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69" r:id="rId2"/>
    <p:sldId id="397" r:id="rId3"/>
    <p:sldId id="396" r:id="rId4"/>
    <p:sldId id="393" r:id="rId5"/>
    <p:sldId id="395" r:id="rId6"/>
    <p:sldId id="392" r:id="rId7"/>
    <p:sldId id="398" r:id="rId8"/>
    <p:sldId id="400" r:id="rId9"/>
    <p:sldId id="399" r:id="rId10"/>
    <p:sldId id="402" r:id="rId11"/>
    <p:sldId id="403" r:id="rId12"/>
    <p:sldId id="404" r:id="rId13"/>
  </p:sldIdLst>
  <p:sldSz cx="9144000" cy="5143500" type="screen16x9"/>
  <p:notesSz cx="6858000" cy="9144000"/>
  <p:embeddedFontLst>
    <p:embeddedFont>
      <p:font typeface="Arial Black" panose="020B0A04020102020204" pitchFamily="34" charset="0"/>
      <p:bold r:id="rId16"/>
    </p:embeddedFont>
    <p:embeddedFont>
      <p:font typeface="Microsoft YaHei" panose="020B0503020204020204" pitchFamily="34" charset="-122"/>
      <p:regular r:id="rId17"/>
      <p:bold r:id="rId18"/>
    </p:embeddedFont>
    <p:embeddedFont>
      <p:font typeface="SimSun" panose="02010600030101010101" pitchFamily="2" charset="-122"/>
      <p:regular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</p:embeddedFont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461"/>
    <a:srgbClr val="89E4D7"/>
    <a:srgbClr val="8AEFA2"/>
    <a:srgbClr val="BDF799"/>
    <a:srgbClr val="FEFDA0"/>
    <a:srgbClr val="E6E6E6"/>
    <a:srgbClr val="56A761"/>
    <a:srgbClr val="8C9DF4"/>
    <a:srgbClr val="57A662"/>
    <a:srgbClr val="FBF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7" d="100"/>
          <a:sy n="97" d="100"/>
        </p:scale>
        <p:origin x="63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E5BD07-CAAA-4A44-89BB-890AA408A33E}" type="doc">
      <dgm:prSet loTypeId="urn:microsoft.com/office/officeart/2005/8/layout/vList2" loCatId="list" qsTypeId="urn:microsoft.com/office/officeart/2005/8/quickstyle/3d2" qsCatId="3D" csTypeId="urn:microsoft.com/office/officeart/2005/8/colors/colorful4" csCatId="colorful"/>
      <dgm:spPr/>
      <dgm:t>
        <a:bodyPr/>
        <a:lstStyle/>
        <a:p>
          <a:endParaRPr lang="ru-RU"/>
        </a:p>
      </dgm:t>
    </dgm:pt>
    <dgm:pt modelId="{5AC42666-94A2-4156-A9BA-7E9C8FA67B80}">
      <dgm:prSet custT="1"/>
      <dgm:spPr/>
      <dgm:t>
        <a:bodyPr/>
        <a:lstStyle/>
        <a:p>
          <a:pPr rtl="0"/>
          <a:r>
            <a:rPr 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en-US" sz="2000" b="1" i="1" u="sng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содержательность</a:t>
          </a:r>
          <a:r>
            <a:rPr 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речь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педагога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должна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быть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информативной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насыщенной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фактическим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научным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материалом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связанным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с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жизнью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обогащающим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личный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опыт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учащихся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);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D51F77-0396-4DD4-AA7B-1F4622B3B938}" type="parTrans" cxnId="{0E413770-E5EB-48BF-8AF5-986E4818D6B3}">
      <dgm:prSet/>
      <dgm:spPr/>
      <dgm:t>
        <a:bodyPr/>
        <a:lstStyle/>
        <a:p>
          <a:endParaRPr lang="ru-RU"/>
        </a:p>
      </dgm:t>
    </dgm:pt>
    <dgm:pt modelId="{9E4283DA-9E8A-495E-AAB2-A99B80987603}" type="sibTrans" cxnId="{0E413770-E5EB-48BF-8AF5-986E4818D6B3}">
      <dgm:prSet/>
      <dgm:spPr/>
      <dgm:t>
        <a:bodyPr/>
        <a:lstStyle/>
        <a:p>
          <a:endParaRPr lang="ru-RU"/>
        </a:p>
      </dgm:t>
    </dgm:pt>
    <dgm:pt modelId="{2B61027F-977B-4226-94AA-088D9A0C2680}">
      <dgm:prSet custT="1"/>
      <dgm:spPr/>
      <dgm:t>
        <a:bodyPr/>
        <a:lstStyle/>
        <a:p>
          <a:pPr rtl="0"/>
          <a:r>
            <a:rPr 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en-US" sz="2000" b="1" i="1" u="sng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грамотность</a:t>
          </a:r>
          <a:r>
            <a:rPr 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речи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и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лексическое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богатство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1AA9C2-AE9D-4B82-A2F1-3DB9F07D2E68}" type="parTrans" cxnId="{140D5B02-7F59-49DF-98B4-539657CE55FB}">
      <dgm:prSet/>
      <dgm:spPr/>
      <dgm:t>
        <a:bodyPr/>
        <a:lstStyle/>
        <a:p>
          <a:endParaRPr lang="ru-RU"/>
        </a:p>
      </dgm:t>
    </dgm:pt>
    <dgm:pt modelId="{D8FEE7D0-2C31-41C1-AD02-EAB32631E0B9}" type="sibTrans" cxnId="{140D5B02-7F59-49DF-98B4-539657CE55FB}">
      <dgm:prSet/>
      <dgm:spPr/>
      <dgm:t>
        <a:bodyPr/>
        <a:lstStyle/>
        <a:p>
          <a:endParaRPr lang="ru-RU"/>
        </a:p>
      </dgm:t>
    </dgm:pt>
    <dgm:pt modelId="{0BE81799-4A83-4E63-BFB2-13D83F4D53D1}">
      <dgm:prSet custT="1"/>
      <dgm:spPr/>
      <dgm:t>
        <a:bodyPr/>
        <a:lstStyle/>
        <a:p>
          <a:pPr rtl="0"/>
          <a:r>
            <a:rPr 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en-US" sz="2000" b="1" i="1" u="sng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логичность</a:t>
          </a:r>
          <a:r>
            <a:rPr lang="en-US" sz="2000" b="1" i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и </a:t>
          </a:r>
          <a:r>
            <a:rPr lang="en-US" sz="2000" b="1" i="1" u="sng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доступность</a:t>
          </a:r>
          <a:r>
            <a:rPr lang="en-US" sz="2000" b="1" i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доступность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понимается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только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смысле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точности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и простоты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высказываний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учителя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имеется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виду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умение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адаптировать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их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к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возрастным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и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индивидуальным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особенностям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школьников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);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55D6AD-8D07-4AFE-B188-379EDB4BF1DC}" type="parTrans" cxnId="{035DD880-CDE3-4467-A9DD-C82206A347FF}">
      <dgm:prSet/>
      <dgm:spPr/>
      <dgm:t>
        <a:bodyPr/>
        <a:lstStyle/>
        <a:p>
          <a:endParaRPr lang="ru-RU"/>
        </a:p>
      </dgm:t>
    </dgm:pt>
    <dgm:pt modelId="{146D0326-2F78-43E2-AADF-017F95AB19CD}" type="sibTrans" cxnId="{035DD880-CDE3-4467-A9DD-C82206A347FF}">
      <dgm:prSet/>
      <dgm:spPr/>
      <dgm:t>
        <a:bodyPr/>
        <a:lstStyle/>
        <a:p>
          <a:endParaRPr lang="ru-RU"/>
        </a:p>
      </dgm:t>
    </dgm:pt>
    <dgm:pt modelId="{7271DBD5-4A63-4876-AA96-122D28C98CE3}">
      <dgm:prSet custT="1"/>
      <dgm:spPr/>
      <dgm:t>
        <a:bodyPr/>
        <a:lstStyle/>
        <a:p>
          <a:pPr rtl="0"/>
          <a:r>
            <a:rPr 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en-US" sz="2000" b="1" i="1" u="sng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литературность</a:t>
          </a:r>
          <a:r>
            <a:rPr 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исключение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слов-паразитов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и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вульгаризмов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 и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следование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речевому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этикету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201793-F471-4B66-AD4E-F081F58B48F6}" type="parTrans" cxnId="{34171C1F-38BB-4702-8F2A-378A074636A7}">
      <dgm:prSet/>
      <dgm:spPr/>
      <dgm:t>
        <a:bodyPr/>
        <a:lstStyle/>
        <a:p>
          <a:endParaRPr lang="ru-RU"/>
        </a:p>
      </dgm:t>
    </dgm:pt>
    <dgm:pt modelId="{288A6E7C-BEE7-4053-81E0-ADF3C1FC0DE7}" type="sibTrans" cxnId="{34171C1F-38BB-4702-8F2A-378A074636A7}">
      <dgm:prSet/>
      <dgm:spPr/>
      <dgm:t>
        <a:bodyPr/>
        <a:lstStyle/>
        <a:p>
          <a:endParaRPr lang="ru-RU"/>
        </a:p>
      </dgm:t>
    </dgm:pt>
    <dgm:pt modelId="{4F068149-3A94-4F6B-8515-3E500018763D}" type="pres">
      <dgm:prSet presAssocID="{37E5BD07-CAAA-4A44-89BB-890AA408A33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6011DE-BCE5-4A6D-B0DD-B8A7C6F0C335}" type="pres">
      <dgm:prSet presAssocID="{5AC42666-94A2-4156-A9BA-7E9C8FA67B80}" presName="parentText" presStyleLbl="node1" presStyleIdx="0" presStyleCnt="4" custLinFactNeighborY="-888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AE77FB-0F96-4292-A4FC-42C298A93FF2}" type="pres">
      <dgm:prSet presAssocID="{9E4283DA-9E8A-495E-AAB2-A99B80987603}" presName="spacer" presStyleCnt="0"/>
      <dgm:spPr/>
    </dgm:pt>
    <dgm:pt modelId="{B5DDB5BC-82F9-41D2-91FD-8DEB1CC11D49}" type="pres">
      <dgm:prSet presAssocID="{2B61027F-977B-4226-94AA-088D9A0C268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8AF3F3-2779-4DCE-BBEC-4A2DCBBE5DB8}" type="pres">
      <dgm:prSet presAssocID="{D8FEE7D0-2C31-41C1-AD02-EAB32631E0B9}" presName="spacer" presStyleCnt="0"/>
      <dgm:spPr/>
    </dgm:pt>
    <dgm:pt modelId="{5E132376-FCF4-4E07-8980-872625D4EC5A}" type="pres">
      <dgm:prSet presAssocID="{0BE81799-4A83-4E63-BFB2-13D83F4D53D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5C4779-37C0-44FE-8BBF-22AE3EB8779D}" type="pres">
      <dgm:prSet presAssocID="{146D0326-2F78-43E2-AADF-017F95AB19CD}" presName="spacer" presStyleCnt="0"/>
      <dgm:spPr/>
    </dgm:pt>
    <dgm:pt modelId="{5277F1FA-424B-4075-B1FA-7471C3940C08}" type="pres">
      <dgm:prSet presAssocID="{7271DBD5-4A63-4876-AA96-122D28C98CE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413770-E5EB-48BF-8AF5-986E4818D6B3}" srcId="{37E5BD07-CAAA-4A44-89BB-890AA408A33E}" destId="{5AC42666-94A2-4156-A9BA-7E9C8FA67B80}" srcOrd="0" destOrd="0" parTransId="{D9D51F77-0396-4DD4-AA7B-1F4622B3B938}" sibTransId="{9E4283DA-9E8A-495E-AAB2-A99B80987603}"/>
    <dgm:cxn modelId="{B7151B48-E178-42BA-8143-E570EEBF3CE8}" type="presOf" srcId="{5AC42666-94A2-4156-A9BA-7E9C8FA67B80}" destId="{056011DE-BCE5-4A6D-B0DD-B8A7C6F0C335}" srcOrd="0" destOrd="0" presId="urn:microsoft.com/office/officeart/2005/8/layout/vList2"/>
    <dgm:cxn modelId="{70CD8ACB-BE62-4909-B5B4-D6185745BA88}" type="presOf" srcId="{2B61027F-977B-4226-94AA-088D9A0C2680}" destId="{B5DDB5BC-82F9-41D2-91FD-8DEB1CC11D49}" srcOrd="0" destOrd="0" presId="urn:microsoft.com/office/officeart/2005/8/layout/vList2"/>
    <dgm:cxn modelId="{329714E7-82DC-4F09-A4EA-6FE8C3592E6F}" type="presOf" srcId="{37E5BD07-CAAA-4A44-89BB-890AA408A33E}" destId="{4F068149-3A94-4F6B-8515-3E500018763D}" srcOrd="0" destOrd="0" presId="urn:microsoft.com/office/officeart/2005/8/layout/vList2"/>
    <dgm:cxn modelId="{140D5B02-7F59-49DF-98B4-539657CE55FB}" srcId="{37E5BD07-CAAA-4A44-89BB-890AA408A33E}" destId="{2B61027F-977B-4226-94AA-088D9A0C2680}" srcOrd="1" destOrd="0" parTransId="{271AA9C2-AE9D-4B82-A2F1-3DB9F07D2E68}" sibTransId="{D8FEE7D0-2C31-41C1-AD02-EAB32631E0B9}"/>
    <dgm:cxn modelId="{035DD880-CDE3-4467-A9DD-C82206A347FF}" srcId="{37E5BD07-CAAA-4A44-89BB-890AA408A33E}" destId="{0BE81799-4A83-4E63-BFB2-13D83F4D53D1}" srcOrd="2" destOrd="0" parTransId="{FC55D6AD-8D07-4AFE-B188-379EDB4BF1DC}" sibTransId="{146D0326-2F78-43E2-AADF-017F95AB19CD}"/>
    <dgm:cxn modelId="{482C7E4E-FF0C-4EAE-87F6-6B9225DB14E8}" type="presOf" srcId="{0BE81799-4A83-4E63-BFB2-13D83F4D53D1}" destId="{5E132376-FCF4-4E07-8980-872625D4EC5A}" srcOrd="0" destOrd="0" presId="urn:microsoft.com/office/officeart/2005/8/layout/vList2"/>
    <dgm:cxn modelId="{C5D9A31E-B907-4E82-92B5-C77369104342}" type="presOf" srcId="{7271DBD5-4A63-4876-AA96-122D28C98CE3}" destId="{5277F1FA-424B-4075-B1FA-7471C3940C08}" srcOrd="0" destOrd="0" presId="urn:microsoft.com/office/officeart/2005/8/layout/vList2"/>
    <dgm:cxn modelId="{34171C1F-38BB-4702-8F2A-378A074636A7}" srcId="{37E5BD07-CAAA-4A44-89BB-890AA408A33E}" destId="{7271DBD5-4A63-4876-AA96-122D28C98CE3}" srcOrd="3" destOrd="0" parTransId="{37201793-F471-4B66-AD4E-F081F58B48F6}" sibTransId="{288A6E7C-BEE7-4053-81E0-ADF3C1FC0DE7}"/>
    <dgm:cxn modelId="{74E934E1-55A8-40C1-B05F-C09C5226FB19}" type="presParOf" srcId="{4F068149-3A94-4F6B-8515-3E500018763D}" destId="{056011DE-BCE5-4A6D-B0DD-B8A7C6F0C335}" srcOrd="0" destOrd="0" presId="urn:microsoft.com/office/officeart/2005/8/layout/vList2"/>
    <dgm:cxn modelId="{DCB676B8-40F0-442D-A1F1-4FBA7701D599}" type="presParOf" srcId="{4F068149-3A94-4F6B-8515-3E500018763D}" destId="{EBAE77FB-0F96-4292-A4FC-42C298A93FF2}" srcOrd="1" destOrd="0" presId="urn:microsoft.com/office/officeart/2005/8/layout/vList2"/>
    <dgm:cxn modelId="{568E7799-8DDC-40CD-8DC1-705BCC0AF6FB}" type="presParOf" srcId="{4F068149-3A94-4F6B-8515-3E500018763D}" destId="{B5DDB5BC-82F9-41D2-91FD-8DEB1CC11D49}" srcOrd="2" destOrd="0" presId="urn:microsoft.com/office/officeart/2005/8/layout/vList2"/>
    <dgm:cxn modelId="{5AD84474-38E2-4983-B52A-A108202122C9}" type="presParOf" srcId="{4F068149-3A94-4F6B-8515-3E500018763D}" destId="{528AF3F3-2779-4DCE-BBEC-4A2DCBBE5DB8}" srcOrd="3" destOrd="0" presId="urn:microsoft.com/office/officeart/2005/8/layout/vList2"/>
    <dgm:cxn modelId="{C18A0FC2-7087-4F67-970B-BDA359D6DEEE}" type="presParOf" srcId="{4F068149-3A94-4F6B-8515-3E500018763D}" destId="{5E132376-FCF4-4E07-8980-872625D4EC5A}" srcOrd="4" destOrd="0" presId="urn:microsoft.com/office/officeart/2005/8/layout/vList2"/>
    <dgm:cxn modelId="{00ED66CB-384E-4CB6-B17B-19478F47CB5A}" type="presParOf" srcId="{4F068149-3A94-4F6B-8515-3E500018763D}" destId="{DF5C4779-37C0-44FE-8BBF-22AE3EB8779D}" srcOrd="5" destOrd="0" presId="urn:microsoft.com/office/officeart/2005/8/layout/vList2"/>
    <dgm:cxn modelId="{041E84A2-11D9-44DC-8A47-A5C4FFE89EE8}" type="presParOf" srcId="{4F068149-3A94-4F6B-8515-3E500018763D}" destId="{5277F1FA-424B-4075-B1FA-7471C3940C0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019A44-1C5D-4123-8320-25F60BA6778C}" type="doc">
      <dgm:prSet loTypeId="urn:microsoft.com/office/officeart/2005/8/layout/target3" loCatId="relationship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E653726-07A2-43C8-B885-8A562DD8628B}">
      <dgm:prSet custT="1"/>
      <dgm:spPr/>
      <dgm:t>
        <a:bodyPr/>
        <a:lstStyle/>
        <a:p>
          <a:pPr rtl="0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данным информационного агентства ТАСС [Результаты социологического опроса ВЦИОМ, 2021], знание русского языка на «хорошо» и «отлично» оценивают всего 62% жителей России, а 58% опрошенных хотели бы стать грамотнее.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6AEA29-5089-47BE-9178-2C3987312E58}" type="parTrans" cxnId="{3CCCFC05-56E4-4A46-BC87-B7590497B3D4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D31935C-34C0-4391-B639-2D6D6EF7387E}" type="sibTrans" cxnId="{3CCCFC05-56E4-4A46-BC87-B7590497B3D4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3508C1-81AB-4997-932D-270224889619}">
      <dgm:prSet custT="1"/>
      <dgm:spPr/>
      <dgm:t>
        <a:bodyPr/>
        <a:lstStyle/>
        <a:p>
          <a:pPr rtl="0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Считают, что знают русский язык на «5», всего 12% респондентов, на «4» – 50%, на «3» – 35%, и на «2» – 2%. 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2FC1FA-F424-4641-8A79-C5937BE989E5}" type="parTrans" cxnId="{E4F0A648-9D22-473B-BD45-B5D5F01C5568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CC4970F-77E9-4C26-B181-417676DAAD91}" type="sibTrans" cxnId="{E4F0A648-9D22-473B-BD45-B5D5F01C5568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C23086-B601-4512-9B6F-B0EF1F2D3643}">
      <dgm:prSet custT="1"/>
      <dgm:spPr/>
      <dgm:t>
        <a:bodyPr/>
        <a:lstStyle/>
        <a:p>
          <a:pPr rtl="0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Интересно также, что 2% опрошенных вообще считают, что грамотно говорить и писать совсем не важно.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6A83AA-753E-4C84-9E1A-782C62595D97}" type="parTrans" cxnId="{0AB3544E-C5E7-4EE0-B2EF-6164906947B6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EC5B17-3663-4797-A925-73EB7E2DDC90}" type="sibTrans" cxnId="{0AB3544E-C5E7-4EE0-B2EF-6164906947B6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0FAE92-7BAC-49C6-8A3D-15DDCA28B265}">
      <dgm:prSet custT="1"/>
      <dgm:spPr/>
      <dgm:t>
        <a:bodyPr/>
        <a:lstStyle/>
        <a:p>
          <a:pPr rtl="0"/>
          <a:r>
            <a:rPr lang="ru-RU" sz="2000" smtClean="0">
              <a:latin typeface="Times New Roman" panose="02020603050405020304" pitchFamily="18" charset="0"/>
              <a:cs typeface="Times New Roman" panose="02020603050405020304" pitchFamily="18" charset="0"/>
            </a:rPr>
            <a:t>33% россиян старше 24 лет считают разговорной нормой не словарные правила, а то, как говорят остальные люди (этого же мнения придерживаются 24% опрошенных от 18 до 24 лет).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CD687F-E6BD-4C92-8E27-58E43B3C7890}" type="parTrans" cxnId="{AE67FC78-E97B-4105-9AC5-5E9C2C809A6D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9765138-762A-40EA-8673-2EEE33BDFCDF}" type="sibTrans" cxnId="{AE67FC78-E97B-4105-9AC5-5E9C2C809A6D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07667C-FBED-4414-AE82-D08C9308E4FB}" type="pres">
      <dgm:prSet presAssocID="{DC019A44-1C5D-4123-8320-25F60BA6778C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9B814E-4056-4347-BFCA-4C5A7E1BA201}" type="pres">
      <dgm:prSet presAssocID="{5E653726-07A2-43C8-B885-8A562DD8628B}" presName="circle1" presStyleLbl="node1" presStyleIdx="0" presStyleCnt="4" custLinFactNeighborX="7325"/>
      <dgm:spPr/>
    </dgm:pt>
    <dgm:pt modelId="{C6F81E22-BB19-4DF3-938C-15562F442CA4}" type="pres">
      <dgm:prSet presAssocID="{5E653726-07A2-43C8-B885-8A562DD8628B}" presName="space" presStyleCnt="0"/>
      <dgm:spPr/>
    </dgm:pt>
    <dgm:pt modelId="{DD0B5F34-1D52-4E93-AF49-FC9A42349DF5}" type="pres">
      <dgm:prSet presAssocID="{5E653726-07A2-43C8-B885-8A562DD8628B}" presName="rect1" presStyleLbl="alignAcc1" presStyleIdx="0" presStyleCnt="4" custLinFactNeighborY="3238"/>
      <dgm:spPr/>
      <dgm:t>
        <a:bodyPr/>
        <a:lstStyle/>
        <a:p>
          <a:endParaRPr lang="ru-RU"/>
        </a:p>
      </dgm:t>
    </dgm:pt>
    <dgm:pt modelId="{E4ADA055-BF3B-4C9E-8879-1389FC59781C}" type="pres">
      <dgm:prSet presAssocID="{EA3508C1-81AB-4997-932D-270224889619}" presName="vertSpace2" presStyleLbl="node1" presStyleIdx="0" presStyleCnt="4"/>
      <dgm:spPr/>
    </dgm:pt>
    <dgm:pt modelId="{DDD5B6A6-14F0-456E-AF9B-F683D115C1D8}" type="pres">
      <dgm:prSet presAssocID="{EA3508C1-81AB-4997-932D-270224889619}" presName="circle2" presStyleLbl="node1" presStyleIdx="1" presStyleCnt="4" custLinFactNeighborX="9931"/>
      <dgm:spPr/>
    </dgm:pt>
    <dgm:pt modelId="{D3B5291B-910C-4E20-A037-57ED46B6DA4A}" type="pres">
      <dgm:prSet presAssocID="{EA3508C1-81AB-4997-932D-270224889619}" presName="rect2" presStyleLbl="alignAcc1" presStyleIdx="1" presStyleCnt="4"/>
      <dgm:spPr/>
      <dgm:t>
        <a:bodyPr/>
        <a:lstStyle/>
        <a:p>
          <a:endParaRPr lang="ru-RU"/>
        </a:p>
      </dgm:t>
    </dgm:pt>
    <dgm:pt modelId="{53662B51-F9FC-4798-9A71-5DABA005949A}" type="pres">
      <dgm:prSet presAssocID="{B4C23086-B601-4512-9B6F-B0EF1F2D3643}" presName="vertSpace3" presStyleLbl="node1" presStyleIdx="1" presStyleCnt="4"/>
      <dgm:spPr/>
    </dgm:pt>
    <dgm:pt modelId="{9E1DE40B-EE6D-4059-A5A9-D1D253A04796}" type="pres">
      <dgm:prSet presAssocID="{B4C23086-B601-4512-9B6F-B0EF1F2D3643}" presName="circle3" presStyleLbl="node1" presStyleIdx="2" presStyleCnt="4" custLinFactNeighborX="15421"/>
      <dgm:spPr/>
    </dgm:pt>
    <dgm:pt modelId="{F995FA0B-55AB-423C-83C8-792B6D5B1300}" type="pres">
      <dgm:prSet presAssocID="{B4C23086-B601-4512-9B6F-B0EF1F2D3643}" presName="rect3" presStyleLbl="alignAcc1" presStyleIdx="2" presStyleCnt="4"/>
      <dgm:spPr/>
      <dgm:t>
        <a:bodyPr/>
        <a:lstStyle/>
        <a:p>
          <a:endParaRPr lang="ru-RU"/>
        </a:p>
      </dgm:t>
    </dgm:pt>
    <dgm:pt modelId="{4851F77A-F1C1-4CEE-B470-A95954CAE6DD}" type="pres">
      <dgm:prSet presAssocID="{FA0FAE92-7BAC-49C6-8A3D-15DDCA28B265}" presName="vertSpace4" presStyleLbl="node1" presStyleIdx="2" presStyleCnt="4"/>
      <dgm:spPr/>
    </dgm:pt>
    <dgm:pt modelId="{D9CC4D5B-FD6F-4F94-8CDE-573A6F667C5E}" type="pres">
      <dgm:prSet presAssocID="{FA0FAE92-7BAC-49C6-8A3D-15DDCA28B265}" presName="circle4" presStyleLbl="node1" presStyleIdx="3" presStyleCnt="4" custLinFactNeighborX="34470"/>
      <dgm:spPr/>
    </dgm:pt>
    <dgm:pt modelId="{075313D5-F0EC-400B-9E7A-4E387A6AE473}" type="pres">
      <dgm:prSet presAssocID="{FA0FAE92-7BAC-49C6-8A3D-15DDCA28B265}" presName="rect4" presStyleLbl="alignAcc1" presStyleIdx="3" presStyleCnt="4"/>
      <dgm:spPr/>
      <dgm:t>
        <a:bodyPr/>
        <a:lstStyle/>
        <a:p>
          <a:endParaRPr lang="ru-RU"/>
        </a:p>
      </dgm:t>
    </dgm:pt>
    <dgm:pt modelId="{455428D4-DC00-4FDB-8DAB-563DB12B29B2}" type="pres">
      <dgm:prSet presAssocID="{5E653726-07A2-43C8-B885-8A562DD8628B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392C04-2C9E-4A23-B606-C5460272B995}" type="pres">
      <dgm:prSet presAssocID="{EA3508C1-81AB-4997-932D-270224889619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BC7098-809C-4C81-92B5-771DEC057561}" type="pres">
      <dgm:prSet presAssocID="{B4C23086-B601-4512-9B6F-B0EF1F2D3643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E6101-0C2F-4F70-BB94-9DF987B37FA2}" type="pres">
      <dgm:prSet presAssocID="{FA0FAE92-7BAC-49C6-8A3D-15DDCA28B265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8F2F17-28FF-4169-9D74-9C6C66AFD431}" type="presOf" srcId="{EA3508C1-81AB-4997-932D-270224889619}" destId="{D3B5291B-910C-4E20-A037-57ED46B6DA4A}" srcOrd="0" destOrd="0" presId="urn:microsoft.com/office/officeart/2005/8/layout/target3"/>
    <dgm:cxn modelId="{C333BAB8-533D-4E2D-9262-F3FC1F213362}" type="presOf" srcId="{EA3508C1-81AB-4997-932D-270224889619}" destId="{60392C04-2C9E-4A23-B606-C5460272B995}" srcOrd="1" destOrd="0" presId="urn:microsoft.com/office/officeart/2005/8/layout/target3"/>
    <dgm:cxn modelId="{E979D836-0ED6-4137-8E55-ABB25026D99A}" type="presOf" srcId="{5E653726-07A2-43C8-B885-8A562DD8628B}" destId="{455428D4-DC00-4FDB-8DAB-563DB12B29B2}" srcOrd="1" destOrd="0" presId="urn:microsoft.com/office/officeart/2005/8/layout/target3"/>
    <dgm:cxn modelId="{BEC5AFBA-1A82-44EE-900D-27453C8B0E17}" type="presOf" srcId="{5E653726-07A2-43C8-B885-8A562DD8628B}" destId="{DD0B5F34-1D52-4E93-AF49-FC9A42349DF5}" srcOrd="0" destOrd="0" presId="urn:microsoft.com/office/officeart/2005/8/layout/target3"/>
    <dgm:cxn modelId="{3CCCFC05-56E4-4A46-BC87-B7590497B3D4}" srcId="{DC019A44-1C5D-4123-8320-25F60BA6778C}" destId="{5E653726-07A2-43C8-B885-8A562DD8628B}" srcOrd="0" destOrd="0" parTransId="{2E6AEA29-5089-47BE-9178-2C3987312E58}" sibTransId="{DD31935C-34C0-4391-B639-2D6D6EF7387E}"/>
    <dgm:cxn modelId="{1103EE34-F1BA-429E-BA66-1A550B92E2EE}" type="presOf" srcId="{FA0FAE92-7BAC-49C6-8A3D-15DDCA28B265}" destId="{CC9E6101-0C2F-4F70-BB94-9DF987B37FA2}" srcOrd="1" destOrd="0" presId="urn:microsoft.com/office/officeart/2005/8/layout/target3"/>
    <dgm:cxn modelId="{AE67FC78-E97B-4105-9AC5-5E9C2C809A6D}" srcId="{DC019A44-1C5D-4123-8320-25F60BA6778C}" destId="{FA0FAE92-7BAC-49C6-8A3D-15DDCA28B265}" srcOrd="3" destOrd="0" parTransId="{34CD687F-E6BD-4C92-8E27-58E43B3C7890}" sibTransId="{B9765138-762A-40EA-8673-2EEE33BDFCDF}"/>
    <dgm:cxn modelId="{22BD5481-E49A-4A92-9494-0F1D258A4235}" type="presOf" srcId="{FA0FAE92-7BAC-49C6-8A3D-15DDCA28B265}" destId="{075313D5-F0EC-400B-9E7A-4E387A6AE473}" srcOrd="0" destOrd="0" presId="urn:microsoft.com/office/officeart/2005/8/layout/target3"/>
    <dgm:cxn modelId="{80E5CB69-5EB8-489F-B126-CCE7EE4426C1}" type="presOf" srcId="{B4C23086-B601-4512-9B6F-B0EF1F2D3643}" destId="{4ABC7098-809C-4C81-92B5-771DEC057561}" srcOrd="1" destOrd="0" presId="urn:microsoft.com/office/officeart/2005/8/layout/target3"/>
    <dgm:cxn modelId="{0AB3544E-C5E7-4EE0-B2EF-6164906947B6}" srcId="{DC019A44-1C5D-4123-8320-25F60BA6778C}" destId="{B4C23086-B601-4512-9B6F-B0EF1F2D3643}" srcOrd="2" destOrd="0" parTransId="{156A83AA-753E-4C84-9E1A-782C62595D97}" sibTransId="{93EC5B17-3663-4797-A925-73EB7E2DDC90}"/>
    <dgm:cxn modelId="{5A4A2334-D45C-43E4-B6C3-4E4A702F307E}" type="presOf" srcId="{B4C23086-B601-4512-9B6F-B0EF1F2D3643}" destId="{F995FA0B-55AB-423C-83C8-792B6D5B1300}" srcOrd="0" destOrd="0" presId="urn:microsoft.com/office/officeart/2005/8/layout/target3"/>
    <dgm:cxn modelId="{E4F0A648-9D22-473B-BD45-B5D5F01C5568}" srcId="{DC019A44-1C5D-4123-8320-25F60BA6778C}" destId="{EA3508C1-81AB-4997-932D-270224889619}" srcOrd="1" destOrd="0" parTransId="{F62FC1FA-F424-4641-8A79-C5937BE989E5}" sibTransId="{0CC4970F-77E9-4C26-B181-417676DAAD91}"/>
    <dgm:cxn modelId="{DA50BA9E-EC29-40AE-875F-1B96C55DDFFB}" type="presOf" srcId="{DC019A44-1C5D-4123-8320-25F60BA6778C}" destId="{3707667C-FBED-4414-AE82-D08C9308E4FB}" srcOrd="0" destOrd="0" presId="urn:microsoft.com/office/officeart/2005/8/layout/target3"/>
    <dgm:cxn modelId="{19299E58-B796-4306-BAD8-BD89A8C642DA}" type="presParOf" srcId="{3707667C-FBED-4414-AE82-D08C9308E4FB}" destId="{6C9B814E-4056-4347-BFCA-4C5A7E1BA201}" srcOrd="0" destOrd="0" presId="urn:microsoft.com/office/officeart/2005/8/layout/target3"/>
    <dgm:cxn modelId="{0817E564-1B41-4822-84BA-0E00418FAE8F}" type="presParOf" srcId="{3707667C-FBED-4414-AE82-D08C9308E4FB}" destId="{C6F81E22-BB19-4DF3-938C-15562F442CA4}" srcOrd="1" destOrd="0" presId="urn:microsoft.com/office/officeart/2005/8/layout/target3"/>
    <dgm:cxn modelId="{7601AD5C-A6BD-48AA-B976-00C0ED595177}" type="presParOf" srcId="{3707667C-FBED-4414-AE82-D08C9308E4FB}" destId="{DD0B5F34-1D52-4E93-AF49-FC9A42349DF5}" srcOrd="2" destOrd="0" presId="urn:microsoft.com/office/officeart/2005/8/layout/target3"/>
    <dgm:cxn modelId="{1642462E-1196-4DC3-AFDD-8740E6782DF1}" type="presParOf" srcId="{3707667C-FBED-4414-AE82-D08C9308E4FB}" destId="{E4ADA055-BF3B-4C9E-8879-1389FC59781C}" srcOrd="3" destOrd="0" presId="urn:microsoft.com/office/officeart/2005/8/layout/target3"/>
    <dgm:cxn modelId="{4372C17E-F9D4-42C6-A34C-DC5ADD665375}" type="presParOf" srcId="{3707667C-FBED-4414-AE82-D08C9308E4FB}" destId="{DDD5B6A6-14F0-456E-AF9B-F683D115C1D8}" srcOrd="4" destOrd="0" presId="urn:microsoft.com/office/officeart/2005/8/layout/target3"/>
    <dgm:cxn modelId="{8524E2B8-B725-4DFB-94F3-DD580C8048CC}" type="presParOf" srcId="{3707667C-FBED-4414-AE82-D08C9308E4FB}" destId="{D3B5291B-910C-4E20-A037-57ED46B6DA4A}" srcOrd="5" destOrd="0" presId="urn:microsoft.com/office/officeart/2005/8/layout/target3"/>
    <dgm:cxn modelId="{937F4B4B-856E-4CAD-B02B-5A03878B6764}" type="presParOf" srcId="{3707667C-FBED-4414-AE82-D08C9308E4FB}" destId="{53662B51-F9FC-4798-9A71-5DABA005949A}" srcOrd="6" destOrd="0" presId="urn:microsoft.com/office/officeart/2005/8/layout/target3"/>
    <dgm:cxn modelId="{15587A2C-0111-47BC-A452-1CF44B14993B}" type="presParOf" srcId="{3707667C-FBED-4414-AE82-D08C9308E4FB}" destId="{9E1DE40B-EE6D-4059-A5A9-D1D253A04796}" srcOrd="7" destOrd="0" presId="urn:microsoft.com/office/officeart/2005/8/layout/target3"/>
    <dgm:cxn modelId="{7D6658E0-C441-4E88-B209-27D5F508FF59}" type="presParOf" srcId="{3707667C-FBED-4414-AE82-D08C9308E4FB}" destId="{F995FA0B-55AB-423C-83C8-792B6D5B1300}" srcOrd="8" destOrd="0" presId="urn:microsoft.com/office/officeart/2005/8/layout/target3"/>
    <dgm:cxn modelId="{A4557BBD-5CD6-4097-A163-335C419670BE}" type="presParOf" srcId="{3707667C-FBED-4414-AE82-D08C9308E4FB}" destId="{4851F77A-F1C1-4CEE-B470-A95954CAE6DD}" srcOrd="9" destOrd="0" presId="urn:microsoft.com/office/officeart/2005/8/layout/target3"/>
    <dgm:cxn modelId="{9B0D77F3-BD08-472F-A319-747F8FDFDE1E}" type="presParOf" srcId="{3707667C-FBED-4414-AE82-D08C9308E4FB}" destId="{D9CC4D5B-FD6F-4F94-8CDE-573A6F667C5E}" srcOrd="10" destOrd="0" presId="urn:microsoft.com/office/officeart/2005/8/layout/target3"/>
    <dgm:cxn modelId="{4B5F55C9-5EF7-4A38-B41E-6321F6C68C86}" type="presParOf" srcId="{3707667C-FBED-4414-AE82-D08C9308E4FB}" destId="{075313D5-F0EC-400B-9E7A-4E387A6AE473}" srcOrd="11" destOrd="0" presId="urn:microsoft.com/office/officeart/2005/8/layout/target3"/>
    <dgm:cxn modelId="{D71A0673-7132-4F68-8541-8DC9DCE9816C}" type="presParOf" srcId="{3707667C-FBED-4414-AE82-D08C9308E4FB}" destId="{455428D4-DC00-4FDB-8DAB-563DB12B29B2}" srcOrd="12" destOrd="0" presId="urn:microsoft.com/office/officeart/2005/8/layout/target3"/>
    <dgm:cxn modelId="{1CBF5571-590D-477D-96AD-0D64DB99E530}" type="presParOf" srcId="{3707667C-FBED-4414-AE82-D08C9308E4FB}" destId="{60392C04-2C9E-4A23-B606-C5460272B995}" srcOrd="13" destOrd="0" presId="urn:microsoft.com/office/officeart/2005/8/layout/target3"/>
    <dgm:cxn modelId="{D58B44E5-10BC-41EF-9ACF-C6B6FB12D809}" type="presParOf" srcId="{3707667C-FBED-4414-AE82-D08C9308E4FB}" destId="{4ABC7098-809C-4C81-92B5-771DEC057561}" srcOrd="14" destOrd="0" presId="urn:microsoft.com/office/officeart/2005/8/layout/target3"/>
    <dgm:cxn modelId="{BBC26B74-F33C-497A-861C-A455BBA06778}" type="presParOf" srcId="{3707667C-FBED-4414-AE82-D08C9308E4FB}" destId="{CC9E6101-0C2F-4F70-BB94-9DF987B37FA2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6011DE-BCE5-4A6D-B0DD-B8A7C6F0C335}">
      <dsp:nvSpPr>
        <dsp:cNvPr id="0" name=""/>
        <dsp:cNvSpPr/>
      </dsp:nvSpPr>
      <dsp:spPr>
        <a:xfrm>
          <a:off x="0" y="0"/>
          <a:ext cx="8421511" cy="88670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en-US" sz="2000" b="1" i="1" u="sng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содержательность</a:t>
          </a:r>
          <a:r>
            <a:rPr lang="en-US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речь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педагога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должна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быть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информативной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насыщенной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фактическим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научным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материалом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связанным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с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жизнью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обогащающим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личный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опыт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учащихся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);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285" y="43285"/>
        <a:ext cx="8334941" cy="800131"/>
      </dsp:txXfrm>
    </dsp:sp>
    <dsp:sp modelId="{B5DDB5BC-82F9-41D2-91FD-8DEB1CC11D49}">
      <dsp:nvSpPr>
        <dsp:cNvPr id="0" name=""/>
        <dsp:cNvSpPr/>
      </dsp:nvSpPr>
      <dsp:spPr>
        <a:xfrm>
          <a:off x="0" y="897855"/>
          <a:ext cx="8421511" cy="886701"/>
        </a:xfrm>
        <a:prstGeom prst="roundRect">
          <a:avLst/>
        </a:prstGeom>
        <a:gradFill rotWithShape="0">
          <a:gsLst>
            <a:gs pos="0">
              <a:schemeClr val="accent4">
                <a:hueOff val="2244938"/>
                <a:satOff val="-11425"/>
                <a:lumOff val="-281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2244938"/>
                <a:satOff val="-11425"/>
                <a:lumOff val="-281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2244938"/>
                <a:satOff val="-11425"/>
                <a:lumOff val="-281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en-US" sz="2000" b="1" i="1" u="sng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грамотность</a:t>
          </a:r>
          <a:r>
            <a:rPr lang="en-US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речи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и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лексическое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богатство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285" y="941140"/>
        <a:ext cx="8334941" cy="800131"/>
      </dsp:txXfrm>
    </dsp:sp>
    <dsp:sp modelId="{5E132376-FCF4-4E07-8980-872625D4EC5A}">
      <dsp:nvSpPr>
        <dsp:cNvPr id="0" name=""/>
        <dsp:cNvSpPr/>
      </dsp:nvSpPr>
      <dsp:spPr>
        <a:xfrm>
          <a:off x="0" y="1794021"/>
          <a:ext cx="8421511" cy="886701"/>
        </a:xfrm>
        <a:prstGeom prst="roundRect">
          <a:avLst/>
        </a:prstGeom>
        <a:gradFill rotWithShape="0">
          <a:gsLst>
            <a:gs pos="0">
              <a:schemeClr val="accent4">
                <a:hueOff val="4489875"/>
                <a:satOff val="-22849"/>
                <a:lumOff val="-562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4489875"/>
                <a:satOff val="-22849"/>
                <a:lumOff val="-562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4489875"/>
                <a:satOff val="-22849"/>
                <a:lumOff val="-562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en-US" sz="2000" b="1" i="1" u="sng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логичность</a:t>
          </a:r>
          <a:r>
            <a:rPr lang="en-US" sz="2000" b="1" i="1" u="sng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и </a:t>
          </a:r>
          <a:r>
            <a:rPr lang="en-US" sz="2000" b="1" i="1" u="sng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доступность</a:t>
          </a:r>
          <a:r>
            <a:rPr lang="en-US" sz="2000" b="1" i="1" u="sng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доступность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понимается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только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смысле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точности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и простоты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высказываний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учителя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имеется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виду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умение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адаптировать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их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к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возрастным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и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индивидуальным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особенностям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школьников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);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285" y="1837306"/>
        <a:ext cx="8334941" cy="800131"/>
      </dsp:txXfrm>
    </dsp:sp>
    <dsp:sp modelId="{5277F1FA-424B-4075-B1FA-7471C3940C08}">
      <dsp:nvSpPr>
        <dsp:cNvPr id="0" name=""/>
        <dsp:cNvSpPr/>
      </dsp:nvSpPr>
      <dsp:spPr>
        <a:xfrm>
          <a:off x="0" y="2690186"/>
          <a:ext cx="8421511" cy="886701"/>
        </a:xfrm>
        <a:prstGeom prst="roundRect">
          <a:avLst/>
        </a:prstGeom>
        <a:gradFill rotWithShape="0">
          <a:gsLst>
            <a:gs pos="0">
              <a:schemeClr val="accent4">
                <a:hueOff val="6734812"/>
                <a:satOff val="-34274"/>
                <a:lumOff val="-843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734812"/>
                <a:satOff val="-34274"/>
                <a:lumOff val="-843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734812"/>
                <a:satOff val="-34274"/>
                <a:lumOff val="-843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en-US" sz="2000" b="1" i="1" u="sng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литературность</a:t>
          </a:r>
          <a:r>
            <a:rPr lang="en-US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исключение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слов-паразитов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и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вульгаризмов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 и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следование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речевому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этикету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285" y="2733471"/>
        <a:ext cx="8334941" cy="8001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9B814E-4056-4347-BFCA-4C5A7E1BA201}">
      <dsp:nvSpPr>
        <dsp:cNvPr id="0" name=""/>
        <dsp:cNvSpPr/>
      </dsp:nvSpPr>
      <dsp:spPr>
        <a:xfrm>
          <a:off x="319084" y="0"/>
          <a:ext cx="4356100" cy="435610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D0B5F34-1D52-4E93-AF49-FC9A42349DF5}">
      <dsp:nvSpPr>
        <dsp:cNvPr id="0" name=""/>
        <dsp:cNvSpPr/>
      </dsp:nvSpPr>
      <dsp:spPr>
        <a:xfrm>
          <a:off x="2178050" y="0"/>
          <a:ext cx="7080250" cy="43561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данным информационного агентства ТАСС [Результаты социологического опроса ВЦИОМ, 2021], знание русского языка на «хорошо» и «отлично» оценивают всего 62% жителей России, а 58% опрошенных хотели бы стать грамотнее.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78050" y="0"/>
        <a:ext cx="7080250" cy="925671"/>
      </dsp:txXfrm>
    </dsp:sp>
    <dsp:sp modelId="{DDD5B6A6-14F0-456E-AF9B-F683D115C1D8}">
      <dsp:nvSpPr>
        <dsp:cNvPr id="0" name=""/>
        <dsp:cNvSpPr/>
      </dsp:nvSpPr>
      <dsp:spPr>
        <a:xfrm>
          <a:off x="890783" y="925671"/>
          <a:ext cx="3212623" cy="321262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3B5291B-910C-4E20-A037-57ED46B6DA4A}">
      <dsp:nvSpPr>
        <dsp:cNvPr id="0" name=""/>
        <dsp:cNvSpPr/>
      </dsp:nvSpPr>
      <dsp:spPr>
        <a:xfrm>
          <a:off x="2178050" y="925671"/>
          <a:ext cx="7080250" cy="321262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Считают, что знают русский язык на «5», всего 12% респондентов, на «4» – 50%, на «3» – 35%, и на «2» – 2%. 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78050" y="925671"/>
        <a:ext cx="7080250" cy="925671"/>
      </dsp:txXfrm>
    </dsp:sp>
    <dsp:sp modelId="{9E1DE40B-EE6D-4059-A5A9-D1D253A04796}">
      <dsp:nvSpPr>
        <dsp:cNvPr id="0" name=""/>
        <dsp:cNvSpPr/>
      </dsp:nvSpPr>
      <dsp:spPr>
        <a:xfrm>
          <a:off x="1462559" y="1851342"/>
          <a:ext cx="2069147" cy="206914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995FA0B-55AB-423C-83C8-792B6D5B1300}">
      <dsp:nvSpPr>
        <dsp:cNvPr id="0" name=""/>
        <dsp:cNvSpPr/>
      </dsp:nvSpPr>
      <dsp:spPr>
        <a:xfrm>
          <a:off x="2178050" y="1851342"/>
          <a:ext cx="7080250" cy="206914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Интересно также, что 2% опрошенных вообще считают, что грамотно говорить и писать совсем не важно.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78050" y="1851342"/>
        <a:ext cx="7080250" cy="925671"/>
      </dsp:txXfrm>
    </dsp:sp>
    <dsp:sp modelId="{D9CC4D5B-FD6F-4F94-8CDE-573A6F667C5E}">
      <dsp:nvSpPr>
        <dsp:cNvPr id="0" name=""/>
        <dsp:cNvSpPr/>
      </dsp:nvSpPr>
      <dsp:spPr>
        <a:xfrm>
          <a:off x="2034293" y="2777013"/>
          <a:ext cx="925671" cy="925671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75313D5-F0EC-400B-9E7A-4E387A6AE473}">
      <dsp:nvSpPr>
        <dsp:cNvPr id="0" name=""/>
        <dsp:cNvSpPr/>
      </dsp:nvSpPr>
      <dsp:spPr>
        <a:xfrm>
          <a:off x="2178050" y="2777013"/>
          <a:ext cx="7080250" cy="9256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33% россиян старше 24 лет считают разговорной нормой не словарные правила, а то, как говорят остальные люди (этого же мнения придерживаются 24% опрошенных от 18 до 24 лет).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78050" y="2777013"/>
        <a:ext cx="7080250" cy="9256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fld id="{F4903107-0A21-4975-BD4E-9E3FA1571653}" type="datetimeFigureOut">
              <a:rPr lang="zh-CN" altLang="en-US" smtClean="0"/>
              <a:t>2023/1/26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Click to edit Master text style</a:t>
            </a:r>
          </a:p>
          <a:p>
            <a:pPr lvl="1"/>
            <a:r>
              <a:rPr lang="zh-CN" altLang="en-US" smtClean="0"/>
              <a:t>Second level</a:t>
            </a:r>
          </a:p>
          <a:p>
            <a:pPr lvl="2"/>
            <a:r>
              <a:rPr lang="zh-CN" altLang="en-US" smtClean="0"/>
              <a:t>Third level</a:t>
            </a:r>
          </a:p>
          <a:p>
            <a:pPr lvl="3"/>
            <a:r>
              <a:rPr lang="zh-CN" altLang="en-US" smtClean="0"/>
              <a:t>Fourth level</a:t>
            </a:r>
          </a:p>
          <a:p>
            <a:pPr lvl="4"/>
            <a:r>
              <a:rPr lang="zh-CN" altLang="en-US" smtClean="0"/>
              <a:t>Fifth level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fld id="{49A51D9C-74F3-4A50-80CE-FCA0A04698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Click to edit Master text style</a:t>
            </a:r>
          </a:p>
          <a:p>
            <a:pPr lvl="1"/>
            <a:r>
              <a:rPr lang="zh-CN" altLang="en-US" smtClean="0"/>
              <a:t>Second level</a:t>
            </a:r>
          </a:p>
          <a:p>
            <a:pPr lvl="2"/>
            <a:r>
              <a:rPr lang="zh-CN" altLang="en-US" smtClean="0"/>
              <a:t>Third level</a:t>
            </a:r>
          </a:p>
          <a:p>
            <a:pPr lvl="3"/>
            <a:r>
              <a:rPr lang="zh-CN" altLang="en-US" smtClean="0"/>
              <a:t>Fourth level</a:t>
            </a:r>
          </a:p>
          <a:p>
            <a:pPr lvl="4"/>
            <a:r>
              <a:rPr lang="zh-CN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Arial" panose="020B0604020202020204" pitchFamily="34" charset="0"/>
              </a:defRPr>
            </a:lvl1pPr>
          </a:lstStyle>
          <a:p>
            <a:fld id="{3C2DD16D-63B5-4F0E-9AE2-7A8064D55709}" type="datetimeFigureOut">
              <a:rPr lang="zh-CN" altLang="en-US" smtClean="0"/>
              <a:t>2023/1/26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Arial" panose="020B0604020202020204" pitchFamily="34" charset="0"/>
              </a:defRPr>
            </a:lvl1pPr>
          </a:lstStyle>
          <a:p>
            <a:fld id="{0347F21E-FE76-4E28-A5CE-5B9C9B887E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Arial" panose="020B0604020202020204" pitchFamily="34" charset="0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Arial" panose="020B0604020202020204" pitchFamily="34" charset="0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5.png"/><Relationship Id="rId117" Type="http://schemas.openxmlformats.org/officeDocument/2006/relationships/image" Target="../media/image116.png"/><Relationship Id="rId21" Type="http://schemas.openxmlformats.org/officeDocument/2006/relationships/image" Target="../media/image20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63" Type="http://schemas.openxmlformats.org/officeDocument/2006/relationships/image" Target="../media/image62.png"/><Relationship Id="rId68" Type="http://schemas.openxmlformats.org/officeDocument/2006/relationships/image" Target="../media/image67.png"/><Relationship Id="rId84" Type="http://schemas.openxmlformats.org/officeDocument/2006/relationships/image" Target="../media/image83.png"/><Relationship Id="rId89" Type="http://schemas.openxmlformats.org/officeDocument/2006/relationships/image" Target="../media/image88.png"/><Relationship Id="rId112" Type="http://schemas.openxmlformats.org/officeDocument/2006/relationships/image" Target="../media/image111.png"/><Relationship Id="rId133" Type="http://schemas.openxmlformats.org/officeDocument/2006/relationships/image" Target="../media/image132.png"/><Relationship Id="rId16" Type="http://schemas.openxmlformats.org/officeDocument/2006/relationships/image" Target="../media/image15.png"/><Relationship Id="rId107" Type="http://schemas.openxmlformats.org/officeDocument/2006/relationships/image" Target="../media/image106.png"/><Relationship Id="rId11" Type="http://schemas.openxmlformats.org/officeDocument/2006/relationships/image" Target="../media/image10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53" Type="http://schemas.openxmlformats.org/officeDocument/2006/relationships/image" Target="../media/image52.png"/><Relationship Id="rId58" Type="http://schemas.openxmlformats.org/officeDocument/2006/relationships/image" Target="../media/image57.png"/><Relationship Id="rId74" Type="http://schemas.openxmlformats.org/officeDocument/2006/relationships/image" Target="../media/image73.png"/><Relationship Id="rId79" Type="http://schemas.openxmlformats.org/officeDocument/2006/relationships/image" Target="../media/image78.png"/><Relationship Id="rId102" Type="http://schemas.openxmlformats.org/officeDocument/2006/relationships/image" Target="../media/image101.png"/><Relationship Id="rId123" Type="http://schemas.openxmlformats.org/officeDocument/2006/relationships/image" Target="../media/image122.png"/><Relationship Id="rId128" Type="http://schemas.openxmlformats.org/officeDocument/2006/relationships/image" Target="../media/image127.png"/><Relationship Id="rId5" Type="http://schemas.openxmlformats.org/officeDocument/2006/relationships/image" Target="../media/image4.png"/><Relationship Id="rId90" Type="http://schemas.openxmlformats.org/officeDocument/2006/relationships/image" Target="../media/image89.png"/><Relationship Id="rId95" Type="http://schemas.openxmlformats.org/officeDocument/2006/relationships/image" Target="../media/image94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Relationship Id="rId56" Type="http://schemas.openxmlformats.org/officeDocument/2006/relationships/image" Target="../media/image55.png"/><Relationship Id="rId64" Type="http://schemas.openxmlformats.org/officeDocument/2006/relationships/image" Target="../media/image63.png"/><Relationship Id="rId69" Type="http://schemas.openxmlformats.org/officeDocument/2006/relationships/image" Target="../media/image68.png"/><Relationship Id="rId77" Type="http://schemas.openxmlformats.org/officeDocument/2006/relationships/image" Target="../media/image76.png"/><Relationship Id="rId100" Type="http://schemas.openxmlformats.org/officeDocument/2006/relationships/image" Target="../media/image99.png"/><Relationship Id="rId105" Type="http://schemas.openxmlformats.org/officeDocument/2006/relationships/image" Target="../media/image104.png"/><Relationship Id="rId113" Type="http://schemas.openxmlformats.org/officeDocument/2006/relationships/image" Target="../media/image112.png"/><Relationship Id="rId118" Type="http://schemas.openxmlformats.org/officeDocument/2006/relationships/image" Target="../media/image117.png"/><Relationship Id="rId126" Type="http://schemas.openxmlformats.org/officeDocument/2006/relationships/image" Target="../media/image125.png"/><Relationship Id="rId134" Type="http://schemas.openxmlformats.org/officeDocument/2006/relationships/image" Target="../media/image133.png"/><Relationship Id="rId8" Type="http://schemas.openxmlformats.org/officeDocument/2006/relationships/image" Target="../media/image7.png"/><Relationship Id="rId51" Type="http://schemas.openxmlformats.org/officeDocument/2006/relationships/image" Target="../media/image50.png"/><Relationship Id="rId72" Type="http://schemas.openxmlformats.org/officeDocument/2006/relationships/image" Target="../media/image71.png"/><Relationship Id="rId80" Type="http://schemas.openxmlformats.org/officeDocument/2006/relationships/image" Target="../media/image79.png"/><Relationship Id="rId85" Type="http://schemas.openxmlformats.org/officeDocument/2006/relationships/image" Target="../media/image84.png"/><Relationship Id="rId93" Type="http://schemas.openxmlformats.org/officeDocument/2006/relationships/image" Target="../media/image92.png"/><Relationship Id="rId98" Type="http://schemas.openxmlformats.org/officeDocument/2006/relationships/image" Target="../media/image97.png"/><Relationship Id="rId121" Type="http://schemas.openxmlformats.org/officeDocument/2006/relationships/image" Target="../media/image120.png"/><Relationship Id="rId3" Type="http://schemas.openxmlformats.org/officeDocument/2006/relationships/image" Target="../media/image2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59" Type="http://schemas.openxmlformats.org/officeDocument/2006/relationships/image" Target="../media/image58.png"/><Relationship Id="rId67" Type="http://schemas.openxmlformats.org/officeDocument/2006/relationships/image" Target="../media/image66.png"/><Relationship Id="rId103" Type="http://schemas.openxmlformats.org/officeDocument/2006/relationships/image" Target="../media/image102.png"/><Relationship Id="rId108" Type="http://schemas.openxmlformats.org/officeDocument/2006/relationships/image" Target="../media/image107.png"/><Relationship Id="rId116" Type="http://schemas.openxmlformats.org/officeDocument/2006/relationships/image" Target="../media/image115.png"/><Relationship Id="rId124" Type="http://schemas.openxmlformats.org/officeDocument/2006/relationships/image" Target="../media/image123.png"/><Relationship Id="rId129" Type="http://schemas.openxmlformats.org/officeDocument/2006/relationships/image" Target="../media/image128.png"/><Relationship Id="rId20" Type="http://schemas.openxmlformats.org/officeDocument/2006/relationships/image" Target="../media/image19.png"/><Relationship Id="rId41" Type="http://schemas.openxmlformats.org/officeDocument/2006/relationships/image" Target="../media/image40.png"/><Relationship Id="rId54" Type="http://schemas.openxmlformats.org/officeDocument/2006/relationships/image" Target="../media/image53.png"/><Relationship Id="rId62" Type="http://schemas.openxmlformats.org/officeDocument/2006/relationships/image" Target="../media/image61.png"/><Relationship Id="rId70" Type="http://schemas.openxmlformats.org/officeDocument/2006/relationships/image" Target="../media/image69.png"/><Relationship Id="rId75" Type="http://schemas.openxmlformats.org/officeDocument/2006/relationships/image" Target="../media/image74.png"/><Relationship Id="rId83" Type="http://schemas.openxmlformats.org/officeDocument/2006/relationships/image" Target="../media/image82.png"/><Relationship Id="rId88" Type="http://schemas.openxmlformats.org/officeDocument/2006/relationships/image" Target="../media/image87.png"/><Relationship Id="rId91" Type="http://schemas.openxmlformats.org/officeDocument/2006/relationships/image" Target="../media/image90.png"/><Relationship Id="rId96" Type="http://schemas.openxmlformats.org/officeDocument/2006/relationships/image" Target="../media/image95.png"/><Relationship Id="rId111" Type="http://schemas.openxmlformats.org/officeDocument/2006/relationships/image" Target="../media/image110.png"/><Relationship Id="rId132" Type="http://schemas.openxmlformats.org/officeDocument/2006/relationships/image" Target="../media/image1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49" Type="http://schemas.openxmlformats.org/officeDocument/2006/relationships/image" Target="../media/image48.png"/><Relationship Id="rId57" Type="http://schemas.openxmlformats.org/officeDocument/2006/relationships/image" Target="../media/image56.png"/><Relationship Id="rId106" Type="http://schemas.openxmlformats.org/officeDocument/2006/relationships/image" Target="../media/image105.png"/><Relationship Id="rId114" Type="http://schemas.openxmlformats.org/officeDocument/2006/relationships/image" Target="../media/image113.png"/><Relationship Id="rId119" Type="http://schemas.openxmlformats.org/officeDocument/2006/relationships/image" Target="../media/image118.png"/><Relationship Id="rId127" Type="http://schemas.openxmlformats.org/officeDocument/2006/relationships/image" Target="../media/image126.png"/><Relationship Id="rId10" Type="http://schemas.openxmlformats.org/officeDocument/2006/relationships/image" Target="../media/image9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52" Type="http://schemas.openxmlformats.org/officeDocument/2006/relationships/image" Target="../media/image51.png"/><Relationship Id="rId60" Type="http://schemas.openxmlformats.org/officeDocument/2006/relationships/image" Target="../media/image59.png"/><Relationship Id="rId65" Type="http://schemas.openxmlformats.org/officeDocument/2006/relationships/image" Target="../media/image64.png"/><Relationship Id="rId73" Type="http://schemas.openxmlformats.org/officeDocument/2006/relationships/image" Target="../media/image72.png"/><Relationship Id="rId78" Type="http://schemas.openxmlformats.org/officeDocument/2006/relationships/image" Target="../media/image77.png"/><Relationship Id="rId81" Type="http://schemas.openxmlformats.org/officeDocument/2006/relationships/image" Target="../media/image80.png"/><Relationship Id="rId86" Type="http://schemas.openxmlformats.org/officeDocument/2006/relationships/image" Target="../media/image85.png"/><Relationship Id="rId94" Type="http://schemas.openxmlformats.org/officeDocument/2006/relationships/image" Target="../media/image93.png"/><Relationship Id="rId99" Type="http://schemas.openxmlformats.org/officeDocument/2006/relationships/image" Target="../media/image98.png"/><Relationship Id="rId101" Type="http://schemas.openxmlformats.org/officeDocument/2006/relationships/image" Target="../media/image100.png"/><Relationship Id="rId122" Type="http://schemas.openxmlformats.org/officeDocument/2006/relationships/image" Target="../media/image121.png"/><Relationship Id="rId130" Type="http://schemas.openxmlformats.org/officeDocument/2006/relationships/image" Target="../media/image129.png"/><Relationship Id="rId135" Type="http://schemas.openxmlformats.org/officeDocument/2006/relationships/image" Target="../media/image134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9" Type="http://schemas.openxmlformats.org/officeDocument/2006/relationships/image" Target="../media/image38.png"/><Relationship Id="rId109" Type="http://schemas.openxmlformats.org/officeDocument/2006/relationships/image" Target="../media/image108.png"/><Relationship Id="rId34" Type="http://schemas.openxmlformats.org/officeDocument/2006/relationships/image" Target="../media/image33.png"/><Relationship Id="rId50" Type="http://schemas.openxmlformats.org/officeDocument/2006/relationships/image" Target="../media/image49.png"/><Relationship Id="rId55" Type="http://schemas.openxmlformats.org/officeDocument/2006/relationships/image" Target="../media/image54.png"/><Relationship Id="rId76" Type="http://schemas.openxmlformats.org/officeDocument/2006/relationships/image" Target="../media/image75.png"/><Relationship Id="rId97" Type="http://schemas.openxmlformats.org/officeDocument/2006/relationships/image" Target="../media/image96.png"/><Relationship Id="rId104" Type="http://schemas.openxmlformats.org/officeDocument/2006/relationships/image" Target="../media/image103.png"/><Relationship Id="rId120" Type="http://schemas.openxmlformats.org/officeDocument/2006/relationships/image" Target="../media/image119.png"/><Relationship Id="rId125" Type="http://schemas.openxmlformats.org/officeDocument/2006/relationships/image" Target="../media/image124.png"/><Relationship Id="rId7" Type="http://schemas.openxmlformats.org/officeDocument/2006/relationships/image" Target="../media/image6.png"/><Relationship Id="rId71" Type="http://schemas.openxmlformats.org/officeDocument/2006/relationships/image" Target="../media/image70.png"/><Relationship Id="rId92" Type="http://schemas.openxmlformats.org/officeDocument/2006/relationships/image" Target="../media/image91.png"/><Relationship Id="rId2" Type="http://schemas.openxmlformats.org/officeDocument/2006/relationships/notesSlide" Target="../notesSlides/notesSlide1.xml"/><Relationship Id="rId29" Type="http://schemas.openxmlformats.org/officeDocument/2006/relationships/image" Target="../media/image28.png"/><Relationship Id="rId24" Type="http://schemas.openxmlformats.org/officeDocument/2006/relationships/image" Target="../media/image23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66" Type="http://schemas.openxmlformats.org/officeDocument/2006/relationships/image" Target="../media/image65.png"/><Relationship Id="rId87" Type="http://schemas.openxmlformats.org/officeDocument/2006/relationships/image" Target="../media/image86.png"/><Relationship Id="rId110" Type="http://schemas.openxmlformats.org/officeDocument/2006/relationships/image" Target="../media/image109.png"/><Relationship Id="rId115" Type="http://schemas.openxmlformats.org/officeDocument/2006/relationships/image" Target="../media/image114.png"/><Relationship Id="rId131" Type="http://schemas.openxmlformats.org/officeDocument/2006/relationships/image" Target="../media/image130.png"/><Relationship Id="rId136" Type="http://schemas.openxmlformats.org/officeDocument/2006/relationships/image" Target="../media/image135.png"/><Relationship Id="rId61" Type="http://schemas.openxmlformats.org/officeDocument/2006/relationships/image" Target="../media/image60.png"/><Relationship Id="rId82" Type="http://schemas.openxmlformats.org/officeDocument/2006/relationships/image" Target="../media/image81.png"/><Relationship Id="rId19" Type="http://schemas.openxmlformats.org/officeDocument/2006/relationships/image" Target="../media/image1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6.png"/><Relationship Id="rId117" Type="http://schemas.openxmlformats.org/officeDocument/2006/relationships/image" Target="../media/image117.png"/><Relationship Id="rId21" Type="http://schemas.openxmlformats.org/officeDocument/2006/relationships/image" Target="../media/image21.png"/><Relationship Id="rId42" Type="http://schemas.openxmlformats.org/officeDocument/2006/relationships/image" Target="../media/image42.png"/><Relationship Id="rId47" Type="http://schemas.openxmlformats.org/officeDocument/2006/relationships/image" Target="../media/image47.png"/><Relationship Id="rId63" Type="http://schemas.openxmlformats.org/officeDocument/2006/relationships/image" Target="../media/image63.png"/><Relationship Id="rId68" Type="http://schemas.openxmlformats.org/officeDocument/2006/relationships/image" Target="../media/image68.png"/><Relationship Id="rId84" Type="http://schemas.openxmlformats.org/officeDocument/2006/relationships/image" Target="../media/image84.png"/><Relationship Id="rId89" Type="http://schemas.openxmlformats.org/officeDocument/2006/relationships/image" Target="../media/image89.png"/><Relationship Id="rId112" Type="http://schemas.openxmlformats.org/officeDocument/2006/relationships/image" Target="../media/image112.png"/><Relationship Id="rId133" Type="http://schemas.openxmlformats.org/officeDocument/2006/relationships/image" Target="../media/image133.png"/><Relationship Id="rId16" Type="http://schemas.openxmlformats.org/officeDocument/2006/relationships/image" Target="../media/image16.png"/><Relationship Id="rId107" Type="http://schemas.openxmlformats.org/officeDocument/2006/relationships/image" Target="../media/image107.png"/><Relationship Id="rId11" Type="http://schemas.openxmlformats.org/officeDocument/2006/relationships/image" Target="../media/image11.png"/><Relationship Id="rId32" Type="http://schemas.openxmlformats.org/officeDocument/2006/relationships/image" Target="../media/image32.png"/><Relationship Id="rId37" Type="http://schemas.openxmlformats.org/officeDocument/2006/relationships/image" Target="../media/image37.png"/><Relationship Id="rId53" Type="http://schemas.openxmlformats.org/officeDocument/2006/relationships/image" Target="../media/image53.png"/><Relationship Id="rId58" Type="http://schemas.openxmlformats.org/officeDocument/2006/relationships/image" Target="../media/image58.png"/><Relationship Id="rId74" Type="http://schemas.openxmlformats.org/officeDocument/2006/relationships/image" Target="../media/image74.png"/><Relationship Id="rId79" Type="http://schemas.openxmlformats.org/officeDocument/2006/relationships/image" Target="../media/image79.png"/><Relationship Id="rId102" Type="http://schemas.openxmlformats.org/officeDocument/2006/relationships/image" Target="../media/image102.png"/><Relationship Id="rId123" Type="http://schemas.openxmlformats.org/officeDocument/2006/relationships/image" Target="../media/image123.png"/><Relationship Id="rId128" Type="http://schemas.openxmlformats.org/officeDocument/2006/relationships/image" Target="../media/image128.png"/><Relationship Id="rId5" Type="http://schemas.openxmlformats.org/officeDocument/2006/relationships/image" Target="../media/image5.png"/><Relationship Id="rId90" Type="http://schemas.openxmlformats.org/officeDocument/2006/relationships/image" Target="../media/image90.png"/><Relationship Id="rId95" Type="http://schemas.openxmlformats.org/officeDocument/2006/relationships/image" Target="../media/image95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30" Type="http://schemas.openxmlformats.org/officeDocument/2006/relationships/image" Target="../media/image30.png"/><Relationship Id="rId35" Type="http://schemas.openxmlformats.org/officeDocument/2006/relationships/image" Target="../media/image35.png"/><Relationship Id="rId43" Type="http://schemas.openxmlformats.org/officeDocument/2006/relationships/image" Target="../media/image43.png"/><Relationship Id="rId48" Type="http://schemas.openxmlformats.org/officeDocument/2006/relationships/image" Target="../media/image48.png"/><Relationship Id="rId56" Type="http://schemas.openxmlformats.org/officeDocument/2006/relationships/image" Target="../media/image56.png"/><Relationship Id="rId64" Type="http://schemas.openxmlformats.org/officeDocument/2006/relationships/image" Target="../media/image64.png"/><Relationship Id="rId69" Type="http://schemas.openxmlformats.org/officeDocument/2006/relationships/image" Target="../media/image69.png"/><Relationship Id="rId77" Type="http://schemas.openxmlformats.org/officeDocument/2006/relationships/image" Target="../media/image77.png"/><Relationship Id="rId100" Type="http://schemas.openxmlformats.org/officeDocument/2006/relationships/image" Target="../media/image100.png"/><Relationship Id="rId105" Type="http://schemas.openxmlformats.org/officeDocument/2006/relationships/image" Target="../media/image105.png"/><Relationship Id="rId113" Type="http://schemas.openxmlformats.org/officeDocument/2006/relationships/image" Target="../media/image113.png"/><Relationship Id="rId118" Type="http://schemas.openxmlformats.org/officeDocument/2006/relationships/image" Target="../media/image118.png"/><Relationship Id="rId126" Type="http://schemas.openxmlformats.org/officeDocument/2006/relationships/image" Target="../media/image126.png"/><Relationship Id="rId134" Type="http://schemas.openxmlformats.org/officeDocument/2006/relationships/image" Target="../media/image134.png"/><Relationship Id="rId8" Type="http://schemas.openxmlformats.org/officeDocument/2006/relationships/image" Target="../media/image8.png"/><Relationship Id="rId51" Type="http://schemas.openxmlformats.org/officeDocument/2006/relationships/image" Target="../media/image51.png"/><Relationship Id="rId72" Type="http://schemas.openxmlformats.org/officeDocument/2006/relationships/image" Target="../media/image72.png"/><Relationship Id="rId80" Type="http://schemas.openxmlformats.org/officeDocument/2006/relationships/image" Target="../media/image80.png"/><Relationship Id="rId85" Type="http://schemas.openxmlformats.org/officeDocument/2006/relationships/image" Target="../media/image85.png"/><Relationship Id="rId93" Type="http://schemas.openxmlformats.org/officeDocument/2006/relationships/image" Target="../media/image93.png"/><Relationship Id="rId98" Type="http://schemas.openxmlformats.org/officeDocument/2006/relationships/image" Target="../media/image98.png"/><Relationship Id="rId121" Type="http://schemas.openxmlformats.org/officeDocument/2006/relationships/image" Target="../media/image121.png"/><Relationship Id="rId3" Type="http://schemas.openxmlformats.org/officeDocument/2006/relationships/image" Target="../media/image3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33" Type="http://schemas.openxmlformats.org/officeDocument/2006/relationships/image" Target="../media/image33.png"/><Relationship Id="rId38" Type="http://schemas.openxmlformats.org/officeDocument/2006/relationships/image" Target="../media/image38.png"/><Relationship Id="rId46" Type="http://schemas.openxmlformats.org/officeDocument/2006/relationships/image" Target="../media/image46.png"/><Relationship Id="rId59" Type="http://schemas.openxmlformats.org/officeDocument/2006/relationships/image" Target="../media/image59.png"/><Relationship Id="rId67" Type="http://schemas.openxmlformats.org/officeDocument/2006/relationships/image" Target="../media/image67.png"/><Relationship Id="rId103" Type="http://schemas.openxmlformats.org/officeDocument/2006/relationships/image" Target="../media/image103.png"/><Relationship Id="rId108" Type="http://schemas.openxmlformats.org/officeDocument/2006/relationships/image" Target="../media/image108.png"/><Relationship Id="rId116" Type="http://schemas.openxmlformats.org/officeDocument/2006/relationships/image" Target="../media/image116.png"/><Relationship Id="rId124" Type="http://schemas.openxmlformats.org/officeDocument/2006/relationships/image" Target="../media/image124.png"/><Relationship Id="rId129" Type="http://schemas.openxmlformats.org/officeDocument/2006/relationships/image" Target="../media/image129.png"/><Relationship Id="rId20" Type="http://schemas.openxmlformats.org/officeDocument/2006/relationships/image" Target="../media/image20.png"/><Relationship Id="rId41" Type="http://schemas.openxmlformats.org/officeDocument/2006/relationships/image" Target="../media/image41.png"/><Relationship Id="rId54" Type="http://schemas.openxmlformats.org/officeDocument/2006/relationships/image" Target="../media/image54.png"/><Relationship Id="rId62" Type="http://schemas.openxmlformats.org/officeDocument/2006/relationships/image" Target="../media/image62.png"/><Relationship Id="rId70" Type="http://schemas.openxmlformats.org/officeDocument/2006/relationships/image" Target="../media/image70.png"/><Relationship Id="rId75" Type="http://schemas.openxmlformats.org/officeDocument/2006/relationships/image" Target="../media/image75.png"/><Relationship Id="rId83" Type="http://schemas.openxmlformats.org/officeDocument/2006/relationships/image" Target="../media/image83.png"/><Relationship Id="rId88" Type="http://schemas.openxmlformats.org/officeDocument/2006/relationships/image" Target="../media/image88.png"/><Relationship Id="rId91" Type="http://schemas.openxmlformats.org/officeDocument/2006/relationships/image" Target="../media/image91.png"/><Relationship Id="rId96" Type="http://schemas.openxmlformats.org/officeDocument/2006/relationships/image" Target="../media/image96.png"/><Relationship Id="rId111" Type="http://schemas.openxmlformats.org/officeDocument/2006/relationships/image" Target="../media/image111.png"/><Relationship Id="rId132" Type="http://schemas.openxmlformats.org/officeDocument/2006/relationships/image" Target="../media/image1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36" Type="http://schemas.openxmlformats.org/officeDocument/2006/relationships/image" Target="../media/image36.png"/><Relationship Id="rId49" Type="http://schemas.openxmlformats.org/officeDocument/2006/relationships/image" Target="../media/image49.png"/><Relationship Id="rId57" Type="http://schemas.openxmlformats.org/officeDocument/2006/relationships/image" Target="../media/image57.png"/><Relationship Id="rId106" Type="http://schemas.openxmlformats.org/officeDocument/2006/relationships/image" Target="../media/image106.png"/><Relationship Id="rId114" Type="http://schemas.openxmlformats.org/officeDocument/2006/relationships/image" Target="../media/image114.png"/><Relationship Id="rId119" Type="http://schemas.openxmlformats.org/officeDocument/2006/relationships/image" Target="../media/image119.png"/><Relationship Id="rId127" Type="http://schemas.openxmlformats.org/officeDocument/2006/relationships/image" Target="../media/image127.png"/><Relationship Id="rId10" Type="http://schemas.openxmlformats.org/officeDocument/2006/relationships/image" Target="../media/image10.png"/><Relationship Id="rId31" Type="http://schemas.openxmlformats.org/officeDocument/2006/relationships/image" Target="../media/image31.png"/><Relationship Id="rId44" Type="http://schemas.openxmlformats.org/officeDocument/2006/relationships/image" Target="../media/image44.png"/><Relationship Id="rId52" Type="http://schemas.openxmlformats.org/officeDocument/2006/relationships/image" Target="../media/image52.png"/><Relationship Id="rId60" Type="http://schemas.openxmlformats.org/officeDocument/2006/relationships/image" Target="../media/image60.png"/><Relationship Id="rId65" Type="http://schemas.openxmlformats.org/officeDocument/2006/relationships/image" Target="../media/image65.png"/><Relationship Id="rId73" Type="http://schemas.openxmlformats.org/officeDocument/2006/relationships/image" Target="../media/image73.png"/><Relationship Id="rId78" Type="http://schemas.openxmlformats.org/officeDocument/2006/relationships/image" Target="../media/image78.png"/><Relationship Id="rId81" Type="http://schemas.openxmlformats.org/officeDocument/2006/relationships/image" Target="../media/image81.png"/><Relationship Id="rId86" Type="http://schemas.openxmlformats.org/officeDocument/2006/relationships/image" Target="../media/image86.png"/><Relationship Id="rId94" Type="http://schemas.openxmlformats.org/officeDocument/2006/relationships/image" Target="../media/image94.png"/><Relationship Id="rId99" Type="http://schemas.openxmlformats.org/officeDocument/2006/relationships/image" Target="../media/image99.png"/><Relationship Id="rId101" Type="http://schemas.openxmlformats.org/officeDocument/2006/relationships/image" Target="../media/image101.png"/><Relationship Id="rId122" Type="http://schemas.openxmlformats.org/officeDocument/2006/relationships/image" Target="../media/image122.png"/><Relationship Id="rId130" Type="http://schemas.openxmlformats.org/officeDocument/2006/relationships/image" Target="../media/image13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9" Type="http://schemas.openxmlformats.org/officeDocument/2006/relationships/image" Target="../media/image39.png"/><Relationship Id="rId109" Type="http://schemas.openxmlformats.org/officeDocument/2006/relationships/image" Target="../media/image109.png"/><Relationship Id="rId34" Type="http://schemas.openxmlformats.org/officeDocument/2006/relationships/image" Target="../media/image34.png"/><Relationship Id="rId50" Type="http://schemas.openxmlformats.org/officeDocument/2006/relationships/image" Target="../media/image50.png"/><Relationship Id="rId55" Type="http://schemas.openxmlformats.org/officeDocument/2006/relationships/image" Target="../media/image55.png"/><Relationship Id="rId76" Type="http://schemas.openxmlformats.org/officeDocument/2006/relationships/image" Target="../media/image76.png"/><Relationship Id="rId97" Type="http://schemas.openxmlformats.org/officeDocument/2006/relationships/image" Target="../media/image97.png"/><Relationship Id="rId104" Type="http://schemas.openxmlformats.org/officeDocument/2006/relationships/image" Target="../media/image104.png"/><Relationship Id="rId120" Type="http://schemas.openxmlformats.org/officeDocument/2006/relationships/image" Target="../media/image120.png"/><Relationship Id="rId125" Type="http://schemas.openxmlformats.org/officeDocument/2006/relationships/image" Target="../media/image125.png"/><Relationship Id="rId7" Type="http://schemas.openxmlformats.org/officeDocument/2006/relationships/image" Target="../media/image7.png"/><Relationship Id="rId71" Type="http://schemas.openxmlformats.org/officeDocument/2006/relationships/image" Target="../media/image71.png"/><Relationship Id="rId92" Type="http://schemas.openxmlformats.org/officeDocument/2006/relationships/image" Target="../media/image92.png"/><Relationship Id="rId2" Type="http://schemas.openxmlformats.org/officeDocument/2006/relationships/image" Target="../media/image2.png"/><Relationship Id="rId29" Type="http://schemas.openxmlformats.org/officeDocument/2006/relationships/image" Target="../media/image29.png"/><Relationship Id="rId24" Type="http://schemas.openxmlformats.org/officeDocument/2006/relationships/image" Target="../media/image24.png"/><Relationship Id="rId40" Type="http://schemas.openxmlformats.org/officeDocument/2006/relationships/image" Target="../media/image40.png"/><Relationship Id="rId45" Type="http://schemas.openxmlformats.org/officeDocument/2006/relationships/image" Target="../media/image45.png"/><Relationship Id="rId66" Type="http://schemas.openxmlformats.org/officeDocument/2006/relationships/image" Target="../media/image66.png"/><Relationship Id="rId87" Type="http://schemas.openxmlformats.org/officeDocument/2006/relationships/image" Target="../media/image87.png"/><Relationship Id="rId110" Type="http://schemas.openxmlformats.org/officeDocument/2006/relationships/image" Target="../media/image110.png"/><Relationship Id="rId115" Type="http://schemas.openxmlformats.org/officeDocument/2006/relationships/image" Target="../media/image115.png"/><Relationship Id="rId131" Type="http://schemas.openxmlformats.org/officeDocument/2006/relationships/image" Target="../media/image131.png"/><Relationship Id="rId61" Type="http://schemas.openxmlformats.org/officeDocument/2006/relationships/image" Target="../media/image61.png"/><Relationship Id="rId82" Type="http://schemas.openxmlformats.org/officeDocument/2006/relationships/image" Target="../media/image82.png"/><Relationship Id="rId19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4931" y="0"/>
            <a:ext cx="9039069" cy="3746501"/>
            <a:chOff x="-128502" y="-1337414"/>
            <a:chExt cx="9264651" cy="3746501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1908261" y="1413724"/>
              <a:ext cx="63500" cy="55563"/>
            </a:xfrm>
            <a:custGeom>
              <a:avLst/>
              <a:gdLst>
                <a:gd name="T0" fmla="*/ 5 w 22"/>
                <a:gd name="T1" fmla="*/ 18 h 19"/>
                <a:gd name="T2" fmla="*/ 16 w 22"/>
                <a:gd name="T3" fmla="*/ 12 h 19"/>
                <a:gd name="T4" fmla="*/ 22 w 22"/>
                <a:gd name="T5" fmla="*/ 2 h 19"/>
                <a:gd name="T6" fmla="*/ 21 w 22"/>
                <a:gd name="T7" fmla="*/ 0 h 19"/>
                <a:gd name="T8" fmla="*/ 19 w 22"/>
                <a:gd name="T9" fmla="*/ 0 h 19"/>
                <a:gd name="T10" fmla="*/ 10 w 22"/>
                <a:gd name="T11" fmla="*/ 3 h 19"/>
                <a:gd name="T12" fmla="*/ 6 w 22"/>
                <a:gd name="T13" fmla="*/ 8 h 19"/>
                <a:gd name="T14" fmla="*/ 5 w 22"/>
                <a:gd name="T15" fmla="*/ 18 h 19"/>
                <a:gd name="T16" fmla="*/ 14 w 22"/>
                <a:gd name="T17" fmla="*/ 9 h 19"/>
                <a:gd name="T18" fmla="*/ 12 w 22"/>
                <a:gd name="T19" fmla="*/ 12 h 19"/>
                <a:gd name="T20" fmla="*/ 8 w 22"/>
                <a:gd name="T21" fmla="*/ 12 h 19"/>
                <a:gd name="T22" fmla="*/ 15 w 22"/>
                <a:gd name="T23" fmla="*/ 8 h 19"/>
                <a:gd name="T24" fmla="*/ 15 w 22"/>
                <a:gd name="T25" fmla="*/ 8 h 19"/>
                <a:gd name="T26" fmla="*/ 9 w 22"/>
                <a:gd name="T27" fmla="*/ 8 h 19"/>
                <a:gd name="T28" fmla="*/ 10 w 22"/>
                <a:gd name="T29" fmla="*/ 8 h 19"/>
                <a:gd name="T30" fmla="*/ 18 w 22"/>
                <a:gd name="T31" fmla="*/ 5 h 19"/>
                <a:gd name="T32" fmla="*/ 14 w 22"/>
                <a:gd name="T33" fmla="*/ 9 h 19"/>
                <a:gd name="T34" fmla="*/ 18 w 22"/>
                <a:gd name="T35" fmla="*/ 4 h 19"/>
                <a:gd name="T36" fmla="*/ 18 w 22"/>
                <a:gd name="T37" fmla="*/ 4 h 19"/>
                <a:gd name="T38" fmla="*/ 18 w 22"/>
                <a:gd name="T39" fmla="*/ 4 h 19"/>
                <a:gd name="T40" fmla="*/ 18 w 22"/>
                <a:gd name="T41" fmla="*/ 4 h 19"/>
                <a:gd name="T42" fmla="*/ 18 w 22"/>
                <a:gd name="T43" fmla="*/ 4 h 19"/>
                <a:gd name="T44" fmla="*/ 11 w 22"/>
                <a:gd name="T45" fmla="*/ 6 h 19"/>
                <a:gd name="T46" fmla="*/ 16 w 22"/>
                <a:gd name="T47" fmla="*/ 5 h 19"/>
                <a:gd name="T48" fmla="*/ 10 w 22"/>
                <a:gd name="T49" fmla="*/ 7 h 19"/>
                <a:gd name="T50" fmla="*/ 11 w 22"/>
                <a:gd name="T51" fmla="*/ 6 h 19"/>
                <a:gd name="T52" fmla="*/ 9 w 22"/>
                <a:gd name="T53" fmla="*/ 9 h 19"/>
                <a:gd name="T54" fmla="*/ 14 w 22"/>
                <a:gd name="T55" fmla="*/ 8 h 19"/>
                <a:gd name="T56" fmla="*/ 7 w 22"/>
                <a:gd name="T57" fmla="*/ 11 h 19"/>
                <a:gd name="T58" fmla="*/ 9 w 22"/>
                <a:gd name="T59" fmla="*/ 9 h 19"/>
                <a:gd name="T60" fmla="*/ 7 w 22"/>
                <a:gd name="T61" fmla="*/ 12 h 19"/>
                <a:gd name="T62" fmla="*/ 7 w 22"/>
                <a:gd name="T63" fmla="*/ 12 h 19"/>
                <a:gd name="T64" fmla="*/ 11 w 22"/>
                <a:gd name="T65" fmla="*/ 13 h 19"/>
                <a:gd name="T66" fmla="*/ 10 w 22"/>
                <a:gd name="T67" fmla="*/ 14 h 19"/>
                <a:gd name="T68" fmla="*/ 7 w 22"/>
                <a:gd name="T69" fmla="*/ 15 h 19"/>
                <a:gd name="T70" fmla="*/ 6 w 22"/>
                <a:gd name="T71" fmla="*/ 15 h 19"/>
                <a:gd name="T72" fmla="*/ 7 w 22"/>
                <a:gd name="T7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19">
                  <a:moveTo>
                    <a:pt x="5" y="18"/>
                  </a:moveTo>
                  <a:cubicBezTo>
                    <a:pt x="9" y="19"/>
                    <a:pt x="13" y="15"/>
                    <a:pt x="16" y="12"/>
                  </a:cubicBezTo>
                  <a:cubicBezTo>
                    <a:pt x="18" y="10"/>
                    <a:pt x="22" y="6"/>
                    <a:pt x="22" y="2"/>
                  </a:cubicBezTo>
                  <a:cubicBezTo>
                    <a:pt x="22" y="1"/>
                    <a:pt x="21" y="0"/>
                    <a:pt x="21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6" y="2"/>
                    <a:pt x="13" y="1"/>
                    <a:pt x="10" y="3"/>
                  </a:cubicBezTo>
                  <a:cubicBezTo>
                    <a:pt x="8" y="4"/>
                    <a:pt x="7" y="7"/>
                    <a:pt x="6" y="8"/>
                  </a:cubicBezTo>
                  <a:cubicBezTo>
                    <a:pt x="4" y="11"/>
                    <a:pt x="0" y="17"/>
                    <a:pt x="5" y="18"/>
                  </a:cubicBezTo>
                  <a:close/>
                  <a:moveTo>
                    <a:pt x="14" y="9"/>
                  </a:moveTo>
                  <a:cubicBezTo>
                    <a:pt x="14" y="10"/>
                    <a:pt x="13" y="11"/>
                    <a:pt x="12" y="12"/>
                  </a:cubicBezTo>
                  <a:cubicBezTo>
                    <a:pt x="11" y="12"/>
                    <a:pt x="9" y="12"/>
                    <a:pt x="8" y="12"/>
                  </a:cubicBezTo>
                  <a:cubicBezTo>
                    <a:pt x="10" y="11"/>
                    <a:pt x="13" y="10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3" y="8"/>
                    <a:pt x="11" y="8"/>
                    <a:pt x="9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2" y="7"/>
                    <a:pt x="15" y="7"/>
                    <a:pt x="18" y="5"/>
                  </a:cubicBezTo>
                  <a:cubicBezTo>
                    <a:pt x="17" y="7"/>
                    <a:pt x="15" y="8"/>
                    <a:pt x="14" y="9"/>
                  </a:cubicBezTo>
                  <a:close/>
                  <a:moveTo>
                    <a:pt x="18" y="4"/>
                  </a:move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lose/>
                  <a:moveTo>
                    <a:pt x="11" y="6"/>
                  </a:moveTo>
                  <a:cubicBezTo>
                    <a:pt x="13" y="6"/>
                    <a:pt x="15" y="5"/>
                    <a:pt x="16" y="5"/>
                  </a:cubicBezTo>
                  <a:cubicBezTo>
                    <a:pt x="15" y="6"/>
                    <a:pt x="12" y="6"/>
                    <a:pt x="10" y="7"/>
                  </a:cubicBezTo>
                  <a:cubicBezTo>
                    <a:pt x="11" y="6"/>
                    <a:pt x="11" y="6"/>
                    <a:pt x="11" y="6"/>
                  </a:cubicBezTo>
                  <a:close/>
                  <a:moveTo>
                    <a:pt x="9" y="9"/>
                  </a:moveTo>
                  <a:cubicBezTo>
                    <a:pt x="11" y="9"/>
                    <a:pt x="12" y="8"/>
                    <a:pt x="14" y="8"/>
                  </a:cubicBezTo>
                  <a:cubicBezTo>
                    <a:pt x="12" y="10"/>
                    <a:pt x="9" y="10"/>
                    <a:pt x="7" y="11"/>
                  </a:cubicBezTo>
                  <a:cubicBezTo>
                    <a:pt x="8" y="10"/>
                    <a:pt x="8" y="9"/>
                    <a:pt x="9" y="9"/>
                  </a:cubicBezTo>
                  <a:close/>
                  <a:moveTo>
                    <a:pt x="7" y="12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8" y="13"/>
                    <a:pt x="10" y="12"/>
                    <a:pt x="11" y="13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4"/>
                    <a:pt x="8" y="15"/>
                    <a:pt x="7" y="15"/>
                  </a:cubicBezTo>
                  <a:cubicBezTo>
                    <a:pt x="7" y="15"/>
                    <a:pt x="7" y="15"/>
                    <a:pt x="6" y="15"/>
                  </a:cubicBezTo>
                  <a:cubicBezTo>
                    <a:pt x="5" y="15"/>
                    <a:pt x="6" y="14"/>
                    <a:pt x="7" y="12"/>
                  </a:cubicBez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1506623" y="934299"/>
              <a:ext cx="682625" cy="814388"/>
            </a:xfrm>
            <a:custGeom>
              <a:avLst/>
              <a:gdLst>
                <a:gd name="T0" fmla="*/ 154 w 235"/>
                <a:gd name="T1" fmla="*/ 21 h 280"/>
                <a:gd name="T2" fmla="*/ 185 w 235"/>
                <a:gd name="T3" fmla="*/ 89 h 280"/>
                <a:gd name="T4" fmla="*/ 180 w 235"/>
                <a:gd name="T5" fmla="*/ 108 h 280"/>
                <a:gd name="T6" fmla="*/ 180 w 235"/>
                <a:gd name="T7" fmla="*/ 92 h 280"/>
                <a:gd name="T8" fmla="*/ 124 w 235"/>
                <a:gd name="T9" fmla="*/ 103 h 280"/>
                <a:gd name="T10" fmla="*/ 171 w 235"/>
                <a:gd name="T11" fmla="*/ 98 h 280"/>
                <a:gd name="T12" fmla="*/ 123 w 235"/>
                <a:gd name="T13" fmla="*/ 120 h 280"/>
                <a:gd name="T14" fmla="*/ 171 w 235"/>
                <a:gd name="T15" fmla="*/ 123 h 280"/>
                <a:gd name="T16" fmla="*/ 103 w 235"/>
                <a:gd name="T17" fmla="*/ 155 h 280"/>
                <a:gd name="T18" fmla="*/ 139 w 235"/>
                <a:gd name="T19" fmla="*/ 157 h 280"/>
                <a:gd name="T20" fmla="*/ 128 w 235"/>
                <a:gd name="T21" fmla="*/ 169 h 280"/>
                <a:gd name="T22" fmla="*/ 156 w 235"/>
                <a:gd name="T23" fmla="*/ 144 h 280"/>
                <a:gd name="T24" fmla="*/ 140 w 235"/>
                <a:gd name="T25" fmla="*/ 141 h 280"/>
                <a:gd name="T26" fmla="*/ 165 w 235"/>
                <a:gd name="T27" fmla="*/ 122 h 280"/>
                <a:gd name="T28" fmla="*/ 161 w 235"/>
                <a:gd name="T29" fmla="*/ 117 h 280"/>
                <a:gd name="T30" fmla="*/ 113 w 235"/>
                <a:gd name="T31" fmla="*/ 121 h 280"/>
                <a:gd name="T32" fmla="*/ 119 w 235"/>
                <a:gd name="T33" fmla="*/ 109 h 280"/>
                <a:gd name="T34" fmla="*/ 175 w 235"/>
                <a:gd name="T35" fmla="*/ 82 h 280"/>
                <a:gd name="T36" fmla="*/ 209 w 235"/>
                <a:gd name="T37" fmla="*/ 94 h 280"/>
                <a:gd name="T38" fmla="*/ 214 w 235"/>
                <a:gd name="T39" fmla="*/ 113 h 280"/>
                <a:gd name="T40" fmla="*/ 204 w 235"/>
                <a:gd name="T41" fmla="*/ 89 h 280"/>
                <a:gd name="T42" fmla="*/ 153 w 235"/>
                <a:gd name="T43" fmla="*/ 83 h 280"/>
                <a:gd name="T44" fmla="*/ 87 w 235"/>
                <a:gd name="T45" fmla="*/ 65 h 280"/>
                <a:gd name="T46" fmla="*/ 95 w 235"/>
                <a:gd name="T47" fmla="*/ 61 h 280"/>
                <a:gd name="T48" fmla="*/ 164 w 235"/>
                <a:gd name="T49" fmla="*/ 41 h 280"/>
                <a:gd name="T50" fmla="*/ 172 w 235"/>
                <a:gd name="T51" fmla="*/ 50 h 280"/>
                <a:gd name="T52" fmla="*/ 169 w 235"/>
                <a:gd name="T53" fmla="*/ 59 h 280"/>
                <a:gd name="T54" fmla="*/ 168 w 235"/>
                <a:gd name="T55" fmla="*/ 73 h 280"/>
                <a:gd name="T56" fmla="*/ 155 w 235"/>
                <a:gd name="T57" fmla="*/ 70 h 280"/>
                <a:gd name="T58" fmla="*/ 147 w 235"/>
                <a:gd name="T59" fmla="*/ 63 h 280"/>
                <a:gd name="T60" fmla="*/ 128 w 235"/>
                <a:gd name="T61" fmla="*/ 60 h 280"/>
                <a:gd name="T62" fmla="*/ 95 w 235"/>
                <a:gd name="T63" fmla="*/ 88 h 280"/>
                <a:gd name="T64" fmla="*/ 107 w 235"/>
                <a:gd name="T65" fmla="*/ 94 h 280"/>
                <a:gd name="T66" fmla="*/ 182 w 235"/>
                <a:gd name="T67" fmla="*/ 61 h 280"/>
                <a:gd name="T68" fmla="*/ 168 w 235"/>
                <a:gd name="T69" fmla="*/ 44 h 280"/>
                <a:gd name="T70" fmla="*/ 166 w 235"/>
                <a:gd name="T71" fmla="*/ 31 h 280"/>
                <a:gd name="T72" fmla="*/ 144 w 235"/>
                <a:gd name="T73" fmla="*/ 35 h 280"/>
                <a:gd name="T74" fmla="*/ 138 w 235"/>
                <a:gd name="T75" fmla="*/ 34 h 280"/>
                <a:gd name="T76" fmla="*/ 125 w 235"/>
                <a:gd name="T77" fmla="*/ 38 h 280"/>
                <a:gd name="T78" fmla="*/ 148 w 235"/>
                <a:gd name="T79" fmla="*/ 37 h 280"/>
                <a:gd name="T80" fmla="*/ 14 w 235"/>
                <a:gd name="T81" fmla="*/ 127 h 280"/>
                <a:gd name="T82" fmla="*/ 15 w 235"/>
                <a:gd name="T83" fmla="*/ 129 h 280"/>
                <a:gd name="T84" fmla="*/ 25 w 235"/>
                <a:gd name="T85" fmla="*/ 63 h 280"/>
                <a:gd name="T86" fmla="*/ 20 w 235"/>
                <a:gd name="T87" fmla="*/ 87 h 280"/>
                <a:gd name="T88" fmla="*/ 31 w 235"/>
                <a:gd name="T89" fmla="*/ 104 h 280"/>
                <a:gd name="T90" fmla="*/ 29 w 235"/>
                <a:gd name="T91" fmla="*/ 113 h 280"/>
                <a:gd name="T92" fmla="*/ 13 w 235"/>
                <a:gd name="T93" fmla="*/ 102 h 280"/>
                <a:gd name="T94" fmla="*/ 18 w 235"/>
                <a:gd name="T95" fmla="*/ 76 h 280"/>
                <a:gd name="T96" fmla="*/ 23 w 235"/>
                <a:gd name="T97" fmla="*/ 122 h 280"/>
                <a:gd name="T98" fmla="*/ 167 w 235"/>
                <a:gd name="T99" fmla="*/ 52 h 280"/>
                <a:gd name="T100" fmla="*/ 174 w 235"/>
                <a:gd name="T101" fmla="*/ 100 h 280"/>
                <a:gd name="T102" fmla="*/ 120 w 235"/>
                <a:gd name="T103" fmla="*/ 230 h 280"/>
                <a:gd name="T104" fmla="*/ 119 w 235"/>
                <a:gd name="T105" fmla="*/ 256 h 280"/>
                <a:gd name="T106" fmla="*/ 176 w 235"/>
                <a:gd name="T107" fmla="*/ 263 h 280"/>
                <a:gd name="T108" fmla="*/ 168 w 235"/>
                <a:gd name="T109" fmla="*/ 258 h 280"/>
                <a:gd name="T110" fmla="*/ 132 w 235"/>
                <a:gd name="T111" fmla="*/ 261 h 280"/>
                <a:gd name="T112" fmla="*/ 111 w 235"/>
                <a:gd name="T113" fmla="*/ 234 h 280"/>
                <a:gd name="T114" fmla="*/ 102 w 235"/>
                <a:gd name="T115" fmla="*/ 239 h 280"/>
                <a:gd name="T116" fmla="*/ 103 w 235"/>
                <a:gd name="T117" fmla="*/ 248 h 280"/>
                <a:gd name="T118" fmla="*/ 77 w 235"/>
                <a:gd name="T119" fmla="*/ 275 h 280"/>
                <a:gd name="T120" fmla="*/ 176 w 235"/>
                <a:gd name="T121" fmla="*/ 263 h 280"/>
                <a:gd name="T122" fmla="*/ 111 w 235"/>
                <a:gd name="T123" fmla="*/ 228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5" h="280">
                  <a:moveTo>
                    <a:pt x="205" y="44"/>
                  </a:moveTo>
                  <a:cubicBezTo>
                    <a:pt x="195" y="29"/>
                    <a:pt x="180" y="19"/>
                    <a:pt x="163" y="11"/>
                  </a:cubicBezTo>
                  <a:cubicBezTo>
                    <a:pt x="163" y="11"/>
                    <a:pt x="163" y="11"/>
                    <a:pt x="163" y="11"/>
                  </a:cubicBezTo>
                  <a:cubicBezTo>
                    <a:pt x="163" y="8"/>
                    <a:pt x="162" y="6"/>
                    <a:pt x="160" y="5"/>
                  </a:cubicBezTo>
                  <a:cubicBezTo>
                    <a:pt x="151" y="0"/>
                    <a:pt x="150" y="12"/>
                    <a:pt x="147" y="17"/>
                  </a:cubicBezTo>
                  <a:cubicBezTo>
                    <a:pt x="147" y="18"/>
                    <a:pt x="147" y="18"/>
                    <a:pt x="147" y="18"/>
                  </a:cubicBezTo>
                  <a:cubicBezTo>
                    <a:pt x="106" y="4"/>
                    <a:pt x="59" y="16"/>
                    <a:pt x="31" y="49"/>
                  </a:cubicBezTo>
                  <a:cubicBezTo>
                    <a:pt x="3" y="81"/>
                    <a:pt x="0" y="128"/>
                    <a:pt x="23" y="164"/>
                  </a:cubicBezTo>
                  <a:cubicBezTo>
                    <a:pt x="34" y="181"/>
                    <a:pt x="50" y="194"/>
                    <a:pt x="68" y="202"/>
                  </a:cubicBezTo>
                  <a:cubicBezTo>
                    <a:pt x="66" y="207"/>
                    <a:pt x="55" y="217"/>
                    <a:pt x="61" y="222"/>
                  </a:cubicBezTo>
                  <a:cubicBezTo>
                    <a:pt x="66" y="225"/>
                    <a:pt x="70" y="221"/>
                    <a:pt x="73" y="215"/>
                  </a:cubicBezTo>
                  <a:cubicBezTo>
                    <a:pt x="82" y="220"/>
                    <a:pt x="94" y="221"/>
                    <a:pt x="104" y="222"/>
                  </a:cubicBezTo>
                  <a:cubicBezTo>
                    <a:pt x="103" y="229"/>
                    <a:pt x="98" y="236"/>
                    <a:pt x="100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94" y="246"/>
                    <a:pt x="87" y="246"/>
                    <a:pt x="81" y="248"/>
                  </a:cubicBezTo>
                  <a:cubicBezTo>
                    <a:pt x="72" y="250"/>
                    <a:pt x="62" y="253"/>
                    <a:pt x="54" y="259"/>
                  </a:cubicBezTo>
                  <a:cubicBezTo>
                    <a:pt x="51" y="261"/>
                    <a:pt x="42" y="267"/>
                    <a:pt x="45" y="271"/>
                  </a:cubicBezTo>
                  <a:cubicBezTo>
                    <a:pt x="48" y="275"/>
                    <a:pt x="57" y="276"/>
                    <a:pt x="61" y="276"/>
                  </a:cubicBezTo>
                  <a:cubicBezTo>
                    <a:pt x="78" y="279"/>
                    <a:pt x="96" y="279"/>
                    <a:pt x="114" y="280"/>
                  </a:cubicBezTo>
                  <a:cubicBezTo>
                    <a:pt x="132" y="280"/>
                    <a:pt x="150" y="280"/>
                    <a:pt x="168" y="277"/>
                  </a:cubicBezTo>
                  <a:cubicBezTo>
                    <a:pt x="172" y="276"/>
                    <a:pt x="178" y="275"/>
                    <a:pt x="182" y="272"/>
                  </a:cubicBezTo>
                  <a:cubicBezTo>
                    <a:pt x="186" y="268"/>
                    <a:pt x="182" y="264"/>
                    <a:pt x="179" y="262"/>
                  </a:cubicBezTo>
                  <a:cubicBezTo>
                    <a:pt x="164" y="250"/>
                    <a:pt x="142" y="247"/>
                    <a:pt x="124" y="244"/>
                  </a:cubicBezTo>
                  <a:cubicBezTo>
                    <a:pt x="125" y="236"/>
                    <a:pt x="123" y="229"/>
                    <a:pt x="121" y="222"/>
                  </a:cubicBezTo>
                  <a:cubicBezTo>
                    <a:pt x="128" y="222"/>
                    <a:pt x="135" y="221"/>
                    <a:pt x="141" y="219"/>
                  </a:cubicBezTo>
                  <a:cubicBezTo>
                    <a:pt x="158" y="216"/>
                    <a:pt x="173" y="209"/>
                    <a:pt x="187" y="199"/>
                  </a:cubicBezTo>
                  <a:cubicBezTo>
                    <a:pt x="219" y="176"/>
                    <a:pt x="235" y="133"/>
                    <a:pt x="228" y="95"/>
                  </a:cubicBezTo>
                  <a:cubicBezTo>
                    <a:pt x="224" y="77"/>
                    <a:pt x="216" y="59"/>
                    <a:pt x="205" y="44"/>
                  </a:cubicBezTo>
                  <a:close/>
                  <a:moveTo>
                    <a:pt x="157" y="7"/>
                  </a:moveTo>
                  <a:cubicBezTo>
                    <a:pt x="164" y="9"/>
                    <a:pt x="156" y="18"/>
                    <a:pt x="154" y="21"/>
                  </a:cubicBezTo>
                  <a:cubicBezTo>
                    <a:pt x="153" y="20"/>
                    <a:pt x="151" y="19"/>
                    <a:pt x="150" y="19"/>
                  </a:cubicBezTo>
                  <a:cubicBezTo>
                    <a:pt x="151" y="16"/>
                    <a:pt x="152" y="6"/>
                    <a:pt x="157" y="7"/>
                  </a:cubicBezTo>
                  <a:close/>
                  <a:moveTo>
                    <a:pt x="176" y="85"/>
                  </a:moveTo>
                  <a:cubicBezTo>
                    <a:pt x="178" y="85"/>
                    <a:pt x="185" y="83"/>
                    <a:pt x="182" y="85"/>
                  </a:cubicBezTo>
                  <a:cubicBezTo>
                    <a:pt x="180" y="85"/>
                    <a:pt x="178" y="86"/>
                    <a:pt x="177" y="87"/>
                  </a:cubicBezTo>
                  <a:cubicBezTo>
                    <a:pt x="177" y="86"/>
                    <a:pt x="176" y="85"/>
                    <a:pt x="176" y="85"/>
                  </a:cubicBezTo>
                  <a:close/>
                  <a:moveTo>
                    <a:pt x="178" y="100"/>
                  </a:moveTo>
                  <a:cubicBezTo>
                    <a:pt x="180" y="100"/>
                    <a:pt x="182" y="100"/>
                    <a:pt x="183" y="100"/>
                  </a:cubicBezTo>
                  <a:cubicBezTo>
                    <a:pt x="185" y="100"/>
                    <a:pt x="186" y="99"/>
                    <a:pt x="188" y="99"/>
                  </a:cubicBezTo>
                  <a:cubicBezTo>
                    <a:pt x="189" y="99"/>
                    <a:pt x="194" y="98"/>
                    <a:pt x="190" y="100"/>
                  </a:cubicBezTo>
                  <a:cubicBezTo>
                    <a:pt x="186" y="101"/>
                    <a:pt x="181" y="100"/>
                    <a:pt x="178" y="102"/>
                  </a:cubicBezTo>
                  <a:cubicBezTo>
                    <a:pt x="178" y="101"/>
                    <a:pt x="178" y="101"/>
                    <a:pt x="178" y="100"/>
                  </a:cubicBezTo>
                  <a:close/>
                  <a:moveTo>
                    <a:pt x="178" y="98"/>
                  </a:moveTo>
                  <a:cubicBezTo>
                    <a:pt x="179" y="97"/>
                    <a:pt x="181" y="97"/>
                    <a:pt x="182" y="97"/>
                  </a:cubicBezTo>
                  <a:cubicBezTo>
                    <a:pt x="184" y="96"/>
                    <a:pt x="187" y="96"/>
                    <a:pt x="188" y="95"/>
                  </a:cubicBezTo>
                  <a:cubicBezTo>
                    <a:pt x="185" y="97"/>
                    <a:pt x="182" y="98"/>
                    <a:pt x="178" y="99"/>
                  </a:cubicBezTo>
                  <a:cubicBezTo>
                    <a:pt x="178" y="99"/>
                    <a:pt x="178" y="99"/>
                    <a:pt x="178" y="98"/>
                  </a:cubicBezTo>
                  <a:cubicBezTo>
                    <a:pt x="178" y="98"/>
                    <a:pt x="178" y="98"/>
                    <a:pt x="178" y="98"/>
                  </a:cubicBezTo>
                  <a:close/>
                  <a:moveTo>
                    <a:pt x="178" y="94"/>
                  </a:moveTo>
                  <a:cubicBezTo>
                    <a:pt x="181" y="94"/>
                    <a:pt x="184" y="93"/>
                    <a:pt x="187" y="93"/>
                  </a:cubicBezTo>
                  <a:cubicBezTo>
                    <a:pt x="184" y="94"/>
                    <a:pt x="181" y="95"/>
                    <a:pt x="178" y="97"/>
                  </a:cubicBezTo>
                  <a:cubicBezTo>
                    <a:pt x="178" y="96"/>
                    <a:pt x="178" y="95"/>
                    <a:pt x="178" y="94"/>
                  </a:cubicBezTo>
                  <a:close/>
                  <a:moveTo>
                    <a:pt x="178" y="92"/>
                  </a:moveTo>
                  <a:cubicBezTo>
                    <a:pt x="178" y="92"/>
                    <a:pt x="178" y="91"/>
                    <a:pt x="178" y="91"/>
                  </a:cubicBezTo>
                  <a:cubicBezTo>
                    <a:pt x="179" y="91"/>
                    <a:pt x="179" y="91"/>
                    <a:pt x="180" y="90"/>
                  </a:cubicBezTo>
                  <a:cubicBezTo>
                    <a:pt x="180" y="90"/>
                    <a:pt x="185" y="90"/>
                    <a:pt x="183" y="91"/>
                  </a:cubicBezTo>
                  <a:cubicBezTo>
                    <a:pt x="182" y="91"/>
                    <a:pt x="180" y="92"/>
                    <a:pt x="178" y="92"/>
                  </a:cubicBezTo>
                  <a:close/>
                  <a:moveTo>
                    <a:pt x="177" y="90"/>
                  </a:moveTo>
                  <a:cubicBezTo>
                    <a:pt x="180" y="90"/>
                    <a:pt x="183" y="88"/>
                    <a:pt x="185" y="87"/>
                  </a:cubicBezTo>
                  <a:cubicBezTo>
                    <a:pt x="185" y="88"/>
                    <a:pt x="185" y="88"/>
                    <a:pt x="185" y="89"/>
                  </a:cubicBezTo>
                  <a:cubicBezTo>
                    <a:pt x="183" y="89"/>
                    <a:pt x="180" y="90"/>
                    <a:pt x="177" y="90"/>
                  </a:cubicBezTo>
                  <a:close/>
                  <a:moveTo>
                    <a:pt x="185" y="86"/>
                  </a:moveTo>
                  <a:cubicBezTo>
                    <a:pt x="185" y="86"/>
                    <a:pt x="185" y="86"/>
                    <a:pt x="185" y="87"/>
                  </a:cubicBezTo>
                  <a:cubicBezTo>
                    <a:pt x="183" y="86"/>
                    <a:pt x="181" y="87"/>
                    <a:pt x="179" y="87"/>
                  </a:cubicBezTo>
                  <a:cubicBezTo>
                    <a:pt x="174" y="88"/>
                    <a:pt x="180" y="86"/>
                    <a:pt x="181" y="86"/>
                  </a:cubicBezTo>
                  <a:cubicBezTo>
                    <a:pt x="182" y="85"/>
                    <a:pt x="184" y="85"/>
                    <a:pt x="185" y="84"/>
                  </a:cubicBezTo>
                  <a:cubicBezTo>
                    <a:pt x="185" y="84"/>
                    <a:pt x="185" y="84"/>
                    <a:pt x="185" y="84"/>
                  </a:cubicBezTo>
                  <a:cubicBezTo>
                    <a:pt x="185" y="84"/>
                    <a:pt x="185" y="85"/>
                    <a:pt x="185" y="86"/>
                  </a:cubicBezTo>
                  <a:close/>
                  <a:moveTo>
                    <a:pt x="182" y="87"/>
                  </a:moveTo>
                  <a:cubicBezTo>
                    <a:pt x="184" y="87"/>
                    <a:pt x="180" y="88"/>
                    <a:pt x="180" y="88"/>
                  </a:cubicBezTo>
                  <a:cubicBezTo>
                    <a:pt x="179" y="89"/>
                    <a:pt x="178" y="89"/>
                    <a:pt x="177" y="89"/>
                  </a:cubicBezTo>
                  <a:cubicBezTo>
                    <a:pt x="177" y="89"/>
                    <a:pt x="177" y="88"/>
                    <a:pt x="177" y="88"/>
                  </a:cubicBezTo>
                  <a:cubicBezTo>
                    <a:pt x="179" y="88"/>
                    <a:pt x="180" y="88"/>
                    <a:pt x="182" y="87"/>
                  </a:cubicBezTo>
                  <a:close/>
                  <a:moveTo>
                    <a:pt x="178" y="104"/>
                  </a:moveTo>
                  <a:cubicBezTo>
                    <a:pt x="182" y="105"/>
                    <a:pt x="186" y="103"/>
                    <a:pt x="190" y="103"/>
                  </a:cubicBezTo>
                  <a:cubicBezTo>
                    <a:pt x="194" y="102"/>
                    <a:pt x="192" y="103"/>
                    <a:pt x="190" y="104"/>
                  </a:cubicBezTo>
                  <a:cubicBezTo>
                    <a:pt x="189" y="105"/>
                    <a:pt x="187" y="105"/>
                    <a:pt x="185" y="106"/>
                  </a:cubicBezTo>
                  <a:cubicBezTo>
                    <a:pt x="183" y="106"/>
                    <a:pt x="181" y="107"/>
                    <a:pt x="179" y="107"/>
                  </a:cubicBezTo>
                  <a:cubicBezTo>
                    <a:pt x="178" y="106"/>
                    <a:pt x="178" y="105"/>
                    <a:pt x="178" y="104"/>
                  </a:cubicBezTo>
                  <a:close/>
                  <a:moveTo>
                    <a:pt x="192" y="108"/>
                  </a:moveTo>
                  <a:cubicBezTo>
                    <a:pt x="191" y="108"/>
                    <a:pt x="189" y="109"/>
                    <a:pt x="188" y="109"/>
                  </a:cubicBezTo>
                  <a:cubicBezTo>
                    <a:pt x="186" y="109"/>
                    <a:pt x="185" y="110"/>
                    <a:pt x="184" y="110"/>
                  </a:cubicBezTo>
                  <a:cubicBezTo>
                    <a:pt x="182" y="110"/>
                    <a:pt x="181" y="109"/>
                    <a:pt x="180" y="109"/>
                  </a:cubicBezTo>
                  <a:cubicBezTo>
                    <a:pt x="182" y="109"/>
                    <a:pt x="184" y="108"/>
                    <a:pt x="186" y="108"/>
                  </a:cubicBezTo>
                  <a:cubicBezTo>
                    <a:pt x="187" y="108"/>
                    <a:pt x="188" y="107"/>
                    <a:pt x="189" y="107"/>
                  </a:cubicBezTo>
                  <a:cubicBezTo>
                    <a:pt x="189" y="107"/>
                    <a:pt x="194" y="106"/>
                    <a:pt x="192" y="108"/>
                  </a:cubicBezTo>
                  <a:close/>
                  <a:moveTo>
                    <a:pt x="194" y="106"/>
                  </a:moveTo>
                  <a:cubicBezTo>
                    <a:pt x="194" y="106"/>
                    <a:pt x="194" y="106"/>
                    <a:pt x="194" y="106"/>
                  </a:cubicBezTo>
                  <a:cubicBezTo>
                    <a:pt x="191" y="106"/>
                    <a:pt x="188" y="107"/>
                    <a:pt x="185" y="107"/>
                  </a:cubicBezTo>
                  <a:cubicBezTo>
                    <a:pt x="183" y="108"/>
                    <a:pt x="181" y="108"/>
                    <a:pt x="180" y="108"/>
                  </a:cubicBezTo>
                  <a:cubicBezTo>
                    <a:pt x="180" y="108"/>
                    <a:pt x="179" y="108"/>
                    <a:pt x="179" y="108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80" y="108"/>
                    <a:pt x="181" y="107"/>
                    <a:pt x="181" y="107"/>
                  </a:cubicBezTo>
                  <a:cubicBezTo>
                    <a:pt x="186" y="106"/>
                    <a:pt x="190" y="105"/>
                    <a:pt x="194" y="102"/>
                  </a:cubicBezTo>
                  <a:cubicBezTo>
                    <a:pt x="194" y="102"/>
                    <a:pt x="194" y="102"/>
                    <a:pt x="194" y="102"/>
                  </a:cubicBezTo>
                  <a:cubicBezTo>
                    <a:pt x="194" y="102"/>
                    <a:pt x="194" y="103"/>
                    <a:pt x="194" y="103"/>
                  </a:cubicBezTo>
                  <a:cubicBezTo>
                    <a:pt x="195" y="104"/>
                    <a:pt x="195" y="105"/>
                    <a:pt x="194" y="106"/>
                  </a:cubicBezTo>
                  <a:close/>
                  <a:moveTo>
                    <a:pt x="193" y="102"/>
                  </a:moveTo>
                  <a:cubicBezTo>
                    <a:pt x="191" y="102"/>
                    <a:pt x="188" y="102"/>
                    <a:pt x="185" y="103"/>
                  </a:cubicBezTo>
                  <a:cubicBezTo>
                    <a:pt x="184" y="103"/>
                    <a:pt x="182" y="103"/>
                    <a:pt x="180" y="104"/>
                  </a:cubicBezTo>
                  <a:cubicBezTo>
                    <a:pt x="179" y="104"/>
                    <a:pt x="178" y="104"/>
                    <a:pt x="178" y="104"/>
                  </a:cubicBezTo>
                  <a:cubicBezTo>
                    <a:pt x="178" y="103"/>
                    <a:pt x="178" y="103"/>
                    <a:pt x="178" y="103"/>
                  </a:cubicBezTo>
                  <a:cubicBezTo>
                    <a:pt x="179" y="102"/>
                    <a:pt x="180" y="102"/>
                    <a:pt x="181" y="102"/>
                  </a:cubicBezTo>
                  <a:cubicBezTo>
                    <a:pt x="184" y="101"/>
                    <a:pt x="189" y="101"/>
                    <a:pt x="192" y="99"/>
                  </a:cubicBezTo>
                  <a:cubicBezTo>
                    <a:pt x="193" y="100"/>
                    <a:pt x="193" y="101"/>
                    <a:pt x="194" y="102"/>
                  </a:cubicBezTo>
                  <a:cubicBezTo>
                    <a:pt x="194" y="102"/>
                    <a:pt x="194" y="102"/>
                    <a:pt x="193" y="102"/>
                  </a:cubicBezTo>
                  <a:close/>
                  <a:moveTo>
                    <a:pt x="179" y="100"/>
                  </a:moveTo>
                  <a:cubicBezTo>
                    <a:pt x="178" y="100"/>
                    <a:pt x="178" y="100"/>
                    <a:pt x="180" y="99"/>
                  </a:cubicBezTo>
                  <a:cubicBezTo>
                    <a:pt x="181" y="99"/>
                    <a:pt x="183" y="98"/>
                    <a:pt x="184" y="98"/>
                  </a:cubicBezTo>
                  <a:cubicBezTo>
                    <a:pt x="186" y="97"/>
                    <a:pt x="188" y="97"/>
                    <a:pt x="190" y="96"/>
                  </a:cubicBezTo>
                  <a:cubicBezTo>
                    <a:pt x="190" y="96"/>
                    <a:pt x="190" y="96"/>
                    <a:pt x="190" y="96"/>
                  </a:cubicBezTo>
                  <a:cubicBezTo>
                    <a:pt x="190" y="97"/>
                    <a:pt x="191" y="97"/>
                    <a:pt x="191" y="98"/>
                  </a:cubicBezTo>
                  <a:cubicBezTo>
                    <a:pt x="187" y="98"/>
                    <a:pt x="183" y="99"/>
                    <a:pt x="179" y="100"/>
                  </a:cubicBezTo>
                  <a:close/>
                  <a:moveTo>
                    <a:pt x="180" y="97"/>
                  </a:moveTo>
                  <a:cubicBezTo>
                    <a:pt x="176" y="98"/>
                    <a:pt x="180" y="96"/>
                    <a:pt x="181" y="96"/>
                  </a:cubicBezTo>
                  <a:cubicBezTo>
                    <a:pt x="183" y="95"/>
                    <a:pt x="186" y="94"/>
                    <a:pt x="188" y="93"/>
                  </a:cubicBezTo>
                  <a:cubicBezTo>
                    <a:pt x="188" y="94"/>
                    <a:pt x="189" y="94"/>
                    <a:pt x="189" y="95"/>
                  </a:cubicBezTo>
                  <a:cubicBezTo>
                    <a:pt x="186" y="95"/>
                    <a:pt x="183" y="96"/>
                    <a:pt x="180" y="97"/>
                  </a:cubicBezTo>
                  <a:close/>
                  <a:moveTo>
                    <a:pt x="182" y="93"/>
                  </a:moveTo>
                  <a:cubicBezTo>
                    <a:pt x="180" y="93"/>
                    <a:pt x="177" y="93"/>
                    <a:pt x="180" y="92"/>
                  </a:cubicBezTo>
                  <a:cubicBezTo>
                    <a:pt x="182" y="92"/>
                    <a:pt x="184" y="91"/>
                    <a:pt x="186" y="90"/>
                  </a:cubicBezTo>
                  <a:cubicBezTo>
                    <a:pt x="186" y="91"/>
                    <a:pt x="187" y="92"/>
                    <a:pt x="187" y="92"/>
                  </a:cubicBezTo>
                  <a:cubicBezTo>
                    <a:pt x="185" y="92"/>
                    <a:pt x="184" y="93"/>
                    <a:pt x="182" y="93"/>
                  </a:cubicBezTo>
                  <a:close/>
                  <a:moveTo>
                    <a:pt x="185" y="84"/>
                  </a:moveTo>
                  <a:cubicBezTo>
                    <a:pt x="185" y="83"/>
                    <a:pt x="185" y="83"/>
                    <a:pt x="185" y="83"/>
                  </a:cubicBezTo>
                  <a:cubicBezTo>
                    <a:pt x="182" y="83"/>
                    <a:pt x="179" y="84"/>
                    <a:pt x="176" y="84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6" y="84"/>
                    <a:pt x="175" y="83"/>
                    <a:pt x="175" y="83"/>
                  </a:cubicBezTo>
                  <a:cubicBezTo>
                    <a:pt x="183" y="82"/>
                    <a:pt x="190" y="80"/>
                    <a:pt x="198" y="79"/>
                  </a:cubicBezTo>
                  <a:cubicBezTo>
                    <a:pt x="199" y="79"/>
                    <a:pt x="200" y="78"/>
                    <a:pt x="201" y="78"/>
                  </a:cubicBezTo>
                  <a:cubicBezTo>
                    <a:pt x="203" y="78"/>
                    <a:pt x="207" y="76"/>
                    <a:pt x="203" y="78"/>
                  </a:cubicBezTo>
                  <a:cubicBezTo>
                    <a:pt x="199" y="79"/>
                    <a:pt x="195" y="80"/>
                    <a:pt x="191" y="82"/>
                  </a:cubicBezTo>
                  <a:cubicBezTo>
                    <a:pt x="191" y="82"/>
                    <a:pt x="190" y="81"/>
                    <a:pt x="190" y="81"/>
                  </a:cubicBezTo>
                  <a:cubicBezTo>
                    <a:pt x="187" y="81"/>
                    <a:pt x="186" y="82"/>
                    <a:pt x="185" y="84"/>
                  </a:cubicBezTo>
                  <a:close/>
                  <a:moveTo>
                    <a:pt x="167" y="90"/>
                  </a:moveTo>
                  <a:cubicBezTo>
                    <a:pt x="167" y="89"/>
                    <a:pt x="167" y="89"/>
                    <a:pt x="167" y="89"/>
                  </a:cubicBezTo>
                  <a:cubicBezTo>
                    <a:pt x="167" y="90"/>
                    <a:pt x="167" y="90"/>
                    <a:pt x="168" y="91"/>
                  </a:cubicBezTo>
                  <a:cubicBezTo>
                    <a:pt x="168" y="91"/>
                    <a:pt x="168" y="92"/>
                    <a:pt x="168" y="92"/>
                  </a:cubicBezTo>
                  <a:cubicBezTo>
                    <a:pt x="166" y="92"/>
                    <a:pt x="164" y="93"/>
                    <a:pt x="162" y="94"/>
                  </a:cubicBezTo>
                  <a:cubicBezTo>
                    <a:pt x="157" y="96"/>
                    <a:pt x="151" y="98"/>
                    <a:pt x="145" y="99"/>
                  </a:cubicBezTo>
                  <a:cubicBezTo>
                    <a:pt x="139" y="101"/>
                    <a:pt x="132" y="101"/>
                    <a:pt x="126" y="104"/>
                  </a:cubicBezTo>
                  <a:cubicBezTo>
                    <a:pt x="124" y="105"/>
                    <a:pt x="121" y="106"/>
                    <a:pt x="119" y="107"/>
                  </a:cubicBezTo>
                  <a:cubicBezTo>
                    <a:pt x="119" y="107"/>
                    <a:pt x="116" y="107"/>
                    <a:pt x="115" y="107"/>
                  </a:cubicBezTo>
                  <a:cubicBezTo>
                    <a:pt x="115" y="107"/>
                    <a:pt x="115" y="107"/>
                    <a:pt x="115" y="107"/>
                  </a:cubicBezTo>
                  <a:cubicBezTo>
                    <a:pt x="117" y="106"/>
                    <a:pt x="119" y="105"/>
                    <a:pt x="121" y="105"/>
                  </a:cubicBezTo>
                  <a:cubicBezTo>
                    <a:pt x="131" y="102"/>
                    <a:pt x="140" y="99"/>
                    <a:pt x="149" y="95"/>
                  </a:cubicBezTo>
                  <a:cubicBezTo>
                    <a:pt x="155" y="94"/>
                    <a:pt x="161" y="92"/>
                    <a:pt x="167" y="90"/>
                  </a:cubicBezTo>
                  <a:close/>
                  <a:moveTo>
                    <a:pt x="139" y="98"/>
                  </a:moveTo>
                  <a:cubicBezTo>
                    <a:pt x="134" y="100"/>
                    <a:pt x="129" y="101"/>
                    <a:pt x="124" y="103"/>
                  </a:cubicBezTo>
                  <a:cubicBezTo>
                    <a:pt x="121" y="104"/>
                    <a:pt x="118" y="105"/>
                    <a:pt x="115" y="106"/>
                  </a:cubicBezTo>
                  <a:cubicBezTo>
                    <a:pt x="116" y="105"/>
                    <a:pt x="116" y="104"/>
                    <a:pt x="115" y="103"/>
                  </a:cubicBezTo>
                  <a:cubicBezTo>
                    <a:pt x="123" y="103"/>
                    <a:pt x="131" y="100"/>
                    <a:pt x="139" y="98"/>
                  </a:cubicBezTo>
                  <a:cubicBezTo>
                    <a:pt x="141" y="98"/>
                    <a:pt x="143" y="97"/>
                    <a:pt x="144" y="97"/>
                  </a:cubicBezTo>
                  <a:cubicBezTo>
                    <a:pt x="143" y="97"/>
                    <a:pt x="141" y="98"/>
                    <a:pt x="139" y="98"/>
                  </a:cubicBezTo>
                  <a:close/>
                  <a:moveTo>
                    <a:pt x="114" y="100"/>
                  </a:moveTo>
                  <a:cubicBezTo>
                    <a:pt x="122" y="96"/>
                    <a:pt x="131" y="95"/>
                    <a:pt x="140" y="93"/>
                  </a:cubicBezTo>
                  <a:cubicBezTo>
                    <a:pt x="147" y="91"/>
                    <a:pt x="158" y="89"/>
                    <a:pt x="165" y="85"/>
                  </a:cubicBezTo>
                  <a:cubicBezTo>
                    <a:pt x="157" y="90"/>
                    <a:pt x="146" y="92"/>
                    <a:pt x="137" y="96"/>
                  </a:cubicBezTo>
                  <a:cubicBezTo>
                    <a:pt x="132" y="97"/>
                    <a:pt x="128" y="99"/>
                    <a:pt x="123" y="100"/>
                  </a:cubicBezTo>
                  <a:cubicBezTo>
                    <a:pt x="120" y="101"/>
                    <a:pt x="118" y="101"/>
                    <a:pt x="115" y="102"/>
                  </a:cubicBezTo>
                  <a:cubicBezTo>
                    <a:pt x="115" y="101"/>
                    <a:pt x="115" y="100"/>
                    <a:pt x="114" y="100"/>
                  </a:cubicBezTo>
                  <a:close/>
                  <a:moveTo>
                    <a:pt x="115" y="108"/>
                  </a:moveTo>
                  <a:cubicBezTo>
                    <a:pt x="118" y="108"/>
                    <a:pt x="121" y="107"/>
                    <a:pt x="124" y="105"/>
                  </a:cubicBezTo>
                  <a:cubicBezTo>
                    <a:pt x="128" y="104"/>
                    <a:pt x="132" y="103"/>
                    <a:pt x="137" y="102"/>
                  </a:cubicBezTo>
                  <a:cubicBezTo>
                    <a:pt x="144" y="100"/>
                    <a:pt x="151" y="98"/>
                    <a:pt x="158" y="96"/>
                  </a:cubicBezTo>
                  <a:cubicBezTo>
                    <a:pt x="153" y="98"/>
                    <a:pt x="147" y="99"/>
                    <a:pt x="141" y="101"/>
                  </a:cubicBezTo>
                  <a:cubicBezTo>
                    <a:pt x="136" y="103"/>
                    <a:pt x="131" y="104"/>
                    <a:pt x="126" y="106"/>
                  </a:cubicBezTo>
                  <a:cubicBezTo>
                    <a:pt x="122" y="107"/>
                    <a:pt x="118" y="108"/>
                    <a:pt x="115" y="110"/>
                  </a:cubicBezTo>
                  <a:cubicBezTo>
                    <a:pt x="115" y="109"/>
                    <a:pt x="115" y="108"/>
                    <a:pt x="115" y="108"/>
                  </a:cubicBezTo>
                  <a:close/>
                  <a:moveTo>
                    <a:pt x="114" y="111"/>
                  </a:moveTo>
                  <a:cubicBezTo>
                    <a:pt x="118" y="111"/>
                    <a:pt x="121" y="110"/>
                    <a:pt x="125" y="109"/>
                  </a:cubicBezTo>
                  <a:cubicBezTo>
                    <a:pt x="129" y="107"/>
                    <a:pt x="132" y="106"/>
                    <a:pt x="136" y="105"/>
                  </a:cubicBezTo>
                  <a:cubicBezTo>
                    <a:pt x="133" y="107"/>
                    <a:pt x="129" y="108"/>
                    <a:pt x="125" y="110"/>
                  </a:cubicBezTo>
                  <a:cubicBezTo>
                    <a:pt x="121" y="111"/>
                    <a:pt x="117" y="112"/>
                    <a:pt x="113" y="113"/>
                  </a:cubicBezTo>
                  <a:cubicBezTo>
                    <a:pt x="113" y="113"/>
                    <a:pt x="114" y="112"/>
                    <a:pt x="114" y="111"/>
                  </a:cubicBezTo>
                  <a:close/>
                  <a:moveTo>
                    <a:pt x="112" y="115"/>
                  </a:moveTo>
                  <a:cubicBezTo>
                    <a:pt x="116" y="115"/>
                    <a:pt x="120" y="114"/>
                    <a:pt x="123" y="113"/>
                  </a:cubicBezTo>
                  <a:cubicBezTo>
                    <a:pt x="128" y="111"/>
                    <a:pt x="133" y="110"/>
                    <a:pt x="138" y="109"/>
                  </a:cubicBezTo>
                  <a:cubicBezTo>
                    <a:pt x="149" y="105"/>
                    <a:pt x="160" y="102"/>
                    <a:pt x="171" y="98"/>
                  </a:cubicBezTo>
                  <a:cubicBezTo>
                    <a:pt x="171" y="99"/>
                    <a:pt x="171" y="99"/>
                    <a:pt x="171" y="100"/>
                  </a:cubicBezTo>
                  <a:cubicBezTo>
                    <a:pt x="171" y="100"/>
                    <a:pt x="171" y="100"/>
                    <a:pt x="171" y="100"/>
                  </a:cubicBezTo>
                  <a:cubicBezTo>
                    <a:pt x="161" y="103"/>
                    <a:pt x="150" y="106"/>
                    <a:pt x="139" y="109"/>
                  </a:cubicBezTo>
                  <a:cubicBezTo>
                    <a:pt x="130" y="111"/>
                    <a:pt x="121" y="113"/>
                    <a:pt x="112" y="117"/>
                  </a:cubicBezTo>
                  <a:cubicBezTo>
                    <a:pt x="112" y="117"/>
                    <a:pt x="112" y="116"/>
                    <a:pt x="112" y="115"/>
                  </a:cubicBezTo>
                  <a:close/>
                  <a:moveTo>
                    <a:pt x="111" y="118"/>
                  </a:moveTo>
                  <a:cubicBezTo>
                    <a:pt x="121" y="114"/>
                    <a:pt x="131" y="112"/>
                    <a:pt x="141" y="109"/>
                  </a:cubicBezTo>
                  <a:cubicBezTo>
                    <a:pt x="146" y="107"/>
                    <a:pt x="151" y="106"/>
                    <a:pt x="156" y="105"/>
                  </a:cubicBezTo>
                  <a:cubicBezTo>
                    <a:pt x="157" y="104"/>
                    <a:pt x="158" y="104"/>
                    <a:pt x="158" y="104"/>
                  </a:cubicBezTo>
                  <a:cubicBezTo>
                    <a:pt x="151" y="106"/>
                    <a:pt x="144" y="109"/>
                    <a:pt x="137" y="111"/>
                  </a:cubicBezTo>
                  <a:cubicBezTo>
                    <a:pt x="128" y="114"/>
                    <a:pt x="119" y="117"/>
                    <a:pt x="111" y="121"/>
                  </a:cubicBezTo>
                  <a:cubicBezTo>
                    <a:pt x="111" y="120"/>
                    <a:pt x="111" y="119"/>
                    <a:pt x="111" y="118"/>
                  </a:cubicBezTo>
                  <a:close/>
                  <a:moveTo>
                    <a:pt x="172" y="109"/>
                  </a:moveTo>
                  <a:cubicBezTo>
                    <a:pt x="172" y="109"/>
                    <a:pt x="172" y="110"/>
                    <a:pt x="172" y="110"/>
                  </a:cubicBezTo>
                  <a:cubicBezTo>
                    <a:pt x="168" y="112"/>
                    <a:pt x="163" y="113"/>
                    <a:pt x="158" y="115"/>
                  </a:cubicBezTo>
                  <a:cubicBezTo>
                    <a:pt x="152" y="116"/>
                    <a:pt x="146" y="118"/>
                    <a:pt x="141" y="120"/>
                  </a:cubicBezTo>
                  <a:cubicBezTo>
                    <a:pt x="131" y="123"/>
                    <a:pt x="121" y="126"/>
                    <a:pt x="111" y="130"/>
                  </a:cubicBezTo>
                  <a:cubicBezTo>
                    <a:pt x="111" y="129"/>
                    <a:pt x="111" y="128"/>
                    <a:pt x="111" y="127"/>
                  </a:cubicBezTo>
                  <a:cubicBezTo>
                    <a:pt x="113" y="126"/>
                    <a:pt x="115" y="125"/>
                    <a:pt x="116" y="125"/>
                  </a:cubicBezTo>
                  <a:cubicBezTo>
                    <a:pt x="119" y="124"/>
                    <a:pt x="123" y="123"/>
                    <a:pt x="126" y="122"/>
                  </a:cubicBezTo>
                  <a:cubicBezTo>
                    <a:pt x="132" y="120"/>
                    <a:pt x="138" y="118"/>
                    <a:pt x="144" y="116"/>
                  </a:cubicBezTo>
                  <a:cubicBezTo>
                    <a:pt x="151" y="115"/>
                    <a:pt x="157" y="113"/>
                    <a:pt x="164" y="111"/>
                  </a:cubicBezTo>
                  <a:cubicBezTo>
                    <a:pt x="166" y="110"/>
                    <a:pt x="169" y="110"/>
                    <a:pt x="172" y="109"/>
                  </a:cubicBezTo>
                  <a:close/>
                  <a:moveTo>
                    <a:pt x="111" y="123"/>
                  </a:moveTo>
                  <a:cubicBezTo>
                    <a:pt x="121" y="121"/>
                    <a:pt x="131" y="116"/>
                    <a:pt x="141" y="113"/>
                  </a:cubicBezTo>
                  <a:cubicBezTo>
                    <a:pt x="146" y="112"/>
                    <a:pt x="151" y="111"/>
                    <a:pt x="157" y="109"/>
                  </a:cubicBezTo>
                  <a:cubicBezTo>
                    <a:pt x="157" y="109"/>
                    <a:pt x="157" y="109"/>
                    <a:pt x="157" y="109"/>
                  </a:cubicBezTo>
                  <a:cubicBezTo>
                    <a:pt x="156" y="109"/>
                    <a:pt x="156" y="110"/>
                    <a:pt x="155" y="110"/>
                  </a:cubicBezTo>
                  <a:cubicBezTo>
                    <a:pt x="149" y="112"/>
                    <a:pt x="144" y="113"/>
                    <a:pt x="139" y="115"/>
                  </a:cubicBezTo>
                  <a:cubicBezTo>
                    <a:pt x="133" y="117"/>
                    <a:pt x="128" y="119"/>
                    <a:pt x="123" y="120"/>
                  </a:cubicBezTo>
                  <a:cubicBezTo>
                    <a:pt x="119" y="122"/>
                    <a:pt x="115" y="123"/>
                    <a:pt x="111" y="126"/>
                  </a:cubicBezTo>
                  <a:cubicBezTo>
                    <a:pt x="111" y="125"/>
                    <a:pt x="111" y="124"/>
                    <a:pt x="111" y="123"/>
                  </a:cubicBezTo>
                  <a:close/>
                  <a:moveTo>
                    <a:pt x="111" y="132"/>
                  </a:moveTo>
                  <a:cubicBezTo>
                    <a:pt x="111" y="132"/>
                    <a:pt x="111" y="132"/>
                    <a:pt x="111" y="131"/>
                  </a:cubicBezTo>
                  <a:cubicBezTo>
                    <a:pt x="114" y="131"/>
                    <a:pt x="117" y="130"/>
                    <a:pt x="119" y="130"/>
                  </a:cubicBezTo>
                  <a:cubicBezTo>
                    <a:pt x="117" y="131"/>
                    <a:pt x="114" y="132"/>
                    <a:pt x="111" y="134"/>
                  </a:cubicBezTo>
                  <a:cubicBezTo>
                    <a:pt x="111" y="133"/>
                    <a:pt x="111" y="133"/>
                    <a:pt x="111" y="132"/>
                  </a:cubicBezTo>
                  <a:close/>
                  <a:moveTo>
                    <a:pt x="109" y="139"/>
                  </a:moveTo>
                  <a:cubicBezTo>
                    <a:pt x="109" y="138"/>
                    <a:pt x="110" y="137"/>
                    <a:pt x="110" y="137"/>
                  </a:cubicBezTo>
                  <a:cubicBezTo>
                    <a:pt x="114" y="136"/>
                    <a:pt x="118" y="133"/>
                    <a:pt x="122" y="132"/>
                  </a:cubicBezTo>
                  <a:cubicBezTo>
                    <a:pt x="126" y="130"/>
                    <a:pt x="130" y="129"/>
                    <a:pt x="134" y="128"/>
                  </a:cubicBezTo>
                  <a:cubicBezTo>
                    <a:pt x="126" y="131"/>
                    <a:pt x="117" y="134"/>
                    <a:pt x="109" y="139"/>
                  </a:cubicBezTo>
                  <a:cubicBezTo>
                    <a:pt x="109" y="139"/>
                    <a:pt x="109" y="139"/>
                    <a:pt x="109" y="139"/>
                  </a:cubicBezTo>
                  <a:close/>
                  <a:moveTo>
                    <a:pt x="108" y="141"/>
                  </a:moveTo>
                  <a:cubicBezTo>
                    <a:pt x="112" y="140"/>
                    <a:pt x="116" y="138"/>
                    <a:pt x="120" y="136"/>
                  </a:cubicBezTo>
                  <a:cubicBezTo>
                    <a:pt x="126" y="133"/>
                    <a:pt x="134" y="131"/>
                    <a:pt x="141" y="129"/>
                  </a:cubicBezTo>
                  <a:cubicBezTo>
                    <a:pt x="143" y="128"/>
                    <a:pt x="145" y="128"/>
                    <a:pt x="147" y="127"/>
                  </a:cubicBezTo>
                  <a:cubicBezTo>
                    <a:pt x="144" y="129"/>
                    <a:pt x="141" y="130"/>
                    <a:pt x="138" y="131"/>
                  </a:cubicBezTo>
                  <a:cubicBezTo>
                    <a:pt x="132" y="133"/>
                    <a:pt x="126" y="135"/>
                    <a:pt x="120" y="137"/>
                  </a:cubicBezTo>
                  <a:cubicBezTo>
                    <a:pt x="116" y="139"/>
                    <a:pt x="112" y="140"/>
                    <a:pt x="108" y="142"/>
                  </a:cubicBezTo>
                  <a:cubicBezTo>
                    <a:pt x="108" y="141"/>
                    <a:pt x="108" y="141"/>
                    <a:pt x="108" y="141"/>
                  </a:cubicBezTo>
                  <a:close/>
                  <a:moveTo>
                    <a:pt x="107" y="144"/>
                  </a:moveTo>
                  <a:cubicBezTo>
                    <a:pt x="112" y="143"/>
                    <a:pt x="117" y="141"/>
                    <a:pt x="121" y="140"/>
                  </a:cubicBezTo>
                  <a:cubicBezTo>
                    <a:pt x="128" y="137"/>
                    <a:pt x="134" y="136"/>
                    <a:pt x="140" y="134"/>
                  </a:cubicBezTo>
                  <a:cubicBezTo>
                    <a:pt x="139" y="134"/>
                    <a:pt x="139" y="134"/>
                    <a:pt x="138" y="134"/>
                  </a:cubicBezTo>
                  <a:cubicBezTo>
                    <a:pt x="132" y="137"/>
                    <a:pt x="125" y="140"/>
                    <a:pt x="119" y="142"/>
                  </a:cubicBezTo>
                  <a:cubicBezTo>
                    <a:pt x="114" y="144"/>
                    <a:pt x="110" y="145"/>
                    <a:pt x="105" y="147"/>
                  </a:cubicBezTo>
                  <a:cubicBezTo>
                    <a:pt x="106" y="146"/>
                    <a:pt x="106" y="145"/>
                    <a:pt x="107" y="144"/>
                  </a:cubicBezTo>
                  <a:close/>
                  <a:moveTo>
                    <a:pt x="162" y="127"/>
                  </a:moveTo>
                  <a:cubicBezTo>
                    <a:pt x="165" y="126"/>
                    <a:pt x="168" y="124"/>
                    <a:pt x="171" y="123"/>
                  </a:cubicBezTo>
                  <a:cubicBezTo>
                    <a:pt x="172" y="123"/>
                    <a:pt x="172" y="123"/>
                    <a:pt x="173" y="123"/>
                  </a:cubicBezTo>
                  <a:cubicBezTo>
                    <a:pt x="175" y="122"/>
                    <a:pt x="177" y="122"/>
                    <a:pt x="179" y="121"/>
                  </a:cubicBezTo>
                  <a:cubicBezTo>
                    <a:pt x="179" y="122"/>
                    <a:pt x="179" y="122"/>
                    <a:pt x="179" y="123"/>
                  </a:cubicBezTo>
                  <a:cubicBezTo>
                    <a:pt x="173" y="124"/>
                    <a:pt x="167" y="127"/>
                    <a:pt x="162" y="129"/>
                  </a:cubicBezTo>
                  <a:cubicBezTo>
                    <a:pt x="155" y="131"/>
                    <a:pt x="148" y="133"/>
                    <a:pt x="141" y="135"/>
                  </a:cubicBezTo>
                  <a:cubicBezTo>
                    <a:pt x="135" y="138"/>
                    <a:pt x="129" y="139"/>
                    <a:pt x="122" y="142"/>
                  </a:cubicBezTo>
                  <a:cubicBezTo>
                    <a:pt x="117" y="144"/>
                    <a:pt x="110" y="145"/>
                    <a:pt x="105" y="148"/>
                  </a:cubicBezTo>
                  <a:cubicBezTo>
                    <a:pt x="105" y="148"/>
                    <a:pt x="105" y="148"/>
                    <a:pt x="105" y="148"/>
                  </a:cubicBezTo>
                  <a:cubicBezTo>
                    <a:pt x="110" y="145"/>
                    <a:pt x="116" y="144"/>
                    <a:pt x="122" y="141"/>
                  </a:cubicBezTo>
                  <a:cubicBezTo>
                    <a:pt x="129" y="139"/>
                    <a:pt x="135" y="136"/>
                    <a:pt x="142" y="134"/>
                  </a:cubicBezTo>
                  <a:cubicBezTo>
                    <a:pt x="146" y="133"/>
                    <a:pt x="150" y="131"/>
                    <a:pt x="154" y="130"/>
                  </a:cubicBezTo>
                  <a:cubicBezTo>
                    <a:pt x="157" y="129"/>
                    <a:pt x="159" y="128"/>
                    <a:pt x="162" y="127"/>
                  </a:cubicBezTo>
                  <a:close/>
                  <a:moveTo>
                    <a:pt x="169" y="127"/>
                  </a:moveTo>
                  <a:cubicBezTo>
                    <a:pt x="166" y="128"/>
                    <a:pt x="163" y="129"/>
                    <a:pt x="159" y="130"/>
                  </a:cubicBezTo>
                  <a:cubicBezTo>
                    <a:pt x="159" y="130"/>
                    <a:pt x="159" y="130"/>
                    <a:pt x="159" y="131"/>
                  </a:cubicBezTo>
                  <a:cubicBezTo>
                    <a:pt x="159" y="130"/>
                    <a:pt x="160" y="130"/>
                    <a:pt x="160" y="130"/>
                  </a:cubicBezTo>
                  <a:cubicBezTo>
                    <a:pt x="163" y="129"/>
                    <a:pt x="166" y="128"/>
                    <a:pt x="169" y="127"/>
                  </a:cubicBezTo>
                  <a:close/>
                  <a:moveTo>
                    <a:pt x="105" y="149"/>
                  </a:moveTo>
                  <a:cubicBezTo>
                    <a:pt x="106" y="149"/>
                    <a:pt x="108" y="148"/>
                    <a:pt x="109" y="147"/>
                  </a:cubicBezTo>
                  <a:cubicBezTo>
                    <a:pt x="112" y="146"/>
                    <a:pt x="116" y="144"/>
                    <a:pt x="120" y="143"/>
                  </a:cubicBezTo>
                  <a:cubicBezTo>
                    <a:pt x="126" y="141"/>
                    <a:pt x="133" y="139"/>
                    <a:pt x="140" y="137"/>
                  </a:cubicBezTo>
                  <a:cubicBezTo>
                    <a:pt x="144" y="135"/>
                    <a:pt x="148" y="134"/>
                    <a:pt x="153" y="133"/>
                  </a:cubicBezTo>
                  <a:cubicBezTo>
                    <a:pt x="148" y="134"/>
                    <a:pt x="144" y="136"/>
                    <a:pt x="139" y="138"/>
                  </a:cubicBezTo>
                  <a:cubicBezTo>
                    <a:pt x="127" y="143"/>
                    <a:pt x="115" y="147"/>
                    <a:pt x="104" y="153"/>
                  </a:cubicBezTo>
                  <a:cubicBezTo>
                    <a:pt x="104" y="152"/>
                    <a:pt x="104" y="150"/>
                    <a:pt x="105" y="149"/>
                  </a:cubicBezTo>
                  <a:close/>
                  <a:moveTo>
                    <a:pt x="177" y="127"/>
                  </a:moveTo>
                  <a:cubicBezTo>
                    <a:pt x="171" y="131"/>
                    <a:pt x="164" y="133"/>
                    <a:pt x="158" y="135"/>
                  </a:cubicBezTo>
                  <a:cubicBezTo>
                    <a:pt x="151" y="137"/>
                    <a:pt x="144" y="140"/>
                    <a:pt x="138" y="143"/>
                  </a:cubicBezTo>
                  <a:cubicBezTo>
                    <a:pt x="126" y="148"/>
                    <a:pt x="114" y="152"/>
                    <a:pt x="103" y="159"/>
                  </a:cubicBezTo>
                  <a:cubicBezTo>
                    <a:pt x="103" y="158"/>
                    <a:pt x="103" y="156"/>
                    <a:pt x="103" y="155"/>
                  </a:cubicBezTo>
                  <a:cubicBezTo>
                    <a:pt x="109" y="153"/>
                    <a:pt x="115" y="151"/>
                    <a:pt x="121" y="149"/>
                  </a:cubicBezTo>
                  <a:cubicBezTo>
                    <a:pt x="128" y="146"/>
                    <a:pt x="135" y="143"/>
                    <a:pt x="141" y="141"/>
                  </a:cubicBezTo>
                  <a:cubicBezTo>
                    <a:pt x="148" y="138"/>
                    <a:pt x="155" y="135"/>
                    <a:pt x="162" y="133"/>
                  </a:cubicBezTo>
                  <a:cubicBezTo>
                    <a:pt x="165" y="132"/>
                    <a:pt x="168" y="131"/>
                    <a:pt x="172" y="130"/>
                  </a:cubicBezTo>
                  <a:cubicBezTo>
                    <a:pt x="173" y="129"/>
                    <a:pt x="180" y="125"/>
                    <a:pt x="177" y="127"/>
                  </a:cubicBezTo>
                  <a:close/>
                  <a:moveTo>
                    <a:pt x="103" y="160"/>
                  </a:moveTo>
                  <a:cubicBezTo>
                    <a:pt x="108" y="158"/>
                    <a:pt x="113" y="156"/>
                    <a:pt x="118" y="154"/>
                  </a:cubicBezTo>
                  <a:cubicBezTo>
                    <a:pt x="125" y="151"/>
                    <a:pt x="132" y="149"/>
                    <a:pt x="139" y="147"/>
                  </a:cubicBezTo>
                  <a:cubicBezTo>
                    <a:pt x="141" y="146"/>
                    <a:pt x="143" y="146"/>
                    <a:pt x="144" y="145"/>
                  </a:cubicBezTo>
                  <a:cubicBezTo>
                    <a:pt x="142" y="146"/>
                    <a:pt x="140" y="148"/>
                    <a:pt x="138" y="149"/>
                  </a:cubicBezTo>
                  <a:cubicBezTo>
                    <a:pt x="131" y="152"/>
                    <a:pt x="125" y="155"/>
                    <a:pt x="118" y="157"/>
                  </a:cubicBezTo>
                  <a:cubicBezTo>
                    <a:pt x="113" y="160"/>
                    <a:pt x="107" y="161"/>
                    <a:pt x="102" y="164"/>
                  </a:cubicBezTo>
                  <a:cubicBezTo>
                    <a:pt x="102" y="163"/>
                    <a:pt x="102" y="161"/>
                    <a:pt x="103" y="160"/>
                  </a:cubicBezTo>
                  <a:close/>
                  <a:moveTo>
                    <a:pt x="106" y="163"/>
                  </a:moveTo>
                  <a:cubicBezTo>
                    <a:pt x="106" y="163"/>
                    <a:pt x="106" y="163"/>
                    <a:pt x="106" y="163"/>
                  </a:cubicBezTo>
                  <a:cubicBezTo>
                    <a:pt x="106" y="163"/>
                    <a:pt x="106" y="163"/>
                    <a:pt x="106" y="163"/>
                  </a:cubicBezTo>
                  <a:close/>
                  <a:moveTo>
                    <a:pt x="104" y="164"/>
                  </a:moveTo>
                  <a:cubicBezTo>
                    <a:pt x="104" y="164"/>
                    <a:pt x="104" y="164"/>
                    <a:pt x="104" y="164"/>
                  </a:cubicBezTo>
                  <a:cubicBezTo>
                    <a:pt x="104" y="164"/>
                    <a:pt x="104" y="164"/>
                    <a:pt x="104" y="164"/>
                  </a:cubicBezTo>
                  <a:close/>
                  <a:moveTo>
                    <a:pt x="130" y="155"/>
                  </a:moveTo>
                  <a:cubicBezTo>
                    <a:pt x="133" y="154"/>
                    <a:pt x="135" y="153"/>
                    <a:pt x="137" y="152"/>
                  </a:cubicBezTo>
                  <a:cubicBezTo>
                    <a:pt x="133" y="154"/>
                    <a:pt x="129" y="155"/>
                    <a:pt x="126" y="157"/>
                  </a:cubicBezTo>
                  <a:cubicBezTo>
                    <a:pt x="120" y="160"/>
                    <a:pt x="114" y="162"/>
                    <a:pt x="108" y="164"/>
                  </a:cubicBezTo>
                  <a:cubicBezTo>
                    <a:pt x="106" y="165"/>
                    <a:pt x="104" y="166"/>
                    <a:pt x="102" y="168"/>
                  </a:cubicBezTo>
                  <a:cubicBezTo>
                    <a:pt x="102" y="167"/>
                    <a:pt x="102" y="166"/>
                    <a:pt x="102" y="165"/>
                  </a:cubicBezTo>
                  <a:cubicBezTo>
                    <a:pt x="111" y="162"/>
                    <a:pt x="121" y="158"/>
                    <a:pt x="130" y="155"/>
                  </a:cubicBezTo>
                  <a:close/>
                  <a:moveTo>
                    <a:pt x="114" y="165"/>
                  </a:moveTo>
                  <a:cubicBezTo>
                    <a:pt x="118" y="163"/>
                    <a:pt x="124" y="161"/>
                    <a:pt x="129" y="160"/>
                  </a:cubicBezTo>
                  <a:cubicBezTo>
                    <a:pt x="133" y="159"/>
                    <a:pt x="137" y="157"/>
                    <a:pt x="142" y="156"/>
                  </a:cubicBezTo>
                  <a:cubicBezTo>
                    <a:pt x="141" y="156"/>
                    <a:pt x="140" y="156"/>
                    <a:pt x="139" y="157"/>
                  </a:cubicBezTo>
                  <a:cubicBezTo>
                    <a:pt x="134" y="159"/>
                    <a:pt x="130" y="160"/>
                    <a:pt x="125" y="162"/>
                  </a:cubicBezTo>
                  <a:cubicBezTo>
                    <a:pt x="120" y="164"/>
                    <a:pt x="116" y="167"/>
                    <a:pt x="111" y="169"/>
                  </a:cubicBezTo>
                  <a:cubicBezTo>
                    <a:pt x="108" y="170"/>
                    <a:pt x="105" y="170"/>
                    <a:pt x="103" y="172"/>
                  </a:cubicBezTo>
                  <a:cubicBezTo>
                    <a:pt x="103" y="171"/>
                    <a:pt x="103" y="171"/>
                    <a:pt x="103" y="170"/>
                  </a:cubicBezTo>
                  <a:cubicBezTo>
                    <a:pt x="106" y="168"/>
                    <a:pt x="110" y="166"/>
                    <a:pt x="114" y="165"/>
                  </a:cubicBezTo>
                  <a:close/>
                  <a:moveTo>
                    <a:pt x="143" y="161"/>
                  </a:moveTo>
                  <a:cubicBezTo>
                    <a:pt x="141" y="161"/>
                    <a:pt x="138" y="162"/>
                    <a:pt x="137" y="162"/>
                  </a:cubicBezTo>
                  <a:cubicBezTo>
                    <a:pt x="132" y="164"/>
                    <a:pt x="128" y="166"/>
                    <a:pt x="124" y="167"/>
                  </a:cubicBezTo>
                  <a:cubicBezTo>
                    <a:pt x="121" y="169"/>
                    <a:pt x="118" y="170"/>
                    <a:pt x="114" y="171"/>
                  </a:cubicBezTo>
                  <a:cubicBezTo>
                    <a:pt x="112" y="173"/>
                    <a:pt x="109" y="173"/>
                    <a:pt x="107" y="175"/>
                  </a:cubicBezTo>
                  <a:cubicBezTo>
                    <a:pt x="107" y="175"/>
                    <a:pt x="107" y="176"/>
                    <a:pt x="107" y="176"/>
                  </a:cubicBezTo>
                  <a:cubicBezTo>
                    <a:pt x="109" y="176"/>
                    <a:pt x="111" y="175"/>
                    <a:pt x="113" y="175"/>
                  </a:cubicBezTo>
                  <a:cubicBezTo>
                    <a:pt x="116" y="173"/>
                    <a:pt x="120" y="172"/>
                    <a:pt x="123" y="171"/>
                  </a:cubicBezTo>
                  <a:cubicBezTo>
                    <a:pt x="123" y="171"/>
                    <a:pt x="128" y="169"/>
                    <a:pt x="126" y="170"/>
                  </a:cubicBezTo>
                  <a:cubicBezTo>
                    <a:pt x="124" y="171"/>
                    <a:pt x="122" y="171"/>
                    <a:pt x="120" y="172"/>
                  </a:cubicBezTo>
                  <a:cubicBezTo>
                    <a:pt x="118" y="173"/>
                    <a:pt x="116" y="174"/>
                    <a:pt x="114" y="175"/>
                  </a:cubicBezTo>
                  <a:cubicBezTo>
                    <a:pt x="114" y="176"/>
                    <a:pt x="114" y="176"/>
                    <a:pt x="115" y="176"/>
                  </a:cubicBezTo>
                  <a:cubicBezTo>
                    <a:pt x="115" y="176"/>
                    <a:pt x="115" y="176"/>
                    <a:pt x="115" y="176"/>
                  </a:cubicBezTo>
                  <a:cubicBezTo>
                    <a:pt x="116" y="176"/>
                    <a:pt x="116" y="175"/>
                    <a:pt x="115" y="175"/>
                  </a:cubicBezTo>
                  <a:cubicBezTo>
                    <a:pt x="115" y="175"/>
                    <a:pt x="119" y="173"/>
                    <a:pt x="119" y="173"/>
                  </a:cubicBezTo>
                  <a:cubicBezTo>
                    <a:pt x="120" y="173"/>
                    <a:pt x="122" y="172"/>
                    <a:pt x="123" y="172"/>
                  </a:cubicBezTo>
                  <a:cubicBezTo>
                    <a:pt x="123" y="172"/>
                    <a:pt x="124" y="171"/>
                    <a:pt x="125" y="171"/>
                  </a:cubicBezTo>
                  <a:cubicBezTo>
                    <a:pt x="120" y="174"/>
                    <a:pt x="115" y="177"/>
                    <a:pt x="109" y="177"/>
                  </a:cubicBezTo>
                  <a:cubicBezTo>
                    <a:pt x="106" y="176"/>
                    <a:pt x="105" y="175"/>
                    <a:pt x="104" y="173"/>
                  </a:cubicBezTo>
                  <a:cubicBezTo>
                    <a:pt x="111" y="173"/>
                    <a:pt x="118" y="169"/>
                    <a:pt x="124" y="167"/>
                  </a:cubicBezTo>
                  <a:cubicBezTo>
                    <a:pt x="128" y="165"/>
                    <a:pt x="132" y="163"/>
                    <a:pt x="136" y="162"/>
                  </a:cubicBezTo>
                  <a:cubicBezTo>
                    <a:pt x="139" y="161"/>
                    <a:pt x="142" y="161"/>
                    <a:pt x="145" y="160"/>
                  </a:cubicBezTo>
                  <a:cubicBezTo>
                    <a:pt x="144" y="160"/>
                    <a:pt x="143" y="160"/>
                    <a:pt x="143" y="161"/>
                  </a:cubicBezTo>
                  <a:close/>
                  <a:moveTo>
                    <a:pt x="128" y="169"/>
                  </a:moveTo>
                  <a:cubicBezTo>
                    <a:pt x="128" y="169"/>
                    <a:pt x="128" y="168"/>
                    <a:pt x="128" y="169"/>
                  </a:cubicBezTo>
                  <a:cubicBezTo>
                    <a:pt x="123" y="170"/>
                    <a:pt x="119" y="171"/>
                    <a:pt x="115" y="173"/>
                  </a:cubicBezTo>
                  <a:cubicBezTo>
                    <a:pt x="114" y="174"/>
                    <a:pt x="112" y="174"/>
                    <a:pt x="111" y="175"/>
                  </a:cubicBezTo>
                  <a:cubicBezTo>
                    <a:pt x="110" y="175"/>
                    <a:pt x="107" y="175"/>
                    <a:pt x="111" y="174"/>
                  </a:cubicBezTo>
                  <a:cubicBezTo>
                    <a:pt x="113" y="173"/>
                    <a:pt x="116" y="172"/>
                    <a:pt x="118" y="171"/>
                  </a:cubicBezTo>
                  <a:cubicBezTo>
                    <a:pt x="124" y="168"/>
                    <a:pt x="129" y="166"/>
                    <a:pt x="135" y="164"/>
                  </a:cubicBezTo>
                  <a:cubicBezTo>
                    <a:pt x="136" y="163"/>
                    <a:pt x="137" y="163"/>
                    <a:pt x="139" y="163"/>
                  </a:cubicBezTo>
                  <a:cubicBezTo>
                    <a:pt x="135" y="164"/>
                    <a:pt x="131" y="166"/>
                    <a:pt x="128" y="169"/>
                  </a:cubicBezTo>
                  <a:close/>
                  <a:moveTo>
                    <a:pt x="149" y="158"/>
                  </a:moveTo>
                  <a:cubicBezTo>
                    <a:pt x="141" y="160"/>
                    <a:pt x="133" y="162"/>
                    <a:pt x="125" y="165"/>
                  </a:cubicBezTo>
                  <a:cubicBezTo>
                    <a:pt x="122" y="167"/>
                    <a:pt x="118" y="169"/>
                    <a:pt x="114" y="170"/>
                  </a:cubicBezTo>
                  <a:cubicBezTo>
                    <a:pt x="112" y="171"/>
                    <a:pt x="110" y="172"/>
                    <a:pt x="108" y="172"/>
                  </a:cubicBezTo>
                  <a:cubicBezTo>
                    <a:pt x="107" y="172"/>
                    <a:pt x="106" y="172"/>
                    <a:pt x="105" y="172"/>
                  </a:cubicBezTo>
                  <a:cubicBezTo>
                    <a:pt x="106" y="172"/>
                    <a:pt x="107" y="171"/>
                    <a:pt x="108" y="171"/>
                  </a:cubicBezTo>
                  <a:cubicBezTo>
                    <a:pt x="115" y="168"/>
                    <a:pt x="123" y="164"/>
                    <a:pt x="131" y="161"/>
                  </a:cubicBezTo>
                  <a:cubicBezTo>
                    <a:pt x="139" y="158"/>
                    <a:pt x="148" y="155"/>
                    <a:pt x="155" y="151"/>
                  </a:cubicBezTo>
                  <a:cubicBezTo>
                    <a:pt x="154" y="154"/>
                    <a:pt x="152" y="156"/>
                    <a:pt x="149" y="158"/>
                  </a:cubicBezTo>
                  <a:close/>
                  <a:moveTo>
                    <a:pt x="155" y="151"/>
                  </a:moveTo>
                  <a:cubicBezTo>
                    <a:pt x="155" y="151"/>
                    <a:pt x="155" y="150"/>
                    <a:pt x="155" y="150"/>
                  </a:cubicBezTo>
                  <a:cubicBezTo>
                    <a:pt x="146" y="155"/>
                    <a:pt x="136" y="157"/>
                    <a:pt x="127" y="160"/>
                  </a:cubicBezTo>
                  <a:cubicBezTo>
                    <a:pt x="122" y="161"/>
                    <a:pt x="117" y="163"/>
                    <a:pt x="112" y="165"/>
                  </a:cubicBezTo>
                  <a:cubicBezTo>
                    <a:pt x="110" y="165"/>
                    <a:pt x="109" y="166"/>
                    <a:pt x="107" y="167"/>
                  </a:cubicBezTo>
                  <a:cubicBezTo>
                    <a:pt x="106" y="167"/>
                    <a:pt x="104" y="168"/>
                    <a:pt x="103" y="169"/>
                  </a:cubicBezTo>
                  <a:cubicBezTo>
                    <a:pt x="104" y="168"/>
                    <a:pt x="105" y="167"/>
                    <a:pt x="106" y="166"/>
                  </a:cubicBezTo>
                  <a:cubicBezTo>
                    <a:pt x="115" y="162"/>
                    <a:pt x="126" y="158"/>
                    <a:pt x="136" y="154"/>
                  </a:cubicBezTo>
                  <a:cubicBezTo>
                    <a:pt x="140" y="152"/>
                    <a:pt x="145" y="150"/>
                    <a:pt x="149" y="148"/>
                  </a:cubicBezTo>
                  <a:cubicBezTo>
                    <a:pt x="150" y="148"/>
                    <a:pt x="150" y="148"/>
                    <a:pt x="151" y="147"/>
                  </a:cubicBezTo>
                  <a:cubicBezTo>
                    <a:pt x="153" y="147"/>
                    <a:pt x="154" y="146"/>
                    <a:pt x="156" y="145"/>
                  </a:cubicBezTo>
                  <a:cubicBezTo>
                    <a:pt x="156" y="146"/>
                    <a:pt x="156" y="146"/>
                    <a:pt x="156" y="146"/>
                  </a:cubicBezTo>
                  <a:cubicBezTo>
                    <a:pt x="156" y="148"/>
                    <a:pt x="156" y="149"/>
                    <a:pt x="155" y="151"/>
                  </a:cubicBezTo>
                  <a:close/>
                  <a:moveTo>
                    <a:pt x="156" y="144"/>
                  </a:moveTo>
                  <a:cubicBezTo>
                    <a:pt x="156" y="144"/>
                    <a:pt x="155" y="145"/>
                    <a:pt x="155" y="145"/>
                  </a:cubicBezTo>
                  <a:cubicBezTo>
                    <a:pt x="155" y="145"/>
                    <a:pt x="154" y="145"/>
                    <a:pt x="154" y="145"/>
                  </a:cubicBezTo>
                  <a:cubicBezTo>
                    <a:pt x="151" y="147"/>
                    <a:pt x="149" y="148"/>
                    <a:pt x="147" y="149"/>
                  </a:cubicBezTo>
                  <a:cubicBezTo>
                    <a:pt x="137" y="152"/>
                    <a:pt x="127" y="155"/>
                    <a:pt x="118" y="159"/>
                  </a:cubicBezTo>
                  <a:cubicBezTo>
                    <a:pt x="127" y="155"/>
                    <a:pt x="136" y="151"/>
                    <a:pt x="145" y="146"/>
                  </a:cubicBezTo>
                  <a:cubicBezTo>
                    <a:pt x="146" y="145"/>
                    <a:pt x="147" y="145"/>
                    <a:pt x="149" y="144"/>
                  </a:cubicBezTo>
                  <a:cubicBezTo>
                    <a:pt x="151" y="143"/>
                    <a:pt x="154" y="142"/>
                    <a:pt x="156" y="142"/>
                  </a:cubicBezTo>
                  <a:cubicBezTo>
                    <a:pt x="157" y="142"/>
                    <a:pt x="157" y="141"/>
                    <a:pt x="157" y="141"/>
                  </a:cubicBezTo>
                  <a:cubicBezTo>
                    <a:pt x="157" y="142"/>
                    <a:pt x="156" y="143"/>
                    <a:pt x="156" y="144"/>
                  </a:cubicBezTo>
                  <a:close/>
                  <a:moveTo>
                    <a:pt x="157" y="141"/>
                  </a:moveTo>
                  <a:cubicBezTo>
                    <a:pt x="155" y="141"/>
                    <a:pt x="153" y="142"/>
                    <a:pt x="151" y="143"/>
                  </a:cubicBezTo>
                  <a:cubicBezTo>
                    <a:pt x="154" y="141"/>
                    <a:pt x="156" y="140"/>
                    <a:pt x="158" y="139"/>
                  </a:cubicBezTo>
                  <a:cubicBezTo>
                    <a:pt x="158" y="140"/>
                    <a:pt x="158" y="140"/>
                    <a:pt x="157" y="141"/>
                  </a:cubicBezTo>
                  <a:close/>
                  <a:moveTo>
                    <a:pt x="160" y="137"/>
                  </a:moveTo>
                  <a:cubicBezTo>
                    <a:pt x="160" y="137"/>
                    <a:pt x="160" y="138"/>
                    <a:pt x="160" y="138"/>
                  </a:cubicBezTo>
                  <a:cubicBezTo>
                    <a:pt x="159" y="138"/>
                    <a:pt x="158" y="138"/>
                    <a:pt x="157" y="139"/>
                  </a:cubicBezTo>
                  <a:cubicBezTo>
                    <a:pt x="154" y="140"/>
                    <a:pt x="150" y="142"/>
                    <a:pt x="147" y="144"/>
                  </a:cubicBezTo>
                  <a:cubicBezTo>
                    <a:pt x="144" y="145"/>
                    <a:pt x="141" y="145"/>
                    <a:pt x="139" y="146"/>
                  </a:cubicBezTo>
                  <a:cubicBezTo>
                    <a:pt x="132" y="149"/>
                    <a:pt x="125" y="151"/>
                    <a:pt x="118" y="153"/>
                  </a:cubicBezTo>
                  <a:cubicBezTo>
                    <a:pt x="115" y="155"/>
                    <a:pt x="112" y="156"/>
                    <a:pt x="109" y="157"/>
                  </a:cubicBezTo>
                  <a:cubicBezTo>
                    <a:pt x="107" y="158"/>
                    <a:pt x="106" y="158"/>
                    <a:pt x="104" y="159"/>
                  </a:cubicBezTo>
                  <a:cubicBezTo>
                    <a:pt x="103" y="159"/>
                    <a:pt x="103" y="159"/>
                    <a:pt x="103" y="159"/>
                  </a:cubicBezTo>
                  <a:cubicBezTo>
                    <a:pt x="103" y="159"/>
                    <a:pt x="104" y="159"/>
                    <a:pt x="104" y="158"/>
                  </a:cubicBezTo>
                  <a:cubicBezTo>
                    <a:pt x="117" y="151"/>
                    <a:pt x="131" y="147"/>
                    <a:pt x="145" y="141"/>
                  </a:cubicBezTo>
                  <a:cubicBezTo>
                    <a:pt x="151" y="138"/>
                    <a:pt x="158" y="136"/>
                    <a:pt x="164" y="133"/>
                  </a:cubicBezTo>
                  <a:cubicBezTo>
                    <a:pt x="169" y="132"/>
                    <a:pt x="173" y="130"/>
                    <a:pt x="177" y="128"/>
                  </a:cubicBezTo>
                  <a:cubicBezTo>
                    <a:pt x="173" y="132"/>
                    <a:pt x="164" y="134"/>
                    <a:pt x="160" y="137"/>
                  </a:cubicBezTo>
                  <a:close/>
                  <a:moveTo>
                    <a:pt x="178" y="126"/>
                  </a:moveTo>
                  <a:cubicBezTo>
                    <a:pt x="172" y="128"/>
                    <a:pt x="166" y="131"/>
                    <a:pt x="160" y="133"/>
                  </a:cubicBezTo>
                  <a:cubicBezTo>
                    <a:pt x="153" y="135"/>
                    <a:pt x="146" y="138"/>
                    <a:pt x="140" y="141"/>
                  </a:cubicBezTo>
                  <a:cubicBezTo>
                    <a:pt x="133" y="143"/>
                    <a:pt x="126" y="146"/>
                    <a:pt x="119" y="148"/>
                  </a:cubicBezTo>
                  <a:cubicBezTo>
                    <a:pt x="114" y="150"/>
                    <a:pt x="109" y="152"/>
                    <a:pt x="103" y="154"/>
                  </a:cubicBezTo>
                  <a:cubicBezTo>
                    <a:pt x="103" y="154"/>
                    <a:pt x="104" y="154"/>
                    <a:pt x="104" y="154"/>
                  </a:cubicBezTo>
                  <a:cubicBezTo>
                    <a:pt x="115" y="147"/>
                    <a:pt x="129" y="143"/>
                    <a:pt x="141" y="138"/>
                  </a:cubicBezTo>
                  <a:cubicBezTo>
                    <a:pt x="148" y="135"/>
                    <a:pt x="154" y="132"/>
                    <a:pt x="161" y="131"/>
                  </a:cubicBezTo>
                  <a:cubicBezTo>
                    <a:pt x="167" y="129"/>
                    <a:pt x="172" y="126"/>
                    <a:pt x="177" y="124"/>
                  </a:cubicBezTo>
                  <a:cubicBezTo>
                    <a:pt x="178" y="124"/>
                    <a:pt x="178" y="124"/>
                    <a:pt x="178" y="124"/>
                  </a:cubicBezTo>
                  <a:cubicBezTo>
                    <a:pt x="178" y="124"/>
                    <a:pt x="179" y="124"/>
                    <a:pt x="179" y="124"/>
                  </a:cubicBezTo>
                  <a:cubicBezTo>
                    <a:pt x="179" y="125"/>
                    <a:pt x="179" y="125"/>
                    <a:pt x="178" y="126"/>
                  </a:cubicBezTo>
                  <a:close/>
                  <a:moveTo>
                    <a:pt x="177" y="121"/>
                  </a:moveTo>
                  <a:cubicBezTo>
                    <a:pt x="177" y="121"/>
                    <a:pt x="176" y="121"/>
                    <a:pt x="176" y="121"/>
                  </a:cubicBezTo>
                  <a:cubicBezTo>
                    <a:pt x="167" y="123"/>
                    <a:pt x="158" y="127"/>
                    <a:pt x="150" y="130"/>
                  </a:cubicBezTo>
                  <a:cubicBezTo>
                    <a:pt x="146" y="131"/>
                    <a:pt x="142" y="133"/>
                    <a:pt x="138" y="134"/>
                  </a:cubicBezTo>
                  <a:cubicBezTo>
                    <a:pt x="130" y="136"/>
                    <a:pt x="123" y="138"/>
                    <a:pt x="116" y="141"/>
                  </a:cubicBezTo>
                  <a:cubicBezTo>
                    <a:pt x="115" y="141"/>
                    <a:pt x="113" y="142"/>
                    <a:pt x="112" y="142"/>
                  </a:cubicBezTo>
                  <a:cubicBezTo>
                    <a:pt x="111" y="142"/>
                    <a:pt x="111" y="142"/>
                    <a:pt x="110" y="142"/>
                  </a:cubicBezTo>
                  <a:cubicBezTo>
                    <a:pt x="109" y="143"/>
                    <a:pt x="108" y="143"/>
                    <a:pt x="108" y="142"/>
                  </a:cubicBezTo>
                  <a:cubicBezTo>
                    <a:pt x="111" y="141"/>
                    <a:pt x="115" y="140"/>
                    <a:pt x="118" y="139"/>
                  </a:cubicBezTo>
                  <a:cubicBezTo>
                    <a:pt x="124" y="137"/>
                    <a:pt x="130" y="134"/>
                    <a:pt x="136" y="132"/>
                  </a:cubicBezTo>
                  <a:cubicBezTo>
                    <a:pt x="143" y="129"/>
                    <a:pt x="151" y="127"/>
                    <a:pt x="158" y="124"/>
                  </a:cubicBezTo>
                  <a:cubicBezTo>
                    <a:pt x="159" y="124"/>
                    <a:pt x="159" y="124"/>
                    <a:pt x="160" y="124"/>
                  </a:cubicBezTo>
                  <a:cubicBezTo>
                    <a:pt x="160" y="124"/>
                    <a:pt x="161" y="124"/>
                    <a:pt x="161" y="123"/>
                  </a:cubicBezTo>
                  <a:cubicBezTo>
                    <a:pt x="167" y="122"/>
                    <a:pt x="172" y="121"/>
                    <a:pt x="177" y="119"/>
                  </a:cubicBezTo>
                  <a:cubicBezTo>
                    <a:pt x="178" y="119"/>
                    <a:pt x="178" y="120"/>
                    <a:pt x="178" y="120"/>
                  </a:cubicBezTo>
                  <a:cubicBezTo>
                    <a:pt x="178" y="121"/>
                    <a:pt x="177" y="121"/>
                    <a:pt x="177" y="121"/>
                  </a:cubicBezTo>
                  <a:close/>
                  <a:moveTo>
                    <a:pt x="165" y="122"/>
                  </a:moveTo>
                  <a:cubicBezTo>
                    <a:pt x="166" y="122"/>
                    <a:pt x="167" y="121"/>
                    <a:pt x="168" y="121"/>
                  </a:cubicBezTo>
                  <a:cubicBezTo>
                    <a:pt x="169" y="120"/>
                    <a:pt x="171" y="120"/>
                    <a:pt x="173" y="120"/>
                  </a:cubicBezTo>
                  <a:cubicBezTo>
                    <a:pt x="173" y="119"/>
                    <a:pt x="178" y="118"/>
                    <a:pt x="175" y="119"/>
                  </a:cubicBezTo>
                  <a:cubicBezTo>
                    <a:pt x="171" y="120"/>
                    <a:pt x="168" y="121"/>
                    <a:pt x="165" y="122"/>
                  </a:cubicBezTo>
                  <a:close/>
                  <a:moveTo>
                    <a:pt x="156" y="124"/>
                  </a:moveTo>
                  <a:cubicBezTo>
                    <a:pt x="155" y="124"/>
                    <a:pt x="155" y="124"/>
                    <a:pt x="155" y="124"/>
                  </a:cubicBezTo>
                  <a:cubicBezTo>
                    <a:pt x="141" y="128"/>
                    <a:pt x="128" y="132"/>
                    <a:pt x="115" y="138"/>
                  </a:cubicBezTo>
                  <a:cubicBezTo>
                    <a:pt x="113" y="139"/>
                    <a:pt x="111" y="139"/>
                    <a:pt x="109" y="140"/>
                  </a:cubicBezTo>
                  <a:cubicBezTo>
                    <a:pt x="109" y="140"/>
                    <a:pt x="109" y="140"/>
                    <a:pt x="108" y="140"/>
                  </a:cubicBezTo>
                  <a:cubicBezTo>
                    <a:pt x="108" y="140"/>
                    <a:pt x="108" y="140"/>
                    <a:pt x="109" y="140"/>
                  </a:cubicBezTo>
                  <a:cubicBezTo>
                    <a:pt x="109" y="139"/>
                    <a:pt x="111" y="139"/>
                    <a:pt x="111" y="138"/>
                  </a:cubicBezTo>
                  <a:cubicBezTo>
                    <a:pt x="115" y="137"/>
                    <a:pt x="118" y="135"/>
                    <a:pt x="122" y="134"/>
                  </a:cubicBezTo>
                  <a:cubicBezTo>
                    <a:pt x="129" y="131"/>
                    <a:pt x="136" y="128"/>
                    <a:pt x="143" y="125"/>
                  </a:cubicBezTo>
                  <a:cubicBezTo>
                    <a:pt x="146" y="125"/>
                    <a:pt x="148" y="124"/>
                    <a:pt x="151" y="123"/>
                  </a:cubicBezTo>
                  <a:cubicBezTo>
                    <a:pt x="159" y="121"/>
                    <a:pt x="168" y="120"/>
                    <a:pt x="176" y="116"/>
                  </a:cubicBezTo>
                  <a:cubicBezTo>
                    <a:pt x="176" y="117"/>
                    <a:pt x="177" y="117"/>
                    <a:pt x="177" y="118"/>
                  </a:cubicBezTo>
                  <a:cubicBezTo>
                    <a:pt x="170" y="119"/>
                    <a:pt x="163" y="121"/>
                    <a:pt x="156" y="124"/>
                  </a:cubicBezTo>
                  <a:close/>
                  <a:moveTo>
                    <a:pt x="169" y="118"/>
                  </a:moveTo>
                  <a:cubicBezTo>
                    <a:pt x="171" y="117"/>
                    <a:pt x="172" y="117"/>
                    <a:pt x="174" y="116"/>
                  </a:cubicBezTo>
                  <a:cubicBezTo>
                    <a:pt x="172" y="117"/>
                    <a:pt x="171" y="117"/>
                    <a:pt x="169" y="118"/>
                  </a:cubicBezTo>
                  <a:close/>
                  <a:moveTo>
                    <a:pt x="159" y="120"/>
                  </a:moveTo>
                  <a:cubicBezTo>
                    <a:pt x="159" y="120"/>
                    <a:pt x="158" y="121"/>
                    <a:pt x="158" y="121"/>
                  </a:cubicBezTo>
                  <a:cubicBezTo>
                    <a:pt x="145" y="124"/>
                    <a:pt x="133" y="127"/>
                    <a:pt x="121" y="132"/>
                  </a:cubicBezTo>
                  <a:cubicBezTo>
                    <a:pt x="118" y="133"/>
                    <a:pt x="115" y="134"/>
                    <a:pt x="112" y="135"/>
                  </a:cubicBezTo>
                  <a:cubicBezTo>
                    <a:pt x="112" y="135"/>
                    <a:pt x="111" y="136"/>
                    <a:pt x="110" y="136"/>
                  </a:cubicBezTo>
                  <a:cubicBezTo>
                    <a:pt x="111" y="136"/>
                    <a:pt x="111" y="135"/>
                    <a:pt x="111" y="135"/>
                  </a:cubicBezTo>
                  <a:cubicBezTo>
                    <a:pt x="112" y="134"/>
                    <a:pt x="113" y="134"/>
                    <a:pt x="114" y="133"/>
                  </a:cubicBezTo>
                  <a:cubicBezTo>
                    <a:pt x="121" y="129"/>
                    <a:pt x="128" y="127"/>
                    <a:pt x="135" y="125"/>
                  </a:cubicBezTo>
                  <a:cubicBezTo>
                    <a:pt x="147" y="121"/>
                    <a:pt x="161" y="118"/>
                    <a:pt x="174" y="113"/>
                  </a:cubicBezTo>
                  <a:cubicBezTo>
                    <a:pt x="174" y="114"/>
                    <a:pt x="175" y="115"/>
                    <a:pt x="175" y="115"/>
                  </a:cubicBezTo>
                  <a:cubicBezTo>
                    <a:pt x="170" y="116"/>
                    <a:pt x="164" y="119"/>
                    <a:pt x="159" y="120"/>
                  </a:cubicBezTo>
                  <a:close/>
                  <a:moveTo>
                    <a:pt x="148" y="120"/>
                  </a:moveTo>
                  <a:cubicBezTo>
                    <a:pt x="151" y="120"/>
                    <a:pt x="155" y="119"/>
                    <a:pt x="159" y="118"/>
                  </a:cubicBezTo>
                  <a:cubicBezTo>
                    <a:pt x="159" y="117"/>
                    <a:pt x="160" y="117"/>
                    <a:pt x="161" y="117"/>
                  </a:cubicBezTo>
                  <a:cubicBezTo>
                    <a:pt x="157" y="118"/>
                    <a:pt x="152" y="119"/>
                    <a:pt x="148" y="120"/>
                  </a:cubicBezTo>
                  <a:close/>
                  <a:moveTo>
                    <a:pt x="143" y="121"/>
                  </a:moveTo>
                  <a:cubicBezTo>
                    <a:pt x="137" y="123"/>
                    <a:pt x="132" y="124"/>
                    <a:pt x="127" y="126"/>
                  </a:cubicBezTo>
                  <a:cubicBezTo>
                    <a:pt x="124" y="127"/>
                    <a:pt x="122" y="128"/>
                    <a:pt x="120" y="129"/>
                  </a:cubicBezTo>
                  <a:cubicBezTo>
                    <a:pt x="117" y="130"/>
                    <a:pt x="114" y="130"/>
                    <a:pt x="112" y="131"/>
                  </a:cubicBezTo>
                  <a:cubicBezTo>
                    <a:pt x="123" y="126"/>
                    <a:pt x="133" y="123"/>
                    <a:pt x="144" y="120"/>
                  </a:cubicBezTo>
                  <a:cubicBezTo>
                    <a:pt x="149" y="118"/>
                    <a:pt x="154" y="116"/>
                    <a:pt x="160" y="115"/>
                  </a:cubicBezTo>
                  <a:cubicBezTo>
                    <a:pt x="164" y="114"/>
                    <a:pt x="168" y="113"/>
                    <a:pt x="172" y="111"/>
                  </a:cubicBezTo>
                  <a:cubicBezTo>
                    <a:pt x="173" y="111"/>
                    <a:pt x="173" y="112"/>
                    <a:pt x="173" y="112"/>
                  </a:cubicBezTo>
                  <a:cubicBezTo>
                    <a:pt x="163" y="116"/>
                    <a:pt x="153" y="118"/>
                    <a:pt x="143" y="121"/>
                  </a:cubicBezTo>
                  <a:close/>
                  <a:moveTo>
                    <a:pt x="171" y="108"/>
                  </a:moveTo>
                  <a:cubicBezTo>
                    <a:pt x="170" y="108"/>
                    <a:pt x="171" y="108"/>
                    <a:pt x="171" y="109"/>
                  </a:cubicBezTo>
                  <a:cubicBezTo>
                    <a:pt x="170" y="109"/>
                    <a:pt x="168" y="109"/>
                    <a:pt x="168" y="109"/>
                  </a:cubicBezTo>
                  <a:cubicBezTo>
                    <a:pt x="166" y="110"/>
                    <a:pt x="164" y="110"/>
                    <a:pt x="162" y="111"/>
                  </a:cubicBezTo>
                  <a:cubicBezTo>
                    <a:pt x="156" y="112"/>
                    <a:pt x="150" y="114"/>
                    <a:pt x="144" y="116"/>
                  </a:cubicBezTo>
                  <a:cubicBezTo>
                    <a:pt x="134" y="118"/>
                    <a:pt x="123" y="121"/>
                    <a:pt x="113" y="125"/>
                  </a:cubicBezTo>
                  <a:cubicBezTo>
                    <a:pt x="112" y="126"/>
                    <a:pt x="111" y="126"/>
                    <a:pt x="111" y="126"/>
                  </a:cubicBezTo>
                  <a:cubicBezTo>
                    <a:pt x="111" y="126"/>
                    <a:pt x="111" y="126"/>
                    <a:pt x="111" y="126"/>
                  </a:cubicBezTo>
                  <a:cubicBezTo>
                    <a:pt x="112" y="126"/>
                    <a:pt x="114" y="125"/>
                    <a:pt x="114" y="125"/>
                  </a:cubicBezTo>
                  <a:cubicBezTo>
                    <a:pt x="117" y="123"/>
                    <a:pt x="121" y="122"/>
                    <a:pt x="124" y="121"/>
                  </a:cubicBezTo>
                  <a:cubicBezTo>
                    <a:pt x="129" y="119"/>
                    <a:pt x="135" y="117"/>
                    <a:pt x="140" y="115"/>
                  </a:cubicBezTo>
                  <a:cubicBezTo>
                    <a:pt x="146" y="113"/>
                    <a:pt x="151" y="112"/>
                    <a:pt x="157" y="110"/>
                  </a:cubicBezTo>
                  <a:cubicBezTo>
                    <a:pt x="162" y="108"/>
                    <a:pt x="167" y="106"/>
                    <a:pt x="172" y="104"/>
                  </a:cubicBezTo>
                  <a:cubicBezTo>
                    <a:pt x="172" y="104"/>
                    <a:pt x="172" y="104"/>
                    <a:pt x="172" y="104"/>
                  </a:cubicBezTo>
                  <a:cubicBezTo>
                    <a:pt x="172" y="105"/>
                    <a:pt x="172" y="106"/>
                    <a:pt x="172" y="107"/>
                  </a:cubicBezTo>
                  <a:cubicBezTo>
                    <a:pt x="171" y="108"/>
                    <a:pt x="171" y="108"/>
                    <a:pt x="171" y="108"/>
                  </a:cubicBezTo>
                  <a:close/>
                  <a:moveTo>
                    <a:pt x="171" y="103"/>
                  </a:moveTo>
                  <a:cubicBezTo>
                    <a:pt x="167" y="104"/>
                    <a:pt x="163" y="106"/>
                    <a:pt x="158" y="108"/>
                  </a:cubicBezTo>
                  <a:cubicBezTo>
                    <a:pt x="153" y="110"/>
                    <a:pt x="148" y="111"/>
                    <a:pt x="142" y="112"/>
                  </a:cubicBezTo>
                  <a:cubicBezTo>
                    <a:pt x="132" y="115"/>
                    <a:pt x="123" y="119"/>
                    <a:pt x="113" y="121"/>
                  </a:cubicBezTo>
                  <a:cubicBezTo>
                    <a:pt x="109" y="122"/>
                    <a:pt x="113" y="121"/>
                    <a:pt x="114" y="120"/>
                  </a:cubicBezTo>
                  <a:cubicBezTo>
                    <a:pt x="117" y="119"/>
                    <a:pt x="120" y="117"/>
                    <a:pt x="124" y="116"/>
                  </a:cubicBezTo>
                  <a:cubicBezTo>
                    <a:pt x="129" y="114"/>
                    <a:pt x="134" y="113"/>
                    <a:pt x="139" y="111"/>
                  </a:cubicBezTo>
                  <a:cubicBezTo>
                    <a:pt x="149" y="108"/>
                    <a:pt x="158" y="105"/>
                    <a:pt x="168" y="102"/>
                  </a:cubicBezTo>
                  <a:cubicBezTo>
                    <a:pt x="169" y="102"/>
                    <a:pt x="170" y="101"/>
                    <a:pt x="170" y="101"/>
                  </a:cubicBezTo>
                  <a:cubicBezTo>
                    <a:pt x="170" y="101"/>
                    <a:pt x="171" y="101"/>
                    <a:pt x="171" y="100"/>
                  </a:cubicBezTo>
                  <a:cubicBezTo>
                    <a:pt x="171" y="100"/>
                    <a:pt x="171" y="100"/>
                    <a:pt x="171" y="100"/>
                  </a:cubicBezTo>
                  <a:cubicBezTo>
                    <a:pt x="172" y="101"/>
                    <a:pt x="172" y="102"/>
                    <a:pt x="172" y="103"/>
                  </a:cubicBezTo>
                  <a:cubicBezTo>
                    <a:pt x="172" y="103"/>
                    <a:pt x="172" y="103"/>
                    <a:pt x="171" y="103"/>
                  </a:cubicBezTo>
                  <a:close/>
                  <a:moveTo>
                    <a:pt x="128" y="111"/>
                  </a:moveTo>
                  <a:cubicBezTo>
                    <a:pt x="125" y="112"/>
                    <a:pt x="122" y="112"/>
                    <a:pt x="118" y="113"/>
                  </a:cubicBezTo>
                  <a:cubicBezTo>
                    <a:pt x="116" y="114"/>
                    <a:pt x="113" y="114"/>
                    <a:pt x="113" y="114"/>
                  </a:cubicBezTo>
                  <a:cubicBezTo>
                    <a:pt x="113" y="114"/>
                    <a:pt x="113" y="114"/>
                    <a:pt x="113" y="114"/>
                  </a:cubicBezTo>
                  <a:cubicBezTo>
                    <a:pt x="113" y="114"/>
                    <a:pt x="114" y="114"/>
                    <a:pt x="116" y="113"/>
                  </a:cubicBezTo>
                  <a:cubicBezTo>
                    <a:pt x="123" y="111"/>
                    <a:pt x="129" y="109"/>
                    <a:pt x="135" y="107"/>
                  </a:cubicBezTo>
                  <a:cubicBezTo>
                    <a:pt x="139" y="105"/>
                    <a:pt x="142" y="104"/>
                    <a:pt x="146" y="103"/>
                  </a:cubicBezTo>
                  <a:cubicBezTo>
                    <a:pt x="154" y="101"/>
                    <a:pt x="162" y="98"/>
                    <a:pt x="170" y="96"/>
                  </a:cubicBezTo>
                  <a:cubicBezTo>
                    <a:pt x="170" y="96"/>
                    <a:pt x="170" y="97"/>
                    <a:pt x="171" y="98"/>
                  </a:cubicBezTo>
                  <a:cubicBezTo>
                    <a:pt x="157" y="103"/>
                    <a:pt x="142" y="107"/>
                    <a:pt x="128" y="111"/>
                  </a:cubicBezTo>
                  <a:close/>
                  <a:moveTo>
                    <a:pt x="163" y="97"/>
                  </a:moveTo>
                  <a:cubicBezTo>
                    <a:pt x="163" y="97"/>
                    <a:pt x="164" y="97"/>
                    <a:pt x="165" y="97"/>
                  </a:cubicBezTo>
                  <a:cubicBezTo>
                    <a:pt x="166" y="96"/>
                    <a:pt x="167" y="96"/>
                    <a:pt x="168" y="96"/>
                  </a:cubicBezTo>
                  <a:cubicBezTo>
                    <a:pt x="166" y="96"/>
                    <a:pt x="165" y="97"/>
                    <a:pt x="163" y="97"/>
                  </a:cubicBezTo>
                  <a:close/>
                  <a:moveTo>
                    <a:pt x="158" y="98"/>
                  </a:moveTo>
                  <a:cubicBezTo>
                    <a:pt x="153" y="100"/>
                    <a:pt x="148" y="101"/>
                    <a:pt x="143" y="103"/>
                  </a:cubicBezTo>
                  <a:cubicBezTo>
                    <a:pt x="142" y="103"/>
                    <a:pt x="142" y="103"/>
                    <a:pt x="141" y="103"/>
                  </a:cubicBezTo>
                  <a:cubicBezTo>
                    <a:pt x="134" y="105"/>
                    <a:pt x="127" y="107"/>
                    <a:pt x="120" y="110"/>
                  </a:cubicBezTo>
                  <a:cubicBezTo>
                    <a:pt x="118" y="110"/>
                    <a:pt x="116" y="110"/>
                    <a:pt x="114" y="110"/>
                  </a:cubicBezTo>
                  <a:cubicBezTo>
                    <a:pt x="114" y="110"/>
                    <a:pt x="114" y="110"/>
                    <a:pt x="114" y="110"/>
                  </a:cubicBezTo>
                  <a:cubicBezTo>
                    <a:pt x="116" y="110"/>
                    <a:pt x="117" y="109"/>
                    <a:pt x="119" y="109"/>
                  </a:cubicBezTo>
                  <a:cubicBezTo>
                    <a:pt x="122" y="108"/>
                    <a:pt x="125" y="107"/>
                    <a:pt x="128" y="106"/>
                  </a:cubicBezTo>
                  <a:cubicBezTo>
                    <a:pt x="135" y="104"/>
                    <a:pt x="143" y="101"/>
                    <a:pt x="150" y="99"/>
                  </a:cubicBezTo>
                  <a:cubicBezTo>
                    <a:pt x="153" y="99"/>
                    <a:pt x="156" y="98"/>
                    <a:pt x="158" y="97"/>
                  </a:cubicBezTo>
                  <a:cubicBezTo>
                    <a:pt x="159" y="96"/>
                    <a:pt x="161" y="95"/>
                    <a:pt x="162" y="95"/>
                  </a:cubicBezTo>
                  <a:cubicBezTo>
                    <a:pt x="164" y="94"/>
                    <a:pt x="166" y="93"/>
                    <a:pt x="168" y="93"/>
                  </a:cubicBezTo>
                  <a:cubicBezTo>
                    <a:pt x="169" y="93"/>
                    <a:pt x="169" y="94"/>
                    <a:pt x="169" y="95"/>
                  </a:cubicBezTo>
                  <a:cubicBezTo>
                    <a:pt x="165" y="95"/>
                    <a:pt x="162" y="97"/>
                    <a:pt x="158" y="98"/>
                  </a:cubicBezTo>
                  <a:close/>
                  <a:moveTo>
                    <a:pt x="167" y="89"/>
                  </a:moveTo>
                  <a:cubicBezTo>
                    <a:pt x="167" y="89"/>
                    <a:pt x="167" y="89"/>
                    <a:pt x="167" y="89"/>
                  </a:cubicBezTo>
                  <a:cubicBezTo>
                    <a:pt x="162" y="90"/>
                    <a:pt x="158" y="91"/>
                    <a:pt x="153" y="93"/>
                  </a:cubicBezTo>
                  <a:cubicBezTo>
                    <a:pt x="150" y="94"/>
                    <a:pt x="147" y="95"/>
                    <a:pt x="144" y="96"/>
                  </a:cubicBezTo>
                  <a:cubicBezTo>
                    <a:pt x="135" y="98"/>
                    <a:pt x="125" y="102"/>
                    <a:pt x="116" y="102"/>
                  </a:cubicBezTo>
                  <a:cubicBezTo>
                    <a:pt x="124" y="102"/>
                    <a:pt x="133" y="98"/>
                    <a:pt x="141" y="95"/>
                  </a:cubicBezTo>
                  <a:cubicBezTo>
                    <a:pt x="149" y="92"/>
                    <a:pt x="159" y="90"/>
                    <a:pt x="166" y="85"/>
                  </a:cubicBezTo>
                  <a:cubicBezTo>
                    <a:pt x="167" y="84"/>
                    <a:pt x="166" y="84"/>
                    <a:pt x="166" y="84"/>
                  </a:cubicBezTo>
                  <a:cubicBezTo>
                    <a:pt x="157" y="88"/>
                    <a:pt x="147" y="90"/>
                    <a:pt x="138" y="92"/>
                  </a:cubicBezTo>
                  <a:cubicBezTo>
                    <a:pt x="130" y="94"/>
                    <a:pt x="121" y="96"/>
                    <a:pt x="114" y="99"/>
                  </a:cubicBezTo>
                  <a:cubicBezTo>
                    <a:pt x="114" y="98"/>
                    <a:pt x="113" y="98"/>
                    <a:pt x="112" y="97"/>
                  </a:cubicBezTo>
                  <a:cubicBezTo>
                    <a:pt x="129" y="93"/>
                    <a:pt x="144" y="87"/>
                    <a:pt x="160" y="83"/>
                  </a:cubicBezTo>
                  <a:cubicBezTo>
                    <a:pt x="163" y="82"/>
                    <a:pt x="166" y="81"/>
                    <a:pt x="168" y="81"/>
                  </a:cubicBezTo>
                  <a:cubicBezTo>
                    <a:pt x="166" y="82"/>
                    <a:pt x="166" y="86"/>
                    <a:pt x="167" y="89"/>
                  </a:cubicBezTo>
                  <a:close/>
                  <a:moveTo>
                    <a:pt x="160" y="82"/>
                  </a:moveTo>
                  <a:cubicBezTo>
                    <a:pt x="144" y="86"/>
                    <a:pt x="129" y="92"/>
                    <a:pt x="113" y="96"/>
                  </a:cubicBezTo>
                  <a:cubicBezTo>
                    <a:pt x="117" y="93"/>
                    <a:pt x="123" y="92"/>
                    <a:pt x="127" y="91"/>
                  </a:cubicBezTo>
                  <a:cubicBezTo>
                    <a:pt x="136" y="89"/>
                    <a:pt x="144" y="87"/>
                    <a:pt x="151" y="84"/>
                  </a:cubicBezTo>
                  <a:cubicBezTo>
                    <a:pt x="167" y="79"/>
                    <a:pt x="184" y="72"/>
                    <a:pt x="200" y="70"/>
                  </a:cubicBezTo>
                  <a:cubicBezTo>
                    <a:pt x="205" y="70"/>
                    <a:pt x="196" y="72"/>
                    <a:pt x="195" y="73"/>
                  </a:cubicBezTo>
                  <a:cubicBezTo>
                    <a:pt x="192" y="73"/>
                    <a:pt x="188" y="75"/>
                    <a:pt x="184" y="76"/>
                  </a:cubicBezTo>
                  <a:cubicBezTo>
                    <a:pt x="176" y="78"/>
                    <a:pt x="168" y="80"/>
                    <a:pt x="160" y="82"/>
                  </a:cubicBezTo>
                  <a:close/>
                  <a:moveTo>
                    <a:pt x="175" y="82"/>
                  </a:moveTo>
                  <a:cubicBezTo>
                    <a:pt x="174" y="82"/>
                    <a:pt x="174" y="81"/>
                    <a:pt x="173" y="81"/>
                  </a:cubicBezTo>
                  <a:cubicBezTo>
                    <a:pt x="178" y="80"/>
                    <a:pt x="182" y="79"/>
                    <a:pt x="187" y="78"/>
                  </a:cubicBezTo>
                  <a:cubicBezTo>
                    <a:pt x="192" y="77"/>
                    <a:pt x="197" y="75"/>
                    <a:pt x="202" y="74"/>
                  </a:cubicBezTo>
                  <a:cubicBezTo>
                    <a:pt x="204" y="73"/>
                    <a:pt x="204" y="73"/>
                    <a:pt x="202" y="74"/>
                  </a:cubicBezTo>
                  <a:cubicBezTo>
                    <a:pt x="200" y="75"/>
                    <a:pt x="199" y="75"/>
                    <a:pt x="197" y="76"/>
                  </a:cubicBezTo>
                  <a:cubicBezTo>
                    <a:pt x="195" y="77"/>
                    <a:pt x="192" y="78"/>
                    <a:pt x="189" y="78"/>
                  </a:cubicBezTo>
                  <a:cubicBezTo>
                    <a:pt x="185" y="80"/>
                    <a:pt x="180" y="81"/>
                    <a:pt x="175" y="82"/>
                  </a:cubicBezTo>
                  <a:close/>
                  <a:moveTo>
                    <a:pt x="192" y="83"/>
                  </a:moveTo>
                  <a:cubicBezTo>
                    <a:pt x="196" y="82"/>
                    <a:pt x="200" y="81"/>
                    <a:pt x="204" y="80"/>
                  </a:cubicBezTo>
                  <a:cubicBezTo>
                    <a:pt x="209" y="79"/>
                    <a:pt x="200" y="82"/>
                    <a:pt x="199" y="82"/>
                  </a:cubicBezTo>
                  <a:cubicBezTo>
                    <a:pt x="197" y="83"/>
                    <a:pt x="196" y="83"/>
                    <a:pt x="194" y="84"/>
                  </a:cubicBezTo>
                  <a:cubicBezTo>
                    <a:pt x="193" y="84"/>
                    <a:pt x="193" y="83"/>
                    <a:pt x="192" y="83"/>
                  </a:cubicBezTo>
                  <a:close/>
                  <a:moveTo>
                    <a:pt x="194" y="85"/>
                  </a:moveTo>
                  <a:cubicBezTo>
                    <a:pt x="198" y="85"/>
                    <a:pt x="202" y="83"/>
                    <a:pt x="205" y="82"/>
                  </a:cubicBezTo>
                  <a:cubicBezTo>
                    <a:pt x="209" y="81"/>
                    <a:pt x="203" y="84"/>
                    <a:pt x="202" y="85"/>
                  </a:cubicBezTo>
                  <a:cubicBezTo>
                    <a:pt x="200" y="86"/>
                    <a:pt x="198" y="87"/>
                    <a:pt x="196" y="88"/>
                  </a:cubicBezTo>
                  <a:cubicBezTo>
                    <a:pt x="196" y="87"/>
                    <a:pt x="195" y="86"/>
                    <a:pt x="194" y="85"/>
                  </a:cubicBezTo>
                  <a:close/>
                  <a:moveTo>
                    <a:pt x="197" y="90"/>
                  </a:moveTo>
                  <a:cubicBezTo>
                    <a:pt x="197" y="89"/>
                    <a:pt x="197" y="89"/>
                    <a:pt x="197" y="89"/>
                  </a:cubicBezTo>
                  <a:cubicBezTo>
                    <a:pt x="200" y="88"/>
                    <a:pt x="203" y="87"/>
                    <a:pt x="207" y="86"/>
                  </a:cubicBezTo>
                  <a:cubicBezTo>
                    <a:pt x="211" y="85"/>
                    <a:pt x="206" y="87"/>
                    <a:pt x="205" y="87"/>
                  </a:cubicBezTo>
                  <a:cubicBezTo>
                    <a:pt x="203" y="89"/>
                    <a:pt x="200" y="90"/>
                    <a:pt x="198" y="91"/>
                  </a:cubicBezTo>
                  <a:cubicBezTo>
                    <a:pt x="198" y="90"/>
                    <a:pt x="198" y="90"/>
                    <a:pt x="197" y="90"/>
                  </a:cubicBezTo>
                  <a:close/>
                  <a:moveTo>
                    <a:pt x="199" y="92"/>
                  </a:moveTo>
                  <a:cubicBezTo>
                    <a:pt x="200" y="92"/>
                    <a:pt x="201" y="92"/>
                    <a:pt x="202" y="92"/>
                  </a:cubicBezTo>
                  <a:cubicBezTo>
                    <a:pt x="204" y="91"/>
                    <a:pt x="208" y="91"/>
                    <a:pt x="210" y="90"/>
                  </a:cubicBezTo>
                  <a:cubicBezTo>
                    <a:pt x="207" y="92"/>
                    <a:pt x="203" y="93"/>
                    <a:pt x="200" y="95"/>
                  </a:cubicBezTo>
                  <a:cubicBezTo>
                    <a:pt x="200" y="94"/>
                    <a:pt x="199" y="93"/>
                    <a:pt x="199" y="92"/>
                  </a:cubicBezTo>
                  <a:close/>
                  <a:moveTo>
                    <a:pt x="201" y="96"/>
                  </a:moveTo>
                  <a:cubicBezTo>
                    <a:pt x="204" y="96"/>
                    <a:pt x="207" y="95"/>
                    <a:pt x="209" y="94"/>
                  </a:cubicBezTo>
                  <a:cubicBezTo>
                    <a:pt x="213" y="92"/>
                    <a:pt x="208" y="95"/>
                    <a:pt x="207" y="96"/>
                  </a:cubicBezTo>
                  <a:cubicBezTo>
                    <a:pt x="206" y="97"/>
                    <a:pt x="204" y="97"/>
                    <a:pt x="202" y="98"/>
                  </a:cubicBezTo>
                  <a:cubicBezTo>
                    <a:pt x="202" y="98"/>
                    <a:pt x="201" y="97"/>
                    <a:pt x="201" y="96"/>
                  </a:cubicBezTo>
                  <a:close/>
                  <a:moveTo>
                    <a:pt x="204" y="101"/>
                  </a:moveTo>
                  <a:cubicBezTo>
                    <a:pt x="204" y="100"/>
                    <a:pt x="203" y="100"/>
                    <a:pt x="203" y="99"/>
                  </a:cubicBezTo>
                  <a:cubicBezTo>
                    <a:pt x="203" y="99"/>
                    <a:pt x="203" y="99"/>
                    <a:pt x="203" y="99"/>
                  </a:cubicBezTo>
                  <a:cubicBezTo>
                    <a:pt x="205" y="99"/>
                    <a:pt x="207" y="99"/>
                    <a:pt x="209" y="98"/>
                  </a:cubicBezTo>
                  <a:cubicBezTo>
                    <a:pt x="212" y="97"/>
                    <a:pt x="208" y="99"/>
                    <a:pt x="208" y="99"/>
                  </a:cubicBezTo>
                  <a:cubicBezTo>
                    <a:pt x="206" y="99"/>
                    <a:pt x="205" y="100"/>
                    <a:pt x="204" y="100"/>
                  </a:cubicBezTo>
                  <a:cubicBezTo>
                    <a:pt x="204" y="101"/>
                    <a:pt x="204" y="101"/>
                    <a:pt x="204" y="101"/>
                  </a:cubicBezTo>
                  <a:close/>
                  <a:moveTo>
                    <a:pt x="206" y="103"/>
                  </a:moveTo>
                  <a:cubicBezTo>
                    <a:pt x="206" y="102"/>
                    <a:pt x="205" y="102"/>
                    <a:pt x="205" y="101"/>
                  </a:cubicBezTo>
                  <a:cubicBezTo>
                    <a:pt x="206" y="101"/>
                    <a:pt x="207" y="101"/>
                    <a:pt x="209" y="100"/>
                  </a:cubicBezTo>
                  <a:cubicBezTo>
                    <a:pt x="210" y="101"/>
                    <a:pt x="210" y="101"/>
                    <a:pt x="209" y="102"/>
                  </a:cubicBezTo>
                  <a:cubicBezTo>
                    <a:pt x="208" y="102"/>
                    <a:pt x="207" y="102"/>
                    <a:pt x="206" y="103"/>
                  </a:cubicBezTo>
                  <a:close/>
                  <a:moveTo>
                    <a:pt x="211" y="103"/>
                  </a:moveTo>
                  <a:cubicBezTo>
                    <a:pt x="211" y="104"/>
                    <a:pt x="210" y="105"/>
                    <a:pt x="209" y="105"/>
                  </a:cubicBezTo>
                  <a:cubicBezTo>
                    <a:pt x="208" y="105"/>
                    <a:pt x="208" y="104"/>
                    <a:pt x="207" y="104"/>
                  </a:cubicBezTo>
                  <a:cubicBezTo>
                    <a:pt x="209" y="103"/>
                    <a:pt x="211" y="103"/>
                    <a:pt x="211" y="103"/>
                  </a:cubicBezTo>
                  <a:close/>
                  <a:moveTo>
                    <a:pt x="210" y="106"/>
                  </a:moveTo>
                  <a:cubicBezTo>
                    <a:pt x="210" y="106"/>
                    <a:pt x="210" y="106"/>
                    <a:pt x="210" y="106"/>
                  </a:cubicBezTo>
                  <a:cubicBezTo>
                    <a:pt x="212" y="106"/>
                    <a:pt x="213" y="106"/>
                    <a:pt x="211" y="108"/>
                  </a:cubicBezTo>
                  <a:cubicBezTo>
                    <a:pt x="211" y="107"/>
                    <a:pt x="210" y="107"/>
                    <a:pt x="210" y="106"/>
                  </a:cubicBezTo>
                  <a:close/>
                  <a:moveTo>
                    <a:pt x="213" y="109"/>
                  </a:moveTo>
                  <a:cubicBezTo>
                    <a:pt x="214" y="108"/>
                    <a:pt x="213" y="110"/>
                    <a:pt x="213" y="111"/>
                  </a:cubicBezTo>
                  <a:cubicBezTo>
                    <a:pt x="213" y="110"/>
                    <a:pt x="212" y="109"/>
                    <a:pt x="212" y="109"/>
                  </a:cubicBezTo>
                  <a:cubicBezTo>
                    <a:pt x="212" y="109"/>
                    <a:pt x="212" y="109"/>
                    <a:pt x="213" y="109"/>
                  </a:cubicBezTo>
                  <a:close/>
                  <a:moveTo>
                    <a:pt x="214" y="110"/>
                  </a:moveTo>
                  <a:cubicBezTo>
                    <a:pt x="214" y="111"/>
                    <a:pt x="214" y="111"/>
                    <a:pt x="214" y="112"/>
                  </a:cubicBezTo>
                  <a:cubicBezTo>
                    <a:pt x="214" y="112"/>
                    <a:pt x="214" y="113"/>
                    <a:pt x="214" y="113"/>
                  </a:cubicBezTo>
                  <a:cubicBezTo>
                    <a:pt x="214" y="113"/>
                    <a:pt x="214" y="112"/>
                    <a:pt x="213" y="112"/>
                  </a:cubicBezTo>
                  <a:cubicBezTo>
                    <a:pt x="214" y="111"/>
                    <a:pt x="214" y="111"/>
                    <a:pt x="214" y="110"/>
                  </a:cubicBezTo>
                  <a:close/>
                  <a:moveTo>
                    <a:pt x="213" y="105"/>
                  </a:moveTo>
                  <a:cubicBezTo>
                    <a:pt x="213" y="105"/>
                    <a:pt x="213" y="105"/>
                    <a:pt x="213" y="105"/>
                  </a:cubicBezTo>
                  <a:cubicBezTo>
                    <a:pt x="212" y="105"/>
                    <a:pt x="209" y="106"/>
                    <a:pt x="211" y="105"/>
                  </a:cubicBezTo>
                  <a:cubicBezTo>
                    <a:pt x="212" y="104"/>
                    <a:pt x="212" y="103"/>
                    <a:pt x="213" y="102"/>
                  </a:cubicBezTo>
                  <a:cubicBezTo>
                    <a:pt x="213" y="102"/>
                    <a:pt x="212" y="102"/>
                    <a:pt x="212" y="102"/>
                  </a:cubicBezTo>
                  <a:cubicBezTo>
                    <a:pt x="210" y="102"/>
                    <a:pt x="211" y="102"/>
                    <a:pt x="209" y="102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10" y="102"/>
                    <a:pt x="211" y="101"/>
                    <a:pt x="212" y="100"/>
                  </a:cubicBezTo>
                  <a:cubicBezTo>
                    <a:pt x="212" y="100"/>
                    <a:pt x="212" y="99"/>
                    <a:pt x="212" y="99"/>
                  </a:cubicBezTo>
                  <a:cubicBezTo>
                    <a:pt x="210" y="99"/>
                    <a:pt x="207" y="99"/>
                    <a:pt x="206" y="100"/>
                  </a:cubicBezTo>
                  <a:cubicBezTo>
                    <a:pt x="207" y="99"/>
                    <a:pt x="210" y="99"/>
                    <a:pt x="211" y="97"/>
                  </a:cubicBezTo>
                  <a:cubicBezTo>
                    <a:pt x="212" y="97"/>
                    <a:pt x="211" y="97"/>
                    <a:pt x="211" y="97"/>
                  </a:cubicBezTo>
                  <a:cubicBezTo>
                    <a:pt x="210" y="97"/>
                    <a:pt x="208" y="97"/>
                    <a:pt x="207" y="98"/>
                  </a:cubicBezTo>
                  <a:cubicBezTo>
                    <a:pt x="206" y="98"/>
                    <a:pt x="201" y="100"/>
                    <a:pt x="205" y="98"/>
                  </a:cubicBezTo>
                  <a:cubicBezTo>
                    <a:pt x="207" y="96"/>
                    <a:pt x="210" y="95"/>
                    <a:pt x="212" y="93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213" y="98"/>
                    <a:pt x="214" y="103"/>
                    <a:pt x="214" y="108"/>
                  </a:cubicBezTo>
                  <a:cubicBezTo>
                    <a:pt x="212" y="108"/>
                    <a:pt x="213" y="107"/>
                    <a:pt x="213" y="105"/>
                  </a:cubicBezTo>
                  <a:close/>
                  <a:moveTo>
                    <a:pt x="211" y="92"/>
                  </a:moveTo>
                  <a:cubicBezTo>
                    <a:pt x="208" y="93"/>
                    <a:pt x="205" y="95"/>
                    <a:pt x="201" y="95"/>
                  </a:cubicBezTo>
                  <a:cubicBezTo>
                    <a:pt x="202" y="95"/>
                    <a:pt x="205" y="93"/>
                    <a:pt x="206" y="92"/>
                  </a:cubicBezTo>
                  <a:cubicBezTo>
                    <a:pt x="208" y="92"/>
                    <a:pt x="210" y="91"/>
                    <a:pt x="211" y="90"/>
                  </a:cubicBezTo>
                  <a:cubicBezTo>
                    <a:pt x="211" y="90"/>
                    <a:pt x="211" y="90"/>
                    <a:pt x="211" y="90"/>
                  </a:cubicBezTo>
                  <a:cubicBezTo>
                    <a:pt x="211" y="91"/>
                    <a:pt x="212" y="92"/>
                    <a:pt x="212" y="92"/>
                  </a:cubicBezTo>
                  <a:cubicBezTo>
                    <a:pt x="212" y="92"/>
                    <a:pt x="212" y="92"/>
                    <a:pt x="211" y="92"/>
                  </a:cubicBezTo>
                  <a:close/>
                  <a:moveTo>
                    <a:pt x="211" y="89"/>
                  </a:moveTo>
                  <a:cubicBezTo>
                    <a:pt x="207" y="89"/>
                    <a:pt x="203" y="91"/>
                    <a:pt x="199" y="91"/>
                  </a:cubicBezTo>
                  <a:cubicBezTo>
                    <a:pt x="200" y="91"/>
                    <a:pt x="203" y="89"/>
                    <a:pt x="204" y="89"/>
                  </a:cubicBezTo>
                  <a:cubicBezTo>
                    <a:pt x="206" y="88"/>
                    <a:pt x="208" y="87"/>
                    <a:pt x="210" y="86"/>
                  </a:cubicBezTo>
                  <a:cubicBezTo>
                    <a:pt x="210" y="87"/>
                    <a:pt x="211" y="88"/>
                    <a:pt x="211" y="89"/>
                  </a:cubicBezTo>
                  <a:cubicBezTo>
                    <a:pt x="211" y="89"/>
                    <a:pt x="211" y="89"/>
                    <a:pt x="211" y="89"/>
                  </a:cubicBezTo>
                  <a:close/>
                  <a:moveTo>
                    <a:pt x="203" y="87"/>
                  </a:moveTo>
                  <a:cubicBezTo>
                    <a:pt x="202" y="87"/>
                    <a:pt x="198" y="87"/>
                    <a:pt x="197" y="88"/>
                  </a:cubicBezTo>
                  <a:cubicBezTo>
                    <a:pt x="201" y="86"/>
                    <a:pt x="205" y="84"/>
                    <a:pt x="208" y="82"/>
                  </a:cubicBezTo>
                  <a:cubicBezTo>
                    <a:pt x="208" y="82"/>
                    <a:pt x="208" y="81"/>
                    <a:pt x="208" y="81"/>
                  </a:cubicBezTo>
                  <a:cubicBezTo>
                    <a:pt x="204" y="81"/>
                    <a:pt x="200" y="83"/>
                    <a:pt x="196" y="84"/>
                  </a:cubicBezTo>
                  <a:cubicBezTo>
                    <a:pt x="193" y="85"/>
                    <a:pt x="200" y="82"/>
                    <a:pt x="201" y="82"/>
                  </a:cubicBezTo>
                  <a:cubicBezTo>
                    <a:pt x="203" y="81"/>
                    <a:pt x="205" y="81"/>
                    <a:pt x="207" y="79"/>
                  </a:cubicBezTo>
                  <a:cubicBezTo>
                    <a:pt x="207" y="79"/>
                    <a:pt x="207" y="79"/>
                    <a:pt x="207" y="79"/>
                  </a:cubicBezTo>
                  <a:cubicBezTo>
                    <a:pt x="202" y="79"/>
                    <a:pt x="197" y="81"/>
                    <a:pt x="192" y="82"/>
                  </a:cubicBezTo>
                  <a:cubicBezTo>
                    <a:pt x="197" y="80"/>
                    <a:pt x="202" y="79"/>
                    <a:pt x="207" y="77"/>
                  </a:cubicBezTo>
                  <a:cubicBezTo>
                    <a:pt x="207" y="77"/>
                    <a:pt x="207" y="77"/>
                    <a:pt x="207" y="77"/>
                  </a:cubicBezTo>
                  <a:cubicBezTo>
                    <a:pt x="208" y="80"/>
                    <a:pt x="209" y="82"/>
                    <a:pt x="210" y="85"/>
                  </a:cubicBezTo>
                  <a:cubicBezTo>
                    <a:pt x="208" y="85"/>
                    <a:pt x="205" y="86"/>
                    <a:pt x="203" y="87"/>
                  </a:cubicBezTo>
                  <a:close/>
                  <a:moveTo>
                    <a:pt x="207" y="77"/>
                  </a:moveTo>
                  <a:cubicBezTo>
                    <a:pt x="201" y="78"/>
                    <a:pt x="196" y="78"/>
                    <a:pt x="191" y="79"/>
                  </a:cubicBezTo>
                  <a:cubicBezTo>
                    <a:pt x="188" y="80"/>
                    <a:pt x="185" y="81"/>
                    <a:pt x="182" y="81"/>
                  </a:cubicBezTo>
                  <a:cubicBezTo>
                    <a:pt x="181" y="81"/>
                    <a:pt x="180" y="82"/>
                    <a:pt x="179" y="82"/>
                  </a:cubicBezTo>
                  <a:cubicBezTo>
                    <a:pt x="188" y="80"/>
                    <a:pt x="197" y="77"/>
                    <a:pt x="205" y="73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0" y="73"/>
                    <a:pt x="195" y="75"/>
                    <a:pt x="190" y="76"/>
                  </a:cubicBezTo>
                  <a:cubicBezTo>
                    <a:pt x="184" y="78"/>
                    <a:pt x="178" y="79"/>
                    <a:pt x="172" y="80"/>
                  </a:cubicBezTo>
                  <a:cubicBezTo>
                    <a:pt x="172" y="80"/>
                    <a:pt x="172" y="80"/>
                    <a:pt x="171" y="80"/>
                  </a:cubicBezTo>
                  <a:cubicBezTo>
                    <a:pt x="176" y="79"/>
                    <a:pt x="180" y="78"/>
                    <a:pt x="184" y="76"/>
                  </a:cubicBezTo>
                  <a:cubicBezTo>
                    <a:pt x="191" y="75"/>
                    <a:pt x="198" y="74"/>
                    <a:pt x="204" y="70"/>
                  </a:cubicBezTo>
                  <a:cubicBezTo>
                    <a:pt x="204" y="70"/>
                    <a:pt x="204" y="70"/>
                    <a:pt x="204" y="70"/>
                  </a:cubicBezTo>
                  <a:cubicBezTo>
                    <a:pt x="196" y="70"/>
                    <a:pt x="188" y="72"/>
                    <a:pt x="181" y="74"/>
                  </a:cubicBezTo>
                  <a:cubicBezTo>
                    <a:pt x="172" y="76"/>
                    <a:pt x="162" y="79"/>
                    <a:pt x="153" y="83"/>
                  </a:cubicBezTo>
                  <a:cubicBezTo>
                    <a:pt x="144" y="86"/>
                    <a:pt x="135" y="89"/>
                    <a:pt x="126" y="91"/>
                  </a:cubicBezTo>
                  <a:cubicBezTo>
                    <a:pt x="121" y="92"/>
                    <a:pt x="115" y="93"/>
                    <a:pt x="112" y="96"/>
                  </a:cubicBezTo>
                  <a:cubicBezTo>
                    <a:pt x="111" y="96"/>
                    <a:pt x="110" y="95"/>
                    <a:pt x="108" y="95"/>
                  </a:cubicBezTo>
                  <a:cubicBezTo>
                    <a:pt x="111" y="94"/>
                    <a:pt x="113" y="94"/>
                    <a:pt x="115" y="93"/>
                  </a:cubicBezTo>
                  <a:cubicBezTo>
                    <a:pt x="119" y="91"/>
                    <a:pt x="124" y="90"/>
                    <a:pt x="129" y="89"/>
                  </a:cubicBezTo>
                  <a:cubicBezTo>
                    <a:pt x="137" y="87"/>
                    <a:pt x="146" y="84"/>
                    <a:pt x="154" y="81"/>
                  </a:cubicBezTo>
                  <a:cubicBezTo>
                    <a:pt x="163" y="79"/>
                    <a:pt x="171" y="75"/>
                    <a:pt x="179" y="73"/>
                  </a:cubicBezTo>
                  <a:cubicBezTo>
                    <a:pt x="187" y="71"/>
                    <a:pt x="194" y="69"/>
                    <a:pt x="202" y="66"/>
                  </a:cubicBezTo>
                  <a:cubicBezTo>
                    <a:pt x="204" y="69"/>
                    <a:pt x="205" y="73"/>
                    <a:pt x="207" y="77"/>
                  </a:cubicBezTo>
                  <a:cubicBezTo>
                    <a:pt x="207" y="77"/>
                    <a:pt x="207" y="77"/>
                    <a:pt x="207" y="77"/>
                  </a:cubicBezTo>
                  <a:close/>
                  <a:moveTo>
                    <a:pt x="87" y="65"/>
                  </a:moveTo>
                  <a:cubicBezTo>
                    <a:pt x="88" y="65"/>
                    <a:pt x="90" y="64"/>
                    <a:pt x="90" y="64"/>
                  </a:cubicBezTo>
                  <a:cubicBezTo>
                    <a:pt x="92" y="63"/>
                    <a:pt x="94" y="63"/>
                    <a:pt x="96" y="62"/>
                  </a:cubicBezTo>
                  <a:cubicBezTo>
                    <a:pt x="101" y="61"/>
                    <a:pt x="105" y="60"/>
                    <a:pt x="110" y="59"/>
                  </a:cubicBezTo>
                  <a:cubicBezTo>
                    <a:pt x="119" y="57"/>
                    <a:pt x="127" y="56"/>
                    <a:pt x="135" y="52"/>
                  </a:cubicBezTo>
                  <a:cubicBezTo>
                    <a:pt x="135" y="52"/>
                    <a:pt x="135" y="51"/>
                    <a:pt x="135" y="51"/>
                  </a:cubicBezTo>
                  <a:cubicBezTo>
                    <a:pt x="127" y="52"/>
                    <a:pt x="120" y="54"/>
                    <a:pt x="112" y="56"/>
                  </a:cubicBezTo>
                  <a:cubicBezTo>
                    <a:pt x="108" y="57"/>
                    <a:pt x="104" y="58"/>
                    <a:pt x="100" y="59"/>
                  </a:cubicBezTo>
                  <a:cubicBezTo>
                    <a:pt x="96" y="60"/>
                    <a:pt x="93" y="61"/>
                    <a:pt x="90" y="62"/>
                  </a:cubicBezTo>
                  <a:cubicBezTo>
                    <a:pt x="90" y="62"/>
                    <a:pt x="90" y="61"/>
                    <a:pt x="91" y="61"/>
                  </a:cubicBezTo>
                  <a:cubicBezTo>
                    <a:pt x="91" y="61"/>
                    <a:pt x="92" y="61"/>
                    <a:pt x="92" y="61"/>
                  </a:cubicBezTo>
                  <a:cubicBezTo>
                    <a:pt x="94" y="60"/>
                    <a:pt x="96" y="59"/>
                    <a:pt x="99" y="58"/>
                  </a:cubicBezTo>
                  <a:cubicBezTo>
                    <a:pt x="102" y="57"/>
                    <a:pt x="106" y="56"/>
                    <a:pt x="110" y="55"/>
                  </a:cubicBezTo>
                  <a:cubicBezTo>
                    <a:pt x="118" y="53"/>
                    <a:pt x="125" y="52"/>
                    <a:pt x="133" y="49"/>
                  </a:cubicBezTo>
                  <a:cubicBezTo>
                    <a:pt x="134" y="50"/>
                    <a:pt x="136" y="52"/>
                    <a:pt x="138" y="54"/>
                  </a:cubicBezTo>
                  <a:cubicBezTo>
                    <a:pt x="129" y="55"/>
                    <a:pt x="121" y="58"/>
                    <a:pt x="113" y="60"/>
                  </a:cubicBezTo>
                  <a:cubicBezTo>
                    <a:pt x="108" y="61"/>
                    <a:pt x="103" y="62"/>
                    <a:pt x="98" y="63"/>
                  </a:cubicBezTo>
                  <a:cubicBezTo>
                    <a:pt x="95" y="63"/>
                    <a:pt x="91" y="65"/>
                    <a:pt x="87" y="66"/>
                  </a:cubicBezTo>
                  <a:cubicBezTo>
                    <a:pt x="87" y="66"/>
                    <a:pt x="87" y="66"/>
                    <a:pt x="86" y="66"/>
                  </a:cubicBezTo>
                  <a:cubicBezTo>
                    <a:pt x="87" y="66"/>
                    <a:pt x="87" y="66"/>
                    <a:pt x="87" y="65"/>
                  </a:cubicBezTo>
                  <a:close/>
                  <a:moveTo>
                    <a:pt x="115" y="52"/>
                  </a:moveTo>
                  <a:cubicBezTo>
                    <a:pt x="109" y="53"/>
                    <a:pt x="103" y="56"/>
                    <a:pt x="96" y="57"/>
                  </a:cubicBezTo>
                  <a:cubicBezTo>
                    <a:pt x="91" y="58"/>
                    <a:pt x="101" y="55"/>
                    <a:pt x="101" y="55"/>
                  </a:cubicBezTo>
                  <a:cubicBezTo>
                    <a:pt x="104" y="53"/>
                    <a:pt x="107" y="53"/>
                    <a:pt x="109" y="52"/>
                  </a:cubicBezTo>
                  <a:cubicBezTo>
                    <a:pt x="115" y="50"/>
                    <a:pt x="122" y="49"/>
                    <a:pt x="128" y="47"/>
                  </a:cubicBezTo>
                  <a:cubicBezTo>
                    <a:pt x="128" y="47"/>
                    <a:pt x="128" y="46"/>
                    <a:pt x="128" y="46"/>
                  </a:cubicBezTo>
                  <a:cubicBezTo>
                    <a:pt x="129" y="47"/>
                    <a:pt x="131" y="48"/>
                    <a:pt x="132" y="48"/>
                  </a:cubicBezTo>
                  <a:cubicBezTo>
                    <a:pt x="126" y="50"/>
                    <a:pt x="120" y="50"/>
                    <a:pt x="115" y="52"/>
                  </a:cubicBezTo>
                  <a:close/>
                  <a:moveTo>
                    <a:pt x="128" y="46"/>
                  </a:moveTo>
                  <a:cubicBezTo>
                    <a:pt x="120" y="47"/>
                    <a:pt x="113" y="48"/>
                    <a:pt x="105" y="50"/>
                  </a:cubicBezTo>
                  <a:cubicBezTo>
                    <a:pt x="110" y="48"/>
                    <a:pt x="115" y="46"/>
                    <a:pt x="120" y="45"/>
                  </a:cubicBezTo>
                  <a:cubicBezTo>
                    <a:pt x="123" y="45"/>
                    <a:pt x="126" y="45"/>
                    <a:pt x="128" y="46"/>
                  </a:cubicBezTo>
                  <a:close/>
                  <a:moveTo>
                    <a:pt x="103" y="51"/>
                  </a:moveTo>
                  <a:cubicBezTo>
                    <a:pt x="108" y="50"/>
                    <a:pt x="112" y="50"/>
                    <a:pt x="116" y="49"/>
                  </a:cubicBezTo>
                  <a:cubicBezTo>
                    <a:pt x="119" y="49"/>
                    <a:pt x="121" y="48"/>
                    <a:pt x="123" y="48"/>
                  </a:cubicBezTo>
                  <a:cubicBezTo>
                    <a:pt x="124" y="47"/>
                    <a:pt x="125" y="47"/>
                    <a:pt x="126" y="47"/>
                  </a:cubicBezTo>
                  <a:cubicBezTo>
                    <a:pt x="124" y="48"/>
                    <a:pt x="123" y="48"/>
                    <a:pt x="121" y="48"/>
                  </a:cubicBezTo>
                  <a:cubicBezTo>
                    <a:pt x="116" y="50"/>
                    <a:pt x="111" y="50"/>
                    <a:pt x="106" y="52"/>
                  </a:cubicBezTo>
                  <a:cubicBezTo>
                    <a:pt x="103" y="53"/>
                    <a:pt x="99" y="54"/>
                    <a:pt x="96" y="56"/>
                  </a:cubicBezTo>
                  <a:cubicBezTo>
                    <a:pt x="98" y="54"/>
                    <a:pt x="101" y="53"/>
                    <a:pt x="103" y="51"/>
                  </a:cubicBezTo>
                  <a:close/>
                  <a:moveTo>
                    <a:pt x="94" y="58"/>
                  </a:moveTo>
                  <a:cubicBezTo>
                    <a:pt x="100" y="57"/>
                    <a:pt x="107" y="55"/>
                    <a:pt x="113" y="53"/>
                  </a:cubicBezTo>
                  <a:cubicBezTo>
                    <a:pt x="117" y="52"/>
                    <a:pt x="120" y="51"/>
                    <a:pt x="124" y="51"/>
                  </a:cubicBezTo>
                  <a:cubicBezTo>
                    <a:pt x="125" y="51"/>
                    <a:pt x="125" y="50"/>
                    <a:pt x="126" y="50"/>
                  </a:cubicBezTo>
                  <a:cubicBezTo>
                    <a:pt x="120" y="52"/>
                    <a:pt x="114" y="53"/>
                    <a:pt x="108" y="55"/>
                  </a:cubicBezTo>
                  <a:cubicBezTo>
                    <a:pt x="103" y="56"/>
                    <a:pt x="97" y="58"/>
                    <a:pt x="92" y="60"/>
                  </a:cubicBezTo>
                  <a:cubicBezTo>
                    <a:pt x="92" y="59"/>
                    <a:pt x="93" y="59"/>
                    <a:pt x="94" y="58"/>
                  </a:cubicBezTo>
                  <a:close/>
                  <a:moveTo>
                    <a:pt x="88" y="64"/>
                  </a:moveTo>
                  <a:cubicBezTo>
                    <a:pt x="89" y="63"/>
                    <a:pt x="89" y="63"/>
                    <a:pt x="89" y="63"/>
                  </a:cubicBezTo>
                  <a:cubicBezTo>
                    <a:pt x="91" y="62"/>
                    <a:pt x="93" y="62"/>
                    <a:pt x="95" y="61"/>
                  </a:cubicBezTo>
                  <a:cubicBezTo>
                    <a:pt x="99" y="60"/>
                    <a:pt x="103" y="59"/>
                    <a:pt x="107" y="58"/>
                  </a:cubicBezTo>
                  <a:cubicBezTo>
                    <a:pt x="112" y="57"/>
                    <a:pt x="116" y="56"/>
                    <a:pt x="121" y="55"/>
                  </a:cubicBezTo>
                  <a:cubicBezTo>
                    <a:pt x="125" y="54"/>
                    <a:pt x="130" y="53"/>
                    <a:pt x="133" y="52"/>
                  </a:cubicBezTo>
                  <a:cubicBezTo>
                    <a:pt x="119" y="59"/>
                    <a:pt x="102" y="58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lose/>
                  <a:moveTo>
                    <a:pt x="86" y="67"/>
                  </a:moveTo>
                  <a:cubicBezTo>
                    <a:pt x="88" y="67"/>
                    <a:pt x="91" y="66"/>
                    <a:pt x="93" y="65"/>
                  </a:cubicBezTo>
                  <a:cubicBezTo>
                    <a:pt x="97" y="64"/>
                    <a:pt x="101" y="63"/>
                    <a:pt x="106" y="62"/>
                  </a:cubicBezTo>
                  <a:cubicBezTo>
                    <a:pt x="117" y="60"/>
                    <a:pt x="127" y="56"/>
                    <a:pt x="138" y="55"/>
                  </a:cubicBezTo>
                  <a:cubicBezTo>
                    <a:pt x="139" y="55"/>
                    <a:pt x="140" y="56"/>
                    <a:pt x="140" y="57"/>
                  </a:cubicBezTo>
                  <a:cubicBezTo>
                    <a:pt x="140" y="57"/>
                    <a:pt x="140" y="57"/>
                    <a:pt x="140" y="57"/>
                  </a:cubicBezTo>
                  <a:cubicBezTo>
                    <a:pt x="131" y="58"/>
                    <a:pt x="121" y="60"/>
                    <a:pt x="112" y="63"/>
                  </a:cubicBezTo>
                  <a:cubicBezTo>
                    <a:pt x="103" y="65"/>
                    <a:pt x="94" y="68"/>
                    <a:pt x="85" y="69"/>
                  </a:cubicBezTo>
                  <a:cubicBezTo>
                    <a:pt x="85" y="69"/>
                    <a:pt x="86" y="68"/>
                    <a:pt x="86" y="67"/>
                  </a:cubicBezTo>
                  <a:close/>
                  <a:moveTo>
                    <a:pt x="153" y="42"/>
                  </a:move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6" y="39"/>
                    <a:pt x="159" y="37"/>
                    <a:pt x="162" y="35"/>
                  </a:cubicBezTo>
                  <a:cubicBezTo>
                    <a:pt x="161" y="36"/>
                    <a:pt x="161" y="36"/>
                    <a:pt x="160" y="36"/>
                  </a:cubicBezTo>
                  <a:cubicBezTo>
                    <a:pt x="158" y="38"/>
                    <a:pt x="156" y="40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close/>
                  <a:moveTo>
                    <a:pt x="154" y="42"/>
                  </a:moveTo>
                  <a:cubicBezTo>
                    <a:pt x="157" y="41"/>
                    <a:pt x="159" y="40"/>
                    <a:pt x="162" y="38"/>
                  </a:cubicBezTo>
                  <a:cubicBezTo>
                    <a:pt x="159" y="40"/>
                    <a:pt x="157" y="42"/>
                    <a:pt x="154" y="44"/>
                  </a:cubicBezTo>
                  <a:cubicBezTo>
                    <a:pt x="154" y="43"/>
                    <a:pt x="154" y="43"/>
                    <a:pt x="154" y="42"/>
                  </a:cubicBezTo>
                  <a:cubicBezTo>
                    <a:pt x="154" y="42"/>
                    <a:pt x="154" y="42"/>
                    <a:pt x="154" y="42"/>
                  </a:cubicBezTo>
                  <a:close/>
                  <a:moveTo>
                    <a:pt x="163" y="40"/>
                  </a:moveTo>
                  <a:cubicBezTo>
                    <a:pt x="164" y="39"/>
                    <a:pt x="166" y="38"/>
                    <a:pt x="167" y="37"/>
                  </a:cubicBezTo>
                  <a:cubicBezTo>
                    <a:pt x="168" y="37"/>
                    <a:pt x="173" y="34"/>
                    <a:pt x="171" y="36"/>
                  </a:cubicBezTo>
                  <a:cubicBezTo>
                    <a:pt x="169" y="38"/>
                    <a:pt x="166" y="39"/>
                    <a:pt x="164" y="41"/>
                  </a:cubicBezTo>
                  <a:cubicBezTo>
                    <a:pt x="161" y="43"/>
                    <a:pt x="158" y="45"/>
                    <a:pt x="156" y="47"/>
                  </a:cubicBezTo>
                  <a:cubicBezTo>
                    <a:pt x="155" y="46"/>
                    <a:pt x="155" y="45"/>
                    <a:pt x="155" y="45"/>
                  </a:cubicBezTo>
                  <a:cubicBezTo>
                    <a:pt x="157" y="43"/>
                    <a:pt x="160" y="41"/>
                    <a:pt x="163" y="40"/>
                  </a:cubicBezTo>
                  <a:close/>
                  <a:moveTo>
                    <a:pt x="156" y="48"/>
                  </a:moveTo>
                  <a:cubicBezTo>
                    <a:pt x="160" y="46"/>
                    <a:pt x="164" y="43"/>
                    <a:pt x="169" y="41"/>
                  </a:cubicBezTo>
                  <a:cubicBezTo>
                    <a:pt x="171" y="40"/>
                    <a:pt x="173" y="39"/>
                    <a:pt x="175" y="38"/>
                  </a:cubicBezTo>
                  <a:cubicBezTo>
                    <a:pt x="173" y="39"/>
                    <a:pt x="171" y="41"/>
                    <a:pt x="170" y="42"/>
                  </a:cubicBezTo>
                  <a:cubicBezTo>
                    <a:pt x="167" y="44"/>
                    <a:pt x="165" y="46"/>
                    <a:pt x="162" y="47"/>
                  </a:cubicBezTo>
                  <a:cubicBezTo>
                    <a:pt x="160" y="48"/>
                    <a:pt x="159" y="49"/>
                    <a:pt x="157" y="50"/>
                  </a:cubicBezTo>
                  <a:cubicBezTo>
                    <a:pt x="157" y="50"/>
                    <a:pt x="157" y="49"/>
                    <a:pt x="157" y="49"/>
                  </a:cubicBezTo>
                  <a:cubicBezTo>
                    <a:pt x="157" y="49"/>
                    <a:pt x="156" y="48"/>
                    <a:pt x="156" y="48"/>
                  </a:cubicBezTo>
                  <a:cubicBezTo>
                    <a:pt x="156" y="48"/>
                    <a:pt x="156" y="48"/>
                    <a:pt x="156" y="48"/>
                  </a:cubicBezTo>
                  <a:close/>
                  <a:moveTo>
                    <a:pt x="158" y="50"/>
                  </a:moveTo>
                  <a:cubicBezTo>
                    <a:pt x="158" y="50"/>
                    <a:pt x="159" y="50"/>
                    <a:pt x="159" y="50"/>
                  </a:cubicBezTo>
                  <a:cubicBezTo>
                    <a:pt x="160" y="49"/>
                    <a:pt x="161" y="48"/>
                    <a:pt x="163" y="48"/>
                  </a:cubicBezTo>
                  <a:cubicBezTo>
                    <a:pt x="165" y="46"/>
                    <a:pt x="167" y="45"/>
                    <a:pt x="170" y="44"/>
                  </a:cubicBezTo>
                  <a:cubicBezTo>
                    <a:pt x="172" y="43"/>
                    <a:pt x="174" y="42"/>
                    <a:pt x="176" y="41"/>
                  </a:cubicBezTo>
                  <a:cubicBezTo>
                    <a:pt x="177" y="40"/>
                    <a:pt x="177" y="40"/>
                    <a:pt x="176" y="42"/>
                  </a:cubicBezTo>
                  <a:cubicBezTo>
                    <a:pt x="174" y="43"/>
                    <a:pt x="173" y="44"/>
                    <a:pt x="172" y="45"/>
                  </a:cubicBezTo>
                  <a:cubicBezTo>
                    <a:pt x="170" y="46"/>
                    <a:pt x="169" y="47"/>
                    <a:pt x="168" y="47"/>
                  </a:cubicBezTo>
                  <a:cubicBezTo>
                    <a:pt x="167" y="48"/>
                    <a:pt x="166" y="48"/>
                    <a:pt x="166" y="49"/>
                  </a:cubicBezTo>
                  <a:cubicBezTo>
                    <a:pt x="165" y="49"/>
                    <a:pt x="164" y="49"/>
                    <a:pt x="164" y="49"/>
                  </a:cubicBezTo>
                  <a:cubicBezTo>
                    <a:pt x="161" y="50"/>
                    <a:pt x="160" y="53"/>
                    <a:pt x="158" y="50"/>
                  </a:cubicBezTo>
                  <a:cubicBezTo>
                    <a:pt x="158" y="50"/>
                    <a:pt x="158" y="50"/>
                    <a:pt x="158" y="50"/>
                  </a:cubicBezTo>
                  <a:close/>
                  <a:moveTo>
                    <a:pt x="167" y="49"/>
                  </a:moveTo>
                  <a:cubicBezTo>
                    <a:pt x="167" y="49"/>
                    <a:pt x="168" y="48"/>
                    <a:pt x="168" y="48"/>
                  </a:cubicBezTo>
                  <a:cubicBezTo>
                    <a:pt x="168" y="48"/>
                    <a:pt x="169" y="47"/>
                    <a:pt x="170" y="47"/>
                  </a:cubicBezTo>
                  <a:cubicBezTo>
                    <a:pt x="172" y="46"/>
                    <a:pt x="174" y="45"/>
                    <a:pt x="176" y="45"/>
                  </a:cubicBezTo>
                  <a:cubicBezTo>
                    <a:pt x="177" y="44"/>
                    <a:pt x="184" y="40"/>
                    <a:pt x="180" y="44"/>
                  </a:cubicBezTo>
                  <a:cubicBezTo>
                    <a:pt x="178" y="46"/>
                    <a:pt x="174" y="48"/>
                    <a:pt x="172" y="50"/>
                  </a:cubicBezTo>
                  <a:cubicBezTo>
                    <a:pt x="170" y="50"/>
                    <a:pt x="168" y="49"/>
                    <a:pt x="167" y="49"/>
                  </a:cubicBezTo>
                  <a:cubicBezTo>
                    <a:pt x="167" y="49"/>
                    <a:pt x="167" y="49"/>
                    <a:pt x="167" y="49"/>
                  </a:cubicBezTo>
                  <a:close/>
                  <a:moveTo>
                    <a:pt x="181" y="47"/>
                  </a:moveTo>
                  <a:cubicBezTo>
                    <a:pt x="185" y="45"/>
                    <a:pt x="182" y="48"/>
                    <a:pt x="180" y="49"/>
                  </a:cubicBezTo>
                  <a:cubicBezTo>
                    <a:pt x="179" y="50"/>
                    <a:pt x="177" y="51"/>
                    <a:pt x="175" y="52"/>
                  </a:cubicBezTo>
                  <a:cubicBezTo>
                    <a:pt x="174" y="52"/>
                    <a:pt x="174" y="51"/>
                    <a:pt x="173" y="51"/>
                  </a:cubicBezTo>
                  <a:cubicBezTo>
                    <a:pt x="176" y="50"/>
                    <a:pt x="178" y="48"/>
                    <a:pt x="181" y="47"/>
                  </a:cubicBezTo>
                  <a:close/>
                  <a:moveTo>
                    <a:pt x="176" y="53"/>
                  </a:moveTo>
                  <a:cubicBezTo>
                    <a:pt x="179" y="52"/>
                    <a:pt x="184" y="51"/>
                    <a:pt x="186" y="49"/>
                  </a:cubicBezTo>
                  <a:cubicBezTo>
                    <a:pt x="184" y="51"/>
                    <a:pt x="181" y="52"/>
                    <a:pt x="178" y="54"/>
                  </a:cubicBezTo>
                  <a:cubicBezTo>
                    <a:pt x="178" y="54"/>
                    <a:pt x="177" y="53"/>
                    <a:pt x="176" y="53"/>
                  </a:cubicBezTo>
                  <a:close/>
                  <a:moveTo>
                    <a:pt x="180" y="59"/>
                  </a:moveTo>
                  <a:cubicBezTo>
                    <a:pt x="180" y="58"/>
                    <a:pt x="180" y="58"/>
                    <a:pt x="180" y="58"/>
                  </a:cubicBezTo>
                  <a:cubicBezTo>
                    <a:pt x="182" y="57"/>
                    <a:pt x="184" y="56"/>
                    <a:pt x="186" y="56"/>
                  </a:cubicBezTo>
                  <a:cubicBezTo>
                    <a:pt x="184" y="57"/>
                    <a:pt x="182" y="58"/>
                    <a:pt x="180" y="59"/>
                  </a:cubicBezTo>
                  <a:close/>
                  <a:moveTo>
                    <a:pt x="174" y="63"/>
                  </a:moveTo>
                  <a:cubicBezTo>
                    <a:pt x="174" y="63"/>
                    <a:pt x="174" y="63"/>
                    <a:pt x="175" y="64"/>
                  </a:cubicBezTo>
                  <a:cubicBezTo>
                    <a:pt x="174" y="64"/>
                    <a:pt x="174" y="64"/>
                    <a:pt x="173" y="64"/>
                  </a:cubicBezTo>
                  <a:cubicBezTo>
                    <a:pt x="173" y="63"/>
                    <a:pt x="173" y="63"/>
                    <a:pt x="174" y="63"/>
                  </a:cubicBezTo>
                  <a:close/>
                  <a:moveTo>
                    <a:pt x="172" y="62"/>
                  </a:moveTo>
                  <a:cubicBezTo>
                    <a:pt x="172" y="62"/>
                    <a:pt x="172" y="62"/>
                    <a:pt x="172" y="62"/>
                  </a:cubicBezTo>
                  <a:cubicBezTo>
                    <a:pt x="172" y="62"/>
                    <a:pt x="171" y="62"/>
                    <a:pt x="172" y="62"/>
                  </a:cubicBezTo>
                  <a:close/>
                  <a:moveTo>
                    <a:pt x="169" y="60"/>
                  </a:moveTo>
                  <a:cubicBezTo>
                    <a:pt x="170" y="60"/>
                    <a:pt x="170" y="60"/>
                    <a:pt x="171" y="61"/>
                  </a:cubicBezTo>
                  <a:cubicBezTo>
                    <a:pt x="169" y="61"/>
                    <a:pt x="167" y="62"/>
                    <a:pt x="169" y="60"/>
                  </a:cubicBezTo>
                  <a:cubicBezTo>
                    <a:pt x="169" y="60"/>
                    <a:pt x="169" y="60"/>
                    <a:pt x="169" y="60"/>
                  </a:cubicBezTo>
                  <a:close/>
                  <a:moveTo>
                    <a:pt x="169" y="59"/>
                  </a:moveTo>
                  <a:cubicBezTo>
                    <a:pt x="168" y="60"/>
                    <a:pt x="167" y="60"/>
                    <a:pt x="167" y="60"/>
                  </a:cubicBezTo>
                  <a:cubicBezTo>
                    <a:pt x="167" y="59"/>
                    <a:pt x="167" y="59"/>
                    <a:pt x="167" y="58"/>
                  </a:cubicBezTo>
                  <a:cubicBezTo>
                    <a:pt x="168" y="58"/>
                    <a:pt x="168" y="59"/>
                    <a:pt x="169" y="59"/>
                  </a:cubicBezTo>
                  <a:cubicBezTo>
                    <a:pt x="169" y="59"/>
                    <a:pt x="169" y="59"/>
                    <a:pt x="169" y="59"/>
                  </a:cubicBezTo>
                  <a:cubicBezTo>
                    <a:pt x="169" y="59"/>
                    <a:pt x="169" y="59"/>
                    <a:pt x="169" y="59"/>
                  </a:cubicBezTo>
                  <a:close/>
                  <a:moveTo>
                    <a:pt x="166" y="61"/>
                  </a:moveTo>
                  <a:cubicBezTo>
                    <a:pt x="167" y="60"/>
                    <a:pt x="168" y="60"/>
                    <a:pt x="167" y="61"/>
                  </a:cubicBezTo>
                  <a:cubicBezTo>
                    <a:pt x="167" y="61"/>
                    <a:pt x="167" y="61"/>
                    <a:pt x="167" y="61"/>
                  </a:cubicBezTo>
                  <a:cubicBezTo>
                    <a:pt x="167" y="61"/>
                    <a:pt x="167" y="61"/>
                    <a:pt x="166" y="61"/>
                  </a:cubicBezTo>
                  <a:cubicBezTo>
                    <a:pt x="166" y="61"/>
                    <a:pt x="166" y="61"/>
                    <a:pt x="166" y="61"/>
                  </a:cubicBezTo>
                  <a:close/>
                  <a:moveTo>
                    <a:pt x="170" y="62"/>
                  </a:moveTo>
                  <a:cubicBezTo>
                    <a:pt x="170" y="62"/>
                    <a:pt x="170" y="63"/>
                    <a:pt x="170" y="63"/>
                  </a:cubicBezTo>
                  <a:cubicBezTo>
                    <a:pt x="170" y="63"/>
                    <a:pt x="169" y="62"/>
                    <a:pt x="169" y="62"/>
                  </a:cubicBezTo>
                  <a:cubicBezTo>
                    <a:pt x="169" y="62"/>
                    <a:pt x="168" y="62"/>
                    <a:pt x="168" y="62"/>
                  </a:cubicBezTo>
                  <a:cubicBezTo>
                    <a:pt x="169" y="62"/>
                    <a:pt x="171" y="62"/>
                    <a:pt x="170" y="62"/>
                  </a:cubicBezTo>
                  <a:close/>
                  <a:moveTo>
                    <a:pt x="172" y="64"/>
                  </a:moveTo>
                  <a:cubicBezTo>
                    <a:pt x="171" y="63"/>
                    <a:pt x="171" y="63"/>
                    <a:pt x="171" y="63"/>
                  </a:cubicBezTo>
                  <a:cubicBezTo>
                    <a:pt x="172" y="63"/>
                    <a:pt x="173" y="62"/>
                    <a:pt x="172" y="64"/>
                  </a:cubicBezTo>
                  <a:close/>
                  <a:moveTo>
                    <a:pt x="194" y="58"/>
                  </a:moveTo>
                  <a:cubicBezTo>
                    <a:pt x="192" y="58"/>
                    <a:pt x="188" y="61"/>
                    <a:pt x="185" y="62"/>
                  </a:cubicBezTo>
                  <a:cubicBezTo>
                    <a:pt x="182" y="64"/>
                    <a:pt x="178" y="65"/>
                    <a:pt x="175" y="67"/>
                  </a:cubicBezTo>
                  <a:cubicBezTo>
                    <a:pt x="175" y="66"/>
                    <a:pt x="174" y="65"/>
                    <a:pt x="173" y="65"/>
                  </a:cubicBezTo>
                  <a:cubicBezTo>
                    <a:pt x="180" y="64"/>
                    <a:pt x="187" y="59"/>
                    <a:pt x="194" y="58"/>
                  </a:cubicBezTo>
                  <a:close/>
                  <a:moveTo>
                    <a:pt x="176" y="68"/>
                  </a:moveTo>
                  <a:cubicBezTo>
                    <a:pt x="180" y="66"/>
                    <a:pt x="184" y="65"/>
                    <a:pt x="188" y="63"/>
                  </a:cubicBezTo>
                  <a:cubicBezTo>
                    <a:pt x="191" y="62"/>
                    <a:pt x="193" y="61"/>
                    <a:pt x="195" y="61"/>
                  </a:cubicBezTo>
                  <a:cubicBezTo>
                    <a:pt x="193" y="61"/>
                    <a:pt x="191" y="63"/>
                    <a:pt x="189" y="64"/>
                  </a:cubicBezTo>
                  <a:cubicBezTo>
                    <a:pt x="186" y="66"/>
                    <a:pt x="181" y="68"/>
                    <a:pt x="177" y="69"/>
                  </a:cubicBezTo>
                  <a:cubicBezTo>
                    <a:pt x="177" y="69"/>
                    <a:pt x="176" y="70"/>
                    <a:pt x="176" y="70"/>
                  </a:cubicBezTo>
                  <a:cubicBezTo>
                    <a:pt x="176" y="70"/>
                    <a:pt x="176" y="70"/>
                    <a:pt x="176" y="69"/>
                  </a:cubicBezTo>
                  <a:cubicBezTo>
                    <a:pt x="176" y="69"/>
                    <a:pt x="176" y="68"/>
                    <a:pt x="176" y="68"/>
                  </a:cubicBezTo>
                  <a:close/>
                  <a:moveTo>
                    <a:pt x="167" y="73"/>
                  </a:moveTo>
                  <a:cubicBezTo>
                    <a:pt x="167" y="73"/>
                    <a:pt x="168" y="73"/>
                    <a:pt x="168" y="73"/>
                  </a:cubicBezTo>
                  <a:cubicBezTo>
                    <a:pt x="160" y="77"/>
                    <a:pt x="152" y="79"/>
                    <a:pt x="144" y="81"/>
                  </a:cubicBezTo>
                  <a:cubicBezTo>
                    <a:pt x="148" y="80"/>
                    <a:pt x="151" y="79"/>
                    <a:pt x="155" y="77"/>
                  </a:cubicBezTo>
                  <a:cubicBezTo>
                    <a:pt x="157" y="77"/>
                    <a:pt x="160" y="75"/>
                    <a:pt x="162" y="75"/>
                  </a:cubicBezTo>
                  <a:cubicBezTo>
                    <a:pt x="164" y="74"/>
                    <a:pt x="165" y="74"/>
                    <a:pt x="167" y="73"/>
                  </a:cubicBezTo>
                  <a:cubicBezTo>
                    <a:pt x="167" y="73"/>
                    <a:pt x="167" y="73"/>
                    <a:pt x="167" y="73"/>
                  </a:cubicBezTo>
                  <a:close/>
                  <a:moveTo>
                    <a:pt x="155" y="77"/>
                  </a:moveTo>
                  <a:cubicBezTo>
                    <a:pt x="148" y="79"/>
                    <a:pt x="141" y="81"/>
                    <a:pt x="134" y="84"/>
                  </a:cubicBezTo>
                  <a:cubicBezTo>
                    <a:pt x="127" y="86"/>
                    <a:pt x="120" y="88"/>
                    <a:pt x="113" y="90"/>
                  </a:cubicBezTo>
                  <a:cubicBezTo>
                    <a:pt x="110" y="91"/>
                    <a:pt x="106" y="91"/>
                    <a:pt x="104" y="92"/>
                  </a:cubicBezTo>
                  <a:cubicBezTo>
                    <a:pt x="107" y="90"/>
                    <a:pt x="111" y="90"/>
                    <a:pt x="114" y="88"/>
                  </a:cubicBezTo>
                  <a:cubicBezTo>
                    <a:pt x="119" y="87"/>
                    <a:pt x="124" y="84"/>
                    <a:pt x="129" y="83"/>
                  </a:cubicBezTo>
                  <a:cubicBezTo>
                    <a:pt x="141" y="79"/>
                    <a:pt x="153" y="76"/>
                    <a:pt x="164" y="71"/>
                  </a:cubicBezTo>
                  <a:cubicBezTo>
                    <a:pt x="164" y="71"/>
                    <a:pt x="164" y="71"/>
                    <a:pt x="164" y="71"/>
                  </a:cubicBezTo>
                  <a:cubicBezTo>
                    <a:pt x="165" y="72"/>
                    <a:pt x="166" y="72"/>
                    <a:pt x="166" y="73"/>
                  </a:cubicBezTo>
                  <a:cubicBezTo>
                    <a:pt x="162" y="74"/>
                    <a:pt x="159" y="75"/>
                    <a:pt x="155" y="77"/>
                  </a:cubicBezTo>
                  <a:close/>
                  <a:moveTo>
                    <a:pt x="141" y="79"/>
                  </a:moveTo>
                  <a:cubicBezTo>
                    <a:pt x="145" y="77"/>
                    <a:pt x="149" y="76"/>
                    <a:pt x="153" y="74"/>
                  </a:cubicBezTo>
                  <a:cubicBezTo>
                    <a:pt x="156" y="73"/>
                    <a:pt x="159" y="73"/>
                    <a:pt x="162" y="71"/>
                  </a:cubicBezTo>
                  <a:cubicBezTo>
                    <a:pt x="159" y="73"/>
                    <a:pt x="156" y="74"/>
                    <a:pt x="152" y="75"/>
                  </a:cubicBezTo>
                  <a:cubicBezTo>
                    <a:pt x="148" y="77"/>
                    <a:pt x="144" y="78"/>
                    <a:pt x="141" y="79"/>
                  </a:cubicBezTo>
                  <a:close/>
                  <a:moveTo>
                    <a:pt x="148" y="76"/>
                  </a:moveTo>
                  <a:cubicBezTo>
                    <a:pt x="142" y="78"/>
                    <a:pt x="136" y="80"/>
                    <a:pt x="130" y="82"/>
                  </a:cubicBezTo>
                  <a:cubicBezTo>
                    <a:pt x="129" y="82"/>
                    <a:pt x="129" y="82"/>
                    <a:pt x="128" y="82"/>
                  </a:cubicBezTo>
                  <a:cubicBezTo>
                    <a:pt x="122" y="84"/>
                    <a:pt x="115" y="86"/>
                    <a:pt x="109" y="88"/>
                  </a:cubicBezTo>
                  <a:cubicBezTo>
                    <a:pt x="105" y="89"/>
                    <a:pt x="102" y="90"/>
                    <a:pt x="99" y="91"/>
                  </a:cubicBezTo>
                  <a:cubicBezTo>
                    <a:pt x="97" y="92"/>
                    <a:pt x="101" y="90"/>
                    <a:pt x="101" y="90"/>
                  </a:cubicBezTo>
                  <a:cubicBezTo>
                    <a:pt x="102" y="90"/>
                    <a:pt x="104" y="89"/>
                    <a:pt x="105" y="89"/>
                  </a:cubicBezTo>
                  <a:cubicBezTo>
                    <a:pt x="119" y="84"/>
                    <a:pt x="132" y="79"/>
                    <a:pt x="146" y="74"/>
                  </a:cubicBezTo>
                  <a:cubicBezTo>
                    <a:pt x="149" y="73"/>
                    <a:pt x="152" y="71"/>
                    <a:pt x="154" y="70"/>
                  </a:cubicBezTo>
                  <a:cubicBezTo>
                    <a:pt x="155" y="70"/>
                    <a:pt x="155" y="70"/>
                    <a:pt x="155" y="70"/>
                  </a:cubicBezTo>
                  <a:cubicBezTo>
                    <a:pt x="156" y="70"/>
                    <a:pt x="156" y="70"/>
                    <a:pt x="156" y="70"/>
                  </a:cubicBezTo>
                  <a:cubicBezTo>
                    <a:pt x="156" y="70"/>
                    <a:pt x="157" y="70"/>
                    <a:pt x="157" y="70"/>
                  </a:cubicBezTo>
                  <a:cubicBezTo>
                    <a:pt x="158" y="70"/>
                    <a:pt x="159" y="70"/>
                    <a:pt x="160" y="70"/>
                  </a:cubicBezTo>
                  <a:cubicBezTo>
                    <a:pt x="161" y="70"/>
                    <a:pt x="162" y="70"/>
                    <a:pt x="163" y="71"/>
                  </a:cubicBezTo>
                  <a:cubicBezTo>
                    <a:pt x="157" y="72"/>
                    <a:pt x="153" y="74"/>
                    <a:pt x="148" y="76"/>
                  </a:cubicBezTo>
                  <a:close/>
                  <a:moveTo>
                    <a:pt x="157" y="69"/>
                  </a:moveTo>
                  <a:cubicBezTo>
                    <a:pt x="156" y="69"/>
                    <a:pt x="155" y="69"/>
                    <a:pt x="155" y="70"/>
                  </a:cubicBezTo>
                  <a:cubicBezTo>
                    <a:pt x="147" y="71"/>
                    <a:pt x="141" y="73"/>
                    <a:pt x="134" y="76"/>
                  </a:cubicBezTo>
                  <a:cubicBezTo>
                    <a:pt x="128" y="78"/>
                    <a:pt x="122" y="80"/>
                    <a:pt x="117" y="81"/>
                  </a:cubicBezTo>
                  <a:cubicBezTo>
                    <a:pt x="119" y="80"/>
                    <a:pt x="122" y="80"/>
                    <a:pt x="125" y="79"/>
                  </a:cubicBezTo>
                  <a:cubicBezTo>
                    <a:pt x="134" y="75"/>
                    <a:pt x="145" y="72"/>
                    <a:pt x="154" y="67"/>
                  </a:cubicBezTo>
                  <a:cubicBezTo>
                    <a:pt x="155" y="68"/>
                    <a:pt x="157" y="68"/>
                    <a:pt x="158" y="69"/>
                  </a:cubicBezTo>
                  <a:cubicBezTo>
                    <a:pt x="158" y="69"/>
                    <a:pt x="158" y="69"/>
                    <a:pt x="157" y="69"/>
                  </a:cubicBezTo>
                  <a:close/>
                  <a:moveTo>
                    <a:pt x="123" y="76"/>
                  </a:moveTo>
                  <a:cubicBezTo>
                    <a:pt x="117" y="78"/>
                    <a:pt x="111" y="79"/>
                    <a:pt x="105" y="81"/>
                  </a:cubicBezTo>
                  <a:cubicBezTo>
                    <a:pt x="100" y="82"/>
                    <a:pt x="95" y="84"/>
                    <a:pt x="90" y="86"/>
                  </a:cubicBezTo>
                  <a:cubicBezTo>
                    <a:pt x="88" y="87"/>
                    <a:pt x="84" y="88"/>
                    <a:pt x="90" y="86"/>
                  </a:cubicBezTo>
                  <a:cubicBezTo>
                    <a:pt x="93" y="85"/>
                    <a:pt x="95" y="84"/>
                    <a:pt x="98" y="83"/>
                  </a:cubicBezTo>
                  <a:cubicBezTo>
                    <a:pt x="104" y="81"/>
                    <a:pt x="109" y="79"/>
                    <a:pt x="115" y="77"/>
                  </a:cubicBezTo>
                  <a:cubicBezTo>
                    <a:pt x="126" y="73"/>
                    <a:pt x="137" y="68"/>
                    <a:pt x="149" y="64"/>
                  </a:cubicBezTo>
                  <a:cubicBezTo>
                    <a:pt x="150" y="65"/>
                    <a:pt x="152" y="66"/>
                    <a:pt x="153" y="67"/>
                  </a:cubicBezTo>
                  <a:cubicBezTo>
                    <a:pt x="143" y="70"/>
                    <a:pt x="133" y="73"/>
                    <a:pt x="123" y="76"/>
                  </a:cubicBezTo>
                  <a:close/>
                  <a:moveTo>
                    <a:pt x="117" y="73"/>
                  </a:moveTo>
                  <a:cubicBezTo>
                    <a:pt x="107" y="76"/>
                    <a:pt x="97" y="80"/>
                    <a:pt x="86" y="83"/>
                  </a:cubicBezTo>
                  <a:cubicBezTo>
                    <a:pt x="80" y="84"/>
                    <a:pt x="89" y="81"/>
                    <a:pt x="90" y="81"/>
                  </a:cubicBezTo>
                  <a:cubicBezTo>
                    <a:pt x="93" y="80"/>
                    <a:pt x="96" y="80"/>
                    <a:pt x="98" y="79"/>
                  </a:cubicBezTo>
                  <a:cubicBezTo>
                    <a:pt x="104" y="77"/>
                    <a:pt x="109" y="75"/>
                    <a:pt x="114" y="73"/>
                  </a:cubicBezTo>
                  <a:cubicBezTo>
                    <a:pt x="125" y="70"/>
                    <a:pt x="135" y="67"/>
                    <a:pt x="145" y="62"/>
                  </a:cubicBezTo>
                  <a:cubicBezTo>
                    <a:pt x="145" y="62"/>
                    <a:pt x="145" y="62"/>
                    <a:pt x="145" y="62"/>
                  </a:cubicBezTo>
                  <a:cubicBezTo>
                    <a:pt x="146" y="62"/>
                    <a:pt x="147" y="63"/>
                    <a:pt x="147" y="63"/>
                  </a:cubicBezTo>
                  <a:cubicBezTo>
                    <a:pt x="147" y="63"/>
                    <a:pt x="148" y="63"/>
                    <a:pt x="148" y="63"/>
                  </a:cubicBezTo>
                  <a:cubicBezTo>
                    <a:pt x="138" y="67"/>
                    <a:pt x="127" y="70"/>
                    <a:pt x="117" y="73"/>
                  </a:cubicBezTo>
                  <a:close/>
                  <a:moveTo>
                    <a:pt x="145" y="61"/>
                  </a:moveTo>
                  <a:cubicBezTo>
                    <a:pt x="134" y="63"/>
                    <a:pt x="124" y="67"/>
                    <a:pt x="114" y="70"/>
                  </a:cubicBezTo>
                  <a:cubicBezTo>
                    <a:pt x="112" y="71"/>
                    <a:pt x="111" y="71"/>
                    <a:pt x="109" y="71"/>
                  </a:cubicBezTo>
                  <a:cubicBezTo>
                    <a:pt x="110" y="71"/>
                    <a:pt x="112" y="71"/>
                    <a:pt x="113" y="70"/>
                  </a:cubicBezTo>
                  <a:cubicBezTo>
                    <a:pt x="123" y="67"/>
                    <a:pt x="133" y="64"/>
                    <a:pt x="143" y="60"/>
                  </a:cubicBezTo>
                  <a:cubicBezTo>
                    <a:pt x="143" y="60"/>
                    <a:pt x="143" y="59"/>
                    <a:pt x="142" y="59"/>
                  </a:cubicBezTo>
                  <a:cubicBezTo>
                    <a:pt x="132" y="61"/>
                    <a:pt x="123" y="64"/>
                    <a:pt x="114" y="67"/>
                  </a:cubicBezTo>
                  <a:cubicBezTo>
                    <a:pt x="108" y="68"/>
                    <a:pt x="103" y="70"/>
                    <a:pt x="97" y="71"/>
                  </a:cubicBezTo>
                  <a:cubicBezTo>
                    <a:pt x="93" y="73"/>
                    <a:pt x="86" y="73"/>
                    <a:pt x="82" y="76"/>
                  </a:cubicBezTo>
                  <a:cubicBezTo>
                    <a:pt x="82" y="76"/>
                    <a:pt x="82" y="76"/>
                    <a:pt x="82" y="76"/>
                  </a:cubicBezTo>
                  <a:cubicBezTo>
                    <a:pt x="91" y="71"/>
                    <a:pt x="102" y="69"/>
                    <a:pt x="111" y="66"/>
                  </a:cubicBezTo>
                  <a:cubicBezTo>
                    <a:pt x="116" y="64"/>
                    <a:pt x="121" y="62"/>
                    <a:pt x="127" y="61"/>
                  </a:cubicBezTo>
                  <a:cubicBezTo>
                    <a:pt x="131" y="60"/>
                    <a:pt x="136" y="59"/>
                    <a:pt x="140" y="57"/>
                  </a:cubicBezTo>
                  <a:cubicBezTo>
                    <a:pt x="140" y="57"/>
                    <a:pt x="141" y="57"/>
                    <a:pt x="141" y="57"/>
                  </a:cubicBezTo>
                  <a:cubicBezTo>
                    <a:pt x="142" y="59"/>
                    <a:pt x="143" y="60"/>
                    <a:pt x="145" y="61"/>
                  </a:cubicBezTo>
                  <a:cubicBezTo>
                    <a:pt x="145" y="61"/>
                    <a:pt x="145" y="61"/>
                    <a:pt x="145" y="61"/>
                  </a:cubicBezTo>
                  <a:close/>
                  <a:moveTo>
                    <a:pt x="82" y="76"/>
                  </a:moveTo>
                  <a:cubicBezTo>
                    <a:pt x="92" y="74"/>
                    <a:pt x="102" y="71"/>
                    <a:pt x="112" y="68"/>
                  </a:cubicBezTo>
                  <a:cubicBezTo>
                    <a:pt x="117" y="67"/>
                    <a:pt x="122" y="65"/>
                    <a:pt x="128" y="63"/>
                  </a:cubicBezTo>
                  <a:cubicBezTo>
                    <a:pt x="132" y="62"/>
                    <a:pt x="138" y="61"/>
                    <a:pt x="141" y="60"/>
                  </a:cubicBezTo>
                  <a:cubicBezTo>
                    <a:pt x="131" y="64"/>
                    <a:pt x="121" y="67"/>
                    <a:pt x="111" y="70"/>
                  </a:cubicBezTo>
                  <a:cubicBezTo>
                    <a:pt x="102" y="73"/>
                    <a:pt x="93" y="76"/>
                    <a:pt x="84" y="79"/>
                  </a:cubicBezTo>
                  <a:cubicBezTo>
                    <a:pt x="83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8"/>
                    <a:pt x="82" y="77"/>
                    <a:pt x="82" y="76"/>
                  </a:cubicBezTo>
                  <a:close/>
                  <a:moveTo>
                    <a:pt x="84" y="70"/>
                  </a:moveTo>
                  <a:cubicBezTo>
                    <a:pt x="94" y="69"/>
                    <a:pt x="103" y="66"/>
                    <a:pt x="112" y="64"/>
                  </a:cubicBezTo>
                  <a:cubicBezTo>
                    <a:pt x="117" y="62"/>
                    <a:pt x="123" y="61"/>
                    <a:pt x="128" y="60"/>
                  </a:cubicBezTo>
                  <a:cubicBezTo>
                    <a:pt x="130" y="60"/>
                    <a:pt x="131" y="59"/>
                    <a:pt x="133" y="59"/>
                  </a:cubicBezTo>
                  <a:cubicBezTo>
                    <a:pt x="129" y="60"/>
                    <a:pt x="125" y="61"/>
                    <a:pt x="121" y="62"/>
                  </a:cubicBezTo>
                  <a:cubicBezTo>
                    <a:pt x="116" y="64"/>
                    <a:pt x="111" y="66"/>
                    <a:pt x="105" y="67"/>
                  </a:cubicBezTo>
                  <a:cubicBezTo>
                    <a:pt x="98" y="70"/>
                    <a:pt x="90" y="71"/>
                    <a:pt x="83" y="75"/>
                  </a:cubicBezTo>
                  <a:cubicBezTo>
                    <a:pt x="83" y="73"/>
                    <a:pt x="83" y="72"/>
                    <a:pt x="84" y="70"/>
                  </a:cubicBezTo>
                  <a:close/>
                  <a:moveTo>
                    <a:pt x="112" y="71"/>
                  </a:moveTo>
                  <a:cubicBezTo>
                    <a:pt x="118" y="70"/>
                    <a:pt x="123" y="68"/>
                    <a:pt x="128" y="67"/>
                  </a:cubicBezTo>
                  <a:cubicBezTo>
                    <a:pt x="133" y="65"/>
                    <a:pt x="139" y="64"/>
                    <a:pt x="143" y="62"/>
                  </a:cubicBezTo>
                  <a:cubicBezTo>
                    <a:pt x="133" y="67"/>
                    <a:pt x="122" y="70"/>
                    <a:pt x="111" y="74"/>
                  </a:cubicBezTo>
                  <a:cubicBezTo>
                    <a:pt x="106" y="75"/>
                    <a:pt x="101" y="77"/>
                    <a:pt x="97" y="79"/>
                  </a:cubicBezTo>
                  <a:cubicBezTo>
                    <a:pt x="92" y="80"/>
                    <a:pt x="87" y="81"/>
                    <a:pt x="83" y="83"/>
                  </a:cubicBezTo>
                  <a:cubicBezTo>
                    <a:pt x="83" y="83"/>
                    <a:pt x="83" y="82"/>
                    <a:pt x="83" y="82"/>
                  </a:cubicBezTo>
                  <a:cubicBezTo>
                    <a:pt x="83" y="81"/>
                    <a:pt x="82" y="81"/>
                    <a:pt x="82" y="80"/>
                  </a:cubicBezTo>
                  <a:cubicBezTo>
                    <a:pt x="92" y="78"/>
                    <a:pt x="102" y="74"/>
                    <a:pt x="112" y="71"/>
                  </a:cubicBezTo>
                  <a:close/>
                  <a:moveTo>
                    <a:pt x="95" y="81"/>
                  </a:moveTo>
                  <a:cubicBezTo>
                    <a:pt x="100" y="79"/>
                    <a:pt x="105" y="77"/>
                    <a:pt x="110" y="76"/>
                  </a:cubicBezTo>
                  <a:cubicBezTo>
                    <a:pt x="119" y="73"/>
                    <a:pt x="128" y="70"/>
                    <a:pt x="137" y="68"/>
                  </a:cubicBezTo>
                  <a:cubicBezTo>
                    <a:pt x="137" y="68"/>
                    <a:pt x="136" y="68"/>
                    <a:pt x="135" y="68"/>
                  </a:cubicBezTo>
                  <a:cubicBezTo>
                    <a:pt x="130" y="71"/>
                    <a:pt x="124" y="73"/>
                    <a:pt x="118" y="75"/>
                  </a:cubicBezTo>
                  <a:cubicBezTo>
                    <a:pt x="108" y="79"/>
                    <a:pt x="96" y="82"/>
                    <a:pt x="86" y="87"/>
                  </a:cubicBezTo>
                  <a:cubicBezTo>
                    <a:pt x="85" y="86"/>
                    <a:pt x="84" y="85"/>
                    <a:pt x="83" y="84"/>
                  </a:cubicBezTo>
                  <a:cubicBezTo>
                    <a:pt x="87" y="84"/>
                    <a:pt x="91" y="82"/>
                    <a:pt x="95" y="81"/>
                  </a:cubicBezTo>
                  <a:close/>
                  <a:moveTo>
                    <a:pt x="107" y="81"/>
                  </a:moveTo>
                  <a:cubicBezTo>
                    <a:pt x="116" y="79"/>
                    <a:pt x="124" y="76"/>
                    <a:pt x="133" y="73"/>
                  </a:cubicBezTo>
                  <a:cubicBezTo>
                    <a:pt x="137" y="72"/>
                    <a:pt x="141" y="71"/>
                    <a:pt x="145" y="70"/>
                  </a:cubicBezTo>
                  <a:cubicBezTo>
                    <a:pt x="146" y="70"/>
                    <a:pt x="147" y="69"/>
                    <a:pt x="148" y="69"/>
                  </a:cubicBezTo>
                  <a:cubicBezTo>
                    <a:pt x="141" y="72"/>
                    <a:pt x="133" y="75"/>
                    <a:pt x="126" y="77"/>
                  </a:cubicBezTo>
                  <a:cubicBezTo>
                    <a:pt x="118" y="80"/>
                    <a:pt x="110" y="82"/>
                    <a:pt x="103" y="85"/>
                  </a:cubicBezTo>
                  <a:cubicBezTo>
                    <a:pt x="101" y="86"/>
                    <a:pt x="99" y="87"/>
                    <a:pt x="98" y="87"/>
                  </a:cubicBezTo>
                  <a:cubicBezTo>
                    <a:pt x="97" y="88"/>
                    <a:pt x="96" y="88"/>
                    <a:pt x="95" y="88"/>
                  </a:cubicBezTo>
                  <a:cubicBezTo>
                    <a:pt x="95" y="88"/>
                    <a:pt x="94" y="88"/>
                    <a:pt x="94" y="89"/>
                  </a:cubicBezTo>
                  <a:cubicBezTo>
                    <a:pt x="93" y="89"/>
                    <a:pt x="93" y="89"/>
                    <a:pt x="92" y="89"/>
                  </a:cubicBezTo>
                  <a:cubicBezTo>
                    <a:pt x="92" y="89"/>
                    <a:pt x="92" y="90"/>
                    <a:pt x="91" y="90"/>
                  </a:cubicBezTo>
                  <a:cubicBezTo>
                    <a:pt x="90" y="89"/>
                    <a:pt x="88" y="88"/>
                    <a:pt x="87" y="88"/>
                  </a:cubicBezTo>
                  <a:cubicBezTo>
                    <a:pt x="94" y="86"/>
                    <a:pt x="100" y="83"/>
                    <a:pt x="107" y="81"/>
                  </a:cubicBezTo>
                  <a:close/>
                  <a:moveTo>
                    <a:pt x="99" y="88"/>
                  </a:moveTo>
                  <a:cubicBezTo>
                    <a:pt x="102" y="87"/>
                    <a:pt x="104" y="86"/>
                    <a:pt x="106" y="85"/>
                  </a:cubicBezTo>
                  <a:cubicBezTo>
                    <a:pt x="115" y="82"/>
                    <a:pt x="124" y="80"/>
                    <a:pt x="132" y="77"/>
                  </a:cubicBezTo>
                  <a:cubicBezTo>
                    <a:pt x="138" y="75"/>
                    <a:pt x="143" y="73"/>
                    <a:pt x="149" y="72"/>
                  </a:cubicBezTo>
                  <a:cubicBezTo>
                    <a:pt x="148" y="72"/>
                    <a:pt x="147" y="72"/>
                    <a:pt x="146" y="73"/>
                  </a:cubicBezTo>
                  <a:cubicBezTo>
                    <a:pt x="140" y="75"/>
                    <a:pt x="134" y="78"/>
                    <a:pt x="128" y="80"/>
                  </a:cubicBezTo>
                  <a:cubicBezTo>
                    <a:pt x="122" y="82"/>
                    <a:pt x="116" y="84"/>
                    <a:pt x="110" y="86"/>
                  </a:cubicBezTo>
                  <a:cubicBezTo>
                    <a:pt x="105" y="88"/>
                    <a:pt x="100" y="89"/>
                    <a:pt x="96" y="91"/>
                  </a:cubicBezTo>
                  <a:cubicBezTo>
                    <a:pt x="95" y="91"/>
                    <a:pt x="93" y="90"/>
                    <a:pt x="92" y="90"/>
                  </a:cubicBezTo>
                  <a:cubicBezTo>
                    <a:pt x="94" y="89"/>
                    <a:pt x="97" y="88"/>
                    <a:pt x="99" y="88"/>
                  </a:cubicBezTo>
                  <a:close/>
                  <a:moveTo>
                    <a:pt x="111" y="88"/>
                  </a:moveTo>
                  <a:cubicBezTo>
                    <a:pt x="114" y="87"/>
                    <a:pt x="117" y="86"/>
                    <a:pt x="121" y="85"/>
                  </a:cubicBezTo>
                  <a:cubicBezTo>
                    <a:pt x="118" y="86"/>
                    <a:pt x="115" y="87"/>
                    <a:pt x="112" y="88"/>
                  </a:cubicBezTo>
                  <a:cubicBezTo>
                    <a:pt x="109" y="89"/>
                    <a:pt x="105" y="90"/>
                    <a:pt x="102" y="92"/>
                  </a:cubicBezTo>
                  <a:cubicBezTo>
                    <a:pt x="101" y="92"/>
                    <a:pt x="100" y="92"/>
                    <a:pt x="99" y="92"/>
                  </a:cubicBezTo>
                  <a:cubicBezTo>
                    <a:pt x="103" y="91"/>
                    <a:pt x="107" y="89"/>
                    <a:pt x="111" y="88"/>
                  </a:cubicBezTo>
                  <a:close/>
                  <a:moveTo>
                    <a:pt x="128" y="86"/>
                  </a:moveTo>
                  <a:cubicBezTo>
                    <a:pt x="123" y="88"/>
                    <a:pt x="119" y="89"/>
                    <a:pt x="114" y="90"/>
                  </a:cubicBezTo>
                  <a:cubicBezTo>
                    <a:pt x="112" y="91"/>
                    <a:pt x="108" y="92"/>
                    <a:pt x="106" y="94"/>
                  </a:cubicBezTo>
                  <a:cubicBezTo>
                    <a:pt x="105" y="93"/>
                    <a:pt x="105" y="93"/>
                    <a:pt x="104" y="93"/>
                  </a:cubicBezTo>
                  <a:cubicBezTo>
                    <a:pt x="112" y="91"/>
                    <a:pt x="120" y="89"/>
                    <a:pt x="128" y="86"/>
                  </a:cubicBezTo>
                  <a:close/>
                  <a:moveTo>
                    <a:pt x="161" y="78"/>
                  </a:moveTo>
                  <a:cubicBezTo>
                    <a:pt x="147" y="83"/>
                    <a:pt x="133" y="88"/>
                    <a:pt x="119" y="91"/>
                  </a:cubicBezTo>
                  <a:cubicBezTo>
                    <a:pt x="116" y="91"/>
                    <a:pt x="113" y="93"/>
                    <a:pt x="110" y="94"/>
                  </a:cubicBezTo>
                  <a:cubicBezTo>
                    <a:pt x="109" y="94"/>
                    <a:pt x="108" y="94"/>
                    <a:pt x="107" y="94"/>
                  </a:cubicBezTo>
                  <a:cubicBezTo>
                    <a:pt x="107" y="94"/>
                    <a:pt x="107" y="94"/>
                    <a:pt x="107" y="94"/>
                  </a:cubicBezTo>
                  <a:cubicBezTo>
                    <a:pt x="108" y="94"/>
                    <a:pt x="112" y="92"/>
                    <a:pt x="113" y="92"/>
                  </a:cubicBezTo>
                  <a:cubicBezTo>
                    <a:pt x="119" y="90"/>
                    <a:pt x="125" y="88"/>
                    <a:pt x="132" y="86"/>
                  </a:cubicBezTo>
                  <a:cubicBezTo>
                    <a:pt x="138" y="83"/>
                    <a:pt x="145" y="82"/>
                    <a:pt x="152" y="80"/>
                  </a:cubicBezTo>
                  <a:cubicBezTo>
                    <a:pt x="157" y="78"/>
                    <a:pt x="163" y="76"/>
                    <a:pt x="169" y="74"/>
                  </a:cubicBezTo>
                  <a:cubicBezTo>
                    <a:pt x="169" y="74"/>
                    <a:pt x="169" y="74"/>
                    <a:pt x="169" y="74"/>
                  </a:cubicBezTo>
                  <a:cubicBezTo>
                    <a:pt x="170" y="74"/>
                    <a:pt x="171" y="74"/>
                    <a:pt x="171" y="74"/>
                  </a:cubicBezTo>
                  <a:cubicBezTo>
                    <a:pt x="172" y="74"/>
                    <a:pt x="173" y="73"/>
                    <a:pt x="174" y="73"/>
                  </a:cubicBezTo>
                  <a:cubicBezTo>
                    <a:pt x="183" y="71"/>
                    <a:pt x="191" y="66"/>
                    <a:pt x="200" y="63"/>
                  </a:cubicBezTo>
                  <a:cubicBezTo>
                    <a:pt x="200" y="64"/>
                    <a:pt x="201" y="64"/>
                    <a:pt x="201" y="65"/>
                  </a:cubicBezTo>
                  <a:cubicBezTo>
                    <a:pt x="188" y="71"/>
                    <a:pt x="174" y="74"/>
                    <a:pt x="161" y="78"/>
                  </a:cubicBezTo>
                  <a:close/>
                  <a:moveTo>
                    <a:pt x="185" y="68"/>
                  </a:moveTo>
                  <a:cubicBezTo>
                    <a:pt x="182" y="69"/>
                    <a:pt x="179" y="70"/>
                    <a:pt x="177" y="71"/>
                  </a:cubicBezTo>
                  <a:cubicBezTo>
                    <a:pt x="177" y="71"/>
                    <a:pt x="176" y="71"/>
                    <a:pt x="175" y="72"/>
                  </a:cubicBezTo>
                  <a:cubicBezTo>
                    <a:pt x="175" y="71"/>
                    <a:pt x="176" y="71"/>
                    <a:pt x="176" y="70"/>
                  </a:cubicBezTo>
                  <a:cubicBezTo>
                    <a:pt x="183" y="67"/>
                    <a:pt x="191" y="65"/>
                    <a:pt x="197" y="60"/>
                  </a:cubicBezTo>
                  <a:cubicBezTo>
                    <a:pt x="197" y="60"/>
                    <a:pt x="197" y="59"/>
                    <a:pt x="196" y="59"/>
                  </a:cubicBezTo>
                  <a:cubicBezTo>
                    <a:pt x="190" y="61"/>
                    <a:pt x="182" y="64"/>
                    <a:pt x="177" y="67"/>
                  </a:cubicBezTo>
                  <a:cubicBezTo>
                    <a:pt x="183" y="63"/>
                    <a:pt x="190" y="61"/>
                    <a:pt x="196" y="57"/>
                  </a:cubicBezTo>
                  <a:cubicBezTo>
                    <a:pt x="196" y="57"/>
                    <a:pt x="196" y="57"/>
                    <a:pt x="196" y="57"/>
                  </a:cubicBezTo>
                  <a:cubicBezTo>
                    <a:pt x="197" y="59"/>
                    <a:pt x="198" y="60"/>
                    <a:pt x="200" y="62"/>
                  </a:cubicBezTo>
                  <a:cubicBezTo>
                    <a:pt x="194" y="64"/>
                    <a:pt x="190" y="66"/>
                    <a:pt x="185" y="68"/>
                  </a:cubicBezTo>
                  <a:close/>
                  <a:moveTo>
                    <a:pt x="182" y="61"/>
                  </a:moveTo>
                  <a:cubicBezTo>
                    <a:pt x="181" y="61"/>
                    <a:pt x="180" y="62"/>
                    <a:pt x="179" y="62"/>
                  </a:cubicBezTo>
                  <a:cubicBezTo>
                    <a:pt x="179" y="62"/>
                    <a:pt x="180" y="61"/>
                    <a:pt x="180" y="61"/>
                  </a:cubicBezTo>
                  <a:cubicBezTo>
                    <a:pt x="180" y="60"/>
                    <a:pt x="180" y="60"/>
                    <a:pt x="180" y="60"/>
                  </a:cubicBezTo>
                  <a:cubicBezTo>
                    <a:pt x="185" y="59"/>
                    <a:pt x="189" y="57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5" y="55"/>
                    <a:pt x="195" y="56"/>
                    <a:pt x="196" y="57"/>
                  </a:cubicBezTo>
                  <a:cubicBezTo>
                    <a:pt x="191" y="58"/>
                    <a:pt x="187" y="59"/>
                    <a:pt x="182" y="61"/>
                  </a:cubicBezTo>
                  <a:close/>
                  <a:moveTo>
                    <a:pt x="194" y="54"/>
                  </a:moveTo>
                  <a:cubicBezTo>
                    <a:pt x="189" y="56"/>
                    <a:pt x="185" y="58"/>
                    <a:pt x="180" y="59"/>
                  </a:cubicBezTo>
                  <a:cubicBezTo>
                    <a:pt x="180" y="59"/>
                    <a:pt x="180" y="59"/>
                    <a:pt x="180" y="59"/>
                  </a:cubicBezTo>
                  <a:cubicBezTo>
                    <a:pt x="184" y="57"/>
                    <a:pt x="189" y="55"/>
                    <a:pt x="193" y="53"/>
                  </a:cubicBezTo>
                  <a:cubicBezTo>
                    <a:pt x="193" y="53"/>
                    <a:pt x="194" y="54"/>
                    <a:pt x="194" y="54"/>
                  </a:cubicBezTo>
                  <a:cubicBezTo>
                    <a:pt x="194" y="54"/>
                    <a:pt x="194" y="54"/>
                    <a:pt x="194" y="54"/>
                  </a:cubicBezTo>
                  <a:close/>
                  <a:moveTo>
                    <a:pt x="180" y="57"/>
                  </a:moveTo>
                  <a:cubicBezTo>
                    <a:pt x="180" y="56"/>
                    <a:pt x="179" y="56"/>
                    <a:pt x="179" y="55"/>
                  </a:cubicBezTo>
                  <a:cubicBezTo>
                    <a:pt x="183" y="54"/>
                    <a:pt x="187" y="52"/>
                    <a:pt x="191" y="50"/>
                  </a:cubicBezTo>
                  <a:cubicBezTo>
                    <a:pt x="191" y="50"/>
                    <a:pt x="191" y="50"/>
                    <a:pt x="191" y="50"/>
                  </a:cubicBezTo>
                  <a:cubicBezTo>
                    <a:pt x="191" y="51"/>
                    <a:pt x="192" y="52"/>
                    <a:pt x="192" y="52"/>
                  </a:cubicBezTo>
                  <a:cubicBezTo>
                    <a:pt x="188" y="54"/>
                    <a:pt x="184" y="56"/>
                    <a:pt x="180" y="57"/>
                  </a:cubicBezTo>
                  <a:close/>
                  <a:moveTo>
                    <a:pt x="179" y="55"/>
                  </a:moveTo>
                  <a:cubicBezTo>
                    <a:pt x="181" y="54"/>
                    <a:pt x="185" y="50"/>
                    <a:pt x="188" y="48"/>
                  </a:cubicBezTo>
                  <a:cubicBezTo>
                    <a:pt x="188" y="48"/>
                    <a:pt x="188" y="47"/>
                    <a:pt x="187" y="47"/>
                  </a:cubicBezTo>
                  <a:cubicBezTo>
                    <a:pt x="186" y="48"/>
                    <a:pt x="184" y="49"/>
                    <a:pt x="182" y="50"/>
                  </a:cubicBezTo>
                  <a:cubicBezTo>
                    <a:pt x="181" y="50"/>
                    <a:pt x="179" y="51"/>
                    <a:pt x="178" y="51"/>
                  </a:cubicBezTo>
                  <a:cubicBezTo>
                    <a:pt x="177" y="52"/>
                    <a:pt x="175" y="53"/>
                    <a:pt x="177" y="52"/>
                  </a:cubicBezTo>
                  <a:cubicBezTo>
                    <a:pt x="180" y="49"/>
                    <a:pt x="183" y="48"/>
                    <a:pt x="186" y="45"/>
                  </a:cubicBezTo>
                  <a:cubicBezTo>
                    <a:pt x="187" y="46"/>
                    <a:pt x="189" y="48"/>
                    <a:pt x="190" y="50"/>
                  </a:cubicBezTo>
                  <a:cubicBezTo>
                    <a:pt x="186" y="51"/>
                    <a:pt x="183" y="53"/>
                    <a:pt x="179" y="55"/>
                  </a:cubicBezTo>
                  <a:close/>
                  <a:moveTo>
                    <a:pt x="178" y="48"/>
                  </a:moveTo>
                  <a:cubicBezTo>
                    <a:pt x="176" y="48"/>
                    <a:pt x="175" y="49"/>
                    <a:pt x="174" y="50"/>
                  </a:cubicBezTo>
                  <a:cubicBezTo>
                    <a:pt x="177" y="48"/>
                    <a:pt x="181" y="45"/>
                    <a:pt x="183" y="42"/>
                  </a:cubicBezTo>
                  <a:cubicBezTo>
                    <a:pt x="183" y="43"/>
                    <a:pt x="184" y="44"/>
                    <a:pt x="185" y="44"/>
                  </a:cubicBezTo>
                  <a:cubicBezTo>
                    <a:pt x="183" y="45"/>
                    <a:pt x="180" y="46"/>
                    <a:pt x="178" y="48"/>
                  </a:cubicBezTo>
                  <a:close/>
                  <a:moveTo>
                    <a:pt x="172" y="45"/>
                  </a:moveTo>
                  <a:cubicBezTo>
                    <a:pt x="175" y="43"/>
                    <a:pt x="177" y="42"/>
                    <a:pt x="179" y="40"/>
                  </a:cubicBezTo>
                  <a:cubicBezTo>
                    <a:pt x="179" y="40"/>
                    <a:pt x="179" y="39"/>
                    <a:pt x="178" y="39"/>
                  </a:cubicBezTo>
                  <a:cubicBezTo>
                    <a:pt x="175" y="41"/>
                    <a:pt x="172" y="42"/>
                    <a:pt x="168" y="44"/>
                  </a:cubicBezTo>
                  <a:cubicBezTo>
                    <a:pt x="171" y="42"/>
                    <a:pt x="174" y="40"/>
                    <a:pt x="177" y="37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177" y="38"/>
                    <a:pt x="178" y="38"/>
                    <a:pt x="179" y="38"/>
                  </a:cubicBezTo>
                  <a:cubicBezTo>
                    <a:pt x="180" y="39"/>
                    <a:pt x="181" y="40"/>
                    <a:pt x="182" y="41"/>
                  </a:cubicBezTo>
                  <a:cubicBezTo>
                    <a:pt x="179" y="42"/>
                    <a:pt x="176" y="44"/>
                    <a:pt x="172" y="45"/>
                  </a:cubicBezTo>
                  <a:close/>
                  <a:moveTo>
                    <a:pt x="176" y="37"/>
                  </a:moveTo>
                  <a:cubicBezTo>
                    <a:pt x="172" y="38"/>
                    <a:pt x="169" y="40"/>
                    <a:pt x="165" y="42"/>
                  </a:cubicBezTo>
                  <a:cubicBezTo>
                    <a:pt x="164" y="43"/>
                    <a:pt x="162" y="44"/>
                    <a:pt x="161" y="45"/>
                  </a:cubicBezTo>
                  <a:cubicBezTo>
                    <a:pt x="160" y="45"/>
                    <a:pt x="156" y="48"/>
                    <a:pt x="159" y="46"/>
                  </a:cubicBezTo>
                  <a:cubicBezTo>
                    <a:pt x="163" y="42"/>
                    <a:pt x="170" y="40"/>
                    <a:pt x="173" y="35"/>
                  </a:cubicBezTo>
                  <a:cubicBezTo>
                    <a:pt x="173" y="35"/>
                    <a:pt x="173" y="35"/>
                    <a:pt x="173" y="34"/>
                  </a:cubicBezTo>
                  <a:cubicBezTo>
                    <a:pt x="174" y="35"/>
                    <a:pt x="175" y="36"/>
                    <a:pt x="176" y="37"/>
                  </a:cubicBezTo>
                  <a:cubicBezTo>
                    <a:pt x="176" y="37"/>
                    <a:pt x="176" y="37"/>
                    <a:pt x="176" y="37"/>
                  </a:cubicBezTo>
                  <a:close/>
                  <a:moveTo>
                    <a:pt x="173" y="34"/>
                  </a:moveTo>
                  <a:cubicBezTo>
                    <a:pt x="170" y="35"/>
                    <a:pt x="167" y="37"/>
                    <a:pt x="164" y="38"/>
                  </a:cubicBezTo>
                  <a:cubicBezTo>
                    <a:pt x="166" y="37"/>
                    <a:pt x="168" y="35"/>
                    <a:pt x="171" y="33"/>
                  </a:cubicBezTo>
                  <a:cubicBezTo>
                    <a:pt x="171" y="33"/>
                    <a:pt x="171" y="33"/>
                    <a:pt x="171" y="33"/>
                  </a:cubicBezTo>
                  <a:cubicBezTo>
                    <a:pt x="172" y="33"/>
                    <a:pt x="172" y="34"/>
                    <a:pt x="173" y="34"/>
                  </a:cubicBezTo>
                  <a:cubicBezTo>
                    <a:pt x="173" y="34"/>
                    <a:pt x="173" y="34"/>
                    <a:pt x="173" y="34"/>
                  </a:cubicBezTo>
                  <a:close/>
                  <a:moveTo>
                    <a:pt x="170" y="33"/>
                  </a:moveTo>
                  <a:cubicBezTo>
                    <a:pt x="165" y="35"/>
                    <a:pt x="160" y="38"/>
                    <a:pt x="155" y="41"/>
                  </a:cubicBezTo>
                  <a:cubicBezTo>
                    <a:pt x="159" y="39"/>
                    <a:pt x="164" y="35"/>
                    <a:pt x="168" y="32"/>
                  </a:cubicBezTo>
                  <a:cubicBezTo>
                    <a:pt x="168" y="31"/>
                    <a:pt x="168" y="31"/>
                    <a:pt x="167" y="31"/>
                  </a:cubicBezTo>
                  <a:cubicBezTo>
                    <a:pt x="167" y="31"/>
                    <a:pt x="166" y="32"/>
                    <a:pt x="166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64" y="33"/>
                    <a:pt x="162" y="34"/>
                    <a:pt x="161" y="35"/>
                  </a:cubicBezTo>
                  <a:cubicBezTo>
                    <a:pt x="158" y="37"/>
                    <a:pt x="155" y="38"/>
                    <a:pt x="152" y="40"/>
                  </a:cubicBezTo>
                  <a:cubicBezTo>
                    <a:pt x="152" y="40"/>
                    <a:pt x="152" y="40"/>
                    <a:pt x="152" y="40"/>
                  </a:cubicBezTo>
                  <a:cubicBezTo>
                    <a:pt x="152" y="40"/>
                    <a:pt x="152" y="39"/>
                    <a:pt x="151" y="39"/>
                  </a:cubicBezTo>
                  <a:cubicBezTo>
                    <a:pt x="157" y="37"/>
                    <a:pt x="161" y="33"/>
                    <a:pt x="166" y="31"/>
                  </a:cubicBezTo>
                  <a:cubicBezTo>
                    <a:pt x="167" y="31"/>
                    <a:pt x="166" y="30"/>
                    <a:pt x="166" y="30"/>
                  </a:cubicBezTo>
                  <a:cubicBezTo>
                    <a:pt x="162" y="32"/>
                    <a:pt x="159" y="34"/>
                    <a:pt x="155" y="37"/>
                  </a:cubicBezTo>
                  <a:cubicBezTo>
                    <a:pt x="154" y="37"/>
                    <a:pt x="153" y="38"/>
                    <a:pt x="151" y="38"/>
                  </a:cubicBezTo>
                  <a:cubicBezTo>
                    <a:pt x="151" y="38"/>
                    <a:pt x="151" y="38"/>
                    <a:pt x="151" y="39"/>
                  </a:cubicBezTo>
                  <a:cubicBezTo>
                    <a:pt x="151" y="39"/>
                    <a:pt x="151" y="39"/>
                    <a:pt x="151" y="39"/>
                  </a:cubicBezTo>
                  <a:cubicBezTo>
                    <a:pt x="151" y="38"/>
                    <a:pt x="151" y="38"/>
                    <a:pt x="151" y="38"/>
                  </a:cubicBezTo>
                  <a:cubicBezTo>
                    <a:pt x="153" y="37"/>
                    <a:pt x="154" y="36"/>
                    <a:pt x="155" y="35"/>
                  </a:cubicBezTo>
                  <a:cubicBezTo>
                    <a:pt x="155" y="35"/>
                    <a:pt x="156" y="35"/>
                    <a:pt x="156" y="35"/>
                  </a:cubicBezTo>
                  <a:cubicBezTo>
                    <a:pt x="159" y="35"/>
                    <a:pt x="160" y="33"/>
                    <a:pt x="159" y="31"/>
                  </a:cubicBezTo>
                  <a:cubicBezTo>
                    <a:pt x="161" y="30"/>
                    <a:pt x="162" y="30"/>
                    <a:pt x="163" y="29"/>
                  </a:cubicBezTo>
                  <a:cubicBezTo>
                    <a:pt x="164" y="29"/>
                    <a:pt x="164" y="29"/>
                    <a:pt x="163" y="29"/>
                  </a:cubicBezTo>
                  <a:cubicBezTo>
                    <a:pt x="162" y="29"/>
                    <a:pt x="161" y="29"/>
                    <a:pt x="159" y="30"/>
                  </a:cubicBezTo>
                  <a:cubicBezTo>
                    <a:pt x="160" y="29"/>
                    <a:pt x="161" y="29"/>
                    <a:pt x="162" y="28"/>
                  </a:cubicBezTo>
                  <a:cubicBezTo>
                    <a:pt x="162" y="28"/>
                    <a:pt x="162" y="27"/>
                    <a:pt x="162" y="27"/>
                  </a:cubicBezTo>
                  <a:cubicBezTo>
                    <a:pt x="160" y="27"/>
                    <a:pt x="159" y="28"/>
                    <a:pt x="157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7" y="27"/>
                    <a:pt x="158" y="27"/>
                    <a:pt x="158" y="27"/>
                  </a:cubicBezTo>
                  <a:cubicBezTo>
                    <a:pt x="158" y="27"/>
                    <a:pt x="158" y="26"/>
                    <a:pt x="158" y="26"/>
                  </a:cubicBezTo>
                  <a:cubicBezTo>
                    <a:pt x="157" y="26"/>
                    <a:pt x="156" y="27"/>
                    <a:pt x="154" y="27"/>
                  </a:cubicBezTo>
                  <a:cubicBezTo>
                    <a:pt x="155" y="27"/>
                    <a:pt x="156" y="26"/>
                    <a:pt x="157" y="26"/>
                  </a:cubicBezTo>
                  <a:cubicBezTo>
                    <a:pt x="157" y="26"/>
                    <a:pt x="157" y="25"/>
                    <a:pt x="157" y="25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62" y="27"/>
                    <a:pt x="166" y="30"/>
                    <a:pt x="171" y="33"/>
                  </a:cubicBezTo>
                  <a:cubicBezTo>
                    <a:pt x="170" y="33"/>
                    <a:pt x="170" y="33"/>
                    <a:pt x="170" y="33"/>
                  </a:cubicBezTo>
                  <a:close/>
                  <a:moveTo>
                    <a:pt x="137" y="38"/>
                  </a:moveTo>
                  <a:cubicBezTo>
                    <a:pt x="137" y="38"/>
                    <a:pt x="137" y="38"/>
                    <a:pt x="137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39" y="37"/>
                    <a:pt x="140" y="36"/>
                    <a:pt x="142" y="35"/>
                  </a:cubicBezTo>
                  <a:cubicBezTo>
                    <a:pt x="142" y="35"/>
                    <a:pt x="142" y="35"/>
                    <a:pt x="142" y="34"/>
                  </a:cubicBezTo>
                  <a:cubicBezTo>
                    <a:pt x="144" y="34"/>
                    <a:pt x="148" y="32"/>
                    <a:pt x="144" y="35"/>
                  </a:cubicBezTo>
                  <a:cubicBezTo>
                    <a:pt x="143" y="36"/>
                    <a:pt x="142" y="36"/>
                    <a:pt x="141" y="37"/>
                  </a:cubicBezTo>
                  <a:cubicBezTo>
                    <a:pt x="140" y="37"/>
                    <a:pt x="139" y="38"/>
                    <a:pt x="137" y="38"/>
                  </a:cubicBezTo>
                  <a:close/>
                  <a:moveTo>
                    <a:pt x="141" y="34"/>
                  </a:moveTo>
                  <a:cubicBezTo>
                    <a:pt x="141" y="34"/>
                    <a:pt x="141" y="34"/>
                    <a:pt x="141" y="34"/>
                  </a:cubicBezTo>
                  <a:cubicBezTo>
                    <a:pt x="141" y="34"/>
                    <a:pt x="141" y="34"/>
                    <a:pt x="141" y="34"/>
                  </a:cubicBezTo>
                  <a:close/>
                  <a:moveTo>
                    <a:pt x="144" y="33"/>
                  </a:moveTo>
                  <a:cubicBezTo>
                    <a:pt x="143" y="33"/>
                    <a:pt x="143" y="33"/>
                    <a:pt x="143" y="33"/>
                  </a:cubicBezTo>
                  <a:cubicBezTo>
                    <a:pt x="143" y="33"/>
                    <a:pt x="143" y="33"/>
                    <a:pt x="143" y="33"/>
                  </a:cubicBezTo>
                  <a:cubicBezTo>
                    <a:pt x="143" y="33"/>
                    <a:pt x="143" y="32"/>
                    <a:pt x="142" y="33"/>
                  </a:cubicBezTo>
                  <a:cubicBezTo>
                    <a:pt x="142" y="33"/>
                    <a:pt x="141" y="33"/>
                    <a:pt x="140" y="34"/>
                  </a:cubicBezTo>
                  <a:cubicBezTo>
                    <a:pt x="140" y="34"/>
                    <a:pt x="140" y="34"/>
                    <a:pt x="140" y="34"/>
                  </a:cubicBezTo>
                  <a:cubicBezTo>
                    <a:pt x="141" y="33"/>
                    <a:pt x="142" y="32"/>
                    <a:pt x="142" y="31"/>
                  </a:cubicBezTo>
                  <a:cubicBezTo>
                    <a:pt x="143" y="30"/>
                    <a:pt x="143" y="30"/>
                    <a:pt x="142" y="30"/>
                  </a:cubicBezTo>
                  <a:cubicBezTo>
                    <a:pt x="143" y="31"/>
                    <a:pt x="144" y="32"/>
                    <a:pt x="145" y="32"/>
                  </a:cubicBezTo>
                  <a:cubicBezTo>
                    <a:pt x="145" y="32"/>
                    <a:pt x="144" y="32"/>
                    <a:pt x="144" y="33"/>
                  </a:cubicBezTo>
                  <a:close/>
                  <a:moveTo>
                    <a:pt x="142" y="30"/>
                  </a:moveTo>
                  <a:cubicBezTo>
                    <a:pt x="137" y="32"/>
                    <a:pt x="139" y="31"/>
                    <a:pt x="140" y="29"/>
                  </a:cubicBezTo>
                  <a:cubicBezTo>
                    <a:pt x="141" y="29"/>
                    <a:pt x="141" y="29"/>
                    <a:pt x="141" y="29"/>
                  </a:cubicBezTo>
                  <a:cubicBezTo>
                    <a:pt x="141" y="29"/>
                    <a:pt x="142" y="30"/>
                    <a:pt x="142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42" y="30"/>
                    <a:pt x="142" y="30"/>
                  </a:cubicBezTo>
                  <a:close/>
                  <a:moveTo>
                    <a:pt x="140" y="28"/>
                  </a:moveTo>
                  <a:cubicBezTo>
                    <a:pt x="139" y="28"/>
                    <a:pt x="138" y="29"/>
                    <a:pt x="138" y="29"/>
                  </a:cubicBezTo>
                  <a:cubicBezTo>
                    <a:pt x="138" y="28"/>
                    <a:pt x="138" y="27"/>
                    <a:pt x="139" y="28"/>
                  </a:cubicBezTo>
                  <a:cubicBezTo>
                    <a:pt x="139" y="28"/>
                    <a:pt x="140" y="28"/>
                    <a:pt x="140" y="28"/>
                  </a:cubicBezTo>
                  <a:cubicBezTo>
                    <a:pt x="140" y="28"/>
                    <a:pt x="140" y="28"/>
                    <a:pt x="140" y="28"/>
                  </a:cubicBezTo>
                  <a:close/>
                  <a:moveTo>
                    <a:pt x="138" y="31"/>
                  </a:moveTo>
                  <a:cubicBezTo>
                    <a:pt x="138" y="30"/>
                    <a:pt x="138" y="30"/>
                    <a:pt x="138" y="29"/>
                  </a:cubicBezTo>
                  <a:cubicBezTo>
                    <a:pt x="139" y="29"/>
                    <a:pt x="138" y="30"/>
                    <a:pt x="138" y="31"/>
                  </a:cubicBezTo>
                  <a:close/>
                  <a:moveTo>
                    <a:pt x="138" y="34"/>
                  </a:moveTo>
                  <a:cubicBezTo>
                    <a:pt x="138" y="33"/>
                    <a:pt x="138" y="33"/>
                    <a:pt x="138" y="32"/>
                  </a:cubicBezTo>
                  <a:cubicBezTo>
                    <a:pt x="139" y="32"/>
                    <a:pt x="142" y="31"/>
                    <a:pt x="140" y="32"/>
                  </a:cubicBezTo>
                  <a:cubicBezTo>
                    <a:pt x="139" y="33"/>
                    <a:pt x="138" y="34"/>
                    <a:pt x="138" y="35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5" y="37"/>
                    <a:pt x="133" y="39"/>
                    <a:pt x="130" y="39"/>
                  </a:cubicBezTo>
                  <a:cubicBezTo>
                    <a:pt x="130" y="39"/>
                    <a:pt x="130" y="39"/>
                    <a:pt x="130" y="40"/>
                  </a:cubicBezTo>
                  <a:cubicBezTo>
                    <a:pt x="130" y="39"/>
                    <a:pt x="130" y="39"/>
                    <a:pt x="129" y="39"/>
                  </a:cubicBezTo>
                  <a:cubicBezTo>
                    <a:pt x="130" y="39"/>
                    <a:pt x="132" y="38"/>
                    <a:pt x="132" y="38"/>
                  </a:cubicBezTo>
                  <a:cubicBezTo>
                    <a:pt x="132" y="37"/>
                    <a:pt x="132" y="37"/>
                    <a:pt x="133" y="37"/>
                  </a:cubicBezTo>
                  <a:cubicBezTo>
                    <a:pt x="135" y="37"/>
                    <a:pt x="137" y="36"/>
                    <a:pt x="138" y="34"/>
                  </a:cubicBezTo>
                  <a:close/>
                  <a:moveTo>
                    <a:pt x="129" y="36"/>
                  </a:moveTo>
                  <a:cubicBezTo>
                    <a:pt x="130" y="36"/>
                    <a:pt x="130" y="36"/>
                    <a:pt x="131" y="36"/>
                  </a:cubicBezTo>
                  <a:cubicBezTo>
                    <a:pt x="130" y="37"/>
                    <a:pt x="128" y="38"/>
                    <a:pt x="127" y="38"/>
                  </a:cubicBezTo>
                  <a:cubicBezTo>
                    <a:pt x="127" y="38"/>
                    <a:pt x="128" y="37"/>
                    <a:pt x="129" y="36"/>
                  </a:cubicBezTo>
                  <a:cubicBezTo>
                    <a:pt x="129" y="36"/>
                    <a:pt x="129" y="36"/>
                    <a:pt x="129" y="36"/>
                  </a:cubicBezTo>
                  <a:close/>
                  <a:moveTo>
                    <a:pt x="125" y="37"/>
                  </a:moveTo>
                  <a:cubicBezTo>
                    <a:pt x="123" y="38"/>
                    <a:pt x="125" y="37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6" y="35"/>
                    <a:pt x="127" y="35"/>
                    <a:pt x="128" y="36"/>
                  </a:cubicBezTo>
                  <a:cubicBezTo>
                    <a:pt x="127" y="36"/>
                    <a:pt x="127" y="36"/>
                    <a:pt x="125" y="37"/>
                  </a:cubicBezTo>
                  <a:close/>
                  <a:moveTo>
                    <a:pt x="122" y="36"/>
                  </a:moveTo>
                  <a:cubicBezTo>
                    <a:pt x="122" y="36"/>
                    <a:pt x="122" y="36"/>
                    <a:pt x="122" y="36"/>
                  </a:cubicBezTo>
                  <a:cubicBezTo>
                    <a:pt x="122" y="35"/>
                    <a:pt x="123" y="35"/>
                    <a:pt x="125" y="35"/>
                  </a:cubicBezTo>
                  <a:cubicBezTo>
                    <a:pt x="124" y="36"/>
                    <a:pt x="123" y="36"/>
                    <a:pt x="122" y="36"/>
                  </a:cubicBezTo>
                  <a:close/>
                  <a:moveTo>
                    <a:pt x="123" y="37"/>
                  </a:moveTo>
                  <a:cubicBezTo>
                    <a:pt x="123" y="37"/>
                    <a:pt x="123" y="37"/>
                    <a:pt x="123" y="37"/>
                  </a:cubicBezTo>
                  <a:cubicBezTo>
                    <a:pt x="124" y="36"/>
                    <a:pt x="124" y="36"/>
                    <a:pt x="123" y="37"/>
                  </a:cubicBezTo>
                  <a:close/>
                  <a:moveTo>
                    <a:pt x="125" y="38"/>
                  </a:moveTo>
                  <a:cubicBezTo>
                    <a:pt x="125" y="38"/>
                    <a:pt x="124" y="38"/>
                    <a:pt x="124" y="38"/>
                  </a:cubicBezTo>
                  <a:cubicBezTo>
                    <a:pt x="125" y="38"/>
                    <a:pt x="127" y="37"/>
                    <a:pt x="125" y="38"/>
                  </a:cubicBezTo>
                  <a:close/>
                  <a:moveTo>
                    <a:pt x="131" y="37"/>
                  </a:moveTo>
                  <a:cubicBezTo>
                    <a:pt x="131" y="37"/>
                    <a:pt x="130" y="38"/>
                    <a:pt x="129" y="39"/>
                  </a:cubicBezTo>
                  <a:cubicBezTo>
                    <a:pt x="128" y="39"/>
                    <a:pt x="127" y="39"/>
                    <a:pt x="127" y="39"/>
                  </a:cubicBezTo>
                  <a:cubicBezTo>
                    <a:pt x="128" y="38"/>
                    <a:pt x="130" y="38"/>
                    <a:pt x="131" y="37"/>
                  </a:cubicBezTo>
                  <a:close/>
                  <a:moveTo>
                    <a:pt x="139" y="36"/>
                  </a:moveTo>
                  <a:cubicBezTo>
                    <a:pt x="139" y="36"/>
                    <a:pt x="139" y="36"/>
                    <a:pt x="140" y="36"/>
                  </a:cubicBezTo>
                  <a:cubicBezTo>
                    <a:pt x="139" y="36"/>
                    <a:pt x="138" y="37"/>
                    <a:pt x="137" y="37"/>
                  </a:cubicBezTo>
                  <a:cubicBezTo>
                    <a:pt x="136" y="38"/>
                    <a:pt x="135" y="39"/>
                    <a:pt x="134" y="40"/>
                  </a:cubicBezTo>
                  <a:cubicBezTo>
                    <a:pt x="133" y="40"/>
                    <a:pt x="132" y="40"/>
                    <a:pt x="131" y="40"/>
                  </a:cubicBezTo>
                  <a:cubicBezTo>
                    <a:pt x="134" y="39"/>
                    <a:pt x="136" y="37"/>
                    <a:pt x="139" y="36"/>
                  </a:cubicBezTo>
                  <a:close/>
                  <a:moveTo>
                    <a:pt x="147" y="33"/>
                  </a:moveTo>
                  <a:cubicBezTo>
                    <a:pt x="148" y="33"/>
                    <a:pt x="148" y="33"/>
                    <a:pt x="149" y="34"/>
                  </a:cubicBezTo>
                  <a:cubicBezTo>
                    <a:pt x="148" y="34"/>
                    <a:pt x="146" y="35"/>
                    <a:pt x="145" y="36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36"/>
                    <a:pt x="144" y="36"/>
                    <a:pt x="143" y="36"/>
                  </a:cubicBezTo>
                  <a:cubicBezTo>
                    <a:pt x="145" y="35"/>
                    <a:pt x="146" y="34"/>
                    <a:pt x="147" y="33"/>
                  </a:cubicBezTo>
                  <a:close/>
                  <a:moveTo>
                    <a:pt x="151" y="27"/>
                  </a:moveTo>
                  <a:cubicBezTo>
                    <a:pt x="152" y="26"/>
                    <a:pt x="154" y="26"/>
                    <a:pt x="156" y="26"/>
                  </a:cubicBezTo>
                  <a:cubicBezTo>
                    <a:pt x="155" y="26"/>
                    <a:pt x="154" y="26"/>
                    <a:pt x="153" y="27"/>
                  </a:cubicBezTo>
                  <a:cubicBezTo>
                    <a:pt x="152" y="27"/>
                    <a:pt x="151" y="27"/>
                    <a:pt x="151" y="27"/>
                  </a:cubicBezTo>
                  <a:close/>
                  <a:moveTo>
                    <a:pt x="158" y="29"/>
                  </a:moveTo>
                  <a:cubicBezTo>
                    <a:pt x="159" y="28"/>
                    <a:pt x="160" y="28"/>
                    <a:pt x="160" y="28"/>
                  </a:cubicBezTo>
                  <a:cubicBezTo>
                    <a:pt x="160" y="29"/>
                    <a:pt x="159" y="29"/>
                    <a:pt x="159" y="29"/>
                  </a:cubicBezTo>
                  <a:cubicBezTo>
                    <a:pt x="159" y="29"/>
                    <a:pt x="158" y="29"/>
                    <a:pt x="158" y="29"/>
                  </a:cubicBezTo>
                  <a:close/>
                  <a:moveTo>
                    <a:pt x="156" y="28"/>
                  </a:moveTo>
                  <a:cubicBezTo>
                    <a:pt x="156" y="27"/>
                    <a:pt x="156" y="27"/>
                    <a:pt x="156" y="27"/>
                  </a:cubicBezTo>
                  <a:cubicBezTo>
                    <a:pt x="156" y="27"/>
                    <a:pt x="156" y="27"/>
                    <a:pt x="157" y="27"/>
                  </a:cubicBezTo>
                  <a:cubicBezTo>
                    <a:pt x="157" y="27"/>
                    <a:pt x="156" y="27"/>
                    <a:pt x="156" y="28"/>
                  </a:cubicBezTo>
                  <a:close/>
                  <a:moveTo>
                    <a:pt x="148" y="37"/>
                  </a:moveTo>
                  <a:cubicBezTo>
                    <a:pt x="148" y="37"/>
                    <a:pt x="148" y="37"/>
                    <a:pt x="148" y="37"/>
                  </a:cubicBezTo>
                  <a:cubicBezTo>
                    <a:pt x="148" y="37"/>
                    <a:pt x="148" y="36"/>
                    <a:pt x="148" y="36"/>
                  </a:cubicBezTo>
                  <a:cubicBezTo>
                    <a:pt x="149" y="35"/>
                    <a:pt x="149" y="35"/>
                    <a:pt x="150" y="34"/>
                  </a:cubicBezTo>
                  <a:cubicBezTo>
                    <a:pt x="151" y="34"/>
                    <a:pt x="152" y="34"/>
                    <a:pt x="152" y="34"/>
                  </a:cubicBezTo>
                  <a:cubicBezTo>
                    <a:pt x="152" y="35"/>
                    <a:pt x="151" y="35"/>
                    <a:pt x="151" y="35"/>
                  </a:cubicBezTo>
                  <a:cubicBezTo>
                    <a:pt x="151" y="35"/>
                    <a:pt x="149" y="37"/>
                    <a:pt x="148" y="37"/>
                  </a:cubicBezTo>
                  <a:close/>
                  <a:moveTo>
                    <a:pt x="149" y="34"/>
                  </a:moveTo>
                  <a:cubicBezTo>
                    <a:pt x="148" y="35"/>
                    <a:pt x="148" y="36"/>
                    <a:pt x="147" y="36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7" y="36"/>
                    <a:pt x="148" y="35"/>
                    <a:pt x="149" y="34"/>
                  </a:cubicBezTo>
                  <a:close/>
                  <a:moveTo>
                    <a:pt x="152" y="35"/>
                  </a:moveTo>
                  <a:cubicBezTo>
                    <a:pt x="153" y="35"/>
                    <a:pt x="153" y="35"/>
                    <a:pt x="153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3" y="36"/>
                    <a:pt x="151" y="37"/>
                    <a:pt x="150" y="38"/>
                  </a:cubicBezTo>
                  <a:cubicBezTo>
                    <a:pt x="150" y="38"/>
                    <a:pt x="149" y="37"/>
                    <a:pt x="149" y="37"/>
                  </a:cubicBezTo>
                  <a:cubicBezTo>
                    <a:pt x="150" y="37"/>
                    <a:pt x="151" y="36"/>
                    <a:pt x="152" y="35"/>
                  </a:cubicBezTo>
                  <a:close/>
                  <a:moveTo>
                    <a:pt x="12" y="131"/>
                  </a:moveTo>
                  <a:cubicBezTo>
                    <a:pt x="13" y="131"/>
                    <a:pt x="13" y="131"/>
                    <a:pt x="13" y="131"/>
                  </a:cubicBezTo>
                  <a:cubicBezTo>
                    <a:pt x="14" y="131"/>
                    <a:pt x="18" y="129"/>
                    <a:pt x="16" y="131"/>
                  </a:cubicBezTo>
                  <a:cubicBezTo>
                    <a:pt x="15" y="132"/>
                    <a:pt x="14" y="133"/>
                    <a:pt x="13" y="134"/>
                  </a:cubicBezTo>
                  <a:cubicBezTo>
                    <a:pt x="13" y="133"/>
                    <a:pt x="13" y="132"/>
                    <a:pt x="12" y="131"/>
                  </a:cubicBezTo>
                  <a:close/>
                  <a:moveTo>
                    <a:pt x="11" y="124"/>
                  </a:moveTo>
                  <a:cubicBezTo>
                    <a:pt x="13" y="124"/>
                    <a:pt x="14" y="123"/>
                    <a:pt x="16" y="123"/>
                  </a:cubicBezTo>
                  <a:cubicBezTo>
                    <a:pt x="16" y="122"/>
                    <a:pt x="17" y="122"/>
                    <a:pt x="17" y="122"/>
                  </a:cubicBezTo>
                  <a:cubicBezTo>
                    <a:pt x="17" y="122"/>
                    <a:pt x="17" y="122"/>
                    <a:pt x="17" y="123"/>
                  </a:cubicBezTo>
                  <a:cubicBezTo>
                    <a:pt x="17" y="123"/>
                    <a:pt x="16" y="123"/>
                    <a:pt x="16" y="124"/>
                  </a:cubicBezTo>
                  <a:cubicBezTo>
                    <a:pt x="14" y="125"/>
                    <a:pt x="13" y="126"/>
                    <a:pt x="12" y="127"/>
                  </a:cubicBezTo>
                  <a:cubicBezTo>
                    <a:pt x="12" y="126"/>
                    <a:pt x="11" y="125"/>
                    <a:pt x="11" y="124"/>
                  </a:cubicBezTo>
                  <a:close/>
                  <a:moveTo>
                    <a:pt x="12" y="128"/>
                  </a:moveTo>
                  <a:cubicBezTo>
                    <a:pt x="13" y="128"/>
                    <a:pt x="13" y="128"/>
                    <a:pt x="14" y="127"/>
                  </a:cubicBezTo>
                  <a:cubicBezTo>
                    <a:pt x="15" y="127"/>
                    <a:pt x="15" y="126"/>
                    <a:pt x="16" y="127"/>
                  </a:cubicBezTo>
                  <a:cubicBezTo>
                    <a:pt x="15" y="128"/>
                    <a:pt x="14" y="129"/>
                    <a:pt x="12" y="131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2" y="130"/>
                    <a:pt x="12" y="129"/>
                    <a:pt x="12" y="128"/>
                  </a:cubicBezTo>
                  <a:cubicBezTo>
                    <a:pt x="12" y="128"/>
                    <a:pt x="12" y="128"/>
                    <a:pt x="12" y="128"/>
                  </a:cubicBezTo>
                  <a:close/>
                  <a:moveTo>
                    <a:pt x="17" y="133"/>
                  </a:moveTo>
                  <a:cubicBezTo>
                    <a:pt x="17" y="133"/>
                    <a:pt x="17" y="133"/>
                    <a:pt x="17" y="133"/>
                  </a:cubicBezTo>
                  <a:cubicBezTo>
                    <a:pt x="16" y="133"/>
                    <a:pt x="14" y="134"/>
                    <a:pt x="15" y="133"/>
                  </a:cubicBezTo>
                  <a:cubicBezTo>
                    <a:pt x="16" y="132"/>
                    <a:pt x="17" y="131"/>
                    <a:pt x="17" y="130"/>
                  </a:cubicBezTo>
                  <a:cubicBezTo>
                    <a:pt x="17" y="131"/>
                    <a:pt x="17" y="132"/>
                    <a:pt x="17" y="133"/>
                  </a:cubicBezTo>
                  <a:close/>
                  <a:moveTo>
                    <a:pt x="13" y="135"/>
                  </a:moveTo>
                  <a:cubicBezTo>
                    <a:pt x="14" y="135"/>
                    <a:pt x="18" y="133"/>
                    <a:pt x="16" y="135"/>
                  </a:cubicBezTo>
                  <a:cubicBezTo>
                    <a:pt x="16" y="136"/>
                    <a:pt x="15" y="136"/>
                    <a:pt x="15" y="137"/>
                  </a:cubicBezTo>
                  <a:cubicBezTo>
                    <a:pt x="14" y="137"/>
                    <a:pt x="14" y="138"/>
                    <a:pt x="14" y="139"/>
                  </a:cubicBezTo>
                  <a:cubicBezTo>
                    <a:pt x="14" y="137"/>
                    <a:pt x="14" y="136"/>
                    <a:pt x="13" y="135"/>
                  </a:cubicBezTo>
                  <a:cubicBezTo>
                    <a:pt x="13" y="135"/>
                    <a:pt x="13" y="135"/>
                    <a:pt x="13" y="135"/>
                  </a:cubicBezTo>
                  <a:close/>
                  <a:moveTo>
                    <a:pt x="15" y="140"/>
                  </a:moveTo>
                  <a:cubicBezTo>
                    <a:pt x="15" y="140"/>
                    <a:pt x="15" y="140"/>
                    <a:pt x="15" y="140"/>
                  </a:cubicBezTo>
                  <a:cubicBezTo>
                    <a:pt x="15" y="140"/>
                    <a:pt x="15" y="141"/>
                    <a:pt x="15" y="141"/>
                  </a:cubicBezTo>
                  <a:cubicBezTo>
                    <a:pt x="15" y="140"/>
                    <a:pt x="15" y="140"/>
                    <a:pt x="15" y="140"/>
                  </a:cubicBezTo>
                  <a:cubicBezTo>
                    <a:pt x="15" y="140"/>
                    <a:pt x="15" y="140"/>
                    <a:pt x="15" y="140"/>
                  </a:cubicBezTo>
                  <a:close/>
                  <a:moveTo>
                    <a:pt x="15" y="139"/>
                  </a:moveTo>
                  <a:cubicBezTo>
                    <a:pt x="15" y="138"/>
                    <a:pt x="16" y="137"/>
                    <a:pt x="17" y="136"/>
                  </a:cubicBezTo>
                  <a:cubicBezTo>
                    <a:pt x="17" y="136"/>
                    <a:pt x="16" y="137"/>
                    <a:pt x="16" y="137"/>
                  </a:cubicBezTo>
                  <a:cubicBezTo>
                    <a:pt x="16" y="138"/>
                    <a:pt x="16" y="139"/>
                    <a:pt x="15" y="139"/>
                  </a:cubicBezTo>
                  <a:close/>
                  <a:moveTo>
                    <a:pt x="17" y="127"/>
                  </a:moveTo>
                  <a:cubicBezTo>
                    <a:pt x="17" y="128"/>
                    <a:pt x="17" y="129"/>
                    <a:pt x="17" y="129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6" y="129"/>
                    <a:pt x="16" y="130"/>
                    <a:pt x="15" y="130"/>
                  </a:cubicBezTo>
                  <a:cubicBezTo>
                    <a:pt x="12" y="131"/>
                    <a:pt x="15" y="129"/>
                    <a:pt x="15" y="129"/>
                  </a:cubicBezTo>
                  <a:cubicBezTo>
                    <a:pt x="16" y="128"/>
                    <a:pt x="16" y="128"/>
                    <a:pt x="17" y="127"/>
                  </a:cubicBezTo>
                  <a:cubicBezTo>
                    <a:pt x="17" y="127"/>
                    <a:pt x="17" y="127"/>
                    <a:pt x="17" y="127"/>
                  </a:cubicBezTo>
                  <a:close/>
                  <a:moveTo>
                    <a:pt x="17" y="125"/>
                  </a:moveTo>
                  <a:cubicBezTo>
                    <a:pt x="17" y="125"/>
                    <a:pt x="16" y="125"/>
                    <a:pt x="16" y="126"/>
                  </a:cubicBezTo>
                  <a:cubicBezTo>
                    <a:pt x="15" y="126"/>
                    <a:pt x="14" y="126"/>
                    <a:pt x="14" y="127"/>
                  </a:cubicBezTo>
                  <a:cubicBezTo>
                    <a:pt x="12" y="127"/>
                    <a:pt x="12" y="127"/>
                    <a:pt x="13" y="127"/>
                  </a:cubicBezTo>
                  <a:cubicBezTo>
                    <a:pt x="14" y="126"/>
                    <a:pt x="16" y="125"/>
                    <a:pt x="17" y="124"/>
                  </a:cubicBezTo>
                  <a:cubicBezTo>
                    <a:pt x="17" y="124"/>
                    <a:pt x="17" y="125"/>
                    <a:pt x="17" y="125"/>
                  </a:cubicBezTo>
                  <a:close/>
                  <a:moveTo>
                    <a:pt x="18" y="121"/>
                  </a:moveTo>
                  <a:cubicBezTo>
                    <a:pt x="15" y="122"/>
                    <a:pt x="13" y="123"/>
                    <a:pt x="11" y="124"/>
                  </a:cubicBezTo>
                  <a:cubicBezTo>
                    <a:pt x="11" y="123"/>
                    <a:pt x="11" y="122"/>
                    <a:pt x="11" y="122"/>
                  </a:cubicBezTo>
                  <a:cubicBezTo>
                    <a:pt x="15" y="120"/>
                    <a:pt x="19" y="119"/>
                    <a:pt x="22" y="117"/>
                  </a:cubicBezTo>
                  <a:cubicBezTo>
                    <a:pt x="24" y="116"/>
                    <a:pt x="25" y="115"/>
                    <a:pt x="27" y="115"/>
                  </a:cubicBezTo>
                  <a:cubicBezTo>
                    <a:pt x="28" y="114"/>
                    <a:pt x="29" y="114"/>
                    <a:pt x="27" y="115"/>
                  </a:cubicBezTo>
                  <a:cubicBezTo>
                    <a:pt x="25" y="116"/>
                    <a:pt x="24" y="117"/>
                    <a:pt x="23" y="118"/>
                  </a:cubicBezTo>
                  <a:cubicBezTo>
                    <a:pt x="22" y="118"/>
                    <a:pt x="21" y="118"/>
                    <a:pt x="20" y="118"/>
                  </a:cubicBezTo>
                  <a:cubicBezTo>
                    <a:pt x="19" y="119"/>
                    <a:pt x="18" y="120"/>
                    <a:pt x="18" y="121"/>
                  </a:cubicBezTo>
                  <a:close/>
                  <a:moveTo>
                    <a:pt x="18" y="77"/>
                  </a:moveTo>
                  <a:cubicBezTo>
                    <a:pt x="19" y="77"/>
                    <a:pt x="20" y="76"/>
                    <a:pt x="21" y="76"/>
                  </a:cubicBezTo>
                  <a:cubicBezTo>
                    <a:pt x="22" y="75"/>
                    <a:pt x="26" y="73"/>
                    <a:pt x="23" y="75"/>
                  </a:cubicBezTo>
                  <a:cubicBezTo>
                    <a:pt x="21" y="76"/>
                    <a:pt x="19" y="77"/>
                    <a:pt x="17" y="78"/>
                  </a:cubicBezTo>
                  <a:cubicBezTo>
                    <a:pt x="17" y="78"/>
                    <a:pt x="18" y="78"/>
                    <a:pt x="18" y="77"/>
                  </a:cubicBezTo>
                  <a:close/>
                  <a:moveTo>
                    <a:pt x="26" y="61"/>
                  </a:moveTo>
                  <a:cubicBezTo>
                    <a:pt x="28" y="60"/>
                    <a:pt x="28" y="60"/>
                    <a:pt x="26" y="61"/>
                  </a:cubicBezTo>
                  <a:cubicBezTo>
                    <a:pt x="26" y="61"/>
                    <a:pt x="26" y="61"/>
                    <a:pt x="26" y="61"/>
                  </a:cubicBezTo>
                  <a:close/>
                  <a:moveTo>
                    <a:pt x="25" y="63"/>
                  </a:moveTo>
                  <a:cubicBezTo>
                    <a:pt x="26" y="63"/>
                    <a:pt x="27" y="62"/>
                    <a:pt x="29" y="62"/>
                  </a:cubicBezTo>
                  <a:cubicBezTo>
                    <a:pt x="28" y="62"/>
                    <a:pt x="26" y="63"/>
                    <a:pt x="25" y="64"/>
                  </a:cubicBezTo>
                  <a:cubicBezTo>
                    <a:pt x="25" y="64"/>
                    <a:pt x="24" y="64"/>
                    <a:pt x="24" y="64"/>
                  </a:cubicBezTo>
                  <a:cubicBezTo>
                    <a:pt x="24" y="64"/>
                    <a:pt x="25" y="64"/>
                    <a:pt x="25" y="63"/>
                  </a:cubicBezTo>
                  <a:close/>
                  <a:moveTo>
                    <a:pt x="22" y="68"/>
                  </a:moveTo>
                  <a:cubicBezTo>
                    <a:pt x="23" y="67"/>
                    <a:pt x="24" y="67"/>
                    <a:pt x="24" y="67"/>
                  </a:cubicBezTo>
                  <a:cubicBezTo>
                    <a:pt x="26" y="66"/>
                    <a:pt x="31" y="64"/>
                    <a:pt x="27" y="67"/>
                  </a:cubicBezTo>
                  <a:cubicBezTo>
                    <a:pt x="25" y="68"/>
                    <a:pt x="23" y="69"/>
                    <a:pt x="21" y="70"/>
                  </a:cubicBezTo>
                  <a:cubicBezTo>
                    <a:pt x="21" y="69"/>
                    <a:pt x="22" y="69"/>
                    <a:pt x="22" y="68"/>
                  </a:cubicBezTo>
                  <a:close/>
                  <a:moveTo>
                    <a:pt x="20" y="72"/>
                  </a:moveTo>
                  <a:cubicBezTo>
                    <a:pt x="21" y="72"/>
                    <a:pt x="22" y="72"/>
                    <a:pt x="23" y="71"/>
                  </a:cubicBezTo>
                  <a:cubicBezTo>
                    <a:pt x="25" y="71"/>
                    <a:pt x="27" y="70"/>
                    <a:pt x="28" y="69"/>
                  </a:cubicBezTo>
                  <a:cubicBezTo>
                    <a:pt x="27" y="70"/>
                    <a:pt x="26" y="70"/>
                    <a:pt x="25" y="71"/>
                  </a:cubicBezTo>
                  <a:cubicBezTo>
                    <a:pt x="23" y="72"/>
                    <a:pt x="21" y="73"/>
                    <a:pt x="19" y="74"/>
                  </a:cubicBezTo>
                  <a:cubicBezTo>
                    <a:pt x="19" y="74"/>
                    <a:pt x="20" y="73"/>
                    <a:pt x="20" y="72"/>
                  </a:cubicBezTo>
                  <a:close/>
                  <a:moveTo>
                    <a:pt x="16" y="81"/>
                  </a:moveTo>
                  <a:cubicBezTo>
                    <a:pt x="18" y="81"/>
                    <a:pt x="19" y="80"/>
                    <a:pt x="20" y="80"/>
                  </a:cubicBezTo>
                  <a:cubicBezTo>
                    <a:pt x="21" y="79"/>
                    <a:pt x="28" y="76"/>
                    <a:pt x="23" y="79"/>
                  </a:cubicBezTo>
                  <a:cubicBezTo>
                    <a:pt x="21" y="81"/>
                    <a:pt x="18" y="82"/>
                    <a:pt x="15" y="84"/>
                  </a:cubicBezTo>
                  <a:cubicBezTo>
                    <a:pt x="16" y="83"/>
                    <a:pt x="16" y="82"/>
                    <a:pt x="16" y="81"/>
                  </a:cubicBezTo>
                  <a:close/>
                  <a:moveTo>
                    <a:pt x="26" y="80"/>
                  </a:moveTo>
                  <a:cubicBezTo>
                    <a:pt x="25" y="81"/>
                    <a:pt x="23" y="81"/>
                    <a:pt x="22" y="82"/>
                  </a:cubicBezTo>
                  <a:cubicBezTo>
                    <a:pt x="21" y="82"/>
                    <a:pt x="20" y="83"/>
                    <a:pt x="19" y="83"/>
                  </a:cubicBezTo>
                  <a:cubicBezTo>
                    <a:pt x="20" y="83"/>
                    <a:pt x="13" y="86"/>
                    <a:pt x="16" y="84"/>
                  </a:cubicBezTo>
                  <a:cubicBezTo>
                    <a:pt x="19" y="82"/>
                    <a:pt x="23" y="81"/>
                    <a:pt x="26" y="78"/>
                  </a:cubicBezTo>
                  <a:cubicBezTo>
                    <a:pt x="26" y="79"/>
                    <a:pt x="26" y="80"/>
                    <a:pt x="26" y="80"/>
                  </a:cubicBezTo>
                  <a:close/>
                  <a:moveTo>
                    <a:pt x="15" y="86"/>
                  </a:moveTo>
                  <a:cubicBezTo>
                    <a:pt x="16" y="85"/>
                    <a:pt x="18" y="84"/>
                    <a:pt x="20" y="84"/>
                  </a:cubicBezTo>
                  <a:cubicBezTo>
                    <a:pt x="21" y="83"/>
                    <a:pt x="23" y="82"/>
                    <a:pt x="25" y="81"/>
                  </a:cubicBezTo>
                  <a:cubicBezTo>
                    <a:pt x="27" y="81"/>
                    <a:pt x="27" y="81"/>
                    <a:pt x="25" y="82"/>
                  </a:cubicBezTo>
                  <a:cubicBezTo>
                    <a:pt x="22" y="84"/>
                    <a:pt x="18" y="86"/>
                    <a:pt x="14" y="88"/>
                  </a:cubicBezTo>
                  <a:cubicBezTo>
                    <a:pt x="14" y="87"/>
                    <a:pt x="14" y="87"/>
                    <a:pt x="15" y="86"/>
                  </a:cubicBezTo>
                  <a:close/>
                  <a:moveTo>
                    <a:pt x="14" y="90"/>
                  </a:moveTo>
                  <a:cubicBezTo>
                    <a:pt x="16" y="89"/>
                    <a:pt x="18" y="88"/>
                    <a:pt x="20" y="87"/>
                  </a:cubicBezTo>
                  <a:cubicBezTo>
                    <a:pt x="22" y="87"/>
                    <a:pt x="24" y="86"/>
                    <a:pt x="25" y="85"/>
                  </a:cubicBezTo>
                  <a:cubicBezTo>
                    <a:pt x="26" y="85"/>
                    <a:pt x="31" y="84"/>
                    <a:pt x="28" y="85"/>
                  </a:cubicBezTo>
                  <a:cubicBezTo>
                    <a:pt x="23" y="88"/>
                    <a:pt x="17" y="90"/>
                    <a:pt x="13" y="93"/>
                  </a:cubicBezTo>
                  <a:cubicBezTo>
                    <a:pt x="13" y="92"/>
                    <a:pt x="13" y="91"/>
                    <a:pt x="14" y="90"/>
                  </a:cubicBezTo>
                  <a:close/>
                  <a:moveTo>
                    <a:pt x="12" y="95"/>
                  </a:moveTo>
                  <a:cubicBezTo>
                    <a:pt x="16" y="93"/>
                    <a:pt x="19" y="92"/>
                    <a:pt x="22" y="91"/>
                  </a:cubicBezTo>
                  <a:cubicBezTo>
                    <a:pt x="25" y="90"/>
                    <a:pt x="27" y="88"/>
                    <a:pt x="30" y="87"/>
                  </a:cubicBezTo>
                  <a:cubicBezTo>
                    <a:pt x="34" y="86"/>
                    <a:pt x="29" y="88"/>
                    <a:pt x="28" y="89"/>
                  </a:cubicBezTo>
                  <a:cubicBezTo>
                    <a:pt x="23" y="92"/>
                    <a:pt x="17" y="94"/>
                    <a:pt x="12" y="98"/>
                  </a:cubicBezTo>
                  <a:cubicBezTo>
                    <a:pt x="12" y="97"/>
                    <a:pt x="12" y="96"/>
                    <a:pt x="12" y="95"/>
                  </a:cubicBezTo>
                  <a:close/>
                  <a:moveTo>
                    <a:pt x="12" y="99"/>
                  </a:moveTo>
                  <a:cubicBezTo>
                    <a:pt x="15" y="98"/>
                    <a:pt x="17" y="97"/>
                    <a:pt x="20" y="95"/>
                  </a:cubicBezTo>
                  <a:cubicBezTo>
                    <a:pt x="23" y="94"/>
                    <a:pt x="25" y="93"/>
                    <a:pt x="28" y="92"/>
                  </a:cubicBezTo>
                  <a:cubicBezTo>
                    <a:pt x="29" y="92"/>
                    <a:pt x="30" y="92"/>
                    <a:pt x="31" y="91"/>
                  </a:cubicBezTo>
                  <a:cubicBezTo>
                    <a:pt x="30" y="92"/>
                    <a:pt x="29" y="92"/>
                    <a:pt x="29" y="93"/>
                  </a:cubicBezTo>
                  <a:cubicBezTo>
                    <a:pt x="26" y="95"/>
                    <a:pt x="22" y="96"/>
                    <a:pt x="19" y="98"/>
                  </a:cubicBezTo>
                  <a:cubicBezTo>
                    <a:pt x="17" y="100"/>
                    <a:pt x="14" y="100"/>
                    <a:pt x="11" y="102"/>
                  </a:cubicBezTo>
                  <a:cubicBezTo>
                    <a:pt x="11" y="101"/>
                    <a:pt x="12" y="100"/>
                    <a:pt x="12" y="99"/>
                  </a:cubicBezTo>
                  <a:close/>
                  <a:moveTo>
                    <a:pt x="11" y="103"/>
                  </a:moveTo>
                  <a:cubicBezTo>
                    <a:pt x="11" y="103"/>
                    <a:pt x="11" y="103"/>
                    <a:pt x="11" y="103"/>
                  </a:cubicBezTo>
                  <a:cubicBezTo>
                    <a:pt x="15" y="102"/>
                    <a:pt x="19" y="100"/>
                    <a:pt x="23" y="99"/>
                  </a:cubicBezTo>
                  <a:cubicBezTo>
                    <a:pt x="25" y="98"/>
                    <a:pt x="27" y="97"/>
                    <a:pt x="29" y="96"/>
                  </a:cubicBezTo>
                  <a:cubicBezTo>
                    <a:pt x="30" y="96"/>
                    <a:pt x="36" y="93"/>
                    <a:pt x="31" y="95"/>
                  </a:cubicBezTo>
                  <a:cubicBezTo>
                    <a:pt x="25" y="99"/>
                    <a:pt x="17" y="102"/>
                    <a:pt x="11" y="107"/>
                  </a:cubicBezTo>
                  <a:cubicBezTo>
                    <a:pt x="11" y="106"/>
                    <a:pt x="11" y="105"/>
                    <a:pt x="11" y="103"/>
                  </a:cubicBezTo>
                  <a:close/>
                  <a:moveTo>
                    <a:pt x="19" y="111"/>
                  </a:moveTo>
                  <a:cubicBezTo>
                    <a:pt x="16" y="112"/>
                    <a:pt x="13" y="114"/>
                    <a:pt x="11" y="116"/>
                  </a:cubicBezTo>
                  <a:cubicBezTo>
                    <a:pt x="11" y="115"/>
                    <a:pt x="11" y="114"/>
                    <a:pt x="11" y="113"/>
                  </a:cubicBezTo>
                  <a:cubicBezTo>
                    <a:pt x="11" y="113"/>
                    <a:pt x="11" y="113"/>
                    <a:pt x="11" y="113"/>
                  </a:cubicBezTo>
                  <a:cubicBezTo>
                    <a:pt x="18" y="111"/>
                    <a:pt x="25" y="108"/>
                    <a:pt x="31" y="104"/>
                  </a:cubicBezTo>
                  <a:cubicBezTo>
                    <a:pt x="27" y="106"/>
                    <a:pt x="23" y="109"/>
                    <a:pt x="19" y="111"/>
                  </a:cubicBezTo>
                  <a:close/>
                  <a:moveTo>
                    <a:pt x="11" y="112"/>
                  </a:moveTo>
                  <a:cubicBezTo>
                    <a:pt x="11" y="111"/>
                    <a:pt x="11" y="109"/>
                    <a:pt x="11" y="108"/>
                  </a:cubicBezTo>
                  <a:cubicBezTo>
                    <a:pt x="16" y="107"/>
                    <a:pt x="20" y="104"/>
                    <a:pt x="25" y="102"/>
                  </a:cubicBezTo>
                  <a:cubicBezTo>
                    <a:pt x="26" y="102"/>
                    <a:pt x="27" y="101"/>
                    <a:pt x="29" y="101"/>
                  </a:cubicBezTo>
                  <a:cubicBezTo>
                    <a:pt x="30" y="100"/>
                    <a:pt x="32" y="99"/>
                    <a:pt x="33" y="99"/>
                  </a:cubicBezTo>
                  <a:cubicBezTo>
                    <a:pt x="33" y="99"/>
                    <a:pt x="34" y="99"/>
                    <a:pt x="34" y="99"/>
                  </a:cubicBezTo>
                  <a:cubicBezTo>
                    <a:pt x="34" y="99"/>
                    <a:pt x="34" y="99"/>
                    <a:pt x="33" y="99"/>
                  </a:cubicBezTo>
                  <a:cubicBezTo>
                    <a:pt x="30" y="101"/>
                    <a:pt x="25" y="103"/>
                    <a:pt x="21" y="105"/>
                  </a:cubicBezTo>
                  <a:cubicBezTo>
                    <a:pt x="18" y="107"/>
                    <a:pt x="14" y="110"/>
                    <a:pt x="11" y="112"/>
                  </a:cubicBezTo>
                  <a:close/>
                  <a:moveTo>
                    <a:pt x="11" y="117"/>
                  </a:moveTo>
                  <a:cubicBezTo>
                    <a:pt x="11" y="117"/>
                    <a:pt x="11" y="117"/>
                    <a:pt x="11" y="117"/>
                  </a:cubicBezTo>
                  <a:cubicBezTo>
                    <a:pt x="14" y="117"/>
                    <a:pt x="16" y="116"/>
                    <a:pt x="18" y="114"/>
                  </a:cubicBezTo>
                  <a:cubicBezTo>
                    <a:pt x="22" y="113"/>
                    <a:pt x="26" y="111"/>
                    <a:pt x="29" y="110"/>
                  </a:cubicBezTo>
                  <a:cubicBezTo>
                    <a:pt x="29" y="110"/>
                    <a:pt x="29" y="110"/>
                    <a:pt x="29" y="110"/>
                  </a:cubicBezTo>
                  <a:cubicBezTo>
                    <a:pt x="23" y="113"/>
                    <a:pt x="17" y="117"/>
                    <a:pt x="11" y="121"/>
                  </a:cubicBezTo>
                  <a:cubicBezTo>
                    <a:pt x="11" y="119"/>
                    <a:pt x="11" y="118"/>
                    <a:pt x="11" y="117"/>
                  </a:cubicBezTo>
                  <a:close/>
                  <a:moveTo>
                    <a:pt x="26" y="120"/>
                  </a:moveTo>
                  <a:cubicBezTo>
                    <a:pt x="27" y="120"/>
                    <a:pt x="27" y="120"/>
                    <a:pt x="28" y="120"/>
                  </a:cubicBezTo>
                  <a:cubicBezTo>
                    <a:pt x="27" y="121"/>
                    <a:pt x="27" y="121"/>
                    <a:pt x="25" y="120"/>
                  </a:cubicBezTo>
                  <a:cubicBezTo>
                    <a:pt x="25" y="120"/>
                    <a:pt x="24" y="119"/>
                    <a:pt x="24" y="119"/>
                  </a:cubicBezTo>
                  <a:cubicBezTo>
                    <a:pt x="25" y="119"/>
                    <a:pt x="27" y="119"/>
                    <a:pt x="26" y="120"/>
                  </a:cubicBezTo>
                  <a:cubicBezTo>
                    <a:pt x="25" y="120"/>
                    <a:pt x="26" y="120"/>
                    <a:pt x="26" y="120"/>
                  </a:cubicBezTo>
                  <a:close/>
                  <a:moveTo>
                    <a:pt x="28" y="119"/>
                  </a:moveTo>
                  <a:cubicBezTo>
                    <a:pt x="27" y="119"/>
                    <a:pt x="27" y="119"/>
                    <a:pt x="28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6" y="117"/>
                    <a:pt x="22" y="119"/>
                    <a:pt x="25" y="117"/>
                  </a:cubicBezTo>
                  <a:cubicBezTo>
                    <a:pt x="26" y="116"/>
                    <a:pt x="28" y="115"/>
                    <a:pt x="29" y="114"/>
                  </a:cubicBezTo>
                  <a:cubicBezTo>
                    <a:pt x="29" y="115"/>
                    <a:pt x="29" y="117"/>
                    <a:pt x="28" y="119"/>
                  </a:cubicBezTo>
                  <a:close/>
                  <a:moveTo>
                    <a:pt x="29" y="113"/>
                  </a:moveTo>
                  <a:cubicBezTo>
                    <a:pt x="26" y="114"/>
                    <a:pt x="23" y="115"/>
                    <a:pt x="21" y="117"/>
                  </a:cubicBezTo>
                  <a:cubicBezTo>
                    <a:pt x="19" y="117"/>
                    <a:pt x="18" y="118"/>
                    <a:pt x="16" y="119"/>
                  </a:cubicBezTo>
                  <a:cubicBezTo>
                    <a:pt x="16" y="119"/>
                    <a:pt x="9" y="123"/>
                    <a:pt x="13" y="120"/>
                  </a:cubicBezTo>
                  <a:cubicBezTo>
                    <a:pt x="18" y="117"/>
                    <a:pt x="24" y="114"/>
                    <a:pt x="29" y="110"/>
                  </a:cubicBezTo>
                  <a:cubicBezTo>
                    <a:pt x="29" y="111"/>
                    <a:pt x="29" y="112"/>
                    <a:pt x="29" y="113"/>
                  </a:cubicBezTo>
                  <a:close/>
                  <a:moveTo>
                    <a:pt x="30" y="107"/>
                  </a:moveTo>
                  <a:cubicBezTo>
                    <a:pt x="30" y="108"/>
                    <a:pt x="29" y="108"/>
                    <a:pt x="29" y="109"/>
                  </a:cubicBezTo>
                  <a:cubicBezTo>
                    <a:pt x="26" y="110"/>
                    <a:pt x="23" y="111"/>
                    <a:pt x="20" y="113"/>
                  </a:cubicBezTo>
                  <a:cubicBezTo>
                    <a:pt x="19" y="113"/>
                    <a:pt x="18" y="114"/>
                    <a:pt x="17" y="114"/>
                  </a:cubicBezTo>
                  <a:cubicBezTo>
                    <a:pt x="17" y="114"/>
                    <a:pt x="12" y="116"/>
                    <a:pt x="12" y="116"/>
                  </a:cubicBezTo>
                  <a:cubicBezTo>
                    <a:pt x="14" y="113"/>
                    <a:pt x="19" y="112"/>
                    <a:pt x="23" y="110"/>
                  </a:cubicBezTo>
                  <a:cubicBezTo>
                    <a:pt x="25" y="108"/>
                    <a:pt x="28" y="107"/>
                    <a:pt x="31" y="105"/>
                  </a:cubicBezTo>
                  <a:cubicBezTo>
                    <a:pt x="30" y="105"/>
                    <a:pt x="30" y="106"/>
                    <a:pt x="30" y="107"/>
                  </a:cubicBezTo>
                  <a:close/>
                  <a:moveTo>
                    <a:pt x="33" y="103"/>
                  </a:moveTo>
                  <a:cubicBezTo>
                    <a:pt x="33" y="103"/>
                    <a:pt x="33" y="103"/>
                    <a:pt x="33" y="103"/>
                  </a:cubicBezTo>
                  <a:cubicBezTo>
                    <a:pt x="29" y="104"/>
                    <a:pt x="26" y="106"/>
                    <a:pt x="23" y="108"/>
                  </a:cubicBezTo>
                  <a:cubicBezTo>
                    <a:pt x="21" y="109"/>
                    <a:pt x="18" y="110"/>
                    <a:pt x="15" y="111"/>
                  </a:cubicBezTo>
                  <a:cubicBezTo>
                    <a:pt x="13" y="112"/>
                    <a:pt x="10" y="113"/>
                    <a:pt x="15" y="110"/>
                  </a:cubicBezTo>
                  <a:cubicBezTo>
                    <a:pt x="21" y="105"/>
                    <a:pt x="29" y="103"/>
                    <a:pt x="36" y="98"/>
                  </a:cubicBezTo>
                  <a:cubicBezTo>
                    <a:pt x="36" y="100"/>
                    <a:pt x="35" y="102"/>
                    <a:pt x="33" y="103"/>
                  </a:cubicBezTo>
                  <a:close/>
                  <a:moveTo>
                    <a:pt x="12" y="107"/>
                  </a:moveTo>
                  <a:cubicBezTo>
                    <a:pt x="14" y="106"/>
                    <a:pt x="16" y="104"/>
                    <a:pt x="17" y="104"/>
                  </a:cubicBezTo>
                  <a:cubicBezTo>
                    <a:pt x="19" y="103"/>
                    <a:pt x="21" y="102"/>
                    <a:pt x="23" y="101"/>
                  </a:cubicBezTo>
                  <a:cubicBezTo>
                    <a:pt x="27" y="99"/>
                    <a:pt x="30" y="97"/>
                    <a:pt x="34" y="94"/>
                  </a:cubicBezTo>
                  <a:cubicBezTo>
                    <a:pt x="34" y="95"/>
                    <a:pt x="35" y="96"/>
                    <a:pt x="35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28" y="100"/>
                    <a:pt x="20" y="104"/>
                    <a:pt x="12" y="107"/>
                  </a:cubicBezTo>
                  <a:close/>
                  <a:moveTo>
                    <a:pt x="24" y="97"/>
                  </a:moveTo>
                  <a:cubicBezTo>
                    <a:pt x="21" y="99"/>
                    <a:pt x="19" y="100"/>
                    <a:pt x="16" y="101"/>
                  </a:cubicBezTo>
                  <a:cubicBezTo>
                    <a:pt x="16" y="101"/>
                    <a:pt x="11" y="103"/>
                    <a:pt x="13" y="102"/>
                  </a:cubicBezTo>
                  <a:cubicBezTo>
                    <a:pt x="20" y="98"/>
                    <a:pt x="27" y="95"/>
                    <a:pt x="33" y="91"/>
                  </a:cubicBezTo>
                  <a:cubicBezTo>
                    <a:pt x="33" y="90"/>
                    <a:pt x="33" y="90"/>
                    <a:pt x="32" y="90"/>
                  </a:cubicBezTo>
                  <a:cubicBezTo>
                    <a:pt x="29" y="91"/>
                    <a:pt x="26" y="92"/>
                    <a:pt x="23" y="93"/>
                  </a:cubicBezTo>
                  <a:cubicBezTo>
                    <a:pt x="21" y="94"/>
                    <a:pt x="19" y="95"/>
                    <a:pt x="17" y="96"/>
                  </a:cubicBezTo>
                  <a:cubicBezTo>
                    <a:pt x="15" y="97"/>
                    <a:pt x="9" y="100"/>
                    <a:pt x="15" y="96"/>
                  </a:cubicBezTo>
                  <a:cubicBezTo>
                    <a:pt x="20" y="92"/>
                    <a:pt x="28" y="91"/>
                    <a:pt x="33" y="87"/>
                  </a:cubicBezTo>
                  <a:cubicBezTo>
                    <a:pt x="34" y="88"/>
                    <a:pt x="33" y="89"/>
                    <a:pt x="33" y="91"/>
                  </a:cubicBezTo>
                  <a:cubicBezTo>
                    <a:pt x="33" y="92"/>
                    <a:pt x="33" y="93"/>
                    <a:pt x="33" y="94"/>
                  </a:cubicBezTo>
                  <a:cubicBezTo>
                    <a:pt x="30" y="94"/>
                    <a:pt x="27" y="96"/>
                    <a:pt x="24" y="97"/>
                  </a:cubicBezTo>
                  <a:close/>
                  <a:moveTo>
                    <a:pt x="23" y="89"/>
                  </a:moveTo>
                  <a:cubicBezTo>
                    <a:pt x="21" y="90"/>
                    <a:pt x="19" y="91"/>
                    <a:pt x="17" y="92"/>
                  </a:cubicBezTo>
                  <a:cubicBezTo>
                    <a:pt x="15" y="93"/>
                    <a:pt x="11" y="95"/>
                    <a:pt x="15" y="92"/>
                  </a:cubicBezTo>
                  <a:cubicBezTo>
                    <a:pt x="20" y="89"/>
                    <a:pt x="26" y="88"/>
                    <a:pt x="31" y="84"/>
                  </a:cubicBezTo>
                  <a:cubicBezTo>
                    <a:pt x="32" y="84"/>
                    <a:pt x="33" y="85"/>
                    <a:pt x="33" y="86"/>
                  </a:cubicBezTo>
                  <a:cubicBezTo>
                    <a:pt x="30" y="87"/>
                    <a:pt x="26" y="88"/>
                    <a:pt x="23" y="89"/>
                  </a:cubicBezTo>
                  <a:close/>
                  <a:moveTo>
                    <a:pt x="16" y="89"/>
                  </a:moveTo>
                  <a:cubicBezTo>
                    <a:pt x="12" y="90"/>
                    <a:pt x="16" y="88"/>
                    <a:pt x="17" y="87"/>
                  </a:cubicBezTo>
                  <a:cubicBezTo>
                    <a:pt x="18" y="87"/>
                    <a:pt x="19" y="86"/>
                    <a:pt x="20" y="85"/>
                  </a:cubicBezTo>
                  <a:cubicBezTo>
                    <a:pt x="23" y="84"/>
                    <a:pt x="25" y="83"/>
                    <a:pt x="27" y="81"/>
                  </a:cubicBezTo>
                  <a:cubicBezTo>
                    <a:pt x="28" y="82"/>
                    <a:pt x="28" y="83"/>
                    <a:pt x="29" y="83"/>
                  </a:cubicBezTo>
                  <a:cubicBezTo>
                    <a:pt x="29" y="83"/>
                    <a:pt x="30" y="83"/>
                    <a:pt x="30" y="83"/>
                  </a:cubicBezTo>
                  <a:cubicBezTo>
                    <a:pt x="25" y="84"/>
                    <a:pt x="20" y="87"/>
                    <a:pt x="16" y="89"/>
                  </a:cubicBezTo>
                  <a:close/>
                  <a:moveTo>
                    <a:pt x="26" y="74"/>
                  </a:moveTo>
                  <a:cubicBezTo>
                    <a:pt x="26" y="75"/>
                    <a:pt x="26" y="76"/>
                    <a:pt x="26" y="77"/>
                  </a:cubicBezTo>
                  <a:cubicBezTo>
                    <a:pt x="23" y="78"/>
                    <a:pt x="20" y="79"/>
                    <a:pt x="17" y="80"/>
                  </a:cubicBezTo>
                  <a:cubicBezTo>
                    <a:pt x="17" y="80"/>
                    <a:pt x="17" y="80"/>
                    <a:pt x="17" y="80"/>
                  </a:cubicBezTo>
                  <a:cubicBezTo>
                    <a:pt x="20" y="79"/>
                    <a:pt x="23" y="76"/>
                    <a:pt x="26" y="74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24" y="73"/>
                    <a:pt x="23" y="74"/>
                    <a:pt x="22" y="75"/>
                  </a:cubicBezTo>
                  <a:cubicBezTo>
                    <a:pt x="21" y="75"/>
                    <a:pt x="20" y="76"/>
                    <a:pt x="18" y="76"/>
                  </a:cubicBezTo>
                  <a:cubicBezTo>
                    <a:pt x="19" y="76"/>
                    <a:pt x="19" y="76"/>
                    <a:pt x="19" y="75"/>
                  </a:cubicBezTo>
                  <a:cubicBezTo>
                    <a:pt x="20" y="74"/>
                    <a:pt x="21" y="74"/>
                    <a:pt x="21" y="73"/>
                  </a:cubicBezTo>
                  <a:cubicBezTo>
                    <a:pt x="24" y="72"/>
                    <a:pt x="26" y="71"/>
                    <a:pt x="28" y="70"/>
                  </a:cubicBezTo>
                  <a:cubicBezTo>
                    <a:pt x="28" y="71"/>
                    <a:pt x="27" y="73"/>
                    <a:pt x="26" y="74"/>
                  </a:cubicBezTo>
                  <a:close/>
                  <a:moveTo>
                    <a:pt x="29" y="68"/>
                  </a:moveTo>
                  <a:cubicBezTo>
                    <a:pt x="28" y="69"/>
                    <a:pt x="27" y="69"/>
                    <a:pt x="25" y="70"/>
                  </a:cubicBezTo>
                  <a:cubicBezTo>
                    <a:pt x="23" y="71"/>
                    <a:pt x="19" y="72"/>
                    <a:pt x="23" y="70"/>
                  </a:cubicBezTo>
                  <a:cubicBezTo>
                    <a:pt x="25" y="68"/>
                    <a:pt x="28" y="67"/>
                    <a:pt x="30" y="65"/>
                  </a:cubicBezTo>
                  <a:cubicBezTo>
                    <a:pt x="30" y="66"/>
                    <a:pt x="29" y="67"/>
                    <a:pt x="29" y="68"/>
                  </a:cubicBezTo>
                  <a:close/>
                  <a:moveTo>
                    <a:pt x="30" y="63"/>
                  </a:moveTo>
                  <a:cubicBezTo>
                    <a:pt x="30" y="63"/>
                    <a:pt x="30" y="64"/>
                    <a:pt x="30" y="64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29" y="64"/>
                    <a:pt x="28" y="64"/>
                    <a:pt x="27" y="65"/>
                  </a:cubicBezTo>
                  <a:cubicBezTo>
                    <a:pt x="25" y="66"/>
                    <a:pt x="24" y="66"/>
                    <a:pt x="23" y="67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5" y="64"/>
                    <a:pt x="28" y="63"/>
                    <a:pt x="30" y="62"/>
                  </a:cubicBezTo>
                  <a:cubicBezTo>
                    <a:pt x="30" y="62"/>
                    <a:pt x="30" y="62"/>
                    <a:pt x="30" y="63"/>
                  </a:cubicBezTo>
                  <a:close/>
                  <a:moveTo>
                    <a:pt x="30" y="61"/>
                  </a:moveTo>
                  <a:cubicBezTo>
                    <a:pt x="29" y="61"/>
                    <a:pt x="28" y="61"/>
                    <a:pt x="27" y="62"/>
                  </a:cubicBezTo>
                  <a:cubicBezTo>
                    <a:pt x="28" y="61"/>
                    <a:pt x="29" y="61"/>
                    <a:pt x="29" y="60"/>
                  </a:cubicBezTo>
                  <a:cubicBezTo>
                    <a:pt x="30" y="60"/>
                    <a:pt x="29" y="59"/>
                    <a:pt x="29" y="59"/>
                  </a:cubicBezTo>
                  <a:cubicBezTo>
                    <a:pt x="28" y="60"/>
                    <a:pt x="28" y="60"/>
                    <a:pt x="27" y="60"/>
                  </a:cubicBezTo>
                  <a:cubicBezTo>
                    <a:pt x="28" y="59"/>
                    <a:pt x="28" y="58"/>
                    <a:pt x="29" y="57"/>
                  </a:cubicBezTo>
                  <a:cubicBezTo>
                    <a:pt x="29" y="58"/>
                    <a:pt x="30" y="59"/>
                    <a:pt x="30" y="61"/>
                  </a:cubicBezTo>
                  <a:close/>
                  <a:moveTo>
                    <a:pt x="20" y="154"/>
                  </a:moveTo>
                  <a:cubicBezTo>
                    <a:pt x="19" y="151"/>
                    <a:pt x="18" y="148"/>
                    <a:pt x="17" y="145"/>
                  </a:cubicBezTo>
                  <a:cubicBezTo>
                    <a:pt x="17" y="145"/>
                    <a:pt x="17" y="145"/>
                    <a:pt x="17" y="145"/>
                  </a:cubicBezTo>
                  <a:cubicBezTo>
                    <a:pt x="17" y="141"/>
                    <a:pt x="19" y="138"/>
                    <a:pt x="20" y="135"/>
                  </a:cubicBezTo>
                  <a:cubicBezTo>
                    <a:pt x="21" y="132"/>
                    <a:pt x="20" y="130"/>
                    <a:pt x="20" y="127"/>
                  </a:cubicBezTo>
                  <a:cubicBezTo>
                    <a:pt x="20" y="125"/>
                    <a:pt x="20" y="119"/>
                    <a:pt x="23" y="122"/>
                  </a:cubicBezTo>
                  <a:cubicBezTo>
                    <a:pt x="24" y="123"/>
                    <a:pt x="24" y="123"/>
                    <a:pt x="26" y="124"/>
                  </a:cubicBezTo>
                  <a:cubicBezTo>
                    <a:pt x="28" y="124"/>
                    <a:pt x="30" y="123"/>
                    <a:pt x="31" y="121"/>
                  </a:cubicBezTo>
                  <a:cubicBezTo>
                    <a:pt x="31" y="119"/>
                    <a:pt x="32" y="117"/>
                    <a:pt x="32" y="115"/>
                  </a:cubicBezTo>
                  <a:cubicBezTo>
                    <a:pt x="32" y="111"/>
                    <a:pt x="33" y="108"/>
                    <a:pt x="36" y="105"/>
                  </a:cubicBezTo>
                  <a:cubicBezTo>
                    <a:pt x="38" y="102"/>
                    <a:pt x="40" y="98"/>
                    <a:pt x="38" y="95"/>
                  </a:cubicBezTo>
                  <a:cubicBezTo>
                    <a:pt x="37" y="94"/>
                    <a:pt x="35" y="93"/>
                    <a:pt x="36" y="91"/>
                  </a:cubicBezTo>
                  <a:cubicBezTo>
                    <a:pt x="36" y="89"/>
                    <a:pt x="37" y="87"/>
                    <a:pt x="36" y="85"/>
                  </a:cubicBezTo>
                  <a:cubicBezTo>
                    <a:pt x="36" y="84"/>
                    <a:pt x="35" y="82"/>
                    <a:pt x="34" y="81"/>
                  </a:cubicBezTo>
                  <a:cubicBezTo>
                    <a:pt x="33" y="81"/>
                    <a:pt x="32" y="81"/>
                    <a:pt x="32" y="80"/>
                  </a:cubicBezTo>
                  <a:cubicBezTo>
                    <a:pt x="28" y="79"/>
                    <a:pt x="29" y="74"/>
                    <a:pt x="30" y="72"/>
                  </a:cubicBezTo>
                  <a:cubicBezTo>
                    <a:pt x="31" y="69"/>
                    <a:pt x="33" y="67"/>
                    <a:pt x="33" y="64"/>
                  </a:cubicBezTo>
                  <a:cubicBezTo>
                    <a:pt x="33" y="61"/>
                    <a:pt x="32" y="57"/>
                    <a:pt x="32" y="53"/>
                  </a:cubicBezTo>
                  <a:cubicBezTo>
                    <a:pt x="37" y="46"/>
                    <a:pt x="44" y="40"/>
                    <a:pt x="51" y="35"/>
                  </a:cubicBezTo>
                  <a:cubicBezTo>
                    <a:pt x="80" y="13"/>
                    <a:pt x="120" y="10"/>
                    <a:pt x="153" y="23"/>
                  </a:cubicBezTo>
                  <a:cubicBezTo>
                    <a:pt x="151" y="24"/>
                    <a:pt x="149" y="24"/>
                    <a:pt x="148" y="25"/>
                  </a:cubicBezTo>
                  <a:cubicBezTo>
                    <a:pt x="146" y="27"/>
                    <a:pt x="149" y="30"/>
                    <a:pt x="150" y="30"/>
                  </a:cubicBezTo>
                  <a:cubicBezTo>
                    <a:pt x="151" y="30"/>
                    <a:pt x="152" y="30"/>
                    <a:pt x="153" y="30"/>
                  </a:cubicBezTo>
                  <a:cubicBezTo>
                    <a:pt x="153" y="30"/>
                    <a:pt x="153" y="30"/>
                    <a:pt x="154" y="30"/>
                  </a:cubicBezTo>
                  <a:cubicBezTo>
                    <a:pt x="155" y="30"/>
                    <a:pt x="155" y="30"/>
                    <a:pt x="155" y="32"/>
                  </a:cubicBezTo>
                  <a:cubicBezTo>
                    <a:pt x="152" y="32"/>
                    <a:pt x="148" y="30"/>
                    <a:pt x="145" y="29"/>
                  </a:cubicBezTo>
                  <a:cubicBezTo>
                    <a:pt x="143" y="28"/>
                    <a:pt x="139" y="22"/>
                    <a:pt x="136" y="25"/>
                  </a:cubicBezTo>
                  <a:cubicBezTo>
                    <a:pt x="135" y="26"/>
                    <a:pt x="135" y="27"/>
                    <a:pt x="135" y="29"/>
                  </a:cubicBezTo>
                  <a:cubicBezTo>
                    <a:pt x="134" y="31"/>
                    <a:pt x="137" y="34"/>
                    <a:pt x="133" y="34"/>
                  </a:cubicBezTo>
                  <a:cubicBezTo>
                    <a:pt x="130" y="34"/>
                    <a:pt x="127" y="32"/>
                    <a:pt x="124" y="32"/>
                  </a:cubicBezTo>
                  <a:cubicBezTo>
                    <a:pt x="118" y="31"/>
                    <a:pt x="118" y="38"/>
                    <a:pt x="123" y="40"/>
                  </a:cubicBezTo>
                  <a:cubicBezTo>
                    <a:pt x="126" y="42"/>
                    <a:pt x="130" y="43"/>
                    <a:pt x="133" y="43"/>
                  </a:cubicBezTo>
                  <a:cubicBezTo>
                    <a:pt x="135" y="43"/>
                    <a:pt x="137" y="42"/>
                    <a:pt x="138" y="41"/>
                  </a:cubicBezTo>
                  <a:cubicBezTo>
                    <a:pt x="142" y="39"/>
                    <a:pt x="146" y="38"/>
                    <a:pt x="150" y="42"/>
                  </a:cubicBezTo>
                  <a:cubicBezTo>
                    <a:pt x="154" y="45"/>
                    <a:pt x="153" y="51"/>
                    <a:pt x="158" y="54"/>
                  </a:cubicBezTo>
                  <a:cubicBezTo>
                    <a:pt x="161" y="57"/>
                    <a:pt x="164" y="51"/>
                    <a:pt x="167" y="52"/>
                  </a:cubicBezTo>
                  <a:cubicBezTo>
                    <a:pt x="169" y="52"/>
                    <a:pt x="171" y="53"/>
                    <a:pt x="173" y="54"/>
                  </a:cubicBezTo>
                  <a:cubicBezTo>
                    <a:pt x="174" y="55"/>
                    <a:pt x="175" y="56"/>
                    <a:pt x="176" y="57"/>
                  </a:cubicBezTo>
                  <a:cubicBezTo>
                    <a:pt x="177" y="57"/>
                    <a:pt x="179" y="62"/>
                    <a:pt x="175" y="61"/>
                  </a:cubicBezTo>
                  <a:cubicBezTo>
                    <a:pt x="172" y="59"/>
                    <a:pt x="170" y="55"/>
                    <a:pt x="167" y="55"/>
                  </a:cubicBezTo>
                  <a:cubicBezTo>
                    <a:pt x="164" y="55"/>
                    <a:pt x="163" y="57"/>
                    <a:pt x="163" y="59"/>
                  </a:cubicBezTo>
                  <a:cubicBezTo>
                    <a:pt x="163" y="63"/>
                    <a:pt x="167" y="65"/>
                    <a:pt x="170" y="66"/>
                  </a:cubicBezTo>
                  <a:cubicBezTo>
                    <a:pt x="170" y="66"/>
                    <a:pt x="170" y="66"/>
                    <a:pt x="171" y="66"/>
                  </a:cubicBezTo>
                  <a:cubicBezTo>
                    <a:pt x="173" y="67"/>
                    <a:pt x="172" y="69"/>
                    <a:pt x="170" y="71"/>
                  </a:cubicBezTo>
                  <a:cubicBezTo>
                    <a:pt x="170" y="71"/>
                    <a:pt x="170" y="71"/>
                    <a:pt x="170" y="71"/>
                  </a:cubicBezTo>
                  <a:cubicBezTo>
                    <a:pt x="164" y="68"/>
                    <a:pt x="159" y="66"/>
                    <a:pt x="154" y="64"/>
                  </a:cubicBezTo>
                  <a:cubicBezTo>
                    <a:pt x="148" y="61"/>
                    <a:pt x="144" y="57"/>
                    <a:pt x="140" y="52"/>
                  </a:cubicBezTo>
                  <a:cubicBezTo>
                    <a:pt x="137" y="48"/>
                    <a:pt x="134" y="45"/>
                    <a:pt x="129" y="44"/>
                  </a:cubicBezTo>
                  <a:cubicBezTo>
                    <a:pt x="125" y="42"/>
                    <a:pt x="120" y="42"/>
                    <a:pt x="115" y="43"/>
                  </a:cubicBezTo>
                  <a:cubicBezTo>
                    <a:pt x="99" y="47"/>
                    <a:pt x="72" y="66"/>
                    <a:pt x="81" y="86"/>
                  </a:cubicBezTo>
                  <a:cubicBezTo>
                    <a:pt x="86" y="95"/>
                    <a:pt x="100" y="93"/>
                    <a:pt x="109" y="98"/>
                  </a:cubicBezTo>
                  <a:cubicBezTo>
                    <a:pt x="115" y="101"/>
                    <a:pt x="112" y="109"/>
                    <a:pt x="110" y="114"/>
                  </a:cubicBezTo>
                  <a:cubicBezTo>
                    <a:pt x="109" y="116"/>
                    <a:pt x="108" y="119"/>
                    <a:pt x="108" y="121"/>
                  </a:cubicBezTo>
                  <a:cubicBezTo>
                    <a:pt x="107" y="124"/>
                    <a:pt x="108" y="127"/>
                    <a:pt x="109" y="130"/>
                  </a:cubicBezTo>
                  <a:cubicBezTo>
                    <a:pt x="109" y="135"/>
                    <a:pt x="105" y="140"/>
                    <a:pt x="104" y="144"/>
                  </a:cubicBezTo>
                  <a:cubicBezTo>
                    <a:pt x="102" y="147"/>
                    <a:pt x="101" y="151"/>
                    <a:pt x="101" y="154"/>
                  </a:cubicBezTo>
                  <a:cubicBezTo>
                    <a:pt x="99" y="160"/>
                    <a:pt x="98" y="167"/>
                    <a:pt x="101" y="173"/>
                  </a:cubicBezTo>
                  <a:cubicBezTo>
                    <a:pt x="103" y="179"/>
                    <a:pt x="108" y="180"/>
                    <a:pt x="114" y="179"/>
                  </a:cubicBezTo>
                  <a:cubicBezTo>
                    <a:pt x="119" y="179"/>
                    <a:pt x="124" y="176"/>
                    <a:pt x="128" y="172"/>
                  </a:cubicBezTo>
                  <a:cubicBezTo>
                    <a:pt x="134" y="168"/>
                    <a:pt x="140" y="165"/>
                    <a:pt x="146" y="162"/>
                  </a:cubicBezTo>
                  <a:cubicBezTo>
                    <a:pt x="151" y="160"/>
                    <a:pt x="155" y="158"/>
                    <a:pt x="157" y="154"/>
                  </a:cubicBezTo>
                  <a:cubicBezTo>
                    <a:pt x="161" y="149"/>
                    <a:pt x="157" y="143"/>
                    <a:pt x="163" y="139"/>
                  </a:cubicBezTo>
                  <a:cubicBezTo>
                    <a:pt x="168" y="135"/>
                    <a:pt x="177" y="134"/>
                    <a:pt x="181" y="127"/>
                  </a:cubicBezTo>
                  <a:cubicBezTo>
                    <a:pt x="182" y="124"/>
                    <a:pt x="182" y="121"/>
                    <a:pt x="180" y="118"/>
                  </a:cubicBezTo>
                  <a:cubicBezTo>
                    <a:pt x="179" y="115"/>
                    <a:pt x="176" y="113"/>
                    <a:pt x="175" y="110"/>
                  </a:cubicBezTo>
                  <a:cubicBezTo>
                    <a:pt x="174" y="107"/>
                    <a:pt x="175" y="103"/>
                    <a:pt x="174" y="100"/>
                  </a:cubicBezTo>
                  <a:cubicBezTo>
                    <a:pt x="174" y="98"/>
                    <a:pt x="173" y="95"/>
                    <a:pt x="172" y="93"/>
                  </a:cubicBezTo>
                  <a:cubicBezTo>
                    <a:pt x="171" y="92"/>
                    <a:pt x="171" y="90"/>
                    <a:pt x="170" y="89"/>
                  </a:cubicBezTo>
                  <a:cubicBezTo>
                    <a:pt x="170" y="88"/>
                    <a:pt x="170" y="88"/>
                    <a:pt x="170" y="88"/>
                  </a:cubicBezTo>
                  <a:cubicBezTo>
                    <a:pt x="169" y="85"/>
                    <a:pt x="170" y="84"/>
                    <a:pt x="173" y="84"/>
                  </a:cubicBezTo>
                  <a:cubicBezTo>
                    <a:pt x="176" y="89"/>
                    <a:pt x="175" y="96"/>
                    <a:pt x="175" y="101"/>
                  </a:cubicBezTo>
                  <a:cubicBezTo>
                    <a:pt x="175" y="105"/>
                    <a:pt x="175" y="108"/>
                    <a:pt x="177" y="111"/>
                  </a:cubicBezTo>
                  <a:cubicBezTo>
                    <a:pt x="180" y="113"/>
                    <a:pt x="185" y="113"/>
                    <a:pt x="188" y="112"/>
                  </a:cubicBezTo>
                  <a:cubicBezTo>
                    <a:pt x="191" y="112"/>
                    <a:pt x="196" y="110"/>
                    <a:pt x="197" y="107"/>
                  </a:cubicBezTo>
                  <a:cubicBezTo>
                    <a:pt x="198" y="102"/>
                    <a:pt x="195" y="98"/>
                    <a:pt x="193" y="95"/>
                  </a:cubicBezTo>
                  <a:cubicBezTo>
                    <a:pt x="192" y="93"/>
                    <a:pt x="191" y="92"/>
                    <a:pt x="190" y="91"/>
                  </a:cubicBezTo>
                  <a:cubicBezTo>
                    <a:pt x="190" y="90"/>
                    <a:pt x="189" y="90"/>
                    <a:pt x="189" y="89"/>
                  </a:cubicBezTo>
                  <a:cubicBezTo>
                    <a:pt x="189" y="89"/>
                    <a:pt x="186" y="82"/>
                    <a:pt x="189" y="84"/>
                  </a:cubicBezTo>
                  <a:cubicBezTo>
                    <a:pt x="194" y="87"/>
                    <a:pt x="196" y="93"/>
                    <a:pt x="198" y="97"/>
                  </a:cubicBezTo>
                  <a:cubicBezTo>
                    <a:pt x="200" y="100"/>
                    <a:pt x="203" y="103"/>
                    <a:pt x="206" y="106"/>
                  </a:cubicBezTo>
                  <a:cubicBezTo>
                    <a:pt x="211" y="111"/>
                    <a:pt x="212" y="115"/>
                    <a:pt x="213" y="121"/>
                  </a:cubicBezTo>
                  <a:cubicBezTo>
                    <a:pt x="213" y="122"/>
                    <a:pt x="213" y="122"/>
                    <a:pt x="213" y="122"/>
                  </a:cubicBezTo>
                  <a:cubicBezTo>
                    <a:pt x="209" y="164"/>
                    <a:pt x="176" y="197"/>
                    <a:pt x="135" y="207"/>
                  </a:cubicBezTo>
                  <a:cubicBezTo>
                    <a:pt x="90" y="217"/>
                    <a:pt x="41" y="195"/>
                    <a:pt x="20" y="154"/>
                  </a:cubicBezTo>
                  <a:close/>
                  <a:moveTo>
                    <a:pt x="63" y="219"/>
                  </a:moveTo>
                  <a:cubicBezTo>
                    <a:pt x="61" y="217"/>
                    <a:pt x="65" y="211"/>
                    <a:pt x="66" y="210"/>
                  </a:cubicBezTo>
                  <a:cubicBezTo>
                    <a:pt x="68" y="208"/>
                    <a:pt x="69" y="206"/>
                    <a:pt x="70" y="203"/>
                  </a:cubicBezTo>
                  <a:cubicBezTo>
                    <a:pt x="72" y="204"/>
                    <a:pt x="73" y="204"/>
                    <a:pt x="74" y="205"/>
                  </a:cubicBezTo>
                  <a:cubicBezTo>
                    <a:pt x="72" y="209"/>
                    <a:pt x="66" y="224"/>
                    <a:pt x="63" y="219"/>
                  </a:cubicBezTo>
                  <a:close/>
                  <a:moveTo>
                    <a:pt x="108" y="222"/>
                  </a:moveTo>
                  <a:cubicBezTo>
                    <a:pt x="111" y="222"/>
                    <a:pt x="114" y="222"/>
                    <a:pt x="116" y="222"/>
                  </a:cubicBezTo>
                  <a:cubicBezTo>
                    <a:pt x="113" y="223"/>
                    <a:pt x="110" y="224"/>
                    <a:pt x="107" y="224"/>
                  </a:cubicBezTo>
                  <a:cubicBezTo>
                    <a:pt x="107" y="223"/>
                    <a:pt x="107" y="223"/>
                    <a:pt x="107" y="222"/>
                  </a:cubicBezTo>
                  <a:cubicBezTo>
                    <a:pt x="108" y="222"/>
                    <a:pt x="108" y="222"/>
                    <a:pt x="108" y="222"/>
                  </a:cubicBezTo>
                  <a:close/>
                  <a:moveTo>
                    <a:pt x="120" y="228"/>
                  </a:moveTo>
                  <a:cubicBezTo>
                    <a:pt x="120" y="228"/>
                    <a:pt x="120" y="229"/>
                    <a:pt x="120" y="230"/>
                  </a:cubicBezTo>
                  <a:cubicBezTo>
                    <a:pt x="115" y="231"/>
                    <a:pt x="110" y="233"/>
                    <a:pt x="104" y="235"/>
                  </a:cubicBezTo>
                  <a:cubicBezTo>
                    <a:pt x="104" y="235"/>
                    <a:pt x="104" y="235"/>
                    <a:pt x="104" y="235"/>
                  </a:cubicBezTo>
                  <a:cubicBezTo>
                    <a:pt x="104" y="235"/>
                    <a:pt x="104" y="235"/>
                    <a:pt x="104" y="235"/>
                  </a:cubicBezTo>
                  <a:cubicBezTo>
                    <a:pt x="106" y="234"/>
                    <a:pt x="107" y="233"/>
                    <a:pt x="109" y="232"/>
                  </a:cubicBezTo>
                  <a:cubicBezTo>
                    <a:pt x="112" y="231"/>
                    <a:pt x="116" y="229"/>
                    <a:pt x="119" y="228"/>
                  </a:cubicBezTo>
                  <a:cubicBezTo>
                    <a:pt x="119" y="228"/>
                    <a:pt x="120" y="228"/>
                    <a:pt x="120" y="228"/>
                  </a:cubicBezTo>
                  <a:close/>
                  <a:moveTo>
                    <a:pt x="121" y="234"/>
                  </a:moveTo>
                  <a:cubicBezTo>
                    <a:pt x="121" y="234"/>
                    <a:pt x="121" y="234"/>
                    <a:pt x="121" y="234"/>
                  </a:cubicBezTo>
                  <a:cubicBezTo>
                    <a:pt x="115" y="236"/>
                    <a:pt x="109" y="238"/>
                    <a:pt x="102" y="238"/>
                  </a:cubicBezTo>
                  <a:cubicBezTo>
                    <a:pt x="102" y="238"/>
                    <a:pt x="102" y="238"/>
                    <a:pt x="102" y="238"/>
                  </a:cubicBezTo>
                  <a:cubicBezTo>
                    <a:pt x="105" y="238"/>
                    <a:pt x="108" y="236"/>
                    <a:pt x="111" y="235"/>
                  </a:cubicBezTo>
                  <a:cubicBezTo>
                    <a:pt x="114" y="233"/>
                    <a:pt x="117" y="232"/>
                    <a:pt x="120" y="230"/>
                  </a:cubicBezTo>
                  <a:cubicBezTo>
                    <a:pt x="121" y="232"/>
                    <a:pt x="121" y="233"/>
                    <a:pt x="121" y="234"/>
                  </a:cubicBezTo>
                  <a:close/>
                  <a:moveTo>
                    <a:pt x="135" y="249"/>
                  </a:moveTo>
                  <a:cubicBezTo>
                    <a:pt x="132" y="250"/>
                    <a:pt x="128" y="251"/>
                    <a:pt x="125" y="253"/>
                  </a:cubicBezTo>
                  <a:cubicBezTo>
                    <a:pt x="122" y="253"/>
                    <a:pt x="120" y="254"/>
                    <a:pt x="117" y="254"/>
                  </a:cubicBezTo>
                  <a:cubicBezTo>
                    <a:pt x="111" y="256"/>
                    <a:pt x="104" y="258"/>
                    <a:pt x="98" y="260"/>
                  </a:cubicBezTo>
                  <a:cubicBezTo>
                    <a:pt x="84" y="264"/>
                    <a:pt x="71" y="269"/>
                    <a:pt x="57" y="272"/>
                  </a:cubicBezTo>
                  <a:cubicBezTo>
                    <a:pt x="62" y="271"/>
                    <a:pt x="69" y="268"/>
                    <a:pt x="74" y="266"/>
                  </a:cubicBezTo>
                  <a:cubicBezTo>
                    <a:pt x="81" y="264"/>
                    <a:pt x="87" y="261"/>
                    <a:pt x="93" y="259"/>
                  </a:cubicBezTo>
                  <a:cubicBezTo>
                    <a:pt x="104" y="256"/>
                    <a:pt x="116" y="253"/>
                    <a:pt x="126" y="247"/>
                  </a:cubicBezTo>
                  <a:cubicBezTo>
                    <a:pt x="129" y="247"/>
                    <a:pt x="132" y="248"/>
                    <a:pt x="135" y="249"/>
                  </a:cubicBezTo>
                  <a:close/>
                  <a:moveTo>
                    <a:pt x="145" y="251"/>
                  </a:moveTo>
                  <a:cubicBezTo>
                    <a:pt x="132" y="253"/>
                    <a:pt x="120" y="257"/>
                    <a:pt x="108" y="261"/>
                  </a:cubicBezTo>
                  <a:cubicBezTo>
                    <a:pt x="95" y="265"/>
                    <a:pt x="82" y="270"/>
                    <a:pt x="69" y="273"/>
                  </a:cubicBezTo>
                  <a:cubicBezTo>
                    <a:pt x="68" y="273"/>
                    <a:pt x="67" y="273"/>
                    <a:pt x="66" y="274"/>
                  </a:cubicBezTo>
                  <a:cubicBezTo>
                    <a:pt x="67" y="273"/>
                    <a:pt x="69" y="272"/>
                    <a:pt x="71" y="272"/>
                  </a:cubicBezTo>
                  <a:cubicBezTo>
                    <a:pt x="74" y="271"/>
                    <a:pt x="77" y="270"/>
                    <a:pt x="81" y="269"/>
                  </a:cubicBezTo>
                  <a:cubicBezTo>
                    <a:pt x="87" y="266"/>
                    <a:pt x="94" y="264"/>
                    <a:pt x="100" y="262"/>
                  </a:cubicBezTo>
                  <a:cubicBezTo>
                    <a:pt x="107" y="260"/>
                    <a:pt x="113" y="258"/>
                    <a:pt x="119" y="256"/>
                  </a:cubicBezTo>
                  <a:cubicBezTo>
                    <a:pt x="121" y="255"/>
                    <a:pt x="123" y="254"/>
                    <a:pt x="125" y="253"/>
                  </a:cubicBezTo>
                  <a:cubicBezTo>
                    <a:pt x="129" y="252"/>
                    <a:pt x="133" y="251"/>
                    <a:pt x="137" y="249"/>
                  </a:cubicBezTo>
                  <a:cubicBezTo>
                    <a:pt x="139" y="249"/>
                    <a:pt x="142" y="250"/>
                    <a:pt x="145" y="251"/>
                  </a:cubicBezTo>
                  <a:close/>
                  <a:moveTo>
                    <a:pt x="151" y="252"/>
                  </a:moveTo>
                  <a:cubicBezTo>
                    <a:pt x="140" y="255"/>
                    <a:pt x="128" y="259"/>
                    <a:pt x="117" y="263"/>
                  </a:cubicBezTo>
                  <a:cubicBezTo>
                    <a:pt x="111" y="265"/>
                    <a:pt x="106" y="267"/>
                    <a:pt x="100" y="268"/>
                  </a:cubicBezTo>
                  <a:cubicBezTo>
                    <a:pt x="94" y="270"/>
                    <a:pt x="88" y="272"/>
                    <a:pt x="82" y="274"/>
                  </a:cubicBezTo>
                  <a:cubicBezTo>
                    <a:pt x="77" y="275"/>
                    <a:pt x="84" y="273"/>
                    <a:pt x="85" y="272"/>
                  </a:cubicBezTo>
                  <a:cubicBezTo>
                    <a:pt x="87" y="271"/>
                    <a:pt x="90" y="271"/>
                    <a:pt x="93" y="270"/>
                  </a:cubicBezTo>
                  <a:cubicBezTo>
                    <a:pt x="99" y="268"/>
                    <a:pt x="105" y="267"/>
                    <a:pt x="111" y="264"/>
                  </a:cubicBezTo>
                  <a:cubicBezTo>
                    <a:pt x="122" y="260"/>
                    <a:pt x="134" y="255"/>
                    <a:pt x="146" y="251"/>
                  </a:cubicBezTo>
                  <a:cubicBezTo>
                    <a:pt x="146" y="251"/>
                    <a:pt x="146" y="251"/>
                    <a:pt x="146" y="251"/>
                  </a:cubicBezTo>
                  <a:cubicBezTo>
                    <a:pt x="148" y="251"/>
                    <a:pt x="150" y="252"/>
                    <a:pt x="151" y="252"/>
                  </a:cubicBezTo>
                  <a:close/>
                  <a:moveTo>
                    <a:pt x="167" y="258"/>
                  </a:moveTo>
                  <a:cubicBezTo>
                    <a:pt x="158" y="261"/>
                    <a:pt x="149" y="265"/>
                    <a:pt x="139" y="268"/>
                  </a:cubicBezTo>
                  <a:cubicBezTo>
                    <a:pt x="135" y="269"/>
                    <a:pt x="131" y="270"/>
                    <a:pt x="127" y="272"/>
                  </a:cubicBezTo>
                  <a:cubicBezTo>
                    <a:pt x="131" y="270"/>
                    <a:pt x="136" y="268"/>
                    <a:pt x="140" y="266"/>
                  </a:cubicBezTo>
                  <a:cubicBezTo>
                    <a:pt x="145" y="264"/>
                    <a:pt x="149" y="261"/>
                    <a:pt x="154" y="260"/>
                  </a:cubicBezTo>
                  <a:cubicBezTo>
                    <a:pt x="157" y="259"/>
                    <a:pt x="160" y="258"/>
                    <a:pt x="163" y="256"/>
                  </a:cubicBezTo>
                  <a:cubicBezTo>
                    <a:pt x="164" y="257"/>
                    <a:pt x="166" y="257"/>
                    <a:pt x="167" y="258"/>
                  </a:cubicBezTo>
                  <a:close/>
                  <a:moveTo>
                    <a:pt x="176" y="263"/>
                  </a:moveTo>
                  <a:cubicBezTo>
                    <a:pt x="176" y="263"/>
                    <a:pt x="176" y="263"/>
                    <a:pt x="176" y="263"/>
                  </a:cubicBezTo>
                  <a:cubicBezTo>
                    <a:pt x="173" y="264"/>
                    <a:pt x="171" y="265"/>
                    <a:pt x="169" y="266"/>
                  </a:cubicBezTo>
                  <a:cubicBezTo>
                    <a:pt x="169" y="266"/>
                    <a:pt x="168" y="266"/>
                    <a:pt x="168" y="266"/>
                  </a:cubicBezTo>
                  <a:cubicBezTo>
                    <a:pt x="163" y="268"/>
                    <a:pt x="158" y="269"/>
                    <a:pt x="153" y="271"/>
                  </a:cubicBezTo>
                  <a:cubicBezTo>
                    <a:pt x="151" y="272"/>
                    <a:pt x="148" y="274"/>
                    <a:pt x="145" y="275"/>
                  </a:cubicBezTo>
                  <a:cubicBezTo>
                    <a:pt x="144" y="275"/>
                    <a:pt x="142" y="276"/>
                    <a:pt x="140" y="276"/>
                  </a:cubicBezTo>
                  <a:cubicBezTo>
                    <a:pt x="141" y="276"/>
                    <a:pt x="143" y="274"/>
                    <a:pt x="143" y="274"/>
                  </a:cubicBezTo>
                  <a:cubicBezTo>
                    <a:pt x="153" y="268"/>
                    <a:pt x="163" y="267"/>
                    <a:pt x="172" y="260"/>
                  </a:cubicBezTo>
                  <a:cubicBezTo>
                    <a:pt x="173" y="261"/>
                    <a:pt x="175" y="262"/>
                    <a:pt x="176" y="263"/>
                  </a:cubicBezTo>
                  <a:close/>
                  <a:moveTo>
                    <a:pt x="180" y="267"/>
                  </a:moveTo>
                  <a:cubicBezTo>
                    <a:pt x="181" y="268"/>
                    <a:pt x="181" y="268"/>
                    <a:pt x="180" y="269"/>
                  </a:cubicBezTo>
                  <a:cubicBezTo>
                    <a:pt x="180" y="269"/>
                    <a:pt x="180" y="269"/>
                    <a:pt x="180" y="269"/>
                  </a:cubicBezTo>
                  <a:cubicBezTo>
                    <a:pt x="178" y="270"/>
                    <a:pt x="175" y="271"/>
                    <a:pt x="173" y="272"/>
                  </a:cubicBezTo>
                  <a:cubicBezTo>
                    <a:pt x="171" y="272"/>
                    <a:pt x="170" y="273"/>
                    <a:pt x="168" y="273"/>
                  </a:cubicBezTo>
                  <a:cubicBezTo>
                    <a:pt x="168" y="273"/>
                    <a:pt x="168" y="273"/>
                    <a:pt x="168" y="273"/>
                  </a:cubicBezTo>
                  <a:cubicBezTo>
                    <a:pt x="172" y="271"/>
                    <a:pt x="176" y="269"/>
                    <a:pt x="180" y="267"/>
                  </a:cubicBezTo>
                  <a:cubicBezTo>
                    <a:pt x="180" y="267"/>
                    <a:pt x="180" y="267"/>
                    <a:pt x="180" y="267"/>
                  </a:cubicBezTo>
                  <a:close/>
                  <a:moveTo>
                    <a:pt x="177" y="268"/>
                  </a:moveTo>
                  <a:cubicBezTo>
                    <a:pt x="176" y="268"/>
                    <a:pt x="176" y="269"/>
                    <a:pt x="175" y="269"/>
                  </a:cubicBezTo>
                  <a:cubicBezTo>
                    <a:pt x="172" y="271"/>
                    <a:pt x="168" y="272"/>
                    <a:pt x="165" y="274"/>
                  </a:cubicBezTo>
                  <a:cubicBezTo>
                    <a:pt x="165" y="274"/>
                    <a:pt x="165" y="274"/>
                    <a:pt x="165" y="274"/>
                  </a:cubicBezTo>
                  <a:cubicBezTo>
                    <a:pt x="161" y="275"/>
                    <a:pt x="157" y="275"/>
                    <a:pt x="153" y="275"/>
                  </a:cubicBezTo>
                  <a:cubicBezTo>
                    <a:pt x="160" y="272"/>
                    <a:pt x="167" y="270"/>
                    <a:pt x="174" y="268"/>
                  </a:cubicBezTo>
                  <a:cubicBezTo>
                    <a:pt x="175" y="268"/>
                    <a:pt x="177" y="267"/>
                    <a:pt x="178" y="267"/>
                  </a:cubicBezTo>
                  <a:cubicBezTo>
                    <a:pt x="178" y="267"/>
                    <a:pt x="178" y="267"/>
                    <a:pt x="177" y="268"/>
                  </a:cubicBezTo>
                  <a:close/>
                  <a:moveTo>
                    <a:pt x="152" y="275"/>
                  </a:moveTo>
                  <a:cubicBezTo>
                    <a:pt x="151" y="275"/>
                    <a:pt x="151" y="275"/>
                    <a:pt x="151" y="276"/>
                  </a:cubicBezTo>
                  <a:cubicBezTo>
                    <a:pt x="151" y="276"/>
                    <a:pt x="151" y="276"/>
                    <a:pt x="151" y="276"/>
                  </a:cubicBezTo>
                  <a:cubicBezTo>
                    <a:pt x="148" y="276"/>
                    <a:pt x="145" y="276"/>
                    <a:pt x="142" y="276"/>
                  </a:cubicBezTo>
                  <a:cubicBezTo>
                    <a:pt x="148" y="274"/>
                    <a:pt x="154" y="272"/>
                    <a:pt x="160" y="269"/>
                  </a:cubicBezTo>
                  <a:cubicBezTo>
                    <a:pt x="162" y="269"/>
                    <a:pt x="164" y="268"/>
                    <a:pt x="166" y="268"/>
                  </a:cubicBezTo>
                  <a:cubicBezTo>
                    <a:pt x="161" y="270"/>
                    <a:pt x="156" y="272"/>
                    <a:pt x="152" y="275"/>
                  </a:cubicBezTo>
                  <a:close/>
                  <a:moveTo>
                    <a:pt x="125" y="277"/>
                  </a:moveTo>
                  <a:cubicBezTo>
                    <a:pt x="125" y="277"/>
                    <a:pt x="125" y="277"/>
                    <a:pt x="125" y="277"/>
                  </a:cubicBezTo>
                  <a:cubicBezTo>
                    <a:pt x="125" y="277"/>
                    <a:pt x="126" y="277"/>
                    <a:pt x="127" y="276"/>
                  </a:cubicBezTo>
                  <a:cubicBezTo>
                    <a:pt x="129" y="275"/>
                    <a:pt x="131" y="274"/>
                    <a:pt x="134" y="273"/>
                  </a:cubicBezTo>
                  <a:cubicBezTo>
                    <a:pt x="137" y="272"/>
                    <a:pt x="141" y="270"/>
                    <a:pt x="144" y="269"/>
                  </a:cubicBezTo>
                  <a:cubicBezTo>
                    <a:pt x="152" y="266"/>
                    <a:pt x="160" y="262"/>
                    <a:pt x="168" y="259"/>
                  </a:cubicBezTo>
                  <a:cubicBezTo>
                    <a:pt x="168" y="259"/>
                    <a:pt x="168" y="259"/>
                    <a:pt x="168" y="258"/>
                  </a:cubicBezTo>
                  <a:cubicBezTo>
                    <a:pt x="169" y="259"/>
                    <a:pt x="170" y="259"/>
                    <a:pt x="171" y="260"/>
                  </a:cubicBezTo>
                  <a:cubicBezTo>
                    <a:pt x="157" y="266"/>
                    <a:pt x="142" y="273"/>
                    <a:pt x="127" y="276"/>
                  </a:cubicBezTo>
                  <a:cubicBezTo>
                    <a:pt x="126" y="277"/>
                    <a:pt x="126" y="277"/>
                    <a:pt x="125" y="277"/>
                  </a:cubicBezTo>
                  <a:close/>
                  <a:moveTo>
                    <a:pt x="143" y="264"/>
                  </a:moveTo>
                  <a:cubicBezTo>
                    <a:pt x="133" y="269"/>
                    <a:pt x="122" y="273"/>
                    <a:pt x="111" y="277"/>
                  </a:cubicBezTo>
                  <a:cubicBezTo>
                    <a:pt x="108" y="277"/>
                    <a:pt x="105" y="277"/>
                    <a:pt x="101" y="276"/>
                  </a:cubicBezTo>
                  <a:cubicBezTo>
                    <a:pt x="103" y="276"/>
                    <a:pt x="105" y="275"/>
                    <a:pt x="107" y="275"/>
                  </a:cubicBezTo>
                  <a:cubicBezTo>
                    <a:pt x="113" y="273"/>
                    <a:pt x="118" y="271"/>
                    <a:pt x="123" y="269"/>
                  </a:cubicBezTo>
                  <a:cubicBezTo>
                    <a:pt x="133" y="266"/>
                    <a:pt x="142" y="263"/>
                    <a:pt x="151" y="260"/>
                  </a:cubicBezTo>
                  <a:cubicBezTo>
                    <a:pt x="149" y="261"/>
                    <a:pt x="146" y="263"/>
                    <a:pt x="143" y="264"/>
                  </a:cubicBezTo>
                  <a:close/>
                  <a:moveTo>
                    <a:pt x="90" y="276"/>
                  </a:moveTo>
                  <a:cubicBezTo>
                    <a:pt x="101" y="273"/>
                    <a:pt x="112" y="269"/>
                    <a:pt x="123" y="265"/>
                  </a:cubicBezTo>
                  <a:cubicBezTo>
                    <a:pt x="133" y="262"/>
                    <a:pt x="143" y="256"/>
                    <a:pt x="154" y="254"/>
                  </a:cubicBezTo>
                  <a:cubicBezTo>
                    <a:pt x="152" y="255"/>
                    <a:pt x="150" y="256"/>
                    <a:pt x="148" y="257"/>
                  </a:cubicBezTo>
                  <a:cubicBezTo>
                    <a:pt x="145" y="258"/>
                    <a:pt x="142" y="260"/>
                    <a:pt x="138" y="261"/>
                  </a:cubicBezTo>
                  <a:cubicBezTo>
                    <a:pt x="133" y="263"/>
                    <a:pt x="127" y="265"/>
                    <a:pt x="122" y="266"/>
                  </a:cubicBezTo>
                  <a:cubicBezTo>
                    <a:pt x="113" y="269"/>
                    <a:pt x="103" y="271"/>
                    <a:pt x="95" y="276"/>
                  </a:cubicBezTo>
                  <a:cubicBezTo>
                    <a:pt x="94" y="276"/>
                    <a:pt x="92" y="276"/>
                    <a:pt x="90" y="276"/>
                  </a:cubicBezTo>
                  <a:close/>
                  <a:moveTo>
                    <a:pt x="79" y="275"/>
                  </a:moveTo>
                  <a:cubicBezTo>
                    <a:pt x="83" y="274"/>
                    <a:pt x="88" y="273"/>
                    <a:pt x="92" y="272"/>
                  </a:cubicBezTo>
                  <a:cubicBezTo>
                    <a:pt x="98" y="269"/>
                    <a:pt x="104" y="268"/>
                    <a:pt x="110" y="266"/>
                  </a:cubicBezTo>
                  <a:cubicBezTo>
                    <a:pt x="123" y="262"/>
                    <a:pt x="135" y="257"/>
                    <a:pt x="147" y="254"/>
                  </a:cubicBezTo>
                  <a:cubicBezTo>
                    <a:pt x="148" y="254"/>
                    <a:pt x="149" y="254"/>
                    <a:pt x="151" y="253"/>
                  </a:cubicBezTo>
                  <a:cubicBezTo>
                    <a:pt x="151" y="253"/>
                    <a:pt x="147" y="255"/>
                    <a:pt x="146" y="255"/>
                  </a:cubicBezTo>
                  <a:cubicBezTo>
                    <a:pt x="143" y="256"/>
                    <a:pt x="140" y="257"/>
                    <a:pt x="136" y="258"/>
                  </a:cubicBezTo>
                  <a:cubicBezTo>
                    <a:pt x="130" y="260"/>
                    <a:pt x="125" y="263"/>
                    <a:pt x="119" y="265"/>
                  </a:cubicBezTo>
                  <a:cubicBezTo>
                    <a:pt x="108" y="269"/>
                    <a:pt x="97" y="271"/>
                    <a:pt x="88" y="276"/>
                  </a:cubicBezTo>
                  <a:cubicBezTo>
                    <a:pt x="85" y="276"/>
                    <a:pt x="82" y="275"/>
                    <a:pt x="79" y="275"/>
                  </a:cubicBezTo>
                  <a:close/>
                  <a:moveTo>
                    <a:pt x="120" y="265"/>
                  </a:moveTo>
                  <a:cubicBezTo>
                    <a:pt x="124" y="264"/>
                    <a:pt x="128" y="262"/>
                    <a:pt x="132" y="261"/>
                  </a:cubicBezTo>
                  <a:cubicBezTo>
                    <a:pt x="130" y="262"/>
                    <a:pt x="127" y="263"/>
                    <a:pt x="124" y="264"/>
                  </a:cubicBezTo>
                  <a:cubicBezTo>
                    <a:pt x="118" y="266"/>
                    <a:pt x="112" y="268"/>
                    <a:pt x="107" y="270"/>
                  </a:cubicBezTo>
                  <a:cubicBezTo>
                    <a:pt x="101" y="272"/>
                    <a:pt x="94" y="273"/>
                    <a:pt x="89" y="276"/>
                  </a:cubicBezTo>
                  <a:cubicBezTo>
                    <a:pt x="89" y="276"/>
                    <a:pt x="89" y="276"/>
                    <a:pt x="89" y="276"/>
                  </a:cubicBezTo>
                  <a:cubicBezTo>
                    <a:pt x="99" y="271"/>
                    <a:pt x="110" y="269"/>
                    <a:pt x="120" y="265"/>
                  </a:cubicBezTo>
                  <a:close/>
                  <a:moveTo>
                    <a:pt x="148" y="255"/>
                  </a:moveTo>
                  <a:cubicBezTo>
                    <a:pt x="150" y="254"/>
                    <a:pt x="151" y="254"/>
                    <a:pt x="152" y="253"/>
                  </a:cubicBezTo>
                  <a:cubicBezTo>
                    <a:pt x="152" y="253"/>
                    <a:pt x="152" y="253"/>
                    <a:pt x="153" y="253"/>
                  </a:cubicBezTo>
                  <a:cubicBezTo>
                    <a:pt x="153" y="253"/>
                    <a:pt x="154" y="253"/>
                    <a:pt x="154" y="253"/>
                  </a:cubicBezTo>
                  <a:cubicBezTo>
                    <a:pt x="152" y="254"/>
                    <a:pt x="150" y="254"/>
                    <a:pt x="148" y="255"/>
                  </a:cubicBezTo>
                  <a:close/>
                  <a:moveTo>
                    <a:pt x="51" y="271"/>
                  </a:moveTo>
                  <a:cubicBezTo>
                    <a:pt x="59" y="268"/>
                    <a:pt x="66" y="265"/>
                    <a:pt x="74" y="263"/>
                  </a:cubicBezTo>
                  <a:cubicBezTo>
                    <a:pt x="80" y="261"/>
                    <a:pt x="86" y="260"/>
                    <a:pt x="92" y="258"/>
                  </a:cubicBezTo>
                  <a:cubicBezTo>
                    <a:pt x="98" y="256"/>
                    <a:pt x="104" y="255"/>
                    <a:pt x="110" y="253"/>
                  </a:cubicBezTo>
                  <a:cubicBezTo>
                    <a:pt x="112" y="252"/>
                    <a:pt x="115" y="251"/>
                    <a:pt x="118" y="250"/>
                  </a:cubicBezTo>
                  <a:cubicBezTo>
                    <a:pt x="119" y="250"/>
                    <a:pt x="120" y="249"/>
                    <a:pt x="121" y="249"/>
                  </a:cubicBezTo>
                  <a:cubicBezTo>
                    <a:pt x="111" y="254"/>
                    <a:pt x="100" y="256"/>
                    <a:pt x="90" y="260"/>
                  </a:cubicBezTo>
                  <a:cubicBezTo>
                    <a:pt x="84" y="262"/>
                    <a:pt x="78" y="264"/>
                    <a:pt x="73" y="266"/>
                  </a:cubicBezTo>
                  <a:cubicBezTo>
                    <a:pt x="67" y="268"/>
                    <a:pt x="61" y="270"/>
                    <a:pt x="56" y="272"/>
                  </a:cubicBezTo>
                  <a:cubicBezTo>
                    <a:pt x="54" y="272"/>
                    <a:pt x="53" y="272"/>
                    <a:pt x="51" y="271"/>
                  </a:cubicBezTo>
                  <a:close/>
                  <a:moveTo>
                    <a:pt x="90" y="258"/>
                  </a:moveTo>
                  <a:cubicBezTo>
                    <a:pt x="99" y="255"/>
                    <a:pt x="108" y="252"/>
                    <a:pt x="116" y="248"/>
                  </a:cubicBezTo>
                  <a:cubicBezTo>
                    <a:pt x="117" y="247"/>
                    <a:pt x="117" y="247"/>
                    <a:pt x="117" y="247"/>
                  </a:cubicBezTo>
                  <a:cubicBezTo>
                    <a:pt x="119" y="247"/>
                    <a:pt x="121" y="247"/>
                    <a:pt x="123" y="247"/>
                  </a:cubicBezTo>
                  <a:cubicBezTo>
                    <a:pt x="123" y="247"/>
                    <a:pt x="123" y="247"/>
                    <a:pt x="124" y="246"/>
                  </a:cubicBezTo>
                  <a:cubicBezTo>
                    <a:pt x="124" y="246"/>
                    <a:pt x="124" y="246"/>
                    <a:pt x="124" y="247"/>
                  </a:cubicBezTo>
                  <a:cubicBezTo>
                    <a:pt x="113" y="251"/>
                    <a:pt x="102" y="254"/>
                    <a:pt x="90" y="258"/>
                  </a:cubicBezTo>
                  <a:close/>
                  <a:moveTo>
                    <a:pt x="103" y="236"/>
                  </a:moveTo>
                  <a:cubicBezTo>
                    <a:pt x="107" y="235"/>
                    <a:pt x="111" y="233"/>
                    <a:pt x="116" y="232"/>
                  </a:cubicBezTo>
                  <a:cubicBezTo>
                    <a:pt x="114" y="233"/>
                    <a:pt x="112" y="233"/>
                    <a:pt x="111" y="234"/>
                  </a:cubicBezTo>
                  <a:cubicBezTo>
                    <a:pt x="108" y="235"/>
                    <a:pt x="105" y="236"/>
                    <a:pt x="102" y="237"/>
                  </a:cubicBezTo>
                  <a:cubicBezTo>
                    <a:pt x="102" y="237"/>
                    <a:pt x="103" y="236"/>
                    <a:pt x="103" y="236"/>
                  </a:cubicBezTo>
                  <a:close/>
                  <a:moveTo>
                    <a:pt x="115" y="247"/>
                  </a:moveTo>
                  <a:cubicBezTo>
                    <a:pt x="106" y="250"/>
                    <a:pt x="98" y="252"/>
                    <a:pt x="89" y="254"/>
                  </a:cubicBezTo>
                  <a:cubicBezTo>
                    <a:pt x="95" y="252"/>
                    <a:pt x="102" y="250"/>
                    <a:pt x="108" y="247"/>
                  </a:cubicBezTo>
                  <a:cubicBezTo>
                    <a:pt x="110" y="247"/>
                    <a:pt x="112" y="247"/>
                    <a:pt x="115" y="247"/>
                  </a:cubicBezTo>
                  <a:close/>
                  <a:moveTo>
                    <a:pt x="121" y="244"/>
                  </a:moveTo>
                  <a:cubicBezTo>
                    <a:pt x="121" y="244"/>
                    <a:pt x="121" y="244"/>
                    <a:pt x="121" y="244"/>
                  </a:cubicBezTo>
                  <a:cubicBezTo>
                    <a:pt x="121" y="244"/>
                    <a:pt x="121" y="244"/>
                    <a:pt x="120" y="244"/>
                  </a:cubicBezTo>
                  <a:cubicBezTo>
                    <a:pt x="120" y="244"/>
                    <a:pt x="117" y="243"/>
                    <a:pt x="117" y="243"/>
                  </a:cubicBezTo>
                  <a:cubicBezTo>
                    <a:pt x="118" y="243"/>
                    <a:pt x="120" y="242"/>
                    <a:pt x="122" y="241"/>
                  </a:cubicBezTo>
                  <a:cubicBezTo>
                    <a:pt x="122" y="242"/>
                    <a:pt x="121" y="243"/>
                    <a:pt x="121" y="244"/>
                  </a:cubicBezTo>
                  <a:close/>
                  <a:moveTo>
                    <a:pt x="115" y="244"/>
                  </a:moveTo>
                  <a:cubicBezTo>
                    <a:pt x="114" y="244"/>
                    <a:pt x="114" y="244"/>
                    <a:pt x="115" y="244"/>
                  </a:cubicBezTo>
                  <a:cubicBezTo>
                    <a:pt x="112" y="244"/>
                    <a:pt x="109" y="244"/>
                    <a:pt x="106" y="244"/>
                  </a:cubicBezTo>
                  <a:cubicBezTo>
                    <a:pt x="108" y="243"/>
                    <a:pt x="111" y="243"/>
                    <a:pt x="113" y="242"/>
                  </a:cubicBezTo>
                  <a:cubicBezTo>
                    <a:pt x="115" y="242"/>
                    <a:pt x="118" y="241"/>
                    <a:pt x="120" y="241"/>
                  </a:cubicBezTo>
                  <a:cubicBezTo>
                    <a:pt x="119" y="241"/>
                    <a:pt x="116" y="243"/>
                    <a:pt x="115" y="244"/>
                  </a:cubicBezTo>
                  <a:close/>
                  <a:moveTo>
                    <a:pt x="103" y="243"/>
                  </a:moveTo>
                  <a:cubicBezTo>
                    <a:pt x="103" y="243"/>
                    <a:pt x="103" y="243"/>
                    <a:pt x="103" y="243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8" y="242"/>
                    <a:pt x="113" y="239"/>
                    <a:pt x="118" y="238"/>
                  </a:cubicBezTo>
                  <a:cubicBezTo>
                    <a:pt x="122" y="238"/>
                    <a:pt x="116" y="240"/>
                    <a:pt x="116" y="239"/>
                  </a:cubicBezTo>
                  <a:cubicBezTo>
                    <a:pt x="114" y="240"/>
                    <a:pt x="112" y="241"/>
                    <a:pt x="111" y="241"/>
                  </a:cubicBezTo>
                  <a:cubicBezTo>
                    <a:pt x="108" y="242"/>
                    <a:pt x="105" y="242"/>
                    <a:pt x="103" y="243"/>
                  </a:cubicBezTo>
                  <a:close/>
                  <a:moveTo>
                    <a:pt x="102" y="239"/>
                  </a:moveTo>
                  <a:cubicBezTo>
                    <a:pt x="105" y="239"/>
                    <a:pt x="108" y="238"/>
                    <a:pt x="110" y="238"/>
                  </a:cubicBezTo>
                  <a:cubicBezTo>
                    <a:pt x="110" y="238"/>
                    <a:pt x="110" y="238"/>
                    <a:pt x="110" y="238"/>
                  </a:cubicBezTo>
                  <a:cubicBezTo>
                    <a:pt x="108" y="239"/>
                    <a:pt x="105" y="239"/>
                    <a:pt x="102" y="241"/>
                  </a:cubicBezTo>
                  <a:cubicBezTo>
                    <a:pt x="102" y="240"/>
                    <a:pt x="102" y="239"/>
                    <a:pt x="102" y="239"/>
                  </a:cubicBezTo>
                  <a:close/>
                  <a:moveTo>
                    <a:pt x="116" y="228"/>
                  </a:moveTo>
                  <a:cubicBezTo>
                    <a:pt x="112" y="230"/>
                    <a:pt x="107" y="232"/>
                    <a:pt x="103" y="234"/>
                  </a:cubicBezTo>
                  <a:cubicBezTo>
                    <a:pt x="103" y="234"/>
                    <a:pt x="104" y="233"/>
                    <a:pt x="104" y="232"/>
                  </a:cubicBezTo>
                  <a:cubicBezTo>
                    <a:pt x="106" y="231"/>
                    <a:pt x="108" y="230"/>
                    <a:pt x="111" y="230"/>
                  </a:cubicBezTo>
                  <a:cubicBezTo>
                    <a:pt x="112" y="229"/>
                    <a:pt x="114" y="229"/>
                    <a:pt x="115" y="229"/>
                  </a:cubicBezTo>
                  <a:cubicBezTo>
                    <a:pt x="116" y="228"/>
                    <a:pt x="120" y="227"/>
                    <a:pt x="116" y="228"/>
                  </a:cubicBezTo>
                  <a:close/>
                  <a:moveTo>
                    <a:pt x="105" y="228"/>
                  </a:moveTo>
                  <a:cubicBezTo>
                    <a:pt x="109" y="228"/>
                    <a:pt x="113" y="227"/>
                    <a:pt x="116" y="225"/>
                  </a:cubicBezTo>
                  <a:cubicBezTo>
                    <a:pt x="112" y="227"/>
                    <a:pt x="108" y="228"/>
                    <a:pt x="104" y="230"/>
                  </a:cubicBezTo>
                  <a:cubicBezTo>
                    <a:pt x="105" y="229"/>
                    <a:pt x="105" y="229"/>
                    <a:pt x="105" y="228"/>
                  </a:cubicBezTo>
                  <a:close/>
                  <a:moveTo>
                    <a:pt x="106" y="225"/>
                  </a:moveTo>
                  <a:cubicBezTo>
                    <a:pt x="108" y="225"/>
                    <a:pt x="110" y="224"/>
                    <a:pt x="112" y="224"/>
                  </a:cubicBezTo>
                  <a:cubicBezTo>
                    <a:pt x="113" y="224"/>
                    <a:pt x="113" y="223"/>
                    <a:pt x="114" y="223"/>
                  </a:cubicBezTo>
                  <a:cubicBezTo>
                    <a:pt x="114" y="223"/>
                    <a:pt x="114" y="223"/>
                    <a:pt x="113" y="223"/>
                  </a:cubicBezTo>
                  <a:cubicBezTo>
                    <a:pt x="111" y="224"/>
                    <a:pt x="108" y="225"/>
                    <a:pt x="106" y="226"/>
                  </a:cubicBezTo>
                  <a:cubicBezTo>
                    <a:pt x="106" y="226"/>
                    <a:pt x="106" y="225"/>
                    <a:pt x="106" y="225"/>
                  </a:cubicBezTo>
                  <a:close/>
                  <a:moveTo>
                    <a:pt x="82" y="251"/>
                  </a:moveTo>
                  <a:cubicBezTo>
                    <a:pt x="88" y="249"/>
                    <a:pt x="95" y="248"/>
                    <a:pt x="102" y="246"/>
                  </a:cubicBezTo>
                  <a:cubicBezTo>
                    <a:pt x="102" y="246"/>
                    <a:pt x="102" y="246"/>
                    <a:pt x="103" y="246"/>
                  </a:cubicBezTo>
                  <a:cubicBezTo>
                    <a:pt x="96" y="248"/>
                    <a:pt x="90" y="251"/>
                    <a:pt x="84" y="252"/>
                  </a:cubicBezTo>
                  <a:cubicBezTo>
                    <a:pt x="75" y="255"/>
                    <a:pt x="66" y="257"/>
                    <a:pt x="57" y="260"/>
                  </a:cubicBezTo>
                  <a:cubicBezTo>
                    <a:pt x="65" y="255"/>
                    <a:pt x="73" y="253"/>
                    <a:pt x="82" y="251"/>
                  </a:cubicBezTo>
                  <a:close/>
                  <a:moveTo>
                    <a:pt x="55" y="262"/>
                  </a:moveTo>
                  <a:cubicBezTo>
                    <a:pt x="55" y="262"/>
                    <a:pt x="56" y="261"/>
                    <a:pt x="56" y="261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67" y="257"/>
                    <a:pt x="77" y="255"/>
                    <a:pt x="88" y="252"/>
                  </a:cubicBezTo>
                  <a:cubicBezTo>
                    <a:pt x="93" y="251"/>
                    <a:pt x="97" y="249"/>
                    <a:pt x="102" y="247"/>
                  </a:cubicBezTo>
                  <a:cubicBezTo>
                    <a:pt x="103" y="247"/>
                    <a:pt x="104" y="247"/>
                    <a:pt x="105" y="247"/>
                  </a:cubicBezTo>
                  <a:cubicBezTo>
                    <a:pt x="105" y="247"/>
                    <a:pt x="106" y="247"/>
                    <a:pt x="106" y="247"/>
                  </a:cubicBezTo>
                  <a:cubicBezTo>
                    <a:pt x="105" y="247"/>
                    <a:pt x="104" y="248"/>
                    <a:pt x="103" y="248"/>
                  </a:cubicBezTo>
                  <a:cubicBezTo>
                    <a:pt x="85" y="256"/>
                    <a:pt x="66" y="259"/>
                    <a:pt x="48" y="268"/>
                  </a:cubicBezTo>
                  <a:cubicBezTo>
                    <a:pt x="50" y="266"/>
                    <a:pt x="54" y="262"/>
                    <a:pt x="55" y="262"/>
                  </a:cubicBezTo>
                  <a:close/>
                  <a:moveTo>
                    <a:pt x="75" y="259"/>
                  </a:moveTo>
                  <a:cubicBezTo>
                    <a:pt x="67" y="262"/>
                    <a:pt x="59" y="265"/>
                    <a:pt x="50" y="268"/>
                  </a:cubicBezTo>
                  <a:cubicBezTo>
                    <a:pt x="51" y="267"/>
                    <a:pt x="52" y="267"/>
                    <a:pt x="53" y="267"/>
                  </a:cubicBezTo>
                  <a:cubicBezTo>
                    <a:pt x="56" y="265"/>
                    <a:pt x="59" y="264"/>
                    <a:pt x="62" y="263"/>
                  </a:cubicBezTo>
                  <a:cubicBezTo>
                    <a:pt x="66" y="261"/>
                    <a:pt x="71" y="260"/>
                    <a:pt x="75" y="259"/>
                  </a:cubicBezTo>
                  <a:close/>
                  <a:moveTo>
                    <a:pt x="48" y="269"/>
                  </a:moveTo>
                  <a:cubicBezTo>
                    <a:pt x="59" y="266"/>
                    <a:pt x="70" y="261"/>
                    <a:pt x="82" y="257"/>
                  </a:cubicBezTo>
                  <a:cubicBezTo>
                    <a:pt x="88" y="255"/>
                    <a:pt x="94" y="254"/>
                    <a:pt x="101" y="252"/>
                  </a:cubicBezTo>
                  <a:cubicBezTo>
                    <a:pt x="103" y="251"/>
                    <a:pt x="106" y="251"/>
                    <a:pt x="109" y="250"/>
                  </a:cubicBezTo>
                  <a:cubicBezTo>
                    <a:pt x="110" y="250"/>
                    <a:pt x="111" y="249"/>
                    <a:pt x="111" y="249"/>
                  </a:cubicBezTo>
                  <a:cubicBezTo>
                    <a:pt x="101" y="253"/>
                    <a:pt x="91" y="257"/>
                    <a:pt x="80" y="260"/>
                  </a:cubicBezTo>
                  <a:cubicBezTo>
                    <a:pt x="77" y="261"/>
                    <a:pt x="73" y="262"/>
                    <a:pt x="70" y="264"/>
                  </a:cubicBezTo>
                  <a:cubicBezTo>
                    <a:pt x="63" y="266"/>
                    <a:pt x="56" y="268"/>
                    <a:pt x="50" y="271"/>
                  </a:cubicBezTo>
                  <a:cubicBezTo>
                    <a:pt x="49" y="271"/>
                    <a:pt x="49" y="270"/>
                    <a:pt x="48" y="270"/>
                  </a:cubicBezTo>
                  <a:cubicBezTo>
                    <a:pt x="48" y="270"/>
                    <a:pt x="48" y="270"/>
                    <a:pt x="48" y="269"/>
                  </a:cubicBezTo>
                  <a:close/>
                  <a:moveTo>
                    <a:pt x="58" y="273"/>
                  </a:moveTo>
                  <a:cubicBezTo>
                    <a:pt x="72" y="270"/>
                    <a:pt x="86" y="265"/>
                    <a:pt x="100" y="260"/>
                  </a:cubicBezTo>
                  <a:cubicBezTo>
                    <a:pt x="106" y="258"/>
                    <a:pt x="113" y="256"/>
                    <a:pt x="119" y="255"/>
                  </a:cubicBezTo>
                  <a:cubicBezTo>
                    <a:pt x="113" y="257"/>
                    <a:pt x="107" y="259"/>
                    <a:pt x="100" y="261"/>
                  </a:cubicBezTo>
                  <a:cubicBezTo>
                    <a:pt x="88" y="266"/>
                    <a:pt x="76" y="269"/>
                    <a:pt x="64" y="274"/>
                  </a:cubicBezTo>
                  <a:cubicBezTo>
                    <a:pt x="64" y="274"/>
                    <a:pt x="64" y="274"/>
                    <a:pt x="64" y="274"/>
                  </a:cubicBezTo>
                  <a:cubicBezTo>
                    <a:pt x="62" y="273"/>
                    <a:pt x="60" y="273"/>
                    <a:pt x="58" y="273"/>
                  </a:cubicBezTo>
                  <a:close/>
                  <a:moveTo>
                    <a:pt x="67" y="274"/>
                  </a:moveTo>
                  <a:cubicBezTo>
                    <a:pt x="78" y="272"/>
                    <a:pt x="89" y="269"/>
                    <a:pt x="100" y="265"/>
                  </a:cubicBezTo>
                  <a:cubicBezTo>
                    <a:pt x="112" y="260"/>
                    <a:pt x="125" y="256"/>
                    <a:pt x="137" y="253"/>
                  </a:cubicBezTo>
                  <a:cubicBezTo>
                    <a:pt x="136" y="254"/>
                    <a:pt x="134" y="254"/>
                    <a:pt x="132" y="255"/>
                  </a:cubicBezTo>
                  <a:cubicBezTo>
                    <a:pt x="126" y="258"/>
                    <a:pt x="119" y="260"/>
                    <a:pt x="112" y="263"/>
                  </a:cubicBezTo>
                  <a:cubicBezTo>
                    <a:pt x="101" y="267"/>
                    <a:pt x="88" y="270"/>
                    <a:pt x="77" y="275"/>
                  </a:cubicBezTo>
                  <a:cubicBezTo>
                    <a:pt x="77" y="275"/>
                    <a:pt x="77" y="275"/>
                    <a:pt x="77" y="275"/>
                  </a:cubicBezTo>
                  <a:cubicBezTo>
                    <a:pt x="76" y="275"/>
                    <a:pt x="76" y="275"/>
                    <a:pt x="75" y="275"/>
                  </a:cubicBezTo>
                  <a:cubicBezTo>
                    <a:pt x="72" y="274"/>
                    <a:pt x="70" y="274"/>
                    <a:pt x="67" y="274"/>
                  </a:cubicBezTo>
                  <a:close/>
                  <a:moveTo>
                    <a:pt x="113" y="277"/>
                  </a:moveTo>
                  <a:cubicBezTo>
                    <a:pt x="121" y="274"/>
                    <a:pt x="129" y="272"/>
                    <a:pt x="137" y="269"/>
                  </a:cubicBezTo>
                  <a:cubicBezTo>
                    <a:pt x="146" y="267"/>
                    <a:pt x="154" y="264"/>
                    <a:pt x="162" y="261"/>
                  </a:cubicBezTo>
                  <a:cubicBezTo>
                    <a:pt x="161" y="261"/>
                    <a:pt x="160" y="261"/>
                    <a:pt x="159" y="262"/>
                  </a:cubicBezTo>
                  <a:cubicBezTo>
                    <a:pt x="154" y="264"/>
                    <a:pt x="149" y="266"/>
                    <a:pt x="144" y="268"/>
                  </a:cubicBezTo>
                  <a:cubicBezTo>
                    <a:pt x="137" y="271"/>
                    <a:pt x="130" y="273"/>
                    <a:pt x="124" y="277"/>
                  </a:cubicBezTo>
                  <a:cubicBezTo>
                    <a:pt x="120" y="277"/>
                    <a:pt x="117" y="277"/>
                    <a:pt x="113" y="277"/>
                  </a:cubicBezTo>
                  <a:close/>
                  <a:moveTo>
                    <a:pt x="128" y="277"/>
                  </a:moveTo>
                  <a:cubicBezTo>
                    <a:pt x="135" y="275"/>
                    <a:pt x="140" y="273"/>
                    <a:pt x="146" y="271"/>
                  </a:cubicBezTo>
                  <a:cubicBezTo>
                    <a:pt x="153" y="268"/>
                    <a:pt x="160" y="266"/>
                    <a:pt x="166" y="263"/>
                  </a:cubicBezTo>
                  <a:cubicBezTo>
                    <a:pt x="168" y="262"/>
                    <a:pt x="169" y="261"/>
                    <a:pt x="171" y="260"/>
                  </a:cubicBezTo>
                  <a:cubicBezTo>
                    <a:pt x="169" y="262"/>
                    <a:pt x="167" y="262"/>
                    <a:pt x="166" y="263"/>
                  </a:cubicBezTo>
                  <a:cubicBezTo>
                    <a:pt x="162" y="265"/>
                    <a:pt x="159" y="266"/>
                    <a:pt x="155" y="268"/>
                  </a:cubicBezTo>
                  <a:cubicBezTo>
                    <a:pt x="149" y="270"/>
                    <a:pt x="144" y="273"/>
                    <a:pt x="139" y="276"/>
                  </a:cubicBezTo>
                  <a:cubicBezTo>
                    <a:pt x="138" y="276"/>
                    <a:pt x="137" y="276"/>
                    <a:pt x="137" y="276"/>
                  </a:cubicBezTo>
                  <a:cubicBezTo>
                    <a:pt x="134" y="277"/>
                    <a:pt x="131" y="277"/>
                    <a:pt x="128" y="277"/>
                  </a:cubicBezTo>
                  <a:close/>
                  <a:moveTo>
                    <a:pt x="171" y="273"/>
                  </a:moveTo>
                  <a:cubicBezTo>
                    <a:pt x="174" y="272"/>
                    <a:pt x="177" y="271"/>
                    <a:pt x="180" y="270"/>
                  </a:cubicBezTo>
                  <a:cubicBezTo>
                    <a:pt x="178" y="271"/>
                    <a:pt x="174" y="272"/>
                    <a:pt x="171" y="273"/>
                  </a:cubicBezTo>
                  <a:close/>
                  <a:moveTo>
                    <a:pt x="179" y="266"/>
                  </a:moveTo>
                  <a:cubicBezTo>
                    <a:pt x="174" y="267"/>
                    <a:pt x="169" y="269"/>
                    <a:pt x="165" y="270"/>
                  </a:cubicBezTo>
                  <a:cubicBezTo>
                    <a:pt x="162" y="271"/>
                    <a:pt x="159" y="272"/>
                    <a:pt x="157" y="273"/>
                  </a:cubicBezTo>
                  <a:cubicBezTo>
                    <a:pt x="156" y="273"/>
                    <a:pt x="155" y="274"/>
                    <a:pt x="155" y="274"/>
                  </a:cubicBezTo>
                  <a:cubicBezTo>
                    <a:pt x="158" y="272"/>
                    <a:pt x="163" y="270"/>
                    <a:pt x="166" y="268"/>
                  </a:cubicBezTo>
                  <a:cubicBezTo>
                    <a:pt x="168" y="267"/>
                    <a:pt x="169" y="267"/>
                    <a:pt x="171" y="266"/>
                  </a:cubicBezTo>
                  <a:cubicBezTo>
                    <a:pt x="173" y="265"/>
                    <a:pt x="174" y="264"/>
                    <a:pt x="176" y="263"/>
                  </a:cubicBezTo>
                  <a:cubicBezTo>
                    <a:pt x="176" y="263"/>
                    <a:pt x="176" y="263"/>
                    <a:pt x="176" y="263"/>
                  </a:cubicBezTo>
                  <a:cubicBezTo>
                    <a:pt x="177" y="264"/>
                    <a:pt x="178" y="265"/>
                    <a:pt x="179" y="266"/>
                  </a:cubicBezTo>
                  <a:close/>
                  <a:moveTo>
                    <a:pt x="161" y="256"/>
                  </a:moveTo>
                  <a:cubicBezTo>
                    <a:pt x="151" y="260"/>
                    <a:pt x="141" y="264"/>
                    <a:pt x="130" y="267"/>
                  </a:cubicBezTo>
                  <a:cubicBezTo>
                    <a:pt x="124" y="268"/>
                    <a:pt x="119" y="270"/>
                    <a:pt x="113" y="272"/>
                  </a:cubicBezTo>
                  <a:cubicBezTo>
                    <a:pt x="108" y="273"/>
                    <a:pt x="103" y="276"/>
                    <a:pt x="98" y="276"/>
                  </a:cubicBezTo>
                  <a:cubicBezTo>
                    <a:pt x="98" y="276"/>
                    <a:pt x="97" y="276"/>
                    <a:pt x="97" y="276"/>
                  </a:cubicBezTo>
                  <a:cubicBezTo>
                    <a:pt x="98" y="276"/>
                    <a:pt x="100" y="274"/>
                    <a:pt x="101" y="274"/>
                  </a:cubicBezTo>
                  <a:cubicBezTo>
                    <a:pt x="104" y="273"/>
                    <a:pt x="107" y="272"/>
                    <a:pt x="109" y="271"/>
                  </a:cubicBezTo>
                  <a:cubicBezTo>
                    <a:pt x="114" y="269"/>
                    <a:pt x="119" y="268"/>
                    <a:pt x="124" y="266"/>
                  </a:cubicBezTo>
                  <a:cubicBezTo>
                    <a:pt x="135" y="263"/>
                    <a:pt x="146" y="259"/>
                    <a:pt x="156" y="254"/>
                  </a:cubicBezTo>
                  <a:cubicBezTo>
                    <a:pt x="156" y="254"/>
                    <a:pt x="156" y="254"/>
                    <a:pt x="156" y="254"/>
                  </a:cubicBezTo>
                  <a:cubicBezTo>
                    <a:pt x="157" y="254"/>
                    <a:pt x="158" y="254"/>
                    <a:pt x="158" y="255"/>
                  </a:cubicBezTo>
                  <a:cubicBezTo>
                    <a:pt x="159" y="255"/>
                    <a:pt x="160" y="255"/>
                    <a:pt x="161" y="256"/>
                  </a:cubicBezTo>
                  <a:close/>
                  <a:moveTo>
                    <a:pt x="122" y="240"/>
                  </a:moveTo>
                  <a:cubicBezTo>
                    <a:pt x="119" y="240"/>
                    <a:pt x="116" y="241"/>
                    <a:pt x="113" y="242"/>
                  </a:cubicBezTo>
                  <a:cubicBezTo>
                    <a:pt x="111" y="242"/>
                    <a:pt x="110" y="242"/>
                    <a:pt x="108" y="243"/>
                  </a:cubicBezTo>
                  <a:cubicBezTo>
                    <a:pt x="108" y="243"/>
                    <a:pt x="106" y="243"/>
                    <a:pt x="104" y="244"/>
                  </a:cubicBezTo>
                  <a:cubicBezTo>
                    <a:pt x="104" y="244"/>
                    <a:pt x="104" y="244"/>
                    <a:pt x="104" y="244"/>
                  </a:cubicBezTo>
                  <a:cubicBezTo>
                    <a:pt x="104" y="244"/>
                    <a:pt x="104" y="243"/>
                    <a:pt x="105" y="243"/>
                  </a:cubicBezTo>
                  <a:cubicBezTo>
                    <a:pt x="110" y="242"/>
                    <a:pt x="116" y="241"/>
                    <a:pt x="120" y="238"/>
                  </a:cubicBezTo>
                  <a:cubicBezTo>
                    <a:pt x="121" y="238"/>
                    <a:pt x="121" y="237"/>
                    <a:pt x="120" y="237"/>
                  </a:cubicBezTo>
                  <a:cubicBezTo>
                    <a:pt x="114" y="238"/>
                    <a:pt x="109" y="241"/>
                    <a:pt x="102" y="241"/>
                  </a:cubicBezTo>
                  <a:cubicBezTo>
                    <a:pt x="102" y="241"/>
                    <a:pt x="102" y="241"/>
                    <a:pt x="102" y="241"/>
                  </a:cubicBezTo>
                  <a:cubicBezTo>
                    <a:pt x="105" y="241"/>
                    <a:pt x="109" y="239"/>
                    <a:pt x="112" y="238"/>
                  </a:cubicBezTo>
                  <a:cubicBezTo>
                    <a:pt x="115" y="237"/>
                    <a:pt x="118" y="236"/>
                    <a:pt x="121" y="235"/>
                  </a:cubicBezTo>
                  <a:cubicBezTo>
                    <a:pt x="122" y="236"/>
                    <a:pt x="122" y="238"/>
                    <a:pt x="122" y="240"/>
                  </a:cubicBezTo>
                  <a:close/>
                  <a:moveTo>
                    <a:pt x="119" y="227"/>
                  </a:moveTo>
                  <a:cubicBezTo>
                    <a:pt x="119" y="227"/>
                    <a:pt x="119" y="227"/>
                    <a:pt x="119" y="227"/>
                  </a:cubicBezTo>
                  <a:cubicBezTo>
                    <a:pt x="114" y="228"/>
                    <a:pt x="110" y="230"/>
                    <a:pt x="105" y="231"/>
                  </a:cubicBezTo>
                  <a:cubicBezTo>
                    <a:pt x="107" y="230"/>
                    <a:pt x="109" y="229"/>
                    <a:pt x="111" y="228"/>
                  </a:cubicBezTo>
                  <a:cubicBezTo>
                    <a:pt x="113" y="227"/>
                    <a:pt x="115" y="226"/>
                    <a:pt x="117" y="225"/>
                  </a:cubicBezTo>
                  <a:cubicBezTo>
                    <a:pt x="118" y="225"/>
                    <a:pt x="118" y="225"/>
                    <a:pt x="117" y="225"/>
                  </a:cubicBezTo>
                  <a:cubicBezTo>
                    <a:pt x="115" y="225"/>
                    <a:pt x="113" y="225"/>
                    <a:pt x="111" y="226"/>
                  </a:cubicBezTo>
                  <a:cubicBezTo>
                    <a:pt x="110" y="226"/>
                    <a:pt x="107" y="227"/>
                    <a:pt x="106" y="227"/>
                  </a:cubicBezTo>
                  <a:cubicBezTo>
                    <a:pt x="106" y="227"/>
                    <a:pt x="106" y="227"/>
                    <a:pt x="106" y="227"/>
                  </a:cubicBezTo>
                  <a:cubicBezTo>
                    <a:pt x="109" y="225"/>
                    <a:pt x="114" y="224"/>
                    <a:pt x="117" y="222"/>
                  </a:cubicBezTo>
                  <a:cubicBezTo>
                    <a:pt x="118" y="222"/>
                    <a:pt x="118" y="222"/>
                    <a:pt x="118" y="222"/>
                  </a:cubicBezTo>
                  <a:cubicBezTo>
                    <a:pt x="118" y="222"/>
                    <a:pt x="118" y="222"/>
                    <a:pt x="118" y="222"/>
                  </a:cubicBezTo>
                  <a:cubicBezTo>
                    <a:pt x="118" y="224"/>
                    <a:pt x="119" y="225"/>
                    <a:pt x="119" y="227"/>
                  </a:cubicBezTo>
                  <a:close/>
                  <a:moveTo>
                    <a:pt x="216" y="159"/>
                  </a:moveTo>
                  <a:cubicBezTo>
                    <a:pt x="202" y="190"/>
                    <a:pt x="174" y="209"/>
                    <a:pt x="142" y="216"/>
                  </a:cubicBezTo>
                  <a:cubicBezTo>
                    <a:pt x="132" y="218"/>
                    <a:pt x="122" y="219"/>
                    <a:pt x="111" y="219"/>
                  </a:cubicBezTo>
                  <a:cubicBezTo>
                    <a:pt x="99" y="219"/>
                    <a:pt x="85" y="218"/>
                    <a:pt x="74" y="213"/>
                  </a:cubicBezTo>
                  <a:cubicBezTo>
                    <a:pt x="75" y="210"/>
                    <a:pt x="76" y="208"/>
                    <a:pt x="77" y="206"/>
                  </a:cubicBezTo>
                  <a:cubicBezTo>
                    <a:pt x="95" y="212"/>
                    <a:pt x="114" y="213"/>
                    <a:pt x="133" y="210"/>
                  </a:cubicBezTo>
                  <a:cubicBezTo>
                    <a:pt x="180" y="201"/>
                    <a:pt x="217" y="160"/>
                    <a:pt x="217" y="112"/>
                  </a:cubicBezTo>
                  <a:cubicBezTo>
                    <a:pt x="217" y="72"/>
                    <a:pt x="192" y="38"/>
                    <a:pt x="157" y="22"/>
                  </a:cubicBezTo>
                  <a:cubicBezTo>
                    <a:pt x="158" y="20"/>
                    <a:pt x="161" y="16"/>
                    <a:pt x="162" y="13"/>
                  </a:cubicBezTo>
                  <a:cubicBezTo>
                    <a:pt x="174" y="20"/>
                    <a:pt x="186" y="27"/>
                    <a:pt x="196" y="37"/>
                  </a:cubicBezTo>
                  <a:cubicBezTo>
                    <a:pt x="206" y="47"/>
                    <a:pt x="213" y="61"/>
                    <a:pt x="218" y="74"/>
                  </a:cubicBezTo>
                  <a:cubicBezTo>
                    <a:pt x="230" y="102"/>
                    <a:pt x="228" y="132"/>
                    <a:pt x="216" y="159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/>
          </p:nvSpPr>
          <p:spPr bwMode="auto">
            <a:xfrm>
              <a:off x="-34839" y="-578589"/>
              <a:ext cx="417513" cy="468313"/>
            </a:xfrm>
            <a:custGeom>
              <a:avLst/>
              <a:gdLst>
                <a:gd name="T0" fmla="*/ 10 w 144"/>
                <a:gd name="T1" fmla="*/ 122 h 161"/>
                <a:gd name="T2" fmla="*/ 53 w 144"/>
                <a:gd name="T3" fmla="*/ 122 h 161"/>
                <a:gd name="T4" fmla="*/ 63 w 144"/>
                <a:gd name="T5" fmla="*/ 152 h 161"/>
                <a:gd name="T6" fmla="*/ 88 w 144"/>
                <a:gd name="T7" fmla="*/ 149 h 161"/>
                <a:gd name="T8" fmla="*/ 102 w 144"/>
                <a:gd name="T9" fmla="*/ 123 h 161"/>
                <a:gd name="T10" fmla="*/ 142 w 144"/>
                <a:gd name="T11" fmla="*/ 118 h 161"/>
                <a:gd name="T12" fmla="*/ 120 w 144"/>
                <a:gd name="T13" fmla="*/ 84 h 161"/>
                <a:gd name="T14" fmla="*/ 141 w 144"/>
                <a:gd name="T15" fmla="*/ 49 h 161"/>
                <a:gd name="T16" fmla="*/ 97 w 144"/>
                <a:gd name="T17" fmla="*/ 48 h 161"/>
                <a:gd name="T18" fmla="*/ 85 w 144"/>
                <a:gd name="T19" fmla="*/ 15 h 161"/>
                <a:gd name="T20" fmla="*/ 62 w 144"/>
                <a:gd name="T21" fmla="*/ 21 h 161"/>
                <a:gd name="T22" fmla="*/ 40 w 144"/>
                <a:gd name="T23" fmla="*/ 45 h 161"/>
                <a:gd name="T24" fmla="*/ 14 w 144"/>
                <a:gd name="T25" fmla="*/ 68 h 161"/>
                <a:gd name="T26" fmla="*/ 24 w 144"/>
                <a:gd name="T27" fmla="*/ 90 h 161"/>
                <a:gd name="T28" fmla="*/ 92 w 144"/>
                <a:gd name="T29" fmla="*/ 131 h 161"/>
                <a:gd name="T30" fmla="*/ 65 w 144"/>
                <a:gd name="T31" fmla="*/ 149 h 161"/>
                <a:gd name="T32" fmla="*/ 56 w 144"/>
                <a:gd name="T33" fmla="*/ 121 h 161"/>
                <a:gd name="T34" fmla="*/ 94 w 144"/>
                <a:gd name="T35" fmla="*/ 120 h 161"/>
                <a:gd name="T36" fmla="*/ 50 w 144"/>
                <a:gd name="T37" fmla="*/ 85 h 161"/>
                <a:gd name="T38" fmla="*/ 35 w 144"/>
                <a:gd name="T39" fmla="*/ 85 h 161"/>
                <a:gd name="T40" fmla="*/ 50 w 144"/>
                <a:gd name="T41" fmla="*/ 74 h 161"/>
                <a:gd name="T42" fmla="*/ 53 w 144"/>
                <a:gd name="T43" fmla="*/ 85 h 161"/>
                <a:gd name="T44" fmla="*/ 75 w 144"/>
                <a:gd name="T45" fmla="*/ 60 h 161"/>
                <a:gd name="T46" fmla="*/ 97 w 144"/>
                <a:gd name="T47" fmla="*/ 97 h 161"/>
                <a:gd name="T48" fmla="*/ 75 w 144"/>
                <a:gd name="T49" fmla="*/ 109 h 161"/>
                <a:gd name="T50" fmla="*/ 53 w 144"/>
                <a:gd name="T51" fmla="*/ 98 h 161"/>
                <a:gd name="T52" fmla="*/ 54 w 144"/>
                <a:gd name="T53" fmla="*/ 68 h 161"/>
                <a:gd name="T54" fmla="*/ 72 w 144"/>
                <a:gd name="T55" fmla="*/ 59 h 161"/>
                <a:gd name="T56" fmla="*/ 54 w 144"/>
                <a:gd name="T57" fmla="*/ 68 h 161"/>
                <a:gd name="T58" fmla="*/ 94 w 144"/>
                <a:gd name="T59" fmla="*/ 52 h 161"/>
                <a:gd name="T60" fmla="*/ 78 w 144"/>
                <a:gd name="T61" fmla="*/ 59 h 161"/>
                <a:gd name="T62" fmla="*/ 99 w 144"/>
                <a:gd name="T63" fmla="*/ 73 h 161"/>
                <a:gd name="T64" fmla="*/ 99 w 144"/>
                <a:gd name="T65" fmla="*/ 96 h 161"/>
                <a:gd name="T66" fmla="*/ 87 w 144"/>
                <a:gd name="T67" fmla="*/ 107 h 161"/>
                <a:gd name="T68" fmla="*/ 94 w 144"/>
                <a:gd name="T69" fmla="*/ 117 h 161"/>
                <a:gd name="T70" fmla="*/ 87 w 144"/>
                <a:gd name="T71" fmla="*/ 107 h 161"/>
                <a:gd name="T72" fmla="*/ 71 w 144"/>
                <a:gd name="T73" fmla="*/ 111 h 161"/>
                <a:gd name="T74" fmla="*/ 54 w 144"/>
                <a:gd name="T75" fmla="*/ 101 h 161"/>
                <a:gd name="T76" fmla="*/ 139 w 144"/>
                <a:gd name="T77" fmla="*/ 114 h 161"/>
                <a:gd name="T78" fmla="*/ 98 w 144"/>
                <a:gd name="T79" fmla="*/ 119 h 161"/>
                <a:gd name="T80" fmla="*/ 99 w 144"/>
                <a:gd name="T81" fmla="*/ 99 h 161"/>
                <a:gd name="T82" fmla="*/ 125 w 144"/>
                <a:gd name="T83" fmla="*/ 93 h 161"/>
                <a:gd name="T84" fmla="*/ 112 w 144"/>
                <a:gd name="T85" fmla="*/ 47 h 161"/>
                <a:gd name="T86" fmla="*/ 133 w 144"/>
                <a:gd name="T87" fmla="*/ 67 h 161"/>
                <a:gd name="T88" fmla="*/ 99 w 144"/>
                <a:gd name="T89" fmla="*/ 70 h 161"/>
                <a:gd name="T90" fmla="*/ 112 w 144"/>
                <a:gd name="T91" fmla="*/ 47 h 161"/>
                <a:gd name="T92" fmla="*/ 68 w 144"/>
                <a:gd name="T93" fmla="*/ 16 h 161"/>
                <a:gd name="T94" fmla="*/ 94 w 144"/>
                <a:gd name="T95" fmla="*/ 49 h 161"/>
                <a:gd name="T96" fmla="*/ 75 w 144"/>
                <a:gd name="T97" fmla="*/ 57 h 161"/>
                <a:gd name="T98" fmla="*/ 57 w 144"/>
                <a:gd name="T99" fmla="*/ 43 h 161"/>
                <a:gd name="T100" fmla="*/ 11 w 144"/>
                <a:gd name="T101" fmla="*/ 59 h 161"/>
                <a:gd name="T102" fmla="*/ 52 w 144"/>
                <a:gd name="T103" fmla="*/ 51 h 161"/>
                <a:gd name="T104" fmla="*/ 33 w 144"/>
                <a:gd name="T105" fmla="*/ 83 h 161"/>
                <a:gd name="T106" fmla="*/ 51 w 144"/>
                <a:gd name="T107" fmla="*/ 99 h 161"/>
                <a:gd name="T108" fmla="*/ 44 w 144"/>
                <a:gd name="T109" fmla="*/ 121 h 161"/>
                <a:gd name="T110" fmla="*/ 32 w 144"/>
                <a:gd name="T111" fmla="*/ 8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" h="161">
                  <a:moveTo>
                    <a:pt x="9" y="110"/>
                  </a:moveTo>
                  <a:cubicBezTo>
                    <a:pt x="7" y="114"/>
                    <a:pt x="7" y="119"/>
                    <a:pt x="10" y="122"/>
                  </a:cubicBezTo>
                  <a:cubicBezTo>
                    <a:pt x="13" y="126"/>
                    <a:pt x="20" y="127"/>
                    <a:pt x="25" y="127"/>
                  </a:cubicBezTo>
                  <a:cubicBezTo>
                    <a:pt x="34" y="127"/>
                    <a:pt x="44" y="125"/>
                    <a:pt x="53" y="122"/>
                  </a:cubicBezTo>
                  <a:cubicBezTo>
                    <a:pt x="53" y="123"/>
                    <a:pt x="54" y="124"/>
                    <a:pt x="54" y="125"/>
                  </a:cubicBezTo>
                  <a:cubicBezTo>
                    <a:pt x="56" y="134"/>
                    <a:pt x="58" y="144"/>
                    <a:pt x="63" y="152"/>
                  </a:cubicBezTo>
                  <a:cubicBezTo>
                    <a:pt x="66" y="156"/>
                    <a:pt x="71" y="161"/>
                    <a:pt x="76" y="160"/>
                  </a:cubicBezTo>
                  <a:cubicBezTo>
                    <a:pt x="82" y="159"/>
                    <a:pt x="86" y="153"/>
                    <a:pt x="88" y="149"/>
                  </a:cubicBezTo>
                  <a:cubicBezTo>
                    <a:pt x="93" y="140"/>
                    <a:pt x="95" y="131"/>
                    <a:pt x="97" y="121"/>
                  </a:cubicBezTo>
                  <a:cubicBezTo>
                    <a:pt x="98" y="122"/>
                    <a:pt x="100" y="122"/>
                    <a:pt x="102" y="123"/>
                  </a:cubicBezTo>
                  <a:cubicBezTo>
                    <a:pt x="111" y="125"/>
                    <a:pt x="121" y="128"/>
                    <a:pt x="131" y="126"/>
                  </a:cubicBezTo>
                  <a:cubicBezTo>
                    <a:pt x="136" y="126"/>
                    <a:pt x="141" y="123"/>
                    <a:pt x="142" y="118"/>
                  </a:cubicBezTo>
                  <a:cubicBezTo>
                    <a:pt x="144" y="112"/>
                    <a:pt x="139" y="106"/>
                    <a:pt x="136" y="101"/>
                  </a:cubicBezTo>
                  <a:cubicBezTo>
                    <a:pt x="131" y="95"/>
                    <a:pt x="126" y="90"/>
                    <a:pt x="120" y="84"/>
                  </a:cubicBezTo>
                  <a:cubicBezTo>
                    <a:pt x="127" y="79"/>
                    <a:pt x="134" y="72"/>
                    <a:pt x="139" y="64"/>
                  </a:cubicBezTo>
                  <a:cubicBezTo>
                    <a:pt x="142" y="59"/>
                    <a:pt x="144" y="53"/>
                    <a:pt x="141" y="49"/>
                  </a:cubicBezTo>
                  <a:cubicBezTo>
                    <a:pt x="138" y="43"/>
                    <a:pt x="130" y="43"/>
                    <a:pt x="125" y="43"/>
                  </a:cubicBezTo>
                  <a:cubicBezTo>
                    <a:pt x="115" y="43"/>
                    <a:pt x="106" y="45"/>
                    <a:pt x="97" y="48"/>
                  </a:cubicBezTo>
                  <a:cubicBezTo>
                    <a:pt x="96" y="45"/>
                    <a:pt x="95" y="42"/>
                    <a:pt x="95" y="39"/>
                  </a:cubicBezTo>
                  <a:cubicBezTo>
                    <a:pt x="93" y="31"/>
                    <a:pt x="90" y="22"/>
                    <a:pt x="85" y="15"/>
                  </a:cubicBezTo>
                  <a:cubicBezTo>
                    <a:pt x="82" y="12"/>
                    <a:pt x="78" y="9"/>
                    <a:pt x="73" y="10"/>
                  </a:cubicBezTo>
                  <a:cubicBezTo>
                    <a:pt x="67" y="11"/>
                    <a:pt x="64" y="17"/>
                    <a:pt x="62" y="21"/>
                  </a:cubicBezTo>
                  <a:cubicBezTo>
                    <a:pt x="57" y="29"/>
                    <a:pt x="54" y="39"/>
                    <a:pt x="53" y="48"/>
                  </a:cubicBezTo>
                  <a:cubicBezTo>
                    <a:pt x="48" y="47"/>
                    <a:pt x="44" y="46"/>
                    <a:pt x="40" y="45"/>
                  </a:cubicBezTo>
                  <a:cubicBezTo>
                    <a:pt x="32" y="43"/>
                    <a:pt x="23" y="41"/>
                    <a:pt x="15" y="44"/>
                  </a:cubicBezTo>
                  <a:cubicBezTo>
                    <a:pt x="3" y="48"/>
                    <a:pt x="8" y="61"/>
                    <a:pt x="14" y="68"/>
                  </a:cubicBezTo>
                  <a:cubicBezTo>
                    <a:pt x="18" y="74"/>
                    <a:pt x="24" y="80"/>
                    <a:pt x="30" y="85"/>
                  </a:cubicBezTo>
                  <a:cubicBezTo>
                    <a:pt x="28" y="87"/>
                    <a:pt x="26" y="89"/>
                    <a:pt x="24" y="90"/>
                  </a:cubicBezTo>
                  <a:cubicBezTo>
                    <a:pt x="18" y="96"/>
                    <a:pt x="12" y="102"/>
                    <a:pt x="9" y="110"/>
                  </a:cubicBezTo>
                  <a:close/>
                  <a:moveTo>
                    <a:pt x="92" y="131"/>
                  </a:moveTo>
                  <a:cubicBezTo>
                    <a:pt x="89" y="139"/>
                    <a:pt x="87" y="149"/>
                    <a:pt x="80" y="155"/>
                  </a:cubicBezTo>
                  <a:cubicBezTo>
                    <a:pt x="74" y="160"/>
                    <a:pt x="68" y="154"/>
                    <a:pt x="65" y="149"/>
                  </a:cubicBezTo>
                  <a:cubicBezTo>
                    <a:pt x="60" y="141"/>
                    <a:pt x="58" y="132"/>
                    <a:pt x="56" y="123"/>
                  </a:cubicBezTo>
                  <a:cubicBezTo>
                    <a:pt x="56" y="122"/>
                    <a:pt x="56" y="121"/>
                    <a:pt x="56" y="121"/>
                  </a:cubicBezTo>
                  <a:cubicBezTo>
                    <a:pt x="63" y="118"/>
                    <a:pt x="69" y="115"/>
                    <a:pt x="75" y="112"/>
                  </a:cubicBezTo>
                  <a:cubicBezTo>
                    <a:pt x="81" y="115"/>
                    <a:pt x="87" y="118"/>
                    <a:pt x="94" y="120"/>
                  </a:cubicBezTo>
                  <a:cubicBezTo>
                    <a:pt x="93" y="124"/>
                    <a:pt x="92" y="127"/>
                    <a:pt x="92" y="131"/>
                  </a:cubicBezTo>
                  <a:close/>
                  <a:moveTo>
                    <a:pt x="50" y="85"/>
                  </a:moveTo>
                  <a:cubicBezTo>
                    <a:pt x="50" y="88"/>
                    <a:pt x="50" y="92"/>
                    <a:pt x="50" y="96"/>
                  </a:cubicBezTo>
                  <a:cubicBezTo>
                    <a:pt x="45" y="92"/>
                    <a:pt x="40" y="89"/>
                    <a:pt x="35" y="85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41" y="80"/>
                    <a:pt x="46" y="77"/>
                    <a:pt x="50" y="74"/>
                  </a:cubicBezTo>
                  <a:cubicBezTo>
                    <a:pt x="50" y="77"/>
                    <a:pt x="50" y="81"/>
                    <a:pt x="50" y="85"/>
                  </a:cubicBezTo>
                  <a:close/>
                  <a:moveTo>
                    <a:pt x="53" y="85"/>
                  </a:moveTo>
                  <a:cubicBezTo>
                    <a:pt x="53" y="80"/>
                    <a:pt x="53" y="76"/>
                    <a:pt x="53" y="72"/>
                  </a:cubicBezTo>
                  <a:cubicBezTo>
                    <a:pt x="60" y="67"/>
                    <a:pt x="67" y="63"/>
                    <a:pt x="75" y="60"/>
                  </a:cubicBezTo>
                  <a:cubicBezTo>
                    <a:pt x="82" y="63"/>
                    <a:pt x="90" y="67"/>
                    <a:pt x="97" y="72"/>
                  </a:cubicBezTo>
                  <a:cubicBezTo>
                    <a:pt x="97" y="80"/>
                    <a:pt x="97" y="89"/>
                    <a:pt x="97" y="97"/>
                  </a:cubicBezTo>
                  <a:cubicBezTo>
                    <a:pt x="93" y="100"/>
                    <a:pt x="89" y="102"/>
                    <a:pt x="85" y="104"/>
                  </a:cubicBezTo>
                  <a:cubicBezTo>
                    <a:pt x="82" y="106"/>
                    <a:pt x="78" y="108"/>
                    <a:pt x="75" y="109"/>
                  </a:cubicBezTo>
                  <a:cubicBezTo>
                    <a:pt x="71" y="108"/>
                    <a:pt x="68" y="106"/>
                    <a:pt x="65" y="104"/>
                  </a:cubicBezTo>
                  <a:cubicBezTo>
                    <a:pt x="61" y="102"/>
                    <a:pt x="57" y="100"/>
                    <a:pt x="53" y="98"/>
                  </a:cubicBezTo>
                  <a:cubicBezTo>
                    <a:pt x="53" y="93"/>
                    <a:pt x="53" y="89"/>
                    <a:pt x="53" y="85"/>
                  </a:cubicBezTo>
                  <a:close/>
                  <a:moveTo>
                    <a:pt x="54" y="68"/>
                  </a:moveTo>
                  <a:cubicBezTo>
                    <a:pt x="54" y="63"/>
                    <a:pt x="55" y="58"/>
                    <a:pt x="55" y="52"/>
                  </a:cubicBezTo>
                  <a:cubicBezTo>
                    <a:pt x="61" y="54"/>
                    <a:pt x="66" y="56"/>
                    <a:pt x="72" y="59"/>
                  </a:cubicBezTo>
                  <a:cubicBezTo>
                    <a:pt x="66" y="62"/>
                    <a:pt x="60" y="65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lose/>
                  <a:moveTo>
                    <a:pt x="78" y="59"/>
                  </a:moveTo>
                  <a:cubicBezTo>
                    <a:pt x="83" y="56"/>
                    <a:pt x="89" y="54"/>
                    <a:pt x="94" y="52"/>
                  </a:cubicBezTo>
                  <a:cubicBezTo>
                    <a:pt x="95" y="57"/>
                    <a:pt x="96" y="63"/>
                    <a:pt x="96" y="68"/>
                  </a:cubicBezTo>
                  <a:cubicBezTo>
                    <a:pt x="90" y="65"/>
                    <a:pt x="84" y="62"/>
                    <a:pt x="78" y="59"/>
                  </a:cubicBezTo>
                  <a:close/>
                  <a:moveTo>
                    <a:pt x="100" y="78"/>
                  </a:moveTo>
                  <a:cubicBezTo>
                    <a:pt x="99" y="76"/>
                    <a:pt x="99" y="75"/>
                    <a:pt x="99" y="73"/>
                  </a:cubicBezTo>
                  <a:cubicBezTo>
                    <a:pt x="105" y="77"/>
                    <a:pt x="110" y="81"/>
                    <a:pt x="115" y="85"/>
                  </a:cubicBezTo>
                  <a:cubicBezTo>
                    <a:pt x="110" y="89"/>
                    <a:pt x="105" y="92"/>
                    <a:pt x="99" y="96"/>
                  </a:cubicBezTo>
                  <a:cubicBezTo>
                    <a:pt x="100" y="90"/>
                    <a:pt x="100" y="84"/>
                    <a:pt x="100" y="78"/>
                  </a:cubicBezTo>
                  <a:close/>
                  <a:moveTo>
                    <a:pt x="87" y="107"/>
                  </a:moveTo>
                  <a:cubicBezTo>
                    <a:pt x="90" y="105"/>
                    <a:pt x="93" y="103"/>
                    <a:pt x="96" y="101"/>
                  </a:cubicBezTo>
                  <a:cubicBezTo>
                    <a:pt x="96" y="106"/>
                    <a:pt x="95" y="112"/>
                    <a:pt x="94" y="117"/>
                  </a:cubicBezTo>
                  <a:cubicBezTo>
                    <a:pt x="89" y="115"/>
                    <a:pt x="84" y="113"/>
                    <a:pt x="78" y="111"/>
                  </a:cubicBezTo>
                  <a:cubicBezTo>
                    <a:pt x="81" y="109"/>
                    <a:pt x="84" y="108"/>
                    <a:pt x="87" y="107"/>
                  </a:cubicBezTo>
                  <a:close/>
                  <a:moveTo>
                    <a:pt x="63" y="107"/>
                  </a:moveTo>
                  <a:cubicBezTo>
                    <a:pt x="66" y="108"/>
                    <a:pt x="69" y="109"/>
                    <a:pt x="71" y="111"/>
                  </a:cubicBezTo>
                  <a:cubicBezTo>
                    <a:pt x="66" y="113"/>
                    <a:pt x="61" y="115"/>
                    <a:pt x="55" y="117"/>
                  </a:cubicBezTo>
                  <a:cubicBezTo>
                    <a:pt x="55" y="112"/>
                    <a:pt x="54" y="107"/>
                    <a:pt x="54" y="101"/>
                  </a:cubicBezTo>
                  <a:cubicBezTo>
                    <a:pt x="57" y="103"/>
                    <a:pt x="60" y="105"/>
                    <a:pt x="63" y="107"/>
                  </a:cubicBezTo>
                  <a:close/>
                  <a:moveTo>
                    <a:pt x="139" y="114"/>
                  </a:moveTo>
                  <a:cubicBezTo>
                    <a:pt x="141" y="123"/>
                    <a:pt x="131" y="124"/>
                    <a:pt x="125" y="124"/>
                  </a:cubicBezTo>
                  <a:cubicBezTo>
                    <a:pt x="116" y="124"/>
                    <a:pt x="107" y="121"/>
                    <a:pt x="98" y="119"/>
                  </a:cubicBezTo>
                  <a:cubicBezTo>
                    <a:pt x="98" y="118"/>
                    <a:pt x="97" y="118"/>
                    <a:pt x="97" y="118"/>
                  </a:cubicBezTo>
                  <a:cubicBezTo>
                    <a:pt x="98" y="112"/>
                    <a:pt x="99" y="106"/>
                    <a:pt x="99" y="99"/>
                  </a:cubicBezTo>
                  <a:cubicBezTo>
                    <a:pt x="105" y="95"/>
                    <a:pt x="111" y="91"/>
                    <a:pt x="117" y="87"/>
                  </a:cubicBezTo>
                  <a:cubicBezTo>
                    <a:pt x="120" y="89"/>
                    <a:pt x="122" y="91"/>
                    <a:pt x="125" y="93"/>
                  </a:cubicBezTo>
                  <a:cubicBezTo>
                    <a:pt x="131" y="99"/>
                    <a:pt x="138" y="106"/>
                    <a:pt x="139" y="114"/>
                  </a:cubicBezTo>
                  <a:close/>
                  <a:moveTo>
                    <a:pt x="112" y="47"/>
                  </a:moveTo>
                  <a:cubicBezTo>
                    <a:pt x="119" y="46"/>
                    <a:pt x="131" y="43"/>
                    <a:pt x="137" y="49"/>
                  </a:cubicBezTo>
                  <a:cubicBezTo>
                    <a:pt x="143" y="54"/>
                    <a:pt x="136" y="63"/>
                    <a:pt x="133" y="67"/>
                  </a:cubicBezTo>
                  <a:cubicBezTo>
                    <a:pt x="129" y="73"/>
                    <a:pt x="123" y="78"/>
                    <a:pt x="118" y="83"/>
                  </a:cubicBezTo>
                  <a:cubicBezTo>
                    <a:pt x="112" y="78"/>
                    <a:pt x="106" y="74"/>
                    <a:pt x="99" y="70"/>
                  </a:cubicBezTo>
                  <a:cubicBezTo>
                    <a:pt x="99" y="64"/>
                    <a:pt x="98" y="57"/>
                    <a:pt x="97" y="51"/>
                  </a:cubicBezTo>
                  <a:cubicBezTo>
                    <a:pt x="102" y="50"/>
                    <a:pt x="107" y="48"/>
                    <a:pt x="112" y="47"/>
                  </a:cubicBezTo>
                  <a:close/>
                  <a:moveTo>
                    <a:pt x="57" y="43"/>
                  </a:moveTo>
                  <a:cubicBezTo>
                    <a:pt x="59" y="34"/>
                    <a:pt x="62" y="23"/>
                    <a:pt x="68" y="16"/>
                  </a:cubicBezTo>
                  <a:cubicBezTo>
                    <a:pt x="82" y="0"/>
                    <a:pt x="92" y="39"/>
                    <a:pt x="93" y="47"/>
                  </a:cubicBezTo>
                  <a:cubicBezTo>
                    <a:pt x="94" y="48"/>
                    <a:pt x="94" y="49"/>
                    <a:pt x="94" y="49"/>
                  </a:cubicBezTo>
                  <a:cubicBezTo>
                    <a:pt x="93" y="49"/>
                    <a:pt x="93" y="50"/>
                    <a:pt x="93" y="50"/>
                  </a:cubicBezTo>
                  <a:cubicBezTo>
                    <a:pt x="87" y="52"/>
                    <a:pt x="81" y="54"/>
                    <a:pt x="75" y="57"/>
                  </a:cubicBezTo>
                  <a:cubicBezTo>
                    <a:pt x="69" y="54"/>
                    <a:pt x="62" y="52"/>
                    <a:pt x="56" y="49"/>
                  </a:cubicBezTo>
                  <a:cubicBezTo>
                    <a:pt x="56" y="47"/>
                    <a:pt x="57" y="45"/>
                    <a:pt x="57" y="43"/>
                  </a:cubicBezTo>
                  <a:close/>
                  <a:moveTo>
                    <a:pt x="30" y="81"/>
                  </a:moveTo>
                  <a:cubicBezTo>
                    <a:pt x="23" y="75"/>
                    <a:pt x="15" y="67"/>
                    <a:pt x="11" y="59"/>
                  </a:cubicBezTo>
                  <a:cubicBezTo>
                    <a:pt x="3" y="38"/>
                    <a:pt x="44" y="49"/>
                    <a:pt x="52" y="51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8"/>
                    <a:pt x="51" y="64"/>
                    <a:pt x="51" y="70"/>
                  </a:cubicBezTo>
                  <a:cubicBezTo>
                    <a:pt x="44" y="74"/>
                    <a:pt x="38" y="78"/>
                    <a:pt x="33" y="83"/>
                  </a:cubicBezTo>
                  <a:cubicBezTo>
                    <a:pt x="32" y="82"/>
                    <a:pt x="31" y="81"/>
                    <a:pt x="30" y="81"/>
                  </a:cubicBezTo>
                  <a:close/>
                  <a:moveTo>
                    <a:pt x="51" y="99"/>
                  </a:moveTo>
                  <a:cubicBezTo>
                    <a:pt x="51" y="106"/>
                    <a:pt x="52" y="112"/>
                    <a:pt x="53" y="118"/>
                  </a:cubicBezTo>
                  <a:cubicBezTo>
                    <a:pt x="50" y="119"/>
                    <a:pt x="47" y="120"/>
                    <a:pt x="44" y="121"/>
                  </a:cubicBezTo>
                  <a:cubicBezTo>
                    <a:pt x="36" y="123"/>
                    <a:pt x="25" y="126"/>
                    <a:pt x="16" y="123"/>
                  </a:cubicBezTo>
                  <a:cubicBezTo>
                    <a:pt x="0" y="117"/>
                    <a:pt x="22" y="96"/>
                    <a:pt x="32" y="87"/>
                  </a:cubicBezTo>
                  <a:cubicBezTo>
                    <a:pt x="38" y="91"/>
                    <a:pt x="44" y="96"/>
                    <a:pt x="51" y="99"/>
                  </a:cubicBezTo>
                  <a:close/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4" name="Freeform 8"/>
            <p:cNvSpPr>
              <a:spLocks noEditPoints="1"/>
            </p:cNvSpPr>
            <p:nvPr/>
          </p:nvSpPr>
          <p:spPr bwMode="auto">
            <a:xfrm>
              <a:off x="1887623" y="64349"/>
              <a:ext cx="417513" cy="468313"/>
            </a:xfrm>
            <a:custGeom>
              <a:avLst/>
              <a:gdLst>
                <a:gd name="T0" fmla="*/ 11 w 144"/>
                <a:gd name="T1" fmla="*/ 123 h 161"/>
                <a:gd name="T2" fmla="*/ 54 w 144"/>
                <a:gd name="T3" fmla="*/ 122 h 161"/>
                <a:gd name="T4" fmla="*/ 64 w 144"/>
                <a:gd name="T5" fmla="*/ 152 h 161"/>
                <a:gd name="T6" fmla="*/ 89 w 144"/>
                <a:gd name="T7" fmla="*/ 149 h 161"/>
                <a:gd name="T8" fmla="*/ 103 w 144"/>
                <a:gd name="T9" fmla="*/ 123 h 161"/>
                <a:gd name="T10" fmla="*/ 143 w 144"/>
                <a:gd name="T11" fmla="*/ 118 h 161"/>
                <a:gd name="T12" fmla="*/ 121 w 144"/>
                <a:gd name="T13" fmla="*/ 85 h 161"/>
                <a:gd name="T14" fmla="*/ 142 w 144"/>
                <a:gd name="T15" fmla="*/ 49 h 161"/>
                <a:gd name="T16" fmla="*/ 97 w 144"/>
                <a:gd name="T17" fmla="*/ 49 h 161"/>
                <a:gd name="T18" fmla="*/ 85 w 144"/>
                <a:gd name="T19" fmla="*/ 16 h 161"/>
                <a:gd name="T20" fmla="*/ 62 w 144"/>
                <a:gd name="T21" fmla="*/ 21 h 161"/>
                <a:gd name="T22" fmla="*/ 40 w 144"/>
                <a:gd name="T23" fmla="*/ 45 h 161"/>
                <a:gd name="T24" fmla="*/ 15 w 144"/>
                <a:gd name="T25" fmla="*/ 69 h 161"/>
                <a:gd name="T26" fmla="*/ 25 w 144"/>
                <a:gd name="T27" fmla="*/ 91 h 161"/>
                <a:gd name="T28" fmla="*/ 92 w 144"/>
                <a:gd name="T29" fmla="*/ 131 h 161"/>
                <a:gd name="T30" fmla="*/ 66 w 144"/>
                <a:gd name="T31" fmla="*/ 149 h 161"/>
                <a:gd name="T32" fmla="*/ 57 w 144"/>
                <a:gd name="T33" fmla="*/ 121 h 161"/>
                <a:gd name="T34" fmla="*/ 95 w 144"/>
                <a:gd name="T35" fmla="*/ 121 h 161"/>
                <a:gd name="T36" fmla="*/ 51 w 144"/>
                <a:gd name="T37" fmla="*/ 85 h 161"/>
                <a:gd name="T38" fmla="*/ 36 w 144"/>
                <a:gd name="T39" fmla="*/ 85 h 161"/>
                <a:gd name="T40" fmla="*/ 51 w 144"/>
                <a:gd name="T41" fmla="*/ 74 h 161"/>
                <a:gd name="T42" fmla="*/ 54 w 144"/>
                <a:gd name="T43" fmla="*/ 85 h 161"/>
                <a:gd name="T44" fmla="*/ 76 w 144"/>
                <a:gd name="T45" fmla="*/ 61 h 161"/>
                <a:gd name="T46" fmla="*/ 97 w 144"/>
                <a:gd name="T47" fmla="*/ 98 h 161"/>
                <a:gd name="T48" fmla="*/ 76 w 144"/>
                <a:gd name="T49" fmla="*/ 110 h 161"/>
                <a:gd name="T50" fmla="*/ 54 w 144"/>
                <a:gd name="T51" fmla="*/ 98 h 161"/>
                <a:gd name="T52" fmla="*/ 54 w 144"/>
                <a:gd name="T53" fmla="*/ 69 h 161"/>
                <a:gd name="T54" fmla="*/ 73 w 144"/>
                <a:gd name="T55" fmla="*/ 59 h 161"/>
                <a:gd name="T56" fmla="*/ 54 w 144"/>
                <a:gd name="T57" fmla="*/ 69 h 161"/>
                <a:gd name="T58" fmla="*/ 95 w 144"/>
                <a:gd name="T59" fmla="*/ 53 h 161"/>
                <a:gd name="T60" fmla="*/ 79 w 144"/>
                <a:gd name="T61" fmla="*/ 59 h 161"/>
                <a:gd name="T62" fmla="*/ 100 w 144"/>
                <a:gd name="T63" fmla="*/ 74 h 161"/>
                <a:gd name="T64" fmla="*/ 100 w 144"/>
                <a:gd name="T65" fmla="*/ 96 h 161"/>
                <a:gd name="T66" fmla="*/ 87 w 144"/>
                <a:gd name="T67" fmla="*/ 107 h 161"/>
                <a:gd name="T68" fmla="*/ 95 w 144"/>
                <a:gd name="T69" fmla="*/ 118 h 161"/>
                <a:gd name="T70" fmla="*/ 87 w 144"/>
                <a:gd name="T71" fmla="*/ 107 h 161"/>
                <a:gd name="T72" fmla="*/ 72 w 144"/>
                <a:gd name="T73" fmla="*/ 111 h 161"/>
                <a:gd name="T74" fmla="*/ 54 w 144"/>
                <a:gd name="T75" fmla="*/ 102 h 161"/>
                <a:gd name="T76" fmla="*/ 140 w 144"/>
                <a:gd name="T77" fmla="*/ 115 h 161"/>
                <a:gd name="T78" fmla="*/ 99 w 144"/>
                <a:gd name="T79" fmla="*/ 119 h 161"/>
                <a:gd name="T80" fmla="*/ 100 w 144"/>
                <a:gd name="T81" fmla="*/ 100 h 161"/>
                <a:gd name="T82" fmla="*/ 126 w 144"/>
                <a:gd name="T83" fmla="*/ 94 h 161"/>
                <a:gd name="T84" fmla="*/ 113 w 144"/>
                <a:gd name="T85" fmla="*/ 48 h 161"/>
                <a:gd name="T86" fmla="*/ 134 w 144"/>
                <a:gd name="T87" fmla="*/ 68 h 161"/>
                <a:gd name="T88" fmla="*/ 100 w 144"/>
                <a:gd name="T89" fmla="*/ 70 h 161"/>
                <a:gd name="T90" fmla="*/ 113 w 144"/>
                <a:gd name="T91" fmla="*/ 48 h 161"/>
                <a:gd name="T92" fmla="*/ 69 w 144"/>
                <a:gd name="T93" fmla="*/ 17 h 161"/>
                <a:gd name="T94" fmla="*/ 95 w 144"/>
                <a:gd name="T95" fmla="*/ 50 h 161"/>
                <a:gd name="T96" fmla="*/ 76 w 144"/>
                <a:gd name="T97" fmla="*/ 58 h 161"/>
                <a:gd name="T98" fmla="*/ 58 w 144"/>
                <a:gd name="T99" fmla="*/ 43 h 161"/>
                <a:gd name="T100" fmla="*/ 12 w 144"/>
                <a:gd name="T101" fmla="*/ 59 h 161"/>
                <a:gd name="T102" fmla="*/ 53 w 144"/>
                <a:gd name="T103" fmla="*/ 52 h 161"/>
                <a:gd name="T104" fmla="*/ 33 w 144"/>
                <a:gd name="T105" fmla="*/ 83 h 161"/>
                <a:gd name="T106" fmla="*/ 51 w 144"/>
                <a:gd name="T107" fmla="*/ 100 h 161"/>
                <a:gd name="T108" fmla="*/ 45 w 144"/>
                <a:gd name="T109" fmla="*/ 121 h 161"/>
                <a:gd name="T110" fmla="*/ 33 w 144"/>
                <a:gd name="T111" fmla="*/ 8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" h="161">
                  <a:moveTo>
                    <a:pt x="9" y="111"/>
                  </a:moveTo>
                  <a:cubicBezTo>
                    <a:pt x="8" y="115"/>
                    <a:pt x="8" y="119"/>
                    <a:pt x="11" y="123"/>
                  </a:cubicBezTo>
                  <a:cubicBezTo>
                    <a:pt x="14" y="127"/>
                    <a:pt x="21" y="127"/>
                    <a:pt x="26" y="127"/>
                  </a:cubicBezTo>
                  <a:cubicBezTo>
                    <a:pt x="35" y="127"/>
                    <a:pt x="45" y="125"/>
                    <a:pt x="54" y="122"/>
                  </a:cubicBezTo>
                  <a:cubicBezTo>
                    <a:pt x="54" y="123"/>
                    <a:pt x="54" y="124"/>
                    <a:pt x="55" y="125"/>
                  </a:cubicBezTo>
                  <a:cubicBezTo>
                    <a:pt x="56" y="135"/>
                    <a:pt x="59" y="144"/>
                    <a:pt x="64" y="152"/>
                  </a:cubicBezTo>
                  <a:cubicBezTo>
                    <a:pt x="67" y="157"/>
                    <a:pt x="71" y="161"/>
                    <a:pt x="77" y="160"/>
                  </a:cubicBezTo>
                  <a:cubicBezTo>
                    <a:pt x="83" y="160"/>
                    <a:pt x="86" y="154"/>
                    <a:pt x="89" y="149"/>
                  </a:cubicBezTo>
                  <a:cubicBezTo>
                    <a:pt x="93" y="141"/>
                    <a:pt x="96" y="131"/>
                    <a:pt x="97" y="122"/>
                  </a:cubicBezTo>
                  <a:cubicBezTo>
                    <a:pt x="99" y="122"/>
                    <a:pt x="101" y="123"/>
                    <a:pt x="103" y="123"/>
                  </a:cubicBezTo>
                  <a:cubicBezTo>
                    <a:pt x="112" y="126"/>
                    <a:pt x="122" y="128"/>
                    <a:pt x="131" y="127"/>
                  </a:cubicBezTo>
                  <a:cubicBezTo>
                    <a:pt x="136" y="126"/>
                    <a:pt x="142" y="124"/>
                    <a:pt x="143" y="118"/>
                  </a:cubicBezTo>
                  <a:cubicBezTo>
                    <a:pt x="144" y="113"/>
                    <a:pt x="140" y="106"/>
                    <a:pt x="137" y="102"/>
                  </a:cubicBezTo>
                  <a:cubicBezTo>
                    <a:pt x="132" y="96"/>
                    <a:pt x="127" y="90"/>
                    <a:pt x="121" y="85"/>
                  </a:cubicBezTo>
                  <a:cubicBezTo>
                    <a:pt x="128" y="79"/>
                    <a:pt x="135" y="72"/>
                    <a:pt x="140" y="64"/>
                  </a:cubicBezTo>
                  <a:cubicBezTo>
                    <a:pt x="143" y="60"/>
                    <a:pt x="144" y="54"/>
                    <a:pt x="142" y="49"/>
                  </a:cubicBezTo>
                  <a:cubicBezTo>
                    <a:pt x="139" y="44"/>
                    <a:pt x="131" y="43"/>
                    <a:pt x="126" y="43"/>
                  </a:cubicBezTo>
                  <a:cubicBezTo>
                    <a:pt x="116" y="43"/>
                    <a:pt x="106" y="46"/>
                    <a:pt x="97" y="49"/>
                  </a:cubicBezTo>
                  <a:cubicBezTo>
                    <a:pt x="97" y="46"/>
                    <a:pt x="96" y="43"/>
                    <a:pt x="95" y="40"/>
                  </a:cubicBezTo>
                  <a:cubicBezTo>
                    <a:pt x="94" y="31"/>
                    <a:pt x="91" y="22"/>
                    <a:pt x="85" y="16"/>
                  </a:cubicBezTo>
                  <a:cubicBezTo>
                    <a:pt x="82" y="12"/>
                    <a:pt x="78" y="9"/>
                    <a:pt x="74" y="10"/>
                  </a:cubicBezTo>
                  <a:cubicBezTo>
                    <a:pt x="68" y="11"/>
                    <a:pt x="65" y="17"/>
                    <a:pt x="62" y="21"/>
                  </a:cubicBezTo>
                  <a:cubicBezTo>
                    <a:pt x="58" y="30"/>
                    <a:pt x="55" y="39"/>
                    <a:pt x="54" y="49"/>
                  </a:cubicBezTo>
                  <a:cubicBezTo>
                    <a:pt x="49" y="47"/>
                    <a:pt x="45" y="46"/>
                    <a:pt x="40" y="45"/>
                  </a:cubicBezTo>
                  <a:cubicBezTo>
                    <a:pt x="33" y="43"/>
                    <a:pt x="24" y="42"/>
                    <a:pt x="16" y="45"/>
                  </a:cubicBezTo>
                  <a:cubicBezTo>
                    <a:pt x="4" y="49"/>
                    <a:pt x="9" y="62"/>
                    <a:pt x="15" y="69"/>
                  </a:cubicBezTo>
                  <a:cubicBezTo>
                    <a:pt x="19" y="75"/>
                    <a:pt x="25" y="80"/>
                    <a:pt x="31" y="85"/>
                  </a:cubicBezTo>
                  <a:cubicBezTo>
                    <a:pt x="29" y="87"/>
                    <a:pt x="27" y="89"/>
                    <a:pt x="25" y="91"/>
                  </a:cubicBezTo>
                  <a:cubicBezTo>
                    <a:pt x="18" y="96"/>
                    <a:pt x="13" y="103"/>
                    <a:pt x="9" y="111"/>
                  </a:cubicBezTo>
                  <a:close/>
                  <a:moveTo>
                    <a:pt x="92" y="131"/>
                  </a:moveTo>
                  <a:cubicBezTo>
                    <a:pt x="90" y="140"/>
                    <a:pt x="87" y="150"/>
                    <a:pt x="81" y="156"/>
                  </a:cubicBezTo>
                  <a:cubicBezTo>
                    <a:pt x="75" y="161"/>
                    <a:pt x="69" y="155"/>
                    <a:pt x="66" y="149"/>
                  </a:cubicBezTo>
                  <a:cubicBezTo>
                    <a:pt x="61" y="142"/>
                    <a:pt x="59" y="132"/>
                    <a:pt x="57" y="123"/>
                  </a:cubicBezTo>
                  <a:cubicBezTo>
                    <a:pt x="57" y="122"/>
                    <a:pt x="57" y="122"/>
                    <a:pt x="57" y="121"/>
                  </a:cubicBezTo>
                  <a:cubicBezTo>
                    <a:pt x="63" y="119"/>
                    <a:pt x="70" y="116"/>
                    <a:pt x="76" y="113"/>
                  </a:cubicBezTo>
                  <a:cubicBezTo>
                    <a:pt x="82" y="116"/>
                    <a:pt x="88" y="118"/>
                    <a:pt x="95" y="121"/>
                  </a:cubicBezTo>
                  <a:cubicBezTo>
                    <a:pt x="94" y="124"/>
                    <a:pt x="93" y="128"/>
                    <a:pt x="92" y="131"/>
                  </a:cubicBezTo>
                  <a:close/>
                  <a:moveTo>
                    <a:pt x="51" y="85"/>
                  </a:moveTo>
                  <a:cubicBezTo>
                    <a:pt x="51" y="89"/>
                    <a:pt x="51" y="93"/>
                    <a:pt x="51" y="96"/>
                  </a:cubicBezTo>
                  <a:cubicBezTo>
                    <a:pt x="46" y="93"/>
                    <a:pt x="41" y="89"/>
                    <a:pt x="36" y="85"/>
                  </a:cubicBezTo>
                  <a:cubicBezTo>
                    <a:pt x="36" y="85"/>
                    <a:pt x="37" y="84"/>
                    <a:pt x="37" y="84"/>
                  </a:cubicBezTo>
                  <a:cubicBezTo>
                    <a:pt x="42" y="81"/>
                    <a:pt x="46" y="77"/>
                    <a:pt x="51" y="74"/>
                  </a:cubicBezTo>
                  <a:cubicBezTo>
                    <a:pt x="51" y="78"/>
                    <a:pt x="51" y="82"/>
                    <a:pt x="51" y="85"/>
                  </a:cubicBezTo>
                  <a:close/>
                  <a:moveTo>
                    <a:pt x="54" y="85"/>
                  </a:moveTo>
                  <a:cubicBezTo>
                    <a:pt x="54" y="81"/>
                    <a:pt x="54" y="77"/>
                    <a:pt x="54" y="72"/>
                  </a:cubicBezTo>
                  <a:cubicBezTo>
                    <a:pt x="61" y="68"/>
                    <a:pt x="68" y="64"/>
                    <a:pt x="76" y="61"/>
                  </a:cubicBezTo>
                  <a:cubicBezTo>
                    <a:pt x="83" y="64"/>
                    <a:pt x="90" y="68"/>
                    <a:pt x="97" y="72"/>
                  </a:cubicBezTo>
                  <a:cubicBezTo>
                    <a:pt x="98" y="81"/>
                    <a:pt x="98" y="89"/>
                    <a:pt x="97" y="98"/>
                  </a:cubicBezTo>
                  <a:cubicBezTo>
                    <a:pt x="94" y="100"/>
                    <a:pt x="90" y="102"/>
                    <a:pt x="86" y="105"/>
                  </a:cubicBezTo>
                  <a:cubicBezTo>
                    <a:pt x="83" y="106"/>
                    <a:pt x="79" y="108"/>
                    <a:pt x="76" y="110"/>
                  </a:cubicBezTo>
                  <a:cubicBezTo>
                    <a:pt x="72" y="108"/>
                    <a:pt x="69" y="106"/>
                    <a:pt x="65" y="105"/>
                  </a:cubicBezTo>
                  <a:cubicBezTo>
                    <a:pt x="62" y="102"/>
                    <a:pt x="58" y="100"/>
                    <a:pt x="54" y="98"/>
                  </a:cubicBezTo>
                  <a:cubicBezTo>
                    <a:pt x="54" y="94"/>
                    <a:pt x="54" y="90"/>
                    <a:pt x="54" y="85"/>
                  </a:cubicBezTo>
                  <a:close/>
                  <a:moveTo>
                    <a:pt x="54" y="69"/>
                  </a:moveTo>
                  <a:cubicBezTo>
                    <a:pt x="55" y="63"/>
                    <a:pt x="55" y="58"/>
                    <a:pt x="56" y="53"/>
                  </a:cubicBezTo>
                  <a:cubicBezTo>
                    <a:pt x="62" y="55"/>
                    <a:pt x="67" y="57"/>
                    <a:pt x="73" y="59"/>
                  </a:cubicBezTo>
                  <a:cubicBezTo>
                    <a:pt x="66" y="62"/>
                    <a:pt x="60" y="65"/>
                    <a:pt x="55" y="69"/>
                  </a:cubicBezTo>
                  <a:cubicBezTo>
                    <a:pt x="55" y="69"/>
                    <a:pt x="55" y="69"/>
                    <a:pt x="54" y="69"/>
                  </a:cubicBezTo>
                  <a:close/>
                  <a:moveTo>
                    <a:pt x="79" y="59"/>
                  </a:moveTo>
                  <a:cubicBezTo>
                    <a:pt x="84" y="57"/>
                    <a:pt x="90" y="54"/>
                    <a:pt x="95" y="53"/>
                  </a:cubicBezTo>
                  <a:cubicBezTo>
                    <a:pt x="96" y="58"/>
                    <a:pt x="97" y="63"/>
                    <a:pt x="97" y="69"/>
                  </a:cubicBezTo>
                  <a:cubicBezTo>
                    <a:pt x="91" y="65"/>
                    <a:pt x="85" y="62"/>
                    <a:pt x="79" y="59"/>
                  </a:cubicBezTo>
                  <a:close/>
                  <a:moveTo>
                    <a:pt x="100" y="78"/>
                  </a:moveTo>
                  <a:cubicBezTo>
                    <a:pt x="100" y="77"/>
                    <a:pt x="100" y="75"/>
                    <a:pt x="100" y="74"/>
                  </a:cubicBezTo>
                  <a:cubicBezTo>
                    <a:pt x="106" y="78"/>
                    <a:pt x="111" y="81"/>
                    <a:pt x="116" y="85"/>
                  </a:cubicBezTo>
                  <a:cubicBezTo>
                    <a:pt x="111" y="89"/>
                    <a:pt x="106" y="93"/>
                    <a:pt x="100" y="96"/>
                  </a:cubicBezTo>
                  <a:cubicBezTo>
                    <a:pt x="100" y="90"/>
                    <a:pt x="100" y="84"/>
                    <a:pt x="100" y="78"/>
                  </a:cubicBezTo>
                  <a:close/>
                  <a:moveTo>
                    <a:pt x="87" y="107"/>
                  </a:moveTo>
                  <a:cubicBezTo>
                    <a:pt x="91" y="105"/>
                    <a:pt x="94" y="103"/>
                    <a:pt x="97" y="101"/>
                  </a:cubicBezTo>
                  <a:cubicBezTo>
                    <a:pt x="97" y="107"/>
                    <a:pt x="96" y="112"/>
                    <a:pt x="95" y="118"/>
                  </a:cubicBezTo>
                  <a:cubicBezTo>
                    <a:pt x="90" y="116"/>
                    <a:pt x="84" y="114"/>
                    <a:pt x="79" y="111"/>
                  </a:cubicBezTo>
                  <a:cubicBezTo>
                    <a:pt x="82" y="110"/>
                    <a:pt x="85" y="108"/>
                    <a:pt x="87" y="107"/>
                  </a:cubicBezTo>
                  <a:close/>
                  <a:moveTo>
                    <a:pt x="64" y="107"/>
                  </a:moveTo>
                  <a:cubicBezTo>
                    <a:pt x="67" y="108"/>
                    <a:pt x="69" y="110"/>
                    <a:pt x="72" y="111"/>
                  </a:cubicBezTo>
                  <a:cubicBezTo>
                    <a:pt x="67" y="114"/>
                    <a:pt x="62" y="116"/>
                    <a:pt x="56" y="118"/>
                  </a:cubicBezTo>
                  <a:cubicBezTo>
                    <a:pt x="55" y="112"/>
                    <a:pt x="55" y="107"/>
                    <a:pt x="54" y="102"/>
                  </a:cubicBezTo>
                  <a:cubicBezTo>
                    <a:pt x="58" y="104"/>
                    <a:pt x="61" y="105"/>
                    <a:pt x="64" y="107"/>
                  </a:cubicBezTo>
                  <a:close/>
                  <a:moveTo>
                    <a:pt x="140" y="115"/>
                  </a:moveTo>
                  <a:cubicBezTo>
                    <a:pt x="142" y="123"/>
                    <a:pt x="131" y="124"/>
                    <a:pt x="126" y="124"/>
                  </a:cubicBezTo>
                  <a:cubicBezTo>
                    <a:pt x="117" y="124"/>
                    <a:pt x="107" y="122"/>
                    <a:pt x="99" y="119"/>
                  </a:cubicBezTo>
                  <a:cubicBezTo>
                    <a:pt x="99" y="119"/>
                    <a:pt x="98" y="119"/>
                    <a:pt x="98" y="119"/>
                  </a:cubicBezTo>
                  <a:cubicBezTo>
                    <a:pt x="99" y="112"/>
                    <a:pt x="100" y="106"/>
                    <a:pt x="100" y="100"/>
                  </a:cubicBezTo>
                  <a:cubicBezTo>
                    <a:pt x="106" y="96"/>
                    <a:pt x="112" y="92"/>
                    <a:pt x="118" y="87"/>
                  </a:cubicBezTo>
                  <a:cubicBezTo>
                    <a:pt x="121" y="89"/>
                    <a:pt x="123" y="92"/>
                    <a:pt x="126" y="94"/>
                  </a:cubicBezTo>
                  <a:cubicBezTo>
                    <a:pt x="132" y="99"/>
                    <a:pt x="139" y="107"/>
                    <a:pt x="140" y="115"/>
                  </a:cubicBezTo>
                  <a:close/>
                  <a:moveTo>
                    <a:pt x="113" y="48"/>
                  </a:moveTo>
                  <a:cubicBezTo>
                    <a:pt x="120" y="46"/>
                    <a:pt x="132" y="44"/>
                    <a:pt x="138" y="49"/>
                  </a:cubicBezTo>
                  <a:cubicBezTo>
                    <a:pt x="144" y="54"/>
                    <a:pt x="137" y="64"/>
                    <a:pt x="134" y="68"/>
                  </a:cubicBezTo>
                  <a:cubicBezTo>
                    <a:pt x="129" y="74"/>
                    <a:pt x="124" y="79"/>
                    <a:pt x="119" y="83"/>
                  </a:cubicBezTo>
                  <a:cubicBezTo>
                    <a:pt x="113" y="79"/>
                    <a:pt x="106" y="74"/>
                    <a:pt x="100" y="70"/>
                  </a:cubicBezTo>
                  <a:cubicBezTo>
                    <a:pt x="100" y="64"/>
                    <a:pt x="99" y="58"/>
                    <a:pt x="98" y="52"/>
                  </a:cubicBezTo>
                  <a:cubicBezTo>
                    <a:pt x="103" y="50"/>
                    <a:pt x="108" y="49"/>
                    <a:pt x="113" y="48"/>
                  </a:cubicBezTo>
                  <a:close/>
                  <a:moveTo>
                    <a:pt x="58" y="43"/>
                  </a:moveTo>
                  <a:cubicBezTo>
                    <a:pt x="60" y="34"/>
                    <a:pt x="63" y="24"/>
                    <a:pt x="69" y="17"/>
                  </a:cubicBezTo>
                  <a:cubicBezTo>
                    <a:pt x="83" y="0"/>
                    <a:pt x="93" y="40"/>
                    <a:pt x="94" y="47"/>
                  </a:cubicBezTo>
                  <a:cubicBezTo>
                    <a:pt x="94" y="48"/>
                    <a:pt x="94" y="49"/>
                    <a:pt x="95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87" y="52"/>
                    <a:pt x="81" y="55"/>
                    <a:pt x="76" y="58"/>
                  </a:cubicBezTo>
                  <a:cubicBezTo>
                    <a:pt x="69" y="55"/>
                    <a:pt x="63" y="52"/>
                    <a:pt x="57" y="50"/>
                  </a:cubicBezTo>
                  <a:cubicBezTo>
                    <a:pt x="57" y="48"/>
                    <a:pt x="58" y="45"/>
                    <a:pt x="58" y="43"/>
                  </a:cubicBezTo>
                  <a:close/>
                  <a:moveTo>
                    <a:pt x="31" y="81"/>
                  </a:moveTo>
                  <a:cubicBezTo>
                    <a:pt x="24" y="75"/>
                    <a:pt x="16" y="68"/>
                    <a:pt x="12" y="59"/>
                  </a:cubicBezTo>
                  <a:cubicBezTo>
                    <a:pt x="4" y="38"/>
                    <a:pt x="45" y="49"/>
                    <a:pt x="52" y="51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2" y="58"/>
                    <a:pt x="52" y="64"/>
                    <a:pt x="51" y="71"/>
                  </a:cubicBezTo>
                  <a:cubicBezTo>
                    <a:pt x="45" y="75"/>
                    <a:pt x="39" y="79"/>
                    <a:pt x="33" y="83"/>
                  </a:cubicBezTo>
                  <a:cubicBezTo>
                    <a:pt x="32" y="83"/>
                    <a:pt x="32" y="82"/>
                    <a:pt x="31" y="81"/>
                  </a:cubicBezTo>
                  <a:close/>
                  <a:moveTo>
                    <a:pt x="51" y="100"/>
                  </a:moveTo>
                  <a:cubicBezTo>
                    <a:pt x="52" y="106"/>
                    <a:pt x="52" y="112"/>
                    <a:pt x="53" y="119"/>
                  </a:cubicBezTo>
                  <a:cubicBezTo>
                    <a:pt x="51" y="120"/>
                    <a:pt x="48" y="120"/>
                    <a:pt x="45" y="121"/>
                  </a:cubicBezTo>
                  <a:cubicBezTo>
                    <a:pt x="36" y="124"/>
                    <a:pt x="26" y="126"/>
                    <a:pt x="17" y="123"/>
                  </a:cubicBezTo>
                  <a:cubicBezTo>
                    <a:pt x="0" y="118"/>
                    <a:pt x="23" y="96"/>
                    <a:pt x="33" y="87"/>
                  </a:cubicBezTo>
                  <a:cubicBezTo>
                    <a:pt x="39" y="92"/>
                    <a:pt x="45" y="96"/>
                    <a:pt x="51" y="100"/>
                  </a:cubicBezTo>
                  <a:close/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/>
          </p:nvSpPr>
          <p:spPr bwMode="auto">
            <a:xfrm>
              <a:off x="2011448" y="1655024"/>
              <a:ext cx="419100" cy="468313"/>
            </a:xfrm>
            <a:custGeom>
              <a:avLst/>
              <a:gdLst>
                <a:gd name="T0" fmla="*/ 11 w 144"/>
                <a:gd name="T1" fmla="*/ 122 h 161"/>
                <a:gd name="T2" fmla="*/ 54 w 144"/>
                <a:gd name="T3" fmla="*/ 122 h 161"/>
                <a:gd name="T4" fmla="*/ 64 w 144"/>
                <a:gd name="T5" fmla="*/ 152 h 161"/>
                <a:gd name="T6" fmla="*/ 89 w 144"/>
                <a:gd name="T7" fmla="*/ 149 h 161"/>
                <a:gd name="T8" fmla="*/ 102 w 144"/>
                <a:gd name="T9" fmla="*/ 123 h 161"/>
                <a:gd name="T10" fmla="*/ 143 w 144"/>
                <a:gd name="T11" fmla="*/ 118 h 161"/>
                <a:gd name="T12" fmla="*/ 121 w 144"/>
                <a:gd name="T13" fmla="*/ 85 h 161"/>
                <a:gd name="T14" fmla="*/ 142 w 144"/>
                <a:gd name="T15" fmla="*/ 49 h 161"/>
                <a:gd name="T16" fmla="*/ 97 w 144"/>
                <a:gd name="T17" fmla="*/ 48 h 161"/>
                <a:gd name="T18" fmla="*/ 85 w 144"/>
                <a:gd name="T19" fmla="*/ 15 h 161"/>
                <a:gd name="T20" fmla="*/ 62 w 144"/>
                <a:gd name="T21" fmla="*/ 21 h 161"/>
                <a:gd name="T22" fmla="*/ 40 w 144"/>
                <a:gd name="T23" fmla="*/ 45 h 161"/>
                <a:gd name="T24" fmla="*/ 15 w 144"/>
                <a:gd name="T25" fmla="*/ 68 h 161"/>
                <a:gd name="T26" fmla="*/ 24 w 144"/>
                <a:gd name="T27" fmla="*/ 90 h 161"/>
                <a:gd name="T28" fmla="*/ 92 w 144"/>
                <a:gd name="T29" fmla="*/ 131 h 161"/>
                <a:gd name="T30" fmla="*/ 66 w 144"/>
                <a:gd name="T31" fmla="*/ 149 h 161"/>
                <a:gd name="T32" fmla="*/ 57 w 144"/>
                <a:gd name="T33" fmla="*/ 121 h 161"/>
                <a:gd name="T34" fmla="*/ 95 w 144"/>
                <a:gd name="T35" fmla="*/ 120 h 161"/>
                <a:gd name="T36" fmla="*/ 51 w 144"/>
                <a:gd name="T37" fmla="*/ 85 h 161"/>
                <a:gd name="T38" fmla="*/ 36 w 144"/>
                <a:gd name="T39" fmla="*/ 85 h 161"/>
                <a:gd name="T40" fmla="*/ 51 w 144"/>
                <a:gd name="T41" fmla="*/ 74 h 161"/>
                <a:gd name="T42" fmla="*/ 54 w 144"/>
                <a:gd name="T43" fmla="*/ 85 h 161"/>
                <a:gd name="T44" fmla="*/ 76 w 144"/>
                <a:gd name="T45" fmla="*/ 60 h 161"/>
                <a:gd name="T46" fmla="*/ 97 w 144"/>
                <a:gd name="T47" fmla="*/ 98 h 161"/>
                <a:gd name="T48" fmla="*/ 76 w 144"/>
                <a:gd name="T49" fmla="*/ 109 h 161"/>
                <a:gd name="T50" fmla="*/ 54 w 144"/>
                <a:gd name="T51" fmla="*/ 98 h 161"/>
                <a:gd name="T52" fmla="*/ 54 w 144"/>
                <a:gd name="T53" fmla="*/ 68 h 161"/>
                <a:gd name="T54" fmla="*/ 72 w 144"/>
                <a:gd name="T55" fmla="*/ 59 h 161"/>
                <a:gd name="T56" fmla="*/ 54 w 144"/>
                <a:gd name="T57" fmla="*/ 68 h 161"/>
                <a:gd name="T58" fmla="*/ 95 w 144"/>
                <a:gd name="T59" fmla="*/ 52 h 161"/>
                <a:gd name="T60" fmla="*/ 79 w 144"/>
                <a:gd name="T61" fmla="*/ 59 h 161"/>
                <a:gd name="T62" fmla="*/ 100 w 144"/>
                <a:gd name="T63" fmla="*/ 74 h 161"/>
                <a:gd name="T64" fmla="*/ 100 w 144"/>
                <a:gd name="T65" fmla="*/ 96 h 161"/>
                <a:gd name="T66" fmla="*/ 87 w 144"/>
                <a:gd name="T67" fmla="*/ 107 h 161"/>
                <a:gd name="T68" fmla="*/ 95 w 144"/>
                <a:gd name="T69" fmla="*/ 117 h 161"/>
                <a:gd name="T70" fmla="*/ 87 w 144"/>
                <a:gd name="T71" fmla="*/ 107 h 161"/>
                <a:gd name="T72" fmla="*/ 72 w 144"/>
                <a:gd name="T73" fmla="*/ 111 h 161"/>
                <a:gd name="T74" fmla="*/ 54 w 144"/>
                <a:gd name="T75" fmla="*/ 101 h 161"/>
                <a:gd name="T76" fmla="*/ 140 w 144"/>
                <a:gd name="T77" fmla="*/ 114 h 161"/>
                <a:gd name="T78" fmla="*/ 99 w 144"/>
                <a:gd name="T79" fmla="*/ 119 h 161"/>
                <a:gd name="T80" fmla="*/ 100 w 144"/>
                <a:gd name="T81" fmla="*/ 99 h 161"/>
                <a:gd name="T82" fmla="*/ 126 w 144"/>
                <a:gd name="T83" fmla="*/ 93 h 161"/>
                <a:gd name="T84" fmla="*/ 113 w 144"/>
                <a:gd name="T85" fmla="*/ 47 h 161"/>
                <a:gd name="T86" fmla="*/ 134 w 144"/>
                <a:gd name="T87" fmla="*/ 67 h 161"/>
                <a:gd name="T88" fmla="*/ 100 w 144"/>
                <a:gd name="T89" fmla="*/ 70 h 161"/>
                <a:gd name="T90" fmla="*/ 113 w 144"/>
                <a:gd name="T91" fmla="*/ 47 h 161"/>
                <a:gd name="T92" fmla="*/ 69 w 144"/>
                <a:gd name="T93" fmla="*/ 16 h 161"/>
                <a:gd name="T94" fmla="*/ 95 w 144"/>
                <a:gd name="T95" fmla="*/ 49 h 161"/>
                <a:gd name="T96" fmla="*/ 76 w 144"/>
                <a:gd name="T97" fmla="*/ 57 h 161"/>
                <a:gd name="T98" fmla="*/ 58 w 144"/>
                <a:gd name="T99" fmla="*/ 43 h 161"/>
                <a:gd name="T100" fmla="*/ 12 w 144"/>
                <a:gd name="T101" fmla="*/ 59 h 161"/>
                <a:gd name="T102" fmla="*/ 53 w 144"/>
                <a:gd name="T103" fmla="*/ 51 h 161"/>
                <a:gd name="T104" fmla="*/ 33 w 144"/>
                <a:gd name="T105" fmla="*/ 83 h 161"/>
                <a:gd name="T106" fmla="*/ 51 w 144"/>
                <a:gd name="T107" fmla="*/ 99 h 161"/>
                <a:gd name="T108" fmla="*/ 45 w 144"/>
                <a:gd name="T109" fmla="*/ 121 h 161"/>
                <a:gd name="T110" fmla="*/ 33 w 144"/>
                <a:gd name="T111" fmla="*/ 8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" h="161">
                  <a:moveTo>
                    <a:pt x="9" y="110"/>
                  </a:moveTo>
                  <a:cubicBezTo>
                    <a:pt x="8" y="114"/>
                    <a:pt x="8" y="119"/>
                    <a:pt x="11" y="122"/>
                  </a:cubicBezTo>
                  <a:cubicBezTo>
                    <a:pt x="14" y="126"/>
                    <a:pt x="21" y="127"/>
                    <a:pt x="26" y="127"/>
                  </a:cubicBezTo>
                  <a:cubicBezTo>
                    <a:pt x="35" y="127"/>
                    <a:pt x="45" y="125"/>
                    <a:pt x="54" y="122"/>
                  </a:cubicBezTo>
                  <a:cubicBezTo>
                    <a:pt x="54" y="123"/>
                    <a:pt x="54" y="124"/>
                    <a:pt x="55" y="125"/>
                  </a:cubicBezTo>
                  <a:cubicBezTo>
                    <a:pt x="56" y="134"/>
                    <a:pt x="59" y="144"/>
                    <a:pt x="64" y="152"/>
                  </a:cubicBezTo>
                  <a:cubicBezTo>
                    <a:pt x="67" y="156"/>
                    <a:pt x="71" y="161"/>
                    <a:pt x="77" y="160"/>
                  </a:cubicBezTo>
                  <a:cubicBezTo>
                    <a:pt x="83" y="159"/>
                    <a:pt x="86" y="153"/>
                    <a:pt x="89" y="149"/>
                  </a:cubicBezTo>
                  <a:cubicBezTo>
                    <a:pt x="93" y="140"/>
                    <a:pt x="96" y="131"/>
                    <a:pt x="97" y="121"/>
                  </a:cubicBezTo>
                  <a:cubicBezTo>
                    <a:pt x="99" y="122"/>
                    <a:pt x="101" y="122"/>
                    <a:pt x="102" y="123"/>
                  </a:cubicBezTo>
                  <a:cubicBezTo>
                    <a:pt x="112" y="125"/>
                    <a:pt x="122" y="128"/>
                    <a:pt x="131" y="126"/>
                  </a:cubicBezTo>
                  <a:cubicBezTo>
                    <a:pt x="136" y="126"/>
                    <a:pt x="141" y="123"/>
                    <a:pt x="143" y="118"/>
                  </a:cubicBezTo>
                  <a:cubicBezTo>
                    <a:pt x="144" y="112"/>
                    <a:pt x="140" y="106"/>
                    <a:pt x="137" y="101"/>
                  </a:cubicBezTo>
                  <a:cubicBezTo>
                    <a:pt x="132" y="95"/>
                    <a:pt x="127" y="90"/>
                    <a:pt x="121" y="85"/>
                  </a:cubicBezTo>
                  <a:cubicBezTo>
                    <a:pt x="128" y="79"/>
                    <a:pt x="135" y="72"/>
                    <a:pt x="140" y="64"/>
                  </a:cubicBezTo>
                  <a:cubicBezTo>
                    <a:pt x="142" y="59"/>
                    <a:pt x="144" y="53"/>
                    <a:pt x="142" y="49"/>
                  </a:cubicBezTo>
                  <a:cubicBezTo>
                    <a:pt x="138" y="43"/>
                    <a:pt x="131" y="43"/>
                    <a:pt x="125" y="43"/>
                  </a:cubicBezTo>
                  <a:cubicBezTo>
                    <a:pt x="116" y="43"/>
                    <a:pt x="106" y="45"/>
                    <a:pt x="97" y="48"/>
                  </a:cubicBezTo>
                  <a:cubicBezTo>
                    <a:pt x="97" y="45"/>
                    <a:pt x="96" y="42"/>
                    <a:pt x="95" y="39"/>
                  </a:cubicBezTo>
                  <a:cubicBezTo>
                    <a:pt x="93" y="31"/>
                    <a:pt x="91" y="22"/>
                    <a:pt x="85" y="15"/>
                  </a:cubicBezTo>
                  <a:cubicBezTo>
                    <a:pt x="82" y="12"/>
                    <a:pt x="78" y="9"/>
                    <a:pt x="73" y="10"/>
                  </a:cubicBezTo>
                  <a:cubicBezTo>
                    <a:pt x="68" y="11"/>
                    <a:pt x="65" y="17"/>
                    <a:pt x="62" y="21"/>
                  </a:cubicBezTo>
                  <a:cubicBezTo>
                    <a:pt x="58" y="29"/>
                    <a:pt x="55" y="39"/>
                    <a:pt x="53" y="48"/>
                  </a:cubicBezTo>
                  <a:cubicBezTo>
                    <a:pt x="49" y="47"/>
                    <a:pt x="45" y="46"/>
                    <a:pt x="40" y="45"/>
                  </a:cubicBezTo>
                  <a:cubicBezTo>
                    <a:pt x="33" y="43"/>
                    <a:pt x="23" y="42"/>
                    <a:pt x="16" y="44"/>
                  </a:cubicBezTo>
                  <a:cubicBezTo>
                    <a:pt x="4" y="48"/>
                    <a:pt x="9" y="61"/>
                    <a:pt x="15" y="68"/>
                  </a:cubicBezTo>
                  <a:cubicBezTo>
                    <a:pt x="19" y="75"/>
                    <a:pt x="25" y="80"/>
                    <a:pt x="31" y="85"/>
                  </a:cubicBezTo>
                  <a:cubicBezTo>
                    <a:pt x="29" y="87"/>
                    <a:pt x="26" y="89"/>
                    <a:pt x="24" y="90"/>
                  </a:cubicBezTo>
                  <a:cubicBezTo>
                    <a:pt x="18" y="96"/>
                    <a:pt x="12" y="102"/>
                    <a:pt x="9" y="110"/>
                  </a:cubicBezTo>
                  <a:close/>
                  <a:moveTo>
                    <a:pt x="92" y="131"/>
                  </a:moveTo>
                  <a:cubicBezTo>
                    <a:pt x="90" y="139"/>
                    <a:pt x="87" y="149"/>
                    <a:pt x="81" y="155"/>
                  </a:cubicBezTo>
                  <a:cubicBezTo>
                    <a:pt x="75" y="160"/>
                    <a:pt x="69" y="154"/>
                    <a:pt x="66" y="149"/>
                  </a:cubicBezTo>
                  <a:cubicBezTo>
                    <a:pt x="61" y="141"/>
                    <a:pt x="59" y="132"/>
                    <a:pt x="57" y="123"/>
                  </a:cubicBezTo>
                  <a:cubicBezTo>
                    <a:pt x="57" y="122"/>
                    <a:pt x="57" y="121"/>
                    <a:pt x="57" y="121"/>
                  </a:cubicBezTo>
                  <a:cubicBezTo>
                    <a:pt x="63" y="118"/>
                    <a:pt x="70" y="115"/>
                    <a:pt x="76" y="113"/>
                  </a:cubicBezTo>
                  <a:cubicBezTo>
                    <a:pt x="82" y="115"/>
                    <a:pt x="88" y="118"/>
                    <a:pt x="95" y="120"/>
                  </a:cubicBezTo>
                  <a:cubicBezTo>
                    <a:pt x="94" y="124"/>
                    <a:pt x="93" y="127"/>
                    <a:pt x="92" y="131"/>
                  </a:cubicBezTo>
                  <a:close/>
                  <a:moveTo>
                    <a:pt x="51" y="85"/>
                  </a:moveTo>
                  <a:cubicBezTo>
                    <a:pt x="51" y="88"/>
                    <a:pt x="51" y="92"/>
                    <a:pt x="51" y="96"/>
                  </a:cubicBezTo>
                  <a:cubicBezTo>
                    <a:pt x="46" y="92"/>
                    <a:pt x="41" y="89"/>
                    <a:pt x="36" y="85"/>
                  </a:cubicBezTo>
                  <a:cubicBezTo>
                    <a:pt x="36" y="84"/>
                    <a:pt x="37" y="84"/>
                    <a:pt x="37" y="84"/>
                  </a:cubicBezTo>
                  <a:cubicBezTo>
                    <a:pt x="42" y="80"/>
                    <a:pt x="46" y="77"/>
                    <a:pt x="51" y="74"/>
                  </a:cubicBezTo>
                  <a:cubicBezTo>
                    <a:pt x="51" y="77"/>
                    <a:pt x="51" y="81"/>
                    <a:pt x="51" y="85"/>
                  </a:cubicBezTo>
                  <a:close/>
                  <a:moveTo>
                    <a:pt x="54" y="85"/>
                  </a:moveTo>
                  <a:cubicBezTo>
                    <a:pt x="54" y="80"/>
                    <a:pt x="54" y="76"/>
                    <a:pt x="54" y="72"/>
                  </a:cubicBezTo>
                  <a:cubicBezTo>
                    <a:pt x="61" y="67"/>
                    <a:pt x="68" y="64"/>
                    <a:pt x="76" y="60"/>
                  </a:cubicBezTo>
                  <a:cubicBezTo>
                    <a:pt x="83" y="64"/>
                    <a:pt x="90" y="67"/>
                    <a:pt x="97" y="72"/>
                  </a:cubicBezTo>
                  <a:cubicBezTo>
                    <a:pt x="98" y="80"/>
                    <a:pt x="98" y="89"/>
                    <a:pt x="97" y="98"/>
                  </a:cubicBezTo>
                  <a:cubicBezTo>
                    <a:pt x="94" y="100"/>
                    <a:pt x="90" y="102"/>
                    <a:pt x="86" y="104"/>
                  </a:cubicBezTo>
                  <a:cubicBezTo>
                    <a:pt x="82" y="106"/>
                    <a:pt x="79" y="108"/>
                    <a:pt x="76" y="109"/>
                  </a:cubicBezTo>
                  <a:cubicBezTo>
                    <a:pt x="72" y="108"/>
                    <a:pt x="69" y="106"/>
                    <a:pt x="65" y="104"/>
                  </a:cubicBezTo>
                  <a:cubicBezTo>
                    <a:pt x="62" y="102"/>
                    <a:pt x="58" y="100"/>
                    <a:pt x="54" y="98"/>
                  </a:cubicBezTo>
                  <a:cubicBezTo>
                    <a:pt x="54" y="93"/>
                    <a:pt x="54" y="89"/>
                    <a:pt x="54" y="85"/>
                  </a:cubicBezTo>
                  <a:close/>
                  <a:moveTo>
                    <a:pt x="54" y="68"/>
                  </a:moveTo>
                  <a:cubicBezTo>
                    <a:pt x="55" y="63"/>
                    <a:pt x="55" y="58"/>
                    <a:pt x="56" y="52"/>
                  </a:cubicBezTo>
                  <a:cubicBezTo>
                    <a:pt x="62" y="54"/>
                    <a:pt x="67" y="56"/>
                    <a:pt x="72" y="59"/>
                  </a:cubicBezTo>
                  <a:cubicBezTo>
                    <a:pt x="66" y="62"/>
                    <a:pt x="60" y="65"/>
                    <a:pt x="55" y="68"/>
                  </a:cubicBezTo>
                  <a:cubicBezTo>
                    <a:pt x="55" y="68"/>
                    <a:pt x="54" y="68"/>
                    <a:pt x="54" y="68"/>
                  </a:cubicBezTo>
                  <a:close/>
                  <a:moveTo>
                    <a:pt x="79" y="59"/>
                  </a:moveTo>
                  <a:cubicBezTo>
                    <a:pt x="84" y="56"/>
                    <a:pt x="89" y="54"/>
                    <a:pt x="95" y="52"/>
                  </a:cubicBezTo>
                  <a:cubicBezTo>
                    <a:pt x="96" y="57"/>
                    <a:pt x="97" y="63"/>
                    <a:pt x="97" y="68"/>
                  </a:cubicBezTo>
                  <a:cubicBezTo>
                    <a:pt x="91" y="65"/>
                    <a:pt x="85" y="62"/>
                    <a:pt x="79" y="59"/>
                  </a:cubicBezTo>
                  <a:close/>
                  <a:moveTo>
                    <a:pt x="100" y="78"/>
                  </a:moveTo>
                  <a:cubicBezTo>
                    <a:pt x="100" y="76"/>
                    <a:pt x="100" y="75"/>
                    <a:pt x="100" y="74"/>
                  </a:cubicBezTo>
                  <a:cubicBezTo>
                    <a:pt x="106" y="77"/>
                    <a:pt x="111" y="81"/>
                    <a:pt x="116" y="85"/>
                  </a:cubicBezTo>
                  <a:cubicBezTo>
                    <a:pt x="111" y="89"/>
                    <a:pt x="105" y="93"/>
                    <a:pt x="100" y="96"/>
                  </a:cubicBezTo>
                  <a:cubicBezTo>
                    <a:pt x="100" y="90"/>
                    <a:pt x="100" y="84"/>
                    <a:pt x="100" y="78"/>
                  </a:cubicBezTo>
                  <a:close/>
                  <a:moveTo>
                    <a:pt x="87" y="107"/>
                  </a:moveTo>
                  <a:cubicBezTo>
                    <a:pt x="91" y="105"/>
                    <a:pt x="94" y="103"/>
                    <a:pt x="97" y="101"/>
                  </a:cubicBezTo>
                  <a:cubicBezTo>
                    <a:pt x="97" y="106"/>
                    <a:pt x="96" y="112"/>
                    <a:pt x="95" y="117"/>
                  </a:cubicBezTo>
                  <a:cubicBezTo>
                    <a:pt x="90" y="115"/>
                    <a:pt x="84" y="113"/>
                    <a:pt x="79" y="111"/>
                  </a:cubicBezTo>
                  <a:cubicBezTo>
                    <a:pt x="82" y="109"/>
                    <a:pt x="85" y="108"/>
                    <a:pt x="87" y="107"/>
                  </a:cubicBezTo>
                  <a:close/>
                  <a:moveTo>
                    <a:pt x="64" y="107"/>
                  </a:moveTo>
                  <a:cubicBezTo>
                    <a:pt x="67" y="108"/>
                    <a:pt x="69" y="109"/>
                    <a:pt x="72" y="111"/>
                  </a:cubicBezTo>
                  <a:cubicBezTo>
                    <a:pt x="67" y="113"/>
                    <a:pt x="62" y="115"/>
                    <a:pt x="56" y="117"/>
                  </a:cubicBezTo>
                  <a:cubicBezTo>
                    <a:pt x="55" y="112"/>
                    <a:pt x="55" y="107"/>
                    <a:pt x="54" y="101"/>
                  </a:cubicBezTo>
                  <a:cubicBezTo>
                    <a:pt x="58" y="103"/>
                    <a:pt x="61" y="105"/>
                    <a:pt x="64" y="107"/>
                  </a:cubicBezTo>
                  <a:close/>
                  <a:moveTo>
                    <a:pt x="140" y="114"/>
                  </a:moveTo>
                  <a:cubicBezTo>
                    <a:pt x="142" y="123"/>
                    <a:pt x="131" y="124"/>
                    <a:pt x="125" y="124"/>
                  </a:cubicBezTo>
                  <a:cubicBezTo>
                    <a:pt x="116" y="124"/>
                    <a:pt x="107" y="121"/>
                    <a:pt x="99" y="119"/>
                  </a:cubicBezTo>
                  <a:cubicBezTo>
                    <a:pt x="98" y="118"/>
                    <a:pt x="98" y="118"/>
                    <a:pt x="98" y="118"/>
                  </a:cubicBezTo>
                  <a:cubicBezTo>
                    <a:pt x="99" y="112"/>
                    <a:pt x="99" y="106"/>
                    <a:pt x="100" y="99"/>
                  </a:cubicBezTo>
                  <a:cubicBezTo>
                    <a:pt x="106" y="95"/>
                    <a:pt x="112" y="91"/>
                    <a:pt x="118" y="87"/>
                  </a:cubicBezTo>
                  <a:cubicBezTo>
                    <a:pt x="121" y="89"/>
                    <a:pt x="123" y="91"/>
                    <a:pt x="126" y="93"/>
                  </a:cubicBezTo>
                  <a:cubicBezTo>
                    <a:pt x="132" y="99"/>
                    <a:pt x="138" y="106"/>
                    <a:pt x="140" y="114"/>
                  </a:cubicBezTo>
                  <a:close/>
                  <a:moveTo>
                    <a:pt x="113" y="47"/>
                  </a:moveTo>
                  <a:cubicBezTo>
                    <a:pt x="120" y="46"/>
                    <a:pt x="132" y="43"/>
                    <a:pt x="138" y="49"/>
                  </a:cubicBezTo>
                  <a:cubicBezTo>
                    <a:pt x="144" y="54"/>
                    <a:pt x="137" y="63"/>
                    <a:pt x="134" y="67"/>
                  </a:cubicBezTo>
                  <a:cubicBezTo>
                    <a:pt x="129" y="73"/>
                    <a:pt x="124" y="78"/>
                    <a:pt x="119" y="83"/>
                  </a:cubicBezTo>
                  <a:cubicBezTo>
                    <a:pt x="113" y="78"/>
                    <a:pt x="106" y="74"/>
                    <a:pt x="100" y="70"/>
                  </a:cubicBezTo>
                  <a:cubicBezTo>
                    <a:pt x="99" y="64"/>
                    <a:pt x="99" y="57"/>
                    <a:pt x="98" y="51"/>
                  </a:cubicBezTo>
                  <a:cubicBezTo>
                    <a:pt x="103" y="50"/>
                    <a:pt x="108" y="48"/>
                    <a:pt x="113" y="47"/>
                  </a:cubicBezTo>
                  <a:close/>
                  <a:moveTo>
                    <a:pt x="58" y="43"/>
                  </a:moveTo>
                  <a:cubicBezTo>
                    <a:pt x="60" y="34"/>
                    <a:pt x="63" y="23"/>
                    <a:pt x="69" y="16"/>
                  </a:cubicBezTo>
                  <a:cubicBezTo>
                    <a:pt x="83" y="0"/>
                    <a:pt x="93" y="39"/>
                    <a:pt x="94" y="47"/>
                  </a:cubicBezTo>
                  <a:cubicBezTo>
                    <a:pt x="94" y="48"/>
                    <a:pt x="94" y="49"/>
                    <a:pt x="95" y="49"/>
                  </a:cubicBezTo>
                  <a:cubicBezTo>
                    <a:pt x="94" y="50"/>
                    <a:pt x="94" y="50"/>
                    <a:pt x="93" y="50"/>
                  </a:cubicBezTo>
                  <a:cubicBezTo>
                    <a:pt x="87" y="52"/>
                    <a:pt x="81" y="54"/>
                    <a:pt x="76" y="57"/>
                  </a:cubicBezTo>
                  <a:cubicBezTo>
                    <a:pt x="69" y="54"/>
                    <a:pt x="63" y="52"/>
                    <a:pt x="57" y="49"/>
                  </a:cubicBezTo>
                  <a:cubicBezTo>
                    <a:pt x="57" y="47"/>
                    <a:pt x="57" y="45"/>
                    <a:pt x="58" y="43"/>
                  </a:cubicBezTo>
                  <a:close/>
                  <a:moveTo>
                    <a:pt x="31" y="81"/>
                  </a:moveTo>
                  <a:cubicBezTo>
                    <a:pt x="23" y="75"/>
                    <a:pt x="16" y="68"/>
                    <a:pt x="12" y="59"/>
                  </a:cubicBezTo>
                  <a:cubicBezTo>
                    <a:pt x="4" y="38"/>
                    <a:pt x="45" y="49"/>
                    <a:pt x="52" y="51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2" y="58"/>
                    <a:pt x="51" y="64"/>
                    <a:pt x="51" y="70"/>
                  </a:cubicBezTo>
                  <a:cubicBezTo>
                    <a:pt x="45" y="74"/>
                    <a:pt x="39" y="78"/>
                    <a:pt x="33" y="83"/>
                  </a:cubicBezTo>
                  <a:cubicBezTo>
                    <a:pt x="32" y="82"/>
                    <a:pt x="31" y="82"/>
                    <a:pt x="31" y="81"/>
                  </a:cubicBezTo>
                  <a:close/>
                  <a:moveTo>
                    <a:pt x="51" y="99"/>
                  </a:moveTo>
                  <a:cubicBezTo>
                    <a:pt x="52" y="106"/>
                    <a:pt x="52" y="112"/>
                    <a:pt x="53" y="118"/>
                  </a:cubicBezTo>
                  <a:cubicBezTo>
                    <a:pt x="51" y="119"/>
                    <a:pt x="48" y="120"/>
                    <a:pt x="45" y="121"/>
                  </a:cubicBezTo>
                  <a:cubicBezTo>
                    <a:pt x="36" y="123"/>
                    <a:pt x="25" y="126"/>
                    <a:pt x="16" y="123"/>
                  </a:cubicBezTo>
                  <a:cubicBezTo>
                    <a:pt x="0" y="117"/>
                    <a:pt x="23" y="96"/>
                    <a:pt x="33" y="87"/>
                  </a:cubicBezTo>
                  <a:cubicBezTo>
                    <a:pt x="39" y="92"/>
                    <a:pt x="45" y="96"/>
                    <a:pt x="51" y="99"/>
                  </a:cubicBezTo>
                  <a:close/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6" name="Freeform 10"/>
            <p:cNvSpPr>
              <a:spLocks noEditPoints="1"/>
            </p:cNvSpPr>
            <p:nvPr/>
          </p:nvSpPr>
          <p:spPr bwMode="auto">
            <a:xfrm>
              <a:off x="4324436" y="-29314"/>
              <a:ext cx="420688" cy="468313"/>
            </a:xfrm>
            <a:custGeom>
              <a:avLst/>
              <a:gdLst>
                <a:gd name="T0" fmla="*/ 11 w 145"/>
                <a:gd name="T1" fmla="*/ 122 h 161"/>
                <a:gd name="T2" fmla="*/ 54 w 145"/>
                <a:gd name="T3" fmla="*/ 122 h 161"/>
                <a:gd name="T4" fmla="*/ 64 w 145"/>
                <a:gd name="T5" fmla="*/ 152 h 161"/>
                <a:gd name="T6" fmla="*/ 89 w 145"/>
                <a:gd name="T7" fmla="*/ 149 h 161"/>
                <a:gd name="T8" fmla="*/ 103 w 145"/>
                <a:gd name="T9" fmla="*/ 123 h 161"/>
                <a:gd name="T10" fmla="*/ 143 w 145"/>
                <a:gd name="T11" fmla="*/ 118 h 161"/>
                <a:gd name="T12" fmla="*/ 121 w 145"/>
                <a:gd name="T13" fmla="*/ 85 h 161"/>
                <a:gd name="T14" fmla="*/ 142 w 145"/>
                <a:gd name="T15" fmla="*/ 49 h 161"/>
                <a:gd name="T16" fmla="*/ 97 w 145"/>
                <a:gd name="T17" fmla="*/ 49 h 161"/>
                <a:gd name="T18" fmla="*/ 85 w 145"/>
                <a:gd name="T19" fmla="*/ 15 h 161"/>
                <a:gd name="T20" fmla="*/ 62 w 145"/>
                <a:gd name="T21" fmla="*/ 21 h 161"/>
                <a:gd name="T22" fmla="*/ 41 w 145"/>
                <a:gd name="T23" fmla="*/ 45 h 161"/>
                <a:gd name="T24" fmla="*/ 15 w 145"/>
                <a:gd name="T25" fmla="*/ 69 h 161"/>
                <a:gd name="T26" fmla="*/ 25 w 145"/>
                <a:gd name="T27" fmla="*/ 91 h 161"/>
                <a:gd name="T28" fmla="*/ 92 w 145"/>
                <a:gd name="T29" fmla="*/ 131 h 161"/>
                <a:gd name="T30" fmla="*/ 66 w 145"/>
                <a:gd name="T31" fmla="*/ 149 h 161"/>
                <a:gd name="T32" fmla="*/ 57 w 145"/>
                <a:gd name="T33" fmla="*/ 121 h 161"/>
                <a:gd name="T34" fmla="*/ 95 w 145"/>
                <a:gd name="T35" fmla="*/ 120 h 161"/>
                <a:gd name="T36" fmla="*/ 51 w 145"/>
                <a:gd name="T37" fmla="*/ 85 h 161"/>
                <a:gd name="T38" fmla="*/ 36 w 145"/>
                <a:gd name="T39" fmla="*/ 85 h 161"/>
                <a:gd name="T40" fmla="*/ 51 w 145"/>
                <a:gd name="T41" fmla="*/ 74 h 161"/>
                <a:gd name="T42" fmla="*/ 54 w 145"/>
                <a:gd name="T43" fmla="*/ 85 h 161"/>
                <a:gd name="T44" fmla="*/ 76 w 145"/>
                <a:gd name="T45" fmla="*/ 60 h 161"/>
                <a:gd name="T46" fmla="*/ 97 w 145"/>
                <a:gd name="T47" fmla="*/ 98 h 161"/>
                <a:gd name="T48" fmla="*/ 76 w 145"/>
                <a:gd name="T49" fmla="*/ 109 h 161"/>
                <a:gd name="T50" fmla="*/ 54 w 145"/>
                <a:gd name="T51" fmla="*/ 98 h 161"/>
                <a:gd name="T52" fmla="*/ 54 w 145"/>
                <a:gd name="T53" fmla="*/ 69 h 161"/>
                <a:gd name="T54" fmla="*/ 73 w 145"/>
                <a:gd name="T55" fmla="*/ 59 h 161"/>
                <a:gd name="T56" fmla="*/ 54 w 145"/>
                <a:gd name="T57" fmla="*/ 69 h 161"/>
                <a:gd name="T58" fmla="*/ 95 w 145"/>
                <a:gd name="T59" fmla="*/ 52 h 161"/>
                <a:gd name="T60" fmla="*/ 79 w 145"/>
                <a:gd name="T61" fmla="*/ 59 h 161"/>
                <a:gd name="T62" fmla="*/ 100 w 145"/>
                <a:gd name="T63" fmla="*/ 74 h 161"/>
                <a:gd name="T64" fmla="*/ 100 w 145"/>
                <a:gd name="T65" fmla="*/ 96 h 161"/>
                <a:gd name="T66" fmla="*/ 87 w 145"/>
                <a:gd name="T67" fmla="*/ 107 h 161"/>
                <a:gd name="T68" fmla="*/ 95 w 145"/>
                <a:gd name="T69" fmla="*/ 118 h 161"/>
                <a:gd name="T70" fmla="*/ 87 w 145"/>
                <a:gd name="T71" fmla="*/ 107 h 161"/>
                <a:gd name="T72" fmla="*/ 72 w 145"/>
                <a:gd name="T73" fmla="*/ 111 h 161"/>
                <a:gd name="T74" fmla="*/ 54 w 145"/>
                <a:gd name="T75" fmla="*/ 101 h 161"/>
                <a:gd name="T76" fmla="*/ 140 w 145"/>
                <a:gd name="T77" fmla="*/ 115 h 161"/>
                <a:gd name="T78" fmla="*/ 99 w 145"/>
                <a:gd name="T79" fmla="*/ 119 h 161"/>
                <a:gd name="T80" fmla="*/ 100 w 145"/>
                <a:gd name="T81" fmla="*/ 99 h 161"/>
                <a:gd name="T82" fmla="*/ 126 w 145"/>
                <a:gd name="T83" fmla="*/ 94 h 161"/>
                <a:gd name="T84" fmla="*/ 113 w 145"/>
                <a:gd name="T85" fmla="*/ 47 h 161"/>
                <a:gd name="T86" fmla="*/ 134 w 145"/>
                <a:gd name="T87" fmla="*/ 68 h 161"/>
                <a:gd name="T88" fmla="*/ 100 w 145"/>
                <a:gd name="T89" fmla="*/ 70 h 161"/>
                <a:gd name="T90" fmla="*/ 113 w 145"/>
                <a:gd name="T91" fmla="*/ 47 h 161"/>
                <a:gd name="T92" fmla="*/ 69 w 145"/>
                <a:gd name="T93" fmla="*/ 16 h 161"/>
                <a:gd name="T94" fmla="*/ 95 w 145"/>
                <a:gd name="T95" fmla="*/ 50 h 161"/>
                <a:gd name="T96" fmla="*/ 76 w 145"/>
                <a:gd name="T97" fmla="*/ 57 h 161"/>
                <a:gd name="T98" fmla="*/ 58 w 145"/>
                <a:gd name="T99" fmla="*/ 43 h 161"/>
                <a:gd name="T100" fmla="*/ 12 w 145"/>
                <a:gd name="T101" fmla="*/ 59 h 161"/>
                <a:gd name="T102" fmla="*/ 53 w 145"/>
                <a:gd name="T103" fmla="*/ 51 h 161"/>
                <a:gd name="T104" fmla="*/ 33 w 145"/>
                <a:gd name="T105" fmla="*/ 83 h 161"/>
                <a:gd name="T106" fmla="*/ 51 w 145"/>
                <a:gd name="T107" fmla="*/ 100 h 161"/>
                <a:gd name="T108" fmla="*/ 45 w 145"/>
                <a:gd name="T109" fmla="*/ 121 h 161"/>
                <a:gd name="T110" fmla="*/ 33 w 145"/>
                <a:gd name="T111" fmla="*/ 8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5" h="161">
                  <a:moveTo>
                    <a:pt x="9" y="110"/>
                  </a:moveTo>
                  <a:cubicBezTo>
                    <a:pt x="8" y="114"/>
                    <a:pt x="8" y="119"/>
                    <a:pt x="11" y="122"/>
                  </a:cubicBezTo>
                  <a:cubicBezTo>
                    <a:pt x="14" y="127"/>
                    <a:pt x="21" y="127"/>
                    <a:pt x="26" y="127"/>
                  </a:cubicBezTo>
                  <a:cubicBezTo>
                    <a:pt x="35" y="127"/>
                    <a:pt x="45" y="125"/>
                    <a:pt x="54" y="122"/>
                  </a:cubicBezTo>
                  <a:cubicBezTo>
                    <a:pt x="54" y="123"/>
                    <a:pt x="54" y="124"/>
                    <a:pt x="55" y="125"/>
                  </a:cubicBezTo>
                  <a:cubicBezTo>
                    <a:pt x="57" y="134"/>
                    <a:pt x="59" y="144"/>
                    <a:pt x="64" y="152"/>
                  </a:cubicBezTo>
                  <a:cubicBezTo>
                    <a:pt x="67" y="157"/>
                    <a:pt x="71" y="161"/>
                    <a:pt x="77" y="160"/>
                  </a:cubicBezTo>
                  <a:cubicBezTo>
                    <a:pt x="83" y="160"/>
                    <a:pt x="87" y="154"/>
                    <a:pt x="89" y="149"/>
                  </a:cubicBezTo>
                  <a:cubicBezTo>
                    <a:pt x="94" y="140"/>
                    <a:pt x="96" y="131"/>
                    <a:pt x="97" y="121"/>
                  </a:cubicBezTo>
                  <a:cubicBezTo>
                    <a:pt x="99" y="122"/>
                    <a:pt x="101" y="122"/>
                    <a:pt x="103" y="123"/>
                  </a:cubicBezTo>
                  <a:cubicBezTo>
                    <a:pt x="112" y="126"/>
                    <a:pt x="122" y="128"/>
                    <a:pt x="131" y="127"/>
                  </a:cubicBezTo>
                  <a:cubicBezTo>
                    <a:pt x="136" y="126"/>
                    <a:pt x="142" y="124"/>
                    <a:pt x="143" y="118"/>
                  </a:cubicBezTo>
                  <a:cubicBezTo>
                    <a:pt x="144" y="112"/>
                    <a:pt x="140" y="106"/>
                    <a:pt x="137" y="101"/>
                  </a:cubicBezTo>
                  <a:cubicBezTo>
                    <a:pt x="132" y="95"/>
                    <a:pt x="127" y="90"/>
                    <a:pt x="121" y="85"/>
                  </a:cubicBezTo>
                  <a:cubicBezTo>
                    <a:pt x="128" y="79"/>
                    <a:pt x="135" y="72"/>
                    <a:pt x="140" y="64"/>
                  </a:cubicBezTo>
                  <a:cubicBezTo>
                    <a:pt x="143" y="59"/>
                    <a:pt x="145" y="54"/>
                    <a:pt x="142" y="49"/>
                  </a:cubicBezTo>
                  <a:cubicBezTo>
                    <a:pt x="139" y="44"/>
                    <a:pt x="131" y="43"/>
                    <a:pt x="126" y="43"/>
                  </a:cubicBezTo>
                  <a:cubicBezTo>
                    <a:pt x="116" y="43"/>
                    <a:pt x="106" y="46"/>
                    <a:pt x="97" y="49"/>
                  </a:cubicBezTo>
                  <a:cubicBezTo>
                    <a:pt x="97" y="46"/>
                    <a:pt x="96" y="42"/>
                    <a:pt x="95" y="39"/>
                  </a:cubicBezTo>
                  <a:cubicBezTo>
                    <a:pt x="94" y="31"/>
                    <a:pt x="91" y="22"/>
                    <a:pt x="85" y="15"/>
                  </a:cubicBezTo>
                  <a:cubicBezTo>
                    <a:pt x="82" y="12"/>
                    <a:pt x="79" y="9"/>
                    <a:pt x="74" y="10"/>
                  </a:cubicBezTo>
                  <a:cubicBezTo>
                    <a:pt x="68" y="11"/>
                    <a:pt x="65" y="17"/>
                    <a:pt x="62" y="21"/>
                  </a:cubicBezTo>
                  <a:cubicBezTo>
                    <a:pt x="58" y="29"/>
                    <a:pt x="55" y="39"/>
                    <a:pt x="54" y="49"/>
                  </a:cubicBezTo>
                  <a:cubicBezTo>
                    <a:pt x="49" y="47"/>
                    <a:pt x="45" y="46"/>
                    <a:pt x="41" y="45"/>
                  </a:cubicBezTo>
                  <a:cubicBezTo>
                    <a:pt x="33" y="43"/>
                    <a:pt x="24" y="42"/>
                    <a:pt x="16" y="44"/>
                  </a:cubicBezTo>
                  <a:cubicBezTo>
                    <a:pt x="4" y="48"/>
                    <a:pt x="9" y="61"/>
                    <a:pt x="15" y="69"/>
                  </a:cubicBezTo>
                  <a:cubicBezTo>
                    <a:pt x="19" y="75"/>
                    <a:pt x="25" y="80"/>
                    <a:pt x="31" y="85"/>
                  </a:cubicBezTo>
                  <a:cubicBezTo>
                    <a:pt x="29" y="87"/>
                    <a:pt x="27" y="89"/>
                    <a:pt x="25" y="91"/>
                  </a:cubicBezTo>
                  <a:cubicBezTo>
                    <a:pt x="19" y="96"/>
                    <a:pt x="13" y="103"/>
                    <a:pt x="9" y="110"/>
                  </a:cubicBezTo>
                  <a:close/>
                  <a:moveTo>
                    <a:pt x="92" y="131"/>
                  </a:moveTo>
                  <a:cubicBezTo>
                    <a:pt x="90" y="139"/>
                    <a:pt x="87" y="149"/>
                    <a:pt x="81" y="155"/>
                  </a:cubicBezTo>
                  <a:cubicBezTo>
                    <a:pt x="75" y="161"/>
                    <a:pt x="69" y="154"/>
                    <a:pt x="66" y="149"/>
                  </a:cubicBezTo>
                  <a:cubicBezTo>
                    <a:pt x="61" y="141"/>
                    <a:pt x="59" y="132"/>
                    <a:pt x="57" y="123"/>
                  </a:cubicBezTo>
                  <a:cubicBezTo>
                    <a:pt x="57" y="122"/>
                    <a:pt x="57" y="122"/>
                    <a:pt x="57" y="121"/>
                  </a:cubicBezTo>
                  <a:cubicBezTo>
                    <a:pt x="63" y="119"/>
                    <a:pt x="70" y="116"/>
                    <a:pt x="76" y="113"/>
                  </a:cubicBezTo>
                  <a:cubicBezTo>
                    <a:pt x="82" y="116"/>
                    <a:pt x="88" y="118"/>
                    <a:pt x="95" y="120"/>
                  </a:cubicBezTo>
                  <a:cubicBezTo>
                    <a:pt x="94" y="124"/>
                    <a:pt x="93" y="128"/>
                    <a:pt x="92" y="131"/>
                  </a:cubicBezTo>
                  <a:close/>
                  <a:moveTo>
                    <a:pt x="51" y="85"/>
                  </a:moveTo>
                  <a:cubicBezTo>
                    <a:pt x="51" y="89"/>
                    <a:pt x="51" y="92"/>
                    <a:pt x="51" y="96"/>
                  </a:cubicBezTo>
                  <a:cubicBezTo>
                    <a:pt x="46" y="93"/>
                    <a:pt x="41" y="89"/>
                    <a:pt x="36" y="85"/>
                  </a:cubicBezTo>
                  <a:cubicBezTo>
                    <a:pt x="36" y="84"/>
                    <a:pt x="37" y="84"/>
                    <a:pt x="37" y="84"/>
                  </a:cubicBezTo>
                  <a:cubicBezTo>
                    <a:pt x="42" y="80"/>
                    <a:pt x="46" y="77"/>
                    <a:pt x="51" y="74"/>
                  </a:cubicBezTo>
                  <a:cubicBezTo>
                    <a:pt x="51" y="78"/>
                    <a:pt x="51" y="81"/>
                    <a:pt x="51" y="85"/>
                  </a:cubicBezTo>
                  <a:close/>
                  <a:moveTo>
                    <a:pt x="54" y="85"/>
                  </a:moveTo>
                  <a:cubicBezTo>
                    <a:pt x="54" y="81"/>
                    <a:pt x="54" y="76"/>
                    <a:pt x="54" y="72"/>
                  </a:cubicBezTo>
                  <a:cubicBezTo>
                    <a:pt x="61" y="68"/>
                    <a:pt x="68" y="64"/>
                    <a:pt x="76" y="60"/>
                  </a:cubicBezTo>
                  <a:cubicBezTo>
                    <a:pt x="83" y="64"/>
                    <a:pt x="90" y="68"/>
                    <a:pt x="97" y="72"/>
                  </a:cubicBezTo>
                  <a:cubicBezTo>
                    <a:pt x="98" y="81"/>
                    <a:pt x="98" y="89"/>
                    <a:pt x="97" y="98"/>
                  </a:cubicBezTo>
                  <a:cubicBezTo>
                    <a:pt x="94" y="100"/>
                    <a:pt x="90" y="102"/>
                    <a:pt x="86" y="104"/>
                  </a:cubicBezTo>
                  <a:cubicBezTo>
                    <a:pt x="83" y="106"/>
                    <a:pt x="79" y="108"/>
                    <a:pt x="76" y="109"/>
                  </a:cubicBezTo>
                  <a:cubicBezTo>
                    <a:pt x="72" y="108"/>
                    <a:pt x="69" y="106"/>
                    <a:pt x="65" y="104"/>
                  </a:cubicBezTo>
                  <a:cubicBezTo>
                    <a:pt x="62" y="102"/>
                    <a:pt x="58" y="100"/>
                    <a:pt x="54" y="98"/>
                  </a:cubicBezTo>
                  <a:cubicBezTo>
                    <a:pt x="54" y="94"/>
                    <a:pt x="54" y="89"/>
                    <a:pt x="54" y="85"/>
                  </a:cubicBezTo>
                  <a:close/>
                  <a:moveTo>
                    <a:pt x="54" y="69"/>
                  </a:moveTo>
                  <a:cubicBezTo>
                    <a:pt x="55" y="63"/>
                    <a:pt x="55" y="58"/>
                    <a:pt x="56" y="52"/>
                  </a:cubicBezTo>
                  <a:cubicBezTo>
                    <a:pt x="62" y="54"/>
                    <a:pt x="67" y="56"/>
                    <a:pt x="73" y="59"/>
                  </a:cubicBezTo>
                  <a:cubicBezTo>
                    <a:pt x="66" y="62"/>
                    <a:pt x="61" y="65"/>
                    <a:pt x="55" y="68"/>
                  </a:cubicBezTo>
                  <a:cubicBezTo>
                    <a:pt x="55" y="69"/>
                    <a:pt x="55" y="69"/>
                    <a:pt x="54" y="69"/>
                  </a:cubicBezTo>
                  <a:close/>
                  <a:moveTo>
                    <a:pt x="79" y="59"/>
                  </a:moveTo>
                  <a:cubicBezTo>
                    <a:pt x="84" y="56"/>
                    <a:pt x="90" y="54"/>
                    <a:pt x="95" y="52"/>
                  </a:cubicBezTo>
                  <a:cubicBezTo>
                    <a:pt x="96" y="58"/>
                    <a:pt x="97" y="63"/>
                    <a:pt x="97" y="69"/>
                  </a:cubicBezTo>
                  <a:cubicBezTo>
                    <a:pt x="91" y="65"/>
                    <a:pt x="85" y="62"/>
                    <a:pt x="79" y="59"/>
                  </a:cubicBezTo>
                  <a:close/>
                  <a:moveTo>
                    <a:pt x="100" y="78"/>
                  </a:moveTo>
                  <a:cubicBezTo>
                    <a:pt x="100" y="76"/>
                    <a:pt x="100" y="75"/>
                    <a:pt x="100" y="74"/>
                  </a:cubicBezTo>
                  <a:cubicBezTo>
                    <a:pt x="106" y="77"/>
                    <a:pt x="111" y="81"/>
                    <a:pt x="116" y="85"/>
                  </a:cubicBezTo>
                  <a:cubicBezTo>
                    <a:pt x="111" y="89"/>
                    <a:pt x="106" y="93"/>
                    <a:pt x="100" y="96"/>
                  </a:cubicBezTo>
                  <a:cubicBezTo>
                    <a:pt x="100" y="90"/>
                    <a:pt x="100" y="84"/>
                    <a:pt x="100" y="78"/>
                  </a:cubicBezTo>
                  <a:close/>
                  <a:moveTo>
                    <a:pt x="87" y="107"/>
                  </a:moveTo>
                  <a:cubicBezTo>
                    <a:pt x="91" y="105"/>
                    <a:pt x="94" y="103"/>
                    <a:pt x="97" y="101"/>
                  </a:cubicBezTo>
                  <a:cubicBezTo>
                    <a:pt x="97" y="107"/>
                    <a:pt x="96" y="112"/>
                    <a:pt x="95" y="118"/>
                  </a:cubicBezTo>
                  <a:cubicBezTo>
                    <a:pt x="90" y="116"/>
                    <a:pt x="84" y="113"/>
                    <a:pt x="79" y="111"/>
                  </a:cubicBezTo>
                  <a:cubicBezTo>
                    <a:pt x="82" y="110"/>
                    <a:pt x="85" y="108"/>
                    <a:pt x="87" y="107"/>
                  </a:cubicBezTo>
                  <a:close/>
                  <a:moveTo>
                    <a:pt x="64" y="107"/>
                  </a:moveTo>
                  <a:cubicBezTo>
                    <a:pt x="67" y="108"/>
                    <a:pt x="69" y="110"/>
                    <a:pt x="72" y="111"/>
                  </a:cubicBezTo>
                  <a:cubicBezTo>
                    <a:pt x="67" y="113"/>
                    <a:pt x="62" y="116"/>
                    <a:pt x="56" y="118"/>
                  </a:cubicBezTo>
                  <a:cubicBezTo>
                    <a:pt x="55" y="112"/>
                    <a:pt x="55" y="107"/>
                    <a:pt x="54" y="101"/>
                  </a:cubicBezTo>
                  <a:cubicBezTo>
                    <a:pt x="58" y="103"/>
                    <a:pt x="61" y="105"/>
                    <a:pt x="64" y="107"/>
                  </a:cubicBezTo>
                  <a:close/>
                  <a:moveTo>
                    <a:pt x="140" y="115"/>
                  </a:moveTo>
                  <a:cubicBezTo>
                    <a:pt x="142" y="123"/>
                    <a:pt x="131" y="124"/>
                    <a:pt x="126" y="124"/>
                  </a:cubicBezTo>
                  <a:cubicBezTo>
                    <a:pt x="117" y="124"/>
                    <a:pt x="107" y="122"/>
                    <a:pt x="99" y="119"/>
                  </a:cubicBezTo>
                  <a:cubicBezTo>
                    <a:pt x="99" y="119"/>
                    <a:pt x="98" y="119"/>
                    <a:pt x="98" y="118"/>
                  </a:cubicBezTo>
                  <a:cubicBezTo>
                    <a:pt x="99" y="112"/>
                    <a:pt x="100" y="106"/>
                    <a:pt x="100" y="99"/>
                  </a:cubicBezTo>
                  <a:cubicBezTo>
                    <a:pt x="106" y="96"/>
                    <a:pt x="112" y="91"/>
                    <a:pt x="118" y="87"/>
                  </a:cubicBezTo>
                  <a:cubicBezTo>
                    <a:pt x="121" y="89"/>
                    <a:pt x="123" y="91"/>
                    <a:pt x="126" y="94"/>
                  </a:cubicBezTo>
                  <a:cubicBezTo>
                    <a:pt x="132" y="99"/>
                    <a:pt x="139" y="106"/>
                    <a:pt x="140" y="115"/>
                  </a:cubicBezTo>
                  <a:close/>
                  <a:moveTo>
                    <a:pt x="113" y="47"/>
                  </a:moveTo>
                  <a:cubicBezTo>
                    <a:pt x="120" y="46"/>
                    <a:pt x="132" y="44"/>
                    <a:pt x="138" y="49"/>
                  </a:cubicBezTo>
                  <a:cubicBezTo>
                    <a:pt x="144" y="54"/>
                    <a:pt x="137" y="64"/>
                    <a:pt x="134" y="68"/>
                  </a:cubicBezTo>
                  <a:cubicBezTo>
                    <a:pt x="129" y="73"/>
                    <a:pt x="124" y="78"/>
                    <a:pt x="119" y="83"/>
                  </a:cubicBezTo>
                  <a:cubicBezTo>
                    <a:pt x="113" y="78"/>
                    <a:pt x="106" y="74"/>
                    <a:pt x="100" y="70"/>
                  </a:cubicBezTo>
                  <a:cubicBezTo>
                    <a:pt x="100" y="64"/>
                    <a:pt x="99" y="58"/>
                    <a:pt x="98" y="51"/>
                  </a:cubicBezTo>
                  <a:cubicBezTo>
                    <a:pt x="103" y="50"/>
                    <a:pt x="108" y="49"/>
                    <a:pt x="113" y="47"/>
                  </a:cubicBezTo>
                  <a:close/>
                  <a:moveTo>
                    <a:pt x="58" y="43"/>
                  </a:moveTo>
                  <a:cubicBezTo>
                    <a:pt x="60" y="34"/>
                    <a:pt x="63" y="23"/>
                    <a:pt x="69" y="16"/>
                  </a:cubicBezTo>
                  <a:cubicBezTo>
                    <a:pt x="83" y="0"/>
                    <a:pt x="93" y="40"/>
                    <a:pt x="94" y="47"/>
                  </a:cubicBezTo>
                  <a:cubicBezTo>
                    <a:pt x="94" y="48"/>
                    <a:pt x="95" y="49"/>
                    <a:pt x="95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87" y="52"/>
                    <a:pt x="82" y="55"/>
                    <a:pt x="76" y="57"/>
                  </a:cubicBezTo>
                  <a:cubicBezTo>
                    <a:pt x="70" y="54"/>
                    <a:pt x="63" y="52"/>
                    <a:pt x="57" y="50"/>
                  </a:cubicBezTo>
                  <a:cubicBezTo>
                    <a:pt x="57" y="47"/>
                    <a:pt x="58" y="45"/>
                    <a:pt x="58" y="43"/>
                  </a:cubicBezTo>
                  <a:close/>
                  <a:moveTo>
                    <a:pt x="31" y="81"/>
                  </a:moveTo>
                  <a:cubicBezTo>
                    <a:pt x="24" y="75"/>
                    <a:pt x="16" y="68"/>
                    <a:pt x="12" y="59"/>
                  </a:cubicBezTo>
                  <a:cubicBezTo>
                    <a:pt x="4" y="38"/>
                    <a:pt x="45" y="49"/>
                    <a:pt x="53" y="51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2" y="58"/>
                    <a:pt x="52" y="64"/>
                    <a:pt x="51" y="71"/>
                  </a:cubicBezTo>
                  <a:cubicBezTo>
                    <a:pt x="45" y="74"/>
                    <a:pt x="39" y="79"/>
                    <a:pt x="33" y="83"/>
                  </a:cubicBezTo>
                  <a:cubicBezTo>
                    <a:pt x="32" y="82"/>
                    <a:pt x="32" y="82"/>
                    <a:pt x="31" y="81"/>
                  </a:cubicBezTo>
                  <a:close/>
                  <a:moveTo>
                    <a:pt x="51" y="100"/>
                  </a:moveTo>
                  <a:cubicBezTo>
                    <a:pt x="52" y="106"/>
                    <a:pt x="53" y="112"/>
                    <a:pt x="54" y="118"/>
                  </a:cubicBezTo>
                  <a:cubicBezTo>
                    <a:pt x="51" y="119"/>
                    <a:pt x="48" y="120"/>
                    <a:pt x="45" y="121"/>
                  </a:cubicBezTo>
                  <a:cubicBezTo>
                    <a:pt x="36" y="123"/>
                    <a:pt x="26" y="126"/>
                    <a:pt x="17" y="123"/>
                  </a:cubicBezTo>
                  <a:cubicBezTo>
                    <a:pt x="0" y="117"/>
                    <a:pt x="23" y="96"/>
                    <a:pt x="33" y="87"/>
                  </a:cubicBezTo>
                  <a:cubicBezTo>
                    <a:pt x="39" y="92"/>
                    <a:pt x="45" y="96"/>
                    <a:pt x="51" y="100"/>
                  </a:cubicBezTo>
                  <a:close/>
                </a:path>
              </a:pathLst>
            </a:cu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/>
          </p:nvSpPr>
          <p:spPr bwMode="auto">
            <a:xfrm>
              <a:off x="3330661" y="-1313601"/>
              <a:ext cx="417513" cy="468313"/>
            </a:xfrm>
            <a:custGeom>
              <a:avLst/>
              <a:gdLst>
                <a:gd name="T0" fmla="*/ 10 w 144"/>
                <a:gd name="T1" fmla="*/ 123 h 161"/>
                <a:gd name="T2" fmla="*/ 54 w 144"/>
                <a:gd name="T3" fmla="*/ 122 h 161"/>
                <a:gd name="T4" fmla="*/ 64 w 144"/>
                <a:gd name="T5" fmla="*/ 152 h 161"/>
                <a:gd name="T6" fmla="*/ 89 w 144"/>
                <a:gd name="T7" fmla="*/ 149 h 161"/>
                <a:gd name="T8" fmla="*/ 102 w 144"/>
                <a:gd name="T9" fmla="*/ 123 h 161"/>
                <a:gd name="T10" fmla="*/ 142 w 144"/>
                <a:gd name="T11" fmla="*/ 118 h 161"/>
                <a:gd name="T12" fmla="*/ 120 w 144"/>
                <a:gd name="T13" fmla="*/ 85 h 161"/>
                <a:gd name="T14" fmla="*/ 141 w 144"/>
                <a:gd name="T15" fmla="*/ 49 h 161"/>
                <a:gd name="T16" fmla="*/ 97 w 144"/>
                <a:gd name="T17" fmla="*/ 49 h 161"/>
                <a:gd name="T18" fmla="*/ 85 w 144"/>
                <a:gd name="T19" fmla="*/ 16 h 161"/>
                <a:gd name="T20" fmla="*/ 62 w 144"/>
                <a:gd name="T21" fmla="*/ 21 h 161"/>
                <a:gd name="T22" fmla="*/ 40 w 144"/>
                <a:gd name="T23" fmla="*/ 45 h 161"/>
                <a:gd name="T24" fmla="*/ 14 w 144"/>
                <a:gd name="T25" fmla="*/ 69 h 161"/>
                <a:gd name="T26" fmla="*/ 24 w 144"/>
                <a:gd name="T27" fmla="*/ 91 h 161"/>
                <a:gd name="T28" fmla="*/ 92 w 144"/>
                <a:gd name="T29" fmla="*/ 131 h 161"/>
                <a:gd name="T30" fmla="*/ 65 w 144"/>
                <a:gd name="T31" fmla="*/ 149 h 161"/>
                <a:gd name="T32" fmla="*/ 56 w 144"/>
                <a:gd name="T33" fmla="*/ 121 h 161"/>
                <a:gd name="T34" fmla="*/ 94 w 144"/>
                <a:gd name="T35" fmla="*/ 121 h 161"/>
                <a:gd name="T36" fmla="*/ 51 w 144"/>
                <a:gd name="T37" fmla="*/ 85 h 161"/>
                <a:gd name="T38" fmla="*/ 35 w 144"/>
                <a:gd name="T39" fmla="*/ 85 h 161"/>
                <a:gd name="T40" fmla="*/ 51 w 144"/>
                <a:gd name="T41" fmla="*/ 74 h 161"/>
                <a:gd name="T42" fmla="*/ 53 w 144"/>
                <a:gd name="T43" fmla="*/ 85 h 161"/>
                <a:gd name="T44" fmla="*/ 75 w 144"/>
                <a:gd name="T45" fmla="*/ 60 h 161"/>
                <a:gd name="T46" fmla="*/ 97 w 144"/>
                <a:gd name="T47" fmla="*/ 98 h 161"/>
                <a:gd name="T48" fmla="*/ 75 w 144"/>
                <a:gd name="T49" fmla="*/ 110 h 161"/>
                <a:gd name="T50" fmla="*/ 54 w 144"/>
                <a:gd name="T51" fmla="*/ 98 h 161"/>
                <a:gd name="T52" fmla="*/ 54 w 144"/>
                <a:gd name="T53" fmla="*/ 69 h 161"/>
                <a:gd name="T54" fmla="*/ 72 w 144"/>
                <a:gd name="T55" fmla="*/ 59 h 161"/>
                <a:gd name="T56" fmla="*/ 54 w 144"/>
                <a:gd name="T57" fmla="*/ 69 h 161"/>
                <a:gd name="T58" fmla="*/ 95 w 144"/>
                <a:gd name="T59" fmla="*/ 53 h 161"/>
                <a:gd name="T60" fmla="*/ 78 w 144"/>
                <a:gd name="T61" fmla="*/ 59 h 161"/>
                <a:gd name="T62" fmla="*/ 100 w 144"/>
                <a:gd name="T63" fmla="*/ 74 h 161"/>
                <a:gd name="T64" fmla="*/ 100 w 144"/>
                <a:gd name="T65" fmla="*/ 96 h 161"/>
                <a:gd name="T66" fmla="*/ 87 w 144"/>
                <a:gd name="T67" fmla="*/ 107 h 161"/>
                <a:gd name="T68" fmla="*/ 95 w 144"/>
                <a:gd name="T69" fmla="*/ 118 h 161"/>
                <a:gd name="T70" fmla="*/ 87 w 144"/>
                <a:gd name="T71" fmla="*/ 107 h 161"/>
                <a:gd name="T72" fmla="*/ 72 w 144"/>
                <a:gd name="T73" fmla="*/ 111 h 161"/>
                <a:gd name="T74" fmla="*/ 54 w 144"/>
                <a:gd name="T75" fmla="*/ 102 h 161"/>
                <a:gd name="T76" fmla="*/ 140 w 144"/>
                <a:gd name="T77" fmla="*/ 115 h 161"/>
                <a:gd name="T78" fmla="*/ 98 w 144"/>
                <a:gd name="T79" fmla="*/ 119 h 161"/>
                <a:gd name="T80" fmla="*/ 100 w 144"/>
                <a:gd name="T81" fmla="*/ 100 h 161"/>
                <a:gd name="T82" fmla="*/ 125 w 144"/>
                <a:gd name="T83" fmla="*/ 94 h 161"/>
                <a:gd name="T84" fmla="*/ 113 w 144"/>
                <a:gd name="T85" fmla="*/ 48 h 161"/>
                <a:gd name="T86" fmla="*/ 133 w 144"/>
                <a:gd name="T87" fmla="*/ 68 h 161"/>
                <a:gd name="T88" fmla="*/ 100 w 144"/>
                <a:gd name="T89" fmla="*/ 70 h 161"/>
                <a:gd name="T90" fmla="*/ 113 w 144"/>
                <a:gd name="T91" fmla="*/ 48 h 161"/>
                <a:gd name="T92" fmla="*/ 69 w 144"/>
                <a:gd name="T93" fmla="*/ 17 h 161"/>
                <a:gd name="T94" fmla="*/ 94 w 144"/>
                <a:gd name="T95" fmla="*/ 50 h 161"/>
                <a:gd name="T96" fmla="*/ 75 w 144"/>
                <a:gd name="T97" fmla="*/ 58 h 161"/>
                <a:gd name="T98" fmla="*/ 58 w 144"/>
                <a:gd name="T99" fmla="*/ 43 h 161"/>
                <a:gd name="T100" fmla="*/ 12 w 144"/>
                <a:gd name="T101" fmla="*/ 59 h 161"/>
                <a:gd name="T102" fmla="*/ 53 w 144"/>
                <a:gd name="T103" fmla="*/ 52 h 161"/>
                <a:gd name="T104" fmla="*/ 33 w 144"/>
                <a:gd name="T105" fmla="*/ 83 h 161"/>
                <a:gd name="T106" fmla="*/ 51 w 144"/>
                <a:gd name="T107" fmla="*/ 100 h 161"/>
                <a:gd name="T108" fmla="*/ 45 w 144"/>
                <a:gd name="T109" fmla="*/ 121 h 161"/>
                <a:gd name="T110" fmla="*/ 33 w 144"/>
                <a:gd name="T111" fmla="*/ 8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" h="161">
                  <a:moveTo>
                    <a:pt x="9" y="111"/>
                  </a:moveTo>
                  <a:cubicBezTo>
                    <a:pt x="7" y="115"/>
                    <a:pt x="7" y="119"/>
                    <a:pt x="10" y="123"/>
                  </a:cubicBezTo>
                  <a:cubicBezTo>
                    <a:pt x="14" y="127"/>
                    <a:pt x="20" y="127"/>
                    <a:pt x="25" y="127"/>
                  </a:cubicBezTo>
                  <a:cubicBezTo>
                    <a:pt x="35" y="127"/>
                    <a:pt x="44" y="125"/>
                    <a:pt x="54" y="122"/>
                  </a:cubicBezTo>
                  <a:cubicBezTo>
                    <a:pt x="54" y="123"/>
                    <a:pt x="54" y="124"/>
                    <a:pt x="54" y="125"/>
                  </a:cubicBezTo>
                  <a:cubicBezTo>
                    <a:pt x="56" y="135"/>
                    <a:pt x="59" y="144"/>
                    <a:pt x="64" y="152"/>
                  </a:cubicBezTo>
                  <a:cubicBezTo>
                    <a:pt x="67" y="157"/>
                    <a:pt x="71" y="161"/>
                    <a:pt x="76" y="160"/>
                  </a:cubicBezTo>
                  <a:cubicBezTo>
                    <a:pt x="82" y="160"/>
                    <a:pt x="86" y="154"/>
                    <a:pt x="89" y="149"/>
                  </a:cubicBezTo>
                  <a:cubicBezTo>
                    <a:pt x="93" y="141"/>
                    <a:pt x="95" y="131"/>
                    <a:pt x="97" y="122"/>
                  </a:cubicBezTo>
                  <a:cubicBezTo>
                    <a:pt x="99" y="122"/>
                    <a:pt x="100" y="123"/>
                    <a:pt x="102" y="123"/>
                  </a:cubicBezTo>
                  <a:cubicBezTo>
                    <a:pt x="111" y="126"/>
                    <a:pt x="121" y="128"/>
                    <a:pt x="131" y="127"/>
                  </a:cubicBezTo>
                  <a:cubicBezTo>
                    <a:pt x="136" y="126"/>
                    <a:pt x="141" y="124"/>
                    <a:pt x="142" y="118"/>
                  </a:cubicBezTo>
                  <a:cubicBezTo>
                    <a:pt x="144" y="112"/>
                    <a:pt x="140" y="106"/>
                    <a:pt x="136" y="102"/>
                  </a:cubicBezTo>
                  <a:cubicBezTo>
                    <a:pt x="132" y="96"/>
                    <a:pt x="126" y="90"/>
                    <a:pt x="120" y="85"/>
                  </a:cubicBezTo>
                  <a:cubicBezTo>
                    <a:pt x="128" y="79"/>
                    <a:pt x="135" y="72"/>
                    <a:pt x="140" y="64"/>
                  </a:cubicBezTo>
                  <a:cubicBezTo>
                    <a:pt x="142" y="60"/>
                    <a:pt x="144" y="54"/>
                    <a:pt x="141" y="49"/>
                  </a:cubicBezTo>
                  <a:cubicBezTo>
                    <a:pt x="138" y="44"/>
                    <a:pt x="131" y="43"/>
                    <a:pt x="125" y="43"/>
                  </a:cubicBezTo>
                  <a:cubicBezTo>
                    <a:pt x="116" y="43"/>
                    <a:pt x="106" y="46"/>
                    <a:pt x="97" y="49"/>
                  </a:cubicBezTo>
                  <a:cubicBezTo>
                    <a:pt x="96" y="46"/>
                    <a:pt x="96" y="43"/>
                    <a:pt x="95" y="40"/>
                  </a:cubicBezTo>
                  <a:cubicBezTo>
                    <a:pt x="93" y="31"/>
                    <a:pt x="90" y="22"/>
                    <a:pt x="85" y="16"/>
                  </a:cubicBezTo>
                  <a:cubicBezTo>
                    <a:pt x="82" y="12"/>
                    <a:pt x="78" y="9"/>
                    <a:pt x="73" y="10"/>
                  </a:cubicBezTo>
                  <a:cubicBezTo>
                    <a:pt x="68" y="11"/>
                    <a:pt x="64" y="17"/>
                    <a:pt x="62" y="21"/>
                  </a:cubicBezTo>
                  <a:cubicBezTo>
                    <a:pt x="58" y="30"/>
                    <a:pt x="55" y="39"/>
                    <a:pt x="53" y="49"/>
                  </a:cubicBezTo>
                  <a:cubicBezTo>
                    <a:pt x="49" y="47"/>
                    <a:pt x="45" y="46"/>
                    <a:pt x="40" y="45"/>
                  </a:cubicBezTo>
                  <a:cubicBezTo>
                    <a:pt x="32" y="43"/>
                    <a:pt x="23" y="42"/>
                    <a:pt x="15" y="45"/>
                  </a:cubicBezTo>
                  <a:cubicBezTo>
                    <a:pt x="3" y="49"/>
                    <a:pt x="9" y="62"/>
                    <a:pt x="14" y="69"/>
                  </a:cubicBezTo>
                  <a:cubicBezTo>
                    <a:pt x="19" y="75"/>
                    <a:pt x="24" y="80"/>
                    <a:pt x="30" y="85"/>
                  </a:cubicBezTo>
                  <a:cubicBezTo>
                    <a:pt x="28" y="87"/>
                    <a:pt x="26" y="89"/>
                    <a:pt x="24" y="91"/>
                  </a:cubicBezTo>
                  <a:cubicBezTo>
                    <a:pt x="18" y="96"/>
                    <a:pt x="12" y="103"/>
                    <a:pt x="9" y="111"/>
                  </a:cubicBezTo>
                  <a:close/>
                  <a:moveTo>
                    <a:pt x="92" y="131"/>
                  </a:moveTo>
                  <a:cubicBezTo>
                    <a:pt x="90" y="140"/>
                    <a:pt x="87" y="150"/>
                    <a:pt x="80" y="155"/>
                  </a:cubicBezTo>
                  <a:cubicBezTo>
                    <a:pt x="74" y="161"/>
                    <a:pt x="69" y="155"/>
                    <a:pt x="65" y="149"/>
                  </a:cubicBezTo>
                  <a:cubicBezTo>
                    <a:pt x="61" y="141"/>
                    <a:pt x="59" y="132"/>
                    <a:pt x="57" y="123"/>
                  </a:cubicBezTo>
                  <a:cubicBezTo>
                    <a:pt x="57" y="122"/>
                    <a:pt x="57" y="122"/>
                    <a:pt x="56" y="121"/>
                  </a:cubicBezTo>
                  <a:cubicBezTo>
                    <a:pt x="63" y="119"/>
                    <a:pt x="69" y="116"/>
                    <a:pt x="75" y="113"/>
                  </a:cubicBezTo>
                  <a:cubicBezTo>
                    <a:pt x="82" y="116"/>
                    <a:pt x="88" y="118"/>
                    <a:pt x="94" y="121"/>
                  </a:cubicBezTo>
                  <a:cubicBezTo>
                    <a:pt x="94" y="124"/>
                    <a:pt x="93" y="128"/>
                    <a:pt x="92" y="131"/>
                  </a:cubicBezTo>
                  <a:close/>
                  <a:moveTo>
                    <a:pt x="51" y="85"/>
                  </a:moveTo>
                  <a:cubicBezTo>
                    <a:pt x="51" y="89"/>
                    <a:pt x="51" y="93"/>
                    <a:pt x="51" y="96"/>
                  </a:cubicBezTo>
                  <a:cubicBezTo>
                    <a:pt x="45" y="93"/>
                    <a:pt x="40" y="89"/>
                    <a:pt x="35" y="85"/>
                  </a:cubicBezTo>
                  <a:cubicBezTo>
                    <a:pt x="36" y="85"/>
                    <a:pt x="36" y="84"/>
                    <a:pt x="37" y="84"/>
                  </a:cubicBezTo>
                  <a:cubicBezTo>
                    <a:pt x="41" y="81"/>
                    <a:pt x="46" y="77"/>
                    <a:pt x="51" y="74"/>
                  </a:cubicBezTo>
                  <a:cubicBezTo>
                    <a:pt x="51" y="78"/>
                    <a:pt x="51" y="82"/>
                    <a:pt x="51" y="85"/>
                  </a:cubicBezTo>
                  <a:close/>
                  <a:moveTo>
                    <a:pt x="53" y="85"/>
                  </a:moveTo>
                  <a:cubicBezTo>
                    <a:pt x="53" y="81"/>
                    <a:pt x="54" y="76"/>
                    <a:pt x="54" y="72"/>
                  </a:cubicBezTo>
                  <a:cubicBezTo>
                    <a:pt x="61" y="68"/>
                    <a:pt x="68" y="64"/>
                    <a:pt x="75" y="60"/>
                  </a:cubicBezTo>
                  <a:cubicBezTo>
                    <a:pt x="83" y="64"/>
                    <a:pt x="90" y="68"/>
                    <a:pt x="97" y="72"/>
                  </a:cubicBezTo>
                  <a:cubicBezTo>
                    <a:pt x="98" y="81"/>
                    <a:pt x="98" y="89"/>
                    <a:pt x="97" y="98"/>
                  </a:cubicBezTo>
                  <a:cubicBezTo>
                    <a:pt x="93" y="100"/>
                    <a:pt x="89" y="102"/>
                    <a:pt x="86" y="104"/>
                  </a:cubicBezTo>
                  <a:cubicBezTo>
                    <a:pt x="82" y="106"/>
                    <a:pt x="79" y="108"/>
                    <a:pt x="75" y="110"/>
                  </a:cubicBezTo>
                  <a:cubicBezTo>
                    <a:pt x="72" y="108"/>
                    <a:pt x="68" y="106"/>
                    <a:pt x="65" y="104"/>
                  </a:cubicBezTo>
                  <a:cubicBezTo>
                    <a:pt x="61" y="102"/>
                    <a:pt x="57" y="100"/>
                    <a:pt x="54" y="98"/>
                  </a:cubicBezTo>
                  <a:cubicBezTo>
                    <a:pt x="54" y="94"/>
                    <a:pt x="53" y="89"/>
                    <a:pt x="53" y="85"/>
                  </a:cubicBezTo>
                  <a:close/>
                  <a:moveTo>
                    <a:pt x="54" y="69"/>
                  </a:moveTo>
                  <a:cubicBezTo>
                    <a:pt x="54" y="63"/>
                    <a:pt x="55" y="58"/>
                    <a:pt x="56" y="53"/>
                  </a:cubicBezTo>
                  <a:cubicBezTo>
                    <a:pt x="61" y="55"/>
                    <a:pt x="67" y="57"/>
                    <a:pt x="72" y="59"/>
                  </a:cubicBezTo>
                  <a:cubicBezTo>
                    <a:pt x="66" y="62"/>
                    <a:pt x="60" y="65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lose/>
                  <a:moveTo>
                    <a:pt x="78" y="59"/>
                  </a:moveTo>
                  <a:cubicBezTo>
                    <a:pt x="84" y="57"/>
                    <a:pt x="89" y="54"/>
                    <a:pt x="95" y="53"/>
                  </a:cubicBezTo>
                  <a:cubicBezTo>
                    <a:pt x="96" y="58"/>
                    <a:pt x="96" y="63"/>
                    <a:pt x="97" y="69"/>
                  </a:cubicBezTo>
                  <a:cubicBezTo>
                    <a:pt x="91" y="65"/>
                    <a:pt x="84" y="62"/>
                    <a:pt x="78" y="59"/>
                  </a:cubicBezTo>
                  <a:close/>
                  <a:moveTo>
                    <a:pt x="100" y="78"/>
                  </a:moveTo>
                  <a:cubicBezTo>
                    <a:pt x="100" y="77"/>
                    <a:pt x="100" y="75"/>
                    <a:pt x="100" y="74"/>
                  </a:cubicBezTo>
                  <a:cubicBezTo>
                    <a:pt x="105" y="77"/>
                    <a:pt x="111" y="81"/>
                    <a:pt x="116" y="85"/>
                  </a:cubicBezTo>
                  <a:cubicBezTo>
                    <a:pt x="111" y="89"/>
                    <a:pt x="105" y="93"/>
                    <a:pt x="100" y="96"/>
                  </a:cubicBezTo>
                  <a:cubicBezTo>
                    <a:pt x="100" y="90"/>
                    <a:pt x="100" y="84"/>
                    <a:pt x="100" y="78"/>
                  </a:cubicBezTo>
                  <a:close/>
                  <a:moveTo>
                    <a:pt x="87" y="107"/>
                  </a:moveTo>
                  <a:cubicBezTo>
                    <a:pt x="90" y="105"/>
                    <a:pt x="94" y="103"/>
                    <a:pt x="97" y="101"/>
                  </a:cubicBezTo>
                  <a:cubicBezTo>
                    <a:pt x="96" y="107"/>
                    <a:pt x="96" y="112"/>
                    <a:pt x="95" y="118"/>
                  </a:cubicBezTo>
                  <a:cubicBezTo>
                    <a:pt x="89" y="116"/>
                    <a:pt x="84" y="114"/>
                    <a:pt x="79" y="111"/>
                  </a:cubicBezTo>
                  <a:cubicBezTo>
                    <a:pt x="82" y="110"/>
                    <a:pt x="84" y="108"/>
                    <a:pt x="87" y="107"/>
                  </a:cubicBezTo>
                  <a:close/>
                  <a:moveTo>
                    <a:pt x="64" y="107"/>
                  </a:moveTo>
                  <a:cubicBezTo>
                    <a:pt x="66" y="108"/>
                    <a:pt x="69" y="110"/>
                    <a:pt x="72" y="111"/>
                  </a:cubicBezTo>
                  <a:cubicBezTo>
                    <a:pt x="67" y="114"/>
                    <a:pt x="61" y="116"/>
                    <a:pt x="56" y="118"/>
                  </a:cubicBezTo>
                  <a:cubicBezTo>
                    <a:pt x="55" y="112"/>
                    <a:pt x="54" y="107"/>
                    <a:pt x="54" y="102"/>
                  </a:cubicBezTo>
                  <a:cubicBezTo>
                    <a:pt x="57" y="103"/>
                    <a:pt x="60" y="105"/>
                    <a:pt x="64" y="107"/>
                  </a:cubicBezTo>
                  <a:close/>
                  <a:moveTo>
                    <a:pt x="140" y="115"/>
                  </a:moveTo>
                  <a:cubicBezTo>
                    <a:pt x="141" y="123"/>
                    <a:pt x="131" y="124"/>
                    <a:pt x="125" y="124"/>
                  </a:cubicBezTo>
                  <a:cubicBezTo>
                    <a:pt x="116" y="124"/>
                    <a:pt x="107" y="122"/>
                    <a:pt x="98" y="119"/>
                  </a:cubicBezTo>
                  <a:cubicBezTo>
                    <a:pt x="98" y="119"/>
                    <a:pt x="98" y="119"/>
                    <a:pt x="97" y="119"/>
                  </a:cubicBezTo>
                  <a:cubicBezTo>
                    <a:pt x="99" y="112"/>
                    <a:pt x="99" y="106"/>
                    <a:pt x="100" y="100"/>
                  </a:cubicBezTo>
                  <a:cubicBezTo>
                    <a:pt x="106" y="96"/>
                    <a:pt x="112" y="92"/>
                    <a:pt x="118" y="87"/>
                  </a:cubicBezTo>
                  <a:cubicBezTo>
                    <a:pt x="120" y="89"/>
                    <a:pt x="123" y="91"/>
                    <a:pt x="125" y="94"/>
                  </a:cubicBezTo>
                  <a:cubicBezTo>
                    <a:pt x="131" y="99"/>
                    <a:pt x="138" y="106"/>
                    <a:pt x="140" y="115"/>
                  </a:cubicBezTo>
                  <a:close/>
                  <a:moveTo>
                    <a:pt x="113" y="48"/>
                  </a:moveTo>
                  <a:cubicBezTo>
                    <a:pt x="120" y="46"/>
                    <a:pt x="132" y="44"/>
                    <a:pt x="138" y="49"/>
                  </a:cubicBezTo>
                  <a:cubicBezTo>
                    <a:pt x="143" y="54"/>
                    <a:pt x="137" y="64"/>
                    <a:pt x="133" y="68"/>
                  </a:cubicBezTo>
                  <a:cubicBezTo>
                    <a:pt x="129" y="74"/>
                    <a:pt x="124" y="79"/>
                    <a:pt x="118" y="83"/>
                  </a:cubicBezTo>
                  <a:cubicBezTo>
                    <a:pt x="112" y="79"/>
                    <a:pt x="106" y="74"/>
                    <a:pt x="100" y="70"/>
                  </a:cubicBezTo>
                  <a:cubicBezTo>
                    <a:pt x="99" y="64"/>
                    <a:pt x="98" y="58"/>
                    <a:pt x="97" y="52"/>
                  </a:cubicBezTo>
                  <a:cubicBezTo>
                    <a:pt x="102" y="50"/>
                    <a:pt x="108" y="49"/>
                    <a:pt x="113" y="48"/>
                  </a:cubicBezTo>
                  <a:close/>
                  <a:moveTo>
                    <a:pt x="58" y="43"/>
                  </a:moveTo>
                  <a:cubicBezTo>
                    <a:pt x="60" y="34"/>
                    <a:pt x="62" y="24"/>
                    <a:pt x="69" y="17"/>
                  </a:cubicBezTo>
                  <a:cubicBezTo>
                    <a:pt x="83" y="0"/>
                    <a:pt x="92" y="40"/>
                    <a:pt x="94" y="47"/>
                  </a:cubicBezTo>
                  <a:cubicBezTo>
                    <a:pt x="94" y="48"/>
                    <a:pt x="94" y="49"/>
                    <a:pt x="94" y="50"/>
                  </a:cubicBezTo>
                  <a:cubicBezTo>
                    <a:pt x="94" y="50"/>
                    <a:pt x="94" y="50"/>
                    <a:pt x="93" y="50"/>
                  </a:cubicBezTo>
                  <a:cubicBezTo>
                    <a:pt x="87" y="52"/>
                    <a:pt x="81" y="55"/>
                    <a:pt x="75" y="58"/>
                  </a:cubicBezTo>
                  <a:cubicBezTo>
                    <a:pt x="69" y="55"/>
                    <a:pt x="63" y="52"/>
                    <a:pt x="56" y="50"/>
                  </a:cubicBezTo>
                  <a:cubicBezTo>
                    <a:pt x="57" y="48"/>
                    <a:pt x="57" y="45"/>
                    <a:pt x="58" y="43"/>
                  </a:cubicBezTo>
                  <a:close/>
                  <a:moveTo>
                    <a:pt x="30" y="81"/>
                  </a:moveTo>
                  <a:cubicBezTo>
                    <a:pt x="23" y="75"/>
                    <a:pt x="15" y="68"/>
                    <a:pt x="12" y="59"/>
                  </a:cubicBezTo>
                  <a:cubicBezTo>
                    <a:pt x="3" y="38"/>
                    <a:pt x="44" y="49"/>
                    <a:pt x="52" y="51"/>
                  </a:cubicBezTo>
                  <a:cubicBezTo>
                    <a:pt x="52" y="51"/>
                    <a:pt x="52" y="52"/>
                    <a:pt x="53" y="52"/>
                  </a:cubicBezTo>
                  <a:cubicBezTo>
                    <a:pt x="52" y="58"/>
                    <a:pt x="51" y="64"/>
                    <a:pt x="51" y="71"/>
                  </a:cubicBezTo>
                  <a:cubicBezTo>
                    <a:pt x="45" y="75"/>
                    <a:pt x="39" y="79"/>
                    <a:pt x="33" y="83"/>
                  </a:cubicBezTo>
                  <a:cubicBezTo>
                    <a:pt x="32" y="83"/>
                    <a:pt x="31" y="82"/>
                    <a:pt x="30" y="81"/>
                  </a:cubicBezTo>
                  <a:close/>
                  <a:moveTo>
                    <a:pt x="51" y="100"/>
                  </a:moveTo>
                  <a:cubicBezTo>
                    <a:pt x="51" y="106"/>
                    <a:pt x="52" y="112"/>
                    <a:pt x="53" y="119"/>
                  </a:cubicBezTo>
                  <a:cubicBezTo>
                    <a:pt x="50" y="120"/>
                    <a:pt x="48" y="120"/>
                    <a:pt x="45" y="121"/>
                  </a:cubicBezTo>
                  <a:cubicBezTo>
                    <a:pt x="36" y="124"/>
                    <a:pt x="25" y="126"/>
                    <a:pt x="16" y="123"/>
                  </a:cubicBezTo>
                  <a:cubicBezTo>
                    <a:pt x="0" y="118"/>
                    <a:pt x="22" y="96"/>
                    <a:pt x="33" y="87"/>
                  </a:cubicBezTo>
                  <a:cubicBezTo>
                    <a:pt x="39" y="92"/>
                    <a:pt x="45" y="96"/>
                    <a:pt x="51" y="100"/>
                  </a:cubicBezTo>
                  <a:close/>
                </a:path>
              </a:pathLst>
            </a:cu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8" name="Freeform 12"/>
            <p:cNvSpPr/>
            <p:nvPr/>
          </p:nvSpPr>
          <p:spPr bwMode="auto">
            <a:xfrm>
              <a:off x="1208173" y="-1180251"/>
              <a:ext cx="101600" cy="279400"/>
            </a:xfrm>
            <a:custGeom>
              <a:avLst/>
              <a:gdLst>
                <a:gd name="T0" fmla="*/ 3 w 35"/>
                <a:gd name="T1" fmla="*/ 54 h 96"/>
                <a:gd name="T2" fmla="*/ 9 w 35"/>
                <a:gd name="T3" fmla="*/ 15 h 96"/>
                <a:gd name="T4" fmla="*/ 21 w 35"/>
                <a:gd name="T5" fmla="*/ 6 h 96"/>
                <a:gd name="T6" fmla="*/ 31 w 35"/>
                <a:gd name="T7" fmla="*/ 20 h 96"/>
                <a:gd name="T8" fmla="*/ 32 w 35"/>
                <a:gd name="T9" fmla="*/ 55 h 96"/>
                <a:gd name="T10" fmla="*/ 30 w 35"/>
                <a:gd name="T11" fmla="*/ 73 h 96"/>
                <a:gd name="T12" fmla="*/ 23 w 35"/>
                <a:gd name="T13" fmla="*/ 91 h 96"/>
                <a:gd name="T14" fmla="*/ 13 w 35"/>
                <a:gd name="T15" fmla="*/ 80 h 96"/>
                <a:gd name="T16" fmla="*/ 12 w 35"/>
                <a:gd name="T17" fmla="*/ 62 h 96"/>
                <a:gd name="T18" fmla="*/ 13 w 35"/>
                <a:gd name="T19" fmla="*/ 38 h 96"/>
                <a:gd name="T20" fmla="*/ 15 w 35"/>
                <a:gd name="T21" fmla="*/ 34 h 96"/>
                <a:gd name="T22" fmla="*/ 24 w 35"/>
                <a:gd name="T23" fmla="*/ 39 h 96"/>
                <a:gd name="T24" fmla="*/ 24 w 35"/>
                <a:gd name="T25" fmla="*/ 47 h 96"/>
                <a:gd name="T26" fmla="*/ 22 w 35"/>
                <a:gd name="T27" fmla="*/ 71 h 96"/>
                <a:gd name="T28" fmla="*/ 25 w 35"/>
                <a:gd name="T29" fmla="*/ 71 h 96"/>
                <a:gd name="T30" fmla="*/ 27 w 35"/>
                <a:gd name="T31" fmla="*/ 47 h 96"/>
                <a:gd name="T32" fmla="*/ 21 w 35"/>
                <a:gd name="T33" fmla="*/ 30 h 96"/>
                <a:gd name="T34" fmla="*/ 9 w 35"/>
                <a:gd name="T35" fmla="*/ 44 h 96"/>
                <a:gd name="T36" fmla="*/ 10 w 35"/>
                <a:gd name="T37" fmla="*/ 75 h 96"/>
                <a:gd name="T38" fmla="*/ 19 w 35"/>
                <a:gd name="T39" fmla="*/ 95 h 96"/>
                <a:gd name="T40" fmla="*/ 33 w 35"/>
                <a:gd name="T41" fmla="*/ 73 h 96"/>
                <a:gd name="T42" fmla="*/ 35 w 35"/>
                <a:gd name="T43" fmla="*/ 32 h 96"/>
                <a:gd name="T44" fmla="*/ 26 w 35"/>
                <a:gd name="T45" fmla="*/ 5 h 96"/>
                <a:gd name="T46" fmla="*/ 7 w 35"/>
                <a:gd name="T47" fmla="*/ 14 h 96"/>
                <a:gd name="T48" fmla="*/ 2 w 35"/>
                <a:gd name="T49" fmla="*/ 31 h 96"/>
                <a:gd name="T50" fmla="*/ 0 w 35"/>
                <a:gd name="T51" fmla="*/ 54 h 96"/>
                <a:gd name="T52" fmla="*/ 3 w 35"/>
                <a:gd name="T53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" h="96">
                  <a:moveTo>
                    <a:pt x="3" y="54"/>
                  </a:moveTo>
                  <a:cubicBezTo>
                    <a:pt x="4" y="42"/>
                    <a:pt x="3" y="27"/>
                    <a:pt x="9" y="15"/>
                  </a:cubicBezTo>
                  <a:cubicBezTo>
                    <a:pt x="12" y="11"/>
                    <a:pt x="16" y="6"/>
                    <a:pt x="21" y="6"/>
                  </a:cubicBezTo>
                  <a:cubicBezTo>
                    <a:pt x="28" y="6"/>
                    <a:pt x="31" y="15"/>
                    <a:pt x="31" y="20"/>
                  </a:cubicBezTo>
                  <a:cubicBezTo>
                    <a:pt x="33" y="31"/>
                    <a:pt x="32" y="44"/>
                    <a:pt x="32" y="55"/>
                  </a:cubicBezTo>
                  <a:cubicBezTo>
                    <a:pt x="31" y="61"/>
                    <a:pt x="31" y="67"/>
                    <a:pt x="30" y="73"/>
                  </a:cubicBezTo>
                  <a:cubicBezTo>
                    <a:pt x="30" y="79"/>
                    <a:pt x="29" y="87"/>
                    <a:pt x="23" y="91"/>
                  </a:cubicBezTo>
                  <a:cubicBezTo>
                    <a:pt x="16" y="96"/>
                    <a:pt x="14" y="85"/>
                    <a:pt x="13" y="80"/>
                  </a:cubicBezTo>
                  <a:cubicBezTo>
                    <a:pt x="13" y="74"/>
                    <a:pt x="12" y="68"/>
                    <a:pt x="12" y="62"/>
                  </a:cubicBezTo>
                  <a:cubicBezTo>
                    <a:pt x="11" y="54"/>
                    <a:pt x="12" y="46"/>
                    <a:pt x="13" y="38"/>
                  </a:cubicBezTo>
                  <a:cubicBezTo>
                    <a:pt x="14" y="37"/>
                    <a:pt x="14" y="35"/>
                    <a:pt x="15" y="34"/>
                  </a:cubicBezTo>
                  <a:cubicBezTo>
                    <a:pt x="18" y="29"/>
                    <a:pt x="24" y="36"/>
                    <a:pt x="24" y="39"/>
                  </a:cubicBezTo>
                  <a:cubicBezTo>
                    <a:pt x="24" y="42"/>
                    <a:pt x="24" y="44"/>
                    <a:pt x="24" y="47"/>
                  </a:cubicBezTo>
                  <a:cubicBezTo>
                    <a:pt x="24" y="55"/>
                    <a:pt x="24" y="63"/>
                    <a:pt x="22" y="71"/>
                  </a:cubicBezTo>
                  <a:cubicBezTo>
                    <a:pt x="21" y="72"/>
                    <a:pt x="24" y="73"/>
                    <a:pt x="25" y="71"/>
                  </a:cubicBezTo>
                  <a:cubicBezTo>
                    <a:pt x="27" y="64"/>
                    <a:pt x="27" y="55"/>
                    <a:pt x="27" y="47"/>
                  </a:cubicBezTo>
                  <a:cubicBezTo>
                    <a:pt x="27" y="41"/>
                    <a:pt x="28" y="32"/>
                    <a:pt x="21" y="30"/>
                  </a:cubicBezTo>
                  <a:cubicBezTo>
                    <a:pt x="12" y="27"/>
                    <a:pt x="10" y="37"/>
                    <a:pt x="9" y="44"/>
                  </a:cubicBezTo>
                  <a:cubicBezTo>
                    <a:pt x="8" y="54"/>
                    <a:pt x="9" y="65"/>
                    <a:pt x="10" y="75"/>
                  </a:cubicBezTo>
                  <a:cubicBezTo>
                    <a:pt x="11" y="81"/>
                    <a:pt x="10" y="95"/>
                    <a:pt x="19" y="95"/>
                  </a:cubicBezTo>
                  <a:cubicBezTo>
                    <a:pt x="31" y="95"/>
                    <a:pt x="32" y="82"/>
                    <a:pt x="33" y="73"/>
                  </a:cubicBezTo>
                  <a:cubicBezTo>
                    <a:pt x="35" y="59"/>
                    <a:pt x="35" y="46"/>
                    <a:pt x="35" y="32"/>
                  </a:cubicBezTo>
                  <a:cubicBezTo>
                    <a:pt x="35" y="23"/>
                    <a:pt x="35" y="11"/>
                    <a:pt x="26" y="5"/>
                  </a:cubicBezTo>
                  <a:cubicBezTo>
                    <a:pt x="19" y="0"/>
                    <a:pt x="10" y="8"/>
                    <a:pt x="7" y="14"/>
                  </a:cubicBezTo>
                  <a:cubicBezTo>
                    <a:pt x="4" y="19"/>
                    <a:pt x="3" y="25"/>
                    <a:pt x="2" y="31"/>
                  </a:cubicBezTo>
                  <a:cubicBezTo>
                    <a:pt x="1" y="38"/>
                    <a:pt x="1" y="46"/>
                    <a:pt x="0" y="54"/>
                  </a:cubicBezTo>
                  <a:cubicBezTo>
                    <a:pt x="0" y="56"/>
                    <a:pt x="3" y="56"/>
                    <a:pt x="3" y="54"/>
                  </a:cubicBezTo>
                  <a:close/>
                </a:path>
              </a:pathLst>
            </a:custGeom>
            <a:blipFill dpi="0"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9" name="Freeform 13"/>
            <p:cNvSpPr/>
            <p:nvPr/>
          </p:nvSpPr>
          <p:spPr bwMode="auto">
            <a:xfrm>
              <a:off x="7429586" y="-1313601"/>
              <a:ext cx="103188" cy="279400"/>
            </a:xfrm>
            <a:custGeom>
              <a:avLst/>
              <a:gdLst>
                <a:gd name="T0" fmla="*/ 4 w 36"/>
                <a:gd name="T1" fmla="*/ 54 h 96"/>
                <a:gd name="T2" fmla="*/ 10 w 36"/>
                <a:gd name="T3" fmla="*/ 16 h 96"/>
                <a:gd name="T4" fmla="*/ 22 w 36"/>
                <a:gd name="T5" fmla="*/ 7 h 96"/>
                <a:gd name="T6" fmla="*/ 32 w 36"/>
                <a:gd name="T7" fmla="*/ 20 h 96"/>
                <a:gd name="T8" fmla="*/ 32 w 36"/>
                <a:gd name="T9" fmla="*/ 55 h 96"/>
                <a:gd name="T10" fmla="*/ 31 w 36"/>
                <a:gd name="T11" fmla="*/ 73 h 96"/>
                <a:gd name="T12" fmla="*/ 24 w 36"/>
                <a:gd name="T13" fmla="*/ 91 h 96"/>
                <a:gd name="T14" fmla="*/ 14 w 36"/>
                <a:gd name="T15" fmla="*/ 81 h 96"/>
                <a:gd name="T16" fmla="*/ 12 w 36"/>
                <a:gd name="T17" fmla="*/ 63 h 96"/>
                <a:gd name="T18" fmla="*/ 14 w 36"/>
                <a:gd name="T19" fmla="*/ 38 h 96"/>
                <a:gd name="T20" fmla="*/ 16 w 36"/>
                <a:gd name="T21" fmla="*/ 34 h 96"/>
                <a:gd name="T22" fmla="*/ 25 w 36"/>
                <a:gd name="T23" fmla="*/ 39 h 96"/>
                <a:gd name="T24" fmla="*/ 25 w 36"/>
                <a:gd name="T25" fmla="*/ 47 h 96"/>
                <a:gd name="T26" fmla="*/ 23 w 36"/>
                <a:gd name="T27" fmla="*/ 71 h 96"/>
                <a:gd name="T28" fmla="*/ 25 w 36"/>
                <a:gd name="T29" fmla="*/ 72 h 96"/>
                <a:gd name="T30" fmla="*/ 28 w 36"/>
                <a:gd name="T31" fmla="*/ 47 h 96"/>
                <a:gd name="T32" fmla="*/ 21 w 36"/>
                <a:gd name="T33" fmla="*/ 30 h 96"/>
                <a:gd name="T34" fmla="*/ 10 w 36"/>
                <a:gd name="T35" fmla="*/ 44 h 96"/>
                <a:gd name="T36" fmla="*/ 11 w 36"/>
                <a:gd name="T37" fmla="*/ 76 h 96"/>
                <a:gd name="T38" fmla="*/ 20 w 36"/>
                <a:gd name="T39" fmla="*/ 95 h 96"/>
                <a:gd name="T40" fmla="*/ 34 w 36"/>
                <a:gd name="T41" fmla="*/ 73 h 96"/>
                <a:gd name="T42" fmla="*/ 36 w 36"/>
                <a:gd name="T43" fmla="*/ 32 h 96"/>
                <a:gd name="T44" fmla="*/ 27 w 36"/>
                <a:gd name="T45" fmla="*/ 5 h 96"/>
                <a:gd name="T46" fmla="*/ 7 w 36"/>
                <a:gd name="T47" fmla="*/ 14 h 96"/>
                <a:gd name="T48" fmla="*/ 3 w 36"/>
                <a:gd name="T49" fmla="*/ 31 h 96"/>
                <a:gd name="T50" fmla="*/ 1 w 36"/>
                <a:gd name="T51" fmla="*/ 54 h 96"/>
                <a:gd name="T52" fmla="*/ 4 w 36"/>
                <a:gd name="T53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" h="96">
                  <a:moveTo>
                    <a:pt x="4" y="54"/>
                  </a:moveTo>
                  <a:cubicBezTo>
                    <a:pt x="5" y="42"/>
                    <a:pt x="4" y="27"/>
                    <a:pt x="10" y="16"/>
                  </a:cubicBezTo>
                  <a:cubicBezTo>
                    <a:pt x="12" y="11"/>
                    <a:pt x="17" y="7"/>
                    <a:pt x="22" y="7"/>
                  </a:cubicBezTo>
                  <a:cubicBezTo>
                    <a:pt x="29" y="6"/>
                    <a:pt x="31" y="15"/>
                    <a:pt x="32" y="20"/>
                  </a:cubicBezTo>
                  <a:cubicBezTo>
                    <a:pt x="34" y="32"/>
                    <a:pt x="33" y="44"/>
                    <a:pt x="32" y="55"/>
                  </a:cubicBezTo>
                  <a:cubicBezTo>
                    <a:pt x="32" y="61"/>
                    <a:pt x="32" y="67"/>
                    <a:pt x="31" y="73"/>
                  </a:cubicBezTo>
                  <a:cubicBezTo>
                    <a:pt x="30" y="79"/>
                    <a:pt x="30" y="87"/>
                    <a:pt x="24" y="91"/>
                  </a:cubicBezTo>
                  <a:cubicBezTo>
                    <a:pt x="16" y="96"/>
                    <a:pt x="14" y="85"/>
                    <a:pt x="14" y="81"/>
                  </a:cubicBezTo>
                  <a:cubicBezTo>
                    <a:pt x="13" y="75"/>
                    <a:pt x="13" y="69"/>
                    <a:pt x="12" y="63"/>
                  </a:cubicBezTo>
                  <a:cubicBezTo>
                    <a:pt x="12" y="54"/>
                    <a:pt x="12" y="46"/>
                    <a:pt x="14" y="38"/>
                  </a:cubicBezTo>
                  <a:cubicBezTo>
                    <a:pt x="15" y="37"/>
                    <a:pt x="15" y="35"/>
                    <a:pt x="16" y="34"/>
                  </a:cubicBezTo>
                  <a:cubicBezTo>
                    <a:pt x="19" y="29"/>
                    <a:pt x="25" y="36"/>
                    <a:pt x="25" y="39"/>
                  </a:cubicBezTo>
                  <a:cubicBezTo>
                    <a:pt x="25" y="42"/>
                    <a:pt x="25" y="45"/>
                    <a:pt x="25" y="47"/>
                  </a:cubicBezTo>
                  <a:cubicBezTo>
                    <a:pt x="25" y="55"/>
                    <a:pt x="25" y="63"/>
                    <a:pt x="23" y="71"/>
                  </a:cubicBezTo>
                  <a:cubicBezTo>
                    <a:pt x="22" y="73"/>
                    <a:pt x="25" y="73"/>
                    <a:pt x="25" y="72"/>
                  </a:cubicBezTo>
                  <a:cubicBezTo>
                    <a:pt x="27" y="64"/>
                    <a:pt x="27" y="55"/>
                    <a:pt x="28" y="47"/>
                  </a:cubicBezTo>
                  <a:cubicBezTo>
                    <a:pt x="28" y="41"/>
                    <a:pt x="29" y="32"/>
                    <a:pt x="21" y="30"/>
                  </a:cubicBezTo>
                  <a:cubicBezTo>
                    <a:pt x="12" y="28"/>
                    <a:pt x="11" y="38"/>
                    <a:pt x="10" y="44"/>
                  </a:cubicBezTo>
                  <a:cubicBezTo>
                    <a:pt x="9" y="54"/>
                    <a:pt x="9" y="65"/>
                    <a:pt x="11" y="76"/>
                  </a:cubicBezTo>
                  <a:cubicBezTo>
                    <a:pt x="11" y="81"/>
                    <a:pt x="11" y="95"/>
                    <a:pt x="20" y="95"/>
                  </a:cubicBezTo>
                  <a:cubicBezTo>
                    <a:pt x="31" y="95"/>
                    <a:pt x="33" y="82"/>
                    <a:pt x="34" y="73"/>
                  </a:cubicBezTo>
                  <a:cubicBezTo>
                    <a:pt x="35" y="60"/>
                    <a:pt x="36" y="46"/>
                    <a:pt x="36" y="32"/>
                  </a:cubicBezTo>
                  <a:cubicBezTo>
                    <a:pt x="36" y="23"/>
                    <a:pt x="36" y="11"/>
                    <a:pt x="27" y="5"/>
                  </a:cubicBezTo>
                  <a:cubicBezTo>
                    <a:pt x="19" y="0"/>
                    <a:pt x="11" y="8"/>
                    <a:pt x="7" y="14"/>
                  </a:cubicBezTo>
                  <a:cubicBezTo>
                    <a:pt x="4" y="19"/>
                    <a:pt x="4" y="25"/>
                    <a:pt x="3" y="31"/>
                  </a:cubicBezTo>
                  <a:cubicBezTo>
                    <a:pt x="2" y="39"/>
                    <a:pt x="2" y="46"/>
                    <a:pt x="1" y="54"/>
                  </a:cubicBezTo>
                  <a:cubicBezTo>
                    <a:pt x="0" y="56"/>
                    <a:pt x="3" y="56"/>
                    <a:pt x="4" y="54"/>
                  </a:cubicBezTo>
                  <a:close/>
                </a:path>
              </a:pathLst>
            </a:custGeom>
            <a:blipFill dpi="0"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0" name="Freeform 14"/>
            <p:cNvSpPr/>
            <p:nvPr/>
          </p:nvSpPr>
          <p:spPr bwMode="auto">
            <a:xfrm>
              <a:off x="442998" y="-532551"/>
              <a:ext cx="104775" cy="279400"/>
            </a:xfrm>
            <a:custGeom>
              <a:avLst/>
              <a:gdLst>
                <a:gd name="T0" fmla="*/ 4 w 36"/>
                <a:gd name="T1" fmla="*/ 54 h 96"/>
                <a:gd name="T2" fmla="*/ 10 w 36"/>
                <a:gd name="T3" fmla="*/ 15 h 96"/>
                <a:gd name="T4" fmla="*/ 22 w 36"/>
                <a:gd name="T5" fmla="*/ 6 h 96"/>
                <a:gd name="T6" fmla="*/ 32 w 36"/>
                <a:gd name="T7" fmla="*/ 20 h 96"/>
                <a:gd name="T8" fmla="*/ 32 w 36"/>
                <a:gd name="T9" fmla="*/ 55 h 96"/>
                <a:gd name="T10" fmla="*/ 31 w 36"/>
                <a:gd name="T11" fmla="*/ 73 h 96"/>
                <a:gd name="T12" fmla="*/ 24 w 36"/>
                <a:gd name="T13" fmla="*/ 91 h 96"/>
                <a:gd name="T14" fmla="*/ 14 w 36"/>
                <a:gd name="T15" fmla="*/ 80 h 96"/>
                <a:gd name="T16" fmla="*/ 12 w 36"/>
                <a:gd name="T17" fmla="*/ 62 h 96"/>
                <a:gd name="T18" fmla="*/ 14 w 36"/>
                <a:gd name="T19" fmla="*/ 38 h 96"/>
                <a:gd name="T20" fmla="*/ 16 w 36"/>
                <a:gd name="T21" fmla="*/ 34 h 96"/>
                <a:gd name="T22" fmla="*/ 25 w 36"/>
                <a:gd name="T23" fmla="*/ 39 h 96"/>
                <a:gd name="T24" fmla="*/ 25 w 36"/>
                <a:gd name="T25" fmla="*/ 47 h 96"/>
                <a:gd name="T26" fmla="*/ 23 w 36"/>
                <a:gd name="T27" fmla="*/ 70 h 96"/>
                <a:gd name="T28" fmla="*/ 25 w 36"/>
                <a:gd name="T29" fmla="*/ 71 h 96"/>
                <a:gd name="T30" fmla="*/ 28 w 36"/>
                <a:gd name="T31" fmla="*/ 47 h 96"/>
                <a:gd name="T32" fmla="*/ 21 w 36"/>
                <a:gd name="T33" fmla="*/ 30 h 96"/>
                <a:gd name="T34" fmla="*/ 10 w 36"/>
                <a:gd name="T35" fmla="*/ 43 h 96"/>
                <a:gd name="T36" fmla="*/ 11 w 36"/>
                <a:gd name="T37" fmla="*/ 75 h 96"/>
                <a:gd name="T38" fmla="*/ 20 w 36"/>
                <a:gd name="T39" fmla="*/ 95 h 96"/>
                <a:gd name="T40" fmla="*/ 34 w 36"/>
                <a:gd name="T41" fmla="*/ 73 h 96"/>
                <a:gd name="T42" fmla="*/ 36 w 36"/>
                <a:gd name="T43" fmla="*/ 32 h 96"/>
                <a:gd name="T44" fmla="*/ 27 w 36"/>
                <a:gd name="T45" fmla="*/ 5 h 96"/>
                <a:gd name="T46" fmla="*/ 7 w 36"/>
                <a:gd name="T47" fmla="*/ 14 h 96"/>
                <a:gd name="T48" fmla="*/ 3 w 36"/>
                <a:gd name="T49" fmla="*/ 30 h 96"/>
                <a:gd name="T50" fmla="*/ 1 w 36"/>
                <a:gd name="T51" fmla="*/ 54 h 96"/>
                <a:gd name="T52" fmla="*/ 4 w 36"/>
                <a:gd name="T53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" h="96">
                  <a:moveTo>
                    <a:pt x="4" y="54"/>
                  </a:moveTo>
                  <a:cubicBezTo>
                    <a:pt x="5" y="41"/>
                    <a:pt x="4" y="26"/>
                    <a:pt x="10" y="15"/>
                  </a:cubicBezTo>
                  <a:cubicBezTo>
                    <a:pt x="12" y="11"/>
                    <a:pt x="17" y="6"/>
                    <a:pt x="22" y="6"/>
                  </a:cubicBezTo>
                  <a:cubicBezTo>
                    <a:pt x="29" y="6"/>
                    <a:pt x="31" y="15"/>
                    <a:pt x="32" y="20"/>
                  </a:cubicBezTo>
                  <a:cubicBezTo>
                    <a:pt x="34" y="31"/>
                    <a:pt x="33" y="43"/>
                    <a:pt x="32" y="55"/>
                  </a:cubicBezTo>
                  <a:cubicBezTo>
                    <a:pt x="32" y="61"/>
                    <a:pt x="32" y="67"/>
                    <a:pt x="31" y="73"/>
                  </a:cubicBezTo>
                  <a:cubicBezTo>
                    <a:pt x="30" y="79"/>
                    <a:pt x="30" y="87"/>
                    <a:pt x="24" y="91"/>
                  </a:cubicBezTo>
                  <a:cubicBezTo>
                    <a:pt x="16" y="96"/>
                    <a:pt x="14" y="85"/>
                    <a:pt x="14" y="80"/>
                  </a:cubicBezTo>
                  <a:cubicBezTo>
                    <a:pt x="14" y="74"/>
                    <a:pt x="13" y="68"/>
                    <a:pt x="12" y="62"/>
                  </a:cubicBezTo>
                  <a:cubicBezTo>
                    <a:pt x="12" y="54"/>
                    <a:pt x="12" y="46"/>
                    <a:pt x="14" y="38"/>
                  </a:cubicBezTo>
                  <a:cubicBezTo>
                    <a:pt x="15" y="36"/>
                    <a:pt x="15" y="35"/>
                    <a:pt x="16" y="34"/>
                  </a:cubicBezTo>
                  <a:cubicBezTo>
                    <a:pt x="19" y="29"/>
                    <a:pt x="25" y="36"/>
                    <a:pt x="25" y="39"/>
                  </a:cubicBezTo>
                  <a:cubicBezTo>
                    <a:pt x="25" y="41"/>
                    <a:pt x="25" y="44"/>
                    <a:pt x="25" y="47"/>
                  </a:cubicBezTo>
                  <a:cubicBezTo>
                    <a:pt x="25" y="55"/>
                    <a:pt x="25" y="63"/>
                    <a:pt x="23" y="70"/>
                  </a:cubicBezTo>
                  <a:cubicBezTo>
                    <a:pt x="22" y="72"/>
                    <a:pt x="25" y="73"/>
                    <a:pt x="25" y="71"/>
                  </a:cubicBezTo>
                  <a:cubicBezTo>
                    <a:pt x="28" y="63"/>
                    <a:pt x="28" y="55"/>
                    <a:pt x="28" y="47"/>
                  </a:cubicBezTo>
                  <a:cubicBezTo>
                    <a:pt x="28" y="41"/>
                    <a:pt x="29" y="32"/>
                    <a:pt x="21" y="30"/>
                  </a:cubicBezTo>
                  <a:cubicBezTo>
                    <a:pt x="13" y="27"/>
                    <a:pt x="11" y="37"/>
                    <a:pt x="10" y="43"/>
                  </a:cubicBezTo>
                  <a:cubicBezTo>
                    <a:pt x="9" y="54"/>
                    <a:pt x="9" y="65"/>
                    <a:pt x="11" y="75"/>
                  </a:cubicBezTo>
                  <a:cubicBezTo>
                    <a:pt x="11" y="81"/>
                    <a:pt x="11" y="95"/>
                    <a:pt x="20" y="95"/>
                  </a:cubicBezTo>
                  <a:cubicBezTo>
                    <a:pt x="31" y="95"/>
                    <a:pt x="33" y="81"/>
                    <a:pt x="34" y="73"/>
                  </a:cubicBezTo>
                  <a:cubicBezTo>
                    <a:pt x="35" y="59"/>
                    <a:pt x="36" y="46"/>
                    <a:pt x="36" y="32"/>
                  </a:cubicBezTo>
                  <a:cubicBezTo>
                    <a:pt x="36" y="22"/>
                    <a:pt x="36" y="11"/>
                    <a:pt x="27" y="5"/>
                  </a:cubicBezTo>
                  <a:cubicBezTo>
                    <a:pt x="20" y="0"/>
                    <a:pt x="11" y="8"/>
                    <a:pt x="7" y="14"/>
                  </a:cubicBezTo>
                  <a:cubicBezTo>
                    <a:pt x="5" y="19"/>
                    <a:pt x="4" y="25"/>
                    <a:pt x="3" y="30"/>
                  </a:cubicBezTo>
                  <a:cubicBezTo>
                    <a:pt x="2" y="38"/>
                    <a:pt x="2" y="46"/>
                    <a:pt x="1" y="54"/>
                  </a:cubicBezTo>
                  <a:cubicBezTo>
                    <a:pt x="0" y="56"/>
                    <a:pt x="3" y="56"/>
                    <a:pt x="4" y="54"/>
                  </a:cubicBezTo>
                  <a:close/>
                </a:path>
              </a:pathLst>
            </a:custGeom>
            <a:blipFill dpi="0"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1" name="Freeform 15"/>
            <p:cNvSpPr>
              <a:spLocks noEditPoints="1"/>
            </p:cNvSpPr>
            <p:nvPr/>
          </p:nvSpPr>
          <p:spPr bwMode="auto">
            <a:xfrm>
              <a:off x="6351674" y="-831001"/>
              <a:ext cx="388938" cy="263525"/>
            </a:xfrm>
            <a:custGeom>
              <a:avLst/>
              <a:gdLst>
                <a:gd name="T0" fmla="*/ 68 w 134"/>
                <a:gd name="T1" fmla="*/ 90 h 91"/>
                <a:gd name="T2" fmla="*/ 132 w 134"/>
                <a:gd name="T3" fmla="*/ 91 h 91"/>
                <a:gd name="T4" fmla="*/ 132 w 134"/>
                <a:gd name="T5" fmla="*/ 91 h 91"/>
                <a:gd name="T6" fmla="*/ 132 w 134"/>
                <a:gd name="T7" fmla="*/ 50 h 91"/>
                <a:gd name="T8" fmla="*/ 132 w 134"/>
                <a:gd name="T9" fmla="*/ 3 h 91"/>
                <a:gd name="T10" fmla="*/ 99 w 134"/>
                <a:gd name="T11" fmla="*/ 2 h 91"/>
                <a:gd name="T12" fmla="*/ 33 w 134"/>
                <a:gd name="T13" fmla="*/ 0 h 91"/>
                <a:gd name="T14" fmla="*/ 1 w 134"/>
                <a:gd name="T15" fmla="*/ 2 h 91"/>
                <a:gd name="T16" fmla="*/ 1 w 134"/>
                <a:gd name="T17" fmla="*/ 14 h 91"/>
                <a:gd name="T18" fmla="*/ 5 w 134"/>
                <a:gd name="T19" fmla="*/ 86 h 91"/>
                <a:gd name="T20" fmla="*/ 8 w 134"/>
                <a:gd name="T21" fmla="*/ 87 h 91"/>
                <a:gd name="T22" fmla="*/ 38 w 134"/>
                <a:gd name="T23" fmla="*/ 86 h 91"/>
                <a:gd name="T24" fmla="*/ 29 w 134"/>
                <a:gd name="T25" fmla="*/ 71 h 91"/>
                <a:gd name="T26" fmla="*/ 55 w 134"/>
                <a:gd name="T27" fmla="*/ 47 h 91"/>
                <a:gd name="T28" fmla="*/ 70 w 134"/>
                <a:gd name="T29" fmla="*/ 57 h 91"/>
                <a:gd name="T30" fmla="*/ 81 w 134"/>
                <a:gd name="T31" fmla="*/ 48 h 91"/>
                <a:gd name="T32" fmla="*/ 129 w 134"/>
                <a:gd name="T33" fmla="*/ 88 h 91"/>
                <a:gd name="T34" fmla="*/ 38 w 134"/>
                <a:gd name="T35" fmla="*/ 86 h 91"/>
                <a:gd name="T36" fmla="*/ 129 w 134"/>
                <a:gd name="T37" fmla="*/ 50 h 91"/>
                <a:gd name="T38" fmla="*/ 88 w 134"/>
                <a:gd name="T39" fmla="*/ 42 h 91"/>
                <a:gd name="T40" fmla="*/ 130 w 134"/>
                <a:gd name="T41" fmla="*/ 7 h 91"/>
                <a:gd name="T42" fmla="*/ 32 w 134"/>
                <a:gd name="T43" fmla="*/ 3 h 91"/>
                <a:gd name="T44" fmla="*/ 101 w 134"/>
                <a:gd name="T45" fmla="*/ 5 h 91"/>
                <a:gd name="T46" fmla="*/ 97 w 134"/>
                <a:gd name="T47" fmla="*/ 30 h 91"/>
                <a:gd name="T48" fmla="*/ 69 w 134"/>
                <a:gd name="T49" fmla="*/ 55 h 91"/>
                <a:gd name="T50" fmla="*/ 33 w 134"/>
                <a:gd name="T51" fmla="*/ 24 h 91"/>
                <a:gd name="T52" fmla="*/ 32 w 134"/>
                <a:gd name="T53" fmla="*/ 3 h 91"/>
                <a:gd name="T54" fmla="*/ 4 w 134"/>
                <a:gd name="T55" fmla="*/ 16 h 91"/>
                <a:gd name="T56" fmla="*/ 31 w 134"/>
                <a:gd name="T57" fmla="*/ 26 h 91"/>
                <a:gd name="T58" fmla="*/ 53 w 134"/>
                <a:gd name="T59" fmla="*/ 45 h 91"/>
                <a:gd name="T60" fmla="*/ 9 w 134"/>
                <a:gd name="T61" fmla="*/ 85 h 91"/>
                <a:gd name="T62" fmla="*/ 5 w 134"/>
                <a:gd name="T63" fmla="*/ 3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4" h="91">
                  <a:moveTo>
                    <a:pt x="36" y="89"/>
                  </a:moveTo>
                  <a:cubicBezTo>
                    <a:pt x="47" y="90"/>
                    <a:pt x="57" y="90"/>
                    <a:pt x="68" y="90"/>
                  </a:cubicBezTo>
                  <a:cubicBezTo>
                    <a:pt x="89" y="91"/>
                    <a:pt x="110" y="91"/>
                    <a:pt x="131" y="91"/>
                  </a:cubicBezTo>
                  <a:cubicBezTo>
                    <a:pt x="131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0"/>
                    <a:pt x="132" y="90"/>
                  </a:cubicBezTo>
                  <a:cubicBezTo>
                    <a:pt x="132" y="77"/>
                    <a:pt x="132" y="63"/>
                    <a:pt x="132" y="50"/>
                  </a:cubicBezTo>
                  <a:cubicBezTo>
                    <a:pt x="132" y="42"/>
                    <a:pt x="132" y="34"/>
                    <a:pt x="133" y="25"/>
                  </a:cubicBezTo>
                  <a:cubicBezTo>
                    <a:pt x="133" y="18"/>
                    <a:pt x="134" y="10"/>
                    <a:pt x="132" y="3"/>
                  </a:cubicBezTo>
                  <a:cubicBezTo>
                    <a:pt x="133" y="2"/>
                    <a:pt x="132" y="1"/>
                    <a:pt x="131" y="1"/>
                  </a:cubicBezTo>
                  <a:cubicBezTo>
                    <a:pt x="120" y="3"/>
                    <a:pt x="110" y="3"/>
                    <a:pt x="99" y="2"/>
                  </a:cubicBezTo>
                  <a:cubicBezTo>
                    <a:pt x="88" y="2"/>
                    <a:pt x="77" y="2"/>
                    <a:pt x="66" y="2"/>
                  </a:cubicBezTo>
                  <a:cubicBezTo>
                    <a:pt x="55" y="1"/>
                    <a:pt x="44" y="1"/>
                    <a:pt x="33" y="0"/>
                  </a:cubicBezTo>
                  <a:cubicBezTo>
                    <a:pt x="23" y="0"/>
                    <a:pt x="13" y="2"/>
                    <a:pt x="3" y="1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6"/>
                    <a:pt x="1" y="10"/>
                    <a:pt x="1" y="14"/>
                  </a:cubicBezTo>
                  <a:cubicBezTo>
                    <a:pt x="1" y="21"/>
                    <a:pt x="1" y="28"/>
                    <a:pt x="2" y="35"/>
                  </a:cubicBezTo>
                  <a:cubicBezTo>
                    <a:pt x="3" y="52"/>
                    <a:pt x="3" y="69"/>
                    <a:pt x="5" y="86"/>
                  </a:cubicBezTo>
                  <a:cubicBezTo>
                    <a:pt x="5" y="87"/>
                    <a:pt x="6" y="87"/>
                    <a:pt x="7" y="87"/>
                  </a:cubicBezTo>
                  <a:cubicBezTo>
                    <a:pt x="7" y="87"/>
                    <a:pt x="7" y="87"/>
                    <a:pt x="8" y="87"/>
                  </a:cubicBezTo>
                  <a:cubicBezTo>
                    <a:pt x="17" y="89"/>
                    <a:pt x="27" y="89"/>
                    <a:pt x="36" y="89"/>
                  </a:cubicBezTo>
                  <a:close/>
                  <a:moveTo>
                    <a:pt x="38" y="86"/>
                  </a:moveTo>
                  <a:cubicBezTo>
                    <a:pt x="29" y="86"/>
                    <a:pt x="21" y="86"/>
                    <a:pt x="12" y="85"/>
                  </a:cubicBezTo>
                  <a:cubicBezTo>
                    <a:pt x="17" y="80"/>
                    <a:pt x="24" y="76"/>
                    <a:pt x="29" y="71"/>
                  </a:cubicBezTo>
                  <a:cubicBezTo>
                    <a:pt x="38" y="64"/>
                    <a:pt x="47" y="56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9" y="51"/>
                    <a:pt x="63" y="54"/>
                    <a:pt x="68" y="58"/>
                  </a:cubicBezTo>
                  <a:cubicBezTo>
                    <a:pt x="68" y="59"/>
                    <a:pt x="70" y="58"/>
                    <a:pt x="70" y="57"/>
                  </a:cubicBezTo>
                  <a:cubicBezTo>
                    <a:pt x="70" y="57"/>
                    <a:pt x="71" y="57"/>
                    <a:pt x="71" y="57"/>
                  </a:cubicBezTo>
                  <a:cubicBezTo>
                    <a:pt x="74" y="54"/>
                    <a:pt x="77" y="51"/>
                    <a:pt x="81" y="48"/>
                  </a:cubicBezTo>
                  <a:cubicBezTo>
                    <a:pt x="82" y="47"/>
                    <a:pt x="84" y="46"/>
                    <a:pt x="85" y="44"/>
                  </a:cubicBezTo>
                  <a:cubicBezTo>
                    <a:pt x="101" y="57"/>
                    <a:pt x="115" y="73"/>
                    <a:pt x="129" y="88"/>
                  </a:cubicBezTo>
                  <a:cubicBezTo>
                    <a:pt x="109" y="88"/>
                    <a:pt x="89" y="88"/>
                    <a:pt x="69" y="87"/>
                  </a:cubicBezTo>
                  <a:cubicBezTo>
                    <a:pt x="59" y="87"/>
                    <a:pt x="48" y="87"/>
                    <a:pt x="38" y="86"/>
                  </a:cubicBezTo>
                  <a:close/>
                  <a:moveTo>
                    <a:pt x="130" y="27"/>
                  </a:moveTo>
                  <a:cubicBezTo>
                    <a:pt x="129" y="35"/>
                    <a:pt x="129" y="43"/>
                    <a:pt x="129" y="50"/>
                  </a:cubicBezTo>
                  <a:cubicBezTo>
                    <a:pt x="129" y="62"/>
                    <a:pt x="129" y="73"/>
                    <a:pt x="130" y="85"/>
                  </a:cubicBezTo>
                  <a:cubicBezTo>
                    <a:pt x="116" y="70"/>
                    <a:pt x="103" y="55"/>
                    <a:pt x="88" y="42"/>
                  </a:cubicBezTo>
                  <a:cubicBezTo>
                    <a:pt x="91" y="39"/>
                    <a:pt x="95" y="36"/>
                    <a:pt x="99" y="33"/>
                  </a:cubicBezTo>
                  <a:cubicBezTo>
                    <a:pt x="109" y="24"/>
                    <a:pt x="120" y="16"/>
                    <a:pt x="130" y="7"/>
                  </a:cubicBezTo>
                  <a:cubicBezTo>
                    <a:pt x="131" y="14"/>
                    <a:pt x="130" y="20"/>
                    <a:pt x="130" y="27"/>
                  </a:cubicBezTo>
                  <a:close/>
                  <a:moveTo>
                    <a:pt x="32" y="3"/>
                  </a:moveTo>
                  <a:cubicBezTo>
                    <a:pt x="43" y="4"/>
                    <a:pt x="55" y="4"/>
                    <a:pt x="66" y="4"/>
                  </a:cubicBezTo>
                  <a:cubicBezTo>
                    <a:pt x="78" y="5"/>
                    <a:pt x="90" y="5"/>
                    <a:pt x="101" y="5"/>
                  </a:cubicBezTo>
                  <a:cubicBezTo>
                    <a:pt x="111" y="6"/>
                    <a:pt x="120" y="5"/>
                    <a:pt x="129" y="4"/>
                  </a:cubicBezTo>
                  <a:cubicBezTo>
                    <a:pt x="119" y="13"/>
                    <a:pt x="108" y="22"/>
                    <a:pt x="97" y="30"/>
                  </a:cubicBezTo>
                  <a:cubicBezTo>
                    <a:pt x="91" y="35"/>
                    <a:pt x="85" y="40"/>
                    <a:pt x="79" y="46"/>
                  </a:cubicBezTo>
                  <a:cubicBezTo>
                    <a:pt x="76" y="49"/>
                    <a:pt x="72" y="51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57" y="45"/>
                    <a:pt x="45" y="34"/>
                    <a:pt x="33" y="24"/>
                  </a:cubicBezTo>
                  <a:cubicBezTo>
                    <a:pt x="25" y="17"/>
                    <a:pt x="16" y="11"/>
                    <a:pt x="8" y="4"/>
                  </a:cubicBezTo>
                  <a:cubicBezTo>
                    <a:pt x="16" y="4"/>
                    <a:pt x="24" y="3"/>
                    <a:pt x="32" y="3"/>
                  </a:cubicBezTo>
                  <a:close/>
                  <a:moveTo>
                    <a:pt x="5" y="36"/>
                  </a:moveTo>
                  <a:cubicBezTo>
                    <a:pt x="4" y="29"/>
                    <a:pt x="4" y="23"/>
                    <a:pt x="4" y="16"/>
                  </a:cubicBezTo>
                  <a:cubicBezTo>
                    <a:pt x="4" y="13"/>
                    <a:pt x="3" y="8"/>
                    <a:pt x="4" y="4"/>
                  </a:cubicBezTo>
                  <a:cubicBezTo>
                    <a:pt x="13" y="11"/>
                    <a:pt x="22" y="19"/>
                    <a:pt x="31" y="26"/>
                  </a:cubicBezTo>
                  <a:cubicBezTo>
                    <a:pt x="38" y="32"/>
                    <a:pt x="46" y="38"/>
                    <a:pt x="53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46" y="54"/>
                    <a:pt x="36" y="61"/>
                    <a:pt x="28" y="69"/>
                  </a:cubicBezTo>
                  <a:cubicBezTo>
                    <a:pt x="21" y="74"/>
                    <a:pt x="14" y="79"/>
                    <a:pt x="9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6" y="68"/>
                    <a:pt x="5" y="52"/>
                    <a:pt x="5" y="36"/>
                  </a:cubicBezTo>
                  <a:close/>
                </a:path>
              </a:pathLst>
            </a:custGeom>
            <a:blipFill dpi="0"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2" name="Freeform 16"/>
            <p:cNvSpPr>
              <a:spLocks noEditPoints="1"/>
            </p:cNvSpPr>
            <p:nvPr/>
          </p:nvSpPr>
          <p:spPr bwMode="auto">
            <a:xfrm>
              <a:off x="3911686" y="-1242164"/>
              <a:ext cx="388938" cy="265113"/>
            </a:xfrm>
            <a:custGeom>
              <a:avLst/>
              <a:gdLst>
                <a:gd name="T0" fmla="*/ 68 w 134"/>
                <a:gd name="T1" fmla="*/ 90 h 91"/>
                <a:gd name="T2" fmla="*/ 132 w 134"/>
                <a:gd name="T3" fmla="*/ 91 h 91"/>
                <a:gd name="T4" fmla="*/ 132 w 134"/>
                <a:gd name="T5" fmla="*/ 91 h 91"/>
                <a:gd name="T6" fmla="*/ 132 w 134"/>
                <a:gd name="T7" fmla="*/ 50 h 91"/>
                <a:gd name="T8" fmla="*/ 133 w 134"/>
                <a:gd name="T9" fmla="*/ 3 h 91"/>
                <a:gd name="T10" fmla="*/ 100 w 134"/>
                <a:gd name="T11" fmla="*/ 2 h 91"/>
                <a:gd name="T12" fmla="*/ 33 w 134"/>
                <a:gd name="T13" fmla="*/ 0 h 91"/>
                <a:gd name="T14" fmla="*/ 1 w 134"/>
                <a:gd name="T15" fmla="*/ 1 h 91"/>
                <a:gd name="T16" fmla="*/ 1 w 134"/>
                <a:gd name="T17" fmla="*/ 14 h 91"/>
                <a:gd name="T18" fmla="*/ 5 w 134"/>
                <a:gd name="T19" fmla="*/ 86 h 91"/>
                <a:gd name="T20" fmla="*/ 8 w 134"/>
                <a:gd name="T21" fmla="*/ 87 h 91"/>
                <a:gd name="T22" fmla="*/ 38 w 134"/>
                <a:gd name="T23" fmla="*/ 86 h 91"/>
                <a:gd name="T24" fmla="*/ 29 w 134"/>
                <a:gd name="T25" fmla="*/ 71 h 91"/>
                <a:gd name="T26" fmla="*/ 55 w 134"/>
                <a:gd name="T27" fmla="*/ 47 h 91"/>
                <a:gd name="T28" fmla="*/ 70 w 134"/>
                <a:gd name="T29" fmla="*/ 57 h 91"/>
                <a:gd name="T30" fmla="*/ 81 w 134"/>
                <a:gd name="T31" fmla="*/ 48 h 91"/>
                <a:gd name="T32" fmla="*/ 129 w 134"/>
                <a:gd name="T33" fmla="*/ 88 h 91"/>
                <a:gd name="T34" fmla="*/ 38 w 134"/>
                <a:gd name="T35" fmla="*/ 86 h 91"/>
                <a:gd name="T36" fmla="*/ 129 w 134"/>
                <a:gd name="T37" fmla="*/ 50 h 91"/>
                <a:gd name="T38" fmla="*/ 88 w 134"/>
                <a:gd name="T39" fmla="*/ 42 h 91"/>
                <a:gd name="T40" fmla="*/ 130 w 134"/>
                <a:gd name="T41" fmla="*/ 7 h 91"/>
                <a:gd name="T42" fmla="*/ 32 w 134"/>
                <a:gd name="T43" fmla="*/ 3 h 91"/>
                <a:gd name="T44" fmla="*/ 101 w 134"/>
                <a:gd name="T45" fmla="*/ 5 h 91"/>
                <a:gd name="T46" fmla="*/ 97 w 134"/>
                <a:gd name="T47" fmla="*/ 30 h 91"/>
                <a:gd name="T48" fmla="*/ 69 w 134"/>
                <a:gd name="T49" fmla="*/ 55 h 91"/>
                <a:gd name="T50" fmla="*/ 33 w 134"/>
                <a:gd name="T51" fmla="*/ 24 h 91"/>
                <a:gd name="T52" fmla="*/ 32 w 134"/>
                <a:gd name="T53" fmla="*/ 3 h 91"/>
                <a:gd name="T54" fmla="*/ 4 w 134"/>
                <a:gd name="T55" fmla="*/ 16 h 91"/>
                <a:gd name="T56" fmla="*/ 31 w 134"/>
                <a:gd name="T57" fmla="*/ 26 h 91"/>
                <a:gd name="T58" fmla="*/ 53 w 134"/>
                <a:gd name="T59" fmla="*/ 45 h 91"/>
                <a:gd name="T60" fmla="*/ 9 w 134"/>
                <a:gd name="T61" fmla="*/ 84 h 91"/>
                <a:gd name="T62" fmla="*/ 5 w 134"/>
                <a:gd name="T63" fmla="*/ 3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4" h="91">
                  <a:moveTo>
                    <a:pt x="36" y="89"/>
                  </a:moveTo>
                  <a:cubicBezTo>
                    <a:pt x="47" y="89"/>
                    <a:pt x="57" y="90"/>
                    <a:pt x="68" y="90"/>
                  </a:cubicBezTo>
                  <a:cubicBezTo>
                    <a:pt x="89" y="91"/>
                    <a:pt x="110" y="91"/>
                    <a:pt x="131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0"/>
                    <a:pt x="133" y="90"/>
                    <a:pt x="133" y="90"/>
                  </a:cubicBezTo>
                  <a:cubicBezTo>
                    <a:pt x="133" y="76"/>
                    <a:pt x="132" y="63"/>
                    <a:pt x="132" y="50"/>
                  </a:cubicBezTo>
                  <a:cubicBezTo>
                    <a:pt x="132" y="42"/>
                    <a:pt x="132" y="33"/>
                    <a:pt x="133" y="25"/>
                  </a:cubicBezTo>
                  <a:cubicBezTo>
                    <a:pt x="133" y="18"/>
                    <a:pt x="134" y="10"/>
                    <a:pt x="133" y="3"/>
                  </a:cubicBezTo>
                  <a:cubicBezTo>
                    <a:pt x="133" y="2"/>
                    <a:pt x="132" y="1"/>
                    <a:pt x="131" y="1"/>
                  </a:cubicBezTo>
                  <a:cubicBezTo>
                    <a:pt x="120" y="3"/>
                    <a:pt x="110" y="2"/>
                    <a:pt x="100" y="2"/>
                  </a:cubicBezTo>
                  <a:cubicBezTo>
                    <a:pt x="88" y="2"/>
                    <a:pt x="77" y="2"/>
                    <a:pt x="66" y="1"/>
                  </a:cubicBezTo>
                  <a:cubicBezTo>
                    <a:pt x="55" y="1"/>
                    <a:pt x="44" y="1"/>
                    <a:pt x="33" y="0"/>
                  </a:cubicBezTo>
                  <a:cubicBezTo>
                    <a:pt x="23" y="0"/>
                    <a:pt x="13" y="2"/>
                    <a:pt x="3" y="1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5"/>
                    <a:pt x="1" y="10"/>
                    <a:pt x="1" y="14"/>
                  </a:cubicBezTo>
                  <a:cubicBezTo>
                    <a:pt x="1" y="21"/>
                    <a:pt x="1" y="28"/>
                    <a:pt x="2" y="34"/>
                  </a:cubicBezTo>
                  <a:cubicBezTo>
                    <a:pt x="3" y="52"/>
                    <a:pt x="3" y="69"/>
                    <a:pt x="5" y="86"/>
                  </a:cubicBezTo>
                  <a:cubicBezTo>
                    <a:pt x="5" y="87"/>
                    <a:pt x="6" y="87"/>
                    <a:pt x="7" y="87"/>
                  </a:cubicBezTo>
                  <a:cubicBezTo>
                    <a:pt x="7" y="87"/>
                    <a:pt x="7" y="87"/>
                    <a:pt x="8" y="87"/>
                  </a:cubicBezTo>
                  <a:cubicBezTo>
                    <a:pt x="17" y="88"/>
                    <a:pt x="27" y="89"/>
                    <a:pt x="36" y="89"/>
                  </a:cubicBezTo>
                  <a:close/>
                  <a:moveTo>
                    <a:pt x="38" y="86"/>
                  </a:moveTo>
                  <a:cubicBezTo>
                    <a:pt x="30" y="86"/>
                    <a:pt x="21" y="86"/>
                    <a:pt x="12" y="85"/>
                  </a:cubicBezTo>
                  <a:cubicBezTo>
                    <a:pt x="18" y="80"/>
                    <a:pt x="24" y="76"/>
                    <a:pt x="29" y="71"/>
                  </a:cubicBezTo>
                  <a:cubicBezTo>
                    <a:pt x="38" y="64"/>
                    <a:pt x="48" y="56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9" y="50"/>
                    <a:pt x="63" y="54"/>
                    <a:pt x="68" y="58"/>
                  </a:cubicBezTo>
                  <a:cubicBezTo>
                    <a:pt x="68" y="58"/>
                    <a:pt x="70" y="58"/>
                    <a:pt x="70" y="57"/>
                  </a:cubicBezTo>
                  <a:cubicBezTo>
                    <a:pt x="70" y="57"/>
                    <a:pt x="71" y="57"/>
                    <a:pt x="71" y="57"/>
                  </a:cubicBezTo>
                  <a:cubicBezTo>
                    <a:pt x="74" y="53"/>
                    <a:pt x="77" y="51"/>
                    <a:pt x="81" y="48"/>
                  </a:cubicBezTo>
                  <a:cubicBezTo>
                    <a:pt x="82" y="47"/>
                    <a:pt x="84" y="45"/>
                    <a:pt x="85" y="44"/>
                  </a:cubicBezTo>
                  <a:cubicBezTo>
                    <a:pt x="101" y="57"/>
                    <a:pt x="115" y="73"/>
                    <a:pt x="129" y="88"/>
                  </a:cubicBezTo>
                  <a:cubicBezTo>
                    <a:pt x="109" y="88"/>
                    <a:pt x="89" y="88"/>
                    <a:pt x="70" y="87"/>
                  </a:cubicBezTo>
                  <a:cubicBezTo>
                    <a:pt x="59" y="87"/>
                    <a:pt x="48" y="87"/>
                    <a:pt x="38" y="86"/>
                  </a:cubicBezTo>
                  <a:close/>
                  <a:moveTo>
                    <a:pt x="130" y="27"/>
                  </a:moveTo>
                  <a:cubicBezTo>
                    <a:pt x="129" y="35"/>
                    <a:pt x="130" y="42"/>
                    <a:pt x="129" y="50"/>
                  </a:cubicBezTo>
                  <a:cubicBezTo>
                    <a:pt x="129" y="62"/>
                    <a:pt x="130" y="73"/>
                    <a:pt x="130" y="85"/>
                  </a:cubicBezTo>
                  <a:cubicBezTo>
                    <a:pt x="117" y="70"/>
                    <a:pt x="103" y="55"/>
                    <a:pt x="88" y="42"/>
                  </a:cubicBezTo>
                  <a:cubicBezTo>
                    <a:pt x="91" y="39"/>
                    <a:pt x="95" y="36"/>
                    <a:pt x="99" y="33"/>
                  </a:cubicBezTo>
                  <a:cubicBezTo>
                    <a:pt x="109" y="24"/>
                    <a:pt x="120" y="16"/>
                    <a:pt x="130" y="7"/>
                  </a:cubicBezTo>
                  <a:cubicBezTo>
                    <a:pt x="131" y="14"/>
                    <a:pt x="130" y="20"/>
                    <a:pt x="130" y="27"/>
                  </a:cubicBezTo>
                  <a:close/>
                  <a:moveTo>
                    <a:pt x="32" y="3"/>
                  </a:moveTo>
                  <a:cubicBezTo>
                    <a:pt x="43" y="4"/>
                    <a:pt x="55" y="4"/>
                    <a:pt x="66" y="4"/>
                  </a:cubicBezTo>
                  <a:cubicBezTo>
                    <a:pt x="78" y="5"/>
                    <a:pt x="90" y="5"/>
                    <a:pt x="101" y="5"/>
                  </a:cubicBezTo>
                  <a:cubicBezTo>
                    <a:pt x="111" y="5"/>
                    <a:pt x="120" y="5"/>
                    <a:pt x="129" y="4"/>
                  </a:cubicBezTo>
                  <a:cubicBezTo>
                    <a:pt x="119" y="13"/>
                    <a:pt x="108" y="21"/>
                    <a:pt x="97" y="30"/>
                  </a:cubicBezTo>
                  <a:cubicBezTo>
                    <a:pt x="91" y="35"/>
                    <a:pt x="85" y="40"/>
                    <a:pt x="79" y="45"/>
                  </a:cubicBezTo>
                  <a:cubicBezTo>
                    <a:pt x="76" y="48"/>
                    <a:pt x="72" y="51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57" y="45"/>
                    <a:pt x="45" y="34"/>
                    <a:pt x="33" y="24"/>
                  </a:cubicBezTo>
                  <a:cubicBezTo>
                    <a:pt x="25" y="17"/>
                    <a:pt x="16" y="10"/>
                    <a:pt x="8" y="4"/>
                  </a:cubicBezTo>
                  <a:cubicBezTo>
                    <a:pt x="16" y="4"/>
                    <a:pt x="24" y="3"/>
                    <a:pt x="32" y="3"/>
                  </a:cubicBezTo>
                  <a:close/>
                  <a:moveTo>
                    <a:pt x="5" y="35"/>
                  </a:moveTo>
                  <a:cubicBezTo>
                    <a:pt x="4" y="29"/>
                    <a:pt x="4" y="22"/>
                    <a:pt x="4" y="16"/>
                  </a:cubicBezTo>
                  <a:cubicBezTo>
                    <a:pt x="4" y="12"/>
                    <a:pt x="3" y="8"/>
                    <a:pt x="4" y="4"/>
                  </a:cubicBezTo>
                  <a:cubicBezTo>
                    <a:pt x="13" y="11"/>
                    <a:pt x="22" y="19"/>
                    <a:pt x="31" y="26"/>
                  </a:cubicBezTo>
                  <a:cubicBezTo>
                    <a:pt x="39" y="32"/>
                    <a:pt x="46" y="38"/>
                    <a:pt x="53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46" y="54"/>
                    <a:pt x="36" y="61"/>
                    <a:pt x="28" y="68"/>
                  </a:cubicBezTo>
                  <a:cubicBezTo>
                    <a:pt x="22" y="74"/>
                    <a:pt x="14" y="78"/>
                    <a:pt x="9" y="84"/>
                  </a:cubicBezTo>
                  <a:cubicBezTo>
                    <a:pt x="9" y="84"/>
                    <a:pt x="8" y="84"/>
                    <a:pt x="8" y="84"/>
                  </a:cubicBezTo>
                  <a:cubicBezTo>
                    <a:pt x="6" y="68"/>
                    <a:pt x="6" y="52"/>
                    <a:pt x="5" y="35"/>
                  </a:cubicBezTo>
                  <a:close/>
                </a:path>
              </a:pathLst>
            </a:custGeom>
            <a:blipFill dpi="0"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3" name="Freeform 17"/>
            <p:cNvSpPr>
              <a:spLocks noEditPoints="1"/>
            </p:cNvSpPr>
            <p:nvPr/>
          </p:nvSpPr>
          <p:spPr bwMode="auto">
            <a:xfrm>
              <a:off x="1068473" y="-86464"/>
              <a:ext cx="388938" cy="265113"/>
            </a:xfrm>
            <a:custGeom>
              <a:avLst/>
              <a:gdLst>
                <a:gd name="T0" fmla="*/ 68 w 134"/>
                <a:gd name="T1" fmla="*/ 90 h 91"/>
                <a:gd name="T2" fmla="*/ 132 w 134"/>
                <a:gd name="T3" fmla="*/ 91 h 91"/>
                <a:gd name="T4" fmla="*/ 132 w 134"/>
                <a:gd name="T5" fmla="*/ 91 h 91"/>
                <a:gd name="T6" fmla="*/ 132 w 134"/>
                <a:gd name="T7" fmla="*/ 50 h 91"/>
                <a:gd name="T8" fmla="*/ 133 w 134"/>
                <a:gd name="T9" fmla="*/ 3 h 91"/>
                <a:gd name="T10" fmla="*/ 100 w 134"/>
                <a:gd name="T11" fmla="*/ 2 h 91"/>
                <a:gd name="T12" fmla="*/ 34 w 134"/>
                <a:gd name="T13" fmla="*/ 1 h 91"/>
                <a:gd name="T14" fmla="*/ 2 w 134"/>
                <a:gd name="T15" fmla="*/ 2 h 91"/>
                <a:gd name="T16" fmla="*/ 1 w 134"/>
                <a:gd name="T17" fmla="*/ 14 h 91"/>
                <a:gd name="T18" fmla="*/ 5 w 134"/>
                <a:gd name="T19" fmla="*/ 86 h 91"/>
                <a:gd name="T20" fmla="*/ 8 w 134"/>
                <a:gd name="T21" fmla="*/ 88 h 91"/>
                <a:gd name="T22" fmla="*/ 38 w 134"/>
                <a:gd name="T23" fmla="*/ 87 h 91"/>
                <a:gd name="T24" fmla="*/ 29 w 134"/>
                <a:gd name="T25" fmla="*/ 71 h 91"/>
                <a:gd name="T26" fmla="*/ 55 w 134"/>
                <a:gd name="T27" fmla="*/ 47 h 91"/>
                <a:gd name="T28" fmla="*/ 70 w 134"/>
                <a:gd name="T29" fmla="*/ 58 h 91"/>
                <a:gd name="T30" fmla="*/ 81 w 134"/>
                <a:gd name="T31" fmla="*/ 48 h 91"/>
                <a:gd name="T32" fmla="*/ 129 w 134"/>
                <a:gd name="T33" fmla="*/ 89 h 91"/>
                <a:gd name="T34" fmla="*/ 38 w 134"/>
                <a:gd name="T35" fmla="*/ 87 h 91"/>
                <a:gd name="T36" fmla="*/ 130 w 134"/>
                <a:gd name="T37" fmla="*/ 50 h 91"/>
                <a:gd name="T38" fmla="*/ 88 w 134"/>
                <a:gd name="T39" fmla="*/ 42 h 91"/>
                <a:gd name="T40" fmla="*/ 130 w 134"/>
                <a:gd name="T41" fmla="*/ 7 h 91"/>
                <a:gd name="T42" fmla="*/ 32 w 134"/>
                <a:gd name="T43" fmla="*/ 4 h 91"/>
                <a:gd name="T44" fmla="*/ 102 w 134"/>
                <a:gd name="T45" fmla="*/ 5 h 91"/>
                <a:gd name="T46" fmla="*/ 98 w 134"/>
                <a:gd name="T47" fmla="*/ 31 h 91"/>
                <a:gd name="T48" fmla="*/ 69 w 134"/>
                <a:gd name="T49" fmla="*/ 55 h 91"/>
                <a:gd name="T50" fmla="*/ 33 w 134"/>
                <a:gd name="T51" fmla="*/ 24 h 91"/>
                <a:gd name="T52" fmla="*/ 32 w 134"/>
                <a:gd name="T53" fmla="*/ 4 h 91"/>
                <a:gd name="T54" fmla="*/ 4 w 134"/>
                <a:gd name="T55" fmla="*/ 16 h 91"/>
                <a:gd name="T56" fmla="*/ 31 w 134"/>
                <a:gd name="T57" fmla="*/ 26 h 91"/>
                <a:gd name="T58" fmla="*/ 53 w 134"/>
                <a:gd name="T59" fmla="*/ 45 h 91"/>
                <a:gd name="T60" fmla="*/ 9 w 134"/>
                <a:gd name="T61" fmla="*/ 85 h 91"/>
                <a:gd name="T62" fmla="*/ 5 w 134"/>
                <a:gd name="T63" fmla="*/ 3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4" h="91">
                  <a:moveTo>
                    <a:pt x="36" y="89"/>
                  </a:moveTo>
                  <a:cubicBezTo>
                    <a:pt x="47" y="90"/>
                    <a:pt x="57" y="90"/>
                    <a:pt x="68" y="90"/>
                  </a:cubicBezTo>
                  <a:cubicBezTo>
                    <a:pt x="89" y="91"/>
                    <a:pt x="110" y="91"/>
                    <a:pt x="131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3" y="91"/>
                    <a:pt x="133" y="90"/>
                    <a:pt x="133" y="90"/>
                  </a:cubicBezTo>
                  <a:cubicBezTo>
                    <a:pt x="133" y="77"/>
                    <a:pt x="132" y="64"/>
                    <a:pt x="132" y="50"/>
                  </a:cubicBezTo>
                  <a:cubicBezTo>
                    <a:pt x="133" y="42"/>
                    <a:pt x="133" y="34"/>
                    <a:pt x="133" y="26"/>
                  </a:cubicBezTo>
                  <a:cubicBezTo>
                    <a:pt x="134" y="18"/>
                    <a:pt x="134" y="11"/>
                    <a:pt x="133" y="3"/>
                  </a:cubicBezTo>
                  <a:cubicBezTo>
                    <a:pt x="133" y="2"/>
                    <a:pt x="132" y="1"/>
                    <a:pt x="131" y="1"/>
                  </a:cubicBezTo>
                  <a:cubicBezTo>
                    <a:pt x="120" y="3"/>
                    <a:pt x="110" y="3"/>
                    <a:pt x="100" y="2"/>
                  </a:cubicBezTo>
                  <a:cubicBezTo>
                    <a:pt x="89" y="2"/>
                    <a:pt x="78" y="2"/>
                    <a:pt x="67" y="2"/>
                  </a:cubicBezTo>
                  <a:cubicBezTo>
                    <a:pt x="56" y="1"/>
                    <a:pt x="45" y="1"/>
                    <a:pt x="34" y="1"/>
                  </a:cubicBezTo>
                  <a:cubicBezTo>
                    <a:pt x="23" y="0"/>
                    <a:pt x="13" y="2"/>
                    <a:pt x="3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6"/>
                    <a:pt x="1" y="10"/>
                    <a:pt x="1" y="14"/>
                  </a:cubicBezTo>
                  <a:cubicBezTo>
                    <a:pt x="1" y="21"/>
                    <a:pt x="2" y="28"/>
                    <a:pt x="2" y="35"/>
                  </a:cubicBezTo>
                  <a:cubicBezTo>
                    <a:pt x="3" y="52"/>
                    <a:pt x="3" y="69"/>
                    <a:pt x="5" y="86"/>
                  </a:cubicBezTo>
                  <a:cubicBezTo>
                    <a:pt x="6" y="87"/>
                    <a:pt x="7" y="88"/>
                    <a:pt x="7" y="87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17" y="89"/>
                    <a:pt x="27" y="89"/>
                    <a:pt x="36" y="89"/>
                  </a:cubicBezTo>
                  <a:close/>
                  <a:moveTo>
                    <a:pt x="38" y="87"/>
                  </a:moveTo>
                  <a:cubicBezTo>
                    <a:pt x="30" y="86"/>
                    <a:pt x="21" y="86"/>
                    <a:pt x="13" y="85"/>
                  </a:cubicBezTo>
                  <a:cubicBezTo>
                    <a:pt x="18" y="80"/>
                    <a:pt x="24" y="76"/>
                    <a:pt x="29" y="71"/>
                  </a:cubicBezTo>
                  <a:cubicBezTo>
                    <a:pt x="38" y="64"/>
                    <a:pt x="48" y="5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9" y="51"/>
                    <a:pt x="63" y="55"/>
                    <a:pt x="68" y="58"/>
                  </a:cubicBezTo>
                  <a:cubicBezTo>
                    <a:pt x="69" y="59"/>
                    <a:pt x="70" y="58"/>
                    <a:pt x="70" y="58"/>
                  </a:cubicBezTo>
                  <a:cubicBezTo>
                    <a:pt x="71" y="58"/>
                    <a:pt x="71" y="58"/>
                    <a:pt x="71" y="57"/>
                  </a:cubicBezTo>
                  <a:cubicBezTo>
                    <a:pt x="74" y="54"/>
                    <a:pt x="78" y="51"/>
                    <a:pt x="81" y="48"/>
                  </a:cubicBezTo>
                  <a:cubicBezTo>
                    <a:pt x="82" y="47"/>
                    <a:pt x="84" y="46"/>
                    <a:pt x="86" y="44"/>
                  </a:cubicBezTo>
                  <a:cubicBezTo>
                    <a:pt x="102" y="57"/>
                    <a:pt x="115" y="73"/>
                    <a:pt x="129" y="89"/>
                  </a:cubicBezTo>
                  <a:cubicBezTo>
                    <a:pt x="109" y="89"/>
                    <a:pt x="89" y="88"/>
                    <a:pt x="70" y="88"/>
                  </a:cubicBezTo>
                  <a:cubicBezTo>
                    <a:pt x="59" y="87"/>
                    <a:pt x="49" y="87"/>
                    <a:pt x="38" y="87"/>
                  </a:cubicBezTo>
                  <a:close/>
                  <a:moveTo>
                    <a:pt x="130" y="27"/>
                  </a:moveTo>
                  <a:cubicBezTo>
                    <a:pt x="130" y="35"/>
                    <a:pt x="130" y="43"/>
                    <a:pt x="130" y="50"/>
                  </a:cubicBezTo>
                  <a:cubicBezTo>
                    <a:pt x="129" y="62"/>
                    <a:pt x="130" y="74"/>
                    <a:pt x="130" y="85"/>
                  </a:cubicBezTo>
                  <a:cubicBezTo>
                    <a:pt x="117" y="70"/>
                    <a:pt x="103" y="55"/>
                    <a:pt x="88" y="42"/>
                  </a:cubicBezTo>
                  <a:cubicBezTo>
                    <a:pt x="91" y="39"/>
                    <a:pt x="95" y="36"/>
                    <a:pt x="99" y="33"/>
                  </a:cubicBezTo>
                  <a:cubicBezTo>
                    <a:pt x="109" y="25"/>
                    <a:pt x="120" y="16"/>
                    <a:pt x="130" y="7"/>
                  </a:cubicBezTo>
                  <a:cubicBezTo>
                    <a:pt x="131" y="14"/>
                    <a:pt x="130" y="21"/>
                    <a:pt x="130" y="27"/>
                  </a:cubicBezTo>
                  <a:close/>
                  <a:moveTo>
                    <a:pt x="32" y="4"/>
                  </a:moveTo>
                  <a:cubicBezTo>
                    <a:pt x="43" y="4"/>
                    <a:pt x="55" y="4"/>
                    <a:pt x="67" y="5"/>
                  </a:cubicBezTo>
                  <a:cubicBezTo>
                    <a:pt x="78" y="5"/>
                    <a:pt x="90" y="5"/>
                    <a:pt x="102" y="5"/>
                  </a:cubicBezTo>
                  <a:cubicBezTo>
                    <a:pt x="111" y="6"/>
                    <a:pt x="120" y="6"/>
                    <a:pt x="129" y="5"/>
                  </a:cubicBezTo>
                  <a:cubicBezTo>
                    <a:pt x="119" y="13"/>
                    <a:pt x="108" y="22"/>
                    <a:pt x="98" y="31"/>
                  </a:cubicBezTo>
                  <a:cubicBezTo>
                    <a:pt x="91" y="36"/>
                    <a:pt x="85" y="41"/>
                    <a:pt x="79" y="46"/>
                  </a:cubicBezTo>
                  <a:cubicBezTo>
                    <a:pt x="76" y="49"/>
                    <a:pt x="72" y="52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57" y="45"/>
                    <a:pt x="46" y="34"/>
                    <a:pt x="33" y="24"/>
                  </a:cubicBezTo>
                  <a:cubicBezTo>
                    <a:pt x="25" y="17"/>
                    <a:pt x="17" y="11"/>
                    <a:pt x="8" y="4"/>
                  </a:cubicBezTo>
                  <a:cubicBezTo>
                    <a:pt x="16" y="4"/>
                    <a:pt x="24" y="3"/>
                    <a:pt x="32" y="4"/>
                  </a:cubicBezTo>
                  <a:close/>
                  <a:moveTo>
                    <a:pt x="5" y="36"/>
                  </a:moveTo>
                  <a:cubicBezTo>
                    <a:pt x="5" y="29"/>
                    <a:pt x="4" y="23"/>
                    <a:pt x="4" y="16"/>
                  </a:cubicBezTo>
                  <a:cubicBezTo>
                    <a:pt x="4" y="13"/>
                    <a:pt x="3" y="8"/>
                    <a:pt x="4" y="4"/>
                  </a:cubicBezTo>
                  <a:cubicBezTo>
                    <a:pt x="13" y="12"/>
                    <a:pt x="22" y="19"/>
                    <a:pt x="31" y="26"/>
                  </a:cubicBezTo>
                  <a:cubicBezTo>
                    <a:pt x="39" y="32"/>
                    <a:pt x="46" y="39"/>
                    <a:pt x="53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46" y="54"/>
                    <a:pt x="37" y="62"/>
                    <a:pt x="28" y="69"/>
                  </a:cubicBezTo>
                  <a:cubicBezTo>
                    <a:pt x="22" y="74"/>
                    <a:pt x="15" y="79"/>
                    <a:pt x="9" y="85"/>
                  </a:cubicBezTo>
                  <a:cubicBezTo>
                    <a:pt x="9" y="85"/>
                    <a:pt x="8" y="85"/>
                    <a:pt x="8" y="85"/>
                  </a:cubicBezTo>
                  <a:cubicBezTo>
                    <a:pt x="6" y="68"/>
                    <a:pt x="6" y="52"/>
                    <a:pt x="5" y="36"/>
                  </a:cubicBezTo>
                  <a:close/>
                </a:path>
              </a:pathLst>
            </a:custGeom>
            <a:blipFill dpi="0"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521036" y="1651849"/>
              <a:ext cx="385763" cy="265113"/>
            </a:xfrm>
            <a:custGeom>
              <a:avLst/>
              <a:gdLst>
                <a:gd name="T0" fmla="*/ 67 w 133"/>
                <a:gd name="T1" fmla="*/ 90 h 91"/>
                <a:gd name="T2" fmla="*/ 131 w 133"/>
                <a:gd name="T3" fmla="*/ 91 h 91"/>
                <a:gd name="T4" fmla="*/ 131 w 133"/>
                <a:gd name="T5" fmla="*/ 91 h 91"/>
                <a:gd name="T6" fmla="*/ 132 w 133"/>
                <a:gd name="T7" fmla="*/ 50 h 91"/>
                <a:gd name="T8" fmla="*/ 132 w 133"/>
                <a:gd name="T9" fmla="*/ 3 h 91"/>
                <a:gd name="T10" fmla="*/ 99 w 133"/>
                <a:gd name="T11" fmla="*/ 2 h 91"/>
                <a:gd name="T12" fmla="*/ 33 w 133"/>
                <a:gd name="T13" fmla="*/ 1 h 91"/>
                <a:gd name="T14" fmla="*/ 1 w 133"/>
                <a:gd name="T15" fmla="*/ 2 h 91"/>
                <a:gd name="T16" fmla="*/ 0 w 133"/>
                <a:gd name="T17" fmla="*/ 14 h 91"/>
                <a:gd name="T18" fmla="*/ 4 w 133"/>
                <a:gd name="T19" fmla="*/ 86 h 91"/>
                <a:gd name="T20" fmla="*/ 7 w 133"/>
                <a:gd name="T21" fmla="*/ 87 h 91"/>
                <a:gd name="T22" fmla="*/ 37 w 133"/>
                <a:gd name="T23" fmla="*/ 86 h 91"/>
                <a:gd name="T24" fmla="*/ 28 w 133"/>
                <a:gd name="T25" fmla="*/ 71 h 91"/>
                <a:gd name="T26" fmla="*/ 54 w 133"/>
                <a:gd name="T27" fmla="*/ 47 h 91"/>
                <a:gd name="T28" fmla="*/ 69 w 133"/>
                <a:gd name="T29" fmla="*/ 57 h 91"/>
                <a:gd name="T30" fmla="*/ 80 w 133"/>
                <a:gd name="T31" fmla="*/ 48 h 91"/>
                <a:gd name="T32" fmla="*/ 128 w 133"/>
                <a:gd name="T33" fmla="*/ 88 h 91"/>
                <a:gd name="T34" fmla="*/ 37 w 133"/>
                <a:gd name="T35" fmla="*/ 86 h 91"/>
                <a:gd name="T36" fmla="*/ 129 w 133"/>
                <a:gd name="T37" fmla="*/ 50 h 91"/>
                <a:gd name="T38" fmla="*/ 87 w 133"/>
                <a:gd name="T39" fmla="*/ 42 h 91"/>
                <a:gd name="T40" fmla="*/ 129 w 133"/>
                <a:gd name="T41" fmla="*/ 7 h 91"/>
                <a:gd name="T42" fmla="*/ 31 w 133"/>
                <a:gd name="T43" fmla="*/ 3 h 91"/>
                <a:gd name="T44" fmla="*/ 101 w 133"/>
                <a:gd name="T45" fmla="*/ 5 h 91"/>
                <a:gd name="T46" fmla="*/ 97 w 133"/>
                <a:gd name="T47" fmla="*/ 30 h 91"/>
                <a:gd name="T48" fmla="*/ 68 w 133"/>
                <a:gd name="T49" fmla="*/ 55 h 91"/>
                <a:gd name="T50" fmla="*/ 32 w 133"/>
                <a:gd name="T51" fmla="*/ 24 h 91"/>
                <a:gd name="T52" fmla="*/ 31 w 133"/>
                <a:gd name="T53" fmla="*/ 3 h 91"/>
                <a:gd name="T54" fmla="*/ 3 w 133"/>
                <a:gd name="T55" fmla="*/ 16 h 91"/>
                <a:gd name="T56" fmla="*/ 30 w 133"/>
                <a:gd name="T57" fmla="*/ 26 h 91"/>
                <a:gd name="T58" fmla="*/ 52 w 133"/>
                <a:gd name="T59" fmla="*/ 45 h 91"/>
                <a:gd name="T60" fmla="*/ 8 w 133"/>
                <a:gd name="T61" fmla="*/ 85 h 91"/>
                <a:gd name="T62" fmla="*/ 4 w 133"/>
                <a:gd name="T63" fmla="*/ 3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3" h="91">
                  <a:moveTo>
                    <a:pt x="35" y="89"/>
                  </a:moveTo>
                  <a:cubicBezTo>
                    <a:pt x="46" y="90"/>
                    <a:pt x="56" y="90"/>
                    <a:pt x="67" y="90"/>
                  </a:cubicBezTo>
                  <a:cubicBezTo>
                    <a:pt x="88" y="91"/>
                    <a:pt x="109" y="91"/>
                    <a:pt x="130" y="91"/>
                  </a:cubicBezTo>
                  <a:cubicBezTo>
                    <a:pt x="131" y="91"/>
                    <a:pt x="131" y="91"/>
                    <a:pt x="131" y="91"/>
                  </a:cubicBezTo>
                  <a:cubicBezTo>
                    <a:pt x="131" y="91"/>
                    <a:pt x="131" y="91"/>
                    <a:pt x="131" y="91"/>
                  </a:cubicBezTo>
                  <a:cubicBezTo>
                    <a:pt x="131" y="91"/>
                    <a:pt x="131" y="91"/>
                    <a:pt x="131" y="91"/>
                  </a:cubicBezTo>
                  <a:cubicBezTo>
                    <a:pt x="132" y="91"/>
                    <a:pt x="132" y="90"/>
                    <a:pt x="132" y="90"/>
                  </a:cubicBezTo>
                  <a:cubicBezTo>
                    <a:pt x="132" y="77"/>
                    <a:pt x="131" y="64"/>
                    <a:pt x="132" y="50"/>
                  </a:cubicBezTo>
                  <a:cubicBezTo>
                    <a:pt x="132" y="42"/>
                    <a:pt x="132" y="34"/>
                    <a:pt x="132" y="25"/>
                  </a:cubicBezTo>
                  <a:cubicBezTo>
                    <a:pt x="133" y="18"/>
                    <a:pt x="133" y="10"/>
                    <a:pt x="132" y="3"/>
                  </a:cubicBezTo>
                  <a:cubicBezTo>
                    <a:pt x="132" y="2"/>
                    <a:pt x="131" y="1"/>
                    <a:pt x="130" y="1"/>
                  </a:cubicBezTo>
                  <a:cubicBezTo>
                    <a:pt x="119" y="3"/>
                    <a:pt x="109" y="3"/>
                    <a:pt x="99" y="2"/>
                  </a:cubicBezTo>
                  <a:cubicBezTo>
                    <a:pt x="88" y="2"/>
                    <a:pt x="77" y="2"/>
                    <a:pt x="66" y="2"/>
                  </a:cubicBezTo>
                  <a:cubicBezTo>
                    <a:pt x="55" y="1"/>
                    <a:pt x="44" y="1"/>
                    <a:pt x="33" y="1"/>
                  </a:cubicBezTo>
                  <a:cubicBezTo>
                    <a:pt x="22" y="0"/>
                    <a:pt x="12" y="2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6"/>
                    <a:pt x="0" y="10"/>
                    <a:pt x="0" y="14"/>
                  </a:cubicBezTo>
                  <a:cubicBezTo>
                    <a:pt x="0" y="21"/>
                    <a:pt x="1" y="28"/>
                    <a:pt x="1" y="35"/>
                  </a:cubicBezTo>
                  <a:cubicBezTo>
                    <a:pt x="2" y="52"/>
                    <a:pt x="2" y="69"/>
                    <a:pt x="4" y="86"/>
                  </a:cubicBezTo>
                  <a:cubicBezTo>
                    <a:pt x="5" y="87"/>
                    <a:pt x="6" y="88"/>
                    <a:pt x="6" y="87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16" y="89"/>
                    <a:pt x="26" y="89"/>
                    <a:pt x="35" y="89"/>
                  </a:cubicBezTo>
                  <a:close/>
                  <a:moveTo>
                    <a:pt x="37" y="86"/>
                  </a:moveTo>
                  <a:cubicBezTo>
                    <a:pt x="29" y="86"/>
                    <a:pt x="20" y="86"/>
                    <a:pt x="12" y="85"/>
                  </a:cubicBezTo>
                  <a:cubicBezTo>
                    <a:pt x="17" y="80"/>
                    <a:pt x="23" y="76"/>
                    <a:pt x="28" y="71"/>
                  </a:cubicBezTo>
                  <a:cubicBezTo>
                    <a:pt x="37" y="64"/>
                    <a:pt x="47" y="56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8" y="51"/>
                    <a:pt x="63" y="54"/>
                    <a:pt x="67" y="58"/>
                  </a:cubicBezTo>
                  <a:cubicBezTo>
                    <a:pt x="68" y="59"/>
                    <a:pt x="69" y="58"/>
                    <a:pt x="69" y="57"/>
                  </a:cubicBezTo>
                  <a:cubicBezTo>
                    <a:pt x="70" y="58"/>
                    <a:pt x="70" y="57"/>
                    <a:pt x="70" y="57"/>
                  </a:cubicBezTo>
                  <a:cubicBezTo>
                    <a:pt x="73" y="54"/>
                    <a:pt x="77" y="51"/>
                    <a:pt x="80" y="48"/>
                  </a:cubicBezTo>
                  <a:cubicBezTo>
                    <a:pt x="81" y="47"/>
                    <a:pt x="83" y="46"/>
                    <a:pt x="85" y="44"/>
                  </a:cubicBezTo>
                  <a:cubicBezTo>
                    <a:pt x="101" y="57"/>
                    <a:pt x="114" y="73"/>
                    <a:pt x="128" y="88"/>
                  </a:cubicBezTo>
                  <a:cubicBezTo>
                    <a:pt x="108" y="88"/>
                    <a:pt x="88" y="88"/>
                    <a:pt x="69" y="87"/>
                  </a:cubicBezTo>
                  <a:cubicBezTo>
                    <a:pt x="58" y="87"/>
                    <a:pt x="48" y="87"/>
                    <a:pt x="37" y="86"/>
                  </a:cubicBezTo>
                  <a:close/>
                  <a:moveTo>
                    <a:pt x="129" y="27"/>
                  </a:moveTo>
                  <a:cubicBezTo>
                    <a:pt x="129" y="35"/>
                    <a:pt x="129" y="43"/>
                    <a:pt x="129" y="50"/>
                  </a:cubicBezTo>
                  <a:cubicBezTo>
                    <a:pt x="128" y="62"/>
                    <a:pt x="129" y="74"/>
                    <a:pt x="129" y="85"/>
                  </a:cubicBezTo>
                  <a:cubicBezTo>
                    <a:pt x="116" y="70"/>
                    <a:pt x="102" y="55"/>
                    <a:pt x="87" y="42"/>
                  </a:cubicBezTo>
                  <a:cubicBezTo>
                    <a:pt x="91" y="39"/>
                    <a:pt x="94" y="36"/>
                    <a:pt x="98" y="33"/>
                  </a:cubicBezTo>
                  <a:cubicBezTo>
                    <a:pt x="108" y="25"/>
                    <a:pt x="119" y="16"/>
                    <a:pt x="129" y="7"/>
                  </a:cubicBezTo>
                  <a:cubicBezTo>
                    <a:pt x="130" y="14"/>
                    <a:pt x="130" y="20"/>
                    <a:pt x="129" y="27"/>
                  </a:cubicBezTo>
                  <a:close/>
                  <a:moveTo>
                    <a:pt x="31" y="3"/>
                  </a:moveTo>
                  <a:cubicBezTo>
                    <a:pt x="42" y="4"/>
                    <a:pt x="54" y="4"/>
                    <a:pt x="66" y="5"/>
                  </a:cubicBezTo>
                  <a:cubicBezTo>
                    <a:pt x="77" y="5"/>
                    <a:pt x="89" y="5"/>
                    <a:pt x="101" y="5"/>
                  </a:cubicBezTo>
                  <a:cubicBezTo>
                    <a:pt x="110" y="6"/>
                    <a:pt x="119" y="6"/>
                    <a:pt x="128" y="4"/>
                  </a:cubicBezTo>
                  <a:cubicBezTo>
                    <a:pt x="118" y="13"/>
                    <a:pt x="107" y="22"/>
                    <a:pt x="97" y="30"/>
                  </a:cubicBezTo>
                  <a:cubicBezTo>
                    <a:pt x="91" y="35"/>
                    <a:pt x="84" y="41"/>
                    <a:pt x="78" y="46"/>
                  </a:cubicBezTo>
                  <a:cubicBezTo>
                    <a:pt x="75" y="49"/>
                    <a:pt x="71" y="51"/>
                    <a:pt x="68" y="55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56" y="45"/>
                    <a:pt x="45" y="34"/>
                    <a:pt x="32" y="24"/>
                  </a:cubicBezTo>
                  <a:cubicBezTo>
                    <a:pt x="24" y="17"/>
                    <a:pt x="16" y="11"/>
                    <a:pt x="7" y="4"/>
                  </a:cubicBezTo>
                  <a:cubicBezTo>
                    <a:pt x="15" y="4"/>
                    <a:pt x="23" y="3"/>
                    <a:pt x="31" y="3"/>
                  </a:cubicBezTo>
                  <a:close/>
                  <a:moveTo>
                    <a:pt x="4" y="36"/>
                  </a:moveTo>
                  <a:cubicBezTo>
                    <a:pt x="4" y="29"/>
                    <a:pt x="3" y="23"/>
                    <a:pt x="3" y="16"/>
                  </a:cubicBezTo>
                  <a:cubicBezTo>
                    <a:pt x="3" y="13"/>
                    <a:pt x="2" y="8"/>
                    <a:pt x="3" y="4"/>
                  </a:cubicBezTo>
                  <a:cubicBezTo>
                    <a:pt x="12" y="12"/>
                    <a:pt x="21" y="19"/>
                    <a:pt x="30" y="26"/>
                  </a:cubicBezTo>
                  <a:cubicBezTo>
                    <a:pt x="38" y="32"/>
                    <a:pt x="45" y="39"/>
                    <a:pt x="52" y="45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45" y="54"/>
                    <a:pt x="36" y="61"/>
                    <a:pt x="27" y="69"/>
                  </a:cubicBezTo>
                  <a:cubicBezTo>
                    <a:pt x="21" y="74"/>
                    <a:pt x="14" y="79"/>
                    <a:pt x="8" y="85"/>
                  </a:cubicBezTo>
                  <a:cubicBezTo>
                    <a:pt x="8" y="85"/>
                    <a:pt x="7" y="85"/>
                    <a:pt x="7" y="85"/>
                  </a:cubicBezTo>
                  <a:cubicBezTo>
                    <a:pt x="5" y="68"/>
                    <a:pt x="5" y="52"/>
                    <a:pt x="4" y="36"/>
                  </a:cubicBezTo>
                  <a:close/>
                </a:path>
              </a:pathLst>
            </a:custGeom>
            <a:blipFill dpi="0"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5" name="Freeform 19"/>
            <p:cNvSpPr>
              <a:spLocks noEditPoints="1"/>
            </p:cNvSpPr>
            <p:nvPr/>
          </p:nvSpPr>
          <p:spPr bwMode="auto">
            <a:xfrm>
              <a:off x="4097423" y="-892914"/>
              <a:ext cx="342900" cy="285750"/>
            </a:xfrm>
            <a:custGeom>
              <a:avLst/>
              <a:gdLst>
                <a:gd name="T0" fmla="*/ 104 w 118"/>
                <a:gd name="T1" fmla="*/ 15 h 98"/>
                <a:gd name="T2" fmla="*/ 43 w 118"/>
                <a:gd name="T3" fmla="*/ 4 h 98"/>
                <a:gd name="T4" fmla="*/ 15 w 118"/>
                <a:gd name="T5" fmla="*/ 20 h 98"/>
                <a:gd name="T6" fmla="*/ 7 w 118"/>
                <a:gd name="T7" fmla="*/ 50 h 98"/>
                <a:gd name="T8" fmla="*/ 20 w 118"/>
                <a:gd name="T9" fmla="*/ 72 h 98"/>
                <a:gd name="T10" fmla="*/ 3 w 118"/>
                <a:gd name="T11" fmla="*/ 94 h 98"/>
                <a:gd name="T12" fmla="*/ 3 w 118"/>
                <a:gd name="T13" fmla="*/ 94 h 98"/>
                <a:gd name="T14" fmla="*/ 2 w 118"/>
                <a:gd name="T15" fmla="*/ 95 h 98"/>
                <a:gd name="T16" fmla="*/ 3 w 118"/>
                <a:gd name="T17" fmla="*/ 97 h 98"/>
                <a:gd name="T18" fmla="*/ 40 w 118"/>
                <a:gd name="T19" fmla="*/ 75 h 98"/>
                <a:gd name="T20" fmla="*/ 104 w 118"/>
                <a:gd name="T21" fmla="*/ 64 h 98"/>
                <a:gd name="T22" fmla="*/ 117 w 118"/>
                <a:gd name="T23" fmla="*/ 37 h 98"/>
                <a:gd name="T24" fmla="*/ 104 w 118"/>
                <a:gd name="T25" fmla="*/ 15 h 98"/>
                <a:gd name="T26" fmla="*/ 103 w 118"/>
                <a:gd name="T27" fmla="*/ 61 h 98"/>
                <a:gd name="T28" fmla="*/ 39 w 118"/>
                <a:gd name="T29" fmla="*/ 72 h 98"/>
                <a:gd name="T30" fmla="*/ 39 w 118"/>
                <a:gd name="T31" fmla="*/ 72 h 98"/>
                <a:gd name="T32" fmla="*/ 38 w 118"/>
                <a:gd name="T33" fmla="*/ 73 h 98"/>
                <a:gd name="T34" fmla="*/ 10 w 118"/>
                <a:gd name="T35" fmla="*/ 93 h 98"/>
                <a:gd name="T36" fmla="*/ 23 w 118"/>
                <a:gd name="T37" fmla="*/ 72 h 98"/>
                <a:gd name="T38" fmla="*/ 23 w 118"/>
                <a:gd name="T39" fmla="*/ 72 h 98"/>
                <a:gd name="T40" fmla="*/ 22 w 118"/>
                <a:gd name="T41" fmla="*/ 70 h 98"/>
                <a:gd name="T42" fmla="*/ 10 w 118"/>
                <a:gd name="T43" fmla="*/ 42 h 98"/>
                <a:gd name="T44" fmla="*/ 27 w 118"/>
                <a:gd name="T45" fmla="*/ 13 h 98"/>
                <a:gd name="T46" fmla="*/ 62 w 118"/>
                <a:gd name="T47" fmla="*/ 5 h 98"/>
                <a:gd name="T48" fmla="*/ 92 w 118"/>
                <a:gd name="T49" fmla="*/ 11 h 98"/>
                <a:gd name="T50" fmla="*/ 113 w 118"/>
                <a:gd name="T51" fmla="*/ 31 h 98"/>
                <a:gd name="T52" fmla="*/ 103 w 118"/>
                <a:gd name="T53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98">
                  <a:moveTo>
                    <a:pt x="104" y="15"/>
                  </a:moveTo>
                  <a:cubicBezTo>
                    <a:pt x="87" y="1"/>
                    <a:pt x="64" y="0"/>
                    <a:pt x="43" y="4"/>
                  </a:cubicBezTo>
                  <a:cubicBezTo>
                    <a:pt x="33" y="6"/>
                    <a:pt x="21" y="11"/>
                    <a:pt x="15" y="20"/>
                  </a:cubicBezTo>
                  <a:cubicBezTo>
                    <a:pt x="9" y="28"/>
                    <a:pt x="6" y="40"/>
                    <a:pt x="7" y="50"/>
                  </a:cubicBezTo>
                  <a:cubicBezTo>
                    <a:pt x="8" y="59"/>
                    <a:pt x="13" y="66"/>
                    <a:pt x="20" y="72"/>
                  </a:cubicBezTo>
                  <a:cubicBezTo>
                    <a:pt x="19" y="81"/>
                    <a:pt x="10" y="89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5"/>
                    <a:pt x="3" y="95"/>
                    <a:pt x="2" y="95"/>
                  </a:cubicBezTo>
                  <a:cubicBezTo>
                    <a:pt x="0" y="95"/>
                    <a:pt x="1" y="98"/>
                    <a:pt x="3" y="97"/>
                  </a:cubicBezTo>
                  <a:cubicBezTo>
                    <a:pt x="17" y="95"/>
                    <a:pt x="33" y="87"/>
                    <a:pt x="40" y="75"/>
                  </a:cubicBezTo>
                  <a:cubicBezTo>
                    <a:pt x="61" y="75"/>
                    <a:pt x="86" y="78"/>
                    <a:pt x="104" y="64"/>
                  </a:cubicBezTo>
                  <a:cubicBezTo>
                    <a:pt x="112" y="57"/>
                    <a:pt x="118" y="48"/>
                    <a:pt x="117" y="37"/>
                  </a:cubicBezTo>
                  <a:cubicBezTo>
                    <a:pt x="117" y="28"/>
                    <a:pt x="111" y="20"/>
                    <a:pt x="104" y="15"/>
                  </a:cubicBezTo>
                  <a:close/>
                  <a:moveTo>
                    <a:pt x="103" y="61"/>
                  </a:moveTo>
                  <a:cubicBezTo>
                    <a:pt x="86" y="76"/>
                    <a:pt x="60" y="72"/>
                    <a:pt x="39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3"/>
                    <a:pt x="38" y="73"/>
                  </a:cubicBezTo>
                  <a:cubicBezTo>
                    <a:pt x="32" y="83"/>
                    <a:pt x="21" y="90"/>
                    <a:pt x="10" y="93"/>
                  </a:cubicBezTo>
                  <a:cubicBezTo>
                    <a:pt x="16" y="87"/>
                    <a:pt x="22" y="80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23" y="71"/>
                    <a:pt x="23" y="71"/>
                    <a:pt x="22" y="70"/>
                  </a:cubicBezTo>
                  <a:cubicBezTo>
                    <a:pt x="14" y="63"/>
                    <a:pt x="9" y="54"/>
                    <a:pt x="10" y="42"/>
                  </a:cubicBezTo>
                  <a:cubicBezTo>
                    <a:pt x="11" y="30"/>
                    <a:pt x="16" y="20"/>
                    <a:pt x="27" y="13"/>
                  </a:cubicBezTo>
                  <a:cubicBezTo>
                    <a:pt x="37" y="7"/>
                    <a:pt x="50" y="5"/>
                    <a:pt x="62" y="5"/>
                  </a:cubicBezTo>
                  <a:cubicBezTo>
                    <a:pt x="73" y="5"/>
                    <a:pt x="83" y="7"/>
                    <a:pt x="92" y="11"/>
                  </a:cubicBezTo>
                  <a:cubicBezTo>
                    <a:pt x="101" y="15"/>
                    <a:pt x="109" y="22"/>
                    <a:pt x="113" y="31"/>
                  </a:cubicBezTo>
                  <a:cubicBezTo>
                    <a:pt x="118" y="42"/>
                    <a:pt x="111" y="53"/>
                    <a:pt x="103" y="61"/>
                  </a:cubicBezTo>
                  <a:close/>
                </a:path>
              </a:pathLst>
            </a:custGeom>
            <a:blipFill dpi="0" rotWithShape="1"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6" name="Freeform 20"/>
            <p:cNvSpPr>
              <a:spLocks noEditPoints="1"/>
            </p:cNvSpPr>
            <p:nvPr/>
          </p:nvSpPr>
          <p:spPr bwMode="auto">
            <a:xfrm>
              <a:off x="6934286" y="-1334239"/>
              <a:ext cx="341313" cy="284163"/>
            </a:xfrm>
            <a:custGeom>
              <a:avLst/>
              <a:gdLst>
                <a:gd name="T0" fmla="*/ 103 w 117"/>
                <a:gd name="T1" fmla="*/ 14 h 98"/>
                <a:gd name="T2" fmla="*/ 42 w 117"/>
                <a:gd name="T3" fmla="*/ 4 h 98"/>
                <a:gd name="T4" fmla="*/ 14 w 117"/>
                <a:gd name="T5" fmla="*/ 20 h 98"/>
                <a:gd name="T6" fmla="*/ 6 w 117"/>
                <a:gd name="T7" fmla="*/ 50 h 98"/>
                <a:gd name="T8" fmla="*/ 19 w 117"/>
                <a:gd name="T9" fmla="*/ 72 h 98"/>
                <a:gd name="T10" fmla="*/ 2 w 117"/>
                <a:gd name="T11" fmla="*/ 94 h 98"/>
                <a:gd name="T12" fmla="*/ 2 w 117"/>
                <a:gd name="T13" fmla="*/ 94 h 98"/>
                <a:gd name="T14" fmla="*/ 1 w 117"/>
                <a:gd name="T15" fmla="*/ 94 h 98"/>
                <a:gd name="T16" fmla="*/ 2 w 117"/>
                <a:gd name="T17" fmla="*/ 97 h 98"/>
                <a:gd name="T18" fmla="*/ 39 w 117"/>
                <a:gd name="T19" fmla="*/ 75 h 98"/>
                <a:gd name="T20" fmla="*/ 103 w 117"/>
                <a:gd name="T21" fmla="*/ 64 h 98"/>
                <a:gd name="T22" fmla="*/ 117 w 117"/>
                <a:gd name="T23" fmla="*/ 37 h 98"/>
                <a:gd name="T24" fmla="*/ 103 w 117"/>
                <a:gd name="T25" fmla="*/ 14 h 98"/>
                <a:gd name="T26" fmla="*/ 102 w 117"/>
                <a:gd name="T27" fmla="*/ 61 h 98"/>
                <a:gd name="T28" fmla="*/ 38 w 117"/>
                <a:gd name="T29" fmla="*/ 72 h 98"/>
                <a:gd name="T30" fmla="*/ 38 w 117"/>
                <a:gd name="T31" fmla="*/ 72 h 98"/>
                <a:gd name="T32" fmla="*/ 37 w 117"/>
                <a:gd name="T33" fmla="*/ 73 h 98"/>
                <a:gd name="T34" fmla="*/ 9 w 117"/>
                <a:gd name="T35" fmla="*/ 93 h 98"/>
                <a:gd name="T36" fmla="*/ 22 w 117"/>
                <a:gd name="T37" fmla="*/ 72 h 98"/>
                <a:gd name="T38" fmla="*/ 22 w 117"/>
                <a:gd name="T39" fmla="*/ 71 h 98"/>
                <a:gd name="T40" fmla="*/ 21 w 117"/>
                <a:gd name="T41" fmla="*/ 70 h 98"/>
                <a:gd name="T42" fmla="*/ 9 w 117"/>
                <a:gd name="T43" fmla="*/ 42 h 98"/>
                <a:gd name="T44" fmla="*/ 26 w 117"/>
                <a:gd name="T45" fmla="*/ 13 h 98"/>
                <a:gd name="T46" fmla="*/ 61 w 117"/>
                <a:gd name="T47" fmla="*/ 5 h 98"/>
                <a:gd name="T48" fmla="*/ 91 w 117"/>
                <a:gd name="T49" fmla="*/ 11 h 98"/>
                <a:gd name="T50" fmla="*/ 112 w 117"/>
                <a:gd name="T51" fmla="*/ 30 h 98"/>
                <a:gd name="T52" fmla="*/ 102 w 117"/>
                <a:gd name="T53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98">
                  <a:moveTo>
                    <a:pt x="103" y="14"/>
                  </a:moveTo>
                  <a:cubicBezTo>
                    <a:pt x="86" y="1"/>
                    <a:pt x="63" y="0"/>
                    <a:pt x="42" y="4"/>
                  </a:cubicBezTo>
                  <a:cubicBezTo>
                    <a:pt x="32" y="6"/>
                    <a:pt x="20" y="11"/>
                    <a:pt x="14" y="20"/>
                  </a:cubicBezTo>
                  <a:cubicBezTo>
                    <a:pt x="8" y="28"/>
                    <a:pt x="5" y="40"/>
                    <a:pt x="6" y="50"/>
                  </a:cubicBezTo>
                  <a:cubicBezTo>
                    <a:pt x="7" y="59"/>
                    <a:pt x="12" y="66"/>
                    <a:pt x="19" y="72"/>
                  </a:cubicBezTo>
                  <a:cubicBezTo>
                    <a:pt x="18" y="81"/>
                    <a:pt x="9" y="89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1" y="94"/>
                  </a:cubicBezTo>
                  <a:cubicBezTo>
                    <a:pt x="0" y="95"/>
                    <a:pt x="0" y="98"/>
                    <a:pt x="2" y="97"/>
                  </a:cubicBezTo>
                  <a:cubicBezTo>
                    <a:pt x="16" y="95"/>
                    <a:pt x="32" y="87"/>
                    <a:pt x="39" y="75"/>
                  </a:cubicBezTo>
                  <a:cubicBezTo>
                    <a:pt x="60" y="75"/>
                    <a:pt x="85" y="78"/>
                    <a:pt x="103" y="64"/>
                  </a:cubicBezTo>
                  <a:cubicBezTo>
                    <a:pt x="111" y="57"/>
                    <a:pt x="117" y="47"/>
                    <a:pt x="117" y="37"/>
                  </a:cubicBezTo>
                  <a:cubicBezTo>
                    <a:pt x="116" y="28"/>
                    <a:pt x="110" y="20"/>
                    <a:pt x="103" y="14"/>
                  </a:cubicBezTo>
                  <a:close/>
                  <a:moveTo>
                    <a:pt x="102" y="61"/>
                  </a:moveTo>
                  <a:cubicBezTo>
                    <a:pt x="85" y="75"/>
                    <a:pt x="59" y="72"/>
                    <a:pt x="38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7" y="72"/>
                    <a:pt x="37" y="73"/>
                    <a:pt x="37" y="73"/>
                  </a:cubicBezTo>
                  <a:cubicBezTo>
                    <a:pt x="31" y="83"/>
                    <a:pt x="20" y="90"/>
                    <a:pt x="9" y="93"/>
                  </a:cubicBezTo>
                  <a:cubicBezTo>
                    <a:pt x="15" y="87"/>
                    <a:pt x="21" y="80"/>
                    <a:pt x="22" y="72"/>
                  </a:cubicBezTo>
                  <a:cubicBezTo>
                    <a:pt x="22" y="72"/>
                    <a:pt x="22" y="72"/>
                    <a:pt x="22" y="71"/>
                  </a:cubicBezTo>
                  <a:cubicBezTo>
                    <a:pt x="22" y="71"/>
                    <a:pt x="22" y="71"/>
                    <a:pt x="21" y="70"/>
                  </a:cubicBezTo>
                  <a:cubicBezTo>
                    <a:pt x="13" y="62"/>
                    <a:pt x="8" y="54"/>
                    <a:pt x="9" y="42"/>
                  </a:cubicBezTo>
                  <a:cubicBezTo>
                    <a:pt x="10" y="30"/>
                    <a:pt x="15" y="19"/>
                    <a:pt x="26" y="13"/>
                  </a:cubicBezTo>
                  <a:cubicBezTo>
                    <a:pt x="37" y="7"/>
                    <a:pt x="49" y="5"/>
                    <a:pt x="61" y="5"/>
                  </a:cubicBezTo>
                  <a:cubicBezTo>
                    <a:pt x="72" y="5"/>
                    <a:pt x="82" y="6"/>
                    <a:pt x="91" y="11"/>
                  </a:cubicBezTo>
                  <a:cubicBezTo>
                    <a:pt x="100" y="15"/>
                    <a:pt x="108" y="21"/>
                    <a:pt x="112" y="30"/>
                  </a:cubicBezTo>
                  <a:cubicBezTo>
                    <a:pt x="117" y="42"/>
                    <a:pt x="110" y="53"/>
                    <a:pt x="102" y="61"/>
                  </a:cubicBezTo>
                  <a:close/>
                </a:path>
              </a:pathLst>
            </a:custGeom>
            <a:blipFill dpi="0"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7" name="Freeform 21"/>
            <p:cNvSpPr>
              <a:spLocks noEditPoints="1"/>
            </p:cNvSpPr>
            <p:nvPr/>
          </p:nvSpPr>
          <p:spPr bwMode="auto">
            <a:xfrm>
              <a:off x="4654636" y="2080474"/>
              <a:ext cx="339725" cy="284163"/>
            </a:xfrm>
            <a:custGeom>
              <a:avLst/>
              <a:gdLst>
                <a:gd name="T0" fmla="*/ 103 w 117"/>
                <a:gd name="T1" fmla="*/ 15 h 98"/>
                <a:gd name="T2" fmla="*/ 42 w 117"/>
                <a:gd name="T3" fmla="*/ 4 h 98"/>
                <a:gd name="T4" fmla="*/ 14 w 117"/>
                <a:gd name="T5" fmla="*/ 20 h 98"/>
                <a:gd name="T6" fmla="*/ 6 w 117"/>
                <a:gd name="T7" fmla="*/ 50 h 98"/>
                <a:gd name="T8" fmla="*/ 19 w 117"/>
                <a:gd name="T9" fmla="*/ 72 h 98"/>
                <a:gd name="T10" fmla="*/ 3 w 117"/>
                <a:gd name="T11" fmla="*/ 94 h 98"/>
                <a:gd name="T12" fmla="*/ 3 w 117"/>
                <a:gd name="T13" fmla="*/ 94 h 98"/>
                <a:gd name="T14" fmla="*/ 2 w 117"/>
                <a:gd name="T15" fmla="*/ 95 h 98"/>
                <a:gd name="T16" fmla="*/ 2 w 117"/>
                <a:gd name="T17" fmla="*/ 97 h 98"/>
                <a:gd name="T18" fmla="*/ 39 w 117"/>
                <a:gd name="T19" fmla="*/ 75 h 98"/>
                <a:gd name="T20" fmla="*/ 103 w 117"/>
                <a:gd name="T21" fmla="*/ 64 h 98"/>
                <a:gd name="T22" fmla="*/ 117 w 117"/>
                <a:gd name="T23" fmla="*/ 37 h 98"/>
                <a:gd name="T24" fmla="*/ 103 w 117"/>
                <a:gd name="T25" fmla="*/ 15 h 98"/>
                <a:gd name="T26" fmla="*/ 102 w 117"/>
                <a:gd name="T27" fmla="*/ 61 h 98"/>
                <a:gd name="T28" fmla="*/ 38 w 117"/>
                <a:gd name="T29" fmla="*/ 72 h 98"/>
                <a:gd name="T30" fmla="*/ 38 w 117"/>
                <a:gd name="T31" fmla="*/ 72 h 98"/>
                <a:gd name="T32" fmla="*/ 37 w 117"/>
                <a:gd name="T33" fmla="*/ 73 h 98"/>
                <a:gd name="T34" fmla="*/ 9 w 117"/>
                <a:gd name="T35" fmla="*/ 93 h 98"/>
                <a:gd name="T36" fmla="*/ 22 w 117"/>
                <a:gd name="T37" fmla="*/ 72 h 98"/>
                <a:gd name="T38" fmla="*/ 22 w 117"/>
                <a:gd name="T39" fmla="*/ 72 h 98"/>
                <a:gd name="T40" fmla="*/ 21 w 117"/>
                <a:gd name="T41" fmla="*/ 70 h 98"/>
                <a:gd name="T42" fmla="*/ 9 w 117"/>
                <a:gd name="T43" fmla="*/ 42 h 98"/>
                <a:gd name="T44" fmla="*/ 26 w 117"/>
                <a:gd name="T45" fmla="*/ 13 h 98"/>
                <a:gd name="T46" fmla="*/ 62 w 117"/>
                <a:gd name="T47" fmla="*/ 5 h 98"/>
                <a:gd name="T48" fmla="*/ 92 w 117"/>
                <a:gd name="T49" fmla="*/ 11 h 98"/>
                <a:gd name="T50" fmla="*/ 112 w 117"/>
                <a:gd name="T51" fmla="*/ 31 h 98"/>
                <a:gd name="T52" fmla="*/ 102 w 117"/>
                <a:gd name="T53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98">
                  <a:moveTo>
                    <a:pt x="103" y="15"/>
                  </a:moveTo>
                  <a:cubicBezTo>
                    <a:pt x="86" y="1"/>
                    <a:pt x="63" y="0"/>
                    <a:pt x="42" y="4"/>
                  </a:cubicBezTo>
                  <a:cubicBezTo>
                    <a:pt x="32" y="6"/>
                    <a:pt x="21" y="11"/>
                    <a:pt x="14" y="20"/>
                  </a:cubicBezTo>
                  <a:cubicBezTo>
                    <a:pt x="8" y="28"/>
                    <a:pt x="6" y="40"/>
                    <a:pt x="6" y="50"/>
                  </a:cubicBezTo>
                  <a:cubicBezTo>
                    <a:pt x="7" y="59"/>
                    <a:pt x="13" y="66"/>
                    <a:pt x="19" y="72"/>
                  </a:cubicBezTo>
                  <a:cubicBezTo>
                    <a:pt x="18" y="81"/>
                    <a:pt x="10" y="89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0" y="95"/>
                    <a:pt x="1" y="98"/>
                    <a:pt x="2" y="97"/>
                  </a:cubicBezTo>
                  <a:cubicBezTo>
                    <a:pt x="16" y="95"/>
                    <a:pt x="32" y="87"/>
                    <a:pt x="39" y="75"/>
                  </a:cubicBezTo>
                  <a:cubicBezTo>
                    <a:pt x="61" y="75"/>
                    <a:pt x="85" y="78"/>
                    <a:pt x="103" y="64"/>
                  </a:cubicBezTo>
                  <a:cubicBezTo>
                    <a:pt x="111" y="57"/>
                    <a:pt x="117" y="48"/>
                    <a:pt x="117" y="37"/>
                  </a:cubicBezTo>
                  <a:cubicBezTo>
                    <a:pt x="116" y="28"/>
                    <a:pt x="110" y="20"/>
                    <a:pt x="103" y="15"/>
                  </a:cubicBezTo>
                  <a:close/>
                  <a:moveTo>
                    <a:pt x="102" y="61"/>
                  </a:moveTo>
                  <a:cubicBezTo>
                    <a:pt x="85" y="76"/>
                    <a:pt x="59" y="72"/>
                    <a:pt x="38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2"/>
                    <a:pt x="37" y="73"/>
                    <a:pt x="37" y="73"/>
                  </a:cubicBezTo>
                  <a:cubicBezTo>
                    <a:pt x="32" y="83"/>
                    <a:pt x="20" y="90"/>
                    <a:pt x="9" y="93"/>
                  </a:cubicBezTo>
                  <a:cubicBezTo>
                    <a:pt x="15" y="87"/>
                    <a:pt x="21" y="80"/>
                    <a:pt x="22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2" y="71"/>
                    <a:pt x="22" y="71"/>
                    <a:pt x="21" y="70"/>
                  </a:cubicBezTo>
                  <a:cubicBezTo>
                    <a:pt x="13" y="63"/>
                    <a:pt x="8" y="54"/>
                    <a:pt x="9" y="42"/>
                  </a:cubicBezTo>
                  <a:cubicBezTo>
                    <a:pt x="11" y="30"/>
                    <a:pt x="16" y="20"/>
                    <a:pt x="26" y="13"/>
                  </a:cubicBezTo>
                  <a:cubicBezTo>
                    <a:pt x="37" y="7"/>
                    <a:pt x="50" y="5"/>
                    <a:pt x="62" y="5"/>
                  </a:cubicBezTo>
                  <a:cubicBezTo>
                    <a:pt x="72" y="5"/>
                    <a:pt x="82" y="7"/>
                    <a:pt x="92" y="11"/>
                  </a:cubicBezTo>
                  <a:cubicBezTo>
                    <a:pt x="100" y="15"/>
                    <a:pt x="108" y="22"/>
                    <a:pt x="112" y="31"/>
                  </a:cubicBezTo>
                  <a:cubicBezTo>
                    <a:pt x="117" y="42"/>
                    <a:pt x="111" y="53"/>
                    <a:pt x="102" y="61"/>
                  </a:cubicBezTo>
                  <a:close/>
                </a:path>
              </a:pathLst>
            </a:custGeom>
            <a:blipFill dpi="0" rotWithShape="1"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8" name="Freeform 22"/>
            <p:cNvSpPr>
              <a:spLocks noEditPoints="1"/>
            </p:cNvSpPr>
            <p:nvPr/>
          </p:nvSpPr>
          <p:spPr bwMode="auto">
            <a:xfrm>
              <a:off x="3929148" y="213574"/>
              <a:ext cx="342900" cy="284163"/>
            </a:xfrm>
            <a:custGeom>
              <a:avLst/>
              <a:gdLst>
                <a:gd name="T0" fmla="*/ 103 w 118"/>
                <a:gd name="T1" fmla="*/ 14 h 98"/>
                <a:gd name="T2" fmla="*/ 43 w 118"/>
                <a:gd name="T3" fmla="*/ 4 h 98"/>
                <a:gd name="T4" fmla="*/ 15 w 118"/>
                <a:gd name="T5" fmla="*/ 20 h 98"/>
                <a:gd name="T6" fmla="*/ 7 w 118"/>
                <a:gd name="T7" fmla="*/ 50 h 98"/>
                <a:gd name="T8" fmla="*/ 19 w 118"/>
                <a:gd name="T9" fmla="*/ 72 h 98"/>
                <a:gd name="T10" fmla="*/ 3 w 118"/>
                <a:gd name="T11" fmla="*/ 94 h 98"/>
                <a:gd name="T12" fmla="*/ 3 w 118"/>
                <a:gd name="T13" fmla="*/ 94 h 98"/>
                <a:gd name="T14" fmla="*/ 2 w 118"/>
                <a:gd name="T15" fmla="*/ 95 h 98"/>
                <a:gd name="T16" fmla="*/ 3 w 118"/>
                <a:gd name="T17" fmla="*/ 97 h 98"/>
                <a:gd name="T18" fmla="*/ 40 w 118"/>
                <a:gd name="T19" fmla="*/ 75 h 98"/>
                <a:gd name="T20" fmla="*/ 104 w 118"/>
                <a:gd name="T21" fmla="*/ 64 h 98"/>
                <a:gd name="T22" fmla="*/ 117 w 118"/>
                <a:gd name="T23" fmla="*/ 37 h 98"/>
                <a:gd name="T24" fmla="*/ 103 w 118"/>
                <a:gd name="T25" fmla="*/ 14 h 98"/>
                <a:gd name="T26" fmla="*/ 103 w 118"/>
                <a:gd name="T27" fmla="*/ 61 h 98"/>
                <a:gd name="T28" fmla="*/ 39 w 118"/>
                <a:gd name="T29" fmla="*/ 72 h 98"/>
                <a:gd name="T30" fmla="*/ 39 w 118"/>
                <a:gd name="T31" fmla="*/ 72 h 98"/>
                <a:gd name="T32" fmla="*/ 38 w 118"/>
                <a:gd name="T33" fmla="*/ 73 h 98"/>
                <a:gd name="T34" fmla="*/ 10 w 118"/>
                <a:gd name="T35" fmla="*/ 93 h 98"/>
                <a:gd name="T36" fmla="*/ 22 w 118"/>
                <a:gd name="T37" fmla="*/ 72 h 98"/>
                <a:gd name="T38" fmla="*/ 22 w 118"/>
                <a:gd name="T39" fmla="*/ 72 h 98"/>
                <a:gd name="T40" fmla="*/ 22 w 118"/>
                <a:gd name="T41" fmla="*/ 70 h 98"/>
                <a:gd name="T42" fmla="*/ 10 w 118"/>
                <a:gd name="T43" fmla="*/ 42 h 98"/>
                <a:gd name="T44" fmla="*/ 27 w 118"/>
                <a:gd name="T45" fmla="*/ 13 h 98"/>
                <a:gd name="T46" fmla="*/ 62 w 118"/>
                <a:gd name="T47" fmla="*/ 5 h 98"/>
                <a:gd name="T48" fmla="*/ 92 w 118"/>
                <a:gd name="T49" fmla="*/ 11 h 98"/>
                <a:gd name="T50" fmla="*/ 113 w 118"/>
                <a:gd name="T51" fmla="*/ 31 h 98"/>
                <a:gd name="T52" fmla="*/ 103 w 118"/>
                <a:gd name="T53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98">
                  <a:moveTo>
                    <a:pt x="103" y="14"/>
                  </a:moveTo>
                  <a:cubicBezTo>
                    <a:pt x="87" y="1"/>
                    <a:pt x="63" y="0"/>
                    <a:pt x="43" y="4"/>
                  </a:cubicBezTo>
                  <a:cubicBezTo>
                    <a:pt x="33" y="6"/>
                    <a:pt x="21" y="11"/>
                    <a:pt x="15" y="20"/>
                  </a:cubicBezTo>
                  <a:cubicBezTo>
                    <a:pt x="9" y="28"/>
                    <a:pt x="6" y="40"/>
                    <a:pt x="7" y="50"/>
                  </a:cubicBezTo>
                  <a:cubicBezTo>
                    <a:pt x="8" y="59"/>
                    <a:pt x="13" y="66"/>
                    <a:pt x="19" y="72"/>
                  </a:cubicBezTo>
                  <a:cubicBezTo>
                    <a:pt x="19" y="81"/>
                    <a:pt x="10" y="89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2" y="95"/>
                    <a:pt x="2" y="95"/>
                  </a:cubicBezTo>
                  <a:cubicBezTo>
                    <a:pt x="0" y="95"/>
                    <a:pt x="1" y="98"/>
                    <a:pt x="3" y="97"/>
                  </a:cubicBezTo>
                  <a:cubicBezTo>
                    <a:pt x="16" y="95"/>
                    <a:pt x="32" y="87"/>
                    <a:pt x="40" y="75"/>
                  </a:cubicBezTo>
                  <a:cubicBezTo>
                    <a:pt x="61" y="75"/>
                    <a:pt x="86" y="78"/>
                    <a:pt x="104" y="64"/>
                  </a:cubicBezTo>
                  <a:cubicBezTo>
                    <a:pt x="112" y="57"/>
                    <a:pt x="118" y="48"/>
                    <a:pt x="117" y="37"/>
                  </a:cubicBezTo>
                  <a:cubicBezTo>
                    <a:pt x="117" y="28"/>
                    <a:pt x="110" y="20"/>
                    <a:pt x="103" y="14"/>
                  </a:cubicBezTo>
                  <a:close/>
                  <a:moveTo>
                    <a:pt x="103" y="61"/>
                  </a:moveTo>
                  <a:cubicBezTo>
                    <a:pt x="86" y="76"/>
                    <a:pt x="60" y="72"/>
                    <a:pt x="39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3"/>
                    <a:pt x="38" y="73"/>
                  </a:cubicBezTo>
                  <a:cubicBezTo>
                    <a:pt x="32" y="83"/>
                    <a:pt x="21" y="90"/>
                    <a:pt x="10" y="93"/>
                  </a:cubicBezTo>
                  <a:cubicBezTo>
                    <a:pt x="16" y="87"/>
                    <a:pt x="22" y="80"/>
                    <a:pt x="22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3" y="71"/>
                    <a:pt x="22" y="71"/>
                    <a:pt x="22" y="70"/>
                  </a:cubicBezTo>
                  <a:cubicBezTo>
                    <a:pt x="14" y="63"/>
                    <a:pt x="9" y="54"/>
                    <a:pt x="10" y="42"/>
                  </a:cubicBezTo>
                  <a:cubicBezTo>
                    <a:pt x="11" y="30"/>
                    <a:pt x="16" y="19"/>
                    <a:pt x="27" y="13"/>
                  </a:cubicBezTo>
                  <a:cubicBezTo>
                    <a:pt x="37" y="7"/>
                    <a:pt x="50" y="5"/>
                    <a:pt x="62" y="5"/>
                  </a:cubicBezTo>
                  <a:cubicBezTo>
                    <a:pt x="73" y="5"/>
                    <a:pt x="83" y="7"/>
                    <a:pt x="92" y="11"/>
                  </a:cubicBezTo>
                  <a:cubicBezTo>
                    <a:pt x="101" y="15"/>
                    <a:pt x="109" y="22"/>
                    <a:pt x="113" y="31"/>
                  </a:cubicBezTo>
                  <a:cubicBezTo>
                    <a:pt x="118" y="42"/>
                    <a:pt x="111" y="53"/>
                    <a:pt x="103" y="61"/>
                  </a:cubicBezTo>
                  <a:close/>
                </a:path>
              </a:pathLst>
            </a:custGeom>
            <a:blipFill dpi="0" rotWithShape="1"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9" name="Freeform 23"/>
            <p:cNvSpPr>
              <a:spLocks noEditPoints="1"/>
            </p:cNvSpPr>
            <p:nvPr/>
          </p:nvSpPr>
          <p:spPr bwMode="auto">
            <a:xfrm>
              <a:off x="2752811" y="-1113576"/>
              <a:ext cx="342900" cy="282575"/>
            </a:xfrm>
            <a:custGeom>
              <a:avLst/>
              <a:gdLst>
                <a:gd name="T0" fmla="*/ 103 w 118"/>
                <a:gd name="T1" fmla="*/ 14 h 97"/>
                <a:gd name="T2" fmla="*/ 43 w 118"/>
                <a:gd name="T3" fmla="*/ 4 h 97"/>
                <a:gd name="T4" fmla="*/ 14 w 118"/>
                <a:gd name="T5" fmla="*/ 19 h 97"/>
                <a:gd name="T6" fmla="*/ 7 w 118"/>
                <a:gd name="T7" fmla="*/ 49 h 97"/>
                <a:gd name="T8" fmla="*/ 19 w 118"/>
                <a:gd name="T9" fmla="*/ 72 h 97"/>
                <a:gd name="T10" fmla="*/ 3 w 118"/>
                <a:gd name="T11" fmla="*/ 94 h 97"/>
                <a:gd name="T12" fmla="*/ 3 w 118"/>
                <a:gd name="T13" fmla="*/ 94 h 97"/>
                <a:gd name="T14" fmla="*/ 2 w 118"/>
                <a:gd name="T15" fmla="*/ 94 h 97"/>
                <a:gd name="T16" fmla="*/ 3 w 118"/>
                <a:gd name="T17" fmla="*/ 97 h 97"/>
                <a:gd name="T18" fmla="*/ 39 w 118"/>
                <a:gd name="T19" fmla="*/ 75 h 97"/>
                <a:gd name="T20" fmla="*/ 103 w 118"/>
                <a:gd name="T21" fmla="*/ 63 h 97"/>
                <a:gd name="T22" fmla="*/ 117 w 118"/>
                <a:gd name="T23" fmla="*/ 37 h 97"/>
                <a:gd name="T24" fmla="*/ 103 w 118"/>
                <a:gd name="T25" fmla="*/ 14 h 97"/>
                <a:gd name="T26" fmla="*/ 102 w 118"/>
                <a:gd name="T27" fmla="*/ 60 h 97"/>
                <a:gd name="T28" fmla="*/ 39 w 118"/>
                <a:gd name="T29" fmla="*/ 72 h 97"/>
                <a:gd name="T30" fmla="*/ 38 w 118"/>
                <a:gd name="T31" fmla="*/ 72 h 97"/>
                <a:gd name="T32" fmla="*/ 37 w 118"/>
                <a:gd name="T33" fmla="*/ 73 h 97"/>
                <a:gd name="T34" fmla="*/ 9 w 118"/>
                <a:gd name="T35" fmla="*/ 93 h 97"/>
                <a:gd name="T36" fmla="*/ 22 w 118"/>
                <a:gd name="T37" fmla="*/ 71 h 97"/>
                <a:gd name="T38" fmla="*/ 22 w 118"/>
                <a:gd name="T39" fmla="*/ 71 h 97"/>
                <a:gd name="T40" fmla="*/ 22 w 118"/>
                <a:gd name="T41" fmla="*/ 70 h 97"/>
                <a:gd name="T42" fmla="*/ 10 w 118"/>
                <a:gd name="T43" fmla="*/ 42 h 97"/>
                <a:gd name="T44" fmla="*/ 27 w 118"/>
                <a:gd name="T45" fmla="*/ 13 h 97"/>
                <a:gd name="T46" fmla="*/ 62 w 118"/>
                <a:gd name="T47" fmla="*/ 5 h 97"/>
                <a:gd name="T48" fmla="*/ 92 w 118"/>
                <a:gd name="T49" fmla="*/ 11 h 97"/>
                <a:gd name="T50" fmla="*/ 112 w 118"/>
                <a:gd name="T51" fmla="*/ 30 h 97"/>
                <a:gd name="T52" fmla="*/ 102 w 118"/>
                <a:gd name="T53" fmla="*/ 6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97">
                  <a:moveTo>
                    <a:pt x="103" y="14"/>
                  </a:moveTo>
                  <a:cubicBezTo>
                    <a:pt x="86" y="1"/>
                    <a:pt x="63" y="0"/>
                    <a:pt x="43" y="4"/>
                  </a:cubicBezTo>
                  <a:cubicBezTo>
                    <a:pt x="32" y="6"/>
                    <a:pt x="21" y="11"/>
                    <a:pt x="14" y="19"/>
                  </a:cubicBezTo>
                  <a:cubicBezTo>
                    <a:pt x="8" y="27"/>
                    <a:pt x="6" y="40"/>
                    <a:pt x="7" y="49"/>
                  </a:cubicBezTo>
                  <a:cubicBezTo>
                    <a:pt x="8" y="58"/>
                    <a:pt x="13" y="66"/>
                    <a:pt x="19" y="72"/>
                  </a:cubicBezTo>
                  <a:cubicBezTo>
                    <a:pt x="19" y="80"/>
                    <a:pt x="10" y="89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0" y="94"/>
                    <a:pt x="1" y="97"/>
                    <a:pt x="3" y="97"/>
                  </a:cubicBezTo>
                  <a:cubicBezTo>
                    <a:pt x="16" y="95"/>
                    <a:pt x="32" y="87"/>
                    <a:pt x="39" y="75"/>
                  </a:cubicBezTo>
                  <a:cubicBezTo>
                    <a:pt x="61" y="75"/>
                    <a:pt x="85" y="77"/>
                    <a:pt x="103" y="63"/>
                  </a:cubicBezTo>
                  <a:cubicBezTo>
                    <a:pt x="111" y="57"/>
                    <a:pt x="118" y="47"/>
                    <a:pt x="117" y="37"/>
                  </a:cubicBezTo>
                  <a:cubicBezTo>
                    <a:pt x="116" y="27"/>
                    <a:pt x="110" y="20"/>
                    <a:pt x="103" y="14"/>
                  </a:cubicBezTo>
                  <a:close/>
                  <a:moveTo>
                    <a:pt x="102" y="60"/>
                  </a:moveTo>
                  <a:cubicBezTo>
                    <a:pt x="86" y="75"/>
                    <a:pt x="5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2"/>
                    <a:pt x="38" y="72"/>
                    <a:pt x="37" y="73"/>
                  </a:cubicBezTo>
                  <a:cubicBezTo>
                    <a:pt x="32" y="82"/>
                    <a:pt x="20" y="89"/>
                    <a:pt x="9" y="93"/>
                  </a:cubicBezTo>
                  <a:cubicBezTo>
                    <a:pt x="16" y="87"/>
                    <a:pt x="22" y="79"/>
                    <a:pt x="22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22" y="70"/>
                    <a:pt x="22" y="70"/>
                  </a:cubicBezTo>
                  <a:cubicBezTo>
                    <a:pt x="13" y="62"/>
                    <a:pt x="9" y="53"/>
                    <a:pt x="10" y="42"/>
                  </a:cubicBezTo>
                  <a:cubicBezTo>
                    <a:pt x="11" y="30"/>
                    <a:pt x="16" y="19"/>
                    <a:pt x="27" y="13"/>
                  </a:cubicBezTo>
                  <a:cubicBezTo>
                    <a:pt x="37" y="7"/>
                    <a:pt x="50" y="5"/>
                    <a:pt x="62" y="5"/>
                  </a:cubicBezTo>
                  <a:cubicBezTo>
                    <a:pt x="72" y="4"/>
                    <a:pt x="82" y="6"/>
                    <a:pt x="92" y="11"/>
                  </a:cubicBezTo>
                  <a:cubicBezTo>
                    <a:pt x="101" y="15"/>
                    <a:pt x="109" y="21"/>
                    <a:pt x="112" y="30"/>
                  </a:cubicBezTo>
                  <a:cubicBezTo>
                    <a:pt x="117" y="42"/>
                    <a:pt x="111" y="53"/>
                    <a:pt x="102" y="60"/>
                  </a:cubicBezTo>
                  <a:close/>
                </a:path>
              </a:pathLst>
            </a:custGeom>
            <a:blipFill dpi="0" rotWithShape="1"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3614823" y="-861164"/>
              <a:ext cx="300038" cy="520700"/>
            </a:xfrm>
            <a:custGeom>
              <a:avLst/>
              <a:gdLst>
                <a:gd name="T0" fmla="*/ 40 w 103"/>
                <a:gd name="T1" fmla="*/ 151 h 179"/>
                <a:gd name="T2" fmla="*/ 52 w 103"/>
                <a:gd name="T3" fmla="*/ 179 h 179"/>
                <a:gd name="T4" fmla="*/ 65 w 103"/>
                <a:gd name="T5" fmla="*/ 151 h 179"/>
                <a:gd name="T6" fmla="*/ 96 w 103"/>
                <a:gd name="T7" fmla="*/ 77 h 179"/>
                <a:gd name="T8" fmla="*/ 32 w 103"/>
                <a:gd name="T9" fmla="*/ 8 h 179"/>
                <a:gd name="T10" fmla="*/ 14 w 103"/>
                <a:gd name="T11" fmla="*/ 97 h 179"/>
                <a:gd name="T12" fmla="*/ 50 w 103"/>
                <a:gd name="T13" fmla="*/ 111 h 179"/>
                <a:gd name="T14" fmla="*/ 37 w 103"/>
                <a:gd name="T15" fmla="*/ 70 h 179"/>
                <a:gd name="T16" fmla="*/ 48 w 103"/>
                <a:gd name="T17" fmla="*/ 68 h 179"/>
                <a:gd name="T18" fmla="*/ 63 w 103"/>
                <a:gd name="T19" fmla="*/ 70 h 179"/>
                <a:gd name="T20" fmla="*/ 65 w 103"/>
                <a:gd name="T21" fmla="*/ 75 h 179"/>
                <a:gd name="T22" fmla="*/ 60 w 103"/>
                <a:gd name="T23" fmla="*/ 105 h 179"/>
                <a:gd name="T24" fmla="*/ 48 w 103"/>
                <a:gd name="T25" fmla="*/ 151 h 179"/>
                <a:gd name="T26" fmla="*/ 56 w 103"/>
                <a:gd name="T27" fmla="*/ 60 h 179"/>
                <a:gd name="T28" fmla="*/ 58 w 103"/>
                <a:gd name="T29" fmla="*/ 56 h 179"/>
                <a:gd name="T30" fmla="*/ 56 w 103"/>
                <a:gd name="T31" fmla="*/ 61 h 179"/>
                <a:gd name="T32" fmla="*/ 62 w 103"/>
                <a:gd name="T33" fmla="*/ 153 h 179"/>
                <a:gd name="T34" fmla="*/ 61 w 103"/>
                <a:gd name="T35" fmla="*/ 160 h 179"/>
                <a:gd name="T36" fmla="*/ 42 w 103"/>
                <a:gd name="T37" fmla="*/ 154 h 179"/>
                <a:gd name="T38" fmla="*/ 61 w 103"/>
                <a:gd name="T39" fmla="*/ 167 h 179"/>
                <a:gd name="T40" fmla="*/ 44 w 103"/>
                <a:gd name="T41" fmla="*/ 167 h 179"/>
                <a:gd name="T42" fmla="*/ 42 w 103"/>
                <a:gd name="T43" fmla="*/ 162 h 179"/>
                <a:gd name="T44" fmla="*/ 62 w 103"/>
                <a:gd name="T45" fmla="*/ 163 h 179"/>
                <a:gd name="T46" fmla="*/ 53 w 103"/>
                <a:gd name="T47" fmla="*/ 176 h 179"/>
                <a:gd name="T48" fmla="*/ 60 w 103"/>
                <a:gd name="T49" fmla="*/ 170 h 179"/>
                <a:gd name="T50" fmla="*/ 53 w 103"/>
                <a:gd name="T51" fmla="*/ 176 h 179"/>
                <a:gd name="T52" fmla="*/ 77 w 103"/>
                <a:gd name="T53" fmla="*/ 12 h 179"/>
                <a:gd name="T54" fmla="*/ 71 w 103"/>
                <a:gd name="T55" fmla="*/ 113 h 179"/>
                <a:gd name="T56" fmla="*/ 62 w 103"/>
                <a:gd name="T57" fmla="*/ 150 h 179"/>
                <a:gd name="T58" fmla="*/ 60 w 103"/>
                <a:gd name="T59" fmla="*/ 150 h 179"/>
                <a:gd name="T60" fmla="*/ 64 w 103"/>
                <a:gd name="T61" fmla="*/ 87 h 179"/>
                <a:gd name="T62" fmla="*/ 76 w 103"/>
                <a:gd name="T63" fmla="*/ 73 h 179"/>
                <a:gd name="T64" fmla="*/ 67 w 103"/>
                <a:gd name="T65" fmla="*/ 72 h 179"/>
                <a:gd name="T66" fmla="*/ 74 w 103"/>
                <a:gd name="T67" fmla="*/ 63 h 179"/>
                <a:gd name="T68" fmla="*/ 64 w 103"/>
                <a:gd name="T69" fmla="*/ 67 h 179"/>
                <a:gd name="T70" fmla="*/ 62 w 103"/>
                <a:gd name="T71" fmla="*/ 55 h 179"/>
                <a:gd name="T72" fmla="*/ 54 w 103"/>
                <a:gd name="T73" fmla="*/ 55 h 179"/>
                <a:gd name="T74" fmla="*/ 54 w 103"/>
                <a:gd name="T75" fmla="*/ 64 h 179"/>
                <a:gd name="T76" fmla="*/ 44 w 103"/>
                <a:gd name="T77" fmla="*/ 58 h 179"/>
                <a:gd name="T78" fmla="*/ 36 w 103"/>
                <a:gd name="T79" fmla="*/ 54 h 179"/>
                <a:gd name="T80" fmla="*/ 41 w 103"/>
                <a:gd name="T81" fmla="*/ 64 h 179"/>
                <a:gd name="T82" fmla="*/ 35 w 103"/>
                <a:gd name="T83" fmla="*/ 68 h 179"/>
                <a:gd name="T84" fmla="*/ 22 w 103"/>
                <a:gd name="T85" fmla="*/ 64 h 179"/>
                <a:gd name="T86" fmla="*/ 34 w 103"/>
                <a:gd name="T87" fmla="*/ 71 h 179"/>
                <a:gd name="T88" fmla="*/ 46 w 103"/>
                <a:gd name="T89" fmla="*/ 107 h 179"/>
                <a:gd name="T90" fmla="*/ 45 w 103"/>
                <a:gd name="T91" fmla="*/ 151 h 179"/>
                <a:gd name="T92" fmla="*/ 33 w 103"/>
                <a:gd name="T93" fmla="*/ 117 h 179"/>
                <a:gd name="T94" fmla="*/ 17 w 103"/>
                <a:gd name="T95" fmla="*/ 23 h 179"/>
                <a:gd name="T96" fmla="*/ 72 w 103"/>
                <a:gd name="T97" fmla="*/ 73 h 179"/>
                <a:gd name="T98" fmla="*/ 66 w 103"/>
                <a:gd name="T99" fmla="*/ 66 h 179"/>
                <a:gd name="T100" fmla="*/ 71 w 103"/>
                <a:gd name="T101" fmla="*/ 63 h 179"/>
                <a:gd name="T102" fmla="*/ 42 w 103"/>
                <a:gd name="T103" fmla="*/ 60 h 179"/>
                <a:gd name="T104" fmla="*/ 39 w 103"/>
                <a:gd name="T105" fmla="*/ 57 h 179"/>
                <a:gd name="T106" fmla="*/ 41 w 103"/>
                <a:gd name="T107" fmla="*/ 57 h 179"/>
                <a:gd name="T108" fmla="*/ 32 w 103"/>
                <a:gd name="T109" fmla="*/ 67 h 179"/>
                <a:gd name="T110" fmla="*/ 27 w 103"/>
                <a:gd name="T111" fmla="*/ 66 h 179"/>
                <a:gd name="T112" fmla="*/ 26 w 103"/>
                <a:gd name="T11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" h="179">
                  <a:moveTo>
                    <a:pt x="33" y="121"/>
                  </a:moveTo>
                  <a:cubicBezTo>
                    <a:pt x="39" y="130"/>
                    <a:pt x="40" y="140"/>
                    <a:pt x="40" y="151"/>
                  </a:cubicBezTo>
                  <a:cubicBezTo>
                    <a:pt x="39" y="151"/>
                    <a:pt x="39" y="152"/>
                    <a:pt x="39" y="152"/>
                  </a:cubicBezTo>
                  <a:cubicBezTo>
                    <a:pt x="39" y="162"/>
                    <a:pt x="39" y="178"/>
                    <a:pt x="52" y="179"/>
                  </a:cubicBezTo>
                  <a:cubicBezTo>
                    <a:pt x="65" y="179"/>
                    <a:pt x="65" y="162"/>
                    <a:pt x="65" y="152"/>
                  </a:cubicBezTo>
                  <a:cubicBezTo>
                    <a:pt x="65" y="152"/>
                    <a:pt x="65" y="152"/>
                    <a:pt x="65" y="151"/>
                  </a:cubicBezTo>
                  <a:cubicBezTo>
                    <a:pt x="67" y="136"/>
                    <a:pt x="69" y="122"/>
                    <a:pt x="77" y="109"/>
                  </a:cubicBezTo>
                  <a:cubicBezTo>
                    <a:pt x="84" y="98"/>
                    <a:pt x="92" y="90"/>
                    <a:pt x="96" y="77"/>
                  </a:cubicBezTo>
                  <a:cubicBezTo>
                    <a:pt x="103" y="57"/>
                    <a:pt x="102" y="30"/>
                    <a:pt x="85" y="15"/>
                  </a:cubicBezTo>
                  <a:cubicBezTo>
                    <a:pt x="72" y="2"/>
                    <a:pt x="49" y="0"/>
                    <a:pt x="32" y="8"/>
                  </a:cubicBezTo>
                  <a:cubicBezTo>
                    <a:pt x="14" y="16"/>
                    <a:pt x="4" y="35"/>
                    <a:pt x="2" y="54"/>
                  </a:cubicBezTo>
                  <a:cubicBezTo>
                    <a:pt x="0" y="70"/>
                    <a:pt x="5" y="85"/>
                    <a:pt x="14" y="97"/>
                  </a:cubicBezTo>
                  <a:cubicBezTo>
                    <a:pt x="20" y="105"/>
                    <a:pt x="27" y="113"/>
                    <a:pt x="33" y="121"/>
                  </a:cubicBezTo>
                  <a:close/>
                  <a:moveTo>
                    <a:pt x="50" y="111"/>
                  </a:moveTo>
                  <a:cubicBezTo>
                    <a:pt x="48" y="98"/>
                    <a:pt x="45" y="84"/>
                    <a:pt x="38" y="73"/>
                  </a:cubicBezTo>
                  <a:cubicBezTo>
                    <a:pt x="38" y="72"/>
                    <a:pt x="37" y="71"/>
                    <a:pt x="37" y="70"/>
                  </a:cubicBezTo>
                  <a:cubicBezTo>
                    <a:pt x="39" y="70"/>
                    <a:pt x="42" y="68"/>
                    <a:pt x="43" y="65"/>
                  </a:cubicBezTo>
                  <a:cubicBezTo>
                    <a:pt x="45" y="67"/>
                    <a:pt x="47" y="68"/>
                    <a:pt x="48" y="68"/>
                  </a:cubicBezTo>
                  <a:cubicBezTo>
                    <a:pt x="51" y="69"/>
                    <a:pt x="54" y="68"/>
                    <a:pt x="56" y="66"/>
                  </a:cubicBezTo>
                  <a:cubicBezTo>
                    <a:pt x="58" y="68"/>
                    <a:pt x="60" y="69"/>
                    <a:pt x="63" y="70"/>
                  </a:cubicBezTo>
                  <a:cubicBezTo>
                    <a:pt x="63" y="70"/>
                    <a:pt x="63" y="71"/>
                    <a:pt x="63" y="72"/>
                  </a:cubicBezTo>
                  <a:cubicBezTo>
                    <a:pt x="63" y="73"/>
                    <a:pt x="64" y="74"/>
                    <a:pt x="65" y="75"/>
                  </a:cubicBezTo>
                  <a:cubicBezTo>
                    <a:pt x="64" y="77"/>
                    <a:pt x="63" y="80"/>
                    <a:pt x="62" y="83"/>
                  </a:cubicBezTo>
                  <a:cubicBezTo>
                    <a:pt x="61" y="90"/>
                    <a:pt x="60" y="97"/>
                    <a:pt x="60" y="105"/>
                  </a:cubicBezTo>
                  <a:cubicBezTo>
                    <a:pt x="59" y="120"/>
                    <a:pt x="57" y="135"/>
                    <a:pt x="57" y="150"/>
                  </a:cubicBezTo>
                  <a:cubicBezTo>
                    <a:pt x="54" y="151"/>
                    <a:pt x="51" y="151"/>
                    <a:pt x="48" y="151"/>
                  </a:cubicBezTo>
                  <a:cubicBezTo>
                    <a:pt x="51" y="138"/>
                    <a:pt x="52" y="124"/>
                    <a:pt x="50" y="111"/>
                  </a:cubicBezTo>
                  <a:close/>
                  <a:moveTo>
                    <a:pt x="56" y="60"/>
                  </a:moveTo>
                  <a:cubicBezTo>
                    <a:pt x="56" y="58"/>
                    <a:pt x="56" y="56"/>
                    <a:pt x="57" y="55"/>
                  </a:cubicBezTo>
                  <a:cubicBezTo>
                    <a:pt x="58" y="52"/>
                    <a:pt x="59" y="55"/>
                    <a:pt x="58" y="56"/>
                  </a:cubicBezTo>
                  <a:cubicBezTo>
                    <a:pt x="58" y="57"/>
                    <a:pt x="58" y="58"/>
                    <a:pt x="57" y="59"/>
                  </a:cubicBezTo>
                  <a:cubicBezTo>
                    <a:pt x="57" y="60"/>
                    <a:pt x="57" y="60"/>
                    <a:pt x="56" y="61"/>
                  </a:cubicBezTo>
                  <a:cubicBezTo>
                    <a:pt x="56" y="60"/>
                    <a:pt x="56" y="60"/>
                    <a:pt x="56" y="60"/>
                  </a:cubicBezTo>
                  <a:close/>
                  <a:moveTo>
                    <a:pt x="62" y="153"/>
                  </a:moveTo>
                  <a:cubicBezTo>
                    <a:pt x="62" y="155"/>
                    <a:pt x="62" y="158"/>
                    <a:pt x="62" y="160"/>
                  </a:cubicBezTo>
                  <a:cubicBezTo>
                    <a:pt x="62" y="160"/>
                    <a:pt x="61" y="160"/>
                    <a:pt x="61" y="160"/>
                  </a:cubicBezTo>
                  <a:cubicBezTo>
                    <a:pt x="55" y="160"/>
                    <a:pt x="48" y="159"/>
                    <a:pt x="42" y="159"/>
                  </a:cubicBezTo>
                  <a:cubicBezTo>
                    <a:pt x="42" y="157"/>
                    <a:pt x="42" y="155"/>
                    <a:pt x="42" y="154"/>
                  </a:cubicBezTo>
                  <a:cubicBezTo>
                    <a:pt x="49" y="154"/>
                    <a:pt x="55" y="153"/>
                    <a:pt x="62" y="153"/>
                  </a:cubicBezTo>
                  <a:close/>
                  <a:moveTo>
                    <a:pt x="61" y="167"/>
                  </a:moveTo>
                  <a:cubicBezTo>
                    <a:pt x="61" y="167"/>
                    <a:pt x="61" y="167"/>
                    <a:pt x="61" y="167"/>
                  </a:cubicBezTo>
                  <a:cubicBezTo>
                    <a:pt x="55" y="166"/>
                    <a:pt x="50" y="168"/>
                    <a:pt x="44" y="167"/>
                  </a:cubicBezTo>
                  <a:cubicBezTo>
                    <a:pt x="44" y="167"/>
                    <a:pt x="43" y="167"/>
                    <a:pt x="43" y="167"/>
                  </a:cubicBezTo>
                  <a:cubicBezTo>
                    <a:pt x="43" y="165"/>
                    <a:pt x="42" y="164"/>
                    <a:pt x="42" y="162"/>
                  </a:cubicBezTo>
                  <a:cubicBezTo>
                    <a:pt x="49" y="162"/>
                    <a:pt x="55" y="163"/>
                    <a:pt x="61" y="163"/>
                  </a:cubicBezTo>
                  <a:cubicBezTo>
                    <a:pt x="61" y="163"/>
                    <a:pt x="62" y="163"/>
                    <a:pt x="62" y="163"/>
                  </a:cubicBezTo>
                  <a:cubicBezTo>
                    <a:pt x="62" y="164"/>
                    <a:pt x="61" y="166"/>
                    <a:pt x="61" y="167"/>
                  </a:cubicBezTo>
                  <a:close/>
                  <a:moveTo>
                    <a:pt x="53" y="176"/>
                  </a:moveTo>
                  <a:cubicBezTo>
                    <a:pt x="49" y="176"/>
                    <a:pt x="46" y="174"/>
                    <a:pt x="44" y="170"/>
                  </a:cubicBezTo>
                  <a:cubicBezTo>
                    <a:pt x="49" y="171"/>
                    <a:pt x="55" y="168"/>
                    <a:pt x="60" y="170"/>
                  </a:cubicBezTo>
                  <a:cubicBezTo>
                    <a:pt x="60" y="170"/>
                    <a:pt x="60" y="170"/>
                    <a:pt x="60" y="170"/>
                  </a:cubicBezTo>
                  <a:cubicBezTo>
                    <a:pt x="59" y="173"/>
                    <a:pt x="57" y="175"/>
                    <a:pt x="53" y="176"/>
                  </a:cubicBezTo>
                  <a:close/>
                  <a:moveTo>
                    <a:pt x="17" y="23"/>
                  </a:moveTo>
                  <a:cubicBezTo>
                    <a:pt x="31" y="6"/>
                    <a:pt x="57" y="1"/>
                    <a:pt x="77" y="12"/>
                  </a:cubicBezTo>
                  <a:cubicBezTo>
                    <a:pt x="100" y="25"/>
                    <a:pt x="100" y="58"/>
                    <a:pt x="92" y="79"/>
                  </a:cubicBezTo>
                  <a:cubicBezTo>
                    <a:pt x="88" y="92"/>
                    <a:pt x="78" y="101"/>
                    <a:pt x="71" y="113"/>
                  </a:cubicBezTo>
                  <a:cubicBezTo>
                    <a:pt x="65" y="124"/>
                    <a:pt x="64" y="137"/>
                    <a:pt x="63" y="149"/>
                  </a:cubicBezTo>
                  <a:cubicBezTo>
                    <a:pt x="62" y="149"/>
                    <a:pt x="62" y="149"/>
                    <a:pt x="62" y="150"/>
                  </a:cubicBezTo>
                  <a:cubicBezTo>
                    <a:pt x="62" y="150"/>
                    <a:pt x="62" y="150"/>
                    <a:pt x="62" y="150"/>
                  </a:cubicBezTo>
                  <a:cubicBezTo>
                    <a:pt x="61" y="150"/>
                    <a:pt x="61" y="150"/>
                    <a:pt x="60" y="150"/>
                  </a:cubicBezTo>
                  <a:cubicBezTo>
                    <a:pt x="60" y="136"/>
                    <a:pt x="62" y="122"/>
                    <a:pt x="62" y="108"/>
                  </a:cubicBezTo>
                  <a:cubicBezTo>
                    <a:pt x="63" y="101"/>
                    <a:pt x="63" y="94"/>
                    <a:pt x="64" y="87"/>
                  </a:cubicBezTo>
                  <a:cubicBezTo>
                    <a:pt x="65" y="83"/>
                    <a:pt x="66" y="79"/>
                    <a:pt x="68" y="76"/>
                  </a:cubicBezTo>
                  <a:cubicBezTo>
                    <a:pt x="72" y="77"/>
                    <a:pt x="75" y="76"/>
                    <a:pt x="76" y="73"/>
                  </a:cubicBezTo>
                  <a:cubicBezTo>
                    <a:pt x="76" y="72"/>
                    <a:pt x="76" y="69"/>
                    <a:pt x="74" y="69"/>
                  </a:cubicBezTo>
                  <a:cubicBezTo>
                    <a:pt x="71" y="69"/>
                    <a:pt x="69" y="71"/>
                    <a:pt x="67" y="72"/>
                  </a:cubicBezTo>
                  <a:cubicBezTo>
                    <a:pt x="67" y="72"/>
                    <a:pt x="66" y="71"/>
                    <a:pt x="66" y="69"/>
                  </a:cubicBezTo>
                  <a:cubicBezTo>
                    <a:pt x="70" y="69"/>
                    <a:pt x="73" y="66"/>
                    <a:pt x="74" y="63"/>
                  </a:cubicBezTo>
                  <a:cubicBezTo>
                    <a:pt x="75" y="61"/>
                    <a:pt x="76" y="57"/>
                    <a:pt x="74" y="57"/>
                  </a:cubicBezTo>
                  <a:cubicBezTo>
                    <a:pt x="69" y="55"/>
                    <a:pt x="65" y="61"/>
                    <a:pt x="64" y="67"/>
                  </a:cubicBezTo>
                  <a:cubicBezTo>
                    <a:pt x="61" y="67"/>
                    <a:pt x="59" y="66"/>
                    <a:pt x="58" y="64"/>
                  </a:cubicBezTo>
                  <a:cubicBezTo>
                    <a:pt x="60" y="61"/>
                    <a:pt x="62" y="58"/>
                    <a:pt x="62" y="55"/>
                  </a:cubicBezTo>
                  <a:cubicBezTo>
                    <a:pt x="62" y="53"/>
                    <a:pt x="61" y="50"/>
                    <a:pt x="58" y="50"/>
                  </a:cubicBezTo>
                  <a:cubicBezTo>
                    <a:pt x="56" y="50"/>
                    <a:pt x="55" y="52"/>
                    <a:pt x="54" y="55"/>
                  </a:cubicBezTo>
                  <a:cubicBezTo>
                    <a:pt x="53" y="58"/>
                    <a:pt x="53" y="61"/>
                    <a:pt x="54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1" y="67"/>
                    <a:pt x="47" y="65"/>
                    <a:pt x="44" y="62"/>
                  </a:cubicBezTo>
                  <a:cubicBezTo>
                    <a:pt x="44" y="61"/>
                    <a:pt x="45" y="60"/>
                    <a:pt x="44" y="58"/>
                  </a:cubicBezTo>
                  <a:cubicBezTo>
                    <a:pt x="44" y="56"/>
                    <a:pt x="43" y="53"/>
                    <a:pt x="41" y="51"/>
                  </a:cubicBezTo>
                  <a:cubicBezTo>
                    <a:pt x="39" y="50"/>
                    <a:pt x="36" y="52"/>
                    <a:pt x="36" y="54"/>
                  </a:cubicBezTo>
                  <a:cubicBezTo>
                    <a:pt x="35" y="57"/>
                    <a:pt x="37" y="59"/>
                    <a:pt x="39" y="61"/>
                  </a:cubicBezTo>
                  <a:cubicBezTo>
                    <a:pt x="39" y="62"/>
                    <a:pt x="40" y="63"/>
                    <a:pt x="41" y="64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0" y="66"/>
                    <a:pt x="38" y="67"/>
                    <a:pt x="35" y="68"/>
                  </a:cubicBezTo>
                  <a:cubicBezTo>
                    <a:pt x="33" y="63"/>
                    <a:pt x="29" y="57"/>
                    <a:pt x="24" y="59"/>
                  </a:cubicBezTo>
                  <a:cubicBezTo>
                    <a:pt x="22" y="59"/>
                    <a:pt x="21" y="62"/>
                    <a:pt x="22" y="64"/>
                  </a:cubicBezTo>
                  <a:cubicBezTo>
                    <a:pt x="24" y="68"/>
                    <a:pt x="28" y="69"/>
                    <a:pt x="31" y="70"/>
                  </a:cubicBezTo>
                  <a:cubicBezTo>
                    <a:pt x="32" y="71"/>
                    <a:pt x="33" y="71"/>
                    <a:pt x="34" y="71"/>
                  </a:cubicBezTo>
                  <a:cubicBezTo>
                    <a:pt x="34" y="71"/>
                    <a:pt x="34" y="72"/>
                    <a:pt x="35" y="72"/>
                  </a:cubicBezTo>
                  <a:cubicBezTo>
                    <a:pt x="41" y="83"/>
                    <a:pt x="44" y="95"/>
                    <a:pt x="46" y="107"/>
                  </a:cubicBezTo>
                  <a:cubicBezTo>
                    <a:pt x="49" y="121"/>
                    <a:pt x="49" y="136"/>
                    <a:pt x="45" y="150"/>
                  </a:cubicBezTo>
                  <a:cubicBezTo>
                    <a:pt x="45" y="150"/>
                    <a:pt x="45" y="151"/>
                    <a:pt x="45" y="151"/>
                  </a:cubicBezTo>
                  <a:cubicBezTo>
                    <a:pt x="45" y="151"/>
                    <a:pt x="44" y="151"/>
                    <a:pt x="43" y="151"/>
                  </a:cubicBezTo>
                  <a:cubicBezTo>
                    <a:pt x="43" y="138"/>
                    <a:pt x="41" y="127"/>
                    <a:pt x="33" y="117"/>
                  </a:cubicBezTo>
                  <a:cubicBezTo>
                    <a:pt x="26" y="106"/>
                    <a:pt x="16" y="97"/>
                    <a:pt x="10" y="84"/>
                  </a:cubicBezTo>
                  <a:cubicBezTo>
                    <a:pt x="1" y="65"/>
                    <a:pt x="4" y="40"/>
                    <a:pt x="17" y="23"/>
                  </a:cubicBezTo>
                  <a:close/>
                  <a:moveTo>
                    <a:pt x="71" y="73"/>
                  </a:moveTo>
                  <a:cubicBezTo>
                    <a:pt x="71" y="73"/>
                    <a:pt x="71" y="73"/>
                    <a:pt x="72" y="73"/>
                  </a:cubicBezTo>
                  <a:cubicBezTo>
                    <a:pt x="73" y="72"/>
                    <a:pt x="73" y="73"/>
                    <a:pt x="71" y="73"/>
                  </a:cubicBezTo>
                  <a:close/>
                  <a:moveTo>
                    <a:pt x="66" y="66"/>
                  </a:moveTo>
                  <a:cubicBezTo>
                    <a:pt x="67" y="64"/>
                    <a:pt x="69" y="62"/>
                    <a:pt x="71" y="60"/>
                  </a:cubicBezTo>
                  <a:cubicBezTo>
                    <a:pt x="73" y="58"/>
                    <a:pt x="72" y="62"/>
                    <a:pt x="71" y="63"/>
                  </a:cubicBezTo>
                  <a:cubicBezTo>
                    <a:pt x="70" y="64"/>
                    <a:pt x="68" y="66"/>
                    <a:pt x="66" y="66"/>
                  </a:cubicBezTo>
                  <a:close/>
                  <a:moveTo>
                    <a:pt x="42" y="60"/>
                  </a:moveTo>
                  <a:cubicBezTo>
                    <a:pt x="41" y="59"/>
                    <a:pt x="40" y="59"/>
                    <a:pt x="40" y="58"/>
                  </a:cubicBezTo>
                  <a:cubicBezTo>
                    <a:pt x="40" y="58"/>
                    <a:pt x="39" y="57"/>
                    <a:pt x="39" y="57"/>
                  </a:cubicBezTo>
                  <a:cubicBezTo>
                    <a:pt x="38" y="56"/>
                    <a:pt x="39" y="55"/>
                    <a:pt x="40" y="55"/>
                  </a:cubicBezTo>
                  <a:cubicBezTo>
                    <a:pt x="41" y="55"/>
                    <a:pt x="41" y="56"/>
                    <a:pt x="41" y="57"/>
                  </a:cubicBezTo>
                  <a:cubicBezTo>
                    <a:pt x="41" y="58"/>
                    <a:pt x="42" y="59"/>
                    <a:pt x="42" y="60"/>
                  </a:cubicBezTo>
                  <a:close/>
                  <a:moveTo>
                    <a:pt x="32" y="67"/>
                  </a:moveTo>
                  <a:cubicBezTo>
                    <a:pt x="32" y="67"/>
                    <a:pt x="31" y="67"/>
                    <a:pt x="31" y="67"/>
                  </a:cubicBezTo>
                  <a:cubicBezTo>
                    <a:pt x="30" y="67"/>
                    <a:pt x="28" y="66"/>
                    <a:pt x="27" y="66"/>
                  </a:cubicBezTo>
                  <a:cubicBezTo>
                    <a:pt x="27" y="65"/>
                    <a:pt x="27" y="65"/>
                    <a:pt x="26" y="65"/>
                  </a:cubicBezTo>
                  <a:cubicBezTo>
                    <a:pt x="25" y="64"/>
                    <a:pt x="25" y="63"/>
                    <a:pt x="26" y="62"/>
                  </a:cubicBezTo>
                  <a:cubicBezTo>
                    <a:pt x="28" y="62"/>
                    <a:pt x="30" y="65"/>
                    <a:pt x="32" y="67"/>
                  </a:cubicBezTo>
                  <a:close/>
                </a:path>
              </a:pathLst>
            </a:custGeom>
            <a:blipFill dpi="0" rotWithShape="1"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31" name="Freeform 25"/>
            <p:cNvSpPr>
              <a:spLocks noEditPoints="1"/>
            </p:cNvSpPr>
            <p:nvPr/>
          </p:nvSpPr>
          <p:spPr bwMode="auto">
            <a:xfrm>
              <a:off x="673186" y="1053362"/>
              <a:ext cx="519113" cy="307975"/>
            </a:xfrm>
            <a:custGeom>
              <a:avLst/>
              <a:gdLst>
                <a:gd name="T0" fmla="*/ 147 w 179"/>
                <a:gd name="T1" fmla="*/ 79 h 106"/>
                <a:gd name="T2" fmla="*/ 177 w 179"/>
                <a:gd name="T3" fmla="*/ 71 h 106"/>
                <a:gd name="T4" fmla="*/ 152 w 179"/>
                <a:gd name="T5" fmla="*/ 54 h 106"/>
                <a:gd name="T6" fmla="*/ 83 w 179"/>
                <a:gd name="T7" fmla="*/ 13 h 106"/>
                <a:gd name="T8" fmla="*/ 5 w 179"/>
                <a:gd name="T9" fmla="*/ 66 h 106"/>
                <a:gd name="T10" fmla="*/ 91 w 179"/>
                <a:gd name="T11" fmla="*/ 96 h 106"/>
                <a:gd name="T12" fmla="*/ 109 w 179"/>
                <a:gd name="T13" fmla="*/ 63 h 106"/>
                <a:gd name="T14" fmla="*/ 67 w 179"/>
                <a:gd name="T15" fmla="*/ 70 h 106"/>
                <a:gd name="T16" fmla="*/ 67 w 179"/>
                <a:gd name="T17" fmla="*/ 58 h 106"/>
                <a:gd name="T18" fmla="*/ 70 w 179"/>
                <a:gd name="T19" fmla="*/ 44 h 106"/>
                <a:gd name="T20" fmla="*/ 76 w 179"/>
                <a:gd name="T21" fmla="*/ 42 h 106"/>
                <a:gd name="T22" fmla="*/ 105 w 179"/>
                <a:gd name="T23" fmla="*/ 53 h 106"/>
                <a:gd name="T24" fmla="*/ 148 w 179"/>
                <a:gd name="T25" fmla="*/ 71 h 106"/>
                <a:gd name="T26" fmla="*/ 60 w 179"/>
                <a:gd name="T27" fmla="*/ 49 h 106"/>
                <a:gd name="T28" fmla="*/ 56 w 179"/>
                <a:gd name="T29" fmla="*/ 46 h 106"/>
                <a:gd name="T30" fmla="*/ 61 w 179"/>
                <a:gd name="T31" fmla="*/ 49 h 106"/>
                <a:gd name="T32" fmla="*/ 153 w 179"/>
                <a:gd name="T33" fmla="*/ 58 h 106"/>
                <a:gd name="T34" fmla="*/ 159 w 179"/>
                <a:gd name="T35" fmla="*/ 59 h 106"/>
                <a:gd name="T36" fmla="*/ 150 w 179"/>
                <a:gd name="T37" fmla="*/ 78 h 106"/>
                <a:gd name="T38" fmla="*/ 167 w 179"/>
                <a:gd name="T39" fmla="*/ 61 h 106"/>
                <a:gd name="T40" fmla="*/ 164 w 179"/>
                <a:gd name="T41" fmla="*/ 77 h 106"/>
                <a:gd name="T42" fmla="*/ 158 w 179"/>
                <a:gd name="T43" fmla="*/ 78 h 106"/>
                <a:gd name="T44" fmla="*/ 162 w 179"/>
                <a:gd name="T45" fmla="*/ 59 h 106"/>
                <a:gd name="T46" fmla="*/ 174 w 179"/>
                <a:gd name="T47" fmla="*/ 70 h 106"/>
                <a:gd name="T48" fmla="*/ 169 w 179"/>
                <a:gd name="T49" fmla="*/ 62 h 106"/>
                <a:gd name="T50" fmla="*/ 174 w 179"/>
                <a:gd name="T51" fmla="*/ 70 h 106"/>
                <a:gd name="T52" fmla="*/ 16 w 179"/>
                <a:gd name="T53" fmla="*/ 22 h 106"/>
                <a:gd name="T54" fmla="*/ 114 w 179"/>
                <a:gd name="T55" fmla="*/ 42 h 106"/>
                <a:gd name="T56" fmla="*/ 150 w 179"/>
                <a:gd name="T57" fmla="*/ 57 h 106"/>
                <a:gd name="T58" fmla="*/ 150 w 179"/>
                <a:gd name="T59" fmla="*/ 59 h 106"/>
                <a:gd name="T60" fmla="*/ 88 w 179"/>
                <a:gd name="T61" fmla="*/ 45 h 106"/>
                <a:gd name="T62" fmla="*/ 76 w 179"/>
                <a:gd name="T63" fmla="*/ 32 h 106"/>
                <a:gd name="T64" fmla="*/ 74 w 179"/>
                <a:gd name="T65" fmla="*/ 40 h 106"/>
                <a:gd name="T66" fmla="*/ 66 w 179"/>
                <a:gd name="T67" fmla="*/ 32 h 106"/>
                <a:gd name="T68" fmla="*/ 68 w 179"/>
                <a:gd name="T69" fmla="*/ 43 h 106"/>
                <a:gd name="T70" fmla="*/ 55 w 179"/>
                <a:gd name="T71" fmla="*/ 43 h 106"/>
                <a:gd name="T72" fmla="*/ 54 w 179"/>
                <a:gd name="T73" fmla="*/ 51 h 106"/>
                <a:gd name="T74" fmla="*/ 64 w 179"/>
                <a:gd name="T75" fmla="*/ 53 h 106"/>
                <a:gd name="T76" fmla="*/ 56 w 179"/>
                <a:gd name="T77" fmla="*/ 61 h 106"/>
                <a:gd name="T78" fmla="*/ 50 w 179"/>
                <a:gd name="T79" fmla="*/ 69 h 106"/>
                <a:gd name="T80" fmla="*/ 61 w 179"/>
                <a:gd name="T81" fmla="*/ 65 h 106"/>
                <a:gd name="T82" fmla="*/ 64 w 179"/>
                <a:gd name="T83" fmla="*/ 71 h 106"/>
                <a:gd name="T84" fmla="*/ 59 w 179"/>
                <a:gd name="T85" fmla="*/ 84 h 106"/>
                <a:gd name="T86" fmla="*/ 67 w 179"/>
                <a:gd name="T87" fmla="*/ 73 h 106"/>
                <a:gd name="T88" fmla="*/ 105 w 179"/>
                <a:gd name="T89" fmla="*/ 66 h 106"/>
                <a:gd name="T90" fmla="*/ 148 w 179"/>
                <a:gd name="T91" fmla="*/ 74 h 106"/>
                <a:gd name="T92" fmla="*/ 113 w 179"/>
                <a:gd name="T93" fmla="*/ 81 h 106"/>
                <a:gd name="T94" fmla="*/ 17 w 179"/>
                <a:gd name="T95" fmla="*/ 82 h 106"/>
                <a:gd name="T96" fmla="*/ 75 w 179"/>
                <a:gd name="T97" fmla="*/ 36 h 106"/>
                <a:gd name="T98" fmla="*/ 68 w 179"/>
                <a:gd name="T99" fmla="*/ 40 h 106"/>
                <a:gd name="T100" fmla="*/ 65 w 179"/>
                <a:gd name="T101" fmla="*/ 35 h 106"/>
                <a:gd name="T102" fmla="*/ 58 w 179"/>
                <a:gd name="T103" fmla="*/ 64 h 106"/>
                <a:gd name="T104" fmla="*/ 54 w 179"/>
                <a:gd name="T105" fmla="*/ 66 h 106"/>
                <a:gd name="T106" fmla="*/ 55 w 179"/>
                <a:gd name="T107" fmla="*/ 64 h 106"/>
                <a:gd name="T108" fmla="*/ 64 w 179"/>
                <a:gd name="T109" fmla="*/ 74 h 106"/>
                <a:gd name="T110" fmla="*/ 61 w 179"/>
                <a:gd name="T111" fmla="*/ 79 h 106"/>
                <a:gd name="T112" fmla="*/ 57 w 179"/>
                <a:gd name="T113" fmla="*/ 8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9" h="106">
                  <a:moveTo>
                    <a:pt x="117" y="82"/>
                  </a:moveTo>
                  <a:cubicBezTo>
                    <a:pt x="126" y="77"/>
                    <a:pt x="137" y="78"/>
                    <a:pt x="147" y="79"/>
                  </a:cubicBezTo>
                  <a:cubicBezTo>
                    <a:pt x="147" y="80"/>
                    <a:pt x="148" y="80"/>
                    <a:pt x="148" y="80"/>
                  </a:cubicBezTo>
                  <a:cubicBezTo>
                    <a:pt x="158" y="82"/>
                    <a:pt x="174" y="84"/>
                    <a:pt x="177" y="71"/>
                  </a:cubicBezTo>
                  <a:cubicBezTo>
                    <a:pt x="179" y="59"/>
                    <a:pt x="162" y="56"/>
                    <a:pt x="152" y="55"/>
                  </a:cubicBezTo>
                  <a:cubicBezTo>
                    <a:pt x="152" y="55"/>
                    <a:pt x="152" y="54"/>
                    <a:pt x="152" y="54"/>
                  </a:cubicBezTo>
                  <a:cubicBezTo>
                    <a:pt x="137" y="50"/>
                    <a:pt x="123" y="46"/>
                    <a:pt x="111" y="36"/>
                  </a:cubicBezTo>
                  <a:cubicBezTo>
                    <a:pt x="102" y="28"/>
                    <a:pt x="94" y="18"/>
                    <a:pt x="83" y="13"/>
                  </a:cubicBezTo>
                  <a:cubicBezTo>
                    <a:pt x="64" y="3"/>
                    <a:pt x="37" y="0"/>
                    <a:pt x="19" y="14"/>
                  </a:cubicBezTo>
                  <a:cubicBezTo>
                    <a:pt x="4" y="25"/>
                    <a:pt x="0" y="48"/>
                    <a:pt x="5" y="66"/>
                  </a:cubicBezTo>
                  <a:cubicBezTo>
                    <a:pt x="10" y="85"/>
                    <a:pt x="27" y="97"/>
                    <a:pt x="46" y="102"/>
                  </a:cubicBezTo>
                  <a:cubicBezTo>
                    <a:pt x="61" y="106"/>
                    <a:pt x="77" y="103"/>
                    <a:pt x="91" y="96"/>
                  </a:cubicBezTo>
                  <a:cubicBezTo>
                    <a:pt x="99" y="92"/>
                    <a:pt x="108" y="86"/>
                    <a:pt x="117" y="82"/>
                  </a:cubicBezTo>
                  <a:close/>
                  <a:moveTo>
                    <a:pt x="109" y="63"/>
                  </a:moveTo>
                  <a:cubicBezTo>
                    <a:pt x="97" y="63"/>
                    <a:pt x="82" y="64"/>
                    <a:pt x="70" y="69"/>
                  </a:cubicBezTo>
                  <a:cubicBezTo>
                    <a:pt x="69" y="69"/>
                    <a:pt x="68" y="70"/>
                    <a:pt x="67" y="70"/>
                  </a:cubicBezTo>
                  <a:cubicBezTo>
                    <a:pt x="67" y="67"/>
                    <a:pt x="65" y="65"/>
                    <a:pt x="63" y="63"/>
                  </a:cubicBezTo>
                  <a:cubicBezTo>
                    <a:pt x="65" y="62"/>
                    <a:pt x="66" y="60"/>
                    <a:pt x="67" y="58"/>
                  </a:cubicBezTo>
                  <a:cubicBezTo>
                    <a:pt x="68" y="56"/>
                    <a:pt x="67" y="53"/>
                    <a:pt x="66" y="50"/>
                  </a:cubicBezTo>
                  <a:cubicBezTo>
                    <a:pt x="68" y="49"/>
                    <a:pt x="70" y="47"/>
                    <a:pt x="70" y="44"/>
                  </a:cubicBezTo>
                  <a:cubicBezTo>
                    <a:pt x="71" y="44"/>
                    <a:pt x="72" y="44"/>
                    <a:pt x="72" y="44"/>
                  </a:cubicBezTo>
                  <a:cubicBezTo>
                    <a:pt x="74" y="44"/>
                    <a:pt x="75" y="43"/>
                    <a:pt x="76" y="42"/>
                  </a:cubicBezTo>
                  <a:cubicBezTo>
                    <a:pt x="78" y="45"/>
                    <a:pt x="81" y="46"/>
                    <a:pt x="84" y="47"/>
                  </a:cubicBezTo>
                  <a:cubicBezTo>
                    <a:pt x="90" y="49"/>
                    <a:pt x="97" y="51"/>
                    <a:pt x="105" y="53"/>
                  </a:cubicBezTo>
                  <a:cubicBezTo>
                    <a:pt x="120" y="55"/>
                    <a:pt x="134" y="60"/>
                    <a:pt x="149" y="62"/>
                  </a:cubicBezTo>
                  <a:cubicBezTo>
                    <a:pt x="149" y="65"/>
                    <a:pt x="149" y="68"/>
                    <a:pt x="148" y="71"/>
                  </a:cubicBezTo>
                  <a:cubicBezTo>
                    <a:pt x="136" y="66"/>
                    <a:pt x="123" y="63"/>
                    <a:pt x="109" y="63"/>
                  </a:cubicBezTo>
                  <a:close/>
                  <a:moveTo>
                    <a:pt x="60" y="49"/>
                  </a:moveTo>
                  <a:cubicBezTo>
                    <a:pt x="58" y="49"/>
                    <a:pt x="56" y="49"/>
                    <a:pt x="55" y="48"/>
                  </a:cubicBezTo>
                  <a:cubicBezTo>
                    <a:pt x="52" y="47"/>
                    <a:pt x="55" y="46"/>
                    <a:pt x="56" y="46"/>
                  </a:cubicBezTo>
                  <a:cubicBezTo>
                    <a:pt x="57" y="47"/>
                    <a:pt x="58" y="48"/>
                    <a:pt x="59" y="48"/>
                  </a:cubicBezTo>
                  <a:cubicBezTo>
                    <a:pt x="60" y="49"/>
                    <a:pt x="60" y="49"/>
                    <a:pt x="61" y="49"/>
                  </a:cubicBezTo>
                  <a:cubicBezTo>
                    <a:pt x="60" y="49"/>
                    <a:pt x="60" y="49"/>
                    <a:pt x="60" y="49"/>
                  </a:cubicBezTo>
                  <a:close/>
                  <a:moveTo>
                    <a:pt x="153" y="58"/>
                  </a:moveTo>
                  <a:cubicBezTo>
                    <a:pt x="155" y="58"/>
                    <a:pt x="157" y="58"/>
                    <a:pt x="160" y="59"/>
                  </a:cubicBezTo>
                  <a:cubicBezTo>
                    <a:pt x="159" y="59"/>
                    <a:pt x="159" y="59"/>
                    <a:pt x="159" y="59"/>
                  </a:cubicBezTo>
                  <a:cubicBezTo>
                    <a:pt x="158" y="66"/>
                    <a:pt x="157" y="72"/>
                    <a:pt x="156" y="78"/>
                  </a:cubicBezTo>
                  <a:cubicBezTo>
                    <a:pt x="154" y="78"/>
                    <a:pt x="152" y="78"/>
                    <a:pt x="150" y="78"/>
                  </a:cubicBezTo>
                  <a:cubicBezTo>
                    <a:pt x="152" y="71"/>
                    <a:pt x="152" y="64"/>
                    <a:pt x="153" y="58"/>
                  </a:cubicBezTo>
                  <a:close/>
                  <a:moveTo>
                    <a:pt x="167" y="61"/>
                  </a:moveTo>
                  <a:cubicBezTo>
                    <a:pt x="167" y="61"/>
                    <a:pt x="167" y="61"/>
                    <a:pt x="167" y="61"/>
                  </a:cubicBezTo>
                  <a:cubicBezTo>
                    <a:pt x="164" y="66"/>
                    <a:pt x="166" y="72"/>
                    <a:pt x="164" y="77"/>
                  </a:cubicBezTo>
                  <a:cubicBezTo>
                    <a:pt x="163" y="78"/>
                    <a:pt x="164" y="78"/>
                    <a:pt x="164" y="78"/>
                  </a:cubicBezTo>
                  <a:cubicBezTo>
                    <a:pt x="162" y="78"/>
                    <a:pt x="160" y="78"/>
                    <a:pt x="158" y="78"/>
                  </a:cubicBezTo>
                  <a:cubicBezTo>
                    <a:pt x="160" y="72"/>
                    <a:pt x="161" y="66"/>
                    <a:pt x="162" y="60"/>
                  </a:cubicBezTo>
                  <a:cubicBezTo>
                    <a:pt x="162" y="60"/>
                    <a:pt x="162" y="59"/>
                    <a:pt x="162" y="59"/>
                  </a:cubicBezTo>
                  <a:cubicBezTo>
                    <a:pt x="164" y="60"/>
                    <a:pt x="165" y="60"/>
                    <a:pt x="167" y="61"/>
                  </a:cubicBezTo>
                  <a:close/>
                  <a:moveTo>
                    <a:pt x="174" y="70"/>
                  </a:moveTo>
                  <a:cubicBezTo>
                    <a:pt x="174" y="74"/>
                    <a:pt x="171" y="77"/>
                    <a:pt x="166" y="78"/>
                  </a:cubicBezTo>
                  <a:cubicBezTo>
                    <a:pt x="168" y="73"/>
                    <a:pt x="167" y="67"/>
                    <a:pt x="169" y="62"/>
                  </a:cubicBezTo>
                  <a:cubicBezTo>
                    <a:pt x="169" y="62"/>
                    <a:pt x="169" y="62"/>
                    <a:pt x="169" y="62"/>
                  </a:cubicBezTo>
                  <a:cubicBezTo>
                    <a:pt x="172" y="64"/>
                    <a:pt x="174" y="66"/>
                    <a:pt x="174" y="70"/>
                  </a:cubicBezTo>
                  <a:close/>
                  <a:moveTo>
                    <a:pt x="17" y="82"/>
                  </a:moveTo>
                  <a:cubicBezTo>
                    <a:pt x="2" y="66"/>
                    <a:pt x="2" y="39"/>
                    <a:pt x="16" y="22"/>
                  </a:cubicBezTo>
                  <a:cubicBezTo>
                    <a:pt x="31" y="1"/>
                    <a:pt x="64" y="6"/>
                    <a:pt x="84" y="17"/>
                  </a:cubicBezTo>
                  <a:cubicBezTo>
                    <a:pt x="96" y="23"/>
                    <a:pt x="104" y="34"/>
                    <a:pt x="114" y="42"/>
                  </a:cubicBezTo>
                  <a:cubicBezTo>
                    <a:pt x="124" y="50"/>
                    <a:pt x="137" y="53"/>
                    <a:pt x="149" y="56"/>
                  </a:cubicBezTo>
                  <a:cubicBezTo>
                    <a:pt x="149" y="57"/>
                    <a:pt x="149" y="57"/>
                    <a:pt x="150" y="57"/>
                  </a:cubicBezTo>
                  <a:cubicBezTo>
                    <a:pt x="150" y="57"/>
                    <a:pt x="150" y="57"/>
                    <a:pt x="150" y="57"/>
                  </a:cubicBezTo>
                  <a:cubicBezTo>
                    <a:pt x="150" y="58"/>
                    <a:pt x="150" y="59"/>
                    <a:pt x="150" y="59"/>
                  </a:cubicBezTo>
                  <a:cubicBezTo>
                    <a:pt x="136" y="57"/>
                    <a:pt x="122" y="53"/>
                    <a:pt x="109" y="50"/>
                  </a:cubicBezTo>
                  <a:cubicBezTo>
                    <a:pt x="102" y="49"/>
                    <a:pt x="95" y="47"/>
                    <a:pt x="88" y="45"/>
                  </a:cubicBezTo>
                  <a:cubicBezTo>
                    <a:pt x="84" y="44"/>
                    <a:pt x="80" y="43"/>
                    <a:pt x="77" y="40"/>
                  </a:cubicBezTo>
                  <a:cubicBezTo>
                    <a:pt x="79" y="37"/>
                    <a:pt x="78" y="33"/>
                    <a:pt x="76" y="32"/>
                  </a:cubicBezTo>
                  <a:cubicBezTo>
                    <a:pt x="74" y="31"/>
                    <a:pt x="72" y="31"/>
                    <a:pt x="71" y="33"/>
                  </a:cubicBezTo>
                  <a:cubicBezTo>
                    <a:pt x="71" y="36"/>
                    <a:pt x="72" y="38"/>
                    <a:pt x="74" y="40"/>
                  </a:cubicBezTo>
                  <a:cubicBezTo>
                    <a:pt x="73" y="41"/>
                    <a:pt x="72" y="41"/>
                    <a:pt x="71" y="41"/>
                  </a:cubicBezTo>
                  <a:cubicBezTo>
                    <a:pt x="71" y="37"/>
                    <a:pt x="68" y="34"/>
                    <a:pt x="66" y="32"/>
                  </a:cubicBezTo>
                  <a:cubicBezTo>
                    <a:pt x="64" y="31"/>
                    <a:pt x="60" y="29"/>
                    <a:pt x="59" y="31"/>
                  </a:cubicBezTo>
                  <a:cubicBezTo>
                    <a:pt x="57" y="36"/>
                    <a:pt x="63" y="41"/>
                    <a:pt x="68" y="43"/>
                  </a:cubicBezTo>
                  <a:cubicBezTo>
                    <a:pt x="67" y="45"/>
                    <a:pt x="66" y="47"/>
                    <a:pt x="64" y="48"/>
                  </a:cubicBezTo>
                  <a:cubicBezTo>
                    <a:pt x="62" y="46"/>
                    <a:pt x="58" y="44"/>
                    <a:pt x="55" y="43"/>
                  </a:cubicBezTo>
                  <a:cubicBezTo>
                    <a:pt x="54" y="43"/>
                    <a:pt x="50" y="43"/>
                    <a:pt x="50" y="46"/>
                  </a:cubicBezTo>
                  <a:cubicBezTo>
                    <a:pt x="50" y="48"/>
                    <a:pt x="52" y="50"/>
                    <a:pt x="54" y="51"/>
                  </a:cubicBezTo>
                  <a:cubicBezTo>
                    <a:pt x="57" y="52"/>
                    <a:pt x="60" y="53"/>
                    <a:pt x="63" y="52"/>
                  </a:cubicBezTo>
                  <a:cubicBezTo>
                    <a:pt x="63" y="52"/>
                    <a:pt x="64" y="52"/>
                    <a:pt x="64" y="53"/>
                  </a:cubicBezTo>
                  <a:cubicBezTo>
                    <a:pt x="66" y="55"/>
                    <a:pt x="64" y="59"/>
                    <a:pt x="60" y="62"/>
                  </a:cubicBezTo>
                  <a:cubicBezTo>
                    <a:pt x="59" y="61"/>
                    <a:pt x="58" y="61"/>
                    <a:pt x="56" y="61"/>
                  </a:cubicBezTo>
                  <a:cubicBezTo>
                    <a:pt x="54" y="61"/>
                    <a:pt x="51" y="61"/>
                    <a:pt x="49" y="63"/>
                  </a:cubicBezTo>
                  <a:cubicBezTo>
                    <a:pt x="47" y="65"/>
                    <a:pt x="49" y="68"/>
                    <a:pt x="50" y="69"/>
                  </a:cubicBezTo>
                  <a:cubicBezTo>
                    <a:pt x="53" y="70"/>
                    <a:pt x="56" y="68"/>
                    <a:pt x="58" y="67"/>
                  </a:cubicBezTo>
                  <a:cubicBezTo>
                    <a:pt x="59" y="66"/>
                    <a:pt x="60" y="66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3" y="67"/>
                    <a:pt x="64" y="69"/>
                    <a:pt x="64" y="71"/>
                  </a:cubicBezTo>
                  <a:cubicBezTo>
                    <a:pt x="59" y="73"/>
                    <a:pt x="53" y="76"/>
                    <a:pt x="54" y="81"/>
                  </a:cubicBezTo>
                  <a:cubicBezTo>
                    <a:pt x="54" y="83"/>
                    <a:pt x="57" y="85"/>
                    <a:pt x="59" y="84"/>
                  </a:cubicBezTo>
                  <a:cubicBezTo>
                    <a:pt x="63" y="83"/>
                    <a:pt x="65" y="79"/>
                    <a:pt x="66" y="76"/>
                  </a:cubicBezTo>
                  <a:cubicBezTo>
                    <a:pt x="67" y="75"/>
                    <a:pt x="67" y="74"/>
                    <a:pt x="67" y="73"/>
                  </a:cubicBezTo>
                  <a:cubicBezTo>
                    <a:pt x="68" y="73"/>
                    <a:pt x="68" y="73"/>
                    <a:pt x="69" y="72"/>
                  </a:cubicBezTo>
                  <a:cubicBezTo>
                    <a:pt x="80" y="68"/>
                    <a:pt x="93" y="67"/>
                    <a:pt x="105" y="66"/>
                  </a:cubicBezTo>
                  <a:cubicBezTo>
                    <a:pt x="119" y="66"/>
                    <a:pt x="134" y="68"/>
                    <a:pt x="147" y="73"/>
                  </a:cubicBezTo>
                  <a:cubicBezTo>
                    <a:pt x="148" y="74"/>
                    <a:pt x="148" y="74"/>
                    <a:pt x="148" y="74"/>
                  </a:cubicBezTo>
                  <a:cubicBezTo>
                    <a:pt x="148" y="75"/>
                    <a:pt x="148" y="75"/>
                    <a:pt x="148" y="76"/>
                  </a:cubicBezTo>
                  <a:cubicBezTo>
                    <a:pt x="135" y="75"/>
                    <a:pt x="124" y="75"/>
                    <a:pt x="113" y="81"/>
                  </a:cubicBezTo>
                  <a:cubicBezTo>
                    <a:pt x="101" y="86"/>
                    <a:pt x="90" y="95"/>
                    <a:pt x="77" y="99"/>
                  </a:cubicBezTo>
                  <a:cubicBezTo>
                    <a:pt x="56" y="105"/>
                    <a:pt x="32" y="98"/>
                    <a:pt x="17" y="82"/>
                  </a:cubicBezTo>
                  <a:close/>
                  <a:moveTo>
                    <a:pt x="75" y="36"/>
                  </a:moveTo>
                  <a:cubicBezTo>
                    <a:pt x="75" y="36"/>
                    <a:pt x="75" y="36"/>
                    <a:pt x="75" y="36"/>
                  </a:cubicBezTo>
                  <a:cubicBezTo>
                    <a:pt x="74" y="34"/>
                    <a:pt x="75" y="34"/>
                    <a:pt x="75" y="36"/>
                  </a:cubicBezTo>
                  <a:close/>
                  <a:moveTo>
                    <a:pt x="68" y="40"/>
                  </a:moveTo>
                  <a:cubicBezTo>
                    <a:pt x="66" y="39"/>
                    <a:pt x="64" y="37"/>
                    <a:pt x="62" y="35"/>
                  </a:cubicBezTo>
                  <a:cubicBezTo>
                    <a:pt x="61" y="32"/>
                    <a:pt x="64" y="34"/>
                    <a:pt x="65" y="35"/>
                  </a:cubicBezTo>
                  <a:cubicBezTo>
                    <a:pt x="66" y="36"/>
                    <a:pt x="67" y="38"/>
                    <a:pt x="68" y="40"/>
                  </a:cubicBezTo>
                  <a:close/>
                  <a:moveTo>
                    <a:pt x="58" y="64"/>
                  </a:moveTo>
                  <a:cubicBezTo>
                    <a:pt x="57" y="64"/>
                    <a:pt x="56" y="65"/>
                    <a:pt x="56" y="65"/>
                  </a:cubicBezTo>
                  <a:cubicBezTo>
                    <a:pt x="55" y="65"/>
                    <a:pt x="55" y="66"/>
                    <a:pt x="54" y="66"/>
                  </a:cubicBezTo>
                  <a:cubicBezTo>
                    <a:pt x="53" y="67"/>
                    <a:pt x="52" y="66"/>
                    <a:pt x="52" y="64"/>
                  </a:cubicBezTo>
                  <a:cubicBezTo>
                    <a:pt x="53" y="64"/>
                    <a:pt x="54" y="64"/>
                    <a:pt x="55" y="64"/>
                  </a:cubicBezTo>
                  <a:cubicBezTo>
                    <a:pt x="56" y="64"/>
                    <a:pt x="57" y="64"/>
                    <a:pt x="58" y="64"/>
                  </a:cubicBezTo>
                  <a:close/>
                  <a:moveTo>
                    <a:pt x="64" y="74"/>
                  </a:moveTo>
                  <a:cubicBezTo>
                    <a:pt x="63" y="75"/>
                    <a:pt x="63" y="75"/>
                    <a:pt x="63" y="75"/>
                  </a:cubicBezTo>
                  <a:cubicBezTo>
                    <a:pt x="63" y="77"/>
                    <a:pt x="62" y="78"/>
                    <a:pt x="61" y="79"/>
                  </a:cubicBezTo>
                  <a:cubicBezTo>
                    <a:pt x="61" y="79"/>
                    <a:pt x="61" y="79"/>
                    <a:pt x="60" y="80"/>
                  </a:cubicBezTo>
                  <a:cubicBezTo>
                    <a:pt x="59" y="81"/>
                    <a:pt x="58" y="81"/>
                    <a:pt x="57" y="80"/>
                  </a:cubicBezTo>
                  <a:cubicBezTo>
                    <a:pt x="58" y="77"/>
                    <a:pt x="61" y="76"/>
                    <a:pt x="64" y="74"/>
                  </a:cubicBezTo>
                  <a:close/>
                </a:path>
              </a:pathLst>
            </a:custGeom>
            <a:blipFill dpi="0"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32" name="Freeform 26"/>
            <p:cNvSpPr>
              <a:spLocks noEditPoints="1"/>
            </p:cNvSpPr>
            <p:nvPr/>
          </p:nvSpPr>
          <p:spPr bwMode="auto">
            <a:xfrm>
              <a:off x="2444836" y="1029549"/>
              <a:ext cx="296863" cy="520700"/>
            </a:xfrm>
            <a:custGeom>
              <a:avLst/>
              <a:gdLst>
                <a:gd name="T0" fmla="*/ 39 w 102"/>
                <a:gd name="T1" fmla="*/ 151 h 179"/>
                <a:gd name="T2" fmla="*/ 52 w 102"/>
                <a:gd name="T3" fmla="*/ 178 h 179"/>
                <a:gd name="T4" fmla="*/ 65 w 102"/>
                <a:gd name="T5" fmla="*/ 151 h 179"/>
                <a:gd name="T6" fmla="*/ 96 w 102"/>
                <a:gd name="T7" fmla="*/ 77 h 179"/>
                <a:gd name="T8" fmla="*/ 31 w 102"/>
                <a:gd name="T9" fmla="*/ 8 h 179"/>
                <a:gd name="T10" fmla="*/ 14 w 102"/>
                <a:gd name="T11" fmla="*/ 97 h 179"/>
                <a:gd name="T12" fmla="*/ 49 w 102"/>
                <a:gd name="T13" fmla="*/ 111 h 179"/>
                <a:gd name="T14" fmla="*/ 36 w 102"/>
                <a:gd name="T15" fmla="*/ 70 h 179"/>
                <a:gd name="T16" fmla="*/ 48 w 102"/>
                <a:gd name="T17" fmla="*/ 68 h 179"/>
                <a:gd name="T18" fmla="*/ 63 w 102"/>
                <a:gd name="T19" fmla="*/ 69 h 179"/>
                <a:gd name="T20" fmla="*/ 65 w 102"/>
                <a:gd name="T21" fmla="*/ 74 h 179"/>
                <a:gd name="T22" fmla="*/ 59 w 102"/>
                <a:gd name="T23" fmla="*/ 104 h 179"/>
                <a:gd name="T24" fmla="*/ 48 w 102"/>
                <a:gd name="T25" fmla="*/ 150 h 179"/>
                <a:gd name="T26" fmla="*/ 55 w 102"/>
                <a:gd name="T27" fmla="*/ 59 h 179"/>
                <a:gd name="T28" fmla="*/ 58 w 102"/>
                <a:gd name="T29" fmla="*/ 56 h 179"/>
                <a:gd name="T30" fmla="*/ 56 w 102"/>
                <a:gd name="T31" fmla="*/ 60 h 179"/>
                <a:gd name="T32" fmla="*/ 61 w 102"/>
                <a:gd name="T33" fmla="*/ 153 h 179"/>
                <a:gd name="T34" fmla="*/ 61 w 102"/>
                <a:gd name="T35" fmla="*/ 159 h 179"/>
                <a:gd name="T36" fmla="*/ 41 w 102"/>
                <a:gd name="T37" fmla="*/ 153 h 179"/>
                <a:gd name="T38" fmla="*/ 60 w 102"/>
                <a:gd name="T39" fmla="*/ 167 h 179"/>
                <a:gd name="T40" fmla="*/ 44 w 102"/>
                <a:gd name="T41" fmla="*/ 166 h 179"/>
                <a:gd name="T42" fmla="*/ 42 w 102"/>
                <a:gd name="T43" fmla="*/ 162 h 179"/>
                <a:gd name="T44" fmla="*/ 61 w 102"/>
                <a:gd name="T45" fmla="*/ 162 h 179"/>
                <a:gd name="T46" fmla="*/ 53 w 102"/>
                <a:gd name="T47" fmla="*/ 175 h 179"/>
                <a:gd name="T48" fmla="*/ 59 w 102"/>
                <a:gd name="T49" fmla="*/ 170 h 179"/>
                <a:gd name="T50" fmla="*/ 53 w 102"/>
                <a:gd name="T51" fmla="*/ 175 h 179"/>
                <a:gd name="T52" fmla="*/ 76 w 102"/>
                <a:gd name="T53" fmla="*/ 12 h 179"/>
                <a:gd name="T54" fmla="*/ 71 w 102"/>
                <a:gd name="T55" fmla="*/ 113 h 179"/>
                <a:gd name="T56" fmla="*/ 61 w 102"/>
                <a:gd name="T57" fmla="*/ 150 h 179"/>
                <a:gd name="T58" fmla="*/ 59 w 102"/>
                <a:gd name="T59" fmla="*/ 150 h 179"/>
                <a:gd name="T60" fmla="*/ 64 w 102"/>
                <a:gd name="T61" fmla="*/ 87 h 179"/>
                <a:gd name="T62" fmla="*/ 75 w 102"/>
                <a:gd name="T63" fmla="*/ 73 h 179"/>
                <a:gd name="T64" fmla="*/ 67 w 102"/>
                <a:gd name="T65" fmla="*/ 72 h 179"/>
                <a:gd name="T66" fmla="*/ 74 w 102"/>
                <a:gd name="T67" fmla="*/ 63 h 179"/>
                <a:gd name="T68" fmla="*/ 63 w 102"/>
                <a:gd name="T69" fmla="*/ 66 h 179"/>
                <a:gd name="T70" fmla="*/ 61 w 102"/>
                <a:gd name="T71" fmla="*/ 54 h 179"/>
                <a:gd name="T72" fmla="*/ 53 w 102"/>
                <a:gd name="T73" fmla="*/ 54 h 179"/>
                <a:gd name="T74" fmla="*/ 53 w 102"/>
                <a:gd name="T75" fmla="*/ 64 h 179"/>
                <a:gd name="T76" fmla="*/ 44 w 102"/>
                <a:gd name="T77" fmla="*/ 58 h 179"/>
                <a:gd name="T78" fmla="*/ 35 w 102"/>
                <a:gd name="T79" fmla="*/ 53 h 179"/>
                <a:gd name="T80" fmla="*/ 40 w 102"/>
                <a:gd name="T81" fmla="*/ 63 h 179"/>
                <a:gd name="T82" fmla="*/ 35 w 102"/>
                <a:gd name="T83" fmla="*/ 67 h 179"/>
                <a:gd name="T84" fmla="*/ 21 w 102"/>
                <a:gd name="T85" fmla="*/ 64 h 179"/>
                <a:gd name="T86" fmla="*/ 33 w 102"/>
                <a:gd name="T87" fmla="*/ 70 h 179"/>
                <a:gd name="T88" fmla="*/ 46 w 102"/>
                <a:gd name="T89" fmla="*/ 107 h 179"/>
                <a:gd name="T90" fmla="*/ 45 w 102"/>
                <a:gd name="T91" fmla="*/ 150 h 179"/>
                <a:gd name="T92" fmla="*/ 33 w 102"/>
                <a:gd name="T93" fmla="*/ 116 h 179"/>
                <a:gd name="T94" fmla="*/ 17 w 102"/>
                <a:gd name="T95" fmla="*/ 23 h 179"/>
                <a:gd name="T96" fmla="*/ 71 w 102"/>
                <a:gd name="T97" fmla="*/ 72 h 179"/>
                <a:gd name="T98" fmla="*/ 66 w 102"/>
                <a:gd name="T99" fmla="*/ 66 h 179"/>
                <a:gd name="T100" fmla="*/ 71 w 102"/>
                <a:gd name="T101" fmla="*/ 62 h 179"/>
                <a:gd name="T102" fmla="*/ 41 w 102"/>
                <a:gd name="T103" fmla="*/ 60 h 179"/>
                <a:gd name="T104" fmla="*/ 39 w 102"/>
                <a:gd name="T105" fmla="*/ 57 h 179"/>
                <a:gd name="T106" fmla="*/ 41 w 102"/>
                <a:gd name="T107" fmla="*/ 57 h 179"/>
                <a:gd name="T108" fmla="*/ 31 w 102"/>
                <a:gd name="T109" fmla="*/ 67 h 179"/>
                <a:gd name="T110" fmla="*/ 27 w 102"/>
                <a:gd name="T111" fmla="*/ 65 h 179"/>
                <a:gd name="T112" fmla="*/ 25 w 102"/>
                <a:gd name="T113" fmla="*/ 6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" h="179">
                  <a:moveTo>
                    <a:pt x="32" y="121"/>
                  </a:moveTo>
                  <a:cubicBezTo>
                    <a:pt x="38" y="130"/>
                    <a:pt x="39" y="140"/>
                    <a:pt x="39" y="151"/>
                  </a:cubicBezTo>
                  <a:cubicBezTo>
                    <a:pt x="39" y="151"/>
                    <a:pt x="38" y="151"/>
                    <a:pt x="38" y="152"/>
                  </a:cubicBezTo>
                  <a:cubicBezTo>
                    <a:pt x="38" y="161"/>
                    <a:pt x="39" y="178"/>
                    <a:pt x="52" y="178"/>
                  </a:cubicBezTo>
                  <a:cubicBezTo>
                    <a:pt x="65" y="179"/>
                    <a:pt x="64" y="162"/>
                    <a:pt x="64" y="152"/>
                  </a:cubicBezTo>
                  <a:cubicBezTo>
                    <a:pt x="64" y="152"/>
                    <a:pt x="65" y="151"/>
                    <a:pt x="65" y="151"/>
                  </a:cubicBezTo>
                  <a:cubicBezTo>
                    <a:pt x="66" y="136"/>
                    <a:pt x="68" y="121"/>
                    <a:pt x="77" y="109"/>
                  </a:cubicBezTo>
                  <a:cubicBezTo>
                    <a:pt x="84" y="98"/>
                    <a:pt x="91" y="89"/>
                    <a:pt x="96" y="77"/>
                  </a:cubicBezTo>
                  <a:cubicBezTo>
                    <a:pt x="102" y="57"/>
                    <a:pt x="101" y="30"/>
                    <a:pt x="85" y="14"/>
                  </a:cubicBezTo>
                  <a:cubicBezTo>
                    <a:pt x="71" y="1"/>
                    <a:pt x="48" y="0"/>
                    <a:pt x="31" y="8"/>
                  </a:cubicBezTo>
                  <a:cubicBezTo>
                    <a:pt x="13" y="16"/>
                    <a:pt x="3" y="35"/>
                    <a:pt x="1" y="54"/>
                  </a:cubicBezTo>
                  <a:cubicBezTo>
                    <a:pt x="0" y="69"/>
                    <a:pt x="5" y="84"/>
                    <a:pt x="14" y="97"/>
                  </a:cubicBezTo>
                  <a:cubicBezTo>
                    <a:pt x="20" y="105"/>
                    <a:pt x="27" y="112"/>
                    <a:pt x="32" y="121"/>
                  </a:cubicBezTo>
                  <a:close/>
                  <a:moveTo>
                    <a:pt x="49" y="111"/>
                  </a:moveTo>
                  <a:cubicBezTo>
                    <a:pt x="47" y="98"/>
                    <a:pt x="44" y="84"/>
                    <a:pt x="38" y="73"/>
                  </a:cubicBezTo>
                  <a:cubicBezTo>
                    <a:pt x="37" y="72"/>
                    <a:pt x="37" y="71"/>
                    <a:pt x="36" y="70"/>
                  </a:cubicBezTo>
                  <a:cubicBezTo>
                    <a:pt x="39" y="69"/>
                    <a:pt x="41" y="67"/>
                    <a:pt x="42" y="65"/>
                  </a:cubicBezTo>
                  <a:cubicBezTo>
                    <a:pt x="44" y="66"/>
                    <a:pt x="46" y="68"/>
                    <a:pt x="48" y="68"/>
                  </a:cubicBezTo>
                  <a:cubicBezTo>
                    <a:pt x="50" y="69"/>
                    <a:pt x="53" y="68"/>
                    <a:pt x="55" y="66"/>
                  </a:cubicBezTo>
                  <a:cubicBezTo>
                    <a:pt x="57" y="68"/>
                    <a:pt x="60" y="69"/>
                    <a:pt x="63" y="69"/>
                  </a:cubicBezTo>
                  <a:cubicBezTo>
                    <a:pt x="62" y="70"/>
                    <a:pt x="62" y="71"/>
                    <a:pt x="63" y="71"/>
                  </a:cubicBezTo>
                  <a:cubicBezTo>
                    <a:pt x="63" y="72"/>
                    <a:pt x="64" y="73"/>
                    <a:pt x="65" y="74"/>
                  </a:cubicBezTo>
                  <a:cubicBezTo>
                    <a:pt x="63" y="77"/>
                    <a:pt x="62" y="80"/>
                    <a:pt x="61" y="83"/>
                  </a:cubicBezTo>
                  <a:cubicBezTo>
                    <a:pt x="60" y="90"/>
                    <a:pt x="59" y="97"/>
                    <a:pt x="59" y="104"/>
                  </a:cubicBezTo>
                  <a:cubicBezTo>
                    <a:pt x="59" y="120"/>
                    <a:pt x="57" y="135"/>
                    <a:pt x="57" y="150"/>
                  </a:cubicBezTo>
                  <a:cubicBezTo>
                    <a:pt x="54" y="150"/>
                    <a:pt x="51" y="150"/>
                    <a:pt x="48" y="150"/>
                  </a:cubicBezTo>
                  <a:cubicBezTo>
                    <a:pt x="51" y="138"/>
                    <a:pt x="51" y="124"/>
                    <a:pt x="49" y="111"/>
                  </a:cubicBezTo>
                  <a:close/>
                  <a:moveTo>
                    <a:pt x="55" y="59"/>
                  </a:moveTo>
                  <a:cubicBezTo>
                    <a:pt x="55" y="58"/>
                    <a:pt x="56" y="56"/>
                    <a:pt x="56" y="54"/>
                  </a:cubicBezTo>
                  <a:cubicBezTo>
                    <a:pt x="57" y="52"/>
                    <a:pt x="58" y="54"/>
                    <a:pt x="58" y="56"/>
                  </a:cubicBezTo>
                  <a:cubicBezTo>
                    <a:pt x="58" y="57"/>
                    <a:pt x="57" y="58"/>
                    <a:pt x="56" y="59"/>
                  </a:cubicBezTo>
                  <a:cubicBezTo>
                    <a:pt x="56" y="60"/>
                    <a:pt x="56" y="60"/>
                    <a:pt x="56" y="60"/>
                  </a:cubicBezTo>
                  <a:cubicBezTo>
                    <a:pt x="56" y="60"/>
                    <a:pt x="56" y="60"/>
                    <a:pt x="55" y="59"/>
                  </a:cubicBezTo>
                  <a:close/>
                  <a:moveTo>
                    <a:pt x="61" y="153"/>
                  </a:moveTo>
                  <a:cubicBezTo>
                    <a:pt x="61" y="155"/>
                    <a:pt x="61" y="157"/>
                    <a:pt x="61" y="160"/>
                  </a:cubicBezTo>
                  <a:cubicBezTo>
                    <a:pt x="61" y="160"/>
                    <a:pt x="61" y="159"/>
                    <a:pt x="61" y="159"/>
                  </a:cubicBezTo>
                  <a:cubicBezTo>
                    <a:pt x="54" y="159"/>
                    <a:pt x="48" y="159"/>
                    <a:pt x="41" y="159"/>
                  </a:cubicBezTo>
                  <a:cubicBezTo>
                    <a:pt x="41" y="157"/>
                    <a:pt x="41" y="155"/>
                    <a:pt x="41" y="153"/>
                  </a:cubicBezTo>
                  <a:cubicBezTo>
                    <a:pt x="48" y="154"/>
                    <a:pt x="55" y="153"/>
                    <a:pt x="61" y="153"/>
                  </a:cubicBezTo>
                  <a:close/>
                  <a:moveTo>
                    <a:pt x="60" y="167"/>
                  </a:moveTo>
                  <a:cubicBezTo>
                    <a:pt x="60" y="167"/>
                    <a:pt x="60" y="167"/>
                    <a:pt x="60" y="167"/>
                  </a:cubicBezTo>
                  <a:cubicBezTo>
                    <a:pt x="55" y="165"/>
                    <a:pt x="49" y="168"/>
                    <a:pt x="44" y="166"/>
                  </a:cubicBezTo>
                  <a:cubicBezTo>
                    <a:pt x="43" y="166"/>
                    <a:pt x="43" y="166"/>
                    <a:pt x="43" y="167"/>
                  </a:cubicBezTo>
                  <a:cubicBezTo>
                    <a:pt x="42" y="165"/>
                    <a:pt x="42" y="163"/>
                    <a:pt x="42" y="162"/>
                  </a:cubicBezTo>
                  <a:cubicBezTo>
                    <a:pt x="48" y="162"/>
                    <a:pt x="54" y="162"/>
                    <a:pt x="61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4"/>
                    <a:pt x="61" y="166"/>
                    <a:pt x="60" y="167"/>
                  </a:cubicBezTo>
                  <a:close/>
                  <a:moveTo>
                    <a:pt x="53" y="175"/>
                  </a:moveTo>
                  <a:cubicBezTo>
                    <a:pt x="48" y="176"/>
                    <a:pt x="45" y="173"/>
                    <a:pt x="44" y="169"/>
                  </a:cubicBezTo>
                  <a:cubicBezTo>
                    <a:pt x="49" y="170"/>
                    <a:pt x="54" y="168"/>
                    <a:pt x="59" y="170"/>
                  </a:cubicBezTo>
                  <a:cubicBezTo>
                    <a:pt x="59" y="170"/>
                    <a:pt x="60" y="170"/>
                    <a:pt x="60" y="170"/>
                  </a:cubicBezTo>
                  <a:cubicBezTo>
                    <a:pt x="58" y="173"/>
                    <a:pt x="56" y="175"/>
                    <a:pt x="53" y="175"/>
                  </a:cubicBezTo>
                  <a:close/>
                  <a:moveTo>
                    <a:pt x="17" y="23"/>
                  </a:moveTo>
                  <a:cubicBezTo>
                    <a:pt x="31" y="5"/>
                    <a:pt x="57" y="1"/>
                    <a:pt x="76" y="12"/>
                  </a:cubicBezTo>
                  <a:cubicBezTo>
                    <a:pt x="99" y="24"/>
                    <a:pt x="100" y="57"/>
                    <a:pt x="92" y="79"/>
                  </a:cubicBezTo>
                  <a:cubicBezTo>
                    <a:pt x="87" y="92"/>
                    <a:pt x="77" y="101"/>
                    <a:pt x="71" y="113"/>
                  </a:cubicBezTo>
                  <a:cubicBezTo>
                    <a:pt x="65" y="123"/>
                    <a:pt x="63" y="136"/>
                    <a:pt x="62" y="148"/>
                  </a:cubicBezTo>
                  <a:cubicBezTo>
                    <a:pt x="62" y="149"/>
                    <a:pt x="61" y="149"/>
                    <a:pt x="61" y="150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1" y="150"/>
                    <a:pt x="60" y="150"/>
                    <a:pt x="59" y="150"/>
                  </a:cubicBezTo>
                  <a:cubicBezTo>
                    <a:pt x="60" y="136"/>
                    <a:pt x="61" y="122"/>
                    <a:pt x="62" y="108"/>
                  </a:cubicBezTo>
                  <a:cubicBezTo>
                    <a:pt x="62" y="101"/>
                    <a:pt x="63" y="94"/>
                    <a:pt x="64" y="87"/>
                  </a:cubicBezTo>
                  <a:cubicBezTo>
                    <a:pt x="64" y="82"/>
                    <a:pt x="65" y="79"/>
                    <a:pt x="68" y="75"/>
                  </a:cubicBezTo>
                  <a:cubicBezTo>
                    <a:pt x="71" y="76"/>
                    <a:pt x="74" y="76"/>
                    <a:pt x="75" y="73"/>
                  </a:cubicBezTo>
                  <a:cubicBezTo>
                    <a:pt x="76" y="71"/>
                    <a:pt x="75" y="68"/>
                    <a:pt x="73" y="69"/>
                  </a:cubicBezTo>
                  <a:cubicBezTo>
                    <a:pt x="71" y="69"/>
                    <a:pt x="69" y="70"/>
                    <a:pt x="67" y="72"/>
                  </a:cubicBezTo>
                  <a:cubicBezTo>
                    <a:pt x="66" y="71"/>
                    <a:pt x="65" y="70"/>
                    <a:pt x="65" y="69"/>
                  </a:cubicBezTo>
                  <a:cubicBezTo>
                    <a:pt x="69" y="68"/>
                    <a:pt x="72" y="66"/>
                    <a:pt x="74" y="63"/>
                  </a:cubicBezTo>
                  <a:cubicBezTo>
                    <a:pt x="75" y="61"/>
                    <a:pt x="76" y="57"/>
                    <a:pt x="73" y="56"/>
                  </a:cubicBezTo>
                  <a:cubicBezTo>
                    <a:pt x="69" y="55"/>
                    <a:pt x="64" y="61"/>
                    <a:pt x="63" y="66"/>
                  </a:cubicBezTo>
                  <a:cubicBezTo>
                    <a:pt x="61" y="66"/>
                    <a:pt x="59" y="65"/>
                    <a:pt x="57" y="64"/>
                  </a:cubicBezTo>
                  <a:cubicBezTo>
                    <a:pt x="60" y="61"/>
                    <a:pt x="61" y="57"/>
                    <a:pt x="61" y="54"/>
                  </a:cubicBezTo>
                  <a:cubicBezTo>
                    <a:pt x="61" y="52"/>
                    <a:pt x="60" y="49"/>
                    <a:pt x="58" y="50"/>
                  </a:cubicBezTo>
                  <a:cubicBezTo>
                    <a:pt x="55" y="50"/>
                    <a:pt x="54" y="52"/>
                    <a:pt x="53" y="54"/>
                  </a:cubicBezTo>
                  <a:cubicBezTo>
                    <a:pt x="52" y="57"/>
                    <a:pt x="53" y="61"/>
                    <a:pt x="54" y="63"/>
                  </a:cubicBezTo>
                  <a:cubicBezTo>
                    <a:pt x="54" y="63"/>
                    <a:pt x="53" y="64"/>
                    <a:pt x="53" y="64"/>
                  </a:cubicBezTo>
                  <a:cubicBezTo>
                    <a:pt x="51" y="67"/>
                    <a:pt x="47" y="65"/>
                    <a:pt x="44" y="62"/>
                  </a:cubicBezTo>
                  <a:cubicBezTo>
                    <a:pt x="44" y="61"/>
                    <a:pt x="44" y="59"/>
                    <a:pt x="44" y="58"/>
                  </a:cubicBezTo>
                  <a:cubicBezTo>
                    <a:pt x="43" y="55"/>
                    <a:pt x="43" y="52"/>
                    <a:pt x="40" y="51"/>
                  </a:cubicBezTo>
                  <a:cubicBezTo>
                    <a:pt x="39" y="49"/>
                    <a:pt x="35" y="51"/>
                    <a:pt x="35" y="53"/>
                  </a:cubicBezTo>
                  <a:cubicBezTo>
                    <a:pt x="34" y="56"/>
                    <a:pt x="36" y="59"/>
                    <a:pt x="38" y="61"/>
                  </a:cubicBezTo>
                  <a:cubicBezTo>
                    <a:pt x="39" y="62"/>
                    <a:pt x="39" y="62"/>
                    <a:pt x="40" y="63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39" y="66"/>
                    <a:pt x="37" y="67"/>
                    <a:pt x="35" y="67"/>
                  </a:cubicBezTo>
                  <a:cubicBezTo>
                    <a:pt x="32" y="62"/>
                    <a:pt x="28" y="57"/>
                    <a:pt x="24" y="58"/>
                  </a:cubicBezTo>
                  <a:cubicBezTo>
                    <a:pt x="22" y="59"/>
                    <a:pt x="20" y="62"/>
                    <a:pt x="21" y="64"/>
                  </a:cubicBezTo>
                  <a:cubicBezTo>
                    <a:pt x="23" y="67"/>
                    <a:pt x="27" y="69"/>
                    <a:pt x="31" y="70"/>
                  </a:cubicBezTo>
                  <a:cubicBezTo>
                    <a:pt x="32" y="70"/>
                    <a:pt x="32" y="70"/>
                    <a:pt x="33" y="70"/>
                  </a:cubicBezTo>
                  <a:cubicBezTo>
                    <a:pt x="34" y="71"/>
                    <a:pt x="34" y="71"/>
                    <a:pt x="34" y="72"/>
                  </a:cubicBezTo>
                  <a:cubicBezTo>
                    <a:pt x="40" y="83"/>
                    <a:pt x="43" y="95"/>
                    <a:pt x="46" y="107"/>
                  </a:cubicBezTo>
                  <a:cubicBezTo>
                    <a:pt x="49" y="121"/>
                    <a:pt x="48" y="136"/>
                    <a:pt x="45" y="150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4" y="150"/>
                    <a:pt x="43" y="150"/>
                    <a:pt x="42" y="150"/>
                  </a:cubicBezTo>
                  <a:cubicBezTo>
                    <a:pt x="42" y="138"/>
                    <a:pt x="40" y="127"/>
                    <a:pt x="33" y="116"/>
                  </a:cubicBezTo>
                  <a:cubicBezTo>
                    <a:pt x="25" y="105"/>
                    <a:pt x="15" y="96"/>
                    <a:pt x="9" y="84"/>
                  </a:cubicBezTo>
                  <a:cubicBezTo>
                    <a:pt x="0" y="64"/>
                    <a:pt x="3" y="39"/>
                    <a:pt x="17" y="23"/>
                  </a:cubicBezTo>
                  <a:close/>
                  <a:moveTo>
                    <a:pt x="71" y="73"/>
                  </a:moveTo>
                  <a:cubicBezTo>
                    <a:pt x="71" y="73"/>
                    <a:pt x="71" y="73"/>
                    <a:pt x="71" y="72"/>
                  </a:cubicBezTo>
                  <a:cubicBezTo>
                    <a:pt x="73" y="71"/>
                    <a:pt x="73" y="72"/>
                    <a:pt x="71" y="73"/>
                  </a:cubicBezTo>
                  <a:close/>
                  <a:moveTo>
                    <a:pt x="66" y="66"/>
                  </a:moveTo>
                  <a:cubicBezTo>
                    <a:pt x="67" y="64"/>
                    <a:pt x="69" y="62"/>
                    <a:pt x="70" y="60"/>
                  </a:cubicBezTo>
                  <a:cubicBezTo>
                    <a:pt x="73" y="58"/>
                    <a:pt x="71" y="62"/>
                    <a:pt x="71" y="62"/>
                  </a:cubicBezTo>
                  <a:cubicBezTo>
                    <a:pt x="70" y="64"/>
                    <a:pt x="68" y="65"/>
                    <a:pt x="66" y="66"/>
                  </a:cubicBezTo>
                  <a:close/>
                  <a:moveTo>
                    <a:pt x="41" y="60"/>
                  </a:moveTo>
                  <a:cubicBezTo>
                    <a:pt x="40" y="59"/>
                    <a:pt x="40" y="58"/>
                    <a:pt x="39" y="58"/>
                  </a:cubicBezTo>
                  <a:cubicBezTo>
                    <a:pt x="39" y="58"/>
                    <a:pt x="39" y="57"/>
                    <a:pt x="39" y="57"/>
                  </a:cubicBezTo>
                  <a:cubicBezTo>
                    <a:pt x="38" y="56"/>
                    <a:pt x="38" y="55"/>
                    <a:pt x="40" y="54"/>
                  </a:cubicBezTo>
                  <a:cubicBezTo>
                    <a:pt x="40" y="55"/>
                    <a:pt x="40" y="56"/>
                    <a:pt x="41" y="57"/>
                  </a:cubicBezTo>
                  <a:cubicBezTo>
                    <a:pt x="41" y="58"/>
                    <a:pt x="41" y="59"/>
                    <a:pt x="41" y="60"/>
                  </a:cubicBezTo>
                  <a:close/>
                  <a:moveTo>
                    <a:pt x="31" y="67"/>
                  </a:moveTo>
                  <a:cubicBezTo>
                    <a:pt x="31" y="67"/>
                    <a:pt x="31" y="67"/>
                    <a:pt x="31" y="67"/>
                  </a:cubicBezTo>
                  <a:cubicBezTo>
                    <a:pt x="29" y="66"/>
                    <a:pt x="28" y="66"/>
                    <a:pt x="27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4" y="64"/>
                    <a:pt x="24" y="63"/>
                    <a:pt x="25" y="61"/>
                  </a:cubicBezTo>
                  <a:cubicBezTo>
                    <a:pt x="28" y="62"/>
                    <a:pt x="30" y="64"/>
                    <a:pt x="31" y="67"/>
                  </a:cubicBezTo>
                  <a:close/>
                </a:path>
              </a:pathLst>
            </a:custGeom>
            <a:blipFill dpi="0" rotWithShape="1"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33" name="Freeform 27"/>
            <p:cNvSpPr>
              <a:spLocks noEditPoints="1"/>
            </p:cNvSpPr>
            <p:nvPr/>
          </p:nvSpPr>
          <p:spPr bwMode="auto">
            <a:xfrm>
              <a:off x="1530436" y="396136"/>
              <a:ext cx="515938" cy="311150"/>
            </a:xfrm>
            <a:custGeom>
              <a:avLst/>
              <a:gdLst>
                <a:gd name="T0" fmla="*/ 146 w 178"/>
                <a:gd name="T1" fmla="*/ 84 h 107"/>
                <a:gd name="T2" fmla="*/ 175 w 178"/>
                <a:gd name="T3" fmla="*/ 77 h 107"/>
                <a:gd name="T4" fmla="*/ 151 w 178"/>
                <a:gd name="T5" fmla="*/ 59 h 107"/>
                <a:gd name="T6" fmla="*/ 85 w 178"/>
                <a:gd name="T7" fmla="*/ 14 h 107"/>
                <a:gd name="T8" fmla="*/ 4 w 178"/>
                <a:gd name="T9" fmla="*/ 64 h 107"/>
                <a:gd name="T10" fmla="*/ 88 w 178"/>
                <a:gd name="T11" fmla="*/ 99 h 107"/>
                <a:gd name="T12" fmla="*/ 109 w 178"/>
                <a:gd name="T13" fmla="*/ 66 h 107"/>
                <a:gd name="T14" fmla="*/ 66 w 178"/>
                <a:gd name="T15" fmla="*/ 71 h 107"/>
                <a:gd name="T16" fmla="*/ 66 w 178"/>
                <a:gd name="T17" fmla="*/ 60 h 107"/>
                <a:gd name="T18" fmla="*/ 71 w 178"/>
                <a:gd name="T19" fmla="*/ 45 h 107"/>
                <a:gd name="T20" fmla="*/ 76 w 178"/>
                <a:gd name="T21" fmla="*/ 44 h 107"/>
                <a:gd name="T22" fmla="*/ 104 w 178"/>
                <a:gd name="T23" fmla="*/ 56 h 107"/>
                <a:gd name="T24" fmla="*/ 147 w 178"/>
                <a:gd name="T25" fmla="*/ 76 h 107"/>
                <a:gd name="T26" fmla="*/ 60 w 178"/>
                <a:gd name="T27" fmla="*/ 50 h 107"/>
                <a:gd name="T28" fmla="*/ 56 w 178"/>
                <a:gd name="T29" fmla="*/ 47 h 107"/>
                <a:gd name="T30" fmla="*/ 61 w 178"/>
                <a:gd name="T31" fmla="*/ 50 h 107"/>
                <a:gd name="T32" fmla="*/ 152 w 178"/>
                <a:gd name="T33" fmla="*/ 63 h 107"/>
                <a:gd name="T34" fmla="*/ 159 w 178"/>
                <a:gd name="T35" fmla="*/ 65 h 107"/>
                <a:gd name="T36" fmla="*/ 149 w 178"/>
                <a:gd name="T37" fmla="*/ 83 h 107"/>
                <a:gd name="T38" fmla="*/ 166 w 178"/>
                <a:gd name="T39" fmla="*/ 67 h 107"/>
                <a:gd name="T40" fmla="*/ 162 w 178"/>
                <a:gd name="T41" fmla="*/ 83 h 107"/>
                <a:gd name="T42" fmla="*/ 157 w 178"/>
                <a:gd name="T43" fmla="*/ 84 h 107"/>
                <a:gd name="T44" fmla="*/ 161 w 178"/>
                <a:gd name="T45" fmla="*/ 65 h 107"/>
                <a:gd name="T46" fmla="*/ 173 w 178"/>
                <a:gd name="T47" fmla="*/ 76 h 107"/>
                <a:gd name="T48" fmla="*/ 168 w 178"/>
                <a:gd name="T49" fmla="*/ 68 h 107"/>
                <a:gd name="T50" fmla="*/ 173 w 178"/>
                <a:gd name="T51" fmla="*/ 76 h 107"/>
                <a:gd name="T52" fmla="*/ 17 w 178"/>
                <a:gd name="T53" fmla="*/ 20 h 107"/>
                <a:gd name="T54" fmla="*/ 115 w 178"/>
                <a:gd name="T55" fmla="*/ 46 h 107"/>
                <a:gd name="T56" fmla="*/ 149 w 178"/>
                <a:gd name="T57" fmla="*/ 62 h 107"/>
                <a:gd name="T58" fmla="*/ 149 w 178"/>
                <a:gd name="T59" fmla="*/ 64 h 107"/>
                <a:gd name="T60" fmla="*/ 88 w 178"/>
                <a:gd name="T61" fmla="*/ 47 h 107"/>
                <a:gd name="T62" fmla="*/ 76 w 178"/>
                <a:gd name="T63" fmla="*/ 34 h 107"/>
                <a:gd name="T64" fmla="*/ 74 w 178"/>
                <a:gd name="T65" fmla="*/ 42 h 107"/>
                <a:gd name="T66" fmla="*/ 66 w 178"/>
                <a:gd name="T67" fmla="*/ 33 h 107"/>
                <a:gd name="T68" fmla="*/ 68 w 178"/>
                <a:gd name="T69" fmla="*/ 44 h 107"/>
                <a:gd name="T70" fmla="*/ 56 w 178"/>
                <a:gd name="T71" fmla="*/ 44 h 107"/>
                <a:gd name="T72" fmla="*/ 54 w 178"/>
                <a:gd name="T73" fmla="*/ 51 h 107"/>
                <a:gd name="T74" fmla="*/ 64 w 178"/>
                <a:gd name="T75" fmla="*/ 54 h 107"/>
                <a:gd name="T76" fmla="*/ 56 w 178"/>
                <a:gd name="T77" fmla="*/ 61 h 107"/>
                <a:gd name="T78" fmla="*/ 49 w 178"/>
                <a:gd name="T79" fmla="*/ 69 h 107"/>
                <a:gd name="T80" fmla="*/ 60 w 178"/>
                <a:gd name="T81" fmla="*/ 66 h 107"/>
                <a:gd name="T82" fmla="*/ 63 w 178"/>
                <a:gd name="T83" fmla="*/ 72 h 107"/>
                <a:gd name="T84" fmla="*/ 57 w 178"/>
                <a:gd name="T85" fmla="*/ 85 h 107"/>
                <a:gd name="T86" fmla="*/ 66 w 178"/>
                <a:gd name="T87" fmla="*/ 74 h 107"/>
                <a:gd name="T88" fmla="*/ 104 w 178"/>
                <a:gd name="T89" fmla="*/ 69 h 107"/>
                <a:gd name="T90" fmla="*/ 147 w 178"/>
                <a:gd name="T91" fmla="*/ 79 h 107"/>
                <a:gd name="T92" fmla="*/ 111 w 178"/>
                <a:gd name="T93" fmla="*/ 84 h 107"/>
                <a:gd name="T94" fmla="*/ 16 w 178"/>
                <a:gd name="T95" fmla="*/ 81 h 107"/>
                <a:gd name="T96" fmla="*/ 75 w 178"/>
                <a:gd name="T97" fmla="*/ 38 h 107"/>
                <a:gd name="T98" fmla="*/ 68 w 178"/>
                <a:gd name="T99" fmla="*/ 41 h 107"/>
                <a:gd name="T100" fmla="*/ 65 w 178"/>
                <a:gd name="T101" fmla="*/ 36 h 107"/>
                <a:gd name="T102" fmla="*/ 57 w 178"/>
                <a:gd name="T103" fmla="*/ 64 h 107"/>
                <a:gd name="T104" fmla="*/ 54 w 178"/>
                <a:gd name="T105" fmla="*/ 66 h 107"/>
                <a:gd name="T106" fmla="*/ 54 w 178"/>
                <a:gd name="T107" fmla="*/ 64 h 107"/>
                <a:gd name="T108" fmla="*/ 62 w 178"/>
                <a:gd name="T109" fmla="*/ 75 h 107"/>
                <a:gd name="T110" fmla="*/ 60 w 178"/>
                <a:gd name="T111" fmla="*/ 80 h 107"/>
                <a:gd name="T112" fmla="*/ 55 w 178"/>
                <a:gd name="T113" fmla="*/ 8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8" h="107">
                  <a:moveTo>
                    <a:pt x="115" y="85"/>
                  </a:moveTo>
                  <a:cubicBezTo>
                    <a:pt x="125" y="81"/>
                    <a:pt x="135" y="82"/>
                    <a:pt x="146" y="84"/>
                  </a:cubicBezTo>
                  <a:cubicBezTo>
                    <a:pt x="146" y="85"/>
                    <a:pt x="146" y="85"/>
                    <a:pt x="147" y="85"/>
                  </a:cubicBezTo>
                  <a:cubicBezTo>
                    <a:pt x="156" y="87"/>
                    <a:pt x="173" y="90"/>
                    <a:pt x="175" y="77"/>
                  </a:cubicBezTo>
                  <a:cubicBezTo>
                    <a:pt x="178" y="65"/>
                    <a:pt x="161" y="62"/>
                    <a:pt x="152" y="60"/>
                  </a:cubicBezTo>
                  <a:cubicBezTo>
                    <a:pt x="152" y="60"/>
                    <a:pt x="151" y="59"/>
                    <a:pt x="151" y="59"/>
                  </a:cubicBezTo>
                  <a:cubicBezTo>
                    <a:pt x="137" y="55"/>
                    <a:pt x="123" y="50"/>
                    <a:pt x="112" y="39"/>
                  </a:cubicBezTo>
                  <a:cubicBezTo>
                    <a:pt x="103" y="30"/>
                    <a:pt x="96" y="21"/>
                    <a:pt x="85" y="14"/>
                  </a:cubicBezTo>
                  <a:cubicBezTo>
                    <a:pt x="66" y="4"/>
                    <a:pt x="39" y="0"/>
                    <a:pt x="21" y="13"/>
                  </a:cubicBezTo>
                  <a:cubicBezTo>
                    <a:pt x="5" y="24"/>
                    <a:pt x="0" y="46"/>
                    <a:pt x="4" y="64"/>
                  </a:cubicBezTo>
                  <a:cubicBezTo>
                    <a:pt x="8" y="83"/>
                    <a:pt x="25" y="97"/>
                    <a:pt x="43" y="102"/>
                  </a:cubicBezTo>
                  <a:cubicBezTo>
                    <a:pt x="58" y="107"/>
                    <a:pt x="74" y="105"/>
                    <a:pt x="88" y="99"/>
                  </a:cubicBezTo>
                  <a:cubicBezTo>
                    <a:pt x="97" y="94"/>
                    <a:pt x="106" y="89"/>
                    <a:pt x="115" y="85"/>
                  </a:cubicBezTo>
                  <a:close/>
                  <a:moveTo>
                    <a:pt x="109" y="66"/>
                  </a:moveTo>
                  <a:cubicBezTo>
                    <a:pt x="96" y="66"/>
                    <a:pt x="81" y="66"/>
                    <a:pt x="69" y="70"/>
                  </a:cubicBezTo>
                  <a:cubicBezTo>
                    <a:pt x="68" y="70"/>
                    <a:pt x="67" y="71"/>
                    <a:pt x="66" y="71"/>
                  </a:cubicBezTo>
                  <a:cubicBezTo>
                    <a:pt x="66" y="68"/>
                    <a:pt x="65" y="66"/>
                    <a:pt x="62" y="64"/>
                  </a:cubicBezTo>
                  <a:cubicBezTo>
                    <a:pt x="64" y="63"/>
                    <a:pt x="66" y="61"/>
                    <a:pt x="66" y="60"/>
                  </a:cubicBezTo>
                  <a:cubicBezTo>
                    <a:pt x="68" y="57"/>
                    <a:pt x="67" y="54"/>
                    <a:pt x="66" y="52"/>
                  </a:cubicBezTo>
                  <a:cubicBezTo>
                    <a:pt x="68" y="50"/>
                    <a:pt x="70" y="48"/>
                    <a:pt x="71" y="45"/>
                  </a:cubicBezTo>
                  <a:cubicBezTo>
                    <a:pt x="71" y="45"/>
                    <a:pt x="72" y="46"/>
                    <a:pt x="72" y="46"/>
                  </a:cubicBezTo>
                  <a:cubicBezTo>
                    <a:pt x="74" y="46"/>
                    <a:pt x="75" y="45"/>
                    <a:pt x="76" y="44"/>
                  </a:cubicBezTo>
                  <a:cubicBezTo>
                    <a:pt x="78" y="46"/>
                    <a:pt x="81" y="48"/>
                    <a:pt x="84" y="49"/>
                  </a:cubicBezTo>
                  <a:cubicBezTo>
                    <a:pt x="90" y="52"/>
                    <a:pt x="97" y="54"/>
                    <a:pt x="104" y="56"/>
                  </a:cubicBezTo>
                  <a:cubicBezTo>
                    <a:pt x="119" y="59"/>
                    <a:pt x="134" y="64"/>
                    <a:pt x="149" y="67"/>
                  </a:cubicBezTo>
                  <a:cubicBezTo>
                    <a:pt x="148" y="70"/>
                    <a:pt x="148" y="73"/>
                    <a:pt x="147" y="76"/>
                  </a:cubicBezTo>
                  <a:cubicBezTo>
                    <a:pt x="135" y="70"/>
                    <a:pt x="122" y="67"/>
                    <a:pt x="109" y="66"/>
                  </a:cubicBezTo>
                  <a:close/>
                  <a:moveTo>
                    <a:pt x="60" y="50"/>
                  </a:moveTo>
                  <a:cubicBezTo>
                    <a:pt x="58" y="50"/>
                    <a:pt x="56" y="49"/>
                    <a:pt x="55" y="48"/>
                  </a:cubicBezTo>
                  <a:cubicBezTo>
                    <a:pt x="52" y="47"/>
                    <a:pt x="55" y="47"/>
                    <a:pt x="56" y="47"/>
                  </a:cubicBezTo>
                  <a:cubicBezTo>
                    <a:pt x="57" y="48"/>
                    <a:pt x="58" y="48"/>
                    <a:pt x="59" y="49"/>
                  </a:cubicBezTo>
                  <a:cubicBezTo>
                    <a:pt x="60" y="50"/>
                    <a:pt x="60" y="50"/>
                    <a:pt x="61" y="50"/>
                  </a:cubicBezTo>
                  <a:cubicBezTo>
                    <a:pt x="60" y="50"/>
                    <a:pt x="60" y="50"/>
                    <a:pt x="60" y="50"/>
                  </a:cubicBezTo>
                  <a:close/>
                  <a:moveTo>
                    <a:pt x="152" y="63"/>
                  </a:moveTo>
                  <a:cubicBezTo>
                    <a:pt x="154" y="63"/>
                    <a:pt x="157" y="64"/>
                    <a:pt x="159" y="64"/>
                  </a:cubicBezTo>
                  <a:cubicBezTo>
                    <a:pt x="159" y="64"/>
                    <a:pt x="159" y="65"/>
                    <a:pt x="159" y="65"/>
                  </a:cubicBezTo>
                  <a:cubicBezTo>
                    <a:pt x="157" y="71"/>
                    <a:pt x="155" y="77"/>
                    <a:pt x="154" y="84"/>
                  </a:cubicBezTo>
                  <a:cubicBezTo>
                    <a:pt x="152" y="83"/>
                    <a:pt x="150" y="83"/>
                    <a:pt x="149" y="83"/>
                  </a:cubicBezTo>
                  <a:cubicBezTo>
                    <a:pt x="150" y="76"/>
                    <a:pt x="151" y="69"/>
                    <a:pt x="152" y="63"/>
                  </a:cubicBezTo>
                  <a:close/>
                  <a:moveTo>
                    <a:pt x="166" y="67"/>
                  </a:moveTo>
                  <a:cubicBezTo>
                    <a:pt x="166" y="67"/>
                    <a:pt x="166" y="67"/>
                    <a:pt x="166" y="67"/>
                  </a:cubicBezTo>
                  <a:cubicBezTo>
                    <a:pt x="163" y="72"/>
                    <a:pt x="164" y="78"/>
                    <a:pt x="162" y="83"/>
                  </a:cubicBezTo>
                  <a:cubicBezTo>
                    <a:pt x="162" y="83"/>
                    <a:pt x="162" y="84"/>
                    <a:pt x="162" y="84"/>
                  </a:cubicBezTo>
                  <a:cubicBezTo>
                    <a:pt x="160" y="84"/>
                    <a:pt x="159" y="84"/>
                    <a:pt x="157" y="84"/>
                  </a:cubicBezTo>
                  <a:cubicBezTo>
                    <a:pt x="158" y="78"/>
                    <a:pt x="160" y="72"/>
                    <a:pt x="161" y="66"/>
                  </a:cubicBezTo>
                  <a:cubicBezTo>
                    <a:pt x="162" y="65"/>
                    <a:pt x="162" y="65"/>
                    <a:pt x="161" y="65"/>
                  </a:cubicBezTo>
                  <a:cubicBezTo>
                    <a:pt x="163" y="65"/>
                    <a:pt x="165" y="66"/>
                    <a:pt x="166" y="67"/>
                  </a:cubicBezTo>
                  <a:close/>
                  <a:moveTo>
                    <a:pt x="173" y="76"/>
                  </a:moveTo>
                  <a:cubicBezTo>
                    <a:pt x="172" y="81"/>
                    <a:pt x="169" y="83"/>
                    <a:pt x="165" y="84"/>
                  </a:cubicBezTo>
                  <a:cubicBezTo>
                    <a:pt x="167" y="79"/>
                    <a:pt x="166" y="73"/>
                    <a:pt x="168" y="68"/>
                  </a:cubicBezTo>
                  <a:cubicBezTo>
                    <a:pt x="168" y="68"/>
                    <a:pt x="168" y="68"/>
                    <a:pt x="169" y="68"/>
                  </a:cubicBezTo>
                  <a:cubicBezTo>
                    <a:pt x="171" y="70"/>
                    <a:pt x="173" y="72"/>
                    <a:pt x="173" y="76"/>
                  </a:cubicBezTo>
                  <a:close/>
                  <a:moveTo>
                    <a:pt x="16" y="81"/>
                  </a:moveTo>
                  <a:cubicBezTo>
                    <a:pt x="2" y="64"/>
                    <a:pt x="2" y="37"/>
                    <a:pt x="17" y="20"/>
                  </a:cubicBezTo>
                  <a:cubicBezTo>
                    <a:pt x="34" y="0"/>
                    <a:pt x="66" y="7"/>
                    <a:pt x="86" y="19"/>
                  </a:cubicBezTo>
                  <a:cubicBezTo>
                    <a:pt x="97" y="25"/>
                    <a:pt x="105" y="37"/>
                    <a:pt x="115" y="46"/>
                  </a:cubicBezTo>
                  <a:cubicBezTo>
                    <a:pt x="124" y="54"/>
                    <a:pt x="136" y="58"/>
                    <a:pt x="148" y="61"/>
                  </a:cubicBezTo>
                  <a:cubicBezTo>
                    <a:pt x="148" y="62"/>
                    <a:pt x="149" y="62"/>
                    <a:pt x="149" y="62"/>
                  </a:cubicBezTo>
                  <a:cubicBezTo>
                    <a:pt x="149" y="62"/>
                    <a:pt x="149" y="62"/>
                    <a:pt x="149" y="62"/>
                  </a:cubicBezTo>
                  <a:cubicBezTo>
                    <a:pt x="149" y="63"/>
                    <a:pt x="149" y="64"/>
                    <a:pt x="149" y="64"/>
                  </a:cubicBezTo>
                  <a:cubicBezTo>
                    <a:pt x="135" y="61"/>
                    <a:pt x="122" y="57"/>
                    <a:pt x="108" y="54"/>
                  </a:cubicBezTo>
                  <a:cubicBezTo>
                    <a:pt x="101" y="52"/>
                    <a:pt x="95" y="50"/>
                    <a:pt x="88" y="47"/>
                  </a:cubicBezTo>
                  <a:cubicBezTo>
                    <a:pt x="84" y="46"/>
                    <a:pt x="80" y="45"/>
                    <a:pt x="78" y="41"/>
                  </a:cubicBezTo>
                  <a:cubicBezTo>
                    <a:pt x="79" y="38"/>
                    <a:pt x="79" y="35"/>
                    <a:pt x="76" y="34"/>
                  </a:cubicBezTo>
                  <a:cubicBezTo>
                    <a:pt x="75" y="33"/>
                    <a:pt x="72" y="33"/>
                    <a:pt x="72" y="35"/>
                  </a:cubicBezTo>
                  <a:cubicBezTo>
                    <a:pt x="72" y="37"/>
                    <a:pt x="73" y="40"/>
                    <a:pt x="74" y="42"/>
                  </a:cubicBezTo>
                  <a:cubicBezTo>
                    <a:pt x="73" y="42"/>
                    <a:pt x="72" y="43"/>
                    <a:pt x="71" y="42"/>
                  </a:cubicBezTo>
                  <a:cubicBezTo>
                    <a:pt x="71" y="39"/>
                    <a:pt x="69" y="35"/>
                    <a:pt x="66" y="33"/>
                  </a:cubicBezTo>
                  <a:cubicBezTo>
                    <a:pt x="65" y="32"/>
                    <a:pt x="61" y="30"/>
                    <a:pt x="60" y="32"/>
                  </a:cubicBezTo>
                  <a:cubicBezTo>
                    <a:pt x="57" y="37"/>
                    <a:pt x="63" y="42"/>
                    <a:pt x="68" y="44"/>
                  </a:cubicBezTo>
                  <a:cubicBezTo>
                    <a:pt x="67" y="46"/>
                    <a:pt x="66" y="48"/>
                    <a:pt x="64" y="49"/>
                  </a:cubicBezTo>
                  <a:cubicBezTo>
                    <a:pt x="62" y="46"/>
                    <a:pt x="59" y="44"/>
                    <a:pt x="56" y="44"/>
                  </a:cubicBezTo>
                  <a:cubicBezTo>
                    <a:pt x="54" y="43"/>
                    <a:pt x="51" y="44"/>
                    <a:pt x="50" y="46"/>
                  </a:cubicBezTo>
                  <a:cubicBezTo>
                    <a:pt x="50" y="49"/>
                    <a:pt x="52" y="50"/>
                    <a:pt x="54" y="51"/>
                  </a:cubicBezTo>
                  <a:cubicBezTo>
                    <a:pt x="57" y="53"/>
                    <a:pt x="60" y="53"/>
                    <a:pt x="63" y="53"/>
                  </a:cubicBezTo>
                  <a:cubicBezTo>
                    <a:pt x="63" y="53"/>
                    <a:pt x="63" y="53"/>
                    <a:pt x="64" y="54"/>
                  </a:cubicBezTo>
                  <a:cubicBezTo>
                    <a:pt x="66" y="57"/>
                    <a:pt x="63" y="60"/>
                    <a:pt x="60" y="62"/>
                  </a:cubicBezTo>
                  <a:cubicBezTo>
                    <a:pt x="59" y="62"/>
                    <a:pt x="57" y="62"/>
                    <a:pt x="56" y="61"/>
                  </a:cubicBezTo>
                  <a:cubicBezTo>
                    <a:pt x="53" y="61"/>
                    <a:pt x="50" y="61"/>
                    <a:pt x="48" y="63"/>
                  </a:cubicBezTo>
                  <a:cubicBezTo>
                    <a:pt x="46" y="65"/>
                    <a:pt x="48" y="68"/>
                    <a:pt x="49" y="69"/>
                  </a:cubicBezTo>
                  <a:cubicBezTo>
                    <a:pt x="52" y="70"/>
                    <a:pt x="55" y="69"/>
                    <a:pt x="57" y="68"/>
                  </a:cubicBezTo>
                  <a:cubicBezTo>
                    <a:pt x="58" y="67"/>
                    <a:pt x="59" y="67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2" y="68"/>
                    <a:pt x="63" y="70"/>
                    <a:pt x="63" y="72"/>
                  </a:cubicBezTo>
                  <a:cubicBezTo>
                    <a:pt x="58" y="74"/>
                    <a:pt x="52" y="76"/>
                    <a:pt x="52" y="81"/>
                  </a:cubicBezTo>
                  <a:cubicBezTo>
                    <a:pt x="52" y="83"/>
                    <a:pt x="55" y="85"/>
                    <a:pt x="57" y="85"/>
                  </a:cubicBezTo>
                  <a:cubicBezTo>
                    <a:pt x="61" y="84"/>
                    <a:pt x="63" y="80"/>
                    <a:pt x="65" y="77"/>
                  </a:cubicBezTo>
                  <a:cubicBezTo>
                    <a:pt x="65" y="76"/>
                    <a:pt x="66" y="75"/>
                    <a:pt x="66" y="74"/>
                  </a:cubicBezTo>
                  <a:cubicBezTo>
                    <a:pt x="66" y="74"/>
                    <a:pt x="67" y="74"/>
                    <a:pt x="68" y="74"/>
                  </a:cubicBezTo>
                  <a:cubicBezTo>
                    <a:pt x="79" y="70"/>
                    <a:pt x="92" y="69"/>
                    <a:pt x="104" y="69"/>
                  </a:cubicBezTo>
                  <a:cubicBezTo>
                    <a:pt x="118" y="69"/>
                    <a:pt x="133" y="73"/>
                    <a:pt x="146" y="78"/>
                  </a:cubicBezTo>
                  <a:cubicBezTo>
                    <a:pt x="146" y="79"/>
                    <a:pt x="147" y="79"/>
                    <a:pt x="147" y="79"/>
                  </a:cubicBezTo>
                  <a:cubicBezTo>
                    <a:pt x="147" y="79"/>
                    <a:pt x="146" y="80"/>
                    <a:pt x="146" y="81"/>
                  </a:cubicBezTo>
                  <a:cubicBezTo>
                    <a:pt x="134" y="79"/>
                    <a:pt x="123" y="79"/>
                    <a:pt x="111" y="84"/>
                  </a:cubicBezTo>
                  <a:cubicBezTo>
                    <a:pt x="99" y="89"/>
                    <a:pt x="88" y="97"/>
                    <a:pt x="74" y="100"/>
                  </a:cubicBezTo>
                  <a:cubicBezTo>
                    <a:pt x="54" y="105"/>
                    <a:pt x="30" y="98"/>
                    <a:pt x="16" y="81"/>
                  </a:cubicBezTo>
                  <a:close/>
                  <a:moveTo>
                    <a:pt x="76" y="38"/>
                  </a:moveTo>
                  <a:cubicBezTo>
                    <a:pt x="75" y="38"/>
                    <a:pt x="75" y="38"/>
                    <a:pt x="75" y="38"/>
                  </a:cubicBezTo>
                  <a:cubicBezTo>
                    <a:pt x="74" y="36"/>
                    <a:pt x="76" y="36"/>
                    <a:pt x="76" y="38"/>
                  </a:cubicBezTo>
                  <a:close/>
                  <a:moveTo>
                    <a:pt x="68" y="41"/>
                  </a:moveTo>
                  <a:cubicBezTo>
                    <a:pt x="66" y="40"/>
                    <a:pt x="64" y="38"/>
                    <a:pt x="63" y="36"/>
                  </a:cubicBezTo>
                  <a:cubicBezTo>
                    <a:pt x="61" y="33"/>
                    <a:pt x="65" y="35"/>
                    <a:pt x="65" y="36"/>
                  </a:cubicBezTo>
                  <a:cubicBezTo>
                    <a:pt x="67" y="37"/>
                    <a:pt x="68" y="39"/>
                    <a:pt x="68" y="41"/>
                  </a:cubicBezTo>
                  <a:close/>
                  <a:moveTo>
                    <a:pt x="57" y="64"/>
                  </a:moveTo>
                  <a:cubicBezTo>
                    <a:pt x="56" y="65"/>
                    <a:pt x="56" y="65"/>
                    <a:pt x="55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2" y="67"/>
                    <a:pt x="52" y="66"/>
                    <a:pt x="51" y="65"/>
                  </a:cubicBezTo>
                  <a:cubicBezTo>
                    <a:pt x="52" y="64"/>
                    <a:pt x="53" y="64"/>
                    <a:pt x="54" y="64"/>
                  </a:cubicBezTo>
                  <a:cubicBezTo>
                    <a:pt x="55" y="64"/>
                    <a:pt x="56" y="64"/>
                    <a:pt x="57" y="64"/>
                  </a:cubicBezTo>
                  <a:close/>
                  <a:moveTo>
                    <a:pt x="62" y="75"/>
                  </a:moveTo>
                  <a:cubicBezTo>
                    <a:pt x="62" y="76"/>
                    <a:pt x="62" y="76"/>
                    <a:pt x="62" y="76"/>
                  </a:cubicBezTo>
                  <a:cubicBezTo>
                    <a:pt x="61" y="77"/>
                    <a:pt x="60" y="79"/>
                    <a:pt x="60" y="80"/>
                  </a:cubicBezTo>
                  <a:cubicBezTo>
                    <a:pt x="59" y="80"/>
                    <a:pt x="59" y="80"/>
                    <a:pt x="59" y="80"/>
                  </a:cubicBezTo>
                  <a:cubicBezTo>
                    <a:pt x="58" y="82"/>
                    <a:pt x="57" y="82"/>
                    <a:pt x="55" y="80"/>
                  </a:cubicBezTo>
                  <a:cubicBezTo>
                    <a:pt x="56" y="78"/>
                    <a:pt x="59" y="76"/>
                    <a:pt x="62" y="75"/>
                  </a:cubicBezTo>
                  <a:close/>
                </a:path>
              </a:pathLst>
            </a:custGeom>
            <a:blipFill dpi="0" rotWithShape="1"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34" name="Freeform 28"/>
            <p:cNvSpPr>
              <a:spLocks noEditPoints="1"/>
            </p:cNvSpPr>
            <p:nvPr/>
          </p:nvSpPr>
          <p:spPr bwMode="auto">
            <a:xfrm>
              <a:off x="2487698" y="1961412"/>
              <a:ext cx="517525" cy="311150"/>
            </a:xfrm>
            <a:custGeom>
              <a:avLst/>
              <a:gdLst>
                <a:gd name="T0" fmla="*/ 145 w 178"/>
                <a:gd name="T1" fmla="*/ 85 h 107"/>
                <a:gd name="T2" fmla="*/ 175 w 178"/>
                <a:gd name="T3" fmla="*/ 78 h 107"/>
                <a:gd name="T4" fmla="*/ 151 w 178"/>
                <a:gd name="T5" fmla="*/ 60 h 107"/>
                <a:gd name="T6" fmla="*/ 84 w 178"/>
                <a:gd name="T7" fmla="*/ 15 h 107"/>
                <a:gd name="T8" fmla="*/ 4 w 178"/>
                <a:gd name="T9" fmla="*/ 64 h 107"/>
                <a:gd name="T10" fmla="*/ 88 w 178"/>
                <a:gd name="T11" fmla="*/ 99 h 107"/>
                <a:gd name="T12" fmla="*/ 108 w 178"/>
                <a:gd name="T13" fmla="*/ 67 h 107"/>
                <a:gd name="T14" fmla="*/ 66 w 178"/>
                <a:gd name="T15" fmla="*/ 72 h 107"/>
                <a:gd name="T16" fmla="*/ 66 w 178"/>
                <a:gd name="T17" fmla="*/ 60 h 107"/>
                <a:gd name="T18" fmla="*/ 70 w 178"/>
                <a:gd name="T19" fmla="*/ 46 h 107"/>
                <a:gd name="T20" fmla="*/ 76 w 178"/>
                <a:gd name="T21" fmla="*/ 44 h 107"/>
                <a:gd name="T22" fmla="*/ 104 w 178"/>
                <a:gd name="T23" fmla="*/ 56 h 107"/>
                <a:gd name="T24" fmla="*/ 147 w 178"/>
                <a:gd name="T25" fmla="*/ 76 h 107"/>
                <a:gd name="T26" fmla="*/ 59 w 178"/>
                <a:gd name="T27" fmla="*/ 51 h 107"/>
                <a:gd name="T28" fmla="*/ 56 w 178"/>
                <a:gd name="T29" fmla="*/ 48 h 107"/>
                <a:gd name="T30" fmla="*/ 60 w 178"/>
                <a:gd name="T31" fmla="*/ 51 h 107"/>
                <a:gd name="T32" fmla="*/ 152 w 178"/>
                <a:gd name="T33" fmla="*/ 63 h 107"/>
                <a:gd name="T34" fmla="*/ 158 w 178"/>
                <a:gd name="T35" fmla="*/ 65 h 107"/>
                <a:gd name="T36" fmla="*/ 149 w 178"/>
                <a:gd name="T37" fmla="*/ 83 h 107"/>
                <a:gd name="T38" fmla="*/ 166 w 178"/>
                <a:gd name="T39" fmla="*/ 67 h 107"/>
                <a:gd name="T40" fmla="*/ 162 w 178"/>
                <a:gd name="T41" fmla="*/ 83 h 107"/>
                <a:gd name="T42" fmla="*/ 157 w 178"/>
                <a:gd name="T43" fmla="*/ 84 h 107"/>
                <a:gd name="T44" fmla="*/ 161 w 178"/>
                <a:gd name="T45" fmla="*/ 65 h 107"/>
                <a:gd name="T46" fmla="*/ 172 w 178"/>
                <a:gd name="T47" fmla="*/ 76 h 107"/>
                <a:gd name="T48" fmla="*/ 168 w 178"/>
                <a:gd name="T49" fmla="*/ 69 h 107"/>
                <a:gd name="T50" fmla="*/ 172 w 178"/>
                <a:gd name="T51" fmla="*/ 76 h 107"/>
                <a:gd name="T52" fmla="*/ 17 w 178"/>
                <a:gd name="T53" fmla="*/ 21 h 107"/>
                <a:gd name="T54" fmla="*/ 114 w 178"/>
                <a:gd name="T55" fmla="*/ 46 h 107"/>
                <a:gd name="T56" fmla="*/ 149 w 178"/>
                <a:gd name="T57" fmla="*/ 63 h 107"/>
                <a:gd name="T58" fmla="*/ 149 w 178"/>
                <a:gd name="T59" fmla="*/ 65 h 107"/>
                <a:gd name="T60" fmla="*/ 88 w 178"/>
                <a:gd name="T61" fmla="*/ 48 h 107"/>
                <a:gd name="T62" fmla="*/ 76 w 178"/>
                <a:gd name="T63" fmla="*/ 34 h 107"/>
                <a:gd name="T64" fmla="*/ 74 w 178"/>
                <a:gd name="T65" fmla="*/ 42 h 107"/>
                <a:gd name="T66" fmla="*/ 66 w 178"/>
                <a:gd name="T67" fmla="*/ 33 h 107"/>
                <a:gd name="T68" fmla="*/ 68 w 178"/>
                <a:gd name="T69" fmla="*/ 45 h 107"/>
                <a:gd name="T70" fmla="*/ 55 w 178"/>
                <a:gd name="T71" fmla="*/ 44 h 107"/>
                <a:gd name="T72" fmla="*/ 54 w 178"/>
                <a:gd name="T73" fmla="*/ 52 h 107"/>
                <a:gd name="T74" fmla="*/ 63 w 178"/>
                <a:gd name="T75" fmla="*/ 54 h 107"/>
                <a:gd name="T76" fmla="*/ 56 w 178"/>
                <a:gd name="T77" fmla="*/ 62 h 107"/>
                <a:gd name="T78" fmla="*/ 49 w 178"/>
                <a:gd name="T79" fmla="*/ 70 h 107"/>
                <a:gd name="T80" fmla="*/ 60 w 178"/>
                <a:gd name="T81" fmla="*/ 66 h 107"/>
                <a:gd name="T82" fmla="*/ 63 w 178"/>
                <a:gd name="T83" fmla="*/ 72 h 107"/>
                <a:gd name="T84" fmla="*/ 57 w 178"/>
                <a:gd name="T85" fmla="*/ 85 h 107"/>
                <a:gd name="T86" fmla="*/ 66 w 178"/>
                <a:gd name="T87" fmla="*/ 75 h 107"/>
                <a:gd name="T88" fmla="*/ 104 w 178"/>
                <a:gd name="T89" fmla="*/ 70 h 107"/>
                <a:gd name="T90" fmla="*/ 146 w 178"/>
                <a:gd name="T91" fmla="*/ 79 h 107"/>
                <a:gd name="T92" fmla="*/ 111 w 178"/>
                <a:gd name="T93" fmla="*/ 84 h 107"/>
                <a:gd name="T94" fmla="*/ 16 w 178"/>
                <a:gd name="T95" fmla="*/ 82 h 107"/>
                <a:gd name="T96" fmla="*/ 75 w 178"/>
                <a:gd name="T97" fmla="*/ 38 h 107"/>
                <a:gd name="T98" fmla="*/ 68 w 178"/>
                <a:gd name="T99" fmla="*/ 42 h 107"/>
                <a:gd name="T100" fmla="*/ 65 w 178"/>
                <a:gd name="T101" fmla="*/ 36 h 107"/>
                <a:gd name="T102" fmla="*/ 57 w 178"/>
                <a:gd name="T103" fmla="*/ 65 h 107"/>
                <a:gd name="T104" fmla="*/ 53 w 178"/>
                <a:gd name="T105" fmla="*/ 67 h 107"/>
                <a:gd name="T106" fmla="*/ 54 w 178"/>
                <a:gd name="T107" fmla="*/ 65 h 107"/>
                <a:gd name="T108" fmla="*/ 62 w 178"/>
                <a:gd name="T109" fmla="*/ 76 h 107"/>
                <a:gd name="T110" fmla="*/ 59 w 178"/>
                <a:gd name="T111" fmla="*/ 80 h 107"/>
                <a:gd name="T112" fmla="*/ 55 w 178"/>
                <a:gd name="T113" fmla="*/ 8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8" h="107">
                  <a:moveTo>
                    <a:pt x="115" y="86"/>
                  </a:moveTo>
                  <a:cubicBezTo>
                    <a:pt x="125" y="82"/>
                    <a:pt x="135" y="83"/>
                    <a:pt x="145" y="85"/>
                  </a:cubicBezTo>
                  <a:cubicBezTo>
                    <a:pt x="145" y="85"/>
                    <a:pt x="146" y="86"/>
                    <a:pt x="147" y="86"/>
                  </a:cubicBezTo>
                  <a:cubicBezTo>
                    <a:pt x="156" y="88"/>
                    <a:pt x="172" y="90"/>
                    <a:pt x="175" y="78"/>
                  </a:cubicBezTo>
                  <a:cubicBezTo>
                    <a:pt x="178" y="65"/>
                    <a:pt x="161" y="62"/>
                    <a:pt x="152" y="60"/>
                  </a:cubicBezTo>
                  <a:cubicBezTo>
                    <a:pt x="151" y="60"/>
                    <a:pt x="151" y="60"/>
                    <a:pt x="151" y="60"/>
                  </a:cubicBezTo>
                  <a:cubicBezTo>
                    <a:pt x="136" y="55"/>
                    <a:pt x="123" y="50"/>
                    <a:pt x="112" y="40"/>
                  </a:cubicBezTo>
                  <a:cubicBezTo>
                    <a:pt x="103" y="31"/>
                    <a:pt x="95" y="21"/>
                    <a:pt x="84" y="15"/>
                  </a:cubicBezTo>
                  <a:cubicBezTo>
                    <a:pt x="66" y="4"/>
                    <a:pt x="39" y="0"/>
                    <a:pt x="21" y="13"/>
                  </a:cubicBezTo>
                  <a:cubicBezTo>
                    <a:pt x="5" y="24"/>
                    <a:pt x="0" y="46"/>
                    <a:pt x="4" y="64"/>
                  </a:cubicBezTo>
                  <a:cubicBezTo>
                    <a:pt x="8" y="83"/>
                    <a:pt x="25" y="97"/>
                    <a:pt x="43" y="103"/>
                  </a:cubicBezTo>
                  <a:cubicBezTo>
                    <a:pt x="58" y="107"/>
                    <a:pt x="74" y="105"/>
                    <a:pt x="88" y="99"/>
                  </a:cubicBezTo>
                  <a:cubicBezTo>
                    <a:pt x="97" y="95"/>
                    <a:pt x="105" y="89"/>
                    <a:pt x="115" y="86"/>
                  </a:cubicBezTo>
                  <a:close/>
                  <a:moveTo>
                    <a:pt x="108" y="67"/>
                  </a:moveTo>
                  <a:cubicBezTo>
                    <a:pt x="96" y="66"/>
                    <a:pt x="81" y="67"/>
                    <a:pt x="69" y="71"/>
                  </a:cubicBezTo>
                  <a:cubicBezTo>
                    <a:pt x="68" y="71"/>
                    <a:pt x="67" y="71"/>
                    <a:pt x="66" y="72"/>
                  </a:cubicBezTo>
                  <a:cubicBezTo>
                    <a:pt x="66" y="69"/>
                    <a:pt x="64" y="66"/>
                    <a:pt x="62" y="65"/>
                  </a:cubicBezTo>
                  <a:cubicBezTo>
                    <a:pt x="64" y="63"/>
                    <a:pt x="65" y="62"/>
                    <a:pt x="66" y="60"/>
                  </a:cubicBezTo>
                  <a:cubicBezTo>
                    <a:pt x="67" y="57"/>
                    <a:pt x="67" y="55"/>
                    <a:pt x="65" y="52"/>
                  </a:cubicBezTo>
                  <a:cubicBezTo>
                    <a:pt x="68" y="51"/>
                    <a:pt x="69" y="49"/>
                    <a:pt x="70" y="46"/>
                  </a:cubicBezTo>
                  <a:cubicBezTo>
                    <a:pt x="71" y="46"/>
                    <a:pt x="72" y="46"/>
                    <a:pt x="72" y="46"/>
                  </a:cubicBezTo>
                  <a:cubicBezTo>
                    <a:pt x="73" y="46"/>
                    <a:pt x="75" y="45"/>
                    <a:pt x="76" y="44"/>
                  </a:cubicBezTo>
                  <a:cubicBezTo>
                    <a:pt x="78" y="47"/>
                    <a:pt x="80" y="48"/>
                    <a:pt x="83" y="49"/>
                  </a:cubicBezTo>
                  <a:cubicBezTo>
                    <a:pt x="90" y="52"/>
                    <a:pt x="97" y="54"/>
                    <a:pt x="104" y="56"/>
                  </a:cubicBezTo>
                  <a:cubicBezTo>
                    <a:pt x="119" y="59"/>
                    <a:pt x="133" y="64"/>
                    <a:pt x="148" y="68"/>
                  </a:cubicBezTo>
                  <a:cubicBezTo>
                    <a:pt x="148" y="70"/>
                    <a:pt x="147" y="73"/>
                    <a:pt x="147" y="76"/>
                  </a:cubicBezTo>
                  <a:cubicBezTo>
                    <a:pt x="135" y="71"/>
                    <a:pt x="122" y="68"/>
                    <a:pt x="108" y="67"/>
                  </a:cubicBezTo>
                  <a:close/>
                  <a:moveTo>
                    <a:pt x="59" y="51"/>
                  </a:moveTo>
                  <a:cubicBezTo>
                    <a:pt x="57" y="51"/>
                    <a:pt x="56" y="50"/>
                    <a:pt x="54" y="49"/>
                  </a:cubicBezTo>
                  <a:cubicBezTo>
                    <a:pt x="52" y="47"/>
                    <a:pt x="55" y="47"/>
                    <a:pt x="56" y="48"/>
                  </a:cubicBezTo>
                  <a:cubicBezTo>
                    <a:pt x="57" y="48"/>
                    <a:pt x="58" y="49"/>
                    <a:pt x="59" y="50"/>
                  </a:cubicBezTo>
                  <a:cubicBezTo>
                    <a:pt x="60" y="50"/>
                    <a:pt x="60" y="50"/>
                    <a:pt x="60" y="51"/>
                  </a:cubicBezTo>
                  <a:cubicBezTo>
                    <a:pt x="60" y="51"/>
                    <a:pt x="60" y="51"/>
                    <a:pt x="59" y="51"/>
                  </a:cubicBezTo>
                  <a:close/>
                  <a:moveTo>
                    <a:pt x="152" y="63"/>
                  </a:moveTo>
                  <a:cubicBezTo>
                    <a:pt x="154" y="64"/>
                    <a:pt x="156" y="64"/>
                    <a:pt x="159" y="65"/>
                  </a:cubicBezTo>
                  <a:cubicBezTo>
                    <a:pt x="159" y="65"/>
                    <a:pt x="158" y="65"/>
                    <a:pt x="158" y="65"/>
                  </a:cubicBezTo>
                  <a:cubicBezTo>
                    <a:pt x="157" y="72"/>
                    <a:pt x="155" y="78"/>
                    <a:pt x="154" y="84"/>
                  </a:cubicBezTo>
                  <a:cubicBezTo>
                    <a:pt x="152" y="84"/>
                    <a:pt x="150" y="83"/>
                    <a:pt x="149" y="83"/>
                  </a:cubicBezTo>
                  <a:cubicBezTo>
                    <a:pt x="150" y="77"/>
                    <a:pt x="151" y="70"/>
                    <a:pt x="152" y="63"/>
                  </a:cubicBezTo>
                  <a:close/>
                  <a:moveTo>
                    <a:pt x="166" y="67"/>
                  </a:moveTo>
                  <a:cubicBezTo>
                    <a:pt x="166" y="67"/>
                    <a:pt x="166" y="67"/>
                    <a:pt x="165" y="67"/>
                  </a:cubicBezTo>
                  <a:cubicBezTo>
                    <a:pt x="163" y="72"/>
                    <a:pt x="164" y="78"/>
                    <a:pt x="162" y="83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0" y="84"/>
                    <a:pt x="158" y="84"/>
                    <a:pt x="157" y="84"/>
                  </a:cubicBezTo>
                  <a:cubicBezTo>
                    <a:pt x="158" y="78"/>
                    <a:pt x="160" y="72"/>
                    <a:pt x="161" y="66"/>
                  </a:cubicBezTo>
                  <a:cubicBezTo>
                    <a:pt x="161" y="66"/>
                    <a:pt x="161" y="66"/>
                    <a:pt x="161" y="65"/>
                  </a:cubicBezTo>
                  <a:cubicBezTo>
                    <a:pt x="163" y="66"/>
                    <a:pt x="164" y="66"/>
                    <a:pt x="166" y="67"/>
                  </a:cubicBezTo>
                  <a:close/>
                  <a:moveTo>
                    <a:pt x="172" y="76"/>
                  </a:moveTo>
                  <a:cubicBezTo>
                    <a:pt x="172" y="81"/>
                    <a:pt x="169" y="83"/>
                    <a:pt x="165" y="84"/>
                  </a:cubicBezTo>
                  <a:cubicBezTo>
                    <a:pt x="166" y="79"/>
                    <a:pt x="166" y="73"/>
                    <a:pt x="168" y="69"/>
                  </a:cubicBezTo>
                  <a:cubicBezTo>
                    <a:pt x="168" y="69"/>
                    <a:pt x="168" y="68"/>
                    <a:pt x="168" y="68"/>
                  </a:cubicBezTo>
                  <a:cubicBezTo>
                    <a:pt x="171" y="70"/>
                    <a:pt x="173" y="73"/>
                    <a:pt x="172" y="76"/>
                  </a:cubicBezTo>
                  <a:close/>
                  <a:moveTo>
                    <a:pt x="16" y="82"/>
                  </a:moveTo>
                  <a:cubicBezTo>
                    <a:pt x="1" y="64"/>
                    <a:pt x="2" y="38"/>
                    <a:pt x="17" y="21"/>
                  </a:cubicBezTo>
                  <a:cubicBezTo>
                    <a:pt x="33" y="1"/>
                    <a:pt x="66" y="7"/>
                    <a:pt x="86" y="19"/>
                  </a:cubicBezTo>
                  <a:cubicBezTo>
                    <a:pt x="97" y="26"/>
                    <a:pt x="104" y="37"/>
                    <a:pt x="114" y="46"/>
                  </a:cubicBezTo>
                  <a:cubicBezTo>
                    <a:pt x="124" y="54"/>
                    <a:pt x="136" y="58"/>
                    <a:pt x="148" y="62"/>
                  </a:cubicBezTo>
                  <a:cubicBezTo>
                    <a:pt x="148" y="62"/>
                    <a:pt x="148" y="63"/>
                    <a:pt x="149" y="63"/>
                  </a:cubicBezTo>
                  <a:cubicBezTo>
                    <a:pt x="149" y="63"/>
                    <a:pt x="149" y="63"/>
                    <a:pt x="149" y="63"/>
                  </a:cubicBezTo>
                  <a:cubicBezTo>
                    <a:pt x="149" y="63"/>
                    <a:pt x="149" y="64"/>
                    <a:pt x="149" y="65"/>
                  </a:cubicBezTo>
                  <a:cubicBezTo>
                    <a:pt x="135" y="62"/>
                    <a:pt x="122" y="58"/>
                    <a:pt x="108" y="54"/>
                  </a:cubicBezTo>
                  <a:cubicBezTo>
                    <a:pt x="101" y="52"/>
                    <a:pt x="94" y="50"/>
                    <a:pt x="88" y="48"/>
                  </a:cubicBezTo>
                  <a:cubicBezTo>
                    <a:pt x="83" y="46"/>
                    <a:pt x="80" y="45"/>
                    <a:pt x="77" y="42"/>
                  </a:cubicBezTo>
                  <a:cubicBezTo>
                    <a:pt x="79" y="39"/>
                    <a:pt x="79" y="35"/>
                    <a:pt x="76" y="34"/>
                  </a:cubicBezTo>
                  <a:cubicBezTo>
                    <a:pt x="75" y="33"/>
                    <a:pt x="72" y="33"/>
                    <a:pt x="72" y="35"/>
                  </a:cubicBezTo>
                  <a:cubicBezTo>
                    <a:pt x="71" y="38"/>
                    <a:pt x="73" y="40"/>
                    <a:pt x="74" y="42"/>
                  </a:cubicBezTo>
                  <a:cubicBezTo>
                    <a:pt x="73" y="43"/>
                    <a:pt x="72" y="43"/>
                    <a:pt x="71" y="43"/>
                  </a:cubicBezTo>
                  <a:cubicBezTo>
                    <a:pt x="71" y="39"/>
                    <a:pt x="69" y="36"/>
                    <a:pt x="66" y="33"/>
                  </a:cubicBezTo>
                  <a:cubicBezTo>
                    <a:pt x="65" y="32"/>
                    <a:pt x="61" y="30"/>
                    <a:pt x="60" y="33"/>
                  </a:cubicBezTo>
                  <a:cubicBezTo>
                    <a:pt x="57" y="37"/>
                    <a:pt x="63" y="42"/>
                    <a:pt x="68" y="45"/>
                  </a:cubicBezTo>
                  <a:cubicBezTo>
                    <a:pt x="67" y="47"/>
                    <a:pt x="66" y="49"/>
                    <a:pt x="64" y="50"/>
                  </a:cubicBezTo>
                  <a:cubicBezTo>
                    <a:pt x="62" y="47"/>
                    <a:pt x="58" y="45"/>
                    <a:pt x="55" y="44"/>
                  </a:cubicBezTo>
                  <a:cubicBezTo>
                    <a:pt x="53" y="44"/>
                    <a:pt x="50" y="44"/>
                    <a:pt x="50" y="47"/>
                  </a:cubicBezTo>
                  <a:cubicBezTo>
                    <a:pt x="50" y="49"/>
                    <a:pt x="52" y="51"/>
                    <a:pt x="54" y="52"/>
                  </a:cubicBezTo>
                  <a:cubicBezTo>
                    <a:pt x="57" y="53"/>
                    <a:pt x="60" y="54"/>
                    <a:pt x="63" y="53"/>
                  </a:cubicBezTo>
                  <a:cubicBezTo>
                    <a:pt x="63" y="53"/>
                    <a:pt x="63" y="54"/>
                    <a:pt x="63" y="54"/>
                  </a:cubicBezTo>
                  <a:cubicBezTo>
                    <a:pt x="65" y="57"/>
                    <a:pt x="63" y="60"/>
                    <a:pt x="60" y="63"/>
                  </a:cubicBezTo>
                  <a:cubicBezTo>
                    <a:pt x="58" y="62"/>
                    <a:pt x="57" y="62"/>
                    <a:pt x="56" y="62"/>
                  </a:cubicBezTo>
                  <a:cubicBezTo>
                    <a:pt x="53" y="62"/>
                    <a:pt x="50" y="62"/>
                    <a:pt x="48" y="64"/>
                  </a:cubicBezTo>
                  <a:cubicBezTo>
                    <a:pt x="46" y="65"/>
                    <a:pt x="47" y="69"/>
                    <a:pt x="49" y="70"/>
                  </a:cubicBezTo>
                  <a:cubicBezTo>
                    <a:pt x="52" y="71"/>
                    <a:pt x="55" y="69"/>
                    <a:pt x="57" y="68"/>
                  </a:cubicBezTo>
                  <a:cubicBezTo>
                    <a:pt x="58" y="68"/>
                    <a:pt x="59" y="67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2" y="68"/>
                    <a:pt x="63" y="70"/>
                    <a:pt x="63" y="72"/>
                  </a:cubicBezTo>
                  <a:cubicBezTo>
                    <a:pt x="58" y="74"/>
                    <a:pt x="52" y="77"/>
                    <a:pt x="52" y="82"/>
                  </a:cubicBezTo>
                  <a:cubicBezTo>
                    <a:pt x="52" y="84"/>
                    <a:pt x="55" y="86"/>
                    <a:pt x="57" y="85"/>
                  </a:cubicBezTo>
                  <a:cubicBezTo>
                    <a:pt x="61" y="84"/>
                    <a:pt x="63" y="80"/>
                    <a:pt x="65" y="77"/>
                  </a:cubicBezTo>
                  <a:cubicBezTo>
                    <a:pt x="65" y="76"/>
                    <a:pt x="65" y="75"/>
                    <a:pt x="66" y="75"/>
                  </a:cubicBezTo>
                  <a:cubicBezTo>
                    <a:pt x="66" y="74"/>
                    <a:pt x="67" y="74"/>
                    <a:pt x="67" y="74"/>
                  </a:cubicBezTo>
                  <a:cubicBezTo>
                    <a:pt x="79" y="70"/>
                    <a:pt x="91" y="70"/>
                    <a:pt x="104" y="70"/>
                  </a:cubicBezTo>
                  <a:cubicBezTo>
                    <a:pt x="118" y="70"/>
                    <a:pt x="133" y="73"/>
                    <a:pt x="146" y="79"/>
                  </a:cubicBezTo>
                  <a:cubicBezTo>
                    <a:pt x="146" y="79"/>
                    <a:pt x="146" y="79"/>
                    <a:pt x="146" y="79"/>
                  </a:cubicBezTo>
                  <a:cubicBezTo>
                    <a:pt x="146" y="80"/>
                    <a:pt x="146" y="81"/>
                    <a:pt x="146" y="82"/>
                  </a:cubicBezTo>
                  <a:cubicBezTo>
                    <a:pt x="134" y="79"/>
                    <a:pt x="122" y="79"/>
                    <a:pt x="111" y="84"/>
                  </a:cubicBezTo>
                  <a:cubicBezTo>
                    <a:pt x="98" y="90"/>
                    <a:pt x="87" y="98"/>
                    <a:pt x="74" y="101"/>
                  </a:cubicBezTo>
                  <a:cubicBezTo>
                    <a:pt x="53" y="106"/>
                    <a:pt x="29" y="98"/>
                    <a:pt x="16" y="82"/>
                  </a:cubicBezTo>
                  <a:close/>
                  <a:moveTo>
                    <a:pt x="75" y="38"/>
                  </a:moveTo>
                  <a:cubicBezTo>
                    <a:pt x="75" y="38"/>
                    <a:pt x="75" y="38"/>
                    <a:pt x="75" y="38"/>
                  </a:cubicBezTo>
                  <a:cubicBezTo>
                    <a:pt x="74" y="36"/>
                    <a:pt x="75" y="36"/>
                    <a:pt x="75" y="38"/>
                  </a:cubicBezTo>
                  <a:close/>
                  <a:moveTo>
                    <a:pt x="68" y="42"/>
                  </a:moveTo>
                  <a:cubicBezTo>
                    <a:pt x="66" y="40"/>
                    <a:pt x="64" y="38"/>
                    <a:pt x="63" y="36"/>
                  </a:cubicBezTo>
                  <a:cubicBezTo>
                    <a:pt x="61" y="34"/>
                    <a:pt x="64" y="36"/>
                    <a:pt x="65" y="36"/>
                  </a:cubicBezTo>
                  <a:cubicBezTo>
                    <a:pt x="67" y="38"/>
                    <a:pt x="67" y="40"/>
                    <a:pt x="68" y="42"/>
                  </a:cubicBezTo>
                  <a:close/>
                  <a:moveTo>
                    <a:pt x="57" y="65"/>
                  </a:moveTo>
                  <a:cubicBezTo>
                    <a:pt x="56" y="65"/>
                    <a:pt x="55" y="66"/>
                    <a:pt x="55" y="66"/>
                  </a:cubicBezTo>
                  <a:cubicBezTo>
                    <a:pt x="54" y="66"/>
                    <a:pt x="54" y="67"/>
                    <a:pt x="53" y="67"/>
                  </a:cubicBezTo>
                  <a:cubicBezTo>
                    <a:pt x="52" y="67"/>
                    <a:pt x="51" y="67"/>
                    <a:pt x="51" y="65"/>
                  </a:cubicBezTo>
                  <a:cubicBezTo>
                    <a:pt x="52" y="65"/>
                    <a:pt x="53" y="65"/>
                    <a:pt x="54" y="65"/>
                  </a:cubicBezTo>
                  <a:cubicBezTo>
                    <a:pt x="55" y="65"/>
                    <a:pt x="56" y="65"/>
                    <a:pt x="57" y="65"/>
                  </a:cubicBezTo>
                  <a:close/>
                  <a:moveTo>
                    <a:pt x="62" y="76"/>
                  </a:moveTo>
                  <a:cubicBezTo>
                    <a:pt x="62" y="76"/>
                    <a:pt x="62" y="76"/>
                    <a:pt x="62" y="77"/>
                  </a:cubicBezTo>
                  <a:cubicBezTo>
                    <a:pt x="61" y="78"/>
                    <a:pt x="60" y="79"/>
                    <a:pt x="59" y="80"/>
                  </a:cubicBezTo>
                  <a:cubicBezTo>
                    <a:pt x="59" y="80"/>
                    <a:pt x="59" y="81"/>
                    <a:pt x="58" y="81"/>
                  </a:cubicBezTo>
                  <a:cubicBezTo>
                    <a:pt x="57" y="82"/>
                    <a:pt x="56" y="82"/>
                    <a:pt x="55" y="81"/>
                  </a:cubicBezTo>
                  <a:cubicBezTo>
                    <a:pt x="56" y="78"/>
                    <a:pt x="59" y="77"/>
                    <a:pt x="62" y="76"/>
                  </a:cubicBezTo>
                  <a:close/>
                </a:path>
              </a:pathLst>
            </a:custGeom>
            <a:blipFill dpi="0" rotWithShape="1"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35" name="Freeform 29"/>
            <p:cNvSpPr>
              <a:spLocks noEditPoints="1"/>
            </p:cNvSpPr>
            <p:nvPr/>
          </p:nvSpPr>
          <p:spPr bwMode="auto">
            <a:xfrm>
              <a:off x="5845261" y="-540489"/>
              <a:ext cx="338138" cy="506413"/>
            </a:xfrm>
            <a:custGeom>
              <a:avLst/>
              <a:gdLst>
                <a:gd name="T0" fmla="*/ 81 w 116"/>
                <a:gd name="T1" fmla="*/ 149 h 174"/>
                <a:gd name="T2" fmla="*/ 105 w 116"/>
                <a:gd name="T3" fmla="*/ 169 h 174"/>
                <a:gd name="T4" fmla="*/ 105 w 116"/>
                <a:gd name="T5" fmla="*/ 139 h 174"/>
                <a:gd name="T6" fmla="*/ 101 w 116"/>
                <a:gd name="T7" fmla="*/ 59 h 174"/>
                <a:gd name="T8" fmla="*/ 14 w 116"/>
                <a:gd name="T9" fmla="*/ 23 h 174"/>
                <a:gd name="T10" fmla="*/ 36 w 116"/>
                <a:gd name="T11" fmla="*/ 111 h 174"/>
                <a:gd name="T12" fmla="*/ 74 w 116"/>
                <a:gd name="T13" fmla="*/ 109 h 174"/>
                <a:gd name="T14" fmla="*/ 45 w 116"/>
                <a:gd name="T15" fmla="*/ 77 h 174"/>
                <a:gd name="T16" fmla="*/ 54 w 116"/>
                <a:gd name="T17" fmla="*/ 71 h 174"/>
                <a:gd name="T18" fmla="*/ 68 w 116"/>
                <a:gd name="T19" fmla="*/ 66 h 174"/>
                <a:gd name="T20" fmla="*/ 73 w 116"/>
                <a:gd name="T21" fmla="*/ 69 h 174"/>
                <a:gd name="T22" fmla="*/ 80 w 116"/>
                <a:gd name="T23" fmla="*/ 99 h 174"/>
                <a:gd name="T24" fmla="*/ 89 w 116"/>
                <a:gd name="T25" fmla="*/ 146 h 174"/>
                <a:gd name="T26" fmla="*/ 58 w 116"/>
                <a:gd name="T27" fmla="*/ 60 h 174"/>
                <a:gd name="T28" fmla="*/ 58 w 116"/>
                <a:gd name="T29" fmla="*/ 55 h 174"/>
                <a:gd name="T30" fmla="*/ 58 w 116"/>
                <a:gd name="T31" fmla="*/ 61 h 174"/>
                <a:gd name="T32" fmla="*/ 103 w 116"/>
                <a:gd name="T33" fmla="*/ 142 h 174"/>
                <a:gd name="T34" fmla="*/ 105 w 116"/>
                <a:gd name="T35" fmla="*/ 148 h 174"/>
                <a:gd name="T36" fmla="*/ 85 w 116"/>
                <a:gd name="T37" fmla="*/ 151 h 174"/>
                <a:gd name="T38" fmla="*/ 108 w 116"/>
                <a:gd name="T39" fmla="*/ 155 h 174"/>
                <a:gd name="T40" fmla="*/ 92 w 116"/>
                <a:gd name="T41" fmla="*/ 162 h 174"/>
                <a:gd name="T42" fmla="*/ 88 w 116"/>
                <a:gd name="T43" fmla="*/ 158 h 174"/>
                <a:gd name="T44" fmla="*/ 106 w 116"/>
                <a:gd name="T45" fmla="*/ 150 h 174"/>
                <a:gd name="T46" fmla="*/ 104 w 116"/>
                <a:gd name="T47" fmla="*/ 166 h 174"/>
                <a:gd name="T48" fmla="*/ 108 w 116"/>
                <a:gd name="T49" fmla="*/ 158 h 174"/>
                <a:gd name="T50" fmla="*/ 104 w 116"/>
                <a:gd name="T51" fmla="*/ 166 h 174"/>
                <a:gd name="T52" fmla="*/ 56 w 116"/>
                <a:gd name="T53" fmla="*/ 8 h 174"/>
                <a:gd name="T54" fmla="*/ 94 w 116"/>
                <a:gd name="T55" fmla="*/ 101 h 174"/>
                <a:gd name="T56" fmla="*/ 101 w 116"/>
                <a:gd name="T57" fmla="*/ 139 h 174"/>
                <a:gd name="T58" fmla="*/ 100 w 116"/>
                <a:gd name="T59" fmla="*/ 140 h 174"/>
                <a:gd name="T60" fmla="*/ 77 w 116"/>
                <a:gd name="T61" fmla="*/ 81 h 174"/>
                <a:gd name="T62" fmla="*/ 81 w 116"/>
                <a:gd name="T63" fmla="*/ 63 h 174"/>
                <a:gd name="T64" fmla="*/ 73 w 116"/>
                <a:gd name="T65" fmla="*/ 66 h 174"/>
                <a:gd name="T66" fmla="*/ 76 w 116"/>
                <a:gd name="T67" fmla="*/ 55 h 174"/>
                <a:gd name="T68" fmla="*/ 68 w 116"/>
                <a:gd name="T69" fmla="*/ 63 h 174"/>
                <a:gd name="T70" fmla="*/ 61 w 116"/>
                <a:gd name="T71" fmla="*/ 53 h 174"/>
                <a:gd name="T72" fmla="*/ 54 w 116"/>
                <a:gd name="T73" fmla="*/ 56 h 174"/>
                <a:gd name="T74" fmla="*/ 57 w 116"/>
                <a:gd name="T75" fmla="*/ 65 h 174"/>
                <a:gd name="T76" fmla="*/ 46 w 116"/>
                <a:gd name="T77" fmla="*/ 63 h 174"/>
                <a:gd name="T78" fmla="*/ 37 w 116"/>
                <a:gd name="T79" fmla="*/ 63 h 174"/>
                <a:gd name="T80" fmla="*/ 45 w 116"/>
                <a:gd name="T81" fmla="*/ 70 h 174"/>
                <a:gd name="T82" fmla="*/ 42 w 116"/>
                <a:gd name="T83" fmla="*/ 76 h 174"/>
                <a:gd name="T84" fmla="*/ 29 w 116"/>
                <a:gd name="T85" fmla="*/ 78 h 174"/>
                <a:gd name="T86" fmla="*/ 42 w 116"/>
                <a:gd name="T87" fmla="*/ 79 h 174"/>
                <a:gd name="T88" fmla="*/ 69 w 116"/>
                <a:gd name="T89" fmla="*/ 107 h 174"/>
                <a:gd name="T90" fmla="*/ 87 w 116"/>
                <a:gd name="T91" fmla="*/ 147 h 174"/>
                <a:gd name="T92" fmla="*/ 61 w 116"/>
                <a:gd name="T93" fmla="*/ 121 h 174"/>
                <a:gd name="T94" fmla="*/ 7 w 116"/>
                <a:gd name="T95" fmla="*/ 43 h 174"/>
                <a:gd name="T96" fmla="*/ 77 w 116"/>
                <a:gd name="T97" fmla="*/ 65 h 174"/>
                <a:gd name="T98" fmla="*/ 70 w 116"/>
                <a:gd name="T99" fmla="*/ 61 h 174"/>
                <a:gd name="T100" fmla="*/ 73 w 116"/>
                <a:gd name="T101" fmla="*/ 56 h 174"/>
                <a:gd name="T102" fmla="*/ 45 w 116"/>
                <a:gd name="T103" fmla="*/ 66 h 174"/>
                <a:gd name="T104" fmla="*/ 41 w 116"/>
                <a:gd name="T105" fmla="*/ 64 h 174"/>
                <a:gd name="T106" fmla="*/ 43 w 116"/>
                <a:gd name="T107" fmla="*/ 64 h 174"/>
                <a:gd name="T108" fmla="*/ 39 w 116"/>
                <a:gd name="T109" fmla="*/ 77 h 174"/>
                <a:gd name="T110" fmla="*/ 34 w 116"/>
                <a:gd name="T111" fmla="*/ 77 h 174"/>
                <a:gd name="T112" fmla="*/ 31 w 116"/>
                <a:gd name="T113" fmla="*/ 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6" h="174">
                  <a:moveTo>
                    <a:pt x="62" y="125"/>
                  </a:moveTo>
                  <a:cubicBezTo>
                    <a:pt x="72" y="131"/>
                    <a:pt x="77" y="140"/>
                    <a:pt x="81" y="149"/>
                  </a:cubicBezTo>
                  <a:cubicBezTo>
                    <a:pt x="81" y="150"/>
                    <a:pt x="81" y="150"/>
                    <a:pt x="81" y="151"/>
                  </a:cubicBezTo>
                  <a:cubicBezTo>
                    <a:pt x="85" y="159"/>
                    <a:pt x="93" y="174"/>
                    <a:pt x="105" y="169"/>
                  </a:cubicBezTo>
                  <a:cubicBezTo>
                    <a:pt x="116" y="164"/>
                    <a:pt x="109" y="149"/>
                    <a:pt x="105" y="140"/>
                  </a:cubicBezTo>
                  <a:cubicBezTo>
                    <a:pt x="105" y="140"/>
                    <a:pt x="105" y="139"/>
                    <a:pt x="105" y="139"/>
                  </a:cubicBezTo>
                  <a:cubicBezTo>
                    <a:pt x="100" y="125"/>
                    <a:pt x="95" y="111"/>
                    <a:pt x="98" y="95"/>
                  </a:cubicBezTo>
                  <a:cubicBezTo>
                    <a:pt x="99" y="83"/>
                    <a:pt x="103" y="71"/>
                    <a:pt x="101" y="59"/>
                  </a:cubicBezTo>
                  <a:cubicBezTo>
                    <a:pt x="99" y="38"/>
                    <a:pt x="86" y="13"/>
                    <a:pt x="65" y="6"/>
                  </a:cubicBezTo>
                  <a:cubicBezTo>
                    <a:pt x="47" y="0"/>
                    <a:pt x="26" y="9"/>
                    <a:pt x="14" y="23"/>
                  </a:cubicBezTo>
                  <a:cubicBezTo>
                    <a:pt x="1" y="38"/>
                    <a:pt x="0" y="60"/>
                    <a:pt x="6" y="77"/>
                  </a:cubicBezTo>
                  <a:cubicBezTo>
                    <a:pt x="12" y="92"/>
                    <a:pt x="22" y="104"/>
                    <a:pt x="36" y="111"/>
                  </a:cubicBezTo>
                  <a:cubicBezTo>
                    <a:pt x="44" y="116"/>
                    <a:pt x="54" y="120"/>
                    <a:pt x="62" y="125"/>
                  </a:cubicBezTo>
                  <a:close/>
                  <a:moveTo>
                    <a:pt x="74" y="109"/>
                  </a:moveTo>
                  <a:cubicBezTo>
                    <a:pt x="67" y="98"/>
                    <a:pt x="58" y="87"/>
                    <a:pt x="47" y="79"/>
                  </a:cubicBezTo>
                  <a:cubicBezTo>
                    <a:pt x="47" y="79"/>
                    <a:pt x="46" y="78"/>
                    <a:pt x="45" y="77"/>
                  </a:cubicBezTo>
                  <a:cubicBezTo>
                    <a:pt x="47" y="76"/>
                    <a:pt x="48" y="73"/>
                    <a:pt x="48" y="70"/>
                  </a:cubicBezTo>
                  <a:cubicBezTo>
                    <a:pt x="50" y="71"/>
                    <a:pt x="53" y="71"/>
                    <a:pt x="54" y="71"/>
                  </a:cubicBezTo>
                  <a:cubicBezTo>
                    <a:pt x="57" y="70"/>
                    <a:pt x="59" y="68"/>
                    <a:pt x="60" y="65"/>
                  </a:cubicBezTo>
                  <a:cubicBezTo>
                    <a:pt x="63" y="66"/>
                    <a:pt x="65" y="67"/>
                    <a:pt x="68" y="66"/>
                  </a:cubicBezTo>
                  <a:cubicBezTo>
                    <a:pt x="68" y="66"/>
                    <a:pt x="69" y="67"/>
                    <a:pt x="69" y="67"/>
                  </a:cubicBezTo>
                  <a:cubicBezTo>
                    <a:pt x="70" y="68"/>
                    <a:pt x="71" y="69"/>
                    <a:pt x="73" y="69"/>
                  </a:cubicBezTo>
                  <a:cubicBezTo>
                    <a:pt x="72" y="72"/>
                    <a:pt x="72" y="75"/>
                    <a:pt x="73" y="78"/>
                  </a:cubicBezTo>
                  <a:cubicBezTo>
                    <a:pt x="75" y="85"/>
                    <a:pt x="77" y="92"/>
                    <a:pt x="80" y="99"/>
                  </a:cubicBezTo>
                  <a:cubicBezTo>
                    <a:pt x="86" y="113"/>
                    <a:pt x="91" y="128"/>
                    <a:pt x="97" y="141"/>
                  </a:cubicBezTo>
                  <a:cubicBezTo>
                    <a:pt x="94" y="143"/>
                    <a:pt x="92" y="144"/>
                    <a:pt x="89" y="146"/>
                  </a:cubicBezTo>
                  <a:cubicBezTo>
                    <a:pt x="86" y="133"/>
                    <a:pt x="81" y="120"/>
                    <a:pt x="74" y="109"/>
                  </a:cubicBezTo>
                  <a:close/>
                  <a:moveTo>
                    <a:pt x="58" y="60"/>
                  </a:moveTo>
                  <a:cubicBezTo>
                    <a:pt x="57" y="58"/>
                    <a:pt x="57" y="56"/>
                    <a:pt x="56" y="55"/>
                  </a:cubicBezTo>
                  <a:cubicBezTo>
                    <a:pt x="56" y="52"/>
                    <a:pt x="58" y="54"/>
                    <a:pt x="58" y="55"/>
                  </a:cubicBezTo>
                  <a:cubicBezTo>
                    <a:pt x="59" y="56"/>
                    <a:pt x="58" y="58"/>
                    <a:pt x="58" y="59"/>
                  </a:cubicBezTo>
                  <a:cubicBezTo>
                    <a:pt x="58" y="60"/>
                    <a:pt x="58" y="60"/>
                    <a:pt x="58" y="61"/>
                  </a:cubicBezTo>
                  <a:cubicBezTo>
                    <a:pt x="58" y="60"/>
                    <a:pt x="58" y="60"/>
                    <a:pt x="58" y="60"/>
                  </a:cubicBezTo>
                  <a:close/>
                  <a:moveTo>
                    <a:pt x="103" y="142"/>
                  </a:moveTo>
                  <a:cubicBezTo>
                    <a:pt x="103" y="144"/>
                    <a:pt x="104" y="146"/>
                    <a:pt x="105" y="148"/>
                  </a:cubicBezTo>
                  <a:cubicBezTo>
                    <a:pt x="105" y="148"/>
                    <a:pt x="105" y="148"/>
                    <a:pt x="105" y="148"/>
                  </a:cubicBezTo>
                  <a:cubicBezTo>
                    <a:pt x="99" y="151"/>
                    <a:pt x="93" y="153"/>
                    <a:pt x="87" y="156"/>
                  </a:cubicBezTo>
                  <a:cubicBezTo>
                    <a:pt x="86" y="154"/>
                    <a:pt x="85" y="152"/>
                    <a:pt x="85" y="151"/>
                  </a:cubicBezTo>
                  <a:cubicBezTo>
                    <a:pt x="91" y="148"/>
                    <a:pt x="97" y="145"/>
                    <a:pt x="103" y="142"/>
                  </a:cubicBezTo>
                  <a:close/>
                  <a:moveTo>
                    <a:pt x="108" y="155"/>
                  </a:moveTo>
                  <a:cubicBezTo>
                    <a:pt x="108" y="155"/>
                    <a:pt x="107" y="155"/>
                    <a:pt x="107" y="155"/>
                  </a:cubicBezTo>
                  <a:cubicBezTo>
                    <a:pt x="102" y="156"/>
                    <a:pt x="98" y="160"/>
                    <a:pt x="92" y="162"/>
                  </a:cubicBezTo>
                  <a:cubicBezTo>
                    <a:pt x="92" y="162"/>
                    <a:pt x="92" y="162"/>
                    <a:pt x="91" y="162"/>
                  </a:cubicBezTo>
                  <a:cubicBezTo>
                    <a:pt x="90" y="161"/>
                    <a:pt x="89" y="160"/>
                    <a:pt x="88" y="158"/>
                  </a:cubicBezTo>
                  <a:cubicBezTo>
                    <a:pt x="94" y="156"/>
                    <a:pt x="100" y="153"/>
                    <a:pt x="106" y="151"/>
                  </a:cubicBezTo>
                  <a:cubicBezTo>
                    <a:pt x="106" y="151"/>
                    <a:pt x="106" y="151"/>
                    <a:pt x="106" y="150"/>
                  </a:cubicBezTo>
                  <a:cubicBezTo>
                    <a:pt x="107" y="152"/>
                    <a:pt x="107" y="154"/>
                    <a:pt x="108" y="155"/>
                  </a:cubicBezTo>
                  <a:close/>
                  <a:moveTo>
                    <a:pt x="104" y="166"/>
                  </a:moveTo>
                  <a:cubicBezTo>
                    <a:pt x="100" y="169"/>
                    <a:pt x="96" y="167"/>
                    <a:pt x="93" y="164"/>
                  </a:cubicBezTo>
                  <a:cubicBezTo>
                    <a:pt x="98" y="163"/>
                    <a:pt x="102" y="159"/>
                    <a:pt x="108" y="158"/>
                  </a:cubicBezTo>
                  <a:cubicBezTo>
                    <a:pt x="108" y="158"/>
                    <a:pt x="108" y="158"/>
                    <a:pt x="108" y="158"/>
                  </a:cubicBezTo>
                  <a:cubicBezTo>
                    <a:pt x="108" y="161"/>
                    <a:pt x="107" y="164"/>
                    <a:pt x="104" y="166"/>
                  </a:cubicBezTo>
                  <a:close/>
                  <a:moveTo>
                    <a:pt x="7" y="43"/>
                  </a:moveTo>
                  <a:cubicBezTo>
                    <a:pt x="12" y="21"/>
                    <a:pt x="34" y="6"/>
                    <a:pt x="56" y="8"/>
                  </a:cubicBezTo>
                  <a:cubicBezTo>
                    <a:pt x="82" y="9"/>
                    <a:pt x="97" y="39"/>
                    <a:pt x="99" y="62"/>
                  </a:cubicBezTo>
                  <a:cubicBezTo>
                    <a:pt x="100" y="76"/>
                    <a:pt x="95" y="88"/>
                    <a:pt x="94" y="101"/>
                  </a:cubicBezTo>
                  <a:cubicBezTo>
                    <a:pt x="93" y="114"/>
                    <a:pt x="97" y="126"/>
                    <a:pt x="101" y="138"/>
                  </a:cubicBezTo>
                  <a:cubicBezTo>
                    <a:pt x="101" y="138"/>
                    <a:pt x="101" y="139"/>
                    <a:pt x="101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0" y="140"/>
                    <a:pt x="100" y="140"/>
                  </a:cubicBezTo>
                  <a:cubicBezTo>
                    <a:pt x="94" y="127"/>
                    <a:pt x="89" y="114"/>
                    <a:pt x="84" y="101"/>
                  </a:cubicBezTo>
                  <a:cubicBezTo>
                    <a:pt x="81" y="94"/>
                    <a:pt x="79" y="88"/>
                    <a:pt x="77" y="81"/>
                  </a:cubicBezTo>
                  <a:cubicBezTo>
                    <a:pt x="76" y="77"/>
                    <a:pt x="75" y="73"/>
                    <a:pt x="76" y="69"/>
                  </a:cubicBezTo>
                  <a:cubicBezTo>
                    <a:pt x="79" y="68"/>
                    <a:pt x="82" y="66"/>
                    <a:pt x="81" y="63"/>
                  </a:cubicBezTo>
                  <a:cubicBezTo>
                    <a:pt x="81" y="62"/>
                    <a:pt x="79" y="59"/>
                    <a:pt x="77" y="61"/>
                  </a:cubicBezTo>
                  <a:cubicBezTo>
                    <a:pt x="75" y="62"/>
                    <a:pt x="74" y="64"/>
                    <a:pt x="73" y="66"/>
                  </a:cubicBezTo>
                  <a:cubicBezTo>
                    <a:pt x="72" y="66"/>
                    <a:pt x="71" y="66"/>
                    <a:pt x="71" y="64"/>
                  </a:cubicBezTo>
                  <a:cubicBezTo>
                    <a:pt x="74" y="62"/>
                    <a:pt x="76" y="58"/>
                    <a:pt x="76" y="55"/>
                  </a:cubicBezTo>
                  <a:cubicBezTo>
                    <a:pt x="76" y="53"/>
                    <a:pt x="75" y="49"/>
                    <a:pt x="73" y="49"/>
                  </a:cubicBezTo>
                  <a:cubicBezTo>
                    <a:pt x="67" y="50"/>
                    <a:pt x="67" y="57"/>
                    <a:pt x="68" y="63"/>
                  </a:cubicBezTo>
                  <a:cubicBezTo>
                    <a:pt x="66" y="64"/>
                    <a:pt x="63" y="64"/>
                    <a:pt x="61" y="63"/>
                  </a:cubicBezTo>
                  <a:cubicBezTo>
                    <a:pt x="62" y="59"/>
                    <a:pt x="62" y="55"/>
                    <a:pt x="61" y="53"/>
                  </a:cubicBezTo>
                  <a:cubicBezTo>
                    <a:pt x="60" y="51"/>
                    <a:pt x="58" y="49"/>
                    <a:pt x="55" y="50"/>
                  </a:cubicBezTo>
                  <a:cubicBezTo>
                    <a:pt x="53" y="51"/>
                    <a:pt x="53" y="54"/>
                    <a:pt x="54" y="56"/>
                  </a:cubicBezTo>
                  <a:cubicBezTo>
                    <a:pt x="54" y="59"/>
                    <a:pt x="56" y="62"/>
                    <a:pt x="58" y="64"/>
                  </a:cubicBezTo>
                  <a:cubicBezTo>
                    <a:pt x="58" y="64"/>
                    <a:pt x="58" y="65"/>
                    <a:pt x="57" y="65"/>
                  </a:cubicBezTo>
                  <a:cubicBezTo>
                    <a:pt x="56" y="68"/>
                    <a:pt x="52" y="68"/>
                    <a:pt x="48" y="67"/>
                  </a:cubicBezTo>
                  <a:cubicBezTo>
                    <a:pt x="48" y="66"/>
                    <a:pt x="47" y="65"/>
                    <a:pt x="46" y="63"/>
                  </a:cubicBezTo>
                  <a:cubicBezTo>
                    <a:pt x="45" y="61"/>
                    <a:pt x="43" y="59"/>
                    <a:pt x="40" y="58"/>
                  </a:cubicBezTo>
                  <a:cubicBezTo>
                    <a:pt x="38" y="58"/>
                    <a:pt x="36" y="61"/>
                    <a:pt x="37" y="63"/>
                  </a:cubicBezTo>
                  <a:cubicBezTo>
                    <a:pt x="37" y="66"/>
                    <a:pt x="40" y="67"/>
                    <a:pt x="42" y="68"/>
                  </a:cubicBezTo>
                  <a:cubicBezTo>
                    <a:pt x="43" y="69"/>
                    <a:pt x="44" y="69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2"/>
                    <a:pt x="44" y="74"/>
                    <a:pt x="42" y="76"/>
                  </a:cubicBezTo>
                  <a:cubicBezTo>
                    <a:pt x="38" y="72"/>
                    <a:pt x="32" y="69"/>
                    <a:pt x="28" y="72"/>
                  </a:cubicBezTo>
                  <a:cubicBezTo>
                    <a:pt x="27" y="74"/>
                    <a:pt x="27" y="77"/>
                    <a:pt x="29" y="78"/>
                  </a:cubicBezTo>
                  <a:cubicBezTo>
                    <a:pt x="32" y="81"/>
                    <a:pt x="36" y="80"/>
                    <a:pt x="40" y="80"/>
                  </a:cubicBezTo>
                  <a:cubicBezTo>
                    <a:pt x="41" y="80"/>
                    <a:pt x="41" y="79"/>
                    <a:pt x="42" y="79"/>
                  </a:cubicBezTo>
                  <a:cubicBezTo>
                    <a:pt x="43" y="79"/>
                    <a:pt x="43" y="80"/>
                    <a:pt x="44" y="80"/>
                  </a:cubicBezTo>
                  <a:cubicBezTo>
                    <a:pt x="54" y="87"/>
                    <a:pt x="61" y="97"/>
                    <a:pt x="69" y="107"/>
                  </a:cubicBezTo>
                  <a:cubicBezTo>
                    <a:pt x="77" y="118"/>
                    <a:pt x="83" y="132"/>
                    <a:pt x="86" y="146"/>
                  </a:cubicBezTo>
                  <a:cubicBezTo>
                    <a:pt x="86" y="146"/>
                    <a:pt x="86" y="147"/>
                    <a:pt x="87" y="147"/>
                  </a:cubicBezTo>
                  <a:cubicBezTo>
                    <a:pt x="86" y="147"/>
                    <a:pt x="85" y="147"/>
                    <a:pt x="84" y="148"/>
                  </a:cubicBezTo>
                  <a:cubicBezTo>
                    <a:pt x="79" y="137"/>
                    <a:pt x="72" y="127"/>
                    <a:pt x="61" y="121"/>
                  </a:cubicBezTo>
                  <a:cubicBezTo>
                    <a:pt x="50" y="114"/>
                    <a:pt x="37" y="110"/>
                    <a:pt x="26" y="101"/>
                  </a:cubicBezTo>
                  <a:cubicBezTo>
                    <a:pt x="10" y="88"/>
                    <a:pt x="2" y="64"/>
                    <a:pt x="7" y="43"/>
                  </a:cubicBezTo>
                  <a:close/>
                  <a:moveTo>
                    <a:pt x="77" y="65"/>
                  </a:moveTo>
                  <a:cubicBezTo>
                    <a:pt x="77" y="65"/>
                    <a:pt x="77" y="65"/>
                    <a:pt x="77" y="65"/>
                  </a:cubicBezTo>
                  <a:cubicBezTo>
                    <a:pt x="78" y="63"/>
                    <a:pt x="79" y="64"/>
                    <a:pt x="77" y="65"/>
                  </a:cubicBezTo>
                  <a:close/>
                  <a:moveTo>
                    <a:pt x="70" y="61"/>
                  </a:moveTo>
                  <a:cubicBezTo>
                    <a:pt x="70" y="59"/>
                    <a:pt x="70" y="56"/>
                    <a:pt x="71" y="54"/>
                  </a:cubicBezTo>
                  <a:cubicBezTo>
                    <a:pt x="73" y="51"/>
                    <a:pt x="73" y="55"/>
                    <a:pt x="73" y="56"/>
                  </a:cubicBezTo>
                  <a:cubicBezTo>
                    <a:pt x="73" y="58"/>
                    <a:pt x="71" y="60"/>
                    <a:pt x="70" y="61"/>
                  </a:cubicBezTo>
                  <a:close/>
                  <a:moveTo>
                    <a:pt x="45" y="66"/>
                  </a:moveTo>
                  <a:cubicBezTo>
                    <a:pt x="44" y="66"/>
                    <a:pt x="43" y="65"/>
                    <a:pt x="43" y="65"/>
                  </a:cubicBezTo>
                  <a:cubicBezTo>
                    <a:pt x="42" y="65"/>
                    <a:pt x="42" y="65"/>
                    <a:pt x="41" y="64"/>
                  </a:cubicBezTo>
                  <a:cubicBezTo>
                    <a:pt x="40" y="64"/>
                    <a:pt x="40" y="63"/>
                    <a:pt x="41" y="62"/>
                  </a:cubicBezTo>
                  <a:cubicBezTo>
                    <a:pt x="42" y="62"/>
                    <a:pt x="43" y="63"/>
                    <a:pt x="43" y="64"/>
                  </a:cubicBezTo>
                  <a:cubicBezTo>
                    <a:pt x="44" y="65"/>
                    <a:pt x="44" y="65"/>
                    <a:pt x="45" y="66"/>
                  </a:cubicBezTo>
                  <a:close/>
                  <a:moveTo>
                    <a:pt x="39" y="77"/>
                  </a:moveTo>
                  <a:cubicBezTo>
                    <a:pt x="39" y="77"/>
                    <a:pt x="38" y="77"/>
                    <a:pt x="38" y="77"/>
                  </a:cubicBezTo>
                  <a:cubicBezTo>
                    <a:pt x="37" y="77"/>
                    <a:pt x="35" y="77"/>
                    <a:pt x="34" y="77"/>
                  </a:cubicBezTo>
                  <a:cubicBezTo>
                    <a:pt x="34" y="77"/>
                    <a:pt x="33" y="77"/>
                    <a:pt x="33" y="77"/>
                  </a:cubicBezTo>
                  <a:cubicBezTo>
                    <a:pt x="31" y="77"/>
                    <a:pt x="31" y="76"/>
                    <a:pt x="31" y="74"/>
                  </a:cubicBezTo>
                  <a:cubicBezTo>
                    <a:pt x="33" y="73"/>
                    <a:pt x="36" y="75"/>
                    <a:pt x="39" y="77"/>
                  </a:cubicBezTo>
                  <a:close/>
                </a:path>
              </a:pathLst>
            </a:custGeom>
            <a:blipFill dpi="0" rotWithShape="1"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36" name="Freeform 30"/>
            <p:cNvSpPr>
              <a:spLocks noEditPoints="1"/>
            </p:cNvSpPr>
            <p:nvPr/>
          </p:nvSpPr>
          <p:spPr bwMode="auto">
            <a:xfrm>
              <a:off x="7889961" y="161186"/>
              <a:ext cx="479425" cy="388938"/>
            </a:xfrm>
            <a:custGeom>
              <a:avLst/>
              <a:gdLst>
                <a:gd name="T0" fmla="*/ 127 w 165"/>
                <a:gd name="T1" fmla="*/ 119 h 134"/>
                <a:gd name="T2" fmla="*/ 158 w 165"/>
                <a:gd name="T3" fmla="*/ 123 h 134"/>
                <a:gd name="T4" fmla="*/ 141 w 165"/>
                <a:gd name="T5" fmla="*/ 98 h 134"/>
                <a:gd name="T6" fmla="*/ 96 w 165"/>
                <a:gd name="T7" fmla="*/ 32 h 134"/>
                <a:gd name="T8" fmla="*/ 3 w 165"/>
                <a:gd name="T9" fmla="*/ 48 h 134"/>
                <a:gd name="T10" fmla="*/ 69 w 165"/>
                <a:gd name="T11" fmla="*/ 111 h 134"/>
                <a:gd name="T12" fmla="*/ 99 w 165"/>
                <a:gd name="T13" fmla="*/ 89 h 134"/>
                <a:gd name="T14" fmla="*/ 58 w 165"/>
                <a:gd name="T15" fmla="*/ 78 h 134"/>
                <a:gd name="T16" fmla="*/ 62 w 165"/>
                <a:gd name="T17" fmla="*/ 67 h 134"/>
                <a:gd name="T18" fmla="*/ 71 w 165"/>
                <a:gd name="T19" fmla="*/ 55 h 134"/>
                <a:gd name="T20" fmla="*/ 77 w 165"/>
                <a:gd name="T21" fmla="*/ 56 h 134"/>
                <a:gd name="T22" fmla="*/ 99 w 165"/>
                <a:gd name="T23" fmla="*/ 77 h 134"/>
                <a:gd name="T24" fmla="*/ 132 w 165"/>
                <a:gd name="T25" fmla="*/ 111 h 134"/>
                <a:gd name="T26" fmla="*/ 59 w 165"/>
                <a:gd name="T27" fmla="*/ 56 h 134"/>
                <a:gd name="T28" fmla="*/ 57 w 165"/>
                <a:gd name="T29" fmla="*/ 52 h 134"/>
                <a:gd name="T30" fmla="*/ 60 w 165"/>
                <a:gd name="T31" fmla="*/ 56 h 134"/>
                <a:gd name="T32" fmla="*/ 141 w 165"/>
                <a:gd name="T33" fmla="*/ 101 h 134"/>
                <a:gd name="T34" fmla="*/ 146 w 165"/>
                <a:gd name="T35" fmla="*/ 106 h 134"/>
                <a:gd name="T36" fmla="*/ 131 w 165"/>
                <a:gd name="T37" fmla="*/ 118 h 134"/>
                <a:gd name="T38" fmla="*/ 153 w 165"/>
                <a:gd name="T39" fmla="*/ 110 h 134"/>
                <a:gd name="T40" fmla="*/ 143 w 165"/>
                <a:gd name="T41" fmla="*/ 124 h 134"/>
                <a:gd name="T42" fmla="*/ 138 w 165"/>
                <a:gd name="T43" fmla="*/ 123 h 134"/>
                <a:gd name="T44" fmla="*/ 149 w 165"/>
                <a:gd name="T45" fmla="*/ 106 h 134"/>
                <a:gd name="T46" fmla="*/ 156 w 165"/>
                <a:gd name="T47" fmla="*/ 121 h 134"/>
                <a:gd name="T48" fmla="*/ 154 w 165"/>
                <a:gd name="T49" fmla="*/ 112 h 134"/>
                <a:gd name="T50" fmla="*/ 156 w 165"/>
                <a:gd name="T51" fmla="*/ 121 h 134"/>
                <a:gd name="T52" fmla="*/ 30 w 165"/>
                <a:gd name="T53" fmla="*/ 13 h 134"/>
                <a:gd name="T54" fmla="*/ 112 w 165"/>
                <a:gd name="T55" fmla="*/ 72 h 134"/>
                <a:gd name="T56" fmla="*/ 139 w 165"/>
                <a:gd name="T57" fmla="*/ 100 h 134"/>
                <a:gd name="T58" fmla="*/ 138 w 165"/>
                <a:gd name="T59" fmla="*/ 101 h 134"/>
                <a:gd name="T60" fmla="*/ 87 w 165"/>
                <a:gd name="T61" fmla="*/ 64 h 134"/>
                <a:gd name="T62" fmla="*/ 81 w 165"/>
                <a:gd name="T63" fmla="*/ 46 h 134"/>
                <a:gd name="T64" fmla="*/ 76 w 165"/>
                <a:gd name="T65" fmla="*/ 53 h 134"/>
                <a:gd name="T66" fmla="*/ 72 w 165"/>
                <a:gd name="T67" fmla="*/ 42 h 134"/>
                <a:gd name="T68" fmla="*/ 69 w 165"/>
                <a:gd name="T69" fmla="*/ 53 h 134"/>
                <a:gd name="T70" fmla="*/ 58 w 165"/>
                <a:gd name="T71" fmla="*/ 48 h 134"/>
                <a:gd name="T72" fmla="*/ 54 w 165"/>
                <a:gd name="T73" fmla="*/ 55 h 134"/>
                <a:gd name="T74" fmla="*/ 62 w 165"/>
                <a:gd name="T75" fmla="*/ 60 h 134"/>
                <a:gd name="T76" fmla="*/ 52 w 165"/>
                <a:gd name="T77" fmla="*/ 65 h 134"/>
                <a:gd name="T78" fmla="*/ 43 w 165"/>
                <a:gd name="T79" fmla="*/ 70 h 134"/>
                <a:gd name="T80" fmla="*/ 54 w 165"/>
                <a:gd name="T81" fmla="*/ 71 h 134"/>
                <a:gd name="T82" fmla="*/ 55 w 165"/>
                <a:gd name="T83" fmla="*/ 77 h 134"/>
                <a:gd name="T84" fmla="*/ 45 w 165"/>
                <a:gd name="T85" fmla="*/ 87 h 134"/>
                <a:gd name="T86" fmla="*/ 57 w 165"/>
                <a:gd name="T87" fmla="*/ 80 h 134"/>
                <a:gd name="T88" fmla="*/ 94 w 165"/>
                <a:gd name="T89" fmla="*/ 90 h 134"/>
                <a:gd name="T90" fmla="*/ 130 w 165"/>
                <a:gd name="T91" fmla="*/ 114 h 134"/>
                <a:gd name="T92" fmla="*/ 95 w 165"/>
                <a:gd name="T93" fmla="*/ 106 h 134"/>
                <a:gd name="T94" fmla="*/ 8 w 165"/>
                <a:gd name="T95" fmla="*/ 69 h 134"/>
                <a:gd name="T96" fmla="*/ 79 w 165"/>
                <a:gd name="T97" fmla="*/ 50 h 134"/>
                <a:gd name="T98" fmla="*/ 71 w 165"/>
                <a:gd name="T99" fmla="*/ 51 h 134"/>
                <a:gd name="T100" fmla="*/ 70 w 165"/>
                <a:gd name="T101" fmla="*/ 44 h 134"/>
                <a:gd name="T102" fmla="*/ 52 w 165"/>
                <a:gd name="T103" fmla="*/ 68 h 134"/>
                <a:gd name="T104" fmla="*/ 48 w 165"/>
                <a:gd name="T105" fmla="*/ 69 h 134"/>
                <a:gd name="T106" fmla="*/ 49 w 165"/>
                <a:gd name="T107" fmla="*/ 67 h 134"/>
                <a:gd name="T108" fmla="*/ 53 w 165"/>
                <a:gd name="T109" fmla="*/ 80 h 134"/>
                <a:gd name="T110" fmla="*/ 49 w 165"/>
                <a:gd name="T111" fmla="*/ 83 h 134"/>
                <a:gd name="T112" fmla="*/ 45 w 165"/>
                <a:gd name="T113" fmla="*/ 8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5" h="134">
                  <a:moveTo>
                    <a:pt x="98" y="109"/>
                  </a:moveTo>
                  <a:cubicBezTo>
                    <a:pt x="109" y="108"/>
                    <a:pt x="118" y="113"/>
                    <a:pt x="127" y="119"/>
                  </a:cubicBezTo>
                  <a:cubicBezTo>
                    <a:pt x="127" y="119"/>
                    <a:pt x="127" y="120"/>
                    <a:pt x="128" y="120"/>
                  </a:cubicBezTo>
                  <a:cubicBezTo>
                    <a:pt x="136" y="125"/>
                    <a:pt x="150" y="134"/>
                    <a:pt x="158" y="123"/>
                  </a:cubicBezTo>
                  <a:cubicBezTo>
                    <a:pt x="165" y="113"/>
                    <a:pt x="150" y="103"/>
                    <a:pt x="142" y="98"/>
                  </a:cubicBezTo>
                  <a:cubicBezTo>
                    <a:pt x="142" y="98"/>
                    <a:pt x="142" y="98"/>
                    <a:pt x="141" y="98"/>
                  </a:cubicBezTo>
                  <a:cubicBezTo>
                    <a:pt x="130" y="88"/>
                    <a:pt x="119" y="79"/>
                    <a:pt x="112" y="65"/>
                  </a:cubicBezTo>
                  <a:cubicBezTo>
                    <a:pt x="107" y="53"/>
                    <a:pt x="104" y="42"/>
                    <a:pt x="96" y="32"/>
                  </a:cubicBezTo>
                  <a:cubicBezTo>
                    <a:pt x="83" y="15"/>
                    <a:pt x="59" y="1"/>
                    <a:pt x="37" y="7"/>
                  </a:cubicBezTo>
                  <a:cubicBezTo>
                    <a:pt x="19" y="11"/>
                    <a:pt x="5" y="30"/>
                    <a:pt x="3" y="48"/>
                  </a:cubicBezTo>
                  <a:cubicBezTo>
                    <a:pt x="0" y="68"/>
                    <a:pt x="11" y="87"/>
                    <a:pt x="25" y="98"/>
                  </a:cubicBezTo>
                  <a:cubicBezTo>
                    <a:pt x="38" y="108"/>
                    <a:pt x="53" y="112"/>
                    <a:pt x="69" y="111"/>
                  </a:cubicBezTo>
                  <a:cubicBezTo>
                    <a:pt x="78" y="111"/>
                    <a:pt x="88" y="109"/>
                    <a:pt x="98" y="109"/>
                  </a:cubicBezTo>
                  <a:close/>
                  <a:moveTo>
                    <a:pt x="99" y="89"/>
                  </a:moveTo>
                  <a:cubicBezTo>
                    <a:pt x="88" y="84"/>
                    <a:pt x="74" y="79"/>
                    <a:pt x="61" y="78"/>
                  </a:cubicBezTo>
                  <a:cubicBezTo>
                    <a:pt x="60" y="78"/>
                    <a:pt x="59" y="78"/>
                    <a:pt x="58" y="78"/>
                  </a:cubicBezTo>
                  <a:cubicBezTo>
                    <a:pt x="59" y="75"/>
                    <a:pt x="58" y="72"/>
                    <a:pt x="57" y="70"/>
                  </a:cubicBezTo>
                  <a:cubicBezTo>
                    <a:pt x="59" y="69"/>
                    <a:pt x="61" y="68"/>
                    <a:pt x="62" y="67"/>
                  </a:cubicBezTo>
                  <a:cubicBezTo>
                    <a:pt x="64" y="65"/>
                    <a:pt x="65" y="62"/>
                    <a:pt x="65" y="59"/>
                  </a:cubicBezTo>
                  <a:cubicBezTo>
                    <a:pt x="67" y="59"/>
                    <a:pt x="70" y="58"/>
                    <a:pt x="71" y="55"/>
                  </a:cubicBezTo>
                  <a:cubicBezTo>
                    <a:pt x="72" y="56"/>
                    <a:pt x="73" y="56"/>
                    <a:pt x="73" y="56"/>
                  </a:cubicBezTo>
                  <a:cubicBezTo>
                    <a:pt x="74" y="57"/>
                    <a:pt x="76" y="57"/>
                    <a:pt x="77" y="56"/>
                  </a:cubicBezTo>
                  <a:cubicBezTo>
                    <a:pt x="78" y="59"/>
                    <a:pt x="80" y="61"/>
                    <a:pt x="82" y="63"/>
                  </a:cubicBezTo>
                  <a:cubicBezTo>
                    <a:pt x="88" y="68"/>
                    <a:pt x="93" y="73"/>
                    <a:pt x="99" y="77"/>
                  </a:cubicBezTo>
                  <a:cubicBezTo>
                    <a:pt x="112" y="86"/>
                    <a:pt x="123" y="96"/>
                    <a:pt x="136" y="104"/>
                  </a:cubicBezTo>
                  <a:cubicBezTo>
                    <a:pt x="135" y="106"/>
                    <a:pt x="133" y="109"/>
                    <a:pt x="132" y="111"/>
                  </a:cubicBezTo>
                  <a:cubicBezTo>
                    <a:pt x="123" y="102"/>
                    <a:pt x="111" y="94"/>
                    <a:pt x="99" y="89"/>
                  </a:cubicBezTo>
                  <a:close/>
                  <a:moveTo>
                    <a:pt x="59" y="56"/>
                  </a:moveTo>
                  <a:cubicBezTo>
                    <a:pt x="58" y="55"/>
                    <a:pt x="57" y="54"/>
                    <a:pt x="55" y="52"/>
                  </a:cubicBezTo>
                  <a:cubicBezTo>
                    <a:pt x="54" y="50"/>
                    <a:pt x="57" y="51"/>
                    <a:pt x="57" y="52"/>
                  </a:cubicBezTo>
                  <a:cubicBezTo>
                    <a:pt x="58" y="53"/>
                    <a:pt x="59" y="54"/>
                    <a:pt x="60" y="55"/>
                  </a:cubicBezTo>
                  <a:cubicBezTo>
                    <a:pt x="60" y="55"/>
                    <a:pt x="60" y="56"/>
                    <a:pt x="60" y="56"/>
                  </a:cubicBezTo>
                  <a:cubicBezTo>
                    <a:pt x="60" y="56"/>
                    <a:pt x="60" y="56"/>
                    <a:pt x="59" y="56"/>
                  </a:cubicBezTo>
                  <a:close/>
                  <a:moveTo>
                    <a:pt x="141" y="101"/>
                  </a:moveTo>
                  <a:cubicBezTo>
                    <a:pt x="143" y="102"/>
                    <a:pt x="145" y="104"/>
                    <a:pt x="147" y="105"/>
                  </a:cubicBezTo>
                  <a:cubicBezTo>
                    <a:pt x="147" y="105"/>
                    <a:pt x="147" y="105"/>
                    <a:pt x="146" y="106"/>
                  </a:cubicBezTo>
                  <a:cubicBezTo>
                    <a:pt x="143" y="111"/>
                    <a:pt x="139" y="116"/>
                    <a:pt x="135" y="121"/>
                  </a:cubicBezTo>
                  <a:cubicBezTo>
                    <a:pt x="134" y="120"/>
                    <a:pt x="132" y="119"/>
                    <a:pt x="131" y="118"/>
                  </a:cubicBezTo>
                  <a:cubicBezTo>
                    <a:pt x="135" y="113"/>
                    <a:pt x="138" y="107"/>
                    <a:pt x="141" y="101"/>
                  </a:cubicBezTo>
                  <a:close/>
                  <a:moveTo>
                    <a:pt x="153" y="110"/>
                  </a:moveTo>
                  <a:cubicBezTo>
                    <a:pt x="153" y="110"/>
                    <a:pt x="152" y="110"/>
                    <a:pt x="152" y="110"/>
                  </a:cubicBezTo>
                  <a:cubicBezTo>
                    <a:pt x="148" y="114"/>
                    <a:pt x="147" y="120"/>
                    <a:pt x="143" y="124"/>
                  </a:cubicBezTo>
                  <a:cubicBezTo>
                    <a:pt x="143" y="124"/>
                    <a:pt x="143" y="124"/>
                    <a:pt x="143" y="124"/>
                  </a:cubicBezTo>
                  <a:cubicBezTo>
                    <a:pt x="141" y="124"/>
                    <a:pt x="139" y="123"/>
                    <a:pt x="138" y="123"/>
                  </a:cubicBezTo>
                  <a:cubicBezTo>
                    <a:pt x="141" y="117"/>
                    <a:pt x="145" y="112"/>
                    <a:pt x="149" y="107"/>
                  </a:cubicBezTo>
                  <a:cubicBezTo>
                    <a:pt x="149" y="107"/>
                    <a:pt x="149" y="107"/>
                    <a:pt x="149" y="106"/>
                  </a:cubicBezTo>
                  <a:cubicBezTo>
                    <a:pt x="150" y="107"/>
                    <a:pt x="152" y="109"/>
                    <a:pt x="153" y="110"/>
                  </a:cubicBezTo>
                  <a:close/>
                  <a:moveTo>
                    <a:pt x="156" y="121"/>
                  </a:moveTo>
                  <a:cubicBezTo>
                    <a:pt x="154" y="125"/>
                    <a:pt x="150" y="126"/>
                    <a:pt x="145" y="125"/>
                  </a:cubicBezTo>
                  <a:cubicBezTo>
                    <a:pt x="149" y="121"/>
                    <a:pt x="150" y="116"/>
                    <a:pt x="154" y="112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6" y="115"/>
                    <a:pt x="157" y="118"/>
                    <a:pt x="156" y="121"/>
                  </a:cubicBezTo>
                  <a:close/>
                  <a:moveTo>
                    <a:pt x="8" y="69"/>
                  </a:moveTo>
                  <a:cubicBezTo>
                    <a:pt x="1" y="47"/>
                    <a:pt x="11" y="23"/>
                    <a:pt x="30" y="13"/>
                  </a:cubicBezTo>
                  <a:cubicBezTo>
                    <a:pt x="53" y="0"/>
                    <a:pt x="81" y="18"/>
                    <a:pt x="95" y="36"/>
                  </a:cubicBezTo>
                  <a:cubicBezTo>
                    <a:pt x="104" y="46"/>
                    <a:pt x="106" y="60"/>
                    <a:pt x="112" y="72"/>
                  </a:cubicBezTo>
                  <a:cubicBezTo>
                    <a:pt x="118" y="83"/>
                    <a:pt x="128" y="91"/>
                    <a:pt x="138" y="98"/>
                  </a:cubicBezTo>
                  <a:cubicBezTo>
                    <a:pt x="138" y="99"/>
                    <a:pt x="138" y="99"/>
                    <a:pt x="139" y="100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38" y="100"/>
                    <a:pt x="138" y="101"/>
                    <a:pt x="138" y="101"/>
                  </a:cubicBezTo>
                  <a:cubicBezTo>
                    <a:pt x="126" y="94"/>
                    <a:pt x="115" y="85"/>
                    <a:pt x="104" y="77"/>
                  </a:cubicBezTo>
                  <a:cubicBezTo>
                    <a:pt x="98" y="72"/>
                    <a:pt x="92" y="68"/>
                    <a:pt x="87" y="64"/>
                  </a:cubicBezTo>
                  <a:cubicBezTo>
                    <a:pt x="84" y="61"/>
                    <a:pt x="81" y="58"/>
                    <a:pt x="80" y="54"/>
                  </a:cubicBezTo>
                  <a:cubicBezTo>
                    <a:pt x="82" y="52"/>
                    <a:pt x="83" y="49"/>
                    <a:pt x="81" y="46"/>
                  </a:cubicBezTo>
                  <a:cubicBezTo>
                    <a:pt x="80" y="45"/>
                    <a:pt x="78" y="44"/>
                    <a:pt x="77" y="46"/>
                  </a:cubicBezTo>
                  <a:cubicBezTo>
                    <a:pt x="75" y="48"/>
                    <a:pt x="76" y="51"/>
                    <a:pt x="76" y="53"/>
                  </a:cubicBezTo>
                  <a:cubicBezTo>
                    <a:pt x="75" y="53"/>
                    <a:pt x="74" y="53"/>
                    <a:pt x="73" y="53"/>
                  </a:cubicBezTo>
                  <a:cubicBezTo>
                    <a:pt x="74" y="49"/>
                    <a:pt x="74" y="45"/>
                    <a:pt x="72" y="42"/>
                  </a:cubicBezTo>
                  <a:cubicBezTo>
                    <a:pt x="71" y="40"/>
                    <a:pt x="68" y="37"/>
                    <a:pt x="66" y="39"/>
                  </a:cubicBezTo>
                  <a:cubicBezTo>
                    <a:pt x="62" y="42"/>
                    <a:pt x="66" y="49"/>
                    <a:pt x="69" y="53"/>
                  </a:cubicBezTo>
                  <a:cubicBezTo>
                    <a:pt x="68" y="55"/>
                    <a:pt x="66" y="56"/>
                    <a:pt x="64" y="56"/>
                  </a:cubicBezTo>
                  <a:cubicBezTo>
                    <a:pt x="63" y="53"/>
                    <a:pt x="61" y="50"/>
                    <a:pt x="58" y="48"/>
                  </a:cubicBezTo>
                  <a:cubicBezTo>
                    <a:pt x="57" y="47"/>
                    <a:pt x="53" y="47"/>
                    <a:pt x="52" y="49"/>
                  </a:cubicBezTo>
                  <a:cubicBezTo>
                    <a:pt x="51" y="51"/>
                    <a:pt x="52" y="53"/>
                    <a:pt x="54" y="55"/>
                  </a:cubicBezTo>
                  <a:cubicBezTo>
                    <a:pt x="56" y="57"/>
                    <a:pt x="59" y="59"/>
                    <a:pt x="62" y="59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3" y="64"/>
                    <a:pt x="59" y="66"/>
                    <a:pt x="55" y="67"/>
                  </a:cubicBezTo>
                  <a:cubicBezTo>
                    <a:pt x="54" y="66"/>
                    <a:pt x="53" y="66"/>
                    <a:pt x="52" y="65"/>
                  </a:cubicBezTo>
                  <a:cubicBezTo>
                    <a:pt x="49" y="64"/>
                    <a:pt x="47" y="63"/>
                    <a:pt x="44" y="64"/>
                  </a:cubicBezTo>
                  <a:cubicBezTo>
                    <a:pt x="42" y="65"/>
                    <a:pt x="42" y="68"/>
                    <a:pt x="43" y="70"/>
                  </a:cubicBezTo>
                  <a:cubicBezTo>
                    <a:pt x="45" y="72"/>
                    <a:pt x="48" y="72"/>
                    <a:pt x="51" y="71"/>
                  </a:cubicBezTo>
                  <a:cubicBezTo>
                    <a:pt x="52" y="71"/>
                    <a:pt x="53" y="71"/>
                    <a:pt x="54" y="71"/>
                  </a:cubicBezTo>
                  <a:cubicBezTo>
                    <a:pt x="54" y="71"/>
                    <a:pt x="54" y="71"/>
                    <a:pt x="54" y="71"/>
                  </a:cubicBezTo>
                  <a:cubicBezTo>
                    <a:pt x="56" y="73"/>
                    <a:pt x="56" y="75"/>
                    <a:pt x="55" y="77"/>
                  </a:cubicBezTo>
                  <a:cubicBezTo>
                    <a:pt x="49" y="77"/>
                    <a:pt x="43" y="77"/>
                    <a:pt x="41" y="82"/>
                  </a:cubicBezTo>
                  <a:cubicBezTo>
                    <a:pt x="41" y="84"/>
                    <a:pt x="42" y="87"/>
                    <a:pt x="45" y="87"/>
                  </a:cubicBezTo>
                  <a:cubicBezTo>
                    <a:pt x="49" y="87"/>
                    <a:pt x="52" y="85"/>
                    <a:pt x="55" y="82"/>
                  </a:cubicBezTo>
                  <a:cubicBezTo>
                    <a:pt x="56" y="82"/>
                    <a:pt x="56" y="81"/>
                    <a:pt x="57" y="80"/>
                  </a:cubicBezTo>
                  <a:cubicBezTo>
                    <a:pt x="57" y="81"/>
                    <a:pt x="58" y="81"/>
                    <a:pt x="58" y="81"/>
                  </a:cubicBezTo>
                  <a:cubicBezTo>
                    <a:pt x="71" y="81"/>
                    <a:pt x="82" y="85"/>
                    <a:pt x="94" y="90"/>
                  </a:cubicBezTo>
                  <a:cubicBezTo>
                    <a:pt x="107" y="95"/>
                    <a:pt x="120" y="103"/>
                    <a:pt x="130" y="113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30" y="115"/>
                    <a:pt x="129" y="115"/>
                    <a:pt x="129" y="116"/>
                  </a:cubicBezTo>
                  <a:cubicBezTo>
                    <a:pt x="118" y="110"/>
                    <a:pt x="108" y="105"/>
                    <a:pt x="95" y="106"/>
                  </a:cubicBezTo>
                  <a:cubicBezTo>
                    <a:pt x="82" y="106"/>
                    <a:pt x="68" y="110"/>
                    <a:pt x="55" y="108"/>
                  </a:cubicBezTo>
                  <a:cubicBezTo>
                    <a:pt x="34" y="105"/>
                    <a:pt x="14" y="89"/>
                    <a:pt x="8" y="69"/>
                  </a:cubicBezTo>
                  <a:close/>
                  <a:moveTo>
                    <a:pt x="79" y="50"/>
                  </a:moveTo>
                  <a:cubicBezTo>
                    <a:pt x="79" y="50"/>
                    <a:pt x="79" y="50"/>
                    <a:pt x="79" y="50"/>
                  </a:cubicBezTo>
                  <a:cubicBezTo>
                    <a:pt x="79" y="48"/>
                    <a:pt x="80" y="48"/>
                    <a:pt x="79" y="50"/>
                  </a:cubicBezTo>
                  <a:close/>
                  <a:moveTo>
                    <a:pt x="71" y="51"/>
                  </a:moveTo>
                  <a:cubicBezTo>
                    <a:pt x="69" y="49"/>
                    <a:pt x="68" y="46"/>
                    <a:pt x="68" y="44"/>
                  </a:cubicBezTo>
                  <a:cubicBezTo>
                    <a:pt x="67" y="41"/>
                    <a:pt x="70" y="44"/>
                    <a:pt x="70" y="44"/>
                  </a:cubicBezTo>
                  <a:cubicBezTo>
                    <a:pt x="71" y="46"/>
                    <a:pt x="71" y="49"/>
                    <a:pt x="71" y="51"/>
                  </a:cubicBezTo>
                  <a:close/>
                  <a:moveTo>
                    <a:pt x="52" y="68"/>
                  </a:moveTo>
                  <a:cubicBezTo>
                    <a:pt x="51" y="68"/>
                    <a:pt x="50" y="68"/>
                    <a:pt x="50" y="69"/>
                  </a:cubicBezTo>
                  <a:cubicBezTo>
                    <a:pt x="49" y="69"/>
                    <a:pt x="48" y="69"/>
                    <a:pt x="48" y="69"/>
                  </a:cubicBezTo>
                  <a:cubicBezTo>
                    <a:pt x="47" y="69"/>
                    <a:pt x="46" y="68"/>
                    <a:pt x="46" y="66"/>
                  </a:cubicBezTo>
                  <a:cubicBezTo>
                    <a:pt x="47" y="66"/>
                    <a:pt x="48" y="67"/>
                    <a:pt x="49" y="67"/>
                  </a:cubicBezTo>
                  <a:cubicBezTo>
                    <a:pt x="50" y="67"/>
                    <a:pt x="51" y="68"/>
                    <a:pt x="52" y="68"/>
                  </a:cubicBezTo>
                  <a:close/>
                  <a:moveTo>
                    <a:pt x="53" y="80"/>
                  </a:moveTo>
                  <a:cubicBezTo>
                    <a:pt x="53" y="80"/>
                    <a:pt x="52" y="81"/>
                    <a:pt x="52" y="81"/>
                  </a:cubicBezTo>
                  <a:cubicBezTo>
                    <a:pt x="51" y="82"/>
                    <a:pt x="50" y="82"/>
                    <a:pt x="49" y="83"/>
                  </a:cubicBezTo>
                  <a:cubicBezTo>
                    <a:pt x="48" y="83"/>
                    <a:pt x="48" y="83"/>
                    <a:pt x="48" y="84"/>
                  </a:cubicBezTo>
                  <a:cubicBezTo>
                    <a:pt x="46" y="85"/>
                    <a:pt x="45" y="84"/>
                    <a:pt x="45" y="82"/>
                  </a:cubicBezTo>
                  <a:cubicBezTo>
                    <a:pt x="46" y="80"/>
                    <a:pt x="50" y="80"/>
                    <a:pt x="53" y="80"/>
                  </a:cubicBezTo>
                  <a:close/>
                </a:path>
              </a:pathLst>
            </a:custGeom>
            <a:blipFill dpi="0" rotWithShape="1"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37" name="Freeform 31"/>
            <p:cNvSpPr>
              <a:spLocks noEditPoints="1"/>
            </p:cNvSpPr>
            <p:nvPr/>
          </p:nvSpPr>
          <p:spPr bwMode="auto">
            <a:xfrm>
              <a:off x="5750011" y="1413724"/>
              <a:ext cx="479425" cy="387350"/>
            </a:xfrm>
            <a:custGeom>
              <a:avLst/>
              <a:gdLst>
                <a:gd name="T0" fmla="*/ 128 w 165"/>
                <a:gd name="T1" fmla="*/ 118 h 133"/>
                <a:gd name="T2" fmla="*/ 158 w 165"/>
                <a:gd name="T3" fmla="*/ 123 h 133"/>
                <a:gd name="T4" fmla="*/ 142 w 165"/>
                <a:gd name="T5" fmla="*/ 97 h 133"/>
                <a:gd name="T6" fmla="*/ 96 w 165"/>
                <a:gd name="T7" fmla="*/ 31 h 133"/>
                <a:gd name="T8" fmla="*/ 3 w 165"/>
                <a:gd name="T9" fmla="*/ 48 h 133"/>
                <a:gd name="T10" fmla="*/ 69 w 165"/>
                <a:gd name="T11" fmla="*/ 111 h 133"/>
                <a:gd name="T12" fmla="*/ 100 w 165"/>
                <a:gd name="T13" fmla="*/ 88 h 133"/>
                <a:gd name="T14" fmla="*/ 58 w 165"/>
                <a:gd name="T15" fmla="*/ 77 h 133"/>
                <a:gd name="T16" fmla="*/ 63 w 165"/>
                <a:gd name="T17" fmla="*/ 67 h 133"/>
                <a:gd name="T18" fmla="*/ 72 w 165"/>
                <a:gd name="T19" fmla="*/ 55 h 133"/>
                <a:gd name="T20" fmla="*/ 77 w 165"/>
                <a:gd name="T21" fmla="*/ 56 h 133"/>
                <a:gd name="T22" fmla="*/ 100 w 165"/>
                <a:gd name="T23" fmla="*/ 77 h 133"/>
                <a:gd name="T24" fmla="*/ 132 w 165"/>
                <a:gd name="T25" fmla="*/ 111 h 133"/>
                <a:gd name="T26" fmla="*/ 60 w 165"/>
                <a:gd name="T27" fmla="*/ 55 h 133"/>
                <a:gd name="T28" fmla="*/ 58 w 165"/>
                <a:gd name="T29" fmla="*/ 51 h 133"/>
                <a:gd name="T30" fmla="*/ 61 w 165"/>
                <a:gd name="T31" fmla="*/ 56 h 133"/>
                <a:gd name="T32" fmla="*/ 142 w 165"/>
                <a:gd name="T33" fmla="*/ 101 h 133"/>
                <a:gd name="T34" fmla="*/ 147 w 165"/>
                <a:gd name="T35" fmla="*/ 105 h 133"/>
                <a:gd name="T36" fmla="*/ 131 w 165"/>
                <a:gd name="T37" fmla="*/ 118 h 133"/>
                <a:gd name="T38" fmla="*/ 153 w 165"/>
                <a:gd name="T39" fmla="*/ 109 h 133"/>
                <a:gd name="T40" fmla="*/ 144 w 165"/>
                <a:gd name="T41" fmla="*/ 123 h 133"/>
                <a:gd name="T42" fmla="*/ 138 w 165"/>
                <a:gd name="T43" fmla="*/ 122 h 133"/>
                <a:gd name="T44" fmla="*/ 150 w 165"/>
                <a:gd name="T45" fmla="*/ 106 h 133"/>
                <a:gd name="T46" fmla="*/ 156 w 165"/>
                <a:gd name="T47" fmla="*/ 120 h 133"/>
                <a:gd name="T48" fmla="*/ 155 w 165"/>
                <a:gd name="T49" fmla="*/ 112 h 133"/>
                <a:gd name="T50" fmla="*/ 156 w 165"/>
                <a:gd name="T51" fmla="*/ 120 h 133"/>
                <a:gd name="T52" fmla="*/ 31 w 165"/>
                <a:gd name="T53" fmla="*/ 12 h 133"/>
                <a:gd name="T54" fmla="*/ 113 w 165"/>
                <a:gd name="T55" fmla="*/ 71 h 133"/>
                <a:gd name="T56" fmla="*/ 139 w 165"/>
                <a:gd name="T57" fmla="*/ 99 h 133"/>
                <a:gd name="T58" fmla="*/ 138 w 165"/>
                <a:gd name="T59" fmla="*/ 101 h 133"/>
                <a:gd name="T60" fmla="*/ 87 w 165"/>
                <a:gd name="T61" fmla="*/ 63 h 133"/>
                <a:gd name="T62" fmla="*/ 82 w 165"/>
                <a:gd name="T63" fmla="*/ 46 h 133"/>
                <a:gd name="T64" fmla="*/ 77 w 165"/>
                <a:gd name="T65" fmla="*/ 53 h 133"/>
                <a:gd name="T66" fmla="*/ 73 w 165"/>
                <a:gd name="T67" fmla="*/ 42 h 133"/>
                <a:gd name="T68" fmla="*/ 70 w 165"/>
                <a:gd name="T69" fmla="*/ 53 h 133"/>
                <a:gd name="T70" fmla="*/ 59 w 165"/>
                <a:gd name="T71" fmla="*/ 48 h 133"/>
                <a:gd name="T72" fmla="*/ 54 w 165"/>
                <a:gd name="T73" fmla="*/ 55 h 133"/>
                <a:gd name="T74" fmla="*/ 63 w 165"/>
                <a:gd name="T75" fmla="*/ 60 h 133"/>
                <a:gd name="T76" fmla="*/ 52 w 165"/>
                <a:gd name="T77" fmla="*/ 65 h 133"/>
                <a:gd name="T78" fmla="*/ 44 w 165"/>
                <a:gd name="T79" fmla="*/ 69 h 133"/>
                <a:gd name="T80" fmla="*/ 55 w 165"/>
                <a:gd name="T81" fmla="*/ 70 h 133"/>
                <a:gd name="T82" fmla="*/ 55 w 165"/>
                <a:gd name="T83" fmla="*/ 77 h 133"/>
                <a:gd name="T84" fmla="*/ 45 w 165"/>
                <a:gd name="T85" fmla="*/ 87 h 133"/>
                <a:gd name="T86" fmla="*/ 57 w 165"/>
                <a:gd name="T87" fmla="*/ 80 h 133"/>
                <a:gd name="T88" fmla="*/ 94 w 165"/>
                <a:gd name="T89" fmla="*/ 89 h 133"/>
                <a:gd name="T90" fmla="*/ 131 w 165"/>
                <a:gd name="T91" fmla="*/ 113 h 133"/>
                <a:gd name="T92" fmla="*/ 96 w 165"/>
                <a:gd name="T93" fmla="*/ 105 h 133"/>
                <a:gd name="T94" fmla="*/ 8 w 165"/>
                <a:gd name="T95" fmla="*/ 68 h 133"/>
                <a:gd name="T96" fmla="*/ 79 w 165"/>
                <a:gd name="T97" fmla="*/ 49 h 133"/>
                <a:gd name="T98" fmla="*/ 71 w 165"/>
                <a:gd name="T99" fmla="*/ 50 h 133"/>
                <a:gd name="T100" fmla="*/ 71 w 165"/>
                <a:gd name="T101" fmla="*/ 44 h 133"/>
                <a:gd name="T102" fmla="*/ 52 w 165"/>
                <a:gd name="T103" fmla="*/ 68 h 133"/>
                <a:gd name="T104" fmla="*/ 48 w 165"/>
                <a:gd name="T105" fmla="*/ 68 h 133"/>
                <a:gd name="T106" fmla="*/ 50 w 165"/>
                <a:gd name="T107" fmla="*/ 67 h 133"/>
                <a:gd name="T108" fmla="*/ 53 w 165"/>
                <a:gd name="T109" fmla="*/ 80 h 133"/>
                <a:gd name="T110" fmla="*/ 49 w 165"/>
                <a:gd name="T111" fmla="*/ 83 h 133"/>
                <a:gd name="T112" fmla="*/ 45 w 165"/>
                <a:gd name="T113" fmla="*/ 8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5" h="133">
                  <a:moveTo>
                    <a:pt x="99" y="108"/>
                  </a:moveTo>
                  <a:cubicBezTo>
                    <a:pt x="110" y="108"/>
                    <a:pt x="119" y="113"/>
                    <a:pt x="128" y="118"/>
                  </a:cubicBezTo>
                  <a:cubicBezTo>
                    <a:pt x="128" y="119"/>
                    <a:pt x="128" y="119"/>
                    <a:pt x="128" y="120"/>
                  </a:cubicBezTo>
                  <a:cubicBezTo>
                    <a:pt x="136" y="125"/>
                    <a:pt x="151" y="133"/>
                    <a:pt x="158" y="123"/>
                  </a:cubicBezTo>
                  <a:cubicBezTo>
                    <a:pt x="165" y="112"/>
                    <a:pt x="151" y="103"/>
                    <a:pt x="142" y="98"/>
                  </a:cubicBezTo>
                  <a:cubicBezTo>
                    <a:pt x="142" y="98"/>
                    <a:pt x="142" y="97"/>
                    <a:pt x="142" y="97"/>
                  </a:cubicBezTo>
                  <a:cubicBezTo>
                    <a:pt x="130" y="88"/>
                    <a:pt x="119" y="78"/>
                    <a:pt x="113" y="64"/>
                  </a:cubicBezTo>
                  <a:cubicBezTo>
                    <a:pt x="108" y="53"/>
                    <a:pt x="104" y="41"/>
                    <a:pt x="96" y="31"/>
                  </a:cubicBezTo>
                  <a:cubicBezTo>
                    <a:pt x="83" y="15"/>
                    <a:pt x="59" y="1"/>
                    <a:pt x="38" y="6"/>
                  </a:cubicBezTo>
                  <a:cubicBezTo>
                    <a:pt x="19" y="11"/>
                    <a:pt x="6" y="30"/>
                    <a:pt x="3" y="48"/>
                  </a:cubicBezTo>
                  <a:cubicBezTo>
                    <a:pt x="0" y="67"/>
                    <a:pt x="11" y="86"/>
                    <a:pt x="26" y="98"/>
                  </a:cubicBezTo>
                  <a:cubicBezTo>
                    <a:pt x="38" y="108"/>
                    <a:pt x="54" y="112"/>
                    <a:pt x="69" y="111"/>
                  </a:cubicBezTo>
                  <a:cubicBezTo>
                    <a:pt x="79" y="110"/>
                    <a:pt x="89" y="108"/>
                    <a:pt x="99" y="108"/>
                  </a:cubicBezTo>
                  <a:close/>
                  <a:moveTo>
                    <a:pt x="100" y="88"/>
                  </a:moveTo>
                  <a:cubicBezTo>
                    <a:pt x="88" y="83"/>
                    <a:pt x="74" y="78"/>
                    <a:pt x="62" y="77"/>
                  </a:cubicBezTo>
                  <a:cubicBezTo>
                    <a:pt x="61" y="77"/>
                    <a:pt x="60" y="77"/>
                    <a:pt x="58" y="77"/>
                  </a:cubicBezTo>
                  <a:cubicBezTo>
                    <a:pt x="59" y="75"/>
                    <a:pt x="59" y="72"/>
                    <a:pt x="58" y="70"/>
                  </a:cubicBezTo>
                  <a:cubicBezTo>
                    <a:pt x="60" y="69"/>
                    <a:pt x="62" y="68"/>
                    <a:pt x="63" y="67"/>
                  </a:cubicBezTo>
                  <a:cubicBezTo>
                    <a:pt x="65" y="65"/>
                    <a:pt x="65" y="62"/>
                    <a:pt x="65" y="59"/>
                  </a:cubicBezTo>
                  <a:cubicBezTo>
                    <a:pt x="68" y="59"/>
                    <a:pt x="70" y="57"/>
                    <a:pt x="72" y="55"/>
                  </a:cubicBezTo>
                  <a:cubicBezTo>
                    <a:pt x="73" y="55"/>
                    <a:pt x="73" y="56"/>
                    <a:pt x="74" y="56"/>
                  </a:cubicBezTo>
                  <a:cubicBezTo>
                    <a:pt x="75" y="56"/>
                    <a:pt x="76" y="56"/>
                    <a:pt x="77" y="56"/>
                  </a:cubicBezTo>
                  <a:cubicBezTo>
                    <a:pt x="79" y="59"/>
                    <a:pt x="80" y="61"/>
                    <a:pt x="83" y="63"/>
                  </a:cubicBezTo>
                  <a:cubicBezTo>
                    <a:pt x="88" y="68"/>
                    <a:pt x="94" y="73"/>
                    <a:pt x="100" y="77"/>
                  </a:cubicBezTo>
                  <a:cubicBezTo>
                    <a:pt x="112" y="85"/>
                    <a:pt x="124" y="95"/>
                    <a:pt x="137" y="104"/>
                  </a:cubicBezTo>
                  <a:cubicBezTo>
                    <a:pt x="135" y="106"/>
                    <a:pt x="134" y="109"/>
                    <a:pt x="132" y="111"/>
                  </a:cubicBezTo>
                  <a:cubicBezTo>
                    <a:pt x="123" y="102"/>
                    <a:pt x="112" y="94"/>
                    <a:pt x="100" y="88"/>
                  </a:cubicBezTo>
                  <a:close/>
                  <a:moveTo>
                    <a:pt x="60" y="55"/>
                  </a:moveTo>
                  <a:cubicBezTo>
                    <a:pt x="58" y="55"/>
                    <a:pt x="57" y="53"/>
                    <a:pt x="56" y="52"/>
                  </a:cubicBezTo>
                  <a:cubicBezTo>
                    <a:pt x="54" y="50"/>
                    <a:pt x="57" y="50"/>
                    <a:pt x="58" y="51"/>
                  </a:cubicBezTo>
                  <a:cubicBezTo>
                    <a:pt x="59" y="52"/>
                    <a:pt x="60" y="53"/>
                    <a:pt x="60" y="55"/>
                  </a:cubicBezTo>
                  <a:cubicBezTo>
                    <a:pt x="60" y="55"/>
                    <a:pt x="61" y="55"/>
                    <a:pt x="61" y="56"/>
                  </a:cubicBezTo>
                  <a:cubicBezTo>
                    <a:pt x="61" y="56"/>
                    <a:pt x="60" y="56"/>
                    <a:pt x="60" y="55"/>
                  </a:cubicBezTo>
                  <a:close/>
                  <a:moveTo>
                    <a:pt x="142" y="101"/>
                  </a:moveTo>
                  <a:cubicBezTo>
                    <a:pt x="144" y="102"/>
                    <a:pt x="146" y="103"/>
                    <a:pt x="148" y="105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3" y="111"/>
                    <a:pt x="139" y="115"/>
                    <a:pt x="136" y="121"/>
                  </a:cubicBezTo>
                  <a:cubicBezTo>
                    <a:pt x="134" y="120"/>
                    <a:pt x="133" y="119"/>
                    <a:pt x="131" y="118"/>
                  </a:cubicBezTo>
                  <a:cubicBezTo>
                    <a:pt x="135" y="113"/>
                    <a:pt x="138" y="107"/>
                    <a:pt x="142" y="101"/>
                  </a:cubicBezTo>
                  <a:close/>
                  <a:moveTo>
                    <a:pt x="153" y="109"/>
                  </a:moveTo>
                  <a:cubicBezTo>
                    <a:pt x="153" y="109"/>
                    <a:pt x="153" y="109"/>
                    <a:pt x="153" y="110"/>
                  </a:cubicBezTo>
                  <a:cubicBezTo>
                    <a:pt x="149" y="113"/>
                    <a:pt x="148" y="119"/>
                    <a:pt x="144" y="123"/>
                  </a:cubicBezTo>
                  <a:cubicBezTo>
                    <a:pt x="143" y="123"/>
                    <a:pt x="143" y="124"/>
                    <a:pt x="143" y="124"/>
                  </a:cubicBezTo>
                  <a:cubicBezTo>
                    <a:pt x="142" y="124"/>
                    <a:pt x="140" y="123"/>
                    <a:pt x="138" y="122"/>
                  </a:cubicBezTo>
                  <a:cubicBezTo>
                    <a:pt x="142" y="117"/>
                    <a:pt x="146" y="112"/>
                    <a:pt x="149" y="107"/>
                  </a:cubicBezTo>
                  <a:cubicBezTo>
                    <a:pt x="149" y="107"/>
                    <a:pt x="150" y="106"/>
                    <a:pt x="150" y="106"/>
                  </a:cubicBezTo>
                  <a:cubicBezTo>
                    <a:pt x="151" y="107"/>
                    <a:pt x="152" y="108"/>
                    <a:pt x="153" y="109"/>
                  </a:cubicBezTo>
                  <a:close/>
                  <a:moveTo>
                    <a:pt x="156" y="120"/>
                  </a:moveTo>
                  <a:cubicBezTo>
                    <a:pt x="154" y="125"/>
                    <a:pt x="150" y="126"/>
                    <a:pt x="146" y="125"/>
                  </a:cubicBezTo>
                  <a:cubicBezTo>
                    <a:pt x="150" y="121"/>
                    <a:pt x="151" y="115"/>
                    <a:pt x="155" y="112"/>
                  </a:cubicBezTo>
                  <a:cubicBezTo>
                    <a:pt x="155" y="112"/>
                    <a:pt x="155" y="112"/>
                    <a:pt x="155" y="111"/>
                  </a:cubicBezTo>
                  <a:cubicBezTo>
                    <a:pt x="157" y="114"/>
                    <a:pt x="158" y="117"/>
                    <a:pt x="156" y="120"/>
                  </a:cubicBezTo>
                  <a:close/>
                  <a:moveTo>
                    <a:pt x="8" y="68"/>
                  </a:moveTo>
                  <a:cubicBezTo>
                    <a:pt x="1" y="47"/>
                    <a:pt x="11" y="23"/>
                    <a:pt x="31" y="12"/>
                  </a:cubicBezTo>
                  <a:cubicBezTo>
                    <a:pt x="54" y="0"/>
                    <a:pt x="82" y="17"/>
                    <a:pt x="96" y="35"/>
                  </a:cubicBezTo>
                  <a:cubicBezTo>
                    <a:pt x="104" y="46"/>
                    <a:pt x="107" y="60"/>
                    <a:pt x="113" y="71"/>
                  </a:cubicBezTo>
                  <a:cubicBezTo>
                    <a:pt x="119" y="82"/>
                    <a:pt x="129" y="90"/>
                    <a:pt x="138" y="98"/>
                  </a:cubicBezTo>
                  <a:cubicBezTo>
                    <a:pt x="138" y="99"/>
                    <a:pt x="139" y="99"/>
                    <a:pt x="139" y="99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0"/>
                    <a:pt x="139" y="101"/>
                    <a:pt x="138" y="101"/>
                  </a:cubicBezTo>
                  <a:cubicBezTo>
                    <a:pt x="127" y="93"/>
                    <a:pt x="116" y="85"/>
                    <a:pt x="104" y="76"/>
                  </a:cubicBezTo>
                  <a:cubicBezTo>
                    <a:pt x="98" y="72"/>
                    <a:pt x="93" y="68"/>
                    <a:pt x="87" y="63"/>
                  </a:cubicBezTo>
                  <a:cubicBezTo>
                    <a:pt x="84" y="60"/>
                    <a:pt x="81" y="58"/>
                    <a:pt x="80" y="54"/>
                  </a:cubicBezTo>
                  <a:cubicBezTo>
                    <a:pt x="82" y="52"/>
                    <a:pt x="84" y="48"/>
                    <a:pt x="82" y="46"/>
                  </a:cubicBezTo>
                  <a:cubicBezTo>
                    <a:pt x="81" y="45"/>
                    <a:pt x="78" y="44"/>
                    <a:pt x="77" y="46"/>
                  </a:cubicBezTo>
                  <a:cubicBezTo>
                    <a:pt x="76" y="48"/>
                    <a:pt x="76" y="50"/>
                    <a:pt x="77" y="53"/>
                  </a:cubicBezTo>
                  <a:cubicBezTo>
                    <a:pt x="76" y="53"/>
                    <a:pt x="75" y="53"/>
                    <a:pt x="73" y="52"/>
                  </a:cubicBezTo>
                  <a:cubicBezTo>
                    <a:pt x="75" y="49"/>
                    <a:pt x="74" y="45"/>
                    <a:pt x="73" y="42"/>
                  </a:cubicBezTo>
                  <a:cubicBezTo>
                    <a:pt x="72" y="40"/>
                    <a:pt x="69" y="37"/>
                    <a:pt x="67" y="39"/>
                  </a:cubicBezTo>
                  <a:cubicBezTo>
                    <a:pt x="63" y="42"/>
                    <a:pt x="66" y="49"/>
                    <a:pt x="70" y="53"/>
                  </a:cubicBezTo>
                  <a:cubicBezTo>
                    <a:pt x="69" y="55"/>
                    <a:pt x="67" y="56"/>
                    <a:pt x="64" y="56"/>
                  </a:cubicBezTo>
                  <a:cubicBezTo>
                    <a:pt x="63" y="53"/>
                    <a:pt x="61" y="50"/>
                    <a:pt x="59" y="48"/>
                  </a:cubicBezTo>
                  <a:cubicBezTo>
                    <a:pt x="57" y="47"/>
                    <a:pt x="54" y="46"/>
                    <a:pt x="53" y="48"/>
                  </a:cubicBezTo>
                  <a:cubicBezTo>
                    <a:pt x="52" y="51"/>
                    <a:pt x="53" y="53"/>
                    <a:pt x="54" y="55"/>
                  </a:cubicBezTo>
                  <a:cubicBezTo>
                    <a:pt x="56" y="57"/>
                    <a:pt x="59" y="59"/>
                    <a:pt x="62" y="59"/>
                  </a:cubicBezTo>
                  <a:cubicBezTo>
                    <a:pt x="62" y="59"/>
                    <a:pt x="62" y="60"/>
                    <a:pt x="63" y="60"/>
                  </a:cubicBezTo>
                  <a:cubicBezTo>
                    <a:pt x="63" y="64"/>
                    <a:pt x="60" y="66"/>
                    <a:pt x="56" y="67"/>
                  </a:cubicBezTo>
                  <a:cubicBezTo>
                    <a:pt x="55" y="66"/>
                    <a:pt x="54" y="65"/>
                    <a:pt x="52" y="65"/>
                  </a:cubicBezTo>
                  <a:cubicBezTo>
                    <a:pt x="50" y="63"/>
                    <a:pt x="47" y="62"/>
                    <a:pt x="44" y="63"/>
                  </a:cubicBezTo>
                  <a:cubicBezTo>
                    <a:pt x="42" y="64"/>
                    <a:pt x="42" y="68"/>
                    <a:pt x="44" y="69"/>
                  </a:cubicBezTo>
                  <a:cubicBezTo>
                    <a:pt x="46" y="72"/>
                    <a:pt x="49" y="71"/>
                    <a:pt x="52" y="71"/>
                  </a:cubicBezTo>
                  <a:cubicBezTo>
                    <a:pt x="53" y="71"/>
                    <a:pt x="54" y="71"/>
                    <a:pt x="55" y="70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56" y="73"/>
                    <a:pt x="56" y="75"/>
                    <a:pt x="55" y="77"/>
                  </a:cubicBezTo>
                  <a:cubicBezTo>
                    <a:pt x="50" y="77"/>
                    <a:pt x="43" y="77"/>
                    <a:pt x="42" y="82"/>
                  </a:cubicBezTo>
                  <a:cubicBezTo>
                    <a:pt x="41" y="84"/>
                    <a:pt x="43" y="86"/>
                    <a:pt x="45" y="87"/>
                  </a:cubicBezTo>
                  <a:cubicBezTo>
                    <a:pt x="49" y="87"/>
                    <a:pt x="53" y="84"/>
                    <a:pt x="55" y="82"/>
                  </a:cubicBezTo>
                  <a:cubicBezTo>
                    <a:pt x="56" y="81"/>
                    <a:pt x="57" y="81"/>
                    <a:pt x="57" y="80"/>
                  </a:cubicBezTo>
                  <a:cubicBezTo>
                    <a:pt x="58" y="80"/>
                    <a:pt x="58" y="80"/>
                    <a:pt x="59" y="80"/>
                  </a:cubicBezTo>
                  <a:cubicBezTo>
                    <a:pt x="71" y="81"/>
                    <a:pt x="83" y="85"/>
                    <a:pt x="94" y="89"/>
                  </a:cubicBezTo>
                  <a:cubicBezTo>
                    <a:pt x="108" y="94"/>
                    <a:pt x="120" y="103"/>
                    <a:pt x="130" y="113"/>
                  </a:cubicBezTo>
                  <a:cubicBezTo>
                    <a:pt x="130" y="113"/>
                    <a:pt x="131" y="113"/>
                    <a:pt x="131" y="113"/>
                  </a:cubicBezTo>
                  <a:cubicBezTo>
                    <a:pt x="130" y="114"/>
                    <a:pt x="130" y="115"/>
                    <a:pt x="129" y="116"/>
                  </a:cubicBezTo>
                  <a:cubicBezTo>
                    <a:pt x="119" y="109"/>
                    <a:pt x="108" y="105"/>
                    <a:pt x="96" y="105"/>
                  </a:cubicBezTo>
                  <a:cubicBezTo>
                    <a:pt x="82" y="106"/>
                    <a:pt x="69" y="109"/>
                    <a:pt x="56" y="108"/>
                  </a:cubicBezTo>
                  <a:cubicBezTo>
                    <a:pt x="34" y="105"/>
                    <a:pt x="15" y="89"/>
                    <a:pt x="8" y="68"/>
                  </a:cubicBezTo>
                  <a:close/>
                  <a:moveTo>
                    <a:pt x="79" y="50"/>
                  </a:moveTo>
                  <a:cubicBezTo>
                    <a:pt x="79" y="50"/>
                    <a:pt x="79" y="50"/>
                    <a:pt x="79" y="49"/>
                  </a:cubicBezTo>
                  <a:cubicBezTo>
                    <a:pt x="79" y="47"/>
                    <a:pt x="80" y="48"/>
                    <a:pt x="79" y="50"/>
                  </a:cubicBezTo>
                  <a:close/>
                  <a:moveTo>
                    <a:pt x="71" y="50"/>
                  </a:moveTo>
                  <a:cubicBezTo>
                    <a:pt x="70" y="48"/>
                    <a:pt x="69" y="46"/>
                    <a:pt x="68" y="43"/>
                  </a:cubicBezTo>
                  <a:cubicBezTo>
                    <a:pt x="68" y="40"/>
                    <a:pt x="70" y="43"/>
                    <a:pt x="71" y="44"/>
                  </a:cubicBezTo>
                  <a:cubicBezTo>
                    <a:pt x="72" y="46"/>
                    <a:pt x="71" y="48"/>
                    <a:pt x="71" y="50"/>
                  </a:cubicBezTo>
                  <a:close/>
                  <a:moveTo>
                    <a:pt x="52" y="68"/>
                  </a:moveTo>
                  <a:cubicBezTo>
                    <a:pt x="51" y="68"/>
                    <a:pt x="51" y="68"/>
                    <a:pt x="50" y="68"/>
                  </a:cubicBezTo>
                  <a:cubicBezTo>
                    <a:pt x="49" y="68"/>
                    <a:pt x="49" y="68"/>
                    <a:pt x="48" y="68"/>
                  </a:cubicBezTo>
                  <a:cubicBezTo>
                    <a:pt x="47" y="68"/>
                    <a:pt x="47" y="68"/>
                    <a:pt x="47" y="66"/>
                  </a:cubicBezTo>
                  <a:cubicBezTo>
                    <a:pt x="48" y="66"/>
                    <a:pt x="49" y="66"/>
                    <a:pt x="50" y="67"/>
                  </a:cubicBezTo>
                  <a:cubicBezTo>
                    <a:pt x="51" y="67"/>
                    <a:pt x="52" y="67"/>
                    <a:pt x="52" y="68"/>
                  </a:cubicBezTo>
                  <a:close/>
                  <a:moveTo>
                    <a:pt x="53" y="80"/>
                  </a:moveTo>
                  <a:cubicBezTo>
                    <a:pt x="53" y="80"/>
                    <a:pt x="53" y="80"/>
                    <a:pt x="53" y="80"/>
                  </a:cubicBezTo>
                  <a:cubicBezTo>
                    <a:pt x="52" y="81"/>
                    <a:pt x="50" y="82"/>
                    <a:pt x="49" y="83"/>
                  </a:cubicBezTo>
                  <a:cubicBezTo>
                    <a:pt x="49" y="83"/>
                    <a:pt x="49" y="83"/>
                    <a:pt x="48" y="83"/>
                  </a:cubicBezTo>
                  <a:cubicBezTo>
                    <a:pt x="47" y="84"/>
                    <a:pt x="46" y="84"/>
                    <a:pt x="45" y="82"/>
                  </a:cubicBezTo>
                  <a:cubicBezTo>
                    <a:pt x="47" y="80"/>
                    <a:pt x="50" y="80"/>
                    <a:pt x="53" y="80"/>
                  </a:cubicBezTo>
                  <a:close/>
                </a:path>
              </a:pathLst>
            </a:custGeom>
            <a:blipFill dpi="0" rotWithShape="1"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38" name="Freeform 32"/>
            <p:cNvSpPr>
              <a:spLocks noEditPoints="1"/>
            </p:cNvSpPr>
            <p:nvPr/>
          </p:nvSpPr>
          <p:spPr bwMode="auto">
            <a:xfrm>
              <a:off x="2227348" y="-862751"/>
              <a:ext cx="487363" cy="622300"/>
            </a:xfrm>
            <a:custGeom>
              <a:avLst/>
              <a:gdLst>
                <a:gd name="T0" fmla="*/ 19 w 168"/>
                <a:gd name="T1" fmla="*/ 2 h 214"/>
                <a:gd name="T2" fmla="*/ 7 w 168"/>
                <a:gd name="T3" fmla="*/ 21 h 214"/>
                <a:gd name="T4" fmla="*/ 7 w 168"/>
                <a:gd name="T5" fmla="*/ 34 h 214"/>
                <a:gd name="T6" fmla="*/ 7 w 168"/>
                <a:gd name="T7" fmla="*/ 49 h 214"/>
                <a:gd name="T8" fmla="*/ 7 w 168"/>
                <a:gd name="T9" fmla="*/ 59 h 214"/>
                <a:gd name="T10" fmla="*/ 3 w 168"/>
                <a:gd name="T11" fmla="*/ 70 h 214"/>
                <a:gd name="T12" fmla="*/ 7 w 168"/>
                <a:gd name="T13" fmla="*/ 86 h 214"/>
                <a:gd name="T14" fmla="*/ 7 w 168"/>
                <a:gd name="T15" fmla="*/ 97 h 214"/>
                <a:gd name="T16" fmla="*/ 7 w 168"/>
                <a:gd name="T17" fmla="*/ 109 h 214"/>
                <a:gd name="T18" fmla="*/ 7 w 168"/>
                <a:gd name="T19" fmla="*/ 118 h 214"/>
                <a:gd name="T20" fmla="*/ 3 w 168"/>
                <a:gd name="T21" fmla="*/ 128 h 214"/>
                <a:gd name="T22" fmla="*/ 7 w 168"/>
                <a:gd name="T23" fmla="*/ 145 h 214"/>
                <a:gd name="T24" fmla="*/ 7 w 168"/>
                <a:gd name="T25" fmla="*/ 156 h 214"/>
                <a:gd name="T26" fmla="*/ 7 w 168"/>
                <a:gd name="T27" fmla="*/ 171 h 214"/>
                <a:gd name="T28" fmla="*/ 4 w 168"/>
                <a:gd name="T29" fmla="*/ 184 h 214"/>
                <a:gd name="T30" fmla="*/ 7 w 168"/>
                <a:gd name="T31" fmla="*/ 201 h 214"/>
                <a:gd name="T32" fmla="*/ 123 w 168"/>
                <a:gd name="T33" fmla="*/ 214 h 214"/>
                <a:gd name="T34" fmla="*/ 167 w 168"/>
                <a:gd name="T35" fmla="*/ 59 h 214"/>
                <a:gd name="T36" fmla="*/ 6 w 168"/>
                <a:gd name="T37" fmla="*/ 17 h 214"/>
                <a:gd name="T38" fmla="*/ 6 w 168"/>
                <a:gd name="T39" fmla="*/ 17 h 214"/>
                <a:gd name="T40" fmla="*/ 6 w 168"/>
                <a:gd name="T41" fmla="*/ 26 h 214"/>
                <a:gd name="T42" fmla="*/ 7 w 168"/>
                <a:gd name="T43" fmla="*/ 42 h 214"/>
                <a:gd name="T44" fmla="*/ 6 w 168"/>
                <a:gd name="T45" fmla="*/ 53 h 214"/>
                <a:gd name="T46" fmla="*/ 7 w 168"/>
                <a:gd name="T47" fmla="*/ 62 h 214"/>
                <a:gd name="T48" fmla="*/ 7 w 168"/>
                <a:gd name="T49" fmla="*/ 71 h 214"/>
                <a:gd name="T50" fmla="*/ 5 w 168"/>
                <a:gd name="T51" fmla="*/ 82 h 214"/>
                <a:gd name="T52" fmla="*/ 6 w 168"/>
                <a:gd name="T53" fmla="*/ 83 h 214"/>
                <a:gd name="T54" fmla="*/ 7 w 168"/>
                <a:gd name="T55" fmla="*/ 92 h 214"/>
                <a:gd name="T56" fmla="*/ 6 w 168"/>
                <a:gd name="T57" fmla="*/ 103 h 214"/>
                <a:gd name="T58" fmla="*/ 6 w 168"/>
                <a:gd name="T59" fmla="*/ 103 h 214"/>
                <a:gd name="T60" fmla="*/ 6 w 168"/>
                <a:gd name="T61" fmla="*/ 112 h 214"/>
                <a:gd name="T62" fmla="*/ 6 w 168"/>
                <a:gd name="T63" fmla="*/ 121 h 214"/>
                <a:gd name="T64" fmla="*/ 6 w 168"/>
                <a:gd name="T65" fmla="*/ 130 h 214"/>
                <a:gd name="T66" fmla="*/ 6 w 168"/>
                <a:gd name="T67" fmla="*/ 140 h 214"/>
                <a:gd name="T68" fmla="*/ 6 w 168"/>
                <a:gd name="T69" fmla="*/ 152 h 214"/>
                <a:gd name="T70" fmla="*/ 7 w 168"/>
                <a:gd name="T71" fmla="*/ 151 h 214"/>
                <a:gd name="T72" fmla="*/ 7 w 168"/>
                <a:gd name="T73" fmla="*/ 161 h 214"/>
                <a:gd name="T74" fmla="*/ 5 w 168"/>
                <a:gd name="T75" fmla="*/ 175 h 214"/>
                <a:gd name="T76" fmla="*/ 7 w 168"/>
                <a:gd name="T77" fmla="*/ 176 h 214"/>
                <a:gd name="T78" fmla="*/ 7 w 168"/>
                <a:gd name="T79" fmla="*/ 185 h 214"/>
                <a:gd name="T80" fmla="*/ 7 w 168"/>
                <a:gd name="T81" fmla="*/ 196 h 214"/>
                <a:gd name="T82" fmla="*/ 7 w 168"/>
                <a:gd name="T83" fmla="*/ 196 h 214"/>
                <a:gd name="T84" fmla="*/ 10 w 168"/>
                <a:gd name="T85" fmla="*/ 203 h 214"/>
                <a:gd name="T86" fmla="*/ 13 w 168"/>
                <a:gd name="T87" fmla="*/ 194 h 214"/>
                <a:gd name="T88" fmla="*/ 14 w 168"/>
                <a:gd name="T89" fmla="*/ 183 h 214"/>
                <a:gd name="T90" fmla="*/ 13 w 168"/>
                <a:gd name="T91" fmla="*/ 172 h 214"/>
                <a:gd name="T92" fmla="*/ 14 w 168"/>
                <a:gd name="T93" fmla="*/ 160 h 214"/>
                <a:gd name="T94" fmla="*/ 15 w 168"/>
                <a:gd name="T95" fmla="*/ 151 h 214"/>
                <a:gd name="T96" fmla="*/ 14 w 168"/>
                <a:gd name="T97" fmla="*/ 140 h 214"/>
                <a:gd name="T98" fmla="*/ 13 w 168"/>
                <a:gd name="T99" fmla="*/ 130 h 214"/>
                <a:gd name="T100" fmla="*/ 13 w 168"/>
                <a:gd name="T101" fmla="*/ 120 h 214"/>
                <a:gd name="T102" fmla="*/ 13 w 168"/>
                <a:gd name="T103" fmla="*/ 110 h 214"/>
                <a:gd name="T104" fmla="*/ 13 w 168"/>
                <a:gd name="T105" fmla="*/ 100 h 214"/>
                <a:gd name="T106" fmla="*/ 12 w 168"/>
                <a:gd name="T107" fmla="*/ 90 h 214"/>
                <a:gd name="T108" fmla="*/ 13 w 168"/>
                <a:gd name="T109" fmla="*/ 81 h 214"/>
                <a:gd name="T110" fmla="*/ 13 w 168"/>
                <a:gd name="T111" fmla="*/ 70 h 214"/>
                <a:gd name="T112" fmla="*/ 13 w 168"/>
                <a:gd name="T113" fmla="*/ 61 h 214"/>
                <a:gd name="T114" fmla="*/ 13 w 168"/>
                <a:gd name="T115" fmla="*/ 50 h 214"/>
                <a:gd name="T116" fmla="*/ 14 w 168"/>
                <a:gd name="T117" fmla="*/ 37 h 214"/>
                <a:gd name="T118" fmla="*/ 14 w 168"/>
                <a:gd name="T119" fmla="*/ 23 h 214"/>
                <a:gd name="T120" fmla="*/ 13 w 168"/>
                <a:gd name="T121" fmla="*/ 14 h 214"/>
                <a:gd name="T122" fmla="*/ 24 w 168"/>
                <a:gd name="T123" fmla="*/ 4 h 214"/>
                <a:gd name="T124" fmla="*/ 164 w 168"/>
                <a:gd name="T125" fmla="*/ 3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8" h="214">
                  <a:moveTo>
                    <a:pt x="144" y="2"/>
                  </a:moveTo>
                  <a:cubicBezTo>
                    <a:pt x="131" y="2"/>
                    <a:pt x="118" y="2"/>
                    <a:pt x="105" y="2"/>
                  </a:cubicBezTo>
                  <a:cubicBezTo>
                    <a:pt x="78" y="2"/>
                    <a:pt x="51" y="2"/>
                    <a:pt x="24" y="2"/>
                  </a:cubicBezTo>
                  <a:cubicBezTo>
                    <a:pt x="22" y="2"/>
                    <a:pt x="20" y="2"/>
                    <a:pt x="19" y="2"/>
                  </a:cubicBezTo>
                  <a:cubicBezTo>
                    <a:pt x="13" y="2"/>
                    <a:pt x="8" y="6"/>
                    <a:pt x="8" y="11"/>
                  </a:cubicBezTo>
                  <a:cubicBezTo>
                    <a:pt x="6" y="12"/>
                    <a:pt x="5" y="12"/>
                    <a:pt x="4" y="13"/>
                  </a:cubicBezTo>
                  <a:cubicBezTo>
                    <a:pt x="3" y="14"/>
                    <a:pt x="3" y="16"/>
                    <a:pt x="3" y="17"/>
                  </a:cubicBezTo>
                  <a:cubicBezTo>
                    <a:pt x="4" y="19"/>
                    <a:pt x="6" y="20"/>
                    <a:pt x="7" y="21"/>
                  </a:cubicBezTo>
                  <a:cubicBezTo>
                    <a:pt x="7" y="21"/>
                    <a:pt x="7" y="22"/>
                    <a:pt x="7" y="23"/>
                  </a:cubicBezTo>
                  <a:cubicBezTo>
                    <a:pt x="6" y="23"/>
                    <a:pt x="5" y="23"/>
                    <a:pt x="3" y="24"/>
                  </a:cubicBezTo>
                  <a:cubicBezTo>
                    <a:pt x="2" y="26"/>
                    <a:pt x="2" y="28"/>
                    <a:pt x="3" y="30"/>
                  </a:cubicBezTo>
                  <a:cubicBezTo>
                    <a:pt x="4" y="32"/>
                    <a:pt x="5" y="33"/>
                    <a:pt x="7" y="34"/>
                  </a:cubicBezTo>
                  <a:cubicBezTo>
                    <a:pt x="7" y="34"/>
                    <a:pt x="7" y="35"/>
                    <a:pt x="7" y="35"/>
                  </a:cubicBezTo>
                  <a:cubicBezTo>
                    <a:pt x="5" y="35"/>
                    <a:pt x="4" y="36"/>
                    <a:pt x="3" y="38"/>
                  </a:cubicBezTo>
                  <a:cubicBezTo>
                    <a:pt x="0" y="41"/>
                    <a:pt x="4" y="44"/>
                    <a:pt x="7" y="44"/>
                  </a:cubicBezTo>
                  <a:cubicBezTo>
                    <a:pt x="7" y="46"/>
                    <a:pt x="7" y="47"/>
                    <a:pt x="7" y="49"/>
                  </a:cubicBezTo>
                  <a:cubicBezTo>
                    <a:pt x="6" y="49"/>
                    <a:pt x="4" y="50"/>
                    <a:pt x="3" y="51"/>
                  </a:cubicBezTo>
                  <a:cubicBezTo>
                    <a:pt x="2" y="53"/>
                    <a:pt x="2" y="54"/>
                    <a:pt x="3" y="56"/>
                  </a:cubicBezTo>
                  <a:cubicBezTo>
                    <a:pt x="3" y="57"/>
                    <a:pt x="6" y="58"/>
                    <a:pt x="7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6" y="59"/>
                    <a:pt x="6" y="59"/>
                    <a:pt x="5" y="60"/>
                  </a:cubicBezTo>
                  <a:cubicBezTo>
                    <a:pt x="2" y="63"/>
                    <a:pt x="4" y="66"/>
                    <a:pt x="7" y="67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6" y="68"/>
                    <a:pt x="4" y="69"/>
                    <a:pt x="3" y="70"/>
                  </a:cubicBezTo>
                  <a:cubicBezTo>
                    <a:pt x="1" y="73"/>
                    <a:pt x="4" y="77"/>
                    <a:pt x="7" y="7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5" y="78"/>
                    <a:pt x="4" y="79"/>
                    <a:pt x="2" y="80"/>
                  </a:cubicBezTo>
                  <a:cubicBezTo>
                    <a:pt x="0" y="83"/>
                    <a:pt x="5" y="86"/>
                    <a:pt x="7" y="86"/>
                  </a:cubicBezTo>
                  <a:cubicBezTo>
                    <a:pt x="7" y="87"/>
                    <a:pt x="7" y="88"/>
                    <a:pt x="7" y="89"/>
                  </a:cubicBezTo>
                  <a:cubicBezTo>
                    <a:pt x="7" y="89"/>
                    <a:pt x="6" y="89"/>
                    <a:pt x="6" y="89"/>
                  </a:cubicBezTo>
                  <a:cubicBezTo>
                    <a:pt x="4" y="90"/>
                    <a:pt x="3" y="91"/>
                    <a:pt x="2" y="92"/>
                  </a:cubicBezTo>
                  <a:cubicBezTo>
                    <a:pt x="2" y="95"/>
                    <a:pt x="5" y="96"/>
                    <a:pt x="7" y="97"/>
                  </a:cubicBezTo>
                  <a:cubicBezTo>
                    <a:pt x="7" y="97"/>
                    <a:pt x="7" y="98"/>
                    <a:pt x="7" y="99"/>
                  </a:cubicBezTo>
                  <a:cubicBezTo>
                    <a:pt x="6" y="99"/>
                    <a:pt x="4" y="99"/>
                    <a:pt x="3" y="101"/>
                  </a:cubicBezTo>
                  <a:cubicBezTo>
                    <a:pt x="1" y="104"/>
                    <a:pt x="5" y="106"/>
                    <a:pt x="7" y="107"/>
                  </a:cubicBezTo>
                  <a:cubicBezTo>
                    <a:pt x="7" y="107"/>
                    <a:pt x="7" y="108"/>
                    <a:pt x="7" y="109"/>
                  </a:cubicBezTo>
                  <a:cubicBezTo>
                    <a:pt x="7" y="109"/>
                    <a:pt x="7" y="109"/>
                    <a:pt x="6" y="109"/>
                  </a:cubicBezTo>
                  <a:cubicBezTo>
                    <a:pt x="5" y="109"/>
                    <a:pt x="3" y="110"/>
                    <a:pt x="3" y="112"/>
                  </a:cubicBezTo>
                  <a:cubicBezTo>
                    <a:pt x="2" y="115"/>
                    <a:pt x="5" y="116"/>
                    <a:pt x="7" y="117"/>
                  </a:cubicBezTo>
                  <a:cubicBezTo>
                    <a:pt x="7" y="117"/>
                    <a:pt x="7" y="117"/>
                    <a:pt x="7" y="118"/>
                  </a:cubicBezTo>
                  <a:cubicBezTo>
                    <a:pt x="6" y="118"/>
                    <a:pt x="5" y="118"/>
                    <a:pt x="3" y="119"/>
                  </a:cubicBezTo>
                  <a:cubicBezTo>
                    <a:pt x="1" y="122"/>
                    <a:pt x="5" y="125"/>
                    <a:pt x="7" y="126"/>
                  </a:cubicBezTo>
                  <a:cubicBezTo>
                    <a:pt x="7" y="126"/>
                    <a:pt x="7" y="127"/>
                    <a:pt x="7" y="127"/>
                  </a:cubicBezTo>
                  <a:cubicBezTo>
                    <a:pt x="6" y="127"/>
                    <a:pt x="4" y="128"/>
                    <a:pt x="3" y="128"/>
                  </a:cubicBezTo>
                  <a:cubicBezTo>
                    <a:pt x="0" y="131"/>
                    <a:pt x="5" y="135"/>
                    <a:pt x="7" y="136"/>
                  </a:cubicBezTo>
                  <a:cubicBezTo>
                    <a:pt x="7" y="136"/>
                    <a:pt x="7" y="137"/>
                    <a:pt x="7" y="137"/>
                  </a:cubicBezTo>
                  <a:cubicBezTo>
                    <a:pt x="6" y="137"/>
                    <a:pt x="4" y="138"/>
                    <a:pt x="3" y="139"/>
                  </a:cubicBezTo>
                  <a:cubicBezTo>
                    <a:pt x="0" y="142"/>
                    <a:pt x="4" y="145"/>
                    <a:pt x="7" y="145"/>
                  </a:cubicBezTo>
                  <a:cubicBezTo>
                    <a:pt x="7" y="146"/>
                    <a:pt x="7" y="147"/>
                    <a:pt x="7" y="148"/>
                  </a:cubicBezTo>
                  <a:cubicBezTo>
                    <a:pt x="6" y="148"/>
                    <a:pt x="6" y="148"/>
                    <a:pt x="5" y="149"/>
                  </a:cubicBezTo>
                  <a:cubicBezTo>
                    <a:pt x="3" y="150"/>
                    <a:pt x="3" y="151"/>
                    <a:pt x="3" y="153"/>
                  </a:cubicBezTo>
                  <a:cubicBezTo>
                    <a:pt x="3" y="155"/>
                    <a:pt x="6" y="156"/>
                    <a:pt x="7" y="156"/>
                  </a:cubicBezTo>
                  <a:cubicBezTo>
                    <a:pt x="7" y="157"/>
                    <a:pt x="7" y="158"/>
                    <a:pt x="7" y="158"/>
                  </a:cubicBezTo>
                  <a:cubicBezTo>
                    <a:pt x="6" y="158"/>
                    <a:pt x="4" y="159"/>
                    <a:pt x="2" y="161"/>
                  </a:cubicBezTo>
                  <a:cubicBezTo>
                    <a:pt x="0" y="165"/>
                    <a:pt x="4" y="167"/>
                    <a:pt x="7" y="167"/>
                  </a:cubicBezTo>
                  <a:cubicBezTo>
                    <a:pt x="7" y="169"/>
                    <a:pt x="7" y="170"/>
                    <a:pt x="7" y="171"/>
                  </a:cubicBezTo>
                  <a:cubicBezTo>
                    <a:pt x="6" y="171"/>
                    <a:pt x="4" y="172"/>
                    <a:pt x="3" y="173"/>
                  </a:cubicBezTo>
                  <a:cubicBezTo>
                    <a:pt x="1" y="176"/>
                    <a:pt x="5" y="178"/>
                    <a:pt x="7" y="179"/>
                  </a:cubicBezTo>
                  <a:cubicBezTo>
                    <a:pt x="7" y="180"/>
                    <a:pt x="7" y="181"/>
                    <a:pt x="7" y="182"/>
                  </a:cubicBezTo>
                  <a:cubicBezTo>
                    <a:pt x="6" y="182"/>
                    <a:pt x="5" y="183"/>
                    <a:pt x="4" y="184"/>
                  </a:cubicBezTo>
                  <a:cubicBezTo>
                    <a:pt x="2" y="186"/>
                    <a:pt x="5" y="189"/>
                    <a:pt x="7" y="190"/>
                  </a:cubicBezTo>
                  <a:cubicBezTo>
                    <a:pt x="7" y="191"/>
                    <a:pt x="7" y="192"/>
                    <a:pt x="7" y="192"/>
                  </a:cubicBezTo>
                  <a:cubicBezTo>
                    <a:pt x="6" y="193"/>
                    <a:pt x="5" y="193"/>
                    <a:pt x="4" y="194"/>
                  </a:cubicBezTo>
                  <a:cubicBezTo>
                    <a:pt x="1" y="197"/>
                    <a:pt x="5" y="200"/>
                    <a:pt x="7" y="201"/>
                  </a:cubicBezTo>
                  <a:cubicBezTo>
                    <a:pt x="8" y="206"/>
                    <a:pt x="9" y="210"/>
                    <a:pt x="14" y="213"/>
                  </a:cubicBezTo>
                  <a:cubicBezTo>
                    <a:pt x="16" y="214"/>
                    <a:pt x="19" y="214"/>
                    <a:pt x="22" y="214"/>
                  </a:cubicBezTo>
                  <a:cubicBezTo>
                    <a:pt x="26" y="214"/>
                    <a:pt x="30" y="214"/>
                    <a:pt x="34" y="214"/>
                  </a:cubicBezTo>
                  <a:cubicBezTo>
                    <a:pt x="64" y="214"/>
                    <a:pt x="93" y="214"/>
                    <a:pt x="123" y="214"/>
                  </a:cubicBezTo>
                  <a:cubicBezTo>
                    <a:pt x="132" y="214"/>
                    <a:pt x="141" y="214"/>
                    <a:pt x="151" y="214"/>
                  </a:cubicBezTo>
                  <a:cubicBezTo>
                    <a:pt x="158" y="214"/>
                    <a:pt x="166" y="212"/>
                    <a:pt x="167" y="203"/>
                  </a:cubicBezTo>
                  <a:cubicBezTo>
                    <a:pt x="167" y="203"/>
                    <a:pt x="167" y="203"/>
                    <a:pt x="167" y="203"/>
                  </a:cubicBezTo>
                  <a:cubicBezTo>
                    <a:pt x="167" y="155"/>
                    <a:pt x="167" y="107"/>
                    <a:pt x="167" y="59"/>
                  </a:cubicBezTo>
                  <a:cubicBezTo>
                    <a:pt x="167" y="47"/>
                    <a:pt x="167" y="36"/>
                    <a:pt x="167" y="24"/>
                  </a:cubicBezTo>
                  <a:cubicBezTo>
                    <a:pt x="167" y="19"/>
                    <a:pt x="168" y="12"/>
                    <a:pt x="166" y="7"/>
                  </a:cubicBezTo>
                  <a:cubicBezTo>
                    <a:pt x="162" y="0"/>
                    <a:pt x="151" y="2"/>
                    <a:pt x="144" y="2"/>
                  </a:cubicBezTo>
                  <a:close/>
                  <a:moveTo>
                    <a:pt x="6" y="17"/>
                  </a:moveTo>
                  <a:cubicBezTo>
                    <a:pt x="6" y="16"/>
                    <a:pt x="6" y="15"/>
                    <a:pt x="6" y="15"/>
                  </a:cubicBezTo>
                  <a:cubicBezTo>
                    <a:pt x="7" y="15"/>
                    <a:pt x="7" y="15"/>
                    <a:pt x="7" y="14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7" y="18"/>
                    <a:pt x="6" y="17"/>
                    <a:pt x="6" y="17"/>
                  </a:cubicBezTo>
                  <a:close/>
                  <a:moveTo>
                    <a:pt x="6" y="26"/>
                  </a:moveTo>
                  <a:cubicBezTo>
                    <a:pt x="7" y="26"/>
                    <a:pt x="7" y="26"/>
                    <a:pt x="7" y="25"/>
                  </a:cubicBezTo>
                  <a:cubicBezTo>
                    <a:pt x="7" y="27"/>
                    <a:pt x="7" y="29"/>
                    <a:pt x="7" y="31"/>
                  </a:cubicBezTo>
                  <a:cubicBezTo>
                    <a:pt x="6" y="30"/>
                    <a:pt x="4" y="27"/>
                    <a:pt x="6" y="26"/>
                  </a:cubicBezTo>
                  <a:close/>
                  <a:moveTo>
                    <a:pt x="6" y="41"/>
                  </a:moveTo>
                  <a:cubicBezTo>
                    <a:pt x="5" y="40"/>
                    <a:pt x="5" y="40"/>
                    <a:pt x="6" y="39"/>
                  </a:cubicBezTo>
                  <a:cubicBezTo>
                    <a:pt x="6" y="38"/>
                    <a:pt x="7" y="38"/>
                    <a:pt x="7" y="38"/>
                  </a:cubicBezTo>
                  <a:cubicBezTo>
                    <a:pt x="7" y="39"/>
                    <a:pt x="7" y="40"/>
                    <a:pt x="7" y="42"/>
                  </a:cubicBezTo>
                  <a:cubicBezTo>
                    <a:pt x="7" y="41"/>
                    <a:pt x="6" y="41"/>
                    <a:pt x="6" y="41"/>
                  </a:cubicBezTo>
                  <a:close/>
                  <a:moveTo>
                    <a:pt x="5" y="54"/>
                  </a:moveTo>
                  <a:cubicBezTo>
                    <a:pt x="5" y="54"/>
                    <a:pt x="5" y="54"/>
                    <a:pt x="5" y="54"/>
                  </a:cubicBezTo>
                  <a:cubicBezTo>
                    <a:pt x="5" y="53"/>
                    <a:pt x="5" y="53"/>
                    <a:pt x="6" y="53"/>
                  </a:cubicBezTo>
                  <a:cubicBezTo>
                    <a:pt x="6" y="52"/>
                    <a:pt x="7" y="52"/>
                    <a:pt x="7" y="52"/>
                  </a:cubicBezTo>
                  <a:cubicBezTo>
                    <a:pt x="7" y="53"/>
                    <a:pt x="7" y="54"/>
                    <a:pt x="7" y="56"/>
                  </a:cubicBezTo>
                  <a:cubicBezTo>
                    <a:pt x="6" y="55"/>
                    <a:pt x="6" y="55"/>
                    <a:pt x="5" y="54"/>
                  </a:cubicBezTo>
                  <a:close/>
                  <a:moveTo>
                    <a:pt x="7" y="62"/>
                  </a:moveTo>
                  <a:cubicBezTo>
                    <a:pt x="7" y="63"/>
                    <a:pt x="7" y="63"/>
                    <a:pt x="7" y="64"/>
                  </a:cubicBezTo>
                  <a:cubicBezTo>
                    <a:pt x="6" y="63"/>
                    <a:pt x="6" y="62"/>
                    <a:pt x="7" y="62"/>
                  </a:cubicBezTo>
                  <a:close/>
                  <a:moveTo>
                    <a:pt x="6" y="71"/>
                  </a:moveTo>
                  <a:cubicBezTo>
                    <a:pt x="6" y="71"/>
                    <a:pt x="7" y="71"/>
                    <a:pt x="7" y="71"/>
                  </a:cubicBezTo>
                  <a:cubicBezTo>
                    <a:pt x="7" y="72"/>
                    <a:pt x="7" y="73"/>
                    <a:pt x="7" y="74"/>
                  </a:cubicBezTo>
                  <a:cubicBezTo>
                    <a:pt x="6" y="74"/>
                    <a:pt x="4" y="73"/>
                    <a:pt x="6" y="71"/>
                  </a:cubicBezTo>
                  <a:close/>
                  <a:moveTo>
                    <a:pt x="6" y="83"/>
                  </a:moveTo>
                  <a:cubicBezTo>
                    <a:pt x="5" y="83"/>
                    <a:pt x="5" y="82"/>
                    <a:pt x="5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1"/>
                    <a:pt x="6" y="81"/>
                    <a:pt x="7" y="81"/>
                  </a:cubicBezTo>
                  <a:cubicBezTo>
                    <a:pt x="7" y="82"/>
                    <a:pt x="7" y="83"/>
                    <a:pt x="7" y="83"/>
                  </a:cubicBezTo>
                  <a:cubicBezTo>
                    <a:pt x="7" y="83"/>
                    <a:pt x="6" y="83"/>
                    <a:pt x="6" y="83"/>
                  </a:cubicBezTo>
                  <a:close/>
                  <a:moveTo>
                    <a:pt x="6" y="93"/>
                  </a:moveTo>
                  <a:cubicBezTo>
                    <a:pt x="6" y="93"/>
                    <a:pt x="6" y="93"/>
                    <a:pt x="5" y="93"/>
                  </a:cubicBezTo>
                  <a:cubicBezTo>
                    <a:pt x="5" y="93"/>
                    <a:pt x="5" y="92"/>
                    <a:pt x="5" y="93"/>
                  </a:cubicBezTo>
                  <a:cubicBezTo>
                    <a:pt x="5" y="92"/>
                    <a:pt x="7" y="92"/>
                    <a:pt x="7" y="92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7" y="93"/>
                    <a:pt x="7" y="93"/>
                    <a:pt x="7" y="94"/>
                  </a:cubicBezTo>
                  <a:cubicBezTo>
                    <a:pt x="7" y="94"/>
                    <a:pt x="7" y="94"/>
                    <a:pt x="6" y="93"/>
                  </a:cubicBezTo>
                  <a:close/>
                  <a:moveTo>
                    <a:pt x="6" y="103"/>
                  </a:moveTo>
                  <a:cubicBezTo>
                    <a:pt x="5" y="102"/>
                    <a:pt x="5" y="102"/>
                    <a:pt x="6" y="102"/>
                  </a:cubicBezTo>
                  <a:cubicBezTo>
                    <a:pt x="7" y="102"/>
                    <a:pt x="7" y="102"/>
                    <a:pt x="7" y="101"/>
                  </a:cubicBezTo>
                  <a:cubicBezTo>
                    <a:pt x="7" y="102"/>
                    <a:pt x="7" y="103"/>
                    <a:pt x="7" y="104"/>
                  </a:cubicBezTo>
                  <a:cubicBezTo>
                    <a:pt x="7" y="103"/>
                    <a:pt x="7" y="103"/>
                    <a:pt x="6" y="103"/>
                  </a:cubicBezTo>
                  <a:close/>
                  <a:moveTo>
                    <a:pt x="6" y="112"/>
                  </a:moveTo>
                  <a:cubicBezTo>
                    <a:pt x="6" y="112"/>
                    <a:pt x="7" y="112"/>
                    <a:pt x="7" y="112"/>
                  </a:cubicBezTo>
                  <a:cubicBezTo>
                    <a:pt x="7" y="113"/>
                    <a:pt x="7" y="113"/>
                    <a:pt x="7" y="114"/>
                  </a:cubicBezTo>
                  <a:cubicBezTo>
                    <a:pt x="7" y="114"/>
                    <a:pt x="6" y="113"/>
                    <a:pt x="6" y="112"/>
                  </a:cubicBezTo>
                  <a:close/>
                  <a:moveTo>
                    <a:pt x="6" y="121"/>
                  </a:moveTo>
                  <a:cubicBezTo>
                    <a:pt x="7" y="120"/>
                    <a:pt x="7" y="120"/>
                    <a:pt x="7" y="121"/>
                  </a:cubicBezTo>
                  <a:cubicBezTo>
                    <a:pt x="7" y="121"/>
                    <a:pt x="7" y="122"/>
                    <a:pt x="7" y="123"/>
                  </a:cubicBezTo>
                  <a:cubicBezTo>
                    <a:pt x="6" y="122"/>
                    <a:pt x="5" y="121"/>
                    <a:pt x="6" y="121"/>
                  </a:cubicBezTo>
                  <a:close/>
                  <a:moveTo>
                    <a:pt x="6" y="130"/>
                  </a:moveTo>
                  <a:cubicBezTo>
                    <a:pt x="6" y="130"/>
                    <a:pt x="7" y="130"/>
                    <a:pt x="7" y="130"/>
                  </a:cubicBezTo>
                  <a:cubicBezTo>
                    <a:pt x="7" y="131"/>
                    <a:pt x="7" y="132"/>
                    <a:pt x="7" y="133"/>
                  </a:cubicBezTo>
                  <a:cubicBezTo>
                    <a:pt x="6" y="132"/>
                    <a:pt x="4" y="131"/>
                    <a:pt x="6" y="130"/>
                  </a:cubicBezTo>
                  <a:close/>
                  <a:moveTo>
                    <a:pt x="6" y="140"/>
                  </a:moveTo>
                  <a:cubicBezTo>
                    <a:pt x="7" y="140"/>
                    <a:pt x="7" y="140"/>
                    <a:pt x="7" y="140"/>
                  </a:cubicBezTo>
                  <a:cubicBezTo>
                    <a:pt x="7" y="141"/>
                    <a:pt x="7" y="142"/>
                    <a:pt x="7" y="142"/>
                  </a:cubicBezTo>
                  <a:cubicBezTo>
                    <a:pt x="6" y="142"/>
                    <a:pt x="4" y="141"/>
                    <a:pt x="6" y="140"/>
                  </a:cubicBezTo>
                  <a:close/>
                  <a:moveTo>
                    <a:pt x="6" y="153"/>
                  </a:moveTo>
                  <a:cubicBezTo>
                    <a:pt x="6" y="153"/>
                    <a:pt x="6" y="153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7" y="151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2"/>
                    <a:pt x="7" y="152"/>
                    <a:pt x="7" y="153"/>
                  </a:cubicBezTo>
                  <a:cubicBezTo>
                    <a:pt x="7" y="153"/>
                    <a:pt x="7" y="153"/>
                    <a:pt x="6" y="153"/>
                  </a:cubicBezTo>
                  <a:close/>
                  <a:moveTo>
                    <a:pt x="5" y="162"/>
                  </a:moveTo>
                  <a:cubicBezTo>
                    <a:pt x="6" y="161"/>
                    <a:pt x="6" y="161"/>
                    <a:pt x="7" y="161"/>
                  </a:cubicBezTo>
                  <a:cubicBezTo>
                    <a:pt x="7" y="162"/>
                    <a:pt x="7" y="163"/>
                    <a:pt x="7" y="165"/>
                  </a:cubicBezTo>
                  <a:cubicBezTo>
                    <a:pt x="6" y="164"/>
                    <a:pt x="4" y="163"/>
                    <a:pt x="5" y="162"/>
                  </a:cubicBezTo>
                  <a:close/>
                  <a:moveTo>
                    <a:pt x="6" y="175"/>
                  </a:moveTo>
                  <a:cubicBezTo>
                    <a:pt x="6" y="175"/>
                    <a:pt x="6" y="175"/>
                    <a:pt x="5" y="175"/>
                  </a:cubicBezTo>
                  <a:cubicBezTo>
                    <a:pt x="5" y="175"/>
                    <a:pt x="5" y="175"/>
                    <a:pt x="5" y="175"/>
                  </a:cubicBezTo>
                  <a:cubicBezTo>
                    <a:pt x="5" y="174"/>
                    <a:pt x="6" y="174"/>
                    <a:pt x="6" y="174"/>
                  </a:cubicBezTo>
                  <a:cubicBezTo>
                    <a:pt x="6" y="174"/>
                    <a:pt x="7" y="174"/>
                    <a:pt x="7" y="174"/>
                  </a:cubicBezTo>
                  <a:cubicBezTo>
                    <a:pt x="7" y="174"/>
                    <a:pt x="7" y="175"/>
                    <a:pt x="7" y="176"/>
                  </a:cubicBezTo>
                  <a:cubicBezTo>
                    <a:pt x="7" y="176"/>
                    <a:pt x="7" y="175"/>
                    <a:pt x="6" y="175"/>
                  </a:cubicBezTo>
                  <a:close/>
                  <a:moveTo>
                    <a:pt x="7" y="186"/>
                  </a:moveTo>
                  <a:cubicBezTo>
                    <a:pt x="7" y="186"/>
                    <a:pt x="6" y="186"/>
                    <a:pt x="6" y="186"/>
                  </a:cubicBezTo>
                  <a:cubicBezTo>
                    <a:pt x="6" y="185"/>
                    <a:pt x="6" y="185"/>
                    <a:pt x="7" y="185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7" y="186"/>
                    <a:pt x="7" y="186"/>
                    <a:pt x="7" y="187"/>
                  </a:cubicBezTo>
                  <a:cubicBezTo>
                    <a:pt x="7" y="187"/>
                    <a:pt x="7" y="186"/>
                    <a:pt x="7" y="186"/>
                  </a:cubicBezTo>
                  <a:close/>
                  <a:moveTo>
                    <a:pt x="7" y="196"/>
                  </a:moveTo>
                  <a:cubicBezTo>
                    <a:pt x="7" y="195"/>
                    <a:pt x="7" y="195"/>
                    <a:pt x="7" y="195"/>
                  </a:cubicBezTo>
                  <a:cubicBezTo>
                    <a:pt x="7" y="196"/>
                    <a:pt x="7" y="197"/>
                    <a:pt x="7" y="198"/>
                  </a:cubicBezTo>
                  <a:cubicBezTo>
                    <a:pt x="7" y="197"/>
                    <a:pt x="7" y="197"/>
                    <a:pt x="7" y="197"/>
                  </a:cubicBezTo>
                  <a:cubicBezTo>
                    <a:pt x="6" y="196"/>
                    <a:pt x="6" y="196"/>
                    <a:pt x="7" y="196"/>
                  </a:cubicBezTo>
                  <a:close/>
                  <a:moveTo>
                    <a:pt x="141" y="211"/>
                  </a:moveTo>
                  <a:cubicBezTo>
                    <a:pt x="127" y="211"/>
                    <a:pt x="113" y="211"/>
                    <a:pt x="99" y="211"/>
                  </a:cubicBezTo>
                  <a:cubicBezTo>
                    <a:pt x="73" y="211"/>
                    <a:pt x="47" y="211"/>
                    <a:pt x="22" y="211"/>
                  </a:cubicBezTo>
                  <a:cubicBezTo>
                    <a:pt x="16" y="211"/>
                    <a:pt x="11" y="209"/>
                    <a:pt x="10" y="203"/>
                  </a:cubicBezTo>
                  <a:cubicBezTo>
                    <a:pt x="10" y="201"/>
                    <a:pt x="10" y="200"/>
                    <a:pt x="10" y="199"/>
                  </a:cubicBezTo>
                  <a:cubicBezTo>
                    <a:pt x="10" y="198"/>
                    <a:pt x="10" y="197"/>
                    <a:pt x="10" y="196"/>
                  </a:cubicBezTo>
                  <a:cubicBezTo>
                    <a:pt x="11" y="196"/>
                    <a:pt x="12" y="196"/>
                    <a:pt x="12" y="197"/>
                  </a:cubicBezTo>
                  <a:cubicBezTo>
                    <a:pt x="13" y="198"/>
                    <a:pt x="15" y="195"/>
                    <a:pt x="13" y="194"/>
                  </a:cubicBezTo>
                  <a:cubicBezTo>
                    <a:pt x="13" y="193"/>
                    <a:pt x="11" y="193"/>
                    <a:pt x="10" y="193"/>
                  </a:cubicBezTo>
                  <a:cubicBezTo>
                    <a:pt x="10" y="190"/>
                    <a:pt x="10" y="188"/>
                    <a:pt x="10" y="185"/>
                  </a:cubicBezTo>
                  <a:cubicBezTo>
                    <a:pt x="11" y="186"/>
                    <a:pt x="12" y="186"/>
                    <a:pt x="13" y="186"/>
                  </a:cubicBezTo>
                  <a:cubicBezTo>
                    <a:pt x="15" y="187"/>
                    <a:pt x="16" y="184"/>
                    <a:pt x="14" y="183"/>
                  </a:cubicBezTo>
                  <a:cubicBezTo>
                    <a:pt x="13" y="183"/>
                    <a:pt x="11" y="183"/>
                    <a:pt x="10" y="182"/>
                  </a:cubicBezTo>
                  <a:cubicBezTo>
                    <a:pt x="10" y="180"/>
                    <a:pt x="10" y="177"/>
                    <a:pt x="10" y="174"/>
                  </a:cubicBezTo>
                  <a:cubicBezTo>
                    <a:pt x="11" y="175"/>
                    <a:pt x="12" y="175"/>
                    <a:pt x="12" y="175"/>
                  </a:cubicBezTo>
                  <a:cubicBezTo>
                    <a:pt x="14" y="176"/>
                    <a:pt x="15" y="173"/>
                    <a:pt x="13" y="172"/>
                  </a:cubicBezTo>
                  <a:cubicBezTo>
                    <a:pt x="12" y="172"/>
                    <a:pt x="11" y="172"/>
                    <a:pt x="10" y="171"/>
                  </a:cubicBezTo>
                  <a:cubicBezTo>
                    <a:pt x="10" y="168"/>
                    <a:pt x="10" y="165"/>
                    <a:pt x="10" y="162"/>
                  </a:cubicBezTo>
                  <a:cubicBezTo>
                    <a:pt x="11" y="162"/>
                    <a:pt x="12" y="163"/>
                    <a:pt x="13" y="163"/>
                  </a:cubicBezTo>
                  <a:cubicBezTo>
                    <a:pt x="15" y="164"/>
                    <a:pt x="15" y="161"/>
                    <a:pt x="14" y="160"/>
                  </a:cubicBezTo>
                  <a:cubicBezTo>
                    <a:pt x="13" y="160"/>
                    <a:pt x="11" y="159"/>
                    <a:pt x="10" y="159"/>
                  </a:cubicBezTo>
                  <a:cubicBezTo>
                    <a:pt x="10" y="156"/>
                    <a:pt x="10" y="154"/>
                    <a:pt x="10" y="151"/>
                  </a:cubicBezTo>
                  <a:cubicBezTo>
                    <a:pt x="11" y="151"/>
                    <a:pt x="12" y="152"/>
                    <a:pt x="12" y="152"/>
                  </a:cubicBezTo>
                  <a:cubicBezTo>
                    <a:pt x="13" y="154"/>
                    <a:pt x="16" y="152"/>
                    <a:pt x="15" y="151"/>
                  </a:cubicBezTo>
                  <a:cubicBezTo>
                    <a:pt x="14" y="149"/>
                    <a:pt x="12" y="148"/>
                    <a:pt x="10" y="148"/>
                  </a:cubicBezTo>
                  <a:cubicBezTo>
                    <a:pt x="10" y="146"/>
                    <a:pt x="10" y="143"/>
                    <a:pt x="10" y="141"/>
                  </a:cubicBezTo>
                  <a:cubicBezTo>
                    <a:pt x="11" y="141"/>
                    <a:pt x="12" y="142"/>
                    <a:pt x="12" y="142"/>
                  </a:cubicBezTo>
                  <a:cubicBezTo>
                    <a:pt x="14" y="143"/>
                    <a:pt x="15" y="141"/>
                    <a:pt x="14" y="140"/>
                  </a:cubicBezTo>
                  <a:cubicBezTo>
                    <a:pt x="13" y="139"/>
                    <a:pt x="12" y="138"/>
                    <a:pt x="10" y="138"/>
                  </a:cubicBezTo>
                  <a:cubicBezTo>
                    <a:pt x="10" y="136"/>
                    <a:pt x="10" y="133"/>
                    <a:pt x="10" y="131"/>
                  </a:cubicBezTo>
                  <a:cubicBezTo>
                    <a:pt x="11" y="131"/>
                    <a:pt x="12" y="132"/>
                    <a:pt x="12" y="132"/>
                  </a:cubicBezTo>
                  <a:cubicBezTo>
                    <a:pt x="14" y="133"/>
                    <a:pt x="15" y="131"/>
                    <a:pt x="13" y="130"/>
                  </a:cubicBezTo>
                  <a:cubicBezTo>
                    <a:pt x="13" y="129"/>
                    <a:pt x="11" y="128"/>
                    <a:pt x="10" y="128"/>
                  </a:cubicBezTo>
                  <a:cubicBezTo>
                    <a:pt x="10" y="126"/>
                    <a:pt x="10" y="124"/>
                    <a:pt x="10" y="122"/>
                  </a:cubicBezTo>
                  <a:cubicBezTo>
                    <a:pt x="11" y="122"/>
                    <a:pt x="12" y="122"/>
                    <a:pt x="13" y="123"/>
                  </a:cubicBezTo>
                  <a:cubicBezTo>
                    <a:pt x="14" y="123"/>
                    <a:pt x="15" y="120"/>
                    <a:pt x="13" y="120"/>
                  </a:cubicBezTo>
                  <a:cubicBezTo>
                    <a:pt x="12" y="119"/>
                    <a:pt x="11" y="119"/>
                    <a:pt x="10" y="118"/>
                  </a:cubicBezTo>
                  <a:cubicBezTo>
                    <a:pt x="10" y="117"/>
                    <a:pt x="10" y="115"/>
                    <a:pt x="10" y="113"/>
                  </a:cubicBezTo>
                  <a:cubicBezTo>
                    <a:pt x="11" y="113"/>
                    <a:pt x="11" y="113"/>
                    <a:pt x="12" y="113"/>
                  </a:cubicBezTo>
                  <a:cubicBezTo>
                    <a:pt x="14" y="114"/>
                    <a:pt x="15" y="111"/>
                    <a:pt x="13" y="110"/>
                  </a:cubicBezTo>
                  <a:cubicBezTo>
                    <a:pt x="12" y="110"/>
                    <a:pt x="11" y="110"/>
                    <a:pt x="10" y="110"/>
                  </a:cubicBezTo>
                  <a:cubicBezTo>
                    <a:pt x="10" y="107"/>
                    <a:pt x="10" y="104"/>
                    <a:pt x="10" y="102"/>
                  </a:cubicBezTo>
                  <a:cubicBezTo>
                    <a:pt x="11" y="102"/>
                    <a:pt x="12" y="102"/>
                    <a:pt x="12" y="103"/>
                  </a:cubicBezTo>
                  <a:cubicBezTo>
                    <a:pt x="14" y="103"/>
                    <a:pt x="15" y="100"/>
                    <a:pt x="13" y="100"/>
                  </a:cubicBezTo>
                  <a:cubicBezTo>
                    <a:pt x="12" y="99"/>
                    <a:pt x="11" y="99"/>
                    <a:pt x="10" y="99"/>
                  </a:cubicBezTo>
                  <a:cubicBezTo>
                    <a:pt x="10" y="97"/>
                    <a:pt x="10" y="95"/>
                    <a:pt x="10" y="92"/>
                  </a:cubicBezTo>
                  <a:cubicBezTo>
                    <a:pt x="11" y="93"/>
                    <a:pt x="11" y="93"/>
                    <a:pt x="12" y="93"/>
                  </a:cubicBezTo>
                  <a:cubicBezTo>
                    <a:pt x="13" y="93"/>
                    <a:pt x="14" y="91"/>
                    <a:pt x="12" y="90"/>
                  </a:cubicBezTo>
                  <a:cubicBezTo>
                    <a:pt x="12" y="90"/>
                    <a:pt x="11" y="90"/>
                    <a:pt x="10" y="89"/>
                  </a:cubicBezTo>
                  <a:cubicBezTo>
                    <a:pt x="10" y="87"/>
                    <a:pt x="10" y="85"/>
                    <a:pt x="10" y="83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2" y="84"/>
                    <a:pt x="14" y="82"/>
                    <a:pt x="13" y="81"/>
                  </a:cubicBezTo>
                  <a:cubicBezTo>
                    <a:pt x="12" y="80"/>
                    <a:pt x="11" y="80"/>
                    <a:pt x="10" y="79"/>
                  </a:cubicBezTo>
                  <a:cubicBezTo>
                    <a:pt x="10" y="77"/>
                    <a:pt x="10" y="74"/>
                    <a:pt x="10" y="71"/>
                  </a:cubicBezTo>
                  <a:cubicBezTo>
                    <a:pt x="11" y="72"/>
                    <a:pt x="11" y="72"/>
                    <a:pt x="12" y="72"/>
                  </a:cubicBezTo>
                  <a:cubicBezTo>
                    <a:pt x="14" y="73"/>
                    <a:pt x="15" y="70"/>
                    <a:pt x="13" y="70"/>
                  </a:cubicBezTo>
                  <a:cubicBezTo>
                    <a:pt x="13" y="69"/>
                    <a:pt x="11" y="69"/>
                    <a:pt x="10" y="68"/>
                  </a:cubicBezTo>
                  <a:cubicBezTo>
                    <a:pt x="10" y="66"/>
                    <a:pt x="10" y="64"/>
                    <a:pt x="10" y="62"/>
                  </a:cubicBezTo>
                  <a:cubicBezTo>
                    <a:pt x="11" y="63"/>
                    <a:pt x="11" y="63"/>
                    <a:pt x="12" y="63"/>
                  </a:cubicBezTo>
                  <a:cubicBezTo>
                    <a:pt x="13" y="64"/>
                    <a:pt x="15" y="62"/>
                    <a:pt x="13" y="61"/>
                  </a:cubicBezTo>
                  <a:cubicBezTo>
                    <a:pt x="12" y="60"/>
                    <a:pt x="11" y="60"/>
                    <a:pt x="10" y="59"/>
                  </a:cubicBezTo>
                  <a:cubicBezTo>
                    <a:pt x="10" y="57"/>
                    <a:pt x="10" y="54"/>
                    <a:pt x="10" y="52"/>
                  </a:cubicBezTo>
                  <a:cubicBezTo>
                    <a:pt x="11" y="52"/>
                    <a:pt x="11" y="52"/>
                    <a:pt x="12" y="53"/>
                  </a:cubicBezTo>
                  <a:cubicBezTo>
                    <a:pt x="13" y="54"/>
                    <a:pt x="15" y="51"/>
                    <a:pt x="13" y="50"/>
                  </a:cubicBezTo>
                  <a:cubicBezTo>
                    <a:pt x="13" y="50"/>
                    <a:pt x="11" y="49"/>
                    <a:pt x="10" y="49"/>
                  </a:cubicBezTo>
                  <a:cubicBezTo>
                    <a:pt x="10" y="45"/>
                    <a:pt x="10" y="42"/>
                    <a:pt x="10" y="38"/>
                  </a:cubicBezTo>
                  <a:cubicBezTo>
                    <a:pt x="11" y="38"/>
                    <a:pt x="12" y="39"/>
                    <a:pt x="12" y="39"/>
                  </a:cubicBezTo>
                  <a:cubicBezTo>
                    <a:pt x="14" y="40"/>
                    <a:pt x="16" y="38"/>
                    <a:pt x="14" y="37"/>
                  </a:cubicBezTo>
                  <a:cubicBezTo>
                    <a:pt x="13" y="36"/>
                    <a:pt x="12" y="35"/>
                    <a:pt x="10" y="35"/>
                  </a:cubicBezTo>
                  <a:cubicBezTo>
                    <a:pt x="10" y="32"/>
                    <a:pt x="10" y="29"/>
                    <a:pt x="10" y="25"/>
                  </a:cubicBezTo>
                  <a:cubicBezTo>
                    <a:pt x="11" y="25"/>
                    <a:pt x="12" y="26"/>
                    <a:pt x="13" y="26"/>
                  </a:cubicBezTo>
                  <a:cubicBezTo>
                    <a:pt x="15" y="26"/>
                    <a:pt x="15" y="23"/>
                    <a:pt x="14" y="23"/>
                  </a:cubicBezTo>
                  <a:cubicBezTo>
                    <a:pt x="13" y="23"/>
                    <a:pt x="11" y="23"/>
                    <a:pt x="10" y="22"/>
                  </a:cubicBezTo>
                  <a:cubicBezTo>
                    <a:pt x="10" y="20"/>
                    <a:pt x="10" y="17"/>
                    <a:pt x="10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2" y="14"/>
                    <a:pt x="13" y="14"/>
                  </a:cubicBezTo>
                  <a:cubicBezTo>
                    <a:pt x="15" y="15"/>
                    <a:pt x="16" y="13"/>
                    <a:pt x="14" y="12"/>
                  </a:cubicBezTo>
                  <a:cubicBezTo>
                    <a:pt x="13" y="11"/>
                    <a:pt x="12" y="11"/>
                    <a:pt x="11" y="11"/>
                  </a:cubicBezTo>
                  <a:cubicBezTo>
                    <a:pt x="12" y="7"/>
                    <a:pt x="14" y="5"/>
                    <a:pt x="19" y="4"/>
                  </a:cubicBezTo>
                  <a:cubicBezTo>
                    <a:pt x="20" y="4"/>
                    <a:pt x="22" y="4"/>
                    <a:pt x="24" y="4"/>
                  </a:cubicBezTo>
                  <a:cubicBezTo>
                    <a:pt x="35" y="4"/>
                    <a:pt x="46" y="4"/>
                    <a:pt x="58" y="4"/>
                  </a:cubicBezTo>
                  <a:cubicBezTo>
                    <a:pt x="87" y="4"/>
                    <a:pt x="115" y="4"/>
                    <a:pt x="144" y="4"/>
                  </a:cubicBezTo>
                  <a:cubicBezTo>
                    <a:pt x="151" y="4"/>
                    <a:pt x="164" y="2"/>
                    <a:pt x="164" y="13"/>
                  </a:cubicBezTo>
                  <a:cubicBezTo>
                    <a:pt x="164" y="19"/>
                    <a:pt x="164" y="25"/>
                    <a:pt x="164" y="31"/>
                  </a:cubicBezTo>
                  <a:cubicBezTo>
                    <a:pt x="164" y="85"/>
                    <a:pt x="164" y="139"/>
                    <a:pt x="164" y="194"/>
                  </a:cubicBezTo>
                  <a:cubicBezTo>
                    <a:pt x="164" y="197"/>
                    <a:pt x="164" y="200"/>
                    <a:pt x="164" y="203"/>
                  </a:cubicBezTo>
                  <a:cubicBezTo>
                    <a:pt x="163" y="213"/>
                    <a:pt x="148" y="211"/>
                    <a:pt x="141" y="211"/>
                  </a:cubicBezTo>
                  <a:close/>
                </a:path>
              </a:pathLst>
            </a:custGeom>
            <a:blipFill dpi="0" rotWithShape="1"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39" name="Freeform 33"/>
            <p:cNvSpPr>
              <a:spLocks noEditPoints="1"/>
            </p:cNvSpPr>
            <p:nvPr/>
          </p:nvSpPr>
          <p:spPr bwMode="auto">
            <a:xfrm>
              <a:off x="2354348" y="-753214"/>
              <a:ext cx="250825" cy="87313"/>
            </a:xfrm>
            <a:custGeom>
              <a:avLst/>
              <a:gdLst>
                <a:gd name="T0" fmla="*/ 76 w 86"/>
                <a:gd name="T1" fmla="*/ 14 h 30"/>
                <a:gd name="T2" fmla="*/ 73 w 86"/>
                <a:gd name="T3" fmla="*/ 13 h 30"/>
                <a:gd name="T4" fmla="*/ 73 w 86"/>
                <a:gd name="T5" fmla="*/ 15 h 30"/>
                <a:gd name="T6" fmla="*/ 62 w 86"/>
                <a:gd name="T7" fmla="*/ 21 h 30"/>
                <a:gd name="T8" fmla="*/ 64 w 86"/>
                <a:gd name="T9" fmla="*/ 11 h 30"/>
                <a:gd name="T10" fmla="*/ 59 w 86"/>
                <a:gd name="T11" fmla="*/ 21 h 30"/>
                <a:gd name="T12" fmla="*/ 50 w 86"/>
                <a:gd name="T13" fmla="*/ 11 h 30"/>
                <a:gd name="T14" fmla="*/ 61 w 86"/>
                <a:gd name="T15" fmla="*/ 9 h 30"/>
                <a:gd name="T16" fmla="*/ 53 w 86"/>
                <a:gd name="T17" fmla="*/ 8 h 30"/>
                <a:gd name="T18" fmla="*/ 49 w 86"/>
                <a:gd name="T19" fmla="*/ 7 h 30"/>
                <a:gd name="T20" fmla="*/ 43 w 86"/>
                <a:gd name="T21" fmla="*/ 9 h 30"/>
                <a:gd name="T22" fmla="*/ 47 w 86"/>
                <a:gd name="T23" fmla="*/ 10 h 30"/>
                <a:gd name="T24" fmla="*/ 42 w 86"/>
                <a:gd name="T25" fmla="*/ 13 h 30"/>
                <a:gd name="T26" fmla="*/ 35 w 86"/>
                <a:gd name="T27" fmla="*/ 12 h 30"/>
                <a:gd name="T28" fmla="*/ 28 w 86"/>
                <a:gd name="T29" fmla="*/ 21 h 30"/>
                <a:gd name="T30" fmla="*/ 22 w 86"/>
                <a:gd name="T31" fmla="*/ 20 h 30"/>
                <a:gd name="T32" fmla="*/ 14 w 86"/>
                <a:gd name="T33" fmla="*/ 11 h 30"/>
                <a:gd name="T34" fmla="*/ 1 w 86"/>
                <a:gd name="T35" fmla="*/ 13 h 30"/>
                <a:gd name="T36" fmla="*/ 12 w 86"/>
                <a:gd name="T37" fmla="*/ 6 h 30"/>
                <a:gd name="T38" fmla="*/ 7 w 86"/>
                <a:gd name="T39" fmla="*/ 30 h 30"/>
                <a:gd name="T40" fmla="*/ 13 w 86"/>
                <a:gd name="T41" fmla="*/ 17 h 30"/>
                <a:gd name="T42" fmla="*/ 19 w 86"/>
                <a:gd name="T43" fmla="*/ 8 h 30"/>
                <a:gd name="T44" fmla="*/ 22 w 86"/>
                <a:gd name="T45" fmla="*/ 11 h 30"/>
                <a:gd name="T46" fmla="*/ 30 w 86"/>
                <a:gd name="T47" fmla="*/ 22 h 30"/>
                <a:gd name="T48" fmla="*/ 42 w 86"/>
                <a:gd name="T49" fmla="*/ 16 h 30"/>
                <a:gd name="T50" fmla="*/ 49 w 86"/>
                <a:gd name="T51" fmla="*/ 26 h 30"/>
                <a:gd name="T52" fmla="*/ 60 w 86"/>
                <a:gd name="T53" fmla="*/ 23 h 30"/>
                <a:gd name="T54" fmla="*/ 75 w 86"/>
                <a:gd name="T55" fmla="*/ 16 h 30"/>
                <a:gd name="T56" fmla="*/ 80 w 86"/>
                <a:gd name="T57" fmla="*/ 25 h 30"/>
                <a:gd name="T58" fmla="*/ 71 w 86"/>
                <a:gd name="T59" fmla="*/ 23 h 30"/>
                <a:gd name="T60" fmla="*/ 82 w 86"/>
                <a:gd name="T61" fmla="*/ 27 h 30"/>
                <a:gd name="T62" fmla="*/ 8 w 86"/>
                <a:gd name="T63" fmla="*/ 27 h 30"/>
                <a:gd name="T64" fmla="*/ 8 w 86"/>
                <a:gd name="T65" fmla="*/ 27 h 30"/>
                <a:gd name="T66" fmla="*/ 32 w 86"/>
                <a:gd name="T67" fmla="*/ 21 h 30"/>
                <a:gd name="T68" fmla="*/ 36 w 86"/>
                <a:gd name="T69" fmla="*/ 15 h 30"/>
                <a:gd name="T70" fmla="*/ 39 w 86"/>
                <a:gd name="T71" fmla="*/ 17 h 30"/>
                <a:gd name="T72" fmla="*/ 62 w 86"/>
                <a:gd name="T73" fmla="*/ 16 h 30"/>
                <a:gd name="T74" fmla="*/ 61 w 86"/>
                <a:gd name="T75" fmla="*/ 18 h 30"/>
                <a:gd name="T76" fmla="*/ 61 w 86"/>
                <a:gd name="T77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6" h="30">
                  <a:moveTo>
                    <a:pt x="82" y="17"/>
                  </a:moveTo>
                  <a:cubicBezTo>
                    <a:pt x="80" y="16"/>
                    <a:pt x="78" y="16"/>
                    <a:pt x="76" y="14"/>
                  </a:cubicBezTo>
                  <a:cubicBezTo>
                    <a:pt x="77" y="13"/>
                    <a:pt x="78" y="12"/>
                    <a:pt x="79" y="10"/>
                  </a:cubicBezTo>
                  <a:cubicBezTo>
                    <a:pt x="81" y="6"/>
                    <a:pt x="71" y="9"/>
                    <a:pt x="73" y="13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1" y="17"/>
                    <a:pt x="69" y="18"/>
                    <a:pt x="67" y="20"/>
                  </a:cubicBezTo>
                  <a:cubicBezTo>
                    <a:pt x="65" y="21"/>
                    <a:pt x="63" y="22"/>
                    <a:pt x="62" y="21"/>
                  </a:cubicBezTo>
                  <a:cubicBezTo>
                    <a:pt x="63" y="20"/>
                    <a:pt x="65" y="18"/>
                    <a:pt x="66" y="15"/>
                  </a:cubicBezTo>
                  <a:cubicBezTo>
                    <a:pt x="67" y="13"/>
                    <a:pt x="66" y="11"/>
                    <a:pt x="64" y="11"/>
                  </a:cubicBezTo>
                  <a:cubicBezTo>
                    <a:pt x="61" y="11"/>
                    <a:pt x="60" y="16"/>
                    <a:pt x="59" y="18"/>
                  </a:cubicBezTo>
                  <a:cubicBezTo>
                    <a:pt x="59" y="19"/>
                    <a:pt x="59" y="20"/>
                    <a:pt x="59" y="21"/>
                  </a:cubicBezTo>
                  <a:cubicBezTo>
                    <a:pt x="56" y="23"/>
                    <a:pt x="50" y="26"/>
                    <a:pt x="49" y="22"/>
                  </a:cubicBezTo>
                  <a:cubicBezTo>
                    <a:pt x="47" y="19"/>
                    <a:pt x="48" y="15"/>
                    <a:pt x="50" y="11"/>
                  </a:cubicBezTo>
                  <a:cubicBezTo>
                    <a:pt x="50" y="11"/>
                    <a:pt x="51" y="10"/>
                    <a:pt x="51" y="10"/>
                  </a:cubicBezTo>
                  <a:cubicBezTo>
                    <a:pt x="54" y="10"/>
                    <a:pt x="57" y="9"/>
                    <a:pt x="61" y="9"/>
                  </a:cubicBezTo>
                  <a:cubicBezTo>
                    <a:pt x="62" y="8"/>
                    <a:pt x="61" y="6"/>
                    <a:pt x="60" y="6"/>
                  </a:cubicBezTo>
                  <a:cubicBezTo>
                    <a:pt x="58" y="7"/>
                    <a:pt x="55" y="7"/>
                    <a:pt x="53" y="8"/>
                  </a:cubicBezTo>
                  <a:cubicBezTo>
                    <a:pt x="54" y="6"/>
                    <a:pt x="54" y="4"/>
                    <a:pt x="53" y="4"/>
                  </a:cubicBezTo>
                  <a:cubicBezTo>
                    <a:pt x="51" y="3"/>
                    <a:pt x="49" y="6"/>
                    <a:pt x="49" y="7"/>
                  </a:cubicBezTo>
                  <a:cubicBezTo>
                    <a:pt x="49" y="8"/>
                    <a:pt x="48" y="8"/>
                    <a:pt x="48" y="8"/>
                  </a:cubicBezTo>
                  <a:cubicBezTo>
                    <a:pt x="47" y="8"/>
                    <a:pt x="45" y="8"/>
                    <a:pt x="43" y="9"/>
                  </a:cubicBezTo>
                  <a:cubicBezTo>
                    <a:pt x="42" y="9"/>
                    <a:pt x="42" y="11"/>
                    <a:pt x="44" y="11"/>
                  </a:cubicBezTo>
                  <a:cubicBezTo>
                    <a:pt x="45" y="11"/>
                    <a:pt x="46" y="10"/>
                    <a:pt x="47" y="10"/>
                  </a:cubicBezTo>
                  <a:cubicBezTo>
                    <a:pt x="46" y="11"/>
                    <a:pt x="45" y="11"/>
                    <a:pt x="45" y="12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42" y="11"/>
                    <a:pt x="38" y="10"/>
                    <a:pt x="36" y="12"/>
                  </a:cubicBezTo>
                  <a:cubicBezTo>
                    <a:pt x="36" y="11"/>
                    <a:pt x="36" y="11"/>
                    <a:pt x="35" y="12"/>
                  </a:cubicBezTo>
                  <a:cubicBezTo>
                    <a:pt x="34" y="13"/>
                    <a:pt x="32" y="15"/>
                    <a:pt x="31" y="18"/>
                  </a:cubicBezTo>
                  <a:cubicBezTo>
                    <a:pt x="30" y="19"/>
                    <a:pt x="29" y="20"/>
                    <a:pt x="28" y="21"/>
                  </a:cubicBezTo>
                  <a:cubicBezTo>
                    <a:pt x="26" y="22"/>
                    <a:pt x="25" y="24"/>
                    <a:pt x="23" y="25"/>
                  </a:cubicBezTo>
                  <a:cubicBezTo>
                    <a:pt x="20" y="26"/>
                    <a:pt x="22" y="21"/>
                    <a:pt x="22" y="20"/>
                  </a:cubicBezTo>
                  <a:cubicBezTo>
                    <a:pt x="23" y="16"/>
                    <a:pt x="28" y="6"/>
                    <a:pt x="24" y="2"/>
                  </a:cubicBezTo>
                  <a:cubicBezTo>
                    <a:pt x="21" y="0"/>
                    <a:pt x="17" y="6"/>
                    <a:pt x="14" y="11"/>
                  </a:cubicBezTo>
                  <a:cubicBezTo>
                    <a:pt x="14" y="8"/>
                    <a:pt x="14" y="5"/>
                    <a:pt x="13" y="4"/>
                  </a:cubicBezTo>
                  <a:cubicBezTo>
                    <a:pt x="9" y="0"/>
                    <a:pt x="2" y="11"/>
                    <a:pt x="1" y="13"/>
                  </a:cubicBezTo>
                  <a:cubicBezTo>
                    <a:pt x="0" y="15"/>
                    <a:pt x="2" y="16"/>
                    <a:pt x="3" y="14"/>
                  </a:cubicBezTo>
                  <a:cubicBezTo>
                    <a:pt x="4" y="13"/>
                    <a:pt x="10" y="3"/>
                    <a:pt x="12" y="6"/>
                  </a:cubicBezTo>
                  <a:cubicBezTo>
                    <a:pt x="13" y="9"/>
                    <a:pt x="12" y="13"/>
                    <a:pt x="11" y="16"/>
                  </a:cubicBezTo>
                  <a:cubicBezTo>
                    <a:pt x="9" y="19"/>
                    <a:pt x="4" y="28"/>
                    <a:pt x="7" y="30"/>
                  </a:cubicBezTo>
                  <a:cubicBezTo>
                    <a:pt x="8" y="30"/>
                    <a:pt x="8" y="30"/>
                    <a:pt x="9" y="30"/>
                  </a:cubicBezTo>
                  <a:cubicBezTo>
                    <a:pt x="12" y="27"/>
                    <a:pt x="12" y="21"/>
                    <a:pt x="13" y="17"/>
                  </a:cubicBezTo>
                  <a:cubicBezTo>
                    <a:pt x="14" y="16"/>
                    <a:pt x="15" y="15"/>
                    <a:pt x="15" y="14"/>
                  </a:cubicBezTo>
                  <a:cubicBezTo>
                    <a:pt x="16" y="12"/>
                    <a:pt x="18" y="10"/>
                    <a:pt x="19" y="8"/>
                  </a:cubicBezTo>
                  <a:cubicBezTo>
                    <a:pt x="20" y="7"/>
                    <a:pt x="23" y="3"/>
                    <a:pt x="23" y="6"/>
                  </a:cubicBezTo>
                  <a:cubicBezTo>
                    <a:pt x="23" y="8"/>
                    <a:pt x="23" y="9"/>
                    <a:pt x="22" y="11"/>
                  </a:cubicBezTo>
                  <a:cubicBezTo>
                    <a:pt x="22" y="14"/>
                    <a:pt x="15" y="27"/>
                    <a:pt x="22" y="27"/>
                  </a:cubicBezTo>
                  <a:cubicBezTo>
                    <a:pt x="25" y="28"/>
                    <a:pt x="28" y="24"/>
                    <a:pt x="30" y="22"/>
                  </a:cubicBezTo>
                  <a:cubicBezTo>
                    <a:pt x="30" y="24"/>
                    <a:pt x="30" y="25"/>
                    <a:pt x="32" y="25"/>
                  </a:cubicBezTo>
                  <a:cubicBezTo>
                    <a:pt x="37" y="28"/>
                    <a:pt x="41" y="20"/>
                    <a:pt x="42" y="16"/>
                  </a:cubicBezTo>
                  <a:cubicBezTo>
                    <a:pt x="44" y="15"/>
                    <a:pt x="45" y="14"/>
                    <a:pt x="47" y="13"/>
                  </a:cubicBezTo>
                  <a:cubicBezTo>
                    <a:pt x="46" y="18"/>
                    <a:pt x="45" y="23"/>
                    <a:pt x="49" y="26"/>
                  </a:cubicBezTo>
                  <a:cubicBezTo>
                    <a:pt x="51" y="28"/>
                    <a:pt x="56" y="25"/>
                    <a:pt x="58" y="24"/>
                  </a:cubicBezTo>
                  <a:cubicBezTo>
                    <a:pt x="59" y="23"/>
                    <a:pt x="59" y="23"/>
                    <a:pt x="60" y="23"/>
                  </a:cubicBezTo>
                  <a:cubicBezTo>
                    <a:pt x="61" y="24"/>
                    <a:pt x="64" y="24"/>
                    <a:pt x="67" y="22"/>
                  </a:cubicBezTo>
                  <a:cubicBezTo>
                    <a:pt x="69" y="21"/>
                    <a:pt x="72" y="19"/>
                    <a:pt x="75" y="16"/>
                  </a:cubicBezTo>
                  <a:cubicBezTo>
                    <a:pt x="76" y="17"/>
                    <a:pt x="78" y="18"/>
                    <a:pt x="80" y="19"/>
                  </a:cubicBezTo>
                  <a:cubicBezTo>
                    <a:pt x="82" y="20"/>
                    <a:pt x="83" y="24"/>
                    <a:pt x="80" y="25"/>
                  </a:cubicBezTo>
                  <a:cubicBezTo>
                    <a:pt x="79" y="26"/>
                    <a:pt x="77" y="25"/>
                    <a:pt x="76" y="25"/>
                  </a:cubicBezTo>
                  <a:cubicBezTo>
                    <a:pt x="74" y="25"/>
                    <a:pt x="73" y="24"/>
                    <a:pt x="71" y="23"/>
                  </a:cubicBezTo>
                  <a:cubicBezTo>
                    <a:pt x="70" y="23"/>
                    <a:pt x="69" y="25"/>
                    <a:pt x="70" y="25"/>
                  </a:cubicBezTo>
                  <a:cubicBezTo>
                    <a:pt x="74" y="27"/>
                    <a:pt x="78" y="29"/>
                    <a:pt x="82" y="27"/>
                  </a:cubicBezTo>
                  <a:cubicBezTo>
                    <a:pt x="86" y="25"/>
                    <a:pt x="85" y="19"/>
                    <a:pt x="82" y="17"/>
                  </a:cubicBezTo>
                  <a:close/>
                  <a:moveTo>
                    <a:pt x="8" y="27"/>
                  </a:moveTo>
                  <a:cubicBezTo>
                    <a:pt x="9" y="26"/>
                    <a:pt x="9" y="25"/>
                    <a:pt x="10" y="23"/>
                  </a:cubicBezTo>
                  <a:cubicBezTo>
                    <a:pt x="9" y="25"/>
                    <a:pt x="8" y="29"/>
                    <a:pt x="8" y="27"/>
                  </a:cubicBezTo>
                  <a:close/>
                  <a:moveTo>
                    <a:pt x="39" y="19"/>
                  </a:moveTo>
                  <a:cubicBezTo>
                    <a:pt x="37" y="21"/>
                    <a:pt x="31" y="27"/>
                    <a:pt x="32" y="21"/>
                  </a:cubicBezTo>
                  <a:cubicBezTo>
                    <a:pt x="32" y="20"/>
                    <a:pt x="32" y="20"/>
                    <a:pt x="33" y="19"/>
                  </a:cubicBezTo>
                  <a:cubicBezTo>
                    <a:pt x="34" y="18"/>
                    <a:pt x="35" y="16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7" y="16"/>
                    <a:pt x="38" y="17"/>
                    <a:pt x="39" y="17"/>
                  </a:cubicBezTo>
                  <a:cubicBezTo>
                    <a:pt x="39" y="18"/>
                    <a:pt x="39" y="19"/>
                    <a:pt x="39" y="19"/>
                  </a:cubicBezTo>
                  <a:close/>
                  <a:moveTo>
                    <a:pt x="62" y="16"/>
                  </a:moveTo>
                  <a:cubicBezTo>
                    <a:pt x="62" y="15"/>
                    <a:pt x="62" y="14"/>
                    <a:pt x="63" y="15"/>
                  </a:cubicBezTo>
                  <a:cubicBezTo>
                    <a:pt x="63" y="16"/>
                    <a:pt x="62" y="17"/>
                    <a:pt x="61" y="18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2" y="17"/>
                    <a:pt x="62" y="17"/>
                    <a:pt x="62" y="16"/>
                  </a:cubicBezTo>
                  <a:close/>
                </a:path>
              </a:pathLst>
            </a:custGeom>
            <a:blipFill dpi="0" rotWithShape="1"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40" name="Freeform 34"/>
            <p:cNvSpPr>
              <a:spLocks noEditPoints="1"/>
            </p:cNvSpPr>
            <p:nvPr/>
          </p:nvSpPr>
          <p:spPr bwMode="auto">
            <a:xfrm>
              <a:off x="3060786" y="1724874"/>
              <a:ext cx="487363" cy="622300"/>
            </a:xfrm>
            <a:custGeom>
              <a:avLst/>
              <a:gdLst>
                <a:gd name="T0" fmla="*/ 19 w 168"/>
                <a:gd name="T1" fmla="*/ 1 h 214"/>
                <a:gd name="T2" fmla="*/ 7 w 168"/>
                <a:gd name="T3" fmla="*/ 21 h 214"/>
                <a:gd name="T4" fmla="*/ 7 w 168"/>
                <a:gd name="T5" fmla="*/ 34 h 214"/>
                <a:gd name="T6" fmla="*/ 7 w 168"/>
                <a:gd name="T7" fmla="*/ 49 h 214"/>
                <a:gd name="T8" fmla="*/ 7 w 168"/>
                <a:gd name="T9" fmla="*/ 59 h 214"/>
                <a:gd name="T10" fmla="*/ 3 w 168"/>
                <a:gd name="T11" fmla="*/ 70 h 214"/>
                <a:gd name="T12" fmla="*/ 7 w 168"/>
                <a:gd name="T13" fmla="*/ 86 h 214"/>
                <a:gd name="T14" fmla="*/ 7 w 168"/>
                <a:gd name="T15" fmla="*/ 97 h 214"/>
                <a:gd name="T16" fmla="*/ 7 w 168"/>
                <a:gd name="T17" fmla="*/ 109 h 214"/>
                <a:gd name="T18" fmla="*/ 7 w 168"/>
                <a:gd name="T19" fmla="*/ 118 h 214"/>
                <a:gd name="T20" fmla="*/ 3 w 168"/>
                <a:gd name="T21" fmla="*/ 128 h 214"/>
                <a:gd name="T22" fmla="*/ 7 w 168"/>
                <a:gd name="T23" fmla="*/ 145 h 214"/>
                <a:gd name="T24" fmla="*/ 7 w 168"/>
                <a:gd name="T25" fmla="*/ 156 h 214"/>
                <a:gd name="T26" fmla="*/ 7 w 168"/>
                <a:gd name="T27" fmla="*/ 171 h 214"/>
                <a:gd name="T28" fmla="*/ 4 w 168"/>
                <a:gd name="T29" fmla="*/ 184 h 214"/>
                <a:gd name="T30" fmla="*/ 7 w 168"/>
                <a:gd name="T31" fmla="*/ 201 h 214"/>
                <a:gd name="T32" fmla="*/ 123 w 168"/>
                <a:gd name="T33" fmla="*/ 214 h 214"/>
                <a:gd name="T34" fmla="*/ 167 w 168"/>
                <a:gd name="T35" fmla="*/ 58 h 214"/>
                <a:gd name="T36" fmla="*/ 6 w 168"/>
                <a:gd name="T37" fmla="*/ 16 h 214"/>
                <a:gd name="T38" fmla="*/ 6 w 168"/>
                <a:gd name="T39" fmla="*/ 16 h 214"/>
                <a:gd name="T40" fmla="*/ 6 w 168"/>
                <a:gd name="T41" fmla="*/ 26 h 214"/>
                <a:gd name="T42" fmla="*/ 7 w 168"/>
                <a:gd name="T43" fmla="*/ 41 h 214"/>
                <a:gd name="T44" fmla="*/ 6 w 168"/>
                <a:gd name="T45" fmla="*/ 53 h 214"/>
                <a:gd name="T46" fmla="*/ 7 w 168"/>
                <a:gd name="T47" fmla="*/ 62 h 214"/>
                <a:gd name="T48" fmla="*/ 7 w 168"/>
                <a:gd name="T49" fmla="*/ 71 h 214"/>
                <a:gd name="T50" fmla="*/ 5 w 168"/>
                <a:gd name="T51" fmla="*/ 82 h 214"/>
                <a:gd name="T52" fmla="*/ 6 w 168"/>
                <a:gd name="T53" fmla="*/ 83 h 214"/>
                <a:gd name="T54" fmla="*/ 7 w 168"/>
                <a:gd name="T55" fmla="*/ 92 h 214"/>
                <a:gd name="T56" fmla="*/ 6 w 168"/>
                <a:gd name="T57" fmla="*/ 103 h 214"/>
                <a:gd name="T58" fmla="*/ 6 w 168"/>
                <a:gd name="T59" fmla="*/ 103 h 214"/>
                <a:gd name="T60" fmla="*/ 6 w 168"/>
                <a:gd name="T61" fmla="*/ 112 h 214"/>
                <a:gd name="T62" fmla="*/ 6 w 168"/>
                <a:gd name="T63" fmla="*/ 121 h 214"/>
                <a:gd name="T64" fmla="*/ 6 w 168"/>
                <a:gd name="T65" fmla="*/ 130 h 214"/>
                <a:gd name="T66" fmla="*/ 6 w 168"/>
                <a:gd name="T67" fmla="*/ 140 h 214"/>
                <a:gd name="T68" fmla="*/ 6 w 168"/>
                <a:gd name="T69" fmla="*/ 152 h 214"/>
                <a:gd name="T70" fmla="*/ 7 w 168"/>
                <a:gd name="T71" fmla="*/ 151 h 214"/>
                <a:gd name="T72" fmla="*/ 7 w 168"/>
                <a:gd name="T73" fmla="*/ 161 h 214"/>
                <a:gd name="T74" fmla="*/ 5 w 168"/>
                <a:gd name="T75" fmla="*/ 174 h 214"/>
                <a:gd name="T76" fmla="*/ 7 w 168"/>
                <a:gd name="T77" fmla="*/ 176 h 214"/>
                <a:gd name="T78" fmla="*/ 7 w 168"/>
                <a:gd name="T79" fmla="*/ 185 h 214"/>
                <a:gd name="T80" fmla="*/ 7 w 168"/>
                <a:gd name="T81" fmla="*/ 195 h 214"/>
                <a:gd name="T82" fmla="*/ 7 w 168"/>
                <a:gd name="T83" fmla="*/ 195 h 214"/>
                <a:gd name="T84" fmla="*/ 10 w 168"/>
                <a:gd name="T85" fmla="*/ 202 h 214"/>
                <a:gd name="T86" fmla="*/ 13 w 168"/>
                <a:gd name="T87" fmla="*/ 194 h 214"/>
                <a:gd name="T88" fmla="*/ 14 w 168"/>
                <a:gd name="T89" fmla="*/ 183 h 214"/>
                <a:gd name="T90" fmla="*/ 13 w 168"/>
                <a:gd name="T91" fmla="*/ 172 h 214"/>
                <a:gd name="T92" fmla="*/ 14 w 168"/>
                <a:gd name="T93" fmla="*/ 160 h 214"/>
                <a:gd name="T94" fmla="*/ 15 w 168"/>
                <a:gd name="T95" fmla="*/ 151 h 214"/>
                <a:gd name="T96" fmla="*/ 14 w 168"/>
                <a:gd name="T97" fmla="*/ 139 h 214"/>
                <a:gd name="T98" fmla="*/ 13 w 168"/>
                <a:gd name="T99" fmla="*/ 129 h 214"/>
                <a:gd name="T100" fmla="*/ 13 w 168"/>
                <a:gd name="T101" fmla="*/ 120 h 214"/>
                <a:gd name="T102" fmla="*/ 13 w 168"/>
                <a:gd name="T103" fmla="*/ 110 h 214"/>
                <a:gd name="T104" fmla="*/ 13 w 168"/>
                <a:gd name="T105" fmla="*/ 100 h 214"/>
                <a:gd name="T106" fmla="*/ 12 w 168"/>
                <a:gd name="T107" fmla="*/ 90 h 214"/>
                <a:gd name="T108" fmla="*/ 13 w 168"/>
                <a:gd name="T109" fmla="*/ 81 h 214"/>
                <a:gd name="T110" fmla="*/ 13 w 168"/>
                <a:gd name="T111" fmla="*/ 69 h 214"/>
                <a:gd name="T112" fmla="*/ 13 w 168"/>
                <a:gd name="T113" fmla="*/ 60 h 214"/>
                <a:gd name="T114" fmla="*/ 13 w 168"/>
                <a:gd name="T115" fmla="*/ 50 h 214"/>
                <a:gd name="T116" fmla="*/ 14 w 168"/>
                <a:gd name="T117" fmla="*/ 36 h 214"/>
                <a:gd name="T118" fmla="*/ 14 w 168"/>
                <a:gd name="T119" fmla="*/ 23 h 214"/>
                <a:gd name="T120" fmla="*/ 13 w 168"/>
                <a:gd name="T121" fmla="*/ 14 h 214"/>
                <a:gd name="T122" fmla="*/ 24 w 168"/>
                <a:gd name="T123" fmla="*/ 4 h 214"/>
                <a:gd name="T124" fmla="*/ 164 w 168"/>
                <a:gd name="T125" fmla="*/ 3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8" h="214">
                  <a:moveTo>
                    <a:pt x="144" y="1"/>
                  </a:moveTo>
                  <a:cubicBezTo>
                    <a:pt x="131" y="1"/>
                    <a:pt x="118" y="1"/>
                    <a:pt x="105" y="1"/>
                  </a:cubicBezTo>
                  <a:cubicBezTo>
                    <a:pt x="78" y="1"/>
                    <a:pt x="51" y="1"/>
                    <a:pt x="24" y="1"/>
                  </a:cubicBezTo>
                  <a:cubicBezTo>
                    <a:pt x="22" y="1"/>
                    <a:pt x="20" y="1"/>
                    <a:pt x="19" y="1"/>
                  </a:cubicBezTo>
                  <a:cubicBezTo>
                    <a:pt x="13" y="1"/>
                    <a:pt x="8" y="6"/>
                    <a:pt x="8" y="11"/>
                  </a:cubicBezTo>
                  <a:cubicBezTo>
                    <a:pt x="6" y="11"/>
                    <a:pt x="5" y="12"/>
                    <a:pt x="4" y="13"/>
                  </a:cubicBezTo>
                  <a:cubicBezTo>
                    <a:pt x="3" y="14"/>
                    <a:pt x="3" y="16"/>
                    <a:pt x="3" y="17"/>
                  </a:cubicBezTo>
                  <a:cubicBezTo>
                    <a:pt x="4" y="19"/>
                    <a:pt x="6" y="20"/>
                    <a:pt x="7" y="21"/>
                  </a:cubicBezTo>
                  <a:cubicBezTo>
                    <a:pt x="7" y="21"/>
                    <a:pt x="7" y="22"/>
                    <a:pt x="7" y="22"/>
                  </a:cubicBezTo>
                  <a:cubicBezTo>
                    <a:pt x="6" y="23"/>
                    <a:pt x="5" y="23"/>
                    <a:pt x="3" y="24"/>
                  </a:cubicBezTo>
                  <a:cubicBezTo>
                    <a:pt x="2" y="25"/>
                    <a:pt x="2" y="28"/>
                    <a:pt x="3" y="30"/>
                  </a:cubicBezTo>
                  <a:cubicBezTo>
                    <a:pt x="4" y="32"/>
                    <a:pt x="5" y="33"/>
                    <a:pt x="7" y="34"/>
                  </a:cubicBezTo>
                  <a:cubicBezTo>
                    <a:pt x="7" y="34"/>
                    <a:pt x="7" y="34"/>
                    <a:pt x="7" y="35"/>
                  </a:cubicBezTo>
                  <a:cubicBezTo>
                    <a:pt x="5" y="35"/>
                    <a:pt x="4" y="36"/>
                    <a:pt x="3" y="38"/>
                  </a:cubicBezTo>
                  <a:cubicBezTo>
                    <a:pt x="0" y="41"/>
                    <a:pt x="4" y="44"/>
                    <a:pt x="7" y="44"/>
                  </a:cubicBezTo>
                  <a:cubicBezTo>
                    <a:pt x="7" y="46"/>
                    <a:pt x="7" y="47"/>
                    <a:pt x="7" y="49"/>
                  </a:cubicBezTo>
                  <a:cubicBezTo>
                    <a:pt x="6" y="49"/>
                    <a:pt x="4" y="50"/>
                    <a:pt x="3" y="51"/>
                  </a:cubicBezTo>
                  <a:cubicBezTo>
                    <a:pt x="2" y="52"/>
                    <a:pt x="2" y="54"/>
                    <a:pt x="3" y="56"/>
                  </a:cubicBezTo>
                  <a:cubicBezTo>
                    <a:pt x="3" y="57"/>
                    <a:pt x="6" y="58"/>
                    <a:pt x="7" y="58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6" y="59"/>
                    <a:pt x="6" y="59"/>
                    <a:pt x="5" y="60"/>
                  </a:cubicBezTo>
                  <a:cubicBezTo>
                    <a:pt x="2" y="62"/>
                    <a:pt x="4" y="66"/>
                    <a:pt x="7" y="67"/>
                  </a:cubicBezTo>
                  <a:cubicBezTo>
                    <a:pt x="7" y="67"/>
                    <a:pt x="7" y="68"/>
                    <a:pt x="7" y="68"/>
                  </a:cubicBezTo>
                  <a:cubicBezTo>
                    <a:pt x="6" y="68"/>
                    <a:pt x="4" y="69"/>
                    <a:pt x="3" y="70"/>
                  </a:cubicBezTo>
                  <a:cubicBezTo>
                    <a:pt x="1" y="73"/>
                    <a:pt x="4" y="77"/>
                    <a:pt x="7" y="7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5" y="78"/>
                    <a:pt x="4" y="78"/>
                    <a:pt x="2" y="80"/>
                  </a:cubicBezTo>
                  <a:cubicBezTo>
                    <a:pt x="0" y="83"/>
                    <a:pt x="5" y="86"/>
                    <a:pt x="7" y="86"/>
                  </a:cubicBezTo>
                  <a:cubicBezTo>
                    <a:pt x="7" y="87"/>
                    <a:pt x="7" y="88"/>
                    <a:pt x="7" y="89"/>
                  </a:cubicBezTo>
                  <a:cubicBezTo>
                    <a:pt x="7" y="89"/>
                    <a:pt x="6" y="89"/>
                    <a:pt x="6" y="89"/>
                  </a:cubicBezTo>
                  <a:cubicBezTo>
                    <a:pt x="4" y="89"/>
                    <a:pt x="3" y="90"/>
                    <a:pt x="2" y="92"/>
                  </a:cubicBezTo>
                  <a:cubicBezTo>
                    <a:pt x="2" y="95"/>
                    <a:pt x="5" y="96"/>
                    <a:pt x="7" y="97"/>
                  </a:cubicBezTo>
                  <a:cubicBezTo>
                    <a:pt x="7" y="97"/>
                    <a:pt x="7" y="98"/>
                    <a:pt x="7" y="99"/>
                  </a:cubicBezTo>
                  <a:cubicBezTo>
                    <a:pt x="6" y="99"/>
                    <a:pt x="4" y="99"/>
                    <a:pt x="3" y="101"/>
                  </a:cubicBezTo>
                  <a:cubicBezTo>
                    <a:pt x="1" y="104"/>
                    <a:pt x="5" y="106"/>
                    <a:pt x="7" y="106"/>
                  </a:cubicBezTo>
                  <a:cubicBezTo>
                    <a:pt x="7" y="107"/>
                    <a:pt x="7" y="108"/>
                    <a:pt x="7" y="109"/>
                  </a:cubicBezTo>
                  <a:cubicBezTo>
                    <a:pt x="7" y="109"/>
                    <a:pt x="7" y="109"/>
                    <a:pt x="6" y="109"/>
                  </a:cubicBezTo>
                  <a:cubicBezTo>
                    <a:pt x="5" y="109"/>
                    <a:pt x="3" y="110"/>
                    <a:pt x="3" y="112"/>
                  </a:cubicBezTo>
                  <a:cubicBezTo>
                    <a:pt x="2" y="114"/>
                    <a:pt x="5" y="116"/>
                    <a:pt x="7" y="117"/>
                  </a:cubicBezTo>
                  <a:cubicBezTo>
                    <a:pt x="7" y="117"/>
                    <a:pt x="7" y="117"/>
                    <a:pt x="7" y="118"/>
                  </a:cubicBezTo>
                  <a:cubicBezTo>
                    <a:pt x="6" y="117"/>
                    <a:pt x="5" y="118"/>
                    <a:pt x="3" y="119"/>
                  </a:cubicBezTo>
                  <a:cubicBezTo>
                    <a:pt x="1" y="122"/>
                    <a:pt x="5" y="125"/>
                    <a:pt x="7" y="126"/>
                  </a:cubicBezTo>
                  <a:cubicBezTo>
                    <a:pt x="7" y="126"/>
                    <a:pt x="7" y="127"/>
                    <a:pt x="7" y="127"/>
                  </a:cubicBezTo>
                  <a:cubicBezTo>
                    <a:pt x="6" y="127"/>
                    <a:pt x="4" y="127"/>
                    <a:pt x="3" y="128"/>
                  </a:cubicBezTo>
                  <a:cubicBezTo>
                    <a:pt x="0" y="131"/>
                    <a:pt x="5" y="135"/>
                    <a:pt x="7" y="136"/>
                  </a:cubicBezTo>
                  <a:cubicBezTo>
                    <a:pt x="7" y="136"/>
                    <a:pt x="7" y="137"/>
                    <a:pt x="7" y="137"/>
                  </a:cubicBezTo>
                  <a:cubicBezTo>
                    <a:pt x="6" y="137"/>
                    <a:pt x="4" y="138"/>
                    <a:pt x="3" y="139"/>
                  </a:cubicBezTo>
                  <a:cubicBezTo>
                    <a:pt x="0" y="142"/>
                    <a:pt x="4" y="145"/>
                    <a:pt x="7" y="145"/>
                  </a:cubicBezTo>
                  <a:cubicBezTo>
                    <a:pt x="7" y="146"/>
                    <a:pt x="7" y="147"/>
                    <a:pt x="7" y="148"/>
                  </a:cubicBezTo>
                  <a:cubicBezTo>
                    <a:pt x="6" y="148"/>
                    <a:pt x="6" y="148"/>
                    <a:pt x="5" y="149"/>
                  </a:cubicBezTo>
                  <a:cubicBezTo>
                    <a:pt x="3" y="150"/>
                    <a:pt x="3" y="151"/>
                    <a:pt x="3" y="153"/>
                  </a:cubicBezTo>
                  <a:cubicBezTo>
                    <a:pt x="3" y="155"/>
                    <a:pt x="6" y="156"/>
                    <a:pt x="7" y="156"/>
                  </a:cubicBezTo>
                  <a:cubicBezTo>
                    <a:pt x="7" y="157"/>
                    <a:pt x="7" y="157"/>
                    <a:pt x="7" y="158"/>
                  </a:cubicBezTo>
                  <a:cubicBezTo>
                    <a:pt x="6" y="158"/>
                    <a:pt x="4" y="159"/>
                    <a:pt x="3" y="161"/>
                  </a:cubicBezTo>
                  <a:cubicBezTo>
                    <a:pt x="0" y="164"/>
                    <a:pt x="4" y="166"/>
                    <a:pt x="7" y="167"/>
                  </a:cubicBezTo>
                  <a:cubicBezTo>
                    <a:pt x="7" y="168"/>
                    <a:pt x="7" y="170"/>
                    <a:pt x="7" y="171"/>
                  </a:cubicBezTo>
                  <a:cubicBezTo>
                    <a:pt x="6" y="171"/>
                    <a:pt x="4" y="171"/>
                    <a:pt x="3" y="173"/>
                  </a:cubicBezTo>
                  <a:cubicBezTo>
                    <a:pt x="1" y="176"/>
                    <a:pt x="5" y="178"/>
                    <a:pt x="7" y="179"/>
                  </a:cubicBezTo>
                  <a:cubicBezTo>
                    <a:pt x="7" y="180"/>
                    <a:pt x="7" y="181"/>
                    <a:pt x="7" y="182"/>
                  </a:cubicBezTo>
                  <a:cubicBezTo>
                    <a:pt x="6" y="182"/>
                    <a:pt x="5" y="182"/>
                    <a:pt x="4" y="184"/>
                  </a:cubicBezTo>
                  <a:cubicBezTo>
                    <a:pt x="2" y="186"/>
                    <a:pt x="5" y="189"/>
                    <a:pt x="7" y="190"/>
                  </a:cubicBezTo>
                  <a:cubicBezTo>
                    <a:pt x="7" y="191"/>
                    <a:pt x="7" y="191"/>
                    <a:pt x="7" y="192"/>
                  </a:cubicBezTo>
                  <a:cubicBezTo>
                    <a:pt x="6" y="193"/>
                    <a:pt x="5" y="193"/>
                    <a:pt x="4" y="194"/>
                  </a:cubicBezTo>
                  <a:cubicBezTo>
                    <a:pt x="1" y="196"/>
                    <a:pt x="5" y="200"/>
                    <a:pt x="7" y="201"/>
                  </a:cubicBezTo>
                  <a:cubicBezTo>
                    <a:pt x="8" y="205"/>
                    <a:pt x="9" y="210"/>
                    <a:pt x="14" y="213"/>
                  </a:cubicBezTo>
                  <a:cubicBezTo>
                    <a:pt x="16" y="214"/>
                    <a:pt x="19" y="214"/>
                    <a:pt x="22" y="214"/>
                  </a:cubicBezTo>
                  <a:cubicBezTo>
                    <a:pt x="26" y="214"/>
                    <a:pt x="30" y="214"/>
                    <a:pt x="34" y="214"/>
                  </a:cubicBezTo>
                  <a:cubicBezTo>
                    <a:pt x="64" y="214"/>
                    <a:pt x="93" y="214"/>
                    <a:pt x="123" y="214"/>
                  </a:cubicBezTo>
                  <a:cubicBezTo>
                    <a:pt x="132" y="214"/>
                    <a:pt x="141" y="214"/>
                    <a:pt x="151" y="214"/>
                  </a:cubicBezTo>
                  <a:cubicBezTo>
                    <a:pt x="158" y="214"/>
                    <a:pt x="166" y="212"/>
                    <a:pt x="167" y="203"/>
                  </a:cubicBezTo>
                  <a:cubicBezTo>
                    <a:pt x="167" y="203"/>
                    <a:pt x="167" y="203"/>
                    <a:pt x="167" y="202"/>
                  </a:cubicBezTo>
                  <a:cubicBezTo>
                    <a:pt x="167" y="154"/>
                    <a:pt x="167" y="106"/>
                    <a:pt x="167" y="58"/>
                  </a:cubicBezTo>
                  <a:cubicBezTo>
                    <a:pt x="167" y="47"/>
                    <a:pt x="167" y="35"/>
                    <a:pt x="167" y="24"/>
                  </a:cubicBezTo>
                  <a:cubicBezTo>
                    <a:pt x="167" y="19"/>
                    <a:pt x="168" y="12"/>
                    <a:pt x="166" y="7"/>
                  </a:cubicBezTo>
                  <a:cubicBezTo>
                    <a:pt x="162" y="0"/>
                    <a:pt x="151" y="1"/>
                    <a:pt x="144" y="1"/>
                  </a:cubicBezTo>
                  <a:close/>
                  <a:moveTo>
                    <a:pt x="6" y="16"/>
                  </a:moveTo>
                  <a:cubicBezTo>
                    <a:pt x="6" y="16"/>
                    <a:pt x="6" y="15"/>
                    <a:pt x="7" y="15"/>
                  </a:cubicBezTo>
                  <a:cubicBezTo>
                    <a:pt x="7" y="15"/>
                    <a:pt x="7" y="14"/>
                    <a:pt x="7" y="14"/>
                  </a:cubicBezTo>
                  <a:cubicBezTo>
                    <a:pt x="7" y="15"/>
                    <a:pt x="7" y="17"/>
                    <a:pt x="7" y="18"/>
                  </a:cubicBezTo>
                  <a:cubicBezTo>
                    <a:pt x="7" y="17"/>
                    <a:pt x="6" y="17"/>
                    <a:pt x="6" y="16"/>
                  </a:cubicBezTo>
                  <a:close/>
                  <a:moveTo>
                    <a:pt x="6" y="26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7" y="27"/>
                    <a:pt x="7" y="29"/>
                    <a:pt x="7" y="31"/>
                  </a:cubicBezTo>
                  <a:cubicBezTo>
                    <a:pt x="6" y="29"/>
                    <a:pt x="4" y="27"/>
                    <a:pt x="6" y="26"/>
                  </a:cubicBezTo>
                  <a:close/>
                  <a:moveTo>
                    <a:pt x="6" y="41"/>
                  </a:moveTo>
                  <a:cubicBezTo>
                    <a:pt x="5" y="40"/>
                    <a:pt x="5" y="39"/>
                    <a:pt x="6" y="39"/>
                  </a:cubicBezTo>
                  <a:cubicBezTo>
                    <a:pt x="6" y="38"/>
                    <a:pt x="7" y="38"/>
                    <a:pt x="7" y="38"/>
                  </a:cubicBezTo>
                  <a:cubicBezTo>
                    <a:pt x="7" y="39"/>
                    <a:pt x="7" y="40"/>
                    <a:pt x="7" y="41"/>
                  </a:cubicBezTo>
                  <a:cubicBezTo>
                    <a:pt x="7" y="41"/>
                    <a:pt x="6" y="41"/>
                    <a:pt x="6" y="41"/>
                  </a:cubicBezTo>
                  <a:close/>
                  <a:moveTo>
                    <a:pt x="5" y="54"/>
                  </a:moveTo>
                  <a:cubicBezTo>
                    <a:pt x="5" y="54"/>
                    <a:pt x="5" y="54"/>
                    <a:pt x="5" y="54"/>
                  </a:cubicBezTo>
                  <a:cubicBezTo>
                    <a:pt x="5" y="53"/>
                    <a:pt x="5" y="53"/>
                    <a:pt x="6" y="53"/>
                  </a:cubicBezTo>
                  <a:cubicBezTo>
                    <a:pt x="6" y="52"/>
                    <a:pt x="7" y="52"/>
                    <a:pt x="7" y="52"/>
                  </a:cubicBezTo>
                  <a:cubicBezTo>
                    <a:pt x="7" y="53"/>
                    <a:pt x="7" y="54"/>
                    <a:pt x="7" y="55"/>
                  </a:cubicBezTo>
                  <a:cubicBezTo>
                    <a:pt x="6" y="55"/>
                    <a:pt x="6" y="55"/>
                    <a:pt x="5" y="54"/>
                  </a:cubicBezTo>
                  <a:close/>
                  <a:moveTo>
                    <a:pt x="7" y="62"/>
                  </a:moveTo>
                  <a:cubicBezTo>
                    <a:pt x="7" y="63"/>
                    <a:pt x="7" y="63"/>
                    <a:pt x="7" y="64"/>
                  </a:cubicBezTo>
                  <a:cubicBezTo>
                    <a:pt x="6" y="63"/>
                    <a:pt x="6" y="62"/>
                    <a:pt x="7" y="62"/>
                  </a:cubicBezTo>
                  <a:close/>
                  <a:moveTo>
                    <a:pt x="6" y="71"/>
                  </a:moveTo>
                  <a:cubicBezTo>
                    <a:pt x="6" y="71"/>
                    <a:pt x="7" y="71"/>
                    <a:pt x="7" y="71"/>
                  </a:cubicBezTo>
                  <a:cubicBezTo>
                    <a:pt x="7" y="72"/>
                    <a:pt x="7" y="73"/>
                    <a:pt x="7" y="74"/>
                  </a:cubicBezTo>
                  <a:cubicBezTo>
                    <a:pt x="6" y="74"/>
                    <a:pt x="4" y="72"/>
                    <a:pt x="6" y="71"/>
                  </a:cubicBezTo>
                  <a:close/>
                  <a:moveTo>
                    <a:pt x="6" y="83"/>
                  </a:move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1"/>
                    <a:pt x="6" y="81"/>
                    <a:pt x="7" y="81"/>
                  </a:cubicBezTo>
                  <a:cubicBezTo>
                    <a:pt x="7" y="82"/>
                    <a:pt x="7" y="83"/>
                    <a:pt x="7" y="83"/>
                  </a:cubicBezTo>
                  <a:cubicBezTo>
                    <a:pt x="7" y="83"/>
                    <a:pt x="6" y="83"/>
                    <a:pt x="6" y="83"/>
                  </a:cubicBezTo>
                  <a:close/>
                  <a:moveTo>
                    <a:pt x="6" y="93"/>
                  </a:moveTo>
                  <a:cubicBezTo>
                    <a:pt x="6" y="93"/>
                    <a:pt x="6" y="93"/>
                    <a:pt x="5" y="93"/>
                  </a:cubicBezTo>
                  <a:cubicBezTo>
                    <a:pt x="5" y="93"/>
                    <a:pt x="5" y="92"/>
                    <a:pt x="5" y="93"/>
                  </a:cubicBezTo>
                  <a:cubicBezTo>
                    <a:pt x="5" y="92"/>
                    <a:pt x="7" y="92"/>
                    <a:pt x="7" y="92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7" y="92"/>
                    <a:pt x="7" y="93"/>
                    <a:pt x="7" y="94"/>
                  </a:cubicBezTo>
                  <a:cubicBezTo>
                    <a:pt x="7" y="94"/>
                    <a:pt x="7" y="94"/>
                    <a:pt x="6" y="93"/>
                  </a:cubicBezTo>
                  <a:close/>
                  <a:moveTo>
                    <a:pt x="6" y="103"/>
                  </a:moveTo>
                  <a:cubicBezTo>
                    <a:pt x="5" y="102"/>
                    <a:pt x="5" y="102"/>
                    <a:pt x="6" y="102"/>
                  </a:cubicBezTo>
                  <a:cubicBezTo>
                    <a:pt x="7" y="101"/>
                    <a:pt x="7" y="101"/>
                    <a:pt x="7" y="101"/>
                  </a:cubicBezTo>
                  <a:cubicBezTo>
                    <a:pt x="7" y="102"/>
                    <a:pt x="7" y="103"/>
                    <a:pt x="7" y="103"/>
                  </a:cubicBezTo>
                  <a:cubicBezTo>
                    <a:pt x="7" y="103"/>
                    <a:pt x="7" y="103"/>
                    <a:pt x="6" y="103"/>
                  </a:cubicBezTo>
                  <a:close/>
                  <a:moveTo>
                    <a:pt x="6" y="112"/>
                  </a:moveTo>
                  <a:cubicBezTo>
                    <a:pt x="6" y="112"/>
                    <a:pt x="7" y="112"/>
                    <a:pt x="7" y="112"/>
                  </a:cubicBezTo>
                  <a:cubicBezTo>
                    <a:pt x="7" y="112"/>
                    <a:pt x="7" y="113"/>
                    <a:pt x="7" y="114"/>
                  </a:cubicBezTo>
                  <a:cubicBezTo>
                    <a:pt x="7" y="113"/>
                    <a:pt x="6" y="113"/>
                    <a:pt x="6" y="112"/>
                  </a:cubicBezTo>
                  <a:close/>
                  <a:moveTo>
                    <a:pt x="6" y="121"/>
                  </a:moveTo>
                  <a:cubicBezTo>
                    <a:pt x="7" y="120"/>
                    <a:pt x="7" y="120"/>
                    <a:pt x="7" y="120"/>
                  </a:cubicBezTo>
                  <a:cubicBezTo>
                    <a:pt x="7" y="121"/>
                    <a:pt x="7" y="122"/>
                    <a:pt x="7" y="123"/>
                  </a:cubicBezTo>
                  <a:cubicBezTo>
                    <a:pt x="6" y="122"/>
                    <a:pt x="5" y="121"/>
                    <a:pt x="6" y="121"/>
                  </a:cubicBezTo>
                  <a:close/>
                  <a:moveTo>
                    <a:pt x="6" y="130"/>
                  </a:moveTo>
                  <a:cubicBezTo>
                    <a:pt x="6" y="130"/>
                    <a:pt x="7" y="130"/>
                    <a:pt x="7" y="130"/>
                  </a:cubicBezTo>
                  <a:cubicBezTo>
                    <a:pt x="7" y="131"/>
                    <a:pt x="7" y="132"/>
                    <a:pt x="7" y="132"/>
                  </a:cubicBezTo>
                  <a:cubicBezTo>
                    <a:pt x="6" y="132"/>
                    <a:pt x="4" y="131"/>
                    <a:pt x="6" y="130"/>
                  </a:cubicBezTo>
                  <a:close/>
                  <a:moveTo>
                    <a:pt x="6" y="140"/>
                  </a:moveTo>
                  <a:cubicBezTo>
                    <a:pt x="7" y="140"/>
                    <a:pt x="7" y="140"/>
                    <a:pt x="7" y="140"/>
                  </a:cubicBezTo>
                  <a:cubicBezTo>
                    <a:pt x="7" y="141"/>
                    <a:pt x="7" y="142"/>
                    <a:pt x="7" y="142"/>
                  </a:cubicBezTo>
                  <a:cubicBezTo>
                    <a:pt x="6" y="142"/>
                    <a:pt x="4" y="141"/>
                    <a:pt x="6" y="140"/>
                  </a:cubicBezTo>
                  <a:close/>
                  <a:moveTo>
                    <a:pt x="6" y="153"/>
                  </a:moveTo>
                  <a:cubicBezTo>
                    <a:pt x="6" y="153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1"/>
                    <a:pt x="7" y="151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2"/>
                    <a:pt x="7" y="152"/>
                    <a:pt x="7" y="153"/>
                  </a:cubicBezTo>
                  <a:cubicBezTo>
                    <a:pt x="7" y="153"/>
                    <a:pt x="7" y="153"/>
                    <a:pt x="6" y="153"/>
                  </a:cubicBezTo>
                  <a:close/>
                  <a:moveTo>
                    <a:pt x="5" y="162"/>
                  </a:moveTo>
                  <a:cubicBezTo>
                    <a:pt x="6" y="161"/>
                    <a:pt x="7" y="161"/>
                    <a:pt x="7" y="161"/>
                  </a:cubicBezTo>
                  <a:cubicBezTo>
                    <a:pt x="7" y="162"/>
                    <a:pt x="7" y="163"/>
                    <a:pt x="7" y="164"/>
                  </a:cubicBezTo>
                  <a:cubicBezTo>
                    <a:pt x="6" y="164"/>
                    <a:pt x="4" y="163"/>
                    <a:pt x="5" y="162"/>
                  </a:cubicBezTo>
                  <a:close/>
                  <a:moveTo>
                    <a:pt x="6" y="175"/>
                  </a:moveTo>
                  <a:cubicBezTo>
                    <a:pt x="6" y="175"/>
                    <a:pt x="6" y="175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4"/>
                    <a:pt x="6" y="174"/>
                    <a:pt x="6" y="174"/>
                  </a:cubicBezTo>
                  <a:cubicBezTo>
                    <a:pt x="6" y="174"/>
                    <a:pt x="7" y="174"/>
                    <a:pt x="7" y="174"/>
                  </a:cubicBezTo>
                  <a:cubicBezTo>
                    <a:pt x="7" y="174"/>
                    <a:pt x="7" y="175"/>
                    <a:pt x="7" y="176"/>
                  </a:cubicBezTo>
                  <a:cubicBezTo>
                    <a:pt x="7" y="175"/>
                    <a:pt x="7" y="175"/>
                    <a:pt x="6" y="175"/>
                  </a:cubicBezTo>
                  <a:close/>
                  <a:moveTo>
                    <a:pt x="7" y="186"/>
                  </a:moveTo>
                  <a:cubicBezTo>
                    <a:pt x="7" y="186"/>
                    <a:pt x="6" y="185"/>
                    <a:pt x="6" y="185"/>
                  </a:cubicBezTo>
                  <a:cubicBezTo>
                    <a:pt x="6" y="185"/>
                    <a:pt x="6" y="185"/>
                    <a:pt x="7" y="185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7" y="185"/>
                    <a:pt x="7" y="186"/>
                    <a:pt x="7" y="187"/>
                  </a:cubicBezTo>
                  <a:cubicBezTo>
                    <a:pt x="7" y="186"/>
                    <a:pt x="7" y="186"/>
                    <a:pt x="7" y="186"/>
                  </a:cubicBezTo>
                  <a:close/>
                  <a:moveTo>
                    <a:pt x="7" y="195"/>
                  </a:moveTo>
                  <a:cubicBezTo>
                    <a:pt x="7" y="195"/>
                    <a:pt x="7" y="195"/>
                    <a:pt x="7" y="195"/>
                  </a:cubicBezTo>
                  <a:cubicBezTo>
                    <a:pt x="7" y="196"/>
                    <a:pt x="7" y="197"/>
                    <a:pt x="7" y="197"/>
                  </a:cubicBezTo>
                  <a:cubicBezTo>
                    <a:pt x="7" y="197"/>
                    <a:pt x="7" y="197"/>
                    <a:pt x="7" y="197"/>
                  </a:cubicBezTo>
                  <a:cubicBezTo>
                    <a:pt x="6" y="196"/>
                    <a:pt x="6" y="196"/>
                    <a:pt x="7" y="195"/>
                  </a:cubicBezTo>
                  <a:close/>
                  <a:moveTo>
                    <a:pt x="141" y="211"/>
                  </a:moveTo>
                  <a:cubicBezTo>
                    <a:pt x="127" y="211"/>
                    <a:pt x="113" y="211"/>
                    <a:pt x="99" y="211"/>
                  </a:cubicBezTo>
                  <a:cubicBezTo>
                    <a:pt x="73" y="211"/>
                    <a:pt x="47" y="211"/>
                    <a:pt x="22" y="211"/>
                  </a:cubicBezTo>
                  <a:cubicBezTo>
                    <a:pt x="16" y="211"/>
                    <a:pt x="11" y="209"/>
                    <a:pt x="10" y="202"/>
                  </a:cubicBezTo>
                  <a:cubicBezTo>
                    <a:pt x="10" y="201"/>
                    <a:pt x="10" y="200"/>
                    <a:pt x="10" y="198"/>
                  </a:cubicBezTo>
                  <a:cubicBezTo>
                    <a:pt x="10" y="198"/>
                    <a:pt x="10" y="197"/>
                    <a:pt x="10" y="196"/>
                  </a:cubicBezTo>
                  <a:cubicBezTo>
                    <a:pt x="11" y="196"/>
                    <a:pt x="12" y="196"/>
                    <a:pt x="12" y="197"/>
                  </a:cubicBezTo>
                  <a:cubicBezTo>
                    <a:pt x="13" y="198"/>
                    <a:pt x="15" y="195"/>
                    <a:pt x="13" y="194"/>
                  </a:cubicBezTo>
                  <a:cubicBezTo>
                    <a:pt x="13" y="193"/>
                    <a:pt x="11" y="193"/>
                    <a:pt x="10" y="193"/>
                  </a:cubicBezTo>
                  <a:cubicBezTo>
                    <a:pt x="10" y="190"/>
                    <a:pt x="10" y="188"/>
                    <a:pt x="10" y="185"/>
                  </a:cubicBezTo>
                  <a:cubicBezTo>
                    <a:pt x="11" y="186"/>
                    <a:pt x="12" y="186"/>
                    <a:pt x="13" y="186"/>
                  </a:cubicBezTo>
                  <a:cubicBezTo>
                    <a:pt x="15" y="186"/>
                    <a:pt x="16" y="184"/>
                    <a:pt x="14" y="183"/>
                  </a:cubicBezTo>
                  <a:cubicBezTo>
                    <a:pt x="13" y="183"/>
                    <a:pt x="11" y="183"/>
                    <a:pt x="10" y="182"/>
                  </a:cubicBezTo>
                  <a:cubicBezTo>
                    <a:pt x="10" y="180"/>
                    <a:pt x="10" y="177"/>
                    <a:pt x="10" y="174"/>
                  </a:cubicBezTo>
                  <a:cubicBezTo>
                    <a:pt x="11" y="174"/>
                    <a:pt x="12" y="175"/>
                    <a:pt x="12" y="175"/>
                  </a:cubicBezTo>
                  <a:cubicBezTo>
                    <a:pt x="14" y="176"/>
                    <a:pt x="15" y="173"/>
                    <a:pt x="13" y="172"/>
                  </a:cubicBezTo>
                  <a:cubicBezTo>
                    <a:pt x="12" y="172"/>
                    <a:pt x="11" y="171"/>
                    <a:pt x="10" y="171"/>
                  </a:cubicBezTo>
                  <a:cubicBezTo>
                    <a:pt x="10" y="168"/>
                    <a:pt x="10" y="165"/>
                    <a:pt x="10" y="162"/>
                  </a:cubicBezTo>
                  <a:cubicBezTo>
                    <a:pt x="11" y="162"/>
                    <a:pt x="12" y="163"/>
                    <a:pt x="13" y="163"/>
                  </a:cubicBezTo>
                  <a:cubicBezTo>
                    <a:pt x="15" y="163"/>
                    <a:pt x="15" y="161"/>
                    <a:pt x="14" y="160"/>
                  </a:cubicBezTo>
                  <a:cubicBezTo>
                    <a:pt x="13" y="160"/>
                    <a:pt x="11" y="159"/>
                    <a:pt x="10" y="159"/>
                  </a:cubicBezTo>
                  <a:cubicBezTo>
                    <a:pt x="10" y="156"/>
                    <a:pt x="10" y="153"/>
                    <a:pt x="10" y="151"/>
                  </a:cubicBezTo>
                  <a:cubicBezTo>
                    <a:pt x="11" y="151"/>
                    <a:pt x="12" y="151"/>
                    <a:pt x="12" y="152"/>
                  </a:cubicBezTo>
                  <a:cubicBezTo>
                    <a:pt x="13" y="154"/>
                    <a:pt x="16" y="152"/>
                    <a:pt x="15" y="151"/>
                  </a:cubicBezTo>
                  <a:cubicBezTo>
                    <a:pt x="14" y="149"/>
                    <a:pt x="12" y="148"/>
                    <a:pt x="10" y="148"/>
                  </a:cubicBezTo>
                  <a:cubicBezTo>
                    <a:pt x="10" y="145"/>
                    <a:pt x="10" y="143"/>
                    <a:pt x="10" y="141"/>
                  </a:cubicBezTo>
                  <a:cubicBezTo>
                    <a:pt x="11" y="141"/>
                    <a:pt x="12" y="142"/>
                    <a:pt x="12" y="142"/>
                  </a:cubicBezTo>
                  <a:cubicBezTo>
                    <a:pt x="14" y="143"/>
                    <a:pt x="15" y="141"/>
                    <a:pt x="14" y="139"/>
                  </a:cubicBezTo>
                  <a:cubicBezTo>
                    <a:pt x="13" y="139"/>
                    <a:pt x="12" y="138"/>
                    <a:pt x="10" y="138"/>
                  </a:cubicBezTo>
                  <a:cubicBezTo>
                    <a:pt x="10" y="135"/>
                    <a:pt x="10" y="133"/>
                    <a:pt x="10" y="131"/>
                  </a:cubicBezTo>
                  <a:cubicBezTo>
                    <a:pt x="11" y="131"/>
                    <a:pt x="12" y="132"/>
                    <a:pt x="12" y="132"/>
                  </a:cubicBezTo>
                  <a:cubicBezTo>
                    <a:pt x="14" y="133"/>
                    <a:pt x="15" y="131"/>
                    <a:pt x="13" y="129"/>
                  </a:cubicBezTo>
                  <a:cubicBezTo>
                    <a:pt x="13" y="129"/>
                    <a:pt x="11" y="128"/>
                    <a:pt x="10" y="128"/>
                  </a:cubicBezTo>
                  <a:cubicBezTo>
                    <a:pt x="10" y="126"/>
                    <a:pt x="10" y="124"/>
                    <a:pt x="10" y="121"/>
                  </a:cubicBezTo>
                  <a:cubicBezTo>
                    <a:pt x="11" y="122"/>
                    <a:pt x="12" y="122"/>
                    <a:pt x="13" y="122"/>
                  </a:cubicBezTo>
                  <a:cubicBezTo>
                    <a:pt x="14" y="123"/>
                    <a:pt x="15" y="120"/>
                    <a:pt x="13" y="120"/>
                  </a:cubicBezTo>
                  <a:cubicBezTo>
                    <a:pt x="12" y="119"/>
                    <a:pt x="11" y="119"/>
                    <a:pt x="10" y="118"/>
                  </a:cubicBezTo>
                  <a:cubicBezTo>
                    <a:pt x="10" y="116"/>
                    <a:pt x="10" y="114"/>
                    <a:pt x="10" y="112"/>
                  </a:cubicBezTo>
                  <a:cubicBezTo>
                    <a:pt x="11" y="113"/>
                    <a:pt x="11" y="113"/>
                    <a:pt x="12" y="113"/>
                  </a:cubicBezTo>
                  <a:cubicBezTo>
                    <a:pt x="14" y="114"/>
                    <a:pt x="15" y="111"/>
                    <a:pt x="13" y="110"/>
                  </a:cubicBezTo>
                  <a:cubicBezTo>
                    <a:pt x="12" y="110"/>
                    <a:pt x="11" y="110"/>
                    <a:pt x="10" y="109"/>
                  </a:cubicBezTo>
                  <a:cubicBezTo>
                    <a:pt x="10" y="107"/>
                    <a:pt x="10" y="104"/>
                    <a:pt x="10" y="102"/>
                  </a:cubicBezTo>
                  <a:cubicBezTo>
                    <a:pt x="11" y="102"/>
                    <a:pt x="12" y="102"/>
                    <a:pt x="12" y="102"/>
                  </a:cubicBezTo>
                  <a:cubicBezTo>
                    <a:pt x="14" y="103"/>
                    <a:pt x="15" y="100"/>
                    <a:pt x="13" y="100"/>
                  </a:cubicBezTo>
                  <a:cubicBezTo>
                    <a:pt x="12" y="99"/>
                    <a:pt x="11" y="99"/>
                    <a:pt x="10" y="99"/>
                  </a:cubicBezTo>
                  <a:cubicBezTo>
                    <a:pt x="10" y="97"/>
                    <a:pt x="10" y="94"/>
                    <a:pt x="10" y="92"/>
                  </a:cubicBezTo>
                  <a:cubicBezTo>
                    <a:pt x="11" y="92"/>
                    <a:pt x="11" y="93"/>
                    <a:pt x="12" y="93"/>
                  </a:cubicBezTo>
                  <a:cubicBezTo>
                    <a:pt x="13" y="93"/>
                    <a:pt x="14" y="91"/>
                    <a:pt x="12" y="90"/>
                  </a:cubicBezTo>
                  <a:cubicBezTo>
                    <a:pt x="12" y="90"/>
                    <a:pt x="11" y="89"/>
                    <a:pt x="10" y="89"/>
                  </a:cubicBezTo>
                  <a:cubicBezTo>
                    <a:pt x="10" y="87"/>
                    <a:pt x="10" y="85"/>
                    <a:pt x="10" y="82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2" y="84"/>
                    <a:pt x="14" y="82"/>
                    <a:pt x="13" y="81"/>
                  </a:cubicBezTo>
                  <a:cubicBezTo>
                    <a:pt x="12" y="80"/>
                    <a:pt x="11" y="80"/>
                    <a:pt x="10" y="79"/>
                  </a:cubicBezTo>
                  <a:cubicBezTo>
                    <a:pt x="10" y="76"/>
                    <a:pt x="10" y="74"/>
                    <a:pt x="10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4" y="73"/>
                    <a:pt x="15" y="70"/>
                    <a:pt x="13" y="69"/>
                  </a:cubicBezTo>
                  <a:cubicBezTo>
                    <a:pt x="13" y="69"/>
                    <a:pt x="11" y="69"/>
                    <a:pt x="10" y="68"/>
                  </a:cubicBezTo>
                  <a:cubicBezTo>
                    <a:pt x="10" y="66"/>
                    <a:pt x="10" y="64"/>
                    <a:pt x="10" y="62"/>
                  </a:cubicBezTo>
                  <a:cubicBezTo>
                    <a:pt x="11" y="62"/>
                    <a:pt x="11" y="63"/>
                    <a:pt x="12" y="63"/>
                  </a:cubicBezTo>
                  <a:cubicBezTo>
                    <a:pt x="13" y="64"/>
                    <a:pt x="15" y="61"/>
                    <a:pt x="13" y="60"/>
                  </a:cubicBezTo>
                  <a:cubicBezTo>
                    <a:pt x="12" y="60"/>
                    <a:pt x="11" y="59"/>
                    <a:pt x="10" y="59"/>
                  </a:cubicBezTo>
                  <a:cubicBezTo>
                    <a:pt x="10" y="57"/>
                    <a:pt x="10" y="54"/>
                    <a:pt x="10" y="52"/>
                  </a:cubicBezTo>
                  <a:cubicBezTo>
                    <a:pt x="11" y="52"/>
                    <a:pt x="11" y="52"/>
                    <a:pt x="12" y="53"/>
                  </a:cubicBezTo>
                  <a:cubicBezTo>
                    <a:pt x="13" y="54"/>
                    <a:pt x="15" y="51"/>
                    <a:pt x="13" y="50"/>
                  </a:cubicBezTo>
                  <a:cubicBezTo>
                    <a:pt x="13" y="49"/>
                    <a:pt x="11" y="49"/>
                    <a:pt x="10" y="49"/>
                  </a:cubicBezTo>
                  <a:cubicBezTo>
                    <a:pt x="10" y="45"/>
                    <a:pt x="10" y="42"/>
                    <a:pt x="10" y="38"/>
                  </a:cubicBezTo>
                  <a:cubicBezTo>
                    <a:pt x="11" y="38"/>
                    <a:pt x="12" y="39"/>
                    <a:pt x="12" y="39"/>
                  </a:cubicBezTo>
                  <a:cubicBezTo>
                    <a:pt x="14" y="40"/>
                    <a:pt x="16" y="37"/>
                    <a:pt x="14" y="36"/>
                  </a:cubicBezTo>
                  <a:cubicBezTo>
                    <a:pt x="13" y="36"/>
                    <a:pt x="12" y="35"/>
                    <a:pt x="10" y="35"/>
                  </a:cubicBezTo>
                  <a:cubicBezTo>
                    <a:pt x="10" y="32"/>
                    <a:pt x="10" y="28"/>
                    <a:pt x="10" y="25"/>
                  </a:cubicBezTo>
                  <a:cubicBezTo>
                    <a:pt x="11" y="25"/>
                    <a:pt x="12" y="25"/>
                    <a:pt x="13" y="26"/>
                  </a:cubicBezTo>
                  <a:cubicBezTo>
                    <a:pt x="15" y="26"/>
                    <a:pt x="15" y="23"/>
                    <a:pt x="14" y="23"/>
                  </a:cubicBezTo>
                  <a:cubicBezTo>
                    <a:pt x="13" y="23"/>
                    <a:pt x="11" y="22"/>
                    <a:pt x="10" y="22"/>
                  </a:cubicBezTo>
                  <a:cubicBezTo>
                    <a:pt x="10" y="20"/>
                    <a:pt x="10" y="17"/>
                    <a:pt x="10" y="15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4"/>
                    <a:pt x="12" y="14"/>
                    <a:pt x="13" y="14"/>
                  </a:cubicBezTo>
                  <a:cubicBezTo>
                    <a:pt x="15" y="15"/>
                    <a:pt x="16" y="13"/>
                    <a:pt x="14" y="12"/>
                  </a:cubicBezTo>
                  <a:cubicBezTo>
                    <a:pt x="13" y="11"/>
                    <a:pt x="12" y="11"/>
                    <a:pt x="11" y="11"/>
                  </a:cubicBezTo>
                  <a:cubicBezTo>
                    <a:pt x="12" y="7"/>
                    <a:pt x="14" y="5"/>
                    <a:pt x="19" y="4"/>
                  </a:cubicBezTo>
                  <a:cubicBezTo>
                    <a:pt x="20" y="4"/>
                    <a:pt x="22" y="4"/>
                    <a:pt x="24" y="4"/>
                  </a:cubicBezTo>
                  <a:cubicBezTo>
                    <a:pt x="35" y="4"/>
                    <a:pt x="46" y="4"/>
                    <a:pt x="58" y="4"/>
                  </a:cubicBezTo>
                  <a:cubicBezTo>
                    <a:pt x="87" y="4"/>
                    <a:pt x="115" y="4"/>
                    <a:pt x="144" y="4"/>
                  </a:cubicBezTo>
                  <a:cubicBezTo>
                    <a:pt x="151" y="4"/>
                    <a:pt x="164" y="2"/>
                    <a:pt x="164" y="13"/>
                  </a:cubicBezTo>
                  <a:cubicBezTo>
                    <a:pt x="164" y="19"/>
                    <a:pt x="164" y="25"/>
                    <a:pt x="164" y="31"/>
                  </a:cubicBezTo>
                  <a:cubicBezTo>
                    <a:pt x="164" y="85"/>
                    <a:pt x="164" y="139"/>
                    <a:pt x="164" y="194"/>
                  </a:cubicBezTo>
                  <a:cubicBezTo>
                    <a:pt x="164" y="197"/>
                    <a:pt x="164" y="199"/>
                    <a:pt x="164" y="202"/>
                  </a:cubicBezTo>
                  <a:cubicBezTo>
                    <a:pt x="163" y="213"/>
                    <a:pt x="148" y="211"/>
                    <a:pt x="141" y="211"/>
                  </a:cubicBezTo>
                  <a:close/>
                </a:path>
              </a:pathLst>
            </a:custGeom>
            <a:blipFill dpi="0" rotWithShape="1"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41" name="Freeform 35"/>
            <p:cNvSpPr>
              <a:spLocks noEditPoints="1"/>
            </p:cNvSpPr>
            <p:nvPr/>
          </p:nvSpPr>
          <p:spPr bwMode="auto">
            <a:xfrm>
              <a:off x="3187786" y="1835999"/>
              <a:ext cx="250825" cy="87313"/>
            </a:xfrm>
            <a:custGeom>
              <a:avLst/>
              <a:gdLst>
                <a:gd name="T0" fmla="*/ 76 w 86"/>
                <a:gd name="T1" fmla="*/ 14 h 30"/>
                <a:gd name="T2" fmla="*/ 73 w 86"/>
                <a:gd name="T3" fmla="*/ 13 h 30"/>
                <a:gd name="T4" fmla="*/ 73 w 86"/>
                <a:gd name="T5" fmla="*/ 15 h 30"/>
                <a:gd name="T6" fmla="*/ 62 w 86"/>
                <a:gd name="T7" fmla="*/ 21 h 30"/>
                <a:gd name="T8" fmla="*/ 64 w 86"/>
                <a:gd name="T9" fmla="*/ 11 h 30"/>
                <a:gd name="T10" fmla="*/ 59 w 86"/>
                <a:gd name="T11" fmla="*/ 21 h 30"/>
                <a:gd name="T12" fmla="*/ 50 w 86"/>
                <a:gd name="T13" fmla="*/ 11 h 30"/>
                <a:gd name="T14" fmla="*/ 61 w 86"/>
                <a:gd name="T15" fmla="*/ 8 h 30"/>
                <a:gd name="T16" fmla="*/ 53 w 86"/>
                <a:gd name="T17" fmla="*/ 7 h 30"/>
                <a:gd name="T18" fmla="*/ 49 w 86"/>
                <a:gd name="T19" fmla="*/ 7 h 30"/>
                <a:gd name="T20" fmla="*/ 43 w 86"/>
                <a:gd name="T21" fmla="*/ 8 h 30"/>
                <a:gd name="T22" fmla="*/ 47 w 86"/>
                <a:gd name="T23" fmla="*/ 10 h 30"/>
                <a:gd name="T24" fmla="*/ 42 w 86"/>
                <a:gd name="T25" fmla="*/ 13 h 30"/>
                <a:gd name="T26" fmla="*/ 35 w 86"/>
                <a:gd name="T27" fmla="*/ 11 h 30"/>
                <a:gd name="T28" fmla="*/ 28 w 86"/>
                <a:gd name="T29" fmla="*/ 21 h 30"/>
                <a:gd name="T30" fmla="*/ 22 w 86"/>
                <a:gd name="T31" fmla="*/ 19 h 30"/>
                <a:gd name="T32" fmla="*/ 14 w 86"/>
                <a:gd name="T33" fmla="*/ 11 h 30"/>
                <a:gd name="T34" fmla="*/ 1 w 86"/>
                <a:gd name="T35" fmla="*/ 13 h 30"/>
                <a:gd name="T36" fmla="*/ 12 w 86"/>
                <a:gd name="T37" fmla="*/ 6 h 30"/>
                <a:gd name="T38" fmla="*/ 7 w 86"/>
                <a:gd name="T39" fmla="*/ 30 h 30"/>
                <a:gd name="T40" fmla="*/ 13 w 86"/>
                <a:gd name="T41" fmla="*/ 17 h 30"/>
                <a:gd name="T42" fmla="*/ 19 w 86"/>
                <a:gd name="T43" fmla="*/ 8 h 30"/>
                <a:gd name="T44" fmla="*/ 22 w 86"/>
                <a:gd name="T45" fmla="*/ 11 h 30"/>
                <a:gd name="T46" fmla="*/ 30 w 86"/>
                <a:gd name="T47" fmla="*/ 22 h 30"/>
                <a:gd name="T48" fmla="*/ 42 w 86"/>
                <a:gd name="T49" fmla="*/ 16 h 30"/>
                <a:gd name="T50" fmla="*/ 49 w 86"/>
                <a:gd name="T51" fmla="*/ 26 h 30"/>
                <a:gd name="T52" fmla="*/ 60 w 86"/>
                <a:gd name="T53" fmla="*/ 23 h 30"/>
                <a:gd name="T54" fmla="*/ 75 w 86"/>
                <a:gd name="T55" fmla="*/ 16 h 30"/>
                <a:gd name="T56" fmla="*/ 80 w 86"/>
                <a:gd name="T57" fmla="*/ 25 h 30"/>
                <a:gd name="T58" fmla="*/ 71 w 86"/>
                <a:gd name="T59" fmla="*/ 23 h 30"/>
                <a:gd name="T60" fmla="*/ 82 w 86"/>
                <a:gd name="T61" fmla="*/ 27 h 30"/>
                <a:gd name="T62" fmla="*/ 8 w 86"/>
                <a:gd name="T63" fmla="*/ 27 h 30"/>
                <a:gd name="T64" fmla="*/ 8 w 86"/>
                <a:gd name="T65" fmla="*/ 27 h 30"/>
                <a:gd name="T66" fmla="*/ 32 w 86"/>
                <a:gd name="T67" fmla="*/ 21 h 30"/>
                <a:gd name="T68" fmla="*/ 36 w 86"/>
                <a:gd name="T69" fmla="*/ 15 h 30"/>
                <a:gd name="T70" fmla="*/ 40 w 86"/>
                <a:gd name="T71" fmla="*/ 16 h 30"/>
                <a:gd name="T72" fmla="*/ 62 w 86"/>
                <a:gd name="T73" fmla="*/ 16 h 30"/>
                <a:gd name="T74" fmla="*/ 61 w 86"/>
                <a:gd name="T75" fmla="*/ 18 h 30"/>
                <a:gd name="T76" fmla="*/ 61 w 86"/>
                <a:gd name="T77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6" h="30">
                  <a:moveTo>
                    <a:pt x="82" y="17"/>
                  </a:moveTo>
                  <a:cubicBezTo>
                    <a:pt x="80" y="16"/>
                    <a:pt x="78" y="16"/>
                    <a:pt x="76" y="14"/>
                  </a:cubicBezTo>
                  <a:cubicBezTo>
                    <a:pt x="77" y="13"/>
                    <a:pt x="78" y="11"/>
                    <a:pt x="79" y="10"/>
                  </a:cubicBezTo>
                  <a:cubicBezTo>
                    <a:pt x="81" y="6"/>
                    <a:pt x="71" y="9"/>
                    <a:pt x="73" y="13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5"/>
                    <a:pt x="73" y="15"/>
                  </a:cubicBezTo>
                  <a:cubicBezTo>
                    <a:pt x="71" y="16"/>
                    <a:pt x="69" y="18"/>
                    <a:pt x="67" y="19"/>
                  </a:cubicBezTo>
                  <a:cubicBezTo>
                    <a:pt x="65" y="21"/>
                    <a:pt x="63" y="22"/>
                    <a:pt x="62" y="21"/>
                  </a:cubicBezTo>
                  <a:cubicBezTo>
                    <a:pt x="63" y="19"/>
                    <a:pt x="65" y="17"/>
                    <a:pt x="66" y="15"/>
                  </a:cubicBezTo>
                  <a:cubicBezTo>
                    <a:pt x="67" y="13"/>
                    <a:pt x="66" y="11"/>
                    <a:pt x="64" y="11"/>
                  </a:cubicBezTo>
                  <a:cubicBezTo>
                    <a:pt x="61" y="11"/>
                    <a:pt x="60" y="16"/>
                    <a:pt x="59" y="18"/>
                  </a:cubicBezTo>
                  <a:cubicBezTo>
                    <a:pt x="59" y="19"/>
                    <a:pt x="59" y="20"/>
                    <a:pt x="59" y="21"/>
                  </a:cubicBezTo>
                  <a:cubicBezTo>
                    <a:pt x="56" y="23"/>
                    <a:pt x="50" y="26"/>
                    <a:pt x="49" y="22"/>
                  </a:cubicBezTo>
                  <a:cubicBezTo>
                    <a:pt x="47" y="19"/>
                    <a:pt x="48" y="15"/>
                    <a:pt x="50" y="11"/>
                  </a:cubicBezTo>
                  <a:cubicBezTo>
                    <a:pt x="50" y="11"/>
                    <a:pt x="51" y="10"/>
                    <a:pt x="51" y="10"/>
                  </a:cubicBezTo>
                  <a:cubicBezTo>
                    <a:pt x="54" y="10"/>
                    <a:pt x="57" y="9"/>
                    <a:pt x="61" y="8"/>
                  </a:cubicBezTo>
                  <a:cubicBezTo>
                    <a:pt x="62" y="8"/>
                    <a:pt x="61" y="6"/>
                    <a:pt x="60" y="6"/>
                  </a:cubicBezTo>
                  <a:cubicBezTo>
                    <a:pt x="58" y="7"/>
                    <a:pt x="55" y="7"/>
                    <a:pt x="53" y="7"/>
                  </a:cubicBezTo>
                  <a:cubicBezTo>
                    <a:pt x="54" y="6"/>
                    <a:pt x="54" y="4"/>
                    <a:pt x="53" y="3"/>
                  </a:cubicBezTo>
                  <a:cubicBezTo>
                    <a:pt x="51" y="2"/>
                    <a:pt x="49" y="6"/>
                    <a:pt x="49" y="7"/>
                  </a:cubicBezTo>
                  <a:cubicBezTo>
                    <a:pt x="49" y="7"/>
                    <a:pt x="48" y="8"/>
                    <a:pt x="48" y="8"/>
                  </a:cubicBezTo>
                  <a:cubicBezTo>
                    <a:pt x="47" y="8"/>
                    <a:pt x="45" y="8"/>
                    <a:pt x="43" y="8"/>
                  </a:cubicBezTo>
                  <a:cubicBezTo>
                    <a:pt x="42" y="9"/>
                    <a:pt x="42" y="11"/>
                    <a:pt x="44" y="11"/>
                  </a:cubicBezTo>
                  <a:cubicBezTo>
                    <a:pt x="45" y="10"/>
                    <a:pt x="46" y="10"/>
                    <a:pt x="47" y="10"/>
                  </a:cubicBezTo>
                  <a:cubicBezTo>
                    <a:pt x="46" y="11"/>
                    <a:pt x="45" y="11"/>
                    <a:pt x="45" y="12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42" y="10"/>
                    <a:pt x="38" y="10"/>
                    <a:pt x="37" y="11"/>
                  </a:cubicBezTo>
                  <a:cubicBezTo>
                    <a:pt x="36" y="11"/>
                    <a:pt x="36" y="11"/>
                    <a:pt x="35" y="11"/>
                  </a:cubicBezTo>
                  <a:cubicBezTo>
                    <a:pt x="34" y="13"/>
                    <a:pt x="32" y="15"/>
                    <a:pt x="31" y="18"/>
                  </a:cubicBezTo>
                  <a:cubicBezTo>
                    <a:pt x="30" y="19"/>
                    <a:pt x="29" y="20"/>
                    <a:pt x="28" y="21"/>
                  </a:cubicBezTo>
                  <a:cubicBezTo>
                    <a:pt x="26" y="22"/>
                    <a:pt x="25" y="24"/>
                    <a:pt x="23" y="25"/>
                  </a:cubicBezTo>
                  <a:cubicBezTo>
                    <a:pt x="20" y="26"/>
                    <a:pt x="22" y="21"/>
                    <a:pt x="22" y="19"/>
                  </a:cubicBezTo>
                  <a:cubicBezTo>
                    <a:pt x="23" y="15"/>
                    <a:pt x="28" y="6"/>
                    <a:pt x="24" y="2"/>
                  </a:cubicBezTo>
                  <a:cubicBezTo>
                    <a:pt x="21" y="0"/>
                    <a:pt x="17" y="6"/>
                    <a:pt x="14" y="11"/>
                  </a:cubicBezTo>
                  <a:cubicBezTo>
                    <a:pt x="14" y="8"/>
                    <a:pt x="14" y="5"/>
                    <a:pt x="13" y="4"/>
                  </a:cubicBezTo>
                  <a:cubicBezTo>
                    <a:pt x="9" y="0"/>
                    <a:pt x="2" y="11"/>
                    <a:pt x="1" y="13"/>
                  </a:cubicBezTo>
                  <a:cubicBezTo>
                    <a:pt x="0" y="14"/>
                    <a:pt x="2" y="16"/>
                    <a:pt x="3" y="14"/>
                  </a:cubicBezTo>
                  <a:cubicBezTo>
                    <a:pt x="4" y="13"/>
                    <a:pt x="11" y="3"/>
                    <a:pt x="12" y="6"/>
                  </a:cubicBezTo>
                  <a:cubicBezTo>
                    <a:pt x="13" y="9"/>
                    <a:pt x="12" y="13"/>
                    <a:pt x="11" y="16"/>
                  </a:cubicBezTo>
                  <a:cubicBezTo>
                    <a:pt x="9" y="19"/>
                    <a:pt x="4" y="28"/>
                    <a:pt x="7" y="30"/>
                  </a:cubicBezTo>
                  <a:cubicBezTo>
                    <a:pt x="8" y="30"/>
                    <a:pt x="8" y="30"/>
                    <a:pt x="9" y="29"/>
                  </a:cubicBezTo>
                  <a:cubicBezTo>
                    <a:pt x="12" y="26"/>
                    <a:pt x="12" y="21"/>
                    <a:pt x="13" y="17"/>
                  </a:cubicBezTo>
                  <a:cubicBezTo>
                    <a:pt x="14" y="16"/>
                    <a:pt x="15" y="14"/>
                    <a:pt x="15" y="13"/>
                  </a:cubicBezTo>
                  <a:cubicBezTo>
                    <a:pt x="16" y="11"/>
                    <a:pt x="18" y="9"/>
                    <a:pt x="19" y="8"/>
                  </a:cubicBezTo>
                  <a:cubicBezTo>
                    <a:pt x="20" y="7"/>
                    <a:pt x="23" y="3"/>
                    <a:pt x="23" y="6"/>
                  </a:cubicBezTo>
                  <a:cubicBezTo>
                    <a:pt x="23" y="8"/>
                    <a:pt x="23" y="9"/>
                    <a:pt x="22" y="11"/>
                  </a:cubicBezTo>
                  <a:cubicBezTo>
                    <a:pt x="22" y="14"/>
                    <a:pt x="15" y="27"/>
                    <a:pt x="22" y="27"/>
                  </a:cubicBezTo>
                  <a:cubicBezTo>
                    <a:pt x="25" y="27"/>
                    <a:pt x="28" y="24"/>
                    <a:pt x="30" y="22"/>
                  </a:cubicBezTo>
                  <a:cubicBezTo>
                    <a:pt x="30" y="24"/>
                    <a:pt x="30" y="25"/>
                    <a:pt x="32" y="25"/>
                  </a:cubicBezTo>
                  <a:cubicBezTo>
                    <a:pt x="37" y="27"/>
                    <a:pt x="41" y="20"/>
                    <a:pt x="42" y="16"/>
                  </a:cubicBezTo>
                  <a:cubicBezTo>
                    <a:pt x="44" y="15"/>
                    <a:pt x="45" y="14"/>
                    <a:pt x="47" y="13"/>
                  </a:cubicBezTo>
                  <a:cubicBezTo>
                    <a:pt x="46" y="18"/>
                    <a:pt x="45" y="23"/>
                    <a:pt x="49" y="26"/>
                  </a:cubicBezTo>
                  <a:cubicBezTo>
                    <a:pt x="51" y="27"/>
                    <a:pt x="56" y="25"/>
                    <a:pt x="58" y="24"/>
                  </a:cubicBezTo>
                  <a:cubicBezTo>
                    <a:pt x="59" y="23"/>
                    <a:pt x="59" y="23"/>
                    <a:pt x="60" y="23"/>
                  </a:cubicBezTo>
                  <a:cubicBezTo>
                    <a:pt x="61" y="24"/>
                    <a:pt x="64" y="24"/>
                    <a:pt x="67" y="22"/>
                  </a:cubicBezTo>
                  <a:cubicBezTo>
                    <a:pt x="69" y="21"/>
                    <a:pt x="72" y="18"/>
                    <a:pt x="75" y="16"/>
                  </a:cubicBezTo>
                  <a:cubicBezTo>
                    <a:pt x="76" y="17"/>
                    <a:pt x="78" y="18"/>
                    <a:pt x="80" y="19"/>
                  </a:cubicBezTo>
                  <a:cubicBezTo>
                    <a:pt x="82" y="20"/>
                    <a:pt x="83" y="24"/>
                    <a:pt x="80" y="25"/>
                  </a:cubicBezTo>
                  <a:cubicBezTo>
                    <a:pt x="79" y="26"/>
                    <a:pt x="77" y="25"/>
                    <a:pt x="76" y="25"/>
                  </a:cubicBezTo>
                  <a:cubicBezTo>
                    <a:pt x="74" y="24"/>
                    <a:pt x="73" y="24"/>
                    <a:pt x="71" y="23"/>
                  </a:cubicBezTo>
                  <a:cubicBezTo>
                    <a:pt x="70" y="23"/>
                    <a:pt x="69" y="25"/>
                    <a:pt x="70" y="25"/>
                  </a:cubicBezTo>
                  <a:cubicBezTo>
                    <a:pt x="74" y="26"/>
                    <a:pt x="78" y="29"/>
                    <a:pt x="82" y="27"/>
                  </a:cubicBezTo>
                  <a:cubicBezTo>
                    <a:pt x="86" y="25"/>
                    <a:pt x="85" y="19"/>
                    <a:pt x="82" y="17"/>
                  </a:cubicBezTo>
                  <a:close/>
                  <a:moveTo>
                    <a:pt x="8" y="27"/>
                  </a:moveTo>
                  <a:cubicBezTo>
                    <a:pt x="9" y="26"/>
                    <a:pt x="9" y="24"/>
                    <a:pt x="10" y="23"/>
                  </a:cubicBezTo>
                  <a:cubicBezTo>
                    <a:pt x="9" y="25"/>
                    <a:pt x="8" y="28"/>
                    <a:pt x="8" y="27"/>
                  </a:cubicBezTo>
                  <a:close/>
                  <a:moveTo>
                    <a:pt x="39" y="19"/>
                  </a:moveTo>
                  <a:cubicBezTo>
                    <a:pt x="37" y="21"/>
                    <a:pt x="31" y="27"/>
                    <a:pt x="32" y="21"/>
                  </a:cubicBezTo>
                  <a:cubicBezTo>
                    <a:pt x="32" y="20"/>
                    <a:pt x="32" y="20"/>
                    <a:pt x="33" y="19"/>
                  </a:cubicBezTo>
                  <a:cubicBezTo>
                    <a:pt x="34" y="18"/>
                    <a:pt x="35" y="16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7" y="16"/>
                    <a:pt x="38" y="17"/>
                    <a:pt x="40" y="16"/>
                  </a:cubicBezTo>
                  <a:cubicBezTo>
                    <a:pt x="39" y="18"/>
                    <a:pt x="39" y="19"/>
                    <a:pt x="39" y="19"/>
                  </a:cubicBezTo>
                  <a:close/>
                  <a:moveTo>
                    <a:pt x="62" y="16"/>
                  </a:moveTo>
                  <a:cubicBezTo>
                    <a:pt x="62" y="14"/>
                    <a:pt x="63" y="14"/>
                    <a:pt x="63" y="15"/>
                  </a:cubicBezTo>
                  <a:cubicBezTo>
                    <a:pt x="63" y="16"/>
                    <a:pt x="62" y="17"/>
                    <a:pt x="61" y="18"/>
                  </a:cubicBezTo>
                  <a:cubicBezTo>
                    <a:pt x="61" y="18"/>
                    <a:pt x="61" y="18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2" y="17"/>
                    <a:pt x="62" y="17"/>
                    <a:pt x="62" y="16"/>
                  </a:cubicBezTo>
                  <a:close/>
                </a:path>
              </a:pathLst>
            </a:custGeom>
            <a:blipFill dpi="0" rotWithShape="1"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/>
          </p:nvSpPr>
          <p:spPr bwMode="auto">
            <a:xfrm>
              <a:off x="6365961" y="53236"/>
              <a:ext cx="487363" cy="622300"/>
            </a:xfrm>
            <a:custGeom>
              <a:avLst/>
              <a:gdLst>
                <a:gd name="T0" fmla="*/ 19 w 168"/>
                <a:gd name="T1" fmla="*/ 2 h 214"/>
                <a:gd name="T2" fmla="*/ 8 w 168"/>
                <a:gd name="T3" fmla="*/ 21 h 214"/>
                <a:gd name="T4" fmla="*/ 8 w 168"/>
                <a:gd name="T5" fmla="*/ 34 h 214"/>
                <a:gd name="T6" fmla="*/ 8 w 168"/>
                <a:gd name="T7" fmla="*/ 49 h 214"/>
                <a:gd name="T8" fmla="*/ 8 w 168"/>
                <a:gd name="T9" fmla="*/ 59 h 214"/>
                <a:gd name="T10" fmla="*/ 3 w 168"/>
                <a:gd name="T11" fmla="*/ 70 h 214"/>
                <a:gd name="T12" fmla="*/ 8 w 168"/>
                <a:gd name="T13" fmla="*/ 86 h 214"/>
                <a:gd name="T14" fmla="*/ 8 w 168"/>
                <a:gd name="T15" fmla="*/ 97 h 214"/>
                <a:gd name="T16" fmla="*/ 8 w 168"/>
                <a:gd name="T17" fmla="*/ 109 h 214"/>
                <a:gd name="T18" fmla="*/ 8 w 168"/>
                <a:gd name="T19" fmla="*/ 118 h 214"/>
                <a:gd name="T20" fmla="*/ 4 w 168"/>
                <a:gd name="T21" fmla="*/ 129 h 214"/>
                <a:gd name="T22" fmla="*/ 8 w 168"/>
                <a:gd name="T23" fmla="*/ 145 h 214"/>
                <a:gd name="T24" fmla="*/ 8 w 168"/>
                <a:gd name="T25" fmla="*/ 156 h 214"/>
                <a:gd name="T26" fmla="*/ 8 w 168"/>
                <a:gd name="T27" fmla="*/ 171 h 214"/>
                <a:gd name="T28" fmla="*/ 4 w 168"/>
                <a:gd name="T29" fmla="*/ 184 h 214"/>
                <a:gd name="T30" fmla="*/ 8 w 168"/>
                <a:gd name="T31" fmla="*/ 201 h 214"/>
                <a:gd name="T32" fmla="*/ 123 w 168"/>
                <a:gd name="T33" fmla="*/ 214 h 214"/>
                <a:gd name="T34" fmla="*/ 168 w 168"/>
                <a:gd name="T35" fmla="*/ 59 h 214"/>
                <a:gd name="T36" fmla="*/ 6 w 168"/>
                <a:gd name="T37" fmla="*/ 17 h 214"/>
                <a:gd name="T38" fmla="*/ 6 w 168"/>
                <a:gd name="T39" fmla="*/ 17 h 214"/>
                <a:gd name="T40" fmla="*/ 7 w 168"/>
                <a:gd name="T41" fmla="*/ 26 h 214"/>
                <a:gd name="T42" fmla="*/ 8 w 168"/>
                <a:gd name="T43" fmla="*/ 42 h 214"/>
                <a:gd name="T44" fmla="*/ 6 w 168"/>
                <a:gd name="T45" fmla="*/ 53 h 214"/>
                <a:gd name="T46" fmla="*/ 8 w 168"/>
                <a:gd name="T47" fmla="*/ 62 h 214"/>
                <a:gd name="T48" fmla="*/ 8 w 168"/>
                <a:gd name="T49" fmla="*/ 71 h 214"/>
                <a:gd name="T50" fmla="*/ 5 w 168"/>
                <a:gd name="T51" fmla="*/ 82 h 214"/>
                <a:gd name="T52" fmla="*/ 6 w 168"/>
                <a:gd name="T53" fmla="*/ 83 h 214"/>
                <a:gd name="T54" fmla="*/ 7 w 168"/>
                <a:gd name="T55" fmla="*/ 92 h 214"/>
                <a:gd name="T56" fmla="*/ 7 w 168"/>
                <a:gd name="T57" fmla="*/ 103 h 214"/>
                <a:gd name="T58" fmla="*/ 7 w 168"/>
                <a:gd name="T59" fmla="*/ 103 h 214"/>
                <a:gd name="T60" fmla="*/ 6 w 168"/>
                <a:gd name="T61" fmla="*/ 112 h 214"/>
                <a:gd name="T62" fmla="*/ 7 w 168"/>
                <a:gd name="T63" fmla="*/ 121 h 214"/>
                <a:gd name="T64" fmla="*/ 6 w 168"/>
                <a:gd name="T65" fmla="*/ 130 h 214"/>
                <a:gd name="T66" fmla="*/ 7 w 168"/>
                <a:gd name="T67" fmla="*/ 140 h 214"/>
                <a:gd name="T68" fmla="*/ 6 w 168"/>
                <a:gd name="T69" fmla="*/ 152 h 214"/>
                <a:gd name="T70" fmla="*/ 8 w 168"/>
                <a:gd name="T71" fmla="*/ 151 h 214"/>
                <a:gd name="T72" fmla="*/ 8 w 168"/>
                <a:gd name="T73" fmla="*/ 161 h 214"/>
                <a:gd name="T74" fmla="*/ 6 w 168"/>
                <a:gd name="T75" fmla="*/ 175 h 214"/>
                <a:gd name="T76" fmla="*/ 8 w 168"/>
                <a:gd name="T77" fmla="*/ 176 h 214"/>
                <a:gd name="T78" fmla="*/ 7 w 168"/>
                <a:gd name="T79" fmla="*/ 185 h 214"/>
                <a:gd name="T80" fmla="*/ 7 w 168"/>
                <a:gd name="T81" fmla="*/ 196 h 214"/>
                <a:gd name="T82" fmla="*/ 7 w 168"/>
                <a:gd name="T83" fmla="*/ 196 h 214"/>
                <a:gd name="T84" fmla="*/ 11 w 168"/>
                <a:gd name="T85" fmla="*/ 203 h 214"/>
                <a:gd name="T86" fmla="*/ 14 w 168"/>
                <a:gd name="T87" fmla="*/ 194 h 214"/>
                <a:gd name="T88" fmla="*/ 14 w 168"/>
                <a:gd name="T89" fmla="*/ 183 h 214"/>
                <a:gd name="T90" fmla="*/ 13 w 168"/>
                <a:gd name="T91" fmla="*/ 172 h 214"/>
                <a:gd name="T92" fmla="*/ 14 w 168"/>
                <a:gd name="T93" fmla="*/ 160 h 214"/>
                <a:gd name="T94" fmla="*/ 15 w 168"/>
                <a:gd name="T95" fmla="*/ 151 h 214"/>
                <a:gd name="T96" fmla="*/ 14 w 168"/>
                <a:gd name="T97" fmla="*/ 140 h 214"/>
                <a:gd name="T98" fmla="*/ 14 w 168"/>
                <a:gd name="T99" fmla="*/ 130 h 214"/>
                <a:gd name="T100" fmla="*/ 14 w 168"/>
                <a:gd name="T101" fmla="*/ 120 h 214"/>
                <a:gd name="T102" fmla="*/ 13 w 168"/>
                <a:gd name="T103" fmla="*/ 110 h 214"/>
                <a:gd name="T104" fmla="*/ 13 w 168"/>
                <a:gd name="T105" fmla="*/ 100 h 214"/>
                <a:gd name="T106" fmla="*/ 13 w 168"/>
                <a:gd name="T107" fmla="*/ 90 h 214"/>
                <a:gd name="T108" fmla="*/ 13 w 168"/>
                <a:gd name="T109" fmla="*/ 81 h 214"/>
                <a:gd name="T110" fmla="*/ 14 w 168"/>
                <a:gd name="T111" fmla="*/ 70 h 214"/>
                <a:gd name="T112" fmla="*/ 14 w 168"/>
                <a:gd name="T113" fmla="*/ 61 h 214"/>
                <a:gd name="T114" fmla="*/ 14 w 168"/>
                <a:gd name="T115" fmla="*/ 50 h 214"/>
                <a:gd name="T116" fmla="*/ 14 w 168"/>
                <a:gd name="T117" fmla="*/ 37 h 214"/>
                <a:gd name="T118" fmla="*/ 14 w 168"/>
                <a:gd name="T119" fmla="*/ 23 h 214"/>
                <a:gd name="T120" fmla="*/ 13 w 168"/>
                <a:gd name="T121" fmla="*/ 14 h 214"/>
                <a:gd name="T122" fmla="*/ 24 w 168"/>
                <a:gd name="T123" fmla="*/ 5 h 214"/>
                <a:gd name="T124" fmla="*/ 165 w 168"/>
                <a:gd name="T125" fmla="*/ 3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8" h="214">
                  <a:moveTo>
                    <a:pt x="145" y="2"/>
                  </a:moveTo>
                  <a:cubicBezTo>
                    <a:pt x="132" y="2"/>
                    <a:pt x="119" y="2"/>
                    <a:pt x="105" y="2"/>
                  </a:cubicBezTo>
                  <a:cubicBezTo>
                    <a:pt x="78" y="2"/>
                    <a:pt x="51" y="2"/>
                    <a:pt x="24" y="2"/>
                  </a:cubicBezTo>
                  <a:cubicBezTo>
                    <a:pt x="22" y="2"/>
                    <a:pt x="21" y="2"/>
                    <a:pt x="19" y="2"/>
                  </a:cubicBezTo>
                  <a:cubicBezTo>
                    <a:pt x="13" y="2"/>
                    <a:pt x="9" y="6"/>
                    <a:pt x="8" y="11"/>
                  </a:cubicBezTo>
                  <a:cubicBezTo>
                    <a:pt x="7" y="12"/>
                    <a:pt x="5" y="12"/>
                    <a:pt x="5" y="13"/>
                  </a:cubicBezTo>
                  <a:cubicBezTo>
                    <a:pt x="3" y="14"/>
                    <a:pt x="3" y="16"/>
                    <a:pt x="3" y="18"/>
                  </a:cubicBezTo>
                  <a:cubicBezTo>
                    <a:pt x="4" y="19"/>
                    <a:pt x="6" y="20"/>
                    <a:pt x="8" y="21"/>
                  </a:cubicBezTo>
                  <a:cubicBezTo>
                    <a:pt x="8" y="21"/>
                    <a:pt x="8" y="22"/>
                    <a:pt x="8" y="23"/>
                  </a:cubicBezTo>
                  <a:cubicBezTo>
                    <a:pt x="6" y="23"/>
                    <a:pt x="5" y="23"/>
                    <a:pt x="4" y="24"/>
                  </a:cubicBezTo>
                  <a:cubicBezTo>
                    <a:pt x="2" y="26"/>
                    <a:pt x="2" y="28"/>
                    <a:pt x="3" y="30"/>
                  </a:cubicBezTo>
                  <a:cubicBezTo>
                    <a:pt x="4" y="32"/>
                    <a:pt x="6" y="33"/>
                    <a:pt x="8" y="34"/>
                  </a:cubicBezTo>
                  <a:cubicBezTo>
                    <a:pt x="8" y="34"/>
                    <a:pt x="8" y="35"/>
                    <a:pt x="8" y="35"/>
                  </a:cubicBezTo>
                  <a:cubicBezTo>
                    <a:pt x="6" y="35"/>
                    <a:pt x="4" y="36"/>
                    <a:pt x="3" y="38"/>
                  </a:cubicBezTo>
                  <a:cubicBezTo>
                    <a:pt x="1" y="41"/>
                    <a:pt x="5" y="44"/>
                    <a:pt x="8" y="45"/>
                  </a:cubicBezTo>
                  <a:cubicBezTo>
                    <a:pt x="8" y="46"/>
                    <a:pt x="8" y="47"/>
                    <a:pt x="8" y="49"/>
                  </a:cubicBezTo>
                  <a:cubicBezTo>
                    <a:pt x="6" y="49"/>
                    <a:pt x="5" y="50"/>
                    <a:pt x="4" y="51"/>
                  </a:cubicBezTo>
                  <a:cubicBezTo>
                    <a:pt x="3" y="53"/>
                    <a:pt x="2" y="54"/>
                    <a:pt x="3" y="56"/>
                  </a:cubicBezTo>
                  <a:cubicBezTo>
                    <a:pt x="4" y="57"/>
                    <a:pt x="6" y="58"/>
                    <a:pt x="8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7" y="59"/>
                    <a:pt x="6" y="59"/>
                    <a:pt x="5" y="60"/>
                  </a:cubicBezTo>
                  <a:cubicBezTo>
                    <a:pt x="2" y="63"/>
                    <a:pt x="4" y="66"/>
                    <a:pt x="8" y="67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6" y="68"/>
                    <a:pt x="5" y="69"/>
                    <a:pt x="3" y="70"/>
                  </a:cubicBezTo>
                  <a:cubicBezTo>
                    <a:pt x="1" y="73"/>
                    <a:pt x="4" y="77"/>
                    <a:pt x="8" y="77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6" y="78"/>
                    <a:pt x="4" y="79"/>
                    <a:pt x="3" y="80"/>
                  </a:cubicBezTo>
                  <a:cubicBezTo>
                    <a:pt x="0" y="83"/>
                    <a:pt x="5" y="86"/>
                    <a:pt x="8" y="86"/>
                  </a:cubicBezTo>
                  <a:cubicBezTo>
                    <a:pt x="8" y="87"/>
                    <a:pt x="8" y="88"/>
                    <a:pt x="8" y="89"/>
                  </a:cubicBezTo>
                  <a:cubicBezTo>
                    <a:pt x="7" y="89"/>
                    <a:pt x="7" y="89"/>
                    <a:pt x="6" y="89"/>
                  </a:cubicBezTo>
                  <a:cubicBezTo>
                    <a:pt x="5" y="90"/>
                    <a:pt x="3" y="91"/>
                    <a:pt x="3" y="92"/>
                  </a:cubicBezTo>
                  <a:cubicBezTo>
                    <a:pt x="2" y="95"/>
                    <a:pt x="5" y="97"/>
                    <a:pt x="8" y="97"/>
                  </a:cubicBezTo>
                  <a:cubicBezTo>
                    <a:pt x="8" y="97"/>
                    <a:pt x="8" y="98"/>
                    <a:pt x="8" y="99"/>
                  </a:cubicBezTo>
                  <a:cubicBezTo>
                    <a:pt x="6" y="99"/>
                    <a:pt x="4" y="99"/>
                    <a:pt x="3" y="101"/>
                  </a:cubicBezTo>
                  <a:cubicBezTo>
                    <a:pt x="1" y="104"/>
                    <a:pt x="5" y="106"/>
                    <a:pt x="8" y="107"/>
                  </a:cubicBezTo>
                  <a:cubicBezTo>
                    <a:pt x="8" y="107"/>
                    <a:pt x="8" y="108"/>
                    <a:pt x="8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5" y="110"/>
                    <a:pt x="4" y="110"/>
                    <a:pt x="3" y="112"/>
                  </a:cubicBezTo>
                  <a:cubicBezTo>
                    <a:pt x="3" y="115"/>
                    <a:pt x="5" y="116"/>
                    <a:pt x="8" y="117"/>
                  </a:cubicBezTo>
                  <a:cubicBezTo>
                    <a:pt x="8" y="117"/>
                    <a:pt x="8" y="117"/>
                    <a:pt x="8" y="118"/>
                  </a:cubicBezTo>
                  <a:cubicBezTo>
                    <a:pt x="6" y="118"/>
                    <a:pt x="5" y="118"/>
                    <a:pt x="4" y="119"/>
                  </a:cubicBezTo>
                  <a:cubicBezTo>
                    <a:pt x="2" y="122"/>
                    <a:pt x="5" y="125"/>
                    <a:pt x="8" y="126"/>
                  </a:cubicBezTo>
                  <a:cubicBezTo>
                    <a:pt x="8" y="127"/>
                    <a:pt x="8" y="127"/>
                    <a:pt x="8" y="128"/>
                  </a:cubicBezTo>
                  <a:cubicBezTo>
                    <a:pt x="6" y="127"/>
                    <a:pt x="5" y="128"/>
                    <a:pt x="4" y="129"/>
                  </a:cubicBezTo>
                  <a:cubicBezTo>
                    <a:pt x="0" y="131"/>
                    <a:pt x="5" y="135"/>
                    <a:pt x="8" y="136"/>
                  </a:cubicBezTo>
                  <a:cubicBezTo>
                    <a:pt x="8" y="136"/>
                    <a:pt x="8" y="137"/>
                    <a:pt x="8" y="137"/>
                  </a:cubicBezTo>
                  <a:cubicBezTo>
                    <a:pt x="6" y="137"/>
                    <a:pt x="5" y="138"/>
                    <a:pt x="3" y="139"/>
                  </a:cubicBezTo>
                  <a:cubicBezTo>
                    <a:pt x="1" y="142"/>
                    <a:pt x="5" y="145"/>
                    <a:pt x="8" y="145"/>
                  </a:cubicBezTo>
                  <a:cubicBezTo>
                    <a:pt x="8" y="146"/>
                    <a:pt x="8" y="147"/>
                    <a:pt x="8" y="148"/>
                  </a:cubicBezTo>
                  <a:cubicBezTo>
                    <a:pt x="7" y="148"/>
                    <a:pt x="6" y="148"/>
                    <a:pt x="5" y="149"/>
                  </a:cubicBezTo>
                  <a:cubicBezTo>
                    <a:pt x="4" y="150"/>
                    <a:pt x="3" y="151"/>
                    <a:pt x="3" y="153"/>
                  </a:cubicBezTo>
                  <a:cubicBezTo>
                    <a:pt x="4" y="155"/>
                    <a:pt x="6" y="156"/>
                    <a:pt x="8" y="156"/>
                  </a:cubicBezTo>
                  <a:cubicBezTo>
                    <a:pt x="8" y="157"/>
                    <a:pt x="8" y="158"/>
                    <a:pt x="8" y="158"/>
                  </a:cubicBezTo>
                  <a:cubicBezTo>
                    <a:pt x="6" y="158"/>
                    <a:pt x="4" y="159"/>
                    <a:pt x="3" y="161"/>
                  </a:cubicBezTo>
                  <a:cubicBezTo>
                    <a:pt x="1" y="165"/>
                    <a:pt x="5" y="167"/>
                    <a:pt x="8" y="168"/>
                  </a:cubicBezTo>
                  <a:cubicBezTo>
                    <a:pt x="8" y="169"/>
                    <a:pt x="8" y="170"/>
                    <a:pt x="8" y="171"/>
                  </a:cubicBezTo>
                  <a:cubicBezTo>
                    <a:pt x="6" y="171"/>
                    <a:pt x="4" y="172"/>
                    <a:pt x="3" y="173"/>
                  </a:cubicBezTo>
                  <a:cubicBezTo>
                    <a:pt x="1" y="176"/>
                    <a:pt x="5" y="178"/>
                    <a:pt x="8" y="179"/>
                  </a:cubicBezTo>
                  <a:cubicBezTo>
                    <a:pt x="8" y="180"/>
                    <a:pt x="8" y="181"/>
                    <a:pt x="8" y="182"/>
                  </a:cubicBezTo>
                  <a:cubicBezTo>
                    <a:pt x="6" y="182"/>
                    <a:pt x="5" y="183"/>
                    <a:pt x="4" y="184"/>
                  </a:cubicBezTo>
                  <a:cubicBezTo>
                    <a:pt x="3" y="186"/>
                    <a:pt x="6" y="189"/>
                    <a:pt x="8" y="190"/>
                  </a:cubicBezTo>
                  <a:cubicBezTo>
                    <a:pt x="8" y="191"/>
                    <a:pt x="8" y="192"/>
                    <a:pt x="8" y="193"/>
                  </a:cubicBezTo>
                  <a:cubicBezTo>
                    <a:pt x="7" y="193"/>
                    <a:pt x="6" y="193"/>
                    <a:pt x="5" y="194"/>
                  </a:cubicBezTo>
                  <a:cubicBezTo>
                    <a:pt x="2" y="197"/>
                    <a:pt x="5" y="200"/>
                    <a:pt x="8" y="201"/>
                  </a:cubicBezTo>
                  <a:cubicBezTo>
                    <a:pt x="8" y="206"/>
                    <a:pt x="9" y="210"/>
                    <a:pt x="14" y="213"/>
                  </a:cubicBezTo>
                  <a:cubicBezTo>
                    <a:pt x="17" y="214"/>
                    <a:pt x="20" y="214"/>
                    <a:pt x="22" y="214"/>
                  </a:cubicBezTo>
                  <a:cubicBezTo>
                    <a:pt x="26" y="214"/>
                    <a:pt x="31" y="214"/>
                    <a:pt x="35" y="214"/>
                  </a:cubicBezTo>
                  <a:cubicBezTo>
                    <a:pt x="64" y="214"/>
                    <a:pt x="94" y="214"/>
                    <a:pt x="123" y="214"/>
                  </a:cubicBezTo>
                  <a:cubicBezTo>
                    <a:pt x="133" y="214"/>
                    <a:pt x="142" y="214"/>
                    <a:pt x="151" y="214"/>
                  </a:cubicBezTo>
                  <a:cubicBezTo>
                    <a:pt x="159" y="214"/>
                    <a:pt x="167" y="212"/>
                    <a:pt x="167" y="203"/>
                  </a:cubicBezTo>
                  <a:cubicBezTo>
                    <a:pt x="167" y="203"/>
                    <a:pt x="168" y="203"/>
                    <a:pt x="168" y="203"/>
                  </a:cubicBezTo>
                  <a:cubicBezTo>
                    <a:pt x="168" y="155"/>
                    <a:pt x="168" y="107"/>
                    <a:pt x="168" y="59"/>
                  </a:cubicBezTo>
                  <a:cubicBezTo>
                    <a:pt x="168" y="47"/>
                    <a:pt x="168" y="36"/>
                    <a:pt x="168" y="24"/>
                  </a:cubicBezTo>
                  <a:cubicBezTo>
                    <a:pt x="168" y="19"/>
                    <a:pt x="168" y="12"/>
                    <a:pt x="166" y="7"/>
                  </a:cubicBezTo>
                  <a:cubicBezTo>
                    <a:pt x="162" y="0"/>
                    <a:pt x="151" y="2"/>
                    <a:pt x="145" y="2"/>
                  </a:cubicBezTo>
                  <a:close/>
                  <a:moveTo>
                    <a:pt x="6" y="17"/>
                  </a:moveTo>
                  <a:cubicBezTo>
                    <a:pt x="6" y="16"/>
                    <a:pt x="6" y="16"/>
                    <a:pt x="7" y="15"/>
                  </a:cubicBezTo>
                  <a:cubicBezTo>
                    <a:pt x="7" y="15"/>
                    <a:pt x="7" y="15"/>
                    <a:pt x="8" y="14"/>
                  </a:cubicBezTo>
                  <a:cubicBezTo>
                    <a:pt x="8" y="16"/>
                    <a:pt x="8" y="17"/>
                    <a:pt x="8" y="18"/>
                  </a:cubicBezTo>
                  <a:cubicBezTo>
                    <a:pt x="7" y="18"/>
                    <a:pt x="6" y="17"/>
                    <a:pt x="6" y="17"/>
                  </a:cubicBezTo>
                  <a:close/>
                  <a:moveTo>
                    <a:pt x="7" y="26"/>
                  </a:moveTo>
                  <a:cubicBezTo>
                    <a:pt x="7" y="26"/>
                    <a:pt x="7" y="26"/>
                    <a:pt x="8" y="26"/>
                  </a:cubicBezTo>
                  <a:cubicBezTo>
                    <a:pt x="8" y="27"/>
                    <a:pt x="8" y="29"/>
                    <a:pt x="8" y="31"/>
                  </a:cubicBezTo>
                  <a:cubicBezTo>
                    <a:pt x="6" y="30"/>
                    <a:pt x="4" y="27"/>
                    <a:pt x="7" y="26"/>
                  </a:cubicBezTo>
                  <a:close/>
                  <a:moveTo>
                    <a:pt x="6" y="41"/>
                  </a:moveTo>
                  <a:cubicBezTo>
                    <a:pt x="5" y="40"/>
                    <a:pt x="5" y="40"/>
                    <a:pt x="6" y="39"/>
                  </a:cubicBezTo>
                  <a:cubicBezTo>
                    <a:pt x="6" y="38"/>
                    <a:pt x="7" y="38"/>
                    <a:pt x="8" y="38"/>
                  </a:cubicBezTo>
                  <a:cubicBezTo>
                    <a:pt x="8" y="39"/>
                    <a:pt x="8" y="40"/>
                    <a:pt x="8" y="42"/>
                  </a:cubicBezTo>
                  <a:cubicBezTo>
                    <a:pt x="7" y="41"/>
                    <a:pt x="7" y="41"/>
                    <a:pt x="6" y="41"/>
                  </a:cubicBezTo>
                  <a:close/>
                  <a:moveTo>
                    <a:pt x="6" y="54"/>
                  </a:moveTo>
                  <a:cubicBezTo>
                    <a:pt x="5" y="54"/>
                    <a:pt x="5" y="54"/>
                    <a:pt x="5" y="54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52"/>
                    <a:pt x="7" y="52"/>
                    <a:pt x="8" y="52"/>
                  </a:cubicBezTo>
                  <a:cubicBezTo>
                    <a:pt x="8" y="53"/>
                    <a:pt x="8" y="54"/>
                    <a:pt x="8" y="56"/>
                  </a:cubicBezTo>
                  <a:cubicBezTo>
                    <a:pt x="7" y="55"/>
                    <a:pt x="6" y="55"/>
                    <a:pt x="6" y="54"/>
                  </a:cubicBezTo>
                  <a:close/>
                  <a:moveTo>
                    <a:pt x="8" y="62"/>
                  </a:moveTo>
                  <a:cubicBezTo>
                    <a:pt x="8" y="63"/>
                    <a:pt x="8" y="63"/>
                    <a:pt x="8" y="64"/>
                  </a:cubicBezTo>
                  <a:cubicBezTo>
                    <a:pt x="7" y="64"/>
                    <a:pt x="6" y="62"/>
                    <a:pt x="8" y="62"/>
                  </a:cubicBezTo>
                  <a:close/>
                  <a:moveTo>
                    <a:pt x="6" y="71"/>
                  </a:moveTo>
                  <a:cubicBezTo>
                    <a:pt x="7" y="71"/>
                    <a:pt x="7" y="71"/>
                    <a:pt x="8" y="71"/>
                  </a:cubicBezTo>
                  <a:cubicBezTo>
                    <a:pt x="8" y="72"/>
                    <a:pt x="8" y="73"/>
                    <a:pt x="8" y="74"/>
                  </a:cubicBezTo>
                  <a:cubicBezTo>
                    <a:pt x="6" y="74"/>
                    <a:pt x="4" y="73"/>
                    <a:pt x="6" y="71"/>
                  </a:cubicBezTo>
                  <a:close/>
                  <a:moveTo>
                    <a:pt x="6" y="83"/>
                  </a:moveTo>
                  <a:cubicBezTo>
                    <a:pt x="6" y="83"/>
                    <a:pt x="5" y="82"/>
                    <a:pt x="5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1"/>
                    <a:pt x="7" y="81"/>
                    <a:pt x="8" y="81"/>
                  </a:cubicBezTo>
                  <a:cubicBezTo>
                    <a:pt x="8" y="82"/>
                    <a:pt x="8" y="83"/>
                    <a:pt x="8" y="83"/>
                  </a:cubicBezTo>
                  <a:cubicBezTo>
                    <a:pt x="7" y="83"/>
                    <a:pt x="7" y="83"/>
                    <a:pt x="6" y="83"/>
                  </a:cubicBezTo>
                  <a:close/>
                  <a:moveTo>
                    <a:pt x="7" y="94"/>
                  </a:moveTo>
                  <a:cubicBezTo>
                    <a:pt x="6" y="93"/>
                    <a:pt x="6" y="93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6" y="92"/>
                    <a:pt x="7" y="92"/>
                    <a:pt x="7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3"/>
                    <a:pt x="8" y="93"/>
                    <a:pt x="8" y="94"/>
                  </a:cubicBezTo>
                  <a:cubicBezTo>
                    <a:pt x="7" y="94"/>
                    <a:pt x="7" y="94"/>
                    <a:pt x="7" y="94"/>
                  </a:cubicBezTo>
                  <a:close/>
                  <a:moveTo>
                    <a:pt x="7" y="103"/>
                  </a:moveTo>
                  <a:cubicBezTo>
                    <a:pt x="5" y="102"/>
                    <a:pt x="6" y="102"/>
                    <a:pt x="7" y="102"/>
                  </a:cubicBezTo>
                  <a:cubicBezTo>
                    <a:pt x="7" y="102"/>
                    <a:pt x="7" y="102"/>
                    <a:pt x="8" y="102"/>
                  </a:cubicBezTo>
                  <a:cubicBezTo>
                    <a:pt x="8" y="102"/>
                    <a:pt x="8" y="103"/>
                    <a:pt x="8" y="104"/>
                  </a:cubicBezTo>
                  <a:cubicBezTo>
                    <a:pt x="7" y="103"/>
                    <a:pt x="7" y="103"/>
                    <a:pt x="7" y="103"/>
                  </a:cubicBezTo>
                  <a:close/>
                  <a:moveTo>
                    <a:pt x="6" y="112"/>
                  </a:moveTo>
                  <a:cubicBezTo>
                    <a:pt x="6" y="112"/>
                    <a:pt x="7" y="112"/>
                    <a:pt x="8" y="112"/>
                  </a:cubicBezTo>
                  <a:cubicBezTo>
                    <a:pt x="8" y="113"/>
                    <a:pt x="8" y="113"/>
                    <a:pt x="8" y="114"/>
                  </a:cubicBezTo>
                  <a:cubicBezTo>
                    <a:pt x="7" y="114"/>
                    <a:pt x="6" y="113"/>
                    <a:pt x="6" y="112"/>
                  </a:cubicBezTo>
                  <a:close/>
                  <a:moveTo>
                    <a:pt x="7" y="121"/>
                  </a:moveTo>
                  <a:cubicBezTo>
                    <a:pt x="7" y="121"/>
                    <a:pt x="7" y="121"/>
                    <a:pt x="8" y="121"/>
                  </a:cubicBezTo>
                  <a:cubicBezTo>
                    <a:pt x="8" y="121"/>
                    <a:pt x="8" y="122"/>
                    <a:pt x="8" y="123"/>
                  </a:cubicBezTo>
                  <a:cubicBezTo>
                    <a:pt x="7" y="122"/>
                    <a:pt x="6" y="121"/>
                    <a:pt x="7" y="121"/>
                  </a:cubicBezTo>
                  <a:close/>
                  <a:moveTo>
                    <a:pt x="6" y="130"/>
                  </a:moveTo>
                  <a:cubicBezTo>
                    <a:pt x="7" y="130"/>
                    <a:pt x="7" y="130"/>
                    <a:pt x="8" y="130"/>
                  </a:cubicBezTo>
                  <a:cubicBezTo>
                    <a:pt x="8" y="131"/>
                    <a:pt x="8" y="132"/>
                    <a:pt x="8" y="133"/>
                  </a:cubicBezTo>
                  <a:cubicBezTo>
                    <a:pt x="6" y="132"/>
                    <a:pt x="5" y="131"/>
                    <a:pt x="6" y="130"/>
                  </a:cubicBezTo>
                  <a:close/>
                  <a:moveTo>
                    <a:pt x="7" y="140"/>
                  </a:moveTo>
                  <a:cubicBezTo>
                    <a:pt x="7" y="140"/>
                    <a:pt x="7" y="140"/>
                    <a:pt x="8" y="140"/>
                  </a:cubicBezTo>
                  <a:cubicBezTo>
                    <a:pt x="8" y="141"/>
                    <a:pt x="8" y="142"/>
                    <a:pt x="8" y="142"/>
                  </a:cubicBezTo>
                  <a:cubicBezTo>
                    <a:pt x="6" y="142"/>
                    <a:pt x="4" y="141"/>
                    <a:pt x="7" y="140"/>
                  </a:cubicBezTo>
                  <a:close/>
                  <a:moveTo>
                    <a:pt x="7" y="153"/>
                  </a:moveTo>
                  <a:cubicBezTo>
                    <a:pt x="7" y="153"/>
                    <a:pt x="7" y="153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7" y="152"/>
                    <a:pt x="7" y="151"/>
                  </a:cubicBezTo>
                  <a:cubicBezTo>
                    <a:pt x="7" y="151"/>
                    <a:pt x="7" y="151"/>
                    <a:pt x="8" y="151"/>
                  </a:cubicBezTo>
                  <a:cubicBezTo>
                    <a:pt x="8" y="152"/>
                    <a:pt x="8" y="153"/>
                    <a:pt x="8" y="153"/>
                  </a:cubicBezTo>
                  <a:cubicBezTo>
                    <a:pt x="7" y="153"/>
                    <a:pt x="7" y="153"/>
                    <a:pt x="7" y="153"/>
                  </a:cubicBezTo>
                  <a:close/>
                  <a:moveTo>
                    <a:pt x="6" y="162"/>
                  </a:moveTo>
                  <a:cubicBezTo>
                    <a:pt x="6" y="161"/>
                    <a:pt x="7" y="161"/>
                    <a:pt x="8" y="161"/>
                  </a:cubicBezTo>
                  <a:cubicBezTo>
                    <a:pt x="8" y="162"/>
                    <a:pt x="8" y="163"/>
                    <a:pt x="8" y="165"/>
                  </a:cubicBezTo>
                  <a:cubicBezTo>
                    <a:pt x="6" y="164"/>
                    <a:pt x="5" y="163"/>
                    <a:pt x="6" y="162"/>
                  </a:cubicBezTo>
                  <a:close/>
                  <a:moveTo>
                    <a:pt x="7" y="175"/>
                  </a:moveTo>
                  <a:cubicBezTo>
                    <a:pt x="6" y="175"/>
                    <a:pt x="6" y="175"/>
                    <a:pt x="6" y="175"/>
                  </a:cubicBezTo>
                  <a:cubicBezTo>
                    <a:pt x="6" y="175"/>
                    <a:pt x="6" y="175"/>
                    <a:pt x="6" y="175"/>
                  </a:cubicBezTo>
                  <a:cubicBezTo>
                    <a:pt x="6" y="174"/>
                    <a:pt x="6" y="174"/>
                    <a:pt x="6" y="174"/>
                  </a:cubicBezTo>
                  <a:cubicBezTo>
                    <a:pt x="7" y="174"/>
                    <a:pt x="7" y="174"/>
                    <a:pt x="8" y="174"/>
                  </a:cubicBezTo>
                  <a:cubicBezTo>
                    <a:pt x="8" y="174"/>
                    <a:pt x="8" y="175"/>
                    <a:pt x="8" y="176"/>
                  </a:cubicBezTo>
                  <a:cubicBezTo>
                    <a:pt x="7" y="176"/>
                    <a:pt x="7" y="176"/>
                    <a:pt x="7" y="175"/>
                  </a:cubicBezTo>
                  <a:close/>
                  <a:moveTo>
                    <a:pt x="7" y="186"/>
                  </a:moveTo>
                  <a:cubicBezTo>
                    <a:pt x="7" y="186"/>
                    <a:pt x="7" y="186"/>
                    <a:pt x="7" y="186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7" y="185"/>
                    <a:pt x="7" y="185"/>
                    <a:pt x="8" y="185"/>
                  </a:cubicBezTo>
                  <a:cubicBezTo>
                    <a:pt x="8" y="186"/>
                    <a:pt x="8" y="186"/>
                    <a:pt x="8" y="187"/>
                  </a:cubicBezTo>
                  <a:cubicBezTo>
                    <a:pt x="8" y="187"/>
                    <a:pt x="7" y="186"/>
                    <a:pt x="7" y="186"/>
                  </a:cubicBezTo>
                  <a:close/>
                  <a:moveTo>
                    <a:pt x="7" y="196"/>
                  </a:moveTo>
                  <a:cubicBezTo>
                    <a:pt x="7" y="195"/>
                    <a:pt x="8" y="195"/>
                    <a:pt x="8" y="195"/>
                  </a:cubicBezTo>
                  <a:cubicBezTo>
                    <a:pt x="8" y="196"/>
                    <a:pt x="8" y="197"/>
                    <a:pt x="8" y="198"/>
                  </a:cubicBezTo>
                  <a:cubicBezTo>
                    <a:pt x="7" y="197"/>
                    <a:pt x="7" y="197"/>
                    <a:pt x="7" y="197"/>
                  </a:cubicBezTo>
                  <a:cubicBezTo>
                    <a:pt x="6" y="196"/>
                    <a:pt x="7" y="196"/>
                    <a:pt x="7" y="196"/>
                  </a:cubicBezTo>
                  <a:close/>
                  <a:moveTo>
                    <a:pt x="141" y="211"/>
                  </a:moveTo>
                  <a:cubicBezTo>
                    <a:pt x="127" y="211"/>
                    <a:pt x="114" y="211"/>
                    <a:pt x="100" y="211"/>
                  </a:cubicBezTo>
                  <a:cubicBezTo>
                    <a:pt x="74" y="211"/>
                    <a:pt x="48" y="211"/>
                    <a:pt x="22" y="211"/>
                  </a:cubicBezTo>
                  <a:cubicBezTo>
                    <a:pt x="17" y="211"/>
                    <a:pt x="11" y="209"/>
                    <a:pt x="11" y="203"/>
                  </a:cubicBezTo>
                  <a:cubicBezTo>
                    <a:pt x="11" y="201"/>
                    <a:pt x="11" y="200"/>
                    <a:pt x="11" y="199"/>
                  </a:cubicBezTo>
                  <a:cubicBezTo>
                    <a:pt x="11" y="198"/>
                    <a:pt x="11" y="197"/>
                    <a:pt x="11" y="196"/>
                  </a:cubicBezTo>
                  <a:cubicBezTo>
                    <a:pt x="11" y="196"/>
                    <a:pt x="12" y="196"/>
                    <a:pt x="12" y="197"/>
                  </a:cubicBezTo>
                  <a:cubicBezTo>
                    <a:pt x="14" y="198"/>
                    <a:pt x="15" y="195"/>
                    <a:pt x="14" y="194"/>
                  </a:cubicBezTo>
                  <a:cubicBezTo>
                    <a:pt x="13" y="194"/>
                    <a:pt x="12" y="193"/>
                    <a:pt x="11" y="193"/>
                  </a:cubicBezTo>
                  <a:cubicBezTo>
                    <a:pt x="11" y="190"/>
                    <a:pt x="11" y="188"/>
                    <a:pt x="11" y="185"/>
                  </a:cubicBezTo>
                  <a:cubicBezTo>
                    <a:pt x="12" y="186"/>
                    <a:pt x="12" y="186"/>
                    <a:pt x="13" y="186"/>
                  </a:cubicBezTo>
                  <a:cubicBezTo>
                    <a:pt x="15" y="187"/>
                    <a:pt x="16" y="184"/>
                    <a:pt x="14" y="183"/>
                  </a:cubicBezTo>
                  <a:cubicBezTo>
                    <a:pt x="13" y="183"/>
                    <a:pt x="12" y="183"/>
                    <a:pt x="11" y="182"/>
                  </a:cubicBezTo>
                  <a:cubicBezTo>
                    <a:pt x="11" y="180"/>
                    <a:pt x="11" y="177"/>
                    <a:pt x="11" y="174"/>
                  </a:cubicBezTo>
                  <a:cubicBezTo>
                    <a:pt x="11" y="175"/>
                    <a:pt x="12" y="175"/>
                    <a:pt x="13" y="175"/>
                  </a:cubicBezTo>
                  <a:cubicBezTo>
                    <a:pt x="14" y="176"/>
                    <a:pt x="15" y="173"/>
                    <a:pt x="13" y="172"/>
                  </a:cubicBezTo>
                  <a:cubicBezTo>
                    <a:pt x="13" y="172"/>
                    <a:pt x="12" y="172"/>
                    <a:pt x="11" y="171"/>
                  </a:cubicBezTo>
                  <a:cubicBezTo>
                    <a:pt x="11" y="168"/>
                    <a:pt x="11" y="165"/>
                    <a:pt x="11" y="162"/>
                  </a:cubicBezTo>
                  <a:cubicBezTo>
                    <a:pt x="12" y="162"/>
                    <a:pt x="13" y="163"/>
                    <a:pt x="13" y="163"/>
                  </a:cubicBezTo>
                  <a:cubicBezTo>
                    <a:pt x="15" y="164"/>
                    <a:pt x="16" y="161"/>
                    <a:pt x="14" y="160"/>
                  </a:cubicBezTo>
                  <a:cubicBezTo>
                    <a:pt x="13" y="160"/>
                    <a:pt x="12" y="159"/>
                    <a:pt x="11" y="159"/>
                  </a:cubicBezTo>
                  <a:cubicBezTo>
                    <a:pt x="11" y="156"/>
                    <a:pt x="11" y="154"/>
                    <a:pt x="11" y="151"/>
                  </a:cubicBezTo>
                  <a:cubicBezTo>
                    <a:pt x="11" y="151"/>
                    <a:pt x="12" y="152"/>
                    <a:pt x="12" y="152"/>
                  </a:cubicBezTo>
                  <a:cubicBezTo>
                    <a:pt x="14" y="154"/>
                    <a:pt x="16" y="152"/>
                    <a:pt x="15" y="151"/>
                  </a:cubicBezTo>
                  <a:cubicBezTo>
                    <a:pt x="14" y="149"/>
                    <a:pt x="12" y="148"/>
                    <a:pt x="11" y="148"/>
                  </a:cubicBezTo>
                  <a:cubicBezTo>
                    <a:pt x="11" y="146"/>
                    <a:pt x="11" y="143"/>
                    <a:pt x="11" y="141"/>
                  </a:cubicBezTo>
                  <a:cubicBezTo>
                    <a:pt x="11" y="141"/>
                    <a:pt x="12" y="142"/>
                    <a:pt x="13" y="142"/>
                  </a:cubicBezTo>
                  <a:cubicBezTo>
                    <a:pt x="14" y="143"/>
                    <a:pt x="16" y="141"/>
                    <a:pt x="14" y="140"/>
                  </a:cubicBezTo>
                  <a:cubicBezTo>
                    <a:pt x="13" y="139"/>
                    <a:pt x="12" y="138"/>
                    <a:pt x="11" y="138"/>
                  </a:cubicBezTo>
                  <a:cubicBezTo>
                    <a:pt x="11" y="136"/>
                    <a:pt x="11" y="133"/>
                    <a:pt x="11" y="131"/>
                  </a:cubicBezTo>
                  <a:cubicBezTo>
                    <a:pt x="11" y="132"/>
                    <a:pt x="12" y="132"/>
                    <a:pt x="12" y="132"/>
                  </a:cubicBezTo>
                  <a:cubicBezTo>
                    <a:pt x="14" y="133"/>
                    <a:pt x="15" y="131"/>
                    <a:pt x="14" y="130"/>
                  </a:cubicBezTo>
                  <a:cubicBezTo>
                    <a:pt x="13" y="129"/>
                    <a:pt x="12" y="129"/>
                    <a:pt x="11" y="128"/>
                  </a:cubicBezTo>
                  <a:cubicBezTo>
                    <a:pt x="11" y="126"/>
                    <a:pt x="11" y="124"/>
                    <a:pt x="11" y="122"/>
                  </a:cubicBezTo>
                  <a:cubicBezTo>
                    <a:pt x="11" y="122"/>
                    <a:pt x="12" y="122"/>
                    <a:pt x="13" y="123"/>
                  </a:cubicBezTo>
                  <a:cubicBezTo>
                    <a:pt x="15" y="123"/>
                    <a:pt x="16" y="120"/>
                    <a:pt x="14" y="120"/>
                  </a:cubicBezTo>
                  <a:cubicBezTo>
                    <a:pt x="13" y="119"/>
                    <a:pt x="12" y="119"/>
                    <a:pt x="11" y="119"/>
                  </a:cubicBezTo>
                  <a:cubicBezTo>
                    <a:pt x="11" y="117"/>
                    <a:pt x="11" y="115"/>
                    <a:pt x="11" y="113"/>
                  </a:cubicBezTo>
                  <a:cubicBezTo>
                    <a:pt x="11" y="113"/>
                    <a:pt x="12" y="113"/>
                    <a:pt x="12" y="113"/>
                  </a:cubicBezTo>
                  <a:cubicBezTo>
                    <a:pt x="14" y="114"/>
                    <a:pt x="15" y="111"/>
                    <a:pt x="13" y="110"/>
                  </a:cubicBezTo>
                  <a:cubicBezTo>
                    <a:pt x="12" y="110"/>
                    <a:pt x="12" y="110"/>
                    <a:pt x="11" y="110"/>
                  </a:cubicBezTo>
                  <a:cubicBezTo>
                    <a:pt x="11" y="107"/>
                    <a:pt x="11" y="104"/>
                    <a:pt x="11" y="102"/>
                  </a:cubicBezTo>
                  <a:cubicBezTo>
                    <a:pt x="11" y="102"/>
                    <a:pt x="12" y="102"/>
                    <a:pt x="13" y="103"/>
                  </a:cubicBezTo>
                  <a:cubicBezTo>
                    <a:pt x="14" y="103"/>
                    <a:pt x="15" y="100"/>
                    <a:pt x="13" y="100"/>
                  </a:cubicBezTo>
                  <a:cubicBezTo>
                    <a:pt x="13" y="99"/>
                    <a:pt x="12" y="99"/>
                    <a:pt x="11" y="99"/>
                  </a:cubicBezTo>
                  <a:cubicBezTo>
                    <a:pt x="11" y="97"/>
                    <a:pt x="11" y="95"/>
                    <a:pt x="11" y="92"/>
                  </a:cubicBezTo>
                  <a:cubicBezTo>
                    <a:pt x="11" y="93"/>
                    <a:pt x="12" y="93"/>
                    <a:pt x="12" y="93"/>
                  </a:cubicBezTo>
                  <a:cubicBezTo>
                    <a:pt x="14" y="94"/>
                    <a:pt x="15" y="91"/>
                    <a:pt x="13" y="90"/>
                  </a:cubicBezTo>
                  <a:cubicBezTo>
                    <a:pt x="12" y="90"/>
                    <a:pt x="11" y="90"/>
                    <a:pt x="11" y="89"/>
                  </a:cubicBezTo>
                  <a:cubicBezTo>
                    <a:pt x="11" y="87"/>
                    <a:pt x="11" y="85"/>
                    <a:pt x="11" y="83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3" y="84"/>
                    <a:pt x="15" y="82"/>
                    <a:pt x="13" y="81"/>
                  </a:cubicBezTo>
                  <a:cubicBezTo>
                    <a:pt x="13" y="80"/>
                    <a:pt x="12" y="80"/>
                    <a:pt x="11" y="79"/>
                  </a:cubicBezTo>
                  <a:cubicBezTo>
                    <a:pt x="11" y="77"/>
                    <a:pt x="11" y="74"/>
                    <a:pt x="11" y="71"/>
                  </a:cubicBezTo>
                  <a:cubicBezTo>
                    <a:pt x="11" y="72"/>
                    <a:pt x="12" y="72"/>
                    <a:pt x="12" y="72"/>
                  </a:cubicBezTo>
                  <a:cubicBezTo>
                    <a:pt x="14" y="73"/>
                    <a:pt x="16" y="70"/>
                    <a:pt x="14" y="70"/>
                  </a:cubicBezTo>
                  <a:cubicBezTo>
                    <a:pt x="13" y="69"/>
                    <a:pt x="12" y="69"/>
                    <a:pt x="11" y="68"/>
                  </a:cubicBezTo>
                  <a:cubicBezTo>
                    <a:pt x="11" y="66"/>
                    <a:pt x="11" y="64"/>
                    <a:pt x="11" y="62"/>
                  </a:cubicBezTo>
                  <a:cubicBezTo>
                    <a:pt x="11" y="63"/>
                    <a:pt x="12" y="63"/>
                    <a:pt x="12" y="63"/>
                  </a:cubicBezTo>
                  <a:cubicBezTo>
                    <a:pt x="14" y="64"/>
                    <a:pt x="15" y="62"/>
                    <a:pt x="14" y="61"/>
                  </a:cubicBezTo>
                  <a:cubicBezTo>
                    <a:pt x="13" y="60"/>
                    <a:pt x="12" y="60"/>
                    <a:pt x="11" y="59"/>
                  </a:cubicBezTo>
                  <a:cubicBezTo>
                    <a:pt x="11" y="57"/>
                    <a:pt x="11" y="54"/>
                    <a:pt x="11" y="52"/>
                  </a:cubicBezTo>
                  <a:cubicBezTo>
                    <a:pt x="11" y="52"/>
                    <a:pt x="12" y="52"/>
                    <a:pt x="12" y="53"/>
                  </a:cubicBezTo>
                  <a:cubicBezTo>
                    <a:pt x="14" y="54"/>
                    <a:pt x="15" y="51"/>
                    <a:pt x="14" y="50"/>
                  </a:cubicBezTo>
                  <a:cubicBezTo>
                    <a:pt x="13" y="50"/>
                    <a:pt x="12" y="49"/>
                    <a:pt x="11" y="49"/>
                  </a:cubicBezTo>
                  <a:cubicBezTo>
                    <a:pt x="11" y="45"/>
                    <a:pt x="11" y="42"/>
                    <a:pt x="11" y="38"/>
                  </a:cubicBezTo>
                  <a:cubicBezTo>
                    <a:pt x="11" y="38"/>
                    <a:pt x="12" y="39"/>
                    <a:pt x="13" y="39"/>
                  </a:cubicBezTo>
                  <a:cubicBezTo>
                    <a:pt x="14" y="40"/>
                    <a:pt x="16" y="38"/>
                    <a:pt x="14" y="37"/>
                  </a:cubicBezTo>
                  <a:cubicBezTo>
                    <a:pt x="13" y="36"/>
                    <a:pt x="12" y="36"/>
                    <a:pt x="11" y="35"/>
                  </a:cubicBezTo>
                  <a:cubicBezTo>
                    <a:pt x="11" y="32"/>
                    <a:pt x="11" y="29"/>
                    <a:pt x="11" y="25"/>
                  </a:cubicBezTo>
                  <a:cubicBezTo>
                    <a:pt x="12" y="25"/>
                    <a:pt x="12" y="26"/>
                    <a:pt x="13" y="26"/>
                  </a:cubicBezTo>
                  <a:cubicBezTo>
                    <a:pt x="15" y="26"/>
                    <a:pt x="16" y="23"/>
                    <a:pt x="14" y="23"/>
                  </a:cubicBezTo>
                  <a:cubicBezTo>
                    <a:pt x="13" y="23"/>
                    <a:pt x="12" y="23"/>
                    <a:pt x="11" y="22"/>
                  </a:cubicBezTo>
                  <a:cubicBezTo>
                    <a:pt x="11" y="20"/>
                    <a:pt x="11" y="18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cubicBezTo>
                    <a:pt x="12" y="14"/>
                    <a:pt x="13" y="14"/>
                    <a:pt x="13" y="14"/>
                  </a:cubicBezTo>
                  <a:cubicBezTo>
                    <a:pt x="15" y="15"/>
                    <a:pt x="16" y="13"/>
                    <a:pt x="15" y="12"/>
                  </a:cubicBezTo>
                  <a:cubicBezTo>
                    <a:pt x="14" y="11"/>
                    <a:pt x="12" y="11"/>
                    <a:pt x="11" y="11"/>
                  </a:cubicBezTo>
                  <a:cubicBezTo>
                    <a:pt x="12" y="8"/>
                    <a:pt x="14" y="5"/>
                    <a:pt x="19" y="5"/>
                  </a:cubicBezTo>
                  <a:cubicBezTo>
                    <a:pt x="21" y="4"/>
                    <a:pt x="22" y="5"/>
                    <a:pt x="24" y="5"/>
                  </a:cubicBezTo>
                  <a:cubicBezTo>
                    <a:pt x="35" y="5"/>
                    <a:pt x="47" y="5"/>
                    <a:pt x="58" y="5"/>
                  </a:cubicBezTo>
                  <a:cubicBezTo>
                    <a:pt x="87" y="5"/>
                    <a:pt x="116" y="5"/>
                    <a:pt x="145" y="5"/>
                  </a:cubicBezTo>
                  <a:cubicBezTo>
                    <a:pt x="152" y="5"/>
                    <a:pt x="165" y="2"/>
                    <a:pt x="165" y="13"/>
                  </a:cubicBezTo>
                  <a:cubicBezTo>
                    <a:pt x="165" y="19"/>
                    <a:pt x="165" y="25"/>
                    <a:pt x="165" y="31"/>
                  </a:cubicBezTo>
                  <a:cubicBezTo>
                    <a:pt x="165" y="85"/>
                    <a:pt x="165" y="140"/>
                    <a:pt x="165" y="194"/>
                  </a:cubicBezTo>
                  <a:cubicBezTo>
                    <a:pt x="165" y="197"/>
                    <a:pt x="165" y="200"/>
                    <a:pt x="165" y="203"/>
                  </a:cubicBezTo>
                  <a:cubicBezTo>
                    <a:pt x="164" y="214"/>
                    <a:pt x="149" y="211"/>
                    <a:pt x="141" y="211"/>
                  </a:cubicBezTo>
                  <a:close/>
                </a:path>
              </a:pathLst>
            </a:custGeom>
            <a:blipFill dpi="0" rotWithShape="1"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43" name="Freeform 37"/>
            <p:cNvSpPr>
              <a:spLocks noEditPoints="1"/>
            </p:cNvSpPr>
            <p:nvPr/>
          </p:nvSpPr>
          <p:spPr bwMode="auto">
            <a:xfrm>
              <a:off x="6496136" y="162774"/>
              <a:ext cx="247650" cy="87313"/>
            </a:xfrm>
            <a:custGeom>
              <a:avLst/>
              <a:gdLst>
                <a:gd name="T0" fmla="*/ 76 w 85"/>
                <a:gd name="T1" fmla="*/ 14 h 30"/>
                <a:gd name="T2" fmla="*/ 72 w 85"/>
                <a:gd name="T3" fmla="*/ 14 h 30"/>
                <a:gd name="T4" fmla="*/ 72 w 85"/>
                <a:gd name="T5" fmla="*/ 15 h 30"/>
                <a:gd name="T6" fmla="*/ 61 w 85"/>
                <a:gd name="T7" fmla="*/ 21 h 30"/>
                <a:gd name="T8" fmla="*/ 63 w 85"/>
                <a:gd name="T9" fmla="*/ 11 h 30"/>
                <a:gd name="T10" fmla="*/ 58 w 85"/>
                <a:gd name="T11" fmla="*/ 21 h 30"/>
                <a:gd name="T12" fmla="*/ 49 w 85"/>
                <a:gd name="T13" fmla="*/ 11 h 30"/>
                <a:gd name="T14" fmla="*/ 60 w 85"/>
                <a:gd name="T15" fmla="*/ 9 h 30"/>
                <a:gd name="T16" fmla="*/ 53 w 85"/>
                <a:gd name="T17" fmla="*/ 8 h 30"/>
                <a:gd name="T18" fmla="*/ 48 w 85"/>
                <a:gd name="T19" fmla="*/ 7 h 30"/>
                <a:gd name="T20" fmla="*/ 42 w 85"/>
                <a:gd name="T21" fmla="*/ 9 h 30"/>
                <a:gd name="T22" fmla="*/ 46 w 85"/>
                <a:gd name="T23" fmla="*/ 10 h 30"/>
                <a:gd name="T24" fmla="*/ 42 w 85"/>
                <a:gd name="T25" fmla="*/ 13 h 30"/>
                <a:gd name="T26" fmla="*/ 35 w 85"/>
                <a:gd name="T27" fmla="*/ 12 h 30"/>
                <a:gd name="T28" fmla="*/ 27 w 85"/>
                <a:gd name="T29" fmla="*/ 21 h 30"/>
                <a:gd name="T30" fmla="*/ 21 w 85"/>
                <a:gd name="T31" fmla="*/ 20 h 30"/>
                <a:gd name="T32" fmla="*/ 14 w 85"/>
                <a:gd name="T33" fmla="*/ 11 h 30"/>
                <a:gd name="T34" fmla="*/ 0 w 85"/>
                <a:gd name="T35" fmla="*/ 13 h 30"/>
                <a:gd name="T36" fmla="*/ 11 w 85"/>
                <a:gd name="T37" fmla="*/ 6 h 30"/>
                <a:gd name="T38" fmla="*/ 7 w 85"/>
                <a:gd name="T39" fmla="*/ 30 h 30"/>
                <a:gd name="T40" fmla="*/ 13 w 85"/>
                <a:gd name="T41" fmla="*/ 17 h 30"/>
                <a:gd name="T42" fmla="*/ 19 w 85"/>
                <a:gd name="T43" fmla="*/ 8 h 30"/>
                <a:gd name="T44" fmla="*/ 22 w 85"/>
                <a:gd name="T45" fmla="*/ 11 h 30"/>
                <a:gd name="T46" fmla="*/ 29 w 85"/>
                <a:gd name="T47" fmla="*/ 22 h 30"/>
                <a:gd name="T48" fmla="*/ 42 w 85"/>
                <a:gd name="T49" fmla="*/ 16 h 30"/>
                <a:gd name="T50" fmla="*/ 48 w 85"/>
                <a:gd name="T51" fmla="*/ 26 h 30"/>
                <a:gd name="T52" fmla="*/ 59 w 85"/>
                <a:gd name="T53" fmla="*/ 23 h 30"/>
                <a:gd name="T54" fmla="*/ 74 w 85"/>
                <a:gd name="T55" fmla="*/ 16 h 30"/>
                <a:gd name="T56" fmla="*/ 79 w 85"/>
                <a:gd name="T57" fmla="*/ 25 h 30"/>
                <a:gd name="T58" fmla="*/ 70 w 85"/>
                <a:gd name="T59" fmla="*/ 23 h 30"/>
                <a:gd name="T60" fmla="*/ 82 w 85"/>
                <a:gd name="T61" fmla="*/ 27 h 30"/>
                <a:gd name="T62" fmla="*/ 8 w 85"/>
                <a:gd name="T63" fmla="*/ 27 h 30"/>
                <a:gd name="T64" fmla="*/ 8 w 85"/>
                <a:gd name="T65" fmla="*/ 27 h 30"/>
                <a:gd name="T66" fmla="*/ 32 w 85"/>
                <a:gd name="T67" fmla="*/ 21 h 30"/>
                <a:gd name="T68" fmla="*/ 35 w 85"/>
                <a:gd name="T69" fmla="*/ 15 h 30"/>
                <a:gd name="T70" fmla="*/ 39 w 85"/>
                <a:gd name="T71" fmla="*/ 17 h 30"/>
                <a:gd name="T72" fmla="*/ 61 w 85"/>
                <a:gd name="T73" fmla="*/ 16 h 30"/>
                <a:gd name="T74" fmla="*/ 61 w 85"/>
                <a:gd name="T75" fmla="*/ 18 h 30"/>
                <a:gd name="T76" fmla="*/ 61 w 85"/>
                <a:gd name="T77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" h="30">
                  <a:moveTo>
                    <a:pt x="81" y="17"/>
                  </a:moveTo>
                  <a:cubicBezTo>
                    <a:pt x="80" y="16"/>
                    <a:pt x="77" y="16"/>
                    <a:pt x="76" y="14"/>
                  </a:cubicBezTo>
                  <a:cubicBezTo>
                    <a:pt x="77" y="13"/>
                    <a:pt x="78" y="12"/>
                    <a:pt x="78" y="10"/>
                  </a:cubicBezTo>
                  <a:cubicBezTo>
                    <a:pt x="80" y="6"/>
                    <a:pt x="71" y="9"/>
                    <a:pt x="72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5"/>
                    <a:pt x="72" y="15"/>
                    <a:pt x="72" y="15"/>
                  </a:cubicBezTo>
                  <a:cubicBezTo>
                    <a:pt x="70" y="17"/>
                    <a:pt x="68" y="18"/>
                    <a:pt x="67" y="20"/>
                  </a:cubicBezTo>
                  <a:cubicBezTo>
                    <a:pt x="65" y="21"/>
                    <a:pt x="62" y="22"/>
                    <a:pt x="61" y="21"/>
                  </a:cubicBezTo>
                  <a:cubicBezTo>
                    <a:pt x="63" y="20"/>
                    <a:pt x="64" y="18"/>
                    <a:pt x="65" y="15"/>
                  </a:cubicBezTo>
                  <a:cubicBezTo>
                    <a:pt x="66" y="13"/>
                    <a:pt x="66" y="11"/>
                    <a:pt x="63" y="11"/>
                  </a:cubicBezTo>
                  <a:cubicBezTo>
                    <a:pt x="60" y="11"/>
                    <a:pt x="59" y="16"/>
                    <a:pt x="59" y="18"/>
                  </a:cubicBezTo>
                  <a:cubicBezTo>
                    <a:pt x="58" y="19"/>
                    <a:pt x="58" y="20"/>
                    <a:pt x="58" y="21"/>
                  </a:cubicBezTo>
                  <a:cubicBezTo>
                    <a:pt x="55" y="23"/>
                    <a:pt x="49" y="26"/>
                    <a:pt x="48" y="22"/>
                  </a:cubicBezTo>
                  <a:cubicBezTo>
                    <a:pt x="47" y="20"/>
                    <a:pt x="48" y="15"/>
                    <a:pt x="49" y="11"/>
                  </a:cubicBezTo>
                  <a:cubicBezTo>
                    <a:pt x="49" y="11"/>
                    <a:pt x="50" y="10"/>
                    <a:pt x="50" y="10"/>
                  </a:cubicBezTo>
                  <a:cubicBezTo>
                    <a:pt x="54" y="10"/>
                    <a:pt x="57" y="9"/>
                    <a:pt x="60" y="9"/>
                  </a:cubicBezTo>
                  <a:cubicBezTo>
                    <a:pt x="61" y="8"/>
                    <a:pt x="61" y="6"/>
                    <a:pt x="59" y="6"/>
                  </a:cubicBezTo>
                  <a:cubicBezTo>
                    <a:pt x="57" y="7"/>
                    <a:pt x="55" y="7"/>
                    <a:pt x="53" y="8"/>
                  </a:cubicBezTo>
                  <a:cubicBezTo>
                    <a:pt x="53" y="6"/>
                    <a:pt x="54" y="5"/>
                    <a:pt x="52" y="4"/>
                  </a:cubicBezTo>
                  <a:cubicBezTo>
                    <a:pt x="50" y="3"/>
                    <a:pt x="48" y="6"/>
                    <a:pt x="48" y="7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6" y="8"/>
                    <a:pt x="44" y="8"/>
                    <a:pt x="42" y="9"/>
                  </a:cubicBezTo>
                  <a:cubicBezTo>
                    <a:pt x="41" y="9"/>
                    <a:pt x="42" y="11"/>
                    <a:pt x="43" y="11"/>
                  </a:cubicBezTo>
                  <a:cubicBezTo>
                    <a:pt x="44" y="11"/>
                    <a:pt x="45" y="10"/>
                    <a:pt x="46" y="10"/>
                  </a:cubicBezTo>
                  <a:cubicBezTo>
                    <a:pt x="46" y="11"/>
                    <a:pt x="45" y="11"/>
                    <a:pt x="44" y="12"/>
                  </a:cubicBezTo>
                  <a:cubicBezTo>
                    <a:pt x="43" y="12"/>
                    <a:pt x="43" y="13"/>
                    <a:pt x="42" y="13"/>
                  </a:cubicBezTo>
                  <a:cubicBezTo>
                    <a:pt x="41" y="11"/>
                    <a:pt x="38" y="10"/>
                    <a:pt x="36" y="12"/>
                  </a:cubicBezTo>
                  <a:cubicBezTo>
                    <a:pt x="36" y="11"/>
                    <a:pt x="35" y="11"/>
                    <a:pt x="35" y="12"/>
                  </a:cubicBezTo>
                  <a:cubicBezTo>
                    <a:pt x="33" y="13"/>
                    <a:pt x="31" y="16"/>
                    <a:pt x="30" y="18"/>
                  </a:cubicBezTo>
                  <a:cubicBezTo>
                    <a:pt x="29" y="19"/>
                    <a:pt x="28" y="20"/>
                    <a:pt x="27" y="21"/>
                  </a:cubicBezTo>
                  <a:cubicBezTo>
                    <a:pt x="26" y="23"/>
                    <a:pt x="24" y="24"/>
                    <a:pt x="23" y="25"/>
                  </a:cubicBezTo>
                  <a:cubicBezTo>
                    <a:pt x="20" y="26"/>
                    <a:pt x="21" y="21"/>
                    <a:pt x="21" y="20"/>
                  </a:cubicBezTo>
                  <a:cubicBezTo>
                    <a:pt x="22" y="16"/>
                    <a:pt x="27" y="6"/>
                    <a:pt x="23" y="2"/>
                  </a:cubicBezTo>
                  <a:cubicBezTo>
                    <a:pt x="21" y="0"/>
                    <a:pt x="16" y="6"/>
                    <a:pt x="14" y="11"/>
                  </a:cubicBezTo>
                  <a:cubicBezTo>
                    <a:pt x="14" y="8"/>
                    <a:pt x="14" y="5"/>
                    <a:pt x="12" y="4"/>
                  </a:cubicBezTo>
                  <a:cubicBezTo>
                    <a:pt x="8" y="0"/>
                    <a:pt x="1" y="11"/>
                    <a:pt x="0" y="13"/>
                  </a:cubicBezTo>
                  <a:cubicBezTo>
                    <a:pt x="0" y="15"/>
                    <a:pt x="2" y="16"/>
                    <a:pt x="2" y="14"/>
                  </a:cubicBezTo>
                  <a:cubicBezTo>
                    <a:pt x="3" y="13"/>
                    <a:pt x="10" y="3"/>
                    <a:pt x="11" y="6"/>
                  </a:cubicBezTo>
                  <a:cubicBezTo>
                    <a:pt x="12" y="9"/>
                    <a:pt x="11" y="13"/>
                    <a:pt x="11" y="16"/>
                  </a:cubicBezTo>
                  <a:cubicBezTo>
                    <a:pt x="9" y="19"/>
                    <a:pt x="3" y="28"/>
                    <a:pt x="7" y="30"/>
                  </a:cubicBezTo>
                  <a:cubicBezTo>
                    <a:pt x="7" y="30"/>
                    <a:pt x="8" y="30"/>
                    <a:pt x="8" y="30"/>
                  </a:cubicBezTo>
                  <a:cubicBezTo>
                    <a:pt x="11" y="27"/>
                    <a:pt x="12" y="21"/>
                    <a:pt x="13" y="17"/>
                  </a:cubicBezTo>
                  <a:cubicBezTo>
                    <a:pt x="13" y="16"/>
                    <a:pt x="14" y="15"/>
                    <a:pt x="15" y="14"/>
                  </a:cubicBezTo>
                  <a:cubicBezTo>
                    <a:pt x="16" y="12"/>
                    <a:pt x="17" y="10"/>
                    <a:pt x="19" y="8"/>
                  </a:cubicBezTo>
                  <a:cubicBezTo>
                    <a:pt x="19" y="7"/>
                    <a:pt x="22" y="3"/>
                    <a:pt x="22" y="6"/>
                  </a:cubicBezTo>
                  <a:cubicBezTo>
                    <a:pt x="22" y="8"/>
                    <a:pt x="22" y="9"/>
                    <a:pt x="22" y="11"/>
                  </a:cubicBezTo>
                  <a:cubicBezTo>
                    <a:pt x="21" y="14"/>
                    <a:pt x="15" y="27"/>
                    <a:pt x="21" y="27"/>
                  </a:cubicBezTo>
                  <a:cubicBezTo>
                    <a:pt x="24" y="28"/>
                    <a:pt x="27" y="24"/>
                    <a:pt x="29" y="22"/>
                  </a:cubicBezTo>
                  <a:cubicBezTo>
                    <a:pt x="29" y="24"/>
                    <a:pt x="30" y="25"/>
                    <a:pt x="31" y="26"/>
                  </a:cubicBezTo>
                  <a:cubicBezTo>
                    <a:pt x="36" y="28"/>
                    <a:pt x="41" y="20"/>
                    <a:pt x="42" y="16"/>
                  </a:cubicBezTo>
                  <a:cubicBezTo>
                    <a:pt x="43" y="15"/>
                    <a:pt x="45" y="14"/>
                    <a:pt x="46" y="13"/>
                  </a:cubicBezTo>
                  <a:cubicBezTo>
                    <a:pt x="45" y="18"/>
                    <a:pt x="44" y="23"/>
                    <a:pt x="48" y="26"/>
                  </a:cubicBezTo>
                  <a:cubicBezTo>
                    <a:pt x="51" y="28"/>
                    <a:pt x="55" y="25"/>
                    <a:pt x="57" y="24"/>
                  </a:cubicBezTo>
                  <a:cubicBezTo>
                    <a:pt x="58" y="23"/>
                    <a:pt x="59" y="23"/>
                    <a:pt x="59" y="23"/>
                  </a:cubicBezTo>
                  <a:cubicBezTo>
                    <a:pt x="60" y="24"/>
                    <a:pt x="63" y="24"/>
                    <a:pt x="66" y="22"/>
                  </a:cubicBezTo>
                  <a:cubicBezTo>
                    <a:pt x="69" y="21"/>
                    <a:pt x="72" y="19"/>
                    <a:pt x="74" y="16"/>
                  </a:cubicBezTo>
                  <a:cubicBezTo>
                    <a:pt x="76" y="17"/>
                    <a:pt x="78" y="18"/>
                    <a:pt x="79" y="19"/>
                  </a:cubicBezTo>
                  <a:cubicBezTo>
                    <a:pt x="82" y="20"/>
                    <a:pt x="83" y="24"/>
                    <a:pt x="79" y="25"/>
                  </a:cubicBezTo>
                  <a:cubicBezTo>
                    <a:pt x="78" y="26"/>
                    <a:pt x="77" y="25"/>
                    <a:pt x="76" y="25"/>
                  </a:cubicBezTo>
                  <a:cubicBezTo>
                    <a:pt x="74" y="25"/>
                    <a:pt x="72" y="24"/>
                    <a:pt x="70" y="23"/>
                  </a:cubicBezTo>
                  <a:cubicBezTo>
                    <a:pt x="69" y="23"/>
                    <a:pt x="68" y="25"/>
                    <a:pt x="70" y="25"/>
                  </a:cubicBezTo>
                  <a:cubicBezTo>
                    <a:pt x="73" y="27"/>
                    <a:pt x="78" y="29"/>
                    <a:pt x="82" y="27"/>
                  </a:cubicBezTo>
                  <a:cubicBezTo>
                    <a:pt x="85" y="25"/>
                    <a:pt x="84" y="19"/>
                    <a:pt x="81" y="17"/>
                  </a:cubicBezTo>
                  <a:close/>
                  <a:moveTo>
                    <a:pt x="8" y="27"/>
                  </a:moveTo>
                  <a:cubicBezTo>
                    <a:pt x="8" y="26"/>
                    <a:pt x="8" y="25"/>
                    <a:pt x="9" y="24"/>
                  </a:cubicBezTo>
                  <a:cubicBezTo>
                    <a:pt x="9" y="25"/>
                    <a:pt x="8" y="29"/>
                    <a:pt x="8" y="27"/>
                  </a:cubicBezTo>
                  <a:close/>
                  <a:moveTo>
                    <a:pt x="38" y="19"/>
                  </a:moveTo>
                  <a:cubicBezTo>
                    <a:pt x="37" y="21"/>
                    <a:pt x="31" y="27"/>
                    <a:pt x="32" y="21"/>
                  </a:cubicBezTo>
                  <a:cubicBezTo>
                    <a:pt x="32" y="20"/>
                    <a:pt x="32" y="20"/>
                    <a:pt x="32" y="19"/>
                  </a:cubicBezTo>
                  <a:cubicBezTo>
                    <a:pt x="33" y="18"/>
                    <a:pt x="35" y="16"/>
                    <a:pt x="35" y="15"/>
                  </a:cubicBezTo>
                  <a:cubicBezTo>
                    <a:pt x="35" y="15"/>
                    <a:pt x="36" y="15"/>
                    <a:pt x="36" y="15"/>
                  </a:cubicBezTo>
                  <a:cubicBezTo>
                    <a:pt x="36" y="16"/>
                    <a:pt x="37" y="17"/>
                    <a:pt x="39" y="17"/>
                  </a:cubicBezTo>
                  <a:cubicBezTo>
                    <a:pt x="39" y="18"/>
                    <a:pt x="38" y="19"/>
                    <a:pt x="38" y="19"/>
                  </a:cubicBezTo>
                  <a:close/>
                  <a:moveTo>
                    <a:pt x="61" y="16"/>
                  </a:moveTo>
                  <a:cubicBezTo>
                    <a:pt x="61" y="15"/>
                    <a:pt x="62" y="14"/>
                    <a:pt x="63" y="15"/>
                  </a:cubicBezTo>
                  <a:cubicBezTo>
                    <a:pt x="62" y="16"/>
                    <a:pt x="62" y="17"/>
                    <a:pt x="61" y="18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7"/>
                    <a:pt x="61" y="17"/>
                    <a:pt x="61" y="16"/>
                  </a:cubicBezTo>
                  <a:close/>
                </a:path>
              </a:pathLst>
            </a:custGeom>
            <a:blipFill dpi="0" rotWithShape="1"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/>
          </p:nvSpPr>
          <p:spPr bwMode="auto">
            <a:xfrm>
              <a:off x="1657436" y="-1064364"/>
              <a:ext cx="517525" cy="247650"/>
            </a:xfrm>
            <a:custGeom>
              <a:avLst/>
              <a:gdLst>
                <a:gd name="T0" fmla="*/ 2 w 178"/>
                <a:gd name="T1" fmla="*/ 13 h 85"/>
                <a:gd name="T2" fmla="*/ 48 w 178"/>
                <a:gd name="T3" fmla="*/ 26 h 85"/>
                <a:gd name="T4" fmla="*/ 131 w 178"/>
                <a:gd name="T5" fmla="*/ 36 h 85"/>
                <a:gd name="T6" fmla="*/ 149 w 178"/>
                <a:gd name="T7" fmla="*/ 61 h 85"/>
                <a:gd name="T8" fmla="*/ 147 w 178"/>
                <a:gd name="T9" fmla="*/ 68 h 85"/>
                <a:gd name="T10" fmla="*/ 141 w 178"/>
                <a:gd name="T11" fmla="*/ 59 h 85"/>
                <a:gd name="T12" fmla="*/ 142 w 178"/>
                <a:gd name="T13" fmla="*/ 66 h 85"/>
                <a:gd name="T14" fmla="*/ 138 w 178"/>
                <a:gd name="T15" fmla="*/ 65 h 85"/>
                <a:gd name="T16" fmla="*/ 129 w 178"/>
                <a:gd name="T17" fmla="*/ 44 h 85"/>
                <a:gd name="T18" fmla="*/ 125 w 178"/>
                <a:gd name="T19" fmla="*/ 42 h 85"/>
                <a:gd name="T20" fmla="*/ 127 w 178"/>
                <a:gd name="T21" fmla="*/ 59 h 85"/>
                <a:gd name="T22" fmla="*/ 114 w 178"/>
                <a:gd name="T23" fmla="*/ 36 h 85"/>
                <a:gd name="T24" fmla="*/ 109 w 178"/>
                <a:gd name="T25" fmla="*/ 35 h 85"/>
                <a:gd name="T26" fmla="*/ 105 w 178"/>
                <a:gd name="T27" fmla="*/ 31 h 85"/>
                <a:gd name="T28" fmla="*/ 99 w 178"/>
                <a:gd name="T29" fmla="*/ 30 h 85"/>
                <a:gd name="T30" fmla="*/ 99 w 178"/>
                <a:gd name="T31" fmla="*/ 48 h 85"/>
                <a:gd name="T32" fmla="*/ 95 w 178"/>
                <a:gd name="T33" fmla="*/ 46 h 85"/>
                <a:gd name="T34" fmla="*/ 81 w 178"/>
                <a:gd name="T35" fmla="*/ 25 h 85"/>
                <a:gd name="T36" fmla="*/ 82 w 178"/>
                <a:gd name="T37" fmla="*/ 40 h 85"/>
                <a:gd name="T38" fmla="*/ 71 w 178"/>
                <a:gd name="T39" fmla="*/ 24 h 85"/>
                <a:gd name="T40" fmla="*/ 65 w 178"/>
                <a:gd name="T41" fmla="*/ 21 h 85"/>
                <a:gd name="T42" fmla="*/ 60 w 178"/>
                <a:gd name="T43" fmla="*/ 22 h 85"/>
                <a:gd name="T44" fmla="*/ 57 w 178"/>
                <a:gd name="T45" fmla="*/ 23 h 85"/>
                <a:gd name="T46" fmla="*/ 172 w 178"/>
                <a:gd name="T47" fmla="*/ 77 h 85"/>
                <a:gd name="T48" fmla="*/ 169 w 178"/>
                <a:gd name="T49" fmla="*/ 68 h 85"/>
                <a:gd name="T50" fmla="*/ 169 w 178"/>
                <a:gd name="T51" fmla="*/ 76 h 85"/>
                <a:gd name="T52" fmla="*/ 165 w 178"/>
                <a:gd name="T53" fmla="*/ 75 h 85"/>
                <a:gd name="T54" fmla="*/ 162 w 178"/>
                <a:gd name="T55" fmla="*/ 73 h 85"/>
                <a:gd name="T56" fmla="*/ 157 w 178"/>
                <a:gd name="T57" fmla="*/ 66 h 85"/>
                <a:gd name="T58" fmla="*/ 156 w 178"/>
                <a:gd name="T59" fmla="*/ 71 h 85"/>
                <a:gd name="T60" fmla="*/ 162 w 178"/>
                <a:gd name="T61" fmla="*/ 64 h 85"/>
                <a:gd name="T62" fmla="*/ 144 w 178"/>
                <a:gd name="T63" fmla="*/ 54 h 85"/>
                <a:gd name="T64" fmla="*/ 68 w 178"/>
                <a:gd name="T65" fmla="*/ 34 h 85"/>
                <a:gd name="T66" fmla="*/ 56 w 178"/>
                <a:gd name="T67" fmla="*/ 24 h 85"/>
                <a:gd name="T68" fmla="*/ 60 w 178"/>
                <a:gd name="T69" fmla="*/ 27 h 85"/>
                <a:gd name="T70" fmla="*/ 64 w 178"/>
                <a:gd name="T71" fmla="*/ 30 h 85"/>
                <a:gd name="T72" fmla="*/ 26 w 178"/>
                <a:gd name="T73" fmla="*/ 14 h 85"/>
                <a:gd name="T74" fmla="*/ 9 w 178"/>
                <a:gd name="T75" fmla="*/ 16 h 85"/>
                <a:gd name="T76" fmla="*/ 38 w 178"/>
                <a:gd name="T77" fmla="*/ 13 h 85"/>
                <a:gd name="T78" fmla="*/ 12 w 178"/>
                <a:gd name="T79" fmla="*/ 20 h 85"/>
                <a:gd name="T80" fmla="*/ 52 w 178"/>
                <a:gd name="T81" fmla="*/ 25 h 85"/>
                <a:gd name="T82" fmla="*/ 18 w 178"/>
                <a:gd name="T83" fmla="*/ 6 h 85"/>
                <a:gd name="T84" fmla="*/ 149 w 178"/>
                <a:gd name="T85" fmla="*/ 77 h 85"/>
                <a:gd name="T86" fmla="*/ 75 w 178"/>
                <a:gd name="T87" fmla="*/ 37 h 85"/>
                <a:gd name="T88" fmla="*/ 82 w 178"/>
                <a:gd name="T89" fmla="*/ 42 h 85"/>
                <a:gd name="T90" fmla="*/ 83 w 178"/>
                <a:gd name="T91" fmla="*/ 31 h 85"/>
                <a:gd name="T92" fmla="*/ 96 w 178"/>
                <a:gd name="T93" fmla="*/ 49 h 85"/>
                <a:gd name="T94" fmla="*/ 100 w 178"/>
                <a:gd name="T95" fmla="*/ 49 h 85"/>
                <a:gd name="T96" fmla="*/ 101 w 178"/>
                <a:gd name="T97" fmla="*/ 33 h 85"/>
                <a:gd name="T98" fmla="*/ 115 w 178"/>
                <a:gd name="T99" fmla="*/ 57 h 85"/>
                <a:gd name="T100" fmla="*/ 123 w 178"/>
                <a:gd name="T101" fmla="*/ 64 h 85"/>
                <a:gd name="T102" fmla="*/ 129 w 178"/>
                <a:gd name="T103" fmla="*/ 65 h 85"/>
                <a:gd name="T104" fmla="*/ 138 w 178"/>
                <a:gd name="T105" fmla="*/ 66 h 85"/>
                <a:gd name="T106" fmla="*/ 147 w 178"/>
                <a:gd name="T107" fmla="*/ 73 h 85"/>
                <a:gd name="T108" fmla="*/ 153 w 178"/>
                <a:gd name="T109" fmla="*/ 72 h 85"/>
                <a:gd name="T110" fmla="*/ 160 w 178"/>
                <a:gd name="T111" fmla="*/ 73 h 85"/>
                <a:gd name="T112" fmla="*/ 167 w 178"/>
                <a:gd name="T113" fmla="*/ 79 h 85"/>
                <a:gd name="T114" fmla="*/ 171 w 178"/>
                <a:gd name="T115" fmla="*/ 7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8" h="85">
                  <a:moveTo>
                    <a:pt x="58" y="16"/>
                  </a:moveTo>
                  <a:cubicBezTo>
                    <a:pt x="55" y="16"/>
                    <a:pt x="52" y="16"/>
                    <a:pt x="49" y="17"/>
                  </a:cubicBezTo>
                  <a:cubicBezTo>
                    <a:pt x="43" y="8"/>
                    <a:pt x="36" y="1"/>
                    <a:pt x="25" y="1"/>
                  </a:cubicBezTo>
                  <a:cubicBezTo>
                    <a:pt x="16" y="0"/>
                    <a:pt x="12" y="11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3"/>
                    <a:pt x="3" y="13"/>
                    <a:pt x="2" y="13"/>
                  </a:cubicBezTo>
                  <a:cubicBezTo>
                    <a:pt x="2" y="13"/>
                    <a:pt x="2" y="13"/>
                    <a:pt x="1" y="14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11" y="21"/>
                    <a:pt x="15" y="33"/>
                    <a:pt x="27" y="35"/>
                  </a:cubicBezTo>
                  <a:cubicBezTo>
                    <a:pt x="34" y="37"/>
                    <a:pt x="45" y="33"/>
                    <a:pt x="48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76" y="41"/>
                    <a:pt x="102" y="58"/>
                    <a:pt x="130" y="71"/>
                  </a:cubicBezTo>
                  <a:cubicBezTo>
                    <a:pt x="138" y="75"/>
                    <a:pt x="146" y="80"/>
                    <a:pt x="155" y="82"/>
                  </a:cubicBezTo>
                  <a:cubicBezTo>
                    <a:pt x="161" y="84"/>
                    <a:pt x="170" y="85"/>
                    <a:pt x="174" y="79"/>
                  </a:cubicBezTo>
                  <a:cubicBezTo>
                    <a:pt x="178" y="72"/>
                    <a:pt x="171" y="64"/>
                    <a:pt x="166" y="59"/>
                  </a:cubicBezTo>
                  <a:cubicBezTo>
                    <a:pt x="157" y="49"/>
                    <a:pt x="143" y="42"/>
                    <a:pt x="131" y="36"/>
                  </a:cubicBezTo>
                  <a:cubicBezTo>
                    <a:pt x="108" y="24"/>
                    <a:pt x="83" y="16"/>
                    <a:pt x="58" y="16"/>
                  </a:cubicBezTo>
                  <a:close/>
                  <a:moveTo>
                    <a:pt x="118" y="33"/>
                  </a:moveTo>
                  <a:cubicBezTo>
                    <a:pt x="129" y="37"/>
                    <a:pt x="140" y="43"/>
                    <a:pt x="150" y="50"/>
                  </a:cubicBezTo>
                  <a:cubicBezTo>
                    <a:pt x="151" y="56"/>
                    <a:pt x="152" y="63"/>
                    <a:pt x="152" y="69"/>
                  </a:cubicBezTo>
                  <a:cubicBezTo>
                    <a:pt x="152" y="71"/>
                    <a:pt x="150" y="67"/>
                    <a:pt x="150" y="67"/>
                  </a:cubicBezTo>
                  <a:cubicBezTo>
                    <a:pt x="150" y="65"/>
                    <a:pt x="149" y="63"/>
                    <a:pt x="149" y="61"/>
                  </a:cubicBezTo>
                  <a:cubicBezTo>
                    <a:pt x="148" y="58"/>
                    <a:pt x="148" y="55"/>
                    <a:pt x="147" y="51"/>
                  </a:cubicBezTo>
                  <a:cubicBezTo>
                    <a:pt x="147" y="51"/>
                    <a:pt x="146" y="51"/>
                    <a:pt x="146" y="52"/>
                  </a:cubicBezTo>
                  <a:cubicBezTo>
                    <a:pt x="147" y="55"/>
                    <a:pt x="148" y="59"/>
                    <a:pt x="148" y="63"/>
                  </a:cubicBezTo>
                  <a:cubicBezTo>
                    <a:pt x="149" y="65"/>
                    <a:pt x="149" y="67"/>
                    <a:pt x="149" y="69"/>
                  </a:cubicBezTo>
                  <a:cubicBezTo>
                    <a:pt x="149" y="70"/>
                    <a:pt x="150" y="76"/>
                    <a:pt x="149" y="72"/>
                  </a:cubicBezTo>
                  <a:cubicBezTo>
                    <a:pt x="148" y="71"/>
                    <a:pt x="147" y="69"/>
                    <a:pt x="147" y="68"/>
                  </a:cubicBezTo>
                  <a:cubicBezTo>
                    <a:pt x="147" y="62"/>
                    <a:pt x="146" y="55"/>
                    <a:pt x="143" y="50"/>
                  </a:cubicBezTo>
                  <a:cubicBezTo>
                    <a:pt x="142" y="50"/>
                    <a:pt x="142" y="50"/>
                    <a:pt x="142" y="51"/>
                  </a:cubicBezTo>
                  <a:cubicBezTo>
                    <a:pt x="143" y="56"/>
                    <a:pt x="144" y="62"/>
                    <a:pt x="146" y="68"/>
                  </a:cubicBezTo>
                  <a:cubicBezTo>
                    <a:pt x="146" y="68"/>
                    <a:pt x="146" y="69"/>
                    <a:pt x="146" y="69"/>
                  </a:cubicBezTo>
                  <a:cubicBezTo>
                    <a:pt x="146" y="71"/>
                    <a:pt x="147" y="73"/>
                    <a:pt x="145" y="70"/>
                  </a:cubicBezTo>
                  <a:cubicBezTo>
                    <a:pt x="144" y="66"/>
                    <a:pt x="142" y="63"/>
                    <a:pt x="141" y="59"/>
                  </a:cubicBezTo>
                  <a:cubicBezTo>
                    <a:pt x="141" y="57"/>
                    <a:pt x="141" y="56"/>
                    <a:pt x="140" y="55"/>
                  </a:cubicBezTo>
                  <a:cubicBezTo>
                    <a:pt x="140" y="52"/>
                    <a:pt x="139" y="49"/>
                    <a:pt x="138" y="47"/>
                  </a:cubicBezTo>
                  <a:cubicBezTo>
                    <a:pt x="138" y="46"/>
                    <a:pt x="137" y="47"/>
                    <a:pt x="137" y="47"/>
                  </a:cubicBezTo>
                  <a:cubicBezTo>
                    <a:pt x="138" y="48"/>
                    <a:pt x="138" y="48"/>
                    <a:pt x="138" y="49"/>
                  </a:cubicBezTo>
                  <a:cubicBezTo>
                    <a:pt x="138" y="49"/>
                    <a:pt x="138" y="49"/>
                    <a:pt x="138" y="49"/>
                  </a:cubicBezTo>
                  <a:cubicBezTo>
                    <a:pt x="139" y="55"/>
                    <a:pt x="141" y="60"/>
                    <a:pt x="142" y="66"/>
                  </a:cubicBezTo>
                  <a:cubicBezTo>
                    <a:pt x="142" y="69"/>
                    <a:pt x="139" y="63"/>
                    <a:pt x="139" y="63"/>
                  </a:cubicBezTo>
                  <a:cubicBezTo>
                    <a:pt x="138" y="63"/>
                    <a:pt x="138" y="62"/>
                    <a:pt x="138" y="61"/>
                  </a:cubicBezTo>
                  <a:cubicBezTo>
                    <a:pt x="137" y="55"/>
                    <a:pt x="135" y="50"/>
                    <a:pt x="134" y="44"/>
                  </a:cubicBezTo>
                  <a:cubicBezTo>
                    <a:pt x="134" y="43"/>
                    <a:pt x="133" y="44"/>
                    <a:pt x="133" y="44"/>
                  </a:cubicBezTo>
                  <a:cubicBezTo>
                    <a:pt x="134" y="50"/>
                    <a:pt x="135" y="56"/>
                    <a:pt x="137" y="62"/>
                  </a:cubicBezTo>
                  <a:cubicBezTo>
                    <a:pt x="137" y="63"/>
                    <a:pt x="138" y="64"/>
                    <a:pt x="138" y="65"/>
                  </a:cubicBezTo>
                  <a:cubicBezTo>
                    <a:pt x="138" y="66"/>
                    <a:pt x="136" y="63"/>
                    <a:pt x="135" y="61"/>
                  </a:cubicBezTo>
                  <a:cubicBezTo>
                    <a:pt x="134" y="59"/>
                    <a:pt x="134" y="58"/>
                    <a:pt x="133" y="56"/>
                  </a:cubicBezTo>
                  <a:cubicBezTo>
                    <a:pt x="133" y="55"/>
                    <a:pt x="133" y="55"/>
                    <a:pt x="133" y="55"/>
                  </a:cubicBezTo>
                  <a:cubicBezTo>
                    <a:pt x="132" y="53"/>
                    <a:pt x="132" y="51"/>
                    <a:pt x="131" y="49"/>
                  </a:cubicBezTo>
                  <a:cubicBezTo>
                    <a:pt x="130" y="47"/>
                    <a:pt x="130" y="45"/>
                    <a:pt x="129" y="44"/>
                  </a:cubicBezTo>
                  <a:cubicBezTo>
                    <a:pt x="129" y="43"/>
                    <a:pt x="128" y="44"/>
                    <a:pt x="129" y="44"/>
                  </a:cubicBezTo>
                  <a:cubicBezTo>
                    <a:pt x="130" y="48"/>
                    <a:pt x="131" y="51"/>
                    <a:pt x="132" y="55"/>
                  </a:cubicBezTo>
                  <a:cubicBezTo>
                    <a:pt x="133" y="57"/>
                    <a:pt x="133" y="59"/>
                    <a:pt x="133" y="62"/>
                  </a:cubicBezTo>
                  <a:cubicBezTo>
                    <a:pt x="134" y="65"/>
                    <a:pt x="134" y="67"/>
                    <a:pt x="132" y="63"/>
                  </a:cubicBezTo>
                  <a:cubicBezTo>
                    <a:pt x="130" y="60"/>
                    <a:pt x="130" y="58"/>
                    <a:pt x="129" y="56"/>
                  </a:cubicBezTo>
                  <a:cubicBezTo>
                    <a:pt x="128" y="52"/>
                    <a:pt x="126" y="48"/>
                    <a:pt x="125" y="44"/>
                  </a:cubicBezTo>
                  <a:cubicBezTo>
                    <a:pt x="125" y="43"/>
                    <a:pt x="125" y="43"/>
                    <a:pt x="125" y="42"/>
                  </a:cubicBezTo>
                  <a:cubicBezTo>
                    <a:pt x="124" y="42"/>
                    <a:pt x="124" y="41"/>
                    <a:pt x="124" y="41"/>
                  </a:cubicBezTo>
                  <a:cubicBezTo>
                    <a:pt x="124" y="40"/>
                    <a:pt x="123" y="41"/>
                    <a:pt x="123" y="41"/>
                  </a:cubicBezTo>
                  <a:cubicBezTo>
                    <a:pt x="125" y="46"/>
                    <a:pt x="126" y="50"/>
                    <a:pt x="128" y="55"/>
                  </a:cubicBezTo>
                  <a:cubicBezTo>
                    <a:pt x="128" y="56"/>
                    <a:pt x="128" y="57"/>
                    <a:pt x="128" y="58"/>
                  </a:cubicBezTo>
                  <a:cubicBezTo>
                    <a:pt x="129" y="60"/>
                    <a:pt x="129" y="62"/>
                    <a:pt x="129" y="64"/>
                  </a:cubicBezTo>
                  <a:cubicBezTo>
                    <a:pt x="129" y="63"/>
                    <a:pt x="127" y="60"/>
                    <a:pt x="127" y="59"/>
                  </a:cubicBezTo>
                  <a:cubicBezTo>
                    <a:pt x="124" y="51"/>
                    <a:pt x="122" y="43"/>
                    <a:pt x="117" y="35"/>
                  </a:cubicBezTo>
                  <a:cubicBezTo>
                    <a:pt x="117" y="35"/>
                    <a:pt x="116" y="35"/>
                    <a:pt x="116" y="35"/>
                  </a:cubicBezTo>
                  <a:cubicBezTo>
                    <a:pt x="118" y="44"/>
                    <a:pt x="123" y="53"/>
                    <a:pt x="123" y="62"/>
                  </a:cubicBezTo>
                  <a:cubicBezTo>
                    <a:pt x="123" y="60"/>
                    <a:pt x="121" y="57"/>
                    <a:pt x="121" y="55"/>
                  </a:cubicBezTo>
                  <a:cubicBezTo>
                    <a:pt x="120" y="53"/>
                    <a:pt x="119" y="51"/>
                    <a:pt x="119" y="48"/>
                  </a:cubicBezTo>
                  <a:cubicBezTo>
                    <a:pt x="117" y="44"/>
                    <a:pt x="116" y="40"/>
                    <a:pt x="114" y="36"/>
                  </a:cubicBezTo>
                  <a:cubicBezTo>
                    <a:pt x="113" y="36"/>
                    <a:pt x="113" y="36"/>
                    <a:pt x="113" y="36"/>
                  </a:cubicBezTo>
                  <a:cubicBezTo>
                    <a:pt x="115" y="44"/>
                    <a:pt x="119" y="51"/>
                    <a:pt x="120" y="59"/>
                  </a:cubicBezTo>
                  <a:cubicBezTo>
                    <a:pt x="121" y="63"/>
                    <a:pt x="118" y="58"/>
                    <a:pt x="118" y="57"/>
                  </a:cubicBezTo>
                  <a:cubicBezTo>
                    <a:pt x="117" y="56"/>
                    <a:pt x="117" y="54"/>
                    <a:pt x="116" y="52"/>
                  </a:cubicBezTo>
                  <a:cubicBezTo>
                    <a:pt x="115" y="48"/>
                    <a:pt x="113" y="45"/>
                    <a:pt x="112" y="41"/>
                  </a:cubicBezTo>
                  <a:cubicBezTo>
                    <a:pt x="111" y="39"/>
                    <a:pt x="110" y="37"/>
                    <a:pt x="109" y="35"/>
                  </a:cubicBezTo>
                  <a:cubicBezTo>
                    <a:pt x="109" y="34"/>
                    <a:pt x="108" y="35"/>
                    <a:pt x="108" y="35"/>
                  </a:cubicBezTo>
                  <a:cubicBezTo>
                    <a:pt x="109" y="37"/>
                    <a:pt x="110" y="39"/>
                    <a:pt x="111" y="41"/>
                  </a:cubicBezTo>
                  <a:cubicBezTo>
                    <a:pt x="111" y="41"/>
                    <a:pt x="111" y="42"/>
                    <a:pt x="112" y="42"/>
                  </a:cubicBezTo>
                  <a:cubicBezTo>
                    <a:pt x="112" y="45"/>
                    <a:pt x="113" y="48"/>
                    <a:pt x="114" y="50"/>
                  </a:cubicBezTo>
                  <a:cubicBezTo>
                    <a:pt x="114" y="51"/>
                    <a:pt x="114" y="55"/>
                    <a:pt x="114" y="55"/>
                  </a:cubicBezTo>
                  <a:cubicBezTo>
                    <a:pt x="109" y="48"/>
                    <a:pt x="108" y="39"/>
                    <a:pt x="105" y="31"/>
                  </a:cubicBezTo>
                  <a:cubicBezTo>
                    <a:pt x="105" y="31"/>
                    <a:pt x="104" y="31"/>
                    <a:pt x="104" y="32"/>
                  </a:cubicBezTo>
                  <a:cubicBezTo>
                    <a:pt x="105" y="35"/>
                    <a:pt x="106" y="39"/>
                    <a:pt x="107" y="42"/>
                  </a:cubicBezTo>
                  <a:cubicBezTo>
                    <a:pt x="108" y="45"/>
                    <a:pt x="109" y="47"/>
                    <a:pt x="109" y="50"/>
                  </a:cubicBezTo>
                  <a:cubicBezTo>
                    <a:pt x="110" y="52"/>
                    <a:pt x="110" y="54"/>
                    <a:pt x="108" y="51"/>
                  </a:cubicBezTo>
                  <a:cubicBezTo>
                    <a:pt x="104" y="45"/>
                    <a:pt x="104" y="37"/>
                    <a:pt x="100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100" y="34"/>
                    <a:pt x="101" y="37"/>
                    <a:pt x="102" y="41"/>
                  </a:cubicBezTo>
                  <a:cubicBezTo>
                    <a:pt x="102" y="43"/>
                    <a:pt x="103" y="44"/>
                    <a:pt x="103" y="46"/>
                  </a:cubicBezTo>
                  <a:cubicBezTo>
                    <a:pt x="104" y="48"/>
                    <a:pt x="104" y="49"/>
                    <a:pt x="103" y="47"/>
                  </a:cubicBezTo>
                  <a:cubicBezTo>
                    <a:pt x="99" y="41"/>
                    <a:pt x="98" y="34"/>
                    <a:pt x="96" y="28"/>
                  </a:cubicBezTo>
                  <a:cubicBezTo>
                    <a:pt x="96" y="28"/>
                    <a:pt x="95" y="28"/>
                    <a:pt x="95" y="28"/>
                  </a:cubicBezTo>
                  <a:cubicBezTo>
                    <a:pt x="96" y="35"/>
                    <a:pt x="99" y="41"/>
                    <a:pt x="99" y="48"/>
                  </a:cubicBezTo>
                  <a:cubicBezTo>
                    <a:pt x="99" y="47"/>
                    <a:pt x="98" y="45"/>
                    <a:pt x="97" y="44"/>
                  </a:cubicBezTo>
                  <a:cubicBezTo>
                    <a:pt x="96" y="42"/>
                    <a:pt x="96" y="40"/>
                    <a:pt x="95" y="38"/>
                  </a:cubicBezTo>
                  <a:cubicBezTo>
                    <a:pt x="94" y="35"/>
                    <a:pt x="93" y="32"/>
                    <a:pt x="91" y="29"/>
                  </a:cubicBezTo>
                  <a:cubicBezTo>
                    <a:pt x="91" y="28"/>
                    <a:pt x="91" y="29"/>
                    <a:pt x="91" y="29"/>
                  </a:cubicBezTo>
                  <a:cubicBezTo>
                    <a:pt x="91" y="35"/>
                    <a:pt x="95" y="41"/>
                    <a:pt x="96" y="47"/>
                  </a:cubicBezTo>
                  <a:cubicBezTo>
                    <a:pt x="96" y="49"/>
                    <a:pt x="95" y="47"/>
                    <a:pt x="95" y="46"/>
                  </a:cubicBezTo>
                  <a:cubicBezTo>
                    <a:pt x="94" y="44"/>
                    <a:pt x="93" y="42"/>
                    <a:pt x="92" y="39"/>
                  </a:cubicBezTo>
                  <a:cubicBezTo>
                    <a:pt x="90" y="35"/>
                    <a:pt x="89" y="31"/>
                    <a:pt x="87" y="28"/>
                  </a:cubicBezTo>
                  <a:cubicBezTo>
                    <a:pt x="87" y="27"/>
                    <a:pt x="87" y="27"/>
                    <a:pt x="87" y="28"/>
                  </a:cubicBezTo>
                  <a:cubicBezTo>
                    <a:pt x="87" y="30"/>
                    <a:pt x="87" y="32"/>
                    <a:pt x="88" y="35"/>
                  </a:cubicBezTo>
                  <a:cubicBezTo>
                    <a:pt x="88" y="37"/>
                    <a:pt x="89" y="42"/>
                    <a:pt x="90" y="43"/>
                  </a:cubicBezTo>
                  <a:cubicBezTo>
                    <a:pt x="86" y="38"/>
                    <a:pt x="84" y="31"/>
                    <a:pt x="81" y="25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81" y="28"/>
                    <a:pt x="82" y="30"/>
                    <a:pt x="83" y="33"/>
                  </a:cubicBezTo>
                  <a:cubicBezTo>
                    <a:pt x="84" y="35"/>
                    <a:pt x="84" y="38"/>
                    <a:pt x="85" y="39"/>
                  </a:cubicBezTo>
                  <a:cubicBezTo>
                    <a:pt x="82" y="34"/>
                    <a:pt x="80" y="28"/>
                    <a:pt x="77" y="22"/>
                  </a:cubicBezTo>
                  <a:cubicBezTo>
                    <a:pt x="77" y="22"/>
                    <a:pt x="77" y="22"/>
                    <a:pt x="77" y="23"/>
                  </a:cubicBezTo>
                  <a:cubicBezTo>
                    <a:pt x="78" y="28"/>
                    <a:pt x="81" y="34"/>
                    <a:pt x="82" y="40"/>
                  </a:cubicBezTo>
                  <a:cubicBezTo>
                    <a:pt x="81" y="38"/>
                    <a:pt x="79" y="35"/>
                    <a:pt x="78" y="32"/>
                  </a:cubicBezTo>
                  <a:cubicBezTo>
                    <a:pt x="77" y="29"/>
                    <a:pt x="76" y="26"/>
                    <a:pt x="74" y="23"/>
                  </a:cubicBezTo>
                  <a:cubicBezTo>
                    <a:pt x="74" y="23"/>
                    <a:pt x="73" y="23"/>
                    <a:pt x="74" y="23"/>
                  </a:cubicBezTo>
                  <a:cubicBezTo>
                    <a:pt x="75" y="28"/>
                    <a:pt x="77" y="32"/>
                    <a:pt x="78" y="37"/>
                  </a:cubicBezTo>
                  <a:cubicBezTo>
                    <a:pt x="77" y="33"/>
                    <a:pt x="74" y="28"/>
                    <a:pt x="72" y="24"/>
                  </a:cubicBezTo>
                  <a:cubicBezTo>
                    <a:pt x="72" y="24"/>
                    <a:pt x="71" y="24"/>
                    <a:pt x="71" y="24"/>
                  </a:cubicBezTo>
                  <a:cubicBezTo>
                    <a:pt x="72" y="27"/>
                    <a:pt x="72" y="34"/>
                    <a:pt x="74" y="36"/>
                  </a:cubicBezTo>
                  <a:cubicBezTo>
                    <a:pt x="71" y="32"/>
                    <a:pt x="71" y="27"/>
                    <a:pt x="68" y="2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68" y="25"/>
                    <a:pt x="68" y="28"/>
                    <a:pt x="69" y="30"/>
                  </a:cubicBezTo>
                  <a:cubicBezTo>
                    <a:pt x="69" y="30"/>
                    <a:pt x="72" y="37"/>
                    <a:pt x="70" y="33"/>
                  </a:cubicBezTo>
                  <a:cubicBezTo>
                    <a:pt x="68" y="29"/>
                    <a:pt x="67" y="25"/>
                    <a:pt x="65" y="21"/>
                  </a:cubicBezTo>
                  <a:cubicBezTo>
                    <a:pt x="65" y="21"/>
                    <a:pt x="64" y="21"/>
                    <a:pt x="64" y="22"/>
                  </a:cubicBezTo>
                  <a:cubicBezTo>
                    <a:pt x="65" y="24"/>
                    <a:pt x="65" y="27"/>
                    <a:pt x="66" y="29"/>
                  </a:cubicBezTo>
                  <a:cubicBezTo>
                    <a:pt x="65" y="26"/>
                    <a:pt x="64" y="24"/>
                    <a:pt x="63" y="22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4"/>
                    <a:pt x="63" y="26"/>
                    <a:pt x="63" y="28"/>
                  </a:cubicBezTo>
                  <a:cubicBezTo>
                    <a:pt x="63" y="26"/>
                    <a:pt x="61" y="24"/>
                    <a:pt x="60" y="22"/>
                  </a:cubicBezTo>
                  <a:cubicBezTo>
                    <a:pt x="60" y="21"/>
                    <a:pt x="60" y="21"/>
                    <a:pt x="60" y="22"/>
                  </a:cubicBezTo>
                  <a:cubicBezTo>
                    <a:pt x="60" y="22"/>
                    <a:pt x="60" y="23"/>
                    <a:pt x="60" y="23"/>
                  </a:cubicBezTo>
                  <a:cubicBezTo>
                    <a:pt x="60" y="23"/>
                    <a:pt x="59" y="22"/>
                    <a:pt x="59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8" y="22"/>
                    <a:pt x="58" y="23"/>
                    <a:pt x="58" y="23"/>
                  </a:cubicBezTo>
                  <a:cubicBezTo>
                    <a:pt x="58" y="23"/>
                    <a:pt x="58" y="23"/>
                    <a:pt x="57" y="23"/>
                  </a:cubicBezTo>
                  <a:cubicBezTo>
                    <a:pt x="57" y="25"/>
                    <a:pt x="56" y="25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2"/>
                    <a:pt x="56" y="20"/>
                    <a:pt x="56" y="19"/>
                  </a:cubicBezTo>
                  <a:cubicBezTo>
                    <a:pt x="77" y="18"/>
                    <a:pt x="98" y="24"/>
                    <a:pt x="118" y="33"/>
                  </a:cubicBezTo>
                  <a:close/>
                  <a:moveTo>
                    <a:pt x="172" y="74"/>
                  </a:moveTo>
                  <a:cubicBezTo>
                    <a:pt x="172" y="75"/>
                    <a:pt x="172" y="76"/>
                    <a:pt x="172" y="77"/>
                  </a:cubicBezTo>
                  <a:cubicBezTo>
                    <a:pt x="171" y="74"/>
                    <a:pt x="171" y="72"/>
                    <a:pt x="170" y="69"/>
                  </a:cubicBezTo>
                  <a:cubicBezTo>
                    <a:pt x="171" y="70"/>
                    <a:pt x="171" y="70"/>
                    <a:pt x="171" y="71"/>
                  </a:cubicBezTo>
                  <a:cubicBezTo>
                    <a:pt x="171" y="72"/>
                    <a:pt x="172" y="73"/>
                    <a:pt x="172" y="74"/>
                  </a:cubicBezTo>
                  <a:close/>
                  <a:moveTo>
                    <a:pt x="170" y="68"/>
                  </a:moveTo>
                  <a:cubicBezTo>
                    <a:pt x="169" y="68"/>
                    <a:pt x="169" y="68"/>
                    <a:pt x="169" y="68"/>
                  </a:cubicBezTo>
                  <a:cubicBezTo>
                    <a:pt x="169" y="68"/>
                    <a:pt x="169" y="68"/>
                    <a:pt x="169" y="68"/>
                  </a:cubicBezTo>
                  <a:cubicBezTo>
                    <a:pt x="169" y="68"/>
                    <a:pt x="169" y="68"/>
                    <a:pt x="170" y="68"/>
                  </a:cubicBezTo>
                  <a:close/>
                  <a:moveTo>
                    <a:pt x="153" y="52"/>
                  </a:moveTo>
                  <a:cubicBezTo>
                    <a:pt x="158" y="55"/>
                    <a:pt x="162" y="59"/>
                    <a:pt x="166" y="64"/>
                  </a:cubicBezTo>
                  <a:cubicBezTo>
                    <a:pt x="167" y="64"/>
                    <a:pt x="167" y="65"/>
                    <a:pt x="168" y="65"/>
                  </a:cubicBezTo>
                  <a:cubicBezTo>
                    <a:pt x="168" y="67"/>
                    <a:pt x="168" y="69"/>
                    <a:pt x="169" y="71"/>
                  </a:cubicBezTo>
                  <a:cubicBezTo>
                    <a:pt x="169" y="72"/>
                    <a:pt x="168" y="76"/>
                    <a:pt x="169" y="76"/>
                  </a:cubicBezTo>
                  <a:cubicBezTo>
                    <a:pt x="167" y="73"/>
                    <a:pt x="167" y="68"/>
                    <a:pt x="166" y="64"/>
                  </a:cubicBezTo>
                  <a:cubicBezTo>
                    <a:pt x="166" y="63"/>
                    <a:pt x="165" y="63"/>
                    <a:pt x="165" y="64"/>
                  </a:cubicBezTo>
                  <a:cubicBezTo>
                    <a:pt x="165" y="64"/>
                    <a:pt x="165" y="65"/>
                    <a:pt x="165" y="65"/>
                  </a:cubicBezTo>
                  <a:cubicBezTo>
                    <a:pt x="165" y="65"/>
                    <a:pt x="165" y="65"/>
                    <a:pt x="165" y="66"/>
                  </a:cubicBezTo>
                  <a:cubicBezTo>
                    <a:pt x="165" y="67"/>
                    <a:pt x="166" y="69"/>
                    <a:pt x="166" y="71"/>
                  </a:cubicBezTo>
                  <a:cubicBezTo>
                    <a:pt x="166" y="72"/>
                    <a:pt x="167" y="81"/>
                    <a:pt x="165" y="75"/>
                  </a:cubicBezTo>
                  <a:cubicBezTo>
                    <a:pt x="165" y="75"/>
                    <a:pt x="165" y="75"/>
                    <a:pt x="164" y="74"/>
                  </a:cubicBezTo>
                  <a:cubicBezTo>
                    <a:pt x="165" y="69"/>
                    <a:pt x="164" y="64"/>
                    <a:pt x="162" y="60"/>
                  </a:cubicBezTo>
                  <a:cubicBezTo>
                    <a:pt x="162" y="60"/>
                    <a:pt x="161" y="60"/>
                    <a:pt x="161" y="60"/>
                  </a:cubicBezTo>
                  <a:cubicBezTo>
                    <a:pt x="162" y="65"/>
                    <a:pt x="162" y="70"/>
                    <a:pt x="164" y="74"/>
                  </a:cubicBezTo>
                  <a:cubicBezTo>
                    <a:pt x="164" y="75"/>
                    <a:pt x="164" y="76"/>
                    <a:pt x="164" y="77"/>
                  </a:cubicBezTo>
                  <a:cubicBezTo>
                    <a:pt x="163" y="77"/>
                    <a:pt x="162" y="73"/>
                    <a:pt x="162" y="73"/>
                  </a:cubicBezTo>
                  <a:cubicBezTo>
                    <a:pt x="161" y="70"/>
                    <a:pt x="160" y="68"/>
                    <a:pt x="160" y="65"/>
                  </a:cubicBezTo>
                  <a:cubicBezTo>
                    <a:pt x="160" y="63"/>
                    <a:pt x="159" y="60"/>
                    <a:pt x="158" y="58"/>
                  </a:cubicBezTo>
                  <a:cubicBezTo>
                    <a:pt x="158" y="57"/>
                    <a:pt x="158" y="58"/>
                    <a:pt x="158" y="58"/>
                  </a:cubicBezTo>
                  <a:cubicBezTo>
                    <a:pt x="158" y="61"/>
                    <a:pt x="159" y="63"/>
                    <a:pt x="159" y="66"/>
                  </a:cubicBezTo>
                  <a:cubicBezTo>
                    <a:pt x="159" y="67"/>
                    <a:pt x="160" y="69"/>
                    <a:pt x="160" y="70"/>
                  </a:cubicBezTo>
                  <a:cubicBezTo>
                    <a:pt x="160" y="75"/>
                    <a:pt x="158" y="67"/>
                    <a:pt x="157" y="66"/>
                  </a:cubicBezTo>
                  <a:cubicBezTo>
                    <a:pt x="157" y="65"/>
                    <a:pt x="157" y="64"/>
                    <a:pt x="157" y="64"/>
                  </a:cubicBezTo>
                  <a:cubicBezTo>
                    <a:pt x="156" y="60"/>
                    <a:pt x="156" y="57"/>
                    <a:pt x="155" y="54"/>
                  </a:cubicBezTo>
                  <a:cubicBezTo>
                    <a:pt x="154" y="53"/>
                    <a:pt x="154" y="53"/>
                    <a:pt x="154" y="54"/>
                  </a:cubicBezTo>
                  <a:cubicBezTo>
                    <a:pt x="154" y="57"/>
                    <a:pt x="155" y="61"/>
                    <a:pt x="156" y="64"/>
                  </a:cubicBezTo>
                  <a:cubicBezTo>
                    <a:pt x="156" y="64"/>
                    <a:pt x="156" y="64"/>
                    <a:pt x="156" y="65"/>
                  </a:cubicBezTo>
                  <a:cubicBezTo>
                    <a:pt x="156" y="65"/>
                    <a:pt x="156" y="71"/>
                    <a:pt x="156" y="71"/>
                  </a:cubicBezTo>
                  <a:cubicBezTo>
                    <a:pt x="154" y="69"/>
                    <a:pt x="154" y="66"/>
                    <a:pt x="153" y="63"/>
                  </a:cubicBezTo>
                  <a:cubicBezTo>
                    <a:pt x="152" y="59"/>
                    <a:pt x="152" y="55"/>
                    <a:pt x="151" y="50"/>
                  </a:cubicBezTo>
                  <a:cubicBezTo>
                    <a:pt x="151" y="51"/>
                    <a:pt x="152" y="51"/>
                    <a:pt x="153" y="52"/>
                  </a:cubicBezTo>
                  <a:close/>
                  <a:moveTo>
                    <a:pt x="164" y="71"/>
                  </a:moveTo>
                  <a:cubicBezTo>
                    <a:pt x="163" y="69"/>
                    <a:pt x="163" y="67"/>
                    <a:pt x="163" y="66"/>
                  </a:cubicBezTo>
                  <a:cubicBezTo>
                    <a:pt x="163" y="65"/>
                    <a:pt x="163" y="64"/>
                    <a:pt x="162" y="64"/>
                  </a:cubicBezTo>
                  <a:cubicBezTo>
                    <a:pt x="163" y="66"/>
                    <a:pt x="163" y="69"/>
                    <a:pt x="164" y="71"/>
                  </a:cubicBezTo>
                  <a:cubicBezTo>
                    <a:pt x="164" y="71"/>
                    <a:pt x="164" y="71"/>
                    <a:pt x="164" y="71"/>
                  </a:cubicBezTo>
                  <a:close/>
                  <a:moveTo>
                    <a:pt x="146" y="65"/>
                  </a:moveTo>
                  <a:cubicBezTo>
                    <a:pt x="145" y="63"/>
                    <a:pt x="145" y="62"/>
                    <a:pt x="145" y="61"/>
                  </a:cubicBezTo>
                  <a:cubicBezTo>
                    <a:pt x="144" y="59"/>
                    <a:pt x="144" y="56"/>
                    <a:pt x="143" y="54"/>
                  </a:cubicBezTo>
                  <a:cubicBezTo>
                    <a:pt x="142" y="50"/>
                    <a:pt x="143" y="53"/>
                    <a:pt x="144" y="54"/>
                  </a:cubicBezTo>
                  <a:cubicBezTo>
                    <a:pt x="145" y="57"/>
                    <a:pt x="145" y="61"/>
                    <a:pt x="146" y="64"/>
                  </a:cubicBezTo>
                  <a:cubicBezTo>
                    <a:pt x="146" y="64"/>
                    <a:pt x="146" y="64"/>
                    <a:pt x="146" y="65"/>
                  </a:cubicBezTo>
                  <a:close/>
                  <a:moveTo>
                    <a:pt x="118" y="47"/>
                  </a:moveTo>
                  <a:cubicBezTo>
                    <a:pt x="117" y="44"/>
                    <a:pt x="115" y="40"/>
                    <a:pt x="114" y="38"/>
                  </a:cubicBezTo>
                  <a:cubicBezTo>
                    <a:pt x="116" y="41"/>
                    <a:pt x="117" y="44"/>
                    <a:pt x="118" y="47"/>
                  </a:cubicBezTo>
                  <a:close/>
                  <a:moveTo>
                    <a:pt x="68" y="34"/>
                  </a:moveTo>
                  <a:cubicBezTo>
                    <a:pt x="68" y="30"/>
                    <a:pt x="66" y="27"/>
                    <a:pt x="65" y="24"/>
                  </a:cubicBezTo>
                  <a:cubicBezTo>
                    <a:pt x="64" y="21"/>
                    <a:pt x="67" y="28"/>
                    <a:pt x="68" y="28"/>
                  </a:cubicBezTo>
                  <a:cubicBezTo>
                    <a:pt x="69" y="31"/>
                    <a:pt x="69" y="33"/>
                    <a:pt x="70" y="35"/>
                  </a:cubicBezTo>
                  <a:cubicBezTo>
                    <a:pt x="70" y="35"/>
                    <a:pt x="69" y="34"/>
                    <a:pt x="68" y="34"/>
                  </a:cubicBezTo>
                  <a:close/>
                  <a:moveTo>
                    <a:pt x="55" y="26"/>
                  </a:moveTo>
                  <a:cubicBezTo>
                    <a:pt x="55" y="26"/>
                    <a:pt x="55" y="25"/>
                    <a:pt x="56" y="24"/>
                  </a:cubicBezTo>
                  <a:cubicBezTo>
                    <a:pt x="56" y="25"/>
                    <a:pt x="56" y="25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8" y="24"/>
                    <a:pt x="58" y="27"/>
                    <a:pt x="58" y="28"/>
                  </a:cubicBezTo>
                  <a:cubicBezTo>
                    <a:pt x="58" y="28"/>
                    <a:pt x="59" y="28"/>
                    <a:pt x="59" y="28"/>
                  </a:cubicBezTo>
                  <a:cubicBezTo>
                    <a:pt x="59" y="26"/>
                    <a:pt x="59" y="24"/>
                    <a:pt x="59" y="23"/>
                  </a:cubicBezTo>
                  <a:cubicBezTo>
                    <a:pt x="59" y="25"/>
                    <a:pt x="60" y="26"/>
                    <a:pt x="60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0" y="28"/>
                    <a:pt x="60" y="28"/>
                    <a:pt x="61" y="29"/>
                  </a:cubicBezTo>
                  <a:cubicBezTo>
                    <a:pt x="61" y="29"/>
                    <a:pt x="62" y="29"/>
                    <a:pt x="61" y="29"/>
                  </a:cubicBezTo>
                  <a:cubicBezTo>
                    <a:pt x="61" y="27"/>
                    <a:pt x="59" y="21"/>
                    <a:pt x="61" y="25"/>
                  </a:cubicBezTo>
                  <a:cubicBezTo>
                    <a:pt x="61" y="26"/>
                    <a:pt x="62" y="28"/>
                    <a:pt x="63" y="30"/>
                  </a:cubicBezTo>
                  <a:cubicBezTo>
                    <a:pt x="63" y="30"/>
                    <a:pt x="64" y="30"/>
                    <a:pt x="64" y="30"/>
                  </a:cubicBezTo>
                  <a:cubicBezTo>
                    <a:pt x="64" y="28"/>
                    <a:pt x="64" y="27"/>
                    <a:pt x="63" y="26"/>
                  </a:cubicBezTo>
                  <a:cubicBezTo>
                    <a:pt x="63" y="25"/>
                    <a:pt x="62" y="21"/>
                    <a:pt x="64" y="25"/>
                  </a:cubicBezTo>
                  <a:cubicBezTo>
                    <a:pt x="65" y="27"/>
                    <a:pt x="66" y="30"/>
                    <a:pt x="67" y="33"/>
                  </a:cubicBezTo>
                  <a:cubicBezTo>
                    <a:pt x="63" y="31"/>
                    <a:pt x="59" y="29"/>
                    <a:pt x="55" y="26"/>
                  </a:cubicBezTo>
                  <a:close/>
                  <a:moveTo>
                    <a:pt x="10" y="16"/>
                  </a:moveTo>
                  <a:cubicBezTo>
                    <a:pt x="15" y="15"/>
                    <a:pt x="20" y="13"/>
                    <a:pt x="26" y="14"/>
                  </a:cubicBezTo>
                  <a:cubicBezTo>
                    <a:pt x="30" y="14"/>
                    <a:pt x="34" y="14"/>
                    <a:pt x="38" y="17"/>
                  </a:cubicBezTo>
                  <a:cubicBezTo>
                    <a:pt x="41" y="19"/>
                    <a:pt x="43" y="21"/>
                    <a:pt x="47" y="22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6" y="22"/>
                    <a:pt x="46" y="22"/>
                    <a:pt x="46" y="23"/>
                  </a:cubicBezTo>
                  <a:cubicBezTo>
                    <a:pt x="41" y="28"/>
                    <a:pt x="33" y="22"/>
                    <a:pt x="28" y="20"/>
                  </a:cubicBezTo>
                  <a:cubicBezTo>
                    <a:pt x="22" y="18"/>
                    <a:pt x="15" y="18"/>
                    <a:pt x="9" y="16"/>
                  </a:cubicBezTo>
                  <a:cubicBezTo>
                    <a:pt x="9" y="16"/>
                    <a:pt x="9" y="16"/>
                    <a:pt x="10" y="16"/>
                  </a:cubicBezTo>
                  <a:close/>
                  <a:moveTo>
                    <a:pt x="37" y="13"/>
                  </a:moveTo>
                  <a:cubicBezTo>
                    <a:pt x="34" y="11"/>
                    <a:pt x="30" y="11"/>
                    <a:pt x="27" y="11"/>
                  </a:cubicBezTo>
                  <a:cubicBezTo>
                    <a:pt x="23" y="10"/>
                    <a:pt x="20" y="11"/>
                    <a:pt x="17" y="12"/>
                  </a:cubicBezTo>
                  <a:cubicBezTo>
                    <a:pt x="18" y="11"/>
                    <a:pt x="20" y="10"/>
                    <a:pt x="21" y="9"/>
                  </a:cubicBezTo>
                  <a:cubicBezTo>
                    <a:pt x="27" y="7"/>
                    <a:pt x="33" y="10"/>
                    <a:pt x="38" y="13"/>
                  </a:cubicBezTo>
                  <a:cubicBezTo>
                    <a:pt x="38" y="13"/>
                    <a:pt x="38" y="13"/>
                    <a:pt x="37" y="13"/>
                  </a:cubicBezTo>
                  <a:close/>
                  <a:moveTo>
                    <a:pt x="12" y="20"/>
                  </a:moveTo>
                  <a:cubicBezTo>
                    <a:pt x="19" y="21"/>
                    <a:pt x="25" y="22"/>
                    <a:pt x="31" y="25"/>
                  </a:cubicBezTo>
                  <a:cubicBezTo>
                    <a:pt x="34" y="26"/>
                    <a:pt x="38" y="28"/>
                    <a:pt x="41" y="28"/>
                  </a:cubicBezTo>
                  <a:cubicBezTo>
                    <a:pt x="36" y="30"/>
                    <a:pt x="31" y="31"/>
                    <a:pt x="25" y="29"/>
                  </a:cubicBezTo>
                  <a:cubicBezTo>
                    <a:pt x="20" y="27"/>
                    <a:pt x="16" y="23"/>
                    <a:pt x="12" y="20"/>
                  </a:cubicBezTo>
                  <a:close/>
                  <a:moveTo>
                    <a:pt x="50" y="24"/>
                  </a:moveTo>
                  <a:cubicBezTo>
                    <a:pt x="50" y="24"/>
                    <a:pt x="50" y="24"/>
                    <a:pt x="50" y="24"/>
                  </a:cubicBezTo>
                  <a:cubicBezTo>
                    <a:pt x="50" y="22"/>
                    <a:pt x="50" y="21"/>
                    <a:pt x="50" y="19"/>
                  </a:cubicBezTo>
                  <a:cubicBezTo>
                    <a:pt x="51" y="19"/>
                    <a:pt x="52" y="19"/>
                    <a:pt x="53" y="19"/>
                  </a:cubicBezTo>
                  <a:cubicBezTo>
                    <a:pt x="53" y="19"/>
                    <a:pt x="53" y="19"/>
                    <a:pt x="53" y="20"/>
                  </a:cubicBezTo>
                  <a:cubicBezTo>
                    <a:pt x="54" y="22"/>
                    <a:pt x="53" y="23"/>
                    <a:pt x="52" y="25"/>
                  </a:cubicBezTo>
                  <a:cubicBezTo>
                    <a:pt x="51" y="25"/>
                    <a:pt x="50" y="24"/>
                    <a:pt x="50" y="24"/>
                  </a:cubicBezTo>
                  <a:close/>
                  <a:moveTo>
                    <a:pt x="41" y="12"/>
                  </a:moveTo>
                  <a:cubicBezTo>
                    <a:pt x="37" y="9"/>
                    <a:pt x="33" y="7"/>
                    <a:pt x="27" y="6"/>
                  </a:cubicBezTo>
                  <a:cubicBezTo>
                    <a:pt x="24" y="6"/>
                    <a:pt x="21" y="6"/>
                    <a:pt x="18" y="8"/>
                  </a:cubicBezTo>
                  <a:cubicBezTo>
                    <a:pt x="16" y="9"/>
                    <a:pt x="14" y="10"/>
                    <a:pt x="12" y="12"/>
                  </a:cubicBezTo>
                  <a:cubicBezTo>
                    <a:pt x="14" y="10"/>
                    <a:pt x="16" y="8"/>
                    <a:pt x="18" y="6"/>
                  </a:cubicBezTo>
                  <a:cubicBezTo>
                    <a:pt x="27" y="0"/>
                    <a:pt x="35" y="5"/>
                    <a:pt x="41" y="12"/>
                  </a:cubicBezTo>
                  <a:close/>
                  <a:moveTo>
                    <a:pt x="16" y="26"/>
                  </a:moveTo>
                  <a:cubicBezTo>
                    <a:pt x="19" y="29"/>
                    <a:pt x="22" y="31"/>
                    <a:pt x="26" y="32"/>
                  </a:cubicBezTo>
                  <a:cubicBezTo>
                    <a:pt x="25" y="32"/>
                    <a:pt x="24" y="31"/>
                    <a:pt x="23" y="31"/>
                  </a:cubicBezTo>
                  <a:cubicBezTo>
                    <a:pt x="20" y="30"/>
                    <a:pt x="18" y="28"/>
                    <a:pt x="16" y="26"/>
                  </a:cubicBezTo>
                  <a:close/>
                  <a:moveTo>
                    <a:pt x="149" y="77"/>
                  </a:moveTo>
                  <a:cubicBezTo>
                    <a:pt x="140" y="73"/>
                    <a:pt x="131" y="69"/>
                    <a:pt x="122" y="64"/>
                  </a:cubicBezTo>
                  <a:cubicBezTo>
                    <a:pt x="105" y="56"/>
                    <a:pt x="88" y="46"/>
                    <a:pt x="71" y="36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71" y="32"/>
                    <a:pt x="70" y="27"/>
                    <a:pt x="68" y="25"/>
                  </a:cubicBezTo>
                  <a:cubicBezTo>
                    <a:pt x="71" y="29"/>
                    <a:pt x="71" y="34"/>
                    <a:pt x="75" y="37"/>
                  </a:cubicBezTo>
                  <a:cubicBezTo>
                    <a:pt x="75" y="38"/>
                    <a:pt x="75" y="37"/>
                    <a:pt x="75" y="37"/>
                  </a:cubicBezTo>
                  <a:cubicBezTo>
                    <a:pt x="75" y="35"/>
                    <a:pt x="74" y="33"/>
                    <a:pt x="74" y="31"/>
                  </a:cubicBezTo>
                  <a:cubicBezTo>
                    <a:pt x="73" y="29"/>
                    <a:pt x="71" y="22"/>
                    <a:pt x="74" y="29"/>
                  </a:cubicBezTo>
                  <a:cubicBezTo>
                    <a:pt x="75" y="32"/>
                    <a:pt x="77" y="35"/>
                    <a:pt x="79" y="39"/>
                  </a:cubicBezTo>
                  <a:cubicBezTo>
                    <a:pt x="79" y="39"/>
                    <a:pt x="79" y="39"/>
                    <a:pt x="79" y="38"/>
                  </a:cubicBezTo>
                  <a:cubicBezTo>
                    <a:pt x="79" y="36"/>
                    <a:pt x="78" y="34"/>
                    <a:pt x="77" y="32"/>
                  </a:cubicBezTo>
                  <a:cubicBezTo>
                    <a:pt x="79" y="35"/>
                    <a:pt x="80" y="39"/>
                    <a:pt x="82" y="42"/>
                  </a:cubicBezTo>
                  <a:cubicBezTo>
                    <a:pt x="82" y="42"/>
                    <a:pt x="83" y="42"/>
                    <a:pt x="83" y="41"/>
                  </a:cubicBezTo>
                  <a:cubicBezTo>
                    <a:pt x="82" y="35"/>
                    <a:pt x="80" y="30"/>
                    <a:pt x="78" y="24"/>
                  </a:cubicBezTo>
                  <a:cubicBezTo>
                    <a:pt x="79" y="29"/>
                    <a:pt x="82" y="36"/>
                    <a:pt x="86" y="41"/>
                  </a:cubicBezTo>
                  <a:cubicBezTo>
                    <a:pt x="86" y="41"/>
                    <a:pt x="86" y="41"/>
                    <a:pt x="86" y="40"/>
                  </a:cubicBezTo>
                  <a:cubicBezTo>
                    <a:pt x="86" y="38"/>
                    <a:pt x="85" y="35"/>
                    <a:pt x="84" y="33"/>
                  </a:cubicBezTo>
                  <a:cubicBezTo>
                    <a:pt x="84" y="32"/>
                    <a:pt x="84" y="32"/>
                    <a:pt x="83" y="31"/>
                  </a:cubicBezTo>
                  <a:cubicBezTo>
                    <a:pt x="85" y="36"/>
                    <a:pt x="87" y="41"/>
                    <a:pt x="90" y="45"/>
                  </a:cubicBezTo>
                  <a:cubicBezTo>
                    <a:pt x="91" y="45"/>
                    <a:pt x="91" y="45"/>
                    <a:pt x="91" y="44"/>
                  </a:cubicBezTo>
                  <a:cubicBezTo>
                    <a:pt x="91" y="42"/>
                    <a:pt x="90" y="40"/>
                    <a:pt x="89" y="37"/>
                  </a:cubicBezTo>
                  <a:cubicBezTo>
                    <a:pt x="89" y="36"/>
                    <a:pt x="89" y="35"/>
                    <a:pt x="88" y="33"/>
                  </a:cubicBezTo>
                  <a:cubicBezTo>
                    <a:pt x="88" y="33"/>
                    <a:pt x="86" y="26"/>
                    <a:pt x="88" y="31"/>
                  </a:cubicBezTo>
                  <a:cubicBezTo>
                    <a:pt x="91" y="37"/>
                    <a:pt x="92" y="44"/>
                    <a:pt x="96" y="49"/>
                  </a:cubicBezTo>
                  <a:cubicBezTo>
                    <a:pt x="96" y="50"/>
                    <a:pt x="97" y="49"/>
                    <a:pt x="97" y="49"/>
                  </a:cubicBezTo>
                  <a:cubicBezTo>
                    <a:pt x="96" y="43"/>
                    <a:pt x="94" y="38"/>
                    <a:pt x="92" y="33"/>
                  </a:cubicBezTo>
                  <a:cubicBezTo>
                    <a:pt x="90" y="27"/>
                    <a:pt x="92" y="32"/>
                    <a:pt x="93" y="33"/>
                  </a:cubicBezTo>
                  <a:cubicBezTo>
                    <a:pt x="94" y="35"/>
                    <a:pt x="94" y="37"/>
                    <a:pt x="95" y="40"/>
                  </a:cubicBezTo>
                  <a:cubicBezTo>
                    <a:pt x="96" y="43"/>
                    <a:pt x="98" y="47"/>
                    <a:pt x="100" y="50"/>
                  </a:cubicBezTo>
                  <a:cubicBezTo>
                    <a:pt x="100" y="50"/>
                    <a:pt x="100" y="50"/>
                    <a:pt x="100" y="49"/>
                  </a:cubicBezTo>
                  <a:cubicBezTo>
                    <a:pt x="100" y="46"/>
                    <a:pt x="100" y="42"/>
                    <a:pt x="99" y="39"/>
                  </a:cubicBezTo>
                  <a:cubicBezTo>
                    <a:pt x="100" y="43"/>
                    <a:pt x="101" y="46"/>
                    <a:pt x="104" y="50"/>
                  </a:cubicBezTo>
                  <a:cubicBezTo>
                    <a:pt x="104" y="50"/>
                    <a:pt x="105" y="50"/>
                    <a:pt x="105" y="49"/>
                  </a:cubicBezTo>
                  <a:cubicBezTo>
                    <a:pt x="104" y="45"/>
                    <a:pt x="103" y="41"/>
                    <a:pt x="102" y="37"/>
                  </a:cubicBezTo>
                  <a:cubicBezTo>
                    <a:pt x="101" y="36"/>
                    <a:pt x="101" y="35"/>
                    <a:pt x="101" y="34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5"/>
                    <a:pt x="102" y="36"/>
                    <a:pt x="102" y="38"/>
                  </a:cubicBezTo>
                  <a:cubicBezTo>
                    <a:pt x="104" y="44"/>
                    <a:pt x="105" y="50"/>
                    <a:pt x="110" y="55"/>
                  </a:cubicBezTo>
                  <a:cubicBezTo>
                    <a:pt x="110" y="55"/>
                    <a:pt x="111" y="55"/>
                    <a:pt x="111" y="54"/>
                  </a:cubicBezTo>
                  <a:cubicBezTo>
                    <a:pt x="110" y="51"/>
                    <a:pt x="110" y="49"/>
                    <a:pt x="109" y="46"/>
                  </a:cubicBezTo>
                  <a:cubicBezTo>
                    <a:pt x="110" y="50"/>
                    <a:pt x="112" y="53"/>
                    <a:pt x="114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5" y="53"/>
                    <a:pt x="114" y="50"/>
                    <a:pt x="114" y="47"/>
                  </a:cubicBezTo>
                  <a:cubicBezTo>
                    <a:pt x="114" y="48"/>
                    <a:pt x="115" y="50"/>
                    <a:pt x="115" y="51"/>
                  </a:cubicBezTo>
                  <a:cubicBezTo>
                    <a:pt x="116" y="55"/>
                    <a:pt x="117" y="59"/>
                    <a:pt x="120" y="62"/>
                  </a:cubicBezTo>
                  <a:cubicBezTo>
                    <a:pt x="121" y="62"/>
                    <a:pt x="121" y="62"/>
                    <a:pt x="121" y="62"/>
                  </a:cubicBezTo>
                  <a:cubicBezTo>
                    <a:pt x="121" y="60"/>
                    <a:pt x="121" y="58"/>
                    <a:pt x="120" y="56"/>
                  </a:cubicBezTo>
                  <a:cubicBezTo>
                    <a:pt x="121" y="59"/>
                    <a:pt x="122" y="61"/>
                    <a:pt x="123" y="64"/>
                  </a:cubicBezTo>
                  <a:cubicBezTo>
                    <a:pt x="123" y="64"/>
                    <a:pt x="124" y="64"/>
                    <a:pt x="124" y="63"/>
                  </a:cubicBezTo>
                  <a:cubicBezTo>
                    <a:pt x="124" y="54"/>
                    <a:pt x="119" y="46"/>
                    <a:pt x="117" y="37"/>
                  </a:cubicBezTo>
                  <a:cubicBezTo>
                    <a:pt x="118" y="38"/>
                    <a:pt x="119" y="41"/>
                    <a:pt x="120" y="43"/>
                  </a:cubicBezTo>
                  <a:cubicBezTo>
                    <a:pt x="121" y="45"/>
                    <a:pt x="122" y="48"/>
                    <a:pt x="123" y="50"/>
                  </a:cubicBezTo>
                  <a:cubicBezTo>
                    <a:pt x="125" y="55"/>
                    <a:pt x="126" y="61"/>
                    <a:pt x="129" y="65"/>
                  </a:cubicBezTo>
                  <a:cubicBezTo>
                    <a:pt x="129" y="66"/>
                    <a:pt x="129" y="66"/>
                    <a:pt x="129" y="65"/>
                  </a:cubicBezTo>
                  <a:cubicBezTo>
                    <a:pt x="130" y="63"/>
                    <a:pt x="130" y="61"/>
                    <a:pt x="129" y="59"/>
                  </a:cubicBezTo>
                  <a:cubicBezTo>
                    <a:pt x="130" y="62"/>
                    <a:pt x="132" y="64"/>
                    <a:pt x="133" y="67"/>
                  </a:cubicBezTo>
                  <a:cubicBezTo>
                    <a:pt x="133" y="67"/>
                    <a:pt x="134" y="67"/>
                    <a:pt x="134" y="67"/>
                  </a:cubicBezTo>
                  <a:cubicBezTo>
                    <a:pt x="134" y="64"/>
                    <a:pt x="134" y="62"/>
                    <a:pt x="134" y="60"/>
                  </a:cubicBezTo>
                  <a:cubicBezTo>
                    <a:pt x="135" y="62"/>
                    <a:pt x="136" y="65"/>
                    <a:pt x="138" y="67"/>
                  </a:cubicBezTo>
                  <a:cubicBezTo>
                    <a:pt x="138" y="67"/>
                    <a:pt x="138" y="67"/>
                    <a:pt x="138" y="66"/>
                  </a:cubicBezTo>
                  <a:cubicBezTo>
                    <a:pt x="138" y="66"/>
                    <a:pt x="138" y="65"/>
                    <a:pt x="138" y="64"/>
                  </a:cubicBezTo>
                  <a:cubicBezTo>
                    <a:pt x="139" y="66"/>
                    <a:pt x="140" y="67"/>
                    <a:pt x="142" y="69"/>
                  </a:cubicBezTo>
                  <a:cubicBezTo>
                    <a:pt x="142" y="69"/>
                    <a:pt x="142" y="69"/>
                    <a:pt x="142" y="69"/>
                  </a:cubicBezTo>
                  <a:cubicBezTo>
                    <a:pt x="142" y="67"/>
                    <a:pt x="142" y="65"/>
                    <a:pt x="142" y="64"/>
                  </a:cubicBezTo>
                  <a:cubicBezTo>
                    <a:pt x="143" y="67"/>
                    <a:pt x="145" y="70"/>
                    <a:pt x="146" y="73"/>
                  </a:cubicBezTo>
                  <a:cubicBezTo>
                    <a:pt x="146" y="73"/>
                    <a:pt x="147" y="73"/>
                    <a:pt x="147" y="73"/>
                  </a:cubicBezTo>
                  <a:cubicBezTo>
                    <a:pt x="147" y="72"/>
                    <a:pt x="147" y="71"/>
                    <a:pt x="147" y="70"/>
                  </a:cubicBezTo>
                  <a:cubicBezTo>
                    <a:pt x="148" y="72"/>
                    <a:pt x="148" y="73"/>
                    <a:pt x="149" y="75"/>
                  </a:cubicBezTo>
                  <a:cubicBezTo>
                    <a:pt x="150" y="76"/>
                    <a:pt x="150" y="75"/>
                    <a:pt x="150" y="75"/>
                  </a:cubicBezTo>
                  <a:cubicBezTo>
                    <a:pt x="150" y="72"/>
                    <a:pt x="150" y="69"/>
                    <a:pt x="150" y="66"/>
                  </a:cubicBezTo>
                  <a:cubicBezTo>
                    <a:pt x="150" y="69"/>
                    <a:pt x="151" y="71"/>
                    <a:pt x="152" y="73"/>
                  </a:cubicBezTo>
                  <a:cubicBezTo>
                    <a:pt x="152" y="73"/>
                    <a:pt x="153" y="73"/>
                    <a:pt x="153" y="72"/>
                  </a:cubicBezTo>
                  <a:cubicBezTo>
                    <a:pt x="153" y="70"/>
                    <a:pt x="153" y="68"/>
                    <a:pt x="153" y="66"/>
                  </a:cubicBezTo>
                  <a:cubicBezTo>
                    <a:pt x="154" y="68"/>
                    <a:pt x="155" y="71"/>
                    <a:pt x="156" y="72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7" y="70"/>
                    <a:pt x="157" y="69"/>
                    <a:pt x="157" y="67"/>
                  </a:cubicBezTo>
                  <a:cubicBezTo>
                    <a:pt x="158" y="69"/>
                    <a:pt x="158" y="71"/>
                    <a:pt x="160" y="74"/>
                  </a:cubicBezTo>
                  <a:cubicBezTo>
                    <a:pt x="160" y="74"/>
                    <a:pt x="160" y="74"/>
                    <a:pt x="160" y="73"/>
                  </a:cubicBezTo>
                  <a:cubicBezTo>
                    <a:pt x="160" y="72"/>
                    <a:pt x="160" y="71"/>
                    <a:pt x="160" y="70"/>
                  </a:cubicBezTo>
                  <a:cubicBezTo>
                    <a:pt x="161" y="73"/>
                    <a:pt x="162" y="76"/>
                    <a:pt x="163" y="78"/>
                  </a:cubicBezTo>
                  <a:cubicBezTo>
                    <a:pt x="164" y="78"/>
                    <a:pt x="164" y="78"/>
                    <a:pt x="164" y="78"/>
                  </a:cubicBezTo>
                  <a:cubicBezTo>
                    <a:pt x="164" y="77"/>
                    <a:pt x="164" y="76"/>
                    <a:pt x="164" y="76"/>
                  </a:cubicBezTo>
                  <a:cubicBezTo>
                    <a:pt x="165" y="77"/>
                    <a:pt x="165" y="78"/>
                    <a:pt x="166" y="79"/>
                  </a:cubicBezTo>
                  <a:cubicBezTo>
                    <a:pt x="166" y="79"/>
                    <a:pt x="167" y="79"/>
                    <a:pt x="167" y="79"/>
                  </a:cubicBezTo>
                  <a:cubicBezTo>
                    <a:pt x="167" y="77"/>
                    <a:pt x="167" y="75"/>
                    <a:pt x="167" y="74"/>
                  </a:cubicBezTo>
                  <a:cubicBezTo>
                    <a:pt x="167" y="75"/>
                    <a:pt x="168" y="76"/>
                    <a:pt x="169" y="78"/>
                  </a:cubicBezTo>
                  <a:cubicBezTo>
                    <a:pt x="169" y="78"/>
                    <a:pt x="169" y="78"/>
                    <a:pt x="169" y="78"/>
                  </a:cubicBezTo>
                  <a:cubicBezTo>
                    <a:pt x="170" y="75"/>
                    <a:pt x="170" y="73"/>
                    <a:pt x="169" y="70"/>
                  </a:cubicBezTo>
                  <a:cubicBezTo>
                    <a:pt x="170" y="73"/>
                    <a:pt x="170" y="75"/>
                    <a:pt x="171" y="77"/>
                  </a:cubicBezTo>
                  <a:cubicBezTo>
                    <a:pt x="171" y="77"/>
                    <a:pt x="171" y="77"/>
                    <a:pt x="171" y="77"/>
                  </a:cubicBezTo>
                  <a:cubicBezTo>
                    <a:pt x="168" y="85"/>
                    <a:pt x="153" y="79"/>
                    <a:pt x="149" y="77"/>
                  </a:cubicBezTo>
                  <a:close/>
                </a:path>
              </a:pathLst>
            </a:custGeom>
            <a:blipFill dpi="0" rotWithShape="1">
              <a:blip r:embed="rId2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45" name="Freeform 39"/>
            <p:cNvSpPr>
              <a:spLocks noEditPoints="1"/>
            </p:cNvSpPr>
            <p:nvPr/>
          </p:nvSpPr>
          <p:spPr bwMode="auto">
            <a:xfrm>
              <a:off x="1909848" y="748562"/>
              <a:ext cx="517525" cy="246063"/>
            </a:xfrm>
            <a:custGeom>
              <a:avLst/>
              <a:gdLst>
                <a:gd name="T0" fmla="*/ 3 w 178"/>
                <a:gd name="T1" fmla="*/ 13 h 85"/>
                <a:gd name="T2" fmla="*/ 49 w 178"/>
                <a:gd name="T3" fmla="*/ 26 h 85"/>
                <a:gd name="T4" fmla="*/ 132 w 178"/>
                <a:gd name="T5" fmla="*/ 35 h 85"/>
                <a:gd name="T6" fmla="*/ 149 w 178"/>
                <a:gd name="T7" fmla="*/ 60 h 85"/>
                <a:gd name="T8" fmla="*/ 147 w 178"/>
                <a:gd name="T9" fmla="*/ 68 h 85"/>
                <a:gd name="T10" fmla="*/ 142 w 178"/>
                <a:gd name="T11" fmla="*/ 58 h 85"/>
                <a:gd name="T12" fmla="*/ 142 w 178"/>
                <a:gd name="T13" fmla="*/ 66 h 85"/>
                <a:gd name="T14" fmla="*/ 138 w 178"/>
                <a:gd name="T15" fmla="*/ 65 h 85"/>
                <a:gd name="T16" fmla="*/ 129 w 178"/>
                <a:gd name="T17" fmla="*/ 44 h 85"/>
                <a:gd name="T18" fmla="*/ 125 w 178"/>
                <a:gd name="T19" fmla="*/ 42 h 85"/>
                <a:gd name="T20" fmla="*/ 127 w 178"/>
                <a:gd name="T21" fmla="*/ 59 h 85"/>
                <a:gd name="T22" fmla="*/ 114 w 178"/>
                <a:gd name="T23" fmla="*/ 36 h 85"/>
                <a:gd name="T24" fmla="*/ 110 w 178"/>
                <a:gd name="T25" fmla="*/ 34 h 85"/>
                <a:gd name="T26" fmla="*/ 106 w 178"/>
                <a:gd name="T27" fmla="*/ 31 h 85"/>
                <a:gd name="T28" fmla="*/ 100 w 178"/>
                <a:gd name="T29" fmla="*/ 30 h 85"/>
                <a:gd name="T30" fmla="*/ 100 w 178"/>
                <a:gd name="T31" fmla="*/ 48 h 85"/>
                <a:gd name="T32" fmla="*/ 95 w 178"/>
                <a:gd name="T33" fmla="*/ 46 h 85"/>
                <a:gd name="T34" fmla="*/ 82 w 178"/>
                <a:gd name="T35" fmla="*/ 25 h 85"/>
                <a:gd name="T36" fmla="*/ 82 w 178"/>
                <a:gd name="T37" fmla="*/ 40 h 85"/>
                <a:gd name="T38" fmla="*/ 72 w 178"/>
                <a:gd name="T39" fmla="*/ 24 h 85"/>
                <a:gd name="T40" fmla="*/ 65 w 178"/>
                <a:gd name="T41" fmla="*/ 21 h 85"/>
                <a:gd name="T42" fmla="*/ 61 w 178"/>
                <a:gd name="T43" fmla="*/ 21 h 85"/>
                <a:gd name="T44" fmla="*/ 58 w 178"/>
                <a:gd name="T45" fmla="*/ 23 h 85"/>
                <a:gd name="T46" fmla="*/ 172 w 178"/>
                <a:gd name="T47" fmla="*/ 77 h 85"/>
                <a:gd name="T48" fmla="*/ 170 w 178"/>
                <a:gd name="T49" fmla="*/ 67 h 85"/>
                <a:gd name="T50" fmla="*/ 169 w 178"/>
                <a:gd name="T51" fmla="*/ 76 h 85"/>
                <a:gd name="T52" fmla="*/ 166 w 178"/>
                <a:gd name="T53" fmla="*/ 75 h 85"/>
                <a:gd name="T54" fmla="*/ 162 w 178"/>
                <a:gd name="T55" fmla="*/ 73 h 85"/>
                <a:gd name="T56" fmla="*/ 158 w 178"/>
                <a:gd name="T57" fmla="*/ 66 h 85"/>
                <a:gd name="T58" fmla="*/ 156 w 178"/>
                <a:gd name="T59" fmla="*/ 70 h 85"/>
                <a:gd name="T60" fmla="*/ 163 w 178"/>
                <a:gd name="T61" fmla="*/ 64 h 85"/>
                <a:gd name="T62" fmla="*/ 144 w 178"/>
                <a:gd name="T63" fmla="*/ 54 h 85"/>
                <a:gd name="T64" fmla="*/ 68 w 178"/>
                <a:gd name="T65" fmla="*/ 34 h 85"/>
                <a:gd name="T66" fmla="*/ 56 w 178"/>
                <a:gd name="T67" fmla="*/ 24 h 85"/>
                <a:gd name="T68" fmla="*/ 60 w 178"/>
                <a:gd name="T69" fmla="*/ 27 h 85"/>
                <a:gd name="T70" fmla="*/ 64 w 178"/>
                <a:gd name="T71" fmla="*/ 29 h 85"/>
                <a:gd name="T72" fmla="*/ 27 w 178"/>
                <a:gd name="T73" fmla="*/ 13 h 85"/>
                <a:gd name="T74" fmla="*/ 10 w 178"/>
                <a:gd name="T75" fmla="*/ 16 h 85"/>
                <a:gd name="T76" fmla="*/ 39 w 178"/>
                <a:gd name="T77" fmla="*/ 13 h 85"/>
                <a:gd name="T78" fmla="*/ 13 w 178"/>
                <a:gd name="T79" fmla="*/ 20 h 85"/>
                <a:gd name="T80" fmla="*/ 53 w 178"/>
                <a:gd name="T81" fmla="*/ 25 h 85"/>
                <a:gd name="T82" fmla="*/ 19 w 178"/>
                <a:gd name="T83" fmla="*/ 6 h 85"/>
                <a:gd name="T84" fmla="*/ 149 w 178"/>
                <a:gd name="T85" fmla="*/ 77 h 85"/>
                <a:gd name="T86" fmla="*/ 76 w 178"/>
                <a:gd name="T87" fmla="*/ 37 h 85"/>
                <a:gd name="T88" fmla="*/ 83 w 178"/>
                <a:gd name="T89" fmla="*/ 41 h 85"/>
                <a:gd name="T90" fmla="*/ 84 w 178"/>
                <a:gd name="T91" fmla="*/ 31 h 85"/>
                <a:gd name="T92" fmla="*/ 97 w 178"/>
                <a:gd name="T93" fmla="*/ 49 h 85"/>
                <a:gd name="T94" fmla="*/ 101 w 178"/>
                <a:gd name="T95" fmla="*/ 49 h 85"/>
                <a:gd name="T96" fmla="*/ 101 w 178"/>
                <a:gd name="T97" fmla="*/ 33 h 85"/>
                <a:gd name="T98" fmla="*/ 116 w 178"/>
                <a:gd name="T99" fmla="*/ 56 h 85"/>
                <a:gd name="T100" fmla="*/ 124 w 178"/>
                <a:gd name="T101" fmla="*/ 63 h 85"/>
                <a:gd name="T102" fmla="*/ 130 w 178"/>
                <a:gd name="T103" fmla="*/ 65 h 85"/>
                <a:gd name="T104" fmla="*/ 139 w 178"/>
                <a:gd name="T105" fmla="*/ 66 h 85"/>
                <a:gd name="T106" fmla="*/ 147 w 178"/>
                <a:gd name="T107" fmla="*/ 73 h 85"/>
                <a:gd name="T108" fmla="*/ 153 w 178"/>
                <a:gd name="T109" fmla="*/ 72 h 85"/>
                <a:gd name="T110" fmla="*/ 161 w 178"/>
                <a:gd name="T111" fmla="*/ 73 h 85"/>
                <a:gd name="T112" fmla="*/ 168 w 178"/>
                <a:gd name="T113" fmla="*/ 79 h 85"/>
                <a:gd name="T114" fmla="*/ 172 w 178"/>
                <a:gd name="T115" fmla="*/ 7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8" h="85">
                  <a:moveTo>
                    <a:pt x="58" y="16"/>
                  </a:moveTo>
                  <a:cubicBezTo>
                    <a:pt x="55" y="16"/>
                    <a:pt x="52" y="16"/>
                    <a:pt x="49" y="16"/>
                  </a:cubicBezTo>
                  <a:cubicBezTo>
                    <a:pt x="43" y="8"/>
                    <a:pt x="37" y="1"/>
                    <a:pt x="25" y="0"/>
                  </a:cubicBezTo>
                  <a:cubicBezTo>
                    <a:pt x="16" y="0"/>
                    <a:pt x="12" y="10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3" y="13"/>
                    <a:pt x="3" y="13"/>
                  </a:cubicBezTo>
                  <a:cubicBezTo>
                    <a:pt x="3" y="13"/>
                    <a:pt x="2" y="13"/>
                    <a:pt x="2" y="13"/>
                  </a:cubicBezTo>
                  <a:cubicBezTo>
                    <a:pt x="2" y="13"/>
                    <a:pt x="1" y="13"/>
                    <a:pt x="1" y="13"/>
                  </a:cubicBezTo>
                  <a:cubicBezTo>
                    <a:pt x="1" y="13"/>
                    <a:pt x="0" y="14"/>
                    <a:pt x="0" y="15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11" y="21"/>
                    <a:pt x="16" y="33"/>
                    <a:pt x="28" y="35"/>
                  </a:cubicBezTo>
                  <a:cubicBezTo>
                    <a:pt x="35" y="37"/>
                    <a:pt x="46" y="33"/>
                    <a:pt x="49" y="26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76" y="41"/>
                    <a:pt x="102" y="57"/>
                    <a:pt x="130" y="71"/>
                  </a:cubicBezTo>
                  <a:cubicBezTo>
                    <a:pt x="138" y="75"/>
                    <a:pt x="147" y="79"/>
                    <a:pt x="155" y="82"/>
                  </a:cubicBezTo>
                  <a:cubicBezTo>
                    <a:pt x="161" y="84"/>
                    <a:pt x="171" y="85"/>
                    <a:pt x="174" y="79"/>
                  </a:cubicBezTo>
                  <a:cubicBezTo>
                    <a:pt x="178" y="71"/>
                    <a:pt x="171" y="64"/>
                    <a:pt x="167" y="59"/>
                  </a:cubicBezTo>
                  <a:cubicBezTo>
                    <a:pt x="158" y="49"/>
                    <a:pt x="144" y="41"/>
                    <a:pt x="132" y="35"/>
                  </a:cubicBezTo>
                  <a:cubicBezTo>
                    <a:pt x="109" y="24"/>
                    <a:pt x="84" y="16"/>
                    <a:pt x="58" y="16"/>
                  </a:cubicBezTo>
                  <a:close/>
                  <a:moveTo>
                    <a:pt x="119" y="32"/>
                  </a:moveTo>
                  <a:cubicBezTo>
                    <a:pt x="130" y="37"/>
                    <a:pt x="140" y="43"/>
                    <a:pt x="150" y="49"/>
                  </a:cubicBezTo>
                  <a:cubicBezTo>
                    <a:pt x="151" y="56"/>
                    <a:pt x="153" y="62"/>
                    <a:pt x="153" y="69"/>
                  </a:cubicBezTo>
                  <a:cubicBezTo>
                    <a:pt x="153" y="71"/>
                    <a:pt x="151" y="67"/>
                    <a:pt x="151" y="67"/>
                  </a:cubicBezTo>
                  <a:cubicBezTo>
                    <a:pt x="150" y="65"/>
                    <a:pt x="150" y="62"/>
                    <a:pt x="149" y="60"/>
                  </a:cubicBezTo>
                  <a:cubicBezTo>
                    <a:pt x="149" y="57"/>
                    <a:pt x="148" y="54"/>
                    <a:pt x="147" y="51"/>
                  </a:cubicBezTo>
                  <a:cubicBezTo>
                    <a:pt x="147" y="51"/>
                    <a:pt x="147" y="51"/>
                    <a:pt x="147" y="51"/>
                  </a:cubicBezTo>
                  <a:cubicBezTo>
                    <a:pt x="147" y="55"/>
                    <a:pt x="148" y="59"/>
                    <a:pt x="149" y="62"/>
                  </a:cubicBezTo>
                  <a:cubicBezTo>
                    <a:pt x="149" y="65"/>
                    <a:pt x="149" y="67"/>
                    <a:pt x="150" y="69"/>
                  </a:cubicBezTo>
                  <a:cubicBezTo>
                    <a:pt x="150" y="70"/>
                    <a:pt x="151" y="75"/>
                    <a:pt x="149" y="72"/>
                  </a:cubicBezTo>
                  <a:cubicBezTo>
                    <a:pt x="149" y="71"/>
                    <a:pt x="148" y="69"/>
                    <a:pt x="147" y="68"/>
                  </a:cubicBezTo>
                  <a:cubicBezTo>
                    <a:pt x="147" y="62"/>
                    <a:pt x="146" y="55"/>
                    <a:pt x="143" y="50"/>
                  </a:cubicBezTo>
                  <a:cubicBezTo>
                    <a:pt x="143" y="50"/>
                    <a:pt x="142" y="50"/>
                    <a:pt x="142" y="50"/>
                  </a:cubicBezTo>
                  <a:cubicBezTo>
                    <a:pt x="143" y="56"/>
                    <a:pt x="145" y="62"/>
                    <a:pt x="147" y="67"/>
                  </a:cubicBezTo>
                  <a:cubicBezTo>
                    <a:pt x="147" y="68"/>
                    <a:pt x="147" y="68"/>
                    <a:pt x="147" y="69"/>
                  </a:cubicBezTo>
                  <a:cubicBezTo>
                    <a:pt x="147" y="71"/>
                    <a:pt x="147" y="73"/>
                    <a:pt x="146" y="70"/>
                  </a:cubicBezTo>
                  <a:cubicBezTo>
                    <a:pt x="144" y="66"/>
                    <a:pt x="143" y="62"/>
                    <a:pt x="142" y="58"/>
                  </a:cubicBezTo>
                  <a:cubicBezTo>
                    <a:pt x="142" y="57"/>
                    <a:pt x="141" y="56"/>
                    <a:pt x="141" y="55"/>
                  </a:cubicBezTo>
                  <a:cubicBezTo>
                    <a:pt x="140" y="52"/>
                    <a:pt x="139" y="49"/>
                    <a:pt x="139" y="47"/>
                  </a:cubicBezTo>
                  <a:cubicBezTo>
                    <a:pt x="139" y="46"/>
                    <a:pt x="138" y="46"/>
                    <a:pt x="138" y="47"/>
                  </a:cubicBezTo>
                  <a:cubicBezTo>
                    <a:pt x="138" y="47"/>
                    <a:pt x="138" y="48"/>
                    <a:pt x="138" y="48"/>
                  </a:cubicBezTo>
                  <a:cubicBezTo>
                    <a:pt x="138" y="49"/>
                    <a:pt x="138" y="49"/>
                    <a:pt x="138" y="49"/>
                  </a:cubicBezTo>
                  <a:cubicBezTo>
                    <a:pt x="140" y="54"/>
                    <a:pt x="142" y="60"/>
                    <a:pt x="142" y="66"/>
                  </a:cubicBezTo>
                  <a:cubicBezTo>
                    <a:pt x="142" y="69"/>
                    <a:pt x="139" y="63"/>
                    <a:pt x="139" y="63"/>
                  </a:cubicBezTo>
                  <a:cubicBezTo>
                    <a:pt x="139" y="62"/>
                    <a:pt x="139" y="62"/>
                    <a:pt x="139" y="61"/>
                  </a:cubicBezTo>
                  <a:cubicBezTo>
                    <a:pt x="138" y="55"/>
                    <a:pt x="136" y="49"/>
                    <a:pt x="134" y="44"/>
                  </a:cubicBezTo>
                  <a:cubicBezTo>
                    <a:pt x="134" y="43"/>
                    <a:pt x="133" y="43"/>
                    <a:pt x="134" y="44"/>
                  </a:cubicBezTo>
                  <a:cubicBezTo>
                    <a:pt x="135" y="50"/>
                    <a:pt x="136" y="56"/>
                    <a:pt x="138" y="62"/>
                  </a:cubicBezTo>
                  <a:cubicBezTo>
                    <a:pt x="138" y="63"/>
                    <a:pt x="138" y="64"/>
                    <a:pt x="138" y="65"/>
                  </a:cubicBezTo>
                  <a:cubicBezTo>
                    <a:pt x="138" y="66"/>
                    <a:pt x="136" y="62"/>
                    <a:pt x="136" y="61"/>
                  </a:cubicBezTo>
                  <a:cubicBezTo>
                    <a:pt x="135" y="59"/>
                    <a:pt x="134" y="57"/>
                    <a:pt x="134" y="55"/>
                  </a:cubicBezTo>
                  <a:cubicBezTo>
                    <a:pt x="134" y="55"/>
                    <a:pt x="134" y="55"/>
                    <a:pt x="134" y="55"/>
                  </a:cubicBezTo>
                  <a:cubicBezTo>
                    <a:pt x="133" y="53"/>
                    <a:pt x="132" y="51"/>
                    <a:pt x="132" y="49"/>
                  </a:cubicBezTo>
                  <a:cubicBezTo>
                    <a:pt x="131" y="47"/>
                    <a:pt x="130" y="45"/>
                    <a:pt x="130" y="44"/>
                  </a:cubicBezTo>
                  <a:cubicBezTo>
                    <a:pt x="130" y="43"/>
                    <a:pt x="129" y="43"/>
                    <a:pt x="129" y="44"/>
                  </a:cubicBezTo>
                  <a:cubicBezTo>
                    <a:pt x="130" y="47"/>
                    <a:pt x="132" y="51"/>
                    <a:pt x="133" y="54"/>
                  </a:cubicBezTo>
                  <a:cubicBezTo>
                    <a:pt x="133" y="57"/>
                    <a:pt x="134" y="59"/>
                    <a:pt x="134" y="61"/>
                  </a:cubicBezTo>
                  <a:cubicBezTo>
                    <a:pt x="134" y="64"/>
                    <a:pt x="135" y="67"/>
                    <a:pt x="132" y="62"/>
                  </a:cubicBezTo>
                  <a:cubicBezTo>
                    <a:pt x="131" y="60"/>
                    <a:pt x="130" y="58"/>
                    <a:pt x="129" y="55"/>
                  </a:cubicBezTo>
                  <a:cubicBezTo>
                    <a:pt x="128" y="51"/>
                    <a:pt x="127" y="47"/>
                    <a:pt x="126" y="43"/>
                  </a:cubicBezTo>
                  <a:cubicBezTo>
                    <a:pt x="126" y="43"/>
                    <a:pt x="126" y="42"/>
                    <a:pt x="125" y="42"/>
                  </a:cubicBezTo>
                  <a:cubicBezTo>
                    <a:pt x="125" y="42"/>
                    <a:pt x="125" y="41"/>
                    <a:pt x="125" y="41"/>
                  </a:cubicBezTo>
                  <a:cubicBezTo>
                    <a:pt x="125" y="40"/>
                    <a:pt x="124" y="40"/>
                    <a:pt x="124" y="41"/>
                  </a:cubicBezTo>
                  <a:cubicBezTo>
                    <a:pt x="125" y="46"/>
                    <a:pt x="127" y="50"/>
                    <a:pt x="128" y="55"/>
                  </a:cubicBezTo>
                  <a:cubicBezTo>
                    <a:pt x="128" y="56"/>
                    <a:pt x="129" y="57"/>
                    <a:pt x="129" y="58"/>
                  </a:cubicBezTo>
                  <a:cubicBezTo>
                    <a:pt x="129" y="60"/>
                    <a:pt x="129" y="62"/>
                    <a:pt x="129" y="64"/>
                  </a:cubicBezTo>
                  <a:cubicBezTo>
                    <a:pt x="129" y="63"/>
                    <a:pt x="128" y="60"/>
                    <a:pt x="127" y="59"/>
                  </a:cubicBezTo>
                  <a:cubicBezTo>
                    <a:pt x="124" y="51"/>
                    <a:pt x="122" y="42"/>
                    <a:pt x="118" y="35"/>
                  </a:cubicBezTo>
                  <a:cubicBezTo>
                    <a:pt x="117" y="34"/>
                    <a:pt x="117" y="35"/>
                    <a:pt x="117" y="35"/>
                  </a:cubicBezTo>
                  <a:cubicBezTo>
                    <a:pt x="119" y="44"/>
                    <a:pt x="123" y="53"/>
                    <a:pt x="124" y="62"/>
                  </a:cubicBezTo>
                  <a:cubicBezTo>
                    <a:pt x="124" y="60"/>
                    <a:pt x="122" y="57"/>
                    <a:pt x="121" y="55"/>
                  </a:cubicBezTo>
                  <a:cubicBezTo>
                    <a:pt x="120" y="53"/>
                    <a:pt x="120" y="50"/>
                    <a:pt x="119" y="48"/>
                  </a:cubicBezTo>
                  <a:cubicBezTo>
                    <a:pt x="118" y="44"/>
                    <a:pt x="117" y="40"/>
                    <a:pt x="114" y="36"/>
                  </a:cubicBezTo>
                  <a:cubicBezTo>
                    <a:pt x="114" y="35"/>
                    <a:pt x="113" y="36"/>
                    <a:pt x="114" y="36"/>
                  </a:cubicBezTo>
                  <a:cubicBezTo>
                    <a:pt x="116" y="44"/>
                    <a:pt x="119" y="51"/>
                    <a:pt x="121" y="59"/>
                  </a:cubicBezTo>
                  <a:cubicBezTo>
                    <a:pt x="121" y="62"/>
                    <a:pt x="119" y="57"/>
                    <a:pt x="119" y="57"/>
                  </a:cubicBezTo>
                  <a:cubicBezTo>
                    <a:pt x="118" y="55"/>
                    <a:pt x="117" y="54"/>
                    <a:pt x="117" y="52"/>
                  </a:cubicBezTo>
                  <a:cubicBezTo>
                    <a:pt x="115" y="48"/>
                    <a:pt x="114" y="44"/>
                    <a:pt x="112" y="41"/>
                  </a:cubicBezTo>
                  <a:cubicBezTo>
                    <a:pt x="112" y="39"/>
                    <a:pt x="111" y="36"/>
                    <a:pt x="110" y="34"/>
                  </a:cubicBezTo>
                  <a:cubicBezTo>
                    <a:pt x="109" y="34"/>
                    <a:pt x="109" y="34"/>
                    <a:pt x="109" y="35"/>
                  </a:cubicBezTo>
                  <a:cubicBezTo>
                    <a:pt x="110" y="37"/>
                    <a:pt x="111" y="39"/>
                    <a:pt x="112" y="41"/>
                  </a:cubicBezTo>
                  <a:cubicBezTo>
                    <a:pt x="112" y="41"/>
                    <a:pt x="112" y="42"/>
                    <a:pt x="112" y="42"/>
                  </a:cubicBezTo>
                  <a:cubicBezTo>
                    <a:pt x="113" y="45"/>
                    <a:pt x="114" y="47"/>
                    <a:pt x="114" y="50"/>
                  </a:cubicBezTo>
                  <a:cubicBezTo>
                    <a:pt x="114" y="51"/>
                    <a:pt x="114" y="54"/>
                    <a:pt x="115" y="55"/>
                  </a:cubicBezTo>
                  <a:cubicBezTo>
                    <a:pt x="110" y="48"/>
                    <a:pt x="109" y="39"/>
                    <a:pt x="106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6" y="35"/>
                    <a:pt x="107" y="38"/>
                    <a:pt x="108" y="42"/>
                  </a:cubicBezTo>
                  <a:cubicBezTo>
                    <a:pt x="109" y="44"/>
                    <a:pt x="109" y="47"/>
                    <a:pt x="110" y="49"/>
                  </a:cubicBezTo>
                  <a:cubicBezTo>
                    <a:pt x="110" y="51"/>
                    <a:pt x="111" y="54"/>
                    <a:pt x="109" y="51"/>
                  </a:cubicBezTo>
                  <a:cubicBezTo>
                    <a:pt x="104" y="45"/>
                    <a:pt x="104" y="36"/>
                    <a:pt x="100" y="30"/>
                  </a:cubicBezTo>
                  <a:cubicBezTo>
                    <a:pt x="100" y="29"/>
                    <a:pt x="100" y="30"/>
                    <a:pt x="100" y="30"/>
                  </a:cubicBezTo>
                  <a:cubicBezTo>
                    <a:pt x="100" y="34"/>
                    <a:pt x="101" y="37"/>
                    <a:pt x="102" y="41"/>
                  </a:cubicBezTo>
                  <a:cubicBezTo>
                    <a:pt x="103" y="42"/>
                    <a:pt x="103" y="44"/>
                    <a:pt x="104" y="46"/>
                  </a:cubicBezTo>
                  <a:cubicBezTo>
                    <a:pt x="104" y="48"/>
                    <a:pt x="105" y="49"/>
                    <a:pt x="103" y="47"/>
                  </a:cubicBezTo>
                  <a:cubicBezTo>
                    <a:pt x="100" y="41"/>
                    <a:pt x="99" y="34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7" y="35"/>
                    <a:pt x="100" y="41"/>
                    <a:pt x="100" y="48"/>
                  </a:cubicBezTo>
                  <a:cubicBezTo>
                    <a:pt x="100" y="47"/>
                    <a:pt x="98" y="45"/>
                    <a:pt x="98" y="44"/>
                  </a:cubicBezTo>
                  <a:cubicBezTo>
                    <a:pt x="97" y="42"/>
                    <a:pt x="96" y="40"/>
                    <a:pt x="96" y="37"/>
                  </a:cubicBezTo>
                  <a:cubicBezTo>
                    <a:pt x="95" y="34"/>
                    <a:pt x="93" y="31"/>
                    <a:pt x="92" y="29"/>
                  </a:cubicBezTo>
                  <a:cubicBezTo>
                    <a:pt x="92" y="28"/>
                    <a:pt x="91" y="28"/>
                    <a:pt x="91" y="29"/>
                  </a:cubicBezTo>
                  <a:cubicBezTo>
                    <a:pt x="92" y="35"/>
                    <a:pt x="95" y="40"/>
                    <a:pt x="96" y="46"/>
                  </a:cubicBezTo>
                  <a:cubicBezTo>
                    <a:pt x="97" y="49"/>
                    <a:pt x="96" y="47"/>
                    <a:pt x="95" y="46"/>
                  </a:cubicBezTo>
                  <a:cubicBezTo>
                    <a:pt x="94" y="44"/>
                    <a:pt x="93" y="41"/>
                    <a:pt x="92" y="39"/>
                  </a:cubicBezTo>
                  <a:cubicBezTo>
                    <a:pt x="91" y="35"/>
                    <a:pt x="90" y="31"/>
                    <a:pt x="88" y="27"/>
                  </a:cubicBezTo>
                  <a:cubicBezTo>
                    <a:pt x="88" y="27"/>
                    <a:pt x="87" y="27"/>
                    <a:pt x="87" y="27"/>
                  </a:cubicBezTo>
                  <a:cubicBezTo>
                    <a:pt x="87" y="30"/>
                    <a:pt x="88" y="32"/>
                    <a:pt x="88" y="35"/>
                  </a:cubicBezTo>
                  <a:cubicBezTo>
                    <a:pt x="89" y="36"/>
                    <a:pt x="90" y="42"/>
                    <a:pt x="91" y="43"/>
                  </a:cubicBezTo>
                  <a:cubicBezTo>
                    <a:pt x="86" y="38"/>
                    <a:pt x="85" y="31"/>
                    <a:pt x="82" y="25"/>
                  </a:cubicBezTo>
                  <a:cubicBezTo>
                    <a:pt x="82" y="24"/>
                    <a:pt x="81" y="25"/>
                    <a:pt x="81" y="25"/>
                  </a:cubicBezTo>
                  <a:cubicBezTo>
                    <a:pt x="82" y="28"/>
                    <a:pt x="83" y="30"/>
                    <a:pt x="84" y="33"/>
                  </a:cubicBezTo>
                  <a:cubicBezTo>
                    <a:pt x="84" y="34"/>
                    <a:pt x="85" y="37"/>
                    <a:pt x="86" y="39"/>
                  </a:cubicBezTo>
                  <a:cubicBezTo>
                    <a:pt x="82" y="34"/>
                    <a:pt x="80" y="28"/>
                    <a:pt x="78" y="22"/>
                  </a:cubicBezTo>
                  <a:cubicBezTo>
                    <a:pt x="78" y="22"/>
                    <a:pt x="77" y="22"/>
                    <a:pt x="77" y="22"/>
                  </a:cubicBezTo>
                  <a:cubicBezTo>
                    <a:pt x="79" y="28"/>
                    <a:pt x="81" y="34"/>
                    <a:pt x="82" y="40"/>
                  </a:cubicBezTo>
                  <a:cubicBezTo>
                    <a:pt x="82" y="37"/>
                    <a:pt x="80" y="35"/>
                    <a:pt x="79" y="32"/>
                  </a:cubicBezTo>
                  <a:cubicBezTo>
                    <a:pt x="77" y="29"/>
                    <a:pt x="76" y="26"/>
                    <a:pt x="75" y="23"/>
                  </a:cubicBezTo>
                  <a:cubicBezTo>
                    <a:pt x="75" y="22"/>
                    <a:pt x="74" y="23"/>
                    <a:pt x="74" y="23"/>
                  </a:cubicBezTo>
                  <a:cubicBezTo>
                    <a:pt x="76" y="28"/>
                    <a:pt x="77" y="32"/>
                    <a:pt x="79" y="37"/>
                  </a:cubicBezTo>
                  <a:cubicBezTo>
                    <a:pt x="78" y="33"/>
                    <a:pt x="75" y="28"/>
                    <a:pt x="73" y="24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2" y="27"/>
                    <a:pt x="73" y="33"/>
                    <a:pt x="75" y="36"/>
                  </a:cubicBezTo>
                  <a:cubicBezTo>
                    <a:pt x="72" y="32"/>
                    <a:pt x="71" y="27"/>
                    <a:pt x="68" y="23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8" y="25"/>
                    <a:pt x="69" y="27"/>
                    <a:pt x="70" y="29"/>
                  </a:cubicBezTo>
                  <a:cubicBezTo>
                    <a:pt x="70" y="30"/>
                    <a:pt x="72" y="36"/>
                    <a:pt x="71" y="33"/>
                  </a:cubicBezTo>
                  <a:cubicBezTo>
                    <a:pt x="69" y="29"/>
                    <a:pt x="68" y="25"/>
                    <a:pt x="65" y="21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5" y="24"/>
                    <a:pt x="66" y="26"/>
                    <a:pt x="67" y="29"/>
                  </a:cubicBezTo>
                  <a:cubicBezTo>
                    <a:pt x="66" y="26"/>
                    <a:pt x="65" y="23"/>
                    <a:pt x="63" y="21"/>
                  </a:cubicBezTo>
                  <a:cubicBezTo>
                    <a:pt x="63" y="21"/>
                    <a:pt x="63" y="21"/>
                    <a:pt x="63" y="22"/>
                  </a:cubicBezTo>
                  <a:cubicBezTo>
                    <a:pt x="63" y="24"/>
                    <a:pt x="63" y="26"/>
                    <a:pt x="64" y="28"/>
                  </a:cubicBezTo>
                  <a:cubicBezTo>
                    <a:pt x="63" y="26"/>
                    <a:pt x="62" y="23"/>
                    <a:pt x="61" y="21"/>
                  </a:cubicBezTo>
                  <a:cubicBezTo>
                    <a:pt x="61" y="21"/>
                    <a:pt x="60" y="21"/>
                    <a:pt x="60" y="21"/>
                  </a:cubicBezTo>
                  <a:cubicBezTo>
                    <a:pt x="60" y="22"/>
                    <a:pt x="60" y="22"/>
                    <a:pt x="60" y="23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0" y="21"/>
                    <a:pt x="59" y="21"/>
                    <a:pt x="59" y="22"/>
                  </a:cubicBezTo>
                  <a:cubicBezTo>
                    <a:pt x="59" y="22"/>
                    <a:pt x="59" y="23"/>
                    <a:pt x="59" y="23"/>
                  </a:cubicBezTo>
                  <a:cubicBezTo>
                    <a:pt x="59" y="23"/>
                    <a:pt x="58" y="23"/>
                    <a:pt x="58" y="23"/>
                  </a:cubicBezTo>
                  <a:cubicBezTo>
                    <a:pt x="57" y="25"/>
                    <a:pt x="57" y="25"/>
                    <a:pt x="57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1"/>
                    <a:pt x="57" y="20"/>
                    <a:pt x="57" y="19"/>
                  </a:cubicBezTo>
                  <a:cubicBezTo>
                    <a:pt x="78" y="18"/>
                    <a:pt x="99" y="24"/>
                    <a:pt x="119" y="32"/>
                  </a:cubicBezTo>
                  <a:close/>
                  <a:moveTo>
                    <a:pt x="172" y="74"/>
                  </a:moveTo>
                  <a:cubicBezTo>
                    <a:pt x="173" y="75"/>
                    <a:pt x="172" y="76"/>
                    <a:pt x="172" y="77"/>
                  </a:cubicBezTo>
                  <a:cubicBezTo>
                    <a:pt x="172" y="74"/>
                    <a:pt x="171" y="71"/>
                    <a:pt x="171" y="69"/>
                  </a:cubicBezTo>
                  <a:cubicBezTo>
                    <a:pt x="171" y="69"/>
                    <a:pt x="171" y="70"/>
                    <a:pt x="172" y="71"/>
                  </a:cubicBezTo>
                  <a:cubicBezTo>
                    <a:pt x="172" y="72"/>
                    <a:pt x="172" y="73"/>
                    <a:pt x="172" y="74"/>
                  </a:cubicBezTo>
                  <a:close/>
                  <a:moveTo>
                    <a:pt x="170" y="68"/>
                  </a:moveTo>
                  <a:cubicBezTo>
                    <a:pt x="170" y="68"/>
                    <a:pt x="170" y="68"/>
                    <a:pt x="170" y="68"/>
                  </a:cubicBezTo>
                  <a:cubicBezTo>
                    <a:pt x="170" y="68"/>
                    <a:pt x="170" y="67"/>
                    <a:pt x="170" y="67"/>
                  </a:cubicBezTo>
                  <a:cubicBezTo>
                    <a:pt x="170" y="67"/>
                    <a:pt x="170" y="68"/>
                    <a:pt x="170" y="68"/>
                  </a:cubicBezTo>
                  <a:close/>
                  <a:moveTo>
                    <a:pt x="153" y="52"/>
                  </a:moveTo>
                  <a:cubicBezTo>
                    <a:pt x="158" y="55"/>
                    <a:pt x="163" y="59"/>
                    <a:pt x="167" y="63"/>
                  </a:cubicBezTo>
                  <a:cubicBezTo>
                    <a:pt x="167" y="64"/>
                    <a:pt x="168" y="65"/>
                    <a:pt x="168" y="65"/>
                  </a:cubicBezTo>
                  <a:cubicBezTo>
                    <a:pt x="169" y="67"/>
                    <a:pt x="169" y="69"/>
                    <a:pt x="169" y="71"/>
                  </a:cubicBezTo>
                  <a:cubicBezTo>
                    <a:pt x="169" y="72"/>
                    <a:pt x="169" y="76"/>
                    <a:pt x="169" y="76"/>
                  </a:cubicBezTo>
                  <a:cubicBezTo>
                    <a:pt x="167" y="72"/>
                    <a:pt x="167" y="67"/>
                    <a:pt x="166" y="63"/>
                  </a:cubicBezTo>
                  <a:cubicBezTo>
                    <a:pt x="166" y="63"/>
                    <a:pt x="166" y="63"/>
                    <a:pt x="166" y="63"/>
                  </a:cubicBezTo>
                  <a:cubicBezTo>
                    <a:pt x="166" y="64"/>
                    <a:pt x="166" y="64"/>
                    <a:pt x="166" y="65"/>
                  </a:cubicBezTo>
                  <a:cubicBezTo>
                    <a:pt x="166" y="65"/>
                    <a:pt x="166" y="65"/>
                    <a:pt x="166" y="65"/>
                  </a:cubicBezTo>
                  <a:cubicBezTo>
                    <a:pt x="166" y="67"/>
                    <a:pt x="166" y="69"/>
                    <a:pt x="166" y="70"/>
                  </a:cubicBezTo>
                  <a:cubicBezTo>
                    <a:pt x="167" y="72"/>
                    <a:pt x="168" y="81"/>
                    <a:pt x="166" y="75"/>
                  </a:cubicBezTo>
                  <a:cubicBezTo>
                    <a:pt x="165" y="75"/>
                    <a:pt x="165" y="74"/>
                    <a:pt x="165" y="74"/>
                  </a:cubicBezTo>
                  <a:cubicBezTo>
                    <a:pt x="165" y="69"/>
                    <a:pt x="164" y="64"/>
                    <a:pt x="162" y="60"/>
                  </a:cubicBezTo>
                  <a:cubicBezTo>
                    <a:pt x="162" y="59"/>
                    <a:pt x="161" y="60"/>
                    <a:pt x="162" y="60"/>
                  </a:cubicBezTo>
                  <a:cubicBezTo>
                    <a:pt x="163" y="65"/>
                    <a:pt x="163" y="69"/>
                    <a:pt x="164" y="74"/>
                  </a:cubicBezTo>
                  <a:cubicBezTo>
                    <a:pt x="164" y="75"/>
                    <a:pt x="164" y="76"/>
                    <a:pt x="164" y="76"/>
                  </a:cubicBezTo>
                  <a:cubicBezTo>
                    <a:pt x="164" y="77"/>
                    <a:pt x="163" y="73"/>
                    <a:pt x="162" y="73"/>
                  </a:cubicBezTo>
                  <a:cubicBezTo>
                    <a:pt x="161" y="70"/>
                    <a:pt x="161" y="67"/>
                    <a:pt x="160" y="65"/>
                  </a:cubicBezTo>
                  <a:cubicBezTo>
                    <a:pt x="160" y="62"/>
                    <a:pt x="160" y="60"/>
                    <a:pt x="159" y="58"/>
                  </a:cubicBezTo>
                  <a:cubicBezTo>
                    <a:pt x="159" y="57"/>
                    <a:pt x="158" y="58"/>
                    <a:pt x="158" y="58"/>
                  </a:cubicBezTo>
                  <a:cubicBezTo>
                    <a:pt x="159" y="60"/>
                    <a:pt x="159" y="63"/>
                    <a:pt x="160" y="66"/>
                  </a:cubicBezTo>
                  <a:cubicBezTo>
                    <a:pt x="160" y="67"/>
                    <a:pt x="160" y="69"/>
                    <a:pt x="160" y="70"/>
                  </a:cubicBezTo>
                  <a:cubicBezTo>
                    <a:pt x="160" y="74"/>
                    <a:pt x="158" y="67"/>
                    <a:pt x="158" y="66"/>
                  </a:cubicBezTo>
                  <a:cubicBezTo>
                    <a:pt x="158" y="65"/>
                    <a:pt x="157" y="64"/>
                    <a:pt x="157" y="63"/>
                  </a:cubicBezTo>
                  <a:cubicBezTo>
                    <a:pt x="157" y="60"/>
                    <a:pt x="156" y="57"/>
                    <a:pt x="155" y="53"/>
                  </a:cubicBezTo>
                  <a:cubicBezTo>
                    <a:pt x="155" y="53"/>
                    <a:pt x="154" y="53"/>
                    <a:pt x="154" y="53"/>
                  </a:cubicBezTo>
                  <a:cubicBezTo>
                    <a:pt x="155" y="57"/>
                    <a:pt x="156" y="60"/>
                    <a:pt x="157" y="64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57" y="65"/>
                    <a:pt x="157" y="71"/>
                    <a:pt x="156" y="70"/>
                  </a:cubicBezTo>
                  <a:cubicBezTo>
                    <a:pt x="155" y="68"/>
                    <a:pt x="154" y="66"/>
                    <a:pt x="154" y="63"/>
                  </a:cubicBezTo>
                  <a:cubicBezTo>
                    <a:pt x="153" y="59"/>
                    <a:pt x="152" y="54"/>
                    <a:pt x="151" y="50"/>
                  </a:cubicBezTo>
                  <a:cubicBezTo>
                    <a:pt x="152" y="51"/>
                    <a:pt x="153" y="51"/>
                    <a:pt x="153" y="52"/>
                  </a:cubicBezTo>
                  <a:close/>
                  <a:moveTo>
                    <a:pt x="164" y="71"/>
                  </a:moveTo>
                  <a:cubicBezTo>
                    <a:pt x="164" y="69"/>
                    <a:pt x="164" y="67"/>
                    <a:pt x="163" y="65"/>
                  </a:cubicBezTo>
                  <a:cubicBezTo>
                    <a:pt x="163" y="65"/>
                    <a:pt x="163" y="64"/>
                    <a:pt x="163" y="64"/>
                  </a:cubicBezTo>
                  <a:cubicBezTo>
                    <a:pt x="164" y="66"/>
                    <a:pt x="164" y="68"/>
                    <a:pt x="164" y="71"/>
                  </a:cubicBezTo>
                  <a:cubicBezTo>
                    <a:pt x="164" y="71"/>
                    <a:pt x="164" y="71"/>
                    <a:pt x="164" y="71"/>
                  </a:cubicBezTo>
                  <a:close/>
                  <a:moveTo>
                    <a:pt x="146" y="64"/>
                  </a:moveTo>
                  <a:cubicBezTo>
                    <a:pt x="146" y="63"/>
                    <a:pt x="146" y="62"/>
                    <a:pt x="145" y="61"/>
                  </a:cubicBezTo>
                  <a:cubicBezTo>
                    <a:pt x="145" y="59"/>
                    <a:pt x="144" y="56"/>
                    <a:pt x="144" y="53"/>
                  </a:cubicBezTo>
                  <a:cubicBezTo>
                    <a:pt x="143" y="50"/>
                    <a:pt x="144" y="53"/>
                    <a:pt x="144" y="54"/>
                  </a:cubicBezTo>
                  <a:cubicBezTo>
                    <a:pt x="145" y="57"/>
                    <a:pt x="146" y="61"/>
                    <a:pt x="146" y="64"/>
                  </a:cubicBezTo>
                  <a:cubicBezTo>
                    <a:pt x="146" y="64"/>
                    <a:pt x="146" y="64"/>
                    <a:pt x="146" y="64"/>
                  </a:cubicBezTo>
                  <a:close/>
                  <a:moveTo>
                    <a:pt x="118" y="47"/>
                  </a:moveTo>
                  <a:cubicBezTo>
                    <a:pt x="117" y="44"/>
                    <a:pt x="116" y="40"/>
                    <a:pt x="114" y="37"/>
                  </a:cubicBezTo>
                  <a:cubicBezTo>
                    <a:pt x="116" y="40"/>
                    <a:pt x="117" y="44"/>
                    <a:pt x="118" y="47"/>
                  </a:cubicBezTo>
                  <a:close/>
                  <a:moveTo>
                    <a:pt x="68" y="34"/>
                  </a:moveTo>
                  <a:cubicBezTo>
                    <a:pt x="68" y="30"/>
                    <a:pt x="67" y="27"/>
                    <a:pt x="66" y="24"/>
                  </a:cubicBezTo>
                  <a:cubicBezTo>
                    <a:pt x="65" y="21"/>
                    <a:pt x="68" y="28"/>
                    <a:pt x="68" y="28"/>
                  </a:cubicBezTo>
                  <a:cubicBezTo>
                    <a:pt x="69" y="31"/>
                    <a:pt x="70" y="33"/>
                    <a:pt x="71" y="35"/>
                  </a:cubicBezTo>
                  <a:cubicBezTo>
                    <a:pt x="70" y="35"/>
                    <a:pt x="69" y="34"/>
                    <a:pt x="68" y="34"/>
                  </a:cubicBezTo>
                  <a:close/>
                  <a:moveTo>
                    <a:pt x="55" y="26"/>
                  </a:moveTo>
                  <a:cubicBezTo>
                    <a:pt x="56" y="26"/>
                    <a:pt x="56" y="25"/>
                    <a:pt x="56" y="24"/>
                  </a:cubicBezTo>
                  <a:cubicBezTo>
                    <a:pt x="56" y="25"/>
                    <a:pt x="56" y="25"/>
                    <a:pt x="57" y="26"/>
                  </a:cubicBezTo>
                  <a:cubicBezTo>
                    <a:pt x="57" y="26"/>
                    <a:pt x="57" y="26"/>
                    <a:pt x="58" y="26"/>
                  </a:cubicBezTo>
                  <a:cubicBezTo>
                    <a:pt x="59" y="23"/>
                    <a:pt x="58" y="26"/>
                    <a:pt x="58" y="27"/>
                  </a:cubicBezTo>
                  <a:cubicBezTo>
                    <a:pt x="58" y="28"/>
                    <a:pt x="59" y="28"/>
                    <a:pt x="59" y="27"/>
                  </a:cubicBezTo>
                  <a:cubicBezTo>
                    <a:pt x="59" y="26"/>
                    <a:pt x="60" y="24"/>
                    <a:pt x="60" y="23"/>
                  </a:cubicBezTo>
                  <a:cubicBezTo>
                    <a:pt x="60" y="24"/>
                    <a:pt x="60" y="26"/>
                    <a:pt x="60" y="27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1" y="28"/>
                    <a:pt x="61" y="28"/>
                    <a:pt x="61" y="29"/>
                  </a:cubicBezTo>
                  <a:cubicBezTo>
                    <a:pt x="61" y="29"/>
                    <a:pt x="62" y="29"/>
                    <a:pt x="62" y="28"/>
                  </a:cubicBezTo>
                  <a:cubicBezTo>
                    <a:pt x="62" y="27"/>
                    <a:pt x="60" y="21"/>
                    <a:pt x="61" y="24"/>
                  </a:cubicBezTo>
                  <a:cubicBezTo>
                    <a:pt x="62" y="26"/>
                    <a:pt x="63" y="28"/>
                    <a:pt x="64" y="30"/>
                  </a:cubicBezTo>
                  <a:cubicBezTo>
                    <a:pt x="64" y="30"/>
                    <a:pt x="64" y="30"/>
                    <a:pt x="64" y="29"/>
                  </a:cubicBezTo>
                  <a:cubicBezTo>
                    <a:pt x="64" y="28"/>
                    <a:pt x="64" y="27"/>
                    <a:pt x="64" y="25"/>
                  </a:cubicBezTo>
                  <a:cubicBezTo>
                    <a:pt x="64" y="24"/>
                    <a:pt x="62" y="21"/>
                    <a:pt x="64" y="24"/>
                  </a:cubicBezTo>
                  <a:cubicBezTo>
                    <a:pt x="66" y="27"/>
                    <a:pt x="66" y="30"/>
                    <a:pt x="67" y="33"/>
                  </a:cubicBezTo>
                  <a:cubicBezTo>
                    <a:pt x="63" y="31"/>
                    <a:pt x="59" y="28"/>
                    <a:pt x="55" y="26"/>
                  </a:cubicBezTo>
                  <a:close/>
                  <a:moveTo>
                    <a:pt x="10" y="16"/>
                  </a:moveTo>
                  <a:cubicBezTo>
                    <a:pt x="16" y="15"/>
                    <a:pt x="21" y="13"/>
                    <a:pt x="27" y="13"/>
                  </a:cubicBezTo>
                  <a:cubicBezTo>
                    <a:pt x="31" y="13"/>
                    <a:pt x="35" y="14"/>
                    <a:pt x="39" y="16"/>
                  </a:cubicBezTo>
                  <a:cubicBezTo>
                    <a:pt x="42" y="19"/>
                    <a:pt x="44" y="21"/>
                    <a:pt x="47" y="22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7" y="22"/>
                    <a:pt x="46" y="22"/>
                    <a:pt x="46" y="23"/>
                  </a:cubicBezTo>
                  <a:cubicBezTo>
                    <a:pt x="42" y="28"/>
                    <a:pt x="34" y="22"/>
                    <a:pt x="29" y="20"/>
                  </a:cubicBezTo>
                  <a:cubicBezTo>
                    <a:pt x="23" y="18"/>
                    <a:pt x="16" y="18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lose/>
                  <a:moveTo>
                    <a:pt x="38" y="12"/>
                  </a:moveTo>
                  <a:cubicBezTo>
                    <a:pt x="35" y="11"/>
                    <a:pt x="31" y="11"/>
                    <a:pt x="27" y="10"/>
                  </a:cubicBezTo>
                  <a:cubicBezTo>
                    <a:pt x="24" y="10"/>
                    <a:pt x="21" y="11"/>
                    <a:pt x="18" y="11"/>
                  </a:cubicBezTo>
                  <a:cubicBezTo>
                    <a:pt x="19" y="10"/>
                    <a:pt x="20" y="10"/>
                    <a:pt x="22" y="9"/>
                  </a:cubicBezTo>
                  <a:cubicBezTo>
                    <a:pt x="28" y="7"/>
                    <a:pt x="34" y="9"/>
                    <a:pt x="39" y="13"/>
                  </a:cubicBezTo>
                  <a:cubicBezTo>
                    <a:pt x="39" y="13"/>
                    <a:pt x="38" y="13"/>
                    <a:pt x="38" y="12"/>
                  </a:cubicBezTo>
                  <a:close/>
                  <a:moveTo>
                    <a:pt x="13" y="20"/>
                  </a:moveTo>
                  <a:cubicBezTo>
                    <a:pt x="19" y="21"/>
                    <a:pt x="26" y="22"/>
                    <a:pt x="32" y="24"/>
                  </a:cubicBezTo>
                  <a:cubicBezTo>
                    <a:pt x="35" y="26"/>
                    <a:pt x="38" y="27"/>
                    <a:pt x="41" y="27"/>
                  </a:cubicBezTo>
                  <a:cubicBezTo>
                    <a:pt x="37" y="30"/>
                    <a:pt x="31" y="30"/>
                    <a:pt x="26" y="29"/>
                  </a:cubicBezTo>
                  <a:cubicBezTo>
                    <a:pt x="21" y="27"/>
                    <a:pt x="17" y="23"/>
                    <a:pt x="13" y="20"/>
                  </a:cubicBezTo>
                  <a:close/>
                  <a:moveTo>
                    <a:pt x="50" y="23"/>
                  </a:moveTo>
                  <a:cubicBezTo>
                    <a:pt x="50" y="23"/>
                    <a:pt x="50" y="23"/>
                    <a:pt x="50" y="23"/>
                  </a:cubicBezTo>
                  <a:cubicBezTo>
                    <a:pt x="50" y="22"/>
                    <a:pt x="50" y="21"/>
                    <a:pt x="50" y="19"/>
                  </a:cubicBezTo>
                  <a:cubicBezTo>
                    <a:pt x="51" y="19"/>
                    <a:pt x="53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21"/>
                    <a:pt x="54" y="23"/>
                    <a:pt x="53" y="25"/>
                  </a:cubicBezTo>
                  <a:cubicBezTo>
                    <a:pt x="52" y="24"/>
                    <a:pt x="51" y="24"/>
                    <a:pt x="50" y="23"/>
                  </a:cubicBezTo>
                  <a:close/>
                  <a:moveTo>
                    <a:pt x="42" y="12"/>
                  </a:moveTo>
                  <a:cubicBezTo>
                    <a:pt x="38" y="9"/>
                    <a:pt x="33" y="6"/>
                    <a:pt x="28" y="6"/>
                  </a:cubicBezTo>
                  <a:cubicBezTo>
                    <a:pt x="24" y="5"/>
                    <a:pt x="21" y="6"/>
                    <a:pt x="18" y="7"/>
                  </a:cubicBezTo>
                  <a:cubicBezTo>
                    <a:pt x="16" y="8"/>
                    <a:pt x="14" y="10"/>
                    <a:pt x="13" y="11"/>
                  </a:cubicBezTo>
                  <a:cubicBezTo>
                    <a:pt x="15" y="10"/>
                    <a:pt x="17" y="8"/>
                    <a:pt x="19" y="6"/>
                  </a:cubicBezTo>
                  <a:cubicBezTo>
                    <a:pt x="27" y="0"/>
                    <a:pt x="35" y="5"/>
                    <a:pt x="42" y="12"/>
                  </a:cubicBezTo>
                  <a:close/>
                  <a:moveTo>
                    <a:pt x="17" y="26"/>
                  </a:moveTo>
                  <a:cubicBezTo>
                    <a:pt x="20" y="29"/>
                    <a:pt x="23" y="31"/>
                    <a:pt x="27" y="32"/>
                  </a:cubicBezTo>
                  <a:cubicBezTo>
                    <a:pt x="25" y="32"/>
                    <a:pt x="24" y="31"/>
                    <a:pt x="23" y="31"/>
                  </a:cubicBezTo>
                  <a:cubicBezTo>
                    <a:pt x="21" y="30"/>
                    <a:pt x="19" y="28"/>
                    <a:pt x="17" y="26"/>
                  </a:cubicBezTo>
                  <a:close/>
                  <a:moveTo>
                    <a:pt x="149" y="77"/>
                  </a:moveTo>
                  <a:cubicBezTo>
                    <a:pt x="140" y="73"/>
                    <a:pt x="132" y="68"/>
                    <a:pt x="123" y="64"/>
                  </a:cubicBezTo>
                  <a:cubicBezTo>
                    <a:pt x="105" y="56"/>
                    <a:pt x="89" y="45"/>
                    <a:pt x="72" y="36"/>
                  </a:cubicBezTo>
                  <a:cubicBezTo>
                    <a:pt x="72" y="36"/>
                    <a:pt x="72" y="36"/>
                    <a:pt x="72" y="35"/>
                  </a:cubicBezTo>
                  <a:cubicBezTo>
                    <a:pt x="71" y="32"/>
                    <a:pt x="71" y="27"/>
                    <a:pt x="69" y="24"/>
                  </a:cubicBezTo>
                  <a:cubicBezTo>
                    <a:pt x="71" y="28"/>
                    <a:pt x="72" y="33"/>
                    <a:pt x="75" y="37"/>
                  </a:cubicBezTo>
                  <a:cubicBezTo>
                    <a:pt x="75" y="37"/>
                    <a:pt x="76" y="37"/>
                    <a:pt x="76" y="37"/>
                  </a:cubicBezTo>
                  <a:cubicBezTo>
                    <a:pt x="75" y="35"/>
                    <a:pt x="75" y="33"/>
                    <a:pt x="74" y="30"/>
                  </a:cubicBezTo>
                  <a:cubicBezTo>
                    <a:pt x="73" y="28"/>
                    <a:pt x="71" y="22"/>
                    <a:pt x="74" y="28"/>
                  </a:cubicBezTo>
                  <a:cubicBezTo>
                    <a:pt x="76" y="32"/>
                    <a:pt x="77" y="35"/>
                    <a:pt x="79" y="38"/>
                  </a:cubicBezTo>
                  <a:cubicBezTo>
                    <a:pt x="79" y="39"/>
                    <a:pt x="80" y="38"/>
                    <a:pt x="80" y="38"/>
                  </a:cubicBezTo>
                  <a:cubicBezTo>
                    <a:pt x="79" y="36"/>
                    <a:pt x="79" y="34"/>
                    <a:pt x="78" y="32"/>
                  </a:cubicBezTo>
                  <a:cubicBezTo>
                    <a:pt x="79" y="35"/>
                    <a:pt x="81" y="38"/>
                    <a:pt x="83" y="41"/>
                  </a:cubicBezTo>
                  <a:cubicBezTo>
                    <a:pt x="83" y="42"/>
                    <a:pt x="84" y="42"/>
                    <a:pt x="83" y="41"/>
                  </a:cubicBezTo>
                  <a:cubicBezTo>
                    <a:pt x="82" y="35"/>
                    <a:pt x="80" y="30"/>
                    <a:pt x="78" y="24"/>
                  </a:cubicBezTo>
                  <a:cubicBezTo>
                    <a:pt x="80" y="29"/>
                    <a:pt x="83" y="35"/>
                    <a:pt x="86" y="40"/>
                  </a:cubicBezTo>
                  <a:cubicBezTo>
                    <a:pt x="86" y="41"/>
                    <a:pt x="87" y="41"/>
                    <a:pt x="87" y="40"/>
                  </a:cubicBezTo>
                  <a:cubicBezTo>
                    <a:pt x="86" y="37"/>
                    <a:pt x="85" y="35"/>
                    <a:pt x="84" y="32"/>
                  </a:cubicBezTo>
                  <a:cubicBezTo>
                    <a:pt x="84" y="32"/>
                    <a:pt x="84" y="31"/>
                    <a:pt x="84" y="31"/>
                  </a:cubicBezTo>
                  <a:cubicBezTo>
                    <a:pt x="86" y="36"/>
                    <a:pt x="88" y="41"/>
                    <a:pt x="91" y="44"/>
                  </a:cubicBezTo>
                  <a:cubicBezTo>
                    <a:pt x="91" y="45"/>
                    <a:pt x="92" y="45"/>
                    <a:pt x="92" y="44"/>
                  </a:cubicBezTo>
                  <a:cubicBezTo>
                    <a:pt x="91" y="42"/>
                    <a:pt x="91" y="40"/>
                    <a:pt x="90" y="37"/>
                  </a:cubicBezTo>
                  <a:cubicBezTo>
                    <a:pt x="90" y="36"/>
                    <a:pt x="89" y="34"/>
                    <a:pt x="89" y="33"/>
                  </a:cubicBezTo>
                  <a:cubicBezTo>
                    <a:pt x="89" y="33"/>
                    <a:pt x="87" y="26"/>
                    <a:pt x="89" y="30"/>
                  </a:cubicBezTo>
                  <a:cubicBezTo>
                    <a:pt x="91" y="37"/>
                    <a:pt x="93" y="43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3"/>
                    <a:pt x="94" y="38"/>
                    <a:pt x="93" y="32"/>
                  </a:cubicBezTo>
                  <a:cubicBezTo>
                    <a:pt x="91" y="27"/>
                    <a:pt x="93" y="32"/>
                    <a:pt x="93" y="33"/>
                  </a:cubicBezTo>
                  <a:cubicBezTo>
                    <a:pt x="94" y="35"/>
                    <a:pt x="95" y="37"/>
                    <a:pt x="96" y="39"/>
                  </a:cubicBezTo>
                  <a:cubicBezTo>
                    <a:pt x="97" y="43"/>
                    <a:pt x="98" y="46"/>
                    <a:pt x="100" y="49"/>
                  </a:cubicBezTo>
                  <a:cubicBezTo>
                    <a:pt x="100" y="50"/>
                    <a:pt x="101" y="50"/>
                    <a:pt x="101" y="49"/>
                  </a:cubicBezTo>
                  <a:cubicBezTo>
                    <a:pt x="101" y="46"/>
                    <a:pt x="100" y="42"/>
                    <a:pt x="99" y="38"/>
                  </a:cubicBezTo>
                  <a:cubicBezTo>
                    <a:pt x="101" y="42"/>
                    <a:pt x="102" y="46"/>
                    <a:pt x="105" y="49"/>
                  </a:cubicBezTo>
                  <a:cubicBezTo>
                    <a:pt x="105" y="50"/>
                    <a:pt x="105" y="49"/>
                    <a:pt x="105" y="49"/>
                  </a:cubicBezTo>
                  <a:cubicBezTo>
                    <a:pt x="104" y="45"/>
                    <a:pt x="103" y="41"/>
                    <a:pt x="102" y="37"/>
                  </a:cubicBezTo>
                  <a:cubicBezTo>
                    <a:pt x="102" y="36"/>
                    <a:pt x="101" y="35"/>
                    <a:pt x="101" y="33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2" y="34"/>
                    <a:pt x="102" y="36"/>
                    <a:pt x="103" y="37"/>
                  </a:cubicBezTo>
                  <a:cubicBezTo>
                    <a:pt x="105" y="43"/>
                    <a:pt x="106" y="50"/>
                    <a:pt x="111" y="54"/>
                  </a:cubicBezTo>
                  <a:cubicBezTo>
                    <a:pt x="111" y="55"/>
                    <a:pt x="111" y="54"/>
                    <a:pt x="111" y="54"/>
                  </a:cubicBezTo>
                  <a:cubicBezTo>
                    <a:pt x="111" y="51"/>
                    <a:pt x="110" y="48"/>
                    <a:pt x="110" y="46"/>
                  </a:cubicBezTo>
                  <a:cubicBezTo>
                    <a:pt x="111" y="49"/>
                    <a:pt x="113" y="53"/>
                    <a:pt x="115" y="57"/>
                  </a:cubicBezTo>
                  <a:cubicBezTo>
                    <a:pt x="115" y="57"/>
                    <a:pt x="116" y="57"/>
                    <a:pt x="116" y="56"/>
                  </a:cubicBezTo>
                  <a:cubicBezTo>
                    <a:pt x="115" y="53"/>
                    <a:pt x="115" y="50"/>
                    <a:pt x="114" y="47"/>
                  </a:cubicBezTo>
                  <a:cubicBezTo>
                    <a:pt x="115" y="48"/>
                    <a:pt x="115" y="50"/>
                    <a:pt x="116" y="51"/>
                  </a:cubicBezTo>
                  <a:cubicBezTo>
                    <a:pt x="117" y="55"/>
                    <a:pt x="118" y="59"/>
                    <a:pt x="121" y="62"/>
                  </a:cubicBezTo>
                  <a:cubicBezTo>
                    <a:pt x="121" y="62"/>
                    <a:pt x="122" y="62"/>
                    <a:pt x="122" y="61"/>
                  </a:cubicBezTo>
                  <a:cubicBezTo>
                    <a:pt x="121" y="60"/>
                    <a:pt x="121" y="58"/>
                    <a:pt x="121" y="56"/>
                  </a:cubicBezTo>
                  <a:cubicBezTo>
                    <a:pt x="122" y="58"/>
                    <a:pt x="123" y="61"/>
                    <a:pt x="124" y="63"/>
                  </a:cubicBezTo>
                  <a:cubicBezTo>
                    <a:pt x="124" y="64"/>
                    <a:pt x="124" y="63"/>
                    <a:pt x="124" y="63"/>
                  </a:cubicBezTo>
                  <a:cubicBezTo>
                    <a:pt x="124" y="54"/>
                    <a:pt x="120" y="45"/>
                    <a:pt x="118" y="36"/>
                  </a:cubicBezTo>
                  <a:cubicBezTo>
                    <a:pt x="118" y="38"/>
                    <a:pt x="120" y="40"/>
                    <a:pt x="121" y="42"/>
                  </a:cubicBezTo>
                  <a:cubicBezTo>
                    <a:pt x="122" y="45"/>
                    <a:pt x="122" y="47"/>
                    <a:pt x="123" y="50"/>
                  </a:cubicBezTo>
                  <a:cubicBezTo>
                    <a:pt x="125" y="55"/>
                    <a:pt x="127" y="60"/>
                    <a:pt x="129" y="65"/>
                  </a:cubicBezTo>
                  <a:cubicBezTo>
                    <a:pt x="129" y="66"/>
                    <a:pt x="130" y="66"/>
                    <a:pt x="130" y="65"/>
                  </a:cubicBezTo>
                  <a:cubicBezTo>
                    <a:pt x="130" y="63"/>
                    <a:pt x="130" y="61"/>
                    <a:pt x="130" y="59"/>
                  </a:cubicBezTo>
                  <a:cubicBezTo>
                    <a:pt x="131" y="62"/>
                    <a:pt x="132" y="64"/>
                    <a:pt x="134" y="67"/>
                  </a:cubicBezTo>
                  <a:cubicBezTo>
                    <a:pt x="134" y="67"/>
                    <a:pt x="134" y="67"/>
                    <a:pt x="134" y="66"/>
                  </a:cubicBezTo>
                  <a:cubicBezTo>
                    <a:pt x="135" y="64"/>
                    <a:pt x="135" y="62"/>
                    <a:pt x="134" y="60"/>
                  </a:cubicBezTo>
                  <a:cubicBezTo>
                    <a:pt x="135" y="62"/>
                    <a:pt x="137" y="64"/>
                    <a:pt x="138" y="67"/>
                  </a:cubicBezTo>
                  <a:cubicBezTo>
                    <a:pt x="138" y="67"/>
                    <a:pt x="139" y="67"/>
                    <a:pt x="139" y="66"/>
                  </a:cubicBezTo>
                  <a:cubicBezTo>
                    <a:pt x="139" y="65"/>
                    <a:pt x="139" y="65"/>
                    <a:pt x="139" y="64"/>
                  </a:cubicBezTo>
                  <a:cubicBezTo>
                    <a:pt x="140" y="65"/>
                    <a:pt x="141" y="67"/>
                    <a:pt x="142" y="69"/>
                  </a:cubicBezTo>
                  <a:cubicBezTo>
                    <a:pt x="142" y="69"/>
                    <a:pt x="143" y="69"/>
                    <a:pt x="143" y="68"/>
                  </a:cubicBezTo>
                  <a:cubicBezTo>
                    <a:pt x="143" y="67"/>
                    <a:pt x="143" y="65"/>
                    <a:pt x="143" y="64"/>
                  </a:cubicBezTo>
                  <a:cubicBezTo>
                    <a:pt x="144" y="67"/>
                    <a:pt x="145" y="70"/>
                    <a:pt x="147" y="73"/>
                  </a:cubicBezTo>
                  <a:cubicBezTo>
                    <a:pt x="147" y="73"/>
                    <a:pt x="147" y="73"/>
                    <a:pt x="147" y="73"/>
                  </a:cubicBezTo>
                  <a:cubicBezTo>
                    <a:pt x="147" y="72"/>
                    <a:pt x="147" y="71"/>
                    <a:pt x="147" y="70"/>
                  </a:cubicBezTo>
                  <a:cubicBezTo>
                    <a:pt x="148" y="71"/>
                    <a:pt x="149" y="73"/>
                    <a:pt x="150" y="75"/>
                  </a:cubicBezTo>
                  <a:cubicBezTo>
                    <a:pt x="150" y="75"/>
                    <a:pt x="151" y="75"/>
                    <a:pt x="151" y="75"/>
                  </a:cubicBezTo>
                  <a:cubicBezTo>
                    <a:pt x="151" y="72"/>
                    <a:pt x="150" y="69"/>
                    <a:pt x="150" y="66"/>
                  </a:cubicBezTo>
                  <a:cubicBezTo>
                    <a:pt x="151" y="68"/>
                    <a:pt x="152" y="70"/>
                    <a:pt x="153" y="72"/>
                  </a:cubicBezTo>
                  <a:cubicBezTo>
                    <a:pt x="153" y="73"/>
                    <a:pt x="153" y="73"/>
                    <a:pt x="153" y="72"/>
                  </a:cubicBezTo>
                  <a:cubicBezTo>
                    <a:pt x="154" y="70"/>
                    <a:pt x="154" y="68"/>
                    <a:pt x="153" y="66"/>
                  </a:cubicBezTo>
                  <a:cubicBezTo>
                    <a:pt x="154" y="68"/>
                    <a:pt x="155" y="70"/>
                    <a:pt x="157" y="72"/>
                  </a:cubicBezTo>
                  <a:cubicBezTo>
                    <a:pt x="157" y="72"/>
                    <a:pt x="158" y="72"/>
                    <a:pt x="158" y="72"/>
                  </a:cubicBezTo>
                  <a:cubicBezTo>
                    <a:pt x="158" y="70"/>
                    <a:pt x="158" y="68"/>
                    <a:pt x="157" y="67"/>
                  </a:cubicBezTo>
                  <a:cubicBezTo>
                    <a:pt x="158" y="69"/>
                    <a:pt x="159" y="71"/>
                    <a:pt x="160" y="73"/>
                  </a:cubicBezTo>
                  <a:cubicBezTo>
                    <a:pt x="160" y="74"/>
                    <a:pt x="161" y="74"/>
                    <a:pt x="161" y="73"/>
                  </a:cubicBezTo>
                  <a:cubicBezTo>
                    <a:pt x="161" y="72"/>
                    <a:pt x="161" y="71"/>
                    <a:pt x="161" y="70"/>
                  </a:cubicBezTo>
                  <a:cubicBezTo>
                    <a:pt x="162" y="73"/>
                    <a:pt x="162" y="75"/>
                    <a:pt x="164" y="78"/>
                  </a:cubicBezTo>
                  <a:cubicBezTo>
                    <a:pt x="164" y="78"/>
                    <a:pt x="165" y="78"/>
                    <a:pt x="165" y="78"/>
                  </a:cubicBezTo>
                  <a:cubicBezTo>
                    <a:pt x="165" y="77"/>
                    <a:pt x="165" y="76"/>
                    <a:pt x="165" y="76"/>
                  </a:cubicBezTo>
                  <a:cubicBezTo>
                    <a:pt x="165" y="77"/>
                    <a:pt x="166" y="78"/>
                    <a:pt x="167" y="79"/>
                  </a:cubicBezTo>
                  <a:cubicBezTo>
                    <a:pt x="167" y="79"/>
                    <a:pt x="167" y="79"/>
                    <a:pt x="168" y="79"/>
                  </a:cubicBezTo>
                  <a:cubicBezTo>
                    <a:pt x="168" y="77"/>
                    <a:pt x="168" y="75"/>
                    <a:pt x="167" y="73"/>
                  </a:cubicBezTo>
                  <a:cubicBezTo>
                    <a:pt x="168" y="75"/>
                    <a:pt x="168" y="76"/>
                    <a:pt x="169" y="78"/>
                  </a:cubicBezTo>
                  <a:cubicBezTo>
                    <a:pt x="169" y="78"/>
                    <a:pt x="170" y="78"/>
                    <a:pt x="170" y="78"/>
                  </a:cubicBezTo>
                  <a:cubicBezTo>
                    <a:pt x="170" y="75"/>
                    <a:pt x="170" y="73"/>
                    <a:pt x="170" y="70"/>
                  </a:cubicBezTo>
                  <a:cubicBezTo>
                    <a:pt x="170" y="72"/>
                    <a:pt x="171" y="75"/>
                    <a:pt x="171" y="77"/>
                  </a:cubicBezTo>
                  <a:cubicBezTo>
                    <a:pt x="171" y="77"/>
                    <a:pt x="172" y="77"/>
                    <a:pt x="172" y="77"/>
                  </a:cubicBezTo>
                  <a:cubicBezTo>
                    <a:pt x="168" y="85"/>
                    <a:pt x="154" y="79"/>
                    <a:pt x="149" y="77"/>
                  </a:cubicBezTo>
                  <a:close/>
                </a:path>
              </a:pathLst>
            </a:custGeom>
            <a:blipFill dpi="0" rotWithShape="1">
              <a:blip r:embed="rId2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46" name="Freeform 40"/>
            <p:cNvSpPr>
              <a:spLocks noEditPoints="1"/>
            </p:cNvSpPr>
            <p:nvPr/>
          </p:nvSpPr>
          <p:spPr bwMode="auto">
            <a:xfrm>
              <a:off x="382673" y="-51539"/>
              <a:ext cx="230188" cy="542925"/>
            </a:xfrm>
            <a:custGeom>
              <a:avLst/>
              <a:gdLst>
                <a:gd name="T0" fmla="*/ 60 w 79"/>
                <a:gd name="T1" fmla="*/ 168 h 187"/>
                <a:gd name="T2" fmla="*/ 77 w 79"/>
                <a:gd name="T3" fmla="*/ 142 h 187"/>
                <a:gd name="T4" fmla="*/ 65 w 79"/>
                <a:gd name="T5" fmla="*/ 103 h 187"/>
                <a:gd name="T6" fmla="*/ 26 w 79"/>
                <a:gd name="T7" fmla="*/ 0 h 187"/>
                <a:gd name="T8" fmla="*/ 0 w 79"/>
                <a:gd name="T9" fmla="*/ 11 h 187"/>
                <a:gd name="T10" fmla="*/ 47 w 79"/>
                <a:gd name="T11" fmla="*/ 152 h 187"/>
                <a:gd name="T12" fmla="*/ 61 w 79"/>
                <a:gd name="T13" fmla="*/ 140 h 187"/>
                <a:gd name="T14" fmla="*/ 52 w 79"/>
                <a:gd name="T15" fmla="*/ 110 h 187"/>
                <a:gd name="T16" fmla="*/ 53 w 79"/>
                <a:gd name="T17" fmla="*/ 123 h 187"/>
                <a:gd name="T18" fmla="*/ 55 w 79"/>
                <a:gd name="T19" fmla="*/ 130 h 187"/>
                <a:gd name="T20" fmla="*/ 57 w 79"/>
                <a:gd name="T21" fmla="*/ 136 h 187"/>
                <a:gd name="T22" fmla="*/ 58 w 79"/>
                <a:gd name="T23" fmla="*/ 140 h 187"/>
                <a:gd name="T24" fmla="*/ 63 w 79"/>
                <a:gd name="T25" fmla="*/ 138 h 187"/>
                <a:gd name="T26" fmla="*/ 59 w 79"/>
                <a:gd name="T27" fmla="*/ 136 h 187"/>
                <a:gd name="T28" fmla="*/ 58 w 79"/>
                <a:gd name="T29" fmla="*/ 130 h 187"/>
                <a:gd name="T30" fmla="*/ 55 w 79"/>
                <a:gd name="T31" fmla="*/ 125 h 187"/>
                <a:gd name="T32" fmla="*/ 53 w 79"/>
                <a:gd name="T33" fmla="*/ 114 h 187"/>
                <a:gd name="T34" fmla="*/ 51 w 79"/>
                <a:gd name="T35" fmla="*/ 101 h 187"/>
                <a:gd name="T36" fmla="*/ 48 w 79"/>
                <a:gd name="T37" fmla="*/ 93 h 187"/>
                <a:gd name="T38" fmla="*/ 46 w 79"/>
                <a:gd name="T39" fmla="*/ 87 h 187"/>
                <a:gd name="T40" fmla="*/ 43 w 79"/>
                <a:gd name="T41" fmla="*/ 81 h 187"/>
                <a:gd name="T42" fmla="*/ 41 w 79"/>
                <a:gd name="T43" fmla="*/ 78 h 187"/>
                <a:gd name="T44" fmla="*/ 38 w 79"/>
                <a:gd name="T45" fmla="*/ 73 h 187"/>
                <a:gd name="T46" fmla="*/ 36 w 79"/>
                <a:gd name="T47" fmla="*/ 65 h 187"/>
                <a:gd name="T48" fmla="*/ 34 w 79"/>
                <a:gd name="T49" fmla="*/ 58 h 187"/>
                <a:gd name="T50" fmla="*/ 32 w 79"/>
                <a:gd name="T51" fmla="*/ 51 h 187"/>
                <a:gd name="T52" fmla="*/ 31 w 79"/>
                <a:gd name="T53" fmla="*/ 42 h 187"/>
                <a:gd name="T54" fmla="*/ 29 w 79"/>
                <a:gd name="T55" fmla="*/ 36 h 187"/>
                <a:gd name="T56" fmla="*/ 23 w 79"/>
                <a:gd name="T57" fmla="*/ 33 h 187"/>
                <a:gd name="T58" fmla="*/ 23 w 79"/>
                <a:gd name="T59" fmla="*/ 20 h 187"/>
                <a:gd name="T60" fmla="*/ 20 w 79"/>
                <a:gd name="T61" fmla="*/ 14 h 187"/>
                <a:gd name="T62" fmla="*/ 16 w 79"/>
                <a:gd name="T63" fmla="*/ 12 h 187"/>
                <a:gd name="T64" fmla="*/ 14 w 79"/>
                <a:gd name="T65" fmla="*/ 9 h 187"/>
                <a:gd name="T66" fmla="*/ 14 w 79"/>
                <a:gd name="T67" fmla="*/ 10 h 187"/>
                <a:gd name="T68" fmla="*/ 19 w 79"/>
                <a:gd name="T69" fmla="*/ 11 h 187"/>
                <a:gd name="T70" fmla="*/ 17 w 79"/>
                <a:gd name="T71" fmla="*/ 20 h 187"/>
                <a:gd name="T72" fmla="*/ 19 w 79"/>
                <a:gd name="T73" fmla="*/ 24 h 187"/>
                <a:gd name="T74" fmla="*/ 22 w 79"/>
                <a:gd name="T75" fmla="*/ 30 h 187"/>
                <a:gd name="T76" fmla="*/ 26 w 79"/>
                <a:gd name="T77" fmla="*/ 33 h 187"/>
                <a:gd name="T78" fmla="*/ 28 w 79"/>
                <a:gd name="T79" fmla="*/ 41 h 187"/>
                <a:gd name="T80" fmla="*/ 28 w 79"/>
                <a:gd name="T81" fmla="*/ 50 h 187"/>
                <a:gd name="T82" fmla="*/ 30 w 79"/>
                <a:gd name="T83" fmla="*/ 57 h 187"/>
                <a:gd name="T84" fmla="*/ 33 w 79"/>
                <a:gd name="T85" fmla="*/ 63 h 187"/>
                <a:gd name="T86" fmla="*/ 38 w 79"/>
                <a:gd name="T87" fmla="*/ 68 h 187"/>
                <a:gd name="T88" fmla="*/ 39 w 79"/>
                <a:gd name="T89" fmla="*/ 80 h 187"/>
                <a:gd name="T90" fmla="*/ 41 w 79"/>
                <a:gd name="T91" fmla="*/ 86 h 187"/>
                <a:gd name="T92" fmla="*/ 45 w 79"/>
                <a:gd name="T93" fmla="*/ 90 h 187"/>
                <a:gd name="T94" fmla="*/ 48 w 79"/>
                <a:gd name="T95" fmla="*/ 95 h 187"/>
                <a:gd name="T96" fmla="*/ 11 w 79"/>
                <a:gd name="T97" fmla="*/ 7 h 187"/>
                <a:gd name="T98" fmla="*/ 46 w 79"/>
                <a:gd name="T99" fmla="*/ 106 h 187"/>
                <a:gd name="T100" fmla="*/ 46 w 79"/>
                <a:gd name="T101" fmla="*/ 106 h 187"/>
                <a:gd name="T102" fmla="*/ 54 w 79"/>
                <a:gd name="T103" fmla="*/ 144 h 187"/>
                <a:gd name="T104" fmla="*/ 26 w 79"/>
                <a:gd name="T105" fmla="*/ 84 h 187"/>
                <a:gd name="T106" fmla="*/ 19 w 79"/>
                <a:gd name="T107" fmla="*/ 40 h 187"/>
                <a:gd name="T108" fmla="*/ 56 w 79"/>
                <a:gd name="T109" fmla="*/ 149 h 187"/>
                <a:gd name="T110" fmla="*/ 59 w 79"/>
                <a:gd name="T111" fmla="*/ 155 h 187"/>
                <a:gd name="T112" fmla="*/ 61 w 79"/>
                <a:gd name="T113" fmla="*/ 154 h 187"/>
                <a:gd name="T114" fmla="*/ 72 w 79"/>
                <a:gd name="T115" fmla="*/ 151 h 187"/>
                <a:gd name="T116" fmla="*/ 74 w 79"/>
                <a:gd name="T117" fmla="*/ 169 h 187"/>
                <a:gd name="T118" fmla="*/ 74 w 79"/>
                <a:gd name="T119" fmla="*/ 182 h 187"/>
                <a:gd name="T120" fmla="*/ 73 w 79"/>
                <a:gd name="T121" fmla="*/ 138 h 187"/>
                <a:gd name="T122" fmla="*/ 46 w 79"/>
                <a:gd name="T123" fmla="*/ 75 h 187"/>
                <a:gd name="T124" fmla="*/ 50 w 79"/>
                <a:gd name="T125" fmla="*/ 7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9" h="187">
                  <a:moveTo>
                    <a:pt x="47" y="152"/>
                  </a:moveTo>
                  <a:cubicBezTo>
                    <a:pt x="47" y="152"/>
                    <a:pt x="47" y="152"/>
                    <a:pt x="47" y="153"/>
                  </a:cubicBezTo>
                  <a:cubicBezTo>
                    <a:pt x="47" y="153"/>
                    <a:pt x="47" y="153"/>
                    <a:pt x="47" y="153"/>
                  </a:cubicBezTo>
                  <a:cubicBezTo>
                    <a:pt x="51" y="159"/>
                    <a:pt x="56" y="163"/>
                    <a:pt x="60" y="168"/>
                  </a:cubicBezTo>
                  <a:cubicBezTo>
                    <a:pt x="65" y="174"/>
                    <a:pt x="69" y="180"/>
                    <a:pt x="74" y="186"/>
                  </a:cubicBezTo>
                  <a:cubicBezTo>
                    <a:pt x="75" y="187"/>
                    <a:pt x="76" y="186"/>
                    <a:pt x="76" y="185"/>
                  </a:cubicBezTo>
                  <a:cubicBezTo>
                    <a:pt x="76" y="185"/>
                    <a:pt x="76" y="184"/>
                    <a:pt x="76" y="184"/>
                  </a:cubicBezTo>
                  <a:cubicBezTo>
                    <a:pt x="79" y="170"/>
                    <a:pt x="76" y="156"/>
                    <a:pt x="77" y="142"/>
                  </a:cubicBezTo>
                  <a:cubicBezTo>
                    <a:pt x="77" y="142"/>
                    <a:pt x="77" y="142"/>
                    <a:pt x="77" y="142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77" y="141"/>
                    <a:pt x="77" y="141"/>
                    <a:pt x="77" y="140"/>
                  </a:cubicBezTo>
                  <a:cubicBezTo>
                    <a:pt x="73" y="128"/>
                    <a:pt x="70" y="116"/>
                    <a:pt x="65" y="103"/>
                  </a:cubicBezTo>
                  <a:cubicBezTo>
                    <a:pt x="61" y="91"/>
                    <a:pt x="56" y="78"/>
                    <a:pt x="51" y="65"/>
                  </a:cubicBezTo>
                  <a:cubicBezTo>
                    <a:pt x="47" y="53"/>
                    <a:pt x="42" y="41"/>
                    <a:pt x="38" y="29"/>
                  </a:cubicBezTo>
                  <a:cubicBezTo>
                    <a:pt x="35" y="20"/>
                    <a:pt x="34" y="9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5" y="0"/>
                  </a:cubicBezTo>
                  <a:cubicBezTo>
                    <a:pt x="17" y="3"/>
                    <a:pt x="8" y="3"/>
                    <a:pt x="1" y="9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8" y="36"/>
                    <a:pt x="15" y="59"/>
                    <a:pt x="23" y="83"/>
                  </a:cubicBezTo>
                  <a:cubicBezTo>
                    <a:pt x="27" y="95"/>
                    <a:pt x="30" y="107"/>
                    <a:pt x="34" y="119"/>
                  </a:cubicBezTo>
                  <a:cubicBezTo>
                    <a:pt x="38" y="130"/>
                    <a:pt x="43" y="141"/>
                    <a:pt x="47" y="152"/>
                  </a:cubicBezTo>
                  <a:close/>
                  <a:moveTo>
                    <a:pt x="43" y="76"/>
                  </a:moveTo>
                  <a:cubicBezTo>
                    <a:pt x="47" y="88"/>
                    <a:pt x="51" y="100"/>
                    <a:pt x="55" y="112"/>
                  </a:cubicBezTo>
                  <a:cubicBezTo>
                    <a:pt x="57" y="122"/>
                    <a:pt x="62" y="131"/>
                    <a:pt x="66" y="141"/>
                  </a:cubicBezTo>
                  <a:cubicBezTo>
                    <a:pt x="64" y="140"/>
                    <a:pt x="63" y="139"/>
                    <a:pt x="61" y="140"/>
                  </a:cubicBezTo>
                  <a:cubicBezTo>
                    <a:pt x="59" y="141"/>
                    <a:pt x="58" y="142"/>
                    <a:pt x="57" y="143"/>
                  </a:cubicBezTo>
                  <a:cubicBezTo>
                    <a:pt x="55" y="134"/>
                    <a:pt x="52" y="124"/>
                    <a:pt x="49" y="114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50" y="113"/>
                    <a:pt x="51" y="111"/>
                    <a:pt x="52" y="110"/>
                  </a:cubicBezTo>
                  <a:cubicBezTo>
                    <a:pt x="53" y="111"/>
                    <a:pt x="53" y="112"/>
                    <a:pt x="53" y="113"/>
                  </a:cubicBezTo>
                  <a:cubicBezTo>
                    <a:pt x="53" y="114"/>
                    <a:pt x="53" y="115"/>
                    <a:pt x="52" y="117"/>
                  </a:cubicBezTo>
                  <a:cubicBezTo>
                    <a:pt x="52" y="119"/>
                    <a:pt x="52" y="121"/>
                    <a:pt x="52" y="123"/>
                  </a:cubicBezTo>
                  <a:cubicBezTo>
                    <a:pt x="52" y="123"/>
                    <a:pt x="53" y="123"/>
                    <a:pt x="53" y="123"/>
                  </a:cubicBezTo>
                  <a:cubicBezTo>
                    <a:pt x="53" y="122"/>
                    <a:pt x="54" y="121"/>
                    <a:pt x="54" y="121"/>
                  </a:cubicBezTo>
                  <a:cubicBezTo>
                    <a:pt x="56" y="118"/>
                    <a:pt x="55" y="122"/>
                    <a:pt x="55" y="122"/>
                  </a:cubicBezTo>
                  <a:cubicBezTo>
                    <a:pt x="55" y="125"/>
                    <a:pt x="54" y="127"/>
                    <a:pt x="54" y="130"/>
                  </a:cubicBezTo>
                  <a:cubicBezTo>
                    <a:pt x="54" y="130"/>
                    <a:pt x="54" y="130"/>
                    <a:pt x="55" y="130"/>
                  </a:cubicBezTo>
                  <a:cubicBezTo>
                    <a:pt x="55" y="129"/>
                    <a:pt x="56" y="129"/>
                    <a:pt x="56" y="128"/>
                  </a:cubicBezTo>
                  <a:cubicBezTo>
                    <a:pt x="57" y="127"/>
                    <a:pt x="58" y="123"/>
                    <a:pt x="58" y="126"/>
                  </a:cubicBezTo>
                  <a:cubicBezTo>
                    <a:pt x="58" y="129"/>
                    <a:pt x="56" y="132"/>
                    <a:pt x="56" y="136"/>
                  </a:cubicBezTo>
                  <a:cubicBezTo>
                    <a:pt x="56" y="136"/>
                    <a:pt x="56" y="136"/>
                    <a:pt x="57" y="136"/>
                  </a:cubicBezTo>
                  <a:cubicBezTo>
                    <a:pt x="57" y="135"/>
                    <a:pt x="58" y="134"/>
                    <a:pt x="59" y="133"/>
                  </a:cubicBezTo>
                  <a:cubicBezTo>
                    <a:pt x="59" y="133"/>
                    <a:pt x="60" y="131"/>
                    <a:pt x="60" y="133"/>
                  </a:cubicBezTo>
                  <a:cubicBezTo>
                    <a:pt x="59" y="135"/>
                    <a:pt x="58" y="137"/>
                    <a:pt x="57" y="140"/>
                  </a:cubicBezTo>
                  <a:cubicBezTo>
                    <a:pt x="57" y="140"/>
                    <a:pt x="58" y="140"/>
                    <a:pt x="58" y="140"/>
                  </a:cubicBezTo>
                  <a:cubicBezTo>
                    <a:pt x="59" y="140"/>
                    <a:pt x="59" y="139"/>
                    <a:pt x="60" y="138"/>
                  </a:cubicBezTo>
                  <a:cubicBezTo>
                    <a:pt x="61" y="136"/>
                    <a:pt x="61" y="136"/>
                    <a:pt x="60" y="138"/>
                  </a:cubicBezTo>
                  <a:cubicBezTo>
                    <a:pt x="60" y="139"/>
                    <a:pt x="60" y="139"/>
                    <a:pt x="60" y="139"/>
                  </a:cubicBezTo>
                  <a:cubicBezTo>
                    <a:pt x="62" y="138"/>
                    <a:pt x="61" y="139"/>
                    <a:pt x="63" y="138"/>
                  </a:cubicBezTo>
                  <a:cubicBezTo>
                    <a:pt x="63" y="137"/>
                    <a:pt x="63" y="137"/>
                    <a:pt x="62" y="137"/>
                  </a:cubicBezTo>
                  <a:cubicBezTo>
                    <a:pt x="60" y="139"/>
                    <a:pt x="62" y="136"/>
                    <a:pt x="62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61" y="135"/>
                    <a:pt x="57" y="142"/>
                    <a:pt x="59" y="136"/>
                  </a:cubicBezTo>
                  <a:cubicBezTo>
                    <a:pt x="60" y="134"/>
                    <a:pt x="60" y="132"/>
                    <a:pt x="61" y="130"/>
                  </a:cubicBezTo>
                  <a:cubicBezTo>
                    <a:pt x="61" y="130"/>
                    <a:pt x="60" y="130"/>
                    <a:pt x="60" y="130"/>
                  </a:cubicBezTo>
                  <a:cubicBezTo>
                    <a:pt x="60" y="131"/>
                    <a:pt x="56" y="136"/>
                    <a:pt x="57" y="133"/>
                  </a:cubicBezTo>
                  <a:cubicBezTo>
                    <a:pt x="57" y="132"/>
                    <a:pt x="58" y="131"/>
                    <a:pt x="58" y="130"/>
                  </a:cubicBezTo>
                  <a:cubicBezTo>
                    <a:pt x="59" y="127"/>
                    <a:pt x="59" y="126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7" y="124"/>
                    <a:pt x="57" y="126"/>
                    <a:pt x="56" y="127"/>
                  </a:cubicBezTo>
                  <a:cubicBezTo>
                    <a:pt x="54" y="132"/>
                    <a:pt x="55" y="127"/>
                    <a:pt x="55" y="125"/>
                  </a:cubicBezTo>
                  <a:cubicBezTo>
                    <a:pt x="56" y="123"/>
                    <a:pt x="56" y="121"/>
                    <a:pt x="56" y="119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55" y="119"/>
                    <a:pt x="53" y="123"/>
                    <a:pt x="53" y="120"/>
                  </a:cubicBezTo>
                  <a:cubicBezTo>
                    <a:pt x="53" y="118"/>
                    <a:pt x="53" y="116"/>
                    <a:pt x="53" y="114"/>
                  </a:cubicBezTo>
                  <a:cubicBezTo>
                    <a:pt x="54" y="112"/>
                    <a:pt x="53" y="110"/>
                    <a:pt x="52" y="108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50" y="111"/>
                    <a:pt x="49" y="114"/>
                    <a:pt x="50" y="108"/>
                  </a:cubicBezTo>
                  <a:cubicBezTo>
                    <a:pt x="50" y="106"/>
                    <a:pt x="51" y="104"/>
                    <a:pt x="51" y="101"/>
                  </a:cubicBezTo>
                  <a:cubicBezTo>
                    <a:pt x="50" y="101"/>
                    <a:pt x="50" y="101"/>
                    <a:pt x="50" y="101"/>
                  </a:cubicBezTo>
                  <a:cubicBezTo>
                    <a:pt x="49" y="102"/>
                    <a:pt x="49" y="102"/>
                    <a:pt x="48" y="103"/>
                  </a:cubicBezTo>
                  <a:cubicBezTo>
                    <a:pt x="46" y="106"/>
                    <a:pt x="48" y="101"/>
                    <a:pt x="48" y="101"/>
                  </a:cubicBezTo>
                  <a:cubicBezTo>
                    <a:pt x="48" y="98"/>
                    <a:pt x="49" y="96"/>
                    <a:pt x="48" y="93"/>
                  </a:cubicBezTo>
                  <a:cubicBezTo>
                    <a:pt x="48" y="93"/>
                    <a:pt x="48" y="93"/>
                    <a:pt x="48" y="93"/>
                  </a:cubicBezTo>
                  <a:cubicBezTo>
                    <a:pt x="47" y="95"/>
                    <a:pt x="45" y="99"/>
                    <a:pt x="46" y="94"/>
                  </a:cubicBezTo>
                  <a:cubicBezTo>
                    <a:pt x="46" y="92"/>
                    <a:pt x="47" y="90"/>
                    <a:pt x="47" y="88"/>
                  </a:cubicBezTo>
                  <a:cubicBezTo>
                    <a:pt x="47" y="87"/>
                    <a:pt x="46" y="87"/>
                    <a:pt x="46" y="87"/>
                  </a:cubicBezTo>
                  <a:cubicBezTo>
                    <a:pt x="45" y="88"/>
                    <a:pt x="44" y="90"/>
                    <a:pt x="44" y="91"/>
                  </a:cubicBezTo>
                  <a:cubicBezTo>
                    <a:pt x="44" y="91"/>
                    <a:pt x="44" y="87"/>
                    <a:pt x="44" y="87"/>
                  </a:cubicBezTo>
                  <a:cubicBezTo>
                    <a:pt x="44" y="85"/>
                    <a:pt x="44" y="83"/>
                    <a:pt x="44" y="81"/>
                  </a:cubicBezTo>
                  <a:cubicBezTo>
                    <a:pt x="44" y="81"/>
                    <a:pt x="43" y="81"/>
                    <a:pt x="43" y="81"/>
                  </a:cubicBezTo>
                  <a:cubicBezTo>
                    <a:pt x="42" y="85"/>
                    <a:pt x="42" y="83"/>
                    <a:pt x="42" y="81"/>
                  </a:cubicBezTo>
                  <a:cubicBezTo>
                    <a:pt x="42" y="79"/>
                    <a:pt x="43" y="78"/>
                    <a:pt x="43" y="76"/>
                  </a:cubicBezTo>
                  <a:cubicBezTo>
                    <a:pt x="43" y="76"/>
                    <a:pt x="43" y="76"/>
                    <a:pt x="42" y="76"/>
                  </a:cubicBezTo>
                  <a:cubicBezTo>
                    <a:pt x="42" y="76"/>
                    <a:pt x="41" y="77"/>
                    <a:pt x="41" y="78"/>
                  </a:cubicBezTo>
                  <a:cubicBezTo>
                    <a:pt x="39" y="80"/>
                    <a:pt x="40" y="77"/>
                    <a:pt x="40" y="76"/>
                  </a:cubicBezTo>
                  <a:cubicBezTo>
                    <a:pt x="40" y="74"/>
                    <a:pt x="41" y="73"/>
                    <a:pt x="41" y="71"/>
                  </a:cubicBezTo>
                  <a:cubicBezTo>
                    <a:pt x="41" y="70"/>
                    <a:pt x="40" y="70"/>
                    <a:pt x="40" y="70"/>
                  </a:cubicBezTo>
                  <a:cubicBezTo>
                    <a:pt x="39" y="71"/>
                    <a:pt x="39" y="72"/>
                    <a:pt x="38" y="73"/>
                  </a:cubicBezTo>
                  <a:cubicBezTo>
                    <a:pt x="38" y="72"/>
                    <a:pt x="38" y="71"/>
                    <a:pt x="38" y="69"/>
                  </a:cubicBezTo>
                  <a:cubicBezTo>
                    <a:pt x="39" y="68"/>
                    <a:pt x="39" y="66"/>
                    <a:pt x="39" y="65"/>
                  </a:cubicBezTo>
                  <a:cubicBezTo>
                    <a:pt x="39" y="64"/>
                    <a:pt x="38" y="64"/>
                    <a:pt x="38" y="64"/>
                  </a:cubicBezTo>
                  <a:cubicBezTo>
                    <a:pt x="37" y="65"/>
                    <a:pt x="35" y="69"/>
                    <a:pt x="36" y="65"/>
                  </a:cubicBezTo>
                  <a:cubicBezTo>
                    <a:pt x="36" y="63"/>
                    <a:pt x="37" y="61"/>
                    <a:pt x="37" y="59"/>
                  </a:cubicBezTo>
                  <a:cubicBezTo>
                    <a:pt x="37" y="58"/>
                    <a:pt x="36" y="58"/>
                    <a:pt x="36" y="58"/>
                  </a:cubicBezTo>
                  <a:cubicBezTo>
                    <a:pt x="35" y="59"/>
                    <a:pt x="35" y="60"/>
                    <a:pt x="34" y="61"/>
                  </a:cubicBezTo>
                  <a:cubicBezTo>
                    <a:pt x="32" y="63"/>
                    <a:pt x="34" y="59"/>
                    <a:pt x="34" y="58"/>
                  </a:cubicBezTo>
                  <a:cubicBezTo>
                    <a:pt x="34" y="56"/>
                    <a:pt x="35" y="54"/>
                    <a:pt x="34" y="52"/>
                  </a:cubicBezTo>
                  <a:cubicBezTo>
                    <a:pt x="34" y="51"/>
                    <a:pt x="34" y="51"/>
                    <a:pt x="34" y="52"/>
                  </a:cubicBezTo>
                  <a:cubicBezTo>
                    <a:pt x="33" y="52"/>
                    <a:pt x="31" y="56"/>
                    <a:pt x="31" y="56"/>
                  </a:cubicBezTo>
                  <a:cubicBezTo>
                    <a:pt x="31" y="54"/>
                    <a:pt x="31" y="53"/>
                    <a:pt x="32" y="51"/>
                  </a:cubicBezTo>
                  <a:cubicBezTo>
                    <a:pt x="32" y="49"/>
                    <a:pt x="33" y="47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6"/>
                    <a:pt x="29" y="48"/>
                    <a:pt x="29" y="49"/>
                  </a:cubicBezTo>
                  <a:cubicBezTo>
                    <a:pt x="29" y="47"/>
                    <a:pt x="30" y="44"/>
                    <a:pt x="31" y="42"/>
                  </a:cubicBezTo>
                  <a:cubicBezTo>
                    <a:pt x="31" y="41"/>
                    <a:pt x="30" y="41"/>
                    <a:pt x="30" y="42"/>
                  </a:cubicBezTo>
                  <a:cubicBezTo>
                    <a:pt x="29" y="43"/>
                    <a:pt x="27" y="46"/>
                    <a:pt x="28" y="43"/>
                  </a:cubicBezTo>
                  <a:cubicBezTo>
                    <a:pt x="29" y="40"/>
                    <a:pt x="29" y="38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5" y="41"/>
                    <a:pt x="25" y="38"/>
                  </a:cubicBezTo>
                  <a:cubicBezTo>
                    <a:pt x="26" y="36"/>
                    <a:pt x="27" y="34"/>
                    <a:pt x="27" y="31"/>
                  </a:cubicBezTo>
                  <a:cubicBezTo>
                    <a:pt x="27" y="31"/>
                    <a:pt x="27" y="31"/>
                    <a:pt x="26" y="31"/>
                  </a:cubicBezTo>
                  <a:cubicBezTo>
                    <a:pt x="25" y="32"/>
                    <a:pt x="21" y="38"/>
                    <a:pt x="23" y="33"/>
                  </a:cubicBezTo>
                  <a:cubicBezTo>
                    <a:pt x="24" y="31"/>
                    <a:pt x="25" y="29"/>
                    <a:pt x="25" y="26"/>
                  </a:cubicBezTo>
                  <a:cubicBezTo>
                    <a:pt x="25" y="26"/>
                    <a:pt x="24" y="26"/>
                    <a:pt x="24" y="26"/>
                  </a:cubicBezTo>
                  <a:cubicBezTo>
                    <a:pt x="23" y="27"/>
                    <a:pt x="20" y="31"/>
                    <a:pt x="21" y="28"/>
                  </a:cubicBezTo>
                  <a:cubicBezTo>
                    <a:pt x="22" y="25"/>
                    <a:pt x="23" y="23"/>
                    <a:pt x="23" y="20"/>
                  </a:cubicBezTo>
                  <a:cubicBezTo>
                    <a:pt x="23" y="20"/>
                    <a:pt x="22" y="20"/>
                    <a:pt x="22" y="20"/>
                  </a:cubicBezTo>
                  <a:cubicBezTo>
                    <a:pt x="19" y="26"/>
                    <a:pt x="21" y="19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7" y="21"/>
                    <a:pt x="20" y="15"/>
                    <a:pt x="20" y="14"/>
                  </a:cubicBezTo>
                  <a:cubicBezTo>
                    <a:pt x="20" y="13"/>
                    <a:pt x="20" y="13"/>
                    <a:pt x="19" y="13"/>
                  </a:cubicBezTo>
                  <a:cubicBezTo>
                    <a:pt x="16" y="18"/>
                    <a:pt x="19" y="11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7" y="9"/>
                    <a:pt x="17" y="11"/>
                    <a:pt x="16" y="12"/>
                  </a:cubicBezTo>
                  <a:cubicBezTo>
                    <a:pt x="17" y="10"/>
                    <a:pt x="18" y="9"/>
                    <a:pt x="18" y="7"/>
                  </a:cubicBezTo>
                  <a:cubicBezTo>
                    <a:pt x="18" y="6"/>
                    <a:pt x="17" y="6"/>
                    <a:pt x="17" y="7"/>
                  </a:cubicBezTo>
                  <a:cubicBezTo>
                    <a:pt x="16" y="7"/>
                    <a:pt x="14" y="11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9"/>
                    <a:pt x="12" y="10"/>
                    <a:pt x="12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1"/>
                    <a:pt x="14" y="10"/>
                  </a:cubicBezTo>
                  <a:cubicBezTo>
                    <a:pt x="15" y="10"/>
                    <a:pt x="14" y="10"/>
                    <a:pt x="16" y="9"/>
                  </a:cubicBezTo>
                  <a:cubicBezTo>
                    <a:pt x="19" y="6"/>
                    <a:pt x="15" y="12"/>
                    <a:pt x="15" y="13"/>
                  </a:cubicBezTo>
                  <a:cubicBezTo>
                    <a:pt x="15" y="13"/>
                    <a:pt x="15" y="14"/>
                    <a:pt x="16" y="13"/>
                  </a:cubicBezTo>
                  <a:cubicBezTo>
                    <a:pt x="16" y="13"/>
                    <a:pt x="19" y="10"/>
                    <a:pt x="19" y="11"/>
                  </a:cubicBezTo>
                  <a:cubicBezTo>
                    <a:pt x="18" y="12"/>
                    <a:pt x="17" y="14"/>
                    <a:pt x="17" y="16"/>
                  </a:cubicBezTo>
                  <a:cubicBezTo>
                    <a:pt x="16" y="16"/>
                    <a:pt x="17" y="17"/>
                    <a:pt x="17" y="16"/>
                  </a:cubicBezTo>
                  <a:cubicBezTo>
                    <a:pt x="18" y="16"/>
                    <a:pt x="19" y="16"/>
                    <a:pt x="19" y="15"/>
                  </a:cubicBezTo>
                  <a:cubicBezTo>
                    <a:pt x="18" y="16"/>
                    <a:pt x="18" y="18"/>
                    <a:pt x="17" y="20"/>
                  </a:cubicBezTo>
                  <a:cubicBezTo>
                    <a:pt x="17" y="20"/>
                    <a:pt x="17" y="20"/>
                    <a:pt x="18" y="20"/>
                  </a:cubicBezTo>
                  <a:cubicBezTo>
                    <a:pt x="19" y="20"/>
                    <a:pt x="19" y="20"/>
                    <a:pt x="20" y="19"/>
                  </a:cubicBezTo>
                  <a:cubicBezTo>
                    <a:pt x="19" y="20"/>
                    <a:pt x="19" y="22"/>
                    <a:pt x="19" y="23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1" y="23"/>
                    <a:pt x="22" y="20"/>
                    <a:pt x="22" y="23"/>
                  </a:cubicBezTo>
                  <a:cubicBezTo>
                    <a:pt x="21" y="26"/>
                    <a:pt x="20" y="28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2" y="30"/>
                    <a:pt x="21" y="31"/>
                    <a:pt x="22" y="30"/>
                  </a:cubicBezTo>
                  <a:cubicBezTo>
                    <a:pt x="22" y="30"/>
                    <a:pt x="24" y="26"/>
                    <a:pt x="24" y="28"/>
                  </a:cubicBezTo>
                  <a:cubicBezTo>
                    <a:pt x="24" y="31"/>
                    <a:pt x="22" y="33"/>
                    <a:pt x="21" y="36"/>
                  </a:cubicBezTo>
                  <a:cubicBezTo>
                    <a:pt x="21" y="36"/>
                    <a:pt x="22" y="36"/>
                    <a:pt x="22" y="36"/>
                  </a:cubicBezTo>
                  <a:cubicBezTo>
                    <a:pt x="23" y="36"/>
                    <a:pt x="26" y="34"/>
                    <a:pt x="26" y="33"/>
                  </a:cubicBezTo>
                  <a:cubicBezTo>
                    <a:pt x="26" y="35"/>
                    <a:pt x="24" y="38"/>
                    <a:pt x="24" y="41"/>
                  </a:cubicBezTo>
                  <a:cubicBezTo>
                    <a:pt x="24" y="41"/>
                    <a:pt x="25" y="41"/>
                    <a:pt x="25" y="41"/>
                  </a:cubicBezTo>
                  <a:cubicBezTo>
                    <a:pt x="27" y="40"/>
                    <a:pt x="27" y="39"/>
                    <a:pt x="28" y="37"/>
                  </a:cubicBezTo>
                  <a:cubicBezTo>
                    <a:pt x="28" y="39"/>
                    <a:pt x="28" y="40"/>
                    <a:pt x="28" y="41"/>
                  </a:cubicBezTo>
                  <a:cubicBezTo>
                    <a:pt x="27" y="42"/>
                    <a:pt x="27" y="44"/>
                    <a:pt x="27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8" y="45"/>
                    <a:pt x="30" y="43"/>
                    <a:pt x="30" y="43"/>
                  </a:cubicBezTo>
                  <a:cubicBezTo>
                    <a:pt x="29" y="45"/>
                    <a:pt x="28" y="48"/>
                    <a:pt x="28" y="50"/>
                  </a:cubicBezTo>
                  <a:cubicBezTo>
                    <a:pt x="28" y="50"/>
                    <a:pt x="28" y="51"/>
                    <a:pt x="28" y="51"/>
                  </a:cubicBezTo>
                  <a:cubicBezTo>
                    <a:pt x="29" y="50"/>
                    <a:pt x="29" y="50"/>
                    <a:pt x="30" y="49"/>
                  </a:cubicBezTo>
                  <a:cubicBezTo>
                    <a:pt x="31" y="47"/>
                    <a:pt x="32" y="48"/>
                    <a:pt x="32" y="50"/>
                  </a:cubicBezTo>
                  <a:cubicBezTo>
                    <a:pt x="31" y="52"/>
                    <a:pt x="30" y="54"/>
                    <a:pt x="30" y="57"/>
                  </a:cubicBezTo>
                  <a:cubicBezTo>
                    <a:pt x="30" y="57"/>
                    <a:pt x="31" y="57"/>
                    <a:pt x="31" y="57"/>
                  </a:cubicBezTo>
                  <a:cubicBezTo>
                    <a:pt x="32" y="56"/>
                    <a:pt x="34" y="51"/>
                    <a:pt x="34" y="55"/>
                  </a:cubicBezTo>
                  <a:cubicBezTo>
                    <a:pt x="33" y="58"/>
                    <a:pt x="33" y="60"/>
                    <a:pt x="32" y="62"/>
                  </a:cubicBezTo>
                  <a:cubicBezTo>
                    <a:pt x="32" y="63"/>
                    <a:pt x="32" y="63"/>
                    <a:pt x="33" y="63"/>
                  </a:cubicBezTo>
                  <a:cubicBezTo>
                    <a:pt x="34" y="62"/>
                    <a:pt x="36" y="58"/>
                    <a:pt x="36" y="61"/>
                  </a:cubicBezTo>
                  <a:cubicBezTo>
                    <a:pt x="36" y="64"/>
                    <a:pt x="34" y="66"/>
                    <a:pt x="34" y="69"/>
                  </a:cubicBezTo>
                  <a:cubicBezTo>
                    <a:pt x="34" y="70"/>
                    <a:pt x="35" y="70"/>
                    <a:pt x="35" y="70"/>
                  </a:cubicBezTo>
                  <a:cubicBezTo>
                    <a:pt x="35" y="70"/>
                    <a:pt x="38" y="66"/>
                    <a:pt x="38" y="68"/>
                  </a:cubicBezTo>
                  <a:cubicBezTo>
                    <a:pt x="38" y="70"/>
                    <a:pt x="37" y="72"/>
                    <a:pt x="37" y="74"/>
                  </a:cubicBezTo>
                  <a:cubicBezTo>
                    <a:pt x="37" y="75"/>
                    <a:pt x="37" y="75"/>
                    <a:pt x="38" y="74"/>
                  </a:cubicBezTo>
                  <a:cubicBezTo>
                    <a:pt x="39" y="73"/>
                    <a:pt x="40" y="71"/>
                    <a:pt x="40" y="75"/>
                  </a:cubicBezTo>
                  <a:cubicBezTo>
                    <a:pt x="39" y="77"/>
                    <a:pt x="39" y="78"/>
                    <a:pt x="39" y="80"/>
                  </a:cubicBezTo>
                  <a:cubicBezTo>
                    <a:pt x="39" y="80"/>
                    <a:pt x="39" y="81"/>
                    <a:pt x="40" y="80"/>
                  </a:cubicBezTo>
                  <a:cubicBezTo>
                    <a:pt x="41" y="79"/>
                    <a:pt x="42" y="75"/>
                    <a:pt x="42" y="79"/>
                  </a:cubicBezTo>
                  <a:cubicBezTo>
                    <a:pt x="41" y="81"/>
                    <a:pt x="41" y="83"/>
                    <a:pt x="41" y="86"/>
                  </a:cubicBezTo>
                  <a:cubicBezTo>
                    <a:pt x="41" y="86"/>
                    <a:pt x="41" y="86"/>
                    <a:pt x="41" y="86"/>
                  </a:cubicBezTo>
                  <a:cubicBezTo>
                    <a:pt x="42" y="85"/>
                    <a:pt x="43" y="84"/>
                    <a:pt x="44" y="83"/>
                  </a:cubicBezTo>
                  <a:cubicBezTo>
                    <a:pt x="43" y="85"/>
                    <a:pt x="42" y="89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4" y="91"/>
                    <a:pt x="45" y="91"/>
                    <a:pt x="45" y="90"/>
                  </a:cubicBezTo>
                  <a:cubicBezTo>
                    <a:pt x="47" y="87"/>
                    <a:pt x="46" y="91"/>
                    <a:pt x="45" y="92"/>
                  </a:cubicBezTo>
                  <a:cubicBezTo>
                    <a:pt x="45" y="94"/>
                    <a:pt x="45" y="96"/>
                    <a:pt x="44" y="99"/>
                  </a:cubicBezTo>
                  <a:cubicBezTo>
                    <a:pt x="44" y="99"/>
                    <a:pt x="45" y="99"/>
                    <a:pt x="45" y="99"/>
                  </a:cubicBezTo>
                  <a:cubicBezTo>
                    <a:pt x="46" y="98"/>
                    <a:pt x="48" y="95"/>
                    <a:pt x="48" y="95"/>
                  </a:cubicBezTo>
                  <a:cubicBezTo>
                    <a:pt x="48" y="98"/>
                    <a:pt x="46" y="102"/>
                    <a:pt x="46" y="105"/>
                  </a:cubicBezTo>
                  <a:cubicBezTo>
                    <a:pt x="43" y="96"/>
                    <a:pt x="39" y="87"/>
                    <a:pt x="36" y="77"/>
                  </a:cubicBezTo>
                  <a:cubicBezTo>
                    <a:pt x="32" y="66"/>
                    <a:pt x="28" y="54"/>
                    <a:pt x="23" y="43"/>
                  </a:cubicBezTo>
                  <a:cubicBezTo>
                    <a:pt x="18" y="31"/>
                    <a:pt x="13" y="19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4" y="6"/>
                    <a:pt x="17" y="5"/>
                    <a:pt x="19" y="5"/>
                  </a:cubicBezTo>
                  <a:cubicBezTo>
                    <a:pt x="27" y="29"/>
                    <a:pt x="36" y="52"/>
                    <a:pt x="43" y="76"/>
                  </a:cubicBezTo>
                  <a:close/>
                  <a:moveTo>
                    <a:pt x="46" y="106"/>
                  </a:moveTo>
                  <a:cubicBezTo>
                    <a:pt x="46" y="106"/>
                    <a:pt x="47" y="106"/>
                    <a:pt x="47" y="106"/>
                  </a:cubicBezTo>
                  <a:cubicBezTo>
                    <a:pt x="49" y="104"/>
                    <a:pt x="51" y="100"/>
                    <a:pt x="50" y="106"/>
                  </a:cubicBezTo>
                  <a:cubicBezTo>
                    <a:pt x="49" y="108"/>
                    <a:pt x="49" y="110"/>
                    <a:pt x="49" y="113"/>
                  </a:cubicBezTo>
                  <a:cubicBezTo>
                    <a:pt x="48" y="110"/>
                    <a:pt x="47" y="108"/>
                    <a:pt x="46" y="106"/>
                  </a:cubicBezTo>
                  <a:close/>
                  <a:moveTo>
                    <a:pt x="19" y="40"/>
                  </a:moveTo>
                  <a:cubicBezTo>
                    <a:pt x="24" y="52"/>
                    <a:pt x="28" y="63"/>
                    <a:pt x="32" y="75"/>
                  </a:cubicBezTo>
                  <a:cubicBezTo>
                    <a:pt x="36" y="87"/>
                    <a:pt x="41" y="99"/>
                    <a:pt x="45" y="111"/>
                  </a:cubicBezTo>
                  <a:cubicBezTo>
                    <a:pt x="49" y="122"/>
                    <a:pt x="51" y="133"/>
                    <a:pt x="54" y="144"/>
                  </a:cubicBezTo>
                  <a:cubicBezTo>
                    <a:pt x="54" y="143"/>
                    <a:pt x="53" y="143"/>
                    <a:pt x="52" y="143"/>
                  </a:cubicBezTo>
                  <a:cubicBezTo>
                    <a:pt x="50" y="143"/>
                    <a:pt x="48" y="144"/>
                    <a:pt x="48" y="146"/>
                  </a:cubicBezTo>
                  <a:cubicBezTo>
                    <a:pt x="45" y="137"/>
                    <a:pt x="41" y="128"/>
                    <a:pt x="38" y="120"/>
                  </a:cubicBezTo>
                  <a:cubicBezTo>
                    <a:pt x="34" y="108"/>
                    <a:pt x="30" y="96"/>
                    <a:pt x="26" y="84"/>
                  </a:cubicBezTo>
                  <a:cubicBezTo>
                    <a:pt x="18" y="59"/>
                    <a:pt x="11" y="35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0"/>
                    <a:pt x="6" y="9"/>
                    <a:pt x="9" y="8"/>
                  </a:cubicBezTo>
                  <a:cubicBezTo>
                    <a:pt x="10" y="19"/>
                    <a:pt x="14" y="30"/>
                    <a:pt x="19" y="40"/>
                  </a:cubicBezTo>
                  <a:close/>
                  <a:moveTo>
                    <a:pt x="50" y="152"/>
                  </a:moveTo>
                  <a:cubicBezTo>
                    <a:pt x="50" y="152"/>
                    <a:pt x="50" y="151"/>
                    <a:pt x="50" y="151"/>
                  </a:cubicBezTo>
                  <a:cubicBezTo>
                    <a:pt x="50" y="150"/>
                    <a:pt x="50" y="149"/>
                    <a:pt x="50" y="148"/>
                  </a:cubicBezTo>
                  <a:cubicBezTo>
                    <a:pt x="51" y="142"/>
                    <a:pt x="56" y="148"/>
                    <a:pt x="56" y="149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6" y="150"/>
                    <a:pt x="56" y="150"/>
                  </a:cubicBezTo>
                  <a:cubicBezTo>
                    <a:pt x="56" y="150"/>
                    <a:pt x="57" y="150"/>
                    <a:pt x="57" y="151"/>
                  </a:cubicBezTo>
                  <a:cubicBezTo>
                    <a:pt x="57" y="152"/>
                    <a:pt x="58" y="153"/>
                    <a:pt x="59" y="155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60" y="156"/>
                    <a:pt x="62" y="155"/>
                    <a:pt x="61" y="154"/>
                  </a:cubicBezTo>
                  <a:cubicBezTo>
                    <a:pt x="60" y="151"/>
                    <a:pt x="59" y="147"/>
                    <a:pt x="61" y="144"/>
                  </a:cubicBezTo>
                  <a:cubicBezTo>
                    <a:pt x="62" y="140"/>
                    <a:pt x="66" y="146"/>
                    <a:pt x="67" y="147"/>
                  </a:cubicBezTo>
                  <a:cubicBezTo>
                    <a:pt x="68" y="149"/>
                    <a:pt x="69" y="150"/>
                    <a:pt x="69" y="152"/>
                  </a:cubicBezTo>
                  <a:cubicBezTo>
                    <a:pt x="70" y="154"/>
                    <a:pt x="72" y="152"/>
                    <a:pt x="72" y="151"/>
                  </a:cubicBezTo>
                  <a:cubicBezTo>
                    <a:pt x="71" y="149"/>
                    <a:pt x="71" y="148"/>
                    <a:pt x="71" y="146"/>
                  </a:cubicBezTo>
                  <a:cubicBezTo>
                    <a:pt x="71" y="145"/>
                    <a:pt x="72" y="139"/>
                    <a:pt x="74" y="142"/>
                  </a:cubicBezTo>
                  <a:cubicBezTo>
                    <a:pt x="73" y="151"/>
                    <a:pt x="75" y="160"/>
                    <a:pt x="75" y="169"/>
                  </a:cubicBezTo>
                  <a:cubicBezTo>
                    <a:pt x="75" y="169"/>
                    <a:pt x="74" y="169"/>
                    <a:pt x="74" y="169"/>
                  </a:cubicBezTo>
                  <a:cubicBezTo>
                    <a:pt x="72" y="170"/>
                    <a:pt x="69" y="171"/>
                    <a:pt x="67" y="172"/>
                  </a:cubicBezTo>
                  <a:cubicBezTo>
                    <a:pt x="65" y="170"/>
                    <a:pt x="64" y="168"/>
                    <a:pt x="63" y="166"/>
                  </a:cubicBezTo>
                  <a:cubicBezTo>
                    <a:pt x="59" y="161"/>
                    <a:pt x="53" y="157"/>
                    <a:pt x="50" y="152"/>
                  </a:cubicBezTo>
                  <a:close/>
                  <a:moveTo>
                    <a:pt x="74" y="182"/>
                  </a:moveTo>
                  <a:cubicBezTo>
                    <a:pt x="72" y="179"/>
                    <a:pt x="70" y="177"/>
                    <a:pt x="68" y="174"/>
                  </a:cubicBezTo>
                  <a:cubicBezTo>
                    <a:pt x="70" y="173"/>
                    <a:pt x="73" y="173"/>
                    <a:pt x="75" y="172"/>
                  </a:cubicBezTo>
                  <a:cubicBezTo>
                    <a:pt x="75" y="175"/>
                    <a:pt x="75" y="178"/>
                    <a:pt x="74" y="182"/>
                  </a:cubicBezTo>
                  <a:close/>
                  <a:moveTo>
                    <a:pt x="73" y="138"/>
                  </a:moveTo>
                  <a:cubicBezTo>
                    <a:pt x="72" y="138"/>
                    <a:pt x="71" y="138"/>
                    <a:pt x="70" y="139"/>
                  </a:cubicBezTo>
                  <a:cubicBezTo>
                    <a:pt x="70" y="140"/>
                    <a:pt x="69" y="141"/>
                    <a:pt x="69" y="141"/>
                  </a:cubicBezTo>
                  <a:cubicBezTo>
                    <a:pt x="66" y="131"/>
                    <a:pt x="60" y="122"/>
                    <a:pt x="57" y="112"/>
                  </a:cubicBezTo>
                  <a:cubicBezTo>
                    <a:pt x="54" y="99"/>
                    <a:pt x="50" y="87"/>
                    <a:pt x="46" y="75"/>
                  </a:cubicBezTo>
                  <a:cubicBezTo>
                    <a:pt x="38" y="51"/>
                    <a:pt x="30" y="28"/>
                    <a:pt x="22" y="4"/>
                  </a:cubicBezTo>
                  <a:cubicBezTo>
                    <a:pt x="23" y="4"/>
                    <a:pt x="24" y="3"/>
                    <a:pt x="25" y="3"/>
                  </a:cubicBezTo>
                  <a:cubicBezTo>
                    <a:pt x="32" y="11"/>
                    <a:pt x="34" y="24"/>
                    <a:pt x="37" y="34"/>
                  </a:cubicBezTo>
                  <a:cubicBezTo>
                    <a:pt x="41" y="46"/>
                    <a:pt x="45" y="58"/>
                    <a:pt x="50" y="70"/>
                  </a:cubicBezTo>
                  <a:cubicBezTo>
                    <a:pt x="54" y="82"/>
                    <a:pt x="59" y="94"/>
                    <a:pt x="63" y="106"/>
                  </a:cubicBezTo>
                  <a:cubicBezTo>
                    <a:pt x="67" y="117"/>
                    <a:pt x="70" y="127"/>
                    <a:pt x="73" y="138"/>
                  </a:cubicBezTo>
                  <a:close/>
                </a:path>
              </a:pathLst>
            </a:custGeom>
            <a:blipFill dpi="0" rotWithShape="1">
              <a:blip r:embed="rId2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47" name="Freeform 41"/>
            <p:cNvSpPr>
              <a:spLocks noEditPoints="1"/>
            </p:cNvSpPr>
            <p:nvPr/>
          </p:nvSpPr>
          <p:spPr bwMode="auto">
            <a:xfrm>
              <a:off x="-47539" y="-29314"/>
              <a:ext cx="357188" cy="331788"/>
            </a:xfrm>
            <a:custGeom>
              <a:avLst/>
              <a:gdLst>
                <a:gd name="T0" fmla="*/ 103 w 123"/>
                <a:gd name="T1" fmla="*/ 64 h 114"/>
                <a:gd name="T2" fmla="*/ 35 w 123"/>
                <a:gd name="T3" fmla="*/ 2 h 114"/>
                <a:gd name="T4" fmla="*/ 5 w 123"/>
                <a:gd name="T5" fmla="*/ 103 h 114"/>
                <a:gd name="T6" fmla="*/ 23 w 123"/>
                <a:gd name="T7" fmla="*/ 66 h 114"/>
                <a:gd name="T8" fmla="*/ 40 w 123"/>
                <a:gd name="T9" fmla="*/ 61 h 114"/>
                <a:gd name="T10" fmla="*/ 98 w 123"/>
                <a:gd name="T11" fmla="*/ 65 h 114"/>
                <a:gd name="T12" fmla="*/ 93 w 123"/>
                <a:gd name="T13" fmla="*/ 68 h 114"/>
                <a:gd name="T14" fmla="*/ 56 w 123"/>
                <a:gd name="T15" fmla="*/ 97 h 114"/>
                <a:gd name="T16" fmla="*/ 76 w 123"/>
                <a:gd name="T17" fmla="*/ 65 h 114"/>
                <a:gd name="T18" fmla="*/ 38 w 123"/>
                <a:gd name="T19" fmla="*/ 106 h 114"/>
                <a:gd name="T20" fmla="*/ 59 w 123"/>
                <a:gd name="T21" fmla="*/ 80 h 114"/>
                <a:gd name="T22" fmla="*/ 28 w 123"/>
                <a:gd name="T23" fmla="*/ 95 h 114"/>
                <a:gd name="T24" fmla="*/ 52 w 123"/>
                <a:gd name="T25" fmla="*/ 73 h 114"/>
                <a:gd name="T26" fmla="*/ 39 w 123"/>
                <a:gd name="T27" fmla="*/ 91 h 114"/>
                <a:gd name="T28" fmla="*/ 12 w 123"/>
                <a:gd name="T29" fmla="*/ 102 h 114"/>
                <a:gd name="T30" fmla="*/ 45 w 123"/>
                <a:gd name="T31" fmla="*/ 69 h 114"/>
                <a:gd name="T32" fmla="*/ 47 w 123"/>
                <a:gd name="T33" fmla="*/ 67 h 114"/>
                <a:gd name="T34" fmla="*/ 6 w 123"/>
                <a:gd name="T35" fmla="*/ 93 h 114"/>
                <a:gd name="T36" fmla="*/ 35 w 123"/>
                <a:gd name="T37" fmla="*/ 65 h 114"/>
                <a:gd name="T38" fmla="*/ 8 w 123"/>
                <a:gd name="T39" fmla="*/ 87 h 114"/>
                <a:gd name="T40" fmla="*/ 7 w 123"/>
                <a:gd name="T41" fmla="*/ 99 h 114"/>
                <a:gd name="T42" fmla="*/ 40 w 123"/>
                <a:gd name="T43" fmla="*/ 75 h 114"/>
                <a:gd name="T44" fmla="*/ 50 w 123"/>
                <a:gd name="T45" fmla="*/ 73 h 114"/>
                <a:gd name="T46" fmla="*/ 11 w 123"/>
                <a:gd name="T47" fmla="*/ 104 h 114"/>
                <a:gd name="T48" fmla="*/ 40 w 123"/>
                <a:gd name="T49" fmla="*/ 90 h 114"/>
                <a:gd name="T50" fmla="*/ 59 w 123"/>
                <a:gd name="T51" fmla="*/ 78 h 114"/>
                <a:gd name="T52" fmla="*/ 51 w 123"/>
                <a:gd name="T53" fmla="*/ 89 h 114"/>
                <a:gd name="T54" fmla="*/ 36 w 123"/>
                <a:gd name="T55" fmla="*/ 107 h 114"/>
                <a:gd name="T56" fmla="*/ 45 w 123"/>
                <a:gd name="T57" fmla="*/ 92 h 114"/>
                <a:gd name="T58" fmla="*/ 77 w 123"/>
                <a:gd name="T59" fmla="*/ 70 h 114"/>
                <a:gd name="T60" fmla="*/ 46 w 123"/>
                <a:gd name="T61" fmla="*/ 107 h 114"/>
                <a:gd name="T62" fmla="*/ 88 w 123"/>
                <a:gd name="T63" fmla="*/ 68 h 114"/>
                <a:gd name="T64" fmla="*/ 57 w 123"/>
                <a:gd name="T65" fmla="*/ 104 h 114"/>
                <a:gd name="T66" fmla="*/ 60 w 123"/>
                <a:gd name="T67" fmla="*/ 107 h 114"/>
                <a:gd name="T68" fmla="*/ 99 w 123"/>
                <a:gd name="T69" fmla="*/ 72 h 114"/>
                <a:gd name="T70" fmla="*/ 61 w 123"/>
                <a:gd name="T71" fmla="*/ 107 h 114"/>
                <a:gd name="T72" fmla="*/ 75 w 123"/>
                <a:gd name="T73" fmla="*/ 107 h 114"/>
                <a:gd name="T74" fmla="*/ 84 w 123"/>
                <a:gd name="T75" fmla="*/ 105 h 114"/>
                <a:gd name="T76" fmla="*/ 100 w 123"/>
                <a:gd name="T77" fmla="*/ 78 h 114"/>
                <a:gd name="T78" fmla="*/ 105 w 123"/>
                <a:gd name="T79" fmla="*/ 86 h 114"/>
                <a:gd name="T80" fmla="*/ 110 w 123"/>
                <a:gd name="T81" fmla="*/ 88 h 114"/>
                <a:gd name="T82" fmla="*/ 92 w 123"/>
                <a:gd name="T83" fmla="*/ 109 h 114"/>
                <a:gd name="T84" fmla="*/ 100 w 123"/>
                <a:gd name="T85" fmla="*/ 109 h 114"/>
                <a:gd name="T86" fmla="*/ 112 w 123"/>
                <a:gd name="T87" fmla="*/ 99 h 114"/>
                <a:gd name="T88" fmla="*/ 109 w 123"/>
                <a:gd name="T89" fmla="*/ 93 h 114"/>
                <a:gd name="T90" fmla="*/ 116 w 123"/>
                <a:gd name="T91" fmla="*/ 95 h 114"/>
                <a:gd name="T92" fmla="*/ 110 w 123"/>
                <a:gd name="T93" fmla="*/ 106 h 114"/>
                <a:gd name="T94" fmla="*/ 117 w 123"/>
                <a:gd name="T95" fmla="*/ 99 h 114"/>
                <a:gd name="T96" fmla="*/ 114 w 123"/>
                <a:gd name="T97" fmla="*/ 99 h 114"/>
                <a:gd name="T98" fmla="*/ 107 w 123"/>
                <a:gd name="T99" fmla="*/ 101 h 114"/>
                <a:gd name="T100" fmla="*/ 102 w 123"/>
                <a:gd name="T101" fmla="*/ 100 h 114"/>
                <a:gd name="T102" fmla="*/ 112 w 123"/>
                <a:gd name="T103" fmla="*/ 79 h 114"/>
                <a:gd name="T104" fmla="*/ 119 w 123"/>
                <a:gd name="T105" fmla="*/ 93 h 114"/>
                <a:gd name="T106" fmla="*/ 106 w 123"/>
                <a:gd name="T107" fmla="*/ 73 h 114"/>
                <a:gd name="T108" fmla="*/ 72 w 123"/>
                <a:gd name="T109" fmla="*/ 97 h 114"/>
                <a:gd name="T110" fmla="*/ 40 w 123"/>
                <a:gd name="T111" fmla="*/ 41 h 114"/>
                <a:gd name="T112" fmla="*/ 94 w 123"/>
                <a:gd name="T113" fmla="*/ 64 h 114"/>
                <a:gd name="T114" fmla="*/ 16 w 123"/>
                <a:gd name="T115" fmla="*/ 75 h 114"/>
                <a:gd name="T116" fmla="*/ 18 w 123"/>
                <a:gd name="T117" fmla="*/ 7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3" h="114">
                  <a:moveTo>
                    <a:pt x="27" y="110"/>
                  </a:moveTo>
                  <a:cubicBezTo>
                    <a:pt x="32" y="110"/>
                    <a:pt x="37" y="110"/>
                    <a:pt x="42" y="110"/>
                  </a:cubicBezTo>
                  <a:cubicBezTo>
                    <a:pt x="50" y="109"/>
                    <a:pt x="58" y="110"/>
                    <a:pt x="66" y="110"/>
                  </a:cubicBezTo>
                  <a:cubicBezTo>
                    <a:pt x="78" y="111"/>
                    <a:pt x="92" y="114"/>
                    <a:pt x="105" y="111"/>
                  </a:cubicBezTo>
                  <a:cubicBezTo>
                    <a:pt x="114" y="109"/>
                    <a:pt x="123" y="102"/>
                    <a:pt x="121" y="91"/>
                  </a:cubicBezTo>
                  <a:cubicBezTo>
                    <a:pt x="120" y="80"/>
                    <a:pt x="111" y="71"/>
                    <a:pt x="103" y="64"/>
                  </a:cubicBezTo>
                  <a:cubicBezTo>
                    <a:pt x="94" y="55"/>
                    <a:pt x="84" y="48"/>
                    <a:pt x="76" y="39"/>
                  </a:cubicBezTo>
                  <a:cubicBezTo>
                    <a:pt x="71" y="34"/>
                    <a:pt x="67" y="29"/>
                    <a:pt x="67" y="21"/>
                  </a:cubicBezTo>
                  <a:cubicBezTo>
                    <a:pt x="67" y="15"/>
                    <a:pt x="70" y="9"/>
                    <a:pt x="73" y="4"/>
                  </a:cubicBezTo>
                  <a:cubicBezTo>
                    <a:pt x="74" y="3"/>
                    <a:pt x="73" y="2"/>
                    <a:pt x="73" y="2"/>
                  </a:cubicBezTo>
                  <a:cubicBezTo>
                    <a:pt x="72" y="2"/>
                    <a:pt x="72" y="1"/>
                    <a:pt x="71" y="1"/>
                  </a:cubicBezTo>
                  <a:cubicBezTo>
                    <a:pt x="59" y="2"/>
                    <a:pt x="47" y="0"/>
                    <a:pt x="35" y="2"/>
                  </a:cubicBezTo>
                  <a:cubicBezTo>
                    <a:pt x="34" y="3"/>
                    <a:pt x="34" y="4"/>
                    <a:pt x="34" y="4"/>
                  </a:cubicBezTo>
                  <a:cubicBezTo>
                    <a:pt x="34" y="5"/>
                    <a:pt x="34" y="5"/>
                    <a:pt x="34" y="6"/>
                  </a:cubicBezTo>
                  <a:cubicBezTo>
                    <a:pt x="38" y="12"/>
                    <a:pt x="41" y="18"/>
                    <a:pt x="42" y="25"/>
                  </a:cubicBezTo>
                  <a:cubicBezTo>
                    <a:pt x="42" y="34"/>
                    <a:pt x="37" y="41"/>
                    <a:pt x="33" y="47"/>
                  </a:cubicBezTo>
                  <a:cubicBezTo>
                    <a:pt x="25" y="57"/>
                    <a:pt x="18" y="67"/>
                    <a:pt x="11" y="78"/>
                  </a:cubicBezTo>
                  <a:cubicBezTo>
                    <a:pt x="6" y="85"/>
                    <a:pt x="0" y="95"/>
                    <a:pt x="5" y="103"/>
                  </a:cubicBezTo>
                  <a:cubicBezTo>
                    <a:pt x="10" y="110"/>
                    <a:pt x="20" y="110"/>
                    <a:pt x="27" y="110"/>
                  </a:cubicBezTo>
                  <a:close/>
                  <a:moveTo>
                    <a:pt x="23" y="66"/>
                  </a:moveTo>
                  <a:cubicBezTo>
                    <a:pt x="23" y="65"/>
                    <a:pt x="24" y="65"/>
                    <a:pt x="24" y="65"/>
                  </a:cubicBezTo>
                  <a:cubicBezTo>
                    <a:pt x="26" y="64"/>
                    <a:pt x="28" y="63"/>
                    <a:pt x="29" y="62"/>
                  </a:cubicBezTo>
                  <a:cubicBezTo>
                    <a:pt x="26" y="65"/>
                    <a:pt x="23" y="67"/>
                    <a:pt x="20" y="70"/>
                  </a:cubicBezTo>
                  <a:cubicBezTo>
                    <a:pt x="21" y="68"/>
                    <a:pt x="22" y="67"/>
                    <a:pt x="23" y="66"/>
                  </a:cubicBezTo>
                  <a:close/>
                  <a:moveTo>
                    <a:pt x="32" y="61"/>
                  </a:moveTo>
                  <a:cubicBezTo>
                    <a:pt x="33" y="61"/>
                    <a:pt x="34" y="61"/>
                    <a:pt x="35" y="61"/>
                  </a:cubicBezTo>
                  <a:cubicBezTo>
                    <a:pt x="32" y="62"/>
                    <a:pt x="28" y="64"/>
                    <a:pt x="25" y="67"/>
                  </a:cubicBezTo>
                  <a:cubicBezTo>
                    <a:pt x="27" y="65"/>
                    <a:pt x="29" y="63"/>
                    <a:pt x="32" y="61"/>
                  </a:cubicBezTo>
                  <a:close/>
                  <a:moveTo>
                    <a:pt x="38" y="61"/>
                  </a:moveTo>
                  <a:cubicBezTo>
                    <a:pt x="39" y="61"/>
                    <a:pt x="39" y="61"/>
                    <a:pt x="40" y="61"/>
                  </a:cubicBezTo>
                  <a:cubicBezTo>
                    <a:pt x="36" y="63"/>
                    <a:pt x="32" y="66"/>
                    <a:pt x="29" y="69"/>
                  </a:cubicBezTo>
                  <a:cubicBezTo>
                    <a:pt x="23" y="74"/>
                    <a:pt x="17" y="79"/>
                    <a:pt x="11" y="84"/>
                  </a:cubicBezTo>
                  <a:cubicBezTo>
                    <a:pt x="11" y="83"/>
                    <a:pt x="12" y="83"/>
                    <a:pt x="12" y="83"/>
                  </a:cubicBezTo>
                  <a:cubicBezTo>
                    <a:pt x="14" y="80"/>
                    <a:pt x="18" y="77"/>
                    <a:pt x="21" y="75"/>
                  </a:cubicBezTo>
                  <a:cubicBezTo>
                    <a:pt x="27" y="71"/>
                    <a:pt x="33" y="66"/>
                    <a:pt x="38" y="61"/>
                  </a:cubicBezTo>
                  <a:close/>
                  <a:moveTo>
                    <a:pt x="98" y="65"/>
                  </a:moveTo>
                  <a:cubicBezTo>
                    <a:pt x="91" y="71"/>
                    <a:pt x="84" y="78"/>
                    <a:pt x="77" y="84"/>
                  </a:cubicBezTo>
                  <a:cubicBezTo>
                    <a:pt x="73" y="88"/>
                    <a:pt x="69" y="91"/>
                    <a:pt x="65" y="95"/>
                  </a:cubicBezTo>
                  <a:cubicBezTo>
                    <a:pt x="68" y="92"/>
                    <a:pt x="71" y="89"/>
                    <a:pt x="74" y="86"/>
                  </a:cubicBezTo>
                  <a:cubicBezTo>
                    <a:pt x="79" y="81"/>
                    <a:pt x="85" y="75"/>
                    <a:pt x="89" y="68"/>
                  </a:cubicBezTo>
                  <a:cubicBezTo>
                    <a:pt x="89" y="68"/>
                    <a:pt x="89" y="68"/>
                    <a:pt x="90" y="68"/>
                  </a:cubicBezTo>
                  <a:cubicBezTo>
                    <a:pt x="91" y="68"/>
                    <a:pt x="92" y="68"/>
                    <a:pt x="93" y="68"/>
                  </a:cubicBezTo>
                  <a:cubicBezTo>
                    <a:pt x="94" y="67"/>
                    <a:pt x="97" y="65"/>
                    <a:pt x="98" y="65"/>
                  </a:cubicBezTo>
                  <a:close/>
                  <a:moveTo>
                    <a:pt x="83" y="65"/>
                  </a:moveTo>
                  <a:cubicBezTo>
                    <a:pt x="84" y="66"/>
                    <a:pt x="86" y="67"/>
                    <a:pt x="88" y="68"/>
                  </a:cubicBezTo>
                  <a:cubicBezTo>
                    <a:pt x="84" y="71"/>
                    <a:pt x="82" y="74"/>
                    <a:pt x="78" y="77"/>
                  </a:cubicBezTo>
                  <a:cubicBezTo>
                    <a:pt x="74" y="80"/>
                    <a:pt x="70" y="84"/>
                    <a:pt x="66" y="87"/>
                  </a:cubicBezTo>
                  <a:cubicBezTo>
                    <a:pt x="63" y="90"/>
                    <a:pt x="60" y="93"/>
                    <a:pt x="56" y="97"/>
                  </a:cubicBezTo>
                  <a:cubicBezTo>
                    <a:pt x="56" y="96"/>
                    <a:pt x="57" y="96"/>
                    <a:pt x="57" y="96"/>
                  </a:cubicBezTo>
                  <a:cubicBezTo>
                    <a:pt x="60" y="92"/>
                    <a:pt x="63" y="89"/>
                    <a:pt x="66" y="86"/>
                  </a:cubicBezTo>
                  <a:cubicBezTo>
                    <a:pt x="70" y="82"/>
                    <a:pt x="72" y="78"/>
                    <a:pt x="75" y="75"/>
                  </a:cubicBezTo>
                  <a:cubicBezTo>
                    <a:pt x="78" y="72"/>
                    <a:pt x="81" y="69"/>
                    <a:pt x="83" y="65"/>
                  </a:cubicBezTo>
                  <a:cubicBezTo>
                    <a:pt x="83" y="65"/>
                    <a:pt x="83" y="65"/>
                    <a:pt x="83" y="65"/>
                  </a:cubicBezTo>
                  <a:close/>
                  <a:moveTo>
                    <a:pt x="76" y="65"/>
                  </a:moveTo>
                  <a:cubicBezTo>
                    <a:pt x="77" y="65"/>
                    <a:pt x="79" y="65"/>
                    <a:pt x="81" y="65"/>
                  </a:cubicBezTo>
                  <a:cubicBezTo>
                    <a:pt x="81" y="65"/>
                    <a:pt x="82" y="65"/>
                    <a:pt x="82" y="65"/>
                  </a:cubicBezTo>
                  <a:cubicBezTo>
                    <a:pt x="75" y="70"/>
                    <a:pt x="69" y="77"/>
                    <a:pt x="62" y="83"/>
                  </a:cubicBezTo>
                  <a:cubicBezTo>
                    <a:pt x="56" y="90"/>
                    <a:pt x="48" y="96"/>
                    <a:pt x="41" y="103"/>
                  </a:cubicBezTo>
                  <a:cubicBezTo>
                    <a:pt x="40" y="104"/>
                    <a:pt x="39" y="105"/>
                    <a:pt x="38" y="105"/>
                  </a:cubicBezTo>
                  <a:cubicBezTo>
                    <a:pt x="38" y="105"/>
                    <a:pt x="38" y="106"/>
                    <a:pt x="38" y="106"/>
                  </a:cubicBezTo>
                  <a:cubicBezTo>
                    <a:pt x="40" y="104"/>
                    <a:pt x="42" y="102"/>
                    <a:pt x="44" y="100"/>
                  </a:cubicBezTo>
                  <a:cubicBezTo>
                    <a:pt x="48" y="96"/>
                    <a:pt x="52" y="93"/>
                    <a:pt x="56" y="89"/>
                  </a:cubicBezTo>
                  <a:cubicBezTo>
                    <a:pt x="63" y="82"/>
                    <a:pt x="69" y="73"/>
                    <a:pt x="76" y="65"/>
                  </a:cubicBezTo>
                  <a:close/>
                  <a:moveTo>
                    <a:pt x="73" y="67"/>
                  </a:moveTo>
                  <a:cubicBezTo>
                    <a:pt x="72" y="68"/>
                    <a:pt x="70" y="70"/>
                    <a:pt x="68" y="72"/>
                  </a:cubicBezTo>
                  <a:cubicBezTo>
                    <a:pt x="65" y="75"/>
                    <a:pt x="62" y="77"/>
                    <a:pt x="59" y="80"/>
                  </a:cubicBezTo>
                  <a:cubicBezTo>
                    <a:pt x="58" y="80"/>
                    <a:pt x="57" y="81"/>
                    <a:pt x="57" y="82"/>
                  </a:cubicBezTo>
                  <a:cubicBezTo>
                    <a:pt x="59" y="79"/>
                    <a:pt x="62" y="76"/>
                    <a:pt x="64" y="74"/>
                  </a:cubicBezTo>
                  <a:cubicBezTo>
                    <a:pt x="68" y="72"/>
                    <a:pt x="70" y="69"/>
                    <a:pt x="73" y="67"/>
                  </a:cubicBezTo>
                  <a:close/>
                  <a:moveTo>
                    <a:pt x="54" y="74"/>
                  </a:moveTo>
                  <a:cubicBezTo>
                    <a:pt x="48" y="78"/>
                    <a:pt x="42" y="83"/>
                    <a:pt x="37" y="88"/>
                  </a:cubicBezTo>
                  <a:cubicBezTo>
                    <a:pt x="34" y="90"/>
                    <a:pt x="31" y="92"/>
                    <a:pt x="28" y="95"/>
                  </a:cubicBezTo>
                  <a:cubicBezTo>
                    <a:pt x="24" y="98"/>
                    <a:pt x="21" y="101"/>
                    <a:pt x="17" y="104"/>
                  </a:cubicBezTo>
                  <a:cubicBezTo>
                    <a:pt x="14" y="106"/>
                    <a:pt x="17" y="104"/>
                    <a:pt x="17" y="104"/>
                  </a:cubicBezTo>
                  <a:cubicBezTo>
                    <a:pt x="19" y="102"/>
                    <a:pt x="20" y="100"/>
                    <a:pt x="22" y="99"/>
                  </a:cubicBezTo>
                  <a:cubicBezTo>
                    <a:pt x="26" y="96"/>
                    <a:pt x="29" y="93"/>
                    <a:pt x="33" y="90"/>
                  </a:cubicBezTo>
                  <a:cubicBezTo>
                    <a:pt x="40" y="85"/>
                    <a:pt x="46" y="79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5" y="74"/>
                    <a:pt x="57" y="75"/>
                    <a:pt x="61" y="75"/>
                  </a:cubicBezTo>
                  <a:cubicBezTo>
                    <a:pt x="56" y="78"/>
                    <a:pt x="51" y="82"/>
                    <a:pt x="47" y="86"/>
                  </a:cubicBezTo>
                  <a:cubicBezTo>
                    <a:pt x="41" y="91"/>
                    <a:pt x="34" y="97"/>
                    <a:pt x="28" y="102"/>
                  </a:cubicBezTo>
                  <a:cubicBezTo>
                    <a:pt x="27" y="103"/>
                    <a:pt x="24" y="106"/>
                    <a:pt x="25" y="105"/>
                  </a:cubicBezTo>
                  <a:cubicBezTo>
                    <a:pt x="26" y="104"/>
                    <a:pt x="28" y="102"/>
                    <a:pt x="29" y="100"/>
                  </a:cubicBezTo>
                  <a:cubicBezTo>
                    <a:pt x="32" y="97"/>
                    <a:pt x="36" y="94"/>
                    <a:pt x="39" y="91"/>
                  </a:cubicBezTo>
                  <a:cubicBezTo>
                    <a:pt x="42" y="89"/>
                    <a:pt x="45" y="86"/>
                    <a:pt x="47" y="83"/>
                  </a:cubicBezTo>
                  <a:cubicBezTo>
                    <a:pt x="50" y="80"/>
                    <a:pt x="53" y="78"/>
                    <a:pt x="55" y="75"/>
                  </a:cubicBezTo>
                  <a:cubicBezTo>
                    <a:pt x="55" y="74"/>
                    <a:pt x="54" y="74"/>
                    <a:pt x="54" y="74"/>
                  </a:cubicBezTo>
                  <a:close/>
                  <a:moveTo>
                    <a:pt x="47" y="68"/>
                  </a:moveTo>
                  <a:cubicBezTo>
                    <a:pt x="49" y="70"/>
                    <a:pt x="50" y="71"/>
                    <a:pt x="52" y="72"/>
                  </a:cubicBezTo>
                  <a:cubicBezTo>
                    <a:pt x="37" y="80"/>
                    <a:pt x="26" y="92"/>
                    <a:pt x="12" y="102"/>
                  </a:cubicBezTo>
                  <a:cubicBezTo>
                    <a:pt x="9" y="104"/>
                    <a:pt x="13" y="100"/>
                    <a:pt x="14" y="99"/>
                  </a:cubicBezTo>
                  <a:cubicBezTo>
                    <a:pt x="15" y="98"/>
                    <a:pt x="17" y="97"/>
                    <a:pt x="19" y="95"/>
                  </a:cubicBezTo>
                  <a:cubicBezTo>
                    <a:pt x="22" y="93"/>
                    <a:pt x="25" y="90"/>
                    <a:pt x="28" y="87"/>
                  </a:cubicBezTo>
                  <a:cubicBezTo>
                    <a:pt x="35" y="81"/>
                    <a:pt x="41" y="74"/>
                    <a:pt x="47" y="68"/>
                  </a:cubicBezTo>
                  <a:close/>
                  <a:moveTo>
                    <a:pt x="46" y="68"/>
                  </a:moveTo>
                  <a:cubicBezTo>
                    <a:pt x="46" y="68"/>
                    <a:pt x="45" y="69"/>
                    <a:pt x="45" y="69"/>
                  </a:cubicBezTo>
                  <a:cubicBezTo>
                    <a:pt x="38" y="75"/>
                    <a:pt x="31" y="81"/>
                    <a:pt x="23" y="87"/>
                  </a:cubicBezTo>
                  <a:cubicBezTo>
                    <a:pt x="20" y="89"/>
                    <a:pt x="16" y="92"/>
                    <a:pt x="13" y="95"/>
                  </a:cubicBezTo>
                  <a:cubicBezTo>
                    <a:pt x="11" y="96"/>
                    <a:pt x="9" y="98"/>
                    <a:pt x="7" y="99"/>
                  </a:cubicBezTo>
                  <a:cubicBezTo>
                    <a:pt x="9" y="98"/>
                    <a:pt x="10" y="97"/>
                    <a:pt x="11" y="95"/>
                  </a:cubicBezTo>
                  <a:cubicBezTo>
                    <a:pt x="21" y="84"/>
                    <a:pt x="36" y="77"/>
                    <a:pt x="44" y="65"/>
                  </a:cubicBezTo>
                  <a:cubicBezTo>
                    <a:pt x="45" y="66"/>
                    <a:pt x="46" y="66"/>
                    <a:pt x="47" y="67"/>
                  </a:cubicBezTo>
                  <a:cubicBezTo>
                    <a:pt x="47" y="67"/>
                    <a:pt x="47" y="67"/>
                    <a:pt x="47" y="68"/>
                  </a:cubicBezTo>
                  <a:cubicBezTo>
                    <a:pt x="47" y="68"/>
                    <a:pt x="46" y="68"/>
                    <a:pt x="46" y="68"/>
                  </a:cubicBezTo>
                  <a:close/>
                  <a:moveTo>
                    <a:pt x="44" y="64"/>
                  </a:moveTo>
                  <a:cubicBezTo>
                    <a:pt x="37" y="69"/>
                    <a:pt x="31" y="73"/>
                    <a:pt x="25" y="78"/>
                  </a:cubicBezTo>
                  <a:cubicBezTo>
                    <a:pt x="21" y="81"/>
                    <a:pt x="18" y="84"/>
                    <a:pt x="15" y="87"/>
                  </a:cubicBezTo>
                  <a:cubicBezTo>
                    <a:pt x="13" y="89"/>
                    <a:pt x="8" y="91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17" y="82"/>
                    <a:pt x="31" y="74"/>
                    <a:pt x="42" y="62"/>
                  </a:cubicBezTo>
                  <a:cubicBezTo>
                    <a:pt x="42" y="63"/>
                    <a:pt x="43" y="63"/>
                    <a:pt x="44" y="64"/>
                  </a:cubicBezTo>
                  <a:close/>
                  <a:moveTo>
                    <a:pt x="8" y="87"/>
                  </a:moveTo>
                  <a:cubicBezTo>
                    <a:pt x="14" y="82"/>
                    <a:pt x="20" y="77"/>
                    <a:pt x="26" y="72"/>
                  </a:cubicBezTo>
                  <a:cubicBezTo>
                    <a:pt x="29" y="70"/>
                    <a:pt x="32" y="67"/>
                    <a:pt x="35" y="65"/>
                  </a:cubicBezTo>
                  <a:cubicBezTo>
                    <a:pt x="37" y="64"/>
                    <a:pt x="38" y="63"/>
                    <a:pt x="39" y="62"/>
                  </a:cubicBezTo>
                  <a:cubicBezTo>
                    <a:pt x="40" y="62"/>
                    <a:pt x="40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3"/>
                    <a:pt x="40" y="63"/>
                    <a:pt x="40" y="64"/>
                  </a:cubicBezTo>
                  <a:cubicBezTo>
                    <a:pt x="30" y="74"/>
                    <a:pt x="17" y="82"/>
                    <a:pt x="7" y="92"/>
                  </a:cubicBezTo>
                  <a:cubicBezTo>
                    <a:pt x="7" y="90"/>
                    <a:pt x="8" y="89"/>
                    <a:pt x="8" y="87"/>
                  </a:cubicBezTo>
                  <a:close/>
                  <a:moveTo>
                    <a:pt x="23" y="81"/>
                  </a:moveTo>
                  <a:cubicBezTo>
                    <a:pt x="26" y="78"/>
                    <a:pt x="31" y="75"/>
                    <a:pt x="35" y="72"/>
                  </a:cubicBezTo>
                  <a:cubicBezTo>
                    <a:pt x="36" y="70"/>
                    <a:pt x="38" y="69"/>
                    <a:pt x="40" y="67"/>
                  </a:cubicBezTo>
                  <a:cubicBezTo>
                    <a:pt x="41" y="67"/>
                    <a:pt x="42" y="66"/>
                    <a:pt x="43" y="65"/>
                  </a:cubicBezTo>
                  <a:cubicBezTo>
                    <a:pt x="45" y="64"/>
                    <a:pt x="40" y="69"/>
                    <a:pt x="41" y="68"/>
                  </a:cubicBezTo>
                  <a:cubicBezTo>
                    <a:pt x="31" y="80"/>
                    <a:pt x="16" y="87"/>
                    <a:pt x="7" y="99"/>
                  </a:cubicBezTo>
                  <a:cubicBezTo>
                    <a:pt x="6" y="98"/>
                    <a:pt x="6" y="96"/>
                    <a:pt x="6" y="94"/>
                  </a:cubicBezTo>
                  <a:cubicBezTo>
                    <a:pt x="13" y="91"/>
                    <a:pt x="18" y="85"/>
                    <a:pt x="23" y="81"/>
                  </a:cubicBezTo>
                  <a:close/>
                  <a:moveTo>
                    <a:pt x="7" y="100"/>
                  </a:moveTo>
                  <a:cubicBezTo>
                    <a:pt x="14" y="95"/>
                    <a:pt x="21" y="89"/>
                    <a:pt x="28" y="84"/>
                  </a:cubicBezTo>
                  <a:cubicBezTo>
                    <a:pt x="31" y="81"/>
                    <a:pt x="35" y="79"/>
                    <a:pt x="38" y="76"/>
                  </a:cubicBezTo>
                  <a:cubicBezTo>
                    <a:pt x="39" y="76"/>
                    <a:pt x="39" y="75"/>
                    <a:pt x="40" y="75"/>
                  </a:cubicBezTo>
                  <a:cubicBezTo>
                    <a:pt x="35" y="79"/>
                    <a:pt x="31" y="83"/>
                    <a:pt x="27" y="87"/>
                  </a:cubicBezTo>
                  <a:cubicBezTo>
                    <a:pt x="21" y="93"/>
                    <a:pt x="14" y="97"/>
                    <a:pt x="10" y="103"/>
                  </a:cubicBezTo>
                  <a:cubicBezTo>
                    <a:pt x="9" y="102"/>
                    <a:pt x="8" y="101"/>
                    <a:pt x="7" y="100"/>
                  </a:cubicBezTo>
                  <a:close/>
                  <a:moveTo>
                    <a:pt x="11" y="104"/>
                  </a:moveTo>
                  <a:cubicBezTo>
                    <a:pt x="24" y="95"/>
                    <a:pt x="34" y="83"/>
                    <a:pt x="48" y="75"/>
                  </a:cubicBezTo>
                  <a:cubicBezTo>
                    <a:pt x="48" y="75"/>
                    <a:pt x="51" y="73"/>
                    <a:pt x="50" y="73"/>
                  </a:cubicBezTo>
                  <a:cubicBezTo>
                    <a:pt x="49" y="75"/>
                    <a:pt x="47" y="77"/>
                    <a:pt x="45" y="78"/>
                  </a:cubicBezTo>
                  <a:cubicBezTo>
                    <a:pt x="42" y="81"/>
                    <a:pt x="39" y="85"/>
                    <a:pt x="35" y="87"/>
                  </a:cubicBezTo>
                  <a:cubicBezTo>
                    <a:pt x="28" y="94"/>
                    <a:pt x="21" y="99"/>
                    <a:pt x="14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3" y="105"/>
                    <a:pt x="12" y="105"/>
                    <a:pt x="11" y="104"/>
                  </a:cubicBezTo>
                  <a:cubicBezTo>
                    <a:pt x="11" y="104"/>
                    <a:pt x="11" y="104"/>
                    <a:pt x="11" y="104"/>
                  </a:cubicBezTo>
                  <a:close/>
                  <a:moveTo>
                    <a:pt x="15" y="106"/>
                  </a:moveTo>
                  <a:cubicBezTo>
                    <a:pt x="22" y="103"/>
                    <a:pt x="26" y="96"/>
                    <a:pt x="32" y="92"/>
                  </a:cubicBezTo>
                  <a:cubicBezTo>
                    <a:pt x="38" y="88"/>
                    <a:pt x="44" y="82"/>
                    <a:pt x="50" y="78"/>
                  </a:cubicBezTo>
                  <a:cubicBezTo>
                    <a:pt x="51" y="77"/>
                    <a:pt x="53" y="76"/>
                    <a:pt x="53" y="75"/>
                  </a:cubicBezTo>
                  <a:cubicBezTo>
                    <a:pt x="52" y="78"/>
                    <a:pt x="50" y="80"/>
                    <a:pt x="48" y="81"/>
                  </a:cubicBezTo>
                  <a:cubicBezTo>
                    <a:pt x="45" y="84"/>
                    <a:pt x="42" y="87"/>
                    <a:pt x="40" y="90"/>
                  </a:cubicBezTo>
                  <a:cubicBezTo>
                    <a:pt x="34" y="95"/>
                    <a:pt x="28" y="100"/>
                    <a:pt x="23" y="106"/>
                  </a:cubicBezTo>
                  <a:cubicBezTo>
                    <a:pt x="23" y="106"/>
                    <a:pt x="23" y="107"/>
                    <a:pt x="23" y="107"/>
                  </a:cubicBezTo>
                  <a:cubicBezTo>
                    <a:pt x="30" y="103"/>
                    <a:pt x="35" y="97"/>
                    <a:pt x="41" y="92"/>
                  </a:cubicBezTo>
                  <a:cubicBezTo>
                    <a:pt x="48" y="86"/>
                    <a:pt x="55" y="80"/>
                    <a:pt x="62" y="75"/>
                  </a:cubicBezTo>
                  <a:cubicBezTo>
                    <a:pt x="62" y="75"/>
                    <a:pt x="62" y="75"/>
                    <a:pt x="62" y="74"/>
                  </a:cubicBezTo>
                  <a:cubicBezTo>
                    <a:pt x="61" y="76"/>
                    <a:pt x="60" y="77"/>
                    <a:pt x="59" y="78"/>
                  </a:cubicBezTo>
                  <a:cubicBezTo>
                    <a:pt x="56" y="81"/>
                    <a:pt x="52" y="85"/>
                    <a:pt x="49" y="88"/>
                  </a:cubicBezTo>
                  <a:cubicBezTo>
                    <a:pt x="42" y="94"/>
                    <a:pt x="35" y="100"/>
                    <a:pt x="29" y="106"/>
                  </a:cubicBezTo>
                  <a:cubicBezTo>
                    <a:pt x="29" y="106"/>
                    <a:pt x="29" y="107"/>
                    <a:pt x="29" y="107"/>
                  </a:cubicBezTo>
                  <a:cubicBezTo>
                    <a:pt x="30" y="106"/>
                    <a:pt x="30" y="106"/>
                    <a:pt x="31" y="106"/>
                  </a:cubicBezTo>
                  <a:cubicBezTo>
                    <a:pt x="31" y="106"/>
                    <a:pt x="31" y="105"/>
                    <a:pt x="31" y="105"/>
                  </a:cubicBezTo>
                  <a:cubicBezTo>
                    <a:pt x="38" y="100"/>
                    <a:pt x="44" y="95"/>
                    <a:pt x="51" y="89"/>
                  </a:cubicBezTo>
                  <a:cubicBezTo>
                    <a:pt x="55" y="85"/>
                    <a:pt x="58" y="81"/>
                    <a:pt x="63" y="77"/>
                  </a:cubicBezTo>
                  <a:cubicBezTo>
                    <a:pt x="65" y="75"/>
                    <a:pt x="68" y="73"/>
                    <a:pt x="70" y="71"/>
                  </a:cubicBezTo>
                  <a:cubicBezTo>
                    <a:pt x="70" y="71"/>
                    <a:pt x="70" y="72"/>
                    <a:pt x="69" y="72"/>
                  </a:cubicBezTo>
                  <a:cubicBezTo>
                    <a:pt x="66" y="76"/>
                    <a:pt x="62" y="81"/>
                    <a:pt x="59" y="85"/>
                  </a:cubicBezTo>
                  <a:cubicBezTo>
                    <a:pt x="52" y="93"/>
                    <a:pt x="43" y="99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29" y="107"/>
                    <a:pt x="22" y="108"/>
                    <a:pt x="15" y="106"/>
                  </a:cubicBezTo>
                  <a:close/>
                  <a:moveTo>
                    <a:pt x="48" y="90"/>
                  </a:moveTo>
                  <a:cubicBezTo>
                    <a:pt x="44" y="93"/>
                    <a:pt x="41" y="97"/>
                    <a:pt x="37" y="100"/>
                  </a:cubicBezTo>
                  <a:cubicBezTo>
                    <a:pt x="36" y="101"/>
                    <a:pt x="34" y="102"/>
                    <a:pt x="33" y="103"/>
                  </a:cubicBezTo>
                  <a:cubicBezTo>
                    <a:pt x="33" y="103"/>
                    <a:pt x="34" y="102"/>
                    <a:pt x="34" y="102"/>
                  </a:cubicBezTo>
                  <a:cubicBezTo>
                    <a:pt x="38" y="99"/>
                    <a:pt x="41" y="95"/>
                    <a:pt x="45" y="92"/>
                  </a:cubicBezTo>
                  <a:cubicBezTo>
                    <a:pt x="46" y="91"/>
                    <a:pt x="47" y="91"/>
                    <a:pt x="48" y="90"/>
                  </a:cubicBezTo>
                  <a:close/>
                  <a:moveTo>
                    <a:pt x="40" y="107"/>
                  </a:moveTo>
                  <a:cubicBezTo>
                    <a:pt x="39" y="107"/>
                    <a:pt x="38" y="107"/>
                    <a:pt x="37" y="107"/>
                  </a:cubicBezTo>
                  <a:cubicBezTo>
                    <a:pt x="40" y="106"/>
                    <a:pt x="42" y="103"/>
                    <a:pt x="45" y="100"/>
                  </a:cubicBezTo>
                  <a:cubicBezTo>
                    <a:pt x="48" y="97"/>
                    <a:pt x="52" y="94"/>
                    <a:pt x="55" y="91"/>
                  </a:cubicBezTo>
                  <a:cubicBezTo>
                    <a:pt x="63" y="84"/>
                    <a:pt x="69" y="77"/>
                    <a:pt x="77" y="70"/>
                  </a:cubicBezTo>
                  <a:cubicBezTo>
                    <a:pt x="78" y="69"/>
                    <a:pt x="81" y="67"/>
                    <a:pt x="81" y="66"/>
                  </a:cubicBezTo>
                  <a:cubicBezTo>
                    <a:pt x="80" y="69"/>
                    <a:pt x="78" y="71"/>
                    <a:pt x="76" y="73"/>
                  </a:cubicBezTo>
                  <a:cubicBezTo>
                    <a:pt x="72" y="77"/>
                    <a:pt x="70" y="80"/>
                    <a:pt x="67" y="84"/>
                  </a:cubicBezTo>
                  <a:cubicBezTo>
                    <a:pt x="64" y="88"/>
                    <a:pt x="60" y="91"/>
                    <a:pt x="57" y="94"/>
                  </a:cubicBezTo>
                  <a:cubicBezTo>
                    <a:pt x="54" y="98"/>
                    <a:pt x="50" y="103"/>
                    <a:pt x="46" y="106"/>
                  </a:cubicBezTo>
                  <a:cubicBezTo>
                    <a:pt x="46" y="106"/>
                    <a:pt x="46" y="107"/>
                    <a:pt x="46" y="107"/>
                  </a:cubicBezTo>
                  <a:cubicBezTo>
                    <a:pt x="44" y="107"/>
                    <a:pt x="42" y="107"/>
                    <a:pt x="40" y="107"/>
                  </a:cubicBezTo>
                  <a:close/>
                  <a:moveTo>
                    <a:pt x="46" y="107"/>
                  </a:moveTo>
                  <a:cubicBezTo>
                    <a:pt x="46" y="107"/>
                    <a:pt x="46" y="107"/>
                    <a:pt x="46" y="107"/>
                  </a:cubicBezTo>
                  <a:cubicBezTo>
                    <a:pt x="50" y="105"/>
                    <a:pt x="52" y="102"/>
                    <a:pt x="55" y="99"/>
                  </a:cubicBezTo>
                  <a:cubicBezTo>
                    <a:pt x="58" y="95"/>
                    <a:pt x="62" y="92"/>
                    <a:pt x="66" y="89"/>
                  </a:cubicBezTo>
                  <a:cubicBezTo>
                    <a:pt x="73" y="82"/>
                    <a:pt x="81" y="75"/>
                    <a:pt x="88" y="68"/>
                  </a:cubicBezTo>
                  <a:cubicBezTo>
                    <a:pt x="86" y="70"/>
                    <a:pt x="83" y="75"/>
                    <a:pt x="80" y="78"/>
                  </a:cubicBezTo>
                  <a:cubicBezTo>
                    <a:pt x="77" y="82"/>
                    <a:pt x="74" y="85"/>
                    <a:pt x="71" y="88"/>
                  </a:cubicBezTo>
                  <a:cubicBezTo>
                    <a:pt x="65" y="94"/>
                    <a:pt x="59" y="99"/>
                    <a:pt x="54" y="106"/>
                  </a:cubicBezTo>
                  <a:cubicBezTo>
                    <a:pt x="54" y="107"/>
                    <a:pt x="55" y="107"/>
                    <a:pt x="55" y="107"/>
                  </a:cubicBezTo>
                  <a:cubicBezTo>
                    <a:pt x="55" y="106"/>
                    <a:pt x="56" y="106"/>
                    <a:pt x="56" y="105"/>
                  </a:cubicBezTo>
                  <a:cubicBezTo>
                    <a:pt x="56" y="106"/>
                    <a:pt x="57" y="105"/>
                    <a:pt x="57" y="104"/>
                  </a:cubicBezTo>
                  <a:cubicBezTo>
                    <a:pt x="63" y="97"/>
                    <a:pt x="70" y="92"/>
                    <a:pt x="76" y="86"/>
                  </a:cubicBezTo>
                  <a:cubicBezTo>
                    <a:pt x="84" y="79"/>
                    <a:pt x="91" y="72"/>
                    <a:pt x="99" y="66"/>
                  </a:cubicBezTo>
                  <a:cubicBezTo>
                    <a:pt x="96" y="68"/>
                    <a:pt x="92" y="72"/>
                    <a:pt x="89" y="76"/>
                  </a:cubicBezTo>
                  <a:cubicBezTo>
                    <a:pt x="86" y="79"/>
                    <a:pt x="83" y="83"/>
                    <a:pt x="80" y="87"/>
                  </a:cubicBezTo>
                  <a:cubicBezTo>
                    <a:pt x="76" y="91"/>
                    <a:pt x="73" y="94"/>
                    <a:pt x="70" y="98"/>
                  </a:cubicBezTo>
                  <a:cubicBezTo>
                    <a:pt x="67" y="102"/>
                    <a:pt x="63" y="104"/>
                    <a:pt x="60" y="107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55" y="107"/>
                    <a:pt x="51" y="107"/>
                    <a:pt x="46" y="107"/>
                  </a:cubicBezTo>
                  <a:close/>
                  <a:moveTo>
                    <a:pt x="61" y="107"/>
                  </a:moveTo>
                  <a:cubicBezTo>
                    <a:pt x="67" y="103"/>
                    <a:pt x="71" y="97"/>
                    <a:pt x="77" y="93"/>
                  </a:cubicBezTo>
                  <a:cubicBezTo>
                    <a:pt x="83" y="87"/>
                    <a:pt x="89" y="81"/>
                    <a:pt x="96" y="76"/>
                  </a:cubicBezTo>
                  <a:cubicBezTo>
                    <a:pt x="97" y="74"/>
                    <a:pt x="98" y="73"/>
                    <a:pt x="99" y="72"/>
                  </a:cubicBezTo>
                  <a:cubicBezTo>
                    <a:pt x="100" y="71"/>
                    <a:pt x="101" y="71"/>
                    <a:pt x="102" y="70"/>
                  </a:cubicBezTo>
                  <a:cubicBezTo>
                    <a:pt x="101" y="71"/>
                    <a:pt x="100" y="72"/>
                    <a:pt x="100" y="73"/>
                  </a:cubicBezTo>
                  <a:cubicBezTo>
                    <a:pt x="97" y="76"/>
                    <a:pt x="94" y="78"/>
                    <a:pt x="91" y="81"/>
                  </a:cubicBezTo>
                  <a:cubicBezTo>
                    <a:pt x="87" y="87"/>
                    <a:pt x="82" y="92"/>
                    <a:pt x="78" y="97"/>
                  </a:cubicBezTo>
                  <a:cubicBezTo>
                    <a:pt x="75" y="101"/>
                    <a:pt x="71" y="104"/>
                    <a:pt x="68" y="108"/>
                  </a:cubicBezTo>
                  <a:cubicBezTo>
                    <a:pt x="66" y="108"/>
                    <a:pt x="63" y="107"/>
                    <a:pt x="61" y="107"/>
                  </a:cubicBezTo>
                  <a:close/>
                  <a:moveTo>
                    <a:pt x="100" y="78"/>
                  </a:moveTo>
                  <a:cubicBezTo>
                    <a:pt x="101" y="77"/>
                    <a:pt x="102" y="76"/>
                    <a:pt x="104" y="76"/>
                  </a:cubicBezTo>
                  <a:cubicBezTo>
                    <a:pt x="107" y="73"/>
                    <a:pt x="103" y="76"/>
                    <a:pt x="102" y="77"/>
                  </a:cubicBezTo>
                  <a:cubicBezTo>
                    <a:pt x="99" y="81"/>
                    <a:pt x="95" y="84"/>
                    <a:pt x="92" y="88"/>
                  </a:cubicBezTo>
                  <a:cubicBezTo>
                    <a:pt x="90" y="91"/>
                    <a:pt x="87" y="94"/>
                    <a:pt x="85" y="96"/>
                  </a:cubicBezTo>
                  <a:cubicBezTo>
                    <a:pt x="82" y="101"/>
                    <a:pt x="79" y="103"/>
                    <a:pt x="75" y="107"/>
                  </a:cubicBezTo>
                  <a:cubicBezTo>
                    <a:pt x="75" y="107"/>
                    <a:pt x="75" y="108"/>
                    <a:pt x="76" y="108"/>
                  </a:cubicBezTo>
                  <a:cubicBezTo>
                    <a:pt x="85" y="101"/>
                    <a:pt x="93" y="90"/>
                    <a:pt x="102" y="82"/>
                  </a:cubicBezTo>
                  <a:cubicBezTo>
                    <a:pt x="104" y="80"/>
                    <a:pt x="106" y="78"/>
                    <a:pt x="108" y="75"/>
                  </a:cubicBezTo>
                  <a:cubicBezTo>
                    <a:pt x="106" y="78"/>
                    <a:pt x="103" y="81"/>
                    <a:pt x="101" y="83"/>
                  </a:cubicBezTo>
                  <a:cubicBezTo>
                    <a:pt x="97" y="89"/>
                    <a:pt x="92" y="95"/>
                    <a:pt x="87" y="101"/>
                  </a:cubicBezTo>
                  <a:cubicBezTo>
                    <a:pt x="86" y="102"/>
                    <a:pt x="85" y="104"/>
                    <a:pt x="84" y="105"/>
                  </a:cubicBezTo>
                  <a:cubicBezTo>
                    <a:pt x="84" y="106"/>
                    <a:pt x="83" y="106"/>
                    <a:pt x="83" y="106"/>
                  </a:cubicBezTo>
                  <a:cubicBezTo>
                    <a:pt x="82" y="107"/>
                    <a:pt x="82" y="107"/>
                    <a:pt x="82" y="108"/>
                  </a:cubicBezTo>
                  <a:cubicBezTo>
                    <a:pt x="81" y="108"/>
                    <a:pt x="81" y="108"/>
                    <a:pt x="81" y="109"/>
                  </a:cubicBezTo>
                  <a:cubicBezTo>
                    <a:pt x="77" y="108"/>
                    <a:pt x="73" y="108"/>
                    <a:pt x="69" y="108"/>
                  </a:cubicBezTo>
                  <a:cubicBezTo>
                    <a:pt x="73" y="103"/>
                    <a:pt x="78" y="99"/>
                    <a:pt x="82" y="94"/>
                  </a:cubicBezTo>
                  <a:cubicBezTo>
                    <a:pt x="87" y="88"/>
                    <a:pt x="93" y="83"/>
                    <a:pt x="100" y="78"/>
                  </a:cubicBezTo>
                  <a:close/>
                  <a:moveTo>
                    <a:pt x="86" y="109"/>
                  </a:moveTo>
                  <a:cubicBezTo>
                    <a:pt x="84" y="109"/>
                    <a:pt x="83" y="109"/>
                    <a:pt x="82" y="109"/>
                  </a:cubicBezTo>
                  <a:cubicBezTo>
                    <a:pt x="82" y="109"/>
                    <a:pt x="82" y="108"/>
                    <a:pt x="82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5" y="105"/>
                    <a:pt x="87" y="103"/>
                    <a:pt x="90" y="100"/>
                  </a:cubicBezTo>
                  <a:cubicBezTo>
                    <a:pt x="95" y="95"/>
                    <a:pt x="100" y="91"/>
                    <a:pt x="105" y="86"/>
                  </a:cubicBezTo>
                  <a:cubicBezTo>
                    <a:pt x="106" y="85"/>
                    <a:pt x="107" y="83"/>
                    <a:pt x="108" y="82"/>
                  </a:cubicBezTo>
                  <a:cubicBezTo>
                    <a:pt x="109" y="82"/>
                    <a:pt x="112" y="79"/>
                    <a:pt x="110" y="82"/>
                  </a:cubicBezTo>
                  <a:cubicBezTo>
                    <a:pt x="108" y="85"/>
                    <a:pt x="105" y="88"/>
                    <a:pt x="103" y="91"/>
                  </a:cubicBezTo>
                  <a:cubicBezTo>
                    <a:pt x="98" y="97"/>
                    <a:pt x="93" y="102"/>
                    <a:pt x="88" y="107"/>
                  </a:cubicBezTo>
                  <a:cubicBezTo>
                    <a:pt x="88" y="107"/>
                    <a:pt x="88" y="108"/>
                    <a:pt x="89" y="108"/>
                  </a:cubicBezTo>
                  <a:cubicBezTo>
                    <a:pt x="97" y="102"/>
                    <a:pt x="103" y="94"/>
                    <a:pt x="110" y="88"/>
                  </a:cubicBezTo>
                  <a:cubicBezTo>
                    <a:pt x="111" y="87"/>
                    <a:pt x="113" y="85"/>
                    <a:pt x="113" y="84"/>
                  </a:cubicBezTo>
                  <a:cubicBezTo>
                    <a:pt x="112" y="87"/>
                    <a:pt x="110" y="89"/>
                    <a:pt x="108" y="92"/>
                  </a:cubicBezTo>
                  <a:cubicBezTo>
                    <a:pt x="104" y="96"/>
                    <a:pt x="101" y="100"/>
                    <a:pt x="98" y="104"/>
                  </a:cubicBezTo>
                  <a:cubicBezTo>
                    <a:pt x="97" y="105"/>
                    <a:pt x="97" y="105"/>
                    <a:pt x="96" y="105"/>
                  </a:cubicBezTo>
                  <a:cubicBezTo>
                    <a:pt x="95" y="107"/>
                    <a:pt x="94" y="108"/>
                    <a:pt x="92" y="10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0" y="109"/>
                    <a:pt x="87" y="109"/>
                    <a:pt x="86" y="109"/>
                  </a:cubicBezTo>
                  <a:close/>
                  <a:moveTo>
                    <a:pt x="115" y="93"/>
                  </a:moveTo>
                  <a:cubicBezTo>
                    <a:pt x="115" y="94"/>
                    <a:pt x="115" y="95"/>
                    <a:pt x="114" y="96"/>
                  </a:cubicBezTo>
                  <a:cubicBezTo>
                    <a:pt x="110" y="100"/>
                    <a:pt x="106" y="104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2" y="108"/>
                    <a:pt x="101" y="108"/>
                    <a:pt x="100" y="109"/>
                  </a:cubicBezTo>
                  <a:cubicBezTo>
                    <a:pt x="105" y="104"/>
                    <a:pt x="109" y="100"/>
                    <a:pt x="113" y="95"/>
                  </a:cubicBezTo>
                  <a:cubicBezTo>
                    <a:pt x="114" y="95"/>
                    <a:pt x="116" y="91"/>
                    <a:pt x="115" y="93"/>
                  </a:cubicBezTo>
                  <a:close/>
                  <a:moveTo>
                    <a:pt x="112" y="99"/>
                  </a:moveTo>
                  <a:cubicBezTo>
                    <a:pt x="110" y="101"/>
                    <a:pt x="108" y="104"/>
                    <a:pt x="105" y="106"/>
                  </a:cubicBezTo>
                  <a:cubicBezTo>
                    <a:pt x="101" y="110"/>
                    <a:pt x="107" y="104"/>
                    <a:pt x="108" y="102"/>
                  </a:cubicBezTo>
                  <a:cubicBezTo>
                    <a:pt x="110" y="101"/>
                    <a:pt x="111" y="100"/>
                    <a:pt x="112" y="99"/>
                  </a:cubicBezTo>
                  <a:close/>
                  <a:moveTo>
                    <a:pt x="99" y="109"/>
                  </a:moveTo>
                  <a:cubicBezTo>
                    <a:pt x="97" y="109"/>
                    <a:pt x="95" y="109"/>
                    <a:pt x="93" y="109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4" y="109"/>
                    <a:pt x="95" y="108"/>
                    <a:pt x="95" y="108"/>
                  </a:cubicBezTo>
                  <a:cubicBezTo>
                    <a:pt x="96" y="107"/>
                    <a:pt x="97" y="105"/>
                    <a:pt x="99" y="104"/>
                  </a:cubicBezTo>
                  <a:cubicBezTo>
                    <a:pt x="102" y="101"/>
                    <a:pt x="106" y="97"/>
                    <a:pt x="109" y="93"/>
                  </a:cubicBezTo>
                  <a:cubicBezTo>
                    <a:pt x="110" y="92"/>
                    <a:pt x="116" y="87"/>
                    <a:pt x="114" y="90"/>
                  </a:cubicBezTo>
                  <a:cubicBezTo>
                    <a:pt x="112" y="93"/>
                    <a:pt x="110" y="95"/>
                    <a:pt x="108" y="97"/>
                  </a:cubicBezTo>
                  <a:cubicBezTo>
                    <a:pt x="105" y="100"/>
                    <a:pt x="102" y="105"/>
                    <a:pt x="99" y="109"/>
                  </a:cubicBezTo>
                  <a:close/>
                  <a:moveTo>
                    <a:pt x="104" y="108"/>
                  </a:moveTo>
                  <a:cubicBezTo>
                    <a:pt x="108" y="105"/>
                    <a:pt x="112" y="101"/>
                    <a:pt x="115" y="96"/>
                  </a:cubicBezTo>
                  <a:cubicBezTo>
                    <a:pt x="115" y="96"/>
                    <a:pt x="115" y="96"/>
                    <a:pt x="116" y="95"/>
                  </a:cubicBezTo>
                  <a:cubicBezTo>
                    <a:pt x="116" y="95"/>
                    <a:pt x="116" y="94"/>
                    <a:pt x="117" y="94"/>
                  </a:cubicBezTo>
                  <a:cubicBezTo>
                    <a:pt x="116" y="94"/>
                    <a:pt x="116" y="95"/>
                    <a:pt x="116" y="95"/>
                  </a:cubicBezTo>
                  <a:cubicBezTo>
                    <a:pt x="115" y="97"/>
                    <a:pt x="114" y="98"/>
                    <a:pt x="113" y="99"/>
                  </a:cubicBezTo>
                  <a:cubicBezTo>
                    <a:pt x="111" y="102"/>
                    <a:pt x="109" y="105"/>
                    <a:pt x="106" y="108"/>
                  </a:cubicBezTo>
                  <a:cubicBezTo>
                    <a:pt x="105" y="108"/>
                    <a:pt x="104" y="108"/>
                    <a:pt x="104" y="108"/>
                  </a:cubicBezTo>
                  <a:close/>
                  <a:moveTo>
                    <a:pt x="110" y="106"/>
                  </a:moveTo>
                  <a:cubicBezTo>
                    <a:pt x="109" y="107"/>
                    <a:pt x="108" y="107"/>
                    <a:pt x="107" y="107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10" y="104"/>
                    <a:pt x="113" y="102"/>
                    <a:pt x="115" y="100"/>
                  </a:cubicBezTo>
                  <a:cubicBezTo>
                    <a:pt x="116" y="98"/>
                    <a:pt x="119" y="94"/>
                    <a:pt x="117" y="99"/>
                  </a:cubicBezTo>
                  <a:cubicBezTo>
                    <a:pt x="115" y="102"/>
                    <a:pt x="113" y="104"/>
                    <a:pt x="110" y="106"/>
                  </a:cubicBezTo>
                  <a:cubicBezTo>
                    <a:pt x="110" y="106"/>
                    <a:pt x="110" y="106"/>
                    <a:pt x="110" y="106"/>
                  </a:cubicBezTo>
                  <a:close/>
                  <a:moveTo>
                    <a:pt x="114" y="104"/>
                  </a:moveTo>
                  <a:cubicBezTo>
                    <a:pt x="116" y="102"/>
                    <a:pt x="118" y="99"/>
                    <a:pt x="118" y="96"/>
                  </a:cubicBezTo>
                  <a:cubicBezTo>
                    <a:pt x="119" y="95"/>
                    <a:pt x="118" y="95"/>
                    <a:pt x="118" y="95"/>
                  </a:cubicBezTo>
                  <a:cubicBezTo>
                    <a:pt x="117" y="97"/>
                    <a:pt x="116" y="98"/>
                    <a:pt x="114" y="99"/>
                  </a:cubicBezTo>
                  <a:cubicBezTo>
                    <a:pt x="116" y="97"/>
                    <a:pt x="117" y="95"/>
                    <a:pt x="118" y="93"/>
                  </a:cubicBezTo>
                  <a:cubicBezTo>
                    <a:pt x="118" y="93"/>
                    <a:pt x="118" y="92"/>
                    <a:pt x="117" y="93"/>
                  </a:cubicBezTo>
                  <a:cubicBezTo>
                    <a:pt x="117" y="93"/>
                    <a:pt x="116" y="94"/>
                    <a:pt x="116" y="94"/>
                  </a:cubicBezTo>
                  <a:cubicBezTo>
                    <a:pt x="116" y="93"/>
                    <a:pt x="117" y="92"/>
                    <a:pt x="117" y="91"/>
                  </a:cubicBezTo>
                  <a:cubicBezTo>
                    <a:pt x="117" y="91"/>
                    <a:pt x="117" y="91"/>
                    <a:pt x="116" y="91"/>
                  </a:cubicBezTo>
                  <a:cubicBezTo>
                    <a:pt x="113" y="94"/>
                    <a:pt x="110" y="97"/>
                    <a:pt x="107" y="101"/>
                  </a:cubicBezTo>
                  <a:cubicBezTo>
                    <a:pt x="105" y="102"/>
                    <a:pt x="104" y="104"/>
                    <a:pt x="102" y="106"/>
                  </a:cubicBezTo>
                  <a:cubicBezTo>
                    <a:pt x="102" y="106"/>
                    <a:pt x="102" y="106"/>
                    <a:pt x="101" y="107"/>
                  </a:cubicBezTo>
                  <a:cubicBezTo>
                    <a:pt x="104" y="104"/>
                    <a:pt x="106" y="100"/>
                    <a:pt x="109" y="97"/>
                  </a:cubicBezTo>
                  <a:cubicBezTo>
                    <a:pt x="111" y="94"/>
                    <a:pt x="114" y="92"/>
                    <a:pt x="116" y="88"/>
                  </a:cubicBezTo>
                  <a:cubicBezTo>
                    <a:pt x="116" y="88"/>
                    <a:pt x="115" y="87"/>
                    <a:pt x="115" y="88"/>
                  </a:cubicBezTo>
                  <a:cubicBezTo>
                    <a:pt x="110" y="91"/>
                    <a:pt x="106" y="95"/>
                    <a:pt x="102" y="100"/>
                  </a:cubicBezTo>
                  <a:cubicBezTo>
                    <a:pt x="102" y="99"/>
                    <a:pt x="103" y="99"/>
                    <a:pt x="103" y="98"/>
                  </a:cubicBezTo>
                  <a:cubicBezTo>
                    <a:pt x="107" y="93"/>
                    <a:pt x="111" y="89"/>
                    <a:pt x="115" y="83"/>
                  </a:cubicBezTo>
                  <a:cubicBezTo>
                    <a:pt x="115" y="83"/>
                    <a:pt x="114" y="83"/>
                    <a:pt x="114" y="83"/>
                  </a:cubicBezTo>
                  <a:cubicBezTo>
                    <a:pt x="110" y="86"/>
                    <a:pt x="106" y="90"/>
                    <a:pt x="102" y="94"/>
                  </a:cubicBezTo>
                  <a:cubicBezTo>
                    <a:pt x="98" y="98"/>
                    <a:pt x="94" y="102"/>
                    <a:pt x="90" y="106"/>
                  </a:cubicBezTo>
                  <a:cubicBezTo>
                    <a:pt x="98" y="98"/>
                    <a:pt x="106" y="89"/>
                    <a:pt x="112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06" y="83"/>
                    <a:pt x="102" y="88"/>
                    <a:pt x="97" y="92"/>
                  </a:cubicBezTo>
                  <a:cubicBezTo>
                    <a:pt x="95" y="95"/>
                    <a:pt x="92" y="97"/>
                    <a:pt x="89" y="100"/>
                  </a:cubicBezTo>
                  <a:cubicBezTo>
                    <a:pt x="96" y="91"/>
                    <a:pt x="102" y="83"/>
                    <a:pt x="110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14" y="80"/>
                    <a:pt x="118" y="86"/>
                    <a:pt x="119" y="93"/>
                  </a:cubicBezTo>
                  <a:cubicBezTo>
                    <a:pt x="119" y="98"/>
                    <a:pt x="117" y="102"/>
                    <a:pt x="114" y="104"/>
                  </a:cubicBezTo>
                  <a:close/>
                  <a:moveTo>
                    <a:pt x="109" y="74"/>
                  </a:moveTo>
                  <a:cubicBezTo>
                    <a:pt x="100" y="81"/>
                    <a:pt x="93" y="90"/>
                    <a:pt x="85" y="99"/>
                  </a:cubicBezTo>
                  <a:cubicBezTo>
                    <a:pt x="86" y="97"/>
                    <a:pt x="87" y="95"/>
                    <a:pt x="89" y="93"/>
                  </a:cubicBezTo>
                  <a:cubicBezTo>
                    <a:pt x="95" y="86"/>
                    <a:pt x="100" y="80"/>
                    <a:pt x="106" y="74"/>
                  </a:cubicBezTo>
                  <a:cubicBezTo>
                    <a:pt x="107" y="73"/>
                    <a:pt x="106" y="73"/>
                    <a:pt x="106" y="73"/>
                  </a:cubicBezTo>
                  <a:cubicBezTo>
                    <a:pt x="99" y="77"/>
                    <a:pt x="93" y="82"/>
                    <a:pt x="87" y="88"/>
                  </a:cubicBezTo>
                  <a:cubicBezTo>
                    <a:pt x="88" y="87"/>
                    <a:pt x="88" y="87"/>
                    <a:pt x="89" y="86"/>
                  </a:cubicBezTo>
                  <a:cubicBezTo>
                    <a:pt x="93" y="80"/>
                    <a:pt x="100" y="75"/>
                    <a:pt x="103" y="69"/>
                  </a:cubicBezTo>
                  <a:cubicBezTo>
                    <a:pt x="103" y="68"/>
                    <a:pt x="103" y="68"/>
                    <a:pt x="102" y="68"/>
                  </a:cubicBezTo>
                  <a:cubicBezTo>
                    <a:pt x="96" y="75"/>
                    <a:pt x="89" y="82"/>
                    <a:pt x="82" y="88"/>
                  </a:cubicBezTo>
                  <a:cubicBezTo>
                    <a:pt x="78" y="91"/>
                    <a:pt x="75" y="93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5" y="92"/>
                    <a:pt x="79" y="89"/>
                    <a:pt x="82" y="85"/>
                  </a:cubicBezTo>
                  <a:cubicBezTo>
                    <a:pt x="88" y="78"/>
                    <a:pt x="95" y="72"/>
                    <a:pt x="100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3" y="68"/>
                    <a:pt x="106" y="71"/>
                    <a:pt x="109" y="74"/>
                  </a:cubicBezTo>
                  <a:close/>
                  <a:moveTo>
                    <a:pt x="40" y="41"/>
                  </a:moveTo>
                  <a:cubicBezTo>
                    <a:pt x="48" y="29"/>
                    <a:pt x="44" y="16"/>
                    <a:pt x="37" y="5"/>
                  </a:cubicBezTo>
                  <a:cubicBezTo>
                    <a:pt x="48" y="3"/>
                    <a:pt x="59" y="4"/>
                    <a:pt x="70" y="4"/>
                  </a:cubicBezTo>
                  <a:cubicBezTo>
                    <a:pt x="64" y="13"/>
                    <a:pt x="62" y="23"/>
                    <a:pt x="67" y="33"/>
                  </a:cubicBezTo>
                  <a:cubicBezTo>
                    <a:pt x="73" y="45"/>
                    <a:pt x="86" y="53"/>
                    <a:pt x="96" y="61"/>
                  </a:cubicBezTo>
                  <a:cubicBezTo>
                    <a:pt x="96" y="62"/>
                    <a:pt x="96" y="62"/>
                    <a:pt x="97" y="62"/>
                  </a:cubicBezTo>
                  <a:cubicBezTo>
                    <a:pt x="96" y="62"/>
                    <a:pt x="95" y="63"/>
                    <a:pt x="94" y="64"/>
                  </a:cubicBezTo>
                  <a:cubicBezTo>
                    <a:pt x="91" y="67"/>
                    <a:pt x="85" y="63"/>
                    <a:pt x="81" y="62"/>
                  </a:cubicBezTo>
                  <a:cubicBezTo>
                    <a:pt x="73" y="60"/>
                    <a:pt x="69" y="67"/>
                    <a:pt x="63" y="71"/>
                  </a:cubicBezTo>
                  <a:cubicBezTo>
                    <a:pt x="55" y="76"/>
                    <a:pt x="50" y="65"/>
                    <a:pt x="44" y="61"/>
                  </a:cubicBezTo>
                  <a:cubicBezTo>
                    <a:pt x="38" y="56"/>
                    <a:pt x="33" y="58"/>
                    <a:pt x="27" y="60"/>
                  </a:cubicBezTo>
                  <a:cubicBezTo>
                    <a:pt x="31" y="54"/>
                    <a:pt x="36" y="48"/>
                    <a:pt x="40" y="41"/>
                  </a:cubicBezTo>
                  <a:close/>
                  <a:moveTo>
                    <a:pt x="16" y="75"/>
                  </a:moveTo>
                  <a:cubicBezTo>
                    <a:pt x="19" y="72"/>
                    <a:pt x="23" y="70"/>
                    <a:pt x="26" y="67"/>
                  </a:cubicBezTo>
                  <a:cubicBezTo>
                    <a:pt x="28" y="65"/>
                    <a:pt x="30" y="64"/>
                    <a:pt x="32" y="63"/>
                  </a:cubicBezTo>
                  <a:cubicBezTo>
                    <a:pt x="34" y="62"/>
                    <a:pt x="35" y="61"/>
                    <a:pt x="37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5" y="63"/>
                    <a:pt x="35" y="63"/>
                  </a:cubicBezTo>
                  <a:cubicBezTo>
                    <a:pt x="29" y="68"/>
                    <a:pt x="24" y="72"/>
                    <a:pt x="18" y="76"/>
                  </a:cubicBezTo>
                  <a:cubicBezTo>
                    <a:pt x="15" y="78"/>
                    <a:pt x="13" y="81"/>
                    <a:pt x="10" y="83"/>
                  </a:cubicBezTo>
                  <a:cubicBezTo>
                    <a:pt x="12" y="80"/>
                    <a:pt x="14" y="77"/>
                    <a:pt x="16" y="75"/>
                  </a:cubicBezTo>
                  <a:close/>
                </a:path>
              </a:pathLst>
            </a:custGeom>
            <a:blipFill dpi="0" rotWithShape="1"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48" name="Freeform 42"/>
            <p:cNvSpPr>
              <a:spLocks noEditPoints="1"/>
            </p:cNvSpPr>
            <p:nvPr/>
          </p:nvSpPr>
          <p:spPr bwMode="auto">
            <a:xfrm>
              <a:off x="5049924" y="361211"/>
              <a:ext cx="357188" cy="331788"/>
            </a:xfrm>
            <a:custGeom>
              <a:avLst/>
              <a:gdLst>
                <a:gd name="T0" fmla="*/ 103 w 123"/>
                <a:gd name="T1" fmla="*/ 64 h 114"/>
                <a:gd name="T2" fmla="*/ 35 w 123"/>
                <a:gd name="T3" fmla="*/ 3 h 114"/>
                <a:gd name="T4" fmla="*/ 5 w 123"/>
                <a:gd name="T5" fmla="*/ 103 h 114"/>
                <a:gd name="T6" fmla="*/ 23 w 123"/>
                <a:gd name="T7" fmla="*/ 66 h 114"/>
                <a:gd name="T8" fmla="*/ 40 w 123"/>
                <a:gd name="T9" fmla="*/ 62 h 114"/>
                <a:gd name="T10" fmla="*/ 98 w 123"/>
                <a:gd name="T11" fmla="*/ 65 h 114"/>
                <a:gd name="T12" fmla="*/ 93 w 123"/>
                <a:gd name="T13" fmla="*/ 68 h 114"/>
                <a:gd name="T14" fmla="*/ 56 w 123"/>
                <a:gd name="T15" fmla="*/ 97 h 114"/>
                <a:gd name="T16" fmla="*/ 76 w 123"/>
                <a:gd name="T17" fmla="*/ 65 h 114"/>
                <a:gd name="T18" fmla="*/ 38 w 123"/>
                <a:gd name="T19" fmla="*/ 106 h 114"/>
                <a:gd name="T20" fmla="*/ 58 w 123"/>
                <a:gd name="T21" fmla="*/ 80 h 114"/>
                <a:gd name="T22" fmla="*/ 28 w 123"/>
                <a:gd name="T23" fmla="*/ 95 h 114"/>
                <a:gd name="T24" fmla="*/ 52 w 123"/>
                <a:gd name="T25" fmla="*/ 73 h 114"/>
                <a:gd name="T26" fmla="*/ 39 w 123"/>
                <a:gd name="T27" fmla="*/ 91 h 114"/>
                <a:gd name="T28" fmla="*/ 12 w 123"/>
                <a:gd name="T29" fmla="*/ 102 h 114"/>
                <a:gd name="T30" fmla="*/ 45 w 123"/>
                <a:gd name="T31" fmla="*/ 69 h 114"/>
                <a:gd name="T32" fmla="*/ 47 w 123"/>
                <a:gd name="T33" fmla="*/ 68 h 114"/>
                <a:gd name="T34" fmla="*/ 6 w 123"/>
                <a:gd name="T35" fmla="*/ 93 h 114"/>
                <a:gd name="T36" fmla="*/ 35 w 123"/>
                <a:gd name="T37" fmla="*/ 65 h 114"/>
                <a:gd name="T38" fmla="*/ 8 w 123"/>
                <a:gd name="T39" fmla="*/ 87 h 114"/>
                <a:gd name="T40" fmla="*/ 7 w 123"/>
                <a:gd name="T41" fmla="*/ 100 h 114"/>
                <a:gd name="T42" fmla="*/ 40 w 123"/>
                <a:gd name="T43" fmla="*/ 75 h 114"/>
                <a:gd name="T44" fmla="*/ 50 w 123"/>
                <a:gd name="T45" fmla="*/ 74 h 114"/>
                <a:gd name="T46" fmla="*/ 10 w 123"/>
                <a:gd name="T47" fmla="*/ 104 h 114"/>
                <a:gd name="T48" fmla="*/ 40 w 123"/>
                <a:gd name="T49" fmla="*/ 90 h 114"/>
                <a:gd name="T50" fmla="*/ 59 w 123"/>
                <a:gd name="T51" fmla="*/ 78 h 114"/>
                <a:gd name="T52" fmla="*/ 50 w 123"/>
                <a:gd name="T53" fmla="*/ 89 h 114"/>
                <a:gd name="T54" fmla="*/ 36 w 123"/>
                <a:gd name="T55" fmla="*/ 107 h 114"/>
                <a:gd name="T56" fmla="*/ 45 w 123"/>
                <a:gd name="T57" fmla="*/ 92 h 114"/>
                <a:gd name="T58" fmla="*/ 77 w 123"/>
                <a:gd name="T59" fmla="*/ 70 h 114"/>
                <a:gd name="T60" fmla="*/ 46 w 123"/>
                <a:gd name="T61" fmla="*/ 107 h 114"/>
                <a:gd name="T62" fmla="*/ 88 w 123"/>
                <a:gd name="T63" fmla="*/ 68 h 114"/>
                <a:gd name="T64" fmla="*/ 57 w 123"/>
                <a:gd name="T65" fmla="*/ 104 h 114"/>
                <a:gd name="T66" fmla="*/ 60 w 123"/>
                <a:gd name="T67" fmla="*/ 107 h 114"/>
                <a:gd name="T68" fmla="*/ 99 w 123"/>
                <a:gd name="T69" fmla="*/ 72 h 114"/>
                <a:gd name="T70" fmla="*/ 61 w 123"/>
                <a:gd name="T71" fmla="*/ 107 h 114"/>
                <a:gd name="T72" fmla="*/ 75 w 123"/>
                <a:gd name="T73" fmla="*/ 107 h 114"/>
                <a:gd name="T74" fmla="*/ 84 w 123"/>
                <a:gd name="T75" fmla="*/ 105 h 114"/>
                <a:gd name="T76" fmla="*/ 99 w 123"/>
                <a:gd name="T77" fmla="*/ 79 h 114"/>
                <a:gd name="T78" fmla="*/ 105 w 123"/>
                <a:gd name="T79" fmla="*/ 86 h 114"/>
                <a:gd name="T80" fmla="*/ 110 w 123"/>
                <a:gd name="T81" fmla="*/ 88 h 114"/>
                <a:gd name="T82" fmla="*/ 92 w 123"/>
                <a:gd name="T83" fmla="*/ 109 h 114"/>
                <a:gd name="T84" fmla="*/ 100 w 123"/>
                <a:gd name="T85" fmla="*/ 109 h 114"/>
                <a:gd name="T86" fmla="*/ 112 w 123"/>
                <a:gd name="T87" fmla="*/ 99 h 114"/>
                <a:gd name="T88" fmla="*/ 109 w 123"/>
                <a:gd name="T89" fmla="*/ 93 h 114"/>
                <a:gd name="T90" fmla="*/ 116 w 123"/>
                <a:gd name="T91" fmla="*/ 95 h 114"/>
                <a:gd name="T92" fmla="*/ 110 w 123"/>
                <a:gd name="T93" fmla="*/ 106 h 114"/>
                <a:gd name="T94" fmla="*/ 117 w 123"/>
                <a:gd name="T95" fmla="*/ 99 h 114"/>
                <a:gd name="T96" fmla="*/ 114 w 123"/>
                <a:gd name="T97" fmla="*/ 99 h 114"/>
                <a:gd name="T98" fmla="*/ 107 w 123"/>
                <a:gd name="T99" fmla="*/ 101 h 114"/>
                <a:gd name="T100" fmla="*/ 102 w 123"/>
                <a:gd name="T101" fmla="*/ 100 h 114"/>
                <a:gd name="T102" fmla="*/ 112 w 123"/>
                <a:gd name="T103" fmla="*/ 80 h 114"/>
                <a:gd name="T104" fmla="*/ 119 w 123"/>
                <a:gd name="T105" fmla="*/ 93 h 114"/>
                <a:gd name="T106" fmla="*/ 106 w 123"/>
                <a:gd name="T107" fmla="*/ 73 h 114"/>
                <a:gd name="T108" fmla="*/ 72 w 123"/>
                <a:gd name="T109" fmla="*/ 97 h 114"/>
                <a:gd name="T110" fmla="*/ 40 w 123"/>
                <a:gd name="T111" fmla="*/ 42 h 114"/>
                <a:gd name="T112" fmla="*/ 94 w 123"/>
                <a:gd name="T113" fmla="*/ 64 h 114"/>
                <a:gd name="T114" fmla="*/ 16 w 123"/>
                <a:gd name="T115" fmla="*/ 75 h 114"/>
                <a:gd name="T116" fmla="*/ 18 w 123"/>
                <a:gd name="T117" fmla="*/ 7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3" h="114">
                  <a:moveTo>
                    <a:pt x="27" y="110"/>
                  </a:moveTo>
                  <a:cubicBezTo>
                    <a:pt x="32" y="111"/>
                    <a:pt x="37" y="110"/>
                    <a:pt x="42" y="110"/>
                  </a:cubicBezTo>
                  <a:cubicBezTo>
                    <a:pt x="50" y="109"/>
                    <a:pt x="58" y="110"/>
                    <a:pt x="65" y="111"/>
                  </a:cubicBezTo>
                  <a:cubicBezTo>
                    <a:pt x="78" y="111"/>
                    <a:pt x="92" y="114"/>
                    <a:pt x="105" y="111"/>
                  </a:cubicBezTo>
                  <a:cubicBezTo>
                    <a:pt x="114" y="109"/>
                    <a:pt x="123" y="102"/>
                    <a:pt x="121" y="92"/>
                  </a:cubicBezTo>
                  <a:cubicBezTo>
                    <a:pt x="120" y="80"/>
                    <a:pt x="111" y="71"/>
                    <a:pt x="103" y="64"/>
                  </a:cubicBezTo>
                  <a:cubicBezTo>
                    <a:pt x="94" y="55"/>
                    <a:pt x="84" y="48"/>
                    <a:pt x="76" y="40"/>
                  </a:cubicBezTo>
                  <a:cubicBezTo>
                    <a:pt x="71" y="35"/>
                    <a:pt x="67" y="29"/>
                    <a:pt x="67" y="22"/>
                  </a:cubicBezTo>
                  <a:cubicBezTo>
                    <a:pt x="67" y="15"/>
                    <a:pt x="70" y="9"/>
                    <a:pt x="73" y="4"/>
                  </a:cubicBezTo>
                  <a:cubicBezTo>
                    <a:pt x="74" y="3"/>
                    <a:pt x="73" y="3"/>
                    <a:pt x="72" y="2"/>
                  </a:cubicBezTo>
                  <a:cubicBezTo>
                    <a:pt x="72" y="2"/>
                    <a:pt x="72" y="1"/>
                    <a:pt x="71" y="1"/>
                  </a:cubicBezTo>
                  <a:cubicBezTo>
                    <a:pt x="59" y="2"/>
                    <a:pt x="47" y="0"/>
                    <a:pt x="35" y="3"/>
                  </a:cubicBezTo>
                  <a:cubicBezTo>
                    <a:pt x="34" y="3"/>
                    <a:pt x="34" y="4"/>
                    <a:pt x="34" y="5"/>
                  </a:cubicBezTo>
                  <a:cubicBezTo>
                    <a:pt x="34" y="5"/>
                    <a:pt x="34" y="6"/>
                    <a:pt x="34" y="6"/>
                  </a:cubicBezTo>
                  <a:cubicBezTo>
                    <a:pt x="38" y="12"/>
                    <a:pt x="41" y="18"/>
                    <a:pt x="42" y="26"/>
                  </a:cubicBezTo>
                  <a:cubicBezTo>
                    <a:pt x="42" y="34"/>
                    <a:pt x="37" y="41"/>
                    <a:pt x="33" y="47"/>
                  </a:cubicBezTo>
                  <a:cubicBezTo>
                    <a:pt x="25" y="57"/>
                    <a:pt x="18" y="67"/>
                    <a:pt x="11" y="78"/>
                  </a:cubicBezTo>
                  <a:cubicBezTo>
                    <a:pt x="6" y="85"/>
                    <a:pt x="0" y="95"/>
                    <a:pt x="5" y="103"/>
                  </a:cubicBezTo>
                  <a:cubicBezTo>
                    <a:pt x="10" y="110"/>
                    <a:pt x="20" y="110"/>
                    <a:pt x="27" y="110"/>
                  </a:cubicBezTo>
                  <a:close/>
                  <a:moveTo>
                    <a:pt x="23" y="66"/>
                  </a:moveTo>
                  <a:cubicBezTo>
                    <a:pt x="23" y="65"/>
                    <a:pt x="24" y="65"/>
                    <a:pt x="24" y="65"/>
                  </a:cubicBezTo>
                  <a:cubicBezTo>
                    <a:pt x="26" y="64"/>
                    <a:pt x="28" y="63"/>
                    <a:pt x="29" y="62"/>
                  </a:cubicBezTo>
                  <a:cubicBezTo>
                    <a:pt x="26" y="65"/>
                    <a:pt x="23" y="67"/>
                    <a:pt x="20" y="70"/>
                  </a:cubicBezTo>
                  <a:cubicBezTo>
                    <a:pt x="21" y="69"/>
                    <a:pt x="22" y="67"/>
                    <a:pt x="23" y="66"/>
                  </a:cubicBezTo>
                  <a:close/>
                  <a:moveTo>
                    <a:pt x="32" y="61"/>
                  </a:moveTo>
                  <a:cubicBezTo>
                    <a:pt x="33" y="61"/>
                    <a:pt x="34" y="61"/>
                    <a:pt x="35" y="61"/>
                  </a:cubicBezTo>
                  <a:cubicBezTo>
                    <a:pt x="32" y="62"/>
                    <a:pt x="28" y="64"/>
                    <a:pt x="25" y="67"/>
                  </a:cubicBezTo>
                  <a:cubicBezTo>
                    <a:pt x="27" y="65"/>
                    <a:pt x="29" y="63"/>
                    <a:pt x="32" y="61"/>
                  </a:cubicBezTo>
                  <a:close/>
                  <a:moveTo>
                    <a:pt x="38" y="61"/>
                  </a:moveTo>
                  <a:cubicBezTo>
                    <a:pt x="39" y="61"/>
                    <a:pt x="39" y="61"/>
                    <a:pt x="40" y="62"/>
                  </a:cubicBezTo>
                  <a:cubicBezTo>
                    <a:pt x="36" y="64"/>
                    <a:pt x="32" y="66"/>
                    <a:pt x="29" y="69"/>
                  </a:cubicBezTo>
                  <a:cubicBezTo>
                    <a:pt x="23" y="74"/>
                    <a:pt x="17" y="79"/>
                    <a:pt x="11" y="84"/>
                  </a:cubicBezTo>
                  <a:cubicBezTo>
                    <a:pt x="11" y="84"/>
                    <a:pt x="11" y="83"/>
                    <a:pt x="12" y="83"/>
                  </a:cubicBezTo>
                  <a:cubicBezTo>
                    <a:pt x="14" y="80"/>
                    <a:pt x="17" y="77"/>
                    <a:pt x="21" y="75"/>
                  </a:cubicBezTo>
                  <a:cubicBezTo>
                    <a:pt x="27" y="71"/>
                    <a:pt x="33" y="66"/>
                    <a:pt x="38" y="61"/>
                  </a:cubicBezTo>
                  <a:close/>
                  <a:moveTo>
                    <a:pt x="98" y="65"/>
                  </a:moveTo>
                  <a:cubicBezTo>
                    <a:pt x="91" y="71"/>
                    <a:pt x="84" y="78"/>
                    <a:pt x="77" y="84"/>
                  </a:cubicBezTo>
                  <a:cubicBezTo>
                    <a:pt x="73" y="88"/>
                    <a:pt x="69" y="91"/>
                    <a:pt x="65" y="95"/>
                  </a:cubicBezTo>
                  <a:cubicBezTo>
                    <a:pt x="68" y="92"/>
                    <a:pt x="71" y="89"/>
                    <a:pt x="74" y="86"/>
                  </a:cubicBezTo>
                  <a:cubicBezTo>
                    <a:pt x="79" y="81"/>
                    <a:pt x="85" y="75"/>
                    <a:pt x="89" y="68"/>
                  </a:cubicBezTo>
                  <a:cubicBezTo>
                    <a:pt x="89" y="68"/>
                    <a:pt x="89" y="68"/>
                    <a:pt x="90" y="68"/>
                  </a:cubicBezTo>
                  <a:cubicBezTo>
                    <a:pt x="91" y="68"/>
                    <a:pt x="92" y="68"/>
                    <a:pt x="93" y="68"/>
                  </a:cubicBezTo>
                  <a:cubicBezTo>
                    <a:pt x="94" y="67"/>
                    <a:pt x="97" y="65"/>
                    <a:pt x="98" y="65"/>
                  </a:cubicBezTo>
                  <a:close/>
                  <a:moveTo>
                    <a:pt x="83" y="65"/>
                  </a:moveTo>
                  <a:cubicBezTo>
                    <a:pt x="84" y="66"/>
                    <a:pt x="86" y="67"/>
                    <a:pt x="88" y="68"/>
                  </a:cubicBezTo>
                  <a:cubicBezTo>
                    <a:pt x="84" y="71"/>
                    <a:pt x="82" y="74"/>
                    <a:pt x="78" y="77"/>
                  </a:cubicBezTo>
                  <a:cubicBezTo>
                    <a:pt x="74" y="80"/>
                    <a:pt x="70" y="84"/>
                    <a:pt x="66" y="87"/>
                  </a:cubicBezTo>
                  <a:cubicBezTo>
                    <a:pt x="63" y="90"/>
                    <a:pt x="59" y="93"/>
                    <a:pt x="56" y="97"/>
                  </a:cubicBezTo>
                  <a:cubicBezTo>
                    <a:pt x="56" y="97"/>
                    <a:pt x="57" y="96"/>
                    <a:pt x="57" y="96"/>
                  </a:cubicBezTo>
                  <a:cubicBezTo>
                    <a:pt x="60" y="92"/>
                    <a:pt x="63" y="89"/>
                    <a:pt x="66" y="86"/>
                  </a:cubicBezTo>
                  <a:cubicBezTo>
                    <a:pt x="69" y="82"/>
                    <a:pt x="72" y="78"/>
                    <a:pt x="75" y="75"/>
                  </a:cubicBezTo>
                  <a:cubicBezTo>
                    <a:pt x="78" y="72"/>
                    <a:pt x="81" y="69"/>
                    <a:pt x="83" y="66"/>
                  </a:cubicBezTo>
                  <a:cubicBezTo>
                    <a:pt x="83" y="66"/>
                    <a:pt x="83" y="65"/>
                    <a:pt x="83" y="65"/>
                  </a:cubicBezTo>
                  <a:close/>
                  <a:moveTo>
                    <a:pt x="76" y="65"/>
                  </a:moveTo>
                  <a:cubicBezTo>
                    <a:pt x="77" y="65"/>
                    <a:pt x="79" y="65"/>
                    <a:pt x="81" y="65"/>
                  </a:cubicBezTo>
                  <a:cubicBezTo>
                    <a:pt x="81" y="65"/>
                    <a:pt x="81" y="65"/>
                    <a:pt x="82" y="65"/>
                  </a:cubicBezTo>
                  <a:cubicBezTo>
                    <a:pt x="75" y="70"/>
                    <a:pt x="69" y="77"/>
                    <a:pt x="62" y="83"/>
                  </a:cubicBezTo>
                  <a:cubicBezTo>
                    <a:pt x="56" y="90"/>
                    <a:pt x="48" y="96"/>
                    <a:pt x="41" y="103"/>
                  </a:cubicBezTo>
                  <a:cubicBezTo>
                    <a:pt x="40" y="104"/>
                    <a:pt x="39" y="105"/>
                    <a:pt x="38" y="106"/>
                  </a:cubicBezTo>
                  <a:cubicBezTo>
                    <a:pt x="38" y="106"/>
                    <a:pt x="38" y="106"/>
                    <a:pt x="38" y="106"/>
                  </a:cubicBezTo>
                  <a:cubicBezTo>
                    <a:pt x="40" y="104"/>
                    <a:pt x="42" y="102"/>
                    <a:pt x="44" y="100"/>
                  </a:cubicBezTo>
                  <a:cubicBezTo>
                    <a:pt x="48" y="96"/>
                    <a:pt x="52" y="93"/>
                    <a:pt x="56" y="89"/>
                  </a:cubicBezTo>
                  <a:cubicBezTo>
                    <a:pt x="63" y="82"/>
                    <a:pt x="69" y="73"/>
                    <a:pt x="76" y="65"/>
                  </a:cubicBezTo>
                  <a:close/>
                  <a:moveTo>
                    <a:pt x="73" y="67"/>
                  </a:moveTo>
                  <a:cubicBezTo>
                    <a:pt x="72" y="69"/>
                    <a:pt x="70" y="70"/>
                    <a:pt x="68" y="72"/>
                  </a:cubicBezTo>
                  <a:cubicBezTo>
                    <a:pt x="65" y="75"/>
                    <a:pt x="62" y="77"/>
                    <a:pt x="58" y="80"/>
                  </a:cubicBezTo>
                  <a:cubicBezTo>
                    <a:pt x="58" y="81"/>
                    <a:pt x="57" y="81"/>
                    <a:pt x="57" y="82"/>
                  </a:cubicBezTo>
                  <a:cubicBezTo>
                    <a:pt x="59" y="79"/>
                    <a:pt x="62" y="77"/>
                    <a:pt x="64" y="74"/>
                  </a:cubicBezTo>
                  <a:cubicBezTo>
                    <a:pt x="68" y="72"/>
                    <a:pt x="70" y="69"/>
                    <a:pt x="73" y="67"/>
                  </a:cubicBezTo>
                  <a:close/>
                  <a:moveTo>
                    <a:pt x="54" y="74"/>
                  </a:moveTo>
                  <a:cubicBezTo>
                    <a:pt x="48" y="78"/>
                    <a:pt x="42" y="83"/>
                    <a:pt x="37" y="88"/>
                  </a:cubicBezTo>
                  <a:cubicBezTo>
                    <a:pt x="34" y="90"/>
                    <a:pt x="31" y="92"/>
                    <a:pt x="28" y="95"/>
                  </a:cubicBezTo>
                  <a:cubicBezTo>
                    <a:pt x="24" y="98"/>
                    <a:pt x="21" y="102"/>
                    <a:pt x="17" y="104"/>
                  </a:cubicBezTo>
                  <a:cubicBezTo>
                    <a:pt x="14" y="106"/>
                    <a:pt x="16" y="104"/>
                    <a:pt x="17" y="104"/>
                  </a:cubicBezTo>
                  <a:cubicBezTo>
                    <a:pt x="19" y="102"/>
                    <a:pt x="20" y="101"/>
                    <a:pt x="22" y="99"/>
                  </a:cubicBezTo>
                  <a:cubicBezTo>
                    <a:pt x="26" y="96"/>
                    <a:pt x="29" y="93"/>
                    <a:pt x="33" y="90"/>
                  </a:cubicBezTo>
                  <a:cubicBezTo>
                    <a:pt x="40" y="85"/>
                    <a:pt x="46" y="79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4" y="74"/>
                    <a:pt x="57" y="75"/>
                    <a:pt x="61" y="75"/>
                  </a:cubicBezTo>
                  <a:cubicBezTo>
                    <a:pt x="56" y="78"/>
                    <a:pt x="51" y="82"/>
                    <a:pt x="47" y="86"/>
                  </a:cubicBezTo>
                  <a:cubicBezTo>
                    <a:pt x="41" y="91"/>
                    <a:pt x="34" y="97"/>
                    <a:pt x="28" y="103"/>
                  </a:cubicBezTo>
                  <a:cubicBezTo>
                    <a:pt x="27" y="103"/>
                    <a:pt x="24" y="106"/>
                    <a:pt x="25" y="105"/>
                  </a:cubicBezTo>
                  <a:cubicBezTo>
                    <a:pt x="26" y="104"/>
                    <a:pt x="28" y="102"/>
                    <a:pt x="29" y="100"/>
                  </a:cubicBezTo>
                  <a:cubicBezTo>
                    <a:pt x="32" y="97"/>
                    <a:pt x="36" y="94"/>
                    <a:pt x="39" y="91"/>
                  </a:cubicBezTo>
                  <a:cubicBezTo>
                    <a:pt x="42" y="89"/>
                    <a:pt x="44" y="86"/>
                    <a:pt x="47" y="83"/>
                  </a:cubicBezTo>
                  <a:cubicBezTo>
                    <a:pt x="50" y="80"/>
                    <a:pt x="53" y="78"/>
                    <a:pt x="55" y="75"/>
                  </a:cubicBezTo>
                  <a:cubicBezTo>
                    <a:pt x="55" y="74"/>
                    <a:pt x="54" y="74"/>
                    <a:pt x="54" y="74"/>
                  </a:cubicBezTo>
                  <a:close/>
                  <a:moveTo>
                    <a:pt x="47" y="68"/>
                  </a:moveTo>
                  <a:cubicBezTo>
                    <a:pt x="49" y="70"/>
                    <a:pt x="50" y="71"/>
                    <a:pt x="52" y="72"/>
                  </a:cubicBezTo>
                  <a:cubicBezTo>
                    <a:pt x="37" y="80"/>
                    <a:pt x="26" y="93"/>
                    <a:pt x="12" y="102"/>
                  </a:cubicBezTo>
                  <a:cubicBezTo>
                    <a:pt x="9" y="104"/>
                    <a:pt x="13" y="100"/>
                    <a:pt x="14" y="100"/>
                  </a:cubicBezTo>
                  <a:cubicBezTo>
                    <a:pt x="15" y="98"/>
                    <a:pt x="17" y="97"/>
                    <a:pt x="19" y="95"/>
                  </a:cubicBezTo>
                  <a:cubicBezTo>
                    <a:pt x="22" y="93"/>
                    <a:pt x="25" y="90"/>
                    <a:pt x="28" y="87"/>
                  </a:cubicBezTo>
                  <a:cubicBezTo>
                    <a:pt x="35" y="81"/>
                    <a:pt x="41" y="74"/>
                    <a:pt x="47" y="68"/>
                  </a:cubicBezTo>
                  <a:close/>
                  <a:moveTo>
                    <a:pt x="46" y="69"/>
                  </a:moveTo>
                  <a:cubicBezTo>
                    <a:pt x="46" y="69"/>
                    <a:pt x="45" y="69"/>
                    <a:pt x="45" y="69"/>
                  </a:cubicBezTo>
                  <a:cubicBezTo>
                    <a:pt x="38" y="75"/>
                    <a:pt x="31" y="81"/>
                    <a:pt x="23" y="87"/>
                  </a:cubicBezTo>
                  <a:cubicBezTo>
                    <a:pt x="20" y="90"/>
                    <a:pt x="16" y="92"/>
                    <a:pt x="13" y="95"/>
                  </a:cubicBezTo>
                  <a:cubicBezTo>
                    <a:pt x="11" y="96"/>
                    <a:pt x="9" y="98"/>
                    <a:pt x="7" y="99"/>
                  </a:cubicBezTo>
                  <a:cubicBezTo>
                    <a:pt x="9" y="98"/>
                    <a:pt x="10" y="97"/>
                    <a:pt x="11" y="95"/>
                  </a:cubicBezTo>
                  <a:cubicBezTo>
                    <a:pt x="21" y="84"/>
                    <a:pt x="36" y="77"/>
                    <a:pt x="44" y="65"/>
                  </a:cubicBezTo>
                  <a:cubicBezTo>
                    <a:pt x="45" y="66"/>
                    <a:pt x="46" y="67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7" y="68"/>
                    <a:pt x="46" y="68"/>
                    <a:pt x="46" y="69"/>
                  </a:cubicBezTo>
                  <a:close/>
                  <a:moveTo>
                    <a:pt x="44" y="64"/>
                  </a:moveTo>
                  <a:cubicBezTo>
                    <a:pt x="37" y="69"/>
                    <a:pt x="31" y="74"/>
                    <a:pt x="25" y="79"/>
                  </a:cubicBezTo>
                  <a:cubicBezTo>
                    <a:pt x="21" y="81"/>
                    <a:pt x="18" y="84"/>
                    <a:pt x="15" y="87"/>
                  </a:cubicBezTo>
                  <a:cubicBezTo>
                    <a:pt x="13" y="89"/>
                    <a:pt x="8" y="92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17" y="82"/>
                    <a:pt x="31" y="74"/>
                    <a:pt x="42" y="63"/>
                  </a:cubicBezTo>
                  <a:cubicBezTo>
                    <a:pt x="42" y="63"/>
                    <a:pt x="43" y="64"/>
                    <a:pt x="44" y="64"/>
                  </a:cubicBezTo>
                  <a:close/>
                  <a:moveTo>
                    <a:pt x="8" y="87"/>
                  </a:moveTo>
                  <a:cubicBezTo>
                    <a:pt x="14" y="82"/>
                    <a:pt x="20" y="77"/>
                    <a:pt x="26" y="73"/>
                  </a:cubicBezTo>
                  <a:cubicBezTo>
                    <a:pt x="29" y="70"/>
                    <a:pt x="32" y="68"/>
                    <a:pt x="35" y="65"/>
                  </a:cubicBezTo>
                  <a:cubicBezTo>
                    <a:pt x="37" y="64"/>
                    <a:pt x="38" y="63"/>
                    <a:pt x="39" y="63"/>
                  </a:cubicBezTo>
                  <a:cubicBezTo>
                    <a:pt x="40" y="62"/>
                    <a:pt x="40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3"/>
                    <a:pt x="40" y="63"/>
                    <a:pt x="40" y="64"/>
                  </a:cubicBezTo>
                  <a:cubicBezTo>
                    <a:pt x="30" y="74"/>
                    <a:pt x="17" y="82"/>
                    <a:pt x="7" y="92"/>
                  </a:cubicBezTo>
                  <a:cubicBezTo>
                    <a:pt x="7" y="90"/>
                    <a:pt x="8" y="89"/>
                    <a:pt x="8" y="87"/>
                  </a:cubicBezTo>
                  <a:close/>
                  <a:moveTo>
                    <a:pt x="23" y="81"/>
                  </a:moveTo>
                  <a:cubicBezTo>
                    <a:pt x="26" y="78"/>
                    <a:pt x="31" y="75"/>
                    <a:pt x="35" y="72"/>
                  </a:cubicBezTo>
                  <a:cubicBezTo>
                    <a:pt x="36" y="70"/>
                    <a:pt x="38" y="69"/>
                    <a:pt x="40" y="67"/>
                  </a:cubicBezTo>
                  <a:cubicBezTo>
                    <a:pt x="41" y="67"/>
                    <a:pt x="42" y="66"/>
                    <a:pt x="43" y="65"/>
                  </a:cubicBezTo>
                  <a:cubicBezTo>
                    <a:pt x="44" y="64"/>
                    <a:pt x="40" y="69"/>
                    <a:pt x="41" y="68"/>
                  </a:cubicBezTo>
                  <a:cubicBezTo>
                    <a:pt x="31" y="80"/>
                    <a:pt x="16" y="87"/>
                    <a:pt x="7" y="100"/>
                  </a:cubicBezTo>
                  <a:cubicBezTo>
                    <a:pt x="6" y="98"/>
                    <a:pt x="6" y="96"/>
                    <a:pt x="6" y="94"/>
                  </a:cubicBezTo>
                  <a:cubicBezTo>
                    <a:pt x="12" y="91"/>
                    <a:pt x="17" y="86"/>
                    <a:pt x="23" y="81"/>
                  </a:cubicBezTo>
                  <a:close/>
                  <a:moveTo>
                    <a:pt x="7" y="100"/>
                  </a:moveTo>
                  <a:cubicBezTo>
                    <a:pt x="14" y="95"/>
                    <a:pt x="21" y="90"/>
                    <a:pt x="28" y="84"/>
                  </a:cubicBezTo>
                  <a:cubicBezTo>
                    <a:pt x="31" y="82"/>
                    <a:pt x="35" y="79"/>
                    <a:pt x="38" y="76"/>
                  </a:cubicBezTo>
                  <a:cubicBezTo>
                    <a:pt x="39" y="76"/>
                    <a:pt x="39" y="75"/>
                    <a:pt x="40" y="75"/>
                  </a:cubicBezTo>
                  <a:cubicBezTo>
                    <a:pt x="35" y="79"/>
                    <a:pt x="31" y="84"/>
                    <a:pt x="26" y="88"/>
                  </a:cubicBezTo>
                  <a:cubicBezTo>
                    <a:pt x="21" y="93"/>
                    <a:pt x="14" y="97"/>
                    <a:pt x="10" y="103"/>
                  </a:cubicBezTo>
                  <a:cubicBezTo>
                    <a:pt x="9" y="103"/>
                    <a:pt x="8" y="102"/>
                    <a:pt x="7" y="100"/>
                  </a:cubicBezTo>
                  <a:close/>
                  <a:moveTo>
                    <a:pt x="10" y="104"/>
                  </a:moveTo>
                  <a:cubicBezTo>
                    <a:pt x="24" y="95"/>
                    <a:pt x="34" y="83"/>
                    <a:pt x="48" y="75"/>
                  </a:cubicBezTo>
                  <a:cubicBezTo>
                    <a:pt x="48" y="75"/>
                    <a:pt x="51" y="73"/>
                    <a:pt x="50" y="74"/>
                  </a:cubicBezTo>
                  <a:cubicBezTo>
                    <a:pt x="49" y="75"/>
                    <a:pt x="47" y="77"/>
                    <a:pt x="45" y="78"/>
                  </a:cubicBezTo>
                  <a:cubicBezTo>
                    <a:pt x="42" y="82"/>
                    <a:pt x="39" y="85"/>
                    <a:pt x="35" y="88"/>
                  </a:cubicBezTo>
                  <a:cubicBezTo>
                    <a:pt x="28" y="94"/>
                    <a:pt x="21" y="99"/>
                    <a:pt x="14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3" y="105"/>
                    <a:pt x="12" y="105"/>
                    <a:pt x="11" y="104"/>
                  </a:cubicBezTo>
                  <a:cubicBezTo>
                    <a:pt x="11" y="104"/>
                    <a:pt x="11" y="104"/>
                    <a:pt x="10" y="104"/>
                  </a:cubicBezTo>
                  <a:close/>
                  <a:moveTo>
                    <a:pt x="15" y="106"/>
                  </a:moveTo>
                  <a:cubicBezTo>
                    <a:pt x="22" y="103"/>
                    <a:pt x="26" y="97"/>
                    <a:pt x="32" y="92"/>
                  </a:cubicBezTo>
                  <a:cubicBezTo>
                    <a:pt x="38" y="88"/>
                    <a:pt x="44" y="82"/>
                    <a:pt x="50" y="78"/>
                  </a:cubicBezTo>
                  <a:cubicBezTo>
                    <a:pt x="51" y="77"/>
                    <a:pt x="53" y="76"/>
                    <a:pt x="53" y="76"/>
                  </a:cubicBezTo>
                  <a:cubicBezTo>
                    <a:pt x="52" y="78"/>
                    <a:pt x="50" y="80"/>
                    <a:pt x="48" y="81"/>
                  </a:cubicBezTo>
                  <a:cubicBezTo>
                    <a:pt x="45" y="84"/>
                    <a:pt x="42" y="87"/>
                    <a:pt x="40" y="90"/>
                  </a:cubicBezTo>
                  <a:cubicBezTo>
                    <a:pt x="34" y="95"/>
                    <a:pt x="28" y="100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30" y="103"/>
                    <a:pt x="35" y="97"/>
                    <a:pt x="41" y="92"/>
                  </a:cubicBezTo>
                  <a:cubicBezTo>
                    <a:pt x="48" y="86"/>
                    <a:pt x="55" y="80"/>
                    <a:pt x="62" y="75"/>
                  </a:cubicBezTo>
                  <a:cubicBezTo>
                    <a:pt x="62" y="75"/>
                    <a:pt x="62" y="75"/>
                    <a:pt x="62" y="75"/>
                  </a:cubicBezTo>
                  <a:cubicBezTo>
                    <a:pt x="61" y="76"/>
                    <a:pt x="60" y="77"/>
                    <a:pt x="59" y="78"/>
                  </a:cubicBezTo>
                  <a:cubicBezTo>
                    <a:pt x="56" y="81"/>
                    <a:pt x="52" y="85"/>
                    <a:pt x="49" y="88"/>
                  </a:cubicBezTo>
                  <a:cubicBezTo>
                    <a:pt x="42" y="94"/>
                    <a:pt x="35" y="100"/>
                    <a:pt x="29" y="106"/>
                  </a:cubicBezTo>
                  <a:cubicBezTo>
                    <a:pt x="28" y="107"/>
                    <a:pt x="29" y="107"/>
                    <a:pt x="29" y="107"/>
                  </a:cubicBezTo>
                  <a:cubicBezTo>
                    <a:pt x="30" y="106"/>
                    <a:pt x="30" y="106"/>
                    <a:pt x="31" y="106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38" y="100"/>
                    <a:pt x="44" y="95"/>
                    <a:pt x="50" y="89"/>
                  </a:cubicBezTo>
                  <a:cubicBezTo>
                    <a:pt x="55" y="85"/>
                    <a:pt x="58" y="81"/>
                    <a:pt x="63" y="78"/>
                  </a:cubicBezTo>
                  <a:cubicBezTo>
                    <a:pt x="65" y="75"/>
                    <a:pt x="68" y="73"/>
                    <a:pt x="70" y="71"/>
                  </a:cubicBezTo>
                  <a:cubicBezTo>
                    <a:pt x="70" y="71"/>
                    <a:pt x="70" y="72"/>
                    <a:pt x="69" y="72"/>
                  </a:cubicBezTo>
                  <a:cubicBezTo>
                    <a:pt x="66" y="77"/>
                    <a:pt x="62" y="81"/>
                    <a:pt x="59" y="85"/>
                  </a:cubicBezTo>
                  <a:cubicBezTo>
                    <a:pt x="52" y="93"/>
                    <a:pt x="43" y="99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29" y="108"/>
                    <a:pt x="22" y="108"/>
                    <a:pt x="15" y="106"/>
                  </a:cubicBezTo>
                  <a:close/>
                  <a:moveTo>
                    <a:pt x="48" y="90"/>
                  </a:moveTo>
                  <a:cubicBezTo>
                    <a:pt x="44" y="94"/>
                    <a:pt x="41" y="97"/>
                    <a:pt x="37" y="100"/>
                  </a:cubicBezTo>
                  <a:cubicBezTo>
                    <a:pt x="36" y="101"/>
                    <a:pt x="34" y="102"/>
                    <a:pt x="33" y="103"/>
                  </a:cubicBezTo>
                  <a:cubicBezTo>
                    <a:pt x="33" y="103"/>
                    <a:pt x="34" y="102"/>
                    <a:pt x="34" y="102"/>
                  </a:cubicBezTo>
                  <a:cubicBezTo>
                    <a:pt x="38" y="99"/>
                    <a:pt x="41" y="95"/>
                    <a:pt x="45" y="92"/>
                  </a:cubicBezTo>
                  <a:cubicBezTo>
                    <a:pt x="46" y="92"/>
                    <a:pt x="47" y="91"/>
                    <a:pt x="48" y="90"/>
                  </a:cubicBezTo>
                  <a:close/>
                  <a:moveTo>
                    <a:pt x="40" y="107"/>
                  </a:moveTo>
                  <a:cubicBezTo>
                    <a:pt x="39" y="107"/>
                    <a:pt x="38" y="107"/>
                    <a:pt x="37" y="107"/>
                  </a:cubicBezTo>
                  <a:cubicBezTo>
                    <a:pt x="40" y="106"/>
                    <a:pt x="42" y="103"/>
                    <a:pt x="44" y="101"/>
                  </a:cubicBezTo>
                  <a:cubicBezTo>
                    <a:pt x="48" y="97"/>
                    <a:pt x="52" y="94"/>
                    <a:pt x="55" y="91"/>
                  </a:cubicBezTo>
                  <a:cubicBezTo>
                    <a:pt x="63" y="84"/>
                    <a:pt x="69" y="77"/>
                    <a:pt x="77" y="70"/>
                  </a:cubicBezTo>
                  <a:cubicBezTo>
                    <a:pt x="78" y="69"/>
                    <a:pt x="81" y="67"/>
                    <a:pt x="81" y="66"/>
                  </a:cubicBezTo>
                  <a:cubicBezTo>
                    <a:pt x="80" y="69"/>
                    <a:pt x="78" y="71"/>
                    <a:pt x="76" y="73"/>
                  </a:cubicBezTo>
                  <a:cubicBezTo>
                    <a:pt x="72" y="77"/>
                    <a:pt x="70" y="80"/>
                    <a:pt x="67" y="84"/>
                  </a:cubicBezTo>
                  <a:cubicBezTo>
                    <a:pt x="64" y="88"/>
                    <a:pt x="60" y="91"/>
                    <a:pt x="57" y="94"/>
                  </a:cubicBezTo>
                  <a:cubicBezTo>
                    <a:pt x="54" y="98"/>
                    <a:pt x="50" y="103"/>
                    <a:pt x="46" y="106"/>
                  </a:cubicBezTo>
                  <a:cubicBezTo>
                    <a:pt x="46" y="106"/>
                    <a:pt x="46" y="107"/>
                    <a:pt x="46" y="107"/>
                  </a:cubicBezTo>
                  <a:cubicBezTo>
                    <a:pt x="44" y="107"/>
                    <a:pt x="42" y="107"/>
                    <a:pt x="40" y="107"/>
                  </a:cubicBezTo>
                  <a:close/>
                  <a:moveTo>
                    <a:pt x="46" y="107"/>
                  </a:moveTo>
                  <a:cubicBezTo>
                    <a:pt x="46" y="107"/>
                    <a:pt x="46" y="107"/>
                    <a:pt x="46" y="107"/>
                  </a:cubicBezTo>
                  <a:cubicBezTo>
                    <a:pt x="50" y="105"/>
                    <a:pt x="52" y="102"/>
                    <a:pt x="55" y="99"/>
                  </a:cubicBezTo>
                  <a:cubicBezTo>
                    <a:pt x="58" y="96"/>
                    <a:pt x="62" y="92"/>
                    <a:pt x="66" y="89"/>
                  </a:cubicBezTo>
                  <a:cubicBezTo>
                    <a:pt x="73" y="82"/>
                    <a:pt x="81" y="75"/>
                    <a:pt x="88" y="68"/>
                  </a:cubicBezTo>
                  <a:cubicBezTo>
                    <a:pt x="86" y="71"/>
                    <a:pt x="83" y="75"/>
                    <a:pt x="80" y="78"/>
                  </a:cubicBezTo>
                  <a:cubicBezTo>
                    <a:pt x="77" y="82"/>
                    <a:pt x="74" y="85"/>
                    <a:pt x="71" y="88"/>
                  </a:cubicBezTo>
                  <a:cubicBezTo>
                    <a:pt x="65" y="94"/>
                    <a:pt x="59" y="100"/>
                    <a:pt x="54" y="106"/>
                  </a:cubicBezTo>
                  <a:cubicBezTo>
                    <a:pt x="54" y="107"/>
                    <a:pt x="55" y="107"/>
                    <a:pt x="55" y="107"/>
                  </a:cubicBezTo>
                  <a:cubicBezTo>
                    <a:pt x="55" y="106"/>
                    <a:pt x="56" y="106"/>
                    <a:pt x="56" y="106"/>
                  </a:cubicBezTo>
                  <a:cubicBezTo>
                    <a:pt x="56" y="106"/>
                    <a:pt x="57" y="105"/>
                    <a:pt x="57" y="104"/>
                  </a:cubicBezTo>
                  <a:cubicBezTo>
                    <a:pt x="63" y="97"/>
                    <a:pt x="70" y="92"/>
                    <a:pt x="76" y="86"/>
                  </a:cubicBezTo>
                  <a:cubicBezTo>
                    <a:pt x="84" y="79"/>
                    <a:pt x="91" y="72"/>
                    <a:pt x="99" y="66"/>
                  </a:cubicBezTo>
                  <a:cubicBezTo>
                    <a:pt x="96" y="68"/>
                    <a:pt x="92" y="73"/>
                    <a:pt x="89" y="76"/>
                  </a:cubicBezTo>
                  <a:cubicBezTo>
                    <a:pt x="86" y="79"/>
                    <a:pt x="83" y="83"/>
                    <a:pt x="79" y="87"/>
                  </a:cubicBezTo>
                  <a:cubicBezTo>
                    <a:pt x="76" y="91"/>
                    <a:pt x="73" y="94"/>
                    <a:pt x="70" y="98"/>
                  </a:cubicBezTo>
                  <a:cubicBezTo>
                    <a:pt x="67" y="102"/>
                    <a:pt x="63" y="104"/>
                    <a:pt x="60" y="107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55" y="107"/>
                    <a:pt x="51" y="107"/>
                    <a:pt x="46" y="107"/>
                  </a:cubicBezTo>
                  <a:close/>
                  <a:moveTo>
                    <a:pt x="61" y="107"/>
                  </a:moveTo>
                  <a:cubicBezTo>
                    <a:pt x="67" y="103"/>
                    <a:pt x="71" y="98"/>
                    <a:pt x="77" y="93"/>
                  </a:cubicBezTo>
                  <a:cubicBezTo>
                    <a:pt x="83" y="87"/>
                    <a:pt x="89" y="81"/>
                    <a:pt x="96" y="76"/>
                  </a:cubicBezTo>
                  <a:cubicBezTo>
                    <a:pt x="97" y="75"/>
                    <a:pt x="98" y="73"/>
                    <a:pt x="99" y="72"/>
                  </a:cubicBezTo>
                  <a:cubicBezTo>
                    <a:pt x="100" y="72"/>
                    <a:pt x="101" y="71"/>
                    <a:pt x="102" y="70"/>
                  </a:cubicBezTo>
                  <a:cubicBezTo>
                    <a:pt x="101" y="71"/>
                    <a:pt x="100" y="72"/>
                    <a:pt x="99" y="73"/>
                  </a:cubicBezTo>
                  <a:cubicBezTo>
                    <a:pt x="97" y="76"/>
                    <a:pt x="94" y="79"/>
                    <a:pt x="91" y="82"/>
                  </a:cubicBezTo>
                  <a:cubicBezTo>
                    <a:pt x="87" y="87"/>
                    <a:pt x="82" y="92"/>
                    <a:pt x="78" y="97"/>
                  </a:cubicBezTo>
                  <a:cubicBezTo>
                    <a:pt x="75" y="101"/>
                    <a:pt x="71" y="104"/>
                    <a:pt x="68" y="108"/>
                  </a:cubicBezTo>
                  <a:cubicBezTo>
                    <a:pt x="66" y="108"/>
                    <a:pt x="63" y="108"/>
                    <a:pt x="61" y="107"/>
                  </a:cubicBezTo>
                  <a:close/>
                  <a:moveTo>
                    <a:pt x="99" y="79"/>
                  </a:moveTo>
                  <a:cubicBezTo>
                    <a:pt x="101" y="78"/>
                    <a:pt x="102" y="77"/>
                    <a:pt x="103" y="76"/>
                  </a:cubicBezTo>
                  <a:cubicBezTo>
                    <a:pt x="107" y="73"/>
                    <a:pt x="103" y="77"/>
                    <a:pt x="102" y="77"/>
                  </a:cubicBezTo>
                  <a:cubicBezTo>
                    <a:pt x="99" y="81"/>
                    <a:pt x="95" y="85"/>
                    <a:pt x="92" y="88"/>
                  </a:cubicBezTo>
                  <a:cubicBezTo>
                    <a:pt x="90" y="91"/>
                    <a:pt x="87" y="94"/>
                    <a:pt x="85" y="97"/>
                  </a:cubicBezTo>
                  <a:cubicBezTo>
                    <a:pt x="82" y="101"/>
                    <a:pt x="79" y="103"/>
                    <a:pt x="75" y="107"/>
                  </a:cubicBezTo>
                  <a:cubicBezTo>
                    <a:pt x="75" y="108"/>
                    <a:pt x="75" y="108"/>
                    <a:pt x="76" y="108"/>
                  </a:cubicBezTo>
                  <a:cubicBezTo>
                    <a:pt x="85" y="101"/>
                    <a:pt x="93" y="91"/>
                    <a:pt x="102" y="82"/>
                  </a:cubicBezTo>
                  <a:cubicBezTo>
                    <a:pt x="104" y="80"/>
                    <a:pt x="106" y="78"/>
                    <a:pt x="108" y="76"/>
                  </a:cubicBezTo>
                  <a:cubicBezTo>
                    <a:pt x="106" y="78"/>
                    <a:pt x="103" y="81"/>
                    <a:pt x="101" y="84"/>
                  </a:cubicBezTo>
                  <a:cubicBezTo>
                    <a:pt x="97" y="89"/>
                    <a:pt x="92" y="95"/>
                    <a:pt x="87" y="101"/>
                  </a:cubicBezTo>
                  <a:cubicBezTo>
                    <a:pt x="86" y="103"/>
                    <a:pt x="85" y="104"/>
                    <a:pt x="84" y="105"/>
                  </a:cubicBezTo>
                  <a:cubicBezTo>
                    <a:pt x="84" y="106"/>
                    <a:pt x="83" y="106"/>
                    <a:pt x="83" y="107"/>
                  </a:cubicBezTo>
                  <a:cubicBezTo>
                    <a:pt x="82" y="107"/>
                    <a:pt x="82" y="107"/>
                    <a:pt x="82" y="108"/>
                  </a:cubicBezTo>
                  <a:cubicBezTo>
                    <a:pt x="81" y="108"/>
                    <a:pt x="81" y="108"/>
                    <a:pt x="81" y="109"/>
                  </a:cubicBezTo>
                  <a:cubicBezTo>
                    <a:pt x="77" y="109"/>
                    <a:pt x="73" y="108"/>
                    <a:pt x="69" y="108"/>
                  </a:cubicBezTo>
                  <a:cubicBezTo>
                    <a:pt x="73" y="103"/>
                    <a:pt x="78" y="99"/>
                    <a:pt x="82" y="94"/>
                  </a:cubicBezTo>
                  <a:cubicBezTo>
                    <a:pt x="87" y="89"/>
                    <a:pt x="93" y="83"/>
                    <a:pt x="99" y="79"/>
                  </a:cubicBezTo>
                  <a:close/>
                  <a:moveTo>
                    <a:pt x="86" y="109"/>
                  </a:moveTo>
                  <a:cubicBezTo>
                    <a:pt x="84" y="109"/>
                    <a:pt x="83" y="109"/>
                    <a:pt x="82" y="109"/>
                  </a:cubicBezTo>
                  <a:cubicBezTo>
                    <a:pt x="82" y="109"/>
                    <a:pt x="82" y="108"/>
                    <a:pt x="82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5" y="106"/>
                    <a:pt x="87" y="103"/>
                    <a:pt x="90" y="100"/>
                  </a:cubicBezTo>
                  <a:cubicBezTo>
                    <a:pt x="95" y="95"/>
                    <a:pt x="100" y="91"/>
                    <a:pt x="105" y="86"/>
                  </a:cubicBezTo>
                  <a:cubicBezTo>
                    <a:pt x="106" y="85"/>
                    <a:pt x="107" y="84"/>
                    <a:pt x="108" y="82"/>
                  </a:cubicBezTo>
                  <a:cubicBezTo>
                    <a:pt x="109" y="82"/>
                    <a:pt x="112" y="79"/>
                    <a:pt x="110" y="82"/>
                  </a:cubicBezTo>
                  <a:cubicBezTo>
                    <a:pt x="108" y="85"/>
                    <a:pt x="105" y="88"/>
                    <a:pt x="103" y="91"/>
                  </a:cubicBezTo>
                  <a:cubicBezTo>
                    <a:pt x="98" y="97"/>
                    <a:pt x="93" y="102"/>
                    <a:pt x="88" y="107"/>
                  </a:cubicBezTo>
                  <a:cubicBezTo>
                    <a:pt x="88" y="108"/>
                    <a:pt x="88" y="108"/>
                    <a:pt x="89" y="108"/>
                  </a:cubicBezTo>
                  <a:cubicBezTo>
                    <a:pt x="97" y="102"/>
                    <a:pt x="103" y="95"/>
                    <a:pt x="110" y="88"/>
                  </a:cubicBezTo>
                  <a:cubicBezTo>
                    <a:pt x="111" y="87"/>
                    <a:pt x="113" y="85"/>
                    <a:pt x="113" y="84"/>
                  </a:cubicBezTo>
                  <a:cubicBezTo>
                    <a:pt x="112" y="87"/>
                    <a:pt x="110" y="90"/>
                    <a:pt x="108" y="92"/>
                  </a:cubicBezTo>
                  <a:cubicBezTo>
                    <a:pt x="104" y="96"/>
                    <a:pt x="101" y="100"/>
                    <a:pt x="98" y="104"/>
                  </a:cubicBezTo>
                  <a:cubicBezTo>
                    <a:pt x="97" y="105"/>
                    <a:pt x="97" y="105"/>
                    <a:pt x="96" y="106"/>
                  </a:cubicBezTo>
                  <a:cubicBezTo>
                    <a:pt x="95" y="107"/>
                    <a:pt x="94" y="108"/>
                    <a:pt x="92" y="10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0" y="109"/>
                    <a:pt x="87" y="109"/>
                    <a:pt x="86" y="109"/>
                  </a:cubicBezTo>
                  <a:close/>
                  <a:moveTo>
                    <a:pt x="115" y="94"/>
                  </a:moveTo>
                  <a:cubicBezTo>
                    <a:pt x="115" y="94"/>
                    <a:pt x="115" y="95"/>
                    <a:pt x="114" y="96"/>
                  </a:cubicBezTo>
                  <a:cubicBezTo>
                    <a:pt x="110" y="100"/>
                    <a:pt x="106" y="104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2" y="109"/>
                    <a:pt x="101" y="109"/>
                    <a:pt x="100" y="109"/>
                  </a:cubicBezTo>
                  <a:cubicBezTo>
                    <a:pt x="105" y="104"/>
                    <a:pt x="109" y="100"/>
                    <a:pt x="113" y="95"/>
                  </a:cubicBezTo>
                  <a:cubicBezTo>
                    <a:pt x="114" y="95"/>
                    <a:pt x="116" y="91"/>
                    <a:pt x="115" y="94"/>
                  </a:cubicBezTo>
                  <a:close/>
                  <a:moveTo>
                    <a:pt x="112" y="99"/>
                  </a:moveTo>
                  <a:cubicBezTo>
                    <a:pt x="110" y="102"/>
                    <a:pt x="108" y="104"/>
                    <a:pt x="105" y="106"/>
                  </a:cubicBezTo>
                  <a:cubicBezTo>
                    <a:pt x="101" y="110"/>
                    <a:pt x="107" y="104"/>
                    <a:pt x="108" y="103"/>
                  </a:cubicBezTo>
                  <a:cubicBezTo>
                    <a:pt x="110" y="101"/>
                    <a:pt x="111" y="100"/>
                    <a:pt x="112" y="99"/>
                  </a:cubicBezTo>
                  <a:close/>
                  <a:moveTo>
                    <a:pt x="99" y="109"/>
                  </a:moveTo>
                  <a:cubicBezTo>
                    <a:pt x="97" y="109"/>
                    <a:pt x="95" y="109"/>
                    <a:pt x="93" y="109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4" y="109"/>
                    <a:pt x="95" y="109"/>
                    <a:pt x="95" y="108"/>
                  </a:cubicBezTo>
                  <a:cubicBezTo>
                    <a:pt x="96" y="107"/>
                    <a:pt x="97" y="106"/>
                    <a:pt x="99" y="105"/>
                  </a:cubicBezTo>
                  <a:cubicBezTo>
                    <a:pt x="102" y="101"/>
                    <a:pt x="106" y="97"/>
                    <a:pt x="109" y="93"/>
                  </a:cubicBezTo>
                  <a:cubicBezTo>
                    <a:pt x="110" y="93"/>
                    <a:pt x="116" y="87"/>
                    <a:pt x="114" y="90"/>
                  </a:cubicBezTo>
                  <a:cubicBezTo>
                    <a:pt x="112" y="93"/>
                    <a:pt x="110" y="95"/>
                    <a:pt x="108" y="97"/>
                  </a:cubicBezTo>
                  <a:cubicBezTo>
                    <a:pt x="105" y="101"/>
                    <a:pt x="102" y="105"/>
                    <a:pt x="99" y="109"/>
                  </a:cubicBezTo>
                  <a:close/>
                  <a:moveTo>
                    <a:pt x="104" y="108"/>
                  </a:moveTo>
                  <a:cubicBezTo>
                    <a:pt x="108" y="105"/>
                    <a:pt x="112" y="101"/>
                    <a:pt x="115" y="96"/>
                  </a:cubicBezTo>
                  <a:cubicBezTo>
                    <a:pt x="115" y="96"/>
                    <a:pt x="115" y="96"/>
                    <a:pt x="116" y="95"/>
                  </a:cubicBezTo>
                  <a:cubicBezTo>
                    <a:pt x="116" y="95"/>
                    <a:pt x="116" y="95"/>
                    <a:pt x="117" y="94"/>
                  </a:cubicBezTo>
                  <a:cubicBezTo>
                    <a:pt x="116" y="95"/>
                    <a:pt x="116" y="95"/>
                    <a:pt x="116" y="96"/>
                  </a:cubicBezTo>
                  <a:cubicBezTo>
                    <a:pt x="115" y="97"/>
                    <a:pt x="114" y="98"/>
                    <a:pt x="113" y="99"/>
                  </a:cubicBezTo>
                  <a:cubicBezTo>
                    <a:pt x="111" y="103"/>
                    <a:pt x="109" y="105"/>
                    <a:pt x="106" y="108"/>
                  </a:cubicBezTo>
                  <a:cubicBezTo>
                    <a:pt x="105" y="108"/>
                    <a:pt x="104" y="108"/>
                    <a:pt x="104" y="108"/>
                  </a:cubicBezTo>
                  <a:close/>
                  <a:moveTo>
                    <a:pt x="110" y="106"/>
                  </a:moveTo>
                  <a:cubicBezTo>
                    <a:pt x="109" y="107"/>
                    <a:pt x="108" y="107"/>
                    <a:pt x="107" y="107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8" y="107"/>
                    <a:pt x="108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10" y="104"/>
                    <a:pt x="113" y="102"/>
                    <a:pt x="115" y="100"/>
                  </a:cubicBezTo>
                  <a:cubicBezTo>
                    <a:pt x="116" y="98"/>
                    <a:pt x="119" y="94"/>
                    <a:pt x="117" y="99"/>
                  </a:cubicBezTo>
                  <a:cubicBezTo>
                    <a:pt x="115" y="102"/>
                    <a:pt x="113" y="105"/>
                    <a:pt x="110" y="106"/>
                  </a:cubicBezTo>
                  <a:cubicBezTo>
                    <a:pt x="110" y="106"/>
                    <a:pt x="110" y="106"/>
                    <a:pt x="110" y="106"/>
                  </a:cubicBezTo>
                  <a:close/>
                  <a:moveTo>
                    <a:pt x="114" y="104"/>
                  </a:moveTo>
                  <a:cubicBezTo>
                    <a:pt x="116" y="102"/>
                    <a:pt x="118" y="99"/>
                    <a:pt x="118" y="96"/>
                  </a:cubicBezTo>
                  <a:cubicBezTo>
                    <a:pt x="119" y="96"/>
                    <a:pt x="118" y="95"/>
                    <a:pt x="118" y="96"/>
                  </a:cubicBezTo>
                  <a:cubicBezTo>
                    <a:pt x="117" y="97"/>
                    <a:pt x="116" y="98"/>
                    <a:pt x="114" y="99"/>
                  </a:cubicBezTo>
                  <a:cubicBezTo>
                    <a:pt x="116" y="97"/>
                    <a:pt x="117" y="95"/>
                    <a:pt x="118" y="93"/>
                  </a:cubicBezTo>
                  <a:cubicBezTo>
                    <a:pt x="118" y="93"/>
                    <a:pt x="118" y="92"/>
                    <a:pt x="117" y="93"/>
                  </a:cubicBezTo>
                  <a:cubicBezTo>
                    <a:pt x="117" y="93"/>
                    <a:pt x="116" y="94"/>
                    <a:pt x="116" y="94"/>
                  </a:cubicBezTo>
                  <a:cubicBezTo>
                    <a:pt x="116" y="93"/>
                    <a:pt x="117" y="92"/>
                    <a:pt x="117" y="92"/>
                  </a:cubicBezTo>
                  <a:cubicBezTo>
                    <a:pt x="117" y="91"/>
                    <a:pt x="117" y="91"/>
                    <a:pt x="116" y="91"/>
                  </a:cubicBezTo>
                  <a:cubicBezTo>
                    <a:pt x="113" y="94"/>
                    <a:pt x="110" y="98"/>
                    <a:pt x="107" y="101"/>
                  </a:cubicBezTo>
                  <a:cubicBezTo>
                    <a:pt x="105" y="103"/>
                    <a:pt x="104" y="104"/>
                    <a:pt x="102" y="106"/>
                  </a:cubicBezTo>
                  <a:cubicBezTo>
                    <a:pt x="102" y="106"/>
                    <a:pt x="102" y="107"/>
                    <a:pt x="101" y="107"/>
                  </a:cubicBezTo>
                  <a:cubicBezTo>
                    <a:pt x="104" y="104"/>
                    <a:pt x="106" y="100"/>
                    <a:pt x="108" y="97"/>
                  </a:cubicBezTo>
                  <a:cubicBezTo>
                    <a:pt x="111" y="94"/>
                    <a:pt x="114" y="92"/>
                    <a:pt x="116" y="88"/>
                  </a:cubicBezTo>
                  <a:cubicBezTo>
                    <a:pt x="116" y="88"/>
                    <a:pt x="115" y="88"/>
                    <a:pt x="115" y="88"/>
                  </a:cubicBezTo>
                  <a:cubicBezTo>
                    <a:pt x="110" y="91"/>
                    <a:pt x="106" y="96"/>
                    <a:pt x="102" y="100"/>
                  </a:cubicBezTo>
                  <a:cubicBezTo>
                    <a:pt x="102" y="99"/>
                    <a:pt x="103" y="99"/>
                    <a:pt x="103" y="99"/>
                  </a:cubicBezTo>
                  <a:cubicBezTo>
                    <a:pt x="107" y="93"/>
                    <a:pt x="111" y="89"/>
                    <a:pt x="115" y="83"/>
                  </a:cubicBezTo>
                  <a:cubicBezTo>
                    <a:pt x="115" y="83"/>
                    <a:pt x="114" y="83"/>
                    <a:pt x="114" y="83"/>
                  </a:cubicBezTo>
                  <a:cubicBezTo>
                    <a:pt x="110" y="86"/>
                    <a:pt x="106" y="90"/>
                    <a:pt x="102" y="94"/>
                  </a:cubicBezTo>
                  <a:cubicBezTo>
                    <a:pt x="98" y="98"/>
                    <a:pt x="94" y="102"/>
                    <a:pt x="90" y="107"/>
                  </a:cubicBezTo>
                  <a:cubicBezTo>
                    <a:pt x="98" y="98"/>
                    <a:pt x="106" y="89"/>
                    <a:pt x="112" y="80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06" y="83"/>
                    <a:pt x="102" y="88"/>
                    <a:pt x="97" y="92"/>
                  </a:cubicBezTo>
                  <a:cubicBezTo>
                    <a:pt x="95" y="95"/>
                    <a:pt x="92" y="97"/>
                    <a:pt x="89" y="100"/>
                  </a:cubicBezTo>
                  <a:cubicBezTo>
                    <a:pt x="96" y="92"/>
                    <a:pt x="102" y="83"/>
                    <a:pt x="110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14" y="80"/>
                    <a:pt x="118" y="86"/>
                    <a:pt x="119" y="93"/>
                  </a:cubicBezTo>
                  <a:cubicBezTo>
                    <a:pt x="119" y="98"/>
                    <a:pt x="117" y="102"/>
                    <a:pt x="114" y="104"/>
                  </a:cubicBezTo>
                  <a:close/>
                  <a:moveTo>
                    <a:pt x="109" y="74"/>
                  </a:moveTo>
                  <a:cubicBezTo>
                    <a:pt x="100" y="81"/>
                    <a:pt x="93" y="90"/>
                    <a:pt x="85" y="99"/>
                  </a:cubicBezTo>
                  <a:cubicBezTo>
                    <a:pt x="86" y="97"/>
                    <a:pt x="87" y="95"/>
                    <a:pt x="89" y="93"/>
                  </a:cubicBezTo>
                  <a:cubicBezTo>
                    <a:pt x="95" y="86"/>
                    <a:pt x="100" y="80"/>
                    <a:pt x="106" y="74"/>
                  </a:cubicBezTo>
                  <a:cubicBezTo>
                    <a:pt x="107" y="74"/>
                    <a:pt x="106" y="73"/>
                    <a:pt x="106" y="73"/>
                  </a:cubicBezTo>
                  <a:cubicBezTo>
                    <a:pt x="99" y="78"/>
                    <a:pt x="93" y="83"/>
                    <a:pt x="87" y="88"/>
                  </a:cubicBezTo>
                  <a:cubicBezTo>
                    <a:pt x="88" y="87"/>
                    <a:pt x="88" y="87"/>
                    <a:pt x="89" y="86"/>
                  </a:cubicBezTo>
                  <a:cubicBezTo>
                    <a:pt x="93" y="80"/>
                    <a:pt x="100" y="76"/>
                    <a:pt x="103" y="69"/>
                  </a:cubicBezTo>
                  <a:cubicBezTo>
                    <a:pt x="103" y="68"/>
                    <a:pt x="103" y="68"/>
                    <a:pt x="102" y="68"/>
                  </a:cubicBezTo>
                  <a:cubicBezTo>
                    <a:pt x="96" y="75"/>
                    <a:pt x="89" y="82"/>
                    <a:pt x="82" y="88"/>
                  </a:cubicBezTo>
                  <a:cubicBezTo>
                    <a:pt x="78" y="91"/>
                    <a:pt x="75" y="94"/>
                    <a:pt x="72" y="97"/>
                  </a:cubicBezTo>
                  <a:cubicBezTo>
                    <a:pt x="72" y="97"/>
                    <a:pt x="72" y="96"/>
                    <a:pt x="72" y="96"/>
                  </a:cubicBezTo>
                  <a:cubicBezTo>
                    <a:pt x="75" y="92"/>
                    <a:pt x="79" y="89"/>
                    <a:pt x="82" y="85"/>
                  </a:cubicBezTo>
                  <a:cubicBezTo>
                    <a:pt x="88" y="78"/>
                    <a:pt x="95" y="72"/>
                    <a:pt x="100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3" y="68"/>
                    <a:pt x="106" y="71"/>
                    <a:pt x="109" y="74"/>
                  </a:cubicBezTo>
                  <a:close/>
                  <a:moveTo>
                    <a:pt x="40" y="42"/>
                  </a:moveTo>
                  <a:cubicBezTo>
                    <a:pt x="48" y="30"/>
                    <a:pt x="44" y="16"/>
                    <a:pt x="37" y="5"/>
                  </a:cubicBezTo>
                  <a:cubicBezTo>
                    <a:pt x="48" y="3"/>
                    <a:pt x="59" y="5"/>
                    <a:pt x="70" y="4"/>
                  </a:cubicBezTo>
                  <a:cubicBezTo>
                    <a:pt x="64" y="14"/>
                    <a:pt x="62" y="23"/>
                    <a:pt x="67" y="33"/>
                  </a:cubicBezTo>
                  <a:cubicBezTo>
                    <a:pt x="73" y="45"/>
                    <a:pt x="86" y="53"/>
                    <a:pt x="96" y="61"/>
                  </a:cubicBezTo>
                  <a:cubicBezTo>
                    <a:pt x="96" y="62"/>
                    <a:pt x="96" y="62"/>
                    <a:pt x="97" y="62"/>
                  </a:cubicBezTo>
                  <a:cubicBezTo>
                    <a:pt x="96" y="62"/>
                    <a:pt x="95" y="63"/>
                    <a:pt x="94" y="64"/>
                  </a:cubicBezTo>
                  <a:cubicBezTo>
                    <a:pt x="91" y="67"/>
                    <a:pt x="85" y="63"/>
                    <a:pt x="81" y="62"/>
                  </a:cubicBezTo>
                  <a:cubicBezTo>
                    <a:pt x="73" y="60"/>
                    <a:pt x="69" y="67"/>
                    <a:pt x="63" y="71"/>
                  </a:cubicBezTo>
                  <a:cubicBezTo>
                    <a:pt x="54" y="76"/>
                    <a:pt x="50" y="65"/>
                    <a:pt x="44" y="61"/>
                  </a:cubicBezTo>
                  <a:cubicBezTo>
                    <a:pt x="38" y="57"/>
                    <a:pt x="32" y="58"/>
                    <a:pt x="27" y="60"/>
                  </a:cubicBezTo>
                  <a:cubicBezTo>
                    <a:pt x="31" y="54"/>
                    <a:pt x="36" y="48"/>
                    <a:pt x="40" y="42"/>
                  </a:cubicBezTo>
                  <a:close/>
                  <a:moveTo>
                    <a:pt x="16" y="75"/>
                  </a:moveTo>
                  <a:cubicBezTo>
                    <a:pt x="19" y="72"/>
                    <a:pt x="23" y="70"/>
                    <a:pt x="26" y="67"/>
                  </a:cubicBezTo>
                  <a:cubicBezTo>
                    <a:pt x="28" y="66"/>
                    <a:pt x="30" y="64"/>
                    <a:pt x="32" y="63"/>
                  </a:cubicBezTo>
                  <a:cubicBezTo>
                    <a:pt x="34" y="62"/>
                    <a:pt x="35" y="61"/>
                    <a:pt x="37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5" y="63"/>
                    <a:pt x="35" y="63"/>
                  </a:cubicBezTo>
                  <a:cubicBezTo>
                    <a:pt x="29" y="68"/>
                    <a:pt x="24" y="72"/>
                    <a:pt x="18" y="76"/>
                  </a:cubicBezTo>
                  <a:cubicBezTo>
                    <a:pt x="15" y="78"/>
                    <a:pt x="13" y="81"/>
                    <a:pt x="10" y="83"/>
                  </a:cubicBezTo>
                  <a:cubicBezTo>
                    <a:pt x="12" y="80"/>
                    <a:pt x="14" y="77"/>
                    <a:pt x="16" y="75"/>
                  </a:cubicBezTo>
                  <a:close/>
                </a:path>
              </a:pathLst>
            </a:custGeom>
            <a:blipFill dpi="0" rotWithShape="1"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49" name="Freeform 43"/>
            <p:cNvSpPr>
              <a:spLocks noEditPoints="1"/>
            </p:cNvSpPr>
            <p:nvPr/>
          </p:nvSpPr>
          <p:spPr bwMode="auto">
            <a:xfrm>
              <a:off x="833523" y="-1002451"/>
              <a:ext cx="242888" cy="280988"/>
            </a:xfrm>
            <a:custGeom>
              <a:avLst/>
              <a:gdLst>
                <a:gd name="T0" fmla="*/ 71 w 84"/>
                <a:gd name="T1" fmla="*/ 86 h 97"/>
                <a:gd name="T2" fmla="*/ 49 w 84"/>
                <a:gd name="T3" fmla="*/ 1 h 97"/>
                <a:gd name="T4" fmla="*/ 0 w 84"/>
                <a:gd name="T5" fmla="*/ 57 h 97"/>
                <a:gd name="T6" fmla="*/ 46 w 84"/>
                <a:gd name="T7" fmla="*/ 74 h 97"/>
                <a:gd name="T8" fmla="*/ 36 w 84"/>
                <a:gd name="T9" fmla="*/ 87 h 97"/>
                <a:gd name="T10" fmla="*/ 34 w 84"/>
                <a:gd name="T11" fmla="*/ 72 h 97"/>
                <a:gd name="T12" fmla="*/ 19 w 84"/>
                <a:gd name="T13" fmla="*/ 89 h 97"/>
                <a:gd name="T14" fmla="*/ 28 w 84"/>
                <a:gd name="T15" fmla="*/ 86 h 97"/>
                <a:gd name="T16" fmla="*/ 14 w 84"/>
                <a:gd name="T17" fmla="*/ 86 h 97"/>
                <a:gd name="T18" fmla="*/ 32 w 84"/>
                <a:gd name="T19" fmla="*/ 72 h 97"/>
                <a:gd name="T20" fmla="*/ 55 w 84"/>
                <a:gd name="T21" fmla="*/ 72 h 97"/>
                <a:gd name="T22" fmla="*/ 39 w 84"/>
                <a:gd name="T23" fmla="*/ 77 h 97"/>
                <a:gd name="T24" fmla="*/ 22 w 84"/>
                <a:gd name="T25" fmla="*/ 86 h 97"/>
                <a:gd name="T26" fmla="*/ 63 w 84"/>
                <a:gd name="T27" fmla="*/ 61 h 97"/>
                <a:gd name="T28" fmla="*/ 52 w 84"/>
                <a:gd name="T29" fmla="*/ 56 h 97"/>
                <a:gd name="T30" fmla="*/ 16 w 84"/>
                <a:gd name="T31" fmla="*/ 84 h 97"/>
                <a:gd name="T32" fmla="*/ 13 w 84"/>
                <a:gd name="T33" fmla="*/ 81 h 97"/>
                <a:gd name="T34" fmla="*/ 39 w 84"/>
                <a:gd name="T35" fmla="*/ 58 h 97"/>
                <a:gd name="T36" fmla="*/ 28 w 84"/>
                <a:gd name="T37" fmla="*/ 63 h 97"/>
                <a:gd name="T38" fmla="*/ 10 w 84"/>
                <a:gd name="T39" fmla="*/ 82 h 97"/>
                <a:gd name="T40" fmla="*/ 23 w 84"/>
                <a:gd name="T41" fmla="*/ 62 h 97"/>
                <a:gd name="T42" fmla="*/ 17 w 84"/>
                <a:gd name="T43" fmla="*/ 57 h 97"/>
                <a:gd name="T44" fmla="*/ 14 w 84"/>
                <a:gd name="T45" fmla="*/ 65 h 97"/>
                <a:gd name="T46" fmla="*/ 7 w 84"/>
                <a:gd name="T47" fmla="*/ 61 h 97"/>
                <a:gd name="T48" fmla="*/ 7 w 84"/>
                <a:gd name="T49" fmla="*/ 61 h 97"/>
                <a:gd name="T50" fmla="*/ 27 w 84"/>
                <a:gd name="T51" fmla="*/ 59 h 97"/>
                <a:gd name="T52" fmla="*/ 26 w 84"/>
                <a:gd name="T53" fmla="*/ 58 h 97"/>
                <a:gd name="T54" fmla="*/ 26 w 84"/>
                <a:gd name="T55" fmla="*/ 58 h 97"/>
                <a:gd name="T56" fmla="*/ 13 w 84"/>
                <a:gd name="T57" fmla="*/ 63 h 97"/>
                <a:gd name="T58" fmla="*/ 9 w 84"/>
                <a:gd name="T59" fmla="*/ 62 h 97"/>
                <a:gd name="T60" fmla="*/ 15 w 84"/>
                <a:gd name="T61" fmla="*/ 63 h 97"/>
                <a:gd name="T62" fmla="*/ 5 w 84"/>
                <a:gd name="T63" fmla="*/ 62 h 97"/>
                <a:gd name="T64" fmla="*/ 7 w 84"/>
                <a:gd name="T65" fmla="*/ 58 h 97"/>
                <a:gd name="T66" fmla="*/ 3 w 84"/>
                <a:gd name="T67" fmla="*/ 60 h 97"/>
                <a:gd name="T68" fmla="*/ 39 w 84"/>
                <a:gd name="T69" fmla="*/ 61 h 97"/>
                <a:gd name="T70" fmla="*/ 29 w 84"/>
                <a:gd name="T71" fmla="*/ 93 h 97"/>
                <a:gd name="T72" fmla="*/ 61 w 84"/>
                <a:gd name="T73" fmla="*/ 67 h 97"/>
                <a:gd name="T74" fmla="*/ 35 w 84"/>
                <a:gd name="T75" fmla="*/ 94 h 97"/>
                <a:gd name="T76" fmla="*/ 40 w 84"/>
                <a:gd name="T77" fmla="*/ 94 h 97"/>
                <a:gd name="T78" fmla="*/ 47 w 84"/>
                <a:gd name="T79" fmla="*/ 93 h 97"/>
                <a:gd name="T80" fmla="*/ 54 w 84"/>
                <a:gd name="T81" fmla="*/ 90 h 97"/>
                <a:gd name="T82" fmla="*/ 71 w 84"/>
                <a:gd name="T83" fmla="*/ 79 h 97"/>
                <a:gd name="T84" fmla="*/ 63 w 84"/>
                <a:gd name="T85" fmla="*/ 88 h 97"/>
                <a:gd name="T86" fmla="*/ 67 w 84"/>
                <a:gd name="T87" fmla="*/ 81 h 97"/>
                <a:gd name="T88" fmla="*/ 77 w 84"/>
                <a:gd name="T89" fmla="*/ 66 h 97"/>
                <a:gd name="T90" fmla="*/ 77 w 84"/>
                <a:gd name="T91" fmla="*/ 64 h 97"/>
                <a:gd name="T92" fmla="*/ 44 w 84"/>
                <a:gd name="T93" fmla="*/ 90 h 97"/>
                <a:gd name="T94" fmla="*/ 45 w 84"/>
                <a:gd name="T95" fmla="*/ 85 h 97"/>
                <a:gd name="T96" fmla="*/ 71 w 84"/>
                <a:gd name="T97" fmla="*/ 60 h 97"/>
                <a:gd name="T98" fmla="*/ 34 w 84"/>
                <a:gd name="T99" fmla="*/ 27 h 97"/>
                <a:gd name="T100" fmla="*/ 49 w 84"/>
                <a:gd name="T101" fmla="*/ 26 h 97"/>
                <a:gd name="T102" fmla="*/ 60 w 84"/>
                <a:gd name="T103" fmla="*/ 56 h 97"/>
                <a:gd name="T104" fmla="*/ 34 w 84"/>
                <a:gd name="T105" fmla="*/ 2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" h="97">
                  <a:moveTo>
                    <a:pt x="0" y="58"/>
                  </a:moveTo>
                  <a:cubicBezTo>
                    <a:pt x="0" y="59"/>
                    <a:pt x="0" y="59"/>
                    <a:pt x="0" y="60"/>
                  </a:cubicBezTo>
                  <a:cubicBezTo>
                    <a:pt x="0" y="70"/>
                    <a:pt x="4" y="80"/>
                    <a:pt x="10" y="87"/>
                  </a:cubicBezTo>
                  <a:cubicBezTo>
                    <a:pt x="18" y="95"/>
                    <a:pt x="32" y="97"/>
                    <a:pt x="42" y="97"/>
                  </a:cubicBezTo>
                  <a:cubicBezTo>
                    <a:pt x="53" y="97"/>
                    <a:pt x="63" y="93"/>
                    <a:pt x="71" y="86"/>
                  </a:cubicBezTo>
                  <a:cubicBezTo>
                    <a:pt x="78" y="80"/>
                    <a:pt x="81" y="72"/>
                    <a:pt x="82" y="63"/>
                  </a:cubicBezTo>
                  <a:cubicBezTo>
                    <a:pt x="84" y="44"/>
                    <a:pt x="72" y="24"/>
                    <a:pt x="52" y="24"/>
                  </a:cubicBezTo>
                  <a:cubicBezTo>
                    <a:pt x="52" y="17"/>
                    <a:pt x="53" y="10"/>
                    <a:pt x="51" y="2"/>
                  </a:cubicBezTo>
                  <a:cubicBezTo>
                    <a:pt x="51" y="2"/>
                    <a:pt x="50" y="1"/>
                    <a:pt x="50" y="1"/>
                  </a:cubicBezTo>
                  <a:cubicBezTo>
                    <a:pt x="50" y="1"/>
                    <a:pt x="49" y="1"/>
                    <a:pt x="49" y="1"/>
                  </a:cubicBezTo>
                  <a:cubicBezTo>
                    <a:pt x="44" y="1"/>
                    <a:pt x="40" y="2"/>
                    <a:pt x="36" y="1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4" y="2"/>
                    <a:pt x="33" y="2"/>
                    <a:pt x="33" y="3"/>
                  </a:cubicBezTo>
                  <a:cubicBezTo>
                    <a:pt x="33" y="10"/>
                    <a:pt x="35" y="17"/>
                    <a:pt x="33" y="24"/>
                  </a:cubicBezTo>
                  <a:cubicBezTo>
                    <a:pt x="16" y="23"/>
                    <a:pt x="2" y="41"/>
                    <a:pt x="0" y="57"/>
                  </a:cubicBezTo>
                  <a:cubicBezTo>
                    <a:pt x="0" y="57"/>
                    <a:pt x="0" y="58"/>
                    <a:pt x="0" y="58"/>
                  </a:cubicBezTo>
                  <a:close/>
                  <a:moveTo>
                    <a:pt x="29" y="93"/>
                  </a:moveTo>
                  <a:cubicBezTo>
                    <a:pt x="28" y="93"/>
                    <a:pt x="28" y="93"/>
                    <a:pt x="28" y="93"/>
                  </a:cubicBezTo>
                  <a:cubicBezTo>
                    <a:pt x="27" y="92"/>
                    <a:pt x="25" y="92"/>
                    <a:pt x="23" y="91"/>
                  </a:cubicBezTo>
                  <a:cubicBezTo>
                    <a:pt x="31" y="85"/>
                    <a:pt x="38" y="80"/>
                    <a:pt x="46" y="74"/>
                  </a:cubicBezTo>
                  <a:cubicBezTo>
                    <a:pt x="49" y="72"/>
                    <a:pt x="52" y="70"/>
                    <a:pt x="55" y="68"/>
                  </a:cubicBezTo>
                  <a:cubicBezTo>
                    <a:pt x="57" y="66"/>
                    <a:pt x="59" y="65"/>
                    <a:pt x="61" y="63"/>
                  </a:cubicBezTo>
                  <a:cubicBezTo>
                    <a:pt x="63" y="61"/>
                    <a:pt x="65" y="60"/>
                    <a:pt x="62" y="63"/>
                  </a:cubicBezTo>
                  <a:cubicBezTo>
                    <a:pt x="57" y="69"/>
                    <a:pt x="51" y="73"/>
                    <a:pt x="45" y="78"/>
                  </a:cubicBezTo>
                  <a:cubicBezTo>
                    <a:pt x="42" y="80"/>
                    <a:pt x="39" y="84"/>
                    <a:pt x="36" y="87"/>
                  </a:cubicBezTo>
                  <a:cubicBezTo>
                    <a:pt x="34" y="88"/>
                    <a:pt x="33" y="89"/>
                    <a:pt x="31" y="91"/>
                  </a:cubicBezTo>
                  <a:cubicBezTo>
                    <a:pt x="30" y="91"/>
                    <a:pt x="29" y="92"/>
                    <a:pt x="29" y="93"/>
                  </a:cubicBezTo>
                  <a:close/>
                  <a:moveTo>
                    <a:pt x="17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23" y="83"/>
                    <a:pt x="28" y="77"/>
                    <a:pt x="34" y="72"/>
                  </a:cubicBezTo>
                  <a:cubicBezTo>
                    <a:pt x="38" y="69"/>
                    <a:pt x="41" y="66"/>
                    <a:pt x="45" y="63"/>
                  </a:cubicBezTo>
                  <a:cubicBezTo>
                    <a:pt x="48" y="61"/>
                    <a:pt x="52" y="59"/>
                    <a:pt x="53" y="57"/>
                  </a:cubicBezTo>
                  <a:cubicBezTo>
                    <a:pt x="47" y="63"/>
                    <a:pt x="40" y="69"/>
                    <a:pt x="34" y="75"/>
                  </a:cubicBezTo>
                  <a:cubicBezTo>
                    <a:pt x="28" y="79"/>
                    <a:pt x="23" y="83"/>
                    <a:pt x="19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26" y="85"/>
                    <a:pt x="32" y="80"/>
                    <a:pt x="38" y="76"/>
                  </a:cubicBezTo>
                  <a:cubicBezTo>
                    <a:pt x="44" y="71"/>
                    <a:pt x="51" y="64"/>
                    <a:pt x="58" y="60"/>
                  </a:cubicBezTo>
                  <a:cubicBezTo>
                    <a:pt x="55" y="62"/>
                    <a:pt x="52" y="65"/>
                    <a:pt x="49" y="67"/>
                  </a:cubicBezTo>
                  <a:cubicBezTo>
                    <a:pt x="46" y="70"/>
                    <a:pt x="42" y="73"/>
                    <a:pt x="38" y="77"/>
                  </a:cubicBezTo>
                  <a:cubicBezTo>
                    <a:pt x="35" y="80"/>
                    <a:pt x="32" y="83"/>
                    <a:pt x="28" y="86"/>
                  </a:cubicBezTo>
                  <a:cubicBezTo>
                    <a:pt x="26" y="88"/>
                    <a:pt x="24" y="89"/>
                    <a:pt x="22" y="91"/>
                  </a:cubicBezTo>
                  <a:cubicBezTo>
                    <a:pt x="20" y="90"/>
                    <a:pt x="19" y="89"/>
                    <a:pt x="17" y="88"/>
                  </a:cubicBezTo>
                  <a:close/>
                  <a:moveTo>
                    <a:pt x="16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16" y="87"/>
                    <a:pt x="15" y="87"/>
                    <a:pt x="14" y="86"/>
                  </a:cubicBezTo>
                  <a:cubicBezTo>
                    <a:pt x="20" y="81"/>
                    <a:pt x="26" y="76"/>
                    <a:pt x="32" y="71"/>
                  </a:cubicBezTo>
                  <a:cubicBezTo>
                    <a:pt x="36" y="68"/>
                    <a:pt x="39" y="65"/>
                    <a:pt x="43" y="62"/>
                  </a:cubicBezTo>
                  <a:cubicBezTo>
                    <a:pt x="45" y="61"/>
                    <a:pt x="47" y="60"/>
                    <a:pt x="49" y="58"/>
                  </a:cubicBezTo>
                  <a:cubicBezTo>
                    <a:pt x="53" y="55"/>
                    <a:pt x="48" y="59"/>
                    <a:pt x="47" y="60"/>
                  </a:cubicBezTo>
                  <a:cubicBezTo>
                    <a:pt x="42" y="64"/>
                    <a:pt x="37" y="68"/>
                    <a:pt x="32" y="72"/>
                  </a:cubicBezTo>
                  <a:cubicBezTo>
                    <a:pt x="27" y="78"/>
                    <a:pt x="21" y="82"/>
                    <a:pt x="16" y="88"/>
                  </a:cubicBezTo>
                  <a:close/>
                  <a:moveTo>
                    <a:pt x="48" y="76"/>
                  </a:moveTo>
                  <a:cubicBezTo>
                    <a:pt x="54" y="72"/>
                    <a:pt x="60" y="67"/>
                    <a:pt x="64" y="61"/>
                  </a:cubicBezTo>
                  <a:cubicBezTo>
                    <a:pt x="65" y="62"/>
                    <a:pt x="66" y="62"/>
                    <a:pt x="66" y="62"/>
                  </a:cubicBezTo>
                  <a:cubicBezTo>
                    <a:pt x="62" y="65"/>
                    <a:pt x="59" y="69"/>
                    <a:pt x="55" y="72"/>
                  </a:cubicBezTo>
                  <a:cubicBezTo>
                    <a:pt x="49" y="76"/>
                    <a:pt x="44" y="81"/>
                    <a:pt x="38" y="85"/>
                  </a:cubicBezTo>
                  <a:cubicBezTo>
                    <a:pt x="41" y="82"/>
                    <a:pt x="44" y="79"/>
                    <a:pt x="48" y="76"/>
                  </a:cubicBezTo>
                  <a:close/>
                  <a:moveTo>
                    <a:pt x="46" y="74"/>
                  </a:moveTo>
                  <a:cubicBezTo>
                    <a:pt x="41" y="77"/>
                    <a:pt x="37" y="80"/>
                    <a:pt x="33" y="83"/>
                  </a:cubicBezTo>
                  <a:cubicBezTo>
                    <a:pt x="35" y="81"/>
                    <a:pt x="37" y="79"/>
                    <a:pt x="39" y="77"/>
                  </a:cubicBezTo>
                  <a:cubicBezTo>
                    <a:pt x="45" y="71"/>
                    <a:pt x="53" y="65"/>
                    <a:pt x="60" y="60"/>
                  </a:cubicBezTo>
                  <a:cubicBezTo>
                    <a:pt x="60" y="59"/>
                    <a:pt x="59" y="59"/>
                    <a:pt x="59" y="59"/>
                  </a:cubicBezTo>
                  <a:cubicBezTo>
                    <a:pt x="53" y="62"/>
                    <a:pt x="48" y="67"/>
                    <a:pt x="43" y="71"/>
                  </a:cubicBezTo>
                  <a:cubicBezTo>
                    <a:pt x="36" y="76"/>
                    <a:pt x="29" y="82"/>
                    <a:pt x="22" y="87"/>
                  </a:cubicBezTo>
                  <a:cubicBezTo>
                    <a:pt x="18" y="89"/>
                    <a:pt x="22" y="86"/>
                    <a:pt x="22" y="86"/>
                  </a:cubicBezTo>
                  <a:cubicBezTo>
                    <a:pt x="24" y="84"/>
                    <a:pt x="25" y="83"/>
                    <a:pt x="27" y="81"/>
                  </a:cubicBezTo>
                  <a:cubicBezTo>
                    <a:pt x="30" y="79"/>
                    <a:pt x="33" y="77"/>
                    <a:pt x="35" y="74"/>
                  </a:cubicBezTo>
                  <a:cubicBezTo>
                    <a:pt x="42" y="68"/>
                    <a:pt x="49" y="63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8" y="58"/>
                    <a:pt x="60" y="60"/>
                    <a:pt x="63" y="61"/>
                  </a:cubicBezTo>
                  <a:cubicBezTo>
                    <a:pt x="57" y="65"/>
                    <a:pt x="52" y="70"/>
                    <a:pt x="46" y="74"/>
                  </a:cubicBezTo>
                  <a:close/>
                  <a:moveTo>
                    <a:pt x="40" y="66"/>
                  </a:moveTo>
                  <a:cubicBezTo>
                    <a:pt x="41" y="65"/>
                    <a:pt x="42" y="64"/>
                    <a:pt x="44" y="63"/>
                  </a:cubicBezTo>
                  <a:cubicBezTo>
                    <a:pt x="47" y="61"/>
                    <a:pt x="50" y="59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3" y="56"/>
                    <a:pt x="53" y="56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49" y="59"/>
                    <a:pt x="44" y="63"/>
                    <a:pt x="40" y="66"/>
                  </a:cubicBezTo>
                  <a:close/>
                  <a:moveTo>
                    <a:pt x="17" y="83"/>
                  </a:moveTo>
                  <a:cubicBezTo>
                    <a:pt x="17" y="83"/>
                    <a:pt x="17" y="84"/>
                    <a:pt x="16" y="84"/>
                  </a:cubicBezTo>
                  <a:cubicBezTo>
                    <a:pt x="17" y="83"/>
                    <a:pt x="18" y="82"/>
                    <a:pt x="19" y="82"/>
                  </a:cubicBezTo>
                  <a:cubicBezTo>
                    <a:pt x="21" y="79"/>
                    <a:pt x="24" y="76"/>
                    <a:pt x="27" y="73"/>
                  </a:cubicBezTo>
                  <a:cubicBezTo>
                    <a:pt x="33" y="67"/>
                    <a:pt x="39" y="62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32" y="61"/>
                    <a:pt x="24" y="73"/>
                    <a:pt x="13" y="81"/>
                  </a:cubicBezTo>
                  <a:cubicBezTo>
                    <a:pt x="13" y="81"/>
                    <a:pt x="11" y="82"/>
                    <a:pt x="11" y="82"/>
                  </a:cubicBezTo>
                  <a:cubicBezTo>
                    <a:pt x="12" y="80"/>
                    <a:pt x="13" y="79"/>
                    <a:pt x="15" y="77"/>
                  </a:cubicBezTo>
                  <a:cubicBezTo>
                    <a:pt x="17" y="74"/>
                    <a:pt x="20" y="72"/>
                    <a:pt x="23" y="70"/>
                  </a:cubicBezTo>
                  <a:cubicBezTo>
                    <a:pt x="27" y="67"/>
                    <a:pt x="31" y="63"/>
                    <a:pt x="35" y="59"/>
                  </a:cubicBezTo>
                  <a:cubicBezTo>
                    <a:pt x="36" y="59"/>
                    <a:pt x="38" y="59"/>
                    <a:pt x="39" y="58"/>
                  </a:cubicBezTo>
                  <a:cubicBezTo>
                    <a:pt x="43" y="57"/>
                    <a:pt x="47" y="56"/>
                    <a:pt x="51" y="56"/>
                  </a:cubicBezTo>
                  <a:cubicBezTo>
                    <a:pt x="39" y="64"/>
                    <a:pt x="28" y="73"/>
                    <a:pt x="17" y="83"/>
                  </a:cubicBezTo>
                  <a:close/>
                  <a:moveTo>
                    <a:pt x="8" y="79"/>
                  </a:moveTo>
                  <a:cubicBezTo>
                    <a:pt x="13" y="76"/>
                    <a:pt x="17" y="73"/>
                    <a:pt x="21" y="69"/>
                  </a:cubicBezTo>
                  <a:cubicBezTo>
                    <a:pt x="23" y="67"/>
                    <a:pt x="25" y="65"/>
                    <a:pt x="28" y="63"/>
                  </a:cubicBezTo>
                  <a:cubicBezTo>
                    <a:pt x="29" y="62"/>
                    <a:pt x="31" y="61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3" y="60"/>
                    <a:pt x="33" y="60"/>
                    <a:pt x="34" y="60"/>
                  </a:cubicBezTo>
                  <a:cubicBezTo>
                    <a:pt x="34" y="60"/>
                    <a:pt x="34" y="60"/>
                    <a:pt x="33" y="60"/>
                  </a:cubicBezTo>
                  <a:cubicBezTo>
                    <a:pt x="26" y="68"/>
                    <a:pt x="16" y="73"/>
                    <a:pt x="10" y="82"/>
                  </a:cubicBezTo>
                  <a:cubicBezTo>
                    <a:pt x="9" y="81"/>
                    <a:pt x="9" y="80"/>
                    <a:pt x="8" y="79"/>
                  </a:cubicBezTo>
                  <a:close/>
                  <a:moveTo>
                    <a:pt x="7" y="76"/>
                  </a:moveTo>
                  <a:cubicBezTo>
                    <a:pt x="10" y="74"/>
                    <a:pt x="13" y="71"/>
                    <a:pt x="15" y="68"/>
                  </a:cubicBezTo>
                  <a:cubicBezTo>
                    <a:pt x="17" y="67"/>
                    <a:pt x="19" y="65"/>
                    <a:pt x="20" y="64"/>
                  </a:cubicBezTo>
                  <a:cubicBezTo>
                    <a:pt x="22" y="62"/>
                    <a:pt x="28" y="56"/>
                    <a:pt x="23" y="62"/>
                  </a:cubicBezTo>
                  <a:cubicBezTo>
                    <a:pt x="20" y="65"/>
                    <a:pt x="18" y="69"/>
                    <a:pt x="15" y="71"/>
                  </a:cubicBezTo>
                  <a:cubicBezTo>
                    <a:pt x="12" y="74"/>
                    <a:pt x="10" y="75"/>
                    <a:pt x="8" y="78"/>
                  </a:cubicBezTo>
                  <a:cubicBezTo>
                    <a:pt x="7" y="77"/>
                    <a:pt x="7" y="77"/>
                    <a:pt x="7" y="76"/>
                  </a:cubicBezTo>
                  <a:close/>
                  <a:moveTo>
                    <a:pt x="4" y="68"/>
                  </a:moveTo>
                  <a:cubicBezTo>
                    <a:pt x="9" y="65"/>
                    <a:pt x="12" y="60"/>
                    <a:pt x="17" y="57"/>
                  </a:cubicBezTo>
                  <a:cubicBezTo>
                    <a:pt x="17" y="58"/>
                    <a:pt x="15" y="61"/>
                    <a:pt x="14" y="61"/>
                  </a:cubicBezTo>
                  <a:cubicBezTo>
                    <a:pt x="13" y="62"/>
                    <a:pt x="11" y="64"/>
                    <a:pt x="10" y="65"/>
                  </a:cubicBezTo>
                  <a:cubicBezTo>
                    <a:pt x="8" y="67"/>
                    <a:pt x="7" y="69"/>
                    <a:pt x="5" y="72"/>
                  </a:cubicBezTo>
                  <a:cubicBezTo>
                    <a:pt x="5" y="72"/>
                    <a:pt x="5" y="73"/>
                    <a:pt x="6" y="72"/>
                  </a:cubicBezTo>
                  <a:cubicBezTo>
                    <a:pt x="9" y="70"/>
                    <a:pt x="11" y="68"/>
                    <a:pt x="14" y="65"/>
                  </a:cubicBezTo>
                  <a:cubicBezTo>
                    <a:pt x="15" y="64"/>
                    <a:pt x="17" y="63"/>
                    <a:pt x="18" y="61"/>
                  </a:cubicBezTo>
                  <a:cubicBezTo>
                    <a:pt x="19" y="61"/>
                    <a:pt x="23" y="56"/>
                    <a:pt x="21" y="59"/>
                  </a:cubicBezTo>
                  <a:cubicBezTo>
                    <a:pt x="17" y="65"/>
                    <a:pt x="10" y="69"/>
                    <a:pt x="6" y="75"/>
                  </a:cubicBezTo>
                  <a:cubicBezTo>
                    <a:pt x="5" y="73"/>
                    <a:pt x="5" y="71"/>
                    <a:pt x="4" y="68"/>
                  </a:cubicBezTo>
                  <a:close/>
                  <a:moveTo>
                    <a:pt x="7" y="61"/>
                  </a:moveTo>
                  <a:cubicBezTo>
                    <a:pt x="9" y="59"/>
                    <a:pt x="10" y="58"/>
                    <a:pt x="11" y="57"/>
                  </a:cubicBezTo>
                  <a:cubicBezTo>
                    <a:pt x="14" y="55"/>
                    <a:pt x="11" y="58"/>
                    <a:pt x="11" y="58"/>
                  </a:cubicBezTo>
                  <a:cubicBezTo>
                    <a:pt x="9" y="61"/>
                    <a:pt x="6" y="63"/>
                    <a:pt x="4" y="66"/>
                  </a:cubicBezTo>
                  <a:cubicBezTo>
                    <a:pt x="4" y="66"/>
                    <a:pt x="4" y="65"/>
                    <a:pt x="3" y="64"/>
                  </a:cubicBezTo>
                  <a:cubicBezTo>
                    <a:pt x="5" y="63"/>
                    <a:pt x="6" y="62"/>
                    <a:pt x="7" y="61"/>
                  </a:cubicBezTo>
                  <a:close/>
                  <a:moveTo>
                    <a:pt x="11" y="76"/>
                  </a:moveTo>
                  <a:cubicBezTo>
                    <a:pt x="10" y="77"/>
                    <a:pt x="9" y="77"/>
                    <a:pt x="9" y="78"/>
                  </a:cubicBezTo>
                  <a:cubicBezTo>
                    <a:pt x="9" y="77"/>
                    <a:pt x="10" y="76"/>
                    <a:pt x="11" y="75"/>
                  </a:cubicBezTo>
                  <a:cubicBezTo>
                    <a:pt x="13" y="74"/>
                    <a:pt x="15" y="73"/>
                    <a:pt x="16" y="71"/>
                  </a:cubicBezTo>
                  <a:cubicBezTo>
                    <a:pt x="20" y="67"/>
                    <a:pt x="23" y="63"/>
                    <a:pt x="27" y="59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8" y="59"/>
                    <a:pt x="29" y="59"/>
                    <a:pt x="31" y="59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24" y="65"/>
                    <a:pt x="18" y="71"/>
                    <a:pt x="11" y="76"/>
                  </a:cubicBezTo>
                  <a:close/>
                  <a:moveTo>
                    <a:pt x="26" y="58"/>
                  </a:moveTo>
                  <a:cubicBezTo>
                    <a:pt x="19" y="63"/>
                    <a:pt x="13" y="70"/>
                    <a:pt x="7" y="76"/>
                  </a:cubicBezTo>
                  <a:cubicBezTo>
                    <a:pt x="9" y="73"/>
                    <a:pt x="12" y="69"/>
                    <a:pt x="15" y="66"/>
                  </a:cubicBezTo>
                  <a:cubicBezTo>
                    <a:pt x="18" y="64"/>
                    <a:pt x="21" y="61"/>
                    <a:pt x="23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5" y="58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lose/>
                  <a:moveTo>
                    <a:pt x="15" y="63"/>
                  </a:moveTo>
                  <a:cubicBezTo>
                    <a:pt x="14" y="64"/>
                    <a:pt x="12" y="66"/>
                    <a:pt x="11" y="67"/>
                  </a:cubicBezTo>
                  <a:cubicBezTo>
                    <a:pt x="10" y="68"/>
                    <a:pt x="7" y="70"/>
                    <a:pt x="7" y="71"/>
                  </a:cubicBezTo>
                  <a:cubicBezTo>
                    <a:pt x="8" y="68"/>
                    <a:pt x="11" y="65"/>
                    <a:pt x="13" y="63"/>
                  </a:cubicBezTo>
                  <a:cubicBezTo>
                    <a:pt x="15" y="61"/>
                    <a:pt x="17" y="59"/>
                    <a:pt x="18" y="57"/>
                  </a:cubicBezTo>
                  <a:cubicBezTo>
                    <a:pt x="19" y="56"/>
                    <a:pt x="18" y="56"/>
                    <a:pt x="18" y="56"/>
                  </a:cubicBezTo>
                  <a:cubicBezTo>
                    <a:pt x="13" y="58"/>
                    <a:pt x="10" y="62"/>
                    <a:pt x="6" y="66"/>
                  </a:cubicBezTo>
                  <a:cubicBezTo>
                    <a:pt x="4" y="68"/>
                    <a:pt x="4" y="66"/>
                    <a:pt x="6" y="65"/>
                  </a:cubicBezTo>
                  <a:cubicBezTo>
                    <a:pt x="7" y="63"/>
                    <a:pt x="8" y="63"/>
                    <a:pt x="9" y="62"/>
                  </a:cubicBezTo>
                  <a:cubicBezTo>
                    <a:pt x="11" y="60"/>
                    <a:pt x="13" y="58"/>
                    <a:pt x="14" y="56"/>
                  </a:cubicBezTo>
                  <a:cubicBezTo>
                    <a:pt x="14" y="56"/>
                    <a:pt x="14" y="55"/>
                    <a:pt x="14" y="55"/>
                  </a:cubicBezTo>
                  <a:cubicBezTo>
                    <a:pt x="17" y="56"/>
                    <a:pt x="20" y="56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0" y="59"/>
                    <a:pt x="18" y="61"/>
                    <a:pt x="15" y="63"/>
                  </a:cubicBezTo>
                  <a:close/>
                  <a:moveTo>
                    <a:pt x="5" y="62"/>
                  </a:moveTo>
                  <a:cubicBezTo>
                    <a:pt x="6" y="61"/>
                    <a:pt x="6" y="60"/>
                    <a:pt x="7" y="60"/>
                  </a:cubicBezTo>
                  <a:cubicBezTo>
                    <a:pt x="8" y="58"/>
                    <a:pt x="9" y="57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0" y="57"/>
                    <a:pt x="8" y="59"/>
                    <a:pt x="5" y="62"/>
                  </a:cubicBezTo>
                  <a:close/>
                  <a:moveTo>
                    <a:pt x="4" y="60"/>
                  </a:moveTo>
                  <a:cubicBezTo>
                    <a:pt x="5" y="59"/>
                    <a:pt x="6" y="58"/>
                    <a:pt x="7" y="57"/>
                  </a:cubicBezTo>
                  <a:cubicBezTo>
                    <a:pt x="8" y="56"/>
                    <a:pt x="8" y="56"/>
                    <a:pt x="9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56"/>
                    <a:pt x="8" y="57"/>
                    <a:pt x="7" y="58"/>
                  </a:cubicBezTo>
                  <a:cubicBezTo>
                    <a:pt x="6" y="60"/>
                    <a:pt x="5" y="61"/>
                    <a:pt x="3" y="63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60"/>
                    <a:pt x="3" y="59"/>
                    <a:pt x="3" y="58"/>
                  </a:cubicBezTo>
                  <a:cubicBezTo>
                    <a:pt x="4" y="57"/>
                    <a:pt x="6" y="56"/>
                    <a:pt x="7" y="56"/>
                  </a:cubicBezTo>
                  <a:cubicBezTo>
                    <a:pt x="6" y="57"/>
                    <a:pt x="5" y="58"/>
                    <a:pt x="3" y="60"/>
                  </a:cubicBezTo>
                  <a:cubicBezTo>
                    <a:pt x="3" y="60"/>
                    <a:pt x="4" y="60"/>
                    <a:pt x="4" y="60"/>
                  </a:cubicBezTo>
                  <a:close/>
                  <a:moveTo>
                    <a:pt x="11" y="83"/>
                  </a:moveTo>
                  <a:cubicBezTo>
                    <a:pt x="21" y="76"/>
                    <a:pt x="29" y="66"/>
                    <a:pt x="40" y="59"/>
                  </a:cubicBezTo>
                  <a:cubicBezTo>
                    <a:pt x="40" y="59"/>
                    <a:pt x="44" y="57"/>
                    <a:pt x="43" y="58"/>
                  </a:cubicBezTo>
                  <a:cubicBezTo>
                    <a:pt x="42" y="59"/>
                    <a:pt x="40" y="60"/>
                    <a:pt x="39" y="61"/>
                  </a:cubicBezTo>
                  <a:cubicBezTo>
                    <a:pt x="36" y="64"/>
                    <a:pt x="33" y="66"/>
                    <a:pt x="30" y="69"/>
                  </a:cubicBezTo>
                  <a:cubicBezTo>
                    <a:pt x="24" y="74"/>
                    <a:pt x="19" y="80"/>
                    <a:pt x="14" y="86"/>
                  </a:cubicBezTo>
                  <a:cubicBezTo>
                    <a:pt x="14" y="86"/>
                    <a:pt x="14" y="86"/>
                    <a:pt x="13" y="86"/>
                  </a:cubicBezTo>
                  <a:cubicBezTo>
                    <a:pt x="13" y="85"/>
                    <a:pt x="12" y="84"/>
                    <a:pt x="11" y="83"/>
                  </a:cubicBezTo>
                  <a:close/>
                  <a:moveTo>
                    <a:pt x="29" y="93"/>
                  </a:moveTo>
                  <a:cubicBezTo>
                    <a:pt x="30" y="93"/>
                    <a:pt x="30" y="92"/>
                    <a:pt x="30" y="92"/>
                  </a:cubicBezTo>
                  <a:cubicBezTo>
                    <a:pt x="31" y="92"/>
                    <a:pt x="31" y="92"/>
                    <a:pt x="32" y="91"/>
                  </a:cubicBezTo>
                  <a:cubicBezTo>
                    <a:pt x="33" y="91"/>
                    <a:pt x="33" y="90"/>
                    <a:pt x="34" y="89"/>
                  </a:cubicBezTo>
                  <a:cubicBezTo>
                    <a:pt x="41" y="85"/>
                    <a:pt x="46" y="79"/>
                    <a:pt x="53" y="74"/>
                  </a:cubicBezTo>
                  <a:cubicBezTo>
                    <a:pt x="56" y="72"/>
                    <a:pt x="59" y="69"/>
                    <a:pt x="61" y="67"/>
                  </a:cubicBezTo>
                  <a:cubicBezTo>
                    <a:pt x="63" y="65"/>
                    <a:pt x="64" y="64"/>
                    <a:pt x="66" y="63"/>
                  </a:cubicBezTo>
                  <a:cubicBezTo>
                    <a:pt x="66" y="62"/>
                    <a:pt x="67" y="62"/>
                    <a:pt x="68" y="61"/>
                  </a:cubicBezTo>
                  <a:cubicBezTo>
                    <a:pt x="69" y="61"/>
                    <a:pt x="70" y="61"/>
                    <a:pt x="70" y="61"/>
                  </a:cubicBezTo>
                  <a:cubicBezTo>
                    <a:pt x="60" y="73"/>
                    <a:pt x="45" y="81"/>
                    <a:pt x="34" y="93"/>
                  </a:cubicBezTo>
                  <a:cubicBezTo>
                    <a:pt x="34" y="93"/>
                    <a:pt x="34" y="94"/>
                    <a:pt x="35" y="94"/>
                  </a:cubicBezTo>
                  <a:cubicBezTo>
                    <a:pt x="47" y="85"/>
                    <a:pt x="59" y="75"/>
                    <a:pt x="70" y="65"/>
                  </a:cubicBezTo>
                  <a:cubicBezTo>
                    <a:pt x="69" y="66"/>
                    <a:pt x="68" y="67"/>
                    <a:pt x="67" y="68"/>
                  </a:cubicBezTo>
                  <a:cubicBezTo>
                    <a:pt x="64" y="71"/>
                    <a:pt x="61" y="74"/>
                    <a:pt x="58" y="77"/>
                  </a:cubicBezTo>
                  <a:cubicBezTo>
                    <a:pt x="52" y="83"/>
                    <a:pt x="46" y="88"/>
                    <a:pt x="40" y="94"/>
                  </a:cubicBezTo>
                  <a:cubicBezTo>
                    <a:pt x="39" y="94"/>
                    <a:pt x="40" y="94"/>
                    <a:pt x="40" y="94"/>
                  </a:cubicBezTo>
                  <a:cubicBezTo>
                    <a:pt x="52" y="86"/>
                    <a:pt x="62" y="76"/>
                    <a:pt x="73" y="67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0" y="70"/>
                    <a:pt x="67" y="73"/>
                    <a:pt x="64" y="76"/>
                  </a:cubicBezTo>
                  <a:cubicBezTo>
                    <a:pt x="58" y="82"/>
                    <a:pt x="53" y="87"/>
                    <a:pt x="47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57" y="87"/>
                    <a:pt x="65" y="78"/>
                    <a:pt x="74" y="70"/>
                  </a:cubicBezTo>
                  <a:cubicBezTo>
                    <a:pt x="75" y="70"/>
                    <a:pt x="76" y="69"/>
                    <a:pt x="77" y="68"/>
                  </a:cubicBezTo>
                  <a:cubicBezTo>
                    <a:pt x="76" y="69"/>
                    <a:pt x="75" y="70"/>
                    <a:pt x="74" y="71"/>
                  </a:cubicBezTo>
                  <a:cubicBezTo>
                    <a:pt x="72" y="73"/>
                    <a:pt x="70" y="75"/>
                    <a:pt x="68" y="76"/>
                  </a:cubicBezTo>
                  <a:cubicBezTo>
                    <a:pt x="63" y="80"/>
                    <a:pt x="58" y="85"/>
                    <a:pt x="54" y="90"/>
                  </a:cubicBezTo>
                  <a:cubicBezTo>
                    <a:pt x="54" y="90"/>
                    <a:pt x="54" y="91"/>
                    <a:pt x="55" y="91"/>
                  </a:cubicBezTo>
                  <a:cubicBezTo>
                    <a:pt x="62" y="87"/>
                    <a:pt x="67" y="82"/>
                    <a:pt x="73" y="77"/>
                  </a:cubicBezTo>
                  <a:cubicBezTo>
                    <a:pt x="73" y="76"/>
                    <a:pt x="75" y="75"/>
                    <a:pt x="76" y="74"/>
                  </a:cubicBezTo>
                  <a:cubicBezTo>
                    <a:pt x="76" y="74"/>
                    <a:pt x="75" y="75"/>
                    <a:pt x="75" y="75"/>
                  </a:cubicBezTo>
                  <a:cubicBezTo>
                    <a:pt x="74" y="76"/>
                    <a:pt x="72" y="78"/>
                    <a:pt x="71" y="79"/>
                  </a:cubicBezTo>
                  <a:cubicBezTo>
                    <a:pt x="67" y="82"/>
                    <a:pt x="64" y="86"/>
                    <a:pt x="61" y="89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55" y="92"/>
                    <a:pt x="49" y="94"/>
                    <a:pt x="42" y="94"/>
                  </a:cubicBezTo>
                  <a:cubicBezTo>
                    <a:pt x="38" y="94"/>
                    <a:pt x="34" y="94"/>
                    <a:pt x="29" y="93"/>
                  </a:cubicBezTo>
                  <a:close/>
                  <a:moveTo>
                    <a:pt x="63" y="88"/>
                  </a:moveTo>
                  <a:cubicBezTo>
                    <a:pt x="66" y="85"/>
                    <a:pt x="68" y="83"/>
                    <a:pt x="70" y="80"/>
                  </a:cubicBezTo>
                  <a:cubicBezTo>
                    <a:pt x="71" y="79"/>
                    <a:pt x="73" y="78"/>
                    <a:pt x="74" y="76"/>
                  </a:cubicBezTo>
                  <a:cubicBezTo>
                    <a:pt x="72" y="81"/>
                    <a:pt x="68" y="85"/>
                    <a:pt x="63" y="88"/>
                  </a:cubicBezTo>
                  <a:close/>
                  <a:moveTo>
                    <a:pt x="76" y="73"/>
                  </a:moveTo>
                  <a:cubicBezTo>
                    <a:pt x="73" y="75"/>
                    <a:pt x="70" y="78"/>
                    <a:pt x="67" y="81"/>
                  </a:cubicBezTo>
                  <a:cubicBezTo>
                    <a:pt x="65" y="83"/>
                    <a:pt x="63" y="85"/>
                    <a:pt x="60" y="87"/>
                  </a:cubicBezTo>
                  <a:cubicBezTo>
                    <a:pt x="59" y="87"/>
                    <a:pt x="54" y="92"/>
                    <a:pt x="57" y="88"/>
                  </a:cubicBezTo>
                  <a:cubicBezTo>
                    <a:pt x="61" y="84"/>
                    <a:pt x="65" y="80"/>
                    <a:pt x="69" y="76"/>
                  </a:cubicBezTo>
                  <a:cubicBezTo>
                    <a:pt x="73" y="73"/>
                    <a:pt x="76" y="71"/>
                    <a:pt x="78" y="67"/>
                  </a:cubicBezTo>
                  <a:cubicBezTo>
                    <a:pt x="78" y="66"/>
                    <a:pt x="78" y="66"/>
                    <a:pt x="77" y="66"/>
                  </a:cubicBezTo>
                  <a:cubicBezTo>
                    <a:pt x="73" y="71"/>
                    <a:pt x="68" y="74"/>
                    <a:pt x="64" y="78"/>
                  </a:cubicBezTo>
                  <a:cubicBezTo>
                    <a:pt x="61" y="81"/>
                    <a:pt x="59" y="83"/>
                    <a:pt x="56" y="85"/>
                  </a:cubicBezTo>
                  <a:cubicBezTo>
                    <a:pt x="54" y="87"/>
                    <a:pt x="50" y="91"/>
                    <a:pt x="49" y="92"/>
                  </a:cubicBezTo>
                  <a:cubicBezTo>
                    <a:pt x="58" y="83"/>
                    <a:pt x="67" y="74"/>
                    <a:pt x="77" y="6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8" y="63"/>
                    <a:pt x="78" y="63"/>
                    <a:pt x="78" y="63"/>
                  </a:cubicBezTo>
                  <a:cubicBezTo>
                    <a:pt x="79" y="62"/>
                    <a:pt x="78" y="62"/>
                    <a:pt x="78" y="62"/>
                  </a:cubicBezTo>
                  <a:cubicBezTo>
                    <a:pt x="71" y="67"/>
                    <a:pt x="65" y="73"/>
                    <a:pt x="59" y="78"/>
                  </a:cubicBezTo>
                  <a:cubicBezTo>
                    <a:pt x="56" y="81"/>
                    <a:pt x="53" y="84"/>
                    <a:pt x="49" y="86"/>
                  </a:cubicBezTo>
                  <a:cubicBezTo>
                    <a:pt x="48" y="88"/>
                    <a:pt x="46" y="89"/>
                    <a:pt x="44" y="90"/>
                  </a:cubicBezTo>
                  <a:cubicBezTo>
                    <a:pt x="49" y="86"/>
                    <a:pt x="54" y="81"/>
                    <a:pt x="59" y="76"/>
                  </a:cubicBezTo>
                  <a:cubicBezTo>
                    <a:pt x="65" y="71"/>
                    <a:pt x="71" y="66"/>
                    <a:pt x="76" y="60"/>
                  </a:cubicBezTo>
                  <a:cubicBezTo>
                    <a:pt x="76" y="60"/>
                    <a:pt x="76" y="59"/>
                    <a:pt x="75" y="60"/>
                  </a:cubicBezTo>
                  <a:cubicBezTo>
                    <a:pt x="69" y="65"/>
                    <a:pt x="63" y="71"/>
                    <a:pt x="56" y="76"/>
                  </a:cubicBezTo>
                  <a:cubicBezTo>
                    <a:pt x="52" y="79"/>
                    <a:pt x="48" y="82"/>
                    <a:pt x="45" y="85"/>
                  </a:cubicBezTo>
                  <a:cubicBezTo>
                    <a:pt x="43" y="87"/>
                    <a:pt x="41" y="88"/>
                    <a:pt x="39" y="90"/>
                  </a:cubicBezTo>
                  <a:cubicBezTo>
                    <a:pt x="38" y="90"/>
                    <a:pt x="37" y="91"/>
                    <a:pt x="36" y="92"/>
                  </a:cubicBezTo>
                  <a:cubicBezTo>
                    <a:pt x="36" y="92"/>
                    <a:pt x="37" y="92"/>
                    <a:pt x="37" y="91"/>
                  </a:cubicBezTo>
                  <a:cubicBezTo>
                    <a:pt x="43" y="85"/>
                    <a:pt x="50" y="81"/>
                    <a:pt x="56" y="75"/>
                  </a:cubicBezTo>
                  <a:cubicBezTo>
                    <a:pt x="61" y="70"/>
                    <a:pt x="67" y="66"/>
                    <a:pt x="71" y="60"/>
                  </a:cubicBezTo>
                  <a:cubicBezTo>
                    <a:pt x="74" y="59"/>
                    <a:pt x="76" y="58"/>
                    <a:pt x="79" y="59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79" y="60"/>
                    <a:pt x="79" y="61"/>
                    <a:pt x="79" y="62"/>
                  </a:cubicBezTo>
                  <a:cubicBezTo>
                    <a:pt x="78" y="66"/>
                    <a:pt x="78" y="70"/>
                    <a:pt x="76" y="73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6" y="27"/>
                    <a:pt x="36" y="26"/>
                  </a:cubicBezTo>
                  <a:cubicBezTo>
                    <a:pt x="38" y="19"/>
                    <a:pt x="36" y="11"/>
                    <a:pt x="36" y="4"/>
                  </a:cubicBezTo>
                  <a:cubicBezTo>
                    <a:pt x="40" y="4"/>
                    <a:pt x="44" y="4"/>
                    <a:pt x="48" y="3"/>
                  </a:cubicBezTo>
                  <a:cubicBezTo>
                    <a:pt x="50" y="11"/>
                    <a:pt x="49" y="18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cubicBezTo>
                    <a:pt x="49" y="27"/>
                    <a:pt x="50" y="27"/>
                    <a:pt x="50" y="27"/>
                  </a:cubicBezTo>
                  <a:cubicBezTo>
                    <a:pt x="67" y="27"/>
                    <a:pt x="77" y="41"/>
                    <a:pt x="79" y="56"/>
                  </a:cubicBezTo>
                  <a:cubicBezTo>
                    <a:pt x="77" y="55"/>
                    <a:pt x="75" y="56"/>
                    <a:pt x="73" y="57"/>
                  </a:cubicBezTo>
                  <a:cubicBezTo>
                    <a:pt x="67" y="59"/>
                    <a:pt x="65" y="59"/>
                    <a:pt x="60" y="56"/>
                  </a:cubicBezTo>
                  <a:cubicBezTo>
                    <a:pt x="53" y="52"/>
                    <a:pt x="46" y="53"/>
                    <a:pt x="39" y="55"/>
                  </a:cubicBezTo>
                  <a:cubicBezTo>
                    <a:pt x="34" y="57"/>
                    <a:pt x="30" y="57"/>
                    <a:pt x="25" y="55"/>
                  </a:cubicBezTo>
                  <a:cubicBezTo>
                    <a:pt x="22" y="54"/>
                    <a:pt x="19" y="53"/>
                    <a:pt x="16" y="53"/>
                  </a:cubicBezTo>
                  <a:cubicBezTo>
                    <a:pt x="12" y="52"/>
                    <a:pt x="7" y="52"/>
                    <a:pt x="4" y="54"/>
                  </a:cubicBezTo>
                  <a:cubicBezTo>
                    <a:pt x="6" y="40"/>
                    <a:pt x="19" y="26"/>
                    <a:pt x="34" y="27"/>
                  </a:cubicBezTo>
                  <a:close/>
                </a:path>
              </a:pathLst>
            </a:custGeom>
            <a:blipFill dpi="0" rotWithShape="1"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50" name="Freeform 44"/>
            <p:cNvSpPr>
              <a:spLocks noEditPoints="1"/>
            </p:cNvSpPr>
            <p:nvPr/>
          </p:nvSpPr>
          <p:spPr bwMode="auto">
            <a:xfrm>
              <a:off x="4587961" y="-1337414"/>
              <a:ext cx="241300" cy="279400"/>
            </a:xfrm>
            <a:custGeom>
              <a:avLst/>
              <a:gdLst>
                <a:gd name="T0" fmla="*/ 71 w 83"/>
                <a:gd name="T1" fmla="*/ 85 h 96"/>
                <a:gd name="T2" fmla="*/ 48 w 83"/>
                <a:gd name="T3" fmla="*/ 0 h 96"/>
                <a:gd name="T4" fmla="*/ 0 w 83"/>
                <a:gd name="T5" fmla="*/ 56 h 96"/>
                <a:gd name="T6" fmla="*/ 46 w 83"/>
                <a:gd name="T7" fmla="*/ 74 h 96"/>
                <a:gd name="T8" fmla="*/ 35 w 83"/>
                <a:gd name="T9" fmla="*/ 86 h 96"/>
                <a:gd name="T10" fmla="*/ 34 w 83"/>
                <a:gd name="T11" fmla="*/ 71 h 96"/>
                <a:gd name="T12" fmla="*/ 19 w 83"/>
                <a:gd name="T13" fmla="*/ 89 h 96"/>
                <a:gd name="T14" fmla="*/ 28 w 83"/>
                <a:gd name="T15" fmla="*/ 85 h 96"/>
                <a:gd name="T16" fmla="*/ 14 w 83"/>
                <a:gd name="T17" fmla="*/ 86 h 96"/>
                <a:gd name="T18" fmla="*/ 32 w 83"/>
                <a:gd name="T19" fmla="*/ 72 h 96"/>
                <a:gd name="T20" fmla="*/ 54 w 83"/>
                <a:gd name="T21" fmla="*/ 71 h 96"/>
                <a:gd name="T22" fmla="*/ 38 w 83"/>
                <a:gd name="T23" fmla="*/ 76 h 96"/>
                <a:gd name="T24" fmla="*/ 22 w 83"/>
                <a:gd name="T25" fmla="*/ 85 h 96"/>
                <a:gd name="T26" fmla="*/ 63 w 83"/>
                <a:gd name="T27" fmla="*/ 60 h 96"/>
                <a:gd name="T28" fmla="*/ 51 w 83"/>
                <a:gd name="T29" fmla="*/ 55 h 96"/>
                <a:gd name="T30" fmla="*/ 16 w 83"/>
                <a:gd name="T31" fmla="*/ 84 h 96"/>
                <a:gd name="T32" fmla="*/ 13 w 83"/>
                <a:gd name="T33" fmla="*/ 80 h 96"/>
                <a:gd name="T34" fmla="*/ 39 w 83"/>
                <a:gd name="T35" fmla="*/ 57 h 96"/>
                <a:gd name="T36" fmla="*/ 27 w 83"/>
                <a:gd name="T37" fmla="*/ 63 h 96"/>
                <a:gd name="T38" fmla="*/ 10 w 83"/>
                <a:gd name="T39" fmla="*/ 81 h 96"/>
                <a:gd name="T40" fmla="*/ 23 w 83"/>
                <a:gd name="T41" fmla="*/ 61 h 96"/>
                <a:gd name="T42" fmla="*/ 17 w 83"/>
                <a:gd name="T43" fmla="*/ 57 h 96"/>
                <a:gd name="T44" fmla="*/ 13 w 83"/>
                <a:gd name="T45" fmla="*/ 65 h 96"/>
                <a:gd name="T46" fmla="*/ 7 w 83"/>
                <a:gd name="T47" fmla="*/ 60 h 96"/>
                <a:gd name="T48" fmla="*/ 7 w 83"/>
                <a:gd name="T49" fmla="*/ 60 h 96"/>
                <a:gd name="T50" fmla="*/ 26 w 83"/>
                <a:gd name="T51" fmla="*/ 58 h 96"/>
                <a:gd name="T52" fmla="*/ 26 w 83"/>
                <a:gd name="T53" fmla="*/ 57 h 96"/>
                <a:gd name="T54" fmla="*/ 26 w 83"/>
                <a:gd name="T55" fmla="*/ 57 h 96"/>
                <a:gd name="T56" fmla="*/ 13 w 83"/>
                <a:gd name="T57" fmla="*/ 62 h 96"/>
                <a:gd name="T58" fmla="*/ 8 w 83"/>
                <a:gd name="T59" fmla="*/ 61 h 96"/>
                <a:gd name="T60" fmla="*/ 15 w 83"/>
                <a:gd name="T61" fmla="*/ 62 h 96"/>
                <a:gd name="T62" fmla="*/ 5 w 83"/>
                <a:gd name="T63" fmla="*/ 61 h 96"/>
                <a:gd name="T64" fmla="*/ 7 w 83"/>
                <a:gd name="T65" fmla="*/ 57 h 96"/>
                <a:gd name="T66" fmla="*/ 3 w 83"/>
                <a:gd name="T67" fmla="*/ 59 h 96"/>
                <a:gd name="T68" fmla="*/ 39 w 83"/>
                <a:gd name="T69" fmla="*/ 60 h 96"/>
                <a:gd name="T70" fmla="*/ 29 w 83"/>
                <a:gd name="T71" fmla="*/ 92 h 96"/>
                <a:gd name="T72" fmla="*/ 61 w 83"/>
                <a:gd name="T73" fmla="*/ 66 h 96"/>
                <a:gd name="T74" fmla="*/ 34 w 83"/>
                <a:gd name="T75" fmla="*/ 93 h 96"/>
                <a:gd name="T76" fmla="*/ 40 w 83"/>
                <a:gd name="T77" fmla="*/ 93 h 96"/>
                <a:gd name="T78" fmla="*/ 47 w 83"/>
                <a:gd name="T79" fmla="*/ 92 h 96"/>
                <a:gd name="T80" fmla="*/ 54 w 83"/>
                <a:gd name="T81" fmla="*/ 89 h 96"/>
                <a:gd name="T82" fmla="*/ 70 w 83"/>
                <a:gd name="T83" fmla="*/ 78 h 96"/>
                <a:gd name="T84" fmla="*/ 63 w 83"/>
                <a:gd name="T85" fmla="*/ 87 h 96"/>
                <a:gd name="T86" fmla="*/ 67 w 83"/>
                <a:gd name="T87" fmla="*/ 80 h 96"/>
                <a:gd name="T88" fmla="*/ 77 w 83"/>
                <a:gd name="T89" fmla="*/ 66 h 96"/>
                <a:gd name="T90" fmla="*/ 77 w 83"/>
                <a:gd name="T91" fmla="*/ 63 h 96"/>
                <a:gd name="T92" fmla="*/ 44 w 83"/>
                <a:gd name="T93" fmla="*/ 90 h 96"/>
                <a:gd name="T94" fmla="*/ 44 w 83"/>
                <a:gd name="T95" fmla="*/ 85 h 96"/>
                <a:gd name="T96" fmla="*/ 71 w 83"/>
                <a:gd name="T97" fmla="*/ 60 h 96"/>
                <a:gd name="T98" fmla="*/ 34 w 83"/>
                <a:gd name="T99" fmla="*/ 27 h 96"/>
                <a:gd name="T100" fmla="*/ 48 w 83"/>
                <a:gd name="T101" fmla="*/ 25 h 96"/>
                <a:gd name="T102" fmla="*/ 60 w 83"/>
                <a:gd name="T103" fmla="*/ 55 h 96"/>
                <a:gd name="T104" fmla="*/ 34 w 83"/>
                <a:gd name="T105" fmla="*/ 2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3" h="96">
                  <a:moveTo>
                    <a:pt x="0" y="57"/>
                  </a:moveTo>
                  <a:cubicBezTo>
                    <a:pt x="0" y="58"/>
                    <a:pt x="0" y="59"/>
                    <a:pt x="0" y="59"/>
                  </a:cubicBezTo>
                  <a:cubicBezTo>
                    <a:pt x="0" y="69"/>
                    <a:pt x="3" y="79"/>
                    <a:pt x="10" y="86"/>
                  </a:cubicBezTo>
                  <a:cubicBezTo>
                    <a:pt x="18" y="94"/>
                    <a:pt x="31" y="96"/>
                    <a:pt x="42" y="96"/>
                  </a:cubicBezTo>
                  <a:cubicBezTo>
                    <a:pt x="52" y="96"/>
                    <a:pt x="63" y="92"/>
                    <a:pt x="71" y="85"/>
                  </a:cubicBezTo>
                  <a:cubicBezTo>
                    <a:pt x="77" y="80"/>
                    <a:pt x="80" y="71"/>
                    <a:pt x="81" y="63"/>
                  </a:cubicBezTo>
                  <a:cubicBezTo>
                    <a:pt x="83" y="44"/>
                    <a:pt x="71" y="24"/>
                    <a:pt x="51" y="24"/>
                  </a:cubicBezTo>
                  <a:cubicBezTo>
                    <a:pt x="51" y="16"/>
                    <a:pt x="52" y="9"/>
                    <a:pt x="50" y="2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44" y="0"/>
                    <a:pt x="40" y="1"/>
                    <a:pt x="35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3" y="1"/>
                    <a:pt x="33" y="1"/>
                    <a:pt x="33" y="2"/>
                  </a:cubicBezTo>
                  <a:cubicBezTo>
                    <a:pt x="32" y="9"/>
                    <a:pt x="34" y="16"/>
                    <a:pt x="33" y="24"/>
                  </a:cubicBezTo>
                  <a:cubicBezTo>
                    <a:pt x="16" y="23"/>
                    <a:pt x="2" y="40"/>
                    <a:pt x="0" y="56"/>
                  </a:cubicBezTo>
                  <a:cubicBezTo>
                    <a:pt x="0" y="57"/>
                    <a:pt x="0" y="57"/>
                    <a:pt x="0" y="57"/>
                  </a:cubicBezTo>
                  <a:close/>
                  <a:moveTo>
                    <a:pt x="28" y="92"/>
                  </a:moveTo>
                  <a:cubicBezTo>
                    <a:pt x="28" y="92"/>
                    <a:pt x="28" y="92"/>
                    <a:pt x="28" y="92"/>
                  </a:cubicBezTo>
                  <a:cubicBezTo>
                    <a:pt x="26" y="92"/>
                    <a:pt x="24" y="91"/>
                    <a:pt x="23" y="91"/>
                  </a:cubicBezTo>
                  <a:cubicBezTo>
                    <a:pt x="30" y="85"/>
                    <a:pt x="38" y="79"/>
                    <a:pt x="46" y="74"/>
                  </a:cubicBezTo>
                  <a:cubicBezTo>
                    <a:pt x="49" y="72"/>
                    <a:pt x="51" y="70"/>
                    <a:pt x="54" y="67"/>
                  </a:cubicBezTo>
                  <a:cubicBezTo>
                    <a:pt x="56" y="66"/>
                    <a:pt x="58" y="64"/>
                    <a:pt x="61" y="62"/>
                  </a:cubicBezTo>
                  <a:cubicBezTo>
                    <a:pt x="63" y="61"/>
                    <a:pt x="64" y="59"/>
                    <a:pt x="62" y="62"/>
                  </a:cubicBezTo>
                  <a:cubicBezTo>
                    <a:pt x="57" y="68"/>
                    <a:pt x="50" y="72"/>
                    <a:pt x="45" y="77"/>
                  </a:cubicBezTo>
                  <a:cubicBezTo>
                    <a:pt x="41" y="80"/>
                    <a:pt x="39" y="83"/>
                    <a:pt x="35" y="86"/>
                  </a:cubicBezTo>
                  <a:cubicBezTo>
                    <a:pt x="34" y="87"/>
                    <a:pt x="32" y="89"/>
                    <a:pt x="31" y="90"/>
                  </a:cubicBezTo>
                  <a:cubicBezTo>
                    <a:pt x="30" y="91"/>
                    <a:pt x="29" y="91"/>
                    <a:pt x="28" y="92"/>
                  </a:cubicBezTo>
                  <a:close/>
                  <a:moveTo>
                    <a:pt x="17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22" y="82"/>
                    <a:pt x="28" y="76"/>
                    <a:pt x="34" y="71"/>
                  </a:cubicBezTo>
                  <a:cubicBezTo>
                    <a:pt x="38" y="68"/>
                    <a:pt x="41" y="65"/>
                    <a:pt x="45" y="62"/>
                  </a:cubicBezTo>
                  <a:cubicBezTo>
                    <a:pt x="47" y="61"/>
                    <a:pt x="51" y="58"/>
                    <a:pt x="53" y="57"/>
                  </a:cubicBezTo>
                  <a:cubicBezTo>
                    <a:pt x="47" y="63"/>
                    <a:pt x="40" y="68"/>
                    <a:pt x="33" y="74"/>
                  </a:cubicBezTo>
                  <a:cubicBezTo>
                    <a:pt x="28" y="79"/>
                    <a:pt x="22" y="82"/>
                    <a:pt x="18" y="88"/>
                  </a:cubicBezTo>
                  <a:cubicBezTo>
                    <a:pt x="18" y="88"/>
                    <a:pt x="19" y="89"/>
                    <a:pt x="19" y="89"/>
                  </a:cubicBezTo>
                  <a:cubicBezTo>
                    <a:pt x="25" y="84"/>
                    <a:pt x="31" y="80"/>
                    <a:pt x="37" y="75"/>
                  </a:cubicBezTo>
                  <a:cubicBezTo>
                    <a:pt x="44" y="70"/>
                    <a:pt x="50" y="64"/>
                    <a:pt x="58" y="60"/>
                  </a:cubicBezTo>
                  <a:cubicBezTo>
                    <a:pt x="55" y="61"/>
                    <a:pt x="52" y="64"/>
                    <a:pt x="49" y="67"/>
                  </a:cubicBezTo>
                  <a:cubicBezTo>
                    <a:pt x="45" y="70"/>
                    <a:pt x="41" y="73"/>
                    <a:pt x="38" y="76"/>
                  </a:cubicBezTo>
                  <a:cubicBezTo>
                    <a:pt x="34" y="79"/>
                    <a:pt x="32" y="83"/>
                    <a:pt x="28" y="85"/>
                  </a:cubicBezTo>
                  <a:cubicBezTo>
                    <a:pt x="26" y="87"/>
                    <a:pt x="24" y="88"/>
                    <a:pt x="22" y="90"/>
                  </a:cubicBezTo>
                  <a:cubicBezTo>
                    <a:pt x="20" y="90"/>
                    <a:pt x="18" y="89"/>
                    <a:pt x="17" y="88"/>
                  </a:cubicBezTo>
                  <a:close/>
                  <a:moveTo>
                    <a:pt x="16" y="87"/>
                  </a:moveTo>
                  <a:cubicBezTo>
                    <a:pt x="16" y="87"/>
                    <a:pt x="16" y="87"/>
                    <a:pt x="16" y="87"/>
                  </a:cubicBezTo>
                  <a:cubicBezTo>
                    <a:pt x="15" y="87"/>
                    <a:pt x="15" y="86"/>
                    <a:pt x="14" y="86"/>
                  </a:cubicBezTo>
                  <a:cubicBezTo>
                    <a:pt x="20" y="81"/>
                    <a:pt x="26" y="75"/>
                    <a:pt x="32" y="70"/>
                  </a:cubicBezTo>
                  <a:cubicBezTo>
                    <a:pt x="35" y="67"/>
                    <a:pt x="39" y="64"/>
                    <a:pt x="43" y="62"/>
                  </a:cubicBezTo>
                  <a:cubicBezTo>
                    <a:pt x="45" y="60"/>
                    <a:pt x="46" y="59"/>
                    <a:pt x="48" y="58"/>
                  </a:cubicBezTo>
                  <a:cubicBezTo>
                    <a:pt x="52" y="55"/>
                    <a:pt x="48" y="58"/>
                    <a:pt x="47" y="59"/>
                  </a:cubicBezTo>
                  <a:cubicBezTo>
                    <a:pt x="42" y="63"/>
                    <a:pt x="37" y="67"/>
                    <a:pt x="32" y="72"/>
                  </a:cubicBezTo>
                  <a:cubicBezTo>
                    <a:pt x="26" y="77"/>
                    <a:pt x="21" y="81"/>
                    <a:pt x="16" y="87"/>
                  </a:cubicBezTo>
                  <a:close/>
                  <a:moveTo>
                    <a:pt x="48" y="76"/>
                  </a:moveTo>
                  <a:cubicBezTo>
                    <a:pt x="53" y="71"/>
                    <a:pt x="59" y="67"/>
                    <a:pt x="64" y="61"/>
                  </a:cubicBezTo>
                  <a:cubicBezTo>
                    <a:pt x="65" y="61"/>
                    <a:pt x="65" y="61"/>
                    <a:pt x="66" y="61"/>
                  </a:cubicBezTo>
                  <a:cubicBezTo>
                    <a:pt x="62" y="64"/>
                    <a:pt x="58" y="68"/>
                    <a:pt x="54" y="71"/>
                  </a:cubicBezTo>
                  <a:cubicBezTo>
                    <a:pt x="49" y="75"/>
                    <a:pt x="43" y="80"/>
                    <a:pt x="38" y="85"/>
                  </a:cubicBezTo>
                  <a:cubicBezTo>
                    <a:pt x="41" y="82"/>
                    <a:pt x="44" y="78"/>
                    <a:pt x="48" y="76"/>
                  </a:cubicBezTo>
                  <a:close/>
                  <a:moveTo>
                    <a:pt x="45" y="73"/>
                  </a:moveTo>
                  <a:cubicBezTo>
                    <a:pt x="41" y="76"/>
                    <a:pt x="37" y="79"/>
                    <a:pt x="32" y="82"/>
                  </a:cubicBezTo>
                  <a:cubicBezTo>
                    <a:pt x="34" y="80"/>
                    <a:pt x="36" y="78"/>
                    <a:pt x="38" y="76"/>
                  </a:cubicBezTo>
                  <a:cubicBezTo>
                    <a:pt x="45" y="70"/>
                    <a:pt x="52" y="65"/>
                    <a:pt x="59" y="59"/>
                  </a:cubicBezTo>
                  <a:cubicBezTo>
                    <a:pt x="59" y="59"/>
                    <a:pt x="59" y="58"/>
                    <a:pt x="59" y="58"/>
                  </a:cubicBezTo>
                  <a:cubicBezTo>
                    <a:pt x="53" y="61"/>
                    <a:pt x="47" y="66"/>
                    <a:pt x="42" y="70"/>
                  </a:cubicBezTo>
                  <a:cubicBezTo>
                    <a:pt x="35" y="75"/>
                    <a:pt x="29" y="81"/>
                    <a:pt x="21" y="86"/>
                  </a:cubicBezTo>
                  <a:cubicBezTo>
                    <a:pt x="18" y="88"/>
                    <a:pt x="21" y="86"/>
                    <a:pt x="22" y="85"/>
                  </a:cubicBezTo>
                  <a:cubicBezTo>
                    <a:pt x="23" y="83"/>
                    <a:pt x="25" y="82"/>
                    <a:pt x="26" y="81"/>
                  </a:cubicBezTo>
                  <a:cubicBezTo>
                    <a:pt x="29" y="78"/>
                    <a:pt x="32" y="76"/>
                    <a:pt x="35" y="73"/>
                  </a:cubicBezTo>
                  <a:cubicBezTo>
                    <a:pt x="42" y="68"/>
                    <a:pt x="48" y="62"/>
                    <a:pt x="55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8" y="57"/>
                    <a:pt x="60" y="59"/>
                    <a:pt x="63" y="60"/>
                  </a:cubicBezTo>
                  <a:cubicBezTo>
                    <a:pt x="57" y="64"/>
                    <a:pt x="51" y="69"/>
                    <a:pt x="45" y="73"/>
                  </a:cubicBezTo>
                  <a:close/>
                  <a:moveTo>
                    <a:pt x="39" y="66"/>
                  </a:moveTo>
                  <a:cubicBezTo>
                    <a:pt x="41" y="64"/>
                    <a:pt x="42" y="63"/>
                    <a:pt x="44" y="62"/>
                  </a:cubicBezTo>
                  <a:cubicBezTo>
                    <a:pt x="46" y="60"/>
                    <a:pt x="49" y="58"/>
                    <a:pt x="51" y="56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52" y="55"/>
                    <a:pt x="52" y="55"/>
                    <a:pt x="53" y="55"/>
                  </a:cubicBezTo>
                  <a:cubicBezTo>
                    <a:pt x="53" y="55"/>
                    <a:pt x="54" y="56"/>
                    <a:pt x="54" y="56"/>
                  </a:cubicBezTo>
                  <a:cubicBezTo>
                    <a:pt x="49" y="59"/>
                    <a:pt x="44" y="62"/>
                    <a:pt x="39" y="66"/>
                  </a:cubicBezTo>
                  <a:close/>
                  <a:moveTo>
                    <a:pt x="17" y="82"/>
                  </a:moveTo>
                  <a:cubicBezTo>
                    <a:pt x="17" y="82"/>
                    <a:pt x="16" y="83"/>
                    <a:pt x="16" y="84"/>
                  </a:cubicBezTo>
                  <a:cubicBezTo>
                    <a:pt x="17" y="83"/>
                    <a:pt x="17" y="82"/>
                    <a:pt x="18" y="81"/>
                  </a:cubicBezTo>
                  <a:cubicBezTo>
                    <a:pt x="21" y="78"/>
                    <a:pt x="24" y="75"/>
                    <a:pt x="27" y="72"/>
                  </a:cubicBezTo>
                  <a:cubicBezTo>
                    <a:pt x="32" y="67"/>
                    <a:pt x="38" y="62"/>
                    <a:pt x="45" y="57"/>
                  </a:cubicBezTo>
                  <a:cubicBezTo>
                    <a:pt x="45" y="56"/>
                    <a:pt x="45" y="56"/>
                    <a:pt x="44" y="56"/>
                  </a:cubicBezTo>
                  <a:cubicBezTo>
                    <a:pt x="31" y="60"/>
                    <a:pt x="23" y="72"/>
                    <a:pt x="13" y="80"/>
                  </a:cubicBezTo>
                  <a:cubicBezTo>
                    <a:pt x="12" y="80"/>
                    <a:pt x="11" y="81"/>
                    <a:pt x="10" y="81"/>
                  </a:cubicBezTo>
                  <a:cubicBezTo>
                    <a:pt x="11" y="80"/>
                    <a:pt x="13" y="78"/>
                    <a:pt x="14" y="76"/>
                  </a:cubicBezTo>
                  <a:cubicBezTo>
                    <a:pt x="17" y="74"/>
                    <a:pt x="20" y="71"/>
                    <a:pt x="22" y="69"/>
                  </a:cubicBezTo>
                  <a:cubicBezTo>
                    <a:pt x="27" y="66"/>
                    <a:pt x="31" y="63"/>
                    <a:pt x="34" y="59"/>
                  </a:cubicBezTo>
                  <a:cubicBezTo>
                    <a:pt x="36" y="58"/>
                    <a:pt x="38" y="58"/>
                    <a:pt x="39" y="57"/>
                  </a:cubicBezTo>
                  <a:cubicBezTo>
                    <a:pt x="43" y="56"/>
                    <a:pt x="47" y="55"/>
                    <a:pt x="51" y="55"/>
                  </a:cubicBezTo>
                  <a:cubicBezTo>
                    <a:pt x="39" y="63"/>
                    <a:pt x="28" y="73"/>
                    <a:pt x="17" y="82"/>
                  </a:cubicBezTo>
                  <a:close/>
                  <a:moveTo>
                    <a:pt x="8" y="78"/>
                  </a:moveTo>
                  <a:cubicBezTo>
                    <a:pt x="12" y="76"/>
                    <a:pt x="16" y="72"/>
                    <a:pt x="21" y="69"/>
                  </a:cubicBezTo>
                  <a:cubicBezTo>
                    <a:pt x="23" y="67"/>
                    <a:pt x="25" y="65"/>
                    <a:pt x="27" y="63"/>
                  </a:cubicBezTo>
                  <a:cubicBezTo>
                    <a:pt x="29" y="61"/>
                    <a:pt x="30" y="60"/>
                    <a:pt x="32" y="59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2" y="59"/>
                    <a:pt x="33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26" y="67"/>
                    <a:pt x="15" y="72"/>
                    <a:pt x="10" y="81"/>
                  </a:cubicBezTo>
                  <a:cubicBezTo>
                    <a:pt x="9" y="80"/>
                    <a:pt x="8" y="79"/>
                    <a:pt x="8" y="78"/>
                  </a:cubicBezTo>
                  <a:close/>
                  <a:moveTo>
                    <a:pt x="6" y="76"/>
                  </a:moveTo>
                  <a:cubicBezTo>
                    <a:pt x="9" y="73"/>
                    <a:pt x="12" y="70"/>
                    <a:pt x="15" y="67"/>
                  </a:cubicBezTo>
                  <a:cubicBezTo>
                    <a:pt x="17" y="66"/>
                    <a:pt x="18" y="64"/>
                    <a:pt x="20" y="63"/>
                  </a:cubicBezTo>
                  <a:cubicBezTo>
                    <a:pt x="21" y="61"/>
                    <a:pt x="27" y="55"/>
                    <a:pt x="23" y="61"/>
                  </a:cubicBezTo>
                  <a:cubicBezTo>
                    <a:pt x="20" y="65"/>
                    <a:pt x="17" y="68"/>
                    <a:pt x="14" y="71"/>
                  </a:cubicBezTo>
                  <a:cubicBezTo>
                    <a:pt x="12" y="73"/>
                    <a:pt x="9" y="75"/>
                    <a:pt x="7" y="77"/>
                  </a:cubicBezTo>
                  <a:cubicBezTo>
                    <a:pt x="7" y="77"/>
                    <a:pt x="7" y="76"/>
                    <a:pt x="6" y="76"/>
                  </a:cubicBezTo>
                  <a:close/>
                  <a:moveTo>
                    <a:pt x="4" y="68"/>
                  </a:moveTo>
                  <a:cubicBezTo>
                    <a:pt x="8" y="64"/>
                    <a:pt x="12" y="60"/>
                    <a:pt x="17" y="57"/>
                  </a:cubicBezTo>
                  <a:cubicBezTo>
                    <a:pt x="16" y="57"/>
                    <a:pt x="14" y="60"/>
                    <a:pt x="13" y="61"/>
                  </a:cubicBezTo>
                  <a:cubicBezTo>
                    <a:pt x="12" y="62"/>
                    <a:pt x="11" y="63"/>
                    <a:pt x="10" y="64"/>
                  </a:cubicBezTo>
                  <a:cubicBezTo>
                    <a:pt x="8" y="66"/>
                    <a:pt x="6" y="69"/>
                    <a:pt x="5" y="71"/>
                  </a:cubicBezTo>
                  <a:cubicBezTo>
                    <a:pt x="5" y="71"/>
                    <a:pt x="5" y="72"/>
                    <a:pt x="5" y="72"/>
                  </a:cubicBezTo>
                  <a:cubicBezTo>
                    <a:pt x="8" y="70"/>
                    <a:pt x="11" y="67"/>
                    <a:pt x="13" y="65"/>
                  </a:cubicBezTo>
                  <a:cubicBezTo>
                    <a:pt x="15" y="63"/>
                    <a:pt x="16" y="62"/>
                    <a:pt x="18" y="60"/>
                  </a:cubicBezTo>
                  <a:cubicBezTo>
                    <a:pt x="18" y="60"/>
                    <a:pt x="22" y="55"/>
                    <a:pt x="20" y="59"/>
                  </a:cubicBezTo>
                  <a:cubicBezTo>
                    <a:pt x="16" y="65"/>
                    <a:pt x="10" y="69"/>
                    <a:pt x="6" y="74"/>
                  </a:cubicBezTo>
                  <a:cubicBezTo>
                    <a:pt x="5" y="72"/>
                    <a:pt x="4" y="70"/>
                    <a:pt x="4" y="68"/>
                  </a:cubicBezTo>
                  <a:close/>
                  <a:moveTo>
                    <a:pt x="7" y="60"/>
                  </a:moveTo>
                  <a:cubicBezTo>
                    <a:pt x="8" y="59"/>
                    <a:pt x="10" y="57"/>
                    <a:pt x="11" y="56"/>
                  </a:cubicBezTo>
                  <a:cubicBezTo>
                    <a:pt x="14" y="54"/>
                    <a:pt x="11" y="57"/>
                    <a:pt x="11" y="58"/>
                  </a:cubicBezTo>
                  <a:cubicBezTo>
                    <a:pt x="8" y="60"/>
                    <a:pt x="5" y="63"/>
                    <a:pt x="3" y="66"/>
                  </a:cubicBezTo>
                  <a:cubicBezTo>
                    <a:pt x="3" y="65"/>
                    <a:pt x="3" y="64"/>
                    <a:pt x="3" y="64"/>
                  </a:cubicBezTo>
                  <a:cubicBezTo>
                    <a:pt x="4" y="62"/>
                    <a:pt x="6" y="61"/>
                    <a:pt x="7" y="60"/>
                  </a:cubicBezTo>
                  <a:close/>
                  <a:moveTo>
                    <a:pt x="11" y="76"/>
                  </a:moveTo>
                  <a:cubicBezTo>
                    <a:pt x="10" y="76"/>
                    <a:pt x="9" y="77"/>
                    <a:pt x="8" y="77"/>
                  </a:cubicBezTo>
                  <a:cubicBezTo>
                    <a:pt x="9" y="77"/>
                    <a:pt x="10" y="75"/>
                    <a:pt x="11" y="75"/>
                  </a:cubicBezTo>
                  <a:cubicBezTo>
                    <a:pt x="12" y="73"/>
                    <a:pt x="14" y="72"/>
                    <a:pt x="16" y="70"/>
                  </a:cubicBezTo>
                  <a:cubicBezTo>
                    <a:pt x="20" y="67"/>
                    <a:pt x="23" y="62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8" y="58"/>
                    <a:pt x="29" y="59"/>
                    <a:pt x="30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24" y="64"/>
                    <a:pt x="18" y="71"/>
                    <a:pt x="11" y="76"/>
                  </a:cubicBezTo>
                  <a:close/>
                  <a:moveTo>
                    <a:pt x="26" y="57"/>
                  </a:moveTo>
                  <a:cubicBezTo>
                    <a:pt x="18" y="62"/>
                    <a:pt x="13" y="69"/>
                    <a:pt x="6" y="75"/>
                  </a:cubicBezTo>
                  <a:cubicBezTo>
                    <a:pt x="9" y="73"/>
                    <a:pt x="12" y="69"/>
                    <a:pt x="15" y="66"/>
                  </a:cubicBezTo>
                  <a:cubicBezTo>
                    <a:pt x="18" y="63"/>
                    <a:pt x="20" y="60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4" y="56"/>
                    <a:pt x="25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lose/>
                  <a:moveTo>
                    <a:pt x="15" y="62"/>
                  </a:moveTo>
                  <a:cubicBezTo>
                    <a:pt x="14" y="64"/>
                    <a:pt x="12" y="65"/>
                    <a:pt x="11" y="66"/>
                  </a:cubicBezTo>
                  <a:cubicBezTo>
                    <a:pt x="9" y="68"/>
                    <a:pt x="7" y="69"/>
                    <a:pt x="6" y="70"/>
                  </a:cubicBezTo>
                  <a:cubicBezTo>
                    <a:pt x="8" y="67"/>
                    <a:pt x="10" y="64"/>
                    <a:pt x="13" y="62"/>
                  </a:cubicBezTo>
                  <a:cubicBezTo>
                    <a:pt x="15" y="60"/>
                    <a:pt x="17" y="59"/>
                    <a:pt x="18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3" y="58"/>
                    <a:pt x="9" y="62"/>
                    <a:pt x="6" y="65"/>
                  </a:cubicBezTo>
                  <a:cubicBezTo>
                    <a:pt x="4" y="67"/>
                    <a:pt x="4" y="66"/>
                    <a:pt x="5" y="64"/>
                  </a:cubicBezTo>
                  <a:cubicBezTo>
                    <a:pt x="6" y="63"/>
                    <a:pt x="7" y="62"/>
                    <a:pt x="8" y="61"/>
                  </a:cubicBezTo>
                  <a:cubicBezTo>
                    <a:pt x="10" y="59"/>
                    <a:pt x="12" y="57"/>
                    <a:pt x="14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6" y="55"/>
                    <a:pt x="19" y="55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8"/>
                    <a:pt x="17" y="60"/>
                    <a:pt x="15" y="62"/>
                  </a:cubicBezTo>
                  <a:close/>
                  <a:moveTo>
                    <a:pt x="5" y="61"/>
                  </a:moveTo>
                  <a:cubicBezTo>
                    <a:pt x="5" y="60"/>
                    <a:pt x="6" y="60"/>
                    <a:pt x="7" y="59"/>
                  </a:cubicBezTo>
                  <a:cubicBezTo>
                    <a:pt x="8" y="58"/>
                    <a:pt x="9" y="56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0" y="56"/>
                    <a:pt x="7" y="59"/>
                    <a:pt x="5" y="61"/>
                  </a:cubicBezTo>
                  <a:close/>
                  <a:moveTo>
                    <a:pt x="3" y="59"/>
                  </a:moveTo>
                  <a:cubicBezTo>
                    <a:pt x="5" y="58"/>
                    <a:pt x="6" y="57"/>
                    <a:pt x="7" y="56"/>
                  </a:cubicBezTo>
                  <a:cubicBezTo>
                    <a:pt x="7" y="56"/>
                    <a:pt x="8" y="55"/>
                    <a:pt x="8" y="55"/>
                  </a:cubicBezTo>
                  <a:cubicBezTo>
                    <a:pt x="8" y="55"/>
                    <a:pt x="9" y="55"/>
                    <a:pt x="9" y="55"/>
                  </a:cubicBezTo>
                  <a:cubicBezTo>
                    <a:pt x="8" y="56"/>
                    <a:pt x="8" y="57"/>
                    <a:pt x="7" y="57"/>
                  </a:cubicBezTo>
                  <a:cubicBezTo>
                    <a:pt x="6" y="59"/>
                    <a:pt x="4" y="61"/>
                    <a:pt x="3" y="62"/>
                  </a:cubicBezTo>
                  <a:cubicBezTo>
                    <a:pt x="3" y="62"/>
                    <a:pt x="3" y="61"/>
                    <a:pt x="3" y="61"/>
                  </a:cubicBezTo>
                  <a:cubicBezTo>
                    <a:pt x="3" y="60"/>
                    <a:pt x="3" y="59"/>
                    <a:pt x="3" y="57"/>
                  </a:cubicBezTo>
                  <a:cubicBezTo>
                    <a:pt x="4" y="56"/>
                    <a:pt x="5" y="56"/>
                    <a:pt x="7" y="55"/>
                  </a:cubicBezTo>
                  <a:cubicBezTo>
                    <a:pt x="6" y="56"/>
                    <a:pt x="4" y="58"/>
                    <a:pt x="3" y="59"/>
                  </a:cubicBezTo>
                  <a:cubicBezTo>
                    <a:pt x="3" y="59"/>
                    <a:pt x="3" y="60"/>
                    <a:pt x="3" y="59"/>
                  </a:cubicBezTo>
                  <a:close/>
                  <a:moveTo>
                    <a:pt x="10" y="82"/>
                  </a:moveTo>
                  <a:cubicBezTo>
                    <a:pt x="21" y="75"/>
                    <a:pt x="28" y="65"/>
                    <a:pt x="40" y="59"/>
                  </a:cubicBezTo>
                  <a:cubicBezTo>
                    <a:pt x="40" y="59"/>
                    <a:pt x="44" y="56"/>
                    <a:pt x="43" y="57"/>
                  </a:cubicBezTo>
                  <a:cubicBezTo>
                    <a:pt x="41" y="58"/>
                    <a:pt x="40" y="59"/>
                    <a:pt x="39" y="60"/>
                  </a:cubicBezTo>
                  <a:cubicBezTo>
                    <a:pt x="36" y="63"/>
                    <a:pt x="33" y="66"/>
                    <a:pt x="30" y="68"/>
                  </a:cubicBezTo>
                  <a:cubicBezTo>
                    <a:pt x="24" y="74"/>
                    <a:pt x="18" y="79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2" y="84"/>
                    <a:pt x="11" y="83"/>
                    <a:pt x="10" y="82"/>
                  </a:cubicBezTo>
                  <a:close/>
                  <a:moveTo>
                    <a:pt x="29" y="92"/>
                  </a:moveTo>
                  <a:cubicBezTo>
                    <a:pt x="29" y="92"/>
                    <a:pt x="30" y="92"/>
                    <a:pt x="30" y="92"/>
                  </a:cubicBezTo>
                  <a:cubicBezTo>
                    <a:pt x="30" y="92"/>
                    <a:pt x="31" y="91"/>
                    <a:pt x="31" y="91"/>
                  </a:cubicBezTo>
                  <a:cubicBezTo>
                    <a:pt x="32" y="90"/>
                    <a:pt x="33" y="89"/>
                    <a:pt x="34" y="89"/>
                  </a:cubicBezTo>
                  <a:cubicBezTo>
                    <a:pt x="40" y="84"/>
                    <a:pt x="46" y="79"/>
                    <a:pt x="52" y="74"/>
                  </a:cubicBezTo>
                  <a:cubicBezTo>
                    <a:pt x="55" y="71"/>
                    <a:pt x="58" y="69"/>
                    <a:pt x="61" y="66"/>
                  </a:cubicBezTo>
                  <a:cubicBezTo>
                    <a:pt x="63" y="65"/>
                    <a:pt x="64" y="63"/>
                    <a:pt x="66" y="62"/>
                  </a:cubicBezTo>
                  <a:cubicBezTo>
                    <a:pt x="66" y="62"/>
                    <a:pt x="67" y="61"/>
                    <a:pt x="68" y="61"/>
                  </a:cubicBezTo>
                  <a:cubicBezTo>
                    <a:pt x="69" y="60"/>
                    <a:pt x="69" y="60"/>
                    <a:pt x="70" y="60"/>
                  </a:cubicBezTo>
                  <a:cubicBezTo>
                    <a:pt x="59" y="72"/>
                    <a:pt x="45" y="81"/>
                    <a:pt x="34" y="92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47" y="84"/>
                    <a:pt x="59" y="75"/>
                    <a:pt x="70" y="65"/>
                  </a:cubicBezTo>
                  <a:cubicBezTo>
                    <a:pt x="69" y="65"/>
                    <a:pt x="68" y="66"/>
                    <a:pt x="67" y="67"/>
                  </a:cubicBezTo>
                  <a:cubicBezTo>
                    <a:pt x="64" y="70"/>
                    <a:pt x="60" y="73"/>
                    <a:pt x="57" y="76"/>
                  </a:cubicBezTo>
                  <a:cubicBezTo>
                    <a:pt x="51" y="82"/>
                    <a:pt x="45" y="87"/>
                    <a:pt x="39" y="93"/>
                  </a:cubicBezTo>
                  <a:cubicBezTo>
                    <a:pt x="39" y="93"/>
                    <a:pt x="39" y="94"/>
                    <a:pt x="40" y="93"/>
                  </a:cubicBezTo>
                  <a:cubicBezTo>
                    <a:pt x="51" y="85"/>
                    <a:pt x="62" y="76"/>
                    <a:pt x="73" y="66"/>
                  </a:cubicBezTo>
                  <a:cubicBezTo>
                    <a:pt x="73" y="66"/>
                    <a:pt x="73" y="67"/>
                    <a:pt x="72" y="67"/>
                  </a:cubicBezTo>
                  <a:cubicBezTo>
                    <a:pt x="69" y="70"/>
                    <a:pt x="66" y="73"/>
                    <a:pt x="63" y="76"/>
                  </a:cubicBezTo>
                  <a:cubicBezTo>
                    <a:pt x="58" y="81"/>
                    <a:pt x="52" y="86"/>
                    <a:pt x="47" y="92"/>
                  </a:cubicBezTo>
                  <a:cubicBezTo>
                    <a:pt x="46" y="92"/>
                    <a:pt x="47" y="93"/>
                    <a:pt x="47" y="92"/>
                  </a:cubicBezTo>
                  <a:cubicBezTo>
                    <a:pt x="57" y="86"/>
                    <a:pt x="65" y="77"/>
                    <a:pt x="74" y="70"/>
                  </a:cubicBezTo>
                  <a:cubicBezTo>
                    <a:pt x="75" y="69"/>
                    <a:pt x="76" y="68"/>
                    <a:pt x="76" y="67"/>
                  </a:cubicBezTo>
                  <a:cubicBezTo>
                    <a:pt x="75" y="68"/>
                    <a:pt x="75" y="70"/>
                    <a:pt x="74" y="71"/>
                  </a:cubicBezTo>
                  <a:cubicBezTo>
                    <a:pt x="72" y="73"/>
                    <a:pt x="70" y="74"/>
                    <a:pt x="68" y="76"/>
                  </a:cubicBezTo>
                  <a:cubicBezTo>
                    <a:pt x="63" y="80"/>
                    <a:pt x="58" y="85"/>
                    <a:pt x="54" y="89"/>
                  </a:cubicBezTo>
                  <a:cubicBezTo>
                    <a:pt x="54" y="90"/>
                    <a:pt x="54" y="90"/>
                    <a:pt x="54" y="90"/>
                  </a:cubicBezTo>
                  <a:cubicBezTo>
                    <a:pt x="61" y="87"/>
                    <a:pt x="67" y="81"/>
                    <a:pt x="72" y="76"/>
                  </a:cubicBezTo>
                  <a:cubicBezTo>
                    <a:pt x="73" y="76"/>
                    <a:pt x="74" y="74"/>
                    <a:pt x="75" y="73"/>
                  </a:cubicBezTo>
                  <a:cubicBezTo>
                    <a:pt x="75" y="74"/>
                    <a:pt x="75" y="74"/>
                    <a:pt x="75" y="74"/>
                  </a:cubicBezTo>
                  <a:cubicBezTo>
                    <a:pt x="73" y="76"/>
                    <a:pt x="72" y="77"/>
                    <a:pt x="70" y="78"/>
                  </a:cubicBezTo>
                  <a:cubicBezTo>
                    <a:pt x="67" y="81"/>
                    <a:pt x="64" y="85"/>
                    <a:pt x="61" y="88"/>
                  </a:cubicBezTo>
                  <a:cubicBezTo>
                    <a:pt x="61" y="89"/>
                    <a:pt x="60" y="89"/>
                    <a:pt x="60" y="89"/>
                  </a:cubicBezTo>
                  <a:cubicBezTo>
                    <a:pt x="55" y="92"/>
                    <a:pt x="49" y="93"/>
                    <a:pt x="42" y="93"/>
                  </a:cubicBezTo>
                  <a:cubicBezTo>
                    <a:pt x="38" y="94"/>
                    <a:pt x="33" y="93"/>
                    <a:pt x="29" y="92"/>
                  </a:cubicBezTo>
                  <a:close/>
                  <a:moveTo>
                    <a:pt x="63" y="87"/>
                  </a:moveTo>
                  <a:cubicBezTo>
                    <a:pt x="65" y="85"/>
                    <a:pt x="68" y="82"/>
                    <a:pt x="70" y="80"/>
                  </a:cubicBezTo>
                  <a:cubicBezTo>
                    <a:pt x="71" y="78"/>
                    <a:pt x="73" y="77"/>
                    <a:pt x="74" y="76"/>
                  </a:cubicBezTo>
                  <a:cubicBezTo>
                    <a:pt x="71" y="80"/>
                    <a:pt x="68" y="84"/>
                    <a:pt x="63" y="87"/>
                  </a:cubicBezTo>
                  <a:close/>
                  <a:moveTo>
                    <a:pt x="76" y="72"/>
                  </a:moveTo>
                  <a:cubicBezTo>
                    <a:pt x="73" y="75"/>
                    <a:pt x="70" y="77"/>
                    <a:pt x="67" y="80"/>
                  </a:cubicBezTo>
                  <a:cubicBezTo>
                    <a:pt x="64" y="82"/>
                    <a:pt x="62" y="84"/>
                    <a:pt x="60" y="86"/>
                  </a:cubicBezTo>
                  <a:cubicBezTo>
                    <a:pt x="59" y="87"/>
                    <a:pt x="53" y="91"/>
                    <a:pt x="57" y="87"/>
                  </a:cubicBezTo>
                  <a:cubicBezTo>
                    <a:pt x="61" y="83"/>
                    <a:pt x="65" y="79"/>
                    <a:pt x="69" y="75"/>
                  </a:cubicBezTo>
                  <a:cubicBezTo>
                    <a:pt x="72" y="73"/>
                    <a:pt x="76" y="70"/>
                    <a:pt x="78" y="66"/>
                  </a:cubicBezTo>
                  <a:cubicBezTo>
                    <a:pt x="78" y="66"/>
                    <a:pt x="77" y="65"/>
                    <a:pt x="77" y="66"/>
                  </a:cubicBezTo>
                  <a:cubicBezTo>
                    <a:pt x="73" y="70"/>
                    <a:pt x="68" y="73"/>
                    <a:pt x="63" y="78"/>
                  </a:cubicBezTo>
                  <a:cubicBezTo>
                    <a:pt x="61" y="80"/>
                    <a:pt x="58" y="82"/>
                    <a:pt x="56" y="85"/>
                  </a:cubicBezTo>
                  <a:cubicBezTo>
                    <a:pt x="54" y="87"/>
                    <a:pt x="50" y="90"/>
                    <a:pt x="48" y="91"/>
                  </a:cubicBezTo>
                  <a:cubicBezTo>
                    <a:pt x="58" y="82"/>
                    <a:pt x="67" y="73"/>
                    <a:pt x="76" y="64"/>
                  </a:cubicBezTo>
                  <a:cubicBezTo>
                    <a:pt x="77" y="64"/>
                    <a:pt x="77" y="63"/>
                    <a:pt x="77" y="63"/>
                  </a:cubicBezTo>
                  <a:cubicBezTo>
                    <a:pt x="77" y="63"/>
                    <a:pt x="78" y="62"/>
                    <a:pt x="78" y="62"/>
                  </a:cubicBezTo>
                  <a:cubicBezTo>
                    <a:pt x="78" y="62"/>
                    <a:pt x="78" y="61"/>
                    <a:pt x="78" y="61"/>
                  </a:cubicBezTo>
                  <a:cubicBezTo>
                    <a:pt x="71" y="67"/>
                    <a:pt x="65" y="72"/>
                    <a:pt x="59" y="78"/>
                  </a:cubicBezTo>
                  <a:cubicBezTo>
                    <a:pt x="55" y="80"/>
                    <a:pt x="52" y="83"/>
                    <a:pt x="49" y="86"/>
                  </a:cubicBezTo>
                  <a:cubicBezTo>
                    <a:pt x="47" y="87"/>
                    <a:pt x="46" y="88"/>
                    <a:pt x="44" y="90"/>
                  </a:cubicBezTo>
                  <a:cubicBezTo>
                    <a:pt x="49" y="85"/>
                    <a:pt x="54" y="80"/>
                    <a:pt x="59" y="76"/>
                  </a:cubicBezTo>
                  <a:cubicBezTo>
                    <a:pt x="65" y="70"/>
                    <a:pt x="71" y="65"/>
                    <a:pt x="76" y="59"/>
                  </a:cubicBezTo>
                  <a:cubicBezTo>
                    <a:pt x="76" y="59"/>
                    <a:pt x="75" y="59"/>
                    <a:pt x="75" y="59"/>
                  </a:cubicBezTo>
                  <a:cubicBezTo>
                    <a:pt x="69" y="65"/>
                    <a:pt x="62" y="70"/>
                    <a:pt x="56" y="76"/>
                  </a:cubicBezTo>
                  <a:cubicBezTo>
                    <a:pt x="52" y="79"/>
                    <a:pt x="48" y="82"/>
                    <a:pt x="44" y="85"/>
                  </a:cubicBezTo>
                  <a:cubicBezTo>
                    <a:pt x="42" y="86"/>
                    <a:pt x="40" y="88"/>
                    <a:pt x="38" y="89"/>
                  </a:cubicBezTo>
                  <a:cubicBezTo>
                    <a:pt x="38" y="89"/>
                    <a:pt x="37" y="91"/>
                    <a:pt x="36" y="91"/>
                  </a:cubicBezTo>
                  <a:cubicBezTo>
                    <a:pt x="36" y="91"/>
                    <a:pt x="36" y="91"/>
                    <a:pt x="37" y="91"/>
                  </a:cubicBezTo>
                  <a:cubicBezTo>
                    <a:pt x="43" y="85"/>
                    <a:pt x="49" y="80"/>
                    <a:pt x="55" y="74"/>
                  </a:cubicBezTo>
                  <a:cubicBezTo>
                    <a:pt x="61" y="69"/>
                    <a:pt x="66" y="65"/>
                    <a:pt x="71" y="60"/>
                  </a:cubicBezTo>
                  <a:cubicBezTo>
                    <a:pt x="73" y="59"/>
                    <a:pt x="76" y="57"/>
                    <a:pt x="78" y="58"/>
                  </a:cubicBezTo>
                  <a:cubicBezTo>
                    <a:pt x="78" y="58"/>
                    <a:pt x="78" y="58"/>
                    <a:pt x="79" y="58"/>
                  </a:cubicBezTo>
                  <a:cubicBezTo>
                    <a:pt x="79" y="59"/>
                    <a:pt x="78" y="60"/>
                    <a:pt x="78" y="61"/>
                  </a:cubicBezTo>
                  <a:cubicBezTo>
                    <a:pt x="78" y="65"/>
                    <a:pt x="77" y="69"/>
                    <a:pt x="76" y="72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5" y="26"/>
                    <a:pt x="36" y="26"/>
                  </a:cubicBezTo>
                  <a:cubicBezTo>
                    <a:pt x="37" y="18"/>
                    <a:pt x="35" y="11"/>
                    <a:pt x="36" y="3"/>
                  </a:cubicBezTo>
                  <a:cubicBezTo>
                    <a:pt x="40" y="4"/>
                    <a:pt x="44" y="3"/>
                    <a:pt x="48" y="3"/>
                  </a:cubicBezTo>
                  <a:cubicBezTo>
                    <a:pt x="49" y="10"/>
                    <a:pt x="48" y="18"/>
                    <a:pt x="48" y="25"/>
                  </a:cubicBezTo>
                  <a:cubicBezTo>
                    <a:pt x="48" y="26"/>
                    <a:pt x="48" y="26"/>
                    <a:pt x="49" y="26"/>
                  </a:cubicBezTo>
                  <a:cubicBezTo>
                    <a:pt x="49" y="26"/>
                    <a:pt x="49" y="27"/>
                    <a:pt x="50" y="27"/>
                  </a:cubicBezTo>
                  <a:cubicBezTo>
                    <a:pt x="67" y="26"/>
                    <a:pt x="77" y="40"/>
                    <a:pt x="78" y="55"/>
                  </a:cubicBezTo>
                  <a:cubicBezTo>
                    <a:pt x="76" y="55"/>
                    <a:pt x="74" y="55"/>
                    <a:pt x="72" y="56"/>
                  </a:cubicBezTo>
                  <a:cubicBezTo>
                    <a:pt x="67" y="58"/>
                    <a:pt x="64" y="58"/>
                    <a:pt x="60" y="55"/>
                  </a:cubicBezTo>
                  <a:cubicBezTo>
                    <a:pt x="53" y="51"/>
                    <a:pt x="45" y="52"/>
                    <a:pt x="38" y="54"/>
                  </a:cubicBezTo>
                  <a:cubicBezTo>
                    <a:pt x="33" y="56"/>
                    <a:pt x="30" y="56"/>
                    <a:pt x="25" y="54"/>
                  </a:cubicBezTo>
                  <a:cubicBezTo>
                    <a:pt x="22" y="53"/>
                    <a:pt x="19" y="52"/>
                    <a:pt x="16" y="52"/>
                  </a:cubicBezTo>
                  <a:cubicBezTo>
                    <a:pt x="12" y="52"/>
                    <a:pt x="7" y="52"/>
                    <a:pt x="3" y="54"/>
                  </a:cubicBezTo>
                  <a:cubicBezTo>
                    <a:pt x="6" y="39"/>
                    <a:pt x="19" y="25"/>
                    <a:pt x="34" y="27"/>
                  </a:cubicBezTo>
                  <a:close/>
                </a:path>
              </a:pathLst>
            </a:custGeom>
            <a:blipFill dpi="0" rotWithShape="1"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51" name="Freeform 45"/>
            <p:cNvSpPr>
              <a:spLocks noEditPoints="1"/>
            </p:cNvSpPr>
            <p:nvPr/>
          </p:nvSpPr>
          <p:spPr bwMode="auto">
            <a:xfrm>
              <a:off x="2354348" y="385024"/>
              <a:ext cx="241300" cy="280988"/>
            </a:xfrm>
            <a:custGeom>
              <a:avLst/>
              <a:gdLst>
                <a:gd name="T0" fmla="*/ 70 w 83"/>
                <a:gd name="T1" fmla="*/ 86 h 97"/>
                <a:gd name="T2" fmla="*/ 48 w 83"/>
                <a:gd name="T3" fmla="*/ 1 h 97"/>
                <a:gd name="T4" fmla="*/ 0 w 83"/>
                <a:gd name="T5" fmla="*/ 57 h 97"/>
                <a:gd name="T6" fmla="*/ 46 w 83"/>
                <a:gd name="T7" fmla="*/ 74 h 97"/>
                <a:gd name="T8" fmla="*/ 35 w 83"/>
                <a:gd name="T9" fmla="*/ 87 h 97"/>
                <a:gd name="T10" fmla="*/ 34 w 83"/>
                <a:gd name="T11" fmla="*/ 72 h 97"/>
                <a:gd name="T12" fmla="*/ 19 w 83"/>
                <a:gd name="T13" fmla="*/ 89 h 97"/>
                <a:gd name="T14" fmla="*/ 28 w 83"/>
                <a:gd name="T15" fmla="*/ 86 h 97"/>
                <a:gd name="T16" fmla="*/ 14 w 83"/>
                <a:gd name="T17" fmla="*/ 86 h 97"/>
                <a:gd name="T18" fmla="*/ 32 w 83"/>
                <a:gd name="T19" fmla="*/ 72 h 97"/>
                <a:gd name="T20" fmla="*/ 54 w 83"/>
                <a:gd name="T21" fmla="*/ 72 h 97"/>
                <a:gd name="T22" fmla="*/ 38 w 83"/>
                <a:gd name="T23" fmla="*/ 77 h 97"/>
                <a:gd name="T24" fmla="*/ 22 w 83"/>
                <a:gd name="T25" fmla="*/ 86 h 97"/>
                <a:gd name="T26" fmla="*/ 62 w 83"/>
                <a:gd name="T27" fmla="*/ 61 h 97"/>
                <a:gd name="T28" fmla="*/ 51 w 83"/>
                <a:gd name="T29" fmla="*/ 56 h 97"/>
                <a:gd name="T30" fmla="*/ 16 w 83"/>
                <a:gd name="T31" fmla="*/ 84 h 97"/>
                <a:gd name="T32" fmla="*/ 13 w 83"/>
                <a:gd name="T33" fmla="*/ 81 h 97"/>
                <a:gd name="T34" fmla="*/ 39 w 83"/>
                <a:gd name="T35" fmla="*/ 58 h 97"/>
                <a:gd name="T36" fmla="*/ 27 w 83"/>
                <a:gd name="T37" fmla="*/ 63 h 97"/>
                <a:gd name="T38" fmla="*/ 10 w 83"/>
                <a:gd name="T39" fmla="*/ 82 h 97"/>
                <a:gd name="T40" fmla="*/ 22 w 83"/>
                <a:gd name="T41" fmla="*/ 62 h 97"/>
                <a:gd name="T42" fmla="*/ 17 w 83"/>
                <a:gd name="T43" fmla="*/ 57 h 97"/>
                <a:gd name="T44" fmla="*/ 13 w 83"/>
                <a:gd name="T45" fmla="*/ 65 h 97"/>
                <a:gd name="T46" fmla="*/ 7 w 83"/>
                <a:gd name="T47" fmla="*/ 61 h 97"/>
                <a:gd name="T48" fmla="*/ 7 w 83"/>
                <a:gd name="T49" fmla="*/ 61 h 97"/>
                <a:gd name="T50" fmla="*/ 26 w 83"/>
                <a:gd name="T51" fmla="*/ 59 h 97"/>
                <a:gd name="T52" fmla="*/ 26 w 83"/>
                <a:gd name="T53" fmla="*/ 58 h 97"/>
                <a:gd name="T54" fmla="*/ 26 w 83"/>
                <a:gd name="T55" fmla="*/ 58 h 97"/>
                <a:gd name="T56" fmla="*/ 13 w 83"/>
                <a:gd name="T57" fmla="*/ 63 h 97"/>
                <a:gd name="T58" fmla="*/ 8 w 83"/>
                <a:gd name="T59" fmla="*/ 62 h 97"/>
                <a:gd name="T60" fmla="*/ 15 w 83"/>
                <a:gd name="T61" fmla="*/ 63 h 97"/>
                <a:gd name="T62" fmla="*/ 4 w 83"/>
                <a:gd name="T63" fmla="*/ 62 h 97"/>
                <a:gd name="T64" fmla="*/ 7 w 83"/>
                <a:gd name="T65" fmla="*/ 58 h 97"/>
                <a:gd name="T66" fmla="*/ 3 w 83"/>
                <a:gd name="T67" fmla="*/ 60 h 97"/>
                <a:gd name="T68" fmla="*/ 39 w 83"/>
                <a:gd name="T69" fmla="*/ 61 h 97"/>
                <a:gd name="T70" fmla="*/ 29 w 83"/>
                <a:gd name="T71" fmla="*/ 93 h 97"/>
                <a:gd name="T72" fmla="*/ 61 w 83"/>
                <a:gd name="T73" fmla="*/ 67 h 97"/>
                <a:gd name="T74" fmla="*/ 34 w 83"/>
                <a:gd name="T75" fmla="*/ 94 h 97"/>
                <a:gd name="T76" fmla="*/ 40 w 83"/>
                <a:gd name="T77" fmla="*/ 94 h 97"/>
                <a:gd name="T78" fmla="*/ 47 w 83"/>
                <a:gd name="T79" fmla="*/ 93 h 97"/>
                <a:gd name="T80" fmla="*/ 54 w 83"/>
                <a:gd name="T81" fmla="*/ 90 h 97"/>
                <a:gd name="T82" fmla="*/ 70 w 83"/>
                <a:gd name="T83" fmla="*/ 79 h 97"/>
                <a:gd name="T84" fmla="*/ 63 w 83"/>
                <a:gd name="T85" fmla="*/ 88 h 97"/>
                <a:gd name="T86" fmla="*/ 66 w 83"/>
                <a:gd name="T87" fmla="*/ 81 h 97"/>
                <a:gd name="T88" fmla="*/ 77 w 83"/>
                <a:gd name="T89" fmla="*/ 66 h 97"/>
                <a:gd name="T90" fmla="*/ 77 w 83"/>
                <a:gd name="T91" fmla="*/ 64 h 97"/>
                <a:gd name="T92" fmla="*/ 44 w 83"/>
                <a:gd name="T93" fmla="*/ 90 h 97"/>
                <a:gd name="T94" fmla="*/ 44 w 83"/>
                <a:gd name="T95" fmla="*/ 85 h 97"/>
                <a:gd name="T96" fmla="*/ 71 w 83"/>
                <a:gd name="T97" fmla="*/ 60 h 97"/>
                <a:gd name="T98" fmla="*/ 33 w 83"/>
                <a:gd name="T99" fmla="*/ 27 h 97"/>
                <a:gd name="T100" fmla="*/ 48 w 83"/>
                <a:gd name="T101" fmla="*/ 26 h 97"/>
                <a:gd name="T102" fmla="*/ 59 w 83"/>
                <a:gd name="T103" fmla="*/ 56 h 97"/>
                <a:gd name="T104" fmla="*/ 33 w 83"/>
                <a:gd name="T105" fmla="*/ 2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3" h="97">
                  <a:moveTo>
                    <a:pt x="0" y="58"/>
                  </a:moveTo>
                  <a:cubicBezTo>
                    <a:pt x="0" y="59"/>
                    <a:pt x="0" y="59"/>
                    <a:pt x="0" y="60"/>
                  </a:cubicBezTo>
                  <a:cubicBezTo>
                    <a:pt x="0" y="70"/>
                    <a:pt x="3" y="80"/>
                    <a:pt x="10" y="87"/>
                  </a:cubicBezTo>
                  <a:cubicBezTo>
                    <a:pt x="18" y="95"/>
                    <a:pt x="31" y="97"/>
                    <a:pt x="42" y="97"/>
                  </a:cubicBezTo>
                  <a:cubicBezTo>
                    <a:pt x="52" y="97"/>
                    <a:pt x="63" y="93"/>
                    <a:pt x="70" y="86"/>
                  </a:cubicBezTo>
                  <a:cubicBezTo>
                    <a:pt x="77" y="80"/>
                    <a:pt x="80" y="72"/>
                    <a:pt x="81" y="63"/>
                  </a:cubicBezTo>
                  <a:cubicBezTo>
                    <a:pt x="83" y="44"/>
                    <a:pt x="71" y="24"/>
                    <a:pt x="51" y="24"/>
                  </a:cubicBezTo>
                  <a:cubicBezTo>
                    <a:pt x="51" y="17"/>
                    <a:pt x="52" y="10"/>
                    <a:pt x="50" y="2"/>
                  </a:cubicBezTo>
                  <a:cubicBezTo>
                    <a:pt x="50" y="2"/>
                    <a:pt x="50" y="1"/>
                    <a:pt x="49" y="1"/>
                  </a:cubicBezTo>
                  <a:cubicBezTo>
                    <a:pt x="49" y="1"/>
                    <a:pt x="49" y="1"/>
                    <a:pt x="48" y="1"/>
                  </a:cubicBezTo>
                  <a:cubicBezTo>
                    <a:pt x="44" y="1"/>
                    <a:pt x="39" y="2"/>
                    <a:pt x="35" y="1"/>
                  </a:cubicBezTo>
                  <a:cubicBezTo>
                    <a:pt x="34" y="0"/>
                    <a:pt x="34" y="1"/>
                    <a:pt x="33" y="1"/>
                  </a:cubicBezTo>
                  <a:cubicBezTo>
                    <a:pt x="33" y="2"/>
                    <a:pt x="33" y="2"/>
                    <a:pt x="33" y="3"/>
                  </a:cubicBezTo>
                  <a:cubicBezTo>
                    <a:pt x="32" y="10"/>
                    <a:pt x="34" y="17"/>
                    <a:pt x="33" y="24"/>
                  </a:cubicBezTo>
                  <a:cubicBezTo>
                    <a:pt x="16" y="23"/>
                    <a:pt x="1" y="41"/>
                    <a:pt x="0" y="57"/>
                  </a:cubicBezTo>
                  <a:cubicBezTo>
                    <a:pt x="0" y="57"/>
                    <a:pt x="0" y="58"/>
                    <a:pt x="0" y="58"/>
                  </a:cubicBezTo>
                  <a:close/>
                  <a:moveTo>
                    <a:pt x="28" y="92"/>
                  </a:moveTo>
                  <a:cubicBezTo>
                    <a:pt x="28" y="93"/>
                    <a:pt x="28" y="93"/>
                    <a:pt x="28" y="93"/>
                  </a:cubicBezTo>
                  <a:cubicBezTo>
                    <a:pt x="26" y="92"/>
                    <a:pt x="24" y="92"/>
                    <a:pt x="23" y="91"/>
                  </a:cubicBezTo>
                  <a:cubicBezTo>
                    <a:pt x="30" y="85"/>
                    <a:pt x="38" y="80"/>
                    <a:pt x="46" y="74"/>
                  </a:cubicBezTo>
                  <a:cubicBezTo>
                    <a:pt x="49" y="72"/>
                    <a:pt x="51" y="70"/>
                    <a:pt x="54" y="68"/>
                  </a:cubicBezTo>
                  <a:cubicBezTo>
                    <a:pt x="56" y="66"/>
                    <a:pt x="58" y="65"/>
                    <a:pt x="60" y="63"/>
                  </a:cubicBezTo>
                  <a:cubicBezTo>
                    <a:pt x="62" y="61"/>
                    <a:pt x="64" y="60"/>
                    <a:pt x="62" y="63"/>
                  </a:cubicBezTo>
                  <a:cubicBezTo>
                    <a:pt x="57" y="69"/>
                    <a:pt x="50" y="73"/>
                    <a:pt x="45" y="78"/>
                  </a:cubicBezTo>
                  <a:cubicBezTo>
                    <a:pt x="41" y="80"/>
                    <a:pt x="38" y="84"/>
                    <a:pt x="35" y="87"/>
                  </a:cubicBezTo>
                  <a:cubicBezTo>
                    <a:pt x="34" y="88"/>
                    <a:pt x="32" y="89"/>
                    <a:pt x="31" y="91"/>
                  </a:cubicBezTo>
                  <a:cubicBezTo>
                    <a:pt x="30" y="91"/>
                    <a:pt x="29" y="92"/>
                    <a:pt x="28" y="92"/>
                  </a:cubicBezTo>
                  <a:close/>
                  <a:moveTo>
                    <a:pt x="16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22" y="83"/>
                    <a:pt x="28" y="77"/>
                    <a:pt x="34" y="72"/>
                  </a:cubicBezTo>
                  <a:cubicBezTo>
                    <a:pt x="37" y="69"/>
                    <a:pt x="41" y="66"/>
                    <a:pt x="45" y="63"/>
                  </a:cubicBezTo>
                  <a:cubicBezTo>
                    <a:pt x="47" y="61"/>
                    <a:pt x="51" y="59"/>
                    <a:pt x="53" y="57"/>
                  </a:cubicBezTo>
                  <a:cubicBezTo>
                    <a:pt x="46" y="63"/>
                    <a:pt x="40" y="69"/>
                    <a:pt x="33" y="75"/>
                  </a:cubicBezTo>
                  <a:cubicBezTo>
                    <a:pt x="28" y="79"/>
                    <a:pt x="22" y="83"/>
                    <a:pt x="18" y="89"/>
                  </a:cubicBezTo>
                  <a:cubicBezTo>
                    <a:pt x="18" y="89"/>
                    <a:pt x="18" y="89"/>
                    <a:pt x="19" y="89"/>
                  </a:cubicBezTo>
                  <a:cubicBezTo>
                    <a:pt x="25" y="85"/>
                    <a:pt x="31" y="80"/>
                    <a:pt x="37" y="76"/>
                  </a:cubicBezTo>
                  <a:cubicBezTo>
                    <a:pt x="44" y="71"/>
                    <a:pt x="50" y="64"/>
                    <a:pt x="57" y="60"/>
                  </a:cubicBezTo>
                  <a:cubicBezTo>
                    <a:pt x="54" y="62"/>
                    <a:pt x="52" y="65"/>
                    <a:pt x="49" y="67"/>
                  </a:cubicBezTo>
                  <a:cubicBezTo>
                    <a:pt x="45" y="70"/>
                    <a:pt x="41" y="73"/>
                    <a:pt x="38" y="77"/>
                  </a:cubicBezTo>
                  <a:cubicBezTo>
                    <a:pt x="34" y="79"/>
                    <a:pt x="32" y="83"/>
                    <a:pt x="28" y="86"/>
                  </a:cubicBezTo>
                  <a:cubicBezTo>
                    <a:pt x="26" y="88"/>
                    <a:pt x="23" y="89"/>
                    <a:pt x="22" y="91"/>
                  </a:cubicBezTo>
                  <a:cubicBezTo>
                    <a:pt x="20" y="90"/>
                    <a:pt x="18" y="89"/>
                    <a:pt x="16" y="88"/>
                  </a:cubicBezTo>
                  <a:close/>
                  <a:moveTo>
                    <a:pt x="16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15" y="87"/>
                    <a:pt x="14" y="87"/>
                    <a:pt x="14" y="86"/>
                  </a:cubicBezTo>
                  <a:cubicBezTo>
                    <a:pt x="20" y="81"/>
                    <a:pt x="26" y="76"/>
                    <a:pt x="32" y="71"/>
                  </a:cubicBezTo>
                  <a:cubicBezTo>
                    <a:pt x="35" y="68"/>
                    <a:pt x="39" y="65"/>
                    <a:pt x="42" y="62"/>
                  </a:cubicBezTo>
                  <a:cubicBezTo>
                    <a:pt x="44" y="61"/>
                    <a:pt x="46" y="60"/>
                    <a:pt x="48" y="58"/>
                  </a:cubicBezTo>
                  <a:cubicBezTo>
                    <a:pt x="52" y="55"/>
                    <a:pt x="48" y="59"/>
                    <a:pt x="47" y="60"/>
                  </a:cubicBezTo>
                  <a:cubicBezTo>
                    <a:pt x="41" y="64"/>
                    <a:pt x="36" y="68"/>
                    <a:pt x="32" y="72"/>
                  </a:cubicBezTo>
                  <a:cubicBezTo>
                    <a:pt x="26" y="78"/>
                    <a:pt x="20" y="82"/>
                    <a:pt x="16" y="88"/>
                  </a:cubicBezTo>
                  <a:close/>
                  <a:moveTo>
                    <a:pt x="47" y="76"/>
                  </a:moveTo>
                  <a:cubicBezTo>
                    <a:pt x="53" y="72"/>
                    <a:pt x="59" y="67"/>
                    <a:pt x="64" y="61"/>
                  </a:cubicBezTo>
                  <a:cubicBezTo>
                    <a:pt x="64" y="62"/>
                    <a:pt x="65" y="62"/>
                    <a:pt x="66" y="62"/>
                  </a:cubicBezTo>
                  <a:cubicBezTo>
                    <a:pt x="62" y="65"/>
                    <a:pt x="58" y="69"/>
                    <a:pt x="54" y="72"/>
                  </a:cubicBezTo>
                  <a:cubicBezTo>
                    <a:pt x="48" y="76"/>
                    <a:pt x="43" y="81"/>
                    <a:pt x="38" y="85"/>
                  </a:cubicBezTo>
                  <a:cubicBezTo>
                    <a:pt x="41" y="82"/>
                    <a:pt x="44" y="79"/>
                    <a:pt x="47" y="76"/>
                  </a:cubicBezTo>
                  <a:close/>
                  <a:moveTo>
                    <a:pt x="45" y="74"/>
                  </a:moveTo>
                  <a:cubicBezTo>
                    <a:pt x="41" y="77"/>
                    <a:pt x="37" y="80"/>
                    <a:pt x="32" y="83"/>
                  </a:cubicBezTo>
                  <a:cubicBezTo>
                    <a:pt x="34" y="81"/>
                    <a:pt x="36" y="79"/>
                    <a:pt x="38" y="77"/>
                  </a:cubicBezTo>
                  <a:cubicBezTo>
                    <a:pt x="44" y="71"/>
                    <a:pt x="52" y="65"/>
                    <a:pt x="59" y="60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2" y="62"/>
                    <a:pt x="47" y="67"/>
                    <a:pt x="42" y="71"/>
                  </a:cubicBezTo>
                  <a:cubicBezTo>
                    <a:pt x="35" y="76"/>
                    <a:pt x="28" y="82"/>
                    <a:pt x="21" y="87"/>
                  </a:cubicBezTo>
                  <a:cubicBezTo>
                    <a:pt x="18" y="89"/>
                    <a:pt x="21" y="86"/>
                    <a:pt x="22" y="86"/>
                  </a:cubicBezTo>
                  <a:cubicBezTo>
                    <a:pt x="23" y="84"/>
                    <a:pt x="25" y="83"/>
                    <a:pt x="26" y="81"/>
                  </a:cubicBezTo>
                  <a:cubicBezTo>
                    <a:pt x="29" y="79"/>
                    <a:pt x="32" y="77"/>
                    <a:pt x="35" y="74"/>
                  </a:cubicBezTo>
                  <a:cubicBezTo>
                    <a:pt x="41" y="68"/>
                    <a:pt x="48" y="63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7" y="58"/>
                    <a:pt x="60" y="60"/>
                    <a:pt x="62" y="61"/>
                  </a:cubicBezTo>
                  <a:cubicBezTo>
                    <a:pt x="56" y="65"/>
                    <a:pt x="51" y="70"/>
                    <a:pt x="45" y="74"/>
                  </a:cubicBezTo>
                  <a:close/>
                  <a:moveTo>
                    <a:pt x="39" y="66"/>
                  </a:moveTo>
                  <a:cubicBezTo>
                    <a:pt x="41" y="65"/>
                    <a:pt x="42" y="64"/>
                    <a:pt x="43" y="63"/>
                  </a:cubicBezTo>
                  <a:cubicBezTo>
                    <a:pt x="46" y="61"/>
                    <a:pt x="49" y="59"/>
                    <a:pt x="51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3" y="56"/>
                    <a:pt x="53" y="56"/>
                    <a:pt x="54" y="56"/>
                  </a:cubicBezTo>
                  <a:cubicBezTo>
                    <a:pt x="49" y="59"/>
                    <a:pt x="44" y="63"/>
                    <a:pt x="39" y="66"/>
                  </a:cubicBezTo>
                  <a:close/>
                  <a:moveTo>
                    <a:pt x="17" y="83"/>
                  </a:moveTo>
                  <a:cubicBezTo>
                    <a:pt x="17" y="83"/>
                    <a:pt x="16" y="84"/>
                    <a:pt x="16" y="84"/>
                  </a:cubicBezTo>
                  <a:cubicBezTo>
                    <a:pt x="16" y="83"/>
                    <a:pt x="17" y="82"/>
                    <a:pt x="18" y="82"/>
                  </a:cubicBezTo>
                  <a:cubicBezTo>
                    <a:pt x="21" y="79"/>
                    <a:pt x="23" y="76"/>
                    <a:pt x="26" y="73"/>
                  </a:cubicBezTo>
                  <a:cubicBezTo>
                    <a:pt x="32" y="67"/>
                    <a:pt x="38" y="62"/>
                    <a:pt x="44" y="57"/>
                  </a:cubicBezTo>
                  <a:cubicBezTo>
                    <a:pt x="45" y="57"/>
                    <a:pt x="44" y="57"/>
                    <a:pt x="44" y="57"/>
                  </a:cubicBezTo>
                  <a:cubicBezTo>
                    <a:pt x="31" y="61"/>
                    <a:pt x="23" y="73"/>
                    <a:pt x="13" y="81"/>
                  </a:cubicBezTo>
                  <a:cubicBezTo>
                    <a:pt x="12" y="81"/>
                    <a:pt x="10" y="82"/>
                    <a:pt x="10" y="82"/>
                  </a:cubicBezTo>
                  <a:cubicBezTo>
                    <a:pt x="11" y="80"/>
                    <a:pt x="13" y="79"/>
                    <a:pt x="14" y="77"/>
                  </a:cubicBezTo>
                  <a:cubicBezTo>
                    <a:pt x="17" y="74"/>
                    <a:pt x="19" y="72"/>
                    <a:pt x="22" y="70"/>
                  </a:cubicBezTo>
                  <a:cubicBezTo>
                    <a:pt x="26" y="67"/>
                    <a:pt x="31" y="63"/>
                    <a:pt x="34" y="59"/>
                  </a:cubicBezTo>
                  <a:cubicBezTo>
                    <a:pt x="36" y="59"/>
                    <a:pt x="37" y="58"/>
                    <a:pt x="39" y="58"/>
                  </a:cubicBezTo>
                  <a:cubicBezTo>
                    <a:pt x="43" y="57"/>
                    <a:pt x="47" y="56"/>
                    <a:pt x="50" y="56"/>
                  </a:cubicBezTo>
                  <a:cubicBezTo>
                    <a:pt x="38" y="64"/>
                    <a:pt x="28" y="73"/>
                    <a:pt x="17" y="83"/>
                  </a:cubicBezTo>
                  <a:close/>
                  <a:moveTo>
                    <a:pt x="7" y="79"/>
                  </a:moveTo>
                  <a:cubicBezTo>
                    <a:pt x="12" y="76"/>
                    <a:pt x="16" y="73"/>
                    <a:pt x="20" y="69"/>
                  </a:cubicBezTo>
                  <a:cubicBezTo>
                    <a:pt x="23" y="67"/>
                    <a:pt x="25" y="65"/>
                    <a:pt x="27" y="63"/>
                  </a:cubicBezTo>
                  <a:cubicBezTo>
                    <a:pt x="29" y="62"/>
                    <a:pt x="30" y="61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2" y="60"/>
                    <a:pt x="33" y="60"/>
                    <a:pt x="33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26" y="68"/>
                    <a:pt x="15" y="73"/>
                    <a:pt x="10" y="82"/>
                  </a:cubicBezTo>
                  <a:cubicBezTo>
                    <a:pt x="9" y="81"/>
                    <a:pt x="8" y="80"/>
                    <a:pt x="7" y="79"/>
                  </a:cubicBezTo>
                  <a:close/>
                  <a:moveTo>
                    <a:pt x="6" y="76"/>
                  </a:moveTo>
                  <a:cubicBezTo>
                    <a:pt x="9" y="74"/>
                    <a:pt x="12" y="71"/>
                    <a:pt x="15" y="68"/>
                  </a:cubicBezTo>
                  <a:cubicBezTo>
                    <a:pt x="16" y="67"/>
                    <a:pt x="18" y="65"/>
                    <a:pt x="20" y="64"/>
                  </a:cubicBezTo>
                  <a:cubicBezTo>
                    <a:pt x="21" y="62"/>
                    <a:pt x="27" y="56"/>
                    <a:pt x="22" y="62"/>
                  </a:cubicBezTo>
                  <a:cubicBezTo>
                    <a:pt x="20" y="65"/>
                    <a:pt x="17" y="69"/>
                    <a:pt x="14" y="71"/>
                  </a:cubicBezTo>
                  <a:cubicBezTo>
                    <a:pt x="12" y="74"/>
                    <a:pt x="9" y="75"/>
                    <a:pt x="7" y="78"/>
                  </a:cubicBezTo>
                  <a:cubicBezTo>
                    <a:pt x="7" y="77"/>
                    <a:pt x="6" y="77"/>
                    <a:pt x="6" y="76"/>
                  </a:cubicBezTo>
                  <a:close/>
                  <a:moveTo>
                    <a:pt x="4" y="68"/>
                  </a:moveTo>
                  <a:cubicBezTo>
                    <a:pt x="8" y="65"/>
                    <a:pt x="12" y="60"/>
                    <a:pt x="17" y="57"/>
                  </a:cubicBezTo>
                  <a:cubicBezTo>
                    <a:pt x="16" y="58"/>
                    <a:pt x="14" y="61"/>
                    <a:pt x="13" y="61"/>
                  </a:cubicBezTo>
                  <a:cubicBezTo>
                    <a:pt x="12" y="62"/>
                    <a:pt x="11" y="64"/>
                    <a:pt x="10" y="65"/>
                  </a:cubicBezTo>
                  <a:cubicBezTo>
                    <a:pt x="8" y="67"/>
                    <a:pt x="6" y="69"/>
                    <a:pt x="5" y="72"/>
                  </a:cubicBezTo>
                  <a:cubicBezTo>
                    <a:pt x="4" y="72"/>
                    <a:pt x="5" y="72"/>
                    <a:pt x="5" y="72"/>
                  </a:cubicBezTo>
                  <a:cubicBezTo>
                    <a:pt x="8" y="70"/>
                    <a:pt x="11" y="68"/>
                    <a:pt x="13" y="65"/>
                  </a:cubicBezTo>
                  <a:cubicBezTo>
                    <a:pt x="15" y="64"/>
                    <a:pt x="16" y="63"/>
                    <a:pt x="17" y="61"/>
                  </a:cubicBezTo>
                  <a:cubicBezTo>
                    <a:pt x="18" y="61"/>
                    <a:pt x="22" y="56"/>
                    <a:pt x="20" y="59"/>
                  </a:cubicBezTo>
                  <a:cubicBezTo>
                    <a:pt x="16" y="65"/>
                    <a:pt x="10" y="69"/>
                    <a:pt x="6" y="75"/>
                  </a:cubicBezTo>
                  <a:cubicBezTo>
                    <a:pt x="5" y="73"/>
                    <a:pt x="4" y="71"/>
                    <a:pt x="4" y="68"/>
                  </a:cubicBezTo>
                  <a:close/>
                  <a:moveTo>
                    <a:pt x="7" y="61"/>
                  </a:moveTo>
                  <a:cubicBezTo>
                    <a:pt x="8" y="59"/>
                    <a:pt x="9" y="58"/>
                    <a:pt x="11" y="57"/>
                  </a:cubicBezTo>
                  <a:cubicBezTo>
                    <a:pt x="14" y="55"/>
                    <a:pt x="11" y="58"/>
                    <a:pt x="10" y="58"/>
                  </a:cubicBezTo>
                  <a:cubicBezTo>
                    <a:pt x="8" y="61"/>
                    <a:pt x="5" y="63"/>
                    <a:pt x="3" y="66"/>
                  </a:cubicBezTo>
                  <a:cubicBezTo>
                    <a:pt x="3" y="66"/>
                    <a:pt x="3" y="65"/>
                    <a:pt x="3" y="64"/>
                  </a:cubicBezTo>
                  <a:cubicBezTo>
                    <a:pt x="4" y="63"/>
                    <a:pt x="5" y="62"/>
                    <a:pt x="7" y="61"/>
                  </a:cubicBezTo>
                  <a:close/>
                  <a:moveTo>
                    <a:pt x="11" y="76"/>
                  </a:moveTo>
                  <a:cubicBezTo>
                    <a:pt x="10" y="77"/>
                    <a:pt x="9" y="77"/>
                    <a:pt x="8" y="78"/>
                  </a:cubicBezTo>
                  <a:cubicBezTo>
                    <a:pt x="9" y="77"/>
                    <a:pt x="10" y="76"/>
                    <a:pt x="11" y="75"/>
                  </a:cubicBezTo>
                  <a:cubicBezTo>
                    <a:pt x="12" y="74"/>
                    <a:pt x="14" y="73"/>
                    <a:pt x="16" y="71"/>
                  </a:cubicBezTo>
                  <a:cubicBezTo>
                    <a:pt x="20" y="67"/>
                    <a:pt x="23" y="63"/>
                    <a:pt x="26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7" y="59"/>
                    <a:pt x="29" y="59"/>
                    <a:pt x="30" y="59"/>
                  </a:cubicBezTo>
                  <a:cubicBezTo>
                    <a:pt x="30" y="59"/>
                    <a:pt x="31" y="60"/>
                    <a:pt x="31" y="60"/>
                  </a:cubicBezTo>
                  <a:cubicBezTo>
                    <a:pt x="24" y="65"/>
                    <a:pt x="18" y="71"/>
                    <a:pt x="11" y="76"/>
                  </a:cubicBezTo>
                  <a:close/>
                  <a:moveTo>
                    <a:pt x="26" y="58"/>
                  </a:moveTo>
                  <a:cubicBezTo>
                    <a:pt x="18" y="63"/>
                    <a:pt x="13" y="70"/>
                    <a:pt x="6" y="76"/>
                  </a:cubicBezTo>
                  <a:cubicBezTo>
                    <a:pt x="8" y="73"/>
                    <a:pt x="12" y="69"/>
                    <a:pt x="15" y="66"/>
                  </a:cubicBezTo>
                  <a:cubicBezTo>
                    <a:pt x="18" y="64"/>
                    <a:pt x="20" y="61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3" y="57"/>
                    <a:pt x="25" y="58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lose/>
                  <a:moveTo>
                    <a:pt x="15" y="63"/>
                  </a:moveTo>
                  <a:cubicBezTo>
                    <a:pt x="13" y="64"/>
                    <a:pt x="12" y="66"/>
                    <a:pt x="10" y="67"/>
                  </a:cubicBezTo>
                  <a:cubicBezTo>
                    <a:pt x="9" y="68"/>
                    <a:pt x="7" y="70"/>
                    <a:pt x="6" y="71"/>
                  </a:cubicBezTo>
                  <a:cubicBezTo>
                    <a:pt x="8" y="68"/>
                    <a:pt x="10" y="65"/>
                    <a:pt x="13" y="63"/>
                  </a:cubicBezTo>
                  <a:cubicBezTo>
                    <a:pt x="15" y="61"/>
                    <a:pt x="17" y="59"/>
                    <a:pt x="18" y="57"/>
                  </a:cubicBezTo>
                  <a:cubicBezTo>
                    <a:pt x="18" y="56"/>
                    <a:pt x="18" y="56"/>
                    <a:pt x="17" y="56"/>
                  </a:cubicBezTo>
                  <a:cubicBezTo>
                    <a:pt x="13" y="58"/>
                    <a:pt x="9" y="62"/>
                    <a:pt x="5" y="66"/>
                  </a:cubicBezTo>
                  <a:cubicBezTo>
                    <a:pt x="3" y="68"/>
                    <a:pt x="4" y="66"/>
                    <a:pt x="5" y="64"/>
                  </a:cubicBezTo>
                  <a:cubicBezTo>
                    <a:pt x="6" y="63"/>
                    <a:pt x="7" y="63"/>
                    <a:pt x="8" y="62"/>
                  </a:cubicBezTo>
                  <a:cubicBezTo>
                    <a:pt x="10" y="60"/>
                    <a:pt x="12" y="58"/>
                    <a:pt x="13" y="56"/>
                  </a:cubicBezTo>
                  <a:cubicBezTo>
                    <a:pt x="14" y="56"/>
                    <a:pt x="14" y="55"/>
                    <a:pt x="14" y="55"/>
                  </a:cubicBezTo>
                  <a:cubicBezTo>
                    <a:pt x="16" y="56"/>
                    <a:pt x="19" y="56"/>
                    <a:pt x="21" y="57"/>
                  </a:cubicBezTo>
                  <a:cubicBezTo>
                    <a:pt x="21" y="57"/>
                    <a:pt x="22" y="57"/>
                    <a:pt x="22" y="57"/>
                  </a:cubicBezTo>
                  <a:cubicBezTo>
                    <a:pt x="19" y="59"/>
                    <a:pt x="17" y="61"/>
                    <a:pt x="15" y="63"/>
                  </a:cubicBezTo>
                  <a:close/>
                  <a:moveTo>
                    <a:pt x="4" y="62"/>
                  </a:moveTo>
                  <a:cubicBezTo>
                    <a:pt x="5" y="61"/>
                    <a:pt x="6" y="60"/>
                    <a:pt x="6" y="60"/>
                  </a:cubicBezTo>
                  <a:cubicBezTo>
                    <a:pt x="8" y="58"/>
                    <a:pt x="9" y="57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9" y="57"/>
                    <a:pt x="7" y="59"/>
                    <a:pt x="4" y="62"/>
                  </a:cubicBezTo>
                  <a:close/>
                  <a:moveTo>
                    <a:pt x="3" y="60"/>
                  </a:moveTo>
                  <a:cubicBezTo>
                    <a:pt x="4" y="59"/>
                    <a:pt x="6" y="58"/>
                    <a:pt x="7" y="57"/>
                  </a:cubicBezTo>
                  <a:cubicBezTo>
                    <a:pt x="7" y="56"/>
                    <a:pt x="8" y="56"/>
                    <a:pt x="8" y="56"/>
                  </a:cubicBezTo>
                  <a:cubicBezTo>
                    <a:pt x="8" y="56"/>
                    <a:pt x="8" y="56"/>
                    <a:pt x="9" y="56"/>
                  </a:cubicBezTo>
                  <a:cubicBezTo>
                    <a:pt x="8" y="56"/>
                    <a:pt x="7" y="57"/>
                    <a:pt x="7" y="58"/>
                  </a:cubicBezTo>
                  <a:cubicBezTo>
                    <a:pt x="5" y="60"/>
                    <a:pt x="4" y="61"/>
                    <a:pt x="3" y="63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60"/>
                    <a:pt x="3" y="59"/>
                    <a:pt x="3" y="58"/>
                  </a:cubicBezTo>
                  <a:cubicBezTo>
                    <a:pt x="4" y="57"/>
                    <a:pt x="5" y="56"/>
                    <a:pt x="7" y="56"/>
                  </a:cubicBezTo>
                  <a:cubicBezTo>
                    <a:pt x="5" y="57"/>
                    <a:pt x="4" y="58"/>
                    <a:pt x="3" y="60"/>
                  </a:cubicBezTo>
                  <a:cubicBezTo>
                    <a:pt x="2" y="60"/>
                    <a:pt x="3" y="60"/>
                    <a:pt x="3" y="60"/>
                  </a:cubicBezTo>
                  <a:close/>
                  <a:moveTo>
                    <a:pt x="10" y="83"/>
                  </a:moveTo>
                  <a:cubicBezTo>
                    <a:pt x="21" y="76"/>
                    <a:pt x="28" y="66"/>
                    <a:pt x="39" y="59"/>
                  </a:cubicBezTo>
                  <a:cubicBezTo>
                    <a:pt x="40" y="59"/>
                    <a:pt x="44" y="57"/>
                    <a:pt x="43" y="58"/>
                  </a:cubicBezTo>
                  <a:cubicBezTo>
                    <a:pt x="41" y="59"/>
                    <a:pt x="40" y="60"/>
                    <a:pt x="39" y="61"/>
                  </a:cubicBezTo>
                  <a:cubicBezTo>
                    <a:pt x="36" y="64"/>
                    <a:pt x="33" y="66"/>
                    <a:pt x="30" y="69"/>
                  </a:cubicBezTo>
                  <a:cubicBezTo>
                    <a:pt x="24" y="74"/>
                    <a:pt x="18" y="80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5"/>
                    <a:pt x="11" y="84"/>
                    <a:pt x="10" y="83"/>
                  </a:cubicBezTo>
                  <a:close/>
                  <a:moveTo>
                    <a:pt x="29" y="93"/>
                  </a:moveTo>
                  <a:cubicBezTo>
                    <a:pt x="29" y="93"/>
                    <a:pt x="29" y="92"/>
                    <a:pt x="30" y="92"/>
                  </a:cubicBezTo>
                  <a:cubicBezTo>
                    <a:pt x="30" y="92"/>
                    <a:pt x="31" y="92"/>
                    <a:pt x="31" y="91"/>
                  </a:cubicBezTo>
                  <a:cubicBezTo>
                    <a:pt x="32" y="91"/>
                    <a:pt x="33" y="90"/>
                    <a:pt x="34" y="89"/>
                  </a:cubicBezTo>
                  <a:cubicBezTo>
                    <a:pt x="40" y="85"/>
                    <a:pt x="46" y="79"/>
                    <a:pt x="52" y="74"/>
                  </a:cubicBezTo>
                  <a:cubicBezTo>
                    <a:pt x="55" y="72"/>
                    <a:pt x="58" y="69"/>
                    <a:pt x="61" y="67"/>
                  </a:cubicBezTo>
                  <a:cubicBezTo>
                    <a:pt x="62" y="65"/>
                    <a:pt x="64" y="64"/>
                    <a:pt x="65" y="63"/>
                  </a:cubicBezTo>
                  <a:cubicBezTo>
                    <a:pt x="66" y="62"/>
                    <a:pt x="67" y="62"/>
                    <a:pt x="68" y="61"/>
                  </a:cubicBezTo>
                  <a:cubicBezTo>
                    <a:pt x="68" y="61"/>
                    <a:pt x="69" y="61"/>
                    <a:pt x="69" y="61"/>
                  </a:cubicBezTo>
                  <a:cubicBezTo>
                    <a:pt x="59" y="73"/>
                    <a:pt x="45" y="81"/>
                    <a:pt x="34" y="93"/>
                  </a:cubicBezTo>
                  <a:cubicBezTo>
                    <a:pt x="33" y="93"/>
                    <a:pt x="34" y="94"/>
                    <a:pt x="34" y="94"/>
                  </a:cubicBezTo>
                  <a:cubicBezTo>
                    <a:pt x="46" y="85"/>
                    <a:pt x="58" y="75"/>
                    <a:pt x="70" y="65"/>
                  </a:cubicBezTo>
                  <a:cubicBezTo>
                    <a:pt x="69" y="66"/>
                    <a:pt x="68" y="67"/>
                    <a:pt x="67" y="68"/>
                  </a:cubicBezTo>
                  <a:cubicBezTo>
                    <a:pt x="64" y="71"/>
                    <a:pt x="60" y="74"/>
                    <a:pt x="57" y="77"/>
                  </a:cubicBezTo>
                  <a:cubicBezTo>
                    <a:pt x="51" y="83"/>
                    <a:pt x="45" y="88"/>
                    <a:pt x="39" y="94"/>
                  </a:cubicBezTo>
                  <a:cubicBezTo>
                    <a:pt x="39" y="94"/>
                    <a:pt x="39" y="94"/>
                    <a:pt x="40" y="94"/>
                  </a:cubicBezTo>
                  <a:cubicBezTo>
                    <a:pt x="51" y="86"/>
                    <a:pt x="62" y="76"/>
                    <a:pt x="73" y="67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69" y="70"/>
                    <a:pt x="66" y="73"/>
                    <a:pt x="63" y="76"/>
                  </a:cubicBezTo>
                  <a:cubicBezTo>
                    <a:pt x="58" y="82"/>
                    <a:pt x="52" y="87"/>
                    <a:pt x="46" y="93"/>
                  </a:cubicBezTo>
                  <a:cubicBezTo>
                    <a:pt x="46" y="93"/>
                    <a:pt x="46" y="93"/>
                    <a:pt x="47" y="93"/>
                  </a:cubicBezTo>
                  <a:cubicBezTo>
                    <a:pt x="57" y="87"/>
                    <a:pt x="64" y="77"/>
                    <a:pt x="74" y="70"/>
                  </a:cubicBezTo>
                  <a:cubicBezTo>
                    <a:pt x="75" y="70"/>
                    <a:pt x="75" y="69"/>
                    <a:pt x="76" y="68"/>
                  </a:cubicBezTo>
                  <a:cubicBezTo>
                    <a:pt x="75" y="69"/>
                    <a:pt x="74" y="70"/>
                    <a:pt x="73" y="71"/>
                  </a:cubicBezTo>
                  <a:cubicBezTo>
                    <a:pt x="72" y="73"/>
                    <a:pt x="69" y="75"/>
                    <a:pt x="67" y="76"/>
                  </a:cubicBezTo>
                  <a:cubicBezTo>
                    <a:pt x="63" y="80"/>
                    <a:pt x="58" y="85"/>
                    <a:pt x="54" y="90"/>
                  </a:cubicBezTo>
                  <a:cubicBezTo>
                    <a:pt x="53" y="90"/>
                    <a:pt x="54" y="91"/>
                    <a:pt x="54" y="91"/>
                  </a:cubicBezTo>
                  <a:cubicBezTo>
                    <a:pt x="61" y="87"/>
                    <a:pt x="66" y="82"/>
                    <a:pt x="72" y="77"/>
                  </a:cubicBezTo>
                  <a:cubicBezTo>
                    <a:pt x="73" y="76"/>
                    <a:pt x="74" y="75"/>
                    <a:pt x="75" y="74"/>
                  </a:cubicBezTo>
                  <a:cubicBezTo>
                    <a:pt x="75" y="74"/>
                    <a:pt x="75" y="75"/>
                    <a:pt x="75" y="75"/>
                  </a:cubicBezTo>
                  <a:cubicBezTo>
                    <a:pt x="73" y="76"/>
                    <a:pt x="72" y="78"/>
                    <a:pt x="70" y="79"/>
                  </a:cubicBezTo>
                  <a:cubicBezTo>
                    <a:pt x="67" y="82"/>
                    <a:pt x="64" y="86"/>
                    <a:pt x="60" y="89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55" y="92"/>
                    <a:pt x="48" y="94"/>
                    <a:pt x="42" y="94"/>
                  </a:cubicBezTo>
                  <a:cubicBezTo>
                    <a:pt x="38" y="94"/>
                    <a:pt x="33" y="94"/>
                    <a:pt x="29" y="93"/>
                  </a:cubicBezTo>
                  <a:close/>
                  <a:moveTo>
                    <a:pt x="63" y="88"/>
                  </a:moveTo>
                  <a:cubicBezTo>
                    <a:pt x="65" y="85"/>
                    <a:pt x="67" y="83"/>
                    <a:pt x="70" y="80"/>
                  </a:cubicBezTo>
                  <a:cubicBezTo>
                    <a:pt x="71" y="79"/>
                    <a:pt x="72" y="78"/>
                    <a:pt x="74" y="76"/>
                  </a:cubicBezTo>
                  <a:cubicBezTo>
                    <a:pt x="71" y="81"/>
                    <a:pt x="67" y="85"/>
                    <a:pt x="63" y="88"/>
                  </a:cubicBezTo>
                  <a:close/>
                  <a:moveTo>
                    <a:pt x="76" y="73"/>
                  </a:moveTo>
                  <a:cubicBezTo>
                    <a:pt x="72" y="75"/>
                    <a:pt x="69" y="78"/>
                    <a:pt x="66" y="81"/>
                  </a:cubicBezTo>
                  <a:cubicBezTo>
                    <a:pt x="64" y="83"/>
                    <a:pt x="62" y="85"/>
                    <a:pt x="60" y="87"/>
                  </a:cubicBezTo>
                  <a:cubicBezTo>
                    <a:pt x="59" y="87"/>
                    <a:pt x="53" y="92"/>
                    <a:pt x="56" y="88"/>
                  </a:cubicBezTo>
                  <a:cubicBezTo>
                    <a:pt x="60" y="84"/>
                    <a:pt x="65" y="80"/>
                    <a:pt x="69" y="76"/>
                  </a:cubicBezTo>
                  <a:cubicBezTo>
                    <a:pt x="72" y="73"/>
                    <a:pt x="76" y="71"/>
                    <a:pt x="77" y="67"/>
                  </a:cubicBezTo>
                  <a:cubicBezTo>
                    <a:pt x="78" y="66"/>
                    <a:pt x="77" y="66"/>
                    <a:pt x="77" y="66"/>
                  </a:cubicBezTo>
                  <a:cubicBezTo>
                    <a:pt x="72" y="71"/>
                    <a:pt x="67" y="74"/>
                    <a:pt x="63" y="78"/>
                  </a:cubicBezTo>
                  <a:cubicBezTo>
                    <a:pt x="60" y="81"/>
                    <a:pt x="58" y="83"/>
                    <a:pt x="55" y="85"/>
                  </a:cubicBezTo>
                  <a:cubicBezTo>
                    <a:pt x="53" y="87"/>
                    <a:pt x="49" y="91"/>
                    <a:pt x="48" y="92"/>
                  </a:cubicBezTo>
                  <a:cubicBezTo>
                    <a:pt x="58" y="83"/>
                    <a:pt x="67" y="74"/>
                    <a:pt x="76" y="64"/>
                  </a:cubicBezTo>
                  <a:cubicBezTo>
                    <a:pt x="76" y="64"/>
                    <a:pt x="77" y="64"/>
                    <a:pt x="77" y="64"/>
                  </a:cubicBezTo>
                  <a:cubicBezTo>
                    <a:pt x="77" y="63"/>
                    <a:pt x="77" y="63"/>
                    <a:pt x="78" y="63"/>
                  </a:cubicBezTo>
                  <a:cubicBezTo>
                    <a:pt x="78" y="62"/>
                    <a:pt x="78" y="62"/>
                    <a:pt x="77" y="62"/>
                  </a:cubicBezTo>
                  <a:cubicBezTo>
                    <a:pt x="71" y="67"/>
                    <a:pt x="65" y="73"/>
                    <a:pt x="58" y="78"/>
                  </a:cubicBezTo>
                  <a:cubicBezTo>
                    <a:pt x="55" y="81"/>
                    <a:pt x="52" y="84"/>
                    <a:pt x="49" y="86"/>
                  </a:cubicBezTo>
                  <a:cubicBezTo>
                    <a:pt x="47" y="88"/>
                    <a:pt x="45" y="89"/>
                    <a:pt x="44" y="90"/>
                  </a:cubicBezTo>
                  <a:cubicBezTo>
                    <a:pt x="49" y="86"/>
                    <a:pt x="54" y="81"/>
                    <a:pt x="59" y="76"/>
                  </a:cubicBezTo>
                  <a:cubicBezTo>
                    <a:pt x="64" y="71"/>
                    <a:pt x="70" y="66"/>
                    <a:pt x="75" y="60"/>
                  </a:cubicBezTo>
                  <a:cubicBezTo>
                    <a:pt x="76" y="60"/>
                    <a:pt x="75" y="59"/>
                    <a:pt x="75" y="60"/>
                  </a:cubicBezTo>
                  <a:cubicBezTo>
                    <a:pt x="69" y="65"/>
                    <a:pt x="62" y="71"/>
                    <a:pt x="56" y="76"/>
                  </a:cubicBezTo>
                  <a:cubicBezTo>
                    <a:pt x="52" y="79"/>
                    <a:pt x="48" y="82"/>
                    <a:pt x="44" y="85"/>
                  </a:cubicBezTo>
                  <a:cubicBezTo>
                    <a:pt x="42" y="87"/>
                    <a:pt x="40" y="88"/>
                    <a:pt x="38" y="90"/>
                  </a:cubicBezTo>
                  <a:cubicBezTo>
                    <a:pt x="38" y="90"/>
                    <a:pt x="36" y="91"/>
                    <a:pt x="36" y="92"/>
                  </a:cubicBezTo>
                  <a:cubicBezTo>
                    <a:pt x="36" y="92"/>
                    <a:pt x="36" y="92"/>
                    <a:pt x="37" y="91"/>
                  </a:cubicBezTo>
                  <a:cubicBezTo>
                    <a:pt x="42" y="85"/>
                    <a:pt x="49" y="81"/>
                    <a:pt x="55" y="75"/>
                  </a:cubicBezTo>
                  <a:cubicBezTo>
                    <a:pt x="60" y="70"/>
                    <a:pt x="66" y="66"/>
                    <a:pt x="71" y="60"/>
                  </a:cubicBezTo>
                  <a:cubicBezTo>
                    <a:pt x="73" y="59"/>
                    <a:pt x="76" y="58"/>
                    <a:pt x="78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60"/>
                    <a:pt x="78" y="61"/>
                    <a:pt x="78" y="62"/>
                  </a:cubicBezTo>
                  <a:cubicBezTo>
                    <a:pt x="78" y="66"/>
                    <a:pt x="77" y="70"/>
                    <a:pt x="76" y="73"/>
                  </a:cubicBezTo>
                  <a:close/>
                  <a:moveTo>
                    <a:pt x="33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5" y="27"/>
                    <a:pt x="35" y="26"/>
                  </a:cubicBezTo>
                  <a:cubicBezTo>
                    <a:pt x="37" y="19"/>
                    <a:pt x="35" y="11"/>
                    <a:pt x="35" y="4"/>
                  </a:cubicBezTo>
                  <a:cubicBezTo>
                    <a:pt x="39" y="4"/>
                    <a:pt x="43" y="4"/>
                    <a:pt x="48" y="3"/>
                  </a:cubicBezTo>
                  <a:cubicBezTo>
                    <a:pt x="49" y="11"/>
                    <a:pt x="48" y="18"/>
                    <a:pt x="48" y="26"/>
                  </a:cubicBezTo>
                  <a:cubicBezTo>
                    <a:pt x="48" y="26"/>
                    <a:pt x="48" y="27"/>
                    <a:pt x="48" y="27"/>
                  </a:cubicBezTo>
                  <a:cubicBezTo>
                    <a:pt x="49" y="27"/>
                    <a:pt x="49" y="27"/>
                    <a:pt x="50" y="27"/>
                  </a:cubicBezTo>
                  <a:cubicBezTo>
                    <a:pt x="66" y="27"/>
                    <a:pt x="77" y="41"/>
                    <a:pt x="78" y="56"/>
                  </a:cubicBezTo>
                  <a:cubicBezTo>
                    <a:pt x="76" y="55"/>
                    <a:pt x="74" y="56"/>
                    <a:pt x="72" y="57"/>
                  </a:cubicBezTo>
                  <a:cubicBezTo>
                    <a:pt x="67" y="59"/>
                    <a:pt x="64" y="59"/>
                    <a:pt x="59" y="56"/>
                  </a:cubicBezTo>
                  <a:cubicBezTo>
                    <a:pt x="53" y="52"/>
                    <a:pt x="45" y="53"/>
                    <a:pt x="38" y="55"/>
                  </a:cubicBezTo>
                  <a:cubicBezTo>
                    <a:pt x="33" y="57"/>
                    <a:pt x="30" y="57"/>
                    <a:pt x="25" y="55"/>
                  </a:cubicBezTo>
                  <a:cubicBezTo>
                    <a:pt x="22" y="54"/>
                    <a:pt x="19" y="53"/>
                    <a:pt x="16" y="53"/>
                  </a:cubicBezTo>
                  <a:cubicBezTo>
                    <a:pt x="12" y="52"/>
                    <a:pt x="7" y="52"/>
                    <a:pt x="3" y="54"/>
                  </a:cubicBezTo>
                  <a:cubicBezTo>
                    <a:pt x="6" y="40"/>
                    <a:pt x="19" y="26"/>
                    <a:pt x="33" y="27"/>
                  </a:cubicBezTo>
                  <a:close/>
                </a:path>
              </a:pathLst>
            </a:custGeom>
            <a:blipFill dpi="0" rotWithShape="1"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52" name="Freeform 46"/>
            <p:cNvSpPr>
              <a:spLocks noEditPoints="1"/>
            </p:cNvSpPr>
            <p:nvPr/>
          </p:nvSpPr>
          <p:spPr bwMode="auto">
            <a:xfrm>
              <a:off x="1268498" y="1466112"/>
              <a:ext cx="244475" cy="282575"/>
            </a:xfrm>
            <a:custGeom>
              <a:avLst/>
              <a:gdLst>
                <a:gd name="T0" fmla="*/ 71 w 84"/>
                <a:gd name="T1" fmla="*/ 86 h 97"/>
                <a:gd name="T2" fmla="*/ 48 w 84"/>
                <a:gd name="T3" fmla="*/ 0 h 97"/>
                <a:gd name="T4" fmla="*/ 0 w 84"/>
                <a:gd name="T5" fmla="*/ 57 h 97"/>
                <a:gd name="T6" fmla="*/ 46 w 84"/>
                <a:gd name="T7" fmla="*/ 74 h 97"/>
                <a:gd name="T8" fmla="*/ 36 w 84"/>
                <a:gd name="T9" fmla="*/ 86 h 97"/>
                <a:gd name="T10" fmla="*/ 34 w 84"/>
                <a:gd name="T11" fmla="*/ 71 h 97"/>
                <a:gd name="T12" fmla="*/ 19 w 84"/>
                <a:gd name="T13" fmla="*/ 89 h 97"/>
                <a:gd name="T14" fmla="*/ 28 w 84"/>
                <a:gd name="T15" fmla="*/ 86 h 97"/>
                <a:gd name="T16" fmla="*/ 14 w 84"/>
                <a:gd name="T17" fmla="*/ 86 h 97"/>
                <a:gd name="T18" fmla="*/ 32 w 84"/>
                <a:gd name="T19" fmla="*/ 72 h 97"/>
                <a:gd name="T20" fmla="*/ 54 w 84"/>
                <a:gd name="T21" fmla="*/ 71 h 97"/>
                <a:gd name="T22" fmla="*/ 38 w 84"/>
                <a:gd name="T23" fmla="*/ 77 h 97"/>
                <a:gd name="T24" fmla="*/ 22 w 84"/>
                <a:gd name="T25" fmla="*/ 85 h 97"/>
                <a:gd name="T26" fmla="*/ 63 w 84"/>
                <a:gd name="T27" fmla="*/ 61 h 97"/>
                <a:gd name="T28" fmla="*/ 52 w 84"/>
                <a:gd name="T29" fmla="*/ 56 h 97"/>
                <a:gd name="T30" fmla="*/ 16 w 84"/>
                <a:gd name="T31" fmla="*/ 84 h 97"/>
                <a:gd name="T32" fmla="*/ 13 w 84"/>
                <a:gd name="T33" fmla="*/ 80 h 97"/>
                <a:gd name="T34" fmla="*/ 39 w 84"/>
                <a:gd name="T35" fmla="*/ 58 h 97"/>
                <a:gd name="T36" fmla="*/ 27 w 84"/>
                <a:gd name="T37" fmla="*/ 63 h 97"/>
                <a:gd name="T38" fmla="*/ 10 w 84"/>
                <a:gd name="T39" fmla="*/ 82 h 97"/>
                <a:gd name="T40" fmla="*/ 23 w 84"/>
                <a:gd name="T41" fmla="*/ 62 h 97"/>
                <a:gd name="T42" fmla="*/ 17 w 84"/>
                <a:gd name="T43" fmla="*/ 57 h 97"/>
                <a:gd name="T44" fmla="*/ 13 w 84"/>
                <a:gd name="T45" fmla="*/ 65 h 97"/>
                <a:gd name="T46" fmla="*/ 7 w 84"/>
                <a:gd name="T47" fmla="*/ 60 h 97"/>
                <a:gd name="T48" fmla="*/ 7 w 84"/>
                <a:gd name="T49" fmla="*/ 60 h 97"/>
                <a:gd name="T50" fmla="*/ 26 w 84"/>
                <a:gd name="T51" fmla="*/ 58 h 97"/>
                <a:gd name="T52" fmla="*/ 26 w 84"/>
                <a:gd name="T53" fmla="*/ 58 h 97"/>
                <a:gd name="T54" fmla="*/ 26 w 84"/>
                <a:gd name="T55" fmla="*/ 58 h 97"/>
                <a:gd name="T56" fmla="*/ 13 w 84"/>
                <a:gd name="T57" fmla="*/ 62 h 97"/>
                <a:gd name="T58" fmla="*/ 8 w 84"/>
                <a:gd name="T59" fmla="*/ 61 h 97"/>
                <a:gd name="T60" fmla="*/ 15 w 84"/>
                <a:gd name="T61" fmla="*/ 63 h 97"/>
                <a:gd name="T62" fmla="*/ 5 w 84"/>
                <a:gd name="T63" fmla="*/ 62 h 97"/>
                <a:gd name="T64" fmla="*/ 7 w 84"/>
                <a:gd name="T65" fmla="*/ 58 h 97"/>
                <a:gd name="T66" fmla="*/ 3 w 84"/>
                <a:gd name="T67" fmla="*/ 59 h 97"/>
                <a:gd name="T68" fmla="*/ 39 w 84"/>
                <a:gd name="T69" fmla="*/ 61 h 97"/>
                <a:gd name="T70" fmla="*/ 29 w 84"/>
                <a:gd name="T71" fmla="*/ 93 h 97"/>
                <a:gd name="T72" fmla="*/ 61 w 84"/>
                <a:gd name="T73" fmla="*/ 67 h 97"/>
                <a:gd name="T74" fmla="*/ 34 w 84"/>
                <a:gd name="T75" fmla="*/ 93 h 97"/>
                <a:gd name="T76" fmla="*/ 40 w 84"/>
                <a:gd name="T77" fmla="*/ 94 h 97"/>
                <a:gd name="T78" fmla="*/ 47 w 84"/>
                <a:gd name="T79" fmla="*/ 93 h 97"/>
                <a:gd name="T80" fmla="*/ 54 w 84"/>
                <a:gd name="T81" fmla="*/ 90 h 97"/>
                <a:gd name="T82" fmla="*/ 70 w 84"/>
                <a:gd name="T83" fmla="*/ 79 h 97"/>
                <a:gd name="T84" fmla="*/ 63 w 84"/>
                <a:gd name="T85" fmla="*/ 88 h 97"/>
                <a:gd name="T86" fmla="*/ 67 w 84"/>
                <a:gd name="T87" fmla="*/ 81 h 97"/>
                <a:gd name="T88" fmla="*/ 77 w 84"/>
                <a:gd name="T89" fmla="*/ 66 h 97"/>
                <a:gd name="T90" fmla="*/ 77 w 84"/>
                <a:gd name="T91" fmla="*/ 64 h 97"/>
                <a:gd name="T92" fmla="*/ 44 w 84"/>
                <a:gd name="T93" fmla="*/ 90 h 97"/>
                <a:gd name="T94" fmla="*/ 44 w 84"/>
                <a:gd name="T95" fmla="*/ 85 h 97"/>
                <a:gd name="T96" fmla="*/ 71 w 84"/>
                <a:gd name="T97" fmla="*/ 60 h 97"/>
                <a:gd name="T98" fmla="*/ 34 w 84"/>
                <a:gd name="T99" fmla="*/ 27 h 97"/>
                <a:gd name="T100" fmla="*/ 48 w 84"/>
                <a:gd name="T101" fmla="*/ 26 h 97"/>
                <a:gd name="T102" fmla="*/ 60 w 84"/>
                <a:gd name="T103" fmla="*/ 55 h 97"/>
                <a:gd name="T104" fmla="*/ 34 w 84"/>
                <a:gd name="T105" fmla="*/ 2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" h="97">
                  <a:moveTo>
                    <a:pt x="0" y="58"/>
                  </a:moveTo>
                  <a:cubicBezTo>
                    <a:pt x="0" y="58"/>
                    <a:pt x="0" y="59"/>
                    <a:pt x="0" y="60"/>
                  </a:cubicBezTo>
                  <a:cubicBezTo>
                    <a:pt x="0" y="70"/>
                    <a:pt x="3" y="79"/>
                    <a:pt x="10" y="87"/>
                  </a:cubicBezTo>
                  <a:cubicBezTo>
                    <a:pt x="18" y="95"/>
                    <a:pt x="31" y="97"/>
                    <a:pt x="42" y="97"/>
                  </a:cubicBezTo>
                  <a:cubicBezTo>
                    <a:pt x="52" y="97"/>
                    <a:pt x="63" y="92"/>
                    <a:pt x="71" y="86"/>
                  </a:cubicBezTo>
                  <a:cubicBezTo>
                    <a:pt x="77" y="80"/>
                    <a:pt x="80" y="72"/>
                    <a:pt x="81" y="63"/>
                  </a:cubicBezTo>
                  <a:cubicBezTo>
                    <a:pt x="84" y="44"/>
                    <a:pt x="71" y="24"/>
                    <a:pt x="51" y="24"/>
                  </a:cubicBezTo>
                  <a:cubicBezTo>
                    <a:pt x="51" y="17"/>
                    <a:pt x="52" y="9"/>
                    <a:pt x="51" y="2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44" y="0"/>
                    <a:pt x="40" y="1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3" y="1"/>
                    <a:pt x="33" y="2"/>
                    <a:pt x="33" y="2"/>
                  </a:cubicBezTo>
                  <a:cubicBezTo>
                    <a:pt x="32" y="10"/>
                    <a:pt x="34" y="17"/>
                    <a:pt x="33" y="24"/>
                  </a:cubicBezTo>
                  <a:cubicBezTo>
                    <a:pt x="16" y="23"/>
                    <a:pt x="2" y="40"/>
                    <a:pt x="0" y="57"/>
                  </a:cubicBezTo>
                  <a:cubicBezTo>
                    <a:pt x="0" y="57"/>
                    <a:pt x="0" y="57"/>
                    <a:pt x="0" y="58"/>
                  </a:cubicBezTo>
                  <a:close/>
                  <a:moveTo>
                    <a:pt x="28" y="92"/>
                  </a:moveTo>
                  <a:cubicBezTo>
                    <a:pt x="28" y="92"/>
                    <a:pt x="28" y="92"/>
                    <a:pt x="28" y="93"/>
                  </a:cubicBezTo>
                  <a:cubicBezTo>
                    <a:pt x="26" y="92"/>
                    <a:pt x="25" y="92"/>
                    <a:pt x="23" y="91"/>
                  </a:cubicBezTo>
                  <a:cubicBezTo>
                    <a:pt x="30" y="85"/>
                    <a:pt x="38" y="80"/>
                    <a:pt x="46" y="74"/>
                  </a:cubicBezTo>
                  <a:cubicBezTo>
                    <a:pt x="49" y="72"/>
                    <a:pt x="52" y="70"/>
                    <a:pt x="54" y="68"/>
                  </a:cubicBezTo>
                  <a:cubicBezTo>
                    <a:pt x="56" y="66"/>
                    <a:pt x="59" y="64"/>
                    <a:pt x="61" y="63"/>
                  </a:cubicBezTo>
                  <a:cubicBezTo>
                    <a:pt x="63" y="61"/>
                    <a:pt x="64" y="60"/>
                    <a:pt x="62" y="63"/>
                  </a:cubicBezTo>
                  <a:cubicBezTo>
                    <a:pt x="57" y="68"/>
                    <a:pt x="51" y="73"/>
                    <a:pt x="45" y="77"/>
                  </a:cubicBezTo>
                  <a:cubicBezTo>
                    <a:pt x="41" y="80"/>
                    <a:pt x="39" y="83"/>
                    <a:pt x="36" y="86"/>
                  </a:cubicBezTo>
                  <a:cubicBezTo>
                    <a:pt x="34" y="88"/>
                    <a:pt x="33" y="89"/>
                    <a:pt x="31" y="90"/>
                  </a:cubicBezTo>
                  <a:cubicBezTo>
                    <a:pt x="30" y="91"/>
                    <a:pt x="29" y="92"/>
                    <a:pt x="28" y="92"/>
                  </a:cubicBezTo>
                  <a:close/>
                  <a:moveTo>
                    <a:pt x="17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22" y="82"/>
                    <a:pt x="28" y="77"/>
                    <a:pt x="34" y="71"/>
                  </a:cubicBezTo>
                  <a:cubicBezTo>
                    <a:pt x="38" y="68"/>
                    <a:pt x="41" y="66"/>
                    <a:pt x="45" y="63"/>
                  </a:cubicBezTo>
                  <a:cubicBezTo>
                    <a:pt x="47" y="61"/>
                    <a:pt x="51" y="59"/>
                    <a:pt x="53" y="57"/>
                  </a:cubicBezTo>
                  <a:cubicBezTo>
                    <a:pt x="47" y="63"/>
                    <a:pt x="40" y="69"/>
                    <a:pt x="33" y="74"/>
                  </a:cubicBezTo>
                  <a:cubicBezTo>
                    <a:pt x="28" y="79"/>
                    <a:pt x="23" y="83"/>
                    <a:pt x="18" y="88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5" y="85"/>
                    <a:pt x="31" y="80"/>
                    <a:pt x="37" y="75"/>
                  </a:cubicBezTo>
                  <a:cubicBezTo>
                    <a:pt x="44" y="70"/>
                    <a:pt x="51" y="64"/>
                    <a:pt x="58" y="60"/>
                  </a:cubicBezTo>
                  <a:cubicBezTo>
                    <a:pt x="55" y="62"/>
                    <a:pt x="52" y="65"/>
                    <a:pt x="49" y="67"/>
                  </a:cubicBezTo>
                  <a:cubicBezTo>
                    <a:pt x="45" y="70"/>
                    <a:pt x="42" y="73"/>
                    <a:pt x="38" y="76"/>
                  </a:cubicBezTo>
                  <a:cubicBezTo>
                    <a:pt x="34" y="79"/>
                    <a:pt x="32" y="83"/>
                    <a:pt x="28" y="86"/>
                  </a:cubicBezTo>
                  <a:cubicBezTo>
                    <a:pt x="26" y="87"/>
                    <a:pt x="24" y="89"/>
                    <a:pt x="22" y="91"/>
                  </a:cubicBezTo>
                  <a:cubicBezTo>
                    <a:pt x="20" y="90"/>
                    <a:pt x="18" y="89"/>
                    <a:pt x="17" y="88"/>
                  </a:cubicBezTo>
                  <a:close/>
                  <a:moveTo>
                    <a:pt x="16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15" y="87"/>
                    <a:pt x="15" y="87"/>
                    <a:pt x="14" y="86"/>
                  </a:cubicBezTo>
                  <a:cubicBezTo>
                    <a:pt x="20" y="81"/>
                    <a:pt x="26" y="76"/>
                    <a:pt x="32" y="71"/>
                  </a:cubicBezTo>
                  <a:cubicBezTo>
                    <a:pt x="36" y="68"/>
                    <a:pt x="39" y="65"/>
                    <a:pt x="43" y="62"/>
                  </a:cubicBezTo>
                  <a:cubicBezTo>
                    <a:pt x="45" y="61"/>
                    <a:pt x="47" y="59"/>
                    <a:pt x="48" y="58"/>
                  </a:cubicBezTo>
                  <a:cubicBezTo>
                    <a:pt x="53" y="55"/>
                    <a:pt x="48" y="59"/>
                    <a:pt x="47" y="59"/>
                  </a:cubicBezTo>
                  <a:cubicBezTo>
                    <a:pt x="42" y="63"/>
                    <a:pt x="37" y="67"/>
                    <a:pt x="32" y="72"/>
                  </a:cubicBezTo>
                  <a:cubicBezTo>
                    <a:pt x="27" y="77"/>
                    <a:pt x="21" y="82"/>
                    <a:pt x="16" y="88"/>
                  </a:cubicBezTo>
                  <a:close/>
                  <a:moveTo>
                    <a:pt x="48" y="76"/>
                  </a:moveTo>
                  <a:cubicBezTo>
                    <a:pt x="53" y="71"/>
                    <a:pt x="60" y="67"/>
                    <a:pt x="64" y="61"/>
                  </a:cubicBezTo>
                  <a:cubicBezTo>
                    <a:pt x="65" y="61"/>
                    <a:pt x="65" y="61"/>
                    <a:pt x="66" y="61"/>
                  </a:cubicBezTo>
                  <a:cubicBezTo>
                    <a:pt x="62" y="64"/>
                    <a:pt x="58" y="68"/>
                    <a:pt x="54" y="71"/>
                  </a:cubicBezTo>
                  <a:cubicBezTo>
                    <a:pt x="49" y="76"/>
                    <a:pt x="43" y="81"/>
                    <a:pt x="38" y="85"/>
                  </a:cubicBezTo>
                  <a:cubicBezTo>
                    <a:pt x="41" y="82"/>
                    <a:pt x="44" y="79"/>
                    <a:pt x="48" y="76"/>
                  </a:cubicBezTo>
                  <a:close/>
                  <a:moveTo>
                    <a:pt x="46" y="74"/>
                  </a:moveTo>
                  <a:cubicBezTo>
                    <a:pt x="41" y="77"/>
                    <a:pt x="37" y="80"/>
                    <a:pt x="33" y="83"/>
                  </a:cubicBezTo>
                  <a:cubicBezTo>
                    <a:pt x="35" y="81"/>
                    <a:pt x="36" y="79"/>
                    <a:pt x="38" y="77"/>
                  </a:cubicBezTo>
                  <a:cubicBezTo>
                    <a:pt x="45" y="71"/>
                    <a:pt x="52" y="65"/>
                    <a:pt x="59" y="59"/>
                  </a:cubicBezTo>
                  <a:cubicBezTo>
                    <a:pt x="60" y="59"/>
                    <a:pt x="59" y="59"/>
                    <a:pt x="59" y="59"/>
                  </a:cubicBezTo>
                  <a:cubicBezTo>
                    <a:pt x="53" y="62"/>
                    <a:pt x="48" y="67"/>
                    <a:pt x="42" y="71"/>
                  </a:cubicBezTo>
                  <a:cubicBezTo>
                    <a:pt x="35" y="76"/>
                    <a:pt x="29" y="81"/>
                    <a:pt x="21" y="86"/>
                  </a:cubicBezTo>
                  <a:cubicBezTo>
                    <a:pt x="18" y="89"/>
                    <a:pt x="21" y="86"/>
                    <a:pt x="22" y="85"/>
                  </a:cubicBezTo>
                  <a:cubicBezTo>
                    <a:pt x="23" y="84"/>
                    <a:pt x="25" y="82"/>
                    <a:pt x="26" y="81"/>
                  </a:cubicBezTo>
                  <a:cubicBezTo>
                    <a:pt x="29" y="79"/>
                    <a:pt x="32" y="76"/>
                    <a:pt x="35" y="74"/>
                  </a:cubicBezTo>
                  <a:cubicBezTo>
                    <a:pt x="42" y="68"/>
                    <a:pt x="48" y="62"/>
                    <a:pt x="55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8" y="57"/>
                    <a:pt x="60" y="59"/>
                    <a:pt x="63" y="61"/>
                  </a:cubicBezTo>
                  <a:cubicBezTo>
                    <a:pt x="57" y="65"/>
                    <a:pt x="51" y="69"/>
                    <a:pt x="46" y="74"/>
                  </a:cubicBezTo>
                  <a:close/>
                  <a:moveTo>
                    <a:pt x="40" y="66"/>
                  </a:moveTo>
                  <a:cubicBezTo>
                    <a:pt x="41" y="65"/>
                    <a:pt x="42" y="64"/>
                    <a:pt x="44" y="62"/>
                  </a:cubicBezTo>
                  <a:cubicBezTo>
                    <a:pt x="46" y="60"/>
                    <a:pt x="49" y="59"/>
                    <a:pt x="51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3" y="56"/>
                    <a:pt x="54" y="56"/>
                    <a:pt x="54" y="56"/>
                  </a:cubicBezTo>
                  <a:cubicBezTo>
                    <a:pt x="49" y="59"/>
                    <a:pt x="44" y="62"/>
                    <a:pt x="40" y="66"/>
                  </a:cubicBezTo>
                  <a:close/>
                  <a:moveTo>
                    <a:pt x="17" y="83"/>
                  </a:moveTo>
                  <a:cubicBezTo>
                    <a:pt x="17" y="83"/>
                    <a:pt x="16" y="83"/>
                    <a:pt x="16" y="84"/>
                  </a:cubicBezTo>
                  <a:cubicBezTo>
                    <a:pt x="17" y="83"/>
                    <a:pt x="17" y="82"/>
                    <a:pt x="18" y="81"/>
                  </a:cubicBezTo>
                  <a:cubicBezTo>
                    <a:pt x="21" y="78"/>
                    <a:pt x="24" y="76"/>
                    <a:pt x="27" y="73"/>
                  </a:cubicBezTo>
                  <a:cubicBezTo>
                    <a:pt x="32" y="67"/>
                    <a:pt x="39" y="62"/>
                    <a:pt x="45" y="57"/>
                  </a:cubicBezTo>
                  <a:cubicBezTo>
                    <a:pt x="45" y="57"/>
                    <a:pt x="45" y="56"/>
                    <a:pt x="44" y="56"/>
                  </a:cubicBezTo>
                  <a:cubicBezTo>
                    <a:pt x="32" y="61"/>
                    <a:pt x="23" y="72"/>
                    <a:pt x="13" y="80"/>
                  </a:cubicBezTo>
                  <a:cubicBezTo>
                    <a:pt x="13" y="80"/>
                    <a:pt x="11" y="82"/>
                    <a:pt x="11" y="82"/>
                  </a:cubicBezTo>
                  <a:cubicBezTo>
                    <a:pt x="12" y="80"/>
                    <a:pt x="13" y="78"/>
                    <a:pt x="14" y="77"/>
                  </a:cubicBezTo>
                  <a:cubicBezTo>
                    <a:pt x="17" y="74"/>
                    <a:pt x="20" y="72"/>
                    <a:pt x="23" y="70"/>
                  </a:cubicBezTo>
                  <a:cubicBezTo>
                    <a:pt x="27" y="66"/>
                    <a:pt x="31" y="63"/>
                    <a:pt x="34" y="59"/>
                  </a:cubicBezTo>
                  <a:cubicBezTo>
                    <a:pt x="36" y="59"/>
                    <a:pt x="38" y="58"/>
                    <a:pt x="39" y="58"/>
                  </a:cubicBezTo>
                  <a:cubicBezTo>
                    <a:pt x="43" y="56"/>
                    <a:pt x="47" y="55"/>
                    <a:pt x="51" y="56"/>
                  </a:cubicBezTo>
                  <a:cubicBezTo>
                    <a:pt x="39" y="63"/>
                    <a:pt x="28" y="73"/>
                    <a:pt x="17" y="83"/>
                  </a:cubicBezTo>
                  <a:close/>
                  <a:moveTo>
                    <a:pt x="8" y="79"/>
                  </a:moveTo>
                  <a:cubicBezTo>
                    <a:pt x="12" y="76"/>
                    <a:pt x="17" y="73"/>
                    <a:pt x="21" y="69"/>
                  </a:cubicBezTo>
                  <a:cubicBezTo>
                    <a:pt x="23" y="67"/>
                    <a:pt x="25" y="65"/>
                    <a:pt x="27" y="63"/>
                  </a:cubicBezTo>
                  <a:cubicBezTo>
                    <a:pt x="29" y="62"/>
                    <a:pt x="30" y="61"/>
                    <a:pt x="32" y="59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26" y="68"/>
                    <a:pt x="15" y="72"/>
                    <a:pt x="10" y="82"/>
                  </a:cubicBezTo>
                  <a:cubicBezTo>
                    <a:pt x="9" y="81"/>
                    <a:pt x="8" y="80"/>
                    <a:pt x="8" y="79"/>
                  </a:cubicBezTo>
                  <a:close/>
                  <a:moveTo>
                    <a:pt x="6" y="76"/>
                  </a:moveTo>
                  <a:cubicBezTo>
                    <a:pt x="9" y="73"/>
                    <a:pt x="12" y="71"/>
                    <a:pt x="15" y="68"/>
                  </a:cubicBezTo>
                  <a:cubicBezTo>
                    <a:pt x="17" y="66"/>
                    <a:pt x="18" y="65"/>
                    <a:pt x="20" y="63"/>
                  </a:cubicBezTo>
                  <a:cubicBezTo>
                    <a:pt x="22" y="62"/>
                    <a:pt x="27" y="56"/>
                    <a:pt x="23" y="62"/>
                  </a:cubicBezTo>
                  <a:cubicBezTo>
                    <a:pt x="20" y="65"/>
                    <a:pt x="17" y="68"/>
                    <a:pt x="14" y="71"/>
                  </a:cubicBezTo>
                  <a:cubicBezTo>
                    <a:pt x="12" y="73"/>
                    <a:pt x="9" y="75"/>
                    <a:pt x="7" y="78"/>
                  </a:cubicBezTo>
                  <a:cubicBezTo>
                    <a:pt x="7" y="77"/>
                    <a:pt x="7" y="77"/>
                    <a:pt x="6" y="76"/>
                  </a:cubicBezTo>
                  <a:close/>
                  <a:moveTo>
                    <a:pt x="4" y="68"/>
                  </a:moveTo>
                  <a:cubicBezTo>
                    <a:pt x="8" y="64"/>
                    <a:pt x="12" y="60"/>
                    <a:pt x="17" y="57"/>
                  </a:cubicBezTo>
                  <a:cubicBezTo>
                    <a:pt x="16" y="57"/>
                    <a:pt x="14" y="60"/>
                    <a:pt x="14" y="61"/>
                  </a:cubicBezTo>
                  <a:cubicBezTo>
                    <a:pt x="12" y="62"/>
                    <a:pt x="11" y="63"/>
                    <a:pt x="10" y="65"/>
                  </a:cubicBezTo>
                  <a:cubicBezTo>
                    <a:pt x="8" y="67"/>
                    <a:pt x="6" y="69"/>
                    <a:pt x="5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8" y="70"/>
                    <a:pt x="11" y="68"/>
                    <a:pt x="13" y="65"/>
                  </a:cubicBezTo>
                  <a:cubicBezTo>
                    <a:pt x="15" y="64"/>
                    <a:pt x="16" y="62"/>
                    <a:pt x="18" y="61"/>
                  </a:cubicBezTo>
                  <a:cubicBezTo>
                    <a:pt x="18" y="60"/>
                    <a:pt x="22" y="56"/>
                    <a:pt x="20" y="59"/>
                  </a:cubicBezTo>
                  <a:cubicBezTo>
                    <a:pt x="16" y="65"/>
                    <a:pt x="10" y="69"/>
                    <a:pt x="6" y="75"/>
                  </a:cubicBezTo>
                  <a:cubicBezTo>
                    <a:pt x="5" y="73"/>
                    <a:pt x="4" y="70"/>
                    <a:pt x="4" y="68"/>
                  </a:cubicBezTo>
                  <a:close/>
                  <a:moveTo>
                    <a:pt x="7" y="60"/>
                  </a:moveTo>
                  <a:cubicBezTo>
                    <a:pt x="8" y="59"/>
                    <a:pt x="10" y="58"/>
                    <a:pt x="11" y="57"/>
                  </a:cubicBezTo>
                  <a:cubicBezTo>
                    <a:pt x="14" y="55"/>
                    <a:pt x="11" y="58"/>
                    <a:pt x="11" y="58"/>
                  </a:cubicBezTo>
                  <a:cubicBezTo>
                    <a:pt x="8" y="61"/>
                    <a:pt x="5" y="63"/>
                    <a:pt x="3" y="66"/>
                  </a:cubicBezTo>
                  <a:cubicBezTo>
                    <a:pt x="3" y="65"/>
                    <a:pt x="3" y="65"/>
                    <a:pt x="3" y="64"/>
                  </a:cubicBezTo>
                  <a:cubicBezTo>
                    <a:pt x="4" y="63"/>
                    <a:pt x="6" y="62"/>
                    <a:pt x="7" y="60"/>
                  </a:cubicBezTo>
                  <a:close/>
                  <a:moveTo>
                    <a:pt x="11" y="76"/>
                  </a:moveTo>
                  <a:cubicBezTo>
                    <a:pt x="10" y="77"/>
                    <a:pt x="9" y="77"/>
                    <a:pt x="8" y="78"/>
                  </a:cubicBezTo>
                  <a:cubicBezTo>
                    <a:pt x="9" y="77"/>
                    <a:pt x="10" y="76"/>
                    <a:pt x="11" y="75"/>
                  </a:cubicBezTo>
                  <a:cubicBezTo>
                    <a:pt x="12" y="74"/>
                    <a:pt x="14" y="72"/>
                    <a:pt x="16" y="71"/>
                  </a:cubicBezTo>
                  <a:cubicBezTo>
                    <a:pt x="20" y="67"/>
                    <a:pt x="23" y="63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8" y="58"/>
                    <a:pt x="29" y="59"/>
                    <a:pt x="30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24" y="64"/>
                    <a:pt x="18" y="71"/>
                    <a:pt x="11" y="76"/>
                  </a:cubicBezTo>
                  <a:close/>
                  <a:moveTo>
                    <a:pt x="26" y="58"/>
                  </a:moveTo>
                  <a:cubicBezTo>
                    <a:pt x="18" y="63"/>
                    <a:pt x="13" y="70"/>
                    <a:pt x="6" y="75"/>
                  </a:cubicBezTo>
                  <a:cubicBezTo>
                    <a:pt x="9" y="73"/>
                    <a:pt x="12" y="69"/>
                    <a:pt x="15" y="66"/>
                  </a:cubicBezTo>
                  <a:cubicBezTo>
                    <a:pt x="18" y="63"/>
                    <a:pt x="20" y="60"/>
                    <a:pt x="22" y="57"/>
                  </a:cubicBezTo>
                  <a:cubicBezTo>
                    <a:pt x="23" y="57"/>
                    <a:pt x="23" y="57"/>
                    <a:pt x="22" y="57"/>
                  </a:cubicBezTo>
                  <a:cubicBezTo>
                    <a:pt x="24" y="57"/>
                    <a:pt x="25" y="57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lose/>
                  <a:moveTo>
                    <a:pt x="15" y="63"/>
                  </a:moveTo>
                  <a:cubicBezTo>
                    <a:pt x="14" y="64"/>
                    <a:pt x="12" y="65"/>
                    <a:pt x="11" y="67"/>
                  </a:cubicBezTo>
                  <a:cubicBezTo>
                    <a:pt x="10" y="68"/>
                    <a:pt x="7" y="69"/>
                    <a:pt x="6" y="71"/>
                  </a:cubicBezTo>
                  <a:cubicBezTo>
                    <a:pt x="8" y="68"/>
                    <a:pt x="10" y="65"/>
                    <a:pt x="13" y="62"/>
                  </a:cubicBezTo>
                  <a:cubicBezTo>
                    <a:pt x="15" y="61"/>
                    <a:pt x="17" y="59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3" y="58"/>
                    <a:pt x="9" y="62"/>
                    <a:pt x="6" y="66"/>
                  </a:cubicBezTo>
                  <a:cubicBezTo>
                    <a:pt x="4" y="67"/>
                    <a:pt x="4" y="66"/>
                    <a:pt x="6" y="64"/>
                  </a:cubicBezTo>
                  <a:cubicBezTo>
                    <a:pt x="6" y="63"/>
                    <a:pt x="7" y="62"/>
                    <a:pt x="8" y="61"/>
                  </a:cubicBezTo>
                  <a:cubicBezTo>
                    <a:pt x="10" y="60"/>
                    <a:pt x="12" y="58"/>
                    <a:pt x="14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7" y="55"/>
                    <a:pt x="19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8"/>
                    <a:pt x="17" y="60"/>
                    <a:pt x="15" y="63"/>
                  </a:cubicBezTo>
                  <a:close/>
                  <a:moveTo>
                    <a:pt x="5" y="62"/>
                  </a:moveTo>
                  <a:cubicBezTo>
                    <a:pt x="5" y="61"/>
                    <a:pt x="6" y="60"/>
                    <a:pt x="7" y="59"/>
                  </a:cubicBezTo>
                  <a:cubicBezTo>
                    <a:pt x="8" y="58"/>
                    <a:pt x="9" y="57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0" y="57"/>
                    <a:pt x="7" y="59"/>
                    <a:pt x="5" y="62"/>
                  </a:cubicBezTo>
                  <a:close/>
                  <a:moveTo>
                    <a:pt x="4" y="60"/>
                  </a:moveTo>
                  <a:cubicBezTo>
                    <a:pt x="5" y="59"/>
                    <a:pt x="6" y="58"/>
                    <a:pt x="7" y="57"/>
                  </a:cubicBezTo>
                  <a:cubicBezTo>
                    <a:pt x="7" y="56"/>
                    <a:pt x="8" y="56"/>
                    <a:pt x="8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8" y="56"/>
                    <a:pt x="8" y="57"/>
                    <a:pt x="7" y="58"/>
                  </a:cubicBezTo>
                  <a:cubicBezTo>
                    <a:pt x="6" y="59"/>
                    <a:pt x="4" y="61"/>
                    <a:pt x="3" y="63"/>
                  </a:cubicBezTo>
                  <a:cubicBezTo>
                    <a:pt x="3" y="62"/>
                    <a:pt x="3" y="62"/>
                    <a:pt x="3" y="61"/>
                  </a:cubicBezTo>
                  <a:cubicBezTo>
                    <a:pt x="3" y="60"/>
                    <a:pt x="3" y="59"/>
                    <a:pt x="3" y="58"/>
                  </a:cubicBezTo>
                  <a:cubicBezTo>
                    <a:pt x="4" y="57"/>
                    <a:pt x="5" y="56"/>
                    <a:pt x="7" y="56"/>
                  </a:cubicBezTo>
                  <a:cubicBezTo>
                    <a:pt x="6" y="57"/>
                    <a:pt x="4" y="58"/>
                    <a:pt x="3" y="59"/>
                  </a:cubicBezTo>
                  <a:cubicBezTo>
                    <a:pt x="3" y="60"/>
                    <a:pt x="3" y="60"/>
                    <a:pt x="4" y="60"/>
                  </a:cubicBezTo>
                  <a:close/>
                  <a:moveTo>
                    <a:pt x="11" y="83"/>
                  </a:moveTo>
                  <a:cubicBezTo>
                    <a:pt x="21" y="76"/>
                    <a:pt x="29" y="65"/>
                    <a:pt x="40" y="59"/>
                  </a:cubicBezTo>
                  <a:cubicBezTo>
                    <a:pt x="40" y="59"/>
                    <a:pt x="44" y="56"/>
                    <a:pt x="43" y="58"/>
                  </a:cubicBezTo>
                  <a:cubicBezTo>
                    <a:pt x="42" y="59"/>
                    <a:pt x="40" y="60"/>
                    <a:pt x="39" y="61"/>
                  </a:cubicBezTo>
                  <a:cubicBezTo>
                    <a:pt x="36" y="63"/>
                    <a:pt x="33" y="66"/>
                    <a:pt x="30" y="69"/>
                  </a:cubicBezTo>
                  <a:cubicBezTo>
                    <a:pt x="24" y="74"/>
                    <a:pt x="19" y="80"/>
                    <a:pt x="13" y="86"/>
                  </a:cubicBezTo>
                  <a:cubicBezTo>
                    <a:pt x="13" y="86"/>
                    <a:pt x="13" y="86"/>
                    <a:pt x="13" y="85"/>
                  </a:cubicBezTo>
                  <a:cubicBezTo>
                    <a:pt x="12" y="85"/>
                    <a:pt x="11" y="84"/>
                    <a:pt x="11" y="83"/>
                  </a:cubicBezTo>
                  <a:close/>
                  <a:moveTo>
                    <a:pt x="29" y="93"/>
                  </a:moveTo>
                  <a:cubicBezTo>
                    <a:pt x="29" y="92"/>
                    <a:pt x="30" y="92"/>
                    <a:pt x="30" y="92"/>
                  </a:cubicBezTo>
                  <a:cubicBezTo>
                    <a:pt x="30" y="92"/>
                    <a:pt x="31" y="92"/>
                    <a:pt x="31" y="91"/>
                  </a:cubicBezTo>
                  <a:cubicBezTo>
                    <a:pt x="32" y="90"/>
                    <a:pt x="33" y="90"/>
                    <a:pt x="34" y="89"/>
                  </a:cubicBezTo>
                  <a:cubicBezTo>
                    <a:pt x="40" y="84"/>
                    <a:pt x="46" y="79"/>
                    <a:pt x="52" y="74"/>
                  </a:cubicBezTo>
                  <a:cubicBezTo>
                    <a:pt x="55" y="72"/>
                    <a:pt x="58" y="69"/>
                    <a:pt x="61" y="67"/>
                  </a:cubicBezTo>
                  <a:cubicBezTo>
                    <a:pt x="63" y="65"/>
                    <a:pt x="64" y="64"/>
                    <a:pt x="66" y="63"/>
                  </a:cubicBezTo>
                  <a:cubicBezTo>
                    <a:pt x="66" y="62"/>
                    <a:pt x="67" y="62"/>
                    <a:pt x="68" y="61"/>
                  </a:cubicBezTo>
                  <a:cubicBezTo>
                    <a:pt x="69" y="61"/>
                    <a:pt x="69" y="61"/>
                    <a:pt x="70" y="60"/>
                  </a:cubicBezTo>
                  <a:cubicBezTo>
                    <a:pt x="60" y="73"/>
                    <a:pt x="45" y="81"/>
                    <a:pt x="34" y="93"/>
                  </a:cubicBezTo>
                  <a:cubicBezTo>
                    <a:pt x="34" y="93"/>
                    <a:pt x="34" y="94"/>
                    <a:pt x="34" y="93"/>
                  </a:cubicBezTo>
                  <a:cubicBezTo>
                    <a:pt x="47" y="84"/>
                    <a:pt x="59" y="75"/>
                    <a:pt x="70" y="65"/>
                  </a:cubicBezTo>
                  <a:cubicBezTo>
                    <a:pt x="69" y="66"/>
                    <a:pt x="68" y="67"/>
                    <a:pt x="67" y="68"/>
                  </a:cubicBezTo>
                  <a:cubicBezTo>
                    <a:pt x="64" y="71"/>
                    <a:pt x="61" y="74"/>
                    <a:pt x="57" y="77"/>
                  </a:cubicBezTo>
                  <a:cubicBezTo>
                    <a:pt x="51" y="82"/>
                    <a:pt x="45" y="88"/>
                    <a:pt x="39" y="93"/>
                  </a:cubicBezTo>
                  <a:cubicBezTo>
                    <a:pt x="39" y="94"/>
                    <a:pt x="39" y="94"/>
                    <a:pt x="40" y="94"/>
                  </a:cubicBezTo>
                  <a:cubicBezTo>
                    <a:pt x="52" y="86"/>
                    <a:pt x="62" y="76"/>
                    <a:pt x="73" y="67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0" y="70"/>
                    <a:pt x="67" y="73"/>
                    <a:pt x="64" y="76"/>
                  </a:cubicBezTo>
                  <a:cubicBezTo>
                    <a:pt x="58" y="81"/>
                    <a:pt x="52" y="87"/>
                    <a:pt x="47" y="92"/>
                  </a:cubicBezTo>
                  <a:cubicBezTo>
                    <a:pt x="46" y="93"/>
                    <a:pt x="47" y="93"/>
                    <a:pt x="47" y="93"/>
                  </a:cubicBezTo>
                  <a:cubicBezTo>
                    <a:pt x="57" y="86"/>
                    <a:pt x="65" y="77"/>
                    <a:pt x="74" y="70"/>
                  </a:cubicBezTo>
                  <a:cubicBezTo>
                    <a:pt x="75" y="69"/>
                    <a:pt x="76" y="69"/>
                    <a:pt x="76" y="68"/>
                  </a:cubicBezTo>
                  <a:cubicBezTo>
                    <a:pt x="75" y="69"/>
                    <a:pt x="75" y="70"/>
                    <a:pt x="74" y="71"/>
                  </a:cubicBezTo>
                  <a:cubicBezTo>
                    <a:pt x="72" y="73"/>
                    <a:pt x="70" y="75"/>
                    <a:pt x="68" y="76"/>
                  </a:cubicBezTo>
                  <a:cubicBezTo>
                    <a:pt x="63" y="80"/>
                    <a:pt x="58" y="85"/>
                    <a:pt x="54" y="90"/>
                  </a:cubicBezTo>
                  <a:cubicBezTo>
                    <a:pt x="54" y="90"/>
                    <a:pt x="54" y="91"/>
                    <a:pt x="54" y="90"/>
                  </a:cubicBezTo>
                  <a:cubicBezTo>
                    <a:pt x="61" y="87"/>
                    <a:pt x="67" y="81"/>
                    <a:pt x="73" y="76"/>
                  </a:cubicBezTo>
                  <a:cubicBezTo>
                    <a:pt x="73" y="76"/>
                    <a:pt x="74" y="75"/>
                    <a:pt x="76" y="74"/>
                  </a:cubicBezTo>
                  <a:cubicBezTo>
                    <a:pt x="75" y="74"/>
                    <a:pt x="75" y="74"/>
                    <a:pt x="75" y="75"/>
                  </a:cubicBezTo>
                  <a:cubicBezTo>
                    <a:pt x="74" y="76"/>
                    <a:pt x="72" y="77"/>
                    <a:pt x="70" y="79"/>
                  </a:cubicBezTo>
                  <a:cubicBezTo>
                    <a:pt x="67" y="82"/>
                    <a:pt x="64" y="86"/>
                    <a:pt x="61" y="89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55" y="92"/>
                    <a:pt x="49" y="94"/>
                    <a:pt x="42" y="94"/>
                  </a:cubicBezTo>
                  <a:cubicBezTo>
                    <a:pt x="38" y="94"/>
                    <a:pt x="33" y="94"/>
                    <a:pt x="29" y="93"/>
                  </a:cubicBezTo>
                  <a:close/>
                  <a:moveTo>
                    <a:pt x="63" y="88"/>
                  </a:moveTo>
                  <a:cubicBezTo>
                    <a:pt x="66" y="85"/>
                    <a:pt x="68" y="83"/>
                    <a:pt x="70" y="80"/>
                  </a:cubicBezTo>
                  <a:cubicBezTo>
                    <a:pt x="71" y="79"/>
                    <a:pt x="73" y="77"/>
                    <a:pt x="74" y="76"/>
                  </a:cubicBezTo>
                  <a:cubicBezTo>
                    <a:pt x="71" y="81"/>
                    <a:pt x="68" y="85"/>
                    <a:pt x="63" y="88"/>
                  </a:cubicBezTo>
                  <a:close/>
                  <a:moveTo>
                    <a:pt x="76" y="73"/>
                  </a:moveTo>
                  <a:cubicBezTo>
                    <a:pt x="73" y="75"/>
                    <a:pt x="70" y="78"/>
                    <a:pt x="67" y="81"/>
                  </a:cubicBezTo>
                  <a:cubicBezTo>
                    <a:pt x="65" y="83"/>
                    <a:pt x="62" y="85"/>
                    <a:pt x="60" y="86"/>
                  </a:cubicBezTo>
                  <a:cubicBezTo>
                    <a:pt x="59" y="87"/>
                    <a:pt x="53" y="91"/>
                    <a:pt x="57" y="88"/>
                  </a:cubicBezTo>
                  <a:cubicBezTo>
                    <a:pt x="61" y="84"/>
                    <a:pt x="65" y="80"/>
                    <a:pt x="69" y="76"/>
                  </a:cubicBezTo>
                  <a:cubicBezTo>
                    <a:pt x="73" y="73"/>
                    <a:pt x="76" y="71"/>
                    <a:pt x="78" y="67"/>
                  </a:cubicBezTo>
                  <a:cubicBezTo>
                    <a:pt x="78" y="66"/>
                    <a:pt x="77" y="66"/>
                    <a:pt x="77" y="66"/>
                  </a:cubicBezTo>
                  <a:cubicBezTo>
                    <a:pt x="73" y="70"/>
                    <a:pt x="68" y="74"/>
                    <a:pt x="63" y="78"/>
                  </a:cubicBezTo>
                  <a:cubicBezTo>
                    <a:pt x="61" y="80"/>
                    <a:pt x="58" y="83"/>
                    <a:pt x="56" y="85"/>
                  </a:cubicBezTo>
                  <a:cubicBezTo>
                    <a:pt x="54" y="87"/>
                    <a:pt x="50" y="90"/>
                    <a:pt x="48" y="92"/>
                  </a:cubicBezTo>
                  <a:cubicBezTo>
                    <a:pt x="58" y="83"/>
                    <a:pt x="67" y="74"/>
                    <a:pt x="76" y="64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1"/>
                    <a:pt x="78" y="62"/>
                  </a:cubicBezTo>
                  <a:cubicBezTo>
                    <a:pt x="71" y="67"/>
                    <a:pt x="65" y="73"/>
                    <a:pt x="59" y="78"/>
                  </a:cubicBezTo>
                  <a:cubicBezTo>
                    <a:pt x="56" y="81"/>
                    <a:pt x="52" y="83"/>
                    <a:pt x="49" y="86"/>
                  </a:cubicBezTo>
                  <a:cubicBezTo>
                    <a:pt x="47" y="87"/>
                    <a:pt x="46" y="89"/>
                    <a:pt x="44" y="90"/>
                  </a:cubicBezTo>
                  <a:cubicBezTo>
                    <a:pt x="49" y="85"/>
                    <a:pt x="54" y="81"/>
                    <a:pt x="59" y="76"/>
                  </a:cubicBezTo>
                  <a:cubicBezTo>
                    <a:pt x="65" y="71"/>
                    <a:pt x="71" y="66"/>
                    <a:pt x="76" y="60"/>
                  </a:cubicBezTo>
                  <a:cubicBezTo>
                    <a:pt x="76" y="60"/>
                    <a:pt x="76" y="59"/>
                    <a:pt x="75" y="59"/>
                  </a:cubicBezTo>
                  <a:cubicBezTo>
                    <a:pt x="69" y="65"/>
                    <a:pt x="62" y="71"/>
                    <a:pt x="56" y="76"/>
                  </a:cubicBezTo>
                  <a:cubicBezTo>
                    <a:pt x="52" y="79"/>
                    <a:pt x="48" y="82"/>
                    <a:pt x="44" y="85"/>
                  </a:cubicBezTo>
                  <a:cubicBezTo>
                    <a:pt x="42" y="87"/>
                    <a:pt x="40" y="88"/>
                    <a:pt x="38" y="90"/>
                  </a:cubicBezTo>
                  <a:cubicBezTo>
                    <a:pt x="38" y="90"/>
                    <a:pt x="37" y="91"/>
                    <a:pt x="36" y="92"/>
                  </a:cubicBezTo>
                  <a:cubicBezTo>
                    <a:pt x="36" y="92"/>
                    <a:pt x="36" y="91"/>
                    <a:pt x="37" y="91"/>
                  </a:cubicBezTo>
                  <a:cubicBezTo>
                    <a:pt x="43" y="85"/>
                    <a:pt x="50" y="80"/>
                    <a:pt x="55" y="75"/>
                  </a:cubicBezTo>
                  <a:cubicBezTo>
                    <a:pt x="61" y="70"/>
                    <a:pt x="66" y="65"/>
                    <a:pt x="71" y="60"/>
                  </a:cubicBezTo>
                  <a:cubicBezTo>
                    <a:pt x="73" y="59"/>
                    <a:pt x="76" y="58"/>
                    <a:pt x="78" y="59"/>
                  </a:cubicBezTo>
                  <a:cubicBezTo>
                    <a:pt x="78" y="59"/>
                    <a:pt x="79" y="59"/>
                    <a:pt x="79" y="59"/>
                  </a:cubicBezTo>
                  <a:cubicBezTo>
                    <a:pt x="79" y="60"/>
                    <a:pt x="79" y="61"/>
                    <a:pt x="78" y="62"/>
                  </a:cubicBezTo>
                  <a:cubicBezTo>
                    <a:pt x="78" y="66"/>
                    <a:pt x="77" y="69"/>
                    <a:pt x="76" y="73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6" y="27"/>
                    <a:pt x="36" y="26"/>
                  </a:cubicBezTo>
                  <a:cubicBezTo>
                    <a:pt x="37" y="18"/>
                    <a:pt x="35" y="11"/>
                    <a:pt x="36" y="3"/>
                  </a:cubicBezTo>
                  <a:cubicBezTo>
                    <a:pt x="40" y="4"/>
                    <a:pt x="44" y="3"/>
                    <a:pt x="48" y="3"/>
                  </a:cubicBezTo>
                  <a:cubicBezTo>
                    <a:pt x="49" y="11"/>
                    <a:pt x="48" y="18"/>
                    <a:pt x="48" y="26"/>
                  </a:cubicBezTo>
                  <a:cubicBezTo>
                    <a:pt x="48" y="26"/>
                    <a:pt x="48" y="26"/>
                    <a:pt x="49" y="26"/>
                  </a:cubicBezTo>
                  <a:cubicBezTo>
                    <a:pt x="49" y="27"/>
                    <a:pt x="49" y="27"/>
                    <a:pt x="50" y="27"/>
                  </a:cubicBezTo>
                  <a:cubicBezTo>
                    <a:pt x="67" y="26"/>
                    <a:pt x="77" y="40"/>
                    <a:pt x="78" y="56"/>
                  </a:cubicBezTo>
                  <a:cubicBezTo>
                    <a:pt x="76" y="55"/>
                    <a:pt x="74" y="56"/>
                    <a:pt x="72" y="57"/>
                  </a:cubicBezTo>
                  <a:cubicBezTo>
                    <a:pt x="67" y="59"/>
                    <a:pt x="64" y="58"/>
                    <a:pt x="60" y="55"/>
                  </a:cubicBezTo>
                  <a:cubicBezTo>
                    <a:pt x="53" y="51"/>
                    <a:pt x="45" y="53"/>
                    <a:pt x="38" y="55"/>
                  </a:cubicBezTo>
                  <a:cubicBezTo>
                    <a:pt x="33" y="57"/>
                    <a:pt x="30" y="56"/>
                    <a:pt x="25" y="54"/>
                  </a:cubicBezTo>
                  <a:cubicBezTo>
                    <a:pt x="22" y="53"/>
                    <a:pt x="19" y="53"/>
                    <a:pt x="16" y="52"/>
                  </a:cubicBezTo>
                  <a:cubicBezTo>
                    <a:pt x="12" y="52"/>
                    <a:pt x="7" y="52"/>
                    <a:pt x="3" y="54"/>
                  </a:cubicBezTo>
                  <a:cubicBezTo>
                    <a:pt x="6" y="40"/>
                    <a:pt x="19" y="26"/>
                    <a:pt x="34" y="27"/>
                  </a:cubicBezTo>
                  <a:close/>
                </a:path>
              </a:pathLst>
            </a:custGeom>
            <a:blipFill dpi="0" rotWithShape="1"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53" name="Freeform 47"/>
            <p:cNvSpPr>
              <a:spLocks noEditPoints="1"/>
            </p:cNvSpPr>
            <p:nvPr/>
          </p:nvSpPr>
          <p:spPr bwMode="auto">
            <a:xfrm>
              <a:off x="4975311" y="-897676"/>
              <a:ext cx="242888" cy="280988"/>
            </a:xfrm>
            <a:custGeom>
              <a:avLst/>
              <a:gdLst>
                <a:gd name="T0" fmla="*/ 71 w 84"/>
                <a:gd name="T1" fmla="*/ 86 h 97"/>
                <a:gd name="T2" fmla="*/ 49 w 84"/>
                <a:gd name="T3" fmla="*/ 1 h 97"/>
                <a:gd name="T4" fmla="*/ 0 w 84"/>
                <a:gd name="T5" fmla="*/ 57 h 97"/>
                <a:gd name="T6" fmla="*/ 46 w 84"/>
                <a:gd name="T7" fmla="*/ 74 h 97"/>
                <a:gd name="T8" fmla="*/ 36 w 84"/>
                <a:gd name="T9" fmla="*/ 87 h 97"/>
                <a:gd name="T10" fmla="*/ 34 w 84"/>
                <a:gd name="T11" fmla="*/ 72 h 97"/>
                <a:gd name="T12" fmla="*/ 19 w 84"/>
                <a:gd name="T13" fmla="*/ 89 h 97"/>
                <a:gd name="T14" fmla="*/ 28 w 84"/>
                <a:gd name="T15" fmla="*/ 86 h 97"/>
                <a:gd name="T16" fmla="*/ 14 w 84"/>
                <a:gd name="T17" fmla="*/ 86 h 97"/>
                <a:gd name="T18" fmla="*/ 32 w 84"/>
                <a:gd name="T19" fmla="*/ 72 h 97"/>
                <a:gd name="T20" fmla="*/ 55 w 84"/>
                <a:gd name="T21" fmla="*/ 72 h 97"/>
                <a:gd name="T22" fmla="*/ 39 w 84"/>
                <a:gd name="T23" fmla="*/ 77 h 97"/>
                <a:gd name="T24" fmla="*/ 22 w 84"/>
                <a:gd name="T25" fmla="*/ 86 h 97"/>
                <a:gd name="T26" fmla="*/ 63 w 84"/>
                <a:gd name="T27" fmla="*/ 61 h 97"/>
                <a:gd name="T28" fmla="*/ 52 w 84"/>
                <a:gd name="T29" fmla="*/ 56 h 97"/>
                <a:gd name="T30" fmla="*/ 16 w 84"/>
                <a:gd name="T31" fmla="*/ 84 h 97"/>
                <a:gd name="T32" fmla="*/ 13 w 84"/>
                <a:gd name="T33" fmla="*/ 81 h 97"/>
                <a:gd name="T34" fmla="*/ 39 w 84"/>
                <a:gd name="T35" fmla="*/ 58 h 97"/>
                <a:gd name="T36" fmla="*/ 28 w 84"/>
                <a:gd name="T37" fmla="*/ 63 h 97"/>
                <a:gd name="T38" fmla="*/ 10 w 84"/>
                <a:gd name="T39" fmla="*/ 82 h 97"/>
                <a:gd name="T40" fmla="*/ 23 w 84"/>
                <a:gd name="T41" fmla="*/ 62 h 97"/>
                <a:gd name="T42" fmla="*/ 17 w 84"/>
                <a:gd name="T43" fmla="*/ 57 h 97"/>
                <a:gd name="T44" fmla="*/ 14 w 84"/>
                <a:gd name="T45" fmla="*/ 65 h 97"/>
                <a:gd name="T46" fmla="*/ 7 w 84"/>
                <a:gd name="T47" fmla="*/ 61 h 97"/>
                <a:gd name="T48" fmla="*/ 7 w 84"/>
                <a:gd name="T49" fmla="*/ 61 h 97"/>
                <a:gd name="T50" fmla="*/ 27 w 84"/>
                <a:gd name="T51" fmla="*/ 59 h 97"/>
                <a:gd name="T52" fmla="*/ 26 w 84"/>
                <a:gd name="T53" fmla="*/ 58 h 97"/>
                <a:gd name="T54" fmla="*/ 26 w 84"/>
                <a:gd name="T55" fmla="*/ 58 h 97"/>
                <a:gd name="T56" fmla="*/ 13 w 84"/>
                <a:gd name="T57" fmla="*/ 63 h 97"/>
                <a:gd name="T58" fmla="*/ 8 w 84"/>
                <a:gd name="T59" fmla="*/ 62 h 97"/>
                <a:gd name="T60" fmla="*/ 15 w 84"/>
                <a:gd name="T61" fmla="*/ 63 h 97"/>
                <a:gd name="T62" fmla="*/ 5 w 84"/>
                <a:gd name="T63" fmla="*/ 62 h 97"/>
                <a:gd name="T64" fmla="*/ 7 w 84"/>
                <a:gd name="T65" fmla="*/ 58 h 97"/>
                <a:gd name="T66" fmla="*/ 3 w 84"/>
                <a:gd name="T67" fmla="*/ 60 h 97"/>
                <a:gd name="T68" fmla="*/ 39 w 84"/>
                <a:gd name="T69" fmla="*/ 61 h 97"/>
                <a:gd name="T70" fmla="*/ 29 w 84"/>
                <a:gd name="T71" fmla="*/ 93 h 97"/>
                <a:gd name="T72" fmla="*/ 61 w 84"/>
                <a:gd name="T73" fmla="*/ 67 h 97"/>
                <a:gd name="T74" fmla="*/ 35 w 84"/>
                <a:gd name="T75" fmla="*/ 94 h 97"/>
                <a:gd name="T76" fmla="*/ 40 w 84"/>
                <a:gd name="T77" fmla="*/ 94 h 97"/>
                <a:gd name="T78" fmla="*/ 47 w 84"/>
                <a:gd name="T79" fmla="*/ 93 h 97"/>
                <a:gd name="T80" fmla="*/ 54 w 84"/>
                <a:gd name="T81" fmla="*/ 90 h 97"/>
                <a:gd name="T82" fmla="*/ 71 w 84"/>
                <a:gd name="T83" fmla="*/ 79 h 97"/>
                <a:gd name="T84" fmla="*/ 63 w 84"/>
                <a:gd name="T85" fmla="*/ 88 h 97"/>
                <a:gd name="T86" fmla="*/ 67 w 84"/>
                <a:gd name="T87" fmla="*/ 81 h 97"/>
                <a:gd name="T88" fmla="*/ 77 w 84"/>
                <a:gd name="T89" fmla="*/ 66 h 97"/>
                <a:gd name="T90" fmla="*/ 77 w 84"/>
                <a:gd name="T91" fmla="*/ 64 h 97"/>
                <a:gd name="T92" fmla="*/ 44 w 84"/>
                <a:gd name="T93" fmla="*/ 90 h 97"/>
                <a:gd name="T94" fmla="*/ 44 w 84"/>
                <a:gd name="T95" fmla="*/ 85 h 97"/>
                <a:gd name="T96" fmla="*/ 71 w 84"/>
                <a:gd name="T97" fmla="*/ 60 h 97"/>
                <a:gd name="T98" fmla="*/ 34 w 84"/>
                <a:gd name="T99" fmla="*/ 27 h 97"/>
                <a:gd name="T100" fmla="*/ 48 w 84"/>
                <a:gd name="T101" fmla="*/ 26 h 97"/>
                <a:gd name="T102" fmla="*/ 60 w 84"/>
                <a:gd name="T103" fmla="*/ 56 h 97"/>
                <a:gd name="T104" fmla="*/ 34 w 84"/>
                <a:gd name="T105" fmla="*/ 2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" h="97">
                  <a:moveTo>
                    <a:pt x="0" y="58"/>
                  </a:moveTo>
                  <a:cubicBezTo>
                    <a:pt x="0" y="59"/>
                    <a:pt x="0" y="59"/>
                    <a:pt x="0" y="60"/>
                  </a:cubicBezTo>
                  <a:cubicBezTo>
                    <a:pt x="0" y="70"/>
                    <a:pt x="4" y="80"/>
                    <a:pt x="10" y="87"/>
                  </a:cubicBezTo>
                  <a:cubicBezTo>
                    <a:pt x="18" y="95"/>
                    <a:pt x="32" y="97"/>
                    <a:pt x="42" y="97"/>
                  </a:cubicBezTo>
                  <a:cubicBezTo>
                    <a:pt x="53" y="97"/>
                    <a:pt x="63" y="93"/>
                    <a:pt x="71" y="86"/>
                  </a:cubicBezTo>
                  <a:cubicBezTo>
                    <a:pt x="78" y="80"/>
                    <a:pt x="80" y="72"/>
                    <a:pt x="81" y="63"/>
                  </a:cubicBezTo>
                  <a:cubicBezTo>
                    <a:pt x="84" y="45"/>
                    <a:pt x="72" y="24"/>
                    <a:pt x="51" y="24"/>
                  </a:cubicBezTo>
                  <a:cubicBezTo>
                    <a:pt x="52" y="17"/>
                    <a:pt x="52" y="10"/>
                    <a:pt x="51" y="2"/>
                  </a:cubicBezTo>
                  <a:cubicBezTo>
                    <a:pt x="51" y="2"/>
                    <a:pt x="50" y="1"/>
                    <a:pt x="50" y="1"/>
                  </a:cubicBezTo>
                  <a:cubicBezTo>
                    <a:pt x="50" y="1"/>
                    <a:pt x="49" y="1"/>
                    <a:pt x="49" y="1"/>
                  </a:cubicBezTo>
                  <a:cubicBezTo>
                    <a:pt x="44" y="1"/>
                    <a:pt x="40" y="2"/>
                    <a:pt x="35" y="1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3" y="2"/>
                    <a:pt x="33" y="2"/>
                    <a:pt x="33" y="3"/>
                  </a:cubicBezTo>
                  <a:cubicBezTo>
                    <a:pt x="33" y="10"/>
                    <a:pt x="34" y="17"/>
                    <a:pt x="33" y="24"/>
                  </a:cubicBezTo>
                  <a:cubicBezTo>
                    <a:pt x="16" y="23"/>
                    <a:pt x="2" y="41"/>
                    <a:pt x="0" y="57"/>
                  </a:cubicBezTo>
                  <a:cubicBezTo>
                    <a:pt x="0" y="57"/>
                    <a:pt x="0" y="58"/>
                    <a:pt x="0" y="58"/>
                  </a:cubicBezTo>
                  <a:close/>
                  <a:moveTo>
                    <a:pt x="28" y="93"/>
                  </a:moveTo>
                  <a:cubicBezTo>
                    <a:pt x="28" y="93"/>
                    <a:pt x="28" y="93"/>
                    <a:pt x="28" y="93"/>
                  </a:cubicBezTo>
                  <a:cubicBezTo>
                    <a:pt x="26" y="92"/>
                    <a:pt x="25" y="92"/>
                    <a:pt x="23" y="91"/>
                  </a:cubicBezTo>
                  <a:cubicBezTo>
                    <a:pt x="30" y="85"/>
                    <a:pt x="38" y="80"/>
                    <a:pt x="46" y="74"/>
                  </a:cubicBezTo>
                  <a:cubicBezTo>
                    <a:pt x="49" y="72"/>
                    <a:pt x="52" y="70"/>
                    <a:pt x="54" y="68"/>
                  </a:cubicBezTo>
                  <a:cubicBezTo>
                    <a:pt x="57" y="66"/>
                    <a:pt x="59" y="65"/>
                    <a:pt x="61" y="63"/>
                  </a:cubicBezTo>
                  <a:cubicBezTo>
                    <a:pt x="63" y="62"/>
                    <a:pt x="65" y="60"/>
                    <a:pt x="62" y="63"/>
                  </a:cubicBezTo>
                  <a:cubicBezTo>
                    <a:pt x="57" y="69"/>
                    <a:pt x="51" y="73"/>
                    <a:pt x="45" y="78"/>
                  </a:cubicBezTo>
                  <a:cubicBezTo>
                    <a:pt x="42" y="80"/>
                    <a:pt x="39" y="84"/>
                    <a:pt x="36" y="87"/>
                  </a:cubicBezTo>
                  <a:cubicBezTo>
                    <a:pt x="34" y="88"/>
                    <a:pt x="33" y="90"/>
                    <a:pt x="31" y="91"/>
                  </a:cubicBezTo>
                  <a:cubicBezTo>
                    <a:pt x="30" y="91"/>
                    <a:pt x="29" y="92"/>
                    <a:pt x="28" y="93"/>
                  </a:cubicBezTo>
                  <a:close/>
                  <a:moveTo>
                    <a:pt x="17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22" y="83"/>
                    <a:pt x="28" y="77"/>
                    <a:pt x="34" y="72"/>
                  </a:cubicBezTo>
                  <a:cubicBezTo>
                    <a:pt x="38" y="69"/>
                    <a:pt x="41" y="66"/>
                    <a:pt x="45" y="63"/>
                  </a:cubicBezTo>
                  <a:cubicBezTo>
                    <a:pt x="48" y="61"/>
                    <a:pt x="52" y="59"/>
                    <a:pt x="53" y="58"/>
                  </a:cubicBezTo>
                  <a:cubicBezTo>
                    <a:pt x="47" y="63"/>
                    <a:pt x="40" y="69"/>
                    <a:pt x="34" y="75"/>
                  </a:cubicBezTo>
                  <a:cubicBezTo>
                    <a:pt x="28" y="79"/>
                    <a:pt x="23" y="83"/>
                    <a:pt x="19" y="89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5" y="85"/>
                    <a:pt x="31" y="80"/>
                    <a:pt x="38" y="76"/>
                  </a:cubicBezTo>
                  <a:cubicBezTo>
                    <a:pt x="44" y="71"/>
                    <a:pt x="51" y="64"/>
                    <a:pt x="58" y="60"/>
                  </a:cubicBezTo>
                  <a:cubicBezTo>
                    <a:pt x="55" y="62"/>
                    <a:pt x="52" y="65"/>
                    <a:pt x="49" y="67"/>
                  </a:cubicBezTo>
                  <a:cubicBezTo>
                    <a:pt x="45" y="70"/>
                    <a:pt x="42" y="73"/>
                    <a:pt x="38" y="77"/>
                  </a:cubicBezTo>
                  <a:cubicBezTo>
                    <a:pt x="35" y="80"/>
                    <a:pt x="32" y="83"/>
                    <a:pt x="28" y="86"/>
                  </a:cubicBezTo>
                  <a:cubicBezTo>
                    <a:pt x="26" y="88"/>
                    <a:pt x="24" y="89"/>
                    <a:pt x="22" y="91"/>
                  </a:cubicBezTo>
                  <a:cubicBezTo>
                    <a:pt x="20" y="90"/>
                    <a:pt x="18" y="89"/>
                    <a:pt x="17" y="88"/>
                  </a:cubicBezTo>
                  <a:close/>
                  <a:moveTo>
                    <a:pt x="16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16" y="87"/>
                    <a:pt x="15" y="87"/>
                    <a:pt x="14" y="86"/>
                  </a:cubicBezTo>
                  <a:cubicBezTo>
                    <a:pt x="20" y="81"/>
                    <a:pt x="26" y="76"/>
                    <a:pt x="32" y="71"/>
                  </a:cubicBezTo>
                  <a:cubicBezTo>
                    <a:pt x="36" y="68"/>
                    <a:pt x="39" y="65"/>
                    <a:pt x="43" y="62"/>
                  </a:cubicBezTo>
                  <a:cubicBezTo>
                    <a:pt x="45" y="61"/>
                    <a:pt x="47" y="60"/>
                    <a:pt x="49" y="58"/>
                  </a:cubicBezTo>
                  <a:cubicBezTo>
                    <a:pt x="53" y="55"/>
                    <a:pt x="48" y="59"/>
                    <a:pt x="47" y="60"/>
                  </a:cubicBezTo>
                  <a:cubicBezTo>
                    <a:pt x="42" y="64"/>
                    <a:pt x="37" y="68"/>
                    <a:pt x="32" y="72"/>
                  </a:cubicBezTo>
                  <a:cubicBezTo>
                    <a:pt x="27" y="78"/>
                    <a:pt x="21" y="82"/>
                    <a:pt x="16" y="88"/>
                  </a:cubicBezTo>
                  <a:close/>
                  <a:moveTo>
                    <a:pt x="48" y="76"/>
                  </a:moveTo>
                  <a:cubicBezTo>
                    <a:pt x="54" y="72"/>
                    <a:pt x="60" y="67"/>
                    <a:pt x="64" y="61"/>
                  </a:cubicBezTo>
                  <a:cubicBezTo>
                    <a:pt x="65" y="62"/>
                    <a:pt x="65" y="62"/>
                    <a:pt x="66" y="62"/>
                  </a:cubicBezTo>
                  <a:cubicBezTo>
                    <a:pt x="62" y="65"/>
                    <a:pt x="58" y="69"/>
                    <a:pt x="55" y="72"/>
                  </a:cubicBezTo>
                  <a:cubicBezTo>
                    <a:pt x="49" y="76"/>
                    <a:pt x="44" y="81"/>
                    <a:pt x="38" y="85"/>
                  </a:cubicBezTo>
                  <a:cubicBezTo>
                    <a:pt x="41" y="82"/>
                    <a:pt x="44" y="79"/>
                    <a:pt x="48" y="76"/>
                  </a:cubicBezTo>
                  <a:close/>
                  <a:moveTo>
                    <a:pt x="46" y="74"/>
                  </a:moveTo>
                  <a:cubicBezTo>
                    <a:pt x="41" y="77"/>
                    <a:pt x="37" y="80"/>
                    <a:pt x="33" y="83"/>
                  </a:cubicBezTo>
                  <a:cubicBezTo>
                    <a:pt x="35" y="81"/>
                    <a:pt x="37" y="79"/>
                    <a:pt x="39" y="77"/>
                  </a:cubicBezTo>
                  <a:cubicBezTo>
                    <a:pt x="45" y="71"/>
                    <a:pt x="53" y="65"/>
                    <a:pt x="59" y="60"/>
                  </a:cubicBezTo>
                  <a:cubicBezTo>
                    <a:pt x="60" y="59"/>
                    <a:pt x="59" y="59"/>
                    <a:pt x="59" y="59"/>
                  </a:cubicBezTo>
                  <a:cubicBezTo>
                    <a:pt x="53" y="62"/>
                    <a:pt x="48" y="67"/>
                    <a:pt x="42" y="71"/>
                  </a:cubicBezTo>
                  <a:cubicBezTo>
                    <a:pt x="36" y="76"/>
                    <a:pt x="29" y="82"/>
                    <a:pt x="22" y="87"/>
                  </a:cubicBezTo>
                  <a:cubicBezTo>
                    <a:pt x="18" y="89"/>
                    <a:pt x="22" y="86"/>
                    <a:pt x="22" y="86"/>
                  </a:cubicBezTo>
                  <a:cubicBezTo>
                    <a:pt x="23" y="84"/>
                    <a:pt x="25" y="83"/>
                    <a:pt x="27" y="81"/>
                  </a:cubicBezTo>
                  <a:cubicBezTo>
                    <a:pt x="29" y="79"/>
                    <a:pt x="32" y="77"/>
                    <a:pt x="35" y="74"/>
                  </a:cubicBezTo>
                  <a:cubicBezTo>
                    <a:pt x="42" y="68"/>
                    <a:pt x="49" y="63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8" y="58"/>
                    <a:pt x="60" y="60"/>
                    <a:pt x="63" y="61"/>
                  </a:cubicBezTo>
                  <a:cubicBezTo>
                    <a:pt x="57" y="65"/>
                    <a:pt x="52" y="70"/>
                    <a:pt x="46" y="74"/>
                  </a:cubicBezTo>
                  <a:close/>
                  <a:moveTo>
                    <a:pt x="40" y="66"/>
                  </a:moveTo>
                  <a:cubicBezTo>
                    <a:pt x="41" y="65"/>
                    <a:pt x="42" y="64"/>
                    <a:pt x="44" y="63"/>
                  </a:cubicBezTo>
                  <a:cubicBezTo>
                    <a:pt x="47" y="61"/>
                    <a:pt x="49" y="59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3" y="56"/>
                    <a:pt x="53" y="56"/>
                  </a:cubicBezTo>
                  <a:cubicBezTo>
                    <a:pt x="53" y="56"/>
                    <a:pt x="54" y="56"/>
                    <a:pt x="54" y="56"/>
                  </a:cubicBezTo>
                  <a:cubicBezTo>
                    <a:pt x="49" y="59"/>
                    <a:pt x="44" y="63"/>
                    <a:pt x="40" y="66"/>
                  </a:cubicBezTo>
                  <a:close/>
                  <a:moveTo>
                    <a:pt x="17" y="83"/>
                  </a:moveTo>
                  <a:cubicBezTo>
                    <a:pt x="17" y="83"/>
                    <a:pt x="16" y="84"/>
                    <a:pt x="16" y="84"/>
                  </a:cubicBezTo>
                  <a:cubicBezTo>
                    <a:pt x="17" y="83"/>
                    <a:pt x="18" y="82"/>
                    <a:pt x="18" y="82"/>
                  </a:cubicBezTo>
                  <a:cubicBezTo>
                    <a:pt x="21" y="79"/>
                    <a:pt x="24" y="76"/>
                    <a:pt x="27" y="73"/>
                  </a:cubicBezTo>
                  <a:cubicBezTo>
                    <a:pt x="33" y="68"/>
                    <a:pt x="39" y="62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32" y="61"/>
                    <a:pt x="24" y="73"/>
                    <a:pt x="13" y="81"/>
                  </a:cubicBezTo>
                  <a:cubicBezTo>
                    <a:pt x="13" y="81"/>
                    <a:pt x="11" y="82"/>
                    <a:pt x="11" y="82"/>
                  </a:cubicBezTo>
                  <a:cubicBezTo>
                    <a:pt x="12" y="80"/>
                    <a:pt x="13" y="79"/>
                    <a:pt x="15" y="77"/>
                  </a:cubicBezTo>
                  <a:cubicBezTo>
                    <a:pt x="17" y="74"/>
                    <a:pt x="20" y="72"/>
                    <a:pt x="23" y="70"/>
                  </a:cubicBezTo>
                  <a:cubicBezTo>
                    <a:pt x="27" y="67"/>
                    <a:pt x="31" y="63"/>
                    <a:pt x="35" y="59"/>
                  </a:cubicBezTo>
                  <a:cubicBezTo>
                    <a:pt x="36" y="59"/>
                    <a:pt x="38" y="59"/>
                    <a:pt x="39" y="58"/>
                  </a:cubicBezTo>
                  <a:cubicBezTo>
                    <a:pt x="43" y="57"/>
                    <a:pt x="47" y="56"/>
                    <a:pt x="51" y="56"/>
                  </a:cubicBezTo>
                  <a:cubicBezTo>
                    <a:pt x="39" y="64"/>
                    <a:pt x="28" y="73"/>
                    <a:pt x="17" y="83"/>
                  </a:cubicBezTo>
                  <a:close/>
                  <a:moveTo>
                    <a:pt x="8" y="79"/>
                  </a:moveTo>
                  <a:cubicBezTo>
                    <a:pt x="13" y="76"/>
                    <a:pt x="17" y="73"/>
                    <a:pt x="21" y="69"/>
                  </a:cubicBezTo>
                  <a:cubicBezTo>
                    <a:pt x="23" y="67"/>
                    <a:pt x="25" y="65"/>
                    <a:pt x="28" y="63"/>
                  </a:cubicBezTo>
                  <a:cubicBezTo>
                    <a:pt x="29" y="62"/>
                    <a:pt x="31" y="61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3" y="60"/>
                    <a:pt x="33" y="60"/>
                    <a:pt x="34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26" y="68"/>
                    <a:pt x="16" y="73"/>
                    <a:pt x="10" y="82"/>
                  </a:cubicBezTo>
                  <a:cubicBezTo>
                    <a:pt x="9" y="81"/>
                    <a:pt x="9" y="80"/>
                    <a:pt x="8" y="79"/>
                  </a:cubicBezTo>
                  <a:close/>
                  <a:moveTo>
                    <a:pt x="7" y="76"/>
                  </a:moveTo>
                  <a:cubicBezTo>
                    <a:pt x="10" y="74"/>
                    <a:pt x="12" y="71"/>
                    <a:pt x="15" y="68"/>
                  </a:cubicBezTo>
                  <a:cubicBezTo>
                    <a:pt x="17" y="67"/>
                    <a:pt x="18" y="65"/>
                    <a:pt x="20" y="64"/>
                  </a:cubicBezTo>
                  <a:cubicBezTo>
                    <a:pt x="22" y="62"/>
                    <a:pt x="28" y="56"/>
                    <a:pt x="23" y="62"/>
                  </a:cubicBezTo>
                  <a:cubicBezTo>
                    <a:pt x="20" y="65"/>
                    <a:pt x="18" y="69"/>
                    <a:pt x="15" y="72"/>
                  </a:cubicBezTo>
                  <a:cubicBezTo>
                    <a:pt x="12" y="74"/>
                    <a:pt x="9" y="75"/>
                    <a:pt x="7" y="78"/>
                  </a:cubicBezTo>
                  <a:cubicBezTo>
                    <a:pt x="7" y="77"/>
                    <a:pt x="7" y="77"/>
                    <a:pt x="7" y="76"/>
                  </a:cubicBezTo>
                  <a:close/>
                  <a:moveTo>
                    <a:pt x="4" y="68"/>
                  </a:moveTo>
                  <a:cubicBezTo>
                    <a:pt x="8" y="65"/>
                    <a:pt x="12" y="60"/>
                    <a:pt x="17" y="57"/>
                  </a:cubicBezTo>
                  <a:cubicBezTo>
                    <a:pt x="16" y="58"/>
                    <a:pt x="15" y="61"/>
                    <a:pt x="14" y="61"/>
                  </a:cubicBezTo>
                  <a:cubicBezTo>
                    <a:pt x="12" y="63"/>
                    <a:pt x="11" y="64"/>
                    <a:pt x="10" y="65"/>
                  </a:cubicBezTo>
                  <a:cubicBezTo>
                    <a:pt x="8" y="67"/>
                    <a:pt x="7" y="69"/>
                    <a:pt x="5" y="72"/>
                  </a:cubicBezTo>
                  <a:cubicBezTo>
                    <a:pt x="5" y="72"/>
                    <a:pt x="5" y="73"/>
                    <a:pt x="6" y="72"/>
                  </a:cubicBezTo>
                  <a:cubicBezTo>
                    <a:pt x="9" y="70"/>
                    <a:pt x="11" y="68"/>
                    <a:pt x="14" y="65"/>
                  </a:cubicBezTo>
                  <a:cubicBezTo>
                    <a:pt x="15" y="64"/>
                    <a:pt x="16" y="63"/>
                    <a:pt x="18" y="61"/>
                  </a:cubicBezTo>
                  <a:cubicBezTo>
                    <a:pt x="18" y="61"/>
                    <a:pt x="23" y="56"/>
                    <a:pt x="20" y="59"/>
                  </a:cubicBezTo>
                  <a:cubicBezTo>
                    <a:pt x="16" y="65"/>
                    <a:pt x="10" y="69"/>
                    <a:pt x="6" y="75"/>
                  </a:cubicBezTo>
                  <a:cubicBezTo>
                    <a:pt x="5" y="73"/>
                    <a:pt x="4" y="71"/>
                    <a:pt x="4" y="68"/>
                  </a:cubicBezTo>
                  <a:close/>
                  <a:moveTo>
                    <a:pt x="7" y="61"/>
                  </a:moveTo>
                  <a:cubicBezTo>
                    <a:pt x="8" y="59"/>
                    <a:pt x="10" y="58"/>
                    <a:pt x="11" y="57"/>
                  </a:cubicBezTo>
                  <a:cubicBezTo>
                    <a:pt x="14" y="55"/>
                    <a:pt x="11" y="58"/>
                    <a:pt x="11" y="58"/>
                  </a:cubicBezTo>
                  <a:cubicBezTo>
                    <a:pt x="8" y="61"/>
                    <a:pt x="5" y="63"/>
                    <a:pt x="4" y="66"/>
                  </a:cubicBezTo>
                  <a:cubicBezTo>
                    <a:pt x="4" y="66"/>
                    <a:pt x="3" y="65"/>
                    <a:pt x="3" y="64"/>
                  </a:cubicBezTo>
                  <a:cubicBezTo>
                    <a:pt x="5" y="63"/>
                    <a:pt x="6" y="62"/>
                    <a:pt x="7" y="61"/>
                  </a:cubicBezTo>
                  <a:close/>
                  <a:moveTo>
                    <a:pt x="11" y="76"/>
                  </a:moveTo>
                  <a:cubicBezTo>
                    <a:pt x="10" y="77"/>
                    <a:pt x="9" y="77"/>
                    <a:pt x="8" y="78"/>
                  </a:cubicBezTo>
                  <a:cubicBezTo>
                    <a:pt x="9" y="77"/>
                    <a:pt x="10" y="76"/>
                    <a:pt x="11" y="75"/>
                  </a:cubicBezTo>
                  <a:cubicBezTo>
                    <a:pt x="13" y="74"/>
                    <a:pt x="14" y="73"/>
                    <a:pt x="16" y="71"/>
                  </a:cubicBezTo>
                  <a:cubicBezTo>
                    <a:pt x="20" y="68"/>
                    <a:pt x="23" y="63"/>
                    <a:pt x="27" y="59"/>
                  </a:cubicBezTo>
                  <a:cubicBezTo>
                    <a:pt x="27" y="58"/>
                    <a:pt x="27" y="58"/>
                    <a:pt x="26" y="58"/>
                  </a:cubicBezTo>
                  <a:cubicBezTo>
                    <a:pt x="28" y="59"/>
                    <a:pt x="29" y="59"/>
                    <a:pt x="31" y="59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24" y="65"/>
                    <a:pt x="18" y="71"/>
                    <a:pt x="11" y="76"/>
                  </a:cubicBezTo>
                  <a:close/>
                  <a:moveTo>
                    <a:pt x="26" y="58"/>
                  </a:moveTo>
                  <a:cubicBezTo>
                    <a:pt x="19" y="63"/>
                    <a:pt x="13" y="70"/>
                    <a:pt x="6" y="76"/>
                  </a:cubicBezTo>
                  <a:cubicBezTo>
                    <a:pt x="9" y="73"/>
                    <a:pt x="12" y="69"/>
                    <a:pt x="15" y="66"/>
                  </a:cubicBezTo>
                  <a:cubicBezTo>
                    <a:pt x="18" y="64"/>
                    <a:pt x="21" y="61"/>
                    <a:pt x="23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5" y="58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lose/>
                  <a:moveTo>
                    <a:pt x="15" y="63"/>
                  </a:moveTo>
                  <a:cubicBezTo>
                    <a:pt x="14" y="64"/>
                    <a:pt x="12" y="66"/>
                    <a:pt x="11" y="67"/>
                  </a:cubicBezTo>
                  <a:cubicBezTo>
                    <a:pt x="10" y="68"/>
                    <a:pt x="7" y="70"/>
                    <a:pt x="6" y="71"/>
                  </a:cubicBezTo>
                  <a:cubicBezTo>
                    <a:pt x="8" y="68"/>
                    <a:pt x="11" y="65"/>
                    <a:pt x="13" y="63"/>
                  </a:cubicBezTo>
                  <a:cubicBezTo>
                    <a:pt x="15" y="61"/>
                    <a:pt x="17" y="59"/>
                    <a:pt x="18" y="57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3" y="58"/>
                    <a:pt x="10" y="62"/>
                    <a:pt x="6" y="66"/>
                  </a:cubicBezTo>
                  <a:cubicBezTo>
                    <a:pt x="4" y="68"/>
                    <a:pt x="4" y="66"/>
                    <a:pt x="6" y="65"/>
                  </a:cubicBezTo>
                  <a:cubicBezTo>
                    <a:pt x="7" y="63"/>
                    <a:pt x="8" y="63"/>
                    <a:pt x="8" y="62"/>
                  </a:cubicBezTo>
                  <a:cubicBezTo>
                    <a:pt x="10" y="60"/>
                    <a:pt x="12" y="58"/>
                    <a:pt x="14" y="56"/>
                  </a:cubicBezTo>
                  <a:cubicBezTo>
                    <a:pt x="14" y="56"/>
                    <a:pt x="14" y="55"/>
                    <a:pt x="14" y="55"/>
                  </a:cubicBezTo>
                  <a:cubicBezTo>
                    <a:pt x="17" y="56"/>
                    <a:pt x="19" y="56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0" y="59"/>
                    <a:pt x="17" y="61"/>
                    <a:pt x="15" y="63"/>
                  </a:cubicBezTo>
                  <a:close/>
                  <a:moveTo>
                    <a:pt x="5" y="62"/>
                  </a:moveTo>
                  <a:cubicBezTo>
                    <a:pt x="5" y="61"/>
                    <a:pt x="6" y="60"/>
                    <a:pt x="7" y="60"/>
                  </a:cubicBezTo>
                  <a:cubicBezTo>
                    <a:pt x="8" y="58"/>
                    <a:pt x="9" y="57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0" y="57"/>
                    <a:pt x="7" y="59"/>
                    <a:pt x="5" y="62"/>
                  </a:cubicBezTo>
                  <a:close/>
                  <a:moveTo>
                    <a:pt x="4" y="60"/>
                  </a:moveTo>
                  <a:cubicBezTo>
                    <a:pt x="5" y="59"/>
                    <a:pt x="6" y="58"/>
                    <a:pt x="7" y="57"/>
                  </a:cubicBezTo>
                  <a:cubicBezTo>
                    <a:pt x="8" y="56"/>
                    <a:pt x="8" y="56"/>
                    <a:pt x="9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56"/>
                    <a:pt x="8" y="57"/>
                    <a:pt x="7" y="58"/>
                  </a:cubicBezTo>
                  <a:cubicBezTo>
                    <a:pt x="6" y="60"/>
                    <a:pt x="4" y="61"/>
                    <a:pt x="3" y="63"/>
                  </a:cubicBezTo>
                  <a:cubicBezTo>
                    <a:pt x="3" y="63"/>
                    <a:pt x="3" y="62"/>
                    <a:pt x="3" y="62"/>
                  </a:cubicBezTo>
                  <a:cubicBezTo>
                    <a:pt x="3" y="60"/>
                    <a:pt x="3" y="59"/>
                    <a:pt x="3" y="58"/>
                  </a:cubicBezTo>
                  <a:cubicBezTo>
                    <a:pt x="4" y="57"/>
                    <a:pt x="6" y="56"/>
                    <a:pt x="7" y="56"/>
                  </a:cubicBezTo>
                  <a:cubicBezTo>
                    <a:pt x="6" y="57"/>
                    <a:pt x="4" y="58"/>
                    <a:pt x="3" y="60"/>
                  </a:cubicBezTo>
                  <a:cubicBezTo>
                    <a:pt x="3" y="60"/>
                    <a:pt x="3" y="60"/>
                    <a:pt x="4" y="60"/>
                  </a:cubicBezTo>
                  <a:close/>
                  <a:moveTo>
                    <a:pt x="11" y="83"/>
                  </a:moveTo>
                  <a:cubicBezTo>
                    <a:pt x="21" y="76"/>
                    <a:pt x="29" y="66"/>
                    <a:pt x="40" y="59"/>
                  </a:cubicBezTo>
                  <a:cubicBezTo>
                    <a:pt x="40" y="59"/>
                    <a:pt x="44" y="57"/>
                    <a:pt x="43" y="58"/>
                  </a:cubicBezTo>
                  <a:cubicBezTo>
                    <a:pt x="42" y="59"/>
                    <a:pt x="40" y="60"/>
                    <a:pt x="39" y="61"/>
                  </a:cubicBezTo>
                  <a:cubicBezTo>
                    <a:pt x="36" y="64"/>
                    <a:pt x="33" y="66"/>
                    <a:pt x="30" y="69"/>
                  </a:cubicBezTo>
                  <a:cubicBezTo>
                    <a:pt x="24" y="74"/>
                    <a:pt x="19" y="80"/>
                    <a:pt x="14" y="86"/>
                  </a:cubicBezTo>
                  <a:cubicBezTo>
                    <a:pt x="14" y="86"/>
                    <a:pt x="13" y="86"/>
                    <a:pt x="13" y="86"/>
                  </a:cubicBezTo>
                  <a:cubicBezTo>
                    <a:pt x="12" y="85"/>
                    <a:pt x="11" y="84"/>
                    <a:pt x="11" y="83"/>
                  </a:cubicBezTo>
                  <a:close/>
                  <a:moveTo>
                    <a:pt x="29" y="93"/>
                  </a:moveTo>
                  <a:cubicBezTo>
                    <a:pt x="29" y="93"/>
                    <a:pt x="30" y="93"/>
                    <a:pt x="30" y="92"/>
                  </a:cubicBezTo>
                  <a:cubicBezTo>
                    <a:pt x="31" y="92"/>
                    <a:pt x="31" y="92"/>
                    <a:pt x="32" y="91"/>
                  </a:cubicBezTo>
                  <a:cubicBezTo>
                    <a:pt x="32" y="91"/>
                    <a:pt x="33" y="90"/>
                    <a:pt x="34" y="89"/>
                  </a:cubicBezTo>
                  <a:cubicBezTo>
                    <a:pt x="41" y="85"/>
                    <a:pt x="46" y="79"/>
                    <a:pt x="52" y="74"/>
                  </a:cubicBezTo>
                  <a:cubicBezTo>
                    <a:pt x="55" y="72"/>
                    <a:pt x="58" y="69"/>
                    <a:pt x="61" y="67"/>
                  </a:cubicBezTo>
                  <a:cubicBezTo>
                    <a:pt x="63" y="65"/>
                    <a:pt x="64" y="64"/>
                    <a:pt x="66" y="63"/>
                  </a:cubicBezTo>
                  <a:cubicBezTo>
                    <a:pt x="66" y="62"/>
                    <a:pt x="67" y="62"/>
                    <a:pt x="68" y="61"/>
                  </a:cubicBezTo>
                  <a:cubicBezTo>
                    <a:pt x="69" y="61"/>
                    <a:pt x="69" y="61"/>
                    <a:pt x="70" y="61"/>
                  </a:cubicBezTo>
                  <a:cubicBezTo>
                    <a:pt x="60" y="73"/>
                    <a:pt x="45" y="82"/>
                    <a:pt x="34" y="93"/>
                  </a:cubicBezTo>
                  <a:cubicBezTo>
                    <a:pt x="34" y="93"/>
                    <a:pt x="34" y="94"/>
                    <a:pt x="35" y="94"/>
                  </a:cubicBezTo>
                  <a:cubicBezTo>
                    <a:pt x="47" y="85"/>
                    <a:pt x="59" y="75"/>
                    <a:pt x="70" y="65"/>
                  </a:cubicBezTo>
                  <a:cubicBezTo>
                    <a:pt x="69" y="66"/>
                    <a:pt x="68" y="67"/>
                    <a:pt x="67" y="68"/>
                  </a:cubicBezTo>
                  <a:cubicBezTo>
                    <a:pt x="64" y="71"/>
                    <a:pt x="61" y="74"/>
                    <a:pt x="58" y="77"/>
                  </a:cubicBezTo>
                  <a:cubicBezTo>
                    <a:pt x="52" y="83"/>
                    <a:pt x="45" y="88"/>
                    <a:pt x="40" y="94"/>
                  </a:cubicBezTo>
                  <a:cubicBezTo>
                    <a:pt x="39" y="94"/>
                    <a:pt x="40" y="94"/>
                    <a:pt x="40" y="94"/>
                  </a:cubicBezTo>
                  <a:cubicBezTo>
                    <a:pt x="52" y="86"/>
                    <a:pt x="62" y="76"/>
                    <a:pt x="73" y="67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0" y="70"/>
                    <a:pt x="67" y="73"/>
                    <a:pt x="64" y="76"/>
                  </a:cubicBezTo>
                  <a:cubicBezTo>
                    <a:pt x="58" y="82"/>
                    <a:pt x="52" y="87"/>
                    <a:pt x="47" y="93"/>
                  </a:cubicBezTo>
                  <a:cubicBezTo>
                    <a:pt x="46" y="93"/>
                    <a:pt x="47" y="93"/>
                    <a:pt x="47" y="93"/>
                  </a:cubicBezTo>
                  <a:cubicBezTo>
                    <a:pt x="57" y="87"/>
                    <a:pt x="65" y="78"/>
                    <a:pt x="74" y="70"/>
                  </a:cubicBezTo>
                  <a:cubicBezTo>
                    <a:pt x="75" y="70"/>
                    <a:pt x="76" y="69"/>
                    <a:pt x="77" y="68"/>
                  </a:cubicBezTo>
                  <a:cubicBezTo>
                    <a:pt x="76" y="69"/>
                    <a:pt x="75" y="70"/>
                    <a:pt x="74" y="71"/>
                  </a:cubicBezTo>
                  <a:cubicBezTo>
                    <a:pt x="72" y="73"/>
                    <a:pt x="70" y="75"/>
                    <a:pt x="68" y="76"/>
                  </a:cubicBezTo>
                  <a:cubicBezTo>
                    <a:pt x="63" y="80"/>
                    <a:pt x="58" y="86"/>
                    <a:pt x="54" y="90"/>
                  </a:cubicBezTo>
                  <a:cubicBezTo>
                    <a:pt x="54" y="90"/>
                    <a:pt x="54" y="91"/>
                    <a:pt x="54" y="91"/>
                  </a:cubicBezTo>
                  <a:cubicBezTo>
                    <a:pt x="62" y="87"/>
                    <a:pt x="67" y="82"/>
                    <a:pt x="73" y="77"/>
                  </a:cubicBezTo>
                  <a:cubicBezTo>
                    <a:pt x="73" y="76"/>
                    <a:pt x="75" y="75"/>
                    <a:pt x="76" y="74"/>
                  </a:cubicBezTo>
                  <a:cubicBezTo>
                    <a:pt x="76" y="74"/>
                    <a:pt x="75" y="75"/>
                    <a:pt x="75" y="75"/>
                  </a:cubicBezTo>
                  <a:cubicBezTo>
                    <a:pt x="74" y="76"/>
                    <a:pt x="72" y="78"/>
                    <a:pt x="71" y="79"/>
                  </a:cubicBezTo>
                  <a:cubicBezTo>
                    <a:pt x="67" y="82"/>
                    <a:pt x="64" y="86"/>
                    <a:pt x="61" y="89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55" y="92"/>
                    <a:pt x="49" y="94"/>
                    <a:pt x="42" y="94"/>
                  </a:cubicBezTo>
                  <a:cubicBezTo>
                    <a:pt x="38" y="94"/>
                    <a:pt x="33" y="94"/>
                    <a:pt x="29" y="93"/>
                  </a:cubicBezTo>
                  <a:close/>
                  <a:moveTo>
                    <a:pt x="63" y="88"/>
                  </a:moveTo>
                  <a:cubicBezTo>
                    <a:pt x="66" y="86"/>
                    <a:pt x="68" y="83"/>
                    <a:pt x="70" y="80"/>
                  </a:cubicBezTo>
                  <a:cubicBezTo>
                    <a:pt x="71" y="79"/>
                    <a:pt x="73" y="78"/>
                    <a:pt x="74" y="76"/>
                  </a:cubicBezTo>
                  <a:cubicBezTo>
                    <a:pt x="72" y="81"/>
                    <a:pt x="68" y="85"/>
                    <a:pt x="63" y="88"/>
                  </a:cubicBezTo>
                  <a:close/>
                  <a:moveTo>
                    <a:pt x="76" y="73"/>
                  </a:moveTo>
                  <a:cubicBezTo>
                    <a:pt x="73" y="75"/>
                    <a:pt x="70" y="78"/>
                    <a:pt x="67" y="81"/>
                  </a:cubicBezTo>
                  <a:cubicBezTo>
                    <a:pt x="65" y="83"/>
                    <a:pt x="63" y="85"/>
                    <a:pt x="60" y="87"/>
                  </a:cubicBezTo>
                  <a:cubicBezTo>
                    <a:pt x="59" y="87"/>
                    <a:pt x="53" y="92"/>
                    <a:pt x="57" y="88"/>
                  </a:cubicBezTo>
                  <a:cubicBezTo>
                    <a:pt x="61" y="84"/>
                    <a:pt x="65" y="80"/>
                    <a:pt x="69" y="76"/>
                  </a:cubicBezTo>
                  <a:cubicBezTo>
                    <a:pt x="73" y="73"/>
                    <a:pt x="76" y="71"/>
                    <a:pt x="78" y="67"/>
                  </a:cubicBezTo>
                  <a:cubicBezTo>
                    <a:pt x="78" y="66"/>
                    <a:pt x="78" y="66"/>
                    <a:pt x="77" y="66"/>
                  </a:cubicBezTo>
                  <a:cubicBezTo>
                    <a:pt x="73" y="71"/>
                    <a:pt x="68" y="74"/>
                    <a:pt x="63" y="78"/>
                  </a:cubicBezTo>
                  <a:cubicBezTo>
                    <a:pt x="61" y="81"/>
                    <a:pt x="58" y="83"/>
                    <a:pt x="56" y="85"/>
                  </a:cubicBezTo>
                  <a:cubicBezTo>
                    <a:pt x="54" y="87"/>
                    <a:pt x="50" y="91"/>
                    <a:pt x="49" y="92"/>
                  </a:cubicBezTo>
                  <a:cubicBezTo>
                    <a:pt x="58" y="83"/>
                    <a:pt x="67" y="74"/>
                    <a:pt x="76" y="6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7" y="63"/>
                    <a:pt x="78" y="63"/>
                    <a:pt x="78" y="63"/>
                  </a:cubicBezTo>
                  <a:cubicBezTo>
                    <a:pt x="79" y="62"/>
                    <a:pt x="78" y="62"/>
                    <a:pt x="78" y="62"/>
                  </a:cubicBezTo>
                  <a:cubicBezTo>
                    <a:pt x="71" y="67"/>
                    <a:pt x="65" y="73"/>
                    <a:pt x="59" y="78"/>
                  </a:cubicBezTo>
                  <a:cubicBezTo>
                    <a:pt x="56" y="81"/>
                    <a:pt x="53" y="84"/>
                    <a:pt x="49" y="86"/>
                  </a:cubicBezTo>
                  <a:cubicBezTo>
                    <a:pt x="48" y="88"/>
                    <a:pt x="46" y="89"/>
                    <a:pt x="44" y="90"/>
                  </a:cubicBezTo>
                  <a:cubicBezTo>
                    <a:pt x="49" y="86"/>
                    <a:pt x="54" y="81"/>
                    <a:pt x="59" y="76"/>
                  </a:cubicBezTo>
                  <a:cubicBezTo>
                    <a:pt x="65" y="71"/>
                    <a:pt x="71" y="66"/>
                    <a:pt x="76" y="60"/>
                  </a:cubicBezTo>
                  <a:cubicBezTo>
                    <a:pt x="76" y="60"/>
                    <a:pt x="76" y="59"/>
                    <a:pt x="75" y="60"/>
                  </a:cubicBezTo>
                  <a:cubicBezTo>
                    <a:pt x="69" y="65"/>
                    <a:pt x="63" y="71"/>
                    <a:pt x="56" y="76"/>
                  </a:cubicBezTo>
                  <a:cubicBezTo>
                    <a:pt x="52" y="79"/>
                    <a:pt x="48" y="82"/>
                    <a:pt x="44" y="85"/>
                  </a:cubicBezTo>
                  <a:cubicBezTo>
                    <a:pt x="43" y="87"/>
                    <a:pt x="41" y="88"/>
                    <a:pt x="39" y="90"/>
                  </a:cubicBezTo>
                  <a:cubicBezTo>
                    <a:pt x="38" y="90"/>
                    <a:pt x="37" y="91"/>
                    <a:pt x="36" y="92"/>
                  </a:cubicBezTo>
                  <a:cubicBezTo>
                    <a:pt x="36" y="92"/>
                    <a:pt x="37" y="92"/>
                    <a:pt x="37" y="91"/>
                  </a:cubicBezTo>
                  <a:cubicBezTo>
                    <a:pt x="43" y="85"/>
                    <a:pt x="50" y="81"/>
                    <a:pt x="56" y="75"/>
                  </a:cubicBezTo>
                  <a:cubicBezTo>
                    <a:pt x="61" y="70"/>
                    <a:pt x="67" y="66"/>
                    <a:pt x="71" y="60"/>
                  </a:cubicBezTo>
                  <a:cubicBezTo>
                    <a:pt x="74" y="59"/>
                    <a:pt x="76" y="58"/>
                    <a:pt x="79" y="59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79" y="60"/>
                    <a:pt x="79" y="61"/>
                    <a:pt x="79" y="62"/>
                  </a:cubicBezTo>
                  <a:cubicBezTo>
                    <a:pt x="78" y="66"/>
                    <a:pt x="77" y="70"/>
                    <a:pt x="76" y="73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6" y="27"/>
                    <a:pt x="36" y="26"/>
                  </a:cubicBezTo>
                  <a:cubicBezTo>
                    <a:pt x="37" y="19"/>
                    <a:pt x="36" y="11"/>
                    <a:pt x="36" y="4"/>
                  </a:cubicBezTo>
                  <a:cubicBezTo>
                    <a:pt x="40" y="4"/>
                    <a:pt x="44" y="4"/>
                    <a:pt x="48" y="3"/>
                  </a:cubicBezTo>
                  <a:cubicBezTo>
                    <a:pt x="50" y="11"/>
                    <a:pt x="49" y="18"/>
                    <a:pt x="48" y="26"/>
                  </a:cubicBezTo>
                  <a:cubicBezTo>
                    <a:pt x="48" y="26"/>
                    <a:pt x="49" y="27"/>
                    <a:pt x="49" y="27"/>
                  </a:cubicBezTo>
                  <a:cubicBezTo>
                    <a:pt x="49" y="27"/>
                    <a:pt x="49" y="27"/>
                    <a:pt x="50" y="27"/>
                  </a:cubicBezTo>
                  <a:cubicBezTo>
                    <a:pt x="67" y="27"/>
                    <a:pt x="77" y="41"/>
                    <a:pt x="79" y="56"/>
                  </a:cubicBezTo>
                  <a:cubicBezTo>
                    <a:pt x="76" y="55"/>
                    <a:pt x="75" y="56"/>
                    <a:pt x="72" y="57"/>
                  </a:cubicBezTo>
                  <a:cubicBezTo>
                    <a:pt x="67" y="59"/>
                    <a:pt x="64" y="59"/>
                    <a:pt x="60" y="56"/>
                  </a:cubicBezTo>
                  <a:cubicBezTo>
                    <a:pt x="53" y="52"/>
                    <a:pt x="46" y="53"/>
                    <a:pt x="39" y="55"/>
                  </a:cubicBezTo>
                  <a:cubicBezTo>
                    <a:pt x="33" y="57"/>
                    <a:pt x="30" y="57"/>
                    <a:pt x="25" y="55"/>
                  </a:cubicBezTo>
                  <a:cubicBezTo>
                    <a:pt x="22" y="54"/>
                    <a:pt x="19" y="53"/>
                    <a:pt x="16" y="53"/>
                  </a:cubicBezTo>
                  <a:cubicBezTo>
                    <a:pt x="12" y="52"/>
                    <a:pt x="7" y="52"/>
                    <a:pt x="4" y="54"/>
                  </a:cubicBezTo>
                  <a:cubicBezTo>
                    <a:pt x="6" y="40"/>
                    <a:pt x="19" y="26"/>
                    <a:pt x="34" y="27"/>
                  </a:cubicBezTo>
                  <a:close/>
                </a:path>
              </a:pathLst>
            </a:custGeom>
            <a:blipFill dpi="0" rotWithShape="1">
              <a:blip r:embed="rId3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54" name="Freeform 48"/>
            <p:cNvSpPr>
              <a:spLocks noEditPoints="1"/>
            </p:cNvSpPr>
            <p:nvPr/>
          </p:nvSpPr>
          <p:spPr bwMode="auto">
            <a:xfrm>
              <a:off x="3054436" y="1381974"/>
              <a:ext cx="241300" cy="279400"/>
            </a:xfrm>
            <a:custGeom>
              <a:avLst/>
              <a:gdLst>
                <a:gd name="T0" fmla="*/ 70 w 83"/>
                <a:gd name="T1" fmla="*/ 85 h 96"/>
                <a:gd name="T2" fmla="*/ 48 w 83"/>
                <a:gd name="T3" fmla="*/ 0 h 96"/>
                <a:gd name="T4" fmla="*/ 0 w 83"/>
                <a:gd name="T5" fmla="*/ 56 h 96"/>
                <a:gd name="T6" fmla="*/ 46 w 83"/>
                <a:gd name="T7" fmla="*/ 74 h 96"/>
                <a:gd name="T8" fmla="*/ 35 w 83"/>
                <a:gd name="T9" fmla="*/ 86 h 96"/>
                <a:gd name="T10" fmla="*/ 34 w 83"/>
                <a:gd name="T11" fmla="*/ 71 h 96"/>
                <a:gd name="T12" fmla="*/ 19 w 83"/>
                <a:gd name="T13" fmla="*/ 88 h 96"/>
                <a:gd name="T14" fmla="*/ 28 w 83"/>
                <a:gd name="T15" fmla="*/ 85 h 96"/>
                <a:gd name="T16" fmla="*/ 14 w 83"/>
                <a:gd name="T17" fmla="*/ 86 h 96"/>
                <a:gd name="T18" fmla="*/ 32 w 83"/>
                <a:gd name="T19" fmla="*/ 72 h 96"/>
                <a:gd name="T20" fmla="*/ 54 w 83"/>
                <a:gd name="T21" fmla="*/ 71 h 96"/>
                <a:gd name="T22" fmla="*/ 38 w 83"/>
                <a:gd name="T23" fmla="*/ 76 h 96"/>
                <a:gd name="T24" fmla="*/ 22 w 83"/>
                <a:gd name="T25" fmla="*/ 85 h 96"/>
                <a:gd name="T26" fmla="*/ 62 w 83"/>
                <a:gd name="T27" fmla="*/ 60 h 96"/>
                <a:gd name="T28" fmla="*/ 51 w 83"/>
                <a:gd name="T29" fmla="*/ 55 h 96"/>
                <a:gd name="T30" fmla="*/ 16 w 83"/>
                <a:gd name="T31" fmla="*/ 83 h 96"/>
                <a:gd name="T32" fmla="*/ 13 w 83"/>
                <a:gd name="T33" fmla="*/ 80 h 96"/>
                <a:gd name="T34" fmla="*/ 39 w 83"/>
                <a:gd name="T35" fmla="*/ 57 h 96"/>
                <a:gd name="T36" fmla="*/ 27 w 83"/>
                <a:gd name="T37" fmla="*/ 62 h 96"/>
                <a:gd name="T38" fmla="*/ 9 w 83"/>
                <a:gd name="T39" fmla="*/ 81 h 96"/>
                <a:gd name="T40" fmla="*/ 22 w 83"/>
                <a:gd name="T41" fmla="*/ 61 h 96"/>
                <a:gd name="T42" fmla="*/ 16 w 83"/>
                <a:gd name="T43" fmla="*/ 57 h 96"/>
                <a:gd name="T44" fmla="*/ 13 w 83"/>
                <a:gd name="T45" fmla="*/ 65 h 96"/>
                <a:gd name="T46" fmla="*/ 7 w 83"/>
                <a:gd name="T47" fmla="*/ 60 h 96"/>
                <a:gd name="T48" fmla="*/ 7 w 83"/>
                <a:gd name="T49" fmla="*/ 60 h 96"/>
                <a:gd name="T50" fmla="*/ 26 w 83"/>
                <a:gd name="T51" fmla="*/ 58 h 96"/>
                <a:gd name="T52" fmla="*/ 26 w 83"/>
                <a:gd name="T53" fmla="*/ 57 h 96"/>
                <a:gd name="T54" fmla="*/ 26 w 83"/>
                <a:gd name="T55" fmla="*/ 57 h 96"/>
                <a:gd name="T56" fmla="*/ 13 w 83"/>
                <a:gd name="T57" fmla="*/ 62 h 96"/>
                <a:gd name="T58" fmla="*/ 8 w 83"/>
                <a:gd name="T59" fmla="*/ 61 h 96"/>
                <a:gd name="T60" fmla="*/ 15 w 83"/>
                <a:gd name="T61" fmla="*/ 62 h 96"/>
                <a:gd name="T62" fmla="*/ 4 w 83"/>
                <a:gd name="T63" fmla="*/ 61 h 96"/>
                <a:gd name="T64" fmla="*/ 7 w 83"/>
                <a:gd name="T65" fmla="*/ 57 h 96"/>
                <a:gd name="T66" fmla="*/ 3 w 83"/>
                <a:gd name="T67" fmla="*/ 59 h 96"/>
                <a:gd name="T68" fmla="*/ 39 w 83"/>
                <a:gd name="T69" fmla="*/ 60 h 96"/>
                <a:gd name="T70" fmla="*/ 29 w 83"/>
                <a:gd name="T71" fmla="*/ 92 h 96"/>
                <a:gd name="T72" fmla="*/ 61 w 83"/>
                <a:gd name="T73" fmla="*/ 66 h 96"/>
                <a:gd name="T74" fmla="*/ 34 w 83"/>
                <a:gd name="T75" fmla="*/ 93 h 96"/>
                <a:gd name="T76" fmla="*/ 39 w 83"/>
                <a:gd name="T77" fmla="*/ 93 h 96"/>
                <a:gd name="T78" fmla="*/ 47 w 83"/>
                <a:gd name="T79" fmla="*/ 92 h 96"/>
                <a:gd name="T80" fmla="*/ 54 w 83"/>
                <a:gd name="T81" fmla="*/ 89 h 96"/>
                <a:gd name="T82" fmla="*/ 70 w 83"/>
                <a:gd name="T83" fmla="*/ 78 h 96"/>
                <a:gd name="T84" fmla="*/ 63 w 83"/>
                <a:gd name="T85" fmla="*/ 87 h 96"/>
                <a:gd name="T86" fmla="*/ 66 w 83"/>
                <a:gd name="T87" fmla="*/ 80 h 96"/>
                <a:gd name="T88" fmla="*/ 77 w 83"/>
                <a:gd name="T89" fmla="*/ 66 h 96"/>
                <a:gd name="T90" fmla="*/ 76 w 83"/>
                <a:gd name="T91" fmla="*/ 63 h 96"/>
                <a:gd name="T92" fmla="*/ 44 w 83"/>
                <a:gd name="T93" fmla="*/ 89 h 96"/>
                <a:gd name="T94" fmla="*/ 44 w 83"/>
                <a:gd name="T95" fmla="*/ 85 h 96"/>
                <a:gd name="T96" fmla="*/ 71 w 83"/>
                <a:gd name="T97" fmla="*/ 59 h 96"/>
                <a:gd name="T98" fmla="*/ 33 w 83"/>
                <a:gd name="T99" fmla="*/ 26 h 96"/>
                <a:gd name="T100" fmla="*/ 48 w 83"/>
                <a:gd name="T101" fmla="*/ 25 h 96"/>
                <a:gd name="T102" fmla="*/ 59 w 83"/>
                <a:gd name="T103" fmla="*/ 55 h 96"/>
                <a:gd name="T104" fmla="*/ 33 w 83"/>
                <a:gd name="T105" fmla="*/ 2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3" h="96">
                  <a:moveTo>
                    <a:pt x="0" y="57"/>
                  </a:moveTo>
                  <a:cubicBezTo>
                    <a:pt x="0" y="58"/>
                    <a:pt x="0" y="59"/>
                    <a:pt x="0" y="59"/>
                  </a:cubicBezTo>
                  <a:cubicBezTo>
                    <a:pt x="0" y="69"/>
                    <a:pt x="3" y="79"/>
                    <a:pt x="10" y="86"/>
                  </a:cubicBezTo>
                  <a:cubicBezTo>
                    <a:pt x="18" y="94"/>
                    <a:pt x="31" y="96"/>
                    <a:pt x="42" y="96"/>
                  </a:cubicBezTo>
                  <a:cubicBezTo>
                    <a:pt x="52" y="96"/>
                    <a:pt x="63" y="92"/>
                    <a:pt x="70" y="85"/>
                  </a:cubicBezTo>
                  <a:cubicBezTo>
                    <a:pt x="77" y="79"/>
                    <a:pt x="80" y="71"/>
                    <a:pt x="81" y="63"/>
                  </a:cubicBezTo>
                  <a:cubicBezTo>
                    <a:pt x="83" y="44"/>
                    <a:pt x="71" y="24"/>
                    <a:pt x="51" y="24"/>
                  </a:cubicBezTo>
                  <a:cubicBezTo>
                    <a:pt x="51" y="16"/>
                    <a:pt x="52" y="9"/>
                    <a:pt x="50" y="1"/>
                  </a:cubicBezTo>
                  <a:cubicBezTo>
                    <a:pt x="50" y="1"/>
                    <a:pt x="50" y="1"/>
                    <a:pt x="49" y="0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44" y="0"/>
                    <a:pt x="39" y="1"/>
                    <a:pt x="35" y="0"/>
                  </a:cubicBezTo>
                  <a:cubicBezTo>
                    <a:pt x="34" y="0"/>
                    <a:pt x="34" y="0"/>
                    <a:pt x="33" y="1"/>
                  </a:cubicBezTo>
                  <a:cubicBezTo>
                    <a:pt x="33" y="1"/>
                    <a:pt x="33" y="1"/>
                    <a:pt x="33" y="2"/>
                  </a:cubicBezTo>
                  <a:cubicBezTo>
                    <a:pt x="32" y="9"/>
                    <a:pt x="34" y="16"/>
                    <a:pt x="33" y="24"/>
                  </a:cubicBezTo>
                  <a:cubicBezTo>
                    <a:pt x="16" y="23"/>
                    <a:pt x="1" y="40"/>
                    <a:pt x="0" y="56"/>
                  </a:cubicBezTo>
                  <a:cubicBezTo>
                    <a:pt x="0" y="56"/>
                    <a:pt x="0" y="57"/>
                    <a:pt x="0" y="57"/>
                  </a:cubicBezTo>
                  <a:close/>
                  <a:moveTo>
                    <a:pt x="28" y="92"/>
                  </a:moveTo>
                  <a:cubicBezTo>
                    <a:pt x="28" y="92"/>
                    <a:pt x="28" y="92"/>
                    <a:pt x="28" y="92"/>
                  </a:cubicBezTo>
                  <a:cubicBezTo>
                    <a:pt x="26" y="92"/>
                    <a:pt x="24" y="91"/>
                    <a:pt x="23" y="90"/>
                  </a:cubicBezTo>
                  <a:cubicBezTo>
                    <a:pt x="30" y="84"/>
                    <a:pt x="38" y="79"/>
                    <a:pt x="46" y="74"/>
                  </a:cubicBezTo>
                  <a:cubicBezTo>
                    <a:pt x="49" y="72"/>
                    <a:pt x="51" y="70"/>
                    <a:pt x="54" y="67"/>
                  </a:cubicBezTo>
                  <a:cubicBezTo>
                    <a:pt x="56" y="66"/>
                    <a:pt x="58" y="64"/>
                    <a:pt x="60" y="62"/>
                  </a:cubicBezTo>
                  <a:cubicBezTo>
                    <a:pt x="62" y="61"/>
                    <a:pt x="64" y="59"/>
                    <a:pt x="62" y="62"/>
                  </a:cubicBezTo>
                  <a:cubicBezTo>
                    <a:pt x="57" y="68"/>
                    <a:pt x="50" y="72"/>
                    <a:pt x="44" y="77"/>
                  </a:cubicBezTo>
                  <a:cubicBezTo>
                    <a:pt x="41" y="79"/>
                    <a:pt x="38" y="83"/>
                    <a:pt x="35" y="86"/>
                  </a:cubicBezTo>
                  <a:cubicBezTo>
                    <a:pt x="34" y="87"/>
                    <a:pt x="32" y="89"/>
                    <a:pt x="31" y="90"/>
                  </a:cubicBezTo>
                  <a:cubicBezTo>
                    <a:pt x="30" y="90"/>
                    <a:pt x="29" y="91"/>
                    <a:pt x="28" y="92"/>
                  </a:cubicBezTo>
                  <a:close/>
                  <a:moveTo>
                    <a:pt x="16" y="87"/>
                  </a:moveTo>
                  <a:cubicBezTo>
                    <a:pt x="16" y="87"/>
                    <a:pt x="16" y="87"/>
                    <a:pt x="16" y="87"/>
                  </a:cubicBezTo>
                  <a:cubicBezTo>
                    <a:pt x="22" y="82"/>
                    <a:pt x="28" y="76"/>
                    <a:pt x="34" y="71"/>
                  </a:cubicBezTo>
                  <a:cubicBezTo>
                    <a:pt x="37" y="68"/>
                    <a:pt x="41" y="65"/>
                    <a:pt x="45" y="62"/>
                  </a:cubicBezTo>
                  <a:cubicBezTo>
                    <a:pt x="47" y="60"/>
                    <a:pt x="51" y="58"/>
                    <a:pt x="53" y="57"/>
                  </a:cubicBezTo>
                  <a:cubicBezTo>
                    <a:pt x="46" y="63"/>
                    <a:pt x="40" y="68"/>
                    <a:pt x="33" y="74"/>
                  </a:cubicBezTo>
                  <a:cubicBezTo>
                    <a:pt x="28" y="78"/>
                    <a:pt x="22" y="82"/>
                    <a:pt x="18" y="88"/>
                  </a:cubicBezTo>
                  <a:cubicBezTo>
                    <a:pt x="18" y="88"/>
                    <a:pt x="18" y="89"/>
                    <a:pt x="19" y="88"/>
                  </a:cubicBezTo>
                  <a:cubicBezTo>
                    <a:pt x="25" y="84"/>
                    <a:pt x="31" y="79"/>
                    <a:pt x="37" y="75"/>
                  </a:cubicBezTo>
                  <a:cubicBezTo>
                    <a:pt x="44" y="70"/>
                    <a:pt x="50" y="63"/>
                    <a:pt x="57" y="60"/>
                  </a:cubicBezTo>
                  <a:cubicBezTo>
                    <a:pt x="54" y="61"/>
                    <a:pt x="51" y="64"/>
                    <a:pt x="49" y="66"/>
                  </a:cubicBezTo>
                  <a:cubicBezTo>
                    <a:pt x="45" y="70"/>
                    <a:pt x="41" y="73"/>
                    <a:pt x="38" y="76"/>
                  </a:cubicBezTo>
                  <a:cubicBezTo>
                    <a:pt x="34" y="79"/>
                    <a:pt x="32" y="83"/>
                    <a:pt x="28" y="85"/>
                  </a:cubicBezTo>
                  <a:cubicBezTo>
                    <a:pt x="26" y="87"/>
                    <a:pt x="23" y="88"/>
                    <a:pt x="22" y="90"/>
                  </a:cubicBezTo>
                  <a:cubicBezTo>
                    <a:pt x="20" y="89"/>
                    <a:pt x="18" y="88"/>
                    <a:pt x="16" y="87"/>
                  </a:cubicBezTo>
                  <a:close/>
                  <a:moveTo>
                    <a:pt x="16" y="87"/>
                  </a:moveTo>
                  <a:cubicBezTo>
                    <a:pt x="16" y="87"/>
                    <a:pt x="16" y="87"/>
                    <a:pt x="16" y="87"/>
                  </a:cubicBezTo>
                  <a:cubicBezTo>
                    <a:pt x="15" y="87"/>
                    <a:pt x="14" y="86"/>
                    <a:pt x="14" y="86"/>
                  </a:cubicBezTo>
                  <a:cubicBezTo>
                    <a:pt x="20" y="80"/>
                    <a:pt x="26" y="75"/>
                    <a:pt x="32" y="70"/>
                  </a:cubicBezTo>
                  <a:cubicBezTo>
                    <a:pt x="35" y="67"/>
                    <a:pt x="39" y="64"/>
                    <a:pt x="42" y="61"/>
                  </a:cubicBezTo>
                  <a:cubicBezTo>
                    <a:pt x="44" y="60"/>
                    <a:pt x="46" y="59"/>
                    <a:pt x="48" y="57"/>
                  </a:cubicBezTo>
                  <a:cubicBezTo>
                    <a:pt x="52" y="55"/>
                    <a:pt x="48" y="58"/>
                    <a:pt x="47" y="59"/>
                  </a:cubicBezTo>
                  <a:cubicBezTo>
                    <a:pt x="41" y="63"/>
                    <a:pt x="36" y="67"/>
                    <a:pt x="32" y="72"/>
                  </a:cubicBezTo>
                  <a:cubicBezTo>
                    <a:pt x="26" y="77"/>
                    <a:pt x="20" y="81"/>
                    <a:pt x="16" y="87"/>
                  </a:cubicBezTo>
                  <a:close/>
                  <a:moveTo>
                    <a:pt x="47" y="75"/>
                  </a:moveTo>
                  <a:cubicBezTo>
                    <a:pt x="53" y="71"/>
                    <a:pt x="59" y="66"/>
                    <a:pt x="64" y="61"/>
                  </a:cubicBezTo>
                  <a:cubicBezTo>
                    <a:pt x="64" y="61"/>
                    <a:pt x="65" y="61"/>
                    <a:pt x="66" y="61"/>
                  </a:cubicBezTo>
                  <a:cubicBezTo>
                    <a:pt x="62" y="64"/>
                    <a:pt x="58" y="68"/>
                    <a:pt x="54" y="71"/>
                  </a:cubicBezTo>
                  <a:cubicBezTo>
                    <a:pt x="48" y="75"/>
                    <a:pt x="43" y="80"/>
                    <a:pt x="38" y="85"/>
                  </a:cubicBezTo>
                  <a:cubicBezTo>
                    <a:pt x="41" y="81"/>
                    <a:pt x="44" y="78"/>
                    <a:pt x="47" y="75"/>
                  </a:cubicBezTo>
                  <a:close/>
                  <a:moveTo>
                    <a:pt x="45" y="73"/>
                  </a:moveTo>
                  <a:cubicBezTo>
                    <a:pt x="41" y="76"/>
                    <a:pt x="37" y="79"/>
                    <a:pt x="32" y="82"/>
                  </a:cubicBezTo>
                  <a:cubicBezTo>
                    <a:pt x="34" y="80"/>
                    <a:pt x="36" y="78"/>
                    <a:pt x="38" y="76"/>
                  </a:cubicBezTo>
                  <a:cubicBezTo>
                    <a:pt x="44" y="70"/>
                    <a:pt x="52" y="65"/>
                    <a:pt x="59" y="59"/>
                  </a:cubicBezTo>
                  <a:cubicBezTo>
                    <a:pt x="59" y="59"/>
                    <a:pt x="59" y="58"/>
                    <a:pt x="58" y="58"/>
                  </a:cubicBezTo>
                  <a:cubicBezTo>
                    <a:pt x="52" y="61"/>
                    <a:pt x="47" y="66"/>
                    <a:pt x="42" y="70"/>
                  </a:cubicBezTo>
                  <a:cubicBezTo>
                    <a:pt x="35" y="75"/>
                    <a:pt x="28" y="81"/>
                    <a:pt x="21" y="86"/>
                  </a:cubicBezTo>
                  <a:cubicBezTo>
                    <a:pt x="18" y="88"/>
                    <a:pt x="21" y="85"/>
                    <a:pt x="22" y="85"/>
                  </a:cubicBezTo>
                  <a:cubicBezTo>
                    <a:pt x="23" y="83"/>
                    <a:pt x="25" y="82"/>
                    <a:pt x="26" y="80"/>
                  </a:cubicBezTo>
                  <a:cubicBezTo>
                    <a:pt x="29" y="78"/>
                    <a:pt x="32" y="76"/>
                    <a:pt x="35" y="73"/>
                  </a:cubicBezTo>
                  <a:cubicBezTo>
                    <a:pt x="41" y="67"/>
                    <a:pt x="48" y="62"/>
                    <a:pt x="55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7" y="57"/>
                    <a:pt x="60" y="59"/>
                    <a:pt x="62" y="60"/>
                  </a:cubicBezTo>
                  <a:cubicBezTo>
                    <a:pt x="56" y="64"/>
                    <a:pt x="51" y="69"/>
                    <a:pt x="45" y="73"/>
                  </a:cubicBezTo>
                  <a:close/>
                  <a:moveTo>
                    <a:pt x="39" y="65"/>
                  </a:moveTo>
                  <a:cubicBezTo>
                    <a:pt x="41" y="64"/>
                    <a:pt x="42" y="63"/>
                    <a:pt x="43" y="62"/>
                  </a:cubicBezTo>
                  <a:cubicBezTo>
                    <a:pt x="46" y="60"/>
                    <a:pt x="49" y="58"/>
                    <a:pt x="51" y="55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3" y="55"/>
                    <a:pt x="53" y="55"/>
                    <a:pt x="54" y="56"/>
                  </a:cubicBezTo>
                  <a:cubicBezTo>
                    <a:pt x="49" y="58"/>
                    <a:pt x="44" y="62"/>
                    <a:pt x="39" y="65"/>
                  </a:cubicBezTo>
                  <a:close/>
                  <a:moveTo>
                    <a:pt x="17" y="82"/>
                  </a:moveTo>
                  <a:cubicBezTo>
                    <a:pt x="17" y="82"/>
                    <a:pt x="16" y="83"/>
                    <a:pt x="16" y="83"/>
                  </a:cubicBezTo>
                  <a:cubicBezTo>
                    <a:pt x="16" y="83"/>
                    <a:pt x="17" y="82"/>
                    <a:pt x="18" y="81"/>
                  </a:cubicBezTo>
                  <a:cubicBezTo>
                    <a:pt x="21" y="78"/>
                    <a:pt x="23" y="75"/>
                    <a:pt x="26" y="72"/>
                  </a:cubicBezTo>
                  <a:cubicBezTo>
                    <a:pt x="32" y="67"/>
                    <a:pt x="38" y="61"/>
                    <a:pt x="44" y="56"/>
                  </a:cubicBezTo>
                  <a:cubicBezTo>
                    <a:pt x="45" y="56"/>
                    <a:pt x="44" y="56"/>
                    <a:pt x="44" y="56"/>
                  </a:cubicBezTo>
                  <a:cubicBezTo>
                    <a:pt x="31" y="60"/>
                    <a:pt x="23" y="72"/>
                    <a:pt x="13" y="80"/>
                  </a:cubicBezTo>
                  <a:cubicBezTo>
                    <a:pt x="12" y="80"/>
                    <a:pt x="10" y="81"/>
                    <a:pt x="10" y="81"/>
                  </a:cubicBezTo>
                  <a:cubicBezTo>
                    <a:pt x="11" y="79"/>
                    <a:pt x="13" y="78"/>
                    <a:pt x="14" y="76"/>
                  </a:cubicBezTo>
                  <a:cubicBezTo>
                    <a:pt x="16" y="74"/>
                    <a:pt x="19" y="71"/>
                    <a:pt x="22" y="69"/>
                  </a:cubicBezTo>
                  <a:cubicBezTo>
                    <a:pt x="26" y="66"/>
                    <a:pt x="31" y="63"/>
                    <a:pt x="34" y="59"/>
                  </a:cubicBezTo>
                  <a:cubicBezTo>
                    <a:pt x="36" y="58"/>
                    <a:pt x="37" y="58"/>
                    <a:pt x="39" y="57"/>
                  </a:cubicBezTo>
                  <a:cubicBezTo>
                    <a:pt x="43" y="56"/>
                    <a:pt x="47" y="55"/>
                    <a:pt x="50" y="55"/>
                  </a:cubicBezTo>
                  <a:cubicBezTo>
                    <a:pt x="38" y="63"/>
                    <a:pt x="28" y="73"/>
                    <a:pt x="17" y="82"/>
                  </a:cubicBezTo>
                  <a:close/>
                  <a:moveTo>
                    <a:pt x="7" y="78"/>
                  </a:moveTo>
                  <a:cubicBezTo>
                    <a:pt x="12" y="75"/>
                    <a:pt x="16" y="72"/>
                    <a:pt x="20" y="68"/>
                  </a:cubicBezTo>
                  <a:cubicBezTo>
                    <a:pt x="23" y="66"/>
                    <a:pt x="25" y="64"/>
                    <a:pt x="27" y="62"/>
                  </a:cubicBezTo>
                  <a:cubicBezTo>
                    <a:pt x="29" y="61"/>
                    <a:pt x="30" y="60"/>
                    <a:pt x="32" y="59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2" y="59"/>
                    <a:pt x="33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26" y="67"/>
                    <a:pt x="15" y="72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lose/>
                  <a:moveTo>
                    <a:pt x="6" y="75"/>
                  </a:moveTo>
                  <a:cubicBezTo>
                    <a:pt x="9" y="73"/>
                    <a:pt x="12" y="70"/>
                    <a:pt x="15" y="67"/>
                  </a:cubicBezTo>
                  <a:cubicBezTo>
                    <a:pt x="16" y="66"/>
                    <a:pt x="18" y="64"/>
                    <a:pt x="20" y="63"/>
                  </a:cubicBezTo>
                  <a:cubicBezTo>
                    <a:pt x="21" y="61"/>
                    <a:pt x="27" y="55"/>
                    <a:pt x="22" y="61"/>
                  </a:cubicBezTo>
                  <a:cubicBezTo>
                    <a:pt x="20" y="65"/>
                    <a:pt x="17" y="68"/>
                    <a:pt x="14" y="71"/>
                  </a:cubicBezTo>
                  <a:cubicBezTo>
                    <a:pt x="12" y="73"/>
                    <a:pt x="9" y="75"/>
                    <a:pt x="7" y="77"/>
                  </a:cubicBezTo>
                  <a:cubicBezTo>
                    <a:pt x="7" y="77"/>
                    <a:pt x="6" y="76"/>
                    <a:pt x="6" y="75"/>
                  </a:cubicBezTo>
                  <a:close/>
                  <a:moveTo>
                    <a:pt x="4" y="67"/>
                  </a:moveTo>
                  <a:cubicBezTo>
                    <a:pt x="8" y="64"/>
                    <a:pt x="12" y="59"/>
                    <a:pt x="16" y="57"/>
                  </a:cubicBezTo>
                  <a:cubicBezTo>
                    <a:pt x="16" y="57"/>
                    <a:pt x="14" y="60"/>
                    <a:pt x="13" y="61"/>
                  </a:cubicBezTo>
                  <a:cubicBezTo>
                    <a:pt x="12" y="62"/>
                    <a:pt x="11" y="63"/>
                    <a:pt x="10" y="64"/>
                  </a:cubicBezTo>
                  <a:cubicBezTo>
                    <a:pt x="8" y="66"/>
                    <a:pt x="6" y="69"/>
                    <a:pt x="5" y="71"/>
                  </a:cubicBezTo>
                  <a:cubicBezTo>
                    <a:pt x="4" y="71"/>
                    <a:pt x="5" y="72"/>
                    <a:pt x="5" y="71"/>
                  </a:cubicBezTo>
                  <a:cubicBezTo>
                    <a:pt x="8" y="70"/>
                    <a:pt x="11" y="67"/>
                    <a:pt x="13" y="65"/>
                  </a:cubicBezTo>
                  <a:cubicBezTo>
                    <a:pt x="15" y="63"/>
                    <a:pt x="16" y="62"/>
                    <a:pt x="17" y="60"/>
                  </a:cubicBezTo>
                  <a:cubicBezTo>
                    <a:pt x="18" y="60"/>
                    <a:pt x="22" y="55"/>
                    <a:pt x="20" y="58"/>
                  </a:cubicBezTo>
                  <a:cubicBezTo>
                    <a:pt x="16" y="64"/>
                    <a:pt x="10" y="69"/>
                    <a:pt x="6" y="74"/>
                  </a:cubicBezTo>
                  <a:cubicBezTo>
                    <a:pt x="5" y="72"/>
                    <a:pt x="4" y="70"/>
                    <a:pt x="4" y="67"/>
                  </a:cubicBezTo>
                  <a:close/>
                  <a:moveTo>
                    <a:pt x="7" y="60"/>
                  </a:moveTo>
                  <a:cubicBezTo>
                    <a:pt x="8" y="58"/>
                    <a:pt x="9" y="57"/>
                    <a:pt x="11" y="56"/>
                  </a:cubicBezTo>
                  <a:cubicBezTo>
                    <a:pt x="14" y="54"/>
                    <a:pt x="11" y="57"/>
                    <a:pt x="10" y="58"/>
                  </a:cubicBezTo>
                  <a:cubicBezTo>
                    <a:pt x="8" y="60"/>
                    <a:pt x="5" y="62"/>
                    <a:pt x="3" y="66"/>
                  </a:cubicBezTo>
                  <a:cubicBezTo>
                    <a:pt x="3" y="65"/>
                    <a:pt x="3" y="64"/>
                    <a:pt x="3" y="64"/>
                  </a:cubicBezTo>
                  <a:cubicBezTo>
                    <a:pt x="4" y="62"/>
                    <a:pt x="5" y="61"/>
                    <a:pt x="7" y="60"/>
                  </a:cubicBezTo>
                  <a:close/>
                  <a:moveTo>
                    <a:pt x="11" y="75"/>
                  </a:moveTo>
                  <a:cubicBezTo>
                    <a:pt x="10" y="76"/>
                    <a:pt x="9" y="76"/>
                    <a:pt x="8" y="77"/>
                  </a:cubicBezTo>
                  <a:cubicBezTo>
                    <a:pt x="9" y="76"/>
                    <a:pt x="10" y="75"/>
                    <a:pt x="10" y="74"/>
                  </a:cubicBezTo>
                  <a:cubicBezTo>
                    <a:pt x="12" y="73"/>
                    <a:pt x="14" y="72"/>
                    <a:pt x="16" y="70"/>
                  </a:cubicBezTo>
                  <a:cubicBezTo>
                    <a:pt x="20" y="67"/>
                    <a:pt x="23" y="62"/>
                    <a:pt x="26" y="58"/>
                  </a:cubicBezTo>
                  <a:cubicBezTo>
                    <a:pt x="26" y="58"/>
                    <a:pt x="26" y="57"/>
                    <a:pt x="26" y="57"/>
                  </a:cubicBezTo>
                  <a:cubicBezTo>
                    <a:pt x="27" y="58"/>
                    <a:pt x="29" y="58"/>
                    <a:pt x="30" y="59"/>
                  </a:cubicBezTo>
                  <a:cubicBezTo>
                    <a:pt x="30" y="59"/>
                    <a:pt x="31" y="59"/>
                    <a:pt x="31" y="59"/>
                  </a:cubicBezTo>
                  <a:cubicBezTo>
                    <a:pt x="24" y="64"/>
                    <a:pt x="18" y="70"/>
                    <a:pt x="11" y="75"/>
                  </a:cubicBezTo>
                  <a:close/>
                  <a:moveTo>
                    <a:pt x="26" y="57"/>
                  </a:moveTo>
                  <a:cubicBezTo>
                    <a:pt x="18" y="62"/>
                    <a:pt x="13" y="69"/>
                    <a:pt x="6" y="75"/>
                  </a:cubicBezTo>
                  <a:cubicBezTo>
                    <a:pt x="8" y="73"/>
                    <a:pt x="12" y="68"/>
                    <a:pt x="15" y="65"/>
                  </a:cubicBezTo>
                  <a:cubicBezTo>
                    <a:pt x="18" y="63"/>
                    <a:pt x="20" y="60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6"/>
                    <a:pt x="25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lose/>
                  <a:moveTo>
                    <a:pt x="15" y="62"/>
                  </a:moveTo>
                  <a:cubicBezTo>
                    <a:pt x="13" y="63"/>
                    <a:pt x="12" y="65"/>
                    <a:pt x="10" y="66"/>
                  </a:cubicBezTo>
                  <a:cubicBezTo>
                    <a:pt x="9" y="67"/>
                    <a:pt x="7" y="69"/>
                    <a:pt x="6" y="70"/>
                  </a:cubicBezTo>
                  <a:cubicBezTo>
                    <a:pt x="8" y="67"/>
                    <a:pt x="10" y="64"/>
                    <a:pt x="13" y="62"/>
                  </a:cubicBezTo>
                  <a:cubicBezTo>
                    <a:pt x="15" y="60"/>
                    <a:pt x="17" y="58"/>
                    <a:pt x="18" y="56"/>
                  </a:cubicBezTo>
                  <a:cubicBezTo>
                    <a:pt x="18" y="55"/>
                    <a:pt x="18" y="55"/>
                    <a:pt x="17" y="55"/>
                  </a:cubicBezTo>
                  <a:cubicBezTo>
                    <a:pt x="13" y="58"/>
                    <a:pt x="9" y="61"/>
                    <a:pt x="5" y="65"/>
                  </a:cubicBezTo>
                  <a:cubicBezTo>
                    <a:pt x="3" y="67"/>
                    <a:pt x="4" y="66"/>
                    <a:pt x="5" y="64"/>
                  </a:cubicBezTo>
                  <a:cubicBezTo>
                    <a:pt x="6" y="63"/>
                    <a:pt x="7" y="62"/>
                    <a:pt x="8" y="61"/>
                  </a:cubicBezTo>
                  <a:cubicBezTo>
                    <a:pt x="10" y="59"/>
                    <a:pt x="12" y="57"/>
                    <a:pt x="13" y="55"/>
                  </a:cubicBezTo>
                  <a:cubicBezTo>
                    <a:pt x="14" y="55"/>
                    <a:pt x="14" y="55"/>
                    <a:pt x="13" y="55"/>
                  </a:cubicBezTo>
                  <a:cubicBezTo>
                    <a:pt x="16" y="55"/>
                    <a:pt x="19" y="55"/>
                    <a:pt x="21" y="56"/>
                  </a:cubicBezTo>
                  <a:cubicBezTo>
                    <a:pt x="21" y="56"/>
                    <a:pt x="22" y="56"/>
                    <a:pt x="22" y="56"/>
                  </a:cubicBezTo>
                  <a:cubicBezTo>
                    <a:pt x="19" y="58"/>
                    <a:pt x="17" y="60"/>
                    <a:pt x="15" y="62"/>
                  </a:cubicBezTo>
                  <a:close/>
                  <a:moveTo>
                    <a:pt x="4" y="61"/>
                  </a:moveTo>
                  <a:cubicBezTo>
                    <a:pt x="5" y="60"/>
                    <a:pt x="6" y="60"/>
                    <a:pt x="6" y="59"/>
                  </a:cubicBezTo>
                  <a:cubicBezTo>
                    <a:pt x="7" y="57"/>
                    <a:pt x="9" y="56"/>
                    <a:pt x="10" y="55"/>
                  </a:cubicBezTo>
                  <a:cubicBezTo>
                    <a:pt x="11" y="54"/>
                    <a:pt x="12" y="54"/>
                    <a:pt x="13" y="54"/>
                  </a:cubicBezTo>
                  <a:cubicBezTo>
                    <a:pt x="9" y="56"/>
                    <a:pt x="7" y="59"/>
                    <a:pt x="4" y="61"/>
                  </a:cubicBezTo>
                  <a:close/>
                  <a:moveTo>
                    <a:pt x="3" y="59"/>
                  </a:moveTo>
                  <a:cubicBezTo>
                    <a:pt x="4" y="58"/>
                    <a:pt x="6" y="57"/>
                    <a:pt x="7" y="56"/>
                  </a:cubicBezTo>
                  <a:cubicBezTo>
                    <a:pt x="7" y="56"/>
                    <a:pt x="8" y="55"/>
                    <a:pt x="8" y="55"/>
                  </a:cubicBezTo>
                  <a:cubicBezTo>
                    <a:pt x="8" y="55"/>
                    <a:pt x="8" y="55"/>
                    <a:pt x="9" y="55"/>
                  </a:cubicBezTo>
                  <a:cubicBezTo>
                    <a:pt x="8" y="56"/>
                    <a:pt x="7" y="56"/>
                    <a:pt x="7" y="57"/>
                  </a:cubicBezTo>
                  <a:cubicBezTo>
                    <a:pt x="5" y="59"/>
                    <a:pt x="4" y="60"/>
                    <a:pt x="3" y="62"/>
                  </a:cubicBezTo>
                  <a:cubicBezTo>
                    <a:pt x="3" y="62"/>
                    <a:pt x="3" y="61"/>
                    <a:pt x="3" y="61"/>
                  </a:cubicBezTo>
                  <a:cubicBezTo>
                    <a:pt x="3" y="60"/>
                    <a:pt x="3" y="58"/>
                    <a:pt x="3" y="57"/>
                  </a:cubicBezTo>
                  <a:cubicBezTo>
                    <a:pt x="4" y="56"/>
                    <a:pt x="5" y="56"/>
                    <a:pt x="7" y="55"/>
                  </a:cubicBezTo>
                  <a:cubicBezTo>
                    <a:pt x="5" y="56"/>
                    <a:pt x="4" y="57"/>
                    <a:pt x="3" y="59"/>
                  </a:cubicBezTo>
                  <a:cubicBezTo>
                    <a:pt x="2" y="59"/>
                    <a:pt x="3" y="60"/>
                    <a:pt x="3" y="59"/>
                  </a:cubicBezTo>
                  <a:close/>
                  <a:moveTo>
                    <a:pt x="10" y="82"/>
                  </a:moveTo>
                  <a:cubicBezTo>
                    <a:pt x="21" y="75"/>
                    <a:pt x="28" y="65"/>
                    <a:pt x="39" y="59"/>
                  </a:cubicBezTo>
                  <a:cubicBezTo>
                    <a:pt x="40" y="58"/>
                    <a:pt x="44" y="56"/>
                    <a:pt x="43" y="57"/>
                  </a:cubicBezTo>
                  <a:cubicBezTo>
                    <a:pt x="41" y="58"/>
                    <a:pt x="40" y="59"/>
                    <a:pt x="39" y="60"/>
                  </a:cubicBezTo>
                  <a:cubicBezTo>
                    <a:pt x="36" y="63"/>
                    <a:pt x="33" y="66"/>
                    <a:pt x="30" y="68"/>
                  </a:cubicBezTo>
                  <a:cubicBezTo>
                    <a:pt x="24" y="73"/>
                    <a:pt x="18" y="79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2" y="84"/>
                    <a:pt x="11" y="83"/>
                    <a:pt x="10" y="82"/>
                  </a:cubicBezTo>
                  <a:close/>
                  <a:moveTo>
                    <a:pt x="29" y="92"/>
                  </a:moveTo>
                  <a:cubicBezTo>
                    <a:pt x="29" y="92"/>
                    <a:pt x="29" y="92"/>
                    <a:pt x="30" y="91"/>
                  </a:cubicBezTo>
                  <a:cubicBezTo>
                    <a:pt x="30" y="92"/>
                    <a:pt x="31" y="91"/>
                    <a:pt x="31" y="90"/>
                  </a:cubicBezTo>
                  <a:cubicBezTo>
                    <a:pt x="32" y="90"/>
                    <a:pt x="33" y="89"/>
                    <a:pt x="34" y="89"/>
                  </a:cubicBezTo>
                  <a:cubicBezTo>
                    <a:pt x="40" y="84"/>
                    <a:pt x="46" y="78"/>
                    <a:pt x="52" y="73"/>
                  </a:cubicBezTo>
                  <a:cubicBezTo>
                    <a:pt x="55" y="71"/>
                    <a:pt x="58" y="69"/>
                    <a:pt x="61" y="66"/>
                  </a:cubicBezTo>
                  <a:cubicBezTo>
                    <a:pt x="62" y="65"/>
                    <a:pt x="64" y="63"/>
                    <a:pt x="65" y="62"/>
                  </a:cubicBezTo>
                  <a:cubicBezTo>
                    <a:pt x="66" y="62"/>
                    <a:pt x="67" y="61"/>
                    <a:pt x="68" y="60"/>
                  </a:cubicBezTo>
                  <a:cubicBezTo>
                    <a:pt x="68" y="60"/>
                    <a:pt x="69" y="60"/>
                    <a:pt x="69" y="60"/>
                  </a:cubicBezTo>
                  <a:cubicBezTo>
                    <a:pt x="59" y="72"/>
                    <a:pt x="45" y="81"/>
                    <a:pt x="34" y="92"/>
                  </a:cubicBezTo>
                  <a:cubicBezTo>
                    <a:pt x="33" y="92"/>
                    <a:pt x="34" y="93"/>
                    <a:pt x="34" y="93"/>
                  </a:cubicBezTo>
                  <a:cubicBezTo>
                    <a:pt x="46" y="84"/>
                    <a:pt x="58" y="74"/>
                    <a:pt x="70" y="64"/>
                  </a:cubicBezTo>
                  <a:cubicBezTo>
                    <a:pt x="69" y="65"/>
                    <a:pt x="68" y="66"/>
                    <a:pt x="67" y="67"/>
                  </a:cubicBezTo>
                  <a:cubicBezTo>
                    <a:pt x="64" y="70"/>
                    <a:pt x="60" y="73"/>
                    <a:pt x="57" y="76"/>
                  </a:cubicBezTo>
                  <a:cubicBezTo>
                    <a:pt x="51" y="82"/>
                    <a:pt x="45" y="87"/>
                    <a:pt x="39" y="93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51" y="85"/>
                    <a:pt x="62" y="75"/>
                    <a:pt x="72" y="66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69" y="69"/>
                    <a:pt x="66" y="72"/>
                    <a:pt x="63" y="75"/>
                  </a:cubicBezTo>
                  <a:cubicBezTo>
                    <a:pt x="58" y="81"/>
                    <a:pt x="52" y="86"/>
                    <a:pt x="46" y="92"/>
                  </a:cubicBezTo>
                  <a:cubicBezTo>
                    <a:pt x="46" y="92"/>
                    <a:pt x="46" y="93"/>
                    <a:pt x="47" y="92"/>
                  </a:cubicBezTo>
                  <a:cubicBezTo>
                    <a:pt x="57" y="86"/>
                    <a:pt x="64" y="77"/>
                    <a:pt x="74" y="69"/>
                  </a:cubicBezTo>
                  <a:cubicBezTo>
                    <a:pt x="74" y="69"/>
                    <a:pt x="75" y="68"/>
                    <a:pt x="76" y="67"/>
                  </a:cubicBezTo>
                  <a:cubicBezTo>
                    <a:pt x="75" y="68"/>
                    <a:pt x="74" y="70"/>
                    <a:pt x="73" y="71"/>
                  </a:cubicBezTo>
                  <a:cubicBezTo>
                    <a:pt x="72" y="72"/>
                    <a:pt x="69" y="74"/>
                    <a:pt x="67" y="76"/>
                  </a:cubicBezTo>
                  <a:cubicBezTo>
                    <a:pt x="63" y="80"/>
                    <a:pt x="58" y="85"/>
                    <a:pt x="54" y="89"/>
                  </a:cubicBezTo>
                  <a:cubicBezTo>
                    <a:pt x="53" y="90"/>
                    <a:pt x="54" y="90"/>
                    <a:pt x="54" y="90"/>
                  </a:cubicBezTo>
                  <a:cubicBezTo>
                    <a:pt x="61" y="87"/>
                    <a:pt x="66" y="81"/>
                    <a:pt x="72" y="76"/>
                  </a:cubicBezTo>
                  <a:cubicBezTo>
                    <a:pt x="73" y="75"/>
                    <a:pt x="74" y="74"/>
                    <a:pt x="75" y="73"/>
                  </a:cubicBezTo>
                  <a:cubicBezTo>
                    <a:pt x="75" y="73"/>
                    <a:pt x="75" y="74"/>
                    <a:pt x="75" y="74"/>
                  </a:cubicBezTo>
                  <a:cubicBezTo>
                    <a:pt x="73" y="75"/>
                    <a:pt x="72" y="77"/>
                    <a:pt x="70" y="78"/>
                  </a:cubicBezTo>
                  <a:cubicBezTo>
                    <a:pt x="67" y="81"/>
                    <a:pt x="64" y="85"/>
                    <a:pt x="60" y="88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55" y="91"/>
                    <a:pt x="48" y="93"/>
                    <a:pt x="42" y="93"/>
                  </a:cubicBezTo>
                  <a:cubicBezTo>
                    <a:pt x="38" y="93"/>
                    <a:pt x="33" y="93"/>
                    <a:pt x="29" y="92"/>
                  </a:cubicBezTo>
                  <a:close/>
                  <a:moveTo>
                    <a:pt x="63" y="87"/>
                  </a:moveTo>
                  <a:cubicBezTo>
                    <a:pt x="65" y="85"/>
                    <a:pt x="67" y="82"/>
                    <a:pt x="70" y="80"/>
                  </a:cubicBezTo>
                  <a:cubicBezTo>
                    <a:pt x="71" y="78"/>
                    <a:pt x="72" y="77"/>
                    <a:pt x="74" y="76"/>
                  </a:cubicBezTo>
                  <a:cubicBezTo>
                    <a:pt x="71" y="80"/>
                    <a:pt x="67" y="84"/>
                    <a:pt x="63" y="87"/>
                  </a:cubicBezTo>
                  <a:close/>
                  <a:moveTo>
                    <a:pt x="76" y="72"/>
                  </a:moveTo>
                  <a:cubicBezTo>
                    <a:pt x="72" y="75"/>
                    <a:pt x="69" y="77"/>
                    <a:pt x="66" y="80"/>
                  </a:cubicBezTo>
                  <a:cubicBezTo>
                    <a:pt x="64" y="82"/>
                    <a:pt x="62" y="84"/>
                    <a:pt x="60" y="86"/>
                  </a:cubicBezTo>
                  <a:cubicBezTo>
                    <a:pt x="59" y="86"/>
                    <a:pt x="53" y="91"/>
                    <a:pt x="56" y="87"/>
                  </a:cubicBezTo>
                  <a:cubicBezTo>
                    <a:pt x="60" y="83"/>
                    <a:pt x="65" y="79"/>
                    <a:pt x="69" y="75"/>
                  </a:cubicBezTo>
                  <a:cubicBezTo>
                    <a:pt x="72" y="73"/>
                    <a:pt x="76" y="70"/>
                    <a:pt x="77" y="66"/>
                  </a:cubicBezTo>
                  <a:cubicBezTo>
                    <a:pt x="78" y="66"/>
                    <a:pt x="77" y="65"/>
                    <a:pt x="77" y="66"/>
                  </a:cubicBezTo>
                  <a:cubicBezTo>
                    <a:pt x="72" y="70"/>
                    <a:pt x="67" y="73"/>
                    <a:pt x="63" y="77"/>
                  </a:cubicBezTo>
                  <a:cubicBezTo>
                    <a:pt x="60" y="80"/>
                    <a:pt x="58" y="82"/>
                    <a:pt x="55" y="85"/>
                  </a:cubicBezTo>
                  <a:cubicBezTo>
                    <a:pt x="53" y="86"/>
                    <a:pt x="49" y="90"/>
                    <a:pt x="48" y="91"/>
                  </a:cubicBezTo>
                  <a:cubicBezTo>
                    <a:pt x="58" y="82"/>
                    <a:pt x="67" y="73"/>
                    <a:pt x="76" y="64"/>
                  </a:cubicBezTo>
                  <a:cubicBezTo>
                    <a:pt x="76" y="63"/>
                    <a:pt x="76" y="63"/>
                    <a:pt x="76" y="63"/>
                  </a:cubicBezTo>
                  <a:cubicBezTo>
                    <a:pt x="77" y="63"/>
                    <a:pt x="77" y="62"/>
                    <a:pt x="78" y="62"/>
                  </a:cubicBezTo>
                  <a:cubicBezTo>
                    <a:pt x="78" y="61"/>
                    <a:pt x="78" y="61"/>
                    <a:pt x="77" y="61"/>
                  </a:cubicBezTo>
                  <a:cubicBezTo>
                    <a:pt x="71" y="66"/>
                    <a:pt x="65" y="72"/>
                    <a:pt x="58" y="77"/>
                  </a:cubicBezTo>
                  <a:cubicBezTo>
                    <a:pt x="55" y="80"/>
                    <a:pt x="52" y="83"/>
                    <a:pt x="49" y="85"/>
                  </a:cubicBezTo>
                  <a:cubicBezTo>
                    <a:pt x="47" y="87"/>
                    <a:pt x="45" y="88"/>
                    <a:pt x="44" y="89"/>
                  </a:cubicBezTo>
                  <a:cubicBezTo>
                    <a:pt x="49" y="85"/>
                    <a:pt x="54" y="80"/>
                    <a:pt x="59" y="75"/>
                  </a:cubicBezTo>
                  <a:cubicBezTo>
                    <a:pt x="64" y="70"/>
                    <a:pt x="70" y="65"/>
                    <a:pt x="75" y="59"/>
                  </a:cubicBezTo>
                  <a:cubicBezTo>
                    <a:pt x="76" y="59"/>
                    <a:pt x="75" y="58"/>
                    <a:pt x="75" y="59"/>
                  </a:cubicBezTo>
                  <a:cubicBezTo>
                    <a:pt x="69" y="65"/>
                    <a:pt x="62" y="70"/>
                    <a:pt x="56" y="75"/>
                  </a:cubicBezTo>
                  <a:cubicBezTo>
                    <a:pt x="52" y="79"/>
                    <a:pt x="48" y="82"/>
                    <a:pt x="44" y="85"/>
                  </a:cubicBezTo>
                  <a:cubicBezTo>
                    <a:pt x="42" y="86"/>
                    <a:pt x="40" y="87"/>
                    <a:pt x="38" y="89"/>
                  </a:cubicBezTo>
                  <a:cubicBezTo>
                    <a:pt x="38" y="89"/>
                    <a:pt x="36" y="91"/>
                    <a:pt x="36" y="91"/>
                  </a:cubicBezTo>
                  <a:cubicBezTo>
                    <a:pt x="36" y="91"/>
                    <a:pt x="36" y="91"/>
                    <a:pt x="37" y="90"/>
                  </a:cubicBezTo>
                  <a:cubicBezTo>
                    <a:pt x="42" y="85"/>
                    <a:pt x="49" y="80"/>
                    <a:pt x="55" y="74"/>
                  </a:cubicBezTo>
                  <a:cubicBezTo>
                    <a:pt x="60" y="69"/>
                    <a:pt x="66" y="65"/>
                    <a:pt x="71" y="59"/>
                  </a:cubicBezTo>
                  <a:cubicBezTo>
                    <a:pt x="73" y="58"/>
                    <a:pt x="76" y="57"/>
                    <a:pt x="78" y="58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8" y="59"/>
                    <a:pt x="78" y="60"/>
                    <a:pt x="78" y="61"/>
                  </a:cubicBezTo>
                  <a:cubicBezTo>
                    <a:pt x="78" y="65"/>
                    <a:pt x="77" y="69"/>
                    <a:pt x="76" y="72"/>
                  </a:cubicBezTo>
                  <a:close/>
                  <a:moveTo>
                    <a:pt x="33" y="26"/>
                  </a:moveTo>
                  <a:cubicBezTo>
                    <a:pt x="34" y="27"/>
                    <a:pt x="34" y="26"/>
                    <a:pt x="34" y="26"/>
                  </a:cubicBezTo>
                  <a:cubicBezTo>
                    <a:pt x="35" y="27"/>
                    <a:pt x="35" y="26"/>
                    <a:pt x="35" y="25"/>
                  </a:cubicBezTo>
                  <a:cubicBezTo>
                    <a:pt x="37" y="18"/>
                    <a:pt x="35" y="10"/>
                    <a:pt x="35" y="3"/>
                  </a:cubicBezTo>
                  <a:cubicBezTo>
                    <a:pt x="39" y="3"/>
                    <a:pt x="43" y="3"/>
                    <a:pt x="48" y="3"/>
                  </a:cubicBezTo>
                  <a:cubicBezTo>
                    <a:pt x="49" y="10"/>
                    <a:pt x="48" y="18"/>
                    <a:pt x="48" y="25"/>
                  </a:cubicBezTo>
                  <a:cubicBezTo>
                    <a:pt x="48" y="25"/>
                    <a:pt x="48" y="26"/>
                    <a:pt x="48" y="26"/>
                  </a:cubicBezTo>
                  <a:cubicBezTo>
                    <a:pt x="49" y="26"/>
                    <a:pt x="49" y="27"/>
                    <a:pt x="49" y="26"/>
                  </a:cubicBezTo>
                  <a:cubicBezTo>
                    <a:pt x="66" y="26"/>
                    <a:pt x="77" y="40"/>
                    <a:pt x="78" y="55"/>
                  </a:cubicBezTo>
                  <a:cubicBezTo>
                    <a:pt x="76" y="55"/>
                    <a:pt x="74" y="55"/>
                    <a:pt x="72" y="56"/>
                  </a:cubicBezTo>
                  <a:cubicBezTo>
                    <a:pt x="67" y="58"/>
                    <a:pt x="64" y="58"/>
                    <a:pt x="59" y="55"/>
                  </a:cubicBezTo>
                  <a:cubicBezTo>
                    <a:pt x="53" y="51"/>
                    <a:pt x="45" y="52"/>
                    <a:pt x="38" y="54"/>
                  </a:cubicBezTo>
                  <a:cubicBezTo>
                    <a:pt x="33" y="56"/>
                    <a:pt x="29" y="56"/>
                    <a:pt x="25" y="54"/>
                  </a:cubicBezTo>
                  <a:cubicBezTo>
                    <a:pt x="22" y="53"/>
                    <a:pt x="19" y="52"/>
                    <a:pt x="16" y="52"/>
                  </a:cubicBezTo>
                  <a:cubicBezTo>
                    <a:pt x="12" y="51"/>
                    <a:pt x="7" y="52"/>
                    <a:pt x="3" y="53"/>
                  </a:cubicBezTo>
                  <a:cubicBezTo>
                    <a:pt x="6" y="39"/>
                    <a:pt x="19" y="25"/>
                    <a:pt x="33" y="26"/>
                  </a:cubicBezTo>
                  <a:close/>
                </a:path>
              </a:pathLst>
            </a:custGeom>
            <a:blipFill dpi="0" rotWithShape="1"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55" name="Freeform 49"/>
            <p:cNvSpPr>
              <a:spLocks noEditPoints="1"/>
            </p:cNvSpPr>
            <p:nvPr/>
          </p:nvSpPr>
          <p:spPr bwMode="auto">
            <a:xfrm>
              <a:off x="5984961" y="1835999"/>
              <a:ext cx="244475" cy="279400"/>
            </a:xfrm>
            <a:custGeom>
              <a:avLst/>
              <a:gdLst>
                <a:gd name="T0" fmla="*/ 71 w 84"/>
                <a:gd name="T1" fmla="*/ 85 h 96"/>
                <a:gd name="T2" fmla="*/ 49 w 84"/>
                <a:gd name="T3" fmla="*/ 0 h 96"/>
                <a:gd name="T4" fmla="*/ 1 w 84"/>
                <a:gd name="T5" fmla="*/ 56 h 96"/>
                <a:gd name="T6" fmla="*/ 46 w 84"/>
                <a:gd name="T7" fmla="*/ 74 h 96"/>
                <a:gd name="T8" fmla="*/ 36 w 84"/>
                <a:gd name="T9" fmla="*/ 86 h 96"/>
                <a:gd name="T10" fmla="*/ 35 w 84"/>
                <a:gd name="T11" fmla="*/ 71 h 96"/>
                <a:gd name="T12" fmla="*/ 19 w 84"/>
                <a:gd name="T13" fmla="*/ 88 h 96"/>
                <a:gd name="T14" fmla="*/ 29 w 84"/>
                <a:gd name="T15" fmla="*/ 85 h 96"/>
                <a:gd name="T16" fmla="*/ 15 w 84"/>
                <a:gd name="T17" fmla="*/ 86 h 96"/>
                <a:gd name="T18" fmla="*/ 32 w 84"/>
                <a:gd name="T19" fmla="*/ 72 h 96"/>
                <a:gd name="T20" fmla="*/ 55 w 84"/>
                <a:gd name="T21" fmla="*/ 71 h 96"/>
                <a:gd name="T22" fmla="*/ 39 w 84"/>
                <a:gd name="T23" fmla="*/ 76 h 96"/>
                <a:gd name="T24" fmla="*/ 22 w 84"/>
                <a:gd name="T25" fmla="*/ 85 h 96"/>
                <a:gd name="T26" fmla="*/ 63 w 84"/>
                <a:gd name="T27" fmla="*/ 60 h 96"/>
                <a:gd name="T28" fmla="*/ 52 w 84"/>
                <a:gd name="T29" fmla="*/ 55 h 96"/>
                <a:gd name="T30" fmla="*/ 16 w 84"/>
                <a:gd name="T31" fmla="*/ 84 h 96"/>
                <a:gd name="T32" fmla="*/ 13 w 84"/>
                <a:gd name="T33" fmla="*/ 80 h 96"/>
                <a:gd name="T34" fmla="*/ 40 w 84"/>
                <a:gd name="T35" fmla="*/ 57 h 96"/>
                <a:gd name="T36" fmla="*/ 28 w 84"/>
                <a:gd name="T37" fmla="*/ 63 h 96"/>
                <a:gd name="T38" fmla="*/ 10 w 84"/>
                <a:gd name="T39" fmla="*/ 81 h 96"/>
                <a:gd name="T40" fmla="*/ 23 w 84"/>
                <a:gd name="T41" fmla="*/ 61 h 96"/>
                <a:gd name="T42" fmla="*/ 17 w 84"/>
                <a:gd name="T43" fmla="*/ 57 h 96"/>
                <a:gd name="T44" fmla="*/ 14 w 84"/>
                <a:gd name="T45" fmla="*/ 65 h 96"/>
                <a:gd name="T46" fmla="*/ 8 w 84"/>
                <a:gd name="T47" fmla="*/ 60 h 96"/>
                <a:gd name="T48" fmla="*/ 8 w 84"/>
                <a:gd name="T49" fmla="*/ 60 h 96"/>
                <a:gd name="T50" fmla="*/ 27 w 84"/>
                <a:gd name="T51" fmla="*/ 58 h 96"/>
                <a:gd name="T52" fmla="*/ 26 w 84"/>
                <a:gd name="T53" fmla="*/ 57 h 96"/>
                <a:gd name="T54" fmla="*/ 26 w 84"/>
                <a:gd name="T55" fmla="*/ 57 h 96"/>
                <a:gd name="T56" fmla="*/ 14 w 84"/>
                <a:gd name="T57" fmla="*/ 62 h 96"/>
                <a:gd name="T58" fmla="*/ 9 w 84"/>
                <a:gd name="T59" fmla="*/ 61 h 96"/>
                <a:gd name="T60" fmla="*/ 16 w 84"/>
                <a:gd name="T61" fmla="*/ 62 h 96"/>
                <a:gd name="T62" fmla="*/ 5 w 84"/>
                <a:gd name="T63" fmla="*/ 61 h 96"/>
                <a:gd name="T64" fmla="*/ 8 w 84"/>
                <a:gd name="T65" fmla="*/ 57 h 96"/>
                <a:gd name="T66" fmla="*/ 4 w 84"/>
                <a:gd name="T67" fmla="*/ 59 h 96"/>
                <a:gd name="T68" fmla="*/ 39 w 84"/>
                <a:gd name="T69" fmla="*/ 60 h 96"/>
                <a:gd name="T70" fmla="*/ 29 w 84"/>
                <a:gd name="T71" fmla="*/ 92 h 96"/>
                <a:gd name="T72" fmla="*/ 62 w 84"/>
                <a:gd name="T73" fmla="*/ 66 h 96"/>
                <a:gd name="T74" fmla="*/ 35 w 84"/>
                <a:gd name="T75" fmla="*/ 93 h 96"/>
                <a:gd name="T76" fmla="*/ 40 w 84"/>
                <a:gd name="T77" fmla="*/ 93 h 96"/>
                <a:gd name="T78" fmla="*/ 48 w 84"/>
                <a:gd name="T79" fmla="*/ 92 h 96"/>
                <a:gd name="T80" fmla="*/ 54 w 84"/>
                <a:gd name="T81" fmla="*/ 89 h 96"/>
                <a:gd name="T82" fmla="*/ 71 w 84"/>
                <a:gd name="T83" fmla="*/ 78 h 96"/>
                <a:gd name="T84" fmla="*/ 64 w 84"/>
                <a:gd name="T85" fmla="*/ 87 h 96"/>
                <a:gd name="T86" fmla="*/ 67 w 84"/>
                <a:gd name="T87" fmla="*/ 80 h 96"/>
                <a:gd name="T88" fmla="*/ 78 w 84"/>
                <a:gd name="T89" fmla="*/ 66 h 96"/>
                <a:gd name="T90" fmla="*/ 77 w 84"/>
                <a:gd name="T91" fmla="*/ 63 h 96"/>
                <a:gd name="T92" fmla="*/ 44 w 84"/>
                <a:gd name="T93" fmla="*/ 90 h 96"/>
                <a:gd name="T94" fmla="*/ 45 w 84"/>
                <a:gd name="T95" fmla="*/ 85 h 96"/>
                <a:gd name="T96" fmla="*/ 72 w 84"/>
                <a:gd name="T97" fmla="*/ 59 h 96"/>
                <a:gd name="T98" fmla="*/ 34 w 84"/>
                <a:gd name="T99" fmla="*/ 27 h 96"/>
                <a:gd name="T100" fmla="*/ 49 w 84"/>
                <a:gd name="T101" fmla="*/ 25 h 96"/>
                <a:gd name="T102" fmla="*/ 60 w 84"/>
                <a:gd name="T103" fmla="*/ 55 h 96"/>
                <a:gd name="T104" fmla="*/ 34 w 84"/>
                <a:gd name="T105" fmla="*/ 2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" h="96">
                  <a:moveTo>
                    <a:pt x="0" y="57"/>
                  </a:moveTo>
                  <a:cubicBezTo>
                    <a:pt x="0" y="58"/>
                    <a:pt x="0" y="59"/>
                    <a:pt x="0" y="59"/>
                  </a:cubicBezTo>
                  <a:cubicBezTo>
                    <a:pt x="1" y="69"/>
                    <a:pt x="4" y="79"/>
                    <a:pt x="11" y="86"/>
                  </a:cubicBezTo>
                  <a:cubicBezTo>
                    <a:pt x="18" y="94"/>
                    <a:pt x="32" y="96"/>
                    <a:pt x="43" y="96"/>
                  </a:cubicBezTo>
                  <a:cubicBezTo>
                    <a:pt x="53" y="96"/>
                    <a:pt x="63" y="92"/>
                    <a:pt x="71" y="85"/>
                  </a:cubicBezTo>
                  <a:cubicBezTo>
                    <a:pt x="78" y="80"/>
                    <a:pt x="81" y="71"/>
                    <a:pt x="82" y="63"/>
                  </a:cubicBezTo>
                  <a:cubicBezTo>
                    <a:pt x="84" y="44"/>
                    <a:pt x="72" y="24"/>
                    <a:pt x="52" y="24"/>
                  </a:cubicBezTo>
                  <a:cubicBezTo>
                    <a:pt x="52" y="16"/>
                    <a:pt x="53" y="9"/>
                    <a:pt x="51" y="1"/>
                  </a:cubicBezTo>
                  <a:cubicBezTo>
                    <a:pt x="51" y="1"/>
                    <a:pt x="51" y="1"/>
                    <a:pt x="50" y="1"/>
                  </a:cubicBezTo>
                  <a:cubicBezTo>
                    <a:pt x="50" y="0"/>
                    <a:pt x="50" y="0"/>
                    <a:pt x="49" y="0"/>
                  </a:cubicBezTo>
                  <a:cubicBezTo>
                    <a:pt x="45" y="0"/>
                    <a:pt x="40" y="1"/>
                    <a:pt x="36" y="0"/>
                  </a:cubicBezTo>
                  <a:cubicBezTo>
                    <a:pt x="35" y="0"/>
                    <a:pt x="34" y="0"/>
                    <a:pt x="34" y="1"/>
                  </a:cubicBezTo>
                  <a:cubicBezTo>
                    <a:pt x="34" y="1"/>
                    <a:pt x="33" y="1"/>
                    <a:pt x="33" y="2"/>
                  </a:cubicBezTo>
                  <a:cubicBezTo>
                    <a:pt x="33" y="9"/>
                    <a:pt x="35" y="16"/>
                    <a:pt x="34" y="24"/>
                  </a:cubicBezTo>
                  <a:cubicBezTo>
                    <a:pt x="17" y="23"/>
                    <a:pt x="2" y="40"/>
                    <a:pt x="1" y="56"/>
                  </a:cubicBezTo>
                  <a:cubicBezTo>
                    <a:pt x="0" y="56"/>
                    <a:pt x="0" y="57"/>
                    <a:pt x="0" y="57"/>
                  </a:cubicBezTo>
                  <a:close/>
                  <a:moveTo>
                    <a:pt x="29" y="92"/>
                  </a:moveTo>
                  <a:cubicBezTo>
                    <a:pt x="29" y="92"/>
                    <a:pt x="29" y="92"/>
                    <a:pt x="29" y="92"/>
                  </a:cubicBezTo>
                  <a:cubicBezTo>
                    <a:pt x="27" y="92"/>
                    <a:pt x="25" y="91"/>
                    <a:pt x="23" y="91"/>
                  </a:cubicBezTo>
                  <a:cubicBezTo>
                    <a:pt x="31" y="85"/>
                    <a:pt x="39" y="79"/>
                    <a:pt x="46" y="74"/>
                  </a:cubicBezTo>
                  <a:cubicBezTo>
                    <a:pt x="49" y="72"/>
                    <a:pt x="52" y="70"/>
                    <a:pt x="55" y="67"/>
                  </a:cubicBezTo>
                  <a:cubicBezTo>
                    <a:pt x="57" y="66"/>
                    <a:pt x="59" y="64"/>
                    <a:pt x="61" y="62"/>
                  </a:cubicBezTo>
                  <a:cubicBezTo>
                    <a:pt x="63" y="61"/>
                    <a:pt x="65" y="59"/>
                    <a:pt x="62" y="62"/>
                  </a:cubicBezTo>
                  <a:cubicBezTo>
                    <a:pt x="58" y="68"/>
                    <a:pt x="51" y="72"/>
                    <a:pt x="45" y="77"/>
                  </a:cubicBezTo>
                  <a:cubicBezTo>
                    <a:pt x="42" y="80"/>
                    <a:pt x="39" y="83"/>
                    <a:pt x="36" y="86"/>
                  </a:cubicBezTo>
                  <a:cubicBezTo>
                    <a:pt x="35" y="87"/>
                    <a:pt x="33" y="89"/>
                    <a:pt x="31" y="90"/>
                  </a:cubicBezTo>
                  <a:cubicBezTo>
                    <a:pt x="31" y="91"/>
                    <a:pt x="30" y="91"/>
                    <a:pt x="29" y="92"/>
                  </a:cubicBezTo>
                  <a:close/>
                  <a:moveTo>
                    <a:pt x="17" y="87"/>
                  </a:moveTo>
                  <a:cubicBezTo>
                    <a:pt x="17" y="87"/>
                    <a:pt x="17" y="87"/>
                    <a:pt x="17" y="87"/>
                  </a:cubicBezTo>
                  <a:cubicBezTo>
                    <a:pt x="23" y="82"/>
                    <a:pt x="29" y="76"/>
                    <a:pt x="35" y="71"/>
                  </a:cubicBezTo>
                  <a:cubicBezTo>
                    <a:pt x="38" y="68"/>
                    <a:pt x="42" y="65"/>
                    <a:pt x="45" y="62"/>
                  </a:cubicBezTo>
                  <a:cubicBezTo>
                    <a:pt x="48" y="61"/>
                    <a:pt x="52" y="58"/>
                    <a:pt x="54" y="57"/>
                  </a:cubicBezTo>
                  <a:cubicBezTo>
                    <a:pt x="47" y="63"/>
                    <a:pt x="40" y="68"/>
                    <a:pt x="34" y="74"/>
                  </a:cubicBezTo>
                  <a:cubicBezTo>
                    <a:pt x="29" y="78"/>
                    <a:pt x="23" y="82"/>
                    <a:pt x="19" y="88"/>
                  </a:cubicBezTo>
                  <a:cubicBezTo>
                    <a:pt x="19" y="88"/>
                    <a:pt x="19" y="89"/>
                    <a:pt x="19" y="88"/>
                  </a:cubicBezTo>
                  <a:cubicBezTo>
                    <a:pt x="26" y="84"/>
                    <a:pt x="32" y="80"/>
                    <a:pt x="38" y="75"/>
                  </a:cubicBezTo>
                  <a:cubicBezTo>
                    <a:pt x="44" y="70"/>
                    <a:pt x="51" y="64"/>
                    <a:pt x="58" y="60"/>
                  </a:cubicBezTo>
                  <a:cubicBezTo>
                    <a:pt x="55" y="61"/>
                    <a:pt x="52" y="64"/>
                    <a:pt x="50" y="67"/>
                  </a:cubicBezTo>
                  <a:cubicBezTo>
                    <a:pt x="46" y="70"/>
                    <a:pt x="42" y="73"/>
                    <a:pt x="38" y="76"/>
                  </a:cubicBezTo>
                  <a:cubicBezTo>
                    <a:pt x="35" y="79"/>
                    <a:pt x="32" y="83"/>
                    <a:pt x="29" y="85"/>
                  </a:cubicBezTo>
                  <a:cubicBezTo>
                    <a:pt x="26" y="87"/>
                    <a:pt x="24" y="88"/>
                    <a:pt x="23" y="90"/>
                  </a:cubicBezTo>
                  <a:cubicBezTo>
                    <a:pt x="21" y="89"/>
                    <a:pt x="19" y="89"/>
                    <a:pt x="17" y="87"/>
                  </a:cubicBezTo>
                  <a:close/>
                  <a:moveTo>
                    <a:pt x="17" y="87"/>
                  </a:moveTo>
                  <a:cubicBezTo>
                    <a:pt x="17" y="87"/>
                    <a:pt x="17" y="87"/>
                    <a:pt x="17" y="87"/>
                  </a:cubicBezTo>
                  <a:cubicBezTo>
                    <a:pt x="16" y="87"/>
                    <a:pt x="15" y="86"/>
                    <a:pt x="15" y="86"/>
                  </a:cubicBezTo>
                  <a:cubicBezTo>
                    <a:pt x="21" y="81"/>
                    <a:pt x="27" y="75"/>
                    <a:pt x="33" y="70"/>
                  </a:cubicBezTo>
                  <a:cubicBezTo>
                    <a:pt x="36" y="67"/>
                    <a:pt x="40" y="64"/>
                    <a:pt x="43" y="61"/>
                  </a:cubicBezTo>
                  <a:cubicBezTo>
                    <a:pt x="45" y="60"/>
                    <a:pt x="47" y="59"/>
                    <a:pt x="49" y="57"/>
                  </a:cubicBezTo>
                  <a:cubicBezTo>
                    <a:pt x="53" y="55"/>
                    <a:pt x="48" y="58"/>
                    <a:pt x="47" y="59"/>
                  </a:cubicBezTo>
                  <a:cubicBezTo>
                    <a:pt x="42" y="63"/>
                    <a:pt x="37" y="67"/>
                    <a:pt x="32" y="72"/>
                  </a:cubicBezTo>
                  <a:cubicBezTo>
                    <a:pt x="27" y="77"/>
                    <a:pt x="21" y="81"/>
                    <a:pt x="17" y="87"/>
                  </a:cubicBezTo>
                  <a:close/>
                  <a:moveTo>
                    <a:pt x="48" y="76"/>
                  </a:moveTo>
                  <a:cubicBezTo>
                    <a:pt x="54" y="71"/>
                    <a:pt x="60" y="67"/>
                    <a:pt x="65" y="61"/>
                  </a:cubicBezTo>
                  <a:cubicBezTo>
                    <a:pt x="65" y="61"/>
                    <a:pt x="66" y="61"/>
                    <a:pt x="66" y="61"/>
                  </a:cubicBezTo>
                  <a:cubicBezTo>
                    <a:pt x="62" y="64"/>
                    <a:pt x="59" y="68"/>
                    <a:pt x="55" y="71"/>
                  </a:cubicBezTo>
                  <a:cubicBezTo>
                    <a:pt x="49" y="75"/>
                    <a:pt x="44" y="80"/>
                    <a:pt x="38" y="85"/>
                  </a:cubicBezTo>
                  <a:cubicBezTo>
                    <a:pt x="42" y="82"/>
                    <a:pt x="45" y="78"/>
                    <a:pt x="48" y="76"/>
                  </a:cubicBezTo>
                  <a:close/>
                  <a:moveTo>
                    <a:pt x="46" y="73"/>
                  </a:moveTo>
                  <a:cubicBezTo>
                    <a:pt x="42" y="76"/>
                    <a:pt x="37" y="79"/>
                    <a:pt x="33" y="82"/>
                  </a:cubicBezTo>
                  <a:cubicBezTo>
                    <a:pt x="35" y="80"/>
                    <a:pt x="37" y="78"/>
                    <a:pt x="39" y="76"/>
                  </a:cubicBezTo>
                  <a:cubicBezTo>
                    <a:pt x="45" y="70"/>
                    <a:pt x="53" y="65"/>
                    <a:pt x="60" y="59"/>
                  </a:cubicBezTo>
                  <a:cubicBezTo>
                    <a:pt x="60" y="59"/>
                    <a:pt x="60" y="58"/>
                    <a:pt x="59" y="58"/>
                  </a:cubicBezTo>
                  <a:cubicBezTo>
                    <a:pt x="53" y="61"/>
                    <a:pt x="48" y="66"/>
                    <a:pt x="43" y="70"/>
                  </a:cubicBezTo>
                  <a:cubicBezTo>
                    <a:pt x="36" y="75"/>
                    <a:pt x="29" y="81"/>
                    <a:pt x="22" y="86"/>
                  </a:cubicBezTo>
                  <a:cubicBezTo>
                    <a:pt x="19" y="88"/>
                    <a:pt x="22" y="85"/>
                    <a:pt x="22" y="85"/>
                  </a:cubicBezTo>
                  <a:cubicBezTo>
                    <a:pt x="24" y="83"/>
                    <a:pt x="25" y="82"/>
                    <a:pt x="27" y="81"/>
                  </a:cubicBezTo>
                  <a:cubicBezTo>
                    <a:pt x="30" y="78"/>
                    <a:pt x="33" y="76"/>
                    <a:pt x="36" y="73"/>
                  </a:cubicBezTo>
                  <a:cubicBezTo>
                    <a:pt x="42" y="68"/>
                    <a:pt x="49" y="62"/>
                    <a:pt x="55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8" y="57"/>
                    <a:pt x="60" y="59"/>
                    <a:pt x="63" y="60"/>
                  </a:cubicBezTo>
                  <a:cubicBezTo>
                    <a:pt x="57" y="64"/>
                    <a:pt x="52" y="69"/>
                    <a:pt x="46" y="73"/>
                  </a:cubicBezTo>
                  <a:close/>
                  <a:moveTo>
                    <a:pt x="40" y="65"/>
                  </a:moveTo>
                  <a:cubicBezTo>
                    <a:pt x="41" y="64"/>
                    <a:pt x="43" y="63"/>
                    <a:pt x="44" y="62"/>
                  </a:cubicBezTo>
                  <a:cubicBezTo>
                    <a:pt x="47" y="60"/>
                    <a:pt x="50" y="58"/>
                    <a:pt x="52" y="56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5"/>
                    <a:pt x="53" y="55"/>
                    <a:pt x="53" y="55"/>
                  </a:cubicBezTo>
                  <a:cubicBezTo>
                    <a:pt x="54" y="55"/>
                    <a:pt x="54" y="55"/>
                    <a:pt x="55" y="56"/>
                  </a:cubicBezTo>
                  <a:cubicBezTo>
                    <a:pt x="50" y="59"/>
                    <a:pt x="45" y="62"/>
                    <a:pt x="40" y="65"/>
                  </a:cubicBezTo>
                  <a:close/>
                  <a:moveTo>
                    <a:pt x="18" y="82"/>
                  </a:moveTo>
                  <a:cubicBezTo>
                    <a:pt x="17" y="82"/>
                    <a:pt x="17" y="83"/>
                    <a:pt x="16" y="84"/>
                  </a:cubicBezTo>
                  <a:cubicBezTo>
                    <a:pt x="17" y="83"/>
                    <a:pt x="18" y="82"/>
                    <a:pt x="19" y="81"/>
                  </a:cubicBezTo>
                  <a:cubicBezTo>
                    <a:pt x="21" y="78"/>
                    <a:pt x="24" y="75"/>
                    <a:pt x="27" y="72"/>
                  </a:cubicBezTo>
                  <a:cubicBezTo>
                    <a:pt x="33" y="67"/>
                    <a:pt x="39" y="62"/>
                    <a:pt x="45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32" y="60"/>
                    <a:pt x="24" y="72"/>
                    <a:pt x="13" y="80"/>
                  </a:cubicBezTo>
                  <a:cubicBezTo>
                    <a:pt x="13" y="80"/>
                    <a:pt x="11" y="81"/>
                    <a:pt x="11" y="81"/>
                  </a:cubicBezTo>
                  <a:cubicBezTo>
                    <a:pt x="12" y="80"/>
                    <a:pt x="13" y="78"/>
                    <a:pt x="15" y="76"/>
                  </a:cubicBezTo>
                  <a:cubicBezTo>
                    <a:pt x="17" y="74"/>
                    <a:pt x="20" y="71"/>
                    <a:pt x="23" y="69"/>
                  </a:cubicBezTo>
                  <a:cubicBezTo>
                    <a:pt x="27" y="66"/>
                    <a:pt x="31" y="63"/>
                    <a:pt x="35" y="59"/>
                  </a:cubicBezTo>
                  <a:cubicBezTo>
                    <a:pt x="36" y="58"/>
                    <a:pt x="38" y="58"/>
                    <a:pt x="40" y="57"/>
                  </a:cubicBezTo>
                  <a:cubicBezTo>
                    <a:pt x="43" y="56"/>
                    <a:pt x="47" y="55"/>
                    <a:pt x="51" y="55"/>
                  </a:cubicBezTo>
                  <a:cubicBezTo>
                    <a:pt x="39" y="63"/>
                    <a:pt x="29" y="73"/>
                    <a:pt x="18" y="82"/>
                  </a:cubicBezTo>
                  <a:close/>
                  <a:moveTo>
                    <a:pt x="8" y="78"/>
                  </a:moveTo>
                  <a:cubicBezTo>
                    <a:pt x="13" y="76"/>
                    <a:pt x="17" y="72"/>
                    <a:pt x="21" y="69"/>
                  </a:cubicBezTo>
                  <a:cubicBezTo>
                    <a:pt x="23" y="67"/>
                    <a:pt x="26" y="65"/>
                    <a:pt x="28" y="63"/>
                  </a:cubicBezTo>
                  <a:cubicBezTo>
                    <a:pt x="29" y="61"/>
                    <a:pt x="31" y="60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59"/>
                    <a:pt x="34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27" y="67"/>
                    <a:pt x="16" y="72"/>
                    <a:pt x="10" y="81"/>
                  </a:cubicBezTo>
                  <a:cubicBezTo>
                    <a:pt x="10" y="80"/>
                    <a:pt x="9" y="79"/>
                    <a:pt x="8" y="78"/>
                  </a:cubicBezTo>
                  <a:close/>
                  <a:moveTo>
                    <a:pt x="7" y="76"/>
                  </a:moveTo>
                  <a:cubicBezTo>
                    <a:pt x="10" y="73"/>
                    <a:pt x="13" y="70"/>
                    <a:pt x="16" y="67"/>
                  </a:cubicBezTo>
                  <a:cubicBezTo>
                    <a:pt x="17" y="66"/>
                    <a:pt x="19" y="64"/>
                    <a:pt x="20" y="63"/>
                  </a:cubicBezTo>
                  <a:cubicBezTo>
                    <a:pt x="22" y="61"/>
                    <a:pt x="28" y="55"/>
                    <a:pt x="23" y="61"/>
                  </a:cubicBezTo>
                  <a:cubicBezTo>
                    <a:pt x="21" y="65"/>
                    <a:pt x="18" y="68"/>
                    <a:pt x="15" y="71"/>
                  </a:cubicBezTo>
                  <a:cubicBezTo>
                    <a:pt x="12" y="73"/>
                    <a:pt x="10" y="75"/>
                    <a:pt x="8" y="77"/>
                  </a:cubicBezTo>
                  <a:cubicBezTo>
                    <a:pt x="7" y="77"/>
                    <a:pt x="7" y="76"/>
                    <a:pt x="7" y="76"/>
                  </a:cubicBezTo>
                  <a:close/>
                  <a:moveTo>
                    <a:pt x="4" y="67"/>
                  </a:moveTo>
                  <a:cubicBezTo>
                    <a:pt x="9" y="64"/>
                    <a:pt x="12" y="59"/>
                    <a:pt x="17" y="57"/>
                  </a:cubicBezTo>
                  <a:cubicBezTo>
                    <a:pt x="17" y="57"/>
                    <a:pt x="15" y="60"/>
                    <a:pt x="14" y="61"/>
                  </a:cubicBezTo>
                  <a:cubicBezTo>
                    <a:pt x="13" y="62"/>
                    <a:pt x="12" y="63"/>
                    <a:pt x="10" y="64"/>
                  </a:cubicBezTo>
                  <a:cubicBezTo>
                    <a:pt x="8" y="66"/>
                    <a:pt x="7" y="69"/>
                    <a:pt x="5" y="71"/>
                  </a:cubicBezTo>
                  <a:cubicBezTo>
                    <a:pt x="5" y="71"/>
                    <a:pt x="6" y="72"/>
                    <a:pt x="6" y="72"/>
                  </a:cubicBezTo>
                  <a:cubicBezTo>
                    <a:pt x="9" y="70"/>
                    <a:pt x="11" y="67"/>
                    <a:pt x="14" y="65"/>
                  </a:cubicBezTo>
                  <a:cubicBezTo>
                    <a:pt x="15" y="63"/>
                    <a:pt x="17" y="62"/>
                    <a:pt x="18" y="60"/>
                  </a:cubicBezTo>
                  <a:cubicBezTo>
                    <a:pt x="19" y="60"/>
                    <a:pt x="23" y="55"/>
                    <a:pt x="21" y="59"/>
                  </a:cubicBezTo>
                  <a:cubicBezTo>
                    <a:pt x="17" y="64"/>
                    <a:pt x="11" y="69"/>
                    <a:pt x="6" y="74"/>
                  </a:cubicBezTo>
                  <a:cubicBezTo>
                    <a:pt x="6" y="72"/>
                    <a:pt x="5" y="70"/>
                    <a:pt x="4" y="67"/>
                  </a:cubicBezTo>
                  <a:close/>
                  <a:moveTo>
                    <a:pt x="8" y="60"/>
                  </a:moveTo>
                  <a:cubicBezTo>
                    <a:pt x="9" y="59"/>
                    <a:pt x="10" y="57"/>
                    <a:pt x="12" y="56"/>
                  </a:cubicBezTo>
                  <a:cubicBezTo>
                    <a:pt x="15" y="54"/>
                    <a:pt x="12" y="57"/>
                    <a:pt x="11" y="58"/>
                  </a:cubicBezTo>
                  <a:cubicBezTo>
                    <a:pt x="9" y="60"/>
                    <a:pt x="6" y="62"/>
                    <a:pt x="4" y="66"/>
                  </a:cubicBezTo>
                  <a:cubicBezTo>
                    <a:pt x="4" y="65"/>
                    <a:pt x="4" y="64"/>
                    <a:pt x="4" y="64"/>
                  </a:cubicBezTo>
                  <a:cubicBezTo>
                    <a:pt x="5" y="62"/>
                    <a:pt x="6" y="61"/>
                    <a:pt x="8" y="60"/>
                  </a:cubicBezTo>
                  <a:close/>
                  <a:moveTo>
                    <a:pt x="11" y="75"/>
                  </a:moveTo>
                  <a:cubicBezTo>
                    <a:pt x="11" y="76"/>
                    <a:pt x="10" y="77"/>
                    <a:pt x="9" y="77"/>
                  </a:cubicBezTo>
                  <a:cubicBezTo>
                    <a:pt x="10" y="77"/>
                    <a:pt x="11" y="75"/>
                    <a:pt x="11" y="75"/>
                  </a:cubicBezTo>
                  <a:cubicBezTo>
                    <a:pt x="13" y="73"/>
                    <a:pt x="15" y="72"/>
                    <a:pt x="16" y="70"/>
                  </a:cubicBezTo>
                  <a:cubicBezTo>
                    <a:pt x="20" y="67"/>
                    <a:pt x="24" y="62"/>
                    <a:pt x="27" y="58"/>
                  </a:cubicBezTo>
                  <a:cubicBezTo>
                    <a:pt x="27" y="58"/>
                    <a:pt x="27" y="58"/>
                    <a:pt x="27" y="57"/>
                  </a:cubicBezTo>
                  <a:cubicBezTo>
                    <a:pt x="28" y="58"/>
                    <a:pt x="30" y="58"/>
                    <a:pt x="31" y="59"/>
                  </a:cubicBezTo>
                  <a:cubicBezTo>
                    <a:pt x="31" y="59"/>
                    <a:pt x="31" y="59"/>
                    <a:pt x="32" y="59"/>
                  </a:cubicBezTo>
                  <a:cubicBezTo>
                    <a:pt x="25" y="64"/>
                    <a:pt x="19" y="71"/>
                    <a:pt x="11" y="75"/>
                  </a:cubicBezTo>
                  <a:close/>
                  <a:moveTo>
                    <a:pt x="26" y="57"/>
                  </a:moveTo>
                  <a:cubicBezTo>
                    <a:pt x="19" y="62"/>
                    <a:pt x="13" y="69"/>
                    <a:pt x="7" y="75"/>
                  </a:cubicBezTo>
                  <a:cubicBezTo>
                    <a:pt x="9" y="73"/>
                    <a:pt x="13" y="68"/>
                    <a:pt x="16" y="66"/>
                  </a:cubicBezTo>
                  <a:cubicBezTo>
                    <a:pt x="18" y="63"/>
                    <a:pt x="21" y="60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6"/>
                    <a:pt x="25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lose/>
                  <a:moveTo>
                    <a:pt x="16" y="62"/>
                  </a:moveTo>
                  <a:cubicBezTo>
                    <a:pt x="14" y="63"/>
                    <a:pt x="13" y="65"/>
                    <a:pt x="11" y="66"/>
                  </a:cubicBezTo>
                  <a:cubicBezTo>
                    <a:pt x="10" y="68"/>
                    <a:pt x="8" y="69"/>
                    <a:pt x="7" y="70"/>
                  </a:cubicBezTo>
                  <a:cubicBezTo>
                    <a:pt x="9" y="67"/>
                    <a:pt x="11" y="64"/>
                    <a:pt x="14" y="62"/>
                  </a:cubicBezTo>
                  <a:cubicBezTo>
                    <a:pt x="16" y="60"/>
                    <a:pt x="18" y="59"/>
                    <a:pt x="19" y="56"/>
                  </a:cubicBezTo>
                  <a:cubicBezTo>
                    <a:pt x="19" y="55"/>
                    <a:pt x="18" y="55"/>
                    <a:pt x="18" y="55"/>
                  </a:cubicBezTo>
                  <a:cubicBezTo>
                    <a:pt x="13" y="58"/>
                    <a:pt x="10" y="62"/>
                    <a:pt x="6" y="65"/>
                  </a:cubicBezTo>
                  <a:cubicBezTo>
                    <a:pt x="4" y="67"/>
                    <a:pt x="5" y="66"/>
                    <a:pt x="6" y="64"/>
                  </a:cubicBezTo>
                  <a:cubicBezTo>
                    <a:pt x="7" y="63"/>
                    <a:pt x="8" y="62"/>
                    <a:pt x="9" y="61"/>
                  </a:cubicBezTo>
                  <a:cubicBezTo>
                    <a:pt x="11" y="59"/>
                    <a:pt x="13" y="57"/>
                    <a:pt x="14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7" y="55"/>
                    <a:pt x="20" y="55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0" y="58"/>
                    <a:pt x="18" y="60"/>
                    <a:pt x="16" y="62"/>
                  </a:cubicBezTo>
                  <a:close/>
                  <a:moveTo>
                    <a:pt x="5" y="61"/>
                  </a:moveTo>
                  <a:cubicBezTo>
                    <a:pt x="6" y="60"/>
                    <a:pt x="6" y="60"/>
                    <a:pt x="7" y="59"/>
                  </a:cubicBezTo>
                  <a:cubicBezTo>
                    <a:pt x="8" y="58"/>
                    <a:pt x="9" y="56"/>
                    <a:pt x="10" y="55"/>
                  </a:cubicBezTo>
                  <a:cubicBezTo>
                    <a:pt x="11" y="55"/>
                    <a:pt x="12" y="55"/>
                    <a:pt x="14" y="55"/>
                  </a:cubicBezTo>
                  <a:cubicBezTo>
                    <a:pt x="10" y="56"/>
                    <a:pt x="8" y="59"/>
                    <a:pt x="5" y="61"/>
                  </a:cubicBezTo>
                  <a:close/>
                  <a:moveTo>
                    <a:pt x="4" y="59"/>
                  </a:moveTo>
                  <a:cubicBezTo>
                    <a:pt x="5" y="58"/>
                    <a:pt x="6" y="57"/>
                    <a:pt x="7" y="56"/>
                  </a:cubicBezTo>
                  <a:cubicBezTo>
                    <a:pt x="8" y="56"/>
                    <a:pt x="8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6"/>
                    <a:pt x="8" y="56"/>
                    <a:pt x="8" y="57"/>
                  </a:cubicBezTo>
                  <a:cubicBezTo>
                    <a:pt x="6" y="59"/>
                    <a:pt x="5" y="61"/>
                    <a:pt x="4" y="62"/>
                  </a:cubicBezTo>
                  <a:cubicBezTo>
                    <a:pt x="3" y="62"/>
                    <a:pt x="3" y="61"/>
                    <a:pt x="3" y="61"/>
                  </a:cubicBezTo>
                  <a:cubicBezTo>
                    <a:pt x="3" y="60"/>
                    <a:pt x="3" y="58"/>
                    <a:pt x="3" y="57"/>
                  </a:cubicBezTo>
                  <a:cubicBezTo>
                    <a:pt x="5" y="56"/>
                    <a:pt x="6" y="56"/>
                    <a:pt x="7" y="55"/>
                  </a:cubicBezTo>
                  <a:cubicBezTo>
                    <a:pt x="6" y="56"/>
                    <a:pt x="5" y="58"/>
                    <a:pt x="4" y="59"/>
                  </a:cubicBezTo>
                  <a:cubicBezTo>
                    <a:pt x="3" y="59"/>
                    <a:pt x="4" y="60"/>
                    <a:pt x="4" y="59"/>
                  </a:cubicBezTo>
                  <a:close/>
                  <a:moveTo>
                    <a:pt x="11" y="82"/>
                  </a:moveTo>
                  <a:cubicBezTo>
                    <a:pt x="22" y="75"/>
                    <a:pt x="29" y="65"/>
                    <a:pt x="40" y="59"/>
                  </a:cubicBezTo>
                  <a:cubicBezTo>
                    <a:pt x="40" y="58"/>
                    <a:pt x="45" y="56"/>
                    <a:pt x="43" y="57"/>
                  </a:cubicBezTo>
                  <a:cubicBezTo>
                    <a:pt x="42" y="58"/>
                    <a:pt x="41" y="59"/>
                    <a:pt x="39" y="60"/>
                  </a:cubicBezTo>
                  <a:cubicBezTo>
                    <a:pt x="36" y="63"/>
                    <a:pt x="33" y="66"/>
                    <a:pt x="30" y="68"/>
                  </a:cubicBezTo>
                  <a:cubicBezTo>
                    <a:pt x="25" y="74"/>
                    <a:pt x="19" y="79"/>
                    <a:pt x="14" y="85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3" y="84"/>
                    <a:pt x="12" y="83"/>
                    <a:pt x="11" y="82"/>
                  </a:cubicBezTo>
                  <a:close/>
                  <a:moveTo>
                    <a:pt x="29" y="92"/>
                  </a:moveTo>
                  <a:cubicBezTo>
                    <a:pt x="30" y="92"/>
                    <a:pt x="30" y="92"/>
                    <a:pt x="31" y="91"/>
                  </a:cubicBezTo>
                  <a:cubicBezTo>
                    <a:pt x="31" y="92"/>
                    <a:pt x="31" y="91"/>
                    <a:pt x="32" y="91"/>
                  </a:cubicBezTo>
                  <a:cubicBezTo>
                    <a:pt x="33" y="90"/>
                    <a:pt x="34" y="89"/>
                    <a:pt x="35" y="89"/>
                  </a:cubicBezTo>
                  <a:cubicBezTo>
                    <a:pt x="41" y="84"/>
                    <a:pt x="47" y="79"/>
                    <a:pt x="53" y="74"/>
                  </a:cubicBezTo>
                  <a:cubicBezTo>
                    <a:pt x="56" y="71"/>
                    <a:pt x="59" y="69"/>
                    <a:pt x="62" y="66"/>
                  </a:cubicBezTo>
                  <a:cubicBezTo>
                    <a:pt x="63" y="65"/>
                    <a:pt x="65" y="63"/>
                    <a:pt x="66" y="62"/>
                  </a:cubicBezTo>
                  <a:cubicBezTo>
                    <a:pt x="67" y="62"/>
                    <a:pt x="68" y="61"/>
                    <a:pt x="69" y="60"/>
                  </a:cubicBezTo>
                  <a:cubicBezTo>
                    <a:pt x="69" y="60"/>
                    <a:pt x="70" y="60"/>
                    <a:pt x="70" y="60"/>
                  </a:cubicBezTo>
                  <a:cubicBezTo>
                    <a:pt x="60" y="72"/>
                    <a:pt x="45" y="81"/>
                    <a:pt x="35" y="92"/>
                  </a:cubicBezTo>
                  <a:cubicBezTo>
                    <a:pt x="34" y="93"/>
                    <a:pt x="35" y="93"/>
                    <a:pt x="35" y="93"/>
                  </a:cubicBezTo>
                  <a:cubicBezTo>
                    <a:pt x="47" y="84"/>
                    <a:pt x="59" y="75"/>
                    <a:pt x="71" y="64"/>
                  </a:cubicBezTo>
                  <a:cubicBezTo>
                    <a:pt x="70" y="65"/>
                    <a:pt x="69" y="66"/>
                    <a:pt x="68" y="67"/>
                  </a:cubicBezTo>
                  <a:cubicBezTo>
                    <a:pt x="64" y="70"/>
                    <a:pt x="61" y="73"/>
                    <a:pt x="58" y="76"/>
                  </a:cubicBezTo>
                  <a:cubicBezTo>
                    <a:pt x="52" y="82"/>
                    <a:pt x="46" y="87"/>
                    <a:pt x="40" y="93"/>
                  </a:cubicBezTo>
                  <a:cubicBezTo>
                    <a:pt x="40" y="93"/>
                    <a:pt x="40" y="94"/>
                    <a:pt x="40" y="93"/>
                  </a:cubicBezTo>
                  <a:cubicBezTo>
                    <a:pt x="52" y="85"/>
                    <a:pt x="62" y="76"/>
                    <a:pt x="73" y="66"/>
                  </a:cubicBezTo>
                  <a:cubicBezTo>
                    <a:pt x="73" y="66"/>
                    <a:pt x="73" y="66"/>
                    <a:pt x="73" y="67"/>
                  </a:cubicBezTo>
                  <a:cubicBezTo>
                    <a:pt x="70" y="70"/>
                    <a:pt x="67" y="73"/>
                    <a:pt x="64" y="75"/>
                  </a:cubicBezTo>
                  <a:cubicBezTo>
                    <a:pt x="58" y="81"/>
                    <a:pt x="53" y="86"/>
                    <a:pt x="47" y="92"/>
                  </a:cubicBezTo>
                  <a:cubicBezTo>
                    <a:pt x="47" y="92"/>
                    <a:pt x="47" y="93"/>
                    <a:pt x="48" y="92"/>
                  </a:cubicBezTo>
                  <a:cubicBezTo>
                    <a:pt x="57" y="86"/>
                    <a:pt x="65" y="77"/>
                    <a:pt x="74" y="69"/>
                  </a:cubicBezTo>
                  <a:cubicBezTo>
                    <a:pt x="75" y="69"/>
                    <a:pt x="76" y="68"/>
                    <a:pt x="77" y="67"/>
                  </a:cubicBezTo>
                  <a:cubicBezTo>
                    <a:pt x="76" y="68"/>
                    <a:pt x="75" y="70"/>
                    <a:pt x="74" y="71"/>
                  </a:cubicBezTo>
                  <a:cubicBezTo>
                    <a:pt x="72" y="73"/>
                    <a:pt x="70" y="74"/>
                    <a:pt x="68" y="76"/>
                  </a:cubicBezTo>
                  <a:cubicBezTo>
                    <a:pt x="63" y="80"/>
                    <a:pt x="59" y="85"/>
                    <a:pt x="54" y="89"/>
                  </a:cubicBezTo>
                  <a:cubicBezTo>
                    <a:pt x="54" y="90"/>
                    <a:pt x="54" y="90"/>
                    <a:pt x="55" y="90"/>
                  </a:cubicBezTo>
                  <a:cubicBezTo>
                    <a:pt x="62" y="87"/>
                    <a:pt x="67" y="81"/>
                    <a:pt x="73" y="76"/>
                  </a:cubicBezTo>
                  <a:cubicBezTo>
                    <a:pt x="73" y="76"/>
                    <a:pt x="75" y="74"/>
                    <a:pt x="76" y="73"/>
                  </a:cubicBezTo>
                  <a:cubicBezTo>
                    <a:pt x="76" y="73"/>
                    <a:pt x="76" y="74"/>
                    <a:pt x="76" y="74"/>
                  </a:cubicBezTo>
                  <a:cubicBezTo>
                    <a:pt x="74" y="76"/>
                    <a:pt x="72" y="77"/>
                    <a:pt x="71" y="78"/>
                  </a:cubicBezTo>
                  <a:cubicBezTo>
                    <a:pt x="67" y="81"/>
                    <a:pt x="65" y="85"/>
                    <a:pt x="61" y="88"/>
                  </a:cubicBezTo>
                  <a:cubicBezTo>
                    <a:pt x="61" y="88"/>
                    <a:pt x="61" y="89"/>
                    <a:pt x="61" y="89"/>
                  </a:cubicBezTo>
                  <a:cubicBezTo>
                    <a:pt x="56" y="91"/>
                    <a:pt x="49" y="93"/>
                    <a:pt x="43" y="93"/>
                  </a:cubicBezTo>
                  <a:cubicBezTo>
                    <a:pt x="38" y="94"/>
                    <a:pt x="34" y="93"/>
                    <a:pt x="29" y="92"/>
                  </a:cubicBezTo>
                  <a:close/>
                  <a:moveTo>
                    <a:pt x="64" y="87"/>
                  </a:moveTo>
                  <a:cubicBezTo>
                    <a:pt x="66" y="85"/>
                    <a:pt x="68" y="82"/>
                    <a:pt x="70" y="80"/>
                  </a:cubicBezTo>
                  <a:cubicBezTo>
                    <a:pt x="72" y="78"/>
                    <a:pt x="73" y="77"/>
                    <a:pt x="75" y="76"/>
                  </a:cubicBezTo>
                  <a:cubicBezTo>
                    <a:pt x="72" y="80"/>
                    <a:pt x="68" y="84"/>
                    <a:pt x="64" y="87"/>
                  </a:cubicBezTo>
                  <a:close/>
                  <a:moveTo>
                    <a:pt x="76" y="72"/>
                  </a:moveTo>
                  <a:cubicBezTo>
                    <a:pt x="73" y="75"/>
                    <a:pt x="70" y="77"/>
                    <a:pt x="67" y="80"/>
                  </a:cubicBezTo>
                  <a:cubicBezTo>
                    <a:pt x="65" y="82"/>
                    <a:pt x="63" y="84"/>
                    <a:pt x="61" y="86"/>
                  </a:cubicBezTo>
                  <a:cubicBezTo>
                    <a:pt x="60" y="87"/>
                    <a:pt x="54" y="91"/>
                    <a:pt x="57" y="87"/>
                  </a:cubicBezTo>
                  <a:cubicBezTo>
                    <a:pt x="61" y="83"/>
                    <a:pt x="65" y="79"/>
                    <a:pt x="70" y="75"/>
                  </a:cubicBezTo>
                  <a:cubicBezTo>
                    <a:pt x="73" y="73"/>
                    <a:pt x="77" y="70"/>
                    <a:pt x="78" y="66"/>
                  </a:cubicBezTo>
                  <a:cubicBezTo>
                    <a:pt x="78" y="66"/>
                    <a:pt x="78" y="65"/>
                    <a:pt x="78" y="66"/>
                  </a:cubicBezTo>
                  <a:cubicBezTo>
                    <a:pt x="73" y="70"/>
                    <a:pt x="68" y="73"/>
                    <a:pt x="64" y="77"/>
                  </a:cubicBezTo>
                  <a:cubicBezTo>
                    <a:pt x="61" y="80"/>
                    <a:pt x="59" y="82"/>
                    <a:pt x="56" y="85"/>
                  </a:cubicBezTo>
                  <a:cubicBezTo>
                    <a:pt x="54" y="87"/>
                    <a:pt x="50" y="90"/>
                    <a:pt x="49" y="91"/>
                  </a:cubicBezTo>
                  <a:cubicBezTo>
                    <a:pt x="58" y="82"/>
                    <a:pt x="68" y="73"/>
                    <a:pt x="77" y="64"/>
                  </a:cubicBezTo>
                  <a:cubicBezTo>
                    <a:pt x="77" y="64"/>
                    <a:pt x="77" y="63"/>
                    <a:pt x="77" y="63"/>
                  </a:cubicBezTo>
                  <a:cubicBezTo>
                    <a:pt x="78" y="63"/>
                    <a:pt x="78" y="62"/>
                    <a:pt x="79" y="62"/>
                  </a:cubicBezTo>
                  <a:cubicBezTo>
                    <a:pt x="79" y="61"/>
                    <a:pt x="78" y="61"/>
                    <a:pt x="78" y="61"/>
                  </a:cubicBezTo>
                  <a:cubicBezTo>
                    <a:pt x="72" y="67"/>
                    <a:pt x="65" y="72"/>
                    <a:pt x="59" y="78"/>
                  </a:cubicBezTo>
                  <a:cubicBezTo>
                    <a:pt x="56" y="80"/>
                    <a:pt x="53" y="83"/>
                    <a:pt x="50" y="85"/>
                  </a:cubicBezTo>
                  <a:cubicBezTo>
                    <a:pt x="48" y="87"/>
                    <a:pt x="46" y="88"/>
                    <a:pt x="44" y="90"/>
                  </a:cubicBezTo>
                  <a:cubicBezTo>
                    <a:pt x="50" y="85"/>
                    <a:pt x="55" y="80"/>
                    <a:pt x="60" y="76"/>
                  </a:cubicBezTo>
                  <a:cubicBezTo>
                    <a:pt x="65" y="70"/>
                    <a:pt x="71" y="65"/>
                    <a:pt x="76" y="59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69" y="65"/>
                    <a:pt x="63" y="70"/>
                    <a:pt x="56" y="76"/>
                  </a:cubicBezTo>
                  <a:cubicBezTo>
                    <a:pt x="53" y="79"/>
                    <a:pt x="49" y="82"/>
                    <a:pt x="45" y="85"/>
                  </a:cubicBezTo>
                  <a:cubicBezTo>
                    <a:pt x="43" y="86"/>
                    <a:pt x="41" y="88"/>
                    <a:pt x="39" y="89"/>
                  </a:cubicBezTo>
                  <a:cubicBezTo>
                    <a:pt x="38" y="89"/>
                    <a:pt x="37" y="91"/>
                    <a:pt x="37" y="91"/>
                  </a:cubicBezTo>
                  <a:cubicBezTo>
                    <a:pt x="37" y="91"/>
                    <a:pt x="37" y="91"/>
                    <a:pt x="37" y="90"/>
                  </a:cubicBezTo>
                  <a:cubicBezTo>
                    <a:pt x="43" y="85"/>
                    <a:pt x="50" y="80"/>
                    <a:pt x="56" y="74"/>
                  </a:cubicBezTo>
                  <a:cubicBezTo>
                    <a:pt x="61" y="69"/>
                    <a:pt x="67" y="65"/>
                    <a:pt x="72" y="59"/>
                  </a:cubicBezTo>
                  <a:cubicBezTo>
                    <a:pt x="74" y="58"/>
                    <a:pt x="76" y="57"/>
                    <a:pt x="79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9"/>
                    <a:pt x="79" y="60"/>
                    <a:pt x="79" y="61"/>
                  </a:cubicBezTo>
                  <a:cubicBezTo>
                    <a:pt x="79" y="65"/>
                    <a:pt x="78" y="69"/>
                    <a:pt x="76" y="72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7"/>
                    <a:pt x="35" y="27"/>
                  </a:cubicBezTo>
                  <a:cubicBezTo>
                    <a:pt x="35" y="27"/>
                    <a:pt x="36" y="26"/>
                    <a:pt x="36" y="25"/>
                  </a:cubicBezTo>
                  <a:cubicBezTo>
                    <a:pt x="38" y="18"/>
                    <a:pt x="36" y="10"/>
                    <a:pt x="36" y="3"/>
                  </a:cubicBezTo>
                  <a:cubicBezTo>
                    <a:pt x="40" y="4"/>
                    <a:pt x="44" y="3"/>
                    <a:pt x="48" y="3"/>
                  </a:cubicBezTo>
                  <a:cubicBezTo>
                    <a:pt x="50" y="10"/>
                    <a:pt x="49" y="18"/>
                    <a:pt x="49" y="25"/>
                  </a:cubicBezTo>
                  <a:cubicBezTo>
                    <a:pt x="49" y="25"/>
                    <a:pt x="49" y="26"/>
                    <a:pt x="49" y="26"/>
                  </a:cubicBezTo>
                  <a:cubicBezTo>
                    <a:pt x="49" y="26"/>
                    <a:pt x="50" y="27"/>
                    <a:pt x="50" y="27"/>
                  </a:cubicBezTo>
                  <a:cubicBezTo>
                    <a:pt x="67" y="26"/>
                    <a:pt x="78" y="40"/>
                    <a:pt x="79" y="55"/>
                  </a:cubicBezTo>
                  <a:cubicBezTo>
                    <a:pt x="77" y="55"/>
                    <a:pt x="75" y="55"/>
                    <a:pt x="73" y="56"/>
                  </a:cubicBezTo>
                  <a:cubicBezTo>
                    <a:pt x="68" y="58"/>
                    <a:pt x="65" y="58"/>
                    <a:pt x="60" y="55"/>
                  </a:cubicBezTo>
                  <a:cubicBezTo>
                    <a:pt x="54" y="51"/>
                    <a:pt x="46" y="52"/>
                    <a:pt x="39" y="54"/>
                  </a:cubicBezTo>
                  <a:cubicBezTo>
                    <a:pt x="34" y="56"/>
                    <a:pt x="30" y="56"/>
                    <a:pt x="25" y="54"/>
                  </a:cubicBezTo>
                  <a:cubicBezTo>
                    <a:pt x="23" y="53"/>
                    <a:pt x="20" y="52"/>
                    <a:pt x="17" y="52"/>
                  </a:cubicBezTo>
                  <a:cubicBezTo>
                    <a:pt x="12" y="51"/>
                    <a:pt x="8" y="52"/>
                    <a:pt x="4" y="54"/>
                  </a:cubicBezTo>
                  <a:cubicBezTo>
                    <a:pt x="7" y="39"/>
                    <a:pt x="19" y="25"/>
                    <a:pt x="34" y="27"/>
                  </a:cubicBezTo>
                  <a:close/>
                </a:path>
              </a:pathLst>
            </a:custGeom>
            <a:blipFill dpi="0" rotWithShape="1">
              <a:blip r:embed="rId3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56" name="Freeform 50"/>
            <p:cNvSpPr>
              <a:spLocks noEditPoints="1"/>
            </p:cNvSpPr>
            <p:nvPr/>
          </p:nvSpPr>
          <p:spPr bwMode="auto">
            <a:xfrm>
              <a:off x="1381211" y="-1156439"/>
              <a:ext cx="203200" cy="311150"/>
            </a:xfrm>
            <a:custGeom>
              <a:avLst/>
              <a:gdLst>
                <a:gd name="T0" fmla="*/ 40 w 70"/>
                <a:gd name="T1" fmla="*/ 86 h 107"/>
                <a:gd name="T2" fmla="*/ 68 w 70"/>
                <a:gd name="T3" fmla="*/ 21 h 107"/>
                <a:gd name="T4" fmla="*/ 50 w 70"/>
                <a:gd name="T5" fmla="*/ 1 h 107"/>
                <a:gd name="T6" fmla="*/ 37 w 70"/>
                <a:gd name="T7" fmla="*/ 20 h 107"/>
                <a:gd name="T8" fmla="*/ 6 w 70"/>
                <a:gd name="T9" fmla="*/ 83 h 107"/>
                <a:gd name="T10" fmla="*/ 20 w 70"/>
                <a:gd name="T11" fmla="*/ 81 h 107"/>
                <a:gd name="T12" fmla="*/ 7 w 70"/>
                <a:gd name="T13" fmla="*/ 97 h 107"/>
                <a:gd name="T14" fmla="*/ 9 w 70"/>
                <a:gd name="T15" fmla="*/ 97 h 107"/>
                <a:gd name="T16" fmla="*/ 9 w 70"/>
                <a:gd name="T17" fmla="*/ 99 h 107"/>
                <a:gd name="T18" fmla="*/ 25 w 70"/>
                <a:gd name="T19" fmla="*/ 84 h 107"/>
                <a:gd name="T20" fmla="*/ 30 w 70"/>
                <a:gd name="T21" fmla="*/ 84 h 107"/>
                <a:gd name="T22" fmla="*/ 16 w 70"/>
                <a:gd name="T23" fmla="*/ 102 h 107"/>
                <a:gd name="T24" fmla="*/ 19 w 70"/>
                <a:gd name="T25" fmla="*/ 103 h 107"/>
                <a:gd name="T26" fmla="*/ 5 w 70"/>
                <a:gd name="T27" fmla="*/ 91 h 107"/>
                <a:gd name="T28" fmla="*/ 17 w 70"/>
                <a:gd name="T29" fmla="*/ 81 h 107"/>
                <a:gd name="T30" fmla="*/ 16 w 70"/>
                <a:gd name="T31" fmla="*/ 84 h 107"/>
                <a:gd name="T32" fmla="*/ 28 w 70"/>
                <a:gd name="T33" fmla="*/ 80 h 107"/>
                <a:gd name="T34" fmla="*/ 24 w 70"/>
                <a:gd name="T35" fmla="*/ 81 h 107"/>
                <a:gd name="T36" fmla="*/ 15 w 70"/>
                <a:gd name="T37" fmla="*/ 99 h 107"/>
                <a:gd name="T38" fmla="*/ 32 w 70"/>
                <a:gd name="T39" fmla="*/ 81 h 107"/>
                <a:gd name="T40" fmla="*/ 27 w 70"/>
                <a:gd name="T41" fmla="*/ 92 h 107"/>
                <a:gd name="T42" fmla="*/ 33 w 70"/>
                <a:gd name="T43" fmla="*/ 82 h 107"/>
                <a:gd name="T44" fmla="*/ 27 w 70"/>
                <a:gd name="T45" fmla="*/ 101 h 107"/>
                <a:gd name="T46" fmla="*/ 30 w 70"/>
                <a:gd name="T47" fmla="*/ 93 h 107"/>
                <a:gd name="T48" fmla="*/ 29 w 70"/>
                <a:gd name="T49" fmla="*/ 93 h 107"/>
                <a:gd name="T50" fmla="*/ 35 w 70"/>
                <a:gd name="T51" fmla="*/ 83 h 107"/>
                <a:gd name="T52" fmla="*/ 27 w 70"/>
                <a:gd name="T53" fmla="*/ 103 h 107"/>
                <a:gd name="T54" fmla="*/ 31 w 70"/>
                <a:gd name="T55" fmla="*/ 102 h 107"/>
                <a:gd name="T56" fmla="*/ 37 w 70"/>
                <a:gd name="T57" fmla="*/ 97 h 107"/>
                <a:gd name="T58" fmla="*/ 37 w 70"/>
                <a:gd name="T59" fmla="*/ 93 h 107"/>
                <a:gd name="T60" fmla="*/ 35 w 70"/>
                <a:gd name="T61" fmla="*/ 92 h 107"/>
                <a:gd name="T62" fmla="*/ 37 w 70"/>
                <a:gd name="T63" fmla="*/ 87 h 107"/>
                <a:gd name="T64" fmla="*/ 44 w 70"/>
                <a:gd name="T65" fmla="*/ 4 h 107"/>
                <a:gd name="T66" fmla="*/ 40 w 70"/>
                <a:gd name="T67" fmla="*/ 7 h 107"/>
                <a:gd name="T68" fmla="*/ 46 w 70"/>
                <a:gd name="T69" fmla="*/ 8 h 107"/>
                <a:gd name="T70" fmla="*/ 40 w 70"/>
                <a:gd name="T71" fmla="*/ 10 h 107"/>
                <a:gd name="T72" fmla="*/ 40 w 70"/>
                <a:gd name="T73" fmla="*/ 10 h 107"/>
                <a:gd name="T74" fmla="*/ 49 w 70"/>
                <a:gd name="T75" fmla="*/ 12 h 107"/>
                <a:gd name="T76" fmla="*/ 46 w 70"/>
                <a:gd name="T77" fmla="*/ 19 h 107"/>
                <a:gd name="T78" fmla="*/ 46 w 70"/>
                <a:gd name="T79" fmla="*/ 19 h 107"/>
                <a:gd name="T80" fmla="*/ 47 w 70"/>
                <a:gd name="T81" fmla="*/ 19 h 107"/>
                <a:gd name="T82" fmla="*/ 56 w 70"/>
                <a:gd name="T83" fmla="*/ 19 h 107"/>
                <a:gd name="T84" fmla="*/ 64 w 70"/>
                <a:gd name="T85" fmla="*/ 20 h 107"/>
                <a:gd name="T86" fmla="*/ 61 w 70"/>
                <a:gd name="T87" fmla="*/ 20 h 107"/>
                <a:gd name="T88" fmla="*/ 57 w 70"/>
                <a:gd name="T89" fmla="*/ 18 h 107"/>
                <a:gd name="T90" fmla="*/ 63 w 70"/>
                <a:gd name="T91" fmla="*/ 20 h 107"/>
                <a:gd name="T92" fmla="*/ 61 w 70"/>
                <a:gd name="T93" fmla="*/ 17 h 107"/>
                <a:gd name="T94" fmla="*/ 67 w 70"/>
                <a:gd name="T95" fmla="*/ 5 h 107"/>
                <a:gd name="T96" fmla="*/ 50 w 70"/>
                <a:gd name="T97" fmla="*/ 16 h 107"/>
                <a:gd name="T98" fmla="*/ 48 w 70"/>
                <a:gd name="T99" fmla="*/ 14 h 107"/>
                <a:gd name="T100" fmla="*/ 43 w 70"/>
                <a:gd name="T101" fmla="*/ 15 h 107"/>
                <a:gd name="T102" fmla="*/ 41 w 70"/>
                <a:gd name="T103" fmla="*/ 12 h 107"/>
                <a:gd name="T104" fmla="*/ 46 w 70"/>
                <a:gd name="T105" fmla="*/ 5 h 107"/>
                <a:gd name="T106" fmla="*/ 40 w 70"/>
                <a:gd name="T107" fmla="*/ 9 h 107"/>
                <a:gd name="T108" fmla="*/ 24 w 70"/>
                <a:gd name="T109" fmla="*/ 80 h 107"/>
                <a:gd name="T110" fmla="*/ 24 w 70"/>
                <a:gd name="T111" fmla="*/ 80 h 107"/>
                <a:gd name="T112" fmla="*/ 10 w 70"/>
                <a:gd name="T113" fmla="*/ 8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0" h="107">
                  <a:moveTo>
                    <a:pt x="8" y="102"/>
                  </a:moveTo>
                  <a:cubicBezTo>
                    <a:pt x="15" y="107"/>
                    <a:pt x="25" y="107"/>
                    <a:pt x="32" y="105"/>
                  </a:cubicBezTo>
                  <a:cubicBezTo>
                    <a:pt x="41" y="101"/>
                    <a:pt x="43" y="93"/>
                    <a:pt x="40" y="86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2" y="65"/>
                    <a:pt x="41" y="43"/>
                    <a:pt x="40" y="22"/>
                  </a:cubicBezTo>
                  <a:cubicBezTo>
                    <a:pt x="49" y="23"/>
                    <a:pt x="57" y="21"/>
                    <a:pt x="66" y="23"/>
                  </a:cubicBezTo>
                  <a:cubicBezTo>
                    <a:pt x="67" y="23"/>
                    <a:pt x="68" y="22"/>
                    <a:pt x="68" y="21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5"/>
                    <a:pt x="70" y="9"/>
                    <a:pt x="70" y="3"/>
                  </a:cubicBezTo>
                  <a:cubicBezTo>
                    <a:pt x="70" y="2"/>
                    <a:pt x="69" y="2"/>
                    <a:pt x="69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2" y="2"/>
                    <a:pt x="56" y="2"/>
                    <a:pt x="50" y="1"/>
                  </a:cubicBezTo>
                  <a:cubicBezTo>
                    <a:pt x="46" y="1"/>
                    <a:pt x="41" y="0"/>
                    <a:pt x="38" y="2"/>
                  </a:cubicBezTo>
                  <a:cubicBezTo>
                    <a:pt x="37" y="3"/>
                    <a:pt x="37" y="3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9"/>
                    <a:pt x="37" y="14"/>
                    <a:pt x="37" y="20"/>
                  </a:cubicBezTo>
                  <a:cubicBezTo>
                    <a:pt x="37" y="20"/>
                    <a:pt x="37" y="21"/>
                    <a:pt x="37" y="21"/>
                  </a:cubicBezTo>
                  <a:cubicBezTo>
                    <a:pt x="38" y="41"/>
                    <a:pt x="39" y="61"/>
                    <a:pt x="37" y="81"/>
                  </a:cubicBezTo>
                  <a:cubicBezTo>
                    <a:pt x="37" y="81"/>
                    <a:pt x="37" y="80"/>
                    <a:pt x="36" y="80"/>
                  </a:cubicBezTo>
                  <a:cubicBezTo>
                    <a:pt x="27" y="76"/>
                    <a:pt x="14" y="76"/>
                    <a:pt x="6" y="83"/>
                  </a:cubicBezTo>
                  <a:cubicBezTo>
                    <a:pt x="0" y="89"/>
                    <a:pt x="0" y="98"/>
                    <a:pt x="8" y="102"/>
                  </a:cubicBezTo>
                  <a:close/>
                  <a:moveTo>
                    <a:pt x="5" y="95"/>
                  </a:moveTo>
                  <a:cubicBezTo>
                    <a:pt x="10" y="91"/>
                    <a:pt x="14" y="85"/>
                    <a:pt x="19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19" y="82"/>
                  </a:cubicBezTo>
                  <a:cubicBezTo>
                    <a:pt x="18" y="83"/>
                    <a:pt x="17" y="84"/>
                    <a:pt x="17" y="85"/>
                  </a:cubicBezTo>
                  <a:cubicBezTo>
                    <a:pt x="15" y="88"/>
                    <a:pt x="13" y="90"/>
                    <a:pt x="11" y="93"/>
                  </a:cubicBezTo>
                  <a:cubicBezTo>
                    <a:pt x="10" y="94"/>
                    <a:pt x="8" y="96"/>
                    <a:pt x="7" y="97"/>
                  </a:cubicBezTo>
                  <a:cubicBezTo>
                    <a:pt x="7" y="98"/>
                    <a:pt x="7" y="98"/>
                    <a:pt x="8" y="98"/>
                  </a:cubicBezTo>
                  <a:cubicBezTo>
                    <a:pt x="8" y="97"/>
                    <a:pt x="8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10" y="96"/>
                    <a:pt x="11" y="95"/>
                    <a:pt x="11" y="93"/>
                  </a:cubicBezTo>
                  <a:cubicBezTo>
                    <a:pt x="12" y="92"/>
                    <a:pt x="13" y="91"/>
                    <a:pt x="14" y="90"/>
                  </a:cubicBezTo>
                  <a:cubicBezTo>
                    <a:pt x="17" y="87"/>
                    <a:pt x="21" y="84"/>
                    <a:pt x="23" y="81"/>
                  </a:cubicBezTo>
                  <a:cubicBezTo>
                    <a:pt x="18" y="87"/>
                    <a:pt x="13" y="92"/>
                    <a:pt x="9" y="99"/>
                  </a:cubicBezTo>
                  <a:cubicBezTo>
                    <a:pt x="9" y="99"/>
                    <a:pt x="9" y="99"/>
                    <a:pt x="10" y="99"/>
                  </a:cubicBezTo>
                  <a:cubicBezTo>
                    <a:pt x="16" y="95"/>
                    <a:pt x="20" y="88"/>
                    <a:pt x="26" y="83"/>
                  </a:cubicBezTo>
                  <a:cubicBezTo>
                    <a:pt x="26" y="83"/>
                    <a:pt x="26" y="83"/>
                    <a:pt x="26" y="82"/>
                  </a:cubicBezTo>
                  <a:cubicBezTo>
                    <a:pt x="26" y="83"/>
                    <a:pt x="25" y="84"/>
                    <a:pt x="25" y="84"/>
                  </a:cubicBezTo>
                  <a:cubicBezTo>
                    <a:pt x="23" y="86"/>
                    <a:pt x="22" y="88"/>
                    <a:pt x="20" y="90"/>
                  </a:cubicBezTo>
                  <a:cubicBezTo>
                    <a:pt x="18" y="93"/>
                    <a:pt x="15" y="97"/>
                    <a:pt x="12" y="100"/>
                  </a:cubicBezTo>
                  <a:cubicBezTo>
                    <a:pt x="12" y="100"/>
                    <a:pt x="13" y="101"/>
                    <a:pt x="13" y="101"/>
                  </a:cubicBezTo>
                  <a:cubicBezTo>
                    <a:pt x="20" y="97"/>
                    <a:pt x="24" y="90"/>
                    <a:pt x="30" y="84"/>
                  </a:cubicBezTo>
                  <a:cubicBezTo>
                    <a:pt x="31" y="83"/>
                    <a:pt x="33" y="81"/>
                    <a:pt x="31" y="84"/>
                  </a:cubicBezTo>
                  <a:cubicBezTo>
                    <a:pt x="29" y="87"/>
                    <a:pt x="27" y="89"/>
                    <a:pt x="25" y="91"/>
                  </a:cubicBezTo>
                  <a:cubicBezTo>
                    <a:pt x="23" y="95"/>
                    <a:pt x="18" y="98"/>
                    <a:pt x="15" y="102"/>
                  </a:cubicBezTo>
                  <a:cubicBezTo>
                    <a:pt x="15" y="102"/>
                    <a:pt x="15" y="102"/>
                    <a:pt x="16" y="102"/>
                  </a:cubicBezTo>
                  <a:cubicBezTo>
                    <a:pt x="23" y="98"/>
                    <a:pt x="28" y="91"/>
                    <a:pt x="33" y="85"/>
                  </a:cubicBezTo>
                  <a:cubicBezTo>
                    <a:pt x="35" y="83"/>
                    <a:pt x="33" y="86"/>
                    <a:pt x="32" y="87"/>
                  </a:cubicBezTo>
                  <a:cubicBezTo>
                    <a:pt x="31" y="89"/>
                    <a:pt x="29" y="91"/>
                    <a:pt x="27" y="93"/>
                  </a:cubicBezTo>
                  <a:cubicBezTo>
                    <a:pt x="24" y="96"/>
                    <a:pt x="21" y="99"/>
                    <a:pt x="19" y="103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15" y="103"/>
                    <a:pt x="12" y="101"/>
                    <a:pt x="9" y="100"/>
                  </a:cubicBezTo>
                  <a:cubicBezTo>
                    <a:pt x="7" y="99"/>
                    <a:pt x="6" y="97"/>
                    <a:pt x="5" y="95"/>
                  </a:cubicBezTo>
                  <a:close/>
                  <a:moveTo>
                    <a:pt x="5" y="91"/>
                  </a:moveTo>
                  <a:cubicBezTo>
                    <a:pt x="6" y="89"/>
                    <a:pt x="8" y="88"/>
                    <a:pt x="9" y="86"/>
                  </a:cubicBezTo>
                  <a:cubicBezTo>
                    <a:pt x="11" y="85"/>
                    <a:pt x="13" y="83"/>
                    <a:pt x="14" y="82"/>
                  </a:cubicBezTo>
                  <a:cubicBezTo>
                    <a:pt x="14" y="82"/>
                    <a:pt x="16" y="81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4" y="86"/>
                    <a:pt x="9" y="90"/>
                    <a:pt x="5" y="94"/>
                  </a:cubicBezTo>
                  <a:cubicBezTo>
                    <a:pt x="5" y="93"/>
                    <a:pt x="5" y="92"/>
                    <a:pt x="5" y="91"/>
                  </a:cubicBezTo>
                  <a:close/>
                  <a:moveTo>
                    <a:pt x="20" y="80"/>
                  </a:moveTo>
                  <a:cubicBezTo>
                    <a:pt x="18" y="81"/>
                    <a:pt x="17" y="82"/>
                    <a:pt x="16" y="84"/>
                  </a:cubicBezTo>
                  <a:cubicBezTo>
                    <a:pt x="16" y="83"/>
                    <a:pt x="17" y="81"/>
                    <a:pt x="18" y="80"/>
                  </a:cubicBezTo>
                  <a:cubicBezTo>
                    <a:pt x="19" y="80"/>
                    <a:pt x="19" y="80"/>
                    <a:pt x="20" y="80"/>
                  </a:cubicBezTo>
                  <a:close/>
                  <a:moveTo>
                    <a:pt x="24" y="80"/>
                  </a:moveTo>
                  <a:cubicBezTo>
                    <a:pt x="25" y="80"/>
                    <a:pt x="26" y="80"/>
                    <a:pt x="28" y="80"/>
                  </a:cubicBezTo>
                  <a:cubicBezTo>
                    <a:pt x="22" y="85"/>
                    <a:pt x="18" y="90"/>
                    <a:pt x="14" y="95"/>
                  </a:cubicBezTo>
                  <a:cubicBezTo>
                    <a:pt x="13" y="95"/>
                    <a:pt x="9" y="100"/>
                    <a:pt x="11" y="96"/>
                  </a:cubicBezTo>
                  <a:cubicBezTo>
                    <a:pt x="12" y="94"/>
                    <a:pt x="14" y="92"/>
                    <a:pt x="16" y="90"/>
                  </a:cubicBezTo>
                  <a:cubicBezTo>
                    <a:pt x="19" y="87"/>
                    <a:pt x="22" y="84"/>
                    <a:pt x="24" y="81"/>
                  </a:cubicBezTo>
                  <a:cubicBezTo>
                    <a:pt x="24" y="81"/>
                    <a:pt x="24" y="80"/>
                    <a:pt x="24" y="80"/>
                  </a:cubicBezTo>
                  <a:close/>
                  <a:moveTo>
                    <a:pt x="32" y="81"/>
                  </a:moveTo>
                  <a:cubicBezTo>
                    <a:pt x="27" y="86"/>
                    <a:pt x="23" y="91"/>
                    <a:pt x="18" y="96"/>
                  </a:cubicBezTo>
                  <a:cubicBezTo>
                    <a:pt x="17" y="97"/>
                    <a:pt x="16" y="98"/>
                    <a:pt x="15" y="99"/>
                  </a:cubicBezTo>
                  <a:cubicBezTo>
                    <a:pt x="14" y="100"/>
                    <a:pt x="13" y="100"/>
                    <a:pt x="14" y="99"/>
                  </a:cubicBezTo>
                  <a:cubicBezTo>
                    <a:pt x="16" y="97"/>
                    <a:pt x="18" y="94"/>
                    <a:pt x="20" y="92"/>
                  </a:cubicBezTo>
                  <a:cubicBezTo>
                    <a:pt x="23" y="88"/>
                    <a:pt x="26" y="84"/>
                    <a:pt x="29" y="81"/>
                  </a:cubicBezTo>
                  <a:cubicBezTo>
                    <a:pt x="30" y="81"/>
                    <a:pt x="31" y="81"/>
                    <a:pt x="32" y="81"/>
                  </a:cubicBezTo>
                  <a:close/>
                  <a:moveTo>
                    <a:pt x="34" y="82"/>
                  </a:moveTo>
                  <a:cubicBezTo>
                    <a:pt x="34" y="82"/>
                    <a:pt x="34" y="82"/>
                    <a:pt x="34" y="83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2" y="86"/>
                    <a:pt x="29" y="89"/>
                    <a:pt x="27" y="92"/>
                  </a:cubicBezTo>
                  <a:cubicBezTo>
                    <a:pt x="25" y="93"/>
                    <a:pt x="24" y="95"/>
                    <a:pt x="22" y="96"/>
                  </a:cubicBezTo>
                  <a:cubicBezTo>
                    <a:pt x="21" y="98"/>
                    <a:pt x="18" y="99"/>
                    <a:pt x="17" y="101"/>
                  </a:cubicBezTo>
                  <a:cubicBezTo>
                    <a:pt x="19" y="98"/>
                    <a:pt x="23" y="96"/>
                    <a:pt x="25" y="93"/>
                  </a:cubicBezTo>
                  <a:cubicBezTo>
                    <a:pt x="28" y="89"/>
                    <a:pt x="31" y="86"/>
                    <a:pt x="33" y="82"/>
                  </a:cubicBezTo>
                  <a:cubicBezTo>
                    <a:pt x="33" y="82"/>
                    <a:pt x="34" y="82"/>
                    <a:pt x="34" y="82"/>
                  </a:cubicBezTo>
                  <a:close/>
                  <a:moveTo>
                    <a:pt x="26" y="103"/>
                  </a:moveTo>
                  <a:cubicBezTo>
                    <a:pt x="26" y="103"/>
                    <a:pt x="25" y="103"/>
                    <a:pt x="25" y="103"/>
                  </a:cubicBezTo>
                  <a:cubicBezTo>
                    <a:pt x="25" y="102"/>
                    <a:pt x="26" y="102"/>
                    <a:pt x="27" y="101"/>
                  </a:cubicBezTo>
                  <a:cubicBezTo>
                    <a:pt x="27" y="102"/>
                    <a:pt x="26" y="102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lose/>
                  <a:moveTo>
                    <a:pt x="19" y="103"/>
                  </a:moveTo>
                  <a:cubicBezTo>
                    <a:pt x="23" y="100"/>
                    <a:pt x="27" y="97"/>
                    <a:pt x="30" y="93"/>
                  </a:cubicBezTo>
                  <a:cubicBezTo>
                    <a:pt x="30" y="94"/>
                    <a:pt x="30" y="94"/>
                    <a:pt x="29" y="95"/>
                  </a:cubicBezTo>
                  <a:cubicBezTo>
                    <a:pt x="27" y="97"/>
                    <a:pt x="25" y="100"/>
                    <a:pt x="23" y="103"/>
                  </a:cubicBezTo>
                  <a:cubicBezTo>
                    <a:pt x="22" y="103"/>
                    <a:pt x="20" y="103"/>
                    <a:pt x="19" y="103"/>
                  </a:cubicBezTo>
                  <a:close/>
                  <a:moveTo>
                    <a:pt x="29" y="93"/>
                  </a:moveTo>
                  <a:cubicBezTo>
                    <a:pt x="28" y="95"/>
                    <a:pt x="26" y="96"/>
                    <a:pt x="25" y="98"/>
                  </a:cubicBezTo>
                  <a:cubicBezTo>
                    <a:pt x="24" y="98"/>
                    <a:pt x="19" y="104"/>
                    <a:pt x="21" y="101"/>
                  </a:cubicBezTo>
                  <a:cubicBezTo>
                    <a:pt x="26" y="95"/>
                    <a:pt x="32" y="90"/>
                    <a:pt x="35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6" y="84"/>
                    <a:pt x="36" y="85"/>
                    <a:pt x="37" y="86"/>
                  </a:cubicBezTo>
                  <a:cubicBezTo>
                    <a:pt x="34" y="88"/>
                    <a:pt x="32" y="91"/>
                    <a:pt x="29" y="93"/>
                  </a:cubicBezTo>
                  <a:close/>
                  <a:moveTo>
                    <a:pt x="28" y="103"/>
                  </a:moveTo>
                  <a:cubicBezTo>
                    <a:pt x="28" y="103"/>
                    <a:pt x="27" y="103"/>
                    <a:pt x="27" y="103"/>
                  </a:cubicBezTo>
                  <a:cubicBezTo>
                    <a:pt x="29" y="101"/>
                    <a:pt x="31" y="99"/>
                    <a:pt x="34" y="97"/>
                  </a:cubicBezTo>
                  <a:cubicBezTo>
                    <a:pt x="35" y="96"/>
                    <a:pt x="38" y="92"/>
                    <a:pt x="34" y="97"/>
                  </a:cubicBezTo>
                  <a:cubicBezTo>
                    <a:pt x="33" y="98"/>
                    <a:pt x="32" y="100"/>
                    <a:pt x="30" y="101"/>
                  </a:cubicBezTo>
                  <a:cubicBezTo>
                    <a:pt x="30" y="101"/>
                    <a:pt x="30" y="102"/>
                    <a:pt x="31" y="102"/>
                  </a:cubicBezTo>
                  <a:cubicBezTo>
                    <a:pt x="33" y="100"/>
                    <a:pt x="35" y="99"/>
                    <a:pt x="37" y="97"/>
                  </a:cubicBezTo>
                  <a:cubicBezTo>
                    <a:pt x="35" y="100"/>
                    <a:pt x="32" y="102"/>
                    <a:pt x="28" y="103"/>
                  </a:cubicBezTo>
                  <a:close/>
                  <a:moveTo>
                    <a:pt x="38" y="94"/>
                  </a:moveTo>
                  <a:cubicBezTo>
                    <a:pt x="38" y="95"/>
                    <a:pt x="38" y="96"/>
                    <a:pt x="37" y="97"/>
                  </a:cubicBezTo>
                  <a:cubicBezTo>
                    <a:pt x="37" y="97"/>
                    <a:pt x="37" y="96"/>
                    <a:pt x="37" y="97"/>
                  </a:cubicBezTo>
                  <a:cubicBezTo>
                    <a:pt x="36" y="97"/>
                    <a:pt x="34" y="98"/>
                    <a:pt x="33" y="99"/>
                  </a:cubicBezTo>
                  <a:cubicBezTo>
                    <a:pt x="35" y="97"/>
                    <a:pt x="36" y="96"/>
                    <a:pt x="37" y="94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3" y="96"/>
                    <a:pt x="30" y="99"/>
                    <a:pt x="27" y="101"/>
                  </a:cubicBezTo>
                  <a:cubicBezTo>
                    <a:pt x="30" y="99"/>
                    <a:pt x="33" y="95"/>
                    <a:pt x="36" y="92"/>
                  </a:cubicBezTo>
                  <a:cubicBezTo>
                    <a:pt x="37" y="92"/>
                    <a:pt x="36" y="91"/>
                    <a:pt x="36" y="91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4" y="93"/>
                    <a:pt x="34" y="93"/>
                  </a:cubicBezTo>
                  <a:cubicBezTo>
                    <a:pt x="30" y="97"/>
                    <a:pt x="26" y="100"/>
                    <a:pt x="24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8" y="97"/>
                    <a:pt x="32" y="92"/>
                    <a:pt x="37" y="87"/>
                  </a:cubicBezTo>
                  <a:cubicBezTo>
                    <a:pt x="39" y="89"/>
                    <a:pt x="39" y="91"/>
                    <a:pt x="38" y="94"/>
                  </a:cubicBezTo>
                  <a:close/>
                  <a:moveTo>
                    <a:pt x="40" y="5"/>
                  </a:moveTo>
                  <a:cubicBezTo>
                    <a:pt x="40" y="5"/>
                    <a:pt x="40" y="5"/>
                    <a:pt x="40" y="5"/>
                  </a:cubicBezTo>
                  <a:cubicBezTo>
                    <a:pt x="41" y="4"/>
                    <a:pt x="42" y="4"/>
                    <a:pt x="44" y="4"/>
                  </a:cubicBezTo>
                  <a:cubicBezTo>
                    <a:pt x="42" y="4"/>
                    <a:pt x="41" y="5"/>
                    <a:pt x="40" y="5"/>
                  </a:cubicBezTo>
                  <a:close/>
                  <a:moveTo>
                    <a:pt x="40" y="6"/>
                  </a:moveTo>
                  <a:cubicBezTo>
                    <a:pt x="40" y="6"/>
                    <a:pt x="41" y="6"/>
                    <a:pt x="42" y="5"/>
                  </a:cubicBezTo>
                  <a:cubicBezTo>
                    <a:pt x="41" y="6"/>
                    <a:pt x="40" y="7"/>
                    <a:pt x="40" y="7"/>
                  </a:cubicBezTo>
                  <a:cubicBezTo>
                    <a:pt x="40" y="7"/>
                    <a:pt x="40" y="6"/>
                    <a:pt x="40" y="6"/>
                  </a:cubicBezTo>
                  <a:close/>
                  <a:moveTo>
                    <a:pt x="40" y="14"/>
                  </a:moveTo>
                  <a:cubicBezTo>
                    <a:pt x="41" y="13"/>
                    <a:pt x="43" y="12"/>
                    <a:pt x="44" y="10"/>
                  </a:cubicBezTo>
                  <a:cubicBezTo>
                    <a:pt x="45" y="10"/>
                    <a:pt x="45" y="9"/>
                    <a:pt x="46" y="8"/>
                  </a:cubicBezTo>
                  <a:cubicBezTo>
                    <a:pt x="47" y="8"/>
                    <a:pt x="51" y="3"/>
                    <a:pt x="48" y="7"/>
                  </a:cubicBezTo>
                  <a:cubicBezTo>
                    <a:pt x="46" y="10"/>
                    <a:pt x="43" y="13"/>
                    <a:pt x="40" y="17"/>
                  </a:cubicBezTo>
                  <a:cubicBezTo>
                    <a:pt x="40" y="16"/>
                    <a:pt x="40" y="15"/>
                    <a:pt x="40" y="14"/>
                  </a:cubicBezTo>
                  <a:close/>
                  <a:moveTo>
                    <a:pt x="40" y="10"/>
                  </a:moveTo>
                  <a:cubicBezTo>
                    <a:pt x="41" y="10"/>
                    <a:pt x="41" y="9"/>
                    <a:pt x="42" y="9"/>
                  </a:cubicBezTo>
                  <a:cubicBezTo>
                    <a:pt x="42" y="8"/>
                    <a:pt x="43" y="8"/>
                    <a:pt x="43" y="8"/>
                  </a:cubicBezTo>
                  <a:cubicBezTo>
                    <a:pt x="42" y="9"/>
                    <a:pt x="41" y="10"/>
                    <a:pt x="40" y="12"/>
                  </a:cubicBezTo>
                  <a:cubicBezTo>
                    <a:pt x="40" y="11"/>
                    <a:pt x="40" y="11"/>
                    <a:pt x="40" y="10"/>
                  </a:cubicBezTo>
                  <a:close/>
                  <a:moveTo>
                    <a:pt x="40" y="18"/>
                  </a:moveTo>
                  <a:cubicBezTo>
                    <a:pt x="44" y="16"/>
                    <a:pt x="47" y="12"/>
                    <a:pt x="51" y="9"/>
                  </a:cubicBezTo>
                  <a:cubicBezTo>
                    <a:pt x="51" y="8"/>
                    <a:pt x="55" y="5"/>
                    <a:pt x="53" y="6"/>
                  </a:cubicBezTo>
                  <a:cubicBezTo>
                    <a:pt x="52" y="8"/>
                    <a:pt x="51" y="10"/>
                    <a:pt x="49" y="12"/>
                  </a:cubicBezTo>
                  <a:cubicBezTo>
                    <a:pt x="47" y="14"/>
                    <a:pt x="45" y="17"/>
                    <a:pt x="43" y="19"/>
                  </a:cubicBezTo>
                  <a:cubicBezTo>
                    <a:pt x="42" y="19"/>
                    <a:pt x="41" y="19"/>
                    <a:pt x="40" y="19"/>
                  </a:cubicBezTo>
                  <a:cubicBezTo>
                    <a:pt x="40" y="19"/>
                    <a:pt x="40" y="18"/>
                    <a:pt x="40" y="18"/>
                  </a:cubicBezTo>
                  <a:close/>
                  <a:moveTo>
                    <a:pt x="46" y="19"/>
                  </a:moveTo>
                  <a:cubicBezTo>
                    <a:pt x="45" y="19"/>
                    <a:pt x="45" y="19"/>
                    <a:pt x="44" y="19"/>
                  </a:cubicBezTo>
                  <a:cubicBezTo>
                    <a:pt x="48" y="16"/>
                    <a:pt x="51" y="12"/>
                    <a:pt x="55" y="9"/>
                  </a:cubicBezTo>
                  <a:cubicBezTo>
                    <a:pt x="54" y="10"/>
                    <a:pt x="53" y="11"/>
                    <a:pt x="52" y="12"/>
                  </a:cubicBezTo>
                  <a:cubicBezTo>
                    <a:pt x="50" y="15"/>
                    <a:pt x="48" y="17"/>
                    <a:pt x="46" y="19"/>
                  </a:cubicBezTo>
                  <a:close/>
                  <a:moveTo>
                    <a:pt x="47" y="19"/>
                  </a:moveTo>
                  <a:cubicBezTo>
                    <a:pt x="52" y="15"/>
                    <a:pt x="56" y="11"/>
                    <a:pt x="61" y="7"/>
                  </a:cubicBezTo>
                  <a:cubicBezTo>
                    <a:pt x="58" y="9"/>
                    <a:pt x="55" y="16"/>
                    <a:pt x="52" y="19"/>
                  </a:cubicBezTo>
                  <a:cubicBezTo>
                    <a:pt x="50" y="19"/>
                    <a:pt x="49" y="19"/>
                    <a:pt x="47" y="19"/>
                  </a:cubicBezTo>
                  <a:close/>
                  <a:moveTo>
                    <a:pt x="53" y="19"/>
                  </a:moveTo>
                  <a:cubicBezTo>
                    <a:pt x="57" y="16"/>
                    <a:pt x="60" y="12"/>
                    <a:pt x="63" y="9"/>
                  </a:cubicBezTo>
                  <a:cubicBezTo>
                    <a:pt x="63" y="10"/>
                    <a:pt x="62" y="10"/>
                    <a:pt x="62" y="11"/>
                  </a:cubicBezTo>
                  <a:cubicBezTo>
                    <a:pt x="59" y="14"/>
                    <a:pt x="58" y="16"/>
                    <a:pt x="56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5" y="19"/>
                    <a:pt x="54" y="19"/>
                    <a:pt x="53" y="19"/>
                  </a:cubicBezTo>
                  <a:close/>
                  <a:moveTo>
                    <a:pt x="65" y="20"/>
                  </a:moveTo>
                  <a:cubicBezTo>
                    <a:pt x="65" y="20"/>
                    <a:pt x="64" y="20"/>
                    <a:pt x="64" y="2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5" y="18"/>
                    <a:pt x="64" y="18"/>
                    <a:pt x="64" y="18"/>
                  </a:cubicBezTo>
                  <a:cubicBezTo>
                    <a:pt x="63" y="18"/>
                    <a:pt x="62" y="19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19"/>
                    <a:pt x="61" y="19"/>
                    <a:pt x="61" y="18"/>
                  </a:cubicBezTo>
                  <a:cubicBezTo>
                    <a:pt x="63" y="16"/>
                    <a:pt x="65" y="14"/>
                    <a:pt x="66" y="11"/>
                  </a:cubicBezTo>
                  <a:cubicBezTo>
                    <a:pt x="67" y="11"/>
                    <a:pt x="66" y="11"/>
                    <a:pt x="66" y="11"/>
                  </a:cubicBezTo>
                  <a:cubicBezTo>
                    <a:pt x="63" y="13"/>
                    <a:pt x="59" y="16"/>
                    <a:pt x="57" y="18"/>
                  </a:cubicBezTo>
                  <a:cubicBezTo>
                    <a:pt x="60" y="14"/>
                    <a:pt x="64" y="9"/>
                    <a:pt x="67" y="6"/>
                  </a:cubicBezTo>
                  <a:cubicBezTo>
                    <a:pt x="67" y="10"/>
                    <a:pt x="65" y="15"/>
                    <a:pt x="65" y="20"/>
                  </a:cubicBezTo>
                  <a:close/>
                  <a:moveTo>
                    <a:pt x="62" y="20"/>
                  </a:moveTo>
                  <a:cubicBezTo>
                    <a:pt x="63" y="19"/>
                    <a:pt x="64" y="19"/>
                    <a:pt x="63" y="20"/>
                  </a:cubicBezTo>
                  <a:cubicBezTo>
                    <a:pt x="63" y="20"/>
                    <a:pt x="62" y="20"/>
                    <a:pt x="62" y="20"/>
                  </a:cubicBezTo>
                  <a:close/>
                  <a:moveTo>
                    <a:pt x="57" y="19"/>
                  </a:moveTo>
                  <a:cubicBezTo>
                    <a:pt x="59" y="18"/>
                    <a:pt x="62" y="15"/>
                    <a:pt x="64" y="13"/>
                  </a:cubicBezTo>
                  <a:cubicBezTo>
                    <a:pt x="67" y="10"/>
                    <a:pt x="62" y="16"/>
                    <a:pt x="61" y="17"/>
                  </a:cubicBezTo>
                  <a:cubicBezTo>
                    <a:pt x="61" y="18"/>
                    <a:pt x="60" y="19"/>
                    <a:pt x="60" y="19"/>
                  </a:cubicBezTo>
                  <a:cubicBezTo>
                    <a:pt x="59" y="19"/>
                    <a:pt x="58" y="19"/>
                    <a:pt x="57" y="19"/>
                  </a:cubicBezTo>
                  <a:close/>
                  <a:moveTo>
                    <a:pt x="51" y="4"/>
                  </a:moveTo>
                  <a:cubicBezTo>
                    <a:pt x="57" y="4"/>
                    <a:pt x="62" y="5"/>
                    <a:pt x="67" y="5"/>
                  </a:cubicBezTo>
                  <a:cubicBezTo>
                    <a:pt x="63" y="8"/>
                    <a:pt x="60" y="11"/>
                    <a:pt x="56" y="15"/>
                  </a:cubicBezTo>
                  <a:cubicBezTo>
                    <a:pt x="58" y="12"/>
                    <a:pt x="60" y="9"/>
                    <a:pt x="62" y="6"/>
                  </a:cubicBezTo>
                  <a:cubicBezTo>
                    <a:pt x="63" y="5"/>
                    <a:pt x="62" y="5"/>
                    <a:pt x="62" y="5"/>
                  </a:cubicBezTo>
                  <a:cubicBezTo>
                    <a:pt x="58" y="8"/>
                    <a:pt x="54" y="12"/>
                    <a:pt x="50" y="16"/>
                  </a:cubicBezTo>
                  <a:cubicBezTo>
                    <a:pt x="51" y="15"/>
                    <a:pt x="52" y="14"/>
                    <a:pt x="53" y="13"/>
                  </a:cubicBezTo>
                  <a:cubicBezTo>
                    <a:pt x="55" y="10"/>
                    <a:pt x="57" y="8"/>
                    <a:pt x="59" y="6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5" y="8"/>
                    <a:pt x="52" y="11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51" y="11"/>
                    <a:pt x="53" y="8"/>
                    <a:pt x="55" y="5"/>
                  </a:cubicBezTo>
                  <a:cubicBezTo>
                    <a:pt x="55" y="5"/>
                    <a:pt x="55" y="4"/>
                    <a:pt x="55" y="5"/>
                  </a:cubicBezTo>
                  <a:cubicBezTo>
                    <a:pt x="50" y="7"/>
                    <a:pt x="47" y="12"/>
                    <a:pt x="43" y="15"/>
                  </a:cubicBezTo>
                  <a:cubicBezTo>
                    <a:pt x="38" y="20"/>
                    <a:pt x="45" y="12"/>
                    <a:pt x="46" y="11"/>
                  </a:cubicBezTo>
                  <a:cubicBezTo>
                    <a:pt x="48" y="9"/>
                    <a:pt x="49" y="7"/>
                    <a:pt x="51" y="5"/>
                  </a:cubicBezTo>
                  <a:cubicBezTo>
                    <a:pt x="51" y="4"/>
                    <a:pt x="51" y="4"/>
                    <a:pt x="50" y="4"/>
                  </a:cubicBezTo>
                  <a:cubicBezTo>
                    <a:pt x="47" y="6"/>
                    <a:pt x="44" y="9"/>
                    <a:pt x="41" y="12"/>
                  </a:cubicBezTo>
                  <a:cubicBezTo>
                    <a:pt x="41" y="13"/>
                    <a:pt x="40" y="13"/>
                    <a:pt x="40" y="1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3"/>
                    <a:pt x="41" y="12"/>
                    <a:pt x="41" y="12"/>
                  </a:cubicBezTo>
                  <a:cubicBezTo>
                    <a:pt x="42" y="9"/>
                    <a:pt x="44" y="7"/>
                    <a:pt x="46" y="5"/>
                  </a:cubicBezTo>
                  <a:cubicBezTo>
                    <a:pt x="47" y="4"/>
                    <a:pt x="46" y="4"/>
                    <a:pt x="46" y="4"/>
                  </a:cubicBezTo>
                  <a:cubicBezTo>
                    <a:pt x="44" y="5"/>
                    <a:pt x="43" y="7"/>
                    <a:pt x="41" y="8"/>
                  </a:cubicBezTo>
                  <a:cubicBezTo>
                    <a:pt x="41" y="8"/>
                    <a:pt x="41" y="9"/>
                    <a:pt x="40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1" y="7"/>
                    <a:pt x="42" y="6"/>
                    <a:pt x="44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4"/>
                    <a:pt x="49" y="4"/>
                    <a:pt x="51" y="4"/>
                  </a:cubicBezTo>
                  <a:close/>
                  <a:moveTo>
                    <a:pt x="2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21" y="82"/>
                    <a:pt x="19" y="84"/>
                    <a:pt x="17" y="87"/>
                  </a:cubicBezTo>
                  <a:cubicBezTo>
                    <a:pt x="18" y="84"/>
                    <a:pt x="20" y="82"/>
                    <a:pt x="21" y="80"/>
                  </a:cubicBezTo>
                  <a:cubicBezTo>
                    <a:pt x="22" y="80"/>
                    <a:pt x="23" y="80"/>
                    <a:pt x="24" y="80"/>
                  </a:cubicBezTo>
                  <a:close/>
                  <a:moveTo>
                    <a:pt x="10" y="83"/>
                  </a:moveTo>
                  <a:cubicBezTo>
                    <a:pt x="12" y="82"/>
                    <a:pt x="13" y="82"/>
                    <a:pt x="14" y="81"/>
                  </a:cubicBezTo>
                  <a:cubicBezTo>
                    <a:pt x="11" y="83"/>
                    <a:pt x="8" y="86"/>
                    <a:pt x="6" y="89"/>
                  </a:cubicBezTo>
                  <a:cubicBezTo>
                    <a:pt x="7" y="87"/>
                    <a:pt x="8" y="85"/>
                    <a:pt x="10" y="83"/>
                  </a:cubicBezTo>
                  <a:close/>
                </a:path>
              </a:pathLst>
            </a:custGeom>
            <a:blipFill dpi="0" rotWithShape="1">
              <a:blip r:embed="rId3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57" name="Freeform 51"/>
            <p:cNvSpPr>
              <a:spLocks noEditPoints="1"/>
            </p:cNvSpPr>
            <p:nvPr/>
          </p:nvSpPr>
          <p:spPr bwMode="auto">
            <a:xfrm>
              <a:off x="274723" y="-1154851"/>
              <a:ext cx="206375" cy="314325"/>
            </a:xfrm>
            <a:custGeom>
              <a:avLst/>
              <a:gdLst>
                <a:gd name="T0" fmla="*/ 41 w 71"/>
                <a:gd name="T1" fmla="*/ 86 h 108"/>
                <a:gd name="T2" fmla="*/ 68 w 71"/>
                <a:gd name="T3" fmla="*/ 22 h 108"/>
                <a:gd name="T4" fmla="*/ 51 w 71"/>
                <a:gd name="T5" fmla="*/ 2 h 108"/>
                <a:gd name="T6" fmla="*/ 38 w 71"/>
                <a:gd name="T7" fmla="*/ 20 h 108"/>
                <a:gd name="T8" fmla="*/ 7 w 71"/>
                <a:gd name="T9" fmla="*/ 84 h 108"/>
                <a:gd name="T10" fmla="*/ 21 w 71"/>
                <a:gd name="T11" fmla="*/ 81 h 108"/>
                <a:gd name="T12" fmla="*/ 8 w 71"/>
                <a:gd name="T13" fmla="*/ 98 h 108"/>
                <a:gd name="T14" fmla="*/ 9 w 71"/>
                <a:gd name="T15" fmla="*/ 97 h 108"/>
                <a:gd name="T16" fmla="*/ 10 w 71"/>
                <a:gd name="T17" fmla="*/ 99 h 108"/>
                <a:gd name="T18" fmla="*/ 26 w 71"/>
                <a:gd name="T19" fmla="*/ 85 h 108"/>
                <a:gd name="T20" fmla="*/ 30 w 71"/>
                <a:gd name="T21" fmla="*/ 85 h 108"/>
                <a:gd name="T22" fmla="*/ 17 w 71"/>
                <a:gd name="T23" fmla="*/ 103 h 108"/>
                <a:gd name="T24" fmla="*/ 19 w 71"/>
                <a:gd name="T25" fmla="*/ 103 h 108"/>
                <a:gd name="T26" fmla="*/ 6 w 71"/>
                <a:gd name="T27" fmla="*/ 91 h 108"/>
                <a:gd name="T28" fmla="*/ 18 w 71"/>
                <a:gd name="T29" fmla="*/ 81 h 108"/>
                <a:gd name="T30" fmla="*/ 16 w 71"/>
                <a:gd name="T31" fmla="*/ 84 h 108"/>
                <a:gd name="T32" fmla="*/ 28 w 71"/>
                <a:gd name="T33" fmla="*/ 81 h 108"/>
                <a:gd name="T34" fmla="*/ 25 w 71"/>
                <a:gd name="T35" fmla="*/ 81 h 108"/>
                <a:gd name="T36" fmla="*/ 16 w 71"/>
                <a:gd name="T37" fmla="*/ 99 h 108"/>
                <a:gd name="T38" fmla="*/ 33 w 71"/>
                <a:gd name="T39" fmla="*/ 82 h 108"/>
                <a:gd name="T40" fmla="*/ 27 w 71"/>
                <a:gd name="T41" fmla="*/ 92 h 108"/>
                <a:gd name="T42" fmla="*/ 34 w 71"/>
                <a:gd name="T43" fmla="*/ 82 h 108"/>
                <a:gd name="T44" fmla="*/ 28 w 71"/>
                <a:gd name="T45" fmla="*/ 102 h 108"/>
                <a:gd name="T46" fmla="*/ 31 w 71"/>
                <a:gd name="T47" fmla="*/ 94 h 108"/>
                <a:gd name="T48" fmla="*/ 30 w 71"/>
                <a:gd name="T49" fmla="*/ 94 h 108"/>
                <a:gd name="T50" fmla="*/ 36 w 71"/>
                <a:gd name="T51" fmla="*/ 84 h 108"/>
                <a:gd name="T52" fmla="*/ 27 w 71"/>
                <a:gd name="T53" fmla="*/ 103 h 108"/>
                <a:gd name="T54" fmla="*/ 32 w 71"/>
                <a:gd name="T55" fmla="*/ 102 h 108"/>
                <a:gd name="T56" fmla="*/ 38 w 71"/>
                <a:gd name="T57" fmla="*/ 97 h 108"/>
                <a:gd name="T58" fmla="*/ 38 w 71"/>
                <a:gd name="T59" fmla="*/ 94 h 108"/>
                <a:gd name="T60" fmla="*/ 36 w 71"/>
                <a:gd name="T61" fmla="*/ 93 h 108"/>
                <a:gd name="T62" fmla="*/ 38 w 71"/>
                <a:gd name="T63" fmla="*/ 87 h 108"/>
                <a:gd name="T64" fmla="*/ 44 w 71"/>
                <a:gd name="T65" fmla="*/ 4 h 108"/>
                <a:gd name="T66" fmla="*/ 41 w 71"/>
                <a:gd name="T67" fmla="*/ 8 h 108"/>
                <a:gd name="T68" fmla="*/ 47 w 71"/>
                <a:gd name="T69" fmla="*/ 9 h 108"/>
                <a:gd name="T70" fmla="*/ 41 w 71"/>
                <a:gd name="T71" fmla="*/ 11 h 108"/>
                <a:gd name="T72" fmla="*/ 41 w 71"/>
                <a:gd name="T73" fmla="*/ 11 h 108"/>
                <a:gd name="T74" fmla="*/ 50 w 71"/>
                <a:gd name="T75" fmla="*/ 12 h 108"/>
                <a:gd name="T76" fmla="*/ 47 w 71"/>
                <a:gd name="T77" fmla="*/ 20 h 108"/>
                <a:gd name="T78" fmla="*/ 47 w 71"/>
                <a:gd name="T79" fmla="*/ 20 h 108"/>
                <a:gd name="T80" fmla="*/ 48 w 71"/>
                <a:gd name="T81" fmla="*/ 20 h 108"/>
                <a:gd name="T82" fmla="*/ 57 w 71"/>
                <a:gd name="T83" fmla="*/ 20 h 108"/>
                <a:gd name="T84" fmla="*/ 65 w 71"/>
                <a:gd name="T85" fmla="*/ 20 h 108"/>
                <a:gd name="T86" fmla="*/ 61 w 71"/>
                <a:gd name="T87" fmla="*/ 20 h 108"/>
                <a:gd name="T88" fmla="*/ 58 w 71"/>
                <a:gd name="T89" fmla="*/ 19 h 108"/>
                <a:gd name="T90" fmla="*/ 64 w 71"/>
                <a:gd name="T91" fmla="*/ 20 h 108"/>
                <a:gd name="T92" fmla="*/ 62 w 71"/>
                <a:gd name="T93" fmla="*/ 17 h 108"/>
                <a:gd name="T94" fmla="*/ 68 w 71"/>
                <a:gd name="T95" fmla="*/ 5 h 108"/>
                <a:gd name="T96" fmla="*/ 51 w 71"/>
                <a:gd name="T97" fmla="*/ 16 h 108"/>
                <a:gd name="T98" fmla="*/ 49 w 71"/>
                <a:gd name="T99" fmla="*/ 15 h 108"/>
                <a:gd name="T100" fmla="*/ 44 w 71"/>
                <a:gd name="T101" fmla="*/ 16 h 108"/>
                <a:gd name="T102" fmla="*/ 42 w 71"/>
                <a:gd name="T103" fmla="*/ 13 h 108"/>
                <a:gd name="T104" fmla="*/ 47 w 71"/>
                <a:gd name="T105" fmla="*/ 5 h 108"/>
                <a:gd name="T106" fmla="*/ 41 w 71"/>
                <a:gd name="T107" fmla="*/ 9 h 108"/>
                <a:gd name="T108" fmla="*/ 25 w 71"/>
                <a:gd name="T109" fmla="*/ 81 h 108"/>
                <a:gd name="T110" fmla="*/ 25 w 71"/>
                <a:gd name="T111" fmla="*/ 81 h 108"/>
                <a:gd name="T112" fmla="*/ 11 w 71"/>
                <a:gd name="T113" fmla="*/ 8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" h="108">
                  <a:moveTo>
                    <a:pt x="9" y="103"/>
                  </a:moveTo>
                  <a:cubicBezTo>
                    <a:pt x="15" y="107"/>
                    <a:pt x="26" y="108"/>
                    <a:pt x="33" y="105"/>
                  </a:cubicBezTo>
                  <a:cubicBezTo>
                    <a:pt x="42" y="102"/>
                    <a:pt x="44" y="93"/>
                    <a:pt x="41" y="86"/>
                  </a:cubicBezTo>
                  <a:cubicBezTo>
                    <a:pt x="41" y="86"/>
                    <a:pt x="41" y="86"/>
                    <a:pt x="41" y="86"/>
                  </a:cubicBezTo>
                  <a:cubicBezTo>
                    <a:pt x="43" y="65"/>
                    <a:pt x="42" y="44"/>
                    <a:pt x="41" y="22"/>
                  </a:cubicBezTo>
                  <a:cubicBezTo>
                    <a:pt x="49" y="23"/>
                    <a:pt x="58" y="22"/>
                    <a:pt x="66" y="23"/>
                  </a:cubicBezTo>
                  <a:cubicBezTo>
                    <a:pt x="68" y="24"/>
                    <a:pt x="68" y="23"/>
                    <a:pt x="68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9" y="16"/>
                    <a:pt x="71" y="10"/>
                    <a:pt x="71" y="4"/>
                  </a:cubicBezTo>
                  <a:cubicBezTo>
                    <a:pt x="71" y="3"/>
                    <a:pt x="70" y="2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3" y="2"/>
                    <a:pt x="57" y="2"/>
                    <a:pt x="51" y="2"/>
                  </a:cubicBezTo>
                  <a:cubicBezTo>
                    <a:pt x="47" y="1"/>
                    <a:pt x="42" y="0"/>
                    <a:pt x="39" y="3"/>
                  </a:cubicBezTo>
                  <a:cubicBezTo>
                    <a:pt x="38" y="3"/>
                    <a:pt x="38" y="4"/>
                    <a:pt x="38" y="4"/>
                  </a:cubicBezTo>
                  <a:cubicBezTo>
                    <a:pt x="38" y="4"/>
                    <a:pt x="38" y="4"/>
                    <a:pt x="38" y="5"/>
                  </a:cubicBezTo>
                  <a:cubicBezTo>
                    <a:pt x="38" y="10"/>
                    <a:pt x="38" y="15"/>
                    <a:pt x="38" y="20"/>
                  </a:cubicBezTo>
                  <a:cubicBezTo>
                    <a:pt x="38" y="21"/>
                    <a:pt x="38" y="21"/>
                    <a:pt x="38" y="22"/>
                  </a:cubicBezTo>
                  <a:cubicBezTo>
                    <a:pt x="39" y="42"/>
                    <a:pt x="40" y="62"/>
                    <a:pt x="38" y="81"/>
                  </a:cubicBezTo>
                  <a:cubicBezTo>
                    <a:pt x="38" y="81"/>
                    <a:pt x="38" y="80"/>
                    <a:pt x="37" y="80"/>
                  </a:cubicBezTo>
                  <a:cubicBezTo>
                    <a:pt x="28" y="77"/>
                    <a:pt x="15" y="76"/>
                    <a:pt x="7" y="84"/>
                  </a:cubicBezTo>
                  <a:cubicBezTo>
                    <a:pt x="0" y="90"/>
                    <a:pt x="1" y="98"/>
                    <a:pt x="9" y="103"/>
                  </a:cubicBezTo>
                  <a:close/>
                  <a:moveTo>
                    <a:pt x="6" y="95"/>
                  </a:moveTo>
                  <a:cubicBezTo>
                    <a:pt x="11" y="91"/>
                    <a:pt x="15" y="86"/>
                    <a:pt x="20" y="82"/>
                  </a:cubicBezTo>
                  <a:cubicBezTo>
                    <a:pt x="20" y="81"/>
                    <a:pt x="21" y="81"/>
                    <a:pt x="21" y="81"/>
                  </a:cubicBezTo>
                  <a:cubicBezTo>
                    <a:pt x="21" y="81"/>
                    <a:pt x="20" y="82"/>
                    <a:pt x="20" y="82"/>
                  </a:cubicBezTo>
                  <a:cubicBezTo>
                    <a:pt x="19" y="83"/>
                    <a:pt x="18" y="84"/>
                    <a:pt x="17" y="86"/>
                  </a:cubicBezTo>
                  <a:cubicBezTo>
                    <a:pt x="15" y="88"/>
                    <a:pt x="14" y="91"/>
                    <a:pt x="12" y="93"/>
                  </a:cubicBezTo>
                  <a:cubicBezTo>
                    <a:pt x="10" y="95"/>
                    <a:pt x="9" y="96"/>
                    <a:pt x="8" y="98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9" y="98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10" y="96"/>
                    <a:pt x="11" y="95"/>
                    <a:pt x="12" y="94"/>
                  </a:cubicBezTo>
                  <a:cubicBezTo>
                    <a:pt x="13" y="93"/>
                    <a:pt x="14" y="92"/>
                    <a:pt x="15" y="90"/>
                  </a:cubicBezTo>
                  <a:cubicBezTo>
                    <a:pt x="18" y="87"/>
                    <a:pt x="21" y="85"/>
                    <a:pt x="23" y="82"/>
                  </a:cubicBezTo>
                  <a:cubicBezTo>
                    <a:pt x="19" y="88"/>
                    <a:pt x="13" y="93"/>
                    <a:pt x="10" y="99"/>
                  </a:cubicBezTo>
                  <a:cubicBezTo>
                    <a:pt x="10" y="99"/>
                    <a:pt x="10" y="100"/>
                    <a:pt x="10" y="100"/>
                  </a:cubicBezTo>
                  <a:cubicBezTo>
                    <a:pt x="16" y="95"/>
                    <a:pt x="21" y="89"/>
                    <a:pt x="26" y="84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3"/>
                    <a:pt x="26" y="84"/>
                    <a:pt x="26" y="85"/>
                  </a:cubicBezTo>
                  <a:cubicBezTo>
                    <a:pt x="24" y="86"/>
                    <a:pt x="23" y="88"/>
                    <a:pt x="21" y="90"/>
                  </a:cubicBezTo>
                  <a:cubicBezTo>
                    <a:pt x="18" y="94"/>
                    <a:pt x="16" y="97"/>
                    <a:pt x="13" y="101"/>
                  </a:cubicBezTo>
                  <a:cubicBezTo>
                    <a:pt x="13" y="101"/>
                    <a:pt x="13" y="101"/>
                    <a:pt x="14" y="101"/>
                  </a:cubicBezTo>
                  <a:cubicBezTo>
                    <a:pt x="21" y="97"/>
                    <a:pt x="25" y="90"/>
                    <a:pt x="30" y="85"/>
                  </a:cubicBezTo>
                  <a:cubicBezTo>
                    <a:pt x="32" y="84"/>
                    <a:pt x="33" y="81"/>
                    <a:pt x="31" y="85"/>
                  </a:cubicBezTo>
                  <a:cubicBezTo>
                    <a:pt x="30" y="87"/>
                    <a:pt x="28" y="89"/>
                    <a:pt x="26" y="92"/>
                  </a:cubicBezTo>
                  <a:cubicBezTo>
                    <a:pt x="23" y="95"/>
                    <a:pt x="19" y="98"/>
                    <a:pt x="16" y="102"/>
                  </a:cubicBezTo>
                  <a:cubicBezTo>
                    <a:pt x="16" y="102"/>
                    <a:pt x="16" y="103"/>
                    <a:pt x="17" y="103"/>
                  </a:cubicBezTo>
                  <a:cubicBezTo>
                    <a:pt x="24" y="98"/>
                    <a:pt x="28" y="92"/>
                    <a:pt x="34" y="86"/>
                  </a:cubicBezTo>
                  <a:cubicBezTo>
                    <a:pt x="36" y="83"/>
                    <a:pt x="33" y="86"/>
                    <a:pt x="33" y="87"/>
                  </a:cubicBezTo>
                  <a:cubicBezTo>
                    <a:pt x="31" y="90"/>
                    <a:pt x="29" y="92"/>
                    <a:pt x="27" y="94"/>
                  </a:cubicBezTo>
                  <a:cubicBezTo>
                    <a:pt x="25" y="97"/>
                    <a:pt x="22" y="100"/>
                    <a:pt x="19" y="103"/>
                  </a:cubicBezTo>
                  <a:cubicBezTo>
                    <a:pt x="19" y="103"/>
                    <a:pt x="19" y="103"/>
                    <a:pt x="20" y="103"/>
                  </a:cubicBezTo>
                  <a:cubicBezTo>
                    <a:pt x="16" y="103"/>
                    <a:pt x="13" y="102"/>
                    <a:pt x="10" y="100"/>
                  </a:cubicBezTo>
                  <a:cubicBezTo>
                    <a:pt x="8" y="99"/>
                    <a:pt x="6" y="97"/>
                    <a:pt x="6" y="95"/>
                  </a:cubicBezTo>
                  <a:close/>
                  <a:moveTo>
                    <a:pt x="6" y="91"/>
                  </a:moveTo>
                  <a:cubicBezTo>
                    <a:pt x="7" y="90"/>
                    <a:pt x="9" y="88"/>
                    <a:pt x="10" y="87"/>
                  </a:cubicBezTo>
                  <a:cubicBezTo>
                    <a:pt x="12" y="85"/>
                    <a:pt x="13" y="84"/>
                    <a:pt x="15" y="83"/>
                  </a:cubicBezTo>
                  <a:cubicBezTo>
                    <a:pt x="15" y="83"/>
                    <a:pt x="17" y="82"/>
                    <a:pt x="17" y="81"/>
                  </a:cubicBezTo>
                  <a:cubicBezTo>
                    <a:pt x="17" y="81"/>
                    <a:pt x="18" y="81"/>
                    <a:pt x="18" y="81"/>
                  </a:cubicBezTo>
                  <a:cubicBezTo>
                    <a:pt x="14" y="86"/>
                    <a:pt x="10" y="90"/>
                    <a:pt x="6" y="94"/>
                  </a:cubicBezTo>
                  <a:cubicBezTo>
                    <a:pt x="5" y="93"/>
                    <a:pt x="5" y="92"/>
                    <a:pt x="6" y="91"/>
                  </a:cubicBezTo>
                  <a:close/>
                  <a:moveTo>
                    <a:pt x="21" y="81"/>
                  </a:moveTo>
                  <a:cubicBezTo>
                    <a:pt x="19" y="82"/>
                    <a:pt x="18" y="83"/>
                    <a:pt x="16" y="84"/>
                  </a:cubicBezTo>
                  <a:cubicBezTo>
                    <a:pt x="17" y="83"/>
                    <a:pt x="18" y="82"/>
                    <a:pt x="19" y="81"/>
                  </a:cubicBezTo>
                  <a:cubicBezTo>
                    <a:pt x="19" y="81"/>
                    <a:pt x="20" y="81"/>
                    <a:pt x="21" y="81"/>
                  </a:cubicBezTo>
                  <a:close/>
                  <a:moveTo>
                    <a:pt x="25" y="81"/>
                  </a:moveTo>
                  <a:cubicBezTo>
                    <a:pt x="26" y="81"/>
                    <a:pt x="27" y="81"/>
                    <a:pt x="28" y="81"/>
                  </a:cubicBezTo>
                  <a:cubicBezTo>
                    <a:pt x="23" y="85"/>
                    <a:pt x="19" y="90"/>
                    <a:pt x="14" y="95"/>
                  </a:cubicBezTo>
                  <a:cubicBezTo>
                    <a:pt x="14" y="96"/>
                    <a:pt x="10" y="100"/>
                    <a:pt x="12" y="97"/>
                  </a:cubicBezTo>
                  <a:cubicBezTo>
                    <a:pt x="13" y="95"/>
                    <a:pt x="15" y="93"/>
                    <a:pt x="17" y="91"/>
                  </a:cubicBezTo>
                  <a:cubicBezTo>
                    <a:pt x="19" y="88"/>
                    <a:pt x="22" y="85"/>
                    <a:pt x="25" y="81"/>
                  </a:cubicBezTo>
                  <a:cubicBezTo>
                    <a:pt x="25" y="81"/>
                    <a:pt x="25" y="81"/>
                    <a:pt x="25" y="81"/>
                  </a:cubicBezTo>
                  <a:close/>
                  <a:moveTo>
                    <a:pt x="33" y="82"/>
                  </a:moveTo>
                  <a:cubicBezTo>
                    <a:pt x="27" y="86"/>
                    <a:pt x="24" y="92"/>
                    <a:pt x="19" y="97"/>
                  </a:cubicBezTo>
                  <a:cubicBezTo>
                    <a:pt x="18" y="98"/>
                    <a:pt x="17" y="98"/>
                    <a:pt x="16" y="99"/>
                  </a:cubicBezTo>
                  <a:cubicBezTo>
                    <a:pt x="14" y="100"/>
                    <a:pt x="14" y="100"/>
                    <a:pt x="15" y="100"/>
                  </a:cubicBezTo>
                  <a:cubicBezTo>
                    <a:pt x="17" y="97"/>
                    <a:pt x="19" y="95"/>
                    <a:pt x="20" y="92"/>
                  </a:cubicBezTo>
                  <a:cubicBezTo>
                    <a:pt x="23" y="89"/>
                    <a:pt x="26" y="85"/>
                    <a:pt x="29" y="81"/>
                  </a:cubicBezTo>
                  <a:cubicBezTo>
                    <a:pt x="31" y="81"/>
                    <a:pt x="32" y="82"/>
                    <a:pt x="33" y="82"/>
                  </a:cubicBezTo>
                  <a:close/>
                  <a:moveTo>
                    <a:pt x="35" y="82"/>
                  </a:move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2" y="86"/>
                    <a:pt x="30" y="89"/>
                    <a:pt x="27" y="92"/>
                  </a:cubicBezTo>
                  <a:cubicBezTo>
                    <a:pt x="26" y="94"/>
                    <a:pt x="25" y="95"/>
                    <a:pt x="23" y="97"/>
                  </a:cubicBezTo>
                  <a:cubicBezTo>
                    <a:pt x="21" y="98"/>
                    <a:pt x="19" y="100"/>
                    <a:pt x="18" y="101"/>
                  </a:cubicBezTo>
                  <a:cubicBezTo>
                    <a:pt x="20" y="98"/>
                    <a:pt x="23" y="96"/>
                    <a:pt x="26" y="93"/>
                  </a:cubicBezTo>
                  <a:cubicBezTo>
                    <a:pt x="29" y="90"/>
                    <a:pt x="31" y="86"/>
                    <a:pt x="34" y="82"/>
                  </a:cubicBezTo>
                  <a:cubicBezTo>
                    <a:pt x="34" y="82"/>
                    <a:pt x="34" y="82"/>
                    <a:pt x="35" y="82"/>
                  </a:cubicBezTo>
                  <a:close/>
                  <a:moveTo>
                    <a:pt x="27" y="103"/>
                  </a:moveTo>
                  <a:cubicBezTo>
                    <a:pt x="26" y="104"/>
                    <a:pt x="26" y="104"/>
                    <a:pt x="25" y="104"/>
                  </a:cubicBezTo>
                  <a:cubicBezTo>
                    <a:pt x="26" y="103"/>
                    <a:pt x="27" y="102"/>
                    <a:pt x="28" y="102"/>
                  </a:cubicBezTo>
                  <a:cubicBezTo>
                    <a:pt x="27" y="102"/>
                    <a:pt x="27" y="102"/>
                    <a:pt x="27" y="103"/>
                  </a:cubicBezTo>
                  <a:cubicBezTo>
                    <a:pt x="27" y="103"/>
                    <a:pt x="27" y="103"/>
                    <a:pt x="27" y="103"/>
                  </a:cubicBezTo>
                  <a:close/>
                  <a:moveTo>
                    <a:pt x="20" y="103"/>
                  </a:moveTo>
                  <a:cubicBezTo>
                    <a:pt x="24" y="101"/>
                    <a:pt x="28" y="97"/>
                    <a:pt x="31" y="94"/>
                  </a:cubicBezTo>
                  <a:cubicBezTo>
                    <a:pt x="31" y="94"/>
                    <a:pt x="30" y="95"/>
                    <a:pt x="30" y="95"/>
                  </a:cubicBezTo>
                  <a:cubicBezTo>
                    <a:pt x="28" y="98"/>
                    <a:pt x="26" y="101"/>
                    <a:pt x="24" y="104"/>
                  </a:cubicBezTo>
                  <a:cubicBezTo>
                    <a:pt x="22" y="104"/>
                    <a:pt x="21" y="104"/>
                    <a:pt x="20" y="103"/>
                  </a:cubicBezTo>
                  <a:close/>
                  <a:moveTo>
                    <a:pt x="30" y="94"/>
                  </a:moveTo>
                  <a:cubicBezTo>
                    <a:pt x="29" y="95"/>
                    <a:pt x="27" y="97"/>
                    <a:pt x="26" y="98"/>
                  </a:cubicBezTo>
                  <a:cubicBezTo>
                    <a:pt x="25" y="99"/>
                    <a:pt x="19" y="104"/>
                    <a:pt x="22" y="101"/>
                  </a:cubicBezTo>
                  <a:cubicBezTo>
                    <a:pt x="27" y="95"/>
                    <a:pt x="32" y="90"/>
                    <a:pt x="36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6" y="84"/>
                    <a:pt x="37" y="85"/>
                    <a:pt x="38" y="86"/>
                  </a:cubicBezTo>
                  <a:cubicBezTo>
                    <a:pt x="35" y="89"/>
                    <a:pt x="33" y="91"/>
                    <a:pt x="30" y="94"/>
                  </a:cubicBezTo>
                  <a:close/>
                  <a:moveTo>
                    <a:pt x="29" y="103"/>
                  </a:moveTo>
                  <a:cubicBezTo>
                    <a:pt x="29" y="103"/>
                    <a:pt x="28" y="103"/>
                    <a:pt x="27" y="103"/>
                  </a:cubicBezTo>
                  <a:cubicBezTo>
                    <a:pt x="30" y="101"/>
                    <a:pt x="32" y="99"/>
                    <a:pt x="34" y="97"/>
                  </a:cubicBezTo>
                  <a:cubicBezTo>
                    <a:pt x="35" y="96"/>
                    <a:pt x="39" y="93"/>
                    <a:pt x="35" y="97"/>
                  </a:cubicBezTo>
                  <a:cubicBezTo>
                    <a:pt x="34" y="99"/>
                    <a:pt x="32" y="100"/>
                    <a:pt x="31" y="101"/>
                  </a:cubicBezTo>
                  <a:cubicBezTo>
                    <a:pt x="31" y="102"/>
                    <a:pt x="31" y="102"/>
                    <a:pt x="32" y="102"/>
                  </a:cubicBezTo>
                  <a:cubicBezTo>
                    <a:pt x="34" y="101"/>
                    <a:pt x="36" y="99"/>
                    <a:pt x="38" y="98"/>
                  </a:cubicBezTo>
                  <a:cubicBezTo>
                    <a:pt x="36" y="101"/>
                    <a:pt x="32" y="102"/>
                    <a:pt x="29" y="103"/>
                  </a:cubicBezTo>
                  <a:close/>
                  <a:moveTo>
                    <a:pt x="39" y="95"/>
                  </a:moveTo>
                  <a:cubicBezTo>
                    <a:pt x="39" y="96"/>
                    <a:pt x="39" y="97"/>
                    <a:pt x="38" y="97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6" y="98"/>
                    <a:pt x="35" y="99"/>
                    <a:pt x="34" y="100"/>
                  </a:cubicBezTo>
                  <a:cubicBezTo>
                    <a:pt x="36" y="98"/>
                    <a:pt x="37" y="96"/>
                    <a:pt x="38" y="94"/>
                  </a:cubicBezTo>
                  <a:cubicBezTo>
                    <a:pt x="38" y="94"/>
                    <a:pt x="38" y="93"/>
                    <a:pt x="38" y="94"/>
                  </a:cubicBezTo>
                  <a:cubicBezTo>
                    <a:pt x="34" y="96"/>
                    <a:pt x="31" y="99"/>
                    <a:pt x="28" y="102"/>
                  </a:cubicBezTo>
                  <a:cubicBezTo>
                    <a:pt x="31" y="99"/>
                    <a:pt x="34" y="95"/>
                    <a:pt x="37" y="92"/>
                  </a:cubicBezTo>
                  <a:cubicBezTo>
                    <a:pt x="37" y="92"/>
                    <a:pt x="37" y="91"/>
                    <a:pt x="36" y="92"/>
                  </a:cubicBezTo>
                  <a:cubicBezTo>
                    <a:pt x="36" y="92"/>
                    <a:pt x="36" y="92"/>
                    <a:pt x="36" y="93"/>
                  </a:cubicBezTo>
                  <a:cubicBezTo>
                    <a:pt x="35" y="93"/>
                    <a:pt x="35" y="93"/>
                    <a:pt x="35" y="94"/>
                  </a:cubicBezTo>
                  <a:cubicBezTo>
                    <a:pt x="31" y="97"/>
                    <a:pt x="27" y="101"/>
                    <a:pt x="25" y="104"/>
                  </a:cubicBezTo>
                  <a:cubicBezTo>
                    <a:pt x="25" y="104"/>
                    <a:pt x="25" y="104"/>
                    <a:pt x="25" y="104"/>
                  </a:cubicBezTo>
                  <a:cubicBezTo>
                    <a:pt x="29" y="98"/>
                    <a:pt x="33" y="92"/>
                    <a:pt x="38" y="87"/>
                  </a:cubicBezTo>
                  <a:cubicBezTo>
                    <a:pt x="39" y="89"/>
                    <a:pt x="40" y="92"/>
                    <a:pt x="39" y="95"/>
                  </a:cubicBezTo>
                  <a:close/>
                  <a:moveTo>
                    <a:pt x="41" y="6"/>
                  </a:moveTo>
                  <a:cubicBezTo>
                    <a:pt x="41" y="5"/>
                    <a:pt x="41" y="5"/>
                    <a:pt x="41" y="5"/>
                  </a:cubicBezTo>
                  <a:cubicBezTo>
                    <a:pt x="42" y="4"/>
                    <a:pt x="43" y="4"/>
                    <a:pt x="44" y="4"/>
                  </a:cubicBezTo>
                  <a:cubicBezTo>
                    <a:pt x="43" y="5"/>
                    <a:pt x="42" y="5"/>
                    <a:pt x="41" y="6"/>
                  </a:cubicBezTo>
                  <a:close/>
                  <a:moveTo>
                    <a:pt x="41" y="6"/>
                  </a:moveTo>
                  <a:cubicBezTo>
                    <a:pt x="41" y="6"/>
                    <a:pt x="42" y="6"/>
                    <a:pt x="42" y="6"/>
                  </a:cubicBezTo>
                  <a:cubicBezTo>
                    <a:pt x="42" y="7"/>
                    <a:pt x="41" y="7"/>
                    <a:pt x="41" y="8"/>
                  </a:cubicBezTo>
                  <a:cubicBezTo>
                    <a:pt x="41" y="7"/>
                    <a:pt x="41" y="7"/>
                    <a:pt x="41" y="6"/>
                  </a:cubicBezTo>
                  <a:close/>
                  <a:moveTo>
                    <a:pt x="41" y="15"/>
                  </a:moveTo>
                  <a:cubicBezTo>
                    <a:pt x="42" y="14"/>
                    <a:pt x="43" y="12"/>
                    <a:pt x="45" y="11"/>
                  </a:cubicBezTo>
                  <a:cubicBezTo>
                    <a:pt x="45" y="10"/>
                    <a:pt x="46" y="9"/>
                    <a:pt x="47" y="9"/>
                  </a:cubicBezTo>
                  <a:cubicBezTo>
                    <a:pt x="48" y="8"/>
                    <a:pt x="52" y="4"/>
                    <a:pt x="49" y="7"/>
                  </a:cubicBezTo>
                  <a:cubicBezTo>
                    <a:pt x="46" y="11"/>
                    <a:pt x="43" y="14"/>
                    <a:pt x="41" y="17"/>
                  </a:cubicBezTo>
                  <a:cubicBezTo>
                    <a:pt x="41" y="17"/>
                    <a:pt x="41" y="16"/>
                    <a:pt x="41" y="15"/>
                  </a:cubicBezTo>
                  <a:close/>
                  <a:moveTo>
                    <a:pt x="41" y="11"/>
                  </a:moveTo>
                  <a:cubicBezTo>
                    <a:pt x="41" y="10"/>
                    <a:pt x="42" y="10"/>
                    <a:pt x="43" y="9"/>
                  </a:cubicBezTo>
                  <a:cubicBezTo>
                    <a:pt x="43" y="9"/>
                    <a:pt x="43" y="8"/>
                    <a:pt x="44" y="8"/>
                  </a:cubicBezTo>
                  <a:cubicBezTo>
                    <a:pt x="43" y="9"/>
                    <a:pt x="42" y="11"/>
                    <a:pt x="41" y="12"/>
                  </a:cubicBezTo>
                  <a:cubicBezTo>
                    <a:pt x="41" y="12"/>
                    <a:pt x="41" y="11"/>
                    <a:pt x="41" y="11"/>
                  </a:cubicBezTo>
                  <a:close/>
                  <a:moveTo>
                    <a:pt x="41" y="19"/>
                  </a:moveTo>
                  <a:cubicBezTo>
                    <a:pt x="45" y="16"/>
                    <a:pt x="48" y="12"/>
                    <a:pt x="51" y="9"/>
                  </a:cubicBezTo>
                  <a:cubicBezTo>
                    <a:pt x="52" y="9"/>
                    <a:pt x="55" y="5"/>
                    <a:pt x="54" y="7"/>
                  </a:cubicBezTo>
                  <a:cubicBezTo>
                    <a:pt x="53" y="9"/>
                    <a:pt x="51" y="10"/>
                    <a:pt x="50" y="12"/>
                  </a:cubicBezTo>
                  <a:cubicBezTo>
                    <a:pt x="48" y="15"/>
                    <a:pt x="46" y="17"/>
                    <a:pt x="44" y="20"/>
                  </a:cubicBezTo>
                  <a:cubicBezTo>
                    <a:pt x="43" y="20"/>
                    <a:pt x="42" y="19"/>
                    <a:pt x="41" y="19"/>
                  </a:cubicBezTo>
                  <a:cubicBezTo>
                    <a:pt x="41" y="19"/>
                    <a:pt x="41" y="19"/>
                    <a:pt x="41" y="19"/>
                  </a:cubicBezTo>
                  <a:close/>
                  <a:moveTo>
                    <a:pt x="47" y="20"/>
                  </a:moveTo>
                  <a:cubicBezTo>
                    <a:pt x="46" y="20"/>
                    <a:pt x="46" y="20"/>
                    <a:pt x="45" y="20"/>
                  </a:cubicBezTo>
                  <a:cubicBezTo>
                    <a:pt x="48" y="16"/>
                    <a:pt x="52" y="12"/>
                    <a:pt x="56" y="9"/>
                  </a:cubicBezTo>
                  <a:cubicBezTo>
                    <a:pt x="55" y="10"/>
                    <a:pt x="54" y="12"/>
                    <a:pt x="53" y="13"/>
                  </a:cubicBezTo>
                  <a:cubicBezTo>
                    <a:pt x="51" y="15"/>
                    <a:pt x="49" y="18"/>
                    <a:pt x="47" y="20"/>
                  </a:cubicBezTo>
                  <a:close/>
                  <a:moveTo>
                    <a:pt x="48" y="20"/>
                  </a:moveTo>
                  <a:cubicBezTo>
                    <a:pt x="53" y="16"/>
                    <a:pt x="57" y="11"/>
                    <a:pt x="62" y="7"/>
                  </a:cubicBezTo>
                  <a:cubicBezTo>
                    <a:pt x="59" y="10"/>
                    <a:pt x="56" y="16"/>
                    <a:pt x="52" y="20"/>
                  </a:cubicBezTo>
                  <a:cubicBezTo>
                    <a:pt x="51" y="20"/>
                    <a:pt x="50" y="20"/>
                    <a:pt x="48" y="20"/>
                  </a:cubicBezTo>
                  <a:close/>
                  <a:moveTo>
                    <a:pt x="54" y="20"/>
                  </a:moveTo>
                  <a:cubicBezTo>
                    <a:pt x="57" y="17"/>
                    <a:pt x="61" y="13"/>
                    <a:pt x="64" y="9"/>
                  </a:cubicBezTo>
                  <a:cubicBezTo>
                    <a:pt x="64" y="10"/>
                    <a:pt x="63" y="11"/>
                    <a:pt x="62" y="11"/>
                  </a:cubicBezTo>
                  <a:cubicBezTo>
                    <a:pt x="60" y="14"/>
                    <a:pt x="58" y="17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6" y="20"/>
                    <a:pt x="55" y="20"/>
                    <a:pt x="54" y="20"/>
                  </a:cubicBezTo>
                  <a:close/>
                  <a:moveTo>
                    <a:pt x="66" y="20"/>
                  </a:moveTo>
                  <a:cubicBezTo>
                    <a:pt x="65" y="20"/>
                    <a:pt x="65" y="20"/>
                    <a:pt x="65" y="20"/>
                  </a:cubicBezTo>
                  <a:cubicBezTo>
                    <a:pt x="65" y="20"/>
                    <a:pt x="65" y="19"/>
                    <a:pt x="65" y="19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4" y="19"/>
                    <a:pt x="63" y="20"/>
                    <a:pt x="62" y="20"/>
                  </a:cubicBezTo>
                  <a:cubicBezTo>
                    <a:pt x="62" y="20"/>
                    <a:pt x="61" y="20"/>
                    <a:pt x="61" y="20"/>
                  </a:cubicBezTo>
                  <a:cubicBezTo>
                    <a:pt x="61" y="20"/>
                    <a:pt x="62" y="19"/>
                    <a:pt x="62" y="19"/>
                  </a:cubicBezTo>
                  <a:cubicBezTo>
                    <a:pt x="64" y="16"/>
                    <a:pt x="66" y="14"/>
                    <a:pt x="67" y="12"/>
                  </a:cubicBezTo>
                  <a:cubicBezTo>
                    <a:pt x="67" y="12"/>
                    <a:pt x="67" y="11"/>
                    <a:pt x="67" y="11"/>
                  </a:cubicBezTo>
                  <a:cubicBezTo>
                    <a:pt x="64" y="13"/>
                    <a:pt x="60" y="16"/>
                    <a:pt x="58" y="19"/>
                  </a:cubicBezTo>
                  <a:cubicBezTo>
                    <a:pt x="61" y="14"/>
                    <a:pt x="64" y="10"/>
                    <a:pt x="68" y="6"/>
                  </a:cubicBezTo>
                  <a:cubicBezTo>
                    <a:pt x="68" y="11"/>
                    <a:pt x="66" y="16"/>
                    <a:pt x="66" y="20"/>
                  </a:cubicBezTo>
                  <a:close/>
                  <a:moveTo>
                    <a:pt x="63" y="20"/>
                  </a:moveTo>
                  <a:cubicBezTo>
                    <a:pt x="63" y="19"/>
                    <a:pt x="64" y="19"/>
                    <a:pt x="64" y="20"/>
                  </a:cubicBezTo>
                  <a:cubicBezTo>
                    <a:pt x="64" y="20"/>
                    <a:pt x="63" y="20"/>
                    <a:pt x="63" y="20"/>
                  </a:cubicBezTo>
                  <a:close/>
                  <a:moveTo>
                    <a:pt x="58" y="20"/>
                  </a:moveTo>
                  <a:cubicBezTo>
                    <a:pt x="60" y="18"/>
                    <a:pt x="62" y="16"/>
                    <a:pt x="65" y="14"/>
                  </a:cubicBezTo>
                  <a:cubicBezTo>
                    <a:pt x="68" y="11"/>
                    <a:pt x="63" y="16"/>
                    <a:pt x="62" y="17"/>
                  </a:cubicBezTo>
                  <a:cubicBezTo>
                    <a:pt x="62" y="18"/>
                    <a:pt x="61" y="19"/>
                    <a:pt x="60" y="20"/>
                  </a:cubicBezTo>
                  <a:cubicBezTo>
                    <a:pt x="60" y="20"/>
                    <a:pt x="59" y="20"/>
                    <a:pt x="58" y="20"/>
                  </a:cubicBezTo>
                  <a:close/>
                  <a:moveTo>
                    <a:pt x="52" y="5"/>
                  </a:moveTo>
                  <a:cubicBezTo>
                    <a:pt x="57" y="5"/>
                    <a:pt x="63" y="5"/>
                    <a:pt x="68" y="5"/>
                  </a:cubicBezTo>
                  <a:cubicBezTo>
                    <a:pt x="64" y="8"/>
                    <a:pt x="61" y="12"/>
                    <a:pt x="57" y="16"/>
                  </a:cubicBezTo>
                  <a:cubicBezTo>
                    <a:pt x="59" y="13"/>
                    <a:pt x="61" y="9"/>
                    <a:pt x="63" y="6"/>
                  </a:cubicBezTo>
                  <a:cubicBezTo>
                    <a:pt x="63" y="6"/>
                    <a:pt x="63" y="5"/>
                    <a:pt x="63" y="6"/>
                  </a:cubicBezTo>
                  <a:cubicBezTo>
                    <a:pt x="58" y="9"/>
                    <a:pt x="55" y="13"/>
                    <a:pt x="51" y="16"/>
                  </a:cubicBezTo>
                  <a:cubicBezTo>
                    <a:pt x="52" y="15"/>
                    <a:pt x="53" y="14"/>
                    <a:pt x="53" y="13"/>
                  </a:cubicBezTo>
                  <a:cubicBezTo>
                    <a:pt x="55" y="11"/>
                    <a:pt x="58" y="8"/>
                    <a:pt x="60" y="6"/>
                  </a:cubicBezTo>
                  <a:cubicBezTo>
                    <a:pt x="60" y="6"/>
                    <a:pt x="60" y="5"/>
                    <a:pt x="59" y="6"/>
                  </a:cubicBezTo>
                  <a:cubicBezTo>
                    <a:pt x="56" y="8"/>
                    <a:pt x="52" y="11"/>
                    <a:pt x="49" y="15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2" y="11"/>
                    <a:pt x="54" y="9"/>
                    <a:pt x="56" y="6"/>
                  </a:cubicBezTo>
                  <a:cubicBezTo>
                    <a:pt x="56" y="5"/>
                    <a:pt x="56" y="5"/>
                    <a:pt x="55" y="5"/>
                  </a:cubicBezTo>
                  <a:cubicBezTo>
                    <a:pt x="51" y="8"/>
                    <a:pt x="48" y="12"/>
                    <a:pt x="44" y="16"/>
                  </a:cubicBezTo>
                  <a:cubicBezTo>
                    <a:pt x="39" y="20"/>
                    <a:pt x="45" y="13"/>
                    <a:pt x="47" y="11"/>
                  </a:cubicBezTo>
                  <a:cubicBezTo>
                    <a:pt x="48" y="9"/>
                    <a:pt x="50" y="7"/>
                    <a:pt x="52" y="5"/>
                  </a:cubicBezTo>
                  <a:cubicBezTo>
                    <a:pt x="52" y="5"/>
                    <a:pt x="51" y="4"/>
                    <a:pt x="51" y="5"/>
                  </a:cubicBezTo>
                  <a:cubicBezTo>
                    <a:pt x="48" y="7"/>
                    <a:pt x="45" y="10"/>
                    <a:pt x="42" y="13"/>
                  </a:cubicBezTo>
                  <a:cubicBezTo>
                    <a:pt x="41" y="13"/>
                    <a:pt x="41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3"/>
                    <a:pt x="41" y="13"/>
                    <a:pt x="42" y="12"/>
                  </a:cubicBezTo>
                  <a:cubicBezTo>
                    <a:pt x="43" y="10"/>
                    <a:pt x="45" y="7"/>
                    <a:pt x="47" y="5"/>
                  </a:cubicBezTo>
                  <a:cubicBezTo>
                    <a:pt x="47" y="5"/>
                    <a:pt x="47" y="4"/>
                    <a:pt x="47" y="5"/>
                  </a:cubicBezTo>
                  <a:cubicBezTo>
                    <a:pt x="45" y="6"/>
                    <a:pt x="44" y="7"/>
                    <a:pt x="42" y="9"/>
                  </a:cubicBezTo>
                  <a:cubicBezTo>
                    <a:pt x="42" y="9"/>
                    <a:pt x="41" y="9"/>
                    <a:pt x="41" y="10"/>
                  </a:cubicBezTo>
                  <a:cubicBezTo>
                    <a:pt x="41" y="10"/>
                    <a:pt x="41" y="9"/>
                    <a:pt x="41" y="9"/>
                  </a:cubicBezTo>
                  <a:cubicBezTo>
                    <a:pt x="42" y="7"/>
                    <a:pt x="43" y="6"/>
                    <a:pt x="45" y="5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7" y="4"/>
                    <a:pt x="50" y="4"/>
                    <a:pt x="52" y="5"/>
                  </a:cubicBezTo>
                  <a:close/>
                  <a:moveTo>
                    <a:pt x="25" y="81"/>
                  </a:moveTo>
                  <a:cubicBezTo>
                    <a:pt x="25" y="81"/>
                    <a:pt x="25" y="81"/>
                    <a:pt x="24" y="81"/>
                  </a:cubicBezTo>
                  <a:cubicBezTo>
                    <a:pt x="22" y="82"/>
                    <a:pt x="19" y="85"/>
                    <a:pt x="17" y="87"/>
                  </a:cubicBezTo>
                  <a:cubicBezTo>
                    <a:pt x="19" y="85"/>
                    <a:pt x="20" y="83"/>
                    <a:pt x="22" y="81"/>
                  </a:cubicBezTo>
                  <a:cubicBezTo>
                    <a:pt x="23" y="81"/>
                    <a:pt x="24" y="81"/>
                    <a:pt x="25" y="81"/>
                  </a:cubicBezTo>
                  <a:close/>
                  <a:moveTo>
                    <a:pt x="11" y="84"/>
                  </a:moveTo>
                  <a:cubicBezTo>
                    <a:pt x="12" y="83"/>
                    <a:pt x="14" y="82"/>
                    <a:pt x="15" y="82"/>
                  </a:cubicBezTo>
                  <a:cubicBezTo>
                    <a:pt x="12" y="84"/>
                    <a:pt x="9" y="87"/>
                    <a:pt x="6" y="89"/>
                  </a:cubicBezTo>
                  <a:cubicBezTo>
                    <a:pt x="7" y="87"/>
                    <a:pt x="9" y="85"/>
                    <a:pt x="11" y="84"/>
                  </a:cubicBezTo>
                  <a:close/>
                </a:path>
              </a:pathLst>
            </a:custGeom>
            <a:blipFill dpi="0" rotWithShape="1">
              <a:blip r:embed="rId3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58" name="Freeform 52"/>
            <p:cNvSpPr>
              <a:spLocks noEditPoints="1"/>
            </p:cNvSpPr>
            <p:nvPr/>
          </p:nvSpPr>
          <p:spPr bwMode="auto">
            <a:xfrm>
              <a:off x="2584536" y="672362"/>
              <a:ext cx="206375" cy="311150"/>
            </a:xfrm>
            <a:custGeom>
              <a:avLst/>
              <a:gdLst>
                <a:gd name="T0" fmla="*/ 40 w 71"/>
                <a:gd name="T1" fmla="*/ 85 h 107"/>
                <a:gd name="T2" fmla="*/ 68 w 71"/>
                <a:gd name="T3" fmla="*/ 21 h 107"/>
                <a:gd name="T4" fmla="*/ 51 w 71"/>
                <a:gd name="T5" fmla="*/ 1 h 107"/>
                <a:gd name="T6" fmla="*/ 38 w 71"/>
                <a:gd name="T7" fmla="*/ 19 h 107"/>
                <a:gd name="T8" fmla="*/ 7 w 71"/>
                <a:gd name="T9" fmla="*/ 83 h 107"/>
                <a:gd name="T10" fmla="*/ 21 w 71"/>
                <a:gd name="T11" fmla="*/ 81 h 107"/>
                <a:gd name="T12" fmla="*/ 8 w 71"/>
                <a:gd name="T13" fmla="*/ 97 h 107"/>
                <a:gd name="T14" fmla="*/ 9 w 71"/>
                <a:gd name="T15" fmla="*/ 96 h 107"/>
                <a:gd name="T16" fmla="*/ 10 w 71"/>
                <a:gd name="T17" fmla="*/ 99 h 107"/>
                <a:gd name="T18" fmla="*/ 26 w 71"/>
                <a:gd name="T19" fmla="*/ 84 h 107"/>
                <a:gd name="T20" fmla="*/ 30 w 71"/>
                <a:gd name="T21" fmla="*/ 84 h 107"/>
                <a:gd name="T22" fmla="*/ 16 w 71"/>
                <a:gd name="T23" fmla="*/ 102 h 107"/>
                <a:gd name="T24" fmla="*/ 19 w 71"/>
                <a:gd name="T25" fmla="*/ 102 h 107"/>
                <a:gd name="T26" fmla="*/ 6 w 71"/>
                <a:gd name="T27" fmla="*/ 90 h 107"/>
                <a:gd name="T28" fmla="*/ 17 w 71"/>
                <a:gd name="T29" fmla="*/ 81 h 107"/>
                <a:gd name="T30" fmla="*/ 16 w 71"/>
                <a:gd name="T31" fmla="*/ 83 h 107"/>
                <a:gd name="T32" fmla="*/ 28 w 71"/>
                <a:gd name="T33" fmla="*/ 80 h 107"/>
                <a:gd name="T34" fmla="*/ 25 w 71"/>
                <a:gd name="T35" fmla="*/ 81 h 107"/>
                <a:gd name="T36" fmla="*/ 15 w 71"/>
                <a:gd name="T37" fmla="*/ 99 h 107"/>
                <a:gd name="T38" fmla="*/ 33 w 71"/>
                <a:gd name="T39" fmla="*/ 81 h 107"/>
                <a:gd name="T40" fmla="*/ 27 w 71"/>
                <a:gd name="T41" fmla="*/ 92 h 107"/>
                <a:gd name="T42" fmla="*/ 33 w 71"/>
                <a:gd name="T43" fmla="*/ 82 h 107"/>
                <a:gd name="T44" fmla="*/ 28 w 71"/>
                <a:gd name="T45" fmla="*/ 101 h 107"/>
                <a:gd name="T46" fmla="*/ 31 w 71"/>
                <a:gd name="T47" fmla="*/ 93 h 107"/>
                <a:gd name="T48" fmla="*/ 30 w 71"/>
                <a:gd name="T49" fmla="*/ 93 h 107"/>
                <a:gd name="T50" fmla="*/ 35 w 71"/>
                <a:gd name="T51" fmla="*/ 83 h 107"/>
                <a:gd name="T52" fmla="*/ 27 w 71"/>
                <a:gd name="T53" fmla="*/ 103 h 107"/>
                <a:gd name="T54" fmla="*/ 31 w 71"/>
                <a:gd name="T55" fmla="*/ 102 h 107"/>
                <a:gd name="T56" fmla="*/ 38 w 71"/>
                <a:gd name="T57" fmla="*/ 97 h 107"/>
                <a:gd name="T58" fmla="*/ 37 w 71"/>
                <a:gd name="T59" fmla="*/ 93 h 107"/>
                <a:gd name="T60" fmla="*/ 35 w 71"/>
                <a:gd name="T61" fmla="*/ 92 h 107"/>
                <a:gd name="T62" fmla="*/ 38 w 71"/>
                <a:gd name="T63" fmla="*/ 86 h 107"/>
                <a:gd name="T64" fmla="*/ 44 w 71"/>
                <a:gd name="T65" fmla="*/ 4 h 107"/>
                <a:gd name="T66" fmla="*/ 41 w 71"/>
                <a:gd name="T67" fmla="*/ 7 h 107"/>
                <a:gd name="T68" fmla="*/ 47 w 71"/>
                <a:gd name="T69" fmla="*/ 8 h 107"/>
                <a:gd name="T70" fmla="*/ 41 w 71"/>
                <a:gd name="T71" fmla="*/ 10 h 107"/>
                <a:gd name="T72" fmla="*/ 41 w 71"/>
                <a:gd name="T73" fmla="*/ 10 h 107"/>
                <a:gd name="T74" fmla="*/ 50 w 71"/>
                <a:gd name="T75" fmla="*/ 12 h 107"/>
                <a:gd name="T76" fmla="*/ 47 w 71"/>
                <a:gd name="T77" fmla="*/ 19 h 107"/>
                <a:gd name="T78" fmla="*/ 47 w 71"/>
                <a:gd name="T79" fmla="*/ 19 h 107"/>
                <a:gd name="T80" fmla="*/ 48 w 71"/>
                <a:gd name="T81" fmla="*/ 19 h 107"/>
                <a:gd name="T82" fmla="*/ 57 w 71"/>
                <a:gd name="T83" fmla="*/ 19 h 107"/>
                <a:gd name="T84" fmla="*/ 65 w 71"/>
                <a:gd name="T85" fmla="*/ 20 h 107"/>
                <a:gd name="T86" fmla="*/ 61 w 71"/>
                <a:gd name="T87" fmla="*/ 19 h 107"/>
                <a:gd name="T88" fmla="*/ 58 w 71"/>
                <a:gd name="T89" fmla="*/ 18 h 107"/>
                <a:gd name="T90" fmla="*/ 64 w 71"/>
                <a:gd name="T91" fmla="*/ 20 h 107"/>
                <a:gd name="T92" fmla="*/ 62 w 71"/>
                <a:gd name="T93" fmla="*/ 17 h 107"/>
                <a:gd name="T94" fmla="*/ 68 w 71"/>
                <a:gd name="T95" fmla="*/ 5 h 107"/>
                <a:gd name="T96" fmla="*/ 51 w 71"/>
                <a:gd name="T97" fmla="*/ 16 h 107"/>
                <a:gd name="T98" fmla="*/ 49 w 71"/>
                <a:gd name="T99" fmla="*/ 14 h 107"/>
                <a:gd name="T100" fmla="*/ 44 w 71"/>
                <a:gd name="T101" fmla="*/ 15 h 107"/>
                <a:gd name="T102" fmla="*/ 42 w 71"/>
                <a:gd name="T103" fmla="*/ 12 h 107"/>
                <a:gd name="T104" fmla="*/ 47 w 71"/>
                <a:gd name="T105" fmla="*/ 5 h 107"/>
                <a:gd name="T106" fmla="*/ 41 w 71"/>
                <a:gd name="T107" fmla="*/ 9 h 107"/>
                <a:gd name="T108" fmla="*/ 24 w 71"/>
                <a:gd name="T109" fmla="*/ 80 h 107"/>
                <a:gd name="T110" fmla="*/ 24 w 71"/>
                <a:gd name="T111" fmla="*/ 80 h 107"/>
                <a:gd name="T112" fmla="*/ 11 w 71"/>
                <a:gd name="T113" fmla="*/ 8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" h="107">
                  <a:moveTo>
                    <a:pt x="8" y="102"/>
                  </a:moveTo>
                  <a:cubicBezTo>
                    <a:pt x="15" y="106"/>
                    <a:pt x="25" y="107"/>
                    <a:pt x="33" y="104"/>
                  </a:cubicBezTo>
                  <a:cubicBezTo>
                    <a:pt x="42" y="101"/>
                    <a:pt x="44" y="93"/>
                    <a:pt x="40" y="86"/>
                  </a:cubicBezTo>
                  <a:cubicBezTo>
                    <a:pt x="40" y="86"/>
                    <a:pt x="40" y="86"/>
                    <a:pt x="40" y="85"/>
                  </a:cubicBezTo>
                  <a:cubicBezTo>
                    <a:pt x="43" y="64"/>
                    <a:pt x="41" y="43"/>
                    <a:pt x="41" y="22"/>
                  </a:cubicBezTo>
                  <a:cubicBezTo>
                    <a:pt x="49" y="23"/>
                    <a:pt x="58" y="21"/>
                    <a:pt x="66" y="23"/>
                  </a:cubicBezTo>
                  <a:cubicBezTo>
                    <a:pt x="67" y="23"/>
                    <a:pt x="68" y="22"/>
                    <a:pt x="68" y="21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9" y="15"/>
                    <a:pt x="71" y="9"/>
                    <a:pt x="71" y="3"/>
                  </a:cubicBezTo>
                  <a:cubicBezTo>
                    <a:pt x="71" y="2"/>
                    <a:pt x="70" y="2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3" y="2"/>
                    <a:pt x="57" y="1"/>
                    <a:pt x="51" y="1"/>
                  </a:cubicBezTo>
                  <a:cubicBezTo>
                    <a:pt x="47" y="1"/>
                    <a:pt x="42" y="0"/>
                    <a:pt x="38" y="2"/>
                  </a:cubicBezTo>
                  <a:cubicBezTo>
                    <a:pt x="38" y="3"/>
                    <a:pt x="38" y="3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9"/>
                    <a:pt x="38" y="14"/>
                    <a:pt x="38" y="19"/>
                  </a:cubicBezTo>
                  <a:cubicBezTo>
                    <a:pt x="38" y="20"/>
                    <a:pt x="38" y="21"/>
                    <a:pt x="38" y="21"/>
                  </a:cubicBezTo>
                  <a:cubicBezTo>
                    <a:pt x="38" y="41"/>
                    <a:pt x="39" y="61"/>
                    <a:pt x="38" y="81"/>
                  </a:cubicBezTo>
                  <a:cubicBezTo>
                    <a:pt x="38" y="80"/>
                    <a:pt x="38" y="80"/>
                    <a:pt x="37" y="80"/>
                  </a:cubicBezTo>
                  <a:cubicBezTo>
                    <a:pt x="27" y="76"/>
                    <a:pt x="14" y="76"/>
                    <a:pt x="7" y="83"/>
                  </a:cubicBezTo>
                  <a:cubicBezTo>
                    <a:pt x="0" y="89"/>
                    <a:pt x="1" y="98"/>
                    <a:pt x="8" y="102"/>
                  </a:cubicBezTo>
                  <a:close/>
                  <a:moveTo>
                    <a:pt x="6" y="95"/>
                  </a:moveTo>
                  <a:cubicBezTo>
                    <a:pt x="11" y="91"/>
                    <a:pt x="15" y="85"/>
                    <a:pt x="20" y="81"/>
                  </a:cubicBezTo>
                  <a:cubicBezTo>
                    <a:pt x="20" y="81"/>
                    <a:pt x="20" y="81"/>
                    <a:pt x="21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19" y="83"/>
                    <a:pt x="18" y="84"/>
                    <a:pt x="17" y="85"/>
                  </a:cubicBezTo>
                  <a:cubicBezTo>
                    <a:pt x="15" y="88"/>
                    <a:pt x="13" y="90"/>
                    <a:pt x="11" y="93"/>
                  </a:cubicBezTo>
                  <a:cubicBezTo>
                    <a:pt x="10" y="94"/>
                    <a:pt x="9" y="96"/>
                    <a:pt x="8" y="97"/>
                  </a:cubicBezTo>
                  <a:cubicBezTo>
                    <a:pt x="7" y="97"/>
                    <a:pt x="8" y="98"/>
                    <a:pt x="8" y="98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9" y="97"/>
                    <a:pt x="9" y="97"/>
                    <a:pt x="9" y="96"/>
                  </a:cubicBezTo>
                  <a:cubicBezTo>
                    <a:pt x="10" y="95"/>
                    <a:pt x="11" y="94"/>
                    <a:pt x="12" y="93"/>
                  </a:cubicBezTo>
                  <a:cubicBezTo>
                    <a:pt x="13" y="92"/>
                    <a:pt x="14" y="91"/>
                    <a:pt x="15" y="90"/>
                  </a:cubicBezTo>
                  <a:cubicBezTo>
                    <a:pt x="17" y="87"/>
                    <a:pt x="21" y="84"/>
                    <a:pt x="23" y="81"/>
                  </a:cubicBezTo>
                  <a:cubicBezTo>
                    <a:pt x="19" y="87"/>
                    <a:pt x="13" y="92"/>
                    <a:pt x="10" y="99"/>
                  </a:cubicBezTo>
                  <a:cubicBezTo>
                    <a:pt x="9" y="99"/>
                    <a:pt x="10" y="99"/>
                    <a:pt x="10" y="99"/>
                  </a:cubicBezTo>
                  <a:cubicBezTo>
                    <a:pt x="16" y="94"/>
                    <a:pt x="21" y="88"/>
                    <a:pt x="26" y="83"/>
                  </a:cubicBezTo>
                  <a:cubicBezTo>
                    <a:pt x="26" y="83"/>
                    <a:pt x="27" y="83"/>
                    <a:pt x="27" y="82"/>
                  </a:cubicBezTo>
                  <a:cubicBezTo>
                    <a:pt x="26" y="83"/>
                    <a:pt x="26" y="83"/>
                    <a:pt x="26" y="84"/>
                  </a:cubicBezTo>
                  <a:cubicBezTo>
                    <a:pt x="24" y="86"/>
                    <a:pt x="22" y="88"/>
                    <a:pt x="21" y="90"/>
                  </a:cubicBezTo>
                  <a:cubicBezTo>
                    <a:pt x="18" y="93"/>
                    <a:pt x="16" y="97"/>
                    <a:pt x="13" y="100"/>
                  </a:cubicBezTo>
                  <a:cubicBezTo>
                    <a:pt x="13" y="100"/>
                    <a:pt x="13" y="101"/>
                    <a:pt x="13" y="101"/>
                  </a:cubicBezTo>
                  <a:cubicBezTo>
                    <a:pt x="20" y="97"/>
                    <a:pt x="25" y="90"/>
                    <a:pt x="30" y="84"/>
                  </a:cubicBezTo>
                  <a:cubicBezTo>
                    <a:pt x="31" y="83"/>
                    <a:pt x="33" y="81"/>
                    <a:pt x="31" y="84"/>
                  </a:cubicBezTo>
                  <a:cubicBezTo>
                    <a:pt x="30" y="86"/>
                    <a:pt x="28" y="89"/>
                    <a:pt x="26" y="91"/>
                  </a:cubicBezTo>
                  <a:cubicBezTo>
                    <a:pt x="23" y="95"/>
                    <a:pt x="19" y="98"/>
                    <a:pt x="16" y="101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23" y="98"/>
                    <a:pt x="28" y="91"/>
                    <a:pt x="33" y="85"/>
                  </a:cubicBezTo>
                  <a:cubicBezTo>
                    <a:pt x="36" y="82"/>
                    <a:pt x="33" y="86"/>
                    <a:pt x="33" y="87"/>
                  </a:cubicBezTo>
                  <a:cubicBezTo>
                    <a:pt x="31" y="89"/>
                    <a:pt x="29" y="91"/>
                    <a:pt x="27" y="93"/>
                  </a:cubicBezTo>
                  <a:cubicBezTo>
                    <a:pt x="24" y="96"/>
                    <a:pt x="22" y="99"/>
                    <a:pt x="19" y="102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16" y="102"/>
                    <a:pt x="13" y="101"/>
                    <a:pt x="10" y="100"/>
                  </a:cubicBezTo>
                  <a:cubicBezTo>
                    <a:pt x="7" y="98"/>
                    <a:pt x="6" y="97"/>
                    <a:pt x="6" y="95"/>
                  </a:cubicBezTo>
                  <a:close/>
                  <a:moveTo>
                    <a:pt x="6" y="90"/>
                  </a:moveTo>
                  <a:cubicBezTo>
                    <a:pt x="7" y="89"/>
                    <a:pt x="8" y="88"/>
                    <a:pt x="10" y="86"/>
                  </a:cubicBezTo>
                  <a:cubicBezTo>
                    <a:pt x="11" y="85"/>
                    <a:pt x="13" y="83"/>
                    <a:pt x="15" y="82"/>
                  </a:cubicBezTo>
                  <a:cubicBezTo>
                    <a:pt x="15" y="82"/>
                    <a:pt x="16" y="81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4" y="85"/>
                    <a:pt x="10" y="90"/>
                    <a:pt x="5" y="94"/>
                  </a:cubicBezTo>
                  <a:cubicBezTo>
                    <a:pt x="5" y="93"/>
                    <a:pt x="5" y="92"/>
                    <a:pt x="6" y="90"/>
                  </a:cubicBezTo>
                  <a:close/>
                  <a:moveTo>
                    <a:pt x="20" y="80"/>
                  </a:moveTo>
                  <a:cubicBezTo>
                    <a:pt x="19" y="81"/>
                    <a:pt x="17" y="82"/>
                    <a:pt x="16" y="83"/>
                  </a:cubicBezTo>
                  <a:cubicBezTo>
                    <a:pt x="17" y="82"/>
                    <a:pt x="18" y="81"/>
                    <a:pt x="18" y="80"/>
                  </a:cubicBezTo>
                  <a:cubicBezTo>
                    <a:pt x="19" y="80"/>
                    <a:pt x="20" y="80"/>
                    <a:pt x="20" y="80"/>
                  </a:cubicBezTo>
                  <a:close/>
                  <a:moveTo>
                    <a:pt x="25" y="80"/>
                  </a:moveTo>
                  <a:cubicBezTo>
                    <a:pt x="26" y="80"/>
                    <a:pt x="27" y="80"/>
                    <a:pt x="28" y="80"/>
                  </a:cubicBezTo>
                  <a:cubicBezTo>
                    <a:pt x="23" y="85"/>
                    <a:pt x="19" y="90"/>
                    <a:pt x="14" y="95"/>
                  </a:cubicBezTo>
                  <a:cubicBezTo>
                    <a:pt x="14" y="95"/>
                    <a:pt x="10" y="100"/>
                    <a:pt x="12" y="96"/>
                  </a:cubicBezTo>
                  <a:cubicBezTo>
                    <a:pt x="13" y="94"/>
                    <a:pt x="15" y="92"/>
                    <a:pt x="16" y="90"/>
                  </a:cubicBezTo>
                  <a:cubicBezTo>
                    <a:pt x="19" y="87"/>
                    <a:pt x="22" y="84"/>
                    <a:pt x="25" y="81"/>
                  </a:cubicBezTo>
                  <a:cubicBezTo>
                    <a:pt x="25" y="80"/>
                    <a:pt x="25" y="80"/>
                    <a:pt x="25" y="80"/>
                  </a:cubicBezTo>
                  <a:close/>
                  <a:moveTo>
                    <a:pt x="33" y="81"/>
                  </a:moveTo>
                  <a:cubicBezTo>
                    <a:pt x="27" y="86"/>
                    <a:pt x="23" y="91"/>
                    <a:pt x="18" y="96"/>
                  </a:cubicBezTo>
                  <a:cubicBezTo>
                    <a:pt x="17" y="97"/>
                    <a:pt x="16" y="98"/>
                    <a:pt x="15" y="99"/>
                  </a:cubicBezTo>
                  <a:cubicBezTo>
                    <a:pt x="14" y="99"/>
                    <a:pt x="14" y="100"/>
                    <a:pt x="15" y="99"/>
                  </a:cubicBezTo>
                  <a:cubicBezTo>
                    <a:pt x="16" y="97"/>
                    <a:pt x="18" y="94"/>
                    <a:pt x="20" y="92"/>
                  </a:cubicBezTo>
                  <a:cubicBezTo>
                    <a:pt x="23" y="88"/>
                    <a:pt x="26" y="84"/>
                    <a:pt x="29" y="81"/>
                  </a:cubicBezTo>
                  <a:cubicBezTo>
                    <a:pt x="30" y="81"/>
                    <a:pt x="31" y="81"/>
                    <a:pt x="33" y="81"/>
                  </a:cubicBezTo>
                  <a:close/>
                  <a:moveTo>
                    <a:pt x="34" y="82"/>
                  </a:moveTo>
                  <a:cubicBezTo>
                    <a:pt x="35" y="82"/>
                    <a:pt x="35" y="82"/>
                    <a:pt x="35" y="82"/>
                  </a:cubicBezTo>
                  <a:cubicBezTo>
                    <a:pt x="35" y="82"/>
                    <a:pt x="35" y="82"/>
                    <a:pt x="35" y="83"/>
                  </a:cubicBezTo>
                  <a:cubicBezTo>
                    <a:pt x="32" y="85"/>
                    <a:pt x="30" y="89"/>
                    <a:pt x="27" y="92"/>
                  </a:cubicBezTo>
                  <a:cubicBezTo>
                    <a:pt x="26" y="93"/>
                    <a:pt x="24" y="95"/>
                    <a:pt x="23" y="96"/>
                  </a:cubicBezTo>
                  <a:cubicBezTo>
                    <a:pt x="21" y="98"/>
                    <a:pt x="19" y="99"/>
                    <a:pt x="17" y="101"/>
                  </a:cubicBezTo>
                  <a:cubicBezTo>
                    <a:pt x="20" y="98"/>
                    <a:pt x="23" y="96"/>
                    <a:pt x="26" y="93"/>
                  </a:cubicBezTo>
                  <a:cubicBezTo>
                    <a:pt x="28" y="89"/>
                    <a:pt x="31" y="86"/>
                    <a:pt x="33" y="82"/>
                  </a:cubicBezTo>
                  <a:cubicBezTo>
                    <a:pt x="34" y="82"/>
                    <a:pt x="34" y="82"/>
                    <a:pt x="34" y="82"/>
                  </a:cubicBezTo>
                  <a:close/>
                  <a:moveTo>
                    <a:pt x="27" y="103"/>
                  </a:moveTo>
                  <a:cubicBezTo>
                    <a:pt x="26" y="103"/>
                    <a:pt x="26" y="103"/>
                    <a:pt x="25" y="103"/>
                  </a:cubicBezTo>
                  <a:cubicBezTo>
                    <a:pt x="26" y="102"/>
                    <a:pt x="27" y="102"/>
                    <a:pt x="28" y="101"/>
                  </a:cubicBezTo>
                  <a:cubicBezTo>
                    <a:pt x="27" y="101"/>
                    <a:pt x="27" y="102"/>
                    <a:pt x="27" y="102"/>
                  </a:cubicBezTo>
                  <a:cubicBezTo>
                    <a:pt x="26" y="103"/>
                    <a:pt x="27" y="103"/>
                    <a:pt x="27" y="103"/>
                  </a:cubicBezTo>
                  <a:close/>
                  <a:moveTo>
                    <a:pt x="20" y="103"/>
                  </a:moveTo>
                  <a:cubicBezTo>
                    <a:pt x="24" y="100"/>
                    <a:pt x="27" y="97"/>
                    <a:pt x="31" y="93"/>
                  </a:cubicBezTo>
                  <a:cubicBezTo>
                    <a:pt x="31" y="94"/>
                    <a:pt x="30" y="94"/>
                    <a:pt x="30" y="95"/>
                  </a:cubicBezTo>
                  <a:cubicBezTo>
                    <a:pt x="28" y="97"/>
                    <a:pt x="26" y="100"/>
                    <a:pt x="24" y="103"/>
                  </a:cubicBezTo>
                  <a:cubicBezTo>
                    <a:pt x="22" y="103"/>
                    <a:pt x="21" y="103"/>
                    <a:pt x="20" y="103"/>
                  </a:cubicBezTo>
                  <a:close/>
                  <a:moveTo>
                    <a:pt x="30" y="93"/>
                  </a:moveTo>
                  <a:cubicBezTo>
                    <a:pt x="29" y="95"/>
                    <a:pt x="27" y="96"/>
                    <a:pt x="25" y="98"/>
                  </a:cubicBezTo>
                  <a:cubicBezTo>
                    <a:pt x="25" y="98"/>
                    <a:pt x="19" y="104"/>
                    <a:pt x="22" y="101"/>
                  </a:cubicBezTo>
                  <a:cubicBezTo>
                    <a:pt x="26" y="95"/>
                    <a:pt x="32" y="90"/>
                    <a:pt x="35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6" y="84"/>
                    <a:pt x="37" y="85"/>
                    <a:pt x="37" y="86"/>
                  </a:cubicBezTo>
                  <a:cubicBezTo>
                    <a:pt x="35" y="88"/>
                    <a:pt x="32" y="91"/>
                    <a:pt x="30" y="93"/>
                  </a:cubicBezTo>
                  <a:close/>
                  <a:moveTo>
                    <a:pt x="29" y="103"/>
                  </a:moveTo>
                  <a:cubicBezTo>
                    <a:pt x="28" y="103"/>
                    <a:pt x="28" y="103"/>
                    <a:pt x="27" y="103"/>
                  </a:cubicBezTo>
                  <a:cubicBezTo>
                    <a:pt x="30" y="101"/>
                    <a:pt x="32" y="99"/>
                    <a:pt x="34" y="97"/>
                  </a:cubicBezTo>
                  <a:cubicBezTo>
                    <a:pt x="35" y="96"/>
                    <a:pt x="39" y="92"/>
                    <a:pt x="35" y="97"/>
                  </a:cubicBezTo>
                  <a:cubicBezTo>
                    <a:pt x="34" y="98"/>
                    <a:pt x="32" y="99"/>
                    <a:pt x="31" y="101"/>
                  </a:cubicBezTo>
                  <a:cubicBezTo>
                    <a:pt x="31" y="101"/>
                    <a:pt x="31" y="102"/>
                    <a:pt x="31" y="102"/>
                  </a:cubicBezTo>
                  <a:cubicBezTo>
                    <a:pt x="33" y="100"/>
                    <a:pt x="36" y="99"/>
                    <a:pt x="38" y="97"/>
                  </a:cubicBezTo>
                  <a:cubicBezTo>
                    <a:pt x="36" y="100"/>
                    <a:pt x="32" y="102"/>
                    <a:pt x="29" y="103"/>
                  </a:cubicBezTo>
                  <a:close/>
                  <a:moveTo>
                    <a:pt x="39" y="94"/>
                  </a:moveTo>
                  <a:cubicBezTo>
                    <a:pt x="39" y="95"/>
                    <a:pt x="38" y="96"/>
                    <a:pt x="38" y="97"/>
                  </a:cubicBezTo>
                  <a:cubicBezTo>
                    <a:pt x="38" y="97"/>
                    <a:pt x="38" y="96"/>
                    <a:pt x="37" y="97"/>
                  </a:cubicBezTo>
                  <a:cubicBezTo>
                    <a:pt x="36" y="97"/>
                    <a:pt x="35" y="98"/>
                    <a:pt x="34" y="99"/>
                  </a:cubicBezTo>
                  <a:cubicBezTo>
                    <a:pt x="35" y="97"/>
                    <a:pt x="37" y="96"/>
                    <a:pt x="38" y="94"/>
                  </a:cubicBezTo>
                  <a:cubicBezTo>
                    <a:pt x="38" y="93"/>
                    <a:pt x="38" y="93"/>
                    <a:pt x="37" y="93"/>
                  </a:cubicBezTo>
                  <a:cubicBezTo>
                    <a:pt x="34" y="96"/>
                    <a:pt x="31" y="99"/>
                    <a:pt x="28" y="101"/>
                  </a:cubicBezTo>
                  <a:cubicBezTo>
                    <a:pt x="31" y="99"/>
                    <a:pt x="34" y="95"/>
                    <a:pt x="37" y="92"/>
                  </a:cubicBezTo>
                  <a:cubicBezTo>
                    <a:pt x="37" y="91"/>
                    <a:pt x="37" y="91"/>
                    <a:pt x="36" y="91"/>
                  </a:cubicBezTo>
                  <a:cubicBezTo>
                    <a:pt x="36" y="92"/>
                    <a:pt x="36" y="92"/>
                    <a:pt x="35" y="92"/>
                  </a:cubicBezTo>
                  <a:cubicBezTo>
                    <a:pt x="35" y="92"/>
                    <a:pt x="35" y="92"/>
                    <a:pt x="34" y="93"/>
                  </a:cubicBezTo>
                  <a:cubicBezTo>
                    <a:pt x="31" y="97"/>
                    <a:pt x="26" y="100"/>
                    <a:pt x="24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8" y="97"/>
                    <a:pt x="33" y="92"/>
                    <a:pt x="38" y="86"/>
                  </a:cubicBezTo>
                  <a:cubicBezTo>
                    <a:pt x="39" y="89"/>
                    <a:pt x="40" y="91"/>
                    <a:pt x="39" y="94"/>
                  </a:cubicBezTo>
                  <a:close/>
                  <a:moveTo>
                    <a:pt x="40" y="5"/>
                  </a:moveTo>
                  <a:cubicBezTo>
                    <a:pt x="40" y="5"/>
                    <a:pt x="40" y="5"/>
                    <a:pt x="40" y="4"/>
                  </a:cubicBezTo>
                  <a:cubicBezTo>
                    <a:pt x="42" y="4"/>
                    <a:pt x="43" y="4"/>
                    <a:pt x="44" y="4"/>
                  </a:cubicBezTo>
                  <a:cubicBezTo>
                    <a:pt x="43" y="4"/>
                    <a:pt x="42" y="5"/>
                    <a:pt x="40" y="5"/>
                  </a:cubicBezTo>
                  <a:close/>
                  <a:moveTo>
                    <a:pt x="40" y="6"/>
                  </a:moveTo>
                  <a:cubicBezTo>
                    <a:pt x="41" y="6"/>
                    <a:pt x="42" y="6"/>
                    <a:pt x="42" y="5"/>
                  </a:cubicBezTo>
                  <a:cubicBezTo>
                    <a:pt x="42" y="6"/>
                    <a:pt x="41" y="7"/>
                    <a:pt x="41" y="7"/>
                  </a:cubicBezTo>
                  <a:cubicBezTo>
                    <a:pt x="41" y="7"/>
                    <a:pt x="40" y="6"/>
                    <a:pt x="40" y="6"/>
                  </a:cubicBezTo>
                  <a:close/>
                  <a:moveTo>
                    <a:pt x="41" y="14"/>
                  </a:moveTo>
                  <a:cubicBezTo>
                    <a:pt x="42" y="13"/>
                    <a:pt x="43" y="12"/>
                    <a:pt x="44" y="10"/>
                  </a:cubicBezTo>
                  <a:cubicBezTo>
                    <a:pt x="45" y="10"/>
                    <a:pt x="46" y="9"/>
                    <a:pt x="47" y="8"/>
                  </a:cubicBezTo>
                  <a:cubicBezTo>
                    <a:pt x="47" y="7"/>
                    <a:pt x="52" y="3"/>
                    <a:pt x="49" y="7"/>
                  </a:cubicBezTo>
                  <a:cubicBezTo>
                    <a:pt x="46" y="10"/>
                    <a:pt x="43" y="13"/>
                    <a:pt x="41" y="17"/>
                  </a:cubicBezTo>
                  <a:cubicBezTo>
                    <a:pt x="41" y="16"/>
                    <a:pt x="41" y="15"/>
                    <a:pt x="41" y="14"/>
                  </a:cubicBezTo>
                  <a:close/>
                  <a:moveTo>
                    <a:pt x="41" y="10"/>
                  </a:moveTo>
                  <a:cubicBezTo>
                    <a:pt x="41" y="10"/>
                    <a:pt x="42" y="9"/>
                    <a:pt x="42" y="9"/>
                  </a:cubicBezTo>
                  <a:cubicBezTo>
                    <a:pt x="43" y="8"/>
                    <a:pt x="43" y="8"/>
                    <a:pt x="44" y="7"/>
                  </a:cubicBezTo>
                  <a:cubicBezTo>
                    <a:pt x="42" y="9"/>
                    <a:pt x="41" y="10"/>
                    <a:pt x="41" y="12"/>
                  </a:cubicBezTo>
                  <a:cubicBezTo>
                    <a:pt x="41" y="11"/>
                    <a:pt x="41" y="11"/>
                    <a:pt x="41" y="10"/>
                  </a:cubicBezTo>
                  <a:close/>
                  <a:moveTo>
                    <a:pt x="41" y="18"/>
                  </a:moveTo>
                  <a:cubicBezTo>
                    <a:pt x="45" y="16"/>
                    <a:pt x="48" y="12"/>
                    <a:pt x="51" y="9"/>
                  </a:cubicBezTo>
                  <a:cubicBezTo>
                    <a:pt x="51" y="8"/>
                    <a:pt x="55" y="5"/>
                    <a:pt x="54" y="6"/>
                  </a:cubicBezTo>
                  <a:cubicBezTo>
                    <a:pt x="53" y="8"/>
                    <a:pt x="51" y="10"/>
                    <a:pt x="50" y="12"/>
                  </a:cubicBezTo>
                  <a:cubicBezTo>
                    <a:pt x="48" y="14"/>
                    <a:pt x="46" y="17"/>
                    <a:pt x="43" y="19"/>
                  </a:cubicBezTo>
                  <a:cubicBezTo>
                    <a:pt x="43" y="19"/>
                    <a:pt x="42" y="19"/>
                    <a:pt x="41" y="19"/>
                  </a:cubicBezTo>
                  <a:cubicBezTo>
                    <a:pt x="41" y="19"/>
                    <a:pt x="41" y="18"/>
                    <a:pt x="41" y="18"/>
                  </a:cubicBezTo>
                  <a:close/>
                  <a:moveTo>
                    <a:pt x="47" y="19"/>
                  </a:moveTo>
                  <a:cubicBezTo>
                    <a:pt x="46" y="19"/>
                    <a:pt x="45" y="19"/>
                    <a:pt x="45" y="19"/>
                  </a:cubicBezTo>
                  <a:cubicBezTo>
                    <a:pt x="48" y="16"/>
                    <a:pt x="52" y="12"/>
                    <a:pt x="56" y="9"/>
                  </a:cubicBezTo>
                  <a:cubicBezTo>
                    <a:pt x="55" y="10"/>
                    <a:pt x="54" y="11"/>
                    <a:pt x="53" y="12"/>
                  </a:cubicBezTo>
                  <a:cubicBezTo>
                    <a:pt x="51" y="15"/>
                    <a:pt x="49" y="17"/>
                    <a:pt x="47" y="19"/>
                  </a:cubicBezTo>
                  <a:close/>
                  <a:moveTo>
                    <a:pt x="48" y="19"/>
                  </a:moveTo>
                  <a:cubicBezTo>
                    <a:pt x="53" y="15"/>
                    <a:pt x="57" y="11"/>
                    <a:pt x="62" y="7"/>
                  </a:cubicBezTo>
                  <a:cubicBezTo>
                    <a:pt x="58" y="9"/>
                    <a:pt x="56" y="15"/>
                    <a:pt x="52" y="19"/>
                  </a:cubicBezTo>
                  <a:cubicBezTo>
                    <a:pt x="51" y="19"/>
                    <a:pt x="49" y="19"/>
                    <a:pt x="48" y="19"/>
                  </a:cubicBezTo>
                  <a:close/>
                  <a:moveTo>
                    <a:pt x="53" y="19"/>
                  </a:moveTo>
                  <a:cubicBezTo>
                    <a:pt x="57" y="16"/>
                    <a:pt x="60" y="12"/>
                    <a:pt x="64" y="9"/>
                  </a:cubicBezTo>
                  <a:cubicBezTo>
                    <a:pt x="63" y="9"/>
                    <a:pt x="63" y="10"/>
                    <a:pt x="62" y="11"/>
                  </a:cubicBezTo>
                  <a:cubicBezTo>
                    <a:pt x="60" y="13"/>
                    <a:pt x="58" y="16"/>
                    <a:pt x="57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5" y="19"/>
                    <a:pt x="54" y="19"/>
                    <a:pt x="53" y="19"/>
                  </a:cubicBezTo>
                  <a:close/>
                  <a:moveTo>
                    <a:pt x="65" y="20"/>
                  </a:moveTo>
                  <a:cubicBezTo>
                    <a:pt x="65" y="20"/>
                    <a:pt x="65" y="20"/>
                    <a:pt x="65" y="20"/>
                  </a:cubicBezTo>
                  <a:cubicBezTo>
                    <a:pt x="65" y="19"/>
                    <a:pt x="65" y="19"/>
                    <a:pt x="65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4" y="18"/>
                    <a:pt x="62" y="19"/>
                    <a:pt x="62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2" y="18"/>
                  </a:cubicBezTo>
                  <a:cubicBezTo>
                    <a:pt x="63" y="16"/>
                    <a:pt x="65" y="14"/>
                    <a:pt x="67" y="11"/>
                  </a:cubicBezTo>
                  <a:cubicBezTo>
                    <a:pt x="67" y="11"/>
                    <a:pt x="67" y="11"/>
                    <a:pt x="66" y="11"/>
                  </a:cubicBezTo>
                  <a:cubicBezTo>
                    <a:pt x="64" y="13"/>
                    <a:pt x="60" y="15"/>
                    <a:pt x="58" y="18"/>
                  </a:cubicBezTo>
                  <a:cubicBezTo>
                    <a:pt x="61" y="13"/>
                    <a:pt x="64" y="9"/>
                    <a:pt x="68" y="5"/>
                  </a:cubicBezTo>
                  <a:cubicBezTo>
                    <a:pt x="67" y="10"/>
                    <a:pt x="66" y="15"/>
                    <a:pt x="65" y="20"/>
                  </a:cubicBezTo>
                  <a:close/>
                  <a:moveTo>
                    <a:pt x="62" y="20"/>
                  </a:moveTo>
                  <a:cubicBezTo>
                    <a:pt x="63" y="19"/>
                    <a:pt x="64" y="19"/>
                    <a:pt x="64" y="20"/>
                  </a:cubicBezTo>
                  <a:cubicBezTo>
                    <a:pt x="63" y="20"/>
                    <a:pt x="63" y="20"/>
                    <a:pt x="62" y="20"/>
                  </a:cubicBezTo>
                  <a:close/>
                  <a:moveTo>
                    <a:pt x="58" y="19"/>
                  </a:moveTo>
                  <a:cubicBezTo>
                    <a:pt x="60" y="17"/>
                    <a:pt x="62" y="15"/>
                    <a:pt x="64" y="13"/>
                  </a:cubicBezTo>
                  <a:cubicBezTo>
                    <a:pt x="68" y="10"/>
                    <a:pt x="63" y="16"/>
                    <a:pt x="62" y="17"/>
                  </a:cubicBezTo>
                  <a:cubicBezTo>
                    <a:pt x="61" y="18"/>
                    <a:pt x="61" y="18"/>
                    <a:pt x="60" y="19"/>
                  </a:cubicBezTo>
                  <a:cubicBezTo>
                    <a:pt x="59" y="19"/>
                    <a:pt x="58" y="19"/>
                    <a:pt x="58" y="19"/>
                  </a:cubicBezTo>
                  <a:close/>
                  <a:moveTo>
                    <a:pt x="52" y="4"/>
                  </a:moveTo>
                  <a:cubicBezTo>
                    <a:pt x="57" y="4"/>
                    <a:pt x="63" y="5"/>
                    <a:pt x="68" y="5"/>
                  </a:cubicBezTo>
                  <a:cubicBezTo>
                    <a:pt x="64" y="8"/>
                    <a:pt x="60" y="11"/>
                    <a:pt x="57" y="15"/>
                  </a:cubicBezTo>
                  <a:cubicBezTo>
                    <a:pt x="59" y="12"/>
                    <a:pt x="61" y="9"/>
                    <a:pt x="63" y="6"/>
                  </a:cubicBezTo>
                  <a:cubicBezTo>
                    <a:pt x="63" y="5"/>
                    <a:pt x="63" y="5"/>
                    <a:pt x="62" y="5"/>
                  </a:cubicBezTo>
                  <a:cubicBezTo>
                    <a:pt x="58" y="8"/>
                    <a:pt x="55" y="12"/>
                    <a:pt x="51" y="16"/>
                  </a:cubicBezTo>
                  <a:cubicBezTo>
                    <a:pt x="52" y="15"/>
                    <a:pt x="52" y="14"/>
                    <a:pt x="53" y="13"/>
                  </a:cubicBezTo>
                  <a:cubicBezTo>
                    <a:pt x="55" y="10"/>
                    <a:pt x="57" y="8"/>
                    <a:pt x="60" y="6"/>
                  </a:cubicBezTo>
                  <a:cubicBezTo>
                    <a:pt x="60" y="5"/>
                    <a:pt x="59" y="5"/>
                    <a:pt x="59" y="5"/>
                  </a:cubicBezTo>
                  <a:cubicBezTo>
                    <a:pt x="55" y="8"/>
                    <a:pt x="52" y="11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1" y="11"/>
                    <a:pt x="54" y="8"/>
                    <a:pt x="56" y="5"/>
                  </a:cubicBezTo>
                  <a:cubicBezTo>
                    <a:pt x="56" y="5"/>
                    <a:pt x="56" y="4"/>
                    <a:pt x="55" y="5"/>
                  </a:cubicBezTo>
                  <a:cubicBezTo>
                    <a:pt x="51" y="7"/>
                    <a:pt x="48" y="12"/>
                    <a:pt x="44" y="15"/>
                  </a:cubicBezTo>
                  <a:cubicBezTo>
                    <a:pt x="38" y="20"/>
                    <a:pt x="45" y="12"/>
                    <a:pt x="46" y="11"/>
                  </a:cubicBezTo>
                  <a:cubicBezTo>
                    <a:pt x="48" y="9"/>
                    <a:pt x="50" y="7"/>
                    <a:pt x="51" y="5"/>
                  </a:cubicBezTo>
                  <a:cubicBezTo>
                    <a:pt x="52" y="4"/>
                    <a:pt x="51" y="4"/>
                    <a:pt x="51" y="4"/>
                  </a:cubicBezTo>
                  <a:cubicBezTo>
                    <a:pt x="47" y="6"/>
                    <a:pt x="45" y="9"/>
                    <a:pt x="42" y="12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13"/>
                    <a:pt x="41" y="12"/>
                    <a:pt x="42" y="11"/>
                  </a:cubicBezTo>
                  <a:cubicBezTo>
                    <a:pt x="43" y="9"/>
                    <a:pt x="45" y="7"/>
                    <a:pt x="47" y="5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5" y="5"/>
                    <a:pt x="43" y="7"/>
                    <a:pt x="42" y="8"/>
                  </a:cubicBezTo>
                  <a:cubicBezTo>
                    <a:pt x="42" y="8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2" y="7"/>
                    <a:pt x="43" y="5"/>
                    <a:pt x="45" y="4"/>
                  </a:cubicBezTo>
                  <a:cubicBezTo>
                    <a:pt x="45" y="4"/>
                    <a:pt x="45" y="4"/>
                    <a:pt x="44" y="4"/>
                  </a:cubicBezTo>
                  <a:cubicBezTo>
                    <a:pt x="47" y="3"/>
                    <a:pt x="50" y="4"/>
                    <a:pt x="52" y="4"/>
                  </a:cubicBezTo>
                  <a:close/>
                  <a:moveTo>
                    <a:pt x="2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22" y="82"/>
                    <a:pt x="19" y="84"/>
                    <a:pt x="17" y="86"/>
                  </a:cubicBezTo>
                  <a:cubicBezTo>
                    <a:pt x="19" y="84"/>
                    <a:pt x="20" y="82"/>
                    <a:pt x="22" y="80"/>
                  </a:cubicBezTo>
                  <a:cubicBezTo>
                    <a:pt x="23" y="80"/>
                    <a:pt x="24" y="80"/>
                    <a:pt x="24" y="80"/>
                  </a:cubicBezTo>
                  <a:close/>
                  <a:moveTo>
                    <a:pt x="11" y="83"/>
                  </a:moveTo>
                  <a:cubicBezTo>
                    <a:pt x="12" y="82"/>
                    <a:pt x="13" y="82"/>
                    <a:pt x="15" y="81"/>
                  </a:cubicBezTo>
                  <a:cubicBezTo>
                    <a:pt x="12" y="83"/>
                    <a:pt x="9" y="86"/>
                    <a:pt x="6" y="89"/>
                  </a:cubicBezTo>
                  <a:cubicBezTo>
                    <a:pt x="7" y="87"/>
                    <a:pt x="9" y="85"/>
                    <a:pt x="11" y="83"/>
                  </a:cubicBezTo>
                  <a:close/>
                </a:path>
              </a:pathLst>
            </a:custGeom>
            <a:blipFill dpi="0" rotWithShape="1">
              <a:blip r:embed="rId3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59" name="Freeform 53"/>
            <p:cNvSpPr>
              <a:spLocks noEditPoints="1"/>
            </p:cNvSpPr>
            <p:nvPr/>
          </p:nvSpPr>
          <p:spPr bwMode="auto">
            <a:xfrm>
              <a:off x="557298" y="-1259626"/>
              <a:ext cx="171450" cy="628650"/>
            </a:xfrm>
            <a:custGeom>
              <a:avLst/>
              <a:gdLst>
                <a:gd name="T0" fmla="*/ 44 w 59"/>
                <a:gd name="T1" fmla="*/ 206 h 216"/>
                <a:gd name="T2" fmla="*/ 41 w 59"/>
                <a:gd name="T3" fmla="*/ 69 h 216"/>
                <a:gd name="T4" fmla="*/ 6 w 59"/>
                <a:gd name="T5" fmla="*/ 67 h 216"/>
                <a:gd name="T6" fmla="*/ 31 w 59"/>
                <a:gd name="T7" fmla="*/ 165 h 216"/>
                <a:gd name="T8" fmla="*/ 37 w 59"/>
                <a:gd name="T9" fmla="*/ 167 h 216"/>
                <a:gd name="T10" fmla="*/ 27 w 59"/>
                <a:gd name="T11" fmla="*/ 154 h 216"/>
                <a:gd name="T12" fmla="*/ 37 w 59"/>
                <a:gd name="T13" fmla="*/ 139 h 216"/>
                <a:gd name="T14" fmla="*/ 36 w 59"/>
                <a:gd name="T15" fmla="*/ 136 h 216"/>
                <a:gd name="T16" fmla="*/ 34 w 59"/>
                <a:gd name="T17" fmla="*/ 134 h 216"/>
                <a:gd name="T18" fmla="*/ 22 w 59"/>
                <a:gd name="T19" fmla="*/ 63 h 216"/>
                <a:gd name="T20" fmla="*/ 31 w 59"/>
                <a:gd name="T21" fmla="*/ 23 h 216"/>
                <a:gd name="T22" fmla="*/ 30 w 59"/>
                <a:gd name="T23" fmla="*/ 37 h 216"/>
                <a:gd name="T24" fmla="*/ 34 w 59"/>
                <a:gd name="T25" fmla="*/ 28 h 216"/>
                <a:gd name="T26" fmla="*/ 26 w 59"/>
                <a:gd name="T27" fmla="*/ 32 h 216"/>
                <a:gd name="T28" fmla="*/ 6 w 59"/>
                <a:gd name="T29" fmla="*/ 63 h 216"/>
                <a:gd name="T30" fmla="*/ 38 w 59"/>
                <a:gd name="T31" fmla="*/ 90 h 216"/>
                <a:gd name="T32" fmla="*/ 12 w 59"/>
                <a:gd name="T33" fmla="*/ 99 h 216"/>
                <a:gd name="T34" fmla="*/ 15 w 59"/>
                <a:gd name="T35" fmla="*/ 96 h 216"/>
                <a:gd name="T36" fmla="*/ 25 w 59"/>
                <a:gd name="T37" fmla="*/ 95 h 216"/>
                <a:gd name="T38" fmla="*/ 38 w 59"/>
                <a:gd name="T39" fmla="*/ 63 h 216"/>
                <a:gd name="T40" fmla="*/ 18 w 59"/>
                <a:gd name="T41" fmla="*/ 92 h 216"/>
                <a:gd name="T42" fmla="*/ 38 w 59"/>
                <a:gd name="T43" fmla="*/ 68 h 216"/>
                <a:gd name="T44" fmla="*/ 35 w 59"/>
                <a:gd name="T45" fmla="*/ 84 h 216"/>
                <a:gd name="T46" fmla="*/ 38 w 59"/>
                <a:gd name="T47" fmla="*/ 52 h 216"/>
                <a:gd name="T48" fmla="*/ 24 w 59"/>
                <a:gd name="T49" fmla="*/ 71 h 216"/>
                <a:gd name="T50" fmla="*/ 37 w 59"/>
                <a:gd name="T51" fmla="*/ 52 h 216"/>
                <a:gd name="T52" fmla="*/ 33 w 59"/>
                <a:gd name="T53" fmla="*/ 67 h 216"/>
                <a:gd name="T54" fmla="*/ 9 w 59"/>
                <a:gd name="T55" fmla="*/ 85 h 216"/>
                <a:gd name="T56" fmla="*/ 40 w 59"/>
                <a:gd name="T57" fmla="*/ 135 h 216"/>
                <a:gd name="T58" fmla="*/ 32 w 59"/>
                <a:gd name="T59" fmla="*/ 134 h 216"/>
                <a:gd name="T60" fmla="*/ 40 w 59"/>
                <a:gd name="T61" fmla="*/ 134 h 216"/>
                <a:gd name="T62" fmla="*/ 39 w 59"/>
                <a:gd name="T63" fmla="*/ 118 h 216"/>
                <a:gd name="T64" fmla="*/ 38 w 59"/>
                <a:gd name="T65" fmla="*/ 123 h 216"/>
                <a:gd name="T66" fmla="*/ 39 w 59"/>
                <a:gd name="T67" fmla="*/ 107 h 216"/>
                <a:gd name="T68" fmla="*/ 30 w 59"/>
                <a:gd name="T69" fmla="*/ 104 h 216"/>
                <a:gd name="T70" fmla="*/ 16 w 59"/>
                <a:gd name="T71" fmla="*/ 116 h 216"/>
                <a:gd name="T72" fmla="*/ 17 w 59"/>
                <a:gd name="T73" fmla="*/ 119 h 216"/>
                <a:gd name="T74" fmla="*/ 20 w 59"/>
                <a:gd name="T75" fmla="*/ 131 h 216"/>
                <a:gd name="T76" fmla="*/ 41 w 59"/>
                <a:gd name="T77" fmla="*/ 154 h 216"/>
                <a:gd name="T78" fmla="*/ 28 w 59"/>
                <a:gd name="T79" fmla="*/ 153 h 216"/>
                <a:gd name="T80" fmla="*/ 31 w 59"/>
                <a:gd name="T81" fmla="*/ 94 h 216"/>
                <a:gd name="T82" fmla="*/ 39 w 59"/>
                <a:gd name="T83" fmla="*/ 50 h 216"/>
                <a:gd name="T84" fmla="*/ 39 w 59"/>
                <a:gd name="T85" fmla="*/ 50 h 216"/>
                <a:gd name="T86" fmla="*/ 37 w 59"/>
                <a:gd name="T87" fmla="*/ 30 h 216"/>
                <a:gd name="T88" fmla="*/ 13 w 59"/>
                <a:gd name="T89" fmla="*/ 46 h 216"/>
                <a:gd name="T90" fmla="*/ 33 w 59"/>
                <a:gd name="T91" fmla="*/ 20 h 216"/>
                <a:gd name="T92" fmla="*/ 32 w 59"/>
                <a:gd name="T93" fmla="*/ 16 h 216"/>
                <a:gd name="T94" fmla="*/ 3 w 59"/>
                <a:gd name="T95" fmla="*/ 32 h 216"/>
                <a:gd name="T96" fmla="*/ 24 w 59"/>
                <a:gd name="T97" fmla="*/ 12 h 216"/>
                <a:gd name="T98" fmla="*/ 4 w 59"/>
                <a:gd name="T99" fmla="*/ 23 h 216"/>
                <a:gd name="T100" fmla="*/ 15 w 59"/>
                <a:gd name="T101" fmla="*/ 112 h 216"/>
                <a:gd name="T102" fmla="*/ 50 w 59"/>
                <a:gd name="T103" fmla="*/ 208 h 216"/>
                <a:gd name="T104" fmla="*/ 34 w 59"/>
                <a:gd name="T105" fmla="*/ 171 h 216"/>
                <a:gd name="T106" fmla="*/ 43 w 59"/>
                <a:gd name="T107" fmla="*/ 170 h 216"/>
                <a:gd name="T108" fmla="*/ 30 w 59"/>
                <a:gd name="T109" fmla="*/ 12 h 216"/>
                <a:gd name="T110" fmla="*/ 4 w 59"/>
                <a:gd name="T111" fmla="*/ 30 h 216"/>
                <a:gd name="T112" fmla="*/ 23 w 59"/>
                <a:gd name="T113" fmla="*/ 8 h 216"/>
                <a:gd name="T114" fmla="*/ 25 w 59"/>
                <a:gd name="T115" fmla="*/ 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" h="216">
                  <a:moveTo>
                    <a:pt x="5" y="11"/>
                  </a:moveTo>
                  <a:cubicBezTo>
                    <a:pt x="0" y="20"/>
                    <a:pt x="0" y="32"/>
                    <a:pt x="1" y="42"/>
                  </a:cubicBezTo>
                  <a:cubicBezTo>
                    <a:pt x="2" y="56"/>
                    <a:pt x="4" y="69"/>
                    <a:pt x="6" y="82"/>
                  </a:cubicBezTo>
                  <a:cubicBezTo>
                    <a:pt x="12" y="114"/>
                    <a:pt x="19" y="145"/>
                    <a:pt x="32" y="175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1" y="184"/>
                    <a:pt x="33" y="193"/>
                    <a:pt x="33" y="202"/>
                  </a:cubicBezTo>
                  <a:cubicBezTo>
                    <a:pt x="33" y="202"/>
                    <a:pt x="33" y="202"/>
                    <a:pt x="34" y="202"/>
                  </a:cubicBezTo>
                  <a:cubicBezTo>
                    <a:pt x="33" y="203"/>
                    <a:pt x="34" y="203"/>
                    <a:pt x="35" y="204"/>
                  </a:cubicBezTo>
                  <a:cubicBezTo>
                    <a:pt x="38" y="204"/>
                    <a:pt x="41" y="204"/>
                    <a:pt x="44" y="206"/>
                  </a:cubicBezTo>
                  <a:cubicBezTo>
                    <a:pt x="47" y="208"/>
                    <a:pt x="49" y="211"/>
                    <a:pt x="50" y="214"/>
                  </a:cubicBezTo>
                  <a:cubicBezTo>
                    <a:pt x="50" y="215"/>
                    <a:pt x="51" y="215"/>
                    <a:pt x="51" y="215"/>
                  </a:cubicBezTo>
                  <a:cubicBezTo>
                    <a:pt x="52" y="216"/>
                    <a:pt x="54" y="216"/>
                    <a:pt x="53" y="214"/>
                  </a:cubicBezTo>
                  <a:cubicBezTo>
                    <a:pt x="53" y="209"/>
                    <a:pt x="52" y="201"/>
                    <a:pt x="58" y="199"/>
                  </a:cubicBezTo>
                  <a:cubicBezTo>
                    <a:pt x="59" y="198"/>
                    <a:pt x="59" y="197"/>
                    <a:pt x="58" y="196"/>
                  </a:cubicBezTo>
                  <a:cubicBezTo>
                    <a:pt x="55" y="188"/>
                    <a:pt x="49" y="180"/>
                    <a:pt x="46" y="172"/>
                  </a:cubicBezTo>
                  <a:cubicBezTo>
                    <a:pt x="46" y="172"/>
                    <a:pt x="46" y="171"/>
                    <a:pt x="46" y="171"/>
                  </a:cubicBezTo>
                  <a:cubicBezTo>
                    <a:pt x="44" y="156"/>
                    <a:pt x="44" y="141"/>
                    <a:pt x="43" y="126"/>
                  </a:cubicBezTo>
                  <a:cubicBezTo>
                    <a:pt x="42" y="107"/>
                    <a:pt x="41" y="88"/>
                    <a:pt x="41" y="69"/>
                  </a:cubicBezTo>
                  <a:cubicBezTo>
                    <a:pt x="41" y="54"/>
                    <a:pt x="43" y="40"/>
                    <a:pt x="39" y="25"/>
                  </a:cubicBezTo>
                  <a:cubicBezTo>
                    <a:pt x="37" y="17"/>
                    <a:pt x="33" y="8"/>
                    <a:pt x="25" y="4"/>
                  </a:cubicBezTo>
                  <a:cubicBezTo>
                    <a:pt x="17" y="0"/>
                    <a:pt x="10" y="4"/>
                    <a:pt x="5" y="11"/>
                  </a:cubicBezTo>
                  <a:close/>
                  <a:moveTo>
                    <a:pt x="38" y="36"/>
                  </a:moveTo>
                  <a:cubicBezTo>
                    <a:pt x="38" y="38"/>
                    <a:pt x="39" y="40"/>
                    <a:pt x="39" y="41"/>
                  </a:cubicBezTo>
                  <a:cubicBezTo>
                    <a:pt x="33" y="45"/>
                    <a:pt x="28" y="49"/>
                    <a:pt x="23" y="54"/>
                  </a:cubicBezTo>
                  <a:cubicBezTo>
                    <a:pt x="20" y="56"/>
                    <a:pt x="17" y="59"/>
                    <a:pt x="14" y="61"/>
                  </a:cubicBezTo>
                  <a:cubicBezTo>
                    <a:pt x="12" y="63"/>
                    <a:pt x="8" y="65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15" y="55"/>
                    <a:pt x="29" y="47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lose/>
                  <a:moveTo>
                    <a:pt x="32" y="166"/>
                  </a:moveTo>
                  <a:cubicBezTo>
                    <a:pt x="34" y="165"/>
                    <a:pt x="38" y="164"/>
                    <a:pt x="40" y="162"/>
                  </a:cubicBezTo>
                  <a:cubicBezTo>
                    <a:pt x="38" y="164"/>
                    <a:pt x="35" y="166"/>
                    <a:pt x="32" y="168"/>
                  </a:cubicBezTo>
                  <a:cubicBezTo>
                    <a:pt x="31" y="167"/>
                    <a:pt x="31" y="165"/>
                    <a:pt x="30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34" y="162"/>
                    <a:pt x="37" y="160"/>
                    <a:pt x="40" y="158"/>
                  </a:cubicBezTo>
                  <a:cubicBezTo>
                    <a:pt x="38" y="160"/>
                    <a:pt x="34" y="163"/>
                    <a:pt x="31" y="165"/>
                  </a:cubicBezTo>
                  <a:cubicBezTo>
                    <a:pt x="31" y="166"/>
                    <a:pt x="31" y="166"/>
                    <a:pt x="32" y="166"/>
                  </a:cubicBezTo>
                  <a:close/>
                  <a:moveTo>
                    <a:pt x="37" y="172"/>
                  </a:moveTo>
                  <a:cubicBezTo>
                    <a:pt x="36" y="172"/>
                    <a:pt x="35" y="173"/>
                    <a:pt x="34" y="173"/>
                  </a:cubicBezTo>
                  <a:cubicBezTo>
                    <a:pt x="34" y="173"/>
                    <a:pt x="34" y="172"/>
                    <a:pt x="34" y="172"/>
                  </a:cubicBezTo>
                  <a:cubicBezTo>
                    <a:pt x="35" y="171"/>
                    <a:pt x="36" y="171"/>
                    <a:pt x="38" y="170"/>
                  </a:cubicBezTo>
                  <a:cubicBezTo>
                    <a:pt x="44" y="167"/>
                    <a:pt x="38" y="170"/>
                    <a:pt x="37" y="172"/>
                  </a:cubicBezTo>
                  <a:cubicBezTo>
                    <a:pt x="37" y="172"/>
                    <a:pt x="37" y="172"/>
                    <a:pt x="37" y="172"/>
                  </a:cubicBezTo>
                  <a:close/>
                  <a:moveTo>
                    <a:pt x="32" y="169"/>
                  </a:moveTo>
                  <a:cubicBezTo>
                    <a:pt x="34" y="168"/>
                    <a:pt x="35" y="168"/>
                    <a:pt x="37" y="167"/>
                  </a:cubicBezTo>
                  <a:cubicBezTo>
                    <a:pt x="37" y="167"/>
                    <a:pt x="42" y="164"/>
                    <a:pt x="39" y="166"/>
                  </a:cubicBezTo>
                  <a:cubicBezTo>
                    <a:pt x="37" y="168"/>
                    <a:pt x="35" y="169"/>
                    <a:pt x="33" y="171"/>
                  </a:cubicBezTo>
                  <a:cubicBezTo>
                    <a:pt x="33" y="170"/>
                    <a:pt x="33" y="170"/>
                    <a:pt x="32" y="169"/>
                  </a:cubicBezTo>
                  <a:close/>
                  <a:moveTo>
                    <a:pt x="29" y="160"/>
                  </a:moveTo>
                  <a:cubicBezTo>
                    <a:pt x="32" y="158"/>
                    <a:pt x="36" y="157"/>
                    <a:pt x="39" y="155"/>
                  </a:cubicBezTo>
                  <a:cubicBezTo>
                    <a:pt x="37" y="156"/>
                    <a:pt x="33" y="161"/>
                    <a:pt x="30" y="163"/>
                  </a:cubicBezTo>
                  <a:cubicBezTo>
                    <a:pt x="30" y="163"/>
                    <a:pt x="30" y="163"/>
                    <a:pt x="30" y="163"/>
                  </a:cubicBezTo>
                  <a:cubicBezTo>
                    <a:pt x="30" y="162"/>
                    <a:pt x="29" y="161"/>
                    <a:pt x="29" y="160"/>
                  </a:cubicBezTo>
                  <a:close/>
                  <a:moveTo>
                    <a:pt x="27" y="154"/>
                  </a:moveTo>
                  <a:cubicBezTo>
                    <a:pt x="31" y="152"/>
                    <a:pt x="35" y="150"/>
                    <a:pt x="39" y="148"/>
                  </a:cubicBezTo>
                  <a:cubicBezTo>
                    <a:pt x="35" y="149"/>
                    <a:pt x="31" y="153"/>
                    <a:pt x="28" y="156"/>
                  </a:cubicBezTo>
                  <a:cubicBezTo>
                    <a:pt x="28" y="156"/>
                    <a:pt x="27" y="155"/>
                    <a:pt x="27" y="154"/>
                  </a:cubicBezTo>
                  <a:close/>
                  <a:moveTo>
                    <a:pt x="26" y="150"/>
                  </a:moveTo>
                  <a:cubicBezTo>
                    <a:pt x="30" y="148"/>
                    <a:pt x="35" y="145"/>
                    <a:pt x="39" y="142"/>
                  </a:cubicBezTo>
                  <a:cubicBezTo>
                    <a:pt x="35" y="145"/>
                    <a:pt x="30" y="149"/>
                    <a:pt x="27" y="153"/>
                  </a:cubicBezTo>
                  <a:cubicBezTo>
                    <a:pt x="26" y="152"/>
                    <a:pt x="26" y="151"/>
                    <a:pt x="26" y="150"/>
                  </a:cubicBezTo>
                  <a:close/>
                  <a:moveTo>
                    <a:pt x="24" y="146"/>
                  </a:moveTo>
                  <a:cubicBezTo>
                    <a:pt x="29" y="144"/>
                    <a:pt x="33" y="141"/>
                    <a:pt x="37" y="139"/>
                  </a:cubicBezTo>
                  <a:cubicBezTo>
                    <a:pt x="39" y="138"/>
                    <a:pt x="38" y="138"/>
                    <a:pt x="37" y="139"/>
                  </a:cubicBezTo>
                  <a:cubicBezTo>
                    <a:pt x="36" y="141"/>
                    <a:pt x="35" y="142"/>
                    <a:pt x="34" y="143"/>
                  </a:cubicBezTo>
                  <a:cubicBezTo>
                    <a:pt x="31" y="145"/>
                    <a:pt x="28" y="147"/>
                    <a:pt x="25" y="149"/>
                  </a:cubicBezTo>
                  <a:cubicBezTo>
                    <a:pt x="25" y="148"/>
                    <a:pt x="25" y="147"/>
                    <a:pt x="24" y="146"/>
                  </a:cubicBezTo>
                  <a:close/>
                  <a:moveTo>
                    <a:pt x="23" y="142"/>
                  </a:moveTo>
                  <a:cubicBezTo>
                    <a:pt x="23" y="142"/>
                    <a:pt x="23" y="142"/>
                    <a:pt x="23" y="142"/>
                  </a:cubicBezTo>
                  <a:cubicBezTo>
                    <a:pt x="26" y="141"/>
                    <a:pt x="28" y="140"/>
                    <a:pt x="30" y="139"/>
                  </a:cubicBezTo>
                  <a:cubicBezTo>
                    <a:pt x="32" y="138"/>
                    <a:pt x="33" y="137"/>
                    <a:pt x="35" y="137"/>
                  </a:cubicBezTo>
                  <a:cubicBezTo>
                    <a:pt x="35" y="137"/>
                    <a:pt x="35" y="136"/>
                    <a:pt x="36" y="136"/>
                  </a:cubicBezTo>
                  <a:cubicBezTo>
                    <a:pt x="32" y="139"/>
                    <a:pt x="28" y="143"/>
                    <a:pt x="24" y="145"/>
                  </a:cubicBezTo>
                  <a:cubicBezTo>
                    <a:pt x="24" y="144"/>
                    <a:pt x="23" y="143"/>
                    <a:pt x="23" y="142"/>
                  </a:cubicBezTo>
                  <a:close/>
                  <a:moveTo>
                    <a:pt x="21" y="135"/>
                  </a:moveTo>
                  <a:cubicBezTo>
                    <a:pt x="24" y="134"/>
                    <a:pt x="26" y="133"/>
                    <a:pt x="28" y="132"/>
                  </a:cubicBezTo>
                  <a:cubicBezTo>
                    <a:pt x="30" y="131"/>
                    <a:pt x="31" y="131"/>
                    <a:pt x="33" y="130"/>
                  </a:cubicBezTo>
                  <a:cubicBezTo>
                    <a:pt x="34" y="129"/>
                    <a:pt x="37" y="128"/>
                    <a:pt x="38" y="127"/>
                  </a:cubicBezTo>
                  <a:cubicBezTo>
                    <a:pt x="34" y="132"/>
                    <a:pt x="28" y="135"/>
                    <a:pt x="22" y="138"/>
                  </a:cubicBezTo>
                  <a:cubicBezTo>
                    <a:pt x="22" y="138"/>
                    <a:pt x="22" y="139"/>
                    <a:pt x="23" y="139"/>
                  </a:cubicBezTo>
                  <a:cubicBezTo>
                    <a:pt x="27" y="138"/>
                    <a:pt x="30" y="136"/>
                    <a:pt x="34" y="134"/>
                  </a:cubicBezTo>
                  <a:cubicBezTo>
                    <a:pt x="33" y="134"/>
                    <a:pt x="32" y="135"/>
                    <a:pt x="31" y="135"/>
                  </a:cubicBezTo>
                  <a:cubicBezTo>
                    <a:pt x="28" y="137"/>
                    <a:pt x="26" y="139"/>
                    <a:pt x="23" y="141"/>
                  </a:cubicBezTo>
                  <a:cubicBezTo>
                    <a:pt x="22" y="139"/>
                    <a:pt x="22" y="137"/>
                    <a:pt x="21" y="135"/>
                  </a:cubicBezTo>
                  <a:close/>
                  <a:moveTo>
                    <a:pt x="20" y="132"/>
                  </a:moveTo>
                  <a:cubicBezTo>
                    <a:pt x="24" y="130"/>
                    <a:pt x="28" y="129"/>
                    <a:pt x="32" y="127"/>
                  </a:cubicBezTo>
                  <a:cubicBezTo>
                    <a:pt x="28" y="129"/>
                    <a:pt x="25" y="132"/>
                    <a:pt x="21" y="134"/>
                  </a:cubicBezTo>
                  <a:cubicBezTo>
                    <a:pt x="21" y="134"/>
                    <a:pt x="21" y="133"/>
                    <a:pt x="20" y="132"/>
                  </a:cubicBezTo>
                  <a:close/>
                  <a:moveTo>
                    <a:pt x="7" y="74"/>
                  </a:moveTo>
                  <a:cubicBezTo>
                    <a:pt x="13" y="71"/>
                    <a:pt x="17" y="67"/>
                    <a:pt x="22" y="63"/>
                  </a:cubicBezTo>
                  <a:cubicBezTo>
                    <a:pt x="25" y="61"/>
                    <a:pt x="28" y="59"/>
                    <a:pt x="30" y="57"/>
                  </a:cubicBezTo>
                  <a:cubicBezTo>
                    <a:pt x="23" y="64"/>
                    <a:pt x="15" y="71"/>
                    <a:pt x="8" y="79"/>
                  </a:cubicBezTo>
                  <a:cubicBezTo>
                    <a:pt x="8" y="77"/>
                    <a:pt x="8" y="75"/>
                    <a:pt x="7" y="74"/>
                  </a:cubicBezTo>
                  <a:close/>
                  <a:moveTo>
                    <a:pt x="4" y="43"/>
                  </a:moveTo>
                  <a:cubicBezTo>
                    <a:pt x="9" y="39"/>
                    <a:pt x="13" y="35"/>
                    <a:pt x="18" y="31"/>
                  </a:cubicBezTo>
                  <a:cubicBezTo>
                    <a:pt x="21" y="29"/>
                    <a:pt x="24" y="27"/>
                    <a:pt x="27" y="25"/>
                  </a:cubicBezTo>
                  <a:cubicBezTo>
                    <a:pt x="28" y="24"/>
                    <a:pt x="30" y="23"/>
                    <a:pt x="31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2"/>
                    <a:pt x="31" y="22"/>
                    <a:pt x="31" y="23"/>
                  </a:cubicBezTo>
                  <a:cubicBezTo>
                    <a:pt x="27" y="27"/>
                    <a:pt x="22" y="30"/>
                    <a:pt x="17" y="33"/>
                  </a:cubicBezTo>
                  <a:cubicBezTo>
                    <a:pt x="13" y="37"/>
                    <a:pt x="8" y="41"/>
                    <a:pt x="4" y="45"/>
                  </a:cubicBezTo>
                  <a:cubicBezTo>
                    <a:pt x="4" y="44"/>
                    <a:pt x="4" y="44"/>
                    <a:pt x="4" y="43"/>
                  </a:cubicBezTo>
                  <a:close/>
                  <a:moveTo>
                    <a:pt x="5" y="58"/>
                  </a:moveTo>
                  <a:cubicBezTo>
                    <a:pt x="10" y="55"/>
                    <a:pt x="14" y="50"/>
                    <a:pt x="18" y="46"/>
                  </a:cubicBezTo>
                  <a:cubicBezTo>
                    <a:pt x="21" y="44"/>
                    <a:pt x="24" y="42"/>
                    <a:pt x="26" y="40"/>
                  </a:cubicBezTo>
                  <a:cubicBezTo>
                    <a:pt x="29" y="37"/>
                    <a:pt x="32" y="34"/>
                    <a:pt x="35" y="32"/>
                  </a:cubicBezTo>
                  <a:cubicBezTo>
                    <a:pt x="37" y="30"/>
                    <a:pt x="35" y="32"/>
                    <a:pt x="35" y="33"/>
                  </a:cubicBezTo>
                  <a:cubicBezTo>
                    <a:pt x="33" y="34"/>
                    <a:pt x="31" y="36"/>
                    <a:pt x="30" y="37"/>
                  </a:cubicBezTo>
                  <a:cubicBezTo>
                    <a:pt x="27" y="40"/>
                    <a:pt x="24" y="42"/>
                    <a:pt x="21" y="44"/>
                  </a:cubicBezTo>
                  <a:cubicBezTo>
                    <a:pt x="16" y="50"/>
                    <a:pt x="11" y="56"/>
                    <a:pt x="6" y="62"/>
                  </a:cubicBezTo>
                  <a:cubicBezTo>
                    <a:pt x="5" y="61"/>
                    <a:pt x="5" y="59"/>
                    <a:pt x="5" y="58"/>
                  </a:cubicBezTo>
                  <a:close/>
                  <a:moveTo>
                    <a:pt x="5" y="57"/>
                  </a:moveTo>
                  <a:cubicBezTo>
                    <a:pt x="5" y="56"/>
                    <a:pt x="5" y="55"/>
                    <a:pt x="5" y="54"/>
                  </a:cubicBezTo>
                  <a:cubicBezTo>
                    <a:pt x="10" y="48"/>
                    <a:pt x="16" y="44"/>
                    <a:pt x="22" y="39"/>
                  </a:cubicBezTo>
                  <a:cubicBezTo>
                    <a:pt x="24" y="37"/>
                    <a:pt x="27" y="35"/>
                    <a:pt x="29" y="33"/>
                  </a:cubicBezTo>
                  <a:cubicBezTo>
                    <a:pt x="30" y="32"/>
                    <a:pt x="31" y="31"/>
                    <a:pt x="32" y="30"/>
                  </a:cubicBezTo>
                  <a:cubicBezTo>
                    <a:pt x="33" y="29"/>
                    <a:pt x="37" y="25"/>
                    <a:pt x="34" y="28"/>
                  </a:cubicBezTo>
                  <a:cubicBezTo>
                    <a:pt x="29" y="33"/>
                    <a:pt x="23" y="38"/>
                    <a:pt x="18" y="44"/>
                  </a:cubicBezTo>
                  <a:cubicBezTo>
                    <a:pt x="16" y="46"/>
                    <a:pt x="14" y="49"/>
                    <a:pt x="11" y="52"/>
                  </a:cubicBezTo>
                  <a:cubicBezTo>
                    <a:pt x="9" y="54"/>
                    <a:pt x="7" y="55"/>
                    <a:pt x="5" y="57"/>
                  </a:cubicBezTo>
                  <a:close/>
                  <a:moveTo>
                    <a:pt x="6" y="51"/>
                  </a:moveTo>
                  <a:cubicBezTo>
                    <a:pt x="5" y="51"/>
                    <a:pt x="5" y="52"/>
                    <a:pt x="5" y="52"/>
                  </a:cubicBezTo>
                  <a:cubicBezTo>
                    <a:pt x="5" y="52"/>
                    <a:pt x="5" y="53"/>
                    <a:pt x="5" y="53"/>
                  </a:cubicBezTo>
                  <a:cubicBezTo>
                    <a:pt x="4" y="51"/>
                    <a:pt x="4" y="48"/>
                    <a:pt x="4" y="46"/>
                  </a:cubicBezTo>
                  <a:cubicBezTo>
                    <a:pt x="14" y="40"/>
                    <a:pt x="21" y="31"/>
                    <a:pt x="31" y="25"/>
                  </a:cubicBezTo>
                  <a:cubicBezTo>
                    <a:pt x="29" y="26"/>
                    <a:pt x="27" y="30"/>
                    <a:pt x="26" y="32"/>
                  </a:cubicBezTo>
                  <a:cubicBezTo>
                    <a:pt x="23" y="34"/>
                    <a:pt x="21" y="37"/>
                    <a:pt x="19" y="39"/>
                  </a:cubicBezTo>
                  <a:cubicBezTo>
                    <a:pt x="14" y="43"/>
                    <a:pt x="10" y="47"/>
                    <a:pt x="6" y="51"/>
                  </a:cubicBezTo>
                  <a:close/>
                  <a:moveTo>
                    <a:pt x="6" y="63"/>
                  </a:moveTo>
                  <a:cubicBezTo>
                    <a:pt x="11" y="59"/>
                    <a:pt x="17" y="54"/>
                    <a:pt x="22" y="50"/>
                  </a:cubicBezTo>
                  <a:cubicBezTo>
                    <a:pt x="24" y="47"/>
                    <a:pt x="27" y="44"/>
                    <a:pt x="30" y="42"/>
                  </a:cubicBezTo>
                  <a:cubicBezTo>
                    <a:pt x="32" y="40"/>
                    <a:pt x="34" y="39"/>
                    <a:pt x="35" y="38"/>
                  </a:cubicBezTo>
                  <a:cubicBezTo>
                    <a:pt x="39" y="35"/>
                    <a:pt x="36" y="38"/>
                    <a:pt x="35" y="39"/>
                  </a:cubicBezTo>
                  <a:cubicBezTo>
                    <a:pt x="26" y="49"/>
                    <a:pt x="15" y="56"/>
                    <a:pt x="6" y="66"/>
                  </a:cubicBezTo>
                  <a:cubicBezTo>
                    <a:pt x="6" y="65"/>
                    <a:pt x="6" y="64"/>
                    <a:pt x="6" y="63"/>
                  </a:cubicBezTo>
                  <a:close/>
                  <a:moveTo>
                    <a:pt x="7" y="68"/>
                  </a:moveTo>
                  <a:cubicBezTo>
                    <a:pt x="12" y="65"/>
                    <a:pt x="16" y="61"/>
                    <a:pt x="21" y="57"/>
                  </a:cubicBezTo>
                  <a:cubicBezTo>
                    <a:pt x="24" y="54"/>
                    <a:pt x="26" y="52"/>
                    <a:pt x="29" y="49"/>
                  </a:cubicBezTo>
                  <a:cubicBezTo>
                    <a:pt x="31" y="48"/>
                    <a:pt x="32" y="46"/>
                    <a:pt x="34" y="45"/>
                  </a:cubicBezTo>
                  <a:cubicBezTo>
                    <a:pt x="30" y="49"/>
                    <a:pt x="26" y="54"/>
                    <a:pt x="21" y="58"/>
                  </a:cubicBezTo>
                  <a:cubicBezTo>
                    <a:pt x="18" y="60"/>
                    <a:pt x="16" y="63"/>
                    <a:pt x="14" y="66"/>
                  </a:cubicBezTo>
                  <a:cubicBezTo>
                    <a:pt x="12" y="68"/>
                    <a:pt x="9" y="70"/>
                    <a:pt x="7" y="73"/>
                  </a:cubicBezTo>
                  <a:cubicBezTo>
                    <a:pt x="7" y="71"/>
                    <a:pt x="7" y="70"/>
                    <a:pt x="7" y="68"/>
                  </a:cubicBezTo>
                  <a:close/>
                  <a:moveTo>
                    <a:pt x="38" y="90"/>
                  </a:moveTo>
                  <a:cubicBezTo>
                    <a:pt x="36" y="90"/>
                    <a:pt x="33" y="92"/>
                    <a:pt x="32" y="92"/>
                  </a:cubicBezTo>
                  <a:cubicBezTo>
                    <a:pt x="34" y="90"/>
                    <a:pt x="37" y="89"/>
                    <a:pt x="39" y="87"/>
                  </a:cubicBezTo>
                  <a:cubicBezTo>
                    <a:pt x="39" y="89"/>
                    <a:pt x="39" y="91"/>
                    <a:pt x="39" y="93"/>
                  </a:cubicBezTo>
                  <a:cubicBezTo>
                    <a:pt x="39" y="93"/>
                    <a:pt x="39" y="93"/>
                    <a:pt x="38" y="93"/>
                  </a:cubicBezTo>
                  <a:cubicBezTo>
                    <a:pt x="37" y="93"/>
                    <a:pt x="37" y="93"/>
                    <a:pt x="36" y="93"/>
                  </a:cubicBezTo>
                  <a:cubicBezTo>
                    <a:pt x="36" y="93"/>
                    <a:pt x="38" y="91"/>
                    <a:pt x="38" y="90"/>
                  </a:cubicBezTo>
                  <a:cubicBezTo>
                    <a:pt x="39" y="90"/>
                    <a:pt x="38" y="90"/>
                    <a:pt x="38" y="90"/>
                  </a:cubicBezTo>
                  <a:close/>
                  <a:moveTo>
                    <a:pt x="25" y="95"/>
                  </a:moveTo>
                  <a:cubicBezTo>
                    <a:pt x="21" y="95"/>
                    <a:pt x="16" y="96"/>
                    <a:pt x="12" y="99"/>
                  </a:cubicBezTo>
                  <a:cubicBezTo>
                    <a:pt x="12" y="98"/>
                    <a:pt x="12" y="96"/>
                    <a:pt x="11" y="95"/>
                  </a:cubicBezTo>
                  <a:cubicBezTo>
                    <a:pt x="11" y="95"/>
                    <a:pt x="12" y="95"/>
                    <a:pt x="12" y="95"/>
                  </a:cubicBezTo>
                  <a:cubicBezTo>
                    <a:pt x="16" y="91"/>
                    <a:pt x="20" y="88"/>
                    <a:pt x="24" y="84"/>
                  </a:cubicBezTo>
                  <a:cubicBezTo>
                    <a:pt x="28" y="80"/>
                    <a:pt x="33" y="77"/>
                    <a:pt x="37" y="73"/>
                  </a:cubicBezTo>
                  <a:cubicBezTo>
                    <a:pt x="33" y="77"/>
                    <a:pt x="29" y="81"/>
                    <a:pt x="25" y="85"/>
                  </a:cubicBezTo>
                  <a:cubicBezTo>
                    <a:pt x="21" y="89"/>
                    <a:pt x="16" y="93"/>
                    <a:pt x="13" y="98"/>
                  </a:cubicBezTo>
                  <a:cubicBezTo>
                    <a:pt x="12" y="98"/>
                    <a:pt x="13" y="98"/>
                    <a:pt x="13" y="98"/>
                  </a:cubicBezTo>
                  <a:cubicBezTo>
                    <a:pt x="14" y="98"/>
                    <a:pt x="14" y="97"/>
                    <a:pt x="14" y="97"/>
                  </a:cubicBezTo>
                  <a:cubicBezTo>
                    <a:pt x="15" y="97"/>
                    <a:pt x="15" y="97"/>
                    <a:pt x="15" y="96"/>
                  </a:cubicBezTo>
                  <a:cubicBezTo>
                    <a:pt x="18" y="93"/>
                    <a:pt x="21" y="91"/>
                    <a:pt x="25" y="88"/>
                  </a:cubicBezTo>
                  <a:cubicBezTo>
                    <a:pt x="29" y="85"/>
                    <a:pt x="32" y="81"/>
                    <a:pt x="36" y="79"/>
                  </a:cubicBezTo>
                  <a:cubicBezTo>
                    <a:pt x="39" y="76"/>
                    <a:pt x="35" y="80"/>
                    <a:pt x="34" y="81"/>
                  </a:cubicBezTo>
                  <a:cubicBezTo>
                    <a:pt x="32" y="83"/>
                    <a:pt x="30" y="85"/>
                    <a:pt x="28" y="87"/>
                  </a:cubicBezTo>
                  <a:cubicBezTo>
                    <a:pt x="25" y="90"/>
                    <a:pt x="21" y="92"/>
                    <a:pt x="19" y="95"/>
                  </a:cubicBezTo>
                  <a:cubicBezTo>
                    <a:pt x="19" y="95"/>
                    <a:pt x="19" y="96"/>
                    <a:pt x="19" y="96"/>
                  </a:cubicBezTo>
                  <a:cubicBezTo>
                    <a:pt x="23" y="93"/>
                    <a:pt x="27" y="90"/>
                    <a:pt x="31" y="88"/>
                  </a:cubicBezTo>
                  <a:cubicBezTo>
                    <a:pt x="29" y="90"/>
                    <a:pt x="27" y="92"/>
                    <a:pt x="25" y="95"/>
                  </a:cubicBezTo>
                  <a:cubicBezTo>
                    <a:pt x="25" y="95"/>
                    <a:pt x="25" y="95"/>
                    <a:pt x="25" y="95"/>
                  </a:cubicBezTo>
                  <a:close/>
                  <a:moveTo>
                    <a:pt x="38" y="63"/>
                  </a:moveTo>
                  <a:cubicBezTo>
                    <a:pt x="38" y="63"/>
                    <a:pt x="38" y="63"/>
                    <a:pt x="38" y="63"/>
                  </a:cubicBezTo>
                  <a:cubicBezTo>
                    <a:pt x="38" y="64"/>
                    <a:pt x="38" y="66"/>
                    <a:pt x="38" y="68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3" y="71"/>
                    <a:pt x="29" y="74"/>
                    <a:pt x="25" y="77"/>
                  </a:cubicBezTo>
                  <a:cubicBezTo>
                    <a:pt x="22" y="79"/>
                    <a:pt x="20" y="81"/>
                    <a:pt x="18" y="83"/>
                  </a:cubicBezTo>
                  <a:cubicBezTo>
                    <a:pt x="17" y="84"/>
                    <a:pt x="16" y="85"/>
                    <a:pt x="15" y="85"/>
                  </a:cubicBezTo>
                  <a:cubicBezTo>
                    <a:pt x="18" y="82"/>
                    <a:pt x="22" y="79"/>
                    <a:pt x="25" y="76"/>
                  </a:cubicBezTo>
                  <a:cubicBezTo>
                    <a:pt x="30" y="71"/>
                    <a:pt x="34" y="67"/>
                    <a:pt x="38" y="63"/>
                  </a:cubicBezTo>
                  <a:close/>
                  <a:moveTo>
                    <a:pt x="34" y="84"/>
                  </a:moveTo>
                  <a:cubicBezTo>
                    <a:pt x="33" y="85"/>
                    <a:pt x="33" y="85"/>
                    <a:pt x="32" y="86"/>
                  </a:cubicBezTo>
                  <a:cubicBezTo>
                    <a:pt x="29" y="88"/>
                    <a:pt x="26" y="90"/>
                    <a:pt x="23" y="92"/>
                  </a:cubicBezTo>
                  <a:cubicBezTo>
                    <a:pt x="23" y="92"/>
                    <a:pt x="19" y="95"/>
                    <a:pt x="21" y="94"/>
                  </a:cubicBezTo>
                  <a:cubicBezTo>
                    <a:pt x="22" y="92"/>
                    <a:pt x="24" y="91"/>
                    <a:pt x="25" y="90"/>
                  </a:cubicBezTo>
                  <a:cubicBezTo>
                    <a:pt x="30" y="87"/>
                    <a:pt x="34" y="82"/>
                    <a:pt x="38" y="77"/>
                  </a:cubicBezTo>
                  <a:cubicBezTo>
                    <a:pt x="39" y="77"/>
                    <a:pt x="38" y="76"/>
                    <a:pt x="38" y="77"/>
                  </a:cubicBezTo>
                  <a:cubicBezTo>
                    <a:pt x="33" y="79"/>
                    <a:pt x="30" y="83"/>
                    <a:pt x="26" y="86"/>
                  </a:cubicBezTo>
                  <a:cubicBezTo>
                    <a:pt x="23" y="88"/>
                    <a:pt x="21" y="90"/>
                    <a:pt x="18" y="92"/>
                  </a:cubicBezTo>
                  <a:cubicBezTo>
                    <a:pt x="18" y="92"/>
                    <a:pt x="18" y="92"/>
                    <a:pt x="19" y="92"/>
                  </a:cubicBezTo>
                  <a:cubicBezTo>
                    <a:pt x="21" y="90"/>
                    <a:pt x="23" y="88"/>
                    <a:pt x="26" y="85"/>
                  </a:cubicBezTo>
                  <a:cubicBezTo>
                    <a:pt x="30" y="82"/>
                    <a:pt x="34" y="77"/>
                    <a:pt x="38" y="73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38" y="75"/>
                    <a:pt x="38" y="78"/>
                    <a:pt x="38" y="8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37" y="82"/>
                    <a:pt x="36" y="83"/>
                    <a:pt x="34" y="84"/>
                  </a:cubicBezTo>
                  <a:close/>
                  <a:moveTo>
                    <a:pt x="38" y="68"/>
                  </a:moveTo>
                  <a:cubicBezTo>
                    <a:pt x="38" y="68"/>
                    <a:pt x="38" y="68"/>
                    <a:pt x="38" y="68"/>
                  </a:cubicBezTo>
                  <a:cubicBezTo>
                    <a:pt x="38" y="69"/>
                    <a:pt x="38" y="71"/>
                    <a:pt x="38" y="73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28" y="78"/>
                    <a:pt x="21" y="86"/>
                    <a:pt x="12" y="93"/>
                  </a:cubicBezTo>
                  <a:cubicBezTo>
                    <a:pt x="14" y="92"/>
                    <a:pt x="16" y="89"/>
                    <a:pt x="17" y="88"/>
                  </a:cubicBezTo>
                  <a:cubicBezTo>
                    <a:pt x="20" y="86"/>
                    <a:pt x="22" y="83"/>
                    <a:pt x="25" y="81"/>
                  </a:cubicBezTo>
                  <a:cubicBezTo>
                    <a:pt x="29" y="77"/>
                    <a:pt x="34" y="72"/>
                    <a:pt x="38" y="68"/>
                  </a:cubicBezTo>
                  <a:close/>
                  <a:moveTo>
                    <a:pt x="27" y="93"/>
                  </a:moveTo>
                  <a:cubicBezTo>
                    <a:pt x="29" y="90"/>
                    <a:pt x="32" y="87"/>
                    <a:pt x="34" y="85"/>
                  </a:cubicBezTo>
                  <a:cubicBezTo>
                    <a:pt x="35" y="85"/>
                    <a:pt x="35" y="85"/>
                    <a:pt x="35" y="84"/>
                  </a:cubicBezTo>
                  <a:cubicBezTo>
                    <a:pt x="35" y="84"/>
                    <a:pt x="36" y="84"/>
                    <a:pt x="36" y="84"/>
                  </a:cubicBezTo>
                  <a:cubicBezTo>
                    <a:pt x="37" y="83"/>
                    <a:pt x="38" y="83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9" y="83"/>
                    <a:pt x="39" y="84"/>
                    <a:pt x="39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6" y="87"/>
                    <a:pt x="34" y="89"/>
                    <a:pt x="32" y="90"/>
                  </a:cubicBezTo>
                  <a:cubicBezTo>
                    <a:pt x="30" y="91"/>
                    <a:pt x="29" y="92"/>
                    <a:pt x="28" y="93"/>
                  </a:cubicBezTo>
                  <a:cubicBezTo>
                    <a:pt x="26" y="94"/>
                    <a:pt x="26" y="94"/>
                    <a:pt x="27" y="93"/>
                  </a:cubicBezTo>
                  <a:close/>
                  <a:moveTo>
                    <a:pt x="38" y="52"/>
                  </a:moveTo>
                  <a:cubicBezTo>
                    <a:pt x="38" y="52"/>
                    <a:pt x="38" y="52"/>
                    <a:pt x="38" y="51"/>
                  </a:cubicBezTo>
                  <a:cubicBezTo>
                    <a:pt x="38" y="53"/>
                    <a:pt x="38" y="54"/>
                    <a:pt x="38" y="56"/>
                  </a:cubicBezTo>
                  <a:cubicBezTo>
                    <a:pt x="38" y="58"/>
                    <a:pt x="38" y="60"/>
                    <a:pt x="38" y="62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7" y="62"/>
                    <a:pt x="37" y="63"/>
                    <a:pt x="36" y="63"/>
                  </a:cubicBezTo>
                  <a:cubicBezTo>
                    <a:pt x="36" y="63"/>
                    <a:pt x="36" y="63"/>
                    <a:pt x="36" y="64"/>
                  </a:cubicBezTo>
                  <a:cubicBezTo>
                    <a:pt x="31" y="67"/>
                    <a:pt x="27" y="71"/>
                    <a:pt x="22" y="74"/>
                  </a:cubicBezTo>
                  <a:cubicBezTo>
                    <a:pt x="20" y="75"/>
                    <a:pt x="18" y="77"/>
                    <a:pt x="16" y="78"/>
                  </a:cubicBezTo>
                  <a:cubicBezTo>
                    <a:pt x="19" y="76"/>
                    <a:pt x="21" y="73"/>
                    <a:pt x="24" y="71"/>
                  </a:cubicBezTo>
                  <a:cubicBezTo>
                    <a:pt x="29" y="67"/>
                    <a:pt x="32" y="61"/>
                    <a:pt x="38" y="57"/>
                  </a:cubicBezTo>
                  <a:cubicBezTo>
                    <a:pt x="39" y="57"/>
                    <a:pt x="38" y="57"/>
                    <a:pt x="38" y="57"/>
                  </a:cubicBezTo>
                  <a:cubicBezTo>
                    <a:pt x="32" y="60"/>
                    <a:pt x="28" y="65"/>
                    <a:pt x="23" y="68"/>
                  </a:cubicBezTo>
                  <a:cubicBezTo>
                    <a:pt x="21" y="70"/>
                    <a:pt x="19" y="72"/>
                    <a:pt x="17" y="73"/>
                  </a:cubicBezTo>
                  <a:cubicBezTo>
                    <a:pt x="15" y="75"/>
                    <a:pt x="10" y="77"/>
                    <a:pt x="9" y="78"/>
                  </a:cubicBezTo>
                  <a:cubicBezTo>
                    <a:pt x="14" y="73"/>
                    <a:pt x="19" y="69"/>
                    <a:pt x="23" y="64"/>
                  </a:cubicBezTo>
                  <a:cubicBezTo>
                    <a:pt x="26" y="62"/>
                    <a:pt x="29" y="60"/>
                    <a:pt x="31" y="57"/>
                  </a:cubicBezTo>
                  <a:cubicBezTo>
                    <a:pt x="33" y="56"/>
                    <a:pt x="34" y="55"/>
                    <a:pt x="35" y="54"/>
                  </a:cubicBezTo>
                  <a:cubicBezTo>
                    <a:pt x="36" y="53"/>
                    <a:pt x="37" y="53"/>
                    <a:pt x="37" y="52"/>
                  </a:cubicBezTo>
                  <a:cubicBezTo>
                    <a:pt x="38" y="52"/>
                    <a:pt x="38" y="52"/>
                    <a:pt x="38" y="52"/>
                  </a:cubicBezTo>
                  <a:close/>
                  <a:moveTo>
                    <a:pt x="8" y="80"/>
                  </a:moveTo>
                  <a:cubicBezTo>
                    <a:pt x="14" y="77"/>
                    <a:pt x="19" y="72"/>
                    <a:pt x="25" y="68"/>
                  </a:cubicBezTo>
                  <a:cubicBezTo>
                    <a:pt x="26" y="67"/>
                    <a:pt x="27" y="66"/>
                    <a:pt x="28" y="65"/>
                  </a:cubicBezTo>
                  <a:cubicBezTo>
                    <a:pt x="26" y="67"/>
                    <a:pt x="24" y="69"/>
                    <a:pt x="22" y="71"/>
                  </a:cubicBezTo>
                  <a:cubicBezTo>
                    <a:pt x="17" y="75"/>
                    <a:pt x="14" y="80"/>
                    <a:pt x="9" y="84"/>
                  </a:cubicBezTo>
                  <a:cubicBezTo>
                    <a:pt x="9" y="83"/>
                    <a:pt x="9" y="81"/>
                    <a:pt x="8" y="80"/>
                  </a:cubicBezTo>
                  <a:close/>
                  <a:moveTo>
                    <a:pt x="21" y="75"/>
                  </a:moveTo>
                  <a:cubicBezTo>
                    <a:pt x="25" y="73"/>
                    <a:pt x="29" y="70"/>
                    <a:pt x="33" y="67"/>
                  </a:cubicBezTo>
                  <a:cubicBezTo>
                    <a:pt x="32" y="67"/>
                    <a:pt x="32" y="67"/>
                    <a:pt x="32" y="68"/>
                  </a:cubicBezTo>
                  <a:cubicBezTo>
                    <a:pt x="30" y="70"/>
                    <a:pt x="27" y="73"/>
                    <a:pt x="25" y="75"/>
                  </a:cubicBezTo>
                  <a:cubicBezTo>
                    <a:pt x="20" y="80"/>
                    <a:pt x="15" y="84"/>
                    <a:pt x="11" y="89"/>
                  </a:cubicBezTo>
                  <a:cubicBezTo>
                    <a:pt x="10" y="89"/>
                    <a:pt x="11" y="90"/>
                    <a:pt x="11" y="89"/>
                  </a:cubicBezTo>
                  <a:cubicBezTo>
                    <a:pt x="16" y="85"/>
                    <a:pt x="20" y="82"/>
                    <a:pt x="25" y="78"/>
                  </a:cubicBezTo>
                  <a:cubicBezTo>
                    <a:pt x="28" y="76"/>
                    <a:pt x="31" y="74"/>
                    <a:pt x="34" y="71"/>
                  </a:cubicBezTo>
                  <a:cubicBezTo>
                    <a:pt x="30" y="75"/>
                    <a:pt x="26" y="79"/>
                    <a:pt x="22" y="83"/>
                  </a:cubicBezTo>
                  <a:cubicBezTo>
                    <a:pt x="18" y="86"/>
                    <a:pt x="14" y="90"/>
                    <a:pt x="11" y="94"/>
                  </a:cubicBezTo>
                  <a:cubicBezTo>
                    <a:pt x="11" y="91"/>
                    <a:pt x="10" y="88"/>
                    <a:pt x="9" y="85"/>
                  </a:cubicBezTo>
                  <a:cubicBezTo>
                    <a:pt x="14" y="82"/>
                    <a:pt x="17" y="78"/>
                    <a:pt x="21" y="75"/>
                  </a:cubicBezTo>
                  <a:close/>
                  <a:moveTo>
                    <a:pt x="13" y="102"/>
                  </a:moveTo>
                  <a:cubicBezTo>
                    <a:pt x="20" y="97"/>
                    <a:pt x="31" y="96"/>
                    <a:pt x="39" y="100"/>
                  </a:cubicBezTo>
                  <a:cubicBezTo>
                    <a:pt x="39" y="101"/>
                    <a:pt x="39" y="102"/>
                    <a:pt x="39" y="103"/>
                  </a:cubicBezTo>
                  <a:cubicBezTo>
                    <a:pt x="31" y="99"/>
                    <a:pt x="22" y="102"/>
                    <a:pt x="14" y="106"/>
                  </a:cubicBezTo>
                  <a:cubicBezTo>
                    <a:pt x="14" y="105"/>
                    <a:pt x="13" y="103"/>
                    <a:pt x="13" y="102"/>
                  </a:cubicBezTo>
                  <a:close/>
                  <a:moveTo>
                    <a:pt x="39" y="137"/>
                  </a:moveTo>
                  <a:cubicBezTo>
                    <a:pt x="34" y="139"/>
                    <a:pt x="30" y="143"/>
                    <a:pt x="25" y="146"/>
                  </a:cubicBezTo>
                  <a:cubicBezTo>
                    <a:pt x="30" y="142"/>
                    <a:pt x="34" y="137"/>
                    <a:pt x="40" y="135"/>
                  </a:cubicBezTo>
                  <a:cubicBezTo>
                    <a:pt x="40" y="137"/>
                    <a:pt x="40" y="139"/>
                    <a:pt x="41" y="141"/>
                  </a:cubicBezTo>
                  <a:cubicBezTo>
                    <a:pt x="40" y="141"/>
                    <a:pt x="40" y="141"/>
                    <a:pt x="40" y="141"/>
                  </a:cubicBezTo>
                  <a:cubicBezTo>
                    <a:pt x="37" y="142"/>
                    <a:pt x="34" y="144"/>
                    <a:pt x="30" y="146"/>
                  </a:cubicBezTo>
                  <a:cubicBezTo>
                    <a:pt x="31" y="146"/>
                    <a:pt x="31" y="146"/>
                    <a:pt x="32" y="145"/>
                  </a:cubicBezTo>
                  <a:cubicBezTo>
                    <a:pt x="34" y="143"/>
                    <a:pt x="37" y="141"/>
                    <a:pt x="40" y="138"/>
                  </a:cubicBezTo>
                  <a:cubicBezTo>
                    <a:pt x="40" y="137"/>
                    <a:pt x="40" y="137"/>
                    <a:pt x="39" y="137"/>
                  </a:cubicBezTo>
                  <a:close/>
                  <a:moveTo>
                    <a:pt x="40" y="130"/>
                  </a:moveTo>
                  <a:cubicBezTo>
                    <a:pt x="40" y="130"/>
                    <a:pt x="40" y="130"/>
                    <a:pt x="39" y="130"/>
                  </a:cubicBezTo>
                  <a:cubicBezTo>
                    <a:pt x="37" y="131"/>
                    <a:pt x="34" y="133"/>
                    <a:pt x="32" y="134"/>
                  </a:cubicBezTo>
                  <a:cubicBezTo>
                    <a:pt x="30" y="135"/>
                    <a:pt x="29" y="136"/>
                    <a:pt x="28" y="136"/>
                  </a:cubicBezTo>
                  <a:cubicBezTo>
                    <a:pt x="28" y="136"/>
                    <a:pt x="21" y="140"/>
                    <a:pt x="25" y="137"/>
                  </a:cubicBezTo>
                  <a:cubicBezTo>
                    <a:pt x="30" y="134"/>
                    <a:pt x="36" y="131"/>
                    <a:pt x="40" y="126"/>
                  </a:cubicBezTo>
                  <a:cubicBezTo>
                    <a:pt x="40" y="126"/>
                    <a:pt x="40" y="125"/>
                    <a:pt x="39" y="126"/>
                  </a:cubicBezTo>
                  <a:cubicBezTo>
                    <a:pt x="33" y="128"/>
                    <a:pt x="28" y="132"/>
                    <a:pt x="22" y="134"/>
                  </a:cubicBezTo>
                  <a:cubicBezTo>
                    <a:pt x="27" y="132"/>
                    <a:pt x="33" y="126"/>
                    <a:pt x="38" y="123"/>
                  </a:cubicBezTo>
                  <a:cubicBezTo>
                    <a:pt x="39" y="123"/>
                    <a:pt x="39" y="123"/>
                    <a:pt x="40" y="122"/>
                  </a:cubicBezTo>
                  <a:cubicBezTo>
                    <a:pt x="40" y="122"/>
                    <a:pt x="40" y="122"/>
                    <a:pt x="40" y="122"/>
                  </a:cubicBezTo>
                  <a:cubicBezTo>
                    <a:pt x="40" y="126"/>
                    <a:pt x="40" y="130"/>
                    <a:pt x="40" y="134"/>
                  </a:cubicBezTo>
                  <a:cubicBezTo>
                    <a:pt x="35" y="135"/>
                    <a:pt x="28" y="138"/>
                    <a:pt x="25" y="141"/>
                  </a:cubicBezTo>
                  <a:cubicBezTo>
                    <a:pt x="30" y="137"/>
                    <a:pt x="35" y="134"/>
                    <a:pt x="40" y="130"/>
                  </a:cubicBezTo>
                  <a:close/>
                  <a:moveTo>
                    <a:pt x="38" y="122"/>
                  </a:moveTo>
                  <a:cubicBezTo>
                    <a:pt x="37" y="123"/>
                    <a:pt x="36" y="124"/>
                    <a:pt x="35" y="124"/>
                  </a:cubicBezTo>
                  <a:cubicBezTo>
                    <a:pt x="33" y="125"/>
                    <a:pt x="32" y="126"/>
                    <a:pt x="30" y="127"/>
                  </a:cubicBezTo>
                  <a:cubicBezTo>
                    <a:pt x="29" y="127"/>
                    <a:pt x="27" y="128"/>
                    <a:pt x="26" y="129"/>
                  </a:cubicBezTo>
                  <a:cubicBezTo>
                    <a:pt x="25" y="129"/>
                    <a:pt x="18" y="133"/>
                    <a:pt x="22" y="131"/>
                  </a:cubicBezTo>
                  <a:cubicBezTo>
                    <a:pt x="28" y="127"/>
                    <a:pt x="33" y="122"/>
                    <a:pt x="39" y="118"/>
                  </a:cubicBezTo>
                  <a:cubicBezTo>
                    <a:pt x="40" y="118"/>
                    <a:pt x="39" y="118"/>
                    <a:pt x="39" y="118"/>
                  </a:cubicBezTo>
                  <a:cubicBezTo>
                    <a:pt x="36" y="119"/>
                    <a:pt x="33" y="120"/>
                    <a:pt x="30" y="122"/>
                  </a:cubicBezTo>
                  <a:cubicBezTo>
                    <a:pt x="28" y="123"/>
                    <a:pt x="26" y="124"/>
                    <a:pt x="24" y="125"/>
                  </a:cubicBezTo>
                  <a:cubicBezTo>
                    <a:pt x="23" y="125"/>
                    <a:pt x="17" y="129"/>
                    <a:pt x="20" y="126"/>
                  </a:cubicBezTo>
                  <a:cubicBezTo>
                    <a:pt x="23" y="123"/>
                    <a:pt x="27" y="121"/>
                    <a:pt x="31" y="119"/>
                  </a:cubicBezTo>
                  <a:cubicBezTo>
                    <a:pt x="34" y="117"/>
                    <a:pt x="37" y="115"/>
                    <a:pt x="39" y="113"/>
                  </a:cubicBezTo>
                  <a:cubicBezTo>
                    <a:pt x="40" y="114"/>
                    <a:pt x="40" y="115"/>
                    <a:pt x="40" y="117"/>
                  </a:cubicBezTo>
                  <a:cubicBezTo>
                    <a:pt x="40" y="118"/>
                    <a:pt x="40" y="120"/>
                    <a:pt x="40" y="122"/>
                  </a:cubicBezTo>
                  <a:cubicBezTo>
                    <a:pt x="40" y="122"/>
                    <a:pt x="40" y="122"/>
                    <a:pt x="39" y="122"/>
                  </a:cubicBezTo>
                  <a:cubicBezTo>
                    <a:pt x="39" y="122"/>
                    <a:pt x="38" y="122"/>
                    <a:pt x="38" y="123"/>
                  </a:cubicBezTo>
                  <a:cubicBezTo>
                    <a:pt x="38" y="123"/>
                    <a:pt x="38" y="122"/>
                    <a:pt x="38" y="122"/>
                  </a:cubicBezTo>
                  <a:close/>
                  <a:moveTo>
                    <a:pt x="27" y="116"/>
                  </a:moveTo>
                  <a:cubicBezTo>
                    <a:pt x="31" y="113"/>
                    <a:pt x="34" y="111"/>
                    <a:pt x="37" y="108"/>
                  </a:cubicBezTo>
                  <a:cubicBezTo>
                    <a:pt x="38" y="107"/>
                    <a:pt x="37" y="107"/>
                    <a:pt x="37" y="107"/>
                  </a:cubicBezTo>
                  <a:cubicBezTo>
                    <a:pt x="30" y="111"/>
                    <a:pt x="24" y="115"/>
                    <a:pt x="17" y="118"/>
                  </a:cubicBezTo>
                  <a:cubicBezTo>
                    <a:pt x="20" y="117"/>
                    <a:pt x="23" y="114"/>
                    <a:pt x="26" y="112"/>
                  </a:cubicBezTo>
                  <a:cubicBezTo>
                    <a:pt x="29" y="110"/>
                    <a:pt x="32" y="107"/>
                    <a:pt x="35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7" y="105"/>
                    <a:pt x="38" y="106"/>
                    <a:pt x="39" y="107"/>
                  </a:cubicBezTo>
                  <a:cubicBezTo>
                    <a:pt x="39" y="108"/>
                    <a:pt x="39" y="110"/>
                    <a:pt x="39" y="111"/>
                  </a:cubicBezTo>
                  <a:cubicBezTo>
                    <a:pt x="33" y="114"/>
                    <a:pt x="27" y="120"/>
                    <a:pt x="20" y="122"/>
                  </a:cubicBezTo>
                  <a:cubicBezTo>
                    <a:pt x="16" y="124"/>
                    <a:pt x="23" y="120"/>
                    <a:pt x="22" y="120"/>
                  </a:cubicBezTo>
                  <a:cubicBezTo>
                    <a:pt x="24" y="118"/>
                    <a:pt x="26" y="117"/>
                    <a:pt x="27" y="116"/>
                  </a:cubicBezTo>
                  <a:close/>
                  <a:moveTo>
                    <a:pt x="34" y="104"/>
                  </a:moveTo>
                  <a:cubicBezTo>
                    <a:pt x="28" y="107"/>
                    <a:pt x="23" y="111"/>
                    <a:pt x="18" y="114"/>
                  </a:cubicBezTo>
                  <a:cubicBezTo>
                    <a:pt x="16" y="116"/>
                    <a:pt x="16" y="115"/>
                    <a:pt x="17" y="114"/>
                  </a:cubicBezTo>
                  <a:cubicBezTo>
                    <a:pt x="19" y="112"/>
                    <a:pt x="21" y="111"/>
                    <a:pt x="23" y="109"/>
                  </a:cubicBezTo>
                  <a:cubicBezTo>
                    <a:pt x="25" y="107"/>
                    <a:pt x="28" y="106"/>
                    <a:pt x="30" y="104"/>
                  </a:cubicBezTo>
                  <a:cubicBezTo>
                    <a:pt x="32" y="104"/>
                    <a:pt x="33" y="104"/>
                    <a:pt x="34" y="104"/>
                  </a:cubicBezTo>
                  <a:close/>
                  <a:moveTo>
                    <a:pt x="26" y="106"/>
                  </a:moveTo>
                  <a:cubicBezTo>
                    <a:pt x="25" y="108"/>
                    <a:pt x="23" y="108"/>
                    <a:pt x="21" y="110"/>
                  </a:cubicBezTo>
                  <a:cubicBezTo>
                    <a:pt x="19" y="111"/>
                    <a:pt x="18" y="113"/>
                    <a:pt x="16" y="115"/>
                  </a:cubicBezTo>
                  <a:cubicBezTo>
                    <a:pt x="16" y="114"/>
                    <a:pt x="16" y="113"/>
                    <a:pt x="15" y="113"/>
                  </a:cubicBezTo>
                  <a:cubicBezTo>
                    <a:pt x="15" y="113"/>
                    <a:pt x="15" y="113"/>
                    <a:pt x="16" y="113"/>
                  </a:cubicBezTo>
                  <a:cubicBezTo>
                    <a:pt x="18" y="111"/>
                    <a:pt x="20" y="109"/>
                    <a:pt x="23" y="107"/>
                  </a:cubicBezTo>
                  <a:cubicBezTo>
                    <a:pt x="24" y="106"/>
                    <a:pt x="32" y="102"/>
                    <a:pt x="26" y="106"/>
                  </a:cubicBezTo>
                  <a:close/>
                  <a:moveTo>
                    <a:pt x="16" y="116"/>
                  </a:moveTo>
                  <a:cubicBezTo>
                    <a:pt x="19" y="115"/>
                    <a:pt x="22" y="112"/>
                    <a:pt x="24" y="111"/>
                  </a:cubicBezTo>
                  <a:cubicBezTo>
                    <a:pt x="27" y="109"/>
                    <a:pt x="31" y="107"/>
                    <a:pt x="34" y="106"/>
                  </a:cubicBezTo>
                  <a:cubicBezTo>
                    <a:pt x="28" y="108"/>
                    <a:pt x="22" y="113"/>
                    <a:pt x="17" y="118"/>
                  </a:cubicBezTo>
                  <a:cubicBezTo>
                    <a:pt x="17" y="117"/>
                    <a:pt x="16" y="117"/>
                    <a:pt x="16" y="116"/>
                  </a:cubicBezTo>
                  <a:close/>
                  <a:moveTo>
                    <a:pt x="17" y="119"/>
                  </a:moveTo>
                  <a:cubicBezTo>
                    <a:pt x="24" y="117"/>
                    <a:pt x="29" y="112"/>
                    <a:pt x="36" y="108"/>
                  </a:cubicBezTo>
                  <a:cubicBezTo>
                    <a:pt x="32" y="110"/>
                    <a:pt x="29" y="114"/>
                    <a:pt x="26" y="116"/>
                  </a:cubicBezTo>
                  <a:cubicBezTo>
                    <a:pt x="23" y="118"/>
                    <a:pt x="20" y="120"/>
                    <a:pt x="18" y="122"/>
                  </a:cubicBezTo>
                  <a:cubicBezTo>
                    <a:pt x="18" y="121"/>
                    <a:pt x="17" y="120"/>
                    <a:pt x="17" y="119"/>
                  </a:cubicBezTo>
                  <a:close/>
                  <a:moveTo>
                    <a:pt x="38" y="113"/>
                  </a:moveTo>
                  <a:cubicBezTo>
                    <a:pt x="41" y="111"/>
                    <a:pt x="34" y="116"/>
                    <a:pt x="33" y="116"/>
                  </a:cubicBezTo>
                  <a:cubicBezTo>
                    <a:pt x="31" y="118"/>
                    <a:pt x="29" y="120"/>
                    <a:pt x="26" y="121"/>
                  </a:cubicBezTo>
                  <a:cubicBezTo>
                    <a:pt x="24" y="122"/>
                    <a:pt x="21" y="124"/>
                    <a:pt x="19" y="126"/>
                  </a:cubicBezTo>
                  <a:cubicBezTo>
                    <a:pt x="19" y="125"/>
                    <a:pt x="18" y="124"/>
                    <a:pt x="18" y="124"/>
                  </a:cubicBezTo>
                  <a:cubicBezTo>
                    <a:pt x="25" y="121"/>
                    <a:pt x="31" y="116"/>
                    <a:pt x="38" y="113"/>
                  </a:cubicBezTo>
                  <a:close/>
                  <a:moveTo>
                    <a:pt x="19" y="128"/>
                  </a:moveTo>
                  <a:cubicBezTo>
                    <a:pt x="25" y="125"/>
                    <a:pt x="32" y="122"/>
                    <a:pt x="37" y="119"/>
                  </a:cubicBezTo>
                  <a:cubicBezTo>
                    <a:pt x="31" y="122"/>
                    <a:pt x="26" y="127"/>
                    <a:pt x="20" y="131"/>
                  </a:cubicBezTo>
                  <a:cubicBezTo>
                    <a:pt x="20" y="130"/>
                    <a:pt x="19" y="129"/>
                    <a:pt x="19" y="128"/>
                  </a:cubicBezTo>
                  <a:close/>
                  <a:moveTo>
                    <a:pt x="28" y="157"/>
                  </a:moveTo>
                  <a:cubicBezTo>
                    <a:pt x="30" y="156"/>
                    <a:pt x="31" y="155"/>
                    <a:pt x="33" y="154"/>
                  </a:cubicBezTo>
                  <a:cubicBezTo>
                    <a:pt x="34" y="154"/>
                    <a:pt x="36" y="153"/>
                    <a:pt x="37" y="153"/>
                  </a:cubicBezTo>
                  <a:cubicBezTo>
                    <a:pt x="34" y="155"/>
                    <a:pt x="31" y="157"/>
                    <a:pt x="29" y="159"/>
                  </a:cubicBezTo>
                  <a:cubicBezTo>
                    <a:pt x="29" y="159"/>
                    <a:pt x="28" y="158"/>
                    <a:pt x="28" y="157"/>
                  </a:cubicBezTo>
                  <a:close/>
                  <a:moveTo>
                    <a:pt x="36" y="160"/>
                  </a:moveTo>
                  <a:cubicBezTo>
                    <a:pt x="35" y="161"/>
                    <a:pt x="30" y="164"/>
                    <a:pt x="33" y="162"/>
                  </a:cubicBezTo>
                  <a:cubicBezTo>
                    <a:pt x="36" y="159"/>
                    <a:pt x="38" y="157"/>
                    <a:pt x="41" y="154"/>
                  </a:cubicBezTo>
                  <a:cubicBezTo>
                    <a:pt x="41" y="154"/>
                    <a:pt x="41" y="153"/>
                    <a:pt x="41" y="154"/>
                  </a:cubicBezTo>
                  <a:cubicBezTo>
                    <a:pt x="38" y="155"/>
                    <a:pt x="32" y="157"/>
                    <a:pt x="29" y="159"/>
                  </a:cubicBezTo>
                  <a:cubicBezTo>
                    <a:pt x="32" y="156"/>
                    <a:pt x="37" y="154"/>
                    <a:pt x="40" y="151"/>
                  </a:cubicBezTo>
                  <a:cubicBezTo>
                    <a:pt x="40" y="151"/>
                    <a:pt x="40" y="151"/>
                    <a:pt x="40" y="151"/>
                  </a:cubicBezTo>
                  <a:cubicBezTo>
                    <a:pt x="36" y="152"/>
                    <a:pt x="32" y="154"/>
                    <a:pt x="29" y="156"/>
                  </a:cubicBezTo>
                  <a:cubicBezTo>
                    <a:pt x="33" y="154"/>
                    <a:pt x="37" y="150"/>
                    <a:pt x="41" y="147"/>
                  </a:cubicBezTo>
                  <a:cubicBezTo>
                    <a:pt x="41" y="147"/>
                    <a:pt x="41" y="146"/>
                    <a:pt x="40" y="146"/>
                  </a:cubicBezTo>
                  <a:cubicBezTo>
                    <a:pt x="38" y="147"/>
                    <a:pt x="36" y="149"/>
                    <a:pt x="33" y="150"/>
                  </a:cubicBezTo>
                  <a:cubicBezTo>
                    <a:pt x="32" y="151"/>
                    <a:pt x="29" y="152"/>
                    <a:pt x="28" y="153"/>
                  </a:cubicBezTo>
                  <a:cubicBezTo>
                    <a:pt x="31" y="149"/>
                    <a:pt x="36" y="145"/>
                    <a:pt x="41" y="141"/>
                  </a:cubicBezTo>
                  <a:cubicBezTo>
                    <a:pt x="41" y="147"/>
                    <a:pt x="41" y="152"/>
                    <a:pt x="42" y="157"/>
                  </a:cubicBezTo>
                  <a:cubicBezTo>
                    <a:pt x="42" y="157"/>
                    <a:pt x="41" y="157"/>
                    <a:pt x="41" y="157"/>
                  </a:cubicBezTo>
                  <a:cubicBezTo>
                    <a:pt x="39" y="158"/>
                    <a:pt x="38" y="159"/>
                    <a:pt x="36" y="160"/>
                  </a:cubicBezTo>
                  <a:close/>
                  <a:moveTo>
                    <a:pt x="26" y="95"/>
                  </a:moveTo>
                  <a:cubicBezTo>
                    <a:pt x="29" y="93"/>
                    <a:pt x="32" y="91"/>
                    <a:pt x="35" y="89"/>
                  </a:cubicBezTo>
                  <a:cubicBezTo>
                    <a:pt x="36" y="88"/>
                    <a:pt x="39" y="85"/>
                    <a:pt x="36" y="88"/>
                  </a:cubicBezTo>
                  <a:cubicBezTo>
                    <a:pt x="34" y="90"/>
                    <a:pt x="32" y="92"/>
                    <a:pt x="30" y="93"/>
                  </a:cubicBezTo>
                  <a:cubicBezTo>
                    <a:pt x="30" y="93"/>
                    <a:pt x="31" y="94"/>
                    <a:pt x="31" y="94"/>
                  </a:cubicBezTo>
                  <a:cubicBezTo>
                    <a:pt x="33" y="93"/>
                    <a:pt x="35" y="92"/>
                    <a:pt x="37" y="91"/>
                  </a:cubicBezTo>
                  <a:cubicBezTo>
                    <a:pt x="36" y="91"/>
                    <a:pt x="35" y="93"/>
                    <a:pt x="34" y="94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6" y="94"/>
                    <a:pt x="39" y="92"/>
                    <a:pt x="37" y="95"/>
                  </a:cubicBezTo>
                  <a:cubicBezTo>
                    <a:pt x="37" y="96"/>
                    <a:pt x="38" y="96"/>
                    <a:pt x="38" y="96"/>
                  </a:cubicBezTo>
                  <a:cubicBezTo>
                    <a:pt x="38" y="95"/>
                    <a:pt x="38" y="94"/>
                    <a:pt x="39" y="93"/>
                  </a:cubicBezTo>
                  <a:cubicBezTo>
                    <a:pt x="39" y="94"/>
                    <a:pt x="39" y="96"/>
                    <a:pt x="39" y="97"/>
                  </a:cubicBezTo>
                  <a:cubicBezTo>
                    <a:pt x="35" y="95"/>
                    <a:pt x="31" y="95"/>
                    <a:pt x="26" y="95"/>
                  </a:cubicBezTo>
                  <a:close/>
                  <a:moveTo>
                    <a:pt x="39" y="50"/>
                  </a:moveTo>
                  <a:cubicBezTo>
                    <a:pt x="37" y="51"/>
                    <a:pt x="36" y="52"/>
                    <a:pt x="35" y="53"/>
                  </a:cubicBezTo>
                  <a:cubicBezTo>
                    <a:pt x="31" y="56"/>
                    <a:pt x="27" y="59"/>
                    <a:pt x="23" y="61"/>
                  </a:cubicBezTo>
                  <a:cubicBezTo>
                    <a:pt x="20" y="63"/>
                    <a:pt x="18" y="65"/>
                    <a:pt x="15" y="68"/>
                  </a:cubicBezTo>
                  <a:cubicBezTo>
                    <a:pt x="14" y="69"/>
                    <a:pt x="12" y="70"/>
                    <a:pt x="10" y="71"/>
                  </a:cubicBezTo>
                  <a:cubicBezTo>
                    <a:pt x="9" y="72"/>
                    <a:pt x="9" y="72"/>
                    <a:pt x="8" y="73"/>
                  </a:cubicBezTo>
                  <a:cubicBezTo>
                    <a:pt x="8" y="72"/>
                    <a:pt x="9" y="72"/>
                    <a:pt x="10" y="71"/>
                  </a:cubicBezTo>
                  <a:cubicBezTo>
                    <a:pt x="14" y="67"/>
                    <a:pt x="18" y="61"/>
                    <a:pt x="23" y="57"/>
                  </a:cubicBezTo>
                  <a:cubicBezTo>
                    <a:pt x="29" y="53"/>
                    <a:pt x="33" y="47"/>
                    <a:pt x="39" y="42"/>
                  </a:cubicBezTo>
                  <a:cubicBezTo>
                    <a:pt x="39" y="45"/>
                    <a:pt x="39" y="48"/>
                    <a:pt x="39" y="50"/>
                  </a:cubicBezTo>
                  <a:close/>
                  <a:moveTo>
                    <a:pt x="38" y="35"/>
                  </a:moveTo>
                  <a:cubicBezTo>
                    <a:pt x="32" y="39"/>
                    <a:pt x="27" y="43"/>
                    <a:pt x="22" y="48"/>
                  </a:cubicBezTo>
                  <a:cubicBezTo>
                    <a:pt x="17" y="53"/>
                    <a:pt x="10" y="58"/>
                    <a:pt x="6" y="62"/>
                  </a:cubicBezTo>
                  <a:cubicBezTo>
                    <a:pt x="11" y="57"/>
                    <a:pt x="16" y="50"/>
                    <a:pt x="22" y="45"/>
                  </a:cubicBezTo>
                  <a:cubicBezTo>
                    <a:pt x="27" y="40"/>
                    <a:pt x="33" y="36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8" y="32"/>
                    <a:pt x="38" y="34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lose/>
                  <a:moveTo>
                    <a:pt x="37" y="30"/>
                  </a:moveTo>
                  <a:cubicBezTo>
                    <a:pt x="37" y="30"/>
                    <a:pt x="37" y="30"/>
                    <a:pt x="37" y="30"/>
                  </a:cubicBezTo>
                  <a:cubicBezTo>
                    <a:pt x="31" y="33"/>
                    <a:pt x="27" y="39"/>
                    <a:pt x="22" y="43"/>
                  </a:cubicBezTo>
                  <a:cubicBezTo>
                    <a:pt x="19" y="44"/>
                    <a:pt x="18" y="46"/>
                    <a:pt x="16" y="48"/>
                  </a:cubicBezTo>
                  <a:cubicBezTo>
                    <a:pt x="17" y="47"/>
                    <a:pt x="18" y="45"/>
                    <a:pt x="19" y="44"/>
                  </a:cubicBezTo>
                  <a:cubicBezTo>
                    <a:pt x="21" y="41"/>
                    <a:pt x="25" y="39"/>
                    <a:pt x="28" y="36"/>
                  </a:cubicBezTo>
                  <a:cubicBezTo>
                    <a:pt x="31" y="33"/>
                    <a:pt x="34" y="30"/>
                    <a:pt x="37" y="27"/>
                  </a:cubicBezTo>
                  <a:cubicBezTo>
                    <a:pt x="37" y="28"/>
                    <a:pt x="37" y="29"/>
                    <a:pt x="37" y="30"/>
                  </a:cubicBezTo>
                  <a:close/>
                  <a:moveTo>
                    <a:pt x="26" y="35"/>
                  </a:moveTo>
                  <a:cubicBezTo>
                    <a:pt x="22" y="39"/>
                    <a:pt x="17" y="42"/>
                    <a:pt x="13" y="46"/>
                  </a:cubicBezTo>
                  <a:cubicBezTo>
                    <a:pt x="14" y="44"/>
                    <a:pt x="16" y="42"/>
                    <a:pt x="18" y="41"/>
                  </a:cubicBezTo>
                  <a:cubicBezTo>
                    <a:pt x="23" y="36"/>
                    <a:pt x="28" y="30"/>
                    <a:pt x="33" y="24"/>
                  </a:cubicBezTo>
                  <a:cubicBezTo>
                    <a:pt x="33" y="24"/>
                    <a:pt x="33" y="24"/>
                    <a:pt x="32" y="24"/>
                  </a:cubicBezTo>
                  <a:cubicBezTo>
                    <a:pt x="27" y="27"/>
                    <a:pt x="22" y="31"/>
                    <a:pt x="17" y="35"/>
                  </a:cubicBezTo>
                  <a:cubicBezTo>
                    <a:pt x="15" y="37"/>
                    <a:pt x="13" y="39"/>
                    <a:pt x="10" y="41"/>
                  </a:cubicBezTo>
                  <a:cubicBezTo>
                    <a:pt x="9" y="42"/>
                    <a:pt x="7" y="43"/>
                    <a:pt x="6" y="45"/>
                  </a:cubicBezTo>
                  <a:cubicBezTo>
                    <a:pt x="2" y="47"/>
                    <a:pt x="6" y="44"/>
                    <a:pt x="7" y="44"/>
                  </a:cubicBezTo>
                  <a:cubicBezTo>
                    <a:pt x="11" y="39"/>
                    <a:pt x="17" y="34"/>
                    <a:pt x="22" y="31"/>
                  </a:cubicBezTo>
                  <a:cubicBezTo>
                    <a:pt x="26" y="28"/>
                    <a:pt x="31" y="25"/>
                    <a:pt x="33" y="20"/>
                  </a:cubicBezTo>
                  <a:cubicBezTo>
                    <a:pt x="34" y="20"/>
                    <a:pt x="33" y="19"/>
                    <a:pt x="33" y="20"/>
                  </a:cubicBezTo>
                  <a:cubicBezTo>
                    <a:pt x="29" y="23"/>
                    <a:pt x="23" y="26"/>
                    <a:pt x="19" y="29"/>
                  </a:cubicBezTo>
                  <a:cubicBezTo>
                    <a:pt x="16" y="31"/>
                    <a:pt x="14" y="34"/>
                    <a:pt x="11" y="36"/>
                  </a:cubicBezTo>
                  <a:cubicBezTo>
                    <a:pt x="10" y="37"/>
                    <a:pt x="9" y="38"/>
                    <a:pt x="7" y="39"/>
                  </a:cubicBezTo>
                  <a:cubicBezTo>
                    <a:pt x="8" y="39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8" y="37"/>
                    <a:pt x="13" y="33"/>
                    <a:pt x="17" y="29"/>
                  </a:cubicBezTo>
                  <a:cubicBezTo>
                    <a:pt x="22" y="24"/>
                    <a:pt x="27" y="20"/>
                    <a:pt x="32" y="16"/>
                  </a:cubicBezTo>
                  <a:cubicBezTo>
                    <a:pt x="33" y="16"/>
                    <a:pt x="33" y="16"/>
                    <a:pt x="33" y="15"/>
                  </a:cubicBezTo>
                  <a:cubicBezTo>
                    <a:pt x="34" y="19"/>
                    <a:pt x="36" y="22"/>
                    <a:pt x="36" y="26"/>
                  </a:cubicBezTo>
                  <a:cubicBezTo>
                    <a:pt x="32" y="28"/>
                    <a:pt x="29" y="32"/>
                    <a:pt x="26" y="35"/>
                  </a:cubicBezTo>
                  <a:close/>
                  <a:moveTo>
                    <a:pt x="13" y="32"/>
                  </a:moveTo>
                  <a:cubicBezTo>
                    <a:pt x="10" y="35"/>
                    <a:pt x="7" y="38"/>
                    <a:pt x="4" y="41"/>
                  </a:cubicBezTo>
                  <a:cubicBezTo>
                    <a:pt x="4" y="40"/>
                    <a:pt x="4" y="39"/>
                    <a:pt x="3" y="38"/>
                  </a:cubicBezTo>
                  <a:cubicBezTo>
                    <a:pt x="8" y="35"/>
                    <a:pt x="12" y="32"/>
                    <a:pt x="17" y="28"/>
                  </a:cubicBezTo>
                  <a:cubicBezTo>
                    <a:pt x="15" y="29"/>
                    <a:pt x="14" y="30"/>
                    <a:pt x="13" y="32"/>
                  </a:cubicBezTo>
                  <a:close/>
                  <a:moveTo>
                    <a:pt x="3" y="32"/>
                  </a:moveTo>
                  <a:cubicBezTo>
                    <a:pt x="8" y="29"/>
                    <a:pt x="13" y="26"/>
                    <a:pt x="18" y="22"/>
                  </a:cubicBezTo>
                  <a:cubicBezTo>
                    <a:pt x="19" y="21"/>
                    <a:pt x="20" y="20"/>
                    <a:pt x="21" y="19"/>
                  </a:cubicBezTo>
                  <a:cubicBezTo>
                    <a:pt x="15" y="25"/>
                    <a:pt x="8" y="30"/>
                    <a:pt x="3" y="36"/>
                  </a:cubicBezTo>
                  <a:cubicBezTo>
                    <a:pt x="3" y="35"/>
                    <a:pt x="3" y="34"/>
                    <a:pt x="3" y="32"/>
                  </a:cubicBezTo>
                  <a:close/>
                  <a:moveTo>
                    <a:pt x="4" y="27"/>
                  </a:moveTo>
                  <a:cubicBezTo>
                    <a:pt x="7" y="25"/>
                    <a:pt x="10" y="22"/>
                    <a:pt x="13" y="20"/>
                  </a:cubicBezTo>
                  <a:cubicBezTo>
                    <a:pt x="16" y="18"/>
                    <a:pt x="18" y="16"/>
                    <a:pt x="21" y="14"/>
                  </a:cubicBezTo>
                  <a:cubicBezTo>
                    <a:pt x="21" y="13"/>
                    <a:pt x="22" y="13"/>
                    <a:pt x="23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19" y="16"/>
                    <a:pt x="15" y="20"/>
                    <a:pt x="11" y="24"/>
                  </a:cubicBezTo>
                  <a:cubicBezTo>
                    <a:pt x="9" y="26"/>
                    <a:pt x="6" y="28"/>
                    <a:pt x="3" y="31"/>
                  </a:cubicBezTo>
                  <a:cubicBezTo>
                    <a:pt x="4" y="30"/>
                    <a:pt x="4" y="28"/>
                    <a:pt x="4" y="27"/>
                  </a:cubicBezTo>
                  <a:close/>
                  <a:moveTo>
                    <a:pt x="4" y="23"/>
                  </a:moveTo>
                  <a:cubicBezTo>
                    <a:pt x="6" y="22"/>
                    <a:pt x="8" y="21"/>
                    <a:pt x="9" y="20"/>
                  </a:cubicBezTo>
                  <a:cubicBezTo>
                    <a:pt x="7" y="21"/>
                    <a:pt x="6" y="23"/>
                    <a:pt x="4" y="25"/>
                  </a:cubicBezTo>
                  <a:cubicBezTo>
                    <a:pt x="4" y="25"/>
                    <a:pt x="4" y="24"/>
                    <a:pt x="4" y="24"/>
                  </a:cubicBezTo>
                  <a:cubicBezTo>
                    <a:pt x="4" y="24"/>
                    <a:pt x="4" y="24"/>
                    <a:pt x="4" y="23"/>
                  </a:cubicBezTo>
                  <a:close/>
                  <a:moveTo>
                    <a:pt x="6" y="18"/>
                  </a:moveTo>
                  <a:cubicBezTo>
                    <a:pt x="7" y="16"/>
                    <a:pt x="9" y="14"/>
                    <a:pt x="11" y="12"/>
                  </a:cubicBezTo>
                  <a:cubicBezTo>
                    <a:pt x="13" y="11"/>
                    <a:pt x="14" y="10"/>
                    <a:pt x="15" y="9"/>
                  </a:cubicBezTo>
                  <a:cubicBezTo>
                    <a:pt x="16" y="8"/>
                    <a:pt x="19" y="5"/>
                    <a:pt x="15" y="10"/>
                  </a:cubicBezTo>
                  <a:cubicBezTo>
                    <a:pt x="12" y="13"/>
                    <a:pt x="8" y="16"/>
                    <a:pt x="5" y="20"/>
                  </a:cubicBezTo>
                  <a:cubicBezTo>
                    <a:pt x="5" y="19"/>
                    <a:pt x="5" y="19"/>
                    <a:pt x="6" y="18"/>
                  </a:cubicBezTo>
                  <a:close/>
                  <a:moveTo>
                    <a:pt x="14" y="109"/>
                  </a:moveTo>
                  <a:cubicBezTo>
                    <a:pt x="18" y="107"/>
                    <a:pt x="23" y="105"/>
                    <a:pt x="28" y="104"/>
                  </a:cubicBezTo>
                  <a:cubicBezTo>
                    <a:pt x="23" y="106"/>
                    <a:pt x="19" y="109"/>
                    <a:pt x="15" y="112"/>
                  </a:cubicBezTo>
                  <a:cubicBezTo>
                    <a:pt x="15" y="111"/>
                    <a:pt x="15" y="111"/>
                    <a:pt x="15" y="110"/>
                  </a:cubicBezTo>
                  <a:cubicBezTo>
                    <a:pt x="15" y="110"/>
                    <a:pt x="15" y="109"/>
                    <a:pt x="14" y="109"/>
                  </a:cubicBezTo>
                  <a:close/>
                  <a:moveTo>
                    <a:pt x="50" y="208"/>
                  </a:moveTo>
                  <a:cubicBezTo>
                    <a:pt x="49" y="207"/>
                    <a:pt x="48" y="206"/>
                    <a:pt x="47" y="205"/>
                  </a:cubicBezTo>
                  <a:cubicBezTo>
                    <a:pt x="43" y="202"/>
                    <a:pt x="40" y="202"/>
                    <a:pt x="36" y="201"/>
                  </a:cubicBezTo>
                  <a:cubicBezTo>
                    <a:pt x="36" y="193"/>
                    <a:pt x="34" y="184"/>
                    <a:pt x="35" y="176"/>
                  </a:cubicBezTo>
                  <a:cubicBezTo>
                    <a:pt x="38" y="175"/>
                    <a:pt x="40" y="174"/>
                    <a:pt x="43" y="173"/>
                  </a:cubicBezTo>
                  <a:cubicBezTo>
                    <a:pt x="47" y="181"/>
                    <a:pt x="52" y="188"/>
                    <a:pt x="56" y="197"/>
                  </a:cubicBezTo>
                  <a:cubicBezTo>
                    <a:pt x="52" y="199"/>
                    <a:pt x="50" y="204"/>
                    <a:pt x="50" y="208"/>
                  </a:cubicBezTo>
                  <a:close/>
                  <a:moveTo>
                    <a:pt x="43" y="170"/>
                  </a:moveTo>
                  <a:cubicBezTo>
                    <a:pt x="43" y="170"/>
                    <a:pt x="42" y="170"/>
                    <a:pt x="42" y="170"/>
                  </a:cubicBezTo>
                  <a:cubicBezTo>
                    <a:pt x="42" y="170"/>
                    <a:pt x="42" y="169"/>
                    <a:pt x="42" y="170"/>
                  </a:cubicBezTo>
                  <a:cubicBezTo>
                    <a:pt x="41" y="170"/>
                    <a:pt x="40" y="170"/>
                    <a:pt x="39" y="171"/>
                  </a:cubicBezTo>
                  <a:cubicBezTo>
                    <a:pt x="39" y="171"/>
                    <a:pt x="39" y="171"/>
                    <a:pt x="38" y="171"/>
                  </a:cubicBezTo>
                  <a:cubicBezTo>
                    <a:pt x="39" y="171"/>
                    <a:pt x="39" y="171"/>
                    <a:pt x="39" y="171"/>
                  </a:cubicBezTo>
                  <a:cubicBezTo>
                    <a:pt x="40" y="170"/>
                    <a:pt x="41" y="169"/>
                    <a:pt x="42" y="168"/>
                  </a:cubicBezTo>
                  <a:cubicBezTo>
                    <a:pt x="42" y="168"/>
                    <a:pt x="42" y="168"/>
                    <a:pt x="42" y="168"/>
                  </a:cubicBezTo>
                  <a:cubicBezTo>
                    <a:pt x="40" y="168"/>
                    <a:pt x="35" y="169"/>
                    <a:pt x="34" y="171"/>
                  </a:cubicBezTo>
                  <a:cubicBezTo>
                    <a:pt x="36" y="169"/>
                    <a:pt x="39" y="167"/>
                    <a:pt x="42" y="165"/>
                  </a:cubicBezTo>
                  <a:cubicBezTo>
                    <a:pt x="42" y="165"/>
                    <a:pt x="42" y="164"/>
                    <a:pt x="41" y="164"/>
                  </a:cubicBezTo>
                  <a:cubicBezTo>
                    <a:pt x="40" y="165"/>
                    <a:pt x="38" y="166"/>
                    <a:pt x="37" y="166"/>
                  </a:cubicBezTo>
                  <a:cubicBezTo>
                    <a:pt x="35" y="167"/>
                    <a:pt x="30" y="170"/>
                    <a:pt x="35" y="167"/>
                  </a:cubicBezTo>
                  <a:cubicBezTo>
                    <a:pt x="37" y="165"/>
                    <a:pt x="40" y="164"/>
                    <a:pt x="42" y="161"/>
                  </a:cubicBezTo>
                  <a:cubicBezTo>
                    <a:pt x="42" y="161"/>
                    <a:pt x="42" y="161"/>
                    <a:pt x="41" y="161"/>
                  </a:cubicBezTo>
                  <a:cubicBezTo>
                    <a:pt x="39" y="162"/>
                    <a:pt x="35" y="163"/>
                    <a:pt x="33" y="165"/>
                  </a:cubicBezTo>
                  <a:cubicBezTo>
                    <a:pt x="36" y="162"/>
                    <a:pt x="39" y="161"/>
                    <a:pt x="42" y="158"/>
                  </a:cubicBezTo>
                  <a:cubicBezTo>
                    <a:pt x="42" y="162"/>
                    <a:pt x="42" y="166"/>
                    <a:pt x="43" y="170"/>
                  </a:cubicBezTo>
                  <a:close/>
                  <a:moveTo>
                    <a:pt x="32" y="15"/>
                  </a:moveTo>
                  <a:cubicBezTo>
                    <a:pt x="32" y="15"/>
                    <a:pt x="32" y="15"/>
                    <a:pt x="32" y="15"/>
                  </a:cubicBezTo>
                  <a:cubicBezTo>
                    <a:pt x="27" y="19"/>
                    <a:pt x="23" y="22"/>
                    <a:pt x="18" y="26"/>
                  </a:cubicBezTo>
                  <a:cubicBezTo>
                    <a:pt x="15" y="28"/>
                    <a:pt x="12" y="31"/>
                    <a:pt x="10" y="33"/>
                  </a:cubicBezTo>
                  <a:cubicBezTo>
                    <a:pt x="8" y="34"/>
                    <a:pt x="7" y="35"/>
                    <a:pt x="5" y="36"/>
                  </a:cubicBezTo>
                  <a:cubicBezTo>
                    <a:pt x="4" y="37"/>
                    <a:pt x="3" y="38"/>
                    <a:pt x="5" y="36"/>
                  </a:cubicBezTo>
                  <a:cubicBezTo>
                    <a:pt x="11" y="27"/>
                    <a:pt x="20" y="21"/>
                    <a:pt x="28" y="14"/>
                  </a:cubicBezTo>
                  <a:cubicBezTo>
                    <a:pt x="28" y="14"/>
                    <a:pt x="29" y="14"/>
                    <a:pt x="29" y="13"/>
                  </a:cubicBezTo>
                  <a:cubicBezTo>
                    <a:pt x="29" y="13"/>
                    <a:pt x="30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3"/>
                    <a:pt x="32" y="14"/>
                    <a:pt x="32" y="15"/>
                  </a:cubicBezTo>
                  <a:close/>
                  <a:moveTo>
                    <a:pt x="25" y="8"/>
                  </a:moveTo>
                  <a:cubicBezTo>
                    <a:pt x="27" y="9"/>
                    <a:pt x="28" y="10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5" y="15"/>
                    <a:pt x="20" y="19"/>
                    <a:pt x="16" y="23"/>
                  </a:cubicBezTo>
                  <a:cubicBezTo>
                    <a:pt x="14" y="24"/>
                    <a:pt x="12" y="26"/>
                    <a:pt x="10" y="27"/>
                  </a:cubicBezTo>
                  <a:cubicBezTo>
                    <a:pt x="9" y="28"/>
                    <a:pt x="8" y="28"/>
                    <a:pt x="7" y="29"/>
                  </a:cubicBezTo>
                  <a:cubicBezTo>
                    <a:pt x="7" y="29"/>
                    <a:pt x="3" y="33"/>
                    <a:pt x="4" y="30"/>
                  </a:cubicBezTo>
                  <a:cubicBezTo>
                    <a:pt x="7" y="27"/>
                    <a:pt x="11" y="25"/>
                    <a:pt x="14" y="23"/>
                  </a:cubicBezTo>
                  <a:cubicBezTo>
                    <a:pt x="18" y="18"/>
                    <a:pt x="22" y="14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18" y="14"/>
                    <a:pt x="11" y="21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6" y="24"/>
                    <a:pt x="9" y="20"/>
                    <a:pt x="12" y="18"/>
                  </a:cubicBezTo>
                  <a:cubicBezTo>
                    <a:pt x="14" y="16"/>
                    <a:pt x="17" y="13"/>
                    <a:pt x="19" y="11"/>
                  </a:cubicBezTo>
                  <a:cubicBezTo>
                    <a:pt x="21" y="11"/>
                    <a:pt x="22" y="10"/>
                    <a:pt x="21" y="10"/>
                  </a:cubicBezTo>
                  <a:cubicBezTo>
                    <a:pt x="22" y="9"/>
                    <a:pt x="22" y="9"/>
                    <a:pt x="23" y="8"/>
                  </a:cubicBezTo>
                  <a:cubicBezTo>
                    <a:pt x="23" y="8"/>
                    <a:pt x="23" y="8"/>
                    <a:pt x="22" y="8"/>
                  </a:cubicBezTo>
                  <a:cubicBezTo>
                    <a:pt x="16" y="12"/>
                    <a:pt x="11" y="18"/>
                    <a:pt x="4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1"/>
                    <a:pt x="6" y="19"/>
                    <a:pt x="7" y="19"/>
                  </a:cubicBezTo>
                  <a:cubicBezTo>
                    <a:pt x="9" y="17"/>
                    <a:pt x="10" y="16"/>
                    <a:pt x="12" y="14"/>
                  </a:cubicBezTo>
                  <a:cubicBezTo>
                    <a:pt x="14" y="12"/>
                    <a:pt x="16" y="9"/>
                    <a:pt x="18" y="6"/>
                  </a:cubicBezTo>
                  <a:cubicBezTo>
                    <a:pt x="19" y="6"/>
                    <a:pt x="18" y="6"/>
                    <a:pt x="18" y="6"/>
                  </a:cubicBezTo>
                  <a:cubicBezTo>
                    <a:pt x="14" y="9"/>
                    <a:pt x="10" y="13"/>
                    <a:pt x="6" y="16"/>
                  </a:cubicBezTo>
                  <a:cubicBezTo>
                    <a:pt x="10" y="8"/>
                    <a:pt x="16" y="2"/>
                    <a:pt x="25" y="8"/>
                  </a:cubicBezTo>
                  <a:close/>
                </a:path>
              </a:pathLst>
            </a:custGeom>
            <a:blipFill dpi="0" rotWithShape="1">
              <a:blip r:embed="rId3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60" name="Freeform 54"/>
            <p:cNvSpPr/>
            <p:nvPr/>
          </p:nvSpPr>
          <p:spPr bwMode="auto">
            <a:xfrm>
              <a:off x="681123" y="-715114"/>
              <a:ext cx="17463" cy="31750"/>
            </a:xfrm>
            <a:custGeom>
              <a:avLst/>
              <a:gdLst>
                <a:gd name="T0" fmla="*/ 3 w 6"/>
                <a:gd name="T1" fmla="*/ 2 h 11"/>
                <a:gd name="T2" fmla="*/ 0 w 6"/>
                <a:gd name="T3" fmla="*/ 3 h 11"/>
                <a:gd name="T4" fmla="*/ 2 w 6"/>
                <a:gd name="T5" fmla="*/ 10 h 11"/>
                <a:gd name="T6" fmla="*/ 5 w 6"/>
                <a:gd name="T7" fmla="*/ 8 h 11"/>
                <a:gd name="T8" fmla="*/ 3 w 6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1">
                  <a:moveTo>
                    <a:pt x="3" y="2"/>
                  </a:moveTo>
                  <a:cubicBezTo>
                    <a:pt x="3" y="0"/>
                    <a:pt x="0" y="1"/>
                    <a:pt x="0" y="3"/>
                  </a:cubicBezTo>
                  <a:cubicBezTo>
                    <a:pt x="1" y="5"/>
                    <a:pt x="1" y="8"/>
                    <a:pt x="2" y="10"/>
                  </a:cubicBezTo>
                  <a:cubicBezTo>
                    <a:pt x="3" y="11"/>
                    <a:pt x="6" y="10"/>
                    <a:pt x="5" y="8"/>
                  </a:cubicBezTo>
                  <a:cubicBezTo>
                    <a:pt x="4" y="6"/>
                    <a:pt x="4" y="4"/>
                    <a:pt x="3" y="2"/>
                  </a:cubicBezTo>
                  <a:close/>
                </a:path>
              </a:pathLst>
            </a:custGeom>
            <a:blipFill dpi="0" rotWithShape="1">
              <a:blip r:embed="rId3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61" name="Freeform 55"/>
            <p:cNvSpPr>
              <a:spLocks noEditPoints="1"/>
            </p:cNvSpPr>
            <p:nvPr/>
          </p:nvSpPr>
          <p:spPr bwMode="auto">
            <a:xfrm>
              <a:off x="2214648" y="1105749"/>
              <a:ext cx="174625" cy="628650"/>
            </a:xfrm>
            <a:custGeom>
              <a:avLst/>
              <a:gdLst>
                <a:gd name="T0" fmla="*/ 44 w 60"/>
                <a:gd name="T1" fmla="*/ 206 h 216"/>
                <a:gd name="T2" fmla="*/ 42 w 60"/>
                <a:gd name="T3" fmla="*/ 69 h 216"/>
                <a:gd name="T4" fmla="*/ 7 w 60"/>
                <a:gd name="T5" fmla="*/ 67 h 216"/>
                <a:gd name="T6" fmla="*/ 32 w 60"/>
                <a:gd name="T7" fmla="*/ 165 h 216"/>
                <a:gd name="T8" fmla="*/ 37 w 60"/>
                <a:gd name="T9" fmla="*/ 167 h 216"/>
                <a:gd name="T10" fmla="*/ 27 w 60"/>
                <a:gd name="T11" fmla="*/ 154 h 216"/>
                <a:gd name="T12" fmla="*/ 37 w 60"/>
                <a:gd name="T13" fmla="*/ 139 h 216"/>
                <a:gd name="T14" fmla="*/ 36 w 60"/>
                <a:gd name="T15" fmla="*/ 136 h 216"/>
                <a:gd name="T16" fmla="*/ 34 w 60"/>
                <a:gd name="T17" fmla="*/ 134 h 216"/>
                <a:gd name="T18" fmla="*/ 23 w 60"/>
                <a:gd name="T19" fmla="*/ 63 h 216"/>
                <a:gd name="T20" fmla="*/ 31 w 60"/>
                <a:gd name="T21" fmla="*/ 23 h 216"/>
                <a:gd name="T22" fmla="*/ 30 w 60"/>
                <a:gd name="T23" fmla="*/ 37 h 216"/>
                <a:gd name="T24" fmla="*/ 35 w 60"/>
                <a:gd name="T25" fmla="*/ 28 h 216"/>
                <a:gd name="T26" fmla="*/ 26 w 60"/>
                <a:gd name="T27" fmla="*/ 32 h 216"/>
                <a:gd name="T28" fmla="*/ 6 w 60"/>
                <a:gd name="T29" fmla="*/ 63 h 216"/>
                <a:gd name="T30" fmla="*/ 38 w 60"/>
                <a:gd name="T31" fmla="*/ 90 h 216"/>
                <a:gd name="T32" fmla="*/ 13 w 60"/>
                <a:gd name="T33" fmla="*/ 99 h 216"/>
                <a:gd name="T34" fmla="*/ 15 w 60"/>
                <a:gd name="T35" fmla="*/ 96 h 216"/>
                <a:gd name="T36" fmla="*/ 25 w 60"/>
                <a:gd name="T37" fmla="*/ 95 h 216"/>
                <a:gd name="T38" fmla="*/ 39 w 60"/>
                <a:gd name="T39" fmla="*/ 63 h 216"/>
                <a:gd name="T40" fmla="*/ 19 w 60"/>
                <a:gd name="T41" fmla="*/ 92 h 216"/>
                <a:gd name="T42" fmla="*/ 39 w 60"/>
                <a:gd name="T43" fmla="*/ 68 h 216"/>
                <a:gd name="T44" fmla="*/ 35 w 60"/>
                <a:gd name="T45" fmla="*/ 84 h 216"/>
                <a:gd name="T46" fmla="*/ 38 w 60"/>
                <a:gd name="T47" fmla="*/ 52 h 216"/>
                <a:gd name="T48" fmla="*/ 24 w 60"/>
                <a:gd name="T49" fmla="*/ 70 h 216"/>
                <a:gd name="T50" fmla="*/ 38 w 60"/>
                <a:gd name="T51" fmla="*/ 52 h 216"/>
                <a:gd name="T52" fmla="*/ 33 w 60"/>
                <a:gd name="T53" fmla="*/ 67 h 216"/>
                <a:gd name="T54" fmla="*/ 10 w 60"/>
                <a:gd name="T55" fmla="*/ 85 h 216"/>
                <a:gd name="T56" fmla="*/ 41 w 60"/>
                <a:gd name="T57" fmla="*/ 134 h 216"/>
                <a:gd name="T58" fmla="*/ 32 w 60"/>
                <a:gd name="T59" fmla="*/ 134 h 216"/>
                <a:gd name="T60" fmla="*/ 41 w 60"/>
                <a:gd name="T61" fmla="*/ 134 h 216"/>
                <a:gd name="T62" fmla="*/ 39 w 60"/>
                <a:gd name="T63" fmla="*/ 118 h 216"/>
                <a:gd name="T64" fmla="*/ 38 w 60"/>
                <a:gd name="T65" fmla="*/ 122 h 216"/>
                <a:gd name="T66" fmla="*/ 40 w 60"/>
                <a:gd name="T67" fmla="*/ 107 h 216"/>
                <a:gd name="T68" fmla="*/ 30 w 60"/>
                <a:gd name="T69" fmla="*/ 104 h 216"/>
                <a:gd name="T70" fmla="*/ 17 w 60"/>
                <a:gd name="T71" fmla="*/ 116 h 216"/>
                <a:gd name="T72" fmla="*/ 17 w 60"/>
                <a:gd name="T73" fmla="*/ 119 h 216"/>
                <a:gd name="T74" fmla="*/ 20 w 60"/>
                <a:gd name="T75" fmla="*/ 131 h 216"/>
                <a:gd name="T76" fmla="*/ 42 w 60"/>
                <a:gd name="T77" fmla="*/ 154 h 216"/>
                <a:gd name="T78" fmla="*/ 28 w 60"/>
                <a:gd name="T79" fmla="*/ 153 h 216"/>
                <a:gd name="T80" fmla="*/ 31 w 60"/>
                <a:gd name="T81" fmla="*/ 94 h 216"/>
                <a:gd name="T82" fmla="*/ 39 w 60"/>
                <a:gd name="T83" fmla="*/ 50 h 216"/>
                <a:gd name="T84" fmla="*/ 39 w 60"/>
                <a:gd name="T85" fmla="*/ 50 h 216"/>
                <a:gd name="T86" fmla="*/ 38 w 60"/>
                <a:gd name="T87" fmla="*/ 30 h 216"/>
                <a:gd name="T88" fmla="*/ 13 w 60"/>
                <a:gd name="T89" fmla="*/ 46 h 216"/>
                <a:gd name="T90" fmla="*/ 34 w 60"/>
                <a:gd name="T91" fmla="*/ 20 h 216"/>
                <a:gd name="T92" fmla="*/ 33 w 60"/>
                <a:gd name="T93" fmla="*/ 16 h 216"/>
                <a:gd name="T94" fmla="*/ 4 w 60"/>
                <a:gd name="T95" fmla="*/ 32 h 216"/>
                <a:gd name="T96" fmla="*/ 24 w 60"/>
                <a:gd name="T97" fmla="*/ 11 h 216"/>
                <a:gd name="T98" fmla="*/ 5 w 60"/>
                <a:gd name="T99" fmla="*/ 23 h 216"/>
                <a:gd name="T100" fmla="*/ 16 w 60"/>
                <a:gd name="T101" fmla="*/ 112 h 216"/>
                <a:gd name="T102" fmla="*/ 51 w 60"/>
                <a:gd name="T103" fmla="*/ 208 h 216"/>
                <a:gd name="T104" fmla="*/ 34 w 60"/>
                <a:gd name="T105" fmla="*/ 171 h 216"/>
                <a:gd name="T106" fmla="*/ 43 w 60"/>
                <a:gd name="T107" fmla="*/ 170 h 216"/>
                <a:gd name="T108" fmla="*/ 30 w 60"/>
                <a:gd name="T109" fmla="*/ 12 h 216"/>
                <a:gd name="T110" fmla="*/ 5 w 60"/>
                <a:gd name="T111" fmla="*/ 30 h 216"/>
                <a:gd name="T112" fmla="*/ 23 w 60"/>
                <a:gd name="T113" fmla="*/ 8 h 216"/>
                <a:gd name="T114" fmla="*/ 26 w 60"/>
                <a:gd name="T115" fmla="*/ 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0" h="216">
                  <a:moveTo>
                    <a:pt x="6" y="11"/>
                  </a:moveTo>
                  <a:cubicBezTo>
                    <a:pt x="0" y="20"/>
                    <a:pt x="1" y="32"/>
                    <a:pt x="1" y="42"/>
                  </a:cubicBezTo>
                  <a:cubicBezTo>
                    <a:pt x="2" y="56"/>
                    <a:pt x="4" y="69"/>
                    <a:pt x="6" y="82"/>
                  </a:cubicBezTo>
                  <a:cubicBezTo>
                    <a:pt x="12" y="114"/>
                    <a:pt x="20" y="145"/>
                    <a:pt x="32" y="175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2" y="184"/>
                    <a:pt x="33" y="193"/>
                    <a:pt x="34" y="201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34" y="202"/>
                    <a:pt x="34" y="203"/>
                    <a:pt x="35" y="203"/>
                  </a:cubicBezTo>
                  <a:cubicBezTo>
                    <a:pt x="38" y="204"/>
                    <a:pt x="41" y="204"/>
                    <a:pt x="44" y="206"/>
                  </a:cubicBezTo>
                  <a:cubicBezTo>
                    <a:pt x="47" y="208"/>
                    <a:pt x="50" y="211"/>
                    <a:pt x="51" y="214"/>
                  </a:cubicBezTo>
                  <a:cubicBezTo>
                    <a:pt x="51" y="215"/>
                    <a:pt x="51" y="215"/>
                    <a:pt x="52" y="215"/>
                  </a:cubicBezTo>
                  <a:cubicBezTo>
                    <a:pt x="52" y="216"/>
                    <a:pt x="54" y="215"/>
                    <a:pt x="54" y="214"/>
                  </a:cubicBezTo>
                  <a:cubicBezTo>
                    <a:pt x="53" y="209"/>
                    <a:pt x="53" y="201"/>
                    <a:pt x="59" y="198"/>
                  </a:cubicBezTo>
                  <a:cubicBezTo>
                    <a:pt x="60" y="198"/>
                    <a:pt x="60" y="197"/>
                    <a:pt x="59" y="196"/>
                  </a:cubicBezTo>
                  <a:cubicBezTo>
                    <a:pt x="56" y="188"/>
                    <a:pt x="50" y="180"/>
                    <a:pt x="46" y="172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4" y="156"/>
                    <a:pt x="44" y="141"/>
                    <a:pt x="43" y="126"/>
                  </a:cubicBezTo>
                  <a:cubicBezTo>
                    <a:pt x="42" y="107"/>
                    <a:pt x="42" y="88"/>
                    <a:pt x="42" y="69"/>
                  </a:cubicBezTo>
                  <a:cubicBezTo>
                    <a:pt x="42" y="54"/>
                    <a:pt x="43" y="39"/>
                    <a:pt x="40" y="25"/>
                  </a:cubicBezTo>
                  <a:cubicBezTo>
                    <a:pt x="38" y="17"/>
                    <a:pt x="33" y="8"/>
                    <a:pt x="25" y="4"/>
                  </a:cubicBezTo>
                  <a:cubicBezTo>
                    <a:pt x="17" y="0"/>
                    <a:pt x="10" y="4"/>
                    <a:pt x="6" y="11"/>
                  </a:cubicBezTo>
                  <a:close/>
                  <a:moveTo>
                    <a:pt x="39" y="36"/>
                  </a:moveTo>
                  <a:cubicBezTo>
                    <a:pt x="39" y="38"/>
                    <a:pt x="39" y="40"/>
                    <a:pt x="39" y="41"/>
                  </a:cubicBezTo>
                  <a:cubicBezTo>
                    <a:pt x="33" y="45"/>
                    <a:pt x="28" y="49"/>
                    <a:pt x="23" y="54"/>
                  </a:cubicBezTo>
                  <a:cubicBezTo>
                    <a:pt x="20" y="56"/>
                    <a:pt x="18" y="59"/>
                    <a:pt x="15" y="61"/>
                  </a:cubicBezTo>
                  <a:cubicBezTo>
                    <a:pt x="13" y="63"/>
                    <a:pt x="9" y="65"/>
                    <a:pt x="7" y="67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16" y="55"/>
                    <a:pt x="29" y="47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lose/>
                  <a:moveTo>
                    <a:pt x="32" y="166"/>
                  </a:moveTo>
                  <a:cubicBezTo>
                    <a:pt x="35" y="165"/>
                    <a:pt x="39" y="164"/>
                    <a:pt x="41" y="162"/>
                  </a:cubicBezTo>
                  <a:cubicBezTo>
                    <a:pt x="38" y="164"/>
                    <a:pt x="35" y="166"/>
                    <a:pt x="32" y="168"/>
                  </a:cubicBezTo>
                  <a:cubicBezTo>
                    <a:pt x="32" y="167"/>
                    <a:pt x="31" y="165"/>
                    <a:pt x="31" y="163"/>
                  </a:cubicBezTo>
                  <a:cubicBezTo>
                    <a:pt x="31" y="163"/>
                    <a:pt x="31" y="163"/>
                    <a:pt x="31" y="163"/>
                  </a:cubicBezTo>
                  <a:cubicBezTo>
                    <a:pt x="34" y="162"/>
                    <a:pt x="37" y="160"/>
                    <a:pt x="41" y="158"/>
                  </a:cubicBezTo>
                  <a:cubicBezTo>
                    <a:pt x="38" y="160"/>
                    <a:pt x="34" y="163"/>
                    <a:pt x="32" y="165"/>
                  </a:cubicBezTo>
                  <a:cubicBezTo>
                    <a:pt x="32" y="165"/>
                    <a:pt x="32" y="166"/>
                    <a:pt x="32" y="166"/>
                  </a:cubicBezTo>
                  <a:close/>
                  <a:moveTo>
                    <a:pt x="37" y="172"/>
                  </a:moveTo>
                  <a:cubicBezTo>
                    <a:pt x="36" y="172"/>
                    <a:pt x="35" y="172"/>
                    <a:pt x="34" y="173"/>
                  </a:cubicBezTo>
                  <a:cubicBezTo>
                    <a:pt x="34" y="172"/>
                    <a:pt x="34" y="172"/>
                    <a:pt x="34" y="172"/>
                  </a:cubicBezTo>
                  <a:cubicBezTo>
                    <a:pt x="35" y="171"/>
                    <a:pt x="37" y="170"/>
                    <a:pt x="38" y="170"/>
                  </a:cubicBezTo>
                  <a:cubicBezTo>
                    <a:pt x="44" y="167"/>
                    <a:pt x="39" y="170"/>
                    <a:pt x="37" y="172"/>
                  </a:cubicBezTo>
                  <a:cubicBezTo>
                    <a:pt x="37" y="172"/>
                    <a:pt x="37" y="172"/>
                    <a:pt x="37" y="172"/>
                  </a:cubicBezTo>
                  <a:close/>
                  <a:moveTo>
                    <a:pt x="33" y="169"/>
                  </a:moveTo>
                  <a:cubicBezTo>
                    <a:pt x="34" y="168"/>
                    <a:pt x="36" y="168"/>
                    <a:pt x="37" y="167"/>
                  </a:cubicBezTo>
                  <a:cubicBezTo>
                    <a:pt x="38" y="167"/>
                    <a:pt x="42" y="164"/>
                    <a:pt x="39" y="166"/>
                  </a:cubicBezTo>
                  <a:cubicBezTo>
                    <a:pt x="37" y="167"/>
                    <a:pt x="35" y="169"/>
                    <a:pt x="33" y="171"/>
                  </a:cubicBezTo>
                  <a:cubicBezTo>
                    <a:pt x="33" y="170"/>
                    <a:pt x="33" y="170"/>
                    <a:pt x="33" y="169"/>
                  </a:cubicBezTo>
                  <a:close/>
                  <a:moveTo>
                    <a:pt x="30" y="160"/>
                  </a:moveTo>
                  <a:cubicBezTo>
                    <a:pt x="33" y="158"/>
                    <a:pt x="36" y="157"/>
                    <a:pt x="40" y="155"/>
                  </a:cubicBezTo>
                  <a:cubicBezTo>
                    <a:pt x="38" y="156"/>
                    <a:pt x="33" y="161"/>
                    <a:pt x="30" y="163"/>
                  </a:cubicBezTo>
                  <a:cubicBezTo>
                    <a:pt x="30" y="163"/>
                    <a:pt x="30" y="163"/>
                    <a:pt x="30" y="163"/>
                  </a:cubicBezTo>
                  <a:cubicBezTo>
                    <a:pt x="30" y="162"/>
                    <a:pt x="30" y="161"/>
                    <a:pt x="30" y="160"/>
                  </a:cubicBezTo>
                  <a:close/>
                  <a:moveTo>
                    <a:pt x="27" y="154"/>
                  </a:moveTo>
                  <a:cubicBezTo>
                    <a:pt x="32" y="152"/>
                    <a:pt x="35" y="150"/>
                    <a:pt x="40" y="148"/>
                  </a:cubicBezTo>
                  <a:cubicBezTo>
                    <a:pt x="36" y="149"/>
                    <a:pt x="31" y="153"/>
                    <a:pt x="28" y="156"/>
                  </a:cubicBezTo>
                  <a:cubicBezTo>
                    <a:pt x="28" y="156"/>
                    <a:pt x="28" y="155"/>
                    <a:pt x="27" y="154"/>
                  </a:cubicBezTo>
                  <a:close/>
                  <a:moveTo>
                    <a:pt x="26" y="150"/>
                  </a:moveTo>
                  <a:cubicBezTo>
                    <a:pt x="31" y="148"/>
                    <a:pt x="36" y="145"/>
                    <a:pt x="39" y="141"/>
                  </a:cubicBezTo>
                  <a:cubicBezTo>
                    <a:pt x="35" y="145"/>
                    <a:pt x="31" y="149"/>
                    <a:pt x="27" y="153"/>
                  </a:cubicBezTo>
                  <a:cubicBezTo>
                    <a:pt x="27" y="152"/>
                    <a:pt x="26" y="151"/>
                    <a:pt x="26" y="150"/>
                  </a:cubicBezTo>
                  <a:close/>
                  <a:moveTo>
                    <a:pt x="25" y="146"/>
                  </a:moveTo>
                  <a:cubicBezTo>
                    <a:pt x="29" y="144"/>
                    <a:pt x="33" y="141"/>
                    <a:pt x="37" y="139"/>
                  </a:cubicBezTo>
                  <a:cubicBezTo>
                    <a:pt x="39" y="138"/>
                    <a:pt x="39" y="138"/>
                    <a:pt x="38" y="139"/>
                  </a:cubicBezTo>
                  <a:cubicBezTo>
                    <a:pt x="36" y="141"/>
                    <a:pt x="35" y="142"/>
                    <a:pt x="34" y="143"/>
                  </a:cubicBezTo>
                  <a:cubicBezTo>
                    <a:pt x="31" y="145"/>
                    <a:pt x="29" y="147"/>
                    <a:pt x="26" y="149"/>
                  </a:cubicBezTo>
                  <a:cubicBezTo>
                    <a:pt x="25" y="148"/>
                    <a:pt x="25" y="147"/>
                    <a:pt x="25" y="146"/>
                  </a:cubicBezTo>
                  <a:close/>
                  <a:moveTo>
                    <a:pt x="23" y="142"/>
                  </a:moveTo>
                  <a:cubicBezTo>
                    <a:pt x="23" y="142"/>
                    <a:pt x="23" y="142"/>
                    <a:pt x="23" y="142"/>
                  </a:cubicBezTo>
                  <a:cubicBezTo>
                    <a:pt x="26" y="141"/>
                    <a:pt x="28" y="140"/>
                    <a:pt x="31" y="139"/>
                  </a:cubicBezTo>
                  <a:cubicBezTo>
                    <a:pt x="32" y="138"/>
                    <a:pt x="34" y="137"/>
                    <a:pt x="35" y="137"/>
                  </a:cubicBezTo>
                  <a:cubicBezTo>
                    <a:pt x="35" y="136"/>
                    <a:pt x="36" y="136"/>
                    <a:pt x="36" y="136"/>
                  </a:cubicBezTo>
                  <a:cubicBezTo>
                    <a:pt x="32" y="139"/>
                    <a:pt x="29" y="142"/>
                    <a:pt x="25" y="145"/>
                  </a:cubicBezTo>
                  <a:cubicBezTo>
                    <a:pt x="24" y="144"/>
                    <a:pt x="24" y="143"/>
                    <a:pt x="23" y="142"/>
                  </a:cubicBezTo>
                  <a:close/>
                  <a:moveTo>
                    <a:pt x="22" y="135"/>
                  </a:moveTo>
                  <a:cubicBezTo>
                    <a:pt x="24" y="134"/>
                    <a:pt x="26" y="133"/>
                    <a:pt x="29" y="132"/>
                  </a:cubicBezTo>
                  <a:cubicBezTo>
                    <a:pt x="30" y="131"/>
                    <a:pt x="31" y="130"/>
                    <a:pt x="33" y="130"/>
                  </a:cubicBezTo>
                  <a:cubicBezTo>
                    <a:pt x="34" y="129"/>
                    <a:pt x="38" y="128"/>
                    <a:pt x="39" y="127"/>
                  </a:cubicBezTo>
                  <a:cubicBezTo>
                    <a:pt x="35" y="132"/>
                    <a:pt x="28" y="135"/>
                    <a:pt x="23" y="138"/>
                  </a:cubicBezTo>
                  <a:cubicBezTo>
                    <a:pt x="22" y="138"/>
                    <a:pt x="23" y="139"/>
                    <a:pt x="23" y="139"/>
                  </a:cubicBezTo>
                  <a:cubicBezTo>
                    <a:pt x="27" y="138"/>
                    <a:pt x="31" y="136"/>
                    <a:pt x="34" y="134"/>
                  </a:cubicBezTo>
                  <a:cubicBezTo>
                    <a:pt x="33" y="134"/>
                    <a:pt x="32" y="135"/>
                    <a:pt x="32" y="135"/>
                  </a:cubicBezTo>
                  <a:cubicBezTo>
                    <a:pt x="29" y="137"/>
                    <a:pt x="26" y="139"/>
                    <a:pt x="23" y="141"/>
                  </a:cubicBezTo>
                  <a:cubicBezTo>
                    <a:pt x="23" y="139"/>
                    <a:pt x="22" y="137"/>
                    <a:pt x="22" y="135"/>
                  </a:cubicBezTo>
                  <a:close/>
                  <a:moveTo>
                    <a:pt x="21" y="132"/>
                  </a:moveTo>
                  <a:cubicBezTo>
                    <a:pt x="25" y="130"/>
                    <a:pt x="28" y="128"/>
                    <a:pt x="32" y="127"/>
                  </a:cubicBezTo>
                  <a:cubicBezTo>
                    <a:pt x="28" y="129"/>
                    <a:pt x="25" y="132"/>
                    <a:pt x="21" y="134"/>
                  </a:cubicBezTo>
                  <a:cubicBezTo>
                    <a:pt x="21" y="133"/>
                    <a:pt x="21" y="133"/>
                    <a:pt x="21" y="132"/>
                  </a:cubicBezTo>
                  <a:close/>
                  <a:moveTo>
                    <a:pt x="8" y="74"/>
                  </a:moveTo>
                  <a:cubicBezTo>
                    <a:pt x="13" y="71"/>
                    <a:pt x="18" y="67"/>
                    <a:pt x="23" y="63"/>
                  </a:cubicBezTo>
                  <a:cubicBezTo>
                    <a:pt x="25" y="61"/>
                    <a:pt x="28" y="59"/>
                    <a:pt x="31" y="57"/>
                  </a:cubicBezTo>
                  <a:cubicBezTo>
                    <a:pt x="23" y="64"/>
                    <a:pt x="15" y="71"/>
                    <a:pt x="9" y="78"/>
                  </a:cubicBezTo>
                  <a:cubicBezTo>
                    <a:pt x="8" y="77"/>
                    <a:pt x="8" y="75"/>
                    <a:pt x="8" y="74"/>
                  </a:cubicBezTo>
                  <a:close/>
                  <a:moveTo>
                    <a:pt x="4" y="43"/>
                  </a:moveTo>
                  <a:cubicBezTo>
                    <a:pt x="9" y="39"/>
                    <a:pt x="14" y="35"/>
                    <a:pt x="19" y="31"/>
                  </a:cubicBezTo>
                  <a:cubicBezTo>
                    <a:pt x="21" y="28"/>
                    <a:pt x="24" y="27"/>
                    <a:pt x="27" y="25"/>
                  </a:cubicBezTo>
                  <a:cubicBezTo>
                    <a:pt x="29" y="24"/>
                    <a:pt x="30" y="23"/>
                    <a:pt x="31" y="22"/>
                  </a:cubicBezTo>
                  <a:cubicBezTo>
                    <a:pt x="31" y="22"/>
                    <a:pt x="32" y="22"/>
                    <a:pt x="32" y="22"/>
                  </a:cubicBezTo>
                  <a:cubicBezTo>
                    <a:pt x="32" y="22"/>
                    <a:pt x="31" y="22"/>
                    <a:pt x="31" y="23"/>
                  </a:cubicBezTo>
                  <a:cubicBezTo>
                    <a:pt x="27" y="27"/>
                    <a:pt x="22" y="29"/>
                    <a:pt x="18" y="33"/>
                  </a:cubicBezTo>
                  <a:cubicBezTo>
                    <a:pt x="13" y="37"/>
                    <a:pt x="8" y="41"/>
                    <a:pt x="4" y="45"/>
                  </a:cubicBezTo>
                  <a:cubicBezTo>
                    <a:pt x="4" y="44"/>
                    <a:pt x="4" y="44"/>
                    <a:pt x="4" y="43"/>
                  </a:cubicBezTo>
                  <a:close/>
                  <a:moveTo>
                    <a:pt x="6" y="58"/>
                  </a:moveTo>
                  <a:cubicBezTo>
                    <a:pt x="11" y="55"/>
                    <a:pt x="15" y="50"/>
                    <a:pt x="19" y="46"/>
                  </a:cubicBezTo>
                  <a:cubicBezTo>
                    <a:pt x="21" y="44"/>
                    <a:pt x="24" y="42"/>
                    <a:pt x="27" y="40"/>
                  </a:cubicBezTo>
                  <a:cubicBezTo>
                    <a:pt x="30" y="37"/>
                    <a:pt x="32" y="34"/>
                    <a:pt x="35" y="32"/>
                  </a:cubicBezTo>
                  <a:cubicBezTo>
                    <a:pt x="38" y="30"/>
                    <a:pt x="36" y="32"/>
                    <a:pt x="35" y="33"/>
                  </a:cubicBezTo>
                  <a:cubicBezTo>
                    <a:pt x="33" y="34"/>
                    <a:pt x="32" y="36"/>
                    <a:pt x="30" y="37"/>
                  </a:cubicBezTo>
                  <a:cubicBezTo>
                    <a:pt x="27" y="39"/>
                    <a:pt x="24" y="42"/>
                    <a:pt x="22" y="44"/>
                  </a:cubicBezTo>
                  <a:cubicBezTo>
                    <a:pt x="16" y="49"/>
                    <a:pt x="11" y="56"/>
                    <a:pt x="6" y="62"/>
                  </a:cubicBezTo>
                  <a:cubicBezTo>
                    <a:pt x="6" y="60"/>
                    <a:pt x="6" y="59"/>
                    <a:pt x="6" y="58"/>
                  </a:cubicBezTo>
                  <a:close/>
                  <a:moveTo>
                    <a:pt x="5" y="57"/>
                  </a:moveTo>
                  <a:cubicBezTo>
                    <a:pt x="5" y="56"/>
                    <a:pt x="5" y="55"/>
                    <a:pt x="5" y="54"/>
                  </a:cubicBezTo>
                  <a:cubicBezTo>
                    <a:pt x="11" y="48"/>
                    <a:pt x="17" y="44"/>
                    <a:pt x="22" y="39"/>
                  </a:cubicBezTo>
                  <a:cubicBezTo>
                    <a:pt x="25" y="37"/>
                    <a:pt x="27" y="35"/>
                    <a:pt x="29" y="33"/>
                  </a:cubicBezTo>
                  <a:cubicBezTo>
                    <a:pt x="30" y="32"/>
                    <a:pt x="31" y="31"/>
                    <a:pt x="32" y="30"/>
                  </a:cubicBezTo>
                  <a:cubicBezTo>
                    <a:pt x="33" y="29"/>
                    <a:pt x="38" y="25"/>
                    <a:pt x="35" y="28"/>
                  </a:cubicBezTo>
                  <a:cubicBezTo>
                    <a:pt x="29" y="33"/>
                    <a:pt x="24" y="38"/>
                    <a:pt x="19" y="43"/>
                  </a:cubicBezTo>
                  <a:cubicBezTo>
                    <a:pt x="16" y="46"/>
                    <a:pt x="14" y="49"/>
                    <a:pt x="12" y="52"/>
                  </a:cubicBezTo>
                  <a:cubicBezTo>
                    <a:pt x="10" y="54"/>
                    <a:pt x="7" y="55"/>
                    <a:pt x="5" y="57"/>
                  </a:cubicBezTo>
                  <a:close/>
                  <a:moveTo>
                    <a:pt x="7" y="51"/>
                  </a:moveTo>
                  <a:cubicBezTo>
                    <a:pt x="6" y="51"/>
                    <a:pt x="5" y="52"/>
                    <a:pt x="6" y="52"/>
                  </a:cubicBezTo>
                  <a:cubicBezTo>
                    <a:pt x="5" y="52"/>
                    <a:pt x="5" y="52"/>
                    <a:pt x="5" y="53"/>
                  </a:cubicBezTo>
                  <a:cubicBezTo>
                    <a:pt x="5" y="50"/>
                    <a:pt x="5" y="48"/>
                    <a:pt x="4" y="46"/>
                  </a:cubicBezTo>
                  <a:cubicBezTo>
                    <a:pt x="14" y="40"/>
                    <a:pt x="22" y="31"/>
                    <a:pt x="32" y="25"/>
                  </a:cubicBezTo>
                  <a:cubicBezTo>
                    <a:pt x="30" y="26"/>
                    <a:pt x="28" y="30"/>
                    <a:pt x="26" y="32"/>
                  </a:cubicBezTo>
                  <a:cubicBezTo>
                    <a:pt x="24" y="34"/>
                    <a:pt x="21" y="37"/>
                    <a:pt x="19" y="39"/>
                  </a:cubicBezTo>
                  <a:cubicBezTo>
                    <a:pt x="15" y="43"/>
                    <a:pt x="11" y="47"/>
                    <a:pt x="7" y="51"/>
                  </a:cubicBezTo>
                  <a:close/>
                  <a:moveTo>
                    <a:pt x="6" y="63"/>
                  </a:moveTo>
                  <a:cubicBezTo>
                    <a:pt x="12" y="59"/>
                    <a:pt x="17" y="54"/>
                    <a:pt x="22" y="50"/>
                  </a:cubicBezTo>
                  <a:cubicBezTo>
                    <a:pt x="25" y="47"/>
                    <a:pt x="28" y="44"/>
                    <a:pt x="31" y="42"/>
                  </a:cubicBezTo>
                  <a:cubicBezTo>
                    <a:pt x="32" y="40"/>
                    <a:pt x="34" y="39"/>
                    <a:pt x="36" y="37"/>
                  </a:cubicBezTo>
                  <a:cubicBezTo>
                    <a:pt x="39" y="35"/>
                    <a:pt x="36" y="37"/>
                    <a:pt x="35" y="38"/>
                  </a:cubicBezTo>
                  <a:cubicBezTo>
                    <a:pt x="26" y="49"/>
                    <a:pt x="15" y="56"/>
                    <a:pt x="7" y="66"/>
                  </a:cubicBezTo>
                  <a:cubicBezTo>
                    <a:pt x="7" y="65"/>
                    <a:pt x="6" y="64"/>
                    <a:pt x="6" y="63"/>
                  </a:cubicBezTo>
                  <a:close/>
                  <a:moveTo>
                    <a:pt x="7" y="68"/>
                  </a:moveTo>
                  <a:cubicBezTo>
                    <a:pt x="12" y="65"/>
                    <a:pt x="17" y="61"/>
                    <a:pt x="21" y="56"/>
                  </a:cubicBezTo>
                  <a:cubicBezTo>
                    <a:pt x="24" y="54"/>
                    <a:pt x="27" y="51"/>
                    <a:pt x="30" y="49"/>
                  </a:cubicBezTo>
                  <a:cubicBezTo>
                    <a:pt x="31" y="48"/>
                    <a:pt x="33" y="46"/>
                    <a:pt x="35" y="45"/>
                  </a:cubicBezTo>
                  <a:cubicBezTo>
                    <a:pt x="30" y="49"/>
                    <a:pt x="26" y="54"/>
                    <a:pt x="22" y="58"/>
                  </a:cubicBezTo>
                  <a:cubicBezTo>
                    <a:pt x="19" y="60"/>
                    <a:pt x="16" y="63"/>
                    <a:pt x="14" y="66"/>
                  </a:cubicBezTo>
                  <a:cubicBezTo>
                    <a:pt x="12" y="68"/>
                    <a:pt x="10" y="70"/>
                    <a:pt x="8" y="73"/>
                  </a:cubicBezTo>
                  <a:cubicBezTo>
                    <a:pt x="7" y="71"/>
                    <a:pt x="7" y="70"/>
                    <a:pt x="7" y="68"/>
                  </a:cubicBezTo>
                  <a:close/>
                  <a:moveTo>
                    <a:pt x="38" y="90"/>
                  </a:moveTo>
                  <a:cubicBezTo>
                    <a:pt x="37" y="90"/>
                    <a:pt x="33" y="92"/>
                    <a:pt x="33" y="92"/>
                  </a:cubicBezTo>
                  <a:cubicBezTo>
                    <a:pt x="35" y="90"/>
                    <a:pt x="37" y="88"/>
                    <a:pt x="39" y="86"/>
                  </a:cubicBezTo>
                  <a:cubicBezTo>
                    <a:pt x="39" y="89"/>
                    <a:pt x="39" y="91"/>
                    <a:pt x="39" y="93"/>
                  </a:cubicBezTo>
                  <a:cubicBezTo>
                    <a:pt x="39" y="93"/>
                    <a:pt x="39" y="92"/>
                    <a:pt x="39" y="92"/>
                  </a:cubicBezTo>
                  <a:cubicBezTo>
                    <a:pt x="37" y="93"/>
                    <a:pt x="38" y="93"/>
                    <a:pt x="36" y="93"/>
                  </a:cubicBezTo>
                  <a:cubicBezTo>
                    <a:pt x="37" y="93"/>
                    <a:pt x="38" y="91"/>
                    <a:pt x="39" y="90"/>
                  </a:cubicBezTo>
                  <a:cubicBezTo>
                    <a:pt x="39" y="90"/>
                    <a:pt x="39" y="89"/>
                    <a:pt x="38" y="90"/>
                  </a:cubicBezTo>
                  <a:close/>
                  <a:moveTo>
                    <a:pt x="25" y="95"/>
                  </a:moveTo>
                  <a:cubicBezTo>
                    <a:pt x="21" y="95"/>
                    <a:pt x="16" y="96"/>
                    <a:pt x="13" y="99"/>
                  </a:cubicBezTo>
                  <a:cubicBezTo>
                    <a:pt x="12" y="97"/>
                    <a:pt x="12" y="96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6" y="91"/>
                    <a:pt x="20" y="87"/>
                    <a:pt x="24" y="84"/>
                  </a:cubicBezTo>
                  <a:cubicBezTo>
                    <a:pt x="28" y="80"/>
                    <a:pt x="34" y="76"/>
                    <a:pt x="37" y="73"/>
                  </a:cubicBezTo>
                  <a:cubicBezTo>
                    <a:pt x="33" y="77"/>
                    <a:pt x="30" y="81"/>
                    <a:pt x="26" y="85"/>
                  </a:cubicBezTo>
                  <a:cubicBezTo>
                    <a:pt x="21" y="89"/>
                    <a:pt x="17" y="93"/>
                    <a:pt x="13" y="97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4" y="98"/>
                    <a:pt x="14" y="97"/>
                    <a:pt x="15" y="97"/>
                  </a:cubicBezTo>
                  <a:cubicBezTo>
                    <a:pt x="15" y="97"/>
                    <a:pt x="15" y="97"/>
                    <a:pt x="15" y="96"/>
                  </a:cubicBezTo>
                  <a:cubicBezTo>
                    <a:pt x="18" y="93"/>
                    <a:pt x="22" y="90"/>
                    <a:pt x="25" y="88"/>
                  </a:cubicBezTo>
                  <a:cubicBezTo>
                    <a:pt x="29" y="85"/>
                    <a:pt x="32" y="81"/>
                    <a:pt x="36" y="78"/>
                  </a:cubicBezTo>
                  <a:cubicBezTo>
                    <a:pt x="39" y="76"/>
                    <a:pt x="35" y="80"/>
                    <a:pt x="34" y="81"/>
                  </a:cubicBezTo>
                  <a:cubicBezTo>
                    <a:pt x="32" y="83"/>
                    <a:pt x="31" y="85"/>
                    <a:pt x="28" y="87"/>
                  </a:cubicBezTo>
                  <a:cubicBezTo>
                    <a:pt x="26" y="90"/>
                    <a:pt x="22" y="91"/>
                    <a:pt x="19" y="95"/>
                  </a:cubicBezTo>
                  <a:cubicBezTo>
                    <a:pt x="19" y="95"/>
                    <a:pt x="19" y="96"/>
                    <a:pt x="20" y="96"/>
                  </a:cubicBezTo>
                  <a:cubicBezTo>
                    <a:pt x="23" y="93"/>
                    <a:pt x="27" y="90"/>
                    <a:pt x="31" y="88"/>
                  </a:cubicBezTo>
                  <a:cubicBezTo>
                    <a:pt x="29" y="90"/>
                    <a:pt x="27" y="92"/>
                    <a:pt x="25" y="95"/>
                  </a:cubicBezTo>
                  <a:cubicBezTo>
                    <a:pt x="25" y="95"/>
                    <a:pt x="25" y="95"/>
                    <a:pt x="25" y="95"/>
                  </a:cubicBezTo>
                  <a:close/>
                  <a:moveTo>
                    <a:pt x="39" y="63"/>
                  </a:moveTo>
                  <a:cubicBezTo>
                    <a:pt x="39" y="63"/>
                    <a:pt x="39" y="63"/>
                    <a:pt x="39" y="63"/>
                  </a:cubicBezTo>
                  <a:cubicBezTo>
                    <a:pt x="39" y="64"/>
                    <a:pt x="39" y="66"/>
                    <a:pt x="39" y="68"/>
                  </a:cubicBezTo>
                  <a:cubicBezTo>
                    <a:pt x="39" y="67"/>
                    <a:pt x="38" y="67"/>
                    <a:pt x="38" y="67"/>
                  </a:cubicBezTo>
                  <a:cubicBezTo>
                    <a:pt x="34" y="71"/>
                    <a:pt x="29" y="74"/>
                    <a:pt x="25" y="77"/>
                  </a:cubicBezTo>
                  <a:cubicBezTo>
                    <a:pt x="23" y="79"/>
                    <a:pt x="20" y="81"/>
                    <a:pt x="18" y="83"/>
                  </a:cubicBezTo>
                  <a:cubicBezTo>
                    <a:pt x="17" y="84"/>
                    <a:pt x="16" y="84"/>
                    <a:pt x="15" y="85"/>
                  </a:cubicBezTo>
                  <a:cubicBezTo>
                    <a:pt x="19" y="82"/>
                    <a:pt x="22" y="79"/>
                    <a:pt x="26" y="76"/>
                  </a:cubicBezTo>
                  <a:cubicBezTo>
                    <a:pt x="30" y="71"/>
                    <a:pt x="34" y="67"/>
                    <a:pt x="39" y="63"/>
                  </a:cubicBezTo>
                  <a:close/>
                  <a:moveTo>
                    <a:pt x="35" y="84"/>
                  </a:moveTo>
                  <a:cubicBezTo>
                    <a:pt x="34" y="85"/>
                    <a:pt x="33" y="85"/>
                    <a:pt x="32" y="86"/>
                  </a:cubicBezTo>
                  <a:cubicBezTo>
                    <a:pt x="29" y="88"/>
                    <a:pt x="26" y="90"/>
                    <a:pt x="23" y="92"/>
                  </a:cubicBezTo>
                  <a:cubicBezTo>
                    <a:pt x="24" y="92"/>
                    <a:pt x="20" y="95"/>
                    <a:pt x="21" y="94"/>
                  </a:cubicBezTo>
                  <a:cubicBezTo>
                    <a:pt x="22" y="92"/>
                    <a:pt x="24" y="91"/>
                    <a:pt x="26" y="90"/>
                  </a:cubicBezTo>
                  <a:cubicBezTo>
                    <a:pt x="31" y="87"/>
                    <a:pt x="34" y="82"/>
                    <a:pt x="39" y="77"/>
                  </a:cubicBezTo>
                  <a:cubicBezTo>
                    <a:pt x="39" y="77"/>
                    <a:pt x="39" y="76"/>
                    <a:pt x="38" y="77"/>
                  </a:cubicBezTo>
                  <a:cubicBezTo>
                    <a:pt x="34" y="79"/>
                    <a:pt x="30" y="83"/>
                    <a:pt x="26" y="86"/>
                  </a:cubicBezTo>
                  <a:cubicBezTo>
                    <a:pt x="24" y="88"/>
                    <a:pt x="21" y="90"/>
                    <a:pt x="19" y="92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21" y="90"/>
                    <a:pt x="24" y="87"/>
                    <a:pt x="26" y="85"/>
                  </a:cubicBezTo>
                  <a:cubicBezTo>
                    <a:pt x="31" y="82"/>
                    <a:pt x="34" y="77"/>
                    <a:pt x="39" y="73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9" y="75"/>
                    <a:pt x="39" y="78"/>
                    <a:pt x="39" y="81"/>
                  </a:cubicBezTo>
                  <a:cubicBezTo>
                    <a:pt x="39" y="81"/>
                    <a:pt x="39" y="81"/>
                    <a:pt x="39" y="81"/>
                  </a:cubicBezTo>
                  <a:cubicBezTo>
                    <a:pt x="37" y="82"/>
                    <a:pt x="36" y="83"/>
                    <a:pt x="35" y="84"/>
                  </a:cubicBezTo>
                  <a:close/>
                  <a:moveTo>
                    <a:pt x="39" y="68"/>
                  </a:moveTo>
                  <a:cubicBezTo>
                    <a:pt x="39" y="68"/>
                    <a:pt x="39" y="68"/>
                    <a:pt x="39" y="68"/>
                  </a:cubicBezTo>
                  <a:cubicBezTo>
                    <a:pt x="39" y="69"/>
                    <a:pt x="39" y="71"/>
                    <a:pt x="39" y="72"/>
                  </a:cubicBezTo>
                  <a:cubicBezTo>
                    <a:pt x="39" y="72"/>
                    <a:pt x="38" y="72"/>
                    <a:pt x="38" y="72"/>
                  </a:cubicBezTo>
                  <a:cubicBezTo>
                    <a:pt x="29" y="78"/>
                    <a:pt x="21" y="86"/>
                    <a:pt x="13" y="93"/>
                  </a:cubicBezTo>
                  <a:cubicBezTo>
                    <a:pt x="14" y="92"/>
                    <a:pt x="16" y="89"/>
                    <a:pt x="18" y="88"/>
                  </a:cubicBezTo>
                  <a:cubicBezTo>
                    <a:pt x="20" y="85"/>
                    <a:pt x="23" y="83"/>
                    <a:pt x="25" y="81"/>
                  </a:cubicBezTo>
                  <a:cubicBezTo>
                    <a:pt x="30" y="77"/>
                    <a:pt x="34" y="72"/>
                    <a:pt x="39" y="68"/>
                  </a:cubicBezTo>
                  <a:close/>
                  <a:moveTo>
                    <a:pt x="28" y="93"/>
                  </a:moveTo>
                  <a:cubicBezTo>
                    <a:pt x="30" y="90"/>
                    <a:pt x="32" y="87"/>
                    <a:pt x="35" y="85"/>
                  </a:cubicBezTo>
                  <a:cubicBezTo>
                    <a:pt x="35" y="85"/>
                    <a:pt x="35" y="84"/>
                    <a:pt x="35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8" y="83"/>
                    <a:pt x="38" y="83"/>
                    <a:pt x="38" y="82"/>
                  </a:cubicBezTo>
                  <a:cubicBezTo>
                    <a:pt x="38" y="82"/>
                    <a:pt x="39" y="82"/>
                    <a:pt x="39" y="82"/>
                  </a:cubicBezTo>
                  <a:cubicBezTo>
                    <a:pt x="39" y="83"/>
                    <a:pt x="39" y="84"/>
                    <a:pt x="39" y="86"/>
                  </a:cubicBezTo>
                  <a:cubicBezTo>
                    <a:pt x="39" y="86"/>
                    <a:pt x="39" y="86"/>
                    <a:pt x="39" y="86"/>
                  </a:cubicBezTo>
                  <a:cubicBezTo>
                    <a:pt x="36" y="87"/>
                    <a:pt x="34" y="89"/>
                    <a:pt x="32" y="90"/>
                  </a:cubicBezTo>
                  <a:cubicBezTo>
                    <a:pt x="31" y="91"/>
                    <a:pt x="29" y="92"/>
                    <a:pt x="28" y="93"/>
                  </a:cubicBezTo>
                  <a:cubicBezTo>
                    <a:pt x="27" y="94"/>
                    <a:pt x="27" y="94"/>
                    <a:pt x="28" y="93"/>
                  </a:cubicBezTo>
                  <a:close/>
                  <a:moveTo>
                    <a:pt x="38" y="52"/>
                  </a:moveTo>
                  <a:cubicBezTo>
                    <a:pt x="38" y="52"/>
                    <a:pt x="39" y="51"/>
                    <a:pt x="39" y="51"/>
                  </a:cubicBezTo>
                  <a:cubicBezTo>
                    <a:pt x="39" y="53"/>
                    <a:pt x="39" y="54"/>
                    <a:pt x="39" y="56"/>
                  </a:cubicBezTo>
                  <a:cubicBezTo>
                    <a:pt x="39" y="58"/>
                    <a:pt x="39" y="60"/>
                    <a:pt x="39" y="62"/>
                  </a:cubicBezTo>
                  <a:cubicBezTo>
                    <a:pt x="39" y="62"/>
                    <a:pt x="38" y="62"/>
                    <a:pt x="38" y="62"/>
                  </a:cubicBezTo>
                  <a:cubicBezTo>
                    <a:pt x="38" y="62"/>
                    <a:pt x="37" y="63"/>
                    <a:pt x="37" y="63"/>
                  </a:cubicBezTo>
                  <a:cubicBezTo>
                    <a:pt x="37" y="63"/>
                    <a:pt x="36" y="63"/>
                    <a:pt x="36" y="64"/>
                  </a:cubicBezTo>
                  <a:cubicBezTo>
                    <a:pt x="32" y="67"/>
                    <a:pt x="28" y="71"/>
                    <a:pt x="23" y="74"/>
                  </a:cubicBezTo>
                  <a:cubicBezTo>
                    <a:pt x="21" y="75"/>
                    <a:pt x="18" y="77"/>
                    <a:pt x="16" y="78"/>
                  </a:cubicBezTo>
                  <a:cubicBezTo>
                    <a:pt x="19" y="75"/>
                    <a:pt x="21" y="73"/>
                    <a:pt x="24" y="70"/>
                  </a:cubicBezTo>
                  <a:cubicBezTo>
                    <a:pt x="29" y="66"/>
                    <a:pt x="33" y="61"/>
                    <a:pt x="39" y="57"/>
                  </a:cubicBezTo>
                  <a:cubicBezTo>
                    <a:pt x="39" y="57"/>
                    <a:pt x="39" y="56"/>
                    <a:pt x="38" y="57"/>
                  </a:cubicBezTo>
                  <a:cubicBezTo>
                    <a:pt x="33" y="60"/>
                    <a:pt x="29" y="65"/>
                    <a:pt x="23" y="68"/>
                  </a:cubicBezTo>
                  <a:cubicBezTo>
                    <a:pt x="21" y="70"/>
                    <a:pt x="19" y="71"/>
                    <a:pt x="17" y="73"/>
                  </a:cubicBezTo>
                  <a:cubicBezTo>
                    <a:pt x="15" y="75"/>
                    <a:pt x="11" y="77"/>
                    <a:pt x="10" y="78"/>
                  </a:cubicBezTo>
                  <a:cubicBezTo>
                    <a:pt x="14" y="73"/>
                    <a:pt x="19" y="68"/>
                    <a:pt x="24" y="64"/>
                  </a:cubicBezTo>
                  <a:cubicBezTo>
                    <a:pt x="26" y="62"/>
                    <a:pt x="29" y="59"/>
                    <a:pt x="32" y="57"/>
                  </a:cubicBezTo>
                  <a:cubicBezTo>
                    <a:pt x="33" y="56"/>
                    <a:pt x="34" y="55"/>
                    <a:pt x="36" y="54"/>
                  </a:cubicBezTo>
                  <a:cubicBezTo>
                    <a:pt x="36" y="53"/>
                    <a:pt x="37" y="53"/>
                    <a:pt x="38" y="52"/>
                  </a:cubicBezTo>
                  <a:cubicBezTo>
                    <a:pt x="38" y="52"/>
                    <a:pt x="38" y="52"/>
                    <a:pt x="38" y="52"/>
                  </a:cubicBezTo>
                  <a:close/>
                  <a:moveTo>
                    <a:pt x="9" y="79"/>
                  </a:moveTo>
                  <a:cubicBezTo>
                    <a:pt x="15" y="76"/>
                    <a:pt x="20" y="72"/>
                    <a:pt x="25" y="68"/>
                  </a:cubicBezTo>
                  <a:cubicBezTo>
                    <a:pt x="26" y="67"/>
                    <a:pt x="27" y="66"/>
                    <a:pt x="28" y="65"/>
                  </a:cubicBezTo>
                  <a:cubicBezTo>
                    <a:pt x="27" y="67"/>
                    <a:pt x="25" y="69"/>
                    <a:pt x="23" y="71"/>
                  </a:cubicBezTo>
                  <a:cubicBezTo>
                    <a:pt x="18" y="75"/>
                    <a:pt x="14" y="80"/>
                    <a:pt x="10" y="84"/>
                  </a:cubicBezTo>
                  <a:cubicBezTo>
                    <a:pt x="9" y="82"/>
                    <a:pt x="9" y="81"/>
                    <a:pt x="9" y="79"/>
                  </a:cubicBezTo>
                  <a:close/>
                  <a:moveTo>
                    <a:pt x="22" y="75"/>
                  </a:moveTo>
                  <a:cubicBezTo>
                    <a:pt x="26" y="73"/>
                    <a:pt x="29" y="70"/>
                    <a:pt x="33" y="67"/>
                  </a:cubicBezTo>
                  <a:cubicBezTo>
                    <a:pt x="33" y="67"/>
                    <a:pt x="33" y="67"/>
                    <a:pt x="32" y="68"/>
                  </a:cubicBezTo>
                  <a:cubicBezTo>
                    <a:pt x="30" y="70"/>
                    <a:pt x="28" y="73"/>
                    <a:pt x="25" y="75"/>
                  </a:cubicBezTo>
                  <a:cubicBezTo>
                    <a:pt x="21" y="80"/>
                    <a:pt x="15" y="84"/>
                    <a:pt x="11" y="89"/>
                  </a:cubicBezTo>
                  <a:cubicBezTo>
                    <a:pt x="11" y="89"/>
                    <a:pt x="11" y="90"/>
                    <a:pt x="12" y="89"/>
                  </a:cubicBezTo>
                  <a:cubicBezTo>
                    <a:pt x="16" y="85"/>
                    <a:pt x="21" y="82"/>
                    <a:pt x="26" y="78"/>
                  </a:cubicBezTo>
                  <a:cubicBezTo>
                    <a:pt x="28" y="76"/>
                    <a:pt x="31" y="73"/>
                    <a:pt x="34" y="71"/>
                  </a:cubicBezTo>
                  <a:cubicBezTo>
                    <a:pt x="30" y="75"/>
                    <a:pt x="26" y="79"/>
                    <a:pt x="22" y="83"/>
                  </a:cubicBezTo>
                  <a:cubicBezTo>
                    <a:pt x="18" y="86"/>
                    <a:pt x="14" y="90"/>
                    <a:pt x="12" y="94"/>
                  </a:cubicBezTo>
                  <a:cubicBezTo>
                    <a:pt x="11" y="91"/>
                    <a:pt x="10" y="88"/>
                    <a:pt x="10" y="85"/>
                  </a:cubicBezTo>
                  <a:cubicBezTo>
                    <a:pt x="14" y="82"/>
                    <a:pt x="17" y="78"/>
                    <a:pt x="22" y="75"/>
                  </a:cubicBezTo>
                  <a:close/>
                  <a:moveTo>
                    <a:pt x="13" y="102"/>
                  </a:moveTo>
                  <a:cubicBezTo>
                    <a:pt x="21" y="97"/>
                    <a:pt x="31" y="96"/>
                    <a:pt x="39" y="100"/>
                  </a:cubicBezTo>
                  <a:cubicBezTo>
                    <a:pt x="39" y="101"/>
                    <a:pt x="39" y="102"/>
                    <a:pt x="39" y="103"/>
                  </a:cubicBezTo>
                  <a:cubicBezTo>
                    <a:pt x="32" y="99"/>
                    <a:pt x="22" y="102"/>
                    <a:pt x="14" y="106"/>
                  </a:cubicBezTo>
                  <a:cubicBezTo>
                    <a:pt x="14" y="104"/>
                    <a:pt x="14" y="103"/>
                    <a:pt x="13" y="102"/>
                  </a:cubicBezTo>
                  <a:close/>
                  <a:moveTo>
                    <a:pt x="40" y="137"/>
                  </a:moveTo>
                  <a:cubicBezTo>
                    <a:pt x="35" y="139"/>
                    <a:pt x="30" y="143"/>
                    <a:pt x="25" y="146"/>
                  </a:cubicBezTo>
                  <a:cubicBezTo>
                    <a:pt x="31" y="142"/>
                    <a:pt x="35" y="137"/>
                    <a:pt x="41" y="134"/>
                  </a:cubicBezTo>
                  <a:cubicBezTo>
                    <a:pt x="41" y="136"/>
                    <a:pt x="41" y="138"/>
                    <a:pt x="41" y="140"/>
                  </a:cubicBezTo>
                  <a:cubicBezTo>
                    <a:pt x="41" y="140"/>
                    <a:pt x="41" y="140"/>
                    <a:pt x="41" y="140"/>
                  </a:cubicBezTo>
                  <a:cubicBezTo>
                    <a:pt x="37" y="142"/>
                    <a:pt x="34" y="144"/>
                    <a:pt x="31" y="146"/>
                  </a:cubicBezTo>
                  <a:cubicBezTo>
                    <a:pt x="31" y="146"/>
                    <a:pt x="32" y="146"/>
                    <a:pt x="32" y="145"/>
                  </a:cubicBezTo>
                  <a:cubicBezTo>
                    <a:pt x="35" y="143"/>
                    <a:pt x="38" y="140"/>
                    <a:pt x="40" y="138"/>
                  </a:cubicBezTo>
                  <a:cubicBezTo>
                    <a:pt x="40" y="137"/>
                    <a:pt x="40" y="137"/>
                    <a:pt x="40" y="137"/>
                  </a:cubicBezTo>
                  <a:close/>
                  <a:moveTo>
                    <a:pt x="40" y="130"/>
                  </a:moveTo>
                  <a:cubicBezTo>
                    <a:pt x="40" y="130"/>
                    <a:pt x="40" y="130"/>
                    <a:pt x="40" y="130"/>
                  </a:cubicBezTo>
                  <a:cubicBezTo>
                    <a:pt x="37" y="131"/>
                    <a:pt x="35" y="133"/>
                    <a:pt x="32" y="134"/>
                  </a:cubicBezTo>
                  <a:cubicBezTo>
                    <a:pt x="31" y="135"/>
                    <a:pt x="29" y="136"/>
                    <a:pt x="28" y="136"/>
                  </a:cubicBezTo>
                  <a:cubicBezTo>
                    <a:pt x="28" y="136"/>
                    <a:pt x="22" y="139"/>
                    <a:pt x="25" y="137"/>
                  </a:cubicBezTo>
                  <a:cubicBezTo>
                    <a:pt x="31" y="134"/>
                    <a:pt x="36" y="131"/>
                    <a:pt x="40" y="126"/>
                  </a:cubicBezTo>
                  <a:cubicBezTo>
                    <a:pt x="40" y="126"/>
                    <a:pt x="40" y="125"/>
                    <a:pt x="40" y="125"/>
                  </a:cubicBezTo>
                  <a:cubicBezTo>
                    <a:pt x="34" y="128"/>
                    <a:pt x="28" y="132"/>
                    <a:pt x="22" y="134"/>
                  </a:cubicBezTo>
                  <a:cubicBezTo>
                    <a:pt x="28" y="132"/>
                    <a:pt x="33" y="126"/>
                    <a:pt x="38" y="123"/>
                  </a:cubicBezTo>
                  <a:cubicBezTo>
                    <a:pt x="39" y="123"/>
                    <a:pt x="39" y="123"/>
                    <a:pt x="40" y="122"/>
                  </a:cubicBezTo>
                  <a:cubicBezTo>
                    <a:pt x="40" y="122"/>
                    <a:pt x="40" y="122"/>
                    <a:pt x="40" y="122"/>
                  </a:cubicBezTo>
                  <a:cubicBezTo>
                    <a:pt x="40" y="126"/>
                    <a:pt x="40" y="130"/>
                    <a:pt x="41" y="134"/>
                  </a:cubicBezTo>
                  <a:cubicBezTo>
                    <a:pt x="36" y="135"/>
                    <a:pt x="29" y="138"/>
                    <a:pt x="25" y="141"/>
                  </a:cubicBezTo>
                  <a:cubicBezTo>
                    <a:pt x="30" y="137"/>
                    <a:pt x="35" y="134"/>
                    <a:pt x="40" y="130"/>
                  </a:cubicBezTo>
                  <a:close/>
                  <a:moveTo>
                    <a:pt x="38" y="122"/>
                  </a:moveTo>
                  <a:cubicBezTo>
                    <a:pt x="37" y="123"/>
                    <a:pt x="36" y="123"/>
                    <a:pt x="35" y="124"/>
                  </a:cubicBezTo>
                  <a:cubicBezTo>
                    <a:pt x="34" y="125"/>
                    <a:pt x="32" y="126"/>
                    <a:pt x="31" y="126"/>
                  </a:cubicBezTo>
                  <a:cubicBezTo>
                    <a:pt x="29" y="127"/>
                    <a:pt x="27" y="128"/>
                    <a:pt x="26" y="129"/>
                  </a:cubicBezTo>
                  <a:cubicBezTo>
                    <a:pt x="25" y="129"/>
                    <a:pt x="19" y="133"/>
                    <a:pt x="23" y="131"/>
                  </a:cubicBezTo>
                  <a:cubicBezTo>
                    <a:pt x="28" y="127"/>
                    <a:pt x="34" y="122"/>
                    <a:pt x="40" y="118"/>
                  </a:cubicBezTo>
                  <a:cubicBezTo>
                    <a:pt x="40" y="118"/>
                    <a:pt x="40" y="118"/>
                    <a:pt x="39" y="118"/>
                  </a:cubicBezTo>
                  <a:cubicBezTo>
                    <a:pt x="36" y="119"/>
                    <a:pt x="33" y="120"/>
                    <a:pt x="30" y="122"/>
                  </a:cubicBezTo>
                  <a:cubicBezTo>
                    <a:pt x="28" y="123"/>
                    <a:pt x="26" y="124"/>
                    <a:pt x="24" y="125"/>
                  </a:cubicBezTo>
                  <a:cubicBezTo>
                    <a:pt x="23" y="125"/>
                    <a:pt x="18" y="128"/>
                    <a:pt x="20" y="126"/>
                  </a:cubicBezTo>
                  <a:cubicBezTo>
                    <a:pt x="23" y="123"/>
                    <a:pt x="28" y="121"/>
                    <a:pt x="31" y="119"/>
                  </a:cubicBezTo>
                  <a:cubicBezTo>
                    <a:pt x="34" y="117"/>
                    <a:pt x="37" y="115"/>
                    <a:pt x="40" y="113"/>
                  </a:cubicBezTo>
                  <a:cubicBezTo>
                    <a:pt x="40" y="114"/>
                    <a:pt x="40" y="115"/>
                    <a:pt x="40" y="116"/>
                  </a:cubicBezTo>
                  <a:cubicBezTo>
                    <a:pt x="40" y="118"/>
                    <a:pt x="40" y="120"/>
                    <a:pt x="40" y="122"/>
                  </a:cubicBezTo>
                  <a:cubicBezTo>
                    <a:pt x="40" y="122"/>
                    <a:pt x="40" y="121"/>
                    <a:pt x="40" y="122"/>
                  </a:cubicBezTo>
                  <a:cubicBezTo>
                    <a:pt x="39" y="122"/>
                    <a:pt x="39" y="122"/>
                    <a:pt x="38" y="122"/>
                  </a:cubicBezTo>
                  <a:cubicBezTo>
                    <a:pt x="38" y="122"/>
                    <a:pt x="38" y="122"/>
                    <a:pt x="38" y="122"/>
                  </a:cubicBezTo>
                  <a:close/>
                  <a:moveTo>
                    <a:pt x="28" y="116"/>
                  </a:moveTo>
                  <a:cubicBezTo>
                    <a:pt x="31" y="113"/>
                    <a:pt x="35" y="111"/>
                    <a:pt x="38" y="108"/>
                  </a:cubicBezTo>
                  <a:cubicBezTo>
                    <a:pt x="38" y="107"/>
                    <a:pt x="38" y="107"/>
                    <a:pt x="37" y="107"/>
                  </a:cubicBezTo>
                  <a:cubicBezTo>
                    <a:pt x="30" y="110"/>
                    <a:pt x="25" y="115"/>
                    <a:pt x="18" y="118"/>
                  </a:cubicBezTo>
                  <a:cubicBezTo>
                    <a:pt x="20" y="117"/>
                    <a:pt x="24" y="114"/>
                    <a:pt x="26" y="112"/>
                  </a:cubicBezTo>
                  <a:cubicBezTo>
                    <a:pt x="29" y="110"/>
                    <a:pt x="33" y="107"/>
                    <a:pt x="36" y="105"/>
                  </a:cubicBezTo>
                  <a:cubicBezTo>
                    <a:pt x="36" y="105"/>
                    <a:pt x="36" y="105"/>
                    <a:pt x="36" y="105"/>
                  </a:cubicBezTo>
                  <a:cubicBezTo>
                    <a:pt x="37" y="105"/>
                    <a:pt x="38" y="106"/>
                    <a:pt x="40" y="107"/>
                  </a:cubicBezTo>
                  <a:cubicBezTo>
                    <a:pt x="40" y="108"/>
                    <a:pt x="40" y="110"/>
                    <a:pt x="40" y="111"/>
                  </a:cubicBezTo>
                  <a:cubicBezTo>
                    <a:pt x="33" y="114"/>
                    <a:pt x="27" y="119"/>
                    <a:pt x="20" y="122"/>
                  </a:cubicBezTo>
                  <a:cubicBezTo>
                    <a:pt x="16" y="124"/>
                    <a:pt x="23" y="119"/>
                    <a:pt x="23" y="120"/>
                  </a:cubicBezTo>
                  <a:cubicBezTo>
                    <a:pt x="24" y="118"/>
                    <a:pt x="26" y="117"/>
                    <a:pt x="28" y="116"/>
                  </a:cubicBezTo>
                  <a:close/>
                  <a:moveTo>
                    <a:pt x="35" y="104"/>
                  </a:moveTo>
                  <a:cubicBezTo>
                    <a:pt x="29" y="107"/>
                    <a:pt x="23" y="111"/>
                    <a:pt x="18" y="114"/>
                  </a:cubicBezTo>
                  <a:cubicBezTo>
                    <a:pt x="16" y="116"/>
                    <a:pt x="17" y="115"/>
                    <a:pt x="18" y="114"/>
                  </a:cubicBezTo>
                  <a:cubicBezTo>
                    <a:pt x="20" y="112"/>
                    <a:pt x="21" y="111"/>
                    <a:pt x="23" y="109"/>
                  </a:cubicBezTo>
                  <a:cubicBezTo>
                    <a:pt x="26" y="107"/>
                    <a:pt x="28" y="106"/>
                    <a:pt x="30" y="104"/>
                  </a:cubicBezTo>
                  <a:cubicBezTo>
                    <a:pt x="32" y="104"/>
                    <a:pt x="33" y="104"/>
                    <a:pt x="35" y="104"/>
                  </a:cubicBezTo>
                  <a:close/>
                  <a:moveTo>
                    <a:pt x="27" y="106"/>
                  </a:moveTo>
                  <a:cubicBezTo>
                    <a:pt x="25" y="107"/>
                    <a:pt x="23" y="108"/>
                    <a:pt x="21" y="109"/>
                  </a:cubicBezTo>
                  <a:cubicBezTo>
                    <a:pt x="20" y="111"/>
                    <a:pt x="18" y="113"/>
                    <a:pt x="16" y="115"/>
                  </a:cubicBezTo>
                  <a:cubicBezTo>
                    <a:pt x="16" y="114"/>
                    <a:pt x="16" y="113"/>
                    <a:pt x="16" y="113"/>
                  </a:cubicBezTo>
                  <a:cubicBezTo>
                    <a:pt x="16" y="113"/>
                    <a:pt x="16" y="112"/>
                    <a:pt x="16" y="112"/>
                  </a:cubicBezTo>
                  <a:cubicBezTo>
                    <a:pt x="18" y="111"/>
                    <a:pt x="21" y="109"/>
                    <a:pt x="23" y="107"/>
                  </a:cubicBezTo>
                  <a:cubicBezTo>
                    <a:pt x="25" y="106"/>
                    <a:pt x="33" y="102"/>
                    <a:pt x="27" y="106"/>
                  </a:cubicBezTo>
                  <a:close/>
                  <a:moveTo>
                    <a:pt x="17" y="116"/>
                  </a:moveTo>
                  <a:cubicBezTo>
                    <a:pt x="20" y="114"/>
                    <a:pt x="22" y="112"/>
                    <a:pt x="25" y="110"/>
                  </a:cubicBezTo>
                  <a:cubicBezTo>
                    <a:pt x="28" y="108"/>
                    <a:pt x="31" y="107"/>
                    <a:pt x="34" y="105"/>
                  </a:cubicBezTo>
                  <a:cubicBezTo>
                    <a:pt x="29" y="108"/>
                    <a:pt x="22" y="113"/>
                    <a:pt x="17" y="118"/>
                  </a:cubicBezTo>
                  <a:cubicBezTo>
                    <a:pt x="17" y="117"/>
                    <a:pt x="17" y="117"/>
                    <a:pt x="17" y="116"/>
                  </a:cubicBezTo>
                  <a:close/>
                  <a:moveTo>
                    <a:pt x="17" y="119"/>
                  </a:moveTo>
                  <a:cubicBezTo>
                    <a:pt x="24" y="116"/>
                    <a:pt x="30" y="112"/>
                    <a:pt x="36" y="108"/>
                  </a:cubicBezTo>
                  <a:cubicBezTo>
                    <a:pt x="33" y="110"/>
                    <a:pt x="30" y="114"/>
                    <a:pt x="26" y="116"/>
                  </a:cubicBezTo>
                  <a:cubicBezTo>
                    <a:pt x="23" y="118"/>
                    <a:pt x="21" y="120"/>
                    <a:pt x="18" y="122"/>
                  </a:cubicBezTo>
                  <a:cubicBezTo>
                    <a:pt x="18" y="121"/>
                    <a:pt x="18" y="120"/>
                    <a:pt x="17" y="119"/>
                  </a:cubicBezTo>
                  <a:close/>
                  <a:moveTo>
                    <a:pt x="38" y="113"/>
                  </a:moveTo>
                  <a:cubicBezTo>
                    <a:pt x="41" y="111"/>
                    <a:pt x="34" y="116"/>
                    <a:pt x="34" y="116"/>
                  </a:cubicBezTo>
                  <a:cubicBezTo>
                    <a:pt x="32" y="118"/>
                    <a:pt x="29" y="119"/>
                    <a:pt x="27" y="121"/>
                  </a:cubicBezTo>
                  <a:cubicBezTo>
                    <a:pt x="24" y="122"/>
                    <a:pt x="21" y="124"/>
                    <a:pt x="19" y="126"/>
                  </a:cubicBezTo>
                  <a:cubicBezTo>
                    <a:pt x="19" y="125"/>
                    <a:pt x="19" y="124"/>
                    <a:pt x="18" y="123"/>
                  </a:cubicBezTo>
                  <a:cubicBezTo>
                    <a:pt x="26" y="121"/>
                    <a:pt x="32" y="116"/>
                    <a:pt x="38" y="113"/>
                  </a:cubicBezTo>
                  <a:close/>
                  <a:moveTo>
                    <a:pt x="20" y="127"/>
                  </a:moveTo>
                  <a:cubicBezTo>
                    <a:pt x="26" y="125"/>
                    <a:pt x="33" y="122"/>
                    <a:pt x="38" y="118"/>
                  </a:cubicBezTo>
                  <a:cubicBezTo>
                    <a:pt x="32" y="122"/>
                    <a:pt x="26" y="127"/>
                    <a:pt x="20" y="131"/>
                  </a:cubicBezTo>
                  <a:cubicBezTo>
                    <a:pt x="20" y="130"/>
                    <a:pt x="20" y="129"/>
                    <a:pt x="20" y="127"/>
                  </a:cubicBezTo>
                  <a:close/>
                  <a:moveTo>
                    <a:pt x="28" y="157"/>
                  </a:moveTo>
                  <a:cubicBezTo>
                    <a:pt x="30" y="156"/>
                    <a:pt x="32" y="155"/>
                    <a:pt x="34" y="154"/>
                  </a:cubicBezTo>
                  <a:cubicBezTo>
                    <a:pt x="35" y="154"/>
                    <a:pt x="36" y="153"/>
                    <a:pt x="37" y="153"/>
                  </a:cubicBezTo>
                  <a:cubicBezTo>
                    <a:pt x="34" y="154"/>
                    <a:pt x="31" y="156"/>
                    <a:pt x="29" y="159"/>
                  </a:cubicBezTo>
                  <a:cubicBezTo>
                    <a:pt x="29" y="158"/>
                    <a:pt x="29" y="158"/>
                    <a:pt x="28" y="157"/>
                  </a:cubicBezTo>
                  <a:close/>
                  <a:moveTo>
                    <a:pt x="36" y="160"/>
                  </a:moveTo>
                  <a:cubicBezTo>
                    <a:pt x="35" y="161"/>
                    <a:pt x="30" y="164"/>
                    <a:pt x="33" y="162"/>
                  </a:cubicBezTo>
                  <a:cubicBezTo>
                    <a:pt x="36" y="159"/>
                    <a:pt x="39" y="157"/>
                    <a:pt x="42" y="154"/>
                  </a:cubicBezTo>
                  <a:cubicBezTo>
                    <a:pt x="42" y="154"/>
                    <a:pt x="41" y="153"/>
                    <a:pt x="41" y="154"/>
                  </a:cubicBezTo>
                  <a:cubicBezTo>
                    <a:pt x="38" y="155"/>
                    <a:pt x="32" y="157"/>
                    <a:pt x="30" y="159"/>
                  </a:cubicBezTo>
                  <a:cubicBezTo>
                    <a:pt x="33" y="156"/>
                    <a:pt x="37" y="154"/>
                    <a:pt x="41" y="151"/>
                  </a:cubicBezTo>
                  <a:cubicBezTo>
                    <a:pt x="41" y="151"/>
                    <a:pt x="41" y="150"/>
                    <a:pt x="40" y="151"/>
                  </a:cubicBezTo>
                  <a:cubicBezTo>
                    <a:pt x="36" y="152"/>
                    <a:pt x="33" y="154"/>
                    <a:pt x="29" y="156"/>
                  </a:cubicBezTo>
                  <a:cubicBezTo>
                    <a:pt x="33" y="153"/>
                    <a:pt x="38" y="150"/>
                    <a:pt x="41" y="147"/>
                  </a:cubicBezTo>
                  <a:cubicBezTo>
                    <a:pt x="41" y="147"/>
                    <a:pt x="41" y="146"/>
                    <a:pt x="41" y="146"/>
                  </a:cubicBezTo>
                  <a:cubicBezTo>
                    <a:pt x="38" y="147"/>
                    <a:pt x="36" y="149"/>
                    <a:pt x="34" y="150"/>
                  </a:cubicBezTo>
                  <a:cubicBezTo>
                    <a:pt x="32" y="151"/>
                    <a:pt x="29" y="152"/>
                    <a:pt x="28" y="153"/>
                  </a:cubicBezTo>
                  <a:cubicBezTo>
                    <a:pt x="32" y="148"/>
                    <a:pt x="37" y="145"/>
                    <a:pt x="41" y="141"/>
                  </a:cubicBezTo>
                  <a:cubicBezTo>
                    <a:pt x="41" y="146"/>
                    <a:pt x="42" y="152"/>
                    <a:pt x="42" y="157"/>
                  </a:cubicBezTo>
                  <a:cubicBezTo>
                    <a:pt x="42" y="157"/>
                    <a:pt x="42" y="157"/>
                    <a:pt x="42" y="157"/>
                  </a:cubicBezTo>
                  <a:cubicBezTo>
                    <a:pt x="40" y="158"/>
                    <a:pt x="38" y="159"/>
                    <a:pt x="36" y="160"/>
                  </a:cubicBezTo>
                  <a:close/>
                  <a:moveTo>
                    <a:pt x="27" y="95"/>
                  </a:moveTo>
                  <a:cubicBezTo>
                    <a:pt x="30" y="93"/>
                    <a:pt x="32" y="91"/>
                    <a:pt x="35" y="89"/>
                  </a:cubicBezTo>
                  <a:cubicBezTo>
                    <a:pt x="36" y="88"/>
                    <a:pt x="39" y="85"/>
                    <a:pt x="36" y="88"/>
                  </a:cubicBezTo>
                  <a:cubicBezTo>
                    <a:pt x="34" y="90"/>
                    <a:pt x="33" y="91"/>
                    <a:pt x="31" y="93"/>
                  </a:cubicBezTo>
                  <a:cubicBezTo>
                    <a:pt x="31" y="93"/>
                    <a:pt x="31" y="94"/>
                    <a:pt x="31" y="94"/>
                  </a:cubicBezTo>
                  <a:cubicBezTo>
                    <a:pt x="33" y="93"/>
                    <a:pt x="35" y="92"/>
                    <a:pt x="37" y="91"/>
                  </a:cubicBezTo>
                  <a:cubicBezTo>
                    <a:pt x="37" y="91"/>
                    <a:pt x="35" y="93"/>
                    <a:pt x="35" y="94"/>
                  </a:cubicBezTo>
                  <a:cubicBezTo>
                    <a:pt x="35" y="94"/>
                    <a:pt x="35" y="95"/>
                    <a:pt x="35" y="95"/>
                  </a:cubicBezTo>
                  <a:cubicBezTo>
                    <a:pt x="37" y="94"/>
                    <a:pt x="39" y="92"/>
                    <a:pt x="38" y="95"/>
                  </a:cubicBezTo>
                  <a:cubicBezTo>
                    <a:pt x="37" y="95"/>
                    <a:pt x="38" y="96"/>
                    <a:pt x="38" y="95"/>
                  </a:cubicBezTo>
                  <a:cubicBezTo>
                    <a:pt x="39" y="95"/>
                    <a:pt x="39" y="94"/>
                    <a:pt x="39" y="93"/>
                  </a:cubicBezTo>
                  <a:cubicBezTo>
                    <a:pt x="39" y="94"/>
                    <a:pt x="39" y="95"/>
                    <a:pt x="39" y="97"/>
                  </a:cubicBezTo>
                  <a:cubicBezTo>
                    <a:pt x="35" y="95"/>
                    <a:pt x="31" y="94"/>
                    <a:pt x="27" y="95"/>
                  </a:cubicBezTo>
                  <a:close/>
                  <a:moveTo>
                    <a:pt x="39" y="50"/>
                  </a:moveTo>
                  <a:cubicBezTo>
                    <a:pt x="38" y="51"/>
                    <a:pt x="37" y="52"/>
                    <a:pt x="35" y="53"/>
                  </a:cubicBezTo>
                  <a:cubicBezTo>
                    <a:pt x="31" y="56"/>
                    <a:pt x="27" y="58"/>
                    <a:pt x="23" y="61"/>
                  </a:cubicBezTo>
                  <a:cubicBezTo>
                    <a:pt x="21" y="63"/>
                    <a:pt x="18" y="65"/>
                    <a:pt x="16" y="67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0" y="72"/>
                    <a:pt x="9" y="72"/>
                    <a:pt x="8" y="73"/>
                  </a:cubicBezTo>
                  <a:cubicBezTo>
                    <a:pt x="9" y="72"/>
                    <a:pt x="10" y="72"/>
                    <a:pt x="10" y="71"/>
                  </a:cubicBezTo>
                  <a:cubicBezTo>
                    <a:pt x="15" y="66"/>
                    <a:pt x="18" y="61"/>
                    <a:pt x="23" y="57"/>
                  </a:cubicBezTo>
                  <a:cubicBezTo>
                    <a:pt x="29" y="53"/>
                    <a:pt x="33" y="47"/>
                    <a:pt x="39" y="42"/>
                  </a:cubicBezTo>
                  <a:cubicBezTo>
                    <a:pt x="39" y="45"/>
                    <a:pt x="39" y="47"/>
                    <a:pt x="39" y="50"/>
                  </a:cubicBezTo>
                  <a:close/>
                  <a:moveTo>
                    <a:pt x="38" y="35"/>
                  </a:moveTo>
                  <a:cubicBezTo>
                    <a:pt x="33" y="39"/>
                    <a:pt x="28" y="43"/>
                    <a:pt x="23" y="48"/>
                  </a:cubicBezTo>
                  <a:cubicBezTo>
                    <a:pt x="18" y="53"/>
                    <a:pt x="11" y="58"/>
                    <a:pt x="6" y="62"/>
                  </a:cubicBezTo>
                  <a:cubicBezTo>
                    <a:pt x="12" y="56"/>
                    <a:pt x="16" y="50"/>
                    <a:pt x="22" y="45"/>
                  </a:cubicBezTo>
                  <a:cubicBezTo>
                    <a:pt x="27" y="40"/>
                    <a:pt x="33" y="36"/>
                    <a:pt x="38" y="31"/>
                  </a:cubicBezTo>
                  <a:cubicBezTo>
                    <a:pt x="38" y="31"/>
                    <a:pt x="38" y="30"/>
                    <a:pt x="38" y="30"/>
                  </a:cubicBezTo>
                  <a:cubicBezTo>
                    <a:pt x="38" y="32"/>
                    <a:pt x="38" y="33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lose/>
                  <a:moveTo>
                    <a:pt x="38" y="30"/>
                  </a:moveTo>
                  <a:cubicBezTo>
                    <a:pt x="38" y="30"/>
                    <a:pt x="37" y="30"/>
                    <a:pt x="37" y="30"/>
                  </a:cubicBezTo>
                  <a:cubicBezTo>
                    <a:pt x="31" y="33"/>
                    <a:pt x="27" y="39"/>
                    <a:pt x="22" y="43"/>
                  </a:cubicBezTo>
                  <a:cubicBezTo>
                    <a:pt x="20" y="44"/>
                    <a:pt x="18" y="46"/>
                    <a:pt x="16" y="48"/>
                  </a:cubicBezTo>
                  <a:cubicBezTo>
                    <a:pt x="17" y="46"/>
                    <a:pt x="18" y="45"/>
                    <a:pt x="19" y="44"/>
                  </a:cubicBezTo>
                  <a:cubicBezTo>
                    <a:pt x="22" y="41"/>
                    <a:pt x="25" y="38"/>
                    <a:pt x="28" y="36"/>
                  </a:cubicBezTo>
                  <a:cubicBezTo>
                    <a:pt x="31" y="33"/>
                    <a:pt x="34" y="30"/>
                    <a:pt x="37" y="27"/>
                  </a:cubicBezTo>
                  <a:cubicBezTo>
                    <a:pt x="37" y="28"/>
                    <a:pt x="38" y="29"/>
                    <a:pt x="38" y="30"/>
                  </a:cubicBezTo>
                  <a:close/>
                  <a:moveTo>
                    <a:pt x="26" y="35"/>
                  </a:moveTo>
                  <a:cubicBezTo>
                    <a:pt x="22" y="39"/>
                    <a:pt x="17" y="42"/>
                    <a:pt x="13" y="46"/>
                  </a:cubicBezTo>
                  <a:cubicBezTo>
                    <a:pt x="15" y="44"/>
                    <a:pt x="16" y="42"/>
                    <a:pt x="18" y="41"/>
                  </a:cubicBezTo>
                  <a:cubicBezTo>
                    <a:pt x="24" y="35"/>
                    <a:pt x="29" y="30"/>
                    <a:pt x="33" y="24"/>
                  </a:cubicBezTo>
                  <a:cubicBezTo>
                    <a:pt x="34" y="24"/>
                    <a:pt x="33" y="24"/>
                    <a:pt x="33" y="24"/>
                  </a:cubicBezTo>
                  <a:cubicBezTo>
                    <a:pt x="27" y="27"/>
                    <a:pt x="23" y="31"/>
                    <a:pt x="18" y="35"/>
                  </a:cubicBezTo>
                  <a:cubicBezTo>
                    <a:pt x="16" y="37"/>
                    <a:pt x="13" y="39"/>
                    <a:pt x="11" y="41"/>
                  </a:cubicBezTo>
                  <a:cubicBezTo>
                    <a:pt x="9" y="42"/>
                    <a:pt x="8" y="43"/>
                    <a:pt x="6" y="44"/>
                  </a:cubicBezTo>
                  <a:cubicBezTo>
                    <a:pt x="3" y="47"/>
                    <a:pt x="6" y="44"/>
                    <a:pt x="7" y="43"/>
                  </a:cubicBezTo>
                  <a:cubicBezTo>
                    <a:pt x="12" y="39"/>
                    <a:pt x="17" y="34"/>
                    <a:pt x="22" y="31"/>
                  </a:cubicBezTo>
                  <a:cubicBezTo>
                    <a:pt x="27" y="27"/>
                    <a:pt x="31" y="25"/>
                    <a:pt x="34" y="20"/>
                  </a:cubicBezTo>
                  <a:cubicBezTo>
                    <a:pt x="34" y="20"/>
                    <a:pt x="34" y="19"/>
                    <a:pt x="33" y="19"/>
                  </a:cubicBezTo>
                  <a:cubicBezTo>
                    <a:pt x="29" y="23"/>
                    <a:pt x="24" y="26"/>
                    <a:pt x="19" y="29"/>
                  </a:cubicBezTo>
                  <a:cubicBezTo>
                    <a:pt x="17" y="31"/>
                    <a:pt x="14" y="34"/>
                    <a:pt x="12" y="36"/>
                  </a:cubicBezTo>
                  <a:cubicBezTo>
                    <a:pt x="10" y="37"/>
                    <a:pt x="9" y="38"/>
                    <a:pt x="8" y="39"/>
                  </a:cubicBezTo>
                  <a:cubicBezTo>
                    <a:pt x="9" y="38"/>
                    <a:pt x="5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8" y="37"/>
                    <a:pt x="13" y="33"/>
                    <a:pt x="17" y="29"/>
                  </a:cubicBezTo>
                  <a:cubicBezTo>
                    <a:pt x="22" y="24"/>
                    <a:pt x="28" y="20"/>
                    <a:pt x="33" y="16"/>
                  </a:cubicBezTo>
                  <a:cubicBezTo>
                    <a:pt x="33" y="16"/>
                    <a:pt x="33" y="15"/>
                    <a:pt x="33" y="15"/>
                  </a:cubicBezTo>
                  <a:cubicBezTo>
                    <a:pt x="35" y="18"/>
                    <a:pt x="36" y="22"/>
                    <a:pt x="37" y="26"/>
                  </a:cubicBezTo>
                  <a:cubicBezTo>
                    <a:pt x="32" y="28"/>
                    <a:pt x="30" y="32"/>
                    <a:pt x="26" y="35"/>
                  </a:cubicBezTo>
                  <a:close/>
                  <a:moveTo>
                    <a:pt x="14" y="32"/>
                  </a:moveTo>
                  <a:cubicBezTo>
                    <a:pt x="10" y="35"/>
                    <a:pt x="7" y="38"/>
                    <a:pt x="4" y="41"/>
                  </a:cubicBezTo>
                  <a:cubicBezTo>
                    <a:pt x="4" y="40"/>
                    <a:pt x="4" y="39"/>
                    <a:pt x="4" y="38"/>
                  </a:cubicBezTo>
                  <a:cubicBezTo>
                    <a:pt x="8" y="35"/>
                    <a:pt x="13" y="31"/>
                    <a:pt x="17" y="28"/>
                  </a:cubicBezTo>
                  <a:cubicBezTo>
                    <a:pt x="16" y="29"/>
                    <a:pt x="15" y="30"/>
                    <a:pt x="14" y="32"/>
                  </a:cubicBezTo>
                  <a:close/>
                  <a:moveTo>
                    <a:pt x="4" y="32"/>
                  </a:moveTo>
                  <a:cubicBezTo>
                    <a:pt x="9" y="29"/>
                    <a:pt x="13" y="26"/>
                    <a:pt x="18" y="22"/>
                  </a:cubicBezTo>
                  <a:cubicBezTo>
                    <a:pt x="19" y="21"/>
                    <a:pt x="20" y="20"/>
                    <a:pt x="22" y="19"/>
                  </a:cubicBezTo>
                  <a:cubicBezTo>
                    <a:pt x="15" y="24"/>
                    <a:pt x="9" y="29"/>
                    <a:pt x="4" y="36"/>
                  </a:cubicBezTo>
                  <a:cubicBezTo>
                    <a:pt x="4" y="35"/>
                    <a:pt x="4" y="34"/>
                    <a:pt x="4" y="32"/>
                  </a:cubicBezTo>
                  <a:close/>
                  <a:moveTo>
                    <a:pt x="4" y="27"/>
                  </a:moveTo>
                  <a:cubicBezTo>
                    <a:pt x="7" y="25"/>
                    <a:pt x="11" y="22"/>
                    <a:pt x="14" y="20"/>
                  </a:cubicBezTo>
                  <a:cubicBezTo>
                    <a:pt x="16" y="18"/>
                    <a:pt x="18" y="16"/>
                    <a:pt x="21" y="14"/>
                  </a:cubicBezTo>
                  <a:cubicBezTo>
                    <a:pt x="22" y="13"/>
                    <a:pt x="23" y="13"/>
                    <a:pt x="24" y="12"/>
                  </a:cubicBezTo>
                  <a:cubicBezTo>
                    <a:pt x="24" y="12"/>
                    <a:pt x="24" y="12"/>
                    <a:pt x="24" y="11"/>
                  </a:cubicBezTo>
                  <a:cubicBezTo>
                    <a:pt x="24" y="12"/>
                    <a:pt x="24" y="12"/>
                    <a:pt x="23" y="12"/>
                  </a:cubicBezTo>
                  <a:cubicBezTo>
                    <a:pt x="19" y="16"/>
                    <a:pt x="16" y="20"/>
                    <a:pt x="12" y="24"/>
                  </a:cubicBezTo>
                  <a:cubicBezTo>
                    <a:pt x="9" y="26"/>
                    <a:pt x="6" y="28"/>
                    <a:pt x="4" y="31"/>
                  </a:cubicBezTo>
                  <a:cubicBezTo>
                    <a:pt x="4" y="29"/>
                    <a:pt x="4" y="28"/>
                    <a:pt x="4" y="27"/>
                  </a:cubicBezTo>
                  <a:close/>
                  <a:moveTo>
                    <a:pt x="5" y="23"/>
                  </a:moveTo>
                  <a:cubicBezTo>
                    <a:pt x="6" y="22"/>
                    <a:pt x="8" y="21"/>
                    <a:pt x="10" y="19"/>
                  </a:cubicBezTo>
                  <a:cubicBezTo>
                    <a:pt x="8" y="21"/>
                    <a:pt x="6" y="23"/>
                    <a:pt x="4" y="25"/>
                  </a:cubicBezTo>
                  <a:cubicBezTo>
                    <a:pt x="4" y="25"/>
                    <a:pt x="4" y="24"/>
                    <a:pt x="5" y="24"/>
                  </a:cubicBezTo>
                  <a:cubicBezTo>
                    <a:pt x="5" y="24"/>
                    <a:pt x="5" y="23"/>
                    <a:pt x="5" y="23"/>
                  </a:cubicBezTo>
                  <a:close/>
                  <a:moveTo>
                    <a:pt x="6" y="18"/>
                  </a:moveTo>
                  <a:cubicBezTo>
                    <a:pt x="8" y="16"/>
                    <a:pt x="10" y="14"/>
                    <a:pt x="12" y="12"/>
                  </a:cubicBezTo>
                  <a:cubicBezTo>
                    <a:pt x="13" y="11"/>
                    <a:pt x="14" y="10"/>
                    <a:pt x="15" y="9"/>
                  </a:cubicBezTo>
                  <a:cubicBezTo>
                    <a:pt x="17" y="8"/>
                    <a:pt x="19" y="5"/>
                    <a:pt x="16" y="9"/>
                  </a:cubicBezTo>
                  <a:cubicBezTo>
                    <a:pt x="12" y="13"/>
                    <a:pt x="9" y="16"/>
                    <a:pt x="5" y="20"/>
                  </a:cubicBezTo>
                  <a:cubicBezTo>
                    <a:pt x="6" y="19"/>
                    <a:pt x="6" y="19"/>
                    <a:pt x="6" y="18"/>
                  </a:cubicBezTo>
                  <a:close/>
                  <a:moveTo>
                    <a:pt x="15" y="109"/>
                  </a:moveTo>
                  <a:cubicBezTo>
                    <a:pt x="19" y="106"/>
                    <a:pt x="23" y="104"/>
                    <a:pt x="28" y="104"/>
                  </a:cubicBezTo>
                  <a:cubicBezTo>
                    <a:pt x="23" y="106"/>
                    <a:pt x="19" y="109"/>
                    <a:pt x="16" y="112"/>
                  </a:cubicBezTo>
                  <a:cubicBezTo>
                    <a:pt x="15" y="111"/>
                    <a:pt x="15" y="111"/>
                    <a:pt x="15" y="110"/>
                  </a:cubicBezTo>
                  <a:cubicBezTo>
                    <a:pt x="15" y="110"/>
                    <a:pt x="15" y="109"/>
                    <a:pt x="15" y="109"/>
                  </a:cubicBezTo>
                  <a:close/>
                  <a:moveTo>
                    <a:pt x="51" y="208"/>
                  </a:moveTo>
                  <a:cubicBezTo>
                    <a:pt x="50" y="207"/>
                    <a:pt x="48" y="206"/>
                    <a:pt x="47" y="205"/>
                  </a:cubicBezTo>
                  <a:cubicBezTo>
                    <a:pt x="44" y="202"/>
                    <a:pt x="40" y="202"/>
                    <a:pt x="37" y="201"/>
                  </a:cubicBezTo>
                  <a:cubicBezTo>
                    <a:pt x="36" y="193"/>
                    <a:pt x="35" y="184"/>
                    <a:pt x="35" y="176"/>
                  </a:cubicBezTo>
                  <a:cubicBezTo>
                    <a:pt x="38" y="175"/>
                    <a:pt x="41" y="173"/>
                    <a:pt x="44" y="173"/>
                  </a:cubicBezTo>
                  <a:cubicBezTo>
                    <a:pt x="47" y="181"/>
                    <a:pt x="53" y="188"/>
                    <a:pt x="56" y="197"/>
                  </a:cubicBezTo>
                  <a:cubicBezTo>
                    <a:pt x="52" y="199"/>
                    <a:pt x="51" y="203"/>
                    <a:pt x="51" y="208"/>
                  </a:cubicBezTo>
                  <a:close/>
                  <a:moveTo>
                    <a:pt x="43" y="170"/>
                  </a:moveTo>
                  <a:cubicBezTo>
                    <a:pt x="43" y="170"/>
                    <a:pt x="43" y="170"/>
                    <a:pt x="43" y="170"/>
                  </a:cubicBezTo>
                  <a:cubicBezTo>
                    <a:pt x="43" y="170"/>
                    <a:pt x="42" y="169"/>
                    <a:pt x="42" y="170"/>
                  </a:cubicBezTo>
                  <a:cubicBezTo>
                    <a:pt x="42" y="170"/>
                    <a:pt x="41" y="170"/>
                    <a:pt x="40" y="171"/>
                  </a:cubicBezTo>
                  <a:cubicBezTo>
                    <a:pt x="39" y="171"/>
                    <a:pt x="39" y="171"/>
                    <a:pt x="39" y="171"/>
                  </a:cubicBezTo>
                  <a:cubicBezTo>
                    <a:pt x="39" y="171"/>
                    <a:pt x="39" y="171"/>
                    <a:pt x="40" y="171"/>
                  </a:cubicBezTo>
                  <a:cubicBezTo>
                    <a:pt x="41" y="170"/>
                    <a:pt x="42" y="169"/>
                    <a:pt x="43" y="168"/>
                  </a:cubicBezTo>
                  <a:cubicBezTo>
                    <a:pt x="43" y="168"/>
                    <a:pt x="43" y="167"/>
                    <a:pt x="42" y="168"/>
                  </a:cubicBezTo>
                  <a:cubicBezTo>
                    <a:pt x="40" y="168"/>
                    <a:pt x="35" y="169"/>
                    <a:pt x="34" y="171"/>
                  </a:cubicBezTo>
                  <a:cubicBezTo>
                    <a:pt x="36" y="168"/>
                    <a:pt x="39" y="167"/>
                    <a:pt x="42" y="165"/>
                  </a:cubicBezTo>
                  <a:cubicBezTo>
                    <a:pt x="42" y="164"/>
                    <a:pt x="42" y="164"/>
                    <a:pt x="42" y="164"/>
                  </a:cubicBezTo>
                  <a:cubicBezTo>
                    <a:pt x="40" y="165"/>
                    <a:pt x="39" y="166"/>
                    <a:pt x="37" y="166"/>
                  </a:cubicBezTo>
                  <a:cubicBezTo>
                    <a:pt x="35" y="167"/>
                    <a:pt x="31" y="170"/>
                    <a:pt x="36" y="167"/>
                  </a:cubicBezTo>
                  <a:cubicBezTo>
                    <a:pt x="38" y="165"/>
                    <a:pt x="40" y="163"/>
                    <a:pt x="42" y="161"/>
                  </a:cubicBezTo>
                  <a:cubicBezTo>
                    <a:pt x="42" y="161"/>
                    <a:pt x="42" y="161"/>
                    <a:pt x="42" y="161"/>
                  </a:cubicBezTo>
                  <a:cubicBezTo>
                    <a:pt x="39" y="162"/>
                    <a:pt x="35" y="163"/>
                    <a:pt x="33" y="165"/>
                  </a:cubicBezTo>
                  <a:cubicBezTo>
                    <a:pt x="36" y="162"/>
                    <a:pt x="40" y="161"/>
                    <a:pt x="42" y="157"/>
                  </a:cubicBezTo>
                  <a:cubicBezTo>
                    <a:pt x="42" y="162"/>
                    <a:pt x="43" y="166"/>
                    <a:pt x="43" y="170"/>
                  </a:cubicBezTo>
                  <a:close/>
                  <a:moveTo>
                    <a:pt x="33" y="15"/>
                  </a:moveTo>
                  <a:cubicBezTo>
                    <a:pt x="33" y="15"/>
                    <a:pt x="33" y="15"/>
                    <a:pt x="32" y="15"/>
                  </a:cubicBezTo>
                  <a:cubicBezTo>
                    <a:pt x="28" y="19"/>
                    <a:pt x="23" y="22"/>
                    <a:pt x="18" y="26"/>
                  </a:cubicBezTo>
                  <a:cubicBezTo>
                    <a:pt x="16" y="28"/>
                    <a:pt x="13" y="31"/>
                    <a:pt x="10" y="33"/>
                  </a:cubicBezTo>
                  <a:cubicBezTo>
                    <a:pt x="9" y="34"/>
                    <a:pt x="7" y="35"/>
                    <a:pt x="6" y="36"/>
                  </a:cubicBezTo>
                  <a:cubicBezTo>
                    <a:pt x="4" y="37"/>
                    <a:pt x="4" y="38"/>
                    <a:pt x="5" y="36"/>
                  </a:cubicBezTo>
                  <a:cubicBezTo>
                    <a:pt x="11" y="27"/>
                    <a:pt x="21" y="21"/>
                    <a:pt x="28" y="14"/>
                  </a:cubicBezTo>
                  <a:cubicBezTo>
                    <a:pt x="29" y="14"/>
                    <a:pt x="29" y="13"/>
                    <a:pt x="29" y="13"/>
                  </a:cubicBezTo>
                  <a:cubicBezTo>
                    <a:pt x="30" y="13"/>
                    <a:pt x="30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3"/>
                    <a:pt x="32" y="14"/>
                    <a:pt x="33" y="15"/>
                  </a:cubicBezTo>
                  <a:close/>
                  <a:moveTo>
                    <a:pt x="26" y="8"/>
                  </a:moveTo>
                  <a:cubicBezTo>
                    <a:pt x="27" y="9"/>
                    <a:pt x="29" y="10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5" y="15"/>
                    <a:pt x="21" y="19"/>
                    <a:pt x="16" y="22"/>
                  </a:cubicBezTo>
                  <a:cubicBezTo>
                    <a:pt x="14" y="24"/>
                    <a:pt x="12" y="25"/>
                    <a:pt x="10" y="27"/>
                  </a:cubicBezTo>
                  <a:cubicBezTo>
                    <a:pt x="9" y="28"/>
                    <a:pt x="8" y="28"/>
                    <a:pt x="7" y="29"/>
                  </a:cubicBezTo>
                  <a:cubicBezTo>
                    <a:pt x="7" y="29"/>
                    <a:pt x="3" y="33"/>
                    <a:pt x="5" y="30"/>
                  </a:cubicBezTo>
                  <a:cubicBezTo>
                    <a:pt x="7" y="27"/>
                    <a:pt x="11" y="25"/>
                    <a:pt x="14" y="22"/>
                  </a:cubicBezTo>
                  <a:cubicBezTo>
                    <a:pt x="18" y="18"/>
                    <a:pt x="22" y="14"/>
                    <a:pt x="27" y="10"/>
                  </a:cubicBezTo>
                  <a:cubicBezTo>
                    <a:pt x="27" y="10"/>
                    <a:pt x="26" y="10"/>
                    <a:pt x="26" y="10"/>
                  </a:cubicBezTo>
                  <a:cubicBezTo>
                    <a:pt x="18" y="14"/>
                    <a:pt x="12" y="21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7" y="24"/>
                    <a:pt x="10" y="20"/>
                    <a:pt x="12" y="18"/>
                  </a:cubicBezTo>
                  <a:cubicBezTo>
                    <a:pt x="15" y="15"/>
                    <a:pt x="17" y="13"/>
                    <a:pt x="20" y="11"/>
                  </a:cubicBezTo>
                  <a:cubicBezTo>
                    <a:pt x="21" y="11"/>
                    <a:pt x="22" y="10"/>
                    <a:pt x="22" y="9"/>
                  </a:cubicBezTo>
                  <a:cubicBezTo>
                    <a:pt x="22" y="9"/>
                    <a:pt x="23" y="9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17" y="12"/>
                    <a:pt x="11" y="18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1"/>
                    <a:pt x="7" y="19"/>
                    <a:pt x="8" y="19"/>
                  </a:cubicBezTo>
                  <a:cubicBezTo>
                    <a:pt x="9" y="17"/>
                    <a:pt x="10" y="16"/>
                    <a:pt x="12" y="14"/>
                  </a:cubicBezTo>
                  <a:cubicBezTo>
                    <a:pt x="14" y="12"/>
                    <a:pt x="17" y="9"/>
                    <a:pt x="19" y="6"/>
                  </a:cubicBezTo>
                  <a:cubicBezTo>
                    <a:pt x="19" y="6"/>
                    <a:pt x="19" y="6"/>
                    <a:pt x="18" y="6"/>
                  </a:cubicBezTo>
                  <a:cubicBezTo>
                    <a:pt x="14" y="9"/>
                    <a:pt x="10" y="12"/>
                    <a:pt x="7" y="16"/>
                  </a:cubicBezTo>
                  <a:cubicBezTo>
                    <a:pt x="10" y="8"/>
                    <a:pt x="16" y="2"/>
                    <a:pt x="26" y="8"/>
                  </a:cubicBezTo>
                  <a:close/>
                </a:path>
              </a:pathLst>
            </a:custGeom>
            <a:blipFill dpi="0" rotWithShape="1">
              <a:blip r:embed="rId4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62" name="Freeform 56"/>
            <p:cNvSpPr/>
            <p:nvPr/>
          </p:nvSpPr>
          <p:spPr bwMode="auto">
            <a:xfrm>
              <a:off x="2340061" y="1650262"/>
              <a:ext cx="17463" cy="31750"/>
            </a:xfrm>
            <a:custGeom>
              <a:avLst/>
              <a:gdLst>
                <a:gd name="T0" fmla="*/ 3 w 6"/>
                <a:gd name="T1" fmla="*/ 2 h 11"/>
                <a:gd name="T2" fmla="*/ 1 w 6"/>
                <a:gd name="T3" fmla="*/ 3 h 11"/>
                <a:gd name="T4" fmla="*/ 3 w 6"/>
                <a:gd name="T5" fmla="*/ 10 h 11"/>
                <a:gd name="T6" fmla="*/ 5 w 6"/>
                <a:gd name="T7" fmla="*/ 8 h 11"/>
                <a:gd name="T8" fmla="*/ 3 w 6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1">
                  <a:moveTo>
                    <a:pt x="3" y="2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5"/>
                    <a:pt x="1" y="8"/>
                    <a:pt x="3" y="10"/>
                  </a:cubicBezTo>
                  <a:cubicBezTo>
                    <a:pt x="4" y="11"/>
                    <a:pt x="6" y="10"/>
                    <a:pt x="5" y="8"/>
                  </a:cubicBezTo>
                  <a:cubicBezTo>
                    <a:pt x="4" y="6"/>
                    <a:pt x="4" y="4"/>
                    <a:pt x="3" y="2"/>
                  </a:cubicBezTo>
                  <a:close/>
                </a:path>
              </a:pathLst>
            </a:custGeom>
            <a:blipFill dpi="0" rotWithShape="1">
              <a:blip r:embed="rId4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63" name="Freeform 57"/>
            <p:cNvSpPr/>
            <p:nvPr/>
          </p:nvSpPr>
          <p:spPr bwMode="auto">
            <a:xfrm>
              <a:off x="784311" y="-8659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64" name="Freeform 58"/>
            <p:cNvSpPr>
              <a:spLocks noEditPoints="1"/>
            </p:cNvSpPr>
            <p:nvPr/>
          </p:nvSpPr>
          <p:spPr bwMode="auto">
            <a:xfrm>
              <a:off x="2763923" y="-761151"/>
              <a:ext cx="163513" cy="185738"/>
            </a:xfrm>
            <a:custGeom>
              <a:avLst/>
              <a:gdLst>
                <a:gd name="T0" fmla="*/ 16 w 56"/>
                <a:gd name="T1" fmla="*/ 3 h 64"/>
                <a:gd name="T2" fmla="*/ 25 w 56"/>
                <a:gd name="T3" fmla="*/ 63 h 64"/>
                <a:gd name="T4" fmla="*/ 55 w 56"/>
                <a:gd name="T5" fmla="*/ 10 h 64"/>
                <a:gd name="T6" fmla="*/ 27 w 56"/>
                <a:gd name="T7" fmla="*/ 60 h 64"/>
                <a:gd name="T8" fmla="*/ 30 w 56"/>
                <a:gd name="T9" fmla="*/ 51 h 64"/>
                <a:gd name="T10" fmla="*/ 35 w 56"/>
                <a:gd name="T11" fmla="*/ 48 h 64"/>
                <a:gd name="T12" fmla="*/ 37 w 56"/>
                <a:gd name="T13" fmla="*/ 46 h 64"/>
                <a:gd name="T14" fmla="*/ 24 w 56"/>
                <a:gd name="T15" fmla="*/ 56 h 64"/>
                <a:gd name="T16" fmla="*/ 24 w 56"/>
                <a:gd name="T17" fmla="*/ 56 h 64"/>
                <a:gd name="T18" fmla="*/ 21 w 56"/>
                <a:gd name="T19" fmla="*/ 52 h 64"/>
                <a:gd name="T20" fmla="*/ 34 w 56"/>
                <a:gd name="T21" fmla="*/ 41 h 64"/>
                <a:gd name="T22" fmla="*/ 36 w 56"/>
                <a:gd name="T23" fmla="*/ 35 h 64"/>
                <a:gd name="T24" fmla="*/ 15 w 56"/>
                <a:gd name="T25" fmla="*/ 42 h 64"/>
                <a:gd name="T26" fmla="*/ 17 w 56"/>
                <a:gd name="T27" fmla="*/ 45 h 64"/>
                <a:gd name="T28" fmla="*/ 51 w 56"/>
                <a:gd name="T29" fmla="*/ 15 h 64"/>
                <a:gd name="T30" fmla="*/ 34 w 56"/>
                <a:gd name="T31" fmla="*/ 31 h 64"/>
                <a:gd name="T32" fmla="*/ 37 w 56"/>
                <a:gd name="T33" fmla="*/ 25 h 64"/>
                <a:gd name="T34" fmla="*/ 52 w 56"/>
                <a:gd name="T35" fmla="*/ 13 h 64"/>
                <a:gd name="T36" fmla="*/ 21 w 56"/>
                <a:gd name="T37" fmla="*/ 33 h 64"/>
                <a:gd name="T38" fmla="*/ 49 w 56"/>
                <a:gd name="T39" fmla="*/ 8 h 64"/>
                <a:gd name="T40" fmla="*/ 26 w 56"/>
                <a:gd name="T41" fmla="*/ 41 h 64"/>
                <a:gd name="T42" fmla="*/ 48 w 56"/>
                <a:gd name="T43" fmla="*/ 27 h 64"/>
                <a:gd name="T44" fmla="*/ 35 w 56"/>
                <a:gd name="T45" fmla="*/ 43 h 64"/>
                <a:gd name="T46" fmla="*/ 43 w 56"/>
                <a:gd name="T47" fmla="*/ 35 h 64"/>
                <a:gd name="T48" fmla="*/ 21 w 56"/>
                <a:gd name="T49" fmla="*/ 51 h 64"/>
                <a:gd name="T50" fmla="*/ 46 w 56"/>
                <a:gd name="T51" fmla="*/ 31 h 64"/>
                <a:gd name="T52" fmla="*/ 19 w 56"/>
                <a:gd name="T53" fmla="*/ 48 h 64"/>
                <a:gd name="T54" fmla="*/ 50 w 56"/>
                <a:gd name="T55" fmla="*/ 7 h 64"/>
                <a:gd name="T56" fmla="*/ 17 w 56"/>
                <a:gd name="T57" fmla="*/ 32 h 64"/>
                <a:gd name="T58" fmla="*/ 48 w 56"/>
                <a:gd name="T59" fmla="*/ 6 h 64"/>
                <a:gd name="T60" fmla="*/ 12 w 56"/>
                <a:gd name="T61" fmla="*/ 36 h 64"/>
                <a:gd name="T62" fmla="*/ 25 w 56"/>
                <a:gd name="T63" fmla="*/ 20 h 64"/>
                <a:gd name="T64" fmla="*/ 21 w 56"/>
                <a:gd name="T65" fmla="*/ 18 h 64"/>
                <a:gd name="T66" fmla="*/ 8 w 56"/>
                <a:gd name="T67" fmla="*/ 27 h 64"/>
                <a:gd name="T68" fmla="*/ 15 w 56"/>
                <a:gd name="T69" fmla="*/ 20 h 64"/>
                <a:gd name="T70" fmla="*/ 13 w 56"/>
                <a:gd name="T71" fmla="*/ 15 h 64"/>
                <a:gd name="T72" fmla="*/ 6 w 56"/>
                <a:gd name="T73" fmla="*/ 20 h 64"/>
                <a:gd name="T74" fmla="*/ 5 w 56"/>
                <a:gd name="T75" fmla="*/ 15 h 64"/>
                <a:gd name="T76" fmla="*/ 16 w 56"/>
                <a:gd name="T77" fmla="*/ 9 h 64"/>
                <a:gd name="T78" fmla="*/ 22 w 56"/>
                <a:gd name="T79" fmla="*/ 13 h 64"/>
                <a:gd name="T80" fmla="*/ 21 w 56"/>
                <a:gd name="T81" fmla="*/ 10 h 64"/>
                <a:gd name="T82" fmla="*/ 10 w 56"/>
                <a:gd name="T83" fmla="*/ 25 h 64"/>
                <a:gd name="T84" fmla="*/ 25 w 56"/>
                <a:gd name="T85" fmla="*/ 19 h 64"/>
                <a:gd name="T86" fmla="*/ 26 w 56"/>
                <a:gd name="T87" fmla="*/ 21 h 64"/>
                <a:gd name="T88" fmla="*/ 22 w 56"/>
                <a:gd name="T89" fmla="*/ 27 h 64"/>
                <a:gd name="T90" fmla="*/ 25 w 56"/>
                <a:gd name="T91" fmla="*/ 20 h 64"/>
                <a:gd name="T92" fmla="*/ 35 w 56"/>
                <a:gd name="T93" fmla="*/ 15 h 64"/>
                <a:gd name="T94" fmla="*/ 28 w 56"/>
                <a:gd name="T95" fmla="*/ 22 h 64"/>
                <a:gd name="T96" fmla="*/ 36 w 56"/>
                <a:gd name="T97" fmla="*/ 15 h 64"/>
                <a:gd name="T98" fmla="*/ 46 w 56"/>
                <a:gd name="T99" fmla="*/ 7 h 64"/>
                <a:gd name="T100" fmla="*/ 30 w 56"/>
                <a:gd name="T101" fmla="*/ 20 h 64"/>
                <a:gd name="T102" fmla="*/ 35 w 56"/>
                <a:gd name="T103" fmla="*/ 13 h 64"/>
                <a:gd name="T104" fmla="*/ 40 w 56"/>
                <a:gd name="T105" fmla="*/ 6 h 64"/>
                <a:gd name="T106" fmla="*/ 6 w 56"/>
                <a:gd name="T107" fmla="*/ 20 h 64"/>
                <a:gd name="T108" fmla="*/ 5 w 56"/>
                <a:gd name="T109" fmla="*/ 16 h 64"/>
                <a:gd name="T110" fmla="*/ 18 w 56"/>
                <a:gd name="T111" fmla="*/ 7 h 64"/>
                <a:gd name="T112" fmla="*/ 13 w 56"/>
                <a:gd name="T113" fmla="*/ 37 h 64"/>
                <a:gd name="T114" fmla="*/ 34 w 56"/>
                <a:gd name="T115" fmla="*/ 27 h 64"/>
                <a:gd name="T116" fmla="*/ 15 w 56"/>
                <a:gd name="T117" fmla="*/ 4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4" y="4"/>
                    <a:pt x="48" y="1"/>
                    <a:pt x="43" y="3"/>
                  </a:cubicBezTo>
                  <a:cubicBezTo>
                    <a:pt x="35" y="4"/>
                    <a:pt x="31" y="11"/>
                    <a:pt x="28" y="18"/>
                  </a:cubicBezTo>
                  <a:cubicBezTo>
                    <a:pt x="25" y="12"/>
                    <a:pt x="22" y="5"/>
                    <a:pt x="16" y="3"/>
                  </a:cubicBezTo>
                  <a:cubicBezTo>
                    <a:pt x="11" y="0"/>
                    <a:pt x="5" y="3"/>
                    <a:pt x="3" y="9"/>
                  </a:cubicBezTo>
                  <a:cubicBezTo>
                    <a:pt x="0" y="16"/>
                    <a:pt x="4" y="25"/>
                    <a:pt x="6" y="31"/>
                  </a:cubicBezTo>
                  <a:cubicBezTo>
                    <a:pt x="12" y="42"/>
                    <a:pt x="18" y="52"/>
                    <a:pt x="25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4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5" y="53"/>
                    <a:pt x="43" y="42"/>
                    <a:pt x="49" y="31"/>
                  </a:cubicBezTo>
                  <a:cubicBezTo>
                    <a:pt x="52" y="25"/>
                    <a:pt x="56" y="18"/>
                    <a:pt x="55" y="10"/>
                  </a:cubicBezTo>
                  <a:close/>
                  <a:moveTo>
                    <a:pt x="27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8" y="58"/>
                    <a:pt x="29" y="57"/>
                    <a:pt x="30" y="55"/>
                  </a:cubicBezTo>
                  <a:cubicBezTo>
                    <a:pt x="29" y="57"/>
                    <a:pt x="28" y="58"/>
                    <a:pt x="27" y="60"/>
                  </a:cubicBezTo>
                  <a:close/>
                  <a:moveTo>
                    <a:pt x="24" y="56"/>
                  </a:moveTo>
                  <a:cubicBezTo>
                    <a:pt x="25" y="56"/>
                    <a:pt x="26" y="55"/>
                    <a:pt x="27" y="54"/>
                  </a:cubicBezTo>
                  <a:cubicBezTo>
                    <a:pt x="28" y="53"/>
                    <a:pt x="29" y="52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3"/>
                    <a:pt x="27" y="54"/>
                    <a:pt x="25" y="56"/>
                  </a:cubicBezTo>
                  <a:cubicBezTo>
                    <a:pt x="25" y="56"/>
                    <a:pt x="24" y="56"/>
                    <a:pt x="24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8"/>
                  </a:moveTo>
                  <a:cubicBezTo>
                    <a:pt x="32" y="50"/>
                    <a:pt x="29" y="55"/>
                    <a:pt x="26" y="59"/>
                  </a:cubicBezTo>
                  <a:cubicBezTo>
                    <a:pt x="25" y="58"/>
                    <a:pt x="25" y="58"/>
                    <a:pt x="25" y="57"/>
                  </a:cubicBezTo>
                  <a:cubicBezTo>
                    <a:pt x="29" y="54"/>
                    <a:pt x="31" y="51"/>
                    <a:pt x="35" y="48"/>
                  </a:cubicBezTo>
                  <a:close/>
                  <a:moveTo>
                    <a:pt x="37" y="46"/>
                  </a:moveTo>
                  <a:cubicBezTo>
                    <a:pt x="36" y="46"/>
                    <a:pt x="36" y="46"/>
                    <a:pt x="35" y="47"/>
                  </a:cubicBezTo>
                  <a:cubicBezTo>
                    <a:pt x="36" y="46"/>
                    <a:pt x="37" y="45"/>
                    <a:pt x="37" y="45"/>
                  </a:cubicBezTo>
                  <a:cubicBezTo>
                    <a:pt x="37" y="45"/>
                    <a:pt x="37" y="45"/>
                    <a:pt x="37" y="46"/>
                  </a:cubicBezTo>
                  <a:close/>
                  <a:moveTo>
                    <a:pt x="24" y="56"/>
                  </a:moveTo>
                  <a:cubicBezTo>
                    <a:pt x="23" y="55"/>
                    <a:pt x="23" y="54"/>
                    <a:pt x="23" y="54"/>
                  </a:cubicBezTo>
                  <a:cubicBezTo>
                    <a:pt x="28" y="50"/>
                    <a:pt x="34" y="46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4" y="46"/>
                    <a:pt x="29" y="51"/>
                    <a:pt x="24" y="56"/>
                  </a:cubicBezTo>
                  <a:close/>
                  <a:moveTo>
                    <a:pt x="21" y="52"/>
                  </a:moveTo>
                  <a:cubicBezTo>
                    <a:pt x="24" y="50"/>
                    <a:pt x="26" y="49"/>
                    <a:pt x="29" y="47"/>
                  </a:cubicBezTo>
                  <a:cubicBezTo>
                    <a:pt x="27" y="49"/>
                    <a:pt x="24" y="51"/>
                    <a:pt x="22" y="53"/>
                  </a:cubicBezTo>
                  <a:cubicBezTo>
                    <a:pt x="22" y="53"/>
                    <a:pt x="21" y="52"/>
                    <a:pt x="21" y="52"/>
                  </a:cubicBezTo>
                  <a:close/>
                  <a:moveTo>
                    <a:pt x="19" y="49"/>
                  </a:moveTo>
                  <a:cubicBezTo>
                    <a:pt x="28" y="46"/>
                    <a:pt x="35" y="40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0" y="37"/>
                    <a:pt x="37" y="39"/>
                    <a:pt x="34" y="41"/>
                  </a:cubicBezTo>
                  <a:cubicBezTo>
                    <a:pt x="30" y="45"/>
                    <a:pt x="25" y="48"/>
                    <a:pt x="21" y="51"/>
                  </a:cubicBezTo>
                  <a:cubicBezTo>
                    <a:pt x="20" y="50"/>
                    <a:pt x="20" y="49"/>
                    <a:pt x="19" y="49"/>
                  </a:cubicBezTo>
                  <a:close/>
                  <a:moveTo>
                    <a:pt x="18" y="46"/>
                  </a:moveTo>
                  <a:cubicBezTo>
                    <a:pt x="24" y="43"/>
                    <a:pt x="30" y="39"/>
                    <a:pt x="36" y="35"/>
                  </a:cubicBezTo>
                  <a:cubicBezTo>
                    <a:pt x="38" y="34"/>
                    <a:pt x="40" y="33"/>
                    <a:pt x="42" y="32"/>
                  </a:cubicBezTo>
                  <a:cubicBezTo>
                    <a:pt x="35" y="37"/>
                    <a:pt x="26" y="41"/>
                    <a:pt x="19" y="48"/>
                  </a:cubicBezTo>
                  <a:cubicBezTo>
                    <a:pt x="18" y="47"/>
                    <a:pt x="18" y="47"/>
                    <a:pt x="18" y="46"/>
                  </a:cubicBezTo>
                  <a:close/>
                  <a:moveTo>
                    <a:pt x="15" y="42"/>
                  </a:moveTo>
                  <a:cubicBezTo>
                    <a:pt x="16" y="42"/>
                    <a:pt x="16" y="42"/>
                    <a:pt x="16" y="42"/>
                  </a:cubicBezTo>
                  <a:cubicBezTo>
                    <a:pt x="22" y="39"/>
                    <a:pt x="28" y="35"/>
                    <a:pt x="35" y="31"/>
                  </a:cubicBezTo>
                  <a:cubicBezTo>
                    <a:pt x="34" y="31"/>
                    <a:pt x="34" y="32"/>
                    <a:pt x="33" y="32"/>
                  </a:cubicBezTo>
                  <a:cubicBezTo>
                    <a:pt x="28" y="36"/>
                    <a:pt x="22" y="41"/>
                    <a:pt x="17" y="45"/>
                  </a:cubicBezTo>
                  <a:cubicBezTo>
                    <a:pt x="17" y="44"/>
                    <a:pt x="16" y="43"/>
                    <a:pt x="15" y="42"/>
                  </a:cubicBezTo>
                  <a:close/>
                  <a:moveTo>
                    <a:pt x="39" y="24"/>
                  </a:moveTo>
                  <a:cubicBezTo>
                    <a:pt x="43" y="21"/>
                    <a:pt x="46" y="18"/>
                    <a:pt x="50" y="15"/>
                  </a:cubicBezTo>
                  <a:cubicBezTo>
                    <a:pt x="50" y="15"/>
                    <a:pt x="51" y="15"/>
                    <a:pt x="51" y="15"/>
                  </a:cubicBezTo>
                  <a:cubicBezTo>
                    <a:pt x="51" y="14"/>
                    <a:pt x="51" y="14"/>
                    <a:pt x="52" y="14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7"/>
                    <a:pt x="51" y="18"/>
                    <a:pt x="51" y="18"/>
                  </a:cubicBezTo>
                  <a:cubicBezTo>
                    <a:pt x="45" y="21"/>
                    <a:pt x="40" y="27"/>
                    <a:pt x="34" y="31"/>
                  </a:cubicBezTo>
                  <a:cubicBezTo>
                    <a:pt x="31" y="33"/>
                    <a:pt x="27" y="35"/>
                    <a:pt x="23" y="37"/>
                  </a:cubicBezTo>
                  <a:cubicBezTo>
                    <a:pt x="22" y="38"/>
                    <a:pt x="20" y="39"/>
                    <a:pt x="19" y="40"/>
                  </a:cubicBezTo>
                  <a:cubicBezTo>
                    <a:pt x="15" y="42"/>
                    <a:pt x="19" y="39"/>
                    <a:pt x="20" y="39"/>
                  </a:cubicBezTo>
                  <a:cubicBezTo>
                    <a:pt x="25" y="34"/>
                    <a:pt x="32" y="30"/>
                    <a:pt x="37" y="25"/>
                  </a:cubicBezTo>
                  <a:cubicBezTo>
                    <a:pt x="38" y="25"/>
                    <a:pt x="38" y="24"/>
                    <a:pt x="39" y="24"/>
                  </a:cubicBezTo>
                  <a:close/>
                  <a:moveTo>
                    <a:pt x="51" y="8"/>
                  </a:moveTo>
                  <a:cubicBezTo>
                    <a:pt x="51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0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2"/>
                    <a:pt x="21" y="34"/>
                    <a:pt x="18" y="36"/>
                  </a:cubicBezTo>
                  <a:cubicBezTo>
                    <a:pt x="19" y="35"/>
                    <a:pt x="20" y="34"/>
                    <a:pt x="21" y="33"/>
                  </a:cubicBezTo>
                  <a:cubicBezTo>
                    <a:pt x="31" y="24"/>
                    <a:pt x="43" y="19"/>
                    <a:pt x="51" y="8"/>
                  </a:cubicBezTo>
                  <a:close/>
                  <a:moveTo>
                    <a:pt x="31" y="24"/>
                  </a:moveTo>
                  <a:cubicBezTo>
                    <a:pt x="35" y="22"/>
                    <a:pt x="38" y="19"/>
                    <a:pt x="41" y="16"/>
                  </a:cubicBezTo>
                  <a:cubicBezTo>
                    <a:pt x="44" y="14"/>
                    <a:pt x="48" y="11"/>
                    <a:pt x="49" y="8"/>
                  </a:cubicBezTo>
                  <a:cubicBezTo>
                    <a:pt x="45" y="15"/>
                    <a:pt x="38" y="20"/>
                    <a:pt x="31" y="24"/>
                  </a:cubicBezTo>
                  <a:close/>
                  <a:moveTo>
                    <a:pt x="48" y="27"/>
                  </a:moveTo>
                  <a:cubicBezTo>
                    <a:pt x="44" y="30"/>
                    <a:pt x="39" y="33"/>
                    <a:pt x="35" y="36"/>
                  </a:cubicBezTo>
                  <a:cubicBezTo>
                    <a:pt x="32" y="37"/>
                    <a:pt x="29" y="39"/>
                    <a:pt x="26" y="41"/>
                  </a:cubicBezTo>
                  <a:cubicBezTo>
                    <a:pt x="24" y="42"/>
                    <a:pt x="20" y="44"/>
                    <a:pt x="19" y="45"/>
                  </a:cubicBezTo>
                  <a:cubicBezTo>
                    <a:pt x="24" y="40"/>
                    <a:pt x="29" y="36"/>
                    <a:pt x="35" y="32"/>
                  </a:cubicBezTo>
                  <a:cubicBezTo>
                    <a:pt x="41" y="28"/>
                    <a:pt x="46" y="23"/>
                    <a:pt x="51" y="19"/>
                  </a:cubicBezTo>
                  <a:cubicBezTo>
                    <a:pt x="50" y="22"/>
                    <a:pt x="49" y="24"/>
                    <a:pt x="48" y="27"/>
                  </a:cubicBezTo>
                  <a:close/>
                  <a:moveTo>
                    <a:pt x="41" y="40"/>
                  </a:moveTo>
                  <a:cubicBezTo>
                    <a:pt x="37" y="43"/>
                    <a:pt x="34" y="45"/>
                    <a:pt x="30" y="48"/>
                  </a:cubicBezTo>
                  <a:cubicBezTo>
                    <a:pt x="29" y="48"/>
                    <a:pt x="29" y="49"/>
                    <a:pt x="28" y="49"/>
                  </a:cubicBezTo>
                  <a:cubicBezTo>
                    <a:pt x="30" y="47"/>
                    <a:pt x="32" y="45"/>
                    <a:pt x="35" y="43"/>
                  </a:cubicBezTo>
                  <a:cubicBezTo>
                    <a:pt x="37" y="42"/>
                    <a:pt x="40" y="40"/>
                    <a:pt x="42" y="38"/>
                  </a:cubicBezTo>
                  <a:cubicBezTo>
                    <a:pt x="41" y="38"/>
                    <a:pt x="41" y="39"/>
                    <a:pt x="41" y="40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42" y="36"/>
                    <a:pt x="42" y="36"/>
                  </a:cubicBezTo>
                  <a:cubicBezTo>
                    <a:pt x="40" y="38"/>
                    <a:pt x="37" y="40"/>
                    <a:pt x="35" y="43"/>
                  </a:cubicBezTo>
                  <a:cubicBezTo>
                    <a:pt x="32" y="45"/>
                    <a:pt x="29" y="46"/>
                    <a:pt x="27" y="48"/>
                  </a:cubicBezTo>
                  <a:cubicBezTo>
                    <a:pt x="25" y="49"/>
                    <a:pt x="23" y="50"/>
                    <a:pt x="21" y="51"/>
                  </a:cubicBezTo>
                  <a:cubicBezTo>
                    <a:pt x="23" y="50"/>
                    <a:pt x="25" y="49"/>
                    <a:pt x="26" y="47"/>
                  </a:cubicBezTo>
                  <a:cubicBezTo>
                    <a:pt x="33" y="43"/>
                    <a:pt x="40" y="38"/>
                    <a:pt x="45" y="32"/>
                  </a:cubicBezTo>
                  <a:cubicBezTo>
                    <a:pt x="44" y="33"/>
                    <a:pt x="44" y="34"/>
                    <a:pt x="43" y="35"/>
                  </a:cubicBezTo>
                  <a:close/>
                  <a:moveTo>
                    <a:pt x="46" y="31"/>
                  </a:moveTo>
                  <a:cubicBezTo>
                    <a:pt x="46" y="31"/>
                    <a:pt x="46" y="31"/>
                    <a:pt x="45" y="31"/>
                  </a:cubicBezTo>
                  <a:cubicBezTo>
                    <a:pt x="41" y="34"/>
                    <a:pt x="36" y="38"/>
                    <a:pt x="31" y="42"/>
                  </a:cubicBezTo>
                  <a:cubicBezTo>
                    <a:pt x="29" y="44"/>
                    <a:pt x="26" y="45"/>
                    <a:pt x="24" y="46"/>
                  </a:cubicBezTo>
                  <a:cubicBezTo>
                    <a:pt x="24" y="46"/>
                    <a:pt x="19" y="48"/>
                    <a:pt x="19" y="48"/>
                  </a:cubicBezTo>
                  <a:cubicBezTo>
                    <a:pt x="21" y="47"/>
                    <a:pt x="22" y="46"/>
                    <a:pt x="23" y="45"/>
                  </a:cubicBezTo>
                  <a:cubicBezTo>
                    <a:pt x="31" y="39"/>
                    <a:pt x="40" y="35"/>
                    <a:pt x="47" y="29"/>
                  </a:cubicBezTo>
                  <a:cubicBezTo>
                    <a:pt x="47" y="29"/>
                    <a:pt x="46" y="30"/>
                    <a:pt x="46" y="31"/>
                  </a:cubicBezTo>
                  <a:close/>
                  <a:moveTo>
                    <a:pt x="50" y="7"/>
                  </a:moveTo>
                  <a:cubicBezTo>
                    <a:pt x="43" y="13"/>
                    <a:pt x="37" y="19"/>
                    <a:pt x="30" y="24"/>
                  </a:cubicBezTo>
                  <a:cubicBezTo>
                    <a:pt x="27" y="27"/>
                    <a:pt x="23" y="30"/>
                    <a:pt x="19" y="33"/>
                  </a:cubicBezTo>
                  <a:cubicBezTo>
                    <a:pt x="17" y="34"/>
                    <a:pt x="15" y="35"/>
                    <a:pt x="13" y="36"/>
                  </a:cubicBezTo>
                  <a:cubicBezTo>
                    <a:pt x="14" y="35"/>
                    <a:pt x="16" y="33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9" y="30"/>
                    <a:pt x="21" y="29"/>
                    <a:pt x="22" y="27"/>
                  </a:cubicBezTo>
                  <a:cubicBezTo>
                    <a:pt x="27" y="24"/>
                    <a:pt x="31" y="21"/>
                    <a:pt x="36" y="18"/>
                  </a:cubicBezTo>
                  <a:cubicBezTo>
                    <a:pt x="41" y="14"/>
                    <a:pt x="46" y="11"/>
                    <a:pt x="48" y="6"/>
                  </a:cubicBezTo>
                  <a:cubicBezTo>
                    <a:pt x="49" y="6"/>
                    <a:pt x="49" y="6"/>
                    <a:pt x="50" y="7"/>
                  </a:cubicBezTo>
                  <a:close/>
                  <a:moveTo>
                    <a:pt x="12" y="35"/>
                  </a:moveTo>
                  <a:cubicBezTo>
                    <a:pt x="12" y="34"/>
                    <a:pt x="13" y="34"/>
                    <a:pt x="14" y="34"/>
                  </a:cubicBezTo>
                  <a:cubicBezTo>
                    <a:pt x="13" y="34"/>
                    <a:pt x="13" y="35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lose/>
                  <a:moveTo>
                    <a:pt x="10" y="31"/>
                  </a:moveTo>
                  <a:cubicBezTo>
                    <a:pt x="12" y="29"/>
                    <a:pt x="15" y="27"/>
                    <a:pt x="17" y="26"/>
                  </a:cubicBezTo>
                  <a:cubicBezTo>
                    <a:pt x="19" y="24"/>
                    <a:pt x="23" y="22"/>
                    <a:pt x="25" y="20"/>
                  </a:cubicBezTo>
                  <a:cubicBezTo>
                    <a:pt x="20" y="25"/>
                    <a:pt x="15" y="29"/>
                    <a:pt x="11" y="34"/>
                  </a:cubicBezTo>
                  <a:cubicBezTo>
                    <a:pt x="11" y="33"/>
                    <a:pt x="10" y="32"/>
                    <a:pt x="10" y="31"/>
                  </a:cubicBezTo>
                  <a:close/>
                  <a:moveTo>
                    <a:pt x="8" y="27"/>
                  </a:moveTo>
                  <a:cubicBezTo>
                    <a:pt x="13" y="25"/>
                    <a:pt x="16" y="21"/>
                    <a:pt x="21" y="18"/>
                  </a:cubicBezTo>
                  <a:cubicBezTo>
                    <a:pt x="21" y="18"/>
                    <a:pt x="24" y="16"/>
                    <a:pt x="21" y="18"/>
                  </a:cubicBezTo>
                  <a:cubicBezTo>
                    <a:pt x="20" y="20"/>
                    <a:pt x="19" y="21"/>
                    <a:pt x="18" y="22"/>
                  </a:cubicBezTo>
                  <a:cubicBezTo>
                    <a:pt x="15" y="25"/>
                    <a:pt x="12" y="27"/>
                    <a:pt x="9" y="30"/>
                  </a:cubicBezTo>
                  <a:cubicBezTo>
                    <a:pt x="9" y="29"/>
                    <a:pt x="8" y="28"/>
                    <a:pt x="8" y="27"/>
                  </a:cubicBezTo>
                  <a:close/>
                  <a:moveTo>
                    <a:pt x="7" y="24"/>
                  </a:moveTo>
                  <a:cubicBezTo>
                    <a:pt x="11" y="21"/>
                    <a:pt x="16" y="17"/>
                    <a:pt x="20" y="15"/>
                  </a:cubicBezTo>
                  <a:cubicBezTo>
                    <a:pt x="23" y="13"/>
                    <a:pt x="19" y="16"/>
                    <a:pt x="19" y="16"/>
                  </a:cubicBezTo>
                  <a:cubicBezTo>
                    <a:pt x="18" y="17"/>
                    <a:pt x="16" y="19"/>
                    <a:pt x="15" y="20"/>
                  </a:cubicBezTo>
                  <a:cubicBezTo>
                    <a:pt x="12" y="22"/>
                    <a:pt x="10" y="24"/>
                    <a:pt x="8" y="26"/>
                  </a:cubicBezTo>
                  <a:cubicBezTo>
                    <a:pt x="7" y="25"/>
                    <a:pt x="7" y="25"/>
                    <a:pt x="7" y="24"/>
                  </a:cubicBezTo>
                  <a:close/>
                  <a:moveTo>
                    <a:pt x="6" y="20"/>
                  </a:moveTo>
                  <a:cubicBezTo>
                    <a:pt x="8" y="19"/>
                    <a:pt x="10" y="17"/>
                    <a:pt x="13" y="15"/>
                  </a:cubicBezTo>
                  <a:cubicBezTo>
                    <a:pt x="14" y="14"/>
                    <a:pt x="15" y="14"/>
                    <a:pt x="17" y="13"/>
                  </a:cubicBezTo>
                  <a:cubicBezTo>
                    <a:pt x="18" y="12"/>
                    <a:pt x="21" y="8"/>
                    <a:pt x="18" y="12"/>
                  </a:cubicBezTo>
                  <a:cubicBezTo>
                    <a:pt x="15" y="16"/>
                    <a:pt x="10" y="19"/>
                    <a:pt x="6" y="22"/>
                  </a:cubicBezTo>
                  <a:cubicBezTo>
                    <a:pt x="6" y="22"/>
                    <a:pt x="6" y="21"/>
                    <a:pt x="6" y="20"/>
                  </a:cubicBezTo>
                  <a:close/>
                  <a:moveTo>
                    <a:pt x="5" y="13"/>
                  </a:moveTo>
                  <a:cubicBezTo>
                    <a:pt x="6" y="12"/>
                    <a:pt x="8" y="10"/>
                    <a:pt x="9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5"/>
                    <a:pt x="5" y="14"/>
                    <a:pt x="5" y="13"/>
                  </a:cubicBezTo>
                  <a:close/>
                  <a:moveTo>
                    <a:pt x="5" y="18"/>
                  </a:moveTo>
                  <a:cubicBezTo>
                    <a:pt x="5" y="18"/>
                    <a:pt x="5" y="17"/>
                    <a:pt x="5" y="17"/>
                  </a:cubicBezTo>
                  <a:cubicBezTo>
                    <a:pt x="9" y="15"/>
                    <a:pt x="12" y="11"/>
                    <a:pt x="16" y="9"/>
                  </a:cubicBezTo>
                  <a:cubicBezTo>
                    <a:pt x="19" y="6"/>
                    <a:pt x="13" y="12"/>
                    <a:pt x="13" y="13"/>
                  </a:cubicBezTo>
                  <a:cubicBezTo>
                    <a:pt x="10" y="15"/>
                    <a:pt x="8" y="17"/>
                    <a:pt x="5" y="19"/>
                  </a:cubicBezTo>
                  <a:cubicBezTo>
                    <a:pt x="5" y="19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20" y="14"/>
                    <a:pt x="17" y="15"/>
                    <a:pt x="15" y="17"/>
                  </a:cubicBezTo>
                  <a:cubicBezTo>
                    <a:pt x="12" y="19"/>
                    <a:pt x="9" y="21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1" y="19"/>
                    <a:pt x="17" y="16"/>
                    <a:pt x="21" y="10"/>
                  </a:cubicBezTo>
                  <a:cubicBezTo>
                    <a:pt x="21" y="11"/>
                    <a:pt x="22" y="12"/>
                    <a:pt x="22" y="13"/>
                  </a:cubicBezTo>
                  <a:close/>
                  <a:moveTo>
                    <a:pt x="24" y="16"/>
                  </a:moveTo>
                  <a:cubicBezTo>
                    <a:pt x="19" y="18"/>
                    <a:pt x="15" y="22"/>
                    <a:pt x="11" y="25"/>
                  </a:cubicBezTo>
                  <a:cubicBezTo>
                    <a:pt x="10" y="26"/>
                    <a:pt x="7" y="27"/>
                    <a:pt x="10" y="25"/>
                  </a:cubicBezTo>
                  <a:cubicBezTo>
                    <a:pt x="11" y="24"/>
                    <a:pt x="13" y="23"/>
                    <a:pt x="14" y="21"/>
                  </a:cubicBezTo>
                  <a:cubicBezTo>
                    <a:pt x="17" y="19"/>
                    <a:pt x="20" y="16"/>
                    <a:pt x="23" y="14"/>
                  </a:cubicBezTo>
                  <a:cubicBezTo>
                    <a:pt x="23" y="15"/>
                    <a:pt x="23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1" y="29"/>
                  </a:cubicBezTo>
                  <a:cubicBezTo>
                    <a:pt x="15" y="27"/>
                    <a:pt x="20" y="21"/>
                    <a:pt x="24" y="17"/>
                  </a:cubicBezTo>
                  <a:cubicBezTo>
                    <a:pt x="24" y="18"/>
                    <a:pt x="25" y="19"/>
                    <a:pt x="25" y="19"/>
                  </a:cubicBezTo>
                  <a:close/>
                  <a:moveTo>
                    <a:pt x="26" y="21"/>
                  </a:moveTo>
                  <a:cubicBezTo>
                    <a:pt x="26" y="21"/>
                    <a:pt x="26" y="21"/>
                    <a:pt x="27" y="21"/>
                  </a:cubicBezTo>
                  <a:cubicBezTo>
                    <a:pt x="27" y="21"/>
                    <a:pt x="27" y="22"/>
                    <a:pt x="27" y="22"/>
                  </a:cubicBezTo>
                  <a:cubicBezTo>
                    <a:pt x="26" y="22"/>
                    <a:pt x="25" y="23"/>
                    <a:pt x="24" y="24"/>
                  </a:cubicBezTo>
                  <a:cubicBezTo>
                    <a:pt x="23" y="25"/>
                    <a:pt x="23" y="26"/>
                    <a:pt x="22" y="27"/>
                  </a:cubicBezTo>
                  <a:cubicBezTo>
                    <a:pt x="20" y="28"/>
                    <a:pt x="18" y="30"/>
                    <a:pt x="16" y="31"/>
                  </a:cubicBezTo>
                  <a:cubicBezTo>
                    <a:pt x="15" y="32"/>
                    <a:pt x="15" y="32"/>
                    <a:pt x="14" y="33"/>
                  </a:cubicBezTo>
                  <a:cubicBezTo>
                    <a:pt x="13" y="33"/>
                    <a:pt x="11" y="35"/>
                    <a:pt x="13" y="33"/>
                  </a:cubicBezTo>
                  <a:cubicBezTo>
                    <a:pt x="17" y="28"/>
                    <a:pt x="22" y="25"/>
                    <a:pt x="25" y="20"/>
                  </a:cubicBezTo>
                  <a:cubicBezTo>
                    <a:pt x="26" y="20"/>
                    <a:pt x="26" y="20"/>
                    <a:pt x="26" y="21"/>
                  </a:cubicBezTo>
                  <a:close/>
                  <a:moveTo>
                    <a:pt x="31" y="17"/>
                  </a:moveTo>
                  <a:cubicBezTo>
                    <a:pt x="34" y="15"/>
                    <a:pt x="37" y="13"/>
                    <a:pt x="40" y="11"/>
                  </a:cubicBezTo>
                  <a:cubicBezTo>
                    <a:pt x="39" y="12"/>
                    <a:pt x="37" y="14"/>
                    <a:pt x="35" y="15"/>
                  </a:cubicBezTo>
                  <a:cubicBezTo>
                    <a:pt x="34" y="16"/>
                    <a:pt x="32" y="17"/>
                    <a:pt x="31" y="18"/>
                  </a:cubicBezTo>
                  <a:cubicBezTo>
                    <a:pt x="31" y="18"/>
                    <a:pt x="31" y="17"/>
                    <a:pt x="31" y="17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7" y="22"/>
                    <a:pt x="27" y="23"/>
                    <a:pt x="27" y="23"/>
                  </a:cubicBezTo>
                  <a:cubicBezTo>
                    <a:pt x="27" y="23"/>
                    <a:pt x="27" y="22"/>
                    <a:pt x="28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4" y="17"/>
                    <a:pt x="36" y="15"/>
                  </a:cubicBezTo>
                  <a:cubicBezTo>
                    <a:pt x="38" y="14"/>
                    <a:pt x="40" y="13"/>
                    <a:pt x="42" y="11"/>
                  </a:cubicBezTo>
                  <a:cubicBezTo>
                    <a:pt x="42" y="10"/>
                    <a:pt x="44" y="8"/>
                    <a:pt x="45" y="7"/>
                  </a:cubicBezTo>
                  <a:cubicBezTo>
                    <a:pt x="46" y="7"/>
                    <a:pt x="46" y="6"/>
                    <a:pt x="47" y="6"/>
                  </a:cubicBezTo>
                  <a:cubicBezTo>
                    <a:pt x="47" y="6"/>
                    <a:pt x="47" y="7"/>
                    <a:pt x="46" y="7"/>
                  </a:cubicBezTo>
                  <a:cubicBezTo>
                    <a:pt x="45" y="9"/>
                    <a:pt x="44" y="10"/>
                    <a:pt x="43" y="11"/>
                  </a:cubicBezTo>
                  <a:cubicBezTo>
                    <a:pt x="41" y="13"/>
                    <a:pt x="38" y="15"/>
                    <a:pt x="36" y="17"/>
                  </a:cubicBezTo>
                  <a:cubicBezTo>
                    <a:pt x="34" y="18"/>
                    <a:pt x="31" y="20"/>
                    <a:pt x="29" y="21"/>
                  </a:cubicBezTo>
                  <a:cubicBezTo>
                    <a:pt x="29" y="21"/>
                    <a:pt x="30" y="20"/>
                    <a:pt x="30" y="20"/>
                  </a:cubicBezTo>
                  <a:close/>
                  <a:moveTo>
                    <a:pt x="43" y="6"/>
                  </a:moveTo>
                  <a:cubicBezTo>
                    <a:pt x="43" y="6"/>
                    <a:pt x="45" y="5"/>
                    <a:pt x="46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0" y="10"/>
                    <a:pt x="38" y="12"/>
                    <a:pt x="35" y="13"/>
                  </a:cubicBezTo>
                  <a:cubicBezTo>
                    <a:pt x="34" y="14"/>
                    <a:pt x="33" y="15"/>
                    <a:pt x="32" y="16"/>
                  </a:cubicBezTo>
                  <a:cubicBezTo>
                    <a:pt x="33" y="15"/>
                    <a:pt x="33" y="14"/>
                    <a:pt x="34" y="14"/>
                  </a:cubicBezTo>
                  <a:cubicBezTo>
                    <a:pt x="36" y="11"/>
                    <a:pt x="39" y="8"/>
                    <a:pt x="43" y="6"/>
                  </a:cubicBezTo>
                  <a:close/>
                  <a:moveTo>
                    <a:pt x="40" y="6"/>
                  </a:moveTo>
                  <a:cubicBezTo>
                    <a:pt x="38" y="8"/>
                    <a:pt x="36" y="10"/>
                    <a:pt x="34" y="12"/>
                  </a:cubicBezTo>
                  <a:cubicBezTo>
                    <a:pt x="35" y="10"/>
                    <a:pt x="38" y="8"/>
                    <a:pt x="40" y="6"/>
                  </a:cubicBezTo>
                  <a:close/>
                  <a:moveTo>
                    <a:pt x="20" y="9"/>
                  </a:moveTo>
                  <a:cubicBezTo>
                    <a:pt x="15" y="13"/>
                    <a:pt x="10" y="16"/>
                    <a:pt x="6" y="20"/>
                  </a:cubicBezTo>
                  <a:cubicBezTo>
                    <a:pt x="10" y="16"/>
                    <a:pt x="15" y="12"/>
                    <a:pt x="18" y="7"/>
                  </a:cubicBezTo>
                  <a:cubicBezTo>
                    <a:pt x="19" y="8"/>
                    <a:pt x="20" y="9"/>
                    <a:pt x="20" y="9"/>
                  </a:cubicBezTo>
                  <a:close/>
                  <a:moveTo>
                    <a:pt x="18" y="7"/>
                  </a:moveTo>
                  <a:cubicBezTo>
                    <a:pt x="13" y="9"/>
                    <a:pt x="10" y="13"/>
                    <a:pt x="5" y="16"/>
                  </a:cubicBezTo>
                  <a:cubicBezTo>
                    <a:pt x="7" y="15"/>
                    <a:pt x="9" y="13"/>
                    <a:pt x="10" y="11"/>
                  </a:cubicBezTo>
                  <a:cubicBezTo>
                    <a:pt x="12" y="10"/>
                    <a:pt x="14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7" y="6"/>
                    <a:pt x="18" y="7"/>
                  </a:cubicBezTo>
                  <a:close/>
                  <a:moveTo>
                    <a:pt x="14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6" y="7"/>
                    <a:pt x="8" y="4"/>
                    <a:pt x="14" y="5"/>
                  </a:cubicBezTo>
                  <a:close/>
                  <a:moveTo>
                    <a:pt x="13" y="37"/>
                  </a:moveTo>
                  <a:cubicBezTo>
                    <a:pt x="15" y="35"/>
                    <a:pt x="18" y="34"/>
                    <a:pt x="20" y="32"/>
                  </a:cubicBezTo>
                  <a:cubicBezTo>
                    <a:pt x="18" y="34"/>
                    <a:pt x="16" y="36"/>
                    <a:pt x="14" y="38"/>
                  </a:cubicBezTo>
                  <a:cubicBezTo>
                    <a:pt x="14" y="38"/>
                    <a:pt x="15" y="39"/>
                    <a:pt x="15" y="38"/>
                  </a:cubicBezTo>
                  <a:cubicBezTo>
                    <a:pt x="21" y="34"/>
                    <a:pt x="28" y="31"/>
                    <a:pt x="34" y="27"/>
                  </a:cubicBezTo>
                  <a:cubicBezTo>
                    <a:pt x="35" y="27"/>
                    <a:pt x="35" y="27"/>
                    <a:pt x="35" y="26"/>
                  </a:cubicBezTo>
                  <a:cubicBezTo>
                    <a:pt x="35" y="27"/>
                    <a:pt x="35" y="27"/>
                    <a:pt x="34" y="27"/>
                  </a:cubicBezTo>
                  <a:cubicBezTo>
                    <a:pt x="29" y="32"/>
                    <a:pt x="21" y="36"/>
                    <a:pt x="15" y="41"/>
                  </a:cubicBezTo>
                  <a:cubicBezTo>
                    <a:pt x="15" y="41"/>
                    <a:pt x="15" y="41"/>
                    <a:pt x="15" y="42"/>
                  </a:cubicBezTo>
                  <a:cubicBezTo>
                    <a:pt x="15" y="41"/>
                    <a:pt x="15" y="40"/>
                    <a:pt x="14" y="40"/>
                  </a:cubicBezTo>
                  <a:cubicBezTo>
                    <a:pt x="14" y="39"/>
                    <a:pt x="13" y="38"/>
                    <a:pt x="13" y="37"/>
                  </a:cubicBezTo>
                  <a:close/>
                </a:path>
              </a:pathLst>
            </a:custGeom>
            <a:blipFill dpi="0" rotWithShape="1">
              <a:blip r:embed="rId4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65" name="Freeform 59"/>
            <p:cNvSpPr>
              <a:spLocks noEditPoints="1"/>
            </p:cNvSpPr>
            <p:nvPr/>
          </p:nvSpPr>
          <p:spPr bwMode="auto">
            <a:xfrm>
              <a:off x="8197936" y="-81701"/>
              <a:ext cx="160338" cy="187325"/>
            </a:xfrm>
            <a:custGeom>
              <a:avLst/>
              <a:gdLst>
                <a:gd name="T0" fmla="*/ 16 w 55"/>
                <a:gd name="T1" fmla="*/ 2 h 64"/>
                <a:gd name="T2" fmla="*/ 25 w 55"/>
                <a:gd name="T3" fmla="*/ 63 h 64"/>
                <a:gd name="T4" fmla="*/ 55 w 55"/>
                <a:gd name="T5" fmla="*/ 10 h 64"/>
                <a:gd name="T6" fmla="*/ 26 w 55"/>
                <a:gd name="T7" fmla="*/ 59 h 64"/>
                <a:gd name="T8" fmla="*/ 30 w 55"/>
                <a:gd name="T9" fmla="*/ 51 h 64"/>
                <a:gd name="T10" fmla="*/ 35 w 55"/>
                <a:gd name="T11" fmla="*/ 47 h 64"/>
                <a:gd name="T12" fmla="*/ 37 w 55"/>
                <a:gd name="T13" fmla="*/ 45 h 64"/>
                <a:gd name="T14" fmla="*/ 24 w 55"/>
                <a:gd name="T15" fmla="*/ 56 h 64"/>
                <a:gd name="T16" fmla="*/ 24 w 55"/>
                <a:gd name="T17" fmla="*/ 56 h 64"/>
                <a:gd name="T18" fmla="*/ 21 w 55"/>
                <a:gd name="T19" fmla="*/ 51 h 64"/>
                <a:gd name="T20" fmla="*/ 34 w 55"/>
                <a:gd name="T21" fmla="*/ 41 h 64"/>
                <a:gd name="T22" fmla="*/ 36 w 55"/>
                <a:gd name="T23" fmla="*/ 35 h 64"/>
                <a:gd name="T24" fmla="*/ 15 w 55"/>
                <a:gd name="T25" fmla="*/ 41 h 64"/>
                <a:gd name="T26" fmla="*/ 17 w 55"/>
                <a:gd name="T27" fmla="*/ 45 h 64"/>
                <a:gd name="T28" fmla="*/ 51 w 55"/>
                <a:gd name="T29" fmla="*/ 14 h 64"/>
                <a:gd name="T30" fmla="*/ 34 w 55"/>
                <a:gd name="T31" fmla="*/ 30 h 64"/>
                <a:gd name="T32" fmla="*/ 37 w 55"/>
                <a:gd name="T33" fmla="*/ 25 h 64"/>
                <a:gd name="T34" fmla="*/ 52 w 55"/>
                <a:gd name="T35" fmla="*/ 13 h 64"/>
                <a:gd name="T36" fmla="*/ 21 w 55"/>
                <a:gd name="T37" fmla="*/ 32 h 64"/>
                <a:gd name="T38" fmla="*/ 49 w 55"/>
                <a:gd name="T39" fmla="*/ 8 h 64"/>
                <a:gd name="T40" fmla="*/ 26 w 55"/>
                <a:gd name="T41" fmla="*/ 40 h 64"/>
                <a:gd name="T42" fmla="*/ 48 w 55"/>
                <a:gd name="T43" fmla="*/ 26 h 64"/>
                <a:gd name="T44" fmla="*/ 35 w 55"/>
                <a:gd name="T45" fmla="*/ 43 h 64"/>
                <a:gd name="T46" fmla="*/ 43 w 55"/>
                <a:gd name="T47" fmla="*/ 35 h 64"/>
                <a:gd name="T48" fmla="*/ 21 w 55"/>
                <a:gd name="T49" fmla="*/ 50 h 64"/>
                <a:gd name="T50" fmla="*/ 46 w 55"/>
                <a:gd name="T51" fmla="*/ 30 h 64"/>
                <a:gd name="T52" fmla="*/ 19 w 55"/>
                <a:gd name="T53" fmla="*/ 48 h 64"/>
                <a:gd name="T54" fmla="*/ 50 w 55"/>
                <a:gd name="T55" fmla="*/ 7 h 64"/>
                <a:gd name="T56" fmla="*/ 16 w 55"/>
                <a:gd name="T57" fmla="*/ 31 h 64"/>
                <a:gd name="T58" fmla="*/ 48 w 55"/>
                <a:gd name="T59" fmla="*/ 5 h 64"/>
                <a:gd name="T60" fmla="*/ 12 w 55"/>
                <a:gd name="T61" fmla="*/ 35 h 64"/>
                <a:gd name="T62" fmla="*/ 24 w 55"/>
                <a:gd name="T63" fmla="*/ 20 h 64"/>
                <a:gd name="T64" fmla="*/ 20 w 55"/>
                <a:gd name="T65" fmla="*/ 18 h 64"/>
                <a:gd name="T66" fmla="*/ 8 w 55"/>
                <a:gd name="T67" fmla="*/ 27 h 64"/>
                <a:gd name="T68" fmla="*/ 15 w 55"/>
                <a:gd name="T69" fmla="*/ 19 h 64"/>
                <a:gd name="T70" fmla="*/ 13 w 55"/>
                <a:gd name="T71" fmla="*/ 15 h 64"/>
                <a:gd name="T72" fmla="*/ 5 w 55"/>
                <a:gd name="T73" fmla="*/ 19 h 64"/>
                <a:gd name="T74" fmla="*/ 5 w 55"/>
                <a:gd name="T75" fmla="*/ 15 h 64"/>
                <a:gd name="T76" fmla="*/ 16 w 55"/>
                <a:gd name="T77" fmla="*/ 8 h 64"/>
                <a:gd name="T78" fmla="*/ 22 w 55"/>
                <a:gd name="T79" fmla="*/ 12 h 64"/>
                <a:gd name="T80" fmla="*/ 20 w 55"/>
                <a:gd name="T81" fmla="*/ 10 h 64"/>
                <a:gd name="T82" fmla="*/ 10 w 55"/>
                <a:gd name="T83" fmla="*/ 24 h 64"/>
                <a:gd name="T84" fmla="*/ 25 w 55"/>
                <a:gd name="T85" fmla="*/ 19 h 64"/>
                <a:gd name="T86" fmla="*/ 25 w 55"/>
                <a:gd name="T87" fmla="*/ 20 h 64"/>
                <a:gd name="T88" fmla="*/ 22 w 55"/>
                <a:gd name="T89" fmla="*/ 26 h 64"/>
                <a:gd name="T90" fmla="*/ 25 w 55"/>
                <a:gd name="T91" fmla="*/ 20 h 64"/>
                <a:gd name="T92" fmla="*/ 35 w 55"/>
                <a:gd name="T93" fmla="*/ 14 h 64"/>
                <a:gd name="T94" fmla="*/ 28 w 55"/>
                <a:gd name="T95" fmla="*/ 22 h 64"/>
                <a:gd name="T96" fmla="*/ 36 w 55"/>
                <a:gd name="T97" fmla="*/ 15 h 64"/>
                <a:gd name="T98" fmla="*/ 46 w 55"/>
                <a:gd name="T99" fmla="*/ 7 h 64"/>
                <a:gd name="T100" fmla="*/ 30 w 55"/>
                <a:gd name="T101" fmla="*/ 20 h 64"/>
                <a:gd name="T102" fmla="*/ 35 w 55"/>
                <a:gd name="T103" fmla="*/ 13 h 64"/>
                <a:gd name="T104" fmla="*/ 40 w 55"/>
                <a:gd name="T105" fmla="*/ 6 h 64"/>
                <a:gd name="T106" fmla="*/ 5 w 55"/>
                <a:gd name="T107" fmla="*/ 19 h 64"/>
                <a:gd name="T108" fmla="*/ 5 w 55"/>
                <a:gd name="T109" fmla="*/ 16 h 64"/>
                <a:gd name="T110" fmla="*/ 18 w 55"/>
                <a:gd name="T111" fmla="*/ 6 h 64"/>
                <a:gd name="T112" fmla="*/ 13 w 55"/>
                <a:gd name="T113" fmla="*/ 36 h 64"/>
                <a:gd name="T114" fmla="*/ 34 w 55"/>
                <a:gd name="T115" fmla="*/ 26 h 64"/>
                <a:gd name="T116" fmla="*/ 15 w 55"/>
                <a:gd name="T117" fmla="*/ 4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" h="64">
                  <a:moveTo>
                    <a:pt x="55" y="10"/>
                  </a:moveTo>
                  <a:cubicBezTo>
                    <a:pt x="54" y="4"/>
                    <a:pt x="48" y="1"/>
                    <a:pt x="42" y="2"/>
                  </a:cubicBezTo>
                  <a:cubicBezTo>
                    <a:pt x="35" y="4"/>
                    <a:pt x="31" y="11"/>
                    <a:pt x="27" y="17"/>
                  </a:cubicBezTo>
                  <a:cubicBezTo>
                    <a:pt x="25" y="12"/>
                    <a:pt x="22" y="5"/>
                    <a:pt x="16" y="2"/>
                  </a:cubicBezTo>
                  <a:cubicBezTo>
                    <a:pt x="10" y="0"/>
                    <a:pt x="4" y="3"/>
                    <a:pt x="2" y="8"/>
                  </a:cubicBezTo>
                  <a:cubicBezTo>
                    <a:pt x="0" y="15"/>
                    <a:pt x="3" y="24"/>
                    <a:pt x="6" y="30"/>
                  </a:cubicBezTo>
                  <a:cubicBezTo>
                    <a:pt x="12" y="42"/>
                    <a:pt x="18" y="52"/>
                    <a:pt x="25" y="62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3"/>
                    <a:pt x="27" y="63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35" y="53"/>
                    <a:pt x="43" y="42"/>
                    <a:pt x="49" y="31"/>
                  </a:cubicBezTo>
                  <a:cubicBezTo>
                    <a:pt x="52" y="24"/>
                    <a:pt x="55" y="17"/>
                    <a:pt x="55" y="10"/>
                  </a:cubicBezTo>
                  <a:close/>
                  <a:moveTo>
                    <a:pt x="26" y="59"/>
                  </a:moveTo>
                  <a:cubicBezTo>
                    <a:pt x="26" y="59"/>
                    <a:pt x="26" y="59"/>
                    <a:pt x="26" y="59"/>
                  </a:cubicBezTo>
                  <a:cubicBezTo>
                    <a:pt x="27" y="58"/>
                    <a:pt x="29" y="56"/>
                    <a:pt x="30" y="55"/>
                  </a:cubicBezTo>
                  <a:cubicBezTo>
                    <a:pt x="29" y="56"/>
                    <a:pt x="27" y="58"/>
                    <a:pt x="26" y="59"/>
                  </a:cubicBezTo>
                  <a:close/>
                  <a:moveTo>
                    <a:pt x="24" y="56"/>
                  </a:moveTo>
                  <a:cubicBezTo>
                    <a:pt x="25" y="55"/>
                    <a:pt x="26" y="54"/>
                    <a:pt x="26" y="54"/>
                  </a:cubicBezTo>
                  <a:cubicBezTo>
                    <a:pt x="28" y="53"/>
                    <a:pt x="29" y="52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8" y="52"/>
                    <a:pt x="27" y="54"/>
                    <a:pt x="25" y="55"/>
                  </a:cubicBezTo>
                  <a:cubicBezTo>
                    <a:pt x="25" y="56"/>
                    <a:pt x="24" y="56"/>
                    <a:pt x="24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7"/>
                  </a:moveTo>
                  <a:cubicBezTo>
                    <a:pt x="32" y="50"/>
                    <a:pt x="29" y="55"/>
                    <a:pt x="26" y="58"/>
                  </a:cubicBezTo>
                  <a:cubicBezTo>
                    <a:pt x="25" y="58"/>
                    <a:pt x="25" y="57"/>
                    <a:pt x="24" y="56"/>
                  </a:cubicBezTo>
                  <a:cubicBezTo>
                    <a:pt x="28" y="54"/>
                    <a:pt x="31" y="50"/>
                    <a:pt x="35" y="47"/>
                  </a:cubicBezTo>
                  <a:close/>
                  <a:moveTo>
                    <a:pt x="37" y="45"/>
                  </a:moveTo>
                  <a:cubicBezTo>
                    <a:pt x="36" y="46"/>
                    <a:pt x="36" y="46"/>
                    <a:pt x="35" y="46"/>
                  </a:cubicBezTo>
                  <a:cubicBezTo>
                    <a:pt x="36" y="46"/>
                    <a:pt x="37" y="45"/>
                    <a:pt x="37" y="44"/>
                  </a:cubicBezTo>
                  <a:cubicBezTo>
                    <a:pt x="37" y="44"/>
                    <a:pt x="37" y="45"/>
                    <a:pt x="37" y="45"/>
                  </a:cubicBezTo>
                  <a:close/>
                  <a:moveTo>
                    <a:pt x="24" y="56"/>
                  </a:moveTo>
                  <a:cubicBezTo>
                    <a:pt x="23" y="55"/>
                    <a:pt x="23" y="54"/>
                    <a:pt x="22" y="53"/>
                  </a:cubicBezTo>
                  <a:cubicBezTo>
                    <a:pt x="28" y="49"/>
                    <a:pt x="34" y="46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4" y="46"/>
                    <a:pt x="29" y="51"/>
                    <a:pt x="24" y="56"/>
                  </a:cubicBezTo>
                  <a:close/>
                  <a:moveTo>
                    <a:pt x="21" y="51"/>
                  </a:moveTo>
                  <a:cubicBezTo>
                    <a:pt x="24" y="50"/>
                    <a:pt x="26" y="49"/>
                    <a:pt x="29" y="47"/>
                  </a:cubicBezTo>
                  <a:cubicBezTo>
                    <a:pt x="26" y="49"/>
                    <a:pt x="24" y="51"/>
                    <a:pt x="22" y="53"/>
                  </a:cubicBezTo>
                  <a:cubicBezTo>
                    <a:pt x="22" y="52"/>
                    <a:pt x="21" y="52"/>
                    <a:pt x="21" y="51"/>
                  </a:cubicBezTo>
                  <a:close/>
                  <a:moveTo>
                    <a:pt x="19" y="48"/>
                  </a:moveTo>
                  <a:cubicBezTo>
                    <a:pt x="28" y="46"/>
                    <a:pt x="35" y="39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0" y="36"/>
                    <a:pt x="37" y="39"/>
                    <a:pt x="34" y="41"/>
                  </a:cubicBezTo>
                  <a:cubicBezTo>
                    <a:pt x="29" y="44"/>
                    <a:pt x="25" y="47"/>
                    <a:pt x="21" y="50"/>
                  </a:cubicBezTo>
                  <a:cubicBezTo>
                    <a:pt x="20" y="50"/>
                    <a:pt x="20" y="49"/>
                    <a:pt x="19" y="48"/>
                  </a:cubicBezTo>
                  <a:close/>
                  <a:moveTo>
                    <a:pt x="18" y="46"/>
                  </a:moveTo>
                  <a:cubicBezTo>
                    <a:pt x="24" y="43"/>
                    <a:pt x="30" y="39"/>
                    <a:pt x="36" y="35"/>
                  </a:cubicBezTo>
                  <a:cubicBezTo>
                    <a:pt x="38" y="34"/>
                    <a:pt x="40" y="33"/>
                    <a:pt x="42" y="31"/>
                  </a:cubicBezTo>
                  <a:cubicBezTo>
                    <a:pt x="34" y="37"/>
                    <a:pt x="25" y="41"/>
                    <a:pt x="19" y="47"/>
                  </a:cubicBezTo>
                  <a:cubicBezTo>
                    <a:pt x="18" y="47"/>
                    <a:pt x="18" y="46"/>
                    <a:pt x="18" y="46"/>
                  </a:cubicBezTo>
                  <a:close/>
                  <a:moveTo>
                    <a:pt x="15" y="41"/>
                  </a:moveTo>
                  <a:cubicBezTo>
                    <a:pt x="15" y="41"/>
                    <a:pt x="16" y="41"/>
                    <a:pt x="16" y="41"/>
                  </a:cubicBezTo>
                  <a:cubicBezTo>
                    <a:pt x="22" y="38"/>
                    <a:pt x="28" y="34"/>
                    <a:pt x="34" y="31"/>
                  </a:cubicBezTo>
                  <a:cubicBezTo>
                    <a:pt x="34" y="31"/>
                    <a:pt x="34" y="31"/>
                    <a:pt x="33" y="32"/>
                  </a:cubicBezTo>
                  <a:cubicBezTo>
                    <a:pt x="28" y="36"/>
                    <a:pt x="22" y="40"/>
                    <a:pt x="17" y="45"/>
                  </a:cubicBezTo>
                  <a:cubicBezTo>
                    <a:pt x="16" y="44"/>
                    <a:pt x="16" y="42"/>
                    <a:pt x="15" y="41"/>
                  </a:cubicBezTo>
                  <a:close/>
                  <a:moveTo>
                    <a:pt x="39" y="23"/>
                  </a:moveTo>
                  <a:cubicBezTo>
                    <a:pt x="42" y="20"/>
                    <a:pt x="46" y="17"/>
                    <a:pt x="50" y="15"/>
                  </a:cubicBezTo>
                  <a:cubicBezTo>
                    <a:pt x="50" y="15"/>
                    <a:pt x="51" y="14"/>
                    <a:pt x="51" y="14"/>
                  </a:cubicBezTo>
                  <a:cubicBezTo>
                    <a:pt x="51" y="14"/>
                    <a:pt x="51" y="14"/>
                    <a:pt x="52" y="14"/>
                  </a:cubicBezTo>
                  <a:cubicBezTo>
                    <a:pt x="52" y="15"/>
                    <a:pt x="51" y="16"/>
                    <a:pt x="51" y="17"/>
                  </a:cubicBezTo>
                  <a:cubicBezTo>
                    <a:pt x="51" y="17"/>
                    <a:pt x="51" y="17"/>
                    <a:pt x="51" y="18"/>
                  </a:cubicBezTo>
                  <a:cubicBezTo>
                    <a:pt x="45" y="21"/>
                    <a:pt x="40" y="27"/>
                    <a:pt x="34" y="30"/>
                  </a:cubicBezTo>
                  <a:cubicBezTo>
                    <a:pt x="30" y="32"/>
                    <a:pt x="27" y="35"/>
                    <a:pt x="23" y="37"/>
                  </a:cubicBezTo>
                  <a:cubicBezTo>
                    <a:pt x="22" y="38"/>
                    <a:pt x="20" y="38"/>
                    <a:pt x="18" y="39"/>
                  </a:cubicBezTo>
                  <a:cubicBezTo>
                    <a:pt x="15" y="41"/>
                    <a:pt x="19" y="39"/>
                    <a:pt x="19" y="38"/>
                  </a:cubicBezTo>
                  <a:cubicBezTo>
                    <a:pt x="25" y="33"/>
                    <a:pt x="31" y="30"/>
                    <a:pt x="37" y="25"/>
                  </a:cubicBezTo>
                  <a:cubicBezTo>
                    <a:pt x="38" y="24"/>
                    <a:pt x="38" y="24"/>
                    <a:pt x="39" y="23"/>
                  </a:cubicBezTo>
                  <a:close/>
                  <a:moveTo>
                    <a:pt x="50" y="7"/>
                  </a:moveTo>
                  <a:cubicBezTo>
                    <a:pt x="51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7" y="15"/>
                    <a:pt x="44" y="18"/>
                    <a:pt x="40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1"/>
                    <a:pt x="21" y="33"/>
                    <a:pt x="18" y="35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31" y="24"/>
                    <a:pt x="43" y="18"/>
                    <a:pt x="50" y="7"/>
                  </a:cubicBezTo>
                  <a:close/>
                  <a:moveTo>
                    <a:pt x="31" y="24"/>
                  </a:moveTo>
                  <a:cubicBezTo>
                    <a:pt x="35" y="21"/>
                    <a:pt x="38" y="18"/>
                    <a:pt x="41" y="16"/>
                  </a:cubicBezTo>
                  <a:cubicBezTo>
                    <a:pt x="44" y="13"/>
                    <a:pt x="47" y="10"/>
                    <a:pt x="49" y="8"/>
                  </a:cubicBezTo>
                  <a:cubicBezTo>
                    <a:pt x="45" y="14"/>
                    <a:pt x="38" y="19"/>
                    <a:pt x="31" y="24"/>
                  </a:cubicBezTo>
                  <a:close/>
                  <a:moveTo>
                    <a:pt x="48" y="26"/>
                  </a:moveTo>
                  <a:cubicBezTo>
                    <a:pt x="44" y="30"/>
                    <a:pt x="39" y="32"/>
                    <a:pt x="34" y="35"/>
                  </a:cubicBezTo>
                  <a:cubicBezTo>
                    <a:pt x="32" y="37"/>
                    <a:pt x="29" y="39"/>
                    <a:pt x="26" y="40"/>
                  </a:cubicBezTo>
                  <a:cubicBezTo>
                    <a:pt x="24" y="42"/>
                    <a:pt x="20" y="43"/>
                    <a:pt x="19" y="45"/>
                  </a:cubicBezTo>
                  <a:cubicBezTo>
                    <a:pt x="24" y="40"/>
                    <a:pt x="29" y="35"/>
                    <a:pt x="35" y="31"/>
                  </a:cubicBezTo>
                  <a:cubicBezTo>
                    <a:pt x="40" y="27"/>
                    <a:pt x="45" y="23"/>
                    <a:pt x="51" y="19"/>
                  </a:cubicBezTo>
                  <a:cubicBezTo>
                    <a:pt x="50" y="21"/>
                    <a:pt x="49" y="24"/>
                    <a:pt x="48" y="26"/>
                  </a:cubicBezTo>
                  <a:close/>
                  <a:moveTo>
                    <a:pt x="40" y="39"/>
                  </a:moveTo>
                  <a:cubicBezTo>
                    <a:pt x="37" y="42"/>
                    <a:pt x="34" y="45"/>
                    <a:pt x="30" y="47"/>
                  </a:cubicBezTo>
                  <a:cubicBezTo>
                    <a:pt x="29" y="48"/>
                    <a:pt x="28" y="48"/>
                    <a:pt x="28" y="49"/>
                  </a:cubicBezTo>
                  <a:cubicBezTo>
                    <a:pt x="30" y="47"/>
                    <a:pt x="32" y="45"/>
                    <a:pt x="35" y="43"/>
                  </a:cubicBezTo>
                  <a:cubicBezTo>
                    <a:pt x="37" y="41"/>
                    <a:pt x="39" y="39"/>
                    <a:pt x="42" y="37"/>
                  </a:cubicBezTo>
                  <a:cubicBezTo>
                    <a:pt x="41" y="38"/>
                    <a:pt x="41" y="39"/>
                    <a:pt x="40" y="39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42" y="35"/>
                    <a:pt x="42" y="36"/>
                  </a:cubicBezTo>
                  <a:cubicBezTo>
                    <a:pt x="39" y="38"/>
                    <a:pt x="37" y="40"/>
                    <a:pt x="34" y="42"/>
                  </a:cubicBezTo>
                  <a:cubicBezTo>
                    <a:pt x="32" y="44"/>
                    <a:pt x="29" y="46"/>
                    <a:pt x="26" y="48"/>
                  </a:cubicBezTo>
                  <a:cubicBezTo>
                    <a:pt x="25" y="49"/>
                    <a:pt x="23" y="50"/>
                    <a:pt x="21" y="50"/>
                  </a:cubicBezTo>
                  <a:cubicBezTo>
                    <a:pt x="22" y="50"/>
                    <a:pt x="25" y="48"/>
                    <a:pt x="26" y="47"/>
                  </a:cubicBezTo>
                  <a:cubicBezTo>
                    <a:pt x="33" y="42"/>
                    <a:pt x="39" y="38"/>
                    <a:pt x="45" y="32"/>
                  </a:cubicBezTo>
                  <a:cubicBezTo>
                    <a:pt x="44" y="33"/>
                    <a:pt x="44" y="34"/>
                    <a:pt x="43" y="35"/>
                  </a:cubicBezTo>
                  <a:close/>
                  <a:moveTo>
                    <a:pt x="46" y="30"/>
                  </a:moveTo>
                  <a:cubicBezTo>
                    <a:pt x="46" y="30"/>
                    <a:pt x="45" y="30"/>
                    <a:pt x="45" y="30"/>
                  </a:cubicBezTo>
                  <a:cubicBezTo>
                    <a:pt x="40" y="34"/>
                    <a:pt x="36" y="38"/>
                    <a:pt x="31" y="41"/>
                  </a:cubicBezTo>
                  <a:cubicBezTo>
                    <a:pt x="29" y="43"/>
                    <a:pt x="26" y="45"/>
                    <a:pt x="24" y="46"/>
                  </a:cubicBezTo>
                  <a:cubicBezTo>
                    <a:pt x="24" y="46"/>
                    <a:pt x="19" y="48"/>
                    <a:pt x="19" y="48"/>
                  </a:cubicBezTo>
                  <a:cubicBezTo>
                    <a:pt x="20" y="46"/>
                    <a:pt x="22" y="45"/>
                    <a:pt x="23" y="44"/>
                  </a:cubicBezTo>
                  <a:cubicBezTo>
                    <a:pt x="31" y="38"/>
                    <a:pt x="40" y="35"/>
                    <a:pt x="47" y="28"/>
                  </a:cubicBezTo>
                  <a:cubicBezTo>
                    <a:pt x="46" y="29"/>
                    <a:pt x="46" y="30"/>
                    <a:pt x="46" y="30"/>
                  </a:cubicBezTo>
                  <a:close/>
                  <a:moveTo>
                    <a:pt x="50" y="7"/>
                  </a:moveTo>
                  <a:cubicBezTo>
                    <a:pt x="43" y="12"/>
                    <a:pt x="37" y="18"/>
                    <a:pt x="30" y="24"/>
                  </a:cubicBezTo>
                  <a:cubicBezTo>
                    <a:pt x="26" y="27"/>
                    <a:pt x="22" y="30"/>
                    <a:pt x="18" y="32"/>
                  </a:cubicBezTo>
                  <a:cubicBezTo>
                    <a:pt x="17" y="33"/>
                    <a:pt x="15" y="34"/>
                    <a:pt x="13" y="35"/>
                  </a:cubicBezTo>
                  <a:cubicBezTo>
                    <a:pt x="14" y="35"/>
                    <a:pt x="15" y="32"/>
                    <a:pt x="1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9" y="30"/>
                    <a:pt x="20" y="28"/>
                    <a:pt x="22" y="27"/>
                  </a:cubicBezTo>
                  <a:cubicBezTo>
                    <a:pt x="27" y="23"/>
                    <a:pt x="31" y="20"/>
                    <a:pt x="36" y="17"/>
                  </a:cubicBezTo>
                  <a:cubicBezTo>
                    <a:pt x="41" y="14"/>
                    <a:pt x="45" y="11"/>
                    <a:pt x="48" y="5"/>
                  </a:cubicBezTo>
                  <a:cubicBezTo>
                    <a:pt x="49" y="5"/>
                    <a:pt x="49" y="6"/>
                    <a:pt x="50" y="7"/>
                  </a:cubicBezTo>
                  <a:close/>
                  <a:moveTo>
                    <a:pt x="12" y="34"/>
                  </a:moveTo>
                  <a:cubicBezTo>
                    <a:pt x="12" y="34"/>
                    <a:pt x="13" y="34"/>
                    <a:pt x="14" y="33"/>
                  </a:cubicBezTo>
                  <a:cubicBezTo>
                    <a:pt x="13" y="34"/>
                    <a:pt x="13" y="34"/>
                    <a:pt x="12" y="35"/>
                  </a:cubicBezTo>
                  <a:cubicBezTo>
                    <a:pt x="12" y="35"/>
                    <a:pt x="12" y="35"/>
                    <a:pt x="12" y="34"/>
                  </a:cubicBezTo>
                  <a:close/>
                  <a:moveTo>
                    <a:pt x="9" y="30"/>
                  </a:moveTo>
                  <a:cubicBezTo>
                    <a:pt x="12" y="29"/>
                    <a:pt x="15" y="27"/>
                    <a:pt x="17" y="25"/>
                  </a:cubicBezTo>
                  <a:cubicBezTo>
                    <a:pt x="19" y="23"/>
                    <a:pt x="23" y="22"/>
                    <a:pt x="24" y="20"/>
                  </a:cubicBezTo>
                  <a:cubicBezTo>
                    <a:pt x="20" y="25"/>
                    <a:pt x="15" y="28"/>
                    <a:pt x="11" y="33"/>
                  </a:cubicBezTo>
                  <a:cubicBezTo>
                    <a:pt x="11" y="32"/>
                    <a:pt x="10" y="31"/>
                    <a:pt x="9" y="30"/>
                  </a:cubicBezTo>
                  <a:close/>
                  <a:moveTo>
                    <a:pt x="8" y="27"/>
                  </a:moveTo>
                  <a:cubicBezTo>
                    <a:pt x="13" y="25"/>
                    <a:pt x="16" y="21"/>
                    <a:pt x="20" y="18"/>
                  </a:cubicBezTo>
                  <a:cubicBezTo>
                    <a:pt x="21" y="17"/>
                    <a:pt x="24" y="15"/>
                    <a:pt x="21" y="18"/>
                  </a:cubicBezTo>
                  <a:cubicBezTo>
                    <a:pt x="20" y="19"/>
                    <a:pt x="19" y="20"/>
                    <a:pt x="18" y="21"/>
                  </a:cubicBezTo>
                  <a:cubicBezTo>
                    <a:pt x="15" y="24"/>
                    <a:pt x="12" y="27"/>
                    <a:pt x="9" y="30"/>
                  </a:cubicBezTo>
                  <a:cubicBezTo>
                    <a:pt x="9" y="29"/>
                    <a:pt x="8" y="28"/>
                    <a:pt x="8" y="27"/>
                  </a:cubicBezTo>
                  <a:close/>
                  <a:moveTo>
                    <a:pt x="6" y="23"/>
                  </a:moveTo>
                  <a:cubicBezTo>
                    <a:pt x="11" y="20"/>
                    <a:pt x="15" y="17"/>
                    <a:pt x="20" y="14"/>
                  </a:cubicBezTo>
                  <a:cubicBezTo>
                    <a:pt x="23" y="12"/>
                    <a:pt x="19" y="16"/>
                    <a:pt x="19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2" y="21"/>
                    <a:pt x="10" y="24"/>
                    <a:pt x="8" y="26"/>
                  </a:cubicBezTo>
                  <a:cubicBezTo>
                    <a:pt x="7" y="25"/>
                    <a:pt x="7" y="24"/>
                    <a:pt x="6" y="23"/>
                  </a:cubicBezTo>
                  <a:close/>
                  <a:moveTo>
                    <a:pt x="5" y="19"/>
                  </a:moveTo>
                  <a:cubicBezTo>
                    <a:pt x="8" y="18"/>
                    <a:pt x="10" y="17"/>
                    <a:pt x="13" y="15"/>
                  </a:cubicBezTo>
                  <a:cubicBezTo>
                    <a:pt x="14" y="14"/>
                    <a:pt x="15" y="13"/>
                    <a:pt x="17" y="12"/>
                  </a:cubicBezTo>
                  <a:cubicBezTo>
                    <a:pt x="18" y="11"/>
                    <a:pt x="21" y="8"/>
                    <a:pt x="18" y="12"/>
                  </a:cubicBezTo>
                  <a:cubicBezTo>
                    <a:pt x="15" y="16"/>
                    <a:pt x="10" y="19"/>
                    <a:pt x="6" y="22"/>
                  </a:cubicBezTo>
                  <a:cubicBezTo>
                    <a:pt x="6" y="21"/>
                    <a:pt x="6" y="20"/>
                    <a:pt x="5" y="19"/>
                  </a:cubicBezTo>
                  <a:close/>
                  <a:moveTo>
                    <a:pt x="5" y="12"/>
                  </a:moveTo>
                  <a:cubicBezTo>
                    <a:pt x="6" y="11"/>
                    <a:pt x="8" y="10"/>
                    <a:pt x="9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9" y="11"/>
                    <a:pt x="7" y="13"/>
                    <a:pt x="5" y="15"/>
                  </a:cubicBezTo>
                  <a:cubicBezTo>
                    <a:pt x="5" y="14"/>
                    <a:pt x="5" y="13"/>
                    <a:pt x="5" y="12"/>
                  </a:cubicBezTo>
                  <a:close/>
                  <a:moveTo>
                    <a:pt x="5" y="18"/>
                  </a:moveTo>
                  <a:cubicBezTo>
                    <a:pt x="5" y="17"/>
                    <a:pt x="5" y="17"/>
                    <a:pt x="5" y="16"/>
                  </a:cubicBezTo>
                  <a:cubicBezTo>
                    <a:pt x="9" y="14"/>
                    <a:pt x="12" y="11"/>
                    <a:pt x="16" y="8"/>
                  </a:cubicBezTo>
                  <a:cubicBezTo>
                    <a:pt x="19" y="6"/>
                    <a:pt x="13" y="12"/>
                    <a:pt x="13" y="12"/>
                  </a:cubicBezTo>
                  <a:cubicBezTo>
                    <a:pt x="10" y="15"/>
                    <a:pt x="8" y="17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lose/>
                  <a:moveTo>
                    <a:pt x="22" y="12"/>
                  </a:moveTo>
                  <a:cubicBezTo>
                    <a:pt x="19" y="14"/>
                    <a:pt x="17" y="15"/>
                    <a:pt x="15" y="17"/>
                  </a:cubicBezTo>
                  <a:cubicBezTo>
                    <a:pt x="12" y="19"/>
                    <a:pt x="9" y="21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1" y="18"/>
                    <a:pt x="17" y="15"/>
                    <a:pt x="20" y="10"/>
                  </a:cubicBezTo>
                  <a:cubicBezTo>
                    <a:pt x="21" y="11"/>
                    <a:pt x="22" y="12"/>
                    <a:pt x="22" y="12"/>
                  </a:cubicBezTo>
                  <a:close/>
                  <a:moveTo>
                    <a:pt x="24" y="16"/>
                  </a:moveTo>
                  <a:cubicBezTo>
                    <a:pt x="18" y="18"/>
                    <a:pt x="15" y="22"/>
                    <a:pt x="11" y="25"/>
                  </a:cubicBezTo>
                  <a:cubicBezTo>
                    <a:pt x="10" y="25"/>
                    <a:pt x="7" y="27"/>
                    <a:pt x="10" y="24"/>
                  </a:cubicBezTo>
                  <a:cubicBezTo>
                    <a:pt x="11" y="23"/>
                    <a:pt x="13" y="22"/>
                    <a:pt x="14" y="21"/>
                  </a:cubicBezTo>
                  <a:cubicBezTo>
                    <a:pt x="17" y="18"/>
                    <a:pt x="20" y="16"/>
                    <a:pt x="22" y="13"/>
                  </a:cubicBezTo>
                  <a:cubicBezTo>
                    <a:pt x="23" y="14"/>
                    <a:pt x="23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5" y="26"/>
                    <a:pt x="10" y="29"/>
                  </a:cubicBezTo>
                  <a:cubicBezTo>
                    <a:pt x="15" y="26"/>
                    <a:pt x="20" y="21"/>
                    <a:pt x="24" y="16"/>
                  </a:cubicBezTo>
                  <a:cubicBezTo>
                    <a:pt x="24" y="17"/>
                    <a:pt x="25" y="18"/>
                    <a:pt x="25" y="19"/>
                  </a:cubicBezTo>
                  <a:close/>
                  <a:moveTo>
                    <a:pt x="25" y="20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7" y="21"/>
                    <a:pt x="27" y="21"/>
                  </a:cubicBezTo>
                  <a:cubicBezTo>
                    <a:pt x="26" y="22"/>
                    <a:pt x="25" y="23"/>
                    <a:pt x="24" y="24"/>
                  </a:cubicBezTo>
                  <a:cubicBezTo>
                    <a:pt x="23" y="25"/>
                    <a:pt x="22" y="25"/>
                    <a:pt x="22" y="26"/>
                  </a:cubicBezTo>
                  <a:cubicBezTo>
                    <a:pt x="20" y="28"/>
                    <a:pt x="18" y="29"/>
                    <a:pt x="16" y="31"/>
                  </a:cubicBezTo>
                  <a:cubicBezTo>
                    <a:pt x="15" y="31"/>
                    <a:pt x="15" y="32"/>
                    <a:pt x="14" y="32"/>
                  </a:cubicBezTo>
                  <a:cubicBezTo>
                    <a:pt x="13" y="33"/>
                    <a:pt x="11" y="35"/>
                    <a:pt x="13" y="32"/>
                  </a:cubicBezTo>
                  <a:cubicBezTo>
                    <a:pt x="17" y="28"/>
                    <a:pt x="21" y="24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lose/>
                  <a:moveTo>
                    <a:pt x="31" y="16"/>
                  </a:moveTo>
                  <a:cubicBezTo>
                    <a:pt x="34" y="14"/>
                    <a:pt x="37" y="12"/>
                    <a:pt x="40" y="10"/>
                  </a:cubicBezTo>
                  <a:cubicBezTo>
                    <a:pt x="38" y="12"/>
                    <a:pt x="37" y="13"/>
                    <a:pt x="35" y="14"/>
                  </a:cubicBezTo>
                  <a:cubicBezTo>
                    <a:pt x="34" y="15"/>
                    <a:pt x="32" y="17"/>
                    <a:pt x="30" y="18"/>
                  </a:cubicBezTo>
                  <a:cubicBezTo>
                    <a:pt x="31" y="17"/>
                    <a:pt x="31" y="17"/>
                    <a:pt x="31" y="16"/>
                  </a:cubicBezTo>
                  <a:close/>
                  <a:moveTo>
                    <a:pt x="27" y="22"/>
                  </a:moveTo>
                  <a:cubicBezTo>
                    <a:pt x="27" y="22"/>
                    <a:pt x="27" y="22"/>
                    <a:pt x="28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3" y="16"/>
                    <a:pt x="36" y="15"/>
                  </a:cubicBezTo>
                  <a:cubicBezTo>
                    <a:pt x="38" y="14"/>
                    <a:pt x="40" y="12"/>
                    <a:pt x="42" y="10"/>
                  </a:cubicBezTo>
                  <a:cubicBezTo>
                    <a:pt x="42" y="9"/>
                    <a:pt x="44" y="8"/>
                    <a:pt x="45" y="6"/>
                  </a:cubicBezTo>
                  <a:cubicBezTo>
                    <a:pt x="46" y="6"/>
                    <a:pt x="46" y="6"/>
                    <a:pt x="47" y="5"/>
                  </a:cubicBezTo>
                  <a:cubicBezTo>
                    <a:pt x="47" y="6"/>
                    <a:pt x="46" y="6"/>
                    <a:pt x="46" y="7"/>
                  </a:cubicBezTo>
                  <a:cubicBezTo>
                    <a:pt x="45" y="8"/>
                    <a:pt x="44" y="10"/>
                    <a:pt x="43" y="11"/>
                  </a:cubicBezTo>
                  <a:cubicBezTo>
                    <a:pt x="41" y="13"/>
                    <a:pt x="38" y="15"/>
                    <a:pt x="35" y="16"/>
                  </a:cubicBezTo>
                  <a:cubicBezTo>
                    <a:pt x="33" y="18"/>
                    <a:pt x="31" y="19"/>
                    <a:pt x="29" y="21"/>
                  </a:cubicBezTo>
                  <a:cubicBezTo>
                    <a:pt x="29" y="20"/>
                    <a:pt x="29" y="20"/>
                    <a:pt x="30" y="20"/>
                  </a:cubicBezTo>
                  <a:close/>
                  <a:moveTo>
                    <a:pt x="43" y="6"/>
                  </a:moveTo>
                  <a:cubicBezTo>
                    <a:pt x="43" y="5"/>
                    <a:pt x="45" y="5"/>
                    <a:pt x="46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0" y="9"/>
                    <a:pt x="38" y="11"/>
                    <a:pt x="35" y="13"/>
                  </a:cubicBezTo>
                  <a:cubicBezTo>
                    <a:pt x="34" y="14"/>
                    <a:pt x="33" y="14"/>
                    <a:pt x="32" y="15"/>
                  </a:cubicBezTo>
                  <a:cubicBezTo>
                    <a:pt x="33" y="15"/>
                    <a:pt x="33" y="14"/>
                    <a:pt x="33" y="13"/>
                  </a:cubicBezTo>
                  <a:cubicBezTo>
                    <a:pt x="36" y="10"/>
                    <a:pt x="39" y="8"/>
                    <a:pt x="43" y="6"/>
                  </a:cubicBezTo>
                  <a:close/>
                  <a:moveTo>
                    <a:pt x="40" y="6"/>
                  </a:moveTo>
                  <a:cubicBezTo>
                    <a:pt x="38" y="8"/>
                    <a:pt x="35" y="10"/>
                    <a:pt x="34" y="12"/>
                  </a:cubicBezTo>
                  <a:cubicBezTo>
                    <a:pt x="35" y="9"/>
                    <a:pt x="37" y="7"/>
                    <a:pt x="40" y="6"/>
                  </a:cubicBezTo>
                  <a:close/>
                  <a:moveTo>
                    <a:pt x="20" y="9"/>
                  </a:moveTo>
                  <a:cubicBezTo>
                    <a:pt x="15" y="12"/>
                    <a:pt x="10" y="16"/>
                    <a:pt x="5" y="19"/>
                  </a:cubicBezTo>
                  <a:cubicBezTo>
                    <a:pt x="10" y="16"/>
                    <a:pt x="15" y="12"/>
                    <a:pt x="18" y="7"/>
                  </a:cubicBezTo>
                  <a:cubicBezTo>
                    <a:pt x="19" y="8"/>
                    <a:pt x="19" y="8"/>
                    <a:pt x="20" y="9"/>
                  </a:cubicBezTo>
                  <a:close/>
                  <a:moveTo>
                    <a:pt x="18" y="6"/>
                  </a:moveTo>
                  <a:cubicBezTo>
                    <a:pt x="13" y="9"/>
                    <a:pt x="10" y="13"/>
                    <a:pt x="5" y="16"/>
                  </a:cubicBezTo>
                  <a:cubicBezTo>
                    <a:pt x="7" y="15"/>
                    <a:pt x="9" y="12"/>
                    <a:pt x="10" y="11"/>
                  </a:cubicBezTo>
                  <a:cubicBezTo>
                    <a:pt x="12" y="9"/>
                    <a:pt x="14" y="7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6"/>
                    <a:pt x="18" y="6"/>
                  </a:cubicBezTo>
                  <a:close/>
                  <a:moveTo>
                    <a:pt x="14" y="5"/>
                  </a:moveTo>
                  <a:cubicBezTo>
                    <a:pt x="11" y="6"/>
                    <a:pt x="8" y="9"/>
                    <a:pt x="5" y="11"/>
                  </a:cubicBezTo>
                  <a:cubicBezTo>
                    <a:pt x="6" y="7"/>
                    <a:pt x="8" y="3"/>
                    <a:pt x="14" y="5"/>
                  </a:cubicBezTo>
                  <a:close/>
                  <a:moveTo>
                    <a:pt x="13" y="36"/>
                  </a:moveTo>
                  <a:cubicBezTo>
                    <a:pt x="15" y="35"/>
                    <a:pt x="18" y="34"/>
                    <a:pt x="20" y="32"/>
                  </a:cubicBezTo>
                  <a:cubicBezTo>
                    <a:pt x="18" y="34"/>
                    <a:pt x="16" y="35"/>
                    <a:pt x="14" y="37"/>
                  </a:cubicBezTo>
                  <a:cubicBezTo>
                    <a:pt x="14" y="38"/>
                    <a:pt x="14" y="38"/>
                    <a:pt x="15" y="38"/>
                  </a:cubicBezTo>
                  <a:cubicBezTo>
                    <a:pt x="21" y="33"/>
                    <a:pt x="28" y="30"/>
                    <a:pt x="34" y="26"/>
                  </a:cubicBezTo>
                  <a:cubicBezTo>
                    <a:pt x="34" y="26"/>
                    <a:pt x="34" y="26"/>
                    <a:pt x="3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28" y="32"/>
                    <a:pt x="21" y="35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4" y="40"/>
                    <a:pt x="14" y="39"/>
                  </a:cubicBezTo>
                  <a:cubicBezTo>
                    <a:pt x="14" y="38"/>
                    <a:pt x="13" y="37"/>
                    <a:pt x="13" y="36"/>
                  </a:cubicBezTo>
                  <a:close/>
                </a:path>
              </a:pathLst>
            </a:custGeom>
            <a:blipFill dpi="0" rotWithShape="1">
              <a:blip r:embed="rId4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66" name="Freeform 60"/>
            <p:cNvSpPr>
              <a:spLocks noEditPoints="1"/>
            </p:cNvSpPr>
            <p:nvPr/>
          </p:nvSpPr>
          <p:spPr bwMode="auto">
            <a:xfrm>
              <a:off x="6023061" y="1251799"/>
              <a:ext cx="161925" cy="185738"/>
            </a:xfrm>
            <a:custGeom>
              <a:avLst/>
              <a:gdLst>
                <a:gd name="T0" fmla="*/ 16 w 56"/>
                <a:gd name="T1" fmla="*/ 3 h 64"/>
                <a:gd name="T2" fmla="*/ 25 w 56"/>
                <a:gd name="T3" fmla="*/ 63 h 64"/>
                <a:gd name="T4" fmla="*/ 55 w 56"/>
                <a:gd name="T5" fmla="*/ 10 h 64"/>
                <a:gd name="T6" fmla="*/ 26 w 56"/>
                <a:gd name="T7" fmla="*/ 60 h 64"/>
                <a:gd name="T8" fmla="*/ 30 w 56"/>
                <a:gd name="T9" fmla="*/ 51 h 64"/>
                <a:gd name="T10" fmla="*/ 35 w 56"/>
                <a:gd name="T11" fmla="*/ 48 h 64"/>
                <a:gd name="T12" fmla="*/ 37 w 56"/>
                <a:gd name="T13" fmla="*/ 46 h 64"/>
                <a:gd name="T14" fmla="*/ 24 w 56"/>
                <a:gd name="T15" fmla="*/ 56 h 64"/>
                <a:gd name="T16" fmla="*/ 24 w 56"/>
                <a:gd name="T17" fmla="*/ 56 h 64"/>
                <a:gd name="T18" fmla="*/ 21 w 56"/>
                <a:gd name="T19" fmla="*/ 52 h 64"/>
                <a:gd name="T20" fmla="*/ 34 w 56"/>
                <a:gd name="T21" fmla="*/ 41 h 64"/>
                <a:gd name="T22" fmla="*/ 36 w 56"/>
                <a:gd name="T23" fmla="*/ 36 h 64"/>
                <a:gd name="T24" fmla="*/ 15 w 56"/>
                <a:gd name="T25" fmla="*/ 42 h 64"/>
                <a:gd name="T26" fmla="*/ 17 w 56"/>
                <a:gd name="T27" fmla="*/ 45 h 64"/>
                <a:gd name="T28" fmla="*/ 51 w 56"/>
                <a:gd name="T29" fmla="*/ 15 h 64"/>
                <a:gd name="T30" fmla="*/ 34 w 56"/>
                <a:gd name="T31" fmla="*/ 31 h 64"/>
                <a:gd name="T32" fmla="*/ 37 w 56"/>
                <a:gd name="T33" fmla="*/ 25 h 64"/>
                <a:gd name="T34" fmla="*/ 52 w 56"/>
                <a:gd name="T35" fmla="*/ 13 h 64"/>
                <a:gd name="T36" fmla="*/ 21 w 56"/>
                <a:gd name="T37" fmla="*/ 33 h 64"/>
                <a:gd name="T38" fmla="*/ 49 w 56"/>
                <a:gd name="T39" fmla="*/ 8 h 64"/>
                <a:gd name="T40" fmla="*/ 26 w 56"/>
                <a:gd name="T41" fmla="*/ 41 h 64"/>
                <a:gd name="T42" fmla="*/ 48 w 56"/>
                <a:gd name="T43" fmla="*/ 27 h 64"/>
                <a:gd name="T44" fmla="*/ 35 w 56"/>
                <a:gd name="T45" fmla="*/ 43 h 64"/>
                <a:gd name="T46" fmla="*/ 43 w 56"/>
                <a:gd name="T47" fmla="*/ 36 h 64"/>
                <a:gd name="T48" fmla="*/ 21 w 56"/>
                <a:gd name="T49" fmla="*/ 51 h 64"/>
                <a:gd name="T50" fmla="*/ 46 w 56"/>
                <a:gd name="T51" fmla="*/ 31 h 64"/>
                <a:gd name="T52" fmla="*/ 19 w 56"/>
                <a:gd name="T53" fmla="*/ 48 h 64"/>
                <a:gd name="T54" fmla="*/ 50 w 56"/>
                <a:gd name="T55" fmla="*/ 7 h 64"/>
                <a:gd name="T56" fmla="*/ 17 w 56"/>
                <a:gd name="T57" fmla="*/ 32 h 64"/>
                <a:gd name="T58" fmla="*/ 48 w 56"/>
                <a:gd name="T59" fmla="*/ 6 h 64"/>
                <a:gd name="T60" fmla="*/ 12 w 56"/>
                <a:gd name="T61" fmla="*/ 36 h 64"/>
                <a:gd name="T62" fmla="*/ 25 w 56"/>
                <a:gd name="T63" fmla="*/ 20 h 64"/>
                <a:gd name="T64" fmla="*/ 20 w 56"/>
                <a:gd name="T65" fmla="*/ 18 h 64"/>
                <a:gd name="T66" fmla="*/ 8 w 56"/>
                <a:gd name="T67" fmla="*/ 27 h 64"/>
                <a:gd name="T68" fmla="*/ 15 w 56"/>
                <a:gd name="T69" fmla="*/ 20 h 64"/>
                <a:gd name="T70" fmla="*/ 13 w 56"/>
                <a:gd name="T71" fmla="*/ 15 h 64"/>
                <a:gd name="T72" fmla="*/ 5 w 56"/>
                <a:gd name="T73" fmla="*/ 20 h 64"/>
                <a:gd name="T74" fmla="*/ 5 w 56"/>
                <a:gd name="T75" fmla="*/ 15 h 64"/>
                <a:gd name="T76" fmla="*/ 16 w 56"/>
                <a:gd name="T77" fmla="*/ 9 h 64"/>
                <a:gd name="T78" fmla="*/ 22 w 56"/>
                <a:gd name="T79" fmla="*/ 13 h 64"/>
                <a:gd name="T80" fmla="*/ 21 w 56"/>
                <a:gd name="T81" fmla="*/ 10 h 64"/>
                <a:gd name="T82" fmla="*/ 10 w 56"/>
                <a:gd name="T83" fmla="*/ 25 h 64"/>
                <a:gd name="T84" fmla="*/ 25 w 56"/>
                <a:gd name="T85" fmla="*/ 19 h 64"/>
                <a:gd name="T86" fmla="*/ 26 w 56"/>
                <a:gd name="T87" fmla="*/ 21 h 64"/>
                <a:gd name="T88" fmla="*/ 22 w 56"/>
                <a:gd name="T89" fmla="*/ 27 h 64"/>
                <a:gd name="T90" fmla="*/ 25 w 56"/>
                <a:gd name="T91" fmla="*/ 20 h 64"/>
                <a:gd name="T92" fmla="*/ 35 w 56"/>
                <a:gd name="T93" fmla="*/ 15 h 64"/>
                <a:gd name="T94" fmla="*/ 28 w 56"/>
                <a:gd name="T95" fmla="*/ 22 h 64"/>
                <a:gd name="T96" fmla="*/ 36 w 56"/>
                <a:gd name="T97" fmla="*/ 16 h 64"/>
                <a:gd name="T98" fmla="*/ 46 w 56"/>
                <a:gd name="T99" fmla="*/ 7 h 64"/>
                <a:gd name="T100" fmla="*/ 30 w 56"/>
                <a:gd name="T101" fmla="*/ 20 h 64"/>
                <a:gd name="T102" fmla="*/ 35 w 56"/>
                <a:gd name="T103" fmla="*/ 13 h 64"/>
                <a:gd name="T104" fmla="*/ 40 w 56"/>
                <a:gd name="T105" fmla="*/ 6 h 64"/>
                <a:gd name="T106" fmla="*/ 5 w 56"/>
                <a:gd name="T107" fmla="*/ 20 h 64"/>
                <a:gd name="T108" fmla="*/ 5 w 56"/>
                <a:gd name="T109" fmla="*/ 16 h 64"/>
                <a:gd name="T110" fmla="*/ 18 w 56"/>
                <a:gd name="T111" fmla="*/ 7 h 64"/>
                <a:gd name="T112" fmla="*/ 13 w 56"/>
                <a:gd name="T113" fmla="*/ 37 h 64"/>
                <a:gd name="T114" fmla="*/ 34 w 56"/>
                <a:gd name="T115" fmla="*/ 27 h 64"/>
                <a:gd name="T116" fmla="*/ 15 w 56"/>
                <a:gd name="T117" fmla="*/ 4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4" y="4"/>
                    <a:pt x="48" y="2"/>
                    <a:pt x="43" y="3"/>
                  </a:cubicBezTo>
                  <a:cubicBezTo>
                    <a:pt x="35" y="4"/>
                    <a:pt x="31" y="11"/>
                    <a:pt x="28" y="18"/>
                  </a:cubicBezTo>
                  <a:cubicBezTo>
                    <a:pt x="25" y="12"/>
                    <a:pt x="22" y="5"/>
                    <a:pt x="16" y="3"/>
                  </a:cubicBezTo>
                  <a:cubicBezTo>
                    <a:pt x="11" y="0"/>
                    <a:pt x="4" y="3"/>
                    <a:pt x="2" y="9"/>
                  </a:cubicBezTo>
                  <a:cubicBezTo>
                    <a:pt x="0" y="16"/>
                    <a:pt x="3" y="25"/>
                    <a:pt x="6" y="31"/>
                  </a:cubicBezTo>
                  <a:cubicBezTo>
                    <a:pt x="12" y="42"/>
                    <a:pt x="18" y="52"/>
                    <a:pt x="25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4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5" y="53"/>
                    <a:pt x="43" y="43"/>
                    <a:pt x="49" y="31"/>
                  </a:cubicBezTo>
                  <a:cubicBezTo>
                    <a:pt x="52" y="25"/>
                    <a:pt x="56" y="18"/>
                    <a:pt x="55" y="10"/>
                  </a:cubicBezTo>
                  <a:close/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7" y="58"/>
                    <a:pt x="29" y="57"/>
                    <a:pt x="30" y="55"/>
                  </a:cubicBezTo>
                  <a:cubicBezTo>
                    <a:pt x="29" y="57"/>
                    <a:pt x="28" y="58"/>
                    <a:pt x="26" y="60"/>
                  </a:cubicBezTo>
                  <a:close/>
                  <a:moveTo>
                    <a:pt x="24" y="56"/>
                  </a:moveTo>
                  <a:cubicBezTo>
                    <a:pt x="25" y="56"/>
                    <a:pt x="26" y="55"/>
                    <a:pt x="27" y="54"/>
                  </a:cubicBezTo>
                  <a:cubicBezTo>
                    <a:pt x="28" y="53"/>
                    <a:pt x="29" y="52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8" y="53"/>
                    <a:pt x="27" y="54"/>
                    <a:pt x="25" y="56"/>
                  </a:cubicBezTo>
                  <a:cubicBezTo>
                    <a:pt x="25" y="56"/>
                    <a:pt x="24" y="56"/>
                    <a:pt x="24" y="57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8"/>
                  </a:moveTo>
                  <a:cubicBezTo>
                    <a:pt x="32" y="51"/>
                    <a:pt x="29" y="55"/>
                    <a:pt x="26" y="59"/>
                  </a:cubicBezTo>
                  <a:cubicBezTo>
                    <a:pt x="25" y="58"/>
                    <a:pt x="25" y="58"/>
                    <a:pt x="25" y="57"/>
                  </a:cubicBezTo>
                  <a:cubicBezTo>
                    <a:pt x="28" y="54"/>
                    <a:pt x="31" y="51"/>
                    <a:pt x="35" y="48"/>
                  </a:cubicBezTo>
                  <a:close/>
                  <a:moveTo>
                    <a:pt x="37" y="46"/>
                  </a:moveTo>
                  <a:cubicBezTo>
                    <a:pt x="36" y="46"/>
                    <a:pt x="36" y="46"/>
                    <a:pt x="35" y="47"/>
                  </a:cubicBezTo>
                  <a:cubicBezTo>
                    <a:pt x="36" y="46"/>
                    <a:pt x="37" y="45"/>
                    <a:pt x="37" y="45"/>
                  </a:cubicBezTo>
                  <a:cubicBezTo>
                    <a:pt x="37" y="45"/>
                    <a:pt x="37" y="45"/>
                    <a:pt x="37" y="46"/>
                  </a:cubicBezTo>
                  <a:close/>
                  <a:moveTo>
                    <a:pt x="24" y="56"/>
                  </a:moveTo>
                  <a:cubicBezTo>
                    <a:pt x="23" y="55"/>
                    <a:pt x="23" y="55"/>
                    <a:pt x="22" y="54"/>
                  </a:cubicBezTo>
                  <a:cubicBezTo>
                    <a:pt x="28" y="50"/>
                    <a:pt x="34" y="46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4" y="46"/>
                    <a:pt x="29" y="51"/>
                    <a:pt x="24" y="56"/>
                  </a:cubicBezTo>
                  <a:close/>
                  <a:moveTo>
                    <a:pt x="21" y="52"/>
                  </a:moveTo>
                  <a:cubicBezTo>
                    <a:pt x="24" y="50"/>
                    <a:pt x="26" y="49"/>
                    <a:pt x="29" y="48"/>
                  </a:cubicBezTo>
                  <a:cubicBezTo>
                    <a:pt x="27" y="49"/>
                    <a:pt x="24" y="51"/>
                    <a:pt x="22" y="53"/>
                  </a:cubicBezTo>
                  <a:cubicBezTo>
                    <a:pt x="22" y="53"/>
                    <a:pt x="21" y="52"/>
                    <a:pt x="21" y="52"/>
                  </a:cubicBezTo>
                  <a:close/>
                  <a:moveTo>
                    <a:pt x="19" y="49"/>
                  </a:moveTo>
                  <a:cubicBezTo>
                    <a:pt x="28" y="46"/>
                    <a:pt x="35" y="40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0" y="37"/>
                    <a:pt x="37" y="39"/>
                    <a:pt x="34" y="41"/>
                  </a:cubicBezTo>
                  <a:cubicBezTo>
                    <a:pt x="29" y="45"/>
                    <a:pt x="25" y="48"/>
                    <a:pt x="21" y="51"/>
                  </a:cubicBezTo>
                  <a:cubicBezTo>
                    <a:pt x="20" y="50"/>
                    <a:pt x="20" y="50"/>
                    <a:pt x="19" y="49"/>
                  </a:cubicBezTo>
                  <a:close/>
                  <a:moveTo>
                    <a:pt x="18" y="46"/>
                  </a:moveTo>
                  <a:cubicBezTo>
                    <a:pt x="24" y="43"/>
                    <a:pt x="30" y="39"/>
                    <a:pt x="36" y="36"/>
                  </a:cubicBezTo>
                  <a:cubicBezTo>
                    <a:pt x="38" y="34"/>
                    <a:pt x="40" y="33"/>
                    <a:pt x="42" y="32"/>
                  </a:cubicBezTo>
                  <a:cubicBezTo>
                    <a:pt x="35" y="38"/>
                    <a:pt x="26" y="41"/>
                    <a:pt x="19" y="48"/>
                  </a:cubicBezTo>
                  <a:cubicBezTo>
                    <a:pt x="18" y="47"/>
                    <a:pt x="18" y="47"/>
                    <a:pt x="18" y="46"/>
                  </a:cubicBezTo>
                  <a:close/>
                  <a:moveTo>
                    <a:pt x="15" y="42"/>
                  </a:moveTo>
                  <a:cubicBezTo>
                    <a:pt x="15" y="42"/>
                    <a:pt x="16" y="42"/>
                    <a:pt x="16" y="42"/>
                  </a:cubicBezTo>
                  <a:cubicBezTo>
                    <a:pt x="22" y="39"/>
                    <a:pt x="28" y="35"/>
                    <a:pt x="34" y="31"/>
                  </a:cubicBezTo>
                  <a:cubicBezTo>
                    <a:pt x="34" y="32"/>
                    <a:pt x="34" y="32"/>
                    <a:pt x="33" y="32"/>
                  </a:cubicBezTo>
                  <a:cubicBezTo>
                    <a:pt x="28" y="36"/>
                    <a:pt x="22" y="41"/>
                    <a:pt x="17" y="45"/>
                  </a:cubicBezTo>
                  <a:cubicBezTo>
                    <a:pt x="17" y="44"/>
                    <a:pt x="16" y="43"/>
                    <a:pt x="15" y="42"/>
                  </a:cubicBezTo>
                  <a:close/>
                  <a:moveTo>
                    <a:pt x="39" y="24"/>
                  </a:moveTo>
                  <a:cubicBezTo>
                    <a:pt x="42" y="21"/>
                    <a:pt x="46" y="18"/>
                    <a:pt x="50" y="15"/>
                  </a:cubicBezTo>
                  <a:cubicBezTo>
                    <a:pt x="50" y="15"/>
                    <a:pt x="51" y="15"/>
                    <a:pt x="51" y="15"/>
                  </a:cubicBezTo>
                  <a:cubicBezTo>
                    <a:pt x="51" y="14"/>
                    <a:pt x="51" y="14"/>
                    <a:pt x="52" y="14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7"/>
                    <a:pt x="51" y="18"/>
                    <a:pt x="51" y="18"/>
                  </a:cubicBezTo>
                  <a:cubicBezTo>
                    <a:pt x="45" y="21"/>
                    <a:pt x="40" y="27"/>
                    <a:pt x="34" y="31"/>
                  </a:cubicBezTo>
                  <a:cubicBezTo>
                    <a:pt x="30" y="33"/>
                    <a:pt x="27" y="35"/>
                    <a:pt x="23" y="37"/>
                  </a:cubicBezTo>
                  <a:cubicBezTo>
                    <a:pt x="22" y="38"/>
                    <a:pt x="20" y="39"/>
                    <a:pt x="19" y="40"/>
                  </a:cubicBezTo>
                  <a:cubicBezTo>
                    <a:pt x="15" y="42"/>
                    <a:pt x="19" y="39"/>
                    <a:pt x="19" y="39"/>
                  </a:cubicBezTo>
                  <a:cubicBezTo>
                    <a:pt x="25" y="34"/>
                    <a:pt x="32" y="30"/>
                    <a:pt x="37" y="25"/>
                  </a:cubicBezTo>
                  <a:cubicBezTo>
                    <a:pt x="38" y="25"/>
                    <a:pt x="38" y="24"/>
                    <a:pt x="39" y="24"/>
                  </a:cubicBezTo>
                  <a:close/>
                  <a:moveTo>
                    <a:pt x="50" y="8"/>
                  </a:moveTo>
                  <a:cubicBezTo>
                    <a:pt x="51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0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2"/>
                    <a:pt x="21" y="34"/>
                    <a:pt x="18" y="36"/>
                  </a:cubicBezTo>
                  <a:cubicBezTo>
                    <a:pt x="19" y="35"/>
                    <a:pt x="20" y="34"/>
                    <a:pt x="21" y="33"/>
                  </a:cubicBezTo>
                  <a:cubicBezTo>
                    <a:pt x="31" y="24"/>
                    <a:pt x="43" y="19"/>
                    <a:pt x="50" y="8"/>
                  </a:cubicBezTo>
                  <a:close/>
                  <a:moveTo>
                    <a:pt x="31" y="24"/>
                  </a:moveTo>
                  <a:cubicBezTo>
                    <a:pt x="35" y="22"/>
                    <a:pt x="38" y="19"/>
                    <a:pt x="41" y="16"/>
                  </a:cubicBezTo>
                  <a:cubicBezTo>
                    <a:pt x="44" y="14"/>
                    <a:pt x="47" y="11"/>
                    <a:pt x="49" y="8"/>
                  </a:cubicBezTo>
                  <a:cubicBezTo>
                    <a:pt x="45" y="15"/>
                    <a:pt x="38" y="20"/>
                    <a:pt x="31" y="24"/>
                  </a:cubicBezTo>
                  <a:close/>
                  <a:moveTo>
                    <a:pt x="48" y="27"/>
                  </a:moveTo>
                  <a:cubicBezTo>
                    <a:pt x="44" y="30"/>
                    <a:pt x="39" y="33"/>
                    <a:pt x="35" y="36"/>
                  </a:cubicBezTo>
                  <a:cubicBezTo>
                    <a:pt x="32" y="37"/>
                    <a:pt x="29" y="39"/>
                    <a:pt x="26" y="41"/>
                  </a:cubicBezTo>
                  <a:cubicBezTo>
                    <a:pt x="24" y="42"/>
                    <a:pt x="20" y="44"/>
                    <a:pt x="19" y="45"/>
                  </a:cubicBezTo>
                  <a:cubicBezTo>
                    <a:pt x="24" y="40"/>
                    <a:pt x="29" y="36"/>
                    <a:pt x="35" y="32"/>
                  </a:cubicBezTo>
                  <a:cubicBezTo>
                    <a:pt x="41" y="28"/>
                    <a:pt x="45" y="23"/>
                    <a:pt x="51" y="19"/>
                  </a:cubicBezTo>
                  <a:cubicBezTo>
                    <a:pt x="50" y="22"/>
                    <a:pt x="49" y="24"/>
                    <a:pt x="48" y="27"/>
                  </a:cubicBezTo>
                  <a:close/>
                  <a:moveTo>
                    <a:pt x="40" y="40"/>
                  </a:moveTo>
                  <a:cubicBezTo>
                    <a:pt x="37" y="43"/>
                    <a:pt x="34" y="45"/>
                    <a:pt x="30" y="48"/>
                  </a:cubicBezTo>
                  <a:cubicBezTo>
                    <a:pt x="29" y="48"/>
                    <a:pt x="28" y="49"/>
                    <a:pt x="28" y="49"/>
                  </a:cubicBezTo>
                  <a:cubicBezTo>
                    <a:pt x="30" y="47"/>
                    <a:pt x="32" y="45"/>
                    <a:pt x="35" y="43"/>
                  </a:cubicBezTo>
                  <a:cubicBezTo>
                    <a:pt x="37" y="42"/>
                    <a:pt x="40" y="40"/>
                    <a:pt x="42" y="38"/>
                  </a:cubicBezTo>
                  <a:cubicBezTo>
                    <a:pt x="41" y="38"/>
                    <a:pt x="41" y="39"/>
                    <a:pt x="40" y="40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6"/>
                  </a:cubicBezTo>
                  <a:cubicBezTo>
                    <a:pt x="43" y="35"/>
                    <a:pt x="42" y="36"/>
                    <a:pt x="42" y="36"/>
                  </a:cubicBezTo>
                  <a:cubicBezTo>
                    <a:pt x="40" y="38"/>
                    <a:pt x="37" y="41"/>
                    <a:pt x="34" y="43"/>
                  </a:cubicBezTo>
                  <a:cubicBezTo>
                    <a:pt x="32" y="45"/>
                    <a:pt x="29" y="46"/>
                    <a:pt x="26" y="48"/>
                  </a:cubicBezTo>
                  <a:cubicBezTo>
                    <a:pt x="25" y="49"/>
                    <a:pt x="23" y="50"/>
                    <a:pt x="21" y="51"/>
                  </a:cubicBezTo>
                  <a:cubicBezTo>
                    <a:pt x="22" y="50"/>
                    <a:pt x="25" y="49"/>
                    <a:pt x="26" y="48"/>
                  </a:cubicBezTo>
                  <a:cubicBezTo>
                    <a:pt x="33" y="43"/>
                    <a:pt x="39" y="38"/>
                    <a:pt x="45" y="32"/>
                  </a:cubicBezTo>
                  <a:cubicBezTo>
                    <a:pt x="44" y="33"/>
                    <a:pt x="44" y="34"/>
                    <a:pt x="43" y="35"/>
                  </a:cubicBezTo>
                  <a:close/>
                  <a:moveTo>
                    <a:pt x="46" y="31"/>
                  </a:moveTo>
                  <a:cubicBezTo>
                    <a:pt x="46" y="31"/>
                    <a:pt x="46" y="31"/>
                    <a:pt x="45" y="31"/>
                  </a:cubicBezTo>
                  <a:cubicBezTo>
                    <a:pt x="41" y="34"/>
                    <a:pt x="36" y="38"/>
                    <a:pt x="31" y="42"/>
                  </a:cubicBezTo>
                  <a:cubicBezTo>
                    <a:pt x="29" y="44"/>
                    <a:pt x="26" y="45"/>
                    <a:pt x="24" y="46"/>
                  </a:cubicBezTo>
                  <a:cubicBezTo>
                    <a:pt x="24" y="46"/>
                    <a:pt x="19" y="49"/>
                    <a:pt x="19" y="48"/>
                  </a:cubicBezTo>
                  <a:cubicBezTo>
                    <a:pt x="20" y="47"/>
                    <a:pt x="22" y="46"/>
                    <a:pt x="23" y="45"/>
                  </a:cubicBezTo>
                  <a:cubicBezTo>
                    <a:pt x="31" y="39"/>
                    <a:pt x="40" y="35"/>
                    <a:pt x="47" y="29"/>
                  </a:cubicBezTo>
                  <a:cubicBezTo>
                    <a:pt x="46" y="29"/>
                    <a:pt x="46" y="30"/>
                    <a:pt x="46" y="31"/>
                  </a:cubicBezTo>
                  <a:close/>
                  <a:moveTo>
                    <a:pt x="50" y="7"/>
                  </a:moveTo>
                  <a:cubicBezTo>
                    <a:pt x="43" y="13"/>
                    <a:pt x="37" y="19"/>
                    <a:pt x="30" y="24"/>
                  </a:cubicBezTo>
                  <a:cubicBezTo>
                    <a:pt x="27" y="27"/>
                    <a:pt x="23" y="30"/>
                    <a:pt x="18" y="33"/>
                  </a:cubicBezTo>
                  <a:cubicBezTo>
                    <a:pt x="17" y="34"/>
                    <a:pt x="15" y="35"/>
                    <a:pt x="13" y="36"/>
                  </a:cubicBezTo>
                  <a:cubicBezTo>
                    <a:pt x="14" y="35"/>
                    <a:pt x="16" y="33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9" y="30"/>
                    <a:pt x="20" y="29"/>
                    <a:pt x="22" y="27"/>
                  </a:cubicBezTo>
                  <a:cubicBezTo>
                    <a:pt x="27" y="24"/>
                    <a:pt x="31" y="21"/>
                    <a:pt x="36" y="18"/>
                  </a:cubicBezTo>
                  <a:cubicBezTo>
                    <a:pt x="41" y="14"/>
                    <a:pt x="45" y="11"/>
                    <a:pt x="48" y="6"/>
                  </a:cubicBezTo>
                  <a:cubicBezTo>
                    <a:pt x="49" y="6"/>
                    <a:pt x="49" y="6"/>
                    <a:pt x="50" y="7"/>
                  </a:cubicBezTo>
                  <a:close/>
                  <a:moveTo>
                    <a:pt x="12" y="35"/>
                  </a:moveTo>
                  <a:cubicBezTo>
                    <a:pt x="12" y="34"/>
                    <a:pt x="13" y="34"/>
                    <a:pt x="14" y="34"/>
                  </a:cubicBezTo>
                  <a:cubicBezTo>
                    <a:pt x="13" y="34"/>
                    <a:pt x="13" y="35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lose/>
                  <a:moveTo>
                    <a:pt x="10" y="31"/>
                  </a:moveTo>
                  <a:cubicBezTo>
                    <a:pt x="12" y="29"/>
                    <a:pt x="15" y="28"/>
                    <a:pt x="17" y="26"/>
                  </a:cubicBezTo>
                  <a:cubicBezTo>
                    <a:pt x="19" y="24"/>
                    <a:pt x="23" y="22"/>
                    <a:pt x="25" y="20"/>
                  </a:cubicBezTo>
                  <a:cubicBezTo>
                    <a:pt x="20" y="25"/>
                    <a:pt x="15" y="29"/>
                    <a:pt x="11" y="34"/>
                  </a:cubicBezTo>
                  <a:cubicBezTo>
                    <a:pt x="11" y="33"/>
                    <a:pt x="10" y="32"/>
                    <a:pt x="10" y="31"/>
                  </a:cubicBezTo>
                  <a:close/>
                  <a:moveTo>
                    <a:pt x="8" y="27"/>
                  </a:moveTo>
                  <a:cubicBezTo>
                    <a:pt x="13" y="25"/>
                    <a:pt x="16" y="21"/>
                    <a:pt x="20" y="18"/>
                  </a:cubicBezTo>
                  <a:cubicBezTo>
                    <a:pt x="21" y="18"/>
                    <a:pt x="24" y="16"/>
                    <a:pt x="21" y="18"/>
                  </a:cubicBezTo>
                  <a:cubicBezTo>
                    <a:pt x="20" y="20"/>
                    <a:pt x="19" y="21"/>
                    <a:pt x="18" y="22"/>
                  </a:cubicBezTo>
                  <a:cubicBezTo>
                    <a:pt x="15" y="25"/>
                    <a:pt x="12" y="27"/>
                    <a:pt x="9" y="30"/>
                  </a:cubicBezTo>
                  <a:cubicBezTo>
                    <a:pt x="9" y="29"/>
                    <a:pt x="8" y="28"/>
                    <a:pt x="8" y="27"/>
                  </a:cubicBezTo>
                  <a:close/>
                  <a:moveTo>
                    <a:pt x="7" y="24"/>
                  </a:moveTo>
                  <a:cubicBezTo>
                    <a:pt x="11" y="21"/>
                    <a:pt x="15" y="17"/>
                    <a:pt x="20" y="15"/>
                  </a:cubicBezTo>
                  <a:cubicBezTo>
                    <a:pt x="23" y="13"/>
                    <a:pt x="19" y="16"/>
                    <a:pt x="19" y="16"/>
                  </a:cubicBezTo>
                  <a:cubicBezTo>
                    <a:pt x="18" y="18"/>
                    <a:pt x="16" y="19"/>
                    <a:pt x="15" y="20"/>
                  </a:cubicBezTo>
                  <a:cubicBezTo>
                    <a:pt x="12" y="22"/>
                    <a:pt x="10" y="24"/>
                    <a:pt x="8" y="26"/>
                  </a:cubicBezTo>
                  <a:cubicBezTo>
                    <a:pt x="7" y="25"/>
                    <a:pt x="7" y="25"/>
                    <a:pt x="7" y="24"/>
                  </a:cubicBezTo>
                  <a:close/>
                  <a:moveTo>
                    <a:pt x="5" y="20"/>
                  </a:moveTo>
                  <a:cubicBezTo>
                    <a:pt x="8" y="19"/>
                    <a:pt x="10" y="17"/>
                    <a:pt x="13" y="15"/>
                  </a:cubicBezTo>
                  <a:cubicBezTo>
                    <a:pt x="14" y="15"/>
                    <a:pt x="15" y="14"/>
                    <a:pt x="17" y="13"/>
                  </a:cubicBezTo>
                  <a:cubicBezTo>
                    <a:pt x="18" y="12"/>
                    <a:pt x="21" y="8"/>
                    <a:pt x="18" y="12"/>
                  </a:cubicBezTo>
                  <a:cubicBezTo>
                    <a:pt x="15" y="16"/>
                    <a:pt x="10" y="19"/>
                    <a:pt x="6" y="22"/>
                  </a:cubicBezTo>
                  <a:cubicBezTo>
                    <a:pt x="6" y="22"/>
                    <a:pt x="6" y="21"/>
                    <a:pt x="5" y="20"/>
                  </a:cubicBezTo>
                  <a:close/>
                  <a:moveTo>
                    <a:pt x="5" y="13"/>
                  </a:moveTo>
                  <a:cubicBezTo>
                    <a:pt x="6" y="12"/>
                    <a:pt x="8" y="11"/>
                    <a:pt x="9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5"/>
                    <a:pt x="5" y="14"/>
                    <a:pt x="5" y="13"/>
                  </a:cubicBezTo>
                  <a:close/>
                  <a:moveTo>
                    <a:pt x="5" y="18"/>
                  </a:moveTo>
                  <a:cubicBezTo>
                    <a:pt x="5" y="18"/>
                    <a:pt x="5" y="17"/>
                    <a:pt x="5" y="17"/>
                  </a:cubicBezTo>
                  <a:cubicBezTo>
                    <a:pt x="9" y="15"/>
                    <a:pt x="12" y="11"/>
                    <a:pt x="16" y="9"/>
                  </a:cubicBezTo>
                  <a:cubicBezTo>
                    <a:pt x="19" y="7"/>
                    <a:pt x="13" y="12"/>
                    <a:pt x="13" y="13"/>
                  </a:cubicBezTo>
                  <a:cubicBezTo>
                    <a:pt x="10" y="15"/>
                    <a:pt x="8" y="17"/>
                    <a:pt x="5" y="19"/>
                  </a:cubicBezTo>
                  <a:cubicBezTo>
                    <a:pt x="5" y="19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19" y="14"/>
                    <a:pt x="17" y="16"/>
                    <a:pt x="15" y="17"/>
                  </a:cubicBezTo>
                  <a:cubicBezTo>
                    <a:pt x="12" y="19"/>
                    <a:pt x="9" y="21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1" y="19"/>
                    <a:pt x="17" y="16"/>
                    <a:pt x="21" y="10"/>
                  </a:cubicBezTo>
                  <a:cubicBezTo>
                    <a:pt x="21" y="11"/>
                    <a:pt x="22" y="12"/>
                    <a:pt x="22" y="13"/>
                  </a:cubicBezTo>
                  <a:close/>
                  <a:moveTo>
                    <a:pt x="24" y="16"/>
                  </a:moveTo>
                  <a:cubicBezTo>
                    <a:pt x="19" y="18"/>
                    <a:pt x="15" y="22"/>
                    <a:pt x="11" y="25"/>
                  </a:cubicBezTo>
                  <a:cubicBezTo>
                    <a:pt x="10" y="26"/>
                    <a:pt x="7" y="28"/>
                    <a:pt x="10" y="25"/>
                  </a:cubicBezTo>
                  <a:cubicBezTo>
                    <a:pt x="11" y="24"/>
                    <a:pt x="13" y="23"/>
                    <a:pt x="14" y="21"/>
                  </a:cubicBezTo>
                  <a:cubicBezTo>
                    <a:pt x="17" y="19"/>
                    <a:pt x="20" y="16"/>
                    <a:pt x="23" y="14"/>
                  </a:cubicBezTo>
                  <a:cubicBezTo>
                    <a:pt x="23" y="15"/>
                    <a:pt x="23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5" y="26"/>
                    <a:pt x="10" y="29"/>
                  </a:cubicBezTo>
                  <a:cubicBezTo>
                    <a:pt x="15" y="27"/>
                    <a:pt x="20" y="21"/>
                    <a:pt x="24" y="17"/>
                  </a:cubicBezTo>
                  <a:cubicBezTo>
                    <a:pt x="24" y="18"/>
                    <a:pt x="25" y="19"/>
                    <a:pt x="25" y="19"/>
                  </a:cubicBezTo>
                  <a:close/>
                  <a:moveTo>
                    <a:pt x="26" y="21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6" y="23"/>
                    <a:pt x="25" y="23"/>
                    <a:pt x="24" y="24"/>
                  </a:cubicBezTo>
                  <a:cubicBezTo>
                    <a:pt x="23" y="25"/>
                    <a:pt x="22" y="26"/>
                    <a:pt x="22" y="27"/>
                  </a:cubicBezTo>
                  <a:cubicBezTo>
                    <a:pt x="20" y="28"/>
                    <a:pt x="18" y="30"/>
                    <a:pt x="16" y="31"/>
                  </a:cubicBezTo>
                  <a:cubicBezTo>
                    <a:pt x="15" y="32"/>
                    <a:pt x="15" y="32"/>
                    <a:pt x="14" y="33"/>
                  </a:cubicBezTo>
                  <a:cubicBezTo>
                    <a:pt x="13" y="33"/>
                    <a:pt x="11" y="35"/>
                    <a:pt x="13" y="33"/>
                  </a:cubicBezTo>
                  <a:cubicBezTo>
                    <a:pt x="17" y="28"/>
                    <a:pt x="21" y="25"/>
                    <a:pt x="25" y="20"/>
                  </a:cubicBezTo>
                  <a:cubicBezTo>
                    <a:pt x="25" y="20"/>
                    <a:pt x="25" y="21"/>
                    <a:pt x="26" y="21"/>
                  </a:cubicBezTo>
                  <a:close/>
                  <a:moveTo>
                    <a:pt x="31" y="17"/>
                  </a:moveTo>
                  <a:cubicBezTo>
                    <a:pt x="34" y="15"/>
                    <a:pt x="37" y="13"/>
                    <a:pt x="40" y="11"/>
                  </a:cubicBezTo>
                  <a:cubicBezTo>
                    <a:pt x="39" y="12"/>
                    <a:pt x="37" y="14"/>
                    <a:pt x="35" y="15"/>
                  </a:cubicBezTo>
                  <a:cubicBezTo>
                    <a:pt x="34" y="16"/>
                    <a:pt x="32" y="17"/>
                    <a:pt x="31" y="18"/>
                  </a:cubicBezTo>
                  <a:cubicBezTo>
                    <a:pt x="31" y="18"/>
                    <a:pt x="31" y="17"/>
                    <a:pt x="31" y="17"/>
                  </a:cubicBezTo>
                  <a:close/>
                  <a:moveTo>
                    <a:pt x="27" y="22"/>
                  </a:moveTo>
                  <a:cubicBezTo>
                    <a:pt x="27" y="22"/>
                    <a:pt x="28" y="22"/>
                    <a:pt x="28" y="22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7" y="23"/>
                    <a:pt x="27" y="22"/>
                    <a:pt x="27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4" y="17"/>
                    <a:pt x="36" y="16"/>
                  </a:cubicBezTo>
                  <a:cubicBezTo>
                    <a:pt x="38" y="14"/>
                    <a:pt x="40" y="13"/>
                    <a:pt x="42" y="11"/>
                  </a:cubicBezTo>
                  <a:cubicBezTo>
                    <a:pt x="42" y="10"/>
                    <a:pt x="44" y="8"/>
                    <a:pt x="45" y="7"/>
                  </a:cubicBezTo>
                  <a:cubicBezTo>
                    <a:pt x="46" y="7"/>
                    <a:pt x="46" y="6"/>
                    <a:pt x="47" y="6"/>
                  </a:cubicBezTo>
                  <a:cubicBezTo>
                    <a:pt x="47" y="6"/>
                    <a:pt x="46" y="7"/>
                    <a:pt x="46" y="7"/>
                  </a:cubicBezTo>
                  <a:cubicBezTo>
                    <a:pt x="45" y="9"/>
                    <a:pt x="44" y="10"/>
                    <a:pt x="43" y="11"/>
                  </a:cubicBezTo>
                  <a:cubicBezTo>
                    <a:pt x="41" y="13"/>
                    <a:pt x="38" y="15"/>
                    <a:pt x="36" y="17"/>
                  </a:cubicBezTo>
                  <a:cubicBezTo>
                    <a:pt x="33" y="18"/>
                    <a:pt x="31" y="20"/>
                    <a:pt x="29" y="21"/>
                  </a:cubicBezTo>
                  <a:cubicBezTo>
                    <a:pt x="29" y="21"/>
                    <a:pt x="30" y="20"/>
                    <a:pt x="30" y="20"/>
                  </a:cubicBezTo>
                  <a:close/>
                  <a:moveTo>
                    <a:pt x="43" y="6"/>
                  </a:moveTo>
                  <a:cubicBezTo>
                    <a:pt x="43" y="6"/>
                    <a:pt x="45" y="5"/>
                    <a:pt x="46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0" y="10"/>
                    <a:pt x="38" y="12"/>
                    <a:pt x="35" y="13"/>
                  </a:cubicBezTo>
                  <a:cubicBezTo>
                    <a:pt x="34" y="14"/>
                    <a:pt x="33" y="15"/>
                    <a:pt x="32" y="16"/>
                  </a:cubicBezTo>
                  <a:cubicBezTo>
                    <a:pt x="33" y="15"/>
                    <a:pt x="33" y="15"/>
                    <a:pt x="34" y="14"/>
                  </a:cubicBezTo>
                  <a:cubicBezTo>
                    <a:pt x="36" y="11"/>
                    <a:pt x="39" y="8"/>
                    <a:pt x="43" y="6"/>
                  </a:cubicBezTo>
                  <a:close/>
                  <a:moveTo>
                    <a:pt x="40" y="6"/>
                  </a:moveTo>
                  <a:cubicBezTo>
                    <a:pt x="38" y="8"/>
                    <a:pt x="36" y="10"/>
                    <a:pt x="34" y="13"/>
                  </a:cubicBezTo>
                  <a:cubicBezTo>
                    <a:pt x="35" y="10"/>
                    <a:pt x="38" y="8"/>
                    <a:pt x="40" y="6"/>
                  </a:cubicBezTo>
                  <a:close/>
                  <a:moveTo>
                    <a:pt x="20" y="9"/>
                  </a:moveTo>
                  <a:cubicBezTo>
                    <a:pt x="15" y="13"/>
                    <a:pt x="10" y="17"/>
                    <a:pt x="5" y="20"/>
                  </a:cubicBezTo>
                  <a:cubicBezTo>
                    <a:pt x="10" y="16"/>
                    <a:pt x="15" y="12"/>
                    <a:pt x="18" y="7"/>
                  </a:cubicBezTo>
                  <a:cubicBezTo>
                    <a:pt x="19" y="8"/>
                    <a:pt x="19" y="9"/>
                    <a:pt x="20" y="9"/>
                  </a:cubicBezTo>
                  <a:close/>
                  <a:moveTo>
                    <a:pt x="18" y="7"/>
                  </a:moveTo>
                  <a:cubicBezTo>
                    <a:pt x="13" y="9"/>
                    <a:pt x="10" y="14"/>
                    <a:pt x="5" y="16"/>
                  </a:cubicBezTo>
                  <a:cubicBezTo>
                    <a:pt x="7" y="15"/>
                    <a:pt x="9" y="13"/>
                    <a:pt x="10" y="11"/>
                  </a:cubicBezTo>
                  <a:cubicBezTo>
                    <a:pt x="12" y="10"/>
                    <a:pt x="14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7" y="6"/>
                    <a:pt x="18" y="7"/>
                  </a:cubicBezTo>
                  <a:close/>
                  <a:moveTo>
                    <a:pt x="14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6" y="7"/>
                    <a:pt x="8" y="4"/>
                    <a:pt x="14" y="5"/>
                  </a:cubicBezTo>
                  <a:close/>
                  <a:moveTo>
                    <a:pt x="13" y="37"/>
                  </a:moveTo>
                  <a:cubicBezTo>
                    <a:pt x="15" y="35"/>
                    <a:pt x="18" y="34"/>
                    <a:pt x="20" y="33"/>
                  </a:cubicBezTo>
                  <a:cubicBezTo>
                    <a:pt x="18" y="34"/>
                    <a:pt x="16" y="36"/>
                    <a:pt x="14" y="38"/>
                  </a:cubicBezTo>
                  <a:cubicBezTo>
                    <a:pt x="14" y="38"/>
                    <a:pt x="14" y="39"/>
                    <a:pt x="15" y="39"/>
                  </a:cubicBezTo>
                  <a:cubicBezTo>
                    <a:pt x="21" y="34"/>
                    <a:pt x="28" y="31"/>
                    <a:pt x="34" y="27"/>
                  </a:cubicBezTo>
                  <a:cubicBezTo>
                    <a:pt x="34" y="27"/>
                    <a:pt x="35" y="27"/>
                    <a:pt x="35" y="27"/>
                  </a:cubicBezTo>
                  <a:cubicBezTo>
                    <a:pt x="35" y="27"/>
                    <a:pt x="34" y="27"/>
                    <a:pt x="34" y="27"/>
                  </a:cubicBezTo>
                  <a:cubicBezTo>
                    <a:pt x="28" y="32"/>
                    <a:pt x="21" y="36"/>
                    <a:pt x="15" y="41"/>
                  </a:cubicBezTo>
                  <a:cubicBezTo>
                    <a:pt x="15" y="41"/>
                    <a:pt x="15" y="42"/>
                    <a:pt x="15" y="42"/>
                  </a:cubicBezTo>
                  <a:cubicBezTo>
                    <a:pt x="15" y="41"/>
                    <a:pt x="15" y="40"/>
                    <a:pt x="14" y="40"/>
                  </a:cubicBezTo>
                  <a:cubicBezTo>
                    <a:pt x="14" y="39"/>
                    <a:pt x="13" y="38"/>
                    <a:pt x="13" y="37"/>
                  </a:cubicBezTo>
                  <a:close/>
                </a:path>
              </a:pathLst>
            </a:custGeom>
            <a:blipFill dpi="0" rotWithShape="1">
              <a:blip r:embed="rId4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67" name="Freeform 61"/>
            <p:cNvSpPr>
              <a:spLocks noEditPoints="1"/>
            </p:cNvSpPr>
            <p:nvPr/>
          </p:nvSpPr>
          <p:spPr bwMode="auto">
            <a:xfrm>
              <a:off x="4489536" y="2190012"/>
              <a:ext cx="161925" cy="184150"/>
            </a:xfrm>
            <a:custGeom>
              <a:avLst/>
              <a:gdLst>
                <a:gd name="T0" fmla="*/ 17 w 56"/>
                <a:gd name="T1" fmla="*/ 2 h 63"/>
                <a:gd name="T2" fmla="*/ 26 w 56"/>
                <a:gd name="T3" fmla="*/ 63 h 63"/>
                <a:gd name="T4" fmla="*/ 55 w 56"/>
                <a:gd name="T5" fmla="*/ 10 h 63"/>
                <a:gd name="T6" fmla="*/ 27 w 56"/>
                <a:gd name="T7" fmla="*/ 59 h 63"/>
                <a:gd name="T8" fmla="*/ 30 w 56"/>
                <a:gd name="T9" fmla="*/ 50 h 63"/>
                <a:gd name="T10" fmla="*/ 35 w 56"/>
                <a:gd name="T11" fmla="*/ 47 h 63"/>
                <a:gd name="T12" fmla="*/ 37 w 56"/>
                <a:gd name="T13" fmla="*/ 45 h 63"/>
                <a:gd name="T14" fmla="*/ 24 w 56"/>
                <a:gd name="T15" fmla="*/ 55 h 63"/>
                <a:gd name="T16" fmla="*/ 24 w 56"/>
                <a:gd name="T17" fmla="*/ 55 h 63"/>
                <a:gd name="T18" fmla="*/ 21 w 56"/>
                <a:gd name="T19" fmla="*/ 51 h 63"/>
                <a:gd name="T20" fmla="*/ 34 w 56"/>
                <a:gd name="T21" fmla="*/ 40 h 63"/>
                <a:gd name="T22" fmla="*/ 37 w 56"/>
                <a:gd name="T23" fmla="*/ 35 h 63"/>
                <a:gd name="T24" fmla="*/ 16 w 56"/>
                <a:gd name="T25" fmla="*/ 41 h 63"/>
                <a:gd name="T26" fmla="*/ 18 w 56"/>
                <a:gd name="T27" fmla="*/ 44 h 63"/>
                <a:gd name="T28" fmla="*/ 51 w 56"/>
                <a:gd name="T29" fmla="*/ 14 h 63"/>
                <a:gd name="T30" fmla="*/ 34 w 56"/>
                <a:gd name="T31" fmla="*/ 30 h 63"/>
                <a:gd name="T32" fmla="*/ 37 w 56"/>
                <a:gd name="T33" fmla="*/ 24 h 63"/>
                <a:gd name="T34" fmla="*/ 52 w 56"/>
                <a:gd name="T35" fmla="*/ 12 h 63"/>
                <a:gd name="T36" fmla="*/ 21 w 56"/>
                <a:gd name="T37" fmla="*/ 32 h 63"/>
                <a:gd name="T38" fmla="*/ 50 w 56"/>
                <a:gd name="T39" fmla="*/ 7 h 63"/>
                <a:gd name="T40" fmla="*/ 26 w 56"/>
                <a:gd name="T41" fmla="*/ 40 h 63"/>
                <a:gd name="T42" fmla="*/ 48 w 56"/>
                <a:gd name="T43" fmla="*/ 26 h 63"/>
                <a:gd name="T44" fmla="*/ 35 w 56"/>
                <a:gd name="T45" fmla="*/ 43 h 63"/>
                <a:gd name="T46" fmla="*/ 43 w 56"/>
                <a:gd name="T47" fmla="*/ 35 h 63"/>
                <a:gd name="T48" fmla="*/ 21 w 56"/>
                <a:gd name="T49" fmla="*/ 50 h 63"/>
                <a:gd name="T50" fmla="*/ 46 w 56"/>
                <a:gd name="T51" fmla="*/ 30 h 63"/>
                <a:gd name="T52" fmla="*/ 20 w 56"/>
                <a:gd name="T53" fmla="*/ 47 h 63"/>
                <a:gd name="T54" fmla="*/ 50 w 56"/>
                <a:gd name="T55" fmla="*/ 6 h 63"/>
                <a:gd name="T56" fmla="*/ 17 w 56"/>
                <a:gd name="T57" fmla="*/ 31 h 63"/>
                <a:gd name="T58" fmla="*/ 48 w 56"/>
                <a:gd name="T59" fmla="*/ 5 h 63"/>
                <a:gd name="T60" fmla="*/ 12 w 56"/>
                <a:gd name="T61" fmla="*/ 35 h 63"/>
                <a:gd name="T62" fmla="*/ 25 w 56"/>
                <a:gd name="T63" fmla="*/ 19 h 63"/>
                <a:gd name="T64" fmla="*/ 21 w 56"/>
                <a:gd name="T65" fmla="*/ 18 h 63"/>
                <a:gd name="T66" fmla="*/ 8 w 56"/>
                <a:gd name="T67" fmla="*/ 26 h 63"/>
                <a:gd name="T68" fmla="*/ 15 w 56"/>
                <a:gd name="T69" fmla="*/ 19 h 63"/>
                <a:gd name="T70" fmla="*/ 13 w 56"/>
                <a:gd name="T71" fmla="*/ 15 h 63"/>
                <a:gd name="T72" fmla="*/ 6 w 56"/>
                <a:gd name="T73" fmla="*/ 19 h 63"/>
                <a:gd name="T74" fmla="*/ 5 w 56"/>
                <a:gd name="T75" fmla="*/ 15 h 63"/>
                <a:gd name="T76" fmla="*/ 16 w 56"/>
                <a:gd name="T77" fmla="*/ 8 h 63"/>
                <a:gd name="T78" fmla="*/ 22 w 56"/>
                <a:gd name="T79" fmla="*/ 12 h 63"/>
                <a:gd name="T80" fmla="*/ 21 w 56"/>
                <a:gd name="T81" fmla="*/ 9 h 63"/>
                <a:gd name="T82" fmla="*/ 10 w 56"/>
                <a:gd name="T83" fmla="*/ 24 h 63"/>
                <a:gd name="T84" fmla="*/ 25 w 56"/>
                <a:gd name="T85" fmla="*/ 19 h 63"/>
                <a:gd name="T86" fmla="*/ 26 w 56"/>
                <a:gd name="T87" fmla="*/ 20 h 63"/>
                <a:gd name="T88" fmla="*/ 22 w 56"/>
                <a:gd name="T89" fmla="*/ 26 h 63"/>
                <a:gd name="T90" fmla="*/ 26 w 56"/>
                <a:gd name="T91" fmla="*/ 19 h 63"/>
                <a:gd name="T92" fmla="*/ 36 w 56"/>
                <a:gd name="T93" fmla="*/ 14 h 63"/>
                <a:gd name="T94" fmla="*/ 28 w 56"/>
                <a:gd name="T95" fmla="*/ 22 h 63"/>
                <a:gd name="T96" fmla="*/ 36 w 56"/>
                <a:gd name="T97" fmla="*/ 15 h 63"/>
                <a:gd name="T98" fmla="*/ 46 w 56"/>
                <a:gd name="T99" fmla="*/ 7 h 63"/>
                <a:gd name="T100" fmla="*/ 30 w 56"/>
                <a:gd name="T101" fmla="*/ 19 h 63"/>
                <a:gd name="T102" fmla="*/ 35 w 56"/>
                <a:gd name="T103" fmla="*/ 12 h 63"/>
                <a:gd name="T104" fmla="*/ 41 w 56"/>
                <a:gd name="T105" fmla="*/ 6 h 63"/>
                <a:gd name="T106" fmla="*/ 6 w 56"/>
                <a:gd name="T107" fmla="*/ 19 h 63"/>
                <a:gd name="T108" fmla="*/ 5 w 56"/>
                <a:gd name="T109" fmla="*/ 15 h 63"/>
                <a:gd name="T110" fmla="*/ 18 w 56"/>
                <a:gd name="T111" fmla="*/ 6 h 63"/>
                <a:gd name="T112" fmla="*/ 13 w 56"/>
                <a:gd name="T113" fmla="*/ 36 h 63"/>
                <a:gd name="T114" fmla="*/ 35 w 56"/>
                <a:gd name="T115" fmla="*/ 26 h 63"/>
                <a:gd name="T116" fmla="*/ 16 w 56"/>
                <a:gd name="T117" fmla="*/ 4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3">
                  <a:moveTo>
                    <a:pt x="55" y="10"/>
                  </a:moveTo>
                  <a:cubicBezTo>
                    <a:pt x="54" y="3"/>
                    <a:pt x="49" y="1"/>
                    <a:pt x="43" y="2"/>
                  </a:cubicBezTo>
                  <a:cubicBezTo>
                    <a:pt x="35" y="3"/>
                    <a:pt x="31" y="10"/>
                    <a:pt x="28" y="17"/>
                  </a:cubicBezTo>
                  <a:cubicBezTo>
                    <a:pt x="25" y="12"/>
                    <a:pt x="23" y="4"/>
                    <a:pt x="17" y="2"/>
                  </a:cubicBezTo>
                  <a:cubicBezTo>
                    <a:pt x="11" y="0"/>
                    <a:pt x="5" y="2"/>
                    <a:pt x="3" y="8"/>
                  </a:cubicBezTo>
                  <a:cubicBezTo>
                    <a:pt x="0" y="15"/>
                    <a:pt x="4" y="24"/>
                    <a:pt x="7" y="30"/>
                  </a:cubicBezTo>
                  <a:cubicBezTo>
                    <a:pt x="12" y="41"/>
                    <a:pt x="19" y="52"/>
                    <a:pt x="25" y="62"/>
                  </a:cubicBezTo>
                  <a:cubicBezTo>
                    <a:pt x="25" y="62"/>
                    <a:pt x="25" y="62"/>
                    <a:pt x="26" y="63"/>
                  </a:cubicBezTo>
                  <a:cubicBezTo>
                    <a:pt x="26" y="63"/>
                    <a:pt x="27" y="63"/>
                    <a:pt x="28" y="63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36" y="52"/>
                    <a:pt x="43" y="42"/>
                    <a:pt x="49" y="30"/>
                  </a:cubicBezTo>
                  <a:cubicBezTo>
                    <a:pt x="52" y="24"/>
                    <a:pt x="56" y="17"/>
                    <a:pt x="55" y="10"/>
                  </a:cubicBezTo>
                  <a:close/>
                  <a:moveTo>
                    <a:pt x="27" y="59"/>
                  </a:moveTo>
                  <a:cubicBezTo>
                    <a:pt x="27" y="59"/>
                    <a:pt x="27" y="59"/>
                    <a:pt x="26" y="59"/>
                  </a:cubicBezTo>
                  <a:cubicBezTo>
                    <a:pt x="28" y="57"/>
                    <a:pt x="29" y="56"/>
                    <a:pt x="30" y="55"/>
                  </a:cubicBezTo>
                  <a:cubicBezTo>
                    <a:pt x="29" y="56"/>
                    <a:pt x="28" y="58"/>
                    <a:pt x="27" y="59"/>
                  </a:cubicBezTo>
                  <a:close/>
                  <a:moveTo>
                    <a:pt x="24" y="56"/>
                  </a:moveTo>
                  <a:cubicBezTo>
                    <a:pt x="25" y="55"/>
                    <a:pt x="27" y="54"/>
                    <a:pt x="27" y="54"/>
                  </a:cubicBezTo>
                  <a:cubicBezTo>
                    <a:pt x="28" y="52"/>
                    <a:pt x="29" y="51"/>
                    <a:pt x="31" y="50"/>
                  </a:cubicBezTo>
                  <a:cubicBezTo>
                    <a:pt x="31" y="50"/>
                    <a:pt x="30" y="50"/>
                    <a:pt x="30" y="50"/>
                  </a:cubicBezTo>
                  <a:cubicBezTo>
                    <a:pt x="29" y="52"/>
                    <a:pt x="27" y="54"/>
                    <a:pt x="25" y="55"/>
                  </a:cubicBezTo>
                  <a:cubicBezTo>
                    <a:pt x="25" y="55"/>
                    <a:pt x="25" y="56"/>
                    <a:pt x="25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7"/>
                  </a:moveTo>
                  <a:cubicBezTo>
                    <a:pt x="32" y="50"/>
                    <a:pt x="29" y="55"/>
                    <a:pt x="26" y="58"/>
                  </a:cubicBezTo>
                  <a:cubicBezTo>
                    <a:pt x="26" y="58"/>
                    <a:pt x="25" y="57"/>
                    <a:pt x="25" y="56"/>
                  </a:cubicBezTo>
                  <a:cubicBezTo>
                    <a:pt x="29" y="54"/>
                    <a:pt x="32" y="50"/>
                    <a:pt x="35" y="47"/>
                  </a:cubicBezTo>
                  <a:close/>
                  <a:moveTo>
                    <a:pt x="37" y="45"/>
                  </a:moveTo>
                  <a:cubicBezTo>
                    <a:pt x="36" y="45"/>
                    <a:pt x="36" y="46"/>
                    <a:pt x="35" y="46"/>
                  </a:cubicBezTo>
                  <a:cubicBezTo>
                    <a:pt x="36" y="45"/>
                    <a:pt x="37" y="45"/>
                    <a:pt x="38" y="44"/>
                  </a:cubicBezTo>
                  <a:cubicBezTo>
                    <a:pt x="37" y="44"/>
                    <a:pt x="37" y="45"/>
                    <a:pt x="37" y="45"/>
                  </a:cubicBezTo>
                  <a:close/>
                  <a:moveTo>
                    <a:pt x="24" y="55"/>
                  </a:moveTo>
                  <a:cubicBezTo>
                    <a:pt x="24" y="54"/>
                    <a:pt x="23" y="54"/>
                    <a:pt x="23" y="53"/>
                  </a:cubicBezTo>
                  <a:cubicBezTo>
                    <a:pt x="28" y="49"/>
                    <a:pt x="34" y="45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4" y="46"/>
                    <a:pt x="29" y="50"/>
                    <a:pt x="24" y="55"/>
                  </a:cubicBezTo>
                  <a:close/>
                  <a:moveTo>
                    <a:pt x="21" y="51"/>
                  </a:moveTo>
                  <a:cubicBezTo>
                    <a:pt x="24" y="50"/>
                    <a:pt x="27" y="48"/>
                    <a:pt x="29" y="47"/>
                  </a:cubicBezTo>
                  <a:cubicBezTo>
                    <a:pt x="27" y="49"/>
                    <a:pt x="25" y="50"/>
                    <a:pt x="22" y="52"/>
                  </a:cubicBezTo>
                  <a:cubicBezTo>
                    <a:pt x="22" y="52"/>
                    <a:pt x="22" y="51"/>
                    <a:pt x="21" y="51"/>
                  </a:cubicBezTo>
                  <a:close/>
                  <a:moveTo>
                    <a:pt x="20" y="48"/>
                  </a:moveTo>
                  <a:cubicBezTo>
                    <a:pt x="28" y="45"/>
                    <a:pt x="36" y="39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0" y="36"/>
                    <a:pt x="37" y="38"/>
                    <a:pt x="34" y="40"/>
                  </a:cubicBezTo>
                  <a:cubicBezTo>
                    <a:pt x="30" y="44"/>
                    <a:pt x="25" y="47"/>
                    <a:pt x="21" y="50"/>
                  </a:cubicBezTo>
                  <a:cubicBezTo>
                    <a:pt x="20" y="49"/>
                    <a:pt x="20" y="49"/>
                    <a:pt x="20" y="48"/>
                  </a:cubicBezTo>
                  <a:close/>
                  <a:moveTo>
                    <a:pt x="18" y="45"/>
                  </a:moveTo>
                  <a:cubicBezTo>
                    <a:pt x="25" y="42"/>
                    <a:pt x="30" y="38"/>
                    <a:pt x="37" y="35"/>
                  </a:cubicBezTo>
                  <a:cubicBezTo>
                    <a:pt x="38" y="34"/>
                    <a:pt x="40" y="32"/>
                    <a:pt x="42" y="31"/>
                  </a:cubicBezTo>
                  <a:cubicBezTo>
                    <a:pt x="35" y="37"/>
                    <a:pt x="26" y="40"/>
                    <a:pt x="19" y="47"/>
                  </a:cubicBezTo>
                  <a:cubicBezTo>
                    <a:pt x="19" y="46"/>
                    <a:pt x="18" y="46"/>
                    <a:pt x="18" y="45"/>
                  </a:cubicBezTo>
                  <a:close/>
                  <a:moveTo>
                    <a:pt x="16" y="41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23" y="38"/>
                    <a:pt x="29" y="34"/>
                    <a:pt x="35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28" y="35"/>
                    <a:pt x="23" y="40"/>
                    <a:pt x="18" y="44"/>
                  </a:cubicBezTo>
                  <a:cubicBezTo>
                    <a:pt x="17" y="43"/>
                    <a:pt x="16" y="42"/>
                    <a:pt x="16" y="41"/>
                  </a:cubicBezTo>
                  <a:close/>
                  <a:moveTo>
                    <a:pt x="39" y="23"/>
                  </a:moveTo>
                  <a:cubicBezTo>
                    <a:pt x="43" y="20"/>
                    <a:pt x="46" y="17"/>
                    <a:pt x="50" y="14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4"/>
                    <a:pt x="52" y="13"/>
                    <a:pt x="52" y="13"/>
                  </a:cubicBezTo>
                  <a:cubicBezTo>
                    <a:pt x="52" y="14"/>
                    <a:pt x="52" y="15"/>
                    <a:pt x="52" y="16"/>
                  </a:cubicBezTo>
                  <a:cubicBezTo>
                    <a:pt x="52" y="17"/>
                    <a:pt x="51" y="17"/>
                    <a:pt x="51" y="17"/>
                  </a:cubicBezTo>
                  <a:cubicBezTo>
                    <a:pt x="45" y="20"/>
                    <a:pt x="41" y="26"/>
                    <a:pt x="34" y="30"/>
                  </a:cubicBezTo>
                  <a:cubicBezTo>
                    <a:pt x="31" y="32"/>
                    <a:pt x="27" y="34"/>
                    <a:pt x="24" y="36"/>
                  </a:cubicBezTo>
                  <a:cubicBezTo>
                    <a:pt x="22" y="37"/>
                    <a:pt x="20" y="38"/>
                    <a:pt x="19" y="39"/>
                  </a:cubicBezTo>
                  <a:cubicBezTo>
                    <a:pt x="15" y="41"/>
                    <a:pt x="19" y="39"/>
                    <a:pt x="20" y="38"/>
                  </a:cubicBezTo>
                  <a:cubicBezTo>
                    <a:pt x="25" y="33"/>
                    <a:pt x="32" y="30"/>
                    <a:pt x="37" y="24"/>
                  </a:cubicBezTo>
                  <a:cubicBezTo>
                    <a:pt x="38" y="24"/>
                    <a:pt x="39" y="23"/>
                    <a:pt x="39" y="23"/>
                  </a:cubicBezTo>
                  <a:close/>
                  <a:moveTo>
                    <a:pt x="51" y="7"/>
                  </a:moveTo>
                  <a:cubicBezTo>
                    <a:pt x="52" y="8"/>
                    <a:pt x="52" y="10"/>
                    <a:pt x="52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48" y="15"/>
                    <a:pt x="44" y="17"/>
                    <a:pt x="41" y="20"/>
                  </a:cubicBezTo>
                  <a:cubicBezTo>
                    <a:pt x="36" y="24"/>
                    <a:pt x="32" y="27"/>
                    <a:pt x="27" y="29"/>
                  </a:cubicBezTo>
                  <a:cubicBezTo>
                    <a:pt x="24" y="31"/>
                    <a:pt x="21" y="33"/>
                    <a:pt x="18" y="35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31" y="24"/>
                    <a:pt x="43" y="18"/>
                    <a:pt x="51" y="7"/>
                  </a:cubicBezTo>
                  <a:close/>
                  <a:moveTo>
                    <a:pt x="32" y="24"/>
                  </a:moveTo>
                  <a:cubicBezTo>
                    <a:pt x="35" y="21"/>
                    <a:pt x="38" y="18"/>
                    <a:pt x="41" y="15"/>
                  </a:cubicBezTo>
                  <a:cubicBezTo>
                    <a:pt x="44" y="13"/>
                    <a:pt x="48" y="10"/>
                    <a:pt x="50" y="7"/>
                  </a:cubicBezTo>
                  <a:cubicBezTo>
                    <a:pt x="45" y="14"/>
                    <a:pt x="38" y="19"/>
                    <a:pt x="32" y="24"/>
                  </a:cubicBezTo>
                  <a:close/>
                  <a:moveTo>
                    <a:pt x="48" y="26"/>
                  </a:moveTo>
                  <a:cubicBezTo>
                    <a:pt x="44" y="30"/>
                    <a:pt x="39" y="32"/>
                    <a:pt x="35" y="35"/>
                  </a:cubicBezTo>
                  <a:cubicBezTo>
                    <a:pt x="32" y="37"/>
                    <a:pt x="29" y="38"/>
                    <a:pt x="26" y="40"/>
                  </a:cubicBezTo>
                  <a:cubicBezTo>
                    <a:pt x="24" y="41"/>
                    <a:pt x="20" y="43"/>
                    <a:pt x="19" y="44"/>
                  </a:cubicBezTo>
                  <a:cubicBezTo>
                    <a:pt x="24" y="39"/>
                    <a:pt x="30" y="35"/>
                    <a:pt x="35" y="31"/>
                  </a:cubicBezTo>
                  <a:cubicBezTo>
                    <a:pt x="41" y="27"/>
                    <a:pt x="46" y="23"/>
                    <a:pt x="51" y="19"/>
                  </a:cubicBezTo>
                  <a:cubicBezTo>
                    <a:pt x="50" y="21"/>
                    <a:pt x="49" y="23"/>
                    <a:pt x="48" y="26"/>
                  </a:cubicBezTo>
                  <a:close/>
                  <a:moveTo>
                    <a:pt x="41" y="39"/>
                  </a:moveTo>
                  <a:cubicBezTo>
                    <a:pt x="37" y="42"/>
                    <a:pt x="34" y="44"/>
                    <a:pt x="30" y="47"/>
                  </a:cubicBezTo>
                  <a:cubicBezTo>
                    <a:pt x="30" y="47"/>
                    <a:pt x="29" y="48"/>
                    <a:pt x="28" y="49"/>
                  </a:cubicBezTo>
                  <a:cubicBezTo>
                    <a:pt x="30" y="47"/>
                    <a:pt x="33" y="45"/>
                    <a:pt x="35" y="43"/>
                  </a:cubicBezTo>
                  <a:cubicBezTo>
                    <a:pt x="37" y="41"/>
                    <a:pt x="40" y="39"/>
                    <a:pt x="42" y="37"/>
                  </a:cubicBezTo>
                  <a:cubicBezTo>
                    <a:pt x="42" y="38"/>
                    <a:pt x="41" y="38"/>
                    <a:pt x="41" y="39"/>
                  </a:cubicBezTo>
                  <a:close/>
                  <a:moveTo>
                    <a:pt x="44" y="34"/>
                  </a:moveTo>
                  <a:cubicBezTo>
                    <a:pt x="43" y="34"/>
                    <a:pt x="43" y="35"/>
                    <a:pt x="43" y="35"/>
                  </a:cubicBezTo>
                  <a:cubicBezTo>
                    <a:pt x="43" y="35"/>
                    <a:pt x="43" y="35"/>
                    <a:pt x="42" y="35"/>
                  </a:cubicBezTo>
                  <a:cubicBezTo>
                    <a:pt x="40" y="38"/>
                    <a:pt x="37" y="40"/>
                    <a:pt x="35" y="42"/>
                  </a:cubicBezTo>
                  <a:cubicBezTo>
                    <a:pt x="32" y="44"/>
                    <a:pt x="30" y="46"/>
                    <a:pt x="27" y="47"/>
                  </a:cubicBezTo>
                  <a:cubicBezTo>
                    <a:pt x="25" y="48"/>
                    <a:pt x="23" y="49"/>
                    <a:pt x="21" y="50"/>
                  </a:cubicBezTo>
                  <a:cubicBezTo>
                    <a:pt x="23" y="49"/>
                    <a:pt x="25" y="48"/>
                    <a:pt x="27" y="47"/>
                  </a:cubicBezTo>
                  <a:cubicBezTo>
                    <a:pt x="33" y="42"/>
                    <a:pt x="40" y="37"/>
                    <a:pt x="45" y="31"/>
                  </a:cubicBezTo>
                  <a:cubicBezTo>
                    <a:pt x="45" y="32"/>
                    <a:pt x="44" y="33"/>
                    <a:pt x="44" y="34"/>
                  </a:cubicBezTo>
                  <a:close/>
                  <a:moveTo>
                    <a:pt x="46" y="30"/>
                  </a:moveTo>
                  <a:cubicBezTo>
                    <a:pt x="46" y="30"/>
                    <a:pt x="46" y="30"/>
                    <a:pt x="46" y="30"/>
                  </a:cubicBezTo>
                  <a:cubicBezTo>
                    <a:pt x="41" y="34"/>
                    <a:pt x="36" y="38"/>
                    <a:pt x="31" y="41"/>
                  </a:cubicBezTo>
                  <a:cubicBezTo>
                    <a:pt x="29" y="43"/>
                    <a:pt x="27" y="44"/>
                    <a:pt x="24" y="46"/>
                  </a:cubicBezTo>
                  <a:cubicBezTo>
                    <a:pt x="24" y="45"/>
                    <a:pt x="19" y="48"/>
                    <a:pt x="20" y="47"/>
                  </a:cubicBezTo>
                  <a:cubicBezTo>
                    <a:pt x="21" y="46"/>
                    <a:pt x="22" y="45"/>
                    <a:pt x="24" y="44"/>
                  </a:cubicBezTo>
                  <a:cubicBezTo>
                    <a:pt x="31" y="38"/>
                    <a:pt x="40" y="34"/>
                    <a:pt x="47" y="28"/>
                  </a:cubicBezTo>
                  <a:cubicBezTo>
                    <a:pt x="47" y="29"/>
                    <a:pt x="46" y="29"/>
                    <a:pt x="46" y="30"/>
                  </a:cubicBezTo>
                  <a:close/>
                  <a:moveTo>
                    <a:pt x="50" y="6"/>
                  </a:moveTo>
                  <a:cubicBezTo>
                    <a:pt x="44" y="12"/>
                    <a:pt x="37" y="18"/>
                    <a:pt x="31" y="23"/>
                  </a:cubicBezTo>
                  <a:cubicBezTo>
                    <a:pt x="27" y="27"/>
                    <a:pt x="23" y="29"/>
                    <a:pt x="19" y="32"/>
                  </a:cubicBezTo>
                  <a:cubicBezTo>
                    <a:pt x="17" y="33"/>
                    <a:pt x="15" y="34"/>
                    <a:pt x="13" y="35"/>
                  </a:cubicBezTo>
                  <a:cubicBezTo>
                    <a:pt x="14" y="34"/>
                    <a:pt x="16" y="32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9" y="30"/>
                    <a:pt x="21" y="28"/>
                    <a:pt x="22" y="26"/>
                  </a:cubicBezTo>
                  <a:cubicBezTo>
                    <a:pt x="27" y="23"/>
                    <a:pt x="32" y="20"/>
                    <a:pt x="36" y="17"/>
                  </a:cubicBezTo>
                  <a:cubicBezTo>
                    <a:pt x="41" y="13"/>
                    <a:pt x="46" y="10"/>
                    <a:pt x="48" y="5"/>
                  </a:cubicBezTo>
                  <a:cubicBezTo>
                    <a:pt x="49" y="5"/>
                    <a:pt x="50" y="6"/>
                    <a:pt x="50" y="6"/>
                  </a:cubicBezTo>
                  <a:close/>
                  <a:moveTo>
                    <a:pt x="12" y="34"/>
                  </a:moveTo>
                  <a:cubicBezTo>
                    <a:pt x="13" y="34"/>
                    <a:pt x="13" y="33"/>
                    <a:pt x="14" y="33"/>
                  </a:cubicBezTo>
                  <a:cubicBezTo>
                    <a:pt x="13" y="34"/>
                    <a:pt x="13" y="34"/>
                    <a:pt x="12" y="35"/>
                  </a:cubicBezTo>
                  <a:cubicBezTo>
                    <a:pt x="12" y="35"/>
                    <a:pt x="12" y="34"/>
                    <a:pt x="12" y="34"/>
                  </a:cubicBezTo>
                  <a:close/>
                  <a:moveTo>
                    <a:pt x="10" y="30"/>
                  </a:moveTo>
                  <a:cubicBezTo>
                    <a:pt x="13" y="28"/>
                    <a:pt x="15" y="27"/>
                    <a:pt x="17" y="25"/>
                  </a:cubicBezTo>
                  <a:cubicBezTo>
                    <a:pt x="20" y="23"/>
                    <a:pt x="23" y="21"/>
                    <a:pt x="25" y="19"/>
                  </a:cubicBezTo>
                  <a:cubicBezTo>
                    <a:pt x="21" y="24"/>
                    <a:pt x="16" y="28"/>
                    <a:pt x="11" y="33"/>
                  </a:cubicBezTo>
                  <a:cubicBezTo>
                    <a:pt x="11" y="32"/>
                    <a:pt x="10" y="31"/>
                    <a:pt x="10" y="30"/>
                  </a:cubicBezTo>
                  <a:close/>
                  <a:moveTo>
                    <a:pt x="8" y="26"/>
                  </a:moveTo>
                  <a:cubicBezTo>
                    <a:pt x="13" y="24"/>
                    <a:pt x="16" y="20"/>
                    <a:pt x="21" y="18"/>
                  </a:cubicBezTo>
                  <a:cubicBezTo>
                    <a:pt x="21" y="17"/>
                    <a:pt x="24" y="15"/>
                    <a:pt x="22" y="18"/>
                  </a:cubicBezTo>
                  <a:cubicBezTo>
                    <a:pt x="20" y="19"/>
                    <a:pt x="19" y="20"/>
                    <a:pt x="18" y="21"/>
                  </a:cubicBezTo>
                  <a:cubicBezTo>
                    <a:pt x="15" y="24"/>
                    <a:pt x="12" y="27"/>
                    <a:pt x="10" y="29"/>
                  </a:cubicBezTo>
                  <a:cubicBezTo>
                    <a:pt x="9" y="28"/>
                    <a:pt x="9" y="27"/>
                    <a:pt x="8" y="26"/>
                  </a:cubicBezTo>
                  <a:close/>
                  <a:moveTo>
                    <a:pt x="7" y="23"/>
                  </a:moveTo>
                  <a:cubicBezTo>
                    <a:pt x="12" y="20"/>
                    <a:pt x="16" y="16"/>
                    <a:pt x="21" y="14"/>
                  </a:cubicBezTo>
                  <a:cubicBezTo>
                    <a:pt x="24" y="12"/>
                    <a:pt x="19" y="15"/>
                    <a:pt x="19" y="16"/>
                  </a:cubicBezTo>
                  <a:cubicBezTo>
                    <a:pt x="18" y="17"/>
                    <a:pt x="16" y="18"/>
                    <a:pt x="15" y="19"/>
                  </a:cubicBezTo>
                  <a:cubicBezTo>
                    <a:pt x="13" y="21"/>
                    <a:pt x="10" y="23"/>
                    <a:pt x="8" y="26"/>
                  </a:cubicBezTo>
                  <a:cubicBezTo>
                    <a:pt x="8" y="25"/>
                    <a:pt x="7" y="24"/>
                    <a:pt x="7" y="23"/>
                  </a:cubicBezTo>
                  <a:close/>
                  <a:moveTo>
                    <a:pt x="6" y="19"/>
                  </a:moveTo>
                  <a:cubicBezTo>
                    <a:pt x="8" y="18"/>
                    <a:pt x="11" y="16"/>
                    <a:pt x="13" y="15"/>
                  </a:cubicBezTo>
                  <a:cubicBezTo>
                    <a:pt x="14" y="14"/>
                    <a:pt x="16" y="13"/>
                    <a:pt x="17" y="12"/>
                  </a:cubicBezTo>
                  <a:cubicBezTo>
                    <a:pt x="18" y="11"/>
                    <a:pt x="22" y="8"/>
                    <a:pt x="18" y="12"/>
                  </a:cubicBezTo>
                  <a:cubicBezTo>
                    <a:pt x="15" y="16"/>
                    <a:pt x="10" y="18"/>
                    <a:pt x="6" y="22"/>
                  </a:cubicBezTo>
                  <a:cubicBezTo>
                    <a:pt x="6" y="21"/>
                    <a:pt x="6" y="20"/>
                    <a:pt x="6" y="19"/>
                  </a:cubicBezTo>
                  <a:close/>
                  <a:moveTo>
                    <a:pt x="5" y="12"/>
                  </a:moveTo>
                  <a:cubicBezTo>
                    <a:pt x="7" y="11"/>
                    <a:pt x="8" y="10"/>
                    <a:pt x="10" y="8"/>
                  </a:cubicBezTo>
                  <a:cubicBezTo>
                    <a:pt x="12" y="6"/>
                    <a:pt x="16" y="4"/>
                    <a:pt x="12" y="8"/>
                  </a:cubicBezTo>
                  <a:cubicBezTo>
                    <a:pt x="10" y="11"/>
                    <a:pt x="7" y="12"/>
                    <a:pt x="5" y="15"/>
                  </a:cubicBezTo>
                  <a:cubicBezTo>
                    <a:pt x="5" y="14"/>
                    <a:pt x="5" y="13"/>
                    <a:pt x="5" y="12"/>
                  </a:cubicBezTo>
                  <a:close/>
                  <a:moveTo>
                    <a:pt x="5" y="17"/>
                  </a:moveTo>
                  <a:cubicBezTo>
                    <a:pt x="5" y="17"/>
                    <a:pt x="5" y="16"/>
                    <a:pt x="5" y="16"/>
                  </a:cubicBezTo>
                  <a:cubicBezTo>
                    <a:pt x="9" y="14"/>
                    <a:pt x="12" y="10"/>
                    <a:pt x="16" y="8"/>
                  </a:cubicBezTo>
                  <a:cubicBezTo>
                    <a:pt x="19" y="6"/>
                    <a:pt x="14" y="11"/>
                    <a:pt x="13" y="12"/>
                  </a:cubicBezTo>
                  <a:cubicBezTo>
                    <a:pt x="11" y="14"/>
                    <a:pt x="8" y="16"/>
                    <a:pt x="6" y="18"/>
                  </a:cubicBezTo>
                  <a:cubicBezTo>
                    <a:pt x="5" y="18"/>
                    <a:pt x="5" y="18"/>
                    <a:pt x="5" y="17"/>
                  </a:cubicBezTo>
                  <a:close/>
                  <a:moveTo>
                    <a:pt x="22" y="12"/>
                  </a:moveTo>
                  <a:cubicBezTo>
                    <a:pt x="20" y="13"/>
                    <a:pt x="17" y="15"/>
                    <a:pt x="15" y="16"/>
                  </a:cubicBezTo>
                  <a:cubicBezTo>
                    <a:pt x="12" y="18"/>
                    <a:pt x="9" y="20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11" y="18"/>
                    <a:pt x="17" y="15"/>
                    <a:pt x="21" y="9"/>
                  </a:cubicBezTo>
                  <a:cubicBezTo>
                    <a:pt x="21" y="10"/>
                    <a:pt x="22" y="11"/>
                    <a:pt x="22" y="12"/>
                  </a:cubicBezTo>
                  <a:close/>
                  <a:moveTo>
                    <a:pt x="24" y="15"/>
                  </a:moveTo>
                  <a:cubicBezTo>
                    <a:pt x="19" y="17"/>
                    <a:pt x="15" y="21"/>
                    <a:pt x="11" y="24"/>
                  </a:cubicBezTo>
                  <a:cubicBezTo>
                    <a:pt x="10" y="25"/>
                    <a:pt x="8" y="27"/>
                    <a:pt x="10" y="24"/>
                  </a:cubicBezTo>
                  <a:cubicBezTo>
                    <a:pt x="12" y="23"/>
                    <a:pt x="13" y="22"/>
                    <a:pt x="14" y="21"/>
                  </a:cubicBezTo>
                  <a:cubicBezTo>
                    <a:pt x="17" y="18"/>
                    <a:pt x="20" y="16"/>
                    <a:pt x="23" y="13"/>
                  </a:cubicBezTo>
                  <a:cubicBezTo>
                    <a:pt x="23" y="14"/>
                    <a:pt x="24" y="15"/>
                    <a:pt x="24" y="15"/>
                  </a:cubicBezTo>
                  <a:close/>
                  <a:moveTo>
                    <a:pt x="25" y="19"/>
                  </a:moveTo>
                  <a:cubicBezTo>
                    <a:pt x="20" y="21"/>
                    <a:pt x="16" y="26"/>
                    <a:pt x="11" y="29"/>
                  </a:cubicBezTo>
                  <a:cubicBezTo>
                    <a:pt x="15" y="26"/>
                    <a:pt x="20" y="20"/>
                    <a:pt x="24" y="16"/>
                  </a:cubicBezTo>
                  <a:cubicBezTo>
                    <a:pt x="25" y="17"/>
                    <a:pt x="25" y="18"/>
                    <a:pt x="25" y="19"/>
                  </a:cubicBezTo>
                  <a:close/>
                  <a:moveTo>
                    <a:pt x="26" y="20"/>
                  </a:moveTo>
                  <a:cubicBezTo>
                    <a:pt x="26" y="20"/>
                    <a:pt x="26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2"/>
                    <a:pt x="25" y="23"/>
                    <a:pt x="24" y="23"/>
                  </a:cubicBezTo>
                  <a:cubicBezTo>
                    <a:pt x="24" y="24"/>
                    <a:pt x="23" y="25"/>
                    <a:pt x="22" y="26"/>
                  </a:cubicBezTo>
                  <a:cubicBezTo>
                    <a:pt x="20" y="27"/>
                    <a:pt x="18" y="29"/>
                    <a:pt x="16" y="31"/>
                  </a:cubicBezTo>
                  <a:cubicBezTo>
                    <a:pt x="16" y="31"/>
                    <a:pt x="15" y="32"/>
                    <a:pt x="14" y="32"/>
                  </a:cubicBezTo>
                  <a:cubicBezTo>
                    <a:pt x="14" y="32"/>
                    <a:pt x="11" y="34"/>
                    <a:pt x="13" y="32"/>
                  </a:cubicBezTo>
                  <a:cubicBezTo>
                    <a:pt x="17" y="27"/>
                    <a:pt x="22" y="24"/>
                    <a:pt x="26" y="19"/>
                  </a:cubicBezTo>
                  <a:cubicBezTo>
                    <a:pt x="26" y="20"/>
                    <a:pt x="26" y="20"/>
                    <a:pt x="26" y="20"/>
                  </a:cubicBezTo>
                  <a:close/>
                  <a:moveTo>
                    <a:pt x="32" y="16"/>
                  </a:moveTo>
                  <a:cubicBezTo>
                    <a:pt x="35" y="14"/>
                    <a:pt x="37" y="12"/>
                    <a:pt x="40" y="10"/>
                  </a:cubicBezTo>
                  <a:cubicBezTo>
                    <a:pt x="39" y="12"/>
                    <a:pt x="37" y="13"/>
                    <a:pt x="36" y="14"/>
                  </a:cubicBezTo>
                  <a:cubicBezTo>
                    <a:pt x="34" y="15"/>
                    <a:pt x="32" y="16"/>
                    <a:pt x="31" y="18"/>
                  </a:cubicBezTo>
                  <a:cubicBezTo>
                    <a:pt x="31" y="17"/>
                    <a:pt x="31" y="16"/>
                    <a:pt x="32" y="16"/>
                  </a:cubicBezTo>
                  <a:close/>
                  <a:moveTo>
                    <a:pt x="28" y="21"/>
                  </a:moveTo>
                  <a:cubicBezTo>
                    <a:pt x="28" y="21"/>
                    <a:pt x="28" y="21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7" y="22"/>
                    <a:pt x="28" y="21"/>
                  </a:cubicBezTo>
                  <a:close/>
                  <a:moveTo>
                    <a:pt x="30" y="19"/>
                  </a:moveTo>
                  <a:cubicBezTo>
                    <a:pt x="32" y="18"/>
                    <a:pt x="34" y="16"/>
                    <a:pt x="36" y="15"/>
                  </a:cubicBezTo>
                  <a:cubicBezTo>
                    <a:pt x="38" y="13"/>
                    <a:pt x="40" y="12"/>
                    <a:pt x="42" y="10"/>
                  </a:cubicBezTo>
                  <a:cubicBezTo>
                    <a:pt x="43" y="9"/>
                    <a:pt x="44" y="7"/>
                    <a:pt x="46" y="6"/>
                  </a:cubicBezTo>
                  <a:cubicBezTo>
                    <a:pt x="46" y="6"/>
                    <a:pt x="46" y="6"/>
                    <a:pt x="47" y="5"/>
                  </a:cubicBezTo>
                  <a:cubicBezTo>
                    <a:pt x="47" y="5"/>
                    <a:pt x="47" y="6"/>
                    <a:pt x="46" y="7"/>
                  </a:cubicBezTo>
                  <a:cubicBezTo>
                    <a:pt x="46" y="8"/>
                    <a:pt x="44" y="9"/>
                    <a:pt x="43" y="10"/>
                  </a:cubicBezTo>
                  <a:cubicBezTo>
                    <a:pt x="41" y="13"/>
                    <a:pt x="38" y="14"/>
                    <a:pt x="36" y="16"/>
                  </a:cubicBezTo>
                  <a:cubicBezTo>
                    <a:pt x="34" y="18"/>
                    <a:pt x="32" y="19"/>
                    <a:pt x="30" y="20"/>
                  </a:cubicBezTo>
                  <a:cubicBezTo>
                    <a:pt x="30" y="20"/>
                    <a:pt x="30" y="20"/>
                    <a:pt x="30" y="19"/>
                  </a:cubicBezTo>
                  <a:close/>
                  <a:moveTo>
                    <a:pt x="43" y="5"/>
                  </a:moveTo>
                  <a:cubicBezTo>
                    <a:pt x="44" y="5"/>
                    <a:pt x="46" y="4"/>
                    <a:pt x="46" y="4"/>
                  </a:cubicBezTo>
                  <a:cubicBezTo>
                    <a:pt x="45" y="5"/>
                    <a:pt x="44" y="6"/>
                    <a:pt x="43" y="7"/>
                  </a:cubicBezTo>
                  <a:cubicBezTo>
                    <a:pt x="41" y="9"/>
                    <a:pt x="38" y="11"/>
                    <a:pt x="35" y="12"/>
                  </a:cubicBezTo>
                  <a:cubicBezTo>
                    <a:pt x="34" y="13"/>
                    <a:pt x="33" y="14"/>
                    <a:pt x="32" y="15"/>
                  </a:cubicBezTo>
                  <a:cubicBezTo>
                    <a:pt x="33" y="14"/>
                    <a:pt x="33" y="14"/>
                    <a:pt x="34" y="13"/>
                  </a:cubicBezTo>
                  <a:cubicBezTo>
                    <a:pt x="37" y="10"/>
                    <a:pt x="40" y="7"/>
                    <a:pt x="43" y="5"/>
                  </a:cubicBezTo>
                  <a:close/>
                  <a:moveTo>
                    <a:pt x="41" y="6"/>
                  </a:moveTo>
                  <a:cubicBezTo>
                    <a:pt x="38" y="7"/>
                    <a:pt x="36" y="10"/>
                    <a:pt x="34" y="12"/>
                  </a:cubicBezTo>
                  <a:cubicBezTo>
                    <a:pt x="36" y="9"/>
                    <a:pt x="38" y="7"/>
                    <a:pt x="41" y="6"/>
                  </a:cubicBezTo>
                  <a:close/>
                  <a:moveTo>
                    <a:pt x="20" y="9"/>
                  </a:moveTo>
                  <a:cubicBezTo>
                    <a:pt x="15" y="12"/>
                    <a:pt x="10" y="16"/>
                    <a:pt x="6" y="19"/>
                  </a:cubicBezTo>
                  <a:cubicBezTo>
                    <a:pt x="11" y="15"/>
                    <a:pt x="15" y="12"/>
                    <a:pt x="19" y="7"/>
                  </a:cubicBezTo>
                  <a:cubicBezTo>
                    <a:pt x="19" y="7"/>
                    <a:pt x="20" y="8"/>
                    <a:pt x="20" y="9"/>
                  </a:cubicBezTo>
                  <a:close/>
                  <a:moveTo>
                    <a:pt x="18" y="6"/>
                  </a:moveTo>
                  <a:cubicBezTo>
                    <a:pt x="13" y="8"/>
                    <a:pt x="10" y="13"/>
                    <a:pt x="5" y="15"/>
                  </a:cubicBezTo>
                  <a:cubicBezTo>
                    <a:pt x="7" y="14"/>
                    <a:pt x="9" y="12"/>
                    <a:pt x="11" y="11"/>
                  </a:cubicBezTo>
                  <a:cubicBezTo>
                    <a:pt x="13" y="9"/>
                    <a:pt x="14" y="7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5"/>
                    <a:pt x="18" y="6"/>
                  </a:cubicBezTo>
                  <a:close/>
                  <a:moveTo>
                    <a:pt x="15" y="4"/>
                  </a:moveTo>
                  <a:cubicBezTo>
                    <a:pt x="11" y="6"/>
                    <a:pt x="8" y="9"/>
                    <a:pt x="5" y="11"/>
                  </a:cubicBezTo>
                  <a:cubicBezTo>
                    <a:pt x="6" y="7"/>
                    <a:pt x="9" y="3"/>
                    <a:pt x="15" y="4"/>
                  </a:cubicBezTo>
                  <a:close/>
                  <a:moveTo>
                    <a:pt x="13" y="36"/>
                  </a:moveTo>
                  <a:cubicBezTo>
                    <a:pt x="16" y="35"/>
                    <a:pt x="18" y="33"/>
                    <a:pt x="20" y="32"/>
                  </a:cubicBezTo>
                  <a:cubicBezTo>
                    <a:pt x="18" y="33"/>
                    <a:pt x="16" y="35"/>
                    <a:pt x="15" y="37"/>
                  </a:cubicBezTo>
                  <a:cubicBezTo>
                    <a:pt x="14" y="37"/>
                    <a:pt x="15" y="38"/>
                    <a:pt x="15" y="38"/>
                  </a:cubicBezTo>
                  <a:cubicBezTo>
                    <a:pt x="21" y="33"/>
                    <a:pt x="28" y="30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29" y="31"/>
                    <a:pt x="21" y="35"/>
                    <a:pt x="16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5" y="40"/>
                    <a:pt x="15" y="40"/>
                    <a:pt x="15" y="39"/>
                  </a:cubicBezTo>
                  <a:cubicBezTo>
                    <a:pt x="14" y="38"/>
                    <a:pt x="14" y="37"/>
                    <a:pt x="13" y="36"/>
                  </a:cubicBezTo>
                  <a:close/>
                </a:path>
              </a:pathLst>
            </a:custGeom>
            <a:blipFill dpi="0" rotWithShape="1">
              <a:blip r:embed="rId4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68" name="Freeform 62"/>
            <p:cNvSpPr>
              <a:spLocks noEditPoints="1"/>
            </p:cNvSpPr>
            <p:nvPr/>
          </p:nvSpPr>
          <p:spPr bwMode="auto">
            <a:xfrm>
              <a:off x="1187536" y="-721464"/>
              <a:ext cx="325438" cy="177800"/>
            </a:xfrm>
            <a:custGeom>
              <a:avLst/>
              <a:gdLst>
                <a:gd name="T0" fmla="*/ 76 w 112"/>
                <a:gd name="T1" fmla="*/ 1 h 61"/>
                <a:gd name="T2" fmla="*/ 6 w 112"/>
                <a:gd name="T3" fmla="*/ 48 h 61"/>
                <a:gd name="T4" fmla="*/ 82 w 112"/>
                <a:gd name="T5" fmla="*/ 37 h 61"/>
                <a:gd name="T6" fmla="*/ 81 w 112"/>
                <a:gd name="T7" fmla="*/ 32 h 61"/>
                <a:gd name="T8" fmla="*/ 88 w 112"/>
                <a:gd name="T9" fmla="*/ 26 h 61"/>
                <a:gd name="T10" fmla="*/ 6 w 112"/>
                <a:gd name="T11" fmla="*/ 21 h 61"/>
                <a:gd name="T12" fmla="*/ 15 w 112"/>
                <a:gd name="T13" fmla="*/ 21 h 61"/>
                <a:gd name="T14" fmla="*/ 12 w 112"/>
                <a:gd name="T15" fmla="*/ 31 h 61"/>
                <a:gd name="T16" fmla="*/ 13 w 112"/>
                <a:gd name="T17" fmla="*/ 33 h 61"/>
                <a:gd name="T18" fmla="*/ 23 w 112"/>
                <a:gd name="T19" fmla="*/ 31 h 61"/>
                <a:gd name="T20" fmla="*/ 14 w 112"/>
                <a:gd name="T21" fmla="*/ 40 h 61"/>
                <a:gd name="T22" fmla="*/ 48 w 112"/>
                <a:gd name="T23" fmla="*/ 26 h 61"/>
                <a:gd name="T24" fmla="*/ 59 w 112"/>
                <a:gd name="T25" fmla="*/ 20 h 61"/>
                <a:gd name="T26" fmla="*/ 36 w 112"/>
                <a:gd name="T27" fmla="*/ 35 h 61"/>
                <a:gd name="T28" fmla="*/ 89 w 112"/>
                <a:gd name="T29" fmla="*/ 16 h 61"/>
                <a:gd name="T30" fmla="*/ 78 w 112"/>
                <a:gd name="T31" fmla="*/ 15 h 61"/>
                <a:gd name="T32" fmla="*/ 78 w 112"/>
                <a:gd name="T33" fmla="*/ 7 h 61"/>
                <a:gd name="T34" fmla="*/ 49 w 112"/>
                <a:gd name="T35" fmla="*/ 33 h 61"/>
                <a:gd name="T36" fmla="*/ 75 w 112"/>
                <a:gd name="T37" fmla="*/ 18 h 61"/>
                <a:gd name="T38" fmla="*/ 79 w 112"/>
                <a:gd name="T39" fmla="*/ 20 h 61"/>
                <a:gd name="T40" fmla="*/ 81 w 112"/>
                <a:gd name="T41" fmla="*/ 21 h 61"/>
                <a:gd name="T42" fmla="*/ 80 w 112"/>
                <a:gd name="T43" fmla="*/ 18 h 61"/>
                <a:gd name="T44" fmla="*/ 77 w 112"/>
                <a:gd name="T45" fmla="*/ 15 h 61"/>
                <a:gd name="T46" fmla="*/ 76 w 112"/>
                <a:gd name="T47" fmla="*/ 5 h 61"/>
                <a:gd name="T48" fmla="*/ 10 w 112"/>
                <a:gd name="T49" fmla="*/ 42 h 61"/>
                <a:gd name="T50" fmla="*/ 10 w 112"/>
                <a:gd name="T51" fmla="*/ 36 h 61"/>
                <a:gd name="T52" fmla="*/ 9 w 112"/>
                <a:gd name="T53" fmla="*/ 43 h 61"/>
                <a:gd name="T54" fmla="*/ 35 w 112"/>
                <a:gd name="T55" fmla="*/ 26 h 61"/>
                <a:gd name="T56" fmla="*/ 10 w 112"/>
                <a:gd name="T57" fmla="*/ 34 h 61"/>
                <a:gd name="T58" fmla="*/ 9 w 112"/>
                <a:gd name="T59" fmla="*/ 30 h 61"/>
                <a:gd name="T60" fmla="*/ 15 w 112"/>
                <a:gd name="T61" fmla="*/ 26 h 61"/>
                <a:gd name="T62" fmla="*/ 7 w 112"/>
                <a:gd name="T63" fmla="*/ 23 h 61"/>
                <a:gd name="T64" fmla="*/ 17 w 112"/>
                <a:gd name="T65" fmla="*/ 46 h 61"/>
                <a:gd name="T66" fmla="*/ 66 w 112"/>
                <a:gd name="T67" fmla="*/ 22 h 61"/>
                <a:gd name="T68" fmla="*/ 78 w 112"/>
                <a:gd name="T69" fmla="*/ 19 h 61"/>
                <a:gd name="T70" fmla="*/ 48 w 112"/>
                <a:gd name="T71" fmla="*/ 40 h 61"/>
                <a:gd name="T72" fmla="*/ 49 w 112"/>
                <a:gd name="T73" fmla="*/ 44 h 61"/>
                <a:gd name="T74" fmla="*/ 94 w 112"/>
                <a:gd name="T75" fmla="*/ 19 h 61"/>
                <a:gd name="T76" fmla="*/ 42 w 112"/>
                <a:gd name="T77" fmla="*/ 45 h 61"/>
                <a:gd name="T78" fmla="*/ 66 w 112"/>
                <a:gd name="T79" fmla="*/ 42 h 61"/>
                <a:gd name="T80" fmla="*/ 84 w 112"/>
                <a:gd name="T81" fmla="*/ 29 h 61"/>
                <a:gd name="T82" fmla="*/ 74 w 112"/>
                <a:gd name="T83" fmla="*/ 39 h 61"/>
                <a:gd name="T84" fmla="*/ 98 w 112"/>
                <a:gd name="T85" fmla="*/ 25 h 61"/>
                <a:gd name="T86" fmla="*/ 43 w 112"/>
                <a:gd name="T87" fmla="*/ 45 h 61"/>
                <a:gd name="T88" fmla="*/ 79 w 112"/>
                <a:gd name="T89" fmla="*/ 32 h 61"/>
                <a:gd name="T90" fmla="*/ 78 w 112"/>
                <a:gd name="T91" fmla="*/ 52 h 61"/>
                <a:gd name="T92" fmla="*/ 98 w 112"/>
                <a:gd name="T93" fmla="*/ 36 h 61"/>
                <a:gd name="T94" fmla="*/ 78 w 112"/>
                <a:gd name="T95" fmla="*/ 46 h 61"/>
                <a:gd name="T96" fmla="*/ 99 w 112"/>
                <a:gd name="T97" fmla="*/ 31 h 61"/>
                <a:gd name="T98" fmla="*/ 97 w 112"/>
                <a:gd name="T99" fmla="*/ 40 h 61"/>
                <a:gd name="T100" fmla="*/ 89 w 112"/>
                <a:gd name="T101" fmla="*/ 45 h 61"/>
                <a:gd name="T102" fmla="*/ 107 w 112"/>
                <a:gd name="T103" fmla="*/ 31 h 61"/>
                <a:gd name="T104" fmla="*/ 103 w 112"/>
                <a:gd name="T105" fmla="*/ 31 h 61"/>
                <a:gd name="T106" fmla="*/ 78 w 112"/>
                <a:gd name="T107" fmla="*/ 44 h 61"/>
                <a:gd name="T108" fmla="*/ 76 w 112"/>
                <a:gd name="T109" fmla="*/ 41 h 61"/>
                <a:gd name="T110" fmla="*/ 91 w 112"/>
                <a:gd name="T111" fmla="*/ 3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2" h="61">
                  <a:moveTo>
                    <a:pt x="77" y="60"/>
                  </a:moveTo>
                  <a:cubicBezTo>
                    <a:pt x="78" y="61"/>
                    <a:pt x="78" y="61"/>
                    <a:pt x="79" y="60"/>
                  </a:cubicBezTo>
                  <a:cubicBezTo>
                    <a:pt x="89" y="50"/>
                    <a:pt x="101" y="41"/>
                    <a:pt x="111" y="31"/>
                  </a:cubicBezTo>
                  <a:cubicBezTo>
                    <a:pt x="112" y="31"/>
                    <a:pt x="112" y="30"/>
                    <a:pt x="112" y="30"/>
                  </a:cubicBezTo>
                  <a:cubicBezTo>
                    <a:pt x="112" y="29"/>
                    <a:pt x="111" y="29"/>
                    <a:pt x="111" y="29"/>
                  </a:cubicBezTo>
                  <a:cubicBezTo>
                    <a:pt x="106" y="23"/>
                    <a:pt x="99" y="18"/>
                    <a:pt x="93" y="14"/>
                  </a:cubicBezTo>
                  <a:cubicBezTo>
                    <a:pt x="87" y="9"/>
                    <a:pt x="81" y="5"/>
                    <a:pt x="76" y="1"/>
                  </a:cubicBezTo>
                  <a:cubicBezTo>
                    <a:pt x="75" y="0"/>
                    <a:pt x="75" y="0"/>
                    <a:pt x="74" y="1"/>
                  </a:cubicBezTo>
                  <a:cubicBezTo>
                    <a:pt x="74" y="1"/>
                    <a:pt x="73" y="1"/>
                    <a:pt x="73" y="2"/>
                  </a:cubicBezTo>
                  <a:cubicBezTo>
                    <a:pt x="74" y="7"/>
                    <a:pt x="73" y="12"/>
                    <a:pt x="72" y="17"/>
                  </a:cubicBezTo>
                  <a:cubicBezTo>
                    <a:pt x="49" y="17"/>
                    <a:pt x="25" y="19"/>
                    <a:pt x="2" y="16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7" y="26"/>
                    <a:pt x="8" y="38"/>
                    <a:pt x="6" y="48"/>
                  </a:cubicBezTo>
                  <a:cubicBezTo>
                    <a:pt x="6" y="48"/>
                    <a:pt x="6" y="49"/>
                    <a:pt x="6" y="49"/>
                  </a:cubicBezTo>
                  <a:cubicBezTo>
                    <a:pt x="6" y="49"/>
                    <a:pt x="7" y="49"/>
                    <a:pt x="7" y="49"/>
                  </a:cubicBezTo>
                  <a:cubicBezTo>
                    <a:pt x="30" y="49"/>
                    <a:pt x="53" y="47"/>
                    <a:pt x="75" y="47"/>
                  </a:cubicBezTo>
                  <a:cubicBezTo>
                    <a:pt x="75" y="51"/>
                    <a:pt x="75" y="55"/>
                    <a:pt x="75" y="59"/>
                  </a:cubicBezTo>
                  <a:cubicBezTo>
                    <a:pt x="75" y="60"/>
                    <a:pt x="76" y="61"/>
                    <a:pt x="77" y="60"/>
                  </a:cubicBezTo>
                  <a:close/>
                  <a:moveTo>
                    <a:pt x="69" y="44"/>
                  </a:moveTo>
                  <a:cubicBezTo>
                    <a:pt x="74" y="42"/>
                    <a:pt x="77" y="39"/>
                    <a:pt x="82" y="37"/>
                  </a:cubicBezTo>
                  <a:cubicBezTo>
                    <a:pt x="82" y="37"/>
                    <a:pt x="82" y="37"/>
                    <a:pt x="82" y="37"/>
                  </a:cubicBezTo>
                  <a:cubicBezTo>
                    <a:pt x="79" y="39"/>
                    <a:pt x="76" y="41"/>
                    <a:pt x="73" y="44"/>
                  </a:cubicBezTo>
                  <a:cubicBezTo>
                    <a:pt x="71" y="44"/>
                    <a:pt x="70" y="44"/>
                    <a:pt x="69" y="44"/>
                  </a:cubicBezTo>
                  <a:close/>
                  <a:moveTo>
                    <a:pt x="58" y="44"/>
                  </a:moveTo>
                  <a:cubicBezTo>
                    <a:pt x="63" y="42"/>
                    <a:pt x="68" y="39"/>
                    <a:pt x="73" y="36"/>
                  </a:cubicBezTo>
                  <a:cubicBezTo>
                    <a:pt x="79" y="32"/>
                    <a:pt x="84" y="30"/>
                    <a:pt x="90" y="27"/>
                  </a:cubicBezTo>
                  <a:cubicBezTo>
                    <a:pt x="87" y="29"/>
                    <a:pt x="84" y="31"/>
                    <a:pt x="81" y="32"/>
                  </a:cubicBezTo>
                  <a:cubicBezTo>
                    <a:pt x="74" y="36"/>
                    <a:pt x="68" y="40"/>
                    <a:pt x="62" y="44"/>
                  </a:cubicBezTo>
                  <a:cubicBezTo>
                    <a:pt x="62" y="44"/>
                    <a:pt x="61" y="44"/>
                    <a:pt x="61" y="44"/>
                  </a:cubicBezTo>
                  <a:cubicBezTo>
                    <a:pt x="60" y="44"/>
                    <a:pt x="59" y="44"/>
                    <a:pt x="58" y="44"/>
                  </a:cubicBezTo>
                  <a:close/>
                  <a:moveTo>
                    <a:pt x="49" y="45"/>
                  </a:moveTo>
                  <a:cubicBezTo>
                    <a:pt x="64" y="38"/>
                    <a:pt x="77" y="30"/>
                    <a:pt x="91" y="23"/>
                  </a:cubicBezTo>
                  <a:cubicBezTo>
                    <a:pt x="93" y="22"/>
                    <a:pt x="98" y="19"/>
                    <a:pt x="94" y="22"/>
                  </a:cubicBezTo>
                  <a:cubicBezTo>
                    <a:pt x="92" y="23"/>
                    <a:pt x="90" y="24"/>
                    <a:pt x="88" y="26"/>
                  </a:cubicBezTo>
                  <a:cubicBezTo>
                    <a:pt x="85" y="28"/>
                    <a:pt x="81" y="30"/>
                    <a:pt x="77" y="32"/>
                  </a:cubicBezTo>
                  <a:cubicBezTo>
                    <a:pt x="70" y="36"/>
                    <a:pt x="63" y="41"/>
                    <a:pt x="56" y="44"/>
                  </a:cubicBezTo>
                  <a:cubicBezTo>
                    <a:pt x="54" y="44"/>
                    <a:pt x="51" y="45"/>
                    <a:pt x="49" y="45"/>
                  </a:cubicBezTo>
                  <a:close/>
                  <a:moveTo>
                    <a:pt x="5" y="19"/>
                  </a:moveTo>
                  <a:cubicBezTo>
                    <a:pt x="6" y="19"/>
                    <a:pt x="7" y="19"/>
                    <a:pt x="8" y="19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5" y="20"/>
                    <a:pt x="6" y="21"/>
                    <a:pt x="6" y="21"/>
                  </a:cubicBezTo>
                  <a:cubicBezTo>
                    <a:pt x="6" y="21"/>
                    <a:pt x="10" y="19"/>
                    <a:pt x="9" y="21"/>
                  </a:cubicBezTo>
                  <a:cubicBezTo>
                    <a:pt x="8" y="21"/>
                    <a:pt x="7" y="22"/>
                    <a:pt x="7" y="22"/>
                  </a:cubicBezTo>
                  <a:cubicBezTo>
                    <a:pt x="6" y="21"/>
                    <a:pt x="5" y="20"/>
                    <a:pt x="5" y="19"/>
                  </a:cubicBezTo>
                  <a:close/>
                  <a:moveTo>
                    <a:pt x="21" y="20"/>
                  </a:moveTo>
                  <a:cubicBezTo>
                    <a:pt x="18" y="21"/>
                    <a:pt x="16" y="23"/>
                    <a:pt x="14" y="25"/>
                  </a:cubicBezTo>
                  <a:cubicBezTo>
                    <a:pt x="13" y="25"/>
                    <a:pt x="8" y="27"/>
                    <a:pt x="9" y="26"/>
                  </a:cubicBezTo>
                  <a:cubicBezTo>
                    <a:pt x="11" y="24"/>
                    <a:pt x="13" y="23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2" y="21"/>
                    <a:pt x="10" y="22"/>
                    <a:pt x="7" y="23"/>
                  </a:cubicBezTo>
                  <a:cubicBezTo>
                    <a:pt x="6" y="23"/>
                    <a:pt x="9" y="21"/>
                    <a:pt x="9" y="21"/>
                  </a:cubicBezTo>
                  <a:cubicBezTo>
                    <a:pt x="10" y="21"/>
                    <a:pt x="10" y="20"/>
                    <a:pt x="10" y="20"/>
                  </a:cubicBezTo>
                  <a:cubicBezTo>
                    <a:pt x="14" y="20"/>
                    <a:pt x="17" y="20"/>
                    <a:pt x="21" y="20"/>
                  </a:cubicBezTo>
                  <a:close/>
                  <a:moveTo>
                    <a:pt x="31" y="20"/>
                  </a:moveTo>
                  <a:cubicBezTo>
                    <a:pt x="24" y="23"/>
                    <a:pt x="19" y="29"/>
                    <a:pt x="12" y="31"/>
                  </a:cubicBezTo>
                  <a:cubicBezTo>
                    <a:pt x="8" y="33"/>
                    <a:pt x="12" y="31"/>
                    <a:pt x="14" y="30"/>
                  </a:cubicBezTo>
                  <a:cubicBezTo>
                    <a:pt x="16" y="29"/>
                    <a:pt x="18" y="28"/>
                    <a:pt x="20" y="26"/>
                  </a:cubicBezTo>
                  <a:cubicBezTo>
                    <a:pt x="23" y="25"/>
                    <a:pt x="26" y="23"/>
                    <a:pt x="29" y="20"/>
                  </a:cubicBezTo>
                  <a:cubicBezTo>
                    <a:pt x="30" y="20"/>
                    <a:pt x="30" y="20"/>
                    <a:pt x="31" y="20"/>
                  </a:cubicBezTo>
                  <a:close/>
                  <a:moveTo>
                    <a:pt x="38" y="20"/>
                  </a:moveTo>
                  <a:cubicBezTo>
                    <a:pt x="29" y="24"/>
                    <a:pt x="22" y="30"/>
                    <a:pt x="13" y="34"/>
                  </a:cubicBezTo>
                  <a:cubicBezTo>
                    <a:pt x="9" y="35"/>
                    <a:pt x="10" y="35"/>
                    <a:pt x="13" y="33"/>
                  </a:cubicBezTo>
                  <a:cubicBezTo>
                    <a:pt x="16" y="32"/>
                    <a:pt x="19" y="30"/>
                    <a:pt x="21" y="29"/>
                  </a:cubicBezTo>
                  <a:cubicBezTo>
                    <a:pt x="26" y="26"/>
                    <a:pt x="30" y="24"/>
                    <a:pt x="34" y="20"/>
                  </a:cubicBezTo>
                  <a:cubicBezTo>
                    <a:pt x="36" y="20"/>
                    <a:pt x="37" y="20"/>
                    <a:pt x="38" y="20"/>
                  </a:cubicBezTo>
                  <a:close/>
                  <a:moveTo>
                    <a:pt x="44" y="20"/>
                  </a:moveTo>
                  <a:cubicBezTo>
                    <a:pt x="33" y="25"/>
                    <a:pt x="24" y="33"/>
                    <a:pt x="13" y="38"/>
                  </a:cubicBezTo>
                  <a:cubicBezTo>
                    <a:pt x="7" y="40"/>
                    <a:pt x="12" y="37"/>
                    <a:pt x="14" y="36"/>
                  </a:cubicBezTo>
                  <a:cubicBezTo>
                    <a:pt x="17" y="34"/>
                    <a:pt x="20" y="32"/>
                    <a:pt x="23" y="31"/>
                  </a:cubicBezTo>
                  <a:cubicBezTo>
                    <a:pt x="29" y="28"/>
                    <a:pt x="35" y="24"/>
                    <a:pt x="41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2" y="20"/>
                    <a:pt x="43" y="20"/>
                    <a:pt x="44" y="20"/>
                  </a:cubicBezTo>
                  <a:close/>
                  <a:moveTo>
                    <a:pt x="51" y="20"/>
                  </a:moveTo>
                  <a:cubicBezTo>
                    <a:pt x="45" y="22"/>
                    <a:pt x="40" y="26"/>
                    <a:pt x="35" y="29"/>
                  </a:cubicBezTo>
                  <a:cubicBezTo>
                    <a:pt x="31" y="31"/>
                    <a:pt x="28" y="33"/>
                    <a:pt x="24" y="34"/>
                  </a:cubicBezTo>
                  <a:cubicBezTo>
                    <a:pt x="21" y="36"/>
                    <a:pt x="17" y="38"/>
                    <a:pt x="14" y="40"/>
                  </a:cubicBezTo>
                  <a:cubicBezTo>
                    <a:pt x="12" y="41"/>
                    <a:pt x="11" y="42"/>
                    <a:pt x="10" y="43"/>
                  </a:cubicBezTo>
                  <a:cubicBezTo>
                    <a:pt x="12" y="41"/>
                    <a:pt x="14" y="39"/>
                    <a:pt x="16" y="38"/>
                  </a:cubicBezTo>
                  <a:cubicBezTo>
                    <a:pt x="19" y="35"/>
                    <a:pt x="23" y="33"/>
                    <a:pt x="26" y="31"/>
                  </a:cubicBezTo>
                  <a:cubicBezTo>
                    <a:pt x="33" y="28"/>
                    <a:pt x="40" y="24"/>
                    <a:pt x="46" y="20"/>
                  </a:cubicBezTo>
                  <a:cubicBezTo>
                    <a:pt x="48" y="20"/>
                    <a:pt x="49" y="20"/>
                    <a:pt x="51" y="20"/>
                  </a:cubicBezTo>
                  <a:close/>
                  <a:moveTo>
                    <a:pt x="59" y="20"/>
                  </a:moveTo>
                  <a:cubicBezTo>
                    <a:pt x="55" y="22"/>
                    <a:pt x="52" y="24"/>
                    <a:pt x="48" y="26"/>
                  </a:cubicBezTo>
                  <a:cubicBezTo>
                    <a:pt x="45" y="28"/>
                    <a:pt x="42" y="29"/>
                    <a:pt x="39" y="31"/>
                  </a:cubicBezTo>
                  <a:cubicBezTo>
                    <a:pt x="31" y="35"/>
                    <a:pt x="23" y="39"/>
                    <a:pt x="15" y="44"/>
                  </a:cubicBezTo>
                  <a:cubicBezTo>
                    <a:pt x="14" y="44"/>
                    <a:pt x="13" y="45"/>
                    <a:pt x="12" y="45"/>
                  </a:cubicBezTo>
                  <a:cubicBezTo>
                    <a:pt x="14" y="44"/>
                    <a:pt x="15" y="43"/>
                    <a:pt x="16" y="43"/>
                  </a:cubicBezTo>
                  <a:cubicBezTo>
                    <a:pt x="21" y="40"/>
                    <a:pt x="25" y="37"/>
                    <a:pt x="29" y="34"/>
                  </a:cubicBezTo>
                  <a:cubicBezTo>
                    <a:pt x="37" y="29"/>
                    <a:pt x="45" y="24"/>
                    <a:pt x="54" y="20"/>
                  </a:cubicBezTo>
                  <a:cubicBezTo>
                    <a:pt x="56" y="20"/>
                    <a:pt x="57" y="20"/>
                    <a:pt x="59" y="20"/>
                  </a:cubicBezTo>
                  <a:close/>
                  <a:moveTo>
                    <a:pt x="69" y="19"/>
                  </a:moveTo>
                  <a:cubicBezTo>
                    <a:pt x="63" y="22"/>
                    <a:pt x="58" y="26"/>
                    <a:pt x="52" y="29"/>
                  </a:cubicBezTo>
                  <a:cubicBezTo>
                    <a:pt x="48" y="31"/>
                    <a:pt x="44" y="33"/>
                    <a:pt x="40" y="35"/>
                  </a:cubicBezTo>
                  <a:cubicBezTo>
                    <a:pt x="35" y="37"/>
                    <a:pt x="31" y="40"/>
                    <a:pt x="26" y="42"/>
                  </a:cubicBezTo>
                  <a:cubicBezTo>
                    <a:pt x="24" y="43"/>
                    <a:pt x="21" y="44"/>
                    <a:pt x="19" y="45"/>
                  </a:cubicBezTo>
                  <a:cubicBezTo>
                    <a:pt x="20" y="45"/>
                    <a:pt x="22" y="44"/>
                    <a:pt x="23" y="43"/>
                  </a:cubicBezTo>
                  <a:cubicBezTo>
                    <a:pt x="28" y="40"/>
                    <a:pt x="32" y="37"/>
                    <a:pt x="36" y="35"/>
                  </a:cubicBezTo>
                  <a:cubicBezTo>
                    <a:pt x="40" y="33"/>
                    <a:pt x="43" y="30"/>
                    <a:pt x="47" y="28"/>
                  </a:cubicBezTo>
                  <a:cubicBezTo>
                    <a:pt x="47" y="28"/>
                    <a:pt x="47" y="28"/>
                    <a:pt x="48" y="28"/>
                  </a:cubicBezTo>
                  <a:cubicBezTo>
                    <a:pt x="52" y="25"/>
                    <a:pt x="57" y="22"/>
                    <a:pt x="61" y="20"/>
                  </a:cubicBezTo>
                  <a:cubicBezTo>
                    <a:pt x="64" y="20"/>
                    <a:pt x="67" y="20"/>
                    <a:pt x="69" y="19"/>
                  </a:cubicBezTo>
                  <a:close/>
                  <a:moveTo>
                    <a:pt x="91" y="16"/>
                  </a:moveTo>
                  <a:cubicBezTo>
                    <a:pt x="90" y="16"/>
                    <a:pt x="89" y="16"/>
                    <a:pt x="88" y="17"/>
                  </a:cubicBezTo>
                  <a:cubicBezTo>
                    <a:pt x="88" y="16"/>
                    <a:pt x="89" y="16"/>
                    <a:pt x="89" y="16"/>
                  </a:cubicBezTo>
                  <a:cubicBezTo>
                    <a:pt x="90" y="15"/>
                    <a:pt x="90" y="15"/>
                    <a:pt x="89" y="15"/>
                  </a:cubicBezTo>
                  <a:cubicBezTo>
                    <a:pt x="86" y="15"/>
                    <a:pt x="84" y="16"/>
                    <a:pt x="81" y="17"/>
                  </a:cubicBezTo>
                  <a:cubicBezTo>
                    <a:pt x="80" y="17"/>
                    <a:pt x="75" y="19"/>
                    <a:pt x="78" y="17"/>
                  </a:cubicBezTo>
                  <a:cubicBezTo>
                    <a:pt x="80" y="16"/>
                    <a:pt x="82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1" y="14"/>
                    <a:pt x="80" y="15"/>
                    <a:pt x="78" y="16"/>
                  </a:cubicBezTo>
                  <a:cubicBezTo>
                    <a:pt x="74" y="18"/>
                    <a:pt x="78" y="15"/>
                    <a:pt x="78" y="15"/>
                  </a:cubicBezTo>
                  <a:cubicBezTo>
                    <a:pt x="80" y="14"/>
                    <a:pt x="81" y="13"/>
                    <a:pt x="82" y="13"/>
                  </a:cubicBezTo>
                  <a:cubicBezTo>
                    <a:pt x="83" y="12"/>
                    <a:pt x="82" y="12"/>
                    <a:pt x="82" y="12"/>
                  </a:cubicBezTo>
                  <a:cubicBezTo>
                    <a:pt x="81" y="13"/>
                    <a:pt x="77" y="14"/>
                    <a:pt x="76" y="15"/>
                  </a:cubicBezTo>
                  <a:cubicBezTo>
                    <a:pt x="77" y="13"/>
                    <a:pt x="79" y="12"/>
                    <a:pt x="80" y="11"/>
                  </a:cubicBezTo>
                  <a:cubicBezTo>
                    <a:pt x="80" y="10"/>
                    <a:pt x="80" y="10"/>
                    <a:pt x="79" y="10"/>
                  </a:cubicBezTo>
                  <a:cubicBezTo>
                    <a:pt x="76" y="12"/>
                    <a:pt x="78" y="9"/>
                    <a:pt x="79" y="8"/>
                  </a:cubicBezTo>
                  <a:cubicBezTo>
                    <a:pt x="79" y="7"/>
                    <a:pt x="79" y="7"/>
                    <a:pt x="78" y="7"/>
                  </a:cubicBezTo>
                  <a:cubicBezTo>
                    <a:pt x="76" y="8"/>
                    <a:pt x="76" y="7"/>
                    <a:pt x="77" y="5"/>
                  </a:cubicBezTo>
                  <a:cubicBezTo>
                    <a:pt x="82" y="9"/>
                    <a:pt x="87" y="13"/>
                    <a:pt x="91" y="16"/>
                  </a:cubicBezTo>
                  <a:close/>
                  <a:moveTo>
                    <a:pt x="80" y="18"/>
                  </a:moveTo>
                  <a:cubicBezTo>
                    <a:pt x="64" y="25"/>
                    <a:pt x="49" y="35"/>
                    <a:pt x="34" y="43"/>
                  </a:cubicBezTo>
                  <a:cubicBezTo>
                    <a:pt x="33" y="43"/>
                    <a:pt x="27" y="47"/>
                    <a:pt x="31" y="44"/>
                  </a:cubicBezTo>
                  <a:cubicBezTo>
                    <a:pt x="33" y="43"/>
                    <a:pt x="35" y="41"/>
                    <a:pt x="37" y="40"/>
                  </a:cubicBezTo>
                  <a:cubicBezTo>
                    <a:pt x="41" y="38"/>
                    <a:pt x="45" y="35"/>
                    <a:pt x="49" y="33"/>
                  </a:cubicBezTo>
                  <a:cubicBezTo>
                    <a:pt x="57" y="29"/>
                    <a:pt x="64" y="23"/>
                    <a:pt x="72" y="19"/>
                  </a:cubicBezTo>
                  <a:cubicBezTo>
                    <a:pt x="73" y="19"/>
                    <a:pt x="73" y="19"/>
                    <a:pt x="74" y="19"/>
                  </a:cubicBezTo>
                  <a:cubicBezTo>
                    <a:pt x="74" y="19"/>
                    <a:pt x="75" y="19"/>
                    <a:pt x="75" y="19"/>
                  </a:cubicBezTo>
                  <a:cubicBezTo>
                    <a:pt x="75" y="19"/>
                    <a:pt x="75" y="18"/>
                    <a:pt x="75" y="18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6" y="18"/>
                    <a:pt x="76" y="18"/>
                    <a:pt x="77" y="17"/>
                  </a:cubicBezTo>
                  <a:cubicBezTo>
                    <a:pt x="76" y="18"/>
                    <a:pt x="76" y="18"/>
                    <a:pt x="75" y="18"/>
                  </a:cubicBezTo>
                  <a:cubicBezTo>
                    <a:pt x="75" y="19"/>
                    <a:pt x="76" y="19"/>
                    <a:pt x="76" y="19"/>
                  </a:cubicBezTo>
                  <a:cubicBezTo>
                    <a:pt x="78" y="19"/>
                    <a:pt x="79" y="18"/>
                    <a:pt x="81" y="17"/>
                  </a:cubicBezTo>
                  <a:cubicBezTo>
                    <a:pt x="82" y="17"/>
                    <a:pt x="83" y="17"/>
                    <a:pt x="84" y="16"/>
                  </a:cubicBezTo>
                  <a:cubicBezTo>
                    <a:pt x="85" y="16"/>
                    <a:pt x="88" y="16"/>
                    <a:pt x="88" y="16"/>
                  </a:cubicBezTo>
                  <a:cubicBezTo>
                    <a:pt x="87" y="17"/>
                    <a:pt x="86" y="17"/>
                    <a:pt x="84" y="18"/>
                  </a:cubicBezTo>
                  <a:cubicBezTo>
                    <a:pt x="84" y="18"/>
                    <a:pt x="84" y="18"/>
                    <a:pt x="83" y="18"/>
                  </a:cubicBezTo>
                  <a:cubicBezTo>
                    <a:pt x="82" y="19"/>
                    <a:pt x="81" y="19"/>
                    <a:pt x="79" y="20"/>
                  </a:cubicBezTo>
                  <a:cubicBezTo>
                    <a:pt x="78" y="20"/>
                    <a:pt x="77" y="20"/>
                    <a:pt x="78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6" y="21"/>
                    <a:pt x="76" y="22"/>
                    <a:pt x="77" y="22"/>
                  </a:cubicBezTo>
                  <a:cubicBezTo>
                    <a:pt x="81" y="21"/>
                    <a:pt x="84" y="19"/>
                    <a:pt x="88" y="17"/>
                  </a:cubicBezTo>
                  <a:cubicBezTo>
                    <a:pt x="89" y="17"/>
                    <a:pt x="90" y="17"/>
                    <a:pt x="91" y="17"/>
                  </a:cubicBezTo>
                  <a:cubicBezTo>
                    <a:pt x="90" y="17"/>
                    <a:pt x="88" y="18"/>
                    <a:pt x="87" y="19"/>
                  </a:cubicBezTo>
                  <a:cubicBezTo>
                    <a:pt x="85" y="20"/>
                    <a:pt x="83" y="20"/>
                    <a:pt x="81" y="21"/>
                  </a:cubicBezTo>
                  <a:cubicBezTo>
                    <a:pt x="76" y="24"/>
                    <a:pt x="72" y="27"/>
                    <a:pt x="68" y="30"/>
                  </a:cubicBezTo>
                  <a:cubicBezTo>
                    <a:pt x="62" y="33"/>
                    <a:pt x="57" y="35"/>
                    <a:pt x="52" y="37"/>
                  </a:cubicBezTo>
                  <a:cubicBezTo>
                    <a:pt x="47" y="40"/>
                    <a:pt x="43" y="42"/>
                    <a:pt x="38" y="44"/>
                  </a:cubicBezTo>
                  <a:cubicBezTo>
                    <a:pt x="34" y="46"/>
                    <a:pt x="40" y="42"/>
                    <a:pt x="41" y="42"/>
                  </a:cubicBezTo>
                  <a:cubicBezTo>
                    <a:pt x="43" y="40"/>
                    <a:pt x="46" y="39"/>
                    <a:pt x="49" y="37"/>
                  </a:cubicBezTo>
                  <a:cubicBezTo>
                    <a:pt x="59" y="31"/>
                    <a:pt x="70" y="26"/>
                    <a:pt x="80" y="19"/>
                  </a:cubicBezTo>
                  <a:cubicBezTo>
                    <a:pt x="80" y="19"/>
                    <a:pt x="80" y="18"/>
                    <a:pt x="80" y="18"/>
                  </a:cubicBezTo>
                  <a:close/>
                  <a:moveTo>
                    <a:pt x="76" y="8"/>
                  </a:moveTo>
                  <a:cubicBezTo>
                    <a:pt x="76" y="8"/>
                    <a:pt x="76" y="8"/>
                    <a:pt x="76" y="8"/>
                  </a:cubicBezTo>
                  <a:cubicBezTo>
                    <a:pt x="77" y="8"/>
                    <a:pt x="78" y="8"/>
                    <a:pt x="78" y="8"/>
                  </a:cubicBezTo>
                  <a:cubicBezTo>
                    <a:pt x="77" y="9"/>
                    <a:pt x="77" y="10"/>
                    <a:pt x="76" y="11"/>
                  </a:cubicBezTo>
                  <a:cubicBezTo>
                    <a:pt x="76" y="10"/>
                    <a:pt x="76" y="9"/>
                    <a:pt x="76" y="8"/>
                  </a:cubicBezTo>
                  <a:close/>
                  <a:moveTo>
                    <a:pt x="75" y="16"/>
                  </a:moveTo>
                  <a:cubicBezTo>
                    <a:pt x="76" y="15"/>
                    <a:pt x="76" y="15"/>
                    <a:pt x="77" y="15"/>
                  </a:cubicBezTo>
                  <a:cubicBezTo>
                    <a:pt x="76" y="16"/>
                    <a:pt x="76" y="16"/>
                    <a:pt x="75" y="17"/>
                  </a:cubicBezTo>
                  <a:cubicBezTo>
                    <a:pt x="75" y="16"/>
                    <a:pt x="75" y="16"/>
                    <a:pt x="75" y="16"/>
                  </a:cubicBezTo>
                  <a:close/>
                  <a:moveTo>
                    <a:pt x="76" y="13"/>
                  </a:moveTo>
                  <a:cubicBezTo>
                    <a:pt x="77" y="12"/>
                    <a:pt x="78" y="12"/>
                    <a:pt x="79" y="11"/>
                  </a:cubicBezTo>
                  <a:cubicBezTo>
                    <a:pt x="78" y="12"/>
                    <a:pt x="77" y="13"/>
                    <a:pt x="76" y="14"/>
                  </a:cubicBezTo>
                  <a:cubicBezTo>
                    <a:pt x="76" y="14"/>
                    <a:pt x="76" y="13"/>
                    <a:pt x="76" y="13"/>
                  </a:cubicBezTo>
                  <a:close/>
                  <a:moveTo>
                    <a:pt x="76" y="5"/>
                  </a:moveTo>
                  <a:cubicBezTo>
                    <a:pt x="76" y="5"/>
                    <a:pt x="76" y="6"/>
                    <a:pt x="76" y="6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6" y="5"/>
                    <a:pt x="76" y="5"/>
                    <a:pt x="76" y="5"/>
                  </a:cubicBezTo>
                  <a:close/>
                  <a:moveTo>
                    <a:pt x="10" y="39"/>
                  </a:moveTo>
                  <a:cubicBezTo>
                    <a:pt x="12" y="39"/>
                    <a:pt x="14" y="38"/>
                    <a:pt x="16" y="37"/>
                  </a:cubicBezTo>
                  <a:cubicBezTo>
                    <a:pt x="14" y="38"/>
                    <a:pt x="12" y="40"/>
                    <a:pt x="10" y="42"/>
                  </a:cubicBezTo>
                  <a:cubicBezTo>
                    <a:pt x="10" y="41"/>
                    <a:pt x="10" y="40"/>
                    <a:pt x="10" y="39"/>
                  </a:cubicBezTo>
                  <a:close/>
                  <a:moveTo>
                    <a:pt x="10" y="36"/>
                  </a:moveTo>
                  <a:cubicBezTo>
                    <a:pt x="19" y="32"/>
                    <a:pt x="27" y="26"/>
                    <a:pt x="37" y="22"/>
                  </a:cubicBezTo>
                  <a:cubicBezTo>
                    <a:pt x="36" y="22"/>
                    <a:pt x="35" y="23"/>
                    <a:pt x="35" y="23"/>
                  </a:cubicBezTo>
                  <a:cubicBezTo>
                    <a:pt x="32" y="25"/>
                    <a:pt x="29" y="27"/>
                    <a:pt x="26" y="28"/>
                  </a:cubicBezTo>
                  <a:cubicBezTo>
                    <a:pt x="20" y="31"/>
                    <a:pt x="15" y="34"/>
                    <a:pt x="10" y="38"/>
                  </a:cubicBezTo>
                  <a:cubicBezTo>
                    <a:pt x="10" y="37"/>
                    <a:pt x="10" y="36"/>
                    <a:pt x="10" y="36"/>
                  </a:cubicBezTo>
                  <a:close/>
                  <a:moveTo>
                    <a:pt x="9" y="28"/>
                  </a:moveTo>
                  <a:cubicBezTo>
                    <a:pt x="12" y="27"/>
                    <a:pt x="15" y="24"/>
                    <a:pt x="19" y="22"/>
                  </a:cubicBezTo>
                  <a:cubicBezTo>
                    <a:pt x="19" y="22"/>
                    <a:pt x="20" y="21"/>
                    <a:pt x="21" y="21"/>
                  </a:cubicBezTo>
                  <a:cubicBezTo>
                    <a:pt x="19" y="22"/>
                    <a:pt x="17" y="23"/>
                    <a:pt x="16" y="25"/>
                  </a:cubicBezTo>
                  <a:cubicBezTo>
                    <a:pt x="14" y="26"/>
                    <a:pt x="11" y="28"/>
                    <a:pt x="9" y="29"/>
                  </a:cubicBezTo>
                  <a:cubicBezTo>
                    <a:pt x="9" y="29"/>
                    <a:pt x="9" y="28"/>
                    <a:pt x="9" y="28"/>
                  </a:cubicBezTo>
                  <a:close/>
                  <a:moveTo>
                    <a:pt x="9" y="43"/>
                  </a:moveTo>
                  <a:cubicBezTo>
                    <a:pt x="12" y="42"/>
                    <a:pt x="14" y="41"/>
                    <a:pt x="16" y="39"/>
                  </a:cubicBezTo>
                  <a:cubicBezTo>
                    <a:pt x="20" y="37"/>
                    <a:pt x="24" y="35"/>
                    <a:pt x="28" y="33"/>
                  </a:cubicBezTo>
                  <a:cubicBezTo>
                    <a:pt x="33" y="31"/>
                    <a:pt x="38" y="28"/>
                    <a:pt x="43" y="25"/>
                  </a:cubicBezTo>
                  <a:cubicBezTo>
                    <a:pt x="39" y="27"/>
                    <a:pt x="35" y="30"/>
                    <a:pt x="32" y="32"/>
                  </a:cubicBezTo>
                  <a:cubicBezTo>
                    <a:pt x="24" y="36"/>
                    <a:pt x="17" y="42"/>
                    <a:pt x="9" y="46"/>
                  </a:cubicBezTo>
                  <a:cubicBezTo>
                    <a:pt x="9" y="45"/>
                    <a:pt x="9" y="44"/>
                    <a:pt x="9" y="43"/>
                  </a:cubicBezTo>
                  <a:close/>
                  <a:moveTo>
                    <a:pt x="35" y="26"/>
                  </a:moveTo>
                  <a:cubicBezTo>
                    <a:pt x="35" y="26"/>
                    <a:pt x="35" y="26"/>
                    <a:pt x="35" y="26"/>
                  </a:cubicBezTo>
                  <a:cubicBezTo>
                    <a:pt x="37" y="25"/>
                    <a:pt x="38" y="24"/>
                    <a:pt x="40" y="23"/>
                  </a:cubicBezTo>
                  <a:cubicBezTo>
                    <a:pt x="41" y="23"/>
                    <a:pt x="47" y="19"/>
                    <a:pt x="43" y="21"/>
                  </a:cubicBezTo>
                  <a:cubicBezTo>
                    <a:pt x="41" y="23"/>
                    <a:pt x="38" y="24"/>
                    <a:pt x="35" y="26"/>
                  </a:cubicBezTo>
                  <a:close/>
                  <a:moveTo>
                    <a:pt x="31" y="22"/>
                  </a:moveTo>
                  <a:cubicBezTo>
                    <a:pt x="28" y="24"/>
                    <a:pt x="26" y="25"/>
                    <a:pt x="24" y="27"/>
                  </a:cubicBezTo>
                  <a:cubicBezTo>
                    <a:pt x="19" y="29"/>
                    <a:pt x="14" y="32"/>
                    <a:pt x="10" y="34"/>
                  </a:cubicBezTo>
                  <a:cubicBezTo>
                    <a:pt x="10" y="34"/>
                    <a:pt x="10" y="33"/>
                    <a:pt x="10" y="32"/>
                  </a:cubicBezTo>
                  <a:cubicBezTo>
                    <a:pt x="17" y="32"/>
                    <a:pt x="23" y="26"/>
                    <a:pt x="29" y="22"/>
                  </a:cubicBezTo>
                  <a:cubicBezTo>
                    <a:pt x="30" y="22"/>
                    <a:pt x="31" y="21"/>
                    <a:pt x="32" y="20"/>
                  </a:cubicBezTo>
                  <a:cubicBezTo>
                    <a:pt x="32" y="20"/>
                    <a:pt x="33" y="20"/>
                    <a:pt x="33" y="20"/>
                  </a:cubicBezTo>
                  <a:cubicBezTo>
                    <a:pt x="33" y="21"/>
                    <a:pt x="32" y="21"/>
                    <a:pt x="31" y="22"/>
                  </a:cubicBezTo>
                  <a:close/>
                  <a:moveTo>
                    <a:pt x="9" y="31"/>
                  </a:moveTo>
                  <a:cubicBezTo>
                    <a:pt x="9" y="31"/>
                    <a:pt x="9" y="31"/>
                    <a:pt x="9" y="30"/>
                  </a:cubicBezTo>
                  <a:cubicBezTo>
                    <a:pt x="13" y="29"/>
                    <a:pt x="16" y="28"/>
                    <a:pt x="19" y="26"/>
                  </a:cubicBezTo>
                  <a:cubicBezTo>
                    <a:pt x="20" y="25"/>
                    <a:pt x="22" y="23"/>
                    <a:pt x="24" y="22"/>
                  </a:cubicBezTo>
                  <a:cubicBezTo>
                    <a:pt x="25" y="22"/>
                    <a:pt x="27" y="21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3" y="25"/>
                    <a:pt x="15" y="28"/>
                    <a:pt x="9" y="31"/>
                  </a:cubicBezTo>
                  <a:close/>
                  <a:moveTo>
                    <a:pt x="13" y="28"/>
                  </a:moveTo>
                  <a:cubicBezTo>
                    <a:pt x="6" y="32"/>
                    <a:pt x="13" y="27"/>
                    <a:pt x="15" y="26"/>
                  </a:cubicBezTo>
                  <a:cubicBezTo>
                    <a:pt x="17" y="24"/>
                    <a:pt x="20" y="22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4" y="20"/>
                    <a:pt x="25" y="20"/>
                    <a:pt x="26" y="20"/>
                  </a:cubicBezTo>
                  <a:cubicBezTo>
                    <a:pt x="22" y="23"/>
                    <a:pt x="17" y="26"/>
                    <a:pt x="13" y="28"/>
                  </a:cubicBezTo>
                  <a:close/>
                  <a:moveTo>
                    <a:pt x="13" y="21"/>
                  </a:moveTo>
                  <a:cubicBezTo>
                    <a:pt x="12" y="22"/>
                    <a:pt x="10" y="25"/>
                    <a:pt x="8" y="26"/>
                  </a:cubicBezTo>
                  <a:cubicBezTo>
                    <a:pt x="8" y="25"/>
                    <a:pt x="8" y="24"/>
                    <a:pt x="7" y="23"/>
                  </a:cubicBezTo>
                  <a:cubicBezTo>
                    <a:pt x="9" y="23"/>
                    <a:pt x="11" y="22"/>
                    <a:pt x="13" y="21"/>
                  </a:cubicBezTo>
                  <a:close/>
                  <a:moveTo>
                    <a:pt x="19" y="42"/>
                  </a:moveTo>
                  <a:cubicBezTo>
                    <a:pt x="24" y="39"/>
                    <a:pt x="29" y="37"/>
                    <a:pt x="33" y="35"/>
                  </a:cubicBezTo>
                  <a:cubicBezTo>
                    <a:pt x="36" y="33"/>
                    <a:pt x="40" y="32"/>
                    <a:pt x="43" y="30"/>
                  </a:cubicBezTo>
                  <a:cubicBezTo>
                    <a:pt x="42" y="30"/>
                    <a:pt x="42" y="31"/>
                    <a:pt x="41" y="31"/>
                  </a:cubicBezTo>
                  <a:cubicBezTo>
                    <a:pt x="33" y="36"/>
                    <a:pt x="25" y="41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4" y="46"/>
                    <a:pt x="12" y="46"/>
                    <a:pt x="9" y="47"/>
                  </a:cubicBezTo>
                  <a:cubicBezTo>
                    <a:pt x="13" y="46"/>
                    <a:pt x="16" y="44"/>
                    <a:pt x="19" y="42"/>
                  </a:cubicBezTo>
                  <a:close/>
                  <a:moveTo>
                    <a:pt x="40" y="35"/>
                  </a:moveTo>
                  <a:cubicBezTo>
                    <a:pt x="44" y="33"/>
                    <a:pt x="48" y="32"/>
                    <a:pt x="52" y="30"/>
                  </a:cubicBezTo>
                  <a:cubicBezTo>
                    <a:pt x="56" y="27"/>
                    <a:pt x="60" y="25"/>
                    <a:pt x="64" y="23"/>
                  </a:cubicBezTo>
                  <a:cubicBezTo>
                    <a:pt x="66" y="22"/>
                    <a:pt x="68" y="21"/>
                    <a:pt x="70" y="20"/>
                  </a:cubicBezTo>
                  <a:cubicBezTo>
                    <a:pt x="69" y="20"/>
                    <a:pt x="67" y="21"/>
                    <a:pt x="66" y="22"/>
                  </a:cubicBezTo>
                  <a:cubicBezTo>
                    <a:pt x="62" y="24"/>
                    <a:pt x="57" y="27"/>
                    <a:pt x="53" y="30"/>
                  </a:cubicBezTo>
                  <a:cubicBezTo>
                    <a:pt x="44" y="35"/>
                    <a:pt x="36" y="40"/>
                    <a:pt x="28" y="45"/>
                  </a:cubicBezTo>
                  <a:cubicBezTo>
                    <a:pt x="27" y="46"/>
                    <a:pt x="27" y="46"/>
                    <a:pt x="28" y="46"/>
                  </a:cubicBezTo>
                  <a:cubicBezTo>
                    <a:pt x="24" y="46"/>
                    <a:pt x="21" y="46"/>
                    <a:pt x="18" y="46"/>
                  </a:cubicBezTo>
                  <a:cubicBezTo>
                    <a:pt x="26" y="44"/>
                    <a:pt x="33" y="39"/>
                    <a:pt x="40" y="35"/>
                  </a:cubicBezTo>
                  <a:close/>
                  <a:moveTo>
                    <a:pt x="74" y="22"/>
                  </a:moveTo>
                  <a:cubicBezTo>
                    <a:pt x="75" y="21"/>
                    <a:pt x="76" y="20"/>
                    <a:pt x="78" y="19"/>
                  </a:cubicBezTo>
                  <a:cubicBezTo>
                    <a:pt x="76" y="21"/>
                    <a:pt x="74" y="22"/>
                    <a:pt x="72" y="23"/>
                  </a:cubicBezTo>
                  <a:cubicBezTo>
                    <a:pt x="67" y="26"/>
                    <a:pt x="63" y="28"/>
                    <a:pt x="59" y="30"/>
                  </a:cubicBezTo>
                  <a:cubicBezTo>
                    <a:pt x="51" y="35"/>
                    <a:pt x="43" y="40"/>
                    <a:pt x="34" y="45"/>
                  </a:cubicBezTo>
                  <a:cubicBezTo>
                    <a:pt x="34" y="45"/>
                    <a:pt x="34" y="45"/>
                    <a:pt x="34" y="46"/>
                  </a:cubicBezTo>
                  <a:cubicBezTo>
                    <a:pt x="32" y="46"/>
                    <a:pt x="30" y="46"/>
                    <a:pt x="28" y="46"/>
                  </a:cubicBezTo>
                  <a:cubicBezTo>
                    <a:pt x="44" y="39"/>
                    <a:pt x="58" y="29"/>
                    <a:pt x="74" y="22"/>
                  </a:cubicBezTo>
                  <a:close/>
                  <a:moveTo>
                    <a:pt x="48" y="40"/>
                  </a:moveTo>
                  <a:cubicBezTo>
                    <a:pt x="53" y="37"/>
                    <a:pt x="58" y="35"/>
                    <a:pt x="63" y="33"/>
                  </a:cubicBezTo>
                  <a:cubicBezTo>
                    <a:pt x="68" y="30"/>
                    <a:pt x="73" y="28"/>
                    <a:pt x="78" y="24"/>
                  </a:cubicBezTo>
                  <a:cubicBezTo>
                    <a:pt x="82" y="21"/>
                    <a:pt x="88" y="20"/>
                    <a:pt x="92" y="17"/>
                  </a:cubicBezTo>
                  <a:cubicBezTo>
                    <a:pt x="94" y="18"/>
                    <a:pt x="95" y="19"/>
                    <a:pt x="96" y="20"/>
                  </a:cubicBezTo>
                  <a:cubicBezTo>
                    <a:pt x="89" y="22"/>
                    <a:pt x="84" y="27"/>
                    <a:pt x="78" y="30"/>
                  </a:cubicBezTo>
                  <a:cubicBezTo>
                    <a:pt x="69" y="34"/>
                    <a:pt x="61" y="39"/>
                    <a:pt x="52" y="42"/>
                  </a:cubicBezTo>
                  <a:cubicBezTo>
                    <a:pt x="51" y="43"/>
                    <a:pt x="50" y="43"/>
                    <a:pt x="49" y="44"/>
                  </a:cubicBezTo>
                  <a:cubicBezTo>
                    <a:pt x="50" y="43"/>
                    <a:pt x="51" y="42"/>
                    <a:pt x="52" y="41"/>
                  </a:cubicBezTo>
                  <a:cubicBezTo>
                    <a:pt x="54" y="40"/>
                    <a:pt x="56" y="39"/>
                    <a:pt x="57" y="38"/>
                  </a:cubicBezTo>
                  <a:cubicBezTo>
                    <a:pt x="60" y="36"/>
                    <a:pt x="64" y="35"/>
                    <a:pt x="67" y="33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73" y="31"/>
                    <a:pt x="78" y="28"/>
                    <a:pt x="83" y="25"/>
                  </a:cubicBezTo>
                  <a:cubicBezTo>
                    <a:pt x="87" y="23"/>
                    <a:pt x="90" y="21"/>
                    <a:pt x="94" y="19"/>
                  </a:cubicBezTo>
                  <a:cubicBezTo>
                    <a:pt x="95" y="19"/>
                    <a:pt x="94" y="19"/>
                    <a:pt x="94" y="19"/>
                  </a:cubicBezTo>
                  <a:cubicBezTo>
                    <a:pt x="93" y="19"/>
                    <a:pt x="93" y="19"/>
                    <a:pt x="92" y="19"/>
                  </a:cubicBezTo>
                  <a:cubicBezTo>
                    <a:pt x="92" y="19"/>
                    <a:pt x="92" y="20"/>
                    <a:pt x="91" y="20"/>
                  </a:cubicBezTo>
                  <a:cubicBezTo>
                    <a:pt x="89" y="21"/>
                    <a:pt x="87" y="22"/>
                    <a:pt x="85" y="23"/>
                  </a:cubicBezTo>
                  <a:cubicBezTo>
                    <a:pt x="84" y="24"/>
                    <a:pt x="82" y="24"/>
                    <a:pt x="81" y="25"/>
                  </a:cubicBezTo>
                  <a:cubicBezTo>
                    <a:pt x="77" y="27"/>
                    <a:pt x="72" y="30"/>
                    <a:pt x="68" y="32"/>
                  </a:cubicBezTo>
                  <a:cubicBezTo>
                    <a:pt x="68" y="32"/>
                    <a:pt x="67" y="32"/>
                    <a:pt x="67" y="33"/>
                  </a:cubicBezTo>
                  <a:cubicBezTo>
                    <a:pt x="58" y="36"/>
                    <a:pt x="50" y="40"/>
                    <a:pt x="42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39" y="45"/>
                    <a:pt x="37" y="45"/>
                    <a:pt x="35" y="45"/>
                  </a:cubicBezTo>
                  <a:cubicBezTo>
                    <a:pt x="40" y="45"/>
                    <a:pt x="44" y="42"/>
                    <a:pt x="48" y="40"/>
                  </a:cubicBezTo>
                  <a:close/>
                  <a:moveTo>
                    <a:pt x="101" y="23"/>
                  </a:moveTo>
                  <a:cubicBezTo>
                    <a:pt x="92" y="27"/>
                    <a:pt x="85" y="31"/>
                    <a:pt x="77" y="36"/>
                  </a:cubicBezTo>
                  <a:cubicBezTo>
                    <a:pt x="74" y="38"/>
                    <a:pt x="70" y="40"/>
                    <a:pt x="66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8" y="41"/>
                    <a:pt x="70" y="39"/>
                    <a:pt x="72" y="38"/>
                  </a:cubicBezTo>
                  <a:cubicBezTo>
                    <a:pt x="80" y="34"/>
                    <a:pt x="88" y="29"/>
                    <a:pt x="95" y="24"/>
                  </a:cubicBezTo>
                  <a:cubicBezTo>
                    <a:pt x="95" y="24"/>
                    <a:pt x="96" y="24"/>
                    <a:pt x="96" y="24"/>
                  </a:cubicBezTo>
                  <a:cubicBezTo>
                    <a:pt x="96" y="24"/>
                    <a:pt x="97" y="23"/>
                    <a:pt x="97" y="23"/>
                  </a:cubicBezTo>
                  <a:cubicBezTo>
                    <a:pt x="98" y="23"/>
                    <a:pt x="97" y="22"/>
                    <a:pt x="97" y="22"/>
                  </a:cubicBezTo>
                  <a:cubicBezTo>
                    <a:pt x="93" y="25"/>
                    <a:pt x="88" y="27"/>
                    <a:pt x="84" y="29"/>
                  </a:cubicBezTo>
                  <a:cubicBezTo>
                    <a:pt x="88" y="27"/>
                    <a:pt x="93" y="24"/>
                    <a:pt x="97" y="21"/>
                  </a:cubicBezTo>
                  <a:cubicBezTo>
                    <a:pt x="98" y="21"/>
                    <a:pt x="99" y="22"/>
                    <a:pt x="101" y="23"/>
                  </a:cubicBezTo>
                  <a:close/>
                  <a:moveTo>
                    <a:pt x="103" y="25"/>
                  </a:moveTo>
                  <a:cubicBezTo>
                    <a:pt x="97" y="27"/>
                    <a:pt x="92" y="30"/>
                    <a:pt x="87" y="33"/>
                  </a:cubicBezTo>
                  <a:cubicBezTo>
                    <a:pt x="83" y="35"/>
                    <a:pt x="80" y="36"/>
                    <a:pt x="77" y="39"/>
                  </a:cubicBezTo>
                  <a:cubicBezTo>
                    <a:pt x="75" y="40"/>
                    <a:pt x="74" y="41"/>
                    <a:pt x="72" y="42"/>
                  </a:cubicBezTo>
                  <a:cubicBezTo>
                    <a:pt x="65" y="46"/>
                    <a:pt x="72" y="40"/>
                    <a:pt x="74" y="39"/>
                  </a:cubicBezTo>
                  <a:cubicBezTo>
                    <a:pt x="75" y="38"/>
                    <a:pt x="76" y="38"/>
                    <a:pt x="77" y="37"/>
                  </a:cubicBezTo>
                  <a:cubicBezTo>
                    <a:pt x="78" y="36"/>
                    <a:pt x="80" y="35"/>
                    <a:pt x="81" y="35"/>
                  </a:cubicBezTo>
                  <a:cubicBezTo>
                    <a:pt x="88" y="31"/>
                    <a:pt x="95" y="28"/>
                    <a:pt x="101" y="24"/>
                  </a:cubicBezTo>
                  <a:cubicBezTo>
                    <a:pt x="102" y="24"/>
                    <a:pt x="102" y="25"/>
                    <a:pt x="103" y="25"/>
                  </a:cubicBezTo>
                  <a:close/>
                  <a:moveTo>
                    <a:pt x="86" y="31"/>
                  </a:moveTo>
                  <a:cubicBezTo>
                    <a:pt x="90" y="29"/>
                    <a:pt x="94" y="27"/>
                    <a:pt x="98" y="25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6" y="27"/>
                    <a:pt x="94" y="28"/>
                    <a:pt x="91" y="29"/>
                  </a:cubicBezTo>
                  <a:cubicBezTo>
                    <a:pt x="90" y="30"/>
                    <a:pt x="88" y="30"/>
                    <a:pt x="86" y="31"/>
                  </a:cubicBezTo>
                  <a:close/>
                  <a:moveTo>
                    <a:pt x="56" y="38"/>
                  </a:moveTo>
                  <a:cubicBezTo>
                    <a:pt x="53" y="40"/>
                    <a:pt x="50" y="42"/>
                    <a:pt x="47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4" y="45"/>
                    <a:pt x="43" y="45"/>
                  </a:cubicBezTo>
                  <a:cubicBezTo>
                    <a:pt x="47" y="43"/>
                    <a:pt x="51" y="40"/>
                    <a:pt x="56" y="38"/>
                  </a:cubicBezTo>
                  <a:close/>
                  <a:moveTo>
                    <a:pt x="79" y="32"/>
                  </a:moveTo>
                  <a:cubicBezTo>
                    <a:pt x="78" y="32"/>
                    <a:pt x="77" y="33"/>
                    <a:pt x="76" y="33"/>
                  </a:cubicBezTo>
                  <a:cubicBezTo>
                    <a:pt x="72" y="35"/>
                    <a:pt x="69" y="37"/>
                    <a:pt x="66" y="39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66" y="39"/>
                    <a:pt x="67" y="38"/>
                    <a:pt x="68" y="37"/>
                  </a:cubicBezTo>
                  <a:cubicBezTo>
                    <a:pt x="72" y="35"/>
                    <a:pt x="75" y="34"/>
                    <a:pt x="79" y="32"/>
                  </a:cubicBezTo>
                  <a:cubicBezTo>
                    <a:pt x="79" y="32"/>
                    <a:pt x="79" y="32"/>
                    <a:pt x="79" y="32"/>
                  </a:cubicBezTo>
                  <a:close/>
                  <a:moveTo>
                    <a:pt x="71" y="40"/>
                  </a:moveTo>
                  <a:cubicBezTo>
                    <a:pt x="70" y="41"/>
                    <a:pt x="68" y="42"/>
                    <a:pt x="67" y="44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6" y="44"/>
                    <a:pt x="65" y="44"/>
                    <a:pt x="63" y="44"/>
                  </a:cubicBezTo>
                  <a:cubicBezTo>
                    <a:pt x="66" y="43"/>
                    <a:pt x="69" y="41"/>
                    <a:pt x="71" y="40"/>
                  </a:cubicBezTo>
                  <a:close/>
                  <a:moveTo>
                    <a:pt x="78" y="52"/>
                  </a:moveTo>
                  <a:cubicBezTo>
                    <a:pt x="83" y="49"/>
                    <a:pt x="88" y="46"/>
                    <a:pt x="93" y="43"/>
                  </a:cubicBezTo>
                  <a:cubicBezTo>
                    <a:pt x="91" y="44"/>
                    <a:pt x="90" y="45"/>
                    <a:pt x="89" y="46"/>
                  </a:cubicBezTo>
                  <a:cubicBezTo>
                    <a:pt x="85" y="49"/>
                    <a:pt x="81" y="51"/>
                    <a:pt x="78" y="55"/>
                  </a:cubicBezTo>
                  <a:cubicBezTo>
                    <a:pt x="78" y="54"/>
                    <a:pt x="78" y="53"/>
                    <a:pt x="78" y="52"/>
                  </a:cubicBezTo>
                  <a:close/>
                  <a:moveTo>
                    <a:pt x="78" y="47"/>
                  </a:moveTo>
                  <a:cubicBezTo>
                    <a:pt x="83" y="46"/>
                    <a:pt x="87" y="44"/>
                    <a:pt x="90" y="41"/>
                  </a:cubicBezTo>
                  <a:cubicBezTo>
                    <a:pt x="93" y="39"/>
                    <a:pt x="95" y="37"/>
                    <a:pt x="98" y="36"/>
                  </a:cubicBezTo>
                  <a:cubicBezTo>
                    <a:pt x="98" y="35"/>
                    <a:pt x="98" y="35"/>
                    <a:pt x="99" y="35"/>
                  </a:cubicBezTo>
                  <a:cubicBezTo>
                    <a:pt x="96" y="37"/>
                    <a:pt x="93" y="39"/>
                    <a:pt x="91" y="42"/>
                  </a:cubicBezTo>
                  <a:cubicBezTo>
                    <a:pt x="87" y="45"/>
                    <a:pt x="82" y="47"/>
                    <a:pt x="78" y="50"/>
                  </a:cubicBezTo>
                  <a:cubicBezTo>
                    <a:pt x="78" y="49"/>
                    <a:pt x="78" y="48"/>
                    <a:pt x="78" y="47"/>
                  </a:cubicBezTo>
                  <a:close/>
                  <a:moveTo>
                    <a:pt x="78" y="45"/>
                  </a:moveTo>
                  <a:cubicBezTo>
                    <a:pt x="81" y="44"/>
                    <a:pt x="83" y="43"/>
                    <a:pt x="85" y="41"/>
                  </a:cubicBezTo>
                  <a:cubicBezTo>
                    <a:pt x="83" y="43"/>
                    <a:pt x="80" y="44"/>
                    <a:pt x="78" y="46"/>
                  </a:cubicBezTo>
                  <a:cubicBezTo>
                    <a:pt x="78" y="46"/>
                    <a:pt x="78" y="45"/>
                    <a:pt x="78" y="45"/>
                  </a:cubicBezTo>
                  <a:cubicBezTo>
                    <a:pt x="78" y="45"/>
                    <a:pt x="78" y="45"/>
                    <a:pt x="78" y="45"/>
                  </a:cubicBezTo>
                  <a:close/>
                  <a:moveTo>
                    <a:pt x="78" y="44"/>
                  </a:moveTo>
                  <a:cubicBezTo>
                    <a:pt x="77" y="44"/>
                    <a:pt x="77" y="44"/>
                    <a:pt x="77" y="44"/>
                  </a:cubicBezTo>
                  <a:cubicBezTo>
                    <a:pt x="76" y="44"/>
                    <a:pt x="76" y="44"/>
                    <a:pt x="75" y="44"/>
                  </a:cubicBezTo>
                  <a:cubicBezTo>
                    <a:pt x="78" y="42"/>
                    <a:pt x="81" y="40"/>
                    <a:pt x="84" y="38"/>
                  </a:cubicBezTo>
                  <a:cubicBezTo>
                    <a:pt x="89" y="35"/>
                    <a:pt x="94" y="33"/>
                    <a:pt x="99" y="31"/>
                  </a:cubicBezTo>
                  <a:cubicBezTo>
                    <a:pt x="98" y="31"/>
                    <a:pt x="97" y="31"/>
                    <a:pt x="97" y="32"/>
                  </a:cubicBezTo>
                  <a:cubicBezTo>
                    <a:pt x="94" y="33"/>
                    <a:pt x="92" y="34"/>
                    <a:pt x="90" y="35"/>
                  </a:cubicBezTo>
                  <a:cubicBezTo>
                    <a:pt x="85" y="38"/>
                    <a:pt x="81" y="41"/>
                    <a:pt x="78" y="44"/>
                  </a:cubicBezTo>
                  <a:close/>
                  <a:moveTo>
                    <a:pt x="78" y="57"/>
                  </a:moveTo>
                  <a:cubicBezTo>
                    <a:pt x="78" y="56"/>
                    <a:pt x="78" y="56"/>
                    <a:pt x="78" y="56"/>
                  </a:cubicBezTo>
                  <a:cubicBezTo>
                    <a:pt x="81" y="52"/>
                    <a:pt x="84" y="50"/>
                    <a:pt x="88" y="47"/>
                  </a:cubicBezTo>
                  <a:cubicBezTo>
                    <a:pt x="91" y="45"/>
                    <a:pt x="94" y="43"/>
                    <a:pt x="97" y="40"/>
                  </a:cubicBezTo>
                  <a:cubicBezTo>
                    <a:pt x="97" y="40"/>
                    <a:pt x="98" y="39"/>
                    <a:pt x="99" y="39"/>
                  </a:cubicBezTo>
                  <a:cubicBezTo>
                    <a:pt x="92" y="45"/>
                    <a:pt x="85" y="50"/>
                    <a:pt x="78" y="57"/>
                  </a:cubicBezTo>
                  <a:close/>
                  <a:moveTo>
                    <a:pt x="108" y="30"/>
                  </a:moveTo>
                  <a:cubicBezTo>
                    <a:pt x="107" y="31"/>
                    <a:pt x="106" y="32"/>
                    <a:pt x="106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2" y="34"/>
                    <a:pt x="100" y="37"/>
                    <a:pt x="97" y="39"/>
                  </a:cubicBezTo>
                  <a:cubicBezTo>
                    <a:pt x="95" y="41"/>
                    <a:pt x="92" y="43"/>
                    <a:pt x="89" y="45"/>
                  </a:cubicBezTo>
                  <a:cubicBezTo>
                    <a:pt x="86" y="47"/>
                    <a:pt x="82" y="48"/>
                    <a:pt x="79" y="50"/>
                  </a:cubicBezTo>
                  <a:cubicBezTo>
                    <a:pt x="80" y="49"/>
                    <a:pt x="81" y="49"/>
                    <a:pt x="83" y="48"/>
                  </a:cubicBezTo>
                  <a:cubicBezTo>
                    <a:pt x="84" y="47"/>
                    <a:pt x="86" y="46"/>
                    <a:pt x="87" y="45"/>
                  </a:cubicBezTo>
                  <a:cubicBezTo>
                    <a:pt x="90" y="43"/>
                    <a:pt x="92" y="41"/>
                    <a:pt x="95" y="39"/>
                  </a:cubicBezTo>
                  <a:cubicBezTo>
                    <a:pt x="98" y="36"/>
                    <a:pt x="101" y="34"/>
                    <a:pt x="104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6" y="31"/>
                    <a:pt x="106" y="31"/>
                    <a:pt x="107" y="31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2" y="33"/>
                    <a:pt x="98" y="35"/>
                    <a:pt x="93" y="37"/>
                  </a:cubicBezTo>
                  <a:cubicBezTo>
                    <a:pt x="89" y="40"/>
                    <a:pt x="85" y="44"/>
                    <a:pt x="80" y="46"/>
                  </a:cubicBezTo>
                  <a:cubicBezTo>
                    <a:pt x="79" y="47"/>
                    <a:pt x="79" y="47"/>
                    <a:pt x="79" y="46"/>
                  </a:cubicBezTo>
                  <a:cubicBezTo>
                    <a:pt x="81" y="45"/>
                    <a:pt x="83" y="44"/>
                    <a:pt x="84" y="42"/>
                  </a:cubicBezTo>
                  <a:cubicBezTo>
                    <a:pt x="87" y="41"/>
                    <a:pt x="89" y="39"/>
                    <a:pt x="91" y="38"/>
                  </a:cubicBezTo>
                  <a:cubicBezTo>
                    <a:pt x="95" y="35"/>
                    <a:pt x="99" y="33"/>
                    <a:pt x="103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5" y="30"/>
                    <a:pt x="105" y="29"/>
                    <a:pt x="106" y="29"/>
                  </a:cubicBezTo>
                  <a:cubicBezTo>
                    <a:pt x="106" y="29"/>
                    <a:pt x="106" y="28"/>
                    <a:pt x="106" y="28"/>
                  </a:cubicBezTo>
                  <a:cubicBezTo>
                    <a:pt x="101" y="31"/>
                    <a:pt x="97" y="32"/>
                    <a:pt x="93" y="35"/>
                  </a:cubicBezTo>
                  <a:cubicBezTo>
                    <a:pt x="88" y="38"/>
                    <a:pt x="84" y="41"/>
                    <a:pt x="80" y="43"/>
                  </a:cubicBezTo>
                  <a:cubicBezTo>
                    <a:pt x="79" y="44"/>
                    <a:pt x="79" y="44"/>
                    <a:pt x="78" y="44"/>
                  </a:cubicBezTo>
                  <a:cubicBezTo>
                    <a:pt x="78" y="44"/>
                    <a:pt x="78" y="44"/>
                    <a:pt x="78" y="44"/>
                  </a:cubicBezTo>
                  <a:cubicBezTo>
                    <a:pt x="80" y="43"/>
                    <a:pt x="81" y="42"/>
                    <a:pt x="83" y="41"/>
                  </a:cubicBezTo>
                  <a:cubicBezTo>
                    <a:pt x="85" y="39"/>
                    <a:pt x="88" y="37"/>
                    <a:pt x="90" y="36"/>
                  </a:cubicBezTo>
                  <a:cubicBezTo>
                    <a:pt x="94" y="33"/>
                    <a:pt x="99" y="32"/>
                    <a:pt x="104" y="29"/>
                  </a:cubicBezTo>
                  <a:cubicBezTo>
                    <a:pt x="104" y="28"/>
                    <a:pt x="104" y="28"/>
                    <a:pt x="103" y="28"/>
                  </a:cubicBezTo>
                  <a:cubicBezTo>
                    <a:pt x="95" y="31"/>
                    <a:pt x="88" y="35"/>
                    <a:pt x="81" y="39"/>
                  </a:cubicBezTo>
                  <a:cubicBezTo>
                    <a:pt x="80" y="40"/>
                    <a:pt x="78" y="41"/>
                    <a:pt x="76" y="42"/>
                  </a:cubicBezTo>
                  <a:cubicBezTo>
                    <a:pt x="71" y="45"/>
                    <a:pt x="75" y="42"/>
                    <a:pt x="76" y="41"/>
                  </a:cubicBezTo>
                  <a:cubicBezTo>
                    <a:pt x="80" y="39"/>
                    <a:pt x="83" y="37"/>
                    <a:pt x="86" y="34"/>
                  </a:cubicBezTo>
                  <a:cubicBezTo>
                    <a:pt x="92" y="32"/>
                    <a:pt x="98" y="29"/>
                    <a:pt x="103" y="26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5" y="27"/>
                    <a:pt x="107" y="28"/>
                    <a:pt x="108" y="30"/>
                  </a:cubicBezTo>
                  <a:close/>
                  <a:moveTo>
                    <a:pt x="88" y="39"/>
                  </a:moveTo>
                  <a:cubicBezTo>
                    <a:pt x="90" y="37"/>
                    <a:pt x="93" y="36"/>
                    <a:pt x="95" y="35"/>
                  </a:cubicBezTo>
                  <a:cubicBezTo>
                    <a:pt x="93" y="35"/>
                    <a:pt x="92" y="36"/>
                    <a:pt x="91" y="37"/>
                  </a:cubicBezTo>
                  <a:cubicBezTo>
                    <a:pt x="90" y="38"/>
                    <a:pt x="89" y="38"/>
                    <a:pt x="88" y="39"/>
                  </a:cubicBezTo>
                  <a:close/>
                </a:path>
              </a:pathLst>
            </a:custGeom>
            <a:blipFill dpi="0" rotWithShape="1">
              <a:blip r:embed="rId4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69" name="Freeform 63"/>
            <p:cNvSpPr>
              <a:spLocks noEditPoints="1"/>
            </p:cNvSpPr>
            <p:nvPr/>
          </p:nvSpPr>
          <p:spPr bwMode="auto">
            <a:xfrm>
              <a:off x="322348" y="-648439"/>
              <a:ext cx="173038" cy="52388"/>
            </a:xfrm>
            <a:custGeom>
              <a:avLst/>
              <a:gdLst>
                <a:gd name="T0" fmla="*/ 11 w 60"/>
                <a:gd name="T1" fmla="*/ 17 h 18"/>
                <a:gd name="T2" fmla="*/ 59 w 60"/>
                <a:gd name="T3" fmla="*/ 17 h 18"/>
                <a:gd name="T4" fmla="*/ 59 w 60"/>
                <a:gd name="T5" fmla="*/ 17 h 18"/>
                <a:gd name="T6" fmla="*/ 58 w 60"/>
                <a:gd name="T7" fmla="*/ 2 h 18"/>
                <a:gd name="T8" fmla="*/ 3 w 60"/>
                <a:gd name="T9" fmla="*/ 0 h 18"/>
                <a:gd name="T10" fmla="*/ 0 w 60"/>
                <a:gd name="T11" fmla="*/ 16 h 18"/>
                <a:gd name="T12" fmla="*/ 3 w 60"/>
                <a:gd name="T13" fmla="*/ 12 h 18"/>
                <a:gd name="T14" fmla="*/ 8 w 60"/>
                <a:gd name="T15" fmla="*/ 8 h 18"/>
                <a:gd name="T16" fmla="*/ 7 w 60"/>
                <a:gd name="T17" fmla="*/ 4 h 18"/>
                <a:gd name="T18" fmla="*/ 4 w 60"/>
                <a:gd name="T19" fmla="*/ 7 h 18"/>
                <a:gd name="T20" fmla="*/ 7 w 60"/>
                <a:gd name="T21" fmla="*/ 3 h 18"/>
                <a:gd name="T22" fmla="*/ 3 w 60"/>
                <a:gd name="T23" fmla="*/ 13 h 18"/>
                <a:gd name="T24" fmla="*/ 6 w 60"/>
                <a:gd name="T25" fmla="*/ 13 h 18"/>
                <a:gd name="T26" fmla="*/ 19 w 60"/>
                <a:gd name="T27" fmla="*/ 6 h 18"/>
                <a:gd name="T28" fmla="*/ 11 w 60"/>
                <a:gd name="T29" fmla="*/ 14 h 18"/>
                <a:gd name="T30" fmla="*/ 15 w 60"/>
                <a:gd name="T31" fmla="*/ 14 h 18"/>
                <a:gd name="T32" fmla="*/ 20 w 60"/>
                <a:gd name="T33" fmla="*/ 14 h 18"/>
                <a:gd name="T34" fmla="*/ 24 w 60"/>
                <a:gd name="T35" fmla="*/ 14 h 18"/>
                <a:gd name="T36" fmla="*/ 19 w 60"/>
                <a:gd name="T37" fmla="*/ 10 h 18"/>
                <a:gd name="T38" fmla="*/ 31 w 60"/>
                <a:gd name="T39" fmla="*/ 4 h 18"/>
                <a:gd name="T40" fmla="*/ 23 w 60"/>
                <a:gd name="T41" fmla="*/ 12 h 18"/>
                <a:gd name="T42" fmla="*/ 39 w 60"/>
                <a:gd name="T43" fmla="*/ 15 h 18"/>
                <a:gd name="T44" fmla="*/ 49 w 60"/>
                <a:gd name="T45" fmla="*/ 10 h 18"/>
                <a:gd name="T46" fmla="*/ 54 w 60"/>
                <a:gd name="T47" fmla="*/ 9 h 18"/>
                <a:gd name="T48" fmla="*/ 50 w 60"/>
                <a:gd name="T49" fmla="*/ 15 h 18"/>
                <a:gd name="T50" fmla="*/ 55 w 60"/>
                <a:gd name="T51" fmla="*/ 12 h 18"/>
                <a:gd name="T52" fmla="*/ 53 w 60"/>
                <a:gd name="T53" fmla="*/ 11 h 18"/>
                <a:gd name="T54" fmla="*/ 34 w 60"/>
                <a:gd name="T55" fmla="*/ 15 h 18"/>
                <a:gd name="T56" fmla="*/ 39 w 60"/>
                <a:gd name="T57" fmla="*/ 14 h 18"/>
                <a:gd name="T58" fmla="*/ 50 w 60"/>
                <a:gd name="T59" fmla="*/ 11 h 18"/>
                <a:gd name="T60" fmla="*/ 55 w 60"/>
                <a:gd name="T61" fmla="*/ 5 h 18"/>
                <a:gd name="T62" fmla="*/ 45 w 60"/>
                <a:gd name="T63" fmla="*/ 9 h 18"/>
                <a:gd name="T64" fmla="*/ 57 w 60"/>
                <a:gd name="T65" fmla="*/ 4 h 18"/>
                <a:gd name="T66" fmla="*/ 45 w 60"/>
                <a:gd name="T67" fmla="*/ 4 h 18"/>
                <a:gd name="T68" fmla="*/ 35 w 60"/>
                <a:gd name="T69" fmla="*/ 14 h 18"/>
                <a:gd name="T70" fmla="*/ 33 w 60"/>
                <a:gd name="T71" fmla="*/ 11 h 18"/>
                <a:gd name="T72" fmla="*/ 35 w 60"/>
                <a:gd name="T73" fmla="*/ 5 h 18"/>
                <a:gd name="T74" fmla="*/ 26 w 60"/>
                <a:gd name="T75" fmla="*/ 13 h 18"/>
                <a:gd name="T76" fmla="*/ 35 w 60"/>
                <a:gd name="T77" fmla="*/ 5 h 18"/>
                <a:gd name="T78" fmla="*/ 39 w 60"/>
                <a:gd name="T79" fmla="*/ 6 h 18"/>
                <a:gd name="T80" fmla="*/ 29 w 60"/>
                <a:gd name="T81" fmla="*/ 14 h 18"/>
                <a:gd name="T82" fmla="*/ 39 w 60"/>
                <a:gd name="T83" fmla="*/ 10 h 18"/>
                <a:gd name="T84" fmla="*/ 27 w 60"/>
                <a:gd name="T85" fmla="*/ 14 h 18"/>
                <a:gd name="T86" fmla="*/ 33 w 60"/>
                <a:gd name="T87" fmla="*/ 12 h 18"/>
                <a:gd name="T88" fmla="*/ 26 w 60"/>
                <a:gd name="T89" fmla="*/ 4 h 18"/>
                <a:gd name="T90" fmla="*/ 16 w 60"/>
                <a:gd name="T91" fmla="*/ 9 h 18"/>
                <a:gd name="T92" fmla="*/ 12 w 60"/>
                <a:gd name="T93" fmla="*/ 9 h 18"/>
                <a:gd name="T94" fmla="*/ 15 w 60"/>
                <a:gd name="T95" fmla="*/ 4 h 18"/>
                <a:gd name="T96" fmla="*/ 12 w 60"/>
                <a:gd name="T97" fmla="*/ 4 h 18"/>
                <a:gd name="T98" fmla="*/ 18 w 60"/>
                <a:gd name="T99" fmla="*/ 12 h 18"/>
                <a:gd name="T100" fmla="*/ 4 w 60"/>
                <a:gd name="T101" fmla="*/ 9 h 18"/>
                <a:gd name="T102" fmla="*/ 11 w 60"/>
                <a:gd name="T10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" h="18">
                  <a:moveTo>
                    <a:pt x="1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5" y="17"/>
                    <a:pt x="8" y="17"/>
                    <a:pt x="11" y="17"/>
                  </a:cubicBezTo>
                  <a:cubicBezTo>
                    <a:pt x="17" y="17"/>
                    <a:pt x="22" y="17"/>
                    <a:pt x="28" y="17"/>
                  </a:cubicBezTo>
                  <a:cubicBezTo>
                    <a:pt x="38" y="18"/>
                    <a:pt x="48" y="18"/>
                    <a:pt x="58" y="18"/>
                  </a:cubicBezTo>
                  <a:cubicBezTo>
                    <a:pt x="58" y="18"/>
                    <a:pt x="59" y="18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2"/>
                    <a:pt x="60" y="8"/>
                    <a:pt x="60" y="3"/>
                  </a:cubicBezTo>
                  <a:cubicBezTo>
                    <a:pt x="60" y="3"/>
                    <a:pt x="59" y="2"/>
                    <a:pt x="59" y="2"/>
                  </a:cubicBezTo>
                  <a:cubicBezTo>
                    <a:pt x="59" y="2"/>
                    <a:pt x="59" y="2"/>
                    <a:pt x="58" y="2"/>
                  </a:cubicBezTo>
                  <a:cubicBezTo>
                    <a:pt x="49" y="1"/>
                    <a:pt x="40" y="1"/>
                    <a:pt x="31" y="1"/>
                  </a:cubicBezTo>
                  <a:cubicBezTo>
                    <a:pt x="25" y="1"/>
                    <a:pt x="19" y="1"/>
                    <a:pt x="13" y="1"/>
                  </a:cubicBezTo>
                  <a:cubicBezTo>
                    <a:pt x="10" y="1"/>
                    <a:pt x="6" y="1"/>
                    <a:pt x="3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6"/>
                    <a:pt x="0" y="11"/>
                    <a:pt x="0" y="16"/>
                  </a:cubicBezTo>
                  <a:cubicBezTo>
                    <a:pt x="0" y="17"/>
                    <a:pt x="1" y="17"/>
                    <a:pt x="1" y="17"/>
                  </a:cubicBezTo>
                  <a:close/>
                  <a:moveTo>
                    <a:pt x="8" y="8"/>
                  </a:moveTo>
                  <a:cubicBezTo>
                    <a:pt x="6" y="10"/>
                    <a:pt x="5" y="11"/>
                    <a:pt x="3" y="12"/>
                  </a:cubicBezTo>
                  <a:cubicBezTo>
                    <a:pt x="3" y="11"/>
                    <a:pt x="4" y="10"/>
                    <a:pt x="4" y="10"/>
                  </a:cubicBezTo>
                  <a:cubicBezTo>
                    <a:pt x="6" y="8"/>
                    <a:pt x="8" y="6"/>
                    <a:pt x="10" y="4"/>
                  </a:cubicBezTo>
                  <a:cubicBezTo>
                    <a:pt x="11" y="4"/>
                    <a:pt x="8" y="7"/>
                    <a:pt x="8" y="8"/>
                  </a:cubicBezTo>
                  <a:close/>
                  <a:moveTo>
                    <a:pt x="4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5" y="6"/>
                    <a:pt x="6" y="5"/>
                    <a:pt x="7" y="4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lose/>
                  <a:moveTo>
                    <a:pt x="4" y="6"/>
                  </a:moveTo>
                  <a:cubicBezTo>
                    <a:pt x="4" y="5"/>
                    <a:pt x="4" y="4"/>
                    <a:pt x="4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6" y="4"/>
                    <a:pt x="5" y="5"/>
                    <a:pt x="4" y="6"/>
                  </a:cubicBezTo>
                  <a:close/>
                  <a:moveTo>
                    <a:pt x="3" y="14"/>
                  </a:moveTo>
                  <a:cubicBezTo>
                    <a:pt x="3" y="14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6" y="12"/>
                    <a:pt x="8" y="11"/>
                    <a:pt x="10" y="9"/>
                  </a:cubicBezTo>
                  <a:cubicBezTo>
                    <a:pt x="9" y="11"/>
                    <a:pt x="7" y="12"/>
                    <a:pt x="6" y="13"/>
                  </a:cubicBezTo>
                  <a:cubicBezTo>
                    <a:pt x="6" y="14"/>
                    <a:pt x="7" y="14"/>
                    <a:pt x="7" y="14"/>
                  </a:cubicBezTo>
                  <a:cubicBezTo>
                    <a:pt x="11" y="11"/>
                    <a:pt x="14" y="8"/>
                    <a:pt x="18" y="6"/>
                  </a:cubicBezTo>
                  <a:cubicBezTo>
                    <a:pt x="20" y="5"/>
                    <a:pt x="20" y="5"/>
                    <a:pt x="19" y="6"/>
                  </a:cubicBezTo>
                  <a:cubicBezTo>
                    <a:pt x="18" y="7"/>
                    <a:pt x="16" y="8"/>
                    <a:pt x="15" y="8"/>
                  </a:cubicBezTo>
                  <a:cubicBezTo>
                    <a:pt x="13" y="10"/>
                    <a:pt x="12" y="12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0" y="14"/>
                  </a:cubicBezTo>
                  <a:cubicBezTo>
                    <a:pt x="8" y="14"/>
                    <a:pt x="6" y="14"/>
                    <a:pt x="3" y="14"/>
                  </a:cubicBezTo>
                  <a:close/>
                  <a:moveTo>
                    <a:pt x="15" y="14"/>
                  </a:moveTo>
                  <a:cubicBezTo>
                    <a:pt x="20" y="12"/>
                    <a:pt x="23" y="9"/>
                    <a:pt x="27" y="6"/>
                  </a:cubicBezTo>
                  <a:cubicBezTo>
                    <a:pt x="30" y="4"/>
                    <a:pt x="29" y="5"/>
                    <a:pt x="27" y="7"/>
                  </a:cubicBezTo>
                  <a:cubicBezTo>
                    <a:pt x="25" y="9"/>
                    <a:pt x="22" y="11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4" y="13"/>
                    <a:pt x="26" y="10"/>
                    <a:pt x="29" y="8"/>
                  </a:cubicBezTo>
                  <a:cubicBezTo>
                    <a:pt x="27" y="10"/>
                    <a:pt x="25" y="12"/>
                    <a:pt x="24" y="14"/>
                  </a:cubicBezTo>
                  <a:cubicBezTo>
                    <a:pt x="19" y="14"/>
                    <a:pt x="15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4" y="13"/>
                    <a:pt x="16" y="11"/>
                    <a:pt x="19" y="10"/>
                  </a:cubicBezTo>
                  <a:cubicBezTo>
                    <a:pt x="17" y="11"/>
                    <a:pt x="16" y="12"/>
                    <a:pt x="15" y="14"/>
                  </a:cubicBezTo>
                  <a:cubicBezTo>
                    <a:pt x="14" y="14"/>
                    <a:pt x="15" y="14"/>
                    <a:pt x="15" y="14"/>
                  </a:cubicBezTo>
                  <a:close/>
                  <a:moveTo>
                    <a:pt x="31" y="4"/>
                  </a:moveTo>
                  <a:cubicBezTo>
                    <a:pt x="31" y="4"/>
                    <a:pt x="31" y="4"/>
                    <a:pt x="31" y="4"/>
                  </a:cubicBezTo>
                  <a:cubicBezTo>
                    <a:pt x="32" y="4"/>
                    <a:pt x="33" y="4"/>
                    <a:pt x="34" y="4"/>
                  </a:cubicBezTo>
                  <a:cubicBezTo>
                    <a:pt x="30" y="6"/>
                    <a:pt x="27" y="9"/>
                    <a:pt x="23" y="12"/>
                  </a:cubicBezTo>
                  <a:cubicBezTo>
                    <a:pt x="19" y="14"/>
                    <a:pt x="25" y="10"/>
                    <a:pt x="25" y="10"/>
                  </a:cubicBezTo>
                  <a:cubicBezTo>
                    <a:pt x="27" y="8"/>
                    <a:pt x="29" y="6"/>
                    <a:pt x="31" y="4"/>
                  </a:cubicBezTo>
                  <a:close/>
                  <a:moveTo>
                    <a:pt x="39" y="15"/>
                  </a:moveTo>
                  <a:cubicBezTo>
                    <a:pt x="44" y="12"/>
                    <a:pt x="49" y="9"/>
                    <a:pt x="53" y="6"/>
                  </a:cubicBezTo>
                  <a:cubicBezTo>
                    <a:pt x="53" y="6"/>
                    <a:pt x="52" y="7"/>
                    <a:pt x="52" y="8"/>
                  </a:cubicBezTo>
                  <a:cubicBezTo>
                    <a:pt x="51" y="8"/>
                    <a:pt x="50" y="9"/>
                    <a:pt x="49" y="10"/>
                  </a:cubicBezTo>
                  <a:cubicBezTo>
                    <a:pt x="47" y="11"/>
                    <a:pt x="46" y="13"/>
                    <a:pt x="44" y="14"/>
                  </a:cubicBezTo>
                  <a:cubicBezTo>
                    <a:pt x="44" y="14"/>
                    <a:pt x="44" y="15"/>
                    <a:pt x="45" y="15"/>
                  </a:cubicBezTo>
                  <a:cubicBezTo>
                    <a:pt x="48" y="13"/>
                    <a:pt x="51" y="11"/>
                    <a:pt x="54" y="9"/>
                  </a:cubicBezTo>
                  <a:cubicBezTo>
                    <a:pt x="58" y="7"/>
                    <a:pt x="54" y="9"/>
                    <a:pt x="54" y="10"/>
                  </a:cubicBezTo>
                  <a:cubicBezTo>
                    <a:pt x="53" y="11"/>
                    <a:pt x="51" y="13"/>
                    <a:pt x="50" y="14"/>
                  </a:cubicBezTo>
                  <a:cubicBezTo>
                    <a:pt x="49" y="14"/>
                    <a:pt x="50" y="15"/>
                    <a:pt x="50" y="15"/>
                  </a:cubicBezTo>
                  <a:cubicBezTo>
                    <a:pt x="51" y="14"/>
                    <a:pt x="55" y="12"/>
                    <a:pt x="54" y="14"/>
                  </a:cubicBezTo>
                  <a:cubicBezTo>
                    <a:pt x="54" y="15"/>
                    <a:pt x="55" y="15"/>
                    <a:pt x="55" y="14"/>
                  </a:cubicBezTo>
                  <a:cubicBezTo>
                    <a:pt x="56" y="13"/>
                    <a:pt x="56" y="13"/>
                    <a:pt x="55" y="12"/>
                  </a:cubicBezTo>
                  <a:cubicBezTo>
                    <a:pt x="55" y="12"/>
                    <a:pt x="55" y="12"/>
                    <a:pt x="54" y="12"/>
                  </a:cubicBezTo>
                  <a:cubicBezTo>
                    <a:pt x="54" y="12"/>
                    <a:pt x="53" y="13"/>
                    <a:pt x="52" y="13"/>
                  </a:cubicBezTo>
                  <a:cubicBezTo>
                    <a:pt x="49" y="14"/>
                    <a:pt x="53" y="12"/>
                    <a:pt x="53" y="11"/>
                  </a:cubicBezTo>
                  <a:cubicBezTo>
                    <a:pt x="55" y="10"/>
                    <a:pt x="56" y="9"/>
                    <a:pt x="57" y="8"/>
                  </a:cubicBezTo>
                  <a:cubicBezTo>
                    <a:pt x="57" y="10"/>
                    <a:pt x="56" y="13"/>
                    <a:pt x="56" y="15"/>
                  </a:cubicBezTo>
                  <a:cubicBezTo>
                    <a:pt x="49" y="15"/>
                    <a:pt x="41" y="15"/>
                    <a:pt x="34" y="15"/>
                  </a:cubicBezTo>
                  <a:cubicBezTo>
                    <a:pt x="39" y="13"/>
                    <a:pt x="42" y="9"/>
                    <a:pt x="47" y="7"/>
                  </a:cubicBezTo>
                  <a:cubicBezTo>
                    <a:pt x="51" y="3"/>
                    <a:pt x="47" y="6"/>
                    <a:pt x="46" y="8"/>
                  </a:cubicBezTo>
                  <a:cubicBezTo>
                    <a:pt x="43" y="10"/>
                    <a:pt x="41" y="12"/>
                    <a:pt x="39" y="14"/>
                  </a:cubicBezTo>
                  <a:cubicBezTo>
                    <a:pt x="39" y="14"/>
                    <a:pt x="39" y="15"/>
                    <a:pt x="39" y="15"/>
                  </a:cubicBezTo>
                  <a:close/>
                  <a:moveTo>
                    <a:pt x="57" y="6"/>
                  </a:moveTo>
                  <a:cubicBezTo>
                    <a:pt x="54" y="8"/>
                    <a:pt x="52" y="9"/>
                    <a:pt x="50" y="11"/>
                  </a:cubicBezTo>
                  <a:cubicBezTo>
                    <a:pt x="49" y="11"/>
                    <a:pt x="48" y="12"/>
                    <a:pt x="47" y="12"/>
                  </a:cubicBezTo>
                  <a:cubicBezTo>
                    <a:pt x="47" y="12"/>
                    <a:pt x="47" y="13"/>
                    <a:pt x="47" y="13"/>
                  </a:cubicBezTo>
                  <a:cubicBezTo>
                    <a:pt x="50" y="10"/>
                    <a:pt x="53" y="8"/>
                    <a:pt x="55" y="5"/>
                  </a:cubicBezTo>
                  <a:cubicBezTo>
                    <a:pt x="55" y="5"/>
                    <a:pt x="54" y="4"/>
                    <a:pt x="54" y="4"/>
                  </a:cubicBezTo>
                  <a:cubicBezTo>
                    <a:pt x="50" y="8"/>
                    <a:pt x="45" y="11"/>
                    <a:pt x="40" y="13"/>
                  </a:cubicBezTo>
                  <a:cubicBezTo>
                    <a:pt x="41" y="13"/>
                    <a:pt x="44" y="10"/>
                    <a:pt x="45" y="9"/>
                  </a:cubicBezTo>
                  <a:cubicBezTo>
                    <a:pt x="47" y="8"/>
                    <a:pt x="49" y="6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3" y="4"/>
                    <a:pt x="55" y="4"/>
                    <a:pt x="57" y="4"/>
                  </a:cubicBezTo>
                  <a:cubicBezTo>
                    <a:pt x="57" y="5"/>
                    <a:pt x="57" y="6"/>
                    <a:pt x="57" y="6"/>
                  </a:cubicBezTo>
                  <a:close/>
                  <a:moveTo>
                    <a:pt x="35" y="14"/>
                  </a:moveTo>
                  <a:cubicBezTo>
                    <a:pt x="39" y="12"/>
                    <a:pt x="43" y="8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7" y="4"/>
                    <a:pt x="48" y="4"/>
                    <a:pt x="50" y="4"/>
                  </a:cubicBezTo>
                  <a:cubicBezTo>
                    <a:pt x="44" y="7"/>
                    <a:pt x="40" y="11"/>
                    <a:pt x="35" y="14"/>
                  </a:cubicBezTo>
                  <a:close/>
                  <a:moveTo>
                    <a:pt x="40" y="4"/>
                  </a:moveTo>
                  <a:cubicBezTo>
                    <a:pt x="42" y="4"/>
                    <a:pt x="43" y="4"/>
                    <a:pt x="45" y="4"/>
                  </a:cubicBezTo>
                  <a:cubicBezTo>
                    <a:pt x="41" y="6"/>
                    <a:pt x="37" y="9"/>
                    <a:pt x="33" y="11"/>
                  </a:cubicBezTo>
                  <a:cubicBezTo>
                    <a:pt x="36" y="9"/>
                    <a:pt x="39" y="7"/>
                    <a:pt x="40" y="4"/>
                  </a:cubicBezTo>
                  <a:cubicBezTo>
                    <a:pt x="41" y="4"/>
                    <a:pt x="41" y="4"/>
                    <a:pt x="40" y="4"/>
                  </a:cubicBezTo>
                  <a:close/>
                  <a:moveTo>
                    <a:pt x="35" y="5"/>
                  </a:moveTo>
                  <a:cubicBezTo>
                    <a:pt x="35" y="4"/>
                    <a:pt x="35" y="4"/>
                    <a:pt x="35" y="4"/>
                  </a:cubicBezTo>
                  <a:cubicBezTo>
                    <a:pt x="37" y="4"/>
                    <a:pt x="38" y="4"/>
                    <a:pt x="40" y="4"/>
                  </a:cubicBezTo>
                  <a:cubicBezTo>
                    <a:pt x="35" y="7"/>
                    <a:pt x="31" y="10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2"/>
                    <a:pt x="27" y="11"/>
                    <a:pt x="28" y="11"/>
                  </a:cubicBezTo>
                  <a:cubicBezTo>
                    <a:pt x="30" y="8"/>
                    <a:pt x="33" y="6"/>
                    <a:pt x="35" y="5"/>
                  </a:cubicBezTo>
                  <a:close/>
                  <a:moveTo>
                    <a:pt x="27" y="14"/>
                  </a:moveTo>
                  <a:cubicBezTo>
                    <a:pt x="26" y="14"/>
                    <a:pt x="26" y="14"/>
                    <a:pt x="25" y="14"/>
                  </a:cubicBezTo>
                  <a:cubicBezTo>
                    <a:pt x="30" y="11"/>
                    <a:pt x="34" y="9"/>
                    <a:pt x="39" y="6"/>
                  </a:cubicBezTo>
                  <a:cubicBezTo>
                    <a:pt x="37" y="7"/>
                    <a:pt x="35" y="9"/>
                    <a:pt x="33" y="10"/>
                  </a:cubicBezTo>
                  <a:cubicBezTo>
                    <a:pt x="32" y="11"/>
                    <a:pt x="30" y="12"/>
                    <a:pt x="29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34" y="12"/>
                    <a:pt x="38" y="9"/>
                    <a:pt x="43" y="6"/>
                  </a:cubicBezTo>
                  <a:cubicBezTo>
                    <a:pt x="44" y="5"/>
                    <a:pt x="44" y="5"/>
                    <a:pt x="43" y="6"/>
                  </a:cubicBezTo>
                  <a:cubicBezTo>
                    <a:pt x="42" y="8"/>
                    <a:pt x="40" y="9"/>
                    <a:pt x="39" y="10"/>
                  </a:cubicBezTo>
                  <a:cubicBezTo>
                    <a:pt x="37" y="11"/>
                    <a:pt x="35" y="13"/>
                    <a:pt x="33" y="14"/>
                  </a:cubicBezTo>
                  <a:cubicBezTo>
                    <a:pt x="33" y="14"/>
                    <a:pt x="33" y="14"/>
                    <a:pt x="33" y="15"/>
                  </a:cubicBezTo>
                  <a:cubicBezTo>
                    <a:pt x="31" y="15"/>
                    <a:pt x="29" y="15"/>
                    <a:pt x="27" y="14"/>
                  </a:cubicBezTo>
                  <a:close/>
                  <a:moveTo>
                    <a:pt x="33" y="12"/>
                  </a:moveTo>
                  <a:cubicBezTo>
                    <a:pt x="33" y="12"/>
                    <a:pt x="32" y="12"/>
                    <a:pt x="32" y="12"/>
                  </a:cubicBezTo>
                  <a:cubicBezTo>
                    <a:pt x="32" y="12"/>
                    <a:pt x="33" y="12"/>
                    <a:pt x="33" y="12"/>
                  </a:cubicBezTo>
                  <a:close/>
                  <a:moveTo>
                    <a:pt x="29" y="4"/>
                  </a:moveTo>
                  <a:cubicBezTo>
                    <a:pt x="26" y="6"/>
                    <a:pt x="22" y="9"/>
                    <a:pt x="19" y="11"/>
                  </a:cubicBezTo>
                  <a:cubicBezTo>
                    <a:pt x="22" y="9"/>
                    <a:pt x="24" y="7"/>
                    <a:pt x="26" y="4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1" y="7"/>
                    <a:pt x="17" y="11"/>
                    <a:pt x="12" y="13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19" y="6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8" y="5"/>
                    <a:pt x="15" y="7"/>
                    <a:pt x="12" y="9"/>
                  </a:cubicBezTo>
                  <a:cubicBezTo>
                    <a:pt x="11" y="10"/>
                    <a:pt x="10" y="11"/>
                    <a:pt x="9" y="12"/>
                  </a:cubicBezTo>
                  <a:cubicBezTo>
                    <a:pt x="6" y="14"/>
                    <a:pt x="10" y="10"/>
                    <a:pt x="10" y="10"/>
                  </a:cubicBezTo>
                  <a:cubicBezTo>
                    <a:pt x="12" y="8"/>
                    <a:pt x="14" y="6"/>
                    <a:pt x="15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1" y="6"/>
                    <a:pt x="7" y="10"/>
                    <a:pt x="5" y="12"/>
                  </a:cubicBezTo>
                  <a:cubicBezTo>
                    <a:pt x="8" y="10"/>
                    <a:pt x="10" y="7"/>
                    <a:pt x="12" y="4"/>
                  </a:cubicBezTo>
                  <a:cubicBezTo>
                    <a:pt x="18" y="4"/>
                    <a:pt x="24" y="4"/>
                    <a:pt x="29" y="4"/>
                  </a:cubicBezTo>
                  <a:close/>
                  <a:moveTo>
                    <a:pt x="18" y="12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lose/>
                  <a:moveTo>
                    <a:pt x="11" y="3"/>
                  </a:moveTo>
                  <a:cubicBezTo>
                    <a:pt x="8" y="5"/>
                    <a:pt x="6" y="7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8"/>
                    <a:pt x="7" y="5"/>
                    <a:pt x="8" y="3"/>
                  </a:cubicBezTo>
                  <a:cubicBezTo>
                    <a:pt x="9" y="3"/>
                    <a:pt x="10" y="3"/>
                    <a:pt x="11" y="3"/>
                  </a:cubicBezTo>
                  <a:close/>
                </a:path>
              </a:pathLst>
            </a:custGeom>
            <a:blipFill dpi="0" rotWithShape="1">
              <a:blip r:embed="rId4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70" name="Freeform 64"/>
            <p:cNvSpPr>
              <a:spLocks noEditPoints="1"/>
            </p:cNvSpPr>
            <p:nvPr/>
          </p:nvSpPr>
          <p:spPr bwMode="auto">
            <a:xfrm>
              <a:off x="466811" y="750149"/>
              <a:ext cx="174625" cy="52388"/>
            </a:xfrm>
            <a:custGeom>
              <a:avLst/>
              <a:gdLst>
                <a:gd name="T0" fmla="*/ 11 w 60"/>
                <a:gd name="T1" fmla="*/ 17 h 18"/>
                <a:gd name="T2" fmla="*/ 59 w 60"/>
                <a:gd name="T3" fmla="*/ 17 h 18"/>
                <a:gd name="T4" fmla="*/ 59 w 60"/>
                <a:gd name="T5" fmla="*/ 17 h 18"/>
                <a:gd name="T6" fmla="*/ 58 w 60"/>
                <a:gd name="T7" fmla="*/ 2 h 18"/>
                <a:gd name="T8" fmla="*/ 3 w 60"/>
                <a:gd name="T9" fmla="*/ 0 h 18"/>
                <a:gd name="T10" fmla="*/ 0 w 60"/>
                <a:gd name="T11" fmla="*/ 16 h 18"/>
                <a:gd name="T12" fmla="*/ 3 w 60"/>
                <a:gd name="T13" fmla="*/ 12 h 18"/>
                <a:gd name="T14" fmla="*/ 7 w 60"/>
                <a:gd name="T15" fmla="*/ 9 h 18"/>
                <a:gd name="T16" fmla="*/ 7 w 60"/>
                <a:gd name="T17" fmla="*/ 4 h 18"/>
                <a:gd name="T18" fmla="*/ 4 w 60"/>
                <a:gd name="T19" fmla="*/ 7 h 18"/>
                <a:gd name="T20" fmla="*/ 7 w 60"/>
                <a:gd name="T21" fmla="*/ 4 h 18"/>
                <a:gd name="T22" fmla="*/ 3 w 60"/>
                <a:gd name="T23" fmla="*/ 13 h 18"/>
                <a:gd name="T24" fmla="*/ 6 w 60"/>
                <a:gd name="T25" fmla="*/ 13 h 18"/>
                <a:gd name="T26" fmla="*/ 18 w 60"/>
                <a:gd name="T27" fmla="*/ 6 h 18"/>
                <a:gd name="T28" fmla="*/ 11 w 60"/>
                <a:gd name="T29" fmla="*/ 14 h 18"/>
                <a:gd name="T30" fmla="*/ 15 w 60"/>
                <a:gd name="T31" fmla="*/ 14 h 18"/>
                <a:gd name="T32" fmla="*/ 20 w 60"/>
                <a:gd name="T33" fmla="*/ 14 h 18"/>
                <a:gd name="T34" fmla="*/ 23 w 60"/>
                <a:gd name="T35" fmla="*/ 15 h 18"/>
                <a:gd name="T36" fmla="*/ 19 w 60"/>
                <a:gd name="T37" fmla="*/ 10 h 18"/>
                <a:gd name="T38" fmla="*/ 31 w 60"/>
                <a:gd name="T39" fmla="*/ 4 h 18"/>
                <a:gd name="T40" fmla="*/ 23 w 60"/>
                <a:gd name="T41" fmla="*/ 12 h 18"/>
                <a:gd name="T42" fmla="*/ 39 w 60"/>
                <a:gd name="T43" fmla="*/ 15 h 18"/>
                <a:gd name="T44" fmla="*/ 49 w 60"/>
                <a:gd name="T45" fmla="*/ 10 h 18"/>
                <a:gd name="T46" fmla="*/ 54 w 60"/>
                <a:gd name="T47" fmla="*/ 9 h 18"/>
                <a:gd name="T48" fmla="*/ 50 w 60"/>
                <a:gd name="T49" fmla="*/ 15 h 18"/>
                <a:gd name="T50" fmla="*/ 55 w 60"/>
                <a:gd name="T51" fmla="*/ 12 h 18"/>
                <a:gd name="T52" fmla="*/ 53 w 60"/>
                <a:gd name="T53" fmla="*/ 12 h 18"/>
                <a:gd name="T54" fmla="*/ 34 w 60"/>
                <a:gd name="T55" fmla="*/ 15 h 18"/>
                <a:gd name="T56" fmla="*/ 39 w 60"/>
                <a:gd name="T57" fmla="*/ 14 h 18"/>
                <a:gd name="T58" fmla="*/ 50 w 60"/>
                <a:gd name="T59" fmla="*/ 11 h 18"/>
                <a:gd name="T60" fmla="*/ 54 w 60"/>
                <a:gd name="T61" fmla="*/ 5 h 18"/>
                <a:gd name="T62" fmla="*/ 45 w 60"/>
                <a:gd name="T63" fmla="*/ 10 h 18"/>
                <a:gd name="T64" fmla="*/ 57 w 60"/>
                <a:gd name="T65" fmla="*/ 5 h 18"/>
                <a:gd name="T66" fmla="*/ 45 w 60"/>
                <a:gd name="T67" fmla="*/ 5 h 18"/>
                <a:gd name="T68" fmla="*/ 34 w 60"/>
                <a:gd name="T69" fmla="*/ 14 h 18"/>
                <a:gd name="T70" fmla="*/ 33 w 60"/>
                <a:gd name="T71" fmla="*/ 11 h 18"/>
                <a:gd name="T72" fmla="*/ 35 w 60"/>
                <a:gd name="T73" fmla="*/ 5 h 18"/>
                <a:gd name="T74" fmla="*/ 26 w 60"/>
                <a:gd name="T75" fmla="*/ 13 h 18"/>
                <a:gd name="T76" fmla="*/ 35 w 60"/>
                <a:gd name="T77" fmla="*/ 5 h 18"/>
                <a:gd name="T78" fmla="*/ 39 w 60"/>
                <a:gd name="T79" fmla="*/ 6 h 18"/>
                <a:gd name="T80" fmla="*/ 29 w 60"/>
                <a:gd name="T81" fmla="*/ 14 h 18"/>
                <a:gd name="T82" fmla="*/ 39 w 60"/>
                <a:gd name="T83" fmla="*/ 10 h 18"/>
                <a:gd name="T84" fmla="*/ 27 w 60"/>
                <a:gd name="T85" fmla="*/ 15 h 18"/>
                <a:gd name="T86" fmla="*/ 33 w 60"/>
                <a:gd name="T87" fmla="*/ 12 h 18"/>
                <a:gd name="T88" fmla="*/ 26 w 60"/>
                <a:gd name="T89" fmla="*/ 5 h 18"/>
                <a:gd name="T90" fmla="*/ 16 w 60"/>
                <a:gd name="T91" fmla="*/ 9 h 18"/>
                <a:gd name="T92" fmla="*/ 12 w 60"/>
                <a:gd name="T93" fmla="*/ 9 h 18"/>
                <a:gd name="T94" fmla="*/ 15 w 60"/>
                <a:gd name="T95" fmla="*/ 5 h 18"/>
                <a:gd name="T96" fmla="*/ 12 w 60"/>
                <a:gd name="T97" fmla="*/ 4 h 18"/>
                <a:gd name="T98" fmla="*/ 18 w 60"/>
                <a:gd name="T99" fmla="*/ 12 h 18"/>
                <a:gd name="T100" fmla="*/ 3 w 60"/>
                <a:gd name="T101" fmla="*/ 9 h 18"/>
                <a:gd name="T102" fmla="*/ 10 w 60"/>
                <a:gd name="T103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" h="18">
                  <a:moveTo>
                    <a:pt x="1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5" y="17"/>
                    <a:pt x="8" y="17"/>
                    <a:pt x="11" y="17"/>
                  </a:cubicBezTo>
                  <a:cubicBezTo>
                    <a:pt x="17" y="17"/>
                    <a:pt x="22" y="17"/>
                    <a:pt x="28" y="18"/>
                  </a:cubicBezTo>
                  <a:cubicBezTo>
                    <a:pt x="38" y="18"/>
                    <a:pt x="48" y="18"/>
                    <a:pt x="57" y="18"/>
                  </a:cubicBezTo>
                  <a:cubicBezTo>
                    <a:pt x="58" y="18"/>
                    <a:pt x="58" y="18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2"/>
                    <a:pt x="60" y="8"/>
                    <a:pt x="60" y="3"/>
                  </a:cubicBezTo>
                  <a:cubicBezTo>
                    <a:pt x="60" y="3"/>
                    <a:pt x="59" y="2"/>
                    <a:pt x="59" y="2"/>
                  </a:cubicBezTo>
                  <a:cubicBezTo>
                    <a:pt x="59" y="2"/>
                    <a:pt x="58" y="2"/>
                    <a:pt x="58" y="2"/>
                  </a:cubicBezTo>
                  <a:cubicBezTo>
                    <a:pt x="49" y="1"/>
                    <a:pt x="40" y="1"/>
                    <a:pt x="31" y="1"/>
                  </a:cubicBezTo>
                  <a:cubicBezTo>
                    <a:pt x="25" y="1"/>
                    <a:pt x="19" y="1"/>
                    <a:pt x="13" y="1"/>
                  </a:cubicBezTo>
                  <a:cubicBezTo>
                    <a:pt x="10" y="1"/>
                    <a:pt x="6" y="1"/>
                    <a:pt x="3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6"/>
                    <a:pt x="0" y="11"/>
                    <a:pt x="0" y="16"/>
                  </a:cubicBezTo>
                  <a:cubicBezTo>
                    <a:pt x="0" y="17"/>
                    <a:pt x="1" y="17"/>
                    <a:pt x="1" y="17"/>
                  </a:cubicBezTo>
                  <a:close/>
                  <a:moveTo>
                    <a:pt x="7" y="9"/>
                  </a:moveTo>
                  <a:cubicBezTo>
                    <a:pt x="6" y="10"/>
                    <a:pt x="5" y="11"/>
                    <a:pt x="3" y="12"/>
                  </a:cubicBezTo>
                  <a:cubicBezTo>
                    <a:pt x="3" y="11"/>
                    <a:pt x="3" y="11"/>
                    <a:pt x="3" y="10"/>
                  </a:cubicBezTo>
                  <a:cubicBezTo>
                    <a:pt x="6" y="8"/>
                    <a:pt x="8" y="6"/>
                    <a:pt x="10" y="5"/>
                  </a:cubicBezTo>
                  <a:cubicBezTo>
                    <a:pt x="11" y="4"/>
                    <a:pt x="8" y="7"/>
                    <a:pt x="7" y="9"/>
                  </a:cubicBezTo>
                  <a:close/>
                  <a:moveTo>
                    <a:pt x="4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5" y="6"/>
                    <a:pt x="6" y="5"/>
                    <a:pt x="7" y="4"/>
                  </a:cubicBezTo>
                  <a:cubicBezTo>
                    <a:pt x="6" y="5"/>
                    <a:pt x="5" y="6"/>
                    <a:pt x="5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7"/>
                    <a:pt x="4" y="7"/>
                  </a:cubicBezTo>
                  <a:close/>
                  <a:moveTo>
                    <a:pt x="4" y="6"/>
                  </a:moveTo>
                  <a:cubicBezTo>
                    <a:pt x="4" y="5"/>
                    <a:pt x="4" y="4"/>
                    <a:pt x="4" y="3"/>
                  </a:cubicBezTo>
                  <a:cubicBezTo>
                    <a:pt x="5" y="3"/>
                    <a:pt x="6" y="4"/>
                    <a:pt x="7" y="4"/>
                  </a:cubicBezTo>
                  <a:cubicBezTo>
                    <a:pt x="6" y="4"/>
                    <a:pt x="5" y="5"/>
                    <a:pt x="4" y="6"/>
                  </a:cubicBezTo>
                  <a:close/>
                  <a:moveTo>
                    <a:pt x="3" y="14"/>
                  </a:moveTo>
                  <a:cubicBezTo>
                    <a:pt x="3" y="14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6" y="12"/>
                    <a:pt x="8" y="11"/>
                    <a:pt x="10" y="10"/>
                  </a:cubicBezTo>
                  <a:cubicBezTo>
                    <a:pt x="8" y="11"/>
                    <a:pt x="7" y="12"/>
                    <a:pt x="6" y="13"/>
                  </a:cubicBezTo>
                  <a:cubicBezTo>
                    <a:pt x="6" y="14"/>
                    <a:pt x="6" y="14"/>
                    <a:pt x="7" y="14"/>
                  </a:cubicBezTo>
                  <a:cubicBezTo>
                    <a:pt x="11" y="12"/>
                    <a:pt x="14" y="8"/>
                    <a:pt x="18" y="6"/>
                  </a:cubicBezTo>
                  <a:cubicBezTo>
                    <a:pt x="20" y="5"/>
                    <a:pt x="20" y="5"/>
                    <a:pt x="18" y="6"/>
                  </a:cubicBezTo>
                  <a:cubicBezTo>
                    <a:pt x="17" y="7"/>
                    <a:pt x="16" y="8"/>
                    <a:pt x="15" y="9"/>
                  </a:cubicBezTo>
                  <a:cubicBezTo>
                    <a:pt x="13" y="10"/>
                    <a:pt x="12" y="12"/>
                    <a:pt x="11" y="14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1" y="14"/>
                    <a:pt x="10" y="14"/>
                    <a:pt x="10" y="14"/>
                  </a:cubicBezTo>
                  <a:cubicBezTo>
                    <a:pt x="8" y="14"/>
                    <a:pt x="5" y="14"/>
                    <a:pt x="3" y="14"/>
                  </a:cubicBezTo>
                  <a:close/>
                  <a:moveTo>
                    <a:pt x="15" y="14"/>
                  </a:moveTo>
                  <a:cubicBezTo>
                    <a:pt x="19" y="12"/>
                    <a:pt x="23" y="9"/>
                    <a:pt x="27" y="6"/>
                  </a:cubicBezTo>
                  <a:cubicBezTo>
                    <a:pt x="30" y="4"/>
                    <a:pt x="29" y="5"/>
                    <a:pt x="27" y="7"/>
                  </a:cubicBezTo>
                  <a:cubicBezTo>
                    <a:pt x="25" y="10"/>
                    <a:pt x="22" y="12"/>
                    <a:pt x="20" y="14"/>
                  </a:cubicBezTo>
                  <a:cubicBezTo>
                    <a:pt x="20" y="14"/>
                    <a:pt x="20" y="15"/>
                    <a:pt x="20" y="14"/>
                  </a:cubicBezTo>
                  <a:cubicBezTo>
                    <a:pt x="23" y="13"/>
                    <a:pt x="26" y="11"/>
                    <a:pt x="29" y="8"/>
                  </a:cubicBezTo>
                  <a:cubicBezTo>
                    <a:pt x="27" y="10"/>
                    <a:pt x="25" y="12"/>
                    <a:pt x="23" y="15"/>
                  </a:cubicBezTo>
                  <a:cubicBezTo>
                    <a:pt x="19" y="14"/>
                    <a:pt x="15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4" y="13"/>
                    <a:pt x="16" y="12"/>
                    <a:pt x="19" y="10"/>
                  </a:cubicBezTo>
                  <a:cubicBezTo>
                    <a:pt x="17" y="11"/>
                    <a:pt x="16" y="12"/>
                    <a:pt x="15" y="14"/>
                  </a:cubicBezTo>
                  <a:cubicBezTo>
                    <a:pt x="14" y="14"/>
                    <a:pt x="15" y="15"/>
                    <a:pt x="15" y="14"/>
                  </a:cubicBezTo>
                  <a:close/>
                  <a:moveTo>
                    <a:pt x="31" y="4"/>
                  </a:moveTo>
                  <a:cubicBezTo>
                    <a:pt x="31" y="4"/>
                    <a:pt x="31" y="4"/>
                    <a:pt x="31" y="4"/>
                  </a:cubicBezTo>
                  <a:cubicBezTo>
                    <a:pt x="32" y="4"/>
                    <a:pt x="33" y="4"/>
                    <a:pt x="34" y="4"/>
                  </a:cubicBezTo>
                  <a:cubicBezTo>
                    <a:pt x="30" y="7"/>
                    <a:pt x="27" y="10"/>
                    <a:pt x="23" y="12"/>
                  </a:cubicBezTo>
                  <a:cubicBezTo>
                    <a:pt x="19" y="15"/>
                    <a:pt x="24" y="11"/>
                    <a:pt x="25" y="10"/>
                  </a:cubicBezTo>
                  <a:cubicBezTo>
                    <a:pt x="27" y="8"/>
                    <a:pt x="29" y="6"/>
                    <a:pt x="31" y="4"/>
                  </a:cubicBezTo>
                  <a:close/>
                  <a:moveTo>
                    <a:pt x="39" y="15"/>
                  </a:moveTo>
                  <a:cubicBezTo>
                    <a:pt x="44" y="12"/>
                    <a:pt x="48" y="9"/>
                    <a:pt x="53" y="6"/>
                  </a:cubicBezTo>
                  <a:cubicBezTo>
                    <a:pt x="53" y="6"/>
                    <a:pt x="52" y="7"/>
                    <a:pt x="52" y="8"/>
                  </a:cubicBezTo>
                  <a:cubicBezTo>
                    <a:pt x="51" y="9"/>
                    <a:pt x="50" y="9"/>
                    <a:pt x="49" y="10"/>
                  </a:cubicBezTo>
                  <a:cubicBezTo>
                    <a:pt x="47" y="11"/>
                    <a:pt x="46" y="13"/>
                    <a:pt x="44" y="14"/>
                  </a:cubicBezTo>
                  <a:cubicBezTo>
                    <a:pt x="44" y="15"/>
                    <a:pt x="44" y="15"/>
                    <a:pt x="45" y="15"/>
                  </a:cubicBezTo>
                  <a:cubicBezTo>
                    <a:pt x="48" y="13"/>
                    <a:pt x="51" y="11"/>
                    <a:pt x="54" y="9"/>
                  </a:cubicBezTo>
                  <a:cubicBezTo>
                    <a:pt x="58" y="7"/>
                    <a:pt x="54" y="9"/>
                    <a:pt x="54" y="10"/>
                  </a:cubicBezTo>
                  <a:cubicBezTo>
                    <a:pt x="52" y="11"/>
                    <a:pt x="51" y="13"/>
                    <a:pt x="49" y="14"/>
                  </a:cubicBezTo>
                  <a:cubicBezTo>
                    <a:pt x="49" y="15"/>
                    <a:pt x="49" y="15"/>
                    <a:pt x="50" y="15"/>
                  </a:cubicBezTo>
                  <a:cubicBezTo>
                    <a:pt x="51" y="15"/>
                    <a:pt x="55" y="12"/>
                    <a:pt x="54" y="14"/>
                  </a:cubicBezTo>
                  <a:cubicBezTo>
                    <a:pt x="54" y="15"/>
                    <a:pt x="55" y="15"/>
                    <a:pt x="55" y="15"/>
                  </a:cubicBezTo>
                  <a:cubicBezTo>
                    <a:pt x="55" y="13"/>
                    <a:pt x="55" y="14"/>
                    <a:pt x="55" y="12"/>
                  </a:cubicBezTo>
                  <a:cubicBezTo>
                    <a:pt x="55" y="12"/>
                    <a:pt x="55" y="12"/>
                    <a:pt x="54" y="12"/>
                  </a:cubicBezTo>
                  <a:cubicBezTo>
                    <a:pt x="54" y="12"/>
                    <a:pt x="53" y="13"/>
                    <a:pt x="52" y="13"/>
                  </a:cubicBezTo>
                  <a:cubicBezTo>
                    <a:pt x="49" y="15"/>
                    <a:pt x="53" y="12"/>
                    <a:pt x="53" y="12"/>
                  </a:cubicBezTo>
                  <a:cubicBezTo>
                    <a:pt x="54" y="10"/>
                    <a:pt x="56" y="9"/>
                    <a:pt x="57" y="8"/>
                  </a:cubicBezTo>
                  <a:cubicBezTo>
                    <a:pt x="56" y="10"/>
                    <a:pt x="56" y="13"/>
                    <a:pt x="56" y="15"/>
                  </a:cubicBezTo>
                  <a:cubicBezTo>
                    <a:pt x="49" y="15"/>
                    <a:pt x="41" y="15"/>
                    <a:pt x="34" y="15"/>
                  </a:cubicBezTo>
                  <a:cubicBezTo>
                    <a:pt x="39" y="13"/>
                    <a:pt x="42" y="10"/>
                    <a:pt x="47" y="7"/>
                  </a:cubicBezTo>
                  <a:cubicBezTo>
                    <a:pt x="51" y="4"/>
                    <a:pt x="47" y="6"/>
                    <a:pt x="45" y="8"/>
                  </a:cubicBezTo>
                  <a:cubicBezTo>
                    <a:pt x="43" y="10"/>
                    <a:pt x="41" y="12"/>
                    <a:pt x="39" y="14"/>
                  </a:cubicBezTo>
                  <a:cubicBezTo>
                    <a:pt x="38" y="15"/>
                    <a:pt x="39" y="15"/>
                    <a:pt x="39" y="15"/>
                  </a:cubicBezTo>
                  <a:close/>
                  <a:moveTo>
                    <a:pt x="57" y="7"/>
                  </a:moveTo>
                  <a:cubicBezTo>
                    <a:pt x="54" y="8"/>
                    <a:pt x="52" y="9"/>
                    <a:pt x="50" y="11"/>
                  </a:cubicBezTo>
                  <a:cubicBezTo>
                    <a:pt x="49" y="11"/>
                    <a:pt x="48" y="12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9" y="10"/>
                    <a:pt x="52" y="8"/>
                    <a:pt x="54" y="5"/>
                  </a:cubicBezTo>
                  <a:cubicBezTo>
                    <a:pt x="54" y="5"/>
                    <a:pt x="54" y="4"/>
                    <a:pt x="54" y="5"/>
                  </a:cubicBezTo>
                  <a:cubicBezTo>
                    <a:pt x="49" y="8"/>
                    <a:pt x="45" y="11"/>
                    <a:pt x="40" y="14"/>
                  </a:cubicBezTo>
                  <a:cubicBezTo>
                    <a:pt x="41" y="13"/>
                    <a:pt x="43" y="11"/>
                    <a:pt x="45" y="10"/>
                  </a:cubicBezTo>
                  <a:cubicBezTo>
                    <a:pt x="47" y="8"/>
                    <a:pt x="49" y="6"/>
                    <a:pt x="50" y="5"/>
                  </a:cubicBezTo>
                  <a:cubicBezTo>
                    <a:pt x="51" y="5"/>
                    <a:pt x="51" y="4"/>
                    <a:pt x="51" y="4"/>
                  </a:cubicBezTo>
                  <a:cubicBezTo>
                    <a:pt x="53" y="4"/>
                    <a:pt x="55" y="4"/>
                    <a:pt x="57" y="5"/>
                  </a:cubicBezTo>
                  <a:cubicBezTo>
                    <a:pt x="57" y="5"/>
                    <a:pt x="57" y="6"/>
                    <a:pt x="57" y="7"/>
                  </a:cubicBezTo>
                  <a:close/>
                  <a:moveTo>
                    <a:pt x="34" y="14"/>
                  </a:moveTo>
                  <a:cubicBezTo>
                    <a:pt x="38" y="12"/>
                    <a:pt x="43" y="8"/>
                    <a:pt x="45" y="5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7" y="4"/>
                    <a:pt x="48" y="4"/>
                    <a:pt x="49" y="4"/>
                  </a:cubicBezTo>
                  <a:cubicBezTo>
                    <a:pt x="44" y="7"/>
                    <a:pt x="40" y="12"/>
                    <a:pt x="34" y="14"/>
                  </a:cubicBezTo>
                  <a:close/>
                  <a:moveTo>
                    <a:pt x="40" y="4"/>
                  </a:moveTo>
                  <a:cubicBezTo>
                    <a:pt x="42" y="4"/>
                    <a:pt x="43" y="4"/>
                    <a:pt x="44" y="4"/>
                  </a:cubicBezTo>
                  <a:cubicBezTo>
                    <a:pt x="40" y="6"/>
                    <a:pt x="37" y="9"/>
                    <a:pt x="33" y="11"/>
                  </a:cubicBezTo>
                  <a:cubicBezTo>
                    <a:pt x="36" y="10"/>
                    <a:pt x="39" y="7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lose/>
                  <a:moveTo>
                    <a:pt x="35" y="5"/>
                  </a:moveTo>
                  <a:cubicBezTo>
                    <a:pt x="35" y="5"/>
                    <a:pt x="35" y="4"/>
                    <a:pt x="35" y="4"/>
                  </a:cubicBezTo>
                  <a:cubicBezTo>
                    <a:pt x="36" y="4"/>
                    <a:pt x="38" y="4"/>
                    <a:pt x="40" y="4"/>
                  </a:cubicBezTo>
                  <a:cubicBezTo>
                    <a:pt x="35" y="7"/>
                    <a:pt x="31" y="10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2"/>
                    <a:pt x="27" y="11"/>
                    <a:pt x="28" y="11"/>
                  </a:cubicBezTo>
                  <a:cubicBezTo>
                    <a:pt x="30" y="8"/>
                    <a:pt x="32" y="7"/>
                    <a:pt x="35" y="5"/>
                  </a:cubicBezTo>
                  <a:close/>
                  <a:moveTo>
                    <a:pt x="27" y="15"/>
                  </a:moveTo>
                  <a:cubicBezTo>
                    <a:pt x="26" y="15"/>
                    <a:pt x="25" y="15"/>
                    <a:pt x="25" y="15"/>
                  </a:cubicBezTo>
                  <a:cubicBezTo>
                    <a:pt x="29" y="11"/>
                    <a:pt x="34" y="9"/>
                    <a:pt x="39" y="6"/>
                  </a:cubicBezTo>
                  <a:cubicBezTo>
                    <a:pt x="37" y="7"/>
                    <a:pt x="35" y="9"/>
                    <a:pt x="33" y="10"/>
                  </a:cubicBezTo>
                  <a:cubicBezTo>
                    <a:pt x="32" y="11"/>
                    <a:pt x="30" y="13"/>
                    <a:pt x="29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34" y="12"/>
                    <a:pt x="38" y="9"/>
                    <a:pt x="43" y="6"/>
                  </a:cubicBezTo>
                  <a:cubicBezTo>
                    <a:pt x="44" y="5"/>
                    <a:pt x="44" y="5"/>
                    <a:pt x="43" y="6"/>
                  </a:cubicBezTo>
                  <a:cubicBezTo>
                    <a:pt x="42" y="8"/>
                    <a:pt x="40" y="9"/>
                    <a:pt x="39" y="10"/>
                  </a:cubicBezTo>
                  <a:cubicBezTo>
                    <a:pt x="37" y="11"/>
                    <a:pt x="35" y="13"/>
                    <a:pt x="33" y="14"/>
                  </a:cubicBezTo>
                  <a:cubicBezTo>
                    <a:pt x="33" y="14"/>
                    <a:pt x="33" y="15"/>
                    <a:pt x="33" y="15"/>
                  </a:cubicBezTo>
                  <a:cubicBezTo>
                    <a:pt x="31" y="15"/>
                    <a:pt x="29" y="15"/>
                    <a:pt x="27" y="15"/>
                  </a:cubicBezTo>
                  <a:close/>
                  <a:moveTo>
                    <a:pt x="33" y="1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3" y="12"/>
                  </a:cubicBezTo>
                  <a:close/>
                  <a:moveTo>
                    <a:pt x="29" y="4"/>
                  </a:moveTo>
                  <a:cubicBezTo>
                    <a:pt x="25" y="6"/>
                    <a:pt x="22" y="9"/>
                    <a:pt x="19" y="11"/>
                  </a:cubicBezTo>
                  <a:cubicBezTo>
                    <a:pt x="21" y="10"/>
                    <a:pt x="24" y="7"/>
                    <a:pt x="26" y="5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1" y="7"/>
                    <a:pt x="17" y="11"/>
                    <a:pt x="12" y="13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7" y="8"/>
                    <a:pt x="19" y="6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7" y="5"/>
                    <a:pt x="15" y="7"/>
                    <a:pt x="12" y="9"/>
                  </a:cubicBezTo>
                  <a:cubicBezTo>
                    <a:pt x="11" y="10"/>
                    <a:pt x="10" y="11"/>
                    <a:pt x="9" y="12"/>
                  </a:cubicBezTo>
                  <a:cubicBezTo>
                    <a:pt x="6" y="14"/>
                    <a:pt x="9" y="11"/>
                    <a:pt x="10" y="10"/>
                  </a:cubicBezTo>
                  <a:cubicBezTo>
                    <a:pt x="12" y="8"/>
                    <a:pt x="13" y="7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1" y="7"/>
                    <a:pt x="7" y="10"/>
                    <a:pt x="5" y="12"/>
                  </a:cubicBezTo>
                  <a:cubicBezTo>
                    <a:pt x="8" y="10"/>
                    <a:pt x="10" y="7"/>
                    <a:pt x="12" y="4"/>
                  </a:cubicBezTo>
                  <a:cubicBezTo>
                    <a:pt x="18" y="4"/>
                    <a:pt x="23" y="4"/>
                    <a:pt x="29" y="4"/>
                  </a:cubicBezTo>
                  <a:close/>
                  <a:moveTo>
                    <a:pt x="18" y="12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lose/>
                  <a:moveTo>
                    <a:pt x="10" y="4"/>
                  </a:moveTo>
                  <a:cubicBezTo>
                    <a:pt x="8" y="5"/>
                    <a:pt x="6" y="7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5" y="8"/>
                    <a:pt x="7" y="5"/>
                    <a:pt x="8" y="4"/>
                  </a:cubicBezTo>
                  <a:cubicBezTo>
                    <a:pt x="9" y="4"/>
                    <a:pt x="10" y="4"/>
                    <a:pt x="10" y="4"/>
                  </a:cubicBezTo>
                  <a:close/>
                </a:path>
              </a:pathLst>
            </a:custGeom>
            <a:blipFill dpi="0" rotWithShape="1">
              <a:blip r:embed="rId4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71" name="Freeform 65"/>
            <p:cNvSpPr>
              <a:spLocks noEditPoints="1"/>
            </p:cNvSpPr>
            <p:nvPr/>
          </p:nvSpPr>
          <p:spPr bwMode="auto">
            <a:xfrm>
              <a:off x="1765386" y="1877274"/>
              <a:ext cx="171450" cy="52388"/>
            </a:xfrm>
            <a:custGeom>
              <a:avLst/>
              <a:gdLst>
                <a:gd name="T0" fmla="*/ 11 w 59"/>
                <a:gd name="T1" fmla="*/ 17 h 18"/>
                <a:gd name="T2" fmla="*/ 58 w 59"/>
                <a:gd name="T3" fmla="*/ 17 h 18"/>
                <a:gd name="T4" fmla="*/ 58 w 59"/>
                <a:gd name="T5" fmla="*/ 16 h 18"/>
                <a:gd name="T6" fmla="*/ 58 w 59"/>
                <a:gd name="T7" fmla="*/ 1 h 18"/>
                <a:gd name="T8" fmla="*/ 3 w 59"/>
                <a:gd name="T9" fmla="*/ 0 h 18"/>
                <a:gd name="T10" fmla="*/ 0 w 59"/>
                <a:gd name="T11" fmla="*/ 16 h 18"/>
                <a:gd name="T12" fmla="*/ 3 w 59"/>
                <a:gd name="T13" fmla="*/ 12 h 18"/>
                <a:gd name="T14" fmla="*/ 7 w 59"/>
                <a:gd name="T15" fmla="*/ 8 h 18"/>
                <a:gd name="T16" fmla="*/ 6 w 59"/>
                <a:gd name="T17" fmla="*/ 4 h 18"/>
                <a:gd name="T18" fmla="*/ 3 w 59"/>
                <a:gd name="T19" fmla="*/ 7 h 18"/>
                <a:gd name="T20" fmla="*/ 6 w 59"/>
                <a:gd name="T21" fmla="*/ 3 h 18"/>
                <a:gd name="T22" fmla="*/ 3 w 59"/>
                <a:gd name="T23" fmla="*/ 13 h 18"/>
                <a:gd name="T24" fmla="*/ 6 w 59"/>
                <a:gd name="T25" fmla="*/ 13 h 18"/>
                <a:gd name="T26" fmla="*/ 18 w 59"/>
                <a:gd name="T27" fmla="*/ 5 h 18"/>
                <a:gd name="T28" fmla="*/ 10 w 59"/>
                <a:gd name="T29" fmla="*/ 14 h 18"/>
                <a:gd name="T30" fmla="*/ 15 w 59"/>
                <a:gd name="T31" fmla="*/ 14 h 18"/>
                <a:gd name="T32" fmla="*/ 20 w 59"/>
                <a:gd name="T33" fmla="*/ 13 h 18"/>
                <a:gd name="T34" fmla="*/ 23 w 59"/>
                <a:gd name="T35" fmla="*/ 14 h 18"/>
                <a:gd name="T36" fmla="*/ 18 w 59"/>
                <a:gd name="T37" fmla="*/ 10 h 18"/>
                <a:gd name="T38" fmla="*/ 30 w 59"/>
                <a:gd name="T39" fmla="*/ 4 h 18"/>
                <a:gd name="T40" fmla="*/ 22 w 59"/>
                <a:gd name="T41" fmla="*/ 12 h 18"/>
                <a:gd name="T42" fmla="*/ 39 w 59"/>
                <a:gd name="T43" fmla="*/ 14 h 18"/>
                <a:gd name="T44" fmla="*/ 48 w 59"/>
                <a:gd name="T45" fmla="*/ 10 h 18"/>
                <a:gd name="T46" fmla="*/ 54 w 59"/>
                <a:gd name="T47" fmla="*/ 8 h 18"/>
                <a:gd name="T48" fmla="*/ 49 w 59"/>
                <a:gd name="T49" fmla="*/ 14 h 18"/>
                <a:gd name="T50" fmla="*/ 54 w 59"/>
                <a:gd name="T51" fmla="*/ 12 h 18"/>
                <a:gd name="T52" fmla="*/ 53 w 59"/>
                <a:gd name="T53" fmla="*/ 11 h 18"/>
                <a:gd name="T54" fmla="*/ 33 w 59"/>
                <a:gd name="T55" fmla="*/ 14 h 18"/>
                <a:gd name="T56" fmla="*/ 38 w 59"/>
                <a:gd name="T57" fmla="*/ 14 h 18"/>
                <a:gd name="T58" fmla="*/ 49 w 59"/>
                <a:gd name="T59" fmla="*/ 10 h 18"/>
                <a:gd name="T60" fmla="*/ 54 w 59"/>
                <a:gd name="T61" fmla="*/ 5 h 18"/>
                <a:gd name="T62" fmla="*/ 44 w 59"/>
                <a:gd name="T63" fmla="*/ 9 h 18"/>
                <a:gd name="T64" fmla="*/ 56 w 59"/>
                <a:gd name="T65" fmla="*/ 4 h 18"/>
                <a:gd name="T66" fmla="*/ 45 w 59"/>
                <a:gd name="T67" fmla="*/ 4 h 18"/>
                <a:gd name="T68" fmla="*/ 34 w 59"/>
                <a:gd name="T69" fmla="*/ 13 h 18"/>
                <a:gd name="T70" fmla="*/ 33 w 59"/>
                <a:gd name="T71" fmla="*/ 11 h 18"/>
                <a:gd name="T72" fmla="*/ 34 w 59"/>
                <a:gd name="T73" fmla="*/ 4 h 18"/>
                <a:gd name="T74" fmla="*/ 26 w 59"/>
                <a:gd name="T75" fmla="*/ 12 h 18"/>
                <a:gd name="T76" fmla="*/ 34 w 59"/>
                <a:gd name="T77" fmla="*/ 4 h 18"/>
                <a:gd name="T78" fmla="*/ 38 w 59"/>
                <a:gd name="T79" fmla="*/ 5 h 18"/>
                <a:gd name="T80" fmla="*/ 29 w 59"/>
                <a:gd name="T81" fmla="*/ 14 h 18"/>
                <a:gd name="T82" fmla="*/ 38 w 59"/>
                <a:gd name="T83" fmla="*/ 10 h 18"/>
                <a:gd name="T84" fmla="*/ 26 w 59"/>
                <a:gd name="T85" fmla="*/ 14 h 18"/>
                <a:gd name="T86" fmla="*/ 32 w 59"/>
                <a:gd name="T87" fmla="*/ 11 h 18"/>
                <a:gd name="T88" fmla="*/ 25 w 59"/>
                <a:gd name="T89" fmla="*/ 4 h 18"/>
                <a:gd name="T90" fmla="*/ 15 w 59"/>
                <a:gd name="T91" fmla="*/ 9 h 18"/>
                <a:gd name="T92" fmla="*/ 12 w 59"/>
                <a:gd name="T93" fmla="*/ 9 h 18"/>
                <a:gd name="T94" fmla="*/ 15 w 59"/>
                <a:gd name="T95" fmla="*/ 4 h 18"/>
                <a:gd name="T96" fmla="*/ 11 w 59"/>
                <a:gd name="T97" fmla="*/ 3 h 18"/>
                <a:gd name="T98" fmla="*/ 18 w 59"/>
                <a:gd name="T99" fmla="*/ 11 h 18"/>
                <a:gd name="T100" fmla="*/ 3 w 59"/>
                <a:gd name="T101" fmla="*/ 9 h 18"/>
                <a:gd name="T102" fmla="*/ 10 w 59"/>
                <a:gd name="T10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9" h="18">
                  <a:moveTo>
                    <a:pt x="1" y="17"/>
                  </a:moveTo>
                  <a:cubicBezTo>
                    <a:pt x="1" y="17"/>
                    <a:pt x="1" y="17"/>
                    <a:pt x="2" y="17"/>
                  </a:cubicBezTo>
                  <a:cubicBezTo>
                    <a:pt x="5" y="16"/>
                    <a:pt x="8" y="17"/>
                    <a:pt x="11" y="17"/>
                  </a:cubicBezTo>
                  <a:cubicBezTo>
                    <a:pt x="16" y="17"/>
                    <a:pt x="22" y="17"/>
                    <a:pt x="28" y="17"/>
                  </a:cubicBezTo>
                  <a:cubicBezTo>
                    <a:pt x="37" y="17"/>
                    <a:pt x="47" y="18"/>
                    <a:pt x="57" y="18"/>
                  </a:cubicBezTo>
                  <a:cubicBezTo>
                    <a:pt x="58" y="18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6"/>
                  </a:cubicBezTo>
                  <a:cubicBezTo>
                    <a:pt x="59" y="12"/>
                    <a:pt x="59" y="7"/>
                    <a:pt x="59" y="3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49" y="1"/>
                    <a:pt x="39" y="1"/>
                    <a:pt x="30" y="1"/>
                  </a:cubicBezTo>
                  <a:cubicBezTo>
                    <a:pt x="24" y="1"/>
                    <a:pt x="18" y="1"/>
                    <a:pt x="12" y="0"/>
                  </a:cubicBezTo>
                  <a:cubicBezTo>
                    <a:pt x="9" y="0"/>
                    <a:pt x="6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6"/>
                    <a:pt x="0" y="11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lose/>
                  <a:moveTo>
                    <a:pt x="7" y="8"/>
                  </a:moveTo>
                  <a:cubicBezTo>
                    <a:pt x="6" y="9"/>
                    <a:pt x="4" y="11"/>
                    <a:pt x="3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5" y="8"/>
                    <a:pt x="8" y="6"/>
                    <a:pt x="10" y="4"/>
                  </a:cubicBezTo>
                  <a:cubicBezTo>
                    <a:pt x="11" y="3"/>
                    <a:pt x="8" y="7"/>
                    <a:pt x="7" y="8"/>
                  </a:cubicBezTo>
                  <a:close/>
                  <a:moveTo>
                    <a:pt x="3" y="7"/>
                  </a:moveTo>
                  <a:cubicBezTo>
                    <a:pt x="3" y="7"/>
                    <a:pt x="3" y="7"/>
                    <a:pt x="4" y="7"/>
                  </a:cubicBezTo>
                  <a:cubicBezTo>
                    <a:pt x="4" y="6"/>
                    <a:pt x="5" y="5"/>
                    <a:pt x="6" y="4"/>
                  </a:cubicBezTo>
                  <a:cubicBezTo>
                    <a:pt x="6" y="5"/>
                    <a:pt x="5" y="5"/>
                    <a:pt x="4" y="6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lose/>
                  <a:moveTo>
                    <a:pt x="3" y="14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2"/>
                    <a:pt x="7" y="11"/>
                    <a:pt x="9" y="9"/>
                  </a:cubicBezTo>
                  <a:cubicBezTo>
                    <a:pt x="8" y="10"/>
                    <a:pt x="7" y="12"/>
                    <a:pt x="6" y="13"/>
                  </a:cubicBezTo>
                  <a:cubicBezTo>
                    <a:pt x="6" y="13"/>
                    <a:pt x="6" y="14"/>
                    <a:pt x="6" y="13"/>
                  </a:cubicBezTo>
                  <a:cubicBezTo>
                    <a:pt x="11" y="11"/>
                    <a:pt x="14" y="8"/>
                    <a:pt x="18" y="5"/>
                  </a:cubicBezTo>
                  <a:cubicBezTo>
                    <a:pt x="19" y="4"/>
                    <a:pt x="19" y="4"/>
                    <a:pt x="18" y="5"/>
                  </a:cubicBezTo>
                  <a:cubicBezTo>
                    <a:pt x="17" y="6"/>
                    <a:pt x="16" y="7"/>
                    <a:pt x="15" y="8"/>
                  </a:cubicBezTo>
                  <a:cubicBezTo>
                    <a:pt x="13" y="10"/>
                    <a:pt x="11" y="11"/>
                    <a:pt x="10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8" y="14"/>
                    <a:pt x="5" y="14"/>
                    <a:pt x="3" y="14"/>
                  </a:cubicBezTo>
                  <a:close/>
                  <a:moveTo>
                    <a:pt x="15" y="14"/>
                  </a:moveTo>
                  <a:cubicBezTo>
                    <a:pt x="19" y="12"/>
                    <a:pt x="23" y="9"/>
                    <a:pt x="27" y="6"/>
                  </a:cubicBezTo>
                  <a:cubicBezTo>
                    <a:pt x="30" y="4"/>
                    <a:pt x="29" y="5"/>
                    <a:pt x="26" y="7"/>
                  </a:cubicBezTo>
                  <a:cubicBezTo>
                    <a:pt x="24" y="9"/>
                    <a:pt x="22" y="11"/>
                    <a:pt x="20" y="13"/>
                  </a:cubicBezTo>
                  <a:cubicBezTo>
                    <a:pt x="19" y="14"/>
                    <a:pt x="20" y="14"/>
                    <a:pt x="20" y="14"/>
                  </a:cubicBezTo>
                  <a:cubicBezTo>
                    <a:pt x="23" y="12"/>
                    <a:pt x="26" y="10"/>
                    <a:pt x="29" y="8"/>
                  </a:cubicBezTo>
                  <a:cubicBezTo>
                    <a:pt x="27" y="10"/>
                    <a:pt x="25" y="12"/>
                    <a:pt x="23" y="14"/>
                  </a:cubicBezTo>
                  <a:cubicBezTo>
                    <a:pt x="19" y="14"/>
                    <a:pt x="15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3" y="13"/>
                    <a:pt x="16" y="11"/>
                    <a:pt x="18" y="10"/>
                  </a:cubicBezTo>
                  <a:cubicBezTo>
                    <a:pt x="17" y="11"/>
                    <a:pt x="15" y="12"/>
                    <a:pt x="14" y="13"/>
                  </a:cubicBezTo>
                  <a:cubicBezTo>
                    <a:pt x="14" y="14"/>
                    <a:pt x="14" y="14"/>
                    <a:pt x="15" y="14"/>
                  </a:cubicBezTo>
                  <a:close/>
                  <a:moveTo>
                    <a:pt x="30" y="4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3" y="4"/>
                    <a:pt x="34" y="4"/>
                  </a:cubicBezTo>
                  <a:cubicBezTo>
                    <a:pt x="30" y="6"/>
                    <a:pt x="26" y="9"/>
                    <a:pt x="22" y="12"/>
                  </a:cubicBezTo>
                  <a:cubicBezTo>
                    <a:pt x="19" y="14"/>
                    <a:pt x="24" y="10"/>
                    <a:pt x="25" y="10"/>
                  </a:cubicBezTo>
                  <a:cubicBezTo>
                    <a:pt x="27" y="8"/>
                    <a:pt x="29" y="6"/>
                    <a:pt x="30" y="4"/>
                  </a:cubicBezTo>
                  <a:close/>
                  <a:moveTo>
                    <a:pt x="39" y="14"/>
                  </a:moveTo>
                  <a:cubicBezTo>
                    <a:pt x="44" y="12"/>
                    <a:pt x="48" y="9"/>
                    <a:pt x="52" y="6"/>
                  </a:cubicBezTo>
                  <a:cubicBezTo>
                    <a:pt x="52" y="6"/>
                    <a:pt x="52" y="7"/>
                    <a:pt x="51" y="7"/>
                  </a:cubicBezTo>
                  <a:cubicBezTo>
                    <a:pt x="50" y="8"/>
                    <a:pt x="49" y="9"/>
                    <a:pt x="48" y="10"/>
                  </a:cubicBezTo>
                  <a:cubicBezTo>
                    <a:pt x="47" y="11"/>
                    <a:pt x="45" y="12"/>
                    <a:pt x="44" y="14"/>
                  </a:cubicBezTo>
                  <a:cubicBezTo>
                    <a:pt x="43" y="14"/>
                    <a:pt x="44" y="15"/>
                    <a:pt x="44" y="14"/>
                  </a:cubicBezTo>
                  <a:cubicBezTo>
                    <a:pt x="47" y="13"/>
                    <a:pt x="51" y="10"/>
                    <a:pt x="54" y="8"/>
                  </a:cubicBezTo>
                  <a:cubicBezTo>
                    <a:pt x="57" y="6"/>
                    <a:pt x="54" y="9"/>
                    <a:pt x="53" y="10"/>
                  </a:cubicBezTo>
                  <a:cubicBezTo>
                    <a:pt x="52" y="11"/>
                    <a:pt x="50" y="12"/>
                    <a:pt x="49" y="14"/>
                  </a:cubicBezTo>
                  <a:cubicBezTo>
                    <a:pt x="49" y="14"/>
                    <a:pt x="49" y="15"/>
                    <a:pt x="49" y="14"/>
                  </a:cubicBezTo>
                  <a:cubicBezTo>
                    <a:pt x="50" y="14"/>
                    <a:pt x="55" y="12"/>
                    <a:pt x="54" y="14"/>
                  </a:cubicBezTo>
                  <a:cubicBezTo>
                    <a:pt x="54" y="14"/>
                    <a:pt x="54" y="15"/>
                    <a:pt x="54" y="14"/>
                  </a:cubicBezTo>
                  <a:cubicBezTo>
                    <a:pt x="55" y="13"/>
                    <a:pt x="55" y="13"/>
                    <a:pt x="54" y="12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2"/>
                    <a:pt x="52" y="12"/>
                    <a:pt x="52" y="13"/>
                  </a:cubicBezTo>
                  <a:cubicBezTo>
                    <a:pt x="49" y="14"/>
                    <a:pt x="53" y="12"/>
                    <a:pt x="53" y="11"/>
                  </a:cubicBezTo>
                  <a:cubicBezTo>
                    <a:pt x="54" y="10"/>
                    <a:pt x="55" y="9"/>
                    <a:pt x="56" y="7"/>
                  </a:cubicBezTo>
                  <a:cubicBezTo>
                    <a:pt x="56" y="10"/>
                    <a:pt x="56" y="12"/>
                    <a:pt x="56" y="15"/>
                  </a:cubicBezTo>
                  <a:cubicBezTo>
                    <a:pt x="48" y="15"/>
                    <a:pt x="41" y="15"/>
                    <a:pt x="33" y="14"/>
                  </a:cubicBezTo>
                  <a:cubicBezTo>
                    <a:pt x="38" y="13"/>
                    <a:pt x="42" y="9"/>
                    <a:pt x="46" y="6"/>
                  </a:cubicBezTo>
                  <a:cubicBezTo>
                    <a:pt x="51" y="3"/>
                    <a:pt x="47" y="6"/>
                    <a:pt x="45" y="8"/>
                  </a:cubicBezTo>
                  <a:cubicBezTo>
                    <a:pt x="43" y="10"/>
                    <a:pt x="40" y="11"/>
                    <a:pt x="38" y="14"/>
                  </a:cubicBezTo>
                  <a:cubicBezTo>
                    <a:pt x="38" y="14"/>
                    <a:pt x="38" y="15"/>
                    <a:pt x="39" y="14"/>
                  </a:cubicBezTo>
                  <a:close/>
                  <a:moveTo>
                    <a:pt x="56" y="6"/>
                  </a:moveTo>
                  <a:cubicBezTo>
                    <a:pt x="54" y="7"/>
                    <a:pt x="52" y="9"/>
                    <a:pt x="49" y="10"/>
                  </a:cubicBezTo>
                  <a:cubicBezTo>
                    <a:pt x="48" y="11"/>
                    <a:pt x="48" y="12"/>
                    <a:pt x="47" y="12"/>
                  </a:cubicBezTo>
                  <a:cubicBezTo>
                    <a:pt x="47" y="12"/>
                    <a:pt x="46" y="12"/>
                    <a:pt x="46" y="12"/>
                  </a:cubicBezTo>
                  <a:cubicBezTo>
                    <a:pt x="49" y="10"/>
                    <a:pt x="52" y="8"/>
                    <a:pt x="54" y="5"/>
                  </a:cubicBezTo>
                  <a:cubicBezTo>
                    <a:pt x="54" y="4"/>
                    <a:pt x="54" y="4"/>
                    <a:pt x="53" y="4"/>
                  </a:cubicBezTo>
                  <a:cubicBezTo>
                    <a:pt x="49" y="7"/>
                    <a:pt x="45" y="11"/>
                    <a:pt x="40" y="13"/>
                  </a:cubicBezTo>
                  <a:cubicBezTo>
                    <a:pt x="41" y="13"/>
                    <a:pt x="43" y="10"/>
                    <a:pt x="44" y="9"/>
                  </a:cubicBezTo>
                  <a:cubicBezTo>
                    <a:pt x="46" y="8"/>
                    <a:pt x="48" y="6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2" y="4"/>
                    <a:pt x="54" y="4"/>
                    <a:pt x="56" y="4"/>
                  </a:cubicBezTo>
                  <a:cubicBezTo>
                    <a:pt x="56" y="5"/>
                    <a:pt x="56" y="5"/>
                    <a:pt x="56" y="6"/>
                  </a:cubicBezTo>
                  <a:close/>
                  <a:moveTo>
                    <a:pt x="34" y="13"/>
                  </a:moveTo>
                  <a:cubicBezTo>
                    <a:pt x="38" y="12"/>
                    <a:pt x="42" y="8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6" y="4"/>
                    <a:pt x="48" y="4"/>
                    <a:pt x="49" y="4"/>
                  </a:cubicBezTo>
                  <a:cubicBezTo>
                    <a:pt x="44" y="6"/>
                    <a:pt x="40" y="11"/>
                    <a:pt x="34" y="13"/>
                  </a:cubicBezTo>
                  <a:close/>
                  <a:moveTo>
                    <a:pt x="40" y="4"/>
                  </a:moveTo>
                  <a:cubicBezTo>
                    <a:pt x="41" y="4"/>
                    <a:pt x="43" y="4"/>
                    <a:pt x="44" y="4"/>
                  </a:cubicBezTo>
                  <a:cubicBezTo>
                    <a:pt x="40" y="6"/>
                    <a:pt x="36" y="9"/>
                    <a:pt x="33" y="11"/>
                  </a:cubicBezTo>
                  <a:cubicBezTo>
                    <a:pt x="36" y="9"/>
                    <a:pt x="38" y="7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lose/>
                  <a:moveTo>
                    <a:pt x="34" y="4"/>
                  </a:moveTo>
                  <a:cubicBezTo>
                    <a:pt x="35" y="4"/>
                    <a:pt x="35" y="4"/>
                    <a:pt x="35" y="4"/>
                  </a:cubicBezTo>
                  <a:cubicBezTo>
                    <a:pt x="36" y="4"/>
                    <a:pt x="38" y="4"/>
                    <a:pt x="39" y="4"/>
                  </a:cubicBezTo>
                  <a:cubicBezTo>
                    <a:pt x="35" y="7"/>
                    <a:pt x="30" y="9"/>
                    <a:pt x="26" y="12"/>
                  </a:cubicBezTo>
                  <a:cubicBezTo>
                    <a:pt x="26" y="12"/>
                    <a:pt x="26" y="12"/>
                    <a:pt x="25" y="12"/>
                  </a:cubicBezTo>
                  <a:cubicBezTo>
                    <a:pt x="26" y="12"/>
                    <a:pt x="27" y="11"/>
                    <a:pt x="27" y="10"/>
                  </a:cubicBezTo>
                  <a:cubicBezTo>
                    <a:pt x="30" y="8"/>
                    <a:pt x="32" y="6"/>
                    <a:pt x="34" y="4"/>
                  </a:cubicBezTo>
                  <a:close/>
                  <a:moveTo>
                    <a:pt x="26" y="14"/>
                  </a:moveTo>
                  <a:cubicBezTo>
                    <a:pt x="26" y="14"/>
                    <a:pt x="25" y="14"/>
                    <a:pt x="24" y="14"/>
                  </a:cubicBezTo>
                  <a:cubicBezTo>
                    <a:pt x="29" y="11"/>
                    <a:pt x="34" y="8"/>
                    <a:pt x="38" y="5"/>
                  </a:cubicBezTo>
                  <a:cubicBezTo>
                    <a:pt x="36" y="7"/>
                    <a:pt x="35" y="9"/>
                    <a:pt x="33" y="10"/>
                  </a:cubicBezTo>
                  <a:cubicBezTo>
                    <a:pt x="31" y="11"/>
                    <a:pt x="30" y="12"/>
                    <a:pt x="28" y="13"/>
                  </a:cubicBezTo>
                  <a:cubicBezTo>
                    <a:pt x="28" y="14"/>
                    <a:pt x="28" y="14"/>
                    <a:pt x="29" y="14"/>
                  </a:cubicBezTo>
                  <a:cubicBezTo>
                    <a:pt x="34" y="12"/>
                    <a:pt x="38" y="8"/>
                    <a:pt x="42" y="6"/>
                  </a:cubicBezTo>
                  <a:cubicBezTo>
                    <a:pt x="44" y="4"/>
                    <a:pt x="44" y="5"/>
                    <a:pt x="42" y="6"/>
                  </a:cubicBezTo>
                  <a:cubicBezTo>
                    <a:pt x="41" y="7"/>
                    <a:pt x="40" y="9"/>
                    <a:pt x="38" y="10"/>
                  </a:cubicBezTo>
                  <a:cubicBezTo>
                    <a:pt x="36" y="11"/>
                    <a:pt x="34" y="12"/>
                    <a:pt x="33" y="14"/>
                  </a:cubicBezTo>
                  <a:cubicBezTo>
                    <a:pt x="32" y="14"/>
                    <a:pt x="32" y="14"/>
                    <a:pt x="33" y="14"/>
                  </a:cubicBezTo>
                  <a:cubicBezTo>
                    <a:pt x="31" y="14"/>
                    <a:pt x="28" y="14"/>
                    <a:pt x="26" y="14"/>
                  </a:cubicBezTo>
                  <a:close/>
                  <a:moveTo>
                    <a:pt x="32" y="11"/>
                  </a:moveTo>
                  <a:cubicBezTo>
                    <a:pt x="32" y="11"/>
                    <a:pt x="32" y="12"/>
                    <a:pt x="31" y="12"/>
                  </a:cubicBezTo>
                  <a:cubicBezTo>
                    <a:pt x="32" y="12"/>
                    <a:pt x="32" y="11"/>
                    <a:pt x="32" y="11"/>
                  </a:cubicBezTo>
                  <a:close/>
                  <a:moveTo>
                    <a:pt x="29" y="4"/>
                  </a:moveTo>
                  <a:cubicBezTo>
                    <a:pt x="25" y="6"/>
                    <a:pt x="22" y="9"/>
                    <a:pt x="18" y="11"/>
                  </a:cubicBezTo>
                  <a:cubicBezTo>
                    <a:pt x="21" y="9"/>
                    <a:pt x="24" y="7"/>
                    <a:pt x="25" y="4"/>
                  </a:cubicBezTo>
                  <a:cubicBezTo>
                    <a:pt x="26" y="4"/>
                    <a:pt x="25" y="3"/>
                    <a:pt x="25" y="4"/>
                  </a:cubicBezTo>
                  <a:cubicBezTo>
                    <a:pt x="21" y="7"/>
                    <a:pt x="16" y="10"/>
                    <a:pt x="12" y="13"/>
                  </a:cubicBezTo>
                  <a:cubicBezTo>
                    <a:pt x="12" y="13"/>
                    <a:pt x="15" y="9"/>
                    <a:pt x="15" y="9"/>
                  </a:cubicBezTo>
                  <a:cubicBezTo>
                    <a:pt x="17" y="7"/>
                    <a:pt x="19" y="6"/>
                    <a:pt x="20" y="4"/>
                  </a:cubicBezTo>
                  <a:cubicBezTo>
                    <a:pt x="21" y="4"/>
                    <a:pt x="20" y="3"/>
                    <a:pt x="20" y="4"/>
                  </a:cubicBezTo>
                  <a:cubicBezTo>
                    <a:pt x="17" y="5"/>
                    <a:pt x="14" y="7"/>
                    <a:pt x="12" y="9"/>
                  </a:cubicBezTo>
                  <a:cubicBezTo>
                    <a:pt x="11" y="10"/>
                    <a:pt x="10" y="11"/>
                    <a:pt x="8" y="11"/>
                  </a:cubicBezTo>
                  <a:cubicBezTo>
                    <a:pt x="5" y="14"/>
                    <a:pt x="9" y="10"/>
                    <a:pt x="9" y="10"/>
                  </a:cubicBezTo>
                  <a:cubicBezTo>
                    <a:pt x="11" y="8"/>
                    <a:pt x="13" y="6"/>
                    <a:pt x="15" y="4"/>
                  </a:cubicBezTo>
                  <a:cubicBezTo>
                    <a:pt x="15" y="4"/>
                    <a:pt x="15" y="3"/>
                    <a:pt x="14" y="4"/>
                  </a:cubicBezTo>
                  <a:cubicBezTo>
                    <a:pt x="11" y="6"/>
                    <a:pt x="7" y="10"/>
                    <a:pt x="4" y="12"/>
                  </a:cubicBezTo>
                  <a:cubicBezTo>
                    <a:pt x="7" y="9"/>
                    <a:pt x="10" y="7"/>
                    <a:pt x="11" y="3"/>
                  </a:cubicBezTo>
                  <a:cubicBezTo>
                    <a:pt x="17" y="3"/>
                    <a:pt x="23" y="4"/>
                    <a:pt x="29" y="4"/>
                  </a:cubicBezTo>
                  <a:close/>
                  <a:moveTo>
                    <a:pt x="17" y="12"/>
                  </a:moveTo>
                  <a:cubicBezTo>
                    <a:pt x="17" y="12"/>
                    <a:pt x="18" y="12"/>
                    <a:pt x="18" y="11"/>
                  </a:cubicBezTo>
                  <a:cubicBezTo>
                    <a:pt x="18" y="12"/>
                    <a:pt x="17" y="12"/>
                    <a:pt x="17" y="12"/>
                  </a:cubicBezTo>
                  <a:close/>
                  <a:moveTo>
                    <a:pt x="10" y="3"/>
                  </a:moveTo>
                  <a:cubicBezTo>
                    <a:pt x="8" y="5"/>
                    <a:pt x="5" y="7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5" y="7"/>
                    <a:pt x="6" y="5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lose/>
                </a:path>
              </a:pathLst>
            </a:custGeom>
            <a:blipFill dpi="0" rotWithShape="1">
              <a:blip r:embed="rId4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72" name="Freeform 66"/>
            <p:cNvSpPr>
              <a:spLocks noEditPoints="1"/>
            </p:cNvSpPr>
            <p:nvPr/>
          </p:nvSpPr>
          <p:spPr bwMode="auto">
            <a:xfrm>
              <a:off x="4500648" y="-281726"/>
              <a:ext cx="73025" cy="63500"/>
            </a:xfrm>
            <a:custGeom>
              <a:avLst/>
              <a:gdLst>
                <a:gd name="T0" fmla="*/ 13 w 25"/>
                <a:gd name="T1" fmla="*/ 22 h 22"/>
                <a:gd name="T2" fmla="*/ 13 w 25"/>
                <a:gd name="T3" fmla="*/ 22 h 22"/>
                <a:gd name="T4" fmla="*/ 24 w 25"/>
                <a:gd name="T5" fmla="*/ 12 h 22"/>
                <a:gd name="T6" fmla="*/ 16 w 25"/>
                <a:gd name="T7" fmla="*/ 2 h 22"/>
                <a:gd name="T8" fmla="*/ 13 w 25"/>
                <a:gd name="T9" fmla="*/ 22 h 22"/>
                <a:gd name="T10" fmla="*/ 7 w 25"/>
                <a:gd name="T11" fmla="*/ 11 h 22"/>
                <a:gd name="T12" fmla="*/ 8 w 25"/>
                <a:gd name="T13" fmla="*/ 11 h 22"/>
                <a:gd name="T14" fmla="*/ 15 w 25"/>
                <a:gd name="T15" fmla="*/ 6 h 22"/>
                <a:gd name="T16" fmla="*/ 7 w 25"/>
                <a:gd name="T17" fmla="*/ 12 h 22"/>
                <a:gd name="T18" fmla="*/ 7 w 25"/>
                <a:gd name="T19" fmla="*/ 11 h 22"/>
                <a:gd name="T20" fmla="*/ 19 w 25"/>
                <a:gd name="T21" fmla="*/ 7 h 22"/>
                <a:gd name="T22" fmla="*/ 8 w 25"/>
                <a:gd name="T23" fmla="*/ 13 h 22"/>
                <a:gd name="T24" fmla="*/ 8 w 25"/>
                <a:gd name="T25" fmla="*/ 13 h 22"/>
                <a:gd name="T26" fmla="*/ 16 w 25"/>
                <a:gd name="T27" fmla="*/ 5 h 22"/>
                <a:gd name="T28" fmla="*/ 16 w 25"/>
                <a:gd name="T29" fmla="*/ 5 h 22"/>
                <a:gd name="T30" fmla="*/ 19 w 25"/>
                <a:gd name="T31" fmla="*/ 7 h 22"/>
                <a:gd name="T32" fmla="*/ 19 w 25"/>
                <a:gd name="T33" fmla="*/ 7 h 22"/>
                <a:gd name="T34" fmla="*/ 17 w 25"/>
                <a:gd name="T35" fmla="*/ 9 h 22"/>
                <a:gd name="T36" fmla="*/ 9 w 25"/>
                <a:gd name="T37" fmla="*/ 16 h 22"/>
                <a:gd name="T38" fmla="*/ 8 w 25"/>
                <a:gd name="T39" fmla="*/ 14 h 22"/>
                <a:gd name="T40" fmla="*/ 17 w 25"/>
                <a:gd name="T41" fmla="*/ 9 h 22"/>
                <a:gd name="T42" fmla="*/ 10 w 25"/>
                <a:gd name="T43" fmla="*/ 17 h 22"/>
                <a:gd name="T44" fmla="*/ 17 w 25"/>
                <a:gd name="T45" fmla="*/ 13 h 22"/>
                <a:gd name="T46" fmla="*/ 11 w 25"/>
                <a:gd name="T47" fmla="*/ 18 h 22"/>
                <a:gd name="T48" fmla="*/ 11 w 25"/>
                <a:gd name="T49" fmla="*/ 18 h 22"/>
                <a:gd name="T50" fmla="*/ 10 w 25"/>
                <a:gd name="T51" fmla="*/ 17 h 22"/>
                <a:gd name="T52" fmla="*/ 22 w 25"/>
                <a:gd name="T53" fmla="*/ 12 h 22"/>
                <a:gd name="T54" fmla="*/ 13 w 25"/>
                <a:gd name="T55" fmla="*/ 19 h 22"/>
                <a:gd name="T56" fmla="*/ 12 w 25"/>
                <a:gd name="T57" fmla="*/ 18 h 22"/>
                <a:gd name="T58" fmla="*/ 19 w 25"/>
                <a:gd name="T59" fmla="*/ 14 h 22"/>
                <a:gd name="T60" fmla="*/ 16 w 25"/>
                <a:gd name="T61" fmla="*/ 16 h 22"/>
                <a:gd name="T62" fmla="*/ 17 w 25"/>
                <a:gd name="T63" fmla="*/ 17 h 22"/>
                <a:gd name="T64" fmla="*/ 20 w 25"/>
                <a:gd name="T65" fmla="*/ 14 h 22"/>
                <a:gd name="T66" fmla="*/ 20 w 25"/>
                <a:gd name="T67" fmla="*/ 13 h 22"/>
                <a:gd name="T68" fmla="*/ 13 w 25"/>
                <a:gd name="T69" fmla="*/ 17 h 22"/>
                <a:gd name="T70" fmla="*/ 20 w 25"/>
                <a:gd name="T71" fmla="*/ 11 h 22"/>
                <a:gd name="T72" fmla="*/ 19 w 25"/>
                <a:gd name="T73" fmla="*/ 11 h 22"/>
                <a:gd name="T74" fmla="*/ 11 w 25"/>
                <a:gd name="T75" fmla="*/ 16 h 22"/>
                <a:gd name="T76" fmla="*/ 20 w 25"/>
                <a:gd name="T77" fmla="*/ 7 h 22"/>
                <a:gd name="T78" fmla="*/ 20 w 25"/>
                <a:gd name="T79" fmla="*/ 7 h 22"/>
                <a:gd name="T80" fmla="*/ 22 w 25"/>
                <a:gd name="T81" fmla="*/ 12 h 22"/>
                <a:gd name="T82" fmla="*/ 14 w 25"/>
                <a:gd name="T83" fmla="*/ 5 h 22"/>
                <a:gd name="T84" fmla="*/ 15 w 25"/>
                <a:gd name="T85" fmla="*/ 5 h 22"/>
                <a:gd name="T86" fmla="*/ 8 w 25"/>
                <a:gd name="T87" fmla="*/ 10 h 22"/>
                <a:gd name="T88" fmla="*/ 14 w 25"/>
                <a:gd name="T8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" h="22">
                  <a:moveTo>
                    <a:pt x="13" y="22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9" y="22"/>
                    <a:pt x="24" y="18"/>
                    <a:pt x="24" y="12"/>
                  </a:cubicBezTo>
                  <a:cubicBezTo>
                    <a:pt x="25" y="7"/>
                    <a:pt x="21" y="3"/>
                    <a:pt x="16" y="2"/>
                  </a:cubicBezTo>
                  <a:cubicBezTo>
                    <a:pt x="3" y="0"/>
                    <a:pt x="0" y="19"/>
                    <a:pt x="13" y="22"/>
                  </a:cubicBezTo>
                  <a:close/>
                  <a:moveTo>
                    <a:pt x="7" y="11"/>
                  </a:moveTo>
                  <a:cubicBezTo>
                    <a:pt x="7" y="11"/>
                    <a:pt x="8" y="11"/>
                    <a:pt x="8" y="11"/>
                  </a:cubicBezTo>
                  <a:cubicBezTo>
                    <a:pt x="10" y="9"/>
                    <a:pt x="12" y="8"/>
                    <a:pt x="15" y="6"/>
                  </a:cubicBezTo>
                  <a:cubicBezTo>
                    <a:pt x="13" y="9"/>
                    <a:pt x="10" y="10"/>
                    <a:pt x="7" y="12"/>
                  </a:cubicBezTo>
                  <a:cubicBezTo>
                    <a:pt x="7" y="12"/>
                    <a:pt x="7" y="11"/>
                    <a:pt x="7" y="11"/>
                  </a:cubicBezTo>
                  <a:close/>
                  <a:moveTo>
                    <a:pt x="19" y="7"/>
                  </a:moveTo>
                  <a:cubicBezTo>
                    <a:pt x="15" y="9"/>
                    <a:pt x="12" y="12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0" y="11"/>
                    <a:pt x="14" y="9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9" y="6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lose/>
                  <a:moveTo>
                    <a:pt x="17" y="9"/>
                  </a:moveTo>
                  <a:cubicBezTo>
                    <a:pt x="14" y="11"/>
                    <a:pt x="12" y="14"/>
                    <a:pt x="9" y="16"/>
                  </a:cubicBezTo>
                  <a:cubicBezTo>
                    <a:pt x="8" y="16"/>
                    <a:pt x="8" y="15"/>
                    <a:pt x="8" y="14"/>
                  </a:cubicBezTo>
                  <a:cubicBezTo>
                    <a:pt x="11" y="13"/>
                    <a:pt x="14" y="11"/>
                    <a:pt x="17" y="9"/>
                  </a:cubicBezTo>
                  <a:close/>
                  <a:moveTo>
                    <a:pt x="10" y="17"/>
                  </a:moveTo>
                  <a:cubicBezTo>
                    <a:pt x="12" y="16"/>
                    <a:pt x="15" y="14"/>
                    <a:pt x="17" y="13"/>
                  </a:cubicBezTo>
                  <a:cubicBezTo>
                    <a:pt x="15" y="14"/>
                    <a:pt x="13" y="16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0" y="17"/>
                    <a:pt x="10" y="17"/>
                  </a:cubicBezTo>
                  <a:close/>
                  <a:moveTo>
                    <a:pt x="22" y="12"/>
                  </a:moveTo>
                  <a:cubicBezTo>
                    <a:pt x="21" y="16"/>
                    <a:pt x="17" y="19"/>
                    <a:pt x="13" y="19"/>
                  </a:cubicBezTo>
                  <a:cubicBezTo>
                    <a:pt x="13" y="19"/>
                    <a:pt x="12" y="19"/>
                    <a:pt x="12" y="18"/>
                  </a:cubicBezTo>
                  <a:cubicBezTo>
                    <a:pt x="14" y="17"/>
                    <a:pt x="17" y="16"/>
                    <a:pt x="19" y="14"/>
                  </a:cubicBezTo>
                  <a:cubicBezTo>
                    <a:pt x="18" y="15"/>
                    <a:pt x="17" y="16"/>
                    <a:pt x="16" y="16"/>
                  </a:cubicBezTo>
                  <a:cubicBezTo>
                    <a:pt x="16" y="17"/>
                    <a:pt x="16" y="17"/>
                    <a:pt x="17" y="17"/>
                  </a:cubicBezTo>
                  <a:cubicBezTo>
                    <a:pt x="18" y="16"/>
                    <a:pt x="20" y="15"/>
                    <a:pt x="20" y="14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8" y="14"/>
                    <a:pt x="16" y="16"/>
                    <a:pt x="13" y="17"/>
                  </a:cubicBezTo>
                  <a:cubicBezTo>
                    <a:pt x="15" y="15"/>
                    <a:pt x="18" y="13"/>
                    <a:pt x="20" y="11"/>
                  </a:cubicBezTo>
                  <a:cubicBezTo>
                    <a:pt x="20" y="11"/>
                    <a:pt x="20" y="10"/>
                    <a:pt x="19" y="11"/>
                  </a:cubicBezTo>
                  <a:cubicBezTo>
                    <a:pt x="16" y="12"/>
                    <a:pt x="14" y="14"/>
                    <a:pt x="11" y="16"/>
                  </a:cubicBezTo>
                  <a:cubicBezTo>
                    <a:pt x="14" y="13"/>
                    <a:pt x="17" y="10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8"/>
                    <a:pt x="22" y="10"/>
                    <a:pt x="22" y="12"/>
                  </a:cubicBezTo>
                  <a:close/>
                  <a:moveTo>
                    <a:pt x="14" y="5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3" y="7"/>
                    <a:pt x="10" y="8"/>
                    <a:pt x="8" y="10"/>
                  </a:cubicBezTo>
                  <a:cubicBezTo>
                    <a:pt x="8" y="7"/>
                    <a:pt x="11" y="5"/>
                    <a:pt x="14" y="5"/>
                  </a:cubicBezTo>
                  <a:close/>
                </a:path>
              </a:pathLst>
            </a:custGeom>
            <a:blipFill dpi="0" rotWithShape="1">
              <a:blip r:embed="rId4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73" name="Freeform 67"/>
            <p:cNvSpPr>
              <a:spLocks noEditPoints="1"/>
            </p:cNvSpPr>
            <p:nvPr/>
          </p:nvSpPr>
          <p:spPr bwMode="auto">
            <a:xfrm>
              <a:off x="4443498" y="-205526"/>
              <a:ext cx="200025" cy="53975"/>
            </a:xfrm>
            <a:custGeom>
              <a:avLst/>
              <a:gdLst>
                <a:gd name="T0" fmla="*/ 69 w 69"/>
                <a:gd name="T1" fmla="*/ 4 h 19"/>
                <a:gd name="T2" fmla="*/ 1 w 69"/>
                <a:gd name="T3" fmla="*/ 1 h 19"/>
                <a:gd name="T4" fmla="*/ 2 w 69"/>
                <a:gd name="T5" fmla="*/ 17 h 19"/>
                <a:gd name="T6" fmla="*/ 46 w 69"/>
                <a:gd name="T7" fmla="*/ 7 h 19"/>
                <a:gd name="T8" fmla="*/ 38 w 69"/>
                <a:gd name="T9" fmla="*/ 15 h 19"/>
                <a:gd name="T10" fmla="*/ 42 w 69"/>
                <a:gd name="T11" fmla="*/ 9 h 19"/>
                <a:gd name="T12" fmla="*/ 29 w 69"/>
                <a:gd name="T13" fmla="*/ 7 h 19"/>
                <a:gd name="T14" fmla="*/ 21 w 69"/>
                <a:gd name="T15" fmla="*/ 15 h 19"/>
                <a:gd name="T16" fmla="*/ 7 w 69"/>
                <a:gd name="T17" fmla="*/ 14 h 19"/>
                <a:gd name="T18" fmla="*/ 3 w 69"/>
                <a:gd name="T19" fmla="*/ 10 h 19"/>
                <a:gd name="T20" fmla="*/ 12 w 69"/>
                <a:gd name="T21" fmla="*/ 3 h 19"/>
                <a:gd name="T22" fmla="*/ 22 w 69"/>
                <a:gd name="T23" fmla="*/ 4 h 19"/>
                <a:gd name="T24" fmla="*/ 11 w 69"/>
                <a:gd name="T25" fmla="*/ 12 h 19"/>
                <a:gd name="T26" fmla="*/ 18 w 69"/>
                <a:gd name="T27" fmla="*/ 3 h 19"/>
                <a:gd name="T28" fmla="*/ 3 w 69"/>
                <a:gd name="T29" fmla="*/ 8 h 19"/>
                <a:gd name="T30" fmla="*/ 11 w 69"/>
                <a:gd name="T31" fmla="*/ 5 h 19"/>
                <a:gd name="T32" fmla="*/ 13 w 69"/>
                <a:gd name="T33" fmla="*/ 3 h 19"/>
                <a:gd name="T34" fmla="*/ 3 w 69"/>
                <a:gd name="T35" fmla="*/ 7 h 19"/>
                <a:gd name="T36" fmla="*/ 16 w 69"/>
                <a:gd name="T37" fmla="*/ 9 h 19"/>
                <a:gd name="T38" fmla="*/ 14 w 69"/>
                <a:gd name="T39" fmla="*/ 14 h 19"/>
                <a:gd name="T40" fmla="*/ 23 w 69"/>
                <a:gd name="T41" fmla="*/ 5 h 19"/>
                <a:gd name="T42" fmla="*/ 16 w 69"/>
                <a:gd name="T43" fmla="*/ 14 h 19"/>
                <a:gd name="T44" fmla="*/ 17 w 69"/>
                <a:gd name="T45" fmla="*/ 14 h 19"/>
                <a:gd name="T46" fmla="*/ 20 w 69"/>
                <a:gd name="T47" fmla="*/ 15 h 19"/>
                <a:gd name="T48" fmla="*/ 36 w 69"/>
                <a:gd name="T49" fmla="*/ 6 h 19"/>
                <a:gd name="T50" fmla="*/ 33 w 69"/>
                <a:gd name="T51" fmla="*/ 15 h 19"/>
                <a:gd name="T52" fmla="*/ 39 w 69"/>
                <a:gd name="T53" fmla="*/ 8 h 19"/>
                <a:gd name="T54" fmla="*/ 60 w 69"/>
                <a:gd name="T55" fmla="*/ 5 h 19"/>
                <a:gd name="T56" fmla="*/ 58 w 69"/>
                <a:gd name="T57" fmla="*/ 12 h 19"/>
                <a:gd name="T58" fmla="*/ 55 w 69"/>
                <a:gd name="T59" fmla="*/ 4 h 19"/>
                <a:gd name="T60" fmla="*/ 51 w 69"/>
                <a:gd name="T61" fmla="*/ 4 h 19"/>
                <a:gd name="T62" fmla="*/ 55 w 69"/>
                <a:gd name="T63" fmla="*/ 5 h 19"/>
                <a:gd name="T64" fmla="*/ 52 w 69"/>
                <a:gd name="T65" fmla="*/ 8 h 19"/>
                <a:gd name="T66" fmla="*/ 58 w 69"/>
                <a:gd name="T67" fmla="*/ 7 h 19"/>
                <a:gd name="T68" fmla="*/ 43 w 69"/>
                <a:gd name="T69" fmla="*/ 15 h 19"/>
                <a:gd name="T70" fmla="*/ 60 w 69"/>
                <a:gd name="T71" fmla="*/ 9 h 19"/>
                <a:gd name="T72" fmla="*/ 59 w 69"/>
                <a:gd name="T73" fmla="*/ 8 h 19"/>
                <a:gd name="T74" fmla="*/ 60 w 69"/>
                <a:gd name="T75" fmla="*/ 16 h 19"/>
                <a:gd name="T76" fmla="*/ 66 w 69"/>
                <a:gd name="T77" fmla="*/ 15 h 19"/>
                <a:gd name="T78" fmla="*/ 66 w 69"/>
                <a:gd name="T79" fmla="*/ 10 h 19"/>
                <a:gd name="T80" fmla="*/ 66 w 69"/>
                <a:gd name="T81" fmla="*/ 5 h 19"/>
                <a:gd name="T82" fmla="*/ 63 w 69"/>
                <a:gd name="T83" fmla="*/ 8 h 19"/>
                <a:gd name="T84" fmla="*/ 47 w 69"/>
                <a:gd name="T85" fmla="*/ 5 h 19"/>
                <a:gd name="T86" fmla="*/ 43 w 69"/>
                <a:gd name="T87" fmla="*/ 4 h 19"/>
                <a:gd name="T88" fmla="*/ 38 w 69"/>
                <a:gd name="T89" fmla="*/ 5 h 19"/>
                <a:gd name="T90" fmla="*/ 33 w 69"/>
                <a:gd name="T91" fmla="*/ 4 h 19"/>
                <a:gd name="T92" fmla="*/ 24 w 69"/>
                <a:gd name="T93" fmla="*/ 10 h 19"/>
                <a:gd name="T94" fmla="*/ 17 w 69"/>
                <a:gd name="T95" fmla="*/ 14 h 19"/>
                <a:gd name="T96" fmla="*/ 37 w 69"/>
                <a:gd name="T9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" h="19">
                  <a:moveTo>
                    <a:pt x="67" y="19"/>
                  </a:moveTo>
                  <a:cubicBezTo>
                    <a:pt x="68" y="19"/>
                    <a:pt x="69" y="19"/>
                    <a:pt x="69" y="18"/>
                  </a:cubicBezTo>
                  <a:cubicBezTo>
                    <a:pt x="69" y="13"/>
                    <a:pt x="69" y="8"/>
                    <a:pt x="69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3"/>
                    <a:pt x="69" y="3"/>
                    <a:pt x="68" y="3"/>
                  </a:cubicBezTo>
                  <a:cubicBezTo>
                    <a:pt x="59" y="1"/>
                    <a:pt x="50" y="1"/>
                    <a:pt x="40" y="1"/>
                  </a:cubicBezTo>
                  <a:cubicBezTo>
                    <a:pt x="27" y="0"/>
                    <a:pt x="14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7"/>
                    <a:pt x="1" y="11"/>
                    <a:pt x="1" y="16"/>
                  </a:cubicBezTo>
                  <a:cubicBezTo>
                    <a:pt x="1" y="16"/>
                    <a:pt x="1" y="16"/>
                    <a:pt x="1" y="17"/>
                  </a:cubicBezTo>
                  <a:cubicBezTo>
                    <a:pt x="1" y="17"/>
                    <a:pt x="2" y="17"/>
                    <a:pt x="2" y="17"/>
                  </a:cubicBezTo>
                  <a:cubicBezTo>
                    <a:pt x="24" y="17"/>
                    <a:pt x="45" y="19"/>
                    <a:pt x="67" y="19"/>
                  </a:cubicBezTo>
                  <a:cubicBezTo>
                    <a:pt x="67" y="19"/>
                    <a:pt x="67" y="19"/>
                    <a:pt x="67" y="19"/>
                  </a:cubicBezTo>
                  <a:close/>
                  <a:moveTo>
                    <a:pt x="38" y="15"/>
                  </a:moveTo>
                  <a:cubicBezTo>
                    <a:pt x="41" y="13"/>
                    <a:pt x="43" y="10"/>
                    <a:pt x="46" y="7"/>
                  </a:cubicBezTo>
                  <a:cubicBezTo>
                    <a:pt x="47" y="6"/>
                    <a:pt x="48" y="5"/>
                    <a:pt x="50" y="5"/>
                  </a:cubicBezTo>
                  <a:cubicBezTo>
                    <a:pt x="50" y="5"/>
                    <a:pt x="48" y="8"/>
                    <a:pt x="48" y="8"/>
                  </a:cubicBezTo>
                  <a:cubicBezTo>
                    <a:pt x="47" y="11"/>
                    <a:pt x="44" y="13"/>
                    <a:pt x="42" y="15"/>
                  </a:cubicBezTo>
                  <a:cubicBezTo>
                    <a:pt x="41" y="15"/>
                    <a:pt x="39" y="15"/>
                    <a:pt x="38" y="15"/>
                  </a:cubicBezTo>
                  <a:close/>
                  <a:moveTo>
                    <a:pt x="34" y="15"/>
                  </a:moveTo>
                  <a:cubicBezTo>
                    <a:pt x="37" y="13"/>
                    <a:pt x="39" y="10"/>
                    <a:pt x="42" y="8"/>
                  </a:cubicBezTo>
                  <a:cubicBezTo>
                    <a:pt x="43" y="7"/>
                    <a:pt x="44" y="6"/>
                    <a:pt x="46" y="5"/>
                  </a:cubicBezTo>
                  <a:cubicBezTo>
                    <a:pt x="45" y="6"/>
                    <a:pt x="43" y="8"/>
                    <a:pt x="42" y="9"/>
                  </a:cubicBezTo>
                  <a:cubicBezTo>
                    <a:pt x="41" y="11"/>
                    <a:pt x="39" y="13"/>
                    <a:pt x="36" y="15"/>
                  </a:cubicBezTo>
                  <a:cubicBezTo>
                    <a:pt x="36" y="15"/>
                    <a:pt x="35" y="15"/>
                    <a:pt x="34" y="15"/>
                  </a:cubicBezTo>
                  <a:close/>
                  <a:moveTo>
                    <a:pt x="21" y="15"/>
                  </a:moveTo>
                  <a:cubicBezTo>
                    <a:pt x="24" y="12"/>
                    <a:pt x="26" y="10"/>
                    <a:pt x="29" y="7"/>
                  </a:cubicBezTo>
                  <a:cubicBezTo>
                    <a:pt x="30" y="6"/>
                    <a:pt x="31" y="6"/>
                    <a:pt x="32" y="5"/>
                  </a:cubicBezTo>
                  <a:cubicBezTo>
                    <a:pt x="31" y="6"/>
                    <a:pt x="30" y="7"/>
                    <a:pt x="29" y="8"/>
                  </a:cubicBezTo>
                  <a:cubicBezTo>
                    <a:pt x="27" y="10"/>
                    <a:pt x="25" y="12"/>
                    <a:pt x="23" y="15"/>
                  </a:cubicBezTo>
                  <a:cubicBezTo>
                    <a:pt x="22" y="15"/>
                    <a:pt x="21" y="15"/>
                    <a:pt x="21" y="15"/>
                  </a:cubicBezTo>
                  <a:close/>
                  <a:moveTo>
                    <a:pt x="4" y="14"/>
                  </a:moveTo>
                  <a:cubicBezTo>
                    <a:pt x="8" y="12"/>
                    <a:pt x="12" y="8"/>
                    <a:pt x="15" y="5"/>
                  </a:cubicBezTo>
                  <a:cubicBezTo>
                    <a:pt x="19" y="3"/>
                    <a:pt x="13" y="8"/>
                    <a:pt x="13" y="9"/>
                  </a:cubicBezTo>
                  <a:cubicBezTo>
                    <a:pt x="11" y="11"/>
                    <a:pt x="9" y="12"/>
                    <a:pt x="7" y="14"/>
                  </a:cubicBezTo>
                  <a:cubicBezTo>
                    <a:pt x="6" y="14"/>
                    <a:pt x="5" y="14"/>
                    <a:pt x="4" y="14"/>
                  </a:cubicBezTo>
                  <a:close/>
                  <a:moveTo>
                    <a:pt x="12" y="3"/>
                  </a:moveTo>
                  <a:cubicBezTo>
                    <a:pt x="9" y="5"/>
                    <a:pt x="7" y="7"/>
                    <a:pt x="4" y="9"/>
                  </a:cubicBezTo>
                  <a:cubicBezTo>
                    <a:pt x="4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9"/>
                    <a:pt x="5" y="8"/>
                    <a:pt x="5" y="8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9" y="3"/>
                    <a:pt x="11" y="3"/>
                    <a:pt x="12" y="3"/>
                  </a:cubicBezTo>
                  <a:close/>
                  <a:moveTo>
                    <a:pt x="22" y="3"/>
                  </a:moveTo>
                  <a:cubicBezTo>
                    <a:pt x="23" y="3"/>
                    <a:pt x="24" y="3"/>
                    <a:pt x="25" y="3"/>
                  </a:cubicBezTo>
                  <a:cubicBezTo>
                    <a:pt x="23" y="4"/>
                    <a:pt x="22" y="5"/>
                    <a:pt x="21" y="6"/>
                  </a:cubicBezTo>
                  <a:cubicBezTo>
                    <a:pt x="21" y="5"/>
                    <a:pt x="22" y="4"/>
                    <a:pt x="22" y="4"/>
                  </a:cubicBezTo>
                  <a:cubicBezTo>
                    <a:pt x="23" y="3"/>
                    <a:pt x="23" y="3"/>
                    <a:pt x="22" y="3"/>
                  </a:cubicBezTo>
                  <a:close/>
                  <a:moveTo>
                    <a:pt x="18" y="3"/>
                  </a:moveTo>
                  <a:cubicBezTo>
                    <a:pt x="19" y="3"/>
                    <a:pt x="20" y="3"/>
                    <a:pt x="22" y="3"/>
                  </a:cubicBezTo>
                  <a:cubicBezTo>
                    <a:pt x="18" y="6"/>
                    <a:pt x="15" y="10"/>
                    <a:pt x="11" y="12"/>
                  </a:cubicBezTo>
                  <a:cubicBezTo>
                    <a:pt x="10" y="13"/>
                    <a:pt x="7" y="15"/>
                    <a:pt x="10" y="13"/>
                  </a:cubicBezTo>
                  <a:cubicBezTo>
                    <a:pt x="11" y="12"/>
                    <a:pt x="12" y="11"/>
                    <a:pt x="13" y="10"/>
                  </a:cubicBezTo>
                  <a:cubicBezTo>
                    <a:pt x="15" y="8"/>
                    <a:pt x="17" y="6"/>
                    <a:pt x="18" y="4"/>
                  </a:cubicBezTo>
                  <a:cubicBezTo>
                    <a:pt x="18" y="3"/>
                    <a:pt x="18" y="3"/>
                    <a:pt x="18" y="3"/>
                  </a:cubicBezTo>
                  <a:close/>
                  <a:moveTo>
                    <a:pt x="3" y="8"/>
                  </a:moveTo>
                  <a:cubicBezTo>
                    <a:pt x="4" y="7"/>
                    <a:pt x="9" y="2"/>
                    <a:pt x="6" y="5"/>
                  </a:cubicBezTo>
                  <a:cubicBezTo>
                    <a:pt x="5" y="6"/>
                    <a:pt x="4" y="8"/>
                    <a:pt x="3" y="9"/>
                  </a:cubicBezTo>
                  <a:cubicBezTo>
                    <a:pt x="3" y="9"/>
                    <a:pt x="3" y="8"/>
                    <a:pt x="3" y="8"/>
                  </a:cubicBezTo>
                  <a:close/>
                  <a:moveTo>
                    <a:pt x="3" y="11"/>
                  </a:moveTo>
                  <a:cubicBezTo>
                    <a:pt x="5" y="10"/>
                    <a:pt x="6" y="9"/>
                    <a:pt x="7" y="8"/>
                  </a:cubicBezTo>
                  <a:cubicBezTo>
                    <a:pt x="8" y="7"/>
                    <a:pt x="9" y="6"/>
                    <a:pt x="10" y="5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9" y="8"/>
                    <a:pt x="6" y="11"/>
                    <a:pt x="3" y="13"/>
                  </a:cubicBezTo>
                  <a:cubicBezTo>
                    <a:pt x="3" y="13"/>
                    <a:pt x="3" y="12"/>
                    <a:pt x="3" y="11"/>
                  </a:cubicBezTo>
                  <a:close/>
                  <a:moveTo>
                    <a:pt x="13" y="4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5" y="3"/>
                    <a:pt x="16" y="3"/>
                    <a:pt x="17" y="3"/>
                  </a:cubicBezTo>
                  <a:cubicBezTo>
                    <a:pt x="13" y="6"/>
                    <a:pt x="9" y="10"/>
                    <a:pt x="4" y="13"/>
                  </a:cubicBezTo>
                  <a:cubicBezTo>
                    <a:pt x="7" y="11"/>
                    <a:pt x="11" y="7"/>
                    <a:pt x="13" y="4"/>
                  </a:cubicBezTo>
                  <a:close/>
                  <a:moveTo>
                    <a:pt x="3" y="7"/>
                  </a:moveTo>
                  <a:cubicBezTo>
                    <a:pt x="3" y="6"/>
                    <a:pt x="3" y="5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5" y="4"/>
                    <a:pt x="4" y="6"/>
                    <a:pt x="3" y="7"/>
                  </a:cubicBezTo>
                  <a:close/>
                  <a:moveTo>
                    <a:pt x="16" y="9"/>
                  </a:moveTo>
                  <a:cubicBezTo>
                    <a:pt x="17" y="8"/>
                    <a:pt x="18" y="7"/>
                    <a:pt x="18" y="7"/>
                  </a:cubicBezTo>
                  <a:cubicBezTo>
                    <a:pt x="19" y="6"/>
                    <a:pt x="22" y="3"/>
                    <a:pt x="21" y="5"/>
                  </a:cubicBezTo>
                  <a:cubicBezTo>
                    <a:pt x="18" y="8"/>
                    <a:pt x="16" y="11"/>
                    <a:pt x="14" y="14"/>
                  </a:cubicBezTo>
                  <a:cubicBezTo>
                    <a:pt x="13" y="14"/>
                    <a:pt x="14" y="14"/>
                    <a:pt x="14" y="14"/>
                  </a:cubicBezTo>
                  <a:cubicBezTo>
                    <a:pt x="12" y="14"/>
                    <a:pt x="11" y="14"/>
                    <a:pt x="9" y="14"/>
                  </a:cubicBezTo>
                  <a:cubicBezTo>
                    <a:pt x="12" y="13"/>
                    <a:pt x="14" y="11"/>
                    <a:pt x="16" y="9"/>
                  </a:cubicBezTo>
                  <a:close/>
                  <a:moveTo>
                    <a:pt x="14" y="14"/>
                  </a:moveTo>
                  <a:cubicBezTo>
                    <a:pt x="17" y="11"/>
                    <a:pt x="20" y="7"/>
                    <a:pt x="23" y="5"/>
                  </a:cubicBezTo>
                  <a:cubicBezTo>
                    <a:pt x="25" y="4"/>
                    <a:pt x="24" y="4"/>
                    <a:pt x="23" y="5"/>
                  </a:cubicBezTo>
                  <a:cubicBezTo>
                    <a:pt x="22" y="6"/>
                    <a:pt x="21" y="8"/>
                    <a:pt x="20" y="9"/>
                  </a:cubicBezTo>
                  <a:cubicBezTo>
                    <a:pt x="18" y="11"/>
                    <a:pt x="17" y="12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4"/>
                    <a:pt x="15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lose/>
                  <a:moveTo>
                    <a:pt x="20" y="15"/>
                  </a:moveTo>
                  <a:cubicBezTo>
                    <a:pt x="19" y="14"/>
                    <a:pt x="18" y="14"/>
                    <a:pt x="17" y="14"/>
                  </a:cubicBezTo>
                  <a:cubicBezTo>
                    <a:pt x="21" y="12"/>
                    <a:pt x="23" y="9"/>
                    <a:pt x="26" y="7"/>
                  </a:cubicBezTo>
                  <a:cubicBezTo>
                    <a:pt x="31" y="2"/>
                    <a:pt x="26" y="7"/>
                    <a:pt x="25" y="8"/>
                  </a:cubicBezTo>
                  <a:cubicBezTo>
                    <a:pt x="23" y="10"/>
                    <a:pt x="21" y="12"/>
                    <a:pt x="20" y="14"/>
                  </a:cubicBezTo>
                  <a:cubicBezTo>
                    <a:pt x="20" y="14"/>
                    <a:pt x="20" y="14"/>
                    <a:pt x="20" y="15"/>
                  </a:cubicBezTo>
                  <a:close/>
                  <a:moveTo>
                    <a:pt x="29" y="15"/>
                  </a:moveTo>
                  <a:cubicBezTo>
                    <a:pt x="28" y="15"/>
                    <a:pt x="26" y="15"/>
                    <a:pt x="25" y="15"/>
                  </a:cubicBezTo>
                  <a:cubicBezTo>
                    <a:pt x="28" y="13"/>
                    <a:pt x="30" y="11"/>
                    <a:pt x="32" y="9"/>
                  </a:cubicBezTo>
                  <a:cubicBezTo>
                    <a:pt x="33" y="8"/>
                    <a:pt x="35" y="7"/>
                    <a:pt x="36" y="6"/>
                  </a:cubicBezTo>
                  <a:cubicBezTo>
                    <a:pt x="38" y="4"/>
                    <a:pt x="36" y="6"/>
                    <a:pt x="35" y="7"/>
                  </a:cubicBezTo>
                  <a:cubicBezTo>
                    <a:pt x="33" y="9"/>
                    <a:pt x="31" y="12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lose/>
                  <a:moveTo>
                    <a:pt x="33" y="15"/>
                  </a:moveTo>
                  <a:cubicBezTo>
                    <a:pt x="33" y="15"/>
                    <a:pt x="33" y="15"/>
                    <a:pt x="33" y="15"/>
                  </a:cubicBezTo>
                  <a:cubicBezTo>
                    <a:pt x="32" y="15"/>
                    <a:pt x="31" y="15"/>
                    <a:pt x="30" y="15"/>
                  </a:cubicBezTo>
                  <a:cubicBezTo>
                    <a:pt x="34" y="12"/>
                    <a:pt x="37" y="8"/>
                    <a:pt x="41" y="5"/>
                  </a:cubicBezTo>
                  <a:cubicBezTo>
                    <a:pt x="44" y="3"/>
                    <a:pt x="40" y="7"/>
                    <a:pt x="39" y="8"/>
                  </a:cubicBezTo>
                  <a:cubicBezTo>
                    <a:pt x="37" y="10"/>
                    <a:pt x="35" y="13"/>
                    <a:pt x="33" y="15"/>
                  </a:cubicBezTo>
                  <a:close/>
                  <a:moveTo>
                    <a:pt x="62" y="5"/>
                  </a:moveTo>
                  <a:cubicBezTo>
                    <a:pt x="58" y="8"/>
                    <a:pt x="55" y="11"/>
                    <a:pt x="52" y="15"/>
                  </a:cubicBezTo>
                  <a:cubicBezTo>
                    <a:pt x="55" y="11"/>
                    <a:pt x="58" y="8"/>
                    <a:pt x="60" y="5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2" y="4"/>
                    <a:pt x="64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3" y="7"/>
                    <a:pt x="61" y="10"/>
                    <a:pt x="58" y="12"/>
                  </a:cubicBezTo>
                  <a:cubicBezTo>
                    <a:pt x="59" y="12"/>
                    <a:pt x="59" y="12"/>
                    <a:pt x="59" y="11"/>
                  </a:cubicBezTo>
                  <a:cubicBezTo>
                    <a:pt x="61" y="9"/>
                    <a:pt x="61" y="8"/>
                    <a:pt x="62" y="5"/>
                  </a:cubicBezTo>
                  <a:cubicBezTo>
                    <a:pt x="62" y="5"/>
                    <a:pt x="62" y="5"/>
                    <a:pt x="62" y="5"/>
                  </a:cubicBezTo>
                  <a:close/>
                  <a:moveTo>
                    <a:pt x="55" y="4"/>
                  </a:moveTo>
                  <a:cubicBezTo>
                    <a:pt x="53" y="5"/>
                    <a:pt x="51" y="7"/>
                    <a:pt x="49" y="9"/>
                  </a:cubicBezTo>
                  <a:cubicBezTo>
                    <a:pt x="49" y="9"/>
                    <a:pt x="48" y="10"/>
                    <a:pt x="48" y="10"/>
                  </a:cubicBezTo>
                  <a:cubicBezTo>
                    <a:pt x="49" y="8"/>
                    <a:pt x="50" y="6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4" y="4"/>
                    <a:pt x="56" y="4"/>
                    <a:pt x="59" y="4"/>
                  </a:cubicBezTo>
                  <a:cubicBezTo>
                    <a:pt x="56" y="7"/>
                    <a:pt x="53" y="9"/>
                    <a:pt x="50" y="12"/>
                  </a:cubicBezTo>
                  <a:cubicBezTo>
                    <a:pt x="50" y="12"/>
                    <a:pt x="51" y="11"/>
                    <a:pt x="51" y="11"/>
                  </a:cubicBezTo>
                  <a:cubicBezTo>
                    <a:pt x="52" y="9"/>
                    <a:pt x="54" y="7"/>
                    <a:pt x="55" y="5"/>
                  </a:cubicBezTo>
                  <a:cubicBezTo>
                    <a:pt x="56" y="4"/>
                    <a:pt x="55" y="4"/>
                    <a:pt x="55" y="4"/>
                  </a:cubicBezTo>
                  <a:close/>
                  <a:moveTo>
                    <a:pt x="51" y="8"/>
                  </a:moveTo>
                  <a:cubicBezTo>
                    <a:pt x="52" y="7"/>
                    <a:pt x="53" y="6"/>
                    <a:pt x="54" y="5"/>
                  </a:cubicBezTo>
                  <a:cubicBezTo>
                    <a:pt x="53" y="6"/>
                    <a:pt x="53" y="7"/>
                    <a:pt x="52" y="8"/>
                  </a:cubicBezTo>
                  <a:cubicBezTo>
                    <a:pt x="51" y="10"/>
                    <a:pt x="49" y="13"/>
                    <a:pt x="47" y="15"/>
                  </a:cubicBezTo>
                  <a:cubicBezTo>
                    <a:pt x="47" y="15"/>
                    <a:pt x="48" y="16"/>
                    <a:pt x="48" y="15"/>
                  </a:cubicBezTo>
                  <a:cubicBezTo>
                    <a:pt x="51" y="12"/>
                    <a:pt x="54" y="9"/>
                    <a:pt x="57" y="6"/>
                  </a:cubicBezTo>
                  <a:cubicBezTo>
                    <a:pt x="59" y="5"/>
                    <a:pt x="59" y="5"/>
                    <a:pt x="58" y="7"/>
                  </a:cubicBezTo>
                  <a:cubicBezTo>
                    <a:pt x="57" y="8"/>
                    <a:pt x="56" y="9"/>
                    <a:pt x="55" y="10"/>
                  </a:cubicBezTo>
                  <a:cubicBezTo>
                    <a:pt x="53" y="12"/>
                    <a:pt x="52" y="14"/>
                    <a:pt x="50" y="15"/>
                  </a:cubicBezTo>
                  <a:cubicBezTo>
                    <a:pt x="50" y="15"/>
                    <a:pt x="50" y="16"/>
                    <a:pt x="50" y="16"/>
                  </a:cubicBezTo>
                  <a:cubicBezTo>
                    <a:pt x="48" y="16"/>
                    <a:pt x="46" y="16"/>
                    <a:pt x="43" y="15"/>
                  </a:cubicBezTo>
                  <a:cubicBezTo>
                    <a:pt x="46" y="13"/>
                    <a:pt x="48" y="11"/>
                    <a:pt x="51" y="8"/>
                  </a:cubicBezTo>
                  <a:close/>
                  <a:moveTo>
                    <a:pt x="59" y="8"/>
                  </a:moveTo>
                  <a:cubicBezTo>
                    <a:pt x="59" y="8"/>
                    <a:pt x="60" y="7"/>
                    <a:pt x="61" y="6"/>
                  </a:cubicBezTo>
                  <a:cubicBezTo>
                    <a:pt x="61" y="8"/>
                    <a:pt x="60" y="9"/>
                    <a:pt x="60" y="9"/>
                  </a:cubicBezTo>
                  <a:cubicBezTo>
                    <a:pt x="58" y="12"/>
                    <a:pt x="56" y="14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6"/>
                    <a:pt x="52" y="16"/>
                    <a:pt x="51" y="16"/>
                  </a:cubicBezTo>
                  <a:cubicBezTo>
                    <a:pt x="54" y="14"/>
                    <a:pt x="56" y="11"/>
                    <a:pt x="59" y="8"/>
                  </a:cubicBezTo>
                  <a:close/>
                  <a:moveTo>
                    <a:pt x="63" y="8"/>
                  </a:moveTo>
                  <a:cubicBezTo>
                    <a:pt x="63" y="8"/>
                    <a:pt x="66" y="5"/>
                    <a:pt x="64" y="8"/>
                  </a:cubicBezTo>
                  <a:cubicBezTo>
                    <a:pt x="63" y="10"/>
                    <a:pt x="61" y="13"/>
                    <a:pt x="59" y="15"/>
                  </a:cubicBezTo>
                  <a:cubicBezTo>
                    <a:pt x="59" y="15"/>
                    <a:pt x="59" y="16"/>
                    <a:pt x="60" y="16"/>
                  </a:cubicBezTo>
                  <a:cubicBezTo>
                    <a:pt x="61" y="15"/>
                    <a:pt x="61" y="15"/>
                    <a:pt x="62" y="14"/>
                  </a:cubicBezTo>
                  <a:cubicBezTo>
                    <a:pt x="64" y="12"/>
                    <a:pt x="66" y="11"/>
                    <a:pt x="63" y="15"/>
                  </a:cubicBezTo>
                  <a:cubicBezTo>
                    <a:pt x="62" y="15"/>
                    <a:pt x="63" y="16"/>
                    <a:pt x="63" y="16"/>
                  </a:cubicBezTo>
                  <a:cubicBezTo>
                    <a:pt x="64" y="15"/>
                    <a:pt x="65" y="15"/>
                    <a:pt x="66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5" y="15"/>
                    <a:pt x="63" y="15"/>
                    <a:pt x="64" y="15"/>
                  </a:cubicBezTo>
                  <a:cubicBezTo>
                    <a:pt x="65" y="13"/>
                    <a:pt x="66" y="12"/>
                    <a:pt x="67" y="10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5" y="11"/>
                    <a:pt x="65" y="11"/>
                    <a:pt x="64" y="12"/>
                  </a:cubicBezTo>
                  <a:cubicBezTo>
                    <a:pt x="63" y="12"/>
                    <a:pt x="59" y="16"/>
                    <a:pt x="62" y="13"/>
                  </a:cubicBezTo>
                  <a:cubicBezTo>
                    <a:pt x="64" y="11"/>
                    <a:pt x="65" y="8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6" y="5"/>
                    <a:pt x="67" y="5"/>
                  </a:cubicBezTo>
                  <a:cubicBezTo>
                    <a:pt x="67" y="9"/>
                    <a:pt x="67" y="12"/>
                    <a:pt x="67" y="16"/>
                  </a:cubicBezTo>
                  <a:cubicBezTo>
                    <a:pt x="63" y="16"/>
                    <a:pt x="59" y="16"/>
                    <a:pt x="55" y="16"/>
                  </a:cubicBezTo>
                  <a:cubicBezTo>
                    <a:pt x="58" y="14"/>
                    <a:pt x="60" y="11"/>
                    <a:pt x="63" y="8"/>
                  </a:cubicBezTo>
                  <a:close/>
                  <a:moveTo>
                    <a:pt x="37" y="3"/>
                  </a:moveTo>
                  <a:cubicBezTo>
                    <a:pt x="41" y="3"/>
                    <a:pt x="46" y="4"/>
                    <a:pt x="50" y="4"/>
                  </a:cubicBezTo>
                  <a:cubicBezTo>
                    <a:pt x="48" y="5"/>
                    <a:pt x="46" y="6"/>
                    <a:pt x="44" y="8"/>
                  </a:cubicBezTo>
                  <a:cubicBezTo>
                    <a:pt x="45" y="7"/>
                    <a:pt x="46" y="6"/>
                    <a:pt x="47" y="5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3" y="6"/>
                    <a:pt x="40" y="9"/>
                    <a:pt x="37" y="12"/>
                  </a:cubicBezTo>
                  <a:cubicBezTo>
                    <a:pt x="37" y="11"/>
                    <a:pt x="37" y="11"/>
                    <a:pt x="38" y="11"/>
                  </a:cubicBezTo>
                  <a:cubicBezTo>
                    <a:pt x="40" y="9"/>
                    <a:pt x="41" y="6"/>
                    <a:pt x="43" y="4"/>
                  </a:cubicBezTo>
                  <a:cubicBezTo>
                    <a:pt x="43" y="4"/>
                    <a:pt x="43" y="3"/>
                    <a:pt x="43" y="4"/>
                  </a:cubicBezTo>
                  <a:cubicBezTo>
                    <a:pt x="39" y="5"/>
                    <a:pt x="36" y="8"/>
                    <a:pt x="33" y="11"/>
                  </a:cubicBezTo>
                  <a:cubicBezTo>
                    <a:pt x="32" y="12"/>
                    <a:pt x="29" y="16"/>
                    <a:pt x="32" y="13"/>
                  </a:cubicBezTo>
                  <a:cubicBezTo>
                    <a:pt x="34" y="10"/>
                    <a:pt x="36" y="7"/>
                    <a:pt x="38" y="5"/>
                  </a:cubicBezTo>
                  <a:cubicBezTo>
                    <a:pt x="38" y="4"/>
                    <a:pt x="38" y="4"/>
                    <a:pt x="37" y="4"/>
                  </a:cubicBezTo>
                  <a:cubicBezTo>
                    <a:pt x="34" y="5"/>
                    <a:pt x="32" y="8"/>
                    <a:pt x="29" y="11"/>
                  </a:cubicBezTo>
                  <a:cubicBezTo>
                    <a:pt x="28" y="12"/>
                    <a:pt x="23" y="16"/>
                    <a:pt x="26" y="12"/>
                  </a:cubicBezTo>
                  <a:cubicBezTo>
                    <a:pt x="28" y="10"/>
                    <a:pt x="31" y="7"/>
                    <a:pt x="33" y="4"/>
                  </a:cubicBezTo>
                  <a:cubicBezTo>
                    <a:pt x="33" y="4"/>
                    <a:pt x="33" y="3"/>
                    <a:pt x="33" y="4"/>
                  </a:cubicBezTo>
                  <a:cubicBezTo>
                    <a:pt x="29" y="5"/>
                    <a:pt x="27" y="8"/>
                    <a:pt x="24" y="11"/>
                  </a:cubicBezTo>
                  <a:cubicBezTo>
                    <a:pt x="24" y="11"/>
                    <a:pt x="23" y="12"/>
                    <a:pt x="22" y="13"/>
                  </a:cubicBezTo>
                  <a:cubicBezTo>
                    <a:pt x="19" y="15"/>
                    <a:pt x="24" y="10"/>
                    <a:pt x="24" y="10"/>
                  </a:cubicBezTo>
                  <a:cubicBezTo>
                    <a:pt x="26" y="8"/>
                    <a:pt x="28" y="6"/>
                    <a:pt x="30" y="4"/>
                  </a:cubicBezTo>
                  <a:cubicBezTo>
                    <a:pt x="30" y="4"/>
                    <a:pt x="30" y="3"/>
                    <a:pt x="29" y="4"/>
                  </a:cubicBezTo>
                  <a:cubicBezTo>
                    <a:pt x="26" y="6"/>
                    <a:pt x="23" y="8"/>
                    <a:pt x="20" y="11"/>
                  </a:cubicBezTo>
                  <a:cubicBezTo>
                    <a:pt x="19" y="12"/>
                    <a:pt x="18" y="13"/>
                    <a:pt x="17" y="14"/>
                  </a:cubicBezTo>
                  <a:cubicBezTo>
                    <a:pt x="18" y="13"/>
                    <a:pt x="19" y="11"/>
                    <a:pt x="19" y="11"/>
                  </a:cubicBezTo>
                  <a:cubicBezTo>
                    <a:pt x="21" y="8"/>
                    <a:pt x="23" y="6"/>
                    <a:pt x="26" y="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9" y="3"/>
                    <a:pt x="33" y="3"/>
                    <a:pt x="37" y="3"/>
                  </a:cubicBezTo>
                  <a:close/>
                </a:path>
              </a:pathLst>
            </a:custGeom>
            <a:blipFill dpi="0" rotWithShape="1">
              <a:blip r:embed="rId4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74" name="Freeform 68"/>
            <p:cNvSpPr>
              <a:spLocks noEditPoints="1"/>
            </p:cNvSpPr>
            <p:nvPr/>
          </p:nvSpPr>
          <p:spPr bwMode="auto">
            <a:xfrm>
              <a:off x="4513349" y="-135676"/>
              <a:ext cx="52388" cy="49213"/>
            </a:xfrm>
            <a:custGeom>
              <a:avLst/>
              <a:gdLst>
                <a:gd name="T0" fmla="*/ 10 w 18"/>
                <a:gd name="T1" fmla="*/ 16 h 17"/>
                <a:gd name="T2" fmla="*/ 17 w 18"/>
                <a:gd name="T3" fmla="*/ 7 h 17"/>
                <a:gd name="T4" fmla="*/ 7 w 18"/>
                <a:gd name="T5" fmla="*/ 0 h 17"/>
                <a:gd name="T6" fmla="*/ 7 w 18"/>
                <a:gd name="T7" fmla="*/ 0 h 17"/>
                <a:gd name="T8" fmla="*/ 0 w 18"/>
                <a:gd name="T9" fmla="*/ 9 h 17"/>
                <a:gd name="T10" fmla="*/ 10 w 18"/>
                <a:gd name="T11" fmla="*/ 16 h 17"/>
                <a:gd name="T12" fmla="*/ 10 w 18"/>
                <a:gd name="T13" fmla="*/ 13 h 17"/>
                <a:gd name="T14" fmla="*/ 3 w 18"/>
                <a:gd name="T15" fmla="*/ 9 h 17"/>
                <a:gd name="T16" fmla="*/ 3 w 18"/>
                <a:gd name="T17" fmla="*/ 9 h 17"/>
                <a:gd name="T18" fmla="*/ 9 w 18"/>
                <a:gd name="T19" fmla="*/ 6 h 17"/>
                <a:gd name="T20" fmla="*/ 4 w 18"/>
                <a:gd name="T21" fmla="*/ 11 h 17"/>
                <a:gd name="T22" fmla="*/ 5 w 18"/>
                <a:gd name="T23" fmla="*/ 11 h 17"/>
                <a:gd name="T24" fmla="*/ 10 w 18"/>
                <a:gd name="T25" fmla="*/ 7 h 17"/>
                <a:gd name="T26" fmla="*/ 7 w 18"/>
                <a:gd name="T27" fmla="*/ 12 h 17"/>
                <a:gd name="T28" fmla="*/ 7 w 18"/>
                <a:gd name="T29" fmla="*/ 13 h 17"/>
                <a:gd name="T30" fmla="*/ 12 w 18"/>
                <a:gd name="T31" fmla="*/ 10 h 17"/>
                <a:gd name="T32" fmla="*/ 10 w 18"/>
                <a:gd name="T33" fmla="*/ 13 h 17"/>
                <a:gd name="T34" fmla="*/ 11 w 18"/>
                <a:gd name="T35" fmla="*/ 13 h 17"/>
                <a:gd name="T36" fmla="*/ 10 w 18"/>
                <a:gd name="T37" fmla="*/ 13 h 17"/>
                <a:gd name="T38" fmla="*/ 11 w 18"/>
                <a:gd name="T39" fmla="*/ 13 h 17"/>
                <a:gd name="T40" fmla="*/ 13 w 18"/>
                <a:gd name="T41" fmla="*/ 10 h 17"/>
                <a:gd name="T42" fmla="*/ 13 w 18"/>
                <a:gd name="T43" fmla="*/ 9 h 17"/>
                <a:gd name="T44" fmla="*/ 8 w 18"/>
                <a:gd name="T45" fmla="*/ 11 h 17"/>
                <a:gd name="T46" fmla="*/ 12 w 18"/>
                <a:gd name="T47" fmla="*/ 7 h 17"/>
                <a:gd name="T48" fmla="*/ 11 w 18"/>
                <a:gd name="T49" fmla="*/ 6 h 17"/>
                <a:gd name="T50" fmla="*/ 7 w 18"/>
                <a:gd name="T51" fmla="*/ 9 h 17"/>
                <a:gd name="T52" fmla="*/ 11 w 18"/>
                <a:gd name="T53" fmla="*/ 5 h 17"/>
                <a:gd name="T54" fmla="*/ 11 w 18"/>
                <a:gd name="T55" fmla="*/ 4 h 17"/>
                <a:gd name="T56" fmla="*/ 6 w 18"/>
                <a:gd name="T57" fmla="*/ 7 h 17"/>
                <a:gd name="T58" fmla="*/ 9 w 18"/>
                <a:gd name="T59" fmla="*/ 3 h 17"/>
                <a:gd name="T60" fmla="*/ 11 w 18"/>
                <a:gd name="T61" fmla="*/ 13 h 17"/>
                <a:gd name="T62" fmla="*/ 6 w 18"/>
                <a:gd name="T63" fmla="*/ 3 h 17"/>
                <a:gd name="T64" fmla="*/ 4 w 18"/>
                <a:gd name="T65" fmla="*/ 5 h 17"/>
                <a:gd name="T66" fmla="*/ 6 w 18"/>
                <a:gd name="T67" fmla="*/ 3 h 17"/>
                <a:gd name="T68" fmla="*/ 4 w 18"/>
                <a:gd name="T69" fmla="*/ 5 h 17"/>
                <a:gd name="T70" fmla="*/ 4 w 18"/>
                <a:gd name="T71" fmla="*/ 5 h 17"/>
                <a:gd name="T72" fmla="*/ 8 w 18"/>
                <a:gd name="T73" fmla="*/ 3 h 17"/>
                <a:gd name="T74" fmla="*/ 3 w 18"/>
                <a:gd name="T75" fmla="*/ 8 h 17"/>
                <a:gd name="T76" fmla="*/ 3 w 18"/>
                <a:gd name="T77" fmla="*/ 8 h 17"/>
                <a:gd name="T78" fmla="*/ 4 w 18"/>
                <a:gd name="T7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7">
                  <a:moveTo>
                    <a:pt x="10" y="16"/>
                  </a:moveTo>
                  <a:cubicBezTo>
                    <a:pt x="14" y="16"/>
                    <a:pt x="18" y="12"/>
                    <a:pt x="17" y="7"/>
                  </a:cubicBezTo>
                  <a:cubicBezTo>
                    <a:pt x="16" y="2"/>
                    <a:pt x="12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4"/>
                    <a:pt x="5" y="17"/>
                    <a:pt x="10" y="16"/>
                  </a:cubicBezTo>
                  <a:close/>
                  <a:moveTo>
                    <a:pt x="10" y="13"/>
                  </a:moveTo>
                  <a:cubicBezTo>
                    <a:pt x="6" y="14"/>
                    <a:pt x="3" y="12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5" y="8"/>
                    <a:pt x="7" y="7"/>
                    <a:pt x="9" y="6"/>
                  </a:cubicBezTo>
                  <a:cubicBezTo>
                    <a:pt x="8" y="7"/>
                    <a:pt x="6" y="9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7" y="10"/>
                    <a:pt x="8" y="9"/>
                    <a:pt x="10" y="7"/>
                  </a:cubicBezTo>
                  <a:cubicBezTo>
                    <a:pt x="9" y="9"/>
                    <a:pt x="8" y="10"/>
                    <a:pt x="7" y="12"/>
                  </a:cubicBezTo>
                  <a:cubicBezTo>
                    <a:pt x="6" y="12"/>
                    <a:pt x="7" y="13"/>
                    <a:pt x="7" y="13"/>
                  </a:cubicBezTo>
                  <a:cubicBezTo>
                    <a:pt x="9" y="12"/>
                    <a:pt x="10" y="11"/>
                    <a:pt x="12" y="10"/>
                  </a:cubicBezTo>
                  <a:cubicBezTo>
                    <a:pt x="12" y="11"/>
                    <a:pt x="11" y="12"/>
                    <a:pt x="10" y="13"/>
                  </a:cubicBezTo>
                  <a:cubicBezTo>
                    <a:pt x="10" y="13"/>
                    <a:pt x="10" y="13"/>
                    <a:pt x="11" y="13"/>
                  </a:cubicBezTo>
                  <a:cubicBezTo>
                    <a:pt x="10" y="13"/>
                    <a:pt x="10" y="13"/>
                    <a:pt x="10" y="13"/>
                  </a:cubicBezTo>
                  <a:close/>
                  <a:moveTo>
                    <a:pt x="11" y="13"/>
                  </a:moveTo>
                  <a:cubicBezTo>
                    <a:pt x="12" y="12"/>
                    <a:pt x="13" y="11"/>
                    <a:pt x="13" y="10"/>
                  </a:cubicBezTo>
                  <a:cubicBezTo>
                    <a:pt x="14" y="9"/>
                    <a:pt x="13" y="9"/>
                    <a:pt x="13" y="9"/>
                  </a:cubicBezTo>
                  <a:cubicBezTo>
                    <a:pt x="11" y="9"/>
                    <a:pt x="10" y="10"/>
                    <a:pt x="8" y="11"/>
                  </a:cubicBezTo>
                  <a:cubicBezTo>
                    <a:pt x="9" y="10"/>
                    <a:pt x="11" y="8"/>
                    <a:pt x="12" y="7"/>
                  </a:cubicBezTo>
                  <a:cubicBezTo>
                    <a:pt x="12" y="6"/>
                    <a:pt x="12" y="6"/>
                    <a:pt x="11" y="6"/>
                  </a:cubicBezTo>
                  <a:cubicBezTo>
                    <a:pt x="10" y="7"/>
                    <a:pt x="8" y="8"/>
                    <a:pt x="7" y="9"/>
                  </a:cubicBezTo>
                  <a:cubicBezTo>
                    <a:pt x="8" y="7"/>
                    <a:pt x="10" y="6"/>
                    <a:pt x="11" y="5"/>
                  </a:cubicBezTo>
                  <a:cubicBezTo>
                    <a:pt x="11" y="5"/>
                    <a:pt x="11" y="4"/>
                    <a:pt x="11" y="4"/>
                  </a:cubicBezTo>
                  <a:cubicBezTo>
                    <a:pt x="9" y="5"/>
                    <a:pt x="7" y="6"/>
                    <a:pt x="6" y="7"/>
                  </a:cubicBezTo>
                  <a:cubicBezTo>
                    <a:pt x="7" y="6"/>
                    <a:pt x="8" y="4"/>
                    <a:pt x="9" y="3"/>
                  </a:cubicBezTo>
                  <a:cubicBezTo>
                    <a:pt x="14" y="4"/>
                    <a:pt x="16" y="11"/>
                    <a:pt x="11" y="13"/>
                  </a:cubicBezTo>
                  <a:close/>
                  <a:moveTo>
                    <a:pt x="6" y="3"/>
                  </a:moveTo>
                  <a:cubicBezTo>
                    <a:pt x="6" y="4"/>
                    <a:pt x="5" y="4"/>
                    <a:pt x="4" y="5"/>
                  </a:cubicBezTo>
                  <a:cubicBezTo>
                    <a:pt x="5" y="4"/>
                    <a:pt x="5" y="4"/>
                    <a:pt x="6" y="3"/>
                  </a:cubicBezTo>
                  <a:close/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7" y="4"/>
                    <a:pt x="8" y="3"/>
                  </a:cubicBezTo>
                  <a:cubicBezTo>
                    <a:pt x="6" y="5"/>
                    <a:pt x="5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6"/>
                    <a:pt x="4" y="5"/>
                  </a:cubicBezTo>
                  <a:close/>
                </a:path>
              </a:pathLst>
            </a:custGeom>
            <a:blipFill dpi="0" rotWithShape="1">
              <a:blip r:embed="rId5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75" name="Freeform 69"/>
            <p:cNvSpPr>
              <a:spLocks noEditPoints="1"/>
            </p:cNvSpPr>
            <p:nvPr/>
          </p:nvSpPr>
          <p:spPr bwMode="auto">
            <a:xfrm>
              <a:off x="4930861" y="178649"/>
              <a:ext cx="153988" cy="144463"/>
            </a:xfrm>
            <a:custGeom>
              <a:avLst/>
              <a:gdLst>
                <a:gd name="T0" fmla="*/ 42 w 53"/>
                <a:gd name="T1" fmla="*/ 0 h 50"/>
                <a:gd name="T2" fmla="*/ 13 w 53"/>
                <a:gd name="T3" fmla="*/ 1 h 50"/>
                <a:gd name="T4" fmla="*/ 11 w 53"/>
                <a:gd name="T5" fmla="*/ 1 h 50"/>
                <a:gd name="T6" fmla="*/ 15 w 53"/>
                <a:gd name="T7" fmla="*/ 27 h 50"/>
                <a:gd name="T8" fmla="*/ 11 w 53"/>
                <a:gd name="T9" fmla="*/ 50 h 50"/>
                <a:gd name="T10" fmla="*/ 40 w 53"/>
                <a:gd name="T11" fmla="*/ 49 h 50"/>
                <a:gd name="T12" fmla="*/ 52 w 53"/>
                <a:gd name="T13" fmla="*/ 38 h 50"/>
                <a:gd name="T14" fmla="*/ 53 w 53"/>
                <a:gd name="T15" fmla="*/ 11 h 50"/>
                <a:gd name="T16" fmla="*/ 38 w 53"/>
                <a:gd name="T17" fmla="*/ 44 h 50"/>
                <a:gd name="T18" fmla="*/ 36 w 53"/>
                <a:gd name="T19" fmla="*/ 42 h 50"/>
                <a:gd name="T20" fmla="*/ 34 w 53"/>
                <a:gd name="T21" fmla="*/ 40 h 50"/>
                <a:gd name="T22" fmla="*/ 32 w 53"/>
                <a:gd name="T23" fmla="*/ 37 h 50"/>
                <a:gd name="T24" fmla="*/ 32 w 53"/>
                <a:gd name="T25" fmla="*/ 37 h 50"/>
                <a:gd name="T26" fmla="*/ 31 w 53"/>
                <a:gd name="T27" fmla="*/ 36 h 50"/>
                <a:gd name="T28" fmla="*/ 35 w 53"/>
                <a:gd name="T29" fmla="*/ 26 h 50"/>
                <a:gd name="T30" fmla="*/ 43 w 53"/>
                <a:gd name="T31" fmla="*/ 42 h 50"/>
                <a:gd name="T32" fmla="*/ 40 w 53"/>
                <a:gd name="T33" fmla="*/ 41 h 50"/>
                <a:gd name="T34" fmla="*/ 43 w 53"/>
                <a:gd name="T35" fmla="*/ 33 h 50"/>
                <a:gd name="T36" fmla="*/ 41 w 53"/>
                <a:gd name="T37" fmla="*/ 31 h 50"/>
                <a:gd name="T38" fmla="*/ 43 w 53"/>
                <a:gd name="T39" fmla="*/ 42 h 50"/>
                <a:gd name="T40" fmla="*/ 38 w 53"/>
                <a:gd name="T41" fmla="*/ 27 h 50"/>
                <a:gd name="T42" fmla="*/ 36 w 53"/>
                <a:gd name="T43" fmla="*/ 25 h 50"/>
                <a:gd name="T44" fmla="*/ 36 w 53"/>
                <a:gd name="T45" fmla="*/ 25 h 50"/>
                <a:gd name="T46" fmla="*/ 35 w 53"/>
                <a:gd name="T47" fmla="*/ 24 h 50"/>
                <a:gd name="T48" fmla="*/ 36 w 53"/>
                <a:gd name="T49" fmla="*/ 18 h 50"/>
                <a:gd name="T50" fmla="*/ 27 w 53"/>
                <a:gd name="T51" fmla="*/ 26 h 50"/>
                <a:gd name="T52" fmla="*/ 14 w 53"/>
                <a:gd name="T53" fmla="*/ 32 h 50"/>
                <a:gd name="T54" fmla="*/ 22 w 53"/>
                <a:gd name="T55" fmla="*/ 27 h 50"/>
                <a:gd name="T56" fmla="*/ 18 w 53"/>
                <a:gd name="T57" fmla="*/ 16 h 50"/>
                <a:gd name="T58" fmla="*/ 17 w 53"/>
                <a:gd name="T59" fmla="*/ 13 h 50"/>
                <a:gd name="T60" fmla="*/ 13 w 53"/>
                <a:gd name="T61" fmla="*/ 8 h 50"/>
                <a:gd name="T62" fmla="*/ 9 w 53"/>
                <a:gd name="T63" fmla="*/ 16 h 50"/>
                <a:gd name="T64" fmla="*/ 9 w 53"/>
                <a:gd name="T65" fmla="*/ 8 h 50"/>
                <a:gd name="T66" fmla="*/ 11 w 53"/>
                <a:gd name="T67" fmla="*/ 4 h 50"/>
                <a:gd name="T68" fmla="*/ 15 w 53"/>
                <a:gd name="T69" fmla="*/ 10 h 50"/>
                <a:gd name="T70" fmla="*/ 14 w 53"/>
                <a:gd name="T71" fmla="*/ 7 h 50"/>
                <a:gd name="T72" fmla="*/ 10 w 53"/>
                <a:gd name="T73" fmla="*/ 16 h 50"/>
                <a:gd name="T74" fmla="*/ 19 w 53"/>
                <a:gd name="T75" fmla="*/ 15 h 50"/>
                <a:gd name="T76" fmla="*/ 21 w 53"/>
                <a:gd name="T77" fmla="*/ 16 h 50"/>
                <a:gd name="T78" fmla="*/ 22 w 53"/>
                <a:gd name="T79" fmla="*/ 16 h 50"/>
                <a:gd name="T80" fmla="*/ 22 w 53"/>
                <a:gd name="T81" fmla="*/ 16 h 50"/>
                <a:gd name="T82" fmla="*/ 42 w 53"/>
                <a:gd name="T83" fmla="*/ 4 h 50"/>
                <a:gd name="T84" fmla="*/ 21 w 53"/>
                <a:gd name="T85" fmla="*/ 22 h 50"/>
                <a:gd name="T86" fmla="*/ 26 w 53"/>
                <a:gd name="T87" fmla="*/ 19 h 50"/>
                <a:gd name="T88" fmla="*/ 19 w 53"/>
                <a:gd name="T89" fmla="*/ 27 h 50"/>
                <a:gd name="T90" fmla="*/ 27 w 53"/>
                <a:gd name="T91" fmla="*/ 19 h 50"/>
                <a:gd name="T92" fmla="*/ 44 w 53"/>
                <a:gd name="T93" fmla="*/ 5 h 50"/>
                <a:gd name="T94" fmla="*/ 39 w 53"/>
                <a:gd name="T95" fmla="*/ 11 h 50"/>
                <a:gd name="T96" fmla="*/ 18 w 53"/>
                <a:gd name="T97" fmla="*/ 26 h 50"/>
                <a:gd name="T98" fmla="*/ 17 w 53"/>
                <a:gd name="T99" fmla="*/ 24 h 50"/>
                <a:gd name="T100" fmla="*/ 18 w 53"/>
                <a:gd name="T101" fmla="*/ 36 h 50"/>
                <a:gd name="T102" fmla="*/ 13 w 53"/>
                <a:gd name="T103" fmla="*/ 41 h 50"/>
                <a:gd name="T104" fmla="*/ 26 w 53"/>
                <a:gd name="T105" fmla="*/ 24 h 50"/>
                <a:gd name="T106" fmla="*/ 24 w 53"/>
                <a:gd name="T107" fmla="*/ 25 h 50"/>
                <a:gd name="T108" fmla="*/ 19 w 53"/>
                <a:gd name="T109" fmla="*/ 18 h 50"/>
                <a:gd name="T110" fmla="*/ 11 w 53"/>
                <a:gd name="T111" fmla="*/ 46 h 50"/>
                <a:gd name="T112" fmla="*/ 42 w 53"/>
                <a:gd name="T113" fmla="*/ 16 h 50"/>
                <a:gd name="T114" fmla="*/ 26 w 53"/>
                <a:gd name="T115" fmla="*/ 32 h 50"/>
                <a:gd name="T116" fmla="*/ 40 w 53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0">
                  <a:moveTo>
                    <a:pt x="52" y="10"/>
                  </a:moveTo>
                  <a:cubicBezTo>
                    <a:pt x="50" y="6"/>
                    <a:pt x="46" y="4"/>
                    <a:pt x="43" y="0"/>
                  </a:cubicBezTo>
                  <a:cubicBezTo>
                    <a:pt x="43" y="0"/>
                    <a:pt x="43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1" y="0"/>
                  </a:cubicBezTo>
                  <a:cubicBezTo>
                    <a:pt x="35" y="5"/>
                    <a:pt x="30" y="10"/>
                    <a:pt x="25" y="15"/>
                  </a:cubicBezTo>
                  <a:cubicBezTo>
                    <a:pt x="21" y="11"/>
                    <a:pt x="17" y="6"/>
                    <a:pt x="13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7" y="3"/>
                    <a:pt x="4" y="6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6" y="16"/>
                    <a:pt x="10" y="21"/>
                    <a:pt x="15" y="27"/>
                  </a:cubicBezTo>
                  <a:cubicBezTo>
                    <a:pt x="11" y="31"/>
                    <a:pt x="6" y="35"/>
                    <a:pt x="2" y="40"/>
                  </a:cubicBezTo>
                  <a:cubicBezTo>
                    <a:pt x="2" y="40"/>
                    <a:pt x="1" y="40"/>
                    <a:pt x="1" y="40"/>
                  </a:cubicBezTo>
                  <a:cubicBezTo>
                    <a:pt x="1" y="41"/>
                    <a:pt x="1" y="41"/>
                    <a:pt x="2" y="42"/>
                  </a:cubicBezTo>
                  <a:cubicBezTo>
                    <a:pt x="4" y="45"/>
                    <a:pt x="7" y="47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2" y="50"/>
                    <a:pt x="12" y="50"/>
                    <a:pt x="12" y="49"/>
                  </a:cubicBezTo>
                  <a:cubicBezTo>
                    <a:pt x="17" y="44"/>
                    <a:pt x="22" y="40"/>
                    <a:pt x="27" y="35"/>
                  </a:cubicBezTo>
                  <a:cubicBezTo>
                    <a:pt x="31" y="40"/>
                    <a:pt x="35" y="45"/>
                    <a:pt x="40" y="49"/>
                  </a:cubicBezTo>
                  <a:cubicBezTo>
                    <a:pt x="40" y="49"/>
                    <a:pt x="40" y="50"/>
                    <a:pt x="40" y="50"/>
                  </a:cubicBezTo>
                  <a:cubicBezTo>
                    <a:pt x="41" y="50"/>
                    <a:pt x="41" y="50"/>
                    <a:pt x="42" y="49"/>
                  </a:cubicBezTo>
                  <a:cubicBezTo>
                    <a:pt x="45" y="46"/>
                    <a:pt x="49" y="44"/>
                    <a:pt x="52" y="40"/>
                  </a:cubicBezTo>
                  <a:cubicBezTo>
                    <a:pt x="52" y="39"/>
                    <a:pt x="52" y="39"/>
                    <a:pt x="52" y="38"/>
                  </a:cubicBezTo>
                  <a:cubicBezTo>
                    <a:pt x="52" y="38"/>
                    <a:pt x="52" y="38"/>
                    <a:pt x="51" y="38"/>
                  </a:cubicBezTo>
                  <a:cubicBezTo>
                    <a:pt x="47" y="33"/>
                    <a:pt x="43" y="28"/>
                    <a:pt x="38" y="24"/>
                  </a:cubicBezTo>
                  <a:cubicBezTo>
                    <a:pt x="43" y="20"/>
                    <a:pt x="47" y="16"/>
                    <a:pt x="52" y="12"/>
                  </a:cubicBezTo>
                  <a:cubicBezTo>
                    <a:pt x="53" y="12"/>
                    <a:pt x="53" y="12"/>
                    <a:pt x="53" y="11"/>
                  </a:cubicBezTo>
                  <a:cubicBezTo>
                    <a:pt x="53" y="11"/>
                    <a:pt x="53" y="10"/>
                    <a:pt x="52" y="10"/>
                  </a:cubicBezTo>
                  <a:close/>
                  <a:moveTo>
                    <a:pt x="39" y="45"/>
                  </a:move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4"/>
                    <a:pt x="38" y="44"/>
                  </a:cubicBezTo>
                  <a:cubicBezTo>
                    <a:pt x="39" y="43"/>
                    <a:pt x="40" y="42"/>
                    <a:pt x="41" y="41"/>
                  </a:cubicBezTo>
                  <a:cubicBezTo>
                    <a:pt x="42" y="40"/>
                    <a:pt x="44" y="40"/>
                    <a:pt x="45" y="39"/>
                  </a:cubicBezTo>
                  <a:cubicBezTo>
                    <a:pt x="43" y="41"/>
                    <a:pt x="41" y="43"/>
                    <a:pt x="39" y="45"/>
                  </a:cubicBezTo>
                  <a:close/>
                  <a:moveTo>
                    <a:pt x="36" y="42"/>
                  </a:moveTo>
                  <a:cubicBezTo>
                    <a:pt x="38" y="40"/>
                    <a:pt x="41" y="38"/>
                    <a:pt x="43" y="36"/>
                  </a:cubicBezTo>
                  <a:cubicBezTo>
                    <a:pt x="41" y="38"/>
                    <a:pt x="39" y="41"/>
                    <a:pt x="38" y="43"/>
                  </a:cubicBezTo>
                  <a:cubicBezTo>
                    <a:pt x="37" y="43"/>
                    <a:pt x="37" y="42"/>
                    <a:pt x="36" y="42"/>
                  </a:cubicBezTo>
                  <a:close/>
                  <a:moveTo>
                    <a:pt x="34" y="40"/>
                  </a:moveTo>
                  <a:cubicBezTo>
                    <a:pt x="36" y="38"/>
                    <a:pt x="39" y="36"/>
                    <a:pt x="40" y="35"/>
                  </a:cubicBezTo>
                  <a:cubicBezTo>
                    <a:pt x="39" y="37"/>
                    <a:pt x="37" y="39"/>
                    <a:pt x="35" y="41"/>
                  </a:cubicBezTo>
                  <a:cubicBezTo>
                    <a:pt x="35" y="40"/>
                    <a:pt x="35" y="40"/>
                    <a:pt x="34" y="40"/>
                  </a:cubicBezTo>
                  <a:close/>
                  <a:moveTo>
                    <a:pt x="32" y="37"/>
                  </a:moveTo>
                  <a:cubicBezTo>
                    <a:pt x="35" y="35"/>
                    <a:pt x="37" y="33"/>
                    <a:pt x="39" y="31"/>
                  </a:cubicBezTo>
                  <a:cubicBezTo>
                    <a:pt x="39" y="31"/>
                    <a:pt x="37" y="34"/>
                    <a:pt x="38" y="34"/>
                  </a:cubicBezTo>
                  <a:cubicBezTo>
                    <a:pt x="36" y="36"/>
                    <a:pt x="35" y="37"/>
                    <a:pt x="34" y="39"/>
                  </a:cubicBezTo>
                  <a:cubicBezTo>
                    <a:pt x="33" y="38"/>
                    <a:pt x="33" y="38"/>
                    <a:pt x="32" y="37"/>
                  </a:cubicBezTo>
                  <a:close/>
                  <a:moveTo>
                    <a:pt x="30" y="34"/>
                  </a:moveTo>
                  <a:cubicBezTo>
                    <a:pt x="32" y="33"/>
                    <a:pt x="34" y="31"/>
                    <a:pt x="37" y="29"/>
                  </a:cubicBezTo>
                  <a:cubicBezTo>
                    <a:pt x="36" y="30"/>
                    <a:pt x="35" y="33"/>
                    <a:pt x="34" y="33"/>
                  </a:cubicBezTo>
                  <a:cubicBezTo>
                    <a:pt x="33" y="34"/>
                    <a:pt x="32" y="35"/>
                    <a:pt x="31" y="36"/>
                  </a:cubicBezTo>
                  <a:cubicBezTo>
                    <a:pt x="31" y="36"/>
                    <a:pt x="30" y="35"/>
                    <a:pt x="30" y="34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30" y="30"/>
                    <a:pt x="33" y="29"/>
                    <a:pt x="35" y="26"/>
                  </a:cubicBezTo>
                  <a:cubicBezTo>
                    <a:pt x="34" y="27"/>
                    <a:pt x="33" y="29"/>
                    <a:pt x="32" y="31"/>
                  </a:cubicBezTo>
                  <a:cubicBezTo>
                    <a:pt x="31" y="32"/>
                    <a:pt x="30" y="32"/>
                    <a:pt x="29" y="34"/>
                  </a:cubicBezTo>
                  <a:cubicBezTo>
                    <a:pt x="28" y="33"/>
                    <a:pt x="28" y="33"/>
                    <a:pt x="28" y="32"/>
                  </a:cubicBezTo>
                  <a:close/>
                  <a:moveTo>
                    <a:pt x="43" y="42"/>
                  </a:moveTo>
                  <a:cubicBezTo>
                    <a:pt x="44" y="40"/>
                    <a:pt x="46" y="39"/>
                    <a:pt x="47" y="38"/>
                  </a:cubicBezTo>
                  <a:cubicBezTo>
                    <a:pt x="47" y="38"/>
                    <a:pt x="47" y="37"/>
                    <a:pt x="46" y="37"/>
                  </a:cubicBezTo>
                  <a:cubicBezTo>
                    <a:pt x="44" y="38"/>
                    <a:pt x="43" y="39"/>
                    <a:pt x="41" y="41"/>
                  </a:cubicBezTo>
                  <a:cubicBezTo>
                    <a:pt x="40" y="42"/>
                    <a:pt x="38" y="45"/>
                    <a:pt x="40" y="41"/>
                  </a:cubicBezTo>
                  <a:cubicBezTo>
                    <a:pt x="41" y="39"/>
                    <a:pt x="43" y="37"/>
                    <a:pt x="44" y="36"/>
                  </a:cubicBezTo>
                  <a:cubicBezTo>
                    <a:pt x="45" y="35"/>
                    <a:pt x="44" y="35"/>
                    <a:pt x="44" y="35"/>
                  </a:cubicBezTo>
                  <a:cubicBezTo>
                    <a:pt x="41" y="36"/>
                    <a:pt x="38" y="39"/>
                    <a:pt x="36" y="41"/>
                  </a:cubicBezTo>
                  <a:cubicBezTo>
                    <a:pt x="38" y="39"/>
                    <a:pt x="41" y="36"/>
                    <a:pt x="43" y="33"/>
                  </a:cubicBezTo>
                  <a:cubicBezTo>
                    <a:pt x="43" y="33"/>
                    <a:pt x="42" y="32"/>
                    <a:pt x="42" y="33"/>
                  </a:cubicBezTo>
                  <a:cubicBezTo>
                    <a:pt x="40" y="34"/>
                    <a:pt x="38" y="36"/>
                    <a:pt x="36" y="37"/>
                  </a:cubicBezTo>
                  <a:cubicBezTo>
                    <a:pt x="33" y="40"/>
                    <a:pt x="37" y="36"/>
                    <a:pt x="37" y="36"/>
                  </a:cubicBezTo>
                  <a:cubicBezTo>
                    <a:pt x="38" y="34"/>
                    <a:pt x="40" y="32"/>
                    <a:pt x="41" y="3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3" y="33"/>
                    <a:pt x="46" y="36"/>
                    <a:pt x="48" y="39"/>
                  </a:cubicBezTo>
                  <a:cubicBezTo>
                    <a:pt x="47" y="40"/>
                    <a:pt x="45" y="41"/>
                    <a:pt x="43" y="42"/>
                  </a:cubicBezTo>
                  <a:cubicBezTo>
                    <a:pt x="38" y="46"/>
                    <a:pt x="42" y="43"/>
                    <a:pt x="43" y="42"/>
                  </a:cubicBezTo>
                  <a:close/>
                  <a:moveTo>
                    <a:pt x="40" y="30"/>
                  </a:moveTo>
                  <a:cubicBezTo>
                    <a:pt x="38" y="31"/>
                    <a:pt x="37" y="32"/>
                    <a:pt x="35" y="34"/>
                  </a:cubicBezTo>
                  <a:cubicBezTo>
                    <a:pt x="34" y="35"/>
                    <a:pt x="30" y="38"/>
                    <a:pt x="34" y="35"/>
                  </a:cubicBezTo>
                  <a:cubicBezTo>
                    <a:pt x="36" y="33"/>
                    <a:pt x="37" y="30"/>
                    <a:pt x="38" y="27"/>
                  </a:cubicBezTo>
                  <a:cubicBezTo>
                    <a:pt x="38" y="27"/>
                    <a:pt x="37" y="27"/>
                    <a:pt x="37" y="27"/>
                  </a:cubicBezTo>
                  <a:cubicBezTo>
                    <a:pt x="35" y="29"/>
                    <a:pt x="34" y="31"/>
                    <a:pt x="31" y="32"/>
                  </a:cubicBezTo>
                  <a:cubicBezTo>
                    <a:pt x="28" y="34"/>
                    <a:pt x="30" y="33"/>
                    <a:pt x="31" y="32"/>
                  </a:cubicBezTo>
                  <a:cubicBezTo>
                    <a:pt x="34" y="30"/>
                    <a:pt x="35" y="28"/>
                    <a:pt x="36" y="25"/>
                  </a:cubicBezTo>
                  <a:cubicBezTo>
                    <a:pt x="38" y="27"/>
                    <a:pt x="39" y="29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3" y="27"/>
                    <a:pt x="30" y="29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30" y="29"/>
                    <a:pt x="31" y="27"/>
                    <a:pt x="33" y="26"/>
                  </a:cubicBezTo>
                  <a:cubicBezTo>
                    <a:pt x="34" y="25"/>
                    <a:pt x="34" y="24"/>
                    <a:pt x="35" y="24"/>
                  </a:cubicBezTo>
                  <a:cubicBezTo>
                    <a:pt x="35" y="24"/>
                    <a:pt x="35" y="25"/>
                    <a:pt x="36" y="25"/>
                  </a:cubicBezTo>
                  <a:close/>
                  <a:moveTo>
                    <a:pt x="7" y="43"/>
                  </a:moveTo>
                  <a:cubicBezTo>
                    <a:pt x="12" y="37"/>
                    <a:pt x="19" y="33"/>
                    <a:pt x="25" y="27"/>
                  </a:cubicBezTo>
                  <a:cubicBezTo>
                    <a:pt x="28" y="23"/>
                    <a:pt x="32" y="21"/>
                    <a:pt x="36" y="18"/>
                  </a:cubicBezTo>
                  <a:cubicBezTo>
                    <a:pt x="39" y="15"/>
                    <a:pt x="41" y="12"/>
                    <a:pt x="44" y="10"/>
                  </a:cubicBezTo>
                  <a:cubicBezTo>
                    <a:pt x="47" y="7"/>
                    <a:pt x="42" y="12"/>
                    <a:pt x="42" y="12"/>
                  </a:cubicBezTo>
                  <a:cubicBezTo>
                    <a:pt x="40" y="14"/>
                    <a:pt x="39" y="15"/>
                    <a:pt x="37" y="17"/>
                  </a:cubicBezTo>
                  <a:cubicBezTo>
                    <a:pt x="34" y="20"/>
                    <a:pt x="31" y="23"/>
                    <a:pt x="27" y="26"/>
                  </a:cubicBezTo>
                  <a:cubicBezTo>
                    <a:pt x="21" y="32"/>
                    <a:pt x="14" y="38"/>
                    <a:pt x="9" y="45"/>
                  </a:cubicBezTo>
                  <a:cubicBezTo>
                    <a:pt x="8" y="44"/>
                    <a:pt x="7" y="44"/>
                    <a:pt x="7" y="43"/>
                  </a:cubicBezTo>
                  <a:close/>
                  <a:moveTo>
                    <a:pt x="5" y="41"/>
                  </a:moveTo>
                  <a:cubicBezTo>
                    <a:pt x="8" y="38"/>
                    <a:pt x="11" y="35"/>
                    <a:pt x="14" y="32"/>
                  </a:cubicBezTo>
                  <a:cubicBezTo>
                    <a:pt x="14" y="32"/>
                    <a:pt x="15" y="31"/>
                    <a:pt x="15" y="31"/>
                  </a:cubicBezTo>
                  <a:cubicBezTo>
                    <a:pt x="18" y="28"/>
                    <a:pt x="21" y="25"/>
                    <a:pt x="24" y="23"/>
                  </a:cubicBezTo>
                  <a:cubicBezTo>
                    <a:pt x="26" y="21"/>
                    <a:pt x="29" y="19"/>
                    <a:pt x="32" y="17"/>
                  </a:cubicBezTo>
                  <a:cubicBezTo>
                    <a:pt x="28" y="20"/>
                    <a:pt x="25" y="23"/>
                    <a:pt x="22" y="27"/>
                  </a:cubicBezTo>
                  <a:cubicBezTo>
                    <a:pt x="17" y="32"/>
                    <a:pt x="10" y="36"/>
                    <a:pt x="6" y="42"/>
                  </a:cubicBezTo>
                  <a:cubicBezTo>
                    <a:pt x="6" y="42"/>
                    <a:pt x="5" y="42"/>
                    <a:pt x="5" y="41"/>
                  </a:cubicBezTo>
                  <a:close/>
                  <a:moveTo>
                    <a:pt x="11" y="18"/>
                  </a:moveTo>
                  <a:cubicBezTo>
                    <a:pt x="14" y="18"/>
                    <a:pt x="16" y="17"/>
                    <a:pt x="18" y="16"/>
                  </a:cubicBezTo>
                  <a:cubicBezTo>
                    <a:pt x="16" y="17"/>
                    <a:pt x="14" y="18"/>
                    <a:pt x="12" y="19"/>
                  </a:cubicBezTo>
                  <a:cubicBezTo>
                    <a:pt x="12" y="19"/>
                    <a:pt x="12" y="19"/>
                    <a:pt x="11" y="18"/>
                  </a:cubicBezTo>
                  <a:close/>
                  <a:moveTo>
                    <a:pt x="10" y="16"/>
                  </a:moveTo>
                  <a:cubicBezTo>
                    <a:pt x="13" y="16"/>
                    <a:pt x="15" y="14"/>
                    <a:pt x="17" y="13"/>
                  </a:cubicBezTo>
                  <a:cubicBezTo>
                    <a:pt x="15" y="14"/>
                    <a:pt x="13" y="16"/>
                    <a:pt x="11" y="17"/>
                  </a:cubicBezTo>
                  <a:cubicBezTo>
                    <a:pt x="10" y="17"/>
                    <a:pt x="10" y="17"/>
                    <a:pt x="10" y="16"/>
                  </a:cubicBezTo>
                  <a:close/>
                  <a:moveTo>
                    <a:pt x="6" y="13"/>
                  </a:moveTo>
                  <a:cubicBezTo>
                    <a:pt x="9" y="12"/>
                    <a:pt x="11" y="10"/>
                    <a:pt x="13" y="8"/>
                  </a:cubicBezTo>
                  <a:cubicBezTo>
                    <a:pt x="11" y="10"/>
                    <a:pt x="9" y="12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1" y="14"/>
                    <a:pt x="12" y="12"/>
                    <a:pt x="14" y="11"/>
                  </a:cubicBezTo>
                  <a:cubicBezTo>
                    <a:pt x="13" y="12"/>
                    <a:pt x="11" y="14"/>
                    <a:pt x="9" y="16"/>
                  </a:cubicBezTo>
                  <a:cubicBezTo>
                    <a:pt x="8" y="15"/>
                    <a:pt x="7" y="14"/>
                    <a:pt x="6" y="13"/>
                  </a:cubicBezTo>
                  <a:close/>
                  <a:moveTo>
                    <a:pt x="4" y="11"/>
                  </a:moveTo>
                  <a:cubicBezTo>
                    <a:pt x="6" y="9"/>
                    <a:pt x="8" y="8"/>
                    <a:pt x="10" y="7"/>
                  </a:cubicBezTo>
                  <a:cubicBezTo>
                    <a:pt x="10" y="7"/>
                    <a:pt x="9" y="8"/>
                    <a:pt x="9" y="8"/>
                  </a:cubicBezTo>
                  <a:cubicBezTo>
                    <a:pt x="8" y="9"/>
                    <a:pt x="7" y="11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3" y="10"/>
                  </a:moveTo>
                  <a:cubicBezTo>
                    <a:pt x="6" y="8"/>
                    <a:pt x="9" y="6"/>
                    <a:pt x="11" y="4"/>
                  </a:cubicBezTo>
                  <a:cubicBezTo>
                    <a:pt x="12" y="4"/>
                    <a:pt x="12" y="4"/>
                    <a:pt x="12" y="5"/>
                  </a:cubicBezTo>
                  <a:cubicBezTo>
                    <a:pt x="9" y="7"/>
                    <a:pt x="7" y="8"/>
                    <a:pt x="4" y="10"/>
                  </a:cubicBezTo>
                  <a:cubicBezTo>
                    <a:pt x="4" y="10"/>
                    <a:pt x="4" y="10"/>
                    <a:pt x="3" y="10"/>
                  </a:cubicBezTo>
                  <a:close/>
                  <a:moveTo>
                    <a:pt x="15" y="10"/>
                  </a:moveTo>
                  <a:cubicBezTo>
                    <a:pt x="14" y="11"/>
                    <a:pt x="12" y="12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8"/>
                  </a:cubicBezTo>
                  <a:cubicBezTo>
                    <a:pt x="15" y="8"/>
                    <a:pt x="14" y="7"/>
                    <a:pt x="14" y="7"/>
                  </a:cubicBezTo>
                  <a:cubicBezTo>
                    <a:pt x="11" y="8"/>
                    <a:pt x="9" y="10"/>
                    <a:pt x="6" y="12"/>
                  </a:cubicBezTo>
                  <a:cubicBezTo>
                    <a:pt x="9" y="10"/>
                    <a:pt x="11" y="7"/>
                    <a:pt x="13" y="5"/>
                  </a:cubicBezTo>
                  <a:cubicBezTo>
                    <a:pt x="15" y="7"/>
                    <a:pt x="16" y="9"/>
                    <a:pt x="18" y="11"/>
                  </a:cubicBezTo>
                  <a:cubicBezTo>
                    <a:pt x="15" y="13"/>
                    <a:pt x="13" y="15"/>
                    <a:pt x="10" y="16"/>
                  </a:cubicBezTo>
                  <a:cubicBezTo>
                    <a:pt x="12" y="15"/>
                    <a:pt x="15" y="12"/>
                    <a:pt x="16" y="10"/>
                  </a:cubicBezTo>
                  <a:cubicBezTo>
                    <a:pt x="16" y="10"/>
                    <a:pt x="16" y="10"/>
                    <a:pt x="15" y="10"/>
                  </a:cubicBezTo>
                  <a:close/>
                  <a:moveTo>
                    <a:pt x="19" y="15"/>
                  </a:moveTo>
                  <a:cubicBezTo>
                    <a:pt x="20" y="15"/>
                    <a:pt x="19" y="14"/>
                    <a:pt x="19" y="15"/>
                  </a:cubicBezTo>
                  <a:cubicBezTo>
                    <a:pt x="17" y="16"/>
                    <a:pt x="15" y="16"/>
                    <a:pt x="13" y="17"/>
                  </a:cubicBezTo>
                  <a:cubicBezTo>
                    <a:pt x="10" y="18"/>
                    <a:pt x="14" y="16"/>
                    <a:pt x="14" y="16"/>
                  </a:cubicBezTo>
                  <a:cubicBezTo>
                    <a:pt x="16" y="15"/>
                    <a:pt x="17" y="14"/>
                    <a:pt x="19" y="12"/>
                  </a:cubicBezTo>
                  <a:cubicBezTo>
                    <a:pt x="19" y="13"/>
                    <a:pt x="20" y="14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8" y="17"/>
                    <a:pt x="16" y="18"/>
                    <a:pt x="13" y="20"/>
                  </a:cubicBezTo>
                  <a:cubicBezTo>
                    <a:pt x="15" y="19"/>
                    <a:pt x="18" y="17"/>
                    <a:pt x="19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3" y="17"/>
                    <a:pt x="23" y="17"/>
                  </a:cubicBezTo>
                  <a:cubicBezTo>
                    <a:pt x="21" y="19"/>
                    <a:pt x="18" y="20"/>
                    <a:pt x="16" y="22"/>
                  </a:cubicBezTo>
                  <a:cubicBezTo>
                    <a:pt x="18" y="20"/>
                    <a:pt x="20" y="18"/>
                    <a:pt x="22" y="16"/>
                  </a:cubicBezTo>
                  <a:close/>
                  <a:moveTo>
                    <a:pt x="26" y="18"/>
                  </a:moveTo>
                  <a:cubicBezTo>
                    <a:pt x="31" y="14"/>
                    <a:pt x="36" y="8"/>
                    <a:pt x="42" y="3"/>
                  </a:cubicBezTo>
                  <a:cubicBezTo>
                    <a:pt x="42" y="4"/>
                    <a:pt x="42" y="4"/>
                    <a:pt x="43" y="4"/>
                  </a:cubicBezTo>
                  <a:cubicBezTo>
                    <a:pt x="43" y="4"/>
                    <a:pt x="43" y="4"/>
                    <a:pt x="42" y="4"/>
                  </a:cubicBezTo>
                  <a:cubicBezTo>
                    <a:pt x="37" y="9"/>
                    <a:pt x="31" y="14"/>
                    <a:pt x="26" y="19"/>
                  </a:cubicBezTo>
                  <a:cubicBezTo>
                    <a:pt x="26" y="19"/>
                    <a:pt x="25" y="19"/>
                    <a:pt x="25" y="19"/>
                  </a:cubicBezTo>
                  <a:cubicBezTo>
                    <a:pt x="24" y="20"/>
                    <a:pt x="24" y="20"/>
                    <a:pt x="23" y="21"/>
                  </a:cubicBezTo>
                  <a:cubicBezTo>
                    <a:pt x="22" y="21"/>
                    <a:pt x="22" y="22"/>
                    <a:pt x="21" y="22"/>
                  </a:cubicBezTo>
                  <a:cubicBezTo>
                    <a:pt x="20" y="23"/>
                    <a:pt x="18" y="25"/>
                    <a:pt x="18" y="25"/>
                  </a:cubicBezTo>
                  <a:cubicBezTo>
                    <a:pt x="19" y="22"/>
                    <a:pt x="22" y="20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9"/>
                    <a:pt x="25" y="19"/>
                    <a:pt x="26" y="19"/>
                  </a:cubicBezTo>
                  <a:cubicBezTo>
                    <a:pt x="26" y="19"/>
                    <a:pt x="26" y="18"/>
                    <a:pt x="26" y="18"/>
                  </a:cubicBezTo>
                  <a:close/>
                  <a:moveTo>
                    <a:pt x="36" y="13"/>
                  </a:moveTo>
                  <a:cubicBezTo>
                    <a:pt x="33" y="16"/>
                    <a:pt x="29" y="17"/>
                    <a:pt x="26" y="20"/>
                  </a:cubicBezTo>
                  <a:cubicBezTo>
                    <a:pt x="24" y="22"/>
                    <a:pt x="21" y="24"/>
                    <a:pt x="19" y="27"/>
                  </a:cubicBezTo>
                  <a:cubicBezTo>
                    <a:pt x="19" y="27"/>
                    <a:pt x="19" y="26"/>
                    <a:pt x="19" y="26"/>
                  </a:cubicBezTo>
                  <a:cubicBezTo>
                    <a:pt x="19" y="26"/>
                    <a:pt x="20" y="25"/>
                    <a:pt x="21" y="24"/>
                  </a:cubicBezTo>
                  <a:cubicBezTo>
                    <a:pt x="21" y="24"/>
                    <a:pt x="21" y="24"/>
                    <a:pt x="21" y="23"/>
                  </a:cubicBezTo>
                  <a:cubicBezTo>
                    <a:pt x="23" y="22"/>
                    <a:pt x="25" y="20"/>
                    <a:pt x="27" y="19"/>
                  </a:cubicBezTo>
                  <a:cubicBezTo>
                    <a:pt x="29" y="17"/>
                    <a:pt x="31" y="16"/>
                    <a:pt x="32" y="15"/>
                  </a:cubicBezTo>
                  <a:cubicBezTo>
                    <a:pt x="36" y="12"/>
                    <a:pt x="39" y="8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1" y="7"/>
                    <a:pt x="38" y="10"/>
                    <a:pt x="36" y="13"/>
                  </a:cubicBezTo>
                  <a:close/>
                  <a:moveTo>
                    <a:pt x="42" y="8"/>
                  </a:moveTo>
                  <a:cubicBezTo>
                    <a:pt x="40" y="9"/>
                    <a:pt x="39" y="11"/>
                    <a:pt x="37" y="12"/>
                  </a:cubicBezTo>
                  <a:cubicBezTo>
                    <a:pt x="38" y="12"/>
                    <a:pt x="38" y="11"/>
                    <a:pt x="39" y="11"/>
                  </a:cubicBezTo>
                  <a:cubicBezTo>
                    <a:pt x="39" y="10"/>
                    <a:pt x="45" y="4"/>
                    <a:pt x="42" y="8"/>
                  </a:cubicBezTo>
                  <a:close/>
                  <a:moveTo>
                    <a:pt x="18" y="25"/>
                  </a:moveTo>
                  <a:cubicBezTo>
                    <a:pt x="18" y="25"/>
                    <a:pt x="19" y="25"/>
                    <a:pt x="19" y="25"/>
                  </a:cubicBezTo>
                  <a:cubicBezTo>
                    <a:pt x="19" y="25"/>
                    <a:pt x="18" y="25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5"/>
                    <a:pt x="18" y="25"/>
                    <a:pt x="18" y="25"/>
                  </a:cubicBezTo>
                  <a:close/>
                  <a:moveTo>
                    <a:pt x="23" y="18"/>
                  </a:moveTo>
                  <a:cubicBezTo>
                    <a:pt x="21" y="20"/>
                    <a:pt x="19" y="22"/>
                    <a:pt x="17" y="24"/>
                  </a:cubicBezTo>
                  <a:cubicBezTo>
                    <a:pt x="17" y="24"/>
                    <a:pt x="16" y="23"/>
                    <a:pt x="15" y="23"/>
                  </a:cubicBezTo>
                  <a:cubicBezTo>
                    <a:pt x="18" y="22"/>
                    <a:pt x="20" y="20"/>
                    <a:pt x="23" y="18"/>
                  </a:cubicBezTo>
                  <a:close/>
                  <a:moveTo>
                    <a:pt x="13" y="41"/>
                  </a:moveTo>
                  <a:cubicBezTo>
                    <a:pt x="15" y="39"/>
                    <a:pt x="16" y="37"/>
                    <a:pt x="18" y="36"/>
                  </a:cubicBezTo>
                  <a:cubicBezTo>
                    <a:pt x="21" y="33"/>
                    <a:pt x="24" y="30"/>
                    <a:pt x="28" y="27"/>
                  </a:cubicBezTo>
                  <a:cubicBezTo>
                    <a:pt x="34" y="21"/>
                    <a:pt x="41" y="15"/>
                    <a:pt x="47" y="8"/>
                  </a:cubicBezTo>
                  <a:cubicBezTo>
                    <a:pt x="47" y="9"/>
                    <a:pt x="48" y="9"/>
                    <a:pt x="49" y="10"/>
                  </a:cubicBezTo>
                  <a:cubicBezTo>
                    <a:pt x="36" y="19"/>
                    <a:pt x="25" y="30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lose/>
                  <a:moveTo>
                    <a:pt x="46" y="8"/>
                  </a:moveTo>
                  <a:cubicBezTo>
                    <a:pt x="43" y="10"/>
                    <a:pt x="41" y="12"/>
                    <a:pt x="38" y="15"/>
                  </a:cubicBezTo>
                  <a:cubicBezTo>
                    <a:pt x="34" y="18"/>
                    <a:pt x="30" y="20"/>
                    <a:pt x="26" y="24"/>
                  </a:cubicBezTo>
                  <a:cubicBezTo>
                    <a:pt x="23" y="27"/>
                    <a:pt x="21" y="30"/>
                    <a:pt x="18" y="33"/>
                  </a:cubicBezTo>
                  <a:cubicBezTo>
                    <a:pt x="14" y="36"/>
                    <a:pt x="10" y="39"/>
                    <a:pt x="7" y="42"/>
                  </a:cubicBezTo>
                  <a:cubicBezTo>
                    <a:pt x="9" y="40"/>
                    <a:pt x="12" y="37"/>
                    <a:pt x="14" y="34"/>
                  </a:cubicBezTo>
                  <a:cubicBezTo>
                    <a:pt x="18" y="31"/>
                    <a:pt x="21" y="28"/>
                    <a:pt x="24" y="25"/>
                  </a:cubicBezTo>
                  <a:cubicBezTo>
                    <a:pt x="31" y="18"/>
                    <a:pt x="38" y="13"/>
                    <a:pt x="44" y="6"/>
                  </a:cubicBezTo>
                  <a:cubicBezTo>
                    <a:pt x="45" y="7"/>
                    <a:pt x="46" y="7"/>
                    <a:pt x="46" y="8"/>
                  </a:cubicBezTo>
                  <a:close/>
                  <a:moveTo>
                    <a:pt x="13" y="20"/>
                  </a:moveTo>
                  <a:cubicBezTo>
                    <a:pt x="15" y="19"/>
                    <a:pt x="17" y="19"/>
                    <a:pt x="19" y="18"/>
                  </a:cubicBezTo>
                  <a:cubicBezTo>
                    <a:pt x="22" y="16"/>
                    <a:pt x="19" y="19"/>
                    <a:pt x="18" y="19"/>
                  </a:cubicBezTo>
                  <a:cubicBezTo>
                    <a:pt x="17" y="20"/>
                    <a:pt x="16" y="21"/>
                    <a:pt x="15" y="22"/>
                  </a:cubicBezTo>
                  <a:cubicBezTo>
                    <a:pt x="14" y="21"/>
                    <a:pt x="14" y="21"/>
                    <a:pt x="13" y="20"/>
                  </a:cubicBezTo>
                  <a:close/>
                  <a:moveTo>
                    <a:pt x="11" y="46"/>
                  </a:moveTo>
                  <a:cubicBezTo>
                    <a:pt x="11" y="46"/>
                    <a:pt x="10" y="46"/>
                    <a:pt x="9" y="45"/>
                  </a:cubicBezTo>
                  <a:cubicBezTo>
                    <a:pt x="10" y="45"/>
                    <a:pt x="10" y="45"/>
                    <a:pt x="10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1" y="35"/>
                    <a:pt x="31" y="25"/>
                    <a:pt x="42" y="16"/>
                  </a:cubicBezTo>
                  <a:cubicBezTo>
                    <a:pt x="44" y="15"/>
                    <a:pt x="45" y="14"/>
                    <a:pt x="47" y="12"/>
                  </a:cubicBezTo>
                  <a:cubicBezTo>
                    <a:pt x="45" y="15"/>
                    <a:pt x="42" y="16"/>
                    <a:pt x="39" y="18"/>
                  </a:cubicBezTo>
                  <a:cubicBezTo>
                    <a:pt x="34" y="22"/>
                    <a:pt x="30" y="27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1" y="37"/>
                    <a:pt x="16" y="42"/>
                    <a:pt x="11" y="46"/>
                  </a:cubicBezTo>
                  <a:close/>
                  <a:moveTo>
                    <a:pt x="41" y="46"/>
                  </a:moveTo>
                  <a:cubicBezTo>
                    <a:pt x="40" y="46"/>
                    <a:pt x="40" y="46"/>
                    <a:pt x="40" y="46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3" y="44"/>
                    <a:pt x="45" y="42"/>
                    <a:pt x="48" y="40"/>
                  </a:cubicBezTo>
                  <a:cubicBezTo>
                    <a:pt x="46" y="42"/>
                    <a:pt x="43" y="44"/>
                    <a:pt x="41" y="46"/>
                  </a:cubicBezTo>
                  <a:close/>
                </a:path>
              </a:pathLst>
            </a:custGeom>
            <a:blipFill dpi="0" rotWithShape="1">
              <a:blip r:embed="rId5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76" name="Freeform 70"/>
            <p:cNvSpPr>
              <a:spLocks noEditPoints="1"/>
            </p:cNvSpPr>
            <p:nvPr/>
          </p:nvSpPr>
          <p:spPr bwMode="auto">
            <a:xfrm>
              <a:off x="1108161" y="326286"/>
              <a:ext cx="157163" cy="146050"/>
            </a:xfrm>
            <a:custGeom>
              <a:avLst/>
              <a:gdLst>
                <a:gd name="T0" fmla="*/ 43 w 54"/>
                <a:gd name="T1" fmla="*/ 0 h 50"/>
                <a:gd name="T2" fmla="*/ 13 w 54"/>
                <a:gd name="T3" fmla="*/ 1 h 50"/>
                <a:gd name="T4" fmla="*/ 12 w 54"/>
                <a:gd name="T5" fmla="*/ 0 h 50"/>
                <a:gd name="T6" fmla="*/ 16 w 54"/>
                <a:gd name="T7" fmla="*/ 26 h 50"/>
                <a:gd name="T8" fmla="*/ 11 w 54"/>
                <a:gd name="T9" fmla="*/ 49 h 50"/>
                <a:gd name="T10" fmla="*/ 40 w 54"/>
                <a:gd name="T11" fmla="*/ 49 h 50"/>
                <a:gd name="T12" fmla="*/ 52 w 54"/>
                <a:gd name="T13" fmla="*/ 38 h 50"/>
                <a:gd name="T14" fmla="*/ 53 w 54"/>
                <a:gd name="T15" fmla="*/ 11 h 50"/>
                <a:gd name="T16" fmla="*/ 39 w 54"/>
                <a:gd name="T17" fmla="*/ 44 h 50"/>
                <a:gd name="T18" fmla="*/ 37 w 54"/>
                <a:gd name="T19" fmla="*/ 42 h 50"/>
                <a:gd name="T20" fmla="*/ 35 w 54"/>
                <a:gd name="T21" fmla="*/ 40 h 50"/>
                <a:gd name="T22" fmla="*/ 33 w 54"/>
                <a:gd name="T23" fmla="*/ 37 h 50"/>
                <a:gd name="T24" fmla="*/ 33 w 54"/>
                <a:gd name="T25" fmla="*/ 37 h 50"/>
                <a:gd name="T26" fmla="*/ 32 w 54"/>
                <a:gd name="T27" fmla="*/ 36 h 50"/>
                <a:gd name="T28" fmla="*/ 36 w 54"/>
                <a:gd name="T29" fmla="*/ 26 h 50"/>
                <a:gd name="T30" fmla="*/ 44 w 54"/>
                <a:gd name="T31" fmla="*/ 41 h 50"/>
                <a:gd name="T32" fmla="*/ 40 w 54"/>
                <a:gd name="T33" fmla="*/ 41 h 50"/>
                <a:gd name="T34" fmla="*/ 43 w 54"/>
                <a:gd name="T35" fmla="*/ 33 h 50"/>
                <a:gd name="T36" fmla="*/ 41 w 54"/>
                <a:gd name="T37" fmla="*/ 30 h 50"/>
                <a:gd name="T38" fmla="*/ 44 w 54"/>
                <a:gd name="T39" fmla="*/ 41 h 50"/>
                <a:gd name="T40" fmla="*/ 38 w 54"/>
                <a:gd name="T41" fmla="*/ 27 h 50"/>
                <a:gd name="T42" fmla="*/ 37 w 54"/>
                <a:gd name="T43" fmla="*/ 25 h 50"/>
                <a:gd name="T44" fmla="*/ 36 w 54"/>
                <a:gd name="T45" fmla="*/ 25 h 50"/>
                <a:gd name="T46" fmla="*/ 36 w 54"/>
                <a:gd name="T47" fmla="*/ 23 h 50"/>
                <a:gd name="T48" fmla="*/ 37 w 54"/>
                <a:gd name="T49" fmla="*/ 17 h 50"/>
                <a:gd name="T50" fmla="*/ 28 w 54"/>
                <a:gd name="T51" fmla="*/ 26 h 50"/>
                <a:gd name="T52" fmla="*/ 14 w 54"/>
                <a:gd name="T53" fmla="*/ 32 h 50"/>
                <a:gd name="T54" fmla="*/ 22 w 54"/>
                <a:gd name="T55" fmla="*/ 26 h 50"/>
                <a:gd name="T56" fmla="*/ 18 w 54"/>
                <a:gd name="T57" fmla="*/ 16 h 50"/>
                <a:gd name="T58" fmla="*/ 18 w 54"/>
                <a:gd name="T59" fmla="*/ 12 h 50"/>
                <a:gd name="T60" fmla="*/ 13 w 54"/>
                <a:gd name="T61" fmla="*/ 8 h 50"/>
                <a:gd name="T62" fmla="*/ 10 w 54"/>
                <a:gd name="T63" fmla="*/ 15 h 50"/>
                <a:gd name="T64" fmla="*/ 10 w 54"/>
                <a:gd name="T65" fmla="*/ 8 h 50"/>
                <a:gd name="T66" fmla="*/ 12 w 54"/>
                <a:gd name="T67" fmla="*/ 4 h 50"/>
                <a:gd name="T68" fmla="*/ 16 w 54"/>
                <a:gd name="T69" fmla="*/ 10 h 50"/>
                <a:gd name="T70" fmla="*/ 15 w 54"/>
                <a:gd name="T71" fmla="*/ 7 h 50"/>
                <a:gd name="T72" fmla="*/ 11 w 54"/>
                <a:gd name="T73" fmla="*/ 15 h 50"/>
                <a:gd name="T74" fmla="*/ 19 w 54"/>
                <a:gd name="T75" fmla="*/ 14 h 50"/>
                <a:gd name="T76" fmla="*/ 22 w 54"/>
                <a:gd name="T77" fmla="*/ 15 h 50"/>
                <a:gd name="T78" fmla="*/ 22 w 54"/>
                <a:gd name="T79" fmla="*/ 16 h 50"/>
                <a:gd name="T80" fmla="*/ 22 w 54"/>
                <a:gd name="T81" fmla="*/ 16 h 50"/>
                <a:gd name="T82" fmla="*/ 43 w 54"/>
                <a:gd name="T83" fmla="*/ 4 h 50"/>
                <a:gd name="T84" fmla="*/ 22 w 54"/>
                <a:gd name="T85" fmla="*/ 22 h 50"/>
                <a:gd name="T86" fmla="*/ 26 w 54"/>
                <a:gd name="T87" fmla="*/ 18 h 50"/>
                <a:gd name="T88" fmla="*/ 19 w 54"/>
                <a:gd name="T89" fmla="*/ 26 h 50"/>
                <a:gd name="T90" fmla="*/ 28 w 54"/>
                <a:gd name="T91" fmla="*/ 18 h 50"/>
                <a:gd name="T92" fmla="*/ 44 w 54"/>
                <a:gd name="T93" fmla="*/ 5 h 50"/>
                <a:gd name="T94" fmla="*/ 39 w 54"/>
                <a:gd name="T95" fmla="*/ 11 h 50"/>
                <a:gd name="T96" fmla="*/ 19 w 54"/>
                <a:gd name="T97" fmla="*/ 25 h 50"/>
                <a:gd name="T98" fmla="*/ 18 w 54"/>
                <a:gd name="T99" fmla="*/ 24 h 50"/>
                <a:gd name="T100" fmla="*/ 19 w 54"/>
                <a:gd name="T101" fmla="*/ 36 h 50"/>
                <a:gd name="T102" fmla="*/ 14 w 54"/>
                <a:gd name="T103" fmla="*/ 41 h 50"/>
                <a:gd name="T104" fmla="*/ 27 w 54"/>
                <a:gd name="T105" fmla="*/ 24 h 50"/>
                <a:gd name="T106" fmla="*/ 25 w 54"/>
                <a:gd name="T107" fmla="*/ 24 h 50"/>
                <a:gd name="T108" fmla="*/ 20 w 54"/>
                <a:gd name="T109" fmla="*/ 17 h 50"/>
                <a:gd name="T110" fmla="*/ 12 w 54"/>
                <a:gd name="T111" fmla="*/ 46 h 50"/>
                <a:gd name="T112" fmla="*/ 42 w 54"/>
                <a:gd name="T113" fmla="*/ 16 h 50"/>
                <a:gd name="T114" fmla="*/ 26 w 54"/>
                <a:gd name="T115" fmla="*/ 32 h 50"/>
                <a:gd name="T116" fmla="*/ 41 w 54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" h="50">
                  <a:moveTo>
                    <a:pt x="53" y="9"/>
                  </a:moveTo>
                  <a:cubicBezTo>
                    <a:pt x="50" y="6"/>
                    <a:pt x="46" y="4"/>
                    <a:pt x="44" y="0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2" y="0"/>
                    <a:pt x="42" y="0"/>
                  </a:cubicBezTo>
                  <a:cubicBezTo>
                    <a:pt x="36" y="4"/>
                    <a:pt x="31" y="10"/>
                    <a:pt x="26" y="15"/>
                  </a:cubicBezTo>
                  <a:cubicBezTo>
                    <a:pt x="21" y="10"/>
                    <a:pt x="18" y="5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3"/>
                    <a:pt x="5" y="6"/>
                    <a:pt x="1" y="8"/>
                  </a:cubicBezTo>
                  <a:cubicBezTo>
                    <a:pt x="1" y="8"/>
                    <a:pt x="0" y="9"/>
                    <a:pt x="0" y="9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6" y="15"/>
                    <a:pt x="11" y="21"/>
                    <a:pt x="16" y="26"/>
                  </a:cubicBezTo>
                  <a:cubicBezTo>
                    <a:pt x="12" y="31"/>
                    <a:pt x="6" y="35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1"/>
                    <a:pt x="2" y="41"/>
                    <a:pt x="2" y="42"/>
                  </a:cubicBezTo>
                  <a:cubicBezTo>
                    <a:pt x="5" y="45"/>
                    <a:pt x="8" y="47"/>
                    <a:pt x="11" y="49"/>
                  </a:cubicBezTo>
                  <a:cubicBezTo>
                    <a:pt x="11" y="49"/>
                    <a:pt x="12" y="50"/>
                    <a:pt x="12" y="50"/>
                  </a:cubicBezTo>
                  <a:cubicBezTo>
                    <a:pt x="12" y="50"/>
                    <a:pt x="13" y="50"/>
                    <a:pt x="13" y="49"/>
                  </a:cubicBezTo>
                  <a:cubicBezTo>
                    <a:pt x="17" y="44"/>
                    <a:pt x="23" y="40"/>
                    <a:pt x="27" y="35"/>
                  </a:cubicBezTo>
                  <a:cubicBezTo>
                    <a:pt x="32" y="40"/>
                    <a:pt x="35" y="45"/>
                    <a:pt x="40" y="49"/>
                  </a:cubicBezTo>
                  <a:cubicBezTo>
                    <a:pt x="40" y="49"/>
                    <a:pt x="41" y="49"/>
                    <a:pt x="41" y="49"/>
                  </a:cubicBezTo>
                  <a:cubicBezTo>
                    <a:pt x="41" y="50"/>
                    <a:pt x="42" y="50"/>
                    <a:pt x="42" y="49"/>
                  </a:cubicBezTo>
                  <a:cubicBezTo>
                    <a:pt x="46" y="46"/>
                    <a:pt x="50" y="43"/>
                    <a:pt x="52" y="40"/>
                  </a:cubicBezTo>
                  <a:cubicBezTo>
                    <a:pt x="53" y="39"/>
                    <a:pt x="53" y="38"/>
                    <a:pt x="52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7" y="33"/>
                    <a:pt x="43" y="28"/>
                    <a:pt x="39" y="23"/>
                  </a:cubicBezTo>
                  <a:cubicBezTo>
                    <a:pt x="44" y="20"/>
                    <a:pt x="48" y="16"/>
                    <a:pt x="53" y="12"/>
                  </a:cubicBezTo>
                  <a:cubicBezTo>
                    <a:pt x="53" y="12"/>
                    <a:pt x="53" y="11"/>
                    <a:pt x="53" y="11"/>
                  </a:cubicBezTo>
                  <a:cubicBezTo>
                    <a:pt x="54" y="11"/>
                    <a:pt x="54" y="10"/>
                    <a:pt x="53" y="9"/>
                  </a:cubicBezTo>
                  <a:close/>
                  <a:moveTo>
                    <a:pt x="40" y="45"/>
                  </a:move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39" y="44"/>
                    <a:pt x="39" y="44"/>
                  </a:cubicBezTo>
                  <a:cubicBezTo>
                    <a:pt x="40" y="43"/>
                    <a:pt x="41" y="42"/>
                    <a:pt x="42" y="41"/>
                  </a:cubicBezTo>
                  <a:cubicBezTo>
                    <a:pt x="43" y="40"/>
                    <a:pt x="45" y="39"/>
                    <a:pt x="46" y="38"/>
                  </a:cubicBezTo>
                  <a:cubicBezTo>
                    <a:pt x="44" y="41"/>
                    <a:pt x="42" y="43"/>
                    <a:pt x="40" y="45"/>
                  </a:cubicBezTo>
                  <a:close/>
                  <a:moveTo>
                    <a:pt x="37" y="42"/>
                  </a:moveTo>
                  <a:cubicBezTo>
                    <a:pt x="39" y="40"/>
                    <a:pt x="42" y="38"/>
                    <a:pt x="43" y="36"/>
                  </a:cubicBezTo>
                  <a:cubicBezTo>
                    <a:pt x="41" y="38"/>
                    <a:pt x="40" y="41"/>
                    <a:pt x="38" y="43"/>
                  </a:cubicBezTo>
                  <a:cubicBezTo>
                    <a:pt x="38" y="43"/>
                    <a:pt x="37" y="42"/>
                    <a:pt x="37" y="42"/>
                  </a:cubicBezTo>
                  <a:close/>
                  <a:moveTo>
                    <a:pt x="35" y="40"/>
                  </a:moveTo>
                  <a:cubicBezTo>
                    <a:pt x="37" y="38"/>
                    <a:pt x="40" y="36"/>
                    <a:pt x="41" y="35"/>
                  </a:cubicBezTo>
                  <a:cubicBezTo>
                    <a:pt x="39" y="37"/>
                    <a:pt x="37" y="38"/>
                    <a:pt x="36" y="41"/>
                  </a:cubicBezTo>
                  <a:cubicBezTo>
                    <a:pt x="36" y="40"/>
                    <a:pt x="35" y="40"/>
                    <a:pt x="35" y="40"/>
                  </a:cubicBezTo>
                  <a:close/>
                  <a:moveTo>
                    <a:pt x="33" y="37"/>
                  </a:moveTo>
                  <a:cubicBezTo>
                    <a:pt x="35" y="35"/>
                    <a:pt x="37" y="33"/>
                    <a:pt x="40" y="31"/>
                  </a:cubicBezTo>
                  <a:cubicBezTo>
                    <a:pt x="40" y="31"/>
                    <a:pt x="38" y="34"/>
                    <a:pt x="38" y="34"/>
                  </a:cubicBezTo>
                  <a:cubicBezTo>
                    <a:pt x="37" y="36"/>
                    <a:pt x="36" y="37"/>
                    <a:pt x="35" y="39"/>
                  </a:cubicBezTo>
                  <a:cubicBezTo>
                    <a:pt x="34" y="38"/>
                    <a:pt x="33" y="37"/>
                    <a:pt x="33" y="37"/>
                  </a:cubicBezTo>
                  <a:close/>
                  <a:moveTo>
                    <a:pt x="30" y="34"/>
                  </a:moveTo>
                  <a:cubicBezTo>
                    <a:pt x="33" y="33"/>
                    <a:pt x="35" y="31"/>
                    <a:pt x="37" y="29"/>
                  </a:cubicBezTo>
                  <a:cubicBezTo>
                    <a:pt x="36" y="30"/>
                    <a:pt x="35" y="32"/>
                    <a:pt x="34" y="33"/>
                  </a:cubicBezTo>
                  <a:cubicBezTo>
                    <a:pt x="34" y="34"/>
                    <a:pt x="33" y="35"/>
                    <a:pt x="32" y="36"/>
                  </a:cubicBezTo>
                  <a:cubicBezTo>
                    <a:pt x="31" y="35"/>
                    <a:pt x="31" y="35"/>
                    <a:pt x="30" y="34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31" y="30"/>
                    <a:pt x="33" y="28"/>
                    <a:pt x="36" y="26"/>
                  </a:cubicBezTo>
                  <a:cubicBezTo>
                    <a:pt x="34" y="27"/>
                    <a:pt x="34" y="29"/>
                    <a:pt x="32" y="30"/>
                  </a:cubicBezTo>
                  <a:cubicBezTo>
                    <a:pt x="31" y="31"/>
                    <a:pt x="30" y="32"/>
                    <a:pt x="29" y="33"/>
                  </a:cubicBezTo>
                  <a:cubicBezTo>
                    <a:pt x="29" y="33"/>
                    <a:pt x="29" y="33"/>
                    <a:pt x="28" y="32"/>
                  </a:cubicBezTo>
                  <a:close/>
                  <a:moveTo>
                    <a:pt x="44" y="41"/>
                  </a:moveTo>
                  <a:cubicBezTo>
                    <a:pt x="45" y="40"/>
                    <a:pt x="46" y="39"/>
                    <a:pt x="47" y="38"/>
                  </a:cubicBezTo>
                  <a:cubicBezTo>
                    <a:pt x="48" y="37"/>
                    <a:pt x="47" y="37"/>
                    <a:pt x="47" y="37"/>
                  </a:cubicBezTo>
                  <a:cubicBezTo>
                    <a:pt x="45" y="38"/>
                    <a:pt x="43" y="39"/>
                    <a:pt x="41" y="41"/>
                  </a:cubicBezTo>
                  <a:cubicBezTo>
                    <a:pt x="40" y="41"/>
                    <a:pt x="38" y="44"/>
                    <a:pt x="40" y="41"/>
                  </a:cubicBezTo>
                  <a:cubicBezTo>
                    <a:pt x="41" y="39"/>
                    <a:pt x="43" y="37"/>
                    <a:pt x="45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1" y="36"/>
                    <a:pt x="39" y="38"/>
                    <a:pt x="36" y="41"/>
                  </a:cubicBezTo>
                  <a:cubicBezTo>
                    <a:pt x="38" y="39"/>
                    <a:pt x="41" y="36"/>
                    <a:pt x="43" y="33"/>
                  </a:cubicBezTo>
                  <a:cubicBezTo>
                    <a:pt x="43" y="33"/>
                    <a:pt x="43" y="32"/>
                    <a:pt x="43" y="32"/>
                  </a:cubicBezTo>
                  <a:cubicBezTo>
                    <a:pt x="40" y="34"/>
                    <a:pt x="39" y="35"/>
                    <a:pt x="37" y="37"/>
                  </a:cubicBezTo>
                  <a:cubicBezTo>
                    <a:pt x="34" y="40"/>
                    <a:pt x="37" y="36"/>
                    <a:pt x="38" y="36"/>
                  </a:cubicBezTo>
                  <a:cubicBezTo>
                    <a:pt x="39" y="34"/>
                    <a:pt x="40" y="32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4" y="33"/>
                    <a:pt x="46" y="36"/>
                    <a:pt x="49" y="39"/>
                  </a:cubicBezTo>
                  <a:cubicBezTo>
                    <a:pt x="47" y="40"/>
                    <a:pt x="45" y="41"/>
                    <a:pt x="44" y="42"/>
                  </a:cubicBezTo>
                  <a:cubicBezTo>
                    <a:pt x="39" y="46"/>
                    <a:pt x="43" y="43"/>
                    <a:pt x="44" y="41"/>
                  </a:cubicBezTo>
                  <a:close/>
                  <a:moveTo>
                    <a:pt x="41" y="30"/>
                  </a:moveTo>
                  <a:cubicBezTo>
                    <a:pt x="39" y="31"/>
                    <a:pt x="38" y="32"/>
                    <a:pt x="36" y="33"/>
                  </a:cubicBezTo>
                  <a:cubicBezTo>
                    <a:pt x="34" y="35"/>
                    <a:pt x="31" y="38"/>
                    <a:pt x="34" y="35"/>
                  </a:cubicBezTo>
                  <a:cubicBezTo>
                    <a:pt x="36" y="33"/>
                    <a:pt x="38" y="30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4" y="31"/>
                    <a:pt x="32" y="32"/>
                  </a:cubicBezTo>
                  <a:cubicBezTo>
                    <a:pt x="29" y="34"/>
                    <a:pt x="31" y="33"/>
                    <a:pt x="32" y="32"/>
                  </a:cubicBezTo>
                  <a:cubicBezTo>
                    <a:pt x="34" y="30"/>
                    <a:pt x="36" y="28"/>
                    <a:pt x="37" y="25"/>
                  </a:cubicBezTo>
                  <a:cubicBezTo>
                    <a:pt x="38" y="27"/>
                    <a:pt x="40" y="28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4" y="27"/>
                    <a:pt x="31" y="29"/>
                    <a:pt x="28" y="31"/>
                  </a:cubicBezTo>
                  <a:cubicBezTo>
                    <a:pt x="29" y="31"/>
                    <a:pt x="29" y="31"/>
                    <a:pt x="29" y="30"/>
                  </a:cubicBezTo>
                  <a:cubicBezTo>
                    <a:pt x="30" y="29"/>
                    <a:pt x="32" y="27"/>
                    <a:pt x="34" y="25"/>
                  </a:cubicBezTo>
                  <a:cubicBezTo>
                    <a:pt x="34" y="25"/>
                    <a:pt x="35" y="24"/>
                    <a:pt x="36" y="23"/>
                  </a:cubicBezTo>
                  <a:cubicBezTo>
                    <a:pt x="36" y="24"/>
                    <a:pt x="36" y="24"/>
                    <a:pt x="36" y="25"/>
                  </a:cubicBezTo>
                  <a:close/>
                  <a:moveTo>
                    <a:pt x="7" y="43"/>
                  </a:moveTo>
                  <a:cubicBezTo>
                    <a:pt x="13" y="37"/>
                    <a:pt x="20" y="33"/>
                    <a:pt x="25" y="27"/>
                  </a:cubicBezTo>
                  <a:cubicBezTo>
                    <a:pt x="29" y="23"/>
                    <a:pt x="33" y="20"/>
                    <a:pt x="37" y="17"/>
                  </a:cubicBezTo>
                  <a:cubicBezTo>
                    <a:pt x="40" y="15"/>
                    <a:pt x="42" y="12"/>
                    <a:pt x="45" y="10"/>
                  </a:cubicBezTo>
                  <a:cubicBezTo>
                    <a:pt x="48" y="7"/>
                    <a:pt x="43" y="12"/>
                    <a:pt x="42" y="12"/>
                  </a:cubicBezTo>
                  <a:cubicBezTo>
                    <a:pt x="41" y="14"/>
                    <a:pt x="39" y="15"/>
                    <a:pt x="38" y="17"/>
                  </a:cubicBezTo>
                  <a:cubicBezTo>
                    <a:pt x="34" y="20"/>
                    <a:pt x="31" y="23"/>
                    <a:pt x="28" y="26"/>
                  </a:cubicBezTo>
                  <a:cubicBezTo>
                    <a:pt x="21" y="32"/>
                    <a:pt x="15" y="38"/>
                    <a:pt x="9" y="45"/>
                  </a:cubicBezTo>
                  <a:cubicBezTo>
                    <a:pt x="9" y="44"/>
                    <a:pt x="8" y="43"/>
                    <a:pt x="7" y="43"/>
                  </a:cubicBezTo>
                  <a:close/>
                  <a:moveTo>
                    <a:pt x="5" y="41"/>
                  </a:moveTo>
                  <a:cubicBezTo>
                    <a:pt x="8" y="38"/>
                    <a:pt x="11" y="35"/>
                    <a:pt x="14" y="32"/>
                  </a:cubicBezTo>
                  <a:cubicBezTo>
                    <a:pt x="15" y="32"/>
                    <a:pt x="15" y="31"/>
                    <a:pt x="16" y="31"/>
                  </a:cubicBezTo>
                  <a:cubicBezTo>
                    <a:pt x="19" y="28"/>
                    <a:pt x="22" y="25"/>
                    <a:pt x="25" y="23"/>
                  </a:cubicBezTo>
                  <a:cubicBezTo>
                    <a:pt x="27" y="20"/>
                    <a:pt x="30" y="19"/>
                    <a:pt x="32" y="17"/>
                  </a:cubicBezTo>
                  <a:cubicBezTo>
                    <a:pt x="29" y="20"/>
                    <a:pt x="25" y="23"/>
                    <a:pt x="22" y="26"/>
                  </a:cubicBezTo>
                  <a:cubicBezTo>
                    <a:pt x="17" y="32"/>
                    <a:pt x="10" y="36"/>
                    <a:pt x="7" y="42"/>
                  </a:cubicBezTo>
                  <a:cubicBezTo>
                    <a:pt x="6" y="42"/>
                    <a:pt x="6" y="41"/>
                    <a:pt x="5" y="41"/>
                  </a:cubicBezTo>
                  <a:close/>
                  <a:moveTo>
                    <a:pt x="12" y="18"/>
                  </a:moveTo>
                  <a:cubicBezTo>
                    <a:pt x="14" y="17"/>
                    <a:pt x="16" y="17"/>
                    <a:pt x="18" y="16"/>
                  </a:cubicBezTo>
                  <a:cubicBezTo>
                    <a:pt x="16" y="17"/>
                    <a:pt x="15" y="18"/>
                    <a:pt x="13" y="19"/>
                  </a:cubicBezTo>
                  <a:cubicBezTo>
                    <a:pt x="13" y="19"/>
                    <a:pt x="12" y="18"/>
                    <a:pt x="12" y="18"/>
                  </a:cubicBezTo>
                  <a:close/>
                  <a:moveTo>
                    <a:pt x="10" y="16"/>
                  </a:moveTo>
                  <a:cubicBezTo>
                    <a:pt x="13" y="15"/>
                    <a:pt x="16" y="14"/>
                    <a:pt x="18" y="12"/>
                  </a:cubicBezTo>
                  <a:cubicBezTo>
                    <a:pt x="16" y="14"/>
                    <a:pt x="13" y="16"/>
                    <a:pt x="11" y="17"/>
                  </a:cubicBezTo>
                  <a:cubicBezTo>
                    <a:pt x="11" y="17"/>
                    <a:pt x="11" y="17"/>
                    <a:pt x="10" y="16"/>
                  </a:cubicBezTo>
                  <a:close/>
                  <a:moveTo>
                    <a:pt x="7" y="13"/>
                  </a:moveTo>
                  <a:cubicBezTo>
                    <a:pt x="9" y="11"/>
                    <a:pt x="12" y="10"/>
                    <a:pt x="13" y="8"/>
                  </a:cubicBezTo>
                  <a:cubicBezTo>
                    <a:pt x="12" y="10"/>
                    <a:pt x="10" y="12"/>
                    <a:pt x="9" y="14"/>
                  </a:cubicBezTo>
                  <a:cubicBezTo>
                    <a:pt x="8" y="14"/>
                    <a:pt x="9" y="14"/>
                    <a:pt x="9" y="14"/>
                  </a:cubicBezTo>
                  <a:cubicBezTo>
                    <a:pt x="11" y="13"/>
                    <a:pt x="13" y="12"/>
                    <a:pt x="15" y="11"/>
                  </a:cubicBezTo>
                  <a:cubicBezTo>
                    <a:pt x="13" y="12"/>
                    <a:pt x="11" y="14"/>
                    <a:pt x="10" y="15"/>
                  </a:cubicBezTo>
                  <a:cubicBezTo>
                    <a:pt x="9" y="14"/>
                    <a:pt x="8" y="14"/>
                    <a:pt x="7" y="13"/>
                  </a:cubicBezTo>
                  <a:close/>
                  <a:moveTo>
                    <a:pt x="5" y="11"/>
                  </a:moveTo>
                  <a:cubicBezTo>
                    <a:pt x="7" y="9"/>
                    <a:pt x="9" y="8"/>
                    <a:pt x="10" y="7"/>
                  </a:cubicBezTo>
                  <a:cubicBezTo>
                    <a:pt x="10" y="7"/>
                    <a:pt x="10" y="7"/>
                    <a:pt x="10" y="8"/>
                  </a:cubicBezTo>
                  <a:cubicBezTo>
                    <a:pt x="9" y="9"/>
                    <a:pt x="7" y="10"/>
                    <a:pt x="6" y="12"/>
                  </a:cubicBezTo>
                  <a:cubicBezTo>
                    <a:pt x="6" y="11"/>
                    <a:pt x="5" y="11"/>
                    <a:pt x="5" y="11"/>
                  </a:cubicBezTo>
                  <a:close/>
                  <a:moveTo>
                    <a:pt x="4" y="10"/>
                  </a:moveTo>
                  <a:cubicBezTo>
                    <a:pt x="7" y="8"/>
                    <a:pt x="9" y="6"/>
                    <a:pt x="12" y="4"/>
                  </a:cubicBezTo>
                  <a:cubicBezTo>
                    <a:pt x="12" y="4"/>
                    <a:pt x="13" y="4"/>
                    <a:pt x="13" y="5"/>
                  </a:cubicBezTo>
                  <a:cubicBezTo>
                    <a:pt x="10" y="6"/>
                    <a:pt x="7" y="8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lose/>
                  <a:moveTo>
                    <a:pt x="16" y="10"/>
                  </a:moveTo>
                  <a:cubicBezTo>
                    <a:pt x="14" y="10"/>
                    <a:pt x="13" y="11"/>
                    <a:pt x="11" y="12"/>
                  </a:cubicBezTo>
                  <a:cubicBezTo>
                    <a:pt x="11" y="12"/>
                    <a:pt x="11" y="11"/>
                    <a:pt x="12" y="11"/>
                  </a:cubicBezTo>
                  <a:cubicBezTo>
                    <a:pt x="13" y="10"/>
                    <a:pt x="14" y="9"/>
                    <a:pt x="15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2" y="8"/>
                    <a:pt x="10" y="10"/>
                    <a:pt x="7" y="12"/>
                  </a:cubicBezTo>
                  <a:cubicBezTo>
                    <a:pt x="9" y="10"/>
                    <a:pt x="11" y="7"/>
                    <a:pt x="14" y="5"/>
                  </a:cubicBezTo>
                  <a:cubicBezTo>
                    <a:pt x="15" y="7"/>
                    <a:pt x="17" y="9"/>
                    <a:pt x="19" y="11"/>
                  </a:cubicBezTo>
                  <a:cubicBezTo>
                    <a:pt x="16" y="13"/>
                    <a:pt x="14" y="14"/>
                    <a:pt x="11" y="15"/>
                  </a:cubicBezTo>
                  <a:cubicBezTo>
                    <a:pt x="12" y="15"/>
                    <a:pt x="15" y="12"/>
                    <a:pt x="16" y="10"/>
                  </a:cubicBezTo>
                  <a:cubicBezTo>
                    <a:pt x="17" y="10"/>
                    <a:pt x="16" y="9"/>
                    <a:pt x="16" y="10"/>
                  </a:cubicBezTo>
                  <a:close/>
                  <a:moveTo>
                    <a:pt x="20" y="15"/>
                  </a:moveTo>
                  <a:cubicBezTo>
                    <a:pt x="20" y="15"/>
                    <a:pt x="20" y="14"/>
                    <a:pt x="19" y="14"/>
                  </a:cubicBezTo>
                  <a:cubicBezTo>
                    <a:pt x="18" y="15"/>
                    <a:pt x="16" y="16"/>
                    <a:pt x="14" y="17"/>
                  </a:cubicBezTo>
                  <a:cubicBezTo>
                    <a:pt x="10" y="18"/>
                    <a:pt x="14" y="16"/>
                    <a:pt x="15" y="16"/>
                  </a:cubicBezTo>
                  <a:cubicBezTo>
                    <a:pt x="17" y="15"/>
                    <a:pt x="18" y="13"/>
                    <a:pt x="19" y="12"/>
                  </a:cubicBezTo>
                  <a:cubicBezTo>
                    <a:pt x="20" y="13"/>
                    <a:pt x="21" y="14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19" y="17"/>
                    <a:pt x="16" y="18"/>
                    <a:pt x="14" y="20"/>
                  </a:cubicBezTo>
                  <a:cubicBezTo>
                    <a:pt x="15" y="19"/>
                    <a:pt x="18" y="17"/>
                    <a:pt x="20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3" y="16"/>
                    <a:pt x="23" y="17"/>
                    <a:pt x="24" y="17"/>
                  </a:cubicBezTo>
                  <a:cubicBezTo>
                    <a:pt x="21" y="19"/>
                    <a:pt x="18" y="20"/>
                    <a:pt x="17" y="22"/>
                  </a:cubicBezTo>
                  <a:cubicBezTo>
                    <a:pt x="19" y="20"/>
                    <a:pt x="21" y="18"/>
                    <a:pt x="22" y="16"/>
                  </a:cubicBezTo>
                  <a:close/>
                  <a:moveTo>
                    <a:pt x="27" y="18"/>
                  </a:moveTo>
                  <a:cubicBezTo>
                    <a:pt x="32" y="13"/>
                    <a:pt x="37" y="8"/>
                    <a:pt x="42" y="3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37" y="9"/>
                    <a:pt x="32" y="14"/>
                    <a:pt x="26" y="18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5" y="20"/>
                    <a:pt x="24" y="20"/>
                    <a:pt x="24" y="20"/>
                  </a:cubicBezTo>
                  <a:cubicBezTo>
                    <a:pt x="23" y="21"/>
                    <a:pt x="22" y="22"/>
                    <a:pt x="22" y="22"/>
                  </a:cubicBezTo>
                  <a:cubicBezTo>
                    <a:pt x="21" y="23"/>
                    <a:pt x="19" y="24"/>
                    <a:pt x="19" y="24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4" y="18"/>
                    <a:pt x="24" y="18"/>
                    <a:pt x="25" y="18"/>
                  </a:cubicBezTo>
                  <a:cubicBezTo>
                    <a:pt x="25" y="19"/>
                    <a:pt x="26" y="19"/>
                    <a:pt x="26" y="18"/>
                  </a:cubicBezTo>
                  <a:cubicBezTo>
                    <a:pt x="26" y="18"/>
                    <a:pt x="26" y="18"/>
                    <a:pt x="27" y="18"/>
                  </a:cubicBezTo>
                  <a:close/>
                  <a:moveTo>
                    <a:pt x="36" y="13"/>
                  </a:moveTo>
                  <a:cubicBezTo>
                    <a:pt x="33" y="15"/>
                    <a:pt x="30" y="17"/>
                    <a:pt x="27" y="20"/>
                  </a:cubicBezTo>
                  <a:cubicBezTo>
                    <a:pt x="24" y="22"/>
                    <a:pt x="22" y="24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1" y="25"/>
                    <a:pt x="21" y="24"/>
                  </a:cubicBezTo>
                  <a:cubicBezTo>
                    <a:pt x="22" y="24"/>
                    <a:pt x="22" y="23"/>
                    <a:pt x="22" y="23"/>
                  </a:cubicBezTo>
                  <a:cubicBezTo>
                    <a:pt x="24" y="22"/>
                    <a:pt x="26" y="20"/>
                    <a:pt x="28" y="18"/>
                  </a:cubicBezTo>
                  <a:cubicBezTo>
                    <a:pt x="30" y="17"/>
                    <a:pt x="31" y="16"/>
                    <a:pt x="33" y="15"/>
                  </a:cubicBezTo>
                  <a:cubicBezTo>
                    <a:pt x="37" y="12"/>
                    <a:pt x="40" y="8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1" y="7"/>
                    <a:pt x="39" y="10"/>
                    <a:pt x="36" y="13"/>
                  </a:cubicBezTo>
                  <a:close/>
                  <a:moveTo>
                    <a:pt x="42" y="8"/>
                  </a:moveTo>
                  <a:cubicBezTo>
                    <a:pt x="41" y="9"/>
                    <a:pt x="40" y="10"/>
                    <a:pt x="38" y="12"/>
                  </a:cubicBezTo>
                  <a:cubicBezTo>
                    <a:pt x="38" y="11"/>
                    <a:pt x="39" y="11"/>
                    <a:pt x="39" y="11"/>
                  </a:cubicBezTo>
                  <a:cubicBezTo>
                    <a:pt x="40" y="10"/>
                    <a:pt x="46" y="4"/>
                    <a:pt x="42" y="8"/>
                  </a:cubicBezTo>
                  <a:close/>
                  <a:moveTo>
                    <a:pt x="19" y="25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lose/>
                  <a:moveTo>
                    <a:pt x="23" y="18"/>
                  </a:moveTo>
                  <a:cubicBezTo>
                    <a:pt x="21" y="20"/>
                    <a:pt x="19" y="22"/>
                    <a:pt x="18" y="24"/>
                  </a:cubicBezTo>
                  <a:cubicBezTo>
                    <a:pt x="17" y="24"/>
                    <a:pt x="17" y="23"/>
                    <a:pt x="16" y="23"/>
                  </a:cubicBezTo>
                  <a:cubicBezTo>
                    <a:pt x="19" y="21"/>
                    <a:pt x="21" y="20"/>
                    <a:pt x="23" y="18"/>
                  </a:cubicBezTo>
                  <a:close/>
                  <a:moveTo>
                    <a:pt x="14" y="40"/>
                  </a:moveTo>
                  <a:cubicBezTo>
                    <a:pt x="15" y="39"/>
                    <a:pt x="17" y="37"/>
                    <a:pt x="19" y="36"/>
                  </a:cubicBezTo>
                  <a:cubicBezTo>
                    <a:pt x="22" y="32"/>
                    <a:pt x="25" y="29"/>
                    <a:pt x="28" y="26"/>
                  </a:cubicBezTo>
                  <a:cubicBezTo>
                    <a:pt x="35" y="20"/>
                    <a:pt x="41" y="15"/>
                    <a:pt x="47" y="8"/>
                  </a:cubicBezTo>
                  <a:cubicBezTo>
                    <a:pt x="48" y="8"/>
                    <a:pt x="49" y="9"/>
                    <a:pt x="49" y="10"/>
                  </a:cubicBezTo>
                  <a:cubicBezTo>
                    <a:pt x="37" y="19"/>
                    <a:pt x="25" y="30"/>
                    <a:pt x="14" y="41"/>
                  </a:cubicBezTo>
                  <a:cubicBezTo>
                    <a:pt x="14" y="41"/>
                    <a:pt x="14" y="41"/>
                    <a:pt x="14" y="40"/>
                  </a:cubicBezTo>
                  <a:close/>
                  <a:moveTo>
                    <a:pt x="47" y="7"/>
                  </a:moveTo>
                  <a:cubicBezTo>
                    <a:pt x="44" y="9"/>
                    <a:pt x="41" y="12"/>
                    <a:pt x="39" y="14"/>
                  </a:cubicBezTo>
                  <a:cubicBezTo>
                    <a:pt x="35" y="18"/>
                    <a:pt x="30" y="20"/>
                    <a:pt x="27" y="24"/>
                  </a:cubicBezTo>
                  <a:cubicBezTo>
                    <a:pt x="24" y="27"/>
                    <a:pt x="22" y="30"/>
                    <a:pt x="18" y="32"/>
                  </a:cubicBezTo>
                  <a:cubicBezTo>
                    <a:pt x="15" y="35"/>
                    <a:pt x="11" y="38"/>
                    <a:pt x="7" y="42"/>
                  </a:cubicBezTo>
                  <a:cubicBezTo>
                    <a:pt x="9" y="40"/>
                    <a:pt x="12" y="36"/>
                    <a:pt x="15" y="34"/>
                  </a:cubicBezTo>
                  <a:cubicBezTo>
                    <a:pt x="18" y="31"/>
                    <a:pt x="22" y="28"/>
                    <a:pt x="25" y="24"/>
                  </a:cubicBezTo>
                  <a:cubicBezTo>
                    <a:pt x="31" y="18"/>
                    <a:pt x="39" y="13"/>
                    <a:pt x="45" y="6"/>
                  </a:cubicBezTo>
                  <a:cubicBezTo>
                    <a:pt x="46" y="6"/>
                    <a:pt x="46" y="7"/>
                    <a:pt x="47" y="7"/>
                  </a:cubicBezTo>
                  <a:close/>
                  <a:moveTo>
                    <a:pt x="14" y="20"/>
                  </a:moveTo>
                  <a:cubicBezTo>
                    <a:pt x="16" y="19"/>
                    <a:pt x="18" y="18"/>
                    <a:pt x="20" y="17"/>
                  </a:cubicBezTo>
                  <a:cubicBezTo>
                    <a:pt x="23" y="16"/>
                    <a:pt x="19" y="18"/>
                    <a:pt x="19" y="19"/>
                  </a:cubicBezTo>
                  <a:cubicBezTo>
                    <a:pt x="18" y="20"/>
                    <a:pt x="17" y="21"/>
                    <a:pt x="15" y="22"/>
                  </a:cubicBezTo>
                  <a:cubicBezTo>
                    <a:pt x="15" y="21"/>
                    <a:pt x="14" y="21"/>
                    <a:pt x="14" y="20"/>
                  </a:cubicBezTo>
                  <a:close/>
                  <a:moveTo>
                    <a:pt x="12" y="46"/>
                  </a:moveTo>
                  <a:cubicBezTo>
                    <a:pt x="11" y="46"/>
                    <a:pt x="11" y="45"/>
                    <a:pt x="10" y="45"/>
                  </a:cubicBezTo>
                  <a:cubicBezTo>
                    <a:pt x="10" y="45"/>
                    <a:pt x="11" y="44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2" y="34"/>
                    <a:pt x="32" y="25"/>
                    <a:pt x="42" y="16"/>
                  </a:cubicBezTo>
                  <a:cubicBezTo>
                    <a:pt x="44" y="15"/>
                    <a:pt x="46" y="13"/>
                    <a:pt x="48" y="12"/>
                  </a:cubicBezTo>
                  <a:cubicBezTo>
                    <a:pt x="45" y="14"/>
                    <a:pt x="42" y="16"/>
                    <a:pt x="40" y="18"/>
                  </a:cubicBezTo>
                  <a:cubicBezTo>
                    <a:pt x="35" y="22"/>
                    <a:pt x="31" y="27"/>
                    <a:pt x="27" y="32"/>
                  </a:cubicBezTo>
                  <a:cubicBezTo>
                    <a:pt x="27" y="32"/>
                    <a:pt x="26" y="32"/>
                    <a:pt x="26" y="32"/>
                  </a:cubicBezTo>
                  <a:cubicBezTo>
                    <a:pt x="22" y="37"/>
                    <a:pt x="16" y="41"/>
                    <a:pt x="12" y="46"/>
                  </a:cubicBezTo>
                  <a:close/>
                  <a:moveTo>
                    <a:pt x="41" y="46"/>
                  </a:moveTo>
                  <a:cubicBezTo>
                    <a:pt x="41" y="46"/>
                    <a:pt x="41" y="46"/>
                    <a:pt x="41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3" y="44"/>
                    <a:pt x="46" y="42"/>
                    <a:pt x="48" y="40"/>
                  </a:cubicBezTo>
                  <a:cubicBezTo>
                    <a:pt x="46" y="42"/>
                    <a:pt x="44" y="44"/>
                    <a:pt x="41" y="46"/>
                  </a:cubicBezTo>
                  <a:close/>
                </a:path>
              </a:pathLst>
            </a:custGeom>
            <a:blipFill dpi="0" rotWithShape="1">
              <a:blip r:embed="rId5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77" name="Freeform 71"/>
            <p:cNvSpPr>
              <a:spLocks noEditPoints="1"/>
            </p:cNvSpPr>
            <p:nvPr/>
          </p:nvSpPr>
          <p:spPr bwMode="auto">
            <a:xfrm>
              <a:off x="2154323" y="-124564"/>
              <a:ext cx="153988" cy="146050"/>
            </a:xfrm>
            <a:custGeom>
              <a:avLst/>
              <a:gdLst>
                <a:gd name="T0" fmla="*/ 43 w 53"/>
                <a:gd name="T1" fmla="*/ 0 h 50"/>
                <a:gd name="T2" fmla="*/ 13 w 53"/>
                <a:gd name="T3" fmla="*/ 1 h 50"/>
                <a:gd name="T4" fmla="*/ 11 w 53"/>
                <a:gd name="T5" fmla="*/ 1 h 50"/>
                <a:gd name="T6" fmla="*/ 16 w 53"/>
                <a:gd name="T7" fmla="*/ 27 h 50"/>
                <a:gd name="T8" fmla="*/ 11 w 53"/>
                <a:gd name="T9" fmla="*/ 50 h 50"/>
                <a:gd name="T10" fmla="*/ 40 w 53"/>
                <a:gd name="T11" fmla="*/ 49 h 50"/>
                <a:gd name="T12" fmla="*/ 52 w 53"/>
                <a:gd name="T13" fmla="*/ 38 h 50"/>
                <a:gd name="T14" fmla="*/ 53 w 53"/>
                <a:gd name="T15" fmla="*/ 11 h 50"/>
                <a:gd name="T16" fmla="*/ 39 w 53"/>
                <a:gd name="T17" fmla="*/ 44 h 50"/>
                <a:gd name="T18" fmla="*/ 37 w 53"/>
                <a:gd name="T19" fmla="*/ 42 h 50"/>
                <a:gd name="T20" fmla="*/ 35 w 53"/>
                <a:gd name="T21" fmla="*/ 40 h 50"/>
                <a:gd name="T22" fmla="*/ 33 w 53"/>
                <a:gd name="T23" fmla="*/ 37 h 50"/>
                <a:gd name="T24" fmla="*/ 33 w 53"/>
                <a:gd name="T25" fmla="*/ 37 h 50"/>
                <a:gd name="T26" fmla="*/ 32 w 53"/>
                <a:gd name="T27" fmla="*/ 36 h 50"/>
                <a:gd name="T28" fmla="*/ 35 w 53"/>
                <a:gd name="T29" fmla="*/ 26 h 50"/>
                <a:gd name="T30" fmla="*/ 44 w 53"/>
                <a:gd name="T31" fmla="*/ 42 h 50"/>
                <a:gd name="T32" fmla="*/ 40 w 53"/>
                <a:gd name="T33" fmla="*/ 41 h 50"/>
                <a:gd name="T34" fmla="*/ 43 w 53"/>
                <a:gd name="T35" fmla="*/ 33 h 50"/>
                <a:gd name="T36" fmla="*/ 41 w 53"/>
                <a:gd name="T37" fmla="*/ 31 h 50"/>
                <a:gd name="T38" fmla="*/ 44 w 53"/>
                <a:gd name="T39" fmla="*/ 42 h 50"/>
                <a:gd name="T40" fmla="*/ 38 w 53"/>
                <a:gd name="T41" fmla="*/ 28 h 50"/>
                <a:gd name="T42" fmla="*/ 37 w 53"/>
                <a:gd name="T43" fmla="*/ 25 h 50"/>
                <a:gd name="T44" fmla="*/ 36 w 53"/>
                <a:gd name="T45" fmla="*/ 25 h 50"/>
                <a:gd name="T46" fmla="*/ 35 w 53"/>
                <a:gd name="T47" fmla="*/ 24 h 50"/>
                <a:gd name="T48" fmla="*/ 36 w 53"/>
                <a:gd name="T49" fmla="*/ 18 h 50"/>
                <a:gd name="T50" fmla="*/ 28 w 53"/>
                <a:gd name="T51" fmla="*/ 26 h 50"/>
                <a:gd name="T52" fmla="*/ 14 w 53"/>
                <a:gd name="T53" fmla="*/ 32 h 50"/>
                <a:gd name="T54" fmla="*/ 22 w 53"/>
                <a:gd name="T55" fmla="*/ 27 h 50"/>
                <a:gd name="T56" fmla="*/ 18 w 53"/>
                <a:gd name="T57" fmla="*/ 16 h 50"/>
                <a:gd name="T58" fmla="*/ 18 w 53"/>
                <a:gd name="T59" fmla="*/ 13 h 50"/>
                <a:gd name="T60" fmla="*/ 13 w 53"/>
                <a:gd name="T61" fmla="*/ 8 h 50"/>
                <a:gd name="T62" fmla="*/ 9 w 53"/>
                <a:gd name="T63" fmla="*/ 16 h 50"/>
                <a:gd name="T64" fmla="*/ 10 w 53"/>
                <a:gd name="T65" fmla="*/ 8 h 50"/>
                <a:gd name="T66" fmla="*/ 12 w 53"/>
                <a:gd name="T67" fmla="*/ 4 h 50"/>
                <a:gd name="T68" fmla="*/ 16 w 53"/>
                <a:gd name="T69" fmla="*/ 10 h 50"/>
                <a:gd name="T70" fmla="*/ 14 w 53"/>
                <a:gd name="T71" fmla="*/ 7 h 50"/>
                <a:gd name="T72" fmla="*/ 11 w 53"/>
                <a:gd name="T73" fmla="*/ 16 h 50"/>
                <a:gd name="T74" fmla="*/ 19 w 53"/>
                <a:gd name="T75" fmla="*/ 15 h 50"/>
                <a:gd name="T76" fmla="*/ 22 w 53"/>
                <a:gd name="T77" fmla="*/ 16 h 50"/>
                <a:gd name="T78" fmla="*/ 22 w 53"/>
                <a:gd name="T79" fmla="*/ 16 h 50"/>
                <a:gd name="T80" fmla="*/ 22 w 53"/>
                <a:gd name="T81" fmla="*/ 16 h 50"/>
                <a:gd name="T82" fmla="*/ 43 w 53"/>
                <a:gd name="T83" fmla="*/ 4 h 50"/>
                <a:gd name="T84" fmla="*/ 22 w 53"/>
                <a:gd name="T85" fmla="*/ 22 h 50"/>
                <a:gd name="T86" fmla="*/ 26 w 53"/>
                <a:gd name="T87" fmla="*/ 19 h 50"/>
                <a:gd name="T88" fmla="*/ 19 w 53"/>
                <a:gd name="T89" fmla="*/ 27 h 50"/>
                <a:gd name="T90" fmla="*/ 28 w 53"/>
                <a:gd name="T91" fmla="*/ 19 h 50"/>
                <a:gd name="T92" fmla="*/ 44 w 53"/>
                <a:gd name="T93" fmla="*/ 5 h 50"/>
                <a:gd name="T94" fmla="*/ 39 w 53"/>
                <a:gd name="T95" fmla="*/ 11 h 50"/>
                <a:gd name="T96" fmla="*/ 19 w 53"/>
                <a:gd name="T97" fmla="*/ 26 h 50"/>
                <a:gd name="T98" fmla="*/ 18 w 53"/>
                <a:gd name="T99" fmla="*/ 25 h 50"/>
                <a:gd name="T100" fmla="*/ 18 w 53"/>
                <a:gd name="T101" fmla="*/ 36 h 50"/>
                <a:gd name="T102" fmla="*/ 13 w 53"/>
                <a:gd name="T103" fmla="*/ 41 h 50"/>
                <a:gd name="T104" fmla="*/ 27 w 53"/>
                <a:gd name="T105" fmla="*/ 24 h 50"/>
                <a:gd name="T106" fmla="*/ 25 w 53"/>
                <a:gd name="T107" fmla="*/ 25 h 50"/>
                <a:gd name="T108" fmla="*/ 19 w 53"/>
                <a:gd name="T109" fmla="*/ 18 h 50"/>
                <a:gd name="T110" fmla="*/ 12 w 53"/>
                <a:gd name="T111" fmla="*/ 46 h 50"/>
                <a:gd name="T112" fmla="*/ 42 w 53"/>
                <a:gd name="T113" fmla="*/ 16 h 50"/>
                <a:gd name="T114" fmla="*/ 26 w 53"/>
                <a:gd name="T115" fmla="*/ 32 h 50"/>
                <a:gd name="T116" fmla="*/ 40 w 53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0">
                  <a:moveTo>
                    <a:pt x="53" y="10"/>
                  </a:moveTo>
                  <a:cubicBezTo>
                    <a:pt x="50" y="6"/>
                    <a:pt x="46" y="4"/>
                    <a:pt x="44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6" y="5"/>
                    <a:pt x="31" y="10"/>
                    <a:pt x="25" y="15"/>
                  </a:cubicBezTo>
                  <a:cubicBezTo>
                    <a:pt x="21" y="11"/>
                    <a:pt x="17" y="6"/>
                    <a:pt x="13" y="1"/>
                  </a:cubicBezTo>
                  <a:cubicBezTo>
                    <a:pt x="13" y="1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1" y="1"/>
                  </a:cubicBezTo>
                  <a:cubicBezTo>
                    <a:pt x="8" y="3"/>
                    <a:pt x="5" y="6"/>
                    <a:pt x="1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6" y="16"/>
                    <a:pt x="10" y="21"/>
                    <a:pt x="16" y="27"/>
                  </a:cubicBezTo>
                  <a:cubicBezTo>
                    <a:pt x="11" y="31"/>
                    <a:pt x="6" y="35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1"/>
                    <a:pt x="2" y="41"/>
                    <a:pt x="2" y="42"/>
                  </a:cubicBezTo>
                  <a:cubicBezTo>
                    <a:pt x="5" y="45"/>
                    <a:pt x="8" y="47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2" y="50"/>
                    <a:pt x="12" y="50"/>
                    <a:pt x="13" y="49"/>
                  </a:cubicBezTo>
                  <a:cubicBezTo>
                    <a:pt x="17" y="44"/>
                    <a:pt x="22" y="40"/>
                    <a:pt x="27" y="35"/>
                  </a:cubicBezTo>
                  <a:cubicBezTo>
                    <a:pt x="32" y="40"/>
                    <a:pt x="35" y="45"/>
                    <a:pt x="40" y="49"/>
                  </a:cubicBezTo>
                  <a:cubicBezTo>
                    <a:pt x="40" y="49"/>
                    <a:pt x="40" y="50"/>
                    <a:pt x="41" y="50"/>
                  </a:cubicBezTo>
                  <a:cubicBezTo>
                    <a:pt x="41" y="50"/>
                    <a:pt x="42" y="50"/>
                    <a:pt x="42" y="49"/>
                  </a:cubicBezTo>
                  <a:cubicBezTo>
                    <a:pt x="46" y="46"/>
                    <a:pt x="50" y="44"/>
                    <a:pt x="52" y="40"/>
                  </a:cubicBezTo>
                  <a:cubicBezTo>
                    <a:pt x="52" y="39"/>
                    <a:pt x="52" y="39"/>
                    <a:pt x="52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7" y="33"/>
                    <a:pt x="43" y="28"/>
                    <a:pt x="39" y="24"/>
                  </a:cubicBezTo>
                  <a:cubicBezTo>
                    <a:pt x="44" y="20"/>
                    <a:pt x="48" y="16"/>
                    <a:pt x="53" y="12"/>
                  </a:cubicBezTo>
                  <a:cubicBezTo>
                    <a:pt x="53" y="12"/>
                    <a:pt x="53" y="12"/>
                    <a:pt x="53" y="11"/>
                  </a:cubicBezTo>
                  <a:cubicBezTo>
                    <a:pt x="53" y="11"/>
                    <a:pt x="53" y="10"/>
                    <a:pt x="53" y="10"/>
                  </a:cubicBezTo>
                  <a:close/>
                  <a:moveTo>
                    <a:pt x="40" y="45"/>
                  </a:move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39" y="44"/>
                    <a:pt x="39" y="44"/>
                  </a:cubicBezTo>
                  <a:cubicBezTo>
                    <a:pt x="40" y="43"/>
                    <a:pt x="41" y="42"/>
                    <a:pt x="42" y="41"/>
                  </a:cubicBezTo>
                  <a:cubicBezTo>
                    <a:pt x="43" y="40"/>
                    <a:pt x="45" y="40"/>
                    <a:pt x="46" y="39"/>
                  </a:cubicBezTo>
                  <a:cubicBezTo>
                    <a:pt x="43" y="41"/>
                    <a:pt x="42" y="43"/>
                    <a:pt x="40" y="45"/>
                  </a:cubicBezTo>
                  <a:close/>
                  <a:moveTo>
                    <a:pt x="37" y="42"/>
                  </a:moveTo>
                  <a:cubicBezTo>
                    <a:pt x="39" y="40"/>
                    <a:pt x="42" y="38"/>
                    <a:pt x="43" y="36"/>
                  </a:cubicBezTo>
                  <a:cubicBezTo>
                    <a:pt x="41" y="38"/>
                    <a:pt x="39" y="41"/>
                    <a:pt x="38" y="43"/>
                  </a:cubicBezTo>
                  <a:cubicBezTo>
                    <a:pt x="38" y="43"/>
                    <a:pt x="37" y="42"/>
                    <a:pt x="37" y="42"/>
                  </a:cubicBezTo>
                  <a:close/>
                  <a:moveTo>
                    <a:pt x="35" y="40"/>
                  </a:moveTo>
                  <a:cubicBezTo>
                    <a:pt x="37" y="38"/>
                    <a:pt x="40" y="36"/>
                    <a:pt x="41" y="35"/>
                  </a:cubicBezTo>
                  <a:cubicBezTo>
                    <a:pt x="39" y="37"/>
                    <a:pt x="37" y="39"/>
                    <a:pt x="36" y="41"/>
                  </a:cubicBezTo>
                  <a:cubicBezTo>
                    <a:pt x="36" y="40"/>
                    <a:pt x="35" y="40"/>
                    <a:pt x="35" y="40"/>
                  </a:cubicBezTo>
                  <a:close/>
                  <a:moveTo>
                    <a:pt x="33" y="37"/>
                  </a:moveTo>
                  <a:cubicBezTo>
                    <a:pt x="35" y="35"/>
                    <a:pt x="37" y="33"/>
                    <a:pt x="40" y="31"/>
                  </a:cubicBezTo>
                  <a:cubicBezTo>
                    <a:pt x="40" y="31"/>
                    <a:pt x="38" y="34"/>
                    <a:pt x="38" y="34"/>
                  </a:cubicBezTo>
                  <a:cubicBezTo>
                    <a:pt x="37" y="36"/>
                    <a:pt x="36" y="37"/>
                    <a:pt x="34" y="39"/>
                  </a:cubicBezTo>
                  <a:cubicBezTo>
                    <a:pt x="34" y="38"/>
                    <a:pt x="33" y="38"/>
                    <a:pt x="33" y="37"/>
                  </a:cubicBezTo>
                  <a:close/>
                  <a:moveTo>
                    <a:pt x="30" y="34"/>
                  </a:moveTo>
                  <a:cubicBezTo>
                    <a:pt x="33" y="33"/>
                    <a:pt x="35" y="31"/>
                    <a:pt x="37" y="29"/>
                  </a:cubicBezTo>
                  <a:cubicBezTo>
                    <a:pt x="36" y="30"/>
                    <a:pt x="35" y="33"/>
                    <a:pt x="34" y="33"/>
                  </a:cubicBezTo>
                  <a:cubicBezTo>
                    <a:pt x="34" y="34"/>
                    <a:pt x="33" y="35"/>
                    <a:pt x="32" y="36"/>
                  </a:cubicBezTo>
                  <a:cubicBezTo>
                    <a:pt x="31" y="36"/>
                    <a:pt x="31" y="35"/>
                    <a:pt x="30" y="34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30" y="30"/>
                    <a:pt x="33" y="29"/>
                    <a:pt x="35" y="26"/>
                  </a:cubicBezTo>
                  <a:cubicBezTo>
                    <a:pt x="34" y="27"/>
                    <a:pt x="33" y="29"/>
                    <a:pt x="32" y="31"/>
                  </a:cubicBezTo>
                  <a:cubicBezTo>
                    <a:pt x="31" y="32"/>
                    <a:pt x="30" y="32"/>
                    <a:pt x="29" y="34"/>
                  </a:cubicBezTo>
                  <a:cubicBezTo>
                    <a:pt x="29" y="33"/>
                    <a:pt x="28" y="33"/>
                    <a:pt x="28" y="32"/>
                  </a:cubicBezTo>
                  <a:close/>
                  <a:moveTo>
                    <a:pt x="44" y="42"/>
                  </a:moveTo>
                  <a:cubicBezTo>
                    <a:pt x="45" y="40"/>
                    <a:pt x="46" y="39"/>
                    <a:pt x="47" y="38"/>
                  </a:cubicBezTo>
                  <a:cubicBezTo>
                    <a:pt x="48" y="38"/>
                    <a:pt x="47" y="37"/>
                    <a:pt x="47" y="37"/>
                  </a:cubicBezTo>
                  <a:cubicBezTo>
                    <a:pt x="45" y="38"/>
                    <a:pt x="43" y="39"/>
                    <a:pt x="41" y="41"/>
                  </a:cubicBezTo>
                  <a:cubicBezTo>
                    <a:pt x="40" y="42"/>
                    <a:pt x="38" y="45"/>
                    <a:pt x="40" y="41"/>
                  </a:cubicBezTo>
                  <a:cubicBezTo>
                    <a:pt x="41" y="39"/>
                    <a:pt x="43" y="37"/>
                    <a:pt x="45" y="36"/>
                  </a:cubicBezTo>
                  <a:cubicBezTo>
                    <a:pt x="45" y="35"/>
                    <a:pt x="45" y="35"/>
                    <a:pt x="44" y="35"/>
                  </a:cubicBezTo>
                  <a:cubicBezTo>
                    <a:pt x="41" y="36"/>
                    <a:pt x="39" y="39"/>
                    <a:pt x="36" y="41"/>
                  </a:cubicBezTo>
                  <a:cubicBezTo>
                    <a:pt x="38" y="39"/>
                    <a:pt x="41" y="36"/>
                    <a:pt x="43" y="33"/>
                  </a:cubicBezTo>
                  <a:cubicBezTo>
                    <a:pt x="43" y="33"/>
                    <a:pt x="43" y="32"/>
                    <a:pt x="42" y="33"/>
                  </a:cubicBezTo>
                  <a:cubicBezTo>
                    <a:pt x="40" y="34"/>
                    <a:pt x="38" y="36"/>
                    <a:pt x="37" y="37"/>
                  </a:cubicBezTo>
                  <a:cubicBezTo>
                    <a:pt x="34" y="40"/>
                    <a:pt x="37" y="36"/>
                    <a:pt x="38" y="36"/>
                  </a:cubicBezTo>
                  <a:cubicBezTo>
                    <a:pt x="39" y="34"/>
                    <a:pt x="40" y="32"/>
                    <a:pt x="41" y="31"/>
                  </a:cubicBezTo>
                  <a:cubicBezTo>
                    <a:pt x="41" y="31"/>
                    <a:pt x="41" y="30"/>
                    <a:pt x="41" y="30"/>
                  </a:cubicBezTo>
                  <a:cubicBezTo>
                    <a:pt x="44" y="33"/>
                    <a:pt x="46" y="36"/>
                    <a:pt x="49" y="39"/>
                  </a:cubicBezTo>
                  <a:cubicBezTo>
                    <a:pt x="47" y="40"/>
                    <a:pt x="45" y="41"/>
                    <a:pt x="44" y="42"/>
                  </a:cubicBezTo>
                  <a:cubicBezTo>
                    <a:pt x="38" y="46"/>
                    <a:pt x="43" y="43"/>
                    <a:pt x="44" y="42"/>
                  </a:cubicBezTo>
                  <a:close/>
                  <a:moveTo>
                    <a:pt x="41" y="30"/>
                  </a:moveTo>
                  <a:cubicBezTo>
                    <a:pt x="39" y="31"/>
                    <a:pt x="37" y="32"/>
                    <a:pt x="36" y="34"/>
                  </a:cubicBezTo>
                  <a:cubicBezTo>
                    <a:pt x="34" y="35"/>
                    <a:pt x="31" y="38"/>
                    <a:pt x="34" y="35"/>
                  </a:cubicBezTo>
                  <a:cubicBezTo>
                    <a:pt x="36" y="33"/>
                    <a:pt x="38" y="30"/>
                    <a:pt x="38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4" y="31"/>
                    <a:pt x="32" y="33"/>
                  </a:cubicBezTo>
                  <a:cubicBezTo>
                    <a:pt x="29" y="34"/>
                    <a:pt x="31" y="33"/>
                    <a:pt x="32" y="32"/>
                  </a:cubicBezTo>
                  <a:cubicBezTo>
                    <a:pt x="34" y="30"/>
                    <a:pt x="36" y="28"/>
                    <a:pt x="37" y="25"/>
                  </a:cubicBezTo>
                  <a:cubicBezTo>
                    <a:pt x="38" y="27"/>
                    <a:pt x="39" y="29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4" y="27"/>
                    <a:pt x="31" y="29"/>
                    <a:pt x="28" y="31"/>
                  </a:cubicBezTo>
                  <a:cubicBezTo>
                    <a:pt x="28" y="31"/>
                    <a:pt x="29" y="31"/>
                    <a:pt x="29" y="31"/>
                  </a:cubicBezTo>
                  <a:cubicBezTo>
                    <a:pt x="30" y="29"/>
                    <a:pt x="32" y="27"/>
                    <a:pt x="33" y="26"/>
                  </a:cubicBezTo>
                  <a:cubicBezTo>
                    <a:pt x="34" y="25"/>
                    <a:pt x="35" y="24"/>
                    <a:pt x="35" y="24"/>
                  </a:cubicBezTo>
                  <a:cubicBezTo>
                    <a:pt x="35" y="24"/>
                    <a:pt x="36" y="25"/>
                    <a:pt x="36" y="25"/>
                  </a:cubicBezTo>
                  <a:close/>
                  <a:moveTo>
                    <a:pt x="7" y="43"/>
                  </a:moveTo>
                  <a:cubicBezTo>
                    <a:pt x="13" y="37"/>
                    <a:pt x="20" y="33"/>
                    <a:pt x="25" y="27"/>
                  </a:cubicBezTo>
                  <a:cubicBezTo>
                    <a:pt x="28" y="23"/>
                    <a:pt x="32" y="21"/>
                    <a:pt x="36" y="18"/>
                  </a:cubicBezTo>
                  <a:cubicBezTo>
                    <a:pt x="39" y="15"/>
                    <a:pt x="42" y="12"/>
                    <a:pt x="45" y="10"/>
                  </a:cubicBezTo>
                  <a:cubicBezTo>
                    <a:pt x="48" y="7"/>
                    <a:pt x="43" y="12"/>
                    <a:pt x="42" y="12"/>
                  </a:cubicBezTo>
                  <a:cubicBezTo>
                    <a:pt x="41" y="14"/>
                    <a:pt x="39" y="16"/>
                    <a:pt x="38" y="17"/>
                  </a:cubicBezTo>
                  <a:cubicBezTo>
                    <a:pt x="34" y="20"/>
                    <a:pt x="31" y="23"/>
                    <a:pt x="28" y="26"/>
                  </a:cubicBezTo>
                  <a:cubicBezTo>
                    <a:pt x="21" y="32"/>
                    <a:pt x="15" y="38"/>
                    <a:pt x="9" y="45"/>
                  </a:cubicBezTo>
                  <a:cubicBezTo>
                    <a:pt x="9" y="44"/>
                    <a:pt x="8" y="44"/>
                    <a:pt x="7" y="43"/>
                  </a:cubicBezTo>
                  <a:close/>
                  <a:moveTo>
                    <a:pt x="5" y="41"/>
                  </a:moveTo>
                  <a:cubicBezTo>
                    <a:pt x="8" y="38"/>
                    <a:pt x="11" y="35"/>
                    <a:pt x="14" y="32"/>
                  </a:cubicBezTo>
                  <a:cubicBezTo>
                    <a:pt x="15" y="32"/>
                    <a:pt x="15" y="31"/>
                    <a:pt x="16" y="31"/>
                  </a:cubicBezTo>
                  <a:cubicBezTo>
                    <a:pt x="19" y="28"/>
                    <a:pt x="21" y="25"/>
                    <a:pt x="24" y="23"/>
                  </a:cubicBezTo>
                  <a:cubicBezTo>
                    <a:pt x="27" y="21"/>
                    <a:pt x="29" y="19"/>
                    <a:pt x="32" y="17"/>
                  </a:cubicBezTo>
                  <a:cubicBezTo>
                    <a:pt x="29" y="20"/>
                    <a:pt x="25" y="23"/>
                    <a:pt x="22" y="27"/>
                  </a:cubicBezTo>
                  <a:cubicBezTo>
                    <a:pt x="17" y="32"/>
                    <a:pt x="10" y="36"/>
                    <a:pt x="6" y="42"/>
                  </a:cubicBezTo>
                  <a:cubicBezTo>
                    <a:pt x="6" y="42"/>
                    <a:pt x="6" y="42"/>
                    <a:pt x="5" y="41"/>
                  </a:cubicBezTo>
                  <a:close/>
                  <a:moveTo>
                    <a:pt x="12" y="18"/>
                  </a:moveTo>
                  <a:cubicBezTo>
                    <a:pt x="14" y="18"/>
                    <a:pt x="16" y="17"/>
                    <a:pt x="18" y="16"/>
                  </a:cubicBezTo>
                  <a:cubicBezTo>
                    <a:pt x="16" y="17"/>
                    <a:pt x="14" y="18"/>
                    <a:pt x="13" y="19"/>
                  </a:cubicBezTo>
                  <a:cubicBezTo>
                    <a:pt x="13" y="19"/>
                    <a:pt x="12" y="19"/>
                    <a:pt x="12" y="18"/>
                  </a:cubicBezTo>
                  <a:close/>
                  <a:moveTo>
                    <a:pt x="10" y="16"/>
                  </a:moveTo>
                  <a:cubicBezTo>
                    <a:pt x="13" y="16"/>
                    <a:pt x="15" y="14"/>
                    <a:pt x="18" y="13"/>
                  </a:cubicBezTo>
                  <a:cubicBezTo>
                    <a:pt x="16" y="14"/>
                    <a:pt x="13" y="16"/>
                    <a:pt x="11" y="17"/>
                  </a:cubicBezTo>
                  <a:cubicBezTo>
                    <a:pt x="11" y="17"/>
                    <a:pt x="11" y="17"/>
                    <a:pt x="10" y="16"/>
                  </a:cubicBezTo>
                  <a:close/>
                  <a:moveTo>
                    <a:pt x="7" y="13"/>
                  </a:moveTo>
                  <a:cubicBezTo>
                    <a:pt x="9" y="12"/>
                    <a:pt x="12" y="10"/>
                    <a:pt x="13" y="8"/>
                  </a:cubicBezTo>
                  <a:cubicBezTo>
                    <a:pt x="12" y="10"/>
                    <a:pt x="10" y="12"/>
                    <a:pt x="8" y="14"/>
                  </a:cubicBezTo>
                  <a:cubicBezTo>
                    <a:pt x="8" y="14"/>
                    <a:pt x="9" y="14"/>
                    <a:pt x="9" y="14"/>
                  </a:cubicBezTo>
                  <a:cubicBezTo>
                    <a:pt x="11" y="14"/>
                    <a:pt x="13" y="12"/>
                    <a:pt x="15" y="11"/>
                  </a:cubicBezTo>
                  <a:cubicBezTo>
                    <a:pt x="13" y="12"/>
                    <a:pt x="11" y="14"/>
                    <a:pt x="9" y="16"/>
                  </a:cubicBezTo>
                  <a:cubicBezTo>
                    <a:pt x="9" y="15"/>
                    <a:pt x="8" y="14"/>
                    <a:pt x="7" y="13"/>
                  </a:cubicBezTo>
                  <a:close/>
                  <a:moveTo>
                    <a:pt x="5" y="11"/>
                  </a:moveTo>
                  <a:cubicBezTo>
                    <a:pt x="7" y="9"/>
                    <a:pt x="8" y="8"/>
                    <a:pt x="10" y="7"/>
                  </a:cubicBezTo>
                  <a:cubicBezTo>
                    <a:pt x="10" y="7"/>
                    <a:pt x="10" y="8"/>
                    <a:pt x="10" y="8"/>
                  </a:cubicBezTo>
                  <a:cubicBezTo>
                    <a:pt x="8" y="9"/>
                    <a:pt x="7" y="11"/>
                    <a:pt x="6" y="12"/>
                  </a:cubicBezTo>
                  <a:cubicBezTo>
                    <a:pt x="6" y="12"/>
                    <a:pt x="5" y="11"/>
                    <a:pt x="5" y="11"/>
                  </a:cubicBezTo>
                  <a:close/>
                  <a:moveTo>
                    <a:pt x="4" y="10"/>
                  </a:moveTo>
                  <a:cubicBezTo>
                    <a:pt x="7" y="8"/>
                    <a:pt x="9" y="6"/>
                    <a:pt x="12" y="4"/>
                  </a:cubicBezTo>
                  <a:cubicBezTo>
                    <a:pt x="12" y="4"/>
                    <a:pt x="12" y="4"/>
                    <a:pt x="13" y="5"/>
                  </a:cubicBezTo>
                  <a:cubicBezTo>
                    <a:pt x="10" y="7"/>
                    <a:pt x="7" y="8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lose/>
                  <a:moveTo>
                    <a:pt x="16" y="10"/>
                  </a:moveTo>
                  <a:cubicBezTo>
                    <a:pt x="14" y="11"/>
                    <a:pt x="13" y="12"/>
                    <a:pt x="11" y="13"/>
                  </a:cubicBezTo>
                  <a:cubicBezTo>
                    <a:pt x="11" y="12"/>
                    <a:pt x="11" y="11"/>
                    <a:pt x="12" y="11"/>
                  </a:cubicBezTo>
                  <a:cubicBezTo>
                    <a:pt x="13" y="10"/>
                    <a:pt x="14" y="9"/>
                    <a:pt x="15" y="8"/>
                  </a:cubicBezTo>
                  <a:cubicBezTo>
                    <a:pt x="15" y="8"/>
                    <a:pt x="15" y="7"/>
                    <a:pt x="14" y="7"/>
                  </a:cubicBezTo>
                  <a:cubicBezTo>
                    <a:pt x="12" y="8"/>
                    <a:pt x="9" y="10"/>
                    <a:pt x="7" y="12"/>
                  </a:cubicBezTo>
                  <a:cubicBezTo>
                    <a:pt x="9" y="10"/>
                    <a:pt x="11" y="7"/>
                    <a:pt x="13" y="5"/>
                  </a:cubicBezTo>
                  <a:cubicBezTo>
                    <a:pt x="15" y="7"/>
                    <a:pt x="17" y="9"/>
                    <a:pt x="18" y="11"/>
                  </a:cubicBezTo>
                  <a:cubicBezTo>
                    <a:pt x="16" y="13"/>
                    <a:pt x="13" y="15"/>
                    <a:pt x="11" y="16"/>
                  </a:cubicBezTo>
                  <a:cubicBezTo>
                    <a:pt x="12" y="15"/>
                    <a:pt x="15" y="12"/>
                    <a:pt x="16" y="10"/>
                  </a:cubicBezTo>
                  <a:cubicBezTo>
                    <a:pt x="17" y="10"/>
                    <a:pt x="16" y="10"/>
                    <a:pt x="16" y="10"/>
                  </a:cubicBezTo>
                  <a:close/>
                  <a:moveTo>
                    <a:pt x="20" y="15"/>
                  </a:moveTo>
                  <a:cubicBezTo>
                    <a:pt x="20" y="15"/>
                    <a:pt x="20" y="14"/>
                    <a:pt x="19" y="15"/>
                  </a:cubicBezTo>
                  <a:cubicBezTo>
                    <a:pt x="17" y="16"/>
                    <a:pt x="16" y="16"/>
                    <a:pt x="14" y="17"/>
                  </a:cubicBezTo>
                  <a:cubicBezTo>
                    <a:pt x="10" y="18"/>
                    <a:pt x="14" y="16"/>
                    <a:pt x="15" y="16"/>
                  </a:cubicBezTo>
                  <a:cubicBezTo>
                    <a:pt x="16" y="15"/>
                    <a:pt x="18" y="14"/>
                    <a:pt x="19" y="12"/>
                  </a:cubicBezTo>
                  <a:cubicBezTo>
                    <a:pt x="20" y="13"/>
                    <a:pt x="21" y="14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9" y="17"/>
                    <a:pt x="16" y="18"/>
                    <a:pt x="13" y="20"/>
                  </a:cubicBezTo>
                  <a:cubicBezTo>
                    <a:pt x="15" y="19"/>
                    <a:pt x="18" y="17"/>
                    <a:pt x="20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3" y="16"/>
                    <a:pt x="23" y="17"/>
                    <a:pt x="23" y="17"/>
                  </a:cubicBezTo>
                  <a:cubicBezTo>
                    <a:pt x="21" y="19"/>
                    <a:pt x="18" y="20"/>
                    <a:pt x="17" y="22"/>
                  </a:cubicBezTo>
                  <a:cubicBezTo>
                    <a:pt x="19" y="20"/>
                    <a:pt x="21" y="18"/>
                    <a:pt x="22" y="16"/>
                  </a:cubicBezTo>
                  <a:close/>
                  <a:moveTo>
                    <a:pt x="26" y="18"/>
                  </a:moveTo>
                  <a:cubicBezTo>
                    <a:pt x="32" y="14"/>
                    <a:pt x="37" y="8"/>
                    <a:pt x="42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37" y="9"/>
                    <a:pt x="32" y="14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5" y="20"/>
                    <a:pt x="24" y="20"/>
                    <a:pt x="24" y="21"/>
                  </a:cubicBezTo>
                  <a:cubicBezTo>
                    <a:pt x="23" y="21"/>
                    <a:pt x="22" y="22"/>
                    <a:pt x="22" y="22"/>
                  </a:cubicBezTo>
                  <a:cubicBezTo>
                    <a:pt x="20" y="23"/>
                    <a:pt x="18" y="25"/>
                    <a:pt x="18" y="25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6" y="19"/>
                    <a:pt x="26" y="18"/>
                    <a:pt x="26" y="18"/>
                  </a:cubicBezTo>
                  <a:close/>
                  <a:moveTo>
                    <a:pt x="36" y="13"/>
                  </a:moveTo>
                  <a:cubicBezTo>
                    <a:pt x="33" y="16"/>
                    <a:pt x="29" y="17"/>
                    <a:pt x="26" y="20"/>
                  </a:cubicBezTo>
                  <a:cubicBezTo>
                    <a:pt x="24" y="22"/>
                    <a:pt x="22" y="24"/>
                    <a:pt x="19" y="27"/>
                  </a:cubicBezTo>
                  <a:cubicBezTo>
                    <a:pt x="19" y="27"/>
                    <a:pt x="19" y="26"/>
                    <a:pt x="19" y="26"/>
                  </a:cubicBezTo>
                  <a:cubicBezTo>
                    <a:pt x="20" y="26"/>
                    <a:pt x="21" y="25"/>
                    <a:pt x="21" y="24"/>
                  </a:cubicBezTo>
                  <a:cubicBezTo>
                    <a:pt x="21" y="24"/>
                    <a:pt x="22" y="24"/>
                    <a:pt x="22" y="23"/>
                  </a:cubicBezTo>
                  <a:cubicBezTo>
                    <a:pt x="24" y="22"/>
                    <a:pt x="26" y="20"/>
                    <a:pt x="28" y="19"/>
                  </a:cubicBezTo>
                  <a:cubicBezTo>
                    <a:pt x="30" y="17"/>
                    <a:pt x="31" y="16"/>
                    <a:pt x="33" y="15"/>
                  </a:cubicBezTo>
                  <a:cubicBezTo>
                    <a:pt x="37" y="12"/>
                    <a:pt x="40" y="8"/>
                    <a:pt x="43" y="5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1" y="7"/>
                    <a:pt x="39" y="10"/>
                    <a:pt x="36" y="13"/>
                  </a:cubicBezTo>
                  <a:close/>
                  <a:moveTo>
                    <a:pt x="42" y="8"/>
                  </a:moveTo>
                  <a:cubicBezTo>
                    <a:pt x="41" y="9"/>
                    <a:pt x="39" y="11"/>
                    <a:pt x="38" y="12"/>
                  </a:cubicBezTo>
                  <a:cubicBezTo>
                    <a:pt x="38" y="12"/>
                    <a:pt x="39" y="11"/>
                    <a:pt x="39" y="11"/>
                  </a:cubicBezTo>
                  <a:cubicBezTo>
                    <a:pt x="40" y="10"/>
                    <a:pt x="46" y="4"/>
                    <a:pt x="42" y="8"/>
                  </a:cubicBezTo>
                  <a:close/>
                  <a:moveTo>
                    <a:pt x="19" y="25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5"/>
                    <a:pt x="19" y="25"/>
                    <a:pt x="19" y="25"/>
                  </a:cubicBezTo>
                  <a:close/>
                  <a:moveTo>
                    <a:pt x="23" y="19"/>
                  </a:moveTo>
                  <a:cubicBezTo>
                    <a:pt x="21" y="20"/>
                    <a:pt x="19" y="22"/>
                    <a:pt x="18" y="25"/>
                  </a:cubicBezTo>
                  <a:cubicBezTo>
                    <a:pt x="17" y="24"/>
                    <a:pt x="16" y="23"/>
                    <a:pt x="16" y="23"/>
                  </a:cubicBezTo>
                  <a:cubicBezTo>
                    <a:pt x="19" y="22"/>
                    <a:pt x="21" y="20"/>
                    <a:pt x="23" y="19"/>
                  </a:cubicBezTo>
                  <a:close/>
                  <a:moveTo>
                    <a:pt x="14" y="41"/>
                  </a:moveTo>
                  <a:cubicBezTo>
                    <a:pt x="15" y="39"/>
                    <a:pt x="17" y="37"/>
                    <a:pt x="18" y="36"/>
                  </a:cubicBezTo>
                  <a:cubicBezTo>
                    <a:pt x="22" y="33"/>
                    <a:pt x="25" y="30"/>
                    <a:pt x="28" y="27"/>
                  </a:cubicBezTo>
                  <a:cubicBezTo>
                    <a:pt x="35" y="21"/>
                    <a:pt x="41" y="15"/>
                    <a:pt x="47" y="8"/>
                  </a:cubicBezTo>
                  <a:cubicBezTo>
                    <a:pt x="48" y="9"/>
                    <a:pt x="49" y="9"/>
                    <a:pt x="49" y="10"/>
                  </a:cubicBezTo>
                  <a:cubicBezTo>
                    <a:pt x="37" y="19"/>
                    <a:pt x="25" y="30"/>
                    <a:pt x="13" y="41"/>
                  </a:cubicBezTo>
                  <a:cubicBezTo>
                    <a:pt x="14" y="41"/>
                    <a:pt x="14" y="41"/>
                    <a:pt x="14" y="41"/>
                  </a:cubicBezTo>
                  <a:close/>
                  <a:moveTo>
                    <a:pt x="47" y="8"/>
                  </a:moveTo>
                  <a:cubicBezTo>
                    <a:pt x="44" y="10"/>
                    <a:pt x="41" y="12"/>
                    <a:pt x="39" y="15"/>
                  </a:cubicBezTo>
                  <a:cubicBezTo>
                    <a:pt x="35" y="18"/>
                    <a:pt x="30" y="20"/>
                    <a:pt x="27" y="24"/>
                  </a:cubicBezTo>
                  <a:cubicBezTo>
                    <a:pt x="24" y="27"/>
                    <a:pt x="21" y="30"/>
                    <a:pt x="18" y="33"/>
                  </a:cubicBezTo>
                  <a:cubicBezTo>
                    <a:pt x="14" y="36"/>
                    <a:pt x="11" y="39"/>
                    <a:pt x="7" y="42"/>
                  </a:cubicBezTo>
                  <a:cubicBezTo>
                    <a:pt x="9" y="40"/>
                    <a:pt x="12" y="37"/>
                    <a:pt x="15" y="34"/>
                  </a:cubicBezTo>
                  <a:cubicBezTo>
                    <a:pt x="18" y="31"/>
                    <a:pt x="22" y="28"/>
                    <a:pt x="25" y="25"/>
                  </a:cubicBezTo>
                  <a:cubicBezTo>
                    <a:pt x="31" y="18"/>
                    <a:pt x="39" y="13"/>
                    <a:pt x="45" y="6"/>
                  </a:cubicBezTo>
                  <a:cubicBezTo>
                    <a:pt x="45" y="7"/>
                    <a:pt x="46" y="7"/>
                    <a:pt x="47" y="8"/>
                  </a:cubicBezTo>
                  <a:close/>
                  <a:moveTo>
                    <a:pt x="14" y="20"/>
                  </a:moveTo>
                  <a:cubicBezTo>
                    <a:pt x="16" y="19"/>
                    <a:pt x="18" y="19"/>
                    <a:pt x="19" y="18"/>
                  </a:cubicBezTo>
                  <a:cubicBezTo>
                    <a:pt x="23" y="16"/>
                    <a:pt x="19" y="19"/>
                    <a:pt x="19" y="19"/>
                  </a:cubicBezTo>
                  <a:cubicBezTo>
                    <a:pt x="17" y="20"/>
                    <a:pt x="16" y="21"/>
                    <a:pt x="15" y="22"/>
                  </a:cubicBezTo>
                  <a:cubicBezTo>
                    <a:pt x="15" y="21"/>
                    <a:pt x="14" y="21"/>
                    <a:pt x="14" y="20"/>
                  </a:cubicBezTo>
                  <a:close/>
                  <a:moveTo>
                    <a:pt x="12" y="46"/>
                  </a:moveTo>
                  <a:cubicBezTo>
                    <a:pt x="11" y="46"/>
                    <a:pt x="10" y="46"/>
                    <a:pt x="10" y="45"/>
                  </a:cubicBezTo>
                  <a:cubicBezTo>
                    <a:pt x="10" y="45"/>
                    <a:pt x="11" y="45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1" y="35"/>
                    <a:pt x="32" y="25"/>
                    <a:pt x="42" y="16"/>
                  </a:cubicBezTo>
                  <a:cubicBezTo>
                    <a:pt x="44" y="15"/>
                    <a:pt x="46" y="14"/>
                    <a:pt x="47" y="12"/>
                  </a:cubicBezTo>
                  <a:cubicBezTo>
                    <a:pt x="45" y="15"/>
                    <a:pt x="42" y="16"/>
                    <a:pt x="40" y="18"/>
                  </a:cubicBezTo>
                  <a:cubicBezTo>
                    <a:pt x="35" y="22"/>
                    <a:pt x="31" y="27"/>
                    <a:pt x="27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1" y="37"/>
                    <a:pt x="16" y="42"/>
                    <a:pt x="12" y="46"/>
                  </a:cubicBezTo>
                  <a:close/>
                  <a:moveTo>
                    <a:pt x="41" y="46"/>
                  </a:moveTo>
                  <a:cubicBezTo>
                    <a:pt x="41" y="46"/>
                    <a:pt x="41" y="46"/>
                    <a:pt x="40" y="46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3" y="44"/>
                    <a:pt x="45" y="42"/>
                    <a:pt x="48" y="40"/>
                  </a:cubicBezTo>
                  <a:cubicBezTo>
                    <a:pt x="46" y="42"/>
                    <a:pt x="43" y="44"/>
                    <a:pt x="41" y="46"/>
                  </a:cubicBezTo>
                  <a:close/>
                </a:path>
              </a:pathLst>
            </a:custGeom>
            <a:blipFill dpi="0" rotWithShape="1">
              <a:blip r:embed="rId5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78" name="Freeform 72"/>
            <p:cNvSpPr>
              <a:spLocks noEditPoints="1"/>
            </p:cNvSpPr>
            <p:nvPr/>
          </p:nvSpPr>
          <p:spPr bwMode="auto">
            <a:xfrm>
              <a:off x="1654261" y="753324"/>
              <a:ext cx="157163" cy="146050"/>
            </a:xfrm>
            <a:custGeom>
              <a:avLst/>
              <a:gdLst>
                <a:gd name="T0" fmla="*/ 43 w 54"/>
                <a:gd name="T1" fmla="*/ 1 h 50"/>
                <a:gd name="T2" fmla="*/ 13 w 54"/>
                <a:gd name="T3" fmla="*/ 1 h 50"/>
                <a:gd name="T4" fmla="*/ 12 w 54"/>
                <a:gd name="T5" fmla="*/ 1 h 50"/>
                <a:gd name="T6" fmla="*/ 16 w 54"/>
                <a:gd name="T7" fmla="*/ 27 h 50"/>
                <a:gd name="T8" fmla="*/ 11 w 54"/>
                <a:gd name="T9" fmla="*/ 50 h 50"/>
                <a:gd name="T10" fmla="*/ 40 w 54"/>
                <a:gd name="T11" fmla="*/ 50 h 50"/>
                <a:gd name="T12" fmla="*/ 52 w 54"/>
                <a:gd name="T13" fmla="*/ 39 h 50"/>
                <a:gd name="T14" fmla="*/ 53 w 54"/>
                <a:gd name="T15" fmla="*/ 12 h 50"/>
                <a:gd name="T16" fmla="*/ 39 w 54"/>
                <a:gd name="T17" fmla="*/ 45 h 50"/>
                <a:gd name="T18" fmla="*/ 37 w 54"/>
                <a:gd name="T19" fmla="*/ 42 h 50"/>
                <a:gd name="T20" fmla="*/ 35 w 54"/>
                <a:gd name="T21" fmla="*/ 40 h 50"/>
                <a:gd name="T22" fmla="*/ 33 w 54"/>
                <a:gd name="T23" fmla="*/ 37 h 50"/>
                <a:gd name="T24" fmla="*/ 33 w 54"/>
                <a:gd name="T25" fmla="*/ 37 h 50"/>
                <a:gd name="T26" fmla="*/ 32 w 54"/>
                <a:gd name="T27" fmla="*/ 37 h 50"/>
                <a:gd name="T28" fmla="*/ 36 w 54"/>
                <a:gd name="T29" fmla="*/ 27 h 50"/>
                <a:gd name="T30" fmla="*/ 44 w 54"/>
                <a:gd name="T31" fmla="*/ 42 h 50"/>
                <a:gd name="T32" fmla="*/ 40 w 54"/>
                <a:gd name="T33" fmla="*/ 42 h 50"/>
                <a:gd name="T34" fmla="*/ 43 w 54"/>
                <a:gd name="T35" fmla="*/ 34 h 50"/>
                <a:gd name="T36" fmla="*/ 41 w 54"/>
                <a:gd name="T37" fmla="*/ 31 h 50"/>
                <a:gd name="T38" fmla="*/ 44 w 54"/>
                <a:gd name="T39" fmla="*/ 42 h 50"/>
                <a:gd name="T40" fmla="*/ 38 w 54"/>
                <a:gd name="T41" fmla="*/ 28 h 50"/>
                <a:gd name="T42" fmla="*/ 37 w 54"/>
                <a:gd name="T43" fmla="*/ 26 h 50"/>
                <a:gd name="T44" fmla="*/ 36 w 54"/>
                <a:gd name="T45" fmla="*/ 25 h 50"/>
                <a:gd name="T46" fmla="*/ 36 w 54"/>
                <a:gd name="T47" fmla="*/ 24 h 50"/>
                <a:gd name="T48" fmla="*/ 37 w 54"/>
                <a:gd name="T49" fmla="*/ 18 h 50"/>
                <a:gd name="T50" fmla="*/ 28 w 54"/>
                <a:gd name="T51" fmla="*/ 27 h 50"/>
                <a:gd name="T52" fmla="*/ 14 w 54"/>
                <a:gd name="T53" fmla="*/ 33 h 50"/>
                <a:gd name="T54" fmla="*/ 22 w 54"/>
                <a:gd name="T55" fmla="*/ 27 h 50"/>
                <a:gd name="T56" fmla="*/ 19 w 54"/>
                <a:gd name="T57" fmla="*/ 16 h 50"/>
                <a:gd name="T58" fmla="*/ 18 w 54"/>
                <a:gd name="T59" fmla="*/ 13 h 50"/>
                <a:gd name="T60" fmla="*/ 14 w 54"/>
                <a:gd name="T61" fmla="*/ 9 h 50"/>
                <a:gd name="T62" fmla="*/ 10 w 54"/>
                <a:gd name="T63" fmla="*/ 16 h 50"/>
                <a:gd name="T64" fmla="*/ 10 w 54"/>
                <a:gd name="T65" fmla="*/ 8 h 50"/>
                <a:gd name="T66" fmla="*/ 12 w 54"/>
                <a:gd name="T67" fmla="*/ 4 h 50"/>
                <a:gd name="T68" fmla="*/ 16 w 54"/>
                <a:gd name="T69" fmla="*/ 10 h 50"/>
                <a:gd name="T70" fmla="*/ 15 w 54"/>
                <a:gd name="T71" fmla="*/ 8 h 50"/>
                <a:gd name="T72" fmla="*/ 11 w 54"/>
                <a:gd name="T73" fmla="*/ 16 h 50"/>
                <a:gd name="T74" fmla="*/ 20 w 54"/>
                <a:gd name="T75" fmla="*/ 15 h 50"/>
                <a:gd name="T76" fmla="*/ 22 w 54"/>
                <a:gd name="T77" fmla="*/ 16 h 50"/>
                <a:gd name="T78" fmla="*/ 22 w 54"/>
                <a:gd name="T79" fmla="*/ 17 h 50"/>
                <a:gd name="T80" fmla="*/ 22 w 54"/>
                <a:gd name="T81" fmla="*/ 17 h 50"/>
                <a:gd name="T82" fmla="*/ 43 w 54"/>
                <a:gd name="T83" fmla="*/ 5 h 50"/>
                <a:gd name="T84" fmla="*/ 22 w 54"/>
                <a:gd name="T85" fmla="*/ 23 h 50"/>
                <a:gd name="T86" fmla="*/ 26 w 54"/>
                <a:gd name="T87" fmla="*/ 19 h 50"/>
                <a:gd name="T88" fmla="*/ 19 w 54"/>
                <a:gd name="T89" fmla="*/ 27 h 50"/>
                <a:gd name="T90" fmla="*/ 28 w 54"/>
                <a:gd name="T91" fmla="*/ 19 h 50"/>
                <a:gd name="T92" fmla="*/ 45 w 54"/>
                <a:gd name="T93" fmla="*/ 6 h 50"/>
                <a:gd name="T94" fmla="*/ 39 w 54"/>
                <a:gd name="T95" fmla="*/ 11 h 50"/>
                <a:gd name="T96" fmla="*/ 19 w 54"/>
                <a:gd name="T97" fmla="*/ 26 h 50"/>
                <a:gd name="T98" fmla="*/ 18 w 54"/>
                <a:gd name="T99" fmla="*/ 25 h 50"/>
                <a:gd name="T100" fmla="*/ 19 w 54"/>
                <a:gd name="T101" fmla="*/ 36 h 50"/>
                <a:gd name="T102" fmla="*/ 14 w 54"/>
                <a:gd name="T103" fmla="*/ 41 h 50"/>
                <a:gd name="T104" fmla="*/ 27 w 54"/>
                <a:gd name="T105" fmla="*/ 25 h 50"/>
                <a:gd name="T106" fmla="*/ 25 w 54"/>
                <a:gd name="T107" fmla="*/ 25 h 50"/>
                <a:gd name="T108" fmla="*/ 20 w 54"/>
                <a:gd name="T109" fmla="*/ 18 h 50"/>
                <a:gd name="T110" fmla="*/ 12 w 54"/>
                <a:gd name="T111" fmla="*/ 47 h 50"/>
                <a:gd name="T112" fmla="*/ 43 w 54"/>
                <a:gd name="T113" fmla="*/ 17 h 50"/>
                <a:gd name="T114" fmla="*/ 26 w 54"/>
                <a:gd name="T115" fmla="*/ 33 h 50"/>
                <a:gd name="T116" fmla="*/ 41 w 54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" h="50">
                  <a:moveTo>
                    <a:pt x="53" y="10"/>
                  </a:moveTo>
                  <a:cubicBezTo>
                    <a:pt x="50" y="7"/>
                    <a:pt x="47" y="4"/>
                    <a:pt x="44" y="1"/>
                  </a:cubicBezTo>
                  <a:cubicBezTo>
                    <a:pt x="44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0"/>
                    <a:pt x="42" y="0"/>
                    <a:pt x="42" y="1"/>
                  </a:cubicBezTo>
                  <a:cubicBezTo>
                    <a:pt x="36" y="5"/>
                    <a:pt x="31" y="11"/>
                    <a:pt x="26" y="16"/>
                  </a:cubicBezTo>
                  <a:cubicBezTo>
                    <a:pt x="22" y="11"/>
                    <a:pt x="18" y="6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8" y="3"/>
                    <a:pt x="5" y="7"/>
                    <a:pt x="1" y="9"/>
                  </a:cubicBezTo>
                  <a:cubicBezTo>
                    <a:pt x="1" y="9"/>
                    <a:pt x="0" y="9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6" y="16"/>
                    <a:pt x="11" y="22"/>
                    <a:pt x="16" y="27"/>
                  </a:cubicBezTo>
                  <a:cubicBezTo>
                    <a:pt x="12" y="32"/>
                    <a:pt x="6" y="35"/>
                    <a:pt x="2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2" y="41"/>
                    <a:pt x="2" y="42"/>
                    <a:pt x="2" y="42"/>
                  </a:cubicBezTo>
                  <a:cubicBezTo>
                    <a:pt x="5" y="45"/>
                    <a:pt x="8" y="48"/>
                    <a:pt x="11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50"/>
                    <a:pt x="13" y="50"/>
                    <a:pt x="13" y="50"/>
                  </a:cubicBezTo>
                  <a:cubicBezTo>
                    <a:pt x="18" y="45"/>
                    <a:pt x="23" y="41"/>
                    <a:pt x="27" y="36"/>
                  </a:cubicBezTo>
                  <a:cubicBezTo>
                    <a:pt x="32" y="40"/>
                    <a:pt x="35" y="46"/>
                    <a:pt x="40" y="50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1" y="50"/>
                    <a:pt x="42" y="50"/>
                    <a:pt x="43" y="50"/>
                  </a:cubicBezTo>
                  <a:cubicBezTo>
                    <a:pt x="46" y="47"/>
                    <a:pt x="50" y="44"/>
                    <a:pt x="52" y="40"/>
                  </a:cubicBezTo>
                  <a:cubicBezTo>
                    <a:pt x="53" y="40"/>
                    <a:pt x="53" y="39"/>
                    <a:pt x="52" y="39"/>
                  </a:cubicBezTo>
                  <a:cubicBezTo>
                    <a:pt x="52" y="39"/>
                    <a:pt x="52" y="39"/>
                    <a:pt x="52" y="38"/>
                  </a:cubicBezTo>
                  <a:cubicBezTo>
                    <a:pt x="48" y="34"/>
                    <a:pt x="44" y="29"/>
                    <a:pt x="39" y="24"/>
                  </a:cubicBezTo>
                  <a:cubicBezTo>
                    <a:pt x="44" y="20"/>
                    <a:pt x="48" y="16"/>
                    <a:pt x="53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4" y="11"/>
                    <a:pt x="54" y="11"/>
                    <a:pt x="53" y="10"/>
                  </a:cubicBezTo>
                  <a:close/>
                  <a:moveTo>
                    <a:pt x="40" y="46"/>
                  </a:moveTo>
                  <a:cubicBezTo>
                    <a:pt x="40" y="46"/>
                    <a:pt x="40" y="46"/>
                    <a:pt x="40" y="46"/>
                  </a:cubicBezTo>
                  <a:cubicBezTo>
                    <a:pt x="40" y="45"/>
                    <a:pt x="39" y="45"/>
                    <a:pt x="39" y="45"/>
                  </a:cubicBezTo>
                  <a:cubicBezTo>
                    <a:pt x="40" y="44"/>
                    <a:pt x="41" y="43"/>
                    <a:pt x="42" y="42"/>
                  </a:cubicBezTo>
                  <a:cubicBezTo>
                    <a:pt x="43" y="41"/>
                    <a:pt x="45" y="40"/>
                    <a:pt x="46" y="39"/>
                  </a:cubicBezTo>
                  <a:cubicBezTo>
                    <a:pt x="44" y="41"/>
                    <a:pt x="42" y="43"/>
                    <a:pt x="40" y="46"/>
                  </a:cubicBezTo>
                  <a:close/>
                  <a:moveTo>
                    <a:pt x="37" y="42"/>
                  </a:moveTo>
                  <a:cubicBezTo>
                    <a:pt x="39" y="40"/>
                    <a:pt x="42" y="38"/>
                    <a:pt x="44" y="37"/>
                  </a:cubicBezTo>
                  <a:cubicBezTo>
                    <a:pt x="41" y="39"/>
                    <a:pt x="40" y="41"/>
                    <a:pt x="38" y="44"/>
                  </a:cubicBezTo>
                  <a:cubicBezTo>
                    <a:pt x="38" y="43"/>
                    <a:pt x="37" y="43"/>
                    <a:pt x="37" y="42"/>
                  </a:cubicBezTo>
                  <a:close/>
                  <a:moveTo>
                    <a:pt x="35" y="40"/>
                  </a:moveTo>
                  <a:cubicBezTo>
                    <a:pt x="37" y="39"/>
                    <a:pt x="40" y="37"/>
                    <a:pt x="41" y="35"/>
                  </a:cubicBezTo>
                  <a:cubicBezTo>
                    <a:pt x="39" y="37"/>
                    <a:pt x="38" y="39"/>
                    <a:pt x="36" y="41"/>
                  </a:cubicBezTo>
                  <a:cubicBezTo>
                    <a:pt x="36" y="41"/>
                    <a:pt x="36" y="41"/>
                    <a:pt x="35" y="40"/>
                  </a:cubicBezTo>
                  <a:close/>
                  <a:moveTo>
                    <a:pt x="33" y="37"/>
                  </a:moveTo>
                  <a:cubicBezTo>
                    <a:pt x="35" y="36"/>
                    <a:pt x="37" y="34"/>
                    <a:pt x="40" y="32"/>
                  </a:cubicBezTo>
                  <a:cubicBezTo>
                    <a:pt x="40" y="32"/>
                    <a:pt x="38" y="35"/>
                    <a:pt x="38" y="35"/>
                  </a:cubicBezTo>
                  <a:cubicBezTo>
                    <a:pt x="37" y="36"/>
                    <a:pt x="36" y="38"/>
                    <a:pt x="35" y="40"/>
                  </a:cubicBezTo>
                  <a:cubicBezTo>
                    <a:pt x="34" y="39"/>
                    <a:pt x="33" y="38"/>
                    <a:pt x="33" y="37"/>
                  </a:cubicBezTo>
                  <a:close/>
                  <a:moveTo>
                    <a:pt x="30" y="35"/>
                  </a:moveTo>
                  <a:cubicBezTo>
                    <a:pt x="33" y="33"/>
                    <a:pt x="35" y="32"/>
                    <a:pt x="37" y="29"/>
                  </a:cubicBezTo>
                  <a:cubicBezTo>
                    <a:pt x="37" y="30"/>
                    <a:pt x="35" y="33"/>
                    <a:pt x="35" y="34"/>
                  </a:cubicBezTo>
                  <a:cubicBezTo>
                    <a:pt x="34" y="35"/>
                    <a:pt x="33" y="36"/>
                    <a:pt x="32" y="37"/>
                  </a:cubicBezTo>
                  <a:cubicBezTo>
                    <a:pt x="32" y="36"/>
                    <a:pt x="31" y="35"/>
                    <a:pt x="30" y="35"/>
                  </a:cubicBezTo>
                  <a:close/>
                  <a:moveTo>
                    <a:pt x="28" y="33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31" y="31"/>
                    <a:pt x="33" y="29"/>
                    <a:pt x="36" y="27"/>
                  </a:cubicBezTo>
                  <a:cubicBezTo>
                    <a:pt x="35" y="28"/>
                    <a:pt x="34" y="30"/>
                    <a:pt x="32" y="31"/>
                  </a:cubicBezTo>
                  <a:cubicBezTo>
                    <a:pt x="31" y="32"/>
                    <a:pt x="30" y="33"/>
                    <a:pt x="30" y="34"/>
                  </a:cubicBezTo>
                  <a:cubicBezTo>
                    <a:pt x="29" y="34"/>
                    <a:pt x="29" y="33"/>
                    <a:pt x="28" y="33"/>
                  </a:cubicBezTo>
                  <a:close/>
                  <a:moveTo>
                    <a:pt x="44" y="42"/>
                  </a:moveTo>
                  <a:cubicBezTo>
                    <a:pt x="45" y="41"/>
                    <a:pt x="46" y="40"/>
                    <a:pt x="48" y="38"/>
                  </a:cubicBezTo>
                  <a:cubicBezTo>
                    <a:pt x="48" y="38"/>
                    <a:pt x="48" y="38"/>
                    <a:pt x="47" y="38"/>
                  </a:cubicBezTo>
                  <a:cubicBezTo>
                    <a:pt x="45" y="38"/>
                    <a:pt x="43" y="40"/>
                    <a:pt x="41" y="41"/>
                  </a:cubicBezTo>
                  <a:cubicBezTo>
                    <a:pt x="41" y="42"/>
                    <a:pt x="39" y="45"/>
                    <a:pt x="40" y="42"/>
                  </a:cubicBezTo>
                  <a:cubicBezTo>
                    <a:pt x="42" y="40"/>
                    <a:pt x="43" y="38"/>
                    <a:pt x="45" y="36"/>
                  </a:cubicBezTo>
                  <a:cubicBezTo>
                    <a:pt x="45" y="36"/>
                    <a:pt x="45" y="35"/>
                    <a:pt x="45" y="35"/>
                  </a:cubicBezTo>
                  <a:cubicBezTo>
                    <a:pt x="41" y="37"/>
                    <a:pt x="39" y="39"/>
                    <a:pt x="37" y="42"/>
                  </a:cubicBezTo>
                  <a:cubicBezTo>
                    <a:pt x="38" y="40"/>
                    <a:pt x="41" y="36"/>
                    <a:pt x="43" y="34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1" y="34"/>
                    <a:pt x="39" y="36"/>
                    <a:pt x="37" y="38"/>
                  </a:cubicBezTo>
                  <a:cubicBezTo>
                    <a:pt x="34" y="41"/>
                    <a:pt x="38" y="37"/>
                    <a:pt x="38" y="36"/>
                  </a:cubicBezTo>
                  <a:cubicBezTo>
                    <a:pt x="39" y="35"/>
                    <a:pt x="40" y="33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4" y="34"/>
                    <a:pt x="46" y="37"/>
                    <a:pt x="49" y="39"/>
                  </a:cubicBezTo>
                  <a:cubicBezTo>
                    <a:pt x="47" y="40"/>
                    <a:pt x="46" y="42"/>
                    <a:pt x="44" y="43"/>
                  </a:cubicBezTo>
                  <a:cubicBezTo>
                    <a:pt x="39" y="47"/>
                    <a:pt x="43" y="43"/>
                    <a:pt x="44" y="42"/>
                  </a:cubicBezTo>
                  <a:close/>
                  <a:moveTo>
                    <a:pt x="41" y="31"/>
                  </a:moveTo>
                  <a:cubicBezTo>
                    <a:pt x="39" y="32"/>
                    <a:pt x="38" y="33"/>
                    <a:pt x="36" y="34"/>
                  </a:cubicBezTo>
                  <a:cubicBezTo>
                    <a:pt x="34" y="36"/>
                    <a:pt x="31" y="39"/>
                    <a:pt x="34" y="35"/>
                  </a:cubicBezTo>
                  <a:cubicBezTo>
                    <a:pt x="36" y="33"/>
                    <a:pt x="38" y="31"/>
                    <a:pt x="38" y="28"/>
                  </a:cubicBezTo>
                  <a:cubicBezTo>
                    <a:pt x="39" y="28"/>
                    <a:pt x="38" y="28"/>
                    <a:pt x="38" y="28"/>
                  </a:cubicBezTo>
                  <a:cubicBezTo>
                    <a:pt x="36" y="30"/>
                    <a:pt x="34" y="31"/>
                    <a:pt x="32" y="33"/>
                  </a:cubicBezTo>
                  <a:cubicBezTo>
                    <a:pt x="29" y="35"/>
                    <a:pt x="31" y="33"/>
                    <a:pt x="32" y="32"/>
                  </a:cubicBezTo>
                  <a:cubicBezTo>
                    <a:pt x="34" y="30"/>
                    <a:pt x="36" y="29"/>
                    <a:pt x="37" y="26"/>
                  </a:cubicBezTo>
                  <a:cubicBezTo>
                    <a:pt x="38" y="27"/>
                    <a:pt x="40" y="29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4" y="28"/>
                    <a:pt x="31" y="30"/>
                    <a:pt x="29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1" y="29"/>
                    <a:pt x="32" y="28"/>
                    <a:pt x="34" y="26"/>
                  </a:cubicBezTo>
                  <a:cubicBezTo>
                    <a:pt x="34" y="25"/>
                    <a:pt x="35" y="25"/>
                    <a:pt x="36" y="24"/>
                  </a:cubicBezTo>
                  <a:cubicBezTo>
                    <a:pt x="36" y="25"/>
                    <a:pt x="36" y="25"/>
                    <a:pt x="36" y="25"/>
                  </a:cubicBezTo>
                  <a:close/>
                  <a:moveTo>
                    <a:pt x="8" y="44"/>
                  </a:moveTo>
                  <a:cubicBezTo>
                    <a:pt x="13" y="38"/>
                    <a:pt x="20" y="33"/>
                    <a:pt x="25" y="27"/>
                  </a:cubicBezTo>
                  <a:cubicBezTo>
                    <a:pt x="29" y="24"/>
                    <a:pt x="33" y="21"/>
                    <a:pt x="37" y="18"/>
                  </a:cubicBezTo>
                  <a:cubicBezTo>
                    <a:pt x="40" y="16"/>
                    <a:pt x="42" y="13"/>
                    <a:pt x="45" y="10"/>
                  </a:cubicBezTo>
                  <a:cubicBezTo>
                    <a:pt x="48" y="8"/>
                    <a:pt x="43" y="12"/>
                    <a:pt x="43" y="13"/>
                  </a:cubicBezTo>
                  <a:cubicBezTo>
                    <a:pt x="41" y="14"/>
                    <a:pt x="39" y="16"/>
                    <a:pt x="38" y="18"/>
                  </a:cubicBezTo>
                  <a:cubicBezTo>
                    <a:pt x="35" y="21"/>
                    <a:pt x="31" y="24"/>
                    <a:pt x="28" y="27"/>
                  </a:cubicBezTo>
                  <a:cubicBezTo>
                    <a:pt x="21" y="32"/>
                    <a:pt x="15" y="38"/>
                    <a:pt x="10" y="45"/>
                  </a:cubicBezTo>
                  <a:cubicBezTo>
                    <a:pt x="9" y="45"/>
                    <a:pt x="8" y="44"/>
                    <a:pt x="8" y="44"/>
                  </a:cubicBezTo>
                  <a:close/>
                  <a:moveTo>
                    <a:pt x="6" y="42"/>
                  </a:moveTo>
                  <a:cubicBezTo>
                    <a:pt x="8" y="39"/>
                    <a:pt x="11" y="36"/>
                    <a:pt x="14" y="33"/>
                  </a:cubicBezTo>
                  <a:cubicBezTo>
                    <a:pt x="15" y="32"/>
                    <a:pt x="15" y="32"/>
                    <a:pt x="16" y="31"/>
                  </a:cubicBezTo>
                  <a:cubicBezTo>
                    <a:pt x="19" y="29"/>
                    <a:pt x="22" y="26"/>
                    <a:pt x="25" y="23"/>
                  </a:cubicBezTo>
                  <a:cubicBezTo>
                    <a:pt x="27" y="21"/>
                    <a:pt x="30" y="19"/>
                    <a:pt x="32" y="18"/>
                  </a:cubicBezTo>
                  <a:cubicBezTo>
                    <a:pt x="29" y="21"/>
                    <a:pt x="25" y="24"/>
                    <a:pt x="22" y="27"/>
                  </a:cubicBezTo>
                  <a:cubicBezTo>
                    <a:pt x="17" y="32"/>
                    <a:pt x="10" y="36"/>
                    <a:pt x="7" y="43"/>
                  </a:cubicBezTo>
                  <a:cubicBezTo>
                    <a:pt x="6" y="42"/>
                    <a:pt x="6" y="42"/>
                    <a:pt x="6" y="42"/>
                  </a:cubicBezTo>
                  <a:close/>
                  <a:moveTo>
                    <a:pt x="12" y="19"/>
                  </a:moveTo>
                  <a:cubicBezTo>
                    <a:pt x="14" y="18"/>
                    <a:pt x="17" y="17"/>
                    <a:pt x="19" y="16"/>
                  </a:cubicBezTo>
                  <a:cubicBezTo>
                    <a:pt x="17" y="17"/>
                    <a:pt x="15" y="18"/>
                    <a:pt x="13" y="20"/>
                  </a:cubicBezTo>
                  <a:cubicBezTo>
                    <a:pt x="13" y="20"/>
                    <a:pt x="13" y="19"/>
                    <a:pt x="12" y="19"/>
                  </a:cubicBezTo>
                  <a:close/>
                  <a:moveTo>
                    <a:pt x="11" y="17"/>
                  </a:moveTo>
                  <a:cubicBezTo>
                    <a:pt x="13" y="16"/>
                    <a:pt x="16" y="15"/>
                    <a:pt x="18" y="13"/>
                  </a:cubicBezTo>
                  <a:cubicBezTo>
                    <a:pt x="16" y="14"/>
                    <a:pt x="13" y="16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lose/>
                  <a:moveTo>
                    <a:pt x="7" y="13"/>
                  </a:moveTo>
                  <a:cubicBezTo>
                    <a:pt x="9" y="12"/>
                    <a:pt x="12" y="11"/>
                    <a:pt x="14" y="9"/>
                  </a:cubicBezTo>
                  <a:cubicBezTo>
                    <a:pt x="12" y="11"/>
                    <a:pt x="10" y="12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1" y="14"/>
                    <a:pt x="13" y="13"/>
                    <a:pt x="15" y="11"/>
                  </a:cubicBezTo>
                  <a:cubicBezTo>
                    <a:pt x="13" y="13"/>
                    <a:pt x="11" y="14"/>
                    <a:pt x="10" y="16"/>
                  </a:cubicBezTo>
                  <a:cubicBezTo>
                    <a:pt x="9" y="15"/>
                    <a:pt x="8" y="14"/>
                    <a:pt x="7" y="13"/>
                  </a:cubicBezTo>
                  <a:close/>
                  <a:moveTo>
                    <a:pt x="5" y="11"/>
                  </a:moveTo>
                  <a:cubicBezTo>
                    <a:pt x="7" y="10"/>
                    <a:pt x="9" y="9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10"/>
                    <a:pt x="8" y="11"/>
                    <a:pt x="6" y="13"/>
                  </a:cubicBezTo>
                  <a:cubicBezTo>
                    <a:pt x="6" y="12"/>
                    <a:pt x="6" y="12"/>
                    <a:pt x="5" y="11"/>
                  </a:cubicBezTo>
                  <a:close/>
                  <a:moveTo>
                    <a:pt x="4" y="10"/>
                  </a:moveTo>
                  <a:cubicBezTo>
                    <a:pt x="7" y="8"/>
                    <a:pt x="9" y="6"/>
                    <a:pt x="12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0" y="7"/>
                    <a:pt x="7" y="9"/>
                    <a:pt x="5" y="11"/>
                  </a:cubicBezTo>
                  <a:cubicBezTo>
                    <a:pt x="4" y="11"/>
                    <a:pt x="4" y="10"/>
                    <a:pt x="4" y="10"/>
                  </a:cubicBezTo>
                  <a:close/>
                  <a:moveTo>
                    <a:pt x="16" y="10"/>
                  </a:moveTo>
                  <a:cubicBezTo>
                    <a:pt x="14" y="11"/>
                    <a:pt x="13" y="12"/>
                    <a:pt x="11" y="13"/>
                  </a:cubicBezTo>
                  <a:cubicBezTo>
                    <a:pt x="11" y="12"/>
                    <a:pt x="11" y="12"/>
                    <a:pt x="12" y="11"/>
                  </a:cubicBezTo>
                  <a:cubicBezTo>
                    <a:pt x="13" y="10"/>
                    <a:pt x="14" y="9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2" y="9"/>
                    <a:pt x="10" y="11"/>
                    <a:pt x="7" y="12"/>
                  </a:cubicBezTo>
                  <a:cubicBezTo>
                    <a:pt x="9" y="11"/>
                    <a:pt x="11" y="8"/>
                    <a:pt x="14" y="6"/>
                  </a:cubicBezTo>
                  <a:cubicBezTo>
                    <a:pt x="15" y="8"/>
                    <a:pt x="17" y="10"/>
                    <a:pt x="19" y="12"/>
                  </a:cubicBezTo>
                  <a:cubicBezTo>
                    <a:pt x="16" y="13"/>
                    <a:pt x="14" y="15"/>
                    <a:pt x="11" y="16"/>
                  </a:cubicBezTo>
                  <a:cubicBezTo>
                    <a:pt x="12" y="16"/>
                    <a:pt x="15" y="12"/>
                    <a:pt x="17" y="11"/>
                  </a:cubicBezTo>
                  <a:cubicBezTo>
                    <a:pt x="17" y="11"/>
                    <a:pt x="17" y="10"/>
                    <a:pt x="16" y="10"/>
                  </a:cubicBezTo>
                  <a:close/>
                  <a:moveTo>
                    <a:pt x="20" y="16"/>
                  </a:moveTo>
                  <a:cubicBezTo>
                    <a:pt x="20" y="15"/>
                    <a:pt x="20" y="15"/>
                    <a:pt x="20" y="15"/>
                  </a:cubicBezTo>
                  <a:cubicBezTo>
                    <a:pt x="18" y="16"/>
                    <a:pt x="16" y="17"/>
                    <a:pt x="14" y="17"/>
                  </a:cubicBezTo>
                  <a:cubicBezTo>
                    <a:pt x="10" y="19"/>
                    <a:pt x="14" y="17"/>
                    <a:pt x="15" y="16"/>
                  </a:cubicBezTo>
                  <a:cubicBezTo>
                    <a:pt x="17" y="15"/>
                    <a:pt x="18" y="14"/>
                    <a:pt x="19" y="13"/>
                  </a:cubicBezTo>
                  <a:cubicBezTo>
                    <a:pt x="20" y="14"/>
                    <a:pt x="21" y="15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9" y="17"/>
                    <a:pt x="16" y="19"/>
                    <a:pt x="14" y="20"/>
                  </a:cubicBezTo>
                  <a:cubicBezTo>
                    <a:pt x="15" y="19"/>
                    <a:pt x="18" y="17"/>
                    <a:pt x="20" y="16"/>
                  </a:cubicBezTo>
                  <a:close/>
                  <a:moveTo>
                    <a:pt x="22" y="17"/>
                  </a:moveTo>
                  <a:cubicBezTo>
                    <a:pt x="22" y="17"/>
                    <a:pt x="22" y="16"/>
                    <a:pt x="23" y="16"/>
                  </a:cubicBezTo>
                  <a:cubicBezTo>
                    <a:pt x="23" y="17"/>
                    <a:pt x="23" y="17"/>
                    <a:pt x="24" y="18"/>
                  </a:cubicBezTo>
                  <a:cubicBezTo>
                    <a:pt x="22" y="19"/>
                    <a:pt x="19" y="21"/>
                    <a:pt x="17" y="22"/>
                  </a:cubicBezTo>
                  <a:cubicBezTo>
                    <a:pt x="19" y="20"/>
                    <a:pt x="21" y="19"/>
                    <a:pt x="22" y="17"/>
                  </a:cubicBezTo>
                  <a:close/>
                  <a:moveTo>
                    <a:pt x="27" y="19"/>
                  </a:moveTo>
                  <a:cubicBezTo>
                    <a:pt x="32" y="14"/>
                    <a:pt x="37" y="8"/>
                    <a:pt x="43" y="4"/>
                  </a:cubicBezTo>
                  <a:cubicBezTo>
                    <a:pt x="43" y="4"/>
                    <a:pt x="43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8" y="10"/>
                    <a:pt x="32" y="14"/>
                    <a:pt x="27" y="19"/>
                  </a:cubicBezTo>
                  <a:cubicBezTo>
                    <a:pt x="26" y="19"/>
                    <a:pt x="26" y="20"/>
                    <a:pt x="26" y="20"/>
                  </a:cubicBezTo>
                  <a:cubicBezTo>
                    <a:pt x="25" y="20"/>
                    <a:pt x="25" y="21"/>
                    <a:pt x="24" y="21"/>
                  </a:cubicBezTo>
                  <a:cubicBezTo>
                    <a:pt x="23" y="22"/>
                    <a:pt x="23" y="22"/>
                    <a:pt x="22" y="23"/>
                  </a:cubicBezTo>
                  <a:cubicBezTo>
                    <a:pt x="21" y="24"/>
                    <a:pt x="19" y="25"/>
                    <a:pt x="19" y="25"/>
                  </a:cubicBezTo>
                  <a:cubicBezTo>
                    <a:pt x="20" y="23"/>
                    <a:pt x="23" y="21"/>
                    <a:pt x="24" y="19"/>
                  </a:cubicBezTo>
                  <a:cubicBezTo>
                    <a:pt x="24" y="19"/>
                    <a:pt x="25" y="19"/>
                    <a:pt x="25" y="19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6" y="19"/>
                    <a:pt x="27" y="19"/>
                    <a:pt x="27" y="19"/>
                  </a:cubicBezTo>
                  <a:close/>
                  <a:moveTo>
                    <a:pt x="36" y="13"/>
                  </a:moveTo>
                  <a:cubicBezTo>
                    <a:pt x="34" y="16"/>
                    <a:pt x="30" y="18"/>
                    <a:pt x="27" y="20"/>
                  </a:cubicBezTo>
                  <a:cubicBezTo>
                    <a:pt x="24" y="23"/>
                    <a:pt x="22" y="25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4" y="22"/>
                    <a:pt x="26" y="21"/>
                    <a:pt x="28" y="19"/>
                  </a:cubicBezTo>
                  <a:cubicBezTo>
                    <a:pt x="30" y="18"/>
                    <a:pt x="31" y="17"/>
                    <a:pt x="33" y="16"/>
                  </a:cubicBezTo>
                  <a:cubicBezTo>
                    <a:pt x="37" y="13"/>
                    <a:pt x="40" y="9"/>
                    <a:pt x="44" y="6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6"/>
                    <a:pt x="45" y="6"/>
                  </a:cubicBezTo>
                  <a:cubicBezTo>
                    <a:pt x="41" y="8"/>
                    <a:pt x="39" y="11"/>
                    <a:pt x="36" y="13"/>
                  </a:cubicBezTo>
                  <a:close/>
                  <a:moveTo>
                    <a:pt x="42" y="8"/>
                  </a:moveTo>
                  <a:cubicBezTo>
                    <a:pt x="41" y="10"/>
                    <a:pt x="40" y="11"/>
                    <a:pt x="38" y="12"/>
                  </a:cubicBezTo>
                  <a:cubicBezTo>
                    <a:pt x="39" y="12"/>
                    <a:pt x="39" y="12"/>
                    <a:pt x="39" y="11"/>
                  </a:cubicBezTo>
                  <a:cubicBezTo>
                    <a:pt x="40" y="11"/>
                    <a:pt x="46" y="5"/>
                    <a:pt x="42" y="8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23" y="19"/>
                  </a:moveTo>
                  <a:cubicBezTo>
                    <a:pt x="21" y="21"/>
                    <a:pt x="19" y="23"/>
                    <a:pt x="18" y="25"/>
                  </a:cubicBezTo>
                  <a:cubicBezTo>
                    <a:pt x="17" y="24"/>
                    <a:pt x="17" y="24"/>
                    <a:pt x="16" y="23"/>
                  </a:cubicBezTo>
                  <a:cubicBezTo>
                    <a:pt x="19" y="22"/>
                    <a:pt x="21" y="21"/>
                    <a:pt x="23" y="19"/>
                  </a:cubicBezTo>
                  <a:close/>
                  <a:moveTo>
                    <a:pt x="14" y="41"/>
                  </a:moveTo>
                  <a:cubicBezTo>
                    <a:pt x="16" y="39"/>
                    <a:pt x="17" y="38"/>
                    <a:pt x="19" y="36"/>
                  </a:cubicBezTo>
                  <a:cubicBezTo>
                    <a:pt x="22" y="33"/>
                    <a:pt x="25" y="30"/>
                    <a:pt x="29" y="27"/>
                  </a:cubicBezTo>
                  <a:cubicBezTo>
                    <a:pt x="35" y="21"/>
                    <a:pt x="42" y="15"/>
                    <a:pt x="47" y="9"/>
                  </a:cubicBezTo>
                  <a:cubicBezTo>
                    <a:pt x="48" y="9"/>
                    <a:pt x="49" y="10"/>
                    <a:pt x="50" y="10"/>
                  </a:cubicBezTo>
                  <a:cubicBezTo>
                    <a:pt x="37" y="20"/>
                    <a:pt x="25" y="3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lose/>
                  <a:moveTo>
                    <a:pt x="47" y="8"/>
                  </a:moveTo>
                  <a:cubicBezTo>
                    <a:pt x="44" y="10"/>
                    <a:pt x="42" y="13"/>
                    <a:pt x="39" y="15"/>
                  </a:cubicBezTo>
                  <a:cubicBezTo>
                    <a:pt x="35" y="19"/>
                    <a:pt x="31" y="21"/>
                    <a:pt x="27" y="25"/>
                  </a:cubicBezTo>
                  <a:cubicBezTo>
                    <a:pt x="24" y="27"/>
                    <a:pt x="22" y="31"/>
                    <a:pt x="18" y="33"/>
                  </a:cubicBezTo>
                  <a:cubicBezTo>
                    <a:pt x="15" y="36"/>
                    <a:pt x="11" y="39"/>
                    <a:pt x="7" y="43"/>
                  </a:cubicBezTo>
                  <a:cubicBezTo>
                    <a:pt x="9" y="41"/>
                    <a:pt x="12" y="37"/>
                    <a:pt x="15" y="35"/>
                  </a:cubicBezTo>
                  <a:cubicBezTo>
                    <a:pt x="19" y="32"/>
                    <a:pt x="22" y="29"/>
                    <a:pt x="25" y="25"/>
                  </a:cubicBezTo>
                  <a:cubicBezTo>
                    <a:pt x="31" y="18"/>
                    <a:pt x="39" y="13"/>
                    <a:pt x="45" y="6"/>
                  </a:cubicBezTo>
                  <a:cubicBezTo>
                    <a:pt x="46" y="7"/>
                    <a:pt x="46" y="8"/>
                    <a:pt x="47" y="8"/>
                  </a:cubicBezTo>
                  <a:close/>
                  <a:moveTo>
                    <a:pt x="14" y="21"/>
                  </a:moveTo>
                  <a:cubicBezTo>
                    <a:pt x="16" y="20"/>
                    <a:pt x="18" y="19"/>
                    <a:pt x="20" y="18"/>
                  </a:cubicBezTo>
                  <a:cubicBezTo>
                    <a:pt x="23" y="16"/>
                    <a:pt x="19" y="19"/>
                    <a:pt x="19" y="20"/>
                  </a:cubicBezTo>
                  <a:cubicBezTo>
                    <a:pt x="18" y="21"/>
                    <a:pt x="17" y="21"/>
                    <a:pt x="16" y="23"/>
                  </a:cubicBezTo>
                  <a:cubicBezTo>
                    <a:pt x="15" y="22"/>
                    <a:pt x="15" y="21"/>
                    <a:pt x="14" y="21"/>
                  </a:cubicBezTo>
                  <a:close/>
                  <a:moveTo>
                    <a:pt x="12" y="47"/>
                  </a:moveTo>
                  <a:cubicBezTo>
                    <a:pt x="11" y="47"/>
                    <a:pt x="11" y="46"/>
                    <a:pt x="10" y="46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22" y="35"/>
                    <a:pt x="32" y="26"/>
                    <a:pt x="43" y="17"/>
                  </a:cubicBezTo>
                  <a:cubicBezTo>
                    <a:pt x="44" y="15"/>
                    <a:pt x="46" y="14"/>
                    <a:pt x="48" y="13"/>
                  </a:cubicBezTo>
                  <a:cubicBezTo>
                    <a:pt x="45" y="15"/>
                    <a:pt x="43" y="17"/>
                    <a:pt x="40" y="19"/>
                  </a:cubicBezTo>
                  <a:cubicBezTo>
                    <a:pt x="35" y="23"/>
                    <a:pt x="31" y="28"/>
                    <a:pt x="27" y="33"/>
                  </a:cubicBezTo>
                  <a:cubicBezTo>
                    <a:pt x="27" y="33"/>
                    <a:pt x="26" y="33"/>
                    <a:pt x="26" y="33"/>
                  </a:cubicBezTo>
                  <a:cubicBezTo>
                    <a:pt x="22" y="38"/>
                    <a:pt x="16" y="42"/>
                    <a:pt x="12" y="47"/>
                  </a:cubicBezTo>
                  <a:close/>
                  <a:moveTo>
                    <a:pt x="41" y="47"/>
                  </a:moveTo>
                  <a:cubicBezTo>
                    <a:pt x="41" y="47"/>
                    <a:pt x="41" y="46"/>
                    <a:pt x="41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3" y="44"/>
                    <a:pt x="46" y="42"/>
                    <a:pt x="48" y="41"/>
                  </a:cubicBezTo>
                  <a:cubicBezTo>
                    <a:pt x="46" y="43"/>
                    <a:pt x="44" y="45"/>
                    <a:pt x="41" y="47"/>
                  </a:cubicBezTo>
                  <a:close/>
                </a:path>
              </a:pathLst>
            </a:custGeom>
            <a:blipFill dpi="0" rotWithShape="1">
              <a:blip r:embed="rId5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79" name="Freeform 73"/>
            <p:cNvSpPr>
              <a:spLocks noEditPoints="1"/>
            </p:cNvSpPr>
            <p:nvPr/>
          </p:nvSpPr>
          <p:spPr bwMode="auto">
            <a:xfrm>
              <a:off x="2111461" y="550124"/>
              <a:ext cx="127000" cy="136525"/>
            </a:xfrm>
            <a:custGeom>
              <a:avLst/>
              <a:gdLst>
                <a:gd name="T0" fmla="*/ 28 w 44"/>
                <a:gd name="T1" fmla="*/ 47 h 47"/>
                <a:gd name="T2" fmla="*/ 41 w 44"/>
                <a:gd name="T3" fmla="*/ 33 h 47"/>
                <a:gd name="T4" fmla="*/ 44 w 44"/>
                <a:gd name="T5" fmla="*/ 20 h 47"/>
                <a:gd name="T6" fmla="*/ 30 w 44"/>
                <a:gd name="T7" fmla="*/ 18 h 47"/>
                <a:gd name="T8" fmla="*/ 18 w 44"/>
                <a:gd name="T9" fmla="*/ 1 h 47"/>
                <a:gd name="T10" fmla="*/ 2 w 44"/>
                <a:gd name="T11" fmla="*/ 17 h 47"/>
                <a:gd name="T12" fmla="*/ 2 w 44"/>
                <a:gd name="T13" fmla="*/ 31 h 47"/>
                <a:gd name="T14" fmla="*/ 5 w 44"/>
                <a:gd name="T15" fmla="*/ 28 h 47"/>
                <a:gd name="T16" fmla="*/ 7 w 44"/>
                <a:gd name="T17" fmla="*/ 25 h 47"/>
                <a:gd name="T18" fmla="*/ 4 w 44"/>
                <a:gd name="T19" fmla="*/ 25 h 47"/>
                <a:gd name="T20" fmla="*/ 3 w 44"/>
                <a:gd name="T21" fmla="*/ 24 h 47"/>
                <a:gd name="T22" fmla="*/ 3 w 44"/>
                <a:gd name="T23" fmla="*/ 20 h 47"/>
                <a:gd name="T24" fmla="*/ 7 w 44"/>
                <a:gd name="T25" fmla="*/ 25 h 47"/>
                <a:gd name="T26" fmla="*/ 9 w 44"/>
                <a:gd name="T27" fmla="*/ 25 h 47"/>
                <a:gd name="T28" fmla="*/ 18 w 44"/>
                <a:gd name="T29" fmla="*/ 20 h 47"/>
                <a:gd name="T30" fmla="*/ 15 w 44"/>
                <a:gd name="T31" fmla="*/ 23 h 47"/>
                <a:gd name="T32" fmla="*/ 27 w 44"/>
                <a:gd name="T33" fmla="*/ 4 h 47"/>
                <a:gd name="T34" fmla="*/ 20 w 44"/>
                <a:gd name="T35" fmla="*/ 17 h 47"/>
                <a:gd name="T36" fmla="*/ 19 w 44"/>
                <a:gd name="T37" fmla="*/ 14 h 47"/>
                <a:gd name="T38" fmla="*/ 19 w 44"/>
                <a:gd name="T39" fmla="*/ 10 h 47"/>
                <a:gd name="T40" fmla="*/ 35 w 44"/>
                <a:gd name="T41" fmla="*/ 21 h 47"/>
                <a:gd name="T42" fmla="*/ 32 w 44"/>
                <a:gd name="T43" fmla="*/ 21 h 47"/>
                <a:gd name="T44" fmla="*/ 38 w 44"/>
                <a:gd name="T45" fmla="*/ 26 h 47"/>
                <a:gd name="T46" fmla="*/ 22 w 44"/>
                <a:gd name="T47" fmla="*/ 42 h 47"/>
                <a:gd name="T48" fmla="*/ 26 w 44"/>
                <a:gd name="T49" fmla="*/ 35 h 47"/>
                <a:gd name="T50" fmla="*/ 27 w 44"/>
                <a:gd name="T51" fmla="*/ 19 h 47"/>
                <a:gd name="T52" fmla="*/ 27 w 44"/>
                <a:gd name="T53" fmla="*/ 18 h 47"/>
                <a:gd name="T54" fmla="*/ 18 w 44"/>
                <a:gd name="T55" fmla="*/ 32 h 47"/>
                <a:gd name="T56" fmla="*/ 26 w 44"/>
                <a:gd name="T57" fmla="*/ 34 h 47"/>
                <a:gd name="T58" fmla="*/ 18 w 44"/>
                <a:gd name="T59" fmla="*/ 39 h 47"/>
                <a:gd name="T60" fmla="*/ 27 w 44"/>
                <a:gd name="T61" fmla="*/ 31 h 47"/>
                <a:gd name="T62" fmla="*/ 27 w 44"/>
                <a:gd name="T63" fmla="*/ 30 h 47"/>
                <a:gd name="T64" fmla="*/ 18 w 44"/>
                <a:gd name="T65" fmla="*/ 36 h 47"/>
                <a:gd name="T66" fmla="*/ 18 w 44"/>
                <a:gd name="T67" fmla="*/ 35 h 47"/>
                <a:gd name="T68" fmla="*/ 31 w 44"/>
                <a:gd name="T69" fmla="*/ 21 h 47"/>
                <a:gd name="T70" fmla="*/ 19 w 44"/>
                <a:gd name="T71" fmla="*/ 32 h 47"/>
                <a:gd name="T72" fmla="*/ 30 w 44"/>
                <a:gd name="T73" fmla="*/ 21 h 47"/>
                <a:gd name="T74" fmla="*/ 26 w 44"/>
                <a:gd name="T75" fmla="*/ 16 h 47"/>
                <a:gd name="T76" fmla="*/ 19 w 44"/>
                <a:gd name="T77" fmla="*/ 7 h 47"/>
                <a:gd name="T78" fmla="*/ 22 w 44"/>
                <a:gd name="T79" fmla="*/ 10 h 47"/>
                <a:gd name="T80" fmla="*/ 25 w 44"/>
                <a:gd name="T81" fmla="*/ 12 h 47"/>
                <a:gd name="T82" fmla="*/ 25 w 44"/>
                <a:gd name="T83" fmla="*/ 12 h 47"/>
                <a:gd name="T84" fmla="*/ 9 w 44"/>
                <a:gd name="T85" fmla="*/ 28 h 47"/>
                <a:gd name="T86" fmla="*/ 27 w 44"/>
                <a:gd name="T87" fmla="*/ 18 h 47"/>
                <a:gd name="T88" fmla="*/ 21 w 44"/>
                <a:gd name="T89" fmla="*/ 24 h 47"/>
                <a:gd name="T90" fmla="*/ 17 w 44"/>
                <a:gd name="T91" fmla="*/ 28 h 47"/>
                <a:gd name="T92" fmla="*/ 18 w 44"/>
                <a:gd name="T93" fmla="*/ 44 h 47"/>
                <a:gd name="T94" fmla="*/ 21 w 44"/>
                <a:gd name="T95" fmla="*/ 43 h 47"/>
                <a:gd name="T96" fmla="*/ 26 w 44"/>
                <a:gd name="T97" fmla="*/ 43 h 47"/>
                <a:gd name="T98" fmla="*/ 27 w 44"/>
                <a:gd name="T99" fmla="*/ 30 h 47"/>
                <a:gd name="T100" fmla="*/ 31 w 44"/>
                <a:gd name="T101" fmla="*/ 29 h 47"/>
                <a:gd name="T102" fmla="*/ 35 w 44"/>
                <a:gd name="T103" fmla="*/ 29 h 47"/>
                <a:gd name="T104" fmla="*/ 40 w 44"/>
                <a:gd name="T105" fmla="*/ 30 h 47"/>
                <a:gd name="T106" fmla="*/ 33 w 44"/>
                <a:gd name="T107" fmla="*/ 27 h 47"/>
                <a:gd name="T108" fmla="*/ 19 w 44"/>
                <a:gd name="T109" fmla="*/ 3 h 47"/>
                <a:gd name="T110" fmla="*/ 5 w 44"/>
                <a:gd name="T111" fmla="*/ 26 h 47"/>
                <a:gd name="T112" fmla="*/ 5 w 44"/>
                <a:gd name="T113" fmla="*/ 23 h 47"/>
                <a:gd name="T114" fmla="*/ 6 w 44"/>
                <a:gd name="T115" fmla="*/ 28 h 47"/>
                <a:gd name="T116" fmla="*/ 8 w 44"/>
                <a:gd name="T117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" h="47">
                  <a:moveTo>
                    <a:pt x="15" y="45"/>
                  </a:moveTo>
                  <a:cubicBezTo>
                    <a:pt x="15" y="46"/>
                    <a:pt x="15" y="46"/>
                    <a:pt x="16" y="47"/>
                  </a:cubicBezTo>
                  <a:cubicBezTo>
                    <a:pt x="16" y="47"/>
                    <a:pt x="16" y="47"/>
                    <a:pt x="17" y="47"/>
                  </a:cubicBezTo>
                  <a:cubicBezTo>
                    <a:pt x="21" y="47"/>
                    <a:pt x="24" y="47"/>
                    <a:pt x="28" y="47"/>
                  </a:cubicBezTo>
                  <a:cubicBezTo>
                    <a:pt x="29" y="47"/>
                    <a:pt x="29" y="47"/>
                    <a:pt x="29" y="46"/>
                  </a:cubicBezTo>
                  <a:cubicBezTo>
                    <a:pt x="29" y="46"/>
                    <a:pt x="29" y="46"/>
                    <a:pt x="29" y="45"/>
                  </a:cubicBezTo>
                  <a:cubicBezTo>
                    <a:pt x="29" y="41"/>
                    <a:pt x="29" y="37"/>
                    <a:pt x="29" y="33"/>
                  </a:cubicBezTo>
                  <a:cubicBezTo>
                    <a:pt x="33" y="33"/>
                    <a:pt x="37" y="33"/>
                    <a:pt x="41" y="33"/>
                  </a:cubicBezTo>
                  <a:cubicBezTo>
                    <a:pt x="42" y="33"/>
                    <a:pt x="42" y="33"/>
                    <a:pt x="42" y="32"/>
                  </a:cubicBezTo>
                  <a:cubicBezTo>
                    <a:pt x="43" y="32"/>
                    <a:pt x="43" y="32"/>
                    <a:pt x="43" y="31"/>
                  </a:cubicBezTo>
                  <a:cubicBezTo>
                    <a:pt x="43" y="28"/>
                    <a:pt x="44" y="24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9"/>
                    <a:pt x="43" y="19"/>
                  </a:cubicBezTo>
                  <a:cubicBezTo>
                    <a:pt x="38" y="18"/>
                    <a:pt x="34" y="19"/>
                    <a:pt x="30" y="18"/>
                  </a:cubicBezTo>
                  <a:cubicBezTo>
                    <a:pt x="30" y="13"/>
                    <a:pt x="31" y="7"/>
                    <a:pt x="30" y="2"/>
                  </a:cubicBezTo>
                  <a:cubicBezTo>
                    <a:pt x="30" y="2"/>
                    <a:pt x="30" y="2"/>
                    <a:pt x="30" y="1"/>
                  </a:cubicBezTo>
                  <a:cubicBezTo>
                    <a:pt x="30" y="1"/>
                    <a:pt x="29" y="1"/>
                    <a:pt x="29" y="1"/>
                  </a:cubicBezTo>
                  <a:cubicBezTo>
                    <a:pt x="25" y="1"/>
                    <a:pt x="21" y="0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6" y="7"/>
                    <a:pt x="16" y="12"/>
                    <a:pt x="16" y="17"/>
                  </a:cubicBezTo>
                  <a:cubicBezTo>
                    <a:pt x="11" y="17"/>
                    <a:pt x="7" y="17"/>
                    <a:pt x="2" y="17"/>
                  </a:cubicBezTo>
                  <a:cubicBezTo>
                    <a:pt x="2" y="17"/>
                    <a:pt x="2" y="17"/>
                    <a:pt x="1" y="17"/>
                  </a:cubicBezTo>
                  <a:cubicBezTo>
                    <a:pt x="1" y="17"/>
                    <a:pt x="0" y="18"/>
                    <a:pt x="0" y="19"/>
                  </a:cubicBezTo>
                  <a:cubicBezTo>
                    <a:pt x="1" y="22"/>
                    <a:pt x="0" y="26"/>
                    <a:pt x="1" y="30"/>
                  </a:cubicBezTo>
                  <a:cubicBezTo>
                    <a:pt x="1" y="31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6" y="31"/>
                    <a:pt x="11" y="31"/>
                    <a:pt x="15" y="31"/>
                  </a:cubicBezTo>
                  <a:cubicBezTo>
                    <a:pt x="15" y="36"/>
                    <a:pt x="15" y="41"/>
                    <a:pt x="15" y="45"/>
                  </a:cubicBezTo>
                  <a:close/>
                  <a:moveTo>
                    <a:pt x="5" y="28"/>
                  </a:moveTo>
                  <a:cubicBezTo>
                    <a:pt x="5" y="28"/>
                    <a:pt x="4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27"/>
                    <a:pt x="6" y="26"/>
                    <a:pt x="7" y="25"/>
                  </a:cubicBezTo>
                  <a:cubicBezTo>
                    <a:pt x="7" y="26"/>
                    <a:pt x="6" y="27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lose/>
                  <a:moveTo>
                    <a:pt x="3" y="25"/>
                  </a:moveTo>
                  <a:cubicBezTo>
                    <a:pt x="3" y="25"/>
                    <a:pt x="3" y="25"/>
                    <a:pt x="4" y="25"/>
                  </a:cubicBezTo>
                  <a:cubicBezTo>
                    <a:pt x="5" y="24"/>
                    <a:pt x="9" y="19"/>
                    <a:pt x="6" y="23"/>
                  </a:cubicBezTo>
                  <a:cubicBezTo>
                    <a:pt x="5" y="24"/>
                    <a:pt x="4" y="26"/>
                    <a:pt x="3" y="27"/>
                  </a:cubicBezTo>
                  <a:cubicBezTo>
                    <a:pt x="3" y="26"/>
                    <a:pt x="3" y="26"/>
                    <a:pt x="3" y="25"/>
                  </a:cubicBezTo>
                  <a:close/>
                  <a:moveTo>
                    <a:pt x="3" y="24"/>
                  </a:moveTo>
                  <a:cubicBezTo>
                    <a:pt x="3" y="23"/>
                    <a:pt x="3" y="22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0"/>
                    <a:pt x="4" y="22"/>
                    <a:pt x="3" y="24"/>
                  </a:cubicBezTo>
                  <a:close/>
                  <a:moveTo>
                    <a:pt x="3" y="20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3" y="20"/>
                  </a:cubicBezTo>
                  <a:close/>
                  <a:moveTo>
                    <a:pt x="7" y="25"/>
                  </a:moveTo>
                  <a:cubicBezTo>
                    <a:pt x="8" y="24"/>
                    <a:pt x="10" y="22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2" y="21"/>
                    <a:pt x="11" y="23"/>
                    <a:pt x="9" y="25"/>
                  </a:cubicBezTo>
                  <a:cubicBezTo>
                    <a:pt x="9" y="25"/>
                    <a:pt x="5" y="29"/>
                    <a:pt x="7" y="25"/>
                  </a:cubicBezTo>
                  <a:close/>
                  <a:moveTo>
                    <a:pt x="15" y="20"/>
                  </a:moveTo>
                  <a:cubicBezTo>
                    <a:pt x="16" y="20"/>
                    <a:pt x="17" y="20"/>
                    <a:pt x="17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20"/>
                    <a:pt x="19" y="19"/>
                    <a:pt x="19" y="19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20" y="18"/>
                    <a:pt x="21" y="18"/>
                    <a:pt x="23" y="17"/>
                  </a:cubicBezTo>
                  <a:cubicBezTo>
                    <a:pt x="20" y="19"/>
                    <a:pt x="17" y="21"/>
                    <a:pt x="15" y="23"/>
                  </a:cubicBezTo>
                  <a:cubicBezTo>
                    <a:pt x="13" y="24"/>
                    <a:pt x="11" y="25"/>
                    <a:pt x="10" y="27"/>
                  </a:cubicBezTo>
                  <a:cubicBezTo>
                    <a:pt x="11" y="25"/>
                    <a:pt x="13" y="23"/>
                    <a:pt x="15" y="21"/>
                  </a:cubicBezTo>
                  <a:cubicBezTo>
                    <a:pt x="15" y="20"/>
                    <a:pt x="15" y="20"/>
                    <a:pt x="15" y="20"/>
                  </a:cubicBezTo>
                  <a:close/>
                  <a:moveTo>
                    <a:pt x="27" y="4"/>
                  </a:moveTo>
                  <a:cubicBezTo>
                    <a:pt x="28" y="7"/>
                    <a:pt x="27" y="11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5" y="15"/>
                    <a:pt x="23" y="16"/>
                    <a:pt x="22" y="17"/>
                  </a:cubicBezTo>
                  <a:cubicBezTo>
                    <a:pt x="21" y="17"/>
                    <a:pt x="17" y="19"/>
                    <a:pt x="20" y="17"/>
                  </a:cubicBezTo>
                  <a:cubicBezTo>
                    <a:pt x="23" y="15"/>
                    <a:pt x="26" y="13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5" y="10"/>
                    <a:pt x="24" y="11"/>
                    <a:pt x="23" y="12"/>
                  </a:cubicBezTo>
                  <a:cubicBezTo>
                    <a:pt x="22" y="12"/>
                    <a:pt x="17" y="16"/>
                    <a:pt x="19" y="14"/>
                  </a:cubicBezTo>
                  <a:cubicBezTo>
                    <a:pt x="22" y="11"/>
                    <a:pt x="25" y="9"/>
                    <a:pt x="27" y="5"/>
                  </a:cubicBezTo>
                  <a:cubicBezTo>
                    <a:pt x="27" y="5"/>
                    <a:pt x="27" y="5"/>
                    <a:pt x="26" y="5"/>
                  </a:cubicBezTo>
                  <a:cubicBezTo>
                    <a:pt x="24" y="6"/>
                    <a:pt x="21" y="9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9"/>
                    <a:pt x="21" y="7"/>
                    <a:pt x="22" y="7"/>
                  </a:cubicBezTo>
                  <a:cubicBezTo>
                    <a:pt x="23" y="6"/>
                    <a:pt x="23" y="5"/>
                    <a:pt x="24" y="3"/>
                  </a:cubicBezTo>
                  <a:cubicBezTo>
                    <a:pt x="25" y="3"/>
                    <a:pt x="26" y="3"/>
                    <a:pt x="27" y="4"/>
                  </a:cubicBezTo>
                  <a:close/>
                  <a:moveTo>
                    <a:pt x="35" y="21"/>
                  </a:moveTo>
                  <a:cubicBezTo>
                    <a:pt x="33" y="23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7" y="29"/>
                    <a:pt x="28" y="28"/>
                    <a:pt x="28" y="27"/>
                  </a:cubicBezTo>
                  <a:cubicBezTo>
                    <a:pt x="30" y="25"/>
                    <a:pt x="31" y="23"/>
                    <a:pt x="32" y="21"/>
                  </a:cubicBezTo>
                  <a:cubicBezTo>
                    <a:pt x="33" y="21"/>
                    <a:pt x="34" y="21"/>
                    <a:pt x="35" y="21"/>
                  </a:cubicBezTo>
                  <a:close/>
                  <a:moveTo>
                    <a:pt x="40" y="26"/>
                  </a:moveTo>
                  <a:cubicBezTo>
                    <a:pt x="40" y="26"/>
                    <a:pt x="40" y="26"/>
                    <a:pt x="40" y="26"/>
                  </a:cubicBezTo>
                  <a:cubicBezTo>
                    <a:pt x="39" y="27"/>
                    <a:pt x="36" y="29"/>
                    <a:pt x="38" y="26"/>
                  </a:cubicBezTo>
                  <a:cubicBezTo>
                    <a:pt x="39" y="25"/>
                    <a:pt x="40" y="23"/>
                    <a:pt x="40" y="21"/>
                  </a:cubicBezTo>
                  <a:cubicBezTo>
                    <a:pt x="40" y="21"/>
                    <a:pt x="41" y="21"/>
                    <a:pt x="41" y="21"/>
                  </a:cubicBezTo>
                  <a:cubicBezTo>
                    <a:pt x="41" y="23"/>
                    <a:pt x="40" y="25"/>
                    <a:pt x="40" y="26"/>
                  </a:cubicBezTo>
                  <a:close/>
                  <a:moveTo>
                    <a:pt x="22" y="42"/>
                  </a:moveTo>
                  <a:cubicBezTo>
                    <a:pt x="23" y="41"/>
                    <a:pt x="25" y="40"/>
                    <a:pt x="26" y="38"/>
                  </a:cubicBezTo>
                  <a:cubicBezTo>
                    <a:pt x="26" y="38"/>
                    <a:pt x="26" y="37"/>
                    <a:pt x="25" y="37"/>
                  </a:cubicBezTo>
                  <a:cubicBezTo>
                    <a:pt x="24" y="38"/>
                    <a:pt x="22" y="40"/>
                    <a:pt x="20" y="41"/>
                  </a:cubicBezTo>
                  <a:cubicBezTo>
                    <a:pt x="22" y="39"/>
                    <a:pt x="25" y="37"/>
                    <a:pt x="26" y="35"/>
                  </a:cubicBezTo>
                  <a:cubicBezTo>
                    <a:pt x="26" y="37"/>
                    <a:pt x="26" y="39"/>
                    <a:pt x="26" y="41"/>
                  </a:cubicBezTo>
                  <a:cubicBezTo>
                    <a:pt x="25" y="41"/>
                    <a:pt x="23" y="42"/>
                    <a:pt x="22" y="42"/>
                  </a:cubicBezTo>
                  <a:close/>
                  <a:moveTo>
                    <a:pt x="27" y="18"/>
                  </a:moveTo>
                  <a:cubicBezTo>
                    <a:pt x="27" y="19"/>
                    <a:pt x="27" y="19"/>
                    <a:pt x="27" y="19"/>
                  </a:cubicBezTo>
                  <a:cubicBezTo>
                    <a:pt x="27" y="19"/>
                    <a:pt x="27" y="19"/>
                    <a:pt x="27" y="20"/>
                  </a:cubicBezTo>
                  <a:cubicBezTo>
                    <a:pt x="27" y="20"/>
                    <a:pt x="28" y="20"/>
                    <a:pt x="28" y="21"/>
                  </a:cubicBezTo>
                  <a:cubicBezTo>
                    <a:pt x="25" y="23"/>
                    <a:pt x="22" y="26"/>
                    <a:pt x="19" y="28"/>
                  </a:cubicBezTo>
                  <a:cubicBezTo>
                    <a:pt x="22" y="26"/>
                    <a:pt x="24" y="21"/>
                    <a:pt x="27" y="18"/>
                  </a:cubicBezTo>
                  <a:close/>
                  <a:moveTo>
                    <a:pt x="29" y="21"/>
                  </a:moveTo>
                  <a:cubicBezTo>
                    <a:pt x="29" y="21"/>
                    <a:pt x="29" y="21"/>
                    <a:pt x="29" y="21"/>
                  </a:cubicBezTo>
                  <a:cubicBezTo>
                    <a:pt x="27" y="22"/>
                    <a:pt x="25" y="24"/>
                    <a:pt x="24" y="26"/>
                  </a:cubicBezTo>
                  <a:cubicBezTo>
                    <a:pt x="22" y="28"/>
                    <a:pt x="20" y="30"/>
                    <a:pt x="18" y="32"/>
                  </a:cubicBezTo>
                  <a:cubicBezTo>
                    <a:pt x="18" y="31"/>
                    <a:pt x="18" y="30"/>
                    <a:pt x="18" y="30"/>
                  </a:cubicBezTo>
                  <a:cubicBezTo>
                    <a:pt x="22" y="27"/>
                    <a:pt x="25" y="23"/>
                    <a:pt x="29" y="21"/>
                  </a:cubicBezTo>
                  <a:close/>
                  <a:moveTo>
                    <a:pt x="26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24" y="35"/>
                    <a:pt x="22" y="36"/>
                    <a:pt x="20" y="37"/>
                  </a:cubicBezTo>
                  <a:cubicBezTo>
                    <a:pt x="22" y="35"/>
                    <a:pt x="25" y="34"/>
                    <a:pt x="26" y="32"/>
                  </a:cubicBezTo>
                  <a:cubicBezTo>
                    <a:pt x="26" y="32"/>
                    <a:pt x="26" y="33"/>
                    <a:pt x="26" y="34"/>
                  </a:cubicBezTo>
                  <a:close/>
                  <a:moveTo>
                    <a:pt x="18" y="39"/>
                  </a:moveTo>
                  <a:cubicBezTo>
                    <a:pt x="21" y="38"/>
                    <a:pt x="23" y="36"/>
                    <a:pt x="25" y="35"/>
                  </a:cubicBezTo>
                  <a:cubicBezTo>
                    <a:pt x="23" y="38"/>
                    <a:pt x="21" y="40"/>
                    <a:pt x="18" y="42"/>
                  </a:cubicBezTo>
                  <a:cubicBezTo>
                    <a:pt x="18" y="41"/>
                    <a:pt x="18" y="40"/>
                    <a:pt x="18" y="39"/>
                  </a:cubicBezTo>
                  <a:close/>
                  <a:moveTo>
                    <a:pt x="27" y="31"/>
                  </a:moveTo>
                  <a:cubicBezTo>
                    <a:pt x="27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1"/>
                  </a:cubicBezTo>
                  <a:close/>
                  <a:moveTo>
                    <a:pt x="25" y="32"/>
                  </a:moveTo>
                  <a:cubicBezTo>
                    <a:pt x="23" y="34"/>
                    <a:pt x="20" y="36"/>
                    <a:pt x="18" y="38"/>
                  </a:cubicBezTo>
                  <a:cubicBezTo>
                    <a:pt x="18" y="37"/>
                    <a:pt x="18" y="37"/>
                    <a:pt x="18" y="36"/>
                  </a:cubicBezTo>
                  <a:cubicBezTo>
                    <a:pt x="20" y="35"/>
                    <a:pt x="23" y="33"/>
                    <a:pt x="25" y="32"/>
                  </a:cubicBezTo>
                  <a:close/>
                  <a:moveTo>
                    <a:pt x="25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2" y="32"/>
                    <a:pt x="20" y="34"/>
                    <a:pt x="18" y="35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22" y="31"/>
                    <a:pt x="24" y="28"/>
                    <a:pt x="27" y="25"/>
                  </a:cubicBezTo>
                  <a:cubicBezTo>
                    <a:pt x="28" y="24"/>
                    <a:pt x="28" y="23"/>
                    <a:pt x="29" y="23"/>
                  </a:cubicBezTo>
                  <a:cubicBezTo>
                    <a:pt x="29" y="22"/>
                    <a:pt x="30" y="22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9" y="24"/>
                    <a:pt x="27" y="27"/>
                    <a:pt x="25" y="31"/>
                  </a:cubicBezTo>
                  <a:close/>
                  <a:moveTo>
                    <a:pt x="22" y="29"/>
                  </a:moveTo>
                  <a:cubicBezTo>
                    <a:pt x="21" y="30"/>
                    <a:pt x="20" y="31"/>
                    <a:pt x="19" y="32"/>
                  </a:cubicBezTo>
                  <a:cubicBezTo>
                    <a:pt x="18" y="33"/>
                    <a:pt x="18" y="32"/>
                    <a:pt x="20" y="31"/>
                  </a:cubicBezTo>
                  <a:cubicBezTo>
                    <a:pt x="20" y="30"/>
                    <a:pt x="21" y="29"/>
                    <a:pt x="22" y="29"/>
                  </a:cubicBezTo>
                  <a:cubicBezTo>
                    <a:pt x="25" y="26"/>
                    <a:pt x="27" y="24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7" y="23"/>
                    <a:pt x="25" y="26"/>
                    <a:pt x="22" y="29"/>
                  </a:cubicBezTo>
                  <a:close/>
                  <a:moveTo>
                    <a:pt x="24" y="17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6"/>
                    <a:pt x="26" y="16"/>
                  </a:cubicBezTo>
                  <a:cubicBezTo>
                    <a:pt x="25" y="16"/>
                    <a:pt x="25" y="16"/>
                    <a:pt x="24" y="17"/>
                  </a:cubicBezTo>
                  <a:close/>
                  <a:moveTo>
                    <a:pt x="21" y="6"/>
                  </a:moveTo>
                  <a:cubicBezTo>
                    <a:pt x="20" y="7"/>
                    <a:pt x="19" y="8"/>
                    <a:pt x="19" y="8"/>
                  </a:cubicBezTo>
                  <a:cubicBezTo>
                    <a:pt x="19" y="8"/>
                    <a:pt x="19" y="7"/>
                    <a:pt x="19" y="7"/>
                  </a:cubicBezTo>
                  <a:cubicBezTo>
                    <a:pt x="20" y="6"/>
                    <a:pt x="21" y="6"/>
                    <a:pt x="22" y="5"/>
                  </a:cubicBezTo>
                  <a:cubicBezTo>
                    <a:pt x="25" y="3"/>
                    <a:pt x="22" y="6"/>
                    <a:pt x="21" y="6"/>
                  </a:cubicBezTo>
                  <a:close/>
                  <a:moveTo>
                    <a:pt x="25" y="7"/>
                  </a:moveTo>
                  <a:cubicBezTo>
                    <a:pt x="28" y="5"/>
                    <a:pt x="23" y="10"/>
                    <a:pt x="22" y="10"/>
                  </a:cubicBezTo>
                  <a:cubicBezTo>
                    <a:pt x="21" y="12"/>
                    <a:pt x="20" y="13"/>
                    <a:pt x="19" y="14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21" y="10"/>
                    <a:pt x="23" y="8"/>
                    <a:pt x="25" y="7"/>
                  </a:cubicBezTo>
                  <a:close/>
                  <a:moveTo>
                    <a:pt x="25" y="12"/>
                  </a:moveTo>
                  <a:cubicBezTo>
                    <a:pt x="28" y="9"/>
                    <a:pt x="24" y="13"/>
                    <a:pt x="23" y="14"/>
                  </a:cubicBezTo>
                  <a:cubicBezTo>
                    <a:pt x="22" y="15"/>
                    <a:pt x="20" y="16"/>
                    <a:pt x="19" y="17"/>
                  </a:cubicBezTo>
                  <a:cubicBezTo>
                    <a:pt x="19" y="17"/>
                    <a:pt x="19" y="16"/>
                    <a:pt x="19" y="15"/>
                  </a:cubicBezTo>
                  <a:cubicBezTo>
                    <a:pt x="21" y="14"/>
                    <a:pt x="23" y="13"/>
                    <a:pt x="25" y="12"/>
                  </a:cubicBezTo>
                  <a:close/>
                  <a:moveTo>
                    <a:pt x="22" y="18"/>
                  </a:moveTo>
                  <a:cubicBezTo>
                    <a:pt x="19" y="21"/>
                    <a:pt x="15" y="24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0" y="28"/>
                    <a:pt x="9" y="28"/>
                  </a:cubicBezTo>
                  <a:cubicBezTo>
                    <a:pt x="14" y="25"/>
                    <a:pt x="19" y="21"/>
                    <a:pt x="22" y="18"/>
                  </a:cubicBezTo>
                  <a:close/>
                  <a:moveTo>
                    <a:pt x="27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7" y="16"/>
                    <a:pt x="27" y="17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3" y="21"/>
                    <a:pt x="19" y="24"/>
                    <a:pt x="16" y="27"/>
                  </a:cubicBezTo>
                  <a:cubicBezTo>
                    <a:pt x="15" y="28"/>
                    <a:pt x="16" y="28"/>
                    <a:pt x="16" y="28"/>
                  </a:cubicBezTo>
                  <a:cubicBezTo>
                    <a:pt x="18" y="26"/>
                    <a:pt x="19" y="25"/>
                    <a:pt x="21" y="24"/>
                  </a:cubicBezTo>
                  <a:cubicBezTo>
                    <a:pt x="22" y="23"/>
                    <a:pt x="23" y="22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2" y="23"/>
                    <a:pt x="20" y="26"/>
                    <a:pt x="18" y="29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6" y="28"/>
                    <a:pt x="15" y="28"/>
                    <a:pt x="14" y="28"/>
                  </a:cubicBezTo>
                  <a:cubicBezTo>
                    <a:pt x="18" y="23"/>
                    <a:pt x="22" y="19"/>
                    <a:pt x="27" y="15"/>
                  </a:cubicBezTo>
                  <a:close/>
                  <a:moveTo>
                    <a:pt x="18" y="44"/>
                  </a:moveTo>
                  <a:cubicBezTo>
                    <a:pt x="18" y="44"/>
                    <a:pt x="18" y="43"/>
                    <a:pt x="18" y="43"/>
                  </a:cubicBezTo>
                  <a:cubicBezTo>
                    <a:pt x="20" y="42"/>
                    <a:pt x="22" y="40"/>
                    <a:pt x="24" y="39"/>
                  </a:cubicBezTo>
                  <a:cubicBezTo>
                    <a:pt x="23" y="40"/>
                    <a:pt x="22" y="41"/>
                    <a:pt x="21" y="43"/>
                  </a:cubicBezTo>
                  <a:cubicBezTo>
                    <a:pt x="21" y="43"/>
                    <a:pt x="21" y="44"/>
                    <a:pt x="21" y="43"/>
                  </a:cubicBezTo>
                  <a:cubicBezTo>
                    <a:pt x="22" y="43"/>
                    <a:pt x="23" y="43"/>
                    <a:pt x="23" y="43"/>
                  </a:cubicBezTo>
                  <a:cubicBezTo>
                    <a:pt x="24" y="42"/>
                    <a:pt x="24" y="42"/>
                    <a:pt x="25" y="42"/>
                  </a:cubicBezTo>
                  <a:cubicBezTo>
                    <a:pt x="26" y="41"/>
                    <a:pt x="26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6" y="44"/>
                    <a:pt x="26" y="45"/>
                  </a:cubicBezTo>
                  <a:cubicBezTo>
                    <a:pt x="23" y="44"/>
                    <a:pt x="21" y="44"/>
                    <a:pt x="18" y="44"/>
                  </a:cubicBezTo>
                  <a:close/>
                  <a:moveTo>
                    <a:pt x="28" y="30"/>
                  </a:moveTo>
                  <a:cubicBezTo>
                    <a:pt x="28" y="30"/>
                    <a:pt x="28" y="30"/>
                    <a:pt x="27" y="30"/>
                  </a:cubicBezTo>
                  <a:cubicBezTo>
                    <a:pt x="30" y="28"/>
                    <a:pt x="32" y="26"/>
                    <a:pt x="34" y="24"/>
                  </a:cubicBezTo>
                  <a:cubicBezTo>
                    <a:pt x="35" y="22"/>
                    <a:pt x="38" y="20"/>
                    <a:pt x="34" y="24"/>
                  </a:cubicBezTo>
                  <a:cubicBezTo>
                    <a:pt x="33" y="26"/>
                    <a:pt x="32" y="27"/>
                    <a:pt x="31" y="29"/>
                  </a:cubicBezTo>
                  <a:cubicBezTo>
                    <a:pt x="30" y="29"/>
                    <a:pt x="31" y="30"/>
                    <a:pt x="31" y="29"/>
                  </a:cubicBezTo>
                  <a:cubicBezTo>
                    <a:pt x="33" y="28"/>
                    <a:pt x="35" y="26"/>
                    <a:pt x="37" y="25"/>
                  </a:cubicBezTo>
                  <a:cubicBezTo>
                    <a:pt x="38" y="24"/>
                    <a:pt x="40" y="22"/>
                    <a:pt x="38" y="25"/>
                  </a:cubicBezTo>
                  <a:cubicBezTo>
                    <a:pt x="37" y="26"/>
                    <a:pt x="36" y="27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7" y="29"/>
                    <a:pt x="40" y="26"/>
                    <a:pt x="39" y="28"/>
                  </a:cubicBezTo>
                  <a:cubicBezTo>
                    <a:pt x="39" y="29"/>
                    <a:pt x="40" y="29"/>
                    <a:pt x="40" y="29"/>
                  </a:cubicBezTo>
                  <a:cubicBezTo>
                    <a:pt x="40" y="28"/>
                    <a:pt x="40" y="28"/>
                    <a:pt x="40" y="27"/>
                  </a:cubicBezTo>
                  <a:cubicBezTo>
                    <a:pt x="40" y="28"/>
                    <a:pt x="40" y="29"/>
                    <a:pt x="40" y="30"/>
                  </a:cubicBezTo>
                  <a:cubicBezTo>
                    <a:pt x="36" y="30"/>
                    <a:pt x="32" y="30"/>
                    <a:pt x="28" y="30"/>
                  </a:cubicBezTo>
                  <a:close/>
                  <a:moveTo>
                    <a:pt x="37" y="21"/>
                  </a:moveTo>
                  <a:cubicBezTo>
                    <a:pt x="38" y="21"/>
                    <a:pt x="39" y="21"/>
                    <a:pt x="39" y="21"/>
                  </a:cubicBezTo>
                  <a:cubicBezTo>
                    <a:pt x="37" y="23"/>
                    <a:pt x="35" y="25"/>
                    <a:pt x="33" y="27"/>
                  </a:cubicBezTo>
                  <a:cubicBezTo>
                    <a:pt x="35" y="25"/>
                    <a:pt x="36" y="23"/>
                    <a:pt x="37" y="21"/>
                  </a:cubicBezTo>
                  <a:close/>
                  <a:moveTo>
                    <a:pt x="23" y="3"/>
                  </a:moveTo>
                  <a:cubicBezTo>
                    <a:pt x="22" y="4"/>
                    <a:pt x="20" y="5"/>
                    <a:pt x="19" y="6"/>
                  </a:cubicBezTo>
                  <a:cubicBezTo>
                    <a:pt x="19" y="5"/>
                    <a:pt x="19" y="4"/>
                    <a:pt x="19" y="3"/>
                  </a:cubicBezTo>
                  <a:cubicBezTo>
                    <a:pt x="20" y="3"/>
                    <a:pt x="22" y="3"/>
                    <a:pt x="23" y="3"/>
                  </a:cubicBezTo>
                  <a:close/>
                  <a:moveTo>
                    <a:pt x="11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9" y="22"/>
                    <a:pt x="7" y="24"/>
                    <a:pt x="5" y="26"/>
                  </a:cubicBezTo>
                  <a:cubicBezTo>
                    <a:pt x="2" y="29"/>
                    <a:pt x="7" y="23"/>
                    <a:pt x="6" y="24"/>
                  </a:cubicBezTo>
                  <a:cubicBezTo>
                    <a:pt x="7" y="23"/>
                    <a:pt x="8" y="22"/>
                    <a:pt x="8" y="20"/>
                  </a:cubicBezTo>
                  <a:cubicBezTo>
                    <a:pt x="9" y="20"/>
                    <a:pt x="8" y="20"/>
                    <a:pt x="8" y="20"/>
                  </a:cubicBezTo>
                  <a:cubicBezTo>
                    <a:pt x="7" y="21"/>
                    <a:pt x="6" y="22"/>
                    <a:pt x="5" y="23"/>
                  </a:cubicBezTo>
                  <a:cubicBezTo>
                    <a:pt x="2" y="25"/>
                    <a:pt x="5" y="21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7" y="20"/>
                    <a:pt x="9" y="20"/>
                    <a:pt x="11" y="20"/>
                  </a:cubicBezTo>
                  <a:close/>
                  <a:moveTo>
                    <a:pt x="6" y="28"/>
                  </a:moveTo>
                  <a:cubicBezTo>
                    <a:pt x="8" y="27"/>
                    <a:pt x="10" y="25"/>
                    <a:pt x="12" y="23"/>
                  </a:cubicBezTo>
                  <a:cubicBezTo>
                    <a:pt x="14" y="20"/>
                    <a:pt x="12" y="22"/>
                    <a:pt x="11" y="24"/>
                  </a:cubicBezTo>
                  <a:cubicBezTo>
                    <a:pt x="10" y="25"/>
                    <a:pt x="9" y="27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7" y="28"/>
                    <a:pt x="6" y="28"/>
                  </a:cubicBezTo>
                  <a:close/>
                </a:path>
              </a:pathLst>
            </a:custGeom>
            <a:blipFill dpi="0" rotWithShape="1">
              <a:blip r:embed="rId5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80" name="Freeform 74"/>
            <p:cNvSpPr>
              <a:spLocks noEditPoints="1"/>
            </p:cNvSpPr>
            <p:nvPr/>
          </p:nvSpPr>
          <p:spPr bwMode="auto">
            <a:xfrm>
              <a:off x="8628149" y="285011"/>
              <a:ext cx="63500" cy="55563"/>
            </a:xfrm>
            <a:custGeom>
              <a:avLst/>
              <a:gdLst>
                <a:gd name="T0" fmla="*/ 17 w 22"/>
                <a:gd name="T1" fmla="*/ 8 h 19"/>
                <a:gd name="T2" fmla="*/ 12 w 22"/>
                <a:gd name="T3" fmla="*/ 3 h 19"/>
                <a:gd name="T4" fmla="*/ 4 w 22"/>
                <a:gd name="T5" fmla="*/ 1 h 19"/>
                <a:gd name="T6" fmla="*/ 2 w 22"/>
                <a:gd name="T7" fmla="*/ 1 h 19"/>
                <a:gd name="T8" fmla="*/ 0 w 22"/>
                <a:gd name="T9" fmla="*/ 2 h 19"/>
                <a:gd name="T10" fmla="*/ 7 w 22"/>
                <a:gd name="T11" fmla="*/ 12 h 19"/>
                <a:gd name="T12" fmla="*/ 17 w 22"/>
                <a:gd name="T13" fmla="*/ 18 h 19"/>
                <a:gd name="T14" fmla="*/ 17 w 22"/>
                <a:gd name="T15" fmla="*/ 8 h 19"/>
                <a:gd name="T16" fmla="*/ 5 w 22"/>
                <a:gd name="T17" fmla="*/ 5 h 19"/>
                <a:gd name="T18" fmla="*/ 12 w 22"/>
                <a:gd name="T19" fmla="*/ 8 h 19"/>
                <a:gd name="T20" fmla="*/ 13 w 22"/>
                <a:gd name="T21" fmla="*/ 8 h 19"/>
                <a:gd name="T22" fmla="*/ 7 w 22"/>
                <a:gd name="T23" fmla="*/ 8 h 19"/>
                <a:gd name="T24" fmla="*/ 7 w 22"/>
                <a:gd name="T25" fmla="*/ 8 h 19"/>
                <a:gd name="T26" fmla="*/ 14 w 22"/>
                <a:gd name="T27" fmla="*/ 12 h 19"/>
                <a:gd name="T28" fmla="*/ 10 w 22"/>
                <a:gd name="T29" fmla="*/ 12 h 19"/>
                <a:gd name="T30" fmla="*/ 8 w 22"/>
                <a:gd name="T31" fmla="*/ 9 h 19"/>
                <a:gd name="T32" fmla="*/ 5 w 22"/>
                <a:gd name="T33" fmla="*/ 5 h 19"/>
                <a:gd name="T34" fmla="*/ 4 w 22"/>
                <a:gd name="T35" fmla="*/ 4 h 19"/>
                <a:gd name="T36" fmla="*/ 5 w 22"/>
                <a:gd name="T37" fmla="*/ 4 h 19"/>
                <a:gd name="T38" fmla="*/ 4 w 22"/>
                <a:gd name="T39" fmla="*/ 4 h 19"/>
                <a:gd name="T40" fmla="*/ 4 w 22"/>
                <a:gd name="T41" fmla="*/ 4 h 19"/>
                <a:gd name="T42" fmla="*/ 4 w 22"/>
                <a:gd name="T43" fmla="*/ 4 h 19"/>
                <a:gd name="T44" fmla="*/ 12 w 22"/>
                <a:gd name="T45" fmla="*/ 7 h 19"/>
                <a:gd name="T46" fmla="*/ 6 w 22"/>
                <a:gd name="T47" fmla="*/ 5 h 19"/>
                <a:gd name="T48" fmla="*/ 11 w 22"/>
                <a:gd name="T49" fmla="*/ 6 h 19"/>
                <a:gd name="T50" fmla="*/ 12 w 22"/>
                <a:gd name="T51" fmla="*/ 7 h 19"/>
                <a:gd name="T52" fmla="*/ 15 w 22"/>
                <a:gd name="T53" fmla="*/ 11 h 19"/>
                <a:gd name="T54" fmla="*/ 8 w 22"/>
                <a:gd name="T55" fmla="*/ 9 h 19"/>
                <a:gd name="T56" fmla="*/ 13 w 22"/>
                <a:gd name="T57" fmla="*/ 9 h 19"/>
                <a:gd name="T58" fmla="*/ 15 w 22"/>
                <a:gd name="T59" fmla="*/ 11 h 19"/>
                <a:gd name="T60" fmla="*/ 16 w 22"/>
                <a:gd name="T61" fmla="*/ 15 h 19"/>
                <a:gd name="T62" fmla="*/ 15 w 22"/>
                <a:gd name="T63" fmla="*/ 15 h 19"/>
                <a:gd name="T64" fmla="*/ 13 w 22"/>
                <a:gd name="T65" fmla="*/ 14 h 19"/>
                <a:gd name="T66" fmla="*/ 11 w 22"/>
                <a:gd name="T67" fmla="*/ 13 h 19"/>
                <a:gd name="T68" fmla="*/ 15 w 22"/>
                <a:gd name="T69" fmla="*/ 12 h 19"/>
                <a:gd name="T70" fmla="*/ 15 w 22"/>
                <a:gd name="T71" fmla="*/ 12 h 19"/>
                <a:gd name="T72" fmla="*/ 16 w 22"/>
                <a:gd name="T73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19">
                  <a:moveTo>
                    <a:pt x="17" y="8"/>
                  </a:moveTo>
                  <a:cubicBezTo>
                    <a:pt x="15" y="7"/>
                    <a:pt x="14" y="4"/>
                    <a:pt x="12" y="3"/>
                  </a:cubicBezTo>
                  <a:cubicBezTo>
                    <a:pt x="9" y="2"/>
                    <a:pt x="6" y="2"/>
                    <a:pt x="4" y="1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6"/>
                    <a:pt x="4" y="10"/>
                    <a:pt x="7" y="12"/>
                  </a:cubicBezTo>
                  <a:cubicBezTo>
                    <a:pt x="9" y="15"/>
                    <a:pt x="13" y="19"/>
                    <a:pt x="17" y="18"/>
                  </a:cubicBezTo>
                  <a:cubicBezTo>
                    <a:pt x="22" y="17"/>
                    <a:pt x="19" y="11"/>
                    <a:pt x="17" y="8"/>
                  </a:cubicBezTo>
                  <a:close/>
                  <a:moveTo>
                    <a:pt x="5" y="5"/>
                  </a:moveTo>
                  <a:cubicBezTo>
                    <a:pt x="7" y="7"/>
                    <a:pt x="10" y="7"/>
                    <a:pt x="12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8"/>
                    <a:pt x="9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9" y="11"/>
                    <a:pt x="12" y="11"/>
                    <a:pt x="14" y="12"/>
                  </a:cubicBezTo>
                  <a:cubicBezTo>
                    <a:pt x="13" y="12"/>
                    <a:pt x="12" y="12"/>
                    <a:pt x="10" y="12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8"/>
                    <a:pt x="6" y="7"/>
                    <a:pt x="5" y="5"/>
                  </a:cubicBezTo>
                  <a:close/>
                  <a:moveTo>
                    <a:pt x="4" y="4"/>
                  </a:moveTo>
                  <a:cubicBezTo>
                    <a:pt x="4" y="4"/>
                    <a:pt x="4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lose/>
                  <a:moveTo>
                    <a:pt x="12" y="7"/>
                  </a:moveTo>
                  <a:cubicBezTo>
                    <a:pt x="10" y="6"/>
                    <a:pt x="8" y="6"/>
                    <a:pt x="6" y="5"/>
                  </a:cubicBezTo>
                  <a:cubicBezTo>
                    <a:pt x="8" y="5"/>
                    <a:pt x="9" y="6"/>
                    <a:pt x="11" y="6"/>
                  </a:cubicBezTo>
                  <a:cubicBezTo>
                    <a:pt x="11" y="6"/>
                    <a:pt x="12" y="7"/>
                    <a:pt x="12" y="7"/>
                  </a:cubicBezTo>
                  <a:close/>
                  <a:moveTo>
                    <a:pt x="15" y="11"/>
                  </a:moveTo>
                  <a:cubicBezTo>
                    <a:pt x="13" y="10"/>
                    <a:pt x="10" y="10"/>
                    <a:pt x="8" y="9"/>
                  </a:cubicBezTo>
                  <a:cubicBezTo>
                    <a:pt x="10" y="9"/>
                    <a:pt x="12" y="9"/>
                    <a:pt x="13" y="9"/>
                  </a:cubicBezTo>
                  <a:cubicBezTo>
                    <a:pt x="14" y="10"/>
                    <a:pt x="14" y="10"/>
                    <a:pt x="15" y="11"/>
                  </a:cubicBezTo>
                  <a:close/>
                  <a:moveTo>
                    <a:pt x="16" y="15"/>
                  </a:moveTo>
                  <a:cubicBezTo>
                    <a:pt x="16" y="15"/>
                    <a:pt x="16" y="15"/>
                    <a:pt x="15" y="15"/>
                  </a:cubicBezTo>
                  <a:cubicBezTo>
                    <a:pt x="15" y="15"/>
                    <a:pt x="14" y="14"/>
                    <a:pt x="13" y="14"/>
                  </a:cubicBezTo>
                  <a:cubicBezTo>
                    <a:pt x="12" y="14"/>
                    <a:pt x="11" y="13"/>
                    <a:pt x="11" y="13"/>
                  </a:cubicBezTo>
                  <a:cubicBezTo>
                    <a:pt x="12" y="13"/>
                    <a:pt x="14" y="13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4"/>
                    <a:pt x="17" y="16"/>
                    <a:pt x="16" y="15"/>
                  </a:cubicBezTo>
                  <a:close/>
                </a:path>
              </a:pathLst>
            </a:custGeom>
            <a:blipFill dpi="0" rotWithShape="1">
              <a:blip r:embed="rId5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81" name="Freeform 75"/>
            <p:cNvSpPr>
              <a:spLocks noEditPoints="1"/>
            </p:cNvSpPr>
            <p:nvPr/>
          </p:nvSpPr>
          <p:spPr bwMode="auto">
            <a:xfrm>
              <a:off x="8413836" y="-191239"/>
              <a:ext cx="679450" cy="811213"/>
            </a:xfrm>
            <a:custGeom>
              <a:avLst/>
              <a:gdLst>
                <a:gd name="T0" fmla="*/ 80 w 234"/>
                <a:gd name="T1" fmla="*/ 20 h 279"/>
                <a:gd name="T2" fmla="*/ 57 w 234"/>
                <a:gd name="T3" fmla="*/ 89 h 279"/>
                <a:gd name="T4" fmla="*/ 53 w 234"/>
                <a:gd name="T5" fmla="*/ 106 h 279"/>
                <a:gd name="T6" fmla="*/ 48 w 234"/>
                <a:gd name="T7" fmla="*/ 89 h 279"/>
                <a:gd name="T8" fmla="*/ 95 w 234"/>
                <a:gd name="T9" fmla="*/ 97 h 279"/>
                <a:gd name="T10" fmla="*/ 63 w 234"/>
                <a:gd name="T11" fmla="*/ 99 h 279"/>
                <a:gd name="T12" fmla="*/ 93 w 234"/>
                <a:gd name="T13" fmla="*/ 112 h 279"/>
                <a:gd name="T14" fmla="*/ 92 w 234"/>
                <a:gd name="T15" fmla="*/ 133 h 279"/>
                <a:gd name="T16" fmla="*/ 131 w 234"/>
                <a:gd name="T17" fmla="*/ 154 h 279"/>
                <a:gd name="T18" fmla="*/ 109 w 234"/>
                <a:gd name="T19" fmla="*/ 161 h 279"/>
                <a:gd name="T20" fmla="*/ 99 w 234"/>
                <a:gd name="T21" fmla="*/ 163 h 279"/>
                <a:gd name="T22" fmla="*/ 77 w 234"/>
                <a:gd name="T23" fmla="*/ 141 h 279"/>
                <a:gd name="T24" fmla="*/ 57 w 234"/>
                <a:gd name="T25" fmla="*/ 123 h 279"/>
                <a:gd name="T26" fmla="*/ 60 w 234"/>
                <a:gd name="T27" fmla="*/ 118 h 279"/>
                <a:gd name="T28" fmla="*/ 86 w 234"/>
                <a:gd name="T29" fmla="*/ 120 h 279"/>
                <a:gd name="T30" fmla="*/ 65 w 234"/>
                <a:gd name="T31" fmla="*/ 100 h 279"/>
                <a:gd name="T32" fmla="*/ 116 w 234"/>
                <a:gd name="T33" fmla="*/ 108 h 279"/>
                <a:gd name="T34" fmla="*/ 45 w 234"/>
                <a:gd name="T35" fmla="*/ 78 h 279"/>
                <a:gd name="T36" fmla="*/ 27 w 234"/>
                <a:gd name="T37" fmla="*/ 95 h 279"/>
                <a:gd name="T38" fmla="*/ 20 w 234"/>
                <a:gd name="T39" fmla="*/ 111 h 279"/>
                <a:gd name="T40" fmla="*/ 30 w 234"/>
                <a:gd name="T41" fmla="*/ 88 h 279"/>
                <a:gd name="T42" fmla="*/ 50 w 234"/>
                <a:gd name="T43" fmla="*/ 75 h 279"/>
                <a:gd name="T44" fmla="*/ 148 w 234"/>
                <a:gd name="T45" fmla="*/ 65 h 279"/>
                <a:gd name="T46" fmla="*/ 101 w 234"/>
                <a:gd name="T47" fmla="*/ 51 h 279"/>
                <a:gd name="T48" fmla="*/ 71 w 234"/>
                <a:gd name="T49" fmla="*/ 40 h 279"/>
                <a:gd name="T50" fmla="*/ 64 w 234"/>
                <a:gd name="T51" fmla="*/ 46 h 279"/>
                <a:gd name="T52" fmla="*/ 67 w 234"/>
                <a:gd name="T53" fmla="*/ 57 h 279"/>
                <a:gd name="T54" fmla="*/ 68 w 234"/>
                <a:gd name="T55" fmla="*/ 72 h 279"/>
                <a:gd name="T56" fmla="*/ 133 w 234"/>
                <a:gd name="T57" fmla="*/ 89 h 279"/>
                <a:gd name="T58" fmla="*/ 144 w 234"/>
                <a:gd name="T59" fmla="*/ 80 h 279"/>
                <a:gd name="T60" fmla="*/ 129 w 234"/>
                <a:gd name="T61" fmla="*/ 66 h 279"/>
                <a:gd name="T62" fmla="*/ 132 w 234"/>
                <a:gd name="T63" fmla="*/ 85 h 279"/>
                <a:gd name="T64" fmla="*/ 61 w 234"/>
                <a:gd name="T65" fmla="*/ 72 h 279"/>
                <a:gd name="T66" fmla="*/ 52 w 234"/>
                <a:gd name="T67" fmla="*/ 60 h 279"/>
                <a:gd name="T68" fmla="*/ 57 w 234"/>
                <a:gd name="T69" fmla="*/ 36 h 279"/>
                <a:gd name="T70" fmla="*/ 73 w 234"/>
                <a:gd name="T71" fmla="*/ 27 h 279"/>
                <a:gd name="T72" fmla="*/ 97 w 234"/>
                <a:gd name="T73" fmla="*/ 38 h 279"/>
                <a:gd name="T74" fmla="*/ 97 w 234"/>
                <a:gd name="T75" fmla="*/ 29 h 279"/>
                <a:gd name="T76" fmla="*/ 109 w 234"/>
                <a:gd name="T77" fmla="*/ 38 h 279"/>
                <a:gd name="T78" fmla="*/ 83 w 234"/>
                <a:gd name="T79" fmla="*/ 34 h 279"/>
                <a:gd name="T80" fmla="*/ 222 w 234"/>
                <a:gd name="T81" fmla="*/ 127 h 279"/>
                <a:gd name="T82" fmla="*/ 217 w 234"/>
                <a:gd name="T83" fmla="*/ 128 h 279"/>
                <a:gd name="T84" fmla="*/ 209 w 234"/>
                <a:gd name="T85" fmla="*/ 62 h 279"/>
                <a:gd name="T86" fmla="*/ 221 w 234"/>
                <a:gd name="T87" fmla="*/ 92 h 279"/>
                <a:gd name="T88" fmla="*/ 224 w 234"/>
                <a:gd name="T89" fmla="*/ 115 h 279"/>
                <a:gd name="T90" fmla="*/ 205 w 234"/>
                <a:gd name="T91" fmla="*/ 114 h 279"/>
                <a:gd name="T92" fmla="*/ 201 w 234"/>
                <a:gd name="T93" fmla="*/ 90 h 279"/>
                <a:gd name="T94" fmla="*/ 208 w 234"/>
                <a:gd name="T95" fmla="*/ 73 h 279"/>
                <a:gd name="T96" fmla="*/ 36 w 234"/>
                <a:gd name="T97" fmla="*/ 96 h 279"/>
                <a:gd name="T98" fmla="*/ 119 w 234"/>
                <a:gd name="T99" fmla="*/ 42 h 279"/>
                <a:gd name="T100" fmla="*/ 183 w 234"/>
                <a:gd name="T101" fmla="*/ 34 h 279"/>
                <a:gd name="T102" fmla="*/ 115 w 234"/>
                <a:gd name="T103" fmla="*/ 227 h 279"/>
                <a:gd name="T104" fmla="*/ 168 w 234"/>
                <a:gd name="T105" fmla="*/ 273 h 279"/>
                <a:gd name="T106" fmla="*/ 58 w 234"/>
                <a:gd name="T107" fmla="*/ 262 h 279"/>
                <a:gd name="T108" fmla="*/ 100 w 234"/>
                <a:gd name="T109" fmla="*/ 272 h 279"/>
                <a:gd name="T110" fmla="*/ 145 w 234"/>
                <a:gd name="T111" fmla="*/ 275 h 279"/>
                <a:gd name="T112" fmla="*/ 124 w 234"/>
                <a:gd name="T113" fmla="*/ 233 h 279"/>
                <a:gd name="T114" fmla="*/ 132 w 234"/>
                <a:gd name="T115" fmla="*/ 238 h 279"/>
                <a:gd name="T116" fmla="*/ 178 w 234"/>
                <a:gd name="T117" fmla="*/ 260 h 279"/>
                <a:gd name="T118" fmla="*/ 102 w 234"/>
                <a:gd name="T119" fmla="*/ 254 h 279"/>
                <a:gd name="T120" fmla="*/ 70 w 234"/>
                <a:gd name="T121" fmla="*/ 270 h 279"/>
                <a:gd name="T122" fmla="*/ 117 w 234"/>
                <a:gd name="T123" fmla="*/ 222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4" h="279">
                  <a:moveTo>
                    <a:pt x="7" y="94"/>
                  </a:moveTo>
                  <a:cubicBezTo>
                    <a:pt x="0" y="132"/>
                    <a:pt x="15" y="175"/>
                    <a:pt x="47" y="199"/>
                  </a:cubicBezTo>
                  <a:cubicBezTo>
                    <a:pt x="61" y="208"/>
                    <a:pt x="77" y="215"/>
                    <a:pt x="93" y="218"/>
                  </a:cubicBezTo>
                  <a:cubicBezTo>
                    <a:pt x="100" y="220"/>
                    <a:pt x="107" y="221"/>
                    <a:pt x="114" y="221"/>
                  </a:cubicBezTo>
                  <a:cubicBezTo>
                    <a:pt x="111" y="228"/>
                    <a:pt x="109" y="235"/>
                    <a:pt x="110" y="243"/>
                  </a:cubicBezTo>
                  <a:cubicBezTo>
                    <a:pt x="92" y="246"/>
                    <a:pt x="71" y="249"/>
                    <a:pt x="55" y="261"/>
                  </a:cubicBezTo>
                  <a:cubicBezTo>
                    <a:pt x="52" y="263"/>
                    <a:pt x="49" y="268"/>
                    <a:pt x="52" y="271"/>
                  </a:cubicBezTo>
                  <a:cubicBezTo>
                    <a:pt x="56" y="274"/>
                    <a:pt x="62" y="275"/>
                    <a:pt x="66" y="276"/>
                  </a:cubicBezTo>
                  <a:cubicBezTo>
                    <a:pt x="84" y="279"/>
                    <a:pt x="102" y="279"/>
                    <a:pt x="120" y="279"/>
                  </a:cubicBezTo>
                  <a:cubicBezTo>
                    <a:pt x="138" y="279"/>
                    <a:pt x="156" y="278"/>
                    <a:pt x="173" y="275"/>
                  </a:cubicBezTo>
                  <a:cubicBezTo>
                    <a:pt x="178" y="275"/>
                    <a:pt x="186" y="274"/>
                    <a:pt x="189" y="270"/>
                  </a:cubicBezTo>
                  <a:cubicBezTo>
                    <a:pt x="192" y="266"/>
                    <a:pt x="183" y="260"/>
                    <a:pt x="180" y="258"/>
                  </a:cubicBezTo>
                  <a:cubicBezTo>
                    <a:pt x="172" y="252"/>
                    <a:pt x="163" y="249"/>
                    <a:pt x="153" y="247"/>
                  </a:cubicBezTo>
                  <a:cubicBezTo>
                    <a:pt x="147" y="245"/>
                    <a:pt x="140" y="245"/>
                    <a:pt x="134" y="243"/>
                  </a:cubicBezTo>
                  <a:cubicBezTo>
                    <a:pt x="134" y="243"/>
                    <a:pt x="134" y="243"/>
                    <a:pt x="134" y="243"/>
                  </a:cubicBezTo>
                  <a:cubicBezTo>
                    <a:pt x="137" y="235"/>
                    <a:pt x="132" y="228"/>
                    <a:pt x="130" y="221"/>
                  </a:cubicBezTo>
                  <a:cubicBezTo>
                    <a:pt x="141" y="220"/>
                    <a:pt x="152" y="219"/>
                    <a:pt x="162" y="215"/>
                  </a:cubicBezTo>
                  <a:cubicBezTo>
                    <a:pt x="164" y="220"/>
                    <a:pt x="168" y="224"/>
                    <a:pt x="173" y="221"/>
                  </a:cubicBezTo>
                  <a:cubicBezTo>
                    <a:pt x="179" y="216"/>
                    <a:pt x="168" y="206"/>
                    <a:pt x="166" y="201"/>
                  </a:cubicBezTo>
                  <a:cubicBezTo>
                    <a:pt x="185" y="193"/>
                    <a:pt x="200" y="180"/>
                    <a:pt x="211" y="163"/>
                  </a:cubicBezTo>
                  <a:cubicBezTo>
                    <a:pt x="234" y="127"/>
                    <a:pt x="231" y="80"/>
                    <a:pt x="203" y="48"/>
                  </a:cubicBezTo>
                  <a:cubicBezTo>
                    <a:pt x="175" y="15"/>
                    <a:pt x="128" y="3"/>
                    <a:pt x="87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4" y="12"/>
                    <a:pt x="83" y="0"/>
                    <a:pt x="74" y="4"/>
                  </a:cubicBezTo>
                  <a:cubicBezTo>
                    <a:pt x="72" y="6"/>
                    <a:pt x="71" y="8"/>
                    <a:pt x="71" y="1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55" y="18"/>
                    <a:pt x="40" y="28"/>
                    <a:pt x="29" y="43"/>
                  </a:cubicBezTo>
                  <a:cubicBezTo>
                    <a:pt x="18" y="58"/>
                    <a:pt x="10" y="76"/>
                    <a:pt x="7" y="94"/>
                  </a:cubicBezTo>
                  <a:close/>
                  <a:moveTo>
                    <a:pt x="84" y="18"/>
                  </a:moveTo>
                  <a:cubicBezTo>
                    <a:pt x="83" y="19"/>
                    <a:pt x="82" y="19"/>
                    <a:pt x="80" y="20"/>
                  </a:cubicBezTo>
                  <a:cubicBezTo>
                    <a:pt x="78" y="17"/>
                    <a:pt x="70" y="8"/>
                    <a:pt x="77" y="6"/>
                  </a:cubicBezTo>
                  <a:cubicBezTo>
                    <a:pt x="82" y="5"/>
                    <a:pt x="83" y="15"/>
                    <a:pt x="84" y="18"/>
                  </a:cubicBezTo>
                  <a:close/>
                  <a:moveTo>
                    <a:pt x="58" y="86"/>
                  </a:moveTo>
                  <a:cubicBezTo>
                    <a:pt x="56" y="85"/>
                    <a:pt x="54" y="84"/>
                    <a:pt x="52" y="84"/>
                  </a:cubicBezTo>
                  <a:cubicBezTo>
                    <a:pt x="49" y="82"/>
                    <a:pt x="57" y="84"/>
                    <a:pt x="58" y="84"/>
                  </a:cubicBezTo>
                  <a:cubicBezTo>
                    <a:pt x="58" y="85"/>
                    <a:pt x="58" y="85"/>
                    <a:pt x="58" y="86"/>
                  </a:cubicBezTo>
                  <a:close/>
                  <a:moveTo>
                    <a:pt x="56" y="101"/>
                  </a:moveTo>
                  <a:cubicBezTo>
                    <a:pt x="53" y="99"/>
                    <a:pt x="48" y="100"/>
                    <a:pt x="45" y="99"/>
                  </a:cubicBezTo>
                  <a:cubicBezTo>
                    <a:pt x="40" y="97"/>
                    <a:pt x="46" y="98"/>
                    <a:pt x="47" y="98"/>
                  </a:cubicBezTo>
                  <a:cubicBezTo>
                    <a:pt x="48" y="98"/>
                    <a:pt x="49" y="99"/>
                    <a:pt x="51" y="99"/>
                  </a:cubicBezTo>
                  <a:cubicBezTo>
                    <a:pt x="53" y="99"/>
                    <a:pt x="54" y="100"/>
                    <a:pt x="56" y="99"/>
                  </a:cubicBezTo>
                  <a:cubicBezTo>
                    <a:pt x="56" y="100"/>
                    <a:pt x="56" y="100"/>
                    <a:pt x="56" y="101"/>
                  </a:cubicBezTo>
                  <a:close/>
                  <a:moveTo>
                    <a:pt x="56" y="97"/>
                  </a:moveTo>
                  <a:cubicBezTo>
                    <a:pt x="56" y="98"/>
                    <a:pt x="56" y="98"/>
                    <a:pt x="56" y="98"/>
                  </a:cubicBezTo>
                  <a:cubicBezTo>
                    <a:pt x="53" y="97"/>
                    <a:pt x="49" y="96"/>
                    <a:pt x="46" y="95"/>
                  </a:cubicBezTo>
                  <a:cubicBezTo>
                    <a:pt x="47" y="95"/>
                    <a:pt x="51" y="95"/>
                    <a:pt x="52" y="96"/>
                  </a:cubicBezTo>
                  <a:cubicBezTo>
                    <a:pt x="54" y="96"/>
                    <a:pt x="55" y="97"/>
                    <a:pt x="56" y="97"/>
                  </a:cubicBezTo>
                  <a:cubicBezTo>
                    <a:pt x="56" y="97"/>
                    <a:pt x="56" y="97"/>
                    <a:pt x="56" y="97"/>
                  </a:cubicBezTo>
                  <a:close/>
                  <a:moveTo>
                    <a:pt x="56" y="96"/>
                  </a:moveTo>
                  <a:cubicBezTo>
                    <a:pt x="53" y="94"/>
                    <a:pt x="50" y="93"/>
                    <a:pt x="47" y="92"/>
                  </a:cubicBezTo>
                  <a:cubicBezTo>
                    <a:pt x="50" y="93"/>
                    <a:pt x="53" y="93"/>
                    <a:pt x="56" y="93"/>
                  </a:cubicBezTo>
                  <a:cubicBezTo>
                    <a:pt x="56" y="94"/>
                    <a:pt x="56" y="95"/>
                    <a:pt x="56" y="96"/>
                  </a:cubicBezTo>
                  <a:close/>
                  <a:moveTo>
                    <a:pt x="51" y="90"/>
                  </a:moveTo>
                  <a:cubicBezTo>
                    <a:pt x="49" y="89"/>
                    <a:pt x="54" y="90"/>
                    <a:pt x="54" y="90"/>
                  </a:cubicBezTo>
                  <a:cubicBezTo>
                    <a:pt x="55" y="90"/>
                    <a:pt x="56" y="90"/>
                    <a:pt x="57" y="90"/>
                  </a:cubicBezTo>
                  <a:cubicBezTo>
                    <a:pt x="57" y="90"/>
                    <a:pt x="56" y="91"/>
                    <a:pt x="56" y="92"/>
                  </a:cubicBezTo>
                  <a:cubicBezTo>
                    <a:pt x="55" y="91"/>
                    <a:pt x="53" y="90"/>
                    <a:pt x="51" y="90"/>
                  </a:cubicBezTo>
                  <a:close/>
                  <a:moveTo>
                    <a:pt x="49" y="88"/>
                  </a:moveTo>
                  <a:cubicBezTo>
                    <a:pt x="49" y="87"/>
                    <a:pt x="49" y="87"/>
                    <a:pt x="49" y="86"/>
                  </a:cubicBezTo>
                  <a:cubicBezTo>
                    <a:pt x="51" y="87"/>
                    <a:pt x="55" y="89"/>
                    <a:pt x="57" y="89"/>
                  </a:cubicBezTo>
                  <a:cubicBezTo>
                    <a:pt x="54" y="89"/>
                    <a:pt x="51" y="88"/>
                    <a:pt x="49" y="88"/>
                  </a:cubicBezTo>
                  <a:close/>
                  <a:moveTo>
                    <a:pt x="49" y="83"/>
                  </a:moveTo>
                  <a:cubicBezTo>
                    <a:pt x="49" y="83"/>
                    <a:pt x="49" y="83"/>
                    <a:pt x="49" y="83"/>
                  </a:cubicBezTo>
                  <a:cubicBezTo>
                    <a:pt x="51" y="84"/>
                    <a:pt x="52" y="84"/>
                    <a:pt x="53" y="85"/>
                  </a:cubicBezTo>
                  <a:cubicBezTo>
                    <a:pt x="55" y="85"/>
                    <a:pt x="60" y="87"/>
                    <a:pt x="55" y="86"/>
                  </a:cubicBezTo>
                  <a:cubicBezTo>
                    <a:pt x="53" y="86"/>
                    <a:pt x="51" y="85"/>
                    <a:pt x="49" y="86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4"/>
                    <a:pt x="49" y="84"/>
                    <a:pt x="49" y="83"/>
                  </a:cubicBezTo>
                  <a:close/>
                  <a:moveTo>
                    <a:pt x="57" y="87"/>
                  </a:moveTo>
                  <a:cubicBezTo>
                    <a:pt x="57" y="88"/>
                    <a:pt x="57" y="88"/>
                    <a:pt x="57" y="88"/>
                  </a:cubicBezTo>
                  <a:cubicBezTo>
                    <a:pt x="56" y="88"/>
                    <a:pt x="55" y="88"/>
                    <a:pt x="55" y="87"/>
                  </a:cubicBezTo>
                  <a:cubicBezTo>
                    <a:pt x="54" y="87"/>
                    <a:pt x="51" y="86"/>
                    <a:pt x="53" y="86"/>
                  </a:cubicBezTo>
                  <a:cubicBezTo>
                    <a:pt x="54" y="87"/>
                    <a:pt x="56" y="87"/>
                    <a:pt x="57" y="87"/>
                  </a:cubicBezTo>
                  <a:close/>
                  <a:moveTo>
                    <a:pt x="55" y="106"/>
                  </a:moveTo>
                  <a:cubicBezTo>
                    <a:pt x="53" y="106"/>
                    <a:pt x="51" y="105"/>
                    <a:pt x="49" y="105"/>
                  </a:cubicBezTo>
                  <a:cubicBezTo>
                    <a:pt x="47" y="104"/>
                    <a:pt x="46" y="104"/>
                    <a:pt x="44" y="103"/>
                  </a:cubicBezTo>
                  <a:cubicBezTo>
                    <a:pt x="43" y="102"/>
                    <a:pt x="40" y="101"/>
                    <a:pt x="44" y="102"/>
                  </a:cubicBezTo>
                  <a:cubicBezTo>
                    <a:pt x="48" y="102"/>
                    <a:pt x="52" y="104"/>
                    <a:pt x="56" y="103"/>
                  </a:cubicBezTo>
                  <a:cubicBezTo>
                    <a:pt x="56" y="104"/>
                    <a:pt x="56" y="105"/>
                    <a:pt x="55" y="106"/>
                  </a:cubicBezTo>
                  <a:close/>
                  <a:moveTo>
                    <a:pt x="45" y="106"/>
                  </a:moveTo>
                  <a:cubicBezTo>
                    <a:pt x="46" y="107"/>
                    <a:pt x="47" y="107"/>
                    <a:pt x="48" y="107"/>
                  </a:cubicBezTo>
                  <a:cubicBezTo>
                    <a:pt x="50" y="107"/>
                    <a:pt x="52" y="108"/>
                    <a:pt x="54" y="108"/>
                  </a:cubicBezTo>
                  <a:cubicBezTo>
                    <a:pt x="53" y="108"/>
                    <a:pt x="52" y="109"/>
                    <a:pt x="50" y="109"/>
                  </a:cubicBezTo>
                  <a:cubicBezTo>
                    <a:pt x="49" y="109"/>
                    <a:pt x="48" y="109"/>
                    <a:pt x="47" y="108"/>
                  </a:cubicBezTo>
                  <a:cubicBezTo>
                    <a:pt x="45" y="108"/>
                    <a:pt x="44" y="108"/>
                    <a:pt x="42" y="107"/>
                  </a:cubicBezTo>
                  <a:cubicBezTo>
                    <a:pt x="40" y="105"/>
                    <a:pt x="45" y="106"/>
                    <a:pt x="45" y="106"/>
                  </a:cubicBezTo>
                  <a:close/>
                  <a:moveTo>
                    <a:pt x="40" y="102"/>
                  </a:moveTo>
                  <a:cubicBezTo>
                    <a:pt x="40" y="102"/>
                    <a:pt x="40" y="102"/>
                    <a:pt x="40" y="101"/>
                  </a:cubicBezTo>
                  <a:cubicBezTo>
                    <a:pt x="40" y="101"/>
                    <a:pt x="40" y="101"/>
                    <a:pt x="40" y="101"/>
                  </a:cubicBezTo>
                  <a:cubicBezTo>
                    <a:pt x="44" y="104"/>
                    <a:pt x="49" y="105"/>
                    <a:pt x="53" y="106"/>
                  </a:cubicBezTo>
                  <a:cubicBezTo>
                    <a:pt x="53" y="106"/>
                    <a:pt x="54" y="107"/>
                    <a:pt x="55" y="107"/>
                  </a:cubicBezTo>
                  <a:cubicBezTo>
                    <a:pt x="55" y="107"/>
                    <a:pt x="55" y="107"/>
                    <a:pt x="55" y="107"/>
                  </a:cubicBezTo>
                  <a:cubicBezTo>
                    <a:pt x="55" y="107"/>
                    <a:pt x="55" y="107"/>
                    <a:pt x="55" y="107"/>
                  </a:cubicBezTo>
                  <a:cubicBezTo>
                    <a:pt x="53" y="107"/>
                    <a:pt x="51" y="107"/>
                    <a:pt x="50" y="106"/>
                  </a:cubicBezTo>
                  <a:cubicBezTo>
                    <a:pt x="47" y="106"/>
                    <a:pt x="44" y="105"/>
                    <a:pt x="40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4"/>
                    <a:pt x="40" y="103"/>
                    <a:pt x="40" y="102"/>
                  </a:cubicBezTo>
                  <a:close/>
                  <a:moveTo>
                    <a:pt x="41" y="101"/>
                  </a:moveTo>
                  <a:cubicBezTo>
                    <a:pt x="41" y="100"/>
                    <a:pt x="42" y="99"/>
                    <a:pt x="42" y="98"/>
                  </a:cubicBezTo>
                  <a:cubicBezTo>
                    <a:pt x="45" y="100"/>
                    <a:pt x="50" y="100"/>
                    <a:pt x="53" y="101"/>
                  </a:cubicBezTo>
                  <a:cubicBezTo>
                    <a:pt x="54" y="101"/>
                    <a:pt x="56" y="101"/>
                    <a:pt x="56" y="102"/>
                  </a:cubicBezTo>
                  <a:cubicBezTo>
                    <a:pt x="56" y="102"/>
                    <a:pt x="56" y="102"/>
                    <a:pt x="56" y="103"/>
                  </a:cubicBezTo>
                  <a:cubicBezTo>
                    <a:pt x="56" y="103"/>
                    <a:pt x="55" y="103"/>
                    <a:pt x="54" y="103"/>
                  </a:cubicBezTo>
                  <a:cubicBezTo>
                    <a:pt x="52" y="103"/>
                    <a:pt x="51" y="102"/>
                    <a:pt x="49" y="102"/>
                  </a:cubicBezTo>
                  <a:cubicBezTo>
                    <a:pt x="46" y="101"/>
                    <a:pt x="44" y="101"/>
                    <a:pt x="41" y="101"/>
                  </a:cubicBezTo>
                  <a:cubicBezTo>
                    <a:pt x="41" y="101"/>
                    <a:pt x="41" y="101"/>
                    <a:pt x="41" y="101"/>
                  </a:cubicBezTo>
                  <a:close/>
                  <a:moveTo>
                    <a:pt x="43" y="97"/>
                  </a:moveTo>
                  <a:cubicBezTo>
                    <a:pt x="43" y="96"/>
                    <a:pt x="44" y="96"/>
                    <a:pt x="44" y="95"/>
                  </a:cubicBezTo>
                  <a:cubicBezTo>
                    <a:pt x="44" y="95"/>
                    <a:pt x="44" y="95"/>
                    <a:pt x="45" y="95"/>
                  </a:cubicBezTo>
                  <a:cubicBezTo>
                    <a:pt x="46" y="96"/>
                    <a:pt x="48" y="96"/>
                    <a:pt x="50" y="97"/>
                  </a:cubicBezTo>
                  <a:cubicBezTo>
                    <a:pt x="51" y="98"/>
                    <a:pt x="53" y="98"/>
                    <a:pt x="54" y="98"/>
                  </a:cubicBezTo>
                  <a:cubicBezTo>
                    <a:pt x="56" y="99"/>
                    <a:pt x="56" y="99"/>
                    <a:pt x="55" y="99"/>
                  </a:cubicBezTo>
                  <a:cubicBezTo>
                    <a:pt x="51" y="99"/>
                    <a:pt x="47" y="97"/>
                    <a:pt x="43" y="97"/>
                  </a:cubicBezTo>
                  <a:close/>
                  <a:moveTo>
                    <a:pt x="45" y="94"/>
                  </a:moveTo>
                  <a:cubicBezTo>
                    <a:pt x="46" y="93"/>
                    <a:pt x="46" y="93"/>
                    <a:pt x="46" y="92"/>
                  </a:cubicBezTo>
                  <a:cubicBezTo>
                    <a:pt x="49" y="93"/>
                    <a:pt x="51" y="94"/>
                    <a:pt x="53" y="95"/>
                  </a:cubicBezTo>
                  <a:cubicBezTo>
                    <a:pt x="54" y="95"/>
                    <a:pt x="58" y="97"/>
                    <a:pt x="54" y="96"/>
                  </a:cubicBezTo>
                  <a:cubicBezTo>
                    <a:pt x="51" y="95"/>
                    <a:pt x="48" y="94"/>
                    <a:pt x="45" y="94"/>
                  </a:cubicBezTo>
                  <a:close/>
                  <a:moveTo>
                    <a:pt x="47" y="92"/>
                  </a:moveTo>
                  <a:cubicBezTo>
                    <a:pt x="47" y="91"/>
                    <a:pt x="48" y="90"/>
                    <a:pt x="48" y="89"/>
                  </a:cubicBezTo>
                  <a:cubicBezTo>
                    <a:pt x="50" y="90"/>
                    <a:pt x="52" y="91"/>
                    <a:pt x="54" y="91"/>
                  </a:cubicBezTo>
                  <a:cubicBezTo>
                    <a:pt x="58" y="93"/>
                    <a:pt x="54" y="92"/>
                    <a:pt x="53" y="92"/>
                  </a:cubicBezTo>
                  <a:cubicBezTo>
                    <a:pt x="51" y="92"/>
                    <a:pt x="49" y="92"/>
                    <a:pt x="47" y="92"/>
                  </a:cubicBezTo>
                  <a:close/>
                  <a:moveTo>
                    <a:pt x="45" y="80"/>
                  </a:moveTo>
                  <a:cubicBezTo>
                    <a:pt x="44" y="80"/>
                    <a:pt x="44" y="81"/>
                    <a:pt x="43" y="81"/>
                  </a:cubicBezTo>
                  <a:cubicBezTo>
                    <a:pt x="39" y="80"/>
                    <a:pt x="35" y="78"/>
                    <a:pt x="31" y="77"/>
                  </a:cubicBezTo>
                  <a:cubicBezTo>
                    <a:pt x="27" y="75"/>
                    <a:pt x="31" y="77"/>
                    <a:pt x="33" y="77"/>
                  </a:cubicBezTo>
                  <a:cubicBezTo>
                    <a:pt x="34" y="77"/>
                    <a:pt x="35" y="78"/>
                    <a:pt x="36" y="78"/>
                  </a:cubicBezTo>
                  <a:cubicBezTo>
                    <a:pt x="44" y="79"/>
                    <a:pt x="51" y="82"/>
                    <a:pt x="59" y="82"/>
                  </a:cubicBezTo>
                  <a:cubicBezTo>
                    <a:pt x="59" y="82"/>
                    <a:pt x="59" y="83"/>
                    <a:pt x="59" y="83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5" y="83"/>
                    <a:pt x="52" y="83"/>
                    <a:pt x="49" y="82"/>
                  </a:cubicBezTo>
                  <a:cubicBezTo>
                    <a:pt x="49" y="82"/>
                    <a:pt x="49" y="83"/>
                    <a:pt x="49" y="83"/>
                  </a:cubicBezTo>
                  <a:cubicBezTo>
                    <a:pt x="48" y="81"/>
                    <a:pt x="47" y="80"/>
                    <a:pt x="45" y="80"/>
                  </a:cubicBezTo>
                  <a:close/>
                  <a:moveTo>
                    <a:pt x="85" y="94"/>
                  </a:moveTo>
                  <a:cubicBezTo>
                    <a:pt x="94" y="98"/>
                    <a:pt x="103" y="101"/>
                    <a:pt x="113" y="104"/>
                  </a:cubicBezTo>
                  <a:cubicBezTo>
                    <a:pt x="115" y="104"/>
                    <a:pt x="117" y="105"/>
                    <a:pt x="119" y="106"/>
                  </a:cubicBezTo>
                  <a:cubicBezTo>
                    <a:pt x="119" y="106"/>
                    <a:pt x="119" y="106"/>
                    <a:pt x="119" y="106"/>
                  </a:cubicBezTo>
                  <a:cubicBezTo>
                    <a:pt x="118" y="106"/>
                    <a:pt x="116" y="106"/>
                    <a:pt x="116" y="106"/>
                  </a:cubicBezTo>
                  <a:cubicBezTo>
                    <a:pt x="113" y="105"/>
                    <a:pt x="111" y="104"/>
                    <a:pt x="108" y="103"/>
                  </a:cubicBezTo>
                  <a:cubicBezTo>
                    <a:pt x="102" y="101"/>
                    <a:pt x="95" y="100"/>
                    <a:pt x="89" y="98"/>
                  </a:cubicBezTo>
                  <a:cubicBezTo>
                    <a:pt x="83" y="97"/>
                    <a:pt x="78" y="95"/>
                    <a:pt x="72" y="93"/>
                  </a:cubicBezTo>
                  <a:cubicBezTo>
                    <a:pt x="70" y="92"/>
                    <a:pt x="68" y="91"/>
                    <a:pt x="66" y="91"/>
                  </a:cubicBezTo>
                  <a:cubicBezTo>
                    <a:pt x="66" y="91"/>
                    <a:pt x="66" y="90"/>
                    <a:pt x="67" y="90"/>
                  </a:cubicBezTo>
                  <a:cubicBezTo>
                    <a:pt x="67" y="89"/>
                    <a:pt x="67" y="89"/>
                    <a:pt x="67" y="89"/>
                  </a:cubicBezTo>
                  <a:cubicBezTo>
                    <a:pt x="67" y="89"/>
                    <a:pt x="67" y="89"/>
                    <a:pt x="67" y="89"/>
                  </a:cubicBezTo>
                  <a:cubicBezTo>
                    <a:pt x="73" y="91"/>
                    <a:pt x="79" y="93"/>
                    <a:pt x="85" y="94"/>
                  </a:cubicBezTo>
                  <a:close/>
                  <a:moveTo>
                    <a:pt x="90" y="96"/>
                  </a:moveTo>
                  <a:cubicBezTo>
                    <a:pt x="92" y="96"/>
                    <a:pt x="94" y="97"/>
                    <a:pt x="95" y="97"/>
                  </a:cubicBezTo>
                  <a:cubicBezTo>
                    <a:pt x="103" y="99"/>
                    <a:pt x="111" y="102"/>
                    <a:pt x="119" y="102"/>
                  </a:cubicBezTo>
                  <a:cubicBezTo>
                    <a:pt x="119" y="103"/>
                    <a:pt x="119" y="104"/>
                    <a:pt x="119" y="105"/>
                  </a:cubicBezTo>
                  <a:cubicBezTo>
                    <a:pt x="116" y="104"/>
                    <a:pt x="113" y="104"/>
                    <a:pt x="111" y="102"/>
                  </a:cubicBezTo>
                  <a:cubicBezTo>
                    <a:pt x="106" y="101"/>
                    <a:pt x="100" y="99"/>
                    <a:pt x="95" y="98"/>
                  </a:cubicBezTo>
                  <a:cubicBezTo>
                    <a:pt x="94" y="97"/>
                    <a:pt x="92" y="96"/>
                    <a:pt x="90" y="96"/>
                  </a:cubicBezTo>
                  <a:close/>
                  <a:moveTo>
                    <a:pt x="119" y="101"/>
                  </a:moveTo>
                  <a:cubicBezTo>
                    <a:pt x="116" y="100"/>
                    <a:pt x="114" y="100"/>
                    <a:pt x="111" y="99"/>
                  </a:cubicBezTo>
                  <a:cubicBezTo>
                    <a:pt x="107" y="98"/>
                    <a:pt x="102" y="96"/>
                    <a:pt x="97" y="95"/>
                  </a:cubicBezTo>
                  <a:cubicBezTo>
                    <a:pt x="88" y="91"/>
                    <a:pt x="78" y="89"/>
                    <a:pt x="70" y="84"/>
                  </a:cubicBezTo>
                  <a:cubicBezTo>
                    <a:pt x="76" y="88"/>
                    <a:pt x="87" y="90"/>
                    <a:pt x="95" y="92"/>
                  </a:cubicBezTo>
                  <a:cubicBezTo>
                    <a:pt x="103" y="94"/>
                    <a:pt x="112" y="95"/>
                    <a:pt x="120" y="99"/>
                  </a:cubicBezTo>
                  <a:cubicBezTo>
                    <a:pt x="119" y="99"/>
                    <a:pt x="119" y="100"/>
                    <a:pt x="119" y="101"/>
                  </a:cubicBezTo>
                  <a:close/>
                  <a:moveTo>
                    <a:pt x="120" y="109"/>
                  </a:moveTo>
                  <a:cubicBezTo>
                    <a:pt x="116" y="107"/>
                    <a:pt x="112" y="106"/>
                    <a:pt x="108" y="105"/>
                  </a:cubicBezTo>
                  <a:cubicBezTo>
                    <a:pt x="103" y="103"/>
                    <a:pt x="98" y="102"/>
                    <a:pt x="93" y="100"/>
                  </a:cubicBezTo>
                  <a:cubicBezTo>
                    <a:pt x="87" y="99"/>
                    <a:pt x="81" y="97"/>
                    <a:pt x="76" y="95"/>
                  </a:cubicBezTo>
                  <a:cubicBezTo>
                    <a:pt x="83" y="97"/>
                    <a:pt x="90" y="99"/>
                    <a:pt x="97" y="101"/>
                  </a:cubicBezTo>
                  <a:cubicBezTo>
                    <a:pt x="102" y="102"/>
                    <a:pt x="106" y="103"/>
                    <a:pt x="110" y="105"/>
                  </a:cubicBezTo>
                  <a:cubicBezTo>
                    <a:pt x="113" y="106"/>
                    <a:pt x="116" y="107"/>
                    <a:pt x="119" y="107"/>
                  </a:cubicBezTo>
                  <a:cubicBezTo>
                    <a:pt x="119" y="107"/>
                    <a:pt x="119" y="108"/>
                    <a:pt x="120" y="109"/>
                  </a:cubicBezTo>
                  <a:close/>
                  <a:moveTo>
                    <a:pt x="121" y="113"/>
                  </a:moveTo>
                  <a:cubicBezTo>
                    <a:pt x="117" y="111"/>
                    <a:pt x="113" y="110"/>
                    <a:pt x="109" y="109"/>
                  </a:cubicBezTo>
                  <a:cubicBezTo>
                    <a:pt x="105" y="108"/>
                    <a:pt x="102" y="106"/>
                    <a:pt x="98" y="104"/>
                  </a:cubicBezTo>
                  <a:cubicBezTo>
                    <a:pt x="102" y="105"/>
                    <a:pt x="106" y="107"/>
                    <a:pt x="109" y="108"/>
                  </a:cubicBezTo>
                  <a:cubicBezTo>
                    <a:pt x="113" y="109"/>
                    <a:pt x="116" y="110"/>
                    <a:pt x="120" y="110"/>
                  </a:cubicBezTo>
                  <a:cubicBezTo>
                    <a:pt x="120" y="111"/>
                    <a:pt x="121" y="112"/>
                    <a:pt x="121" y="113"/>
                  </a:cubicBezTo>
                  <a:close/>
                  <a:moveTo>
                    <a:pt x="122" y="116"/>
                  </a:moveTo>
                  <a:cubicBezTo>
                    <a:pt x="114" y="112"/>
                    <a:pt x="104" y="110"/>
                    <a:pt x="95" y="108"/>
                  </a:cubicBezTo>
                  <a:cubicBezTo>
                    <a:pt x="84" y="105"/>
                    <a:pt x="74" y="102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8"/>
                    <a:pt x="63" y="98"/>
                    <a:pt x="63" y="97"/>
                  </a:cubicBezTo>
                  <a:cubicBezTo>
                    <a:pt x="74" y="101"/>
                    <a:pt x="85" y="104"/>
                    <a:pt x="96" y="108"/>
                  </a:cubicBezTo>
                  <a:cubicBezTo>
                    <a:pt x="101" y="109"/>
                    <a:pt x="106" y="110"/>
                    <a:pt x="111" y="112"/>
                  </a:cubicBezTo>
                  <a:cubicBezTo>
                    <a:pt x="114" y="113"/>
                    <a:pt x="118" y="114"/>
                    <a:pt x="122" y="114"/>
                  </a:cubicBezTo>
                  <a:cubicBezTo>
                    <a:pt x="122" y="115"/>
                    <a:pt x="122" y="116"/>
                    <a:pt x="122" y="116"/>
                  </a:cubicBezTo>
                  <a:close/>
                  <a:moveTo>
                    <a:pt x="123" y="120"/>
                  </a:moveTo>
                  <a:cubicBezTo>
                    <a:pt x="115" y="116"/>
                    <a:pt x="106" y="113"/>
                    <a:pt x="97" y="110"/>
                  </a:cubicBezTo>
                  <a:cubicBezTo>
                    <a:pt x="90" y="108"/>
                    <a:pt x="83" y="105"/>
                    <a:pt x="76" y="103"/>
                  </a:cubicBezTo>
                  <a:cubicBezTo>
                    <a:pt x="77" y="103"/>
                    <a:pt x="77" y="103"/>
                    <a:pt x="78" y="104"/>
                  </a:cubicBezTo>
                  <a:cubicBezTo>
                    <a:pt x="83" y="105"/>
                    <a:pt x="88" y="107"/>
                    <a:pt x="93" y="108"/>
                  </a:cubicBezTo>
                  <a:cubicBezTo>
                    <a:pt x="103" y="111"/>
                    <a:pt x="113" y="113"/>
                    <a:pt x="123" y="117"/>
                  </a:cubicBezTo>
                  <a:cubicBezTo>
                    <a:pt x="123" y="118"/>
                    <a:pt x="123" y="119"/>
                    <a:pt x="123" y="120"/>
                  </a:cubicBezTo>
                  <a:close/>
                  <a:moveTo>
                    <a:pt x="71" y="110"/>
                  </a:moveTo>
                  <a:cubicBezTo>
                    <a:pt x="77" y="112"/>
                    <a:pt x="83" y="114"/>
                    <a:pt x="90" y="115"/>
                  </a:cubicBezTo>
                  <a:cubicBezTo>
                    <a:pt x="96" y="117"/>
                    <a:pt x="102" y="119"/>
                    <a:pt x="108" y="121"/>
                  </a:cubicBezTo>
                  <a:cubicBezTo>
                    <a:pt x="112" y="122"/>
                    <a:pt x="115" y="123"/>
                    <a:pt x="118" y="124"/>
                  </a:cubicBezTo>
                  <a:cubicBezTo>
                    <a:pt x="120" y="125"/>
                    <a:pt x="121" y="126"/>
                    <a:pt x="123" y="126"/>
                  </a:cubicBezTo>
                  <a:cubicBezTo>
                    <a:pt x="123" y="127"/>
                    <a:pt x="123" y="128"/>
                    <a:pt x="123" y="129"/>
                  </a:cubicBezTo>
                  <a:cubicBezTo>
                    <a:pt x="113" y="125"/>
                    <a:pt x="104" y="122"/>
                    <a:pt x="94" y="119"/>
                  </a:cubicBezTo>
                  <a:cubicBezTo>
                    <a:pt x="88" y="117"/>
                    <a:pt x="82" y="115"/>
                    <a:pt x="76" y="114"/>
                  </a:cubicBezTo>
                  <a:cubicBezTo>
                    <a:pt x="71" y="112"/>
                    <a:pt x="67" y="111"/>
                    <a:pt x="62" y="109"/>
                  </a:cubicBezTo>
                  <a:cubicBezTo>
                    <a:pt x="62" y="109"/>
                    <a:pt x="62" y="108"/>
                    <a:pt x="62" y="108"/>
                  </a:cubicBezTo>
                  <a:cubicBezTo>
                    <a:pt x="65" y="109"/>
                    <a:pt x="68" y="110"/>
                    <a:pt x="71" y="110"/>
                  </a:cubicBezTo>
                  <a:close/>
                  <a:moveTo>
                    <a:pt x="123" y="125"/>
                  </a:moveTo>
                  <a:cubicBezTo>
                    <a:pt x="119" y="123"/>
                    <a:pt x="115" y="121"/>
                    <a:pt x="111" y="120"/>
                  </a:cubicBezTo>
                  <a:cubicBezTo>
                    <a:pt x="106" y="118"/>
                    <a:pt x="101" y="116"/>
                    <a:pt x="96" y="114"/>
                  </a:cubicBezTo>
                  <a:cubicBezTo>
                    <a:pt x="90" y="112"/>
                    <a:pt x="85" y="111"/>
                    <a:pt x="79" y="109"/>
                  </a:cubicBezTo>
                  <a:cubicBezTo>
                    <a:pt x="79" y="109"/>
                    <a:pt x="78" y="108"/>
                    <a:pt x="77" y="108"/>
                  </a:cubicBezTo>
                  <a:cubicBezTo>
                    <a:pt x="77" y="108"/>
                    <a:pt x="77" y="108"/>
                    <a:pt x="78" y="108"/>
                  </a:cubicBezTo>
                  <a:cubicBezTo>
                    <a:pt x="83" y="110"/>
                    <a:pt x="88" y="111"/>
                    <a:pt x="93" y="112"/>
                  </a:cubicBezTo>
                  <a:cubicBezTo>
                    <a:pt x="103" y="115"/>
                    <a:pt x="113" y="120"/>
                    <a:pt x="123" y="122"/>
                  </a:cubicBezTo>
                  <a:cubicBezTo>
                    <a:pt x="123" y="123"/>
                    <a:pt x="123" y="124"/>
                    <a:pt x="123" y="125"/>
                  </a:cubicBezTo>
                  <a:close/>
                  <a:moveTo>
                    <a:pt x="123" y="133"/>
                  </a:moveTo>
                  <a:cubicBezTo>
                    <a:pt x="120" y="131"/>
                    <a:pt x="118" y="130"/>
                    <a:pt x="115" y="129"/>
                  </a:cubicBezTo>
                  <a:cubicBezTo>
                    <a:pt x="117" y="130"/>
                    <a:pt x="120" y="130"/>
                    <a:pt x="123" y="131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3" y="132"/>
                    <a:pt x="123" y="132"/>
                    <a:pt x="123" y="133"/>
                  </a:cubicBezTo>
                  <a:close/>
                  <a:moveTo>
                    <a:pt x="125" y="138"/>
                  </a:moveTo>
                  <a:cubicBezTo>
                    <a:pt x="117" y="134"/>
                    <a:pt x="109" y="130"/>
                    <a:pt x="100" y="127"/>
                  </a:cubicBezTo>
                  <a:cubicBezTo>
                    <a:pt x="104" y="128"/>
                    <a:pt x="108" y="130"/>
                    <a:pt x="112" y="131"/>
                  </a:cubicBezTo>
                  <a:cubicBezTo>
                    <a:pt x="116" y="132"/>
                    <a:pt x="120" y="135"/>
                    <a:pt x="124" y="136"/>
                  </a:cubicBezTo>
                  <a:cubicBezTo>
                    <a:pt x="124" y="136"/>
                    <a:pt x="125" y="137"/>
                    <a:pt x="125" y="138"/>
                  </a:cubicBezTo>
                  <a:cubicBezTo>
                    <a:pt x="125" y="138"/>
                    <a:pt x="125" y="138"/>
                    <a:pt x="125" y="138"/>
                  </a:cubicBezTo>
                  <a:close/>
                  <a:moveTo>
                    <a:pt x="127" y="141"/>
                  </a:moveTo>
                  <a:cubicBezTo>
                    <a:pt x="123" y="139"/>
                    <a:pt x="118" y="138"/>
                    <a:pt x="114" y="137"/>
                  </a:cubicBezTo>
                  <a:cubicBezTo>
                    <a:pt x="108" y="134"/>
                    <a:pt x="103" y="132"/>
                    <a:pt x="97" y="130"/>
                  </a:cubicBezTo>
                  <a:cubicBezTo>
                    <a:pt x="94" y="129"/>
                    <a:pt x="90" y="128"/>
                    <a:pt x="87" y="126"/>
                  </a:cubicBezTo>
                  <a:cubicBezTo>
                    <a:pt x="89" y="127"/>
                    <a:pt x="91" y="128"/>
                    <a:pt x="93" y="128"/>
                  </a:cubicBezTo>
                  <a:cubicBezTo>
                    <a:pt x="100" y="130"/>
                    <a:pt x="108" y="132"/>
                    <a:pt x="115" y="135"/>
                  </a:cubicBezTo>
                  <a:cubicBezTo>
                    <a:pt x="118" y="137"/>
                    <a:pt x="122" y="139"/>
                    <a:pt x="126" y="140"/>
                  </a:cubicBezTo>
                  <a:cubicBezTo>
                    <a:pt x="126" y="140"/>
                    <a:pt x="126" y="141"/>
                    <a:pt x="127" y="141"/>
                  </a:cubicBezTo>
                  <a:close/>
                  <a:moveTo>
                    <a:pt x="129" y="146"/>
                  </a:moveTo>
                  <a:cubicBezTo>
                    <a:pt x="125" y="144"/>
                    <a:pt x="120" y="143"/>
                    <a:pt x="116" y="141"/>
                  </a:cubicBezTo>
                  <a:cubicBezTo>
                    <a:pt x="109" y="139"/>
                    <a:pt x="103" y="136"/>
                    <a:pt x="96" y="133"/>
                  </a:cubicBezTo>
                  <a:cubicBezTo>
                    <a:pt x="95" y="133"/>
                    <a:pt x="95" y="133"/>
                    <a:pt x="94" y="133"/>
                  </a:cubicBezTo>
                  <a:cubicBezTo>
                    <a:pt x="101" y="135"/>
                    <a:pt x="107" y="137"/>
                    <a:pt x="113" y="139"/>
                  </a:cubicBezTo>
                  <a:cubicBezTo>
                    <a:pt x="118" y="140"/>
                    <a:pt x="122" y="142"/>
                    <a:pt x="127" y="143"/>
                  </a:cubicBezTo>
                  <a:cubicBezTo>
                    <a:pt x="128" y="144"/>
                    <a:pt x="128" y="145"/>
                    <a:pt x="129" y="146"/>
                  </a:cubicBezTo>
                  <a:close/>
                  <a:moveTo>
                    <a:pt x="80" y="129"/>
                  </a:moveTo>
                  <a:cubicBezTo>
                    <a:pt x="84" y="130"/>
                    <a:pt x="88" y="132"/>
                    <a:pt x="92" y="133"/>
                  </a:cubicBezTo>
                  <a:cubicBezTo>
                    <a:pt x="99" y="135"/>
                    <a:pt x="106" y="138"/>
                    <a:pt x="112" y="141"/>
                  </a:cubicBezTo>
                  <a:cubicBezTo>
                    <a:pt x="118" y="143"/>
                    <a:pt x="124" y="144"/>
                    <a:pt x="129" y="147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24" y="144"/>
                    <a:pt x="118" y="143"/>
                    <a:pt x="112" y="141"/>
                  </a:cubicBezTo>
                  <a:cubicBezTo>
                    <a:pt x="105" y="139"/>
                    <a:pt x="99" y="137"/>
                    <a:pt x="93" y="134"/>
                  </a:cubicBezTo>
                  <a:cubicBezTo>
                    <a:pt x="86" y="132"/>
                    <a:pt x="79" y="130"/>
                    <a:pt x="72" y="128"/>
                  </a:cubicBezTo>
                  <a:cubicBezTo>
                    <a:pt x="67" y="126"/>
                    <a:pt x="61" y="124"/>
                    <a:pt x="55" y="122"/>
                  </a:cubicBezTo>
                  <a:cubicBezTo>
                    <a:pt x="55" y="121"/>
                    <a:pt x="55" y="121"/>
                    <a:pt x="56" y="120"/>
                  </a:cubicBezTo>
                  <a:cubicBezTo>
                    <a:pt x="58" y="121"/>
                    <a:pt x="60" y="121"/>
                    <a:pt x="61" y="122"/>
                  </a:cubicBezTo>
                  <a:cubicBezTo>
                    <a:pt x="62" y="122"/>
                    <a:pt x="62" y="122"/>
                    <a:pt x="63" y="122"/>
                  </a:cubicBezTo>
                  <a:cubicBezTo>
                    <a:pt x="66" y="123"/>
                    <a:pt x="69" y="125"/>
                    <a:pt x="72" y="126"/>
                  </a:cubicBezTo>
                  <a:cubicBezTo>
                    <a:pt x="75" y="127"/>
                    <a:pt x="78" y="128"/>
                    <a:pt x="80" y="129"/>
                  </a:cubicBezTo>
                  <a:close/>
                  <a:moveTo>
                    <a:pt x="74" y="129"/>
                  </a:moveTo>
                  <a:cubicBezTo>
                    <a:pt x="74" y="129"/>
                    <a:pt x="75" y="129"/>
                    <a:pt x="76" y="130"/>
                  </a:cubicBezTo>
                  <a:cubicBezTo>
                    <a:pt x="75" y="130"/>
                    <a:pt x="75" y="129"/>
                    <a:pt x="75" y="129"/>
                  </a:cubicBezTo>
                  <a:cubicBezTo>
                    <a:pt x="71" y="128"/>
                    <a:pt x="68" y="127"/>
                    <a:pt x="65" y="126"/>
                  </a:cubicBezTo>
                  <a:cubicBezTo>
                    <a:pt x="68" y="127"/>
                    <a:pt x="71" y="128"/>
                    <a:pt x="74" y="129"/>
                  </a:cubicBezTo>
                  <a:close/>
                  <a:moveTo>
                    <a:pt x="130" y="152"/>
                  </a:moveTo>
                  <a:cubicBezTo>
                    <a:pt x="119" y="146"/>
                    <a:pt x="107" y="142"/>
                    <a:pt x="95" y="137"/>
                  </a:cubicBezTo>
                  <a:cubicBezTo>
                    <a:pt x="91" y="135"/>
                    <a:pt x="86" y="133"/>
                    <a:pt x="82" y="132"/>
                  </a:cubicBezTo>
                  <a:cubicBezTo>
                    <a:pt x="86" y="133"/>
                    <a:pt x="90" y="134"/>
                    <a:pt x="94" y="136"/>
                  </a:cubicBezTo>
                  <a:cubicBezTo>
                    <a:pt x="101" y="138"/>
                    <a:pt x="108" y="140"/>
                    <a:pt x="115" y="142"/>
                  </a:cubicBezTo>
                  <a:cubicBezTo>
                    <a:pt x="118" y="144"/>
                    <a:pt x="122" y="145"/>
                    <a:pt x="125" y="146"/>
                  </a:cubicBezTo>
                  <a:cubicBezTo>
                    <a:pt x="127" y="147"/>
                    <a:pt x="128" y="148"/>
                    <a:pt x="129" y="148"/>
                  </a:cubicBezTo>
                  <a:cubicBezTo>
                    <a:pt x="130" y="149"/>
                    <a:pt x="130" y="151"/>
                    <a:pt x="130" y="152"/>
                  </a:cubicBezTo>
                  <a:close/>
                  <a:moveTo>
                    <a:pt x="63" y="129"/>
                  </a:moveTo>
                  <a:cubicBezTo>
                    <a:pt x="66" y="130"/>
                    <a:pt x="69" y="131"/>
                    <a:pt x="73" y="132"/>
                  </a:cubicBezTo>
                  <a:cubicBezTo>
                    <a:pt x="80" y="134"/>
                    <a:pt x="86" y="137"/>
                    <a:pt x="93" y="140"/>
                  </a:cubicBezTo>
                  <a:cubicBezTo>
                    <a:pt x="100" y="142"/>
                    <a:pt x="106" y="145"/>
                    <a:pt x="113" y="148"/>
                  </a:cubicBezTo>
                  <a:cubicBezTo>
                    <a:pt x="119" y="150"/>
                    <a:pt x="125" y="152"/>
                    <a:pt x="131" y="154"/>
                  </a:cubicBezTo>
                  <a:cubicBezTo>
                    <a:pt x="131" y="156"/>
                    <a:pt x="131" y="157"/>
                    <a:pt x="132" y="158"/>
                  </a:cubicBezTo>
                  <a:cubicBezTo>
                    <a:pt x="120" y="151"/>
                    <a:pt x="108" y="147"/>
                    <a:pt x="96" y="142"/>
                  </a:cubicBezTo>
                  <a:cubicBezTo>
                    <a:pt x="90" y="139"/>
                    <a:pt x="83" y="137"/>
                    <a:pt x="77" y="134"/>
                  </a:cubicBezTo>
                  <a:cubicBezTo>
                    <a:pt x="70" y="132"/>
                    <a:pt x="63" y="130"/>
                    <a:pt x="58" y="127"/>
                  </a:cubicBezTo>
                  <a:cubicBezTo>
                    <a:pt x="54" y="124"/>
                    <a:pt x="61" y="128"/>
                    <a:pt x="63" y="129"/>
                  </a:cubicBezTo>
                  <a:close/>
                  <a:moveTo>
                    <a:pt x="132" y="163"/>
                  </a:moveTo>
                  <a:cubicBezTo>
                    <a:pt x="127" y="160"/>
                    <a:pt x="121" y="159"/>
                    <a:pt x="116" y="157"/>
                  </a:cubicBezTo>
                  <a:cubicBezTo>
                    <a:pt x="109" y="154"/>
                    <a:pt x="103" y="151"/>
                    <a:pt x="96" y="148"/>
                  </a:cubicBezTo>
                  <a:cubicBezTo>
                    <a:pt x="94" y="147"/>
                    <a:pt x="92" y="146"/>
                    <a:pt x="90" y="144"/>
                  </a:cubicBezTo>
                  <a:cubicBezTo>
                    <a:pt x="92" y="145"/>
                    <a:pt x="93" y="146"/>
                    <a:pt x="95" y="146"/>
                  </a:cubicBezTo>
                  <a:cubicBezTo>
                    <a:pt x="102" y="149"/>
                    <a:pt x="109" y="151"/>
                    <a:pt x="116" y="153"/>
                  </a:cubicBezTo>
                  <a:cubicBezTo>
                    <a:pt x="121" y="155"/>
                    <a:pt x="126" y="158"/>
                    <a:pt x="132" y="159"/>
                  </a:cubicBezTo>
                  <a:cubicBezTo>
                    <a:pt x="132" y="160"/>
                    <a:pt x="132" y="162"/>
                    <a:pt x="132" y="163"/>
                  </a:cubicBezTo>
                  <a:close/>
                  <a:moveTo>
                    <a:pt x="129" y="162"/>
                  </a:moveTo>
                  <a:cubicBezTo>
                    <a:pt x="129" y="162"/>
                    <a:pt x="128" y="162"/>
                    <a:pt x="128" y="162"/>
                  </a:cubicBezTo>
                  <a:cubicBezTo>
                    <a:pt x="128" y="162"/>
                    <a:pt x="129" y="162"/>
                    <a:pt x="129" y="162"/>
                  </a:cubicBezTo>
                  <a:close/>
                  <a:moveTo>
                    <a:pt x="130" y="163"/>
                  </a:moveTo>
                  <a:cubicBezTo>
                    <a:pt x="130" y="163"/>
                    <a:pt x="130" y="163"/>
                    <a:pt x="130" y="163"/>
                  </a:cubicBezTo>
                  <a:cubicBezTo>
                    <a:pt x="130" y="163"/>
                    <a:pt x="130" y="163"/>
                    <a:pt x="130" y="163"/>
                  </a:cubicBezTo>
                  <a:close/>
                  <a:moveTo>
                    <a:pt x="132" y="164"/>
                  </a:moveTo>
                  <a:cubicBezTo>
                    <a:pt x="132" y="165"/>
                    <a:pt x="132" y="166"/>
                    <a:pt x="132" y="167"/>
                  </a:cubicBezTo>
                  <a:cubicBezTo>
                    <a:pt x="130" y="165"/>
                    <a:pt x="128" y="164"/>
                    <a:pt x="126" y="163"/>
                  </a:cubicBezTo>
                  <a:cubicBezTo>
                    <a:pt x="120" y="161"/>
                    <a:pt x="114" y="159"/>
                    <a:pt x="109" y="156"/>
                  </a:cubicBezTo>
                  <a:cubicBezTo>
                    <a:pt x="105" y="155"/>
                    <a:pt x="101" y="153"/>
                    <a:pt x="97" y="151"/>
                  </a:cubicBezTo>
                  <a:cubicBezTo>
                    <a:pt x="99" y="152"/>
                    <a:pt x="102" y="153"/>
                    <a:pt x="104" y="154"/>
                  </a:cubicBezTo>
                  <a:cubicBezTo>
                    <a:pt x="113" y="157"/>
                    <a:pt x="123" y="161"/>
                    <a:pt x="132" y="164"/>
                  </a:cubicBezTo>
                  <a:close/>
                  <a:moveTo>
                    <a:pt x="132" y="169"/>
                  </a:moveTo>
                  <a:cubicBezTo>
                    <a:pt x="131" y="170"/>
                    <a:pt x="131" y="171"/>
                    <a:pt x="131" y="171"/>
                  </a:cubicBezTo>
                  <a:cubicBezTo>
                    <a:pt x="129" y="170"/>
                    <a:pt x="126" y="169"/>
                    <a:pt x="124" y="168"/>
                  </a:cubicBezTo>
                  <a:cubicBezTo>
                    <a:pt x="119" y="166"/>
                    <a:pt x="114" y="163"/>
                    <a:pt x="109" y="161"/>
                  </a:cubicBezTo>
                  <a:cubicBezTo>
                    <a:pt x="104" y="159"/>
                    <a:pt x="100" y="158"/>
                    <a:pt x="95" y="156"/>
                  </a:cubicBezTo>
                  <a:cubicBezTo>
                    <a:pt x="94" y="155"/>
                    <a:pt x="93" y="155"/>
                    <a:pt x="92" y="155"/>
                  </a:cubicBezTo>
                  <a:cubicBezTo>
                    <a:pt x="97" y="156"/>
                    <a:pt x="101" y="158"/>
                    <a:pt x="105" y="159"/>
                  </a:cubicBezTo>
                  <a:cubicBezTo>
                    <a:pt x="110" y="161"/>
                    <a:pt x="116" y="162"/>
                    <a:pt x="121" y="164"/>
                  </a:cubicBezTo>
                  <a:cubicBezTo>
                    <a:pt x="124" y="165"/>
                    <a:pt x="128" y="167"/>
                    <a:pt x="132" y="169"/>
                  </a:cubicBezTo>
                  <a:close/>
                  <a:moveTo>
                    <a:pt x="90" y="159"/>
                  </a:moveTo>
                  <a:cubicBezTo>
                    <a:pt x="92" y="160"/>
                    <a:pt x="95" y="160"/>
                    <a:pt x="98" y="161"/>
                  </a:cubicBezTo>
                  <a:cubicBezTo>
                    <a:pt x="102" y="162"/>
                    <a:pt x="106" y="164"/>
                    <a:pt x="110" y="166"/>
                  </a:cubicBezTo>
                  <a:cubicBezTo>
                    <a:pt x="117" y="169"/>
                    <a:pt x="123" y="172"/>
                    <a:pt x="130" y="172"/>
                  </a:cubicBezTo>
                  <a:cubicBezTo>
                    <a:pt x="129" y="174"/>
                    <a:pt x="128" y="175"/>
                    <a:pt x="125" y="176"/>
                  </a:cubicBezTo>
                  <a:cubicBezTo>
                    <a:pt x="120" y="177"/>
                    <a:pt x="114" y="174"/>
                    <a:pt x="109" y="170"/>
                  </a:cubicBezTo>
                  <a:cubicBezTo>
                    <a:pt x="110" y="171"/>
                    <a:pt x="111" y="171"/>
                    <a:pt x="112" y="171"/>
                  </a:cubicBezTo>
                  <a:cubicBezTo>
                    <a:pt x="113" y="172"/>
                    <a:pt x="114" y="172"/>
                    <a:pt x="115" y="172"/>
                  </a:cubicBezTo>
                  <a:cubicBezTo>
                    <a:pt x="115" y="172"/>
                    <a:pt x="119" y="174"/>
                    <a:pt x="119" y="174"/>
                  </a:cubicBezTo>
                  <a:cubicBezTo>
                    <a:pt x="118" y="174"/>
                    <a:pt x="118" y="175"/>
                    <a:pt x="119" y="175"/>
                  </a:cubicBezTo>
                  <a:cubicBezTo>
                    <a:pt x="119" y="175"/>
                    <a:pt x="119" y="175"/>
                    <a:pt x="119" y="175"/>
                  </a:cubicBezTo>
                  <a:cubicBezTo>
                    <a:pt x="120" y="175"/>
                    <a:pt x="120" y="175"/>
                    <a:pt x="120" y="175"/>
                  </a:cubicBezTo>
                  <a:cubicBezTo>
                    <a:pt x="118" y="173"/>
                    <a:pt x="116" y="172"/>
                    <a:pt x="114" y="171"/>
                  </a:cubicBezTo>
                  <a:cubicBezTo>
                    <a:pt x="112" y="171"/>
                    <a:pt x="110" y="170"/>
                    <a:pt x="109" y="169"/>
                  </a:cubicBezTo>
                  <a:cubicBezTo>
                    <a:pt x="107" y="168"/>
                    <a:pt x="111" y="170"/>
                    <a:pt x="111" y="170"/>
                  </a:cubicBezTo>
                  <a:cubicBezTo>
                    <a:pt x="115" y="171"/>
                    <a:pt x="118" y="173"/>
                    <a:pt x="122" y="174"/>
                  </a:cubicBezTo>
                  <a:cubicBezTo>
                    <a:pt x="123" y="175"/>
                    <a:pt x="125" y="175"/>
                    <a:pt x="127" y="175"/>
                  </a:cubicBezTo>
                  <a:cubicBezTo>
                    <a:pt x="127" y="175"/>
                    <a:pt x="127" y="174"/>
                    <a:pt x="127" y="174"/>
                  </a:cubicBezTo>
                  <a:cubicBezTo>
                    <a:pt x="125" y="172"/>
                    <a:pt x="122" y="172"/>
                    <a:pt x="120" y="171"/>
                  </a:cubicBezTo>
                  <a:cubicBezTo>
                    <a:pt x="117" y="169"/>
                    <a:pt x="114" y="168"/>
                    <a:pt x="111" y="166"/>
                  </a:cubicBezTo>
                  <a:cubicBezTo>
                    <a:pt x="106" y="165"/>
                    <a:pt x="102" y="163"/>
                    <a:pt x="98" y="162"/>
                  </a:cubicBezTo>
                  <a:cubicBezTo>
                    <a:pt x="96" y="161"/>
                    <a:pt x="94" y="160"/>
                    <a:pt x="91" y="160"/>
                  </a:cubicBezTo>
                  <a:cubicBezTo>
                    <a:pt x="91" y="159"/>
                    <a:pt x="90" y="159"/>
                    <a:pt x="90" y="159"/>
                  </a:cubicBezTo>
                  <a:close/>
                  <a:moveTo>
                    <a:pt x="96" y="162"/>
                  </a:moveTo>
                  <a:cubicBezTo>
                    <a:pt x="97" y="162"/>
                    <a:pt x="98" y="162"/>
                    <a:pt x="99" y="163"/>
                  </a:cubicBezTo>
                  <a:cubicBezTo>
                    <a:pt x="105" y="165"/>
                    <a:pt x="111" y="167"/>
                    <a:pt x="116" y="170"/>
                  </a:cubicBezTo>
                  <a:cubicBezTo>
                    <a:pt x="119" y="171"/>
                    <a:pt x="121" y="172"/>
                    <a:pt x="123" y="173"/>
                  </a:cubicBezTo>
                  <a:cubicBezTo>
                    <a:pt x="127" y="174"/>
                    <a:pt x="124" y="174"/>
                    <a:pt x="123" y="174"/>
                  </a:cubicBezTo>
                  <a:cubicBezTo>
                    <a:pt x="122" y="173"/>
                    <a:pt x="121" y="173"/>
                    <a:pt x="120" y="172"/>
                  </a:cubicBezTo>
                  <a:cubicBezTo>
                    <a:pt x="115" y="170"/>
                    <a:pt x="111" y="169"/>
                    <a:pt x="107" y="168"/>
                  </a:cubicBezTo>
                  <a:cubicBezTo>
                    <a:pt x="106" y="168"/>
                    <a:pt x="106" y="168"/>
                    <a:pt x="106" y="168"/>
                  </a:cubicBezTo>
                  <a:cubicBezTo>
                    <a:pt x="103" y="166"/>
                    <a:pt x="99" y="164"/>
                    <a:pt x="96" y="162"/>
                  </a:cubicBezTo>
                  <a:close/>
                  <a:moveTo>
                    <a:pt x="79" y="150"/>
                  </a:moveTo>
                  <a:cubicBezTo>
                    <a:pt x="87" y="154"/>
                    <a:pt x="95" y="157"/>
                    <a:pt x="104" y="160"/>
                  </a:cubicBezTo>
                  <a:cubicBezTo>
                    <a:pt x="111" y="163"/>
                    <a:pt x="119" y="167"/>
                    <a:pt x="127" y="170"/>
                  </a:cubicBezTo>
                  <a:cubicBezTo>
                    <a:pt x="128" y="170"/>
                    <a:pt x="129" y="171"/>
                    <a:pt x="130" y="171"/>
                  </a:cubicBezTo>
                  <a:cubicBezTo>
                    <a:pt x="128" y="172"/>
                    <a:pt x="127" y="172"/>
                    <a:pt x="126" y="171"/>
                  </a:cubicBezTo>
                  <a:cubicBezTo>
                    <a:pt x="124" y="171"/>
                    <a:pt x="122" y="170"/>
                    <a:pt x="120" y="169"/>
                  </a:cubicBezTo>
                  <a:cubicBezTo>
                    <a:pt x="116" y="168"/>
                    <a:pt x="113" y="166"/>
                    <a:pt x="109" y="164"/>
                  </a:cubicBezTo>
                  <a:cubicBezTo>
                    <a:pt x="101" y="161"/>
                    <a:pt x="94" y="159"/>
                    <a:pt x="86" y="157"/>
                  </a:cubicBezTo>
                  <a:cubicBezTo>
                    <a:pt x="83" y="155"/>
                    <a:pt x="80" y="153"/>
                    <a:pt x="79" y="150"/>
                  </a:cubicBezTo>
                  <a:close/>
                  <a:moveTo>
                    <a:pt x="78" y="146"/>
                  </a:moveTo>
                  <a:cubicBezTo>
                    <a:pt x="78" y="145"/>
                    <a:pt x="78" y="145"/>
                    <a:pt x="78" y="144"/>
                  </a:cubicBezTo>
                  <a:cubicBezTo>
                    <a:pt x="80" y="145"/>
                    <a:pt x="81" y="146"/>
                    <a:pt x="83" y="147"/>
                  </a:cubicBezTo>
                  <a:cubicBezTo>
                    <a:pt x="84" y="147"/>
                    <a:pt x="85" y="147"/>
                    <a:pt x="85" y="148"/>
                  </a:cubicBezTo>
                  <a:cubicBezTo>
                    <a:pt x="90" y="149"/>
                    <a:pt x="94" y="151"/>
                    <a:pt x="99" y="153"/>
                  </a:cubicBezTo>
                  <a:cubicBezTo>
                    <a:pt x="109" y="157"/>
                    <a:pt x="119" y="161"/>
                    <a:pt x="128" y="166"/>
                  </a:cubicBezTo>
                  <a:cubicBezTo>
                    <a:pt x="129" y="166"/>
                    <a:pt x="131" y="168"/>
                    <a:pt x="131" y="168"/>
                  </a:cubicBezTo>
                  <a:cubicBezTo>
                    <a:pt x="130" y="167"/>
                    <a:pt x="128" y="167"/>
                    <a:pt x="127" y="166"/>
                  </a:cubicBezTo>
                  <a:cubicBezTo>
                    <a:pt x="125" y="165"/>
                    <a:pt x="124" y="164"/>
                    <a:pt x="122" y="164"/>
                  </a:cubicBezTo>
                  <a:cubicBezTo>
                    <a:pt x="117" y="162"/>
                    <a:pt x="112" y="160"/>
                    <a:pt x="107" y="159"/>
                  </a:cubicBezTo>
                  <a:cubicBezTo>
                    <a:pt x="98" y="156"/>
                    <a:pt x="88" y="154"/>
                    <a:pt x="79" y="150"/>
                  </a:cubicBezTo>
                  <a:cubicBezTo>
                    <a:pt x="79" y="150"/>
                    <a:pt x="79" y="150"/>
                    <a:pt x="79" y="150"/>
                  </a:cubicBezTo>
                  <a:cubicBezTo>
                    <a:pt x="78" y="149"/>
                    <a:pt x="78" y="147"/>
                    <a:pt x="78" y="146"/>
                  </a:cubicBezTo>
                  <a:close/>
                  <a:moveTo>
                    <a:pt x="77" y="141"/>
                  </a:moveTo>
                  <a:cubicBezTo>
                    <a:pt x="77" y="141"/>
                    <a:pt x="78" y="141"/>
                    <a:pt x="78" y="141"/>
                  </a:cubicBezTo>
                  <a:cubicBezTo>
                    <a:pt x="80" y="141"/>
                    <a:pt x="83" y="142"/>
                    <a:pt x="85" y="143"/>
                  </a:cubicBezTo>
                  <a:cubicBezTo>
                    <a:pt x="87" y="144"/>
                    <a:pt x="88" y="144"/>
                    <a:pt x="90" y="145"/>
                  </a:cubicBezTo>
                  <a:cubicBezTo>
                    <a:pt x="98" y="150"/>
                    <a:pt x="108" y="154"/>
                    <a:pt x="117" y="158"/>
                  </a:cubicBezTo>
                  <a:cubicBezTo>
                    <a:pt x="107" y="154"/>
                    <a:pt x="97" y="151"/>
                    <a:pt x="87" y="148"/>
                  </a:cubicBezTo>
                  <a:cubicBezTo>
                    <a:pt x="85" y="147"/>
                    <a:pt x="83" y="146"/>
                    <a:pt x="81" y="145"/>
                  </a:cubicBezTo>
                  <a:cubicBezTo>
                    <a:pt x="80" y="144"/>
                    <a:pt x="80" y="144"/>
                    <a:pt x="79" y="144"/>
                  </a:cubicBezTo>
                  <a:cubicBezTo>
                    <a:pt x="79" y="144"/>
                    <a:pt x="78" y="144"/>
                    <a:pt x="78" y="143"/>
                  </a:cubicBezTo>
                  <a:cubicBezTo>
                    <a:pt x="78" y="142"/>
                    <a:pt x="78" y="141"/>
                    <a:pt x="77" y="141"/>
                  </a:cubicBezTo>
                  <a:close/>
                  <a:moveTo>
                    <a:pt x="76" y="138"/>
                  </a:moveTo>
                  <a:cubicBezTo>
                    <a:pt x="78" y="140"/>
                    <a:pt x="81" y="141"/>
                    <a:pt x="83" y="142"/>
                  </a:cubicBezTo>
                  <a:cubicBezTo>
                    <a:pt x="81" y="141"/>
                    <a:pt x="79" y="140"/>
                    <a:pt x="77" y="140"/>
                  </a:cubicBezTo>
                  <a:cubicBezTo>
                    <a:pt x="77" y="139"/>
                    <a:pt x="76" y="139"/>
                    <a:pt x="76" y="138"/>
                  </a:cubicBezTo>
                  <a:close/>
                  <a:moveTo>
                    <a:pt x="57" y="127"/>
                  </a:moveTo>
                  <a:cubicBezTo>
                    <a:pt x="61" y="129"/>
                    <a:pt x="65" y="131"/>
                    <a:pt x="70" y="132"/>
                  </a:cubicBezTo>
                  <a:cubicBezTo>
                    <a:pt x="77" y="135"/>
                    <a:pt x="83" y="137"/>
                    <a:pt x="90" y="140"/>
                  </a:cubicBezTo>
                  <a:cubicBezTo>
                    <a:pt x="103" y="146"/>
                    <a:pt x="117" y="150"/>
                    <a:pt x="130" y="158"/>
                  </a:cubicBezTo>
                  <a:cubicBezTo>
                    <a:pt x="130" y="158"/>
                    <a:pt x="131" y="158"/>
                    <a:pt x="132" y="158"/>
                  </a:cubicBezTo>
                  <a:cubicBezTo>
                    <a:pt x="131" y="158"/>
                    <a:pt x="131" y="158"/>
                    <a:pt x="130" y="158"/>
                  </a:cubicBezTo>
                  <a:cubicBezTo>
                    <a:pt x="129" y="157"/>
                    <a:pt x="127" y="157"/>
                    <a:pt x="126" y="156"/>
                  </a:cubicBezTo>
                  <a:cubicBezTo>
                    <a:pt x="123" y="155"/>
                    <a:pt x="120" y="154"/>
                    <a:pt x="116" y="153"/>
                  </a:cubicBezTo>
                  <a:cubicBezTo>
                    <a:pt x="110" y="150"/>
                    <a:pt x="102" y="148"/>
                    <a:pt x="96" y="145"/>
                  </a:cubicBezTo>
                  <a:cubicBezTo>
                    <a:pt x="93" y="145"/>
                    <a:pt x="90" y="144"/>
                    <a:pt x="87" y="143"/>
                  </a:cubicBezTo>
                  <a:cubicBezTo>
                    <a:pt x="84" y="141"/>
                    <a:pt x="80" y="139"/>
                    <a:pt x="77" y="138"/>
                  </a:cubicBezTo>
                  <a:cubicBezTo>
                    <a:pt x="76" y="138"/>
                    <a:pt x="75" y="137"/>
                    <a:pt x="75" y="137"/>
                  </a:cubicBezTo>
                  <a:cubicBezTo>
                    <a:pt x="74" y="137"/>
                    <a:pt x="74" y="136"/>
                    <a:pt x="74" y="136"/>
                  </a:cubicBezTo>
                  <a:cubicBezTo>
                    <a:pt x="70" y="133"/>
                    <a:pt x="61" y="131"/>
                    <a:pt x="57" y="127"/>
                  </a:cubicBezTo>
                  <a:close/>
                  <a:moveTo>
                    <a:pt x="55" y="123"/>
                  </a:move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7" y="123"/>
                  </a:cubicBezTo>
                  <a:cubicBezTo>
                    <a:pt x="62" y="125"/>
                    <a:pt x="67" y="128"/>
                    <a:pt x="73" y="130"/>
                  </a:cubicBezTo>
                  <a:cubicBezTo>
                    <a:pt x="80" y="132"/>
                    <a:pt x="86" y="134"/>
                    <a:pt x="93" y="137"/>
                  </a:cubicBezTo>
                  <a:cubicBezTo>
                    <a:pt x="106" y="142"/>
                    <a:pt x="119" y="146"/>
                    <a:pt x="131" y="153"/>
                  </a:cubicBezTo>
                  <a:cubicBezTo>
                    <a:pt x="131" y="153"/>
                    <a:pt x="131" y="153"/>
                    <a:pt x="131" y="154"/>
                  </a:cubicBezTo>
                  <a:cubicBezTo>
                    <a:pt x="126" y="151"/>
                    <a:pt x="120" y="150"/>
                    <a:pt x="115" y="148"/>
                  </a:cubicBezTo>
                  <a:cubicBezTo>
                    <a:pt x="108" y="145"/>
                    <a:pt x="101" y="142"/>
                    <a:pt x="95" y="140"/>
                  </a:cubicBezTo>
                  <a:cubicBezTo>
                    <a:pt x="88" y="137"/>
                    <a:pt x="81" y="134"/>
                    <a:pt x="75" y="132"/>
                  </a:cubicBezTo>
                  <a:cubicBezTo>
                    <a:pt x="68" y="130"/>
                    <a:pt x="62" y="127"/>
                    <a:pt x="56" y="125"/>
                  </a:cubicBezTo>
                  <a:cubicBezTo>
                    <a:pt x="56" y="124"/>
                    <a:pt x="55" y="124"/>
                    <a:pt x="55" y="123"/>
                  </a:cubicBezTo>
                  <a:close/>
                  <a:moveTo>
                    <a:pt x="56" y="120"/>
                  </a:moveTo>
                  <a:cubicBezTo>
                    <a:pt x="56" y="119"/>
                    <a:pt x="56" y="118"/>
                    <a:pt x="57" y="118"/>
                  </a:cubicBezTo>
                  <a:cubicBezTo>
                    <a:pt x="62" y="120"/>
                    <a:pt x="68" y="121"/>
                    <a:pt x="73" y="123"/>
                  </a:cubicBezTo>
                  <a:cubicBezTo>
                    <a:pt x="74" y="123"/>
                    <a:pt x="74" y="123"/>
                    <a:pt x="75" y="123"/>
                  </a:cubicBezTo>
                  <a:cubicBezTo>
                    <a:pt x="75" y="123"/>
                    <a:pt x="76" y="123"/>
                    <a:pt x="76" y="123"/>
                  </a:cubicBezTo>
                  <a:cubicBezTo>
                    <a:pt x="83" y="126"/>
                    <a:pt x="91" y="128"/>
                    <a:pt x="98" y="131"/>
                  </a:cubicBezTo>
                  <a:cubicBezTo>
                    <a:pt x="104" y="133"/>
                    <a:pt x="110" y="137"/>
                    <a:pt x="116" y="138"/>
                  </a:cubicBezTo>
                  <a:cubicBezTo>
                    <a:pt x="120" y="140"/>
                    <a:pt x="124" y="140"/>
                    <a:pt x="127" y="142"/>
                  </a:cubicBezTo>
                  <a:cubicBezTo>
                    <a:pt x="126" y="142"/>
                    <a:pt x="125" y="142"/>
                    <a:pt x="124" y="142"/>
                  </a:cubicBezTo>
                  <a:cubicBezTo>
                    <a:pt x="124" y="141"/>
                    <a:pt x="123" y="141"/>
                    <a:pt x="123" y="141"/>
                  </a:cubicBezTo>
                  <a:cubicBezTo>
                    <a:pt x="121" y="141"/>
                    <a:pt x="119" y="140"/>
                    <a:pt x="118" y="140"/>
                  </a:cubicBezTo>
                  <a:cubicBezTo>
                    <a:pt x="111" y="137"/>
                    <a:pt x="104" y="135"/>
                    <a:pt x="97" y="133"/>
                  </a:cubicBezTo>
                  <a:cubicBezTo>
                    <a:pt x="93" y="132"/>
                    <a:pt x="89" y="131"/>
                    <a:pt x="85" y="129"/>
                  </a:cubicBezTo>
                  <a:cubicBezTo>
                    <a:pt x="76" y="126"/>
                    <a:pt x="67" y="123"/>
                    <a:pt x="58" y="120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7" y="120"/>
                    <a:pt x="56" y="120"/>
                    <a:pt x="56" y="120"/>
                  </a:cubicBezTo>
                  <a:close/>
                  <a:moveTo>
                    <a:pt x="60" y="118"/>
                  </a:moveTo>
                  <a:cubicBezTo>
                    <a:pt x="56" y="117"/>
                    <a:pt x="61" y="118"/>
                    <a:pt x="62" y="119"/>
                  </a:cubicBezTo>
                  <a:cubicBezTo>
                    <a:pt x="63" y="119"/>
                    <a:pt x="65" y="120"/>
                    <a:pt x="66" y="120"/>
                  </a:cubicBezTo>
                  <a:cubicBezTo>
                    <a:pt x="67" y="120"/>
                    <a:pt x="68" y="121"/>
                    <a:pt x="69" y="121"/>
                  </a:cubicBezTo>
                  <a:cubicBezTo>
                    <a:pt x="66" y="120"/>
                    <a:pt x="63" y="119"/>
                    <a:pt x="60" y="118"/>
                  </a:cubicBezTo>
                  <a:close/>
                  <a:moveTo>
                    <a:pt x="57" y="117"/>
                  </a:moveTo>
                  <a:cubicBezTo>
                    <a:pt x="58" y="116"/>
                    <a:pt x="58" y="116"/>
                    <a:pt x="58" y="115"/>
                  </a:cubicBezTo>
                  <a:cubicBezTo>
                    <a:pt x="66" y="119"/>
                    <a:pt x="75" y="120"/>
                    <a:pt x="83" y="122"/>
                  </a:cubicBezTo>
                  <a:cubicBezTo>
                    <a:pt x="86" y="123"/>
                    <a:pt x="88" y="124"/>
                    <a:pt x="91" y="125"/>
                  </a:cubicBezTo>
                  <a:cubicBezTo>
                    <a:pt x="98" y="127"/>
                    <a:pt x="105" y="130"/>
                    <a:pt x="112" y="133"/>
                  </a:cubicBezTo>
                  <a:cubicBezTo>
                    <a:pt x="116" y="134"/>
                    <a:pt x="120" y="136"/>
                    <a:pt x="123" y="138"/>
                  </a:cubicBezTo>
                  <a:cubicBezTo>
                    <a:pt x="123" y="138"/>
                    <a:pt x="125" y="138"/>
                    <a:pt x="126" y="139"/>
                  </a:cubicBezTo>
                  <a:cubicBezTo>
                    <a:pt x="126" y="139"/>
                    <a:pt x="126" y="139"/>
                    <a:pt x="126" y="139"/>
                  </a:cubicBezTo>
                  <a:cubicBezTo>
                    <a:pt x="126" y="139"/>
                    <a:pt x="125" y="139"/>
                    <a:pt x="125" y="139"/>
                  </a:cubicBezTo>
                  <a:cubicBezTo>
                    <a:pt x="123" y="139"/>
                    <a:pt x="121" y="138"/>
                    <a:pt x="119" y="137"/>
                  </a:cubicBezTo>
                  <a:cubicBezTo>
                    <a:pt x="107" y="131"/>
                    <a:pt x="93" y="127"/>
                    <a:pt x="79" y="123"/>
                  </a:cubicBezTo>
                  <a:cubicBezTo>
                    <a:pt x="79" y="123"/>
                    <a:pt x="79" y="123"/>
                    <a:pt x="78" y="123"/>
                  </a:cubicBezTo>
                  <a:cubicBezTo>
                    <a:pt x="71" y="120"/>
                    <a:pt x="64" y="118"/>
                    <a:pt x="57" y="117"/>
                  </a:cubicBezTo>
                  <a:close/>
                  <a:moveTo>
                    <a:pt x="60" y="115"/>
                  </a:moveTo>
                  <a:cubicBezTo>
                    <a:pt x="62" y="116"/>
                    <a:pt x="64" y="116"/>
                    <a:pt x="65" y="117"/>
                  </a:cubicBezTo>
                  <a:cubicBezTo>
                    <a:pt x="64" y="116"/>
                    <a:pt x="62" y="116"/>
                    <a:pt x="60" y="115"/>
                  </a:cubicBezTo>
                  <a:close/>
                  <a:moveTo>
                    <a:pt x="59" y="114"/>
                  </a:moveTo>
                  <a:cubicBezTo>
                    <a:pt x="60" y="114"/>
                    <a:pt x="60" y="113"/>
                    <a:pt x="61" y="112"/>
                  </a:cubicBezTo>
                  <a:cubicBezTo>
                    <a:pt x="73" y="118"/>
                    <a:pt x="87" y="120"/>
                    <a:pt x="100" y="124"/>
                  </a:cubicBezTo>
                  <a:cubicBezTo>
                    <a:pt x="107" y="126"/>
                    <a:pt x="114" y="129"/>
                    <a:pt x="120" y="132"/>
                  </a:cubicBezTo>
                  <a:cubicBezTo>
                    <a:pt x="121" y="133"/>
                    <a:pt x="122" y="133"/>
                    <a:pt x="123" y="134"/>
                  </a:cubicBezTo>
                  <a:cubicBezTo>
                    <a:pt x="124" y="134"/>
                    <a:pt x="124" y="135"/>
                    <a:pt x="124" y="135"/>
                  </a:cubicBezTo>
                  <a:cubicBezTo>
                    <a:pt x="123" y="135"/>
                    <a:pt x="122" y="135"/>
                    <a:pt x="122" y="134"/>
                  </a:cubicBezTo>
                  <a:cubicBezTo>
                    <a:pt x="119" y="133"/>
                    <a:pt x="117" y="132"/>
                    <a:pt x="114" y="131"/>
                  </a:cubicBezTo>
                  <a:cubicBezTo>
                    <a:pt x="101" y="126"/>
                    <a:pt x="89" y="123"/>
                    <a:pt x="76" y="120"/>
                  </a:cubicBezTo>
                  <a:cubicBezTo>
                    <a:pt x="76" y="120"/>
                    <a:pt x="76" y="120"/>
                    <a:pt x="75" y="119"/>
                  </a:cubicBezTo>
                  <a:cubicBezTo>
                    <a:pt x="70" y="118"/>
                    <a:pt x="65" y="116"/>
                    <a:pt x="59" y="114"/>
                  </a:cubicBezTo>
                  <a:close/>
                  <a:moveTo>
                    <a:pt x="73" y="116"/>
                  </a:moveTo>
                  <a:cubicBezTo>
                    <a:pt x="74" y="116"/>
                    <a:pt x="75" y="116"/>
                    <a:pt x="76" y="117"/>
                  </a:cubicBezTo>
                  <a:cubicBezTo>
                    <a:pt x="79" y="118"/>
                    <a:pt x="83" y="119"/>
                    <a:pt x="86" y="120"/>
                  </a:cubicBezTo>
                  <a:cubicBezTo>
                    <a:pt x="82" y="118"/>
                    <a:pt x="77" y="117"/>
                    <a:pt x="73" y="116"/>
                  </a:cubicBezTo>
                  <a:close/>
                  <a:moveTo>
                    <a:pt x="61" y="111"/>
                  </a:moveTo>
                  <a:cubicBezTo>
                    <a:pt x="61" y="111"/>
                    <a:pt x="62" y="110"/>
                    <a:pt x="62" y="110"/>
                  </a:cubicBezTo>
                  <a:cubicBezTo>
                    <a:pt x="66" y="112"/>
                    <a:pt x="70" y="113"/>
                    <a:pt x="75" y="114"/>
                  </a:cubicBezTo>
                  <a:cubicBezTo>
                    <a:pt x="80" y="115"/>
                    <a:pt x="85" y="117"/>
                    <a:pt x="90" y="119"/>
                  </a:cubicBezTo>
                  <a:cubicBezTo>
                    <a:pt x="101" y="122"/>
                    <a:pt x="112" y="125"/>
                    <a:pt x="122" y="130"/>
                  </a:cubicBezTo>
                  <a:cubicBezTo>
                    <a:pt x="120" y="129"/>
                    <a:pt x="117" y="129"/>
                    <a:pt x="115" y="128"/>
                  </a:cubicBezTo>
                  <a:cubicBezTo>
                    <a:pt x="112" y="127"/>
                    <a:pt x="110" y="126"/>
                    <a:pt x="107" y="125"/>
                  </a:cubicBezTo>
                  <a:cubicBezTo>
                    <a:pt x="102" y="123"/>
                    <a:pt x="97" y="122"/>
                    <a:pt x="92" y="120"/>
                  </a:cubicBezTo>
                  <a:cubicBezTo>
                    <a:pt x="81" y="118"/>
                    <a:pt x="71" y="115"/>
                    <a:pt x="61" y="111"/>
                  </a:cubicBezTo>
                  <a:close/>
                  <a:moveTo>
                    <a:pt x="62" y="107"/>
                  </a:moveTo>
                  <a:cubicBezTo>
                    <a:pt x="62" y="105"/>
                    <a:pt x="62" y="104"/>
                    <a:pt x="62" y="103"/>
                  </a:cubicBezTo>
                  <a:cubicBezTo>
                    <a:pt x="62" y="103"/>
                    <a:pt x="63" y="103"/>
                    <a:pt x="63" y="103"/>
                  </a:cubicBezTo>
                  <a:cubicBezTo>
                    <a:pt x="68" y="105"/>
                    <a:pt x="73" y="107"/>
                    <a:pt x="78" y="109"/>
                  </a:cubicBezTo>
                  <a:cubicBezTo>
                    <a:pt x="83" y="111"/>
                    <a:pt x="89" y="112"/>
                    <a:pt x="94" y="114"/>
                  </a:cubicBezTo>
                  <a:cubicBezTo>
                    <a:pt x="99" y="116"/>
                    <a:pt x="105" y="118"/>
                    <a:pt x="111" y="120"/>
                  </a:cubicBezTo>
                  <a:cubicBezTo>
                    <a:pt x="114" y="121"/>
                    <a:pt x="117" y="122"/>
                    <a:pt x="120" y="124"/>
                  </a:cubicBezTo>
                  <a:cubicBezTo>
                    <a:pt x="121" y="124"/>
                    <a:pt x="123" y="125"/>
                    <a:pt x="123" y="125"/>
                  </a:cubicBezTo>
                  <a:cubicBezTo>
                    <a:pt x="123" y="125"/>
                    <a:pt x="123" y="125"/>
                    <a:pt x="123" y="125"/>
                  </a:cubicBezTo>
                  <a:cubicBezTo>
                    <a:pt x="123" y="125"/>
                    <a:pt x="122" y="125"/>
                    <a:pt x="121" y="124"/>
                  </a:cubicBezTo>
                  <a:cubicBezTo>
                    <a:pt x="111" y="120"/>
                    <a:pt x="100" y="118"/>
                    <a:pt x="90" y="115"/>
                  </a:cubicBezTo>
                  <a:cubicBezTo>
                    <a:pt x="84" y="113"/>
                    <a:pt x="78" y="112"/>
                    <a:pt x="73" y="110"/>
                  </a:cubicBezTo>
                  <a:cubicBezTo>
                    <a:pt x="71" y="109"/>
                    <a:pt x="68" y="109"/>
                    <a:pt x="66" y="109"/>
                  </a:cubicBezTo>
                  <a:cubicBezTo>
                    <a:pt x="66" y="108"/>
                    <a:pt x="65" y="108"/>
                    <a:pt x="63" y="108"/>
                  </a:cubicBezTo>
                  <a:cubicBezTo>
                    <a:pt x="64" y="108"/>
                    <a:pt x="64" y="107"/>
                    <a:pt x="63" y="107"/>
                  </a:cubicBezTo>
                  <a:cubicBezTo>
                    <a:pt x="63" y="107"/>
                    <a:pt x="63" y="107"/>
                    <a:pt x="62" y="107"/>
                  </a:cubicBezTo>
                  <a:close/>
                  <a:moveTo>
                    <a:pt x="62" y="102"/>
                  </a:moveTo>
                  <a:cubicBezTo>
                    <a:pt x="63" y="101"/>
                    <a:pt x="63" y="100"/>
                    <a:pt x="63" y="100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3" y="100"/>
                    <a:pt x="64" y="100"/>
                    <a:pt x="65" y="100"/>
                  </a:cubicBezTo>
                  <a:cubicBezTo>
                    <a:pt x="65" y="101"/>
                    <a:pt x="65" y="101"/>
                    <a:pt x="66" y="101"/>
                  </a:cubicBezTo>
                  <a:cubicBezTo>
                    <a:pt x="76" y="104"/>
                    <a:pt x="86" y="107"/>
                    <a:pt x="95" y="110"/>
                  </a:cubicBezTo>
                  <a:cubicBezTo>
                    <a:pt x="100" y="112"/>
                    <a:pt x="106" y="113"/>
                    <a:pt x="111" y="115"/>
                  </a:cubicBezTo>
                  <a:cubicBezTo>
                    <a:pt x="114" y="117"/>
                    <a:pt x="117" y="118"/>
                    <a:pt x="120" y="119"/>
                  </a:cubicBezTo>
                  <a:cubicBezTo>
                    <a:pt x="121" y="120"/>
                    <a:pt x="126" y="122"/>
                    <a:pt x="122" y="121"/>
                  </a:cubicBezTo>
                  <a:cubicBezTo>
                    <a:pt x="112" y="118"/>
                    <a:pt x="102" y="114"/>
                    <a:pt x="92" y="111"/>
                  </a:cubicBezTo>
                  <a:cubicBezTo>
                    <a:pt x="87" y="110"/>
                    <a:pt x="81" y="109"/>
                    <a:pt x="76" y="107"/>
                  </a:cubicBezTo>
                  <a:cubicBezTo>
                    <a:pt x="72" y="105"/>
                    <a:pt x="67" y="104"/>
                    <a:pt x="63" y="102"/>
                  </a:cubicBezTo>
                  <a:cubicBezTo>
                    <a:pt x="63" y="102"/>
                    <a:pt x="63" y="102"/>
                    <a:pt x="62" y="102"/>
                  </a:cubicBezTo>
                  <a:close/>
                  <a:moveTo>
                    <a:pt x="64" y="97"/>
                  </a:moveTo>
                  <a:cubicBezTo>
                    <a:pt x="64" y="96"/>
                    <a:pt x="64" y="95"/>
                    <a:pt x="65" y="95"/>
                  </a:cubicBezTo>
                  <a:cubicBezTo>
                    <a:pt x="72" y="98"/>
                    <a:pt x="80" y="100"/>
                    <a:pt x="88" y="102"/>
                  </a:cubicBezTo>
                  <a:cubicBezTo>
                    <a:pt x="92" y="103"/>
                    <a:pt x="95" y="104"/>
                    <a:pt x="99" y="106"/>
                  </a:cubicBezTo>
                  <a:cubicBezTo>
                    <a:pt x="105" y="108"/>
                    <a:pt x="111" y="110"/>
                    <a:pt x="118" y="112"/>
                  </a:cubicBezTo>
                  <a:cubicBezTo>
                    <a:pt x="120" y="113"/>
                    <a:pt x="121" y="113"/>
                    <a:pt x="121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114"/>
                    <a:pt x="118" y="113"/>
                    <a:pt x="116" y="112"/>
                  </a:cubicBezTo>
                  <a:cubicBezTo>
                    <a:pt x="113" y="112"/>
                    <a:pt x="110" y="111"/>
                    <a:pt x="107" y="110"/>
                  </a:cubicBezTo>
                  <a:cubicBezTo>
                    <a:pt x="92" y="106"/>
                    <a:pt x="78" y="102"/>
                    <a:pt x="64" y="97"/>
                  </a:cubicBezTo>
                  <a:close/>
                  <a:moveTo>
                    <a:pt x="66" y="95"/>
                  </a:moveTo>
                  <a:cubicBezTo>
                    <a:pt x="67" y="95"/>
                    <a:pt x="68" y="95"/>
                    <a:pt x="69" y="96"/>
                  </a:cubicBezTo>
                  <a:cubicBezTo>
                    <a:pt x="70" y="96"/>
                    <a:pt x="71" y="96"/>
                    <a:pt x="71" y="96"/>
                  </a:cubicBezTo>
                  <a:cubicBezTo>
                    <a:pt x="70" y="96"/>
                    <a:pt x="68" y="95"/>
                    <a:pt x="66" y="95"/>
                  </a:cubicBezTo>
                  <a:close/>
                  <a:moveTo>
                    <a:pt x="65" y="94"/>
                  </a:moveTo>
                  <a:cubicBezTo>
                    <a:pt x="65" y="93"/>
                    <a:pt x="66" y="93"/>
                    <a:pt x="66" y="92"/>
                  </a:cubicBezTo>
                  <a:cubicBezTo>
                    <a:pt x="68" y="92"/>
                    <a:pt x="70" y="93"/>
                    <a:pt x="72" y="94"/>
                  </a:cubicBezTo>
                  <a:cubicBezTo>
                    <a:pt x="74" y="94"/>
                    <a:pt x="75" y="95"/>
                    <a:pt x="76" y="96"/>
                  </a:cubicBezTo>
                  <a:cubicBezTo>
                    <a:pt x="78" y="97"/>
                    <a:pt x="81" y="98"/>
                    <a:pt x="84" y="99"/>
                  </a:cubicBezTo>
                  <a:cubicBezTo>
                    <a:pt x="91" y="100"/>
                    <a:pt x="99" y="103"/>
                    <a:pt x="106" y="105"/>
                  </a:cubicBezTo>
                  <a:cubicBezTo>
                    <a:pt x="109" y="106"/>
                    <a:pt x="112" y="107"/>
                    <a:pt x="116" y="108"/>
                  </a:cubicBezTo>
                  <a:cubicBezTo>
                    <a:pt x="117" y="109"/>
                    <a:pt x="119" y="109"/>
                    <a:pt x="120" y="110"/>
                  </a:cubicBezTo>
                  <a:cubicBezTo>
                    <a:pt x="120" y="110"/>
                    <a:pt x="120" y="110"/>
                    <a:pt x="120" y="110"/>
                  </a:cubicBezTo>
                  <a:cubicBezTo>
                    <a:pt x="118" y="110"/>
                    <a:pt x="116" y="109"/>
                    <a:pt x="114" y="109"/>
                  </a:cubicBezTo>
                  <a:cubicBezTo>
                    <a:pt x="107" y="107"/>
                    <a:pt x="100" y="104"/>
                    <a:pt x="93" y="102"/>
                  </a:cubicBezTo>
                  <a:cubicBezTo>
                    <a:pt x="92" y="102"/>
                    <a:pt x="92" y="102"/>
                    <a:pt x="91" y="102"/>
                  </a:cubicBezTo>
                  <a:cubicBezTo>
                    <a:pt x="86" y="100"/>
                    <a:pt x="81" y="99"/>
                    <a:pt x="76" y="98"/>
                  </a:cubicBezTo>
                  <a:cubicBezTo>
                    <a:pt x="72" y="96"/>
                    <a:pt x="69" y="94"/>
                    <a:pt x="65" y="94"/>
                  </a:cubicBezTo>
                  <a:close/>
                  <a:moveTo>
                    <a:pt x="66" y="80"/>
                  </a:moveTo>
                  <a:cubicBezTo>
                    <a:pt x="69" y="80"/>
                    <a:pt x="71" y="81"/>
                    <a:pt x="74" y="82"/>
                  </a:cubicBezTo>
                  <a:cubicBezTo>
                    <a:pt x="90" y="86"/>
                    <a:pt x="106" y="92"/>
                    <a:pt x="122" y="96"/>
                  </a:cubicBezTo>
                  <a:cubicBezTo>
                    <a:pt x="121" y="97"/>
                    <a:pt x="121" y="97"/>
                    <a:pt x="120" y="98"/>
                  </a:cubicBezTo>
                  <a:cubicBezTo>
                    <a:pt x="113" y="95"/>
                    <a:pt x="104" y="93"/>
                    <a:pt x="97" y="91"/>
                  </a:cubicBezTo>
                  <a:cubicBezTo>
                    <a:pt x="87" y="89"/>
                    <a:pt x="77" y="87"/>
                    <a:pt x="68" y="83"/>
                  </a:cubicBezTo>
                  <a:cubicBezTo>
                    <a:pt x="68" y="83"/>
                    <a:pt x="68" y="84"/>
                    <a:pt x="68" y="84"/>
                  </a:cubicBezTo>
                  <a:cubicBezTo>
                    <a:pt x="76" y="89"/>
                    <a:pt x="85" y="91"/>
                    <a:pt x="94" y="94"/>
                  </a:cubicBezTo>
                  <a:cubicBezTo>
                    <a:pt x="101" y="97"/>
                    <a:pt x="110" y="101"/>
                    <a:pt x="118" y="101"/>
                  </a:cubicBezTo>
                  <a:cubicBezTo>
                    <a:pt x="109" y="101"/>
                    <a:pt x="99" y="98"/>
                    <a:pt x="90" y="95"/>
                  </a:cubicBezTo>
                  <a:cubicBezTo>
                    <a:pt x="87" y="94"/>
                    <a:pt x="84" y="93"/>
                    <a:pt x="81" y="92"/>
                  </a:cubicBezTo>
                  <a:cubicBezTo>
                    <a:pt x="76" y="91"/>
                    <a:pt x="72" y="89"/>
                    <a:pt x="67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8" y="85"/>
                    <a:pt x="68" y="81"/>
                    <a:pt x="66" y="80"/>
                  </a:cubicBezTo>
                  <a:close/>
                  <a:moveTo>
                    <a:pt x="50" y="75"/>
                  </a:moveTo>
                  <a:cubicBezTo>
                    <a:pt x="46" y="74"/>
                    <a:pt x="43" y="73"/>
                    <a:pt x="39" y="72"/>
                  </a:cubicBezTo>
                  <a:cubicBezTo>
                    <a:pt x="38" y="71"/>
                    <a:pt x="29" y="69"/>
                    <a:pt x="34" y="70"/>
                  </a:cubicBezTo>
                  <a:cubicBezTo>
                    <a:pt x="50" y="71"/>
                    <a:pt x="67" y="78"/>
                    <a:pt x="83" y="83"/>
                  </a:cubicBezTo>
                  <a:cubicBezTo>
                    <a:pt x="91" y="86"/>
                    <a:pt x="99" y="89"/>
                    <a:pt x="107" y="90"/>
                  </a:cubicBezTo>
                  <a:cubicBezTo>
                    <a:pt x="112" y="92"/>
                    <a:pt x="117" y="92"/>
                    <a:pt x="121" y="95"/>
                  </a:cubicBezTo>
                  <a:cubicBezTo>
                    <a:pt x="105" y="91"/>
                    <a:pt x="90" y="86"/>
                    <a:pt x="74" y="81"/>
                  </a:cubicBezTo>
                  <a:cubicBezTo>
                    <a:pt x="66" y="79"/>
                    <a:pt x="58" y="77"/>
                    <a:pt x="50" y="75"/>
                  </a:cubicBezTo>
                  <a:close/>
                  <a:moveTo>
                    <a:pt x="45" y="78"/>
                  </a:moveTo>
                  <a:cubicBezTo>
                    <a:pt x="42" y="77"/>
                    <a:pt x="39" y="76"/>
                    <a:pt x="37" y="75"/>
                  </a:cubicBezTo>
                  <a:cubicBezTo>
                    <a:pt x="35" y="74"/>
                    <a:pt x="34" y="74"/>
                    <a:pt x="32" y="73"/>
                  </a:cubicBezTo>
                  <a:cubicBezTo>
                    <a:pt x="31" y="72"/>
                    <a:pt x="31" y="72"/>
                    <a:pt x="33" y="73"/>
                  </a:cubicBezTo>
                  <a:cubicBezTo>
                    <a:pt x="37" y="74"/>
                    <a:pt x="42" y="76"/>
                    <a:pt x="47" y="77"/>
                  </a:cubicBezTo>
                  <a:cubicBezTo>
                    <a:pt x="52" y="78"/>
                    <a:pt x="56" y="79"/>
                    <a:pt x="61" y="80"/>
                  </a:cubicBezTo>
                  <a:cubicBezTo>
                    <a:pt x="61" y="80"/>
                    <a:pt x="60" y="81"/>
                    <a:pt x="60" y="81"/>
                  </a:cubicBezTo>
                  <a:cubicBezTo>
                    <a:pt x="55" y="80"/>
                    <a:pt x="50" y="79"/>
                    <a:pt x="45" y="78"/>
                  </a:cubicBezTo>
                  <a:close/>
                  <a:moveTo>
                    <a:pt x="40" y="83"/>
                  </a:moveTo>
                  <a:cubicBezTo>
                    <a:pt x="39" y="82"/>
                    <a:pt x="37" y="82"/>
                    <a:pt x="35" y="81"/>
                  </a:cubicBezTo>
                  <a:cubicBezTo>
                    <a:pt x="34" y="81"/>
                    <a:pt x="26" y="78"/>
                    <a:pt x="31" y="79"/>
                  </a:cubicBezTo>
                  <a:cubicBezTo>
                    <a:pt x="34" y="80"/>
                    <a:pt x="38" y="81"/>
                    <a:pt x="42" y="82"/>
                  </a:cubicBezTo>
                  <a:cubicBezTo>
                    <a:pt x="41" y="82"/>
                    <a:pt x="41" y="83"/>
                    <a:pt x="40" y="83"/>
                  </a:cubicBezTo>
                  <a:close/>
                  <a:moveTo>
                    <a:pt x="38" y="87"/>
                  </a:moveTo>
                  <a:cubicBezTo>
                    <a:pt x="36" y="86"/>
                    <a:pt x="34" y="85"/>
                    <a:pt x="32" y="84"/>
                  </a:cubicBezTo>
                  <a:cubicBezTo>
                    <a:pt x="31" y="83"/>
                    <a:pt x="26" y="80"/>
                    <a:pt x="29" y="81"/>
                  </a:cubicBezTo>
                  <a:cubicBezTo>
                    <a:pt x="33" y="82"/>
                    <a:pt x="36" y="84"/>
                    <a:pt x="40" y="84"/>
                  </a:cubicBezTo>
                  <a:cubicBezTo>
                    <a:pt x="39" y="85"/>
                    <a:pt x="39" y="86"/>
                    <a:pt x="38" y="87"/>
                  </a:cubicBezTo>
                  <a:close/>
                  <a:moveTo>
                    <a:pt x="36" y="90"/>
                  </a:moveTo>
                  <a:cubicBezTo>
                    <a:pt x="34" y="89"/>
                    <a:pt x="32" y="88"/>
                    <a:pt x="29" y="87"/>
                  </a:cubicBezTo>
                  <a:cubicBezTo>
                    <a:pt x="28" y="86"/>
                    <a:pt x="23" y="84"/>
                    <a:pt x="27" y="86"/>
                  </a:cubicBezTo>
                  <a:cubicBezTo>
                    <a:pt x="31" y="86"/>
                    <a:pt x="34" y="87"/>
                    <a:pt x="37" y="88"/>
                  </a:cubicBezTo>
                  <a:cubicBezTo>
                    <a:pt x="37" y="88"/>
                    <a:pt x="37" y="88"/>
                    <a:pt x="37" y="89"/>
                  </a:cubicBezTo>
                  <a:cubicBezTo>
                    <a:pt x="37" y="89"/>
                    <a:pt x="36" y="90"/>
                    <a:pt x="36" y="90"/>
                  </a:cubicBezTo>
                  <a:close/>
                  <a:moveTo>
                    <a:pt x="34" y="94"/>
                  </a:moveTo>
                  <a:cubicBezTo>
                    <a:pt x="31" y="92"/>
                    <a:pt x="28" y="91"/>
                    <a:pt x="25" y="89"/>
                  </a:cubicBezTo>
                  <a:cubicBezTo>
                    <a:pt x="26" y="90"/>
                    <a:pt x="31" y="90"/>
                    <a:pt x="32" y="91"/>
                  </a:cubicBezTo>
                  <a:cubicBezTo>
                    <a:pt x="33" y="91"/>
                    <a:pt x="34" y="91"/>
                    <a:pt x="36" y="91"/>
                  </a:cubicBezTo>
                  <a:cubicBezTo>
                    <a:pt x="35" y="92"/>
                    <a:pt x="34" y="93"/>
                    <a:pt x="34" y="94"/>
                  </a:cubicBezTo>
                  <a:close/>
                  <a:moveTo>
                    <a:pt x="32" y="97"/>
                  </a:moveTo>
                  <a:cubicBezTo>
                    <a:pt x="30" y="97"/>
                    <a:pt x="29" y="96"/>
                    <a:pt x="27" y="95"/>
                  </a:cubicBezTo>
                  <a:cubicBezTo>
                    <a:pt x="26" y="94"/>
                    <a:pt x="21" y="92"/>
                    <a:pt x="25" y="93"/>
                  </a:cubicBezTo>
                  <a:cubicBezTo>
                    <a:pt x="28" y="94"/>
                    <a:pt x="30" y="95"/>
                    <a:pt x="33" y="95"/>
                  </a:cubicBezTo>
                  <a:cubicBezTo>
                    <a:pt x="33" y="96"/>
                    <a:pt x="32" y="97"/>
                    <a:pt x="32" y="97"/>
                  </a:cubicBezTo>
                  <a:close/>
                  <a:moveTo>
                    <a:pt x="30" y="100"/>
                  </a:moveTo>
                  <a:cubicBezTo>
                    <a:pt x="29" y="99"/>
                    <a:pt x="28" y="98"/>
                    <a:pt x="27" y="98"/>
                  </a:cubicBezTo>
                  <a:cubicBezTo>
                    <a:pt x="26" y="98"/>
                    <a:pt x="22" y="96"/>
                    <a:pt x="26" y="97"/>
                  </a:cubicBezTo>
                  <a:cubicBezTo>
                    <a:pt x="27" y="98"/>
                    <a:pt x="29" y="98"/>
                    <a:pt x="31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9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lose/>
                  <a:moveTo>
                    <a:pt x="25" y="101"/>
                  </a:moveTo>
                  <a:cubicBezTo>
                    <a:pt x="24" y="100"/>
                    <a:pt x="24" y="100"/>
                    <a:pt x="25" y="99"/>
                  </a:cubicBezTo>
                  <a:cubicBezTo>
                    <a:pt x="27" y="100"/>
                    <a:pt x="28" y="100"/>
                    <a:pt x="30" y="100"/>
                  </a:cubicBezTo>
                  <a:cubicBezTo>
                    <a:pt x="29" y="101"/>
                    <a:pt x="28" y="101"/>
                    <a:pt x="28" y="102"/>
                  </a:cubicBezTo>
                  <a:cubicBezTo>
                    <a:pt x="27" y="101"/>
                    <a:pt x="26" y="101"/>
                    <a:pt x="25" y="101"/>
                  </a:cubicBezTo>
                  <a:close/>
                  <a:moveTo>
                    <a:pt x="27" y="103"/>
                  </a:moveTo>
                  <a:cubicBezTo>
                    <a:pt x="26" y="103"/>
                    <a:pt x="26" y="104"/>
                    <a:pt x="25" y="104"/>
                  </a:cubicBezTo>
                  <a:cubicBezTo>
                    <a:pt x="25" y="104"/>
                    <a:pt x="24" y="103"/>
                    <a:pt x="23" y="102"/>
                  </a:cubicBezTo>
                  <a:cubicBezTo>
                    <a:pt x="24" y="102"/>
                    <a:pt x="26" y="102"/>
                    <a:pt x="27" y="103"/>
                  </a:cubicBezTo>
                  <a:close/>
                  <a:moveTo>
                    <a:pt x="23" y="107"/>
                  </a:moveTo>
                  <a:cubicBezTo>
                    <a:pt x="22" y="105"/>
                    <a:pt x="23" y="105"/>
                    <a:pt x="24" y="105"/>
                  </a:cubicBezTo>
                  <a:cubicBezTo>
                    <a:pt x="24" y="105"/>
                    <a:pt x="24" y="105"/>
                    <a:pt x="24" y="106"/>
                  </a:cubicBezTo>
                  <a:cubicBezTo>
                    <a:pt x="24" y="106"/>
                    <a:pt x="23" y="107"/>
                    <a:pt x="23" y="107"/>
                  </a:cubicBezTo>
                  <a:close/>
                  <a:moveTo>
                    <a:pt x="22" y="108"/>
                  </a:moveTo>
                  <a:cubicBezTo>
                    <a:pt x="22" y="109"/>
                    <a:pt x="22" y="109"/>
                    <a:pt x="21" y="110"/>
                  </a:cubicBezTo>
                  <a:cubicBezTo>
                    <a:pt x="21" y="109"/>
                    <a:pt x="21" y="108"/>
                    <a:pt x="21" y="108"/>
                  </a:cubicBezTo>
                  <a:cubicBezTo>
                    <a:pt x="22" y="108"/>
                    <a:pt x="22" y="108"/>
                    <a:pt x="22" y="108"/>
                  </a:cubicBezTo>
                  <a:close/>
                  <a:moveTo>
                    <a:pt x="21" y="111"/>
                  </a:moveTo>
                  <a:cubicBezTo>
                    <a:pt x="21" y="111"/>
                    <a:pt x="20" y="112"/>
                    <a:pt x="20" y="112"/>
                  </a:cubicBezTo>
                  <a:cubicBezTo>
                    <a:pt x="20" y="112"/>
                    <a:pt x="20" y="112"/>
                    <a:pt x="20" y="111"/>
                  </a:cubicBezTo>
                  <a:cubicBezTo>
                    <a:pt x="20" y="111"/>
                    <a:pt x="20" y="110"/>
                    <a:pt x="20" y="109"/>
                  </a:cubicBezTo>
                  <a:cubicBezTo>
                    <a:pt x="20" y="110"/>
                    <a:pt x="21" y="110"/>
                    <a:pt x="21" y="111"/>
                  </a:cubicBezTo>
                  <a:close/>
                  <a:moveTo>
                    <a:pt x="20" y="107"/>
                  </a:moveTo>
                  <a:cubicBezTo>
                    <a:pt x="21" y="102"/>
                    <a:pt x="21" y="97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4" y="94"/>
                    <a:pt x="27" y="96"/>
                    <a:pt x="29" y="97"/>
                  </a:cubicBezTo>
                  <a:cubicBezTo>
                    <a:pt x="33" y="99"/>
                    <a:pt x="28" y="97"/>
                    <a:pt x="27" y="97"/>
                  </a:cubicBezTo>
                  <a:cubicBezTo>
                    <a:pt x="26" y="97"/>
                    <a:pt x="25" y="96"/>
                    <a:pt x="23" y="96"/>
                  </a:cubicBezTo>
                  <a:cubicBezTo>
                    <a:pt x="23" y="96"/>
                    <a:pt x="23" y="96"/>
                    <a:pt x="23" y="97"/>
                  </a:cubicBezTo>
                  <a:cubicBezTo>
                    <a:pt x="25" y="98"/>
                    <a:pt x="27" y="98"/>
                    <a:pt x="29" y="99"/>
                  </a:cubicBezTo>
                  <a:cubicBezTo>
                    <a:pt x="27" y="99"/>
                    <a:pt x="24" y="99"/>
                    <a:pt x="23" y="99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3" y="100"/>
                    <a:pt x="24" y="101"/>
                    <a:pt x="25" y="101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3" y="101"/>
                    <a:pt x="24" y="101"/>
                    <a:pt x="22" y="101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2" y="103"/>
                    <a:pt x="23" y="103"/>
                    <a:pt x="24" y="104"/>
                  </a:cubicBezTo>
                  <a:cubicBezTo>
                    <a:pt x="25" y="105"/>
                    <a:pt x="22" y="104"/>
                    <a:pt x="21" y="104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6"/>
                    <a:pt x="23" y="107"/>
                    <a:pt x="20" y="107"/>
                  </a:cubicBezTo>
                  <a:close/>
                  <a:moveTo>
                    <a:pt x="22" y="92"/>
                  </a:moveTo>
                  <a:cubicBezTo>
                    <a:pt x="23" y="91"/>
                    <a:pt x="23" y="90"/>
                    <a:pt x="23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5" y="90"/>
                    <a:pt x="26" y="91"/>
                    <a:pt x="28" y="92"/>
                  </a:cubicBezTo>
                  <a:cubicBezTo>
                    <a:pt x="29" y="92"/>
                    <a:pt x="32" y="94"/>
                    <a:pt x="33" y="94"/>
                  </a:cubicBezTo>
                  <a:cubicBezTo>
                    <a:pt x="29" y="94"/>
                    <a:pt x="26" y="92"/>
                    <a:pt x="23" y="91"/>
                  </a:cubicBezTo>
                  <a:cubicBezTo>
                    <a:pt x="23" y="91"/>
                    <a:pt x="22" y="91"/>
                    <a:pt x="22" y="92"/>
                  </a:cubicBezTo>
                  <a:close/>
                  <a:moveTo>
                    <a:pt x="23" y="88"/>
                  </a:moveTo>
                  <a:cubicBezTo>
                    <a:pt x="23" y="87"/>
                    <a:pt x="24" y="86"/>
                    <a:pt x="24" y="85"/>
                  </a:cubicBezTo>
                  <a:cubicBezTo>
                    <a:pt x="26" y="86"/>
                    <a:pt x="28" y="87"/>
                    <a:pt x="30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1" y="90"/>
                    <a:pt x="27" y="88"/>
                    <a:pt x="23" y="88"/>
                  </a:cubicBezTo>
                  <a:cubicBezTo>
                    <a:pt x="23" y="88"/>
                    <a:pt x="23" y="88"/>
                    <a:pt x="23" y="88"/>
                  </a:cubicBezTo>
                  <a:close/>
                  <a:moveTo>
                    <a:pt x="24" y="84"/>
                  </a:moveTo>
                  <a:cubicBezTo>
                    <a:pt x="25" y="81"/>
                    <a:pt x="26" y="79"/>
                    <a:pt x="27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32" y="78"/>
                    <a:pt x="37" y="80"/>
                    <a:pt x="42" y="81"/>
                  </a:cubicBezTo>
                  <a:cubicBezTo>
                    <a:pt x="37" y="80"/>
                    <a:pt x="32" y="79"/>
                    <a:pt x="28" y="78"/>
                  </a:cubicBezTo>
                  <a:cubicBezTo>
                    <a:pt x="27" y="78"/>
                    <a:pt x="27" y="78"/>
                    <a:pt x="27" y="79"/>
                  </a:cubicBezTo>
                  <a:cubicBezTo>
                    <a:pt x="29" y="80"/>
                    <a:pt x="31" y="81"/>
                    <a:pt x="33" y="81"/>
                  </a:cubicBezTo>
                  <a:cubicBezTo>
                    <a:pt x="34" y="81"/>
                    <a:pt x="41" y="84"/>
                    <a:pt x="38" y="83"/>
                  </a:cubicBezTo>
                  <a:cubicBezTo>
                    <a:pt x="34" y="82"/>
                    <a:pt x="30" y="80"/>
                    <a:pt x="26" y="80"/>
                  </a:cubicBezTo>
                  <a:cubicBezTo>
                    <a:pt x="26" y="80"/>
                    <a:pt x="26" y="81"/>
                    <a:pt x="26" y="81"/>
                  </a:cubicBezTo>
                  <a:cubicBezTo>
                    <a:pt x="30" y="83"/>
                    <a:pt x="34" y="85"/>
                    <a:pt x="38" y="87"/>
                  </a:cubicBezTo>
                  <a:cubicBezTo>
                    <a:pt x="36" y="86"/>
                    <a:pt x="33" y="86"/>
                    <a:pt x="31" y="86"/>
                  </a:cubicBezTo>
                  <a:cubicBezTo>
                    <a:pt x="29" y="85"/>
                    <a:pt x="27" y="85"/>
                    <a:pt x="24" y="84"/>
                  </a:cubicBezTo>
                  <a:close/>
                  <a:moveTo>
                    <a:pt x="27" y="76"/>
                  </a:moveTo>
                  <a:cubicBezTo>
                    <a:pt x="29" y="72"/>
                    <a:pt x="31" y="68"/>
                    <a:pt x="33" y="65"/>
                  </a:cubicBezTo>
                  <a:cubicBezTo>
                    <a:pt x="40" y="68"/>
                    <a:pt x="48" y="70"/>
                    <a:pt x="55" y="72"/>
                  </a:cubicBezTo>
                  <a:cubicBezTo>
                    <a:pt x="64" y="75"/>
                    <a:pt x="72" y="78"/>
                    <a:pt x="80" y="80"/>
                  </a:cubicBezTo>
                  <a:cubicBezTo>
                    <a:pt x="89" y="83"/>
                    <a:pt x="97" y="86"/>
                    <a:pt x="106" y="88"/>
                  </a:cubicBezTo>
                  <a:cubicBezTo>
                    <a:pt x="110" y="90"/>
                    <a:pt x="115" y="91"/>
                    <a:pt x="119" y="92"/>
                  </a:cubicBezTo>
                  <a:cubicBezTo>
                    <a:pt x="121" y="93"/>
                    <a:pt x="124" y="93"/>
                    <a:pt x="126" y="94"/>
                  </a:cubicBezTo>
                  <a:cubicBezTo>
                    <a:pt x="125" y="94"/>
                    <a:pt x="124" y="95"/>
                    <a:pt x="123" y="95"/>
                  </a:cubicBezTo>
                  <a:cubicBezTo>
                    <a:pt x="119" y="92"/>
                    <a:pt x="113" y="91"/>
                    <a:pt x="108" y="90"/>
                  </a:cubicBezTo>
                  <a:cubicBezTo>
                    <a:pt x="99" y="88"/>
                    <a:pt x="90" y="85"/>
                    <a:pt x="81" y="82"/>
                  </a:cubicBezTo>
                  <a:cubicBezTo>
                    <a:pt x="72" y="79"/>
                    <a:pt x="63" y="76"/>
                    <a:pt x="53" y="73"/>
                  </a:cubicBezTo>
                  <a:cubicBezTo>
                    <a:pt x="46" y="71"/>
                    <a:pt x="38" y="69"/>
                    <a:pt x="31" y="69"/>
                  </a:cubicBezTo>
                  <a:cubicBezTo>
                    <a:pt x="30" y="69"/>
                    <a:pt x="30" y="69"/>
                    <a:pt x="31" y="70"/>
                  </a:cubicBezTo>
                  <a:cubicBezTo>
                    <a:pt x="36" y="73"/>
                    <a:pt x="44" y="74"/>
                    <a:pt x="50" y="75"/>
                  </a:cubicBezTo>
                  <a:cubicBezTo>
                    <a:pt x="54" y="77"/>
                    <a:pt x="59" y="78"/>
                    <a:pt x="63" y="79"/>
                  </a:cubicBezTo>
                  <a:cubicBezTo>
                    <a:pt x="63" y="79"/>
                    <a:pt x="62" y="79"/>
                    <a:pt x="62" y="79"/>
                  </a:cubicBezTo>
                  <a:cubicBezTo>
                    <a:pt x="56" y="78"/>
                    <a:pt x="50" y="77"/>
                    <a:pt x="44" y="75"/>
                  </a:cubicBezTo>
                  <a:cubicBezTo>
                    <a:pt x="39" y="74"/>
                    <a:pt x="34" y="72"/>
                    <a:pt x="29" y="72"/>
                  </a:cubicBezTo>
                  <a:cubicBezTo>
                    <a:pt x="29" y="72"/>
                    <a:pt x="29" y="72"/>
                    <a:pt x="29" y="72"/>
                  </a:cubicBezTo>
                  <a:cubicBezTo>
                    <a:pt x="37" y="77"/>
                    <a:pt x="46" y="79"/>
                    <a:pt x="55" y="81"/>
                  </a:cubicBezTo>
                  <a:cubicBezTo>
                    <a:pt x="54" y="81"/>
                    <a:pt x="53" y="81"/>
                    <a:pt x="52" y="80"/>
                  </a:cubicBezTo>
                  <a:cubicBezTo>
                    <a:pt x="49" y="80"/>
                    <a:pt x="46" y="79"/>
                    <a:pt x="44" y="78"/>
                  </a:cubicBezTo>
                  <a:cubicBezTo>
                    <a:pt x="38" y="77"/>
                    <a:pt x="33" y="77"/>
                    <a:pt x="28" y="76"/>
                  </a:cubicBezTo>
                  <a:cubicBezTo>
                    <a:pt x="28" y="76"/>
                    <a:pt x="27" y="76"/>
                    <a:pt x="27" y="76"/>
                  </a:cubicBezTo>
                  <a:close/>
                  <a:moveTo>
                    <a:pt x="148" y="65"/>
                  </a:moveTo>
                  <a:cubicBezTo>
                    <a:pt x="147" y="65"/>
                    <a:pt x="147" y="65"/>
                    <a:pt x="147" y="65"/>
                  </a:cubicBezTo>
                  <a:cubicBezTo>
                    <a:pt x="143" y="64"/>
                    <a:pt x="140" y="62"/>
                    <a:pt x="136" y="62"/>
                  </a:cubicBezTo>
                  <a:cubicBezTo>
                    <a:pt x="131" y="61"/>
                    <a:pt x="126" y="60"/>
                    <a:pt x="122" y="59"/>
                  </a:cubicBezTo>
                  <a:cubicBezTo>
                    <a:pt x="113" y="57"/>
                    <a:pt x="105" y="54"/>
                    <a:pt x="96" y="53"/>
                  </a:cubicBezTo>
                  <a:cubicBezTo>
                    <a:pt x="98" y="51"/>
                    <a:pt x="100" y="50"/>
                    <a:pt x="102" y="48"/>
                  </a:cubicBezTo>
                  <a:cubicBezTo>
                    <a:pt x="109" y="51"/>
                    <a:pt x="117" y="52"/>
                    <a:pt x="124" y="54"/>
                  </a:cubicBezTo>
                  <a:cubicBezTo>
                    <a:pt x="128" y="55"/>
                    <a:pt x="132" y="56"/>
                    <a:pt x="136" y="57"/>
                  </a:cubicBezTo>
                  <a:cubicBezTo>
                    <a:pt x="138" y="58"/>
                    <a:pt x="140" y="59"/>
                    <a:pt x="142" y="60"/>
                  </a:cubicBezTo>
                  <a:cubicBezTo>
                    <a:pt x="142" y="60"/>
                    <a:pt x="143" y="60"/>
                    <a:pt x="144" y="60"/>
                  </a:cubicBezTo>
                  <a:cubicBezTo>
                    <a:pt x="144" y="60"/>
                    <a:pt x="144" y="61"/>
                    <a:pt x="144" y="61"/>
                  </a:cubicBezTo>
                  <a:cubicBezTo>
                    <a:pt x="141" y="60"/>
                    <a:pt x="138" y="59"/>
                    <a:pt x="135" y="58"/>
                  </a:cubicBezTo>
                  <a:cubicBezTo>
                    <a:pt x="130" y="57"/>
                    <a:pt x="126" y="56"/>
                    <a:pt x="122" y="55"/>
                  </a:cubicBezTo>
                  <a:cubicBezTo>
                    <a:pt x="115" y="53"/>
                    <a:pt x="107" y="51"/>
                    <a:pt x="100" y="50"/>
                  </a:cubicBezTo>
                  <a:cubicBezTo>
                    <a:pt x="99" y="50"/>
                    <a:pt x="99" y="51"/>
                    <a:pt x="99" y="51"/>
                  </a:cubicBezTo>
                  <a:cubicBezTo>
                    <a:pt x="107" y="55"/>
                    <a:pt x="116" y="56"/>
                    <a:pt x="124" y="58"/>
                  </a:cubicBezTo>
                  <a:cubicBezTo>
                    <a:pt x="129" y="59"/>
                    <a:pt x="134" y="60"/>
                    <a:pt x="138" y="61"/>
                  </a:cubicBezTo>
                  <a:cubicBezTo>
                    <a:pt x="140" y="62"/>
                    <a:pt x="142" y="62"/>
                    <a:pt x="144" y="63"/>
                  </a:cubicBezTo>
                  <a:cubicBezTo>
                    <a:pt x="144" y="63"/>
                    <a:pt x="146" y="64"/>
                    <a:pt x="147" y="64"/>
                  </a:cubicBezTo>
                  <a:cubicBezTo>
                    <a:pt x="147" y="65"/>
                    <a:pt x="148" y="65"/>
                    <a:pt x="148" y="65"/>
                  </a:cubicBezTo>
                  <a:close/>
                  <a:moveTo>
                    <a:pt x="103" y="47"/>
                  </a:moveTo>
                  <a:cubicBezTo>
                    <a:pt x="104" y="47"/>
                    <a:pt x="105" y="46"/>
                    <a:pt x="106" y="45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12" y="48"/>
                    <a:pt x="119" y="49"/>
                    <a:pt x="125" y="51"/>
                  </a:cubicBezTo>
                  <a:cubicBezTo>
                    <a:pt x="128" y="52"/>
                    <a:pt x="130" y="53"/>
                    <a:pt x="133" y="54"/>
                  </a:cubicBezTo>
                  <a:cubicBezTo>
                    <a:pt x="133" y="54"/>
                    <a:pt x="143" y="57"/>
                    <a:pt x="138" y="56"/>
                  </a:cubicBezTo>
                  <a:cubicBezTo>
                    <a:pt x="132" y="55"/>
                    <a:pt x="126" y="52"/>
                    <a:pt x="119" y="51"/>
                  </a:cubicBezTo>
                  <a:cubicBezTo>
                    <a:pt x="114" y="50"/>
                    <a:pt x="108" y="49"/>
                    <a:pt x="103" y="47"/>
                  </a:cubicBezTo>
                  <a:close/>
                  <a:moveTo>
                    <a:pt x="107" y="45"/>
                  </a:moveTo>
                  <a:cubicBezTo>
                    <a:pt x="109" y="45"/>
                    <a:pt x="111" y="44"/>
                    <a:pt x="114" y="44"/>
                  </a:cubicBezTo>
                  <a:cubicBezTo>
                    <a:pt x="119" y="45"/>
                    <a:pt x="124" y="47"/>
                    <a:pt x="129" y="49"/>
                  </a:cubicBezTo>
                  <a:cubicBezTo>
                    <a:pt x="121" y="47"/>
                    <a:pt x="114" y="46"/>
                    <a:pt x="107" y="45"/>
                  </a:cubicBezTo>
                  <a:cubicBezTo>
                    <a:pt x="107" y="45"/>
                    <a:pt x="107" y="45"/>
                    <a:pt x="107" y="45"/>
                  </a:cubicBezTo>
                  <a:close/>
                  <a:moveTo>
                    <a:pt x="138" y="55"/>
                  </a:moveTo>
                  <a:cubicBezTo>
                    <a:pt x="135" y="54"/>
                    <a:pt x="132" y="52"/>
                    <a:pt x="128" y="51"/>
                  </a:cubicBezTo>
                  <a:cubicBezTo>
                    <a:pt x="123" y="50"/>
                    <a:pt x="118" y="49"/>
                    <a:pt x="113" y="47"/>
                  </a:cubicBezTo>
                  <a:cubicBezTo>
                    <a:pt x="112" y="47"/>
                    <a:pt x="110" y="47"/>
                    <a:pt x="108" y="46"/>
                  </a:cubicBezTo>
                  <a:cubicBezTo>
                    <a:pt x="109" y="46"/>
                    <a:pt x="110" y="47"/>
                    <a:pt x="111" y="47"/>
                  </a:cubicBezTo>
                  <a:cubicBezTo>
                    <a:pt x="113" y="47"/>
                    <a:pt x="116" y="48"/>
                    <a:pt x="118" y="48"/>
                  </a:cubicBezTo>
                  <a:cubicBezTo>
                    <a:pt x="122" y="49"/>
                    <a:pt x="127" y="49"/>
                    <a:pt x="131" y="50"/>
                  </a:cubicBezTo>
                  <a:cubicBezTo>
                    <a:pt x="134" y="52"/>
                    <a:pt x="136" y="53"/>
                    <a:pt x="138" y="55"/>
                  </a:cubicBezTo>
                  <a:close/>
                  <a:moveTo>
                    <a:pt x="143" y="59"/>
                  </a:moveTo>
                  <a:cubicBezTo>
                    <a:pt x="137" y="57"/>
                    <a:pt x="131" y="55"/>
                    <a:pt x="126" y="54"/>
                  </a:cubicBezTo>
                  <a:cubicBezTo>
                    <a:pt x="120" y="52"/>
                    <a:pt x="114" y="51"/>
                    <a:pt x="108" y="49"/>
                  </a:cubicBezTo>
                  <a:cubicBezTo>
                    <a:pt x="109" y="50"/>
                    <a:pt x="110" y="50"/>
                    <a:pt x="110" y="50"/>
                  </a:cubicBezTo>
                  <a:cubicBezTo>
                    <a:pt x="114" y="50"/>
                    <a:pt x="117" y="51"/>
                    <a:pt x="121" y="52"/>
                  </a:cubicBezTo>
                  <a:cubicBezTo>
                    <a:pt x="127" y="54"/>
                    <a:pt x="134" y="56"/>
                    <a:pt x="141" y="57"/>
                  </a:cubicBezTo>
                  <a:cubicBezTo>
                    <a:pt x="141" y="58"/>
                    <a:pt x="142" y="58"/>
                    <a:pt x="143" y="59"/>
                  </a:cubicBezTo>
                  <a:close/>
                  <a:moveTo>
                    <a:pt x="146" y="63"/>
                  </a:moveTo>
                  <a:cubicBezTo>
                    <a:pt x="132" y="57"/>
                    <a:pt x="115" y="58"/>
                    <a:pt x="101" y="51"/>
                  </a:cubicBezTo>
                  <a:cubicBezTo>
                    <a:pt x="104" y="52"/>
                    <a:pt x="109" y="53"/>
                    <a:pt x="113" y="54"/>
                  </a:cubicBezTo>
                  <a:cubicBezTo>
                    <a:pt x="118" y="55"/>
                    <a:pt x="123" y="56"/>
                    <a:pt x="127" y="57"/>
                  </a:cubicBezTo>
                  <a:cubicBezTo>
                    <a:pt x="131" y="58"/>
                    <a:pt x="136" y="59"/>
                    <a:pt x="140" y="60"/>
                  </a:cubicBezTo>
                  <a:cubicBezTo>
                    <a:pt x="141" y="61"/>
                    <a:pt x="143" y="62"/>
                    <a:pt x="145" y="62"/>
                  </a:cubicBezTo>
                  <a:cubicBezTo>
                    <a:pt x="145" y="62"/>
                    <a:pt x="145" y="62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lose/>
                  <a:moveTo>
                    <a:pt x="150" y="69"/>
                  </a:moveTo>
                  <a:cubicBezTo>
                    <a:pt x="140" y="67"/>
                    <a:pt x="131" y="64"/>
                    <a:pt x="122" y="62"/>
                  </a:cubicBezTo>
                  <a:cubicBezTo>
                    <a:pt x="113" y="60"/>
                    <a:pt x="104" y="58"/>
                    <a:pt x="94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5"/>
                    <a:pt x="95" y="54"/>
                    <a:pt x="96" y="54"/>
                  </a:cubicBezTo>
                  <a:cubicBezTo>
                    <a:pt x="107" y="55"/>
                    <a:pt x="118" y="59"/>
                    <a:pt x="128" y="61"/>
                  </a:cubicBezTo>
                  <a:cubicBezTo>
                    <a:pt x="133" y="62"/>
                    <a:pt x="137" y="63"/>
                    <a:pt x="141" y="64"/>
                  </a:cubicBezTo>
                  <a:cubicBezTo>
                    <a:pt x="144" y="65"/>
                    <a:pt x="146" y="66"/>
                    <a:pt x="148" y="66"/>
                  </a:cubicBezTo>
                  <a:cubicBezTo>
                    <a:pt x="149" y="67"/>
                    <a:pt x="149" y="68"/>
                    <a:pt x="150" y="69"/>
                  </a:cubicBezTo>
                  <a:close/>
                  <a:moveTo>
                    <a:pt x="81" y="41"/>
                  </a:moveTo>
                  <a:cubicBezTo>
                    <a:pt x="79" y="39"/>
                    <a:pt x="76" y="37"/>
                    <a:pt x="74" y="35"/>
                  </a:cubicBezTo>
                  <a:cubicBezTo>
                    <a:pt x="73" y="35"/>
                    <a:pt x="73" y="35"/>
                    <a:pt x="72" y="34"/>
                  </a:cubicBezTo>
                  <a:cubicBezTo>
                    <a:pt x="76" y="36"/>
                    <a:pt x="79" y="38"/>
                    <a:pt x="82" y="40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1" y="40"/>
                    <a:pt x="81" y="41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lose/>
                  <a:moveTo>
                    <a:pt x="81" y="41"/>
                  </a:moveTo>
                  <a:cubicBezTo>
                    <a:pt x="80" y="42"/>
                    <a:pt x="80" y="42"/>
                    <a:pt x="80" y="43"/>
                  </a:cubicBezTo>
                  <a:cubicBezTo>
                    <a:pt x="78" y="41"/>
                    <a:pt x="75" y="39"/>
                    <a:pt x="72" y="37"/>
                  </a:cubicBezTo>
                  <a:cubicBezTo>
                    <a:pt x="75" y="39"/>
                    <a:pt x="78" y="40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lose/>
                  <a:moveTo>
                    <a:pt x="80" y="44"/>
                  </a:moveTo>
                  <a:cubicBezTo>
                    <a:pt x="79" y="45"/>
                    <a:pt x="79" y="45"/>
                    <a:pt x="78" y="46"/>
                  </a:cubicBezTo>
                  <a:cubicBezTo>
                    <a:pt x="76" y="44"/>
                    <a:pt x="73" y="42"/>
                    <a:pt x="71" y="40"/>
                  </a:cubicBezTo>
                  <a:cubicBezTo>
                    <a:pt x="68" y="38"/>
                    <a:pt x="65" y="37"/>
                    <a:pt x="63" y="35"/>
                  </a:cubicBezTo>
                  <a:cubicBezTo>
                    <a:pt x="61" y="33"/>
                    <a:pt x="66" y="36"/>
                    <a:pt x="67" y="37"/>
                  </a:cubicBezTo>
                  <a:cubicBezTo>
                    <a:pt x="68" y="37"/>
                    <a:pt x="70" y="38"/>
                    <a:pt x="71" y="39"/>
                  </a:cubicBezTo>
                  <a:cubicBezTo>
                    <a:pt x="74" y="40"/>
                    <a:pt x="77" y="42"/>
                    <a:pt x="80" y="44"/>
                  </a:cubicBezTo>
                  <a:close/>
                  <a:moveTo>
                    <a:pt x="78" y="47"/>
                  </a:moveTo>
                  <a:cubicBezTo>
                    <a:pt x="78" y="47"/>
                    <a:pt x="78" y="48"/>
                    <a:pt x="77" y="48"/>
                  </a:cubicBezTo>
                  <a:cubicBezTo>
                    <a:pt x="77" y="49"/>
                    <a:pt x="77" y="49"/>
                    <a:pt x="77" y="49"/>
                  </a:cubicBezTo>
                  <a:cubicBezTo>
                    <a:pt x="75" y="48"/>
                    <a:pt x="74" y="47"/>
                    <a:pt x="72" y="46"/>
                  </a:cubicBezTo>
                  <a:cubicBezTo>
                    <a:pt x="70" y="45"/>
                    <a:pt x="67" y="43"/>
                    <a:pt x="65" y="41"/>
                  </a:cubicBezTo>
                  <a:cubicBezTo>
                    <a:pt x="63" y="40"/>
                    <a:pt x="61" y="38"/>
                    <a:pt x="59" y="37"/>
                  </a:cubicBezTo>
                  <a:cubicBezTo>
                    <a:pt x="61" y="38"/>
                    <a:pt x="64" y="39"/>
                    <a:pt x="66" y="40"/>
                  </a:cubicBezTo>
                  <a:cubicBezTo>
                    <a:pt x="70" y="42"/>
                    <a:pt x="74" y="45"/>
                    <a:pt x="78" y="47"/>
                  </a:cubicBezTo>
                  <a:cubicBezTo>
                    <a:pt x="78" y="47"/>
                    <a:pt x="78" y="47"/>
                    <a:pt x="78" y="47"/>
                  </a:cubicBezTo>
                  <a:close/>
                  <a:moveTo>
                    <a:pt x="76" y="50"/>
                  </a:moveTo>
                  <a:cubicBezTo>
                    <a:pt x="74" y="52"/>
                    <a:pt x="73" y="50"/>
                    <a:pt x="70" y="48"/>
                  </a:cubicBezTo>
                  <a:cubicBezTo>
                    <a:pt x="70" y="48"/>
                    <a:pt x="69" y="48"/>
                    <a:pt x="69" y="48"/>
                  </a:cubicBezTo>
                  <a:cubicBezTo>
                    <a:pt x="68" y="47"/>
                    <a:pt x="67" y="47"/>
                    <a:pt x="66" y="47"/>
                  </a:cubicBezTo>
                  <a:cubicBezTo>
                    <a:pt x="65" y="46"/>
                    <a:pt x="64" y="45"/>
                    <a:pt x="63" y="44"/>
                  </a:cubicBezTo>
                  <a:cubicBezTo>
                    <a:pt x="61" y="43"/>
                    <a:pt x="60" y="42"/>
                    <a:pt x="59" y="41"/>
                  </a:cubicBezTo>
                  <a:cubicBezTo>
                    <a:pt x="57" y="40"/>
                    <a:pt x="57" y="39"/>
                    <a:pt x="59" y="40"/>
                  </a:cubicBezTo>
                  <a:cubicBezTo>
                    <a:pt x="61" y="41"/>
                    <a:pt x="63" y="42"/>
                    <a:pt x="65" y="43"/>
                  </a:cubicBezTo>
                  <a:cubicBezTo>
                    <a:pt x="67" y="44"/>
                    <a:pt x="69" y="45"/>
                    <a:pt x="72" y="47"/>
                  </a:cubicBezTo>
                  <a:cubicBezTo>
                    <a:pt x="73" y="47"/>
                    <a:pt x="74" y="48"/>
                    <a:pt x="75" y="49"/>
                  </a:cubicBezTo>
                  <a:cubicBezTo>
                    <a:pt x="75" y="49"/>
                    <a:pt x="76" y="50"/>
                    <a:pt x="76" y="49"/>
                  </a:cubicBezTo>
                  <a:cubicBezTo>
                    <a:pt x="76" y="49"/>
                    <a:pt x="76" y="50"/>
                    <a:pt x="76" y="50"/>
                  </a:cubicBezTo>
                  <a:close/>
                  <a:moveTo>
                    <a:pt x="67" y="48"/>
                  </a:moveTo>
                  <a:cubicBezTo>
                    <a:pt x="66" y="48"/>
                    <a:pt x="64" y="49"/>
                    <a:pt x="63" y="49"/>
                  </a:cubicBezTo>
                  <a:cubicBezTo>
                    <a:pt x="60" y="47"/>
                    <a:pt x="57" y="46"/>
                    <a:pt x="54" y="43"/>
                  </a:cubicBezTo>
                  <a:cubicBezTo>
                    <a:pt x="51" y="39"/>
                    <a:pt x="58" y="43"/>
                    <a:pt x="59" y="44"/>
                  </a:cubicBezTo>
                  <a:cubicBezTo>
                    <a:pt x="60" y="45"/>
                    <a:pt x="62" y="45"/>
                    <a:pt x="64" y="46"/>
                  </a:cubicBezTo>
                  <a:cubicBezTo>
                    <a:pt x="65" y="47"/>
                    <a:pt x="66" y="47"/>
                    <a:pt x="67" y="48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7" y="48"/>
                    <a:pt x="67" y="48"/>
                    <a:pt x="67" y="48"/>
                  </a:cubicBezTo>
                  <a:close/>
                  <a:moveTo>
                    <a:pt x="61" y="50"/>
                  </a:moveTo>
                  <a:cubicBezTo>
                    <a:pt x="61" y="50"/>
                    <a:pt x="60" y="51"/>
                    <a:pt x="59" y="51"/>
                  </a:cubicBezTo>
                  <a:cubicBezTo>
                    <a:pt x="57" y="50"/>
                    <a:pt x="56" y="49"/>
                    <a:pt x="54" y="48"/>
                  </a:cubicBezTo>
                  <a:cubicBezTo>
                    <a:pt x="52" y="47"/>
                    <a:pt x="49" y="44"/>
                    <a:pt x="53" y="46"/>
                  </a:cubicBezTo>
                  <a:cubicBezTo>
                    <a:pt x="56" y="47"/>
                    <a:pt x="59" y="49"/>
                    <a:pt x="61" y="50"/>
                  </a:cubicBezTo>
                  <a:close/>
                  <a:moveTo>
                    <a:pt x="56" y="54"/>
                  </a:moveTo>
                  <a:cubicBezTo>
                    <a:pt x="53" y="52"/>
                    <a:pt x="50" y="50"/>
                    <a:pt x="48" y="48"/>
                  </a:cubicBezTo>
                  <a:cubicBezTo>
                    <a:pt x="50" y="50"/>
                    <a:pt x="55" y="51"/>
                    <a:pt x="58" y="52"/>
                  </a:cubicBezTo>
                  <a:cubicBezTo>
                    <a:pt x="57" y="52"/>
                    <a:pt x="57" y="53"/>
                    <a:pt x="56" y="54"/>
                  </a:cubicBezTo>
                  <a:close/>
                  <a:moveTo>
                    <a:pt x="48" y="55"/>
                  </a:moveTo>
                  <a:cubicBezTo>
                    <a:pt x="50" y="55"/>
                    <a:pt x="52" y="56"/>
                    <a:pt x="54" y="57"/>
                  </a:cubicBezTo>
                  <a:cubicBezTo>
                    <a:pt x="54" y="57"/>
                    <a:pt x="54" y="57"/>
                    <a:pt x="54" y="58"/>
                  </a:cubicBezTo>
                  <a:cubicBezTo>
                    <a:pt x="52" y="57"/>
                    <a:pt x="50" y="56"/>
                    <a:pt x="48" y="55"/>
                  </a:cubicBezTo>
                  <a:close/>
                  <a:moveTo>
                    <a:pt x="61" y="63"/>
                  </a:moveTo>
                  <a:cubicBezTo>
                    <a:pt x="61" y="63"/>
                    <a:pt x="60" y="63"/>
                    <a:pt x="60" y="63"/>
                  </a:cubicBezTo>
                  <a:cubicBezTo>
                    <a:pt x="60" y="63"/>
                    <a:pt x="60" y="62"/>
                    <a:pt x="61" y="62"/>
                  </a:cubicBezTo>
                  <a:cubicBezTo>
                    <a:pt x="61" y="62"/>
                    <a:pt x="61" y="62"/>
                    <a:pt x="61" y="63"/>
                  </a:cubicBezTo>
                  <a:close/>
                  <a:moveTo>
                    <a:pt x="62" y="61"/>
                  </a:moveTo>
                  <a:cubicBezTo>
                    <a:pt x="62" y="61"/>
                    <a:pt x="63" y="61"/>
                    <a:pt x="63" y="61"/>
                  </a:cubicBezTo>
                  <a:cubicBezTo>
                    <a:pt x="63" y="61"/>
                    <a:pt x="63" y="61"/>
                    <a:pt x="62" y="61"/>
                  </a:cubicBezTo>
                  <a:close/>
                  <a:moveTo>
                    <a:pt x="65" y="59"/>
                  </a:moveTo>
                  <a:cubicBezTo>
                    <a:pt x="67" y="61"/>
                    <a:pt x="65" y="60"/>
                    <a:pt x="64" y="60"/>
                  </a:cubicBezTo>
                  <a:cubicBezTo>
                    <a:pt x="64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lose/>
                  <a:moveTo>
                    <a:pt x="65" y="59"/>
                  </a:moveTo>
                  <a:cubicBezTo>
                    <a:pt x="65" y="58"/>
                    <a:pt x="65" y="58"/>
                    <a:pt x="65" y="58"/>
                  </a:cubicBezTo>
                  <a:cubicBezTo>
                    <a:pt x="66" y="58"/>
                    <a:pt x="67" y="58"/>
                    <a:pt x="67" y="57"/>
                  </a:cubicBezTo>
                  <a:cubicBezTo>
                    <a:pt x="67" y="58"/>
                    <a:pt x="68" y="59"/>
                    <a:pt x="68" y="59"/>
                  </a:cubicBezTo>
                  <a:cubicBezTo>
                    <a:pt x="67" y="59"/>
                    <a:pt x="66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lose/>
                  <a:moveTo>
                    <a:pt x="68" y="60"/>
                  </a:moveTo>
                  <a:cubicBezTo>
                    <a:pt x="68" y="60"/>
                    <a:pt x="68" y="60"/>
                    <a:pt x="67" y="60"/>
                  </a:cubicBezTo>
                  <a:cubicBezTo>
                    <a:pt x="67" y="60"/>
                    <a:pt x="67" y="60"/>
                    <a:pt x="67" y="60"/>
                  </a:cubicBezTo>
                  <a:cubicBezTo>
                    <a:pt x="66" y="59"/>
                    <a:pt x="67" y="59"/>
                    <a:pt x="68" y="60"/>
                  </a:cubicBezTo>
                  <a:cubicBezTo>
                    <a:pt x="68" y="60"/>
                    <a:pt x="68" y="60"/>
                    <a:pt x="68" y="60"/>
                  </a:cubicBezTo>
                  <a:close/>
                  <a:moveTo>
                    <a:pt x="67" y="61"/>
                  </a:moveTo>
                  <a:cubicBezTo>
                    <a:pt x="66" y="61"/>
                    <a:pt x="65" y="61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4" y="61"/>
                    <a:pt x="65" y="61"/>
                    <a:pt x="67" y="61"/>
                  </a:cubicBezTo>
                  <a:close/>
                  <a:moveTo>
                    <a:pt x="64" y="62"/>
                  </a:moveTo>
                  <a:cubicBezTo>
                    <a:pt x="63" y="62"/>
                    <a:pt x="63" y="63"/>
                    <a:pt x="62" y="63"/>
                  </a:cubicBezTo>
                  <a:cubicBezTo>
                    <a:pt x="61" y="61"/>
                    <a:pt x="62" y="62"/>
                    <a:pt x="64" y="62"/>
                  </a:cubicBezTo>
                  <a:close/>
                  <a:moveTo>
                    <a:pt x="61" y="64"/>
                  </a:moveTo>
                  <a:cubicBezTo>
                    <a:pt x="60" y="64"/>
                    <a:pt x="59" y="65"/>
                    <a:pt x="59" y="66"/>
                  </a:cubicBezTo>
                  <a:cubicBezTo>
                    <a:pt x="56" y="64"/>
                    <a:pt x="53" y="63"/>
                    <a:pt x="49" y="61"/>
                  </a:cubicBezTo>
                  <a:cubicBezTo>
                    <a:pt x="46" y="60"/>
                    <a:pt x="43" y="57"/>
                    <a:pt x="40" y="57"/>
                  </a:cubicBezTo>
                  <a:cubicBezTo>
                    <a:pt x="47" y="59"/>
                    <a:pt x="54" y="63"/>
                    <a:pt x="61" y="64"/>
                  </a:cubicBezTo>
                  <a:close/>
                  <a:moveTo>
                    <a:pt x="58" y="69"/>
                  </a:moveTo>
                  <a:cubicBezTo>
                    <a:pt x="58" y="69"/>
                    <a:pt x="58" y="69"/>
                    <a:pt x="58" y="69"/>
                  </a:cubicBezTo>
                  <a:cubicBezTo>
                    <a:pt x="58" y="69"/>
                    <a:pt x="57" y="68"/>
                    <a:pt x="57" y="68"/>
                  </a:cubicBezTo>
                  <a:cubicBezTo>
                    <a:pt x="53" y="67"/>
                    <a:pt x="49" y="65"/>
                    <a:pt x="45" y="63"/>
                  </a:cubicBezTo>
                  <a:cubicBezTo>
                    <a:pt x="43" y="62"/>
                    <a:pt x="41" y="60"/>
                    <a:pt x="39" y="60"/>
                  </a:cubicBezTo>
                  <a:cubicBezTo>
                    <a:pt x="42" y="60"/>
                    <a:pt x="44" y="61"/>
                    <a:pt x="46" y="62"/>
                  </a:cubicBezTo>
                  <a:cubicBezTo>
                    <a:pt x="50" y="64"/>
                    <a:pt x="54" y="66"/>
                    <a:pt x="59" y="67"/>
                  </a:cubicBezTo>
                  <a:cubicBezTo>
                    <a:pt x="59" y="68"/>
                    <a:pt x="58" y="68"/>
                    <a:pt x="58" y="69"/>
                  </a:cubicBezTo>
                  <a:close/>
                  <a:moveTo>
                    <a:pt x="68" y="72"/>
                  </a:moveTo>
                  <a:cubicBezTo>
                    <a:pt x="69" y="73"/>
                    <a:pt x="71" y="73"/>
                    <a:pt x="72" y="74"/>
                  </a:cubicBezTo>
                  <a:cubicBezTo>
                    <a:pt x="74" y="75"/>
                    <a:pt x="77" y="76"/>
                    <a:pt x="79" y="76"/>
                  </a:cubicBezTo>
                  <a:cubicBezTo>
                    <a:pt x="83" y="78"/>
                    <a:pt x="87" y="79"/>
                    <a:pt x="90" y="80"/>
                  </a:cubicBezTo>
                  <a:cubicBezTo>
                    <a:pt x="82" y="78"/>
                    <a:pt x="74" y="76"/>
                    <a:pt x="66" y="72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7" y="72"/>
                    <a:pt x="67" y="72"/>
                    <a:pt x="68" y="72"/>
                  </a:cubicBezTo>
                  <a:close/>
                  <a:moveTo>
                    <a:pt x="68" y="72"/>
                  </a:moveTo>
                  <a:cubicBezTo>
                    <a:pt x="69" y="71"/>
                    <a:pt x="69" y="71"/>
                    <a:pt x="70" y="71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82" y="75"/>
                    <a:pt x="93" y="79"/>
                    <a:pt x="105" y="82"/>
                  </a:cubicBezTo>
                  <a:cubicBezTo>
                    <a:pt x="110" y="84"/>
                    <a:pt x="115" y="86"/>
                    <a:pt x="120" y="88"/>
                  </a:cubicBezTo>
                  <a:cubicBezTo>
                    <a:pt x="123" y="89"/>
                    <a:pt x="127" y="90"/>
                    <a:pt x="130" y="91"/>
                  </a:cubicBezTo>
                  <a:cubicBezTo>
                    <a:pt x="128" y="90"/>
                    <a:pt x="124" y="90"/>
                    <a:pt x="122" y="89"/>
                  </a:cubicBezTo>
                  <a:cubicBezTo>
                    <a:pt x="114" y="87"/>
                    <a:pt x="107" y="85"/>
                    <a:pt x="100" y="83"/>
                  </a:cubicBezTo>
                  <a:cubicBezTo>
                    <a:pt x="93" y="80"/>
                    <a:pt x="86" y="78"/>
                    <a:pt x="79" y="76"/>
                  </a:cubicBezTo>
                  <a:cubicBezTo>
                    <a:pt x="76" y="74"/>
                    <a:pt x="72" y="73"/>
                    <a:pt x="68" y="72"/>
                  </a:cubicBezTo>
                  <a:close/>
                  <a:moveTo>
                    <a:pt x="82" y="74"/>
                  </a:moveTo>
                  <a:cubicBezTo>
                    <a:pt x="79" y="73"/>
                    <a:pt x="75" y="72"/>
                    <a:pt x="72" y="70"/>
                  </a:cubicBezTo>
                  <a:cubicBezTo>
                    <a:pt x="75" y="72"/>
                    <a:pt x="78" y="72"/>
                    <a:pt x="82" y="74"/>
                  </a:cubicBezTo>
                  <a:cubicBezTo>
                    <a:pt x="86" y="75"/>
                    <a:pt x="90" y="77"/>
                    <a:pt x="94" y="78"/>
                  </a:cubicBezTo>
                  <a:cubicBezTo>
                    <a:pt x="90" y="77"/>
                    <a:pt x="86" y="76"/>
                    <a:pt x="82" y="74"/>
                  </a:cubicBezTo>
                  <a:close/>
                  <a:moveTo>
                    <a:pt x="71" y="70"/>
                  </a:moveTo>
                  <a:cubicBezTo>
                    <a:pt x="73" y="70"/>
                    <a:pt x="74" y="69"/>
                    <a:pt x="75" y="69"/>
                  </a:cubicBezTo>
                  <a:cubicBezTo>
                    <a:pt x="75" y="69"/>
                    <a:pt x="76" y="69"/>
                    <a:pt x="77" y="69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78" y="69"/>
                    <a:pt x="79" y="69"/>
                    <a:pt x="79" y="69"/>
                  </a:cubicBezTo>
                  <a:cubicBezTo>
                    <a:pt x="79" y="69"/>
                    <a:pt x="79" y="69"/>
                    <a:pt x="80" y="70"/>
                  </a:cubicBezTo>
                  <a:cubicBezTo>
                    <a:pt x="83" y="70"/>
                    <a:pt x="85" y="72"/>
                    <a:pt x="88" y="73"/>
                  </a:cubicBezTo>
                  <a:cubicBezTo>
                    <a:pt x="102" y="78"/>
                    <a:pt x="115" y="83"/>
                    <a:pt x="129" y="88"/>
                  </a:cubicBezTo>
                  <a:cubicBezTo>
                    <a:pt x="130" y="88"/>
                    <a:pt x="132" y="89"/>
                    <a:pt x="133" y="89"/>
                  </a:cubicBezTo>
                  <a:cubicBezTo>
                    <a:pt x="133" y="89"/>
                    <a:pt x="137" y="91"/>
                    <a:pt x="136" y="90"/>
                  </a:cubicBezTo>
                  <a:cubicBezTo>
                    <a:pt x="132" y="89"/>
                    <a:pt x="129" y="88"/>
                    <a:pt x="125" y="87"/>
                  </a:cubicBezTo>
                  <a:cubicBezTo>
                    <a:pt x="119" y="85"/>
                    <a:pt x="113" y="83"/>
                    <a:pt x="106" y="81"/>
                  </a:cubicBezTo>
                  <a:cubicBezTo>
                    <a:pt x="105" y="81"/>
                    <a:pt x="105" y="81"/>
                    <a:pt x="104" y="81"/>
                  </a:cubicBezTo>
                  <a:cubicBezTo>
                    <a:pt x="98" y="79"/>
                    <a:pt x="92" y="77"/>
                    <a:pt x="86" y="75"/>
                  </a:cubicBezTo>
                  <a:cubicBezTo>
                    <a:pt x="82" y="73"/>
                    <a:pt x="77" y="71"/>
                    <a:pt x="71" y="70"/>
                  </a:cubicBezTo>
                  <a:close/>
                  <a:moveTo>
                    <a:pt x="76" y="68"/>
                  </a:moveTo>
                  <a:cubicBezTo>
                    <a:pt x="77" y="67"/>
                    <a:pt x="79" y="67"/>
                    <a:pt x="80" y="66"/>
                  </a:cubicBezTo>
                  <a:cubicBezTo>
                    <a:pt x="89" y="71"/>
                    <a:pt x="100" y="75"/>
                    <a:pt x="110" y="78"/>
                  </a:cubicBezTo>
                  <a:cubicBezTo>
                    <a:pt x="112" y="79"/>
                    <a:pt x="115" y="80"/>
                    <a:pt x="117" y="80"/>
                  </a:cubicBezTo>
                  <a:cubicBezTo>
                    <a:pt x="112" y="79"/>
                    <a:pt x="106" y="77"/>
                    <a:pt x="100" y="75"/>
                  </a:cubicBezTo>
                  <a:cubicBezTo>
                    <a:pt x="94" y="73"/>
                    <a:pt x="87" y="70"/>
                    <a:pt x="80" y="69"/>
                  </a:cubicBezTo>
                  <a:cubicBezTo>
                    <a:pt x="79" y="69"/>
                    <a:pt x="78" y="68"/>
                    <a:pt x="77" y="68"/>
                  </a:cubicBezTo>
                  <a:cubicBezTo>
                    <a:pt x="77" y="68"/>
                    <a:pt x="76" y="68"/>
                    <a:pt x="76" y="68"/>
                  </a:cubicBezTo>
                  <a:close/>
                  <a:moveTo>
                    <a:pt x="81" y="66"/>
                  </a:moveTo>
                  <a:cubicBezTo>
                    <a:pt x="83" y="65"/>
                    <a:pt x="84" y="64"/>
                    <a:pt x="85" y="63"/>
                  </a:cubicBezTo>
                  <a:cubicBezTo>
                    <a:pt x="97" y="67"/>
                    <a:pt x="108" y="72"/>
                    <a:pt x="119" y="76"/>
                  </a:cubicBezTo>
                  <a:cubicBezTo>
                    <a:pt x="125" y="78"/>
                    <a:pt x="131" y="80"/>
                    <a:pt x="136" y="82"/>
                  </a:cubicBezTo>
                  <a:cubicBezTo>
                    <a:pt x="139" y="83"/>
                    <a:pt x="141" y="84"/>
                    <a:pt x="144" y="85"/>
                  </a:cubicBezTo>
                  <a:cubicBezTo>
                    <a:pt x="150" y="87"/>
                    <a:pt x="147" y="86"/>
                    <a:pt x="144" y="85"/>
                  </a:cubicBezTo>
                  <a:cubicBezTo>
                    <a:pt x="139" y="84"/>
                    <a:pt x="134" y="81"/>
                    <a:pt x="129" y="80"/>
                  </a:cubicBezTo>
                  <a:cubicBezTo>
                    <a:pt x="123" y="78"/>
                    <a:pt x="117" y="77"/>
                    <a:pt x="112" y="75"/>
                  </a:cubicBezTo>
                  <a:cubicBezTo>
                    <a:pt x="101" y="72"/>
                    <a:pt x="91" y="69"/>
                    <a:pt x="81" y="66"/>
                  </a:cubicBezTo>
                  <a:close/>
                  <a:moveTo>
                    <a:pt x="86" y="63"/>
                  </a:moveTo>
                  <a:cubicBezTo>
                    <a:pt x="87" y="62"/>
                    <a:pt x="87" y="62"/>
                    <a:pt x="87" y="62"/>
                  </a:cubicBezTo>
                  <a:cubicBezTo>
                    <a:pt x="88" y="62"/>
                    <a:pt x="88" y="61"/>
                    <a:pt x="89" y="61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99" y="66"/>
                    <a:pt x="109" y="69"/>
                    <a:pt x="120" y="72"/>
                  </a:cubicBezTo>
                  <a:cubicBezTo>
                    <a:pt x="125" y="74"/>
                    <a:pt x="131" y="76"/>
                    <a:pt x="136" y="78"/>
                  </a:cubicBezTo>
                  <a:cubicBezTo>
                    <a:pt x="139" y="79"/>
                    <a:pt x="141" y="79"/>
                    <a:pt x="144" y="80"/>
                  </a:cubicBezTo>
                  <a:cubicBezTo>
                    <a:pt x="145" y="80"/>
                    <a:pt x="154" y="83"/>
                    <a:pt x="148" y="82"/>
                  </a:cubicBezTo>
                  <a:cubicBezTo>
                    <a:pt x="138" y="79"/>
                    <a:pt x="128" y="75"/>
                    <a:pt x="117" y="72"/>
                  </a:cubicBezTo>
                  <a:cubicBezTo>
                    <a:pt x="107" y="69"/>
                    <a:pt x="97" y="66"/>
                    <a:pt x="86" y="63"/>
                  </a:cubicBezTo>
                  <a:close/>
                  <a:moveTo>
                    <a:pt x="89" y="60"/>
                  </a:moveTo>
                  <a:cubicBezTo>
                    <a:pt x="91" y="59"/>
                    <a:pt x="92" y="58"/>
                    <a:pt x="94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8" y="58"/>
                    <a:pt x="103" y="59"/>
                    <a:pt x="108" y="60"/>
                  </a:cubicBezTo>
                  <a:cubicBezTo>
                    <a:pt x="113" y="62"/>
                    <a:pt x="118" y="64"/>
                    <a:pt x="123" y="65"/>
                  </a:cubicBezTo>
                  <a:cubicBezTo>
                    <a:pt x="132" y="69"/>
                    <a:pt x="143" y="70"/>
                    <a:pt x="152" y="75"/>
                  </a:cubicBezTo>
                  <a:cubicBezTo>
                    <a:pt x="152" y="75"/>
                    <a:pt x="152" y="75"/>
                    <a:pt x="152" y="75"/>
                  </a:cubicBezTo>
                  <a:cubicBezTo>
                    <a:pt x="148" y="72"/>
                    <a:pt x="142" y="72"/>
                    <a:pt x="137" y="71"/>
                  </a:cubicBezTo>
                  <a:cubicBezTo>
                    <a:pt x="132" y="69"/>
                    <a:pt x="126" y="68"/>
                    <a:pt x="121" y="66"/>
                  </a:cubicBezTo>
                  <a:cubicBezTo>
                    <a:pt x="111" y="63"/>
                    <a:pt x="102" y="60"/>
                    <a:pt x="92" y="58"/>
                  </a:cubicBezTo>
                  <a:cubicBezTo>
                    <a:pt x="91" y="58"/>
                    <a:pt x="91" y="59"/>
                    <a:pt x="92" y="59"/>
                  </a:cubicBezTo>
                  <a:cubicBezTo>
                    <a:pt x="101" y="63"/>
                    <a:pt x="111" y="66"/>
                    <a:pt x="121" y="69"/>
                  </a:cubicBezTo>
                  <a:cubicBezTo>
                    <a:pt x="123" y="70"/>
                    <a:pt x="124" y="70"/>
                    <a:pt x="125" y="71"/>
                  </a:cubicBezTo>
                  <a:cubicBezTo>
                    <a:pt x="124" y="70"/>
                    <a:pt x="122" y="70"/>
                    <a:pt x="120" y="69"/>
                  </a:cubicBezTo>
                  <a:cubicBezTo>
                    <a:pt x="110" y="66"/>
                    <a:pt x="100" y="62"/>
                    <a:pt x="89" y="60"/>
                  </a:cubicBezTo>
                  <a:cubicBezTo>
                    <a:pt x="89" y="60"/>
                    <a:pt x="89" y="60"/>
                    <a:pt x="89" y="60"/>
                  </a:cubicBezTo>
                  <a:close/>
                  <a:moveTo>
                    <a:pt x="152" y="78"/>
                  </a:moveTo>
                  <a:cubicBezTo>
                    <a:pt x="152" y="78"/>
                    <a:pt x="152" y="78"/>
                    <a:pt x="152" y="78"/>
                  </a:cubicBezTo>
                  <a:cubicBezTo>
                    <a:pt x="152" y="78"/>
                    <a:pt x="151" y="78"/>
                    <a:pt x="151" y="78"/>
                  </a:cubicBezTo>
                  <a:cubicBezTo>
                    <a:pt x="141" y="75"/>
                    <a:pt x="132" y="72"/>
                    <a:pt x="123" y="69"/>
                  </a:cubicBezTo>
                  <a:cubicBezTo>
                    <a:pt x="113" y="66"/>
                    <a:pt x="103" y="63"/>
                    <a:pt x="93" y="59"/>
                  </a:cubicBezTo>
                  <a:cubicBezTo>
                    <a:pt x="97" y="60"/>
                    <a:pt x="103" y="61"/>
                    <a:pt x="107" y="62"/>
                  </a:cubicBezTo>
                  <a:cubicBezTo>
                    <a:pt x="112" y="64"/>
                    <a:pt x="117" y="66"/>
                    <a:pt x="122" y="67"/>
                  </a:cubicBezTo>
                  <a:cubicBezTo>
                    <a:pt x="132" y="70"/>
                    <a:pt x="142" y="73"/>
                    <a:pt x="152" y="75"/>
                  </a:cubicBezTo>
                  <a:cubicBezTo>
                    <a:pt x="152" y="76"/>
                    <a:pt x="152" y="77"/>
                    <a:pt x="152" y="78"/>
                  </a:cubicBezTo>
                  <a:close/>
                  <a:moveTo>
                    <a:pt x="152" y="74"/>
                  </a:moveTo>
                  <a:cubicBezTo>
                    <a:pt x="145" y="70"/>
                    <a:pt x="136" y="69"/>
                    <a:pt x="129" y="66"/>
                  </a:cubicBezTo>
                  <a:cubicBezTo>
                    <a:pt x="124" y="65"/>
                    <a:pt x="118" y="63"/>
                    <a:pt x="113" y="61"/>
                  </a:cubicBezTo>
                  <a:cubicBezTo>
                    <a:pt x="109" y="60"/>
                    <a:pt x="105" y="59"/>
                    <a:pt x="101" y="58"/>
                  </a:cubicBezTo>
                  <a:cubicBezTo>
                    <a:pt x="103" y="58"/>
                    <a:pt x="105" y="59"/>
                    <a:pt x="106" y="59"/>
                  </a:cubicBezTo>
                  <a:cubicBezTo>
                    <a:pt x="112" y="60"/>
                    <a:pt x="117" y="61"/>
                    <a:pt x="122" y="63"/>
                  </a:cubicBezTo>
                  <a:cubicBezTo>
                    <a:pt x="131" y="65"/>
                    <a:pt x="141" y="68"/>
                    <a:pt x="150" y="69"/>
                  </a:cubicBezTo>
                  <a:cubicBezTo>
                    <a:pt x="151" y="71"/>
                    <a:pt x="151" y="72"/>
                    <a:pt x="152" y="74"/>
                  </a:cubicBezTo>
                  <a:close/>
                  <a:moveTo>
                    <a:pt x="152" y="79"/>
                  </a:moveTo>
                  <a:cubicBezTo>
                    <a:pt x="152" y="80"/>
                    <a:pt x="152" y="81"/>
                    <a:pt x="151" y="81"/>
                  </a:cubicBezTo>
                  <a:cubicBezTo>
                    <a:pt x="151" y="81"/>
                    <a:pt x="151" y="82"/>
                    <a:pt x="151" y="82"/>
                  </a:cubicBezTo>
                  <a:cubicBezTo>
                    <a:pt x="147" y="80"/>
                    <a:pt x="142" y="79"/>
                    <a:pt x="138" y="78"/>
                  </a:cubicBezTo>
                  <a:cubicBezTo>
                    <a:pt x="133" y="76"/>
                    <a:pt x="128" y="74"/>
                    <a:pt x="123" y="73"/>
                  </a:cubicBezTo>
                  <a:cubicBezTo>
                    <a:pt x="113" y="69"/>
                    <a:pt x="101" y="66"/>
                    <a:pt x="91" y="61"/>
                  </a:cubicBezTo>
                  <a:cubicBezTo>
                    <a:pt x="95" y="63"/>
                    <a:pt x="101" y="64"/>
                    <a:pt x="106" y="66"/>
                  </a:cubicBezTo>
                  <a:cubicBezTo>
                    <a:pt x="111" y="67"/>
                    <a:pt x="117" y="69"/>
                    <a:pt x="122" y="70"/>
                  </a:cubicBezTo>
                  <a:cubicBezTo>
                    <a:pt x="132" y="73"/>
                    <a:pt x="142" y="77"/>
                    <a:pt x="152" y="79"/>
                  </a:cubicBezTo>
                  <a:close/>
                  <a:moveTo>
                    <a:pt x="151" y="83"/>
                  </a:moveTo>
                  <a:cubicBezTo>
                    <a:pt x="150" y="84"/>
                    <a:pt x="149" y="85"/>
                    <a:pt x="148" y="86"/>
                  </a:cubicBezTo>
                  <a:cubicBezTo>
                    <a:pt x="138" y="81"/>
                    <a:pt x="127" y="78"/>
                    <a:pt x="116" y="74"/>
                  </a:cubicBezTo>
                  <a:cubicBezTo>
                    <a:pt x="110" y="72"/>
                    <a:pt x="105" y="70"/>
                    <a:pt x="99" y="67"/>
                  </a:cubicBezTo>
                  <a:cubicBezTo>
                    <a:pt x="98" y="67"/>
                    <a:pt x="98" y="67"/>
                    <a:pt x="97" y="67"/>
                  </a:cubicBezTo>
                  <a:cubicBezTo>
                    <a:pt x="106" y="69"/>
                    <a:pt x="115" y="72"/>
                    <a:pt x="124" y="75"/>
                  </a:cubicBezTo>
                  <a:cubicBezTo>
                    <a:pt x="129" y="76"/>
                    <a:pt x="135" y="78"/>
                    <a:pt x="140" y="80"/>
                  </a:cubicBezTo>
                  <a:cubicBezTo>
                    <a:pt x="143" y="81"/>
                    <a:pt x="147" y="83"/>
                    <a:pt x="151" y="83"/>
                  </a:cubicBezTo>
                  <a:close/>
                  <a:moveTo>
                    <a:pt x="147" y="87"/>
                  </a:moveTo>
                  <a:cubicBezTo>
                    <a:pt x="146" y="88"/>
                    <a:pt x="145" y="88"/>
                    <a:pt x="143" y="89"/>
                  </a:cubicBezTo>
                  <a:cubicBezTo>
                    <a:pt x="143" y="89"/>
                    <a:pt x="142" y="88"/>
                    <a:pt x="142" y="88"/>
                  </a:cubicBezTo>
                  <a:cubicBezTo>
                    <a:pt x="142" y="88"/>
                    <a:pt x="141" y="88"/>
                    <a:pt x="140" y="88"/>
                  </a:cubicBezTo>
                  <a:cubicBezTo>
                    <a:pt x="140" y="88"/>
                    <a:pt x="139" y="87"/>
                    <a:pt x="139" y="87"/>
                  </a:cubicBezTo>
                  <a:cubicBezTo>
                    <a:pt x="138" y="87"/>
                    <a:pt x="138" y="87"/>
                    <a:pt x="137" y="86"/>
                  </a:cubicBezTo>
                  <a:cubicBezTo>
                    <a:pt x="135" y="86"/>
                    <a:pt x="133" y="85"/>
                    <a:pt x="132" y="85"/>
                  </a:cubicBezTo>
                  <a:cubicBezTo>
                    <a:pt x="124" y="82"/>
                    <a:pt x="116" y="79"/>
                    <a:pt x="108" y="76"/>
                  </a:cubicBezTo>
                  <a:cubicBezTo>
                    <a:pt x="101" y="74"/>
                    <a:pt x="93" y="71"/>
                    <a:pt x="86" y="68"/>
                  </a:cubicBezTo>
                  <a:cubicBezTo>
                    <a:pt x="88" y="69"/>
                    <a:pt x="89" y="69"/>
                    <a:pt x="90" y="69"/>
                  </a:cubicBezTo>
                  <a:cubicBezTo>
                    <a:pt x="94" y="70"/>
                    <a:pt x="97" y="71"/>
                    <a:pt x="101" y="72"/>
                  </a:cubicBezTo>
                  <a:cubicBezTo>
                    <a:pt x="110" y="75"/>
                    <a:pt x="118" y="78"/>
                    <a:pt x="127" y="80"/>
                  </a:cubicBezTo>
                  <a:cubicBezTo>
                    <a:pt x="134" y="82"/>
                    <a:pt x="140" y="85"/>
                    <a:pt x="147" y="87"/>
                  </a:cubicBezTo>
                  <a:close/>
                  <a:moveTo>
                    <a:pt x="142" y="89"/>
                  </a:moveTo>
                  <a:cubicBezTo>
                    <a:pt x="141" y="90"/>
                    <a:pt x="139" y="90"/>
                    <a:pt x="138" y="90"/>
                  </a:cubicBezTo>
                  <a:cubicBezTo>
                    <a:pt x="134" y="88"/>
                    <a:pt x="129" y="87"/>
                    <a:pt x="125" y="85"/>
                  </a:cubicBezTo>
                  <a:cubicBezTo>
                    <a:pt x="119" y="83"/>
                    <a:pt x="112" y="81"/>
                    <a:pt x="106" y="79"/>
                  </a:cubicBezTo>
                  <a:cubicBezTo>
                    <a:pt x="100" y="77"/>
                    <a:pt x="94" y="74"/>
                    <a:pt x="88" y="72"/>
                  </a:cubicBezTo>
                  <a:cubicBezTo>
                    <a:pt x="87" y="72"/>
                    <a:pt x="87" y="71"/>
                    <a:pt x="86" y="71"/>
                  </a:cubicBezTo>
                  <a:cubicBezTo>
                    <a:pt x="91" y="72"/>
                    <a:pt x="96" y="74"/>
                    <a:pt x="102" y="76"/>
                  </a:cubicBezTo>
                  <a:cubicBezTo>
                    <a:pt x="110" y="79"/>
                    <a:pt x="119" y="82"/>
                    <a:pt x="128" y="84"/>
                  </a:cubicBezTo>
                  <a:cubicBezTo>
                    <a:pt x="130" y="85"/>
                    <a:pt x="133" y="86"/>
                    <a:pt x="135" y="87"/>
                  </a:cubicBezTo>
                  <a:cubicBezTo>
                    <a:pt x="137" y="88"/>
                    <a:pt x="140" y="88"/>
                    <a:pt x="142" y="89"/>
                  </a:cubicBezTo>
                  <a:close/>
                  <a:moveTo>
                    <a:pt x="135" y="91"/>
                  </a:moveTo>
                  <a:cubicBezTo>
                    <a:pt x="134" y="91"/>
                    <a:pt x="133" y="91"/>
                    <a:pt x="132" y="91"/>
                  </a:cubicBezTo>
                  <a:cubicBezTo>
                    <a:pt x="129" y="89"/>
                    <a:pt x="125" y="89"/>
                    <a:pt x="122" y="87"/>
                  </a:cubicBezTo>
                  <a:cubicBezTo>
                    <a:pt x="119" y="86"/>
                    <a:pt x="116" y="85"/>
                    <a:pt x="114" y="84"/>
                  </a:cubicBezTo>
                  <a:cubicBezTo>
                    <a:pt x="117" y="85"/>
                    <a:pt x="120" y="86"/>
                    <a:pt x="124" y="87"/>
                  </a:cubicBezTo>
                  <a:cubicBezTo>
                    <a:pt x="127" y="88"/>
                    <a:pt x="131" y="90"/>
                    <a:pt x="135" y="91"/>
                  </a:cubicBezTo>
                  <a:close/>
                  <a:moveTo>
                    <a:pt x="130" y="92"/>
                  </a:moveTo>
                  <a:cubicBezTo>
                    <a:pt x="129" y="92"/>
                    <a:pt x="129" y="92"/>
                    <a:pt x="128" y="93"/>
                  </a:cubicBezTo>
                  <a:cubicBezTo>
                    <a:pt x="126" y="91"/>
                    <a:pt x="123" y="90"/>
                    <a:pt x="120" y="90"/>
                  </a:cubicBezTo>
                  <a:cubicBezTo>
                    <a:pt x="115" y="88"/>
                    <a:pt x="111" y="87"/>
                    <a:pt x="106" y="85"/>
                  </a:cubicBezTo>
                  <a:cubicBezTo>
                    <a:pt x="114" y="88"/>
                    <a:pt x="122" y="90"/>
                    <a:pt x="130" y="92"/>
                  </a:cubicBezTo>
                  <a:close/>
                  <a:moveTo>
                    <a:pt x="33" y="64"/>
                  </a:moveTo>
                  <a:cubicBezTo>
                    <a:pt x="33" y="64"/>
                    <a:pt x="34" y="63"/>
                    <a:pt x="34" y="62"/>
                  </a:cubicBezTo>
                  <a:cubicBezTo>
                    <a:pt x="43" y="65"/>
                    <a:pt x="52" y="70"/>
                    <a:pt x="61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4" y="73"/>
                    <a:pt x="64" y="73"/>
                    <a:pt x="65" y="73"/>
                  </a:cubicBezTo>
                  <a:cubicBezTo>
                    <a:pt x="65" y="73"/>
                    <a:pt x="65" y="73"/>
                    <a:pt x="66" y="73"/>
                  </a:cubicBezTo>
                  <a:cubicBezTo>
                    <a:pt x="71" y="75"/>
                    <a:pt x="77" y="78"/>
                    <a:pt x="83" y="79"/>
                  </a:cubicBezTo>
                  <a:cubicBezTo>
                    <a:pt x="89" y="81"/>
                    <a:pt x="96" y="82"/>
                    <a:pt x="102" y="85"/>
                  </a:cubicBezTo>
                  <a:cubicBezTo>
                    <a:pt x="109" y="87"/>
                    <a:pt x="115" y="89"/>
                    <a:pt x="122" y="91"/>
                  </a:cubicBezTo>
                  <a:cubicBezTo>
                    <a:pt x="123" y="91"/>
                    <a:pt x="127" y="93"/>
                    <a:pt x="127" y="93"/>
                  </a:cubicBezTo>
                  <a:cubicBezTo>
                    <a:pt x="127" y="93"/>
                    <a:pt x="127" y="93"/>
                    <a:pt x="127" y="93"/>
                  </a:cubicBezTo>
                  <a:cubicBezTo>
                    <a:pt x="126" y="93"/>
                    <a:pt x="126" y="93"/>
                    <a:pt x="124" y="93"/>
                  </a:cubicBezTo>
                  <a:cubicBezTo>
                    <a:pt x="121" y="92"/>
                    <a:pt x="118" y="91"/>
                    <a:pt x="115" y="90"/>
                  </a:cubicBezTo>
                  <a:cubicBezTo>
                    <a:pt x="101" y="87"/>
                    <a:pt x="87" y="82"/>
                    <a:pt x="74" y="77"/>
                  </a:cubicBezTo>
                  <a:cubicBezTo>
                    <a:pt x="60" y="73"/>
                    <a:pt x="46" y="70"/>
                    <a:pt x="33" y="64"/>
                  </a:cubicBezTo>
                  <a:close/>
                  <a:moveTo>
                    <a:pt x="35" y="61"/>
                  </a:moveTo>
                  <a:cubicBezTo>
                    <a:pt x="36" y="60"/>
                    <a:pt x="37" y="58"/>
                    <a:pt x="38" y="56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44" y="61"/>
                    <a:pt x="51" y="62"/>
                    <a:pt x="58" y="66"/>
                  </a:cubicBezTo>
                  <a:cubicBezTo>
                    <a:pt x="52" y="63"/>
                    <a:pt x="44" y="60"/>
                    <a:pt x="38" y="59"/>
                  </a:cubicBezTo>
                  <a:cubicBezTo>
                    <a:pt x="38" y="58"/>
                    <a:pt x="37" y="59"/>
                    <a:pt x="38" y="59"/>
                  </a:cubicBezTo>
                  <a:cubicBezTo>
                    <a:pt x="43" y="64"/>
                    <a:pt x="51" y="66"/>
                    <a:pt x="58" y="69"/>
                  </a:cubicBezTo>
                  <a:cubicBezTo>
                    <a:pt x="59" y="70"/>
                    <a:pt x="59" y="70"/>
                    <a:pt x="59" y="71"/>
                  </a:cubicBezTo>
                  <a:cubicBezTo>
                    <a:pt x="58" y="71"/>
                    <a:pt x="58" y="70"/>
                    <a:pt x="57" y="70"/>
                  </a:cubicBezTo>
                  <a:cubicBezTo>
                    <a:pt x="55" y="69"/>
                    <a:pt x="52" y="68"/>
                    <a:pt x="50" y="67"/>
                  </a:cubicBezTo>
                  <a:cubicBezTo>
                    <a:pt x="45" y="65"/>
                    <a:pt x="40" y="63"/>
                    <a:pt x="35" y="61"/>
                  </a:cubicBezTo>
                  <a:close/>
                  <a:moveTo>
                    <a:pt x="39" y="56"/>
                  </a:moveTo>
                  <a:cubicBezTo>
                    <a:pt x="39" y="55"/>
                    <a:pt x="40" y="54"/>
                    <a:pt x="40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45" y="56"/>
                    <a:pt x="49" y="58"/>
                    <a:pt x="54" y="59"/>
                  </a:cubicBezTo>
                  <a:cubicBezTo>
                    <a:pt x="54" y="59"/>
                    <a:pt x="54" y="60"/>
                    <a:pt x="54" y="60"/>
                  </a:cubicBezTo>
                  <a:cubicBezTo>
                    <a:pt x="55" y="60"/>
                    <a:pt x="55" y="61"/>
                    <a:pt x="55" y="61"/>
                  </a:cubicBezTo>
                  <a:cubicBezTo>
                    <a:pt x="54" y="61"/>
                    <a:pt x="53" y="60"/>
                    <a:pt x="52" y="60"/>
                  </a:cubicBezTo>
                  <a:cubicBezTo>
                    <a:pt x="48" y="58"/>
                    <a:pt x="43" y="57"/>
                    <a:pt x="39" y="56"/>
                  </a:cubicBezTo>
                  <a:close/>
                  <a:moveTo>
                    <a:pt x="40" y="53"/>
                  </a:moveTo>
                  <a:cubicBezTo>
                    <a:pt x="41" y="53"/>
                    <a:pt x="41" y="53"/>
                    <a:pt x="41" y="52"/>
                  </a:cubicBezTo>
                  <a:cubicBezTo>
                    <a:pt x="45" y="54"/>
                    <a:pt x="50" y="56"/>
                    <a:pt x="54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49" y="57"/>
                    <a:pt x="45" y="55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lose/>
                  <a:moveTo>
                    <a:pt x="42" y="52"/>
                  </a:moveTo>
                  <a:cubicBezTo>
                    <a:pt x="42" y="51"/>
                    <a:pt x="43" y="50"/>
                    <a:pt x="43" y="50"/>
                  </a:cubicBezTo>
                  <a:cubicBezTo>
                    <a:pt x="43" y="50"/>
                    <a:pt x="43" y="50"/>
                    <a:pt x="44" y="50"/>
                  </a:cubicBezTo>
                  <a:cubicBezTo>
                    <a:pt x="47" y="51"/>
                    <a:pt x="51" y="53"/>
                    <a:pt x="55" y="55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0" y="55"/>
                    <a:pt x="46" y="53"/>
                    <a:pt x="42" y="52"/>
                  </a:cubicBezTo>
                  <a:close/>
                  <a:moveTo>
                    <a:pt x="44" y="49"/>
                  </a:moveTo>
                  <a:cubicBezTo>
                    <a:pt x="45" y="47"/>
                    <a:pt x="47" y="46"/>
                    <a:pt x="49" y="44"/>
                  </a:cubicBezTo>
                  <a:cubicBezTo>
                    <a:pt x="51" y="47"/>
                    <a:pt x="54" y="49"/>
                    <a:pt x="57" y="51"/>
                  </a:cubicBezTo>
                  <a:cubicBezTo>
                    <a:pt x="59" y="52"/>
                    <a:pt x="57" y="51"/>
                    <a:pt x="56" y="51"/>
                  </a:cubicBezTo>
                  <a:cubicBezTo>
                    <a:pt x="55" y="50"/>
                    <a:pt x="53" y="49"/>
                    <a:pt x="52" y="49"/>
                  </a:cubicBezTo>
                  <a:cubicBezTo>
                    <a:pt x="50" y="48"/>
                    <a:pt x="49" y="47"/>
                    <a:pt x="47" y="47"/>
                  </a:cubicBezTo>
                  <a:cubicBezTo>
                    <a:pt x="47" y="46"/>
                    <a:pt x="46" y="47"/>
                    <a:pt x="47" y="47"/>
                  </a:cubicBezTo>
                  <a:cubicBezTo>
                    <a:pt x="49" y="49"/>
                    <a:pt x="53" y="53"/>
                    <a:pt x="56" y="54"/>
                  </a:cubicBezTo>
                  <a:cubicBezTo>
                    <a:pt x="52" y="53"/>
                    <a:pt x="48" y="51"/>
                    <a:pt x="44" y="49"/>
                  </a:cubicBezTo>
                  <a:close/>
                  <a:moveTo>
                    <a:pt x="49" y="43"/>
                  </a:moveTo>
                  <a:cubicBezTo>
                    <a:pt x="50" y="43"/>
                    <a:pt x="51" y="42"/>
                    <a:pt x="52" y="41"/>
                  </a:cubicBezTo>
                  <a:cubicBezTo>
                    <a:pt x="54" y="44"/>
                    <a:pt x="57" y="47"/>
                    <a:pt x="61" y="49"/>
                  </a:cubicBezTo>
                  <a:cubicBezTo>
                    <a:pt x="59" y="48"/>
                    <a:pt x="58" y="48"/>
                    <a:pt x="56" y="47"/>
                  </a:cubicBezTo>
                  <a:cubicBezTo>
                    <a:pt x="54" y="46"/>
                    <a:pt x="52" y="44"/>
                    <a:pt x="49" y="43"/>
                  </a:cubicBezTo>
                  <a:close/>
                  <a:moveTo>
                    <a:pt x="52" y="41"/>
                  </a:moveTo>
                  <a:cubicBezTo>
                    <a:pt x="53" y="40"/>
                    <a:pt x="55" y="39"/>
                    <a:pt x="56" y="38"/>
                  </a:cubicBezTo>
                  <a:cubicBezTo>
                    <a:pt x="56" y="37"/>
                    <a:pt x="57" y="37"/>
                    <a:pt x="57" y="36"/>
                  </a:cubicBezTo>
                  <a:cubicBezTo>
                    <a:pt x="57" y="36"/>
                    <a:pt x="57" y="36"/>
                    <a:pt x="58" y="37"/>
                  </a:cubicBezTo>
                  <a:cubicBezTo>
                    <a:pt x="60" y="39"/>
                    <a:pt x="63" y="41"/>
                    <a:pt x="66" y="43"/>
                  </a:cubicBezTo>
                  <a:cubicBezTo>
                    <a:pt x="63" y="41"/>
                    <a:pt x="59" y="40"/>
                    <a:pt x="56" y="39"/>
                  </a:cubicBezTo>
                  <a:cubicBezTo>
                    <a:pt x="56" y="38"/>
                    <a:pt x="55" y="39"/>
                    <a:pt x="56" y="39"/>
                  </a:cubicBezTo>
                  <a:cubicBezTo>
                    <a:pt x="58" y="41"/>
                    <a:pt x="60" y="43"/>
                    <a:pt x="62" y="44"/>
                  </a:cubicBezTo>
                  <a:cubicBezTo>
                    <a:pt x="59" y="43"/>
                    <a:pt x="55" y="42"/>
                    <a:pt x="52" y="41"/>
                  </a:cubicBezTo>
                  <a:close/>
                  <a:moveTo>
                    <a:pt x="58" y="36"/>
                  </a:moveTo>
                  <a:cubicBezTo>
                    <a:pt x="59" y="35"/>
                    <a:pt x="60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4" y="39"/>
                    <a:pt x="71" y="41"/>
                    <a:pt x="75" y="45"/>
                  </a:cubicBezTo>
                  <a:cubicBezTo>
                    <a:pt x="79" y="47"/>
                    <a:pt x="75" y="44"/>
                    <a:pt x="74" y="44"/>
                  </a:cubicBezTo>
                  <a:cubicBezTo>
                    <a:pt x="72" y="43"/>
                    <a:pt x="71" y="42"/>
                    <a:pt x="69" y="41"/>
                  </a:cubicBezTo>
                  <a:cubicBezTo>
                    <a:pt x="65" y="39"/>
                    <a:pt x="62" y="38"/>
                    <a:pt x="58" y="36"/>
                  </a:cubicBezTo>
                  <a:cubicBezTo>
                    <a:pt x="58" y="36"/>
                    <a:pt x="58" y="36"/>
                    <a:pt x="58" y="36"/>
                  </a:cubicBezTo>
                  <a:close/>
                  <a:moveTo>
                    <a:pt x="61" y="33"/>
                  </a:moveTo>
                  <a:cubicBezTo>
                    <a:pt x="62" y="33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6" y="34"/>
                    <a:pt x="68" y="36"/>
                    <a:pt x="70" y="37"/>
                  </a:cubicBezTo>
                  <a:cubicBezTo>
                    <a:pt x="67" y="36"/>
                    <a:pt x="64" y="35"/>
                    <a:pt x="61" y="33"/>
                  </a:cubicBezTo>
                  <a:cubicBezTo>
                    <a:pt x="61" y="33"/>
                    <a:pt x="61" y="33"/>
                    <a:pt x="61" y="33"/>
                  </a:cubicBezTo>
                  <a:close/>
                  <a:moveTo>
                    <a:pt x="64" y="32"/>
                  </a:moveTo>
                  <a:cubicBezTo>
                    <a:pt x="68" y="29"/>
                    <a:pt x="72" y="26"/>
                    <a:pt x="77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7" y="24"/>
                    <a:pt x="77" y="25"/>
                    <a:pt x="77" y="25"/>
                  </a:cubicBezTo>
                  <a:cubicBezTo>
                    <a:pt x="78" y="25"/>
                    <a:pt x="79" y="26"/>
                    <a:pt x="80" y="26"/>
                  </a:cubicBezTo>
                  <a:cubicBezTo>
                    <a:pt x="79" y="26"/>
                    <a:pt x="78" y="25"/>
                    <a:pt x="77" y="25"/>
                  </a:cubicBezTo>
                  <a:cubicBezTo>
                    <a:pt x="76" y="25"/>
                    <a:pt x="76" y="26"/>
                    <a:pt x="76" y="26"/>
                  </a:cubicBezTo>
                  <a:cubicBezTo>
                    <a:pt x="77" y="26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5" y="27"/>
                    <a:pt x="74" y="26"/>
                    <a:pt x="73" y="27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3" y="28"/>
                    <a:pt x="74" y="28"/>
                    <a:pt x="75" y="29"/>
                  </a:cubicBezTo>
                  <a:cubicBezTo>
                    <a:pt x="74" y="28"/>
                    <a:pt x="72" y="28"/>
                    <a:pt x="71" y="28"/>
                  </a:cubicBezTo>
                  <a:cubicBezTo>
                    <a:pt x="71" y="28"/>
                    <a:pt x="71" y="28"/>
                    <a:pt x="71" y="29"/>
                  </a:cubicBezTo>
                  <a:cubicBezTo>
                    <a:pt x="72" y="29"/>
                    <a:pt x="74" y="30"/>
                    <a:pt x="75" y="30"/>
                  </a:cubicBezTo>
                  <a:cubicBezTo>
                    <a:pt x="74" y="32"/>
                    <a:pt x="76" y="34"/>
                    <a:pt x="78" y="34"/>
                  </a:cubicBezTo>
                  <a:cubicBezTo>
                    <a:pt x="78" y="34"/>
                    <a:pt x="79" y="34"/>
                    <a:pt x="79" y="34"/>
                  </a:cubicBezTo>
                  <a:cubicBezTo>
                    <a:pt x="80" y="35"/>
                    <a:pt x="81" y="36"/>
                    <a:pt x="83" y="37"/>
                  </a:cubicBezTo>
                  <a:cubicBezTo>
                    <a:pt x="83" y="37"/>
                    <a:pt x="83" y="38"/>
                    <a:pt x="84" y="38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3" y="38"/>
                    <a:pt x="83" y="38"/>
                    <a:pt x="83" y="37"/>
                  </a:cubicBezTo>
                  <a:cubicBezTo>
                    <a:pt x="82" y="37"/>
                    <a:pt x="80" y="36"/>
                    <a:pt x="79" y="36"/>
                  </a:cubicBezTo>
                  <a:cubicBezTo>
                    <a:pt x="76" y="34"/>
                    <a:pt x="72" y="31"/>
                    <a:pt x="68" y="29"/>
                  </a:cubicBezTo>
                  <a:cubicBezTo>
                    <a:pt x="68" y="29"/>
                    <a:pt x="68" y="30"/>
                    <a:pt x="68" y="30"/>
                  </a:cubicBezTo>
                  <a:cubicBezTo>
                    <a:pt x="73" y="32"/>
                    <a:pt x="78" y="36"/>
                    <a:pt x="83" y="38"/>
                  </a:cubicBezTo>
                  <a:cubicBezTo>
                    <a:pt x="83" y="39"/>
                    <a:pt x="82" y="39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79" y="37"/>
                    <a:pt x="76" y="36"/>
                    <a:pt x="73" y="34"/>
                  </a:cubicBezTo>
                  <a:cubicBezTo>
                    <a:pt x="72" y="33"/>
                    <a:pt x="71" y="32"/>
                    <a:pt x="69" y="32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68" y="31"/>
                    <a:pt x="67" y="30"/>
                    <a:pt x="67" y="30"/>
                  </a:cubicBezTo>
                  <a:cubicBezTo>
                    <a:pt x="66" y="30"/>
                    <a:pt x="66" y="31"/>
                    <a:pt x="66" y="31"/>
                  </a:cubicBezTo>
                  <a:cubicBezTo>
                    <a:pt x="71" y="34"/>
                    <a:pt x="75" y="38"/>
                    <a:pt x="79" y="40"/>
                  </a:cubicBezTo>
                  <a:cubicBezTo>
                    <a:pt x="74" y="38"/>
                    <a:pt x="69" y="35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93" y="36"/>
                  </a:moveTo>
                  <a:cubicBezTo>
                    <a:pt x="92" y="35"/>
                    <a:pt x="91" y="35"/>
                    <a:pt x="90" y="34"/>
                  </a:cubicBezTo>
                  <a:cubicBezTo>
                    <a:pt x="86" y="31"/>
                    <a:pt x="91" y="33"/>
                    <a:pt x="92" y="34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4" y="35"/>
                    <a:pt x="96" y="37"/>
                    <a:pt x="97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7" y="37"/>
                  </a:cubicBezTo>
                  <a:cubicBezTo>
                    <a:pt x="96" y="37"/>
                    <a:pt x="94" y="36"/>
                    <a:pt x="93" y="36"/>
                  </a:cubicBezTo>
                  <a:close/>
                  <a:moveTo>
                    <a:pt x="93" y="33"/>
                  </a:moveTo>
                  <a:cubicBezTo>
                    <a:pt x="93" y="33"/>
                    <a:pt x="93" y="33"/>
                    <a:pt x="93" y="33"/>
                  </a:cubicBezTo>
                  <a:cubicBezTo>
                    <a:pt x="93" y="33"/>
                    <a:pt x="93" y="33"/>
                    <a:pt x="93" y="33"/>
                  </a:cubicBezTo>
                  <a:close/>
                  <a:moveTo>
                    <a:pt x="89" y="31"/>
                  </a:moveTo>
                  <a:cubicBezTo>
                    <a:pt x="90" y="31"/>
                    <a:pt x="91" y="30"/>
                    <a:pt x="92" y="29"/>
                  </a:cubicBezTo>
                  <a:cubicBezTo>
                    <a:pt x="92" y="29"/>
                    <a:pt x="92" y="30"/>
                    <a:pt x="92" y="30"/>
                  </a:cubicBezTo>
                  <a:cubicBezTo>
                    <a:pt x="92" y="31"/>
                    <a:pt x="93" y="32"/>
                    <a:pt x="94" y="33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93" y="33"/>
                    <a:pt x="93" y="32"/>
                    <a:pt x="92" y="32"/>
                  </a:cubicBezTo>
                  <a:cubicBezTo>
                    <a:pt x="92" y="32"/>
                    <a:pt x="91" y="32"/>
                    <a:pt x="91" y="32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0" y="32"/>
                    <a:pt x="89" y="31"/>
                    <a:pt x="89" y="31"/>
                  </a:cubicBezTo>
                  <a:close/>
                  <a:moveTo>
                    <a:pt x="92" y="29"/>
                  </a:moveTo>
                  <a:cubicBezTo>
                    <a:pt x="92" y="29"/>
                    <a:pt x="92" y="29"/>
                    <a:pt x="92" y="29"/>
                  </a:cubicBezTo>
                  <a:cubicBezTo>
                    <a:pt x="93" y="29"/>
                    <a:pt x="93" y="28"/>
                    <a:pt x="94" y="28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5" y="30"/>
                    <a:pt x="98" y="32"/>
                    <a:pt x="92" y="29"/>
                  </a:cubicBezTo>
                  <a:cubicBezTo>
                    <a:pt x="92" y="29"/>
                    <a:pt x="92" y="29"/>
                    <a:pt x="92" y="29"/>
                  </a:cubicBezTo>
                  <a:close/>
                  <a:moveTo>
                    <a:pt x="94" y="28"/>
                  </a:moveTo>
                  <a:cubicBezTo>
                    <a:pt x="94" y="27"/>
                    <a:pt x="95" y="27"/>
                    <a:pt x="95" y="27"/>
                  </a:cubicBezTo>
                  <a:cubicBezTo>
                    <a:pt x="96" y="26"/>
                    <a:pt x="97" y="27"/>
                    <a:pt x="97" y="28"/>
                  </a:cubicBezTo>
                  <a:cubicBezTo>
                    <a:pt x="96" y="28"/>
                    <a:pt x="95" y="28"/>
                    <a:pt x="94" y="28"/>
                  </a:cubicBezTo>
                  <a:cubicBezTo>
                    <a:pt x="94" y="28"/>
                    <a:pt x="94" y="28"/>
                    <a:pt x="94" y="28"/>
                  </a:cubicBezTo>
                  <a:close/>
                  <a:moveTo>
                    <a:pt x="97" y="29"/>
                  </a:moveTo>
                  <a:cubicBezTo>
                    <a:pt x="97" y="29"/>
                    <a:pt x="97" y="29"/>
                    <a:pt x="97" y="30"/>
                  </a:cubicBezTo>
                  <a:cubicBezTo>
                    <a:pt x="96" y="29"/>
                    <a:pt x="95" y="28"/>
                    <a:pt x="97" y="29"/>
                  </a:cubicBezTo>
                  <a:close/>
                  <a:moveTo>
                    <a:pt x="102" y="36"/>
                  </a:moveTo>
                  <a:cubicBezTo>
                    <a:pt x="102" y="36"/>
                    <a:pt x="102" y="36"/>
                    <a:pt x="102" y="37"/>
                  </a:cubicBezTo>
                  <a:cubicBezTo>
                    <a:pt x="103" y="37"/>
                    <a:pt x="105" y="38"/>
                    <a:pt x="105" y="39"/>
                  </a:cubicBezTo>
                  <a:cubicBezTo>
                    <a:pt x="105" y="39"/>
                    <a:pt x="105" y="39"/>
                    <a:pt x="104" y="39"/>
                  </a:cubicBezTo>
                  <a:cubicBezTo>
                    <a:pt x="104" y="39"/>
                    <a:pt x="104" y="39"/>
                    <a:pt x="104" y="39"/>
                  </a:cubicBezTo>
                  <a:cubicBezTo>
                    <a:pt x="101" y="38"/>
                    <a:pt x="99" y="36"/>
                    <a:pt x="96" y="35"/>
                  </a:cubicBezTo>
                  <a:cubicBezTo>
                    <a:pt x="97" y="35"/>
                    <a:pt x="97" y="34"/>
                    <a:pt x="97" y="34"/>
                  </a:cubicBezTo>
                  <a:cubicBezTo>
                    <a:pt x="96" y="33"/>
                    <a:pt x="95" y="32"/>
                    <a:pt x="94" y="31"/>
                  </a:cubicBezTo>
                  <a:cubicBezTo>
                    <a:pt x="93" y="30"/>
                    <a:pt x="95" y="31"/>
                    <a:pt x="96" y="31"/>
                  </a:cubicBezTo>
                  <a:cubicBezTo>
                    <a:pt x="96" y="32"/>
                    <a:pt x="96" y="33"/>
                    <a:pt x="96" y="33"/>
                  </a:cubicBezTo>
                  <a:cubicBezTo>
                    <a:pt x="97" y="35"/>
                    <a:pt x="100" y="36"/>
                    <a:pt x="102" y="36"/>
                  </a:cubicBezTo>
                  <a:close/>
                  <a:moveTo>
                    <a:pt x="106" y="35"/>
                  </a:moveTo>
                  <a:cubicBezTo>
                    <a:pt x="106" y="36"/>
                    <a:pt x="107" y="37"/>
                    <a:pt x="108" y="37"/>
                  </a:cubicBezTo>
                  <a:cubicBezTo>
                    <a:pt x="106" y="37"/>
                    <a:pt x="105" y="36"/>
                    <a:pt x="103" y="35"/>
                  </a:cubicBezTo>
                  <a:cubicBezTo>
                    <a:pt x="104" y="35"/>
                    <a:pt x="105" y="35"/>
                    <a:pt x="106" y="35"/>
                  </a:cubicBezTo>
                  <a:cubicBezTo>
                    <a:pt x="106" y="35"/>
                    <a:pt x="106" y="35"/>
                    <a:pt x="106" y="35"/>
                  </a:cubicBezTo>
                  <a:close/>
                  <a:moveTo>
                    <a:pt x="106" y="35"/>
                  </a:moveTo>
                  <a:cubicBezTo>
                    <a:pt x="107" y="35"/>
                    <a:pt x="108" y="34"/>
                    <a:pt x="109" y="34"/>
                  </a:cubicBezTo>
                  <a:cubicBezTo>
                    <a:pt x="109" y="34"/>
                    <a:pt x="109" y="34"/>
                    <a:pt x="109" y="35"/>
                  </a:cubicBezTo>
                  <a:cubicBezTo>
                    <a:pt x="109" y="36"/>
                    <a:pt x="111" y="37"/>
                    <a:pt x="109" y="36"/>
                  </a:cubicBezTo>
                  <a:cubicBezTo>
                    <a:pt x="107" y="35"/>
                    <a:pt x="107" y="35"/>
                    <a:pt x="106" y="35"/>
                  </a:cubicBezTo>
                  <a:close/>
                  <a:moveTo>
                    <a:pt x="110" y="34"/>
                  </a:moveTo>
                  <a:cubicBezTo>
                    <a:pt x="111" y="34"/>
                    <a:pt x="113" y="34"/>
                    <a:pt x="112" y="35"/>
                  </a:cubicBezTo>
                  <a:cubicBezTo>
                    <a:pt x="112" y="35"/>
                    <a:pt x="112" y="35"/>
                    <a:pt x="112" y="36"/>
                  </a:cubicBezTo>
                  <a:cubicBezTo>
                    <a:pt x="111" y="35"/>
                    <a:pt x="110" y="35"/>
                    <a:pt x="110" y="34"/>
                  </a:cubicBezTo>
                  <a:close/>
                  <a:moveTo>
                    <a:pt x="112" y="36"/>
                  </a:moveTo>
                  <a:cubicBezTo>
                    <a:pt x="111" y="36"/>
                    <a:pt x="111" y="36"/>
                    <a:pt x="111" y="37"/>
                  </a:cubicBezTo>
                  <a:cubicBezTo>
                    <a:pt x="110" y="35"/>
                    <a:pt x="110" y="35"/>
                    <a:pt x="112" y="36"/>
                  </a:cubicBezTo>
                  <a:close/>
                  <a:moveTo>
                    <a:pt x="110" y="37"/>
                  </a:moveTo>
                  <a:cubicBezTo>
                    <a:pt x="110" y="37"/>
                    <a:pt x="109" y="37"/>
                    <a:pt x="109" y="38"/>
                  </a:cubicBezTo>
                  <a:cubicBezTo>
                    <a:pt x="107" y="36"/>
                    <a:pt x="109" y="37"/>
                    <a:pt x="110" y="37"/>
                  </a:cubicBezTo>
                  <a:close/>
                  <a:moveTo>
                    <a:pt x="108" y="38"/>
                  </a:moveTo>
                  <a:cubicBezTo>
                    <a:pt x="107" y="38"/>
                    <a:pt x="106" y="38"/>
                    <a:pt x="105" y="38"/>
                  </a:cubicBezTo>
                  <a:cubicBezTo>
                    <a:pt x="105" y="38"/>
                    <a:pt x="103" y="36"/>
                    <a:pt x="103" y="36"/>
                  </a:cubicBezTo>
                  <a:cubicBezTo>
                    <a:pt x="105" y="37"/>
                    <a:pt x="106" y="37"/>
                    <a:pt x="108" y="38"/>
                  </a:cubicBezTo>
                  <a:close/>
                  <a:moveTo>
                    <a:pt x="103" y="39"/>
                  </a:moveTo>
                  <a:cubicBezTo>
                    <a:pt x="102" y="39"/>
                    <a:pt x="101" y="39"/>
                    <a:pt x="101" y="39"/>
                  </a:cubicBezTo>
                  <a:cubicBezTo>
                    <a:pt x="99" y="38"/>
                    <a:pt x="98" y="37"/>
                    <a:pt x="97" y="37"/>
                  </a:cubicBezTo>
                  <a:cubicBezTo>
                    <a:pt x="96" y="36"/>
                    <a:pt x="95" y="35"/>
                    <a:pt x="95" y="35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8" y="36"/>
                    <a:pt x="100" y="38"/>
                    <a:pt x="103" y="39"/>
                  </a:cubicBezTo>
                  <a:close/>
                  <a:moveTo>
                    <a:pt x="91" y="35"/>
                  </a:moveTo>
                  <a:cubicBezTo>
                    <a:pt x="90" y="35"/>
                    <a:pt x="90" y="35"/>
                    <a:pt x="90" y="35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88" y="34"/>
                    <a:pt x="87" y="33"/>
                    <a:pt x="85" y="33"/>
                  </a:cubicBezTo>
                  <a:cubicBezTo>
                    <a:pt x="86" y="33"/>
                    <a:pt x="86" y="32"/>
                    <a:pt x="87" y="32"/>
                  </a:cubicBezTo>
                  <a:cubicBezTo>
                    <a:pt x="88" y="33"/>
                    <a:pt x="89" y="34"/>
                    <a:pt x="91" y="35"/>
                  </a:cubicBezTo>
                  <a:close/>
                  <a:moveTo>
                    <a:pt x="81" y="26"/>
                  </a:moveTo>
                  <a:cubicBezTo>
                    <a:pt x="80" y="26"/>
                    <a:pt x="79" y="25"/>
                    <a:pt x="78" y="25"/>
                  </a:cubicBezTo>
                  <a:cubicBezTo>
                    <a:pt x="80" y="25"/>
                    <a:pt x="82" y="25"/>
                    <a:pt x="83" y="26"/>
                  </a:cubicBezTo>
                  <a:cubicBezTo>
                    <a:pt x="83" y="26"/>
                    <a:pt x="82" y="26"/>
                    <a:pt x="81" y="26"/>
                  </a:cubicBezTo>
                  <a:close/>
                  <a:moveTo>
                    <a:pt x="76" y="28"/>
                  </a:moveTo>
                  <a:cubicBezTo>
                    <a:pt x="75" y="28"/>
                    <a:pt x="74" y="28"/>
                    <a:pt x="74" y="27"/>
                  </a:cubicBezTo>
                  <a:cubicBezTo>
                    <a:pt x="75" y="27"/>
                    <a:pt x="75" y="27"/>
                    <a:pt x="76" y="28"/>
                  </a:cubicBezTo>
                  <a:cubicBezTo>
                    <a:pt x="76" y="28"/>
                    <a:pt x="76" y="28"/>
                    <a:pt x="76" y="28"/>
                  </a:cubicBezTo>
                  <a:close/>
                  <a:moveTo>
                    <a:pt x="78" y="26"/>
                  </a:moveTo>
                  <a:cubicBezTo>
                    <a:pt x="78" y="26"/>
                    <a:pt x="78" y="26"/>
                    <a:pt x="79" y="26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6"/>
                    <a:pt x="78" y="26"/>
                    <a:pt x="78" y="26"/>
                  </a:cubicBezTo>
                  <a:close/>
                  <a:moveTo>
                    <a:pt x="83" y="34"/>
                  </a:moveTo>
                  <a:cubicBezTo>
                    <a:pt x="83" y="34"/>
                    <a:pt x="82" y="34"/>
                    <a:pt x="82" y="34"/>
                  </a:cubicBezTo>
                  <a:cubicBezTo>
                    <a:pt x="83" y="33"/>
                    <a:pt x="83" y="33"/>
                    <a:pt x="84" y="33"/>
                  </a:cubicBezTo>
                  <a:cubicBezTo>
                    <a:pt x="85" y="34"/>
                    <a:pt x="86" y="34"/>
                    <a:pt x="86" y="35"/>
                  </a:cubicBezTo>
                  <a:cubicBezTo>
                    <a:pt x="86" y="35"/>
                    <a:pt x="87" y="36"/>
                    <a:pt x="87" y="36"/>
                  </a:cubicBezTo>
                  <a:cubicBezTo>
                    <a:pt x="87" y="36"/>
                    <a:pt x="86" y="36"/>
                    <a:pt x="86" y="36"/>
                  </a:cubicBezTo>
                  <a:cubicBezTo>
                    <a:pt x="85" y="36"/>
                    <a:pt x="84" y="35"/>
                    <a:pt x="83" y="34"/>
                  </a:cubicBezTo>
                  <a:close/>
                  <a:moveTo>
                    <a:pt x="89" y="35"/>
                  </a:moveTo>
                  <a:cubicBezTo>
                    <a:pt x="88" y="35"/>
                    <a:pt x="88" y="35"/>
                    <a:pt x="87" y="36"/>
                  </a:cubicBezTo>
                  <a:cubicBezTo>
                    <a:pt x="87" y="35"/>
                    <a:pt x="86" y="34"/>
                    <a:pt x="85" y="33"/>
                  </a:cubicBezTo>
                  <a:cubicBezTo>
                    <a:pt x="86" y="34"/>
                    <a:pt x="87" y="35"/>
                    <a:pt x="89" y="35"/>
                  </a:cubicBezTo>
                  <a:close/>
                  <a:moveTo>
                    <a:pt x="86" y="36"/>
                  </a:moveTo>
                  <a:cubicBezTo>
                    <a:pt x="85" y="37"/>
                    <a:pt x="85" y="37"/>
                    <a:pt x="84" y="37"/>
                  </a:cubicBezTo>
                  <a:cubicBezTo>
                    <a:pt x="83" y="36"/>
                    <a:pt x="81" y="35"/>
                    <a:pt x="80" y="34"/>
                  </a:cubicBezTo>
                  <a:cubicBezTo>
                    <a:pt x="80" y="34"/>
                    <a:pt x="80" y="34"/>
                    <a:pt x="80" y="34"/>
                  </a:cubicBezTo>
                  <a:cubicBezTo>
                    <a:pt x="80" y="34"/>
                    <a:pt x="81" y="34"/>
                    <a:pt x="81" y="34"/>
                  </a:cubicBezTo>
                  <a:cubicBezTo>
                    <a:pt x="81" y="34"/>
                    <a:pt x="82" y="34"/>
                    <a:pt x="82" y="34"/>
                  </a:cubicBezTo>
                  <a:cubicBezTo>
                    <a:pt x="83" y="35"/>
                    <a:pt x="84" y="36"/>
                    <a:pt x="86" y="36"/>
                  </a:cubicBezTo>
                  <a:close/>
                  <a:moveTo>
                    <a:pt x="221" y="133"/>
                  </a:moveTo>
                  <a:cubicBezTo>
                    <a:pt x="220" y="132"/>
                    <a:pt x="219" y="132"/>
                    <a:pt x="219" y="131"/>
                  </a:cubicBezTo>
                  <a:cubicBezTo>
                    <a:pt x="217" y="128"/>
                    <a:pt x="220" y="130"/>
                    <a:pt x="221" y="130"/>
                  </a:cubicBezTo>
                  <a:cubicBezTo>
                    <a:pt x="222" y="130"/>
                    <a:pt x="222" y="130"/>
                    <a:pt x="222" y="130"/>
                  </a:cubicBezTo>
                  <a:cubicBezTo>
                    <a:pt x="222" y="131"/>
                    <a:pt x="221" y="132"/>
                    <a:pt x="221" y="133"/>
                  </a:cubicBezTo>
                  <a:close/>
                  <a:moveTo>
                    <a:pt x="222" y="126"/>
                  </a:moveTo>
                  <a:cubicBezTo>
                    <a:pt x="221" y="125"/>
                    <a:pt x="220" y="124"/>
                    <a:pt x="218" y="123"/>
                  </a:cubicBezTo>
                  <a:cubicBezTo>
                    <a:pt x="218" y="123"/>
                    <a:pt x="217" y="122"/>
                    <a:pt x="217" y="122"/>
                  </a:cubicBezTo>
                  <a:cubicBezTo>
                    <a:pt x="217" y="122"/>
                    <a:pt x="217" y="121"/>
                    <a:pt x="217" y="121"/>
                  </a:cubicBezTo>
                  <a:cubicBezTo>
                    <a:pt x="217" y="121"/>
                    <a:pt x="218" y="122"/>
                    <a:pt x="218" y="122"/>
                  </a:cubicBezTo>
                  <a:cubicBezTo>
                    <a:pt x="220" y="122"/>
                    <a:pt x="221" y="123"/>
                    <a:pt x="223" y="124"/>
                  </a:cubicBezTo>
                  <a:cubicBezTo>
                    <a:pt x="223" y="125"/>
                    <a:pt x="223" y="125"/>
                    <a:pt x="222" y="126"/>
                  </a:cubicBezTo>
                  <a:close/>
                  <a:moveTo>
                    <a:pt x="222" y="127"/>
                  </a:moveTo>
                  <a:cubicBezTo>
                    <a:pt x="222" y="128"/>
                    <a:pt x="222" y="129"/>
                    <a:pt x="222" y="130"/>
                  </a:cubicBezTo>
                  <a:cubicBezTo>
                    <a:pt x="222" y="130"/>
                    <a:pt x="222" y="130"/>
                    <a:pt x="222" y="130"/>
                  </a:cubicBezTo>
                  <a:cubicBezTo>
                    <a:pt x="221" y="128"/>
                    <a:pt x="219" y="127"/>
                    <a:pt x="218" y="126"/>
                  </a:cubicBezTo>
                  <a:cubicBezTo>
                    <a:pt x="219" y="126"/>
                    <a:pt x="220" y="126"/>
                    <a:pt x="220" y="126"/>
                  </a:cubicBezTo>
                  <a:cubicBezTo>
                    <a:pt x="221" y="127"/>
                    <a:pt x="222" y="127"/>
                    <a:pt x="222" y="127"/>
                  </a:cubicBezTo>
                  <a:cubicBezTo>
                    <a:pt x="222" y="127"/>
                    <a:pt x="222" y="127"/>
                    <a:pt x="222" y="127"/>
                  </a:cubicBezTo>
                  <a:close/>
                  <a:moveTo>
                    <a:pt x="217" y="129"/>
                  </a:moveTo>
                  <a:cubicBezTo>
                    <a:pt x="217" y="130"/>
                    <a:pt x="218" y="131"/>
                    <a:pt x="219" y="132"/>
                  </a:cubicBezTo>
                  <a:cubicBezTo>
                    <a:pt x="220" y="133"/>
                    <a:pt x="218" y="132"/>
                    <a:pt x="217" y="132"/>
                  </a:cubicBezTo>
                  <a:cubicBezTo>
                    <a:pt x="217" y="132"/>
                    <a:pt x="217" y="132"/>
                    <a:pt x="217" y="132"/>
                  </a:cubicBezTo>
                  <a:cubicBezTo>
                    <a:pt x="217" y="131"/>
                    <a:pt x="217" y="130"/>
                    <a:pt x="217" y="129"/>
                  </a:cubicBezTo>
                  <a:close/>
                  <a:moveTo>
                    <a:pt x="221" y="134"/>
                  </a:moveTo>
                  <a:cubicBezTo>
                    <a:pt x="221" y="135"/>
                    <a:pt x="220" y="137"/>
                    <a:pt x="220" y="138"/>
                  </a:cubicBezTo>
                  <a:cubicBezTo>
                    <a:pt x="220" y="137"/>
                    <a:pt x="220" y="137"/>
                    <a:pt x="219" y="136"/>
                  </a:cubicBezTo>
                  <a:cubicBezTo>
                    <a:pt x="219" y="135"/>
                    <a:pt x="218" y="135"/>
                    <a:pt x="218" y="134"/>
                  </a:cubicBezTo>
                  <a:cubicBezTo>
                    <a:pt x="217" y="132"/>
                    <a:pt x="220" y="134"/>
                    <a:pt x="221" y="134"/>
                  </a:cubicBezTo>
                  <a:cubicBezTo>
                    <a:pt x="221" y="134"/>
                    <a:pt x="221" y="134"/>
                    <a:pt x="221" y="134"/>
                  </a:cubicBezTo>
                  <a:close/>
                  <a:moveTo>
                    <a:pt x="220" y="139"/>
                  </a:moveTo>
                  <a:cubicBezTo>
                    <a:pt x="219" y="139"/>
                    <a:pt x="219" y="139"/>
                    <a:pt x="219" y="140"/>
                  </a:cubicBezTo>
                  <a:cubicBezTo>
                    <a:pt x="219" y="140"/>
                    <a:pt x="219" y="140"/>
                    <a:pt x="219" y="139"/>
                  </a:cubicBezTo>
                  <a:cubicBezTo>
                    <a:pt x="219" y="139"/>
                    <a:pt x="219" y="139"/>
                    <a:pt x="219" y="139"/>
                  </a:cubicBezTo>
                  <a:cubicBezTo>
                    <a:pt x="219" y="139"/>
                    <a:pt x="219" y="139"/>
                    <a:pt x="220" y="139"/>
                  </a:cubicBezTo>
                  <a:close/>
                  <a:moveTo>
                    <a:pt x="218" y="136"/>
                  </a:moveTo>
                  <a:cubicBezTo>
                    <a:pt x="218" y="136"/>
                    <a:pt x="218" y="135"/>
                    <a:pt x="218" y="135"/>
                  </a:cubicBezTo>
                  <a:cubicBezTo>
                    <a:pt x="218" y="136"/>
                    <a:pt x="219" y="137"/>
                    <a:pt x="219" y="139"/>
                  </a:cubicBezTo>
                  <a:cubicBezTo>
                    <a:pt x="219" y="138"/>
                    <a:pt x="218" y="137"/>
                    <a:pt x="218" y="136"/>
                  </a:cubicBezTo>
                  <a:close/>
                  <a:moveTo>
                    <a:pt x="217" y="126"/>
                  </a:moveTo>
                  <a:cubicBezTo>
                    <a:pt x="218" y="127"/>
                    <a:pt x="218" y="127"/>
                    <a:pt x="219" y="128"/>
                  </a:cubicBezTo>
                  <a:cubicBezTo>
                    <a:pt x="220" y="128"/>
                    <a:pt x="222" y="130"/>
                    <a:pt x="219" y="129"/>
                  </a:cubicBezTo>
                  <a:cubicBezTo>
                    <a:pt x="219" y="129"/>
                    <a:pt x="218" y="128"/>
                    <a:pt x="217" y="128"/>
                  </a:cubicBezTo>
                  <a:cubicBezTo>
                    <a:pt x="217" y="128"/>
                    <a:pt x="217" y="128"/>
                    <a:pt x="217" y="128"/>
                  </a:cubicBezTo>
                  <a:cubicBezTo>
                    <a:pt x="217" y="128"/>
                    <a:pt x="217" y="127"/>
                    <a:pt x="217" y="127"/>
                  </a:cubicBezTo>
                  <a:cubicBezTo>
                    <a:pt x="217" y="126"/>
                    <a:pt x="217" y="126"/>
                    <a:pt x="217" y="126"/>
                  </a:cubicBezTo>
                  <a:close/>
                  <a:moveTo>
                    <a:pt x="217" y="123"/>
                  </a:moveTo>
                  <a:cubicBezTo>
                    <a:pt x="218" y="124"/>
                    <a:pt x="220" y="125"/>
                    <a:pt x="221" y="126"/>
                  </a:cubicBezTo>
                  <a:cubicBezTo>
                    <a:pt x="222" y="126"/>
                    <a:pt x="222" y="126"/>
                    <a:pt x="221" y="126"/>
                  </a:cubicBezTo>
                  <a:cubicBezTo>
                    <a:pt x="220" y="125"/>
                    <a:pt x="219" y="125"/>
                    <a:pt x="219" y="125"/>
                  </a:cubicBezTo>
                  <a:cubicBezTo>
                    <a:pt x="218" y="124"/>
                    <a:pt x="218" y="124"/>
                    <a:pt x="217" y="124"/>
                  </a:cubicBezTo>
                  <a:cubicBezTo>
                    <a:pt x="217" y="124"/>
                    <a:pt x="217" y="123"/>
                    <a:pt x="217" y="123"/>
                  </a:cubicBezTo>
                  <a:close/>
                  <a:moveTo>
                    <a:pt x="214" y="117"/>
                  </a:moveTo>
                  <a:cubicBezTo>
                    <a:pt x="213" y="117"/>
                    <a:pt x="212" y="117"/>
                    <a:pt x="212" y="117"/>
                  </a:cubicBezTo>
                  <a:cubicBezTo>
                    <a:pt x="210" y="116"/>
                    <a:pt x="209" y="115"/>
                    <a:pt x="207" y="114"/>
                  </a:cubicBezTo>
                  <a:cubicBezTo>
                    <a:pt x="206" y="113"/>
                    <a:pt x="206" y="113"/>
                    <a:pt x="208" y="114"/>
                  </a:cubicBezTo>
                  <a:cubicBezTo>
                    <a:pt x="209" y="114"/>
                    <a:pt x="211" y="115"/>
                    <a:pt x="212" y="116"/>
                  </a:cubicBezTo>
                  <a:cubicBezTo>
                    <a:pt x="216" y="118"/>
                    <a:pt x="219" y="120"/>
                    <a:pt x="223" y="121"/>
                  </a:cubicBezTo>
                  <a:cubicBezTo>
                    <a:pt x="223" y="121"/>
                    <a:pt x="223" y="122"/>
                    <a:pt x="223" y="123"/>
                  </a:cubicBezTo>
                  <a:cubicBezTo>
                    <a:pt x="221" y="122"/>
                    <a:pt x="219" y="121"/>
                    <a:pt x="217" y="120"/>
                  </a:cubicBezTo>
                  <a:cubicBezTo>
                    <a:pt x="216" y="119"/>
                    <a:pt x="215" y="118"/>
                    <a:pt x="214" y="117"/>
                  </a:cubicBezTo>
                  <a:close/>
                  <a:moveTo>
                    <a:pt x="217" y="77"/>
                  </a:moveTo>
                  <a:cubicBezTo>
                    <a:pt x="215" y="76"/>
                    <a:pt x="213" y="76"/>
                    <a:pt x="211" y="74"/>
                  </a:cubicBezTo>
                  <a:cubicBezTo>
                    <a:pt x="208" y="72"/>
                    <a:pt x="212" y="75"/>
                    <a:pt x="213" y="75"/>
                  </a:cubicBezTo>
                  <a:cubicBezTo>
                    <a:pt x="214" y="76"/>
                    <a:pt x="215" y="76"/>
                    <a:pt x="216" y="76"/>
                  </a:cubicBezTo>
                  <a:cubicBezTo>
                    <a:pt x="217" y="77"/>
                    <a:pt x="217" y="77"/>
                    <a:pt x="217" y="77"/>
                  </a:cubicBezTo>
                  <a:close/>
                  <a:moveTo>
                    <a:pt x="208" y="61"/>
                  </a:moveTo>
                  <a:cubicBezTo>
                    <a:pt x="206" y="59"/>
                    <a:pt x="206" y="60"/>
                    <a:pt x="208" y="60"/>
                  </a:cubicBezTo>
                  <a:cubicBezTo>
                    <a:pt x="208" y="60"/>
                    <a:pt x="208" y="60"/>
                    <a:pt x="208" y="61"/>
                  </a:cubicBezTo>
                  <a:close/>
                  <a:moveTo>
                    <a:pt x="210" y="64"/>
                  </a:moveTo>
                  <a:cubicBezTo>
                    <a:pt x="210" y="63"/>
                    <a:pt x="209" y="63"/>
                    <a:pt x="209" y="63"/>
                  </a:cubicBezTo>
                  <a:cubicBezTo>
                    <a:pt x="208" y="62"/>
                    <a:pt x="207" y="61"/>
                    <a:pt x="206" y="61"/>
                  </a:cubicBezTo>
                  <a:cubicBezTo>
                    <a:pt x="207" y="61"/>
                    <a:pt x="208" y="62"/>
                    <a:pt x="209" y="62"/>
                  </a:cubicBezTo>
                  <a:cubicBezTo>
                    <a:pt x="210" y="63"/>
                    <a:pt x="210" y="63"/>
                    <a:pt x="210" y="64"/>
                  </a:cubicBezTo>
                  <a:close/>
                  <a:moveTo>
                    <a:pt x="213" y="70"/>
                  </a:moveTo>
                  <a:cubicBezTo>
                    <a:pt x="211" y="68"/>
                    <a:pt x="209" y="67"/>
                    <a:pt x="207" y="66"/>
                  </a:cubicBezTo>
                  <a:cubicBezTo>
                    <a:pt x="203" y="63"/>
                    <a:pt x="208" y="65"/>
                    <a:pt x="210" y="66"/>
                  </a:cubicBezTo>
                  <a:cubicBezTo>
                    <a:pt x="211" y="66"/>
                    <a:pt x="211" y="67"/>
                    <a:pt x="212" y="67"/>
                  </a:cubicBezTo>
                  <a:cubicBezTo>
                    <a:pt x="212" y="68"/>
                    <a:pt x="213" y="69"/>
                    <a:pt x="213" y="70"/>
                  </a:cubicBezTo>
                  <a:close/>
                  <a:moveTo>
                    <a:pt x="215" y="73"/>
                  </a:moveTo>
                  <a:cubicBezTo>
                    <a:pt x="213" y="72"/>
                    <a:pt x="211" y="71"/>
                    <a:pt x="209" y="70"/>
                  </a:cubicBezTo>
                  <a:cubicBezTo>
                    <a:pt x="208" y="69"/>
                    <a:pt x="207" y="69"/>
                    <a:pt x="206" y="68"/>
                  </a:cubicBezTo>
                  <a:cubicBezTo>
                    <a:pt x="208" y="69"/>
                    <a:pt x="209" y="70"/>
                    <a:pt x="211" y="71"/>
                  </a:cubicBezTo>
                  <a:cubicBezTo>
                    <a:pt x="212" y="71"/>
                    <a:pt x="213" y="71"/>
                    <a:pt x="214" y="71"/>
                  </a:cubicBezTo>
                  <a:cubicBezTo>
                    <a:pt x="215" y="72"/>
                    <a:pt x="215" y="73"/>
                    <a:pt x="215" y="73"/>
                  </a:cubicBezTo>
                  <a:close/>
                  <a:moveTo>
                    <a:pt x="219" y="83"/>
                  </a:moveTo>
                  <a:cubicBezTo>
                    <a:pt x="216" y="81"/>
                    <a:pt x="214" y="80"/>
                    <a:pt x="211" y="79"/>
                  </a:cubicBezTo>
                  <a:cubicBezTo>
                    <a:pt x="207" y="76"/>
                    <a:pt x="213" y="78"/>
                    <a:pt x="214" y="79"/>
                  </a:cubicBezTo>
                  <a:cubicBezTo>
                    <a:pt x="215" y="79"/>
                    <a:pt x="217" y="80"/>
                    <a:pt x="218" y="80"/>
                  </a:cubicBezTo>
                  <a:cubicBezTo>
                    <a:pt x="218" y="81"/>
                    <a:pt x="219" y="82"/>
                    <a:pt x="219" y="83"/>
                  </a:cubicBezTo>
                  <a:close/>
                  <a:moveTo>
                    <a:pt x="208" y="77"/>
                  </a:moveTo>
                  <a:cubicBezTo>
                    <a:pt x="211" y="80"/>
                    <a:pt x="215" y="81"/>
                    <a:pt x="218" y="83"/>
                  </a:cubicBezTo>
                  <a:cubicBezTo>
                    <a:pt x="221" y="85"/>
                    <a:pt x="214" y="82"/>
                    <a:pt x="215" y="82"/>
                  </a:cubicBezTo>
                  <a:cubicBezTo>
                    <a:pt x="214" y="82"/>
                    <a:pt x="213" y="81"/>
                    <a:pt x="212" y="81"/>
                  </a:cubicBezTo>
                  <a:cubicBezTo>
                    <a:pt x="211" y="80"/>
                    <a:pt x="209" y="80"/>
                    <a:pt x="208" y="79"/>
                  </a:cubicBezTo>
                  <a:cubicBezTo>
                    <a:pt x="208" y="79"/>
                    <a:pt x="208" y="78"/>
                    <a:pt x="208" y="77"/>
                  </a:cubicBezTo>
                  <a:close/>
                  <a:moveTo>
                    <a:pt x="220" y="87"/>
                  </a:moveTo>
                  <a:cubicBezTo>
                    <a:pt x="217" y="85"/>
                    <a:pt x="213" y="83"/>
                    <a:pt x="209" y="81"/>
                  </a:cubicBezTo>
                  <a:cubicBezTo>
                    <a:pt x="208" y="80"/>
                    <a:pt x="207" y="80"/>
                    <a:pt x="209" y="81"/>
                  </a:cubicBezTo>
                  <a:cubicBezTo>
                    <a:pt x="211" y="81"/>
                    <a:pt x="213" y="82"/>
                    <a:pt x="215" y="83"/>
                  </a:cubicBezTo>
                  <a:cubicBezTo>
                    <a:pt x="216" y="84"/>
                    <a:pt x="218" y="84"/>
                    <a:pt x="219" y="85"/>
                  </a:cubicBezTo>
                  <a:cubicBezTo>
                    <a:pt x="220" y="86"/>
                    <a:pt x="220" y="87"/>
                    <a:pt x="220" y="87"/>
                  </a:cubicBezTo>
                  <a:close/>
                  <a:moveTo>
                    <a:pt x="221" y="92"/>
                  </a:moveTo>
                  <a:cubicBezTo>
                    <a:pt x="217" y="89"/>
                    <a:pt x="211" y="87"/>
                    <a:pt x="207" y="85"/>
                  </a:cubicBezTo>
                  <a:cubicBezTo>
                    <a:pt x="204" y="83"/>
                    <a:pt x="208" y="84"/>
                    <a:pt x="209" y="84"/>
                  </a:cubicBezTo>
                  <a:cubicBezTo>
                    <a:pt x="211" y="85"/>
                    <a:pt x="212" y="86"/>
                    <a:pt x="214" y="86"/>
                  </a:cubicBezTo>
                  <a:cubicBezTo>
                    <a:pt x="216" y="87"/>
                    <a:pt x="218" y="88"/>
                    <a:pt x="221" y="89"/>
                  </a:cubicBezTo>
                  <a:cubicBezTo>
                    <a:pt x="221" y="90"/>
                    <a:pt x="221" y="91"/>
                    <a:pt x="221" y="92"/>
                  </a:cubicBezTo>
                  <a:close/>
                  <a:moveTo>
                    <a:pt x="222" y="97"/>
                  </a:moveTo>
                  <a:cubicBezTo>
                    <a:pt x="217" y="93"/>
                    <a:pt x="211" y="91"/>
                    <a:pt x="206" y="88"/>
                  </a:cubicBezTo>
                  <a:cubicBezTo>
                    <a:pt x="205" y="87"/>
                    <a:pt x="200" y="85"/>
                    <a:pt x="204" y="87"/>
                  </a:cubicBezTo>
                  <a:cubicBezTo>
                    <a:pt x="207" y="88"/>
                    <a:pt x="210" y="89"/>
                    <a:pt x="212" y="90"/>
                  </a:cubicBezTo>
                  <a:cubicBezTo>
                    <a:pt x="215" y="91"/>
                    <a:pt x="218" y="93"/>
                    <a:pt x="222" y="94"/>
                  </a:cubicBezTo>
                  <a:cubicBezTo>
                    <a:pt x="222" y="95"/>
                    <a:pt x="222" y="96"/>
                    <a:pt x="222" y="97"/>
                  </a:cubicBezTo>
                  <a:close/>
                  <a:moveTo>
                    <a:pt x="223" y="102"/>
                  </a:moveTo>
                  <a:cubicBezTo>
                    <a:pt x="220" y="100"/>
                    <a:pt x="217" y="99"/>
                    <a:pt x="215" y="97"/>
                  </a:cubicBezTo>
                  <a:cubicBezTo>
                    <a:pt x="212" y="95"/>
                    <a:pt x="209" y="94"/>
                    <a:pt x="206" y="92"/>
                  </a:cubicBezTo>
                  <a:cubicBezTo>
                    <a:pt x="205" y="91"/>
                    <a:pt x="204" y="91"/>
                    <a:pt x="203" y="90"/>
                  </a:cubicBezTo>
                  <a:cubicBezTo>
                    <a:pt x="204" y="91"/>
                    <a:pt x="205" y="91"/>
                    <a:pt x="207" y="92"/>
                  </a:cubicBezTo>
                  <a:cubicBezTo>
                    <a:pt x="209" y="92"/>
                    <a:pt x="212" y="93"/>
                    <a:pt x="214" y="94"/>
                  </a:cubicBezTo>
                  <a:cubicBezTo>
                    <a:pt x="217" y="96"/>
                    <a:pt x="220" y="97"/>
                    <a:pt x="223" y="98"/>
                  </a:cubicBezTo>
                  <a:cubicBezTo>
                    <a:pt x="223" y="99"/>
                    <a:pt x="223" y="100"/>
                    <a:pt x="223" y="102"/>
                  </a:cubicBezTo>
                  <a:close/>
                  <a:moveTo>
                    <a:pt x="223" y="106"/>
                  </a:moveTo>
                  <a:cubicBezTo>
                    <a:pt x="217" y="101"/>
                    <a:pt x="210" y="98"/>
                    <a:pt x="203" y="94"/>
                  </a:cubicBezTo>
                  <a:cubicBezTo>
                    <a:pt x="199" y="92"/>
                    <a:pt x="205" y="95"/>
                    <a:pt x="205" y="95"/>
                  </a:cubicBezTo>
                  <a:cubicBezTo>
                    <a:pt x="207" y="96"/>
                    <a:pt x="209" y="97"/>
                    <a:pt x="211" y="98"/>
                  </a:cubicBezTo>
                  <a:cubicBezTo>
                    <a:pt x="215" y="99"/>
                    <a:pt x="219" y="101"/>
                    <a:pt x="223" y="102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3" y="104"/>
                    <a:pt x="223" y="105"/>
                    <a:pt x="223" y="106"/>
                  </a:cubicBezTo>
                  <a:close/>
                  <a:moveTo>
                    <a:pt x="203" y="103"/>
                  </a:moveTo>
                  <a:cubicBezTo>
                    <a:pt x="209" y="107"/>
                    <a:pt x="216" y="110"/>
                    <a:pt x="223" y="112"/>
                  </a:cubicBezTo>
                  <a:cubicBezTo>
                    <a:pt x="223" y="112"/>
                    <a:pt x="224" y="112"/>
                    <a:pt x="224" y="112"/>
                  </a:cubicBezTo>
                  <a:cubicBezTo>
                    <a:pt x="224" y="113"/>
                    <a:pt x="224" y="114"/>
                    <a:pt x="224" y="115"/>
                  </a:cubicBezTo>
                  <a:cubicBezTo>
                    <a:pt x="221" y="113"/>
                    <a:pt x="218" y="111"/>
                    <a:pt x="215" y="110"/>
                  </a:cubicBezTo>
                  <a:cubicBezTo>
                    <a:pt x="211" y="108"/>
                    <a:pt x="207" y="105"/>
                    <a:pt x="203" y="103"/>
                  </a:cubicBezTo>
                  <a:close/>
                  <a:moveTo>
                    <a:pt x="213" y="104"/>
                  </a:moveTo>
                  <a:cubicBezTo>
                    <a:pt x="209" y="102"/>
                    <a:pt x="205" y="100"/>
                    <a:pt x="201" y="98"/>
                  </a:cubicBezTo>
                  <a:cubicBezTo>
                    <a:pt x="201" y="98"/>
                    <a:pt x="200" y="98"/>
                    <a:pt x="200" y="98"/>
                  </a:cubicBezTo>
                  <a:cubicBezTo>
                    <a:pt x="201" y="98"/>
                    <a:pt x="201" y="98"/>
                    <a:pt x="201" y="98"/>
                  </a:cubicBezTo>
                  <a:cubicBezTo>
                    <a:pt x="203" y="99"/>
                    <a:pt x="204" y="99"/>
                    <a:pt x="205" y="100"/>
                  </a:cubicBezTo>
                  <a:cubicBezTo>
                    <a:pt x="207" y="100"/>
                    <a:pt x="208" y="101"/>
                    <a:pt x="210" y="101"/>
                  </a:cubicBezTo>
                  <a:cubicBezTo>
                    <a:pt x="214" y="103"/>
                    <a:pt x="219" y="106"/>
                    <a:pt x="223" y="107"/>
                  </a:cubicBezTo>
                  <a:cubicBezTo>
                    <a:pt x="224" y="108"/>
                    <a:pt x="224" y="110"/>
                    <a:pt x="224" y="111"/>
                  </a:cubicBezTo>
                  <a:cubicBezTo>
                    <a:pt x="220" y="109"/>
                    <a:pt x="217" y="106"/>
                    <a:pt x="213" y="104"/>
                  </a:cubicBezTo>
                  <a:close/>
                  <a:moveTo>
                    <a:pt x="223" y="120"/>
                  </a:moveTo>
                  <a:cubicBezTo>
                    <a:pt x="217" y="116"/>
                    <a:pt x="211" y="112"/>
                    <a:pt x="205" y="109"/>
                  </a:cubicBezTo>
                  <a:cubicBezTo>
                    <a:pt x="205" y="109"/>
                    <a:pt x="205" y="109"/>
                    <a:pt x="205" y="109"/>
                  </a:cubicBezTo>
                  <a:cubicBezTo>
                    <a:pt x="209" y="110"/>
                    <a:pt x="212" y="112"/>
                    <a:pt x="216" y="113"/>
                  </a:cubicBezTo>
                  <a:cubicBezTo>
                    <a:pt x="218" y="115"/>
                    <a:pt x="221" y="116"/>
                    <a:pt x="223" y="116"/>
                  </a:cubicBezTo>
                  <a:cubicBezTo>
                    <a:pt x="223" y="116"/>
                    <a:pt x="223" y="116"/>
                    <a:pt x="224" y="116"/>
                  </a:cubicBezTo>
                  <a:cubicBezTo>
                    <a:pt x="223" y="117"/>
                    <a:pt x="223" y="119"/>
                    <a:pt x="223" y="120"/>
                  </a:cubicBezTo>
                  <a:close/>
                  <a:moveTo>
                    <a:pt x="209" y="119"/>
                  </a:moveTo>
                  <a:cubicBezTo>
                    <a:pt x="208" y="118"/>
                    <a:pt x="209" y="118"/>
                    <a:pt x="210" y="118"/>
                  </a:cubicBezTo>
                  <a:cubicBezTo>
                    <a:pt x="210" y="118"/>
                    <a:pt x="209" y="119"/>
                    <a:pt x="209" y="119"/>
                  </a:cubicBezTo>
                  <a:cubicBezTo>
                    <a:pt x="208" y="120"/>
                    <a:pt x="207" y="120"/>
                    <a:pt x="206" y="119"/>
                  </a:cubicBezTo>
                  <a:cubicBezTo>
                    <a:pt x="207" y="119"/>
                    <a:pt x="208" y="119"/>
                    <a:pt x="208" y="119"/>
                  </a:cubicBezTo>
                  <a:cubicBezTo>
                    <a:pt x="209" y="119"/>
                    <a:pt x="209" y="119"/>
                    <a:pt x="209" y="119"/>
                  </a:cubicBezTo>
                  <a:close/>
                  <a:moveTo>
                    <a:pt x="205" y="114"/>
                  </a:moveTo>
                  <a:cubicBezTo>
                    <a:pt x="207" y="115"/>
                    <a:pt x="208" y="116"/>
                    <a:pt x="210" y="117"/>
                  </a:cubicBezTo>
                  <a:cubicBezTo>
                    <a:pt x="212" y="118"/>
                    <a:pt x="208" y="116"/>
                    <a:pt x="207" y="117"/>
                  </a:cubicBezTo>
                  <a:cubicBezTo>
                    <a:pt x="206" y="117"/>
                    <a:pt x="206" y="117"/>
                    <a:pt x="206" y="117"/>
                  </a:cubicBezTo>
                  <a:cubicBezTo>
                    <a:pt x="207" y="118"/>
                    <a:pt x="207" y="119"/>
                    <a:pt x="206" y="118"/>
                  </a:cubicBezTo>
                  <a:cubicBezTo>
                    <a:pt x="206" y="117"/>
                    <a:pt x="205" y="115"/>
                    <a:pt x="205" y="114"/>
                  </a:cubicBezTo>
                  <a:close/>
                  <a:moveTo>
                    <a:pt x="205" y="109"/>
                  </a:moveTo>
                  <a:cubicBezTo>
                    <a:pt x="210" y="113"/>
                    <a:pt x="216" y="116"/>
                    <a:pt x="221" y="119"/>
                  </a:cubicBezTo>
                  <a:cubicBezTo>
                    <a:pt x="225" y="122"/>
                    <a:pt x="218" y="118"/>
                    <a:pt x="218" y="118"/>
                  </a:cubicBezTo>
                  <a:cubicBezTo>
                    <a:pt x="217" y="117"/>
                    <a:pt x="215" y="117"/>
                    <a:pt x="214" y="116"/>
                  </a:cubicBezTo>
                  <a:cubicBezTo>
                    <a:pt x="211" y="114"/>
                    <a:pt x="208" y="113"/>
                    <a:pt x="205" y="112"/>
                  </a:cubicBezTo>
                  <a:cubicBezTo>
                    <a:pt x="205" y="111"/>
                    <a:pt x="205" y="110"/>
                    <a:pt x="205" y="109"/>
                  </a:cubicBezTo>
                  <a:close/>
                  <a:moveTo>
                    <a:pt x="203" y="104"/>
                  </a:moveTo>
                  <a:cubicBezTo>
                    <a:pt x="206" y="106"/>
                    <a:pt x="209" y="107"/>
                    <a:pt x="212" y="109"/>
                  </a:cubicBezTo>
                  <a:cubicBezTo>
                    <a:pt x="215" y="111"/>
                    <a:pt x="220" y="112"/>
                    <a:pt x="222" y="115"/>
                  </a:cubicBezTo>
                  <a:cubicBezTo>
                    <a:pt x="223" y="115"/>
                    <a:pt x="217" y="113"/>
                    <a:pt x="218" y="113"/>
                  </a:cubicBezTo>
                  <a:cubicBezTo>
                    <a:pt x="216" y="113"/>
                    <a:pt x="215" y="112"/>
                    <a:pt x="214" y="112"/>
                  </a:cubicBezTo>
                  <a:cubicBezTo>
                    <a:pt x="211" y="110"/>
                    <a:pt x="208" y="109"/>
                    <a:pt x="205" y="108"/>
                  </a:cubicBezTo>
                  <a:cubicBezTo>
                    <a:pt x="205" y="107"/>
                    <a:pt x="205" y="107"/>
                    <a:pt x="205" y="106"/>
                  </a:cubicBezTo>
                  <a:cubicBezTo>
                    <a:pt x="204" y="105"/>
                    <a:pt x="204" y="105"/>
                    <a:pt x="203" y="104"/>
                  </a:cubicBezTo>
                  <a:close/>
                  <a:moveTo>
                    <a:pt x="198" y="97"/>
                  </a:moveTo>
                  <a:cubicBezTo>
                    <a:pt x="205" y="102"/>
                    <a:pt x="213" y="104"/>
                    <a:pt x="219" y="109"/>
                  </a:cubicBezTo>
                  <a:cubicBezTo>
                    <a:pt x="224" y="113"/>
                    <a:pt x="221" y="111"/>
                    <a:pt x="219" y="110"/>
                  </a:cubicBezTo>
                  <a:cubicBezTo>
                    <a:pt x="216" y="109"/>
                    <a:pt x="214" y="108"/>
                    <a:pt x="211" y="107"/>
                  </a:cubicBezTo>
                  <a:cubicBezTo>
                    <a:pt x="208" y="105"/>
                    <a:pt x="205" y="103"/>
                    <a:pt x="201" y="102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0" y="101"/>
                    <a:pt x="198" y="99"/>
                    <a:pt x="198" y="97"/>
                  </a:cubicBezTo>
                  <a:close/>
                  <a:moveTo>
                    <a:pt x="199" y="96"/>
                  </a:moveTo>
                  <a:cubicBezTo>
                    <a:pt x="199" y="96"/>
                    <a:pt x="199" y="96"/>
                    <a:pt x="199" y="95"/>
                  </a:cubicBezTo>
                  <a:cubicBezTo>
                    <a:pt x="200" y="95"/>
                    <a:pt x="200" y="94"/>
                    <a:pt x="200" y="94"/>
                  </a:cubicBezTo>
                  <a:cubicBezTo>
                    <a:pt x="204" y="96"/>
                    <a:pt x="208" y="98"/>
                    <a:pt x="211" y="100"/>
                  </a:cubicBezTo>
                  <a:cubicBezTo>
                    <a:pt x="213" y="101"/>
                    <a:pt x="215" y="102"/>
                    <a:pt x="217" y="103"/>
                  </a:cubicBezTo>
                  <a:cubicBezTo>
                    <a:pt x="219" y="104"/>
                    <a:pt x="221" y="105"/>
                    <a:pt x="222" y="106"/>
                  </a:cubicBezTo>
                  <a:cubicBezTo>
                    <a:pt x="214" y="103"/>
                    <a:pt x="207" y="99"/>
                    <a:pt x="199" y="96"/>
                  </a:cubicBezTo>
                  <a:close/>
                  <a:moveTo>
                    <a:pt x="201" y="93"/>
                  </a:moveTo>
                  <a:cubicBezTo>
                    <a:pt x="201" y="92"/>
                    <a:pt x="202" y="91"/>
                    <a:pt x="201" y="90"/>
                  </a:cubicBezTo>
                  <a:cubicBezTo>
                    <a:pt x="201" y="88"/>
                    <a:pt x="201" y="87"/>
                    <a:pt x="201" y="86"/>
                  </a:cubicBezTo>
                  <a:cubicBezTo>
                    <a:pt x="207" y="90"/>
                    <a:pt x="214" y="91"/>
                    <a:pt x="220" y="96"/>
                  </a:cubicBezTo>
                  <a:cubicBezTo>
                    <a:pt x="225" y="99"/>
                    <a:pt x="219" y="96"/>
                    <a:pt x="217" y="95"/>
                  </a:cubicBezTo>
                  <a:cubicBezTo>
                    <a:pt x="215" y="94"/>
                    <a:pt x="214" y="93"/>
                    <a:pt x="212" y="92"/>
                  </a:cubicBezTo>
                  <a:cubicBezTo>
                    <a:pt x="208" y="91"/>
                    <a:pt x="205" y="90"/>
                    <a:pt x="202" y="89"/>
                  </a:cubicBezTo>
                  <a:cubicBezTo>
                    <a:pt x="202" y="89"/>
                    <a:pt x="201" y="90"/>
                    <a:pt x="202" y="90"/>
                  </a:cubicBezTo>
                  <a:cubicBezTo>
                    <a:pt x="207" y="95"/>
                    <a:pt x="215" y="97"/>
                    <a:pt x="221" y="101"/>
                  </a:cubicBezTo>
                  <a:cubicBezTo>
                    <a:pt x="223" y="102"/>
                    <a:pt x="219" y="100"/>
                    <a:pt x="218" y="100"/>
                  </a:cubicBezTo>
                  <a:cubicBezTo>
                    <a:pt x="216" y="99"/>
                    <a:pt x="213" y="98"/>
                    <a:pt x="210" y="96"/>
                  </a:cubicBezTo>
                  <a:cubicBezTo>
                    <a:pt x="207" y="95"/>
                    <a:pt x="204" y="94"/>
                    <a:pt x="201" y="93"/>
                  </a:cubicBezTo>
                  <a:close/>
                  <a:moveTo>
                    <a:pt x="201" y="85"/>
                  </a:moveTo>
                  <a:cubicBezTo>
                    <a:pt x="202" y="84"/>
                    <a:pt x="202" y="83"/>
                    <a:pt x="203" y="83"/>
                  </a:cubicBezTo>
                  <a:cubicBezTo>
                    <a:pt x="208" y="87"/>
                    <a:pt x="214" y="88"/>
                    <a:pt x="219" y="91"/>
                  </a:cubicBezTo>
                  <a:cubicBezTo>
                    <a:pt x="224" y="94"/>
                    <a:pt x="219" y="92"/>
                    <a:pt x="217" y="91"/>
                  </a:cubicBezTo>
                  <a:cubicBezTo>
                    <a:pt x="215" y="90"/>
                    <a:pt x="213" y="89"/>
                    <a:pt x="211" y="89"/>
                  </a:cubicBezTo>
                  <a:cubicBezTo>
                    <a:pt x="208" y="87"/>
                    <a:pt x="205" y="86"/>
                    <a:pt x="201" y="85"/>
                  </a:cubicBezTo>
                  <a:close/>
                  <a:moveTo>
                    <a:pt x="204" y="82"/>
                  </a:moveTo>
                  <a:cubicBezTo>
                    <a:pt x="204" y="82"/>
                    <a:pt x="205" y="82"/>
                    <a:pt x="205" y="82"/>
                  </a:cubicBezTo>
                  <a:cubicBezTo>
                    <a:pt x="206" y="82"/>
                    <a:pt x="207" y="81"/>
                    <a:pt x="207" y="81"/>
                  </a:cubicBezTo>
                  <a:cubicBezTo>
                    <a:pt x="209" y="82"/>
                    <a:pt x="211" y="83"/>
                    <a:pt x="214" y="84"/>
                  </a:cubicBezTo>
                  <a:cubicBezTo>
                    <a:pt x="215" y="85"/>
                    <a:pt x="216" y="86"/>
                    <a:pt x="218" y="86"/>
                  </a:cubicBezTo>
                  <a:cubicBezTo>
                    <a:pt x="218" y="87"/>
                    <a:pt x="222" y="89"/>
                    <a:pt x="219" y="88"/>
                  </a:cubicBezTo>
                  <a:cubicBezTo>
                    <a:pt x="214" y="86"/>
                    <a:pt x="209" y="83"/>
                    <a:pt x="204" y="82"/>
                  </a:cubicBezTo>
                  <a:close/>
                  <a:moveTo>
                    <a:pt x="206" y="69"/>
                  </a:moveTo>
                  <a:cubicBezTo>
                    <a:pt x="208" y="70"/>
                    <a:pt x="211" y="71"/>
                    <a:pt x="213" y="72"/>
                  </a:cubicBezTo>
                  <a:cubicBezTo>
                    <a:pt x="214" y="73"/>
                    <a:pt x="215" y="74"/>
                    <a:pt x="215" y="74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5" y="75"/>
                    <a:pt x="213" y="74"/>
                    <a:pt x="212" y="74"/>
                  </a:cubicBezTo>
                  <a:cubicBezTo>
                    <a:pt x="211" y="73"/>
                    <a:pt x="210" y="73"/>
                    <a:pt x="208" y="72"/>
                  </a:cubicBezTo>
                  <a:cubicBezTo>
                    <a:pt x="208" y="72"/>
                    <a:pt x="208" y="73"/>
                    <a:pt x="208" y="73"/>
                  </a:cubicBezTo>
                  <a:cubicBezTo>
                    <a:pt x="211" y="75"/>
                    <a:pt x="214" y="78"/>
                    <a:pt x="218" y="79"/>
                  </a:cubicBezTo>
                  <a:cubicBezTo>
                    <a:pt x="218" y="79"/>
                    <a:pt x="218" y="79"/>
                    <a:pt x="218" y="79"/>
                  </a:cubicBezTo>
                  <a:cubicBezTo>
                    <a:pt x="215" y="78"/>
                    <a:pt x="212" y="77"/>
                    <a:pt x="208" y="76"/>
                  </a:cubicBezTo>
                  <a:cubicBezTo>
                    <a:pt x="208" y="75"/>
                    <a:pt x="208" y="74"/>
                    <a:pt x="208" y="73"/>
                  </a:cubicBezTo>
                  <a:cubicBezTo>
                    <a:pt x="207" y="72"/>
                    <a:pt x="207" y="70"/>
                    <a:pt x="206" y="69"/>
                  </a:cubicBezTo>
                  <a:close/>
                  <a:moveTo>
                    <a:pt x="204" y="64"/>
                  </a:moveTo>
                  <a:cubicBezTo>
                    <a:pt x="206" y="66"/>
                    <a:pt x="209" y="68"/>
                    <a:pt x="211" y="69"/>
                  </a:cubicBezTo>
                  <a:cubicBezTo>
                    <a:pt x="215" y="71"/>
                    <a:pt x="211" y="70"/>
                    <a:pt x="209" y="69"/>
                  </a:cubicBezTo>
                  <a:cubicBezTo>
                    <a:pt x="208" y="68"/>
                    <a:pt x="207" y="68"/>
                    <a:pt x="205" y="67"/>
                  </a:cubicBezTo>
                  <a:cubicBezTo>
                    <a:pt x="205" y="66"/>
                    <a:pt x="205" y="65"/>
                    <a:pt x="204" y="64"/>
                  </a:cubicBezTo>
                  <a:close/>
                  <a:moveTo>
                    <a:pt x="204" y="61"/>
                  </a:moveTo>
                  <a:cubicBezTo>
                    <a:pt x="206" y="62"/>
                    <a:pt x="209" y="63"/>
                    <a:pt x="211" y="65"/>
                  </a:cubicBezTo>
                  <a:cubicBezTo>
                    <a:pt x="211" y="65"/>
                    <a:pt x="211" y="65"/>
                    <a:pt x="211" y="66"/>
                  </a:cubicBezTo>
                  <a:cubicBezTo>
                    <a:pt x="210" y="65"/>
                    <a:pt x="209" y="65"/>
                    <a:pt x="207" y="64"/>
                  </a:cubicBezTo>
                  <a:cubicBezTo>
                    <a:pt x="206" y="64"/>
                    <a:pt x="206" y="63"/>
                    <a:pt x="204" y="63"/>
                  </a:cubicBezTo>
                  <a:cubicBezTo>
                    <a:pt x="204" y="63"/>
                    <a:pt x="204" y="63"/>
                    <a:pt x="204" y="63"/>
                  </a:cubicBezTo>
                  <a:cubicBezTo>
                    <a:pt x="204" y="63"/>
                    <a:pt x="204" y="62"/>
                    <a:pt x="204" y="62"/>
                  </a:cubicBezTo>
                  <a:cubicBezTo>
                    <a:pt x="204" y="62"/>
                    <a:pt x="204" y="61"/>
                    <a:pt x="204" y="61"/>
                  </a:cubicBezTo>
                  <a:close/>
                  <a:moveTo>
                    <a:pt x="205" y="56"/>
                  </a:moveTo>
                  <a:cubicBezTo>
                    <a:pt x="206" y="57"/>
                    <a:pt x="207" y="58"/>
                    <a:pt x="207" y="59"/>
                  </a:cubicBezTo>
                  <a:cubicBezTo>
                    <a:pt x="207" y="59"/>
                    <a:pt x="206" y="59"/>
                    <a:pt x="205" y="59"/>
                  </a:cubicBezTo>
                  <a:cubicBezTo>
                    <a:pt x="205" y="58"/>
                    <a:pt x="204" y="59"/>
                    <a:pt x="205" y="59"/>
                  </a:cubicBezTo>
                  <a:cubicBezTo>
                    <a:pt x="206" y="60"/>
                    <a:pt x="206" y="60"/>
                    <a:pt x="207" y="61"/>
                  </a:cubicBezTo>
                  <a:cubicBezTo>
                    <a:pt x="206" y="60"/>
                    <a:pt x="205" y="60"/>
                    <a:pt x="205" y="60"/>
                  </a:cubicBezTo>
                  <a:cubicBezTo>
                    <a:pt x="205" y="59"/>
                    <a:pt x="205" y="57"/>
                    <a:pt x="205" y="56"/>
                  </a:cubicBezTo>
                  <a:close/>
                  <a:moveTo>
                    <a:pt x="99" y="206"/>
                  </a:moveTo>
                  <a:cubicBezTo>
                    <a:pt x="58" y="196"/>
                    <a:pt x="26" y="163"/>
                    <a:pt x="21" y="121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2" y="115"/>
                    <a:pt x="24" y="110"/>
                    <a:pt x="28" y="105"/>
                  </a:cubicBezTo>
                  <a:cubicBezTo>
                    <a:pt x="32" y="103"/>
                    <a:pt x="34" y="100"/>
                    <a:pt x="36" y="96"/>
                  </a:cubicBezTo>
                  <a:cubicBezTo>
                    <a:pt x="38" y="92"/>
                    <a:pt x="41" y="86"/>
                    <a:pt x="45" y="83"/>
                  </a:cubicBezTo>
                  <a:cubicBezTo>
                    <a:pt x="48" y="82"/>
                    <a:pt x="45" y="89"/>
                    <a:pt x="45" y="88"/>
                  </a:cubicBezTo>
                  <a:cubicBezTo>
                    <a:pt x="45" y="89"/>
                    <a:pt x="45" y="89"/>
                    <a:pt x="44" y="90"/>
                  </a:cubicBezTo>
                  <a:cubicBezTo>
                    <a:pt x="43" y="91"/>
                    <a:pt x="42" y="93"/>
                    <a:pt x="42" y="94"/>
                  </a:cubicBezTo>
                  <a:cubicBezTo>
                    <a:pt x="39" y="97"/>
                    <a:pt x="36" y="101"/>
                    <a:pt x="37" y="106"/>
                  </a:cubicBezTo>
                  <a:cubicBezTo>
                    <a:pt x="38" y="109"/>
                    <a:pt x="43" y="111"/>
                    <a:pt x="46" y="111"/>
                  </a:cubicBezTo>
                  <a:cubicBezTo>
                    <a:pt x="49" y="112"/>
                    <a:pt x="54" y="113"/>
                    <a:pt x="57" y="110"/>
                  </a:cubicBezTo>
                  <a:cubicBezTo>
                    <a:pt x="59" y="107"/>
                    <a:pt x="59" y="104"/>
                    <a:pt x="59" y="101"/>
                  </a:cubicBezTo>
                  <a:cubicBezTo>
                    <a:pt x="59" y="95"/>
                    <a:pt x="59" y="88"/>
                    <a:pt x="62" y="83"/>
                  </a:cubicBezTo>
                  <a:cubicBezTo>
                    <a:pt x="64" y="83"/>
                    <a:pt x="65" y="85"/>
                    <a:pt x="65" y="87"/>
                  </a:cubicBezTo>
                  <a:cubicBezTo>
                    <a:pt x="64" y="87"/>
                    <a:pt x="64" y="88"/>
                    <a:pt x="64" y="88"/>
                  </a:cubicBezTo>
                  <a:cubicBezTo>
                    <a:pt x="64" y="89"/>
                    <a:pt x="63" y="91"/>
                    <a:pt x="62" y="92"/>
                  </a:cubicBezTo>
                  <a:cubicBezTo>
                    <a:pt x="61" y="95"/>
                    <a:pt x="60" y="97"/>
                    <a:pt x="60" y="99"/>
                  </a:cubicBezTo>
                  <a:cubicBezTo>
                    <a:pt x="59" y="102"/>
                    <a:pt x="60" y="106"/>
                    <a:pt x="59" y="109"/>
                  </a:cubicBezTo>
                  <a:cubicBezTo>
                    <a:pt x="58" y="112"/>
                    <a:pt x="55" y="114"/>
                    <a:pt x="54" y="117"/>
                  </a:cubicBezTo>
                  <a:cubicBezTo>
                    <a:pt x="52" y="120"/>
                    <a:pt x="52" y="123"/>
                    <a:pt x="53" y="126"/>
                  </a:cubicBezTo>
                  <a:cubicBezTo>
                    <a:pt x="57" y="133"/>
                    <a:pt x="66" y="134"/>
                    <a:pt x="72" y="138"/>
                  </a:cubicBezTo>
                  <a:cubicBezTo>
                    <a:pt x="77" y="142"/>
                    <a:pt x="74" y="148"/>
                    <a:pt x="77" y="153"/>
                  </a:cubicBezTo>
                  <a:cubicBezTo>
                    <a:pt x="80" y="157"/>
                    <a:pt x="84" y="159"/>
                    <a:pt x="88" y="161"/>
                  </a:cubicBezTo>
                  <a:cubicBezTo>
                    <a:pt x="95" y="164"/>
                    <a:pt x="101" y="167"/>
                    <a:pt x="106" y="172"/>
                  </a:cubicBezTo>
                  <a:cubicBezTo>
                    <a:pt x="111" y="175"/>
                    <a:pt x="115" y="178"/>
                    <a:pt x="120" y="178"/>
                  </a:cubicBezTo>
                  <a:cubicBezTo>
                    <a:pt x="126" y="179"/>
                    <a:pt x="131" y="178"/>
                    <a:pt x="134" y="173"/>
                  </a:cubicBezTo>
                  <a:cubicBezTo>
                    <a:pt x="136" y="167"/>
                    <a:pt x="135" y="159"/>
                    <a:pt x="134" y="153"/>
                  </a:cubicBezTo>
                  <a:cubicBezTo>
                    <a:pt x="133" y="150"/>
                    <a:pt x="132" y="146"/>
                    <a:pt x="131" y="143"/>
                  </a:cubicBezTo>
                  <a:cubicBezTo>
                    <a:pt x="129" y="139"/>
                    <a:pt x="125" y="134"/>
                    <a:pt x="126" y="130"/>
                  </a:cubicBezTo>
                  <a:cubicBezTo>
                    <a:pt x="126" y="126"/>
                    <a:pt x="127" y="123"/>
                    <a:pt x="126" y="120"/>
                  </a:cubicBezTo>
                  <a:cubicBezTo>
                    <a:pt x="126" y="118"/>
                    <a:pt x="125" y="116"/>
                    <a:pt x="124" y="113"/>
                  </a:cubicBezTo>
                  <a:cubicBezTo>
                    <a:pt x="122" y="108"/>
                    <a:pt x="119" y="100"/>
                    <a:pt x="126" y="97"/>
                  </a:cubicBezTo>
                  <a:cubicBezTo>
                    <a:pt x="134" y="92"/>
                    <a:pt x="148" y="95"/>
                    <a:pt x="153" y="85"/>
                  </a:cubicBezTo>
                  <a:cubicBezTo>
                    <a:pt x="162" y="65"/>
                    <a:pt x="135" y="46"/>
                    <a:pt x="119" y="42"/>
                  </a:cubicBezTo>
                  <a:cubicBezTo>
                    <a:pt x="114" y="41"/>
                    <a:pt x="109" y="41"/>
                    <a:pt x="105" y="43"/>
                  </a:cubicBezTo>
                  <a:cubicBezTo>
                    <a:pt x="101" y="44"/>
                    <a:pt x="97" y="48"/>
                    <a:pt x="95" y="51"/>
                  </a:cubicBezTo>
                  <a:cubicBezTo>
                    <a:pt x="90" y="56"/>
                    <a:pt x="86" y="60"/>
                    <a:pt x="80" y="63"/>
                  </a:cubicBezTo>
                  <a:cubicBezTo>
                    <a:pt x="75" y="65"/>
                    <a:pt x="70" y="67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2" y="68"/>
                    <a:pt x="61" y="66"/>
                    <a:pt x="64" y="65"/>
                  </a:cubicBezTo>
                  <a:cubicBezTo>
                    <a:pt x="64" y="65"/>
                    <a:pt x="64" y="65"/>
                    <a:pt x="65" y="65"/>
                  </a:cubicBezTo>
                  <a:cubicBezTo>
                    <a:pt x="67" y="64"/>
                    <a:pt x="72" y="62"/>
                    <a:pt x="71" y="59"/>
                  </a:cubicBezTo>
                  <a:cubicBezTo>
                    <a:pt x="71" y="56"/>
                    <a:pt x="70" y="54"/>
                    <a:pt x="68" y="54"/>
                  </a:cubicBezTo>
                  <a:cubicBezTo>
                    <a:pt x="64" y="55"/>
                    <a:pt x="62" y="58"/>
                    <a:pt x="59" y="60"/>
                  </a:cubicBezTo>
                  <a:cubicBezTo>
                    <a:pt x="55" y="62"/>
                    <a:pt x="58" y="56"/>
                    <a:pt x="58" y="56"/>
                  </a:cubicBezTo>
                  <a:cubicBezTo>
                    <a:pt x="59" y="55"/>
                    <a:pt x="60" y="54"/>
                    <a:pt x="61" y="53"/>
                  </a:cubicBezTo>
                  <a:cubicBezTo>
                    <a:pt x="63" y="52"/>
                    <a:pt x="65" y="51"/>
                    <a:pt x="67" y="51"/>
                  </a:cubicBezTo>
                  <a:cubicBezTo>
                    <a:pt x="71" y="50"/>
                    <a:pt x="73" y="56"/>
                    <a:pt x="77" y="53"/>
                  </a:cubicBezTo>
                  <a:cubicBezTo>
                    <a:pt x="81" y="50"/>
                    <a:pt x="81" y="44"/>
                    <a:pt x="84" y="41"/>
                  </a:cubicBezTo>
                  <a:cubicBezTo>
                    <a:pt x="88" y="37"/>
                    <a:pt x="92" y="38"/>
                    <a:pt x="96" y="41"/>
                  </a:cubicBezTo>
                  <a:cubicBezTo>
                    <a:pt x="98" y="41"/>
                    <a:pt x="99" y="42"/>
                    <a:pt x="101" y="42"/>
                  </a:cubicBezTo>
                  <a:cubicBezTo>
                    <a:pt x="104" y="42"/>
                    <a:pt x="109" y="41"/>
                    <a:pt x="112" y="40"/>
                  </a:cubicBezTo>
                  <a:cubicBezTo>
                    <a:pt x="116" y="37"/>
                    <a:pt x="117" y="30"/>
                    <a:pt x="110" y="31"/>
                  </a:cubicBezTo>
                  <a:cubicBezTo>
                    <a:pt x="107" y="31"/>
                    <a:pt x="104" y="33"/>
                    <a:pt x="101" y="33"/>
                  </a:cubicBezTo>
                  <a:cubicBezTo>
                    <a:pt x="98" y="33"/>
                    <a:pt x="100" y="30"/>
                    <a:pt x="100" y="28"/>
                  </a:cubicBezTo>
                  <a:cubicBezTo>
                    <a:pt x="99" y="26"/>
                    <a:pt x="99" y="25"/>
                    <a:pt x="98" y="24"/>
                  </a:cubicBezTo>
                  <a:cubicBezTo>
                    <a:pt x="95" y="22"/>
                    <a:pt x="91" y="27"/>
                    <a:pt x="89" y="28"/>
                  </a:cubicBezTo>
                  <a:cubicBezTo>
                    <a:pt x="86" y="29"/>
                    <a:pt x="82" y="31"/>
                    <a:pt x="79" y="31"/>
                  </a:cubicBezTo>
                  <a:cubicBezTo>
                    <a:pt x="79" y="29"/>
                    <a:pt x="79" y="29"/>
                    <a:pt x="80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2" y="29"/>
                    <a:pt x="83" y="30"/>
                    <a:pt x="84" y="29"/>
                  </a:cubicBezTo>
                  <a:cubicBezTo>
                    <a:pt x="86" y="29"/>
                    <a:pt x="88" y="26"/>
                    <a:pt x="86" y="25"/>
                  </a:cubicBezTo>
                  <a:cubicBezTo>
                    <a:pt x="85" y="23"/>
                    <a:pt x="83" y="23"/>
                    <a:pt x="81" y="22"/>
                  </a:cubicBezTo>
                  <a:cubicBezTo>
                    <a:pt x="115" y="9"/>
                    <a:pt x="154" y="12"/>
                    <a:pt x="183" y="34"/>
                  </a:cubicBezTo>
                  <a:cubicBezTo>
                    <a:pt x="191" y="39"/>
                    <a:pt x="197" y="45"/>
                    <a:pt x="202" y="52"/>
                  </a:cubicBezTo>
                  <a:cubicBezTo>
                    <a:pt x="202" y="56"/>
                    <a:pt x="201" y="60"/>
                    <a:pt x="201" y="64"/>
                  </a:cubicBezTo>
                  <a:cubicBezTo>
                    <a:pt x="202" y="66"/>
                    <a:pt x="203" y="69"/>
                    <a:pt x="204" y="71"/>
                  </a:cubicBezTo>
                  <a:cubicBezTo>
                    <a:pt x="205" y="73"/>
                    <a:pt x="207" y="78"/>
                    <a:pt x="203" y="80"/>
                  </a:cubicBezTo>
                  <a:cubicBezTo>
                    <a:pt x="202" y="80"/>
                    <a:pt x="201" y="80"/>
                    <a:pt x="201" y="80"/>
                  </a:cubicBezTo>
                  <a:cubicBezTo>
                    <a:pt x="199" y="81"/>
                    <a:pt x="198" y="83"/>
                    <a:pt x="198" y="85"/>
                  </a:cubicBezTo>
                  <a:cubicBezTo>
                    <a:pt x="197" y="86"/>
                    <a:pt x="198" y="88"/>
                    <a:pt x="198" y="90"/>
                  </a:cubicBezTo>
                  <a:cubicBezTo>
                    <a:pt x="199" y="92"/>
                    <a:pt x="197" y="93"/>
                    <a:pt x="196" y="94"/>
                  </a:cubicBezTo>
                  <a:cubicBezTo>
                    <a:pt x="194" y="97"/>
                    <a:pt x="196" y="102"/>
                    <a:pt x="199" y="104"/>
                  </a:cubicBezTo>
                  <a:cubicBezTo>
                    <a:pt x="202" y="107"/>
                    <a:pt x="202" y="110"/>
                    <a:pt x="203" y="114"/>
                  </a:cubicBezTo>
                  <a:cubicBezTo>
                    <a:pt x="203" y="116"/>
                    <a:pt x="203" y="118"/>
                    <a:pt x="203" y="120"/>
                  </a:cubicBezTo>
                  <a:cubicBezTo>
                    <a:pt x="204" y="122"/>
                    <a:pt x="206" y="123"/>
                    <a:pt x="209" y="123"/>
                  </a:cubicBezTo>
                  <a:cubicBezTo>
                    <a:pt x="210" y="123"/>
                    <a:pt x="211" y="122"/>
                    <a:pt x="211" y="121"/>
                  </a:cubicBezTo>
                  <a:cubicBezTo>
                    <a:pt x="214" y="118"/>
                    <a:pt x="214" y="125"/>
                    <a:pt x="214" y="127"/>
                  </a:cubicBezTo>
                  <a:cubicBezTo>
                    <a:pt x="214" y="129"/>
                    <a:pt x="213" y="132"/>
                    <a:pt x="214" y="134"/>
                  </a:cubicBezTo>
                  <a:cubicBezTo>
                    <a:pt x="215" y="137"/>
                    <a:pt x="217" y="140"/>
                    <a:pt x="217" y="144"/>
                  </a:cubicBezTo>
                  <a:cubicBezTo>
                    <a:pt x="217" y="144"/>
                    <a:pt x="217" y="144"/>
                    <a:pt x="218" y="145"/>
                  </a:cubicBezTo>
                  <a:cubicBezTo>
                    <a:pt x="216" y="147"/>
                    <a:pt x="215" y="150"/>
                    <a:pt x="214" y="153"/>
                  </a:cubicBezTo>
                  <a:cubicBezTo>
                    <a:pt x="193" y="194"/>
                    <a:pt x="144" y="216"/>
                    <a:pt x="99" y="206"/>
                  </a:cubicBezTo>
                  <a:close/>
                  <a:moveTo>
                    <a:pt x="160" y="204"/>
                  </a:moveTo>
                  <a:cubicBezTo>
                    <a:pt x="161" y="203"/>
                    <a:pt x="163" y="203"/>
                    <a:pt x="164" y="203"/>
                  </a:cubicBezTo>
                  <a:cubicBezTo>
                    <a:pt x="165" y="205"/>
                    <a:pt x="166" y="207"/>
                    <a:pt x="168" y="209"/>
                  </a:cubicBezTo>
                  <a:cubicBezTo>
                    <a:pt x="169" y="211"/>
                    <a:pt x="173" y="216"/>
                    <a:pt x="172" y="218"/>
                  </a:cubicBezTo>
                  <a:cubicBezTo>
                    <a:pt x="168" y="223"/>
                    <a:pt x="162" y="209"/>
                    <a:pt x="160" y="204"/>
                  </a:cubicBezTo>
                  <a:close/>
                  <a:moveTo>
                    <a:pt x="127" y="221"/>
                  </a:moveTo>
                  <a:cubicBezTo>
                    <a:pt x="127" y="222"/>
                    <a:pt x="127" y="222"/>
                    <a:pt x="128" y="223"/>
                  </a:cubicBezTo>
                  <a:cubicBezTo>
                    <a:pt x="124" y="223"/>
                    <a:pt x="121" y="222"/>
                    <a:pt x="118" y="221"/>
                  </a:cubicBezTo>
                  <a:cubicBezTo>
                    <a:pt x="121" y="221"/>
                    <a:pt x="123" y="221"/>
                    <a:pt x="126" y="221"/>
                  </a:cubicBezTo>
                  <a:cubicBezTo>
                    <a:pt x="126" y="221"/>
                    <a:pt x="127" y="221"/>
                    <a:pt x="127" y="221"/>
                  </a:cubicBezTo>
                  <a:close/>
                  <a:moveTo>
                    <a:pt x="115" y="227"/>
                  </a:moveTo>
                  <a:cubicBezTo>
                    <a:pt x="118" y="228"/>
                    <a:pt x="122" y="230"/>
                    <a:pt x="125" y="232"/>
                  </a:cubicBezTo>
                  <a:cubicBezTo>
                    <a:pt x="127" y="232"/>
                    <a:pt x="128" y="233"/>
                    <a:pt x="130" y="234"/>
                  </a:cubicBezTo>
                  <a:cubicBezTo>
                    <a:pt x="130" y="234"/>
                    <a:pt x="130" y="234"/>
                    <a:pt x="131" y="234"/>
                  </a:cubicBezTo>
                  <a:cubicBezTo>
                    <a:pt x="131" y="234"/>
                    <a:pt x="130" y="234"/>
                    <a:pt x="130" y="234"/>
                  </a:cubicBezTo>
                  <a:cubicBezTo>
                    <a:pt x="125" y="233"/>
                    <a:pt x="119" y="231"/>
                    <a:pt x="114" y="229"/>
                  </a:cubicBezTo>
                  <a:cubicBezTo>
                    <a:pt x="114" y="228"/>
                    <a:pt x="114" y="227"/>
                    <a:pt x="115" y="227"/>
                  </a:cubicBezTo>
                  <a:cubicBezTo>
                    <a:pt x="115" y="227"/>
                    <a:pt x="115" y="227"/>
                    <a:pt x="115" y="227"/>
                  </a:cubicBezTo>
                  <a:close/>
                  <a:moveTo>
                    <a:pt x="114" y="230"/>
                  </a:moveTo>
                  <a:cubicBezTo>
                    <a:pt x="117" y="231"/>
                    <a:pt x="120" y="233"/>
                    <a:pt x="123" y="234"/>
                  </a:cubicBezTo>
                  <a:cubicBezTo>
                    <a:pt x="126" y="235"/>
                    <a:pt x="129" y="237"/>
                    <a:pt x="132" y="237"/>
                  </a:cubicBezTo>
                  <a:cubicBezTo>
                    <a:pt x="132" y="237"/>
                    <a:pt x="132" y="237"/>
                    <a:pt x="132" y="237"/>
                  </a:cubicBezTo>
                  <a:cubicBezTo>
                    <a:pt x="125" y="237"/>
                    <a:pt x="119" y="235"/>
                    <a:pt x="113" y="233"/>
                  </a:cubicBezTo>
                  <a:cubicBezTo>
                    <a:pt x="113" y="233"/>
                    <a:pt x="113" y="233"/>
                    <a:pt x="113" y="233"/>
                  </a:cubicBezTo>
                  <a:cubicBezTo>
                    <a:pt x="113" y="232"/>
                    <a:pt x="114" y="231"/>
                    <a:pt x="114" y="230"/>
                  </a:cubicBezTo>
                  <a:close/>
                  <a:moveTo>
                    <a:pt x="109" y="246"/>
                  </a:moveTo>
                  <a:cubicBezTo>
                    <a:pt x="119" y="252"/>
                    <a:pt x="130" y="255"/>
                    <a:pt x="141" y="258"/>
                  </a:cubicBezTo>
                  <a:cubicBezTo>
                    <a:pt x="147" y="261"/>
                    <a:pt x="154" y="263"/>
                    <a:pt x="160" y="265"/>
                  </a:cubicBezTo>
                  <a:cubicBezTo>
                    <a:pt x="165" y="267"/>
                    <a:pt x="172" y="270"/>
                    <a:pt x="177" y="271"/>
                  </a:cubicBezTo>
                  <a:cubicBezTo>
                    <a:pt x="163" y="268"/>
                    <a:pt x="150" y="263"/>
                    <a:pt x="137" y="259"/>
                  </a:cubicBezTo>
                  <a:cubicBezTo>
                    <a:pt x="130" y="257"/>
                    <a:pt x="124" y="255"/>
                    <a:pt x="117" y="253"/>
                  </a:cubicBezTo>
                  <a:cubicBezTo>
                    <a:pt x="115" y="253"/>
                    <a:pt x="112" y="252"/>
                    <a:pt x="110" y="252"/>
                  </a:cubicBezTo>
                  <a:cubicBezTo>
                    <a:pt x="106" y="250"/>
                    <a:pt x="102" y="249"/>
                    <a:pt x="99" y="248"/>
                  </a:cubicBezTo>
                  <a:cubicBezTo>
                    <a:pt x="102" y="247"/>
                    <a:pt x="105" y="246"/>
                    <a:pt x="109" y="246"/>
                  </a:cubicBezTo>
                  <a:close/>
                  <a:moveTo>
                    <a:pt x="97" y="248"/>
                  </a:moveTo>
                  <a:cubicBezTo>
                    <a:pt x="101" y="250"/>
                    <a:pt x="105" y="251"/>
                    <a:pt x="109" y="252"/>
                  </a:cubicBezTo>
                  <a:cubicBezTo>
                    <a:pt x="111" y="253"/>
                    <a:pt x="113" y="254"/>
                    <a:pt x="115" y="255"/>
                  </a:cubicBezTo>
                  <a:cubicBezTo>
                    <a:pt x="122" y="257"/>
                    <a:pt x="128" y="259"/>
                    <a:pt x="134" y="261"/>
                  </a:cubicBezTo>
                  <a:cubicBezTo>
                    <a:pt x="140" y="263"/>
                    <a:pt x="147" y="266"/>
                    <a:pt x="154" y="268"/>
                  </a:cubicBezTo>
                  <a:cubicBezTo>
                    <a:pt x="157" y="269"/>
                    <a:pt x="160" y="270"/>
                    <a:pt x="164" y="271"/>
                  </a:cubicBezTo>
                  <a:cubicBezTo>
                    <a:pt x="165" y="272"/>
                    <a:pt x="167" y="272"/>
                    <a:pt x="168" y="273"/>
                  </a:cubicBezTo>
                  <a:cubicBezTo>
                    <a:pt x="167" y="272"/>
                    <a:pt x="166" y="272"/>
                    <a:pt x="165" y="272"/>
                  </a:cubicBezTo>
                  <a:cubicBezTo>
                    <a:pt x="152" y="270"/>
                    <a:pt x="139" y="265"/>
                    <a:pt x="126" y="260"/>
                  </a:cubicBezTo>
                  <a:cubicBezTo>
                    <a:pt x="114" y="256"/>
                    <a:pt x="102" y="253"/>
                    <a:pt x="90" y="250"/>
                  </a:cubicBezTo>
                  <a:cubicBezTo>
                    <a:pt x="92" y="249"/>
                    <a:pt x="95" y="249"/>
                    <a:pt x="97" y="248"/>
                  </a:cubicBezTo>
                  <a:close/>
                  <a:moveTo>
                    <a:pt x="88" y="250"/>
                  </a:moveTo>
                  <a:cubicBezTo>
                    <a:pt x="88" y="250"/>
                    <a:pt x="88" y="250"/>
                    <a:pt x="88" y="250"/>
                  </a:cubicBezTo>
                  <a:cubicBezTo>
                    <a:pt x="100" y="254"/>
                    <a:pt x="112" y="259"/>
                    <a:pt x="124" y="263"/>
                  </a:cubicBezTo>
                  <a:cubicBezTo>
                    <a:pt x="129" y="266"/>
                    <a:pt x="135" y="268"/>
                    <a:pt x="141" y="269"/>
                  </a:cubicBezTo>
                  <a:cubicBezTo>
                    <a:pt x="144" y="270"/>
                    <a:pt x="147" y="271"/>
                    <a:pt x="149" y="271"/>
                  </a:cubicBezTo>
                  <a:cubicBezTo>
                    <a:pt x="150" y="272"/>
                    <a:pt x="157" y="274"/>
                    <a:pt x="152" y="273"/>
                  </a:cubicBezTo>
                  <a:cubicBezTo>
                    <a:pt x="146" y="271"/>
                    <a:pt x="140" y="269"/>
                    <a:pt x="134" y="268"/>
                  </a:cubicBezTo>
                  <a:cubicBezTo>
                    <a:pt x="129" y="266"/>
                    <a:pt x="123" y="264"/>
                    <a:pt x="117" y="262"/>
                  </a:cubicBezTo>
                  <a:cubicBezTo>
                    <a:pt x="106" y="258"/>
                    <a:pt x="95" y="254"/>
                    <a:pt x="83" y="252"/>
                  </a:cubicBezTo>
                  <a:cubicBezTo>
                    <a:pt x="85" y="251"/>
                    <a:pt x="86" y="251"/>
                    <a:pt x="88" y="250"/>
                  </a:cubicBezTo>
                  <a:close/>
                  <a:moveTo>
                    <a:pt x="71" y="255"/>
                  </a:moveTo>
                  <a:cubicBezTo>
                    <a:pt x="74" y="257"/>
                    <a:pt x="77" y="258"/>
                    <a:pt x="81" y="259"/>
                  </a:cubicBezTo>
                  <a:cubicBezTo>
                    <a:pt x="85" y="261"/>
                    <a:pt x="89" y="263"/>
                    <a:pt x="94" y="265"/>
                  </a:cubicBezTo>
                  <a:cubicBezTo>
                    <a:pt x="98" y="267"/>
                    <a:pt x="103" y="269"/>
                    <a:pt x="108" y="271"/>
                  </a:cubicBezTo>
                  <a:cubicBezTo>
                    <a:pt x="103" y="270"/>
                    <a:pt x="99" y="268"/>
                    <a:pt x="95" y="267"/>
                  </a:cubicBezTo>
                  <a:cubicBezTo>
                    <a:pt x="86" y="264"/>
                    <a:pt x="76" y="260"/>
                    <a:pt x="67" y="257"/>
                  </a:cubicBezTo>
                  <a:cubicBezTo>
                    <a:pt x="68" y="257"/>
                    <a:pt x="70" y="256"/>
                    <a:pt x="71" y="255"/>
                  </a:cubicBezTo>
                  <a:close/>
                  <a:moveTo>
                    <a:pt x="62" y="259"/>
                  </a:moveTo>
                  <a:cubicBezTo>
                    <a:pt x="71" y="266"/>
                    <a:pt x="82" y="268"/>
                    <a:pt x="91" y="273"/>
                  </a:cubicBezTo>
                  <a:cubicBezTo>
                    <a:pt x="92" y="274"/>
                    <a:pt x="93" y="275"/>
                    <a:pt x="94" y="275"/>
                  </a:cubicBezTo>
                  <a:cubicBezTo>
                    <a:pt x="92" y="275"/>
                    <a:pt x="91" y="274"/>
                    <a:pt x="89" y="274"/>
                  </a:cubicBezTo>
                  <a:cubicBezTo>
                    <a:pt x="86" y="273"/>
                    <a:pt x="84" y="272"/>
                    <a:pt x="81" y="270"/>
                  </a:cubicBezTo>
                  <a:cubicBezTo>
                    <a:pt x="76" y="268"/>
                    <a:pt x="71" y="267"/>
                    <a:pt x="66" y="265"/>
                  </a:cubicBezTo>
                  <a:cubicBezTo>
                    <a:pt x="66" y="265"/>
                    <a:pt x="66" y="265"/>
                    <a:pt x="65" y="265"/>
                  </a:cubicBezTo>
                  <a:cubicBezTo>
                    <a:pt x="63" y="264"/>
                    <a:pt x="61" y="263"/>
                    <a:pt x="58" y="262"/>
                  </a:cubicBezTo>
                  <a:cubicBezTo>
                    <a:pt x="58" y="262"/>
                    <a:pt x="58" y="262"/>
                    <a:pt x="58" y="262"/>
                  </a:cubicBezTo>
                  <a:cubicBezTo>
                    <a:pt x="60" y="261"/>
                    <a:pt x="61" y="260"/>
                    <a:pt x="62" y="259"/>
                  </a:cubicBezTo>
                  <a:close/>
                  <a:moveTo>
                    <a:pt x="54" y="266"/>
                  </a:moveTo>
                  <a:cubicBezTo>
                    <a:pt x="58" y="269"/>
                    <a:pt x="62" y="270"/>
                    <a:pt x="66" y="272"/>
                  </a:cubicBezTo>
                  <a:cubicBezTo>
                    <a:pt x="66" y="272"/>
                    <a:pt x="66" y="272"/>
                    <a:pt x="66" y="272"/>
                  </a:cubicBezTo>
                  <a:cubicBezTo>
                    <a:pt x="65" y="272"/>
                    <a:pt x="63" y="271"/>
                    <a:pt x="62" y="271"/>
                  </a:cubicBezTo>
                  <a:cubicBezTo>
                    <a:pt x="59" y="270"/>
                    <a:pt x="57" y="269"/>
                    <a:pt x="54" y="268"/>
                  </a:cubicBezTo>
                  <a:cubicBezTo>
                    <a:pt x="54" y="268"/>
                    <a:pt x="54" y="268"/>
                    <a:pt x="54" y="268"/>
                  </a:cubicBezTo>
                  <a:cubicBezTo>
                    <a:pt x="54" y="267"/>
                    <a:pt x="54" y="267"/>
                    <a:pt x="54" y="266"/>
                  </a:cubicBezTo>
                  <a:cubicBezTo>
                    <a:pt x="54" y="266"/>
                    <a:pt x="54" y="266"/>
                    <a:pt x="54" y="266"/>
                  </a:cubicBezTo>
                  <a:close/>
                  <a:moveTo>
                    <a:pt x="56" y="266"/>
                  </a:moveTo>
                  <a:cubicBezTo>
                    <a:pt x="57" y="266"/>
                    <a:pt x="59" y="267"/>
                    <a:pt x="60" y="267"/>
                  </a:cubicBezTo>
                  <a:cubicBezTo>
                    <a:pt x="67" y="270"/>
                    <a:pt x="74" y="271"/>
                    <a:pt x="81" y="275"/>
                  </a:cubicBezTo>
                  <a:cubicBezTo>
                    <a:pt x="77" y="274"/>
                    <a:pt x="73" y="274"/>
                    <a:pt x="69" y="273"/>
                  </a:cubicBezTo>
                  <a:cubicBezTo>
                    <a:pt x="69" y="273"/>
                    <a:pt x="69" y="273"/>
                    <a:pt x="69" y="273"/>
                  </a:cubicBezTo>
                  <a:cubicBezTo>
                    <a:pt x="66" y="271"/>
                    <a:pt x="63" y="270"/>
                    <a:pt x="59" y="268"/>
                  </a:cubicBezTo>
                  <a:cubicBezTo>
                    <a:pt x="59" y="268"/>
                    <a:pt x="58" y="267"/>
                    <a:pt x="57" y="267"/>
                  </a:cubicBezTo>
                  <a:cubicBezTo>
                    <a:pt x="57" y="266"/>
                    <a:pt x="56" y="266"/>
                    <a:pt x="56" y="266"/>
                  </a:cubicBezTo>
                  <a:close/>
                  <a:moveTo>
                    <a:pt x="69" y="267"/>
                  </a:moveTo>
                  <a:cubicBezTo>
                    <a:pt x="71" y="267"/>
                    <a:pt x="72" y="268"/>
                    <a:pt x="74" y="269"/>
                  </a:cubicBezTo>
                  <a:cubicBezTo>
                    <a:pt x="80" y="271"/>
                    <a:pt x="86" y="274"/>
                    <a:pt x="92" y="275"/>
                  </a:cubicBezTo>
                  <a:cubicBezTo>
                    <a:pt x="89" y="275"/>
                    <a:pt x="86" y="275"/>
                    <a:pt x="83" y="275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5"/>
                    <a:pt x="83" y="274"/>
                    <a:pt x="83" y="274"/>
                  </a:cubicBezTo>
                  <a:cubicBezTo>
                    <a:pt x="78" y="271"/>
                    <a:pt x="73" y="269"/>
                    <a:pt x="69" y="267"/>
                  </a:cubicBezTo>
                  <a:close/>
                  <a:moveTo>
                    <a:pt x="107" y="276"/>
                  </a:moveTo>
                  <a:cubicBezTo>
                    <a:pt x="92" y="272"/>
                    <a:pt x="78" y="265"/>
                    <a:pt x="63" y="259"/>
                  </a:cubicBezTo>
                  <a:cubicBezTo>
                    <a:pt x="64" y="258"/>
                    <a:pt x="65" y="258"/>
                    <a:pt x="66" y="257"/>
                  </a:cubicBezTo>
                  <a:cubicBezTo>
                    <a:pt x="66" y="258"/>
                    <a:pt x="66" y="258"/>
                    <a:pt x="66" y="258"/>
                  </a:cubicBezTo>
                  <a:cubicBezTo>
                    <a:pt x="74" y="262"/>
                    <a:pt x="82" y="265"/>
                    <a:pt x="90" y="268"/>
                  </a:cubicBezTo>
                  <a:cubicBezTo>
                    <a:pt x="93" y="269"/>
                    <a:pt x="97" y="271"/>
                    <a:pt x="100" y="272"/>
                  </a:cubicBezTo>
                  <a:cubicBezTo>
                    <a:pt x="103" y="273"/>
                    <a:pt x="105" y="274"/>
                    <a:pt x="108" y="275"/>
                  </a:cubicBezTo>
                  <a:cubicBezTo>
                    <a:pt x="108" y="276"/>
                    <a:pt x="109" y="276"/>
                    <a:pt x="109" y="276"/>
                  </a:cubicBezTo>
                  <a:cubicBezTo>
                    <a:pt x="109" y="276"/>
                    <a:pt x="109" y="276"/>
                    <a:pt x="109" y="276"/>
                  </a:cubicBezTo>
                  <a:cubicBezTo>
                    <a:pt x="109" y="276"/>
                    <a:pt x="108" y="276"/>
                    <a:pt x="107" y="276"/>
                  </a:cubicBezTo>
                  <a:close/>
                  <a:moveTo>
                    <a:pt x="83" y="259"/>
                  </a:moveTo>
                  <a:cubicBezTo>
                    <a:pt x="92" y="263"/>
                    <a:pt x="101" y="266"/>
                    <a:pt x="111" y="268"/>
                  </a:cubicBezTo>
                  <a:cubicBezTo>
                    <a:pt x="116" y="270"/>
                    <a:pt x="122" y="272"/>
                    <a:pt x="127" y="274"/>
                  </a:cubicBezTo>
                  <a:cubicBezTo>
                    <a:pt x="129" y="274"/>
                    <a:pt x="131" y="275"/>
                    <a:pt x="133" y="276"/>
                  </a:cubicBezTo>
                  <a:cubicBezTo>
                    <a:pt x="130" y="276"/>
                    <a:pt x="126" y="276"/>
                    <a:pt x="123" y="276"/>
                  </a:cubicBezTo>
                  <a:cubicBezTo>
                    <a:pt x="112" y="272"/>
                    <a:pt x="101" y="268"/>
                    <a:pt x="91" y="263"/>
                  </a:cubicBezTo>
                  <a:cubicBezTo>
                    <a:pt x="88" y="262"/>
                    <a:pt x="86" y="260"/>
                    <a:pt x="83" y="259"/>
                  </a:cubicBezTo>
                  <a:close/>
                  <a:moveTo>
                    <a:pt x="139" y="275"/>
                  </a:moveTo>
                  <a:cubicBezTo>
                    <a:pt x="131" y="270"/>
                    <a:pt x="121" y="268"/>
                    <a:pt x="112" y="265"/>
                  </a:cubicBezTo>
                  <a:cubicBezTo>
                    <a:pt x="107" y="264"/>
                    <a:pt x="101" y="262"/>
                    <a:pt x="96" y="260"/>
                  </a:cubicBezTo>
                  <a:cubicBezTo>
                    <a:pt x="93" y="259"/>
                    <a:pt x="89" y="258"/>
                    <a:pt x="86" y="256"/>
                  </a:cubicBezTo>
                  <a:cubicBezTo>
                    <a:pt x="84" y="255"/>
                    <a:pt x="82" y="254"/>
                    <a:pt x="80" y="253"/>
                  </a:cubicBezTo>
                  <a:cubicBezTo>
                    <a:pt x="91" y="255"/>
                    <a:pt x="101" y="261"/>
                    <a:pt x="112" y="264"/>
                  </a:cubicBezTo>
                  <a:cubicBezTo>
                    <a:pt x="122" y="268"/>
                    <a:pt x="133" y="272"/>
                    <a:pt x="144" y="275"/>
                  </a:cubicBezTo>
                  <a:cubicBezTo>
                    <a:pt x="142" y="275"/>
                    <a:pt x="141" y="275"/>
                    <a:pt x="139" y="275"/>
                  </a:cubicBezTo>
                  <a:close/>
                  <a:moveTo>
                    <a:pt x="146" y="275"/>
                  </a:moveTo>
                  <a:cubicBezTo>
                    <a:pt x="137" y="270"/>
                    <a:pt x="126" y="268"/>
                    <a:pt x="116" y="264"/>
                  </a:cubicBezTo>
                  <a:cubicBezTo>
                    <a:pt x="110" y="262"/>
                    <a:pt x="104" y="259"/>
                    <a:pt x="98" y="257"/>
                  </a:cubicBezTo>
                  <a:cubicBezTo>
                    <a:pt x="95" y="256"/>
                    <a:pt x="91" y="255"/>
                    <a:pt x="88" y="254"/>
                  </a:cubicBezTo>
                  <a:cubicBezTo>
                    <a:pt x="87" y="254"/>
                    <a:pt x="83" y="252"/>
                    <a:pt x="84" y="253"/>
                  </a:cubicBezTo>
                  <a:cubicBezTo>
                    <a:pt x="85" y="253"/>
                    <a:pt x="86" y="253"/>
                    <a:pt x="87" y="253"/>
                  </a:cubicBezTo>
                  <a:cubicBezTo>
                    <a:pt x="100" y="257"/>
                    <a:pt x="112" y="261"/>
                    <a:pt x="124" y="265"/>
                  </a:cubicBezTo>
                  <a:cubicBezTo>
                    <a:pt x="130" y="267"/>
                    <a:pt x="136" y="269"/>
                    <a:pt x="142" y="271"/>
                  </a:cubicBezTo>
                  <a:cubicBezTo>
                    <a:pt x="147" y="272"/>
                    <a:pt x="151" y="274"/>
                    <a:pt x="155" y="274"/>
                  </a:cubicBezTo>
                  <a:cubicBezTo>
                    <a:pt x="152" y="274"/>
                    <a:pt x="149" y="275"/>
                    <a:pt x="146" y="275"/>
                  </a:cubicBezTo>
                  <a:close/>
                  <a:moveTo>
                    <a:pt x="145" y="275"/>
                  </a:moveTo>
                  <a:cubicBezTo>
                    <a:pt x="145" y="275"/>
                    <a:pt x="145" y="275"/>
                    <a:pt x="145" y="275"/>
                  </a:cubicBezTo>
                  <a:cubicBezTo>
                    <a:pt x="140" y="272"/>
                    <a:pt x="133" y="271"/>
                    <a:pt x="128" y="269"/>
                  </a:cubicBezTo>
                  <a:cubicBezTo>
                    <a:pt x="122" y="267"/>
                    <a:pt x="116" y="265"/>
                    <a:pt x="110" y="263"/>
                  </a:cubicBezTo>
                  <a:cubicBezTo>
                    <a:pt x="107" y="262"/>
                    <a:pt x="105" y="261"/>
                    <a:pt x="102" y="260"/>
                  </a:cubicBezTo>
                  <a:cubicBezTo>
                    <a:pt x="106" y="261"/>
                    <a:pt x="110" y="263"/>
                    <a:pt x="114" y="264"/>
                  </a:cubicBezTo>
                  <a:cubicBezTo>
                    <a:pt x="124" y="268"/>
                    <a:pt x="136" y="270"/>
                    <a:pt x="145" y="275"/>
                  </a:cubicBezTo>
                  <a:close/>
                  <a:moveTo>
                    <a:pt x="80" y="253"/>
                  </a:moveTo>
                  <a:cubicBezTo>
                    <a:pt x="80" y="252"/>
                    <a:pt x="81" y="252"/>
                    <a:pt x="82" y="252"/>
                  </a:cubicBezTo>
                  <a:cubicBezTo>
                    <a:pt x="82" y="252"/>
                    <a:pt x="82" y="252"/>
                    <a:pt x="82" y="252"/>
                  </a:cubicBezTo>
                  <a:cubicBezTo>
                    <a:pt x="83" y="253"/>
                    <a:pt x="85" y="253"/>
                    <a:pt x="86" y="254"/>
                  </a:cubicBezTo>
                  <a:cubicBezTo>
                    <a:pt x="84" y="253"/>
                    <a:pt x="82" y="253"/>
                    <a:pt x="80" y="253"/>
                  </a:cubicBezTo>
                  <a:close/>
                  <a:moveTo>
                    <a:pt x="179" y="272"/>
                  </a:moveTo>
                  <a:cubicBezTo>
                    <a:pt x="173" y="269"/>
                    <a:pt x="167" y="267"/>
                    <a:pt x="162" y="265"/>
                  </a:cubicBezTo>
                  <a:cubicBezTo>
                    <a:pt x="156" y="263"/>
                    <a:pt x="150" y="261"/>
                    <a:pt x="144" y="259"/>
                  </a:cubicBezTo>
                  <a:cubicBezTo>
                    <a:pt x="134" y="255"/>
                    <a:pt x="123" y="253"/>
                    <a:pt x="114" y="248"/>
                  </a:cubicBezTo>
                  <a:cubicBezTo>
                    <a:pt x="115" y="248"/>
                    <a:pt x="115" y="249"/>
                    <a:pt x="116" y="249"/>
                  </a:cubicBezTo>
                  <a:cubicBezTo>
                    <a:pt x="119" y="250"/>
                    <a:pt x="122" y="251"/>
                    <a:pt x="124" y="252"/>
                  </a:cubicBezTo>
                  <a:cubicBezTo>
                    <a:pt x="130" y="254"/>
                    <a:pt x="136" y="255"/>
                    <a:pt x="142" y="257"/>
                  </a:cubicBezTo>
                  <a:cubicBezTo>
                    <a:pt x="148" y="259"/>
                    <a:pt x="154" y="260"/>
                    <a:pt x="160" y="262"/>
                  </a:cubicBezTo>
                  <a:cubicBezTo>
                    <a:pt x="168" y="265"/>
                    <a:pt x="176" y="267"/>
                    <a:pt x="183" y="270"/>
                  </a:cubicBezTo>
                  <a:cubicBezTo>
                    <a:pt x="182" y="271"/>
                    <a:pt x="180" y="271"/>
                    <a:pt x="179" y="272"/>
                  </a:cubicBezTo>
                  <a:close/>
                  <a:moveTo>
                    <a:pt x="110" y="246"/>
                  </a:moveTo>
                  <a:cubicBezTo>
                    <a:pt x="110" y="246"/>
                    <a:pt x="110" y="246"/>
                    <a:pt x="111" y="246"/>
                  </a:cubicBezTo>
                  <a:cubicBezTo>
                    <a:pt x="111" y="246"/>
                    <a:pt x="111" y="246"/>
                    <a:pt x="111" y="246"/>
                  </a:cubicBezTo>
                  <a:cubicBezTo>
                    <a:pt x="113" y="246"/>
                    <a:pt x="115" y="246"/>
                    <a:pt x="117" y="246"/>
                  </a:cubicBezTo>
                  <a:cubicBezTo>
                    <a:pt x="117" y="246"/>
                    <a:pt x="117" y="247"/>
                    <a:pt x="118" y="247"/>
                  </a:cubicBezTo>
                  <a:cubicBezTo>
                    <a:pt x="126" y="251"/>
                    <a:pt x="135" y="254"/>
                    <a:pt x="144" y="257"/>
                  </a:cubicBezTo>
                  <a:cubicBezTo>
                    <a:pt x="132" y="254"/>
                    <a:pt x="121" y="250"/>
                    <a:pt x="110" y="246"/>
                  </a:cubicBezTo>
                  <a:close/>
                  <a:moveTo>
                    <a:pt x="132" y="237"/>
                  </a:moveTo>
                  <a:cubicBezTo>
                    <a:pt x="129" y="235"/>
                    <a:pt x="126" y="234"/>
                    <a:pt x="124" y="233"/>
                  </a:cubicBezTo>
                  <a:cubicBezTo>
                    <a:pt x="122" y="233"/>
                    <a:pt x="120" y="232"/>
                    <a:pt x="119" y="231"/>
                  </a:cubicBezTo>
                  <a:cubicBezTo>
                    <a:pt x="123" y="233"/>
                    <a:pt x="127" y="234"/>
                    <a:pt x="132" y="235"/>
                  </a:cubicBezTo>
                  <a:cubicBezTo>
                    <a:pt x="132" y="235"/>
                    <a:pt x="132" y="236"/>
                    <a:pt x="132" y="237"/>
                  </a:cubicBezTo>
                  <a:close/>
                  <a:moveTo>
                    <a:pt x="127" y="246"/>
                  </a:moveTo>
                  <a:cubicBezTo>
                    <a:pt x="133" y="249"/>
                    <a:pt x="139" y="251"/>
                    <a:pt x="145" y="253"/>
                  </a:cubicBezTo>
                  <a:cubicBezTo>
                    <a:pt x="137" y="251"/>
                    <a:pt x="128" y="249"/>
                    <a:pt x="120" y="246"/>
                  </a:cubicBezTo>
                  <a:cubicBezTo>
                    <a:pt x="122" y="246"/>
                    <a:pt x="124" y="246"/>
                    <a:pt x="127" y="246"/>
                  </a:cubicBezTo>
                  <a:close/>
                  <a:moveTo>
                    <a:pt x="113" y="240"/>
                  </a:moveTo>
                  <a:cubicBezTo>
                    <a:pt x="114" y="241"/>
                    <a:pt x="116" y="242"/>
                    <a:pt x="118" y="243"/>
                  </a:cubicBezTo>
                  <a:cubicBezTo>
                    <a:pt x="117" y="242"/>
                    <a:pt x="115" y="243"/>
                    <a:pt x="114" y="243"/>
                  </a:cubicBezTo>
                  <a:cubicBezTo>
                    <a:pt x="114" y="243"/>
                    <a:pt x="114" y="243"/>
                    <a:pt x="114" y="243"/>
                  </a:cubicBezTo>
                  <a:cubicBezTo>
                    <a:pt x="113" y="243"/>
                    <a:pt x="113" y="243"/>
                    <a:pt x="113" y="243"/>
                  </a:cubicBezTo>
                  <a:cubicBezTo>
                    <a:pt x="113" y="242"/>
                    <a:pt x="113" y="241"/>
                    <a:pt x="113" y="240"/>
                  </a:cubicBezTo>
                  <a:close/>
                  <a:moveTo>
                    <a:pt x="114" y="240"/>
                  </a:moveTo>
                  <a:cubicBezTo>
                    <a:pt x="117" y="240"/>
                    <a:pt x="119" y="241"/>
                    <a:pt x="121" y="241"/>
                  </a:cubicBezTo>
                  <a:cubicBezTo>
                    <a:pt x="124" y="242"/>
                    <a:pt x="126" y="242"/>
                    <a:pt x="128" y="243"/>
                  </a:cubicBezTo>
                  <a:cubicBezTo>
                    <a:pt x="125" y="243"/>
                    <a:pt x="122" y="243"/>
                    <a:pt x="119" y="243"/>
                  </a:cubicBezTo>
                  <a:cubicBezTo>
                    <a:pt x="120" y="243"/>
                    <a:pt x="120" y="243"/>
                    <a:pt x="120" y="243"/>
                  </a:cubicBezTo>
                  <a:cubicBezTo>
                    <a:pt x="118" y="242"/>
                    <a:pt x="115" y="240"/>
                    <a:pt x="114" y="240"/>
                  </a:cubicBezTo>
                  <a:close/>
                  <a:moveTo>
                    <a:pt x="124" y="240"/>
                  </a:moveTo>
                  <a:cubicBezTo>
                    <a:pt x="122" y="240"/>
                    <a:pt x="120" y="239"/>
                    <a:pt x="118" y="239"/>
                  </a:cubicBezTo>
                  <a:cubicBezTo>
                    <a:pt x="119" y="239"/>
                    <a:pt x="113" y="237"/>
                    <a:pt x="116" y="237"/>
                  </a:cubicBezTo>
                  <a:cubicBezTo>
                    <a:pt x="122" y="239"/>
                    <a:pt x="126" y="241"/>
                    <a:pt x="132" y="241"/>
                  </a:cubicBezTo>
                  <a:cubicBezTo>
                    <a:pt x="132" y="241"/>
                    <a:pt x="131" y="242"/>
                    <a:pt x="131" y="242"/>
                  </a:cubicBezTo>
                  <a:cubicBezTo>
                    <a:pt x="131" y="242"/>
                    <a:pt x="131" y="242"/>
                    <a:pt x="131" y="242"/>
                  </a:cubicBezTo>
                  <a:cubicBezTo>
                    <a:pt x="129" y="241"/>
                    <a:pt x="126" y="241"/>
                    <a:pt x="124" y="240"/>
                  </a:cubicBezTo>
                  <a:close/>
                  <a:moveTo>
                    <a:pt x="132" y="240"/>
                  </a:moveTo>
                  <a:cubicBezTo>
                    <a:pt x="129" y="239"/>
                    <a:pt x="127" y="238"/>
                    <a:pt x="124" y="237"/>
                  </a:cubicBezTo>
                  <a:cubicBezTo>
                    <a:pt x="124" y="237"/>
                    <a:pt x="124" y="237"/>
                    <a:pt x="124" y="237"/>
                  </a:cubicBezTo>
                  <a:cubicBezTo>
                    <a:pt x="127" y="238"/>
                    <a:pt x="129" y="238"/>
                    <a:pt x="132" y="238"/>
                  </a:cubicBezTo>
                  <a:cubicBezTo>
                    <a:pt x="132" y="239"/>
                    <a:pt x="132" y="239"/>
                    <a:pt x="132" y="240"/>
                  </a:cubicBezTo>
                  <a:close/>
                  <a:moveTo>
                    <a:pt x="119" y="228"/>
                  </a:moveTo>
                  <a:cubicBezTo>
                    <a:pt x="121" y="228"/>
                    <a:pt x="122" y="228"/>
                    <a:pt x="124" y="229"/>
                  </a:cubicBezTo>
                  <a:cubicBezTo>
                    <a:pt x="126" y="230"/>
                    <a:pt x="128" y="230"/>
                    <a:pt x="130" y="231"/>
                  </a:cubicBezTo>
                  <a:cubicBezTo>
                    <a:pt x="131" y="232"/>
                    <a:pt x="131" y="233"/>
                    <a:pt x="131" y="234"/>
                  </a:cubicBezTo>
                  <a:cubicBezTo>
                    <a:pt x="127" y="231"/>
                    <a:pt x="123" y="229"/>
                    <a:pt x="118" y="227"/>
                  </a:cubicBezTo>
                  <a:cubicBezTo>
                    <a:pt x="114" y="226"/>
                    <a:pt x="119" y="228"/>
                    <a:pt x="119" y="228"/>
                  </a:cubicBezTo>
                  <a:close/>
                  <a:moveTo>
                    <a:pt x="130" y="229"/>
                  </a:moveTo>
                  <a:cubicBezTo>
                    <a:pt x="126" y="227"/>
                    <a:pt x="122" y="226"/>
                    <a:pt x="118" y="224"/>
                  </a:cubicBezTo>
                  <a:cubicBezTo>
                    <a:pt x="121" y="226"/>
                    <a:pt x="125" y="227"/>
                    <a:pt x="129" y="227"/>
                  </a:cubicBezTo>
                  <a:cubicBezTo>
                    <a:pt x="129" y="228"/>
                    <a:pt x="130" y="229"/>
                    <a:pt x="130" y="229"/>
                  </a:cubicBezTo>
                  <a:close/>
                  <a:moveTo>
                    <a:pt x="128" y="225"/>
                  </a:moveTo>
                  <a:cubicBezTo>
                    <a:pt x="126" y="224"/>
                    <a:pt x="123" y="224"/>
                    <a:pt x="121" y="223"/>
                  </a:cubicBezTo>
                  <a:cubicBezTo>
                    <a:pt x="120" y="222"/>
                    <a:pt x="120" y="222"/>
                    <a:pt x="120" y="222"/>
                  </a:cubicBezTo>
                  <a:cubicBezTo>
                    <a:pt x="121" y="223"/>
                    <a:pt x="121" y="223"/>
                    <a:pt x="122" y="223"/>
                  </a:cubicBezTo>
                  <a:cubicBezTo>
                    <a:pt x="124" y="223"/>
                    <a:pt x="126" y="224"/>
                    <a:pt x="128" y="224"/>
                  </a:cubicBezTo>
                  <a:cubicBezTo>
                    <a:pt x="128" y="224"/>
                    <a:pt x="128" y="225"/>
                    <a:pt x="128" y="225"/>
                  </a:cubicBezTo>
                  <a:close/>
                  <a:moveTo>
                    <a:pt x="177" y="259"/>
                  </a:moveTo>
                  <a:cubicBezTo>
                    <a:pt x="168" y="256"/>
                    <a:pt x="159" y="254"/>
                    <a:pt x="150" y="251"/>
                  </a:cubicBezTo>
                  <a:cubicBezTo>
                    <a:pt x="144" y="250"/>
                    <a:pt x="138" y="247"/>
                    <a:pt x="132" y="245"/>
                  </a:cubicBezTo>
                  <a:cubicBezTo>
                    <a:pt x="132" y="245"/>
                    <a:pt x="132" y="245"/>
                    <a:pt x="133" y="245"/>
                  </a:cubicBezTo>
                  <a:cubicBezTo>
                    <a:pt x="139" y="247"/>
                    <a:pt x="146" y="248"/>
                    <a:pt x="153" y="250"/>
                  </a:cubicBezTo>
                  <a:cubicBezTo>
                    <a:pt x="161" y="252"/>
                    <a:pt x="170" y="255"/>
                    <a:pt x="177" y="259"/>
                  </a:cubicBezTo>
                  <a:close/>
                  <a:moveTo>
                    <a:pt x="186" y="267"/>
                  </a:moveTo>
                  <a:cubicBezTo>
                    <a:pt x="168" y="259"/>
                    <a:pt x="149" y="255"/>
                    <a:pt x="131" y="247"/>
                  </a:cubicBezTo>
                  <a:cubicBezTo>
                    <a:pt x="130" y="247"/>
                    <a:pt x="129" y="246"/>
                    <a:pt x="128" y="246"/>
                  </a:cubicBezTo>
                  <a:cubicBezTo>
                    <a:pt x="129" y="246"/>
                    <a:pt x="129" y="246"/>
                    <a:pt x="130" y="246"/>
                  </a:cubicBezTo>
                  <a:cubicBezTo>
                    <a:pt x="130" y="246"/>
                    <a:pt x="131" y="246"/>
                    <a:pt x="132" y="246"/>
                  </a:cubicBezTo>
                  <a:cubicBezTo>
                    <a:pt x="137" y="248"/>
                    <a:pt x="142" y="250"/>
                    <a:pt x="147" y="251"/>
                  </a:cubicBezTo>
                  <a:cubicBezTo>
                    <a:pt x="157" y="254"/>
                    <a:pt x="168" y="256"/>
                    <a:pt x="178" y="260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79" y="260"/>
                    <a:pt x="179" y="261"/>
                    <a:pt x="179" y="261"/>
                  </a:cubicBezTo>
                  <a:cubicBezTo>
                    <a:pt x="180" y="262"/>
                    <a:pt x="184" y="265"/>
                    <a:pt x="186" y="267"/>
                  </a:cubicBezTo>
                  <a:close/>
                  <a:moveTo>
                    <a:pt x="172" y="262"/>
                  </a:moveTo>
                  <a:cubicBezTo>
                    <a:pt x="175" y="263"/>
                    <a:pt x="178" y="264"/>
                    <a:pt x="181" y="266"/>
                  </a:cubicBezTo>
                  <a:cubicBezTo>
                    <a:pt x="182" y="266"/>
                    <a:pt x="183" y="266"/>
                    <a:pt x="184" y="267"/>
                  </a:cubicBezTo>
                  <a:cubicBezTo>
                    <a:pt x="176" y="264"/>
                    <a:pt x="167" y="261"/>
                    <a:pt x="159" y="258"/>
                  </a:cubicBezTo>
                  <a:cubicBezTo>
                    <a:pt x="164" y="259"/>
                    <a:pt x="168" y="260"/>
                    <a:pt x="172" y="262"/>
                  </a:cubicBezTo>
                  <a:close/>
                  <a:moveTo>
                    <a:pt x="186" y="269"/>
                  </a:moveTo>
                  <a:cubicBezTo>
                    <a:pt x="186" y="269"/>
                    <a:pt x="185" y="270"/>
                    <a:pt x="184" y="270"/>
                  </a:cubicBezTo>
                  <a:cubicBezTo>
                    <a:pt x="178" y="267"/>
                    <a:pt x="171" y="265"/>
                    <a:pt x="164" y="263"/>
                  </a:cubicBezTo>
                  <a:cubicBezTo>
                    <a:pt x="161" y="262"/>
                    <a:pt x="158" y="260"/>
                    <a:pt x="154" y="259"/>
                  </a:cubicBezTo>
                  <a:cubicBezTo>
                    <a:pt x="144" y="256"/>
                    <a:pt x="133" y="253"/>
                    <a:pt x="123" y="248"/>
                  </a:cubicBezTo>
                  <a:cubicBezTo>
                    <a:pt x="124" y="248"/>
                    <a:pt x="124" y="249"/>
                    <a:pt x="125" y="249"/>
                  </a:cubicBezTo>
                  <a:cubicBezTo>
                    <a:pt x="128" y="250"/>
                    <a:pt x="131" y="250"/>
                    <a:pt x="134" y="251"/>
                  </a:cubicBezTo>
                  <a:cubicBezTo>
                    <a:pt x="140" y="253"/>
                    <a:pt x="146" y="254"/>
                    <a:pt x="152" y="256"/>
                  </a:cubicBezTo>
                  <a:cubicBezTo>
                    <a:pt x="164" y="260"/>
                    <a:pt x="175" y="265"/>
                    <a:pt x="187" y="268"/>
                  </a:cubicBezTo>
                  <a:cubicBezTo>
                    <a:pt x="187" y="269"/>
                    <a:pt x="186" y="269"/>
                    <a:pt x="186" y="269"/>
                  </a:cubicBezTo>
                  <a:close/>
                  <a:moveTo>
                    <a:pt x="170" y="273"/>
                  </a:moveTo>
                  <a:cubicBezTo>
                    <a:pt x="170" y="273"/>
                    <a:pt x="170" y="273"/>
                    <a:pt x="170" y="273"/>
                  </a:cubicBezTo>
                  <a:cubicBezTo>
                    <a:pt x="158" y="268"/>
                    <a:pt x="146" y="265"/>
                    <a:pt x="134" y="260"/>
                  </a:cubicBezTo>
                  <a:cubicBezTo>
                    <a:pt x="128" y="258"/>
                    <a:pt x="121" y="256"/>
                    <a:pt x="115" y="254"/>
                  </a:cubicBezTo>
                  <a:cubicBezTo>
                    <a:pt x="122" y="255"/>
                    <a:pt x="128" y="257"/>
                    <a:pt x="135" y="259"/>
                  </a:cubicBezTo>
                  <a:cubicBezTo>
                    <a:pt x="149" y="264"/>
                    <a:pt x="162" y="269"/>
                    <a:pt x="177" y="272"/>
                  </a:cubicBezTo>
                  <a:cubicBezTo>
                    <a:pt x="174" y="272"/>
                    <a:pt x="172" y="273"/>
                    <a:pt x="170" y="273"/>
                  </a:cubicBezTo>
                  <a:close/>
                  <a:moveTo>
                    <a:pt x="159" y="274"/>
                  </a:moveTo>
                  <a:cubicBezTo>
                    <a:pt x="159" y="274"/>
                    <a:pt x="158" y="274"/>
                    <a:pt x="157" y="274"/>
                  </a:cubicBezTo>
                  <a:cubicBezTo>
                    <a:pt x="157" y="274"/>
                    <a:pt x="157" y="274"/>
                    <a:pt x="157" y="274"/>
                  </a:cubicBezTo>
                  <a:cubicBezTo>
                    <a:pt x="146" y="269"/>
                    <a:pt x="134" y="267"/>
                    <a:pt x="122" y="262"/>
                  </a:cubicBezTo>
                  <a:cubicBezTo>
                    <a:pt x="115" y="259"/>
                    <a:pt x="109" y="257"/>
                    <a:pt x="102" y="254"/>
                  </a:cubicBezTo>
                  <a:cubicBezTo>
                    <a:pt x="100" y="253"/>
                    <a:pt x="99" y="253"/>
                    <a:pt x="97" y="252"/>
                  </a:cubicBezTo>
                  <a:cubicBezTo>
                    <a:pt x="110" y="256"/>
                    <a:pt x="122" y="260"/>
                    <a:pt x="134" y="264"/>
                  </a:cubicBezTo>
                  <a:cubicBezTo>
                    <a:pt x="145" y="268"/>
                    <a:pt x="156" y="271"/>
                    <a:pt x="168" y="273"/>
                  </a:cubicBezTo>
                  <a:cubicBezTo>
                    <a:pt x="165" y="273"/>
                    <a:pt x="162" y="274"/>
                    <a:pt x="159" y="274"/>
                  </a:cubicBezTo>
                  <a:close/>
                  <a:moveTo>
                    <a:pt x="110" y="276"/>
                  </a:moveTo>
                  <a:cubicBezTo>
                    <a:pt x="104" y="272"/>
                    <a:pt x="97" y="270"/>
                    <a:pt x="90" y="267"/>
                  </a:cubicBezTo>
                  <a:cubicBezTo>
                    <a:pt x="85" y="265"/>
                    <a:pt x="80" y="263"/>
                    <a:pt x="75" y="261"/>
                  </a:cubicBezTo>
                  <a:cubicBezTo>
                    <a:pt x="74" y="261"/>
                    <a:pt x="73" y="260"/>
                    <a:pt x="72" y="260"/>
                  </a:cubicBezTo>
                  <a:cubicBezTo>
                    <a:pt x="80" y="263"/>
                    <a:pt x="88" y="266"/>
                    <a:pt x="97" y="268"/>
                  </a:cubicBezTo>
                  <a:cubicBezTo>
                    <a:pt x="105" y="271"/>
                    <a:pt x="113" y="273"/>
                    <a:pt x="121" y="276"/>
                  </a:cubicBezTo>
                  <a:cubicBezTo>
                    <a:pt x="117" y="276"/>
                    <a:pt x="114" y="276"/>
                    <a:pt x="110" y="276"/>
                  </a:cubicBezTo>
                  <a:close/>
                  <a:moveTo>
                    <a:pt x="97" y="276"/>
                  </a:moveTo>
                  <a:cubicBezTo>
                    <a:pt x="97" y="276"/>
                    <a:pt x="96" y="276"/>
                    <a:pt x="96" y="276"/>
                  </a:cubicBezTo>
                  <a:cubicBezTo>
                    <a:pt x="91" y="272"/>
                    <a:pt x="85" y="269"/>
                    <a:pt x="79" y="267"/>
                  </a:cubicBezTo>
                  <a:cubicBezTo>
                    <a:pt x="76" y="266"/>
                    <a:pt x="72" y="264"/>
                    <a:pt x="68" y="262"/>
                  </a:cubicBezTo>
                  <a:cubicBezTo>
                    <a:pt x="67" y="262"/>
                    <a:pt x="65" y="261"/>
                    <a:pt x="64" y="260"/>
                  </a:cubicBezTo>
                  <a:cubicBezTo>
                    <a:pt x="65" y="261"/>
                    <a:pt x="66" y="261"/>
                    <a:pt x="68" y="262"/>
                  </a:cubicBezTo>
                  <a:cubicBezTo>
                    <a:pt x="75" y="265"/>
                    <a:pt x="81" y="267"/>
                    <a:pt x="88" y="270"/>
                  </a:cubicBezTo>
                  <a:cubicBezTo>
                    <a:pt x="94" y="272"/>
                    <a:pt x="100" y="274"/>
                    <a:pt x="106" y="276"/>
                  </a:cubicBezTo>
                  <a:cubicBezTo>
                    <a:pt x="103" y="276"/>
                    <a:pt x="100" y="276"/>
                    <a:pt x="97" y="276"/>
                  </a:cubicBezTo>
                  <a:close/>
                  <a:moveTo>
                    <a:pt x="54" y="269"/>
                  </a:moveTo>
                  <a:cubicBezTo>
                    <a:pt x="57" y="270"/>
                    <a:pt x="60" y="271"/>
                    <a:pt x="64" y="272"/>
                  </a:cubicBezTo>
                  <a:cubicBezTo>
                    <a:pt x="60" y="272"/>
                    <a:pt x="56" y="270"/>
                    <a:pt x="54" y="269"/>
                  </a:cubicBezTo>
                  <a:close/>
                  <a:moveTo>
                    <a:pt x="58" y="262"/>
                  </a:moveTo>
                  <a:cubicBezTo>
                    <a:pt x="58" y="262"/>
                    <a:pt x="58" y="262"/>
                    <a:pt x="58" y="262"/>
                  </a:cubicBezTo>
                  <a:cubicBezTo>
                    <a:pt x="60" y="263"/>
                    <a:pt x="62" y="264"/>
                    <a:pt x="63" y="265"/>
                  </a:cubicBezTo>
                  <a:cubicBezTo>
                    <a:pt x="65" y="266"/>
                    <a:pt x="66" y="267"/>
                    <a:pt x="68" y="267"/>
                  </a:cubicBezTo>
                  <a:cubicBezTo>
                    <a:pt x="72" y="269"/>
                    <a:pt x="76" y="271"/>
                    <a:pt x="80" y="273"/>
                  </a:cubicBezTo>
                  <a:cubicBezTo>
                    <a:pt x="79" y="273"/>
                    <a:pt x="78" y="272"/>
                    <a:pt x="77" y="272"/>
                  </a:cubicBezTo>
                  <a:cubicBezTo>
                    <a:pt x="75" y="271"/>
                    <a:pt x="72" y="270"/>
                    <a:pt x="70" y="270"/>
                  </a:cubicBezTo>
                  <a:cubicBezTo>
                    <a:pt x="65" y="268"/>
                    <a:pt x="60" y="267"/>
                    <a:pt x="55" y="265"/>
                  </a:cubicBezTo>
                  <a:cubicBezTo>
                    <a:pt x="56" y="264"/>
                    <a:pt x="57" y="263"/>
                    <a:pt x="58" y="262"/>
                  </a:cubicBezTo>
                  <a:close/>
                  <a:moveTo>
                    <a:pt x="76" y="254"/>
                  </a:moveTo>
                  <a:cubicBezTo>
                    <a:pt x="77" y="254"/>
                    <a:pt x="78" y="253"/>
                    <a:pt x="78" y="253"/>
                  </a:cubicBezTo>
                  <a:cubicBezTo>
                    <a:pt x="78" y="253"/>
                    <a:pt x="78" y="253"/>
                    <a:pt x="78" y="253"/>
                  </a:cubicBezTo>
                  <a:cubicBezTo>
                    <a:pt x="89" y="258"/>
                    <a:pt x="100" y="262"/>
                    <a:pt x="111" y="266"/>
                  </a:cubicBezTo>
                  <a:cubicBezTo>
                    <a:pt x="115" y="267"/>
                    <a:pt x="120" y="268"/>
                    <a:pt x="125" y="270"/>
                  </a:cubicBezTo>
                  <a:cubicBezTo>
                    <a:pt x="128" y="271"/>
                    <a:pt x="130" y="272"/>
                    <a:pt x="133" y="273"/>
                  </a:cubicBezTo>
                  <a:cubicBezTo>
                    <a:pt x="134" y="273"/>
                    <a:pt x="136" y="275"/>
                    <a:pt x="137" y="275"/>
                  </a:cubicBezTo>
                  <a:cubicBezTo>
                    <a:pt x="137" y="275"/>
                    <a:pt x="136" y="275"/>
                    <a:pt x="136" y="275"/>
                  </a:cubicBezTo>
                  <a:cubicBezTo>
                    <a:pt x="131" y="275"/>
                    <a:pt x="126" y="273"/>
                    <a:pt x="121" y="271"/>
                  </a:cubicBezTo>
                  <a:cubicBezTo>
                    <a:pt x="116" y="269"/>
                    <a:pt x="110" y="267"/>
                    <a:pt x="104" y="266"/>
                  </a:cubicBezTo>
                  <a:cubicBezTo>
                    <a:pt x="94" y="263"/>
                    <a:pt x="83" y="259"/>
                    <a:pt x="73" y="255"/>
                  </a:cubicBezTo>
                  <a:cubicBezTo>
                    <a:pt x="74" y="255"/>
                    <a:pt x="75" y="254"/>
                    <a:pt x="76" y="254"/>
                  </a:cubicBezTo>
                  <a:close/>
                  <a:moveTo>
                    <a:pt x="113" y="234"/>
                  </a:moveTo>
                  <a:cubicBezTo>
                    <a:pt x="116" y="235"/>
                    <a:pt x="119" y="236"/>
                    <a:pt x="122" y="237"/>
                  </a:cubicBezTo>
                  <a:cubicBezTo>
                    <a:pt x="125" y="238"/>
                    <a:pt x="129" y="240"/>
                    <a:pt x="132" y="240"/>
                  </a:cubicBezTo>
                  <a:cubicBezTo>
                    <a:pt x="132" y="240"/>
                    <a:pt x="132" y="240"/>
                    <a:pt x="132" y="240"/>
                  </a:cubicBezTo>
                  <a:cubicBezTo>
                    <a:pt x="126" y="240"/>
                    <a:pt x="120" y="237"/>
                    <a:pt x="114" y="236"/>
                  </a:cubicBezTo>
                  <a:cubicBezTo>
                    <a:pt x="114" y="236"/>
                    <a:pt x="114" y="237"/>
                    <a:pt x="114" y="237"/>
                  </a:cubicBezTo>
                  <a:cubicBezTo>
                    <a:pt x="119" y="240"/>
                    <a:pt x="124" y="241"/>
                    <a:pt x="130" y="243"/>
                  </a:cubicBezTo>
                  <a:cubicBezTo>
                    <a:pt x="130" y="243"/>
                    <a:pt x="130" y="243"/>
                    <a:pt x="130" y="243"/>
                  </a:cubicBezTo>
                  <a:cubicBezTo>
                    <a:pt x="130" y="243"/>
                    <a:pt x="130" y="243"/>
                    <a:pt x="130" y="243"/>
                  </a:cubicBezTo>
                  <a:cubicBezTo>
                    <a:pt x="129" y="242"/>
                    <a:pt x="126" y="242"/>
                    <a:pt x="126" y="242"/>
                  </a:cubicBezTo>
                  <a:cubicBezTo>
                    <a:pt x="125" y="241"/>
                    <a:pt x="123" y="241"/>
                    <a:pt x="122" y="241"/>
                  </a:cubicBezTo>
                  <a:cubicBezTo>
                    <a:pt x="119" y="240"/>
                    <a:pt x="116" y="239"/>
                    <a:pt x="113" y="239"/>
                  </a:cubicBezTo>
                  <a:cubicBezTo>
                    <a:pt x="112" y="237"/>
                    <a:pt x="113" y="236"/>
                    <a:pt x="113" y="234"/>
                  </a:cubicBezTo>
                  <a:close/>
                  <a:moveTo>
                    <a:pt x="117" y="221"/>
                  </a:moveTo>
                  <a:cubicBezTo>
                    <a:pt x="117" y="221"/>
                    <a:pt x="117" y="221"/>
                    <a:pt x="117" y="221"/>
                  </a:cubicBezTo>
                  <a:cubicBezTo>
                    <a:pt x="117" y="221"/>
                    <a:pt x="117" y="221"/>
                    <a:pt x="117" y="222"/>
                  </a:cubicBezTo>
                  <a:cubicBezTo>
                    <a:pt x="120" y="223"/>
                    <a:pt x="125" y="224"/>
                    <a:pt x="129" y="226"/>
                  </a:cubicBezTo>
                  <a:cubicBezTo>
                    <a:pt x="129" y="226"/>
                    <a:pt x="129" y="226"/>
                    <a:pt x="129" y="226"/>
                  </a:cubicBezTo>
                  <a:cubicBezTo>
                    <a:pt x="127" y="226"/>
                    <a:pt x="125" y="225"/>
                    <a:pt x="123" y="225"/>
                  </a:cubicBezTo>
                  <a:cubicBezTo>
                    <a:pt x="121" y="225"/>
                    <a:pt x="119" y="224"/>
                    <a:pt x="117" y="224"/>
                  </a:cubicBezTo>
                  <a:cubicBezTo>
                    <a:pt x="117" y="224"/>
                    <a:pt x="116" y="224"/>
                    <a:pt x="117" y="224"/>
                  </a:cubicBezTo>
                  <a:cubicBezTo>
                    <a:pt x="119" y="226"/>
                    <a:pt x="121" y="226"/>
                    <a:pt x="123" y="227"/>
                  </a:cubicBezTo>
                  <a:cubicBezTo>
                    <a:pt x="125" y="228"/>
                    <a:pt x="128" y="229"/>
                    <a:pt x="130" y="230"/>
                  </a:cubicBezTo>
                  <a:cubicBezTo>
                    <a:pt x="125" y="229"/>
                    <a:pt x="120" y="227"/>
                    <a:pt x="115" y="226"/>
                  </a:cubicBezTo>
                  <a:cubicBezTo>
                    <a:pt x="115" y="226"/>
                    <a:pt x="115" y="226"/>
                    <a:pt x="115" y="226"/>
                  </a:cubicBezTo>
                  <a:cubicBezTo>
                    <a:pt x="115" y="225"/>
                    <a:pt x="116" y="223"/>
                    <a:pt x="117" y="221"/>
                  </a:cubicBezTo>
                  <a:close/>
                  <a:moveTo>
                    <a:pt x="16" y="73"/>
                  </a:moveTo>
                  <a:cubicBezTo>
                    <a:pt x="21" y="60"/>
                    <a:pt x="28" y="47"/>
                    <a:pt x="38" y="36"/>
                  </a:cubicBezTo>
                  <a:cubicBezTo>
                    <a:pt x="48" y="26"/>
                    <a:pt x="60" y="19"/>
                    <a:pt x="72" y="13"/>
                  </a:cubicBezTo>
                  <a:cubicBezTo>
                    <a:pt x="73" y="16"/>
                    <a:pt x="76" y="19"/>
                    <a:pt x="77" y="21"/>
                  </a:cubicBezTo>
                  <a:cubicBezTo>
                    <a:pt x="42" y="37"/>
                    <a:pt x="18" y="71"/>
                    <a:pt x="17" y="111"/>
                  </a:cubicBezTo>
                  <a:cubicBezTo>
                    <a:pt x="18" y="159"/>
                    <a:pt x="54" y="200"/>
                    <a:pt x="101" y="209"/>
                  </a:cubicBezTo>
                  <a:cubicBezTo>
                    <a:pt x="120" y="213"/>
                    <a:pt x="140" y="211"/>
                    <a:pt x="157" y="205"/>
                  </a:cubicBezTo>
                  <a:cubicBezTo>
                    <a:pt x="158" y="207"/>
                    <a:pt x="159" y="209"/>
                    <a:pt x="160" y="212"/>
                  </a:cubicBezTo>
                  <a:cubicBezTo>
                    <a:pt x="149" y="217"/>
                    <a:pt x="135" y="218"/>
                    <a:pt x="123" y="218"/>
                  </a:cubicBezTo>
                  <a:cubicBezTo>
                    <a:pt x="113" y="218"/>
                    <a:pt x="102" y="218"/>
                    <a:pt x="92" y="215"/>
                  </a:cubicBezTo>
                  <a:cubicBezTo>
                    <a:pt x="60" y="208"/>
                    <a:pt x="32" y="189"/>
                    <a:pt x="18" y="158"/>
                  </a:cubicBezTo>
                  <a:cubicBezTo>
                    <a:pt x="6" y="131"/>
                    <a:pt x="5" y="101"/>
                    <a:pt x="16" y="73"/>
                  </a:cubicBezTo>
                  <a:close/>
                </a:path>
              </a:pathLst>
            </a:custGeom>
            <a:blipFill dpi="0" rotWithShape="1">
              <a:blip r:embed="rId5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82" name="Freeform 76"/>
            <p:cNvSpPr>
              <a:spLocks noEditPoints="1"/>
            </p:cNvSpPr>
            <p:nvPr/>
          </p:nvSpPr>
          <p:spPr bwMode="auto">
            <a:xfrm>
              <a:off x="5623011" y="285011"/>
              <a:ext cx="63500" cy="55563"/>
            </a:xfrm>
            <a:custGeom>
              <a:avLst/>
              <a:gdLst>
                <a:gd name="T0" fmla="*/ 17 w 22"/>
                <a:gd name="T1" fmla="*/ 8 h 19"/>
                <a:gd name="T2" fmla="*/ 12 w 22"/>
                <a:gd name="T3" fmla="*/ 3 h 19"/>
                <a:gd name="T4" fmla="*/ 4 w 22"/>
                <a:gd name="T5" fmla="*/ 1 h 19"/>
                <a:gd name="T6" fmla="*/ 2 w 22"/>
                <a:gd name="T7" fmla="*/ 1 h 19"/>
                <a:gd name="T8" fmla="*/ 0 w 22"/>
                <a:gd name="T9" fmla="*/ 2 h 19"/>
                <a:gd name="T10" fmla="*/ 7 w 22"/>
                <a:gd name="T11" fmla="*/ 12 h 19"/>
                <a:gd name="T12" fmla="*/ 17 w 22"/>
                <a:gd name="T13" fmla="*/ 18 h 19"/>
                <a:gd name="T14" fmla="*/ 17 w 22"/>
                <a:gd name="T15" fmla="*/ 8 h 19"/>
                <a:gd name="T16" fmla="*/ 5 w 22"/>
                <a:gd name="T17" fmla="*/ 5 h 19"/>
                <a:gd name="T18" fmla="*/ 12 w 22"/>
                <a:gd name="T19" fmla="*/ 8 h 19"/>
                <a:gd name="T20" fmla="*/ 13 w 22"/>
                <a:gd name="T21" fmla="*/ 8 h 19"/>
                <a:gd name="T22" fmla="*/ 7 w 22"/>
                <a:gd name="T23" fmla="*/ 8 h 19"/>
                <a:gd name="T24" fmla="*/ 7 w 22"/>
                <a:gd name="T25" fmla="*/ 8 h 19"/>
                <a:gd name="T26" fmla="*/ 14 w 22"/>
                <a:gd name="T27" fmla="*/ 12 h 19"/>
                <a:gd name="T28" fmla="*/ 10 w 22"/>
                <a:gd name="T29" fmla="*/ 12 h 19"/>
                <a:gd name="T30" fmla="*/ 8 w 22"/>
                <a:gd name="T31" fmla="*/ 9 h 19"/>
                <a:gd name="T32" fmla="*/ 5 w 22"/>
                <a:gd name="T33" fmla="*/ 5 h 19"/>
                <a:gd name="T34" fmla="*/ 4 w 22"/>
                <a:gd name="T35" fmla="*/ 4 h 19"/>
                <a:gd name="T36" fmla="*/ 5 w 22"/>
                <a:gd name="T37" fmla="*/ 4 h 19"/>
                <a:gd name="T38" fmla="*/ 4 w 22"/>
                <a:gd name="T39" fmla="*/ 4 h 19"/>
                <a:gd name="T40" fmla="*/ 4 w 22"/>
                <a:gd name="T41" fmla="*/ 4 h 19"/>
                <a:gd name="T42" fmla="*/ 4 w 22"/>
                <a:gd name="T43" fmla="*/ 4 h 19"/>
                <a:gd name="T44" fmla="*/ 12 w 22"/>
                <a:gd name="T45" fmla="*/ 7 h 19"/>
                <a:gd name="T46" fmla="*/ 6 w 22"/>
                <a:gd name="T47" fmla="*/ 5 h 19"/>
                <a:gd name="T48" fmla="*/ 11 w 22"/>
                <a:gd name="T49" fmla="*/ 6 h 19"/>
                <a:gd name="T50" fmla="*/ 12 w 22"/>
                <a:gd name="T51" fmla="*/ 7 h 19"/>
                <a:gd name="T52" fmla="*/ 15 w 22"/>
                <a:gd name="T53" fmla="*/ 11 h 19"/>
                <a:gd name="T54" fmla="*/ 8 w 22"/>
                <a:gd name="T55" fmla="*/ 9 h 19"/>
                <a:gd name="T56" fmla="*/ 13 w 22"/>
                <a:gd name="T57" fmla="*/ 9 h 19"/>
                <a:gd name="T58" fmla="*/ 15 w 22"/>
                <a:gd name="T59" fmla="*/ 11 h 19"/>
                <a:gd name="T60" fmla="*/ 16 w 22"/>
                <a:gd name="T61" fmla="*/ 15 h 19"/>
                <a:gd name="T62" fmla="*/ 15 w 22"/>
                <a:gd name="T63" fmla="*/ 15 h 19"/>
                <a:gd name="T64" fmla="*/ 13 w 22"/>
                <a:gd name="T65" fmla="*/ 14 h 19"/>
                <a:gd name="T66" fmla="*/ 11 w 22"/>
                <a:gd name="T67" fmla="*/ 13 h 19"/>
                <a:gd name="T68" fmla="*/ 15 w 22"/>
                <a:gd name="T69" fmla="*/ 12 h 19"/>
                <a:gd name="T70" fmla="*/ 15 w 22"/>
                <a:gd name="T71" fmla="*/ 12 h 19"/>
                <a:gd name="T72" fmla="*/ 16 w 22"/>
                <a:gd name="T73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19">
                  <a:moveTo>
                    <a:pt x="17" y="8"/>
                  </a:moveTo>
                  <a:cubicBezTo>
                    <a:pt x="15" y="7"/>
                    <a:pt x="14" y="4"/>
                    <a:pt x="12" y="3"/>
                  </a:cubicBezTo>
                  <a:cubicBezTo>
                    <a:pt x="9" y="2"/>
                    <a:pt x="6" y="2"/>
                    <a:pt x="4" y="1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6"/>
                    <a:pt x="4" y="10"/>
                    <a:pt x="7" y="12"/>
                  </a:cubicBezTo>
                  <a:cubicBezTo>
                    <a:pt x="9" y="15"/>
                    <a:pt x="13" y="19"/>
                    <a:pt x="17" y="18"/>
                  </a:cubicBezTo>
                  <a:cubicBezTo>
                    <a:pt x="22" y="17"/>
                    <a:pt x="19" y="11"/>
                    <a:pt x="17" y="8"/>
                  </a:cubicBezTo>
                  <a:close/>
                  <a:moveTo>
                    <a:pt x="5" y="5"/>
                  </a:moveTo>
                  <a:cubicBezTo>
                    <a:pt x="7" y="7"/>
                    <a:pt x="10" y="7"/>
                    <a:pt x="12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8"/>
                    <a:pt x="9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9" y="11"/>
                    <a:pt x="12" y="11"/>
                    <a:pt x="14" y="12"/>
                  </a:cubicBezTo>
                  <a:cubicBezTo>
                    <a:pt x="13" y="12"/>
                    <a:pt x="12" y="12"/>
                    <a:pt x="10" y="12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8"/>
                    <a:pt x="6" y="7"/>
                    <a:pt x="5" y="5"/>
                  </a:cubicBezTo>
                  <a:close/>
                  <a:moveTo>
                    <a:pt x="4" y="4"/>
                  </a:moveTo>
                  <a:cubicBezTo>
                    <a:pt x="4" y="4"/>
                    <a:pt x="4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lose/>
                  <a:moveTo>
                    <a:pt x="12" y="7"/>
                  </a:moveTo>
                  <a:cubicBezTo>
                    <a:pt x="10" y="6"/>
                    <a:pt x="8" y="6"/>
                    <a:pt x="6" y="5"/>
                  </a:cubicBezTo>
                  <a:cubicBezTo>
                    <a:pt x="8" y="5"/>
                    <a:pt x="9" y="6"/>
                    <a:pt x="11" y="6"/>
                  </a:cubicBezTo>
                  <a:cubicBezTo>
                    <a:pt x="11" y="6"/>
                    <a:pt x="12" y="7"/>
                    <a:pt x="12" y="7"/>
                  </a:cubicBezTo>
                  <a:close/>
                  <a:moveTo>
                    <a:pt x="15" y="11"/>
                  </a:moveTo>
                  <a:cubicBezTo>
                    <a:pt x="13" y="10"/>
                    <a:pt x="10" y="10"/>
                    <a:pt x="8" y="9"/>
                  </a:cubicBezTo>
                  <a:cubicBezTo>
                    <a:pt x="10" y="9"/>
                    <a:pt x="12" y="9"/>
                    <a:pt x="13" y="9"/>
                  </a:cubicBezTo>
                  <a:cubicBezTo>
                    <a:pt x="14" y="10"/>
                    <a:pt x="14" y="10"/>
                    <a:pt x="15" y="11"/>
                  </a:cubicBezTo>
                  <a:close/>
                  <a:moveTo>
                    <a:pt x="16" y="15"/>
                  </a:moveTo>
                  <a:cubicBezTo>
                    <a:pt x="16" y="15"/>
                    <a:pt x="16" y="15"/>
                    <a:pt x="15" y="15"/>
                  </a:cubicBezTo>
                  <a:cubicBezTo>
                    <a:pt x="15" y="15"/>
                    <a:pt x="14" y="14"/>
                    <a:pt x="13" y="14"/>
                  </a:cubicBezTo>
                  <a:cubicBezTo>
                    <a:pt x="12" y="14"/>
                    <a:pt x="11" y="13"/>
                    <a:pt x="11" y="13"/>
                  </a:cubicBezTo>
                  <a:cubicBezTo>
                    <a:pt x="12" y="13"/>
                    <a:pt x="14" y="13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4"/>
                    <a:pt x="17" y="16"/>
                    <a:pt x="16" y="15"/>
                  </a:cubicBezTo>
                  <a:close/>
                </a:path>
              </a:pathLst>
            </a:custGeom>
            <a:blipFill dpi="0" rotWithShape="1">
              <a:blip r:embed="rId5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83" name="Freeform 77"/>
            <p:cNvSpPr>
              <a:spLocks noEditPoints="1"/>
            </p:cNvSpPr>
            <p:nvPr/>
          </p:nvSpPr>
          <p:spPr bwMode="auto">
            <a:xfrm>
              <a:off x="5407111" y="-191239"/>
              <a:ext cx="679450" cy="811213"/>
            </a:xfrm>
            <a:custGeom>
              <a:avLst/>
              <a:gdLst>
                <a:gd name="T0" fmla="*/ 80 w 234"/>
                <a:gd name="T1" fmla="*/ 20 h 279"/>
                <a:gd name="T2" fmla="*/ 57 w 234"/>
                <a:gd name="T3" fmla="*/ 89 h 279"/>
                <a:gd name="T4" fmla="*/ 53 w 234"/>
                <a:gd name="T5" fmla="*/ 106 h 279"/>
                <a:gd name="T6" fmla="*/ 48 w 234"/>
                <a:gd name="T7" fmla="*/ 89 h 279"/>
                <a:gd name="T8" fmla="*/ 95 w 234"/>
                <a:gd name="T9" fmla="*/ 97 h 279"/>
                <a:gd name="T10" fmla="*/ 63 w 234"/>
                <a:gd name="T11" fmla="*/ 99 h 279"/>
                <a:gd name="T12" fmla="*/ 93 w 234"/>
                <a:gd name="T13" fmla="*/ 112 h 279"/>
                <a:gd name="T14" fmla="*/ 92 w 234"/>
                <a:gd name="T15" fmla="*/ 133 h 279"/>
                <a:gd name="T16" fmla="*/ 131 w 234"/>
                <a:gd name="T17" fmla="*/ 154 h 279"/>
                <a:gd name="T18" fmla="*/ 109 w 234"/>
                <a:gd name="T19" fmla="*/ 161 h 279"/>
                <a:gd name="T20" fmla="*/ 99 w 234"/>
                <a:gd name="T21" fmla="*/ 163 h 279"/>
                <a:gd name="T22" fmla="*/ 77 w 234"/>
                <a:gd name="T23" fmla="*/ 141 h 279"/>
                <a:gd name="T24" fmla="*/ 57 w 234"/>
                <a:gd name="T25" fmla="*/ 123 h 279"/>
                <a:gd name="T26" fmla="*/ 60 w 234"/>
                <a:gd name="T27" fmla="*/ 118 h 279"/>
                <a:gd name="T28" fmla="*/ 86 w 234"/>
                <a:gd name="T29" fmla="*/ 120 h 279"/>
                <a:gd name="T30" fmla="*/ 65 w 234"/>
                <a:gd name="T31" fmla="*/ 100 h 279"/>
                <a:gd name="T32" fmla="*/ 116 w 234"/>
                <a:gd name="T33" fmla="*/ 108 h 279"/>
                <a:gd name="T34" fmla="*/ 45 w 234"/>
                <a:gd name="T35" fmla="*/ 78 h 279"/>
                <a:gd name="T36" fmla="*/ 27 w 234"/>
                <a:gd name="T37" fmla="*/ 95 h 279"/>
                <a:gd name="T38" fmla="*/ 20 w 234"/>
                <a:gd name="T39" fmla="*/ 111 h 279"/>
                <a:gd name="T40" fmla="*/ 30 w 234"/>
                <a:gd name="T41" fmla="*/ 88 h 279"/>
                <a:gd name="T42" fmla="*/ 50 w 234"/>
                <a:gd name="T43" fmla="*/ 75 h 279"/>
                <a:gd name="T44" fmla="*/ 148 w 234"/>
                <a:gd name="T45" fmla="*/ 65 h 279"/>
                <a:gd name="T46" fmla="*/ 101 w 234"/>
                <a:gd name="T47" fmla="*/ 51 h 279"/>
                <a:gd name="T48" fmla="*/ 71 w 234"/>
                <a:gd name="T49" fmla="*/ 40 h 279"/>
                <a:gd name="T50" fmla="*/ 64 w 234"/>
                <a:gd name="T51" fmla="*/ 46 h 279"/>
                <a:gd name="T52" fmla="*/ 67 w 234"/>
                <a:gd name="T53" fmla="*/ 57 h 279"/>
                <a:gd name="T54" fmla="*/ 68 w 234"/>
                <a:gd name="T55" fmla="*/ 72 h 279"/>
                <a:gd name="T56" fmla="*/ 133 w 234"/>
                <a:gd name="T57" fmla="*/ 89 h 279"/>
                <a:gd name="T58" fmla="*/ 144 w 234"/>
                <a:gd name="T59" fmla="*/ 80 h 279"/>
                <a:gd name="T60" fmla="*/ 129 w 234"/>
                <a:gd name="T61" fmla="*/ 66 h 279"/>
                <a:gd name="T62" fmla="*/ 132 w 234"/>
                <a:gd name="T63" fmla="*/ 85 h 279"/>
                <a:gd name="T64" fmla="*/ 61 w 234"/>
                <a:gd name="T65" fmla="*/ 72 h 279"/>
                <a:gd name="T66" fmla="*/ 52 w 234"/>
                <a:gd name="T67" fmla="*/ 60 h 279"/>
                <a:gd name="T68" fmla="*/ 57 w 234"/>
                <a:gd name="T69" fmla="*/ 36 h 279"/>
                <a:gd name="T70" fmla="*/ 73 w 234"/>
                <a:gd name="T71" fmla="*/ 27 h 279"/>
                <a:gd name="T72" fmla="*/ 97 w 234"/>
                <a:gd name="T73" fmla="*/ 38 h 279"/>
                <a:gd name="T74" fmla="*/ 97 w 234"/>
                <a:gd name="T75" fmla="*/ 29 h 279"/>
                <a:gd name="T76" fmla="*/ 109 w 234"/>
                <a:gd name="T77" fmla="*/ 38 h 279"/>
                <a:gd name="T78" fmla="*/ 83 w 234"/>
                <a:gd name="T79" fmla="*/ 34 h 279"/>
                <a:gd name="T80" fmla="*/ 222 w 234"/>
                <a:gd name="T81" fmla="*/ 127 h 279"/>
                <a:gd name="T82" fmla="*/ 217 w 234"/>
                <a:gd name="T83" fmla="*/ 128 h 279"/>
                <a:gd name="T84" fmla="*/ 209 w 234"/>
                <a:gd name="T85" fmla="*/ 62 h 279"/>
                <a:gd name="T86" fmla="*/ 221 w 234"/>
                <a:gd name="T87" fmla="*/ 92 h 279"/>
                <a:gd name="T88" fmla="*/ 224 w 234"/>
                <a:gd name="T89" fmla="*/ 115 h 279"/>
                <a:gd name="T90" fmla="*/ 205 w 234"/>
                <a:gd name="T91" fmla="*/ 114 h 279"/>
                <a:gd name="T92" fmla="*/ 201 w 234"/>
                <a:gd name="T93" fmla="*/ 90 h 279"/>
                <a:gd name="T94" fmla="*/ 208 w 234"/>
                <a:gd name="T95" fmla="*/ 73 h 279"/>
                <a:gd name="T96" fmla="*/ 36 w 234"/>
                <a:gd name="T97" fmla="*/ 96 h 279"/>
                <a:gd name="T98" fmla="*/ 119 w 234"/>
                <a:gd name="T99" fmla="*/ 42 h 279"/>
                <a:gd name="T100" fmla="*/ 183 w 234"/>
                <a:gd name="T101" fmla="*/ 34 h 279"/>
                <a:gd name="T102" fmla="*/ 115 w 234"/>
                <a:gd name="T103" fmla="*/ 227 h 279"/>
                <a:gd name="T104" fmla="*/ 168 w 234"/>
                <a:gd name="T105" fmla="*/ 273 h 279"/>
                <a:gd name="T106" fmla="*/ 58 w 234"/>
                <a:gd name="T107" fmla="*/ 262 h 279"/>
                <a:gd name="T108" fmla="*/ 100 w 234"/>
                <a:gd name="T109" fmla="*/ 272 h 279"/>
                <a:gd name="T110" fmla="*/ 145 w 234"/>
                <a:gd name="T111" fmla="*/ 275 h 279"/>
                <a:gd name="T112" fmla="*/ 124 w 234"/>
                <a:gd name="T113" fmla="*/ 233 h 279"/>
                <a:gd name="T114" fmla="*/ 132 w 234"/>
                <a:gd name="T115" fmla="*/ 238 h 279"/>
                <a:gd name="T116" fmla="*/ 178 w 234"/>
                <a:gd name="T117" fmla="*/ 260 h 279"/>
                <a:gd name="T118" fmla="*/ 102 w 234"/>
                <a:gd name="T119" fmla="*/ 254 h 279"/>
                <a:gd name="T120" fmla="*/ 70 w 234"/>
                <a:gd name="T121" fmla="*/ 270 h 279"/>
                <a:gd name="T122" fmla="*/ 117 w 234"/>
                <a:gd name="T123" fmla="*/ 222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4" h="279">
                  <a:moveTo>
                    <a:pt x="7" y="94"/>
                  </a:moveTo>
                  <a:cubicBezTo>
                    <a:pt x="0" y="132"/>
                    <a:pt x="15" y="175"/>
                    <a:pt x="47" y="199"/>
                  </a:cubicBezTo>
                  <a:cubicBezTo>
                    <a:pt x="61" y="208"/>
                    <a:pt x="77" y="215"/>
                    <a:pt x="93" y="218"/>
                  </a:cubicBezTo>
                  <a:cubicBezTo>
                    <a:pt x="100" y="220"/>
                    <a:pt x="107" y="221"/>
                    <a:pt x="114" y="221"/>
                  </a:cubicBezTo>
                  <a:cubicBezTo>
                    <a:pt x="111" y="228"/>
                    <a:pt x="109" y="235"/>
                    <a:pt x="110" y="243"/>
                  </a:cubicBezTo>
                  <a:cubicBezTo>
                    <a:pt x="92" y="246"/>
                    <a:pt x="71" y="249"/>
                    <a:pt x="55" y="261"/>
                  </a:cubicBezTo>
                  <a:cubicBezTo>
                    <a:pt x="52" y="263"/>
                    <a:pt x="49" y="268"/>
                    <a:pt x="52" y="271"/>
                  </a:cubicBezTo>
                  <a:cubicBezTo>
                    <a:pt x="56" y="274"/>
                    <a:pt x="62" y="275"/>
                    <a:pt x="66" y="276"/>
                  </a:cubicBezTo>
                  <a:cubicBezTo>
                    <a:pt x="84" y="279"/>
                    <a:pt x="102" y="279"/>
                    <a:pt x="120" y="279"/>
                  </a:cubicBezTo>
                  <a:cubicBezTo>
                    <a:pt x="138" y="279"/>
                    <a:pt x="156" y="278"/>
                    <a:pt x="173" y="275"/>
                  </a:cubicBezTo>
                  <a:cubicBezTo>
                    <a:pt x="178" y="275"/>
                    <a:pt x="186" y="274"/>
                    <a:pt x="189" y="270"/>
                  </a:cubicBezTo>
                  <a:cubicBezTo>
                    <a:pt x="192" y="266"/>
                    <a:pt x="183" y="260"/>
                    <a:pt x="180" y="258"/>
                  </a:cubicBezTo>
                  <a:cubicBezTo>
                    <a:pt x="172" y="252"/>
                    <a:pt x="163" y="249"/>
                    <a:pt x="153" y="247"/>
                  </a:cubicBezTo>
                  <a:cubicBezTo>
                    <a:pt x="147" y="245"/>
                    <a:pt x="140" y="245"/>
                    <a:pt x="134" y="243"/>
                  </a:cubicBezTo>
                  <a:cubicBezTo>
                    <a:pt x="134" y="243"/>
                    <a:pt x="134" y="243"/>
                    <a:pt x="134" y="243"/>
                  </a:cubicBezTo>
                  <a:cubicBezTo>
                    <a:pt x="137" y="235"/>
                    <a:pt x="132" y="228"/>
                    <a:pt x="130" y="221"/>
                  </a:cubicBezTo>
                  <a:cubicBezTo>
                    <a:pt x="141" y="220"/>
                    <a:pt x="152" y="219"/>
                    <a:pt x="162" y="215"/>
                  </a:cubicBezTo>
                  <a:cubicBezTo>
                    <a:pt x="164" y="220"/>
                    <a:pt x="168" y="224"/>
                    <a:pt x="173" y="221"/>
                  </a:cubicBezTo>
                  <a:cubicBezTo>
                    <a:pt x="179" y="216"/>
                    <a:pt x="168" y="206"/>
                    <a:pt x="166" y="201"/>
                  </a:cubicBezTo>
                  <a:cubicBezTo>
                    <a:pt x="185" y="193"/>
                    <a:pt x="200" y="180"/>
                    <a:pt x="211" y="163"/>
                  </a:cubicBezTo>
                  <a:cubicBezTo>
                    <a:pt x="234" y="127"/>
                    <a:pt x="231" y="80"/>
                    <a:pt x="203" y="48"/>
                  </a:cubicBezTo>
                  <a:cubicBezTo>
                    <a:pt x="175" y="15"/>
                    <a:pt x="128" y="3"/>
                    <a:pt x="87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4" y="12"/>
                    <a:pt x="83" y="0"/>
                    <a:pt x="74" y="4"/>
                  </a:cubicBezTo>
                  <a:cubicBezTo>
                    <a:pt x="72" y="6"/>
                    <a:pt x="71" y="8"/>
                    <a:pt x="71" y="1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55" y="18"/>
                    <a:pt x="40" y="28"/>
                    <a:pt x="29" y="43"/>
                  </a:cubicBezTo>
                  <a:cubicBezTo>
                    <a:pt x="18" y="58"/>
                    <a:pt x="10" y="76"/>
                    <a:pt x="7" y="94"/>
                  </a:cubicBezTo>
                  <a:close/>
                  <a:moveTo>
                    <a:pt x="84" y="18"/>
                  </a:moveTo>
                  <a:cubicBezTo>
                    <a:pt x="83" y="19"/>
                    <a:pt x="82" y="19"/>
                    <a:pt x="80" y="20"/>
                  </a:cubicBezTo>
                  <a:cubicBezTo>
                    <a:pt x="78" y="17"/>
                    <a:pt x="70" y="8"/>
                    <a:pt x="77" y="6"/>
                  </a:cubicBezTo>
                  <a:cubicBezTo>
                    <a:pt x="82" y="5"/>
                    <a:pt x="83" y="15"/>
                    <a:pt x="84" y="18"/>
                  </a:cubicBezTo>
                  <a:close/>
                  <a:moveTo>
                    <a:pt x="58" y="86"/>
                  </a:moveTo>
                  <a:cubicBezTo>
                    <a:pt x="56" y="85"/>
                    <a:pt x="54" y="84"/>
                    <a:pt x="52" y="84"/>
                  </a:cubicBezTo>
                  <a:cubicBezTo>
                    <a:pt x="49" y="82"/>
                    <a:pt x="57" y="84"/>
                    <a:pt x="58" y="84"/>
                  </a:cubicBezTo>
                  <a:cubicBezTo>
                    <a:pt x="58" y="85"/>
                    <a:pt x="58" y="85"/>
                    <a:pt x="58" y="86"/>
                  </a:cubicBezTo>
                  <a:close/>
                  <a:moveTo>
                    <a:pt x="56" y="101"/>
                  </a:moveTo>
                  <a:cubicBezTo>
                    <a:pt x="53" y="99"/>
                    <a:pt x="48" y="100"/>
                    <a:pt x="45" y="99"/>
                  </a:cubicBezTo>
                  <a:cubicBezTo>
                    <a:pt x="40" y="97"/>
                    <a:pt x="46" y="98"/>
                    <a:pt x="47" y="98"/>
                  </a:cubicBezTo>
                  <a:cubicBezTo>
                    <a:pt x="48" y="99"/>
                    <a:pt x="49" y="99"/>
                    <a:pt x="51" y="99"/>
                  </a:cubicBezTo>
                  <a:cubicBezTo>
                    <a:pt x="53" y="99"/>
                    <a:pt x="54" y="100"/>
                    <a:pt x="56" y="99"/>
                  </a:cubicBezTo>
                  <a:cubicBezTo>
                    <a:pt x="56" y="100"/>
                    <a:pt x="56" y="100"/>
                    <a:pt x="56" y="101"/>
                  </a:cubicBezTo>
                  <a:close/>
                  <a:moveTo>
                    <a:pt x="56" y="97"/>
                  </a:moveTo>
                  <a:cubicBezTo>
                    <a:pt x="56" y="98"/>
                    <a:pt x="56" y="98"/>
                    <a:pt x="56" y="98"/>
                  </a:cubicBezTo>
                  <a:cubicBezTo>
                    <a:pt x="53" y="97"/>
                    <a:pt x="49" y="96"/>
                    <a:pt x="46" y="95"/>
                  </a:cubicBezTo>
                  <a:cubicBezTo>
                    <a:pt x="47" y="95"/>
                    <a:pt x="51" y="95"/>
                    <a:pt x="52" y="96"/>
                  </a:cubicBezTo>
                  <a:cubicBezTo>
                    <a:pt x="54" y="96"/>
                    <a:pt x="55" y="97"/>
                    <a:pt x="56" y="97"/>
                  </a:cubicBezTo>
                  <a:cubicBezTo>
                    <a:pt x="56" y="97"/>
                    <a:pt x="56" y="97"/>
                    <a:pt x="56" y="97"/>
                  </a:cubicBezTo>
                  <a:close/>
                  <a:moveTo>
                    <a:pt x="56" y="96"/>
                  </a:moveTo>
                  <a:cubicBezTo>
                    <a:pt x="53" y="94"/>
                    <a:pt x="50" y="93"/>
                    <a:pt x="47" y="92"/>
                  </a:cubicBezTo>
                  <a:cubicBezTo>
                    <a:pt x="50" y="93"/>
                    <a:pt x="53" y="93"/>
                    <a:pt x="56" y="93"/>
                  </a:cubicBezTo>
                  <a:cubicBezTo>
                    <a:pt x="56" y="94"/>
                    <a:pt x="56" y="95"/>
                    <a:pt x="56" y="96"/>
                  </a:cubicBezTo>
                  <a:close/>
                  <a:moveTo>
                    <a:pt x="51" y="90"/>
                  </a:moveTo>
                  <a:cubicBezTo>
                    <a:pt x="49" y="89"/>
                    <a:pt x="54" y="90"/>
                    <a:pt x="54" y="90"/>
                  </a:cubicBezTo>
                  <a:cubicBezTo>
                    <a:pt x="55" y="90"/>
                    <a:pt x="56" y="90"/>
                    <a:pt x="57" y="90"/>
                  </a:cubicBezTo>
                  <a:cubicBezTo>
                    <a:pt x="57" y="90"/>
                    <a:pt x="56" y="91"/>
                    <a:pt x="56" y="92"/>
                  </a:cubicBezTo>
                  <a:cubicBezTo>
                    <a:pt x="55" y="91"/>
                    <a:pt x="53" y="90"/>
                    <a:pt x="51" y="90"/>
                  </a:cubicBezTo>
                  <a:close/>
                  <a:moveTo>
                    <a:pt x="49" y="88"/>
                  </a:moveTo>
                  <a:cubicBezTo>
                    <a:pt x="49" y="87"/>
                    <a:pt x="49" y="87"/>
                    <a:pt x="49" y="86"/>
                  </a:cubicBezTo>
                  <a:cubicBezTo>
                    <a:pt x="51" y="87"/>
                    <a:pt x="55" y="89"/>
                    <a:pt x="57" y="89"/>
                  </a:cubicBezTo>
                  <a:cubicBezTo>
                    <a:pt x="54" y="89"/>
                    <a:pt x="51" y="88"/>
                    <a:pt x="49" y="88"/>
                  </a:cubicBezTo>
                  <a:close/>
                  <a:moveTo>
                    <a:pt x="49" y="83"/>
                  </a:moveTo>
                  <a:cubicBezTo>
                    <a:pt x="49" y="83"/>
                    <a:pt x="49" y="83"/>
                    <a:pt x="49" y="83"/>
                  </a:cubicBezTo>
                  <a:cubicBezTo>
                    <a:pt x="51" y="84"/>
                    <a:pt x="52" y="84"/>
                    <a:pt x="53" y="85"/>
                  </a:cubicBezTo>
                  <a:cubicBezTo>
                    <a:pt x="55" y="85"/>
                    <a:pt x="60" y="87"/>
                    <a:pt x="55" y="86"/>
                  </a:cubicBezTo>
                  <a:cubicBezTo>
                    <a:pt x="53" y="86"/>
                    <a:pt x="51" y="85"/>
                    <a:pt x="49" y="86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4"/>
                    <a:pt x="49" y="84"/>
                    <a:pt x="49" y="83"/>
                  </a:cubicBezTo>
                  <a:close/>
                  <a:moveTo>
                    <a:pt x="57" y="87"/>
                  </a:moveTo>
                  <a:cubicBezTo>
                    <a:pt x="57" y="88"/>
                    <a:pt x="57" y="88"/>
                    <a:pt x="57" y="88"/>
                  </a:cubicBezTo>
                  <a:cubicBezTo>
                    <a:pt x="56" y="88"/>
                    <a:pt x="55" y="88"/>
                    <a:pt x="55" y="87"/>
                  </a:cubicBezTo>
                  <a:cubicBezTo>
                    <a:pt x="54" y="87"/>
                    <a:pt x="51" y="86"/>
                    <a:pt x="53" y="86"/>
                  </a:cubicBezTo>
                  <a:cubicBezTo>
                    <a:pt x="54" y="87"/>
                    <a:pt x="56" y="87"/>
                    <a:pt x="57" y="87"/>
                  </a:cubicBezTo>
                  <a:close/>
                  <a:moveTo>
                    <a:pt x="55" y="106"/>
                  </a:moveTo>
                  <a:cubicBezTo>
                    <a:pt x="53" y="106"/>
                    <a:pt x="51" y="105"/>
                    <a:pt x="49" y="105"/>
                  </a:cubicBezTo>
                  <a:cubicBezTo>
                    <a:pt x="47" y="104"/>
                    <a:pt x="46" y="104"/>
                    <a:pt x="44" y="103"/>
                  </a:cubicBezTo>
                  <a:cubicBezTo>
                    <a:pt x="43" y="102"/>
                    <a:pt x="40" y="101"/>
                    <a:pt x="44" y="102"/>
                  </a:cubicBezTo>
                  <a:cubicBezTo>
                    <a:pt x="48" y="102"/>
                    <a:pt x="52" y="104"/>
                    <a:pt x="56" y="103"/>
                  </a:cubicBezTo>
                  <a:cubicBezTo>
                    <a:pt x="56" y="104"/>
                    <a:pt x="56" y="105"/>
                    <a:pt x="55" y="106"/>
                  </a:cubicBezTo>
                  <a:close/>
                  <a:moveTo>
                    <a:pt x="45" y="106"/>
                  </a:moveTo>
                  <a:cubicBezTo>
                    <a:pt x="46" y="107"/>
                    <a:pt x="47" y="107"/>
                    <a:pt x="48" y="107"/>
                  </a:cubicBezTo>
                  <a:cubicBezTo>
                    <a:pt x="50" y="107"/>
                    <a:pt x="52" y="108"/>
                    <a:pt x="54" y="108"/>
                  </a:cubicBezTo>
                  <a:cubicBezTo>
                    <a:pt x="53" y="108"/>
                    <a:pt x="52" y="109"/>
                    <a:pt x="50" y="109"/>
                  </a:cubicBezTo>
                  <a:cubicBezTo>
                    <a:pt x="49" y="109"/>
                    <a:pt x="48" y="109"/>
                    <a:pt x="47" y="108"/>
                  </a:cubicBezTo>
                  <a:cubicBezTo>
                    <a:pt x="45" y="108"/>
                    <a:pt x="44" y="108"/>
                    <a:pt x="42" y="107"/>
                  </a:cubicBezTo>
                  <a:cubicBezTo>
                    <a:pt x="40" y="105"/>
                    <a:pt x="45" y="106"/>
                    <a:pt x="45" y="106"/>
                  </a:cubicBezTo>
                  <a:close/>
                  <a:moveTo>
                    <a:pt x="40" y="102"/>
                  </a:moveTo>
                  <a:cubicBezTo>
                    <a:pt x="40" y="102"/>
                    <a:pt x="40" y="102"/>
                    <a:pt x="40" y="101"/>
                  </a:cubicBezTo>
                  <a:cubicBezTo>
                    <a:pt x="40" y="101"/>
                    <a:pt x="40" y="101"/>
                    <a:pt x="40" y="101"/>
                  </a:cubicBezTo>
                  <a:cubicBezTo>
                    <a:pt x="44" y="104"/>
                    <a:pt x="49" y="105"/>
                    <a:pt x="53" y="106"/>
                  </a:cubicBezTo>
                  <a:cubicBezTo>
                    <a:pt x="53" y="106"/>
                    <a:pt x="54" y="107"/>
                    <a:pt x="55" y="107"/>
                  </a:cubicBezTo>
                  <a:cubicBezTo>
                    <a:pt x="55" y="107"/>
                    <a:pt x="55" y="107"/>
                    <a:pt x="55" y="107"/>
                  </a:cubicBezTo>
                  <a:cubicBezTo>
                    <a:pt x="55" y="107"/>
                    <a:pt x="55" y="107"/>
                    <a:pt x="55" y="107"/>
                  </a:cubicBezTo>
                  <a:cubicBezTo>
                    <a:pt x="53" y="107"/>
                    <a:pt x="51" y="107"/>
                    <a:pt x="50" y="106"/>
                  </a:cubicBezTo>
                  <a:cubicBezTo>
                    <a:pt x="47" y="106"/>
                    <a:pt x="44" y="105"/>
                    <a:pt x="40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4"/>
                    <a:pt x="40" y="103"/>
                    <a:pt x="40" y="102"/>
                  </a:cubicBezTo>
                  <a:close/>
                  <a:moveTo>
                    <a:pt x="41" y="101"/>
                  </a:moveTo>
                  <a:cubicBezTo>
                    <a:pt x="41" y="100"/>
                    <a:pt x="42" y="99"/>
                    <a:pt x="42" y="98"/>
                  </a:cubicBezTo>
                  <a:cubicBezTo>
                    <a:pt x="45" y="100"/>
                    <a:pt x="50" y="100"/>
                    <a:pt x="53" y="101"/>
                  </a:cubicBezTo>
                  <a:cubicBezTo>
                    <a:pt x="54" y="101"/>
                    <a:pt x="56" y="101"/>
                    <a:pt x="56" y="102"/>
                  </a:cubicBezTo>
                  <a:cubicBezTo>
                    <a:pt x="56" y="102"/>
                    <a:pt x="56" y="102"/>
                    <a:pt x="56" y="103"/>
                  </a:cubicBezTo>
                  <a:cubicBezTo>
                    <a:pt x="56" y="103"/>
                    <a:pt x="55" y="103"/>
                    <a:pt x="54" y="103"/>
                  </a:cubicBezTo>
                  <a:cubicBezTo>
                    <a:pt x="52" y="103"/>
                    <a:pt x="51" y="102"/>
                    <a:pt x="49" y="102"/>
                  </a:cubicBezTo>
                  <a:cubicBezTo>
                    <a:pt x="46" y="101"/>
                    <a:pt x="44" y="101"/>
                    <a:pt x="41" y="101"/>
                  </a:cubicBezTo>
                  <a:cubicBezTo>
                    <a:pt x="41" y="101"/>
                    <a:pt x="41" y="101"/>
                    <a:pt x="41" y="101"/>
                  </a:cubicBezTo>
                  <a:close/>
                  <a:moveTo>
                    <a:pt x="43" y="97"/>
                  </a:moveTo>
                  <a:cubicBezTo>
                    <a:pt x="43" y="96"/>
                    <a:pt x="44" y="96"/>
                    <a:pt x="44" y="95"/>
                  </a:cubicBezTo>
                  <a:cubicBezTo>
                    <a:pt x="44" y="95"/>
                    <a:pt x="44" y="95"/>
                    <a:pt x="45" y="95"/>
                  </a:cubicBezTo>
                  <a:cubicBezTo>
                    <a:pt x="46" y="96"/>
                    <a:pt x="48" y="96"/>
                    <a:pt x="50" y="97"/>
                  </a:cubicBezTo>
                  <a:cubicBezTo>
                    <a:pt x="51" y="98"/>
                    <a:pt x="53" y="98"/>
                    <a:pt x="54" y="98"/>
                  </a:cubicBezTo>
                  <a:cubicBezTo>
                    <a:pt x="56" y="99"/>
                    <a:pt x="56" y="99"/>
                    <a:pt x="55" y="99"/>
                  </a:cubicBezTo>
                  <a:cubicBezTo>
                    <a:pt x="51" y="99"/>
                    <a:pt x="47" y="97"/>
                    <a:pt x="43" y="97"/>
                  </a:cubicBezTo>
                  <a:close/>
                  <a:moveTo>
                    <a:pt x="45" y="94"/>
                  </a:moveTo>
                  <a:cubicBezTo>
                    <a:pt x="46" y="93"/>
                    <a:pt x="46" y="93"/>
                    <a:pt x="46" y="92"/>
                  </a:cubicBezTo>
                  <a:cubicBezTo>
                    <a:pt x="49" y="93"/>
                    <a:pt x="51" y="94"/>
                    <a:pt x="53" y="95"/>
                  </a:cubicBezTo>
                  <a:cubicBezTo>
                    <a:pt x="54" y="95"/>
                    <a:pt x="58" y="97"/>
                    <a:pt x="54" y="96"/>
                  </a:cubicBezTo>
                  <a:cubicBezTo>
                    <a:pt x="51" y="95"/>
                    <a:pt x="48" y="94"/>
                    <a:pt x="45" y="94"/>
                  </a:cubicBezTo>
                  <a:close/>
                  <a:moveTo>
                    <a:pt x="47" y="92"/>
                  </a:moveTo>
                  <a:cubicBezTo>
                    <a:pt x="47" y="91"/>
                    <a:pt x="48" y="90"/>
                    <a:pt x="48" y="89"/>
                  </a:cubicBezTo>
                  <a:cubicBezTo>
                    <a:pt x="50" y="90"/>
                    <a:pt x="52" y="91"/>
                    <a:pt x="54" y="91"/>
                  </a:cubicBezTo>
                  <a:cubicBezTo>
                    <a:pt x="58" y="93"/>
                    <a:pt x="54" y="92"/>
                    <a:pt x="53" y="92"/>
                  </a:cubicBezTo>
                  <a:cubicBezTo>
                    <a:pt x="51" y="92"/>
                    <a:pt x="49" y="92"/>
                    <a:pt x="47" y="92"/>
                  </a:cubicBezTo>
                  <a:close/>
                  <a:moveTo>
                    <a:pt x="45" y="80"/>
                  </a:moveTo>
                  <a:cubicBezTo>
                    <a:pt x="44" y="80"/>
                    <a:pt x="44" y="81"/>
                    <a:pt x="43" y="81"/>
                  </a:cubicBezTo>
                  <a:cubicBezTo>
                    <a:pt x="39" y="80"/>
                    <a:pt x="35" y="78"/>
                    <a:pt x="31" y="77"/>
                  </a:cubicBezTo>
                  <a:cubicBezTo>
                    <a:pt x="27" y="75"/>
                    <a:pt x="31" y="77"/>
                    <a:pt x="33" y="77"/>
                  </a:cubicBezTo>
                  <a:cubicBezTo>
                    <a:pt x="34" y="77"/>
                    <a:pt x="35" y="78"/>
                    <a:pt x="36" y="78"/>
                  </a:cubicBezTo>
                  <a:cubicBezTo>
                    <a:pt x="44" y="79"/>
                    <a:pt x="51" y="82"/>
                    <a:pt x="59" y="82"/>
                  </a:cubicBezTo>
                  <a:cubicBezTo>
                    <a:pt x="59" y="82"/>
                    <a:pt x="59" y="83"/>
                    <a:pt x="59" y="83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5" y="83"/>
                    <a:pt x="52" y="83"/>
                    <a:pt x="49" y="82"/>
                  </a:cubicBezTo>
                  <a:cubicBezTo>
                    <a:pt x="49" y="82"/>
                    <a:pt x="49" y="83"/>
                    <a:pt x="49" y="83"/>
                  </a:cubicBezTo>
                  <a:cubicBezTo>
                    <a:pt x="48" y="81"/>
                    <a:pt x="47" y="80"/>
                    <a:pt x="45" y="80"/>
                  </a:cubicBezTo>
                  <a:close/>
                  <a:moveTo>
                    <a:pt x="85" y="94"/>
                  </a:moveTo>
                  <a:cubicBezTo>
                    <a:pt x="94" y="98"/>
                    <a:pt x="103" y="101"/>
                    <a:pt x="113" y="104"/>
                  </a:cubicBezTo>
                  <a:cubicBezTo>
                    <a:pt x="115" y="104"/>
                    <a:pt x="117" y="105"/>
                    <a:pt x="119" y="106"/>
                  </a:cubicBezTo>
                  <a:cubicBezTo>
                    <a:pt x="119" y="106"/>
                    <a:pt x="119" y="106"/>
                    <a:pt x="119" y="106"/>
                  </a:cubicBezTo>
                  <a:cubicBezTo>
                    <a:pt x="118" y="106"/>
                    <a:pt x="116" y="106"/>
                    <a:pt x="116" y="106"/>
                  </a:cubicBezTo>
                  <a:cubicBezTo>
                    <a:pt x="113" y="105"/>
                    <a:pt x="111" y="104"/>
                    <a:pt x="108" y="103"/>
                  </a:cubicBezTo>
                  <a:cubicBezTo>
                    <a:pt x="102" y="101"/>
                    <a:pt x="95" y="100"/>
                    <a:pt x="89" y="98"/>
                  </a:cubicBezTo>
                  <a:cubicBezTo>
                    <a:pt x="83" y="97"/>
                    <a:pt x="78" y="95"/>
                    <a:pt x="72" y="93"/>
                  </a:cubicBezTo>
                  <a:cubicBezTo>
                    <a:pt x="70" y="92"/>
                    <a:pt x="68" y="91"/>
                    <a:pt x="66" y="91"/>
                  </a:cubicBezTo>
                  <a:cubicBezTo>
                    <a:pt x="66" y="91"/>
                    <a:pt x="66" y="90"/>
                    <a:pt x="67" y="90"/>
                  </a:cubicBezTo>
                  <a:cubicBezTo>
                    <a:pt x="67" y="89"/>
                    <a:pt x="67" y="89"/>
                    <a:pt x="67" y="89"/>
                  </a:cubicBezTo>
                  <a:cubicBezTo>
                    <a:pt x="67" y="89"/>
                    <a:pt x="67" y="89"/>
                    <a:pt x="67" y="89"/>
                  </a:cubicBezTo>
                  <a:cubicBezTo>
                    <a:pt x="73" y="91"/>
                    <a:pt x="79" y="93"/>
                    <a:pt x="85" y="94"/>
                  </a:cubicBezTo>
                  <a:close/>
                  <a:moveTo>
                    <a:pt x="90" y="96"/>
                  </a:moveTo>
                  <a:cubicBezTo>
                    <a:pt x="92" y="96"/>
                    <a:pt x="94" y="97"/>
                    <a:pt x="95" y="97"/>
                  </a:cubicBezTo>
                  <a:cubicBezTo>
                    <a:pt x="103" y="99"/>
                    <a:pt x="111" y="102"/>
                    <a:pt x="119" y="102"/>
                  </a:cubicBezTo>
                  <a:cubicBezTo>
                    <a:pt x="119" y="103"/>
                    <a:pt x="119" y="104"/>
                    <a:pt x="119" y="105"/>
                  </a:cubicBezTo>
                  <a:cubicBezTo>
                    <a:pt x="116" y="104"/>
                    <a:pt x="113" y="104"/>
                    <a:pt x="111" y="102"/>
                  </a:cubicBezTo>
                  <a:cubicBezTo>
                    <a:pt x="106" y="101"/>
                    <a:pt x="100" y="99"/>
                    <a:pt x="95" y="98"/>
                  </a:cubicBezTo>
                  <a:cubicBezTo>
                    <a:pt x="94" y="97"/>
                    <a:pt x="92" y="96"/>
                    <a:pt x="90" y="96"/>
                  </a:cubicBezTo>
                  <a:close/>
                  <a:moveTo>
                    <a:pt x="119" y="101"/>
                  </a:moveTo>
                  <a:cubicBezTo>
                    <a:pt x="116" y="100"/>
                    <a:pt x="114" y="100"/>
                    <a:pt x="111" y="99"/>
                  </a:cubicBezTo>
                  <a:cubicBezTo>
                    <a:pt x="107" y="98"/>
                    <a:pt x="102" y="96"/>
                    <a:pt x="97" y="95"/>
                  </a:cubicBezTo>
                  <a:cubicBezTo>
                    <a:pt x="88" y="91"/>
                    <a:pt x="78" y="89"/>
                    <a:pt x="70" y="84"/>
                  </a:cubicBezTo>
                  <a:cubicBezTo>
                    <a:pt x="76" y="88"/>
                    <a:pt x="87" y="90"/>
                    <a:pt x="95" y="92"/>
                  </a:cubicBezTo>
                  <a:cubicBezTo>
                    <a:pt x="103" y="94"/>
                    <a:pt x="112" y="95"/>
                    <a:pt x="120" y="99"/>
                  </a:cubicBezTo>
                  <a:cubicBezTo>
                    <a:pt x="119" y="99"/>
                    <a:pt x="119" y="100"/>
                    <a:pt x="119" y="101"/>
                  </a:cubicBezTo>
                  <a:close/>
                  <a:moveTo>
                    <a:pt x="120" y="109"/>
                  </a:moveTo>
                  <a:cubicBezTo>
                    <a:pt x="116" y="107"/>
                    <a:pt x="112" y="106"/>
                    <a:pt x="108" y="105"/>
                  </a:cubicBezTo>
                  <a:cubicBezTo>
                    <a:pt x="103" y="103"/>
                    <a:pt x="98" y="102"/>
                    <a:pt x="93" y="100"/>
                  </a:cubicBezTo>
                  <a:cubicBezTo>
                    <a:pt x="87" y="99"/>
                    <a:pt x="81" y="97"/>
                    <a:pt x="76" y="95"/>
                  </a:cubicBezTo>
                  <a:cubicBezTo>
                    <a:pt x="83" y="97"/>
                    <a:pt x="90" y="99"/>
                    <a:pt x="97" y="101"/>
                  </a:cubicBezTo>
                  <a:cubicBezTo>
                    <a:pt x="102" y="102"/>
                    <a:pt x="106" y="103"/>
                    <a:pt x="110" y="105"/>
                  </a:cubicBezTo>
                  <a:cubicBezTo>
                    <a:pt x="113" y="106"/>
                    <a:pt x="116" y="107"/>
                    <a:pt x="119" y="107"/>
                  </a:cubicBezTo>
                  <a:cubicBezTo>
                    <a:pt x="119" y="107"/>
                    <a:pt x="119" y="108"/>
                    <a:pt x="120" y="109"/>
                  </a:cubicBezTo>
                  <a:close/>
                  <a:moveTo>
                    <a:pt x="121" y="113"/>
                  </a:moveTo>
                  <a:cubicBezTo>
                    <a:pt x="117" y="111"/>
                    <a:pt x="113" y="110"/>
                    <a:pt x="109" y="109"/>
                  </a:cubicBezTo>
                  <a:cubicBezTo>
                    <a:pt x="105" y="108"/>
                    <a:pt x="102" y="106"/>
                    <a:pt x="98" y="104"/>
                  </a:cubicBezTo>
                  <a:cubicBezTo>
                    <a:pt x="102" y="105"/>
                    <a:pt x="106" y="107"/>
                    <a:pt x="109" y="108"/>
                  </a:cubicBezTo>
                  <a:cubicBezTo>
                    <a:pt x="113" y="109"/>
                    <a:pt x="116" y="110"/>
                    <a:pt x="120" y="110"/>
                  </a:cubicBezTo>
                  <a:cubicBezTo>
                    <a:pt x="120" y="111"/>
                    <a:pt x="121" y="112"/>
                    <a:pt x="121" y="113"/>
                  </a:cubicBezTo>
                  <a:close/>
                  <a:moveTo>
                    <a:pt x="122" y="116"/>
                  </a:moveTo>
                  <a:cubicBezTo>
                    <a:pt x="114" y="112"/>
                    <a:pt x="104" y="110"/>
                    <a:pt x="95" y="108"/>
                  </a:cubicBezTo>
                  <a:cubicBezTo>
                    <a:pt x="84" y="105"/>
                    <a:pt x="74" y="102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8"/>
                    <a:pt x="63" y="98"/>
                    <a:pt x="63" y="97"/>
                  </a:cubicBezTo>
                  <a:cubicBezTo>
                    <a:pt x="74" y="101"/>
                    <a:pt x="85" y="105"/>
                    <a:pt x="96" y="108"/>
                  </a:cubicBezTo>
                  <a:cubicBezTo>
                    <a:pt x="101" y="109"/>
                    <a:pt x="106" y="110"/>
                    <a:pt x="111" y="112"/>
                  </a:cubicBezTo>
                  <a:cubicBezTo>
                    <a:pt x="114" y="113"/>
                    <a:pt x="118" y="114"/>
                    <a:pt x="122" y="114"/>
                  </a:cubicBezTo>
                  <a:cubicBezTo>
                    <a:pt x="122" y="115"/>
                    <a:pt x="122" y="116"/>
                    <a:pt x="122" y="116"/>
                  </a:cubicBezTo>
                  <a:close/>
                  <a:moveTo>
                    <a:pt x="123" y="120"/>
                  </a:moveTo>
                  <a:cubicBezTo>
                    <a:pt x="115" y="116"/>
                    <a:pt x="106" y="113"/>
                    <a:pt x="97" y="110"/>
                  </a:cubicBezTo>
                  <a:cubicBezTo>
                    <a:pt x="90" y="108"/>
                    <a:pt x="83" y="105"/>
                    <a:pt x="76" y="103"/>
                  </a:cubicBezTo>
                  <a:cubicBezTo>
                    <a:pt x="77" y="103"/>
                    <a:pt x="77" y="103"/>
                    <a:pt x="78" y="104"/>
                  </a:cubicBezTo>
                  <a:cubicBezTo>
                    <a:pt x="83" y="105"/>
                    <a:pt x="88" y="107"/>
                    <a:pt x="93" y="108"/>
                  </a:cubicBezTo>
                  <a:cubicBezTo>
                    <a:pt x="103" y="111"/>
                    <a:pt x="113" y="113"/>
                    <a:pt x="123" y="117"/>
                  </a:cubicBezTo>
                  <a:cubicBezTo>
                    <a:pt x="123" y="118"/>
                    <a:pt x="123" y="119"/>
                    <a:pt x="123" y="120"/>
                  </a:cubicBezTo>
                  <a:close/>
                  <a:moveTo>
                    <a:pt x="71" y="110"/>
                  </a:moveTo>
                  <a:cubicBezTo>
                    <a:pt x="77" y="112"/>
                    <a:pt x="83" y="114"/>
                    <a:pt x="90" y="115"/>
                  </a:cubicBezTo>
                  <a:cubicBezTo>
                    <a:pt x="96" y="117"/>
                    <a:pt x="102" y="119"/>
                    <a:pt x="108" y="121"/>
                  </a:cubicBezTo>
                  <a:cubicBezTo>
                    <a:pt x="112" y="122"/>
                    <a:pt x="115" y="123"/>
                    <a:pt x="118" y="124"/>
                  </a:cubicBezTo>
                  <a:cubicBezTo>
                    <a:pt x="120" y="125"/>
                    <a:pt x="121" y="126"/>
                    <a:pt x="123" y="126"/>
                  </a:cubicBezTo>
                  <a:cubicBezTo>
                    <a:pt x="123" y="127"/>
                    <a:pt x="123" y="128"/>
                    <a:pt x="123" y="129"/>
                  </a:cubicBezTo>
                  <a:cubicBezTo>
                    <a:pt x="113" y="125"/>
                    <a:pt x="104" y="122"/>
                    <a:pt x="94" y="119"/>
                  </a:cubicBezTo>
                  <a:cubicBezTo>
                    <a:pt x="88" y="117"/>
                    <a:pt x="82" y="115"/>
                    <a:pt x="76" y="114"/>
                  </a:cubicBezTo>
                  <a:cubicBezTo>
                    <a:pt x="71" y="112"/>
                    <a:pt x="67" y="111"/>
                    <a:pt x="62" y="109"/>
                  </a:cubicBezTo>
                  <a:cubicBezTo>
                    <a:pt x="62" y="109"/>
                    <a:pt x="62" y="108"/>
                    <a:pt x="62" y="108"/>
                  </a:cubicBezTo>
                  <a:cubicBezTo>
                    <a:pt x="65" y="109"/>
                    <a:pt x="68" y="110"/>
                    <a:pt x="71" y="110"/>
                  </a:cubicBezTo>
                  <a:close/>
                  <a:moveTo>
                    <a:pt x="123" y="125"/>
                  </a:moveTo>
                  <a:cubicBezTo>
                    <a:pt x="119" y="123"/>
                    <a:pt x="115" y="121"/>
                    <a:pt x="111" y="120"/>
                  </a:cubicBezTo>
                  <a:cubicBezTo>
                    <a:pt x="106" y="118"/>
                    <a:pt x="101" y="116"/>
                    <a:pt x="96" y="114"/>
                  </a:cubicBezTo>
                  <a:cubicBezTo>
                    <a:pt x="90" y="112"/>
                    <a:pt x="85" y="111"/>
                    <a:pt x="79" y="109"/>
                  </a:cubicBezTo>
                  <a:cubicBezTo>
                    <a:pt x="79" y="109"/>
                    <a:pt x="78" y="108"/>
                    <a:pt x="77" y="108"/>
                  </a:cubicBezTo>
                  <a:cubicBezTo>
                    <a:pt x="77" y="108"/>
                    <a:pt x="77" y="108"/>
                    <a:pt x="78" y="108"/>
                  </a:cubicBezTo>
                  <a:cubicBezTo>
                    <a:pt x="83" y="110"/>
                    <a:pt x="88" y="111"/>
                    <a:pt x="93" y="112"/>
                  </a:cubicBezTo>
                  <a:cubicBezTo>
                    <a:pt x="103" y="115"/>
                    <a:pt x="113" y="120"/>
                    <a:pt x="123" y="122"/>
                  </a:cubicBezTo>
                  <a:cubicBezTo>
                    <a:pt x="123" y="123"/>
                    <a:pt x="123" y="124"/>
                    <a:pt x="123" y="125"/>
                  </a:cubicBezTo>
                  <a:close/>
                  <a:moveTo>
                    <a:pt x="123" y="133"/>
                  </a:moveTo>
                  <a:cubicBezTo>
                    <a:pt x="120" y="131"/>
                    <a:pt x="118" y="130"/>
                    <a:pt x="115" y="129"/>
                  </a:cubicBezTo>
                  <a:cubicBezTo>
                    <a:pt x="117" y="130"/>
                    <a:pt x="120" y="130"/>
                    <a:pt x="123" y="131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3" y="132"/>
                    <a:pt x="123" y="132"/>
                    <a:pt x="123" y="133"/>
                  </a:cubicBezTo>
                  <a:close/>
                  <a:moveTo>
                    <a:pt x="125" y="138"/>
                  </a:moveTo>
                  <a:cubicBezTo>
                    <a:pt x="117" y="134"/>
                    <a:pt x="109" y="130"/>
                    <a:pt x="100" y="127"/>
                  </a:cubicBezTo>
                  <a:cubicBezTo>
                    <a:pt x="104" y="128"/>
                    <a:pt x="108" y="130"/>
                    <a:pt x="112" y="131"/>
                  </a:cubicBezTo>
                  <a:cubicBezTo>
                    <a:pt x="116" y="132"/>
                    <a:pt x="120" y="135"/>
                    <a:pt x="124" y="136"/>
                  </a:cubicBezTo>
                  <a:cubicBezTo>
                    <a:pt x="124" y="136"/>
                    <a:pt x="125" y="137"/>
                    <a:pt x="125" y="138"/>
                  </a:cubicBezTo>
                  <a:cubicBezTo>
                    <a:pt x="125" y="138"/>
                    <a:pt x="125" y="138"/>
                    <a:pt x="125" y="138"/>
                  </a:cubicBezTo>
                  <a:close/>
                  <a:moveTo>
                    <a:pt x="127" y="141"/>
                  </a:moveTo>
                  <a:cubicBezTo>
                    <a:pt x="123" y="139"/>
                    <a:pt x="118" y="138"/>
                    <a:pt x="114" y="137"/>
                  </a:cubicBezTo>
                  <a:cubicBezTo>
                    <a:pt x="108" y="134"/>
                    <a:pt x="103" y="132"/>
                    <a:pt x="97" y="130"/>
                  </a:cubicBezTo>
                  <a:cubicBezTo>
                    <a:pt x="94" y="129"/>
                    <a:pt x="90" y="128"/>
                    <a:pt x="87" y="126"/>
                  </a:cubicBezTo>
                  <a:cubicBezTo>
                    <a:pt x="89" y="127"/>
                    <a:pt x="91" y="128"/>
                    <a:pt x="93" y="128"/>
                  </a:cubicBezTo>
                  <a:cubicBezTo>
                    <a:pt x="100" y="130"/>
                    <a:pt x="108" y="132"/>
                    <a:pt x="115" y="135"/>
                  </a:cubicBezTo>
                  <a:cubicBezTo>
                    <a:pt x="118" y="137"/>
                    <a:pt x="122" y="139"/>
                    <a:pt x="126" y="140"/>
                  </a:cubicBezTo>
                  <a:cubicBezTo>
                    <a:pt x="126" y="140"/>
                    <a:pt x="126" y="141"/>
                    <a:pt x="127" y="141"/>
                  </a:cubicBezTo>
                  <a:close/>
                  <a:moveTo>
                    <a:pt x="129" y="146"/>
                  </a:moveTo>
                  <a:cubicBezTo>
                    <a:pt x="125" y="144"/>
                    <a:pt x="120" y="143"/>
                    <a:pt x="116" y="141"/>
                  </a:cubicBezTo>
                  <a:cubicBezTo>
                    <a:pt x="109" y="139"/>
                    <a:pt x="103" y="136"/>
                    <a:pt x="96" y="133"/>
                  </a:cubicBezTo>
                  <a:cubicBezTo>
                    <a:pt x="95" y="133"/>
                    <a:pt x="95" y="133"/>
                    <a:pt x="94" y="133"/>
                  </a:cubicBezTo>
                  <a:cubicBezTo>
                    <a:pt x="101" y="135"/>
                    <a:pt x="107" y="137"/>
                    <a:pt x="113" y="139"/>
                  </a:cubicBezTo>
                  <a:cubicBezTo>
                    <a:pt x="118" y="140"/>
                    <a:pt x="122" y="142"/>
                    <a:pt x="127" y="143"/>
                  </a:cubicBezTo>
                  <a:cubicBezTo>
                    <a:pt x="128" y="144"/>
                    <a:pt x="128" y="145"/>
                    <a:pt x="129" y="146"/>
                  </a:cubicBezTo>
                  <a:close/>
                  <a:moveTo>
                    <a:pt x="80" y="129"/>
                  </a:moveTo>
                  <a:cubicBezTo>
                    <a:pt x="84" y="130"/>
                    <a:pt x="88" y="132"/>
                    <a:pt x="92" y="133"/>
                  </a:cubicBezTo>
                  <a:cubicBezTo>
                    <a:pt x="99" y="135"/>
                    <a:pt x="106" y="138"/>
                    <a:pt x="112" y="141"/>
                  </a:cubicBezTo>
                  <a:cubicBezTo>
                    <a:pt x="118" y="143"/>
                    <a:pt x="124" y="144"/>
                    <a:pt x="129" y="147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24" y="144"/>
                    <a:pt x="118" y="143"/>
                    <a:pt x="112" y="141"/>
                  </a:cubicBezTo>
                  <a:cubicBezTo>
                    <a:pt x="105" y="139"/>
                    <a:pt x="99" y="137"/>
                    <a:pt x="93" y="134"/>
                  </a:cubicBezTo>
                  <a:cubicBezTo>
                    <a:pt x="86" y="132"/>
                    <a:pt x="79" y="130"/>
                    <a:pt x="72" y="128"/>
                  </a:cubicBezTo>
                  <a:cubicBezTo>
                    <a:pt x="67" y="126"/>
                    <a:pt x="61" y="124"/>
                    <a:pt x="55" y="122"/>
                  </a:cubicBezTo>
                  <a:cubicBezTo>
                    <a:pt x="55" y="121"/>
                    <a:pt x="55" y="121"/>
                    <a:pt x="56" y="120"/>
                  </a:cubicBezTo>
                  <a:cubicBezTo>
                    <a:pt x="58" y="121"/>
                    <a:pt x="60" y="121"/>
                    <a:pt x="61" y="122"/>
                  </a:cubicBezTo>
                  <a:cubicBezTo>
                    <a:pt x="62" y="122"/>
                    <a:pt x="62" y="122"/>
                    <a:pt x="63" y="122"/>
                  </a:cubicBezTo>
                  <a:cubicBezTo>
                    <a:pt x="66" y="123"/>
                    <a:pt x="69" y="125"/>
                    <a:pt x="72" y="126"/>
                  </a:cubicBezTo>
                  <a:cubicBezTo>
                    <a:pt x="75" y="127"/>
                    <a:pt x="78" y="128"/>
                    <a:pt x="80" y="129"/>
                  </a:cubicBezTo>
                  <a:close/>
                  <a:moveTo>
                    <a:pt x="74" y="129"/>
                  </a:moveTo>
                  <a:cubicBezTo>
                    <a:pt x="74" y="129"/>
                    <a:pt x="75" y="129"/>
                    <a:pt x="76" y="130"/>
                  </a:cubicBezTo>
                  <a:cubicBezTo>
                    <a:pt x="75" y="130"/>
                    <a:pt x="75" y="129"/>
                    <a:pt x="75" y="129"/>
                  </a:cubicBezTo>
                  <a:cubicBezTo>
                    <a:pt x="71" y="128"/>
                    <a:pt x="68" y="127"/>
                    <a:pt x="65" y="126"/>
                  </a:cubicBezTo>
                  <a:cubicBezTo>
                    <a:pt x="68" y="127"/>
                    <a:pt x="71" y="128"/>
                    <a:pt x="74" y="129"/>
                  </a:cubicBezTo>
                  <a:close/>
                  <a:moveTo>
                    <a:pt x="130" y="152"/>
                  </a:moveTo>
                  <a:cubicBezTo>
                    <a:pt x="119" y="146"/>
                    <a:pt x="107" y="142"/>
                    <a:pt x="95" y="137"/>
                  </a:cubicBezTo>
                  <a:cubicBezTo>
                    <a:pt x="91" y="135"/>
                    <a:pt x="86" y="133"/>
                    <a:pt x="82" y="132"/>
                  </a:cubicBezTo>
                  <a:cubicBezTo>
                    <a:pt x="86" y="133"/>
                    <a:pt x="90" y="134"/>
                    <a:pt x="94" y="136"/>
                  </a:cubicBezTo>
                  <a:cubicBezTo>
                    <a:pt x="101" y="138"/>
                    <a:pt x="108" y="140"/>
                    <a:pt x="115" y="142"/>
                  </a:cubicBezTo>
                  <a:cubicBezTo>
                    <a:pt x="118" y="144"/>
                    <a:pt x="122" y="145"/>
                    <a:pt x="125" y="146"/>
                  </a:cubicBezTo>
                  <a:cubicBezTo>
                    <a:pt x="127" y="147"/>
                    <a:pt x="128" y="148"/>
                    <a:pt x="129" y="148"/>
                  </a:cubicBezTo>
                  <a:cubicBezTo>
                    <a:pt x="130" y="149"/>
                    <a:pt x="130" y="151"/>
                    <a:pt x="130" y="152"/>
                  </a:cubicBezTo>
                  <a:close/>
                  <a:moveTo>
                    <a:pt x="63" y="129"/>
                  </a:moveTo>
                  <a:cubicBezTo>
                    <a:pt x="66" y="130"/>
                    <a:pt x="69" y="131"/>
                    <a:pt x="73" y="132"/>
                  </a:cubicBezTo>
                  <a:cubicBezTo>
                    <a:pt x="80" y="134"/>
                    <a:pt x="86" y="137"/>
                    <a:pt x="93" y="140"/>
                  </a:cubicBezTo>
                  <a:cubicBezTo>
                    <a:pt x="100" y="142"/>
                    <a:pt x="106" y="145"/>
                    <a:pt x="113" y="148"/>
                  </a:cubicBezTo>
                  <a:cubicBezTo>
                    <a:pt x="119" y="150"/>
                    <a:pt x="125" y="152"/>
                    <a:pt x="131" y="154"/>
                  </a:cubicBezTo>
                  <a:cubicBezTo>
                    <a:pt x="131" y="156"/>
                    <a:pt x="131" y="157"/>
                    <a:pt x="132" y="158"/>
                  </a:cubicBezTo>
                  <a:cubicBezTo>
                    <a:pt x="120" y="151"/>
                    <a:pt x="108" y="147"/>
                    <a:pt x="96" y="142"/>
                  </a:cubicBezTo>
                  <a:cubicBezTo>
                    <a:pt x="90" y="139"/>
                    <a:pt x="83" y="137"/>
                    <a:pt x="77" y="134"/>
                  </a:cubicBezTo>
                  <a:cubicBezTo>
                    <a:pt x="70" y="132"/>
                    <a:pt x="63" y="130"/>
                    <a:pt x="58" y="127"/>
                  </a:cubicBezTo>
                  <a:cubicBezTo>
                    <a:pt x="54" y="124"/>
                    <a:pt x="61" y="128"/>
                    <a:pt x="63" y="129"/>
                  </a:cubicBezTo>
                  <a:close/>
                  <a:moveTo>
                    <a:pt x="132" y="163"/>
                  </a:moveTo>
                  <a:cubicBezTo>
                    <a:pt x="127" y="160"/>
                    <a:pt x="121" y="159"/>
                    <a:pt x="116" y="157"/>
                  </a:cubicBezTo>
                  <a:cubicBezTo>
                    <a:pt x="109" y="154"/>
                    <a:pt x="103" y="151"/>
                    <a:pt x="96" y="148"/>
                  </a:cubicBezTo>
                  <a:cubicBezTo>
                    <a:pt x="94" y="147"/>
                    <a:pt x="92" y="146"/>
                    <a:pt x="90" y="144"/>
                  </a:cubicBezTo>
                  <a:cubicBezTo>
                    <a:pt x="92" y="145"/>
                    <a:pt x="93" y="146"/>
                    <a:pt x="95" y="146"/>
                  </a:cubicBezTo>
                  <a:cubicBezTo>
                    <a:pt x="102" y="149"/>
                    <a:pt x="109" y="151"/>
                    <a:pt x="116" y="153"/>
                  </a:cubicBezTo>
                  <a:cubicBezTo>
                    <a:pt x="121" y="155"/>
                    <a:pt x="126" y="158"/>
                    <a:pt x="132" y="159"/>
                  </a:cubicBezTo>
                  <a:cubicBezTo>
                    <a:pt x="132" y="160"/>
                    <a:pt x="132" y="162"/>
                    <a:pt x="132" y="163"/>
                  </a:cubicBezTo>
                  <a:close/>
                  <a:moveTo>
                    <a:pt x="129" y="162"/>
                  </a:moveTo>
                  <a:cubicBezTo>
                    <a:pt x="129" y="162"/>
                    <a:pt x="128" y="162"/>
                    <a:pt x="128" y="162"/>
                  </a:cubicBezTo>
                  <a:cubicBezTo>
                    <a:pt x="128" y="162"/>
                    <a:pt x="129" y="162"/>
                    <a:pt x="129" y="162"/>
                  </a:cubicBezTo>
                  <a:close/>
                  <a:moveTo>
                    <a:pt x="130" y="163"/>
                  </a:moveTo>
                  <a:cubicBezTo>
                    <a:pt x="130" y="163"/>
                    <a:pt x="130" y="163"/>
                    <a:pt x="130" y="163"/>
                  </a:cubicBezTo>
                  <a:cubicBezTo>
                    <a:pt x="130" y="163"/>
                    <a:pt x="130" y="163"/>
                    <a:pt x="130" y="163"/>
                  </a:cubicBezTo>
                  <a:close/>
                  <a:moveTo>
                    <a:pt x="132" y="164"/>
                  </a:moveTo>
                  <a:cubicBezTo>
                    <a:pt x="132" y="165"/>
                    <a:pt x="132" y="166"/>
                    <a:pt x="132" y="167"/>
                  </a:cubicBezTo>
                  <a:cubicBezTo>
                    <a:pt x="130" y="165"/>
                    <a:pt x="128" y="164"/>
                    <a:pt x="126" y="163"/>
                  </a:cubicBezTo>
                  <a:cubicBezTo>
                    <a:pt x="120" y="161"/>
                    <a:pt x="114" y="159"/>
                    <a:pt x="109" y="156"/>
                  </a:cubicBezTo>
                  <a:cubicBezTo>
                    <a:pt x="105" y="155"/>
                    <a:pt x="101" y="153"/>
                    <a:pt x="97" y="151"/>
                  </a:cubicBezTo>
                  <a:cubicBezTo>
                    <a:pt x="99" y="152"/>
                    <a:pt x="102" y="153"/>
                    <a:pt x="104" y="154"/>
                  </a:cubicBezTo>
                  <a:cubicBezTo>
                    <a:pt x="113" y="157"/>
                    <a:pt x="123" y="161"/>
                    <a:pt x="132" y="164"/>
                  </a:cubicBezTo>
                  <a:close/>
                  <a:moveTo>
                    <a:pt x="132" y="169"/>
                  </a:moveTo>
                  <a:cubicBezTo>
                    <a:pt x="131" y="170"/>
                    <a:pt x="131" y="171"/>
                    <a:pt x="131" y="171"/>
                  </a:cubicBezTo>
                  <a:cubicBezTo>
                    <a:pt x="129" y="170"/>
                    <a:pt x="126" y="169"/>
                    <a:pt x="124" y="168"/>
                  </a:cubicBezTo>
                  <a:cubicBezTo>
                    <a:pt x="119" y="166"/>
                    <a:pt x="114" y="163"/>
                    <a:pt x="109" y="161"/>
                  </a:cubicBezTo>
                  <a:cubicBezTo>
                    <a:pt x="104" y="159"/>
                    <a:pt x="100" y="158"/>
                    <a:pt x="95" y="156"/>
                  </a:cubicBezTo>
                  <a:cubicBezTo>
                    <a:pt x="94" y="155"/>
                    <a:pt x="93" y="155"/>
                    <a:pt x="92" y="155"/>
                  </a:cubicBezTo>
                  <a:cubicBezTo>
                    <a:pt x="97" y="156"/>
                    <a:pt x="101" y="158"/>
                    <a:pt x="105" y="159"/>
                  </a:cubicBezTo>
                  <a:cubicBezTo>
                    <a:pt x="110" y="161"/>
                    <a:pt x="116" y="162"/>
                    <a:pt x="121" y="164"/>
                  </a:cubicBezTo>
                  <a:cubicBezTo>
                    <a:pt x="124" y="165"/>
                    <a:pt x="128" y="167"/>
                    <a:pt x="132" y="169"/>
                  </a:cubicBezTo>
                  <a:close/>
                  <a:moveTo>
                    <a:pt x="90" y="159"/>
                  </a:moveTo>
                  <a:cubicBezTo>
                    <a:pt x="92" y="160"/>
                    <a:pt x="95" y="160"/>
                    <a:pt x="98" y="161"/>
                  </a:cubicBezTo>
                  <a:cubicBezTo>
                    <a:pt x="102" y="162"/>
                    <a:pt x="106" y="164"/>
                    <a:pt x="110" y="166"/>
                  </a:cubicBezTo>
                  <a:cubicBezTo>
                    <a:pt x="117" y="169"/>
                    <a:pt x="123" y="172"/>
                    <a:pt x="130" y="172"/>
                  </a:cubicBezTo>
                  <a:cubicBezTo>
                    <a:pt x="129" y="174"/>
                    <a:pt x="128" y="175"/>
                    <a:pt x="125" y="176"/>
                  </a:cubicBezTo>
                  <a:cubicBezTo>
                    <a:pt x="120" y="177"/>
                    <a:pt x="114" y="174"/>
                    <a:pt x="109" y="170"/>
                  </a:cubicBezTo>
                  <a:cubicBezTo>
                    <a:pt x="110" y="171"/>
                    <a:pt x="111" y="171"/>
                    <a:pt x="112" y="171"/>
                  </a:cubicBezTo>
                  <a:cubicBezTo>
                    <a:pt x="113" y="172"/>
                    <a:pt x="114" y="172"/>
                    <a:pt x="115" y="172"/>
                  </a:cubicBezTo>
                  <a:cubicBezTo>
                    <a:pt x="115" y="172"/>
                    <a:pt x="119" y="174"/>
                    <a:pt x="119" y="174"/>
                  </a:cubicBezTo>
                  <a:cubicBezTo>
                    <a:pt x="118" y="174"/>
                    <a:pt x="118" y="175"/>
                    <a:pt x="119" y="175"/>
                  </a:cubicBezTo>
                  <a:cubicBezTo>
                    <a:pt x="119" y="175"/>
                    <a:pt x="119" y="175"/>
                    <a:pt x="119" y="175"/>
                  </a:cubicBezTo>
                  <a:cubicBezTo>
                    <a:pt x="120" y="175"/>
                    <a:pt x="120" y="175"/>
                    <a:pt x="120" y="175"/>
                  </a:cubicBezTo>
                  <a:cubicBezTo>
                    <a:pt x="118" y="173"/>
                    <a:pt x="116" y="172"/>
                    <a:pt x="114" y="171"/>
                  </a:cubicBezTo>
                  <a:cubicBezTo>
                    <a:pt x="112" y="171"/>
                    <a:pt x="110" y="170"/>
                    <a:pt x="109" y="169"/>
                  </a:cubicBezTo>
                  <a:cubicBezTo>
                    <a:pt x="107" y="168"/>
                    <a:pt x="111" y="170"/>
                    <a:pt x="111" y="170"/>
                  </a:cubicBezTo>
                  <a:cubicBezTo>
                    <a:pt x="115" y="171"/>
                    <a:pt x="118" y="173"/>
                    <a:pt x="122" y="174"/>
                  </a:cubicBezTo>
                  <a:cubicBezTo>
                    <a:pt x="123" y="175"/>
                    <a:pt x="125" y="175"/>
                    <a:pt x="127" y="175"/>
                  </a:cubicBezTo>
                  <a:cubicBezTo>
                    <a:pt x="127" y="175"/>
                    <a:pt x="127" y="174"/>
                    <a:pt x="127" y="174"/>
                  </a:cubicBezTo>
                  <a:cubicBezTo>
                    <a:pt x="125" y="172"/>
                    <a:pt x="122" y="172"/>
                    <a:pt x="120" y="171"/>
                  </a:cubicBezTo>
                  <a:cubicBezTo>
                    <a:pt x="117" y="169"/>
                    <a:pt x="114" y="168"/>
                    <a:pt x="111" y="166"/>
                  </a:cubicBezTo>
                  <a:cubicBezTo>
                    <a:pt x="106" y="165"/>
                    <a:pt x="102" y="163"/>
                    <a:pt x="98" y="162"/>
                  </a:cubicBezTo>
                  <a:cubicBezTo>
                    <a:pt x="96" y="161"/>
                    <a:pt x="94" y="160"/>
                    <a:pt x="91" y="160"/>
                  </a:cubicBezTo>
                  <a:cubicBezTo>
                    <a:pt x="91" y="159"/>
                    <a:pt x="90" y="159"/>
                    <a:pt x="90" y="159"/>
                  </a:cubicBezTo>
                  <a:close/>
                  <a:moveTo>
                    <a:pt x="96" y="162"/>
                  </a:moveTo>
                  <a:cubicBezTo>
                    <a:pt x="97" y="162"/>
                    <a:pt x="98" y="162"/>
                    <a:pt x="99" y="163"/>
                  </a:cubicBezTo>
                  <a:cubicBezTo>
                    <a:pt x="105" y="165"/>
                    <a:pt x="111" y="167"/>
                    <a:pt x="116" y="170"/>
                  </a:cubicBezTo>
                  <a:cubicBezTo>
                    <a:pt x="119" y="171"/>
                    <a:pt x="121" y="172"/>
                    <a:pt x="123" y="173"/>
                  </a:cubicBezTo>
                  <a:cubicBezTo>
                    <a:pt x="127" y="174"/>
                    <a:pt x="124" y="174"/>
                    <a:pt x="123" y="174"/>
                  </a:cubicBezTo>
                  <a:cubicBezTo>
                    <a:pt x="122" y="173"/>
                    <a:pt x="121" y="173"/>
                    <a:pt x="120" y="172"/>
                  </a:cubicBezTo>
                  <a:cubicBezTo>
                    <a:pt x="115" y="170"/>
                    <a:pt x="111" y="169"/>
                    <a:pt x="107" y="168"/>
                  </a:cubicBezTo>
                  <a:cubicBezTo>
                    <a:pt x="106" y="168"/>
                    <a:pt x="106" y="168"/>
                    <a:pt x="106" y="168"/>
                  </a:cubicBezTo>
                  <a:cubicBezTo>
                    <a:pt x="103" y="166"/>
                    <a:pt x="99" y="164"/>
                    <a:pt x="96" y="162"/>
                  </a:cubicBezTo>
                  <a:close/>
                  <a:moveTo>
                    <a:pt x="79" y="150"/>
                  </a:moveTo>
                  <a:cubicBezTo>
                    <a:pt x="87" y="154"/>
                    <a:pt x="95" y="157"/>
                    <a:pt x="104" y="160"/>
                  </a:cubicBezTo>
                  <a:cubicBezTo>
                    <a:pt x="111" y="163"/>
                    <a:pt x="119" y="167"/>
                    <a:pt x="127" y="170"/>
                  </a:cubicBezTo>
                  <a:cubicBezTo>
                    <a:pt x="128" y="170"/>
                    <a:pt x="129" y="171"/>
                    <a:pt x="130" y="171"/>
                  </a:cubicBezTo>
                  <a:cubicBezTo>
                    <a:pt x="128" y="172"/>
                    <a:pt x="127" y="172"/>
                    <a:pt x="126" y="171"/>
                  </a:cubicBezTo>
                  <a:cubicBezTo>
                    <a:pt x="124" y="171"/>
                    <a:pt x="122" y="170"/>
                    <a:pt x="120" y="169"/>
                  </a:cubicBezTo>
                  <a:cubicBezTo>
                    <a:pt x="116" y="168"/>
                    <a:pt x="113" y="166"/>
                    <a:pt x="109" y="164"/>
                  </a:cubicBezTo>
                  <a:cubicBezTo>
                    <a:pt x="101" y="161"/>
                    <a:pt x="94" y="159"/>
                    <a:pt x="86" y="157"/>
                  </a:cubicBezTo>
                  <a:cubicBezTo>
                    <a:pt x="83" y="155"/>
                    <a:pt x="80" y="153"/>
                    <a:pt x="79" y="150"/>
                  </a:cubicBezTo>
                  <a:close/>
                  <a:moveTo>
                    <a:pt x="78" y="146"/>
                  </a:moveTo>
                  <a:cubicBezTo>
                    <a:pt x="78" y="145"/>
                    <a:pt x="78" y="145"/>
                    <a:pt x="78" y="144"/>
                  </a:cubicBezTo>
                  <a:cubicBezTo>
                    <a:pt x="80" y="145"/>
                    <a:pt x="81" y="146"/>
                    <a:pt x="83" y="147"/>
                  </a:cubicBezTo>
                  <a:cubicBezTo>
                    <a:pt x="84" y="147"/>
                    <a:pt x="85" y="147"/>
                    <a:pt x="85" y="148"/>
                  </a:cubicBezTo>
                  <a:cubicBezTo>
                    <a:pt x="90" y="149"/>
                    <a:pt x="94" y="151"/>
                    <a:pt x="99" y="153"/>
                  </a:cubicBezTo>
                  <a:cubicBezTo>
                    <a:pt x="109" y="157"/>
                    <a:pt x="119" y="161"/>
                    <a:pt x="128" y="166"/>
                  </a:cubicBezTo>
                  <a:cubicBezTo>
                    <a:pt x="129" y="166"/>
                    <a:pt x="131" y="168"/>
                    <a:pt x="131" y="168"/>
                  </a:cubicBezTo>
                  <a:cubicBezTo>
                    <a:pt x="130" y="167"/>
                    <a:pt x="128" y="167"/>
                    <a:pt x="127" y="166"/>
                  </a:cubicBezTo>
                  <a:cubicBezTo>
                    <a:pt x="125" y="165"/>
                    <a:pt x="124" y="164"/>
                    <a:pt x="122" y="164"/>
                  </a:cubicBezTo>
                  <a:cubicBezTo>
                    <a:pt x="117" y="162"/>
                    <a:pt x="112" y="160"/>
                    <a:pt x="107" y="159"/>
                  </a:cubicBezTo>
                  <a:cubicBezTo>
                    <a:pt x="98" y="156"/>
                    <a:pt x="88" y="154"/>
                    <a:pt x="79" y="150"/>
                  </a:cubicBezTo>
                  <a:cubicBezTo>
                    <a:pt x="79" y="150"/>
                    <a:pt x="79" y="150"/>
                    <a:pt x="79" y="150"/>
                  </a:cubicBezTo>
                  <a:cubicBezTo>
                    <a:pt x="78" y="149"/>
                    <a:pt x="78" y="147"/>
                    <a:pt x="78" y="146"/>
                  </a:cubicBezTo>
                  <a:close/>
                  <a:moveTo>
                    <a:pt x="77" y="141"/>
                  </a:moveTo>
                  <a:cubicBezTo>
                    <a:pt x="77" y="141"/>
                    <a:pt x="78" y="141"/>
                    <a:pt x="78" y="141"/>
                  </a:cubicBezTo>
                  <a:cubicBezTo>
                    <a:pt x="80" y="141"/>
                    <a:pt x="83" y="142"/>
                    <a:pt x="85" y="143"/>
                  </a:cubicBezTo>
                  <a:cubicBezTo>
                    <a:pt x="87" y="144"/>
                    <a:pt x="88" y="144"/>
                    <a:pt x="90" y="145"/>
                  </a:cubicBezTo>
                  <a:cubicBezTo>
                    <a:pt x="98" y="150"/>
                    <a:pt x="108" y="154"/>
                    <a:pt x="117" y="158"/>
                  </a:cubicBezTo>
                  <a:cubicBezTo>
                    <a:pt x="107" y="154"/>
                    <a:pt x="97" y="151"/>
                    <a:pt x="87" y="148"/>
                  </a:cubicBezTo>
                  <a:cubicBezTo>
                    <a:pt x="85" y="147"/>
                    <a:pt x="83" y="146"/>
                    <a:pt x="81" y="145"/>
                  </a:cubicBezTo>
                  <a:cubicBezTo>
                    <a:pt x="80" y="144"/>
                    <a:pt x="80" y="144"/>
                    <a:pt x="79" y="144"/>
                  </a:cubicBezTo>
                  <a:cubicBezTo>
                    <a:pt x="79" y="144"/>
                    <a:pt x="78" y="144"/>
                    <a:pt x="78" y="143"/>
                  </a:cubicBezTo>
                  <a:cubicBezTo>
                    <a:pt x="78" y="142"/>
                    <a:pt x="78" y="141"/>
                    <a:pt x="77" y="141"/>
                  </a:cubicBezTo>
                  <a:close/>
                  <a:moveTo>
                    <a:pt x="76" y="138"/>
                  </a:moveTo>
                  <a:cubicBezTo>
                    <a:pt x="78" y="140"/>
                    <a:pt x="81" y="141"/>
                    <a:pt x="83" y="142"/>
                  </a:cubicBezTo>
                  <a:cubicBezTo>
                    <a:pt x="81" y="141"/>
                    <a:pt x="79" y="140"/>
                    <a:pt x="77" y="140"/>
                  </a:cubicBezTo>
                  <a:cubicBezTo>
                    <a:pt x="77" y="139"/>
                    <a:pt x="76" y="139"/>
                    <a:pt x="76" y="138"/>
                  </a:cubicBezTo>
                  <a:close/>
                  <a:moveTo>
                    <a:pt x="57" y="127"/>
                  </a:moveTo>
                  <a:cubicBezTo>
                    <a:pt x="61" y="129"/>
                    <a:pt x="65" y="131"/>
                    <a:pt x="70" y="132"/>
                  </a:cubicBezTo>
                  <a:cubicBezTo>
                    <a:pt x="77" y="135"/>
                    <a:pt x="83" y="137"/>
                    <a:pt x="90" y="140"/>
                  </a:cubicBezTo>
                  <a:cubicBezTo>
                    <a:pt x="103" y="146"/>
                    <a:pt x="117" y="150"/>
                    <a:pt x="130" y="158"/>
                  </a:cubicBezTo>
                  <a:cubicBezTo>
                    <a:pt x="130" y="158"/>
                    <a:pt x="131" y="158"/>
                    <a:pt x="132" y="158"/>
                  </a:cubicBezTo>
                  <a:cubicBezTo>
                    <a:pt x="131" y="158"/>
                    <a:pt x="131" y="158"/>
                    <a:pt x="130" y="158"/>
                  </a:cubicBezTo>
                  <a:cubicBezTo>
                    <a:pt x="129" y="157"/>
                    <a:pt x="127" y="157"/>
                    <a:pt x="126" y="156"/>
                  </a:cubicBezTo>
                  <a:cubicBezTo>
                    <a:pt x="123" y="155"/>
                    <a:pt x="120" y="154"/>
                    <a:pt x="116" y="153"/>
                  </a:cubicBezTo>
                  <a:cubicBezTo>
                    <a:pt x="110" y="150"/>
                    <a:pt x="102" y="148"/>
                    <a:pt x="96" y="145"/>
                  </a:cubicBezTo>
                  <a:cubicBezTo>
                    <a:pt x="93" y="145"/>
                    <a:pt x="90" y="144"/>
                    <a:pt x="87" y="143"/>
                  </a:cubicBezTo>
                  <a:cubicBezTo>
                    <a:pt x="84" y="141"/>
                    <a:pt x="80" y="139"/>
                    <a:pt x="77" y="138"/>
                  </a:cubicBezTo>
                  <a:cubicBezTo>
                    <a:pt x="76" y="138"/>
                    <a:pt x="75" y="137"/>
                    <a:pt x="75" y="137"/>
                  </a:cubicBezTo>
                  <a:cubicBezTo>
                    <a:pt x="74" y="137"/>
                    <a:pt x="74" y="136"/>
                    <a:pt x="74" y="136"/>
                  </a:cubicBezTo>
                  <a:cubicBezTo>
                    <a:pt x="70" y="133"/>
                    <a:pt x="61" y="131"/>
                    <a:pt x="57" y="127"/>
                  </a:cubicBezTo>
                  <a:close/>
                  <a:moveTo>
                    <a:pt x="55" y="123"/>
                  </a:move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7" y="123"/>
                  </a:cubicBezTo>
                  <a:cubicBezTo>
                    <a:pt x="62" y="125"/>
                    <a:pt x="67" y="128"/>
                    <a:pt x="73" y="130"/>
                  </a:cubicBezTo>
                  <a:cubicBezTo>
                    <a:pt x="80" y="132"/>
                    <a:pt x="86" y="134"/>
                    <a:pt x="93" y="137"/>
                  </a:cubicBezTo>
                  <a:cubicBezTo>
                    <a:pt x="106" y="142"/>
                    <a:pt x="119" y="146"/>
                    <a:pt x="131" y="153"/>
                  </a:cubicBezTo>
                  <a:cubicBezTo>
                    <a:pt x="131" y="153"/>
                    <a:pt x="131" y="153"/>
                    <a:pt x="131" y="154"/>
                  </a:cubicBezTo>
                  <a:cubicBezTo>
                    <a:pt x="126" y="151"/>
                    <a:pt x="120" y="150"/>
                    <a:pt x="115" y="148"/>
                  </a:cubicBezTo>
                  <a:cubicBezTo>
                    <a:pt x="108" y="145"/>
                    <a:pt x="101" y="142"/>
                    <a:pt x="95" y="140"/>
                  </a:cubicBezTo>
                  <a:cubicBezTo>
                    <a:pt x="88" y="137"/>
                    <a:pt x="81" y="134"/>
                    <a:pt x="75" y="132"/>
                  </a:cubicBezTo>
                  <a:cubicBezTo>
                    <a:pt x="68" y="130"/>
                    <a:pt x="62" y="127"/>
                    <a:pt x="56" y="125"/>
                  </a:cubicBezTo>
                  <a:cubicBezTo>
                    <a:pt x="56" y="124"/>
                    <a:pt x="55" y="124"/>
                    <a:pt x="55" y="123"/>
                  </a:cubicBezTo>
                  <a:close/>
                  <a:moveTo>
                    <a:pt x="56" y="120"/>
                  </a:moveTo>
                  <a:cubicBezTo>
                    <a:pt x="56" y="119"/>
                    <a:pt x="56" y="118"/>
                    <a:pt x="57" y="118"/>
                  </a:cubicBezTo>
                  <a:cubicBezTo>
                    <a:pt x="62" y="120"/>
                    <a:pt x="68" y="121"/>
                    <a:pt x="73" y="123"/>
                  </a:cubicBezTo>
                  <a:cubicBezTo>
                    <a:pt x="74" y="123"/>
                    <a:pt x="74" y="123"/>
                    <a:pt x="75" y="123"/>
                  </a:cubicBezTo>
                  <a:cubicBezTo>
                    <a:pt x="75" y="123"/>
                    <a:pt x="76" y="123"/>
                    <a:pt x="76" y="123"/>
                  </a:cubicBezTo>
                  <a:cubicBezTo>
                    <a:pt x="83" y="126"/>
                    <a:pt x="91" y="128"/>
                    <a:pt x="98" y="131"/>
                  </a:cubicBezTo>
                  <a:cubicBezTo>
                    <a:pt x="104" y="133"/>
                    <a:pt x="110" y="137"/>
                    <a:pt x="116" y="138"/>
                  </a:cubicBezTo>
                  <a:cubicBezTo>
                    <a:pt x="120" y="140"/>
                    <a:pt x="124" y="140"/>
                    <a:pt x="127" y="142"/>
                  </a:cubicBezTo>
                  <a:cubicBezTo>
                    <a:pt x="126" y="142"/>
                    <a:pt x="125" y="142"/>
                    <a:pt x="124" y="142"/>
                  </a:cubicBezTo>
                  <a:cubicBezTo>
                    <a:pt x="124" y="141"/>
                    <a:pt x="123" y="141"/>
                    <a:pt x="123" y="141"/>
                  </a:cubicBezTo>
                  <a:cubicBezTo>
                    <a:pt x="121" y="141"/>
                    <a:pt x="119" y="140"/>
                    <a:pt x="118" y="140"/>
                  </a:cubicBezTo>
                  <a:cubicBezTo>
                    <a:pt x="111" y="137"/>
                    <a:pt x="104" y="135"/>
                    <a:pt x="97" y="133"/>
                  </a:cubicBezTo>
                  <a:cubicBezTo>
                    <a:pt x="93" y="132"/>
                    <a:pt x="89" y="131"/>
                    <a:pt x="85" y="129"/>
                  </a:cubicBezTo>
                  <a:cubicBezTo>
                    <a:pt x="76" y="126"/>
                    <a:pt x="67" y="123"/>
                    <a:pt x="58" y="120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7" y="120"/>
                    <a:pt x="56" y="120"/>
                    <a:pt x="56" y="120"/>
                  </a:cubicBezTo>
                  <a:close/>
                  <a:moveTo>
                    <a:pt x="60" y="118"/>
                  </a:moveTo>
                  <a:cubicBezTo>
                    <a:pt x="56" y="117"/>
                    <a:pt x="61" y="118"/>
                    <a:pt x="62" y="119"/>
                  </a:cubicBezTo>
                  <a:cubicBezTo>
                    <a:pt x="63" y="119"/>
                    <a:pt x="65" y="120"/>
                    <a:pt x="66" y="120"/>
                  </a:cubicBezTo>
                  <a:cubicBezTo>
                    <a:pt x="67" y="120"/>
                    <a:pt x="68" y="121"/>
                    <a:pt x="69" y="121"/>
                  </a:cubicBezTo>
                  <a:cubicBezTo>
                    <a:pt x="66" y="120"/>
                    <a:pt x="63" y="119"/>
                    <a:pt x="60" y="118"/>
                  </a:cubicBezTo>
                  <a:close/>
                  <a:moveTo>
                    <a:pt x="57" y="117"/>
                  </a:moveTo>
                  <a:cubicBezTo>
                    <a:pt x="58" y="116"/>
                    <a:pt x="58" y="116"/>
                    <a:pt x="58" y="115"/>
                  </a:cubicBezTo>
                  <a:cubicBezTo>
                    <a:pt x="66" y="119"/>
                    <a:pt x="75" y="120"/>
                    <a:pt x="83" y="122"/>
                  </a:cubicBezTo>
                  <a:cubicBezTo>
                    <a:pt x="86" y="123"/>
                    <a:pt x="88" y="124"/>
                    <a:pt x="91" y="125"/>
                  </a:cubicBezTo>
                  <a:cubicBezTo>
                    <a:pt x="98" y="127"/>
                    <a:pt x="105" y="130"/>
                    <a:pt x="112" y="133"/>
                  </a:cubicBezTo>
                  <a:cubicBezTo>
                    <a:pt x="116" y="134"/>
                    <a:pt x="120" y="136"/>
                    <a:pt x="123" y="138"/>
                  </a:cubicBezTo>
                  <a:cubicBezTo>
                    <a:pt x="123" y="138"/>
                    <a:pt x="125" y="138"/>
                    <a:pt x="126" y="139"/>
                  </a:cubicBezTo>
                  <a:cubicBezTo>
                    <a:pt x="126" y="139"/>
                    <a:pt x="126" y="139"/>
                    <a:pt x="126" y="139"/>
                  </a:cubicBezTo>
                  <a:cubicBezTo>
                    <a:pt x="126" y="139"/>
                    <a:pt x="125" y="139"/>
                    <a:pt x="125" y="139"/>
                  </a:cubicBezTo>
                  <a:cubicBezTo>
                    <a:pt x="123" y="139"/>
                    <a:pt x="121" y="138"/>
                    <a:pt x="119" y="137"/>
                  </a:cubicBezTo>
                  <a:cubicBezTo>
                    <a:pt x="107" y="131"/>
                    <a:pt x="93" y="127"/>
                    <a:pt x="79" y="123"/>
                  </a:cubicBezTo>
                  <a:cubicBezTo>
                    <a:pt x="79" y="123"/>
                    <a:pt x="79" y="123"/>
                    <a:pt x="78" y="123"/>
                  </a:cubicBezTo>
                  <a:cubicBezTo>
                    <a:pt x="71" y="121"/>
                    <a:pt x="64" y="118"/>
                    <a:pt x="57" y="117"/>
                  </a:cubicBezTo>
                  <a:close/>
                  <a:moveTo>
                    <a:pt x="60" y="115"/>
                  </a:moveTo>
                  <a:cubicBezTo>
                    <a:pt x="62" y="116"/>
                    <a:pt x="64" y="116"/>
                    <a:pt x="65" y="117"/>
                  </a:cubicBezTo>
                  <a:cubicBezTo>
                    <a:pt x="64" y="116"/>
                    <a:pt x="62" y="116"/>
                    <a:pt x="60" y="115"/>
                  </a:cubicBezTo>
                  <a:close/>
                  <a:moveTo>
                    <a:pt x="59" y="114"/>
                  </a:moveTo>
                  <a:cubicBezTo>
                    <a:pt x="60" y="114"/>
                    <a:pt x="60" y="113"/>
                    <a:pt x="61" y="112"/>
                  </a:cubicBezTo>
                  <a:cubicBezTo>
                    <a:pt x="73" y="118"/>
                    <a:pt x="87" y="120"/>
                    <a:pt x="100" y="124"/>
                  </a:cubicBezTo>
                  <a:cubicBezTo>
                    <a:pt x="107" y="126"/>
                    <a:pt x="114" y="129"/>
                    <a:pt x="120" y="132"/>
                  </a:cubicBezTo>
                  <a:cubicBezTo>
                    <a:pt x="121" y="133"/>
                    <a:pt x="122" y="133"/>
                    <a:pt x="123" y="134"/>
                  </a:cubicBezTo>
                  <a:cubicBezTo>
                    <a:pt x="124" y="134"/>
                    <a:pt x="124" y="135"/>
                    <a:pt x="124" y="135"/>
                  </a:cubicBezTo>
                  <a:cubicBezTo>
                    <a:pt x="123" y="135"/>
                    <a:pt x="122" y="135"/>
                    <a:pt x="122" y="134"/>
                  </a:cubicBezTo>
                  <a:cubicBezTo>
                    <a:pt x="119" y="133"/>
                    <a:pt x="117" y="132"/>
                    <a:pt x="114" y="131"/>
                  </a:cubicBezTo>
                  <a:cubicBezTo>
                    <a:pt x="101" y="126"/>
                    <a:pt x="89" y="123"/>
                    <a:pt x="76" y="120"/>
                  </a:cubicBezTo>
                  <a:cubicBezTo>
                    <a:pt x="76" y="120"/>
                    <a:pt x="76" y="120"/>
                    <a:pt x="75" y="119"/>
                  </a:cubicBezTo>
                  <a:cubicBezTo>
                    <a:pt x="70" y="118"/>
                    <a:pt x="65" y="116"/>
                    <a:pt x="59" y="114"/>
                  </a:cubicBezTo>
                  <a:close/>
                  <a:moveTo>
                    <a:pt x="73" y="116"/>
                  </a:moveTo>
                  <a:cubicBezTo>
                    <a:pt x="74" y="116"/>
                    <a:pt x="75" y="116"/>
                    <a:pt x="76" y="117"/>
                  </a:cubicBezTo>
                  <a:cubicBezTo>
                    <a:pt x="79" y="118"/>
                    <a:pt x="83" y="119"/>
                    <a:pt x="86" y="120"/>
                  </a:cubicBezTo>
                  <a:cubicBezTo>
                    <a:pt x="82" y="118"/>
                    <a:pt x="77" y="117"/>
                    <a:pt x="73" y="116"/>
                  </a:cubicBezTo>
                  <a:close/>
                  <a:moveTo>
                    <a:pt x="61" y="111"/>
                  </a:moveTo>
                  <a:cubicBezTo>
                    <a:pt x="61" y="111"/>
                    <a:pt x="62" y="110"/>
                    <a:pt x="62" y="110"/>
                  </a:cubicBezTo>
                  <a:cubicBezTo>
                    <a:pt x="66" y="112"/>
                    <a:pt x="70" y="113"/>
                    <a:pt x="75" y="114"/>
                  </a:cubicBezTo>
                  <a:cubicBezTo>
                    <a:pt x="80" y="115"/>
                    <a:pt x="85" y="117"/>
                    <a:pt x="90" y="119"/>
                  </a:cubicBezTo>
                  <a:cubicBezTo>
                    <a:pt x="101" y="122"/>
                    <a:pt x="112" y="125"/>
                    <a:pt x="122" y="130"/>
                  </a:cubicBezTo>
                  <a:cubicBezTo>
                    <a:pt x="120" y="129"/>
                    <a:pt x="117" y="129"/>
                    <a:pt x="115" y="128"/>
                  </a:cubicBezTo>
                  <a:cubicBezTo>
                    <a:pt x="112" y="127"/>
                    <a:pt x="110" y="126"/>
                    <a:pt x="107" y="125"/>
                  </a:cubicBezTo>
                  <a:cubicBezTo>
                    <a:pt x="102" y="123"/>
                    <a:pt x="97" y="122"/>
                    <a:pt x="92" y="120"/>
                  </a:cubicBezTo>
                  <a:cubicBezTo>
                    <a:pt x="81" y="118"/>
                    <a:pt x="71" y="115"/>
                    <a:pt x="61" y="111"/>
                  </a:cubicBezTo>
                  <a:close/>
                  <a:moveTo>
                    <a:pt x="62" y="107"/>
                  </a:moveTo>
                  <a:cubicBezTo>
                    <a:pt x="62" y="105"/>
                    <a:pt x="62" y="104"/>
                    <a:pt x="62" y="103"/>
                  </a:cubicBezTo>
                  <a:cubicBezTo>
                    <a:pt x="62" y="103"/>
                    <a:pt x="63" y="103"/>
                    <a:pt x="63" y="103"/>
                  </a:cubicBezTo>
                  <a:cubicBezTo>
                    <a:pt x="68" y="105"/>
                    <a:pt x="73" y="107"/>
                    <a:pt x="78" y="109"/>
                  </a:cubicBezTo>
                  <a:cubicBezTo>
                    <a:pt x="83" y="111"/>
                    <a:pt x="89" y="112"/>
                    <a:pt x="94" y="114"/>
                  </a:cubicBezTo>
                  <a:cubicBezTo>
                    <a:pt x="99" y="116"/>
                    <a:pt x="105" y="118"/>
                    <a:pt x="111" y="120"/>
                  </a:cubicBezTo>
                  <a:cubicBezTo>
                    <a:pt x="114" y="121"/>
                    <a:pt x="117" y="122"/>
                    <a:pt x="120" y="124"/>
                  </a:cubicBezTo>
                  <a:cubicBezTo>
                    <a:pt x="121" y="124"/>
                    <a:pt x="123" y="125"/>
                    <a:pt x="123" y="125"/>
                  </a:cubicBezTo>
                  <a:cubicBezTo>
                    <a:pt x="123" y="125"/>
                    <a:pt x="123" y="125"/>
                    <a:pt x="123" y="125"/>
                  </a:cubicBezTo>
                  <a:cubicBezTo>
                    <a:pt x="123" y="125"/>
                    <a:pt x="122" y="125"/>
                    <a:pt x="121" y="124"/>
                  </a:cubicBezTo>
                  <a:cubicBezTo>
                    <a:pt x="111" y="120"/>
                    <a:pt x="100" y="118"/>
                    <a:pt x="90" y="115"/>
                  </a:cubicBezTo>
                  <a:cubicBezTo>
                    <a:pt x="84" y="113"/>
                    <a:pt x="78" y="112"/>
                    <a:pt x="73" y="110"/>
                  </a:cubicBezTo>
                  <a:cubicBezTo>
                    <a:pt x="71" y="109"/>
                    <a:pt x="68" y="109"/>
                    <a:pt x="66" y="109"/>
                  </a:cubicBezTo>
                  <a:cubicBezTo>
                    <a:pt x="66" y="108"/>
                    <a:pt x="65" y="108"/>
                    <a:pt x="63" y="108"/>
                  </a:cubicBezTo>
                  <a:cubicBezTo>
                    <a:pt x="64" y="108"/>
                    <a:pt x="64" y="107"/>
                    <a:pt x="63" y="107"/>
                  </a:cubicBezTo>
                  <a:cubicBezTo>
                    <a:pt x="63" y="107"/>
                    <a:pt x="63" y="107"/>
                    <a:pt x="62" y="107"/>
                  </a:cubicBezTo>
                  <a:close/>
                  <a:moveTo>
                    <a:pt x="62" y="102"/>
                  </a:moveTo>
                  <a:cubicBezTo>
                    <a:pt x="63" y="101"/>
                    <a:pt x="63" y="100"/>
                    <a:pt x="63" y="100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3" y="100"/>
                    <a:pt x="64" y="100"/>
                    <a:pt x="65" y="100"/>
                  </a:cubicBezTo>
                  <a:cubicBezTo>
                    <a:pt x="65" y="101"/>
                    <a:pt x="65" y="101"/>
                    <a:pt x="66" y="101"/>
                  </a:cubicBezTo>
                  <a:cubicBezTo>
                    <a:pt x="76" y="104"/>
                    <a:pt x="86" y="107"/>
                    <a:pt x="95" y="110"/>
                  </a:cubicBezTo>
                  <a:cubicBezTo>
                    <a:pt x="100" y="112"/>
                    <a:pt x="106" y="113"/>
                    <a:pt x="111" y="115"/>
                  </a:cubicBezTo>
                  <a:cubicBezTo>
                    <a:pt x="114" y="117"/>
                    <a:pt x="117" y="118"/>
                    <a:pt x="120" y="119"/>
                  </a:cubicBezTo>
                  <a:cubicBezTo>
                    <a:pt x="121" y="120"/>
                    <a:pt x="126" y="122"/>
                    <a:pt x="122" y="121"/>
                  </a:cubicBezTo>
                  <a:cubicBezTo>
                    <a:pt x="112" y="118"/>
                    <a:pt x="102" y="114"/>
                    <a:pt x="92" y="111"/>
                  </a:cubicBezTo>
                  <a:cubicBezTo>
                    <a:pt x="87" y="110"/>
                    <a:pt x="81" y="109"/>
                    <a:pt x="76" y="107"/>
                  </a:cubicBezTo>
                  <a:cubicBezTo>
                    <a:pt x="72" y="105"/>
                    <a:pt x="67" y="104"/>
                    <a:pt x="63" y="102"/>
                  </a:cubicBezTo>
                  <a:cubicBezTo>
                    <a:pt x="63" y="102"/>
                    <a:pt x="63" y="102"/>
                    <a:pt x="62" y="102"/>
                  </a:cubicBezTo>
                  <a:close/>
                  <a:moveTo>
                    <a:pt x="64" y="97"/>
                  </a:moveTo>
                  <a:cubicBezTo>
                    <a:pt x="64" y="96"/>
                    <a:pt x="64" y="95"/>
                    <a:pt x="65" y="95"/>
                  </a:cubicBezTo>
                  <a:cubicBezTo>
                    <a:pt x="72" y="98"/>
                    <a:pt x="80" y="100"/>
                    <a:pt x="88" y="102"/>
                  </a:cubicBezTo>
                  <a:cubicBezTo>
                    <a:pt x="92" y="103"/>
                    <a:pt x="95" y="104"/>
                    <a:pt x="99" y="106"/>
                  </a:cubicBezTo>
                  <a:cubicBezTo>
                    <a:pt x="105" y="108"/>
                    <a:pt x="111" y="110"/>
                    <a:pt x="118" y="112"/>
                  </a:cubicBezTo>
                  <a:cubicBezTo>
                    <a:pt x="120" y="113"/>
                    <a:pt x="121" y="113"/>
                    <a:pt x="121" y="113"/>
                  </a:cubicBezTo>
                  <a:cubicBezTo>
                    <a:pt x="121" y="113"/>
                    <a:pt x="121" y="113"/>
                    <a:pt x="121" y="114"/>
                  </a:cubicBezTo>
                  <a:cubicBezTo>
                    <a:pt x="121" y="114"/>
                    <a:pt x="118" y="113"/>
                    <a:pt x="116" y="112"/>
                  </a:cubicBezTo>
                  <a:cubicBezTo>
                    <a:pt x="113" y="112"/>
                    <a:pt x="110" y="111"/>
                    <a:pt x="107" y="110"/>
                  </a:cubicBezTo>
                  <a:cubicBezTo>
                    <a:pt x="92" y="106"/>
                    <a:pt x="78" y="102"/>
                    <a:pt x="64" y="97"/>
                  </a:cubicBezTo>
                  <a:close/>
                  <a:moveTo>
                    <a:pt x="66" y="95"/>
                  </a:moveTo>
                  <a:cubicBezTo>
                    <a:pt x="67" y="95"/>
                    <a:pt x="68" y="95"/>
                    <a:pt x="69" y="96"/>
                  </a:cubicBezTo>
                  <a:cubicBezTo>
                    <a:pt x="70" y="96"/>
                    <a:pt x="71" y="96"/>
                    <a:pt x="71" y="96"/>
                  </a:cubicBezTo>
                  <a:cubicBezTo>
                    <a:pt x="70" y="96"/>
                    <a:pt x="68" y="95"/>
                    <a:pt x="66" y="95"/>
                  </a:cubicBezTo>
                  <a:close/>
                  <a:moveTo>
                    <a:pt x="65" y="94"/>
                  </a:moveTo>
                  <a:cubicBezTo>
                    <a:pt x="65" y="93"/>
                    <a:pt x="66" y="93"/>
                    <a:pt x="66" y="92"/>
                  </a:cubicBezTo>
                  <a:cubicBezTo>
                    <a:pt x="68" y="92"/>
                    <a:pt x="70" y="93"/>
                    <a:pt x="72" y="94"/>
                  </a:cubicBezTo>
                  <a:cubicBezTo>
                    <a:pt x="74" y="94"/>
                    <a:pt x="75" y="95"/>
                    <a:pt x="76" y="96"/>
                  </a:cubicBezTo>
                  <a:cubicBezTo>
                    <a:pt x="78" y="97"/>
                    <a:pt x="81" y="98"/>
                    <a:pt x="84" y="99"/>
                  </a:cubicBezTo>
                  <a:cubicBezTo>
                    <a:pt x="91" y="100"/>
                    <a:pt x="99" y="103"/>
                    <a:pt x="106" y="105"/>
                  </a:cubicBezTo>
                  <a:cubicBezTo>
                    <a:pt x="109" y="106"/>
                    <a:pt x="112" y="107"/>
                    <a:pt x="116" y="108"/>
                  </a:cubicBezTo>
                  <a:cubicBezTo>
                    <a:pt x="117" y="109"/>
                    <a:pt x="119" y="109"/>
                    <a:pt x="120" y="110"/>
                  </a:cubicBezTo>
                  <a:cubicBezTo>
                    <a:pt x="120" y="110"/>
                    <a:pt x="120" y="110"/>
                    <a:pt x="120" y="110"/>
                  </a:cubicBezTo>
                  <a:cubicBezTo>
                    <a:pt x="118" y="110"/>
                    <a:pt x="116" y="109"/>
                    <a:pt x="114" y="109"/>
                  </a:cubicBezTo>
                  <a:cubicBezTo>
                    <a:pt x="107" y="107"/>
                    <a:pt x="100" y="104"/>
                    <a:pt x="93" y="102"/>
                  </a:cubicBezTo>
                  <a:cubicBezTo>
                    <a:pt x="92" y="102"/>
                    <a:pt x="92" y="102"/>
                    <a:pt x="91" y="102"/>
                  </a:cubicBezTo>
                  <a:cubicBezTo>
                    <a:pt x="86" y="100"/>
                    <a:pt x="81" y="99"/>
                    <a:pt x="76" y="98"/>
                  </a:cubicBezTo>
                  <a:cubicBezTo>
                    <a:pt x="72" y="96"/>
                    <a:pt x="69" y="94"/>
                    <a:pt x="65" y="94"/>
                  </a:cubicBezTo>
                  <a:close/>
                  <a:moveTo>
                    <a:pt x="66" y="80"/>
                  </a:moveTo>
                  <a:cubicBezTo>
                    <a:pt x="69" y="80"/>
                    <a:pt x="71" y="81"/>
                    <a:pt x="74" y="82"/>
                  </a:cubicBezTo>
                  <a:cubicBezTo>
                    <a:pt x="90" y="86"/>
                    <a:pt x="106" y="92"/>
                    <a:pt x="122" y="96"/>
                  </a:cubicBezTo>
                  <a:cubicBezTo>
                    <a:pt x="121" y="97"/>
                    <a:pt x="121" y="97"/>
                    <a:pt x="120" y="98"/>
                  </a:cubicBezTo>
                  <a:cubicBezTo>
                    <a:pt x="113" y="95"/>
                    <a:pt x="104" y="93"/>
                    <a:pt x="97" y="91"/>
                  </a:cubicBezTo>
                  <a:cubicBezTo>
                    <a:pt x="87" y="89"/>
                    <a:pt x="77" y="87"/>
                    <a:pt x="68" y="83"/>
                  </a:cubicBezTo>
                  <a:cubicBezTo>
                    <a:pt x="68" y="83"/>
                    <a:pt x="68" y="84"/>
                    <a:pt x="68" y="84"/>
                  </a:cubicBezTo>
                  <a:cubicBezTo>
                    <a:pt x="76" y="89"/>
                    <a:pt x="85" y="91"/>
                    <a:pt x="94" y="94"/>
                  </a:cubicBezTo>
                  <a:cubicBezTo>
                    <a:pt x="101" y="97"/>
                    <a:pt x="110" y="101"/>
                    <a:pt x="118" y="101"/>
                  </a:cubicBezTo>
                  <a:cubicBezTo>
                    <a:pt x="109" y="101"/>
                    <a:pt x="99" y="98"/>
                    <a:pt x="90" y="95"/>
                  </a:cubicBezTo>
                  <a:cubicBezTo>
                    <a:pt x="87" y="94"/>
                    <a:pt x="84" y="93"/>
                    <a:pt x="81" y="92"/>
                  </a:cubicBezTo>
                  <a:cubicBezTo>
                    <a:pt x="76" y="91"/>
                    <a:pt x="72" y="89"/>
                    <a:pt x="67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8" y="85"/>
                    <a:pt x="68" y="81"/>
                    <a:pt x="66" y="80"/>
                  </a:cubicBezTo>
                  <a:close/>
                  <a:moveTo>
                    <a:pt x="50" y="75"/>
                  </a:moveTo>
                  <a:cubicBezTo>
                    <a:pt x="46" y="74"/>
                    <a:pt x="43" y="73"/>
                    <a:pt x="39" y="72"/>
                  </a:cubicBezTo>
                  <a:cubicBezTo>
                    <a:pt x="38" y="71"/>
                    <a:pt x="29" y="69"/>
                    <a:pt x="34" y="70"/>
                  </a:cubicBezTo>
                  <a:cubicBezTo>
                    <a:pt x="50" y="71"/>
                    <a:pt x="67" y="78"/>
                    <a:pt x="83" y="83"/>
                  </a:cubicBezTo>
                  <a:cubicBezTo>
                    <a:pt x="91" y="86"/>
                    <a:pt x="99" y="89"/>
                    <a:pt x="107" y="90"/>
                  </a:cubicBezTo>
                  <a:cubicBezTo>
                    <a:pt x="112" y="92"/>
                    <a:pt x="117" y="92"/>
                    <a:pt x="121" y="95"/>
                  </a:cubicBezTo>
                  <a:cubicBezTo>
                    <a:pt x="105" y="91"/>
                    <a:pt x="90" y="86"/>
                    <a:pt x="74" y="81"/>
                  </a:cubicBezTo>
                  <a:cubicBezTo>
                    <a:pt x="66" y="79"/>
                    <a:pt x="58" y="77"/>
                    <a:pt x="50" y="75"/>
                  </a:cubicBezTo>
                  <a:close/>
                  <a:moveTo>
                    <a:pt x="45" y="78"/>
                  </a:moveTo>
                  <a:cubicBezTo>
                    <a:pt x="42" y="77"/>
                    <a:pt x="39" y="76"/>
                    <a:pt x="37" y="75"/>
                  </a:cubicBezTo>
                  <a:cubicBezTo>
                    <a:pt x="35" y="74"/>
                    <a:pt x="34" y="74"/>
                    <a:pt x="32" y="73"/>
                  </a:cubicBezTo>
                  <a:cubicBezTo>
                    <a:pt x="31" y="72"/>
                    <a:pt x="31" y="72"/>
                    <a:pt x="33" y="73"/>
                  </a:cubicBezTo>
                  <a:cubicBezTo>
                    <a:pt x="37" y="74"/>
                    <a:pt x="42" y="76"/>
                    <a:pt x="47" y="77"/>
                  </a:cubicBezTo>
                  <a:cubicBezTo>
                    <a:pt x="52" y="78"/>
                    <a:pt x="56" y="79"/>
                    <a:pt x="61" y="80"/>
                  </a:cubicBezTo>
                  <a:cubicBezTo>
                    <a:pt x="61" y="80"/>
                    <a:pt x="60" y="81"/>
                    <a:pt x="60" y="81"/>
                  </a:cubicBezTo>
                  <a:cubicBezTo>
                    <a:pt x="55" y="80"/>
                    <a:pt x="50" y="79"/>
                    <a:pt x="45" y="78"/>
                  </a:cubicBezTo>
                  <a:close/>
                  <a:moveTo>
                    <a:pt x="40" y="83"/>
                  </a:moveTo>
                  <a:cubicBezTo>
                    <a:pt x="39" y="82"/>
                    <a:pt x="37" y="82"/>
                    <a:pt x="35" y="81"/>
                  </a:cubicBezTo>
                  <a:cubicBezTo>
                    <a:pt x="34" y="81"/>
                    <a:pt x="26" y="78"/>
                    <a:pt x="31" y="79"/>
                  </a:cubicBezTo>
                  <a:cubicBezTo>
                    <a:pt x="34" y="80"/>
                    <a:pt x="38" y="81"/>
                    <a:pt x="42" y="82"/>
                  </a:cubicBezTo>
                  <a:cubicBezTo>
                    <a:pt x="41" y="82"/>
                    <a:pt x="41" y="83"/>
                    <a:pt x="40" y="83"/>
                  </a:cubicBezTo>
                  <a:close/>
                  <a:moveTo>
                    <a:pt x="38" y="87"/>
                  </a:moveTo>
                  <a:cubicBezTo>
                    <a:pt x="36" y="86"/>
                    <a:pt x="34" y="85"/>
                    <a:pt x="32" y="84"/>
                  </a:cubicBezTo>
                  <a:cubicBezTo>
                    <a:pt x="31" y="83"/>
                    <a:pt x="26" y="80"/>
                    <a:pt x="29" y="81"/>
                  </a:cubicBezTo>
                  <a:cubicBezTo>
                    <a:pt x="33" y="82"/>
                    <a:pt x="36" y="84"/>
                    <a:pt x="40" y="84"/>
                  </a:cubicBezTo>
                  <a:cubicBezTo>
                    <a:pt x="39" y="85"/>
                    <a:pt x="39" y="86"/>
                    <a:pt x="38" y="87"/>
                  </a:cubicBezTo>
                  <a:close/>
                  <a:moveTo>
                    <a:pt x="36" y="90"/>
                  </a:moveTo>
                  <a:cubicBezTo>
                    <a:pt x="34" y="89"/>
                    <a:pt x="32" y="88"/>
                    <a:pt x="29" y="87"/>
                  </a:cubicBezTo>
                  <a:cubicBezTo>
                    <a:pt x="28" y="86"/>
                    <a:pt x="23" y="84"/>
                    <a:pt x="27" y="86"/>
                  </a:cubicBezTo>
                  <a:cubicBezTo>
                    <a:pt x="31" y="86"/>
                    <a:pt x="34" y="87"/>
                    <a:pt x="37" y="88"/>
                  </a:cubicBezTo>
                  <a:cubicBezTo>
                    <a:pt x="37" y="88"/>
                    <a:pt x="37" y="88"/>
                    <a:pt x="37" y="89"/>
                  </a:cubicBezTo>
                  <a:cubicBezTo>
                    <a:pt x="37" y="89"/>
                    <a:pt x="36" y="90"/>
                    <a:pt x="36" y="90"/>
                  </a:cubicBezTo>
                  <a:close/>
                  <a:moveTo>
                    <a:pt x="34" y="94"/>
                  </a:moveTo>
                  <a:cubicBezTo>
                    <a:pt x="31" y="92"/>
                    <a:pt x="28" y="91"/>
                    <a:pt x="25" y="89"/>
                  </a:cubicBezTo>
                  <a:cubicBezTo>
                    <a:pt x="26" y="90"/>
                    <a:pt x="31" y="90"/>
                    <a:pt x="32" y="91"/>
                  </a:cubicBezTo>
                  <a:cubicBezTo>
                    <a:pt x="33" y="91"/>
                    <a:pt x="34" y="91"/>
                    <a:pt x="36" y="91"/>
                  </a:cubicBezTo>
                  <a:cubicBezTo>
                    <a:pt x="35" y="92"/>
                    <a:pt x="34" y="93"/>
                    <a:pt x="34" y="94"/>
                  </a:cubicBezTo>
                  <a:close/>
                  <a:moveTo>
                    <a:pt x="32" y="97"/>
                  </a:moveTo>
                  <a:cubicBezTo>
                    <a:pt x="30" y="97"/>
                    <a:pt x="29" y="96"/>
                    <a:pt x="27" y="95"/>
                  </a:cubicBezTo>
                  <a:cubicBezTo>
                    <a:pt x="26" y="94"/>
                    <a:pt x="21" y="92"/>
                    <a:pt x="25" y="93"/>
                  </a:cubicBezTo>
                  <a:cubicBezTo>
                    <a:pt x="28" y="94"/>
                    <a:pt x="30" y="95"/>
                    <a:pt x="33" y="95"/>
                  </a:cubicBezTo>
                  <a:cubicBezTo>
                    <a:pt x="33" y="96"/>
                    <a:pt x="32" y="97"/>
                    <a:pt x="32" y="97"/>
                  </a:cubicBezTo>
                  <a:close/>
                  <a:moveTo>
                    <a:pt x="30" y="100"/>
                  </a:moveTo>
                  <a:cubicBezTo>
                    <a:pt x="29" y="99"/>
                    <a:pt x="28" y="98"/>
                    <a:pt x="27" y="98"/>
                  </a:cubicBezTo>
                  <a:cubicBezTo>
                    <a:pt x="26" y="98"/>
                    <a:pt x="22" y="96"/>
                    <a:pt x="26" y="97"/>
                  </a:cubicBezTo>
                  <a:cubicBezTo>
                    <a:pt x="27" y="98"/>
                    <a:pt x="29" y="98"/>
                    <a:pt x="31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9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lose/>
                  <a:moveTo>
                    <a:pt x="25" y="101"/>
                  </a:moveTo>
                  <a:cubicBezTo>
                    <a:pt x="24" y="100"/>
                    <a:pt x="24" y="100"/>
                    <a:pt x="25" y="99"/>
                  </a:cubicBezTo>
                  <a:cubicBezTo>
                    <a:pt x="27" y="100"/>
                    <a:pt x="28" y="100"/>
                    <a:pt x="30" y="100"/>
                  </a:cubicBezTo>
                  <a:cubicBezTo>
                    <a:pt x="29" y="101"/>
                    <a:pt x="28" y="101"/>
                    <a:pt x="28" y="102"/>
                  </a:cubicBezTo>
                  <a:cubicBezTo>
                    <a:pt x="27" y="101"/>
                    <a:pt x="26" y="101"/>
                    <a:pt x="25" y="101"/>
                  </a:cubicBezTo>
                  <a:close/>
                  <a:moveTo>
                    <a:pt x="27" y="103"/>
                  </a:moveTo>
                  <a:cubicBezTo>
                    <a:pt x="26" y="103"/>
                    <a:pt x="26" y="104"/>
                    <a:pt x="25" y="104"/>
                  </a:cubicBezTo>
                  <a:cubicBezTo>
                    <a:pt x="25" y="104"/>
                    <a:pt x="24" y="103"/>
                    <a:pt x="23" y="102"/>
                  </a:cubicBezTo>
                  <a:cubicBezTo>
                    <a:pt x="24" y="102"/>
                    <a:pt x="26" y="102"/>
                    <a:pt x="27" y="103"/>
                  </a:cubicBezTo>
                  <a:close/>
                  <a:moveTo>
                    <a:pt x="23" y="107"/>
                  </a:moveTo>
                  <a:cubicBezTo>
                    <a:pt x="22" y="105"/>
                    <a:pt x="23" y="105"/>
                    <a:pt x="24" y="105"/>
                  </a:cubicBezTo>
                  <a:cubicBezTo>
                    <a:pt x="24" y="105"/>
                    <a:pt x="24" y="105"/>
                    <a:pt x="24" y="106"/>
                  </a:cubicBezTo>
                  <a:cubicBezTo>
                    <a:pt x="24" y="106"/>
                    <a:pt x="23" y="107"/>
                    <a:pt x="23" y="107"/>
                  </a:cubicBezTo>
                  <a:close/>
                  <a:moveTo>
                    <a:pt x="22" y="108"/>
                  </a:moveTo>
                  <a:cubicBezTo>
                    <a:pt x="22" y="109"/>
                    <a:pt x="22" y="109"/>
                    <a:pt x="21" y="110"/>
                  </a:cubicBezTo>
                  <a:cubicBezTo>
                    <a:pt x="21" y="109"/>
                    <a:pt x="21" y="108"/>
                    <a:pt x="21" y="108"/>
                  </a:cubicBezTo>
                  <a:cubicBezTo>
                    <a:pt x="22" y="108"/>
                    <a:pt x="22" y="108"/>
                    <a:pt x="22" y="108"/>
                  </a:cubicBezTo>
                  <a:close/>
                  <a:moveTo>
                    <a:pt x="21" y="111"/>
                  </a:moveTo>
                  <a:cubicBezTo>
                    <a:pt x="21" y="111"/>
                    <a:pt x="20" y="112"/>
                    <a:pt x="20" y="112"/>
                  </a:cubicBezTo>
                  <a:cubicBezTo>
                    <a:pt x="20" y="112"/>
                    <a:pt x="20" y="112"/>
                    <a:pt x="20" y="111"/>
                  </a:cubicBezTo>
                  <a:cubicBezTo>
                    <a:pt x="20" y="111"/>
                    <a:pt x="20" y="110"/>
                    <a:pt x="20" y="109"/>
                  </a:cubicBezTo>
                  <a:cubicBezTo>
                    <a:pt x="20" y="110"/>
                    <a:pt x="21" y="110"/>
                    <a:pt x="21" y="111"/>
                  </a:cubicBezTo>
                  <a:close/>
                  <a:moveTo>
                    <a:pt x="20" y="107"/>
                  </a:moveTo>
                  <a:cubicBezTo>
                    <a:pt x="21" y="102"/>
                    <a:pt x="21" y="97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4" y="94"/>
                    <a:pt x="27" y="96"/>
                    <a:pt x="29" y="97"/>
                  </a:cubicBezTo>
                  <a:cubicBezTo>
                    <a:pt x="33" y="99"/>
                    <a:pt x="28" y="97"/>
                    <a:pt x="27" y="97"/>
                  </a:cubicBezTo>
                  <a:cubicBezTo>
                    <a:pt x="26" y="97"/>
                    <a:pt x="25" y="96"/>
                    <a:pt x="23" y="96"/>
                  </a:cubicBezTo>
                  <a:cubicBezTo>
                    <a:pt x="23" y="96"/>
                    <a:pt x="23" y="96"/>
                    <a:pt x="23" y="97"/>
                  </a:cubicBezTo>
                  <a:cubicBezTo>
                    <a:pt x="25" y="98"/>
                    <a:pt x="27" y="98"/>
                    <a:pt x="29" y="99"/>
                  </a:cubicBezTo>
                  <a:cubicBezTo>
                    <a:pt x="27" y="99"/>
                    <a:pt x="24" y="99"/>
                    <a:pt x="23" y="99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3" y="100"/>
                    <a:pt x="24" y="101"/>
                    <a:pt x="25" y="101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3" y="101"/>
                    <a:pt x="24" y="101"/>
                    <a:pt x="22" y="101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2" y="103"/>
                    <a:pt x="23" y="103"/>
                    <a:pt x="24" y="104"/>
                  </a:cubicBezTo>
                  <a:cubicBezTo>
                    <a:pt x="25" y="105"/>
                    <a:pt x="22" y="104"/>
                    <a:pt x="21" y="104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6"/>
                    <a:pt x="23" y="107"/>
                    <a:pt x="20" y="107"/>
                  </a:cubicBezTo>
                  <a:close/>
                  <a:moveTo>
                    <a:pt x="22" y="92"/>
                  </a:moveTo>
                  <a:cubicBezTo>
                    <a:pt x="23" y="91"/>
                    <a:pt x="23" y="90"/>
                    <a:pt x="23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5" y="90"/>
                    <a:pt x="26" y="91"/>
                    <a:pt x="28" y="92"/>
                  </a:cubicBezTo>
                  <a:cubicBezTo>
                    <a:pt x="29" y="92"/>
                    <a:pt x="32" y="94"/>
                    <a:pt x="33" y="94"/>
                  </a:cubicBezTo>
                  <a:cubicBezTo>
                    <a:pt x="29" y="94"/>
                    <a:pt x="26" y="92"/>
                    <a:pt x="23" y="91"/>
                  </a:cubicBezTo>
                  <a:cubicBezTo>
                    <a:pt x="23" y="91"/>
                    <a:pt x="22" y="91"/>
                    <a:pt x="22" y="92"/>
                  </a:cubicBezTo>
                  <a:close/>
                  <a:moveTo>
                    <a:pt x="23" y="88"/>
                  </a:moveTo>
                  <a:cubicBezTo>
                    <a:pt x="23" y="87"/>
                    <a:pt x="24" y="86"/>
                    <a:pt x="24" y="85"/>
                  </a:cubicBezTo>
                  <a:cubicBezTo>
                    <a:pt x="26" y="86"/>
                    <a:pt x="28" y="87"/>
                    <a:pt x="30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1" y="90"/>
                    <a:pt x="27" y="88"/>
                    <a:pt x="23" y="88"/>
                  </a:cubicBezTo>
                  <a:cubicBezTo>
                    <a:pt x="23" y="88"/>
                    <a:pt x="23" y="88"/>
                    <a:pt x="23" y="88"/>
                  </a:cubicBezTo>
                  <a:close/>
                  <a:moveTo>
                    <a:pt x="24" y="84"/>
                  </a:moveTo>
                  <a:cubicBezTo>
                    <a:pt x="25" y="81"/>
                    <a:pt x="26" y="79"/>
                    <a:pt x="27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32" y="78"/>
                    <a:pt x="37" y="80"/>
                    <a:pt x="42" y="81"/>
                  </a:cubicBezTo>
                  <a:cubicBezTo>
                    <a:pt x="37" y="80"/>
                    <a:pt x="32" y="79"/>
                    <a:pt x="28" y="78"/>
                  </a:cubicBezTo>
                  <a:cubicBezTo>
                    <a:pt x="27" y="78"/>
                    <a:pt x="27" y="78"/>
                    <a:pt x="27" y="79"/>
                  </a:cubicBezTo>
                  <a:cubicBezTo>
                    <a:pt x="29" y="80"/>
                    <a:pt x="31" y="81"/>
                    <a:pt x="33" y="81"/>
                  </a:cubicBezTo>
                  <a:cubicBezTo>
                    <a:pt x="34" y="81"/>
                    <a:pt x="41" y="84"/>
                    <a:pt x="38" y="83"/>
                  </a:cubicBezTo>
                  <a:cubicBezTo>
                    <a:pt x="34" y="82"/>
                    <a:pt x="30" y="80"/>
                    <a:pt x="26" y="80"/>
                  </a:cubicBezTo>
                  <a:cubicBezTo>
                    <a:pt x="26" y="80"/>
                    <a:pt x="26" y="81"/>
                    <a:pt x="26" y="81"/>
                  </a:cubicBezTo>
                  <a:cubicBezTo>
                    <a:pt x="30" y="83"/>
                    <a:pt x="34" y="85"/>
                    <a:pt x="38" y="87"/>
                  </a:cubicBezTo>
                  <a:cubicBezTo>
                    <a:pt x="36" y="86"/>
                    <a:pt x="33" y="86"/>
                    <a:pt x="31" y="86"/>
                  </a:cubicBezTo>
                  <a:cubicBezTo>
                    <a:pt x="29" y="85"/>
                    <a:pt x="27" y="85"/>
                    <a:pt x="24" y="84"/>
                  </a:cubicBezTo>
                  <a:close/>
                  <a:moveTo>
                    <a:pt x="27" y="76"/>
                  </a:moveTo>
                  <a:cubicBezTo>
                    <a:pt x="29" y="72"/>
                    <a:pt x="31" y="68"/>
                    <a:pt x="33" y="65"/>
                  </a:cubicBezTo>
                  <a:cubicBezTo>
                    <a:pt x="40" y="68"/>
                    <a:pt x="48" y="70"/>
                    <a:pt x="55" y="72"/>
                  </a:cubicBezTo>
                  <a:cubicBezTo>
                    <a:pt x="64" y="75"/>
                    <a:pt x="72" y="78"/>
                    <a:pt x="80" y="80"/>
                  </a:cubicBezTo>
                  <a:cubicBezTo>
                    <a:pt x="89" y="83"/>
                    <a:pt x="97" y="86"/>
                    <a:pt x="106" y="88"/>
                  </a:cubicBezTo>
                  <a:cubicBezTo>
                    <a:pt x="110" y="90"/>
                    <a:pt x="115" y="91"/>
                    <a:pt x="119" y="92"/>
                  </a:cubicBezTo>
                  <a:cubicBezTo>
                    <a:pt x="121" y="93"/>
                    <a:pt x="124" y="93"/>
                    <a:pt x="126" y="94"/>
                  </a:cubicBezTo>
                  <a:cubicBezTo>
                    <a:pt x="125" y="94"/>
                    <a:pt x="124" y="95"/>
                    <a:pt x="123" y="95"/>
                  </a:cubicBezTo>
                  <a:cubicBezTo>
                    <a:pt x="119" y="92"/>
                    <a:pt x="113" y="91"/>
                    <a:pt x="108" y="90"/>
                  </a:cubicBezTo>
                  <a:cubicBezTo>
                    <a:pt x="99" y="88"/>
                    <a:pt x="90" y="85"/>
                    <a:pt x="81" y="82"/>
                  </a:cubicBezTo>
                  <a:cubicBezTo>
                    <a:pt x="72" y="79"/>
                    <a:pt x="63" y="76"/>
                    <a:pt x="53" y="73"/>
                  </a:cubicBezTo>
                  <a:cubicBezTo>
                    <a:pt x="46" y="71"/>
                    <a:pt x="38" y="69"/>
                    <a:pt x="31" y="69"/>
                  </a:cubicBezTo>
                  <a:cubicBezTo>
                    <a:pt x="30" y="69"/>
                    <a:pt x="30" y="69"/>
                    <a:pt x="31" y="70"/>
                  </a:cubicBezTo>
                  <a:cubicBezTo>
                    <a:pt x="36" y="73"/>
                    <a:pt x="44" y="74"/>
                    <a:pt x="50" y="75"/>
                  </a:cubicBezTo>
                  <a:cubicBezTo>
                    <a:pt x="54" y="77"/>
                    <a:pt x="59" y="78"/>
                    <a:pt x="63" y="79"/>
                  </a:cubicBezTo>
                  <a:cubicBezTo>
                    <a:pt x="63" y="79"/>
                    <a:pt x="62" y="79"/>
                    <a:pt x="62" y="79"/>
                  </a:cubicBezTo>
                  <a:cubicBezTo>
                    <a:pt x="56" y="78"/>
                    <a:pt x="50" y="77"/>
                    <a:pt x="44" y="75"/>
                  </a:cubicBezTo>
                  <a:cubicBezTo>
                    <a:pt x="39" y="74"/>
                    <a:pt x="34" y="72"/>
                    <a:pt x="29" y="72"/>
                  </a:cubicBezTo>
                  <a:cubicBezTo>
                    <a:pt x="29" y="72"/>
                    <a:pt x="29" y="72"/>
                    <a:pt x="29" y="72"/>
                  </a:cubicBezTo>
                  <a:cubicBezTo>
                    <a:pt x="37" y="77"/>
                    <a:pt x="46" y="79"/>
                    <a:pt x="55" y="81"/>
                  </a:cubicBezTo>
                  <a:cubicBezTo>
                    <a:pt x="54" y="81"/>
                    <a:pt x="53" y="81"/>
                    <a:pt x="52" y="80"/>
                  </a:cubicBezTo>
                  <a:cubicBezTo>
                    <a:pt x="49" y="80"/>
                    <a:pt x="46" y="79"/>
                    <a:pt x="44" y="78"/>
                  </a:cubicBezTo>
                  <a:cubicBezTo>
                    <a:pt x="38" y="77"/>
                    <a:pt x="33" y="77"/>
                    <a:pt x="28" y="76"/>
                  </a:cubicBezTo>
                  <a:cubicBezTo>
                    <a:pt x="28" y="76"/>
                    <a:pt x="27" y="76"/>
                    <a:pt x="27" y="76"/>
                  </a:cubicBezTo>
                  <a:close/>
                  <a:moveTo>
                    <a:pt x="148" y="65"/>
                  </a:moveTo>
                  <a:cubicBezTo>
                    <a:pt x="147" y="65"/>
                    <a:pt x="147" y="65"/>
                    <a:pt x="147" y="65"/>
                  </a:cubicBezTo>
                  <a:cubicBezTo>
                    <a:pt x="143" y="64"/>
                    <a:pt x="140" y="62"/>
                    <a:pt x="136" y="62"/>
                  </a:cubicBezTo>
                  <a:cubicBezTo>
                    <a:pt x="131" y="61"/>
                    <a:pt x="126" y="60"/>
                    <a:pt x="122" y="59"/>
                  </a:cubicBezTo>
                  <a:cubicBezTo>
                    <a:pt x="113" y="57"/>
                    <a:pt x="105" y="54"/>
                    <a:pt x="96" y="53"/>
                  </a:cubicBezTo>
                  <a:cubicBezTo>
                    <a:pt x="98" y="51"/>
                    <a:pt x="100" y="50"/>
                    <a:pt x="102" y="48"/>
                  </a:cubicBezTo>
                  <a:cubicBezTo>
                    <a:pt x="109" y="51"/>
                    <a:pt x="117" y="52"/>
                    <a:pt x="124" y="54"/>
                  </a:cubicBezTo>
                  <a:cubicBezTo>
                    <a:pt x="128" y="55"/>
                    <a:pt x="132" y="56"/>
                    <a:pt x="136" y="57"/>
                  </a:cubicBezTo>
                  <a:cubicBezTo>
                    <a:pt x="138" y="58"/>
                    <a:pt x="140" y="59"/>
                    <a:pt x="142" y="60"/>
                  </a:cubicBezTo>
                  <a:cubicBezTo>
                    <a:pt x="142" y="60"/>
                    <a:pt x="143" y="60"/>
                    <a:pt x="144" y="60"/>
                  </a:cubicBezTo>
                  <a:cubicBezTo>
                    <a:pt x="144" y="60"/>
                    <a:pt x="144" y="61"/>
                    <a:pt x="144" y="61"/>
                  </a:cubicBezTo>
                  <a:cubicBezTo>
                    <a:pt x="141" y="60"/>
                    <a:pt x="138" y="59"/>
                    <a:pt x="135" y="58"/>
                  </a:cubicBezTo>
                  <a:cubicBezTo>
                    <a:pt x="130" y="57"/>
                    <a:pt x="126" y="56"/>
                    <a:pt x="122" y="55"/>
                  </a:cubicBezTo>
                  <a:cubicBezTo>
                    <a:pt x="115" y="53"/>
                    <a:pt x="107" y="51"/>
                    <a:pt x="100" y="50"/>
                  </a:cubicBezTo>
                  <a:cubicBezTo>
                    <a:pt x="99" y="50"/>
                    <a:pt x="99" y="51"/>
                    <a:pt x="99" y="51"/>
                  </a:cubicBezTo>
                  <a:cubicBezTo>
                    <a:pt x="107" y="55"/>
                    <a:pt x="116" y="56"/>
                    <a:pt x="124" y="58"/>
                  </a:cubicBezTo>
                  <a:cubicBezTo>
                    <a:pt x="129" y="59"/>
                    <a:pt x="134" y="60"/>
                    <a:pt x="138" y="61"/>
                  </a:cubicBezTo>
                  <a:cubicBezTo>
                    <a:pt x="140" y="62"/>
                    <a:pt x="142" y="62"/>
                    <a:pt x="144" y="63"/>
                  </a:cubicBezTo>
                  <a:cubicBezTo>
                    <a:pt x="144" y="63"/>
                    <a:pt x="146" y="64"/>
                    <a:pt x="147" y="64"/>
                  </a:cubicBezTo>
                  <a:cubicBezTo>
                    <a:pt x="147" y="65"/>
                    <a:pt x="148" y="65"/>
                    <a:pt x="148" y="65"/>
                  </a:cubicBezTo>
                  <a:close/>
                  <a:moveTo>
                    <a:pt x="103" y="47"/>
                  </a:moveTo>
                  <a:cubicBezTo>
                    <a:pt x="104" y="47"/>
                    <a:pt x="105" y="46"/>
                    <a:pt x="106" y="45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12" y="48"/>
                    <a:pt x="119" y="49"/>
                    <a:pt x="125" y="51"/>
                  </a:cubicBezTo>
                  <a:cubicBezTo>
                    <a:pt x="128" y="52"/>
                    <a:pt x="130" y="53"/>
                    <a:pt x="133" y="54"/>
                  </a:cubicBezTo>
                  <a:cubicBezTo>
                    <a:pt x="133" y="54"/>
                    <a:pt x="143" y="57"/>
                    <a:pt x="138" y="56"/>
                  </a:cubicBezTo>
                  <a:cubicBezTo>
                    <a:pt x="132" y="55"/>
                    <a:pt x="126" y="52"/>
                    <a:pt x="119" y="51"/>
                  </a:cubicBezTo>
                  <a:cubicBezTo>
                    <a:pt x="114" y="50"/>
                    <a:pt x="108" y="49"/>
                    <a:pt x="103" y="47"/>
                  </a:cubicBezTo>
                  <a:close/>
                  <a:moveTo>
                    <a:pt x="107" y="45"/>
                  </a:moveTo>
                  <a:cubicBezTo>
                    <a:pt x="109" y="45"/>
                    <a:pt x="111" y="44"/>
                    <a:pt x="114" y="44"/>
                  </a:cubicBezTo>
                  <a:cubicBezTo>
                    <a:pt x="119" y="45"/>
                    <a:pt x="124" y="47"/>
                    <a:pt x="129" y="49"/>
                  </a:cubicBezTo>
                  <a:cubicBezTo>
                    <a:pt x="121" y="47"/>
                    <a:pt x="114" y="46"/>
                    <a:pt x="107" y="45"/>
                  </a:cubicBezTo>
                  <a:cubicBezTo>
                    <a:pt x="107" y="45"/>
                    <a:pt x="107" y="45"/>
                    <a:pt x="107" y="45"/>
                  </a:cubicBezTo>
                  <a:close/>
                  <a:moveTo>
                    <a:pt x="138" y="55"/>
                  </a:moveTo>
                  <a:cubicBezTo>
                    <a:pt x="135" y="54"/>
                    <a:pt x="132" y="52"/>
                    <a:pt x="128" y="51"/>
                  </a:cubicBezTo>
                  <a:cubicBezTo>
                    <a:pt x="123" y="50"/>
                    <a:pt x="118" y="49"/>
                    <a:pt x="113" y="48"/>
                  </a:cubicBezTo>
                  <a:cubicBezTo>
                    <a:pt x="112" y="47"/>
                    <a:pt x="110" y="47"/>
                    <a:pt x="108" y="46"/>
                  </a:cubicBezTo>
                  <a:cubicBezTo>
                    <a:pt x="109" y="46"/>
                    <a:pt x="110" y="47"/>
                    <a:pt x="111" y="47"/>
                  </a:cubicBezTo>
                  <a:cubicBezTo>
                    <a:pt x="113" y="47"/>
                    <a:pt x="116" y="48"/>
                    <a:pt x="118" y="48"/>
                  </a:cubicBezTo>
                  <a:cubicBezTo>
                    <a:pt x="122" y="49"/>
                    <a:pt x="127" y="49"/>
                    <a:pt x="131" y="50"/>
                  </a:cubicBezTo>
                  <a:cubicBezTo>
                    <a:pt x="134" y="52"/>
                    <a:pt x="136" y="53"/>
                    <a:pt x="138" y="55"/>
                  </a:cubicBezTo>
                  <a:close/>
                  <a:moveTo>
                    <a:pt x="143" y="59"/>
                  </a:moveTo>
                  <a:cubicBezTo>
                    <a:pt x="137" y="57"/>
                    <a:pt x="131" y="55"/>
                    <a:pt x="126" y="54"/>
                  </a:cubicBezTo>
                  <a:cubicBezTo>
                    <a:pt x="120" y="52"/>
                    <a:pt x="114" y="51"/>
                    <a:pt x="108" y="49"/>
                  </a:cubicBezTo>
                  <a:cubicBezTo>
                    <a:pt x="109" y="50"/>
                    <a:pt x="110" y="50"/>
                    <a:pt x="110" y="50"/>
                  </a:cubicBezTo>
                  <a:cubicBezTo>
                    <a:pt x="114" y="50"/>
                    <a:pt x="117" y="51"/>
                    <a:pt x="121" y="52"/>
                  </a:cubicBezTo>
                  <a:cubicBezTo>
                    <a:pt x="127" y="54"/>
                    <a:pt x="134" y="56"/>
                    <a:pt x="141" y="57"/>
                  </a:cubicBezTo>
                  <a:cubicBezTo>
                    <a:pt x="141" y="58"/>
                    <a:pt x="142" y="58"/>
                    <a:pt x="143" y="59"/>
                  </a:cubicBezTo>
                  <a:close/>
                  <a:moveTo>
                    <a:pt x="146" y="63"/>
                  </a:moveTo>
                  <a:cubicBezTo>
                    <a:pt x="132" y="57"/>
                    <a:pt x="115" y="58"/>
                    <a:pt x="101" y="51"/>
                  </a:cubicBezTo>
                  <a:cubicBezTo>
                    <a:pt x="104" y="52"/>
                    <a:pt x="109" y="53"/>
                    <a:pt x="113" y="54"/>
                  </a:cubicBezTo>
                  <a:cubicBezTo>
                    <a:pt x="118" y="55"/>
                    <a:pt x="123" y="56"/>
                    <a:pt x="127" y="57"/>
                  </a:cubicBezTo>
                  <a:cubicBezTo>
                    <a:pt x="131" y="58"/>
                    <a:pt x="136" y="59"/>
                    <a:pt x="140" y="60"/>
                  </a:cubicBezTo>
                  <a:cubicBezTo>
                    <a:pt x="141" y="61"/>
                    <a:pt x="143" y="62"/>
                    <a:pt x="145" y="62"/>
                  </a:cubicBezTo>
                  <a:cubicBezTo>
                    <a:pt x="145" y="62"/>
                    <a:pt x="145" y="62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lose/>
                  <a:moveTo>
                    <a:pt x="150" y="69"/>
                  </a:moveTo>
                  <a:cubicBezTo>
                    <a:pt x="140" y="67"/>
                    <a:pt x="131" y="64"/>
                    <a:pt x="122" y="62"/>
                  </a:cubicBezTo>
                  <a:cubicBezTo>
                    <a:pt x="113" y="60"/>
                    <a:pt x="104" y="58"/>
                    <a:pt x="94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5"/>
                    <a:pt x="95" y="54"/>
                    <a:pt x="96" y="54"/>
                  </a:cubicBezTo>
                  <a:cubicBezTo>
                    <a:pt x="107" y="55"/>
                    <a:pt x="118" y="59"/>
                    <a:pt x="128" y="61"/>
                  </a:cubicBezTo>
                  <a:cubicBezTo>
                    <a:pt x="133" y="62"/>
                    <a:pt x="137" y="63"/>
                    <a:pt x="141" y="64"/>
                  </a:cubicBezTo>
                  <a:cubicBezTo>
                    <a:pt x="144" y="65"/>
                    <a:pt x="146" y="66"/>
                    <a:pt x="148" y="66"/>
                  </a:cubicBezTo>
                  <a:cubicBezTo>
                    <a:pt x="149" y="67"/>
                    <a:pt x="149" y="68"/>
                    <a:pt x="150" y="69"/>
                  </a:cubicBezTo>
                  <a:close/>
                  <a:moveTo>
                    <a:pt x="81" y="41"/>
                  </a:moveTo>
                  <a:cubicBezTo>
                    <a:pt x="79" y="39"/>
                    <a:pt x="76" y="37"/>
                    <a:pt x="74" y="35"/>
                  </a:cubicBezTo>
                  <a:cubicBezTo>
                    <a:pt x="73" y="35"/>
                    <a:pt x="73" y="35"/>
                    <a:pt x="72" y="34"/>
                  </a:cubicBezTo>
                  <a:cubicBezTo>
                    <a:pt x="76" y="36"/>
                    <a:pt x="79" y="38"/>
                    <a:pt x="82" y="40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1" y="40"/>
                    <a:pt x="81" y="41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lose/>
                  <a:moveTo>
                    <a:pt x="81" y="41"/>
                  </a:moveTo>
                  <a:cubicBezTo>
                    <a:pt x="80" y="42"/>
                    <a:pt x="80" y="42"/>
                    <a:pt x="80" y="43"/>
                  </a:cubicBezTo>
                  <a:cubicBezTo>
                    <a:pt x="78" y="41"/>
                    <a:pt x="75" y="39"/>
                    <a:pt x="72" y="37"/>
                  </a:cubicBezTo>
                  <a:cubicBezTo>
                    <a:pt x="75" y="39"/>
                    <a:pt x="78" y="40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lose/>
                  <a:moveTo>
                    <a:pt x="80" y="44"/>
                  </a:moveTo>
                  <a:cubicBezTo>
                    <a:pt x="79" y="45"/>
                    <a:pt x="79" y="45"/>
                    <a:pt x="78" y="46"/>
                  </a:cubicBezTo>
                  <a:cubicBezTo>
                    <a:pt x="76" y="44"/>
                    <a:pt x="73" y="42"/>
                    <a:pt x="71" y="40"/>
                  </a:cubicBezTo>
                  <a:cubicBezTo>
                    <a:pt x="68" y="38"/>
                    <a:pt x="65" y="37"/>
                    <a:pt x="63" y="35"/>
                  </a:cubicBezTo>
                  <a:cubicBezTo>
                    <a:pt x="61" y="33"/>
                    <a:pt x="66" y="36"/>
                    <a:pt x="67" y="37"/>
                  </a:cubicBezTo>
                  <a:cubicBezTo>
                    <a:pt x="68" y="37"/>
                    <a:pt x="70" y="38"/>
                    <a:pt x="71" y="39"/>
                  </a:cubicBezTo>
                  <a:cubicBezTo>
                    <a:pt x="74" y="40"/>
                    <a:pt x="77" y="42"/>
                    <a:pt x="80" y="44"/>
                  </a:cubicBezTo>
                  <a:close/>
                  <a:moveTo>
                    <a:pt x="78" y="47"/>
                  </a:moveTo>
                  <a:cubicBezTo>
                    <a:pt x="78" y="47"/>
                    <a:pt x="78" y="48"/>
                    <a:pt x="77" y="48"/>
                  </a:cubicBezTo>
                  <a:cubicBezTo>
                    <a:pt x="77" y="49"/>
                    <a:pt x="77" y="49"/>
                    <a:pt x="77" y="49"/>
                  </a:cubicBezTo>
                  <a:cubicBezTo>
                    <a:pt x="75" y="48"/>
                    <a:pt x="74" y="47"/>
                    <a:pt x="72" y="46"/>
                  </a:cubicBezTo>
                  <a:cubicBezTo>
                    <a:pt x="70" y="45"/>
                    <a:pt x="67" y="43"/>
                    <a:pt x="65" y="41"/>
                  </a:cubicBezTo>
                  <a:cubicBezTo>
                    <a:pt x="63" y="40"/>
                    <a:pt x="61" y="38"/>
                    <a:pt x="59" y="37"/>
                  </a:cubicBezTo>
                  <a:cubicBezTo>
                    <a:pt x="61" y="38"/>
                    <a:pt x="64" y="39"/>
                    <a:pt x="66" y="40"/>
                  </a:cubicBezTo>
                  <a:cubicBezTo>
                    <a:pt x="70" y="42"/>
                    <a:pt x="74" y="45"/>
                    <a:pt x="78" y="47"/>
                  </a:cubicBezTo>
                  <a:cubicBezTo>
                    <a:pt x="78" y="47"/>
                    <a:pt x="78" y="47"/>
                    <a:pt x="78" y="47"/>
                  </a:cubicBezTo>
                  <a:close/>
                  <a:moveTo>
                    <a:pt x="76" y="50"/>
                  </a:moveTo>
                  <a:cubicBezTo>
                    <a:pt x="74" y="52"/>
                    <a:pt x="73" y="50"/>
                    <a:pt x="70" y="48"/>
                  </a:cubicBezTo>
                  <a:cubicBezTo>
                    <a:pt x="70" y="48"/>
                    <a:pt x="69" y="48"/>
                    <a:pt x="69" y="48"/>
                  </a:cubicBezTo>
                  <a:cubicBezTo>
                    <a:pt x="68" y="47"/>
                    <a:pt x="67" y="47"/>
                    <a:pt x="66" y="47"/>
                  </a:cubicBezTo>
                  <a:cubicBezTo>
                    <a:pt x="65" y="46"/>
                    <a:pt x="64" y="45"/>
                    <a:pt x="63" y="44"/>
                  </a:cubicBezTo>
                  <a:cubicBezTo>
                    <a:pt x="61" y="43"/>
                    <a:pt x="60" y="42"/>
                    <a:pt x="59" y="41"/>
                  </a:cubicBezTo>
                  <a:cubicBezTo>
                    <a:pt x="57" y="40"/>
                    <a:pt x="57" y="39"/>
                    <a:pt x="59" y="40"/>
                  </a:cubicBezTo>
                  <a:cubicBezTo>
                    <a:pt x="61" y="41"/>
                    <a:pt x="63" y="42"/>
                    <a:pt x="65" y="43"/>
                  </a:cubicBezTo>
                  <a:cubicBezTo>
                    <a:pt x="67" y="44"/>
                    <a:pt x="69" y="45"/>
                    <a:pt x="72" y="47"/>
                  </a:cubicBezTo>
                  <a:cubicBezTo>
                    <a:pt x="73" y="47"/>
                    <a:pt x="74" y="48"/>
                    <a:pt x="75" y="49"/>
                  </a:cubicBezTo>
                  <a:cubicBezTo>
                    <a:pt x="75" y="49"/>
                    <a:pt x="76" y="50"/>
                    <a:pt x="76" y="49"/>
                  </a:cubicBezTo>
                  <a:cubicBezTo>
                    <a:pt x="76" y="49"/>
                    <a:pt x="76" y="50"/>
                    <a:pt x="76" y="50"/>
                  </a:cubicBezTo>
                  <a:close/>
                  <a:moveTo>
                    <a:pt x="67" y="48"/>
                  </a:moveTo>
                  <a:cubicBezTo>
                    <a:pt x="66" y="48"/>
                    <a:pt x="64" y="49"/>
                    <a:pt x="63" y="49"/>
                  </a:cubicBezTo>
                  <a:cubicBezTo>
                    <a:pt x="60" y="47"/>
                    <a:pt x="57" y="46"/>
                    <a:pt x="54" y="43"/>
                  </a:cubicBezTo>
                  <a:cubicBezTo>
                    <a:pt x="51" y="39"/>
                    <a:pt x="58" y="43"/>
                    <a:pt x="59" y="44"/>
                  </a:cubicBezTo>
                  <a:cubicBezTo>
                    <a:pt x="60" y="45"/>
                    <a:pt x="62" y="45"/>
                    <a:pt x="64" y="46"/>
                  </a:cubicBezTo>
                  <a:cubicBezTo>
                    <a:pt x="65" y="47"/>
                    <a:pt x="66" y="47"/>
                    <a:pt x="67" y="48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7" y="48"/>
                    <a:pt x="67" y="48"/>
                    <a:pt x="67" y="48"/>
                  </a:cubicBezTo>
                  <a:close/>
                  <a:moveTo>
                    <a:pt x="61" y="50"/>
                  </a:moveTo>
                  <a:cubicBezTo>
                    <a:pt x="61" y="50"/>
                    <a:pt x="60" y="51"/>
                    <a:pt x="59" y="51"/>
                  </a:cubicBezTo>
                  <a:cubicBezTo>
                    <a:pt x="57" y="50"/>
                    <a:pt x="56" y="49"/>
                    <a:pt x="54" y="48"/>
                  </a:cubicBezTo>
                  <a:cubicBezTo>
                    <a:pt x="52" y="47"/>
                    <a:pt x="49" y="44"/>
                    <a:pt x="53" y="46"/>
                  </a:cubicBezTo>
                  <a:cubicBezTo>
                    <a:pt x="56" y="47"/>
                    <a:pt x="59" y="49"/>
                    <a:pt x="61" y="50"/>
                  </a:cubicBezTo>
                  <a:close/>
                  <a:moveTo>
                    <a:pt x="56" y="54"/>
                  </a:moveTo>
                  <a:cubicBezTo>
                    <a:pt x="53" y="52"/>
                    <a:pt x="50" y="50"/>
                    <a:pt x="48" y="48"/>
                  </a:cubicBezTo>
                  <a:cubicBezTo>
                    <a:pt x="50" y="50"/>
                    <a:pt x="55" y="51"/>
                    <a:pt x="58" y="52"/>
                  </a:cubicBezTo>
                  <a:cubicBezTo>
                    <a:pt x="57" y="52"/>
                    <a:pt x="57" y="53"/>
                    <a:pt x="56" y="54"/>
                  </a:cubicBezTo>
                  <a:close/>
                  <a:moveTo>
                    <a:pt x="48" y="55"/>
                  </a:moveTo>
                  <a:cubicBezTo>
                    <a:pt x="50" y="55"/>
                    <a:pt x="52" y="56"/>
                    <a:pt x="54" y="57"/>
                  </a:cubicBezTo>
                  <a:cubicBezTo>
                    <a:pt x="54" y="57"/>
                    <a:pt x="54" y="57"/>
                    <a:pt x="54" y="58"/>
                  </a:cubicBezTo>
                  <a:cubicBezTo>
                    <a:pt x="52" y="57"/>
                    <a:pt x="50" y="56"/>
                    <a:pt x="48" y="55"/>
                  </a:cubicBezTo>
                  <a:close/>
                  <a:moveTo>
                    <a:pt x="61" y="63"/>
                  </a:moveTo>
                  <a:cubicBezTo>
                    <a:pt x="61" y="63"/>
                    <a:pt x="60" y="63"/>
                    <a:pt x="60" y="63"/>
                  </a:cubicBezTo>
                  <a:cubicBezTo>
                    <a:pt x="60" y="63"/>
                    <a:pt x="60" y="62"/>
                    <a:pt x="61" y="62"/>
                  </a:cubicBezTo>
                  <a:cubicBezTo>
                    <a:pt x="61" y="62"/>
                    <a:pt x="61" y="62"/>
                    <a:pt x="61" y="63"/>
                  </a:cubicBezTo>
                  <a:close/>
                  <a:moveTo>
                    <a:pt x="62" y="61"/>
                  </a:moveTo>
                  <a:cubicBezTo>
                    <a:pt x="62" y="61"/>
                    <a:pt x="63" y="61"/>
                    <a:pt x="63" y="61"/>
                  </a:cubicBezTo>
                  <a:cubicBezTo>
                    <a:pt x="63" y="61"/>
                    <a:pt x="63" y="61"/>
                    <a:pt x="62" y="61"/>
                  </a:cubicBezTo>
                  <a:close/>
                  <a:moveTo>
                    <a:pt x="65" y="59"/>
                  </a:moveTo>
                  <a:cubicBezTo>
                    <a:pt x="67" y="61"/>
                    <a:pt x="65" y="60"/>
                    <a:pt x="64" y="60"/>
                  </a:cubicBezTo>
                  <a:cubicBezTo>
                    <a:pt x="64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lose/>
                  <a:moveTo>
                    <a:pt x="65" y="59"/>
                  </a:moveTo>
                  <a:cubicBezTo>
                    <a:pt x="65" y="59"/>
                    <a:pt x="65" y="58"/>
                    <a:pt x="65" y="58"/>
                  </a:cubicBezTo>
                  <a:cubicBezTo>
                    <a:pt x="66" y="58"/>
                    <a:pt x="67" y="58"/>
                    <a:pt x="67" y="57"/>
                  </a:cubicBezTo>
                  <a:cubicBezTo>
                    <a:pt x="67" y="58"/>
                    <a:pt x="68" y="59"/>
                    <a:pt x="68" y="59"/>
                  </a:cubicBezTo>
                  <a:cubicBezTo>
                    <a:pt x="67" y="59"/>
                    <a:pt x="66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lose/>
                  <a:moveTo>
                    <a:pt x="68" y="60"/>
                  </a:moveTo>
                  <a:cubicBezTo>
                    <a:pt x="68" y="60"/>
                    <a:pt x="68" y="60"/>
                    <a:pt x="67" y="60"/>
                  </a:cubicBezTo>
                  <a:cubicBezTo>
                    <a:pt x="67" y="60"/>
                    <a:pt x="67" y="60"/>
                    <a:pt x="67" y="60"/>
                  </a:cubicBezTo>
                  <a:cubicBezTo>
                    <a:pt x="66" y="59"/>
                    <a:pt x="67" y="59"/>
                    <a:pt x="68" y="60"/>
                  </a:cubicBezTo>
                  <a:cubicBezTo>
                    <a:pt x="68" y="60"/>
                    <a:pt x="68" y="60"/>
                    <a:pt x="68" y="60"/>
                  </a:cubicBezTo>
                  <a:close/>
                  <a:moveTo>
                    <a:pt x="67" y="61"/>
                  </a:moveTo>
                  <a:cubicBezTo>
                    <a:pt x="66" y="61"/>
                    <a:pt x="65" y="61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4" y="61"/>
                    <a:pt x="65" y="61"/>
                    <a:pt x="67" y="61"/>
                  </a:cubicBezTo>
                  <a:close/>
                  <a:moveTo>
                    <a:pt x="64" y="62"/>
                  </a:moveTo>
                  <a:cubicBezTo>
                    <a:pt x="63" y="62"/>
                    <a:pt x="63" y="63"/>
                    <a:pt x="62" y="63"/>
                  </a:cubicBezTo>
                  <a:cubicBezTo>
                    <a:pt x="61" y="61"/>
                    <a:pt x="62" y="62"/>
                    <a:pt x="64" y="62"/>
                  </a:cubicBezTo>
                  <a:close/>
                  <a:moveTo>
                    <a:pt x="61" y="64"/>
                  </a:moveTo>
                  <a:cubicBezTo>
                    <a:pt x="60" y="64"/>
                    <a:pt x="59" y="65"/>
                    <a:pt x="59" y="66"/>
                  </a:cubicBezTo>
                  <a:cubicBezTo>
                    <a:pt x="56" y="64"/>
                    <a:pt x="53" y="63"/>
                    <a:pt x="49" y="61"/>
                  </a:cubicBezTo>
                  <a:cubicBezTo>
                    <a:pt x="46" y="60"/>
                    <a:pt x="43" y="57"/>
                    <a:pt x="40" y="57"/>
                  </a:cubicBezTo>
                  <a:cubicBezTo>
                    <a:pt x="47" y="59"/>
                    <a:pt x="54" y="63"/>
                    <a:pt x="61" y="64"/>
                  </a:cubicBezTo>
                  <a:close/>
                  <a:moveTo>
                    <a:pt x="58" y="69"/>
                  </a:moveTo>
                  <a:cubicBezTo>
                    <a:pt x="58" y="69"/>
                    <a:pt x="58" y="69"/>
                    <a:pt x="58" y="69"/>
                  </a:cubicBezTo>
                  <a:cubicBezTo>
                    <a:pt x="58" y="69"/>
                    <a:pt x="57" y="68"/>
                    <a:pt x="57" y="68"/>
                  </a:cubicBezTo>
                  <a:cubicBezTo>
                    <a:pt x="53" y="67"/>
                    <a:pt x="49" y="65"/>
                    <a:pt x="45" y="63"/>
                  </a:cubicBezTo>
                  <a:cubicBezTo>
                    <a:pt x="43" y="62"/>
                    <a:pt x="41" y="60"/>
                    <a:pt x="39" y="60"/>
                  </a:cubicBezTo>
                  <a:cubicBezTo>
                    <a:pt x="42" y="60"/>
                    <a:pt x="44" y="61"/>
                    <a:pt x="46" y="62"/>
                  </a:cubicBezTo>
                  <a:cubicBezTo>
                    <a:pt x="50" y="64"/>
                    <a:pt x="54" y="66"/>
                    <a:pt x="59" y="67"/>
                  </a:cubicBezTo>
                  <a:cubicBezTo>
                    <a:pt x="59" y="68"/>
                    <a:pt x="58" y="68"/>
                    <a:pt x="58" y="69"/>
                  </a:cubicBezTo>
                  <a:close/>
                  <a:moveTo>
                    <a:pt x="68" y="72"/>
                  </a:moveTo>
                  <a:cubicBezTo>
                    <a:pt x="69" y="73"/>
                    <a:pt x="71" y="73"/>
                    <a:pt x="72" y="74"/>
                  </a:cubicBezTo>
                  <a:cubicBezTo>
                    <a:pt x="74" y="75"/>
                    <a:pt x="77" y="76"/>
                    <a:pt x="79" y="76"/>
                  </a:cubicBezTo>
                  <a:cubicBezTo>
                    <a:pt x="83" y="78"/>
                    <a:pt x="87" y="79"/>
                    <a:pt x="90" y="80"/>
                  </a:cubicBezTo>
                  <a:cubicBezTo>
                    <a:pt x="82" y="78"/>
                    <a:pt x="74" y="76"/>
                    <a:pt x="66" y="72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7" y="72"/>
                    <a:pt x="67" y="72"/>
                    <a:pt x="68" y="72"/>
                  </a:cubicBezTo>
                  <a:close/>
                  <a:moveTo>
                    <a:pt x="68" y="72"/>
                  </a:moveTo>
                  <a:cubicBezTo>
                    <a:pt x="69" y="71"/>
                    <a:pt x="69" y="71"/>
                    <a:pt x="70" y="71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82" y="75"/>
                    <a:pt x="93" y="79"/>
                    <a:pt x="105" y="82"/>
                  </a:cubicBezTo>
                  <a:cubicBezTo>
                    <a:pt x="110" y="84"/>
                    <a:pt x="115" y="86"/>
                    <a:pt x="120" y="88"/>
                  </a:cubicBezTo>
                  <a:cubicBezTo>
                    <a:pt x="123" y="89"/>
                    <a:pt x="127" y="90"/>
                    <a:pt x="130" y="91"/>
                  </a:cubicBezTo>
                  <a:cubicBezTo>
                    <a:pt x="128" y="90"/>
                    <a:pt x="124" y="90"/>
                    <a:pt x="122" y="89"/>
                  </a:cubicBezTo>
                  <a:cubicBezTo>
                    <a:pt x="114" y="87"/>
                    <a:pt x="107" y="85"/>
                    <a:pt x="100" y="83"/>
                  </a:cubicBezTo>
                  <a:cubicBezTo>
                    <a:pt x="93" y="80"/>
                    <a:pt x="86" y="78"/>
                    <a:pt x="79" y="76"/>
                  </a:cubicBezTo>
                  <a:cubicBezTo>
                    <a:pt x="76" y="74"/>
                    <a:pt x="72" y="73"/>
                    <a:pt x="68" y="72"/>
                  </a:cubicBezTo>
                  <a:close/>
                  <a:moveTo>
                    <a:pt x="82" y="74"/>
                  </a:moveTo>
                  <a:cubicBezTo>
                    <a:pt x="79" y="73"/>
                    <a:pt x="75" y="72"/>
                    <a:pt x="72" y="70"/>
                  </a:cubicBezTo>
                  <a:cubicBezTo>
                    <a:pt x="75" y="72"/>
                    <a:pt x="78" y="72"/>
                    <a:pt x="82" y="74"/>
                  </a:cubicBezTo>
                  <a:cubicBezTo>
                    <a:pt x="86" y="75"/>
                    <a:pt x="90" y="77"/>
                    <a:pt x="94" y="78"/>
                  </a:cubicBezTo>
                  <a:cubicBezTo>
                    <a:pt x="90" y="77"/>
                    <a:pt x="86" y="76"/>
                    <a:pt x="82" y="74"/>
                  </a:cubicBezTo>
                  <a:close/>
                  <a:moveTo>
                    <a:pt x="71" y="70"/>
                  </a:moveTo>
                  <a:cubicBezTo>
                    <a:pt x="73" y="70"/>
                    <a:pt x="74" y="69"/>
                    <a:pt x="75" y="69"/>
                  </a:cubicBezTo>
                  <a:cubicBezTo>
                    <a:pt x="75" y="69"/>
                    <a:pt x="76" y="69"/>
                    <a:pt x="77" y="69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78" y="69"/>
                    <a:pt x="79" y="69"/>
                    <a:pt x="79" y="69"/>
                  </a:cubicBezTo>
                  <a:cubicBezTo>
                    <a:pt x="79" y="69"/>
                    <a:pt x="79" y="69"/>
                    <a:pt x="80" y="70"/>
                  </a:cubicBezTo>
                  <a:cubicBezTo>
                    <a:pt x="83" y="70"/>
                    <a:pt x="85" y="72"/>
                    <a:pt x="88" y="73"/>
                  </a:cubicBezTo>
                  <a:cubicBezTo>
                    <a:pt x="102" y="78"/>
                    <a:pt x="115" y="83"/>
                    <a:pt x="129" y="88"/>
                  </a:cubicBezTo>
                  <a:cubicBezTo>
                    <a:pt x="130" y="88"/>
                    <a:pt x="132" y="89"/>
                    <a:pt x="133" y="89"/>
                  </a:cubicBezTo>
                  <a:cubicBezTo>
                    <a:pt x="133" y="89"/>
                    <a:pt x="137" y="91"/>
                    <a:pt x="136" y="90"/>
                  </a:cubicBezTo>
                  <a:cubicBezTo>
                    <a:pt x="132" y="89"/>
                    <a:pt x="129" y="88"/>
                    <a:pt x="125" y="87"/>
                  </a:cubicBezTo>
                  <a:cubicBezTo>
                    <a:pt x="119" y="85"/>
                    <a:pt x="113" y="83"/>
                    <a:pt x="106" y="81"/>
                  </a:cubicBezTo>
                  <a:cubicBezTo>
                    <a:pt x="105" y="81"/>
                    <a:pt x="105" y="81"/>
                    <a:pt x="104" y="81"/>
                  </a:cubicBezTo>
                  <a:cubicBezTo>
                    <a:pt x="98" y="79"/>
                    <a:pt x="92" y="77"/>
                    <a:pt x="86" y="75"/>
                  </a:cubicBezTo>
                  <a:cubicBezTo>
                    <a:pt x="82" y="73"/>
                    <a:pt x="77" y="71"/>
                    <a:pt x="71" y="70"/>
                  </a:cubicBezTo>
                  <a:close/>
                  <a:moveTo>
                    <a:pt x="76" y="68"/>
                  </a:moveTo>
                  <a:cubicBezTo>
                    <a:pt x="77" y="67"/>
                    <a:pt x="79" y="67"/>
                    <a:pt x="80" y="66"/>
                  </a:cubicBezTo>
                  <a:cubicBezTo>
                    <a:pt x="89" y="71"/>
                    <a:pt x="100" y="75"/>
                    <a:pt x="110" y="78"/>
                  </a:cubicBezTo>
                  <a:cubicBezTo>
                    <a:pt x="112" y="79"/>
                    <a:pt x="115" y="80"/>
                    <a:pt x="117" y="80"/>
                  </a:cubicBezTo>
                  <a:cubicBezTo>
                    <a:pt x="112" y="79"/>
                    <a:pt x="106" y="77"/>
                    <a:pt x="100" y="75"/>
                  </a:cubicBezTo>
                  <a:cubicBezTo>
                    <a:pt x="94" y="73"/>
                    <a:pt x="87" y="70"/>
                    <a:pt x="80" y="69"/>
                  </a:cubicBezTo>
                  <a:cubicBezTo>
                    <a:pt x="79" y="69"/>
                    <a:pt x="78" y="68"/>
                    <a:pt x="77" y="68"/>
                  </a:cubicBezTo>
                  <a:cubicBezTo>
                    <a:pt x="77" y="68"/>
                    <a:pt x="76" y="68"/>
                    <a:pt x="76" y="68"/>
                  </a:cubicBezTo>
                  <a:close/>
                  <a:moveTo>
                    <a:pt x="81" y="66"/>
                  </a:moveTo>
                  <a:cubicBezTo>
                    <a:pt x="83" y="65"/>
                    <a:pt x="84" y="64"/>
                    <a:pt x="85" y="63"/>
                  </a:cubicBezTo>
                  <a:cubicBezTo>
                    <a:pt x="97" y="67"/>
                    <a:pt x="108" y="72"/>
                    <a:pt x="119" y="76"/>
                  </a:cubicBezTo>
                  <a:cubicBezTo>
                    <a:pt x="125" y="78"/>
                    <a:pt x="131" y="80"/>
                    <a:pt x="136" y="82"/>
                  </a:cubicBezTo>
                  <a:cubicBezTo>
                    <a:pt x="139" y="83"/>
                    <a:pt x="141" y="84"/>
                    <a:pt x="144" y="85"/>
                  </a:cubicBezTo>
                  <a:cubicBezTo>
                    <a:pt x="150" y="87"/>
                    <a:pt x="147" y="86"/>
                    <a:pt x="144" y="85"/>
                  </a:cubicBezTo>
                  <a:cubicBezTo>
                    <a:pt x="139" y="84"/>
                    <a:pt x="134" y="81"/>
                    <a:pt x="129" y="80"/>
                  </a:cubicBezTo>
                  <a:cubicBezTo>
                    <a:pt x="123" y="78"/>
                    <a:pt x="117" y="77"/>
                    <a:pt x="112" y="75"/>
                  </a:cubicBezTo>
                  <a:cubicBezTo>
                    <a:pt x="101" y="72"/>
                    <a:pt x="91" y="69"/>
                    <a:pt x="81" y="66"/>
                  </a:cubicBezTo>
                  <a:close/>
                  <a:moveTo>
                    <a:pt x="86" y="63"/>
                  </a:moveTo>
                  <a:cubicBezTo>
                    <a:pt x="87" y="62"/>
                    <a:pt x="87" y="62"/>
                    <a:pt x="87" y="62"/>
                  </a:cubicBezTo>
                  <a:cubicBezTo>
                    <a:pt x="88" y="62"/>
                    <a:pt x="88" y="61"/>
                    <a:pt x="89" y="61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99" y="66"/>
                    <a:pt x="109" y="69"/>
                    <a:pt x="120" y="72"/>
                  </a:cubicBezTo>
                  <a:cubicBezTo>
                    <a:pt x="125" y="74"/>
                    <a:pt x="131" y="76"/>
                    <a:pt x="136" y="78"/>
                  </a:cubicBezTo>
                  <a:cubicBezTo>
                    <a:pt x="139" y="79"/>
                    <a:pt x="141" y="79"/>
                    <a:pt x="144" y="80"/>
                  </a:cubicBezTo>
                  <a:cubicBezTo>
                    <a:pt x="145" y="80"/>
                    <a:pt x="154" y="83"/>
                    <a:pt x="148" y="82"/>
                  </a:cubicBezTo>
                  <a:cubicBezTo>
                    <a:pt x="138" y="79"/>
                    <a:pt x="128" y="75"/>
                    <a:pt x="117" y="72"/>
                  </a:cubicBezTo>
                  <a:cubicBezTo>
                    <a:pt x="107" y="69"/>
                    <a:pt x="97" y="66"/>
                    <a:pt x="86" y="63"/>
                  </a:cubicBezTo>
                  <a:close/>
                  <a:moveTo>
                    <a:pt x="89" y="60"/>
                  </a:moveTo>
                  <a:cubicBezTo>
                    <a:pt x="91" y="59"/>
                    <a:pt x="92" y="58"/>
                    <a:pt x="94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8" y="58"/>
                    <a:pt x="103" y="59"/>
                    <a:pt x="108" y="60"/>
                  </a:cubicBezTo>
                  <a:cubicBezTo>
                    <a:pt x="113" y="62"/>
                    <a:pt x="118" y="64"/>
                    <a:pt x="123" y="65"/>
                  </a:cubicBezTo>
                  <a:cubicBezTo>
                    <a:pt x="132" y="69"/>
                    <a:pt x="143" y="70"/>
                    <a:pt x="152" y="75"/>
                  </a:cubicBezTo>
                  <a:cubicBezTo>
                    <a:pt x="152" y="75"/>
                    <a:pt x="152" y="75"/>
                    <a:pt x="152" y="75"/>
                  </a:cubicBezTo>
                  <a:cubicBezTo>
                    <a:pt x="148" y="72"/>
                    <a:pt x="142" y="72"/>
                    <a:pt x="137" y="71"/>
                  </a:cubicBezTo>
                  <a:cubicBezTo>
                    <a:pt x="132" y="69"/>
                    <a:pt x="126" y="68"/>
                    <a:pt x="121" y="66"/>
                  </a:cubicBezTo>
                  <a:cubicBezTo>
                    <a:pt x="111" y="63"/>
                    <a:pt x="102" y="60"/>
                    <a:pt x="92" y="58"/>
                  </a:cubicBezTo>
                  <a:cubicBezTo>
                    <a:pt x="91" y="58"/>
                    <a:pt x="91" y="59"/>
                    <a:pt x="92" y="59"/>
                  </a:cubicBezTo>
                  <a:cubicBezTo>
                    <a:pt x="101" y="63"/>
                    <a:pt x="111" y="66"/>
                    <a:pt x="121" y="69"/>
                  </a:cubicBezTo>
                  <a:cubicBezTo>
                    <a:pt x="123" y="70"/>
                    <a:pt x="124" y="70"/>
                    <a:pt x="125" y="71"/>
                  </a:cubicBezTo>
                  <a:cubicBezTo>
                    <a:pt x="124" y="70"/>
                    <a:pt x="122" y="70"/>
                    <a:pt x="120" y="69"/>
                  </a:cubicBezTo>
                  <a:cubicBezTo>
                    <a:pt x="110" y="66"/>
                    <a:pt x="100" y="62"/>
                    <a:pt x="89" y="60"/>
                  </a:cubicBezTo>
                  <a:cubicBezTo>
                    <a:pt x="89" y="60"/>
                    <a:pt x="89" y="60"/>
                    <a:pt x="89" y="60"/>
                  </a:cubicBezTo>
                  <a:close/>
                  <a:moveTo>
                    <a:pt x="152" y="78"/>
                  </a:moveTo>
                  <a:cubicBezTo>
                    <a:pt x="152" y="78"/>
                    <a:pt x="152" y="78"/>
                    <a:pt x="152" y="78"/>
                  </a:cubicBezTo>
                  <a:cubicBezTo>
                    <a:pt x="152" y="78"/>
                    <a:pt x="151" y="78"/>
                    <a:pt x="151" y="78"/>
                  </a:cubicBezTo>
                  <a:cubicBezTo>
                    <a:pt x="141" y="75"/>
                    <a:pt x="132" y="72"/>
                    <a:pt x="123" y="69"/>
                  </a:cubicBezTo>
                  <a:cubicBezTo>
                    <a:pt x="113" y="66"/>
                    <a:pt x="103" y="63"/>
                    <a:pt x="93" y="59"/>
                  </a:cubicBezTo>
                  <a:cubicBezTo>
                    <a:pt x="97" y="60"/>
                    <a:pt x="103" y="61"/>
                    <a:pt x="107" y="62"/>
                  </a:cubicBezTo>
                  <a:cubicBezTo>
                    <a:pt x="112" y="64"/>
                    <a:pt x="117" y="66"/>
                    <a:pt x="122" y="67"/>
                  </a:cubicBezTo>
                  <a:cubicBezTo>
                    <a:pt x="132" y="70"/>
                    <a:pt x="142" y="73"/>
                    <a:pt x="152" y="75"/>
                  </a:cubicBezTo>
                  <a:cubicBezTo>
                    <a:pt x="152" y="76"/>
                    <a:pt x="152" y="77"/>
                    <a:pt x="152" y="78"/>
                  </a:cubicBezTo>
                  <a:close/>
                  <a:moveTo>
                    <a:pt x="152" y="74"/>
                  </a:moveTo>
                  <a:cubicBezTo>
                    <a:pt x="145" y="70"/>
                    <a:pt x="136" y="69"/>
                    <a:pt x="129" y="66"/>
                  </a:cubicBezTo>
                  <a:cubicBezTo>
                    <a:pt x="124" y="65"/>
                    <a:pt x="118" y="63"/>
                    <a:pt x="113" y="61"/>
                  </a:cubicBezTo>
                  <a:cubicBezTo>
                    <a:pt x="109" y="60"/>
                    <a:pt x="105" y="59"/>
                    <a:pt x="101" y="58"/>
                  </a:cubicBezTo>
                  <a:cubicBezTo>
                    <a:pt x="103" y="58"/>
                    <a:pt x="105" y="59"/>
                    <a:pt x="106" y="59"/>
                  </a:cubicBezTo>
                  <a:cubicBezTo>
                    <a:pt x="112" y="60"/>
                    <a:pt x="117" y="61"/>
                    <a:pt x="122" y="63"/>
                  </a:cubicBezTo>
                  <a:cubicBezTo>
                    <a:pt x="131" y="65"/>
                    <a:pt x="141" y="68"/>
                    <a:pt x="150" y="69"/>
                  </a:cubicBezTo>
                  <a:cubicBezTo>
                    <a:pt x="151" y="71"/>
                    <a:pt x="151" y="72"/>
                    <a:pt x="152" y="74"/>
                  </a:cubicBezTo>
                  <a:close/>
                  <a:moveTo>
                    <a:pt x="152" y="79"/>
                  </a:moveTo>
                  <a:cubicBezTo>
                    <a:pt x="152" y="80"/>
                    <a:pt x="152" y="81"/>
                    <a:pt x="151" y="81"/>
                  </a:cubicBezTo>
                  <a:cubicBezTo>
                    <a:pt x="151" y="82"/>
                    <a:pt x="151" y="82"/>
                    <a:pt x="151" y="82"/>
                  </a:cubicBezTo>
                  <a:cubicBezTo>
                    <a:pt x="147" y="80"/>
                    <a:pt x="142" y="79"/>
                    <a:pt x="138" y="78"/>
                  </a:cubicBezTo>
                  <a:cubicBezTo>
                    <a:pt x="133" y="76"/>
                    <a:pt x="128" y="74"/>
                    <a:pt x="123" y="73"/>
                  </a:cubicBezTo>
                  <a:cubicBezTo>
                    <a:pt x="113" y="69"/>
                    <a:pt x="101" y="66"/>
                    <a:pt x="91" y="61"/>
                  </a:cubicBezTo>
                  <a:cubicBezTo>
                    <a:pt x="95" y="63"/>
                    <a:pt x="101" y="64"/>
                    <a:pt x="106" y="66"/>
                  </a:cubicBezTo>
                  <a:cubicBezTo>
                    <a:pt x="111" y="67"/>
                    <a:pt x="117" y="69"/>
                    <a:pt x="122" y="70"/>
                  </a:cubicBezTo>
                  <a:cubicBezTo>
                    <a:pt x="132" y="73"/>
                    <a:pt x="142" y="77"/>
                    <a:pt x="152" y="79"/>
                  </a:cubicBezTo>
                  <a:close/>
                  <a:moveTo>
                    <a:pt x="151" y="83"/>
                  </a:moveTo>
                  <a:cubicBezTo>
                    <a:pt x="150" y="84"/>
                    <a:pt x="149" y="85"/>
                    <a:pt x="148" y="86"/>
                  </a:cubicBezTo>
                  <a:cubicBezTo>
                    <a:pt x="138" y="81"/>
                    <a:pt x="127" y="78"/>
                    <a:pt x="116" y="74"/>
                  </a:cubicBezTo>
                  <a:cubicBezTo>
                    <a:pt x="110" y="72"/>
                    <a:pt x="105" y="70"/>
                    <a:pt x="99" y="67"/>
                  </a:cubicBezTo>
                  <a:cubicBezTo>
                    <a:pt x="98" y="67"/>
                    <a:pt x="98" y="67"/>
                    <a:pt x="97" y="67"/>
                  </a:cubicBezTo>
                  <a:cubicBezTo>
                    <a:pt x="106" y="69"/>
                    <a:pt x="115" y="72"/>
                    <a:pt x="124" y="75"/>
                  </a:cubicBezTo>
                  <a:cubicBezTo>
                    <a:pt x="129" y="76"/>
                    <a:pt x="135" y="78"/>
                    <a:pt x="140" y="80"/>
                  </a:cubicBezTo>
                  <a:cubicBezTo>
                    <a:pt x="143" y="81"/>
                    <a:pt x="147" y="83"/>
                    <a:pt x="151" y="83"/>
                  </a:cubicBezTo>
                  <a:close/>
                  <a:moveTo>
                    <a:pt x="147" y="87"/>
                  </a:moveTo>
                  <a:cubicBezTo>
                    <a:pt x="146" y="88"/>
                    <a:pt x="145" y="88"/>
                    <a:pt x="143" y="89"/>
                  </a:cubicBezTo>
                  <a:cubicBezTo>
                    <a:pt x="143" y="89"/>
                    <a:pt x="142" y="88"/>
                    <a:pt x="142" y="88"/>
                  </a:cubicBezTo>
                  <a:cubicBezTo>
                    <a:pt x="142" y="88"/>
                    <a:pt x="141" y="88"/>
                    <a:pt x="140" y="88"/>
                  </a:cubicBezTo>
                  <a:cubicBezTo>
                    <a:pt x="140" y="88"/>
                    <a:pt x="139" y="87"/>
                    <a:pt x="139" y="87"/>
                  </a:cubicBezTo>
                  <a:cubicBezTo>
                    <a:pt x="138" y="87"/>
                    <a:pt x="138" y="87"/>
                    <a:pt x="137" y="86"/>
                  </a:cubicBezTo>
                  <a:cubicBezTo>
                    <a:pt x="135" y="86"/>
                    <a:pt x="133" y="85"/>
                    <a:pt x="132" y="85"/>
                  </a:cubicBezTo>
                  <a:cubicBezTo>
                    <a:pt x="124" y="82"/>
                    <a:pt x="116" y="79"/>
                    <a:pt x="108" y="76"/>
                  </a:cubicBezTo>
                  <a:cubicBezTo>
                    <a:pt x="101" y="74"/>
                    <a:pt x="93" y="71"/>
                    <a:pt x="86" y="68"/>
                  </a:cubicBezTo>
                  <a:cubicBezTo>
                    <a:pt x="88" y="69"/>
                    <a:pt x="89" y="69"/>
                    <a:pt x="90" y="69"/>
                  </a:cubicBezTo>
                  <a:cubicBezTo>
                    <a:pt x="94" y="70"/>
                    <a:pt x="97" y="71"/>
                    <a:pt x="101" y="72"/>
                  </a:cubicBezTo>
                  <a:cubicBezTo>
                    <a:pt x="110" y="75"/>
                    <a:pt x="118" y="78"/>
                    <a:pt x="127" y="80"/>
                  </a:cubicBezTo>
                  <a:cubicBezTo>
                    <a:pt x="134" y="82"/>
                    <a:pt x="140" y="85"/>
                    <a:pt x="147" y="87"/>
                  </a:cubicBezTo>
                  <a:close/>
                  <a:moveTo>
                    <a:pt x="142" y="89"/>
                  </a:moveTo>
                  <a:cubicBezTo>
                    <a:pt x="141" y="90"/>
                    <a:pt x="139" y="90"/>
                    <a:pt x="138" y="90"/>
                  </a:cubicBezTo>
                  <a:cubicBezTo>
                    <a:pt x="134" y="88"/>
                    <a:pt x="129" y="87"/>
                    <a:pt x="125" y="85"/>
                  </a:cubicBezTo>
                  <a:cubicBezTo>
                    <a:pt x="119" y="83"/>
                    <a:pt x="112" y="81"/>
                    <a:pt x="106" y="79"/>
                  </a:cubicBezTo>
                  <a:cubicBezTo>
                    <a:pt x="100" y="77"/>
                    <a:pt x="94" y="74"/>
                    <a:pt x="88" y="72"/>
                  </a:cubicBezTo>
                  <a:cubicBezTo>
                    <a:pt x="87" y="72"/>
                    <a:pt x="87" y="71"/>
                    <a:pt x="86" y="71"/>
                  </a:cubicBezTo>
                  <a:cubicBezTo>
                    <a:pt x="91" y="72"/>
                    <a:pt x="96" y="74"/>
                    <a:pt x="102" y="76"/>
                  </a:cubicBezTo>
                  <a:cubicBezTo>
                    <a:pt x="110" y="79"/>
                    <a:pt x="119" y="82"/>
                    <a:pt x="128" y="84"/>
                  </a:cubicBezTo>
                  <a:cubicBezTo>
                    <a:pt x="130" y="85"/>
                    <a:pt x="133" y="86"/>
                    <a:pt x="135" y="87"/>
                  </a:cubicBezTo>
                  <a:cubicBezTo>
                    <a:pt x="137" y="88"/>
                    <a:pt x="140" y="88"/>
                    <a:pt x="142" y="89"/>
                  </a:cubicBezTo>
                  <a:close/>
                  <a:moveTo>
                    <a:pt x="135" y="91"/>
                  </a:moveTo>
                  <a:cubicBezTo>
                    <a:pt x="134" y="91"/>
                    <a:pt x="133" y="91"/>
                    <a:pt x="132" y="92"/>
                  </a:cubicBezTo>
                  <a:cubicBezTo>
                    <a:pt x="129" y="89"/>
                    <a:pt x="125" y="89"/>
                    <a:pt x="122" y="87"/>
                  </a:cubicBezTo>
                  <a:cubicBezTo>
                    <a:pt x="119" y="86"/>
                    <a:pt x="116" y="85"/>
                    <a:pt x="114" y="84"/>
                  </a:cubicBezTo>
                  <a:cubicBezTo>
                    <a:pt x="117" y="85"/>
                    <a:pt x="120" y="86"/>
                    <a:pt x="124" y="87"/>
                  </a:cubicBezTo>
                  <a:cubicBezTo>
                    <a:pt x="127" y="88"/>
                    <a:pt x="131" y="90"/>
                    <a:pt x="135" y="91"/>
                  </a:cubicBezTo>
                  <a:close/>
                  <a:moveTo>
                    <a:pt x="130" y="92"/>
                  </a:moveTo>
                  <a:cubicBezTo>
                    <a:pt x="129" y="92"/>
                    <a:pt x="129" y="92"/>
                    <a:pt x="128" y="93"/>
                  </a:cubicBezTo>
                  <a:cubicBezTo>
                    <a:pt x="126" y="91"/>
                    <a:pt x="123" y="90"/>
                    <a:pt x="120" y="90"/>
                  </a:cubicBezTo>
                  <a:cubicBezTo>
                    <a:pt x="115" y="88"/>
                    <a:pt x="111" y="87"/>
                    <a:pt x="106" y="85"/>
                  </a:cubicBezTo>
                  <a:cubicBezTo>
                    <a:pt x="114" y="88"/>
                    <a:pt x="122" y="90"/>
                    <a:pt x="130" y="92"/>
                  </a:cubicBezTo>
                  <a:close/>
                  <a:moveTo>
                    <a:pt x="33" y="64"/>
                  </a:moveTo>
                  <a:cubicBezTo>
                    <a:pt x="33" y="64"/>
                    <a:pt x="34" y="63"/>
                    <a:pt x="34" y="62"/>
                  </a:cubicBezTo>
                  <a:cubicBezTo>
                    <a:pt x="43" y="65"/>
                    <a:pt x="52" y="70"/>
                    <a:pt x="61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4" y="73"/>
                    <a:pt x="64" y="73"/>
                    <a:pt x="65" y="73"/>
                  </a:cubicBezTo>
                  <a:cubicBezTo>
                    <a:pt x="65" y="73"/>
                    <a:pt x="65" y="73"/>
                    <a:pt x="66" y="73"/>
                  </a:cubicBezTo>
                  <a:cubicBezTo>
                    <a:pt x="71" y="75"/>
                    <a:pt x="77" y="78"/>
                    <a:pt x="83" y="79"/>
                  </a:cubicBezTo>
                  <a:cubicBezTo>
                    <a:pt x="89" y="81"/>
                    <a:pt x="96" y="82"/>
                    <a:pt x="102" y="85"/>
                  </a:cubicBezTo>
                  <a:cubicBezTo>
                    <a:pt x="109" y="87"/>
                    <a:pt x="115" y="89"/>
                    <a:pt x="122" y="91"/>
                  </a:cubicBezTo>
                  <a:cubicBezTo>
                    <a:pt x="123" y="91"/>
                    <a:pt x="127" y="93"/>
                    <a:pt x="127" y="93"/>
                  </a:cubicBezTo>
                  <a:cubicBezTo>
                    <a:pt x="127" y="93"/>
                    <a:pt x="127" y="93"/>
                    <a:pt x="127" y="93"/>
                  </a:cubicBezTo>
                  <a:cubicBezTo>
                    <a:pt x="126" y="93"/>
                    <a:pt x="126" y="93"/>
                    <a:pt x="124" y="93"/>
                  </a:cubicBezTo>
                  <a:cubicBezTo>
                    <a:pt x="121" y="92"/>
                    <a:pt x="118" y="91"/>
                    <a:pt x="115" y="90"/>
                  </a:cubicBezTo>
                  <a:cubicBezTo>
                    <a:pt x="101" y="87"/>
                    <a:pt x="87" y="82"/>
                    <a:pt x="74" y="77"/>
                  </a:cubicBezTo>
                  <a:cubicBezTo>
                    <a:pt x="60" y="73"/>
                    <a:pt x="46" y="70"/>
                    <a:pt x="33" y="64"/>
                  </a:cubicBezTo>
                  <a:close/>
                  <a:moveTo>
                    <a:pt x="35" y="61"/>
                  </a:moveTo>
                  <a:cubicBezTo>
                    <a:pt x="36" y="60"/>
                    <a:pt x="37" y="58"/>
                    <a:pt x="38" y="56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44" y="61"/>
                    <a:pt x="51" y="62"/>
                    <a:pt x="58" y="66"/>
                  </a:cubicBezTo>
                  <a:cubicBezTo>
                    <a:pt x="52" y="63"/>
                    <a:pt x="44" y="60"/>
                    <a:pt x="38" y="59"/>
                  </a:cubicBezTo>
                  <a:cubicBezTo>
                    <a:pt x="38" y="58"/>
                    <a:pt x="37" y="59"/>
                    <a:pt x="38" y="59"/>
                  </a:cubicBezTo>
                  <a:cubicBezTo>
                    <a:pt x="43" y="64"/>
                    <a:pt x="51" y="66"/>
                    <a:pt x="58" y="69"/>
                  </a:cubicBezTo>
                  <a:cubicBezTo>
                    <a:pt x="59" y="70"/>
                    <a:pt x="59" y="70"/>
                    <a:pt x="59" y="71"/>
                  </a:cubicBezTo>
                  <a:cubicBezTo>
                    <a:pt x="58" y="71"/>
                    <a:pt x="58" y="70"/>
                    <a:pt x="57" y="70"/>
                  </a:cubicBezTo>
                  <a:cubicBezTo>
                    <a:pt x="55" y="69"/>
                    <a:pt x="52" y="68"/>
                    <a:pt x="50" y="67"/>
                  </a:cubicBezTo>
                  <a:cubicBezTo>
                    <a:pt x="45" y="65"/>
                    <a:pt x="40" y="63"/>
                    <a:pt x="35" y="61"/>
                  </a:cubicBezTo>
                  <a:close/>
                  <a:moveTo>
                    <a:pt x="39" y="56"/>
                  </a:moveTo>
                  <a:cubicBezTo>
                    <a:pt x="39" y="55"/>
                    <a:pt x="40" y="54"/>
                    <a:pt x="40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45" y="56"/>
                    <a:pt x="49" y="58"/>
                    <a:pt x="54" y="59"/>
                  </a:cubicBezTo>
                  <a:cubicBezTo>
                    <a:pt x="54" y="59"/>
                    <a:pt x="54" y="60"/>
                    <a:pt x="54" y="60"/>
                  </a:cubicBezTo>
                  <a:cubicBezTo>
                    <a:pt x="55" y="60"/>
                    <a:pt x="55" y="61"/>
                    <a:pt x="55" y="61"/>
                  </a:cubicBezTo>
                  <a:cubicBezTo>
                    <a:pt x="54" y="61"/>
                    <a:pt x="53" y="60"/>
                    <a:pt x="52" y="60"/>
                  </a:cubicBezTo>
                  <a:cubicBezTo>
                    <a:pt x="48" y="58"/>
                    <a:pt x="43" y="57"/>
                    <a:pt x="39" y="56"/>
                  </a:cubicBezTo>
                  <a:close/>
                  <a:moveTo>
                    <a:pt x="40" y="53"/>
                  </a:moveTo>
                  <a:cubicBezTo>
                    <a:pt x="41" y="53"/>
                    <a:pt x="41" y="53"/>
                    <a:pt x="41" y="52"/>
                  </a:cubicBezTo>
                  <a:cubicBezTo>
                    <a:pt x="45" y="54"/>
                    <a:pt x="50" y="56"/>
                    <a:pt x="54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49" y="57"/>
                    <a:pt x="45" y="55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lose/>
                  <a:moveTo>
                    <a:pt x="42" y="52"/>
                  </a:moveTo>
                  <a:cubicBezTo>
                    <a:pt x="42" y="51"/>
                    <a:pt x="43" y="50"/>
                    <a:pt x="43" y="50"/>
                  </a:cubicBezTo>
                  <a:cubicBezTo>
                    <a:pt x="43" y="50"/>
                    <a:pt x="43" y="50"/>
                    <a:pt x="44" y="50"/>
                  </a:cubicBezTo>
                  <a:cubicBezTo>
                    <a:pt x="47" y="51"/>
                    <a:pt x="51" y="53"/>
                    <a:pt x="55" y="55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0" y="55"/>
                    <a:pt x="46" y="53"/>
                    <a:pt x="42" y="52"/>
                  </a:cubicBezTo>
                  <a:close/>
                  <a:moveTo>
                    <a:pt x="44" y="49"/>
                  </a:moveTo>
                  <a:cubicBezTo>
                    <a:pt x="45" y="47"/>
                    <a:pt x="47" y="46"/>
                    <a:pt x="49" y="44"/>
                  </a:cubicBezTo>
                  <a:cubicBezTo>
                    <a:pt x="51" y="47"/>
                    <a:pt x="54" y="49"/>
                    <a:pt x="57" y="51"/>
                  </a:cubicBezTo>
                  <a:cubicBezTo>
                    <a:pt x="59" y="52"/>
                    <a:pt x="57" y="51"/>
                    <a:pt x="56" y="51"/>
                  </a:cubicBezTo>
                  <a:cubicBezTo>
                    <a:pt x="55" y="50"/>
                    <a:pt x="53" y="49"/>
                    <a:pt x="52" y="49"/>
                  </a:cubicBezTo>
                  <a:cubicBezTo>
                    <a:pt x="50" y="48"/>
                    <a:pt x="49" y="47"/>
                    <a:pt x="47" y="47"/>
                  </a:cubicBezTo>
                  <a:cubicBezTo>
                    <a:pt x="47" y="46"/>
                    <a:pt x="46" y="47"/>
                    <a:pt x="47" y="47"/>
                  </a:cubicBezTo>
                  <a:cubicBezTo>
                    <a:pt x="49" y="49"/>
                    <a:pt x="53" y="53"/>
                    <a:pt x="56" y="54"/>
                  </a:cubicBezTo>
                  <a:cubicBezTo>
                    <a:pt x="52" y="53"/>
                    <a:pt x="48" y="51"/>
                    <a:pt x="44" y="49"/>
                  </a:cubicBezTo>
                  <a:close/>
                  <a:moveTo>
                    <a:pt x="49" y="43"/>
                  </a:moveTo>
                  <a:cubicBezTo>
                    <a:pt x="50" y="43"/>
                    <a:pt x="51" y="42"/>
                    <a:pt x="52" y="41"/>
                  </a:cubicBezTo>
                  <a:cubicBezTo>
                    <a:pt x="54" y="44"/>
                    <a:pt x="57" y="47"/>
                    <a:pt x="61" y="49"/>
                  </a:cubicBezTo>
                  <a:cubicBezTo>
                    <a:pt x="59" y="48"/>
                    <a:pt x="58" y="48"/>
                    <a:pt x="56" y="47"/>
                  </a:cubicBezTo>
                  <a:cubicBezTo>
                    <a:pt x="54" y="46"/>
                    <a:pt x="52" y="44"/>
                    <a:pt x="49" y="43"/>
                  </a:cubicBezTo>
                  <a:close/>
                  <a:moveTo>
                    <a:pt x="52" y="41"/>
                  </a:moveTo>
                  <a:cubicBezTo>
                    <a:pt x="53" y="40"/>
                    <a:pt x="55" y="39"/>
                    <a:pt x="56" y="38"/>
                  </a:cubicBezTo>
                  <a:cubicBezTo>
                    <a:pt x="56" y="37"/>
                    <a:pt x="57" y="37"/>
                    <a:pt x="57" y="36"/>
                  </a:cubicBezTo>
                  <a:cubicBezTo>
                    <a:pt x="57" y="36"/>
                    <a:pt x="57" y="36"/>
                    <a:pt x="58" y="37"/>
                  </a:cubicBezTo>
                  <a:cubicBezTo>
                    <a:pt x="60" y="39"/>
                    <a:pt x="63" y="41"/>
                    <a:pt x="66" y="43"/>
                  </a:cubicBezTo>
                  <a:cubicBezTo>
                    <a:pt x="63" y="41"/>
                    <a:pt x="59" y="40"/>
                    <a:pt x="56" y="39"/>
                  </a:cubicBezTo>
                  <a:cubicBezTo>
                    <a:pt x="56" y="38"/>
                    <a:pt x="55" y="39"/>
                    <a:pt x="56" y="39"/>
                  </a:cubicBezTo>
                  <a:cubicBezTo>
                    <a:pt x="58" y="41"/>
                    <a:pt x="60" y="43"/>
                    <a:pt x="62" y="44"/>
                  </a:cubicBezTo>
                  <a:cubicBezTo>
                    <a:pt x="59" y="43"/>
                    <a:pt x="55" y="42"/>
                    <a:pt x="52" y="41"/>
                  </a:cubicBezTo>
                  <a:close/>
                  <a:moveTo>
                    <a:pt x="58" y="36"/>
                  </a:moveTo>
                  <a:cubicBezTo>
                    <a:pt x="59" y="35"/>
                    <a:pt x="60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4" y="39"/>
                    <a:pt x="71" y="41"/>
                    <a:pt x="75" y="45"/>
                  </a:cubicBezTo>
                  <a:cubicBezTo>
                    <a:pt x="79" y="47"/>
                    <a:pt x="75" y="44"/>
                    <a:pt x="74" y="44"/>
                  </a:cubicBezTo>
                  <a:cubicBezTo>
                    <a:pt x="72" y="43"/>
                    <a:pt x="71" y="42"/>
                    <a:pt x="69" y="41"/>
                  </a:cubicBezTo>
                  <a:cubicBezTo>
                    <a:pt x="65" y="39"/>
                    <a:pt x="62" y="38"/>
                    <a:pt x="58" y="36"/>
                  </a:cubicBezTo>
                  <a:cubicBezTo>
                    <a:pt x="58" y="36"/>
                    <a:pt x="58" y="36"/>
                    <a:pt x="58" y="36"/>
                  </a:cubicBezTo>
                  <a:close/>
                  <a:moveTo>
                    <a:pt x="61" y="33"/>
                  </a:moveTo>
                  <a:cubicBezTo>
                    <a:pt x="62" y="33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6" y="34"/>
                    <a:pt x="68" y="36"/>
                    <a:pt x="70" y="37"/>
                  </a:cubicBezTo>
                  <a:cubicBezTo>
                    <a:pt x="67" y="36"/>
                    <a:pt x="64" y="35"/>
                    <a:pt x="61" y="33"/>
                  </a:cubicBezTo>
                  <a:cubicBezTo>
                    <a:pt x="61" y="33"/>
                    <a:pt x="61" y="33"/>
                    <a:pt x="61" y="33"/>
                  </a:cubicBezTo>
                  <a:close/>
                  <a:moveTo>
                    <a:pt x="64" y="32"/>
                  </a:moveTo>
                  <a:cubicBezTo>
                    <a:pt x="68" y="29"/>
                    <a:pt x="72" y="26"/>
                    <a:pt x="77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7" y="24"/>
                    <a:pt x="77" y="25"/>
                    <a:pt x="77" y="25"/>
                  </a:cubicBezTo>
                  <a:cubicBezTo>
                    <a:pt x="78" y="25"/>
                    <a:pt x="79" y="26"/>
                    <a:pt x="80" y="26"/>
                  </a:cubicBezTo>
                  <a:cubicBezTo>
                    <a:pt x="79" y="26"/>
                    <a:pt x="78" y="25"/>
                    <a:pt x="77" y="25"/>
                  </a:cubicBezTo>
                  <a:cubicBezTo>
                    <a:pt x="76" y="25"/>
                    <a:pt x="76" y="26"/>
                    <a:pt x="76" y="26"/>
                  </a:cubicBezTo>
                  <a:cubicBezTo>
                    <a:pt x="77" y="26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5" y="27"/>
                    <a:pt x="74" y="26"/>
                    <a:pt x="73" y="27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3" y="28"/>
                    <a:pt x="74" y="28"/>
                    <a:pt x="75" y="29"/>
                  </a:cubicBezTo>
                  <a:cubicBezTo>
                    <a:pt x="74" y="28"/>
                    <a:pt x="72" y="28"/>
                    <a:pt x="71" y="28"/>
                  </a:cubicBezTo>
                  <a:cubicBezTo>
                    <a:pt x="71" y="28"/>
                    <a:pt x="71" y="28"/>
                    <a:pt x="71" y="29"/>
                  </a:cubicBezTo>
                  <a:cubicBezTo>
                    <a:pt x="72" y="29"/>
                    <a:pt x="74" y="30"/>
                    <a:pt x="75" y="30"/>
                  </a:cubicBezTo>
                  <a:cubicBezTo>
                    <a:pt x="74" y="32"/>
                    <a:pt x="76" y="34"/>
                    <a:pt x="78" y="34"/>
                  </a:cubicBezTo>
                  <a:cubicBezTo>
                    <a:pt x="78" y="34"/>
                    <a:pt x="79" y="34"/>
                    <a:pt x="79" y="34"/>
                  </a:cubicBezTo>
                  <a:cubicBezTo>
                    <a:pt x="80" y="35"/>
                    <a:pt x="81" y="36"/>
                    <a:pt x="83" y="37"/>
                  </a:cubicBezTo>
                  <a:cubicBezTo>
                    <a:pt x="83" y="37"/>
                    <a:pt x="83" y="38"/>
                    <a:pt x="84" y="38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3" y="38"/>
                    <a:pt x="83" y="38"/>
                    <a:pt x="83" y="37"/>
                  </a:cubicBezTo>
                  <a:cubicBezTo>
                    <a:pt x="82" y="37"/>
                    <a:pt x="80" y="36"/>
                    <a:pt x="79" y="36"/>
                  </a:cubicBezTo>
                  <a:cubicBezTo>
                    <a:pt x="76" y="34"/>
                    <a:pt x="72" y="31"/>
                    <a:pt x="68" y="29"/>
                  </a:cubicBezTo>
                  <a:cubicBezTo>
                    <a:pt x="68" y="29"/>
                    <a:pt x="68" y="30"/>
                    <a:pt x="68" y="30"/>
                  </a:cubicBezTo>
                  <a:cubicBezTo>
                    <a:pt x="73" y="32"/>
                    <a:pt x="78" y="36"/>
                    <a:pt x="83" y="38"/>
                  </a:cubicBezTo>
                  <a:cubicBezTo>
                    <a:pt x="83" y="39"/>
                    <a:pt x="82" y="39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79" y="37"/>
                    <a:pt x="76" y="36"/>
                    <a:pt x="73" y="34"/>
                  </a:cubicBezTo>
                  <a:cubicBezTo>
                    <a:pt x="72" y="33"/>
                    <a:pt x="71" y="32"/>
                    <a:pt x="69" y="32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68" y="31"/>
                    <a:pt x="67" y="30"/>
                    <a:pt x="67" y="30"/>
                  </a:cubicBezTo>
                  <a:cubicBezTo>
                    <a:pt x="66" y="30"/>
                    <a:pt x="66" y="31"/>
                    <a:pt x="66" y="31"/>
                  </a:cubicBezTo>
                  <a:cubicBezTo>
                    <a:pt x="71" y="34"/>
                    <a:pt x="75" y="38"/>
                    <a:pt x="79" y="40"/>
                  </a:cubicBezTo>
                  <a:cubicBezTo>
                    <a:pt x="74" y="38"/>
                    <a:pt x="69" y="35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93" y="36"/>
                  </a:moveTo>
                  <a:cubicBezTo>
                    <a:pt x="92" y="35"/>
                    <a:pt x="91" y="35"/>
                    <a:pt x="90" y="34"/>
                  </a:cubicBezTo>
                  <a:cubicBezTo>
                    <a:pt x="86" y="31"/>
                    <a:pt x="91" y="33"/>
                    <a:pt x="92" y="34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4" y="35"/>
                    <a:pt x="96" y="37"/>
                    <a:pt x="97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7" y="37"/>
                  </a:cubicBezTo>
                  <a:cubicBezTo>
                    <a:pt x="96" y="37"/>
                    <a:pt x="94" y="36"/>
                    <a:pt x="93" y="36"/>
                  </a:cubicBezTo>
                  <a:close/>
                  <a:moveTo>
                    <a:pt x="93" y="33"/>
                  </a:moveTo>
                  <a:cubicBezTo>
                    <a:pt x="93" y="33"/>
                    <a:pt x="93" y="33"/>
                    <a:pt x="93" y="33"/>
                  </a:cubicBezTo>
                  <a:cubicBezTo>
                    <a:pt x="93" y="33"/>
                    <a:pt x="93" y="33"/>
                    <a:pt x="93" y="33"/>
                  </a:cubicBezTo>
                  <a:close/>
                  <a:moveTo>
                    <a:pt x="89" y="31"/>
                  </a:moveTo>
                  <a:cubicBezTo>
                    <a:pt x="90" y="31"/>
                    <a:pt x="91" y="30"/>
                    <a:pt x="92" y="29"/>
                  </a:cubicBezTo>
                  <a:cubicBezTo>
                    <a:pt x="92" y="29"/>
                    <a:pt x="92" y="30"/>
                    <a:pt x="92" y="30"/>
                  </a:cubicBezTo>
                  <a:cubicBezTo>
                    <a:pt x="92" y="31"/>
                    <a:pt x="93" y="32"/>
                    <a:pt x="94" y="33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93" y="33"/>
                    <a:pt x="93" y="32"/>
                    <a:pt x="92" y="32"/>
                  </a:cubicBezTo>
                  <a:cubicBezTo>
                    <a:pt x="92" y="32"/>
                    <a:pt x="91" y="32"/>
                    <a:pt x="91" y="32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0" y="32"/>
                    <a:pt x="89" y="31"/>
                    <a:pt x="89" y="31"/>
                  </a:cubicBezTo>
                  <a:close/>
                  <a:moveTo>
                    <a:pt x="92" y="29"/>
                  </a:moveTo>
                  <a:cubicBezTo>
                    <a:pt x="92" y="29"/>
                    <a:pt x="92" y="29"/>
                    <a:pt x="92" y="29"/>
                  </a:cubicBezTo>
                  <a:cubicBezTo>
                    <a:pt x="93" y="29"/>
                    <a:pt x="93" y="28"/>
                    <a:pt x="94" y="28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5" y="30"/>
                    <a:pt x="98" y="32"/>
                    <a:pt x="92" y="29"/>
                  </a:cubicBezTo>
                  <a:cubicBezTo>
                    <a:pt x="92" y="29"/>
                    <a:pt x="92" y="29"/>
                    <a:pt x="92" y="29"/>
                  </a:cubicBezTo>
                  <a:close/>
                  <a:moveTo>
                    <a:pt x="94" y="28"/>
                  </a:moveTo>
                  <a:cubicBezTo>
                    <a:pt x="94" y="27"/>
                    <a:pt x="95" y="27"/>
                    <a:pt x="95" y="27"/>
                  </a:cubicBezTo>
                  <a:cubicBezTo>
                    <a:pt x="96" y="26"/>
                    <a:pt x="97" y="27"/>
                    <a:pt x="97" y="28"/>
                  </a:cubicBezTo>
                  <a:cubicBezTo>
                    <a:pt x="96" y="28"/>
                    <a:pt x="95" y="28"/>
                    <a:pt x="94" y="28"/>
                  </a:cubicBezTo>
                  <a:cubicBezTo>
                    <a:pt x="94" y="28"/>
                    <a:pt x="94" y="28"/>
                    <a:pt x="94" y="28"/>
                  </a:cubicBezTo>
                  <a:close/>
                  <a:moveTo>
                    <a:pt x="97" y="29"/>
                  </a:moveTo>
                  <a:cubicBezTo>
                    <a:pt x="97" y="29"/>
                    <a:pt x="97" y="29"/>
                    <a:pt x="97" y="30"/>
                  </a:cubicBezTo>
                  <a:cubicBezTo>
                    <a:pt x="96" y="29"/>
                    <a:pt x="95" y="28"/>
                    <a:pt x="97" y="29"/>
                  </a:cubicBezTo>
                  <a:close/>
                  <a:moveTo>
                    <a:pt x="102" y="36"/>
                  </a:moveTo>
                  <a:cubicBezTo>
                    <a:pt x="102" y="36"/>
                    <a:pt x="102" y="36"/>
                    <a:pt x="102" y="37"/>
                  </a:cubicBezTo>
                  <a:cubicBezTo>
                    <a:pt x="103" y="37"/>
                    <a:pt x="105" y="38"/>
                    <a:pt x="105" y="39"/>
                  </a:cubicBezTo>
                  <a:cubicBezTo>
                    <a:pt x="105" y="39"/>
                    <a:pt x="105" y="39"/>
                    <a:pt x="104" y="39"/>
                  </a:cubicBezTo>
                  <a:cubicBezTo>
                    <a:pt x="104" y="39"/>
                    <a:pt x="104" y="39"/>
                    <a:pt x="104" y="39"/>
                  </a:cubicBezTo>
                  <a:cubicBezTo>
                    <a:pt x="101" y="38"/>
                    <a:pt x="99" y="36"/>
                    <a:pt x="96" y="35"/>
                  </a:cubicBezTo>
                  <a:cubicBezTo>
                    <a:pt x="97" y="35"/>
                    <a:pt x="97" y="34"/>
                    <a:pt x="97" y="34"/>
                  </a:cubicBezTo>
                  <a:cubicBezTo>
                    <a:pt x="96" y="33"/>
                    <a:pt x="95" y="32"/>
                    <a:pt x="94" y="31"/>
                  </a:cubicBezTo>
                  <a:cubicBezTo>
                    <a:pt x="93" y="30"/>
                    <a:pt x="95" y="31"/>
                    <a:pt x="96" y="31"/>
                  </a:cubicBezTo>
                  <a:cubicBezTo>
                    <a:pt x="96" y="32"/>
                    <a:pt x="96" y="33"/>
                    <a:pt x="96" y="33"/>
                  </a:cubicBezTo>
                  <a:cubicBezTo>
                    <a:pt x="97" y="35"/>
                    <a:pt x="100" y="36"/>
                    <a:pt x="102" y="36"/>
                  </a:cubicBezTo>
                  <a:close/>
                  <a:moveTo>
                    <a:pt x="106" y="35"/>
                  </a:moveTo>
                  <a:cubicBezTo>
                    <a:pt x="106" y="36"/>
                    <a:pt x="107" y="37"/>
                    <a:pt x="108" y="37"/>
                  </a:cubicBezTo>
                  <a:cubicBezTo>
                    <a:pt x="106" y="37"/>
                    <a:pt x="105" y="36"/>
                    <a:pt x="103" y="35"/>
                  </a:cubicBezTo>
                  <a:cubicBezTo>
                    <a:pt x="104" y="35"/>
                    <a:pt x="105" y="35"/>
                    <a:pt x="106" y="35"/>
                  </a:cubicBezTo>
                  <a:cubicBezTo>
                    <a:pt x="106" y="35"/>
                    <a:pt x="106" y="35"/>
                    <a:pt x="106" y="35"/>
                  </a:cubicBezTo>
                  <a:close/>
                  <a:moveTo>
                    <a:pt x="106" y="35"/>
                  </a:moveTo>
                  <a:cubicBezTo>
                    <a:pt x="107" y="35"/>
                    <a:pt x="108" y="34"/>
                    <a:pt x="109" y="34"/>
                  </a:cubicBezTo>
                  <a:cubicBezTo>
                    <a:pt x="109" y="34"/>
                    <a:pt x="109" y="34"/>
                    <a:pt x="109" y="35"/>
                  </a:cubicBezTo>
                  <a:cubicBezTo>
                    <a:pt x="109" y="36"/>
                    <a:pt x="111" y="37"/>
                    <a:pt x="109" y="36"/>
                  </a:cubicBezTo>
                  <a:cubicBezTo>
                    <a:pt x="107" y="35"/>
                    <a:pt x="107" y="35"/>
                    <a:pt x="106" y="35"/>
                  </a:cubicBezTo>
                  <a:close/>
                  <a:moveTo>
                    <a:pt x="110" y="34"/>
                  </a:moveTo>
                  <a:cubicBezTo>
                    <a:pt x="111" y="34"/>
                    <a:pt x="113" y="34"/>
                    <a:pt x="112" y="35"/>
                  </a:cubicBezTo>
                  <a:cubicBezTo>
                    <a:pt x="112" y="35"/>
                    <a:pt x="112" y="35"/>
                    <a:pt x="112" y="36"/>
                  </a:cubicBezTo>
                  <a:cubicBezTo>
                    <a:pt x="111" y="35"/>
                    <a:pt x="110" y="35"/>
                    <a:pt x="110" y="34"/>
                  </a:cubicBezTo>
                  <a:close/>
                  <a:moveTo>
                    <a:pt x="112" y="36"/>
                  </a:moveTo>
                  <a:cubicBezTo>
                    <a:pt x="111" y="36"/>
                    <a:pt x="111" y="36"/>
                    <a:pt x="111" y="37"/>
                  </a:cubicBezTo>
                  <a:cubicBezTo>
                    <a:pt x="110" y="35"/>
                    <a:pt x="110" y="35"/>
                    <a:pt x="112" y="36"/>
                  </a:cubicBezTo>
                  <a:close/>
                  <a:moveTo>
                    <a:pt x="110" y="37"/>
                  </a:moveTo>
                  <a:cubicBezTo>
                    <a:pt x="110" y="37"/>
                    <a:pt x="109" y="37"/>
                    <a:pt x="109" y="38"/>
                  </a:cubicBezTo>
                  <a:cubicBezTo>
                    <a:pt x="107" y="36"/>
                    <a:pt x="109" y="37"/>
                    <a:pt x="110" y="37"/>
                  </a:cubicBezTo>
                  <a:close/>
                  <a:moveTo>
                    <a:pt x="108" y="38"/>
                  </a:moveTo>
                  <a:cubicBezTo>
                    <a:pt x="107" y="38"/>
                    <a:pt x="106" y="38"/>
                    <a:pt x="105" y="38"/>
                  </a:cubicBezTo>
                  <a:cubicBezTo>
                    <a:pt x="105" y="38"/>
                    <a:pt x="103" y="36"/>
                    <a:pt x="103" y="36"/>
                  </a:cubicBezTo>
                  <a:cubicBezTo>
                    <a:pt x="105" y="37"/>
                    <a:pt x="106" y="37"/>
                    <a:pt x="108" y="38"/>
                  </a:cubicBezTo>
                  <a:close/>
                  <a:moveTo>
                    <a:pt x="103" y="39"/>
                  </a:moveTo>
                  <a:cubicBezTo>
                    <a:pt x="102" y="39"/>
                    <a:pt x="101" y="39"/>
                    <a:pt x="101" y="39"/>
                  </a:cubicBezTo>
                  <a:cubicBezTo>
                    <a:pt x="99" y="38"/>
                    <a:pt x="98" y="37"/>
                    <a:pt x="97" y="37"/>
                  </a:cubicBezTo>
                  <a:cubicBezTo>
                    <a:pt x="96" y="36"/>
                    <a:pt x="95" y="35"/>
                    <a:pt x="95" y="35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8" y="36"/>
                    <a:pt x="100" y="38"/>
                    <a:pt x="103" y="39"/>
                  </a:cubicBezTo>
                  <a:close/>
                  <a:moveTo>
                    <a:pt x="91" y="35"/>
                  </a:moveTo>
                  <a:cubicBezTo>
                    <a:pt x="90" y="35"/>
                    <a:pt x="90" y="35"/>
                    <a:pt x="90" y="35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88" y="34"/>
                    <a:pt x="87" y="33"/>
                    <a:pt x="85" y="33"/>
                  </a:cubicBezTo>
                  <a:cubicBezTo>
                    <a:pt x="86" y="33"/>
                    <a:pt x="86" y="32"/>
                    <a:pt x="87" y="32"/>
                  </a:cubicBezTo>
                  <a:cubicBezTo>
                    <a:pt x="88" y="33"/>
                    <a:pt x="89" y="34"/>
                    <a:pt x="91" y="35"/>
                  </a:cubicBezTo>
                  <a:close/>
                  <a:moveTo>
                    <a:pt x="81" y="26"/>
                  </a:moveTo>
                  <a:cubicBezTo>
                    <a:pt x="80" y="26"/>
                    <a:pt x="79" y="25"/>
                    <a:pt x="78" y="25"/>
                  </a:cubicBezTo>
                  <a:cubicBezTo>
                    <a:pt x="80" y="25"/>
                    <a:pt x="82" y="25"/>
                    <a:pt x="83" y="26"/>
                  </a:cubicBezTo>
                  <a:cubicBezTo>
                    <a:pt x="83" y="26"/>
                    <a:pt x="82" y="26"/>
                    <a:pt x="81" y="26"/>
                  </a:cubicBezTo>
                  <a:close/>
                  <a:moveTo>
                    <a:pt x="76" y="28"/>
                  </a:moveTo>
                  <a:cubicBezTo>
                    <a:pt x="75" y="28"/>
                    <a:pt x="74" y="28"/>
                    <a:pt x="74" y="27"/>
                  </a:cubicBezTo>
                  <a:cubicBezTo>
                    <a:pt x="75" y="27"/>
                    <a:pt x="75" y="28"/>
                    <a:pt x="76" y="28"/>
                  </a:cubicBezTo>
                  <a:cubicBezTo>
                    <a:pt x="76" y="28"/>
                    <a:pt x="76" y="28"/>
                    <a:pt x="76" y="28"/>
                  </a:cubicBezTo>
                  <a:close/>
                  <a:moveTo>
                    <a:pt x="78" y="26"/>
                  </a:moveTo>
                  <a:cubicBezTo>
                    <a:pt x="78" y="26"/>
                    <a:pt x="78" y="26"/>
                    <a:pt x="79" y="26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6"/>
                    <a:pt x="78" y="26"/>
                    <a:pt x="78" y="26"/>
                  </a:cubicBezTo>
                  <a:close/>
                  <a:moveTo>
                    <a:pt x="83" y="34"/>
                  </a:moveTo>
                  <a:cubicBezTo>
                    <a:pt x="83" y="34"/>
                    <a:pt x="82" y="34"/>
                    <a:pt x="82" y="34"/>
                  </a:cubicBezTo>
                  <a:cubicBezTo>
                    <a:pt x="83" y="33"/>
                    <a:pt x="83" y="33"/>
                    <a:pt x="84" y="33"/>
                  </a:cubicBezTo>
                  <a:cubicBezTo>
                    <a:pt x="85" y="34"/>
                    <a:pt x="86" y="34"/>
                    <a:pt x="86" y="35"/>
                  </a:cubicBezTo>
                  <a:cubicBezTo>
                    <a:pt x="86" y="35"/>
                    <a:pt x="87" y="36"/>
                    <a:pt x="87" y="36"/>
                  </a:cubicBezTo>
                  <a:cubicBezTo>
                    <a:pt x="87" y="36"/>
                    <a:pt x="86" y="36"/>
                    <a:pt x="86" y="36"/>
                  </a:cubicBezTo>
                  <a:cubicBezTo>
                    <a:pt x="85" y="36"/>
                    <a:pt x="84" y="35"/>
                    <a:pt x="83" y="34"/>
                  </a:cubicBezTo>
                  <a:close/>
                  <a:moveTo>
                    <a:pt x="89" y="35"/>
                  </a:moveTo>
                  <a:cubicBezTo>
                    <a:pt x="88" y="35"/>
                    <a:pt x="88" y="35"/>
                    <a:pt x="87" y="36"/>
                  </a:cubicBezTo>
                  <a:cubicBezTo>
                    <a:pt x="87" y="35"/>
                    <a:pt x="86" y="34"/>
                    <a:pt x="85" y="33"/>
                  </a:cubicBezTo>
                  <a:cubicBezTo>
                    <a:pt x="86" y="34"/>
                    <a:pt x="87" y="35"/>
                    <a:pt x="89" y="35"/>
                  </a:cubicBezTo>
                  <a:close/>
                  <a:moveTo>
                    <a:pt x="86" y="36"/>
                  </a:moveTo>
                  <a:cubicBezTo>
                    <a:pt x="85" y="37"/>
                    <a:pt x="85" y="37"/>
                    <a:pt x="84" y="37"/>
                  </a:cubicBezTo>
                  <a:cubicBezTo>
                    <a:pt x="83" y="36"/>
                    <a:pt x="81" y="35"/>
                    <a:pt x="80" y="34"/>
                  </a:cubicBezTo>
                  <a:cubicBezTo>
                    <a:pt x="80" y="34"/>
                    <a:pt x="80" y="34"/>
                    <a:pt x="80" y="34"/>
                  </a:cubicBezTo>
                  <a:cubicBezTo>
                    <a:pt x="80" y="34"/>
                    <a:pt x="81" y="34"/>
                    <a:pt x="81" y="34"/>
                  </a:cubicBezTo>
                  <a:cubicBezTo>
                    <a:pt x="81" y="34"/>
                    <a:pt x="82" y="34"/>
                    <a:pt x="82" y="34"/>
                  </a:cubicBezTo>
                  <a:cubicBezTo>
                    <a:pt x="83" y="35"/>
                    <a:pt x="84" y="36"/>
                    <a:pt x="86" y="36"/>
                  </a:cubicBezTo>
                  <a:close/>
                  <a:moveTo>
                    <a:pt x="221" y="133"/>
                  </a:moveTo>
                  <a:cubicBezTo>
                    <a:pt x="220" y="132"/>
                    <a:pt x="219" y="132"/>
                    <a:pt x="219" y="131"/>
                  </a:cubicBezTo>
                  <a:cubicBezTo>
                    <a:pt x="217" y="128"/>
                    <a:pt x="220" y="130"/>
                    <a:pt x="221" y="130"/>
                  </a:cubicBezTo>
                  <a:cubicBezTo>
                    <a:pt x="222" y="130"/>
                    <a:pt x="222" y="130"/>
                    <a:pt x="222" y="130"/>
                  </a:cubicBezTo>
                  <a:cubicBezTo>
                    <a:pt x="222" y="131"/>
                    <a:pt x="221" y="132"/>
                    <a:pt x="221" y="133"/>
                  </a:cubicBezTo>
                  <a:close/>
                  <a:moveTo>
                    <a:pt x="222" y="126"/>
                  </a:moveTo>
                  <a:cubicBezTo>
                    <a:pt x="221" y="125"/>
                    <a:pt x="220" y="124"/>
                    <a:pt x="218" y="123"/>
                  </a:cubicBezTo>
                  <a:cubicBezTo>
                    <a:pt x="218" y="123"/>
                    <a:pt x="217" y="122"/>
                    <a:pt x="217" y="122"/>
                  </a:cubicBezTo>
                  <a:cubicBezTo>
                    <a:pt x="217" y="122"/>
                    <a:pt x="217" y="121"/>
                    <a:pt x="217" y="121"/>
                  </a:cubicBezTo>
                  <a:cubicBezTo>
                    <a:pt x="217" y="121"/>
                    <a:pt x="218" y="122"/>
                    <a:pt x="218" y="122"/>
                  </a:cubicBezTo>
                  <a:cubicBezTo>
                    <a:pt x="220" y="122"/>
                    <a:pt x="221" y="123"/>
                    <a:pt x="223" y="124"/>
                  </a:cubicBezTo>
                  <a:cubicBezTo>
                    <a:pt x="223" y="125"/>
                    <a:pt x="223" y="125"/>
                    <a:pt x="222" y="126"/>
                  </a:cubicBezTo>
                  <a:close/>
                  <a:moveTo>
                    <a:pt x="222" y="127"/>
                  </a:moveTo>
                  <a:cubicBezTo>
                    <a:pt x="222" y="128"/>
                    <a:pt x="222" y="129"/>
                    <a:pt x="222" y="130"/>
                  </a:cubicBezTo>
                  <a:cubicBezTo>
                    <a:pt x="222" y="130"/>
                    <a:pt x="222" y="130"/>
                    <a:pt x="222" y="130"/>
                  </a:cubicBezTo>
                  <a:cubicBezTo>
                    <a:pt x="221" y="128"/>
                    <a:pt x="219" y="127"/>
                    <a:pt x="218" y="126"/>
                  </a:cubicBezTo>
                  <a:cubicBezTo>
                    <a:pt x="219" y="126"/>
                    <a:pt x="220" y="126"/>
                    <a:pt x="220" y="126"/>
                  </a:cubicBezTo>
                  <a:cubicBezTo>
                    <a:pt x="221" y="127"/>
                    <a:pt x="222" y="127"/>
                    <a:pt x="222" y="127"/>
                  </a:cubicBezTo>
                  <a:cubicBezTo>
                    <a:pt x="222" y="127"/>
                    <a:pt x="222" y="127"/>
                    <a:pt x="222" y="127"/>
                  </a:cubicBezTo>
                  <a:close/>
                  <a:moveTo>
                    <a:pt x="217" y="129"/>
                  </a:moveTo>
                  <a:cubicBezTo>
                    <a:pt x="217" y="130"/>
                    <a:pt x="218" y="131"/>
                    <a:pt x="219" y="132"/>
                  </a:cubicBezTo>
                  <a:cubicBezTo>
                    <a:pt x="220" y="133"/>
                    <a:pt x="218" y="132"/>
                    <a:pt x="217" y="132"/>
                  </a:cubicBezTo>
                  <a:cubicBezTo>
                    <a:pt x="217" y="132"/>
                    <a:pt x="217" y="132"/>
                    <a:pt x="217" y="132"/>
                  </a:cubicBezTo>
                  <a:cubicBezTo>
                    <a:pt x="217" y="131"/>
                    <a:pt x="217" y="130"/>
                    <a:pt x="217" y="129"/>
                  </a:cubicBezTo>
                  <a:close/>
                  <a:moveTo>
                    <a:pt x="221" y="134"/>
                  </a:moveTo>
                  <a:cubicBezTo>
                    <a:pt x="221" y="135"/>
                    <a:pt x="220" y="137"/>
                    <a:pt x="220" y="138"/>
                  </a:cubicBezTo>
                  <a:cubicBezTo>
                    <a:pt x="220" y="137"/>
                    <a:pt x="220" y="137"/>
                    <a:pt x="219" y="136"/>
                  </a:cubicBezTo>
                  <a:cubicBezTo>
                    <a:pt x="219" y="135"/>
                    <a:pt x="218" y="135"/>
                    <a:pt x="218" y="134"/>
                  </a:cubicBezTo>
                  <a:cubicBezTo>
                    <a:pt x="217" y="132"/>
                    <a:pt x="220" y="134"/>
                    <a:pt x="221" y="134"/>
                  </a:cubicBezTo>
                  <a:cubicBezTo>
                    <a:pt x="221" y="134"/>
                    <a:pt x="221" y="134"/>
                    <a:pt x="221" y="134"/>
                  </a:cubicBezTo>
                  <a:close/>
                  <a:moveTo>
                    <a:pt x="220" y="139"/>
                  </a:moveTo>
                  <a:cubicBezTo>
                    <a:pt x="219" y="139"/>
                    <a:pt x="219" y="139"/>
                    <a:pt x="219" y="140"/>
                  </a:cubicBezTo>
                  <a:cubicBezTo>
                    <a:pt x="219" y="140"/>
                    <a:pt x="219" y="140"/>
                    <a:pt x="219" y="139"/>
                  </a:cubicBezTo>
                  <a:cubicBezTo>
                    <a:pt x="219" y="139"/>
                    <a:pt x="219" y="139"/>
                    <a:pt x="219" y="139"/>
                  </a:cubicBezTo>
                  <a:cubicBezTo>
                    <a:pt x="219" y="139"/>
                    <a:pt x="219" y="139"/>
                    <a:pt x="220" y="139"/>
                  </a:cubicBezTo>
                  <a:close/>
                  <a:moveTo>
                    <a:pt x="218" y="136"/>
                  </a:moveTo>
                  <a:cubicBezTo>
                    <a:pt x="218" y="136"/>
                    <a:pt x="218" y="135"/>
                    <a:pt x="218" y="135"/>
                  </a:cubicBezTo>
                  <a:cubicBezTo>
                    <a:pt x="218" y="136"/>
                    <a:pt x="219" y="137"/>
                    <a:pt x="219" y="139"/>
                  </a:cubicBezTo>
                  <a:cubicBezTo>
                    <a:pt x="219" y="138"/>
                    <a:pt x="218" y="137"/>
                    <a:pt x="218" y="136"/>
                  </a:cubicBezTo>
                  <a:close/>
                  <a:moveTo>
                    <a:pt x="217" y="126"/>
                  </a:moveTo>
                  <a:cubicBezTo>
                    <a:pt x="218" y="127"/>
                    <a:pt x="218" y="127"/>
                    <a:pt x="219" y="128"/>
                  </a:cubicBezTo>
                  <a:cubicBezTo>
                    <a:pt x="220" y="128"/>
                    <a:pt x="222" y="130"/>
                    <a:pt x="219" y="129"/>
                  </a:cubicBezTo>
                  <a:cubicBezTo>
                    <a:pt x="219" y="129"/>
                    <a:pt x="218" y="128"/>
                    <a:pt x="217" y="128"/>
                  </a:cubicBezTo>
                  <a:cubicBezTo>
                    <a:pt x="217" y="128"/>
                    <a:pt x="217" y="128"/>
                    <a:pt x="217" y="128"/>
                  </a:cubicBezTo>
                  <a:cubicBezTo>
                    <a:pt x="217" y="128"/>
                    <a:pt x="217" y="127"/>
                    <a:pt x="217" y="127"/>
                  </a:cubicBezTo>
                  <a:cubicBezTo>
                    <a:pt x="217" y="126"/>
                    <a:pt x="217" y="126"/>
                    <a:pt x="217" y="126"/>
                  </a:cubicBezTo>
                  <a:close/>
                  <a:moveTo>
                    <a:pt x="217" y="123"/>
                  </a:moveTo>
                  <a:cubicBezTo>
                    <a:pt x="218" y="124"/>
                    <a:pt x="220" y="125"/>
                    <a:pt x="221" y="126"/>
                  </a:cubicBezTo>
                  <a:cubicBezTo>
                    <a:pt x="222" y="126"/>
                    <a:pt x="222" y="126"/>
                    <a:pt x="221" y="126"/>
                  </a:cubicBezTo>
                  <a:cubicBezTo>
                    <a:pt x="220" y="125"/>
                    <a:pt x="219" y="125"/>
                    <a:pt x="219" y="125"/>
                  </a:cubicBezTo>
                  <a:cubicBezTo>
                    <a:pt x="218" y="124"/>
                    <a:pt x="218" y="124"/>
                    <a:pt x="217" y="124"/>
                  </a:cubicBezTo>
                  <a:cubicBezTo>
                    <a:pt x="217" y="124"/>
                    <a:pt x="217" y="123"/>
                    <a:pt x="217" y="123"/>
                  </a:cubicBezTo>
                  <a:close/>
                  <a:moveTo>
                    <a:pt x="214" y="117"/>
                  </a:moveTo>
                  <a:cubicBezTo>
                    <a:pt x="213" y="117"/>
                    <a:pt x="212" y="117"/>
                    <a:pt x="212" y="117"/>
                  </a:cubicBezTo>
                  <a:cubicBezTo>
                    <a:pt x="210" y="116"/>
                    <a:pt x="209" y="115"/>
                    <a:pt x="207" y="114"/>
                  </a:cubicBezTo>
                  <a:cubicBezTo>
                    <a:pt x="206" y="113"/>
                    <a:pt x="206" y="113"/>
                    <a:pt x="208" y="114"/>
                  </a:cubicBezTo>
                  <a:cubicBezTo>
                    <a:pt x="209" y="114"/>
                    <a:pt x="211" y="115"/>
                    <a:pt x="212" y="116"/>
                  </a:cubicBezTo>
                  <a:cubicBezTo>
                    <a:pt x="216" y="118"/>
                    <a:pt x="219" y="120"/>
                    <a:pt x="223" y="121"/>
                  </a:cubicBezTo>
                  <a:cubicBezTo>
                    <a:pt x="223" y="121"/>
                    <a:pt x="223" y="122"/>
                    <a:pt x="223" y="123"/>
                  </a:cubicBezTo>
                  <a:cubicBezTo>
                    <a:pt x="221" y="122"/>
                    <a:pt x="219" y="121"/>
                    <a:pt x="217" y="120"/>
                  </a:cubicBezTo>
                  <a:cubicBezTo>
                    <a:pt x="216" y="119"/>
                    <a:pt x="215" y="118"/>
                    <a:pt x="214" y="117"/>
                  </a:cubicBezTo>
                  <a:close/>
                  <a:moveTo>
                    <a:pt x="217" y="77"/>
                  </a:moveTo>
                  <a:cubicBezTo>
                    <a:pt x="215" y="76"/>
                    <a:pt x="213" y="76"/>
                    <a:pt x="211" y="74"/>
                  </a:cubicBezTo>
                  <a:cubicBezTo>
                    <a:pt x="208" y="72"/>
                    <a:pt x="212" y="75"/>
                    <a:pt x="213" y="75"/>
                  </a:cubicBezTo>
                  <a:cubicBezTo>
                    <a:pt x="214" y="76"/>
                    <a:pt x="215" y="76"/>
                    <a:pt x="216" y="76"/>
                  </a:cubicBezTo>
                  <a:cubicBezTo>
                    <a:pt x="217" y="77"/>
                    <a:pt x="217" y="77"/>
                    <a:pt x="217" y="77"/>
                  </a:cubicBezTo>
                  <a:close/>
                  <a:moveTo>
                    <a:pt x="208" y="61"/>
                  </a:moveTo>
                  <a:cubicBezTo>
                    <a:pt x="206" y="59"/>
                    <a:pt x="206" y="60"/>
                    <a:pt x="208" y="60"/>
                  </a:cubicBezTo>
                  <a:cubicBezTo>
                    <a:pt x="208" y="60"/>
                    <a:pt x="208" y="60"/>
                    <a:pt x="208" y="61"/>
                  </a:cubicBezTo>
                  <a:close/>
                  <a:moveTo>
                    <a:pt x="210" y="64"/>
                  </a:moveTo>
                  <a:cubicBezTo>
                    <a:pt x="210" y="63"/>
                    <a:pt x="209" y="63"/>
                    <a:pt x="209" y="63"/>
                  </a:cubicBezTo>
                  <a:cubicBezTo>
                    <a:pt x="208" y="62"/>
                    <a:pt x="207" y="61"/>
                    <a:pt x="206" y="61"/>
                  </a:cubicBezTo>
                  <a:cubicBezTo>
                    <a:pt x="207" y="61"/>
                    <a:pt x="208" y="62"/>
                    <a:pt x="209" y="62"/>
                  </a:cubicBezTo>
                  <a:cubicBezTo>
                    <a:pt x="210" y="63"/>
                    <a:pt x="210" y="63"/>
                    <a:pt x="210" y="64"/>
                  </a:cubicBezTo>
                  <a:close/>
                  <a:moveTo>
                    <a:pt x="213" y="70"/>
                  </a:moveTo>
                  <a:cubicBezTo>
                    <a:pt x="211" y="68"/>
                    <a:pt x="209" y="67"/>
                    <a:pt x="207" y="66"/>
                  </a:cubicBezTo>
                  <a:cubicBezTo>
                    <a:pt x="203" y="63"/>
                    <a:pt x="208" y="65"/>
                    <a:pt x="210" y="66"/>
                  </a:cubicBezTo>
                  <a:cubicBezTo>
                    <a:pt x="211" y="66"/>
                    <a:pt x="211" y="67"/>
                    <a:pt x="212" y="67"/>
                  </a:cubicBezTo>
                  <a:cubicBezTo>
                    <a:pt x="212" y="68"/>
                    <a:pt x="213" y="69"/>
                    <a:pt x="213" y="70"/>
                  </a:cubicBezTo>
                  <a:close/>
                  <a:moveTo>
                    <a:pt x="215" y="73"/>
                  </a:moveTo>
                  <a:cubicBezTo>
                    <a:pt x="213" y="72"/>
                    <a:pt x="211" y="71"/>
                    <a:pt x="209" y="70"/>
                  </a:cubicBezTo>
                  <a:cubicBezTo>
                    <a:pt x="208" y="69"/>
                    <a:pt x="207" y="69"/>
                    <a:pt x="206" y="68"/>
                  </a:cubicBezTo>
                  <a:cubicBezTo>
                    <a:pt x="208" y="69"/>
                    <a:pt x="209" y="70"/>
                    <a:pt x="211" y="71"/>
                  </a:cubicBezTo>
                  <a:cubicBezTo>
                    <a:pt x="212" y="71"/>
                    <a:pt x="213" y="71"/>
                    <a:pt x="214" y="71"/>
                  </a:cubicBezTo>
                  <a:cubicBezTo>
                    <a:pt x="215" y="72"/>
                    <a:pt x="215" y="73"/>
                    <a:pt x="215" y="73"/>
                  </a:cubicBezTo>
                  <a:close/>
                  <a:moveTo>
                    <a:pt x="219" y="83"/>
                  </a:moveTo>
                  <a:cubicBezTo>
                    <a:pt x="216" y="81"/>
                    <a:pt x="214" y="80"/>
                    <a:pt x="211" y="79"/>
                  </a:cubicBezTo>
                  <a:cubicBezTo>
                    <a:pt x="207" y="76"/>
                    <a:pt x="213" y="78"/>
                    <a:pt x="214" y="79"/>
                  </a:cubicBezTo>
                  <a:cubicBezTo>
                    <a:pt x="215" y="79"/>
                    <a:pt x="217" y="80"/>
                    <a:pt x="218" y="80"/>
                  </a:cubicBezTo>
                  <a:cubicBezTo>
                    <a:pt x="218" y="81"/>
                    <a:pt x="219" y="82"/>
                    <a:pt x="219" y="83"/>
                  </a:cubicBezTo>
                  <a:close/>
                  <a:moveTo>
                    <a:pt x="208" y="77"/>
                  </a:moveTo>
                  <a:cubicBezTo>
                    <a:pt x="211" y="80"/>
                    <a:pt x="215" y="81"/>
                    <a:pt x="218" y="83"/>
                  </a:cubicBezTo>
                  <a:cubicBezTo>
                    <a:pt x="221" y="85"/>
                    <a:pt x="214" y="82"/>
                    <a:pt x="215" y="82"/>
                  </a:cubicBezTo>
                  <a:cubicBezTo>
                    <a:pt x="214" y="82"/>
                    <a:pt x="213" y="81"/>
                    <a:pt x="212" y="81"/>
                  </a:cubicBezTo>
                  <a:cubicBezTo>
                    <a:pt x="211" y="80"/>
                    <a:pt x="209" y="80"/>
                    <a:pt x="208" y="79"/>
                  </a:cubicBezTo>
                  <a:cubicBezTo>
                    <a:pt x="208" y="79"/>
                    <a:pt x="208" y="78"/>
                    <a:pt x="208" y="77"/>
                  </a:cubicBezTo>
                  <a:close/>
                  <a:moveTo>
                    <a:pt x="220" y="87"/>
                  </a:moveTo>
                  <a:cubicBezTo>
                    <a:pt x="217" y="85"/>
                    <a:pt x="213" y="83"/>
                    <a:pt x="209" y="81"/>
                  </a:cubicBezTo>
                  <a:cubicBezTo>
                    <a:pt x="208" y="80"/>
                    <a:pt x="207" y="80"/>
                    <a:pt x="209" y="81"/>
                  </a:cubicBezTo>
                  <a:cubicBezTo>
                    <a:pt x="211" y="81"/>
                    <a:pt x="213" y="82"/>
                    <a:pt x="215" y="83"/>
                  </a:cubicBezTo>
                  <a:cubicBezTo>
                    <a:pt x="216" y="84"/>
                    <a:pt x="218" y="84"/>
                    <a:pt x="219" y="85"/>
                  </a:cubicBezTo>
                  <a:cubicBezTo>
                    <a:pt x="220" y="86"/>
                    <a:pt x="220" y="87"/>
                    <a:pt x="220" y="87"/>
                  </a:cubicBezTo>
                  <a:close/>
                  <a:moveTo>
                    <a:pt x="221" y="92"/>
                  </a:moveTo>
                  <a:cubicBezTo>
                    <a:pt x="217" y="89"/>
                    <a:pt x="211" y="87"/>
                    <a:pt x="207" y="85"/>
                  </a:cubicBezTo>
                  <a:cubicBezTo>
                    <a:pt x="204" y="83"/>
                    <a:pt x="208" y="84"/>
                    <a:pt x="209" y="84"/>
                  </a:cubicBezTo>
                  <a:cubicBezTo>
                    <a:pt x="211" y="85"/>
                    <a:pt x="212" y="86"/>
                    <a:pt x="214" y="86"/>
                  </a:cubicBezTo>
                  <a:cubicBezTo>
                    <a:pt x="216" y="87"/>
                    <a:pt x="218" y="88"/>
                    <a:pt x="221" y="89"/>
                  </a:cubicBezTo>
                  <a:cubicBezTo>
                    <a:pt x="221" y="90"/>
                    <a:pt x="221" y="91"/>
                    <a:pt x="221" y="92"/>
                  </a:cubicBezTo>
                  <a:close/>
                  <a:moveTo>
                    <a:pt x="222" y="97"/>
                  </a:moveTo>
                  <a:cubicBezTo>
                    <a:pt x="217" y="93"/>
                    <a:pt x="211" y="91"/>
                    <a:pt x="206" y="88"/>
                  </a:cubicBezTo>
                  <a:cubicBezTo>
                    <a:pt x="205" y="87"/>
                    <a:pt x="200" y="85"/>
                    <a:pt x="204" y="87"/>
                  </a:cubicBezTo>
                  <a:cubicBezTo>
                    <a:pt x="207" y="88"/>
                    <a:pt x="210" y="89"/>
                    <a:pt x="212" y="90"/>
                  </a:cubicBezTo>
                  <a:cubicBezTo>
                    <a:pt x="215" y="91"/>
                    <a:pt x="218" y="93"/>
                    <a:pt x="222" y="94"/>
                  </a:cubicBezTo>
                  <a:cubicBezTo>
                    <a:pt x="222" y="95"/>
                    <a:pt x="222" y="96"/>
                    <a:pt x="222" y="97"/>
                  </a:cubicBezTo>
                  <a:close/>
                  <a:moveTo>
                    <a:pt x="223" y="102"/>
                  </a:moveTo>
                  <a:cubicBezTo>
                    <a:pt x="220" y="100"/>
                    <a:pt x="217" y="99"/>
                    <a:pt x="215" y="97"/>
                  </a:cubicBezTo>
                  <a:cubicBezTo>
                    <a:pt x="212" y="95"/>
                    <a:pt x="209" y="94"/>
                    <a:pt x="206" y="92"/>
                  </a:cubicBezTo>
                  <a:cubicBezTo>
                    <a:pt x="205" y="91"/>
                    <a:pt x="204" y="91"/>
                    <a:pt x="203" y="90"/>
                  </a:cubicBezTo>
                  <a:cubicBezTo>
                    <a:pt x="204" y="91"/>
                    <a:pt x="205" y="91"/>
                    <a:pt x="207" y="92"/>
                  </a:cubicBezTo>
                  <a:cubicBezTo>
                    <a:pt x="209" y="92"/>
                    <a:pt x="212" y="93"/>
                    <a:pt x="214" y="94"/>
                  </a:cubicBezTo>
                  <a:cubicBezTo>
                    <a:pt x="217" y="96"/>
                    <a:pt x="220" y="97"/>
                    <a:pt x="223" y="98"/>
                  </a:cubicBezTo>
                  <a:cubicBezTo>
                    <a:pt x="223" y="99"/>
                    <a:pt x="223" y="100"/>
                    <a:pt x="223" y="102"/>
                  </a:cubicBezTo>
                  <a:close/>
                  <a:moveTo>
                    <a:pt x="223" y="106"/>
                  </a:moveTo>
                  <a:cubicBezTo>
                    <a:pt x="217" y="101"/>
                    <a:pt x="210" y="98"/>
                    <a:pt x="203" y="94"/>
                  </a:cubicBezTo>
                  <a:cubicBezTo>
                    <a:pt x="199" y="92"/>
                    <a:pt x="205" y="95"/>
                    <a:pt x="205" y="95"/>
                  </a:cubicBezTo>
                  <a:cubicBezTo>
                    <a:pt x="207" y="96"/>
                    <a:pt x="209" y="97"/>
                    <a:pt x="211" y="98"/>
                  </a:cubicBezTo>
                  <a:cubicBezTo>
                    <a:pt x="215" y="99"/>
                    <a:pt x="219" y="101"/>
                    <a:pt x="223" y="102"/>
                  </a:cubicBezTo>
                  <a:cubicBezTo>
                    <a:pt x="223" y="102"/>
                    <a:pt x="223" y="103"/>
                    <a:pt x="223" y="103"/>
                  </a:cubicBezTo>
                  <a:cubicBezTo>
                    <a:pt x="223" y="104"/>
                    <a:pt x="223" y="105"/>
                    <a:pt x="223" y="106"/>
                  </a:cubicBezTo>
                  <a:close/>
                  <a:moveTo>
                    <a:pt x="203" y="103"/>
                  </a:moveTo>
                  <a:cubicBezTo>
                    <a:pt x="209" y="107"/>
                    <a:pt x="216" y="110"/>
                    <a:pt x="223" y="112"/>
                  </a:cubicBezTo>
                  <a:cubicBezTo>
                    <a:pt x="223" y="112"/>
                    <a:pt x="224" y="112"/>
                    <a:pt x="224" y="112"/>
                  </a:cubicBezTo>
                  <a:cubicBezTo>
                    <a:pt x="224" y="113"/>
                    <a:pt x="224" y="114"/>
                    <a:pt x="224" y="115"/>
                  </a:cubicBezTo>
                  <a:cubicBezTo>
                    <a:pt x="221" y="113"/>
                    <a:pt x="218" y="111"/>
                    <a:pt x="215" y="110"/>
                  </a:cubicBezTo>
                  <a:cubicBezTo>
                    <a:pt x="211" y="108"/>
                    <a:pt x="207" y="105"/>
                    <a:pt x="203" y="103"/>
                  </a:cubicBezTo>
                  <a:close/>
                  <a:moveTo>
                    <a:pt x="213" y="104"/>
                  </a:moveTo>
                  <a:cubicBezTo>
                    <a:pt x="209" y="102"/>
                    <a:pt x="205" y="100"/>
                    <a:pt x="201" y="98"/>
                  </a:cubicBezTo>
                  <a:cubicBezTo>
                    <a:pt x="201" y="98"/>
                    <a:pt x="200" y="98"/>
                    <a:pt x="200" y="98"/>
                  </a:cubicBezTo>
                  <a:cubicBezTo>
                    <a:pt x="201" y="98"/>
                    <a:pt x="201" y="98"/>
                    <a:pt x="201" y="98"/>
                  </a:cubicBezTo>
                  <a:cubicBezTo>
                    <a:pt x="203" y="99"/>
                    <a:pt x="204" y="99"/>
                    <a:pt x="205" y="100"/>
                  </a:cubicBezTo>
                  <a:cubicBezTo>
                    <a:pt x="207" y="100"/>
                    <a:pt x="208" y="101"/>
                    <a:pt x="210" y="101"/>
                  </a:cubicBezTo>
                  <a:cubicBezTo>
                    <a:pt x="214" y="103"/>
                    <a:pt x="219" y="106"/>
                    <a:pt x="223" y="107"/>
                  </a:cubicBezTo>
                  <a:cubicBezTo>
                    <a:pt x="224" y="108"/>
                    <a:pt x="224" y="110"/>
                    <a:pt x="224" y="111"/>
                  </a:cubicBezTo>
                  <a:cubicBezTo>
                    <a:pt x="220" y="109"/>
                    <a:pt x="217" y="106"/>
                    <a:pt x="213" y="104"/>
                  </a:cubicBezTo>
                  <a:close/>
                  <a:moveTo>
                    <a:pt x="223" y="120"/>
                  </a:moveTo>
                  <a:cubicBezTo>
                    <a:pt x="217" y="116"/>
                    <a:pt x="211" y="112"/>
                    <a:pt x="205" y="109"/>
                  </a:cubicBezTo>
                  <a:cubicBezTo>
                    <a:pt x="205" y="109"/>
                    <a:pt x="205" y="109"/>
                    <a:pt x="205" y="109"/>
                  </a:cubicBezTo>
                  <a:cubicBezTo>
                    <a:pt x="209" y="110"/>
                    <a:pt x="212" y="112"/>
                    <a:pt x="216" y="113"/>
                  </a:cubicBezTo>
                  <a:cubicBezTo>
                    <a:pt x="218" y="115"/>
                    <a:pt x="221" y="116"/>
                    <a:pt x="223" y="116"/>
                  </a:cubicBezTo>
                  <a:cubicBezTo>
                    <a:pt x="223" y="116"/>
                    <a:pt x="223" y="116"/>
                    <a:pt x="224" y="116"/>
                  </a:cubicBezTo>
                  <a:cubicBezTo>
                    <a:pt x="223" y="117"/>
                    <a:pt x="223" y="119"/>
                    <a:pt x="223" y="120"/>
                  </a:cubicBezTo>
                  <a:close/>
                  <a:moveTo>
                    <a:pt x="209" y="119"/>
                  </a:moveTo>
                  <a:cubicBezTo>
                    <a:pt x="208" y="118"/>
                    <a:pt x="209" y="118"/>
                    <a:pt x="210" y="118"/>
                  </a:cubicBezTo>
                  <a:cubicBezTo>
                    <a:pt x="210" y="118"/>
                    <a:pt x="209" y="119"/>
                    <a:pt x="209" y="119"/>
                  </a:cubicBezTo>
                  <a:cubicBezTo>
                    <a:pt x="208" y="120"/>
                    <a:pt x="207" y="120"/>
                    <a:pt x="206" y="119"/>
                  </a:cubicBezTo>
                  <a:cubicBezTo>
                    <a:pt x="207" y="119"/>
                    <a:pt x="208" y="119"/>
                    <a:pt x="208" y="119"/>
                  </a:cubicBezTo>
                  <a:cubicBezTo>
                    <a:pt x="209" y="119"/>
                    <a:pt x="209" y="119"/>
                    <a:pt x="209" y="119"/>
                  </a:cubicBezTo>
                  <a:close/>
                  <a:moveTo>
                    <a:pt x="205" y="114"/>
                  </a:moveTo>
                  <a:cubicBezTo>
                    <a:pt x="207" y="115"/>
                    <a:pt x="208" y="116"/>
                    <a:pt x="210" y="117"/>
                  </a:cubicBezTo>
                  <a:cubicBezTo>
                    <a:pt x="212" y="118"/>
                    <a:pt x="208" y="116"/>
                    <a:pt x="207" y="117"/>
                  </a:cubicBezTo>
                  <a:cubicBezTo>
                    <a:pt x="206" y="117"/>
                    <a:pt x="206" y="117"/>
                    <a:pt x="206" y="117"/>
                  </a:cubicBezTo>
                  <a:cubicBezTo>
                    <a:pt x="207" y="118"/>
                    <a:pt x="207" y="119"/>
                    <a:pt x="206" y="118"/>
                  </a:cubicBezTo>
                  <a:cubicBezTo>
                    <a:pt x="206" y="117"/>
                    <a:pt x="205" y="115"/>
                    <a:pt x="205" y="114"/>
                  </a:cubicBezTo>
                  <a:close/>
                  <a:moveTo>
                    <a:pt x="205" y="109"/>
                  </a:moveTo>
                  <a:cubicBezTo>
                    <a:pt x="210" y="113"/>
                    <a:pt x="216" y="116"/>
                    <a:pt x="221" y="119"/>
                  </a:cubicBezTo>
                  <a:cubicBezTo>
                    <a:pt x="225" y="122"/>
                    <a:pt x="218" y="118"/>
                    <a:pt x="218" y="118"/>
                  </a:cubicBezTo>
                  <a:cubicBezTo>
                    <a:pt x="217" y="117"/>
                    <a:pt x="215" y="117"/>
                    <a:pt x="214" y="116"/>
                  </a:cubicBezTo>
                  <a:cubicBezTo>
                    <a:pt x="211" y="114"/>
                    <a:pt x="208" y="113"/>
                    <a:pt x="205" y="112"/>
                  </a:cubicBezTo>
                  <a:cubicBezTo>
                    <a:pt x="205" y="111"/>
                    <a:pt x="205" y="110"/>
                    <a:pt x="205" y="109"/>
                  </a:cubicBezTo>
                  <a:close/>
                  <a:moveTo>
                    <a:pt x="203" y="104"/>
                  </a:moveTo>
                  <a:cubicBezTo>
                    <a:pt x="206" y="106"/>
                    <a:pt x="209" y="107"/>
                    <a:pt x="212" y="109"/>
                  </a:cubicBezTo>
                  <a:cubicBezTo>
                    <a:pt x="215" y="111"/>
                    <a:pt x="220" y="112"/>
                    <a:pt x="222" y="115"/>
                  </a:cubicBezTo>
                  <a:cubicBezTo>
                    <a:pt x="223" y="115"/>
                    <a:pt x="217" y="113"/>
                    <a:pt x="218" y="113"/>
                  </a:cubicBezTo>
                  <a:cubicBezTo>
                    <a:pt x="216" y="113"/>
                    <a:pt x="215" y="112"/>
                    <a:pt x="214" y="112"/>
                  </a:cubicBezTo>
                  <a:cubicBezTo>
                    <a:pt x="211" y="110"/>
                    <a:pt x="208" y="109"/>
                    <a:pt x="205" y="108"/>
                  </a:cubicBezTo>
                  <a:cubicBezTo>
                    <a:pt x="205" y="107"/>
                    <a:pt x="205" y="107"/>
                    <a:pt x="205" y="106"/>
                  </a:cubicBezTo>
                  <a:cubicBezTo>
                    <a:pt x="204" y="105"/>
                    <a:pt x="204" y="105"/>
                    <a:pt x="203" y="104"/>
                  </a:cubicBezTo>
                  <a:close/>
                  <a:moveTo>
                    <a:pt x="198" y="97"/>
                  </a:moveTo>
                  <a:cubicBezTo>
                    <a:pt x="205" y="102"/>
                    <a:pt x="213" y="104"/>
                    <a:pt x="219" y="109"/>
                  </a:cubicBezTo>
                  <a:cubicBezTo>
                    <a:pt x="224" y="113"/>
                    <a:pt x="221" y="111"/>
                    <a:pt x="219" y="110"/>
                  </a:cubicBezTo>
                  <a:cubicBezTo>
                    <a:pt x="216" y="109"/>
                    <a:pt x="214" y="108"/>
                    <a:pt x="211" y="107"/>
                  </a:cubicBezTo>
                  <a:cubicBezTo>
                    <a:pt x="208" y="105"/>
                    <a:pt x="205" y="103"/>
                    <a:pt x="201" y="102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0" y="101"/>
                    <a:pt x="198" y="99"/>
                    <a:pt x="198" y="97"/>
                  </a:cubicBezTo>
                  <a:close/>
                  <a:moveTo>
                    <a:pt x="199" y="96"/>
                  </a:moveTo>
                  <a:cubicBezTo>
                    <a:pt x="199" y="96"/>
                    <a:pt x="199" y="96"/>
                    <a:pt x="199" y="95"/>
                  </a:cubicBezTo>
                  <a:cubicBezTo>
                    <a:pt x="200" y="95"/>
                    <a:pt x="200" y="94"/>
                    <a:pt x="200" y="94"/>
                  </a:cubicBezTo>
                  <a:cubicBezTo>
                    <a:pt x="204" y="96"/>
                    <a:pt x="208" y="98"/>
                    <a:pt x="211" y="100"/>
                  </a:cubicBezTo>
                  <a:cubicBezTo>
                    <a:pt x="213" y="101"/>
                    <a:pt x="215" y="102"/>
                    <a:pt x="217" y="103"/>
                  </a:cubicBezTo>
                  <a:cubicBezTo>
                    <a:pt x="219" y="104"/>
                    <a:pt x="221" y="105"/>
                    <a:pt x="222" y="106"/>
                  </a:cubicBezTo>
                  <a:cubicBezTo>
                    <a:pt x="214" y="103"/>
                    <a:pt x="207" y="99"/>
                    <a:pt x="199" y="96"/>
                  </a:cubicBezTo>
                  <a:close/>
                  <a:moveTo>
                    <a:pt x="201" y="93"/>
                  </a:moveTo>
                  <a:cubicBezTo>
                    <a:pt x="201" y="92"/>
                    <a:pt x="202" y="91"/>
                    <a:pt x="201" y="90"/>
                  </a:cubicBezTo>
                  <a:cubicBezTo>
                    <a:pt x="201" y="88"/>
                    <a:pt x="201" y="87"/>
                    <a:pt x="201" y="86"/>
                  </a:cubicBezTo>
                  <a:cubicBezTo>
                    <a:pt x="207" y="90"/>
                    <a:pt x="214" y="91"/>
                    <a:pt x="220" y="96"/>
                  </a:cubicBezTo>
                  <a:cubicBezTo>
                    <a:pt x="225" y="99"/>
                    <a:pt x="219" y="96"/>
                    <a:pt x="217" y="95"/>
                  </a:cubicBezTo>
                  <a:cubicBezTo>
                    <a:pt x="215" y="94"/>
                    <a:pt x="214" y="93"/>
                    <a:pt x="212" y="92"/>
                  </a:cubicBezTo>
                  <a:cubicBezTo>
                    <a:pt x="208" y="91"/>
                    <a:pt x="205" y="90"/>
                    <a:pt x="202" y="89"/>
                  </a:cubicBezTo>
                  <a:cubicBezTo>
                    <a:pt x="202" y="89"/>
                    <a:pt x="201" y="90"/>
                    <a:pt x="202" y="90"/>
                  </a:cubicBezTo>
                  <a:cubicBezTo>
                    <a:pt x="207" y="95"/>
                    <a:pt x="215" y="97"/>
                    <a:pt x="221" y="101"/>
                  </a:cubicBezTo>
                  <a:cubicBezTo>
                    <a:pt x="223" y="102"/>
                    <a:pt x="219" y="100"/>
                    <a:pt x="218" y="100"/>
                  </a:cubicBezTo>
                  <a:cubicBezTo>
                    <a:pt x="216" y="99"/>
                    <a:pt x="213" y="98"/>
                    <a:pt x="210" y="96"/>
                  </a:cubicBezTo>
                  <a:cubicBezTo>
                    <a:pt x="207" y="95"/>
                    <a:pt x="204" y="94"/>
                    <a:pt x="201" y="93"/>
                  </a:cubicBezTo>
                  <a:close/>
                  <a:moveTo>
                    <a:pt x="201" y="85"/>
                  </a:moveTo>
                  <a:cubicBezTo>
                    <a:pt x="202" y="84"/>
                    <a:pt x="202" y="83"/>
                    <a:pt x="203" y="83"/>
                  </a:cubicBezTo>
                  <a:cubicBezTo>
                    <a:pt x="208" y="87"/>
                    <a:pt x="214" y="88"/>
                    <a:pt x="219" y="91"/>
                  </a:cubicBezTo>
                  <a:cubicBezTo>
                    <a:pt x="224" y="94"/>
                    <a:pt x="219" y="92"/>
                    <a:pt x="217" y="91"/>
                  </a:cubicBezTo>
                  <a:cubicBezTo>
                    <a:pt x="215" y="90"/>
                    <a:pt x="213" y="89"/>
                    <a:pt x="211" y="89"/>
                  </a:cubicBezTo>
                  <a:cubicBezTo>
                    <a:pt x="208" y="87"/>
                    <a:pt x="205" y="86"/>
                    <a:pt x="201" y="85"/>
                  </a:cubicBezTo>
                  <a:close/>
                  <a:moveTo>
                    <a:pt x="204" y="82"/>
                  </a:moveTo>
                  <a:cubicBezTo>
                    <a:pt x="204" y="82"/>
                    <a:pt x="205" y="82"/>
                    <a:pt x="205" y="82"/>
                  </a:cubicBezTo>
                  <a:cubicBezTo>
                    <a:pt x="206" y="82"/>
                    <a:pt x="207" y="81"/>
                    <a:pt x="207" y="81"/>
                  </a:cubicBezTo>
                  <a:cubicBezTo>
                    <a:pt x="209" y="82"/>
                    <a:pt x="211" y="83"/>
                    <a:pt x="214" y="84"/>
                  </a:cubicBezTo>
                  <a:cubicBezTo>
                    <a:pt x="215" y="85"/>
                    <a:pt x="216" y="86"/>
                    <a:pt x="218" y="87"/>
                  </a:cubicBezTo>
                  <a:cubicBezTo>
                    <a:pt x="218" y="87"/>
                    <a:pt x="222" y="89"/>
                    <a:pt x="219" y="88"/>
                  </a:cubicBezTo>
                  <a:cubicBezTo>
                    <a:pt x="214" y="86"/>
                    <a:pt x="209" y="83"/>
                    <a:pt x="204" y="82"/>
                  </a:cubicBezTo>
                  <a:close/>
                  <a:moveTo>
                    <a:pt x="206" y="69"/>
                  </a:moveTo>
                  <a:cubicBezTo>
                    <a:pt x="208" y="70"/>
                    <a:pt x="211" y="71"/>
                    <a:pt x="213" y="72"/>
                  </a:cubicBezTo>
                  <a:cubicBezTo>
                    <a:pt x="214" y="73"/>
                    <a:pt x="215" y="74"/>
                    <a:pt x="215" y="74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5" y="75"/>
                    <a:pt x="213" y="74"/>
                    <a:pt x="212" y="74"/>
                  </a:cubicBezTo>
                  <a:cubicBezTo>
                    <a:pt x="211" y="73"/>
                    <a:pt x="210" y="73"/>
                    <a:pt x="208" y="72"/>
                  </a:cubicBezTo>
                  <a:cubicBezTo>
                    <a:pt x="208" y="72"/>
                    <a:pt x="208" y="73"/>
                    <a:pt x="208" y="73"/>
                  </a:cubicBezTo>
                  <a:cubicBezTo>
                    <a:pt x="211" y="75"/>
                    <a:pt x="214" y="78"/>
                    <a:pt x="218" y="79"/>
                  </a:cubicBezTo>
                  <a:cubicBezTo>
                    <a:pt x="218" y="79"/>
                    <a:pt x="218" y="79"/>
                    <a:pt x="218" y="79"/>
                  </a:cubicBezTo>
                  <a:cubicBezTo>
                    <a:pt x="215" y="78"/>
                    <a:pt x="212" y="77"/>
                    <a:pt x="208" y="76"/>
                  </a:cubicBezTo>
                  <a:cubicBezTo>
                    <a:pt x="208" y="75"/>
                    <a:pt x="208" y="74"/>
                    <a:pt x="208" y="73"/>
                  </a:cubicBezTo>
                  <a:cubicBezTo>
                    <a:pt x="207" y="72"/>
                    <a:pt x="207" y="70"/>
                    <a:pt x="206" y="69"/>
                  </a:cubicBezTo>
                  <a:close/>
                  <a:moveTo>
                    <a:pt x="204" y="64"/>
                  </a:moveTo>
                  <a:cubicBezTo>
                    <a:pt x="206" y="66"/>
                    <a:pt x="209" y="68"/>
                    <a:pt x="211" y="69"/>
                  </a:cubicBezTo>
                  <a:cubicBezTo>
                    <a:pt x="215" y="71"/>
                    <a:pt x="211" y="70"/>
                    <a:pt x="209" y="69"/>
                  </a:cubicBezTo>
                  <a:cubicBezTo>
                    <a:pt x="208" y="68"/>
                    <a:pt x="207" y="68"/>
                    <a:pt x="205" y="67"/>
                  </a:cubicBezTo>
                  <a:cubicBezTo>
                    <a:pt x="205" y="66"/>
                    <a:pt x="205" y="65"/>
                    <a:pt x="204" y="64"/>
                  </a:cubicBezTo>
                  <a:close/>
                  <a:moveTo>
                    <a:pt x="204" y="61"/>
                  </a:moveTo>
                  <a:cubicBezTo>
                    <a:pt x="206" y="62"/>
                    <a:pt x="209" y="63"/>
                    <a:pt x="211" y="65"/>
                  </a:cubicBezTo>
                  <a:cubicBezTo>
                    <a:pt x="211" y="65"/>
                    <a:pt x="211" y="65"/>
                    <a:pt x="211" y="66"/>
                  </a:cubicBezTo>
                  <a:cubicBezTo>
                    <a:pt x="210" y="65"/>
                    <a:pt x="209" y="65"/>
                    <a:pt x="207" y="64"/>
                  </a:cubicBezTo>
                  <a:cubicBezTo>
                    <a:pt x="206" y="64"/>
                    <a:pt x="206" y="63"/>
                    <a:pt x="204" y="63"/>
                  </a:cubicBezTo>
                  <a:cubicBezTo>
                    <a:pt x="204" y="63"/>
                    <a:pt x="204" y="63"/>
                    <a:pt x="204" y="63"/>
                  </a:cubicBezTo>
                  <a:cubicBezTo>
                    <a:pt x="204" y="63"/>
                    <a:pt x="204" y="62"/>
                    <a:pt x="204" y="62"/>
                  </a:cubicBezTo>
                  <a:cubicBezTo>
                    <a:pt x="204" y="62"/>
                    <a:pt x="204" y="61"/>
                    <a:pt x="204" y="61"/>
                  </a:cubicBezTo>
                  <a:close/>
                  <a:moveTo>
                    <a:pt x="205" y="56"/>
                  </a:moveTo>
                  <a:cubicBezTo>
                    <a:pt x="206" y="57"/>
                    <a:pt x="207" y="58"/>
                    <a:pt x="207" y="59"/>
                  </a:cubicBezTo>
                  <a:cubicBezTo>
                    <a:pt x="207" y="59"/>
                    <a:pt x="206" y="59"/>
                    <a:pt x="205" y="59"/>
                  </a:cubicBezTo>
                  <a:cubicBezTo>
                    <a:pt x="205" y="58"/>
                    <a:pt x="204" y="59"/>
                    <a:pt x="205" y="59"/>
                  </a:cubicBezTo>
                  <a:cubicBezTo>
                    <a:pt x="206" y="60"/>
                    <a:pt x="206" y="60"/>
                    <a:pt x="207" y="61"/>
                  </a:cubicBezTo>
                  <a:cubicBezTo>
                    <a:pt x="206" y="60"/>
                    <a:pt x="205" y="60"/>
                    <a:pt x="205" y="60"/>
                  </a:cubicBezTo>
                  <a:cubicBezTo>
                    <a:pt x="205" y="59"/>
                    <a:pt x="205" y="57"/>
                    <a:pt x="205" y="56"/>
                  </a:cubicBezTo>
                  <a:close/>
                  <a:moveTo>
                    <a:pt x="99" y="206"/>
                  </a:moveTo>
                  <a:cubicBezTo>
                    <a:pt x="58" y="196"/>
                    <a:pt x="26" y="163"/>
                    <a:pt x="21" y="121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2" y="115"/>
                    <a:pt x="24" y="110"/>
                    <a:pt x="28" y="105"/>
                  </a:cubicBezTo>
                  <a:cubicBezTo>
                    <a:pt x="32" y="103"/>
                    <a:pt x="34" y="100"/>
                    <a:pt x="36" y="96"/>
                  </a:cubicBezTo>
                  <a:cubicBezTo>
                    <a:pt x="38" y="92"/>
                    <a:pt x="41" y="86"/>
                    <a:pt x="45" y="83"/>
                  </a:cubicBezTo>
                  <a:cubicBezTo>
                    <a:pt x="48" y="82"/>
                    <a:pt x="45" y="89"/>
                    <a:pt x="45" y="88"/>
                  </a:cubicBezTo>
                  <a:cubicBezTo>
                    <a:pt x="45" y="89"/>
                    <a:pt x="45" y="89"/>
                    <a:pt x="44" y="90"/>
                  </a:cubicBezTo>
                  <a:cubicBezTo>
                    <a:pt x="43" y="91"/>
                    <a:pt x="42" y="93"/>
                    <a:pt x="42" y="94"/>
                  </a:cubicBezTo>
                  <a:cubicBezTo>
                    <a:pt x="39" y="97"/>
                    <a:pt x="36" y="101"/>
                    <a:pt x="37" y="106"/>
                  </a:cubicBezTo>
                  <a:cubicBezTo>
                    <a:pt x="38" y="109"/>
                    <a:pt x="43" y="111"/>
                    <a:pt x="46" y="111"/>
                  </a:cubicBezTo>
                  <a:cubicBezTo>
                    <a:pt x="49" y="112"/>
                    <a:pt x="54" y="113"/>
                    <a:pt x="57" y="110"/>
                  </a:cubicBezTo>
                  <a:cubicBezTo>
                    <a:pt x="59" y="107"/>
                    <a:pt x="59" y="104"/>
                    <a:pt x="59" y="101"/>
                  </a:cubicBezTo>
                  <a:cubicBezTo>
                    <a:pt x="59" y="95"/>
                    <a:pt x="59" y="88"/>
                    <a:pt x="62" y="83"/>
                  </a:cubicBezTo>
                  <a:cubicBezTo>
                    <a:pt x="64" y="83"/>
                    <a:pt x="65" y="85"/>
                    <a:pt x="65" y="87"/>
                  </a:cubicBezTo>
                  <a:cubicBezTo>
                    <a:pt x="64" y="87"/>
                    <a:pt x="64" y="88"/>
                    <a:pt x="64" y="88"/>
                  </a:cubicBezTo>
                  <a:cubicBezTo>
                    <a:pt x="64" y="89"/>
                    <a:pt x="63" y="91"/>
                    <a:pt x="62" y="92"/>
                  </a:cubicBezTo>
                  <a:cubicBezTo>
                    <a:pt x="61" y="95"/>
                    <a:pt x="60" y="97"/>
                    <a:pt x="60" y="99"/>
                  </a:cubicBezTo>
                  <a:cubicBezTo>
                    <a:pt x="59" y="102"/>
                    <a:pt x="60" y="106"/>
                    <a:pt x="59" y="109"/>
                  </a:cubicBezTo>
                  <a:cubicBezTo>
                    <a:pt x="58" y="112"/>
                    <a:pt x="55" y="114"/>
                    <a:pt x="54" y="117"/>
                  </a:cubicBezTo>
                  <a:cubicBezTo>
                    <a:pt x="52" y="120"/>
                    <a:pt x="52" y="123"/>
                    <a:pt x="53" y="126"/>
                  </a:cubicBezTo>
                  <a:cubicBezTo>
                    <a:pt x="57" y="133"/>
                    <a:pt x="66" y="134"/>
                    <a:pt x="72" y="138"/>
                  </a:cubicBezTo>
                  <a:cubicBezTo>
                    <a:pt x="77" y="142"/>
                    <a:pt x="74" y="148"/>
                    <a:pt x="77" y="153"/>
                  </a:cubicBezTo>
                  <a:cubicBezTo>
                    <a:pt x="80" y="157"/>
                    <a:pt x="84" y="159"/>
                    <a:pt x="88" y="161"/>
                  </a:cubicBezTo>
                  <a:cubicBezTo>
                    <a:pt x="95" y="164"/>
                    <a:pt x="101" y="167"/>
                    <a:pt x="106" y="172"/>
                  </a:cubicBezTo>
                  <a:cubicBezTo>
                    <a:pt x="111" y="175"/>
                    <a:pt x="115" y="178"/>
                    <a:pt x="120" y="178"/>
                  </a:cubicBezTo>
                  <a:cubicBezTo>
                    <a:pt x="126" y="179"/>
                    <a:pt x="131" y="178"/>
                    <a:pt x="134" y="173"/>
                  </a:cubicBezTo>
                  <a:cubicBezTo>
                    <a:pt x="136" y="167"/>
                    <a:pt x="135" y="159"/>
                    <a:pt x="134" y="153"/>
                  </a:cubicBezTo>
                  <a:cubicBezTo>
                    <a:pt x="133" y="150"/>
                    <a:pt x="132" y="146"/>
                    <a:pt x="131" y="143"/>
                  </a:cubicBezTo>
                  <a:cubicBezTo>
                    <a:pt x="129" y="139"/>
                    <a:pt x="125" y="134"/>
                    <a:pt x="126" y="130"/>
                  </a:cubicBezTo>
                  <a:cubicBezTo>
                    <a:pt x="126" y="126"/>
                    <a:pt x="127" y="123"/>
                    <a:pt x="126" y="120"/>
                  </a:cubicBezTo>
                  <a:cubicBezTo>
                    <a:pt x="126" y="118"/>
                    <a:pt x="125" y="116"/>
                    <a:pt x="124" y="113"/>
                  </a:cubicBezTo>
                  <a:cubicBezTo>
                    <a:pt x="122" y="108"/>
                    <a:pt x="119" y="100"/>
                    <a:pt x="126" y="97"/>
                  </a:cubicBezTo>
                  <a:cubicBezTo>
                    <a:pt x="134" y="92"/>
                    <a:pt x="148" y="95"/>
                    <a:pt x="153" y="85"/>
                  </a:cubicBezTo>
                  <a:cubicBezTo>
                    <a:pt x="162" y="65"/>
                    <a:pt x="135" y="46"/>
                    <a:pt x="119" y="42"/>
                  </a:cubicBezTo>
                  <a:cubicBezTo>
                    <a:pt x="114" y="41"/>
                    <a:pt x="109" y="41"/>
                    <a:pt x="105" y="43"/>
                  </a:cubicBezTo>
                  <a:cubicBezTo>
                    <a:pt x="101" y="44"/>
                    <a:pt x="97" y="48"/>
                    <a:pt x="95" y="51"/>
                  </a:cubicBezTo>
                  <a:cubicBezTo>
                    <a:pt x="90" y="56"/>
                    <a:pt x="86" y="60"/>
                    <a:pt x="80" y="63"/>
                  </a:cubicBezTo>
                  <a:cubicBezTo>
                    <a:pt x="75" y="65"/>
                    <a:pt x="70" y="67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2" y="68"/>
                    <a:pt x="61" y="66"/>
                    <a:pt x="64" y="65"/>
                  </a:cubicBezTo>
                  <a:cubicBezTo>
                    <a:pt x="64" y="65"/>
                    <a:pt x="64" y="65"/>
                    <a:pt x="65" y="65"/>
                  </a:cubicBezTo>
                  <a:cubicBezTo>
                    <a:pt x="67" y="64"/>
                    <a:pt x="72" y="62"/>
                    <a:pt x="71" y="59"/>
                  </a:cubicBezTo>
                  <a:cubicBezTo>
                    <a:pt x="71" y="56"/>
                    <a:pt x="70" y="54"/>
                    <a:pt x="68" y="54"/>
                  </a:cubicBezTo>
                  <a:cubicBezTo>
                    <a:pt x="64" y="55"/>
                    <a:pt x="62" y="58"/>
                    <a:pt x="59" y="60"/>
                  </a:cubicBezTo>
                  <a:cubicBezTo>
                    <a:pt x="55" y="62"/>
                    <a:pt x="58" y="56"/>
                    <a:pt x="58" y="56"/>
                  </a:cubicBezTo>
                  <a:cubicBezTo>
                    <a:pt x="59" y="55"/>
                    <a:pt x="60" y="54"/>
                    <a:pt x="61" y="53"/>
                  </a:cubicBezTo>
                  <a:cubicBezTo>
                    <a:pt x="63" y="52"/>
                    <a:pt x="65" y="51"/>
                    <a:pt x="67" y="51"/>
                  </a:cubicBezTo>
                  <a:cubicBezTo>
                    <a:pt x="71" y="50"/>
                    <a:pt x="73" y="56"/>
                    <a:pt x="77" y="53"/>
                  </a:cubicBezTo>
                  <a:cubicBezTo>
                    <a:pt x="81" y="50"/>
                    <a:pt x="81" y="44"/>
                    <a:pt x="84" y="41"/>
                  </a:cubicBezTo>
                  <a:cubicBezTo>
                    <a:pt x="88" y="37"/>
                    <a:pt x="92" y="38"/>
                    <a:pt x="96" y="41"/>
                  </a:cubicBezTo>
                  <a:cubicBezTo>
                    <a:pt x="98" y="41"/>
                    <a:pt x="99" y="42"/>
                    <a:pt x="101" y="42"/>
                  </a:cubicBezTo>
                  <a:cubicBezTo>
                    <a:pt x="104" y="42"/>
                    <a:pt x="109" y="41"/>
                    <a:pt x="112" y="40"/>
                  </a:cubicBezTo>
                  <a:cubicBezTo>
                    <a:pt x="116" y="37"/>
                    <a:pt x="117" y="30"/>
                    <a:pt x="110" y="31"/>
                  </a:cubicBezTo>
                  <a:cubicBezTo>
                    <a:pt x="107" y="31"/>
                    <a:pt x="104" y="33"/>
                    <a:pt x="101" y="33"/>
                  </a:cubicBezTo>
                  <a:cubicBezTo>
                    <a:pt x="98" y="33"/>
                    <a:pt x="100" y="30"/>
                    <a:pt x="100" y="28"/>
                  </a:cubicBezTo>
                  <a:cubicBezTo>
                    <a:pt x="99" y="26"/>
                    <a:pt x="99" y="25"/>
                    <a:pt x="98" y="24"/>
                  </a:cubicBezTo>
                  <a:cubicBezTo>
                    <a:pt x="95" y="22"/>
                    <a:pt x="91" y="27"/>
                    <a:pt x="89" y="28"/>
                  </a:cubicBezTo>
                  <a:cubicBezTo>
                    <a:pt x="86" y="29"/>
                    <a:pt x="82" y="31"/>
                    <a:pt x="79" y="31"/>
                  </a:cubicBezTo>
                  <a:cubicBezTo>
                    <a:pt x="79" y="29"/>
                    <a:pt x="79" y="29"/>
                    <a:pt x="80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2" y="29"/>
                    <a:pt x="83" y="30"/>
                    <a:pt x="84" y="29"/>
                  </a:cubicBezTo>
                  <a:cubicBezTo>
                    <a:pt x="86" y="29"/>
                    <a:pt x="88" y="26"/>
                    <a:pt x="86" y="25"/>
                  </a:cubicBezTo>
                  <a:cubicBezTo>
                    <a:pt x="85" y="23"/>
                    <a:pt x="83" y="23"/>
                    <a:pt x="81" y="22"/>
                  </a:cubicBezTo>
                  <a:cubicBezTo>
                    <a:pt x="115" y="9"/>
                    <a:pt x="154" y="12"/>
                    <a:pt x="183" y="34"/>
                  </a:cubicBezTo>
                  <a:cubicBezTo>
                    <a:pt x="191" y="39"/>
                    <a:pt x="197" y="45"/>
                    <a:pt x="202" y="52"/>
                  </a:cubicBezTo>
                  <a:cubicBezTo>
                    <a:pt x="202" y="56"/>
                    <a:pt x="201" y="60"/>
                    <a:pt x="201" y="64"/>
                  </a:cubicBezTo>
                  <a:cubicBezTo>
                    <a:pt x="202" y="66"/>
                    <a:pt x="203" y="69"/>
                    <a:pt x="204" y="71"/>
                  </a:cubicBezTo>
                  <a:cubicBezTo>
                    <a:pt x="205" y="73"/>
                    <a:pt x="207" y="78"/>
                    <a:pt x="203" y="80"/>
                  </a:cubicBezTo>
                  <a:cubicBezTo>
                    <a:pt x="202" y="80"/>
                    <a:pt x="201" y="80"/>
                    <a:pt x="201" y="80"/>
                  </a:cubicBezTo>
                  <a:cubicBezTo>
                    <a:pt x="199" y="81"/>
                    <a:pt x="198" y="83"/>
                    <a:pt x="198" y="85"/>
                  </a:cubicBezTo>
                  <a:cubicBezTo>
                    <a:pt x="197" y="86"/>
                    <a:pt x="198" y="88"/>
                    <a:pt x="198" y="90"/>
                  </a:cubicBezTo>
                  <a:cubicBezTo>
                    <a:pt x="199" y="92"/>
                    <a:pt x="197" y="93"/>
                    <a:pt x="196" y="94"/>
                  </a:cubicBezTo>
                  <a:cubicBezTo>
                    <a:pt x="194" y="97"/>
                    <a:pt x="196" y="102"/>
                    <a:pt x="199" y="104"/>
                  </a:cubicBezTo>
                  <a:cubicBezTo>
                    <a:pt x="202" y="107"/>
                    <a:pt x="202" y="110"/>
                    <a:pt x="203" y="114"/>
                  </a:cubicBezTo>
                  <a:cubicBezTo>
                    <a:pt x="203" y="116"/>
                    <a:pt x="203" y="118"/>
                    <a:pt x="203" y="120"/>
                  </a:cubicBezTo>
                  <a:cubicBezTo>
                    <a:pt x="204" y="122"/>
                    <a:pt x="206" y="123"/>
                    <a:pt x="209" y="123"/>
                  </a:cubicBezTo>
                  <a:cubicBezTo>
                    <a:pt x="210" y="123"/>
                    <a:pt x="211" y="122"/>
                    <a:pt x="211" y="121"/>
                  </a:cubicBezTo>
                  <a:cubicBezTo>
                    <a:pt x="214" y="118"/>
                    <a:pt x="214" y="125"/>
                    <a:pt x="214" y="127"/>
                  </a:cubicBezTo>
                  <a:cubicBezTo>
                    <a:pt x="214" y="129"/>
                    <a:pt x="213" y="132"/>
                    <a:pt x="214" y="134"/>
                  </a:cubicBezTo>
                  <a:cubicBezTo>
                    <a:pt x="215" y="137"/>
                    <a:pt x="217" y="140"/>
                    <a:pt x="217" y="144"/>
                  </a:cubicBezTo>
                  <a:cubicBezTo>
                    <a:pt x="217" y="144"/>
                    <a:pt x="217" y="144"/>
                    <a:pt x="218" y="145"/>
                  </a:cubicBezTo>
                  <a:cubicBezTo>
                    <a:pt x="216" y="147"/>
                    <a:pt x="215" y="150"/>
                    <a:pt x="214" y="153"/>
                  </a:cubicBezTo>
                  <a:cubicBezTo>
                    <a:pt x="193" y="194"/>
                    <a:pt x="144" y="216"/>
                    <a:pt x="99" y="206"/>
                  </a:cubicBezTo>
                  <a:close/>
                  <a:moveTo>
                    <a:pt x="160" y="204"/>
                  </a:moveTo>
                  <a:cubicBezTo>
                    <a:pt x="161" y="204"/>
                    <a:pt x="163" y="203"/>
                    <a:pt x="164" y="203"/>
                  </a:cubicBezTo>
                  <a:cubicBezTo>
                    <a:pt x="165" y="205"/>
                    <a:pt x="166" y="207"/>
                    <a:pt x="168" y="209"/>
                  </a:cubicBezTo>
                  <a:cubicBezTo>
                    <a:pt x="169" y="211"/>
                    <a:pt x="173" y="216"/>
                    <a:pt x="172" y="218"/>
                  </a:cubicBezTo>
                  <a:cubicBezTo>
                    <a:pt x="168" y="223"/>
                    <a:pt x="162" y="209"/>
                    <a:pt x="160" y="204"/>
                  </a:cubicBezTo>
                  <a:close/>
                  <a:moveTo>
                    <a:pt x="127" y="221"/>
                  </a:moveTo>
                  <a:cubicBezTo>
                    <a:pt x="127" y="222"/>
                    <a:pt x="127" y="222"/>
                    <a:pt x="128" y="223"/>
                  </a:cubicBezTo>
                  <a:cubicBezTo>
                    <a:pt x="124" y="223"/>
                    <a:pt x="121" y="222"/>
                    <a:pt x="118" y="221"/>
                  </a:cubicBezTo>
                  <a:cubicBezTo>
                    <a:pt x="121" y="221"/>
                    <a:pt x="123" y="221"/>
                    <a:pt x="126" y="221"/>
                  </a:cubicBezTo>
                  <a:cubicBezTo>
                    <a:pt x="126" y="221"/>
                    <a:pt x="127" y="221"/>
                    <a:pt x="127" y="221"/>
                  </a:cubicBezTo>
                  <a:close/>
                  <a:moveTo>
                    <a:pt x="115" y="227"/>
                  </a:moveTo>
                  <a:cubicBezTo>
                    <a:pt x="118" y="228"/>
                    <a:pt x="122" y="230"/>
                    <a:pt x="125" y="232"/>
                  </a:cubicBezTo>
                  <a:cubicBezTo>
                    <a:pt x="127" y="232"/>
                    <a:pt x="128" y="233"/>
                    <a:pt x="130" y="234"/>
                  </a:cubicBezTo>
                  <a:cubicBezTo>
                    <a:pt x="130" y="234"/>
                    <a:pt x="130" y="234"/>
                    <a:pt x="131" y="234"/>
                  </a:cubicBezTo>
                  <a:cubicBezTo>
                    <a:pt x="131" y="234"/>
                    <a:pt x="130" y="234"/>
                    <a:pt x="130" y="234"/>
                  </a:cubicBezTo>
                  <a:cubicBezTo>
                    <a:pt x="125" y="233"/>
                    <a:pt x="119" y="231"/>
                    <a:pt x="114" y="229"/>
                  </a:cubicBezTo>
                  <a:cubicBezTo>
                    <a:pt x="114" y="228"/>
                    <a:pt x="114" y="227"/>
                    <a:pt x="115" y="227"/>
                  </a:cubicBezTo>
                  <a:cubicBezTo>
                    <a:pt x="115" y="227"/>
                    <a:pt x="115" y="227"/>
                    <a:pt x="115" y="227"/>
                  </a:cubicBezTo>
                  <a:close/>
                  <a:moveTo>
                    <a:pt x="114" y="230"/>
                  </a:moveTo>
                  <a:cubicBezTo>
                    <a:pt x="117" y="231"/>
                    <a:pt x="120" y="233"/>
                    <a:pt x="123" y="234"/>
                  </a:cubicBezTo>
                  <a:cubicBezTo>
                    <a:pt x="126" y="235"/>
                    <a:pt x="129" y="237"/>
                    <a:pt x="132" y="237"/>
                  </a:cubicBezTo>
                  <a:cubicBezTo>
                    <a:pt x="132" y="237"/>
                    <a:pt x="132" y="237"/>
                    <a:pt x="132" y="237"/>
                  </a:cubicBezTo>
                  <a:cubicBezTo>
                    <a:pt x="125" y="237"/>
                    <a:pt x="119" y="235"/>
                    <a:pt x="113" y="233"/>
                  </a:cubicBezTo>
                  <a:cubicBezTo>
                    <a:pt x="113" y="233"/>
                    <a:pt x="113" y="233"/>
                    <a:pt x="113" y="233"/>
                  </a:cubicBezTo>
                  <a:cubicBezTo>
                    <a:pt x="113" y="232"/>
                    <a:pt x="114" y="231"/>
                    <a:pt x="114" y="230"/>
                  </a:cubicBezTo>
                  <a:close/>
                  <a:moveTo>
                    <a:pt x="109" y="246"/>
                  </a:moveTo>
                  <a:cubicBezTo>
                    <a:pt x="119" y="252"/>
                    <a:pt x="130" y="255"/>
                    <a:pt x="141" y="258"/>
                  </a:cubicBezTo>
                  <a:cubicBezTo>
                    <a:pt x="147" y="261"/>
                    <a:pt x="154" y="263"/>
                    <a:pt x="160" y="265"/>
                  </a:cubicBezTo>
                  <a:cubicBezTo>
                    <a:pt x="165" y="267"/>
                    <a:pt x="172" y="270"/>
                    <a:pt x="177" y="271"/>
                  </a:cubicBezTo>
                  <a:cubicBezTo>
                    <a:pt x="163" y="268"/>
                    <a:pt x="150" y="263"/>
                    <a:pt x="137" y="259"/>
                  </a:cubicBezTo>
                  <a:cubicBezTo>
                    <a:pt x="130" y="257"/>
                    <a:pt x="124" y="255"/>
                    <a:pt x="117" y="253"/>
                  </a:cubicBezTo>
                  <a:cubicBezTo>
                    <a:pt x="115" y="253"/>
                    <a:pt x="112" y="252"/>
                    <a:pt x="110" y="252"/>
                  </a:cubicBezTo>
                  <a:cubicBezTo>
                    <a:pt x="106" y="250"/>
                    <a:pt x="102" y="249"/>
                    <a:pt x="99" y="248"/>
                  </a:cubicBezTo>
                  <a:cubicBezTo>
                    <a:pt x="102" y="247"/>
                    <a:pt x="105" y="246"/>
                    <a:pt x="109" y="246"/>
                  </a:cubicBezTo>
                  <a:close/>
                  <a:moveTo>
                    <a:pt x="97" y="248"/>
                  </a:moveTo>
                  <a:cubicBezTo>
                    <a:pt x="101" y="250"/>
                    <a:pt x="105" y="251"/>
                    <a:pt x="109" y="252"/>
                  </a:cubicBezTo>
                  <a:cubicBezTo>
                    <a:pt x="111" y="253"/>
                    <a:pt x="113" y="254"/>
                    <a:pt x="115" y="255"/>
                  </a:cubicBezTo>
                  <a:cubicBezTo>
                    <a:pt x="122" y="257"/>
                    <a:pt x="128" y="259"/>
                    <a:pt x="134" y="261"/>
                  </a:cubicBezTo>
                  <a:cubicBezTo>
                    <a:pt x="140" y="263"/>
                    <a:pt x="147" y="266"/>
                    <a:pt x="154" y="268"/>
                  </a:cubicBezTo>
                  <a:cubicBezTo>
                    <a:pt x="157" y="269"/>
                    <a:pt x="160" y="270"/>
                    <a:pt x="164" y="271"/>
                  </a:cubicBezTo>
                  <a:cubicBezTo>
                    <a:pt x="165" y="272"/>
                    <a:pt x="167" y="272"/>
                    <a:pt x="168" y="273"/>
                  </a:cubicBezTo>
                  <a:cubicBezTo>
                    <a:pt x="167" y="272"/>
                    <a:pt x="166" y="272"/>
                    <a:pt x="165" y="272"/>
                  </a:cubicBezTo>
                  <a:cubicBezTo>
                    <a:pt x="152" y="270"/>
                    <a:pt x="139" y="265"/>
                    <a:pt x="126" y="260"/>
                  </a:cubicBezTo>
                  <a:cubicBezTo>
                    <a:pt x="114" y="256"/>
                    <a:pt x="102" y="253"/>
                    <a:pt x="90" y="250"/>
                  </a:cubicBezTo>
                  <a:cubicBezTo>
                    <a:pt x="92" y="249"/>
                    <a:pt x="95" y="249"/>
                    <a:pt x="97" y="248"/>
                  </a:cubicBezTo>
                  <a:close/>
                  <a:moveTo>
                    <a:pt x="88" y="250"/>
                  </a:moveTo>
                  <a:cubicBezTo>
                    <a:pt x="88" y="250"/>
                    <a:pt x="88" y="250"/>
                    <a:pt x="88" y="250"/>
                  </a:cubicBezTo>
                  <a:cubicBezTo>
                    <a:pt x="100" y="254"/>
                    <a:pt x="112" y="259"/>
                    <a:pt x="124" y="263"/>
                  </a:cubicBezTo>
                  <a:cubicBezTo>
                    <a:pt x="129" y="266"/>
                    <a:pt x="135" y="268"/>
                    <a:pt x="141" y="269"/>
                  </a:cubicBezTo>
                  <a:cubicBezTo>
                    <a:pt x="144" y="270"/>
                    <a:pt x="147" y="271"/>
                    <a:pt x="149" y="271"/>
                  </a:cubicBezTo>
                  <a:cubicBezTo>
                    <a:pt x="150" y="272"/>
                    <a:pt x="157" y="274"/>
                    <a:pt x="152" y="273"/>
                  </a:cubicBezTo>
                  <a:cubicBezTo>
                    <a:pt x="146" y="271"/>
                    <a:pt x="140" y="269"/>
                    <a:pt x="134" y="268"/>
                  </a:cubicBezTo>
                  <a:cubicBezTo>
                    <a:pt x="129" y="266"/>
                    <a:pt x="123" y="264"/>
                    <a:pt x="117" y="262"/>
                  </a:cubicBezTo>
                  <a:cubicBezTo>
                    <a:pt x="106" y="258"/>
                    <a:pt x="95" y="254"/>
                    <a:pt x="83" y="252"/>
                  </a:cubicBezTo>
                  <a:cubicBezTo>
                    <a:pt x="85" y="251"/>
                    <a:pt x="86" y="251"/>
                    <a:pt x="88" y="250"/>
                  </a:cubicBezTo>
                  <a:close/>
                  <a:moveTo>
                    <a:pt x="71" y="255"/>
                  </a:moveTo>
                  <a:cubicBezTo>
                    <a:pt x="74" y="257"/>
                    <a:pt x="77" y="258"/>
                    <a:pt x="81" y="259"/>
                  </a:cubicBezTo>
                  <a:cubicBezTo>
                    <a:pt x="85" y="261"/>
                    <a:pt x="89" y="263"/>
                    <a:pt x="94" y="265"/>
                  </a:cubicBezTo>
                  <a:cubicBezTo>
                    <a:pt x="98" y="267"/>
                    <a:pt x="103" y="269"/>
                    <a:pt x="108" y="271"/>
                  </a:cubicBezTo>
                  <a:cubicBezTo>
                    <a:pt x="103" y="270"/>
                    <a:pt x="99" y="268"/>
                    <a:pt x="95" y="267"/>
                  </a:cubicBezTo>
                  <a:cubicBezTo>
                    <a:pt x="86" y="264"/>
                    <a:pt x="76" y="260"/>
                    <a:pt x="67" y="257"/>
                  </a:cubicBezTo>
                  <a:cubicBezTo>
                    <a:pt x="68" y="257"/>
                    <a:pt x="70" y="256"/>
                    <a:pt x="71" y="255"/>
                  </a:cubicBezTo>
                  <a:close/>
                  <a:moveTo>
                    <a:pt x="62" y="259"/>
                  </a:moveTo>
                  <a:cubicBezTo>
                    <a:pt x="71" y="266"/>
                    <a:pt x="82" y="268"/>
                    <a:pt x="91" y="273"/>
                  </a:cubicBezTo>
                  <a:cubicBezTo>
                    <a:pt x="92" y="274"/>
                    <a:pt x="93" y="275"/>
                    <a:pt x="94" y="275"/>
                  </a:cubicBezTo>
                  <a:cubicBezTo>
                    <a:pt x="92" y="275"/>
                    <a:pt x="91" y="274"/>
                    <a:pt x="89" y="274"/>
                  </a:cubicBezTo>
                  <a:cubicBezTo>
                    <a:pt x="86" y="273"/>
                    <a:pt x="84" y="272"/>
                    <a:pt x="81" y="270"/>
                  </a:cubicBezTo>
                  <a:cubicBezTo>
                    <a:pt x="76" y="268"/>
                    <a:pt x="71" y="267"/>
                    <a:pt x="66" y="265"/>
                  </a:cubicBezTo>
                  <a:cubicBezTo>
                    <a:pt x="66" y="265"/>
                    <a:pt x="66" y="265"/>
                    <a:pt x="65" y="265"/>
                  </a:cubicBezTo>
                  <a:cubicBezTo>
                    <a:pt x="63" y="264"/>
                    <a:pt x="61" y="263"/>
                    <a:pt x="58" y="262"/>
                  </a:cubicBezTo>
                  <a:cubicBezTo>
                    <a:pt x="58" y="262"/>
                    <a:pt x="58" y="262"/>
                    <a:pt x="58" y="262"/>
                  </a:cubicBezTo>
                  <a:cubicBezTo>
                    <a:pt x="60" y="261"/>
                    <a:pt x="61" y="260"/>
                    <a:pt x="62" y="259"/>
                  </a:cubicBezTo>
                  <a:close/>
                  <a:moveTo>
                    <a:pt x="54" y="266"/>
                  </a:moveTo>
                  <a:cubicBezTo>
                    <a:pt x="58" y="269"/>
                    <a:pt x="62" y="270"/>
                    <a:pt x="66" y="272"/>
                  </a:cubicBezTo>
                  <a:cubicBezTo>
                    <a:pt x="66" y="272"/>
                    <a:pt x="66" y="272"/>
                    <a:pt x="66" y="272"/>
                  </a:cubicBezTo>
                  <a:cubicBezTo>
                    <a:pt x="65" y="272"/>
                    <a:pt x="63" y="271"/>
                    <a:pt x="62" y="271"/>
                  </a:cubicBezTo>
                  <a:cubicBezTo>
                    <a:pt x="59" y="270"/>
                    <a:pt x="57" y="269"/>
                    <a:pt x="54" y="268"/>
                  </a:cubicBezTo>
                  <a:cubicBezTo>
                    <a:pt x="54" y="268"/>
                    <a:pt x="54" y="268"/>
                    <a:pt x="54" y="268"/>
                  </a:cubicBezTo>
                  <a:cubicBezTo>
                    <a:pt x="54" y="267"/>
                    <a:pt x="54" y="267"/>
                    <a:pt x="54" y="266"/>
                  </a:cubicBezTo>
                  <a:cubicBezTo>
                    <a:pt x="54" y="266"/>
                    <a:pt x="54" y="266"/>
                    <a:pt x="54" y="266"/>
                  </a:cubicBezTo>
                  <a:close/>
                  <a:moveTo>
                    <a:pt x="56" y="266"/>
                  </a:moveTo>
                  <a:cubicBezTo>
                    <a:pt x="57" y="266"/>
                    <a:pt x="59" y="267"/>
                    <a:pt x="60" y="267"/>
                  </a:cubicBezTo>
                  <a:cubicBezTo>
                    <a:pt x="67" y="270"/>
                    <a:pt x="74" y="271"/>
                    <a:pt x="81" y="275"/>
                  </a:cubicBezTo>
                  <a:cubicBezTo>
                    <a:pt x="77" y="274"/>
                    <a:pt x="73" y="274"/>
                    <a:pt x="69" y="273"/>
                  </a:cubicBezTo>
                  <a:cubicBezTo>
                    <a:pt x="69" y="273"/>
                    <a:pt x="69" y="273"/>
                    <a:pt x="69" y="273"/>
                  </a:cubicBezTo>
                  <a:cubicBezTo>
                    <a:pt x="66" y="271"/>
                    <a:pt x="63" y="270"/>
                    <a:pt x="59" y="268"/>
                  </a:cubicBezTo>
                  <a:cubicBezTo>
                    <a:pt x="59" y="268"/>
                    <a:pt x="58" y="267"/>
                    <a:pt x="57" y="267"/>
                  </a:cubicBezTo>
                  <a:cubicBezTo>
                    <a:pt x="57" y="266"/>
                    <a:pt x="56" y="266"/>
                    <a:pt x="56" y="266"/>
                  </a:cubicBezTo>
                  <a:close/>
                  <a:moveTo>
                    <a:pt x="69" y="267"/>
                  </a:moveTo>
                  <a:cubicBezTo>
                    <a:pt x="71" y="267"/>
                    <a:pt x="72" y="268"/>
                    <a:pt x="74" y="269"/>
                  </a:cubicBezTo>
                  <a:cubicBezTo>
                    <a:pt x="80" y="271"/>
                    <a:pt x="86" y="274"/>
                    <a:pt x="92" y="275"/>
                  </a:cubicBezTo>
                  <a:cubicBezTo>
                    <a:pt x="89" y="275"/>
                    <a:pt x="86" y="275"/>
                    <a:pt x="83" y="275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5"/>
                    <a:pt x="83" y="274"/>
                    <a:pt x="83" y="274"/>
                  </a:cubicBezTo>
                  <a:cubicBezTo>
                    <a:pt x="78" y="271"/>
                    <a:pt x="73" y="269"/>
                    <a:pt x="69" y="267"/>
                  </a:cubicBezTo>
                  <a:close/>
                  <a:moveTo>
                    <a:pt x="107" y="276"/>
                  </a:moveTo>
                  <a:cubicBezTo>
                    <a:pt x="92" y="272"/>
                    <a:pt x="78" y="265"/>
                    <a:pt x="63" y="259"/>
                  </a:cubicBezTo>
                  <a:cubicBezTo>
                    <a:pt x="64" y="258"/>
                    <a:pt x="65" y="258"/>
                    <a:pt x="66" y="257"/>
                  </a:cubicBezTo>
                  <a:cubicBezTo>
                    <a:pt x="66" y="258"/>
                    <a:pt x="66" y="258"/>
                    <a:pt x="66" y="258"/>
                  </a:cubicBezTo>
                  <a:cubicBezTo>
                    <a:pt x="74" y="262"/>
                    <a:pt x="82" y="265"/>
                    <a:pt x="90" y="268"/>
                  </a:cubicBezTo>
                  <a:cubicBezTo>
                    <a:pt x="93" y="269"/>
                    <a:pt x="97" y="271"/>
                    <a:pt x="100" y="272"/>
                  </a:cubicBezTo>
                  <a:cubicBezTo>
                    <a:pt x="103" y="273"/>
                    <a:pt x="105" y="274"/>
                    <a:pt x="108" y="275"/>
                  </a:cubicBezTo>
                  <a:cubicBezTo>
                    <a:pt x="108" y="276"/>
                    <a:pt x="109" y="276"/>
                    <a:pt x="109" y="276"/>
                  </a:cubicBezTo>
                  <a:cubicBezTo>
                    <a:pt x="109" y="276"/>
                    <a:pt x="109" y="276"/>
                    <a:pt x="109" y="276"/>
                  </a:cubicBezTo>
                  <a:cubicBezTo>
                    <a:pt x="109" y="276"/>
                    <a:pt x="108" y="276"/>
                    <a:pt x="107" y="276"/>
                  </a:cubicBezTo>
                  <a:close/>
                  <a:moveTo>
                    <a:pt x="83" y="259"/>
                  </a:moveTo>
                  <a:cubicBezTo>
                    <a:pt x="92" y="263"/>
                    <a:pt x="101" y="266"/>
                    <a:pt x="111" y="268"/>
                  </a:cubicBezTo>
                  <a:cubicBezTo>
                    <a:pt x="116" y="270"/>
                    <a:pt x="122" y="272"/>
                    <a:pt x="127" y="274"/>
                  </a:cubicBezTo>
                  <a:cubicBezTo>
                    <a:pt x="129" y="274"/>
                    <a:pt x="131" y="275"/>
                    <a:pt x="133" y="276"/>
                  </a:cubicBezTo>
                  <a:cubicBezTo>
                    <a:pt x="130" y="276"/>
                    <a:pt x="126" y="276"/>
                    <a:pt x="123" y="276"/>
                  </a:cubicBezTo>
                  <a:cubicBezTo>
                    <a:pt x="112" y="272"/>
                    <a:pt x="101" y="268"/>
                    <a:pt x="91" y="263"/>
                  </a:cubicBezTo>
                  <a:cubicBezTo>
                    <a:pt x="88" y="262"/>
                    <a:pt x="86" y="260"/>
                    <a:pt x="83" y="259"/>
                  </a:cubicBezTo>
                  <a:close/>
                  <a:moveTo>
                    <a:pt x="139" y="275"/>
                  </a:moveTo>
                  <a:cubicBezTo>
                    <a:pt x="131" y="270"/>
                    <a:pt x="121" y="268"/>
                    <a:pt x="112" y="265"/>
                  </a:cubicBezTo>
                  <a:cubicBezTo>
                    <a:pt x="107" y="264"/>
                    <a:pt x="101" y="262"/>
                    <a:pt x="96" y="260"/>
                  </a:cubicBezTo>
                  <a:cubicBezTo>
                    <a:pt x="93" y="259"/>
                    <a:pt x="89" y="258"/>
                    <a:pt x="86" y="256"/>
                  </a:cubicBezTo>
                  <a:cubicBezTo>
                    <a:pt x="84" y="255"/>
                    <a:pt x="82" y="254"/>
                    <a:pt x="80" y="253"/>
                  </a:cubicBezTo>
                  <a:cubicBezTo>
                    <a:pt x="91" y="255"/>
                    <a:pt x="101" y="261"/>
                    <a:pt x="112" y="264"/>
                  </a:cubicBezTo>
                  <a:cubicBezTo>
                    <a:pt x="122" y="268"/>
                    <a:pt x="133" y="272"/>
                    <a:pt x="144" y="275"/>
                  </a:cubicBezTo>
                  <a:cubicBezTo>
                    <a:pt x="142" y="275"/>
                    <a:pt x="141" y="275"/>
                    <a:pt x="139" y="275"/>
                  </a:cubicBezTo>
                  <a:close/>
                  <a:moveTo>
                    <a:pt x="146" y="275"/>
                  </a:moveTo>
                  <a:cubicBezTo>
                    <a:pt x="137" y="270"/>
                    <a:pt x="126" y="268"/>
                    <a:pt x="116" y="264"/>
                  </a:cubicBezTo>
                  <a:cubicBezTo>
                    <a:pt x="110" y="262"/>
                    <a:pt x="104" y="259"/>
                    <a:pt x="98" y="257"/>
                  </a:cubicBezTo>
                  <a:cubicBezTo>
                    <a:pt x="95" y="256"/>
                    <a:pt x="91" y="255"/>
                    <a:pt x="88" y="254"/>
                  </a:cubicBezTo>
                  <a:cubicBezTo>
                    <a:pt x="87" y="254"/>
                    <a:pt x="83" y="252"/>
                    <a:pt x="84" y="253"/>
                  </a:cubicBezTo>
                  <a:cubicBezTo>
                    <a:pt x="85" y="253"/>
                    <a:pt x="86" y="253"/>
                    <a:pt x="87" y="253"/>
                  </a:cubicBezTo>
                  <a:cubicBezTo>
                    <a:pt x="100" y="257"/>
                    <a:pt x="112" y="261"/>
                    <a:pt x="124" y="265"/>
                  </a:cubicBezTo>
                  <a:cubicBezTo>
                    <a:pt x="130" y="267"/>
                    <a:pt x="136" y="269"/>
                    <a:pt x="142" y="271"/>
                  </a:cubicBezTo>
                  <a:cubicBezTo>
                    <a:pt x="147" y="272"/>
                    <a:pt x="151" y="274"/>
                    <a:pt x="155" y="274"/>
                  </a:cubicBezTo>
                  <a:cubicBezTo>
                    <a:pt x="152" y="274"/>
                    <a:pt x="149" y="275"/>
                    <a:pt x="146" y="275"/>
                  </a:cubicBezTo>
                  <a:close/>
                  <a:moveTo>
                    <a:pt x="145" y="275"/>
                  </a:moveTo>
                  <a:cubicBezTo>
                    <a:pt x="145" y="275"/>
                    <a:pt x="145" y="275"/>
                    <a:pt x="145" y="275"/>
                  </a:cubicBezTo>
                  <a:cubicBezTo>
                    <a:pt x="140" y="272"/>
                    <a:pt x="133" y="271"/>
                    <a:pt x="128" y="269"/>
                  </a:cubicBezTo>
                  <a:cubicBezTo>
                    <a:pt x="122" y="267"/>
                    <a:pt x="116" y="265"/>
                    <a:pt x="110" y="263"/>
                  </a:cubicBezTo>
                  <a:cubicBezTo>
                    <a:pt x="107" y="262"/>
                    <a:pt x="105" y="261"/>
                    <a:pt x="102" y="260"/>
                  </a:cubicBezTo>
                  <a:cubicBezTo>
                    <a:pt x="106" y="261"/>
                    <a:pt x="110" y="263"/>
                    <a:pt x="114" y="264"/>
                  </a:cubicBezTo>
                  <a:cubicBezTo>
                    <a:pt x="124" y="268"/>
                    <a:pt x="136" y="270"/>
                    <a:pt x="145" y="275"/>
                  </a:cubicBezTo>
                  <a:close/>
                  <a:moveTo>
                    <a:pt x="80" y="253"/>
                  </a:moveTo>
                  <a:cubicBezTo>
                    <a:pt x="80" y="252"/>
                    <a:pt x="81" y="252"/>
                    <a:pt x="82" y="252"/>
                  </a:cubicBezTo>
                  <a:cubicBezTo>
                    <a:pt x="82" y="252"/>
                    <a:pt x="82" y="252"/>
                    <a:pt x="82" y="252"/>
                  </a:cubicBezTo>
                  <a:cubicBezTo>
                    <a:pt x="83" y="253"/>
                    <a:pt x="85" y="253"/>
                    <a:pt x="86" y="254"/>
                  </a:cubicBezTo>
                  <a:cubicBezTo>
                    <a:pt x="84" y="253"/>
                    <a:pt x="82" y="253"/>
                    <a:pt x="80" y="253"/>
                  </a:cubicBezTo>
                  <a:close/>
                  <a:moveTo>
                    <a:pt x="179" y="272"/>
                  </a:moveTo>
                  <a:cubicBezTo>
                    <a:pt x="173" y="269"/>
                    <a:pt x="167" y="267"/>
                    <a:pt x="162" y="265"/>
                  </a:cubicBezTo>
                  <a:cubicBezTo>
                    <a:pt x="156" y="263"/>
                    <a:pt x="150" y="261"/>
                    <a:pt x="144" y="259"/>
                  </a:cubicBezTo>
                  <a:cubicBezTo>
                    <a:pt x="134" y="255"/>
                    <a:pt x="123" y="253"/>
                    <a:pt x="114" y="248"/>
                  </a:cubicBezTo>
                  <a:cubicBezTo>
                    <a:pt x="115" y="248"/>
                    <a:pt x="115" y="249"/>
                    <a:pt x="116" y="249"/>
                  </a:cubicBezTo>
                  <a:cubicBezTo>
                    <a:pt x="119" y="250"/>
                    <a:pt x="122" y="251"/>
                    <a:pt x="124" y="252"/>
                  </a:cubicBezTo>
                  <a:cubicBezTo>
                    <a:pt x="130" y="254"/>
                    <a:pt x="136" y="255"/>
                    <a:pt x="142" y="257"/>
                  </a:cubicBezTo>
                  <a:cubicBezTo>
                    <a:pt x="148" y="259"/>
                    <a:pt x="154" y="260"/>
                    <a:pt x="160" y="262"/>
                  </a:cubicBezTo>
                  <a:cubicBezTo>
                    <a:pt x="168" y="265"/>
                    <a:pt x="176" y="267"/>
                    <a:pt x="183" y="270"/>
                  </a:cubicBezTo>
                  <a:cubicBezTo>
                    <a:pt x="182" y="271"/>
                    <a:pt x="180" y="271"/>
                    <a:pt x="179" y="272"/>
                  </a:cubicBezTo>
                  <a:close/>
                  <a:moveTo>
                    <a:pt x="110" y="246"/>
                  </a:moveTo>
                  <a:cubicBezTo>
                    <a:pt x="110" y="246"/>
                    <a:pt x="110" y="246"/>
                    <a:pt x="111" y="246"/>
                  </a:cubicBezTo>
                  <a:cubicBezTo>
                    <a:pt x="111" y="246"/>
                    <a:pt x="111" y="246"/>
                    <a:pt x="111" y="246"/>
                  </a:cubicBezTo>
                  <a:cubicBezTo>
                    <a:pt x="113" y="246"/>
                    <a:pt x="115" y="246"/>
                    <a:pt x="117" y="246"/>
                  </a:cubicBezTo>
                  <a:cubicBezTo>
                    <a:pt x="117" y="246"/>
                    <a:pt x="117" y="247"/>
                    <a:pt x="118" y="247"/>
                  </a:cubicBezTo>
                  <a:cubicBezTo>
                    <a:pt x="126" y="251"/>
                    <a:pt x="135" y="254"/>
                    <a:pt x="144" y="257"/>
                  </a:cubicBezTo>
                  <a:cubicBezTo>
                    <a:pt x="132" y="254"/>
                    <a:pt x="121" y="250"/>
                    <a:pt x="110" y="246"/>
                  </a:cubicBezTo>
                  <a:close/>
                  <a:moveTo>
                    <a:pt x="132" y="237"/>
                  </a:moveTo>
                  <a:cubicBezTo>
                    <a:pt x="129" y="235"/>
                    <a:pt x="126" y="234"/>
                    <a:pt x="124" y="233"/>
                  </a:cubicBezTo>
                  <a:cubicBezTo>
                    <a:pt x="122" y="233"/>
                    <a:pt x="120" y="232"/>
                    <a:pt x="119" y="231"/>
                  </a:cubicBezTo>
                  <a:cubicBezTo>
                    <a:pt x="123" y="233"/>
                    <a:pt x="127" y="234"/>
                    <a:pt x="132" y="235"/>
                  </a:cubicBezTo>
                  <a:cubicBezTo>
                    <a:pt x="132" y="235"/>
                    <a:pt x="132" y="236"/>
                    <a:pt x="132" y="237"/>
                  </a:cubicBezTo>
                  <a:close/>
                  <a:moveTo>
                    <a:pt x="127" y="246"/>
                  </a:moveTo>
                  <a:cubicBezTo>
                    <a:pt x="133" y="249"/>
                    <a:pt x="139" y="251"/>
                    <a:pt x="145" y="253"/>
                  </a:cubicBezTo>
                  <a:cubicBezTo>
                    <a:pt x="137" y="251"/>
                    <a:pt x="128" y="249"/>
                    <a:pt x="120" y="246"/>
                  </a:cubicBezTo>
                  <a:cubicBezTo>
                    <a:pt x="122" y="246"/>
                    <a:pt x="124" y="246"/>
                    <a:pt x="127" y="246"/>
                  </a:cubicBezTo>
                  <a:close/>
                  <a:moveTo>
                    <a:pt x="113" y="240"/>
                  </a:moveTo>
                  <a:cubicBezTo>
                    <a:pt x="114" y="241"/>
                    <a:pt x="116" y="242"/>
                    <a:pt x="118" y="243"/>
                  </a:cubicBezTo>
                  <a:cubicBezTo>
                    <a:pt x="117" y="242"/>
                    <a:pt x="115" y="243"/>
                    <a:pt x="114" y="243"/>
                  </a:cubicBezTo>
                  <a:cubicBezTo>
                    <a:pt x="114" y="243"/>
                    <a:pt x="114" y="243"/>
                    <a:pt x="114" y="243"/>
                  </a:cubicBezTo>
                  <a:cubicBezTo>
                    <a:pt x="113" y="243"/>
                    <a:pt x="113" y="243"/>
                    <a:pt x="113" y="243"/>
                  </a:cubicBezTo>
                  <a:cubicBezTo>
                    <a:pt x="113" y="242"/>
                    <a:pt x="113" y="241"/>
                    <a:pt x="113" y="240"/>
                  </a:cubicBezTo>
                  <a:close/>
                  <a:moveTo>
                    <a:pt x="114" y="240"/>
                  </a:moveTo>
                  <a:cubicBezTo>
                    <a:pt x="117" y="240"/>
                    <a:pt x="119" y="241"/>
                    <a:pt x="121" y="241"/>
                  </a:cubicBezTo>
                  <a:cubicBezTo>
                    <a:pt x="124" y="242"/>
                    <a:pt x="126" y="242"/>
                    <a:pt x="128" y="243"/>
                  </a:cubicBezTo>
                  <a:cubicBezTo>
                    <a:pt x="125" y="243"/>
                    <a:pt x="122" y="243"/>
                    <a:pt x="119" y="243"/>
                  </a:cubicBezTo>
                  <a:cubicBezTo>
                    <a:pt x="120" y="243"/>
                    <a:pt x="120" y="243"/>
                    <a:pt x="120" y="243"/>
                  </a:cubicBezTo>
                  <a:cubicBezTo>
                    <a:pt x="118" y="242"/>
                    <a:pt x="115" y="240"/>
                    <a:pt x="114" y="240"/>
                  </a:cubicBezTo>
                  <a:close/>
                  <a:moveTo>
                    <a:pt x="124" y="240"/>
                  </a:moveTo>
                  <a:cubicBezTo>
                    <a:pt x="122" y="240"/>
                    <a:pt x="120" y="239"/>
                    <a:pt x="118" y="239"/>
                  </a:cubicBezTo>
                  <a:cubicBezTo>
                    <a:pt x="119" y="239"/>
                    <a:pt x="113" y="237"/>
                    <a:pt x="116" y="237"/>
                  </a:cubicBezTo>
                  <a:cubicBezTo>
                    <a:pt x="122" y="239"/>
                    <a:pt x="126" y="241"/>
                    <a:pt x="132" y="241"/>
                  </a:cubicBezTo>
                  <a:cubicBezTo>
                    <a:pt x="132" y="241"/>
                    <a:pt x="131" y="242"/>
                    <a:pt x="131" y="242"/>
                  </a:cubicBezTo>
                  <a:cubicBezTo>
                    <a:pt x="131" y="242"/>
                    <a:pt x="131" y="242"/>
                    <a:pt x="131" y="242"/>
                  </a:cubicBezTo>
                  <a:cubicBezTo>
                    <a:pt x="129" y="241"/>
                    <a:pt x="126" y="241"/>
                    <a:pt x="124" y="240"/>
                  </a:cubicBezTo>
                  <a:close/>
                  <a:moveTo>
                    <a:pt x="132" y="240"/>
                  </a:moveTo>
                  <a:cubicBezTo>
                    <a:pt x="129" y="239"/>
                    <a:pt x="127" y="238"/>
                    <a:pt x="124" y="237"/>
                  </a:cubicBezTo>
                  <a:cubicBezTo>
                    <a:pt x="124" y="237"/>
                    <a:pt x="124" y="237"/>
                    <a:pt x="124" y="237"/>
                  </a:cubicBezTo>
                  <a:cubicBezTo>
                    <a:pt x="127" y="238"/>
                    <a:pt x="129" y="238"/>
                    <a:pt x="132" y="238"/>
                  </a:cubicBezTo>
                  <a:cubicBezTo>
                    <a:pt x="132" y="239"/>
                    <a:pt x="132" y="239"/>
                    <a:pt x="132" y="240"/>
                  </a:cubicBezTo>
                  <a:close/>
                  <a:moveTo>
                    <a:pt x="119" y="228"/>
                  </a:moveTo>
                  <a:cubicBezTo>
                    <a:pt x="121" y="228"/>
                    <a:pt x="122" y="228"/>
                    <a:pt x="124" y="229"/>
                  </a:cubicBezTo>
                  <a:cubicBezTo>
                    <a:pt x="126" y="230"/>
                    <a:pt x="128" y="230"/>
                    <a:pt x="130" y="231"/>
                  </a:cubicBezTo>
                  <a:cubicBezTo>
                    <a:pt x="131" y="232"/>
                    <a:pt x="131" y="233"/>
                    <a:pt x="131" y="234"/>
                  </a:cubicBezTo>
                  <a:cubicBezTo>
                    <a:pt x="127" y="231"/>
                    <a:pt x="123" y="229"/>
                    <a:pt x="118" y="227"/>
                  </a:cubicBezTo>
                  <a:cubicBezTo>
                    <a:pt x="114" y="226"/>
                    <a:pt x="119" y="228"/>
                    <a:pt x="119" y="228"/>
                  </a:cubicBezTo>
                  <a:close/>
                  <a:moveTo>
                    <a:pt x="130" y="229"/>
                  </a:moveTo>
                  <a:cubicBezTo>
                    <a:pt x="126" y="227"/>
                    <a:pt x="122" y="226"/>
                    <a:pt x="118" y="224"/>
                  </a:cubicBezTo>
                  <a:cubicBezTo>
                    <a:pt x="121" y="226"/>
                    <a:pt x="125" y="227"/>
                    <a:pt x="129" y="227"/>
                  </a:cubicBezTo>
                  <a:cubicBezTo>
                    <a:pt x="129" y="228"/>
                    <a:pt x="130" y="229"/>
                    <a:pt x="130" y="229"/>
                  </a:cubicBezTo>
                  <a:close/>
                  <a:moveTo>
                    <a:pt x="128" y="225"/>
                  </a:moveTo>
                  <a:cubicBezTo>
                    <a:pt x="126" y="224"/>
                    <a:pt x="123" y="224"/>
                    <a:pt x="121" y="223"/>
                  </a:cubicBezTo>
                  <a:cubicBezTo>
                    <a:pt x="120" y="222"/>
                    <a:pt x="120" y="222"/>
                    <a:pt x="120" y="222"/>
                  </a:cubicBezTo>
                  <a:cubicBezTo>
                    <a:pt x="121" y="223"/>
                    <a:pt x="121" y="223"/>
                    <a:pt x="122" y="223"/>
                  </a:cubicBezTo>
                  <a:cubicBezTo>
                    <a:pt x="124" y="223"/>
                    <a:pt x="126" y="224"/>
                    <a:pt x="128" y="224"/>
                  </a:cubicBezTo>
                  <a:cubicBezTo>
                    <a:pt x="128" y="224"/>
                    <a:pt x="128" y="225"/>
                    <a:pt x="128" y="225"/>
                  </a:cubicBezTo>
                  <a:close/>
                  <a:moveTo>
                    <a:pt x="177" y="259"/>
                  </a:moveTo>
                  <a:cubicBezTo>
                    <a:pt x="168" y="256"/>
                    <a:pt x="159" y="254"/>
                    <a:pt x="150" y="251"/>
                  </a:cubicBezTo>
                  <a:cubicBezTo>
                    <a:pt x="144" y="250"/>
                    <a:pt x="138" y="247"/>
                    <a:pt x="132" y="245"/>
                  </a:cubicBezTo>
                  <a:cubicBezTo>
                    <a:pt x="132" y="245"/>
                    <a:pt x="132" y="245"/>
                    <a:pt x="133" y="245"/>
                  </a:cubicBezTo>
                  <a:cubicBezTo>
                    <a:pt x="139" y="247"/>
                    <a:pt x="146" y="248"/>
                    <a:pt x="153" y="250"/>
                  </a:cubicBezTo>
                  <a:cubicBezTo>
                    <a:pt x="161" y="252"/>
                    <a:pt x="170" y="255"/>
                    <a:pt x="177" y="259"/>
                  </a:cubicBezTo>
                  <a:close/>
                  <a:moveTo>
                    <a:pt x="186" y="267"/>
                  </a:moveTo>
                  <a:cubicBezTo>
                    <a:pt x="168" y="259"/>
                    <a:pt x="149" y="255"/>
                    <a:pt x="131" y="247"/>
                  </a:cubicBezTo>
                  <a:cubicBezTo>
                    <a:pt x="130" y="247"/>
                    <a:pt x="129" y="246"/>
                    <a:pt x="128" y="246"/>
                  </a:cubicBezTo>
                  <a:cubicBezTo>
                    <a:pt x="129" y="246"/>
                    <a:pt x="129" y="246"/>
                    <a:pt x="130" y="246"/>
                  </a:cubicBezTo>
                  <a:cubicBezTo>
                    <a:pt x="130" y="246"/>
                    <a:pt x="131" y="246"/>
                    <a:pt x="132" y="246"/>
                  </a:cubicBezTo>
                  <a:cubicBezTo>
                    <a:pt x="137" y="248"/>
                    <a:pt x="142" y="250"/>
                    <a:pt x="147" y="251"/>
                  </a:cubicBezTo>
                  <a:cubicBezTo>
                    <a:pt x="157" y="254"/>
                    <a:pt x="168" y="256"/>
                    <a:pt x="178" y="260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79" y="260"/>
                    <a:pt x="179" y="261"/>
                    <a:pt x="179" y="261"/>
                  </a:cubicBezTo>
                  <a:cubicBezTo>
                    <a:pt x="180" y="262"/>
                    <a:pt x="184" y="265"/>
                    <a:pt x="186" y="267"/>
                  </a:cubicBezTo>
                  <a:close/>
                  <a:moveTo>
                    <a:pt x="172" y="262"/>
                  </a:moveTo>
                  <a:cubicBezTo>
                    <a:pt x="175" y="263"/>
                    <a:pt x="178" y="264"/>
                    <a:pt x="181" y="266"/>
                  </a:cubicBezTo>
                  <a:cubicBezTo>
                    <a:pt x="182" y="266"/>
                    <a:pt x="183" y="266"/>
                    <a:pt x="184" y="267"/>
                  </a:cubicBezTo>
                  <a:cubicBezTo>
                    <a:pt x="176" y="264"/>
                    <a:pt x="167" y="261"/>
                    <a:pt x="159" y="258"/>
                  </a:cubicBezTo>
                  <a:cubicBezTo>
                    <a:pt x="164" y="259"/>
                    <a:pt x="168" y="260"/>
                    <a:pt x="172" y="262"/>
                  </a:cubicBezTo>
                  <a:close/>
                  <a:moveTo>
                    <a:pt x="186" y="269"/>
                  </a:moveTo>
                  <a:cubicBezTo>
                    <a:pt x="186" y="269"/>
                    <a:pt x="185" y="270"/>
                    <a:pt x="184" y="270"/>
                  </a:cubicBezTo>
                  <a:cubicBezTo>
                    <a:pt x="178" y="267"/>
                    <a:pt x="171" y="265"/>
                    <a:pt x="164" y="263"/>
                  </a:cubicBezTo>
                  <a:cubicBezTo>
                    <a:pt x="161" y="262"/>
                    <a:pt x="158" y="260"/>
                    <a:pt x="154" y="259"/>
                  </a:cubicBezTo>
                  <a:cubicBezTo>
                    <a:pt x="144" y="256"/>
                    <a:pt x="133" y="253"/>
                    <a:pt x="123" y="248"/>
                  </a:cubicBezTo>
                  <a:cubicBezTo>
                    <a:pt x="124" y="248"/>
                    <a:pt x="124" y="249"/>
                    <a:pt x="125" y="249"/>
                  </a:cubicBezTo>
                  <a:cubicBezTo>
                    <a:pt x="128" y="250"/>
                    <a:pt x="131" y="250"/>
                    <a:pt x="134" y="251"/>
                  </a:cubicBezTo>
                  <a:cubicBezTo>
                    <a:pt x="140" y="253"/>
                    <a:pt x="146" y="254"/>
                    <a:pt x="152" y="256"/>
                  </a:cubicBezTo>
                  <a:cubicBezTo>
                    <a:pt x="164" y="260"/>
                    <a:pt x="175" y="265"/>
                    <a:pt x="187" y="268"/>
                  </a:cubicBezTo>
                  <a:cubicBezTo>
                    <a:pt x="187" y="269"/>
                    <a:pt x="186" y="269"/>
                    <a:pt x="186" y="269"/>
                  </a:cubicBezTo>
                  <a:close/>
                  <a:moveTo>
                    <a:pt x="170" y="273"/>
                  </a:moveTo>
                  <a:cubicBezTo>
                    <a:pt x="170" y="273"/>
                    <a:pt x="170" y="273"/>
                    <a:pt x="170" y="273"/>
                  </a:cubicBezTo>
                  <a:cubicBezTo>
                    <a:pt x="158" y="268"/>
                    <a:pt x="146" y="265"/>
                    <a:pt x="134" y="260"/>
                  </a:cubicBezTo>
                  <a:cubicBezTo>
                    <a:pt x="128" y="258"/>
                    <a:pt x="121" y="256"/>
                    <a:pt x="115" y="254"/>
                  </a:cubicBezTo>
                  <a:cubicBezTo>
                    <a:pt x="122" y="255"/>
                    <a:pt x="128" y="257"/>
                    <a:pt x="135" y="259"/>
                  </a:cubicBezTo>
                  <a:cubicBezTo>
                    <a:pt x="149" y="264"/>
                    <a:pt x="162" y="269"/>
                    <a:pt x="177" y="272"/>
                  </a:cubicBezTo>
                  <a:cubicBezTo>
                    <a:pt x="174" y="272"/>
                    <a:pt x="172" y="273"/>
                    <a:pt x="170" y="273"/>
                  </a:cubicBezTo>
                  <a:close/>
                  <a:moveTo>
                    <a:pt x="159" y="274"/>
                  </a:moveTo>
                  <a:cubicBezTo>
                    <a:pt x="159" y="274"/>
                    <a:pt x="158" y="274"/>
                    <a:pt x="157" y="274"/>
                  </a:cubicBezTo>
                  <a:cubicBezTo>
                    <a:pt x="157" y="274"/>
                    <a:pt x="157" y="274"/>
                    <a:pt x="157" y="274"/>
                  </a:cubicBezTo>
                  <a:cubicBezTo>
                    <a:pt x="146" y="269"/>
                    <a:pt x="134" y="267"/>
                    <a:pt x="122" y="262"/>
                  </a:cubicBezTo>
                  <a:cubicBezTo>
                    <a:pt x="115" y="259"/>
                    <a:pt x="109" y="257"/>
                    <a:pt x="102" y="254"/>
                  </a:cubicBezTo>
                  <a:cubicBezTo>
                    <a:pt x="100" y="253"/>
                    <a:pt x="99" y="253"/>
                    <a:pt x="97" y="252"/>
                  </a:cubicBezTo>
                  <a:cubicBezTo>
                    <a:pt x="110" y="256"/>
                    <a:pt x="122" y="260"/>
                    <a:pt x="134" y="264"/>
                  </a:cubicBezTo>
                  <a:cubicBezTo>
                    <a:pt x="145" y="268"/>
                    <a:pt x="156" y="271"/>
                    <a:pt x="168" y="273"/>
                  </a:cubicBezTo>
                  <a:cubicBezTo>
                    <a:pt x="165" y="273"/>
                    <a:pt x="162" y="274"/>
                    <a:pt x="159" y="274"/>
                  </a:cubicBezTo>
                  <a:close/>
                  <a:moveTo>
                    <a:pt x="110" y="276"/>
                  </a:moveTo>
                  <a:cubicBezTo>
                    <a:pt x="104" y="272"/>
                    <a:pt x="97" y="270"/>
                    <a:pt x="90" y="267"/>
                  </a:cubicBezTo>
                  <a:cubicBezTo>
                    <a:pt x="85" y="265"/>
                    <a:pt x="80" y="263"/>
                    <a:pt x="75" y="261"/>
                  </a:cubicBezTo>
                  <a:cubicBezTo>
                    <a:pt x="74" y="261"/>
                    <a:pt x="73" y="260"/>
                    <a:pt x="72" y="260"/>
                  </a:cubicBezTo>
                  <a:cubicBezTo>
                    <a:pt x="80" y="263"/>
                    <a:pt x="88" y="266"/>
                    <a:pt x="97" y="268"/>
                  </a:cubicBezTo>
                  <a:cubicBezTo>
                    <a:pt x="105" y="271"/>
                    <a:pt x="113" y="273"/>
                    <a:pt x="121" y="276"/>
                  </a:cubicBezTo>
                  <a:cubicBezTo>
                    <a:pt x="117" y="276"/>
                    <a:pt x="114" y="276"/>
                    <a:pt x="110" y="276"/>
                  </a:cubicBezTo>
                  <a:close/>
                  <a:moveTo>
                    <a:pt x="97" y="276"/>
                  </a:moveTo>
                  <a:cubicBezTo>
                    <a:pt x="97" y="276"/>
                    <a:pt x="96" y="276"/>
                    <a:pt x="96" y="276"/>
                  </a:cubicBezTo>
                  <a:cubicBezTo>
                    <a:pt x="91" y="272"/>
                    <a:pt x="85" y="269"/>
                    <a:pt x="79" y="267"/>
                  </a:cubicBezTo>
                  <a:cubicBezTo>
                    <a:pt x="76" y="266"/>
                    <a:pt x="72" y="264"/>
                    <a:pt x="68" y="262"/>
                  </a:cubicBezTo>
                  <a:cubicBezTo>
                    <a:pt x="67" y="262"/>
                    <a:pt x="65" y="261"/>
                    <a:pt x="64" y="260"/>
                  </a:cubicBezTo>
                  <a:cubicBezTo>
                    <a:pt x="65" y="261"/>
                    <a:pt x="66" y="261"/>
                    <a:pt x="68" y="262"/>
                  </a:cubicBezTo>
                  <a:cubicBezTo>
                    <a:pt x="75" y="265"/>
                    <a:pt x="81" y="267"/>
                    <a:pt x="88" y="270"/>
                  </a:cubicBezTo>
                  <a:cubicBezTo>
                    <a:pt x="94" y="272"/>
                    <a:pt x="100" y="274"/>
                    <a:pt x="106" y="276"/>
                  </a:cubicBezTo>
                  <a:cubicBezTo>
                    <a:pt x="103" y="276"/>
                    <a:pt x="100" y="276"/>
                    <a:pt x="97" y="276"/>
                  </a:cubicBezTo>
                  <a:close/>
                  <a:moveTo>
                    <a:pt x="54" y="269"/>
                  </a:moveTo>
                  <a:cubicBezTo>
                    <a:pt x="57" y="270"/>
                    <a:pt x="60" y="271"/>
                    <a:pt x="64" y="272"/>
                  </a:cubicBezTo>
                  <a:cubicBezTo>
                    <a:pt x="60" y="272"/>
                    <a:pt x="56" y="270"/>
                    <a:pt x="54" y="269"/>
                  </a:cubicBezTo>
                  <a:close/>
                  <a:moveTo>
                    <a:pt x="58" y="262"/>
                  </a:moveTo>
                  <a:cubicBezTo>
                    <a:pt x="58" y="262"/>
                    <a:pt x="58" y="262"/>
                    <a:pt x="58" y="262"/>
                  </a:cubicBezTo>
                  <a:cubicBezTo>
                    <a:pt x="60" y="263"/>
                    <a:pt x="62" y="264"/>
                    <a:pt x="63" y="265"/>
                  </a:cubicBezTo>
                  <a:cubicBezTo>
                    <a:pt x="65" y="266"/>
                    <a:pt x="66" y="267"/>
                    <a:pt x="68" y="267"/>
                  </a:cubicBezTo>
                  <a:cubicBezTo>
                    <a:pt x="72" y="269"/>
                    <a:pt x="76" y="271"/>
                    <a:pt x="80" y="273"/>
                  </a:cubicBezTo>
                  <a:cubicBezTo>
                    <a:pt x="79" y="273"/>
                    <a:pt x="78" y="272"/>
                    <a:pt x="77" y="272"/>
                  </a:cubicBezTo>
                  <a:cubicBezTo>
                    <a:pt x="75" y="271"/>
                    <a:pt x="72" y="270"/>
                    <a:pt x="70" y="270"/>
                  </a:cubicBezTo>
                  <a:cubicBezTo>
                    <a:pt x="65" y="268"/>
                    <a:pt x="60" y="267"/>
                    <a:pt x="55" y="265"/>
                  </a:cubicBezTo>
                  <a:cubicBezTo>
                    <a:pt x="56" y="264"/>
                    <a:pt x="57" y="263"/>
                    <a:pt x="58" y="262"/>
                  </a:cubicBezTo>
                  <a:close/>
                  <a:moveTo>
                    <a:pt x="76" y="254"/>
                  </a:moveTo>
                  <a:cubicBezTo>
                    <a:pt x="77" y="254"/>
                    <a:pt x="78" y="253"/>
                    <a:pt x="78" y="253"/>
                  </a:cubicBezTo>
                  <a:cubicBezTo>
                    <a:pt x="78" y="253"/>
                    <a:pt x="78" y="253"/>
                    <a:pt x="78" y="253"/>
                  </a:cubicBezTo>
                  <a:cubicBezTo>
                    <a:pt x="89" y="258"/>
                    <a:pt x="100" y="262"/>
                    <a:pt x="111" y="266"/>
                  </a:cubicBezTo>
                  <a:cubicBezTo>
                    <a:pt x="115" y="267"/>
                    <a:pt x="120" y="268"/>
                    <a:pt x="125" y="270"/>
                  </a:cubicBezTo>
                  <a:cubicBezTo>
                    <a:pt x="128" y="271"/>
                    <a:pt x="130" y="272"/>
                    <a:pt x="133" y="273"/>
                  </a:cubicBezTo>
                  <a:cubicBezTo>
                    <a:pt x="134" y="273"/>
                    <a:pt x="136" y="275"/>
                    <a:pt x="137" y="275"/>
                  </a:cubicBezTo>
                  <a:cubicBezTo>
                    <a:pt x="137" y="275"/>
                    <a:pt x="136" y="275"/>
                    <a:pt x="136" y="275"/>
                  </a:cubicBezTo>
                  <a:cubicBezTo>
                    <a:pt x="131" y="275"/>
                    <a:pt x="126" y="273"/>
                    <a:pt x="121" y="271"/>
                  </a:cubicBezTo>
                  <a:cubicBezTo>
                    <a:pt x="116" y="269"/>
                    <a:pt x="110" y="267"/>
                    <a:pt x="104" y="266"/>
                  </a:cubicBezTo>
                  <a:cubicBezTo>
                    <a:pt x="94" y="263"/>
                    <a:pt x="83" y="259"/>
                    <a:pt x="73" y="255"/>
                  </a:cubicBezTo>
                  <a:cubicBezTo>
                    <a:pt x="74" y="255"/>
                    <a:pt x="75" y="254"/>
                    <a:pt x="76" y="254"/>
                  </a:cubicBezTo>
                  <a:close/>
                  <a:moveTo>
                    <a:pt x="113" y="234"/>
                  </a:moveTo>
                  <a:cubicBezTo>
                    <a:pt x="116" y="235"/>
                    <a:pt x="119" y="236"/>
                    <a:pt x="122" y="237"/>
                  </a:cubicBezTo>
                  <a:cubicBezTo>
                    <a:pt x="125" y="238"/>
                    <a:pt x="129" y="240"/>
                    <a:pt x="132" y="240"/>
                  </a:cubicBezTo>
                  <a:cubicBezTo>
                    <a:pt x="132" y="240"/>
                    <a:pt x="132" y="240"/>
                    <a:pt x="132" y="240"/>
                  </a:cubicBezTo>
                  <a:cubicBezTo>
                    <a:pt x="126" y="240"/>
                    <a:pt x="120" y="237"/>
                    <a:pt x="114" y="236"/>
                  </a:cubicBezTo>
                  <a:cubicBezTo>
                    <a:pt x="114" y="236"/>
                    <a:pt x="114" y="237"/>
                    <a:pt x="114" y="237"/>
                  </a:cubicBezTo>
                  <a:cubicBezTo>
                    <a:pt x="119" y="240"/>
                    <a:pt x="124" y="241"/>
                    <a:pt x="130" y="243"/>
                  </a:cubicBezTo>
                  <a:cubicBezTo>
                    <a:pt x="130" y="243"/>
                    <a:pt x="130" y="243"/>
                    <a:pt x="130" y="243"/>
                  </a:cubicBezTo>
                  <a:cubicBezTo>
                    <a:pt x="130" y="243"/>
                    <a:pt x="130" y="243"/>
                    <a:pt x="130" y="243"/>
                  </a:cubicBezTo>
                  <a:cubicBezTo>
                    <a:pt x="129" y="242"/>
                    <a:pt x="126" y="242"/>
                    <a:pt x="126" y="242"/>
                  </a:cubicBezTo>
                  <a:cubicBezTo>
                    <a:pt x="125" y="241"/>
                    <a:pt x="123" y="241"/>
                    <a:pt x="122" y="241"/>
                  </a:cubicBezTo>
                  <a:cubicBezTo>
                    <a:pt x="119" y="240"/>
                    <a:pt x="116" y="239"/>
                    <a:pt x="113" y="239"/>
                  </a:cubicBezTo>
                  <a:cubicBezTo>
                    <a:pt x="112" y="237"/>
                    <a:pt x="113" y="236"/>
                    <a:pt x="113" y="234"/>
                  </a:cubicBezTo>
                  <a:close/>
                  <a:moveTo>
                    <a:pt x="117" y="221"/>
                  </a:moveTo>
                  <a:cubicBezTo>
                    <a:pt x="117" y="221"/>
                    <a:pt x="117" y="221"/>
                    <a:pt x="117" y="221"/>
                  </a:cubicBezTo>
                  <a:cubicBezTo>
                    <a:pt x="117" y="221"/>
                    <a:pt x="117" y="221"/>
                    <a:pt x="117" y="222"/>
                  </a:cubicBezTo>
                  <a:cubicBezTo>
                    <a:pt x="120" y="224"/>
                    <a:pt x="125" y="224"/>
                    <a:pt x="129" y="226"/>
                  </a:cubicBezTo>
                  <a:cubicBezTo>
                    <a:pt x="129" y="226"/>
                    <a:pt x="129" y="226"/>
                    <a:pt x="129" y="226"/>
                  </a:cubicBezTo>
                  <a:cubicBezTo>
                    <a:pt x="127" y="226"/>
                    <a:pt x="125" y="225"/>
                    <a:pt x="123" y="225"/>
                  </a:cubicBezTo>
                  <a:cubicBezTo>
                    <a:pt x="121" y="225"/>
                    <a:pt x="119" y="224"/>
                    <a:pt x="117" y="224"/>
                  </a:cubicBezTo>
                  <a:cubicBezTo>
                    <a:pt x="117" y="224"/>
                    <a:pt x="116" y="224"/>
                    <a:pt x="117" y="224"/>
                  </a:cubicBezTo>
                  <a:cubicBezTo>
                    <a:pt x="119" y="226"/>
                    <a:pt x="121" y="226"/>
                    <a:pt x="123" y="227"/>
                  </a:cubicBezTo>
                  <a:cubicBezTo>
                    <a:pt x="125" y="228"/>
                    <a:pt x="128" y="229"/>
                    <a:pt x="130" y="230"/>
                  </a:cubicBezTo>
                  <a:cubicBezTo>
                    <a:pt x="125" y="229"/>
                    <a:pt x="120" y="227"/>
                    <a:pt x="115" y="226"/>
                  </a:cubicBezTo>
                  <a:cubicBezTo>
                    <a:pt x="115" y="226"/>
                    <a:pt x="115" y="226"/>
                    <a:pt x="115" y="226"/>
                  </a:cubicBezTo>
                  <a:cubicBezTo>
                    <a:pt x="115" y="225"/>
                    <a:pt x="116" y="223"/>
                    <a:pt x="117" y="221"/>
                  </a:cubicBezTo>
                  <a:close/>
                  <a:moveTo>
                    <a:pt x="16" y="73"/>
                  </a:moveTo>
                  <a:cubicBezTo>
                    <a:pt x="21" y="60"/>
                    <a:pt x="28" y="47"/>
                    <a:pt x="38" y="36"/>
                  </a:cubicBezTo>
                  <a:cubicBezTo>
                    <a:pt x="48" y="26"/>
                    <a:pt x="60" y="19"/>
                    <a:pt x="72" y="13"/>
                  </a:cubicBezTo>
                  <a:cubicBezTo>
                    <a:pt x="73" y="16"/>
                    <a:pt x="76" y="19"/>
                    <a:pt x="77" y="21"/>
                  </a:cubicBezTo>
                  <a:cubicBezTo>
                    <a:pt x="42" y="37"/>
                    <a:pt x="18" y="71"/>
                    <a:pt x="17" y="111"/>
                  </a:cubicBezTo>
                  <a:cubicBezTo>
                    <a:pt x="18" y="159"/>
                    <a:pt x="54" y="200"/>
                    <a:pt x="101" y="209"/>
                  </a:cubicBezTo>
                  <a:cubicBezTo>
                    <a:pt x="120" y="213"/>
                    <a:pt x="140" y="211"/>
                    <a:pt x="157" y="205"/>
                  </a:cubicBezTo>
                  <a:cubicBezTo>
                    <a:pt x="158" y="207"/>
                    <a:pt x="159" y="209"/>
                    <a:pt x="160" y="212"/>
                  </a:cubicBezTo>
                  <a:cubicBezTo>
                    <a:pt x="149" y="217"/>
                    <a:pt x="135" y="218"/>
                    <a:pt x="123" y="218"/>
                  </a:cubicBezTo>
                  <a:cubicBezTo>
                    <a:pt x="113" y="218"/>
                    <a:pt x="102" y="218"/>
                    <a:pt x="92" y="215"/>
                  </a:cubicBezTo>
                  <a:cubicBezTo>
                    <a:pt x="60" y="208"/>
                    <a:pt x="32" y="189"/>
                    <a:pt x="18" y="158"/>
                  </a:cubicBezTo>
                  <a:cubicBezTo>
                    <a:pt x="6" y="131"/>
                    <a:pt x="5" y="101"/>
                    <a:pt x="16" y="73"/>
                  </a:cubicBezTo>
                  <a:close/>
                </a:path>
              </a:pathLst>
            </a:custGeom>
            <a:blipFill dpi="0" rotWithShape="1">
              <a:blip r:embed="rId5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84" name="Freeform 78"/>
            <p:cNvSpPr>
              <a:spLocks noEditPoints="1"/>
            </p:cNvSpPr>
            <p:nvPr/>
          </p:nvSpPr>
          <p:spPr bwMode="auto">
            <a:xfrm>
              <a:off x="5111836" y="1891562"/>
              <a:ext cx="63500" cy="55563"/>
            </a:xfrm>
            <a:custGeom>
              <a:avLst/>
              <a:gdLst>
                <a:gd name="T0" fmla="*/ 16 w 22"/>
                <a:gd name="T1" fmla="*/ 8 h 19"/>
                <a:gd name="T2" fmla="*/ 12 w 22"/>
                <a:gd name="T3" fmla="*/ 3 h 19"/>
                <a:gd name="T4" fmla="*/ 3 w 22"/>
                <a:gd name="T5" fmla="*/ 0 h 19"/>
                <a:gd name="T6" fmla="*/ 1 w 22"/>
                <a:gd name="T7" fmla="*/ 0 h 19"/>
                <a:gd name="T8" fmla="*/ 0 w 22"/>
                <a:gd name="T9" fmla="*/ 2 h 19"/>
                <a:gd name="T10" fmla="*/ 6 w 22"/>
                <a:gd name="T11" fmla="*/ 12 h 19"/>
                <a:gd name="T12" fmla="*/ 17 w 22"/>
                <a:gd name="T13" fmla="*/ 18 h 19"/>
                <a:gd name="T14" fmla="*/ 16 w 22"/>
                <a:gd name="T15" fmla="*/ 8 h 19"/>
                <a:gd name="T16" fmla="*/ 4 w 22"/>
                <a:gd name="T17" fmla="*/ 5 h 19"/>
                <a:gd name="T18" fmla="*/ 12 w 22"/>
                <a:gd name="T19" fmla="*/ 8 h 19"/>
                <a:gd name="T20" fmla="*/ 13 w 22"/>
                <a:gd name="T21" fmla="*/ 8 h 19"/>
                <a:gd name="T22" fmla="*/ 7 w 22"/>
                <a:gd name="T23" fmla="*/ 8 h 19"/>
                <a:gd name="T24" fmla="*/ 7 w 22"/>
                <a:gd name="T25" fmla="*/ 8 h 19"/>
                <a:gd name="T26" fmla="*/ 14 w 22"/>
                <a:gd name="T27" fmla="*/ 12 h 19"/>
                <a:gd name="T28" fmla="*/ 10 w 22"/>
                <a:gd name="T29" fmla="*/ 12 h 19"/>
                <a:gd name="T30" fmla="*/ 8 w 22"/>
                <a:gd name="T31" fmla="*/ 9 h 19"/>
                <a:gd name="T32" fmla="*/ 4 w 22"/>
                <a:gd name="T33" fmla="*/ 5 h 19"/>
                <a:gd name="T34" fmla="*/ 4 w 22"/>
                <a:gd name="T35" fmla="*/ 4 h 19"/>
                <a:gd name="T36" fmla="*/ 4 w 22"/>
                <a:gd name="T37" fmla="*/ 4 h 19"/>
                <a:gd name="T38" fmla="*/ 4 w 22"/>
                <a:gd name="T39" fmla="*/ 4 h 19"/>
                <a:gd name="T40" fmla="*/ 4 w 22"/>
                <a:gd name="T41" fmla="*/ 4 h 19"/>
                <a:gd name="T42" fmla="*/ 4 w 22"/>
                <a:gd name="T43" fmla="*/ 4 h 19"/>
                <a:gd name="T44" fmla="*/ 12 w 22"/>
                <a:gd name="T45" fmla="*/ 7 h 19"/>
                <a:gd name="T46" fmla="*/ 6 w 22"/>
                <a:gd name="T47" fmla="*/ 5 h 19"/>
                <a:gd name="T48" fmla="*/ 11 w 22"/>
                <a:gd name="T49" fmla="*/ 6 h 19"/>
                <a:gd name="T50" fmla="*/ 12 w 22"/>
                <a:gd name="T51" fmla="*/ 7 h 19"/>
                <a:gd name="T52" fmla="*/ 15 w 22"/>
                <a:gd name="T53" fmla="*/ 11 h 19"/>
                <a:gd name="T54" fmla="*/ 8 w 22"/>
                <a:gd name="T55" fmla="*/ 8 h 19"/>
                <a:gd name="T56" fmla="*/ 13 w 22"/>
                <a:gd name="T57" fmla="*/ 9 h 19"/>
                <a:gd name="T58" fmla="*/ 15 w 22"/>
                <a:gd name="T59" fmla="*/ 11 h 19"/>
                <a:gd name="T60" fmla="*/ 16 w 22"/>
                <a:gd name="T61" fmla="*/ 15 h 19"/>
                <a:gd name="T62" fmla="*/ 15 w 22"/>
                <a:gd name="T63" fmla="*/ 15 h 19"/>
                <a:gd name="T64" fmla="*/ 12 w 22"/>
                <a:gd name="T65" fmla="*/ 14 h 19"/>
                <a:gd name="T66" fmla="*/ 11 w 22"/>
                <a:gd name="T67" fmla="*/ 13 h 19"/>
                <a:gd name="T68" fmla="*/ 15 w 22"/>
                <a:gd name="T69" fmla="*/ 12 h 19"/>
                <a:gd name="T70" fmla="*/ 15 w 22"/>
                <a:gd name="T71" fmla="*/ 12 h 19"/>
                <a:gd name="T72" fmla="*/ 16 w 22"/>
                <a:gd name="T73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19">
                  <a:moveTo>
                    <a:pt x="16" y="8"/>
                  </a:moveTo>
                  <a:cubicBezTo>
                    <a:pt x="15" y="7"/>
                    <a:pt x="14" y="4"/>
                    <a:pt x="12" y="3"/>
                  </a:cubicBezTo>
                  <a:cubicBezTo>
                    <a:pt x="9" y="1"/>
                    <a:pt x="6" y="2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"/>
                    <a:pt x="4" y="10"/>
                    <a:pt x="6" y="12"/>
                  </a:cubicBezTo>
                  <a:cubicBezTo>
                    <a:pt x="9" y="15"/>
                    <a:pt x="13" y="19"/>
                    <a:pt x="17" y="18"/>
                  </a:cubicBezTo>
                  <a:cubicBezTo>
                    <a:pt x="22" y="17"/>
                    <a:pt x="18" y="11"/>
                    <a:pt x="16" y="8"/>
                  </a:cubicBezTo>
                  <a:close/>
                  <a:moveTo>
                    <a:pt x="4" y="5"/>
                  </a:moveTo>
                  <a:cubicBezTo>
                    <a:pt x="7" y="7"/>
                    <a:pt x="10" y="7"/>
                    <a:pt x="12" y="8"/>
                  </a:cubicBezTo>
                  <a:cubicBezTo>
                    <a:pt x="12" y="8"/>
                    <a:pt x="12" y="8"/>
                    <a:pt x="13" y="8"/>
                  </a:cubicBezTo>
                  <a:cubicBezTo>
                    <a:pt x="11" y="8"/>
                    <a:pt x="9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9" y="10"/>
                    <a:pt x="12" y="11"/>
                    <a:pt x="14" y="12"/>
                  </a:cubicBezTo>
                  <a:cubicBezTo>
                    <a:pt x="13" y="12"/>
                    <a:pt x="11" y="12"/>
                    <a:pt x="10" y="12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8"/>
                    <a:pt x="5" y="7"/>
                    <a:pt x="4" y="5"/>
                  </a:cubicBezTo>
                  <a:close/>
                  <a:moveTo>
                    <a:pt x="4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lose/>
                  <a:moveTo>
                    <a:pt x="12" y="7"/>
                  </a:moveTo>
                  <a:cubicBezTo>
                    <a:pt x="9" y="6"/>
                    <a:pt x="7" y="6"/>
                    <a:pt x="6" y="5"/>
                  </a:cubicBezTo>
                  <a:cubicBezTo>
                    <a:pt x="7" y="5"/>
                    <a:pt x="9" y="6"/>
                    <a:pt x="11" y="6"/>
                  </a:cubicBezTo>
                  <a:cubicBezTo>
                    <a:pt x="11" y="6"/>
                    <a:pt x="11" y="6"/>
                    <a:pt x="12" y="7"/>
                  </a:cubicBezTo>
                  <a:close/>
                  <a:moveTo>
                    <a:pt x="15" y="11"/>
                  </a:moveTo>
                  <a:cubicBezTo>
                    <a:pt x="13" y="10"/>
                    <a:pt x="10" y="10"/>
                    <a:pt x="8" y="8"/>
                  </a:cubicBezTo>
                  <a:cubicBezTo>
                    <a:pt x="10" y="8"/>
                    <a:pt x="11" y="9"/>
                    <a:pt x="13" y="9"/>
                  </a:cubicBezTo>
                  <a:cubicBezTo>
                    <a:pt x="14" y="9"/>
                    <a:pt x="14" y="10"/>
                    <a:pt x="15" y="11"/>
                  </a:cubicBezTo>
                  <a:close/>
                  <a:moveTo>
                    <a:pt x="16" y="1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3" y="14"/>
                    <a:pt x="12" y="14"/>
                  </a:cubicBezTo>
                  <a:cubicBezTo>
                    <a:pt x="12" y="14"/>
                    <a:pt x="11" y="13"/>
                    <a:pt x="11" y="13"/>
                  </a:cubicBezTo>
                  <a:cubicBezTo>
                    <a:pt x="12" y="12"/>
                    <a:pt x="14" y="13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4"/>
                    <a:pt x="17" y="15"/>
                    <a:pt x="16" y="15"/>
                  </a:cubicBezTo>
                  <a:close/>
                </a:path>
              </a:pathLst>
            </a:custGeom>
            <a:blipFill dpi="0" rotWithShape="1">
              <a:blip r:embed="rId5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85" name="Freeform 79"/>
            <p:cNvSpPr>
              <a:spLocks noEditPoints="1"/>
            </p:cNvSpPr>
            <p:nvPr/>
          </p:nvSpPr>
          <p:spPr bwMode="auto">
            <a:xfrm>
              <a:off x="4892761" y="1410549"/>
              <a:ext cx="682625" cy="814388"/>
            </a:xfrm>
            <a:custGeom>
              <a:avLst/>
              <a:gdLst>
                <a:gd name="T0" fmla="*/ 81 w 235"/>
                <a:gd name="T1" fmla="*/ 21 h 280"/>
                <a:gd name="T2" fmla="*/ 57 w 235"/>
                <a:gd name="T3" fmla="*/ 90 h 280"/>
                <a:gd name="T4" fmla="*/ 54 w 235"/>
                <a:gd name="T5" fmla="*/ 107 h 280"/>
                <a:gd name="T6" fmla="*/ 49 w 235"/>
                <a:gd name="T7" fmla="*/ 90 h 280"/>
                <a:gd name="T8" fmla="*/ 96 w 235"/>
                <a:gd name="T9" fmla="*/ 98 h 280"/>
                <a:gd name="T10" fmla="*/ 64 w 235"/>
                <a:gd name="T11" fmla="*/ 100 h 280"/>
                <a:gd name="T12" fmla="*/ 94 w 235"/>
                <a:gd name="T13" fmla="*/ 113 h 280"/>
                <a:gd name="T14" fmla="*/ 93 w 235"/>
                <a:gd name="T15" fmla="*/ 134 h 280"/>
                <a:gd name="T16" fmla="*/ 132 w 235"/>
                <a:gd name="T17" fmla="*/ 155 h 280"/>
                <a:gd name="T18" fmla="*/ 110 w 235"/>
                <a:gd name="T19" fmla="*/ 162 h 280"/>
                <a:gd name="T20" fmla="*/ 100 w 235"/>
                <a:gd name="T21" fmla="*/ 164 h 280"/>
                <a:gd name="T22" fmla="*/ 78 w 235"/>
                <a:gd name="T23" fmla="*/ 141 h 280"/>
                <a:gd name="T24" fmla="*/ 58 w 235"/>
                <a:gd name="T25" fmla="*/ 124 h 280"/>
                <a:gd name="T26" fmla="*/ 60 w 235"/>
                <a:gd name="T27" fmla="*/ 119 h 280"/>
                <a:gd name="T28" fmla="*/ 87 w 235"/>
                <a:gd name="T29" fmla="*/ 120 h 280"/>
                <a:gd name="T30" fmla="*/ 65 w 235"/>
                <a:gd name="T31" fmla="*/ 101 h 280"/>
                <a:gd name="T32" fmla="*/ 116 w 235"/>
                <a:gd name="T33" fmla="*/ 109 h 280"/>
                <a:gd name="T34" fmla="*/ 46 w 235"/>
                <a:gd name="T35" fmla="*/ 78 h 280"/>
                <a:gd name="T36" fmla="*/ 28 w 235"/>
                <a:gd name="T37" fmla="*/ 96 h 280"/>
                <a:gd name="T38" fmla="*/ 21 w 235"/>
                <a:gd name="T39" fmla="*/ 112 h 280"/>
                <a:gd name="T40" fmla="*/ 31 w 235"/>
                <a:gd name="T41" fmla="*/ 89 h 280"/>
                <a:gd name="T42" fmla="*/ 50 w 235"/>
                <a:gd name="T43" fmla="*/ 76 h 280"/>
                <a:gd name="T44" fmla="*/ 148 w 235"/>
                <a:gd name="T45" fmla="*/ 66 h 280"/>
                <a:gd name="T46" fmla="*/ 102 w 235"/>
                <a:gd name="T47" fmla="*/ 52 h 280"/>
                <a:gd name="T48" fmla="*/ 71 w 235"/>
                <a:gd name="T49" fmla="*/ 41 h 280"/>
                <a:gd name="T50" fmla="*/ 65 w 235"/>
                <a:gd name="T51" fmla="*/ 47 h 280"/>
                <a:gd name="T52" fmla="*/ 68 w 235"/>
                <a:gd name="T53" fmla="*/ 58 h 280"/>
                <a:gd name="T54" fmla="*/ 68 w 235"/>
                <a:gd name="T55" fmla="*/ 73 h 280"/>
                <a:gd name="T56" fmla="*/ 134 w 235"/>
                <a:gd name="T57" fmla="*/ 90 h 280"/>
                <a:gd name="T58" fmla="*/ 145 w 235"/>
                <a:gd name="T59" fmla="*/ 81 h 280"/>
                <a:gd name="T60" fmla="*/ 130 w 235"/>
                <a:gd name="T61" fmla="*/ 67 h 280"/>
                <a:gd name="T62" fmla="*/ 132 w 235"/>
                <a:gd name="T63" fmla="*/ 85 h 280"/>
                <a:gd name="T64" fmla="*/ 61 w 235"/>
                <a:gd name="T65" fmla="*/ 73 h 280"/>
                <a:gd name="T66" fmla="*/ 53 w 235"/>
                <a:gd name="T67" fmla="*/ 61 h 280"/>
                <a:gd name="T68" fmla="*/ 58 w 235"/>
                <a:gd name="T69" fmla="*/ 37 h 280"/>
                <a:gd name="T70" fmla="*/ 73 w 235"/>
                <a:gd name="T71" fmla="*/ 27 h 280"/>
                <a:gd name="T72" fmla="*/ 98 w 235"/>
                <a:gd name="T73" fmla="*/ 39 h 280"/>
                <a:gd name="T74" fmla="*/ 97 w 235"/>
                <a:gd name="T75" fmla="*/ 29 h 280"/>
                <a:gd name="T76" fmla="*/ 110 w 235"/>
                <a:gd name="T77" fmla="*/ 38 h 280"/>
                <a:gd name="T78" fmla="*/ 84 w 235"/>
                <a:gd name="T79" fmla="*/ 35 h 280"/>
                <a:gd name="T80" fmla="*/ 223 w 235"/>
                <a:gd name="T81" fmla="*/ 128 h 280"/>
                <a:gd name="T82" fmla="*/ 218 w 235"/>
                <a:gd name="T83" fmla="*/ 129 h 280"/>
                <a:gd name="T84" fmla="*/ 210 w 235"/>
                <a:gd name="T85" fmla="*/ 63 h 280"/>
                <a:gd name="T86" fmla="*/ 222 w 235"/>
                <a:gd name="T87" fmla="*/ 93 h 280"/>
                <a:gd name="T88" fmla="*/ 224 w 235"/>
                <a:gd name="T89" fmla="*/ 116 h 280"/>
                <a:gd name="T90" fmla="*/ 206 w 235"/>
                <a:gd name="T91" fmla="*/ 114 h 280"/>
                <a:gd name="T92" fmla="*/ 202 w 235"/>
                <a:gd name="T93" fmla="*/ 91 h 280"/>
                <a:gd name="T94" fmla="*/ 209 w 235"/>
                <a:gd name="T95" fmla="*/ 74 h 280"/>
                <a:gd name="T96" fmla="*/ 37 w 235"/>
                <a:gd name="T97" fmla="*/ 97 h 280"/>
                <a:gd name="T98" fmla="*/ 120 w 235"/>
                <a:gd name="T99" fmla="*/ 43 h 280"/>
                <a:gd name="T100" fmla="*/ 184 w 235"/>
                <a:gd name="T101" fmla="*/ 35 h 280"/>
                <a:gd name="T102" fmla="*/ 116 w 235"/>
                <a:gd name="T103" fmla="*/ 228 h 280"/>
                <a:gd name="T104" fmla="*/ 169 w 235"/>
                <a:gd name="T105" fmla="*/ 274 h 280"/>
                <a:gd name="T106" fmla="*/ 59 w 235"/>
                <a:gd name="T107" fmla="*/ 262 h 280"/>
                <a:gd name="T108" fmla="*/ 101 w 235"/>
                <a:gd name="T109" fmla="*/ 273 h 280"/>
                <a:gd name="T110" fmla="*/ 146 w 235"/>
                <a:gd name="T111" fmla="*/ 276 h 280"/>
                <a:gd name="T112" fmla="*/ 124 w 235"/>
                <a:gd name="T113" fmla="*/ 234 h 280"/>
                <a:gd name="T114" fmla="*/ 133 w 235"/>
                <a:gd name="T115" fmla="*/ 239 h 280"/>
                <a:gd name="T116" fmla="*/ 179 w 235"/>
                <a:gd name="T117" fmla="*/ 261 h 280"/>
                <a:gd name="T118" fmla="*/ 103 w 235"/>
                <a:gd name="T119" fmla="*/ 255 h 280"/>
                <a:gd name="T120" fmla="*/ 70 w 235"/>
                <a:gd name="T121" fmla="*/ 270 h 280"/>
                <a:gd name="T122" fmla="*/ 117 w 235"/>
                <a:gd name="T123" fmla="*/ 222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5" h="280">
                  <a:moveTo>
                    <a:pt x="7" y="95"/>
                  </a:moveTo>
                  <a:cubicBezTo>
                    <a:pt x="0" y="133"/>
                    <a:pt x="16" y="176"/>
                    <a:pt x="48" y="199"/>
                  </a:cubicBezTo>
                  <a:cubicBezTo>
                    <a:pt x="62" y="209"/>
                    <a:pt x="77" y="216"/>
                    <a:pt x="94" y="219"/>
                  </a:cubicBezTo>
                  <a:cubicBezTo>
                    <a:pt x="100" y="221"/>
                    <a:pt x="107" y="222"/>
                    <a:pt x="114" y="222"/>
                  </a:cubicBezTo>
                  <a:cubicBezTo>
                    <a:pt x="112" y="229"/>
                    <a:pt x="110" y="236"/>
                    <a:pt x="111" y="244"/>
                  </a:cubicBezTo>
                  <a:cubicBezTo>
                    <a:pt x="92" y="247"/>
                    <a:pt x="71" y="250"/>
                    <a:pt x="56" y="262"/>
                  </a:cubicBezTo>
                  <a:cubicBezTo>
                    <a:pt x="53" y="264"/>
                    <a:pt x="49" y="268"/>
                    <a:pt x="53" y="272"/>
                  </a:cubicBezTo>
                  <a:cubicBezTo>
                    <a:pt x="57" y="275"/>
                    <a:pt x="62" y="276"/>
                    <a:pt x="67" y="277"/>
                  </a:cubicBezTo>
                  <a:cubicBezTo>
                    <a:pt x="85" y="280"/>
                    <a:pt x="103" y="280"/>
                    <a:pt x="121" y="280"/>
                  </a:cubicBezTo>
                  <a:cubicBezTo>
                    <a:pt x="139" y="279"/>
                    <a:pt x="157" y="279"/>
                    <a:pt x="174" y="276"/>
                  </a:cubicBezTo>
                  <a:cubicBezTo>
                    <a:pt x="178" y="276"/>
                    <a:pt x="187" y="275"/>
                    <a:pt x="190" y="271"/>
                  </a:cubicBezTo>
                  <a:cubicBezTo>
                    <a:pt x="193" y="267"/>
                    <a:pt x="184" y="261"/>
                    <a:pt x="181" y="259"/>
                  </a:cubicBezTo>
                  <a:cubicBezTo>
                    <a:pt x="173" y="253"/>
                    <a:pt x="163" y="250"/>
                    <a:pt x="154" y="248"/>
                  </a:cubicBezTo>
                  <a:cubicBezTo>
                    <a:pt x="148" y="246"/>
                    <a:pt x="141" y="246"/>
                    <a:pt x="135" y="244"/>
                  </a:cubicBezTo>
                  <a:cubicBezTo>
                    <a:pt x="135" y="244"/>
                    <a:pt x="135" y="244"/>
                    <a:pt x="135" y="244"/>
                  </a:cubicBezTo>
                  <a:cubicBezTo>
                    <a:pt x="137" y="236"/>
                    <a:pt x="132" y="229"/>
                    <a:pt x="131" y="222"/>
                  </a:cubicBezTo>
                  <a:cubicBezTo>
                    <a:pt x="141" y="221"/>
                    <a:pt x="153" y="220"/>
                    <a:pt x="162" y="215"/>
                  </a:cubicBezTo>
                  <a:cubicBezTo>
                    <a:pt x="165" y="221"/>
                    <a:pt x="169" y="225"/>
                    <a:pt x="174" y="222"/>
                  </a:cubicBezTo>
                  <a:cubicBezTo>
                    <a:pt x="180" y="217"/>
                    <a:pt x="169" y="207"/>
                    <a:pt x="167" y="202"/>
                  </a:cubicBezTo>
                  <a:cubicBezTo>
                    <a:pt x="185" y="194"/>
                    <a:pt x="201" y="181"/>
                    <a:pt x="212" y="164"/>
                  </a:cubicBezTo>
                  <a:cubicBezTo>
                    <a:pt x="235" y="128"/>
                    <a:pt x="232" y="81"/>
                    <a:pt x="204" y="49"/>
                  </a:cubicBezTo>
                  <a:cubicBezTo>
                    <a:pt x="175" y="16"/>
                    <a:pt x="129" y="4"/>
                    <a:pt x="88" y="18"/>
                  </a:cubicBezTo>
                  <a:cubicBezTo>
                    <a:pt x="88" y="18"/>
                    <a:pt x="88" y="18"/>
                    <a:pt x="88" y="17"/>
                  </a:cubicBezTo>
                  <a:cubicBezTo>
                    <a:pt x="85" y="12"/>
                    <a:pt x="84" y="0"/>
                    <a:pt x="75" y="5"/>
                  </a:cubicBezTo>
                  <a:cubicBezTo>
                    <a:pt x="73" y="6"/>
                    <a:pt x="72" y="8"/>
                    <a:pt x="72" y="11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55" y="19"/>
                    <a:pt x="40" y="29"/>
                    <a:pt x="30" y="44"/>
                  </a:cubicBezTo>
                  <a:cubicBezTo>
                    <a:pt x="19" y="59"/>
                    <a:pt x="11" y="77"/>
                    <a:pt x="7" y="95"/>
                  </a:cubicBezTo>
                  <a:close/>
                  <a:moveTo>
                    <a:pt x="85" y="19"/>
                  </a:moveTo>
                  <a:cubicBezTo>
                    <a:pt x="84" y="19"/>
                    <a:pt x="82" y="20"/>
                    <a:pt x="81" y="21"/>
                  </a:cubicBezTo>
                  <a:cubicBezTo>
                    <a:pt x="79" y="18"/>
                    <a:pt x="71" y="9"/>
                    <a:pt x="78" y="7"/>
                  </a:cubicBezTo>
                  <a:cubicBezTo>
                    <a:pt x="83" y="6"/>
                    <a:pt x="84" y="15"/>
                    <a:pt x="85" y="19"/>
                  </a:cubicBezTo>
                  <a:close/>
                  <a:moveTo>
                    <a:pt x="58" y="87"/>
                  </a:moveTo>
                  <a:cubicBezTo>
                    <a:pt x="57" y="86"/>
                    <a:pt x="55" y="85"/>
                    <a:pt x="53" y="85"/>
                  </a:cubicBezTo>
                  <a:cubicBezTo>
                    <a:pt x="50" y="83"/>
                    <a:pt x="57" y="85"/>
                    <a:pt x="59" y="85"/>
                  </a:cubicBezTo>
                  <a:cubicBezTo>
                    <a:pt x="59" y="85"/>
                    <a:pt x="58" y="86"/>
                    <a:pt x="58" y="87"/>
                  </a:cubicBezTo>
                  <a:close/>
                  <a:moveTo>
                    <a:pt x="57" y="102"/>
                  </a:moveTo>
                  <a:cubicBezTo>
                    <a:pt x="54" y="100"/>
                    <a:pt x="49" y="101"/>
                    <a:pt x="45" y="100"/>
                  </a:cubicBezTo>
                  <a:cubicBezTo>
                    <a:pt x="41" y="98"/>
                    <a:pt x="46" y="99"/>
                    <a:pt x="47" y="99"/>
                  </a:cubicBezTo>
                  <a:cubicBezTo>
                    <a:pt x="49" y="99"/>
                    <a:pt x="50" y="100"/>
                    <a:pt x="52" y="100"/>
                  </a:cubicBezTo>
                  <a:cubicBezTo>
                    <a:pt x="53" y="100"/>
                    <a:pt x="55" y="100"/>
                    <a:pt x="57" y="100"/>
                  </a:cubicBezTo>
                  <a:cubicBezTo>
                    <a:pt x="57" y="101"/>
                    <a:pt x="57" y="101"/>
                    <a:pt x="57" y="102"/>
                  </a:cubicBezTo>
                  <a:close/>
                  <a:moveTo>
                    <a:pt x="57" y="98"/>
                  </a:moveTo>
                  <a:cubicBezTo>
                    <a:pt x="57" y="99"/>
                    <a:pt x="57" y="99"/>
                    <a:pt x="57" y="99"/>
                  </a:cubicBezTo>
                  <a:cubicBezTo>
                    <a:pt x="53" y="98"/>
                    <a:pt x="50" y="97"/>
                    <a:pt x="47" y="95"/>
                  </a:cubicBezTo>
                  <a:cubicBezTo>
                    <a:pt x="48" y="96"/>
                    <a:pt x="51" y="96"/>
                    <a:pt x="53" y="97"/>
                  </a:cubicBezTo>
                  <a:cubicBezTo>
                    <a:pt x="54" y="97"/>
                    <a:pt x="56" y="97"/>
                    <a:pt x="57" y="98"/>
                  </a:cubicBezTo>
                  <a:cubicBezTo>
                    <a:pt x="57" y="98"/>
                    <a:pt x="57" y="98"/>
                    <a:pt x="57" y="98"/>
                  </a:cubicBezTo>
                  <a:close/>
                  <a:moveTo>
                    <a:pt x="57" y="97"/>
                  </a:moveTo>
                  <a:cubicBezTo>
                    <a:pt x="54" y="95"/>
                    <a:pt x="51" y="94"/>
                    <a:pt x="48" y="93"/>
                  </a:cubicBezTo>
                  <a:cubicBezTo>
                    <a:pt x="51" y="93"/>
                    <a:pt x="54" y="94"/>
                    <a:pt x="57" y="94"/>
                  </a:cubicBezTo>
                  <a:cubicBezTo>
                    <a:pt x="57" y="95"/>
                    <a:pt x="57" y="96"/>
                    <a:pt x="57" y="97"/>
                  </a:cubicBezTo>
                  <a:close/>
                  <a:moveTo>
                    <a:pt x="52" y="91"/>
                  </a:moveTo>
                  <a:cubicBezTo>
                    <a:pt x="50" y="90"/>
                    <a:pt x="55" y="90"/>
                    <a:pt x="54" y="90"/>
                  </a:cubicBezTo>
                  <a:cubicBezTo>
                    <a:pt x="55" y="91"/>
                    <a:pt x="56" y="91"/>
                    <a:pt x="57" y="91"/>
                  </a:cubicBezTo>
                  <a:cubicBezTo>
                    <a:pt x="57" y="91"/>
                    <a:pt x="57" y="92"/>
                    <a:pt x="57" y="92"/>
                  </a:cubicBezTo>
                  <a:cubicBezTo>
                    <a:pt x="55" y="92"/>
                    <a:pt x="53" y="91"/>
                    <a:pt x="52" y="91"/>
                  </a:cubicBezTo>
                  <a:close/>
                  <a:moveTo>
                    <a:pt x="50" y="89"/>
                  </a:moveTo>
                  <a:cubicBezTo>
                    <a:pt x="50" y="88"/>
                    <a:pt x="50" y="88"/>
                    <a:pt x="50" y="87"/>
                  </a:cubicBezTo>
                  <a:cubicBezTo>
                    <a:pt x="52" y="88"/>
                    <a:pt x="55" y="90"/>
                    <a:pt x="57" y="90"/>
                  </a:cubicBezTo>
                  <a:cubicBezTo>
                    <a:pt x="55" y="90"/>
                    <a:pt x="52" y="89"/>
                    <a:pt x="50" y="89"/>
                  </a:cubicBezTo>
                  <a:close/>
                  <a:moveTo>
                    <a:pt x="50" y="84"/>
                  </a:moveTo>
                  <a:cubicBezTo>
                    <a:pt x="50" y="84"/>
                    <a:pt x="50" y="84"/>
                    <a:pt x="50" y="84"/>
                  </a:cubicBezTo>
                  <a:cubicBezTo>
                    <a:pt x="51" y="85"/>
                    <a:pt x="53" y="85"/>
                    <a:pt x="54" y="86"/>
                  </a:cubicBezTo>
                  <a:cubicBezTo>
                    <a:pt x="55" y="86"/>
                    <a:pt x="61" y="88"/>
                    <a:pt x="56" y="87"/>
                  </a:cubicBezTo>
                  <a:cubicBezTo>
                    <a:pt x="54" y="87"/>
                    <a:pt x="52" y="86"/>
                    <a:pt x="50" y="87"/>
                  </a:cubicBezTo>
                  <a:cubicBezTo>
                    <a:pt x="50" y="86"/>
                    <a:pt x="50" y="86"/>
                    <a:pt x="50" y="86"/>
                  </a:cubicBezTo>
                  <a:cubicBezTo>
                    <a:pt x="50" y="85"/>
                    <a:pt x="50" y="84"/>
                    <a:pt x="50" y="84"/>
                  </a:cubicBezTo>
                  <a:close/>
                  <a:moveTo>
                    <a:pt x="58" y="88"/>
                  </a:moveTo>
                  <a:cubicBezTo>
                    <a:pt x="58" y="88"/>
                    <a:pt x="58" y="89"/>
                    <a:pt x="58" y="89"/>
                  </a:cubicBezTo>
                  <a:cubicBezTo>
                    <a:pt x="57" y="89"/>
                    <a:pt x="56" y="89"/>
                    <a:pt x="55" y="88"/>
                  </a:cubicBezTo>
                  <a:cubicBezTo>
                    <a:pt x="55" y="88"/>
                    <a:pt x="51" y="87"/>
                    <a:pt x="53" y="87"/>
                  </a:cubicBezTo>
                  <a:cubicBezTo>
                    <a:pt x="55" y="88"/>
                    <a:pt x="56" y="88"/>
                    <a:pt x="58" y="88"/>
                  </a:cubicBezTo>
                  <a:close/>
                  <a:moveTo>
                    <a:pt x="56" y="107"/>
                  </a:moveTo>
                  <a:cubicBezTo>
                    <a:pt x="54" y="107"/>
                    <a:pt x="52" y="106"/>
                    <a:pt x="50" y="106"/>
                  </a:cubicBezTo>
                  <a:cubicBezTo>
                    <a:pt x="48" y="105"/>
                    <a:pt x="46" y="105"/>
                    <a:pt x="45" y="104"/>
                  </a:cubicBezTo>
                  <a:cubicBezTo>
                    <a:pt x="43" y="103"/>
                    <a:pt x="41" y="102"/>
                    <a:pt x="45" y="103"/>
                  </a:cubicBezTo>
                  <a:cubicBezTo>
                    <a:pt x="49" y="103"/>
                    <a:pt x="53" y="105"/>
                    <a:pt x="57" y="104"/>
                  </a:cubicBezTo>
                  <a:cubicBezTo>
                    <a:pt x="57" y="105"/>
                    <a:pt x="57" y="106"/>
                    <a:pt x="56" y="107"/>
                  </a:cubicBezTo>
                  <a:close/>
                  <a:moveTo>
                    <a:pt x="46" y="107"/>
                  </a:moveTo>
                  <a:cubicBezTo>
                    <a:pt x="47" y="107"/>
                    <a:pt x="48" y="108"/>
                    <a:pt x="49" y="108"/>
                  </a:cubicBezTo>
                  <a:cubicBezTo>
                    <a:pt x="51" y="108"/>
                    <a:pt x="53" y="109"/>
                    <a:pt x="55" y="109"/>
                  </a:cubicBezTo>
                  <a:cubicBezTo>
                    <a:pt x="54" y="109"/>
                    <a:pt x="53" y="110"/>
                    <a:pt x="51" y="110"/>
                  </a:cubicBezTo>
                  <a:cubicBezTo>
                    <a:pt x="50" y="110"/>
                    <a:pt x="49" y="109"/>
                    <a:pt x="47" y="109"/>
                  </a:cubicBezTo>
                  <a:cubicBezTo>
                    <a:pt x="46" y="109"/>
                    <a:pt x="44" y="108"/>
                    <a:pt x="43" y="108"/>
                  </a:cubicBezTo>
                  <a:cubicBezTo>
                    <a:pt x="41" y="106"/>
                    <a:pt x="46" y="107"/>
                    <a:pt x="46" y="107"/>
                  </a:cubicBezTo>
                  <a:close/>
                  <a:moveTo>
                    <a:pt x="41" y="103"/>
                  </a:moveTo>
                  <a:cubicBezTo>
                    <a:pt x="41" y="103"/>
                    <a:pt x="41" y="102"/>
                    <a:pt x="41" y="102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5" y="105"/>
                    <a:pt x="49" y="106"/>
                    <a:pt x="54" y="107"/>
                  </a:cubicBezTo>
                  <a:cubicBezTo>
                    <a:pt x="54" y="107"/>
                    <a:pt x="55" y="108"/>
                    <a:pt x="56" y="108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5" y="108"/>
                    <a:pt x="55" y="108"/>
                    <a:pt x="55" y="108"/>
                  </a:cubicBezTo>
                  <a:cubicBezTo>
                    <a:pt x="54" y="108"/>
                    <a:pt x="52" y="108"/>
                    <a:pt x="50" y="107"/>
                  </a:cubicBezTo>
                  <a:cubicBezTo>
                    <a:pt x="47" y="107"/>
                    <a:pt x="44" y="106"/>
                    <a:pt x="41" y="106"/>
                  </a:cubicBezTo>
                  <a:cubicBezTo>
                    <a:pt x="41" y="106"/>
                    <a:pt x="41" y="106"/>
                    <a:pt x="41" y="106"/>
                  </a:cubicBezTo>
                  <a:cubicBezTo>
                    <a:pt x="40" y="105"/>
                    <a:pt x="40" y="104"/>
                    <a:pt x="41" y="103"/>
                  </a:cubicBezTo>
                  <a:close/>
                  <a:moveTo>
                    <a:pt x="41" y="102"/>
                  </a:moveTo>
                  <a:cubicBezTo>
                    <a:pt x="42" y="101"/>
                    <a:pt x="42" y="100"/>
                    <a:pt x="43" y="99"/>
                  </a:cubicBezTo>
                  <a:cubicBezTo>
                    <a:pt x="46" y="101"/>
                    <a:pt x="51" y="101"/>
                    <a:pt x="54" y="102"/>
                  </a:cubicBezTo>
                  <a:cubicBezTo>
                    <a:pt x="55" y="102"/>
                    <a:pt x="56" y="102"/>
                    <a:pt x="57" y="103"/>
                  </a:cubicBezTo>
                  <a:cubicBezTo>
                    <a:pt x="57" y="103"/>
                    <a:pt x="57" y="103"/>
                    <a:pt x="57" y="104"/>
                  </a:cubicBezTo>
                  <a:cubicBezTo>
                    <a:pt x="57" y="104"/>
                    <a:pt x="56" y="104"/>
                    <a:pt x="55" y="104"/>
                  </a:cubicBezTo>
                  <a:cubicBezTo>
                    <a:pt x="53" y="103"/>
                    <a:pt x="51" y="103"/>
                    <a:pt x="50" y="103"/>
                  </a:cubicBezTo>
                  <a:cubicBezTo>
                    <a:pt x="47" y="102"/>
                    <a:pt x="44" y="102"/>
                    <a:pt x="41" y="102"/>
                  </a:cubicBezTo>
                  <a:cubicBezTo>
                    <a:pt x="41" y="102"/>
                    <a:pt x="41" y="102"/>
                    <a:pt x="41" y="102"/>
                  </a:cubicBezTo>
                  <a:close/>
                  <a:moveTo>
                    <a:pt x="44" y="98"/>
                  </a:moveTo>
                  <a:cubicBezTo>
                    <a:pt x="44" y="97"/>
                    <a:pt x="44" y="97"/>
                    <a:pt x="45" y="96"/>
                  </a:cubicBezTo>
                  <a:cubicBezTo>
                    <a:pt x="45" y="96"/>
                    <a:pt x="45" y="96"/>
                    <a:pt x="45" y="96"/>
                  </a:cubicBezTo>
                  <a:cubicBezTo>
                    <a:pt x="47" y="97"/>
                    <a:pt x="49" y="97"/>
                    <a:pt x="51" y="98"/>
                  </a:cubicBezTo>
                  <a:cubicBezTo>
                    <a:pt x="52" y="98"/>
                    <a:pt x="54" y="99"/>
                    <a:pt x="55" y="99"/>
                  </a:cubicBezTo>
                  <a:cubicBezTo>
                    <a:pt x="57" y="100"/>
                    <a:pt x="57" y="100"/>
                    <a:pt x="56" y="100"/>
                  </a:cubicBezTo>
                  <a:cubicBezTo>
                    <a:pt x="52" y="99"/>
                    <a:pt x="48" y="98"/>
                    <a:pt x="44" y="98"/>
                  </a:cubicBezTo>
                  <a:close/>
                  <a:moveTo>
                    <a:pt x="46" y="95"/>
                  </a:moveTo>
                  <a:cubicBezTo>
                    <a:pt x="46" y="94"/>
                    <a:pt x="47" y="94"/>
                    <a:pt x="47" y="93"/>
                  </a:cubicBezTo>
                  <a:cubicBezTo>
                    <a:pt x="49" y="94"/>
                    <a:pt x="52" y="95"/>
                    <a:pt x="54" y="96"/>
                  </a:cubicBezTo>
                  <a:cubicBezTo>
                    <a:pt x="55" y="96"/>
                    <a:pt x="59" y="98"/>
                    <a:pt x="55" y="97"/>
                  </a:cubicBezTo>
                  <a:cubicBezTo>
                    <a:pt x="52" y="96"/>
                    <a:pt x="49" y="95"/>
                    <a:pt x="46" y="95"/>
                  </a:cubicBezTo>
                  <a:close/>
                  <a:moveTo>
                    <a:pt x="48" y="92"/>
                  </a:moveTo>
                  <a:cubicBezTo>
                    <a:pt x="48" y="92"/>
                    <a:pt x="49" y="91"/>
                    <a:pt x="49" y="90"/>
                  </a:cubicBezTo>
                  <a:cubicBezTo>
                    <a:pt x="51" y="91"/>
                    <a:pt x="53" y="92"/>
                    <a:pt x="55" y="92"/>
                  </a:cubicBezTo>
                  <a:cubicBezTo>
                    <a:pt x="58" y="93"/>
                    <a:pt x="55" y="93"/>
                    <a:pt x="53" y="93"/>
                  </a:cubicBezTo>
                  <a:cubicBezTo>
                    <a:pt x="51" y="93"/>
                    <a:pt x="50" y="92"/>
                    <a:pt x="48" y="92"/>
                  </a:cubicBezTo>
                  <a:close/>
                  <a:moveTo>
                    <a:pt x="45" y="81"/>
                  </a:moveTo>
                  <a:cubicBezTo>
                    <a:pt x="45" y="81"/>
                    <a:pt x="44" y="82"/>
                    <a:pt x="44" y="82"/>
                  </a:cubicBezTo>
                  <a:cubicBezTo>
                    <a:pt x="40" y="80"/>
                    <a:pt x="36" y="79"/>
                    <a:pt x="31" y="78"/>
                  </a:cubicBezTo>
                  <a:cubicBezTo>
                    <a:pt x="28" y="76"/>
                    <a:pt x="32" y="78"/>
                    <a:pt x="34" y="78"/>
                  </a:cubicBezTo>
                  <a:cubicBezTo>
                    <a:pt x="35" y="78"/>
                    <a:pt x="36" y="79"/>
                    <a:pt x="37" y="79"/>
                  </a:cubicBezTo>
                  <a:cubicBezTo>
                    <a:pt x="45" y="80"/>
                    <a:pt x="52" y="82"/>
                    <a:pt x="60" y="83"/>
                  </a:cubicBezTo>
                  <a:cubicBezTo>
                    <a:pt x="60" y="83"/>
                    <a:pt x="59" y="84"/>
                    <a:pt x="59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6" y="84"/>
                    <a:pt x="53" y="83"/>
                    <a:pt x="50" y="83"/>
                  </a:cubicBezTo>
                  <a:cubicBezTo>
                    <a:pt x="50" y="83"/>
                    <a:pt x="50" y="83"/>
                    <a:pt x="50" y="84"/>
                  </a:cubicBezTo>
                  <a:cubicBezTo>
                    <a:pt x="49" y="82"/>
                    <a:pt x="48" y="81"/>
                    <a:pt x="45" y="81"/>
                  </a:cubicBezTo>
                  <a:close/>
                  <a:moveTo>
                    <a:pt x="86" y="95"/>
                  </a:moveTo>
                  <a:cubicBezTo>
                    <a:pt x="95" y="99"/>
                    <a:pt x="104" y="102"/>
                    <a:pt x="114" y="105"/>
                  </a:cubicBezTo>
                  <a:cubicBezTo>
                    <a:pt x="115" y="105"/>
                    <a:pt x="118" y="106"/>
                    <a:pt x="120" y="107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19" y="107"/>
                    <a:pt x="116" y="107"/>
                    <a:pt x="116" y="107"/>
                  </a:cubicBezTo>
                  <a:cubicBezTo>
                    <a:pt x="114" y="106"/>
                    <a:pt x="111" y="105"/>
                    <a:pt x="109" y="104"/>
                  </a:cubicBezTo>
                  <a:cubicBezTo>
                    <a:pt x="103" y="101"/>
                    <a:pt x="96" y="101"/>
                    <a:pt x="90" y="99"/>
                  </a:cubicBezTo>
                  <a:cubicBezTo>
                    <a:pt x="84" y="98"/>
                    <a:pt x="78" y="96"/>
                    <a:pt x="73" y="94"/>
                  </a:cubicBezTo>
                  <a:cubicBezTo>
                    <a:pt x="71" y="93"/>
                    <a:pt x="69" y="92"/>
                    <a:pt x="67" y="92"/>
                  </a:cubicBezTo>
                  <a:cubicBezTo>
                    <a:pt x="67" y="92"/>
                    <a:pt x="67" y="91"/>
                    <a:pt x="67" y="91"/>
                  </a:cubicBezTo>
                  <a:cubicBezTo>
                    <a:pt x="68" y="90"/>
                    <a:pt x="68" y="90"/>
                    <a:pt x="68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4" y="92"/>
                    <a:pt x="80" y="94"/>
                    <a:pt x="86" y="95"/>
                  </a:cubicBezTo>
                  <a:close/>
                  <a:moveTo>
                    <a:pt x="91" y="97"/>
                  </a:moveTo>
                  <a:cubicBezTo>
                    <a:pt x="92" y="97"/>
                    <a:pt x="94" y="98"/>
                    <a:pt x="96" y="98"/>
                  </a:cubicBezTo>
                  <a:cubicBezTo>
                    <a:pt x="103" y="100"/>
                    <a:pt x="112" y="103"/>
                    <a:pt x="119" y="103"/>
                  </a:cubicBezTo>
                  <a:cubicBezTo>
                    <a:pt x="119" y="104"/>
                    <a:pt x="119" y="105"/>
                    <a:pt x="120" y="106"/>
                  </a:cubicBezTo>
                  <a:cubicBezTo>
                    <a:pt x="117" y="105"/>
                    <a:pt x="114" y="104"/>
                    <a:pt x="111" y="103"/>
                  </a:cubicBezTo>
                  <a:cubicBezTo>
                    <a:pt x="106" y="101"/>
                    <a:pt x="101" y="100"/>
                    <a:pt x="96" y="98"/>
                  </a:cubicBezTo>
                  <a:cubicBezTo>
                    <a:pt x="94" y="98"/>
                    <a:pt x="92" y="97"/>
                    <a:pt x="91" y="97"/>
                  </a:cubicBezTo>
                  <a:close/>
                  <a:moveTo>
                    <a:pt x="120" y="102"/>
                  </a:moveTo>
                  <a:cubicBezTo>
                    <a:pt x="117" y="101"/>
                    <a:pt x="115" y="101"/>
                    <a:pt x="112" y="100"/>
                  </a:cubicBezTo>
                  <a:cubicBezTo>
                    <a:pt x="107" y="99"/>
                    <a:pt x="103" y="97"/>
                    <a:pt x="98" y="96"/>
                  </a:cubicBezTo>
                  <a:cubicBezTo>
                    <a:pt x="89" y="92"/>
                    <a:pt x="78" y="90"/>
                    <a:pt x="70" y="85"/>
                  </a:cubicBezTo>
                  <a:cubicBezTo>
                    <a:pt x="77" y="89"/>
                    <a:pt x="88" y="91"/>
                    <a:pt x="95" y="93"/>
                  </a:cubicBezTo>
                  <a:cubicBezTo>
                    <a:pt x="104" y="95"/>
                    <a:pt x="113" y="96"/>
                    <a:pt x="121" y="100"/>
                  </a:cubicBezTo>
                  <a:cubicBezTo>
                    <a:pt x="120" y="100"/>
                    <a:pt x="120" y="101"/>
                    <a:pt x="120" y="102"/>
                  </a:cubicBezTo>
                  <a:close/>
                  <a:moveTo>
                    <a:pt x="120" y="110"/>
                  </a:moveTo>
                  <a:cubicBezTo>
                    <a:pt x="117" y="108"/>
                    <a:pt x="112" y="107"/>
                    <a:pt x="109" y="106"/>
                  </a:cubicBezTo>
                  <a:cubicBezTo>
                    <a:pt x="104" y="104"/>
                    <a:pt x="99" y="103"/>
                    <a:pt x="94" y="101"/>
                  </a:cubicBezTo>
                  <a:cubicBezTo>
                    <a:pt x="88" y="99"/>
                    <a:pt x="82" y="98"/>
                    <a:pt x="77" y="96"/>
                  </a:cubicBezTo>
                  <a:cubicBezTo>
                    <a:pt x="84" y="98"/>
                    <a:pt x="91" y="100"/>
                    <a:pt x="98" y="102"/>
                  </a:cubicBezTo>
                  <a:cubicBezTo>
                    <a:pt x="103" y="103"/>
                    <a:pt x="107" y="104"/>
                    <a:pt x="111" y="105"/>
                  </a:cubicBezTo>
                  <a:cubicBezTo>
                    <a:pt x="114" y="107"/>
                    <a:pt x="117" y="108"/>
                    <a:pt x="120" y="108"/>
                  </a:cubicBezTo>
                  <a:cubicBezTo>
                    <a:pt x="120" y="108"/>
                    <a:pt x="120" y="109"/>
                    <a:pt x="120" y="110"/>
                  </a:cubicBezTo>
                  <a:close/>
                  <a:moveTo>
                    <a:pt x="122" y="113"/>
                  </a:moveTo>
                  <a:cubicBezTo>
                    <a:pt x="118" y="112"/>
                    <a:pt x="114" y="111"/>
                    <a:pt x="110" y="110"/>
                  </a:cubicBezTo>
                  <a:cubicBezTo>
                    <a:pt x="106" y="108"/>
                    <a:pt x="102" y="107"/>
                    <a:pt x="99" y="105"/>
                  </a:cubicBezTo>
                  <a:cubicBezTo>
                    <a:pt x="103" y="106"/>
                    <a:pt x="106" y="107"/>
                    <a:pt x="110" y="109"/>
                  </a:cubicBezTo>
                  <a:cubicBezTo>
                    <a:pt x="114" y="110"/>
                    <a:pt x="117" y="111"/>
                    <a:pt x="121" y="111"/>
                  </a:cubicBezTo>
                  <a:cubicBezTo>
                    <a:pt x="121" y="112"/>
                    <a:pt x="122" y="113"/>
                    <a:pt x="122" y="113"/>
                  </a:cubicBezTo>
                  <a:close/>
                  <a:moveTo>
                    <a:pt x="123" y="117"/>
                  </a:moveTo>
                  <a:cubicBezTo>
                    <a:pt x="114" y="113"/>
                    <a:pt x="105" y="111"/>
                    <a:pt x="96" y="109"/>
                  </a:cubicBezTo>
                  <a:cubicBezTo>
                    <a:pt x="85" y="106"/>
                    <a:pt x="74" y="103"/>
                    <a:pt x="64" y="100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4" y="99"/>
                    <a:pt x="64" y="99"/>
                    <a:pt x="64" y="98"/>
                  </a:cubicBezTo>
                  <a:cubicBezTo>
                    <a:pt x="75" y="102"/>
                    <a:pt x="86" y="105"/>
                    <a:pt x="97" y="109"/>
                  </a:cubicBezTo>
                  <a:cubicBezTo>
                    <a:pt x="102" y="110"/>
                    <a:pt x="107" y="111"/>
                    <a:pt x="112" y="113"/>
                  </a:cubicBezTo>
                  <a:cubicBezTo>
                    <a:pt x="115" y="114"/>
                    <a:pt x="119" y="115"/>
                    <a:pt x="123" y="115"/>
                  </a:cubicBezTo>
                  <a:cubicBezTo>
                    <a:pt x="123" y="116"/>
                    <a:pt x="123" y="117"/>
                    <a:pt x="123" y="117"/>
                  </a:cubicBezTo>
                  <a:close/>
                  <a:moveTo>
                    <a:pt x="124" y="121"/>
                  </a:moveTo>
                  <a:cubicBezTo>
                    <a:pt x="116" y="117"/>
                    <a:pt x="107" y="114"/>
                    <a:pt x="98" y="111"/>
                  </a:cubicBezTo>
                  <a:cubicBezTo>
                    <a:pt x="91" y="109"/>
                    <a:pt x="84" y="106"/>
                    <a:pt x="77" y="104"/>
                  </a:cubicBezTo>
                  <a:cubicBezTo>
                    <a:pt x="77" y="104"/>
                    <a:pt x="78" y="104"/>
                    <a:pt x="79" y="105"/>
                  </a:cubicBezTo>
                  <a:cubicBezTo>
                    <a:pt x="84" y="106"/>
                    <a:pt x="89" y="107"/>
                    <a:pt x="94" y="109"/>
                  </a:cubicBezTo>
                  <a:cubicBezTo>
                    <a:pt x="104" y="111"/>
                    <a:pt x="114" y="114"/>
                    <a:pt x="124" y="118"/>
                  </a:cubicBezTo>
                  <a:cubicBezTo>
                    <a:pt x="124" y="119"/>
                    <a:pt x="124" y="120"/>
                    <a:pt x="124" y="121"/>
                  </a:cubicBezTo>
                  <a:close/>
                  <a:moveTo>
                    <a:pt x="71" y="111"/>
                  </a:moveTo>
                  <a:cubicBezTo>
                    <a:pt x="78" y="113"/>
                    <a:pt x="84" y="115"/>
                    <a:pt x="91" y="116"/>
                  </a:cubicBezTo>
                  <a:cubicBezTo>
                    <a:pt x="97" y="118"/>
                    <a:pt x="103" y="120"/>
                    <a:pt x="109" y="122"/>
                  </a:cubicBezTo>
                  <a:cubicBezTo>
                    <a:pt x="112" y="123"/>
                    <a:pt x="115" y="124"/>
                    <a:pt x="119" y="125"/>
                  </a:cubicBezTo>
                  <a:cubicBezTo>
                    <a:pt x="120" y="125"/>
                    <a:pt x="122" y="126"/>
                    <a:pt x="124" y="127"/>
                  </a:cubicBezTo>
                  <a:cubicBezTo>
                    <a:pt x="124" y="128"/>
                    <a:pt x="124" y="129"/>
                    <a:pt x="124" y="130"/>
                  </a:cubicBezTo>
                  <a:cubicBezTo>
                    <a:pt x="114" y="126"/>
                    <a:pt x="104" y="123"/>
                    <a:pt x="94" y="120"/>
                  </a:cubicBezTo>
                  <a:cubicBezTo>
                    <a:pt x="89" y="118"/>
                    <a:pt x="83" y="116"/>
                    <a:pt x="77" y="115"/>
                  </a:cubicBezTo>
                  <a:cubicBezTo>
                    <a:pt x="72" y="113"/>
                    <a:pt x="67" y="112"/>
                    <a:pt x="63" y="110"/>
                  </a:cubicBezTo>
                  <a:cubicBezTo>
                    <a:pt x="63" y="110"/>
                    <a:pt x="63" y="109"/>
                    <a:pt x="63" y="109"/>
                  </a:cubicBezTo>
                  <a:cubicBezTo>
                    <a:pt x="66" y="110"/>
                    <a:pt x="69" y="110"/>
                    <a:pt x="71" y="111"/>
                  </a:cubicBezTo>
                  <a:close/>
                  <a:moveTo>
                    <a:pt x="124" y="126"/>
                  </a:moveTo>
                  <a:cubicBezTo>
                    <a:pt x="120" y="123"/>
                    <a:pt x="116" y="122"/>
                    <a:pt x="112" y="120"/>
                  </a:cubicBezTo>
                  <a:cubicBezTo>
                    <a:pt x="106" y="119"/>
                    <a:pt x="102" y="117"/>
                    <a:pt x="96" y="115"/>
                  </a:cubicBezTo>
                  <a:cubicBezTo>
                    <a:pt x="91" y="113"/>
                    <a:pt x="86" y="112"/>
                    <a:pt x="80" y="110"/>
                  </a:cubicBezTo>
                  <a:cubicBezTo>
                    <a:pt x="79" y="110"/>
                    <a:pt x="79" y="109"/>
                    <a:pt x="78" y="109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83" y="111"/>
                    <a:pt x="89" y="112"/>
                    <a:pt x="94" y="113"/>
                  </a:cubicBezTo>
                  <a:cubicBezTo>
                    <a:pt x="104" y="116"/>
                    <a:pt x="114" y="121"/>
                    <a:pt x="124" y="123"/>
                  </a:cubicBezTo>
                  <a:cubicBezTo>
                    <a:pt x="124" y="124"/>
                    <a:pt x="124" y="125"/>
                    <a:pt x="124" y="126"/>
                  </a:cubicBezTo>
                  <a:close/>
                  <a:moveTo>
                    <a:pt x="124" y="134"/>
                  </a:moveTo>
                  <a:cubicBezTo>
                    <a:pt x="121" y="132"/>
                    <a:pt x="118" y="131"/>
                    <a:pt x="116" y="130"/>
                  </a:cubicBezTo>
                  <a:cubicBezTo>
                    <a:pt x="118" y="130"/>
                    <a:pt x="121" y="131"/>
                    <a:pt x="123" y="131"/>
                  </a:cubicBezTo>
                  <a:cubicBezTo>
                    <a:pt x="124" y="132"/>
                    <a:pt x="123" y="132"/>
                    <a:pt x="124" y="132"/>
                  </a:cubicBezTo>
                  <a:cubicBezTo>
                    <a:pt x="124" y="133"/>
                    <a:pt x="124" y="133"/>
                    <a:pt x="124" y="134"/>
                  </a:cubicBezTo>
                  <a:close/>
                  <a:moveTo>
                    <a:pt x="126" y="139"/>
                  </a:moveTo>
                  <a:cubicBezTo>
                    <a:pt x="118" y="134"/>
                    <a:pt x="109" y="131"/>
                    <a:pt x="101" y="128"/>
                  </a:cubicBezTo>
                  <a:cubicBezTo>
                    <a:pt x="105" y="129"/>
                    <a:pt x="109" y="130"/>
                    <a:pt x="113" y="132"/>
                  </a:cubicBezTo>
                  <a:cubicBezTo>
                    <a:pt x="117" y="133"/>
                    <a:pt x="121" y="136"/>
                    <a:pt x="125" y="137"/>
                  </a:cubicBezTo>
                  <a:cubicBezTo>
                    <a:pt x="125" y="137"/>
                    <a:pt x="125" y="138"/>
                    <a:pt x="126" y="139"/>
                  </a:cubicBezTo>
                  <a:cubicBezTo>
                    <a:pt x="126" y="139"/>
                    <a:pt x="126" y="139"/>
                    <a:pt x="126" y="139"/>
                  </a:cubicBezTo>
                  <a:close/>
                  <a:moveTo>
                    <a:pt x="127" y="142"/>
                  </a:moveTo>
                  <a:cubicBezTo>
                    <a:pt x="123" y="140"/>
                    <a:pt x="119" y="139"/>
                    <a:pt x="115" y="137"/>
                  </a:cubicBezTo>
                  <a:cubicBezTo>
                    <a:pt x="109" y="135"/>
                    <a:pt x="103" y="133"/>
                    <a:pt x="97" y="131"/>
                  </a:cubicBezTo>
                  <a:cubicBezTo>
                    <a:pt x="94" y="130"/>
                    <a:pt x="91" y="129"/>
                    <a:pt x="88" y="127"/>
                  </a:cubicBezTo>
                  <a:cubicBezTo>
                    <a:pt x="90" y="128"/>
                    <a:pt x="92" y="128"/>
                    <a:pt x="94" y="129"/>
                  </a:cubicBezTo>
                  <a:cubicBezTo>
                    <a:pt x="101" y="131"/>
                    <a:pt x="109" y="133"/>
                    <a:pt x="115" y="136"/>
                  </a:cubicBezTo>
                  <a:cubicBezTo>
                    <a:pt x="119" y="138"/>
                    <a:pt x="123" y="140"/>
                    <a:pt x="127" y="141"/>
                  </a:cubicBezTo>
                  <a:cubicBezTo>
                    <a:pt x="127" y="141"/>
                    <a:pt x="127" y="141"/>
                    <a:pt x="127" y="142"/>
                  </a:cubicBezTo>
                  <a:close/>
                  <a:moveTo>
                    <a:pt x="130" y="147"/>
                  </a:moveTo>
                  <a:cubicBezTo>
                    <a:pt x="125" y="145"/>
                    <a:pt x="121" y="144"/>
                    <a:pt x="116" y="142"/>
                  </a:cubicBezTo>
                  <a:cubicBezTo>
                    <a:pt x="110" y="139"/>
                    <a:pt x="103" y="137"/>
                    <a:pt x="97" y="134"/>
                  </a:cubicBezTo>
                  <a:cubicBezTo>
                    <a:pt x="96" y="134"/>
                    <a:pt x="96" y="134"/>
                    <a:pt x="95" y="134"/>
                  </a:cubicBezTo>
                  <a:cubicBezTo>
                    <a:pt x="101" y="136"/>
                    <a:pt x="107" y="137"/>
                    <a:pt x="113" y="140"/>
                  </a:cubicBezTo>
                  <a:cubicBezTo>
                    <a:pt x="118" y="141"/>
                    <a:pt x="123" y="143"/>
                    <a:pt x="128" y="144"/>
                  </a:cubicBezTo>
                  <a:cubicBezTo>
                    <a:pt x="129" y="145"/>
                    <a:pt x="129" y="146"/>
                    <a:pt x="130" y="147"/>
                  </a:cubicBezTo>
                  <a:close/>
                  <a:moveTo>
                    <a:pt x="81" y="130"/>
                  </a:moveTo>
                  <a:cubicBezTo>
                    <a:pt x="85" y="131"/>
                    <a:pt x="89" y="133"/>
                    <a:pt x="93" y="134"/>
                  </a:cubicBezTo>
                  <a:cubicBezTo>
                    <a:pt x="100" y="136"/>
                    <a:pt x="106" y="139"/>
                    <a:pt x="113" y="141"/>
                  </a:cubicBezTo>
                  <a:cubicBezTo>
                    <a:pt x="119" y="144"/>
                    <a:pt x="125" y="145"/>
                    <a:pt x="130" y="148"/>
                  </a:cubicBezTo>
                  <a:cubicBezTo>
                    <a:pt x="130" y="148"/>
                    <a:pt x="130" y="148"/>
                    <a:pt x="130" y="148"/>
                  </a:cubicBezTo>
                  <a:cubicBezTo>
                    <a:pt x="125" y="145"/>
                    <a:pt x="118" y="144"/>
                    <a:pt x="112" y="142"/>
                  </a:cubicBezTo>
                  <a:cubicBezTo>
                    <a:pt x="106" y="139"/>
                    <a:pt x="100" y="138"/>
                    <a:pt x="94" y="135"/>
                  </a:cubicBezTo>
                  <a:cubicBezTo>
                    <a:pt x="87" y="133"/>
                    <a:pt x="80" y="131"/>
                    <a:pt x="73" y="129"/>
                  </a:cubicBezTo>
                  <a:cubicBezTo>
                    <a:pt x="68" y="127"/>
                    <a:pt x="62" y="124"/>
                    <a:pt x="56" y="123"/>
                  </a:cubicBezTo>
                  <a:cubicBezTo>
                    <a:pt x="56" y="122"/>
                    <a:pt x="56" y="122"/>
                    <a:pt x="56" y="121"/>
                  </a:cubicBezTo>
                  <a:cubicBezTo>
                    <a:pt x="58" y="122"/>
                    <a:pt x="60" y="122"/>
                    <a:pt x="62" y="123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7" y="124"/>
                    <a:pt x="70" y="126"/>
                    <a:pt x="73" y="127"/>
                  </a:cubicBezTo>
                  <a:cubicBezTo>
                    <a:pt x="76" y="128"/>
                    <a:pt x="78" y="129"/>
                    <a:pt x="81" y="130"/>
                  </a:cubicBezTo>
                  <a:close/>
                  <a:moveTo>
                    <a:pt x="75" y="130"/>
                  </a:moveTo>
                  <a:cubicBezTo>
                    <a:pt x="75" y="130"/>
                    <a:pt x="76" y="130"/>
                    <a:pt x="76" y="131"/>
                  </a:cubicBezTo>
                  <a:cubicBezTo>
                    <a:pt x="76" y="130"/>
                    <a:pt x="76" y="130"/>
                    <a:pt x="76" y="130"/>
                  </a:cubicBezTo>
                  <a:cubicBezTo>
                    <a:pt x="72" y="129"/>
                    <a:pt x="69" y="128"/>
                    <a:pt x="66" y="127"/>
                  </a:cubicBezTo>
                  <a:cubicBezTo>
                    <a:pt x="69" y="128"/>
                    <a:pt x="72" y="129"/>
                    <a:pt x="75" y="130"/>
                  </a:cubicBezTo>
                  <a:close/>
                  <a:moveTo>
                    <a:pt x="131" y="153"/>
                  </a:moveTo>
                  <a:cubicBezTo>
                    <a:pt x="120" y="147"/>
                    <a:pt x="108" y="143"/>
                    <a:pt x="96" y="138"/>
                  </a:cubicBezTo>
                  <a:cubicBezTo>
                    <a:pt x="91" y="136"/>
                    <a:pt x="87" y="134"/>
                    <a:pt x="82" y="133"/>
                  </a:cubicBezTo>
                  <a:cubicBezTo>
                    <a:pt x="87" y="134"/>
                    <a:pt x="91" y="135"/>
                    <a:pt x="95" y="137"/>
                  </a:cubicBezTo>
                  <a:cubicBezTo>
                    <a:pt x="102" y="139"/>
                    <a:pt x="109" y="141"/>
                    <a:pt x="115" y="143"/>
                  </a:cubicBezTo>
                  <a:cubicBezTo>
                    <a:pt x="119" y="144"/>
                    <a:pt x="122" y="146"/>
                    <a:pt x="126" y="147"/>
                  </a:cubicBezTo>
                  <a:cubicBezTo>
                    <a:pt x="127" y="148"/>
                    <a:pt x="129" y="149"/>
                    <a:pt x="130" y="149"/>
                  </a:cubicBezTo>
                  <a:cubicBezTo>
                    <a:pt x="131" y="150"/>
                    <a:pt x="131" y="152"/>
                    <a:pt x="131" y="153"/>
                  </a:cubicBezTo>
                  <a:close/>
                  <a:moveTo>
                    <a:pt x="63" y="130"/>
                  </a:moveTo>
                  <a:cubicBezTo>
                    <a:pt x="67" y="131"/>
                    <a:pt x="70" y="132"/>
                    <a:pt x="73" y="133"/>
                  </a:cubicBezTo>
                  <a:cubicBezTo>
                    <a:pt x="80" y="135"/>
                    <a:pt x="87" y="138"/>
                    <a:pt x="94" y="141"/>
                  </a:cubicBezTo>
                  <a:cubicBezTo>
                    <a:pt x="100" y="143"/>
                    <a:pt x="107" y="146"/>
                    <a:pt x="114" y="149"/>
                  </a:cubicBezTo>
                  <a:cubicBezTo>
                    <a:pt x="120" y="151"/>
                    <a:pt x="126" y="153"/>
                    <a:pt x="132" y="155"/>
                  </a:cubicBezTo>
                  <a:cubicBezTo>
                    <a:pt x="132" y="156"/>
                    <a:pt x="132" y="158"/>
                    <a:pt x="132" y="159"/>
                  </a:cubicBezTo>
                  <a:cubicBezTo>
                    <a:pt x="121" y="152"/>
                    <a:pt x="109" y="148"/>
                    <a:pt x="97" y="143"/>
                  </a:cubicBezTo>
                  <a:cubicBezTo>
                    <a:pt x="90" y="140"/>
                    <a:pt x="84" y="137"/>
                    <a:pt x="77" y="135"/>
                  </a:cubicBezTo>
                  <a:cubicBezTo>
                    <a:pt x="71" y="133"/>
                    <a:pt x="64" y="131"/>
                    <a:pt x="58" y="127"/>
                  </a:cubicBezTo>
                  <a:cubicBezTo>
                    <a:pt x="55" y="125"/>
                    <a:pt x="62" y="129"/>
                    <a:pt x="63" y="130"/>
                  </a:cubicBezTo>
                  <a:close/>
                  <a:moveTo>
                    <a:pt x="133" y="164"/>
                  </a:moveTo>
                  <a:cubicBezTo>
                    <a:pt x="128" y="161"/>
                    <a:pt x="122" y="160"/>
                    <a:pt x="117" y="157"/>
                  </a:cubicBezTo>
                  <a:cubicBezTo>
                    <a:pt x="110" y="155"/>
                    <a:pt x="104" y="152"/>
                    <a:pt x="97" y="149"/>
                  </a:cubicBezTo>
                  <a:cubicBezTo>
                    <a:pt x="95" y="148"/>
                    <a:pt x="93" y="146"/>
                    <a:pt x="91" y="145"/>
                  </a:cubicBezTo>
                  <a:cubicBezTo>
                    <a:pt x="92" y="146"/>
                    <a:pt x="94" y="146"/>
                    <a:pt x="96" y="147"/>
                  </a:cubicBezTo>
                  <a:cubicBezTo>
                    <a:pt x="103" y="149"/>
                    <a:pt x="110" y="151"/>
                    <a:pt x="117" y="154"/>
                  </a:cubicBezTo>
                  <a:cubicBezTo>
                    <a:pt x="122" y="156"/>
                    <a:pt x="127" y="158"/>
                    <a:pt x="132" y="160"/>
                  </a:cubicBezTo>
                  <a:cubicBezTo>
                    <a:pt x="133" y="161"/>
                    <a:pt x="133" y="163"/>
                    <a:pt x="133" y="164"/>
                  </a:cubicBezTo>
                  <a:close/>
                  <a:moveTo>
                    <a:pt x="129" y="163"/>
                  </a:moveTo>
                  <a:cubicBezTo>
                    <a:pt x="129" y="163"/>
                    <a:pt x="129" y="163"/>
                    <a:pt x="129" y="163"/>
                  </a:cubicBezTo>
                  <a:cubicBezTo>
                    <a:pt x="129" y="163"/>
                    <a:pt x="129" y="163"/>
                    <a:pt x="129" y="163"/>
                  </a:cubicBezTo>
                  <a:close/>
                  <a:moveTo>
                    <a:pt x="131" y="164"/>
                  </a:moveTo>
                  <a:cubicBezTo>
                    <a:pt x="131" y="164"/>
                    <a:pt x="131" y="164"/>
                    <a:pt x="131" y="164"/>
                  </a:cubicBezTo>
                  <a:cubicBezTo>
                    <a:pt x="131" y="164"/>
                    <a:pt x="131" y="164"/>
                    <a:pt x="131" y="164"/>
                  </a:cubicBezTo>
                  <a:close/>
                  <a:moveTo>
                    <a:pt x="133" y="165"/>
                  </a:moveTo>
                  <a:cubicBezTo>
                    <a:pt x="133" y="166"/>
                    <a:pt x="133" y="167"/>
                    <a:pt x="133" y="168"/>
                  </a:cubicBezTo>
                  <a:cubicBezTo>
                    <a:pt x="131" y="166"/>
                    <a:pt x="129" y="165"/>
                    <a:pt x="127" y="164"/>
                  </a:cubicBezTo>
                  <a:cubicBezTo>
                    <a:pt x="121" y="162"/>
                    <a:pt x="115" y="160"/>
                    <a:pt x="109" y="157"/>
                  </a:cubicBezTo>
                  <a:cubicBezTo>
                    <a:pt x="106" y="155"/>
                    <a:pt x="101" y="154"/>
                    <a:pt x="97" y="152"/>
                  </a:cubicBezTo>
                  <a:cubicBezTo>
                    <a:pt x="100" y="153"/>
                    <a:pt x="102" y="154"/>
                    <a:pt x="105" y="155"/>
                  </a:cubicBezTo>
                  <a:cubicBezTo>
                    <a:pt x="114" y="158"/>
                    <a:pt x="123" y="162"/>
                    <a:pt x="133" y="165"/>
                  </a:cubicBezTo>
                  <a:close/>
                  <a:moveTo>
                    <a:pt x="132" y="170"/>
                  </a:moveTo>
                  <a:cubicBezTo>
                    <a:pt x="132" y="171"/>
                    <a:pt x="132" y="171"/>
                    <a:pt x="132" y="172"/>
                  </a:cubicBezTo>
                  <a:cubicBezTo>
                    <a:pt x="130" y="170"/>
                    <a:pt x="127" y="170"/>
                    <a:pt x="124" y="169"/>
                  </a:cubicBezTo>
                  <a:cubicBezTo>
                    <a:pt x="119" y="167"/>
                    <a:pt x="115" y="164"/>
                    <a:pt x="110" y="162"/>
                  </a:cubicBezTo>
                  <a:cubicBezTo>
                    <a:pt x="105" y="160"/>
                    <a:pt x="100" y="159"/>
                    <a:pt x="96" y="157"/>
                  </a:cubicBezTo>
                  <a:cubicBezTo>
                    <a:pt x="95" y="156"/>
                    <a:pt x="94" y="156"/>
                    <a:pt x="93" y="156"/>
                  </a:cubicBezTo>
                  <a:cubicBezTo>
                    <a:pt x="97" y="157"/>
                    <a:pt x="102" y="159"/>
                    <a:pt x="106" y="160"/>
                  </a:cubicBezTo>
                  <a:cubicBezTo>
                    <a:pt x="111" y="161"/>
                    <a:pt x="116" y="163"/>
                    <a:pt x="121" y="165"/>
                  </a:cubicBezTo>
                  <a:cubicBezTo>
                    <a:pt x="125" y="166"/>
                    <a:pt x="129" y="168"/>
                    <a:pt x="132" y="170"/>
                  </a:cubicBezTo>
                  <a:close/>
                  <a:moveTo>
                    <a:pt x="90" y="160"/>
                  </a:moveTo>
                  <a:cubicBezTo>
                    <a:pt x="93" y="161"/>
                    <a:pt x="96" y="161"/>
                    <a:pt x="99" y="162"/>
                  </a:cubicBezTo>
                  <a:cubicBezTo>
                    <a:pt x="103" y="163"/>
                    <a:pt x="107" y="165"/>
                    <a:pt x="111" y="167"/>
                  </a:cubicBezTo>
                  <a:cubicBezTo>
                    <a:pt x="117" y="169"/>
                    <a:pt x="124" y="173"/>
                    <a:pt x="131" y="173"/>
                  </a:cubicBezTo>
                  <a:cubicBezTo>
                    <a:pt x="130" y="175"/>
                    <a:pt x="128" y="176"/>
                    <a:pt x="126" y="177"/>
                  </a:cubicBezTo>
                  <a:cubicBezTo>
                    <a:pt x="120" y="177"/>
                    <a:pt x="115" y="174"/>
                    <a:pt x="110" y="171"/>
                  </a:cubicBezTo>
                  <a:cubicBezTo>
                    <a:pt x="111" y="171"/>
                    <a:pt x="112" y="172"/>
                    <a:pt x="112" y="172"/>
                  </a:cubicBezTo>
                  <a:cubicBezTo>
                    <a:pt x="113" y="172"/>
                    <a:pt x="115" y="173"/>
                    <a:pt x="116" y="173"/>
                  </a:cubicBezTo>
                  <a:cubicBezTo>
                    <a:pt x="116" y="173"/>
                    <a:pt x="120" y="175"/>
                    <a:pt x="120" y="175"/>
                  </a:cubicBezTo>
                  <a:cubicBezTo>
                    <a:pt x="119" y="175"/>
                    <a:pt x="119" y="176"/>
                    <a:pt x="120" y="176"/>
                  </a:cubicBezTo>
                  <a:cubicBezTo>
                    <a:pt x="120" y="176"/>
                    <a:pt x="120" y="176"/>
                    <a:pt x="120" y="176"/>
                  </a:cubicBezTo>
                  <a:cubicBezTo>
                    <a:pt x="121" y="176"/>
                    <a:pt x="121" y="176"/>
                    <a:pt x="120" y="175"/>
                  </a:cubicBezTo>
                  <a:cubicBezTo>
                    <a:pt x="119" y="174"/>
                    <a:pt x="117" y="173"/>
                    <a:pt x="115" y="172"/>
                  </a:cubicBezTo>
                  <a:cubicBezTo>
                    <a:pt x="113" y="171"/>
                    <a:pt x="111" y="171"/>
                    <a:pt x="109" y="170"/>
                  </a:cubicBezTo>
                  <a:cubicBezTo>
                    <a:pt x="107" y="169"/>
                    <a:pt x="112" y="171"/>
                    <a:pt x="112" y="171"/>
                  </a:cubicBezTo>
                  <a:cubicBezTo>
                    <a:pt x="115" y="172"/>
                    <a:pt x="119" y="173"/>
                    <a:pt x="122" y="175"/>
                  </a:cubicBezTo>
                  <a:cubicBezTo>
                    <a:pt x="124" y="175"/>
                    <a:pt x="126" y="176"/>
                    <a:pt x="128" y="176"/>
                  </a:cubicBezTo>
                  <a:cubicBezTo>
                    <a:pt x="128" y="176"/>
                    <a:pt x="128" y="175"/>
                    <a:pt x="128" y="175"/>
                  </a:cubicBezTo>
                  <a:cubicBezTo>
                    <a:pt x="126" y="173"/>
                    <a:pt x="123" y="173"/>
                    <a:pt x="121" y="171"/>
                  </a:cubicBezTo>
                  <a:cubicBezTo>
                    <a:pt x="117" y="170"/>
                    <a:pt x="114" y="169"/>
                    <a:pt x="111" y="167"/>
                  </a:cubicBezTo>
                  <a:cubicBezTo>
                    <a:pt x="107" y="166"/>
                    <a:pt x="103" y="164"/>
                    <a:pt x="98" y="162"/>
                  </a:cubicBezTo>
                  <a:cubicBezTo>
                    <a:pt x="96" y="162"/>
                    <a:pt x="94" y="161"/>
                    <a:pt x="92" y="161"/>
                  </a:cubicBezTo>
                  <a:cubicBezTo>
                    <a:pt x="92" y="160"/>
                    <a:pt x="91" y="160"/>
                    <a:pt x="90" y="160"/>
                  </a:cubicBezTo>
                  <a:close/>
                  <a:moveTo>
                    <a:pt x="96" y="163"/>
                  </a:moveTo>
                  <a:cubicBezTo>
                    <a:pt x="97" y="163"/>
                    <a:pt x="99" y="163"/>
                    <a:pt x="100" y="164"/>
                  </a:cubicBezTo>
                  <a:cubicBezTo>
                    <a:pt x="106" y="166"/>
                    <a:pt x="111" y="168"/>
                    <a:pt x="117" y="171"/>
                  </a:cubicBezTo>
                  <a:cubicBezTo>
                    <a:pt x="119" y="172"/>
                    <a:pt x="122" y="173"/>
                    <a:pt x="124" y="174"/>
                  </a:cubicBezTo>
                  <a:cubicBezTo>
                    <a:pt x="128" y="175"/>
                    <a:pt x="125" y="175"/>
                    <a:pt x="124" y="175"/>
                  </a:cubicBezTo>
                  <a:cubicBezTo>
                    <a:pt x="123" y="174"/>
                    <a:pt x="121" y="174"/>
                    <a:pt x="120" y="173"/>
                  </a:cubicBezTo>
                  <a:cubicBezTo>
                    <a:pt x="116" y="171"/>
                    <a:pt x="112" y="170"/>
                    <a:pt x="107" y="169"/>
                  </a:cubicBezTo>
                  <a:cubicBezTo>
                    <a:pt x="107" y="168"/>
                    <a:pt x="107" y="169"/>
                    <a:pt x="107" y="169"/>
                  </a:cubicBezTo>
                  <a:cubicBezTo>
                    <a:pt x="104" y="166"/>
                    <a:pt x="100" y="164"/>
                    <a:pt x="96" y="163"/>
                  </a:cubicBezTo>
                  <a:close/>
                  <a:moveTo>
                    <a:pt x="80" y="151"/>
                  </a:moveTo>
                  <a:cubicBezTo>
                    <a:pt x="87" y="155"/>
                    <a:pt x="96" y="158"/>
                    <a:pt x="104" y="161"/>
                  </a:cubicBezTo>
                  <a:cubicBezTo>
                    <a:pt x="112" y="164"/>
                    <a:pt x="120" y="168"/>
                    <a:pt x="127" y="171"/>
                  </a:cubicBezTo>
                  <a:cubicBezTo>
                    <a:pt x="128" y="171"/>
                    <a:pt x="129" y="172"/>
                    <a:pt x="130" y="172"/>
                  </a:cubicBezTo>
                  <a:cubicBezTo>
                    <a:pt x="129" y="172"/>
                    <a:pt x="128" y="172"/>
                    <a:pt x="127" y="172"/>
                  </a:cubicBezTo>
                  <a:cubicBezTo>
                    <a:pt x="125" y="171"/>
                    <a:pt x="123" y="171"/>
                    <a:pt x="121" y="170"/>
                  </a:cubicBezTo>
                  <a:cubicBezTo>
                    <a:pt x="117" y="168"/>
                    <a:pt x="113" y="167"/>
                    <a:pt x="110" y="165"/>
                  </a:cubicBezTo>
                  <a:cubicBezTo>
                    <a:pt x="102" y="162"/>
                    <a:pt x="94" y="160"/>
                    <a:pt x="86" y="158"/>
                  </a:cubicBezTo>
                  <a:cubicBezTo>
                    <a:pt x="83" y="156"/>
                    <a:pt x="81" y="154"/>
                    <a:pt x="80" y="151"/>
                  </a:cubicBezTo>
                  <a:close/>
                  <a:moveTo>
                    <a:pt x="79" y="146"/>
                  </a:moveTo>
                  <a:cubicBezTo>
                    <a:pt x="79" y="146"/>
                    <a:pt x="79" y="146"/>
                    <a:pt x="79" y="145"/>
                  </a:cubicBezTo>
                  <a:cubicBezTo>
                    <a:pt x="80" y="146"/>
                    <a:pt x="82" y="147"/>
                    <a:pt x="84" y="147"/>
                  </a:cubicBezTo>
                  <a:cubicBezTo>
                    <a:pt x="85" y="148"/>
                    <a:pt x="85" y="148"/>
                    <a:pt x="86" y="148"/>
                  </a:cubicBezTo>
                  <a:cubicBezTo>
                    <a:pt x="90" y="150"/>
                    <a:pt x="95" y="152"/>
                    <a:pt x="99" y="154"/>
                  </a:cubicBezTo>
                  <a:cubicBezTo>
                    <a:pt x="109" y="158"/>
                    <a:pt x="120" y="162"/>
                    <a:pt x="129" y="166"/>
                  </a:cubicBezTo>
                  <a:cubicBezTo>
                    <a:pt x="130" y="167"/>
                    <a:pt x="131" y="168"/>
                    <a:pt x="132" y="169"/>
                  </a:cubicBezTo>
                  <a:cubicBezTo>
                    <a:pt x="131" y="168"/>
                    <a:pt x="129" y="167"/>
                    <a:pt x="128" y="167"/>
                  </a:cubicBezTo>
                  <a:cubicBezTo>
                    <a:pt x="126" y="166"/>
                    <a:pt x="125" y="165"/>
                    <a:pt x="123" y="165"/>
                  </a:cubicBezTo>
                  <a:cubicBezTo>
                    <a:pt x="118" y="163"/>
                    <a:pt x="113" y="161"/>
                    <a:pt x="108" y="160"/>
                  </a:cubicBezTo>
                  <a:cubicBezTo>
                    <a:pt x="99" y="157"/>
                    <a:pt x="89" y="155"/>
                    <a:pt x="80" y="150"/>
                  </a:cubicBezTo>
                  <a:cubicBezTo>
                    <a:pt x="80" y="150"/>
                    <a:pt x="80" y="150"/>
                    <a:pt x="80" y="151"/>
                  </a:cubicBezTo>
                  <a:cubicBezTo>
                    <a:pt x="79" y="149"/>
                    <a:pt x="79" y="148"/>
                    <a:pt x="79" y="146"/>
                  </a:cubicBezTo>
                  <a:close/>
                  <a:moveTo>
                    <a:pt x="78" y="141"/>
                  </a:moveTo>
                  <a:cubicBezTo>
                    <a:pt x="78" y="141"/>
                    <a:pt x="78" y="142"/>
                    <a:pt x="78" y="142"/>
                  </a:cubicBezTo>
                  <a:cubicBezTo>
                    <a:pt x="81" y="142"/>
                    <a:pt x="84" y="143"/>
                    <a:pt x="86" y="144"/>
                  </a:cubicBezTo>
                  <a:cubicBezTo>
                    <a:pt x="88" y="145"/>
                    <a:pt x="89" y="145"/>
                    <a:pt x="90" y="146"/>
                  </a:cubicBezTo>
                  <a:cubicBezTo>
                    <a:pt x="99" y="151"/>
                    <a:pt x="108" y="155"/>
                    <a:pt x="117" y="159"/>
                  </a:cubicBezTo>
                  <a:cubicBezTo>
                    <a:pt x="108" y="155"/>
                    <a:pt x="98" y="152"/>
                    <a:pt x="88" y="149"/>
                  </a:cubicBezTo>
                  <a:cubicBezTo>
                    <a:pt x="86" y="148"/>
                    <a:pt x="84" y="147"/>
                    <a:pt x="81" y="145"/>
                  </a:cubicBezTo>
                  <a:cubicBezTo>
                    <a:pt x="81" y="145"/>
                    <a:pt x="80" y="145"/>
                    <a:pt x="80" y="145"/>
                  </a:cubicBezTo>
                  <a:cubicBezTo>
                    <a:pt x="80" y="145"/>
                    <a:pt x="79" y="144"/>
                    <a:pt x="79" y="144"/>
                  </a:cubicBezTo>
                  <a:cubicBezTo>
                    <a:pt x="79" y="143"/>
                    <a:pt x="78" y="142"/>
                    <a:pt x="78" y="141"/>
                  </a:cubicBezTo>
                  <a:close/>
                  <a:moveTo>
                    <a:pt x="77" y="139"/>
                  </a:moveTo>
                  <a:cubicBezTo>
                    <a:pt x="79" y="140"/>
                    <a:pt x="81" y="141"/>
                    <a:pt x="83" y="143"/>
                  </a:cubicBezTo>
                  <a:cubicBezTo>
                    <a:pt x="82" y="142"/>
                    <a:pt x="80" y="141"/>
                    <a:pt x="78" y="141"/>
                  </a:cubicBezTo>
                  <a:cubicBezTo>
                    <a:pt x="77" y="140"/>
                    <a:pt x="77" y="140"/>
                    <a:pt x="77" y="139"/>
                  </a:cubicBezTo>
                  <a:close/>
                  <a:moveTo>
                    <a:pt x="58" y="128"/>
                  </a:moveTo>
                  <a:cubicBezTo>
                    <a:pt x="62" y="130"/>
                    <a:pt x="66" y="132"/>
                    <a:pt x="71" y="133"/>
                  </a:cubicBezTo>
                  <a:cubicBezTo>
                    <a:pt x="77" y="136"/>
                    <a:pt x="84" y="138"/>
                    <a:pt x="90" y="141"/>
                  </a:cubicBezTo>
                  <a:cubicBezTo>
                    <a:pt x="104" y="147"/>
                    <a:pt x="118" y="151"/>
                    <a:pt x="131" y="158"/>
                  </a:cubicBezTo>
                  <a:cubicBezTo>
                    <a:pt x="131" y="159"/>
                    <a:pt x="132" y="159"/>
                    <a:pt x="132" y="159"/>
                  </a:cubicBezTo>
                  <a:cubicBezTo>
                    <a:pt x="132" y="159"/>
                    <a:pt x="132" y="159"/>
                    <a:pt x="131" y="159"/>
                  </a:cubicBezTo>
                  <a:cubicBezTo>
                    <a:pt x="129" y="158"/>
                    <a:pt x="128" y="158"/>
                    <a:pt x="126" y="157"/>
                  </a:cubicBezTo>
                  <a:cubicBezTo>
                    <a:pt x="123" y="156"/>
                    <a:pt x="120" y="155"/>
                    <a:pt x="117" y="153"/>
                  </a:cubicBezTo>
                  <a:cubicBezTo>
                    <a:pt x="110" y="151"/>
                    <a:pt x="103" y="149"/>
                    <a:pt x="96" y="146"/>
                  </a:cubicBezTo>
                  <a:cubicBezTo>
                    <a:pt x="94" y="145"/>
                    <a:pt x="91" y="145"/>
                    <a:pt x="88" y="144"/>
                  </a:cubicBezTo>
                  <a:cubicBezTo>
                    <a:pt x="85" y="142"/>
                    <a:pt x="81" y="140"/>
                    <a:pt x="78" y="139"/>
                  </a:cubicBezTo>
                  <a:cubicBezTo>
                    <a:pt x="77" y="138"/>
                    <a:pt x="76" y="138"/>
                    <a:pt x="75" y="138"/>
                  </a:cubicBezTo>
                  <a:cubicBezTo>
                    <a:pt x="75" y="138"/>
                    <a:pt x="75" y="137"/>
                    <a:pt x="75" y="137"/>
                  </a:cubicBezTo>
                  <a:cubicBezTo>
                    <a:pt x="71" y="134"/>
                    <a:pt x="62" y="132"/>
                    <a:pt x="58" y="128"/>
                  </a:cubicBezTo>
                  <a:close/>
                  <a:moveTo>
                    <a:pt x="56" y="124"/>
                  </a:moveTo>
                  <a:cubicBezTo>
                    <a:pt x="56" y="124"/>
                    <a:pt x="57" y="124"/>
                    <a:pt x="57" y="124"/>
                  </a:cubicBezTo>
                  <a:cubicBezTo>
                    <a:pt x="57" y="124"/>
                    <a:pt x="57" y="124"/>
                    <a:pt x="58" y="124"/>
                  </a:cubicBezTo>
                  <a:cubicBezTo>
                    <a:pt x="63" y="126"/>
                    <a:pt x="68" y="129"/>
                    <a:pt x="74" y="130"/>
                  </a:cubicBezTo>
                  <a:cubicBezTo>
                    <a:pt x="81" y="132"/>
                    <a:pt x="87" y="135"/>
                    <a:pt x="94" y="138"/>
                  </a:cubicBezTo>
                  <a:cubicBezTo>
                    <a:pt x="106" y="143"/>
                    <a:pt x="120" y="147"/>
                    <a:pt x="131" y="154"/>
                  </a:cubicBezTo>
                  <a:cubicBezTo>
                    <a:pt x="131" y="154"/>
                    <a:pt x="132" y="154"/>
                    <a:pt x="132" y="154"/>
                  </a:cubicBezTo>
                  <a:cubicBezTo>
                    <a:pt x="126" y="152"/>
                    <a:pt x="121" y="150"/>
                    <a:pt x="116" y="148"/>
                  </a:cubicBezTo>
                  <a:cubicBezTo>
                    <a:pt x="109" y="146"/>
                    <a:pt x="102" y="143"/>
                    <a:pt x="95" y="141"/>
                  </a:cubicBezTo>
                  <a:cubicBezTo>
                    <a:pt x="89" y="138"/>
                    <a:pt x="82" y="135"/>
                    <a:pt x="75" y="133"/>
                  </a:cubicBezTo>
                  <a:cubicBezTo>
                    <a:pt x="69" y="131"/>
                    <a:pt x="63" y="128"/>
                    <a:pt x="57" y="126"/>
                  </a:cubicBezTo>
                  <a:cubicBezTo>
                    <a:pt x="56" y="125"/>
                    <a:pt x="56" y="125"/>
                    <a:pt x="56" y="124"/>
                  </a:cubicBezTo>
                  <a:close/>
                  <a:moveTo>
                    <a:pt x="57" y="120"/>
                  </a:moveTo>
                  <a:cubicBezTo>
                    <a:pt x="57" y="120"/>
                    <a:pt x="57" y="119"/>
                    <a:pt x="57" y="119"/>
                  </a:cubicBezTo>
                  <a:cubicBezTo>
                    <a:pt x="63" y="121"/>
                    <a:pt x="68" y="122"/>
                    <a:pt x="74" y="123"/>
                  </a:cubicBezTo>
                  <a:cubicBezTo>
                    <a:pt x="74" y="124"/>
                    <a:pt x="75" y="124"/>
                    <a:pt x="75" y="124"/>
                  </a:cubicBezTo>
                  <a:cubicBezTo>
                    <a:pt x="76" y="124"/>
                    <a:pt x="76" y="124"/>
                    <a:pt x="77" y="124"/>
                  </a:cubicBezTo>
                  <a:cubicBezTo>
                    <a:pt x="84" y="127"/>
                    <a:pt x="91" y="129"/>
                    <a:pt x="99" y="132"/>
                  </a:cubicBezTo>
                  <a:cubicBezTo>
                    <a:pt x="105" y="134"/>
                    <a:pt x="111" y="137"/>
                    <a:pt x="117" y="139"/>
                  </a:cubicBezTo>
                  <a:cubicBezTo>
                    <a:pt x="120" y="140"/>
                    <a:pt x="124" y="141"/>
                    <a:pt x="127" y="142"/>
                  </a:cubicBezTo>
                  <a:cubicBezTo>
                    <a:pt x="127" y="143"/>
                    <a:pt x="126" y="143"/>
                    <a:pt x="125" y="142"/>
                  </a:cubicBezTo>
                  <a:cubicBezTo>
                    <a:pt x="124" y="142"/>
                    <a:pt x="124" y="142"/>
                    <a:pt x="123" y="142"/>
                  </a:cubicBezTo>
                  <a:cubicBezTo>
                    <a:pt x="122" y="142"/>
                    <a:pt x="120" y="141"/>
                    <a:pt x="119" y="141"/>
                  </a:cubicBezTo>
                  <a:cubicBezTo>
                    <a:pt x="112" y="138"/>
                    <a:pt x="105" y="136"/>
                    <a:pt x="97" y="134"/>
                  </a:cubicBezTo>
                  <a:cubicBezTo>
                    <a:pt x="93" y="133"/>
                    <a:pt x="89" y="131"/>
                    <a:pt x="85" y="130"/>
                  </a:cubicBezTo>
                  <a:cubicBezTo>
                    <a:pt x="77" y="127"/>
                    <a:pt x="68" y="123"/>
                    <a:pt x="59" y="121"/>
                  </a:cubicBezTo>
                  <a:cubicBezTo>
                    <a:pt x="59" y="121"/>
                    <a:pt x="58" y="121"/>
                    <a:pt x="58" y="121"/>
                  </a:cubicBezTo>
                  <a:cubicBezTo>
                    <a:pt x="58" y="121"/>
                    <a:pt x="57" y="121"/>
                    <a:pt x="57" y="120"/>
                  </a:cubicBezTo>
                  <a:close/>
                  <a:moveTo>
                    <a:pt x="60" y="119"/>
                  </a:moveTo>
                  <a:cubicBezTo>
                    <a:pt x="57" y="118"/>
                    <a:pt x="62" y="119"/>
                    <a:pt x="62" y="120"/>
                  </a:cubicBezTo>
                  <a:cubicBezTo>
                    <a:pt x="64" y="120"/>
                    <a:pt x="66" y="120"/>
                    <a:pt x="67" y="121"/>
                  </a:cubicBezTo>
                  <a:cubicBezTo>
                    <a:pt x="68" y="121"/>
                    <a:pt x="69" y="122"/>
                    <a:pt x="70" y="122"/>
                  </a:cubicBezTo>
                  <a:cubicBezTo>
                    <a:pt x="67" y="121"/>
                    <a:pt x="63" y="120"/>
                    <a:pt x="60" y="119"/>
                  </a:cubicBezTo>
                  <a:close/>
                  <a:moveTo>
                    <a:pt x="58" y="118"/>
                  </a:moveTo>
                  <a:cubicBezTo>
                    <a:pt x="58" y="117"/>
                    <a:pt x="59" y="117"/>
                    <a:pt x="59" y="116"/>
                  </a:cubicBezTo>
                  <a:cubicBezTo>
                    <a:pt x="67" y="120"/>
                    <a:pt x="76" y="121"/>
                    <a:pt x="84" y="123"/>
                  </a:cubicBezTo>
                  <a:cubicBezTo>
                    <a:pt x="86" y="124"/>
                    <a:pt x="89" y="125"/>
                    <a:pt x="92" y="125"/>
                  </a:cubicBezTo>
                  <a:cubicBezTo>
                    <a:pt x="99" y="128"/>
                    <a:pt x="106" y="131"/>
                    <a:pt x="113" y="134"/>
                  </a:cubicBezTo>
                  <a:cubicBezTo>
                    <a:pt x="117" y="135"/>
                    <a:pt x="120" y="137"/>
                    <a:pt x="124" y="138"/>
                  </a:cubicBezTo>
                  <a:cubicBezTo>
                    <a:pt x="124" y="139"/>
                    <a:pt x="126" y="139"/>
                    <a:pt x="126" y="140"/>
                  </a:cubicBezTo>
                  <a:cubicBezTo>
                    <a:pt x="126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4" y="139"/>
                    <a:pt x="122" y="139"/>
                    <a:pt x="120" y="138"/>
                  </a:cubicBezTo>
                  <a:cubicBezTo>
                    <a:pt x="107" y="132"/>
                    <a:pt x="94" y="128"/>
                    <a:pt x="80" y="124"/>
                  </a:cubicBezTo>
                  <a:cubicBezTo>
                    <a:pt x="80" y="124"/>
                    <a:pt x="80" y="124"/>
                    <a:pt x="79" y="124"/>
                  </a:cubicBezTo>
                  <a:cubicBezTo>
                    <a:pt x="72" y="121"/>
                    <a:pt x="65" y="119"/>
                    <a:pt x="58" y="118"/>
                  </a:cubicBezTo>
                  <a:close/>
                  <a:moveTo>
                    <a:pt x="61" y="116"/>
                  </a:moveTo>
                  <a:cubicBezTo>
                    <a:pt x="63" y="117"/>
                    <a:pt x="64" y="117"/>
                    <a:pt x="66" y="118"/>
                  </a:cubicBezTo>
                  <a:cubicBezTo>
                    <a:pt x="64" y="117"/>
                    <a:pt x="63" y="117"/>
                    <a:pt x="61" y="116"/>
                  </a:cubicBezTo>
                  <a:close/>
                  <a:moveTo>
                    <a:pt x="60" y="115"/>
                  </a:moveTo>
                  <a:cubicBezTo>
                    <a:pt x="60" y="115"/>
                    <a:pt x="61" y="114"/>
                    <a:pt x="61" y="113"/>
                  </a:cubicBezTo>
                  <a:cubicBezTo>
                    <a:pt x="74" y="118"/>
                    <a:pt x="88" y="121"/>
                    <a:pt x="100" y="125"/>
                  </a:cubicBezTo>
                  <a:cubicBezTo>
                    <a:pt x="107" y="127"/>
                    <a:pt x="114" y="129"/>
                    <a:pt x="121" y="133"/>
                  </a:cubicBezTo>
                  <a:cubicBezTo>
                    <a:pt x="122" y="134"/>
                    <a:pt x="123" y="134"/>
                    <a:pt x="124" y="135"/>
                  </a:cubicBezTo>
                  <a:cubicBezTo>
                    <a:pt x="124" y="135"/>
                    <a:pt x="124" y="136"/>
                    <a:pt x="125" y="136"/>
                  </a:cubicBezTo>
                  <a:cubicBezTo>
                    <a:pt x="124" y="136"/>
                    <a:pt x="123" y="135"/>
                    <a:pt x="123" y="135"/>
                  </a:cubicBezTo>
                  <a:cubicBezTo>
                    <a:pt x="120" y="134"/>
                    <a:pt x="117" y="133"/>
                    <a:pt x="114" y="132"/>
                  </a:cubicBezTo>
                  <a:cubicBezTo>
                    <a:pt x="102" y="127"/>
                    <a:pt x="90" y="124"/>
                    <a:pt x="77" y="121"/>
                  </a:cubicBezTo>
                  <a:cubicBezTo>
                    <a:pt x="77" y="121"/>
                    <a:pt x="76" y="120"/>
                    <a:pt x="76" y="120"/>
                  </a:cubicBezTo>
                  <a:cubicBezTo>
                    <a:pt x="71" y="119"/>
                    <a:pt x="65" y="116"/>
                    <a:pt x="60" y="115"/>
                  </a:cubicBezTo>
                  <a:close/>
                  <a:moveTo>
                    <a:pt x="74" y="117"/>
                  </a:moveTo>
                  <a:cubicBezTo>
                    <a:pt x="75" y="117"/>
                    <a:pt x="75" y="117"/>
                    <a:pt x="76" y="117"/>
                  </a:cubicBezTo>
                  <a:cubicBezTo>
                    <a:pt x="80" y="119"/>
                    <a:pt x="84" y="120"/>
                    <a:pt x="87" y="120"/>
                  </a:cubicBezTo>
                  <a:cubicBezTo>
                    <a:pt x="83" y="119"/>
                    <a:pt x="78" y="118"/>
                    <a:pt x="74" y="117"/>
                  </a:cubicBezTo>
                  <a:close/>
                  <a:moveTo>
                    <a:pt x="62" y="112"/>
                  </a:moveTo>
                  <a:cubicBezTo>
                    <a:pt x="62" y="112"/>
                    <a:pt x="62" y="111"/>
                    <a:pt x="63" y="111"/>
                  </a:cubicBezTo>
                  <a:cubicBezTo>
                    <a:pt x="67" y="113"/>
                    <a:pt x="71" y="114"/>
                    <a:pt x="75" y="115"/>
                  </a:cubicBezTo>
                  <a:cubicBezTo>
                    <a:pt x="80" y="116"/>
                    <a:pt x="86" y="118"/>
                    <a:pt x="91" y="120"/>
                  </a:cubicBezTo>
                  <a:cubicBezTo>
                    <a:pt x="101" y="123"/>
                    <a:pt x="112" y="126"/>
                    <a:pt x="123" y="131"/>
                  </a:cubicBezTo>
                  <a:cubicBezTo>
                    <a:pt x="121" y="130"/>
                    <a:pt x="118" y="130"/>
                    <a:pt x="115" y="129"/>
                  </a:cubicBezTo>
                  <a:cubicBezTo>
                    <a:pt x="113" y="128"/>
                    <a:pt x="110" y="127"/>
                    <a:pt x="108" y="126"/>
                  </a:cubicBezTo>
                  <a:cubicBezTo>
                    <a:pt x="103" y="124"/>
                    <a:pt x="98" y="123"/>
                    <a:pt x="92" y="121"/>
                  </a:cubicBezTo>
                  <a:cubicBezTo>
                    <a:pt x="82" y="118"/>
                    <a:pt x="72" y="116"/>
                    <a:pt x="62" y="112"/>
                  </a:cubicBezTo>
                  <a:close/>
                  <a:moveTo>
                    <a:pt x="63" y="107"/>
                  </a:moveTo>
                  <a:cubicBezTo>
                    <a:pt x="63" y="106"/>
                    <a:pt x="63" y="105"/>
                    <a:pt x="63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8" y="106"/>
                    <a:pt x="73" y="108"/>
                    <a:pt x="78" y="110"/>
                  </a:cubicBezTo>
                  <a:cubicBezTo>
                    <a:pt x="84" y="112"/>
                    <a:pt x="89" y="113"/>
                    <a:pt x="95" y="115"/>
                  </a:cubicBezTo>
                  <a:cubicBezTo>
                    <a:pt x="100" y="117"/>
                    <a:pt x="106" y="119"/>
                    <a:pt x="111" y="121"/>
                  </a:cubicBezTo>
                  <a:cubicBezTo>
                    <a:pt x="114" y="122"/>
                    <a:pt x="118" y="123"/>
                    <a:pt x="121" y="125"/>
                  </a:cubicBezTo>
                  <a:cubicBezTo>
                    <a:pt x="121" y="125"/>
                    <a:pt x="123" y="126"/>
                    <a:pt x="124" y="126"/>
                  </a:cubicBezTo>
                  <a:cubicBezTo>
                    <a:pt x="124" y="126"/>
                    <a:pt x="124" y="126"/>
                    <a:pt x="124" y="126"/>
                  </a:cubicBezTo>
                  <a:cubicBezTo>
                    <a:pt x="124" y="126"/>
                    <a:pt x="123" y="126"/>
                    <a:pt x="122" y="125"/>
                  </a:cubicBezTo>
                  <a:cubicBezTo>
                    <a:pt x="112" y="121"/>
                    <a:pt x="101" y="118"/>
                    <a:pt x="91" y="116"/>
                  </a:cubicBezTo>
                  <a:cubicBezTo>
                    <a:pt x="85" y="114"/>
                    <a:pt x="79" y="112"/>
                    <a:pt x="73" y="111"/>
                  </a:cubicBezTo>
                  <a:cubicBezTo>
                    <a:pt x="71" y="110"/>
                    <a:pt x="69" y="110"/>
                    <a:pt x="67" y="109"/>
                  </a:cubicBezTo>
                  <a:cubicBezTo>
                    <a:pt x="67" y="109"/>
                    <a:pt x="65" y="109"/>
                    <a:pt x="64" y="109"/>
                  </a:cubicBezTo>
                  <a:cubicBezTo>
                    <a:pt x="64" y="108"/>
                    <a:pt x="65" y="108"/>
                    <a:pt x="64" y="108"/>
                  </a:cubicBezTo>
                  <a:cubicBezTo>
                    <a:pt x="64" y="108"/>
                    <a:pt x="63" y="108"/>
                    <a:pt x="63" y="107"/>
                  </a:cubicBezTo>
                  <a:close/>
                  <a:moveTo>
                    <a:pt x="63" y="103"/>
                  </a:moveTo>
                  <a:cubicBezTo>
                    <a:pt x="63" y="102"/>
                    <a:pt x="63" y="101"/>
                    <a:pt x="64" y="100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4" y="101"/>
                    <a:pt x="65" y="101"/>
                    <a:pt x="65" y="101"/>
                  </a:cubicBezTo>
                  <a:cubicBezTo>
                    <a:pt x="65" y="101"/>
                    <a:pt x="66" y="102"/>
                    <a:pt x="67" y="102"/>
                  </a:cubicBezTo>
                  <a:cubicBezTo>
                    <a:pt x="77" y="105"/>
                    <a:pt x="86" y="108"/>
                    <a:pt x="96" y="111"/>
                  </a:cubicBezTo>
                  <a:cubicBezTo>
                    <a:pt x="101" y="113"/>
                    <a:pt x="106" y="114"/>
                    <a:pt x="111" y="116"/>
                  </a:cubicBezTo>
                  <a:cubicBezTo>
                    <a:pt x="114" y="117"/>
                    <a:pt x="118" y="119"/>
                    <a:pt x="121" y="120"/>
                  </a:cubicBezTo>
                  <a:cubicBezTo>
                    <a:pt x="122" y="121"/>
                    <a:pt x="126" y="122"/>
                    <a:pt x="122" y="121"/>
                  </a:cubicBezTo>
                  <a:cubicBezTo>
                    <a:pt x="112" y="119"/>
                    <a:pt x="103" y="115"/>
                    <a:pt x="93" y="112"/>
                  </a:cubicBezTo>
                  <a:cubicBezTo>
                    <a:pt x="87" y="111"/>
                    <a:pt x="82" y="110"/>
                    <a:pt x="77" y="108"/>
                  </a:cubicBezTo>
                  <a:cubicBezTo>
                    <a:pt x="72" y="106"/>
                    <a:pt x="68" y="104"/>
                    <a:pt x="64" y="103"/>
                  </a:cubicBezTo>
                  <a:cubicBezTo>
                    <a:pt x="63" y="103"/>
                    <a:pt x="63" y="103"/>
                    <a:pt x="63" y="103"/>
                  </a:cubicBezTo>
                  <a:close/>
                  <a:moveTo>
                    <a:pt x="64" y="98"/>
                  </a:moveTo>
                  <a:cubicBezTo>
                    <a:pt x="65" y="97"/>
                    <a:pt x="65" y="96"/>
                    <a:pt x="65" y="96"/>
                  </a:cubicBezTo>
                  <a:cubicBezTo>
                    <a:pt x="73" y="98"/>
                    <a:pt x="81" y="101"/>
                    <a:pt x="89" y="103"/>
                  </a:cubicBezTo>
                  <a:cubicBezTo>
                    <a:pt x="93" y="104"/>
                    <a:pt x="96" y="105"/>
                    <a:pt x="100" y="107"/>
                  </a:cubicBezTo>
                  <a:cubicBezTo>
                    <a:pt x="106" y="109"/>
                    <a:pt x="112" y="111"/>
                    <a:pt x="119" y="113"/>
                  </a:cubicBezTo>
                  <a:cubicBezTo>
                    <a:pt x="121" y="114"/>
                    <a:pt x="122" y="114"/>
                    <a:pt x="122" y="114"/>
                  </a:cubicBezTo>
                  <a:cubicBezTo>
                    <a:pt x="122" y="114"/>
                    <a:pt x="122" y="114"/>
                    <a:pt x="122" y="114"/>
                  </a:cubicBezTo>
                  <a:cubicBezTo>
                    <a:pt x="122" y="114"/>
                    <a:pt x="119" y="114"/>
                    <a:pt x="116" y="113"/>
                  </a:cubicBezTo>
                  <a:cubicBezTo>
                    <a:pt x="113" y="112"/>
                    <a:pt x="110" y="112"/>
                    <a:pt x="107" y="111"/>
                  </a:cubicBezTo>
                  <a:cubicBezTo>
                    <a:pt x="93" y="107"/>
                    <a:pt x="78" y="103"/>
                    <a:pt x="64" y="98"/>
                  </a:cubicBezTo>
                  <a:close/>
                  <a:moveTo>
                    <a:pt x="67" y="95"/>
                  </a:moveTo>
                  <a:cubicBezTo>
                    <a:pt x="68" y="96"/>
                    <a:pt x="69" y="96"/>
                    <a:pt x="70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0" y="97"/>
                    <a:pt x="69" y="96"/>
                    <a:pt x="67" y="95"/>
                  </a:cubicBezTo>
                  <a:close/>
                  <a:moveTo>
                    <a:pt x="66" y="95"/>
                  </a:moveTo>
                  <a:cubicBezTo>
                    <a:pt x="66" y="94"/>
                    <a:pt x="66" y="93"/>
                    <a:pt x="67" y="93"/>
                  </a:cubicBezTo>
                  <a:cubicBezTo>
                    <a:pt x="69" y="93"/>
                    <a:pt x="71" y="94"/>
                    <a:pt x="73" y="95"/>
                  </a:cubicBezTo>
                  <a:cubicBezTo>
                    <a:pt x="74" y="95"/>
                    <a:pt x="76" y="96"/>
                    <a:pt x="77" y="97"/>
                  </a:cubicBezTo>
                  <a:cubicBezTo>
                    <a:pt x="79" y="98"/>
                    <a:pt x="82" y="99"/>
                    <a:pt x="85" y="99"/>
                  </a:cubicBezTo>
                  <a:cubicBezTo>
                    <a:pt x="92" y="101"/>
                    <a:pt x="100" y="104"/>
                    <a:pt x="107" y="106"/>
                  </a:cubicBezTo>
                  <a:cubicBezTo>
                    <a:pt x="110" y="107"/>
                    <a:pt x="113" y="108"/>
                    <a:pt x="116" y="109"/>
                  </a:cubicBezTo>
                  <a:cubicBezTo>
                    <a:pt x="118" y="109"/>
                    <a:pt x="119" y="110"/>
                    <a:pt x="121" y="110"/>
                  </a:cubicBezTo>
                  <a:cubicBezTo>
                    <a:pt x="121" y="110"/>
                    <a:pt x="121" y="110"/>
                    <a:pt x="121" y="110"/>
                  </a:cubicBezTo>
                  <a:cubicBezTo>
                    <a:pt x="119" y="110"/>
                    <a:pt x="117" y="110"/>
                    <a:pt x="115" y="110"/>
                  </a:cubicBezTo>
                  <a:cubicBezTo>
                    <a:pt x="108" y="107"/>
                    <a:pt x="101" y="105"/>
                    <a:pt x="94" y="103"/>
                  </a:cubicBezTo>
                  <a:cubicBezTo>
                    <a:pt x="93" y="103"/>
                    <a:pt x="93" y="103"/>
                    <a:pt x="92" y="103"/>
                  </a:cubicBezTo>
                  <a:cubicBezTo>
                    <a:pt x="87" y="101"/>
                    <a:pt x="82" y="100"/>
                    <a:pt x="77" y="98"/>
                  </a:cubicBezTo>
                  <a:cubicBezTo>
                    <a:pt x="73" y="97"/>
                    <a:pt x="70" y="95"/>
                    <a:pt x="66" y="95"/>
                  </a:cubicBezTo>
                  <a:close/>
                  <a:moveTo>
                    <a:pt x="67" y="81"/>
                  </a:moveTo>
                  <a:cubicBezTo>
                    <a:pt x="69" y="81"/>
                    <a:pt x="72" y="82"/>
                    <a:pt x="75" y="83"/>
                  </a:cubicBezTo>
                  <a:cubicBezTo>
                    <a:pt x="91" y="87"/>
                    <a:pt x="106" y="93"/>
                    <a:pt x="123" y="97"/>
                  </a:cubicBezTo>
                  <a:cubicBezTo>
                    <a:pt x="122" y="98"/>
                    <a:pt x="121" y="98"/>
                    <a:pt x="121" y="99"/>
                  </a:cubicBezTo>
                  <a:cubicBezTo>
                    <a:pt x="114" y="96"/>
                    <a:pt x="105" y="94"/>
                    <a:pt x="97" y="92"/>
                  </a:cubicBezTo>
                  <a:cubicBezTo>
                    <a:pt x="88" y="90"/>
                    <a:pt x="78" y="87"/>
                    <a:pt x="69" y="84"/>
                  </a:cubicBezTo>
                  <a:cubicBezTo>
                    <a:pt x="69" y="84"/>
                    <a:pt x="68" y="84"/>
                    <a:pt x="69" y="85"/>
                  </a:cubicBezTo>
                  <a:cubicBezTo>
                    <a:pt x="76" y="90"/>
                    <a:pt x="86" y="92"/>
                    <a:pt x="94" y="95"/>
                  </a:cubicBezTo>
                  <a:cubicBezTo>
                    <a:pt x="102" y="98"/>
                    <a:pt x="111" y="102"/>
                    <a:pt x="119" y="102"/>
                  </a:cubicBezTo>
                  <a:cubicBezTo>
                    <a:pt x="110" y="102"/>
                    <a:pt x="100" y="98"/>
                    <a:pt x="91" y="96"/>
                  </a:cubicBezTo>
                  <a:cubicBezTo>
                    <a:pt x="88" y="95"/>
                    <a:pt x="85" y="94"/>
                    <a:pt x="82" y="93"/>
                  </a:cubicBezTo>
                  <a:cubicBezTo>
                    <a:pt x="77" y="91"/>
                    <a:pt x="73" y="90"/>
                    <a:pt x="68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9" y="86"/>
                    <a:pt x="69" y="82"/>
                    <a:pt x="67" y="81"/>
                  </a:cubicBezTo>
                  <a:close/>
                  <a:moveTo>
                    <a:pt x="51" y="76"/>
                  </a:moveTo>
                  <a:cubicBezTo>
                    <a:pt x="47" y="75"/>
                    <a:pt x="43" y="73"/>
                    <a:pt x="40" y="73"/>
                  </a:cubicBezTo>
                  <a:cubicBezTo>
                    <a:pt x="39" y="72"/>
                    <a:pt x="30" y="70"/>
                    <a:pt x="35" y="70"/>
                  </a:cubicBezTo>
                  <a:cubicBezTo>
                    <a:pt x="51" y="72"/>
                    <a:pt x="68" y="79"/>
                    <a:pt x="83" y="84"/>
                  </a:cubicBezTo>
                  <a:cubicBezTo>
                    <a:pt x="91" y="87"/>
                    <a:pt x="99" y="89"/>
                    <a:pt x="108" y="91"/>
                  </a:cubicBezTo>
                  <a:cubicBezTo>
                    <a:pt x="112" y="92"/>
                    <a:pt x="118" y="93"/>
                    <a:pt x="122" y="96"/>
                  </a:cubicBezTo>
                  <a:cubicBezTo>
                    <a:pt x="106" y="92"/>
                    <a:pt x="91" y="86"/>
                    <a:pt x="75" y="82"/>
                  </a:cubicBezTo>
                  <a:cubicBezTo>
                    <a:pt x="67" y="80"/>
                    <a:pt x="59" y="78"/>
                    <a:pt x="51" y="76"/>
                  </a:cubicBezTo>
                  <a:close/>
                  <a:moveTo>
                    <a:pt x="46" y="78"/>
                  </a:moveTo>
                  <a:cubicBezTo>
                    <a:pt x="43" y="78"/>
                    <a:pt x="40" y="77"/>
                    <a:pt x="38" y="76"/>
                  </a:cubicBezTo>
                  <a:cubicBezTo>
                    <a:pt x="36" y="75"/>
                    <a:pt x="35" y="75"/>
                    <a:pt x="33" y="74"/>
                  </a:cubicBezTo>
                  <a:cubicBezTo>
                    <a:pt x="31" y="73"/>
                    <a:pt x="31" y="73"/>
                    <a:pt x="33" y="74"/>
                  </a:cubicBezTo>
                  <a:cubicBezTo>
                    <a:pt x="38" y="75"/>
                    <a:pt x="43" y="77"/>
                    <a:pt x="48" y="78"/>
                  </a:cubicBezTo>
                  <a:cubicBezTo>
                    <a:pt x="53" y="79"/>
                    <a:pt x="57" y="80"/>
                    <a:pt x="62" y="81"/>
                  </a:cubicBezTo>
                  <a:cubicBezTo>
                    <a:pt x="61" y="81"/>
                    <a:pt x="61" y="82"/>
                    <a:pt x="60" y="82"/>
                  </a:cubicBezTo>
                  <a:cubicBezTo>
                    <a:pt x="55" y="81"/>
                    <a:pt x="50" y="80"/>
                    <a:pt x="46" y="78"/>
                  </a:cubicBezTo>
                  <a:close/>
                  <a:moveTo>
                    <a:pt x="41" y="84"/>
                  </a:moveTo>
                  <a:cubicBezTo>
                    <a:pt x="39" y="83"/>
                    <a:pt x="37" y="83"/>
                    <a:pt x="36" y="82"/>
                  </a:cubicBezTo>
                  <a:cubicBezTo>
                    <a:pt x="35" y="82"/>
                    <a:pt x="26" y="79"/>
                    <a:pt x="31" y="80"/>
                  </a:cubicBezTo>
                  <a:cubicBezTo>
                    <a:pt x="35" y="81"/>
                    <a:pt x="39" y="82"/>
                    <a:pt x="43" y="83"/>
                  </a:cubicBezTo>
                  <a:cubicBezTo>
                    <a:pt x="42" y="83"/>
                    <a:pt x="42" y="84"/>
                    <a:pt x="41" y="84"/>
                  </a:cubicBezTo>
                  <a:close/>
                  <a:moveTo>
                    <a:pt x="39" y="88"/>
                  </a:moveTo>
                  <a:cubicBezTo>
                    <a:pt x="37" y="87"/>
                    <a:pt x="35" y="86"/>
                    <a:pt x="33" y="85"/>
                  </a:cubicBezTo>
                  <a:cubicBezTo>
                    <a:pt x="32" y="84"/>
                    <a:pt x="26" y="81"/>
                    <a:pt x="30" y="82"/>
                  </a:cubicBezTo>
                  <a:cubicBezTo>
                    <a:pt x="33" y="83"/>
                    <a:pt x="37" y="85"/>
                    <a:pt x="41" y="85"/>
                  </a:cubicBezTo>
                  <a:cubicBezTo>
                    <a:pt x="40" y="86"/>
                    <a:pt x="39" y="87"/>
                    <a:pt x="39" y="88"/>
                  </a:cubicBezTo>
                  <a:close/>
                  <a:moveTo>
                    <a:pt x="37" y="91"/>
                  </a:moveTo>
                  <a:cubicBezTo>
                    <a:pt x="35" y="90"/>
                    <a:pt x="32" y="89"/>
                    <a:pt x="30" y="87"/>
                  </a:cubicBezTo>
                  <a:cubicBezTo>
                    <a:pt x="29" y="87"/>
                    <a:pt x="24" y="85"/>
                    <a:pt x="28" y="86"/>
                  </a:cubicBezTo>
                  <a:cubicBezTo>
                    <a:pt x="31" y="87"/>
                    <a:pt x="35" y="88"/>
                    <a:pt x="38" y="89"/>
                  </a:cubicBezTo>
                  <a:cubicBezTo>
                    <a:pt x="38" y="89"/>
                    <a:pt x="38" y="89"/>
                    <a:pt x="38" y="90"/>
                  </a:cubicBezTo>
                  <a:cubicBezTo>
                    <a:pt x="37" y="90"/>
                    <a:pt x="37" y="90"/>
                    <a:pt x="37" y="91"/>
                  </a:cubicBezTo>
                  <a:close/>
                  <a:moveTo>
                    <a:pt x="35" y="95"/>
                  </a:moveTo>
                  <a:cubicBezTo>
                    <a:pt x="32" y="93"/>
                    <a:pt x="28" y="92"/>
                    <a:pt x="25" y="90"/>
                  </a:cubicBezTo>
                  <a:cubicBezTo>
                    <a:pt x="27" y="91"/>
                    <a:pt x="31" y="91"/>
                    <a:pt x="33" y="92"/>
                  </a:cubicBezTo>
                  <a:cubicBezTo>
                    <a:pt x="34" y="92"/>
                    <a:pt x="35" y="92"/>
                    <a:pt x="36" y="92"/>
                  </a:cubicBezTo>
                  <a:cubicBezTo>
                    <a:pt x="36" y="93"/>
                    <a:pt x="35" y="94"/>
                    <a:pt x="35" y="95"/>
                  </a:cubicBezTo>
                  <a:close/>
                  <a:moveTo>
                    <a:pt x="33" y="98"/>
                  </a:moveTo>
                  <a:cubicBezTo>
                    <a:pt x="31" y="97"/>
                    <a:pt x="29" y="97"/>
                    <a:pt x="28" y="96"/>
                  </a:cubicBezTo>
                  <a:cubicBezTo>
                    <a:pt x="27" y="95"/>
                    <a:pt x="22" y="92"/>
                    <a:pt x="26" y="94"/>
                  </a:cubicBezTo>
                  <a:cubicBezTo>
                    <a:pt x="28" y="95"/>
                    <a:pt x="31" y="96"/>
                    <a:pt x="34" y="96"/>
                  </a:cubicBezTo>
                  <a:cubicBezTo>
                    <a:pt x="34" y="97"/>
                    <a:pt x="33" y="98"/>
                    <a:pt x="33" y="98"/>
                  </a:cubicBezTo>
                  <a:close/>
                  <a:moveTo>
                    <a:pt x="31" y="100"/>
                  </a:moveTo>
                  <a:cubicBezTo>
                    <a:pt x="30" y="100"/>
                    <a:pt x="29" y="99"/>
                    <a:pt x="27" y="99"/>
                  </a:cubicBezTo>
                  <a:cubicBezTo>
                    <a:pt x="27" y="98"/>
                    <a:pt x="23" y="97"/>
                    <a:pt x="26" y="98"/>
                  </a:cubicBezTo>
                  <a:cubicBezTo>
                    <a:pt x="28" y="99"/>
                    <a:pt x="30" y="99"/>
                    <a:pt x="32" y="99"/>
                  </a:cubicBezTo>
                  <a:cubicBezTo>
                    <a:pt x="32" y="99"/>
                    <a:pt x="32" y="99"/>
                    <a:pt x="32" y="99"/>
                  </a:cubicBezTo>
                  <a:cubicBezTo>
                    <a:pt x="32" y="100"/>
                    <a:pt x="31" y="100"/>
                    <a:pt x="31" y="101"/>
                  </a:cubicBezTo>
                  <a:cubicBezTo>
                    <a:pt x="31" y="101"/>
                    <a:pt x="31" y="100"/>
                    <a:pt x="31" y="100"/>
                  </a:cubicBezTo>
                  <a:close/>
                  <a:moveTo>
                    <a:pt x="26" y="102"/>
                  </a:moveTo>
                  <a:cubicBezTo>
                    <a:pt x="25" y="101"/>
                    <a:pt x="25" y="101"/>
                    <a:pt x="26" y="100"/>
                  </a:cubicBezTo>
                  <a:cubicBezTo>
                    <a:pt x="27" y="101"/>
                    <a:pt x="29" y="101"/>
                    <a:pt x="30" y="101"/>
                  </a:cubicBezTo>
                  <a:cubicBezTo>
                    <a:pt x="30" y="102"/>
                    <a:pt x="29" y="102"/>
                    <a:pt x="29" y="103"/>
                  </a:cubicBezTo>
                  <a:cubicBezTo>
                    <a:pt x="28" y="102"/>
                    <a:pt x="27" y="102"/>
                    <a:pt x="26" y="102"/>
                  </a:cubicBezTo>
                  <a:close/>
                  <a:moveTo>
                    <a:pt x="28" y="104"/>
                  </a:moveTo>
                  <a:cubicBezTo>
                    <a:pt x="27" y="104"/>
                    <a:pt x="27" y="105"/>
                    <a:pt x="26" y="105"/>
                  </a:cubicBezTo>
                  <a:cubicBezTo>
                    <a:pt x="25" y="105"/>
                    <a:pt x="24" y="104"/>
                    <a:pt x="24" y="103"/>
                  </a:cubicBezTo>
                  <a:cubicBezTo>
                    <a:pt x="24" y="103"/>
                    <a:pt x="26" y="103"/>
                    <a:pt x="28" y="104"/>
                  </a:cubicBezTo>
                  <a:close/>
                  <a:moveTo>
                    <a:pt x="24" y="108"/>
                  </a:moveTo>
                  <a:cubicBezTo>
                    <a:pt x="22" y="106"/>
                    <a:pt x="23" y="106"/>
                    <a:pt x="25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4" y="107"/>
                    <a:pt x="24" y="107"/>
                    <a:pt x="24" y="108"/>
                  </a:cubicBezTo>
                  <a:close/>
                  <a:moveTo>
                    <a:pt x="23" y="109"/>
                  </a:moveTo>
                  <a:cubicBezTo>
                    <a:pt x="23" y="109"/>
                    <a:pt x="22" y="110"/>
                    <a:pt x="22" y="111"/>
                  </a:cubicBezTo>
                  <a:cubicBezTo>
                    <a:pt x="22" y="110"/>
                    <a:pt x="21" y="108"/>
                    <a:pt x="22" y="109"/>
                  </a:cubicBezTo>
                  <a:cubicBezTo>
                    <a:pt x="22" y="109"/>
                    <a:pt x="23" y="109"/>
                    <a:pt x="23" y="109"/>
                  </a:cubicBezTo>
                  <a:close/>
                  <a:moveTo>
                    <a:pt x="22" y="112"/>
                  </a:moveTo>
                  <a:cubicBezTo>
                    <a:pt x="21" y="112"/>
                    <a:pt x="21" y="113"/>
                    <a:pt x="21" y="113"/>
                  </a:cubicBezTo>
                  <a:cubicBezTo>
                    <a:pt x="21" y="113"/>
                    <a:pt x="21" y="112"/>
                    <a:pt x="21" y="112"/>
                  </a:cubicBezTo>
                  <a:cubicBezTo>
                    <a:pt x="21" y="111"/>
                    <a:pt x="21" y="111"/>
                    <a:pt x="21" y="110"/>
                  </a:cubicBezTo>
                  <a:cubicBezTo>
                    <a:pt x="21" y="111"/>
                    <a:pt x="21" y="111"/>
                    <a:pt x="22" y="112"/>
                  </a:cubicBezTo>
                  <a:close/>
                  <a:moveTo>
                    <a:pt x="21" y="108"/>
                  </a:moveTo>
                  <a:cubicBezTo>
                    <a:pt x="21" y="103"/>
                    <a:pt x="22" y="98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5" y="95"/>
                    <a:pt x="28" y="96"/>
                    <a:pt x="30" y="98"/>
                  </a:cubicBezTo>
                  <a:cubicBezTo>
                    <a:pt x="34" y="100"/>
                    <a:pt x="29" y="98"/>
                    <a:pt x="28" y="98"/>
                  </a:cubicBezTo>
                  <a:cubicBezTo>
                    <a:pt x="27" y="97"/>
                    <a:pt x="25" y="97"/>
                    <a:pt x="24" y="97"/>
                  </a:cubicBezTo>
                  <a:cubicBezTo>
                    <a:pt x="24" y="97"/>
                    <a:pt x="23" y="97"/>
                    <a:pt x="24" y="97"/>
                  </a:cubicBezTo>
                  <a:cubicBezTo>
                    <a:pt x="25" y="99"/>
                    <a:pt x="28" y="99"/>
                    <a:pt x="29" y="100"/>
                  </a:cubicBezTo>
                  <a:cubicBezTo>
                    <a:pt x="28" y="99"/>
                    <a:pt x="25" y="99"/>
                    <a:pt x="23" y="99"/>
                  </a:cubicBezTo>
                  <a:cubicBezTo>
                    <a:pt x="23" y="99"/>
                    <a:pt x="23" y="100"/>
                    <a:pt x="23" y="100"/>
                  </a:cubicBezTo>
                  <a:cubicBezTo>
                    <a:pt x="24" y="101"/>
                    <a:pt x="25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4" y="102"/>
                    <a:pt x="25" y="102"/>
                    <a:pt x="23" y="102"/>
                  </a:cubicBezTo>
                  <a:cubicBezTo>
                    <a:pt x="23" y="102"/>
                    <a:pt x="22" y="102"/>
                    <a:pt x="22" y="102"/>
                  </a:cubicBezTo>
                  <a:cubicBezTo>
                    <a:pt x="23" y="103"/>
                    <a:pt x="23" y="104"/>
                    <a:pt x="24" y="105"/>
                  </a:cubicBezTo>
                  <a:cubicBezTo>
                    <a:pt x="26" y="106"/>
                    <a:pt x="23" y="105"/>
                    <a:pt x="22" y="105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22" y="107"/>
                    <a:pt x="23" y="108"/>
                    <a:pt x="21" y="108"/>
                  </a:cubicBezTo>
                  <a:close/>
                  <a:moveTo>
                    <a:pt x="23" y="92"/>
                  </a:moveTo>
                  <a:cubicBezTo>
                    <a:pt x="23" y="92"/>
                    <a:pt x="24" y="91"/>
                    <a:pt x="24" y="9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5" y="91"/>
                    <a:pt x="27" y="92"/>
                    <a:pt x="29" y="92"/>
                  </a:cubicBezTo>
                  <a:cubicBezTo>
                    <a:pt x="30" y="93"/>
                    <a:pt x="33" y="95"/>
                    <a:pt x="34" y="95"/>
                  </a:cubicBezTo>
                  <a:cubicBezTo>
                    <a:pt x="30" y="95"/>
                    <a:pt x="27" y="93"/>
                    <a:pt x="23" y="92"/>
                  </a:cubicBezTo>
                  <a:cubicBezTo>
                    <a:pt x="23" y="92"/>
                    <a:pt x="23" y="92"/>
                    <a:pt x="23" y="92"/>
                  </a:cubicBezTo>
                  <a:close/>
                  <a:moveTo>
                    <a:pt x="24" y="89"/>
                  </a:moveTo>
                  <a:cubicBezTo>
                    <a:pt x="24" y="88"/>
                    <a:pt x="25" y="87"/>
                    <a:pt x="25" y="86"/>
                  </a:cubicBezTo>
                  <a:cubicBezTo>
                    <a:pt x="27" y="87"/>
                    <a:pt x="29" y="88"/>
                    <a:pt x="31" y="89"/>
                  </a:cubicBezTo>
                  <a:cubicBezTo>
                    <a:pt x="32" y="89"/>
                    <a:pt x="35" y="91"/>
                    <a:pt x="36" y="91"/>
                  </a:cubicBezTo>
                  <a:cubicBezTo>
                    <a:pt x="32" y="91"/>
                    <a:pt x="28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lose/>
                  <a:moveTo>
                    <a:pt x="25" y="85"/>
                  </a:moveTo>
                  <a:cubicBezTo>
                    <a:pt x="26" y="82"/>
                    <a:pt x="27" y="80"/>
                    <a:pt x="28" y="77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33" y="79"/>
                    <a:pt x="38" y="80"/>
                    <a:pt x="43" y="82"/>
                  </a:cubicBezTo>
                  <a:cubicBezTo>
                    <a:pt x="38" y="81"/>
                    <a:pt x="33" y="79"/>
                    <a:pt x="28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30" y="81"/>
                    <a:pt x="32" y="81"/>
                    <a:pt x="34" y="82"/>
                  </a:cubicBezTo>
                  <a:cubicBezTo>
                    <a:pt x="35" y="82"/>
                    <a:pt x="42" y="85"/>
                    <a:pt x="38" y="84"/>
                  </a:cubicBezTo>
                  <a:cubicBezTo>
                    <a:pt x="35" y="83"/>
                    <a:pt x="31" y="81"/>
                    <a:pt x="27" y="81"/>
                  </a:cubicBezTo>
                  <a:cubicBezTo>
                    <a:pt x="27" y="81"/>
                    <a:pt x="26" y="82"/>
                    <a:pt x="27" y="82"/>
                  </a:cubicBezTo>
                  <a:cubicBezTo>
                    <a:pt x="30" y="84"/>
                    <a:pt x="34" y="86"/>
                    <a:pt x="38" y="88"/>
                  </a:cubicBezTo>
                  <a:cubicBezTo>
                    <a:pt x="37" y="87"/>
                    <a:pt x="33" y="87"/>
                    <a:pt x="32" y="87"/>
                  </a:cubicBezTo>
                  <a:cubicBezTo>
                    <a:pt x="30" y="86"/>
                    <a:pt x="27" y="85"/>
                    <a:pt x="25" y="85"/>
                  </a:cubicBezTo>
                  <a:close/>
                  <a:moveTo>
                    <a:pt x="28" y="77"/>
                  </a:moveTo>
                  <a:cubicBezTo>
                    <a:pt x="30" y="73"/>
                    <a:pt x="31" y="69"/>
                    <a:pt x="33" y="66"/>
                  </a:cubicBezTo>
                  <a:cubicBezTo>
                    <a:pt x="41" y="69"/>
                    <a:pt x="48" y="71"/>
                    <a:pt x="56" y="73"/>
                  </a:cubicBezTo>
                  <a:cubicBezTo>
                    <a:pt x="64" y="75"/>
                    <a:pt x="72" y="79"/>
                    <a:pt x="81" y="81"/>
                  </a:cubicBezTo>
                  <a:cubicBezTo>
                    <a:pt x="89" y="84"/>
                    <a:pt x="98" y="87"/>
                    <a:pt x="106" y="89"/>
                  </a:cubicBezTo>
                  <a:cubicBezTo>
                    <a:pt x="111" y="90"/>
                    <a:pt x="116" y="91"/>
                    <a:pt x="120" y="93"/>
                  </a:cubicBezTo>
                  <a:cubicBezTo>
                    <a:pt x="122" y="94"/>
                    <a:pt x="124" y="94"/>
                    <a:pt x="127" y="95"/>
                  </a:cubicBezTo>
                  <a:cubicBezTo>
                    <a:pt x="125" y="95"/>
                    <a:pt x="124" y="96"/>
                    <a:pt x="123" y="96"/>
                  </a:cubicBezTo>
                  <a:cubicBezTo>
                    <a:pt x="120" y="93"/>
                    <a:pt x="114" y="92"/>
                    <a:pt x="109" y="91"/>
                  </a:cubicBezTo>
                  <a:cubicBezTo>
                    <a:pt x="100" y="89"/>
                    <a:pt x="91" y="86"/>
                    <a:pt x="82" y="83"/>
                  </a:cubicBezTo>
                  <a:cubicBezTo>
                    <a:pt x="73" y="79"/>
                    <a:pt x="63" y="76"/>
                    <a:pt x="54" y="74"/>
                  </a:cubicBezTo>
                  <a:cubicBezTo>
                    <a:pt x="47" y="72"/>
                    <a:pt x="39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7" y="74"/>
                    <a:pt x="44" y="75"/>
                    <a:pt x="50" y="76"/>
                  </a:cubicBezTo>
                  <a:cubicBezTo>
                    <a:pt x="55" y="78"/>
                    <a:pt x="59" y="79"/>
                    <a:pt x="64" y="80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57" y="79"/>
                    <a:pt x="51" y="78"/>
                    <a:pt x="45" y="76"/>
                  </a:cubicBezTo>
                  <a:cubicBezTo>
                    <a:pt x="40" y="75"/>
                    <a:pt x="35" y="73"/>
                    <a:pt x="30" y="73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8" y="77"/>
                    <a:pt x="47" y="80"/>
                    <a:pt x="56" y="82"/>
                  </a:cubicBezTo>
                  <a:cubicBezTo>
                    <a:pt x="55" y="82"/>
                    <a:pt x="54" y="81"/>
                    <a:pt x="53" y="81"/>
                  </a:cubicBezTo>
                  <a:cubicBezTo>
                    <a:pt x="50" y="81"/>
                    <a:pt x="47" y="80"/>
                    <a:pt x="44" y="79"/>
                  </a:cubicBezTo>
                  <a:cubicBezTo>
                    <a:pt x="39" y="78"/>
                    <a:pt x="34" y="78"/>
                    <a:pt x="28" y="77"/>
                  </a:cubicBezTo>
                  <a:cubicBezTo>
                    <a:pt x="28" y="77"/>
                    <a:pt x="28" y="77"/>
                    <a:pt x="28" y="77"/>
                  </a:cubicBezTo>
                  <a:close/>
                  <a:moveTo>
                    <a:pt x="148" y="66"/>
                  </a:moveTo>
                  <a:cubicBezTo>
                    <a:pt x="148" y="66"/>
                    <a:pt x="148" y="66"/>
                    <a:pt x="148" y="66"/>
                  </a:cubicBezTo>
                  <a:cubicBezTo>
                    <a:pt x="144" y="65"/>
                    <a:pt x="140" y="63"/>
                    <a:pt x="136" y="63"/>
                  </a:cubicBezTo>
                  <a:cubicBezTo>
                    <a:pt x="132" y="62"/>
                    <a:pt x="127" y="61"/>
                    <a:pt x="122" y="60"/>
                  </a:cubicBezTo>
                  <a:cubicBezTo>
                    <a:pt x="114" y="58"/>
                    <a:pt x="106" y="55"/>
                    <a:pt x="97" y="54"/>
                  </a:cubicBezTo>
                  <a:cubicBezTo>
                    <a:pt x="99" y="52"/>
                    <a:pt x="101" y="50"/>
                    <a:pt x="102" y="49"/>
                  </a:cubicBezTo>
                  <a:cubicBezTo>
                    <a:pt x="109" y="52"/>
                    <a:pt x="117" y="53"/>
                    <a:pt x="125" y="55"/>
                  </a:cubicBezTo>
                  <a:cubicBezTo>
                    <a:pt x="129" y="56"/>
                    <a:pt x="133" y="57"/>
                    <a:pt x="136" y="58"/>
                  </a:cubicBezTo>
                  <a:cubicBezTo>
                    <a:pt x="139" y="59"/>
                    <a:pt x="141" y="60"/>
                    <a:pt x="143" y="61"/>
                  </a:cubicBezTo>
                  <a:cubicBezTo>
                    <a:pt x="143" y="61"/>
                    <a:pt x="144" y="61"/>
                    <a:pt x="144" y="61"/>
                  </a:cubicBezTo>
                  <a:cubicBezTo>
                    <a:pt x="145" y="61"/>
                    <a:pt x="145" y="62"/>
                    <a:pt x="145" y="62"/>
                  </a:cubicBezTo>
                  <a:cubicBezTo>
                    <a:pt x="142" y="61"/>
                    <a:pt x="139" y="60"/>
                    <a:pt x="135" y="59"/>
                  </a:cubicBezTo>
                  <a:cubicBezTo>
                    <a:pt x="131" y="58"/>
                    <a:pt x="127" y="57"/>
                    <a:pt x="123" y="56"/>
                  </a:cubicBezTo>
                  <a:cubicBezTo>
                    <a:pt x="115" y="54"/>
                    <a:pt x="108" y="52"/>
                    <a:pt x="100" y="51"/>
                  </a:cubicBezTo>
                  <a:cubicBezTo>
                    <a:pt x="100" y="51"/>
                    <a:pt x="100" y="51"/>
                    <a:pt x="100" y="52"/>
                  </a:cubicBezTo>
                  <a:cubicBezTo>
                    <a:pt x="108" y="56"/>
                    <a:pt x="116" y="57"/>
                    <a:pt x="125" y="59"/>
                  </a:cubicBezTo>
                  <a:cubicBezTo>
                    <a:pt x="130" y="60"/>
                    <a:pt x="134" y="61"/>
                    <a:pt x="139" y="62"/>
                  </a:cubicBezTo>
                  <a:cubicBezTo>
                    <a:pt x="141" y="63"/>
                    <a:pt x="143" y="63"/>
                    <a:pt x="145" y="64"/>
                  </a:cubicBezTo>
                  <a:cubicBezTo>
                    <a:pt x="145" y="64"/>
                    <a:pt x="147" y="65"/>
                    <a:pt x="148" y="65"/>
                  </a:cubicBezTo>
                  <a:cubicBezTo>
                    <a:pt x="148" y="66"/>
                    <a:pt x="148" y="66"/>
                    <a:pt x="148" y="66"/>
                  </a:cubicBezTo>
                  <a:close/>
                  <a:moveTo>
                    <a:pt x="103" y="48"/>
                  </a:moveTo>
                  <a:cubicBezTo>
                    <a:pt x="104" y="48"/>
                    <a:pt x="106" y="47"/>
                    <a:pt x="107" y="46"/>
                  </a:cubicBezTo>
                  <a:cubicBezTo>
                    <a:pt x="107" y="46"/>
                    <a:pt x="107" y="47"/>
                    <a:pt x="107" y="47"/>
                  </a:cubicBezTo>
                  <a:cubicBezTo>
                    <a:pt x="113" y="49"/>
                    <a:pt x="120" y="50"/>
                    <a:pt x="126" y="52"/>
                  </a:cubicBezTo>
                  <a:cubicBezTo>
                    <a:pt x="128" y="53"/>
                    <a:pt x="131" y="53"/>
                    <a:pt x="134" y="55"/>
                  </a:cubicBezTo>
                  <a:cubicBezTo>
                    <a:pt x="134" y="55"/>
                    <a:pt x="144" y="58"/>
                    <a:pt x="139" y="57"/>
                  </a:cubicBezTo>
                  <a:cubicBezTo>
                    <a:pt x="132" y="56"/>
                    <a:pt x="126" y="53"/>
                    <a:pt x="120" y="52"/>
                  </a:cubicBezTo>
                  <a:cubicBezTo>
                    <a:pt x="115" y="50"/>
                    <a:pt x="109" y="50"/>
                    <a:pt x="103" y="48"/>
                  </a:cubicBezTo>
                  <a:close/>
                  <a:moveTo>
                    <a:pt x="107" y="46"/>
                  </a:moveTo>
                  <a:cubicBezTo>
                    <a:pt x="109" y="45"/>
                    <a:pt x="112" y="45"/>
                    <a:pt x="115" y="45"/>
                  </a:cubicBezTo>
                  <a:cubicBezTo>
                    <a:pt x="120" y="46"/>
                    <a:pt x="125" y="48"/>
                    <a:pt x="129" y="50"/>
                  </a:cubicBezTo>
                  <a:cubicBezTo>
                    <a:pt x="122" y="48"/>
                    <a:pt x="115" y="47"/>
                    <a:pt x="107" y="46"/>
                  </a:cubicBezTo>
                  <a:cubicBezTo>
                    <a:pt x="107" y="46"/>
                    <a:pt x="107" y="46"/>
                    <a:pt x="107" y="46"/>
                  </a:cubicBezTo>
                  <a:close/>
                  <a:moveTo>
                    <a:pt x="139" y="56"/>
                  </a:moveTo>
                  <a:cubicBezTo>
                    <a:pt x="136" y="54"/>
                    <a:pt x="132" y="53"/>
                    <a:pt x="129" y="52"/>
                  </a:cubicBezTo>
                  <a:cubicBezTo>
                    <a:pt x="124" y="50"/>
                    <a:pt x="119" y="50"/>
                    <a:pt x="114" y="48"/>
                  </a:cubicBezTo>
                  <a:cubicBezTo>
                    <a:pt x="112" y="48"/>
                    <a:pt x="111" y="48"/>
                    <a:pt x="109" y="47"/>
                  </a:cubicBezTo>
                  <a:cubicBezTo>
                    <a:pt x="110" y="47"/>
                    <a:pt x="111" y="47"/>
                    <a:pt x="112" y="48"/>
                  </a:cubicBezTo>
                  <a:cubicBezTo>
                    <a:pt x="114" y="48"/>
                    <a:pt x="116" y="49"/>
                    <a:pt x="119" y="49"/>
                  </a:cubicBezTo>
                  <a:cubicBezTo>
                    <a:pt x="123" y="50"/>
                    <a:pt x="127" y="50"/>
                    <a:pt x="132" y="51"/>
                  </a:cubicBezTo>
                  <a:cubicBezTo>
                    <a:pt x="134" y="53"/>
                    <a:pt x="137" y="54"/>
                    <a:pt x="139" y="56"/>
                  </a:cubicBezTo>
                  <a:close/>
                  <a:moveTo>
                    <a:pt x="143" y="60"/>
                  </a:moveTo>
                  <a:cubicBezTo>
                    <a:pt x="138" y="58"/>
                    <a:pt x="132" y="56"/>
                    <a:pt x="127" y="55"/>
                  </a:cubicBezTo>
                  <a:cubicBezTo>
                    <a:pt x="121" y="53"/>
                    <a:pt x="115" y="52"/>
                    <a:pt x="109" y="50"/>
                  </a:cubicBezTo>
                  <a:cubicBezTo>
                    <a:pt x="109" y="50"/>
                    <a:pt x="110" y="51"/>
                    <a:pt x="111" y="51"/>
                  </a:cubicBezTo>
                  <a:cubicBezTo>
                    <a:pt x="115" y="51"/>
                    <a:pt x="118" y="52"/>
                    <a:pt x="122" y="53"/>
                  </a:cubicBezTo>
                  <a:cubicBezTo>
                    <a:pt x="128" y="55"/>
                    <a:pt x="135" y="57"/>
                    <a:pt x="141" y="58"/>
                  </a:cubicBezTo>
                  <a:cubicBezTo>
                    <a:pt x="142" y="59"/>
                    <a:pt x="143" y="59"/>
                    <a:pt x="143" y="60"/>
                  </a:cubicBezTo>
                  <a:close/>
                  <a:moveTo>
                    <a:pt x="147" y="64"/>
                  </a:moveTo>
                  <a:cubicBezTo>
                    <a:pt x="133" y="58"/>
                    <a:pt x="116" y="59"/>
                    <a:pt x="102" y="52"/>
                  </a:cubicBezTo>
                  <a:cubicBezTo>
                    <a:pt x="105" y="53"/>
                    <a:pt x="110" y="54"/>
                    <a:pt x="114" y="55"/>
                  </a:cubicBezTo>
                  <a:cubicBezTo>
                    <a:pt x="119" y="56"/>
                    <a:pt x="123" y="57"/>
                    <a:pt x="128" y="58"/>
                  </a:cubicBezTo>
                  <a:cubicBezTo>
                    <a:pt x="132" y="59"/>
                    <a:pt x="136" y="60"/>
                    <a:pt x="140" y="61"/>
                  </a:cubicBezTo>
                  <a:cubicBezTo>
                    <a:pt x="142" y="62"/>
                    <a:pt x="144" y="62"/>
                    <a:pt x="146" y="63"/>
                  </a:cubicBezTo>
                  <a:cubicBezTo>
                    <a:pt x="146" y="63"/>
                    <a:pt x="146" y="63"/>
                    <a:pt x="147" y="64"/>
                  </a:cubicBezTo>
                  <a:cubicBezTo>
                    <a:pt x="147" y="64"/>
                    <a:pt x="147" y="64"/>
                    <a:pt x="147" y="64"/>
                  </a:cubicBezTo>
                  <a:close/>
                  <a:moveTo>
                    <a:pt x="150" y="69"/>
                  </a:moveTo>
                  <a:cubicBezTo>
                    <a:pt x="141" y="68"/>
                    <a:pt x="132" y="65"/>
                    <a:pt x="123" y="63"/>
                  </a:cubicBezTo>
                  <a:cubicBezTo>
                    <a:pt x="114" y="60"/>
                    <a:pt x="104" y="58"/>
                    <a:pt x="95" y="57"/>
                  </a:cubicBezTo>
                  <a:cubicBezTo>
                    <a:pt x="95" y="57"/>
                    <a:pt x="95" y="57"/>
                    <a:pt x="95" y="57"/>
                  </a:cubicBezTo>
                  <a:cubicBezTo>
                    <a:pt x="95" y="56"/>
                    <a:pt x="96" y="55"/>
                    <a:pt x="96" y="55"/>
                  </a:cubicBezTo>
                  <a:cubicBezTo>
                    <a:pt x="107" y="56"/>
                    <a:pt x="118" y="60"/>
                    <a:pt x="129" y="62"/>
                  </a:cubicBezTo>
                  <a:cubicBezTo>
                    <a:pt x="134" y="63"/>
                    <a:pt x="138" y="64"/>
                    <a:pt x="142" y="65"/>
                  </a:cubicBezTo>
                  <a:cubicBezTo>
                    <a:pt x="144" y="66"/>
                    <a:pt x="147" y="67"/>
                    <a:pt x="149" y="67"/>
                  </a:cubicBezTo>
                  <a:cubicBezTo>
                    <a:pt x="149" y="68"/>
                    <a:pt x="150" y="69"/>
                    <a:pt x="150" y="69"/>
                  </a:cubicBezTo>
                  <a:close/>
                  <a:moveTo>
                    <a:pt x="82" y="42"/>
                  </a:moveTo>
                  <a:cubicBezTo>
                    <a:pt x="79" y="40"/>
                    <a:pt x="77" y="38"/>
                    <a:pt x="75" y="36"/>
                  </a:cubicBezTo>
                  <a:cubicBezTo>
                    <a:pt x="74" y="36"/>
                    <a:pt x="74" y="36"/>
                    <a:pt x="73" y="35"/>
                  </a:cubicBezTo>
                  <a:cubicBezTo>
                    <a:pt x="76" y="37"/>
                    <a:pt x="79" y="39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lose/>
                  <a:moveTo>
                    <a:pt x="81" y="42"/>
                  </a:moveTo>
                  <a:cubicBezTo>
                    <a:pt x="81" y="43"/>
                    <a:pt x="81" y="43"/>
                    <a:pt x="81" y="44"/>
                  </a:cubicBezTo>
                  <a:cubicBezTo>
                    <a:pt x="78" y="42"/>
                    <a:pt x="76" y="40"/>
                    <a:pt x="73" y="38"/>
                  </a:cubicBezTo>
                  <a:cubicBezTo>
                    <a:pt x="76" y="40"/>
                    <a:pt x="78" y="41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lose/>
                  <a:moveTo>
                    <a:pt x="80" y="45"/>
                  </a:moveTo>
                  <a:cubicBezTo>
                    <a:pt x="80" y="45"/>
                    <a:pt x="80" y="46"/>
                    <a:pt x="79" y="47"/>
                  </a:cubicBezTo>
                  <a:cubicBezTo>
                    <a:pt x="77" y="45"/>
                    <a:pt x="74" y="43"/>
                    <a:pt x="71" y="41"/>
                  </a:cubicBezTo>
                  <a:cubicBezTo>
                    <a:pt x="69" y="39"/>
                    <a:pt x="66" y="38"/>
                    <a:pt x="64" y="36"/>
                  </a:cubicBezTo>
                  <a:cubicBezTo>
                    <a:pt x="62" y="34"/>
                    <a:pt x="67" y="37"/>
                    <a:pt x="68" y="37"/>
                  </a:cubicBezTo>
                  <a:cubicBezTo>
                    <a:pt x="69" y="38"/>
                    <a:pt x="71" y="39"/>
                    <a:pt x="72" y="40"/>
                  </a:cubicBezTo>
                  <a:cubicBezTo>
                    <a:pt x="75" y="41"/>
                    <a:pt x="78" y="43"/>
                    <a:pt x="80" y="45"/>
                  </a:cubicBezTo>
                  <a:close/>
                  <a:moveTo>
                    <a:pt x="79" y="48"/>
                  </a:moveTo>
                  <a:cubicBezTo>
                    <a:pt x="79" y="48"/>
                    <a:pt x="78" y="49"/>
                    <a:pt x="78" y="49"/>
                  </a:cubicBezTo>
                  <a:cubicBezTo>
                    <a:pt x="78" y="49"/>
                    <a:pt x="78" y="50"/>
                    <a:pt x="78" y="50"/>
                  </a:cubicBezTo>
                  <a:cubicBezTo>
                    <a:pt x="76" y="49"/>
                    <a:pt x="74" y="48"/>
                    <a:pt x="73" y="47"/>
                  </a:cubicBezTo>
                  <a:cubicBezTo>
                    <a:pt x="70" y="46"/>
                    <a:pt x="68" y="44"/>
                    <a:pt x="65" y="42"/>
                  </a:cubicBezTo>
                  <a:cubicBezTo>
                    <a:pt x="64" y="41"/>
                    <a:pt x="62" y="39"/>
                    <a:pt x="60" y="38"/>
                  </a:cubicBezTo>
                  <a:cubicBezTo>
                    <a:pt x="62" y="39"/>
                    <a:pt x="64" y="40"/>
                    <a:pt x="66" y="41"/>
                  </a:cubicBezTo>
                  <a:cubicBezTo>
                    <a:pt x="71" y="43"/>
                    <a:pt x="75" y="46"/>
                    <a:pt x="79" y="48"/>
                  </a:cubicBezTo>
                  <a:cubicBezTo>
                    <a:pt x="79" y="48"/>
                    <a:pt x="79" y="48"/>
                    <a:pt x="79" y="48"/>
                  </a:cubicBezTo>
                  <a:close/>
                  <a:moveTo>
                    <a:pt x="77" y="50"/>
                  </a:moveTo>
                  <a:cubicBezTo>
                    <a:pt x="75" y="53"/>
                    <a:pt x="74" y="50"/>
                    <a:pt x="71" y="49"/>
                  </a:cubicBezTo>
                  <a:cubicBezTo>
                    <a:pt x="71" y="49"/>
                    <a:pt x="70" y="49"/>
                    <a:pt x="69" y="49"/>
                  </a:cubicBezTo>
                  <a:cubicBezTo>
                    <a:pt x="69" y="48"/>
                    <a:pt x="68" y="48"/>
                    <a:pt x="67" y="47"/>
                  </a:cubicBezTo>
                  <a:cubicBezTo>
                    <a:pt x="66" y="47"/>
                    <a:pt x="65" y="46"/>
                    <a:pt x="63" y="45"/>
                  </a:cubicBezTo>
                  <a:cubicBezTo>
                    <a:pt x="62" y="44"/>
                    <a:pt x="61" y="43"/>
                    <a:pt x="59" y="42"/>
                  </a:cubicBezTo>
                  <a:cubicBezTo>
                    <a:pt x="58" y="40"/>
                    <a:pt x="58" y="40"/>
                    <a:pt x="59" y="41"/>
                  </a:cubicBezTo>
                  <a:cubicBezTo>
                    <a:pt x="61" y="42"/>
                    <a:pt x="63" y="43"/>
                    <a:pt x="65" y="44"/>
                  </a:cubicBezTo>
                  <a:cubicBezTo>
                    <a:pt x="68" y="45"/>
                    <a:pt x="70" y="46"/>
                    <a:pt x="72" y="48"/>
                  </a:cubicBezTo>
                  <a:cubicBezTo>
                    <a:pt x="74" y="48"/>
                    <a:pt x="75" y="49"/>
                    <a:pt x="76" y="50"/>
                  </a:cubicBezTo>
                  <a:cubicBezTo>
                    <a:pt x="76" y="50"/>
                    <a:pt x="76" y="50"/>
                    <a:pt x="77" y="50"/>
                  </a:cubicBezTo>
                  <a:cubicBezTo>
                    <a:pt x="77" y="50"/>
                    <a:pt x="77" y="50"/>
                    <a:pt x="77" y="50"/>
                  </a:cubicBezTo>
                  <a:close/>
                  <a:moveTo>
                    <a:pt x="68" y="49"/>
                  </a:moveTo>
                  <a:cubicBezTo>
                    <a:pt x="67" y="49"/>
                    <a:pt x="65" y="50"/>
                    <a:pt x="63" y="50"/>
                  </a:cubicBezTo>
                  <a:cubicBezTo>
                    <a:pt x="61" y="48"/>
                    <a:pt x="57" y="46"/>
                    <a:pt x="55" y="44"/>
                  </a:cubicBezTo>
                  <a:cubicBezTo>
                    <a:pt x="51" y="40"/>
                    <a:pt x="58" y="44"/>
                    <a:pt x="59" y="45"/>
                  </a:cubicBezTo>
                  <a:cubicBezTo>
                    <a:pt x="61" y="45"/>
                    <a:pt x="63" y="46"/>
                    <a:pt x="65" y="47"/>
                  </a:cubicBezTo>
                  <a:cubicBezTo>
                    <a:pt x="66" y="47"/>
                    <a:pt x="67" y="48"/>
                    <a:pt x="67" y="48"/>
                  </a:cubicBezTo>
                  <a:cubicBezTo>
                    <a:pt x="67" y="48"/>
                    <a:pt x="68" y="49"/>
                    <a:pt x="68" y="49"/>
                  </a:cubicBezTo>
                  <a:cubicBezTo>
                    <a:pt x="68" y="49"/>
                    <a:pt x="68" y="49"/>
                    <a:pt x="68" y="49"/>
                  </a:cubicBezTo>
                  <a:close/>
                  <a:moveTo>
                    <a:pt x="62" y="51"/>
                  </a:moveTo>
                  <a:cubicBezTo>
                    <a:pt x="61" y="51"/>
                    <a:pt x="61" y="52"/>
                    <a:pt x="60" y="52"/>
                  </a:cubicBezTo>
                  <a:cubicBezTo>
                    <a:pt x="58" y="51"/>
                    <a:pt x="56" y="50"/>
                    <a:pt x="55" y="49"/>
                  </a:cubicBezTo>
                  <a:cubicBezTo>
                    <a:pt x="53" y="48"/>
                    <a:pt x="50" y="45"/>
                    <a:pt x="54" y="47"/>
                  </a:cubicBezTo>
                  <a:cubicBezTo>
                    <a:pt x="57" y="48"/>
                    <a:pt x="59" y="50"/>
                    <a:pt x="62" y="51"/>
                  </a:cubicBezTo>
                  <a:close/>
                  <a:moveTo>
                    <a:pt x="57" y="54"/>
                  </a:moveTo>
                  <a:cubicBezTo>
                    <a:pt x="54" y="52"/>
                    <a:pt x="51" y="51"/>
                    <a:pt x="49" y="49"/>
                  </a:cubicBezTo>
                  <a:cubicBezTo>
                    <a:pt x="51" y="51"/>
                    <a:pt x="56" y="52"/>
                    <a:pt x="59" y="53"/>
                  </a:cubicBezTo>
                  <a:cubicBezTo>
                    <a:pt x="58" y="53"/>
                    <a:pt x="57" y="54"/>
                    <a:pt x="57" y="54"/>
                  </a:cubicBezTo>
                  <a:close/>
                  <a:moveTo>
                    <a:pt x="49" y="56"/>
                  </a:moveTo>
                  <a:cubicBezTo>
                    <a:pt x="51" y="56"/>
                    <a:pt x="53" y="57"/>
                    <a:pt x="55" y="58"/>
                  </a:cubicBezTo>
                  <a:cubicBezTo>
                    <a:pt x="55" y="58"/>
                    <a:pt x="55" y="58"/>
                    <a:pt x="55" y="59"/>
                  </a:cubicBezTo>
                  <a:cubicBezTo>
                    <a:pt x="53" y="58"/>
                    <a:pt x="51" y="57"/>
                    <a:pt x="49" y="56"/>
                  </a:cubicBezTo>
                  <a:close/>
                  <a:moveTo>
                    <a:pt x="62" y="64"/>
                  </a:moveTo>
                  <a:cubicBezTo>
                    <a:pt x="61" y="64"/>
                    <a:pt x="61" y="64"/>
                    <a:pt x="60" y="64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2" y="63"/>
                    <a:pt x="62" y="63"/>
                    <a:pt x="62" y="64"/>
                  </a:cubicBezTo>
                  <a:close/>
                  <a:moveTo>
                    <a:pt x="63" y="62"/>
                  </a:moveTo>
                  <a:cubicBezTo>
                    <a:pt x="63" y="62"/>
                    <a:pt x="63" y="62"/>
                    <a:pt x="63" y="62"/>
                  </a:cubicBezTo>
                  <a:cubicBezTo>
                    <a:pt x="64" y="62"/>
                    <a:pt x="63" y="62"/>
                    <a:pt x="63" y="62"/>
                  </a:cubicBezTo>
                  <a:close/>
                  <a:moveTo>
                    <a:pt x="66" y="60"/>
                  </a:moveTo>
                  <a:cubicBezTo>
                    <a:pt x="68" y="62"/>
                    <a:pt x="66" y="61"/>
                    <a:pt x="64" y="61"/>
                  </a:cubicBezTo>
                  <a:cubicBezTo>
                    <a:pt x="65" y="60"/>
                    <a:pt x="65" y="60"/>
                    <a:pt x="66" y="60"/>
                  </a:cubicBezTo>
                  <a:cubicBezTo>
                    <a:pt x="66" y="60"/>
                    <a:pt x="66" y="60"/>
                    <a:pt x="66" y="60"/>
                  </a:cubicBezTo>
                  <a:close/>
                  <a:moveTo>
                    <a:pt x="66" y="59"/>
                  </a:move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58"/>
                    <a:pt x="68" y="58"/>
                  </a:cubicBezTo>
                  <a:cubicBezTo>
                    <a:pt x="68" y="59"/>
                    <a:pt x="68" y="59"/>
                    <a:pt x="68" y="60"/>
                  </a:cubicBezTo>
                  <a:cubicBezTo>
                    <a:pt x="68" y="60"/>
                    <a:pt x="67" y="60"/>
                    <a:pt x="66" y="59"/>
                  </a:cubicBezTo>
                  <a:cubicBezTo>
                    <a:pt x="66" y="59"/>
                    <a:pt x="66" y="59"/>
                    <a:pt x="66" y="59"/>
                  </a:cubicBezTo>
                  <a:close/>
                  <a:moveTo>
                    <a:pt x="69" y="61"/>
                  </a:moveTo>
                  <a:cubicBezTo>
                    <a:pt x="68" y="61"/>
                    <a:pt x="68" y="61"/>
                    <a:pt x="68" y="61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7" y="60"/>
                    <a:pt x="68" y="60"/>
                    <a:pt x="69" y="61"/>
                  </a:cubicBezTo>
                  <a:cubicBezTo>
                    <a:pt x="69" y="61"/>
                    <a:pt x="69" y="61"/>
                    <a:pt x="69" y="61"/>
                  </a:cubicBezTo>
                  <a:close/>
                  <a:moveTo>
                    <a:pt x="67" y="62"/>
                  </a:moveTo>
                  <a:cubicBezTo>
                    <a:pt x="67" y="62"/>
                    <a:pt x="66" y="62"/>
                    <a:pt x="66" y="62"/>
                  </a:cubicBezTo>
                  <a:cubicBezTo>
                    <a:pt x="66" y="62"/>
                    <a:pt x="65" y="63"/>
                    <a:pt x="65" y="63"/>
                  </a:cubicBezTo>
                  <a:cubicBezTo>
                    <a:pt x="65" y="63"/>
                    <a:pt x="65" y="62"/>
                    <a:pt x="65" y="62"/>
                  </a:cubicBezTo>
                  <a:cubicBezTo>
                    <a:pt x="64" y="62"/>
                    <a:pt x="66" y="62"/>
                    <a:pt x="67" y="62"/>
                  </a:cubicBezTo>
                  <a:close/>
                  <a:moveTo>
                    <a:pt x="64" y="63"/>
                  </a:moveTo>
                  <a:cubicBezTo>
                    <a:pt x="64" y="63"/>
                    <a:pt x="64" y="63"/>
                    <a:pt x="63" y="64"/>
                  </a:cubicBezTo>
                  <a:cubicBezTo>
                    <a:pt x="62" y="62"/>
                    <a:pt x="63" y="63"/>
                    <a:pt x="64" y="63"/>
                  </a:cubicBezTo>
                  <a:close/>
                  <a:moveTo>
                    <a:pt x="62" y="65"/>
                  </a:moveTo>
                  <a:cubicBezTo>
                    <a:pt x="61" y="65"/>
                    <a:pt x="60" y="66"/>
                    <a:pt x="60" y="67"/>
                  </a:cubicBezTo>
                  <a:cubicBezTo>
                    <a:pt x="57" y="65"/>
                    <a:pt x="53" y="64"/>
                    <a:pt x="50" y="62"/>
                  </a:cubicBezTo>
                  <a:cubicBezTo>
                    <a:pt x="47" y="61"/>
                    <a:pt x="43" y="58"/>
                    <a:pt x="41" y="58"/>
                  </a:cubicBezTo>
                  <a:cubicBezTo>
                    <a:pt x="48" y="59"/>
                    <a:pt x="55" y="64"/>
                    <a:pt x="62" y="65"/>
                  </a:cubicBezTo>
                  <a:close/>
                  <a:moveTo>
                    <a:pt x="59" y="69"/>
                  </a:moveTo>
                  <a:cubicBezTo>
                    <a:pt x="59" y="70"/>
                    <a:pt x="59" y="70"/>
                    <a:pt x="59" y="70"/>
                  </a:cubicBezTo>
                  <a:cubicBezTo>
                    <a:pt x="59" y="70"/>
                    <a:pt x="58" y="69"/>
                    <a:pt x="58" y="69"/>
                  </a:cubicBezTo>
                  <a:cubicBezTo>
                    <a:pt x="54" y="68"/>
                    <a:pt x="49" y="66"/>
                    <a:pt x="45" y="64"/>
                  </a:cubicBezTo>
                  <a:cubicBezTo>
                    <a:pt x="44" y="63"/>
                    <a:pt x="42" y="61"/>
                    <a:pt x="40" y="61"/>
                  </a:cubicBezTo>
                  <a:cubicBezTo>
                    <a:pt x="42" y="61"/>
                    <a:pt x="44" y="62"/>
                    <a:pt x="47" y="63"/>
                  </a:cubicBezTo>
                  <a:cubicBezTo>
                    <a:pt x="51" y="65"/>
                    <a:pt x="55" y="66"/>
                    <a:pt x="59" y="68"/>
                  </a:cubicBezTo>
                  <a:cubicBezTo>
                    <a:pt x="59" y="68"/>
                    <a:pt x="59" y="69"/>
                    <a:pt x="59" y="69"/>
                  </a:cubicBezTo>
                  <a:close/>
                  <a:moveTo>
                    <a:pt x="68" y="73"/>
                  </a:moveTo>
                  <a:cubicBezTo>
                    <a:pt x="70" y="74"/>
                    <a:pt x="71" y="74"/>
                    <a:pt x="73" y="75"/>
                  </a:cubicBezTo>
                  <a:cubicBezTo>
                    <a:pt x="75" y="75"/>
                    <a:pt x="78" y="77"/>
                    <a:pt x="80" y="77"/>
                  </a:cubicBezTo>
                  <a:cubicBezTo>
                    <a:pt x="84" y="79"/>
                    <a:pt x="87" y="80"/>
                    <a:pt x="91" y="81"/>
                  </a:cubicBezTo>
                  <a:cubicBezTo>
                    <a:pt x="83" y="79"/>
                    <a:pt x="75" y="77"/>
                    <a:pt x="67" y="73"/>
                  </a:cubicBezTo>
                  <a:cubicBezTo>
                    <a:pt x="67" y="73"/>
                    <a:pt x="68" y="73"/>
                    <a:pt x="68" y="73"/>
                  </a:cubicBezTo>
                  <a:cubicBezTo>
                    <a:pt x="68" y="73"/>
                    <a:pt x="68" y="73"/>
                    <a:pt x="68" y="73"/>
                  </a:cubicBezTo>
                  <a:close/>
                  <a:moveTo>
                    <a:pt x="69" y="73"/>
                  </a:moveTo>
                  <a:cubicBezTo>
                    <a:pt x="69" y="72"/>
                    <a:pt x="70" y="72"/>
                    <a:pt x="71" y="71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82" y="76"/>
                    <a:pt x="94" y="79"/>
                    <a:pt x="106" y="83"/>
                  </a:cubicBezTo>
                  <a:cubicBezTo>
                    <a:pt x="111" y="84"/>
                    <a:pt x="116" y="87"/>
                    <a:pt x="121" y="88"/>
                  </a:cubicBezTo>
                  <a:cubicBezTo>
                    <a:pt x="124" y="90"/>
                    <a:pt x="128" y="90"/>
                    <a:pt x="131" y="92"/>
                  </a:cubicBezTo>
                  <a:cubicBezTo>
                    <a:pt x="129" y="91"/>
                    <a:pt x="125" y="91"/>
                    <a:pt x="122" y="90"/>
                  </a:cubicBezTo>
                  <a:cubicBezTo>
                    <a:pt x="115" y="88"/>
                    <a:pt x="108" y="86"/>
                    <a:pt x="101" y="84"/>
                  </a:cubicBezTo>
                  <a:cubicBezTo>
                    <a:pt x="94" y="81"/>
                    <a:pt x="87" y="79"/>
                    <a:pt x="80" y="77"/>
                  </a:cubicBezTo>
                  <a:cubicBezTo>
                    <a:pt x="76" y="75"/>
                    <a:pt x="73" y="74"/>
                    <a:pt x="69" y="73"/>
                  </a:cubicBezTo>
                  <a:close/>
                  <a:moveTo>
                    <a:pt x="83" y="75"/>
                  </a:moveTo>
                  <a:cubicBezTo>
                    <a:pt x="79" y="74"/>
                    <a:pt x="76" y="73"/>
                    <a:pt x="73" y="71"/>
                  </a:cubicBezTo>
                  <a:cubicBezTo>
                    <a:pt x="76" y="73"/>
                    <a:pt x="79" y="73"/>
                    <a:pt x="82" y="74"/>
                  </a:cubicBezTo>
                  <a:cubicBezTo>
                    <a:pt x="86" y="76"/>
                    <a:pt x="90" y="77"/>
                    <a:pt x="94" y="79"/>
                  </a:cubicBezTo>
                  <a:cubicBezTo>
                    <a:pt x="90" y="78"/>
                    <a:pt x="87" y="77"/>
                    <a:pt x="83" y="75"/>
                  </a:cubicBezTo>
                  <a:close/>
                  <a:moveTo>
                    <a:pt x="72" y="71"/>
                  </a:moveTo>
                  <a:cubicBezTo>
                    <a:pt x="73" y="70"/>
                    <a:pt x="74" y="70"/>
                    <a:pt x="75" y="70"/>
                  </a:cubicBezTo>
                  <a:cubicBezTo>
                    <a:pt x="76" y="70"/>
                    <a:pt x="77" y="70"/>
                    <a:pt x="78" y="70"/>
                  </a:cubicBezTo>
                  <a:cubicBezTo>
                    <a:pt x="78" y="70"/>
                    <a:pt x="79" y="70"/>
                    <a:pt x="79" y="70"/>
                  </a:cubicBezTo>
                  <a:cubicBezTo>
                    <a:pt x="79" y="70"/>
                    <a:pt x="79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3" y="71"/>
                    <a:pt x="86" y="73"/>
                    <a:pt x="89" y="74"/>
                  </a:cubicBezTo>
                  <a:cubicBezTo>
                    <a:pt x="103" y="79"/>
                    <a:pt x="116" y="84"/>
                    <a:pt x="130" y="89"/>
                  </a:cubicBezTo>
                  <a:cubicBezTo>
                    <a:pt x="131" y="89"/>
                    <a:pt x="133" y="90"/>
                    <a:pt x="134" y="90"/>
                  </a:cubicBezTo>
                  <a:cubicBezTo>
                    <a:pt x="134" y="90"/>
                    <a:pt x="138" y="92"/>
                    <a:pt x="136" y="91"/>
                  </a:cubicBezTo>
                  <a:cubicBezTo>
                    <a:pt x="133" y="90"/>
                    <a:pt x="130" y="89"/>
                    <a:pt x="126" y="88"/>
                  </a:cubicBezTo>
                  <a:cubicBezTo>
                    <a:pt x="120" y="86"/>
                    <a:pt x="113" y="84"/>
                    <a:pt x="107" y="82"/>
                  </a:cubicBezTo>
                  <a:cubicBezTo>
                    <a:pt x="106" y="82"/>
                    <a:pt x="106" y="82"/>
                    <a:pt x="105" y="82"/>
                  </a:cubicBezTo>
                  <a:cubicBezTo>
                    <a:pt x="99" y="80"/>
                    <a:pt x="93" y="78"/>
                    <a:pt x="87" y="76"/>
                  </a:cubicBezTo>
                  <a:cubicBezTo>
                    <a:pt x="82" y="74"/>
                    <a:pt x="77" y="72"/>
                    <a:pt x="72" y="71"/>
                  </a:cubicBezTo>
                  <a:close/>
                  <a:moveTo>
                    <a:pt x="77" y="69"/>
                  </a:moveTo>
                  <a:cubicBezTo>
                    <a:pt x="78" y="68"/>
                    <a:pt x="79" y="68"/>
                    <a:pt x="81" y="67"/>
                  </a:cubicBezTo>
                  <a:cubicBezTo>
                    <a:pt x="90" y="72"/>
                    <a:pt x="100" y="75"/>
                    <a:pt x="110" y="79"/>
                  </a:cubicBezTo>
                  <a:cubicBezTo>
                    <a:pt x="113" y="79"/>
                    <a:pt x="116" y="80"/>
                    <a:pt x="118" y="81"/>
                  </a:cubicBezTo>
                  <a:cubicBezTo>
                    <a:pt x="112" y="80"/>
                    <a:pt x="107" y="78"/>
                    <a:pt x="101" y="76"/>
                  </a:cubicBezTo>
                  <a:cubicBezTo>
                    <a:pt x="94" y="73"/>
                    <a:pt x="88" y="71"/>
                    <a:pt x="80" y="70"/>
                  </a:cubicBezTo>
                  <a:cubicBezTo>
                    <a:pt x="80" y="69"/>
                    <a:pt x="79" y="69"/>
                    <a:pt x="78" y="69"/>
                  </a:cubicBezTo>
                  <a:cubicBezTo>
                    <a:pt x="77" y="69"/>
                    <a:pt x="77" y="69"/>
                    <a:pt x="77" y="69"/>
                  </a:cubicBezTo>
                  <a:close/>
                  <a:moveTo>
                    <a:pt x="82" y="67"/>
                  </a:moveTo>
                  <a:cubicBezTo>
                    <a:pt x="83" y="66"/>
                    <a:pt x="85" y="65"/>
                    <a:pt x="86" y="64"/>
                  </a:cubicBezTo>
                  <a:cubicBezTo>
                    <a:pt x="98" y="68"/>
                    <a:pt x="109" y="73"/>
                    <a:pt x="120" y="77"/>
                  </a:cubicBezTo>
                  <a:cubicBezTo>
                    <a:pt x="126" y="79"/>
                    <a:pt x="131" y="81"/>
                    <a:pt x="137" y="83"/>
                  </a:cubicBezTo>
                  <a:cubicBezTo>
                    <a:pt x="140" y="84"/>
                    <a:pt x="142" y="85"/>
                    <a:pt x="145" y="86"/>
                  </a:cubicBezTo>
                  <a:cubicBezTo>
                    <a:pt x="151" y="88"/>
                    <a:pt x="147" y="87"/>
                    <a:pt x="145" y="86"/>
                  </a:cubicBezTo>
                  <a:cubicBezTo>
                    <a:pt x="140" y="84"/>
                    <a:pt x="135" y="82"/>
                    <a:pt x="130" y="81"/>
                  </a:cubicBezTo>
                  <a:cubicBezTo>
                    <a:pt x="124" y="79"/>
                    <a:pt x="118" y="78"/>
                    <a:pt x="112" y="76"/>
                  </a:cubicBezTo>
                  <a:cubicBezTo>
                    <a:pt x="102" y="73"/>
                    <a:pt x="92" y="70"/>
                    <a:pt x="82" y="67"/>
                  </a:cubicBezTo>
                  <a:close/>
                  <a:moveTo>
                    <a:pt x="87" y="63"/>
                  </a:moveTo>
                  <a:cubicBezTo>
                    <a:pt x="87" y="63"/>
                    <a:pt x="88" y="63"/>
                    <a:pt x="88" y="63"/>
                  </a:cubicBezTo>
                  <a:cubicBezTo>
                    <a:pt x="88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100" y="67"/>
                    <a:pt x="110" y="70"/>
                    <a:pt x="121" y="73"/>
                  </a:cubicBezTo>
                  <a:cubicBezTo>
                    <a:pt x="126" y="75"/>
                    <a:pt x="131" y="77"/>
                    <a:pt x="137" y="79"/>
                  </a:cubicBezTo>
                  <a:cubicBezTo>
                    <a:pt x="139" y="80"/>
                    <a:pt x="142" y="80"/>
                    <a:pt x="145" y="81"/>
                  </a:cubicBezTo>
                  <a:cubicBezTo>
                    <a:pt x="146" y="81"/>
                    <a:pt x="155" y="84"/>
                    <a:pt x="149" y="83"/>
                  </a:cubicBezTo>
                  <a:cubicBezTo>
                    <a:pt x="138" y="80"/>
                    <a:pt x="128" y="76"/>
                    <a:pt x="118" y="73"/>
                  </a:cubicBezTo>
                  <a:cubicBezTo>
                    <a:pt x="108" y="70"/>
                    <a:pt x="97" y="67"/>
                    <a:pt x="87" y="63"/>
                  </a:cubicBezTo>
                  <a:close/>
                  <a:moveTo>
                    <a:pt x="90" y="61"/>
                  </a:moveTo>
                  <a:cubicBezTo>
                    <a:pt x="91" y="60"/>
                    <a:pt x="93" y="59"/>
                    <a:pt x="94" y="57"/>
                  </a:cubicBezTo>
                  <a:cubicBezTo>
                    <a:pt x="94" y="57"/>
                    <a:pt x="95" y="57"/>
                    <a:pt x="95" y="57"/>
                  </a:cubicBezTo>
                  <a:cubicBezTo>
                    <a:pt x="99" y="59"/>
                    <a:pt x="104" y="60"/>
                    <a:pt x="108" y="61"/>
                  </a:cubicBezTo>
                  <a:cubicBezTo>
                    <a:pt x="114" y="62"/>
                    <a:pt x="119" y="64"/>
                    <a:pt x="124" y="66"/>
                  </a:cubicBezTo>
                  <a:cubicBezTo>
                    <a:pt x="133" y="69"/>
                    <a:pt x="144" y="71"/>
                    <a:pt x="153" y="76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149" y="73"/>
                    <a:pt x="142" y="73"/>
                    <a:pt x="138" y="71"/>
                  </a:cubicBezTo>
                  <a:cubicBezTo>
                    <a:pt x="132" y="70"/>
                    <a:pt x="127" y="68"/>
                    <a:pt x="121" y="67"/>
                  </a:cubicBezTo>
                  <a:cubicBezTo>
                    <a:pt x="112" y="64"/>
                    <a:pt x="102" y="61"/>
                    <a:pt x="93" y="59"/>
                  </a:cubicBezTo>
                  <a:cubicBezTo>
                    <a:pt x="92" y="59"/>
                    <a:pt x="92" y="60"/>
                    <a:pt x="92" y="60"/>
                  </a:cubicBezTo>
                  <a:cubicBezTo>
                    <a:pt x="102" y="64"/>
                    <a:pt x="112" y="67"/>
                    <a:pt x="122" y="70"/>
                  </a:cubicBezTo>
                  <a:cubicBezTo>
                    <a:pt x="123" y="71"/>
                    <a:pt x="125" y="71"/>
                    <a:pt x="126" y="71"/>
                  </a:cubicBezTo>
                  <a:cubicBezTo>
                    <a:pt x="124" y="71"/>
                    <a:pt x="123" y="71"/>
                    <a:pt x="121" y="70"/>
                  </a:cubicBezTo>
                  <a:cubicBezTo>
                    <a:pt x="111" y="67"/>
                    <a:pt x="101" y="63"/>
                    <a:pt x="90" y="61"/>
                  </a:cubicBezTo>
                  <a:cubicBezTo>
                    <a:pt x="90" y="61"/>
                    <a:pt x="90" y="61"/>
                    <a:pt x="90" y="61"/>
                  </a:cubicBezTo>
                  <a:close/>
                  <a:moveTo>
                    <a:pt x="153" y="79"/>
                  </a:moveTo>
                  <a:cubicBezTo>
                    <a:pt x="153" y="79"/>
                    <a:pt x="153" y="79"/>
                    <a:pt x="153" y="79"/>
                  </a:cubicBezTo>
                  <a:cubicBezTo>
                    <a:pt x="153" y="79"/>
                    <a:pt x="152" y="79"/>
                    <a:pt x="151" y="79"/>
                  </a:cubicBezTo>
                  <a:cubicBezTo>
                    <a:pt x="142" y="76"/>
                    <a:pt x="133" y="73"/>
                    <a:pt x="124" y="70"/>
                  </a:cubicBezTo>
                  <a:cubicBezTo>
                    <a:pt x="114" y="67"/>
                    <a:pt x="104" y="64"/>
                    <a:pt x="94" y="60"/>
                  </a:cubicBezTo>
                  <a:cubicBezTo>
                    <a:pt x="97" y="61"/>
                    <a:pt x="103" y="62"/>
                    <a:pt x="107" y="63"/>
                  </a:cubicBezTo>
                  <a:cubicBezTo>
                    <a:pt x="113" y="65"/>
                    <a:pt x="118" y="67"/>
                    <a:pt x="123" y="68"/>
                  </a:cubicBezTo>
                  <a:cubicBezTo>
                    <a:pt x="133" y="71"/>
                    <a:pt x="143" y="74"/>
                    <a:pt x="153" y="76"/>
                  </a:cubicBezTo>
                  <a:cubicBezTo>
                    <a:pt x="153" y="77"/>
                    <a:pt x="153" y="78"/>
                    <a:pt x="153" y="79"/>
                  </a:cubicBezTo>
                  <a:close/>
                  <a:moveTo>
                    <a:pt x="152" y="75"/>
                  </a:moveTo>
                  <a:cubicBezTo>
                    <a:pt x="145" y="71"/>
                    <a:pt x="137" y="70"/>
                    <a:pt x="130" y="67"/>
                  </a:cubicBezTo>
                  <a:cubicBezTo>
                    <a:pt x="124" y="66"/>
                    <a:pt x="119" y="64"/>
                    <a:pt x="114" y="62"/>
                  </a:cubicBezTo>
                  <a:cubicBezTo>
                    <a:pt x="110" y="61"/>
                    <a:pt x="106" y="60"/>
                    <a:pt x="102" y="59"/>
                  </a:cubicBezTo>
                  <a:cubicBezTo>
                    <a:pt x="104" y="59"/>
                    <a:pt x="105" y="60"/>
                    <a:pt x="107" y="60"/>
                  </a:cubicBezTo>
                  <a:cubicBezTo>
                    <a:pt x="112" y="61"/>
                    <a:pt x="118" y="62"/>
                    <a:pt x="123" y="64"/>
                  </a:cubicBezTo>
                  <a:cubicBezTo>
                    <a:pt x="132" y="66"/>
                    <a:pt x="141" y="69"/>
                    <a:pt x="151" y="70"/>
                  </a:cubicBezTo>
                  <a:cubicBezTo>
                    <a:pt x="151" y="72"/>
                    <a:pt x="152" y="73"/>
                    <a:pt x="152" y="75"/>
                  </a:cubicBezTo>
                  <a:close/>
                  <a:moveTo>
                    <a:pt x="153" y="80"/>
                  </a:moveTo>
                  <a:cubicBezTo>
                    <a:pt x="153" y="81"/>
                    <a:pt x="152" y="81"/>
                    <a:pt x="152" y="82"/>
                  </a:cubicBezTo>
                  <a:cubicBezTo>
                    <a:pt x="152" y="82"/>
                    <a:pt x="152" y="83"/>
                    <a:pt x="152" y="83"/>
                  </a:cubicBezTo>
                  <a:cubicBezTo>
                    <a:pt x="148" y="81"/>
                    <a:pt x="143" y="80"/>
                    <a:pt x="138" y="79"/>
                  </a:cubicBezTo>
                  <a:cubicBezTo>
                    <a:pt x="134" y="77"/>
                    <a:pt x="129" y="75"/>
                    <a:pt x="124" y="74"/>
                  </a:cubicBezTo>
                  <a:cubicBezTo>
                    <a:pt x="113" y="70"/>
                    <a:pt x="102" y="67"/>
                    <a:pt x="92" y="62"/>
                  </a:cubicBezTo>
                  <a:cubicBezTo>
                    <a:pt x="96" y="64"/>
                    <a:pt x="102" y="65"/>
                    <a:pt x="107" y="67"/>
                  </a:cubicBezTo>
                  <a:cubicBezTo>
                    <a:pt x="112" y="68"/>
                    <a:pt x="117" y="70"/>
                    <a:pt x="123" y="71"/>
                  </a:cubicBezTo>
                  <a:cubicBezTo>
                    <a:pt x="133" y="74"/>
                    <a:pt x="143" y="78"/>
                    <a:pt x="153" y="80"/>
                  </a:cubicBezTo>
                  <a:close/>
                  <a:moveTo>
                    <a:pt x="151" y="84"/>
                  </a:moveTo>
                  <a:cubicBezTo>
                    <a:pt x="151" y="85"/>
                    <a:pt x="150" y="86"/>
                    <a:pt x="149" y="87"/>
                  </a:cubicBezTo>
                  <a:cubicBezTo>
                    <a:pt x="139" y="82"/>
                    <a:pt x="127" y="79"/>
                    <a:pt x="117" y="75"/>
                  </a:cubicBezTo>
                  <a:cubicBezTo>
                    <a:pt x="111" y="73"/>
                    <a:pt x="105" y="71"/>
                    <a:pt x="100" y="68"/>
                  </a:cubicBezTo>
                  <a:cubicBezTo>
                    <a:pt x="99" y="68"/>
                    <a:pt x="98" y="68"/>
                    <a:pt x="98" y="68"/>
                  </a:cubicBezTo>
                  <a:cubicBezTo>
                    <a:pt x="107" y="70"/>
                    <a:pt x="116" y="73"/>
                    <a:pt x="125" y="76"/>
                  </a:cubicBezTo>
                  <a:cubicBezTo>
                    <a:pt x="130" y="77"/>
                    <a:pt x="135" y="79"/>
                    <a:pt x="140" y="81"/>
                  </a:cubicBezTo>
                  <a:cubicBezTo>
                    <a:pt x="144" y="82"/>
                    <a:pt x="148" y="84"/>
                    <a:pt x="151" y="84"/>
                  </a:cubicBezTo>
                  <a:close/>
                  <a:moveTo>
                    <a:pt x="148" y="88"/>
                  </a:moveTo>
                  <a:cubicBezTo>
                    <a:pt x="147" y="88"/>
                    <a:pt x="145" y="89"/>
                    <a:pt x="144" y="90"/>
                  </a:cubicBezTo>
                  <a:cubicBezTo>
                    <a:pt x="143" y="89"/>
                    <a:pt x="143" y="89"/>
                    <a:pt x="143" y="89"/>
                  </a:cubicBezTo>
                  <a:cubicBezTo>
                    <a:pt x="142" y="89"/>
                    <a:pt x="142" y="89"/>
                    <a:pt x="141" y="89"/>
                  </a:cubicBezTo>
                  <a:cubicBezTo>
                    <a:pt x="141" y="88"/>
                    <a:pt x="140" y="88"/>
                    <a:pt x="140" y="88"/>
                  </a:cubicBezTo>
                  <a:cubicBezTo>
                    <a:pt x="139" y="88"/>
                    <a:pt x="138" y="88"/>
                    <a:pt x="137" y="87"/>
                  </a:cubicBezTo>
                  <a:cubicBezTo>
                    <a:pt x="136" y="87"/>
                    <a:pt x="134" y="86"/>
                    <a:pt x="132" y="85"/>
                  </a:cubicBezTo>
                  <a:cubicBezTo>
                    <a:pt x="125" y="82"/>
                    <a:pt x="117" y="80"/>
                    <a:pt x="109" y="77"/>
                  </a:cubicBezTo>
                  <a:cubicBezTo>
                    <a:pt x="102" y="75"/>
                    <a:pt x="94" y="72"/>
                    <a:pt x="87" y="69"/>
                  </a:cubicBezTo>
                  <a:cubicBezTo>
                    <a:pt x="88" y="69"/>
                    <a:pt x="89" y="70"/>
                    <a:pt x="90" y="70"/>
                  </a:cubicBezTo>
                  <a:cubicBezTo>
                    <a:pt x="94" y="71"/>
                    <a:pt x="98" y="72"/>
                    <a:pt x="102" y="73"/>
                  </a:cubicBezTo>
                  <a:cubicBezTo>
                    <a:pt x="111" y="76"/>
                    <a:pt x="119" y="79"/>
                    <a:pt x="128" y="81"/>
                  </a:cubicBezTo>
                  <a:cubicBezTo>
                    <a:pt x="135" y="83"/>
                    <a:pt x="141" y="86"/>
                    <a:pt x="148" y="88"/>
                  </a:cubicBezTo>
                  <a:close/>
                  <a:moveTo>
                    <a:pt x="143" y="90"/>
                  </a:moveTo>
                  <a:cubicBezTo>
                    <a:pt x="142" y="90"/>
                    <a:pt x="140" y="91"/>
                    <a:pt x="139" y="91"/>
                  </a:cubicBezTo>
                  <a:cubicBezTo>
                    <a:pt x="135" y="89"/>
                    <a:pt x="130" y="88"/>
                    <a:pt x="125" y="86"/>
                  </a:cubicBezTo>
                  <a:cubicBezTo>
                    <a:pt x="119" y="84"/>
                    <a:pt x="113" y="82"/>
                    <a:pt x="107" y="80"/>
                  </a:cubicBezTo>
                  <a:cubicBezTo>
                    <a:pt x="101" y="78"/>
                    <a:pt x="95" y="75"/>
                    <a:pt x="89" y="73"/>
                  </a:cubicBezTo>
                  <a:cubicBezTo>
                    <a:pt x="88" y="72"/>
                    <a:pt x="87" y="72"/>
                    <a:pt x="86" y="72"/>
                  </a:cubicBezTo>
                  <a:cubicBezTo>
                    <a:pt x="92" y="73"/>
                    <a:pt x="97" y="75"/>
                    <a:pt x="103" y="77"/>
                  </a:cubicBezTo>
                  <a:cubicBezTo>
                    <a:pt x="111" y="80"/>
                    <a:pt x="120" y="82"/>
                    <a:pt x="129" y="85"/>
                  </a:cubicBezTo>
                  <a:cubicBezTo>
                    <a:pt x="131" y="86"/>
                    <a:pt x="133" y="87"/>
                    <a:pt x="136" y="88"/>
                  </a:cubicBezTo>
                  <a:cubicBezTo>
                    <a:pt x="138" y="88"/>
                    <a:pt x="140" y="89"/>
                    <a:pt x="143" y="90"/>
                  </a:cubicBezTo>
                  <a:close/>
                  <a:moveTo>
                    <a:pt x="136" y="92"/>
                  </a:moveTo>
                  <a:cubicBezTo>
                    <a:pt x="135" y="92"/>
                    <a:pt x="134" y="92"/>
                    <a:pt x="133" y="92"/>
                  </a:cubicBezTo>
                  <a:cubicBezTo>
                    <a:pt x="130" y="90"/>
                    <a:pt x="126" y="89"/>
                    <a:pt x="123" y="88"/>
                  </a:cubicBezTo>
                  <a:cubicBezTo>
                    <a:pt x="120" y="87"/>
                    <a:pt x="117" y="86"/>
                    <a:pt x="114" y="85"/>
                  </a:cubicBezTo>
                  <a:cubicBezTo>
                    <a:pt x="118" y="86"/>
                    <a:pt x="121" y="87"/>
                    <a:pt x="124" y="88"/>
                  </a:cubicBezTo>
                  <a:cubicBezTo>
                    <a:pt x="128" y="89"/>
                    <a:pt x="132" y="91"/>
                    <a:pt x="136" y="92"/>
                  </a:cubicBezTo>
                  <a:close/>
                  <a:moveTo>
                    <a:pt x="131" y="93"/>
                  </a:moveTo>
                  <a:cubicBezTo>
                    <a:pt x="130" y="93"/>
                    <a:pt x="130" y="93"/>
                    <a:pt x="129" y="94"/>
                  </a:cubicBezTo>
                  <a:cubicBezTo>
                    <a:pt x="127" y="92"/>
                    <a:pt x="123" y="91"/>
                    <a:pt x="121" y="90"/>
                  </a:cubicBezTo>
                  <a:cubicBezTo>
                    <a:pt x="116" y="89"/>
                    <a:pt x="112" y="88"/>
                    <a:pt x="107" y="86"/>
                  </a:cubicBezTo>
                  <a:cubicBezTo>
                    <a:pt x="115" y="89"/>
                    <a:pt x="123" y="91"/>
                    <a:pt x="131" y="93"/>
                  </a:cubicBezTo>
                  <a:close/>
                  <a:moveTo>
                    <a:pt x="34" y="65"/>
                  </a:moveTo>
                  <a:cubicBezTo>
                    <a:pt x="34" y="64"/>
                    <a:pt x="35" y="64"/>
                    <a:pt x="35" y="63"/>
                  </a:cubicBezTo>
                  <a:cubicBezTo>
                    <a:pt x="44" y="66"/>
                    <a:pt x="52" y="71"/>
                    <a:pt x="61" y="73"/>
                  </a:cubicBezTo>
                  <a:cubicBezTo>
                    <a:pt x="62" y="73"/>
                    <a:pt x="63" y="74"/>
                    <a:pt x="64" y="74"/>
                  </a:cubicBezTo>
                  <a:cubicBezTo>
                    <a:pt x="64" y="74"/>
                    <a:pt x="65" y="74"/>
                    <a:pt x="66" y="7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72" y="76"/>
                    <a:pt x="77" y="78"/>
                    <a:pt x="83" y="80"/>
                  </a:cubicBezTo>
                  <a:cubicBezTo>
                    <a:pt x="90" y="82"/>
                    <a:pt x="97" y="83"/>
                    <a:pt x="103" y="86"/>
                  </a:cubicBezTo>
                  <a:cubicBezTo>
                    <a:pt x="110" y="88"/>
                    <a:pt x="116" y="90"/>
                    <a:pt x="122" y="92"/>
                  </a:cubicBezTo>
                  <a:cubicBezTo>
                    <a:pt x="123" y="92"/>
                    <a:pt x="127" y="94"/>
                    <a:pt x="128" y="94"/>
                  </a:cubicBezTo>
                  <a:cubicBezTo>
                    <a:pt x="128" y="94"/>
                    <a:pt x="128" y="94"/>
                    <a:pt x="127" y="94"/>
                  </a:cubicBezTo>
                  <a:cubicBezTo>
                    <a:pt x="127" y="94"/>
                    <a:pt x="126" y="94"/>
                    <a:pt x="125" y="94"/>
                  </a:cubicBezTo>
                  <a:cubicBezTo>
                    <a:pt x="122" y="93"/>
                    <a:pt x="119" y="91"/>
                    <a:pt x="116" y="91"/>
                  </a:cubicBezTo>
                  <a:cubicBezTo>
                    <a:pt x="102" y="88"/>
                    <a:pt x="88" y="83"/>
                    <a:pt x="74" y="78"/>
                  </a:cubicBezTo>
                  <a:cubicBezTo>
                    <a:pt x="61" y="74"/>
                    <a:pt x="47" y="71"/>
                    <a:pt x="34" y="65"/>
                  </a:cubicBezTo>
                  <a:close/>
                  <a:moveTo>
                    <a:pt x="35" y="62"/>
                  </a:moveTo>
                  <a:cubicBezTo>
                    <a:pt x="37" y="60"/>
                    <a:pt x="38" y="59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5" y="61"/>
                    <a:pt x="52" y="63"/>
                    <a:pt x="58" y="67"/>
                  </a:cubicBezTo>
                  <a:cubicBezTo>
                    <a:pt x="53" y="64"/>
                    <a:pt x="45" y="61"/>
                    <a:pt x="39" y="59"/>
                  </a:cubicBezTo>
                  <a:cubicBezTo>
                    <a:pt x="38" y="59"/>
                    <a:pt x="38" y="60"/>
                    <a:pt x="38" y="60"/>
                  </a:cubicBezTo>
                  <a:cubicBezTo>
                    <a:pt x="44" y="65"/>
                    <a:pt x="52" y="67"/>
                    <a:pt x="59" y="70"/>
                  </a:cubicBezTo>
                  <a:cubicBezTo>
                    <a:pt x="59" y="71"/>
                    <a:pt x="59" y="71"/>
                    <a:pt x="60" y="72"/>
                  </a:cubicBezTo>
                  <a:cubicBezTo>
                    <a:pt x="59" y="71"/>
                    <a:pt x="58" y="71"/>
                    <a:pt x="58" y="71"/>
                  </a:cubicBezTo>
                  <a:cubicBezTo>
                    <a:pt x="55" y="70"/>
                    <a:pt x="53" y="69"/>
                    <a:pt x="50" y="68"/>
                  </a:cubicBezTo>
                  <a:cubicBezTo>
                    <a:pt x="45" y="66"/>
                    <a:pt x="40" y="64"/>
                    <a:pt x="35" y="62"/>
                  </a:cubicBezTo>
                  <a:close/>
                  <a:moveTo>
                    <a:pt x="39" y="57"/>
                  </a:moveTo>
                  <a:cubicBezTo>
                    <a:pt x="40" y="56"/>
                    <a:pt x="40" y="55"/>
                    <a:pt x="41" y="55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46" y="57"/>
                    <a:pt x="50" y="59"/>
                    <a:pt x="55" y="60"/>
                  </a:cubicBezTo>
                  <a:cubicBezTo>
                    <a:pt x="55" y="60"/>
                    <a:pt x="55" y="60"/>
                    <a:pt x="55" y="61"/>
                  </a:cubicBezTo>
                  <a:cubicBezTo>
                    <a:pt x="55" y="61"/>
                    <a:pt x="56" y="62"/>
                    <a:pt x="56" y="62"/>
                  </a:cubicBezTo>
                  <a:cubicBezTo>
                    <a:pt x="55" y="62"/>
                    <a:pt x="54" y="61"/>
                    <a:pt x="53" y="61"/>
                  </a:cubicBezTo>
                  <a:cubicBezTo>
                    <a:pt x="48" y="59"/>
                    <a:pt x="44" y="58"/>
                    <a:pt x="39" y="57"/>
                  </a:cubicBezTo>
                  <a:close/>
                  <a:moveTo>
                    <a:pt x="41" y="54"/>
                  </a:moveTo>
                  <a:cubicBezTo>
                    <a:pt x="41" y="54"/>
                    <a:pt x="42" y="53"/>
                    <a:pt x="42" y="53"/>
                  </a:cubicBezTo>
                  <a:cubicBezTo>
                    <a:pt x="46" y="55"/>
                    <a:pt x="50" y="57"/>
                    <a:pt x="55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0" y="58"/>
                    <a:pt x="46" y="56"/>
                    <a:pt x="41" y="54"/>
                  </a:cubicBezTo>
                  <a:cubicBezTo>
                    <a:pt x="41" y="54"/>
                    <a:pt x="41" y="54"/>
                    <a:pt x="41" y="54"/>
                  </a:cubicBezTo>
                  <a:close/>
                  <a:moveTo>
                    <a:pt x="42" y="52"/>
                  </a:moveTo>
                  <a:cubicBezTo>
                    <a:pt x="43" y="52"/>
                    <a:pt x="44" y="51"/>
                    <a:pt x="44" y="5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8" y="52"/>
                    <a:pt x="52" y="54"/>
                    <a:pt x="56" y="55"/>
                  </a:cubicBezTo>
                  <a:cubicBezTo>
                    <a:pt x="56" y="56"/>
                    <a:pt x="55" y="56"/>
                    <a:pt x="55" y="57"/>
                  </a:cubicBezTo>
                  <a:cubicBezTo>
                    <a:pt x="51" y="56"/>
                    <a:pt x="47" y="54"/>
                    <a:pt x="42" y="52"/>
                  </a:cubicBezTo>
                  <a:close/>
                  <a:moveTo>
                    <a:pt x="45" y="50"/>
                  </a:moveTo>
                  <a:cubicBezTo>
                    <a:pt x="46" y="48"/>
                    <a:pt x="48" y="46"/>
                    <a:pt x="49" y="45"/>
                  </a:cubicBezTo>
                  <a:cubicBezTo>
                    <a:pt x="52" y="48"/>
                    <a:pt x="55" y="49"/>
                    <a:pt x="58" y="51"/>
                  </a:cubicBezTo>
                  <a:cubicBezTo>
                    <a:pt x="60" y="53"/>
                    <a:pt x="58" y="52"/>
                    <a:pt x="57" y="51"/>
                  </a:cubicBezTo>
                  <a:cubicBezTo>
                    <a:pt x="56" y="51"/>
                    <a:pt x="54" y="50"/>
                    <a:pt x="53" y="50"/>
                  </a:cubicBezTo>
                  <a:cubicBezTo>
                    <a:pt x="51" y="49"/>
                    <a:pt x="49" y="48"/>
                    <a:pt x="48" y="47"/>
                  </a:cubicBezTo>
                  <a:cubicBezTo>
                    <a:pt x="47" y="47"/>
                    <a:pt x="47" y="48"/>
                    <a:pt x="47" y="48"/>
                  </a:cubicBezTo>
                  <a:cubicBezTo>
                    <a:pt x="50" y="50"/>
                    <a:pt x="54" y="54"/>
                    <a:pt x="56" y="55"/>
                  </a:cubicBezTo>
                  <a:cubicBezTo>
                    <a:pt x="52" y="53"/>
                    <a:pt x="49" y="51"/>
                    <a:pt x="45" y="50"/>
                  </a:cubicBezTo>
                  <a:close/>
                  <a:moveTo>
                    <a:pt x="50" y="44"/>
                  </a:moveTo>
                  <a:cubicBezTo>
                    <a:pt x="51" y="44"/>
                    <a:pt x="52" y="43"/>
                    <a:pt x="52" y="42"/>
                  </a:cubicBezTo>
                  <a:cubicBezTo>
                    <a:pt x="54" y="45"/>
                    <a:pt x="58" y="48"/>
                    <a:pt x="61" y="50"/>
                  </a:cubicBezTo>
                  <a:cubicBezTo>
                    <a:pt x="60" y="49"/>
                    <a:pt x="59" y="48"/>
                    <a:pt x="57" y="48"/>
                  </a:cubicBezTo>
                  <a:cubicBezTo>
                    <a:pt x="55" y="46"/>
                    <a:pt x="52" y="45"/>
                    <a:pt x="50" y="44"/>
                  </a:cubicBezTo>
                  <a:close/>
                  <a:moveTo>
                    <a:pt x="53" y="41"/>
                  </a:moveTo>
                  <a:cubicBezTo>
                    <a:pt x="54" y="40"/>
                    <a:pt x="55" y="39"/>
                    <a:pt x="56" y="38"/>
                  </a:cubicBezTo>
                  <a:cubicBezTo>
                    <a:pt x="57" y="38"/>
                    <a:pt x="58" y="38"/>
                    <a:pt x="58" y="37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61" y="40"/>
                    <a:pt x="64" y="42"/>
                    <a:pt x="67" y="44"/>
                  </a:cubicBezTo>
                  <a:cubicBezTo>
                    <a:pt x="63" y="42"/>
                    <a:pt x="60" y="41"/>
                    <a:pt x="57" y="39"/>
                  </a:cubicBezTo>
                  <a:cubicBezTo>
                    <a:pt x="56" y="39"/>
                    <a:pt x="56" y="40"/>
                    <a:pt x="56" y="40"/>
                  </a:cubicBezTo>
                  <a:cubicBezTo>
                    <a:pt x="58" y="42"/>
                    <a:pt x="60" y="43"/>
                    <a:pt x="63" y="45"/>
                  </a:cubicBezTo>
                  <a:cubicBezTo>
                    <a:pt x="59" y="44"/>
                    <a:pt x="56" y="42"/>
                    <a:pt x="53" y="41"/>
                  </a:cubicBezTo>
                  <a:close/>
                  <a:moveTo>
                    <a:pt x="59" y="37"/>
                  </a:moveTo>
                  <a:cubicBezTo>
                    <a:pt x="60" y="36"/>
                    <a:pt x="61" y="35"/>
                    <a:pt x="62" y="34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5" y="40"/>
                    <a:pt x="72" y="42"/>
                    <a:pt x="76" y="46"/>
                  </a:cubicBezTo>
                  <a:cubicBezTo>
                    <a:pt x="79" y="48"/>
                    <a:pt x="75" y="45"/>
                    <a:pt x="74" y="45"/>
                  </a:cubicBezTo>
                  <a:cubicBezTo>
                    <a:pt x="73" y="44"/>
                    <a:pt x="71" y="43"/>
                    <a:pt x="70" y="42"/>
                  </a:cubicBezTo>
                  <a:cubicBezTo>
                    <a:pt x="66" y="40"/>
                    <a:pt x="63" y="38"/>
                    <a:pt x="59" y="37"/>
                  </a:cubicBezTo>
                  <a:cubicBezTo>
                    <a:pt x="59" y="37"/>
                    <a:pt x="59" y="37"/>
                    <a:pt x="59" y="37"/>
                  </a:cubicBezTo>
                  <a:close/>
                  <a:moveTo>
                    <a:pt x="62" y="34"/>
                  </a:moveTo>
                  <a:cubicBezTo>
                    <a:pt x="63" y="34"/>
                    <a:pt x="63" y="33"/>
                    <a:pt x="64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7" y="35"/>
                    <a:pt x="69" y="37"/>
                    <a:pt x="71" y="38"/>
                  </a:cubicBezTo>
                  <a:cubicBezTo>
                    <a:pt x="68" y="37"/>
                    <a:pt x="65" y="35"/>
                    <a:pt x="62" y="34"/>
                  </a:cubicBezTo>
                  <a:cubicBezTo>
                    <a:pt x="62" y="34"/>
                    <a:pt x="62" y="34"/>
                    <a:pt x="62" y="34"/>
                  </a:cubicBezTo>
                  <a:close/>
                  <a:moveTo>
                    <a:pt x="64" y="33"/>
                  </a:moveTo>
                  <a:cubicBezTo>
                    <a:pt x="69" y="30"/>
                    <a:pt x="73" y="27"/>
                    <a:pt x="78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8" y="25"/>
                    <a:pt x="77" y="26"/>
                    <a:pt x="78" y="26"/>
                  </a:cubicBezTo>
                  <a:cubicBezTo>
                    <a:pt x="79" y="26"/>
                    <a:pt x="80" y="27"/>
                    <a:pt x="81" y="27"/>
                  </a:cubicBezTo>
                  <a:cubicBezTo>
                    <a:pt x="79" y="27"/>
                    <a:pt x="78" y="26"/>
                    <a:pt x="77" y="26"/>
                  </a:cubicBezTo>
                  <a:cubicBezTo>
                    <a:pt x="77" y="26"/>
                    <a:pt x="77" y="27"/>
                    <a:pt x="77" y="27"/>
                  </a:cubicBezTo>
                  <a:cubicBezTo>
                    <a:pt x="77" y="27"/>
                    <a:pt x="78" y="27"/>
                    <a:pt x="78" y="28"/>
                  </a:cubicBezTo>
                  <a:cubicBezTo>
                    <a:pt x="78" y="28"/>
                    <a:pt x="78" y="28"/>
                    <a:pt x="78" y="28"/>
                  </a:cubicBezTo>
                  <a:cubicBezTo>
                    <a:pt x="76" y="28"/>
                    <a:pt x="75" y="27"/>
                    <a:pt x="73" y="27"/>
                  </a:cubicBezTo>
                  <a:cubicBezTo>
                    <a:pt x="73" y="27"/>
                    <a:pt x="73" y="28"/>
                    <a:pt x="73" y="28"/>
                  </a:cubicBezTo>
                  <a:cubicBezTo>
                    <a:pt x="74" y="29"/>
                    <a:pt x="75" y="29"/>
                    <a:pt x="76" y="30"/>
                  </a:cubicBezTo>
                  <a:cubicBezTo>
                    <a:pt x="74" y="29"/>
                    <a:pt x="73" y="29"/>
                    <a:pt x="72" y="29"/>
                  </a:cubicBezTo>
                  <a:cubicBezTo>
                    <a:pt x="71" y="29"/>
                    <a:pt x="71" y="29"/>
                    <a:pt x="72" y="29"/>
                  </a:cubicBezTo>
                  <a:cubicBezTo>
                    <a:pt x="73" y="30"/>
                    <a:pt x="74" y="30"/>
                    <a:pt x="76" y="31"/>
                  </a:cubicBezTo>
                  <a:cubicBezTo>
                    <a:pt x="75" y="33"/>
                    <a:pt x="76" y="35"/>
                    <a:pt x="79" y="35"/>
                  </a:cubicBezTo>
                  <a:cubicBezTo>
                    <a:pt x="79" y="35"/>
                    <a:pt x="80" y="35"/>
                    <a:pt x="80" y="35"/>
                  </a:cubicBezTo>
                  <a:cubicBezTo>
                    <a:pt x="81" y="36"/>
                    <a:pt x="82" y="37"/>
                    <a:pt x="84" y="38"/>
                  </a:cubicBezTo>
                  <a:cubicBezTo>
                    <a:pt x="84" y="38"/>
                    <a:pt x="84" y="38"/>
                    <a:pt x="84" y="39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84" y="38"/>
                    <a:pt x="84" y="38"/>
                    <a:pt x="83" y="38"/>
                  </a:cubicBezTo>
                  <a:cubicBezTo>
                    <a:pt x="82" y="38"/>
                    <a:pt x="81" y="37"/>
                    <a:pt x="80" y="37"/>
                  </a:cubicBezTo>
                  <a:cubicBezTo>
                    <a:pt x="76" y="34"/>
                    <a:pt x="73" y="32"/>
                    <a:pt x="69" y="30"/>
                  </a:cubicBezTo>
                  <a:cubicBezTo>
                    <a:pt x="69" y="30"/>
                    <a:pt x="68" y="31"/>
                    <a:pt x="69" y="31"/>
                  </a:cubicBezTo>
                  <a:cubicBezTo>
                    <a:pt x="74" y="33"/>
                    <a:pt x="78" y="37"/>
                    <a:pt x="84" y="39"/>
                  </a:cubicBezTo>
                  <a:cubicBezTo>
                    <a:pt x="83" y="39"/>
                    <a:pt x="83" y="40"/>
                    <a:pt x="83" y="40"/>
                  </a:cubicBezTo>
                  <a:cubicBezTo>
                    <a:pt x="83" y="40"/>
                    <a:pt x="83" y="40"/>
                    <a:pt x="83" y="40"/>
                  </a:cubicBezTo>
                  <a:cubicBezTo>
                    <a:pt x="80" y="38"/>
                    <a:pt x="77" y="37"/>
                    <a:pt x="74" y="35"/>
                  </a:cubicBezTo>
                  <a:cubicBezTo>
                    <a:pt x="73" y="34"/>
                    <a:pt x="71" y="33"/>
                    <a:pt x="70" y="32"/>
                  </a:cubicBezTo>
                  <a:cubicBezTo>
                    <a:pt x="70" y="32"/>
                    <a:pt x="69" y="32"/>
                    <a:pt x="69" y="32"/>
                  </a:cubicBezTo>
                  <a:cubicBezTo>
                    <a:pt x="69" y="32"/>
                    <a:pt x="68" y="31"/>
                    <a:pt x="67" y="31"/>
                  </a:cubicBezTo>
                  <a:cubicBezTo>
                    <a:pt x="67" y="31"/>
                    <a:pt x="67" y="31"/>
                    <a:pt x="67" y="32"/>
                  </a:cubicBezTo>
                  <a:cubicBezTo>
                    <a:pt x="71" y="35"/>
                    <a:pt x="76" y="39"/>
                    <a:pt x="80" y="41"/>
                  </a:cubicBezTo>
                  <a:cubicBezTo>
                    <a:pt x="75" y="38"/>
                    <a:pt x="70" y="35"/>
                    <a:pt x="65" y="33"/>
                  </a:cubicBezTo>
                  <a:cubicBezTo>
                    <a:pt x="65" y="33"/>
                    <a:pt x="64" y="33"/>
                    <a:pt x="64" y="33"/>
                  </a:cubicBezTo>
                  <a:close/>
                  <a:moveTo>
                    <a:pt x="94" y="37"/>
                  </a:moveTo>
                  <a:cubicBezTo>
                    <a:pt x="93" y="36"/>
                    <a:pt x="92" y="36"/>
                    <a:pt x="91" y="35"/>
                  </a:cubicBezTo>
                  <a:cubicBezTo>
                    <a:pt x="86" y="32"/>
                    <a:pt x="91" y="34"/>
                    <a:pt x="93" y="34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5" y="36"/>
                    <a:pt x="96" y="37"/>
                    <a:pt x="98" y="39"/>
                  </a:cubicBezTo>
                  <a:cubicBezTo>
                    <a:pt x="98" y="39"/>
                    <a:pt x="98" y="39"/>
                    <a:pt x="98" y="39"/>
                  </a:cubicBezTo>
                  <a:cubicBezTo>
                    <a:pt x="98" y="38"/>
                    <a:pt x="98" y="38"/>
                    <a:pt x="98" y="38"/>
                  </a:cubicBezTo>
                  <a:cubicBezTo>
                    <a:pt x="96" y="38"/>
                    <a:pt x="95" y="37"/>
                    <a:pt x="94" y="37"/>
                  </a:cubicBezTo>
                  <a:close/>
                  <a:moveTo>
                    <a:pt x="94" y="34"/>
                  </a:moveTo>
                  <a:cubicBezTo>
                    <a:pt x="94" y="34"/>
                    <a:pt x="94" y="34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lose/>
                  <a:moveTo>
                    <a:pt x="90" y="32"/>
                  </a:moveTo>
                  <a:cubicBezTo>
                    <a:pt x="91" y="32"/>
                    <a:pt x="92" y="31"/>
                    <a:pt x="92" y="30"/>
                  </a:cubicBezTo>
                  <a:cubicBezTo>
                    <a:pt x="92" y="30"/>
                    <a:pt x="92" y="30"/>
                    <a:pt x="92" y="31"/>
                  </a:cubicBezTo>
                  <a:cubicBezTo>
                    <a:pt x="93" y="32"/>
                    <a:pt x="94" y="32"/>
                    <a:pt x="95" y="34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4" y="33"/>
                    <a:pt x="93" y="33"/>
                    <a:pt x="93" y="33"/>
                  </a:cubicBezTo>
                  <a:cubicBezTo>
                    <a:pt x="92" y="32"/>
                    <a:pt x="92" y="33"/>
                    <a:pt x="92" y="33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92" y="33"/>
                    <a:pt x="92" y="33"/>
                    <a:pt x="91" y="33"/>
                  </a:cubicBezTo>
                  <a:cubicBezTo>
                    <a:pt x="91" y="32"/>
                    <a:pt x="90" y="32"/>
                    <a:pt x="90" y="32"/>
                  </a:cubicBezTo>
                  <a:close/>
                  <a:moveTo>
                    <a:pt x="93" y="30"/>
                  </a:moveTo>
                  <a:cubicBezTo>
                    <a:pt x="93" y="30"/>
                    <a:pt x="93" y="30"/>
                    <a:pt x="93" y="30"/>
                  </a:cubicBezTo>
                  <a:cubicBezTo>
                    <a:pt x="93" y="30"/>
                    <a:pt x="94" y="29"/>
                    <a:pt x="94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6" y="31"/>
                    <a:pt x="98" y="32"/>
                    <a:pt x="93" y="30"/>
                  </a:cubicBezTo>
                  <a:cubicBezTo>
                    <a:pt x="93" y="30"/>
                    <a:pt x="93" y="30"/>
                    <a:pt x="93" y="30"/>
                  </a:cubicBezTo>
                  <a:close/>
                  <a:moveTo>
                    <a:pt x="95" y="28"/>
                  </a:moveTo>
                  <a:cubicBezTo>
                    <a:pt x="95" y="28"/>
                    <a:pt x="95" y="28"/>
                    <a:pt x="96" y="28"/>
                  </a:cubicBezTo>
                  <a:cubicBezTo>
                    <a:pt x="97" y="27"/>
                    <a:pt x="97" y="28"/>
                    <a:pt x="97" y="29"/>
                  </a:cubicBezTo>
                  <a:cubicBezTo>
                    <a:pt x="97" y="29"/>
                    <a:pt x="96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lose/>
                  <a:moveTo>
                    <a:pt x="97" y="29"/>
                  </a:moveTo>
                  <a:cubicBezTo>
                    <a:pt x="97" y="30"/>
                    <a:pt x="97" y="30"/>
                    <a:pt x="97" y="31"/>
                  </a:cubicBezTo>
                  <a:cubicBezTo>
                    <a:pt x="97" y="30"/>
                    <a:pt x="96" y="29"/>
                    <a:pt x="97" y="29"/>
                  </a:cubicBezTo>
                  <a:close/>
                  <a:moveTo>
                    <a:pt x="102" y="37"/>
                  </a:moveTo>
                  <a:cubicBezTo>
                    <a:pt x="102" y="37"/>
                    <a:pt x="103" y="37"/>
                    <a:pt x="103" y="38"/>
                  </a:cubicBezTo>
                  <a:cubicBezTo>
                    <a:pt x="103" y="38"/>
                    <a:pt x="105" y="39"/>
                    <a:pt x="105" y="39"/>
                  </a:cubicBezTo>
                  <a:cubicBezTo>
                    <a:pt x="105" y="39"/>
                    <a:pt x="105" y="39"/>
                    <a:pt x="105" y="40"/>
                  </a:cubicBezTo>
                  <a:cubicBezTo>
                    <a:pt x="105" y="39"/>
                    <a:pt x="105" y="39"/>
                    <a:pt x="105" y="39"/>
                  </a:cubicBezTo>
                  <a:cubicBezTo>
                    <a:pt x="102" y="39"/>
                    <a:pt x="100" y="37"/>
                    <a:pt x="97" y="35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96" y="34"/>
                    <a:pt x="96" y="33"/>
                    <a:pt x="95" y="32"/>
                  </a:cubicBezTo>
                  <a:cubicBezTo>
                    <a:pt x="93" y="31"/>
                    <a:pt x="96" y="32"/>
                    <a:pt x="97" y="32"/>
                  </a:cubicBezTo>
                  <a:cubicBezTo>
                    <a:pt x="97" y="33"/>
                    <a:pt x="97" y="33"/>
                    <a:pt x="97" y="34"/>
                  </a:cubicBezTo>
                  <a:cubicBezTo>
                    <a:pt x="98" y="36"/>
                    <a:pt x="100" y="37"/>
                    <a:pt x="102" y="37"/>
                  </a:cubicBezTo>
                  <a:close/>
                  <a:moveTo>
                    <a:pt x="106" y="36"/>
                  </a:moveTo>
                  <a:cubicBezTo>
                    <a:pt x="107" y="37"/>
                    <a:pt x="108" y="38"/>
                    <a:pt x="108" y="38"/>
                  </a:cubicBezTo>
                  <a:cubicBezTo>
                    <a:pt x="107" y="38"/>
                    <a:pt x="105" y="37"/>
                    <a:pt x="104" y="36"/>
                  </a:cubicBezTo>
                  <a:cubicBezTo>
                    <a:pt x="105" y="36"/>
                    <a:pt x="105" y="36"/>
                    <a:pt x="106" y="36"/>
                  </a:cubicBezTo>
                  <a:cubicBezTo>
                    <a:pt x="106" y="36"/>
                    <a:pt x="106" y="36"/>
                    <a:pt x="106" y="36"/>
                  </a:cubicBezTo>
                  <a:close/>
                  <a:moveTo>
                    <a:pt x="107" y="36"/>
                  </a:moveTo>
                  <a:cubicBezTo>
                    <a:pt x="108" y="35"/>
                    <a:pt x="109" y="35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2" y="38"/>
                    <a:pt x="110" y="37"/>
                  </a:cubicBezTo>
                  <a:cubicBezTo>
                    <a:pt x="108" y="36"/>
                    <a:pt x="108" y="36"/>
                    <a:pt x="107" y="36"/>
                  </a:cubicBezTo>
                  <a:close/>
                  <a:moveTo>
                    <a:pt x="110" y="35"/>
                  </a:moveTo>
                  <a:cubicBezTo>
                    <a:pt x="112" y="35"/>
                    <a:pt x="113" y="35"/>
                    <a:pt x="113" y="36"/>
                  </a:cubicBezTo>
                  <a:cubicBezTo>
                    <a:pt x="113" y="36"/>
                    <a:pt x="113" y="36"/>
                    <a:pt x="113" y="36"/>
                  </a:cubicBezTo>
                  <a:cubicBezTo>
                    <a:pt x="112" y="36"/>
                    <a:pt x="111" y="36"/>
                    <a:pt x="110" y="35"/>
                  </a:cubicBezTo>
                  <a:close/>
                  <a:moveTo>
                    <a:pt x="112" y="37"/>
                  </a:moveTo>
                  <a:cubicBezTo>
                    <a:pt x="112" y="37"/>
                    <a:pt x="112" y="37"/>
                    <a:pt x="112" y="37"/>
                  </a:cubicBezTo>
                  <a:cubicBezTo>
                    <a:pt x="111" y="36"/>
                    <a:pt x="111" y="36"/>
                    <a:pt x="112" y="37"/>
                  </a:cubicBezTo>
                  <a:close/>
                  <a:moveTo>
                    <a:pt x="111" y="38"/>
                  </a:moveTo>
                  <a:cubicBezTo>
                    <a:pt x="111" y="38"/>
                    <a:pt x="110" y="38"/>
                    <a:pt x="110" y="38"/>
                  </a:cubicBezTo>
                  <a:cubicBezTo>
                    <a:pt x="108" y="37"/>
                    <a:pt x="110" y="38"/>
                    <a:pt x="111" y="38"/>
                  </a:cubicBezTo>
                  <a:close/>
                  <a:moveTo>
                    <a:pt x="108" y="39"/>
                  </a:moveTo>
                  <a:cubicBezTo>
                    <a:pt x="108" y="39"/>
                    <a:pt x="107" y="39"/>
                    <a:pt x="106" y="39"/>
                  </a:cubicBezTo>
                  <a:cubicBezTo>
                    <a:pt x="105" y="38"/>
                    <a:pt x="104" y="37"/>
                    <a:pt x="104" y="37"/>
                  </a:cubicBezTo>
                  <a:cubicBezTo>
                    <a:pt x="105" y="38"/>
                    <a:pt x="107" y="38"/>
                    <a:pt x="108" y="39"/>
                  </a:cubicBezTo>
                  <a:close/>
                  <a:moveTo>
                    <a:pt x="104" y="40"/>
                  </a:moveTo>
                  <a:cubicBezTo>
                    <a:pt x="103" y="40"/>
                    <a:pt x="102" y="40"/>
                    <a:pt x="101" y="40"/>
                  </a:cubicBezTo>
                  <a:cubicBezTo>
                    <a:pt x="100" y="39"/>
                    <a:pt x="99" y="38"/>
                    <a:pt x="98" y="37"/>
                  </a:cubicBezTo>
                  <a:cubicBezTo>
                    <a:pt x="97" y="37"/>
                    <a:pt x="96" y="36"/>
                    <a:pt x="95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9" y="37"/>
                    <a:pt x="101" y="39"/>
                    <a:pt x="104" y="40"/>
                  </a:cubicBezTo>
                  <a:close/>
                  <a:moveTo>
                    <a:pt x="92" y="36"/>
                  </a:moveTo>
                  <a:cubicBezTo>
                    <a:pt x="91" y="36"/>
                    <a:pt x="91" y="36"/>
                    <a:pt x="91" y="36"/>
                  </a:cubicBezTo>
                  <a:cubicBezTo>
                    <a:pt x="91" y="36"/>
                    <a:pt x="90" y="36"/>
                    <a:pt x="90" y="36"/>
                  </a:cubicBezTo>
                  <a:cubicBezTo>
                    <a:pt x="89" y="35"/>
                    <a:pt x="87" y="34"/>
                    <a:pt x="86" y="34"/>
                  </a:cubicBezTo>
                  <a:cubicBezTo>
                    <a:pt x="86" y="33"/>
                    <a:pt x="87" y="33"/>
                    <a:pt x="88" y="33"/>
                  </a:cubicBezTo>
                  <a:cubicBezTo>
                    <a:pt x="89" y="34"/>
                    <a:pt x="90" y="35"/>
                    <a:pt x="92" y="36"/>
                  </a:cubicBezTo>
                  <a:close/>
                  <a:moveTo>
                    <a:pt x="82" y="27"/>
                  </a:moveTo>
                  <a:cubicBezTo>
                    <a:pt x="81" y="26"/>
                    <a:pt x="80" y="26"/>
                    <a:pt x="79" y="26"/>
                  </a:cubicBezTo>
                  <a:cubicBezTo>
                    <a:pt x="81" y="26"/>
                    <a:pt x="83" y="26"/>
                    <a:pt x="84" y="27"/>
                  </a:cubicBezTo>
                  <a:cubicBezTo>
                    <a:pt x="84" y="27"/>
                    <a:pt x="83" y="27"/>
                    <a:pt x="82" y="27"/>
                  </a:cubicBezTo>
                  <a:close/>
                  <a:moveTo>
                    <a:pt x="76" y="29"/>
                  </a:moveTo>
                  <a:cubicBezTo>
                    <a:pt x="76" y="29"/>
                    <a:pt x="75" y="29"/>
                    <a:pt x="75" y="28"/>
                  </a:cubicBezTo>
                  <a:cubicBezTo>
                    <a:pt x="75" y="28"/>
                    <a:pt x="76" y="28"/>
                    <a:pt x="77" y="29"/>
                  </a:cubicBezTo>
                  <a:cubicBezTo>
                    <a:pt x="77" y="29"/>
                    <a:pt x="76" y="29"/>
                    <a:pt x="76" y="29"/>
                  </a:cubicBezTo>
                  <a:close/>
                  <a:moveTo>
                    <a:pt x="78" y="27"/>
                  </a:moveTo>
                  <a:cubicBezTo>
                    <a:pt x="79" y="27"/>
                    <a:pt x="79" y="27"/>
                    <a:pt x="79" y="27"/>
                  </a:cubicBezTo>
                  <a:cubicBezTo>
                    <a:pt x="79" y="27"/>
                    <a:pt x="79" y="27"/>
                    <a:pt x="79" y="28"/>
                  </a:cubicBezTo>
                  <a:cubicBezTo>
                    <a:pt x="79" y="27"/>
                    <a:pt x="78" y="27"/>
                    <a:pt x="78" y="27"/>
                  </a:cubicBezTo>
                  <a:close/>
                  <a:moveTo>
                    <a:pt x="84" y="35"/>
                  </a:moveTo>
                  <a:cubicBezTo>
                    <a:pt x="84" y="35"/>
                    <a:pt x="83" y="35"/>
                    <a:pt x="83" y="34"/>
                  </a:cubicBezTo>
                  <a:cubicBezTo>
                    <a:pt x="83" y="34"/>
                    <a:pt x="84" y="34"/>
                    <a:pt x="85" y="34"/>
                  </a:cubicBezTo>
                  <a:cubicBezTo>
                    <a:pt x="85" y="35"/>
                    <a:pt x="86" y="35"/>
                    <a:pt x="87" y="36"/>
                  </a:cubicBezTo>
                  <a:cubicBezTo>
                    <a:pt x="87" y="36"/>
                    <a:pt x="87" y="37"/>
                    <a:pt x="87" y="37"/>
                  </a:cubicBezTo>
                  <a:cubicBezTo>
                    <a:pt x="87" y="37"/>
                    <a:pt x="87" y="37"/>
                    <a:pt x="87" y="37"/>
                  </a:cubicBezTo>
                  <a:cubicBezTo>
                    <a:pt x="86" y="37"/>
                    <a:pt x="84" y="35"/>
                    <a:pt x="84" y="35"/>
                  </a:cubicBezTo>
                  <a:close/>
                  <a:moveTo>
                    <a:pt x="89" y="36"/>
                  </a:moveTo>
                  <a:cubicBezTo>
                    <a:pt x="89" y="36"/>
                    <a:pt x="89" y="36"/>
                    <a:pt x="88" y="36"/>
                  </a:cubicBezTo>
                  <a:cubicBezTo>
                    <a:pt x="87" y="36"/>
                    <a:pt x="87" y="35"/>
                    <a:pt x="86" y="34"/>
                  </a:cubicBezTo>
                  <a:cubicBezTo>
                    <a:pt x="87" y="35"/>
                    <a:pt x="88" y="36"/>
                    <a:pt x="89" y="36"/>
                  </a:cubicBezTo>
                  <a:close/>
                  <a:moveTo>
                    <a:pt x="86" y="37"/>
                  </a:moveTo>
                  <a:cubicBezTo>
                    <a:pt x="86" y="37"/>
                    <a:pt x="85" y="38"/>
                    <a:pt x="85" y="38"/>
                  </a:cubicBezTo>
                  <a:cubicBezTo>
                    <a:pt x="84" y="37"/>
                    <a:pt x="82" y="36"/>
                    <a:pt x="81" y="35"/>
                  </a:cubicBezTo>
                  <a:cubicBezTo>
                    <a:pt x="81" y="35"/>
                    <a:pt x="81" y="35"/>
                    <a:pt x="81" y="35"/>
                  </a:cubicBezTo>
                  <a:cubicBezTo>
                    <a:pt x="81" y="35"/>
                    <a:pt x="81" y="35"/>
                    <a:pt x="82" y="35"/>
                  </a:cubicBezTo>
                  <a:cubicBezTo>
                    <a:pt x="82" y="35"/>
                    <a:pt x="82" y="35"/>
                    <a:pt x="83" y="35"/>
                  </a:cubicBezTo>
                  <a:cubicBezTo>
                    <a:pt x="84" y="36"/>
                    <a:pt x="85" y="37"/>
                    <a:pt x="86" y="37"/>
                  </a:cubicBezTo>
                  <a:close/>
                  <a:moveTo>
                    <a:pt x="222" y="134"/>
                  </a:moveTo>
                  <a:cubicBezTo>
                    <a:pt x="221" y="133"/>
                    <a:pt x="220" y="132"/>
                    <a:pt x="219" y="131"/>
                  </a:cubicBezTo>
                  <a:cubicBezTo>
                    <a:pt x="217" y="129"/>
                    <a:pt x="221" y="131"/>
                    <a:pt x="222" y="131"/>
                  </a:cubicBezTo>
                  <a:cubicBezTo>
                    <a:pt x="222" y="131"/>
                    <a:pt x="222" y="131"/>
                    <a:pt x="223" y="131"/>
                  </a:cubicBezTo>
                  <a:cubicBezTo>
                    <a:pt x="222" y="132"/>
                    <a:pt x="222" y="133"/>
                    <a:pt x="222" y="134"/>
                  </a:cubicBezTo>
                  <a:close/>
                  <a:moveTo>
                    <a:pt x="223" y="127"/>
                  </a:moveTo>
                  <a:cubicBezTo>
                    <a:pt x="222" y="126"/>
                    <a:pt x="221" y="125"/>
                    <a:pt x="219" y="124"/>
                  </a:cubicBezTo>
                  <a:cubicBezTo>
                    <a:pt x="219" y="123"/>
                    <a:pt x="218" y="123"/>
                    <a:pt x="218" y="123"/>
                  </a:cubicBezTo>
                  <a:cubicBezTo>
                    <a:pt x="218" y="122"/>
                    <a:pt x="218" y="122"/>
                    <a:pt x="218" y="122"/>
                  </a:cubicBezTo>
                  <a:cubicBezTo>
                    <a:pt x="218" y="122"/>
                    <a:pt x="219" y="122"/>
                    <a:pt x="219" y="123"/>
                  </a:cubicBezTo>
                  <a:cubicBezTo>
                    <a:pt x="221" y="123"/>
                    <a:pt x="222" y="124"/>
                    <a:pt x="224" y="124"/>
                  </a:cubicBezTo>
                  <a:cubicBezTo>
                    <a:pt x="223" y="125"/>
                    <a:pt x="223" y="126"/>
                    <a:pt x="223" y="127"/>
                  </a:cubicBezTo>
                  <a:close/>
                  <a:moveTo>
                    <a:pt x="223" y="128"/>
                  </a:moveTo>
                  <a:cubicBezTo>
                    <a:pt x="223" y="129"/>
                    <a:pt x="223" y="130"/>
                    <a:pt x="223" y="131"/>
                  </a:cubicBezTo>
                  <a:cubicBezTo>
                    <a:pt x="223" y="131"/>
                    <a:pt x="223" y="131"/>
                    <a:pt x="223" y="131"/>
                  </a:cubicBezTo>
                  <a:cubicBezTo>
                    <a:pt x="221" y="129"/>
                    <a:pt x="220" y="128"/>
                    <a:pt x="219" y="127"/>
                  </a:cubicBezTo>
                  <a:cubicBezTo>
                    <a:pt x="220" y="126"/>
                    <a:pt x="220" y="127"/>
                    <a:pt x="221" y="127"/>
                  </a:cubicBezTo>
                  <a:cubicBezTo>
                    <a:pt x="222" y="128"/>
                    <a:pt x="222" y="128"/>
                    <a:pt x="223" y="128"/>
                  </a:cubicBezTo>
                  <a:cubicBezTo>
                    <a:pt x="223" y="128"/>
                    <a:pt x="223" y="128"/>
                    <a:pt x="223" y="128"/>
                  </a:cubicBezTo>
                  <a:close/>
                  <a:moveTo>
                    <a:pt x="218" y="130"/>
                  </a:moveTo>
                  <a:cubicBezTo>
                    <a:pt x="218" y="131"/>
                    <a:pt x="219" y="132"/>
                    <a:pt x="220" y="133"/>
                  </a:cubicBezTo>
                  <a:cubicBezTo>
                    <a:pt x="221" y="134"/>
                    <a:pt x="219" y="133"/>
                    <a:pt x="218" y="133"/>
                  </a:cubicBezTo>
                  <a:cubicBezTo>
                    <a:pt x="218" y="133"/>
                    <a:pt x="218" y="133"/>
                    <a:pt x="218" y="133"/>
                  </a:cubicBezTo>
                  <a:cubicBezTo>
                    <a:pt x="218" y="132"/>
                    <a:pt x="218" y="131"/>
                    <a:pt x="218" y="130"/>
                  </a:cubicBezTo>
                  <a:close/>
                  <a:moveTo>
                    <a:pt x="222" y="135"/>
                  </a:moveTo>
                  <a:cubicBezTo>
                    <a:pt x="221" y="136"/>
                    <a:pt x="221" y="137"/>
                    <a:pt x="221" y="139"/>
                  </a:cubicBezTo>
                  <a:cubicBezTo>
                    <a:pt x="221" y="138"/>
                    <a:pt x="221" y="137"/>
                    <a:pt x="220" y="137"/>
                  </a:cubicBezTo>
                  <a:cubicBezTo>
                    <a:pt x="220" y="136"/>
                    <a:pt x="219" y="136"/>
                    <a:pt x="219" y="135"/>
                  </a:cubicBezTo>
                  <a:cubicBezTo>
                    <a:pt x="217" y="133"/>
                    <a:pt x="221" y="135"/>
                    <a:pt x="222" y="135"/>
                  </a:cubicBezTo>
                  <a:cubicBezTo>
                    <a:pt x="222" y="135"/>
                    <a:pt x="222" y="135"/>
                    <a:pt x="222" y="135"/>
                  </a:cubicBezTo>
                  <a:close/>
                  <a:moveTo>
                    <a:pt x="220" y="140"/>
                  </a:moveTo>
                  <a:cubicBezTo>
                    <a:pt x="220" y="140"/>
                    <a:pt x="220" y="140"/>
                    <a:pt x="220" y="141"/>
                  </a:cubicBezTo>
                  <a:cubicBezTo>
                    <a:pt x="220" y="141"/>
                    <a:pt x="220" y="140"/>
                    <a:pt x="220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0" y="140"/>
                    <a:pt x="220" y="140"/>
                    <a:pt x="220" y="140"/>
                  </a:cubicBezTo>
                  <a:close/>
                  <a:moveTo>
                    <a:pt x="219" y="137"/>
                  </a:moveTo>
                  <a:cubicBezTo>
                    <a:pt x="219" y="136"/>
                    <a:pt x="218" y="136"/>
                    <a:pt x="218" y="136"/>
                  </a:cubicBezTo>
                  <a:cubicBezTo>
                    <a:pt x="219" y="137"/>
                    <a:pt x="220" y="138"/>
                    <a:pt x="220" y="139"/>
                  </a:cubicBezTo>
                  <a:cubicBezTo>
                    <a:pt x="219" y="139"/>
                    <a:pt x="219" y="138"/>
                    <a:pt x="219" y="137"/>
                  </a:cubicBezTo>
                  <a:close/>
                  <a:moveTo>
                    <a:pt x="218" y="127"/>
                  </a:moveTo>
                  <a:cubicBezTo>
                    <a:pt x="218" y="128"/>
                    <a:pt x="219" y="128"/>
                    <a:pt x="220" y="129"/>
                  </a:cubicBezTo>
                  <a:cubicBezTo>
                    <a:pt x="220" y="129"/>
                    <a:pt x="223" y="131"/>
                    <a:pt x="220" y="130"/>
                  </a:cubicBezTo>
                  <a:cubicBezTo>
                    <a:pt x="219" y="130"/>
                    <a:pt x="219" y="129"/>
                    <a:pt x="218" y="129"/>
                  </a:cubicBezTo>
                  <a:cubicBezTo>
                    <a:pt x="218" y="129"/>
                    <a:pt x="218" y="129"/>
                    <a:pt x="218" y="129"/>
                  </a:cubicBezTo>
                  <a:cubicBezTo>
                    <a:pt x="218" y="129"/>
                    <a:pt x="218" y="128"/>
                    <a:pt x="218" y="127"/>
                  </a:cubicBezTo>
                  <a:cubicBezTo>
                    <a:pt x="218" y="127"/>
                    <a:pt x="218" y="127"/>
                    <a:pt x="218" y="127"/>
                  </a:cubicBezTo>
                  <a:close/>
                  <a:moveTo>
                    <a:pt x="218" y="124"/>
                  </a:moveTo>
                  <a:cubicBezTo>
                    <a:pt x="219" y="125"/>
                    <a:pt x="221" y="125"/>
                    <a:pt x="222" y="127"/>
                  </a:cubicBezTo>
                  <a:cubicBezTo>
                    <a:pt x="223" y="127"/>
                    <a:pt x="223" y="127"/>
                    <a:pt x="221" y="127"/>
                  </a:cubicBezTo>
                  <a:cubicBezTo>
                    <a:pt x="221" y="126"/>
                    <a:pt x="220" y="126"/>
                    <a:pt x="219" y="126"/>
                  </a:cubicBezTo>
                  <a:cubicBezTo>
                    <a:pt x="219" y="125"/>
                    <a:pt x="218" y="125"/>
                    <a:pt x="218" y="125"/>
                  </a:cubicBezTo>
                  <a:cubicBezTo>
                    <a:pt x="218" y="125"/>
                    <a:pt x="218" y="124"/>
                    <a:pt x="218" y="124"/>
                  </a:cubicBezTo>
                  <a:close/>
                  <a:moveTo>
                    <a:pt x="215" y="118"/>
                  </a:moveTo>
                  <a:cubicBezTo>
                    <a:pt x="214" y="118"/>
                    <a:pt x="213" y="118"/>
                    <a:pt x="212" y="118"/>
                  </a:cubicBezTo>
                  <a:cubicBezTo>
                    <a:pt x="211" y="117"/>
                    <a:pt x="209" y="116"/>
                    <a:pt x="208" y="115"/>
                  </a:cubicBezTo>
                  <a:cubicBezTo>
                    <a:pt x="206" y="114"/>
                    <a:pt x="207" y="114"/>
                    <a:pt x="208" y="115"/>
                  </a:cubicBezTo>
                  <a:cubicBezTo>
                    <a:pt x="210" y="115"/>
                    <a:pt x="211" y="116"/>
                    <a:pt x="213" y="117"/>
                  </a:cubicBezTo>
                  <a:cubicBezTo>
                    <a:pt x="216" y="119"/>
                    <a:pt x="220" y="120"/>
                    <a:pt x="224" y="122"/>
                  </a:cubicBezTo>
                  <a:cubicBezTo>
                    <a:pt x="224" y="122"/>
                    <a:pt x="224" y="123"/>
                    <a:pt x="224" y="124"/>
                  </a:cubicBezTo>
                  <a:cubicBezTo>
                    <a:pt x="222" y="123"/>
                    <a:pt x="220" y="122"/>
                    <a:pt x="217" y="121"/>
                  </a:cubicBezTo>
                  <a:cubicBezTo>
                    <a:pt x="217" y="120"/>
                    <a:pt x="216" y="119"/>
                    <a:pt x="215" y="118"/>
                  </a:cubicBezTo>
                  <a:close/>
                  <a:moveTo>
                    <a:pt x="218" y="78"/>
                  </a:moveTo>
                  <a:cubicBezTo>
                    <a:pt x="216" y="77"/>
                    <a:pt x="214" y="76"/>
                    <a:pt x="212" y="75"/>
                  </a:cubicBezTo>
                  <a:cubicBezTo>
                    <a:pt x="209" y="73"/>
                    <a:pt x="213" y="75"/>
                    <a:pt x="214" y="76"/>
                  </a:cubicBezTo>
                  <a:cubicBezTo>
                    <a:pt x="215" y="76"/>
                    <a:pt x="216" y="77"/>
                    <a:pt x="217" y="77"/>
                  </a:cubicBezTo>
                  <a:cubicBezTo>
                    <a:pt x="217" y="78"/>
                    <a:pt x="218" y="78"/>
                    <a:pt x="218" y="78"/>
                  </a:cubicBezTo>
                  <a:close/>
                  <a:moveTo>
                    <a:pt x="209" y="61"/>
                  </a:moveTo>
                  <a:cubicBezTo>
                    <a:pt x="207" y="60"/>
                    <a:pt x="207" y="60"/>
                    <a:pt x="209" y="61"/>
                  </a:cubicBezTo>
                  <a:cubicBezTo>
                    <a:pt x="209" y="61"/>
                    <a:pt x="209" y="61"/>
                    <a:pt x="209" y="61"/>
                  </a:cubicBezTo>
                  <a:close/>
                  <a:moveTo>
                    <a:pt x="211" y="64"/>
                  </a:moveTo>
                  <a:cubicBezTo>
                    <a:pt x="210" y="64"/>
                    <a:pt x="210" y="64"/>
                    <a:pt x="210" y="64"/>
                  </a:cubicBezTo>
                  <a:cubicBezTo>
                    <a:pt x="209" y="63"/>
                    <a:pt x="207" y="62"/>
                    <a:pt x="206" y="62"/>
                  </a:cubicBezTo>
                  <a:cubicBezTo>
                    <a:pt x="208" y="62"/>
                    <a:pt x="209" y="63"/>
                    <a:pt x="210" y="63"/>
                  </a:cubicBezTo>
                  <a:cubicBezTo>
                    <a:pt x="210" y="64"/>
                    <a:pt x="211" y="64"/>
                    <a:pt x="211" y="64"/>
                  </a:cubicBezTo>
                  <a:close/>
                  <a:moveTo>
                    <a:pt x="214" y="70"/>
                  </a:moveTo>
                  <a:cubicBezTo>
                    <a:pt x="212" y="69"/>
                    <a:pt x="210" y="68"/>
                    <a:pt x="208" y="67"/>
                  </a:cubicBezTo>
                  <a:cubicBezTo>
                    <a:pt x="204" y="64"/>
                    <a:pt x="209" y="66"/>
                    <a:pt x="211" y="67"/>
                  </a:cubicBezTo>
                  <a:cubicBezTo>
                    <a:pt x="211" y="67"/>
                    <a:pt x="212" y="67"/>
                    <a:pt x="213" y="68"/>
                  </a:cubicBezTo>
                  <a:cubicBezTo>
                    <a:pt x="213" y="69"/>
                    <a:pt x="214" y="69"/>
                    <a:pt x="214" y="70"/>
                  </a:cubicBezTo>
                  <a:close/>
                  <a:moveTo>
                    <a:pt x="216" y="74"/>
                  </a:moveTo>
                  <a:cubicBezTo>
                    <a:pt x="214" y="73"/>
                    <a:pt x="212" y="72"/>
                    <a:pt x="210" y="71"/>
                  </a:cubicBezTo>
                  <a:cubicBezTo>
                    <a:pt x="209" y="70"/>
                    <a:pt x="208" y="70"/>
                    <a:pt x="207" y="69"/>
                  </a:cubicBezTo>
                  <a:cubicBezTo>
                    <a:pt x="208" y="70"/>
                    <a:pt x="210" y="71"/>
                    <a:pt x="212" y="71"/>
                  </a:cubicBezTo>
                  <a:cubicBezTo>
                    <a:pt x="213" y="72"/>
                    <a:pt x="214" y="72"/>
                    <a:pt x="215" y="72"/>
                  </a:cubicBezTo>
                  <a:cubicBezTo>
                    <a:pt x="215" y="73"/>
                    <a:pt x="216" y="74"/>
                    <a:pt x="216" y="74"/>
                  </a:cubicBezTo>
                  <a:close/>
                  <a:moveTo>
                    <a:pt x="220" y="84"/>
                  </a:moveTo>
                  <a:cubicBezTo>
                    <a:pt x="217" y="82"/>
                    <a:pt x="214" y="81"/>
                    <a:pt x="212" y="79"/>
                  </a:cubicBezTo>
                  <a:cubicBezTo>
                    <a:pt x="207" y="76"/>
                    <a:pt x="214" y="79"/>
                    <a:pt x="215" y="80"/>
                  </a:cubicBezTo>
                  <a:cubicBezTo>
                    <a:pt x="216" y="80"/>
                    <a:pt x="217" y="81"/>
                    <a:pt x="219" y="81"/>
                  </a:cubicBezTo>
                  <a:cubicBezTo>
                    <a:pt x="219" y="82"/>
                    <a:pt x="219" y="83"/>
                    <a:pt x="220" y="84"/>
                  </a:cubicBezTo>
                  <a:close/>
                  <a:moveTo>
                    <a:pt x="209" y="78"/>
                  </a:moveTo>
                  <a:cubicBezTo>
                    <a:pt x="212" y="81"/>
                    <a:pt x="216" y="82"/>
                    <a:pt x="219" y="84"/>
                  </a:cubicBezTo>
                  <a:cubicBezTo>
                    <a:pt x="222" y="86"/>
                    <a:pt x="214" y="83"/>
                    <a:pt x="216" y="83"/>
                  </a:cubicBezTo>
                  <a:cubicBezTo>
                    <a:pt x="215" y="83"/>
                    <a:pt x="214" y="82"/>
                    <a:pt x="213" y="82"/>
                  </a:cubicBezTo>
                  <a:cubicBezTo>
                    <a:pt x="211" y="81"/>
                    <a:pt x="210" y="81"/>
                    <a:pt x="208" y="80"/>
                  </a:cubicBezTo>
                  <a:cubicBezTo>
                    <a:pt x="209" y="80"/>
                    <a:pt x="209" y="79"/>
                    <a:pt x="209" y="78"/>
                  </a:cubicBezTo>
                  <a:close/>
                  <a:moveTo>
                    <a:pt x="221" y="88"/>
                  </a:moveTo>
                  <a:cubicBezTo>
                    <a:pt x="217" y="86"/>
                    <a:pt x="213" y="84"/>
                    <a:pt x="210" y="82"/>
                  </a:cubicBezTo>
                  <a:cubicBezTo>
                    <a:pt x="208" y="81"/>
                    <a:pt x="208" y="81"/>
                    <a:pt x="210" y="81"/>
                  </a:cubicBezTo>
                  <a:cubicBezTo>
                    <a:pt x="212" y="82"/>
                    <a:pt x="214" y="83"/>
                    <a:pt x="215" y="84"/>
                  </a:cubicBezTo>
                  <a:cubicBezTo>
                    <a:pt x="217" y="84"/>
                    <a:pt x="219" y="85"/>
                    <a:pt x="220" y="86"/>
                  </a:cubicBezTo>
                  <a:cubicBezTo>
                    <a:pt x="221" y="87"/>
                    <a:pt x="221" y="87"/>
                    <a:pt x="221" y="88"/>
                  </a:cubicBezTo>
                  <a:close/>
                  <a:moveTo>
                    <a:pt x="222" y="93"/>
                  </a:moveTo>
                  <a:cubicBezTo>
                    <a:pt x="218" y="90"/>
                    <a:pt x="212" y="88"/>
                    <a:pt x="207" y="85"/>
                  </a:cubicBezTo>
                  <a:cubicBezTo>
                    <a:pt x="204" y="84"/>
                    <a:pt x="209" y="85"/>
                    <a:pt x="209" y="85"/>
                  </a:cubicBezTo>
                  <a:cubicBezTo>
                    <a:pt x="211" y="86"/>
                    <a:pt x="213" y="87"/>
                    <a:pt x="215" y="87"/>
                  </a:cubicBezTo>
                  <a:cubicBezTo>
                    <a:pt x="217" y="88"/>
                    <a:pt x="219" y="89"/>
                    <a:pt x="221" y="90"/>
                  </a:cubicBezTo>
                  <a:cubicBezTo>
                    <a:pt x="222" y="91"/>
                    <a:pt x="222" y="92"/>
                    <a:pt x="222" y="93"/>
                  </a:cubicBezTo>
                  <a:close/>
                  <a:moveTo>
                    <a:pt x="223" y="98"/>
                  </a:moveTo>
                  <a:cubicBezTo>
                    <a:pt x="218" y="94"/>
                    <a:pt x="212" y="92"/>
                    <a:pt x="206" y="89"/>
                  </a:cubicBezTo>
                  <a:cubicBezTo>
                    <a:pt x="206" y="88"/>
                    <a:pt x="201" y="86"/>
                    <a:pt x="205" y="87"/>
                  </a:cubicBezTo>
                  <a:cubicBezTo>
                    <a:pt x="208" y="88"/>
                    <a:pt x="210" y="90"/>
                    <a:pt x="213" y="91"/>
                  </a:cubicBezTo>
                  <a:cubicBezTo>
                    <a:pt x="216" y="92"/>
                    <a:pt x="219" y="93"/>
                    <a:pt x="222" y="95"/>
                  </a:cubicBezTo>
                  <a:cubicBezTo>
                    <a:pt x="223" y="96"/>
                    <a:pt x="223" y="97"/>
                    <a:pt x="223" y="98"/>
                  </a:cubicBezTo>
                  <a:close/>
                  <a:moveTo>
                    <a:pt x="224" y="102"/>
                  </a:moveTo>
                  <a:cubicBezTo>
                    <a:pt x="221" y="100"/>
                    <a:pt x="218" y="100"/>
                    <a:pt x="216" y="98"/>
                  </a:cubicBezTo>
                  <a:cubicBezTo>
                    <a:pt x="213" y="96"/>
                    <a:pt x="209" y="95"/>
                    <a:pt x="206" y="93"/>
                  </a:cubicBezTo>
                  <a:cubicBezTo>
                    <a:pt x="206" y="92"/>
                    <a:pt x="205" y="92"/>
                    <a:pt x="204" y="91"/>
                  </a:cubicBezTo>
                  <a:cubicBezTo>
                    <a:pt x="205" y="92"/>
                    <a:pt x="206" y="92"/>
                    <a:pt x="207" y="92"/>
                  </a:cubicBezTo>
                  <a:cubicBezTo>
                    <a:pt x="210" y="93"/>
                    <a:pt x="212" y="94"/>
                    <a:pt x="215" y="95"/>
                  </a:cubicBezTo>
                  <a:cubicBezTo>
                    <a:pt x="218" y="97"/>
                    <a:pt x="220" y="98"/>
                    <a:pt x="223" y="99"/>
                  </a:cubicBezTo>
                  <a:cubicBezTo>
                    <a:pt x="223" y="100"/>
                    <a:pt x="224" y="101"/>
                    <a:pt x="224" y="102"/>
                  </a:cubicBezTo>
                  <a:close/>
                  <a:moveTo>
                    <a:pt x="224" y="107"/>
                  </a:moveTo>
                  <a:cubicBezTo>
                    <a:pt x="218" y="102"/>
                    <a:pt x="210" y="99"/>
                    <a:pt x="204" y="95"/>
                  </a:cubicBezTo>
                  <a:cubicBezTo>
                    <a:pt x="199" y="93"/>
                    <a:pt x="205" y="96"/>
                    <a:pt x="206" y="96"/>
                  </a:cubicBezTo>
                  <a:cubicBezTo>
                    <a:pt x="208" y="97"/>
                    <a:pt x="210" y="98"/>
                    <a:pt x="212" y="99"/>
                  </a:cubicBezTo>
                  <a:cubicBezTo>
                    <a:pt x="216" y="100"/>
                    <a:pt x="220" y="102"/>
                    <a:pt x="224" y="103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4" y="105"/>
                    <a:pt x="224" y="106"/>
                    <a:pt x="224" y="107"/>
                  </a:cubicBezTo>
                  <a:close/>
                  <a:moveTo>
                    <a:pt x="204" y="104"/>
                  </a:moveTo>
                  <a:cubicBezTo>
                    <a:pt x="210" y="108"/>
                    <a:pt x="217" y="111"/>
                    <a:pt x="224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4" y="114"/>
                    <a:pt x="224" y="115"/>
                    <a:pt x="224" y="116"/>
                  </a:cubicBezTo>
                  <a:cubicBezTo>
                    <a:pt x="222" y="114"/>
                    <a:pt x="219" y="112"/>
                    <a:pt x="216" y="111"/>
                  </a:cubicBezTo>
                  <a:cubicBezTo>
                    <a:pt x="212" y="109"/>
                    <a:pt x="208" y="106"/>
                    <a:pt x="204" y="104"/>
                  </a:cubicBezTo>
                  <a:close/>
                  <a:moveTo>
                    <a:pt x="214" y="105"/>
                  </a:moveTo>
                  <a:cubicBezTo>
                    <a:pt x="210" y="103"/>
                    <a:pt x="205" y="101"/>
                    <a:pt x="202" y="99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1" y="99"/>
                    <a:pt x="202" y="99"/>
                    <a:pt x="202" y="99"/>
                  </a:cubicBezTo>
                  <a:cubicBezTo>
                    <a:pt x="203" y="99"/>
                    <a:pt x="205" y="100"/>
                    <a:pt x="206" y="101"/>
                  </a:cubicBezTo>
                  <a:cubicBezTo>
                    <a:pt x="208" y="101"/>
                    <a:pt x="209" y="102"/>
                    <a:pt x="210" y="102"/>
                  </a:cubicBezTo>
                  <a:cubicBezTo>
                    <a:pt x="215" y="104"/>
                    <a:pt x="219" y="107"/>
                    <a:pt x="224" y="108"/>
                  </a:cubicBezTo>
                  <a:cubicBezTo>
                    <a:pt x="224" y="109"/>
                    <a:pt x="224" y="111"/>
                    <a:pt x="224" y="112"/>
                  </a:cubicBezTo>
                  <a:cubicBezTo>
                    <a:pt x="221" y="110"/>
                    <a:pt x="217" y="107"/>
                    <a:pt x="214" y="105"/>
                  </a:cubicBezTo>
                  <a:close/>
                  <a:moveTo>
                    <a:pt x="224" y="121"/>
                  </a:moveTo>
                  <a:cubicBezTo>
                    <a:pt x="218" y="117"/>
                    <a:pt x="212" y="113"/>
                    <a:pt x="206" y="110"/>
                  </a:cubicBezTo>
                  <a:cubicBezTo>
                    <a:pt x="206" y="110"/>
                    <a:pt x="206" y="110"/>
                    <a:pt x="206" y="110"/>
                  </a:cubicBezTo>
                  <a:cubicBezTo>
                    <a:pt x="209" y="111"/>
                    <a:pt x="213" y="113"/>
                    <a:pt x="217" y="114"/>
                  </a:cubicBezTo>
                  <a:cubicBezTo>
                    <a:pt x="219" y="115"/>
                    <a:pt x="221" y="117"/>
                    <a:pt x="224" y="117"/>
                  </a:cubicBezTo>
                  <a:cubicBezTo>
                    <a:pt x="224" y="117"/>
                    <a:pt x="224" y="117"/>
                    <a:pt x="224" y="117"/>
                  </a:cubicBezTo>
                  <a:cubicBezTo>
                    <a:pt x="224" y="118"/>
                    <a:pt x="224" y="119"/>
                    <a:pt x="224" y="121"/>
                  </a:cubicBezTo>
                  <a:close/>
                  <a:moveTo>
                    <a:pt x="209" y="120"/>
                  </a:moveTo>
                  <a:cubicBezTo>
                    <a:pt x="208" y="119"/>
                    <a:pt x="210" y="119"/>
                    <a:pt x="211" y="119"/>
                  </a:cubicBezTo>
                  <a:cubicBezTo>
                    <a:pt x="211" y="119"/>
                    <a:pt x="210" y="120"/>
                    <a:pt x="210" y="120"/>
                  </a:cubicBezTo>
                  <a:cubicBezTo>
                    <a:pt x="208" y="121"/>
                    <a:pt x="208" y="121"/>
                    <a:pt x="207" y="120"/>
                  </a:cubicBezTo>
                  <a:cubicBezTo>
                    <a:pt x="208" y="120"/>
                    <a:pt x="208" y="120"/>
                    <a:pt x="209" y="120"/>
                  </a:cubicBezTo>
                  <a:cubicBezTo>
                    <a:pt x="209" y="120"/>
                    <a:pt x="210" y="120"/>
                    <a:pt x="209" y="120"/>
                  </a:cubicBezTo>
                  <a:close/>
                  <a:moveTo>
                    <a:pt x="206" y="114"/>
                  </a:moveTo>
                  <a:cubicBezTo>
                    <a:pt x="207" y="115"/>
                    <a:pt x="209" y="116"/>
                    <a:pt x="210" y="117"/>
                  </a:cubicBezTo>
                  <a:cubicBezTo>
                    <a:pt x="213" y="119"/>
                    <a:pt x="209" y="117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8" y="119"/>
                    <a:pt x="208" y="119"/>
                    <a:pt x="207" y="119"/>
                  </a:cubicBezTo>
                  <a:cubicBezTo>
                    <a:pt x="206" y="117"/>
                    <a:pt x="206" y="115"/>
                    <a:pt x="206" y="114"/>
                  </a:cubicBezTo>
                  <a:close/>
                  <a:moveTo>
                    <a:pt x="206" y="110"/>
                  </a:moveTo>
                  <a:cubicBezTo>
                    <a:pt x="211" y="114"/>
                    <a:pt x="217" y="117"/>
                    <a:pt x="222" y="120"/>
                  </a:cubicBezTo>
                  <a:cubicBezTo>
                    <a:pt x="226" y="123"/>
                    <a:pt x="219" y="119"/>
                    <a:pt x="219" y="119"/>
                  </a:cubicBezTo>
                  <a:cubicBezTo>
                    <a:pt x="217" y="118"/>
                    <a:pt x="216" y="117"/>
                    <a:pt x="214" y="117"/>
                  </a:cubicBezTo>
                  <a:cubicBezTo>
                    <a:pt x="212" y="115"/>
                    <a:pt x="209" y="114"/>
                    <a:pt x="206" y="113"/>
                  </a:cubicBezTo>
                  <a:cubicBezTo>
                    <a:pt x="206" y="112"/>
                    <a:pt x="206" y="111"/>
                    <a:pt x="206" y="110"/>
                  </a:cubicBezTo>
                  <a:close/>
                  <a:moveTo>
                    <a:pt x="204" y="105"/>
                  </a:moveTo>
                  <a:cubicBezTo>
                    <a:pt x="207" y="107"/>
                    <a:pt x="210" y="108"/>
                    <a:pt x="212" y="110"/>
                  </a:cubicBezTo>
                  <a:cubicBezTo>
                    <a:pt x="216" y="112"/>
                    <a:pt x="221" y="113"/>
                    <a:pt x="223" y="116"/>
                  </a:cubicBezTo>
                  <a:cubicBezTo>
                    <a:pt x="223" y="116"/>
                    <a:pt x="218" y="114"/>
                    <a:pt x="218" y="114"/>
                  </a:cubicBezTo>
                  <a:cubicBezTo>
                    <a:pt x="217" y="114"/>
                    <a:pt x="216" y="113"/>
                    <a:pt x="215" y="113"/>
                  </a:cubicBezTo>
                  <a:cubicBezTo>
                    <a:pt x="212" y="111"/>
                    <a:pt x="209" y="110"/>
                    <a:pt x="206" y="109"/>
                  </a:cubicBezTo>
                  <a:cubicBezTo>
                    <a:pt x="206" y="108"/>
                    <a:pt x="205" y="108"/>
                    <a:pt x="205" y="107"/>
                  </a:cubicBezTo>
                  <a:cubicBezTo>
                    <a:pt x="205" y="106"/>
                    <a:pt x="205" y="105"/>
                    <a:pt x="204" y="105"/>
                  </a:cubicBezTo>
                  <a:close/>
                  <a:moveTo>
                    <a:pt x="199" y="98"/>
                  </a:moveTo>
                  <a:cubicBezTo>
                    <a:pt x="206" y="103"/>
                    <a:pt x="214" y="105"/>
                    <a:pt x="220" y="110"/>
                  </a:cubicBezTo>
                  <a:cubicBezTo>
                    <a:pt x="225" y="113"/>
                    <a:pt x="222" y="112"/>
                    <a:pt x="220" y="111"/>
                  </a:cubicBezTo>
                  <a:cubicBezTo>
                    <a:pt x="217" y="110"/>
                    <a:pt x="214" y="109"/>
                    <a:pt x="212" y="108"/>
                  </a:cubicBezTo>
                  <a:cubicBezTo>
                    <a:pt x="209" y="106"/>
                    <a:pt x="205" y="104"/>
                    <a:pt x="202" y="103"/>
                  </a:cubicBezTo>
                  <a:cubicBezTo>
                    <a:pt x="202" y="103"/>
                    <a:pt x="202" y="103"/>
                    <a:pt x="202" y="103"/>
                  </a:cubicBezTo>
                  <a:cubicBezTo>
                    <a:pt x="200" y="102"/>
                    <a:pt x="199" y="100"/>
                    <a:pt x="199" y="98"/>
                  </a:cubicBezTo>
                  <a:close/>
                  <a:moveTo>
                    <a:pt x="199" y="97"/>
                  </a:moveTo>
                  <a:cubicBezTo>
                    <a:pt x="199" y="97"/>
                    <a:pt x="200" y="96"/>
                    <a:pt x="200" y="96"/>
                  </a:cubicBezTo>
                  <a:cubicBezTo>
                    <a:pt x="200" y="96"/>
                    <a:pt x="201" y="95"/>
                    <a:pt x="201" y="94"/>
                  </a:cubicBezTo>
                  <a:cubicBezTo>
                    <a:pt x="205" y="97"/>
                    <a:pt x="208" y="99"/>
                    <a:pt x="212" y="101"/>
                  </a:cubicBezTo>
                  <a:cubicBezTo>
                    <a:pt x="214" y="102"/>
                    <a:pt x="216" y="103"/>
                    <a:pt x="218" y="104"/>
                  </a:cubicBezTo>
                  <a:cubicBezTo>
                    <a:pt x="219" y="104"/>
                    <a:pt x="221" y="106"/>
                    <a:pt x="223" y="107"/>
                  </a:cubicBezTo>
                  <a:cubicBezTo>
                    <a:pt x="215" y="104"/>
                    <a:pt x="207" y="100"/>
                    <a:pt x="199" y="97"/>
                  </a:cubicBezTo>
                  <a:close/>
                  <a:moveTo>
                    <a:pt x="202" y="94"/>
                  </a:moveTo>
                  <a:cubicBezTo>
                    <a:pt x="202" y="93"/>
                    <a:pt x="202" y="92"/>
                    <a:pt x="202" y="91"/>
                  </a:cubicBezTo>
                  <a:cubicBezTo>
                    <a:pt x="202" y="89"/>
                    <a:pt x="201" y="88"/>
                    <a:pt x="202" y="87"/>
                  </a:cubicBezTo>
                  <a:cubicBezTo>
                    <a:pt x="207" y="91"/>
                    <a:pt x="215" y="92"/>
                    <a:pt x="220" y="96"/>
                  </a:cubicBezTo>
                  <a:cubicBezTo>
                    <a:pt x="226" y="100"/>
                    <a:pt x="220" y="97"/>
                    <a:pt x="218" y="96"/>
                  </a:cubicBezTo>
                  <a:cubicBezTo>
                    <a:pt x="216" y="95"/>
                    <a:pt x="214" y="94"/>
                    <a:pt x="212" y="93"/>
                  </a:cubicBezTo>
                  <a:cubicBezTo>
                    <a:pt x="209" y="92"/>
                    <a:pt x="206" y="91"/>
                    <a:pt x="203" y="90"/>
                  </a:cubicBezTo>
                  <a:cubicBezTo>
                    <a:pt x="202" y="90"/>
                    <a:pt x="202" y="90"/>
                    <a:pt x="202" y="91"/>
                  </a:cubicBezTo>
                  <a:cubicBezTo>
                    <a:pt x="208" y="95"/>
                    <a:pt x="215" y="98"/>
                    <a:pt x="221" y="102"/>
                  </a:cubicBezTo>
                  <a:cubicBezTo>
                    <a:pt x="224" y="103"/>
                    <a:pt x="219" y="101"/>
                    <a:pt x="219" y="101"/>
                  </a:cubicBezTo>
                  <a:cubicBezTo>
                    <a:pt x="216" y="100"/>
                    <a:pt x="214" y="99"/>
                    <a:pt x="211" y="97"/>
                  </a:cubicBezTo>
                  <a:cubicBezTo>
                    <a:pt x="208" y="96"/>
                    <a:pt x="205" y="94"/>
                    <a:pt x="202" y="94"/>
                  </a:cubicBezTo>
                  <a:close/>
                  <a:moveTo>
                    <a:pt x="202" y="86"/>
                  </a:moveTo>
                  <a:cubicBezTo>
                    <a:pt x="202" y="85"/>
                    <a:pt x="203" y="84"/>
                    <a:pt x="204" y="84"/>
                  </a:cubicBezTo>
                  <a:cubicBezTo>
                    <a:pt x="209" y="88"/>
                    <a:pt x="215" y="89"/>
                    <a:pt x="220" y="92"/>
                  </a:cubicBezTo>
                  <a:cubicBezTo>
                    <a:pt x="224" y="95"/>
                    <a:pt x="220" y="93"/>
                    <a:pt x="218" y="92"/>
                  </a:cubicBezTo>
                  <a:cubicBezTo>
                    <a:pt x="216" y="91"/>
                    <a:pt x="214" y="90"/>
                    <a:pt x="212" y="89"/>
                  </a:cubicBezTo>
                  <a:cubicBezTo>
                    <a:pt x="209" y="88"/>
                    <a:pt x="205" y="87"/>
                    <a:pt x="202" y="86"/>
                  </a:cubicBezTo>
                  <a:close/>
                  <a:moveTo>
                    <a:pt x="205" y="83"/>
                  </a:moveTo>
                  <a:cubicBezTo>
                    <a:pt x="205" y="83"/>
                    <a:pt x="205" y="83"/>
                    <a:pt x="206" y="83"/>
                  </a:cubicBezTo>
                  <a:cubicBezTo>
                    <a:pt x="207" y="83"/>
                    <a:pt x="207" y="82"/>
                    <a:pt x="208" y="81"/>
                  </a:cubicBezTo>
                  <a:cubicBezTo>
                    <a:pt x="210" y="83"/>
                    <a:pt x="212" y="84"/>
                    <a:pt x="214" y="85"/>
                  </a:cubicBezTo>
                  <a:cubicBezTo>
                    <a:pt x="216" y="86"/>
                    <a:pt x="217" y="87"/>
                    <a:pt x="218" y="87"/>
                  </a:cubicBezTo>
                  <a:cubicBezTo>
                    <a:pt x="219" y="88"/>
                    <a:pt x="223" y="90"/>
                    <a:pt x="219" y="89"/>
                  </a:cubicBezTo>
                  <a:cubicBezTo>
                    <a:pt x="215" y="87"/>
                    <a:pt x="210" y="84"/>
                    <a:pt x="205" y="83"/>
                  </a:cubicBezTo>
                  <a:close/>
                  <a:moveTo>
                    <a:pt x="207" y="70"/>
                  </a:moveTo>
                  <a:cubicBezTo>
                    <a:pt x="209" y="71"/>
                    <a:pt x="211" y="72"/>
                    <a:pt x="213" y="73"/>
                  </a:cubicBezTo>
                  <a:cubicBezTo>
                    <a:pt x="214" y="74"/>
                    <a:pt x="215" y="74"/>
                    <a:pt x="216" y="75"/>
                  </a:cubicBezTo>
                  <a:cubicBezTo>
                    <a:pt x="216" y="76"/>
                    <a:pt x="216" y="76"/>
                    <a:pt x="217" y="76"/>
                  </a:cubicBezTo>
                  <a:cubicBezTo>
                    <a:pt x="215" y="76"/>
                    <a:pt x="214" y="75"/>
                    <a:pt x="213" y="75"/>
                  </a:cubicBezTo>
                  <a:cubicBezTo>
                    <a:pt x="212" y="74"/>
                    <a:pt x="211" y="73"/>
                    <a:pt x="209" y="73"/>
                  </a:cubicBezTo>
                  <a:cubicBezTo>
                    <a:pt x="209" y="73"/>
                    <a:pt x="209" y="73"/>
                    <a:pt x="209" y="74"/>
                  </a:cubicBezTo>
                  <a:cubicBezTo>
                    <a:pt x="212" y="76"/>
                    <a:pt x="215" y="79"/>
                    <a:pt x="218" y="80"/>
                  </a:cubicBezTo>
                  <a:cubicBezTo>
                    <a:pt x="218" y="80"/>
                    <a:pt x="218" y="80"/>
                    <a:pt x="218" y="80"/>
                  </a:cubicBezTo>
                  <a:cubicBezTo>
                    <a:pt x="215" y="79"/>
                    <a:pt x="212" y="78"/>
                    <a:pt x="209" y="77"/>
                  </a:cubicBezTo>
                  <a:cubicBezTo>
                    <a:pt x="209" y="76"/>
                    <a:pt x="209" y="75"/>
                    <a:pt x="209" y="74"/>
                  </a:cubicBezTo>
                  <a:cubicBezTo>
                    <a:pt x="208" y="73"/>
                    <a:pt x="207" y="71"/>
                    <a:pt x="207" y="70"/>
                  </a:cubicBezTo>
                  <a:close/>
                  <a:moveTo>
                    <a:pt x="205" y="65"/>
                  </a:moveTo>
                  <a:cubicBezTo>
                    <a:pt x="207" y="67"/>
                    <a:pt x="209" y="68"/>
                    <a:pt x="212" y="70"/>
                  </a:cubicBezTo>
                  <a:cubicBezTo>
                    <a:pt x="216" y="72"/>
                    <a:pt x="212" y="71"/>
                    <a:pt x="210" y="70"/>
                  </a:cubicBezTo>
                  <a:cubicBezTo>
                    <a:pt x="208" y="69"/>
                    <a:pt x="207" y="69"/>
                    <a:pt x="206" y="68"/>
                  </a:cubicBezTo>
                  <a:cubicBezTo>
                    <a:pt x="206" y="67"/>
                    <a:pt x="205" y="66"/>
                    <a:pt x="205" y="65"/>
                  </a:cubicBezTo>
                  <a:close/>
                  <a:moveTo>
                    <a:pt x="205" y="62"/>
                  </a:moveTo>
                  <a:cubicBezTo>
                    <a:pt x="207" y="63"/>
                    <a:pt x="210" y="64"/>
                    <a:pt x="212" y="66"/>
                  </a:cubicBezTo>
                  <a:cubicBezTo>
                    <a:pt x="212" y="66"/>
                    <a:pt x="212" y="66"/>
                    <a:pt x="212" y="67"/>
                  </a:cubicBezTo>
                  <a:cubicBezTo>
                    <a:pt x="211" y="66"/>
                    <a:pt x="210" y="66"/>
                    <a:pt x="208" y="65"/>
                  </a:cubicBezTo>
                  <a:cubicBezTo>
                    <a:pt x="207" y="64"/>
                    <a:pt x="206" y="64"/>
                    <a:pt x="205" y="64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64"/>
                    <a:pt x="205" y="63"/>
                    <a:pt x="205" y="63"/>
                  </a:cubicBezTo>
                  <a:cubicBezTo>
                    <a:pt x="205" y="62"/>
                    <a:pt x="205" y="62"/>
                    <a:pt x="205" y="62"/>
                  </a:cubicBezTo>
                  <a:close/>
                  <a:moveTo>
                    <a:pt x="206" y="57"/>
                  </a:moveTo>
                  <a:cubicBezTo>
                    <a:pt x="207" y="58"/>
                    <a:pt x="207" y="59"/>
                    <a:pt x="208" y="60"/>
                  </a:cubicBezTo>
                  <a:cubicBezTo>
                    <a:pt x="207" y="60"/>
                    <a:pt x="207" y="60"/>
                    <a:pt x="206" y="59"/>
                  </a:cubicBezTo>
                  <a:cubicBezTo>
                    <a:pt x="206" y="59"/>
                    <a:pt x="205" y="60"/>
                    <a:pt x="206" y="60"/>
                  </a:cubicBezTo>
                  <a:cubicBezTo>
                    <a:pt x="206" y="61"/>
                    <a:pt x="207" y="61"/>
                    <a:pt x="208" y="62"/>
                  </a:cubicBezTo>
                  <a:cubicBezTo>
                    <a:pt x="207" y="61"/>
                    <a:pt x="206" y="61"/>
                    <a:pt x="205" y="61"/>
                  </a:cubicBezTo>
                  <a:cubicBezTo>
                    <a:pt x="205" y="59"/>
                    <a:pt x="206" y="58"/>
                    <a:pt x="206" y="57"/>
                  </a:cubicBezTo>
                  <a:close/>
                  <a:moveTo>
                    <a:pt x="100" y="207"/>
                  </a:moveTo>
                  <a:cubicBezTo>
                    <a:pt x="59" y="197"/>
                    <a:pt x="26" y="164"/>
                    <a:pt x="22" y="122"/>
                  </a:cubicBezTo>
                  <a:cubicBezTo>
                    <a:pt x="22" y="122"/>
                    <a:pt x="22" y="122"/>
                    <a:pt x="22" y="121"/>
                  </a:cubicBezTo>
                  <a:cubicBezTo>
                    <a:pt x="23" y="115"/>
                    <a:pt x="24" y="111"/>
                    <a:pt x="29" y="106"/>
                  </a:cubicBezTo>
                  <a:cubicBezTo>
                    <a:pt x="32" y="103"/>
                    <a:pt x="35" y="100"/>
                    <a:pt x="37" y="97"/>
                  </a:cubicBezTo>
                  <a:cubicBezTo>
                    <a:pt x="39" y="93"/>
                    <a:pt x="41" y="87"/>
                    <a:pt x="46" y="84"/>
                  </a:cubicBezTo>
                  <a:cubicBezTo>
                    <a:pt x="49" y="82"/>
                    <a:pt x="46" y="89"/>
                    <a:pt x="46" y="89"/>
                  </a:cubicBezTo>
                  <a:cubicBezTo>
                    <a:pt x="46" y="90"/>
                    <a:pt x="45" y="90"/>
                    <a:pt x="45" y="91"/>
                  </a:cubicBezTo>
                  <a:cubicBezTo>
                    <a:pt x="44" y="92"/>
                    <a:pt x="43" y="93"/>
                    <a:pt x="42" y="95"/>
                  </a:cubicBezTo>
                  <a:cubicBezTo>
                    <a:pt x="40" y="98"/>
                    <a:pt x="37" y="102"/>
                    <a:pt x="38" y="107"/>
                  </a:cubicBezTo>
                  <a:cubicBezTo>
                    <a:pt x="39" y="110"/>
                    <a:pt x="44" y="112"/>
                    <a:pt x="47" y="112"/>
                  </a:cubicBezTo>
                  <a:cubicBezTo>
                    <a:pt x="50" y="113"/>
                    <a:pt x="55" y="113"/>
                    <a:pt x="58" y="111"/>
                  </a:cubicBezTo>
                  <a:cubicBezTo>
                    <a:pt x="60" y="108"/>
                    <a:pt x="60" y="105"/>
                    <a:pt x="60" y="101"/>
                  </a:cubicBezTo>
                  <a:cubicBezTo>
                    <a:pt x="60" y="96"/>
                    <a:pt x="59" y="89"/>
                    <a:pt x="62" y="84"/>
                  </a:cubicBezTo>
                  <a:cubicBezTo>
                    <a:pt x="65" y="84"/>
                    <a:pt x="66" y="85"/>
                    <a:pt x="65" y="88"/>
                  </a:cubicBezTo>
                  <a:cubicBezTo>
                    <a:pt x="65" y="88"/>
                    <a:pt x="65" y="88"/>
                    <a:pt x="65" y="89"/>
                  </a:cubicBezTo>
                  <a:cubicBezTo>
                    <a:pt x="64" y="90"/>
                    <a:pt x="64" y="92"/>
                    <a:pt x="63" y="93"/>
                  </a:cubicBezTo>
                  <a:cubicBezTo>
                    <a:pt x="62" y="95"/>
                    <a:pt x="61" y="98"/>
                    <a:pt x="61" y="100"/>
                  </a:cubicBezTo>
                  <a:cubicBezTo>
                    <a:pt x="60" y="103"/>
                    <a:pt x="61" y="107"/>
                    <a:pt x="60" y="110"/>
                  </a:cubicBezTo>
                  <a:cubicBezTo>
                    <a:pt x="59" y="113"/>
                    <a:pt x="56" y="115"/>
                    <a:pt x="55" y="118"/>
                  </a:cubicBezTo>
                  <a:cubicBezTo>
                    <a:pt x="53" y="121"/>
                    <a:pt x="53" y="124"/>
                    <a:pt x="54" y="127"/>
                  </a:cubicBezTo>
                  <a:cubicBezTo>
                    <a:pt x="58" y="134"/>
                    <a:pt x="67" y="135"/>
                    <a:pt x="72" y="139"/>
                  </a:cubicBezTo>
                  <a:cubicBezTo>
                    <a:pt x="78" y="143"/>
                    <a:pt x="74" y="149"/>
                    <a:pt x="78" y="154"/>
                  </a:cubicBezTo>
                  <a:cubicBezTo>
                    <a:pt x="80" y="158"/>
                    <a:pt x="84" y="160"/>
                    <a:pt x="89" y="162"/>
                  </a:cubicBezTo>
                  <a:cubicBezTo>
                    <a:pt x="95" y="165"/>
                    <a:pt x="101" y="168"/>
                    <a:pt x="107" y="172"/>
                  </a:cubicBezTo>
                  <a:cubicBezTo>
                    <a:pt x="111" y="176"/>
                    <a:pt x="116" y="179"/>
                    <a:pt x="121" y="179"/>
                  </a:cubicBezTo>
                  <a:cubicBezTo>
                    <a:pt x="126" y="180"/>
                    <a:pt x="132" y="179"/>
                    <a:pt x="134" y="173"/>
                  </a:cubicBezTo>
                  <a:cubicBezTo>
                    <a:pt x="137" y="167"/>
                    <a:pt x="136" y="160"/>
                    <a:pt x="134" y="154"/>
                  </a:cubicBezTo>
                  <a:cubicBezTo>
                    <a:pt x="134" y="151"/>
                    <a:pt x="133" y="147"/>
                    <a:pt x="131" y="144"/>
                  </a:cubicBezTo>
                  <a:cubicBezTo>
                    <a:pt x="130" y="140"/>
                    <a:pt x="126" y="135"/>
                    <a:pt x="126" y="130"/>
                  </a:cubicBezTo>
                  <a:cubicBezTo>
                    <a:pt x="127" y="127"/>
                    <a:pt x="128" y="124"/>
                    <a:pt x="127" y="121"/>
                  </a:cubicBezTo>
                  <a:cubicBezTo>
                    <a:pt x="127" y="119"/>
                    <a:pt x="126" y="116"/>
                    <a:pt x="125" y="114"/>
                  </a:cubicBezTo>
                  <a:cubicBezTo>
                    <a:pt x="123" y="109"/>
                    <a:pt x="120" y="101"/>
                    <a:pt x="126" y="98"/>
                  </a:cubicBezTo>
                  <a:cubicBezTo>
                    <a:pt x="135" y="93"/>
                    <a:pt x="149" y="95"/>
                    <a:pt x="154" y="86"/>
                  </a:cubicBezTo>
                  <a:cubicBezTo>
                    <a:pt x="163" y="66"/>
                    <a:pt x="136" y="47"/>
                    <a:pt x="120" y="43"/>
                  </a:cubicBezTo>
                  <a:cubicBezTo>
                    <a:pt x="115" y="42"/>
                    <a:pt x="110" y="42"/>
                    <a:pt x="105" y="44"/>
                  </a:cubicBezTo>
                  <a:cubicBezTo>
                    <a:pt x="101" y="45"/>
                    <a:pt x="98" y="48"/>
                    <a:pt x="95" y="52"/>
                  </a:cubicBezTo>
                  <a:cubicBezTo>
                    <a:pt x="91" y="57"/>
                    <a:pt x="87" y="61"/>
                    <a:pt x="81" y="64"/>
                  </a:cubicBezTo>
                  <a:cubicBezTo>
                    <a:pt x="76" y="66"/>
                    <a:pt x="71" y="68"/>
                    <a:pt x="65" y="71"/>
                  </a:cubicBezTo>
                  <a:cubicBezTo>
                    <a:pt x="65" y="71"/>
                    <a:pt x="65" y="71"/>
                    <a:pt x="65" y="71"/>
                  </a:cubicBezTo>
                  <a:cubicBezTo>
                    <a:pt x="63" y="69"/>
                    <a:pt x="62" y="67"/>
                    <a:pt x="64" y="66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8" y="65"/>
                    <a:pt x="72" y="63"/>
                    <a:pt x="72" y="59"/>
                  </a:cubicBezTo>
                  <a:cubicBezTo>
                    <a:pt x="72" y="57"/>
                    <a:pt x="71" y="55"/>
                    <a:pt x="68" y="55"/>
                  </a:cubicBezTo>
                  <a:cubicBezTo>
                    <a:pt x="65" y="55"/>
                    <a:pt x="63" y="59"/>
                    <a:pt x="60" y="61"/>
                  </a:cubicBezTo>
                  <a:cubicBezTo>
                    <a:pt x="56" y="62"/>
                    <a:pt x="58" y="57"/>
                    <a:pt x="59" y="57"/>
                  </a:cubicBezTo>
                  <a:cubicBezTo>
                    <a:pt x="60" y="56"/>
                    <a:pt x="61" y="55"/>
                    <a:pt x="62" y="54"/>
                  </a:cubicBezTo>
                  <a:cubicBezTo>
                    <a:pt x="64" y="53"/>
                    <a:pt x="66" y="52"/>
                    <a:pt x="68" y="52"/>
                  </a:cubicBezTo>
                  <a:cubicBezTo>
                    <a:pt x="71" y="51"/>
                    <a:pt x="74" y="57"/>
                    <a:pt x="77" y="54"/>
                  </a:cubicBezTo>
                  <a:cubicBezTo>
                    <a:pt x="82" y="51"/>
                    <a:pt x="81" y="45"/>
                    <a:pt x="85" y="42"/>
                  </a:cubicBezTo>
                  <a:cubicBezTo>
                    <a:pt x="89" y="38"/>
                    <a:pt x="93" y="39"/>
                    <a:pt x="97" y="41"/>
                  </a:cubicBezTo>
                  <a:cubicBezTo>
                    <a:pt x="98" y="42"/>
                    <a:pt x="100" y="43"/>
                    <a:pt x="102" y="43"/>
                  </a:cubicBezTo>
                  <a:cubicBezTo>
                    <a:pt x="105" y="43"/>
                    <a:pt x="109" y="42"/>
                    <a:pt x="112" y="40"/>
                  </a:cubicBezTo>
                  <a:cubicBezTo>
                    <a:pt x="117" y="38"/>
                    <a:pt x="117" y="31"/>
                    <a:pt x="111" y="32"/>
                  </a:cubicBezTo>
                  <a:cubicBezTo>
                    <a:pt x="108" y="32"/>
                    <a:pt x="105" y="34"/>
                    <a:pt x="102" y="34"/>
                  </a:cubicBezTo>
                  <a:cubicBezTo>
                    <a:pt x="98" y="34"/>
                    <a:pt x="101" y="30"/>
                    <a:pt x="100" y="29"/>
                  </a:cubicBezTo>
                  <a:cubicBezTo>
                    <a:pt x="100" y="27"/>
                    <a:pt x="100" y="26"/>
                    <a:pt x="99" y="25"/>
                  </a:cubicBezTo>
                  <a:cubicBezTo>
                    <a:pt x="96" y="22"/>
                    <a:pt x="92" y="28"/>
                    <a:pt x="90" y="29"/>
                  </a:cubicBezTo>
                  <a:cubicBezTo>
                    <a:pt x="87" y="30"/>
                    <a:pt x="83" y="32"/>
                    <a:pt x="80" y="32"/>
                  </a:cubicBezTo>
                  <a:cubicBezTo>
                    <a:pt x="80" y="30"/>
                    <a:pt x="80" y="30"/>
                    <a:pt x="81" y="30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3" y="30"/>
                    <a:pt x="84" y="30"/>
                    <a:pt x="85" y="30"/>
                  </a:cubicBezTo>
                  <a:cubicBezTo>
                    <a:pt x="86" y="30"/>
                    <a:pt x="89" y="27"/>
                    <a:pt x="87" y="25"/>
                  </a:cubicBezTo>
                  <a:cubicBezTo>
                    <a:pt x="86" y="24"/>
                    <a:pt x="84" y="24"/>
                    <a:pt x="82" y="23"/>
                  </a:cubicBezTo>
                  <a:cubicBezTo>
                    <a:pt x="115" y="10"/>
                    <a:pt x="155" y="13"/>
                    <a:pt x="184" y="35"/>
                  </a:cubicBezTo>
                  <a:cubicBezTo>
                    <a:pt x="191" y="40"/>
                    <a:pt x="198" y="46"/>
                    <a:pt x="203" y="53"/>
                  </a:cubicBezTo>
                  <a:cubicBezTo>
                    <a:pt x="203" y="57"/>
                    <a:pt x="202" y="61"/>
                    <a:pt x="202" y="64"/>
                  </a:cubicBezTo>
                  <a:cubicBezTo>
                    <a:pt x="202" y="67"/>
                    <a:pt x="204" y="69"/>
                    <a:pt x="205" y="72"/>
                  </a:cubicBezTo>
                  <a:cubicBezTo>
                    <a:pt x="206" y="74"/>
                    <a:pt x="207" y="79"/>
                    <a:pt x="203" y="80"/>
                  </a:cubicBezTo>
                  <a:cubicBezTo>
                    <a:pt x="203" y="81"/>
                    <a:pt x="202" y="81"/>
                    <a:pt x="201" y="81"/>
                  </a:cubicBezTo>
                  <a:cubicBezTo>
                    <a:pt x="200" y="82"/>
                    <a:pt x="199" y="84"/>
                    <a:pt x="199" y="85"/>
                  </a:cubicBezTo>
                  <a:cubicBezTo>
                    <a:pt x="198" y="87"/>
                    <a:pt x="199" y="89"/>
                    <a:pt x="199" y="91"/>
                  </a:cubicBezTo>
                  <a:cubicBezTo>
                    <a:pt x="200" y="93"/>
                    <a:pt x="198" y="94"/>
                    <a:pt x="197" y="95"/>
                  </a:cubicBezTo>
                  <a:cubicBezTo>
                    <a:pt x="195" y="98"/>
                    <a:pt x="197" y="102"/>
                    <a:pt x="199" y="105"/>
                  </a:cubicBezTo>
                  <a:cubicBezTo>
                    <a:pt x="202" y="108"/>
                    <a:pt x="203" y="111"/>
                    <a:pt x="203" y="115"/>
                  </a:cubicBezTo>
                  <a:cubicBezTo>
                    <a:pt x="203" y="117"/>
                    <a:pt x="204" y="119"/>
                    <a:pt x="204" y="121"/>
                  </a:cubicBezTo>
                  <a:cubicBezTo>
                    <a:pt x="205" y="123"/>
                    <a:pt x="207" y="124"/>
                    <a:pt x="209" y="124"/>
                  </a:cubicBezTo>
                  <a:cubicBezTo>
                    <a:pt x="210" y="123"/>
                    <a:pt x="211" y="123"/>
                    <a:pt x="212" y="122"/>
                  </a:cubicBezTo>
                  <a:cubicBezTo>
                    <a:pt x="215" y="119"/>
                    <a:pt x="215" y="125"/>
                    <a:pt x="215" y="127"/>
                  </a:cubicBezTo>
                  <a:cubicBezTo>
                    <a:pt x="215" y="130"/>
                    <a:pt x="214" y="132"/>
                    <a:pt x="215" y="135"/>
                  </a:cubicBezTo>
                  <a:cubicBezTo>
                    <a:pt x="216" y="138"/>
                    <a:pt x="218" y="141"/>
                    <a:pt x="218" y="145"/>
                  </a:cubicBezTo>
                  <a:cubicBezTo>
                    <a:pt x="218" y="145"/>
                    <a:pt x="218" y="145"/>
                    <a:pt x="218" y="145"/>
                  </a:cubicBezTo>
                  <a:cubicBezTo>
                    <a:pt x="217" y="148"/>
                    <a:pt x="216" y="151"/>
                    <a:pt x="215" y="154"/>
                  </a:cubicBezTo>
                  <a:cubicBezTo>
                    <a:pt x="194" y="195"/>
                    <a:pt x="145" y="217"/>
                    <a:pt x="100" y="207"/>
                  </a:cubicBezTo>
                  <a:close/>
                  <a:moveTo>
                    <a:pt x="161" y="205"/>
                  </a:moveTo>
                  <a:cubicBezTo>
                    <a:pt x="162" y="204"/>
                    <a:pt x="163" y="204"/>
                    <a:pt x="165" y="203"/>
                  </a:cubicBezTo>
                  <a:cubicBezTo>
                    <a:pt x="165" y="206"/>
                    <a:pt x="167" y="208"/>
                    <a:pt x="169" y="210"/>
                  </a:cubicBezTo>
                  <a:cubicBezTo>
                    <a:pt x="170" y="211"/>
                    <a:pt x="174" y="217"/>
                    <a:pt x="172" y="219"/>
                  </a:cubicBezTo>
                  <a:cubicBezTo>
                    <a:pt x="169" y="224"/>
                    <a:pt x="163" y="209"/>
                    <a:pt x="161" y="205"/>
                  </a:cubicBezTo>
                  <a:close/>
                  <a:moveTo>
                    <a:pt x="128" y="222"/>
                  </a:moveTo>
                  <a:cubicBezTo>
                    <a:pt x="128" y="223"/>
                    <a:pt x="128" y="223"/>
                    <a:pt x="128" y="224"/>
                  </a:cubicBezTo>
                  <a:cubicBezTo>
                    <a:pt x="125" y="224"/>
                    <a:pt x="122" y="223"/>
                    <a:pt x="119" y="222"/>
                  </a:cubicBezTo>
                  <a:cubicBezTo>
                    <a:pt x="121" y="222"/>
                    <a:pt x="124" y="222"/>
                    <a:pt x="127" y="222"/>
                  </a:cubicBezTo>
                  <a:cubicBezTo>
                    <a:pt x="127" y="222"/>
                    <a:pt x="127" y="222"/>
                    <a:pt x="128" y="222"/>
                  </a:cubicBezTo>
                  <a:close/>
                  <a:moveTo>
                    <a:pt x="116" y="228"/>
                  </a:moveTo>
                  <a:cubicBezTo>
                    <a:pt x="119" y="229"/>
                    <a:pt x="123" y="231"/>
                    <a:pt x="126" y="232"/>
                  </a:cubicBezTo>
                  <a:cubicBezTo>
                    <a:pt x="128" y="233"/>
                    <a:pt x="129" y="234"/>
                    <a:pt x="131" y="235"/>
                  </a:cubicBezTo>
                  <a:cubicBezTo>
                    <a:pt x="131" y="235"/>
                    <a:pt x="131" y="235"/>
                    <a:pt x="131" y="235"/>
                  </a:cubicBezTo>
                  <a:cubicBezTo>
                    <a:pt x="131" y="235"/>
                    <a:pt x="131" y="235"/>
                    <a:pt x="131" y="235"/>
                  </a:cubicBezTo>
                  <a:cubicBezTo>
                    <a:pt x="125" y="233"/>
                    <a:pt x="120" y="231"/>
                    <a:pt x="115" y="230"/>
                  </a:cubicBezTo>
                  <a:cubicBezTo>
                    <a:pt x="115" y="229"/>
                    <a:pt x="115" y="228"/>
                    <a:pt x="115" y="228"/>
                  </a:cubicBezTo>
                  <a:cubicBezTo>
                    <a:pt x="115" y="228"/>
                    <a:pt x="116" y="228"/>
                    <a:pt x="116" y="228"/>
                  </a:cubicBezTo>
                  <a:close/>
                  <a:moveTo>
                    <a:pt x="115" y="230"/>
                  </a:moveTo>
                  <a:cubicBezTo>
                    <a:pt x="118" y="232"/>
                    <a:pt x="121" y="233"/>
                    <a:pt x="124" y="235"/>
                  </a:cubicBezTo>
                  <a:cubicBezTo>
                    <a:pt x="127" y="236"/>
                    <a:pt x="130" y="238"/>
                    <a:pt x="133" y="238"/>
                  </a:cubicBezTo>
                  <a:cubicBezTo>
                    <a:pt x="133" y="238"/>
                    <a:pt x="133" y="238"/>
                    <a:pt x="133" y="238"/>
                  </a:cubicBezTo>
                  <a:cubicBezTo>
                    <a:pt x="126" y="238"/>
                    <a:pt x="120" y="236"/>
                    <a:pt x="114" y="234"/>
                  </a:cubicBezTo>
                  <a:cubicBezTo>
                    <a:pt x="114" y="234"/>
                    <a:pt x="114" y="234"/>
                    <a:pt x="114" y="234"/>
                  </a:cubicBezTo>
                  <a:cubicBezTo>
                    <a:pt x="114" y="233"/>
                    <a:pt x="114" y="232"/>
                    <a:pt x="115" y="230"/>
                  </a:cubicBezTo>
                  <a:close/>
                  <a:moveTo>
                    <a:pt x="109" y="247"/>
                  </a:moveTo>
                  <a:cubicBezTo>
                    <a:pt x="119" y="253"/>
                    <a:pt x="131" y="256"/>
                    <a:pt x="142" y="259"/>
                  </a:cubicBezTo>
                  <a:cubicBezTo>
                    <a:pt x="148" y="261"/>
                    <a:pt x="154" y="264"/>
                    <a:pt x="161" y="266"/>
                  </a:cubicBezTo>
                  <a:cubicBezTo>
                    <a:pt x="166" y="268"/>
                    <a:pt x="173" y="271"/>
                    <a:pt x="178" y="272"/>
                  </a:cubicBezTo>
                  <a:cubicBezTo>
                    <a:pt x="164" y="269"/>
                    <a:pt x="151" y="264"/>
                    <a:pt x="137" y="260"/>
                  </a:cubicBezTo>
                  <a:cubicBezTo>
                    <a:pt x="131" y="258"/>
                    <a:pt x="124" y="256"/>
                    <a:pt x="118" y="254"/>
                  </a:cubicBezTo>
                  <a:cubicBezTo>
                    <a:pt x="115" y="254"/>
                    <a:pt x="113" y="253"/>
                    <a:pt x="110" y="253"/>
                  </a:cubicBezTo>
                  <a:cubicBezTo>
                    <a:pt x="107" y="251"/>
                    <a:pt x="103" y="250"/>
                    <a:pt x="100" y="249"/>
                  </a:cubicBezTo>
                  <a:cubicBezTo>
                    <a:pt x="103" y="248"/>
                    <a:pt x="106" y="247"/>
                    <a:pt x="109" y="247"/>
                  </a:cubicBezTo>
                  <a:close/>
                  <a:moveTo>
                    <a:pt x="98" y="249"/>
                  </a:moveTo>
                  <a:cubicBezTo>
                    <a:pt x="102" y="251"/>
                    <a:pt x="106" y="252"/>
                    <a:pt x="110" y="253"/>
                  </a:cubicBezTo>
                  <a:cubicBezTo>
                    <a:pt x="112" y="254"/>
                    <a:pt x="114" y="255"/>
                    <a:pt x="116" y="256"/>
                  </a:cubicBezTo>
                  <a:cubicBezTo>
                    <a:pt x="122" y="258"/>
                    <a:pt x="128" y="260"/>
                    <a:pt x="135" y="262"/>
                  </a:cubicBezTo>
                  <a:cubicBezTo>
                    <a:pt x="141" y="264"/>
                    <a:pt x="148" y="266"/>
                    <a:pt x="154" y="269"/>
                  </a:cubicBezTo>
                  <a:cubicBezTo>
                    <a:pt x="158" y="270"/>
                    <a:pt x="161" y="271"/>
                    <a:pt x="164" y="272"/>
                  </a:cubicBezTo>
                  <a:cubicBezTo>
                    <a:pt x="166" y="272"/>
                    <a:pt x="168" y="273"/>
                    <a:pt x="169" y="274"/>
                  </a:cubicBezTo>
                  <a:cubicBezTo>
                    <a:pt x="168" y="273"/>
                    <a:pt x="167" y="273"/>
                    <a:pt x="166" y="273"/>
                  </a:cubicBezTo>
                  <a:cubicBezTo>
                    <a:pt x="152" y="270"/>
                    <a:pt x="140" y="265"/>
                    <a:pt x="127" y="261"/>
                  </a:cubicBezTo>
                  <a:cubicBezTo>
                    <a:pt x="115" y="257"/>
                    <a:pt x="103" y="253"/>
                    <a:pt x="90" y="251"/>
                  </a:cubicBezTo>
                  <a:cubicBezTo>
                    <a:pt x="93" y="250"/>
                    <a:pt x="96" y="249"/>
                    <a:pt x="98" y="249"/>
                  </a:cubicBezTo>
                  <a:close/>
                  <a:moveTo>
                    <a:pt x="89" y="251"/>
                  </a:moveTo>
                  <a:cubicBezTo>
                    <a:pt x="89" y="251"/>
                    <a:pt x="89" y="251"/>
                    <a:pt x="89" y="251"/>
                  </a:cubicBezTo>
                  <a:cubicBezTo>
                    <a:pt x="101" y="255"/>
                    <a:pt x="113" y="260"/>
                    <a:pt x="124" y="264"/>
                  </a:cubicBezTo>
                  <a:cubicBezTo>
                    <a:pt x="130" y="267"/>
                    <a:pt x="136" y="268"/>
                    <a:pt x="142" y="270"/>
                  </a:cubicBezTo>
                  <a:cubicBezTo>
                    <a:pt x="145" y="271"/>
                    <a:pt x="147" y="271"/>
                    <a:pt x="150" y="272"/>
                  </a:cubicBezTo>
                  <a:cubicBezTo>
                    <a:pt x="151" y="273"/>
                    <a:pt x="158" y="275"/>
                    <a:pt x="153" y="274"/>
                  </a:cubicBezTo>
                  <a:cubicBezTo>
                    <a:pt x="147" y="272"/>
                    <a:pt x="141" y="270"/>
                    <a:pt x="135" y="268"/>
                  </a:cubicBezTo>
                  <a:cubicBezTo>
                    <a:pt x="129" y="267"/>
                    <a:pt x="124" y="265"/>
                    <a:pt x="118" y="263"/>
                  </a:cubicBezTo>
                  <a:cubicBezTo>
                    <a:pt x="107" y="259"/>
                    <a:pt x="95" y="255"/>
                    <a:pt x="84" y="252"/>
                  </a:cubicBezTo>
                  <a:cubicBezTo>
                    <a:pt x="85" y="252"/>
                    <a:pt x="87" y="251"/>
                    <a:pt x="89" y="251"/>
                  </a:cubicBezTo>
                  <a:close/>
                  <a:moveTo>
                    <a:pt x="72" y="256"/>
                  </a:moveTo>
                  <a:cubicBezTo>
                    <a:pt x="75" y="258"/>
                    <a:pt x="78" y="259"/>
                    <a:pt x="81" y="260"/>
                  </a:cubicBezTo>
                  <a:cubicBezTo>
                    <a:pt x="86" y="261"/>
                    <a:pt x="90" y="264"/>
                    <a:pt x="95" y="266"/>
                  </a:cubicBezTo>
                  <a:cubicBezTo>
                    <a:pt x="99" y="268"/>
                    <a:pt x="104" y="270"/>
                    <a:pt x="108" y="272"/>
                  </a:cubicBezTo>
                  <a:cubicBezTo>
                    <a:pt x="104" y="270"/>
                    <a:pt x="100" y="269"/>
                    <a:pt x="96" y="268"/>
                  </a:cubicBezTo>
                  <a:cubicBezTo>
                    <a:pt x="86" y="265"/>
                    <a:pt x="77" y="261"/>
                    <a:pt x="67" y="258"/>
                  </a:cubicBezTo>
                  <a:cubicBezTo>
                    <a:pt x="69" y="257"/>
                    <a:pt x="71" y="257"/>
                    <a:pt x="72" y="256"/>
                  </a:cubicBezTo>
                  <a:close/>
                  <a:moveTo>
                    <a:pt x="63" y="260"/>
                  </a:moveTo>
                  <a:cubicBezTo>
                    <a:pt x="72" y="267"/>
                    <a:pt x="82" y="268"/>
                    <a:pt x="92" y="274"/>
                  </a:cubicBezTo>
                  <a:cubicBezTo>
                    <a:pt x="92" y="274"/>
                    <a:pt x="94" y="276"/>
                    <a:pt x="95" y="276"/>
                  </a:cubicBezTo>
                  <a:cubicBezTo>
                    <a:pt x="93" y="276"/>
                    <a:pt x="91" y="275"/>
                    <a:pt x="90" y="275"/>
                  </a:cubicBezTo>
                  <a:cubicBezTo>
                    <a:pt x="87" y="274"/>
                    <a:pt x="84" y="272"/>
                    <a:pt x="82" y="271"/>
                  </a:cubicBezTo>
                  <a:cubicBezTo>
                    <a:pt x="77" y="269"/>
                    <a:pt x="72" y="268"/>
                    <a:pt x="67" y="266"/>
                  </a:cubicBezTo>
                  <a:cubicBezTo>
                    <a:pt x="67" y="266"/>
                    <a:pt x="66" y="266"/>
                    <a:pt x="66" y="266"/>
                  </a:cubicBezTo>
                  <a:cubicBezTo>
                    <a:pt x="64" y="265"/>
                    <a:pt x="61" y="264"/>
                    <a:pt x="59" y="263"/>
                  </a:cubicBezTo>
                  <a:cubicBezTo>
                    <a:pt x="59" y="263"/>
                    <a:pt x="59" y="263"/>
                    <a:pt x="59" y="262"/>
                  </a:cubicBezTo>
                  <a:cubicBezTo>
                    <a:pt x="60" y="262"/>
                    <a:pt x="62" y="261"/>
                    <a:pt x="63" y="260"/>
                  </a:cubicBezTo>
                  <a:close/>
                  <a:moveTo>
                    <a:pt x="55" y="267"/>
                  </a:moveTo>
                  <a:cubicBezTo>
                    <a:pt x="59" y="269"/>
                    <a:pt x="63" y="271"/>
                    <a:pt x="67" y="273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5" y="273"/>
                    <a:pt x="64" y="272"/>
                    <a:pt x="62" y="272"/>
                  </a:cubicBezTo>
                  <a:cubicBezTo>
                    <a:pt x="60" y="271"/>
                    <a:pt x="57" y="270"/>
                    <a:pt x="55" y="269"/>
                  </a:cubicBezTo>
                  <a:cubicBezTo>
                    <a:pt x="55" y="269"/>
                    <a:pt x="55" y="269"/>
                    <a:pt x="54" y="269"/>
                  </a:cubicBezTo>
                  <a:cubicBezTo>
                    <a:pt x="54" y="268"/>
                    <a:pt x="54" y="268"/>
                    <a:pt x="55" y="267"/>
                  </a:cubicBezTo>
                  <a:cubicBezTo>
                    <a:pt x="55" y="267"/>
                    <a:pt x="55" y="267"/>
                    <a:pt x="55" y="267"/>
                  </a:cubicBezTo>
                  <a:close/>
                  <a:moveTo>
                    <a:pt x="57" y="267"/>
                  </a:moveTo>
                  <a:cubicBezTo>
                    <a:pt x="58" y="267"/>
                    <a:pt x="59" y="268"/>
                    <a:pt x="61" y="268"/>
                  </a:cubicBezTo>
                  <a:cubicBezTo>
                    <a:pt x="68" y="270"/>
                    <a:pt x="75" y="272"/>
                    <a:pt x="82" y="275"/>
                  </a:cubicBezTo>
                  <a:cubicBezTo>
                    <a:pt x="78" y="275"/>
                    <a:pt x="74" y="275"/>
                    <a:pt x="70" y="274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67" y="272"/>
                    <a:pt x="63" y="271"/>
                    <a:pt x="60" y="269"/>
                  </a:cubicBezTo>
                  <a:cubicBezTo>
                    <a:pt x="59" y="269"/>
                    <a:pt x="59" y="268"/>
                    <a:pt x="58" y="268"/>
                  </a:cubicBezTo>
                  <a:cubicBezTo>
                    <a:pt x="57" y="267"/>
                    <a:pt x="57" y="267"/>
                    <a:pt x="57" y="267"/>
                  </a:cubicBezTo>
                  <a:close/>
                  <a:moveTo>
                    <a:pt x="69" y="268"/>
                  </a:moveTo>
                  <a:cubicBezTo>
                    <a:pt x="71" y="268"/>
                    <a:pt x="73" y="269"/>
                    <a:pt x="75" y="269"/>
                  </a:cubicBezTo>
                  <a:cubicBezTo>
                    <a:pt x="81" y="272"/>
                    <a:pt x="87" y="274"/>
                    <a:pt x="93" y="276"/>
                  </a:cubicBezTo>
                  <a:cubicBezTo>
                    <a:pt x="90" y="276"/>
                    <a:pt x="87" y="276"/>
                    <a:pt x="84" y="276"/>
                  </a:cubicBezTo>
                  <a:cubicBezTo>
                    <a:pt x="84" y="276"/>
                    <a:pt x="84" y="276"/>
                    <a:pt x="84" y="276"/>
                  </a:cubicBezTo>
                  <a:cubicBezTo>
                    <a:pt x="84" y="275"/>
                    <a:pt x="84" y="275"/>
                    <a:pt x="83" y="275"/>
                  </a:cubicBezTo>
                  <a:cubicBezTo>
                    <a:pt x="79" y="272"/>
                    <a:pt x="74" y="270"/>
                    <a:pt x="69" y="268"/>
                  </a:cubicBezTo>
                  <a:close/>
                  <a:moveTo>
                    <a:pt x="108" y="276"/>
                  </a:moveTo>
                  <a:cubicBezTo>
                    <a:pt x="93" y="273"/>
                    <a:pt x="78" y="266"/>
                    <a:pt x="64" y="260"/>
                  </a:cubicBezTo>
                  <a:cubicBezTo>
                    <a:pt x="65" y="259"/>
                    <a:pt x="66" y="259"/>
                    <a:pt x="67" y="258"/>
                  </a:cubicBezTo>
                  <a:cubicBezTo>
                    <a:pt x="67" y="259"/>
                    <a:pt x="67" y="259"/>
                    <a:pt x="67" y="259"/>
                  </a:cubicBezTo>
                  <a:cubicBezTo>
                    <a:pt x="75" y="262"/>
                    <a:pt x="83" y="266"/>
                    <a:pt x="91" y="269"/>
                  </a:cubicBezTo>
                  <a:cubicBezTo>
                    <a:pt x="94" y="270"/>
                    <a:pt x="98" y="272"/>
                    <a:pt x="101" y="273"/>
                  </a:cubicBezTo>
                  <a:cubicBezTo>
                    <a:pt x="104" y="274"/>
                    <a:pt x="106" y="275"/>
                    <a:pt x="108" y="276"/>
                  </a:cubicBezTo>
                  <a:cubicBezTo>
                    <a:pt x="109" y="277"/>
                    <a:pt x="110" y="277"/>
                    <a:pt x="110" y="277"/>
                  </a:cubicBezTo>
                  <a:cubicBezTo>
                    <a:pt x="110" y="277"/>
                    <a:pt x="110" y="277"/>
                    <a:pt x="110" y="277"/>
                  </a:cubicBezTo>
                  <a:cubicBezTo>
                    <a:pt x="109" y="277"/>
                    <a:pt x="109" y="277"/>
                    <a:pt x="108" y="276"/>
                  </a:cubicBezTo>
                  <a:close/>
                  <a:moveTo>
                    <a:pt x="84" y="260"/>
                  </a:moveTo>
                  <a:cubicBezTo>
                    <a:pt x="93" y="263"/>
                    <a:pt x="102" y="266"/>
                    <a:pt x="112" y="269"/>
                  </a:cubicBezTo>
                  <a:cubicBezTo>
                    <a:pt x="117" y="271"/>
                    <a:pt x="122" y="273"/>
                    <a:pt x="128" y="275"/>
                  </a:cubicBezTo>
                  <a:cubicBezTo>
                    <a:pt x="130" y="275"/>
                    <a:pt x="132" y="276"/>
                    <a:pt x="134" y="276"/>
                  </a:cubicBezTo>
                  <a:cubicBezTo>
                    <a:pt x="130" y="277"/>
                    <a:pt x="127" y="277"/>
                    <a:pt x="124" y="277"/>
                  </a:cubicBezTo>
                  <a:cubicBezTo>
                    <a:pt x="113" y="273"/>
                    <a:pt x="102" y="269"/>
                    <a:pt x="92" y="264"/>
                  </a:cubicBezTo>
                  <a:cubicBezTo>
                    <a:pt x="89" y="263"/>
                    <a:pt x="86" y="261"/>
                    <a:pt x="84" y="260"/>
                  </a:cubicBezTo>
                  <a:close/>
                  <a:moveTo>
                    <a:pt x="140" y="276"/>
                  </a:moveTo>
                  <a:cubicBezTo>
                    <a:pt x="132" y="271"/>
                    <a:pt x="122" y="269"/>
                    <a:pt x="113" y="266"/>
                  </a:cubicBezTo>
                  <a:cubicBezTo>
                    <a:pt x="108" y="265"/>
                    <a:pt x="102" y="263"/>
                    <a:pt x="97" y="261"/>
                  </a:cubicBezTo>
                  <a:cubicBezTo>
                    <a:pt x="93" y="260"/>
                    <a:pt x="90" y="258"/>
                    <a:pt x="87" y="257"/>
                  </a:cubicBezTo>
                  <a:cubicBezTo>
                    <a:pt x="85" y="256"/>
                    <a:pt x="83" y="255"/>
                    <a:pt x="81" y="254"/>
                  </a:cubicBezTo>
                  <a:cubicBezTo>
                    <a:pt x="92" y="256"/>
                    <a:pt x="102" y="262"/>
                    <a:pt x="112" y="265"/>
                  </a:cubicBezTo>
                  <a:cubicBezTo>
                    <a:pt x="123" y="269"/>
                    <a:pt x="134" y="273"/>
                    <a:pt x="145" y="276"/>
                  </a:cubicBezTo>
                  <a:cubicBezTo>
                    <a:pt x="143" y="276"/>
                    <a:pt x="141" y="276"/>
                    <a:pt x="140" y="276"/>
                  </a:cubicBezTo>
                  <a:close/>
                  <a:moveTo>
                    <a:pt x="147" y="276"/>
                  </a:moveTo>
                  <a:cubicBezTo>
                    <a:pt x="138" y="271"/>
                    <a:pt x="127" y="269"/>
                    <a:pt x="116" y="265"/>
                  </a:cubicBezTo>
                  <a:cubicBezTo>
                    <a:pt x="110" y="263"/>
                    <a:pt x="105" y="260"/>
                    <a:pt x="98" y="258"/>
                  </a:cubicBezTo>
                  <a:cubicBezTo>
                    <a:pt x="95" y="257"/>
                    <a:pt x="92" y="256"/>
                    <a:pt x="89" y="255"/>
                  </a:cubicBezTo>
                  <a:cubicBezTo>
                    <a:pt x="88" y="255"/>
                    <a:pt x="84" y="253"/>
                    <a:pt x="84" y="253"/>
                  </a:cubicBezTo>
                  <a:cubicBezTo>
                    <a:pt x="86" y="254"/>
                    <a:pt x="87" y="254"/>
                    <a:pt x="88" y="254"/>
                  </a:cubicBezTo>
                  <a:cubicBezTo>
                    <a:pt x="100" y="257"/>
                    <a:pt x="112" y="262"/>
                    <a:pt x="125" y="266"/>
                  </a:cubicBezTo>
                  <a:cubicBezTo>
                    <a:pt x="131" y="268"/>
                    <a:pt x="137" y="269"/>
                    <a:pt x="143" y="272"/>
                  </a:cubicBezTo>
                  <a:cubicBezTo>
                    <a:pt x="147" y="273"/>
                    <a:pt x="152" y="274"/>
                    <a:pt x="156" y="275"/>
                  </a:cubicBezTo>
                  <a:cubicBezTo>
                    <a:pt x="153" y="275"/>
                    <a:pt x="150" y="276"/>
                    <a:pt x="147" y="276"/>
                  </a:cubicBezTo>
                  <a:close/>
                  <a:moveTo>
                    <a:pt x="146" y="276"/>
                  </a:moveTo>
                  <a:cubicBezTo>
                    <a:pt x="146" y="276"/>
                    <a:pt x="146" y="276"/>
                    <a:pt x="146" y="276"/>
                  </a:cubicBezTo>
                  <a:cubicBezTo>
                    <a:pt x="141" y="273"/>
                    <a:pt x="134" y="272"/>
                    <a:pt x="128" y="270"/>
                  </a:cubicBezTo>
                  <a:cubicBezTo>
                    <a:pt x="122" y="268"/>
                    <a:pt x="117" y="266"/>
                    <a:pt x="111" y="264"/>
                  </a:cubicBezTo>
                  <a:cubicBezTo>
                    <a:pt x="108" y="263"/>
                    <a:pt x="105" y="262"/>
                    <a:pt x="103" y="261"/>
                  </a:cubicBezTo>
                  <a:cubicBezTo>
                    <a:pt x="107" y="262"/>
                    <a:pt x="111" y="264"/>
                    <a:pt x="115" y="265"/>
                  </a:cubicBezTo>
                  <a:cubicBezTo>
                    <a:pt x="125" y="269"/>
                    <a:pt x="136" y="271"/>
                    <a:pt x="146" y="276"/>
                  </a:cubicBezTo>
                  <a:close/>
                  <a:moveTo>
                    <a:pt x="80" y="253"/>
                  </a:moveTo>
                  <a:cubicBezTo>
                    <a:pt x="81" y="253"/>
                    <a:pt x="82" y="253"/>
                    <a:pt x="82" y="253"/>
                  </a:cubicBezTo>
                  <a:cubicBezTo>
                    <a:pt x="82" y="253"/>
                    <a:pt x="83" y="253"/>
                    <a:pt x="83" y="253"/>
                  </a:cubicBezTo>
                  <a:cubicBezTo>
                    <a:pt x="84" y="254"/>
                    <a:pt x="85" y="254"/>
                    <a:pt x="87" y="255"/>
                  </a:cubicBezTo>
                  <a:cubicBezTo>
                    <a:pt x="85" y="254"/>
                    <a:pt x="83" y="254"/>
                    <a:pt x="80" y="253"/>
                  </a:cubicBezTo>
                  <a:close/>
                  <a:moveTo>
                    <a:pt x="179" y="272"/>
                  </a:moveTo>
                  <a:cubicBezTo>
                    <a:pt x="174" y="270"/>
                    <a:pt x="168" y="268"/>
                    <a:pt x="162" y="266"/>
                  </a:cubicBezTo>
                  <a:cubicBezTo>
                    <a:pt x="157" y="264"/>
                    <a:pt x="151" y="262"/>
                    <a:pt x="145" y="260"/>
                  </a:cubicBezTo>
                  <a:cubicBezTo>
                    <a:pt x="135" y="256"/>
                    <a:pt x="124" y="254"/>
                    <a:pt x="114" y="249"/>
                  </a:cubicBezTo>
                  <a:cubicBezTo>
                    <a:pt x="115" y="249"/>
                    <a:pt x="116" y="250"/>
                    <a:pt x="117" y="250"/>
                  </a:cubicBezTo>
                  <a:cubicBezTo>
                    <a:pt x="120" y="251"/>
                    <a:pt x="122" y="252"/>
                    <a:pt x="125" y="253"/>
                  </a:cubicBezTo>
                  <a:cubicBezTo>
                    <a:pt x="131" y="255"/>
                    <a:pt x="137" y="256"/>
                    <a:pt x="143" y="258"/>
                  </a:cubicBezTo>
                  <a:cubicBezTo>
                    <a:pt x="149" y="260"/>
                    <a:pt x="155" y="261"/>
                    <a:pt x="161" y="263"/>
                  </a:cubicBezTo>
                  <a:cubicBezTo>
                    <a:pt x="169" y="265"/>
                    <a:pt x="176" y="268"/>
                    <a:pt x="184" y="271"/>
                  </a:cubicBezTo>
                  <a:cubicBezTo>
                    <a:pt x="182" y="272"/>
                    <a:pt x="181" y="272"/>
                    <a:pt x="179" y="272"/>
                  </a:cubicBezTo>
                  <a:close/>
                  <a:moveTo>
                    <a:pt x="111" y="247"/>
                  </a:moveTo>
                  <a:cubicBezTo>
                    <a:pt x="111" y="246"/>
                    <a:pt x="111" y="246"/>
                    <a:pt x="111" y="246"/>
                  </a:cubicBezTo>
                  <a:cubicBezTo>
                    <a:pt x="112" y="247"/>
                    <a:pt x="112" y="247"/>
                    <a:pt x="112" y="247"/>
                  </a:cubicBezTo>
                  <a:cubicBezTo>
                    <a:pt x="114" y="247"/>
                    <a:pt x="116" y="247"/>
                    <a:pt x="118" y="247"/>
                  </a:cubicBezTo>
                  <a:cubicBezTo>
                    <a:pt x="118" y="247"/>
                    <a:pt x="118" y="247"/>
                    <a:pt x="119" y="248"/>
                  </a:cubicBezTo>
                  <a:cubicBezTo>
                    <a:pt x="127" y="252"/>
                    <a:pt x="136" y="255"/>
                    <a:pt x="145" y="258"/>
                  </a:cubicBezTo>
                  <a:cubicBezTo>
                    <a:pt x="133" y="254"/>
                    <a:pt x="122" y="251"/>
                    <a:pt x="111" y="247"/>
                  </a:cubicBezTo>
                  <a:close/>
                  <a:moveTo>
                    <a:pt x="133" y="237"/>
                  </a:moveTo>
                  <a:cubicBezTo>
                    <a:pt x="130" y="236"/>
                    <a:pt x="127" y="235"/>
                    <a:pt x="124" y="234"/>
                  </a:cubicBezTo>
                  <a:cubicBezTo>
                    <a:pt x="123" y="233"/>
                    <a:pt x="121" y="233"/>
                    <a:pt x="119" y="232"/>
                  </a:cubicBezTo>
                  <a:cubicBezTo>
                    <a:pt x="124" y="233"/>
                    <a:pt x="128" y="235"/>
                    <a:pt x="132" y="236"/>
                  </a:cubicBezTo>
                  <a:cubicBezTo>
                    <a:pt x="132" y="236"/>
                    <a:pt x="133" y="237"/>
                    <a:pt x="133" y="237"/>
                  </a:cubicBezTo>
                  <a:close/>
                  <a:moveTo>
                    <a:pt x="127" y="247"/>
                  </a:moveTo>
                  <a:cubicBezTo>
                    <a:pt x="133" y="250"/>
                    <a:pt x="140" y="252"/>
                    <a:pt x="146" y="254"/>
                  </a:cubicBezTo>
                  <a:cubicBezTo>
                    <a:pt x="137" y="252"/>
                    <a:pt x="129" y="250"/>
                    <a:pt x="120" y="247"/>
                  </a:cubicBezTo>
                  <a:cubicBezTo>
                    <a:pt x="123" y="247"/>
                    <a:pt x="125" y="247"/>
                    <a:pt x="127" y="247"/>
                  </a:cubicBezTo>
                  <a:close/>
                  <a:moveTo>
                    <a:pt x="113" y="241"/>
                  </a:moveTo>
                  <a:cubicBezTo>
                    <a:pt x="115" y="242"/>
                    <a:pt x="117" y="243"/>
                    <a:pt x="118" y="243"/>
                  </a:cubicBezTo>
                  <a:cubicBezTo>
                    <a:pt x="118" y="243"/>
                    <a:pt x="115" y="244"/>
                    <a:pt x="115" y="244"/>
                  </a:cubicBezTo>
                  <a:cubicBezTo>
                    <a:pt x="114" y="244"/>
                    <a:pt x="114" y="244"/>
                    <a:pt x="114" y="244"/>
                  </a:cubicBezTo>
                  <a:cubicBezTo>
                    <a:pt x="114" y="244"/>
                    <a:pt x="114" y="244"/>
                    <a:pt x="114" y="244"/>
                  </a:cubicBezTo>
                  <a:cubicBezTo>
                    <a:pt x="114" y="243"/>
                    <a:pt x="113" y="242"/>
                    <a:pt x="113" y="241"/>
                  </a:cubicBezTo>
                  <a:close/>
                  <a:moveTo>
                    <a:pt x="115" y="241"/>
                  </a:moveTo>
                  <a:cubicBezTo>
                    <a:pt x="117" y="241"/>
                    <a:pt x="120" y="242"/>
                    <a:pt x="122" y="242"/>
                  </a:cubicBezTo>
                  <a:cubicBezTo>
                    <a:pt x="124" y="243"/>
                    <a:pt x="127" y="243"/>
                    <a:pt x="129" y="244"/>
                  </a:cubicBezTo>
                  <a:cubicBezTo>
                    <a:pt x="126" y="244"/>
                    <a:pt x="123" y="244"/>
                    <a:pt x="120" y="244"/>
                  </a:cubicBezTo>
                  <a:cubicBezTo>
                    <a:pt x="120" y="244"/>
                    <a:pt x="121" y="244"/>
                    <a:pt x="120" y="244"/>
                  </a:cubicBezTo>
                  <a:cubicBezTo>
                    <a:pt x="119" y="243"/>
                    <a:pt x="116" y="241"/>
                    <a:pt x="115" y="241"/>
                  </a:cubicBezTo>
                  <a:close/>
                  <a:moveTo>
                    <a:pt x="124" y="241"/>
                  </a:moveTo>
                  <a:cubicBezTo>
                    <a:pt x="123" y="241"/>
                    <a:pt x="121" y="240"/>
                    <a:pt x="119" y="239"/>
                  </a:cubicBezTo>
                  <a:cubicBezTo>
                    <a:pt x="119" y="240"/>
                    <a:pt x="113" y="238"/>
                    <a:pt x="117" y="238"/>
                  </a:cubicBezTo>
                  <a:cubicBezTo>
                    <a:pt x="122" y="239"/>
                    <a:pt x="127" y="242"/>
                    <a:pt x="132" y="242"/>
                  </a:cubicBezTo>
                  <a:cubicBezTo>
                    <a:pt x="132" y="242"/>
                    <a:pt x="132" y="242"/>
                    <a:pt x="132" y="243"/>
                  </a:cubicBezTo>
                  <a:cubicBezTo>
                    <a:pt x="132" y="243"/>
                    <a:pt x="132" y="243"/>
                    <a:pt x="132" y="243"/>
                  </a:cubicBezTo>
                  <a:cubicBezTo>
                    <a:pt x="130" y="242"/>
                    <a:pt x="127" y="242"/>
                    <a:pt x="124" y="241"/>
                  </a:cubicBezTo>
                  <a:close/>
                  <a:moveTo>
                    <a:pt x="133" y="241"/>
                  </a:moveTo>
                  <a:cubicBezTo>
                    <a:pt x="130" y="239"/>
                    <a:pt x="127" y="239"/>
                    <a:pt x="125" y="238"/>
                  </a:cubicBezTo>
                  <a:cubicBezTo>
                    <a:pt x="125" y="238"/>
                    <a:pt x="125" y="238"/>
                    <a:pt x="125" y="238"/>
                  </a:cubicBezTo>
                  <a:cubicBezTo>
                    <a:pt x="127" y="238"/>
                    <a:pt x="130" y="239"/>
                    <a:pt x="133" y="239"/>
                  </a:cubicBezTo>
                  <a:cubicBezTo>
                    <a:pt x="133" y="239"/>
                    <a:pt x="133" y="240"/>
                    <a:pt x="133" y="241"/>
                  </a:cubicBezTo>
                  <a:close/>
                  <a:moveTo>
                    <a:pt x="120" y="229"/>
                  </a:moveTo>
                  <a:cubicBezTo>
                    <a:pt x="121" y="229"/>
                    <a:pt x="123" y="229"/>
                    <a:pt x="124" y="230"/>
                  </a:cubicBezTo>
                  <a:cubicBezTo>
                    <a:pt x="127" y="230"/>
                    <a:pt x="129" y="231"/>
                    <a:pt x="131" y="232"/>
                  </a:cubicBezTo>
                  <a:cubicBezTo>
                    <a:pt x="131" y="233"/>
                    <a:pt x="132" y="234"/>
                    <a:pt x="132" y="234"/>
                  </a:cubicBezTo>
                  <a:cubicBezTo>
                    <a:pt x="128" y="232"/>
                    <a:pt x="123" y="230"/>
                    <a:pt x="119" y="228"/>
                  </a:cubicBezTo>
                  <a:cubicBezTo>
                    <a:pt x="115" y="227"/>
                    <a:pt x="119" y="228"/>
                    <a:pt x="120" y="229"/>
                  </a:cubicBezTo>
                  <a:close/>
                  <a:moveTo>
                    <a:pt x="131" y="230"/>
                  </a:moveTo>
                  <a:cubicBezTo>
                    <a:pt x="127" y="228"/>
                    <a:pt x="123" y="227"/>
                    <a:pt x="119" y="225"/>
                  </a:cubicBezTo>
                  <a:cubicBezTo>
                    <a:pt x="122" y="227"/>
                    <a:pt x="126" y="228"/>
                    <a:pt x="130" y="228"/>
                  </a:cubicBezTo>
                  <a:cubicBezTo>
                    <a:pt x="130" y="229"/>
                    <a:pt x="130" y="229"/>
                    <a:pt x="131" y="230"/>
                  </a:cubicBezTo>
                  <a:close/>
                  <a:moveTo>
                    <a:pt x="129" y="226"/>
                  </a:moveTo>
                  <a:cubicBezTo>
                    <a:pt x="127" y="225"/>
                    <a:pt x="124" y="224"/>
                    <a:pt x="121" y="223"/>
                  </a:cubicBezTo>
                  <a:cubicBezTo>
                    <a:pt x="121" y="223"/>
                    <a:pt x="121" y="223"/>
                    <a:pt x="121" y="223"/>
                  </a:cubicBezTo>
                  <a:cubicBezTo>
                    <a:pt x="121" y="223"/>
                    <a:pt x="122" y="224"/>
                    <a:pt x="123" y="224"/>
                  </a:cubicBezTo>
                  <a:cubicBezTo>
                    <a:pt x="125" y="224"/>
                    <a:pt x="127" y="225"/>
                    <a:pt x="129" y="225"/>
                  </a:cubicBezTo>
                  <a:cubicBezTo>
                    <a:pt x="129" y="225"/>
                    <a:pt x="129" y="226"/>
                    <a:pt x="129" y="226"/>
                  </a:cubicBezTo>
                  <a:close/>
                  <a:moveTo>
                    <a:pt x="178" y="260"/>
                  </a:moveTo>
                  <a:cubicBezTo>
                    <a:pt x="169" y="257"/>
                    <a:pt x="160" y="255"/>
                    <a:pt x="151" y="252"/>
                  </a:cubicBezTo>
                  <a:cubicBezTo>
                    <a:pt x="145" y="251"/>
                    <a:pt x="139" y="248"/>
                    <a:pt x="132" y="246"/>
                  </a:cubicBezTo>
                  <a:cubicBezTo>
                    <a:pt x="133" y="246"/>
                    <a:pt x="133" y="246"/>
                    <a:pt x="133" y="246"/>
                  </a:cubicBezTo>
                  <a:cubicBezTo>
                    <a:pt x="140" y="248"/>
                    <a:pt x="147" y="249"/>
                    <a:pt x="153" y="251"/>
                  </a:cubicBezTo>
                  <a:cubicBezTo>
                    <a:pt x="162" y="253"/>
                    <a:pt x="170" y="255"/>
                    <a:pt x="178" y="260"/>
                  </a:cubicBezTo>
                  <a:close/>
                  <a:moveTo>
                    <a:pt x="187" y="268"/>
                  </a:moveTo>
                  <a:cubicBezTo>
                    <a:pt x="169" y="259"/>
                    <a:pt x="150" y="256"/>
                    <a:pt x="132" y="248"/>
                  </a:cubicBezTo>
                  <a:cubicBezTo>
                    <a:pt x="131" y="248"/>
                    <a:pt x="130" y="247"/>
                    <a:pt x="129" y="247"/>
                  </a:cubicBezTo>
                  <a:cubicBezTo>
                    <a:pt x="129" y="247"/>
                    <a:pt x="130" y="247"/>
                    <a:pt x="130" y="247"/>
                  </a:cubicBezTo>
                  <a:cubicBezTo>
                    <a:pt x="131" y="247"/>
                    <a:pt x="132" y="247"/>
                    <a:pt x="133" y="247"/>
                  </a:cubicBezTo>
                  <a:cubicBezTo>
                    <a:pt x="138" y="249"/>
                    <a:pt x="142" y="251"/>
                    <a:pt x="147" y="252"/>
                  </a:cubicBezTo>
                  <a:cubicBezTo>
                    <a:pt x="158" y="255"/>
                    <a:pt x="168" y="257"/>
                    <a:pt x="179" y="261"/>
                  </a:cubicBezTo>
                  <a:cubicBezTo>
                    <a:pt x="179" y="261"/>
                    <a:pt x="179" y="261"/>
                    <a:pt x="179" y="261"/>
                  </a:cubicBezTo>
                  <a:cubicBezTo>
                    <a:pt x="179" y="261"/>
                    <a:pt x="180" y="262"/>
                    <a:pt x="180" y="262"/>
                  </a:cubicBezTo>
                  <a:cubicBezTo>
                    <a:pt x="181" y="262"/>
                    <a:pt x="185" y="266"/>
                    <a:pt x="187" y="268"/>
                  </a:cubicBezTo>
                  <a:close/>
                  <a:moveTo>
                    <a:pt x="173" y="263"/>
                  </a:moveTo>
                  <a:cubicBezTo>
                    <a:pt x="176" y="264"/>
                    <a:pt x="179" y="265"/>
                    <a:pt x="182" y="267"/>
                  </a:cubicBezTo>
                  <a:cubicBezTo>
                    <a:pt x="183" y="267"/>
                    <a:pt x="184" y="267"/>
                    <a:pt x="185" y="268"/>
                  </a:cubicBezTo>
                  <a:cubicBezTo>
                    <a:pt x="176" y="265"/>
                    <a:pt x="168" y="262"/>
                    <a:pt x="160" y="259"/>
                  </a:cubicBezTo>
                  <a:cubicBezTo>
                    <a:pt x="164" y="260"/>
                    <a:pt x="169" y="261"/>
                    <a:pt x="173" y="263"/>
                  </a:cubicBezTo>
                  <a:close/>
                  <a:moveTo>
                    <a:pt x="187" y="270"/>
                  </a:moveTo>
                  <a:cubicBezTo>
                    <a:pt x="186" y="270"/>
                    <a:pt x="186" y="271"/>
                    <a:pt x="185" y="271"/>
                  </a:cubicBezTo>
                  <a:cubicBezTo>
                    <a:pt x="178" y="268"/>
                    <a:pt x="172" y="266"/>
                    <a:pt x="165" y="264"/>
                  </a:cubicBezTo>
                  <a:cubicBezTo>
                    <a:pt x="162" y="262"/>
                    <a:pt x="158" y="261"/>
                    <a:pt x="155" y="260"/>
                  </a:cubicBezTo>
                  <a:cubicBezTo>
                    <a:pt x="144" y="257"/>
                    <a:pt x="134" y="253"/>
                    <a:pt x="124" y="249"/>
                  </a:cubicBezTo>
                  <a:cubicBezTo>
                    <a:pt x="124" y="249"/>
                    <a:pt x="125" y="250"/>
                    <a:pt x="126" y="250"/>
                  </a:cubicBezTo>
                  <a:cubicBezTo>
                    <a:pt x="129" y="251"/>
                    <a:pt x="132" y="251"/>
                    <a:pt x="134" y="252"/>
                  </a:cubicBezTo>
                  <a:cubicBezTo>
                    <a:pt x="141" y="254"/>
                    <a:pt x="147" y="255"/>
                    <a:pt x="153" y="257"/>
                  </a:cubicBezTo>
                  <a:cubicBezTo>
                    <a:pt x="165" y="261"/>
                    <a:pt x="176" y="266"/>
                    <a:pt x="187" y="269"/>
                  </a:cubicBezTo>
                  <a:cubicBezTo>
                    <a:pt x="187" y="270"/>
                    <a:pt x="187" y="270"/>
                    <a:pt x="187" y="270"/>
                  </a:cubicBezTo>
                  <a:close/>
                  <a:moveTo>
                    <a:pt x="171" y="274"/>
                  </a:moveTo>
                  <a:cubicBezTo>
                    <a:pt x="171" y="274"/>
                    <a:pt x="171" y="274"/>
                    <a:pt x="171" y="274"/>
                  </a:cubicBezTo>
                  <a:cubicBezTo>
                    <a:pt x="159" y="269"/>
                    <a:pt x="147" y="266"/>
                    <a:pt x="135" y="261"/>
                  </a:cubicBezTo>
                  <a:cubicBezTo>
                    <a:pt x="128" y="259"/>
                    <a:pt x="122" y="257"/>
                    <a:pt x="116" y="255"/>
                  </a:cubicBezTo>
                  <a:cubicBezTo>
                    <a:pt x="122" y="256"/>
                    <a:pt x="129" y="258"/>
                    <a:pt x="135" y="260"/>
                  </a:cubicBezTo>
                  <a:cubicBezTo>
                    <a:pt x="149" y="265"/>
                    <a:pt x="163" y="270"/>
                    <a:pt x="177" y="273"/>
                  </a:cubicBezTo>
                  <a:cubicBezTo>
                    <a:pt x="175" y="273"/>
                    <a:pt x="173" y="273"/>
                    <a:pt x="171" y="274"/>
                  </a:cubicBezTo>
                  <a:close/>
                  <a:moveTo>
                    <a:pt x="160" y="275"/>
                  </a:moveTo>
                  <a:cubicBezTo>
                    <a:pt x="159" y="275"/>
                    <a:pt x="159" y="275"/>
                    <a:pt x="158" y="275"/>
                  </a:cubicBezTo>
                  <a:cubicBezTo>
                    <a:pt x="158" y="275"/>
                    <a:pt x="158" y="275"/>
                    <a:pt x="158" y="275"/>
                  </a:cubicBezTo>
                  <a:cubicBezTo>
                    <a:pt x="147" y="270"/>
                    <a:pt x="134" y="267"/>
                    <a:pt x="123" y="263"/>
                  </a:cubicBezTo>
                  <a:cubicBezTo>
                    <a:pt x="116" y="260"/>
                    <a:pt x="109" y="258"/>
                    <a:pt x="103" y="255"/>
                  </a:cubicBezTo>
                  <a:cubicBezTo>
                    <a:pt x="101" y="254"/>
                    <a:pt x="99" y="254"/>
                    <a:pt x="98" y="253"/>
                  </a:cubicBezTo>
                  <a:cubicBezTo>
                    <a:pt x="110" y="256"/>
                    <a:pt x="123" y="260"/>
                    <a:pt x="135" y="265"/>
                  </a:cubicBezTo>
                  <a:cubicBezTo>
                    <a:pt x="146" y="269"/>
                    <a:pt x="157" y="272"/>
                    <a:pt x="168" y="274"/>
                  </a:cubicBezTo>
                  <a:cubicBezTo>
                    <a:pt x="165" y="274"/>
                    <a:pt x="163" y="274"/>
                    <a:pt x="160" y="275"/>
                  </a:cubicBezTo>
                  <a:close/>
                  <a:moveTo>
                    <a:pt x="111" y="277"/>
                  </a:moveTo>
                  <a:cubicBezTo>
                    <a:pt x="105" y="273"/>
                    <a:pt x="98" y="271"/>
                    <a:pt x="91" y="268"/>
                  </a:cubicBezTo>
                  <a:cubicBezTo>
                    <a:pt x="86" y="266"/>
                    <a:pt x="81" y="264"/>
                    <a:pt x="76" y="262"/>
                  </a:cubicBezTo>
                  <a:cubicBezTo>
                    <a:pt x="75" y="261"/>
                    <a:pt x="74" y="261"/>
                    <a:pt x="73" y="261"/>
                  </a:cubicBezTo>
                  <a:cubicBezTo>
                    <a:pt x="81" y="264"/>
                    <a:pt x="89" y="267"/>
                    <a:pt x="98" y="269"/>
                  </a:cubicBezTo>
                  <a:cubicBezTo>
                    <a:pt x="106" y="272"/>
                    <a:pt x="114" y="274"/>
                    <a:pt x="122" y="277"/>
                  </a:cubicBezTo>
                  <a:cubicBezTo>
                    <a:pt x="118" y="277"/>
                    <a:pt x="115" y="277"/>
                    <a:pt x="111" y="277"/>
                  </a:cubicBezTo>
                  <a:close/>
                  <a:moveTo>
                    <a:pt x="98" y="276"/>
                  </a:moveTo>
                  <a:cubicBezTo>
                    <a:pt x="98" y="276"/>
                    <a:pt x="97" y="276"/>
                    <a:pt x="96" y="276"/>
                  </a:cubicBezTo>
                  <a:cubicBezTo>
                    <a:pt x="91" y="273"/>
                    <a:pt x="86" y="270"/>
                    <a:pt x="80" y="268"/>
                  </a:cubicBezTo>
                  <a:cubicBezTo>
                    <a:pt x="76" y="266"/>
                    <a:pt x="73" y="265"/>
                    <a:pt x="69" y="263"/>
                  </a:cubicBezTo>
                  <a:cubicBezTo>
                    <a:pt x="67" y="262"/>
                    <a:pt x="66" y="262"/>
                    <a:pt x="64" y="260"/>
                  </a:cubicBezTo>
                  <a:cubicBezTo>
                    <a:pt x="66" y="261"/>
                    <a:pt x="67" y="262"/>
                    <a:pt x="69" y="263"/>
                  </a:cubicBezTo>
                  <a:cubicBezTo>
                    <a:pt x="75" y="266"/>
                    <a:pt x="82" y="268"/>
                    <a:pt x="89" y="271"/>
                  </a:cubicBezTo>
                  <a:cubicBezTo>
                    <a:pt x="95" y="273"/>
                    <a:pt x="100" y="275"/>
                    <a:pt x="107" y="277"/>
                  </a:cubicBezTo>
                  <a:cubicBezTo>
                    <a:pt x="104" y="277"/>
                    <a:pt x="101" y="277"/>
                    <a:pt x="98" y="276"/>
                  </a:cubicBezTo>
                  <a:close/>
                  <a:moveTo>
                    <a:pt x="55" y="270"/>
                  </a:moveTo>
                  <a:cubicBezTo>
                    <a:pt x="58" y="271"/>
                    <a:pt x="61" y="272"/>
                    <a:pt x="64" y="273"/>
                  </a:cubicBezTo>
                  <a:cubicBezTo>
                    <a:pt x="61" y="272"/>
                    <a:pt x="57" y="271"/>
                    <a:pt x="55" y="270"/>
                  </a:cubicBezTo>
                  <a:close/>
                  <a:moveTo>
                    <a:pt x="59" y="263"/>
                  </a:moveTo>
                  <a:cubicBezTo>
                    <a:pt x="59" y="263"/>
                    <a:pt x="59" y="263"/>
                    <a:pt x="59" y="263"/>
                  </a:cubicBezTo>
                  <a:cubicBezTo>
                    <a:pt x="61" y="264"/>
                    <a:pt x="62" y="265"/>
                    <a:pt x="64" y="266"/>
                  </a:cubicBezTo>
                  <a:cubicBezTo>
                    <a:pt x="66" y="267"/>
                    <a:pt x="67" y="267"/>
                    <a:pt x="69" y="268"/>
                  </a:cubicBezTo>
                  <a:cubicBezTo>
                    <a:pt x="72" y="270"/>
                    <a:pt x="77" y="272"/>
                    <a:pt x="80" y="274"/>
                  </a:cubicBezTo>
                  <a:cubicBezTo>
                    <a:pt x="80" y="274"/>
                    <a:pt x="79" y="273"/>
                    <a:pt x="78" y="273"/>
                  </a:cubicBezTo>
                  <a:cubicBezTo>
                    <a:pt x="76" y="272"/>
                    <a:pt x="73" y="271"/>
                    <a:pt x="70" y="270"/>
                  </a:cubicBezTo>
                  <a:cubicBezTo>
                    <a:pt x="66" y="269"/>
                    <a:pt x="61" y="267"/>
                    <a:pt x="56" y="266"/>
                  </a:cubicBezTo>
                  <a:cubicBezTo>
                    <a:pt x="57" y="265"/>
                    <a:pt x="58" y="264"/>
                    <a:pt x="59" y="263"/>
                  </a:cubicBezTo>
                  <a:close/>
                  <a:moveTo>
                    <a:pt x="77" y="255"/>
                  </a:moveTo>
                  <a:cubicBezTo>
                    <a:pt x="77" y="254"/>
                    <a:pt x="78" y="254"/>
                    <a:pt x="79" y="254"/>
                  </a:cubicBezTo>
                  <a:cubicBezTo>
                    <a:pt x="79" y="254"/>
                    <a:pt x="79" y="254"/>
                    <a:pt x="79" y="254"/>
                  </a:cubicBezTo>
                  <a:cubicBezTo>
                    <a:pt x="89" y="259"/>
                    <a:pt x="100" y="263"/>
                    <a:pt x="111" y="266"/>
                  </a:cubicBezTo>
                  <a:cubicBezTo>
                    <a:pt x="116" y="268"/>
                    <a:pt x="121" y="269"/>
                    <a:pt x="125" y="271"/>
                  </a:cubicBezTo>
                  <a:cubicBezTo>
                    <a:pt x="128" y="272"/>
                    <a:pt x="131" y="273"/>
                    <a:pt x="134" y="274"/>
                  </a:cubicBezTo>
                  <a:cubicBezTo>
                    <a:pt x="135" y="274"/>
                    <a:pt x="137" y="276"/>
                    <a:pt x="138" y="276"/>
                  </a:cubicBezTo>
                  <a:cubicBezTo>
                    <a:pt x="138" y="276"/>
                    <a:pt x="137" y="276"/>
                    <a:pt x="137" y="276"/>
                  </a:cubicBezTo>
                  <a:cubicBezTo>
                    <a:pt x="132" y="276"/>
                    <a:pt x="127" y="273"/>
                    <a:pt x="122" y="272"/>
                  </a:cubicBezTo>
                  <a:cubicBezTo>
                    <a:pt x="116" y="270"/>
                    <a:pt x="111" y="268"/>
                    <a:pt x="105" y="267"/>
                  </a:cubicBezTo>
                  <a:cubicBezTo>
                    <a:pt x="94" y="264"/>
                    <a:pt x="84" y="260"/>
                    <a:pt x="74" y="256"/>
                  </a:cubicBezTo>
                  <a:cubicBezTo>
                    <a:pt x="75" y="255"/>
                    <a:pt x="76" y="255"/>
                    <a:pt x="77" y="255"/>
                  </a:cubicBezTo>
                  <a:close/>
                  <a:moveTo>
                    <a:pt x="114" y="235"/>
                  </a:moveTo>
                  <a:cubicBezTo>
                    <a:pt x="117" y="236"/>
                    <a:pt x="120" y="237"/>
                    <a:pt x="123" y="238"/>
                  </a:cubicBezTo>
                  <a:cubicBezTo>
                    <a:pt x="126" y="239"/>
                    <a:pt x="130" y="241"/>
                    <a:pt x="133" y="241"/>
                  </a:cubicBezTo>
                  <a:cubicBezTo>
                    <a:pt x="133" y="241"/>
                    <a:pt x="133" y="241"/>
                    <a:pt x="133" y="241"/>
                  </a:cubicBezTo>
                  <a:cubicBezTo>
                    <a:pt x="126" y="241"/>
                    <a:pt x="121" y="238"/>
                    <a:pt x="115" y="237"/>
                  </a:cubicBezTo>
                  <a:cubicBezTo>
                    <a:pt x="114" y="237"/>
                    <a:pt x="114" y="238"/>
                    <a:pt x="115" y="238"/>
                  </a:cubicBezTo>
                  <a:cubicBezTo>
                    <a:pt x="119" y="241"/>
                    <a:pt x="125" y="242"/>
                    <a:pt x="130" y="243"/>
                  </a:cubicBezTo>
                  <a:cubicBezTo>
                    <a:pt x="131" y="243"/>
                    <a:pt x="131" y="244"/>
                    <a:pt x="131" y="244"/>
                  </a:cubicBezTo>
                  <a:cubicBezTo>
                    <a:pt x="131" y="244"/>
                    <a:pt x="131" y="244"/>
                    <a:pt x="130" y="244"/>
                  </a:cubicBezTo>
                  <a:cubicBezTo>
                    <a:pt x="129" y="243"/>
                    <a:pt x="127" y="243"/>
                    <a:pt x="127" y="243"/>
                  </a:cubicBezTo>
                  <a:cubicBezTo>
                    <a:pt x="125" y="242"/>
                    <a:pt x="124" y="242"/>
                    <a:pt x="122" y="242"/>
                  </a:cubicBezTo>
                  <a:cubicBezTo>
                    <a:pt x="119" y="241"/>
                    <a:pt x="116" y="240"/>
                    <a:pt x="113" y="240"/>
                  </a:cubicBezTo>
                  <a:cubicBezTo>
                    <a:pt x="113" y="238"/>
                    <a:pt x="113" y="236"/>
                    <a:pt x="114" y="235"/>
                  </a:cubicBezTo>
                  <a:close/>
                  <a:moveTo>
                    <a:pt x="117" y="222"/>
                  </a:moveTo>
                  <a:cubicBezTo>
                    <a:pt x="117" y="222"/>
                    <a:pt x="117" y="222"/>
                    <a:pt x="117" y="222"/>
                  </a:cubicBezTo>
                  <a:cubicBezTo>
                    <a:pt x="117" y="222"/>
                    <a:pt x="117" y="222"/>
                    <a:pt x="117" y="222"/>
                  </a:cubicBezTo>
                  <a:cubicBezTo>
                    <a:pt x="121" y="224"/>
                    <a:pt x="126" y="225"/>
                    <a:pt x="129" y="227"/>
                  </a:cubicBezTo>
                  <a:cubicBezTo>
                    <a:pt x="129" y="227"/>
                    <a:pt x="129" y="227"/>
                    <a:pt x="129" y="227"/>
                  </a:cubicBezTo>
                  <a:cubicBezTo>
                    <a:pt x="128" y="227"/>
                    <a:pt x="125" y="226"/>
                    <a:pt x="124" y="226"/>
                  </a:cubicBezTo>
                  <a:cubicBezTo>
                    <a:pt x="122" y="225"/>
                    <a:pt x="120" y="225"/>
                    <a:pt x="118" y="225"/>
                  </a:cubicBezTo>
                  <a:cubicBezTo>
                    <a:pt x="117" y="225"/>
                    <a:pt x="117" y="225"/>
                    <a:pt x="117" y="225"/>
                  </a:cubicBezTo>
                  <a:cubicBezTo>
                    <a:pt x="120" y="226"/>
                    <a:pt x="122" y="227"/>
                    <a:pt x="124" y="228"/>
                  </a:cubicBezTo>
                  <a:cubicBezTo>
                    <a:pt x="126" y="229"/>
                    <a:pt x="128" y="230"/>
                    <a:pt x="130" y="231"/>
                  </a:cubicBezTo>
                  <a:cubicBezTo>
                    <a:pt x="125" y="230"/>
                    <a:pt x="121" y="228"/>
                    <a:pt x="116" y="227"/>
                  </a:cubicBezTo>
                  <a:cubicBezTo>
                    <a:pt x="116" y="227"/>
                    <a:pt x="116" y="227"/>
                    <a:pt x="116" y="227"/>
                  </a:cubicBezTo>
                  <a:cubicBezTo>
                    <a:pt x="116" y="225"/>
                    <a:pt x="117" y="224"/>
                    <a:pt x="117" y="222"/>
                  </a:cubicBezTo>
                  <a:close/>
                  <a:moveTo>
                    <a:pt x="17" y="74"/>
                  </a:moveTo>
                  <a:cubicBezTo>
                    <a:pt x="22" y="61"/>
                    <a:pt x="29" y="47"/>
                    <a:pt x="39" y="37"/>
                  </a:cubicBezTo>
                  <a:cubicBezTo>
                    <a:pt x="49" y="27"/>
                    <a:pt x="60" y="20"/>
                    <a:pt x="73" y="13"/>
                  </a:cubicBezTo>
                  <a:cubicBezTo>
                    <a:pt x="74" y="16"/>
                    <a:pt x="77" y="20"/>
                    <a:pt x="78" y="22"/>
                  </a:cubicBezTo>
                  <a:cubicBezTo>
                    <a:pt x="43" y="38"/>
                    <a:pt x="18" y="72"/>
                    <a:pt x="18" y="112"/>
                  </a:cubicBezTo>
                  <a:cubicBezTo>
                    <a:pt x="18" y="160"/>
                    <a:pt x="55" y="201"/>
                    <a:pt x="102" y="210"/>
                  </a:cubicBezTo>
                  <a:cubicBezTo>
                    <a:pt x="121" y="213"/>
                    <a:pt x="140" y="212"/>
                    <a:pt x="158" y="206"/>
                  </a:cubicBezTo>
                  <a:cubicBezTo>
                    <a:pt x="159" y="208"/>
                    <a:pt x="160" y="210"/>
                    <a:pt x="161" y="213"/>
                  </a:cubicBezTo>
                  <a:cubicBezTo>
                    <a:pt x="150" y="218"/>
                    <a:pt x="136" y="219"/>
                    <a:pt x="124" y="219"/>
                  </a:cubicBezTo>
                  <a:cubicBezTo>
                    <a:pt x="113" y="219"/>
                    <a:pt x="103" y="218"/>
                    <a:pt x="93" y="216"/>
                  </a:cubicBezTo>
                  <a:cubicBezTo>
                    <a:pt x="61" y="209"/>
                    <a:pt x="33" y="189"/>
                    <a:pt x="19" y="159"/>
                  </a:cubicBezTo>
                  <a:cubicBezTo>
                    <a:pt x="7" y="132"/>
                    <a:pt x="5" y="102"/>
                    <a:pt x="17" y="74"/>
                  </a:cubicBezTo>
                  <a:close/>
                </a:path>
              </a:pathLst>
            </a:custGeom>
            <a:blipFill dpi="0" rotWithShape="1">
              <a:blip r:embed="rId5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86" name="Freeform 80"/>
            <p:cNvSpPr>
              <a:spLocks noEditPoints="1"/>
            </p:cNvSpPr>
            <p:nvPr/>
          </p:nvSpPr>
          <p:spPr bwMode="auto">
            <a:xfrm>
              <a:off x="1733636" y="-316651"/>
              <a:ext cx="63500" cy="55563"/>
            </a:xfrm>
            <a:custGeom>
              <a:avLst/>
              <a:gdLst>
                <a:gd name="T0" fmla="*/ 16 w 22"/>
                <a:gd name="T1" fmla="*/ 8 h 19"/>
                <a:gd name="T2" fmla="*/ 11 w 22"/>
                <a:gd name="T3" fmla="*/ 3 h 19"/>
                <a:gd name="T4" fmla="*/ 3 w 22"/>
                <a:gd name="T5" fmla="*/ 1 h 19"/>
                <a:gd name="T6" fmla="*/ 1 w 22"/>
                <a:gd name="T7" fmla="*/ 1 h 19"/>
                <a:gd name="T8" fmla="*/ 0 w 22"/>
                <a:gd name="T9" fmla="*/ 2 h 19"/>
                <a:gd name="T10" fmla="*/ 6 w 22"/>
                <a:gd name="T11" fmla="*/ 12 h 19"/>
                <a:gd name="T12" fmla="*/ 17 w 22"/>
                <a:gd name="T13" fmla="*/ 18 h 19"/>
                <a:gd name="T14" fmla="*/ 16 w 22"/>
                <a:gd name="T15" fmla="*/ 8 h 19"/>
                <a:gd name="T16" fmla="*/ 4 w 22"/>
                <a:gd name="T17" fmla="*/ 5 h 19"/>
                <a:gd name="T18" fmla="*/ 12 w 22"/>
                <a:gd name="T19" fmla="*/ 8 h 19"/>
                <a:gd name="T20" fmla="*/ 12 w 22"/>
                <a:gd name="T21" fmla="*/ 8 h 19"/>
                <a:gd name="T22" fmla="*/ 7 w 22"/>
                <a:gd name="T23" fmla="*/ 8 h 19"/>
                <a:gd name="T24" fmla="*/ 7 w 22"/>
                <a:gd name="T25" fmla="*/ 9 h 19"/>
                <a:gd name="T26" fmla="*/ 14 w 22"/>
                <a:gd name="T27" fmla="*/ 12 h 19"/>
                <a:gd name="T28" fmla="*/ 10 w 22"/>
                <a:gd name="T29" fmla="*/ 12 h 19"/>
                <a:gd name="T30" fmla="*/ 7 w 22"/>
                <a:gd name="T31" fmla="*/ 9 h 19"/>
                <a:gd name="T32" fmla="*/ 4 w 22"/>
                <a:gd name="T33" fmla="*/ 5 h 19"/>
                <a:gd name="T34" fmla="*/ 3 w 22"/>
                <a:gd name="T35" fmla="*/ 4 h 19"/>
                <a:gd name="T36" fmla="*/ 4 w 22"/>
                <a:gd name="T37" fmla="*/ 4 h 19"/>
                <a:gd name="T38" fmla="*/ 4 w 22"/>
                <a:gd name="T39" fmla="*/ 4 h 19"/>
                <a:gd name="T40" fmla="*/ 4 w 22"/>
                <a:gd name="T41" fmla="*/ 4 h 19"/>
                <a:gd name="T42" fmla="*/ 3 w 22"/>
                <a:gd name="T43" fmla="*/ 4 h 19"/>
                <a:gd name="T44" fmla="*/ 11 w 22"/>
                <a:gd name="T45" fmla="*/ 7 h 19"/>
                <a:gd name="T46" fmla="*/ 5 w 22"/>
                <a:gd name="T47" fmla="*/ 5 h 19"/>
                <a:gd name="T48" fmla="*/ 11 w 22"/>
                <a:gd name="T49" fmla="*/ 6 h 19"/>
                <a:gd name="T50" fmla="*/ 11 w 22"/>
                <a:gd name="T51" fmla="*/ 7 h 19"/>
                <a:gd name="T52" fmla="*/ 15 w 22"/>
                <a:gd name="T53" fmla="*/ 11 h 19"/>
                <a:gd name="T54" fmla="*/ 8 w 22"/>
                <a:gd name="T55" fmla="*/ 9 h 19"/>
                <a:gd name="T56" fmla="*/ 13 w 22"/>
                <a:gd name="T57" fmla="*/ 9 h 19"/>
                <a:gd name="T58" fmla="*/ 15 w 22"/>
                <a:gd name="T59" fmla="*/ 11 h 19"/>
                <a:gd name="T60" fmla="*/ 15 w 22"/>
                <a:gd name="T61" fmla="*/ 15 h 19"/>
                <a:gd name="T62" fmla="*/ 15 w 22"/>
                <a:gd name="T63" fmla="*/ 15 h 19"/>
                <a:gd name="T64" fmla="*/ 12 w 22"/>
                <a:gd name="T65" fmla="*/ 14 h 19"/>
                <a:gd name="T66" fmla="*/ 11 w 22"/>
                <a:gd name="T67" fmla="*/ 13 h 19"/>
                <a:gd name="T68" fmla="*/ 15 w 22"/>
                <a:gd name="T69" fmla="*/ 12 h 19"/>
                <a:gd name="T70" fmla="*/ 15 w 22"/>
                <a:gd name="T71" fmla="*/ 12 h 19"/>
                <a:gd name="T72" fmla="*/ 15 w 22"/>
                <a:gd name="T73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19">
                  <a:moveTo>
                    <a:pt x="16" y="8"/>
                  </a:moveTo>
                  <a:cubicBezTo>
                    <a:pt x="15" y="7"/>
                    <a:pt x="13" y="4"/>
                    <a:pt x="11" y="3"/>
                  </a:cubicBezTo>
                  <a:cubicBezTo>
                    <a:pt x="9" y="2"/>
                    <a:pt x="6" y="2"/>
                    <a:pt x="3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6"/>
                    <a:pt x="4" y="10"/>
                    <a:pt x="6" y="12"/>
                  </a:cubicBezTo>
                  <a:cubicBezTo>
                    <a:pt x="8" y="15"/>
                    <a:pt x="13" y="19"/>
                    <a:pt x="17" y="18"/>
                  </a:cubicBezTo>
                  <a:cubicBezTo>
                    <a:pt x="22" y="17"/>
                    <a:pt x="18" y="11"/>
                    <a:pt x="16" y="8"/>
                  </a:cubicBezTo>
                  <a:close/>
                  <a:moveTo>
                    <a:pt x="4" y="5"/>
                  </a:moveTo>
                  <a:cubicBezTo>
                    <a:pt x="7" y="7"/>
                    <a:pt x="9" y="7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9" y="8"/>
                    <a:pt x="7" y="8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8" y="11"/>
                    <a:pt x="12" y="11"/>
                    <a:pt x="14" y="12"/>
                  </a:cubicBezTo>
                  <a:cubicBezTo>
                    <a:pt x="13" y="12"/>
                    <a:pt x="11" y="12"/>
                    <a:pt x="10" y="12"/>
                  </a:cubicBezTo>
                  <a:cubicBezTo>
                    <a:pt x="9" y="11"/>
                    <a:pt x="8" y="10"/>
                    <a:pt x="7" y="9"/>
                  </a:cubicBezTo>
                  <a:cubicBezTo>
                    <a:pt x="6" y="8"/>
                    <a:pt x="5" y="7"/>
                    <a:pt x="4" y="5"/>
                  </a:cubicBezTo>
                  <a:close/>
                  <a:moveTo>
                    <a:pt x="3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lose/>
                  <a:moveTo>
                    <a:pt x="11" y="7"/>
                  </a:moveTo>
                  <a:cubicBezTo>
                    <a:pt x="9" y="6"/>
                    <a:pt x="7" y="6"/>
                    <a:pt x="5" y="5"/>
                  </a:cubicBezTo>
                  <a:cubicBezTo>
                    <a:pt x="7" y="5"/>
                    <a:pt x="9" y="6"/>
                    <a:pt x="11" y="6"/>
                  </a:cubicBezTo>
                  <a:cubicBezTo>
                    <a:pt x="11" y="6"/>
                    <a:pt x="11" y="7"/>
                    <a:pt x="11" y="7"/>
                  </a:cubicBezTo>
                  <a:close/>
                  <a:moveTo>
                    <a:pt x="15" y="11"/>
                  </a:moveTo>
                  <a:cubicBezTo>
                    <a:pt x="12" y="10"/>
                    <a:pt x="10" y="10"/>
                    <a:pt x="8" y="9"/>
                  </a:cubicBezTo>
                  <a:cubicBezTo>
                    <a:pt x="10" y="9"/>
                    <a:pt x="11" y="9"/>
                    <a:pt x="13" y="9"/>
                  </a:cubicBezTo>
                  <a:cubicBezTo>
                    <a:pt x="13" y="10"/>
                    <a:pt x="14" y="10"/>
                    <a:pt x="15" y="11"/>
                  </a:cubicBezTo>
                  <a:close/>
                  <a:moveTo>
                    <a:pt x="15" y="1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3" y="14"/>
                    <a:pt x="12" y="14"/>
                  </a:cubicBezTo>
                  <a:cubicBezTo>
                    <a:pt x="12" y="14"/>
                    <a:pt x="11" y="13"/>
                    <a:pt x="11" y="13"/>
                  </a:cubicBezTo>
                  <a:cubicBezTo>
                    <a:pt x="12" y="13"/>
                    <a:pt x="14" y="13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4"/>
                    <a:pt x="17" y="16"/>
                    <a:pt x="15" y="15"/>
                  </a:cubicBez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87" name="Freeform 81"/>
            <p:cNvSpPr>
              <a:spLocks noEditPoints="1"/>
            </p:cNvSpPr>
            <p:nvPr/>
          </p:nvSpPr>
          <p:spPr bwMode="auto">
            <a:xfrm>
              <a:off x="1516148" y="-792901"/>
              <a:ext cx="682625" cy="811213"/>
            </a:xfrm>
            <a:custGeom>
              <a:avLst/>
              <a:gdLst>
                <a:gd name="T0" fmla="*/ 81 w 235"/>
                <a:gd name="T1" fmla="*/ 20 h 279"/>
                <a:gd name="T2" fmla="*/ 57 w 235"/>
                <a:gd name="T3" fmla="*/ 89 h 279"/>
                <a:gd name="T4" fmla="*/ 54 w 235"/>
                <a:gd name="T5" fmla="*/ 106 h 279"/>
                <a:gd name="T6" fmla="*/ 49 w 235"/>
                <a:gd name="T7" fmla="*/ 89 h 279"/>
                <a:gd name="T8" fmla="*/ 96 w 235"/>
                <a:gd name="T9" fmla="*/ 97 h 279"/>
                <a:gd name="T10" fmla="*/ 64 w 235"/>
                <a:gd name="T11" fmla="*/ 99 h 279"/>
                <a:gd name="T12" fmla="*/ 94 w 235"/>
                <a:gd name="T13" fmla="*/ 112 h 279"/>
                <a:gd name="T14" fmla="*/ 93 w 235"/>
                <a:gd name="T15" fmla="*/ 133 h 279"/>
                <a:gd name="T16" fmla="*/ 132 w 235"/>
                <a:gd name="T17" fmla="*/ 155 h 279"/>
                <a:gd name="T18" fmla="*/ 110 w 235"/>
                <a:gd name="T19" fmla="*/ 161 h 279"/>
                <a:gd name="T20" fmla="*/ 100 w 235"/>
                <a:gd name="T21" fmla="*/ 163 h 279"/>
                <a:gd name="T22" fmla="*/ 78 w 235"/>
                <a:gd name="T23" fmla="*/ 141 h 279"/>
                <a:gd name="T24" fmla="*/ 57 w 235"/>
                <a:gd name="T25" fmla="*/ 123 h 279"/>
                <a:gd name="T26" fmla="*/ 60 w 235"/>
                <a:gd name="T27" fmla="*/ 118 h 279"/>
                <a:gd name="T28" fmla="*/ 87 w 235"/>
                <a:gd name="T29" fmla="*/ 120 h 279"/>
                <a:gd name="T30" fmla="*/ 65 w 235"/>
                <a:gd name="T31" fmla="*/ 100 h 279"/>
                <a:gd name="T32" fmla="*/ 116 w 235"/>
                <a:gd name="T33" fmla="*/ 108 h 279"/>
                <a:gd name="T34" fmla="*/ 45 w 235"/>
                <a:gd name="T35" fmla="*/ 78 h 279"/>
                <a:gd name="T36" fmla="*/ 28 w 235"/>
                <a:gd name="T37" fmla="*/ 95 h 279"/>
                <a:gd name="T38" fmla="*/ 21 w 235"/>
                <a:gd name="T39" fmla="*/ 111 h 279"/>
                <a:gd name="T40" fmla="*/ 31 w 235"/>
                <a:gd name="T41" fmla="*/ 88 h 279"/>
                <a:gd name="T42" fmla="*/ 50 w 235"/>
                <a:gd name="T43" fmla="*/ 76 h 279"/>
                <a:gd name="T44" fmla="*/ 148 w 235"/>
                <a:gd name="T45" fmla="*/ 65 h 279"/>
                <a:gd name="T46" fmla="*/ 102 w 235"/>
                <a:gd name="T47" fmla="*/ 51 h 279"/>
                <a:gd name="T48" fmla="*/ 71 w 235"/>
                <a:gd name="T49" fmla="*/ 40 h 279"/>
                <a:gd name="T50" fmla="*/ 65 w 235"/>
                <a:gd name="T51" fmla="*/ 46 h 279"/>
                <a:gd name="T52" fmla="*/ 68 w 235"/>
                <a:gd name="T53" fmla="*/ 57 h 279"/>
                <a:gd name="T54" fmla="*/ 68 w 235"/>
                <a:gd name="T55" fmla="*/ 72 h 279"/>
                <a:gd name="T56" fmla="*/ 134 w 235"/>
                <a:gd name="T57" fmla="*/ 89 h 279"/>
                <a:gd name="T58" fmla="*/ 144 w 235"/>
                <a:gd name="T59" fmla="*/ 80 h 279"/>
                <a:gd name="T60" fmla="*/ 130 w 235"/>
                <a:gd name="T61" fmla="*/ 67 h 279"/>
                <a:gd name="T62" fmla="*/ 132 w 235"/>
                <a:gd name="T63" fmla="*/ 85 h 279"/>
                <a:gd name="T64" fmla="*/ 61 w 235"/>
                <a:gd name="T65" fmla="*/ 72 h 279"/>
                <a:gd name="T66" fmla="*/ 53 w 235"/>
                <a:gd name="T67" fmla="*/ 60 h 279"/>
                <a:gd name="T68" fmla="*/ 58 w 235"/>
                <a:gd name="T69" fmla="*/ 36 h 279"/>
                <a:gd name="T70" fmla="*/ 73 w 235"/>
                <a:gd name="T71" fmla="*/ 27 h 279"/>
                <a:gd name="T72" fmla="*/ 98 w 235"/>
                <a:gd name="T73" fmla="*/ 38 h 279"/>
                <a:gd name="T74" fmla="*/ 97 w 235"/>
                <a:gd name="T75" fmla="*/ 29 h 279"/>
                <a:gd name="T76" fmla="*/ 110 w 235"/>
                <a:gd name="T77" fmla="*/ 38 h 279"/>
                <a:gd name="T78" fmla="*/ 84 w 235"/>
                <a:gd name="T79" fmla="*/ 34 h 279"/>
                <a:gd name="T80" fmla="*/ 223 w 235"/>
                <a:gd name="T81" fmla="*/ 127 h 279"/>
                <a:gd name="T82" fmla="*/ 218 w 235"/>
                <a:gd name="T83" fmla="*/ 128 h 279"/>
                <a:gd name="T84" fmla="*/ 210 w 235"/>
                <a:gd name="T85" fmla="*/ 62 h 279"/>
                <a:gd name="T86" fmla="*/ 222 w 235"/>
                <a:gd name="T87" fmla="*/ 92 h 279"/>
                <a:gd name="T88" fmla="*/ 224 w 235"/>
                <a:gd name="T89" fmla="*/ 115 h 279"/>
                <a:gd name="T90" fmla="*/ 206 w 235"/>
                <a:gd name="T91" fmla="*/ 114 h 279"/>
                <a:gd name="T92" fmla="*/ 202 w 235"/>
                <a:gd name="T93" fmla="*/ 90 h 279"/>
                <a:gd name="T94" fmla="*/ 209 w 235"/>
                <a:gd name="T95" fmla="*/ 73 h 279"/>
                <a:gd name="T96" fmla="*/ 37 w 235"/>
                <a:gd name="T97" fmla="*/ 96 h 279"/>
                <a:gd name="T98" fmla="*/ 120 w 235"/>
                <a:gd name="T99" fmla="*/ 43 h 279"/>
                <a:gd name="T100" fmla="*/ 184 w 235"/>
                <a:gd name="T101" fmla="*/ 34 h 279"/>
                <a:gd name="T102" fmla="*/ 115 w 235"/>
                <a:gd name="T103" fmla="*/ 227 h 279"/>
                <a:gd name="T104" fmla="*/ 169 w 235"/>
                <a:gd name="T105" fmla="*/ 273 h 279"/>
                <a:gd name="T106" fmla="*/ 59 w 235"/>
                <a:gd name="T107" fmla="*/ 262 h 279"/>
                <a:gd name="T108" fmla="*/ 101 w 235"/>
                <a:gd name="T109" fmla="*/ 272 h 279"/>
                <a:gd name="T110" fmla="*/ 146 w 235"/>
                <a:gd name="T111" fmla="*/ 275 h 279"/>
                <a:gd name="T112" fmla="*/ 124 w 235"/>
                <a:gd name="T113" fmla="*/ 233 h 279"/>
                <a:gd name="T114" fmla="*/ 133 w 235"/>
                <a:gd name="T115" fmla="*/ 238 h 279"/>
                <a:gd name="T116" fmla="*/ 178 w 235"/>
                <a:gd name="T117" fmla="*/ 260 h 279"/>
                <a:gd name="T118" fmla="*/ 103 w 235"/>
                <a:gd name="T119" fmla="*/ 254 h 279"/>
                <a:gd name="T120" fmla="*/ 70 w 235"/>
                <a:gd name="T121" fmla="*/ 270 h 279"/>
                <a:gd name="T122" fmla="*/ 117 w 235"/>
                <a:gd name="T123" fmla="*/ 222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5" h="279">
                  <a:moveTo>
                    <a:pt x="7" y="94"/>
                  </a:moveTo>
                  <a:cubicBezTo>
                    <a:pt x="0" y="132"/>
                    <a:pt x="16" y="175"/>
                    <a:pt x="48" y="199"/>
                  </a:cubicBezTo>
                  <a:cubicBezTo>
                    <a:pt x="62" y="208"/>
                    <a:pt x="77" y="215"/>
                    <a:pt x="94" y="218"/>
                  </a:cubicBezTo>
                  <a:cubicBezTo>
                    <a:pt x="100" y="220"/>
                    <a:pt x="107" y="221"/>
                    <a:pt x="114" y="221"/>
                  </a:cubicBezTo>
                  <a:cubicBezTo>
                    <a:pt x="112" y="228"/>
                    <a:pt x="109" y="235"/>
                    <a:pt x="111" y="243"/>
                  </a:cubicBezTo>
                  <a:cubicBezTo>
                    <a:pt x="92" y="246"/>
                    <a:pt x="71" y="250"/>
                    <a:pt x="56" y="261"/>
                  </a:cubicBezTo>
                  <a:cubicBezTo>
                    <a:pt x="53" y="263"/>
                    <a:pt x="49" y="268"/>
                    <a:pt x="53" y="271"/>
                  </a:cubicBezTo>
                  <a:cubicBezTo>
                    <a:pt x="57" y="274"/>
                    <a:pt x="62" y="275"/>
                    <a:pt x="67" y="276"/>
                  </a:cubicBezTo>
                  <a:cubicBezTo>
                    <a:pt x="85" y="279"/>
                    <a:pt x="103" y="279"/>
                    <a:pt x="121" y="279"/>
                  </a:cubicBezTo>
                  <a:cubicBezTo>
                    <a:pt x="139" y="279"/>
                    <a:pt x="156" y="278"/>
                    <a:pt x="174" y="275"/>
                  </a:cubicBezTo>
                  <a:cubicBezTo>
                    <a:pt x="178" y="275"/>
                    <a:pt x="187" y="274"/>
                    <a:pt x="190" y="270"/>
                  </a:cubicBezTo>
                  <a:cubicBezTo>
                    <a:pt x="193" y="266"/>
                    <a:pt x="183" y="260"/>
                    <a:pt x="180" y="258"/>
                  </a:cubicBezTo>
                  <a:cubicBezTo>
                    <a:pt x="173" y="252"/>
                    <a:pt x="163" y="249"/>
                    <a:pt x="154" y="247"/>
                  </a:cubicBezTo>
                  <a:cubicBezTo>
                    <a:pt x="148" y="245"/>
                    <a:pt x="141" y="245"/>
                    <a:pt x="135" y="243"/>
                  </a:cubicBezTo>
                  <a:cubicBezTo>
                    <a:pt x="135" y="243"/>
                    <a:pt x="135" y="243"/>
                    <a:pt x="135" y="243"/>
                  </a:cubicBezTo>
                  <a:cubicBezTo>
                    <a:pt x="137" y="236"/>
                    <a:pt x="132" y="228"/>
                    <a:pt x="130" y="221"/>
                  </a:cubicBezTo>
                  <a:cubicBezTo>
                    <a:pt x="141" y="220"/>
                    <a:pt x="152" y="219"/>
                    <a:pt x="162" y="215"/>
                  </a:cubicBezTo>
                  <a:cubicBezTo>
                    <a:pt x="165" y="220"/>
                    <a:pt x="169" y="224"/>
                    <a:pt x="174" y="221"/>
                  </a:cubicBezTo>
                  <a:cubicBezTo>
                    <a:pt x="180" y="216"/>
                    <a:pt x="169" y="206"/>
                    <a:pt x="167" y="201"/>
                  </a:cubicBezTo>
                  <a:cubicBezTo>
                    <a:pt x="185" y="193"/>
                    <a:pt x="201" y="180"/>
                    <a:pt x="212" y="163"/>
                  </a:cubicBezTo>
                  <a:cubicBezTo>
                    <a:pt x="235" y="127"/>
                    <a:pt x="231" y="80"/>
                    <a:pt x="204" y="48"/>
                  </a:cubicBezTo>
                  <a:cubicBezTo>
                    <a:pt x="175" y="16"/>
                    <a:pt x="128" y="3"/>
                    <a:pt x="88" y="17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5" y="12"/>
                    <a:pt x="84" y="0"/>
                    <a:pt x="75" y="4"/>
                  </a:cubicBezTo>
                  <a:cubicBezTo>
                    <a:pt x="72" y="6"/>
                    <a:pt x="72" y="8"/>
                    <a:pt x="72" y="10"/>
                  </a:cubicBezTo>
                  <a:cubicBezTo>
                    <a:pt x="72" y="10"/>
                    <a:pt x="72" y="10"/>
                    <a:pt x="72" y="10"/>
                  </a:cubicBezTo>
                  <a:cubicBezTo>
                    <a:pt x="55" y="18"/>
                    <a:pt x="40" y="28"/>
                    <a:pt x="29" y="43"/>
                  </a:cubicBezTo>
                  <a:cubicBezTo>
                    <a:pt x="19" y="58"/>
                    <a:pt x="11" y="76"/>
                    <a:pt x="7" y="94"/>
                  </a:cubicBezTo>
                  <a:close/>
                  <a:moveTo>
                    <a:pt x="85" y="18"/>
                  </a:moveTo>
                  <a:cubicBezTo>
                    <a:pt x="84" y="19"/>
                    <a:pt x="82" y="19"/>
                    <a:pt x="81" y="20"/>
                  </a:cubicBezTo>
                  <a:cubicBezTo>
                    <a:pt x="79" y="17"/>
                    <a:pt x="71" y="8"/>
                    <a:pt x="78" y="6"/>
                  </a:cubicBezTo>
                  <a:cubicBezTo>
                    <a:pt x="83" y="5"/>
                    <a:pt x="83" y="15"/>
                    <a:pt x="85" y="18"/>
                  </a:cubicBezTo>
                  <a:close/>
                  <a:moveTo>
                    <a:pt x="58" y="86"/>
                  </a:moveTo>
                  <a:cubicBezTo>
                    <a:pt x="56" y="85"/>
                    <a:pt x="55" y="85"/>
                    <a:pt x="53" y="84"/>
                  </a:cubicBezTo>
                  <a:cubicBezTo>
                    <a:pt x="50" y="83"/>
                    <a:pt x="57" y="84"/>
                    <a:pt x="59" y="84"/>
                  </a:cubicBezTo>
                  <a:cubicBezTo>
                    <a:pt x="58" y="85"/>
                    <a:pt x="58" y="85"/>
                    <a:pt x="58" y="86"/>
                  </a:cubicBezTo>
                  <a:close/>
                  <a:moveTo>
                    <a:pt x="57" y="101"/>
                  </a:moveTo>
                  <a:cubicBezTo>
                    <a:pt x="53" y="99"/>
                    <a:pt x="49" y="100"/>
                    <a:pt x="45" y="99"/>
                  </a:cubicBezTo>
                  <a:cubicBezTo>
                    <a:pt x="41" y="97"/>
                    <a:pt x="46" y="98"/>
                    <a:pt x="47" y="98"/>
                  </a:cubicBezTo>
                  <a:cubicBezTo>
                    <a:pt x="49" y="99"/>
                    <a:pt x="50" y="99"/>
                    <a:pt x="51" y="99"/>
                  </a:cubicBezTo>
                  <a:cubicBezTo>
                    <a:pt x="53" y="99"/>
                    <a:pt x="55" y="100"/>
                    <a:pt x="57" y="99"/>
                  </a:cubicBezTo>
                  <a:cubicBezTo>
                    <a:pt x="57" y="100"/>
                    <a:pt x="57" y="100"/>
                    <a:pt x="57" y="101"/>
                  </a:cubicBezTo>
                  <a:close/>
                  <a:moveTo>
                    <a:pt x="57" y="97"/>
                  </a:moveTo>
                  <a:cubicBezTo>
                    <a:pt x="57" y="98"/>
                    <a:pt x="57" y="98"/>
                    <a:pt x="57" y="98"/>
                  </a:cubicBezTo>
                  <a:cubicBezTo>
                    <a:pt x="53" y="97"/>
                    <a:pt x="49" y="96"/>
                    <a:pt x="46" y="95"/>
                  </a:cubicBezTo>
                  <a:cubicBezTo>
                    <a:pt x="48" y="95"/>
                    <a:pt x="51" y="96"/>
                    <a:pt x="53" y="96"/>
                  </a:cubicBezTo>
                  <a:cubicBezTo>
                    <a:pt x="54" y="96"/>
                    <a:pt x="55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lose/>
                  <a:moveTo>
                    <a:pt x="57" y="96"/>
                  </a:moveTo>
                  <a:cubicBezTo>
                    <a:pt x="54" y="94"/>
                    <a:pt x="51" y="93"/>
                    <a:pt x="48" y="92"/>
                  </a:cubicBezTo>
                  <a:cubicBezTo>
                    <a:pt x="51" y="93"/>
                    <a:pt x="54" y="93"/>
                    <a:pt x="57" y="93"/>
                  </a:cubicBezTo>
                  <a:cubicBezTo>
                    <a:pt x="57" y="94"/>
                    <a:pt x="57" y="95"/>
                    <a:pt x="57" y="96"/>
                  </a:cubicBezTo>
                  <a:close/>
                  <a:moveTo>
                    <a:pt x="51" y="90"/>
                  </a:moveTo>
                  <a:cubicBezTo>
                    <a:pt x="50" y="89"/>
                    <a:pt x="55" y="90"/>
                    <a:pt x="54" y="90"/>
                  </a:cubicBezTo>
                  <a:cubicBezTo>
                    <a:pt x="55" y="90"/>
                    <a:pt x="56" y="90"/>
                    <a:pt x="57" y="90"/>
                  </a:cubicBezTo>
                  <a:cubicBezTo>
                    <a:pt x="57" y="90"/>
                    <a:pt x="57" y="91"/>
                    <a:pt x="57" y="92"/>
                  </a:cubicBezTo>
                  <a:cubicBezTo>
                    <a:pt x="55" y="91"/>
                    <a:pt x="53" y="91"/>
                    <a:pt x="51" y="90"/>
                  </a:cubicBezTo>
                  <a:close/>
                  <a:moveTo>
                    <a:pt x="49" y="88"/>
                  </a:moveTo>
                  <a:cubicBezTo>
                    <a:pt x="50" y="88"/>
                    <a:pt x="50" y="87"/>
                    <a:pt x="50" y="86"/>
                  </a:cubicBezTo>
                  <a:cubicBezTo>
                    <a:pt x="52" y="87"/>
                    <a:pt x="55" y="89"/>
                    <a:pt x="57" y="89"/>
                  </a:cubicBezTo>
                  <a:cubicBezTo>
                    <a:pt x="55" y="89"/>
                    <a:pt x="52" y="89"/>
                    <a:pt x="49" y="88"/>
                  </a:cubicBezTo>
                  <a:close/>
                  <a:moveTo>
                    <a:pt x="50" y="83"/>
                  </a:moveTo>
                  <a:cubicBezTo>
                    <a:pt x="50" y="83"/>
                    <a:pt x="50" y="83"/>
                    <a:pt x="50" y="83"/>
                  </a:cubicBezTo>
                  <a:cubicBezTo>
                    <a:pt x="51" y="84"/>
                    <a:pt x="53" y="84"/>
                    <a:pt x="54" y="85"/>
                  </a:cubicBezTo>
                  <a:cubicBezTo>
                    <a:pt x="55" y="85"/>
                    <a:pt x="61" y="87"/>
                    <a:pt x="56" y="86"/>
                  </a:cubicBezTo>
                  <a:cubicBezTo>
                    <a:pt x="54" y="86"/>
                    <a:pt x="52" y="85"/>
                    <a:pt x="50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4"/>
                    <a:pt x="50" y="84"/>
                    <a:pt x="50" y="83"/>
                  </a:cubicBezTo>
                  <a:close/>
                  <a:moveTo>
                    <a:pt x="58" y="87"/>
                  </a:moveTo>
                  <a:cubicBezTo>
                    <a:pt x="58" y="88"/>
                    <a:pt x="58" y="88"/>
                    <a:pt x="57" y="88"/>
                  </a:cubicBezTo>
                  <a:cubicBezTo>
                    <a:pt x="57" y="88"/>
                    <a:pt x="56" y="88"/>
                    <a:pt x="55" y="88"/>
                  </a:cubicBezTo>
                  <a:cubicBezTo>
                    <a:pt x="55" y="87"/>
                    <a:pt x="51" y="86"/>
                    <a:pt x="53" y="86"/>
                  </a:cubicBezTo>
                  <a:cubicBezTo>
                    <a:pt x="55" y="87"/>
                    <a:pt x="56" y="87"/>
                    <a:pt x="58" y="87"/>
                  </a:cubicBezTo>
                  <a:close/>
                  <a:moveTo>
                    <a:pt x="56" y="106"/>
                  </a:moveTo>
                  <a:cubicBezTo>
                    <a:pt x="54" y="106"/>
                    <a:pt x="52" y="105"/>
                    <a:pt x="50" y="105"/>
                  </a:cubicBezTo>
                  <a:cubicBezTo>
                    <a:pt x="48" y="104"/>
                    <a:pt x="46" y="104"/>
                    <a:pt x="45" y="103"/>
                  </a:cubicBezTo>
                  <a:cubicBezTo>
                    <a:pt x="43" y="102"/>
                    <a:pt x="40" y="101"/>
                    <a:pt x="45" y="102"/>
                  </a:cubicBezTo>
                  <a:cubicBezTo>
                    <a:pt x="49" y="103"/>
                    <a:pt x="53" y="104"/>
                    <a:pt x="57" y="103"/>
                  </a:cubicBezTo>
                  <a:cubicBezTo>
                    <a:pt x="57" y="104"/>
                    <a:pt x="56" y="105"/>
                    <a:pt x="56" y="106"/>
                  </a:cubicBezTo>
                  <a:close/>
                  <a:moveTo>
                    <a:pt x="46" y="107"/>
                  </a:moveTo>
                  <a:cubicBezTo>
                    <a:pt x="47" y="107"/>
                    <a:pt x="48" y="107"/>
                    <a:pt x="49" y="107"/>
                  </a:cubicBezTo>
                  <a:cubicBezTo>
                    <a:pt x="51" y="107"/>
                    <a:pt x="53" y="108"/>
                    <a:pt x="55" y="108"/>
                  </a:cubicBezTo>
                  <a:cubicBezTo>
                    <a:pt x="54" y="109"/>
                    <a:pt x="53" y="109"/>
                    <a:pt x="51" y="109"/>
                  </a:cubicBezTo>
                  <a:cubicBezTo>
                    <a:pt x="50" y="109"/>
                    <a:pt x="49" y="109"/>
                    <a:pt x="47" y="108"/>
                  </a:cubicBezTo>
                  <a:cubicBezTo>
                    <a:pt x="46" y="108"/>
                    <a:pt x="44" y="108"/>
                    <a:pt x="43" y="107"/>
                  </a:cubicBezTo>
                  <a:cubicBezTo>
                    <a:pt x="41" y="105"/>
                    <a:pt x="46" y="107"/>
                    <a:pt x="46" y="107"/>
                  </a:cubicBezTo>
                  <a:close/>
                  <a:moveTo>
                    <a:pt x="41" y="102"/>
                  </a:moveTo>
                  <a:cubicBezTo>
                    <a:pt x="41" y="102"/>
                    <a:pt x="41" y="102"/>
                    <a:pt x="41" y="101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5" y="104"/>
                    <a:pt x="49" y="105"/>
                    <a:pt x="54" y="106"/>
                  </a:cubicBezTo>
                  <a:cubicBezTo>
                    <a:pt x="54" y="107"/>
                    <a:pt x="55" y="107"/>
                    <a:pt x="56" y="107"/>
                  </a:cubicBezTo>
                  <a:cubicBezTo>
                    <a:pt x="56" y="107"/>
                    <a:pt x="55" y="107"/>
                    <a:pt x="55" y="107"/>
                  </a:cubicBezTo>
                  <a:cubicBezTo>
                    <a:pt x="55" y="107"/>
                    <a:pt x="55" y="107"/>
                    <a:pt x="55" y="107"/>
                  </a:cubicBezTo>
                  <a:cubicBezTo>
                    <a:pt x="53" y="107"/>
                    <a:pt x="52" y="107"/>
                    <a:pt x="50" y="106"/>
                  </a:cubicBezTo>
                  <a:cubicBezTo>
                    <a:pt x="47" y="106"/>
                    <a:pt x="44" y="106"/>
                    <a:pt x="41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0" y="104"/>
                    <a:pt x="40" y="103"/>
                    <a:pt x="41" y="102"/>
                  </a:cubicBezTo>
                  <a:close/>
                  <a:moveTo>
                    <a:pt x="41" y="101"/>
                  </a:moveTo>
                  <a:cubicBezTo>
                    <a:pt x="42" y="100"/>
                    <a:pt x="42" y="99"/>
                    <a:pt x="43" y="98"/>
                  </a:cubicBezTo>
                  <a:cubicBezTo>
                    <a:pt x="46" y="100"/>
                    <a:pt x="50" y="100"/>
                    <a:pt x="54" y="101"/>
                  </a:cubicBezTo>
                  <a:cubicBezTo>
                    <a:pt x="55" y="101"/>
                    <a:pt x="56" y="101"/>
                    <a:pt x="57" y="102"/>
                  </a:cubicBezTo>
                  <a:cubicBezTo>
                    <a:pt x="57" y="102"/>
                    <a:pt x="57" y="102"/>
                    <a:pt x="57" y="103"/>
                  </a:cubicBezTo>
                  <a:cubicBezTo>
                    <a:pt x="56" y="103"/>
                    <a:pt x="56" y="103"/>
                    <a:pt x="55" y="103"/>
                  </a:cubicBezTo>
                  <a:cubicBezTo>
                    <a:pt x="53" y="103"/>
                    <a:pt x="51" y="102"/>
                    <a:pt x="50" y="102"/>
                  </a:cubicBezTo>
                  <a:cubicBezTo>
                    <a:pt x="47" y="101"/>
                    <a:pt x="44" y="101"/>
                    <a:pt x="41" y="101"/>
                  </a:cubicBezTo>
                  <a:cubicBezTo>
                    <a:pt x="41" y="101"/>
                    <a:pt x="41" y="101"/>
                    <a:pt x="41" y="101"/>
                  </a:cubicBezTo>
                  <a:close/>
                  <a:moveTo>
                    <a:pt x="44" y="97"/>
                  </a:moveTo>
                  <a:cubicBezTo>
                    <a:pt x="44" y="96"/>
                    <a:pt x="44" y="96"/>
                    <a:pt x="45" y="95"/>
                  </a:cubicBezTo>
                  <a:cubicBezTo>
                    <a:pt x="45" y="95"/>
                    <a:pt x="45" y="95"/>
                    <a:pt x="45" y="95"/>
                  </a:cubicBezTo>
                  <a:cubicBezTo>
                    <a:pt x="47" y="96"/>
                    <a:pt x="49" y="97"/>
                    <a:pt x="51" y="97"/>
                  </a:cubicBezTo>
                  <a:cubicBezTo>
                    <a:pt x="52" y="98"/>
                    <a:pt x="54" y="98"/>
                    <a:pt x="55" y="98"/>
                  </a:cubicBezTo>
                  <a:cubicBezTo>
                    <a:pt x="57" y="99"/>
                    <a:pt x="57" y="99"/>
                    <a:pt x="56" y="99"/>
                  </a:cubicBezTo>
                  <a:cubicBezTo>
                    <a:pt x="52" y="99"/>
                    <a:pt x="48" y="97"/>
                    <a:pt x="44" y="97"/>
                  </a:cubicBezTo>
                  <a:close/>
                  <a:moveTo>
                    <a:pt x="46" y="94"/>
                  </a:moveTo>
                  <a:cubicBezTo>
                    <a:pt x="46" y="93"/>
                    <a:pt x="47" y="93"/>
                    <a:pt x="47" y="92"/>
                  </a:cubicBezTo>
                  <a:cubicBezTo>
                    <a:pt x="49" y="93"/>
                    <a:pt x="51" y="94"/>
                    <a:pt x="54" y="95"/>
                  </a:cubicBezTo>
                  <a:cubicBezTo>
                    <a:pt x="54" y="95"/>
                    <a:pt x="59" y="97"/>
                    <a:pt x="55" y="96"/>
                  </a:cubicBezTo>
                  <a:cubicBezTo>
                    <a:pt x="52" y="95"/>
                    <a:pt x="49" y="94"/>
                    <a:pt x="46" y="94"/>
                  </a:cubicBezTo>
                  <a:close/>
                  <a:moveTo>
                    <a:pt x="47" y="92"/>
                  </a:moveTo>
                  <a:cubicBezTo>
                    <a:pt x="48" y="91"/>
                    <a:pt x="48" y="90"/>
                    <a:pt x="49" y="89"/>
                  </a:cubicBezTo>
                  <a:cubicBezTo>
                    <a:pt x="51" y="90"/>
                    <a:pt x="53" y="91"/>
                    <a:pt x="55" y="91"/>
                  </a:cubicBezTo>
                  <a:cubicBezTo>
                    <a:pt x="58" y="93"/>
                    <a:pt x="54" y="92"/>
                    <a:pt x="53" y="92"/>
                  </a:cubicBezTo>
                  <a:cubicBezTo>
                    <a:pt x="51" y="92"/>
                    <a:pt x="49" y="92"/>
                    <a:pt x="47" y="92"/>
                  </a:cubicBezTo>
                  <a:close/>
                  <a:moveTo>
                    <a:pt x="45" y="80"/>
                  </a:moveTo>
                  <a:cubicBezTo>
                    <a:pt x="45" y="81"/>
                    <a:pt x="44" y="81"/>
                    <a:pt x="44" y="81"/>
                  </a:cubicBezTo>
                  <a:cubicBezTo>
                    <a:pt x="40" y="80"/>
                    <a:pt x="35" y="78"/>
                    <a:pt x="31" y="77"/>
                  </a:cubicBezTo>
                  <a:cubicBezTo>
                    <a:pt x="27" y="75"/>
                    <a:pt x="32" y="77"/>
                    <a:pt x="33" y="77"/>
                  </a:cubicBezTo>
                  <a:cubicBezTo>
                    <a:pt x="35" y="78"/>
                    <a:pt x="36" y="78"/>
                    <a:pt x="37" y="78"/>
                  </a:cubicBezTo>
                  <a:cubicBezTo>
                    <a:pt x="45" y="79"/>
                    <a:pt x="52" y="82"/>
                    <a:pt x="60" y="82"/>
                  </a:cubicBezTo>
                  <a:cubicBezTo>
                    <a:pt x="59" y="82"/>
                    <a:pt x="59" y="83"/>
                    <a:pt x="59" y="83"/>
                  </a:cubicBezTo>
                  <a:cubicBezTo>
                    <a:pt x="59" y="83"/>
                    <a:pt x="59" y="83"/>
                    <a:pt x="59" y="84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6" y="83"/>
                    <a:pt x="53" y="83"/>
                    <a:pt x="50" y="82"/>
                  </a:cubicBezTo>
                  <a:cubicBezTo>
                    <a:pt x="50" y="82"/>
                    <a:pt x="50" y="83"/>
                    <a:pt x="50" y="83"/>
                  </a:cubicBezTo>
                  <a:cubicBezTo>
                    <a:pt x="49" y="81"/>
                    <a:pt x="47" y="80"/>
                    <a:pt x="45" y="80"/>
                  </a:cubicBezTo>
                  <a:close/>
                  <a:moveTo>
                    <a:pt x="86" y="94"/>
                  </a:moveTo>
                  <a:cubicBezTo>
                    <a:pt x="95" y="98"/>
                    <a:pt x="104" y="101"/>
                    <a:pt x="113" y="104"/>
                  </a:cubicBezTo>
                  <a:cubicBezTo>
                    <a:pt x="115" y="104"/>
                    <a:pt x="118" y="105"/>
                    <a:pt x="120" y="106"/>
                  </a:cubicBezTo>
                  <a:cubicBezTo>
                    <a:pt x="120" y="106"/>
                    <a:pt x="120" y="106"/>
                    <a:pt x="120" y="106"/>
                  </a:cubicBezTo>
                  <a:cubicBezTo>
                    <a:pt x="119" y="106"/>
                    <a:pt x="116" y="106"/>
                    <a:pt x="116" y="106"/>
                  </a:cubicBezTo>
                  <a:cubicBezTo>
                    <a:pt x="114" y="105"/>
                    <a:pt x="111" y="104"/>
                    <a:pt x="109" y="103"/>
                  </a:cubicBezTo>
                  <a:cubicBezTo>
                    <a:pt x="102" y="101"/>
                    <a:pt x="96" y="100"/>
                    <a:pt x="89" y="98"/>
                  </a:cubicBezTo>
                  <a:cubicBezTo>
                    <a:pt x="84" y="97"/>
                    <a:pt x="78" y="95"/>
                    <a:pt x="73" y="93"/>
                  </a:cubicBezTo>
                  <a:cubicBezTo>
                    <a:pt x="71" y="92"/>
                    <a:pt x="69" y="91"/>
                    <a:pt x="67" y="91"/>
                  </a:cubicBezTo>
                  <a:cubicBezTo>
                    <a:pt x="67" y="91"/>
                    <a:pt x="67" y="90"/>
                    <a:pt x="67" y="90"/>
                  </a:cubicBezTo>
                  <a:cubicBezTo>
                    <a:pt x="67" y="90"/>
                    <a:pt x="68" y="89"/>
                    <a:pt x="68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4" y="91"/>
                    <a:pt x="80" y="93"/>
                    <a:pt x="86" y="94"/>
                  </a:cubicBezTo>
                  <a:close/>
                  <a:moveTo>
                    <a:pt x="90" y="96"/>
                  </a:moveTo>
                  <a:cubicBezTo>
                    <a:pt x="92" y="96"/>
                    <a:pt x="94" y="97"/>
                    <a:pt x="96" y="97"/>
                  </a:cubicBezTo>
                  <a:cubicBezTo>
                    <a:pt x="103" y="99"/>
                    <a:pt x="112" y="102"/>
                    <a:pt x="119" y="102"/>
                  </a:cubicBezTo>
                  <a:cubicBezTo>
                    <a:pt x="119" y="103"/>
                    <a:pt x="119" y="104"/>
                    <a:pt x="119" y="105"/>
                  </a:cubicBezTo>
                  <a:cubicBezTo>
                    <a:pt x="117" y="104"/>
                    <a:pt x="114" y="104"/>
                    <a:pt x="111" y="102"/>
                  </a:cubicBezTo>
                  <a:cubicBezTo>
                    <a:pt x="106" y="101"/>
                    <a:pt x="101" y="99"/>
                    <a:pt x="96" y="98"/>
                  </a:cubicBezTo>
                  <a:cubicBezTo>
                    <a:pt x="94" y="97"/>
                    <a:pt x="92" y="96"/>
                    <a:pt x="90" y="96"/>
                  </a:cubicBezTo>
                  <a:close/>
                  <a:moveTo>
                    <a:pt x="120" y="101"/>
                  </a:moveTo>
                  <a:cubicBezTo>
                    <a:pt x="117" y="100"/>
                    <a:pt x="114" y="100"/>
                    <a:pt x="112" y="99"/>
                  </a:cubicBezTo>
                  <a:cubicBezTo>
                    <a:pt x="107" y="98"/>
                    <a:pt x="102" y="96"/>
                    <a:pt x="98" y="95"/>
                  </a:cubicBezTo>
                  <a:cubicBezTo>
                    <a:pt x="89" y="91"/>
                    <a:pt x="78" y="89"/>
                    <a:pt x="70" y="84"/>
                  </a:cubicBezTo>
                  <a:cubicBezTo>
                    <a:pt x="77" y="88"/>
                    <a:pt x="87" y="90"/>
                    <a:pt x="95" y="92"/>
                  </a:cubicBezTo>
                  <a:cubicBezTo>
                    <a:pt x="103" y="94"/>
                    <a:pt x="113" y="95"/>
                    <a:pt x="120" y="99"/>
                  </a:cubicBezTo>
                  <a:cubicBezTo>
                    <a:pt x="120" y="99"/>
                    <a:pt x="120" y="100"/>
                    <a:pt x="120" y="101"/>
                  </a:cubicBezTo>
                  <a:close/>
                  <a:moveTo>
                    <a:pt x="120" y="109"/>
                  </a:moveTo>
                  <a:cubicBezTo>
                    <a:pt x="116" y="107"/>
                    <a:pt x="112" y="107"/>
                    <a:pt x="108" y="105"/>
                  </a:cubicBezTo>
                  <a:cubicBezTo>
                    <a:pt x="103" y="103"/>
                    <a:pt x="98" y="102"/>
                    <a:pt x="93" y="100"/>
                  </a:cubicBezTo>
                  <a:cubicBezTo>
                    <a:pt x="88" y="99"/>
                    <a:pt x="82" y="98"/>
                    <a:pt x="76" y="95"/>
                  </a:cubicBezTo>
                  <a:cubicBezTo>
                    <a:pt x="84" y="97"/>
                    <a:pt x="91" y="99"/>
                    <a:pt x="98" y="101"/>
                  </a:cubicBezTo>
                  <a:cubicBezTo>
                    <a:pt x="102" y="102"/>
                    <a:pt x="107" y="103"/>
                    <a:pt x="111" y="105"/>
                  </a:cubicBezTo>
                  <a:cubicBezTo>
                    <a:pt x="114" y="106"/>
                    <a:pt x="117" y="107"/>
                    <a:pt x="120" y="107"/>
                  </a:cubicBezTo>
                  <a:cubicBezTo>
                    <a:pt x="120" y="107"/>
                    <a:pt x="120" y="108"/>
                    <a:pt x="120" y="109"/>
                  </a:cubicBezTo>
                  <a:close/>
                  <a:moveTo>
                    <a:pt x="122" y="113"/>
                  </a:moveTo>
                  <a:cubicBezTo>
                    <a:pt x="118" y="111"/>
                    <a:pt x="114" y="110"/>
                    <a:pt x="110" y="109"/>
                  </a:cubicBezTo>
                  <a:cubicBezTo>
                    <a:pt x="106" y="108"/>
                    <a:pt x="102" y="106"/>
                    <a:pt x="98" y="104"/>
                  </a:cubicBezTo>
                  <a:cubicBezTo>
                    <a:pt x="102" y="105"/>
                    <a:pt x="106" y="107"/>
                    <a:pt x="110" y="108"/>
                  </a:cubicBezTo>
                  <a:cubicBezTo>
                    <a:pt x="114" y="109"/>
                    <a:pt x="117" y="110"/>
                    <a:pt x="121" y="110"/>
                  </a:cubicBezTo>
                  <a:cubicBezTo>
                    <a:pt x="121" y="111"/>
                    <a:pt x="121" y="112"/>
                    <a:pt x="122" y="113"/>
                  </a:cubicBezTo>
                  <a:close/>
                  <a:moveTo>
                    <a:pt x="123" y="116"/>
                  </a:moveTo>
                  <a:cubicBezTo>
                    <a:pt x="114" y="112"/>
                    <a:pt x="105" y="110"/>
                    <a:pt x="96" y="108"/>
                  </a:cubicBezTo>
                  <a:cubicBezTo>
                    <a:pt x="85" y="105"/>
                    <a:pt x="74" y="102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75" y="101"/>
                    <a:pt x="86" y="105"/>
                    <a:pt x="97" y="108"/>
                  </a:cubicBezTo>
                  <a:cubicBezTo>
                    <a:pt x="101" y="109"/>
                    <a:pt x="107" y="110"/>
                    <a:pt x="111" y="112"/>
                  </a:cubicBezTo>
                  <a:cubicBezTo>
                    <a:pt x="115" y="113"/>
                    <a:pt x="119" y="114"/>
                    <a:pt x="122" y="114"/>
                  </a:cubicBezTo>
                  <a:cubicBezTo>
                    <a:pt x="123" y="115"/>
                    <a:pt x="123" y="116"/>
                    <a:pt x="123" y="116"/>
                  </a:cubicBezTo>
                  <a:close/>
                  <a:moveTo>
                    <a:pt x="124" y="120"/>
                  </a:moveTo>
                  <a:cubicBezTo>
                    <a:pt x="116" y="116"/>
                    <a:pt x="107" y="113"/>
                    <a:pt x="98" y="110"/>
                  </a:cubicBezTo>
                  <a:cubicBezTo>
                    <a:pt x="91" y="108"/>
                    <a:pt x="84" y="105"/>
                    <a:pt x="76" y="103"/>
                  </a:cubicBezTo>
                  <a:cubicBezTo>
                    <a:pt x="77" y="103"/>
                    <a:pt x="78" y="104"/>
                    <a:pt x="79" y="104"/>
                  </a:cubicBezTo>
                  <a:cubicBezTo>
                    <a:pt x="84" y="105"/>
                    <a:pt x="89" y="107"/>
                    <a:pt x="94" y="108"/>
                  </a:cubicBezTo>
                  <a:cubicBezTo>
                    <a:pt x="104" y="111"/>
                    <a:pt x="114" y="113"/>
                    <a:pt x="123" y="117"/>
                  </a:cubicBezTo>
                  <a:cubicBezTo>
                    <a:pt x="124" y="118"/>
                    <a:pt x="124" y="119"/>
                    <a:pt x="124" y="120"/>
                  </a:cubicBezTo>
                  <a:close/>
                  <a:moveTo>
                    <a:pt x="71" y="110"/>
                  </a:moveTo>
                  <a:cubicBezTo>
                    <a:pt x="78" y="112"/>
                    <a:pt x="84" y="114"/>
                    <a:pt x="90" y="115"/>
                  </a:cubicBezTo>
                  <a:cubicBezTo>
                    <a:pt x="97" y="117"/>
                    <a:pt x="103" y="119"/>
                    <a:pt x="109" y="121"/>
                  </a:cubicBezTo>
                  <a:cubicBezTo>
                    <a:pt x="112" y="122"/>
                    <a:pt x="115" y="123"/>
                    <a:pt x="118" y="124"/>
                  </a:cubicBezTo>
                  <a:cubicBezTo>
                    <a:pt x="120" y="125"/>
                    <a:pt x="122" y="126"/>
                    <a:pt x="124" y="126"/>
                  </a:cubicBezTo>
                  <a:cubicBezTo>
                    <a:pt x="124" y="127"/>
                    <a:pt x="123" y="128"/>
                    <a:pt x="123" y="129"/>
                  </a:cubicBezTo>
                  <a:cubicBezTo>
                    <a:pt x="114" y="125"/>
                    <a:pt x="104" y="122"/>
                    <a:pt x="94" y="119"/>
                  </a:cubicBezTo>
                  <a:cubicBezTo>
                    <a:pt x="88" y="117"/>
                    <a:pt x="83" y="115"/>
                    <a:pt x="77" y="114"/>
                  </a:cubicBezTo>
                  <a:cubicBezTo>
                    <a:pt x="72" y="112"/>
                    <a:pt x="67" y="111"/>
                    <a:pt x="63" y="109"/>
                  </a:cubicBezTo>
                  <a:cubicBezTo>
                    <a:pt x="63" y="109"/>
                    <a:pt x="63" y="108"/>
                    <a:pt x="63" y="108"/>
                  </a:cubicBezTo>
                  <a:cubicBezTo>
                    <a:pt x="65" y="109"/>
                    <a:pt x="68" y="110"/>
                    <a:pt x="71" y="110"/>
                  </a:cubicBezTo>
                  <a:close/>
                  <a:moveTo>
                    <a:pt x="124" y="125"/>
                  </a:moveTo>
                  <a:cubicBezTo>
                    <a:pt x="120" y="123"/>
                    <a:pt x="116" y="121"/>
                    <a:pt x="111" y="120"/>
                  </a:cubicBezTo>
                  <a:cubicBezTo>
                    <a:pt x="106" y="118"/>
                    <a:pt x="101" y="116"/>
                    <a:pt x="96" y="114"/>
                  </a:cubicBezTo>
                  <a:cubicBezTo>
                    <a:pt x="91" y="112"/>
                    <a:pt x="85" y="111"/>
                    <a:pt x="80" y="109"/>
                  </a:cubicBezTo>
                  <a:cubicBezTo>
                    <a:pt x="79" y="109"/>
                    <a:pt x="78" y="108"/>
                    <a:pt x="78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83" y="110"/>
                    <a:pt x="89" y="111"/>
                    <a:pt x="94" y="112"/>
                  </a:cubicBezTo>
                  <a:cubicBezTo>
                    <a:pt x="104" y="115"/>
                    <a:pt x="114" y="120"/>
                    <a:pt x="124" y="122"/>
                  </a:cubicBezTo>
                  <a:cubicBezTo>
                    <a:pt x="124" y="123"/>
                    <a:pt x="124" y="124"/>
                    <a:pt x="124" y="125"/>
                  </a:cubicBezTo>
                  <a:close/>
                  <a:moveTo>
                    <a:pt x="124" y="133"/>
                  </a:moveTo>
                  <a:cubicBezTo>
                    <a:pt x="121" y="131"/>
                    <a:pt x="118" y="130"/>
                    <a:pt x="115" y="129"/>
                  </a:cubicBezTo>
                  <a:cubicBezTo>
                    <a:pt x="118" y="130"/>
                    <a:pt x="121" y="130"/>
                    <a:pt x="123" y="131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3" y="132"/>
                    <a:pt x="124" y="133"/>
                    <a:pt x="124" y="133"/>
                  </a:cubicBezTo>
                  <a:close/>
                  <a:moveTo>
                    <a:pt x="126" y="138"/>
                  </a:moveTo>
                  <a:cubicBezTo>
                    <a:pt x="118" y="134"/>
                    <a:pt x="109" y="130"/>
                    <a:pt x="101" y="127"/>
                  </a:cubicBezTo>
                  <a:cubicBezTo>
                    <a:pt x="105" y="128"/>
                    <a:pt x="109" y="130"/>
                    <a:pt x="113" y="131"/>
                  </a:cubicBezTo>
                  <a:cubicBezTo>
                    <a:pt x="117" y="133"/>
                    <a:pt x="120" y="135"/>
                    <a:pt x="125" y="136"/>
                  </a:cubicBezTo>
                  <a:cubicBezTo>
                    <a:pt x="125" y="136"/>
                    <a:pt x="125" y="137"/>
                    <a:pt x="126" y="138"/>
                  </a:cubicBezTo>
                  <a:cubicBezTo>
                    <a:pt x="126" y="138"/>
                    <a:pt x="126" y="138"/>
                    <a:pt x="126" y="138"/>
                  </a:cubicBezTo>
                  <a:close/>
                  <a:moveTo>
                    <a:pt x="127" y="141"/>
                  </a:moveTo>
                  <a:cubicBezTo>
                    <a:pt x="123" y="139"/>
                    <a:pt x="119" y="139"/>
                    <a:pt x="115" y="137"/>
                  </a:cubicBezTo>
                  <a:cubicBezTo>
                    <a:pt x="109" y="134"/>
                    <a:pt x="103" y="132"/>
                    <a:pt x="97" y="130"/>
                  </a:cubicBezTo>
                  <a:cubicBezTo>
                    <a:pt x="94" y="129"/>
                    <a:pt x="91" y="128"/>
                    <a:pt x="88" y="127"/>
                  </a:cubicBezTo>
                  <a:cubicBezTo>
                    <a:pt x="90" y="127"/>
                    <a:pt x="92" y="128"/>
                    <a:pt x="94" y="128"/>
                  </a:cubicBezTo>
                  <a:cubicBezTo>
                    <a:pt x="101" y="130"/>
                    <a:pt x="108" y="132"/>
                    <a:pt x="115" y="135"/>
                  </a:cubicBezTo>
                  <a:cubicBezTo>
                    <a:pt x="119" y="137"/>
                    <a:pt x="123" y="139"/>
                    <a:pt x="127" y="140"/>
                  </a:cubicBezTo>
                  <a:cubicBezTo>
                    <a:pt x="127" y="140"/>
                    <a:pt x="127" y="141"/>
                    <a:pt x="127" y="141"/>
                  </a:cubicBezTo>
                  <a:close/>
                  <a:moveTo>
                    <a:pt x="129" y="147"/>
                  </a:moveTo>
                  <a:cubicBezTo>
                    <a:pt x="125" y="144"/>
                    <a:pt x="121" y="143"/>
                    <a:pt x="116" y="141"/>
                  </a:cubicBezTo>
                  <a:cubicBezTo>
                    <a:pt x="110" y="139"/>
                    <a:pt x="103" y="136"/>
                    <a:pt x="96" y="134"/>
                  </a:cubicBezTo>
                  <a:cubicBezTo>
                    <a:pt x="96" y="133"/>
                    <a:pt x="95" y="133"/>
                    <a:pt x="95" y="133"/>
                  </a:cubicBezTo>
                  <a:cubicBezTo>
                    <a:pt x="101" y="135"/>
                    <a:pt x="107" y="137"/>
                    <a:pt x="113" y="139"/>
                  </a:cubicBezTo>
                  <a:cubicBezTo>
                    <a:pt x="118" y="140"/>
                    <a:pt x="123" y="142"/>
                    <a:pt x="128" y="143"/>
                  </a:cubicBezTo>
                  <a:cubicBezTo>
                    <a:pt x="129" y="144"/>
                    <a:pt x="129" y="145"/>
                    <a:pt x="129" y="147"/>
                  </a:cubicBezTo>
                  <a:close/>
                  <a:moveTo>
                    <a:pt x="81" y="129"/>
                  </a:moveTo>
                  <a:cubicBezTo>
                    <a:pt x="85" y="130"/>
                    <a:pt x="89" y="132"/>
                    <a:pt x="93" y="133"/>
                  </a:cubicBezTo>
                  <a:cubicBezTo>
                    <a:pt x="100" y="135"/>
                    <a:pt x="106" y="138"/>
                    <a:pt x="113" y="141"/>
                  </a:cubicBezTo>
                  <a:cubicBezTo>
                    <a:pt x="118" y="143"/>
                    <a:pt x="124" y="144"/>
                    <a:pt x="130" y="147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4" y="144"/>
                    <a:pt x="118" y="143"/>
                    <a:pt x="112" y="141"/>
                  </a:cubicBezTo>
                  <a:cubicBezTo>
                    <a:pt x="106" y="139"/>
                    <a:pt x="100" y="137"/>
                    <a:pt x="93" y="135"/>
                  </a:cubicBezTo>
                  <a:cubicBezTo>
                    <a:pt x="87" y="132"/>
                    <a:pt x="80" y="130"/>
                    <a:pt x="73" y="128"/>
                  </a:cubicBezTo>
                  <a:cubicBezTo>
                    <a:pt x="67" y="126"/>
                    <a:pt x="62" y="124"/>
                    <a:pt x="56" y="122"/>
                  </a:cubicBezTo>
                  <a:cubicBezTo>
                    <a:pt x="56" y="121"/>
                    <a:pt x="56" y="121"/>
                    <a:pt x="56" y="120"/>
                  </a:cubicBezTo>
                  <a:cubicBezTo>
                    <a:pt x="58" y="121"/>
                    <a:pt x="60" y="121"/>
                    <a:pt x="62" y="122"/>
                  </a:cubicBezTo>
                  <a:cubicBezTo>
                    <a:pt x="62" y="122"/>
                    <a:pt x="63" y="122"/>
                    <a:pt x="63" y="122"/>
                  </a:cubicBezTo>
                  <a:cubicBezTo>
                    <a:pt x="67" y="124"/>
                    <a:pt x="70" y="125"/>
                    <a:pt x="73" y="126"/>
                  </a:cubicBezTo>
                  <a:cubicBezTo>
                    <a:pt x="76" y="127"/>
                    <a:pt x="78" y="128"/>
                    <a:pt x="81" y="129"/>
                  </a:cubicBezTo>
                  <a:close/>
                  <a:moveTo>
                    <a:pt x="74" y="129"/>
                  </a:moveTo>
                  <a:cubicBezTo>
                    <a:pt x="75" y="129"/>
                    <a:pt x="76" y="129"/>
                    <a:pt x="76" y="130"/>
                  </a:cubicBezTo>
                  <a:cubicBezTo>
                    <a:pt x="76" y="130"/>
                    <a:pt x="76" y="130"/>
                    <a:pt x="75" y="129"/>
                  </a:cubicBezTo>
                  <a:cubicBezTo>
                    <a:pt x="72" y="128"/>
                    <a:pt x="69" y="127"/>
                    <a:pt x="65" y="126"/>
                  </a:cubicBezTo>
                  <a:cubicBezTo>
                    <a:pt x="68" y="127"/>
                    <a:pt x="71" y="128"/>
                    <a:pt x="74" y="129"/>
                  </a:cubicBezTo>
                  <a:close/>
                  <a:moveTo>
                    <a:pt x="131" y="152"/>
                  </a:moveTo>
                  <a:cubicBezTo>
                    <a:pt x="120" y="146"/>
                    <a:pt x="107" y="142"/>
                    <a:pt x="96" y="137"/>
                  </a:cubicBezTo>
                  <a:cubicBezTo>
                    <a:pt x="91" y="135"/>
                    <a:pt x="87" y="133"/>
                    <a:pt x="82" y="132"/>
                  </a:cubicBezTo>
                  <a:cubicBezTo>
                    <a:pt x="86" y="133"/>
                    <a:pt x="91" y="134"/>
                    <a:pt x="95" y="136"/>
                  </a:cubicBezTo>
                  <a:cubicBezTo>
                    <a:pt x="102" y="138"/>
                    <a:pt x="108" y="140"/>
                    <a:pt x="115" y="143"/>
                  </a:cubicBezTo>
                  <a:cubicBezTo>
                    <a:pt x="119" y="144"/>
                    <a:pt x="122" y="145"/>
                    <a:pt x="126" y="146"/>
                  </a:cubicBezTo>
                  <a:cubicBezTo>
                    <a:pt x="127" y="147"/>
                    <a:pt x="128" y="148"/>
                    <a:pt x="130" y="148"/>
                  </a:cubicBezTo>
                  <a:cubicBezTo>
                    <a:pt x="130" y="149"/>
                    <a:pt x="131" y="151"/>
                    <a:pt x="131" y="152"/>
                  </a:cubicBezTo>
                  <a:close/>
                  <a:moveTo>
                    <a:pt x="63" y="129"/>
                  </a:moveTo>
                  <a:cubicBezTo>
                    <a:pt x="67" y="130"/>
                    <a:pt x="70" y="131"/>
                    <a:pt x="73" y="132"/>
                  </a:cubicBezTo>
                  <a:cubicBezTo>
                    <a:pt x="80" y="134"/>
                    <a:pt x="87" y="137"/>
                    <a:pt x="93" y="140"/>
                  </a:cubicBezTo>
                  <a:cubicBezTo>
                    <a:pt x="100" y="142"/>
                    <a:pt x="107" y="145"/>
                    <a:pt x="114" y="148"/>
                  </a:cubicBezTo>
                  <a:cubicBezTo>
                    <a:pt x="120" y="150"/>
                    <a:pt x="126" y="152"/>
                    <a:pt x="132" y="155"/>
                  </a:cubicBezTo>
                  <a:cubicBezTo>
                    <a:pt x="132" y="156"/>
                    <a:pt x="132" y="157"/>
                    <a:pt x="132" y="158"/>
                  </a:cubicBezTo>
                  <a:cubicBezTo>
                    <a:pt x="121" y="152"/>
                    <a:pt x="109" y="147"/>
                    <a:pt x="97" y="142"/>
                  </a:cubicBezTo>
                  <a:cubicBezTo>
                    <a:pt x="90" y="139"/>
                    <a:pt x="84" y="137"/>
                    <a:pt x="77" y="134"/>
                  </a:cubicBezTo>
                  <a:cubicBezTo>
                    <a:pt x="71" y="132"/>
                    <a:pt x="64" y="130"/>
                    <a:pt x="58" y="127"/>
                  </a:cubicBezTo>
                  <a:cubicBezTo>
                    <a:pt x="54" y="124"/>
                    <a:pt x="62" y="128"/>
                    <a:pt x="63" y="129"/>
                  </a:cubicBezTo>
                  <a:close/>
                  <a:moveTo>
                    <a:pt x="133" y="163"/>
                  </a:moveTo>
                  <a:cubicBezTo>
                    <a:pt x="128" y="160"/>
                    <a:pt x="122" y="159"/>
                    <a:pt x="117" y="157"/>
                  </a:cubicBezTo>
                  <a:cubicBezTo>
                    <a:pt x="110" y="154"/>
                    <a:pt x="103" y="151"/>
                    <a:pt x="97" y="148"/>
                  </a:cubicBezTo>
                  <a:cubicBezTo>
                    <a:pt x="95" y="147"/>
                    <a:pt x="93" y="146"/>
                    <a:pt x="90" y="144"/>
                  </a:cubicBezTo>
                  <a:cubicBezTo>
                    <a:pt x="92" y="145"/>
                    <a:pt x="94" y="146"/>
                    <a:pt x="96" y="146"/>
                  </a:cubicBezTo>
                  <a:cubicBezTo>
                    <a:pt x="103" y="149"/>
                    <a:pt x="110" y="151"/>
                    <a:pt x="117" y="153"/>
                  </a:cubicBezTo>
                  <a:cubicBezTo>
                    <a:pt x="122" y="155"/>
                    <a:pt x="127" y="158"/>
                    <a:pt x="132" y="159"/>
                  </a:cubicBezTo>
                  <a:cubicBezTo>
                    <a:pt x="132" y="160"/>
                    <a:pt x="133" y="162"/>
                    <a:pt x="133" y="163"/>
                  </a:cubicBezTo>
                  <a:close/>
                  <a:moveTo>
                    <a:pt x="129" y="162"/>
                  </a:moveTo>
                  <a:cubicBezTo>
                    <a:pt x="129" y="162"/>
                    <a:pt x="129" y="162"/>
                    <a:pt x="129" y="162"/>
                  </a:cubicBezTo>
                  <a:cubicBezTo>
                    <a:pt x="129" y="162"/>
                    <a:pt x="129" y="162"/>
                    <a:pt x="129" y="162"/>
                  </a:cubicBezTo>
                  <a:close/>
                  <a:moveTo>
                    <a:pt x="131" y="163"/>
                  </a:moveTo>
                  <a:cubicBezTo>
                    <a:pt x="131" y="163"/>
                    <a:pt x="131" y="163"/>
                    <a:pt x="130" y="163"/>
                  </a:cubicBezTo>
                  <a:cubicBezTo>
                    <a:pt x="131" y="163"/>
                    <a:pt x="131" y="163"/>
                    <a:pt x="131" y="163"/>
                  </a:cubicBezTo>
                  <a:close/>
                  <a:moveTo>
                    <a:pt x="133" y="164"/>
                  </a:moveTo>
                  <a:cubicBezTo>
                    <a:pt x="133" y="165"/>
                    <a:pt x="133" y="166"/>
                    <a:pt x="133" y="167"/>
                  </a:cubicBezTo>
                  <a:cubicBezTo>
                    <a:pt x="131" y="165"/>
                    <a:pt x="129" y="164"/>
                    <a:pt x="126" y="164"/>
                  </a:cubicBezTo>
                  <a:cubicBezTo>
                    <a:pt x="121" y="161"/>
                    <a:pt x="115" y="159"/>
                    <a:pt x="109" y="156"/>
                  </a:cubicBezTo>
                  <a:cubicBezTo>
                    <a:pt x="105" y="155"/>
                    <a:pt x="101" y="153"/>
                    <a:pt x="97" y="152"/>
                  </a:cubicBezTo>
                  <a:cubicBezTo>
                    <a:pt x="100" y="152"/>
                    <a:pt x="102" y="153"/>
                    <a:pt x="105" y="154"/>
                  </a:cubicBezTo>
                  <a:cubicBezTo>
                    <a:pt x="114" y="157"/>
                    <a:pt x="123" y="161"/>
                    <a:pt x="133" y="164"/>
                  </a:cubicBezTo>
                  <a:close/>
                  <a:moveTo>
                    <a:pt x="132" y="169"/>
                  </a:moveTo>
                  <a:cubicBezTo>
                    <a:pt x="132" y="170"/>
                    <a:pt x="132" y="171"/>
                    <a:pt x="131" y="172"/>
                  </a:cubicBezTo>
                  <a:cubicBezTo>
                    <a:pt x="129" y="170"/>
                    <a:pt x="127" y="169"/>
                    <a:pt x="124" y="168"/>
                  </a:cubicBezTo>
                  <a:cubicBezTo>
                    <a:pt x="119" y="166"/>
                    <a:pt x="115" y="163"/>
                    <a:pt x="110" y="161"/>
                  </a:cubicBezTo>
                  <a:cubicBezTo>
                    <a:pt x="105" y="159"/>
                    <a:pt x="100" y="158"/>
                    <a:pt x="96" y="156"/>
                  </a:cubicBezTo>
                  <a:cubicBezTo>
                    <a:pt x="95" y="156"/>
                    <a:pt x="94" y="155"/>
                    <a:pt x="93" y="155"/>
                  </a:cubicBezTo>
                  <a:cubicBezTo>
                    <a:pt x="97" y="156"/>
                    <a:pt x="102" y="158"/>
                    <a:pt x="106" y="159"/>
                  </a:cubicBezTo>
                  <a:cubicBezTo>
                    <a:pt x="111" y="161"/>
                    <a:pt x="116" y="162"/>
                    <a:pt x="121" y="164"/>
                  </a:cubicBezTo>
                  <a:cubicBezTo>
                    <a:pt x="125" y="165"/>
                    <a:pt x="129" y="167"/>
                    <a:pt x="132" y="169"/>
                  </a:cubicBezTo>
                  <a:close/>
                  <a:moveTo>
                    <a:pt x="90" y="159"/>
                  </a:moveTo>
                  <a:cubicBezTo>
                    <a:pt x="93" y="160"/>
                    <a:pt x="96" y="160"/>
                    <a:pt x="98" y="161"/>
                  </a:cubicBezTo>
                  <a:cubicBezTo>
                    <a:pt x="103" y="162"/>
                    <a:pt x="107" y="164"/>
                    <a:pt x="111" y="166"/>
                  </a:cubicBezTo>
                  <a:cubicBezTo>
                    <a:pt x="117" y="169"/>
                    <a:pt x="124" y="172"/>
                    <a:pt x="131" y="173"/>
                  </a:cubicBezTo>
                  <a:cubicBezTo>
                    <a:pt x="130" y="174"/>
                    <a:pt x="128" y="175"/>
                    <a:pt x="126" y="176"/>
                  </a:cubicBezTo>
                  <a:cubicBezTo>
                    <a:pt x="120" y="177"/>
                    <a:pt x="114" y="174"/>
                    <a:pt x="110" y="170"/>
                  </a:cubicBezTo>
                  <a:cubicBezTo>
                    <a:pt x="111" y="171"/>
                    <a:pt x="111" y="171"/>
                    <a:pt x="112" y="171"/>
                  </a:cubicBezTo>
                  <a:cubicBezTo>
                    <a:pt x="113" y="172"/>
                    <a:pt x="114" y="172"/>
                    <a:pt x="116" y="172"/>
                  </a:cubicBezTo>
                  <a:cubicBezTo>
                    <a:pt x="116" y="172"/>
                    <a:pt x="119" y="174"/>
                    <a:pt x="119" y="174"/>
                  </a:cubicBezTo>
                  <a:cubicBezTo>
                    <a:pt x="119" y="174"/>
                    <a:pt x="119" y="175"/>
                    <a:pt x="119" y="175"/>
                  </a:cubicBezTo>
                  <a:cubicBezTo>
                    <a:pt x="120" y="175"/>
                    <a:pt x="120" y="175"/>
                    <a:pt x="120" y="175"/>
                  </a:cubicBezTo>
                  <a:cubicBezTo>
                    <a:pt x="120" y="175"/>
                    <a:pt x="121" y="175"/>
                    <a:pt x="120" y="175"/>
                  </a:cubicBezTo>
                  <a:cubicBezTo>
                    <a:pt x="119" y="173"/>
                    <a:pt x="117" y="172"/>
                    <a:pt x="115" y="171"/>
                  </a:cubicBezTo>
                  <a:cubicBezTo>
                    <a:pt x="113" y="171"/>
                    <a:pt x="111" y="170"/>
                    <a:pt x="109" y="169"/>
                  </a:cubicBezTo>
                  <a:cubicBezTo>
                    <a:pt x="107" y="168"/>
                    <a:pt x="112" y="170"/>
                    <a:pt x="112" y="170"/>
                  </a:cubicBezTo>
                  <a:cubicBezTo>
                    <a:pt x="115" y="171"/>
                    <a:pt x="119" y="173"/>
                    <a:pt x="122" y="174"/>
                  </a:cubicBezTo>
                  <a:cubicBezTo>
                    <a:pt x="124" y="175"/>
                    <a:pt x="126" y="175"/>
                    <a:pt x="128" y="175"/>
                  </a:cubicBezTo>
                  <a:cubicBezTo>
                    <a:pt x="128" y="175"/>
                    <a:pt x="128" y="174"/>
                    <a:pt x="128" y="174"/>
                  </a:cubicBezTo>
                  <a:cubicBezTo>
                    <a:pt x="126" y="172"/>
                    <a:pt x="123" y="172"/>
                    <a:pt x="120" y="171"/>
                  </a:cubicBezTo>
                  <a:cubicBezTo>
                    <a:pt x="117" y="169"/>
                    <a:pt x="114" y="168"/>
                    <a:pt x="111" y="166"/>
                  </a:cubicBezTo>
                  <a:cubicBezTo>
                    <a:pt x="107" y="165"/>
                    <a:pt x="103" y="163"/>
                    <a:pt x="98" y="162"/>
                  </a:cubicBezTo>
                  <a:cubicBezTo>
                    <a:pt x="96" y="161"/>
                    <a:pt x="94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lose/>
                  <a:moveTo>
                    <a:pt x="96" y="162"/>
                  </a:moveTo>
                  <a:cubicBezTo>
                    <a:pt x="97" y="162"/>
                    <a:pt x="99" y="162"/>
                    <a:pt x="100" y="163"/>
                  </a:cubicBezTo>
                  <a:cubicBezTo>
                    <a:pt x="106" y="165"/>
                    <a:pt x="111" y="167"/>
                    <a:pt x="117" y="170"/>
                  </a:cubicBezTo>
                  <a:cubicBezTo>
                    <a:pt x="119" y="171"/>
                    <a:pt x="121" y="172"/>
                    <a:pt x="124" y="173"/>
                  </a:cubicBezTo>
                  <a:cubicBezTo>
                    <a:pt x="128" y="174"/>
                    <a:pt x="125" y="174"/>
                    <a:pt x="124" y="174"/>
                  </a:cubicBezTo>
                  <a:cubicBezTo>
                    <a:pt x="122" y="173"/>
                    <a:pt x="121" y="173"/>
                    <a:pt x="120" y="172"/>
                  </a:cubicBezTo>
                  <a:cubicBezTo>
                    <a:pt x="116" y="171"/>
                    <a:pt x="112" y="169"/>
                    <a:pt x="107" y="168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03" y="166"/>
                    <a:pt x="100" y="164"/>
                    <a:pt x="96" y="162"/>
                  </a:cubicBezTo>
                  <a:close/>
                  <a:moveTo>
                    <a:pt x="80" y="150"/>
                  </a:moveTo>
                  <a:cubicBezTo>
                    <a:pt x="87" y="154"/>
                    <a:pt x="96" y="157"/>
                    <a:pt x="104" y="160"/>
                  </a:cubicBezTo>
                  <a:cubicBezTo>
                    <a:pt x="112" y="163"/>
                    <a:pt x="119" y="167"/>
                    <a:pt x="127" y="170"/>
                  </a:cubicBezTo>
                  <a:cubicBezTo>
                    <a:pt x="128" y="170"/>
                    <a:pt x="129" y="171"/>
                    <a:pt x="130" y="171"/>
                  </a:cubicBezTo>
                  <a:cubicBezTo>
                    <a:pt x="129" y="172"/>
                    <a:pt x="128" y="172"/>
                    <a:pt x="127" y="171"/>
                  </a:cubicBezTo>
                  <a:cubicBezTo>
                    <a:pt x="125" y="171"/>
                    <a:pt x="123" y="170"/>
                    <a:pt x="120" y="169"/>
                  </a:cubicBezTo>
                  <a:cubicBezTo>
                    <a:pt x="117" y="168"/>
                    <a:pt x="113" y="166"/>
                    <a:pt x="110" y="164"/>
                  </a:cubicBezTo>
                  <a:cubicBezTo>
                    <a:pt x="102" y="161"/>
                    <a:pt x="94" y="159"/>
                    <a:pt x="86" y="157"/>
                  </a:cubicBezTo>
                  <a:cubicBezTo>
                    <a:pt x="83" y="155"/>
                    <a:pt x="81" y="153"/>
                    <a:pt x="80" y="150"/>
                  </a:cubicBezTo>
                  <a:close/>
                  <a:moveTo>
                    <a:pt x="79" y="146"/>
                  </a:moveTo>
                  <a:cubicBezTo>
                    <a:pt x="79" y="145"/>
                    <a:pt x="79" y="145"/>
                    <a:pt x="79" y="144"/>
                  </a:cubicBezTo>
                  <a:cubicBezTo>
                    <a:pt x="80" y="145"/>
                    <a:pt x="82" y="146"/>
                    <a:pt x="84" y="147"/>
                  </a:cubicBezTo>
                  <a:cubicBezTo>
                    <a:pt x="84" y="147"/>
                    <a:pt x="85" y="147"/>
                    <a:pt x="86" y="148"/>
                  </a:cubicBezTo>
                  <a:cubicBezTo>
                    <a:pt x="90" y="150"/>
                    <a:pt x="95" y="151"/>
                    <a:pt x="99" y="153"/>
                  </a:cubicBezTo>
                  <a:cubicBezTo>
                    <a:pt x="109" y="157"/>
                    <a:pt x="119" y="161"/>
                    <a:pt x="129" y="166"/>
                  </a:cubicBezTo>
                  <a:cubicBezTo>
                    <a:pt x="130" y="166"/>
                    <a:pt x="131" y="168"/>
                    <a:pt x="132" y="168"/>
                  </a:cubicBezTo>
                  <a:cubicBezTo>
                    <a:pt x="130" y="167"/>
                    <a:pt x="129" y="167"/>
                    <a:pt x="128" y="166"/>
                  </a:cubicBezTo>
                  <a:cubicBezTo>
                    <a:pt x="126" y="165"/>
                    <a:pt x="125" y="164"/>
                    <a:pt x="123" y="164"/>
                  </a:cubicBezTo>
                  <a:cubicBezTo>
                    <a:pt x="118" y="162"/>
                    <a:pt x="113" y="160"/>
                    <a:pt x="108" y="159"/>
                  </a:cubicBezTo>
                  <a:cubicBezTo>
                    <a:pt x="99" y="156"/>
                    <a:pt x="89" y="154"/>
                    <a:pt x="80" y="150"/>
                  </a:cubicBezTo>
                  <a:cubicBezTo>
                    <a:pt x="80" y="150"/>
                    <a:pt x="80" y="150"/>
                    <a:pt x="79" y="150"/>
                  </a:cubicBezTo>
                  <a:cubicBezTo>
                    <a:pt x="79" y="149"/>
                    <a:pt x="79" y="147"/>
                    <a:pt x="79" y="146"/>
                  </a:cubicBezTo>
                  <a:close/>
                  <a:moveTo>
                    <a:pt x="78" y="141"/>
                  </a:moveTo>
                  <a:cubicBezTo>
                    <a:pt x="78" y="141"/>
                    <a:pt x="78" y="141"/>
                    <a:pt x="78" y="141"/>
                  </a:cubicBezTo>
                  <a:cubicBezTo>
                    <a:pt x="81" y="142"/>
                    <a:pt x="83" y="142"/>
                    <a:pt x="86" y="143"/>
                  </a:cubicBezTo>
                  <a:cubicBezTo>
                    <a:pt x="87" y="144"/>
                    <a:pt x="89" y="144"/>
                    <a:pt x="90" y="145"/>
                  </a:cubicBezTo>
                  <a:cubicBezTo>
                    <a:pt x="99" y="150"/>
                    <a:pt x="108" y="154"/>
                    <a:pt x="117" y="158"/>
                  </a:cubicBezTo>
                  <a:cubicBezTo>
                    <a:pt x="108" y="154"/>
                    <a:pt x="98" y="151"/>
                    <a:pt x="88" y="148"/>
                  </a:cubicBezTo>
                  <a:cubicBezTo>
                    <a:pt x="86" y="147"/>
                    <a:pt x="83" y="146"/>
                    <a:pt x="81" y="145"/>
                  </a:cubicBezTo>
                  <a:cubicBezTo>
                    <a:pt x="81" y="144"/>
                    <a:pt x="80" y="144"/>
                    <a:pt x="80" y="144"/>
                  </a:cubicBezTo>
                  <a:cubicBezTo>
                    <a:pt x="80" y="144"/>
                    <a:pt x="79" y="144"/>
                    <a:pt x="79" y="143"/>
                  </a:cubicBezTo>
                  <a:cubicBezTo>
                    <a:pt x="79" y="142"/>
                    <a:pt x="78" y="141"/>
                    <a:pt x="78" y="141"/>
                  </a:cubicBezTo>
                  <a:close/>
                  <a:moveTo>
                    <a:pt x="77" y="139"/>
                  </a:moveTo>
                  <a:cubicBezTo>
                    <a:pt x="79" y="140"/>
                    <a:pt x="81" y="141"/>
                    <a:pt x="83" y="142"/>
                  </a:cubicBezTo>
                  <a:cubicBezTo>
                    <a:pt x="81" y="141"/>
                    <a:pt x="79" y="140"/>
                    <a:pt x="78" y="140"/>
                  </a:cubicBezTo>
                  <a:cubicBezTo>
                    <a:pt x="77" y="139"/>
                    <a:pt x="77" y="139"/>
                    <a:pt x="77" y="139"/>
                  </a:cubicBezTo>
                  <a:close/>
                  <a:moveTo>
                    <a:pt x="58" y="127"/>
                  </a:moveTo>
                  <a:cubicBezTo>
                    <a:pt x="62" y="129"/>
                    <a:pt x="66" y="131"/>
                    <a:pt x="71" y="132"/>
                  </a:cubicBezTo>
                  <a:cubicBezTo>
                    <a:pt x="77" y="135"/>
                    <a:pt x="84" y="137"/>
                    <a:pt x="90" y="140"/>
                  </a:cubicBezTo>
                  <a:cubicBezTo>
                    <a:pt x="104" y="146"/>
                    <a:pt x="118" y="151"/>
                    <a:pt x="130" y="158"/>
                  </a:cubicBezTo>
                  <a:cubicBezTo>
                    <a:pt x="131" y="158"/>
                    <a:pt x="132" y="158"/>
                    <a:pt x="132" y="158"/>
                  </a:cubicBezTo>
                  <a:cubicBezTo>
                    <a:pt x="132" y="158"/>
                    <a:pt x="132" y="158"/>
                    <a:pt x="131" y="158"/>
                  </a:cubicBezTo>
                  <a:cubicBezTo>
                    <a:pt x="129" y="157"/>
                    <a:pt x="128" y="157"/>
                    <a:pt x="126" y="156"/>
                  </a:cubicBezTo>
                  <a:cubicBezTo>
                    <a:pt x="123" y="155"/>
                    <a:pt x="120" y="154"/>
                    <a:pt x="117" y="153"/>
                  </a:cubicBezTo>
                  <a:cubicBezTo>
                    <a:pt x="110" y="150"/>
                    <a:pt x="103" y="148"/>
                    <a:pt x="96" y="146"/>
                  </a:cubicBezTo>
                  <a:cubicBezTo>
                    <a:pt x="93" y="145"/>
                    <a:pt x="91" y="144"/>
                    <a:pt x="88" y="143"/>
                  </a:cubicBezTo>
                  <a:cubicBezTo>
                    <a:pt x="84" y="141"/>
                    <a:pt x="81" y="140"/>
                    <a:pt x="78" y="138"/>
                  </a:cubicBezTo>
                  <a:cubicBezTo>
                    <a:pt x="77" y="138"/>
                    <a:pt x="76" y="137"/>
                    <a:pt x="75" y="137"/>
                  </a:cubicBezTo>
                  <a:cubicBezTo>
                    <a:pt x="75" y="137"/>
                    <a:pt x="75" y="137"/>
                    <a:pt x="75" y="136"/>
                  </a:cubicBezTo>
                  <a:cubicBezTo>
                    <a:pt x="71" y="133"/>
                    <a:pt x="62" y="132"/>
                    <a:pt x="58" y="127"/>
                  </a:cubicBezTo>
                  <a:close/>
                  <a:moveTo>
                    <a:pt x="56" y="123"/>
                  </a:moveTo>
                  <a:cubicBezTo>
                    <a:pt x="56" y="123"/>
                    <a:pt x="56" y="123"/>
                    <a:pt x="57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63" y="125"/>
                    <a:pt x="68" y="128"/>
                    <a:pt x="74" y="130"/>
                  </a:cubicBezTo>
                  <a:cubicBezTo>
                    <a:pt x="80" y="132"/>
                    <a:pt x="87" y="134"/>
                    <a:pt x="94" y="137"/>
                  </a:cubicBezTo>
                  <a:cubicBezTo>
                    <a:pt x="106" y="142"/>
                    <a:pt x="119" y="146"/>
                    <a:pt x="131" y="153"/>
                  </a:cubicBezTo>
                  <a:cubicBezTo>
                    <a:pt x="131" y="153"/>
                    <a:pt x="131" y="153"/>
                    <a:pt x="131" y="154"/>
                  </a:cubicBezTo>
                  <a:cubicBezTo>
                    <a:pt x="126" y="151"/>
                    <a:pt x="121" y="150"/>
                    <a:pt x="115" y="148"/>
                  </a:cubicBezTo>
                  <a:cubicBezTo>
                    <a:pt x="109" y="145"/>
                    <a:pt x="102" y="142"/>
                    <a:pt x="95" y="140"/>
                  </a:cubicBezTo>
                  <a:cubicBezTo>
                    <a:pt x="89" y="137"/>
                    <a:pt x="82" y="134"/>
                    <a:pt x="75" y="132"/>
                  </a:cubicBezTo>
                  <a:cubicBezTo>
                    <a:pt x="69" y="130"/>
                    <a:pt x="63" y="127"/>
                    <a:pt x="57" y="125"/>
                  </a:cubicBezTo>
                  <a:cubicBezTo>
                    <a:pt x="56" y="124"/>
                    <a:pt x="56" y="124"/>
                    <a:pt x="56" y="123"/>
                  </a:cubicBezTo>
                  <a:close/>
                  <a:moveTo>
                    <a:pt x="56" y="120"/>
                  </a:moveTo>
                  <a:cubicBezTo>
                    <a:pt x="57" y="119"/>
                    <a:pt x="57" y="118"/>
                    <a:pt x="57" y="118"/>
                  </a:cubicBezTo>
                  <a:cubicBezTo>
                    <a:pt x="63" y="120"/>
                    <a:pt x="68" y="121"/>
                    <a:pt x="74" y="123"/>
                  </a:cubicBezTo>
                  <a:cubicBezTo>
                    <a:pt x="74" y="123"/>
                    <a:pt x="75" y="123"/>
                    <a:pt x="75" y="123"/>
                  </a:cubicBezTo>
                  <a:cubicBezTo>
                    <a:pt x="76" y="123"/>
                    <a:pt x="76" y="123"/>
                    <a:pt x="77" y="123"/>
                  </a:cubicBezTo>
                  <a:cubicBezTo>
                    <a:pt x="84" y="126"/>
                    <a:pt x="91" y="129"/>
                    <a:pt x="99" y="131"/>
                  </a:cubicBezTo>
                  <a:cubicBezTo>
                    <a:pt x="105" y="133"/>
                    <a:pt x="111" y="137"/>
                    <a:pt x="117" y="139"/>
                  </a:cubicBezTo>
                  <a:cubicBezTo>
                    <a:pt x="120" y="140"/>
                    <a:pt x="124" y="140"/>
                    <a:pt x="127" y="142"/>
                  </a:cubicBezTo>
                  <a:cubicBezTo>
                    <a:pt x="126" y="142"/>
                    <a:pt x="126" y="142"/>
                    <a:pt x="125" y="142"/>
                  </a:cubicBezTo>
                  <a:cubicBezTo>
                    <a:pt x="124" y="141"/>
                    <a:pt x="124" y="141"/>
                    <a:pt x="123" y="141"/>
                  </a:cubicBezTo>
                  <a:cubicBezTo>
                    <a:pt x="122" y="141"/>
                    <a:pt x="120" y="140"/>
                    <a:pt x="119" y="140"/>
                  </a:cubicBezTo>
                  <a:cubicBezTo>
                    <a:pt x="111" y="137"/>
                    <a:pt x="104" y="135"/>
                    <a:pt x="97" y="133"/>
                  </a:cubicBezTo>
                  <a:cubicBezTo>
                    <a:pt x="93" y="132"/>
                    <a:pt x="89" y="131"/>
                    <a:pt x="85" y="129"/>
                  </a:cubicBezTo>
                  <a:cubicBezTo>
                    <a:pt x="76" y="126"/>
                    <a:pt x="68" y="123"/>
                    <a:pt x="59" y="120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20"/>
                    <a:pt x="56" y="120"/>
                  </a:cubicBezTo>
                  <a:close/>
                  <a:moveTo>
                    <a:pt x="60" y="118"/>
                  </a:moveTo>
                  <a:cubicBezTo>
                    <a:pt x="57" y="117"/>
                    <a:pt x="62" y="119"/>
                    <a:pt x="62" y="119"/>
                  </a:cubicBezTo>
                  <a:cubicBezTo>
                    <a:pt x="64" y="119"/>
                    <a:pt x="65" y="120"/>
                    <a:pt x="67" y="120"/>
                  </a:cubicBezTo>
                  <a:cubicBezTo>
                    <a:pt x="68" y="120"/>
                    <a:pt x="69" y="121"/>
                    <a:pt x="70" y="121"/>
                  </a:cubicBezTo>
                  <a:cubicBezTo>
                    <a:pt x="67" y="120"/>
                    <a:pt x="63" y="119"/>
                    <a:pt x="60" y="118"/>
                  </a:cubicBezTo>
                  <a:close/>
                  <a:moveTo>
                    <a:pt x="58" y="117"/>
                  </a:moveTo>
                  <a:cubicBezTo>
                    <a:pt x="58" y="116"/>
                    <a:pt x="59" y="116"/>
                    <a:pt x="59" y="115"/>
                  </a:cubicBezTo>
                  <a:cubicBezTo>
                    <a:pt x="67" y="119"/>
                    <a:pt x="75" y="120"/>
                    <a:pt x="84" y="122"/>
                  </a:cubicBezTo>
                  <a:cubicBezTo>
                    <a:pt x="86" y="123"/>
                    <a:pt x="89" y="124"/>
                    <a:pt x="91" y="125"/>
                  </a:cubicBezTo>
                  <a:cubicBezTo>
                    <a:pt x="99" y="127"/>
                    <a:pt x="106" y="130"/>
                    <a:pt x="113" y="133"/>
                  </a:cubicBezTo>
                  <a:cubicBezTo>
                    <a:pt x="116" y="134"/>
                    <a:pt x="120" y="136"/>
                    <a:pt x="124" y="138"/>
                  </a:cubicBezTo>
                  <a:cubicBezTo>
                    <a:pt x="124" y="138"/>
                    <a:pt x="125" y="139"/>
                    <a:pt x="126" y="139"/>
                  </a:cubicBezTo>
                  <a:cubicBezTo>
                    <a:pt x="126" y="139"/>
                    <a:pt x="126" y="139"/>
                    <a:pt x="126" y="139"/>
                  </a:cubicBezTo>
                  <a:cubicBezTo>
                    <a:pt x="126" y="139"/>
                    <a:pt x="126" y="139"/>
                    <a:pt x="125" y="139"/>
                  </a:cubicBezTo>
                  <a:cubicBezTo>
                    <a:pt x="124" y="139"/>
                    <a:pt x="122" y="138"/>
                    <a:pt x="120" y="137"/>
                  </a:cubicBezTo>
                  <a:cubicBezTo>
                    <a:pt x="107" y="131"/>
                    <a:pt x="94" y="127"/>
                    <a:pt x="80" y="123"/>
                  </a:cubicBezTo>
                  <a:cubicBezTo>
                    <a:pt x="80" y="123"/>
                    <a:pt x="79" y="123"/>
                    <a:pt x="79" y="123"/>
                  </a:cubicBezTo>
                  <a:cubicBezTo>
                    <a:pt x="72" y="121"/>
                    <a:pt x="65" y="118"/>
                    <a:pt x="58" y="117"/>
                  </a:cubicBezTo>
                  <a:close/>
                  <a:moveTo>
                    <a:pt x="61" y="115"/>
                  </a:moveTo>
                  <a:cubicBezTo>
                    <a:pt x="62" y="116"/>
                    <a:pt x="64" y="116"/>
                    <a:pt x="66" y="117"/>
                  </a:cubicBezTo>
                  <a:cubicBezTo>
                    <a:pt x="64" y="116"/>
                    <a:pt x="62" y="116"/>
                    <a:pt x="61" y="115"/>
                  </a:cubicBezTo>
                  <a:close/>
                  <a:moveTo>
                    <a:pt x="60" y="115"/>
                  </a:moveTo>
                  <a:cubicBezTo>
                    <a:pt x="60" y="114"/>
                    <a:pt x="61" y="113"/>
                    <a:pt x="61" y="112"/>
                  </a:cubicBezTo>
                  <a:cubicBezTo>
                    <a:pt x="74" y="118"/>
                    <a:pt x="87" y="120"/>
                    <a:pt x="100" y="124"/>
                  </a:cubicBezTo>
                  <a:cubicBezTo>
                    <a:pt x="107" y="126"/>
                    <a:pt x="114" y="129"/>
                    <a:pt x="120" y="132"/>
                  </a:cubicBezTo>
                  <a:cubicBezTo>
                    <a:pt x="122" y="133"/>
                    <a:pt x="123" y="133"/>
                    <a:pt x="124" y="134"/>
                  </a:cubicBezTo>
                  <a:cubicBezTo>
                    <a:pt x="124" y="135"/>
                    <a:pt x="124" y="135"/>
                    <a:pt x="124" y="135"/>
                  </a:cubicBezTo>
                  <a:cubicBezTo>
                    <a:pt x="124" y="135"/>
                    <a:pt x="123" y="135"/>
                    <a:pt x="123" y="134"/>
                  </a:cubicBezTo>
                  <a:cubicBezTo>
                    <a:pt x="120" y="133"/>
                    <a:pt x="117" y="132"/>
                    <a:pt x="114" y="131"/>
                  </a:cubicBezTo>
                  <a:cubicBezTo>
                    <a:pt x="102" y="126"/>
                    <a:pt x="90" y="123"/>
                    <a:pt x="77" y="120"/>
                  </a:cubicBezTo>
                  <a:cubicBezTo>
                    <a:pt x="77" y="120"/>
                    <a:pt x="76" y="120"/>
                    <a:pt x="76" y="119"/>
                  </a:cubicBezTo>
                  <a:cubicBezTo>
                    <a:pt x="70" y="118"/>
                    <a:pt x="65" y="116"/>
                    <a:pt x="60" y="115"/>
                  </a:cubicBezTo>
                  <a:close/>
                  <a:moveTo>
                    <a:pt x="73" y="116"/>
                  </a:moveTo>
                  <a:cubicBezTo>
                    <a:pt x="74" y="116"/>
                    <a:pt x="75" y="116"/>
                    <a:pt x="76" y="117"/>
                  </a:cubicBezTo>
                  <a:cubicBezTo>
                    <a:pt x="80" y="118"/>
                    <a:pt x="83" y="119"/>
                    <a:pt x="87" y="120"/>
                  </a:cubicBezTo>
                  <a:cubicBezTo>
                    <a:pt x="82" y="118"/>
                    <a:pt x="78" y="117"/>
                    <a:pt x="73" y="116"/>
                  </a:cubicBezTo>
                  <a:close/>
                  <a:moveTo>
                    <a:pt x="62" y="111"/>
                  </a:moveTo>
                  <a:cubicBezTo>
                    <a:pt x="62" y="111"/>
                    <a:pt x="62" y="110"/>
                    <a:pt x="62" y="110"/>
                  </a:cubicBezTo>
                  <a:cubicBezTo>
                    <a:pt x="66" y="112"/>
                    <a:pt x="71" y="113"/>
                    <a:pt x="75" y="114"/>
                  </a:cubicBezTo>
                  <a:cubicBezTo>
                    <a:pt x="80" y="115"/>
                    <a:pt x="85" y="117"/>
                    <a:pt x="90" y="119"/>
                  </a:cubicBezTo>
                  <a:cubicBezTo>
                    <a:pt x="101" y="122"/>
                    <a:pt x="112" y="125"/>
                    <a:pt x="123" y="130"/>
                  </a:cubicBezTo>
                  <a:cubicBezTo>
                    <a:pt x="120" y="129"/>
                    <a:pt x="118" y="129"/>
                    <a:pt x="115" y="128"/>
                  </a:cubicBezTo>
                  <a:cubicBezTo>
                    <a:pt x="113" y="127"/>
                    <a:pt x="110" y="126"/>
                    <a:pt x="108" y="125"/>
                  </a:cubicBezTo>
                  <a:cubicBezTo>
                    <a:pt x="103" y="123"/>
                    <a:pt x="97" y="122"/>
                    <a:pt x="92" y="120"/>
                  </a:cubicBezTo>
                  <a:cubicBezTo>
                    <a:pt x="82" y="118"/>
                    <a:pt x="72" y="115"/>
                    <a:pt x="62" y="111"/>
                  </a:cubicBezTo>
                  <a:close/>
                  <a:moveTo>
                    <a:pt x="63" y="107"/>
                  </a:moveTo>
                  <a:cubicBezTo>
                    <a:pt x="63" y="105"/>
                    <a:pt x="63" y="104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8" y="105"/>
                    <a:pt x="73" y="107"/>
                    <a:pt x="78" y="109"/>
                  </a:cubicBezTo>
                  <a:cubicBezTo>
                    <a:pt x="84" y="111"/>
                    <a:pt x="89" y="112"/>
                    <a:pt x="94" y="114"/>
                  </a:cubicBezTo>
                  <a:cubicBezTo>
                    <a:pt x="100" y="116"/>
                    <a:pt x="106" y="118"/>
                    <a:pt x="111" y="120"/>
                  </a:cubicBezTo>
                  <a:cubicBezTo>
                    <a:pt x="114" y="122"/>
                    <a:pt x="118" y="123"/>
                    <a:pt x="121" y="124"/>
                  </a:cubicBezTo>
                  <a:cubicBezTo>
                    <a:pt x="121" y="124"/>
                    <a:pt x="123" y="125"/>
                    <a:pt x="124" y="125"/>
                  </a:cubicBezTo>
                  <a:cubicBezTo>
                    <a:pt x="124" y="125"/>
                    <a:pt x="124" y="125"/>
                    <a:pt x="124" y="125"/>
                  </a:cubicBezTo>
                  <a:cubicBezTo>
                    <a:pt x="123" y="125"/>
                    <a:pt x="123" y="125"/>
                    <a:pt x="121" y="124"/>
                  </a:cubicBezTo>
                  <a:cubicBezTo>
                    <a:pt x="112" y="120"/>
                    <a:pt x="101" y="118"/>
                    <a:pt x="91" y="115"/>
                  </a:cubicBezTo>
                  <a:cubicBezTo>
                    <a:pt x="85" y="113"/>
                    <a:pt x="79" y="112"/>
                    <a:pt x="73" y="110"/>
                  </a:cubicBezTo>
                  <a:cubicBezTo>
                    <a:pt x="71" y="110"/>
                    <a:pt x="69" y="109"/>
                    <a:pt x="67" y="109"/>
                  </a:cubicBezTo>
                  <a:cubicBezTo>
                    <a:pt x="67" y="109"/>
                    <a:pt x="65" y="108"/>
                    <a:pt x="64" y="108"/>
                  </a:cubicBezTo>
                  <a:cubicBezTo>
                    <a:pt x="64" y="108"/>
                    <a:pt x="64" y="107"/>
                    <a:pt x="64" y="107"/>
                  </a:cubicBezTo>
                  <a:cubicBezTo>
                    <a:pt x="64" y="107"/>
                    <a:pt x="63" y="107"/>
                    <a:pt x="63" y="107"/>
                  </a:cubicBezTo>
                  <a:close/>
                  <a:moveTo>
                    <a:pt x="63" y="102"/>
                  </a:moveTo>
                  <a:cubicBezTo>
                    <a:pt x="63" y="101"/>
                    <a:pt x="63" y="100"/>
                    <a:pt x="63" y="100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4" y="100"/>
                    <a:pt x="65" y="100"/>
                    <a:pt x="65" y="100"/>
                  </a:cubicBezTo>
                  <a:cubicBezTo>
                    <a:pt x="65" y="101"/>
                    <a:pt x="66" y="101"/>
                    <a:pt x="67" y="101"/>
                  </a:cubicBezTo>
                  <a:cubicBezTo>
                    <a:pt x="76" y="104"/>
                    <a:pt x="86" y="107"/>
                    <a:pt x="96" y="110"/>
                  </a:cubicBezTo>
                  <a:cubicBezTo>
                    <a:pt x="101" y="112"/>
                    <a:pt x="106" y="113"/>
                    <a:pt x="111" y="115"/>
                  </a:cubicBezTo>
                  <a:cubicBezTo>
                    <a:pt x="114" y="117"/>
                    <a:pt x="118" y="118"/>
                    <a:pt x="121" y="119"/>
                  </a:cubicBezTo>
                  <a:cubicBezTo>
                    <a:pt x="121" y="120"/>
                    <a:pt x="126" y="122"/>
                    <a:pt x="122" y="121"/>
                  </a:cubicBezTo>
                  <a:cubicBezTo>
                    <a:pt x="112" y="118"/>
                    <a:pt x="102" y="114"/>
                    <a:pt x="92" y="111"/>
                  </a:cubicBezTo>
                  <a:cubicBezTo>
                    <a:pt x="87" y="110"/>
                    <a:pt x="82" y="109"/>
                    <a:pt x="77" y="107"/>
                  </a:cubicBezTo>
                  <a:cubicBezTo>
                    <a:pt x="72" y="105"/>
                    <a:pt x="68" y="104"/>
                    <a:pt x="63" y="102"/>
                  </a:cubicBezTo>
                  <a:cubicBezTo>
                    <a:pt x="63" y="102"/>
                    <a:pt x="63" y="102"/>
                    <a:pt x="63" y="102"/>
                  </a:cubicBezTo>
                  <a:close/>
                  <a:moveTo>
                    <a:pt x="64" y="97"/>
                  </a:moveTo>
                  <a:cubicBezTo>
                    <a:pt x="65" y="96"/>
                    <a:pt x="65" y="95"/>
                    <a:pt x="65" y="95"/>
                  </a:cubicBezTo>
                  <a:cubicBezTo>
                    <a:pt x="73" y="98"/>
                    <a:pt x="81" y="100"/>
                    <a:pt x="89" y="102"/>
                  </a:cubicBezTo>
                  <a:cubicBezTo>
                    <a:pt x="92" y="103"/>
                    <a:pt x="96" y="104"/>
                    <a:pt x="99" y="106"/>
                  </a:cubicBezTo>
                  <a:cubicBezTo>
                    <a:pt x="106" y="108"/>
                    <a:pt x="112" y="110"/>
                    <a:pt x="118" y="112"/>
                  </a:cubicBezTo>
                  <a:cubicBezTo>
                    <a:pt x="121" y="113"/>
                    <a:pt x="122" y="113"/>
                    <a:pt x="122" y="113"/>
                  </a:cubicBezTo>
                  <a:cubicBezTo>
                    <a:pt x="122" y="113"/>
                    <a:pt x="122" y="113"/>
                    <a:pt x="122" y="114"/>
                  </a:cubicBezTo>
                  <a:cubicBezTo>
                    <a:pt x="121" y="114"/>
                    <a:pt x="118" y="113"/>
                    <a:pt x="116" y="112"/>
                  </a:cubicBezTo>
                  <a:cubicBezTo>
                    <a:pt x="113" y="112"/>
                    <a:pt x="110" y="111"/>
                    <a:pt x="107" y="110"/>
                  </a:cubicBezTo>
                  <a:cubicBezTo>
                    <a:pt x="93" y="106"/>
                    <a:pt x="78" y="102"/>
                    <a:pt x="64" y="97"/>
                  </a:cubicBezTo>
                  <a:close/>
                  <a:moveTo>
                    <a:pt x="67" y="95"/>
                  </a:moveTo>
                  <a:cubicBezTo>
                    <a:pt x="68" y="95"/>
                    <a:pt x="69" y="95"/>
                    <a:pt x="70" y="96"/>
                  </a:cubicBezTo>
                  <a:cubicBezTo>
                    <a:pt x="71" y="96"/>
                    <a:pt x="71" y="96"/>
                    <a:pt x="72" y="96"/>
                  </a:cubicBezTo>
                  <a:cubicBezTo>
                    <a:pt x="70" y="96"/>
                    <a:pt x="69" y="95"/>
                    <a:pt x="67" y="95"/>
                  </a:cubicBezTo>
                  <a:close/>
                  <a:moveTo>
                    <a:pt x="65" y="94"/>
                  </a:moveTo>
                  <a:cubicBezTo>
                    <a:pt x="66" y="93"/>
                    <a:pt x="66" y="93"/>
                    <a:pt x="66" y="92"/>
                  </a:cubicBezTo>
                  <a:cubicBezTo>
                    <a:pt x="69" y="93"/>
                    <a:pt x="71" y="93"/>
                    <a:pt x="73" y="94"/>
                  </a:cubicBezTo>
                  <a:cubicBezTo>
                    <a:pt x="74" y="95"/>
                    <a:pt x="75" y="95"/>
                    <a:pt x="76" y="96"/>
                  </a:cubicBezTo>
                  <a:cubicBezTo>
                    <a:pt x="79" y="97"/>
                    <a:pt x="82" y="98"/>
                    <a:pt x="85" y="99"/>
                  </a:cubicBezTo>
                  <a:cubicBezTo>
                    <a:pt x="92" y="101"/>
                    <a:pt x="99" y="103"/>
                    <a:pt x="107" y="105"/>
                  </a:cubicBezTo>
                  <a:cubicBezTo>
                    <a:pt x="110" y="106"/>
                    <a:pt x="113" y="107"/>
                    <a:pt x="116" y="108"/>
                  </a:cubicBezTo>
                  <a:cubicBezTo>
                    <a:pt x="117" y="109"/>
                    <a:pt x="119" y="109"/>
                    <a:pt x="121" y="110"/>
                  </a:cubicBezTo>
                  <a:cubicBezTo>
                    <a:pt x="121" y="110"/>
                    <a:pt x="121" y="110"/>
                    <a:pt x="121" y="110"/>
                  </a:cubicBezTo>
                  <a:cubicBezTo>
                    <a:pt x="119" y="110"/>
                    <a:pt x="117" y="109"/>
                    <a:pt x="115" y="109"/>
                  </a:cubicBezTo>
                  <a:cubicBezTo>
                    <a:pt x="108" y="107"/>
                    <a:pt x="101" y="104"/>
                    <a:pt x="94" y="102"/>
                  </a:cubicBezTo>
                  <a:cubicBezTo>
                    <a:pt x="93" y="102"/>
                    <a:pt x="93" y="102"/>
                    <a:pt x="92" y="102"/>
                  </a:cubicBezTo>
                  <a:cubicBezTo>
                    <a:pt x="87" y="100"/>
                    <a:pt x="82" y="99"/>
                    <a:pt x="77" y="98"/>
                  </a:cubicBezTo>
                  <a:cubicBezTo>
                    <a:pt x="73" y="96"/>
                    <a:pt x="69" y="94"/>
                    <a:pt x="65" y="94"/>
                  </a:cubicBezTo>
                  <a:close/>
                  <a:moveTo>
                    <a:pt x="66" y="80"/>
                  </a:moveTo>
                  <a:cubicBezTo>
                    <a:pt x="69" y="80"/>
                    <a:pt x="72" y="81"/>
                    <a:pt x="75" y="82"/>
                  </a:cubicBezTo>
                  <a:cubicBezTo>
                    <a:pt x="91" y="86"/>
                    <a:pt x="106" y="92"/>
                    <a:pt x="122" y="96"/>
                  </a:cubicBezTo>
                  <a:cubicBezTo>
                    <a:pt x="122" y="97"/>
                    <a:pt x="121" y="97"/>
                    <a:pt x="121" y="98"/>
                  </a:cubicBezTo>
                  <a:cubicBezTo>
                    <a:pt x="113" y="95"/>
                    <a:pt x="105" y="93"/>
                    <a:pt x="97" y="92"/>
                  </a:cubicBezTo>
                  <a:cubicBezTo>
                    <a:pt x="87" y="89"/>
                    <a:pt x="78" y="87"/>
                    <a:pt x="69" y="83"/>
                  </a:cubicBezTo>
                  <a:cubicBezTo>
                    <a:pt x="68" y="83"/>
                    <a:pt x="68" y="84"/>
                    <a:pt x="69" y="84"/>
                  </a:cubicBezTo>
                  <a:cubicBezTo>
                    <a:pt x="76" y="89"/>
                    <a:pt x="86" y="91"/>
                    <a:pt x="94" y="94"/>
                  </a:cubicBezTo>
                  <a:cubicBezTo>
                    <a:pt x="102" y="97"/>
                    <a:pt x="111" y="101"/>
                    <a:pt x="119" y="102"/>
                  </a:cubicBezTo>
                  <a:cubicBezTo>
                    <a:pt x="110" y="101"/>
                    <a:pt x="100" y="98"/>
                    <a:pt x="91" y="95"/>
                  </a:cubicBezTo>
                  <a:cubicBezTo>
                    <a:pt x="88" y="94"/>
                    <a:pt x="85" y="93"/>
                    <a:pt x="81" y="92"/>
                  </a:cubicBezTo>
                  <a:cubicBezTo>
                    <a:pt x="77" y="91"/>
                    <a:pt x="73" y="89"/>
                    <a:pt x="68" y="88"/>
                  </a:cubicBezTo>
                  <a:cubicBezTo>
                    <a:pt x="68" y="88"/>
                    <a:pt x="68" y="88"/>
                    <a:pt x="68" y="88"/>
                  </a:cubicBezTo>
                  <a:cubicBezTo>
                    <a:pt x="69" y="85"/>
                    <a:pt x="69" y="81"/>
                    <a:pt x="66" y="80"/>
                  </a:cubicBezTo>
                  <a:close/>
                  <a:moveTo>
                    <a:pt x="51" y="75"/>
                  </a:moveTo>
                  <a:cubicBezTo>
                    <a:pt x="47" y="74"/>
                    <a:pt x="43" y="73"/>
                    <a:pt x="40" y="72"/>
                  </a:cubicBezTo>
                  <a:cubicBezTo>
                    <a:pt x="39" y="72"/>
                    <a:pt x="29" y="69"/>
                    <a:pt x="34" y="70"/>
                  </a:cubicBezTo>
                  <a:cubicBezTo>
                    <a:pt x="51" y="71"/>
                    <a:pt x="68" y="78"/>
                    <a:pt x="83" y="83"/>
                  </a:cubicBezTo>
                  <a:cubicBezTo>
                    <a:pt x="91" y="86"/>
                    <a:pt x="99" y="89"/>
                    <a:pt x="107" y="91"/>
                  </a:cubicBezTo>
                  <a:cubicBezTo>
                    <a:pt x="112" y="92"/>
                    <a:pt x="118" y="92"/>
                    <a:pt x="122" y="95"/>
                  </a:cubicBezTo>
                  <a:cubicBezTo>
                    <a:pt x="106" y="91"/>
                    <a:pt x="91" y="86"/>
                    <a:pt x="75" y="81"/>
                  </a:cubicBezTo>
                  <a:cubicBezTo>
                    <a:pt x="67" y="79"/>
                    <a:pt x="59" y="77"/>
                    <a:pt x="51" y="75"/>
                  </a:cubicBezTo>
                  <a:close/>
                  <a:moveTo>
                    <a:pt x="45" y="78"/>
                  </a:moveTo>
                  <a:cubicBezTo>
                    <a:pt x="43" y="77"/>
                    <a:pt x="40" y="76"/>
                    <a:pt x="38" y="75"/>
                  </a:cubicBezTo>
                  <a:cubicBezTo>
                    <a:pt x="36" y="75"/>
                    <a:pt x="35" y="74"/>
                    <a:pt x="33" y="73"/>
                  </a:cubicBezTo>
                  <a:cubicBezTo>
                    <a:pt x="31" y="72"/>
                    <a:pt x="31" y="72"/>
                    <a:pt x="33" y="73"/>
                  </a:cubicBezTo>
                  <a:cubicBezTo>
                    <a:pt x="38" y="74"/>
                    <a:pt x="43" y="76"/>
                    <a:pt x="48" y="77"/>
                  </a:cubicBezTo>
                  <a:cubicBezTo>
                    <a:pt x="52" y="78"/>
                    <a:pt x="57" y="79"/>
                    <a:pt x="62" y="80"/>
                  </a:cubicBezTo>
                  <a:cubicBezTo>
                    <a:pt x="61" y="80"/>
                    <a:pt x="61" y="81"/>
                    <a:pt x="60" y="81"/>
                  </a:cubicBezTo>
                  <a:cubicBezTo>
                    <a:pt x="55" y="80"/>
                    <a:pt x="50" y="79"/>
                    <a:pt x="45" y="78"/>
                  </a:cubicBezTo>
                  <a:close/>
                  <a:moveTo>
                    <a:pt x="41" y="83"/>
                  </a:moveTo>
                  <a:cubicBezTo>
                    <a:pt x="39" y="82"/>
                    <a:pt x="37" y="82"/>
                    <a:pt x="35" y="81"/>
                  </a:cubicBezTo>
                  <a:cubicBezTo>
                    <a:pt x="34" y="81"/>
                    <a:pt x="26" y="78"/>
                    <a:pt x="31" y="79"/>
                  </a:cubicBezTo>
                  <a:cubicBezTo>
                    <a:pt x="35" y="80"/>
                    <a:pt x="39" y="81"/>
                    <a:pt x="43" y="82"/>
                  </a:cubicBezTo>
                  <a:cubicBezTo>
                    <a:pt x="42" y="82"/>
                    <a:pt x="42" y="83"/>
                    <a:pt x="41" y="83"/>
                  </a:cubicBezTo>
                  <a:close/>
                  <a:moveTo>
                    <a:pt x="39" y="87"/>
                  </a:moveTo>
                  <a:cubicBezTo>
                    <a:pt x="37" y="86"/>
                    <a:pt x="35" y="85"/>
                    <a:pt x="33" y="84"/>
                  </a:cubicBezTo>
                  <a:cubicBezTo>
                    <a:pt x="32" y="83"/>
                    <a:pt x="26" y="80"/>
                    <a:pt x="30" y="81"/>
                  </a:cubicBezTo>
                  <a:cubicBezTo>
                    <a:pt x="33" y="82"/>
                    <a:pt x="37" y="84"/>
                    <a:pt x="40" y="84"/>
                  </a:cubicBezTo>
                  <a:cubicBezTo>
                    <a:pt x="40" y="85"/>
                    <a:pt x="39" y="86"/>
                    <a:pt x="39" y="87"/>
                  </a:cubicBezTo>
                  <a:close/>
                  <a:moveTo>
                    <a:pt x="37" y="90"/>
                  </a:moveTo>
                  <a:cubicBezTo>
                    <a:pt x="34" y="89"/>
                    <a:pt x="32" y="88"/>
                    <a:pt x="30" y="87"/>
                  </a:cubicBezTo>
                  <a:cubicBezTo>
                    <a:pt x="29" y="86"/>
                    <a:pt x="24" y="84"/>
                    <a:pt x="28" y="86"/>
                  </a:cubicBezTo>
                  <a:cubicBezTo>
                    <a:pt x="31" y="87"/>
                    <a:pt x="35" y="87"/>
                    <a:pt x="38" y="88"/>
                  </a:cubicBezTo>
                  <a:cubicBezTo>
                    <a:pt x="38" y="88"/>
                    <a:pt x="38" y="88"/>
                    <a:pt x="37" y="89"/>
                  </a:cubicBezTo>
                  <a:cubicBezTo>
                    <a:pt x="37" y="89"/>
                    <a:pt x="37" y="90"/>
                    <a:pt x="37" y="90"/>
                  </a:cubicBezTo>
                  <a:close/>
                  <a:moveTo>
                    <a:pt x="34" y="94"/>
                  </a:moveTo>
                  <a:cubicBezTo>
                    <a:pt x="32" y="92"/>
                    <a:pt x="28" y="91"/>
                    <a:pt x="25" y="89"/>
                  </a:cubicBezTo>
                  <a:cubicBezTo>
                    <a:pt x="26" y="90"/>
                    <a:pt x="31" y="90"/>
                    <a:pt x="33" y="91"/>
                  </a:cubicBezTo>
                  <a:cubicBezTo>
                    <a:pt x="34" y="91"/>
                    <a:pt x="35" y="91"/>
                    <a:pt x="36" y="91"/>
                  </a:cubicBezTo>
                  <a:cubicBezTo>
                    <a:pt x="36" y="92"/>
                    <a:pt x="35" y="93"/>
                    <a:pt x="34" y="94"/>
                  </a:cubicBezTo>
                  <a:close/>
                  <a:moveTo>
                    <a:pt x="32" y="97"/>
                  </a:moveTo>
                  <a:cubicBezTo>
                    <a:pt x="31" y="97"/>
                    <a:pt x="29" y="96"/>
                    <a:pt x="28" y="95"/>
                  </a:cubicBezTo>
                  <a:cubicBezTo>
                    <a:pt x="27" y="94"/>
                    <a:pt x="22" y="92"/>
                    <a:pt x="26" y="93"/>
                  </a:cubicBezTo>
                  <a:cubicBezTo>
                    <a:pt x="28" y="94"/>
                    <a:pt x="31" y="95"/>
                    <a:pt x="34" y="95"/>
                  </a:cubicBezTo>
                  <a:cubicBezTo>
                    <a:pt x="33" y="96"/>
                    <a:pt x="33" y="97"/>
                    <a:pt x="32" y="97"/>
                  </a:cubicBezTo>
                  <a:close/>
                  <a:moveTo>
                    <a:pt x="31" y="100"/>
                  </a:moveTo>
                  <a:cubicBezTo>
                    <a:pt x="29" y="99"/>
                    <a:pt x="28" y="98"/>
                    <a:pt x="27" y="98"/>
                  </a:cubicBezTo>
                  <a:cubicBezTo>
                    <a:pt x="27" y="98"/>
                    <a:pt x="23" y="96"/>
                    <a:pt x="26" y="97"/>
                  </a:cubicBezTo>
                  <a:cubicBezTo>
                    <a:pt x="28" y="98"/>
                    <a:pt x="30" y="98"/>
                    <a:pt x="32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1" y="99"/>
                    <a:pt x="31" y="99"/>
                    <a:pt x="31" y="100"/>
                  </a:cubicBezTo>
                  <a:cubicBezTo>
                    <a:pt x="31" y="100"/>
                    <a:pt x="31" y="100"/>
                    <a:pt x="31" y="100"/>
                  </a:cubicBezTo>
                  <a:close/>
                  <a:moveTo>
                    <a:pt x="26" y="101"/>
                  </a:moveTo>
                  <a:cubicBezTo>
                    <a:pt x="25" y="100"/>
                    <a:pt x="25" y="100"/>
                    <a:pt x="26" y="100"/>
                  </a:cubicBezTo>
                  <a:cubicBezTo>
                    <a:pt x="27" y="100"/>
                    <a:pt x="29" y="100"/>
                    <a:pt x="30" y="100"/>
                  </a:cubicBezTo>
                  <a:cubicBezTo>
                    <a:pt x="30" y="101"/>
                    <a:pt x="29" y="101"/>
                    <a:pt x="28" y="102"/>
                  </a:cubicBezTo>
                  <a:cubicBezTo>
                    <a:pt x="28" y="101"/>
                    <a:pt x="27" y="101"/>
                    <a:pt x="26" y="101"/>
                  </a:cubicBezTo>
                  <a:close/>
                  <a:moveTo>
                    <a:pt x="28" y="103"/>
                  </a:moveTo>
                  <a:cubicBezTo>
                    <a:pt x="27" y="103"/>
                    <a:pt x="26" y="104"/>
                    <a:pt x="26" y="104"/>
                  </a:cubicBezTo>
                  <a:cubicBezTo>
                    <a:pt x="25" y="104"/>
                    <a:pt x="24" y="103"/>
                    <a:pt x="24" y="103"/>
                  </a:cubicBezTo>
                  <a:cubicBezTo>
                    <a:pt x="24" y="102"/>
                    <a:pt x="26" y="103"/>
                    <a:pt x="28" y="103"/>
                  </a:cubicBezTo>
                  <a:close/>
                  <a:moveTo>
                    <a:pt x="24" y="107"/>
                  </a:moveTo>
                  <a:cubicBezTo>
                    <a:pt x="22" y="105"/>
                    <a:pt x="23" y="105"/>
                    <a:pt x="25" y="105"/>
                  </a:cubicBezTo>
                  <a:cubicBezTo>
                    <a:pt x="25" y="105"/>
                    <a:pt x="25" y="105"/>
                    <a:pt x="25" y="106"/>
                  </a:cubicBezTo>
                  <a:cubicBezTo>
                    <a:pt x="24" y="106"/>
                    <a:pt x="24" y="107"/>
                    <a:pt x="24" y="107"/>
                  </a:cubicBezTo>
                  <a:close/>
                  <a:moveTo>
                    <a:pt x="23" y="108"/>
                  </a:moveTo>
                  <a:cubicBezTo>
                    <a:pt x="23" y="109"/>
                    <a:pt x="22" y="109"/>
                    <a:pt x="22" y="110"/>
                  </a:cubicBezTo>
                  <a:cubicBezTo>
                    <a:pt x="22" y="109"/>
                    <a:pt x="21" y="108"/>
                    <a:pt x="21" y="108"/>
                  </a:cubicBezTo>
                  <a:cubicBezTo>
                    <a:pt x="22" y="108"/>
                    <a:pt x="22" y="108"/>
                    <a:pt x="23" y="108"/>
                  </a:cubicBezTo>
                  <a:close/>
                  <a:moveTo>
                    <a:pt x="21" y="111"/>
                  </a:moveTo>
                  <a:cubicBezTo>
                    <a:pt x="21" y="111"/>
                    <a:pt x="21" y="112"/>
                    <a:pt x="21" y="112"/>
                  </a:cubicBezTo>
                  <a:cubicBezTo>
                    <a:pt x="21" y="112"/>
                    <a:pt x="21" y="112"/>
                    <a:pt x="21" y="111"/>
                  </a:cubicBezTo>
                  <a:cubicBezTo>
                    <a:pt x="21" y="111"/>
                    <a:pt x="21" y="110"/>
                    <a:pt x="21" y="109"/>
                  </a:cubicBezTo>
                  <a:cubicBezTo>
                    <a:pt x="21" y="110"/>
                    <a:pt x="21" y="111"/>
                    <a:pt x="21" y="111"/>
                  </a:cubicBezTo>
                  <a:close/>
                  <a:moveTo>
                    <a:pt x="21" y="107"/>
                  </a:moveTo>
                  <a:cubicBezTo>
                    <a:pt x="21" y="102"/>
                    <a:pt x="22" y="97"/>
                    <a:pt x="23" y="92"/>
                  </a:cubicBezTo>
                  <a:cubicBezTo>
                    <a:pt x="23" y="92"/>
                    <a:pt x="23" y="92"/>
                    <a:pt x="23" y="92"/>
                  </a:cubicBezTo>
                  <a:cubicBezTo>
                    <a:pt x="25" y="94"/>
                    <a:pt x="27" y="96"/>
                    <a:pt x="30" y="97"/>
                  </a:cubicBezTo>
                  <a:cubicBezTo>
                    <a:pt x="33" y="99"/>
                    <a:pt x="29" y="97"/>
                    <a:pt x="28" y="97"/>
                  </a:cubicBezTo>
                  <a:cubicBezTo>
                    <a:pt x="26" y="97"/>
                    <a:pt x="25" y="96"/>
                    <a:pt x="24" y="96"/>
                  </a:cubicBezTo>
                  <a:cubicBezTo>
                    <a:pt x="24" y="96"/>
                    <a:pt x="23" y="96"/>
                    <a:pt x="24" y="97"/>
                  </a:cubicBezTo>
                  <a:cubicBezTo>
                    <a:pt x="25" y="98"/>
                    <a:pt x="27" y="98"/>
                    <a:pt x="29" y="100"/>
                  </a:cubicBezTo>
                  <a:cubicBezTo>
                    <a:pt x="28" y="99"/>
                    <a:pt x="25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4" y="100"/>
                    <a:pt x="25" y="101"/>
                    <a:pt x="26" y="102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4" y="101"/>
                    <a:pt x="24" y="101"/>
                    <a:pt x="23" y="101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3" y="103"/>
                    <a:pt x="23" y="103"/>
                    <a:pt x="24" y="104"/>
                  </a:cubicBezTo>
                  <a:cubicBezTo>
                    <a:pt x="26" y="105"/>
                    <a:pt x="22" y="104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6"/>
                    <a:pt x="23" y="107"/>
                    <a:pt x="21" y="107"/>
                  </a:cubicBezTo>
                  <a:close/>
                  <a:moveTo>
                    <a:pt x="23" y="92"/>
                  </a:moveTo>
                  <a:cubicBezTo>
                    <a:pt x="23" y="91"/>
                    <a:pt x="23" y="90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5" y="90"/>
                    <a:pt x="27" y="91"/>
                    <a:pt x="29" y="92"/>
                  </a:cubicBezTo>
                  <a:cubicBezTo>
                    <a:pt x="30" y="92"/>
                    <a:pt x="32" y="94"/>
                    <a:pt x="33" y="95"/>
                  </a:cubicBezTo>
                  <a:cubicBezTo>
                    <a:pt x="30" y="94"/>
                    <a:pt x="27" y="92"/>
                    <a:pt x="23" y="92"/>
                  </a:cubicBezTo>
                  <a:cubicBezTo>
                    <a:pt x="23" y="91"/>
                    <a:pt x="23" y="92"/>
                    <a:pt x="23" y="92"/>
                  </a:cubicBezTo>
                  <a:close/>
                  <a:moveTo>
                    <a:pt x="24" y="88"/>
                  </a:moveTo>
                  <a:cubicBezTo>
                    <a:pt x="24" y="87"/>
                    <a:pt x="24" y="86"/>
                    <a:pt x="25" y="85"/>
                  </a:cubicBezTo>
                  <a:cubicBezTo>
                    <a:pt x="27" y="86"/>
                    <a:pt x="29" y="87"/>
                    <a:pt x="31" y="88"/>
                  </a:cubicBezTo>
                  <a:cubicBezTo>
                    <a:pt x="32" y="89"/>
                    <a:pt x="35" y="90"/>
                    <a:pt x="36" y="91"/>
                  </a:cubicBezTo>
                  <a:cubicBezTo>
                    <a:pt x="32" y="90"/>
                    <a:pt x="28" y="88"/>
                    <a:pt x="24" y="88"/>
                  </a:cubicBezTo>
                  <a:cubicBezTo>
                    <a:pt x="24" y="88"/>
                    <a:pt x="24" y="88"/>
                    <a:pt x="24" y="88"/>
                  </a:cubicBezTo>
                  <a:close/>
                  <a:moveTo>
                    <a:pt x="25" y="84"/>
                  </a:moveTo>
                  <a:cubicBezTo>
                    <a:pt x="26" y="81"/>
                    <a:pt x="27" y="79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33" y="78"/>
                    <a:pt x="38" y="80"/>
                    <a:pt x="43" y="81"/>
                  </a:cubicBezTo>
                  <a:cubicBezTo>
                    <a:pt x="38" y="80"/>
                    <a:pt x="33" y="79"/>
                    <a:pt x="28" y="78"/>
                  </a:cubicBezTo>
                  <a:cubicBezTo>
                    <a:pt x="28" y="78"/>
                    <a:pt x="28" y="78"/>
                    <a:pt x="28" y="79"/>
                  </a:cubicBezTo>
                  <a:cubicBezTo>
                    <a:pt x="30" y="80"/>
                    <a:pt x="32" y="81"/>
                    <a:pt x="34" y="81"/>
                  </a:cubicBezTo>
                  <a:cubicBezTo>
                    <a:pt x="34" y="82"/>
                    <a:pt x="42" y="84"/>
                    <a:pt x="38" y="83"/>
                  </a:cubicBezTo>
                  <a:cubicBezTo>
                    <a:pt x="34" y="82"/>
                    <a:pt x="31" y="80"/>
                    <a:pt x="27" y="80"/>
                  </a:cubicBezTo>
                  <a:cubicBezTo>
                    <a:pt x="26" y="80"/>
                    <a:pt x="26" y="81"/>
                    <a:pt x="27" y="81"/>
                  </a:cubicBezTo>
                  <a:cubicBezTo>
                    <a:pt x="30" y="83"/>
                    <a:pt x="34" y="85"/>
                    <a:pt x="38" y="87"/>
                  </a:cubicBezTo>
                  <a:cubicBezTo>
                    <a:pt x="37" y="87"/>
                    <a:pt x="33" y="86"/>
                    <a:pt x="32" y="86"/>
                  </a:cubicBezTo>
                  <a:cubicBezTo>
                    <a:pt x="29" y="85"/>
                    <a:pt x="27" y="85"/>
                    <a:pt x="25" y="84"/>
                  </a:cubicBezTo>
                  <a:close/>
                  <a:moveTo>
                    <a:pt x="28" y="76"/>
                  </a:moveTo>
                  <a:cubicBezTo>
                    <a:pt x="29" y="72"/>
                    <a:pt x="31" y="69"/>
                    <a:pt x="33" y="65"/>
                  </a:cubicBezTo>
                  <a:cubicBezTo>
                    <a:pt x="40" y="68"/>
                    <a:pt x="48" y="70"/>
                    <a:pt x="56" y="72"/>
                  </a:cubicBezTo>
                  <a:cubicBezTo>
                    <a:pt x="64" y="75"/>
                    <a:pt x="72" y="78"/>
                    <a:pt x="81" y="80"/>
                  </a:cubicBezTo>
                  <a:cubicBezTo>
                    <a:pt x="89" y="83"/>
                    <a:pt x="98" y="86"/>
                    <a:pt x="106" y="88"/>
                  </a:cubicBezTo>
                  <a:cubicBezTo>
                    <a:pt x="111" y="90"/>
                    <a:pt x="115" y="91"/>
                    <a:pt x="120" y="92"/>
                  </a:cubicBezTo>
                  <a:cubicBezTo>
                    <a:pt x="122" y="93"/>
                    <a:pt x="124" y="93"/>
                    <a:pt x="126" y="94"/>
                  </a:cubicBezTo>
                  <a:cubicBezTo>
                    <a:pt x="125" y="94"/>
                    <a:pt x="124" y="95"/>
                    <a:pt x="123" y="96"/>
                  </a:cubicBezTo>
                  <a:cubicBezTo>
                    <a:pt x="119" y="92"/>
                    <a:pt x="114" y="91"/>
                    <a:pt x="109" y="90"/>
                  </a:cubicBezTo>
                  <a:cubicBezTo>
                    <a:pt x="100" y="88"/>
                    <a:pt x="91" y="85"/>
                    <a:pt x="82" y="82"/>
                  </a:cubicBezTo>
                  <a:cubicBezTo>
                    <a:pt x="73" y="79"/>
                    <a:pt x="63" y="76"/>
                    <a:pt x="54" y="73"/>
                  </a:cubicBezTo>
                  <a:cubicBezTo>
                    <a:pt x="46" y="71"/>
                    <a:pt x="39" y="69"/>
                    <a:pt x="31" y="69"/>
                  </a:cubicBezTo>
                  <a:cubicBezTo>
                    <a:pt x="31" y="69"/>
                    <a:pt x="31" y="69"/>
                    <a:pt x="31" y="70"/>
                  </a:cubicBezTo>
                  <a:cubicBezTo>
                    <a:pt x="37" y="73"/>
                    <a:pt x="44" y="74"/>
                    <a:pt x="50" y="76"/>
                  </a:cubicBezTo>
                  <a:cubicBezTo>
                    <a:pt x="55" y="77"/>
                    <a:pt x="59" y="78"/>
                    <a:pt x="64" y="79"/>
                  </a:cubicBezTo>
                  <a:cubicBezTo>
                    <a:pt x="63" y="79"/>
                    <a:pt x="63" y="79"/>
                    <a:pt x="62" y="79"/>
                  </a:cubicBezTo>
                  <a:cubicBezTo>
                    <a:pt x="57" y="78"/>
                    <a:pt x="50" y="77"/>
                    <a:pt x="45" y="76"/>
                  </a:cubicBezTo>
                  <a:cubicBezTo>
                    <a:pt x="40" y="74"/>
                    <a:pt x="35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8" y="77"/>
                    <a:pt x="47" y="79"/>
                    <a:pt x="56" y="81"/>
                  </a:cubicBezTo>
                  <a:cubicBezTo>
                    <a:pt x="55" y="81"/>
                    <a:pt x="54" y="81"/>
                    <a:pt x="53" y="80"/>
                  </a:cubicBezTo>
                  <a:cubicBezTo>
                    <a:pt x="50" y="80"/>
                    <a:pt x="47" y="79"/>
                    <a:pt x="44" y="78"/>
                  </a:cubicBezTo>
                  <a:cubicBezTo>
                    <a:pt x="39" y="77"/>
                    <a:pt x="33" y="77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lose/>
                  <a:moveTo>
                    <a:pt x="148" y="65"/>
                  </a:moveTo>
                  <a:cubicBezTo>
                    <a:pt x="148" y="65"/>
                    <a:pt x="148" y="65"/>
                    <a:pt x="147" y="65"/>
                  </a:cubicBezTo>
                  <a:cubicBezTo>
                    <a:pt x="144" y="64"/>
                    <a:pt x="140" y="63"/>
                    <a:pt x="136" y="62"/>
                  </a:cubicBezTo>
                  <a:cubicBezTo>
                    <a:pt x="132" y="61"/>
                    <a:pt x="127" y="60"/>
                    <a:pt x="122" y="59"/>
                  </a:cubicBezTo>
                  <a:cubicBezTo>
                    <a:pt x="114" y="57"/>
                    <a:pt x="105" y="54"/>
                    <a:pt x="97" y="53"/>
                  </a:cubicBezTo>
                  <a:cubicBezTo>
                    <a:pt x="99" y="51"/>
                    <a:pt x="100" y="50"/>
                    <a:pt x="102" y="48"/>
                  </a:cubicBezTo>
                  <a:cubicBezTo>
                    <a:pt x="109" y="51"/>
                    <a:pt x="117" y="52"/>
                    <a:pt x="124" y="54"/>
                  </a:cubicBezTo>
                  <a:cubicBezTo>
                    <a:pt x="128" y="55"/>
                    <a:pt x="132" y="56"/>
                    <a:pt x="136" y="58"/>
                  </a:cubicBezTo>
                  <a:cubicBezTo>
                    <a:pt x="139" y="58"/>
                    <a:pt x="141" y="59"/>
                    <a:pt x="143" y="60"/>
                  </a:cubicBezTo>
                  <a:cubicBezTo>
                    <a:pt x="143" y="60"/>
                    <a:pt x="143" y="60"/>
                    <a:pt x="144" y="60"/>
                  </a:cubicBezTo>
                  <a:cubicBezTo>
                    <a:pt x="144" y="60"/>
                    <a:pt x="145" y="61"/>
                    <a:pt x="145" y="61"/>
                  </a:cubicBezTo>
                  <a:cubicBezTo>
                    <a:pt x="141" y="60"/>
                    <a:pt x="138" y="59"/>
                    <a:pt x="135" y="58"/>
                  </a:cubicBezTo>
                  <a:cubicBezTo>
                    <a:pt x="131" y="57"/>
                    <a:pt x="127" y="56"/>
                    <a:pt x="123" y="55"/>
                  </a:cubicBezTo>
                  <a:cubicBezTo>
                    <a:pt x="115" y="53"/>
                    <a:pt x="108" y="51"/>
                    <a:pt x="100" y="50"/>
                  </a:cubicBezTo>
                  <a:cubicBezTo>
                    <a:pt x="100" y="50"/>
                    <a:pt x="99" y="51"/>
                    <a:pt x="100" y="51"/>
                  </a:cubicBezTo>
                  <a:cubicBezTo>
                    <a:pt x="108" y="55"/>
                    <a:pt x="116" y="56"/>
                    <a:pt x="125" y="58"/>
                  </a:cubicBezTo>
                  <a:cubicBezTo>
                    <a:pt x="129" y="59"/>
                    <a:pt x="134" y="60"/>
                    <a:pt x="139" y="61"/>
                  </a:cubicBezTo>
                  <a:cubicBezTo>
                    <a:pt x="141" y="62"/>
                    <a:pt x="143" y="63"/>
                    <a:pt x="145" y="63"/>
                  </a:cubicBezTo>
                  <a:cubicBezTo>
                    <a:pt x="145" y="63"/>
                    <a:pt x="146" y="64"/>
                    <a:pt x="148" y="64"/>
                  </a:cubicBezTo>
                  <a:cubicBezTo>
                    <a:pt x="148" y="65"/>
                    <a:pt x="148" y="65"/>
                    <a:pt x="148" y="65"/>
                  </a:cubicBezTo>
                  <a:close/>
                  <a:moveTo>
                    <a:pt x="103" y="48"/>
                  </a:moveTo>
                  <a:cubicBezTo>
                    <a:pt x="104" y="47"/>
                    <a:pt x="106" y="46"/>
                    <a:pt x="107" y="45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3" y="49"/>
                    <a:pt x="119" y="49"/>
                    <a:pt x="125" y="51"/>
                  </a:cubicBezTo>
                  <a:cubicBezTo>
                    <a:pt x="128" y="52"/>
                    <a:pt x="131" y="53"/>
                    <a:pt x="134" y="54"/>
                  </a:cubicBezTo>
                  <a:cubicBezTo>
                    <a:pt x="134" y="54"/>
                    <a:pt x="143" y="57"/>
                    <a:pt x="138" y="56"/>
                  </a:cubicBezTo>
                  <a:cubicBezTo>
                    <a:pt x="132" y="55"/>
                    <a:pt x="126" y="52"/>
                    <a:pt x="120" y="51"/>
                  </a:cubicBezTo>
                  <a:cubicBezTo>
                    <a:pt x="114" y="50"/>
                    <a:pt x="109" y="49"/>
                    <a:pt x="103" y="48"/>
                  </a:cubicBezTo>
                  <a:close/>
                  <a:moveTo>
                    <a:pt x="107" y="45"/>
                  </a:moveTo>
                  <a:cubicBezTo>
                    <a:pt x="109" y="45"/>
                    <a:pt x="112" y="44"/>
                    <a:pt x="114" y="44"/>
                  </a:cubicBezTo>
                  <a:cubicBezTo>
                    <a:pt x="119" y="45"/>
                    <a:pt x="125" y="47"/>
                    <a:pt x="129" y="49"/>
                  </a:cubicBezTo>
                  <a:cubicBezTo>
                    <a:pt x="122" y="48"/>
                    <a:pt x="114" y="46"/>
                    <a:pt x="107" y="45"/>
                  </a:cubicBezTo>
                  <a:cubicBezTo>
                    <a:pt x="107" y="45"/>
                    <a:pt x="107" y="45"/>
                    <a:pt x="107" y="45"/>
                  </a:cubicBezTo>
                  <a:close/>
                  <a:moveTo>
                    <a:pt x="139" y="55"/>
                  </a:moveTo>
                  <a:cubicBezTo>
                    <a:pt x="135" y="54"/>
                    <a:pt x="132" y="52"/>
                    <a:pt x="129" y="51"/>
                  </a:cubicBezTo>
                  <a:cubicBezTo>
                    <a:pt x="124" y="50"/>
                    <a:pt x="119" y="49"/>
                    <a:pt x="114" y="48"/>
                  </a:cubicBezTo>
                  <a:cubicBezTo>
                    <a:pt x="112" y="47"/>
                    <a:pt x="110" y="47"/>
                    <a:pt x="109" y="46"/>
                  </a:cubicBezTo>
                  <a:cubicBezTo>
                    <a:pt x="110" y="46"/>
                    <a:pt x="111" y="47"/>
                    <a:pt x="112" y="47"/>
                  </a:cubicBezTo>
                  <a:cubicBezTo>
                    <a:pt x="114" y="47"/>
                    <a:pt x="116" y="48"/>
                    <a:pt x="118" y="48"/>
                  </a:cubicBezTo>
                  <a:cubicBezTo>
                    <a:pt x="123" y="49"/>
                    <a:pt x="127" y="50"/>
                    <a:pt x="132" y="50"/>
                  </a:cubicBezTo>
                  <a:cubicBezTo>
                    <a:pt x="134" y="52"/>
                    <a:pt x="136" y="53"/>
                    <a:pt x="139" y="55"/>
                  </a:cubicBezTo>
                  <a:close/>
                  <a:moveTo>
                    <a:pt x="143" y="59"/>
                  </a:moveTo>
                  <a:cubicBezTo>
                    <a:pt x="138" y="57"/>
                    <a:pt x="132" y="55"/>
                    <a:pt x="126" y="54"/>
                  </a:cubicBezTo>
                  <a:cubicBezTo>
                    <a:pt x="120" y="52"/>
                    <a:pt x="114" y="51"/>
                    <a:pt x="109" y="49"/>
                  </a:cubicBezTo>
                  <a:cubicBezTo>
                    <a:pt x="109" y="50"/>
                    <a:pt x="110" y="50"/>
                    <a:pt x="111" y="50"/>
                  </a:cubicBezTo>
                  <a:cubicBezTo>
                    <a:pt x="115" y="51"/>
                    <a:pt x="118" y="51"/>
                    <a:pt x="121" y="52"/>
                  </a:cubicBezTo>
                  <a:cubicBezTo>
                    <a:pt x="128" y="54"/>
                    <a:pt x="134" y="56"/>
                    <a:pt x="141" y="57"/>
                  </a:cubicBezTo>
                  <a:cubicBezTo>
                    <a:pt x="142" y="58"/>
                    <a:pt x="143" y="59"/>
                    <a:pt x="143" y="59"/>
                  </a:cubicBezTo>
                  <a:close/>
                  <a:moveTo>
                    <a:pt x="147" y="64"/>
                  </a:moveTo>
                  <a:cubicBezTo>
                    <a:pt x="132" y="57"/>
                    <a:pt x="116" y="58"/>
                    <a:pt x="102" y="51"/>
                  </a:cubicBezTo>
                  <a:cubicBezTo>
                    <a:pt x="105" y="53"/>
                    <a:pt x="110" y="53"/>
                    <a:pt x="114" y="54"/>
                  </a:cubicBezTo>
                  <a:cubicBezTo>
                    <a:pt x="118" y="55"/>
                    <a:pt x="123" y="56"/>
                    <a:pt x="128" y="57"/>
                  </a:cubicBezTo>
                  <a:cubicBezTo>
                    <a:pt x="132" y="58"/>
                    <a:pt x="136" y="59"/>
                    <a:pt x="140" y="61"/>
                  </a:cubicBezTo>
                  <a:cubicBezTo>
                    <a:pt x="142" y="61"/>
                    <a:pt x="144" y="62"/>
                    <a:pt x="145" y="62"/>
                  </a:cubicBezTo>
                  <a:cubicBezTo>
                    <a:pt x="146" y="62"/>
                    <a:pt x="146" y="62"/>
                    <a:pt x="146" y="63"/>
                  </a:cubicBezTo>
                  <a:cubicBezTo>
                    <a:pt x="147" y="63"/>
                    <a:pt x="147" y="63"/>
                    <a:pt x="147" y="64"/>
                  </a:cubicBezTo>
                  <a:close/>
                  <a:moveTo>
                    <a:pt x="150" y="69"/>
                  </a:moveTo>
                  <a:cubicBezTo>
                    <a:pt x="141" y="67"/>
                    <a:pt x="132" y="65"/>
                    <a:pt x="123" y="62"/>
                  </a:cubicBezTo>
                  <a:cubicBezTo>
                    <a:pt x="114" y="60"/>
                    <a:pt x="104" y="58"/>
                    <a:pt x="95" y="56"/>
                  </a:cubicBezTo>
                  <a:cubicBezTo>
                    <a:pt x="95" y="56"/>
                    <a:pt x="95" y="56"/>
                    <a:pt x="95" y="56"/>
                  </a:cubicBezTo>
                  <a:cubicBezTo>
                    <a:pt x="95" y="55"/>
                    <a:pt x="96" y="54"/>
                    <a:pt x="96" y="54"/>
                  </a:cubicBezTo>
                  <a:cubicBezTo>
                    <a:pt x="107" y="55"/>
                    <a:pt x="118" y="59"/>
                    <a:pt x="129" y="61"/>
                  </a:cubicBezTo>
                  <a:cubicBezTo>
                    <a:pt x="134" y="62"/>
                    <a:pt x="138" y="63"/>
                    <a:pt x="142" y="64"/>
                  </a:cubicBezTo>
                  <a:cubicBezTo>
                    <a:pt x="144" y="65"/>
                    <a:pt x="146" y="66"/>
                    <a:pt x="149" y="66"/>
                  </a:cubicBezTo>
                  <a:cubicBezTo>
                    <a:pt x="149" y="67"/>
                    <a:pt x="150" y="68"/>
                    <a:pt x="150" y="69"/>
                  </a:cubicBezTo>
                  <a:close/>
                  <a:moveTo>
                    <a:pt x="82" y="41"/>
                  </a:moveTo>
                  <a:cubicBezTo>
                    <a:pt x="79" y="39"/>
                    <a:pt x="77" y="37"/>
                    <a:pt x="74" y="35"/>
                  </a:cubicBezTo>
                  <a:cubicBezTo>
                    <a:pt x="74" y="35"/>
                    <a:pt x="74" y="35"/>
                    <a:pt x="73" y="34"/>
                  </a:cubicBezTo>
                  <a:cubicBezTo>
                    <a:pt x="76" y="36"/>
                    <a:pt x="79" y="38"/>
                    <a:pt x="82" y="40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40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lose/>
                  <a:moveTo>
                    <a:pt x="81" y="42"/>
                  </a:moveTo>
                  <a:cubicBezTo>
                    <a:pt x="81" y="42"/>
                    <a:pt x="81" y="43"/>
                    <a:pt x="80" y="43"/>
                  </a:cubicBezTo>
                  <a:cubicBezTo>
                    <a:pt x="78" y="41"/>
                    <a:pt x="75" y="39"/>
                    <a:pt x="73" y="37"/>
                  </a:cubicBezTo>
                  <a:cubicBezTo>
                    <a:pt x="75" y="39"/>
                    <a:pt x="78" y="40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lose/>
                  <a:moveTo>
                    <a:pt x="80" y="44"/>
                  </a:moveTo>
                  <a:cubicBezTo>
                    <a:pt x="80" y="45"/>
                    <a:pt x="79" y="45"/>
                    <a:pt x="79" y="46"/>
                  </a:cubicBezTo>
                  <a:cubicBezTo>
                    <a:pt x="77" y="44"/>
                    <a:pt x="74" y="42"/>
                    <a:pt x="71" y="40"/>
                  </a:cubicBezTo>
                  <a:cubicBezTo>
                    <a:pt x="69" y="39"/>
                    <a:pt x="66" y="37"/>
                    <a:pt x="64" y="35"/>
                  </a:cubicBezTo>
                  <a:cubicBezTo>
                    <a:pt x="62" y="33"/>
                    <a:pt x="67" y="36"/>
                    <a:pt x="68" y="37"/>
                  </a:cubicBezTo>
                  <a:cubicBezTo>
                    <a:pt x="69" y="37"/>
                    <a:pt x="71" y="38"/>
                    <a:pt x="72" y="39"/>
                  </a:cubicBezTo>
                  <a:cubicBezTo>
                    <a:pt x="75" y="40"/>
                    <a:pt x="77" y="42"/>
                    <a:pt x="80" y="44"/>
                  </a:cubicBezTo>
                  <a:close/>
                  <a:moveTo>
                    <a:pt x="79" y="47"/>
                  </a:moveTo>
                  <a:cubicBezTo>
                    <a:pt x="78" y="47"/>
                    <a:pt x="78" y="48"/>
                    <a:pt x="78" y="48"/>
                  </a:cubicBezTo>
                  <a:cubicBezTo>
                    <a:pt x="78" y="49"/>
                    <a:pt x="78" y="49"/>
                    <a:pt x="77" y="49"/>
                  </a:cubicBezTo>
                  <a:cubicBezTo>
                    <a:pt x="76" y="48"/>
                    <a:pt x="74" y="47"/>
                    <a:pt x="73" y="46"/>
                  </a:cubicBezTo>
                  <a:cubicBezTo>
                    <a:pt x="70" y="45"/>
                    <a:pt x="68" y="43"/>
                    <a:pt x="65" y="41"/>
                  </a:cubicBezTo>
                  <a:cubicBezTo>
                    <a:pt x="64" y="40"/>
                    <a:pt x="61" y="38"/>
                    <a:pt x="60" y="37"/>
                  </a:cubicBezTo>
                  <a:cubicBezTo>
                    <a:pt x="62" y="38"/>
                    <a:pt x="64" y="39"/>
                    <a:pt x="66" y="40"/>
                  </a:cubicBezTo>
                  <a:cubicBezTo>
                    <a:pt x="70" y="43"/>
                    <a:pt x="74" y="45"/>
                    <a:pt x="79" y="47"/>
                  </a:cubicBezTo>
                  <a:cubicBezTo>
                    <a:pt x="79" y="47"/>
                    <a:pt x="79" y="47"/>
                    <a:pt x="79" y="47"/>
                  </a:cubicBezTo>
                  <a:close/>
                  <a:moveTo>
                    <a:pt x="77" y="50"/>
                  </a:moveTo>
                  <a:cubicBezTo>
                    <a:pt x="75" y="52"/>
                    <a:pt x="73" y="50"/>
                    <a:pt x="71" y="48"/>
                  </a:cubicBezTo>
                  <a:cubicBezTo>
                    <a:pt x="70" y="48"/>
                    <a:pt x="70" y="48"/>
                    <a:pt x="69" y="48"/>
                  </a:cubicBezTo>
                  <a:cubicBezTo>
                    <a:pt x="68" y="47"/>
                    <a:pt x="68" y="47"/>
                    <a:pt x="67" y="47"/>
                  </a:cubicBezTo>
                  <a:cubicBezTo>
                    <a:pt x="66" y="46"/>
                    <a:pt x="64" y="45"/>
                    <a:pt x="63" y="44"/>
                  </a:cubicBezTo>
                  <a:cubicBezTo>
                    <a:pt x="62" y="43"/>
                    <a:pt x="61" y="42"/>
                    <a:pt x="59" y="41"/>
                  </a:cubicBezTo>
                  <a:cubicBezTo>
                    <a:pt x="58" y="40"/>
                    <a:pt x="58" y="39"/>
                    <a:pt x="59" y="40"/>
                  </a:cubicBezTo>
                  <a:cubicBezTo>
                    <a:pt x="61" y="41"/>
                    <a:pt x="63" y="42"/>
                    <a:pt x="65" y="43"/>
                  </a:cubicBezTo>
                  <a:cubicBezTo>
                    <a:pt x="68" y="44"/>
                    <a:pt x="70" y="46"/>
                    <a:pt x="72" y="47"/>
                  </a:cubicBezTo>
                  <a:cubicBezTo>
                    <a:pt x="73" y="48"/>
                    <a:pt x="74" y="48"/>
                    <a:pt x="75" y="49"/>
                  </a:cubicBezTo>
                  <a:cubicBezTo>
                    <a:pt x="76" y="49"/>
                    <a:pt x="76" y="50"/>
                    <a:pt x="77" y="49"/>
                  </a:cubicBezTo>
                  <a:cubicBezTo>
                    <a:pt x="77" y="49"/>
                    <a:pt x="77" y="50"/>
                    <a:pt x="77" y="50"/>
                  </a:cubicBezTo>
                  <a:close/>
                  <a:moveTo>
                    <a:pt x="68" y="48"/>
                  </a:moveTo>
                  <a:cubicBezTo>
                    <a:pt x="67" y="48"/>
                    <a:pt x="65" y="49"/>
                    <a:pt x="63" y="49"/>
                  </a:cubicBezTo>
                  <a:cubicBezTo>
                    <a:pt x="60" y="47"/>
                    <a:pt x="57" y="46"/>
                    <a:pt x="55" y="43"/>
                  </a:cubicBezTo>
                  <a:cubicBezTo>
                    <a:pt x="51" y="39"/>
                    <a:pt x="58" y="43"/>
                    <a:pt x="59" y="44"/>
                  </a:cubicBezTo>
                  <a:cubicBezTo>
                    <a:pt x="61" y="45"/>
                    <a:pt x="63" y="45"/>
                    <a:pt x="65" y="46"/>
                  </a:cubicBezTo>
                  <a:cubicBezTo>
                    <a:pt x="66" y="47"/>
                    <a:pt x="66" y="47"/>
                    <a:pt x="67" y="48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lose/>
                  <a:moveTo>
                    <a:pt x="62" y="50"/>
                  </a:moveTo>
                  <a:cubicBezTo>
                    <a:pt x="61" y="50"/>
                    <a:pt x="60" y="51"/>
                    <a:pt x="60" y="51"/>
                  </a:cubicBezTo>
                  <a:cubicBezTo>
                    <a:pt x="58" y="50"/>
                    <a:pt x="56" y="49"/>
                    <a:pt x="55" y="48"/>
                  </a:cubicBezTo>
                  <a:cubicBezTo>
                    <a:pt x="53" y="47"/>
                    <a:pt x="50" y="44"/>
                    <a:pt x="54" y="46"/>
                  </a:cubicBezTo>
                  <a:cubicBezTo>
                    <a:pt x="56" y="47"/>
                    <a:pt x="59" y="49"/>
                    <a:pt x="62" y="50"/>
                  </a:cubicBezTo>
                  <a:close/>
                  <a:moveTo>
                    <a:pt x="57" y="54"/>
                  </a:moveTo>
                  <a:cubicBezTo>
                    <a:pt x="54" y="52"/>
                    <a:pt x="51" y="50"/>
                    <a:pt x="49" y="48"/>
                  </a:cubicBezTo>
                  <a:cubicBezTo>
                    <a:pt x="51" y="50"/>
                    <a:pt x="56" y="51"/>
                    <a:pt x="59" y="52"/>
                  </a:cubicBezTo>
                  <a:cubicBezTo>
                    <a:pt x="58" y="52"/>
                    <a:pt x="57" y="53"/>
                    <a:pt x="57" y="54"/>
                  </a:cubicBezTo>
                  <a:close/>
                  <a:moveTo>
                    <a:pt x="49" y="55"/>
                  </a:moveTo>
                  <a:cubicBezTo>
                    <a:pt x="51" y="55"/>
                    <a:pt x="53" y="56"/>
                    <a:pt x="55" y="57"/>
                  </a:cubicBezTo>
                  <a:cubicBezTo>
                    <a:pt x="55" y="57"/>
                    <a:pt x="55" y="57"/>
                    <a:pt x="55" y="58"/>
                  </a:cubicBezTo>
                  <a:cubicBezTo>
                    <a:pt x="53" y="57"/>
                    <a:pt x="51" y="56"/>
                    <a:pt x="49" y="55"/>
                  </a:cubicBezTo>
                  <a:close/>
                  <a:moveTo>
                    <a:pt x="62" y="63"/>
                  </a:moveTo>
                  <a:cubicBezTo>
                    <a:pt x="61" y="63"/>
                    <a:pt x="61" y="63"/>
                    <a:pt x="60" y="63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2" y="63"/>
                    <a:pt x="62" y="63"/>
                  </a:cubicBezTo>
                  <a:close/>
                  <a:moveTo>
                    <a:pt x="63" y="61"/>
                  </a:moveTo>
                  <a:cubicBezTo>
                    <a:pt x="63" y="61"/>
                    <a:pt x="63" y="61"/>
                    <a:pt x="63" y="61"/>
                  </a:cubicBezTo>
                  <a:cubicBezTo>
                    <a:pt x="64" y="61"/>
                    <a:pt x="63" y="61"/>
                    <a:pt x="63" y="61"/>
                  </a:cubicBezTo>
                  <a:close/>
                  <a:moveTo>
                    <a:pt x="66" y="59"/>
                  </a:moveTo>
                  <a:cubicBezTo>
                    <a:pt x="67" y="61"/>
                    <a:pt x="66" y="60"/>
                    <a:pt x="64" y="60"/>
                  </a:cubicBezTo>
                  <a:cubicBezTo>
                    <a:pt x="65" y="59"/>
                    <a:pt x="65" y="59"/>
                    <a:pt x="66" y="59"/>
                  </a:cubicBezTo>
                  <a:cubicBezTo>
                    <a:pt x="65" y="59"/>
                    <a:pt x="65" y="59"/>
                    <a:pt x="66" y="59"/>
                  </a:cubicBezTo>
                  <a:close/>
                  <a:moveTo>
                    <a:pt x="66" y="59"/>
                  </a:moveTo>
                  <a:cubicBezTo>
                    <a:pt x="66" y="59"/>
                    <a:pt x="66" y="58"/>
                    <a:pt x="66" y="58"/>
                  </a:cubicBezTo>
                  <a:cubicBezTo>
                    <a:pt x="67" y="58"/>
                    <a:pt x="67" y="58"/>
                    <a:pt x="68" y="57"/>
                  </a:cubicBezTo>
                  <a:cubicBezTo>
                    <a:pt x="68" y="58"/>
                    <a:pt x="68" y="59"/>
                    <a:pt x="68" y="59"/>
                  </a:cubicBezTo>
                  <a:cubicBezTo>
                    <a:pt x="68" y="59"/>
                    <a:pt x="67" y="59"/>
                    <a:pt x="66" y="59"/>
                  </a:cubicBezTo>
                  <a:cubicBezTo>
                    <a:pt x="66" y="59"/>
                    <a:pt x="66" y="59"/>
                    <a:pt x="66" y="59"/>
                  </a:cubicBezTo>
                  <a:close/>
                  <a:moveTo>
                    <a:pt x="68" y="60"/>
                  </a:moveTo>
                  <a:cubicBezTo>
                    <a:pt x="68" y="60"/>
                    <a:pt x="68" y="60"/>
                    <a:pt x="68" y="60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6" y="59"/>
                    <a:pt x="67" y="59"/>
                    <a:pt x="68" y="60"/>
                  </a:cubicBezTo>
                  <a:cubicBezTo>
                    <a:pt x="68" y="60"/>
                    <a:pt x="68" y="60"/>
                    <a:pt x="68" y="60"/>
                  </a:cubicBezTo>
                  <a:close/>
                  <a:moveTo>
                    <a:pt x="67" y="61"/>
                  </a:moveTo>
                  <a:cubicBezTo>
                    <a:pt x="67" y="61"/>
                    <a:pt x="66" y="61"/>
                    <a:pt x="66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4" y="61"/>
                    <a:pt x="66" y="61"/>
                    <a:pt x="67" y="61"/>
                  </a:cubicBezTo>
                  <a:close/>
                  <a:moveTo>
                    <a:pt x="64" y="62"/>
                  </a:moveTo>
                  <a:cubicBezTo>
                    <a:pt x="64" y="62"/>
                    <a:pt x="63" y="63"/>
                    <a:pt x="63" y="63"/>
                  </a:cubicBezTo>
                  <a:cubicBezTo>
                    <a:pt x="61" y="61"/>
                    <a:pt x="63" y="62"/>
                    <a:pt x="64" y="62"/>
                  </a:cubicBezTo>
                  <a:close/>
                  <a:moveTo>
                    <a:pt x="62" y="64"/>
                  </a:moveTo>
                  <a:cubicBezTo>
                    <a:pt x="61" y="64"/>
                    <a:pt x="60" y="65"/>
                    <a:pt x="60" y="66"/>
                  </a:cubicBezTo>
                  <a:cubicBezTo>
                    <a:pt x="56" y="64"/>
                    <a:pt x="53" y="63"/>
                    <a:pt x="50" y="61"/>
                  </a:cubicBezTo>
                  <a:cubicBezTo>
                    <a:pt x="47" y="60"/>
                    <a:pt x="43" y="58"/>
                    <a:pt x="40" y="57"/>
                  </a:cubicBezTo>
                  <a:cubicBezTo>
                    <a:pt x="47" y="59"/>
                    <a:pt x="54" y="63"/>
                    <a:pt x="62" y="64"/>
                  </a:cubicBezTo>
                  <a:close/>
                  <a:moveTo>
                    <a:pt x="59" y="69"/>
                  </a:move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8" y="69"/>
                    <a:pt x="58" y="68"/>
                  </a:cubicBezTo>
                  <a:cubicBezTo>
                    <a:pt x="53" y="67"/>
                    <a:pt x="49" y="65"/>
                    <a:pt x="45" y="63"/>
                  </a:cubicBezTo>
                  <a:cubicBezTo>
                    <a:pt x="44" y="62"/>
                    <a:pt x="42" y="60"/>
                    <a:pt x="40" y="60"/>
                  </a:cubicBezTo>
                  <a:cubicBezTo>
                    <a:pt x="42" y="60"/>
                    <a:pt x="44" y="61"/>
                    <a:pt x="46" y="62"/>
                  </a:cubicBezTo>
                  <a:cubicBezTo>
                    <a:pt x="51" y="64"/>
                    <a:pt x="55" y="66"/>
                    <a:pt x="59" y="67"/>
                  </a:cubicBezTo>
                  <a:cubicBezTo>
                    <a:pt x="59" y="68"/>
                    <a:pt x="59" y="68"/>
                    <a:pt x="59" y="69"/>
                  </a:cubicBezTo>
                  <a:close/>
                  <a:moveTo>
                    <a:pt x="68" y="72"/>
                  </a:moveTo>
                  <a:cubicBezTo>
                    <a:pt x="70" y="73"/>
                    <a:pt x="71" y="73"/>
                    <a:pt x="73" y="74"/>
                  </a:cubicBezTo>
                  <a:cubicBezTo>
                    <a:pt x="75" y="75"/>
                    <a:pt x="77" y="76"/>
                    <a:pt x="80" y="77"/>
                  </a:cubicBezTo>
                  <a:cubicBezTo>
                    <a:pt x="83" y="78"/>
                    <a:pt x="87" y="79"/>
                    <a:pt x="91" y="80"/>
                  </a:cubicBezTo>
                  <a:cubicBezTo>
                    <a:pt x="83" y="78"/>
                    <a:pt x="75" y="76"/>
                    <a:pt x="67" y="72"/>
                  </a:cubicBezTo>
                  <a:cubicBezTo>
                    <a:pt x="67" y="72"/>
                    <a:pt x="67" y="72"/>
                    <a:pt x="68" y="72"/>
                  </a:cubicBezTo>
                  <a:cubicBezTo>
                    <a:pt x="68" y="72"/>
                    <a:pt x="68" y="72"/>
                    <a:pt x="68" y="72"/>
                  </a:cubicBezTo>
                  <a:close/>
                  <a:moveTo>
                    <a:pt x="68" y="72"/>
                  </a:moveTo>
                  <a:cubicBezTo>
                    <a:pt x="69" y="71"/>
                    <a:pt x="70" y="71"/>
                    <a:pt x="71" y="71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82" y="75"/>
                    <a:pt x="94" y="79"/>
                    <a:pt x="105" y="82"/>
                  </a:cubicBezTo>
                  <a:cubicBezTo>
                    <a:pt x="111" y="84"/>
                    <a:pt x="116" y="86"/>
                    <a:pt x="121" y="88"/>
                  </a:cubicBezTo>
                  <a:cubicBezTo>
                    <a:pt x="124" y="89"/>
                    <a:pt x="128" y="90"/>
                    <a:pt x="131" y="91"/>
                  </a:cubicBezTo>
                  <a:cubicBezTo>
                    <a:pt x="129" y="90"/>
                    <a:pt x="125" y="90"/>
                    <a:pt x="122" y="89"/>
                  </a:cubicBezTo>
                  <a:cubicBezTo>
                    <a:pt x="115" y="87"/>
                    <a:pt x="108" y="85"/>
                    <a:pt x="101" y="83"/>
                  </a:cubicBezTo>
                  <a:cubicBezTo>
                    <a:pt x="94" y="81"/>
                    <a:pt x="87" y="78"/>
                    <a:pt x="80" y="76"/>
                  </a:cubicBezTo>
                  <a:cubicBezTo>
                    <a:pt x="76" y="74"/>
                    <a:pt x="72" y="73"/>
                    <a:pt x="68" y="72"/>
                  </a:cubicBezTo>
                  <a:close/>
                  <a:moveTo>
                    <a:pt x="83" y="74"/>
                  </a:moveTo>
                  <a:cubicBezTo>
                    <a:pt x="79" y="73"/>
                    <a:pt x="76" y="72"/>
                    <a:pt x="73" y="71"/>
                  </a:cubicBezTo>
                  <a:cubicBezTo>
                    <a:pt x="76" y="72"/>
                    <a:pt x="79" y="72"/>
                    <a:pt x="82" y="74"/>
                  </a:cubicBezTo>
                  <a:cubicBezTo>
                    <a:pt x="86" y="75"/>
                    <a:pt x="90" y="77"/>
                    <a:pt x="94" y="78"/>
                  </a:cubicBezTo>
                  <a:cubicBezTo>
                    <a:pt x="90" y="77"/>
                    <a:pt x="86" y="76"/>
                    <a:pt x="83" y="74"/>
                  </a:cubicBezTo>
                  <a:close/>
                  <a:moveTo>
                    <a:pt x="72" y="70"/>
                  </a:moveTo>
                  <a:cubicBezTo>
                    <a:pt x="73" y="70"/>
                    <a:pt x="74" y="69"/>
                    <a:pt x="75" y="69"/>
                  </a:cubicBezTo>
                  <a:cubicBezTo>
                    <a:pt x="76" y="69"/>
                    <a:pt x="77" y="69"/>
                    <a:pt x="78" y="69"/>
                  </a:cubicBezTo>
                  <a:cubicBezTo>
                    <a:pt x="78" y="69"/>
                    <a:pt x="78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80" y="69"/>
                    <a:pt x="80" y="70"/>
                    <a:pt x="80" y="70"/>
                  </a:cubicBezTo>
                  <a:cubicBezTo>
                    <a:pt x="83" y="71"/>
                    <a:pt x="86" y="72"/>
                    <a:pt x="89" y="73"/>
                  </a:cubicBezTo>
                  <a:cubicBezTo>
                    <a:pt x="102" y="78"/>
                    <a:pt x="116" y="83"/>
                    <a:pt x="130" y="88"/>
                  </a:cubicBezTo>
                  <a:cubicBezTo>
                    <a:pt x="131" y="89"/>
                    <a:pt x="132" y="89"/>
                    <a:pt x="134" y="89"/>
                  </a:cubicBezTo>
                  <a:cubicBezTo>
                    <a:pt x="134" y="89"/>
                    <a:pt x="138" y="91"/>
                    <a:pt x="136" y="90"/>
                  </a:cubicBezTo>
                  <a:cubicBezTo>
                    <a:pt x="133" y="89"/>
                    <a:pt x="129" y="88"/>
                    <a:pt x="126" y="87"/>
                  </a:cubicBezTo>
                  <a:cubicBezTo>
                    <a:pt x="120" y="85"/>
                    <a:pt x="113" y="83"/>
                    <a:pt x="107" y="81"/>
                  </a:cubicBezTo>
                  <a:cubicBezTo>
                    <a:pt x="106" y="81"/>
                    <a:pt x="106" y="81"/>
                    <a:pt x="105" y="81"/>
                  </a:cubicBezTo>
                  <a:cubicBezTo>
                    <a:pt x="99" y="79"/>
                    <a:pt x="93" y="77"/>
                    <a:pt x="87" y="75"/>
                  </a:cubicBezTo>
                  <a:cubicBezTo>
                    <a:pt x="82" y="73"/>
                    <a:pt x="77" y="71"/>
                    <a:pt x="72" y="70"/>
                  </a:cubicBezTo>
                  <a:close/>
                  <a:moveTo>
                    <a:pt x="77" y="68"/>
                  </a:moveTo>
                  <a:cubicBezTo>
                    <a:pt x="78" y="67"/>
                    <a:pt x="79" y="67"/>
                    <a:pt x="81" y="66"/>
                  </a:cubicBezTo>
                  <a:cubicBezTo>
                    <a:pt x="90" y="71"/>
                    <a:pt x="100" y="75"/>
                    <a:pt x="110" y="78"/>
                  </a:cubicBezTo>
                  <a:cubicBezTo>
                    <a:pt x="113" y="79"/>
                    <a:pt x="115" y="80"/>
                    <a:pt x="118" y="80"/>
                  </a:cubicBezTo>
                  <a:cubicBezTo>
                    <a:pt x="112" y="79"/>
                    <a:pt x="107" y="77"/>
                    <a:pt x="101" y="75"/>
                  </a:cubicBezTo>
                  <a:cubicBezTo>
                    <a:pt x="94" y="73"/>
                    <a:pt x="87" y="70"/>
                    <a:pt x="80" y="69"/>
                  </a:cubicBezTo>
                  <a:cubicBezTo>
                    <a:pt x="79" y="69"/>
                    <a:pt x="78" y="68"/>
                    <a:pt x="78" y="68"/>
                  </a:cubicBezTo>
                  <a:cubicBezTo>
                    <a:pt x="77" y="68"/>
                    <a:pt x="77" y="68"/>
                    <a:pt x="77" y="68"/>
                  </a:cubicBezTo>
                  <a:close/>
                  <a:moveTo>
                    <a:pt x="82" y="66"/>
                  </a:moveTo>
                  <a:cubicBezTo>
                    <a:pt x="83" y="65"/>
                    <a:pt x="85" y="64"/>
                    <a:pt x="86" y="63"/>
                  </a:cubicBezTo>
                  <a:cubicBezTo>
                    <a:pt x="97" y="67"/>
                    <a:pt x="109" y="72"/>
                    <a:pt x="120" y="76"/>
                  </a:cubicBezTo>
                  <a:cubicBezTo>
                    <a:pt x="125" y="79"/>
                    <a:pt x="131" y="80"/>
                    <a:pt x="137" y="82"/>
                  </a:cubicBezTo>
                  <a:cubicBezTo>
                    <a:pt x="139" y="83"/>
                    <a:pt x="142" y="84"/>
                    <a:pt x="145" y="85"/>
                  </a:cubicBezTo>
                  <a:cubicBezTo>
                    <a:pt x="150" y="87"/>
                    <a:pt x="147" y="86"/>
                    <a:pt x="145" y="85"/>
                  </a:cubicBezTo>
                  <a:cubicBezTo>
                    <a:pt x="140" y="84"/>
                    <a:pt x="135" y="81"/>
                    <a:pt x="130" y="80"/>
                  </a:cubicBezTo>
                  <a:cubicBezTo>
                    <a:pt x="124" y="78"/>
                    <a:pt x="118" y="77"/>
                    <a:pt x="112" y="75"/>
                  </a:cubicBezTo>
                  <a:cubicBezTo>
                    <a:pt x="102" y="72"/>
                    <a:pt x="91" y="70"/>
                    <a:pt x="82" y="66"/>
                  </a:cubicBezTo>
                  <a:close/>
                  <a:moveTo>
                    <a:pt x="87" y="63"/>
                  </a:moveTo>
                  <a:cubicBezTo>
                    <a:pt x="87" y="63"/>
                    <a:pt x="87" y="62"/>
                    <a:pt x="88" y="62"/>
                  </a:cubicBezTo>
                  <a:cubicBezTo>
                    <a:pt x="88" y="62"/>
                    <a:pt x="89" y="61"/>
                    <a:pt x="89" y="61"/>
                  </a:cubicBezTo>
                  <a:cubicBezTo>
                    <a:pt x="89" y="61"/>
                    <a:pt x="89" y="61"/>
                    <a:pt x="90" y="61"/>
                  </a:cubicBezTo>
                  <a:cubicBezTo>
                    <a:pt x="100" y="66"/>
                    <a:pt x="110" y="69"/>
                    <a:pt x="121" y="72"/>
                  </a:cubicBezTo>
                  <a:cubicBezTo>
                    <a:pt x="126" y="74"/>
                    <a:pt x="131" y="76"/>
                    <a:pt x="137" y="78"/>
                  </a:cubicBezTo>
                  <a:cubicBezTo>
                    <a:pt x="139" y="79"/>
                    <a:pt x="142" y="79"/>
                    <a:pt x="144" y="80"/>
                  </a:cubicBezTo>
                  <a:cubicBezTo>
                    <a:pt x="146" y="81"/>
                    <a:pt x="154" y="83"/>
                    <a:pt x="148" y="82"/>
                  </a:cubicBezTo>
                  <a:cubicBezTo>
                    <a:pt x="138" y="79"/>
                    <a:pt x="128" y="75"/>
                    <a:pt x="118" y="72"/>
                  </a:cubicBezTo>
                  <a:cubicBezTo>
                    <a:pt x="108" y="69"/>
                    <a:pt x="97" y="66"/>
                    <a:pt x="87" y="63"/>
                  </a:cubicBezTo>
                  <a:close/>
                  <a:moveTo>
                    <a:pt x="90" y="61"/>
                  </a:moveTo>
                  <a:cubicBezTo>
                    <a:pt x="91" y="59"/>
                    <a:pt x="93" y="58"/>
                    <a:pt x="94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9" y="58"/>
                    <a:pt x="104" y="59"/>
                    <a:pt x="108" y="60"/>
                  </a:cubicBezTo>
                  <a:cubicBezTo>
                    <a:pt x="114" y="62"/>
                    <a:pt x="119" y="64"/>
                    <a:pt x="124" y="65"/>
                  </a:cubicBezTo>
                  <a:cubicBezTo>
                    <a:pt x="133" y="69"/>
                    <a:pt x="144" y="70"/>
                    <a:pt x="152" y="75"/>
                  </a:cubicBezTo>
                  <a:cubicBezTo>
                    <a:pt x="152" y="75"/>
                    <a:pt x="152" y="75"/>
                    <a:pt x="152" y="75"/>
                  </a:cubicBezTo>
                  <a:cubicBezTo>
                    <a:pt x="148" y="73"/>
                    <a:pt x="142" y="72"/>
                    <a:pt x="138" y="71"/>
                  </a:cubicBezTo>
                  <a:cubicBezTo>
                    <a:pt x="132" y="69"/>
                    <a:pt x="127" y="68"/>
                    <a:pt x="121" y="66"/>
                  </a:cubicBezTo>
                  <a:cubicBezTo>
                    <a:pt x="112" y="63"/>
                    <a:pt x="102" y="60"/>
                    <a:pt x="92" y="58"/>
                  </a:cubicBezTo>
                  <a:cubicBezTo>
                    <a:pt x="92" y="58"/>
                    <a:pt x="92" y="59"/>
                    <a:pt x="92" y="59"/>
                  </a:cubicBezTo>
                  <a:cubicBezTo>
                    <a:pt x="102" y="63"/>
                    <a:pt x="112" y="66"/>
                    <a:pt x="122" y="69"/>
                  </a:cubicBezTo>
                  <a:cubicBezTo>
                    <a:pt x="123" y="70"/>
                    <a:pt x="125" y="70"/>
                    <a:pt x="126" y="71"/>
                  </a:cubicBezTo>
                  <a:cubicBezTo>
                    <a:pt x="124" y="70"/>
                    <a:pt x="122" y="70"/>
                    <a:pt x="121" y="69"/>
                  </a:cubicBezTo>
                  <a:cubicBezTo>
                    <a:pt x="110" y="66"/>
                    <a:pt x="100" y="62"/>
                    <a:pt x="90" y="61"/>
                  </a:cubicBezTo>
                  <a:cubicBezTo>
                    <a:pt x="90" y="61"/>
                    <a:pt x="90" y="61"/>
                    <a:pt x="90" y="61"/>
                  </a:cubicBezTo>
                  <a:close/>
                  <a:moveTo>
                    <a:pt x="153" y="78"/>
                  </a:moveTo>
                  <a:cubicBezTo>
                    <a:pt x="153" y="78"/>
                    <a:pt x="153" y="78"/>
                    <a:pt x="153" y="78"/>
                  </a:cubicBezTo>
                  <a:cubicBezTo>
                    <a:pt x="152" y="78"/>
                    <a:pt x="152" y="78"/>
                    <a:pt x="151" y="78"/>
                  </a:cubicBezTo>
                  <a:cubicBezTo>
                    <a:pt x="142" y="75"/>
                    <a:pt x="133" y="72"/>
                    <a:pt x="124" y="69"/>
                  </a:cubicBezTo>
                  <a:cubicBezTo>
                    <a:pt x="114" y="66"/>
                    <a:pt x="104" y="63"/>
                    <a:pt x="94" y="59"/>
                  </a:cubicBezTo>
                  <a:cubicBezTo>
                    <a:pt x="97" y="60"/>
                    <a:pt x="103" y="61"/>
                    <a:pt x="107" y="62"/>
                  </a:cubicBezTo>
                  <a:cubicBezTo>
                    <a:pt x="112" y="64"/>
                    <a:pt x="118" y="66"/>
                    <a:pt x="123" y="67"/>
                  </a:cubicBezTo>
                  <a:cubicBezTo>
                    <a:pt x="133" y="70"/>
                    <a:pt x="143" y="73"/>
                    <a:pt x="153" y="75"/>
                  </a:cubicBezTo>
                  <a:cubicBezTo>
                    <a:pt x="153" y="76"/>
                    <a:pt x="153" y="77"/>
                    <a:pt x="153" y="78"/>
                  </a:cubicBezTo>
                  <a:close/>
                  <a:moveTo>
                    <a:pt x="152" y="74"/>
                  </a:moveTo>
                  <a:cubicBezTo>
                    <a:pt x="145" y="70"/>
                    <a:pt x="137" y="69"/>
                    <a:pt x="130" y="67"/>
                  </a:cubicBezTo>
                  <a:cubicBezTo>
                    <a:pt x="124" y="65"/>
                    <a:pt x="119" y="63"/>
                    <a:pt x="113" y="61"/>
                  </a:cubicBezTo>
                  <a:cubicBezTo>
                    <a:pt x="110" y="60"/>
                    <a:pt x="106" y="59"/>
                    <a:pt x="102" y="58"/>
                  </a:cubicBezTo>
                  <a:cubicBezTo>
                    <a:pt x="103" y="58"/>
                    <a:pt x="105" y="59"/>
                    <a:pt x="107" y="59"/>
                  </a:cubicBezTo>
                  <a:cubicBezTo>
                    <a:pt x="112" y="60"/>
                    <a:pt x="118" y="61"/>
                    <a:pt x="123" y="63"/>
                  </a:cubicBezTo>
                  <a:cubicBezTo>
                    <a:pt x="132" y="65"/>
                    <a:pt x="141" y="68"/>
                    <a:pt x="151" y="69"/>
                  </a:cubicBezTo>
                  <a:cubicBezTo>
                    <a:pt x="151" y="71"/>
                    <a:pt x="152" y="72"/>
                    <a:pt x="152" y="74"/>
                  </a:cubicBezTo>
                  <a:close/>
                  <a:moveTo>
                    <a:pt x="153" y="79"/>
                  </a:moveTo>
                  <a:cubicBezTo>
                    <a:pt x="152" y="80"/>
                    <a:pt x="152" y="81"/>
                    <a:pt x="152" y="81"/>
                  </a:cubicBezTo>
                  <a:cubicBezTo>
                    <a:pt x="152" y="82"/>
                    <a:pt x="152" y="82"/>
                    <a:pt x="152" y="82"/>
                  </a:cubicBezTo>
                  <a:cubicBezTo>
                    <a:pt x="147" y="80"/>
                    <a:pt x="143" y="79"/>
                    <a:pt x="138" y="78"/>
                  </a:cubicBezTo>
                  <a:cubicBezTo>
                    <a:pt x="133" y="76"/>
                    <a:pt x="129" y="74"/>
                    <a:pt x="124" y="73"/>
                  </a:cubicBezTo>
                  <a:cubicBezTo>
                    <a:pt x="113" y="69"/>
                    <a:pt x="102" y="66"/>
                    <a:pt x="91" y="61"/>
                  </a:cubicBezTo>
                  <a:cubicBezTo>
                    <a:pt x="96" y="63"/>
                    <a:pt x="102" y="64"/>
                    <a:pt x="107" y="66"/>
                  </a:cubicBezTo>
                  <a:cubicBezTo>
                    <a:pt x="112" y="67"/>
                    <a:pt x="117" y="69"/>
                    <a:pt x="122" y="70"/>
                  </a:cubicBezTo>
                  <a:cubicBezTo>
                    <a:pt x="132" y="73"/>
                    <a:pt x="142" y="77"/>
                    <a:pt x="153" y="79"/>
                  </a:cubicBezTo>
                  <a:close/>
                  <a:moveTo>
                    <a:pt x="151" y="83"/>
                  </a:moveTo>
                  <a:cubicBezTo>
                    <a:pt x="151" y="84"/>
                    <a:pt x="150" y="85"/>
                    <a:pt x="149" y="86"/>
                  </a:cubicBezTo>
                  <a:cubicBezTo>
                    <a:pt x="138" y="81"/>
                    <a:pt x="127" y="79"/>
                    <a:pt x="117" y="74"/>
                  </a:cubicBezTo>
                  <a:cubicBezTo>
                    <a:pt x="111" y="72"/>
                    <a:pt x="105" y="70"/>
                    <a:pt x="99" y="67"/>
                  </a:cubicBezTo>
                  <a:cubicBezTo>
                    <a:pt x="99" y="67"/>
                    <a:pt x="98" y="67"/>
                    <a:pt x="97" y="67"/>
                  </a:cubicBezTo>
                  <a:cubicBezTo>
                    <a:pt x="107" y="69"/>
                    <a:pt x="116" y="72"/>
                    <a:pt x="125" y="75"/>
                  </a:cubicBezTo>
                  <a:cubicBezTo>
                    <a:pt x="130" y="76"/>
                    <a:pt x="135" y="78"/>
                    <a:pt x="140" y="80"/>
                  </a:cubicBezTo>
                  <a:cubicBezTo>
                    <a:pt x="144" y="81"/>
                    <a:pt x="147" y="83"/>
                    <a:pt x="151" y="83"/>
                  </a:cubicBezTo>
                  <a:close/>
                  <a:moveTo>
                    <a:pt x="148" y="87"/>
                  </a:moveTo>
                  <a:cubicBezTo>
                    <a:pt x="147" y="88"/>
                    <a:pt x="145" y="88"/>
                    <a:pt x="144" y="89"/>
                  </a:cubicBezTo>
                  <a:cubicBezTo>
                    <a:pt x="143" y="89"/>
                    <a:pt x="143" y="89"/>
                    <a:pt x="142" y="88"/>
                  </a:cubicBezTo>
                  <a:cubicBezTo>
                    <a:pt x="142" y="88"/>
                    <a:pt x="142" y="88"/>
                    <a:pt x="141" y="88"/>
                  </a:cubicBezTo>
                  <a:cubicBezTo>
                    <a:pt x="140" y="88"/>
                    <a:pt x="140" y="88"/>
                    <a:pt x="140" y="87"/>
                  </a:cubicBezTo>
                  <a:cubicBezTo>
                    <a:pt x="139" y="87"/>
                    <a:pt x="138" y="87"/>
                    <a:pt x="137" y="87"/>
                  </a:cubicBezTo>
                  <a:cubicBezTo>
                    <a:pt x="136" y="86"/>
                    <a:pt x="134" y="85"/>
                    <a:pt x="132" y="85"/>
                  </a:cubicBezTo>
                  <a:cubicBezTo>
                    <a:pt x="124" y="82"/>
                    <a:pt x="117" y="79"/>
                    <a:pt x="109" y="77"/>
                  </a:cubicBezTo>
                  <a:cubicBezTo>
                    <a:pt x="102" y="74"/>
                    <a:pt x="94" y="71"/>
                    <a:pt x="87" y="68"/>
                  </a:cubicBezTo>
                  <a:cubicBezTo>
                    <a:pt x="88" y="69"/>
                    <a:pt x="89" y="69"/>
                    <a:pt x="90" y="69"/>
                  </a:cubicBezTo>
                  <a:cubicBezTo>
                    <a:pt x="94" y="70"/>
                    <a:pt x="98" y="71"/>
                    <a:pt x="102" y="72"/>
                  </a:cubicBezTo>
                  <a:cubicBezTo>
                    <a:pt x="110" y="75"/>
                    <a:pt x="119" y="78"/>
                    <a:pt x="128" y="80"/>
                  </a:cubicBezTo>
                  <a:cubicBezTo>
                    <a:pt x="134" y="82"/>
                    <a:pt x="141" y="85"/>
                    <a:pt x="148" y="87"/>
                  </a:cubicBezTo>
                  <a:close/>
                  <a:moveTo>
                    <a:pt x="143" y="89"/>
                  </a:moveTo>
                  <a:cubicBezTo>
                    <a:pt x="141" y="90"/>
                    <a:pt x="140" y="90"/>
                    <a:pt x="139" y="90"/>
                  </a:cubicBezTo>
                  <a:cubicBezTo>
                    <a:pt x="134" y="88"/>
                    <a:pt x="130" y="87"/>
                    <a:pt x="125" y="85"/>
                  </a:cubicBezTo>
                  <a:cubicBezTo>
                    <a:pt x="119" y="83"/>
                    <a:pt x="113" y="81"/>
                    <a:pt x="107" y="79"/>
                  </a:cubicBezTo>
                  <a:cubicBezTo>
                    <a:pt x="101" y="77"/>
                    <a:pt x="95" y="74"/>
                    <a:pt x="89" y="72"/>
                  </a:cubicBezTo>
                  <a:cubicBezTo>
                    <a:pt x="88" y="72"/>
                    <a:pt x="87" y="71"/>
                    <a:pt x="86" y="71"/>
                  </a:cubicBezTo>
                  <a:cubicBezTo>
                    <a:pt x="92" y="72"/>
                    <a:pt x="97" y="74"/>
                    <a:pt x="102" y="76"/>
                  </a:cubicBezTo>
                  <a:cubicBezTo>
                    <a:pt x="111" y="79"/>
                    <a:pt x="120" y="82"/>
                    <a:pt x="128" y="84"/>
                  </a:cubicBezTo>
                  <a:cubicBezTo>
                    <a:pt x="131" y="85"/>
                    <a:pt x="133" y="86"/>
                    <a:pt x="136" y="87"/>
                  </a:cubicBezTo>
                  <a:cubicBezTo>
                    <a:pt x="138" y="88"/>
                    <a:pt x="140" y="88"/>
                    <a:pt x="143" y="89"/>
                  </a:cubicBezTo>
                  <a:close/>
                  <a:moveTo>
                    <a:pt x="135" y="91"/>
                  </a:moveTo>
                  <a:cubicBezTo>
                    <a:pt x="134" y="91"/>
                    <a:pt x="133" y="91"/>
                    <a:pt x="132" y="92"/>
                  </a:cubicBezTo>
                  <a:cubicBezTo>
                    <a:pt x="130" y="89"/>
                    <a:pt x="126" y="89"/>
                    <a:pt x="122" y="87"/>
                  </a:cubicBezTo>
                  <a:cubicBezTo>
                    <a:pt x="120" y="86"/>
                    <a:pt x="117" y="85"/>
                    <a:pt x="114" y="84"/>
                  </a:cubicBezTo>
                  <a:cubicBezTo>
                    <a:pt x="117" y="85"/>
                    <a:pt x="121" y="86"/>
                    <a:pt x="124" y="87"/>
                  </a:cubicBezTo>
                  <a:cubicBezTo>
                    <a:pt x="128" y="88"/>
                    <a:pt x="132" y="90"/>
                    <a:pt x="135" y="91"/>
                  </a:cubicBezTo>
                  <a:close/>
                  <a:moveTo>
                    <a:pt x="131" y="92"/>
                  </a:moveTo>
                  <a:cubicBezTo>
                    <a:pt x="130" y="92"/>
                    <a:pt x="129" y="92"/>
                    <a:pt x="129" y="93"/>
                  </a:cubicBezTo>
                  <a:cubicBezTo>
                    <a:pt x="126" y="91"/>
                    <a:pt x="123" y="90"/>
                    <a:pt x="121" y="90"/>
                  </a:cubicBezTo>
                  <a:cubicBezTo>
                    <a:pt x="116" y="88"/>
                    <a:pt x="111" y="87"/>
                    <a:pt x="107" y="85"/>
                  </a:cubicBezTo>
                  <a:cubicBezTo>
                    <a:pt x="115" y="88"/>
                    <a:pt x="123" y="90"/>
                    <a:pt x="131" y="92"/>
                  </a:cubicBezTo>
                  <a:close/>
                  <a:moveTo>
                    <a:pt x="33" y="64"/>
                  </a:moveTo>
                  <a:cubicBezTo>
                    <a:pt x="34" y="64"/>
                    <a:pt x="34" y="63"/>
                    <a:pt x="35" y="62"/>
                  </a:cubicBezTo>
                  <a:cubicBezTo>
                    <a:pt x="43" y="65"/>
                    <a:pt x="52" y="70"/>
                    <a:pt x="61" y="72"/>
                  </a:cubicBezTo>
                  <a:cubicBezTo>
                    <a:pt x="62" y="73"/>
                    <a:pt x="63" y="73"/>
                    <a:pt x="64" y="73"/>
                  </a:cubicBezTo>
                  <a:cubicBezTo>
                    <a:pt x="64" y="73"/>
                    <a:pt x="65" y="73"/>
                    <a:pt x="66" y="73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72" y="75"/>
                    <a:pt x="77" y="78"/>
                    <a:pt x="83" y="79"/>
                  </a:cubicBezTo>
                  <a:cubicBezTo>
                    <a:pt x="90" y="81"/>
                    <a:pt x="96" y="83"/>
                    <a:pt x="103" y="85"/>
                  </a:cubicBezTo>
                  <a:cubicBezTo>
                    <a:pt x="109" y="87"/>
                    <a:pt x="116" y="89"/>
                    <a:pt x="122" y="91"/>
                  </a:cubicBezTo>
                  <a:cubicBezTo>
                    <a:pt x="123" y="91"/>
                    <a:pt x="127" y="93"/>
                    <a:pt x="128" y="93"/>
                  </a:cubicBezTo>
                  <a:cubicBezTo>
                    <a:pt x="128" y="93"/>
                    <a:pt x="127" y="93"/>
                    <a:pt x="127" y="93"/>
                  </a:cubicBezTo>
                  <a:cubicBezTo>
                    <a:pt x="127" y="93"/>
                    <a:pt x="126" y="93"/>
                    <a:pt x="125" y="93"/>
                  </a:cubicBezTo>
                  <a:cubicBezTo>
                    <a:pt x="122" y="92"/>
                    <a:pt x="119" y="91"/>
                    <a:pt x="116" y="90"/>
                  </a:cubicBezTo>
                  <a:cubicBezTo>
                    <a:pt x="102" y="87"/>
                    <a:pt x="88" y="82"/>
                    <a:pt x="74" y="77"/>
                  </a:cubicBezTo>
                  <a:cubicBezTo>
                    <a:pt x="61" y="73"/>
                    <a:pt x="46" y="70"/>
                    <a:pt x="33" y="64"/>
                  </a:cubicBezTo>
                  <a:close/>
                  <a:moveTo>
                    <a:pt x="35" y="61"/>
                  </a:moveTo>
                  <a:cubicBezTo>
                    <a:pt x="36" y="60"/>
                    <a:pt x="38" y="58"/>
                    <a:pt x="39" y="56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45" y="61"/>
                    <a:pt x="52" y="63"/>
                    <a:pt x="58" y="66"/>
                  </a:cubicBezTo>
                  <a:cubicBezTo>
                    <a:pt x="53" y="63"/>
                    <a:pt x="45" y="60"/>
                    <a:pt x="39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44" y="64"/>
                    <a:pt x="52" y="66"/>
                    <a:pt x="59" y="69"/>
                  </a:cubicBezTo>
                  <a:cubicBezTo>
                    <a:pt x="59" y="70"/>
                    <a:pt x="59" y="70"/>
                    <a:pt x="60" y="71"/>
                  </a:cubicBezTo>
                  <a:cubicBezTo>
                    <a:pt x="59" y="71"/>
                    <a:pt x="58" y="70"/>
                    <a:pt x="58" y="70"/>
                  </a:cubicBezTo>
                  <a:cubicBezTo>
                    <a:pt x="55" y="69"/>
                    <a:pt x="53" y="68"/>
                    <a:pt x="50" y="67"/>
                  </a:cubicBezTo>
                  <a:cubicBezTo>
                    <a:pt x="45" y="65"/>
                    <a:pt x="40" y="63"/>
                    <a:pt x="35" y="61"/>
                  </a:cubicBezTo>
                  <a:close/>
                  <a:moveTo>
                    <a:pt x="39" y="56"/>
                  </a:moveTo>
                  <a:cubicBezTo>
                    <a:pt x="40" y="55"/>
                    <a:pt x="40" y="54"/>
                    <a:pt x="41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6" y="56"/>
                    <a:pt x="50" y="58"/>
                    <a:pt x="55" y="59"/>
                  </a:cubicBezTo>
                  <a:cubicBezTo>
                    <a:pt x="55" y="59"/>
                    <a:pt x="55" y="60"/>
                    <a:pt x="55" y="60"/>
                  </a:cubicBezTo>
                  <a:cubicBezTo>
                    <a:pt x="55" y="60"/>
                    <a:pt x="55" y="61"/>
                    <a:pt x="56" y="61"/>
                  </a:cubicBezTo>
                  <a:cubicBezTo>
                    <a:pt x="55" y="61"/>
                    <a:pt x="54" y="60"/>
                    <a:pt x="53" y="60"/>
                  </a:cubicBezTo>
                  <a:cubicBezTo>
                    <a:pt x="48" y="58"/>
                    <a:pt x="44" y="57"/>
                    <a:pt x="39" y="56"/>
                  </a:cubicBezTo>
                  <a:close/>
                  <a:moveTo>
                    <a:pt x="41" y="53"/>
                  </a:moveTo>
                  <a:cubicBezTo>
                    <a:pt x="41" y="53"/>
                    <a:pt x="42" y="53"/>
                    <a:pt x="42" y="52"/>
                  </a:cubicBezTo>
                  <a:cubicBezTo>
                    <a:pt x="46" y="54"/>
                    <a:pt x="50" y="56"/>
                    <a:pt x="55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0" y="58"/>
                    <a:pt x="46" y="55"/>
                    <a:pt x="41" y="53"/>
                  </a:cubicBezTo>
                  <a:cubicBezTo>
                    <a:pt x="41" y="53"/>
                    <a:pt x="41" y="53"/>
                    <a:pt x="41" y="53"/>
                  </a:cubicBezTo>
                  <a:close/>
                  <a:moveTo>
                    <a:pt x="42" y="52"/>
                  </a:moveTo>
                  <a:cubicBezTo>
                    <a:pt x="43" y="51"/>
                    <a:pt x="43" y="50"/>
                    <a:pt x="44" y="5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8" y="51"/>
                    <a:pt x="52" y="53"/>
                    <a:pt x="56" y="55"/>
                  </a:cubicBezTo>
                  <a:cubicBezTo>
                    <a:pt x="55" y="55"/>
                    <a:pt x="55" y="56"/>
                    <a:pt x="55" y="56"/>
                  </a:cubicBezTo>
                  <a:cubicBezTo>
                    <a:pt x="51" y="55"/>
                    <a:pt x="46" y="53"/>
                    <a:pt x="42" y="52"/>
                  </a:cubicBezTo>
                  <a:close/>
                  <a:moveTo>
                    <a:pt x="45" y="49"/>
                  </a:moveTo>
                  <a:cubicBezTo>
                    <a:pt x="46" y="47"/>
                    <a:pt x="48" y="46"/>
                    <a:pt x="49" y="44"/>
                  </a:cubicBezTo>
                  <a:cubicBezTo>
                    <a:pt x="51" y="47"/>
                    <a:pt x="55" y="49"/>
                    <a:pt x="58" y="51"/>
                  </a:cubicBezTo>
                  <a:cubicBezTo>
                    <a:pt x="60" y="52"/>
                    <a:pt x="58" y="51"/>
                    <a:pt x="57" y="51"/>
                  </a:cubicBezTo>
                  <a:cubicBezTo>
                    <a:pt x="55" y="50"/>
                    <a:pt x="54" y="49"/>
                    <a:pt x="52" y="49"/>
                  </a:cubicBezTo>
                  <a:cubicBezTo>
                    <a:pt x="51" y="48"/>
                    <a:pt x="49" y="47"/>
                    <a:pt x="48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50"/>
                    <a:pt x="53" y="53"/>
                    <a:pt x="56" y="54"/>
                  </a:cubicBezTo>
                  <a:cubicBezTo>
                    <a:pt x="52" y="53"/>
                    <a:pt x="48" y="51"/>
                    <a:pt x="45" y="49"/>
                  </a:cubicBezTo>
                  <a:close/>
                  <a:moveTo>
                    <a:pt x="50" y="44"/>
                  </a:moveTo>
                  <a:cubicBezTo>
                    <a:pt x="51" y="43"/>
                    <a:pt x="51" y="42"/>
                    <a:pt x="52" y="41"/>
                  </a:cubicBezTo>
                  <a:cubicBezTo>
                    <a:pt x="54" y="45"/>
                    <a:pt x="58" y="47"/>
                    <a:pt x="61" y="49"/>
                  </a:cubicBezTo>
                  <a:cubicBezTo>
                    <a:pt x="60" y="48"/>
                    <a:pt x="58" y="48"/>
                    <a:pt x="57" y="47"/>
                  </a:cubicBezTo>
                  <a:cubicBezTo>
                    <a:pt x="55" y="46"/>
                    <a:pt x="52" y="45"/>
                    <a:pt x="50" y="44"/>
                  </a:cubicBezTo>
                  <a:close/>
                  <a:moveTo>
                    <a:pt x="53" y="41"/>
                  </a:moveTo>
                  <a:cubicBezTo>
                    <a:pt x="54" y="40"/>
                    <a:pt x="55" y="39"/>
                    <a:pt x="56" y="38"/>
                  </a:cubicBezTo>
                  <a:cubicBezTo>
                    <a:pt x="57" y="37"/>
                    <a:pt x="57" y="37"/>
                    <a:pt x="58" y="36"/>
                  </a:cubicBezTo>
                  <a:cubicBezTo>
                    <a:pt x="58" y="36"/>
                    <a:pt x="58" y="36"/>
                    <a:pt x="58" y="37"/>
                  </a:cubicBezTo>
                  <a:cubicBezTo>
                    <a:pt x="61" y="39"/>
                    <a:pt x="64" y="41"/>
                    <a:pt x="67" y="43"/>
                  </a:cubicBezTo>
                  <a:cubicBezTo>
                    <a:pt x="63" y="41"/>
                    <a:pt x="60" y="40"/>
                    <a:pt x="57" y="39"/>
                  </a:cubicBezTo>
                  <a:cubicBezTo>
                    <a:pt x="56" y="38"/>
                    <a:pt x="56" y="39"/>
                    <a:pt x="56" y="39"/>
                  </a:cubicBezTo>
                  <a:cubicBezTo>
                    <a:pt x="58" y="41"/>
                    <a:pt x="60" y="43"/>
                    <a:pt x="62" y="44"/>
                  </a:cubicBezTo>
                  <a:cubicBezTo>
                    <a:pt x="59" y="43"/>
                    <a:pt x="56" y="42"/>
                    <a:pt x="53" y="41"/>
                  </a:cubicBezTo>
                  <a:close/>
                  <a:moveTo>
                    <a:pt x="58" y="36"/>
                  </a:moveTo>
                  <a:cubicBezTo>
                    <a:pt x="59" y="35"/>
                    <a:pt x="61" y="34"/>
                    <a:pt x="62" y="34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9"/>
                    <a:pt x="72" y="41"/>
                    <a:pt x="76" y="45"/>
                  </a:cubicBezTo>
                  <a:cubicBezTo>
                    <a:pt x="79" y="47"/>
                    <a:pt x="75" y="44"/>
                    <a:pt x="74" y="44"/>
                  </a:cubicBezTo>
                  <a:cubicBezTo>
                    <a:pt x="73" y="43"/>
                    <a:pt x="71" y="42"/>
                    <a:pt x="70" y="41"/>
                  </a:cubicBezTo>
                  <a:cubicBezTo>
                    <a:pt x="66" y="39"/>
                    <a:pt x="62" y="38"/>
                    <a:pt x="59" y="36"/>
                  </a:cubicBezTo>
                  <a:cubicBezTo>
                    <a:pt x="59" y="36"/>
                    <a:pt x="58" y="36"/>
                    <a:pt x="58" y="36"/>
                  </a:cubicBezTo>
                  <a:close/>
                  <a:moveTo>
                    <a:pt x="62" y="33"/>
                  </a:moveTo>
                  <a:cubicBezTo>
                    <a:pt x="63" y="33"/>
                    <a:pt x="63" y="33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6" y="34"/>
                    <a:pt x="69" y="36"/>
                    <a:pt x="71" y="37"/>
                  </a:cubicBezTo>
                  <a:cubicBezTo>
                    <a:pt x="68" y="36"/>
                    <a:pt x="65" y="35"/>
                    <a:pt x="62" y="33"/>
                  </a:cubicBezTo>
                  <a:cubicBezTo>
                    <a:pt x="62" y="33"/>
                    <a:pt x="62" y="33"/>
                    <a:pt x="62" y="33"/>
                  </a:cubicBezTo>
                  <a:close/>
                  <a:moveTo>
                    <a:pt x="64" y="32"/>
                  </a:moveTo>
                  <a:cubicBezTo>
                    <a:pt x="69" y="29"/>
                    <a:pt x="73" y="27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7" y="25"/>
                    <a:pt x="77" y="25"/>
                    <a:pt x="78" y="25"/>
                  </a:cubicBezTo>
                  <a:cubicBezTo>
                    <a:pt x="79" y="25"/>
                    <a:pt x="80" y="26"/>
                    <a:pt x="80" y="26"/>
                  </a:cubicBezTo>
                  <a:cubicBezTo>
                    <a:pt x="79" y="26"/>
                    <a:pt x="78" y="25"/>
                    <a:pt x="77" y="25"/>
                  </a:cubicBezTo>
                  <a:cubicBezTo>
                    <a:pt x="77" y="25"/>
                    <a:pt x="77" y="26"/>
                    <a:pt x="77" y="26"/>
                  </a:cubicBezTo>
                  <a:cubicBezTo>
                    <a:pt x="77" y="26"/>
                    <a:pt x="78" y="27"/>
                    <a:pt x="78" y="27"/>
                  </a:cubicBezTo>
                  <a:cubicBezTo>
                    <a:pt x="78" y="27"/>
                    <a:pt x="78" y="27"/>
                    <a:pt x="77" y="27"/>
                  </a:cubicBezTo>
                  <a:cubicBezTo>
                    <a:pt x="76" y="27"/>
                    <a:pt x="75" y="26"/>
                    <a:pt x="73" y="27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74" y="28"/>
                    <a:pt x="75" y="28"/>
                    <a:pt x="75" y="29"/>
                  </a:cubicBezTo>
                  <a:cubicBezTo>
                    <a:pt x="74" y="29"/>
                    <a:pt x="73" y="28"/>
                    <a:pt x="72" y="28"/>
                  </a:cubicBezTo>
                  <a:cubicBezTo>
                    <a:pt x="71" y="28"/>
                    <a:pt x="71" y="28"/>
                    <a:pt x="72" y="29"/>
                  </a:cubicBezTo>
                  <a:cubicBezTo>
                    <a:pt x="73" y="29"/>
                    <a:pt x="74" y="30"/>
                    <a:pt x="75" y="30"/>
                  </a:cubicBezTo>
                  <a:cubicBezTo>
                    <a:pt x="75" y="32"/>
                    <a:pt x="76" y="34"/>
                    <a:pt x="79" y="34"/>
                  </a:cubicBezTo>
                  <a:cubicBezTo>
                    <a:pt x="79" y="34"/>
                    <a:pt x="79" y="34"/>
                    <a:pt x="80" y="34"/>
                  </a:cubicBezTo>
                  <a:cubicBezTo>
                    <a:pt x="81" y="35"/>
                    <a:pt x="82" y="36"/>
                    <a:pt x="83" y="37"/>
                  </a:cubicBezTo>
                  <a:cubicBezTo>
                    <a:pt x="84" y="37"/>
                    <a:pt x="84" y="38"/>
                    <a:pt x="84" y="38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4" y="38"/>
                    <a:pt x="84" y="38"/>
                    <a:pt x="83" y="37"/>
                  </a:cubicBezTo>
                  <a:cubicBezTo>
                    <a:pt x="82" y="37"/>
                    <a:pt x="81" y="36"/>
                    <a:pt x="80" y="36"/>
                  </a:cubicBezTo>
                  <a:cubicBezTo>
                    <a:pt x="76" y="34"/>
                    <a:pt x="73" y="31"/>
                    <a:pt x="69" y="29"/>
                  </a:cubicBezTo>
                  <a:cubicBezTo>
                    <a:pt x="68" y="29"/>
                    <a:pt x="68" y="30"/>
                    <a:pt x="69" y="30"/>
                  </a:cubicBezTo>
                  <a:cubicBezTo>
                    <a:pt x="74" y="32"/>
                    <a:pt x="78" y="37"/>
                    <a:pt x="84" y="38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37"/>
                    <a:pt x="77" y="36"/>
                    <a:pt x="74" y="34"/>
                  </a:cubicBezTo>
                  <a:cubicBezTo>
                    <a:pt x="72" y="33"/>
                    <a:pt x="71" y="32"/>
                    <a:pt x="70" y="32"/>
                  </a:cubicBezTo>
                  <a:cubicBezTo>
                    <a:pt x="70" y="31"/>
                    <a:pt x="69" y="31"/>
                    <a:pt x="69" y="31"/>
                  </a:cubicBezTo>
                  <a:cubicBezTo>
                    <a:pt x="69" y="31"/>
                    <a:pt x="68" y="31"/>
                    <a:pt x="67" y="30"/>
                  </a:cubicBezTo>
                  <a:cubicBezTo>
                    <a:pt x="67" y="30"/>
                    <a:pt x="67" y="31"/>
                    <a:pt x="67" y="31"/>
                  </a:cubicBezTo>
                  <a:cubicBezTo>
                    <a:pt x="71" y="34"/>
                    <a:pt x="76" y="38"/>
                    <a:pt x="80" y="40"/>
                  </a:cubicBezTo>
                  <a:cubicBezTo>
                    <a:pt x="75" y="38"/>
                    <a:pt x="70" y="35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94" y="36"/>
                  </a:moveTo>
                  <a:cubicBezTo>
                    <a:pt x="93" y="35"/>
                    <a:pt x="92" y="35"/>
                    <a:pt x="91" y="34"/>
                  </a:cubicBezTo>
                  <a:cubicBezTo>
                    <a:pt x="86" y="31"/>
                    <a:pt x="91" y="33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4" y="35"/>
                    <a:pt x="96" y="37"/>
                    <a:pt x="98" y="38"/>
                  </a:cubicBezTo>
                  <a:cubicBezTo>
                    <a:pt x="98" y="38"/>
                    <a:pt x="98" y="38"/>
                    <a:pt x="98" y="38"/>
                  </a:cubicBezTo>
                  <a:cubicBezTo>
                    <a:pt x="98" y="38"/>
                    <a:pt x="98" y="38"/>
                    <a:pt x="97" y="38"/>
                  </a:cubicBezTo>
                  <a:cubicBezTo>
                    <a:pt x="96" y="37"/>
                    <a:pt x="95" y="36"/>
                    <a:pt x="94" y="36"/>
                  </a:cubicBezTo>
                  <a:close/>
                  <a:moveTo>
                    <a:pt x="94" y="33"/>
                  </a:moveTo>
                  <a:cubicBezTo>
                    <a:pt x="94" y="33"/>
                    <a:pt x="94" y="33"/>
                    <a:pt x="94" y="33"/>
                  </a:cubicBezTo>
                  <a:cubicBezTo>
                    <a:pt x="94" y="33"/>
                    <a:pt x="94" y="33"/>
                    <a:pt x="94" y="33"/>
                  </a:cubicBezTo>
                  <a:close/>
                  <a:moveTo>
                    <a:pt x="89" y="31"/>
                  </a:moveTo>
                  <a:cubicBezTo>
                    <a:pt x="90" y="31"/>
                    <a:pt x="91" y="30"/>
                    <a:pt x="92" y="29"/>
                  </a:cubicBezTo>
                  <a:cubicBezTo>
                    <a:pt x="92" y="29"/>
                    <a:pt x="92" y="30"/>
                    <a:pt x="92" y="30"/>
                  </a:cubicBezTo>
                  <a:cubicBezTo>
                    <a:pt x="93" y="31"/>
                    <a:pt x="94" y="32"/>
                    <a:pt x="95" y="33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94" y="33"/>
                    <a:pt x="93" y="32"/>
                    <a:pt x="93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1" y="32"/>
                    <a:pt x="91" y="32"/>
                  </a:cubicBezTo>
                  <a:cubicBezTo>
                    <a:pt x="91" y="32"/>
                    <a:pt x="90" y="31"/>
                    <a:pt x="89" y="31"/>
                  </a:cubicBezTo>
                  <a:close/>
                  <a:moveTo>
                    <a:pt x="93" y="29"/>
                  </a:moveTo>
                  <a:cubicBezTo>
                    <a:pt x="93" y="29"/>
                    <a:pt x="93" y="29"/>
                    <a:pt x="93" y="29"/>
                  </a:cubicBezTo>
                  <a:cubicBezTo>
                    <a:pt x="93" y="29"/>
                    <a:pt x="94" y="28"/>
                    <a:pt x="94" y="28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6" y="30"/>
                    <a:pt x="98" y="32"/>
                    <a:pt x="93" y="29"/>
                  </a:cubicBezTo>
                  <a:cubicBezTo>
                    <a:pt x="93" y="29"/>
                    <a:pt x="93" y="29"/>
                    <a:pt x="93" y="29"/>
                  </a:cubicBezTo>
                  <a:close/>
                  <a:moveTo>
                    <a:pt x="95" y="28"/>
                  </a:moveTo>
                  <a:cubicBezTo>
                    <a:pt x="95" y="27"/>
                    <a:pt x="95" y="27"/>
                    <a:pt x="96" y="27"/>
                  </a:cubicBezTo>
                  <a:cubicBezTo>
                    <a:pt x="97" y="26"/>
                    <a:pt x="97" y="27"/>
                    <a:pt x="97" y="28"/>
                  </a:cubicBezTo>
                  <a:cubicBezTo>
                    <a:pt x="96" y="28"/>
                    <a:pt x="96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lose/>
                  <a:moveTo>
                    <a:pt x="97" y="29"/>
                  </a:moveTo>
                  <a:cubicBezTo>
                    <a:pt x="97" y="29"/>
                    <a:pt x="97" y="29"/>
                    <a:pt x="97" y="30"/>
                  </a:cubicBezTo>
                  <a:cubicBezTo>
                    <a:pt x="97" y="29"/>
                    <a:pt x="96" y="28"/>
                    <a:pt x="97" y="29"/>
                  </a:cubicBezTo>
                  <a:close/>
                  <a:moveTo>
                    <a:pt x="102" y="36"/>
                  </a:moveTo>
                  <a:cubicBezTo>
                    <a:pt x="102" y="36"/>
                    <a:pt x="103" y="37"/>
                    <a:pt x="103" y="37"/>
                  </a:cubicBezTo>
                  <a:cubicBezTo>
                    <a:pt x="103" y="37"/>
                    <a:pt x="105" y="38"/>
                    <a:pt x="105" y="39"/>
                  </a:cubicBezTo>
                  <a:cubicBezTo>
                    <a:pt x="105" y="39"/>
                    <a:pt x="105" y="39"/>
                    <a:pt x="105" y="39"/>
                  </a:cubicBezTo>
                  <a:cubicBezTo>
                    <a:pt x="105" y="39"/>
                    <a:pt x="105" y="39"/>
                    <a:pt x="105" y="39"/>
                  </a:cubicBezTo>
                  <a:cubicBezTo>
                    <a:pt x="102" y="38"/>
                    <a:pt x="100" y="36"/>
                    <a:pt x="97" y="35"/>
                  </a:cubicBezTo>
                  <a:cubicBezTo>
                    <a:pt x="97" y="35"/>
                    <a:pt x="97" y="34"/>
                    <a:pt x="97" y="34"/>
                  </a:cubicBezTo>
                  <a:cubicBezTo>
                    <a:pt x="96" y="33"/>
                    <a:pt x="95" y="32"/>
                    <a:pt x="94" y="31"/>
                  </a:cubicBezTo>
                  <a:cubicBezTo>
                    <a:pt x="93" y="30"/>
                    <a:pt x="96" y="31"/>
                    <a:pt x="97" y="31"/>
                  </a:cubicBezTo>
                  <a:cubicBezTo>
                    <a:pt x="97" y="32"/>
                    <a:pt x="97" y="33"/>
                    <a:pt x="97" y="33"/>
                  </a:cubicBezTo>
                  <a:cubicBezTo>
                    <a:pt x="98" y="35"/>
                    <a:pt x="100" y="36"/>
                    <a:pt x="102" y="36"/>
                  </a:cubicBezTo>
                  <a:close/>
                  <a:moveTo>
                    <a:pt x="106" y="35"/>
                  </a:moveTo>
                  <a:cubicBezTo>
                    <a:pt x="107" y="36"/>
                    <a:pt x="107" y="37"/>
                    <a:pt x="108" y="37"/>
                  </a:cubicBezTo>
                  <a:cubicBezTo>
                    <a:pt x="107" y="37"/>
                    <a:pt x="105" y="36"/>
                    <a:pt x="104" y="35"/>
                  </a:cubicBezTo>
                  <a:cubicBezTo>
                    <a:pt x="104" y="35"/>
                    <a:pt x="105" y="35"/>
                    <a:pt x="106" y="35"/>
                  </a:cubicBezTo>
                  <a:cubicBezTo>
                    <a:pt x="106" y="35"/>
                    <a:pt x="106" y="35"/>
                    <a:pt x="106" y="35"/>
                  </a:cubicBezTo>
                  <a:close/>
                  <a:moveTo>
                    <a:pt x="107" y="35"/>
                  </a:moveTo>
                  <a:cubicBezTo>
                    <a:pt x="108" y="35"/>
                    <a:pt x="109" y="34"/>
                    <a:pt x="109" y="34"/>
                  </a:cubicBezTo>
                  <a:cubicBezTo>
                    <a:pt x="109" y="34"/>
                    <a:pt x="109" y="35"/>
                    <a:pt x="109" y="35"/>
                  </a:cubicBezTo>
                  <a:cubicBezTo>
                    <a:pt x="110" y="36"/>
                    <a:pt x="112" y="37"/>
                    <a:pt x="109" y="36"/>
                  </a:cubicBezTo>
                  <a:cubicBezTo>
                    <a:pt x="108" y="35"/>
                    <a:pt x="108" y="35"/>
                    <a:pt x="107" y="35"/>
                  </a:cubicBezTo>
                  <a:close/>
                  <a:moveTo>
                    <a:pt x="110" y="34"/>
                  </a:moveTo>
                  <a:cubicBezTo>
                    <a:pt x="112" y="34"/>
                    <a:pt x="113" y="34"/>
                    <a:pt x="113" y="35"/>
                  </a:cubicBezTo>
                  <a:cubicBezTo>
                    <a:pt x="113" y="35"/>
                    <a:pt x="113" y="35"/>
                    <a:pt x="113" y="36"/>
                  </a:cubicBezTo>
                  <a:cubicBezTo>
                    <a:pt x="112" y="35"/>
                    <a:pt x="111" y="35"/>
                    <a:pt x="110" y="34"/>
                  </a:cubicBezTo>
                  <a:close/>
                  <a:moveTo>
                    <a:pt x="112" y="36"/>
                  </a:moveTo>
                  <a:cubicBezTo>
                    <a:pt x="112" y="36"/>
                    <a:pt x="112" y="36"/>
                    <a:pt x="112" y="37"/>
                  </a:cubicBezTo>
                  <a:cubicBezTo>
                    <a:pt x="111" y="35"/>
                    <a:pt x="111" y="35"/>
                    <a:pt x="112" y="36"/>
                  </a:cubicBezTo>
                  <a:close/>
                  <a:moveTo>
                    <a:pt x="111" y="37"/>
                  </a:moveTo>
                  <a:cubicBezTo>
                    <a:pt x="110" y="37"/>
                    <a:pt x="110" y="38"/>
                    <a:pt x="110" y="38"/>
                  </a:cubicBezTo>
                  <a:cubicBezTo>
                    <a:pt x="108" y="36"/>
                    <a:pt x="109" y="37"/>
                    <a:pt x="111" y="37"/>
                  </a:cubicBezTo>
                  <a:close/>
                  <a:moveTo>
                    <a:pt x="108" y="38"/>
                  </a:moveTo>
                  <a:cubicBezTo>
                    <a:pt x="107" y="38"/>
                    <a:pt x="107" y="38"/>
                    <a:pt x="106" y="38"/>
                  </a:cubicBezTo>
                  <a:cubicBezTo>
                    <a:pt x="105" y="38"/>
                    <a:pt x="104" y="36"/>
                    <a:pt x="104" y="36"/>
                  </a:cubicBezTo>
                  <a:cubicBezTo>
                    <a:pt x="105" y="37"/>
                    <a:pt x="107" y="37"/>
                    <a:pt x="108" y="38"/>
                  </a:cubicBezTo>
                  <a:close/>
                  <a:moveTo>
                    <a:pt x="104" y="39"/>
                  </a:moveTo>
                  <a:cubicBezTo>
                    <a:pt x="103" y="39"/>
                    <a:pt x="102" y="39"/>
                    <a:pt x="101" y="39"/>
                  </a:cubicBezTo>
                  <a:cubicBezTo>
                    <a:pt x="100" y="38"/>
                    <a:pt x="99" y="37"/>
                    <a:pt x="97" y="37"/>
                  </a:cubicBezTo>
                  <a:cubicBezTo>
                    <a:pt x="97" y="36"/>
                    <a:pt x="96" y="36"/>
                    <a:pt x="95" y="35"/>
                  </a:cubicBezTo>
                  <a:cubicBezTo>
                    <a:pt x="95" y="35"/>
                    <a:pt x="96" y="35"/>
                    <a:pt x="96" y="35"/>
                  </a:cubicBezTo>
                  <a:cubicBezTo>
                    <a:pt x="99" y="36"/>
                    <a:pt x="101" y="38"/>
                    <a:pt x="104" y="39"/>
                  </a:cubicBezTo>
                  <a:close/>
                  <a:moveTo>
                    <a:pt x="91" y="35"/>
                  </a:moveTo>
                  <a:cubicBezTo>
                    <a:pt x="91" y="35"/>
                    <a:pt x="91" y="35"/>
                    <a:pt x="90" y="35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89" y="34"/>
                    <a:pt x="87" y="33"/>
                    <a:pt x="86" y="33"/>
                  </a:cubicBezTo>
                  <a:cubicBezTo>
                    <a:pt x="86" y="33"/>
                    <a:pt x="87" y="32"/>
                    <a:pt x="88" y="32"/>
                  </a:cubicBezTo>
                  <a:cubicBezTo>
                    <a:pt x="89" y="33"/>
                    <a:pt x="90" y="34"/>
                    <a:pt x="91" y="35"/>
                  </a:cubicBezTo>
                  <a:close/>
                  <a:moveTo>
                    <a:pt x="82" y="26"/>
                  </a:moveTo>
                  <a:cubicBezTo>
                    <a:pt x="81" y="26"/>
                    <a:pt x="80" y="25"/>
                    <a:pt x="79" y="25"/>
                  </a:cubicBezTo>
                  <a:cubicBezTo>
                    <a:pt x="81" y="25"/>
                    <a:pt x="82" y="25"/>
                    <a:pt x="84" y="26"/>
                  </a:cubicBezTo>
                  <a:cubicBezTo>
                    <a:pt x="84" y="26"/>
                    <a:pt x="83" y="26"/>
                    <a:pt x="82" y="26"/>
                  </a:cubicBezTo>
                  <a:close/>
                  <a:moveTo>
                    <a:pt x="76" y="28"/>
                  </a:moveTo>
                  <a:cubicBezTo>
                    <a:pt x="76" y="28"/>
                    <a:pt x="75" y="28"/>
                    <a:pt x="74" y="27"/>
                  </a:cubicBezTo>
                  <a:cubicBezTo>
                    <a:pt x="75" y="27"/>
                    <a:pt x="76" y="28"/>
                    <a:pt x="77" y="28"/>
                  </a:cubicBezTo>
                  <a:cubicBezTo>
                    <a:pt x="77" y="28"/>
                    <a:pt x="76" y="28"/>
                    <a:pt x="76" y="28"/>
                  </a:cubicBezTo>
                  <a:close/>
                  <a:moveTo>
                    <a:pt x="78" y="26"/>
                  </a:moveTo>
                  <a:cubicBezTo>
                    <a:pt x="78" y="26"/>
                    <a:pt x="79" y="26"/>
                    <a:pt x="79" y="27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78" y="27"/>
                    <a:pt x="78" y="26"/>
                    <a:pt x="78" y="26"/>
                  </a:cubicBezTo>
                  <a:close/>
                  <a:moveTo>
                    <a:pt x="84" y="34"/>
                  </a:moveTo>
                  <a:cubicBezTo>
                    <a:pt x="83" y="34"/>
                    <a:pt x="83" y="34"/>
                    <a:pt x="82" y="34"/>
                  </a:cubicBezTo>
                  <a:cubicBezTo>
                    <a:pt x="83" y="33"/>
                    <a:pt x="84" y="33"/>
                    <a:pt x="85" y="33"/>
                  </a:cubicBezTo>
                  <a:cubicBezTo>
                    <a:pt x="85" y="34"/>
                    <a:pt x="86" y="34"/>
                    <a:pt x="87" y="35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6" y="36"/>
                    <a:pt x="84" y="35"/>
                    <a:pt x="84" y="34"/>
                  </a:cubicBezTo>
                  <a:close/>
                  <a:moveTo>
                    <a:pt x="89" y="35"/>
                  </a:moveTo>
                  <a:cubicBezTo>
                    <a:pt x="89" y="35"/>
                    <a:pt x="88" y="35"/>
                    <a:pt x="88" y="36"/>
                  </a:cubicBezTo>
                  <a:cubicBezTo>
                    <a:pt x="87" y="35"/>
                    <a:pt x="87" y="34"/>
                    <a:pt x="86" y="33"/>
                  </a:cubicBezTo>
                  <a:cubicBezTo>
                    <a:pt x="87" y="34"/>
                    <a:pt x="88" y="35"/>
                    <a:pt x="89" y="35"/>
                  </a:cubicBezTo>
                  <a:close/>
                  <a:moveTo>
                    <a:pt x="86" y="36"/>
                  </a:moveTo>
                  <a:cubicBezTo>
                    <a:pt x="86" y="37"/>
                    <a:pt x="85" y="37"/>
                    <a:pt x="85" y="37"/>
                  </a:cubicBezTo>
                  <a:cubicBezTo>
                    <a:pt x="83" y="36"/>
                    <a:pt x="82" y="35"/>
                    <a:pt x="81" y="34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84" y="35"/>
                    <a:pt x="85" y="36"/>
                    <a:pt x="86" y="36"/>
                  </a:cubicBezTo>
                  <a:close/>
                  <a:moveTo>
                    <a:pt x="222" y="133"/>
                  </a:moveTo>
                  <a:cubicBezTo>
                    <a:pt x="221" y="132"/>
                    <a:pt x="220" y="132"/>
                    <a:pt x="219" y="131"/>
                  </a:cubicBezTo>
                  <a:cubicBezTo>
                    <a:pt x="217" y="128"/>
                    <a:pt x="221" y="130"/>
                    <a:pt x="222" y="130"/>
                  </a:cubicBezTo>
                  <a:cubicBezTo>
                    <a:pt x="222" y="130"/>
                    <a:pt x="222" y="130"/>
                    <a:pt x="222" y="130"/>
                  </a:cubicBezTo>
                  <a:cubicBezTo>
                    <a:pt x="222" y="131"/>
                    <a:pt x="222" y="132"/>
                    <a:pt x="222" y="133"/>
                  </a:cubicBezTo>
                  <a:close/>
                  <a:moveTo>
                    <a:pt x="223" y="126"/>
                  </a:moveTo>
                  <a:cubicBezTo>
                    <a:pt x="222" y="125"/>
                    <a:pt x="220" y="124"/>
                    <a:pt x="219" y="123"/>
                  </a:cubicBezTo>
                  <a:cubicBezTo>
                    <a:pt x="218" y="123"/>
                    <a:pt x="218" y="122"/>
                    <a:pt x="218" y="122"/>
                  </a:cubicBezTo>
                  <a:cubicBezTo>
                    <a:pt x="217" y="122"/>
                    <a:pt x="217" y="121"/>
                    <a:pt x="217" y="121"/>
                  </a:cubicBezTo>
                  <a:cubicBezTo>
                    <a:pt x="218" y="121"/>
                    <a:pt x="218" y="122"/>
                    <a:pt x="219" y="122"/>
                  </a:cubicBezTo>
                  <a:cubicBezTo>
                    <a:pt x="221" y="122"/>
                    <a:pt x="222" y="123"/>
                    <a:pt x="223" y="124"/>
                  </a:cubicBezTo>
                  <a:cubicBezTo>
                    <a:pt x="223" y="125"/>
                    <a:pt x="223" y="126"/>
                    <a:pt x="223" y="126"/>
                  </a:cubicBezTo>
                  <a:close/>
                  <a:moveTo>
                    <a:pt x="223" y="127"/>
                  </a:moveTo>
                  <a:cubicBezTo>
                    <a:pt x="223" y="128"/>
                    <a:pt x="223" y="129"/>
                    <a:pt x="222" y="130"/>
                  </a:cubicBezTo>
                  <a:cubicBezTo>
                    <a:pt x="222" y="130"/>
                    <a:pt x="222" y="130"/>
                    <a:pt x="222" y="130"/>
                  </a:cubicBezTo>
                  <a:cubicBezTo>
                    <a:pt x="221" y="128"/>
                    <a:pt x="220" y="127"/>
                    <a:pt x="219" y="126"/>
                  </a:cubicBezTo>
                  <a:cubicBezTo>
                    <a:pt x="219" y="126"/>
                    <a:pt x="220" y="126"/>
                    <a:pt x="221" y="126"/>
                  </a:cubicBezTo>
                  <a:cubicBezTo>
                    <a:pt x="222" y="127"/>
                    <a:pt x="222" y="127"/>
                    <a:pt x="223" y="127"/>
                  </a:cubicBezTo>
                  <a:cubicBezTo>
                    <a:pt x="223" y="127"/>
                    <a:pt x="223" y="127"/>
                    <a:pt x="223" y="127"/>
                  </a:cubicBezTo>
                  <a:close/>
                  <a:moveTo>
                    <a:pt x="218" y="129"/>
                  </a:moveTo>
                  <a:cubicBezTo>
                    <a:pt x="218" y="130"/>
                    <a:pt x="219" y="131"/>
                    <a:pt x="219" y="132"/>
                  </a:cubicBezTo>
                  <a:cubicBezTo>
                    <a:pt x="221" y="133"/>
                    <a:pt x="219" y="132"/>
                    <a:pt x="218" y="132"/>
                  </a:cubicBezTo>
                  <a:cubicBezTo>
                    <a:pt x="218" y="132"/>
                    <a:pt x="218" y="132"/>
                    <a:pt x="218" y="132"/>
                  </a:cubicBezTo>
                  <a:cubicBezTo>
                    <a:pt x="218" y="131"/>
                    <a:pt x="217" y="130"/>
                    <a:pt x="218" y="129"/>
                  </a:cubicBezTo>
                  <a:close/>
                  <a:moveTo>
                    <a:pt x="221" y="134"/>
                  </a:moveTo>
                  <a:cubicBezTo>
                    <a:pt x="221" y="135"/>
                    <a:pt x="221" y="137"/>
                    <a:pt x="220" y="138"/>
                  </a:cubicBezTo>
                  <a:cubicBezTo>
                    <a:pt x="221" y="137"/>
                    <a:pt x="220" y="137"/>
                    <a:pt x="220" y="136"/>
                  </a:cubicBezTo>
                  <a:cubicBezTo>
                    <a:pt x="219" y="135"/>
                    <a:pt x="219" y="135"/>
                    <a:pt x="218" y="134"/>
                  </a:cubicBezTo>
                  <a:cubicBezTo>
                    <a:pt x="217" y="132"/>
                    <a:pt x="221" y="134"/>
                    <a:pt x="221" y="134"/>
                  </a:cubicBezTo>
                  <a:cubicBezTo>
                    <a:pt x="221" y="134"/>
                    <a:pt x="221" y="134"/>
                    <a:pt x="221" y="134"/>
                  </a:cubicBezTo>
                  <a:close/>
                  <a:moveTo>
                    <a:pt x="220" y="139"/>
                  </a:moveTo>
                  <a:cubicBezTo>
                    <a:pt x="220" y="139"/>
                    <a:pt x="220" y="139"/>
                    <a:pt x="220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0" y="139"/>
                    <a:pt x="220" y="139"/>
                    <a:pt x="220" y="139"/>
                  </a:cubicBezTo>
                  <a:close/>
                  <a:moveTo>
                    <a:pt x="219" y="136"/>
                  </a:moveTo>
                  <a:cubicBezTo>
                    <a:pt x="218" y="136"/>
                    <a:pt x="218" y="135"/>
                    <a:pt x="218" y="135"/>
                  </a:cubicBezTo>
                  <a:cubicBezTo>
                    <a:pt x="219" y="136"/>
                    <a:pt x="220" y="137"/>
                    <a:pt x="219" y="139"/>
                  </a:cubicBezTo>
                  <a:cubicBezTo>
                    <a:pt x="219" y="138"/>
                    <a:pt x="219" y="137"/>
                    <a:pt x="219" y="136"/>
                  </a:cubicBezTo>
                  <a:close/>
                  <a:moveTo>
                    <a:pt x="218" y="126"/>
                  </a:moveTo>
                  <a:cubicBezTo>
                    <a:pt x="218" y="127"/>
                    <a:pt x="219" y="127"/>
                    <a:pt x="220" y="128"/>
                  </a:cubicBezTo>
                  <a:cubicBezTo>
                    <a:pt x="220" y="128"/>
                    <a:pt x="223" y="130"/>
                    <a:pt x="220" y="129"/>
                  </a:cubicBezTo>
                  <a:cubicBezTo>
                    <a:pt x="219" y="129"/>
                    <a:pt x="218" y="129"/>
                    <a:pt x="218" y="128"/>
                  </a:cubicBezTo>
                  <a:cubicBezTo>
                    <a:pt x="218" y="128"/>
                    <a:pt x="218" y="128"/>
                    <a:pt x="218" y="128"/>
                  </a:cubicBezTo>
                  <a:cubicBezTo>
                    <a:pt x="218" y="128"/>
                    <a:pt x="218" y="127"/>
                    <a:pt x="218" y="127"/>
                  </a:cubicBezTo>
                  <a:cubicBezTo>
                    <a:pt x="218" y="126"/>
                    <a:pt x="218" y="126"/>
                    <a:pt x="218" y="126"/>
                  </a:cubicBezTo>
                  <a:close/>
                  <a:moveTo>
                    <a:pt x="218" y="123"/>
                  </a:moveTo>
                  <a:cubicBezTo>
                    <a:pt x="219" y="124"/>
                    <a:pt x="220" y="125"/>
                    <a:pt x="222" y="126"/>
                  </a:cubicBezTo>
                  <a:cubicBezTo>
                    <a:pt x="223" y="127"/>
                    <a:pt x="223" y="126"/>
                    <a:pt x="221" y="126"/>
                  </a:cubicBezTo>
                  <a:cubicBezTo>
                    <a:pt x="221" y="125"/>
                    <a:pt x="220" y="125"/>
                    <a:pt x="219" y="125"/>
                  </a:cubicBezTo>
                  <a:cubicBezTo>
                    <a:pt x="219" y="124"/>
                    <a:pt x="218" y="124"/>
                    <a:pt x="218" y="124"/>
                  </a:cubicBezTo>
                  <a:cubicBezTo>
                    <a:pt x="218" y="124"/>
                    <a:pt x="218" y="123"/>
                    <a:pt x="218" y="123"/>
                  </a:cubicBezTo>
                  <a:close/>
                  <a:moveTo>
                    <a:pt x="215" y="117"/>
                  </a:moveTo>
                  <a:cubicBezTo>
                    <a:pt x="214" y="117"/>
                    <a:pt x="213" y="117"/>
                    <a:pt x="212" y="117"/>
                  </a:cubicBezTo>
                  <a:cubicBezTo>
                    <a:pt x="211" y="116"/>
                    <a:pt x="209" y="115"/>
                    <a:pt x="208" y="114"/>
                  </a:cubicBezTo>
                  <a:cubicBezTo>
                    <a:pt x="206" y="113"/>
                    <a:pt x="206" y="113"/>
                    <a:pt x="208" y="114"/>
                  </a:cubicBezTo>
                  <a:cubicBezTo>
                    <a:pt x="210" y="114"/>
                    <a:pt x="211" y="115"/>
                    <a:pt x="213" y="116"/>
                  </a:cubicBezTo>
                  <a:cubicBezTo>
                    <a:pt x="216" y="118"/>
                    <a:pt x="220" y="120"/>
                    <a:pt x="224" y="121"/>
                  </a:cubicBezTo>
                  <a:cubicBezTo>
                    <a:pt x="224" y="121"/>
                    <a:pt x="224" y="122"/>
                    <a:pt x="224" y="123"/>
                  </a:cubicBezTo>
                  <a:cubicBezTo>
                    <a:pt x="222" y="122"/>
                    <a:pt x="219" y="121"/>
                    <a:pt x="217" y="121"/>
                  </a:cubicBezTo>
                  <a:cubicBezTo>
                    <a:pt x="217" y="119"/>
                    <a:pt x="216" y="118"/>
                    <a:pt x="215" y="117"/>
                  </a:cubicBezTo>
                  <a:close/>
                  <a:moveTo>
                    <a:pt x="218" y="78"/>
                  </a:moveTo>
                  <a:cubicBezTo>
                    <a:pt x="216" y="76"/>
                    <a:pt x="214" y="76"/>
                    <a:pt x="212" y="74"/>
                  </a:cubicBezTo>
                  <a:cubicBezTo>
                    <a:pt x="208" y="72"/>
                    <a:pt x="213" y="75"/>
                    <a:pt x="214" y="75"/>
                  </a:cubicBezTo>
                  <a:cubicBezTo>
                    <a:pt x="215" y="76"/>
                    <a:pt x="216" y="76"/>
                    <a:pt x="217" y="76"/>
                  </a:cubicBezTo>
                  <a:cubicBezTo>
                    <a:pt x="217" y="77"/>
                    <a:pt x="217" y="77"/>
                    <a:pt x="218" y="78"/>
                  </a:cubicBezTo>
                  <a:close/>
                  <a:moveTo>
                    <a:pt x="209" y="61"/>
                  </a:moveTo>
                  <a:cubicBezTo>
                    <a:pt x="207" y="59"/>
                    <a:pt x="207" y="60"/>
                    <a:pt x="209" y="60"/>
                  </a:cubicBezTo>
                  <a:cubicBezTo>
                    <a:pt x="209" y="60"/>
                    <a:pt x="209" y="60"/>
                    <a:pt x="209" y="61"/>
                  </a:cubicBezTo>
                  <a:close/>
                  <a:moveTo>
                    <a:pt x="211" y="64"/>
                  </a:moveTo>
                  <a:cubicBezTo>
                    <a:pt x="210" y="63"/>
                    <a:pt x="210" y="63"/>
                    <a:pt x="209" y="63"/>
                  </a:cubicBezTo>
                  <a:cubicBezTo>
                    <a:pt x="209" y="62"/>
                    <a:pt x="207" y="61"/>
                    <a:pt x="206" y="61"/>
                  </a:cubicBezTo>
                  <a:cubicBezTo>
                    <a:pt x="208" y="61"/>
                    <a:pt x="209" y="62"/>
                    <a:pt x="210" y="62"/>
                  </a:cubicBezTo>
                  <a:cubicBezTo>
                    <a:pt x="210" y="63"/>
                    <a:pt x="211" y="63"/>
                    <a:pt x="211" y="64"/>
                  </a:cubicBezTo>
                  <a:close/>
                  <a:moveTo>
                    <a:pt x="214" y="70"/>
                  </a:moveTo>
                  <a:cubicBezTo>
                    <a:pt x="212" y="68"/>
                    <a:pt x="210" y="67"/>
                    <a:pt x="208" y="66"/>
                  </a:cubicBezTo>
                  <a:cubicBezTo>
                    <a:pt x="204" y="63"/>
                    <a:pt x="209" y="65"/>
                    <a:pt x="211" y="66"/>
                  </a:cubicBezTo>
                  <a:cubicBezTo>
                    <a:pt x="211" y="66"/>
                    <a:pt x="212" y="67"/>
                    <a:pt x="213" y="67"/>
                  </a:cubicBezTo>
                  <a:cubicBezTo>
                    <a:pt x="213" y="68"/>
                    <a:pt x="214" y="69"/>
                    <a:pt x="214" y="70"/>
                  </a:cubicBezTo>
                  <a:close/>
                  <a:moveTo>
                    <a:pt x="216" y="73"/>
                  </a:moveTo>
                  <a:cubicBezTo>
                    <a:pt x="214" y="72"/>
                    <a:pt x="212" y="71"/>
                    <a:pt x="209" y="70"/>
                  </a:cubicBezTo>
                  <a:cubicBezTo>
                    <a:pt x="208" y="69"/>
                    <a:pt x="207" y="69"/>
                    <a:pt x="206" y="68"/>
                  </a:cubicBezTo>
                  <a:cubicBezTo>
                    <a:pt x="208" y="69"/>
                    <a:pt x="210" y="70"/>
                    <a:pt x="212" y="71"/>
                  </a:cubicBezTo>
                  <a:cubicBezTo>
                    <a:pt x="213" y="71"/>
                    <a:pt x="214" y="71"/>
                    <a:pt x="215" y="71"/>
                  </a:cubicBezTo>
                  <a:cubicBezTo>
                    <a:pt x="215" y="72"/>
                    <a:pt x="216" y="73"/>
                    <a:pt x="216" y="73"/>
                  </a:cubicBezTo>
                  <a:close/>
                  <a:moveTo>
                    <a:pt x="220" y="83"/>
                  </a:moveTo>
                  <a:cubicBezTo>
                    <a:pt x="217" y="81"/>
                    <a:pt x="214" y="80"/>
                    <a:pt x="212" y="79"/>
                  </a:cubicBezTo>
                  <a:cubicBezTo>
                    <a:pt x="207" y="76"/>
                    <a:pt x="213" y="78"/>
                    <a:pt x="215" y="79"/>
                  </a:cubicBezTo>
                  <a:cubicBezTo>
                    <a:pt x="216" y="79"/>
                    <a:pt x="217" y="80"/>
                    <a:pt x="219" y="80"/>
                  </a:cubicBezTo>
                  <a:cubicBezTo>
                    <a:pt x="219" y="81"/>
                    <a:pt x="219" y="82"/>
                    <a:pt x="220" y="83"/>
                  </a:cubicBezTo>
                  <a:close/>
                  <a:moveTo>
                    <a:pt x="209" y="77"/>
                  </a:moveTo>
                  <a:cubicBezTo>
                    <a:pt x="212" y="80"/>
                    <a:pt x="216" y="81"/>
                    <a:pt x="219" y="84"/>
                  </a:cubicBezTo>
                  <a:cubicBezTo>
                    <a:pt x="222" y="85"/>
                    <a:pt x="214" y="82"/>
                    <a:pt x="216" y="82"/>
                  </a:cubicBezTo>
                  <a:cubicBezTo>
                    <a:pt x="215" y="82"/>
                    <a:pt x="214" y="81"/>
                    <a:pt x="213" y="81"/>
                  </a:cubicBezTo>
                  <a:cubicBezTo>
                    <a:pt x="211" y="80"/>
                    <a:pt x="210" y="80"/>
                    <a:pt x="208" y="80"/>
                  </a:cubicBezTo>
                  <a:cubicBezTo>
                    <a:pt x="209" y="79"/>
                    <a:pt x="209" y="78"/>
                    <a:pt x="209" y="77"/>
                  </a:cubicBezTo>
                  <a:close/>
                  <a:moveTo>
                    <a:pt x="221" y="88"/>
                  </a:moveTo>
                  <a:cubicBezTo>
                    <a:pt x="217" y="85"/>
                    <a:pt x="213" y="83"/>
                    <a:pt x="209" y="81"/>
                  </a:cubicBezTo>
                  <a:cubicBezTo>
                    <a:pt x="208" y="80"/>
                    <a:pt x="207" y="80"/>
                    <a:pt x="210" y="81"/>
                  </a:cubicBezTo>
                  <a:cubicBezTo>
                    <a:pt x="212" y="81"/>
                    <a:pt x="213" y="82"/>
                    <a:pt x="215" y="83"/>
                  </a:cubicBezTo>
                  <a:cubicBezTo>
                    <a:pt x="217" y="84"/>
                    <a:pt x="218" y="84"/>
                    <a:pt x="220" y="85"/>
                  </a:cubicBezTo>
                  <a:cubicBezTo>
                    <a:pt x="220" y="86"/>
                    <a:pt x="221" y="87"/>
                    <a:pt x="221" y="88"/>
                  </a:cubicBezTo>
                  <a:close/>
                  <a:moveTo>
                    <a:pt x="222" y="92"/>
                  </a:moveTo>
                  <a:cubicBezTo>
                    <a:pt x="218" y="89"/>
                    <a:pt x="212" y="88"/>
                    <a:pt x="207" y="85"/>
                  </a:cubicBezTo>
                  <a:cubicBezTo>
                    <a:pt x="204" y="83"/>
                    <a:pt x="208" y="84"/>
                    <a:pt x="209" y="84"/>
                  </a:cubicBezTo>
                  <a:cubicBezTo>
                    <a:pt x="211" y="85"/>
                    <a:pt x="213" y="86"/>
                    <a:pt x="215" y="87"/>
                  </a:cubicBezTo>
                  <a:cubicBezTo>
                    <a:pt x="217" y="88"/>
                    <a:pt x="219" y="88"/>
                    <a:pt x="221" y="89"/>
                  </a:cubicBezTo>
                  <a:cubicBezTo>
                    <a:pt x="222" y="90"/>
                    <a:pt x="222" y="91"/>
                    <a:pt x="222" y="92"/>
                  </a:cubicBezTo>
                  <a:close/>
                  <a:moveTo>
                    <a:pt x="223" y="97"/>
                  </a:moveTo>
                  <a:cubicBezTo>
                    <a:pt x="218" y="93"/>
                    <a:pt x="212" y="91"/>
                    <a:pt x="206" y="88"/>
                  </a:cubicBezTo>
                  <a:cubicBezTo>
                    <a:pt x="206" y="87"/>
                    <a:pt x="201" y="85"/>
                    <a:pt x="205" y="87"/>
                  </a:cubicBezTo>
                  <a:cubicBezTo>
                    <a:pt x="207" y="88"/>
                    <a:pt x="210" y="89"/>
                    <a:pt x="213" y="90"/>
                  </a:cubicBezTo>
                  <a:cubicBezTo>
                    <a:pt x="216" y="91"/>
                    <a:pt x="219" y="93"/>
                    <a:pt x="222" y="94"/>
                  </a:cubicBezTo>
                  <a:cubicBezTo>
                    <a:pt x="223" y="95"/>
                    <a:pt x="223" y="96"/>
                    <a:pt x="223" y="97"/>
                  </a:cubicBezTo>
                  <a:close/>
                  <a:moveTo>
                    <a:pt x="224" y="102"/>
                  </a:moveTo>
                  <a:cubicBezTo>
                    <a:pt x="221" y="100"/>
                    <a:pt x="218" y="99"/>
                    <a:pt x="215" y="97"/>
                  </a:cubicBezTo>
                  <a:cubicBezTo>
                    <a:pt x="212" y="95"/>
                    <a:pt x="209" y="94"/>
                    <a:pt x="206" y="92"/>
                  </a:cubicBezTo>
                  <a:cubicBezTo>
                    <a:pt x="205" y="91"/>
                    <a:pt x="205" y="91"/>
                    <a:pt x="204" y="91"/>
                  </a:cubicBezTo>
                  <a:cubicBezTo>
                    <a:pt x="205" y="91"/>
                    <a:pt x="206" y="91"/>
                    <a:pt x="207" y="92"/>
                  </a:cubicBezTo>
                  <a:cubicBezTo>
                    <a:pt x="210" y="92"/>
                    <a:pt x="212" y="93"/>
                    <a:pt x="215" y="94"/>
                  </a:cubicBezTo>
                  <a:cubicBezTo>
                    <a:pt x="217" y="96"/>
                    <a:pt x="220" y="97"/>
                    <a:pt x="223" y="98"/>
                  </a:cubicBezTo>
                  <a:cubicBezTo>
                    <a:pt x="223" y="99"/>
                    <a:pt x="223" y="100"/>
                    <a:pt x="224" y="102"/>
                  </a:cubicBezTo>
                  <a:close/>
                  <a:moveTo>
                    <a:pt x="224" y="106"/>
                  </a:moveTo>
                  <a:cubicBezTo>
                    <a:pt x="218" y="101"/>
                    <a:pt x="210" y="98"/>
                    <a:pt x="204" y="94"/>
                  </a:cubicBezTo>
                  <a:cubicBezTo>
                    <a:pt x="199" y="92"/>
                    <a:pt x="205" y="95"/>
                    <a:pt x="206" y="95"/>
                  </a:cubicBezTo>
                  <a:cubicBezTo>
                    <a:pt x="208" y="96"/>
                    <a:pt x="210" y="97"/>
                    <a:pt x="212" y="98"/>
                  </a:cubicBezTo>
                  <a:cubicBezTo>
                    <a:pt x="216" y="99"/>
                    <a:pt x="220" y="101"/>
                    <a:pt x="224" y="103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4" y="104"/>
                    <a:pt x="224" y="105"/>
                    <a:pt x="224" y="106"/>
                  </a:cubicBezTo>
                  <a:close/>
                  <a:moveTo>
                    <a:pt x="203" y="103"/>
                  </a:moveTo>
                  <a:cubicBezTo>
                    <a:pt x="210" y="107"/>
                    <a:pt x="216" y="110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ubicBezTo>
                    <a:pt x="224" y="113"/>
                    <a:pt x="224" y="114"/>
                    <a:pt x="224" y="115"/>
                  </a:cubicBezTo>
                  <a:cubicBezTo>
                    <a:pt x="222" y="113"/>
                    <a:pt x="219" y="111"/>
                    <a:pt x="216" y="110"/>
                  </a:cubicBezTo>
                  <a:cubicBezTo>
                    <a:pt x="212" y="108"/>
                    <a:pt x="207" y="105"/>
                    <a:pt x="203" y="103"/>
                  </a:cubicBezTo>
                  <a:close/>
                  <a:moveTo>
                    <a:pt x="214" y="104"/>
                  </a:moveTo>
                  <a:cubicBezTo>
                    <a:pt x="210" y="102"/>
                    <a:pt x="205" y="100"/>
                    <a:pt x="201" y="98"/>
                  </a:cubicBezTo>
                  <a:cubicBezTo>
                    <a:pt x="201" y="98"/>
                    <a:pt x="201" y="98"/>
                    <a:pt x="201" y="98"/>
                  </a:cubicBezTo>
                  <a:cubicBezTo>
                    <a:pt x="201" y="98"/>
                    <a:pt x="201" y="98"/>
                    <a:pt x="202" y="98"/>
                  </a:cubicBezTo>
                  <a:cubicBezTo>
                    <a:pt x="203" y="99"/>
                    <a:pt x="205" y="99"/>
                    <a:pt x="206" y="100"/>
                  </a:cubicBezTo>
                  <a:cubicBezTo>
                    <a:pt x="207" y="100"/>
                    <a:pt x="209" y="101"/>
                    <a:pt x="210" y="101"/>
                  </a:cubicBezTo>
                  <a:cubicBezTo>
                    <a:pt x="215" y="103"/>
                    <a:pt x="219" y="106"/>
                    <a:pt x="224" y="107"/>
                  </a:cubicBezTo>
                  <a:cubicBezTo>
                    <a:pt x="224" y="109"/>
                    <a:pt x="224" y="110"/>
                    <a:pt x="224" y="112"/>
                  </a:cubicBezTo>
                  <a:cubicBezTo>
                    <a:pt x="221" y="109"/>
                    <a:pt x="217" y="106"/>
                    <a:pt x="214" y="104"/>
                  </a:cubicBezTo>
                  <a:close/>
                  <a:moveTo>
                    <a:pt x="224" y="120"/>
                  </a:moveTo>
                  <a:cubicBezTo>
                    <a:pt x="218" y="116"/>
                    <a:pt x="212" y="112"/>
                    <a:pt x="206" y="109"/>
                  </a:cubicBezTo>
                  <a:cubicBezTo>
                    <a:pt x="206" y="109"/>
                    <a:pt x="206" y="109"/>
                    <a:pt x="206" y="109"/>
                  </a:cubicBezTo>
                  <a:cubicBezTo>
                    <a:pt x="209" y="110"/>
                    <a:pt x="213" y="112"/>
                    <a:pt x="216" y="114"/>
                  </a:cubicBezTo>
                  <a:cubicBezTo>
                    <a:pt x="219" y="115"/>
                    <a:pt x="221" y="116"/>
                    <a:pt x="224" y="116"/>
                  </a:cubicBezTo>
                  <a:cubicBezTo>
                    <a:pt x="224" y="116"/>
                    <a:pt x="224" y="116"/>
                    <a:pt x="224" y="116"/>
                  </a:cubicBezTo>
                  <a:cubicBezTo>
                    <a:pt x="224" y="117"/>
                    <a:pt x="224" y="119"/>
                    <a:pt x="224" y="120"/>
                  </a:cubicBezTo>
                  <a:close/>
                  <a:moveTo>
                    <a:pt x="209" y="119"/>
                  </a:moveTo>
                  <a:cubicBezTo>
                    <a:pt x="208" y="118"/>
                    <a:pt x="210" y="118"/>
                    <a:pt x="211" y="118"/>
                  </a:cubicBezTo>
                  <a:cubicBezTo>
                    <a:pt x="210" y="119"/>
                    <a:pt x="210" y="119"/>
                    <a:pt x="209" y="119"/>
                  </a:cubicBezTo>
                  <a:cubicBezTo>
                    <a:pt x="208" y="120"/>
                    <a:pt x="208" y="120"/>
                    <a:pt x="207" y="119"/>
                  </a:cubicBezTo>
                  <a:cubicBezTo>
                    <a:pt x="208" y="119"/>
                    <a:pt x="208" y="119"/>
                    <a:pt x="209" y="119"/>
                  </a:cubicBezTo>
                  <a:cubicBezTo>
                    <a:pt x="209" y="119"/>
                    <a:pt x="209" y="119"/>
                    <a:pt x="209" y="119"/>
                  </a:cubicBezTo>
                  <a:close/>
                  <a:moveTo>
                    <a:pt x="206" y="114"/>
                  </a:moveTo>
                  <a:cubicBezTo>
                    <a:pt x="207" y="115"/>
                    <a:pt x="209" y="116"/>
                    <a:pt x="210" y="117"/>
                  </a:cubicBezTo>
                  <a:cubicBezTo>
                    <a:pt x="213" y="118"/>
                    <a:pt x="209" y="117"/>
                    <a:pt x="207" y="117"/>
                  </a:cubicBezTo>
                  <a:cubicBezTo>
                    <a:pt x="207" y="117"/>
                    <a:pt x="207" y="117"/>
                    <a:pt x="207" y="117"/>
                  </a:cubicBezTo>
                  <a:cubicBezTo>
                    <a:pt x="208" y="118"/>
                    <a:pt x="208" y="119"/>
                    <a:pt x="207" y="118"/>
                  </a:cubicBezTo>
                  <a:cubicBezTo>
                    <a:pt x="206" y="117"/>
                    <a:pt x="206" y="115"/>
                    <a:pt x="206" y="114"/>
                  </a:cubicBezTo>
                  <a:close/>
                  <a:moveTo>
                    <a:pt x="206" y="109"/>
                  </a:moveTo>
                  <a:cubicBezTo>
                    <a:pt x="211" y="113"/>
                    <a:pt x="216" y="116"/>
                    <a:pt x="222" y="119"/>
                  </a:cubicBezTo>
                  <a:cubicBezTo>
                    <a:pt x="226" y="122"/>
                    <a:pt x="218" y="118"/>
                    <a:pt x="219" y="118"/>
                  </a:cubicBezTo>
                  <a:cubicBezTo>
                    <a:pt x="217" y="117"/>
                    <a:pt x="216" y="117"/>
                    <a:pt x="214" y="116"/>
                  </a:cubicBezTo>
                  <a:cubicBezTo>
                    <a:pt x="212" y="114"/>
                    <a:pt x="209" y="113"/>
                    <a:pt x="206" y="112"/>
                  </a:cubicBezTo>
                  <a:cubicBezTo>
                    <a:pt x="206" y="111"/>
                    <a:pt x="206" y="110"/>
                    <a:pt x="206" y="109"/>
                  </a:cubicBezTo>
                  <a:close/>
                  <a:moveTo>
                    <a:pt x="204" y="104"/>
                  </a:moveTo>
                  <a:cubicBezTo>
                    <a:pt x="207" y="106"/>
                    <a:pt x="209" y="107"/>
                    <a:pt x="212" y="109"/>
                  </a:cubicBezTo>
                  <a:cubicBezTo>
                    <a:pt x="216" y="111"/>
                    <a:pt x="220" y="112"/>
                    <a:pt x="223" y="115"/>
                  </a:cubicBezTo>
                  <a:cubicBezTo>
                    <a:pt x="223" y="115"/>
                    <a:pt x="218" y="113"/>
                    <a:pt x="218" y="114"/>
                  </a:cubicBezTo>
                  <a:cubicBezTo>
                    <a:pt x="217" y="113"/>
                    <a:pt x="216" y="112"/>
                    <a:pt x="214" y="112"/>
                  </a:cubicBezTo>
                  <a:cubicBezTo>
                    <a:pt x="212" y="110"/>
                    <a:pt x="208" y="109"/>
                    <a:pt x="206" y="108"/>
                  </a:cubicBezTo>
                  <a:cubicBezTo>
                    <a:pt x="205" y="107"/>
                    <a:pt x="205" y="107"/>
                    <a:pt x="205" y="106"/>
                  </a:cubicBezTo>
                  <a:cubicBezTo>
                    <a:pt x="205" y="105"/>
                    <a:pt x="204" y="105"/>
                    <a:pt x="204" y="104"/>
                  </a:cubicBezTo>
                  <a:close/>
                  <a:moveTo>
                    <a:pt x="199" y="97"/>
                  </a:moveTo>
                  <a:cubicBezTo>
                    <a:pt x="206" y="102"/>
                    <a:pt x="213" y="104"/>
                    <a:pt x="220" y="109"/>
                  </a:cubicBezTo>
                  <a:cubicBezTo>
                    <a:pt x="225" y="113"/>
                    <a:pt x="222" y="111"/>
                    <a:pt x="219" y="110"/>
                  </a:cubicBezTo>
                  <a:cubicBezTo>
                    <a:pt x="217" y="109"/>
                    <a:pt x="214" y="108"/>
                    <a:pt x="212" y="107"/>
                  </a:cubicBezTo>
                  <a:cubicBezTo>
                    <a:pt x="208" y="106"/>
                    <a:pt x="205" y="103"/>
                    <a:pt x="202" y="102"/>
                  </a:cubicBezTo>
                  <a:cubicBezTo>
                    <a:pt x="202" y="102"/>
                    <a:pt x="202" y="102"/>
                    <a:pt x="201" y="102"/>
                  </a:cubicBezTo>
                  <a:cubicBezTo>
                    <a:pt x="200" y="101"/>
                    <a:pt x="199" y="99"/>
                    <a:pt x="199" y="97"/>
                  </a:cubicBezTo>
                  <a:close/>
                  <a:moveTo>
                    <a:pt x="199" y="96"/>
                  </a:moveTo>
                  <a:cubicBezTo>
                    <a:pt x="199" y="96"/>
                    <a:pt x="199" y="96"/>
                    <a:pt x="200" y="95"/>
                  </a:cubicBezTo>
                  <a:cubicBezTo>
                    <a:pt x="200" y="95"/>
                    <a:pt x="201" y="94"/>
                    <a:pt x="201" y="94"/>
                  </a:cubicBezTo>
                  <a:cubicBezTo>
                    <a:pt x="205" y="96"/>
                    <a:pt x="208" y="98"/>
                    <a:pt x="212" y="100"/>
                  </a:cubicBezTo>
                  <a:cubicBezTo>
                    <a:pt x="214" y="101"/>
                    <a:pt x="216" y="102"/>
                    <a:pt x="218" y="103"/>
                  </a:cubicBezTo>
                  <a:cubicBezTo>
                    <a:pt x="219" y="104"/>
                    <a:pt x="221" y="105"/>
                    <a:pt x="223" y="106"/>
                  </a:cubicBezTo>
                  <a:cubicBezTo>
                    <a:pt x="215" y="103"/>
                    <a:pt x="207" y="99"/>
                    <a:pt x="199" y="96"/>
                  </a:cubicBezTo>
                  <a:close/>
                  <a:moveTo>
                    <a:pt x="202" y="93"/>
                  </a:moveTo>
                  <a:cubicBezTo>
                    <a:pt x="202" y="92"/>
                    <a:pt x="202" y="91"/>
                    <a:pt x="202" y="90"/>
                  </a:cubicBezTo>
                  <a:cubicBezTo>
                    <a:pt x="201" y="88"/>
                    <a:pt x="201" y="87"/>
                    <a:pt x="202" y="86"/>
                  </a:cubicBezTo>
                  <a:cubicBezTo>
                    <a:pt x="207" y="90"/>
                    <a:pt x="214" y="92"/>
                    <a:pt x="220" y="96"/>
                  </a:cubicBezTo>
                  <a:cubicBezTo>
                    <a:pt x="225" y="99"/>
                    <a:pt x="220" y="96"/>
                    <a:pt x="218" y="95"/>
                  </a:cubicBezTo>
                  <a:cubicBezTo>
                    <a:pt x="216" y="94"/>
                    <a:pt x="214" y="93"/>
                    <a:pt x="212" y="92"/>
                  </a:cubicBezTo>
                  <a:cubicBezTo>
                    <a:pt x="209" y="91"/>
                    <a:pt x="206" y="90"/>
                    <a:pt x="203" y="89"/>
                  </a:cubicBezTo>
                  <a:cubicBezTo>
                    <a:pt x="202" y="89"/>
                    <a:pt x="202" y="90"/>
                    <a:pt x="202" y="90"/>
                  </a:cubicBezTo>
                  <a:cubicBezTo>
                    <a:pt x="208" y="95"/>
                    <a:pt x="215" y="97"/>
                    <a:pt x="221" y="101"/>
                  </a:cubicBezTo>
                  <a:cubicBezTo>
                    <a:pt x="224" y="102"/>
                    <a:pt x="219" y="100"/>
                    <a:pt x="219" y="100"/>
                  </a:cubicBezTo>
                  <a:cubicBezTo>
                    <a:pt x="216" y="99"/>
                    <a:pt x="213" y="98"/>
                    <a:pt x="211" y="96"/>
                  </a:cubicBezTo>
                  <a:cubicBezTo>
                    <a:pt x="208" y="95"/>
                    <a:pt x="205" y="94"/>
                    <a:pt x="202" y="93"/>
                  </a:cubicBezTo>
                  <a:close/>
                  <a:moveTo>
                    <a:pt x="202" y="85"/>
                  </a:moveTo>
                  <a:cubicBezTo>
                    <a:pt x="202" y="84"/>
                    <a:pt x="203" y="83"/>
                    <a:pt x="204" y="83"/>
                  </a:cubicBezTo>
                  <a:cubicBezTo>
                    <a:pt x="208" y="87"/>
                    <a:pt x="214" y="88"/>
                    <a:pt x="219" y="91"/>
                  </a:cubicBezTo>
                  <a:cubicBezTo>
                    <a:pt x="224" y="95"/>
                    <a:pt x="219" y="92"/>
                    <a:pt x="218" y="91"/>
                  </a:cubicBezTo>
                  <a:cubicBezTo>
                    <a:pt x="216" y="90"/>
                    <a:pt x="214" y="90"/>
                    <a:pt x="212" y="89"/>
                  </a:cubicBezTo>
                  <a:cubicBezTo>
                    <a:pt x="208" y="87"/>
                    <a:pt x="205" y="86"/>
                    <a:pt x="202" y="85"/>
                  </a:cubicBezTo>
                  <a:close/>
                  <a:moveTo>
                    <a:pt x="205" y="82"/>
                  </a:moveTo>
                  <a:cubicBezTo>
                    <a:pt x="205" y="82"/>
                    <a:pt x="205" y="82"/>
                    <a:pt x="206" y="82"/>
                  </a:cubicBezTo>
                  <a:cubicBezTo>
                    <a:pt x="207" y="82"/>
                    <a:pt x="207" y="81"/>
                    <a:pt x="208" y="81"/>
                  </a:cubicBezTo>
                  <a:cubicBezTo>
                    <a:pt x="210" y="82"/>
                    <a:pt x="212" y="83"/>
                    <a:pt x="214" y="84"/>
                  </a:cubicBezTo>
                  <a:cubicBezTo>
                    <a:pt x="216" y="85"/>
                    <a:pt x="217" y="86"/>
                    <a:pt x="218" y="87"/>
                  </a:cubicBezTo>
                  <a:cubicBezTo>
                    <a:pt x="219" y="87"/>
                    <a:pt x="223" y="89"/>
                    <a:pt x="219" y="88"/>
                  </a:cubicBezTo>
                  <a:cubicBezTo>
                    <a:pt x="214" y="86"/>
                    <a:pt x="210" y="83"/>
                    <a:pt x="205" y="82"/>
                  </a:cubicBezTo>
                  <a:close/>
                  <a:moveTo>
                    <a:pt x="207" y="69"/>
                  </a:moveTo>
                  <a:cubicBezTo>
                    <a:pt x="209" y="70"/>
                    <a:pt x="211" y="71"/>
                    <a:pt x="213" y="72"/>
                  </a:cubicBezTo>
                  <a:cubicBezTo>
                    <a:pt x="214" y="73"/>
                    <a:pt x="215" y="74"/>
                    <a:pt x="216" y="74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5" y="75"/>
                    <a:pt x="214" y="74"/>
                    <a:pt x="213" y="74"/>
                  </a:cubicBezTo>
                  <a:cubicBezTo>
                    <a:pt x="212" y="73"/>
                    <a:pt x="210" y="73"/>
                    <a:pt x="209" y="72"/>
                  </a:cubicBezTo>
                  <a:cubicBezTo>
                    <a:pt x="209" y="72"/>
                    <a:pt x="208" y="73"/>
                    <a:pt x="209" y="73"/>
                  </a:cubicBezTo>
                  <a:cubicBezTo>
                    <a:pt x="211" y="75"/>
                    <a:pt x="215" y="78"/>
                    <a:pt x="218" y="79"/>
                  </a:cubicBezTo>
                  <a:cubicBezTo>
                    <a:pt x="218" y="79"/>
                    <a:pt x="218" y="79"/>
                    <a:pt x="218" y="79"/>
                  </a:cubicBezTo>
                  <a:cubicBezTo>
                    <a:pt x="215" y="78"/>
                    <a:pt x="212" y="77"/>
                    <a:pt x="209" y="76"/>
                  </a:cubicBezTo>
                  <a:cubicBezTo>
                    <a:pt x="209" y="75"/>
                    <a:pt x="209" y="74"/>
                    <a:pt x="208" y="73"/>
                  </a:cubicBezTo>
                  <a:cubicBezTo>
                    <a:pt x="208" y="72"/>
                    <a:pt x="207" y="70"/>
                    <a:pt x="207" y="69"/>
                  </a:cubicBezTo>
                  <a:close/>
                  <a:moveTo>
                    <a:pt x="205" y="64"/>
                  </a:moveTo>
                  <a:cubicBezTo>
                    <a:pt x="207" y="67"/>
                    <a:pt x="209" y="68"/>
                    <a:pt x="212" y="69"/>
                  </a:cubicBezTo>
                  <a:cubicBezTo>
                    <a:pt x="216" y="71"/>
                    <a:pt x="212" y="70"/>
                    <a:pt x="209" y="69"/>
                  </a:cubicBezTo>
                  <a:cubicBezTo>
                    <a:pt x="208" y="68"/>
                    <a:pt x="207" y="68"/>
                    <a:pt x="206" y="68"/>
                  </a:cubicBezTo>
                  <a:cubicBezTo>
                    <a:pt x="206" y="66"/>
                    <a:pt x="205" y="65"/>
                    <a:pt x="205" y="64"/>
                  </a:cubicBezTo>
                  <a:close/>
                  <a:moveTo>
                    <a:pt x="205" y="61"/>
                  </a:moveTo>
                  <a:cubicBezTo>
                    <a:pt x="207" y="62"/>
                    <a:pt x="209" y="63"/>
                    <a:pt x="211" y="65"/>
                  </a:cubicBezTo>
                  <a:cubicBezTo>
                    <a:pt x="212" y="65"/>
                    <a:pt x="212" y="66"/>
                    <a:pt x="212" y="66"/>
                  </a:cubicBezTo>
                  <a:cubicBezTo>
                    <a:pt x="211" y="65"/>
                    <a:pt x="209" y="65"/>
                    <a:pt x="208" y="64"/>
                  </a:cubicBezTo>
                  <a:cubicBezTo>
                    <a:pt x="207" y="64"/>
                    <a:pt x="206" y="63"/>
                    <a:pt x="205" y="63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5" y="63"/>
                    <a:pt x="205" y="62"/>
                    <a:pt x="205" y="62"/>
                  </a:cubicBezTo>
                  <a:cubicBezTo>
                    <a:pt x="205" y="62"/>
                    <a:pt x="205" y="61"/>
                    <a:pt x="205" y="61"/>
                  </a:cubicBezTo>
                  <a:close/>
                  <a:moveTo>
                    <a:pt x="206" y="56"/>
                  </a:moveTo>
                  <a:cubicBezTo>
                    <a:pt x="206" y="57"/>
                    <a:pt x="207" y="58"/>
                    <a:pt x="208" y="59"/>
                  </a:cubicBezTo>
                  <a:cubicBezTo>
                    <a:pt x="207" y="59"/>
                    <a:pt x="206" y="59"/>
                    <a:pt x="206" y="59"/>
                  </a:cubicBezTo>
                  <a:cubicBezTo>
                    <a:pt x="205" y="59"/>
                    <a:pt x="205" y="59"/>
                    <a:pt x="205" y="59"/>
                  </a:cubicBezTo>
                  <a:cubicBezTo>
                    <a:pt x="206" y="60"/>
                    <a:pt x="207" y="60"/>
                    <a:pt x="208" y="61"/>
                  </a:cubicBezTo>
                  <a:cubicBezTo>
                    <a:pt x="207" y="60"/>
                    <a:pt x="206" y="60"/>
                    <a:pt x="205" y="60"/>
                  </a:cubicBezTo>
                  <a:cubicBezTo>
                    <a:pt x="205" y="59"/>
                    <a:pt x="205" y="57"/>
                    <a:pt x="206" y="56"/>
                  </a:cubicBezTo>
                  <a:close/>
                  <a:moveTo>
                    <a:pt x="100" y="206"/>
                  </a:moveTo>
                  <a:cubicBezTo>
                    <a:pt x="59" y="196"/>
                    <a:pt x="26" y="163"/>
                    <a:pt x="21" y="121"/>
                  </a:cubicBezTo>
                  <a:cubicBezTo>
                    <a:pt x="22" y="121"/>
                    <a:pt x="22" y="121"/>
                    <a:pt x="22" y="121"/>
                  </a:cubicBezTo>
                  <a:cubicBezTo>
                    <a:pt x="23" y="115"/>
                    <a:pt x="24" y="110"/>
                    <a:pt x="29" y="105"/>
                  </a:cubicBezTo>
                  <a:cubicBezTo>
                    <a:pt x="32" y="103"/>
                    <a:pt x="35" y="100"/>
                    <a:pt x="37" y="96"/>
                  </a:cubicBezTo>
                  <a:cubicBezTo>
                    <a:pt x="39" y="92"/>
                    <a:pt x="41" y="86"/>
                    <a:pt x="45" y="83"/>
                  </a:cubicBezTo>
                  <a:cubicBezTo>
                    <a:pt x="49" y="82"/>
                    <a:pt x="46" y="89"/>
                    <a:pt x="46" y="88"/>
                  </a:cubicBezTo>
                  <a:cubicBezTo>
                    <a:pt x="46" y="89"/>
                    <a:pt x="45" y="90"/>
                    <a:pt x="45" y="90"/>
                  </a:cubicBezTo>
                  <a:cubicBezTo>
                    <a:pt x="44" y="91"/>
                    <a:pt x="43" y="93"/>
                    <a:pt x="42" y="94"/>
                  </a:cubicBezTo>
                  <a:cubicBezTo>
                    <a:pt x="40" y="97"/>
                    <a:pt x="37" y="101"/>
                    <a:pt x="38" y="106"/>
                  </a:cubicBezTo>
                  <a:cubicBezTo>
                    <a:pt x="39" y="109"/>
                    <a:pt x="44" y="111"/>
                    <a:pt x="47" y="111"/>
                  </a:cubicBezTo>
                  <a:cubicBezTo>
                    <a:pt x="50" y="112"/>
                    <a:pt x="55" y="113"/>
                    <a:pt x="57" y="110"/>
                  </a:cubicBezTo>
                  <a:cubicBezTo>
                    <a:pt x="60" y="107"/>
                    <a:pt x="60" y="104"/>
                    <a:pt x="60" y="101"/>
                  </a:cubicBezTo>
                  <a:cubicBezTo>
                    <a:pt x="60" y="95"/>
                    <a:pt x="59" y="88"/>
                    <a:pt x="62" y="83"/>
                  </a:cubicBezTo>
                  <a:cubicBezTo>
                    <a:pt x="65" y="83"/>
                    <a:pt x="66" y="85"/>
                    <a:pt x="65" y="87"/>
                  </a:cubicBezTo>
                  <a:cubicBezTo>
                    <a:pt x="65" y="87"/>
                    <a:pt x="65" y="88"/>
                    <a:pt x="65" y="88"/>
                  </a:cubicBezTo>
                  <a:cubicBezTo>
                    <a:pt x="64" y="90"/>
                    <a:pt x="64" y="91"/>
                    <a:pt x="63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0" y="102"/>
                    <a:pt x="61" y="106"/>
                    <a:pt x="60" y="109"/>
                  </a:cubicBezTo>
                  <a:cubicBezTo>
                    <a:pt x="58" y="112"/>
                    <a:pt x="56" y="114"/>
                    <a:pt x="55" y="117"/>
                  </a:cubicBezTo>
                  <a:cubicBezTo>
                    <a:pt x="53" y="120"/>
                    <a:pt x="52" y="123"/>
                    <a:pt x="54" y="126"/>
                  </a:cubicBezTo>
                  <a:cubicBezTo>
                    <a:pt x="58" y="133"/>
                    <a:pt x="66" y="134"/>
                    <a:pt x="72" y="138"/>
                  </a:cubicBezTo>
                  <a:cubicBezTo>
                    <a:pt x="78" y="142"/>
                    <a:pt x="74" y="148"/>
                    <a:pt x="77" y="153"/>
                  </a:cubicBezTo>
                  <a:cubicBezTo>
                    <a:pt x="80" y="157"/>
                    <a:pt x="84" y="159"/>
                    <a:pt x="89" y="161"/>
                  </a:cubicBezTo>
                  <a:cubicBezTo>
                    <a:pt x="95" y="164"/>
                    <a:pt x="101" y="167"/>
                    <a:pt x="107" y="172"/>
                  </a:cubicBezTo>
                  <a:cubicBezTo>
                    <a:pt x="111" y="175"/>
                    <a:pt x="116" y="178"/>
                    <a:pt x="121" y="178"/>
                  </a:cubicBezTo>
                  <a:cubicBezTo>
                    <a:pt x="126" y="179"/>
                    <a:pt x="132" y="178"/>
                    <a:pt x="134" y="173"/>
                  </a:cubicBezTo>
                  <a:cubicBezTo>
                    <a:pt x="137" y="167"/>
                    <a:pt x="136" y="160"/>
                    <a:pt x="134" y="153"/>
                  </a:cubicBezTo>
                  <a:cubicBezTo>
                    <a:pt x="133" y="150"/>
                    <a:pt x="133" y="146"/>
                    <a:pt x="131" y="143"/>
                  </a:cubicBezTo>
                  <a:cubicBezTo>
                    <a:pt x="130" y="139"/>
                    <a:pt x="126" y="134"/>
                    <a:pt x="126" y="130"/>
                  </a:cubicBezTo>
                  <a:cubicBezTo>
                    <a:pt x="126" y="126"/>
                    <a:pt x="127" y="123"/>
                    <a:pt x="127" y="120"/>
                  </a:cubicBezTo>
                  <a:cubicBezTo>
                    <a:pt x="126" y="118"/>
                    <a:pt x="126" y="116"/>
                    <a:pt x="125" y="113"/>
                  </a:cubicBezTo>
                  <a:cubicBezTo>
                    <a:pt x="123" y="108"/>
                    <a:pt x="120" y="100"/>
                    <a:pt x="126" y="97"/>
                  </a:cubicBezTo>
                  <a:cubicBezTo>
                    <a:pt x="134" y="92"/>
                    <a:pt x="149" y="95"/>
                    <a:pt x="154" y="85"/>
                  </a:cubicBezTo>
                  <a:cubicBezTo>
                    <a:pt x="163" y="65"/>
                    <a:pt x="136" y="46"/>
                    <a:pt x="120" y="43"/>
                  </a:cubicBezTo>
                  <a:cubicBezTo>
                    <a:pt x="115" y="41"/>
                    <a:pt x="110" y="41"/>
                    <a:pt x="105" y="43"/>
                  </a:cubicBezTo>
                  <a:cubicBezTo>
                    <a:pt x="101" y="44"/>
                    <a:pt x="98" y="48"/>
                    <a:pt x="95" y="51"/>
                  </a:cubicBezTo>
                  <a:cubicBezTo>
                    <a:pt x="91" y="56"/>
                    <a:pt x="87" y="60"/>
                    <a:pt x="81" y="63"/>
                  </a:cubicBezTo>
                  <a:cubicBezTo>
                    <a:pt x="76" y="65"/>
                    <a:pt x="70" y="67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2" y="68"/>
                    <a:pt x="62" y="66"/>
                    <a:pt x="64" y="65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68" y="64"/>
                    <a:pt x="72" y="62"/>
                    <a:pt x="72" y="59"/>
                  </a:cubicBezTo>
                  <a:cubicBezTo>
                    <a:pt x="72" y="56"/>
                    <a:pt x="71" y="54"/>
                    <a:pt x="68" y="54"/>
                  </a:cubicBezTo>
                  <a:cubicBezTo>
                    <a:pt x="65" y="55"/>
                    <a:pt x="63" y="58"/>
                    <a:pt x="60" y="60"/>
                  </a:cubicBezTo>
                  <a:cubicBezTo>
                    <a:pt x="56" y="62"/>
                    <a:pt x="58" y="56"/>
                    <a:pt x="59" y="56"/>
                  </a:cubicBezTo>
                  <a:cubicBezTo>
                    <a:pt x="60" y="55"/>
                    <a:pt x="61" y="54"/>
                    <a:pt x="62" y="54"/>
                  </a:cubicBezTo>
                  <a:cubicBezTo>
                    <a:pt x="63" y="52"/>
                    <a:pt x="66" y="51"/>
                    <a:pt x="68" y="51"/>
                  </a:cubicBezTo>
                  <a:cubicBezTo>
                    <a:pt x="71" y="50"/>
                    <a:pt x="74" y="56"/>
                    <a:pt x="77" y="53"/>
                  </a:cubicBezTo>
                  <a:cubicBezTo>
                    <a:pt x="82" y="50"/>
                    <a:pt x="81" y="44"/>
                    <a:pt x="85" y="41"/>
                  </a:cubicBezTo>
                  <a:cubicBezTo>
                    <a:pt x="89" y="37"/>
                    <a:pt x="93" y="38"/>
                    <a:pt x="97" y="41"/>
                  </a:cubicBezTo>
                  <a:cubicBezTo>
                    <a:pt x="98" y="41"/>
                    <a:pt x="100" y="42"/>
                    <a:pt x="101" y="42"/>
                  </a:cubicBezTo>
                  <a:cubicBezTo>
                    <a:pt x="105" y="42"/>
                    <a:pt x="109" y="41"/>
                    <a:pt x="112" y="40"/>
                  </a:cubicBezTo>
                  <a:cubicBezTo>
                    <a:pt x="117" y="37"/>
                    <a:pt x="117" y="31"/>
                    <a:pt x="111" y="31"/>
                  </a:cubicBezTo>
                  <a:cubicBezTo>
                    <a:pt x="108" y="31"/>
                    <a:pt x="105" y="33"/>
                    <a:pt x="102" y="33"/>
                  </a:cubicBezTo>
                  <a:cubicBezTo>
                    <a:pt x="98" y="33"/>
                    <a:pt x="100" y="30"/>
                    <a:pt x="100" y="28"/>
                  </a:cubicBezTo>
                  <a:cubicBezTo>
                    <a:pt x="100" y="26"/>
                    <a:pt x="100" y="25"/>
                    <a:pt x="99" y="24"/>
                  </a:cubicBezTo>
                  <a:cubicBezTo>
                    <a:pt x="96" y="22"/>
                    <a:pt x="92" y="27"/>
                    <a:pt x="90" y="28"/>
                  </a:cubicBezTo>
                  <a:cubicBezTo>
                    <a:pt x="87" y="29"/>
                    <a:pt x="83" y="31"/>
                    <a:pt x="80" y="31"/>
                  </a:cubicBezTo>
                  <a:cubicBezTo>
                    <a:pt x="79" y="30"/>
                    <a:pt x="80" y="29"/>
                    <a:pt x="81" y="29"/>
                  </a:cubicBezTo>
                  <a:cubicBezTo>
                    <a:pt x="81" y="29"/>
                    <a:pt x="82" y="29"/>
                    <a:pt x="82" y="29"/>
                  </a:cubicBezTo>
                  <a:cubicBezTo>
                    <a:pt x="83" y="30"/>
                    <a:pt x="84" y="30"/>
                    <a:pt x="84" y="29"/>
                  </a:cubicBezTo>
                  <a:cubicBezTo>
                    <a:pt x="86" y="29"/>
                    <a:pt x="89" y="26"/>
                    <a:pt x="87" y="25"/>
                  </a:cubicBezTo>
                  <a:cubicBezTo>
                    <a:pt x="85" y="23"/>
                    <a:pt x="84" y="23"/>
                    <a:pt x="82" y="22"/>
                  </a:cubicBezTo>
                  <a:cubicBezTo>
                    <a:pt x="115" y="9"/>
                    <a:pt x="155" y="12"/>
                    <a:pt x="184" y="34"/>
                  </a:cubicBezTo>
                  <a:cubicBezTo>
                    <a:pt x="191" y="39"/>
                    <a:pt x="198" y="45"/>
                    <a:pt x="203" y="52"/>
                  </a:cubicBezTo>
                  <a:cubicBezTo>
                    <a:pt x="203" y="56"/>
                    <a:pt x="202" y="60"/>
                    <a:pt x="202" y="64"/>
                  </a:cubicBezTo>
                  <a:cubicBezTo>
                    <a:pt x="202" y="66"/>
                    <a:pt x="203" y="69"/>
                    <a:pt x="204" y="71"/>
                  </a:cubicBezTo>
                  <a:cubicBezTo>
                    <a:pt x="206" y="73"/>
                    <a:pt x="207" y="78"/>
                    <a:pt x="203" y="80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0" y="81"/>
                    <a:pt x="199" y="83"/>
                    <a:pt x="198" y="85"/>
                  </a:cubicBezTo>
                  <a:cubicBezTo>
                    <a:pt x="198" y="86"/>
                    <a:pt x="198" y="88"/>
                    <a:pt x="199" y="90"/>
                  </a:cubicBezTo>
                  <a:cubicBezTo>
                    <a:pt x="199" y="92"/>
                    <a:pt x="197" y="93"/>
                    <a:pt x="197" y="94"/>
                  </a:cubicBezTo>
                  <a:cubicBezTo>
                    <a:pt x="195" y="98"/>
                    <a:pt x="197" y="102"/>
                    <a:pt x="199" y="104"/>
                  </a:cubicBezTo>
                  <a:cubicBezTo>
                    <a:pt x="202" y="107"/>
                    <a:pt x="203" y="110"/>
                    <a:pt x="203" y="114"/>
                  </a:cubicBezTo>
                  <a:cubicBezTo>
                    <a:pt x="203" y="116"/>
                    <a:pt x="203" y="118"/>
                    <a:pt x="204" y="120"/>
                  </a:cubicBezTo>
                  <a:cubicBezTo>
                    <a:pt x="205" y="122"/>
                    <a:pt x="207" y="123"/>
                    <a:pt x="209" y="123"/>
                  </a:cubicBezTo>
                  <a:cubicBezTo>
                    <a:pt x="210" y="123"/>
                    <a:pt x="211" y="122"/>
                    <a:pt x="212" y="121"/>
                  </a:cubicBezTo>
                  <a:cubicBezTo>
                    <a:pt x="215" y="118"/>
                    <a:pt x="215" y="125"/>
                    <a:pt x="215" y="127"/>
                  </a:cubicBezTo>
                  <a:cubicBezTo>
                    <a:pt x="215" y="129"/>
                    <a:pt x="214" y="132"/>
                    <a:pt x="215" y="134"/>
                  </a:cubicBezTo>
                  <a:cubicBezTo>
                    <a:pt x="216" y="137"/>
                    <a:pt x="217" y="140"/>
                    <a:pt x="218" y="144"/>
                  </a:cubicBezTo>
                  <a:cubicBezTo>
                    <a:pt x="218" y="144"/>
                    <a:pt x="218" y="144"/>
                    <a:pt x="218" y="145"/>
                  </a:cubicBezTo>
                  <a:cubicBezTo>
                    <a:pt x="217" y="147"/>
                    <a:pt x="216" y="150"/>
                    <a:pt x="214" y="153"/>
                  </a:cubicBezTo>
                  <a:cubicBezTo>
                    <a:pt x="193" y="194"/>
                    <a:pt x="145" y="216"/>
                    <a:pt x="100" y="206"/>
                  </a:cubicBezTo>
                  <a:close/>
                  <a:moveTo>
                    <a:pt x="161" y="204"/>
                  </a:moveTo>
                  <a:cubicBezTo>
                    <a:pt x="162" y="204"/>
                    <a:pt x="163" y="203"/>
                    <a:pt x="164" y="203"/>
                  </a:cubicBezTo>
                  <a:cubicBezTo>
                    <a:pt x="165" y="205"/>
                    <a:pt x="167" y="207"/>
                    <a:pt x="168" y="209"/>
                  </a:cubicBezTo>
                  <a:cubicBezTo>
                    <a:pt x="170" y="211"/>
                    <a:pt x="174" y="216"/>
                    <a:pt x="172" y="218"/>
                  </a:cubicBezTo>
                  <a:cubicBezTo>
                    <a:pt x="169" y="223"/>
                    <a:pt x="163" y="209"/>
                    <a:pt x="161" y="204"/>
                  </a:cubicBezTo>
                  <a:close/>
                  <a:moveTo>
                    <a:pt x="128" y="221"/>
                  </a:moveTo>
                  <a:cubicBezTo>
                    <a:pt x="128" y="222"/>
                    <a:pt x="128" y="222"/>
                    <a:pt x="128" y="223"/>
                  </a:cubicBezTo>
                  <a:cubicBezTo>
                    <a:pt x="125" y="223"/>
                    <a:pt x="122" y="222"/>
                    <a:pt x="119" y="221"/>
                  </a:cubicBezTo>
                  <a:cubicBezTo>
                    <a:pt x="121" y="221"/>
                    <a:pt x="124" y="221"/>
                    <a:pt x="126" y="221"/>
                  </a:cubicBezTo>
                  <a:cubicBezTo>
                    <a:pt x="127" y="221"/>
                    <a:pt x="127" y="221"/>
                    <a:pt x="128" y="221"/>
                  </a:cubicBezTo>
                  <a:close/>
                  <a:moveTo>
                    <a:pt x="115" y="227"/>
                  </a:moveTo>
                  <a:cubicBezTo>
                    <a:pt x="119" y="228"/>
                    <a:pt x="123" y="230"/>
                    <a:pt x="126" y="232"/>
                  </a:cubicBezTo>
                  <a:cubicBezTo>
                    <a:pt x="127" y="232"/>
                    <a:pt x="129" y="233"/>
                    <a:pt x="130" y="234"/>
                  </a:cubicBezTo>
                  <a:cubicBezTo>
                    <a:pt x="131" y="234"/>
                    <a:pt x="131" y="234"/>
                    <a:pt x="131" y="234"/>
                  </a:cubicBezTo>
                  <a:cubicBezTo>
                    <a:pt x="131" y="234"/>
                    <a:pt x="131" y="234"/>
                    <a:pt x="131" y="234"/>
                  </a:cubicBezTo>
                  <a:cubicBezTo>
                    <a:pt x="125" y="233"/>
                    <a:pt x="120" y="231"/>
                    <a:pt x="115" y="229"/>
                  </a:cubicBezTo>
                  <a:cubicBezTo>
                    <a:pt x="115" y="228"/>
                    <a:pt x="115" y="227"/>
                    <a:pt x="115" y="227"/>
                  </a:cubicBezTo>
                  <a:cubicBezTo>
                    <a:pt x="115" y="227"/>
                    <a:pt x="115" y="227"/>
                    <a:pt x="115" y="227"/>
                  </a:cubicBezTo>
                  <a:close/>
                  <a:moveTo>
                    <a:pt x="114" y="230"/>
                  </a:moveTo>
                  <a:cubicBezTo>
                    <a:pt x="118" y="231"/>
                    <a:pt x="121" y="233"/>
                    <a:pt x="124" y="234"/>
                  </a:cubicBezTo>
                  <a:cubicBezTo>
                    <a:pt x="126" y="235"/>
                    <a:pt x="130" y="237"/>
                    <a:pt x="132" y="237"/>
                  </a:cubicBezTo>
                  <a:cubicBezTo>
                    <a:pt x="132" y="237"/>
                    <a:pt x="132" y="237"/>
                    <a:pt x="132" y="237"/>
                  </a:cubicBezTo>
                  <a:cubicBezTo>
                    <a:pt x="126" y="237"/>
                    <a:pt x="120" y="235"/>
                    <a:pt x="114" y="233"/>
                  </a:cubicBezTo>
                  <a:cubicBezTo>
                    <a:pt x="114" y="233"/>
                    <a:pt x="114" y="233"/>
                    <a:pt x="114" y="233"/>
                  </a:cubicBezTo>
                  <a:cubicBezTo>
                    <a:pt x="114" y="232"/>
                    <a:pt x="114" y="231"/>
                    <a:pt x="114" y="230"/>
                  </a:cubicBezTo>
                  <a:close/>
                  <a:moveTo>
                    <a:pt x="109" y="246"/>
                  </a:moveTo>
                  <a:cubicBezTo>
                    <a:pt x="119" y="252"/>
                    <a:pt x="131" y="255"/>
                    <a:pt x="142" y="259"/>
                  </a:cubicBezTo>
                  <a:cubicBezTo>
                    <a:pt x="148" y="261"/>
                    <a:pt x="154" y="263"/>
                    <a:pt x="160" y="265"/>
                  </a:cubicBezTo>
                  <a:cubicBezTo>
                    <a:pt x="166" y="267"/>
                    <a:pt x="173" y="270"/>
                    <a:pt x="178" y="271"/>
                  </a:cubicBezTo>
                  <a:cubicBezTo>
                    <a:pt x="164" y="268"/>
                    <a:pt x="151" y="264"/>
                    <a:pt x="137" y="259"/>
                  </a:cubicBezTo>
                  <a:cubicBezTo>
                    <a:pt x="131" y="257"/>
                    <a:pt x="124" y="255"/>
                    <a:pt x="118" y="253"/>
                  </a:cubicBezTo>
                  <a:cubicBezTo>
                    <a:pt x="115" y="253"/>
                    <a:pt x="113" y="252"/>
                    <a:pt x="110" y="252"/>
                  </a:cubicBezTo>
                  <a:cubicBezTo>
                    <a:pt x="107" y="251"/>
                    <a:pt x="103" y="249"/>
                    <a:pt x="99" y="248"/>
                  </a:cubicBezTo>
                  <a:cubicBezTo>
                    <a:pt x="103" y="247"/>
                    <a:pt x="106" y="247"/>
                    <a:pt x="109" y="246"/>
                  </a:cubicBezTo>
                  <a:close/>
                  <a:moveTo>
                    <a:pt x="98" y="248"/>
                  </a:moveTo>
                  <a:cubicBezTo>
                    <a:pt x="102" y="250"/>
                    <a:pt x="105" y="251"/>
                    <a:pt x="109" y="252"/>
                  </a:cubicBezTo>
                  <a:cubicBezTo>
                    <a:pt x="112" y="253"/>
                    <a:pt x="114" y="254"/>
                    <a:pt x="116" y="255"/>
                  </a:cubicBezTo>
                  <a:cubicBezTo>
                    <a:pt x="122" y="257"/>
                    <a:pt x="128" y="259"/>
                    <a:pt x="134" y="261"/>
                  </a:cubicBezTo>
                  <a:cubicBezTo>
                    <a:pt x="141" y="264"/>
                    <a:pt x="148" y="266"/>
                    <a:pt x="154" y="268"/>
                  </a:cubicBezTo>
                  <a:cubicBezTo>
                    <a:pt x="158" y="269"/>
                    <a:pt x="161" y="270"/>
                    <a:pt x="164" y="271"/>
                  </a:cubicBezTo>
                  <a:cubicBezTo>
                    <a:pt x="166" y="272"/>
                    <a:pt x="167" y="272"/>
                    <a:pt x="169" y="273"/>
                  </a:cubicBezTo>
                  <a:cubicBezTo>
                    <a:pt x="168" y="272"/>
                    <a:pt x="167" y="272"/>
                    <a:pt x="166" y="272"/>
                  </a:cubicBezTo>
                  <a:cubicBezTo>
                    <a:pt x="152" y="270"/>
                    <a:pt x="140" y="265"/>
                    <a:pt x="127" y="260"/>
                  </a:cubicBezTo>
                  <a:cubicBezTo>
                    <a:pt x="115" y="256"/>
                    <a:pt x="103" y="253"/>
                    <a:pt x="90" y="250"/>
                  </a:cubicBezTo>
                  <a:cubicBezTo>
                    <a:pt x="93" y="249"/>
                    <a:pt x="95" y="249"/>
                    <a:pt x="98" y="248"/>
                  </a:cubicBezTo>
                  <a:close/>
                  <a:moveTo>
                    <a:pt x="89" y="250"/>
                  </a:moveTo>
                  <a:cubicBezTo>
                    <a:pt x="89" y="250"/>
                    <a:pt x="89" y="250"/>
                    <a:pt x="89" y="250"/>
                  </a:cubicBezTo>
                  <a:cubicBezTo>
                    <a:pt x="101" y="254"/>
                    <a:pt x="112" y="259"/>
                    <a:pt x="124" y="263"/>
                  </a:cubicBezTo>
                  <a:cubicBezTo>
                    <a:pt x="130" y="266"/>
                    <a:pt x="136" y="268"/>
                    <a:pt x="142" y="269"/>
                  </a:cubicBezTo>
                  <a:cubicBezTo>
                    <a:pt x="145" y="270"/>
                    <a:pt x="147" y="271"/>
                    <a:pt x="150" y="272"/>
                  </a:cubicBezTo>
                  <a:cubicBezTo>
                    <a:pt x="151" y="272"/>
                    <a:pt x="157" y="274"/>
                    <a:pt x="153" y="273"/>
                  </a:cubicBezTo>
                  <a:cubicBezTo>
                    <a:pt x="147" y="271"/>
                    <a:pt x="141" y="269"/>
                    <a:pt x="135" y="268"/>
                  </a:cubicBezTo>
                  <a:cubicBezTo>
                    <a:pt x="129" y="266"/>
                    <a:pt x="124" y="264"/>
                    <a:pt x="118" y="262"/>
                  </a:cubicBezTo>
                  <a:cubicBezTo>
                    <a:pt x="107" y="258"/>
                    <a:pt x="95" y="254"/>
                    <a:pt x="83" y="252"/>
                  </a:cubicBezTo>
                  <a:cubicBezTo>
                    <a:pt x="85" y="251"/>
                    <a:pt x="87" y="251"/>
                    <a:pt x="89" y="250"/>
                  </a:cubicBezTo>
                  <a:close/>
                  <a:moveTo>
                    <a:pt x="72" y="256"/>
                  </a:moveTo>
                  <a:cubicBezTo>
                    <a:pt x="75" y="257"/>
                    <a:pt x="78" y="258"/>
                    <a:pt x="81" y="259"/>
                  </a:cubicBezTo>
                  <a:cubicBezTo>
                    <a:pt x="86" y="261"/>
                    <a:pt x="90" y="263"/>
                    <a:pt x="94" y="265"/>
                  </a:cubicBezTo>
                  <a:cubicBezTo>
                    <a:pt x="99" y="267"/>
                    <a:pt x="104" y="269"/>
                    <a:pt x="108" y="271"/>
                  </a:cubicBezTo>
                  <a:cubicBezTo>
                    <a:pt x="104" y="270"/>
                    <a:pt x="100" y="268"/>
                    <a:pt x="96" y="267"/>
                  </a:cubicBezTo>
                  <a:cubicBezTo>
                    <a:pt x="86" y="264"/>
                    <a:pt x="77" y="260"/>
                    <a:pt x="67" y="257"/>
                  </a:cubicBezTo>
                  <a:cubicBezTo>
                    <a:pt x="69" y="257"/>
                    <a:pt x="71" y="256"/>
                    <a:pt x="72" y="256"/>
                  </a:cubicBezTo>
                  <a:close/>
                  <a:moveTo>
                    <a:pt x="63" y="259"/>
                  </a:moveTo>
                  <a:cubicBezTo>
                    <a:pt x="71" y="266"/>
                    <a:pt x="82" y="268"/>
                    <a:pt x="91" y="273"/>
                  </a:cubicBezTo>
                  <a:cubicBezTo>
                    <a:pt x="92" y="274"/>
                    <a:pt x="94" y="275"/>
                    <a:pt x="95" y="275"/>
                  </a:cubicBezTo>
                  <a:cubicBezTo>
                    <a:pt x="93" y="275"/>
                    <a:pt x="91" y="274"/>
                    <a:pt x="90" y="274"/>
                  </a:cubicBezTo>
                  <a:cubicBezTo>
                    <a:pt x="87" y="273"/>
                    <a:pt x="84" y="272"/>
                    <a:pt x="81" y="270"/>
                  </a:cubicBezTo>
                  <a:cubicBezTo>
                    <a:pt x="77" y="268"/>
                    <a:pt x="72" y="267"/>
                    <a:pt x="67" y="266"/>
                  </a:cubicBezTo>
                  <a:cubicBezTo>
                    <a:pt x="66" y="265"/>
                    <a:pt x="66" y="265"/>
                    <a:pt x="66" y="265"/>
                  </a:cubicBezTo>
                  <a:cubicBezTo>
                    <a:pt x="64" y="264"/>
                    <a:pt x="61" y="263"/>
                    <a:pt x="59" y="262"/>
                  </a:cubicBezTo>
                  <a:cubicBezTo>
                    <a:pt x="59" y="262"/>
                    <a:pt x="59" y="262"/>
                    <a:pt x="59" y="262"/>
                  </a:cubicBezTo>
                  <a:cubicBezTo>
                    <a:pt x="60" y="261"/>
                    <a:pt x="61" y="260"/>
                    <a:pt x="63" y="259"/>
                  </a:cubicBezTo>
                  <a:close/>
                  <a:moveTo>
                    <a:pt x="55" y="266"/>
                  </a:moveTo>
                  <a:cubicBezTo>
                    <a:pt x="58" y="269"/>
                    <a:pt x="63" y="270"/>
                    <a:pt x="67" y="272"/>
                  </a:cubicBezTo>
                  <a:cubicBezTo>
                    <a:pt x="67" y="272"/>
                    <a:pt x="67" y="272"/>
                    <a:pt x="67" y="272"/>
                  </a:cubicBezTo>
                  <a:cubicBezTo>
                    <a:pt x="65" y="272"/>
                    <a:pt x="64" y="271"/>
                    <a:pt x="62" y="271"/>
                  </a:cubicBezTo>
                  <a:cubicBezTo>
                    <a:pt x="60" y="270"/>
                    <a:pt x="57" y="269"/>
                    <a:pt x="55" y="268"/>
                  </a:cubicBezTo>
                  <a:cubicBezTo>
                    <a:pt x="55" y="268"/>
                    <a:pt x="54" y="268"/>
                    <a:pt x="54" y="268"/>
                  </a:cubicBezTo>
                  <a:cubicBezTo>
                    <a:pt x="54" y="267"/>
                    <a:pt x="54" y="267"/>
                    <a:pt x="55" y="266"/>
                  </a:cubicBezTo>
                  <a:cubicBezTo>
                    <a:pt x="55" y="266"/>
                    <a:pt x="55" y="266"/>
                    <a:pt x="55" y="266"/>
                  </a:cubicBezTo>
                  <a:close/>
                  <a:moveTo>
                    <a:pt x="57" y="266"/>
                  </a:moveTo>
                  <a:cubicBezTo>
                    <a:pt x="58" y="267"/>
                    <a:pt x="59" y="267"/>
                    <a:pt x="61" y="267"/>
                  </a:cubicBezTo>
                  <a:cubicBezTo>
                    <a:pt x="68" y="270"/>
                    <a:pt x="75" y="272"/>
                    <a:pt x="82" y="275"/>
                  </a:cubicBezTo>
                  <a:cubicBezTo>
                    <a:pt x="78" y="274"/>
                    <a:pt x="74" y="274"/>
                    <a:pt x="70" y="273"/>
                  </a:cubicBezTo>
                  <a:cubicBezTo>
                    <a:pt x="70" y="273"/>
                    <a:pt x="70" y="273"/>
                    <a:pt x="70" y="273"/>
                  </a:cubicBezTo>
                  <a:cubicBezTo>
                    <a:pt x="66" y="271"/>
                    <a:pt x="63" y="270"/>
                    <a:pt x="60" y="268"/>
                  </a:cubicBezTo>
                  <a:cubicBezTo>
                    <a:pt x="59" y="268"/>
                    <a:pt x="58" y="267"/>
                    <a:pt x="58" y="267"/>
                  </a:cubicBezTo>
                  <a:cubicBezTo>
                    <a:pt x="57" y="267"/>
                    <a:pt x="57" y="266"/>
                    <a:pt x="57" y="266"/>
                  </a:cubicBezTo>
                  <a:close/>
                  <a:moveTo>
                    <a:pt x="69" y="267"/>
                  </a:moveTo>
                  <a:cubicBezTo>
                    <a:pt x="71" y="267"/>
                    <a:pt x="73" y="268"/>
                    <a:pt x="75" y="269"/>
                  </a:cubicBezTo>
                  <a:cubicBezTo>
                    <a:pt x="81" y="271"/>
                    <a:pt x="86" y="274"/>
                    <a:pt x="92" y="275"/>
                  </a:cubicBezTo>
                  <a:cubicBezTo>
                    <a:pt x="90" y="275"/>
                    <a:pt x="87" y="275"/>
                    <a:pt x="84" y="275"/>
                  </a:cubicBezTo>
                  <a:cubicBezTo>
                    <a:pt x="84" y="275"/>
                    <a:pt x="84" y="275"/>
                    <a:pt x="84" y="275"/>
                  </a:cubicBezTo>
                  <a:cubicBezTo>
                    <a:pt x="84" y="275"/>
                    <a:pt x="84" y="274"/>
                    <a:pt x="83" y="274"/>
                  </a:cubicBezTo>
                  <a:cubicBezTo>
                    <a:pt x="79" y="271"/>
                    <a:pt x="74" y="269"/>
                    <a:pt x="69" y="267"/>
                  </a:cubicBezTo>
                  <a:close/>
                  <a:moveTo>
                    <a:pt x="108" y="276"/>
                  </a:moveTo>
                  <a:cubicBezTo>
                    <a:pt x="93" y="272"/>
                    <a:pt x="78" y="265"/>
                    <a:pt x="64" y="259"/>
                  </a:cubicBezTo>
                  <a:cubicBezTo>
                    <a:pt x="65" y="258"/>
                    <a:pt x="66" y="258"/>
                    <a:pt x="67" y="258"/>
                  </a:cubicBezTo>
                  <a:cubicBezTo>
                    <a:pt x="67" y="258"/>
                    <a:pt x="67" y="258"/>
                    <a:pt x="67" y="258"/>
                  </a:cubicBezTo>
                  <a:cubicBezTo>
                    <a:pt x="75" y="262"/>
                    <a:pt x="83" y="265"/>
                    <a:pt x="90" y="268"/>
                  </a:cubicBezTo>
                  <a:cubicBezTo>
                    <a:pt x="94" y="269"/>
                    <a:pt x="97" y="271"/>
                    <a:pt x="101" y="272"/>
                  </a:cubicBezTo>
                  <a:cubicBezTo>
                    <a:pt x="103" y="273"/>
                    <a:pt x="106" y="274"/>
                    <a:pt x="108" y="275"/>
                  </a:cubicBezTo>
                  <a:cubicBezTo>
                    <a:pt x="109" y="276"/>
                    <a:pt x="109" y="276"/>
                    <a:pt x="110" y="276"/>
                  </a:cubicBezTo>
                  <a:cubicBezTo>
                    <a:pt x="110" y="276"/>
                    <a:pt x="110" y="276"/>
                    <a:pt x="110" y="276"/>
                  </a:cubicBezTo>
                  <a:cubicBezTo>
                    <a:pt x="109" y="276"/>
                    <a:pt x="109" y="276"/>
                    <a:pt x="108" y="276"/>
                  </a:cubicBezTo>
                  <a:close/>
                  <a:moveTo>
                    <a:pt x="83" y="259"/>
                  </a:moveTo>
                  <a:cubicBezTo>
                    <a:pt x="93" y="263"/>
                    <a:pt x="102" y="266"/>
                    <a:pt x="112" y="268"/>
                  </a:cubicBezTo>
                  <a:cubicBezTo>
                    <a:pt x="117" y="270"/>
                    <a:pt x="122" y="272"/>
                    <a:pt x="128" y="274"/>
                  </a:cubicBezTo>
                  <a:cubicBezTo>
                    <a:pt x="129" y="275"/>
                    <a:pt x="131" y="275"/>
                    <a:pt x="133" y="276"/>
                  </a:cubicBezTo>
                  <a:cubicBezTo>
                    <a:pt x="130" y="276"/>
                    <a:pt x="127" y="276"/>
                    <a:pt x="124" y="276"/>
                  </a:cubicBezTo>
                  <a:cubicBezTo>
                    <a:pt x="113" y="272"/>
                    <a:pt x="102" y="268"/>
                    <a:pt x="92" y="263"/>
                  </a:cubicBezTo>
                  <a:cubicBezTo>
                    <a:pt x="89" y="262"/>
                    <a:pt x="86" y="261"/>
                    <a:pt x="83" y="259"/>
                  </a:cubicBezTo>
                  <a:close/>
                  <a:moveTo>
                    <a:pt x="139" y="275"/>
                  </a:moveTo>
                  <a:cubicBezTo>
                    <a:pt x="131" y="270"/>
                    <a:pt x="122" y="268"/>
                    <a:pt x="113" y="265"/>
                  </a:cubicBezTo>
                  <a:cubicBezTo>
                    <a:pt x="108" y="264"/>
                    <a:pt x="102" y="262"/>
                    <a:pt x="96" y="260"/>
                  </a:cubicBezTo>
                  <a:cubicBezTo>
                    <a:pt x="93" y="259"/>
                    <a:pt x="90" y="258"/>
                    <a:pt x="87" y="256"/>
                  </a:cubicBezTo>
                  <a:cubicBezTo>
                    <a:pt x="85" y="255"/>
                    <a:pt x="83" y="254"/>
                    <a:pt x="81" y="253"/>
                  </a:cubicBezTo>
                  <a:cubicBezTo>
                    <a:pt x="91" y="256"/>
                    <a:pt x="102" y="261"/>
                    <a:pt x="112" y="265"/>
                  </a:cubicBezTo>
                  <a:cubicBezTo>
                    <a:pt x="123" y="268"/>
                    <a:pt x="134" y="272"/>
                    <a:pt x="145" y="275"/>
                  </a:cubicBezTo>
                  <a:cubicBezTo>
                    <a:pt x="143" y="275"/>
                    <a:pt x="141" y="275"/>
                    <a:pt x="139" y="275"/>
                  </a:cubicBezTo>
                  <a:close/>
                  <a:moveTo>
                    <a:pt x="147" y="275"/>
                  </a:moveTo>
                  <a:cubicBezTo>
                    <a:pt x="137" y="270"/>
                    <a:pt x="126" y="268"/>
                    <a:pt x="116" y="264"/>
                  </a:cubicBezTo>
                  <a:cubicBezTo>
                    <a:pt x="110" y="262"/>
                    <a:pt x="104" y="259"/>
                    <a:pt x="98" y="257"/>
                  </a:cubicBezTo>
                  <a:cubicBezTo>
                    <a:pt x="95" y="256"/>
                    <a:pt x="92" y="255"/>
                    <a:pt x="89" y="254"/>
                  </a:cubicBezTo>
                  <a:cubicBezTo>
                    <a:pt x="88" y="254"/>
                    <a:pt x="84" y="253"/>
                    <a:pt x="84" y="253"/>
                  </a:cubicBezTo>
                  <a:cubicBezTo>
                    <a:pt x="85" y="253"/>
                    <a:pt x="86" y="253"/>
                    <a:pt x="88" y="253"/>
                  </a:cubicBezTo>
                  <a:cubicBezTo>
                    <a:pt x="100" y="257"/>
                    <a:pt x="112" y="261"/>
                    <a:pt x="125" y="265"/>
                  </a:cubicBezTo>
                  <a:cubicBezTo>
                    <a:pt x="131" y="267"/>
                    <a:pt x="137" y="269"/>
                    <a:pt x="143" y="271"/>
                  </a:cubicBezTo>
                  <a:cubicBezTo>
                    <a:pt x="147" y="272"/>
                    <a:pt x="151" y="274"/>
                    <a:pt x="156" y="274"/>
                  </a:cubicBezTo>
                  <a:cubicBezTo>
                    <a:pt x="153" y="274"/>
                    <a:pt x="150" y="275"/>
                    <a:pt x="147" y="275"/>
                  </a:cubicBezTo>
                  <a:close/>
                  <a:moveTo>
                    <a:pt x="146" y="275"/>
                  </a:moveTo>
                  <a:cubicBezTo>
                    <a:pt x="146" y="275"/>
                    <a:pt x="146" y="275"/>
                    <a:pt x="146" y="275"/>
                  </a:cubicBezTo>
                  <a:cubicBezTo>
                    <a:pt x="141" y="272"/>
                    <a:pt x="134" y="271"/>
                    <a:pt x="128" y="269"/>
                  </a:cubicBezTo>
                  <a:cubicBezTo>
                    <a:pt x="122" y="267"/>
                    <a:pt x="116" y="265"/>
                    <a:pt x="111" y="263"/>
                  </a:cubicBezTo>
                  <a:cubicBezTo>
                    <a:pt x="108" y="262"/>
                    <a:pt x="105" y="261"/>
                    <a:pt x="102" y="260"/>
                  </a:cubicBezTo>
                  <a:cubicBezTo>
                    <a:pt x="106" y="261"/>
                    <a:pt x="111" y="263"/>
                    <a:pt x="114" y="264"/>
                  </a:cubicBezTo>
                  <a:cubicBezTo>
                    <a:pt x="125" y="268"/>
                    <a:pt x="136" y="270"/>
                    <a:pt x="146" y="275"/>
                  </a:cubicBezTo>
                  <a:close/>
                  <a:moveTo>
                    <a:pt x="80" y="253"/>
                  </a:moveTo>
                  <a:cubicBezTo>
                    <a:pt x="81" y="252"/>
                    <a:pt x="82" y="252"/>
                    <a:pt x="82" y="252"/>
                  </a:cubicBezTo>
                  <a:cubicBezTo>
                    <a:pt x="82" y="252"/>
                    <a:pt x="82" y="252"/>
                    <a:pt x="82" y="252"/>
                  </a:cubicBezTo>
                  <a:cubicBezTo>
                    <a:pt x="84" y="253"/>
                    <a:pt x="85" y="253"/>
                    <a:pt x="86" y="254"/>
                  </a:cubicBezTo>
                  <a:cubicBezTo>
                    <a:pt x="84" y="253"/>
                    <a:pt x="82" y="253"/>
                    <a:pt x="80" y="253"/>
                  </a:cubicBezTo>
                  <a:close/>
                  <a:moveTo>
                    <a:pt x="179" y="272"/>
                  </a:moveTo>
                  <a:cubicBezTo>
                    <a:pt x="174" y="269"/>
                    <a:pt x="168" y="267"/>
                    <a:pt x="162" y="265"/>
                  </a:cubicBezTo>
                  <a:cubicBezTo>
                    <a:pt x="156" y="263"/>
                    <a:pt x="151" y="261"/>
                    <a:pt x="145" y="259"/>
                  </a:cubicBezTo>
                  <a:cubicBezTo>
                    <a:pt x="135" y="255"/>
                    <a:pt x="124" y="253"/>
                    <a:pt x="114" y="248"/>
                  </a:cubicBezTo>
                  <a:cubicBezTo>
                    <a:pt x="115" y="248"/>
                    <a:pt x="116" y="249"/>
                    <a:pt x="117" y="249"/>
                  </a:cubicBezTo>
                  <a:cubicBezTo>
                    <a:pt x="120" y="250"/>
                    <a:pt x="122" y="251"/>
                    <a:pt x="125" y="252"/>
                  </a:cubicBezTo>
                  <a:cubicBezTo>
                    <a:pt x="131" y="254"/>
                    <a:pt x="137" y="255"/>
                    <a:pt x="143" y="257"/>
                  </a:cubicBezTo>
                  <a:cubicBezTo>
                    <a:pt x="149" y="259"/>
                    <a:pt x="155" y="260"/>
                    <a:pt x="161" y="262"/>
                  </a:cubicBezTo>
                  <a:cubicBezTo>
                    <a:pt x="168" y="265"/>
                    <a:pt x="176" y="267"/>
                    <a:pt x="184" y="270"/>
                  </a:cubicBezTo>
                  <a:cubicBezTo>
                    <a:pt x="182" y="271"/>
                    <a:pt x="181" y="271"/>
                    <a:pt x="179" y="272"/>
                  </a:cubicBezTo>
                  <a:close/>
                  <a:moveTo>
                    <a:pt x="111" y="246"/>
                  </a:moveTo>
                  <a:cubicBezTo>
                    <a:pt x="111" y="246"/>
                    <a:pt x="111" y="246"/>
                    <a:pt x="111" y="246"/>
                  </a:cubicBezTo>
                  <a:cubicBezTo>
                    <a:pt x="111" y="246"/>
                    <a:pt x="112" y="246"/>
                    <a:pt x="112" y="246"/>
                  </a:cubicBezTo>
                  <a:cubicBezTo>
                    <a:pt x="114" y="246"/>
                    <a:pt x="116" y="246"/>
                    <a:pt x="118" y="246"/>
                  </a:cubicBezTo>
                  <a:cubicBezTo>
                    <a:pt x="118" y="247"/>
                    <a:pt x="118" y="247"/>
                    <a:pt x="119" y="247"/>
                  </a:cubicBezTo>
                  <a:cubicBezTo>
                    <a:pt x="127" y="251"/>
                    <a:pt x="136" y="254"/>
                    <a:pt x="145" y="257"/>
                  </a:cubicBezTo>
                  <a:cubicBezTo>
                    <a:pt x="133" y="254"/>
                    <a:pt x="122" y="250"/>
                    <a:pt x="111" y="246"/>
                  </a:cubicBezTo>
                  <a:close/>
                  <a:moveTo>
                    <a:pt x="132" y="237"/>
                  </a:moveTo>
                  <a:cubicBezTo>
                    <a:pt x="130" y="235"/>
                    <a:pt x="127" y="234"/>
                    <a:pt x="124" y="233"/>
                  </a:cubicBezTo>
                  <a:cubicBezTo>
                    <a:pt x="123" y="233"/>
                    <a:pt x="121" y="232"/>
                    <a:pt x="119" y="231"/>
                  </a:cubicBezTo>
                  <a:cubicBezTo>
                    <a:pt x="124" y="233"/>
                    <a:pt x="128" y="234"/>
                    <a:pt x="132" y="235"/>
                  </a:cubicBezTo>
                  <a:cubicBezTo>
                    <a:pt x="132" y="236"/>
                    <a:pt x="132" y="236"/>
                    <a:pt x="132" y="237"/>
                  </a:cubicBezTo>
                  <a:close/>
                  <a:moveTo>
                    <a:pt x="127" y="246"/>
                  </a:moveTo>
                  <a:cubicBezTo>
                    <a:pt x="133" y="249"/>
                    <a:pt x="139" y="251"/>
                    <a:pt x="146" y="253"/>
                  </a:cubicBezTo>
                  <a:cubicBezTo>
                    <a:pt x="137" y="251"/>
                    <a:pt x="129" y="249"/>
                    <a:pt x="120" y="246"/>
                  </a:cubicBezTo>
                  <a:cubicBezTo>
                    <a:pt x="123" y="246"/>
                    <a:pt x="125" y="246"/>
                    <a:pt x="127" y="246"/>
                  </a:cubicBezTo>
                  <a:close/>
                  <a:moveTo>
                    <a:pt x="113" y="240"/>
                  </a:moveTo>
                  <a:cubicBezTo>
                    <a:pt x="115" y="241"/>
                    <a:pt x="117" y="242"/>
                    <a:pt x="118" y="243"/>
                  </a:cubicBezTo>
                  <a:cubicBezTo>
                    <a:pt x="118" y="242"/>
                    <a:pt x="115" y="243"/>
                    <a:pt x="115" y="243"/>
                  </a:cubicBezTo>
                  <a:cubicBezTo>
                    <a:pt x="114" y="243"/>
                    <a:pt x="114" y="243"/>
                    <a:pt x="114" y="243"/>
                  </a:cubicBezTo>
                  <a:cubicBezTo>
                    <a:pt x="114" y="243"/>
                    <a:pt x="114" y="243"/>
                    <a:pt x="114" y="243"/>
                  </a:cubicBezTo>
                  <a:cubicBezTo>
                    <a:pt x="113" y="242"/>
                    <a:pt x="113" y="241"/>
                    <a:pt x="113" y="240"/>
                  </a:cubicBezTo>
                  <a:close/>
                  <a:moveTo>
                    <a:pt x="115" y="240"/>
                  </a:moveTo>
                  <a:cubicBezTo>
                    <a:pt x="117" y="240"/>
                    <a:pt x="120" y="241"/>
                    <a:pt x="122" y="241"/>
                  </a:cubicBezTo>
                  <a:cubicBezTo>
                    <a:pt x="124" y="242"/>
                    <a:pt x="127" y="242"/>
                    <a:pt x="129" y="243"/>
                  </a:cubicBezTo>
                  <a:cubicBezTo>
                    <a:pt x="126" y="243"/>
                    <a:pt x="123" y="243"/>
                    <a:pt x="120" y="243"/>
                  </a:cubicBezTo>
                  <a:cubicBezTo>
                    <a:pt x="120" y="243"/>
                    <a:pt x="120" y="243"/>
                    <a:pt x="120" y="243"/>
                  </a:cubicBezTo>
                  <a:cubicBezTo>
                    <a:pt x="119" y="242"/>
                    <a:pt x="116" y="240"/>
                    <a:pt x="115" y="240"/>
                  </a:cubicBezTo>
                  <a:close/>
                  <a:moveTo>
                    <a:pt x="124" y="240"/>
                  </a:moveTo>
                  <a:cubicBezTo>
                    <a:pt x="122" y="240"/>
                    <a:pt x="121" y="239"/>
                    <a:pt x="119" y="239"/>
                  </a:cubicBezTo>
                  <a:cubicBezTo>
                    <a:pt x="119" y="239"/>
                    <a:pt x="113" y="237"/>
                    <a:pt x="117" y="238"/>
                  </a:cubicBezTo>
                  <a:cubicBezTo>
                    <a:pt x="122" y="239"/>
                    <a:pt x="127" y="241"/>
                    <a:pt x="132" y="241"/>
                  </a:cubicBezTo>
                  <a:cubicBezTo>
                    <a:pt x="132" y="241"/>
                    <a:pt x="132" y="242"/>
                    <a:pt x="132" y="242"/>
                  </a:cubicBezTo>
                  <a:cubicBezTo>
                    <a:pt x="132" y="242"/>
                    <a:pt x="132" y="242"/>
                    <a:pt x="132" y="242"/>
                  </a:cubicBezTo>
                  <a:cubicBezTo>
                    <a:pt x="129" y="241"/>
                    <a:pt x="127" y="241"/>
                    <a:pt x="124" y="240"/>
                  </a:cubicBezTo>
                  <a:close/>
                  <a:moveTo>
                    <a:pt x="132" y="240"/>
                  </a:moveTo>
                  <a:cubicBezTo>
                    <a:pt x="130" y="239"/>
                    <a:pt x="127" y="238"/>
                    <a:pt x="125" y="237"/>
                  </a:cubicBezTo>
                  <a:cubicBezTo>
                    <a:pt x="125" y="237"/>
                    <a:pt x="125" y="237"/>
                    <a:pt x="125" y="237"/>
                  </a:cubicBezTo>
                  <a:cubicBezTo>
                    <a:pt x="127" y="238"/>
                    <a:pt x="130" y="238"/>
                    <a:pt x="133" y="238"/>
                  </a:cubicBezTo>
                  <a:cubicBezTo>
                    <a:pt x="133" y="239"/>
                    <a:pt x="133" y="239"/>
                    <a:pt x="132" y="240"/>
                  </a:cubicBezTo>
                  <a:close/>
                  <a:moveTo>
                    <a:pt x="120" y="228"/>
                  </a:moveTo>
                  <a:cubicBezTo>
                    <a:pt x="121" y="228"/>
                    <a:pt x="123" y="229"/>
                    <a:pt x="124" y="229"/>
                  </a:cubicBezTo>
                  <a:cubicBezTo>
                    <a:pt x="126" y="230"/>
                    <a:pt x="129" y="230"/>
                    <a:pt x="131" y="231"/>
                  </a:cubicBezTo>
                  <a:cubicBezTo>
                    <a:pt x="131" y="232"/>
                    <a:pt x="132" y="233"/>
                    <a:pt x="132" y="234"/>
                  </a:cubicBezTo>
                  <a:cubicBezTo>
                    <a:pt x="128" y="231"/>
                    <a:pt x="123" y="229"/>
                    <a:pt x="119" y="228"/>
                  </a:cubicBezTo>
                  <a:cubicBezTo>
                    <a:pt x="115" y="226"/>
                    <a:pt x="119" y="228"/>
                    <a:pt x="120" y="228"/>
                  </a:cubicBezTo>
                  <a:close/>
                  <a:moveTo>
                    <a:pt x="130" y="229"/>
                  </a:moveTo>
                  <a:cubicBezTo>
                    <a:pt x="127" y="227"/>
                    <a:pt x="123" y="226"/>
                    <a:pt x="119" y="225"/>
                  </a:cubicBezTo>
                  <a:cubicBezTo>
                    <a:pt x="122" y="226"/>
                    <a:pt x="126" y="227"/>
                    <a:pt x="130" y="227"/>
                  </a:cubicBezTo>
                  <a:cubicBezTo>
                    <a:pt x="130" y="228"/>
                    <a:pt x="130" y="229"/>
                    <a:pt x="130" y="229"/>
                  </a:cubicBezTo>
                  <a:close/>
                  <a:moveTo>
                    <a:pt x="129" y="225"/>
                  </a:moveTo>
                  <a:cubicBezTo>
                    <a:pt x="126" y="224"/>
                    <a:pt x="124" y="224"/>
                    <a:pt x="121" y="223"/>
                  </a:cubicBezTo>
                  <a:cubicBezTo>
                    <a:pt x="121" y="223"/>
                    <a:pt x="121" y="222"/>
                    <a:pt x="121" y="222"/>
                  </a:cubicBezTo>
                  <a:cubicBezTo>
                    <a:pt x="121" y="223"/>
                    <a:pt x="122" y="223"/>
                    <a:pt x="122" y="223"/>
                  </a:cubicBezTo>
                  <a:cubicBezTo>
                    <a:pt x="124" y="223"/>
                    <a:pt x="126" y="224"/>
                    <a:pt x="128" y="224"/>
                  </a:cubicBezTo>
                  <a:cubicBezTo>
                    <a:pt x="129" y="224"/>
                    <a:pt x="129" y="225"/>
                    <a:pt x="129" y="225"/>
                  </a:cubicBezTo>
                  <a:close/>
                  <a:moveTo>
                    <a:pt x="178" y="259"/>
                  </a:moveTo>
                  <a:cubicBezTo>
                    <a:pt x="169" y="256"/>
                    <a:pt x="160" y="254"/>
                    <a:pt x="151" y="251"/>
                  </a:cubicBezTo>
                  <a:cubicBezTo>
                    <a:pt x="145" y="250"/>
                    <a:pt x="139" y="247"/>
                    <a:pt x="132" y="246"/>
                  </a:cubicBezTo>
                  <a:cubicBezTo>
                    <a:pt x="133" y="246"/>
                    <a:pt x="133" y="246"/>
                    <a:pt x="133" y="245"/>
                  </a:cubicBezTo>
                  <a:cubicBezTo>
                    <a:pt x="140" y="247"/>
                    <a:pt x="147" y="248"/>
                    <a:pt x="153" y="250"/>
                  </a:cubicBezTo>
                  <a:cubicBezTo>
                    <a:pt x="162" y="252"/>
                    <a:pt x="170" y="255"/>
                    <a:pt x="178" y="259"/>
                  </a:cubicBezTo>
                  <a:close/>
                  <a:moveTo>
                    <a:pt x="187" y="267"/>
                  </a:moveTo>
                  <a:cubicBezTo>
                    <a:pt x="169" y="259"/>
                    <a:pt x="150" y="255"/>
                    <a:pt x="132" y="247"/>
                  </a:cubicBezTo>
                  <a:cubicBezTo>
                    <a:pt x="131" y="247"/>
                    <a:pt x="130" y="246"/>
                    <a:pt x="129" y="246"/>
                  </a:cubicBezTo>
                  <a:cubicBezTo>
                    <a:pt x="129" y="246"/>
                    <a:pt x="130" y="246"/>
                    <a:pt x="130" y="246"/>
                  </a:cubicBezTo>
                  <a:cubicBezTo>
                    <a:pt x="131" y="246"/>
                    <a:pt x="132" y="246"/>
                    <a:pt x="133" y="246"/>
                  </a:cubicBezTo>
                  <a:cubicBezTo>
                    <a:pt x="137" y="248"/>
                    <a:pt x="142" y="250"/>
                    <a:pt x="147" y="251"/>
                  </a:cubicBezTo>
                  <a:cubicBezTo>
                    <a:pt x="158" y="254"/>
                    <a:pt x="168" y="257"/>
                    <a:pt x="178" y="260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79" y="260"/>
                    <a:pt x="180" y="261"/>
                    <a:pt x="180" y="261"/>
                  </a:cubicBezTo>
                  <a:cubicBezTo>
                    <a:pt x="181" y="262"/>
                    <a:pt x="185" y="265"/>
                    <a:pt x="187" y="267"/>
                  </a:cubicBezTo>
                  <a:close/>
                  <a:moveTo>
                    <a:pt x="173" y="262"/>
                  </a:moveTo>
                  <a:cubicBezTo>
                    <a:pt x="176" y="263"/>
                    <a:pt x="179" y="264"/>
                    <a:pt x="182" y="266"/>
                  </a:cubicBezTo>
                  <a:cubicBezTo>
                    <a:pt x="183" y="266"/>
                    <a:pt x="184" y="267"/>
                    <a:pt x="185" y="267"/>
                  </a:cubicBezTo>
                  <a:cubicBezTo>
                    <a:pt x="176" y="264"/>
                    <a:pt x="168" y="261"/>
                    <a:pt x="160" y="258"/>
                  </a:cubicBezTo>
                  <a:cubicBezTo>
                    <a:pt x="164" y="259"/>
                    <a:pt x="168" y="260"/>
                    <a:pt x="173" y="262"/>
                  </a:cubicBezTo>
                  <a:close/>
                  <a:moveTo>
                    <a:pt x="187" y="269"/>
                  </a:moveTo>
                  <a:cubicBezTo>
                    <a:pt x="186" y="269"/>
                    <a:pt x="185" y="270"/>
                    <a:pt x="185" y="270"/>
                  </a:cubicBezTo>
                  <a:cubicBezTo>
                    <a:pt x="178" y="267"/>
                    <a:pt x="172" y="265"/>
                    <a:pt x="165" y="263"/>
                  </a:cubicBezTo>
                  <a:cubicBezTo>
                    <a:pt x="162" y="262"/>
                    <a:pt x="158" y="260"/>
                    <a:pt x="155" y="259"/>
                  </a:cubicBezTo>
                  <a:cubicBezTo>
                    <a:pt x="144" y="256"/>
                    <a:pt x="134" y="253"/>
                    <a:pt x="123" y="248"/>
                  </a:cubicBezTo>
                  <a:cubicBezTo>
                    <a:pt x="124" y="248"/>
                    <a:pt x="125" y="249"/>
                    <a:pt x="126" y="249"/>
                  </a:cubicBezTo>
                  <a:cubicBezTo>
                    <a:pt x="129" y="250"/>
                    <a:pt x="131" y="250"/>
                    <a:pt x="134" y="251"/>
                  </a:cubicBezTo>
                  <a:cubicBezTo>
                    <a:pt x="141" y="253"/>
                    <a:pt x="147" y="254"/>
                    <a:pt x="153" y="256"/>
                  </a:cubicBezTo>
                  <a:cubicBezTo>
                    <a:pt x="164" y="260"/>
                    <a:pt x="175" y="265"/>
                    <a:pt x="187" y="268"/>
                  </a:cubicBezTo>
                  <a:cubicBezTo>
                    <a:pt x="187" y="269"/>
                    <a:pt x="187" y="269"/>
                    <a:pt x="187" y="269"/>
                  </a:cubicBezTo>
                  <a:close/>
                  <a:moveTo>
                    <a:pt x="171" y="273"/>
                  </a:moveTo>
                  <a:cubicBezTo>
                    <a:pt x="171" y="273"/>
                    <a:pt x="171" y="273"/>
                    <a:pt x="171" y="273"/>
                  </a:cubicBezTo>
                  <a:cubicBezTo>
                    <a:pt x="159" y="268"/>
                    <a:pt x="147" y="265"/>
                    <a:pt x="135" y="260"/>
                  </a:cubicBezTo>
                  <a:cubicBezTo>
                    <a:pt x="128" y="258"/>
                    <a:pt x="122" y="256"/>
                    <a:pt x="115" y="254"/>
                  </a:cubicBezTo>
                  <a:cubicBezTo>
                    <a:pt x="122" y="255"/>
                    <a:pt x="129" y="257"/>
                    <a:pt x="135" y="259"/>
                  </a:cubicBezTo>
                  <a:cubicBezTo>
                    <a:pt x="149" y="264"/>
                    <a:pt x="163" y="269"/>
                    <a:pt x="177" y="272"/>
                  </a:cubicBezTo>
                  <a:cubicBezTo>
                    <a:pt x="175" y="272"/>
                    <a:pt x="173" y="273"/>
                    <a:pt x="171" y="273"/>
                  </a:cubicBezTo>
                  <a:close/>
                  <a:moveTo>
                    <a:pt x="160" y="274"/>
                  </a:moveTo>
                  <a:cubicBezTo>
                    <a:pt x="159" y="274"/>
                    <a:pt x="159" y="274"/>
                    <a:pt x="158" y="274"/>
                  </a:cubicBezTo>
                  <a:cubicBezTo>
                    <a:pt x="158" y="274"/>
                    <a:pt x="158" y="274"/>
                    <a:pt x="158" y="274"/>
                  </a:cubicBezTo>
                  <a:cubicBezTo>
                    <a:pt x="147" y="269"/>
                    <a:pt x="134" y="267"/>
                    <a:pt x="123" y="262"/>
                  </a:cubicBezTo>
                  <a:cubicBezTo>
                    <a:pt x="116" y="259"/>
                    <a:pt x="109" y="257"/>
                    <a:pt x="103" y="254"/>
                  </a:cubicBezTo>
                  <a:cubicBezTo>
                    <a:pt x="101" y="254"/>
                    <a:pt x="99" y="253"/>
                    <a:pt x="97" y="252"/>
                  </a:cubicBezTo>
                  <a:cubicBezTo>
                    <a:pt x="110" y="256"/>
                    <a:pt x="123" y="260"/>
                    <a:pt x="135" y="264"/>
                  </a:cubicBezTo>
                  <a:cubicBezTo>
                    <a:pt x="146" y="268"/>
                    <a:pt x="157" y="271"/>
                    <a:pt x="168" y="273"/>
                  </a:cubicBezTo>
                  <a:cubicBezTo>
                    <a:pt x="165" y="273"/>
                    <a:pt x="162" y="274"/>
                    <a:pt x="160" y="274"/>
                  </a:cubicBezTo>
                  <a:close/>
                  <a:moveTo>
                    <a:pt x="111" y="276"/>
                  </a:moveTo>
                  <a:cubicBezTo>
                    <a:pt x="105" y="272"/>
                    <a:pt x="98" y="270"/>
                    <a:pt x="91" y="267"/>
                  </a:cubicBezTo>
                  <a:cubicBezTo>
                    <a:pt x="86" y="265"/>
                    <a:pt x="81" y="263"/>
                    <a:pt x="76" y="261"/>
                  </a:cubicBezTo>
                  <a:cubicBezTo>
                    <a:pt x="75" y="261"/>
                    <a:pt x="74" y="260"/>
                    <a:pt x="73" y="260"/>
                  </a:cubicBezTo>
                  <a:cubicBezTo>
                    <a:pt x="81" y="263"/>
                    <a:pt x="89" y="266"/>
                    <a:pt x="97" y="268"/>
                  </a:cubicBezTo>
                  <a:cubicBezTo>
                    <a:pt x="105" y="271"/>
                    <a:pt x="113" y="273"/>
                    <a:pt x="121" y="276"/>
                  </a:cubicBezTo>
                  <a:cubicBezTo>
                    <a:pt x="118" y="276"/>
                    <a:pt x="114" y="276"/>
                    <a:pt x="111" y="276"/>
                  </a:cubicBezTo>
                  <a:close/>
                  <a:moveTo>
                    <a:pt x="98" y="276"/>
                  </a:moveTo>
                  <a:cubicBezTo>
                    <a:pt x="97" y="276"/>
                    <a:pt x="97" y="276"/>
                    <a:pt x="96" y="276"/>
                  </a:cubicBezTo>
                  <a:cubicBezTo>
                    <a:pt x="91" y="272"/>
                    <a:pt x="86" y="269"/>
                    <a:pt x="80" y="267"/>
                  </a:cubicBezTo>
                  <a:cubicBezTo>
                    <a:pt x="76" y="266"/>
                    <a:pt x="72" y="264"/>
                    <a:pt x="69" y="262"/>
                  </a:cubicBezTo>
                  <a:cubicBezTo>
                    <a:pt x="67" y="262"/>
                    <a:pt x="66" y="261"/>
                    <a:pt x="64" y="260"/>
                  </a:cubicBezTo>
                  <a:cubicBezTo>
                    <a:pt x="66" y="261"/>
                    <a:pt x="67" y="261"/>
                    <a:pt x="69" y="262"/>
                  </a:cubicBezTo>
                  <a:cubicBezTo>
                    <a:pt x="75" y="265"/>
                    <a:pt x="82" y="267"/>
                    <a:pt x="88" y="270"/>
                  </a:cubicBezTo>
                  <a:cubicBezTo>
                    <a:pt x="94" y="272"/>
                    <a:pt x="100" y="274"/>
                    <a:pt x="106" y="276"/>
                  </a:cubicBezTo>
                  <a:cubicBezTo>
                    <a:pt x="104" y="276"/>
                    <a:pt x="101" y="276"/>
                    <a:pt x="98" y="276"/>
                  </a:cubicBezTo>
                  <a:close/>
                  <a:moveTo>
                    <a:pt x="55" y="269"/>
                  </a:moveTo>
                  <a:cubicBezTo>
                    <a:pt x="58" y="270"/>
                    <a:pt x="61" y="271"/>
                    <a:pt x="64" y="272"/>
                  </a:cubicBezTo>
                  <a:cubicBezTo>
                    <a:pt x="61" y="272"/>
                    <a:pt x="57" y="270"/>
                    <a:pt x="55" y="269"/>
                  </a:cubicBezTo>
                  <a:close/>
                  <a:moveTo>
                    <a:pt x="59" y="262"/>
                  </a:moveTo>
                  <a:cubicBezTo>
                    <a:pt x="59" y="262"/>
                    <a:pt x="59" y="262"/>
                    <a:pt x="59" y="262"/>
                  </a:cubicBezTo>
                  <a:cubicBezTo>
                    <a:pt x="60" y="264"/>
                    <a:pt x="62" y="264"/>
                    <a:pt x="64" y="265"/>
                  </a:cubicBezTo>
                  <a:cubicBezTo>
                    <a:pt x="65" y="266"/>
                    <a:pt x="67" y="267"/>
                    <a:pt x="68" y="267"/>
                  </a:cubicBezTo>
                  <a:cubicBezTo>
                    <a:pt x="72" y="269"/>
                    <a:pt x="76" y="271"/>
                    <a:pt x="80" y="273"/>
                  </a:cubicBezTo>
                  <a:cubicBezTo>
                    <a:pt x="79" y="273"/>
                    <a:pt x="79" y="273"/>
                    <a:pt x="78" y="272"/>
                  </a:cubicBezTo>
                  <a:cubicBezTo>
                    <a:pt x="75" y="271"/>
                    <a:pt x="73" y="270"/>
                    <a:pt x="70" y="270"/>
                  </a:cubicBezTo>
                  <a:cubicBezTo>
                    <a:pt x="65" y="268"/>
                    <a:pt x="60" y="267"/>
                    <a:pt x="56" y="265"/>
                  </a:cubicBezTo>
                  <a:cubicBezTo>
                    <a:pt x="56" y="264"/>
                    <a:pt x="57" y="263"/>
                    <a:pt x="59" y="262"/>
                  </a:cubicBezTo>
                  <a:close/>
                  <a:moveTo>
                    <a:pt x="76" y="254"/>
                  </a:moveTo>
                  <a:cubicBezTo>
                    <a:pt x="77" y="254"/>
                    <a:pt x="78" y="253"/>
                    <a:pt x="79" y="253"/>
                  </a:cubicBezTo>
                  <a:cubicBezTo>
                    <a:pt x="79" y="253"/>
                    <a:pt x="79" y="253"/>
                    <a:pt x="79" y="253"/>
                  </a:cubicBezTo>
                  <a:cubicBezTo>
                    <a:pt x="89" y="259"/>
                    <a:pt x="100" y="262"/>
                    <a:pt x="111" y="266"/>
                  </a:cubicBezTo>
                  <a:cubicBezTo>
                    <a:pt x="116" y="267"/>
                    <a:pt x="121" y="268"/>
                    <a:pt x="125" y="270"/>
                  </a:cubicBezTo>
                  <a:cubicBezTo>
                    <a:pt x="128" y="271"/>
                    <a:pt x="131" y="272"/>
                    <a:pt x="134" y="273"/>
                  </a:cubicBezTo>
                  <a:cubicBezTo>
                    <a:pt x="134" y="273"/>
                    <a:pt x="137" y="275"/>
                    <a:pt x="138" y="275"/>
                  </a:cubicBezTo>
                  <a:cubicBezTo>
                    <a:pt x="137" y="275"/>
                    <a:pt x="137" y="276"/>
                    <a:pt x="137" y="276"/>
                  </a:cubicBezTo>
                  <a:cubicBezTo>
                    <a:pt x="131" y="275"/>
                    <a:pt x="127" y="273"/>
                    <a:pt x="122" y="271"/>
                  </a:cubicBezTo>
                  <a:cubicBezTo>
                    <a:pt x="116" y="269"/>
                    <a:pt x="111" y="267"/>
                    <a:pt x="105" y="266"/>
                  </a:cubicBezTo>
                  <a:cubicBezTo>
                    <a:pt x="94" y="263"/>
                    <a:pt x="84" y="259"/>
                    <a:pt x="74" y="255"/>
                  </a:cubicBezTo>
                  <a:cubicBezTo>
                    <a:pt x="75" y="255"/>
                    <a:pt x="76" y="254"/>
                    <a:pt x="76" y="254"/>
                  </a:cubicBezTo>
                  <a:close/>
                  <a:moveTo>
                    <a:pt x="114" y="234"/>
                  </a:moveTo>
                  <a:cubicBezTo>
                    <a:pt x="117" y="235"/>
                    <a:pt x="120" y="236"/>
                    <a:pt x="123" y="237"/>
                  </a:cubicBezTo>
                  <a:cubicBezTo>
                    <a:pt x="126" y="238"/>
                    <a:pt x="129" y="240"/>
                    <a:pt x="132" y="240"/>
                  </a:cubicBezTo>
                  <a:cubicBezTo>
                    <a:pt x="132" y="240"/>
                    <a:pt x="132" y="240"/>
                    <a:pt x="132" y="240"/>
                  </a:cubicBezTo>
                  <a:cubicBezTo>
                    <a:pt x="126" y="240"/>
                    <a:pt x="121" y="237"/>
                    <a:pt x="115" y="236"/>
                  </a:cubicBezTo>
                  <a:cubicBezTo>
                    <a:pt x="114" y="236"/>
                    <a:pt x="114" y="237"/>
                    <a:pt x="114" y="237"/>
                  </a:cubicBezTo>
                  <a:cubicBezTo>
                    <a:pt x="119" y="240"/>
                    <a:pt x="125" y="241"/>
                    <a:pt x="130" y="243"/>
                  </a:cubicBezTo>
                  <a:cubicBezTo>
                    <a:pt x="130" y="243"/>
                    <a:pt x="131" y="243"/>
                    <a:pt x="131" y="243"/>
                  </a:cubicBezTo>
                  <a:cubicBezTo>
                    <a:pt x="131" y="243"/>
                    <a:pt x="130" y="243"/>
                    <a:pt x="130" y="243"/>
                  </a:cubicBezTo>
                  <a:cubicBezTo>
                    <a:pt x="129" y="242"/>
                    <a:pt x="127" y="242"/>
                    <a:pt x="127" y="242"/>
                  </a:cubicBezTo>
                  <a:cubicBezTo>
                    <a:pt x="125" y="241"/>
                    <a:pt x="124" y="241"/>
                    <a:pt x="122" y="241"/>
                  </a:cubicBezTo>
                  <a:cubicBezTo>
                    <a:pt x="119" y="240"/>
                    <a:pt x="116" y="239"/>
                    <a:pt x="113" y="239"/>
                  </a:cubicBezTo>
                  <a:cubicBezTo>
                    <a:pt x="113" y="237"/>
                    <a:pt x="113" y="236"/>
                    <a:pt x="114" y="234"/>
                  </a:cubicBezTo>
                  <a:close/>
                  <a:moveTo>
                    <a:pt x="117" y="221"/>
                  </a:moveTo>
                  <a:cubicBezTo>
                    <a:pt x="117" y="221"/>
                    <a:pt x="117" y="221"/>
                    <a:pt x="117" y="221"/>
                  </a:cubicBezTo>
                  <a:cubicBezTo>
                    <a:pt x="117" y="221"/>
                    <a:pt x="117" y="222"/>
                    <a:pt x="117" y="222"/>
                  </a:cubicBezTo>
                  <a:cubicBezTo>
                    <a:pt x="121" y="224"/>
                    <a:pt x="126" y="224"/>
                    <a:pt x="129" y="226"/>
                  </a:cubicBezTo>
                  <a:cubicBezTo>
                    <a:pt x="129" y="226"/>
                    <a:pt x="129" y="226"/>
                    <a:pt x="129" y="226"/>
                  </a:cubicBezTo>
                  <a:cubicBezTo>
                    <a:pt x="128" y="226"/>
                    <a:pt x="125" y="226"/>
                    <a:pt x="124" y="225"/>
                  </a:cubicBezTo>
                  <a:cubicBezTo>
                    <a:pt x="122" y="225"/>
                    <a:pt x="120" y="224"/>
                    <a:pt x="118" y="224"/>
                  </a:cubicBezTo>
                  <a:cubicBezTo>
                    <a:pt x="117" y="224"/>
                    <a:pt x="117" y="224"/>
                    <a:pt x="117" y="225"/>
                  </a:cubicBezTo>
                  <a:cubicBezTo>
                    <a:pt x="119" y="226"/>
                    <a:pt x="122" y="226"/>
                    <a:pt x="124" y="227"/>
                  </a:cubicBezTo>
                  <a:cubicBezTo>
                    <a:pt x="126" y="228"/>
                    <a:pt x="128" y="229"/>
                    <a:pt x="130" y="230"/>
                  </a:cubicBezTo>
                  <a:cubicBezTo>
                    <a:pt x="125" y="229"/>
                    <a:pt x="121" y="227"/>
                    <a:pt x="116" y="226"/>
                  </a:cubicBezTo>
                  <a:cubicBezTo>
                    <a:pt x="115" y="226"/>
                    <a:pt x="115" y="226"/>
                    <a:pt x="115" y="226"/>
                  </a:cubicBezTo>
                  <a:cubicBezTo>
                    <a:pt x="116" y="225"/>
                    <a:pt x="117" y="223"/>
                    <a:pt x="117" y="221"/>
                  </a:cubicBezTo>
                  <a:close/>
                  <a:moveTo>
                    <a:pt x="16" y="73"/>
                  </a:moveTo>
                  <a:cubicBezTo>
                    <a:pt x="22" y="60"/>
                    <a:pt x="29" y="47"/>
                    <a:pt x="39" y="36"/>
                  </a:cubicBezTo>
                  <a:cubicBezTo>
                    <a:pt x="49" y="26"/>
                    <a:pt x="60" y="19"/>
                    <a:pt x="73" y="13"/>
                  </a:cubicBezTo>
                  <a:cubicBezTo>
                    <a:pt x="74" y="16"/>
                    <a:pt x="77" y="19"/>
                    <a:pt x="78" y="21"/>
                  </a:cubicBezTo>
                  <a:cubicBezTo>
                    <a:pt x="43" y="37"/>
                    <a:pt x="18" y="72"/>
                    <a:pt x="18" y="111"/>
                  </a:cubicBezTo>
                  <a:cubicBezTo>
                    <a:pt x="18" y="159"/>
                    <a:pt x="55" y="200"/>
                    <a:pt x="102" y="209"/>
                  </a:cubicBezTo>
                  <a:cubicBezTo>
                    <a:pt x="121" y="213"/>
                    <a:pt x="140" y="211"/>
                    <a:pt x="158" y="205"/>
                  </a:cubicBezTo>
                  <a:cubicBezTo>
                    <a:pt x="159" y="207"/>
                    <a:pt x="160" y="209"/>
                    <a:pt x="161" y="212"/>
                  </a:cubicBezTo>
                  <a:cubicBezTo>
                    <a:pt x="150" y="217"/>
                    <a:pt x="136" y="218"/>
                    <a:pt x="123" y="218"/>
                  </a:cubicBezTo>
                  <a:cubicBezTo>
                    <a:pt x="113" y="218"/>
                    <a:pt x="103" y="218"/>
                    <a:pt x="93" y="215"/>
                  </a:cubicBezTo>
                  <a:cubicBezTo>
                    <a:pt x="61" y="208"/>
                    <a:pt x="33" y="189"/>
                    <a:pt x="19" y="158"/>
                  </a:cubicBezTo>
                  <a:cubicBezTo>
                    <a:pt x="7" y="131"/>
                    <a:pt x="5" y="101"/>
                    <a:pt x="16" y="73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88" name="Freeform 82"/>
            <p:cNvSpPr>
              <a:spLocks noEditPoints="1"/>
            </p:cNvSpPr>
            <p:nvPr/>
          </p:nvSpPr>
          <p:spPr bwMode="auto">
            <a:xfrm>
              <a:off x="141373" y="316761"/>
              <a:ext cx="363538" cy="387350"/>
            </a:xfrm>
            <a:custGeom>
              <a:avLst/>
              <a:gdLst>
                <a:gd name="T0" fmla="*/ 66 w 125"/>
                <a:gd name="T1" fmla="*/ 127 h 133"/>
                <a:gd name="T2" fmla="*/ 12 w 125"/>
                <a:gd name="T3" fmla="*/ 41 h 133"/>
                <a:gd name="T4" fmla="*/ 37 w 125"/>
                <a:gd name="T5" fmla="*/ 92 h 133"/>
                <a:gd name="T6" fmla="*/ 14 w 125"/>
                <a:gd name="T7" fmla="*/ 101 h 133"/>
                <a:gd name="T8" fmla="*/ 10 w 125"/>
                <a:gd name="T9" fmla="*/ 93 h 133"/>
                <a:gd name="T10" fmla="*/ 10 w 125"/>
                <a:gd name="T11" fmla="*/ 93 h 133"/>
                <a:gd name="T12" fmla="*/ 10 w 125"/>
                <a:gd name="T13" fmla="*/ 93 h 133"/>
                <a:gd name="T14" fmla="*/ 60 w 125"/>
                <a:gd name="T15" fmla="*/ 20 h 133"/>
                <a:gd name="T16" fmla="*/ 51 w 125"/>
                <a:gd name="T17" fmla="*/ 28 h 133"/>
                <a:gd name="T18" fmla="*/ 75 w 125"/>
                <a:gd name="T19" fmla="*/ 21 h 133"/>
                <a:gd name="T20" fmla="*/ 85 w 125"/>
                <a:gd name="T21" fmla="*/ 28 h 133"/>
                <a:gd name="T22" fmla="*/ 81 w 125"/>
                <a:gd name="T23" fmla="*/ 35 h 133"/>
                <a:gd name="T24" fmla="*/ 58 w 125"/>
                <a:gd name="T25" fmla="*/ 31 h 133"/>
                <a:gd name="T26" fmla="*/ 39 w 125"/>
                <a:gd name="T27" fmla="*/ 41 h 133"/>
                <a:gd name="T28" fmla="*/ 69 w 125"/>
                <a:gd name="T29" fmla="*/ 30 h 133"/>
                <a:gd name="T30" fmla="*/ 69 w 125"/>
                <a:gd name="T31" fmla="*/ 24 h 133"/>
                <a:gd name="T32" fmla="*/ 55 w 125"/>
                <a:gd name="T33" fmla="*/ 30 h 133"/>
                <a:gd name="T34" fmla="*/ 18 w 125"/>
                <a:gd name="T35" fmla="*/ 47 h 133"/>
                <a:gd name="T36" fmla="*/ 7 w 125"/>
                <a:gd name="T37" fmla="*/ 58 h 133"/>
                <a:gd name="T38" fmla="*/ 6 w 125"/>
                <a:gd name="T39" fmla="*/ 64 h 133"/>
                <a:gd name="T40" fmla="*/ 24 w 125"/>
                <a:gd name="T41" fmla="*/ 60 h 133"/>
                <a:gd name="T42" fmla="*/ 92 w 125"/>
                <a:gd name="T43" fmla="*/ 41 h 133"/>
                <a:gd name="T44" fmla="*/ 29 w 125"/>
                <a:gd name="T45" fmla="*/ 65 h 133"/>
                <a:gd name="T46" fmla="*/ 55 w 125"/>
                <a:gd name="T47" fmla="*/ 56 h 133"/>
                <a:gd name="T48" fmla="*/ 111 w 125"/>
                <a:gd name="T49" fmla="*/ 40 h 133"/>
                <a:gd name="T50" fmla="*/ 101 w 125"/>
                <a:gd name="T51" fmla="*/ 45 h 133"/>
                <a:gd name="T52" fmla="*/ 54 w 125"/>
                <a:gd name="T53" fmla="*/ 69 h 133"/>
                <a:gd name="T54" fmla="*/ 114 w 125"/>
                <a:gd name="T55" fmla="*/ 50 h 133"/>
                <a:gd name="T56" fmla="*/ 67 w 125"/>
                <a:gd name="T57" fmla="*/ 75 h 133"/>
                <a:gd name="T58" fmla="*/ 66 w 125"/>
                <a:gd name="T59" fmla="*/ 117 h 133"/>
                <a:gd name="T60" fmla="*/ 108 w 125"/>
                <a:gd name="T61" fmla="*/ 94 h 133"/>
                <a:gd name="T62" fmla="*/ 79 w 125"/>
                <a:gd name="T63" fmla="*/ 107 h 133"/>
                <a:gd name="T64" fmla="*/ 118 w 125"/>
                <a:gd name="T65" fmla="*/ 89 h 133"/>
                <a:gd name="T66" fmla="*/ 78 w 125"/>
                <a:gd name="T67" fmla="*/ 97 h 133"/>
                <a:gd name="T68" fmla="*/ 33 w 125"/>
                <a:gd name="T69" fmla="*/ 121 h 133"/>
                <a:gd name="T70" fmla="*/ 26 w 125"/>
                <a:gd name="T71" fmla="*/ 115 h 133"/>
                <a:gd name="T72" fmla="*/ 102 w 125"/>
                <a:gd name="T73" fmla="*/ 87 h 133"/>
                <a:gd name="T74" fmla="*/ 81 w 125"/>
                <a:gd name="T75" fmla="*/ 92 h 133"/>
                <a:gd name="T76" fmla="*/ 98 w 125"/>
                <a:gd name="T77" fmla="*/ 83 h 133"/>
                <a:gd name="T78" fmla="*/ 119 w 125"/>
                <a:gd name="T79" fmla="*/ 67 h 133"/>
                <a:gd name="T80" fmla="*/ 76 w 125"/>
                <a:gd name="T81" fmla="*/ 87 h 133"/>
                <a:gd name="T82" fmla="*/ 119 w 125"/>
                <a:gd name="T83" fmla="*/ 67 h 133"/>
                <a:gd name="T84" fmla="*/ 22 w 125"/>
                <a:gd name="T85" fmla="*/ 104 h 133"/>
                <a:gd name="T86" fmla="*/ 119 w 125"/>
                <a:gd name="T87" fmla="*/ 63 h 133"/>
                <a:gd name="T88" fmla="*/ 18 w 125"/>
                <a:gd name="T89" fmla="*/ 98 h 133"/>
                <a:gd name="T90" fmla="*/ 45 w 125"/>
                <a:gd name="T91" fmla="*/ 100 h 133"/>
                <a:gd name="T92" fmla="*/ 41 w 125"/>
                <a:gd name="T93" fmla="*/ 123 h 133"/>
                <a:gd name="T94" fmla="*/ 43 w 125"/>
                <a:gd name="T95" fmla="*/ 123 h 133"/>
                <a:gd name="T96" fmla="*/ 108 w 125"/>
                <a:gd name="T97" fmla="*/ 112 h 133"/>
                <a:gd name="T98" fmla="*/ 77 w 125"/>
                <a:gd name="T99" fmla="*/ 125 h 133"/>
                <a:gd name="T100" fmla="*/ 71 w 125"/>
                <a:gd name="T101" fmla="*/ 123 h 133"/>
                <a:gd name="T102" fmla="*/ 111 w 125"/>
                <a:gd name="T103" fmla="*/ 106 h 133"/>
                <a:gd name="T104" fmla="*/ 93 w 125"/>
                <a:gd name="T105" fmla="*/ 124 h 133"/>
                <a:gd name="T106" fmla="*/ 113 w 125"/>
                <a:gd name="T107" fmla="*/ 98 h 133"/>
                <a:gd name="T108" fmla="*/ 60 w 125"/>
                <a:gd name="T109" fmla="*/ 121 h 133"/>
                <a:gd name="T110" fmla="*/ 70 w 125"/>
                <a:gd name="T111" fmla="*/ 67 h 133"/>
                <a:gd name="T112" fmla="*/ 109 w 125"/>
                <a:gd name="T113" fmla="*/ 37 h 133"/>
                <a:gd name="T114" fmla="*/ 98 w 125"/>
                <a:gd name="T115" fmla="*/ 39 h 133"/>
                <a:gd name="T116" fmla="*/ 22 w 125"/>
                <a:gd name="T117" fmla="*/ 65 h 133"/>
                <a:gd name="T118" fmla="*/ 74 w 125"/>
                <a:gd name="T119" fmla="*/ 21 h 133"/>
                <a:gd name="T120" fmla="*/ 18 w 125"/>
                <a:gd name="T121" fmla="*/ 44 h 133"/>
                <a:gd name="T122" fmla="*/ 19 w 125"/>
                <a:gd name="T123" fmla="*/ 37 h 133"/>
                <a:gd name="T124" fmla="*/ 59 w 125"/>
                <a:gd name="T125" fmla="*/ 6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" h="133">
                  <a:moveTo>
                    <a:pt x="29" y="121"/>
                  </a:moveTo>
                  <a:cubicBezTo>
                    <a:pt x="39" y="128"/>
                    <a:pt x="49" y="127"/>
                    <a:pt x="60" y="124"/>
                  </a:cubicBezTo>
                  <a:cubicBezTo>
                    <a:pt x="59" y="126"/>
                    <a:pt x="58" y="128"/>
                    <a:pt x="57" y="130"/>
                  </a:cubicBezTo>
                  <a:cubicBezTo>
                    <a:pt x="57" y="131"/>
                    <a:pt x="59" y="133"/>
                    <a:pt x="60" y="131"/>
                  </a:cubicBezTo>
                  <a:cubicBezTo>
                    <a:pt x="60" y="131"/>
                    <a:pt x="61" y="130"/>
                    <a:pt x="61" y="129"/>
                  </a:cubicBezTo>
                  <a:cubicBezTo>
                    <a:pt x="61" y="129"/>
                    <a:pt x="61" y="129"/>
                    <a:pt x="61" y="129"/>
                  </a:cubicBezTo>
                  <a:cubicBezTo>
                    <a:pt x="62" y="131"/>
                    <a:pt x="64" y="131"/>
                    <a:pt x="64" y="129"/>
                  </a:cubicBezTo>
                  <a:cubicBezTo>
                    <a:pt x="64" y="129"/>
                    <a:pt x="64" y="129"/>
                    <a:pt x="64" y="129"/>
                  </a:cubicBezTo>
                  <a:cubicBezTo>
                    <a:pt x="65" y="130"/>
                    <a:pt x="67" y="129"/>
                    <a:pt x="67" y="128"/>
                  </a:cubicBezTo>
                  <a:cubicBezTo>
                    <a:pt x="67" y="128"/>
                    <a:pt x="66" y="127"/>
                    <a:pt x="66" y="127"/>
                  </a:cubicBezTo>
                  <a:cubicBezTo>
                    <a:pt x="67" y="127"/>
                    <a:pt x="68" y="126"/>
                    <a:pt x="68" y="125"/>
                  </a:cubicBezTo>
                  <a:cubicBezTo>
                    <a:pt x="77" y="129"/>
                    <a:pt x="87" y="131"/>
                    <a:pt x="96" y="127"/>
                  </a:cubicBezTo>
                  <a:cubicBezTo>
                    <a:pt x="106" y="122"/>
                    <a:pt x="112" y="113"/>
                    <a:pt x="117" y="102"/>
                  </a:cubicBezTo>
                  <a:cubicBezTo>
                    <a:pt x="124" y="83"/>
                    <a:pt x="125" y="58"/>
                    <a:pt x="114" y="39"/>
                  </a:cubicBezTo>
                  <a:cubicBezTo>
                    <a:pt x="105" y="25"/>
                    <a:pt x="87" y="19"/>
                    <a:pt x="71" y="18"/>
                  </a:cubicBezTo>
                  <a:cubicBezTo>
                    <a:pt x="72" y="12"/>
                    <a:pt x="75" y="7"/>
                    <a:pt x="80" y="4"/>
                  </a:cubicBezTo>
                  <a:cubicBezTo>
                    <a:pt x="82" y="3"/>
                    <a:pt x="81" y="0"/>
                    <a:pt x="79" y="1"/>
                  </a:cubicBezTo>
                  <a:cubicBezTo>
                    <a:pt x="73" y="5"/>
                    <a:pt x="69" y="11"/>
                    <a:pt x="68" y="17"/>
                  </a:cubicBezTo>
                  <a:cubicBezTo>
                    <a:pt x="66" y="17"/>
                    <a:pt x="64" y="17"/>
                    <a:pt x="62" y="17"/>
                  </a:cubicBezTo>
                  <a:cubicBezTo>
                    <a:pt x="43" y="18"/>
                    <a:pt x="23" y="25"/>
                    <a:pt x="12" y="41"/>
                  </a:cubicBezTo>
                  <a:cubicBezTo>
                    <a:pt x="0" y="57"/>
                    <a:pt x="0" y="78"/>
                    <a:pt x="8" y="95"/>
                  </a:cubicBezTo>
                  <a:cubicBezTo>
                    <a:pt x="13" y="106"/>
                    <a:pt x="20" y="115"/>
                    <a:pt x="29" y="121"/>
                  </a:cubicBezTo>
                  <a:close/>
                  <a:moveTo>
                    <a:pt x="18" y="106"/>
                  </a:moveTo>
                  <a:cubicBezTo>
                    <a:pt x="25" y="104"/>
                    <a:pt x="32" y="101"/>
                    <a:pt x="39" y="97"/>
                  </a:cubicBezTo>
                  <a:cubicBezTo>
                    <a:pt x="47" y="94"/>
                    <a:pt x="55" y="91"/>
                    <a:pt x="62" y="88"/>
                  </a:cubicBezTo>
                  <a:cubicBezTo>
                    <a:pt x="55" y="91"/>
                    <a:pt x="48" y="94"/>
                    <a:pt x="41" y="98"/>
                  </a:cubicBezTo>
                  <a:cubicBezTo>
                    <a:pt x="35" y="102"/>
                    <a:pt x="26" y="104"/>
                    <a:pt x="21" y="110"/>
                  </a:cubicBezTo>
                  <a:cubicBezTo>
                    <a:pt x="20" y="109"/>
                    <a:pt x="19" y="108"/>
                    <a:pt x="18" y="106"/>
                  </a:cubicBezTo>
                  <a:close/>
                  <a:moveTo>
                    <a:pt x="14" y="101"/>
                  </a:moveTo>
                  <a:cubicBezTo>
                    <a:pt x="22" y="101"/>
                    <a:pt x="31" y="95"/>
                    <a:pt x="37" y="92"/>
                  </a:cubicBezTo>
                  <a:cubicBezTo>
                    <a:pt x="46" y="88"/>
                    <a:pt x="55" y="85"/>
                    <a:pt x="64" y="81"/>
                  </a:cubicBezTo>
                  <a:cubicBezTo>
                    <a:pt x="73" y="76"/>
                    <a:pt x="83" y="72"/>
                    <a:pt x="93" y="68"/>
                  </a:cubicBezTo>
                  <a:cubicBezTo>
                    <a:pt x="98" y="66"/>
                    <a:pt x="103" y="64"/>
                    <a:pt x="108" y="62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03" y="65"/>
                    <a:pt x="98" y="67"/>
                    <a:pt x="93" y="69"/>
                  </a:cubicBezTo>
                  <a:cubicBezTo>
                    <a:pt x="84" y="72"/>
                    <a:pt x="76" y="76"/>
                    <a:pt x="67" y="79"/>
                  </a:cubicBezTo>
                  <a:cubicBezTo>
                    <a:pt x="59" y="83"/>
                    <a:pt x="50" y="88"/>
                    <a:pt x="42" y="92"/>
                  </a:cubicBezTo>
                  <a:cubicBezTo>
                    <a:pt x="37" y="94"/>
                    <a:pt x="33" y="97"/>
                    <a:pt x="30" y="99"/>
                  </a:cubicBezTo>
                  <a:cubicBezTo>
                    <a:pt x="26" y="101"/>
                    <a:pt x="21" y="103"/>
                    <a:pt x="17" y="106"/>
                  </a:cubicBezTo>
                  <a:cubicBezTo>
                    <a:pt x="16" y="104"/>
                    <a:pt x="15" y="103"/>
                    <a:pt x="14" y="101"/>
                  </a:cubicBezTo>
                  <a:close/>
                  <a:moveTo>
                    <a:pt x="12" y="97"/>
                  </a:moveTo>
                  <a:cubicBezTo>
                    <a:pt x="15" y="97"/>
                    <a:pt x="17" y="95"/>
                    <a:pt x="20" y="94"/>
                  </a:cubicBezTo>
                  <a:cubicBezTo>
                    <a:pt x="24" y="92"/>
                    <a:pt x="28" y="91"/>
                    <a:pt x="33" y="89"/>
                  </a:cubicBezTo>
                  <a:cubicBezTo>
                    <a:pt x="43" y="85"/>
                    <a:pt x="53" y="81"/>
                    <a:pt x="63" y="77"/>
                  </a:cubicBezTo>
                  <a:cubicBezTo>
                    <a:pt x="65" y="76"/>
                    <a:pt x="66" y="76"/>
                    <a:pt x="68" y="75"/>
                  </a:cubicBezTo>
                  <a:cubicBezTo>
                    <a:pt x="67" y="76"/>
                    <a:pt x="66" y="76"/>
                    <a:pt x="65" y="76"/>
                  </a:cubicBezTo>
                  <a:cubicBezTo>
                    <a:pt x="56" y="80"/>
                    <a:pt x="47" y="83"/>
                    <a:pt x="39" y="88"/>
                  </a:cubicBezTo>
                  <a:cubicBezTo>
                    <a:pt x="30" y="92"/>
                    <a:pt x="22" y="95"/>
                    <a:pt x="14" y="100"/>
                  </a:cubicBezTo>
                  <a:cubicBezTo>
                    <a:pt x="13" y="99"/>
                    <a:pt x="13" y="98"/>
                    <a:pt x="12" y="97"/>
                  </a:cubicBezTo>
                  <a:close/>
                  <a:moveTo>
                    <a:pt x="10" y="93"/>
                  </a:moveTo>
                  <a:cubicBezTo>
                    <a:pt x="10" y="93"/>
                    <a:pt x="10" y="93"/>
                    <a:pt x="10" y="93"/>
                  </a:cubicBezTo>
                  <a:cubicBezTo>
                    <a:pt x="14" y="92"/>
                    <a:pt x="18" y="90"/>
                    <a:pt x="21" y="88"/>
                  </a:cubicBezTo>
                  <a:cubicBezTo>
                    <a:pt x="26" y="86"/>
                    <a:pt x="31" y="84"/>
                    <a:pt x="36" y="82"/>
                  </a:cubicBezTo>
                  <a:cubicBezTo>
                    <a:pt x="45" y="78"/>
                    <a:pt x="55" y="74"/>
                    <a:pt x="64" y="70"/>
                  </a:cubicBezTo>
                  <a:cubicBezTo>
                    <a:pt x="65" y="70"/>
                    <a:pt x="67" y="69"/>
                    <a:pt x="68" y="68"/>
                  </a:cubicBezTo>
                  <a:cubicBezTo>
                    <a:pt x="65" y="70"/>
                    <a:pt x="63" y="71"/>
                    <a:pt x="60" y="72"/>
                  </a:cubicBezTo>
                  <a:cubicBezTo>
                    <a:pt x="51" y="76"/>
                    <a:pt x="42" y="80"/>
                    <a:pt x="33" y="84"/>
                  </a:cubicBezTo>
                  <a:cubicBezTo>
                    <a:pt x="29" y="85"/>
                    <a:pt x="26" y="88"/>
                    <a:pt x="22" y="90"/>
                  </a:cubicBezTo>
                  <a:cubicBezTo>
                    <a:pt x="18" y="92"/>
                    <a:pt x="15" y="93"/>
                    <a:pt x="11" y="96"/>
                  </a:cubicBezTo>
                  <a:cubicBezTo>
                    <a:pt x="11" y="95"/>
                    <a:pt x="10" y="94"/>
                    <a:pt x="10" y="93"/>
                  </a:cubicBezTo>
                  <a:close/>
                  <a:moveTo>
                    <a:pt x="18" y="85"/>
                  </a:moveTo>
                  <a:cubicBezTo>
                    <a:pt x="24" y="83"/>
                    <a:pt x="30" y="81"/>
                    <a:pt x="35" y="78"/>
                  </a:cubicBezTo>
                  <a:cubicBezTo>
                    <a:pt x="50" y="72"/>
                    <a:pt x="64" y="65"/>
                    <a:pt x="78" y="60"/>
                  </a:cubicBezTo>
                  <a:cubicBezTo>
                    <a:pt x="84" y="58"/>
                    <a:pt x="90" y="56"/>
                    <a:pt x="95" y="53"/>
                  </a:cubicBezTo>
                  <a:cubicBezTo>
                    <a:pt x="94" y="54"/>
                    <a:pt x="92" y="55"/>
                    <a:pt x="90" y="56"/>
                  </a:cubicBezTo>
                  <a:cubicBezTo>
                    <a:pt x="81" y="60"/>
                    <a:pt x="71" y="64"/>
                    <a:pt x="61" y="69"/>
                  </a:cubicBezTo>
                  <a:cubicBezTo>
                    <a:pt x="52" y="72"/>
                    <a:pt x="44" y="76"/>
                    <a:pt x="36" y="80"/>
                  </a:cubicBezTo>
                  <a:cubicBezTo>
                    <a:pt x="32" y="82"/>
                    <a:pt x="28" y="83"/>
                    <a:pt x="24" y="85"/>
                  </a:cubicBezTo>
                  <a:cubicBezTo>
                    <a:pt x="19" y="87"/>
                    <a:pt x="14" y="90"/>
                    <a:pt x="10" y="92"/>
                  </a:cubicBezTo>
                  <a:cubicBezTo>
                    <a:pt x="10" y="92"/>
                    <a:pt x="10" y="92"/>
                    <a:pt x="10" y="93"/>
                  </a:cubicBezTo>
                  <a:cubicBezTo>
                    <a:pt x="10" y="92"/>
                    <a:pt x="9" y="91"/>
                    <a:pt x="9" y="90"/>
                  </a:cubicBezTo>
                  <a:cubicBezTo>
                    <a:pt x="12" y="88"/>
                    <a:pt x="15" y="87"/>
                    <a:pt x="18" y="85"/>
                  </a:cubicBezTo>
                  <a:close/>
                  <a:moveTo>
                    <a:pt x="60" y="20"/>
                  </a:moveTo>
                  <a:cubicBezTo>
                    <a:pt x="45" y="27"/>
                    <a:pt x="30" y="35"/>
                    <a:pt x="16" y="42"/>
                  </a:cubicBezTo>
                  <a:cubicBezTo>
                    <a:pt x="15" y="42"/>
                    <a:pt x="15" y="43"/>
                    <a:pt x="14" y="43"/>
                  </a:cubicBezTo>
                  <a:cubicBezTo>
                    <a:pt x="15" y="43"/>
                    <a:pt x="15" y="42"/>
                    <a:pt x="15" y="42"/>
                  </a:cubicBezTo>
                  <a:cubicBezTo>
                    <a:pt x="16" y="41"/>
                    <a:pt x="18" y="40"/>
                    <a:pt x="20" y="39"/>
                  </a:cubicBezTo>
                  <a:cubicBezTo>
                    <a:pt x="23" y="36"/>
                    <a:pt x="27" y="34"/>
                    <a:pt x="31" y="32"/>
                  </a:cubicBezTo>
                  <a:cubicBezTo>
                    <a:pt x="39" y="28"/>
                    <a:pt x="47" y="25"/>
                    <a:pt x="55" y="21"/>
                  </a:cubicBezTo>
                  <a:cubicBezTo>
                    <a:pt x="56" y="21"/>
                    <a:pt x="58" y="20"/>
                    <a:pt x="60" y="20"/>
                  </a:cubicBezTo>
                  <a:close/>
                  <a:moveTo>
                    <a:pt x="14" y="44"/>
                  </a:moveTo>
                  <a:cubicBezTo>
                    <a:pt x="21" y="41"/>
                    <a:pt x="28" y="37"/>
                    <a:pt x="35" y="33"/>
                  </a:cubicBezTo>
                  <a:cubicBezTo>
                    <a:pt x="40" y="31"/>
                    <a:pt x="44" y="28"/>
                    <a:pt x="48" y="26"/>
                  </a:cubicBezTo>
                  <a:cubicBezTo>
                    <a:pt x="50" y="26"/>
                    <a:pt x="51" y="25"/>
                    <a:pt x="53" y="24"/>
                  </a:cubicBezTo>
                  <a:cubicBezTo>
                    <a:pt x="39" y="32"/>
                    <a:pt x="25" y="40"/>
                    <a:pt x="11" y="48"/>
                  </a:cubicBezTo>
                  <a:cubicBezTo>
                    <a:pt x="12" y="47"/>
                    <a:pt x="13" y="45"/>
                    <a:pt x="14" y="44"/>
                  </a:cubicBezTo>
                  <a:close/>
                  <a:moveTo>
                    <a:pt x="10" y="50"/>
                  </a:moveTo>
                  <a:cubicBezTo>
                    <a:pt x="14" y="49"/>
                    <a:pt x="17" y="46"/>
                    <a:pt x="20" y="44"/>
                  </a:cubicBezTo>
                  <a:cubicBezTo>
                    <a:pt x="25" y="41"/>
                    <a:pt x="30" y="39"/>
                    <a:pt x="35" y="36"/>
                  </a:cubicBezTo>
                  <a:cubicBezTo>
                    <a:pt x="40" y="34"/>
                    <a:pt x="46" y="31"/>
                    <a:pt x="51" y="28"/>
                  </a:cubicBezTo>
                  <a:cubicBezTo>
                    <a:pt x="46" y="31"/>
                    <a:pt x="41" y="33"/>
                    <a:pt x="36" y="36"/>
                  </a:cubicBezTo>
                  <a:cubicBezTo>
                    <a:pt x="31" y="39"/>
                    <a:pt x="26" y="41"/>
                    <a:pt x="21" y="44"/>
                  </a:cubicBezTo>
                  <a:cubicBezTo>
                    <a:pt x="18" y="46"/>
                    <a:pt x="15" y="48"/>
                    <a:pt x="12" y="49"/>
                  </a:cubicBezTo>
                  <a:cubicBezTo>
                    <a:pt x="11" y="50"/>
                    <a:pt x="11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lose/>
                  <a:moveTo>
                    <a:pt x="75" y="21"/>
                  </a:moveTo>
                  <a:cubicBezTo>
                    <a:pt x="77" y="21"/>
                    <a:pt x="79" y="21"/>
                    <a:pt x="82" y="22"/>
                  </a:cubicBezTo>
                  <a:cubicBezTo>
                    <a:pt x="77" y="24"/>
                    <a:pt x="73" y="26"/>
                    <a:pt x="69" y="28"/>
                  </a:cubicBezTo>
                  <a:cubicBezTo>
                    <a:pt x="69" y="27"/>
                    <a:pt x="69" y="26"/>
                    <a:pt x="69" y="24"/>
                  </a:cubicBezTo>
                  <a:cubicBezTo>
                    <a:pt x="71" y="23"/>
                    <a:pt x="73" y="22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lose/>
                  <a:moveTo>
                    <a:pt x="96" y="27"/>
                  </a:moveTo>
                  <a:cubicBezTo>
                    <a:pt x="82" y="34"/>
                    <a:pt x="68" y="40"/>
                    <a:pt x="54" y="46"/>
                  </a:cubicBezTo>
                  <a:cubicBezTo>
                    <a:pt x="40" y="51"/>
                    <a:pt x="28" y="58"/>
                    <a:pt x="15" y="65"/>
                  </a:cubicBezTo>
                  <a:cubicBezTo>
                    <a:pt x="12" y="66"/>
                    <a:pt x="8" y="67"/>
                    <a:pt x="6" y="69"/>
                  </a:cubicBezTo>
                  <a:cubicBezTo>
                    <a:pt x="9" y="67"/>
                    <a:pt x="11" y="65"/>
                    <a:pt x="14" y="63"/>
                  </a:cubicBezTo>
                  <a:cubicBezTo>
                    <a:pt x="21" y="60"/>
                    <a:pt x="27" y="56"/>
                    <a:pt x="34" y="53"/>
                  </a:cubicBezTo>
                  <a:cubicBezTo>
                    <a:pt x="46" y="47"/>
                    <a:pt x="58" y="41"/>
                    <a:pt x="70" y="35"/>
                  </a:cubicBezTo>
                  <a:cubicBezTo>
                    <a:pt x="75" y="34"/>
                    <a:pt x="80" y="33"/>
                    <a:pt x="85" y="31"/>
                  </a:cubicBezTo>
                  <a:cubicBezTo>
                    <a:pt x="87" y="30"/>
                    <a:pt x="86" y="28"/>
                    <a:pt x="85" y="28"/>
                  </a:cubicBezTo>
                  <a:cubicBezTo>
                    <a:pt x="83" y="29"/>
                    <a:pt x="81" y="30"/>
                    <a:pt x="80" y="30"/>
                  </a:cubicBezTo>
                  <a:cubicBezTo>
                    <a:pt x="80" y="30"/>
                    <a:pt x="81" y="29"/>
                    <a:pt x="82" y="29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4" y="28"/>
                    <a:pt x="86" y="27"/>
                    <a:pt x="88" y="26"/>
                  </a:cubicBezTo>
                  <a:cubicBezTo>
                    <a:pt x="88" y="25"/>
                    <a:pt x="89" y="25"/>
                    <a:pt x="89" y="25"/>
                  </a:cubicBezTo>
                  <a:cubicBezTo>
                    <a:pt x="89" y="25"/>
                    <a:pt x="89" y="24"/>
                    <a:pt x="90" y="24"/>
                  </a:cubicBezTo>
                  <a:cubicBezTo>
                    <a:pt x="92" y="25"/>
                    <a:pt x="94" y="26"/>
                    <a:pt x="96" y="27"/>
                  </a:cubicBezTo>
                  <a:close/>
                  <a:moveTo>
                    <a:pt x="97" y="28"/>
                  </a:moveTo>
                  <a:cubicBezTo>
                    <a:pt x="97" y="28"/>
                    <a:pt x="96" y="28"/>
                    <a:pt x="96" y="28"/>
                  </a:cubicBezTo>
                  <a:cubicBezTo>
                    <a:pt x="91" y="31"/>
                    <a:pt x="86" y="33"/>
                    <a:pt x="81" y="35"/>
                  </a:cubicBezTo>
                  <a:cubicBezTo>
                    <a:pt x="83" y="34"/>
                    <a:pt x="85" y="33"/>
                    <a:pt x="87" y="32"/>
                  </a:cubicBezTo>
                  <a:cubicBezTo>
                    <a:pt x="89" y="31"/>
                    <a:pt x="91" y="31"/>
                    <a:pt x="93" y="30"/>
                  </a:cubicBezTo>
                  <a:cubicBezTo>
                    <a:pt x="94" y="29"/>
                    <a:pt x="96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lose/>
                  <a:moveTo>
                    <a:pt x="62" y="35"/>
                  </a:moveTo>
                  <a:cubicBezTo>
                    <a:pt x="64" y="35"/>
                    <a:pt x="66" y="35"/>
                    <a:pt x="67" y="35"/>
                  </a:cubicBezTo>
                  <a:cubicBezTo>
                    <a:pt x="55" y="41"/>
                    <a:pt x="42" y="46"/>
                    <a:pt x="29" y="52"/>
                  </a:cubicBezTo>
                  <a:cubicBezTo>
                    <a:pt x="40" y="46"/>
                    <a:pt x="51" y="41"/>
                    <a:pt x="61" y="35"/>
                  </a:cubicBezTo>
                  <a:cubicBezTo>
                    <a:pt x="62" y="35"/>
                    <a:pt x="62" y="35"/>
                    <a:pt x="62" y="35"/>
                  </a:cubicBezTo>
                  <a:close/>
                  <a:moveTo>
                    <a:pt x="58" y="31"/>
                  </a:moveTo>
                  <a:cubicBezTo>
                    <a:pt x="61" y="29"/>
                    <a:pt x="64" y="28"/>
                    <a:pt x="66" y="26"/>
                  </a:cubicBezTo>
                  <a:cubicBezTo>
                    <a:pt x="66" y="27"/>
                    <a:pt x="66" y="28"/>
                    <a:pt x="66" y="29"/>
                  </a:cubicBezTo>
                  <a:cubicBezTo>
                    <a:pt x="65" y="30"/>
                    <a:pt x="63" y="31"/>
                    <a:pt x="61" y="32"/>
                  </a:cubicBezTo>
                  <a:cubicBezTo>
                    <a:pt x="60" y="31"/>
                    <a:pt x="59" y="31"/>
                    <a:pt x="58" y="31"/>
                  </a:cubicBezTo>
                  <a:close/>
                  <a:moveTo>
                    <a:pt x="57" y="34"/>
                  </a:moveTo>
                  <a:cubicBezTo>
                    <a:pt x="53" y="36"/>
                    <a:pt x="48" y="38"/>
                    <a:pt x="44" y="40"/>
                  </a:cubicBezTo>
                  <a:cubicBezTo>
                    <a:pt x="32" y="46"/>
                    <a:pt x="21" y="51"/>
                    <a:pt x="1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4" y="55"/>
                    <a:pt x="17" y="54"/>
                    <a:pt x="20" y="52"/>
                  </a:cubicBezTo>
                  <a:cubicBezTo>
                    <a:pt x="26" y="48"/>
                    <a:pt x="32" y="45"/>
                    <a:pt x="39" y="41"/>
                  </a:cubicBezTo>
                  <a:cubicBezTo>
                    <a:pt x="44" y="39"/>
                    <a:pt x="49" y="36"/>
                    <a:pt x="55" y="33"/>
                  </a:cubicBezTo>
                  <a:cubicBezTo>
                    <a:pt x="56" y="33"/>
                    <a:pt x="56" y="33"/>
                    <a:pt x="57" y="34"/>
                  </a:cubicBezTo>
                  <a:close/>
                  <a:moveTo>
                    <a:pt x="66" y="30"/>
                  </a:moveTo>
                  <a:cubicBezTo>
                    <a:pt x="66" y="31"/>
                    <a:pt x="66" y="31"/>
                    <a:pt x="66" y="31"/>
                  </a:cubicBezTo>
                  <a:cubicBezTo>
                    <a:pt x="66" y="32"/>
                    <a:pt x="66" y="32"/>
                    <a:pt x="65" y="32"/>
                  </a:cubicBezTo>
                  <a:cubicBezTo>
                    <a:pt x="64" y="32"/>
                    <a:pt x="63" y="32"/>
                    <a:pt x="63" y="32"/>
                  </a:cubicBezTo>
                  <a:cubicBezTo>
                    <a:pt x="64" y="31"/>
                    <a:pt x="65" y="31"/>
                    <a:pt x="66" y="30"/>
                  </a:cubicBezTo>
                  <a:close/>
                  <a:moveTo>
                    <a:pt x="69" y="29"/>
                  </a:moveTo>
                  <a:cubicBezTo>
                    <a:pt x="73" y="27"/>
                    <a:pt x="77" y="25"/>
                    <a:pt x="80" y="23"/>
                  </a:cubicBezTo>
                  <a:cubicBezTo>
                    <a:pt x="77" y="25"/>
                    <a:pt x="73" y="27"/>
                    <a:pt x="69" y="30"/>
                  </a:cubicBezTo>
                  <a:cubicBezTo>
                    <a:pt x="69" y="29"/>
                    <a:pt x="69" y="29"/>
                    <a:pt x="69" y="29"/>
                  </a:cubicBezTo>
                  <a:close/>
                  <a:moveTo>
                    <a:pt x="81" y="28"/>
                  </a:moveTo>
                  <a:cubicBezTo>
                    <a:pt x="79" y="29"/>
                    <a:pt x="77" y="30"/>
                    <a:pt x="75" y="31"/>
                  </a:cubicBezTo>
                  <a:cubicBezTo>
                    <a:pt x="73" y="32"/>
                    <a:pt x="71" y="32"/>
                    <a:pt x="69" y="32"/>
                  </a:cubicBezTo>
                  <a:cubicBezTo>
                    <a:pt x="69" y="32"/>
                    <a:pt x="69" y="31"/>
                    <a:pt x="69" y="31"/>
                  </a:cubicBezTo>
                  <a:cubicBezTo>
                    <a:pt x="74" y="28"/>
                    <a:pt x="78" y="26"/>
                    <a:pt x="82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4" y="23"/>
                    <a:pt x="87" y="23"/>
                    <a:pt x="89" y="24"/>
                  </a:cubicBezTo>
                  <a:cubicBezTo>
                    <a:pt x="86" y="25"/>
                    <a:pt x="84" y="27"/>
                    <a:pt x="81" y="28"/>
                  </a:cubicBezTo>
                  <a:close/>
                  <a:moveTo>
                    <a:pt x="69" y="24"/>
                  </a:moveTo>
                  <a:cubicBezTo>
                    <a:pt x="69" y="23"/>
                    <a:pt x="69" y="23"/>
                    <a:pt x="69" y="23"/>
                  </a:cubicBezTo>
                  <a:cubicBezTo>
                    <a:pt x="71" y="23"/>
                    <a:pt x="72" y="22"/>
                    <a:pt x="73" y="21"/>
                  </a:cubicBezTo>
                  <a:cubicBezTo>
                    <a:pt x="72" y="22"/>
                    <a:pt x="71" y="23"/>
                    <a:pt x="69" y="24"/>
                  </a:cubicBezTo>
                  <a:close/>
                  <a:moveTo>
                    <a:pt x="66" y="25"/>
                  </a:moveTo>
                  <a:cubicBezTo>
                    <a:pt x="63" y="27"/>
                    <a:pt x="60" y="29"/>
                    <a:pt x="57" y="31"/>
                  </a:cubicBezTo>
                  <a:cubicBezTo>
                    <a:pt x="57" y="31"/>
                    <a:pt x="57" y="30"/>
                    <a:pt x="56" y="30"/>
                  </a:cubicBezTo>
                  <a:cubicBezTo>
                    <a:pt x="60" y="29"/>
                    <a:pt x="63" y="27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close/>
                  <a:moveTo>
                    <a:pt x="60" y="27"/>
                  </a:moveTo>
                  <a:cubicBezTo>
                    <a:pt x="58" y="28"/>
                    <a:pt x="57" y="29"/>
                    <a:pt x="55" y="30"/>
                  </a:cubicBezTo>
                  <a:cubicBezTo>
                    <a:pt x="54" y="30"/>
                    <a:pt x="54" y="29"/>
                    <a:pt x="53" y="29"/>
                  </a:cubicBezTo>
                  <a:cubicBezTo>
                    <a:pt x="51" y="28"/>
                    <a:pt x="50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49" y="33"/>
                    <a:pt x="46" y="34"/>
                    <a:pt x="43" y="36"/>
                  </a:cubicBezTo>
                  <a:cubicBezTo>
                    <a:pt x="38" y="38"/>
                    <a:pt x="32" y="41"/>
                    <a:pt x="27" y="43"/>
                  </a:cubicBezTo>
                  <a:cubicBezTo>
                    <a:pt x="21" y="46"/>
                    <a:pt x="16" y="49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2" y="50"/>
                    <a:pt x="12" y="50"/>
                  </a:cubicBezTo>
                  <a:cubicBezTo>
                    <a:pt x="14" y="49"/>
                    <a:pt x="16" y="48"/>
                    <a:pt x="18" y="47"/>
                  </a:cubicBezTo>
                  <a:cubicBezTo>
                    <a:pt x="24" y="44"/>
                    <a:pt x="29" y="41"/>
                    <a:pt x="35" y="37"/>
                  </a:cubicBezTo>
                  <a:cubicBezTo>
                    <a:pt x="46" y="32"/>
                    <a:pt x="56" y="26"/>
                    <a:pt x="67" y="21"/>
                  </a:cubicBezTo>
                  <a:cubicBezTo>
                    <a:pt x="67" y="22"/>
                    <a:pt x="67" y="23"/>
                    <a:pt x="66" y="24"/>
                  </a:cubicBezTo>
                  <a:cubicBezTo>
                    <a:pt x="64" y="25"/>
                    <a:pt x="62" y="26"/>
                    <a:pt x="60" y="27"/>
                  </a:cubicBezTo>
                  <a:close/>
                  <a:moveTo>
                    <a:pt x="9" y="52"/>
                  </a:moveTo>
                  <a:cubicBezTo>
                    <a:pt x="13" y="51"/>
                    <a:pt x="16" y="50"/>
                    <a:pt x="19" y="48"/>
                  </a:cubicBezTo>
                  <a:cubicBezTo>
                    <a:pt x="25" y="45"/>
                    <a:pt x="31" y="42"/>
                    <a:pt x="37" y="39"/>
                  </a:cubicBezTo>
                  <a:cubicBezTo>
                    <a:pt x="42" y="37"/>
                    <a:pt x="47" y="35"/>
                    <a:pt x="53" y="32"/>
                  </a:cubicBezTo>
                  <a:cubicBezTo>
                    <a:pt x="53" y="32"/>
                    <a:pt x="54" y="32"/>
                    <a:pt x="54" y="32"/>
                  </a:cubicBezTo>
                  <a:cubicBezTo>
                    <a:pt x="38" y="41"/>
                    <a:pt x="22" y="49"/>
                    <a:pt x="7" y="58"/>
                  </a:cubicBezTo>
                  <a:cubicBezTo>
                    <a:pt x="8" y="56"/>
                    <a:pt x="8" y="54"/>
                    <a:pt x="9" y="52"/>
                  </a:cubicBezTo>
                  <a:close/>
                  <a:moveTo>
                    <a:pt x="6" y="60"/>
                  </a:moveTo>
                  <a:cubicBezTo>
                    <a:pt x="11" y="58"/>
                    <a:pt x="16" y="55"/>
                    <a:pt x="20" y="53"/>
                  </a:cubicBezTo>
                  <a:cubicBezTo>
                    <a:pt x="26" y="49"/>
                    <a:pt x="33" y="46"/>
                    <a:pt x="39" y="43"/>
                  </a:cubicBezTo>
                  <a:cubicBezTo>
                    <a:pt x="46" y="40"/>
                    <a:pt x="52" y="37"/>
                    <a:pt x="58" y="34"/>
                  </a:cubicBezTo>
                  <a:cubicBezTo>
                    <a:pt x="59" y="34"/>
                    <a:pt x="60" y="34"/>
                    <a:pt x="61" y="35"/>
                  </a:cubicBezTo>
                  <a:cubicBezTo>
                    <a:pt x="55" y="38"/>
                    <a:pt x="49" y="41"/>
                    <a:pt x="43" y="44"/>
                  </a:cubicBezTo>
                  <a:cubicBezTo>
                    <a:pt x="34" y="48"/>
                    <a:pt x="25" y="53"/>
                    <a:pt x="16" y="58"/>
                  </a:cubicBezTo>
                  <a:cubicBezTo>
                    <a:pt x="14" y="59"/>
                    <a:pt x="12" y="61"/>
                    <a:pt x="11" y="62"/>
                  </a:cubicBezTo>
                  <a:cubicBezTo>
                    <a:pt x="9" y="63"/>
                    <a:pt x="7" y="64"/>
                    <a:pt x="6" y="64"/>
                  </a:cubicBezTo>
                  <a:cubicBezTo>
                    <a:pt x="6" y="63"/>
                    <a:pt x="6" y="62"/>
                    <a:pt x="6" y="60"/>
                  </a:cubicBezTo>
                  <a:close/>
                  <a:moveTo>
                    <a:pt x="12" y="62"/>
                  </a:moveTo>
                  <a:cubicBezTo>
                    <a:pt x="15" y="60"/>
                    <a:pt x="19" y="58"/>
                    <a:pt x="22" y="56"/>
                  </a:cubicBezTo>
                  <a:cubicBezTo>
                    <a:pt x="30" y="53"/>
                    <a:pt x="38" y="49"/>
                    <a:pt x="46" y="45"/>
                  </a:cubicBezTo>
                  <a:cubicBezTo>
                    <a:pt x="51" y="43"/>
                    <a:pt x="57" y="40"/>
                    <a:pt x="63" y="38"/>
                  </a:cubicBezTo>
                  <a:cubicBezTo>
                    <a:pt x="43" y="47"/>
                    <a:pt x="23" y="56"/>
                    <a:pt x="5" y="68"/>
                  </a:cubicBezTo>
                  <a:cubicBezTo>
                    <a:pt x="5" y="67"/>
                    <a:pt x="5" y="67"/>
                    <a:pt x="6" y="66"/>
                  </a:cubicBezTo>
                  <a:cubicBezTo>
                    <a:pt x="8" y="65"/>
                    <a:pt x="10" y="63"/>
                    <a:pt x="12" y="62"/>
                  </a:cubicBezTo>
                  <a:close/>
                  <a:moveTo>
                    <a:pt x="5" y="70"/>
                  </a:moveTo>
                  <a:cubicBezTo>
                    <a:pt x="12" y="67"/>
                    <a:pt x="18" y="64"/>
                    <a:pt x="24" y="60"/>
                  </a:cubicBezTo>
                  <a:cubicBezTo>
                    <a:pt x="32" y="56"/>
                    <a:pt x="41" y="52"/>
                    <a:pt x="49" y="49"/>
                  </a:cubicBezTo>
                  <a:cubicBezTo>
                    <a:pt x="53" y="47"/>
                    <a:pt x="56" y="46"/>
                    <a:pt x="60" y="44"/>
                  </a:cubicBezTo>
                  <a:cubicBezTo>
                    <a:pt x="56" y="46"/>
                    <a:pt x="53" y="47"/>
                    <a:pt x="50" y="49"/>
                  </a:cubicBezTo>
                  <a:cubicBezTo>
                    <a:pt x="42" y="53"/>
                    <a:pt x="34" y="56"/>
                    <a:pt x="26" y="61"/>
                  </a:cubicBezTo>
                  <a:cubicBezTo>
                    <a:pt x="19" y="65"/>
                    <a:pt x="12" y="69"/>
                    <a:pt x="5" y="73"/>
                  </a:cubicBezTo>
                  <a:cubicBezTo>
                    <a:pt x="5" y="72"/>
                    <a:pt x="5" y="71"/>
                    <a:pt x="5" y="70"/>
                  </a:cubicBezTo>
                  <a:close/>
                  <a:moveTo>
                    <a:pt x="104" y="32"/>
                  </a:moveTo>
                  <a:cubicBezTo>
                    <a:pt x="104" y="33"/>
                    <a:pt x="105" y="34"/>
                    <a:pt x="106" y="34"/>
                  </a:cubicBezTo>
                  <a:cubicBezTo>
                    <a:pt x="104" y="35"/>
                    <a:pt x="102" y="36"/>
                    <a:pt x="101" y="37"/>
                  </a:cubicBezTo>
                  <a:cubicBezTo>
                    <a:pt x="98" y="38"/>
                    <a:pt x="95" y="39"/>
                    <a:pt x="92" y="41"/>
                  </a:cubicBezTo>
                  <a:cubicBezTo>
                    <a:pt x="88" y="42"/>
                    <a:pt x="85" y="43"/>
                    <a:pt x="81" y="44"/>
                  </a:cubicBezTo>
                  <a:cubicBezTo>
                    <a:pt x="78" y="46"/>
                    <a:pt x="74" y="48"/>
                    <a:pt x="70" y="49"/>
                  </a:cubicBezTo>
                  <a:cubicBezTo>
                    <a:pt x="66" y="51"/>
                    <a:pt x="63" y="52"/>
                    <a:pt x="60" y="54"/>
                  </a:cubicBezTo>
                  <a:cubicBezTo>
                    <a:pt x="46" y="59"/>
                    <a:pt x="32" y="64"/>
                    <a:pt x="18" y="71"/>
                  </a:cubicBezTo>
                  <a:cubicBezTo>
                    <a:pt x="18" y="71"/>
                    <a:pt x="18" y="71"/>
                    <a:pt x="17" y="71"/>
                  </a:cubicBezTo>
                  <a:cubicBezTo>
                    <a:pt x="22" y="69"/>
                    <a:pt x="26" y="67"/>
                    <a:pt x="31" y="64"/>
                  </a:cubicBezTo>
                  <a:cubicBezTo>
                    <a:pt x="42" y="59"/>
                    <a:pt x="52" y="54"/>
                    <a:pt x="63" y="49"/>
                  </a:cubicBezTo>
                  <a:cubicBezTo>
                    <a:pt x="73" y="45"/>
                    <a:pt x="84" y="41"/>
                    <a:pt x="94" y="36"/>
                  </a:cubicBezTo>
                  <a:cubicBezTo>
                    <a:pt x="97" y="35"/>
                    <a:pt x="100" y="34"/>
                    <a:pt x="104" y="32"/>
                  </a:cubicBezTo>
                  <a:close/>
                  <a:moveTo>
                    <a:pt x="29" y="65"/>
                  </a:moveTo>
                  <a:cubicBezTo>
                    <a:pt x="21" y="69"/>
                    <a:pt x="13" y="72"/>
                    <a:pt x="6" y="77"/>
                  </a:cubicBezTo>
                  <a:cubicBezTo>
                    <a:pt x="6" y="76"/>
                    <a:pt x="5" y="75"/>
                    <a:pt x="5" y="74"/>
                  </a:cubicBezTo>
                  <a:cubicBezTo>
                    <a:pt x="12" y="72"/>
                    <a:pt x="18" y="68"/>
                    <a:pt x="24" y="65"/>
                  </a:cubicBezTo>
                  <a:cubicBezTo>
                    <a:pt x="33" y="60"/>
                    <a:pt x="43" y="57"/>
                    <a:pt x="53" y="5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5" y="57"/>
                    <a:pt x="37" y="61"/>
                    <a:pt x="29" y="65"/>
                  </a:cubicBezTo>
                  <a:close/>
                  <a:moveTo>
                    <a:pt x="6" y="78"/>
                  </a:moveTo>
                  <a:cubicBezTo>
                    <a:pt x="8" y="77"/>
                    <a:pt x="11" y="76"/>
                    <a:pt x="13" y="74"/>
                  </a:cubicBezTo>
                  <a:cubicBezTo>
                    <a:pt x="17" y="72"/>
                    <a:pt x="21" y="70"/>
                    <a:pt x="25" y="68"/>
                  </a:cubicBezTo>
                  <a:cubicBezTo>
                    <a:pt x="35" y="64"/>
                    <a:pt x="45" y="60"/>
                    <a:pt x="55" y="56"/>
                  </a:cubicBezTo>
                  <a:cubicBezTo>
                    <a:pt x="56" y="56"/>
                    <a:pt x="57" y="55"/>
                    <a:pt x="58" y="55"/>
                  </a:cubicBezTo>
                  <a:cubicBezTo>
                    <a:pt x="57" y="56"/>
                    <a:pt x="55" y="56"/>
                    <a:pt x="54" y="57"/>
                  </a:cubicBezTo>
                  <a:cubicBezTo>
                    <a:pt x="45" y="61"/>
                    <a:pt x="36" y="66"/>
                    <a:pt x="27" y="70"/>
                  </a:cubicBezTo>
                  <a:cubicBezTo>
                    <a:pt x="20" y="73"/>
                    <a:pt x="13" y="77"/>
                    <a:pt x="6" y="82"/>
                  </a:cubicBezTo>
                  <a:cubicBezTo>
                    <a:pt x="6" y="80"/>
                    <a:pt x="6" y="79"/>
                    <a:pt x="6" y="78"/>
                  </a:cubicBezTo>
                  <a:close/>
                  <a:moveTo>
                    <a:pt x="7" y="83"/>
                  </a:moveTo>
                  <a:cubicBezTo>
                    <a:pt x="13" y="81"/>
                    <a:pt x="19" y="78"/>
                    <a:pt x="26" y="75"/>
                  </a:cubicBezTo>
                  <a:cubicBezTo>
                    <a:pt x="35" y="70"/>
                    <a:pt x="44" y="66"/>
                    <a:pt x="53" y="62"/>
                  </a:cubicBezTo>
                  <a:cubicBezTo>
                    <a:pt x="72" y="54"/>
                    <a:pt x="90" y="46"/>
                    <a:pt x="109" y="38"/>
                  </a:cubicBezTo>
                  <a:cubicBezTo>
                    <a:pt x="110" y="39"/>
                    <a:pt x="110" y="39"/>
                    <a:pt x="111" y="40"/>
                  </a:cubicBezTo>
                  <a:cubicBezTo>
                    <a:pt x="111" y="40"/>
                    <a:pt x="110" y="40"/>
                    <a:pt x="110" y="40"/>
                  </a:cubicBezTo>
                  <a:cubicBezTo>
                    <a:pt x="92" y="48"/>
                    <a:pt x="74" y="56"/>
                    <a:pt x="55" y="64"/>
                  </a:cubicBezTo>
                  <a:cubicBezTo>
                    <a:pt x="51" y="65"/>
                    <a:pt x="48" y="67"/>
                    <a:pt x="44" y="69"/>
                  </a:cubicBezTo>
                  <a:cubicBezTo>
                    <a:pt x="40" y="71"/>
                    <a:pt x="35" y="73"/>
                    <a:pt x="30" y="75"/>
                  </a:cubicBezTo>
                  <a:cubicBezTo>
                    <a:pt x="22" y="77"/>
                    <a:pt x="14" y="80"/>
                    <a:pt x="7" y="84"/>
                  </a:cubicBezTo>
                  <a:cubicBezTo>
                    <a:pt x="7" y="84"/>
                    <a:pt x="7" y="84"/>
                    <a:pt x="7" y="83"/>
                  </a:cubicBezTo>
                  <a:close/>
                  <a:moveTo>
                    <a:pt x="103" y="44"/>
                  </a:moveTo>
                  <a:cubicBezTo>
                    <a:pt x="102" y="45"/>
                    <a:pt x="101" y="45"/>
                    <a:pt x="100" y="46"/>
                  </a:cubicBezTo>
                  <a:cubicBezTo>
                    <a:pt x="96" y="48"/>
                    <a:pt x="91" y="49"/>
                    <a:pt x="87" y="51"/>
                  </a:cubicBezTo>
                  <a:cubicBezTo>
                    <a:pt x="92" y="49"/>
                    <a:pt x="96" y="47"/>
                    <a:pt x="101" y="45"/>
                  </a:cubicBezTo>
                  <a:cubicBezTo>
                    <a:pt x="102" y="45"/>
                    <a:pt x="102" y="44"/>
                    <a:pt x="103" y="44"/>
                  </a:cubicBezTo>
                  <a:close/>
                  <a:moveTo>
                    <a:pt x="108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10" y="41"/>
                    <a:pt x="110" y="41"/>
                    <a:pt x="111" y="41"/>
                  </a:cubicBezTo>
                  <a:cubicBezTo>
                    <a:pt x="111" y="41"/>
                    <a:pt x="111" y="41"/>
                    <a:pt x="111" y="40"/>
                  </a:cubicBezTo>
                  <a:cubicBezTo>
                    <a:pt x="112" y="42"/>
                    <a:pt x="112" y="43"/>
                    <a:pt x="113" y="44"/>
                  </a:cubicBezTo>
                  <a:cubicBezTo>
                    <a:pt x="110" y="45"/>
                    <a:pt x="107" y="47"/>
                    <a:pt x="105" y="49"/>
                  </a:cubicBezTo>
                  <a:cubicBezTo>
                    <a:pt x="104" y="49"/>
                    <a:pt x="104" y="49"/>
                    <a:pt x="103" y="49"/>
                  </a:cubicBezTo>
                  <a:cubicBezTo>
                    <a:pt x="103" y="49"/>
                    <a:pt x="103" y="50"/>
                    <a:pt x="102" y="50"/>
                  </a:cubicBezTo>
                  <a:cubicBezTo>
                    <a:pt x="86" y="56"/>
                    <a:pt x="70" y="62"/>
                    <a:pt x="54" y="69"/>
                  </a:cubicBezTo>
                  <a:cubicBezTo>
                    <a:pt x="45" y="73"/>
                    <a:pt x="37" y="77"/>
                    <a:pt x="29" y="80"/>
                  </a:cubicBezTo>
                  <a:cubicBezTo>
                    <a:pt x="27" y="81"/>
                    <a:pt x="26" y="81"/>
                    <a:pt x="24" y="82"/>
                  </a:cubicBezTo>
                  <a:cubicBezTo>
                    <a:pt x="36" y="76"/>
                    <a:pt x="48" y="70"/>
                    <a:pt x="60" y="63"/>
                  </a:cubicBezTo>
                  <a:cubicBezTo>
                    <a:pt x="76" y="55"/>
                    <a:pt x="93" y="51"/>
                    <a:pt x="108" y="42"/>
                  </a:cubicBezTo>
                  <a:close/>
                  <a:moveTo>
                    <a:pt x="109" y="47"/>
                  </a:moveTo>
                  <a:cubicBezTo>
                    <a:pt x="108" y="47"/>
                    <a:pt x="108" y="47"/>
                    <a:pt x="108" y="47"/>
                  </a:cubicBezTo>
                  <a:cubicBezTo>
                    <a:pt x="109" y="47"/>
                    <a:pt x="109" y="47"/>
                    <a:pt x="110" y="46"/>
                  </a:cubicBezTo>
                  <a:cubicBezTo>
                    <a:pt x="113" y="44"/>
                    <a:pt x="109" y="47"/>
                    <a:pt x="109" y="47"/>
                  </a:cubicBezTo>
                  <a:close/>
                  <a:moveTo>
                    <a:pt x="113" y="51"/>
                  </a:moveTo>
                  <a:cubicBezTo>
                    <a:pt x="114" y="51"/>
                    <a:pt x="114" y="51"/>
                    <a:pt x="114" y="50"/>
                  </a:cubicBezTo>
                  <a:cubicBezTo>
                    <a:pt x="115" y="50"/>
                    <a:pt x="115" y="50"/>
                    <a:pt x="116" y="50"/>
                  </a:cubicBezTo>
                  <a:cubicBezTo>
                    <a:pt x="116" y="52"/>
                    <a:pt x="117" y="53"/>
                    <a:pt x="117" y="55"/>
                  </a:cubicBezTo>
                  <a:cubicBezTo>
                    <a:pt x="117" y="55"/>
                    <a:pt x="117" y="55"/>
                    <a:pt x="116" y="56"/>
                  </a:cubicBezTo>
                  <a:cubicBezTo>
                    <a:pt x="116" y="55"/>
                    <a:pt x="116" y="56"/>
                    <a:pt x="115" y="56"/>
                  </a:cubicBezTo>
                  <a:cubicBezTo>
                    <a:pt x="115" y="56"/>
                    <a:pt x="115" y="56"/>
                    <a:pt x="115" y="56"/>
                  </a:cubicBezTo>
                  <a:cubicBezTo>
                    <a:pt x="113" y="57"/>
                    <a:pt x="111" y="58"/>
                    <a:pt x="110" y="58"/>
                  </a:cubicBezTo>
                  <a:cubicBezTo>
                    <a:pt x="106" y="60"/>
                    <a:pt x="102" y="62"/>
                    <a:pt x="98" y="63"/>
                  </a:cubicBezTo>
                  <a:cubicBezTo>
                    <a:pt x="97" y="63"/>
                    <a:pt x="96" y="64"/>
                    <a:pt x="95" y="64"/>
                  </a:cubicBezTo>
                  <a:cubicBezTo>
                    <a:pt x="94" y="65"/>
                    <a:pt x="93" y="65"/>
                    <a:pt x="93" y="65"/>
                  </a:cubicBezTo>
                  <a:cubicBezTo>
                    <a:pt x="84" y="68"/>
                    <a:pt x="75" y="72"/>
                    <a:pt x="67" y="75"/>
                  </a:cubicBezTo>
                  <a:cubicBezTo>
                    <a:pt x="52" y="80"/>
                    <a:pt x="38" y="86"/>
                    <a:pt x="24" y="92"/>
                  </a:cubicBezTo>
                  <a:cubicBezTo>
                    <a:pt x="22" y="93"/>
                    <a:pt x="19" y="94"/>
                    <a:pt x="17" y="95"/>
                  </a:cubicBezTo>
                  <a:cubicBezTo>
                    <a:pt x="14" y="96"/>
                    <a:pt x="13" y="96"/>
                    <a:pt x="15" y="94"/>
                  </a:cubicBezTo>
                  <a:cubicBezTo>
                    <a:pt x="16" y="94"/>
                    <a:pt x="18" y="93"/>
                    <a:pt x="19" y="92"/>
                  </a:cubicBezTo>
                  <a:cubicBezTo>
                    <a:pt x="26" y="89"/>
                    <a:pt x="32" y="85"/>
                    <a:pt x="39" y="82"/>
                  </a:cubicBezTo>
                  <a:cubicBezTo>
                    <a:pt x="53" y="77"/>
                    <a:pt x="65" y="70"/>
                    <a:pt x="79" y="65"/>
                  </a:cubicBezTo>
                  <a:cubicBezTo>
                    <a:pt x="90" y="61"/>
                    <a:pt x="102" y="57"/>
                    <a:pt x="113" y="51"/>
                  </a:cubicBezTo>
                  <a:close/>
                  <a:moveTo>
                    <a:pt x="117" y="91"/>
                  </a:moveTo>
                  <a:cubicBezTo>
                    <a:pt x="107" y="95"/>
                    <a:pt x="97" y="101"/>
                    <a:pt x="87" y="106"/>
                  </a:cubicBezTo>
                  <a:cubicBezTo>
                    <a:pt x="80" y="110"/>
                    <a:pt x="73" y="113"/>
                    <a:pt x="66" y="117"/>
                  </a:cubicBezTo>
                  <a:cubicBezTo>
                    <a:pt x="67" y="116"/>
                    <a:pt x="68" y="115"/>
                    <a:pt x="69" y="115"/>
                  </a:cubicBezTo>
                  <a:cubicBezTo>
                    <a:pt x="74" y="111"/>
                    <a:pt x="80" y="108"/>
                    <a:pt x="86" y="105"/>
                  </a:cubicBezTo>
                  <a:cubicBezTo>
                    <a:pt x="87" y="104"/>
                    <a:pt x="89" y="103"/>
                    <a:pt x="90" y="102"/>
                  </a:cubicBezTo>
                  <a:cubicBezTo>
                    <a:pt x="91" y="102"/>
                    <a:pt x="92" y="102"/>
                    <a:pt x="93" y="101"/>
                  </a:cubicBezTo>
                  <a:cubicBezTo>
                    <a:pt x="100" y="98"/>
                    <a:pt x="108" y="95"/>
                    <a:pt x="115" y="91"/>
                  </a:cubicBezTo>
                  <a:cubicBezTo>
                    <a:pt x="116" y="91"/>
                    <a:pt x="117" y="90"/>
                    <a:pt x="117" y="90"/>
                  </a:cubicBezTo>
                  <a:cubicBezTo>
                    <a:pt x="117" y="90"/>
                    <a:pt x="117" y="91"/>
                    <a:pt x="117" y="91"/>
                  </a:cubicBezTo>
                  <a:close/>
                  <a:moveTo>
                    <a:pt x="95" y="100"/>
                  </a:moveTo>
                  <a:cubicBezTo>
                    <a:pt x="98" y="99"/>
                    <a:pt x="100" y="97"/>
                    <a:pt x="102" y="96"/>
                  </a:cubicBezTo>
                  <a:cubicBezTo>
                    <a:pt x="104" y="96"/>
                    <a:pt x="106" y="95"/>
                    <a:pt x="108" y="94"/>
                  </a:cubicBezTo>
                  <a:cubicBezTo>
                    <a:pt x="104" y="96"/>
                    <a:pt x="100" y="98"/>
                    <a:pt x="95" y="100"/>
                  </a:cubicBezTo>
                  <a:close/>
                  <a:moveTo>
                    <a:pt x="118" y="89"/>
                  </a:moveTo>
                  <a:cubicBezTo>
                    <a:pt x="117" y="89"/>
                    <a:pt x="117" y="89"/>
                    <a:pt x="117" y="90"/>
                  </a:cubicBezTo>
                  <a:cubicBezTo>
                    <a:pt x="116" y="89"/>
                    <a:pt x="116" y="90"/>
                    <a:pt x="116" y="90"/>
                  </a:cubicBezTo>
                  <a:cubicBezTo>
                    <a:pt x="115" y="90"/>
                    <a:pt x="115" y="91"/>
                    <a:pt x="114" y="91"/>
                  </a:cubicBezTo>
                  <a:cubicBezTo>
                    <a:pt x="113" y="91"/>
                    <a:pt x="112" y="92"/>
                    <a:pt x="111" y="92"/>
                  </a:cubicBezTo>
                  <a:cubicBezTo>
                    <a:pt x="109" y="93"/>
                    <a:pt x="107" y="94"/>
                    <a:pt x="105" y="94"/>
                  </a:cubicBezTo>
                  <a:cubicBezTo>
                    <a:pt x="101" y="96"/>
                    <a:pt x="97" y="98"/>
                    <a:pt x="93" y="100"/>
                  </a:cubicBezTo>
                  <a:cubicBezTo>
                    <a:pt x="91" y="101"/>
                    <a:pt x="90" y="102"/>
                    <a:pt x="88" y="103"/>
                  </a:cubicBezTo>
                  <a:cubicBezTo>
                    <a:pt x="85" y="104"/>
                    <a:pt x="82" y="105"/>
                    <a:pt x="79" y="107"/>
                  </a:cubicBezTo>
                  <a:cubicBezTo>
                    <a:pt x="73" y="109"/>
                    <a:pt x="66" y="112"/>
                    <a:pt x="60" y="115"/>
                  </a:cubicBezTo>
                  <a:cubicBezTo>
                    <a:pt x="57" y="117"/>
                    <a:pt x="54" y="118"/>
                    <a:pt x="51" y="120"/>
                  </a:cubicBezTo>
                  <a:cubicBezTo>
                    <a:pt x="49" y="121"/>
                    <a:pt x="46" y="122"/>
                    <a:pt x="44" y="122"/>
                  </a:cubicBezTo>
                  <a:cubicBezTo>
                    <a:pt x="40" y="124"/>
                    <a:pt x="45" y="122"/>
                    <a:pt x="46" y="122"/>
                  </a:cubicBezTo>
                  <a:cubicBezTo>
                    <a:pt x="49" y="120"/>
                    <a:pt x="51" y="118"/>
                    <a:pt x="54" y="116"/>
                  </a:cubicBezTo>
                  <a:cubicBezTo>
                    <a:pt x="56" y="114"/>
                    <a:pt x="60" y="112"/>
                    <a:pt x="63" y="111"/>
                  </a:cubicBezTo>
                  <a:cubicBezTo>
                    <a:pt x="69" y="107"/>
                    <a:pt x="76" y="104"/>
                    <a:pt x="83" y="100"/>
                  </a:cubicBezTo>
                  <a:cubicBezTo>
                    <a:pt x="84" y="100"/>
                    <a:pt x="84" y="100"/>
                    <a:pt x="85" y="100"/>
                  </a:cubicBezTo>
                  <a:cubicBezTo>
                    <a:pt x="96" y="95"/>
                    <a:pt x="107" y="91"/>
                    <a:pt x="118" y="85"/>
                  </a:cubicBezTo>
                  <a:cubicBezTo>
                    <a:pt x="118" y="87"/>
                    <a:pt x="118" y="88"/>
                    <a:pt x="118" y="89"/>
                  </a:cubicBezTo>
                  <a:close/>
                  <a:moveTo>
                    <a:pt x="118" y="85"/>
                  </a:moveTo>
                  <a:cubicBezTo>
                    <a:pt x="108" y="89"/>
                    <a:pt x="98" y="93"/>
                    <a:pt x="88" y="97"/>
                  </a:cubicBezTo>
                  <a:cubicBezTo>
                    <a:pt x="81" y="100"/>
                    <a:pt x="74" y="103"/>
                    <a:pt x="67" y="105"/>
                  </a:cubicBezTo>
                  <a:cubicBezTo>
                    <a:pt x="61" y="108"/>
                    <a:pt x="55" y="111"/>
                    <a:pt x="49" y="114"/>
                  </a:cubicBezTo>
                  <a:cubicBezTo>
                    <a:pt x="46" y="115"/>
                    <a:pt x="43" y="117"/>
                    <a:pt x="40" y="118"/>
                  </a:cubicBezTo>
                  <a:cubicBezTo>
                    <a:pt x="38" y="119"/>
                    <a:pt x="36" y="120"/>
                    <a:pt x="34" y="121"/>
                  </a:cubicBezTo>
                  <a:cubicBezTo>
                    <a:pt x="35" y="121"/>
                    <a:pt x="37" y="118"/>
                    <a:pt x="38" y="118"/>
                  </a:cubicBezTo>
                  <a:cubicBezTo>
                    <a:pt x="43" y="113"/>
                    <a:pt x="51" y="111"/>
                    <a:pt x="56" y="107"/>
                  </a:cubicBezTo>
                  <a:cubicBezTo>
                    <a:pt x="59" y="106"/>
                    <a:pt x="61" y="105"/>
                    <a:pt x="63" y="104"/>
                  </a:cubicBezTo>
                  <a:cubicBezTo>
                    <a:pt x="68" y="102"/>
                    <a:pt x="73" y="100"/>
                    <a:pt x="78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88" y="93"/>
                    <a:pt x="97" y="90"/>
                    <a:pt x="106" y="86"/>
                  </a:cubicBezTo>
                  <a:cubicBezTo>
                    <a:pt x="108" y="85"/>
                    <a:pt x="111" y="84"/>
                    <a:pt x="113" y="83"/>
                  </a:cubicBezTo>
                  <a:cubicBezTo>
                    <a:pt x="115" y="82"/>
                    <a:pt x="117" y="81"/>
                    <a:pt x="119" y="80"/>
                  </a:cubicBezTo>
                  <a:cubicBezTo>
                    <a:pt x="119" y="81"/>
                    <a:pt x="119" y="83"/>
                    <a:pt x="118" y="85"/>
                  </a:cubicBezTo>
                  <a:close/>
                  <a:moveTo>
                    <a:pt x="30" y="119"/>
                  </a:moveTo>
                  <a:cubicBezTo>
                    <a:pt x="39" y="114"/>
                    <a:pt x="48" y="110"/>
                    <a:pt x="56" y="107"/>
                  </a:cubicBezTo>
                  <a:cubicBezTo>
                    <a:pt x="55" y="108"/>
                    <a:pt x="53" y="109"/>
                    <a:pt x="52" y="109"/>
                  </a:cubicBezTo>
                  <a:cubicBezTo>
                    <a:pt x="48" y="111"/>
                    <a:pt x="45" y="113"/>
                    <a:pt x="41" y="115"/>
                  </a:cubicBezTo>
                  <a:cubicBezTo>
                    <a:pt x="38" y="116"/>
                    <a:pt x="36" y="118"/>
                    <a:pt x="33" y="121"/>
                  </a:cubicBezTo>
                  <a:cubicBezTo>
                    <a:pt x="32" y="120"/>
                    <a:pt x="31" y="119"/>
                    <a:pt x="30" y="119"/>
                  </a:cubicBezTo>
                  <a:close/>
                  <a:moveTo>
                    <a:pt x="26" y="115"/>
                  </a:moveTo>
                  <a:cubicBezTo>
                    <a:pt x="32" y="113"/>
                    <a:pt x="39" y="108"/>
                    <a:pt x="45" y="105"/>
                  </a:cubicBezTo>
                  <a:cubicBezTo>
                    <a:pt x="54" y="101"/>
                    <a:pt x="63" y="98"/>
                    <a:pt x="72" y="94"/>
                  </a:cubicBezTo>
                  <a:cubicBezTo>
                    <a:pt x="80" y="91"/>
                    <a:pt x="88" y="87"/>
                    <a:pt x="97" y="84"/>
                  </a:cubicBezTo>
                  <a:cubicBezTo>
                    <a:pt x="93" y="86"/>
                    <a:pt x="90" y="87"/>
                    <a:pt x="87" y="89"/>
                  </a:cubicBezTo>
                  <a:cubicBezTo>
                    <a:pt x="81" y="92"/>
                    <a:pt x="76" y="93"/>
                    <a:pt x="70" y="95"/>
                  </a:cubicBezTo>
                  <a:cubicBezTo>
                    <a:pt x="62" y="99"/>
                    <a:pt x="53" y="102"/>
                    <a:pt x="46" y="107"/>
                  </a:cubicBezTo>
                  <a:cubicBezTo>
                    <a:pt x="41" y="110"/>
                    <a:pt x="33" y="113"/>
                    <a:pt x="29" y="118"/>
                  </a:cubicBezTo>
                  <a:cubicBezTo>
                    <a:pt x="28" y="117"/>
                    <a:pt x="27" y="116"/>
                    <a:pt x="26" y="115"/>
                  </a:cubicBezTo>
                  <a:close/>
                  <a:moveTo>
                    <a:pt x="91" y="92"/>
                  </a:moveTo>
                  <a:cubicBezTo>
                    <a:pt x="93" y="91"/>
                    <a:pt x="94" y="91"/>
                    <a:pt x="95" y="90"/>
                  </a:cubicBezTo>
                  <a:cubicBezTo>
                    <a:pt x="94" y="91"/>
                    <a:pt x="93" y="91"/>
                    <a:pt x="91" y="92"/>
                  </a:cubicBezTo>
                  <a:close/>
                  <a:moveTo>
                    <a:pt x="114" y="82"/>
                  </a:moveTo>
                  <a:cubicBezTo>
                    <a:pt x="114" y="81"/>
                    <a:pt x="115" y="81"/>
                    <a:pt x="116" y="81"/>
                  </a:cubicBezTo>
                  <a:cubicBezTo>
                    <a:pt x="122" y="77"/>
                    <a:pt x="116" y="81"/>
                    <a:pt x="115" y="81"/>
                  </a:cubicBezTo>
                  <a:cubicBezTo>
                    <a:pt x="114" y="82"/>
                    <a:pt x="114" y="82"/>
                    <a:pt x="114" y="82"/>
                  </a:cubicBezTo>
                  <a:close/>
                  <a:moveTo>
                    <a:pt x="111" y="82"/>
                  </a:moveTo>
                  <a:cubicBezTo>
                    <a:pt x="110" y="83"/>
                    <a:pt x="108" y="84"/>
                    <a:pt x="106" y="85"/>
                  </a:cubicBezTo>
                  <a:cubicBezTo>
                    <a:pt x="105" y="85"/>
                    <a:pt x="103" y="86"/>
                    <a:pt x="102" y="87"/>
                  </a:cubicBezTo>
                  <a:cubicBezTo>
                    <a:pt x="94" y="90"/>
                    <a:pt x="86" y="93"/>
                    <a:pt x="79" y="96"/>
                  </a:cubicBezTo>
                  <a:cubicBezTo>
                    <a:pt x="77" y="97"/>
                    <a:pt x="76" y="97"/>
                    <a:pt x="75" y="98"/>
                  </a:cubicBezTo>
                  <a:cubicBezTo>
                    <a:pt x="71" y="100"/>
                    <a:pt x="67" y="101"/>
                    <a:pt x="64" y="103"/>
                  </a:cubicBezTo>
                  <a:cubicBezTo>
                    <a:pt x="63" y="103"/>
                    <a:pt x="62" y="103"/>
                    <a:pt x="62" y="104"/>
                  </a:cubicBezTo>
                  <a:cubicBezTo>
                    <a:pt x="54" y="107"/>
                    <a:pt x="45" y="111"/>
                    <a:pt x="37" y="114"/>
                  </a:cubicBezTo>
                  <a:cubicBezTo>
                    <a:pt x="36" y="115"/>
                    <a:pt x="34" y="116"/>
                    <a:pt x="32" y="117"/>
                  </a:cubicBezTo>
                  <a:cubicBezTo>
                    <a:pt x="29" y="119"/>
                    <a:pt x="32" y="116"/>
                    <a:pt x="33" y="115"/>
                  </a:cubicBezTo>
                  <a:cubicBezTo>
                    <a:pt x="35" y="114"/>
                    <a:pt x="37" y="113"/>
                    <a:pt x="40" y="112"/>
                  </a:cubicBezTo>
                  <a:cubicBezTo>
                    <a:pt x="46" y="108"/>
                    <a:pt x="52" y="104"/>
                    <a:pt x="59" y="101"/>
                  </a:cubicBezTo>
                  <a:cubicBezTo>
                    <a:pt x="66" y="98"/>
                    <a:pt x="73" y="95"/>
                    <a:pt x="81" y="92"/>
                  </a:cubicBezTo>
                  <a:cubicBezTo>
                    <a:pt x="87" y="90"/>
                    <a:pt x="93" y="86"/>
                    <a:pt x="99" y="84"/>
                  </a:cubicBezTo>
                  <a:cubicBezTo>
                    <a:pt x="101" y="83"/>
                    <a:pt x="104" y="82"/>
                    <a:pt x="106" y="80"/>
                  </a:cubicBezTo>
                  <a:cubicBezTo>
                    <a:pt x="110" y="78"/>
                    <a:pt x="115" y="76"/>
                    <a:pt x="119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5"/>
                    <a:pt x="119" y="77"/>
                    <a:pt x="119" y="78"/>
                  </a:cubicBezTo>
                  <a:cubicBezTo>
                    <a:pt x="116" y="79"/>
                    <a:pt x="114" y="81"/>
                    <a:pt x="111" y="82"/>
                  </a:cubicBezTo>
                  <a:close/>
                  <a:moveTo>
                    <a:pt x="119" y="73"/>
                  </a:moveTo>
                  <a:cubicBezTo>
                    <a:pt x="115" y="74"/>
                    <a:pt x="113" y="76"/>
                    <a:pt x="110" y="78"/>
                  </a:cubicBezTo>
                  <a:cubicBezTo>
                    <a:pt x="109" y="78"/>
                    <a:pt x="108" y="79"/>
                    <a:pt x="107" y="79"/>
                  </a:cubicBezTo>
                  <a:cubicBezTo>
                    <a:pt x="104" y="80"/>
                    <a:pt x="101" y="81"/>
                    <a:pt x="98" y="83"/>
                  </a:cubicBezTo>
                  <a:cubicBezTo>
                    <a:pt x="84" y="88"/>
                    <a:pt x="70" y="94"/>
                    <a:pt x="56" y="99"/>
                  </a:cubicBezTo>
                  <a:cubicBezTo>
                    <a:pt x="50" y="102"/>
                    <a:pt x="44" y="105"/>
                    <a:pt x="39" y="107"/>
                  </a:cubicBezTo>
                  <a:cubicBezTo>
                    <a:pt x="36" y="109"/>
                    <a:pt x="33" y="111"/>
                    <a:pt x="30" y="112"/>
                  </a:cubicBezTo>
                  <a:cubicBezTo>
                    <a:pt x="29" y="113"/>
                    <a:pt x="24" y="115"/>
                    <a:pt x="27" y="113"/>
                  </a:cubicBezTo>
                  <a:cubicBezTo>
                    <a:pt x="29" y="112"/>
                    <a:pt x="30" y="111"/>
                    <a:pt x="32" y="110"/>
                  </a:cubicBezTo>
                  <a:cubicBezTo>
                    <a:pt x="45" y="103"/>
                    <a:pt x="58" y="96"/>
                    <a:pt x="72" y="89"/>
                  </a:cubicBezTo>
                  <a:cubicBezTo>
                    <a:pt x="74" y="88"/>
                    <a:pt x="77" y="87"/>
                    <a:pt x="79" y="86"/>
                  </a:cubicBezTo>
                  <a:cubicBezTo>
                    <a:pt x="85" y="84"/>
                    <a:pt x="90" y="81"/>
                    <a:pt x="96" y="79"/>
                  </a:cubicBezTo>
                  <a:cubicBezTo>
                    <a:pt x="104" y="75"/>
                    <a:pt x="112" y="73"/>
                    <a:pt x="119" y="67"/>
                  </a:cubicBezTo>
                  <a:cubicBezTo>
                    <a:pt x="119" y="67"/>
                    <a:pt x="119" y="67"/>
                    <a:pt x="119" y="67"/>
                  </a:cubicBezTo>
                  <a:cubicBezTo>
                    <a:pt x="119" y="69"/>
                    <a:pt x="119" y="71"/>
                    <a:pt x="119" y="73"/>
                  </a:cubicBezTo>
                  <a:cubicBezTo>
                    <a:pt x="119" y="73"/>
                    <a:pt x="119" y="73"/>
                    <a:pt x="119" y="73"/>
                  </a:cubicBezTo>
                  <a:close/>
                  <a:moveTo>
                    <a:pt x="94" y="79"/>
                  </a:moveTo>
                  <a:cubicBezTo>
                    <a:pt x="99" y="77"/>
                    <a:pt x="103" y="75"/>
                    <a:pt x="108" y="73"/>
                  </a:cubicBezTo>
                  <a:cubicBezTo>
                    <a:pt x="108" y="73"/>
                    <a:pt x="108" y="73"/>
                    <a:pt x="107" y="73"/>
                  </a:cubicBezTo>
                  <a:cubicBezTo>
                    <a:pt x="103" y="75"/>
                    <a:pt x="98" y="77"/>
                    <a:pt x="94" y="79"/>
                  </a:cubicBezTo>
                  <a:close/>
                  <a:moveTo>
                    <a:pt x="119" y="67"/>
                  </a:moveTo>
                  <a:cubicBezTo>
                    <a:pt x="119" y="67"/>
                    <a:pt x="119" y="67"/>
                    <a:pt x="119" y="67"/>
                  </a:cubicBezTo>
                  <a:cubicBezTo>
                    <a:pt x="112" y="71"/>
                    <a:pt x="104" y="74"/>
                    <a:pt x="96" y="77"/>
                  </a:cubicBezTo>
                  <a:cubicBezTo>
                    <a:pt x="89" y="80"/>
                    <a:pt x="83" y="83"/>
                    <a:pt x="76" y="87"/>
                  </a:cubicBezTo>
                  <a:cubicBezTo>
                    <a:pt x="66" y="91"/>
                    <a:pt x="55" y="95"/>
                    <a:pt x="45" y="99"/>
                  </a:cubicBezTo>
                  <a:cubicBezTo>
                    <a:pt x="38" y="102"/>
                    <a:pt x="32" y="105"/>
                    <a:pt x="26" y="108"/>
                  </a:cubicBezTo>
                  <a:cubicBezTo>
                    <a:pt x="25" y="109"/>
                    <a:pt x="23" y="109"/>
                    <a:pt x="22" y="110"/>
                  </a:cubicBezTo>
                  <a:cubicBezTo>
                    <a:pt x="23" y="109"/>
                    <a:pt x="25" y="108"/>
                    <a:pt x="27" y="107"/>
                  </a:cubicBezTo>
                  <a:cubicBezTo>
                    <a:pt x="29" y="105"/>
                    <a:pt x="33" y="104"/>
                    <a:pt x="36" y="102"/>
                  </a:cubicBezTo>
                  <a:cubicBezTo>
                    <a:pt x="48" y="96"/>
                    <a:pt x="61" y="89"/>
                    <a:pt x="74" y="83"/>
                  </a:cubicBezTo>
                  <a:cubicBezTo>
                    <a:pt x="88" y="77"/>
                    <a:pt x="103" y="71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8" y="64"/>
                    <a:pt x="118" y="64"/>
                    <a:pt x="119" y="63"/>
                  </a:cubicBezTo>
                  <a:cubicBezTo>
                    <a:pt x="119" y="64"/>
                    <a:pt x="119" y="66"/>
                    <a:pt x="119" y="67"/>
                  </a:cubicBezTo>
                  <a:close/>
                  <a:moveTo>
                    <a:pt x="86" y="77"/>
                  </a:moveTo>
                  <a:cubicBezTo>
                    <a:pt x="89" y="75"/>
                    <a:pt x="92" y="74"/>
                    <a:pt x="95" y="73"/>
                  </a:cubicBezTo>
                  <a:cubicBezTo>
                    <a:pt x="99" y="71"/>
                    <a:pt x="103" y="69"/>
                    <a:pt x="107" y="68"/>
                  </a:cubicBezTo>
                  <a:cubicBezTo>
                    <a:pt x="109" y="67"/>
                    <a:pt x="111" y="66"/>
                    <a:pt x="112" y="66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04" y="70"/>
                    <a:pt x="95" y="73"/>
                    <a:pt x="86" y="77"/>
                  </a:cubicBezTo>
                  <a:close/>
                  <a:moveTo>
                    <a:pt x="74" y="82"/>
                  </a:moveTo>
                  <a:cubicBezTo>
                    <a:pt x="73" y="82"/>
                    <a:pt x="73" y="82"/>
                    <a:pt x="73" y="82"/>
                  </a:cubicBezTo>
                  <a:cubicBezTo>
                    <a:pt x="59" y="88"/>
                    <a:pt x="46" y="93"/>
                    <a:pt x="33" y="100"/>
                  </a:cubicBezTo>
                  <a:cubicBezTo>
                    <a:pt x="29" y="101"/>
                    <a:pt x="25" y="103"/>
                    <a:pt x="22" y="104"/>
                  </a:cubicBezTo>
                  <a:cubicBezTo>
                    <a:pt x="21" y="105"/>
                    <a:pt x="19" y="105"/>
                    <a:pt x="18" y="106"/>
                  </a:cubicBezTo>
                  <a:cubicBezTo>
                    <a:pt x="20" y="105"/>
                    <a:pt x="21" y="104"/>
                    <a:pt x="23" y="103"/>
                  </a:cubicBezTo>
                  <a:cubicBezTo>
                    <a:pt x="29" y="100"/>
                    <a:pt x="35" y="96"/>
                    <a:pt x="42" y="93"/>
                  </a:cubicBezTo>
                  <a:cubicBezTo>
                    <a:pt x="56" y="85"/>
                    <a:pt x="70" y="79"/>
                    <a:pt x="85" y="73"/>
                  </a:cubicBezTo>
                  <a:cubicBezTo>
                    <a:pt x="91" y="70"/>
                    <a:pt x="97" y="68"/>
                    <a:pt x="104" y="65"/>
                  </a:cubicBezTo>
                  <a:cubicBezTo>
                    <a:pt x="107" y="64"/>
                    <a:pt x="110" y="63"/>
                    <a:pt x="113" y="61"/>
                  </a:cubicBezTo>
                  <a:cubicBezTo>
                    <a:pt x="113" y="61"/>
                    <a:pt x="113" y="60"/>
                    <a:pt x="114" y="60"/>
                  </a:cubicBezTo>
                  <a:cubicBezTo>
                    <a:pt x="115" y="59"/>
                    <a:pt x="116" y="59"/>
                    <a:pt x="118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8" y="59"/>
                    <a:pt x="119" y="61"/>
                    <a:pt x="119" y="63"/>
                  </a:cubicBezTo>
                  <a:cubicBezTo>
                    <a:pt x="103" y="68"/>
                    <a:pt x="88" y="75"/>
                    <a:pt x="74" y="82"/>
                  </a:cubicBezTo>
                  <a:close/>
                  <a:moveTo>
                    <a:pt x="118" y="57"/>
                  </a:moveTo>
                  <a:cubicBezTo>
                    <a:pt x="118" y="57"/>
                    <a:pt x="118" y="57"/>
                    <a:pt x="118" y="57"/>
                  </a:cubicBezTo>
                  <a:cubicBezTo>
                    <a:pt x="116" y="58"/>
                    <a:pt x="115" y="59"/>
                    <a:pt x="113" y="59"/>
                  </a:cubicBezTo>
                  <a:cubicBezTo>
                    <a:pt x="112" y="60"/>
                    <a:pt x="110" y="60"/>
                    <a:pt x="109" y="61"/>
                  </a:cubicBezTo>
                  <a:cubicBezTo>
                    <a:pt x="96" y="65"/>
                    <a:pt x="82" y="71"/>
                    <a:pt x="70" y="77"/>
                  </a:cubicBezTo>
                  <a:cubicBezTo>
                    <a:pt x="56" y="83"/>
                    <a:pt x="43" y="88"/>
                    <a:pt x="29" y="95"/>
                  </a:cubicBezTo>
                  <a:cubicBezTo>
                    <a:pt x="26" y="96"/>
                    <a:pt x="22" y="98"/>
                    <a:pt x="18" y="99"/>
                  </a:cubicBezTo>
                  <a:cubicBezTo>
                    <a:pt x="17" y="100"/>
                    <a:pt x="15" y="100"/>
                    <a:pt x="14" y="100"/>
                  </a:cubicBezTo>
                  <a:cubicBezTo>
                    <a:pt x="16" y="100"/>
                    <a:pt x="17" y="99"/>
                    <a:pt x="18" y="98"/>
                  </a:cubicBezTo>
                  <a:cubicBezTo>
                    <a:pt x="25" y="94"/>
                    <a:pt x="32" y="91"/>
                    <a:pt x="39" y="88"/>
                  </a:cubicBezTo>
                  <a:cubicBezTo>
                    <a:pt x="54" y="81"/>
                    <a:pt x="69" y="75"/>
                    <a:pt x="84" y="69"/>
                  </a:cubicBezTo>
                  <a:cubicBezTo>
                    <a:pt x="91" y="67"/>
                    <a:pt x="98" y="64"/>
                    <a:pt x="104" y="62"/>
                  </a:cubicBezTo>
                  <a:cubicBezTo>
                    <a:pt x="107" y="61"/>
                    <a:pt x="109" y="60"/>
                    <a:pt x="112" y="59"/>
                  </a:cubicBezTo>
                  <a:cubicBezTo>
                    <a:pt x="113" y="58"/>
                    <a:pt x="114" y="58"/>
                    <a:pt x="115" y="57"/>
                  </a:cubicBezTo>
                  <a:cubicBezTo>
                    <a:pt x="116" y="57"/>
                    <a:pt x="117" y="56"/>
                    <a:pt x="117" y="56"/>
                  </a:cubicBezTo>
                  <a:cubicBezTo>
                    <a:pt x="118" y="56"/>
                    <a:pt x="118" y="57"/>
                    <a:pt x="118" y="57"/>
                  </a:cubicBezTo>
                  <a:close/>
                  <a:moveTo>
                    <a:pt x="22" y="111"/>
                  </a:moveTo>
                  <a:cubicBezTo>
                    <a:pt x="22" y="111"/>
                    <a:pt x="22" y="111"/>
                    <a:pt x="22" y="111"/>
                  </a:cubicBezTo>
                  <a:cubicBezTo>
                    <a:pt x="30" y="107"/>
                    <a:pt x="37" y="103"/>
                    <a:pt x="45" y="100"/>
                  </a:cubicBezTo>
                  <a:cubicBezTo>
                    <a:pt x="51" y="98"/>
                    <a:pt x="56" y="95"/>
                    <a:pt x="62" y="93"/>
                  </a:cubicBezTo>
                  <a:cubicBezTo>
                    <a:pt x="56" y="96"/>
                    <a:pt x="51" y="99"/>
                    <a:pt x="45" y="102"/>
                  </a:cubicBezTo>
                  <a:cubicBezTo>
                    <a:pt x="38" y="106"/>
                    <a:pt x="31" y="109"/>
                    <a:pt x="25" y="114"/>
                  </a:cubicBezTo>
                  <a:cubicBezTo>
                    <a:pt x="24" y="113"/>
                    <a:pt x="23" y="112"/>
                    <a:pt x="22" y="111"/>
                  </a:cubicBezTo>
                  <a:close/>
                  <a:moveTo>
                    <a:pt x="35" y="121"/>
                  </a:moveTo>
                  <a:cubicBezTo>
                    <a:pt x="41" y="120"/>
                    <a:pt x="46" y="116"/>
                    <a:pt x="51" y="113"/>
                  </a:cubicBezTo>
                  <a:cubicBezTo>
                    <a:pt x="59" y="110"/>
                    <a:pt x="67" y="106"/>
                    <a:pt x="76" y="103"/>
                  </a:cubicBezTo>
                  <a:cubicBezTo>
                    <a:pt x="70" y="106"/>
                    <a:pt x="65" y="109"/>
                    <a:pt x="59" y="112"/>
                  </a:cubicBezTo>
                  <a:cubicBezTo>
                    <a:pt x="57" y="113"/>
                    <a:pt x="54" y="115"/>
                    <a:pt x="52" y="117"/>
                  </a:cubicBezTo>
                  <a:cubicBezTo>
                    <a:pt x="48" y="119"/>
                    <a:pt x="45" y="121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39" y="123"/>
                    <a:pt x="37" y="122"/>
                    <a:pt x="35" y="121"/>
                  </a:cubicBezTo>
                  <a:close/>
                  <a:moveTo>
                    <a:pt x="43" y="123"/>
                  </a:moveTo>
                  <a:cubicBezTo>
                    <a:pt x="50" y="121"/>
                    <a:pt x="57" y="117"/>
                    <a:pt x="65" y="114"/>
                  </a:cubicBezTo>
                  <a:cubicBezTo>
                    <a:pt x="71" y="111"/>
                    <a:pt x="77" y="108"/>
                    <a:pt x="83" y="106"/>
                  </a:cubicBezTo>
                  <a:cubicBezTo>
                    <a:pt x="78" y="109"/>
                    <a:pt x="73" y="111"/>
                    <a:pt x="68" y="114"/>
                  </a:cubicBezTo>
                  <a:cubicBezTo>
                    <a:pt x="66" y="116"/>
                    <a:pt x="63" y="118"/>
                    <a:pt x="61" y="120"/>
                  </a:cubicBezTo>
                  <a:cubicBezTo>
                    <a:pt x="59" y="120"/>
                    <a:pt x="58" y="121"/>
                    <a:pt x="56" y="122"/>
                  </a:cubicBezTo>
                  <a:cubicBezTo>
                    <a:pt x="52" y="123"/>
                    <a:pt x="47" y="124"/>
                    <a:pt x="43" y="123"/>
                  </a:cubicBezTo>
                  <a:close/>
                  <a:moveTo>
                    <a:pt x="115" y="97"/>
                  </a:moveTo>
                  <a:cubicBezTo>
                    <a:pt x="115" y="98"/>
                    <a:pt x="115" y="100"/>
                    <a:pt x="114" y="101"/>
                  </a:cubicBezTo>
                  <a:cubicBezTo>
                    <a:pt x="112" y="102"/>
                    <a:pt x="110" y="103"/>
                    <a:pt x="108" y="104"/>
                  </a:cubicBezTo>
                  <a:cubicBezTo>
                    <a:pt x="100" y="108"/>
                    <a:pt x="93" y="111"/>
                    <a:pt x="86" y="115"/>
                  </a:cubicBezTo>
                  <a:cubicBezTo>
                    <a:pt x="81" y="117"/>
                    <a:pt x="77" y="119"/>
                    <a:pt x="73" y="121"/>
                  </a:cubicBezTo>
                  <a:cubicBezTo>
                    <a:pt x="69" y="123"/>
                    <a:pt x="75" y="120"/>
                    <a:pt x="75" y="120"/>
                  </a:cubicBezTo>
                  <a:cubicBezTo>
                    <a:pt x="77" y="118"/>
                    <a:pt x="79" y="117"/>
                    <a:pt x="81" y="116"/>
                  </a:cubicBezTo>
                  <a:cubicBezTo>
                    <a:pt x="87" y="113"/>
                    <a:pt x="92" y="110"/>
                    <a:pt x="98" y="107"/>
                  </a:cubicBezTo>
                  <a:cubicBezTo>
                    <a:pt x="104" y="104"/>
                    <a:pt x="110" y="101"/>
                    <a:pt x="115" y="97"/>
                  </a:cubicBezTo>
                  <a:close/>
                  <a:moveTo>
                    <a:pt x="108" y="112"/>
                  </a:moveTo>
                  <a:cubicBezTo>
                    <a:pt x="108" y="112"/>
                    <a:pt x="108" y="112"/>
                    <a:pt x="108" y="112"/>
                  </a:cubicBezTo>
                  <a:cubicBezTo>
                    <a:pt x="103" y="114"/>
                    <a:pt x="99" y="117"/>
                    <a:pt x="94" y="120"/>
                  </a:cubicBezTo>
                  <a:cubicBezTo>
                    <a:pt x="92" y="122"/>
                    <a:pt x="90" y="123"/>
                    <a:pt x="88" y="124"/>
                  </a:cubicBezTo>
                  <a:cubicBezTo>
                    <a:pt x="86" y="125"/>
                    <a:pt x="85" y="125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6" y="124"/>
                    <a:pt x="87" y="124"/>
                  </a:cubicBezTo>
                  <a:cubicBezTo>
                    <a:pt x="95" y="118"/>
                    <a:pt x="104" y="113"/>
                    <a:pt x="111" y="107"/>
                  </a:cubicBezTo>
                  <a:cubicBezTo>
                    <a:pt x="111" y="108"/>
                    <a:pt x="110" y="110"/>
                    <a:pt x="108" y="112"/>
                  </a:cubicBezTo>
                  <a:close/>
                  <a:moveTo>
                    <a:pt x="77" y="125"/>
                  </a:moveTo>
                  <a:cubicBezTo>
                    <a:pt x="82" y="124"/>
                    <a:pt x="87" y="121"/>
                    <a:pt x="91" y="118"/>
                  </a:cubicBezTo>
                  <a:cubicBezTo>
                    <a:pt x="95" y="116"/>
                    <a:pt x="100" y="114"/>
                    <a:pt x="104" y="111"/>
                  </a:cubicBezTo>
                  <a:cubicBezTo>
                    <a:pt x="102" y="113"/>
                    <a:pt x="99" y="115"/>
                    <a:pt x="97" y="117"/>
                  </a:cubicBezTo>
                  <a:cubicBezTo>
                    <a:pt x="92" y="120"/>
                    <a:pt x="87" y="122"/>
                    <a:pt x="82" y="126"/>
                  </a:cubicBezTo>
                  <a:cubicBezTo>
                    <a:pt x="81" y="126"/>
                    <a:pt x="79" y="125"/>
                    <a:pt x="77" y="125"/>
                  </a:cubicBezTo>
                  <a:close/>
                  <a:moveTo>
                    <a:pt x="71" y="123"/>
                  </a:moveTo>
                  <a:cubicBezTo>
                    <a:pt x="82" y="118"/>
                    <a:pt x="92" y="113"/>
                    <a:pt x="103" y="108"/>
                  </a:cubicBezTo>
                  <a:cubicBezTo>
                    <a:pt x="101" y="109"/>
                    <a:pt x="99" y="110"/>
                    <a:pt x="97" y="111"/>
                  </a:cubicBezTo>
                  <a:cubicBezTo>
                    <a:pt x="90" y="115"/>
                    <a:pt x="83" y="120"/>
                    <a:pt x="76" y="125"/>
                  </a:cubicBezTo>
                  <a:cubicBezTo>
                    <a:pt x="74" y="124"/>
                    <a:pt x="73" y="124"/>
                    <a:pt x="71" y="123"/>
                  </a:cubicBezTo>
                  <a:close/>
                  <a:moveTo>
                    <a:pt x="111" y="106"/>
                  </a:moveTo>
                  <a:cubicBezTo>
                    <a:pt x="104" y="111"/>
                    <a:pt x="96" y="115"/>
                    <a:pt x="88" y="119"/>
                  </a:cubicBezTo>
                  <a:cubicBezTo>
                    <a:pt x="85" y="121"/>
                    <a:pt x="79" y="123"/>
                    <a:pt x="77" y="125"/>
                  </a:cubicBezTo>
                  <a:cubicBezTo>
                    <a:pt x="82" y="122"/>
                    <a:pt x="87" y="118"/>
                    <a:pt x="91" y="115"/>
                  </a:cubicBezTo>
                  <a:cubicBezTo>
                    <a:pt x="96" y="113"/>
                    <a:pt x="100" y="111"/>
                    <a:pt x="104" y="108"/>
                  </a:cubicBezTo>
                  <a:cubicBezTo>
                    <a:pt x="105" y="107"/>
                    <a:pt x="107" y="106"/>
                    <a:pt x="109" y="105"/>
                  </a:cubicBezTo>
                  <a:cubicBezTo>
                    <a:pt x="109" y="105"/>
                    <a:pt x="109" y="104"/>
                    <a:pt x="109" y="104"/>
                  </a:cubicBezTo>
                  <a:cubicBezTo>
                    <a:pt x="111" y="103"/>
                    <a:pt x="112" y="103"/>
                    <a:pt x="114" y="102"/>
                  </a:cubicBezTo>
                  <a:cubicBezTo>
                    <a:pt x="113" y="103"/>
                    <a:pt x="112" y="105"/>
                    <a:pt x="112" y="106"/>
                  </a:cubicBezTo>
                  <a:cubicBezTo>
                    <a:pt x="112" y="106"/>
                    <a:pt x="112" y="106"/>
                    <a:pt x="111" y="106"/>
                  </a:cubicBezTo>
                  <a:close/>
                  <a:moveTo>
                    <a:pt x="70" y="123"/>
                  </a:moveTo>
                  <a:cubicBezTo>
                    <a:pt x="69" y="122"/>
                    <a:pt x="67" y="121"/>
                    <a:pt x="66" y="121"/>
                  </a:cubicBezTo>
                  <a:cubicBezTo>
                    <a:pt x="73" y="118"/>
                    <a:pt x="79" y="115"/>
                    <a:pt x="85" y="113"/>
                  </a:cubicBezTo>
                  <a:cubicBezTo>
                    <a:pt x="80" y="116"/>
                    <a:pt x="75" y="119"/>
                    <a:pt x="70" y="123"/>
                  </a:cubicBezTo>
                  <a:close/>
                  <a:moveTo>
                    <a:pt x="85" y="126"/>
                  </a:moveTo>
                  <a:cubicBezTo>
                    <a:pt x="91" y="123"/>
                    <a:pt x="97" y="119"/>
                    <a:pt x="103" y="116"/>
                  </a:cubicBezTo>
                  <a:cubicBezTo>
                    <a:pt x="104" y="115"/>
                    <a:pt x="105" y="115"/>
                    <a:pt x="106" y="114"/>
                  </a:cubicBezTo>
                  <a:cubicBezTo>
                    <a:pt x="107" y="113"/>
                    <a:pt x="107" y="113"/>
                    <a:pt x="107" y="114"/>
                  </a:cubicBezTo>
                  <a:cubicBezTo>
                    <a:pt x="106" y="115"/>
                    <a:pt x="104" y="116"/>
                    <a:pt x="103" y="117"/>
                  </a:cubicBezTo>
                  <a:cubicBezTo>
                    <a:pt x="100" y="120"/>
                    <a:pt x="97" y="122"/>
                    <a:pt x="93" y="124"/>
                  </a:cubicBezTo>
                  <a:cubicBezTo>
                    <a:pt x="93" y="124"/>
                    <a:pt x="93" y="124"/>
                    <a:pt x="93" y="125"/>
                  </a:cubicBezTo>
                  <a:cubicBezTo>
                    <a:pt x="91" y="125"/>
                    <a:pt x="88" y="126"/>
                    <a:pt x="85" y="126"/>
                  </a:cubicBezTo>
                  <a:close/>
                  <a:moveTo>
                    <a:pt x="95" y="124"/>
                  </a:moveTo>
                  <a:cubicBezTo>
                    <a:pt x="98" y="122"/>
                    <a:pt x="100" y="121"/>
                    <a:pt x="102" y="119"/>
                  </a:cubicBezTo>
                  <a:cubicBezTo>
                    <a:pt x="102" y="120"/>
                    <a:pt x="101" y="120"/>
                    <a:pt x="100" y="121"/>
                  </a:cubicBezTo>
                  <a:cubicBezTo>
                    <a:pt x="99" y="122"/>
                    <a:pt x="97" y="123"/>
                    <a:pt x="95" y="124"/>
                  </a:cubicBezTo>
                  <a:close/>
                  <a:moveTo>
                    <a:pt x="116" y="96"/>
                  </a:moveTo>
                  <a:cubicBezTo>
                    <a:pt x="116" y="96"/>
                    <a:pt x="115" y="96"/>
                    <a:pt x="115" y="96"/>
                  </a:cubicBezTo>
                  <a:cubicBezTo>
                    <a:pt x="115" y="97"/>
                    <a:pt x="114" y="97"/>
                    <a:pt x="114" y="97"/>
                  </a:cubicBezTo>
                  <a:cubicBezTo>
                    <a:pt x="114" y="97"/>
                    <a:pt x="113" y="97"/>
                    <a:pt x="113" y="98"/>
                  </a:cubicBezTo>
                  <a:cubicBezTo>
                    <a:pt x="107" y="101"/>
                    <a:pt x="100" y="104"/>
                    <a:pt x="93" y="108"/>
                  </a:cubicBezTo>
                  <a:cubicBezTo>
                    <a:pt x="84" y="112"/>
                    <a:pt x="75" y="117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4" y="119"/>
                    <a:pt x="63" y="120"/>
                    <a:pt x="63" y="120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2" y="120"/>
                    <a:pt x="62" y="120"/>
                    <a:pt x="61" y="121"/>
                  </a:cubicBezTo>
                  <a:cubicBezTo>
                    <a:pt x="61" y="121"/>
                    <a:pt x="61" y="121"/>
                    <a:pt x="61" y="121"/>
                  </a:cubicBezTo>
                  <a:cubicBezTo>
                    <a:pt x="61" y="121"/>
                    <a:pt x="60" y="121"/>
                    <a:pt x="59" y="122"/>
                  </a:cubicBezTo>
                  <a:cubicBezTo>
                    <a:pt x="59" y="121"/>
                    <a:pt x="59" y="121"/>
                    <a:pt x="60" y="121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2" y="120"/>
                    <a:pt x="65" y="118"/>
                    <a:pt x="67" y="117"/>
                  </a:cubicBezTo>
                  <a:cubicBezTo>
                    <a:pt x="71" y="114"/>
                    <a:pt x="76" y="113"/>
                    <a:pt x="80" y="111"/>
                  </a:cubicBezTo>
                  <a:cubicBezTo>
                    <a:pt x="84" y="109"/>
                    <a:pt x="89" y="106"/>
                    <a:pt x="93" y="104"/>
                  </a:cubicBezTo>
                  <a:cubicBezTo>
                    <a:pt x="101" y="99"/>
                    <a:pt x="109" y="95"/>
                    <a:pt x="117" y="92"/>
                  </a:cubicBezTo>
                  <a:cubicBezTo>
                    <a:pt x="117" y="92"/>
                    <a:pt x="117" y="93"/>
                    <a:pt x="117" y="93"/>
                  </a:cubicBezTo>
                  <a:cubicBezTo>
                    <a:pt x="116" y="94"/>
                    <a:pt x="116" y="95"/>
                    <a:pt x="116" y="96"/>
                  </a:cubicBezTo>
                  <a:close/>
                  <a:moveTo>
                    <a:pt x="115" y="49"/>
                  </a:moveTo>
                  <a:cubicBezTo>
                    <a:pt x="106" y="54"/>
                    <a:pt x="97" y="57"/>
                    <a:pt x="87" y="61"/>
                  </a:cubicBezTo>
                  <a:cubicBezTo>
                    <a:pt x="85" y="62"/>
                    <a:pt x="82" y="63"/>
                    <a:pt x="79" y="64"/>
                  </a:cubicBezTo>
                  <a:cubicBezTo>
                    <a:pt x="76" y="65"/>
                    <a:pt x="73" y="66"/>
                    <a:pt x="70" y="67"/>
                  </a:cubicBezTo>
                  <a:cubicBezTo>
                    <a:pt x="57" y="72"/>
                    <a:pt x="44" y="78"/>
                    <a:pt x="31" y="83"/>
                  </a:cubicBezTo>
                  <a:cubicBezTo>
                    <a:pt x="24" y="86"/>
                    <a:pt x="17" y="89"/>
                    <a:pt x="12" y="92"/>
                  </a:cubicBezTo>
                  <a:cubicBezTo>
                    <a:pt x="19" y="88"/>
                    <a:pt x="26" y="85"/>
                    <a:pt x="33" y="82"/>
                  </a:cubicBezTo>
                  <a:cubicBezTo>
                    <a:pt x="40" y="79"/>
                    <a:pt x="47" y="75"/>
                    <a:pt x="54" y="72"/>
                  </a:cubicBezTo>
                  <a:cubicBezTo>
                    <a:pt x="62" y="69"/>
                    <a:pt x="70" y="66"/>
                    <a:pt x="78" y="62"/>
                  </a:cubicBezTo>
                  <a:cubicBezTo>
                    <a:pt x="85" y="59"/>
                    <a:pt x="93" y="55"/>
                    <a:pt x="100" y="52"/>
                  </a:cubicBezTo>
                  <a:cubicBezTo>
                    <a:pt x="101" y="51"/>
                    <a:pt x="102" y="51"/>
                    <a:pt x="103" y="50"/>
                  </a:cubicBezTo>
                  <a:cubicBezTo>
                    <a:pt x="107" y="49"/>
                    <a:pt x="110" y="47"/>
                    <a:pt x="113" y="45"/>
                  </a:cubicBezTo>
                  <a:cubicBezTo>
                    <a:pt x="114" y="46"/>
                    <a:pt x="115" y="48"/>
                    <a:pt x="115" y="49"/>
                  </a:cubicBezTo>
                  <a:close/>
                  <a:moveTo>
                    <a:pt x="109" y="37"/>
                  </a:moveTo>
                  <a:cubicBezTo>
                    <a:pt x="81" y="49"/>
                    <a:pt x="53" y="61"/>
                    <a:pt x="25" y="74"/>
                  </a:cubicBezTo>
                  <a:cubicBezTo>
                    <a:pt x="19" y="77"/>
                    <a:pt x="13" y="81"/>
                    <a:pt x="7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8" y="82"/>
                    <a:pt x="9" y="80"/>
                    <a:pt x="10" y="80"/>
                  </a:cubicBezTo>
                  <a:cubicBezTo>
                    <a:pt x="11" y="79"/>
                    <a:pt x="13" y="78"/>
                    <a:pt x="14" y="78"/>
                  </a:cubicBezTo>
                  <a:cubicBezTo>
                    <a:pt x="18" y="76"/>
                    <a:pt x="21" y="74"/>
                    <a:pt x="24" y="72"/>
                  </a:cubicBezTo>
                  <a:cubicBezTo>
                    <a:pt x="38" y="65"/>
                    <a:pt x="52" y="58"/>
                    <a:pt x="66" y="52"/>
                  </a:cubicBezTo>
                  <a:cubicBezTo>
                    <a:pt x="67" y="52"/>
                    <a:pt x="68" y="51"/>
                    <a:pt x="68" y="51"/>
                  </a:cubicBezTo>
                  <a:cubicBezTo>
                    <a:pt x="77" y="48"/>
                    <a:pt x="85" y="44"/>
                    <a:pt x="94" y="41"/>
                  </a:cubicBezTo>
                  <a:cubicBezTo>
                    <a:pt x="95" y="40"/>
                    <a:pt x="97" y="40"/>
                    <a:pt x="98" y="39"/>
                  </a:cubicBezTo>
                  <a:cubicBezTo>
                    <a:pt x="99" y="39"/>
                    <a:pt x="100" y="38"/>
                    <a:pt x="101" y="38"/>
                  </a:cubicBezTo>
                  <a:cubicBezTo>
                    <a:pt x="101" y="37"/>
                    <a:pt x="102" y="37"/>
                    <a:pt x="102" y="37"/>
                  </a:cubicBezTo>
                  <a:cubicBezTo>
                    <a:pt x="104" y="36"/>
                    <a:pt x="105" y="36"/>
                    <a:pt x="106" y="35"/>
                  </a:cubicBezTo>
                  <a:cubicBezTo>
                    <a:pt x="107" y="36"/>
                    <a:pt x="108" y="36"/>
                    <a:pt x="109" y="37"/>
                  </a:cubicBezTo>
                  <a:close/>
                  <a:moveTo>
                    <a:pt x="103" y="32"/>
                  </a:moveTo>
                  <a:cubicBezTo>
                    <a:pt x="99" y="33"/>
                    <a:pt x="96" y="35"/>
                    <a:pt x="92" y="36"/>
                  </a:cubicBezTo>
                  <a:cubicBezTo>
                    <a:pt x="91" y="37"/>
                    <a:pt x="90" y="37"/>
                    <a:pt x="89" y="38"/>
                  </a:cubicBezTo>
                  <a:cubicBezTo>
                    <a:pt x="83" y="40"/>
                    <a:pt x="78" y="42"/>
                    <a:pt x="72" y="44"/>
                  </a:cubicBezTo>
                  <a:cubicBezTo>
                    <a:pt x="60" y="48"/>
                    <a:pt x="49" y="54"/>
                    <a:pt x="37" y="58"/>
                  </a:cubicBezTo>
                  <a:cubicBezTo>
                    <a:pt x="32" y="60"/>
                    <a:pt x="27" y="62"/>
                    <a:pt x="22" y="65"/>
                  </a:cubicBezTo>
                  <a:cubicBezTo>
                    <a:pt x="17" y="68"/>
                    <a:pt x="12" y="71"/>
                    <a:pt x="7" y="73"/>
                  </a:cubicBezTo>
                  <a:cubicBezTo>
                    <a:pt x="3" y="74"/>
                    <a:pt x="9" y="72"/>
                    <a:pt x="10" y="71"/>
                  </a:cubicBezTo>
                  <a:cubicBezTo>
                    <a:pt x="13" y="70"/>
                    <a:pt x="15" y="68"/>
                    <a:pt x="18" y="67"/>
                  </a:cubicBezTo>
                  <a:cubicBezTo>
                    <a:pt x="23" y="63"/>
                    <a:pt x="28" y="60"/>
                    <a:pt x="34" y="57"/>
                  </a:cubicBezTo>
                  <a:cubicBezTo>
                    <a:pt x="45" y="52"/>
                    <a:pt x="56" y="47"/>
                    <a:pt x="67" y="42"/>
                  </a:cubicBezTo>
                  <a:cubicBezTo>
                    <a:pt x="73" y="39"/>
                    <a:pt x="79" y="36"/>
                    <a:pt x="85" y="34"/>
                  </a:cubicBezTo>
                  <a:cubicBezTo>
                    <a:pt x="89" y="32"/>
                    <a:pt x="93" y="31"/>
                    <a:pt x="97" y="28"/>
                  </a:cubicBezTo>
                  <a:cubicBezTo>
                    <a:pt x="98" y="29"/>
                    <a:pt x="99" y="29"/>
                    <a:pt x="100" y="29"/>
                  </a:cubicBezTo>
                  <a:cubicBezTo>
                    <a:pt x="101" y="30"/>
                    <a:pt x="102" y="31"/>
                    <a:pt x="103" y="32"/>
                  </a:cubicBezTo>
                  <a:close/>
                  <a:moveTo>
                    <a:pt x="74" y="21"/>
                  </a:moveTo>
                  <a:cubicBezTo>
                    <a:pt x="72" y="21"/>
                    <a:pt x="71" y="22"/>
                    <a:pt x="70" y="22"/>
                  </a:cubicBezTo>
                  <a:cubicBezTo>
                    <a:pt x="70" y="22"/>
                    <a:pt x="70" y="21"/>
                    <a:pt x="70" y="20"/>
                  </a:cubicBezTo>
                  <a:cubicBezTo>
                    <a:pt x="71" y="20"/>
                    <a:pt x="72" y="20"/>
                    <a:pt x="74" y="21"/>
                  </a:cubicBezTo>
                  <a:close/>
                  <a:moveTo>
                    <a:pt x="66" y="20"/>
                  </a:moveTo>
                  <a:cubicBezTo>
                    <a:pt x="66" y="20"/>
                    <a:pt x="65" y="20"/>
                    <a:pt x="65" y="20"/>
                  </a:cubicBezTo>
                  <a:cubicBezTo>
                    <a:pt x="48" y="28"/>
                    <a:pt x="30" y="38"/>
                    <a:pt x="13" y="48"/>
                  </a:cubicBezTo>
                  <a:cubicBezTo>
                    <a:pt x="13" y="48"/>
                    <a:pt x="11" y="49"/>
                    <a:pt x="10" y="50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4" y="47"/>
                    <a:pt x="16" y="46"/>
                    <a:pt x="18" y="44"/>
                  </a:cubicBezTo>
                  <a:cubicBezTo>
                    <a:pt x="23" y="41"/>
                    <a:pt x="27" y="39"/>
                    <a:pt x="32" y="36"/>
                  </a:cubicBezTo>
                  <a:cubicBezTo>
                    <a:pt x="42" y="31"/>
                    <a:pt x="52" y="25"/>
                    <a:pt x="62" y="20"/>
                  </a:cubicBezTo>
                  <a:cubicBezTo>
                    <a:pt x="63" y="20"/>
                    <a:pt x="64" y="20"/>
                    <a:pt x="66" y="20"/>
                  </a:cubicBezTo>
                  <a:close/>
                  <a:moveTo>
                    <a:pt x="38" y="25"/>
                  </a:moveTo>
                  <a:cubicBezTo>
                    <a:pt x="41" y="24"/>
                    <a:pt x="44" y="23"/>
                    <a:pt x="47" y="22"/>
                  </a:cubicBezTo>
                  <a:cubicBezTo>
                    <a:pt x="44" y="23"/>
                    <a:pt x="42" y="25"/>
                    <a:pt x="39" y="26"/>
                  </a:cubicBezTo>
                  <a:cubicBezTo>
                    <a:pt x="33" y="29"/>
                    <a:pt x="26" y="33"/>
                    <a:pt x="20" y="36"/>
                  </a:cubicBezTo>
                  <a:cubicBezTo>
                    <a:pt x="25" y="31"/>
                    <a:pt x="31" y="28"/>
                    <a:pt x="38" y="25"/>
                  </a:cubicBezTo>
                  <a:close/>
                  <a:moveTo>
                    <a:pt x="19" y="37"/>
                  </a:moveTo>
                  <a:cubicBezTo>
                    <a:pt x="19" y="37"/>
                    <a:pt x="19" y="37"/>
                    <a:pt x="19" y="37"/>
                  </a:cubicBezTo>
                  <a:cubicBezTo>
                    <a:pt x="26" y="34"/>
                    <a:pt x="33" y="30"/>
                    <a:pt x="40" y="27"/>
                  </a:cubicBezTo>
                  <a:cubicBezTo>
                    <a:pt x="43" y="25"/>
                    <a:pt x="46" y="23"/>
                    <a:pt x="49" y="22"/>
                  </a:cubicBezTo>
                  <a:cubicBezTo>
                    <a:pt x="50" y="22"/>
                    <a:pt x="51" y="21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1" y="22"/>
                    <a:pt x="49" y="23"/>
                    <a:pt x="47" y="24"/>
                  </a:cubicBezTo>
                  <a:cubicBezTo>
                    <a:pt x="37" y="29"/>
                    <a:pt x="26" y="34"/>
                    <a:pt x="16" y="40"/>
                  </a:cubicBezTo>
                  <a:cubicBezTo>
                    <a:pt x="17" y="39"/>
                    <a:pt x="18" y="38"/>
                    <a:pt x="19" y="37"/>
                  </a:cubicBezTo>
                  <a:close/>
                  <a:moveTo>
                    <a:pt x="7" y="85"/>
                  </a:moveTo>
                  <a:cubicBezTo>
                    <a:pt x="19" y="79"/>
                    <a:pt x="31" y="76"/>
                    <a:pt x="43" y="71"/>
                  </a:cubicBezTo>
                  <a:cubicBezTo>
                    <a:pt x="48" y="68"/>
                    <a:pt x="54" y="65"/>
                    <a:pt x="59" y="63"/>
                  </a:cubicBezTo>
                  <a:cubicBezTo>
                    <a:pt x="46" y="70"/>
                    <a:pt x="33" y="77"/>
                    <a:pt x="20" y="83"/>
                  </a:cubicBezTo>
                  <a:cubicBezTo>
                    <a:pt x="19" y="84"/>
                    <a:pt x="18" y="84"/>
                    <a:pt x="17" y="85"/>
                  </a:cubicBezTo>
                  <a:cubicBezTo>
                    <a:pt x="14" y="86"/>
                    <a:pt x="11" y="88"/>
                    <a:pt x="9" y="89"/>
                  </a:cubicBezTo>
                  <a:cubicBezTo>
                    <a:pt x="8" y="88"/>
                    <a:pt x="8" y="87"/>
                    <a:pt x="7" y="85"/>
                  </a:cubicBezTo>
                  <a:close/>
                </a:path>
              </a:pathLst>
            </a:custGeom>
            <a:blipFill dpi="0" rotWithShape="1">
              <a:blip r:embed="rId5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89" name="Freeform 83"/>
            <p:cNvSpPr>
              <a:spLocks noEditPoints="1"/>
            </p:cNvSpPr>
            <p:nvPr/>
          </p:nvSpPr>
          <p:spPr bwMode="auto">
            <a:xfrm>
              <a:off x="2419436" y="-130914"/>
              <a:ext cx="361950" cy="387350"/>
            </a:xfrm>
            <a:custGeom>
              <a:avLst/>
              <a:gdLst>
                <a:gd name="T0" fmla="*/ 66 w 125"/>
                <a:gd name="T1" fmla="*/ 127 h 133"/>
                <a:gd name="T2" fmla="*/ 12 w 125"/>
                <a:gd name="T3" fmla="*/ 41 h 133"/>
                <a:gd name="T4" fmla="*/ 37 w 125"/>
                <a:gd name="T5" fmla="*/ 92 h 133"/>
                <a:gd name="T6" fmla="*/ 15 w 125"/>
                <a:gd name="T7" fmla="*/ 101 h 133"/>
                <a:gd name="T8" fmla="*/ 10 w 125"/>
                <a:gd name="T9" fmla="*/ 93 h 133"/>
                <a:gd name="T10" fmla="*/ 10 w 125"/>
                <a:gd name="T11" fmla="*/ 93 h 133"/>
                <a:gd name="T12" fmla="*/ 10 w 125"/>
                <a:gd name="T13" fmla="*/ 93 h 133"/>
                <a:gd name="T14" fmla="*/ 60 w 125"/>
                <a:gd name="T15" fmla="*/ 20 h 133"/>
                <a:gd name="T16" fmla="*/ 51 w 125"/>
                <a:gd name="T17" fmla="*/ 28 h 133"/>
                <a:gd name="T18" fmla="*/ 75 w 125"/>
                <a:gd name="T19" fmla="*/ 21 h 133"/>
                <a:gd name="T20" fmla="*/ 85 w 125"/>
                <a:gd name="T21" fmla="*/ 28 h 133"/>
                <a:gd name="T22" fmla="*/ 81 w 125"/>
                <a:gd name="T23" fmla="*/ 35 h 133"/>
                <a:gd name="T24" fmla="*/ 58 w 125"/>
                <a:gd name="T25" fmla="*/ 31 h 133"/>
                <a:gd name="T26" fmla="*/ 39 w 125"/>
                <a:gd name="T27" fmla="*/ 42 h 133"/>
                <a:gd name="T28" fmla="*/ 69 w 125"/>
                <a:gd name="T29" fmla="*/ 30 h 133"/>
                <a:gd name="T30" fmla="*/ 69 w 125"/>
                <a:gd name="T31" fmla="*/ 24 h 133"/>
                <a:gd name="T32" fmla="*/ 55 w 125"/>
                <a:gd name="T33" fmla="*/ 30 h 133"/>
                <a:gd name="T34" fmla="*/ 18 w 125"/>
                <a:gd name="T35" fmla="*/ 47 h 133"/>
                <a:gd name="T36" fmla="*/ 7 w 125"/>
                <a:gd name="T37" fmla="*/ 59 h 133"/>
                <a:gd name="T38" fmla="*/ 6 w 125"/>
                <a:gd name="T39" fmla="*/ 65 h 133"/>
                <a:gd name="T40" fmla="*/ 24 w 125"/>
                <a:gd name="T41" fmla="*/ 60 h 133"/>
                <a:gd name="T42" fmla="*/ 92 w 125"/>
                <a:gd name="T43" fmla="*/ 41 h 133"/>
                <a:gd name="T44" fmla="*/ 29 w 125"/>
                <a:gd name="T45" fmla="*/ 65 h 133"/>
                <a:gd name="T46" fmla="*/ 55 w 125"/>
                <a:gd name="T47" fmla="*/ 57 h 133"/>
                <a:gd name="T48" fmla="*/ 111 w 125"/>
                <a:gd name="T49" fmla="*/ 40 h 133"/>
                <a:gd name="T50" fmla="*/ 101 w 125"/>
                <a:gd name="T51" fmla="*/ 45 h 133"/>
                <a:gd name="T52" fmla="*/ 54 w 125"/>
                <a:gd name="T53" fmla="*/ 70 h 133"/>
                <a:gd name="T54" fmla="*/ 114 w 125"/>
                <a:gd name="T55" fmla="*/ 51 h 133"/>
                <a:gd name="T56" fmla="*/ 67 w 125"/>
                <a:gd name="T57" fmla="*/ 75 h 133"/>
                <a:gd name="T58" fmla="*/ 66 w 125"/>
                <a:gd name="T59" fmla="*/ 117 h 133"/>
                <a:gd name="T60" fmla="*/ 108 w 125"/>
                <a:gd name="T61" fmla="*/ 94 h 133"/>
                <a:gd name="T62" fmla="*/ 79 w 125"/>
                <a:gd name="T63" fmla="*/ 107 h 133"/>
                <a:gd name="T64" fmla="*/ 118 w 125"/>
                <a:gd name="T65" fmla="*/ 89 h 133"/>
                <a:gd name="T66" fmla="*/ 78 w 125"/>
                <a:gd name="T67" fmla="*/ 98 h 133"/>
                <a:gd name="T68" fmla="*/ 33 w 125"/>
                <a:gd name="T69" fmla="*/ 121 h 133"/>
                <a:gd name="T70" fmla="*/ 26 w 125"/>
                <a:gd name="T71" fmla="*/ 115 h 133"/>
                <a:gd name="T72" fmla="*/ 102 w 125"/>
                <a:gd name="T73" fmla="*/ 87 h 133"/>
                <a:gd name="T74" fmla="*/ 81 w 125"/>
                <a:gd name="T75" fmla="*/ 93 h 133"/>
                <a:gd name="T76" fmla="*/ 98 w 125"/>
                <a:gd name="T77" fmla="*/ 83 h 133"/>
                <a:gd name="T78" fmla="*/ 119 w 125"/>
                <a:gd name="T79" fmla="*/ 68 h 133"/>
                <a:gd name="T80" fmla="*/ 76 w 125"/>
                <a:gd name="T81" fmla="*/ 87 h 133"/>
                <a:gd name="T82" fmla="*/ 119 w 125"/>
                <a:gd name="T83" fmla="*/ 67 h 133"/>
                <a:gd name="T84" fmla="*/ 22 w 125"/>
                <a:gd name="T85" fmla="*/ 105 h 133"/>
                <a:gd name="T86" fmla="*/ 119 w 125"/>
                <a:gd name="T87" fmla="*/ 63 h 133"/>
                <a:gd name="T88" fmla="*/ 18 w 125"/>
                <a:gd name="T89" fmla="*/ 98 h 133"/>
                <a:gd name="T90" fmla="*/ 45 w 125"/>
                <a:gd name="T91" fmla="*/ 100 h 133"/>
                <a:gd name="T92" fmla="*/ 41 w 125"/>
                <a:gd name="T93" fmla="*/ 123 h 133"/>
                <a:gd name="T94" fmla="*/ 43 w 125"/>
                <a:gd name="T95" fmla="*/ 124 h 133"/>
                <a:gd name="T96" fmla="*/ 108 w 125"/>
                <a:gd name="T97" fmla="*/ 112 h 133"/>
                <a:gd name="T98" fmla="*/ 77 w 125"/>
                <a:gd name="T99" fmla="*/ 125 h 133"/>
                <a:gd name="T100" fmla="*/ 71 w 125"/>
                <a:gd name="T101" fmla="*/ 123 h 133"/>
                <a:gd name="T102" fmla="*/ 111 w 125"/>
                <a:gd name="T103" fmla="*/ 106 h 133"/>
                <a:gd name="T104" fmla="*/ 93 w 125"/>
                <a:gd name="T105" fmla="*/ 124 h 133"/>
                <a:gd name="T106" fmla="*/ 113 w 125"/>
                <a:gd name="T107" fmla="*/ 98 h 133"/>
                <a:gd name="T108" fmla="*/ 60 w 125"/>
                <a:gd name="T109" fmla="*/ 121 h 133"/>
                <a:gd name="T110" fmla="*/ 70 w 125"/>
                <a:gd name="T111" fmla="*/ 67 h 133"/>
                <a:gd name="T112" fmla="*/ 109 w 125"/>
                <a:gd name="T113" fmla="*/ 37 h 133"/>
                <a:gd name="T114" fmla="*/ 98 w 125"/>
                <a:gd name="T115" fmla="*/ 39 h 133"/>
                <a:gd name="T116" fmla="*/ 22 w 125"/>
                <a:gd name="T117" fmla="*/ 65 h 133"/>
                <a:gd name="T118" fmla="*/ 74 w 125"/>
                <a:gd name="T119" fmla="*/ 21 h 133"/>
                <a:gd name="T120" fmla="*/ 18 w 125"/>
                <a:gd name="T121" fmla="*/ 44 h 133"/>
                <a:gd name="T122" fmla="*/ 19 w 125"/>
                <a:gd name="T123" fmla="*/ 38 h 133"/>
                <a:gd name="T124" fmla="*/ 59 w 125"/>
                <a:gd name="T125" fmla="*/ 6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" h="133">
                  <a:moveTo>
                    <a:pt x="29" y="122"/>
                  </a:moveTo>
                  <a:cubicBezTo>
                    <a:pt x="39" y="128"/>
                    <a:pt x="49" y="127"/>
                    <a:pt x="60" y="125"/>
                  </a:cubicBezTo>
                  <a:cubicBezTo>
                    <a:pt x="59" y="126"/>
                    <a:pt x="58" y="128"/>
                    <a:pt x="58" y="130"/>
                  </a:cubicBezTo>
                  <a:cubicBezTo>
                    <a:pt x="57" y="132"/>
                    <a:pt x="59" y="133"/>
                    <a:pt x="60" y="131"/>
                  </a:cubicBezTo>
                  <a:cubicBezTo>
                    <a:pt x="60" y="131"/>
                    <a:pt x="61" y="130"/>
                    <a:pt x="61" y="130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62" y="131"/>
                    <a:pt x="64" y="131"/>
                    <a:pt x="64" y="130"/>
                  </a:cubicBezTo>
                  <a:cubicBezTo>
                    <a:pt x="64" y="129"/>
                    <a:pt x="64" y="129"/>
                    <a:pt x="64" y="129"/>
                  </a:cubicBezTo>
                  <a:cubicBezTo>
                    <a:pt x="65" y="130"/>
                    <a:pt x="67" y="130"/>
                    <a:pt x="67" y="128"/>
                  </a:cubicBezTo>
                  <a:cubicBezTo>
                    <a:pt x="67" y="128"/>
                    <a:pt x="67" y="128"/>
                    <a:pt x="66" y="127"/>
                  </a:cubicBezTo>
                  <a:cubicBezTo>
                    <a:pt x="67" y="127"/>
                    <a:pt x="68" y="126"/>
                    <a:pt x="68" y="125"/>
                  </a:cubicBezTo>
                  <a:cubicBezTo>
                    <a:pt x="77" y="129"/>
                    <a:pt x="87" y="131"/>
                    <a:pt x="96" y="127"/>
                  </a:cubicBezTo>
                  <a:cubicBezTo>
                    <a:pt x="106" y="122"/>
                    <a:pt x="112" y="113"/>
                    <a:pt x="117" y="102"/>
                  </a:cubicBezTo>
                  <a:cubicBezTo>
                    <a:pt x="124" y="83"/>
                    <a:pt x="125" y="58"/>
                    <a:pt x="114" y="40"/>
                  </a:cubicBezTo>
                  <a:cubicBezTo>
                    <a:pt x="105" y="25"/>
                    <a:pt x="87" y="19"/>
                    <a:pt x="71" y="18"/>
                  </a:cubicBezTo>
                  <a:cubicBezTo>
                    <a:pt x="72" y="12"/>
                    <a:pt x="76" y="7"/>
                    <a:pt x="80" y="4"/>
                  </a:cubicBezTo>
                  <a:cubicBezTo>
                    <a:pt x="82" y="3"/>
                    <a:pt x="81" y="0"/>
                    <a:pt x="79" y="1"/>
                  </a:cubicBezTo>
                  <a:cubicBezTo>
                    <a:pt x="73" y="5"/>
                    <a:pt x="69" y="11"/>
                    <a:pt x="68" y="18"/>
                  </a:cubicBezTo>
                  <a:cubicBezTo>
                    <a:pt x="66" y="18"/>
                    <a:pt x="64" y="18"/>
                    <a:pt x="62" y="18"/>
                  </a:cubicBezTo>
                  <a:cubicBezTo>
                    <a:pt x="43" y="18"/>
                    <a:pt x="23" y="25"/>
                    <a:pt x="12" y="41"/>
                  </a:cubicBezTo>
                  <a:cubicBezTo>
                    <a:pt x="0" y="57"/>
                    <a:pt x="0" y="78"/>
                    <a:pt x="8" y="96"/>
                  </a:cubicBezTo>
                  <a:cubicBezTo>
                    <a:pt x="13" y="106"/>
                    <a:pt x="20" y="115"/>
                    <a:pt x="29" y="122"/>
                  </a:cubicBezTo>
                  <a:close/>
                  <a:moveTo>
                    <a:pt x="18" y="107"/>
                  </a:moveTo>
                  <a:cubicBezTo>
                    <a:pt x="25" y="104"/>
                    <a:pt x="32" y="101"/>
                    <a:pt x="39" y="97"/>
                  </a:cubicBezTo>
                  <a:cubicBezTo>
                    <a:pt x="47" y="94"/>
                    <a:pt x="55" y="91"/>
                    <a:pt x="62" y="88"/>
                  </a:cubicBezTo>
                  <a:cubicBezTo>
                    <a:pt x="55" y="91"/>
                    <a:pt x="48" y="95"/>
                    <a:pt x="41" y="98"/>
                  </a:cubicBezTo>
                  <a:cubicBezTo>
                    <a:pt x="35" y="102"/>
                    <a:pt x="26" y="105"/>
                    <a:pt x="21" y="110"/>
                  </a:cubicBezTo>
                  <a:cubicBezTo>
                    <a:pt x="20" y="109"/>
                    <a:pt x="19" y="108"/>
                    <a:pt x="18" y="107"/>
                  </a:cubicBezTo>
                  <a:close/>
                  <a:moveTo>
                    <a:pt x="15" y="101"/>
                  </a:moveTo>
                  <a:cubicBezTo>
                    <a:pt x="22" y="101"/>
                    <a:pt x="31" y="95"/>
                    <a:pt x="37" y="92"/>
                  </a:cubicBezTo>
                  <a:cubicBezTo>
                    <a:pt x="46" y="88"/>
                    <a:pt x="55" y="85"/>
                    <a:pt x="64" y="81"/>
                  </a:cubicBezTo>
                  <a:cubicBezTo>
                    <a:pt x="73" y="76"/>
                    <a:pt x="83" y="72"/>
                    <a:pt x="93" y="68"/>
                  </a:cubicBezTo>
                  <a:cubicBezTo>
                    <a:pt x="98" y="66"/>
                    <a:pt x="103" y="64"/>
                    <a:pt x="108" y="62"/>
                  </a:cubicBezTo>
                  <a:cubicBezTo>
                    <a:pt x="108" y="62"/>
                    <a:pt x="108" y="62"/>
                    <a:pt x="108" y="63"/>
                  </a:cubicBezTo>
                  <a:cubicBezTo>
                    <a:pt x="103" y="65"/>
                    <a:pt x="98" y="67"/>
                    <a:pt x="93" y="69"/>
                  </a:cubicBezTo>
                  <a:cubicBezTo>
                    <a:pt x="84" y="72"/>
                    <a:pt x="76" y="76"/>
                    <a:pt x="67" y="80"/>
                  </a:cubicBezTo>
                  <a:cubicBezTo>
                    <a:pt x="59" y="83"/>
                    <a:pt x="50" y="88"/>
                    <a:pt x="42" y="92"/>
                  </a:cubicBezTo>
                  <a:cubicBezTo>
                    <a:pt x="37" y="94"/>
                    <a:pt x="33" y="97"/>
                    <a:pt x="30" y="99"/>
                  </a:cubicBezTo>
                  <a:cubicBezTo>
                    <a:pt x="26" y="102"/>
                    <a:pt x="21" y="103"/>
                    <a:pt x="17" y="106"/>
                  </a:cubicBezTo>
                  <a:cubicBezTo>
                    <a:pt x="16" y="104"/>
                    <a:pt x="15" y="103"/>
                    <a:pt x="15" y="101"/>
                  </a:cubicBezTo>
                  <a:close/>
                  <a:moveTo>
                    <a:pt x="12" y="97"/>
                  </a:moveTo>
                  <a:cubicBezTo>
                    <a:pt x="15" y="97"/>
                    <a:pt x="17" y="96"/>
                    <a:pt x="20" y="94"/>
                  </a:cubicBezTo>
                  <a:cubicBezTo>
                    <a:pt x="24" y="92"/>
                    <a:pt x="28" y="91"/>
                    <a:pt x="33" y="89"/>
                  </a:cubicBezTo>
                  <a:cubicBezTo>
                    <a:pt x="43" y="85"/>
                    <a:pt x="53" y="81"/>
                    <a:pt x="63" y="77"/>
                  </a:cubicBezTo>
                  <a:cubicBezTo>
                    <a:pt x="65" y="76"/>
                    <a:pt x="66" y="76"/>
                    <a:pt x="68" y="75"/>
                  </a:cubicBezTo>
                  <a:cubicBezTo>
                    <a:pt x="67" y="76"/>
                    <a:pt x="66" y="76"/>
                    <a:pt x="65" y="77"/>
                  </a:cubicBezTo>
                  <a:cubicBezTo>
                    <a:pt x="56" y="80"/>
                    <a:pt x="47" y="84"/>
                    <a:pt x="39" y="88"/>
                  </a:cubicBezTo>
                  <a:cubicBezTo>
                    <a:pt x="30" y="92"/>
                    <a:pt x="22" y="95"/>
                    <a:pt x="14" y="100"/>
                  </a:cubicBezTo>
                  <a:cubicBezTo>
                    <a:pt x="13" y="99"/>
                    <a:pt x="13" y="98"/>
                    <a:pt x="12" y="97"/>
                  </a:cubicBezTo>
                  <a:close/>
                  <a:moveTo>
                    <a:pt x="10" y="93"/>
                  </a:moveTo>
                  <a:cubicBezTo>
                    <a:pt x="10" y="93"/>
                    <a:pt x="10" y="93"/>
                    <a:pt x="10" y="93"/>
                  </a:cubicBezTo>
                  <a:cubicBezTo>
                    <a:pt x="14" y="92"/>
                    <a:pt x="18" y="90"/>
                    <a:pt x="21" y="89"/>
                  </a:cubicBezTo>
                  <a:cubicBezTo>
                    <a:pt x="26" y="86"/>
                    <a:pt x="31" y="84"/>
                    <a:pt x="36" y="82"/>
                  </a:cubicBezTo>
                  <a:cubicBezTo>
                    <a:pt x="45" y="78"/>
                    <a:pt x="55" y="74"/>
                    <a:pt x="64" y="70"/>
                  </a:cubicBezTo>
                  <a:cubicBezTo>
                    <a:pt x="65" y="70"/>
                    <a:pt x="67" y="69"/>
                    <a:pt x="68" y="69"/>
                  </a:cubicBezTo>
                  <a:cubicBezTo>
                    <a:pt x="65" y="70"/>
                    <a:pt x="63" y="71"/>
                    <a:pt x="60" y="72"/>
                  </a:cubicBezTo>
                  <a:cubicBezTo>
                    <a:pt x="51" y="76"/>
                    <a:pt x="42" y="80"/>
                    <a:pt x="33" y="84"/>
                  </a:cubicBezTo>
                  <a:cubicBezTo>
                    <a:pt x="29" y="86"/>
                    <a:pt x="26" y="88"/>
                    <a:pt x="22" y="90"/>
                  </a:cubicBezTo>
                  <a:cubicBezTo>
                    <a:pt x="18" y="92"/>
                    <a:pt x="15" y="94"/>
                    <a:pt x="12" y="96"/>
                  </a:cubicBezTo>
                  <a:cubicBezTo>
                    <a:pt x="11" y="95"/>
                    <a:pt x="10" y="94"/>
                    <a:pt x="10" y="93"/>
                  </a:cubicBezTo>
                  <a:close/>
                  <a:moveTo>
                    <a:pt x="18" y="85"/>
                  </a:moveTo>
                  <a:cubicBezTo>
                    <a:pt x="24" y="83"/>
                    <a:pt x="30" y="81"/>
                    <a:pt x="35" y="79"/>
                  </a:cubicBezTo>
                  <a:cubicBezTo>
                    <a:pt x="50" y="72"/>
                    <a:pt x="64" y="66"/>
                    <a:pt x="78" y="60"/>
                  </a:cubicBezTo>
                  <a:cubicBezTo>
                    <a:pt x="84" y="58"/>
                    <a:pt x="90" y="56"/>
                    <a:pt x="95" y="54"/>
                  </a:cubicBezTo>
                  <a:cubicBezTo>
                    <a:pt x="94" y="54"/>
                    <a:pt x="92" y="55"/>
                    <a:pt x="90" y="56"/>
                  </a:cubicBezTo>
                  <a:cubicBezTo>
                    <a:pt x="81" y="61"/>
                    <a:pt x="71" y="65"/>
                    <a:pt x="61" y="69"/>
                  </a:cubicBezTo>
                  <a:cubicBezTo>
                    <a:pt x="52" y="72"/>
                    <a:pt x="44" y="76"/>
                    <a:pt x="36" y="80"/>
                  </a:cubicBezTo>
                  <a:cubicBezTo>
                    <a:pt x="32" y="82"/>
                    <a:pt x="28" y="83"/>
                    <a:pt x="24" y="85"/>
                  </a:cubicBezTo>
                  <a:cubicBezTo>
                    <a:pt x="19" y="87"/>
                    <a:pt x="15" y="90"/>
                    <a:pt x="10" y="92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10" y="92"/>
                    <a:pt x="9" y="91"/>
                    <a:pt x="9" y="90"/>
                  </a:cubicBezTo>
                  <a:cubicBezTo>
                    <a:pt x="12" y="89"/>
                    <a:pt x="15" y="87"/>
                    <a:pt x="18" y="85"/>
                  </a:cubicBezTo>
                  <a:close/>
                  <a:moveTo>
                    <a:pt x="60" y="20"/>
                  </a:moveTo>
                  <a:cubicBezTo>
                    <a:pt x="45" y="27"/>
                    <a:pt x="30" y="35"/>
                    <a:pt x="16" y="42"/>
                  </a:cubicBezTo>
                  <a:cubicBezTo>
                    <a:pt x="15" y="42"/>
                    <a:pt x="15" y="43"/>
                    <a:pt x="14" y="43"/>
                  </a:cubicBezTo>
                  <a:cubicBezTo>
                    <a:pt x="15" y="43"/>
                    <a:pt x="15" y="43"/>
                    <a:pt x="15" y="42"/>
                  </a:cubicBezTo>
                  <a:cubicBezTo>
                    <a:pt x="16" y="41"/>
                    <a:pt x="18" y="40"/>
                    <a:pt x="20" y="39"/>
                  </a:cubicBezTo>
                  <a:cubicBezTo>
                    <a:pt x="23" y="37"/>
                    <a:pt x="27" y="34"/>
                    <a:pt x="31" y="32"/>
                  </a:cubicBezTo>
                  <a:cubicBezTo>
                    <a:pt x="39" y="28"/>
                    <a:pt x="47" y="25"/>
                    <a:pt x="55" y="21"/>
                  </a:cubicBezTo>
                  <a:cubicBezTo>
                    <a:pt x="56" y="21"/>
                    <a:pt x="58" y="21"/>
                    <a:pt x="60" y="20"/>
                  </a:cubicBezTo>
                  <a:close/>
                  <a:moveTo>
                    <a:pt x="14" y="44"/>
                  </a:moveTo>
                  <a:cubicBezTo>
                    <a:pt x="21" y="41"/>
                    <a:pt x="28" y="37"/>
                    <a:pt x="35" y="33"/>
                  </a:cubicBezTo>
                  <a:cubicBezTo>
                    <a:pt x="40" y="31"/>
                    <a:pt x="44" y="29"/>
                    <a:pt x="48" y="26"/>
                  </a:cubicBezTo>
                  <a:cubicBezTo>
                    <a:pt x="50" y="26"/>
                    <a:pt x="51" y="25"/>
                    <a:pt x="53" y="24"/>
                  </a:cubicBezTo>
                  <a:cubicBezTo>
                    <a:pt x="39" y="32"/>
                    <a:pt x="25" y="40"/>
                    <a:pt x="11" y="48"/>
                  </a:cubicBezTo>
                  <a:cubicBezTo>
                    <a:pt x="12" y="47"/>
                    <a:pt x="13" y="45"/>
                    <a:pt x="14" y="44"/>
                  </a:cubicBezTo>
                  <a:close/>
                  <a:moveTo>
                    <a:pt x="10" y="50"/>
                  </a:moveTo>
                  <a:cubicBezTo>
                    <a:pt x="14" y="49"/>
                    <a:pt x="17" y="47"/>
                    <a:pt x="20" y="45"/>
                  </a:cubicBezTo>
                  <a:cubicBezTo>
                    <a:pt x="25" y="42"/>
                    <a:pt x="30" y="39"/>
                    <a:pt x="35" y="37"/>
                  </a:cubicBezTo>
                  <a:cubicBezTo>
                    <a:pt x="40" y="34"/>
                    <a:pt x="46" y="31"/>
                    <a:pt x="51" y="28"/>
                  </a:cubicBezTo>
                  <a:cubicBezTo>
                    <a:pt x="46" y="31"/>
                    <a:pt x="41" y="34"/>
                    <a:pt x="36" y="36"/>
                  </a:cubicBezTo>
                  <a:cubicBezTo>
                    <a:pt x="31" y="39"/>
                    <a:pt x="26" y="42"/>
                    <a:pt x="21" y="45"/>
                  </a:cubicBezTo>
                  <a:cubicBezTo>
                    <a:pt x="18" y="46"/>
                    <a:pt x="15" y="48"/>
                    <a:pt x="12" y="50"/>
                  </a:cubicBezTo>
                  <a:cubicBezTo>
                    <a:pt x="11" y="50"/>
                    <a:pt x="11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lose/>
                  <a:moveTo>
                    <a:pt x="75" y="21"/>
                  </a:moveTo>
                  <a:cubicBezTo>
                    <a:pt x="77" y="21"/>
                    <a:pt x="79" y="22"/>
                    <a:pt x="82" y="22"/>
                  </a:cubicBezTo>
                  <a:cubicBezTo>
                    <a:pt x="77" y="24"/>
                    <a:pt x="73" y="26"/>
                    <a:pt x="69" y="28"/>
                  </a:cubicBezTo>
                  <a:cubicBezTo>
                    <a:pt x="69" y="27"/>
                    <a:pt x="69" y="26"/>
                    <a:pt x="69" y="25"/>
                  </a:cubicBezTo>
                  <a:cubicBezTo>
                    <a:pt x="71" y="23"/>
                    <a:pt x="73" y="22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lose/>
                  <a:moveTo>
                    <a:pt x="96" y="28"/>
                  </a:moveTo>
                  <a:cubicBezTo>
                    <a:pt x="82" y="34"/>
                    <a:pt x="68" y="40"/>
                    <a:pt x="54" y="46"/>
                  </a:cubicBezTo>
                  <a:cubicBezTo>
                    <a:pt x="41" y="52"/>
                    <a:pt x="28" y="58"/>
                    <a:pt x="15" y="65"/>
                  </a:cubicBezTo>
                  <a:cubicBezTo>
                    <a:pt x="12" y="66"/>
                    <a:pt x="8" y="68"/>
                    <a:pt x="6" y="69"/>
                  </a:cubicBezTo>
                  <a:cubicBezTo>
                    <a:pt x="9" y="67"/>
                    <a:pt x="11" y="65"/>
                    <a:pt x="14" y="64"/>
                  </a:cubicBezTo>
                  <a:cubicBezTo>
                    <a:pt x="21" y="60"/>
                    <a:pt x="27" y="56"/>
                    <a:pt x="34" y="53"/>
                  </a:cubicBezTo>
                  <a:cubicBezTo>
                    <a:pt x="46" y="47"/>
                    <a:pt x="58" y="41"/>
                    <a:pt x="70" y="35"/>
                  </a:cubicBezTo>
                  <a:cubicBezTo>
                    <a:pt x="75" y="35"/>
                    <a:pt x="80" y="33"/>
                    <a:pt x="85" y="31"/>
                  </a:cubicBezTo>
                  <a:cubicBezTo>
                    <a:pt x="87" y="31"/>
                    <a:pt x="86" y="28"/>
                    <a:pt x="85" y="28"/>
                  </a:cubicBezTo>
                  <a:cubicBezTo>
                    <a:pt x="83" y="29"/>
                    <a:pt x="81" y="30"/>
                    <a:pt x="80" y="30"/>
                  </a:cubicBezTo>
                  <a:cubicBezTo>
                    <a:pt x="80" y="30"/>
                    <a:pt x="81" y="30"/>
                    <a:pt x="82" y="29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4" y="28"/>
                    <a:pt x="86" y="27"/>
                    <a:pt x="88" y="26"/>
                  </a:cubicBezTo>
                  <a:cubicBezTo>
                    <a:pt x="89" y="26"/>
                    <a:pt x="89" y="25"/>
                    <a:pt x="89" y="25"/>
                  </a:cubicBezTo>
                  <a:cubicBezTo>
                    <a:pt x="89" y="25"/>
                    <a:pt x="89" y="25"/>
                    <a:pt x="90" y="25"/>
                  </a:cubicBezTo>
                  <a:cubicBezTo>
                    <a:pt x="92" y="25"/>
                    <a:pt x="94" y="26"/>
                    <a:pt x="96" y="28"/>
                  </a:cubicBezTo>
                  <a:close/>
                  <a:moveTo>
                    <a:pt x="97" y="28"/>
                  </a:moveTo>
                  <a:cubicBezTo>
                    <a:pt x="97" y="28"/>
                    <a:pt x="96" y="28"/>
                    <a:pt x="96" y="29"/>
                  </a:cubicBezTo>
                  <a:cubicBezTo>
                    <a:pt x="91" y="31"/>
                    <a:pt x="86" y="33"/>
                    <a:pt x="81" y="35"/>
                  </a:cubicBezTo>
                  <a:cubicBezTo>
                    <a:pt x="83" y="34"/>
                    <a:pt x="85" y="34"/>
                    <a:pt x="87" y="33"/>
                  </a:cubicBezTo>
                  <a:cubicBezTo>
                    <a:pt x="89" y="32"/>
                    <a:pt x="91" y="31"/>
                    <a:pt x="93" y="30"/>
                  </a:cubicBezTo>
                  <a:cubicBezTo>
                    <a:pt x="94" y="29"/>
                    <a:pt x="96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lose/>
                  <a:moveTo>
                    <a:pt x="62" y="35"/>
                  </a:moveTo>
                  <a:cubicBezTo>
                    <a:pt x="64" y="35"/>
                    <a:pt x="66" y="35"/>
                    <a:pt x="67" y="35"/>
                  </a:cubicBezTo>
                  <a:cubicBezTo>
                    <a:pt x="55" y="41"/>
                    <a:pt x="42" y="46"/>
                    <a:pt x="29" y="52"/>
                  </a:cubicBezTo>
                  <a:cubicBezTo>
                    <a:pt x="40" y="47"/>
                    <a:pt x="51" y="41"/>
                    <a:pt x="61" y="35"/>
                  </a:cubicBezTo>
                  <a:cubicBezTo>
                    <a:pt x="62" y="35"/>
                    <a:pt x="62" y="35"/>
                    <a:pt x="62" y="35"/>
                  </a:cubicBezTo>
                  <a:close/>
                  <a:moveTo>
                    <a:pt x="58" y="31"/>
                  </a:moveTo>
                  <a:cubicBezTo>
                    <a:pt x="61" y="30"/>
                    <a:pt x="64" y="28"/>
                    <a:pt x="66" y="26"/>
                  </a:cubicBezTo>
                  <a:cubicBezTo>
                    <a:pt x="66" y="27"/>
                    <a:pt x="66" y="28"/>
                    <a:pt x="66" y="29"/>
                  </a:cubicBezTo>
                  <a:cubicBezTo>
                    <a:pt x="65" y="30"/>
                    <a:pt x="63" y="31"/>
                    <a:pt x="61" y="32"/>
                  </a:cubicBezTo>
                  <a:cubicBezTo>
                    <a:pt x="60" y="32"/>
                    <a:pt x="59" y="31"/>
                    <a:pt x="58" y="31"/>
                  </a:cubicBezTo>
                  <a:close/>
                  <a:moveTo>
                    <a:pt x="57" y="34"/>
                  </a:moveTo>
                  <a:cubicBezTo>
                    <a:pt x="53" y="36"/>
                    <a:pt x="48" y="38"/>
                    <a:pt x="44" y="40"/>
                  </a:cubicBezTo>
                  <a:cubicBezTo>
                    <a:pt x="32" y="46"/>
                    <a:pt x="21" y="51"/>
                    <a:pt x="1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4" y="56"/>
                    <a:pt x="17" y="54"/>
                    <a:pt x="20" y="52"/>
                  </a:cubicBezTo>
                  <a:cubicBezTo>
                    <a:pt x="26" y="48"/>
                    <a:pt x="32" y="45"/>
                    <a:pt x="39" y="42"/>
                  </a:cubicBezTo>
                  <a:cubicBezTo>
                    <a:pt x="44" y="39"/>
                    <a:pt x="50" y="36"/>
                    <a:pt x="55" y="33"/>
                  </a:cubicBezTo>
                  <a:cubicBezTo>
                    <a:pt x="56" y="33"/>
                    <a:pt x="57" y="34"/>
                    <a:pt x="57" y="34"/>
                  </a:cubicBezTo>
                  <a:close/>
                  <a:moveTo>
                    <a:pt x="66" y="30"/>
                  </a:moveTo>
                  <a:cubicBezTo>
                    <a:pt x="66" y="31"/>
                    <a:pt x="66" y="31"/>
                    <a:pt x="66" y="32"/>
                  </a:cubicBezTo>
                  <a:cubicBezTo>
                    <a:pt x="66" y="32"/>
                    <a:pt x="66" y="32"/>
                    <a:pt x="65" y="32"/>
                  </a:cubicBezTo>
                  <a:cubicBezTo>
                    <a:pt x="64" y="32"/>
                    <a:pt x="63" y="32"/>
                    <a:pt x="63" y="32"/>
                  </a:cubicBezTo>
                  <a:cubicBezTo>
                    <a:pt x="64" y="31"/>
                    <a:pt x="65" y="31"/>
                    <a:pt x="66" y="30"/>
                  </a:cubicBezTo>
                  <a:close/>
                  <a:moveTo>
                    <a:pt x="69" y="29"/>
                  </a:moveTo>
                  <a:cubicBezTo>
                    <a:pt x="73" y="27"/>
                    <a:pt x="77" y="25"/>
                    <a:pt x="80" y="23"/>
                  </a:cubicBezTo>
                  <a:cubicBezTo>
                    <a:pt x="77" y="25"/>
                    <a:pt x="73" y="28"/>
                    <a:pt x="69" y="30"/>
                  </a:cubicBezTo>
                  <a:cubicBezTo>
                    <a:pt x="69" y="30"/>
                    <a:pt x="69" y="29"/>
                    <a:pt x="69" y="29"/>
                  </a:cubicBezTo>
                  <a:close/>
                  <a:moveTo>
                    <a:pt x="81" y="28"/>
                  </a:moveTo>
                  <a:cubicBezTo>
                    <a:pt x="79" y="29"/>
                    <a:pt x="77" y="30"/>
                    <a:pt x="75" y="31"/>
                  </a:cubicBezTo>
                  <a:cubicBezTo>
                    <a:pt x="73" y="32"/>
                    <a:pt x="71" y="32"/>
                    <a:pt x="69" y="32"/>
                  </a:cubicBezTo>
                  <a:cubicBezTo>
                    <a:pt x="69" y="32"/>
                    <a:pt x="69" y="31"/>
                    <a:pt x="69" y="31"/>
                  </a:cubicBezTo>
                  <a:cubicBezTo>
                    <a:pt x="74" y="29"/>
                    <a:pt x="78" y="26"/>
                    <a:pt x="82" y="23"/>
                  </a:cubicBezTo>
                  <a:cubicBezTo>
                    <a:pt x="82" y="23"/>
                    <a:pt x="82" y="22"/>
                    <a:pt x="82" y="22"/>
                  </a:cubicBezTo>
                  <a:cubicBezTo>
                    <a:pt x="84" y="23"/>
                    <a:pt x="87" y="23"/>
                    <a:pt x="89" y="24"/>
                  </a:cubicBezTo>
                  <a:cubicBezTo>
                    <a:pt x="86" y="26"/>
                    <a:pt x="84" y="27"/>
                    <a:pt x="81" y="28"/>
                  </a:cubicBezTo>
                  <a:close/>
                  <a:moveTo>
                    <a:pt x="69" y="24"/>
                  </a:moveTo>
                  <a:cubicBezTo>
                    <a:pt x="69" y="24"/>
                    <a:pt x="69" y="24"/>
                    <a:pt x="69" y="24"/>
                  </a:cubicBezTo>
                  <a:cubicBezTo>
                    <a:pt x="71" y="23"/>
                    <a:pt x="72" y="22"/>
                    <a:pt x="73" y="21"/>
                  </a:cubicBezTo>
                  <a:cubicBezTo>
                    <a:pt x="72" y="22"/>
                    <a:pt x="71" y="23"/>
                    <a:pt x="69" y="24"/>
                  </a:cubicBezTo>
                  <a:close/>
                  <a:moveTo>
                    <a:pt x="66" y="26"/>
                  </a:moveTo>
                  <a:cubicBezTo>
                    <a:pt x="63" y="27"/>
                    <a:pt x="60" y="29"/>
                    <a:pt x="57" y="31"/>
                  </a:cubicBezTo>
                  <a:cubicBezTo>
                    <a:pt x="57" y="31"/>
                    <a:pt x="57" y="31"/>
                    <a:pt x="56" y="30"/>
                  </a:cubicBezTo>
                  <a:cubicBezTo>
                    <a:pt x="60" y="29"/>
                    <a:pt x="63" y="27"/>
                    <a:pt x="66" y="25"/>
                  </a:cubicBezTo>
                  <a:cubicBezTo>
                    <a:pt x="66" y="25"/>
                    <a:pt x="66" y="25"/>
                    <a:pt x="66" y="26"/>
                  </a:cubicBezTo>
                  <a:close/>
                  <a:moveTo>
                    <a:pt x="60" y="27"/>
                  </a:moveTo>
                  <a:cubicBezTo>
                    <a:pt x="59" y="28"/>
                    <a:pt x="57" y="29"/>
                    <a:pt x="55" y="30"/>
                  </a:cubicBezTo>
                  <a:cubicBezTo>
                    <a:pt x="54" y="30"/>
                    <a:pt x="54" y="29"/>
                    <a:pt x="53" y="29"/>
                  </a:cubicBezTo>
                  <a:cubicBezTo>
                    <a:pt x="52" y="28"/>
                    <a:pt x="50" y="31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49" y="33"/>
                    <a:pt x="46" y="34"/>
                    <a:pt x="43" y="36"/>
                  </a:cubicBezTo>
                  <a:cubicBezTo>
                    <a:pt x="38" y="38"/>
                    <a:pt x="32" y="41"/>
                    <a:pt x="27" y="43"/>
                  </a:cubicBezTo>
                  <a:cubicBezTo>
                    <a:pt x="21" y="46"/>
                    <a:pt x="16" y="50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1"/>
                    <a:pt x="12" y="51"/>
                    <a:pt x="12" y="50"/>
                  </a:cubicBezTo>
                  <a:cubicBezTo>
                    <a:pt x="14" y="50"/>
                    <a:pt x="16" y="48"/>
                    <a:pt x="18" y="47"/>
                  </a:cubicBezTo>
                  <a:cubicBezTo>
                    <a:pt x="24" y="44"/>
                    <a:pt x="29" y="41"/>
                    <a:pt x="35" y="38"/>
                  </a:cubicBezTo>
                  <a:cubicBezTo>
                    <a:pt x="46" y="32"/>
                    <a:pt x="56" y="26"/>
                    <a:pt x="67" y="21"/>
                  </a:cubicBezTo>
                  <a:cubicBezTo>
                    <a:pt x="67" y="22"/>
                    <a:pt x="67" y="23"/>
                    <a:pt x="67" y="24"/>
                  </a:cubicBezTo>
                  <a:cubicBezTo>
                    <a:pt x="64" y="25"/>
                    <a:pt x="62" y="26"/>
                    <a:pt x="60" y="27"/>
                  </a:cubicBezTo>
                  <a:close/>
                  <a:moveTo>
                    <a:pt x="9" y="52"/>
                  </a:moveTo>
                  <a:cubicBezTo>
                    <a:pt x="13" y="51"/>
                    <a:pt x="16" y="50"/>
                    <a:pt x="19" y="48"/>
                  </a:cubicBezTo>
                  <a:cubicBezTo>
                    <a:pt x="25" y="45"/>
                    <a:pt x="31" y="42"/>
                    <a:pt x="37" y="40"/>
                  </a:cubicBezTo>
                  <a:cubicBezTo>
                    <a:pt x="42" y="37"/>
                    <a:pt x="47" y="35"/>
                    <a:pt x="53" y="32"/>
                  </a:cubicBezTo>
                  <a:cubicBezTo>
                    <a:pt x="53" y="32"/>
                    <a:pt x="54" y="32"/>
                    <a:pt x="54" y="33"/>
                  </a:cubicBezTo>
                  <a:cubicBezTo>
                    <a:pt x="38" y="41"/>
                    <a:pt x="22" y="49"/>
                    <a:pt x="7" y="59"/>
                  </a:cubicBezTo>
                  <a:cubicBezTo>
                    <a:pt x="8" y="56"/>
                    <a:pt x="8" y="54"/>
                    <a:pt x="9" y="52"/>
                  </a:cubicBezTo>
                  <a:close/>
                  <a:moveTo>
                    <a:pt x="7" y="60"/>
                  </a:moveTo>
                  <a:cubicBezTo>
                    <a:pt x="11" y="59"/>
                    <a:pt x="16" y="55"/>
                    <a:pt x="20" y="53"/>
                  </a:cubicBezTo>
                  <a:cubicBezTo>
                    <a:pt x="26" y="50"/>
                    <a:pt x="33" y="46"/>
                    <a:pt x="39" y="43"/>
                  </a:cubicBezTo>
                  <a:cubicBezTo>
                    <a:pt x="46" y="40"/>
                    <a:pt x="52" y="37"/>
                    <a:pt x="58" y="34"/>
                  </a:cubicBezTo>
                  <a:cubicBezTo>
                    <a:pt x="59" y="34"/>
                    <a:pt x="60" y="35"/>
                    <a:pt x="61" y="35"/>
                  </a:cubicBezTo>
                  <a:cubicBezTo>
                    <a:pt x="55" y="38"/>
                    <a:pt x="49" y="41"/>
                    <a:pt x="43" y="44"/>
                  </a:cubicBezTo>
                  <a:cubicBezTo>
                    <a:pt x="34" y="49"/>
                    <a:pt x="25" y="54"/>
                    <a:pt x="16" y="59"/>
                  </a:cubicBezTo>
                  <a:cubicBezTo>
                    <a:pt x="14" y="60"/>
                    <a:pt x="12" y="61"/>
                    <a:pt x="11" y="62"/>
                  </a:cubicBezTo>
                  <a:cubicBezTo>
                    <a:pt x="9" y="63"/>
                    <a:pt x="7" y="64"/>
                    <a:pt x="6" y="65"/>
                  </a:cubicBezTo>
                  <a:cubicBezTo>
                    <a:pt x="6" y="63"/>
                    <a:pt x="6" y="62"/>
                    <a:pt x="7" y="60"/>
                  </a:cubicBezTo>
                  <a:close/>
                  <a:moveTo>
                    <a:pt x="12" y="62"/>
                  </a:moveTo>
                  <a:cubicBezTo>
                    <a:pt x="15" y="60"/>
                    <a:pt x="19" y="58"/>
                    <a:pt x="22" y="57"/>
                  </a:cubicBezTo>
                  <a:cubicBezTo>
                    <a:pt x="30" y="53"/>
                    <a:pt x="38" y="49"/>
                    <a:pt x="46" y="45"/>
                  </a:cubicBezTo>
                  <a:cubicBezTo>
                    <a:pt x="52" y="43"/>
                    <a:pt x="57" y="41"/>
                    <a:pt x="63" y="38"/>
                  </a:cubicBezTo>
                  <a:cubicBezTo>
                    <a:pt x="43" y="48"/>
                    <a:pt x="23" y="56"/>
                    <a:pt x="5" y="69"/>
                  </a:cubicBezTo>
                  <a:cubicBezTo>
                    <a:pt x="5" y="68"/>
                    <a:pt x="6" y="67"/>
                    <a:pt x="6" y="66"/>
                  </a:cubicBezTo>
                  <a:cubicBezTo>
                    <a:pt x="8" y="65"/>
                    <a:pt x="10" y="63"/>
                    <a:pt x="12" y="62"/>
                  </a:cubicBezTo>
                  <a:close/>
                  <a:moveTo>
                    <a:pt x="5" y="70"/>
                  </a:moveTo>
                  <a:cubicBezTo>
                    <a:pt x="12" y="67"/>
                    <a:pt x="18" y="64"/>
                    <a:pt x="24" y="60"/>
                  </a:cubicBezTo>
                  <a:cubicBezTo>
                    <a:pt x="32" y="56"/>
                    <a:pt x="41" y="52"/>
                    <a:pt x="49" y="49"/>
                  </a:cubicBezTo>
                  <a:cubicBezTo>
                    <a:pt x="53" y="47"/>
                    <a:pt x="56" y="46"/>
                    <a:pt x="60" y="44"/>
                  </a:cubicBezTo>
                  <a:cubicBezTo>
                    <a:pt x="56" y="46"/>
                    <a:pt x="53" y="47"/>
                    <a:pt x="50" y="49"/>
                  </a:cubicBezTo>
                  <a:cubicBezTo>
                    <a:pt x="42" y="53"/>
                    <a:pt x="34" y="57"/>
                    <a:pt x="26" y="61"/>
                  </a:cubicBezTo>
                  <a:cubicBezTo>
                    <a:pt x="19" y="65"/>
                    <a:pt x="12" y="70"/>
                    <a:pt x="5" y="73"/>
                  </a:cubicBezTo>
                  <a:cubicBezTo>
                    <a:pt x="5" y="72"/>
                    <a:pt x="5" y="71"/>
                    <a:pt x="5" y="70"/>
                  </a:cubicBezTo>
                  <a:close/>
                  <a:moveTo>
                    <a:pt x="104" y="32"/>
                  </a:moveTo>
                  <a:cubicBezTo>
                    <a:pt x="104" y="33"/>
                    <a:pt x="105" y="34"/>
                    <a:pt x="106" y="35"/>
                  </a:cubicBezTo>
                  <a:cubicBezTo>
                    <a:pt x="104" y="35"/>
                    <a:pt x="102" y="36"/>
                    <a:pt x="101" y="37"/>
                  </a:cubicBezTo>
                  <a:cubicBezTo>
                    <a:pt x="98" y="38"/>
                    <a:pt x="95" y="39"/>
                    <a:pt x="92" y="41"/>
                  </a:cubicBezTo>
                  <a:cubicBezTo>
                    <a:pt x="88" y="42"/>
                    <a:pt x="85" y="43"/>
                    <a:pt x="81" y="44"/>
                  </a:cubicBezTo>
                  <a:cubicBezTo>
                    <a:pt x="78" y="46"/>
                    <a:pt x="74" y="48"/>
                    <a:pt x="70" y="50"/>
                  </a:cubicBezTo>
                  <a:cubicBezTo>
                    <a:pt x="67" y="51"/>
                    <a:pt x="63" y="52"/>
                    <a:pt x="60" y="54"/>
                  </a:cubicBezTo>
                  <a:cubicBezTo>
                    <a:pt x="46" y="59"/>
                    <a:pt x="32" y="65"/>
                    <a:pt x="19" y="71"/>
                  </a:cubicBezTo>
                  <a:cubicBezTo>
                    <a:pt x="18" y="71"/>
                    <a:pt x="18" y="71"/>
                    <a:pt x="17" y="72"/>
                  </a:cubicBezTo>
                  <a:cubicBezTo>
                    <a:pt x="22" y="69"/>
                    <a:pt x="26" y="67"/>
                    <a:pt x="31" y="65"/>
                  </a:cubicBezTo>
                  <a:cubicBezTo>
                    <a:pt x="42" y="59"/>
                    <a:pt x="52" y="54"/>
                    <a:pt x="63" y="49"/>
                  </a:cubicBezTo>
                  <a:cubicBezTo>
                    <a:pt x="73" y="45"/>
                    <a:pt x="84" y="41"/>
                    <a:pt x="94" y="37"/>
                  </a:cubicBezTo>
                  <a:cubicBezTo>
                    <a:pt x="97" y="35"/>
                    <a:pt x="100" y="34"/>
                    <a:pt x="104" y="32"/>
                  </a:cubicBezTo>
                  <a:close/>
                  <a:moveTo>
                    <a:pt x="29" y="65"/>
                  </a:moveTo>
                  <a:cubicBezTo>
                    <a:pt x="21" y="69"/>
                    <a:pt x="13" y="73"/>
                    <a:pt x="6" y="78"/>
                  </a:cubicBezTo>
                  <a:cubicBezTo>
                    <a:pt x="6" y="76"/>
                    <a:pt x="5" y="75"/>
                    <a:pt x="5" y="74"/>
                  </a:cubicBezTo>
                  <a:cubicBezTo>
                    <a:pt x="12" y="73"/>
                    <a:pt x="18" y="68"/>
                    <a:pt x="24" y="65"/>
                  </a:cubicBezTo>
                  <a:cubicBezTo>
                    <a:pt x="33" y="60"/>
                    <a:pt x="43" y="57"/>
                    <a:pt x="53" y="5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5" y="57"/>
                    <a:pt x="37" y="61"/>
                    <a:pt x="29" y="65"/>
                  </a:cubicBezTo>
                  <a:close/>
                  <a:moveTo>
                    <a:pt x="6" y="78"/>
                  </a:moveTo>
                  <a:cubicBezTo>
                    <a:pt x="8" y="77"/>
                    <a:pt x="11" y="76"/>
                    <a:pt x="13" y="74"/>
                  </a:cubicBezTo>
                  <a:cubicBezTo>
                    <a:pt x="17" y="72"/>
                    <a:pt x="21" y="70"/>
                    <a:pt x="25" y="68"/>
                  </a:cubicBezTo>
                  <a:cubicBezTo>
                    <a:pt x="35" y="64"/>
                    <a:pt x="45" y="60"/>
                    <a:pt x="55" y="57"/>
                  </a:cubicBezTo>
                  <a:cubicBezTo>
                    <a:pt x="56" y="56"/>
                    <a:pt x="57" y="56"/>
                    <a:pt x="58" y="55"/>
                  </a:cubicBezTo>
                  <a:cubicBezTo>
                    <a:pt x="57" y="56"/>
                    <a:pt x="55" y="56"/>
                    <a:pt x="54" y="57"/>
                  </a:cubicBezTo>
                  <a:cubicBezTo>
                    <a:pt x="45" y="61"/>
                    <a:pt x="36" y="66"/>
                    <a:pt x="27" y="70"/>
                  </a:cubicBezTo>
                  <a:cubicBezTo>
                    <a:pt x="20" y="74"/>
                    <a:pt x="13" y="77"/>
                    <a:pt x="6" y="82"/>
                  </a:cubicBezTo>
                  <a:cubicBezTo>
                    <a:pt x="6" y="81"/>
                    <a:pt x="6" y="80"/>
                    <a:pt x="6" y="78"/>
                  </a:cubicBezTo>
                  <a:close/>
                  <a:moveTo>
                    <a:pt x="7" y="83"/>
                  </a:moveTo>
                  <a:cubicBezTo>
                    <a:pt x="13" y="82"/>
                    <a:pt x="19" y="78"/>
                    <a:pt x="26" y="75"/>
                  </a:cubicBezTo>
                  <a:cubicBezTo>
                    <a:pt x="35" y="71"/>
                    <a:pt x="44" y="67"/>
                    <a:pt x="53" y="62"/>
                  </a:cubicBezTo>
                  <a:cubicBezTo>
                    <a:pt x="72" y="54"/>
                    <a:pt x="90" y="46"/>
                    <a:pt x="109" y="38"/>
                  </a:cubicBezTo>
                  <a:cubicBezTo>
                    <a:pt x="110" y="39"/>
                    <a:pt x="110" y="39"/>
                    <a:pt x="111" y="40"/>
                  </a:cubicBezTo>
                  <a:cubicBezTo>
                    <a:pt x="111" y="40"/>
                    <a:pt x="111" y="40"/>
                    <a:pt x="110" y="40"/>
                  </a:cubicBezTo>
                  <a:cubicBezTo>
                    <a:pt x="92" y="49"/>
                    <a:pt x="74" y="57"/>
                    <a:pt x="55" y="64"/>
                  </a:cubicBezTo>
                  <a:cubicBezTo>
                    <a:pt x="51" y="66"/>
                    <a:pt x="48" y="68"/>
                    <a:pt x="44" y="69"/>
                  </a:cubicBezTo>
                  <a:cubicBezTo>
                    <a:pt x="40" y="72"/>
                    <a:pt x="35" y="73"/>
                    <a:pt x="30" y="75"/>
                  </a:cubicBezTo>
                  <a:cubicBezTo>
                    <a:pt x="22" y="78"/>
                    <a:pt x="14" y="81"/>
                    <a:pt x="7" y="85"/>
                  </a:cubicBezTo>
                  <a:cubicBezTo>
                    <a:pt x="7" y="84"/>
                    <a:pt x="7" y="84"/>
                    <a:pt x="7" y="83"/>
                  </a:cubicBezTo>
                  <a:close/>
                  <a:moveTo>
                    <a:pt x="103" y="44"/>
                  </a:moveTo>
                  <a:cubicBezTo>
                    <a:pt x="102" y="45"/>
                    <a:pt x="101" y="45"/>
                    <a:pt x="100" y="46"/>
                  </a:cubicBezTo>
                  <a:cubicBezTo>
                    <a:pt x="96" y="48"/>
                    <a:pt x="91" y="50"/>
                    <a:pt x="87" y="51"/>
                  </a:cubicBezTo>
                  <a:cubicBezTo>
                    <a:pt x="92" y="49"/>
                    <a:pt x="96" y="47"/>
                    <a:pt x="101" y="45"/>
                  </a:cubicBezTo>
                  <a:cubicBezTo>
                    <a:pt x="102" y="45"/>
                    <a:pt x="102" y="45"/>
                    <a:pt x="103" y="44"/>
                  </a:cubicBezTo>
                  <a:close/>
                  <a:moveTo>
                    <a:pt x="108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10" y="41"/>
                    <a:pt x="110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2" y="42"/>
                    <a:pt x="112" y="43"/>
                    <a:pt x="113" y="44"/>
                  </a:cubicBezTo>
                  <a:cubicBezTo>
                    <a:pt x="110" y="45"/>
                    <a:pt x="107" y="47"/>
                    <a:pt x="105" y="49"/>
                  </a:cubicBezTo>
                  <a:cubicBezTo>
                    <a:pt x="104" y="49"/>
                    <a:pt x="104" y="49"/>
                    <a:pt x="103" y="49"/>
                  </a:cubicBezTo>
                  <a:cubicBezTo>
                    <a:pt x="103" y="50"/>
                    <a:pt x="103" y="50"/>
                    <a:pt x="102" y="50"/>
                  </a:cubicBezTo>
                  <a:cubicBezTo>
                    <a:pt x="86" y="57"/>
                    <a:pt x="70" y="63"/>
                    <a:pt x="54" y="70"/>
                  </a:cubicBezTo>
                  <a:cubicBezTo>
                    <a:pt x="46" y="73"/>
                    <a:pt x="37" y="77"/>
                    <a:pt x="29" y="80"/>
                  </a:cubicBezTo>
                  <a:cubicBezTo>
                    <a:pt x="27" y="81"/>
                    <a:pt x="26" y="81"/>
                    <a:pt x="24" y="82"/>
                  </a:cubicBezTo>
                  <a:cubicBezTo>
                    <a:pt x="36" y="76"/>
                    <a:pt x="48" y="70"/>
                    <a:pt x="60" y="64"/>
                  </a:cubicBezTo>
                  <a:cubicBezTo>
                    <a:pt x="76" y="56"/>
                    <a:pt x="93" y="51"/>
                    <a:pt x="108" y="42"/>
                  </a:cubicBezTo>
                  <a:close/>
                  <a:moveTo>
                    <a:pt x="109" y="47"/>
                  </a:moveTo>
                  <a:cubicBezTo>
                    <a:pt x="109" y="47"/>
                    <a:pt x="108" y="47"/>
                    <a:pt x="108" y="47"/>
                  </a:cubicBezTo>
                  <a:cubicBezTo>
                    <a:pt x="109" y="47"/>
                    <a:pt x="109" y="47"/>
                    <a:pt x="110" y="46"/>
                  </a:cubicBezTo>
                  <a:cubicBezTo>
                    <a:pt x="113" y="45"/>
                    <a:pt x="109" y="47"/>
                    <a:pt x="109" y="47"/>
                  </a:cubicBezTo>
                  <a:close/>
                  <a:moveTo>
                    <a:pt x="113" y="51"/>
                  </a:moveTo>
                  <a:cubicBezTo>
                    <a:pt x="114" y="51"/>
                    <a:pt x="114" y="51"/>
                    <a:pt x="114" y="51"/>
                  </a:cubicBezTo>
                  <a:cubicBezTo>
                    <a:pt x="115" y="50"/>
                    <a:pt x="115" y="50"/>
                    <a:pt x="116" y="50"/>
                  </a:cubicBezTo>
                  <a:cubicBezTo>
                    <a:pt x="116" y="52"/>
                    <a:pt x="117" y="54"/>
                    <a:pt x="117" y="55"/>
                  </a:cubicBezTo>
                  <a:cubicBezTo>
                    <a:pt x="117" y="55"/>
                    <a:pt x="117" y="56"/>
                    <a:pt x="116" y="56"/>
                  </a:cubicBezTo>
                  <a:cubicBezTo>
                    <a:pt x="116" y="56"/>
                    <a:pt x="116" y="56"/>
                    <a:pt x="115" y="56"/>
                  </a:cubicBezTo>
                  <a:cubicBezTo>
                    <a:pt x="115" y="56"/>
                    <a:pt x="115" y="57"/>
                    <a:pt x="115" y="57"/>
                  </a:cubicBezTo>
                  <a:cubicBezTo>
                    <a:pt x="113" y="57"/>
                    <a:pt x="111" y="58"/>
                    <a:pt x="110" y="59"/>
                  </a:cubicBezTo>
                  <a:cubicBezTo>
                    <a:pt x="106" y="60"/>
                    <a:pt x="102" y="62"/>
                    <a:pt x="98" y="63"/>
                  </a:cubicBezTo>
                  <a:cubicBezTo>
                    <a:pt x="97" y="64"/>
                    <a:pt x="96" y="64"/>
                    <a:pt x="95" y="65"/>
                  </a:cubicBezTo>
                  <a:cubicBezTo>
                    <a:pt x="94" y="65"/>
                    <a:pt x="94" y="65"/>
                    <a:pt x="93" y="65"/>
                  </a:cubicBezTo>
                  <a:cubicBezTo>
                    <a:pt x="84" y="69"/>
                    <a:pt x="75" y="72"/>
                    <a:pt x="67" y="75"/>
                  </a:cubicBezTo>
                  <a:cubicBezTo>
                    <a:pt x="52" y="80"/>
                    <a:pt x="38" y="86"/>
                    <a:pt x="24" y="92"/>
                  </a:cubicBezTo>
                  <a:cubicBezTo>
                    <a:pt x="22" y="93"/>
                    <a:pt x="19" y="94"/>
                    <a:pt x="17" y="95"/>
                  </a:cubicBezTo>
                  <a:cubicBezTo>
                    <a:pt x="14" y="97"/>
                    <a:pt x="13" y="96"/>
                    <a:pt x="15" y="95"/>
                  </a:cubicBezTo>
                  <a:cubicBezTo>
                    <a:pt x="16" y="94"/>
                    <a:pt x="18" y="93"/>
                    <a:pt x="19" y="92"/>
                  </a:cubicBezTo>
                  <a:cubicBezTo>
                    <a:pt x="26" y="89"/>
                    <a:pt x="32" y="85"/>
                    <a:pt x="39" y="82"/>
                  </a:cubicBezTo>
                  <a:cubicBezTo>
                    <a:pt x="53" y="77"/>
                    <a:pt x="65" y="70"/>
                    <a:pt x="79" y="65"/>
                  </a:cubicBezTo>
                  <a:cubicBezTo>
                    <a:pt x="90" y="61"/>
                    <a:pt x="102" y="57"/>
                    <a:pt x="113" y="51"/>
                  </a:cubicBezTo>
                  <a:close/>
                  <a:moveTo>
                    <a:pt x="117" y="91"/>
                  </a:moveTo>
                  <a:cubicBezTo>
                    <a:pt x="107" y="96"/>
                    <a:pt x="97" y="101"/>
                    <a:pt x="87" y="107"/>
                  </a:cubicBezTo>
                  <a:cubicBezTo>
                    <a:pt x="80" y="110"/>
                    <a:pt x="73" y="113"/>
                    <a:pt x="66" y="117"/>
                  </a:cubicBezTo>
                  <a:cubicBezTo>
                    <a:pt x="67" y="116"/>
                    <a:pt x="68" y="116"/>
                    <a:pt x="69" y="115"/>
                  </a:cubicBezTo>
                  <a:cubicBezTo>
                    <a:pt x="74" y="111"/>
                    <a:pt x="80" y="108"/>
                    <a:pt x="86" y="105"/>
                  </a:cubicBezTo>
                  <a:cubicBezTo>
                    <a:pt x="87" y="104"/>
                    <a:pt x="89" y="103"/>
                    <a:pt x="90" y="103"/>
                  </a:cubicBezTo>
                  <a:cubicBezTo>
                    <a:pt x="91" y="102"/>
                    <a:pt x="92" y="102"/>
                    <a:pt x="93" y="102"/>
                  </a:cubicBezTo>
                  <a:cubicBezTo>
                    <a:pt x="100" y="98"/>
                    <a:pt x="108" y="95"/>
                    <a:pt x="115" y="91"/>
                  </a:cubicBezTo>
                  <a:cubicBezTo>
                    <a:pt x="116" y="91"/>
                    <a:pt x="117" y="91"/>
                    <a:pt x="117" y="90"/>
                  </a:cubicBezTo>
                  <a:cubicBezTo>
                    <a:pt x="117" y="90"/>
                    <a:pt x="117" y="91"/>
                    <a:pt x="117" y="91"/>
                  </a:cubicBezTo>
                  <a:close/>
                  <a:moveTo>
                    <a:pt x="95" y="100"/>
                  </a:moveTo>
                  <a:cubicBezTo>
                    <a:pt x="98" y="99"/>
                    <a:pt x="100" y="98"/>
                    <a:pt x="102" y="97"/>
                  </a:cubicBezTo>
                  <a:cubicBezTo>
                    <a:pt x="104" y="96"/>
                    <a:pt x="106" y="95"/>
                    <a:pt x="108" y="94"/>
                  </a:cubicBezTo>
                  <a:cubicBezTo>
                    <a:pt x="104" y="96"/>
                    <a:pt x="100" y="98"/>
                    <a:pt x="95" y="100"/>
                  </a:cubicBezTo>
                  <a:close/>
                  <a:moveTo>
                    <a:pt x="118" y="89"/>
                  </a:moveTo>
                  <a:cubicBezTo>
                    <a:pt x="117" y="89"/>
                    <a:pt x="117" y="90"/>
                    <a:pt x="117" y="90"/>
                  </a:cubicBezTo>
                  <a:cubicBezTo>
                    <a:pt x="116" y="90"/>
                    <a:pt x="116" y="90"/>
                    <a:pt x="116" y="90"/>
                  </a:cubicBezTo>
                  <a:cubicBezTo>
                    <a:pt x="115" y="91"/>
                    <a:pt x="115" y="91"/>
                    <a:pt x="114" y="91"/>
                  </a:cubicBezTo>
                  <a:cubicBezTo>
                    <a:pt x="113" y="92"/>
                    <a:pt x="112" y="92"/>
                    <a:pt x="111" y="92"/>
                  </a:cubicBezTo>
                  <a:cubicBezTo>
                    <a:pt x="109" y="93"/>
                    <a:pt x="107" y="94"/>
                    <a:pt x="105" y="95"/>
                  </a:cubicBezTo>
                  <a:cubicBezTo>
                    <a:pt x="101" y="96"/>
                    <a:pt x="97" y="98"/>
                    <a:pt x="93" y="101"/>
                  </a:cubicBezTo>
                  <a:cubicBezTo>
                    <a:pt x="91" y="101"/>
                    <a:pt x="90" y="102"/>
                    <a:pt x="88" y="103"/>
                  </a:cubicBezTo>
                  <a:cubicBezTo>
                    <a:pt x="85" y="104"/>
                    <a:pt x="82" y="105"/>
                    <a:pt x="79" y="107"/>
                  </a:cubicBezTo>
                  <a:cubicBezTo>
                    <a:pt x="73" y="110"/>
                    <a:pt x="66" y="112"/>
                    <a:pt x="60" y="116"/>
                  </a:cubicBezTo>
                  <a:cubicBezTo>
                    <a:pt x="57" y="117"/>
                    <a:pt x="54" y="119"/>
                    <a:pt x="51" y="120"/>
                  </a:cubicBezTo>
                  <a:cubicBezTo>
                    <a:pt x="49" y="121"/>
                    <a:pt x="46" y="122"/>
                    <a:pt x="44" y="122"/>
                  </a:cubicBezTo>
                  <a:cubicBezTo>
                    <a:pt x="40" y="124"/>
                    <a:pt x="45" y="122"/>
                    <a:pt x="46" y="122"/>
                  </a:cubicBezTo>
                  <a:cubicBezTo>
                    <a:pt x="49" y="120"/>
                    <a:pt x="51" y="118"/>
                    <a:pt x="54" y="116"/>
                  </a:cubicBezTo>
                  <a:cubicBezTo>
                    <a:pt x="56" y="114"/>
                    <a:pt x="60" y="113"/>
                    <a:pt x="63" y="111"/>
                  </a:cubicBezTo>
                  <a:cubicBezTo>
                    <a:pt x="69" y="107"/>
                    <a:pt x="76" y="104"/>
                    <a:pt x="83" y="101"/>
                  </a:cubicBezTo>
                  <a:cubicBezTo>
                    <a:pt x="84" y="100"/>
                    <a:pt x="84" y="100"/>
                    <a:pt x="85" y="100"/>
                  </a:cubicBezTo>
                  <a:cubicBezTo>
                    <a:pt x="96" y="95"/>
                    <a:pt x="107" y="91"/>
                    <a:pt x="118" y="86"/>
                  </a:cubicBezTo>
                  <a:cubicBezTo>
                    <a:pt x="118" y="87"/>
                    <a:pt x="118" y="88"/>
                    <a:pt x="118" y="89"/>
                  </a:cubicBezTo>
                  <a:close/>
                  <a:moveTo>
                    <a:pt x="118" y="85"/>
                  </a:moveTo>
                  <a:cubicBezTo>
                    <a:pt x="108" y="89"/>
                    <a:pt x="98" y="93"/>
                    <a:pt x="88" y="97"/>
                  </a:cubicBezTo>
                  <a:cubicBezTo>
                    <a:pt x="81" y="100"/>
                    <a:pt x="74" y="103"/>
                    <a:pt x="68" y="106"/>
                  </a:cubicBezTo>
                  <a:cubicBezTo>
                    <a:pt x="61" y="108"/>
                    <a:pt x="55" y="111"/>
                    <a:pt x="50" y="114"/>
                  </a:cubicBezTo>
                  <a:cubicBezTo>
                    <a:pt x="46" y="115"/>
                    <a:pt x="43" y="117"/>
                    <a:pt x="40" y="118"/>
                  </a:cubicBezTo>
                  <a:cubicBezTo>
                    <a:pt x="38" y="119"/>
                    <a:pt x="36" y="120"/>
                    <a:pt x="34" y="121"/>
                  </a:cubicBezTo>
                  <a:cubicBezTo>
                    <a:pt x="35" y="121"/>
                    <a:pt x="37" y="119"/>
                    <a:pt x="38" y="118"/>
                  </a:cubicBezTo>
                  <a:cubicBezTo>
                    <a:pt x="43" y="113"/>
                    <a:pt x="51" y="111"/>
                    <a:pt x="57" y="108"/>
                  </a:cubicBezTo>
                  <a:cubicBezTo>
                    <a:pt x="59" y="106"/>
                    <a:pt x="61" y="105"/>
                    <a:pt x="63" y="104"/>
                  </a:cubicBezTo>
                  <a:cubicBezTo>
                    <a:pt x="68" y="102"/>
                    <a:pt x="73" y="100"/>
                    <a:pt x="78" y="98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88" y="94"/>
                    <a:pt x="97" y="90"/>
                    <a:pt x="106" y="86"/>
                  </a:cubicBezTo>
                  <a:cubicBezTo>
                    <a:pt x="108" y="85"/>
                    <a:pt x="111" y="84"/>
                    <a:pt x="113" y="83"/>
                  </a:cubicBezTo>
                  <a:cubicBezTo>
                    <a:pt x="116" y="82"/>
                    <a:pt x="117" y="81"/>
                    <a:pt x="119" y="80"/>
                  </a:cubicBezTo>
                  <a:cubicBezTo>
                    <a:pt x="119" y="82"/>
                    <a:pt x="119" y="83"/>
                    <a:pt x="118" y="85"/>
                  </a:cubicBezTo>
                  <a:close/>
                  <a:moveTo>
                    <a:pt x="30" y="119"/>
                  </a:moveTo>
                  <a:cubicBezTo>
                    <a:pt x="39" y="115"/>
                    <a:pt x="48" y="111"/>
                    <a:pt x="56" y="107"/>
                  </a:cubicBezTo>
                  <a:cubicBezTo>
                    <a:pt x="55" y="108"/>
                    <a:pt x="53" y="109"/>
                    <a:pt x="52" y="110"/>
                  </a:cubicBezTo>
                  <a:cubicBezTo>
                    <a:pt x="48" y="112"/>
                    <a:pt x="45" y="113"/>
                    <a:pt x="41" y="115"/>
                  </a:cubicBezTo>
                  <a:cubicBezTo>
                    <a:pt x="38" y="116"/>
                    <a:pt x="36" y="119"/>
                    <a:pt x="33" y="121"/>
                  </a:cubicBezTo>
                  <a:cubicBezTo>
                    <a:pt x="32" y="120"/>
                    <a:pt x="31" y="120"/>
                    <a:pt x="30" y="119"/>
                  </a:cubicBezTo>
                  <a:close/>
                  <a:moveTo>
                    <a:pt x="26" y="115"/>
                  </a:moveTo>
                  <a:cubicBezTo>
                    <a:pt x="32" y="113"/>
                    <a:pt x="39" y="108"/>
                    <a:pt x="45" y="105"/>
                  </a:cubicBezTo>
                  <a:cubicBezTo>
                    <a:pt x="54" y="101"/>
                    <a:pt x="63" y="98"/>
                    <a:pt x="72" y="94"/>
                  </a:cubicBezTo>
                  <a:cubicBezTo>
                    <a:pt x="80" y="91"/>
                    <a:pt x="88" y="87"/>
                    <a:pt x="97" y="84"/>
                  </a:cubicBezTo>
                  <a:cubicBezTo>
                    <a:pt x="93" y="86"/>
                    <a:pt x="90" y="88"/>
                    <a:pt x="87" y="89"/>
                  </a:cubicBezTo>
                  <a:cubicBezTo>
                    <a:pt x="81" y="92"/>
                    <a:pt x="76" y="94"/>
                    <a:pt x="70" y="96"/>
                  </a:cubicBezTo>
                  <a:cubicBezTo>
                    <a:pt x="62" y="99"/>
                    <a:pt x="53" y="102"/>
                    <a:pt x="46" y="107"/>
                  </a:cubicBezTo>
                  <a:cubicBezTo>
                    <a:pt x="41" y="110"/>
                    <a:pt x="33" y="113"/>
                    <a:pt x="29" y="118"/>
                  </a:cubicBezTo>
                  <a:cubicBezTo>
                    <a:pt x="28" y="117"/>
                    <a:pt x="27" y="116"/>
                    <a:pt x="26" y="115"/>
                  </a:cubicBezTo>
                  <a:close/>
                  <a:moveTo>
                    <a:pt x="91" y="92"/>
                  </a:moveTo>
                  <a:cubicBezTo>
                    <a:pt x="93" y="92"/>
                    <a:pt x="94" y="91"/>
                    <a:pt x="95" y="90"/>
                  </a:cubicBezTo>
                  <a:cubicBezTo>
                    <a:pt x="94" y="91"/>
                    <a:pt x="93" y="92"/>
                    <a:pt x="91" y="92"/>
                  </a:cubicBezTo>
                  <a:close/>
                  <a:moveTo>
                    <a:pt x="114" y="82"/>
                  </a:moveTo>
                  <a:cubicBezTo>
                    <a:pt x="114" y="82"/>
                    <a:pt x="115" y="81"/>
                    <a:pt x="116" y="81"/>
                  </a:cubicBezTo>
                  <a:cubicBezTo>
                    <a:pt x="122" y="77"/>
                    <a:pt x="116" y="81"/>
                    <a:pt x="115" y="82"/>
                  </a:cubicBezTo>
                  <a:cubicBezTo>
                    <a:pt x="114" y="82"/>
                    <a:pt x="114" y="82"/>
                    <a:pt x="114" y="82"/>
                  </a:cubicBezTo>
                  <a:close/>
                  <a:moveTo>
                    <a:pt x="111" y="82"/>
                  </a:moveTo>
                  <a:cubicBezTo>
                    <a:pt x="110" y="83"/>
                    <a:pt x="108" y="84"/>
                    <a:pt x="106" y="85"/>
                  </a:cubicBezTo>
                  <a:cubicBezTo>
                    <a:pt x="105" y="86"/>
                    <a:pt x="103" y="86"/>
                    <a:pt x="102" y="87"/>
                  </a:cubicBezTo>
                  <a:cubicBezTo>
                    <a:pt x="94" y="90"/>
                    <a:pt x="86" y="93"/>
                    <a:pt x="79" y="97"/>
                  </a:cubicBezTo>
                  <a:cubicBezTo>
                    <a:pt x="78" y="97"/>
                    <a:pt x="76" y="98"/>
                    <a:pt x="75" y="98"/>
                  </a:cubicBezTo>
                  <a:cubicBezTo>
                    <a:pt x="71" y="100"/>
                    <a:pt x="67" y="101"/>
                    <a:pt x="64" y="103"/>
                  </a:cubicBezTo>
                  <a:cubicBezTo>
                    <a:pt x="63" y="103"/>
                    <a:pt x="62" y="103"/>
                    <a:pt x="62" y="104"/>
                  </a:cubicBezTo>
                  <a:cubicBezTo>
                    <a:pt x="54" y="107"/>
                    <a:pt x="45" y="111"/>
                    <a:pt x="37" y="115"/>
                  </a:cubicBezTo>
                  <a:cubicBezTo>
                    <a:pt x="36" y="115"/>
                    <a:pt x="34" y="116"/>
                    <a:pt x="32" y="117"/>
                  </a:cubicBezTo>
                  <a:cubicBezTo>
                    <a:pt x="29" y="119"/>
                    <a:pt x="32" y="116"/>
                    <a:pt x="33" y="116"/>
                  </a:cubicBezTo>
                  <a:cubicBezTo>
                    <a:pt x="35" y="114"/>
                    <a:pt x="38" y="113"/>
                    <a:pt x="40" y="112"/>
                  </a:cubicBezTo>
                  <a:cubicBezTo>
                    <a:pt x="46" y="108"/>
                    <a:pt x="52" y="104"/>
                    <a:pt x="59" y="101"/>
                  </a:cubicBezTo>
                  <a:cubicBezTo>
                    <a:pt x="66" y="98"/>
                    <a:pt x="73" y="95"/>
                    <a:pt x="81" y="93"/>
                  </a:cubicBezTo>
                  <a:cubicBezTo>
                    <a:pt x="87" y="90"/>
                    <a:pt x="93" y="87"/>
                    <a:pt x="99" y="84"/>
                  </a:cubicBezTo>
                  <a:cubicBezTo>
                    <a:pt x="101" y="83"/>
                    <a:pt x="104" y="82"/>
                    <a:pt x="106" y="81"/>
                  </a:cubicBezTo>
                  <a:cubicBezTo>
                    <a:pt x="111" y="79"/>
                    <a:pt x="115" y="77"/>
                    <a:pt x="119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5"/>
                    <a:pt x="119" y="77"/>
                    <a:pt x="119" y="79"/>
                  </a:cubicBezTo>
                  <a:cubicBezTo>
                    <a:pt x="116" y="80"/>
                    <a:pt x="114" y="81"/>
                    <a:pt x="111" y="82"/>
                  </a:cubicBezTo>
                  <a:close/>
                  <a:moveTo>
                    <a:pt x="119" y="73"/>
                  </a:moveTo>
                  <a:cubicBezTo>
                    <a:pt x="116" y="74"/>
                    <a:pt x="113" y="76"/>
                    <a:pt x="110" y="78"/>
                  </a:cubicBezTo>
                  <a:cubicBezTo>
                    <a:pt x="109" y="78"/>
                    <a:pt x="108" y="79"/>
                    <a:pt x="107" y="79"/>
                  </a:cubicBezTo>
                  <a:cubicBezTo>
                    <a:pt x="104" y="81"/>
                    <a:pt x="101" y="82"/>
                    <a:pt x="98" y="83"/>
                  </a:cubicBezTo>
                  <a:cubicBezTo>
                    <a:pt x="84" y="88"/>
                    <a:pt x="70" y="94"/>
                    <a:pt x="56" y="100"/>
                  </a:cubicBezTo>
                  <a:cubicBezTo>
                    <a:pt x="50" y="102"/>
                    <a:pt x="44" y="105"/>
                    <a:pt x="39" y="108"/>
                  </a:cubicBezTo>
                  <a:cubicBezTo>
                    <a:pt x="36" y="109"/>
                    <a:pt x="33" y="111"/>
                    <a:pt x="30" y="112"/>
                  </a:cubicBezTo>
                  <a:cubicBezTo>
                    <a:pt x="29" y="113"/>
                    <a:pt x="24" y="116"/>
                    <a:pt x="27" y="113"/>
                  </a:cubicBezTo>
                  <a:cubicBezTo>
                    <a:pt x="29" y="112"/>
                    <a:pt x="30" y="111"/>
                    <a:pt x="32" y="110"/>
                  </a:cubicBezTo>
                  <a:cubicBezTo>
                    <a:pt x="45" y="103"/>
                    <a:pt x="58" y="96"/>
                    <a:pt x="72" y="90"/>
                  </a:cubicBezTo>
                  <a:cubicBezTo>
                    <a:pt x="74" y="89"/>
                    <a:pt x="77" y="87"/>
                    <a:pt x="79" y="86"/>
                  </a:cubicBezTo>
                  <a:cubicBezTo>
                    <a:pt x="85" y="84"/>
                    <a:pt x="90" y="81"/>
                    <a:pt x="96" y="79"/>
                  </a:cubicBezTo>
                  <a:cubicBezTo>
                    <a:pt x="104" y="75"/>
                    <a:pt x="112" y="73"/>
                    <a:pt x="119" y="68"/>
                  </a:cubicBezTo>
                  <a:cubicBezTo>
                    <a:pt x="119" y="68"/>
                    <a:pt x="119" y="68"/>
                    <a:pt x="119" y="68"/>
                  </a:cubicBezTo>
                  <a:cubicBezTo>
                    <a:pt x="119" y="70"/>
                    <a:pt x="119" y="72"/>
                    <a:pt x="119" y="74"/>
                  </a:cubicBezTo>
                  <a:cubicBezTo>
                    <a:pt x="119" y="73"/>
                    <a:pt x="119" y="73"/>
                    <a:pt x="119" y="73"/>
                  </a:cubicBezTo>
                  <a:close/>
                  <a:moveTo>
                    <a:pt x="94" y="79"/>
                  </a:moveTo>
                  <a:cubicBezTo>
                    <a:pt x="99" y="77"/>
                    <a:pt x="103" y="75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3" y="75"/>
                    <a:pt x="98" y="77"/>
                    <a:pt x="94" y="79"/>
                  </a:cubicBezTo>
                  <a:close/>
                  <a:moveTo>
                    <a:pt x="119" y="67"/>
                  </a:moveTo>
                  <a:cubicBezTo>
                    <a:pt x="119" y="67"/>
                    <a:pt x="119" y="67"/>
                    <a:pt x="119" y="67"/>
                  </a:cubicBezTo>
                  <a:cubicBezTo>
                    <a:pt x="112" y="71"/>
                    <a:pt x="104" y="74"/>
                    <a:pt x="96" y="77"/>
                  </a:cubicBezTo>
                  <a:cubicBezTo>
                    <a:pt x="89" y="80"/>
                    <a:pt x="83" y="84"/>
                    <a:pt x="76" y="87"/>
                  </a:cubicBezTo>
                  <a:cubicBezTo>
                    <a:pt x="66" y="91"/>
                    <a:pt x="55" y="95"/>
                    <a:pt x="45" y="100"/>
                  </a:cubicBezTo>
                  <a:cubicBezTo>
                    <a:pt x="38" y="102"/>
                    <a:pt x="32" y="106"/>
                    <a:pt x="26" y="108"/>
                  </a:cubicBezTo>
                  <a:cubicBezTo>
                    <a:pt x="25" y="109"/>
                    <a:pt x="23" y="109"/>
                    <a:pt x="22" y="110"/>
                  </a:cubicBezTo>
                  <a:cubicBezTo>
                    <a:pt x="23" y="109"/>
                    <a:pt x="25" y="108"/>
                    <a:pt x="27" y="107"/>
                  </a:cubicBezTo>
                  <a:cubicBezTo>
                    <a:pt x="29" y="105"/>
                    <a:pt x="33" y="104"/>
                    <a:pt x="36" y="102"/>
                  </a:cubicBezTo>
                  <a:cubicBezTo>
                    <a:pt x="48" y="96"/>
                    <a:pt x="61" y="89"/>
                    <a:pt x="74" y="83"/>
                  </a:cubicBezTo>
                  <a:cubicBezTo>
                    <a:pt x="88" y="77"/>
                    <a:pt x="103" y="71"/>
                    <a:pt x="117" y="65"/>
                  </a:cubicBezTo>
                  <a:cubicBezTo>
                    <a:pt x="117" y="65"/>
                    <a:pt x="117" y="64"/>
                    <a:pt x="117" y="64"/>
                  </a:cubicBezTo>
                  <a:cubicBezTo>
                    <a:pt x="118" y="64"/>
                    <a:pt x="118" y="64"/>
                    <a:pt x="119" y="64"/>
                  </a:cubicBezTo>
                  <a:cubicBezTo>
                    <a:pt x="119" y="65"/>
                    <a:pt x="119" y="66"/>
                    <a:pt x="119" y="67"/>
                  </a:cubicBezTo>
                  <a:close/>
                  <a:moveTo>
                    <a:pt x="86" y="77"/>
                  </a:moveTo>
                  <a:cubicBezTo>
                    <a:pt x="89" y="76"/>
                    <a:pt x="92" y="74"/>
                    <a:pt x="95" y="73"/>
                  </a:cubicBezTo>
                  <a:cubicBezTo>
                    <a:pt x="99" y="71"/>
                    <a:pt x="103" y="69"/>
                    <a:pt x="107" y="68"/>
                  </a:cubicBezTo>
                  <a:cubicBezTo>
                    <a:pt x="109" y="67"/>
                    <a:pt x="111" y="67"/>
                    <a:pt x="112" y="66"/>
                  </a:cubicBezTo>
                  <a:cubicBezTo>
                    <a:pt x="112" y="66"/>
                    <a:pt x="112" y="66"/>
                    <a:pt x="113" y="66"/>
                  </a:cubicBezTo>
                  <a:cubicBezTo>
                    <a:pt x="104" y="70"/>
                    <a:pt x="95" y="73"/>
                    <a:pt x="86" y="77"/>
                  </a:cubicBezTo>
                  <a:close/>
                  <a:moveTo>
                    <a:pt x="74" y="82"/>
                  </a:moveTo>
                  <a:cubicBezTo>
                    <a:pt x="73" y="82"/>
                    <a:pt x="73" y="83"/>
                    <a:pt x="73" y="83"/>
                  </a:cubicBezTo>
                  <a:cubicBezTo>
                    <a:pt x="59" y="88"/>
                    <a:pt x="46" y="94"/>
                    <a:pt x="33" y="100"/>
                  </a:cubicBezTo>
                  <a:cubicBezTo>
                    <a:pt x="29" y="102"/>
                    <a:pt x="25" y="103"/>
                    <a:pt x="22" y="105"/>
                  </a:cubicBezTo>
                  <a:cubicBezTo>
                    <a:pt x="21" y="105"/>
                    <a:pt x="19" y="106"/>
                    <a:pt x="18" y="106"/>
                  </a:cubicBezTo>
                  <a:cubicBezTo>
                    <a:pt x="20" y="105"/>
                    <a:pt x="21" y="104"/>
                    <a:pt x="23" y="104"/>
                  </a:cubicBezTo>
                  <a:cubicBezTo>
                    <a:pt x="29" y="100"/>
                    <a:pt x="35" y="96"/>
                    <a:pt x="42" y="93"/>
                  </a:cubicBezTo>
                  <a:cubicBezTo>
                    <a:pt x="56" y="85"/>
                    <a:pt x="70" y="79"/>
                    <a:pt x="85" y="73"/>
                  </a:cubicBezTo>
                  <a:cubicBezTo>
                    <a:pt x="91" y="71"/>
                    <a:pt x="97" y="68"/>
                    <a:pt x="104" y="65"/>
                  </a:cubicBezTo>
                  <a:cubicBezTo>
                    <a:pt x="107" y="64"/>
                    <a:pt x="110" y="63"/>
                    <a:pt x="113" y="61"/>
                  </a:cubicBezTo>
                  <a:cubicBezTo>
                    <a:pt x="113" y="61"/>
                    <a:pt x="113" y="61"/>
                    <a:pt x="114" y="60"/>
                  </a:cubicBezTo>
                  <a:cubicBezTo>
                    <a:pt x="115" y="60"/>
                    <a:pt x="117" y="59"/>
                    <a:pt x="118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8" y="60"/>
                    <a:pt x="119" y="61"/>
                    <a:pt x="119" y="63"/>
                  </a:cubicBezTo>
                  <a:cubicBezTo>
                    <a:pt x="103" y="68"/>
                    <a:pt x="88" y="75"/>
                    <a:pt x="74" y="82"/>
                  </a:cubicBezTo>
                  <a:close/>
                  <a:moveTo>
                    <a:pt x="118" y="58"/>
                  </a:moveTo>
                  <a:cubicBezTo>
                    <a:pt x="118" y="58"/>
                    <a:pt x="118" y="58"/>
                    <a:pt x="118" y="58"/>
                  </a:cubicBezTo>
                  <a:cubicBezTo>
                    <a:pt x="116" y="58"/>
                    <a:pt x="115" y="59"/>
                    <a:pt x="113" y="60"/>
                  </a:cubicBezTo>
                  <a:cubicBezTo>
                    <a:pt x="112" y="60"/>
                    <a:pt x="110" y="61"/>
                    <a:pt x="109" y="61"/>
                  </a:cubicBezTo>
                  <a:cubicBezTo>
                    <a:pt x="96" y="66"/>
                    <a:pt x="82" y="71"/>
                    <a:pt x="70" y="77"/>
                  </a:cubicBezTo>
                  <a:cubicBezTo>
                    <a:pt x="57" y="84"/>
                    <a:pt x="43" y="89"/>
                    <a:pt x="29" y="95"/>
                  </a:cubicBezTo>
                  <a:cubicBezTo>
                    <a:pt x="26" y="97"/>
                    <a:pt x="22" y="98"/>
                    <a:pt x="18" y="100"/>
                  </a:cubicBezTo>
                  <a:cubicBezTo>
                    <a:pt x="18" y="100"/>
                    <a:pt x="15" y="100"/>
                    <a:pt x="14" y="101"/>
                  </a:cubicBezTo>
                  <a:cubicBezTo>
                    <a:pt x="16" y="100"/>
                    <a:pt x="17" y="99"/>
                    <a:pt x="18" y="98"/>
                  </a:cubicBezTo>
                  <a:cubicBezTo>
                    <a:pt x="25" y="95"/>
                    <a:pt x="32" y="92"/>
                    <a:pt x="39" y="88"/>
                  </a:cubicBezTo>
                  <a:cubicBezTo>
                    <a:pt x="54" y="81"/>
                    <a:pt x="69" y="76"/>
                    <a:pt x="84" y="69"/>
                  </a:cubicBezTo>
                  <a:cubicBezTo>
                    <a:pt x="91" y="67"/>
                    <a:pt x="98" y="64"/>
                    <a:pt x="104" y="62"/>
                  </a:cubicBezTo>
                  <a:cubicBezTo>
                    <a:pt x="107" y="61"/>
                    <a:pt x="109" y="60"/>
                    <a:pt x="112" y="59"/>
                  </a:cubicBezTo>
                  <a:cubicBezTo>
                    <a:pt x="113" y="58"/>
                    <a:pt x="114" y="58"/>
                    <a:pt x="115" y="57"/>
                  </a:cubicBezTo>
                  <a:cubicBezTo>
                    <a:pt x="116" y="57"/>
                    <a:pt x="117" y="56"/>
                    <a:pt x="118" y="56"/>
                  </a:cubicBezTo>
                  <a:cubicBezTo>
                    <a:pt x="118" y="57"/>
                    <a:pt x="118" y="57"/>
                    <a:pt x="118" y="58"/>
                  </a:cubicBezTo>
                  <a:close/>
                  <a:moveTo>
                    <a:pt x="22" y="111"/>
                  </a:moveTo>
                  <a:cubicBezTo>
                    <a:pt x="22" y="111"/>
                    <a:pt x="22" y="111"/>
                    <a:pt x="22" y="111"/>
                  </a:cubicBezTo>
                  <a:cubicBezTo>
                    <a:pt x="30" y="108"/>
                    <a:pt x="37" y="104"/>
                    <a:pt x="45" y="100"/>
                  </a:cubicBezTo>
                  <a:cubicBezTo>
                    <a:pt x="51" y="98"/>
                    <a:pt x="56" y="96"/>
                    <a:pt x="62" y="93"/>
                  </a:cubicBezTo>
                  <a:cubicBezTo>
                    <a:pt x="56" y="96"/>
                    <a:pt x="51" y="99"/>
                    <a:pt x="45" y="102"/>
                  </a:cubicBezTo>
                  <a:cubicBezTo>
                    <a:pt x="38" y="106"/>
                    <a:pt x="31" y="109"/>
                    <a:pt x="25" y="114"/>
                  </a:cubicBezTo>
                  <a:cubicBezTo>
                    <a:pt x="24" y="113"/>
                    <a:pt x="23" y="112"/>
                    <a:pt x="22" y="111"/>
                  </a:cubicBezTo>
                  <a:close/>
                  <a:moveTo>
                    <a:pt x="35" y="122"/>
                  </a:moveTo>
                  <a:cubicBezTo>
                    <a:pt x="41" y="120"/>
                    <a:pt x="46" y="116"/>
                    <a:pt x="51" y="114"/>
                  </a:cubicBezTo>
                  <a:cubicBezTo>
                    <a:pt x="59" y="110"/>
                    <a:pt x="67" y="107"/>
                    <a:pt x="76" y="103"/>
                  </a:cubicBezTo>
                  <a:cubicBezTo>
                    <a:pt x="70" y="106"/>
                    <a:pt x="65" y="109"/>
                    <a:pt x="59" y="112"/>
                  </a:cubicBezTo>
                  <a:cubicBezTo>
                    <a:pt x="57" y="113"/>
                    <a:pt x="54" y="115"/>
                    <a:pt x="52" y="117"/>
                  </a:cubicBezTo>
                  <a:cubicBezTo>
                    <a:pt x="49" y="120"/>
                    <a:pt x="45" y="121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39" y="123"/>
                    <a:pt x="37" y="122"/>
                    <a:pt x="35" y="122"/>
                  </a:cubicBezTo>
                  <a:close/>
                  <a:moveTo>
                    <a:pt x="43" y="124"/>
                  </a:moveTo>
                  <a:cubicBezTo>
                    <a:pt x="50" y="121"/>
                    <a:pt x="57" y="117"/>
                    <a:pt x="65" y="114"/>
                  </a:cubicBezTo>
                  <a:cubicBezTo>
                    <a:pt x="71" y="111"/>
                    <a:pt x="77" y="109"/>
                    <a:pt x="83" y="106"/>
                  </a:cubicBezTo>
                  <a:cubicBezTo>
                    <a:pt x="78" y="109"/>
                    <a:pt x="73" y="112"/>
                    <a:pt x="69" y="114"/>
                  </a:cubicBezTo>
                  <a:cubicBezTo>
                    <a:pt x="66" y="116"/>
                    <a:pt x="63" y="118"/>
                    <a:pt x="61" y="120"/>
                  </a:cubicBezTo>
                  <a:cubicBezTo>
                    <a:pt x="59" y="121"/>
                    <a:pt x="58" y="122"/>
                    <a:pt x="56" y="122"/>
                  </a:cubicBezTo>
                  <a:cubicBezTo>
                    <a:pt x="52" y="124"/>
                    <a:pt x="47" y="124"/>
                    <a:pt x="43" y="124"/>
                  </a:cubicBezTo>
                  <a:close/>
                  <a:moveTo>
                    <a:pt x="115" y="97"/>
                  </a:moveTo>
                  <a:cubicBezTo>
                    <a:pt x="115" y="99"/>
                    <a:pt x="115" y="100"/>
                    <a:pt x="114" y="101"/>
                  </a:cubicBezTo>
                  <a:cubicBezTo>
                    <a:pt x="112" y="102"/>
                    <a:pt x="110" y="103"/>
                    <a:pt x="108" y="104"/>
                  </a:cubicBezTo>
                  <a:cubicBezTo>
                    <a:pt x="100" y="108"/>
                    <a:pt x="93" y="111"/>
                    <a:pt x="86" y="115"/>
                  </a:cubicBezTo>
                  <a:cubicBezTo>
                    <a:pt x="81" y="117"/>
                    <a:pt x="77" y="119"/>
                    <a:pt x="73" y="122"/>
                  </a:cubicBezTo>
                  <a:cubicBezTo>
                    <a:pt x="69" y="124"/>
                    <a:pt x="75" y="120"/>
                    <a:pt x="76" y="120"/>
                  </a:cubicBezTo>
                  <a:cubicBezTo>
                    <a:pt x="77" y="119"/>
                    <a:pt x="79" y="117"/>
                    <a:pt x="81" y="116"/>
                  </a:cubicBezTo>
                  <a:cubicBezTo>
                    <a:pt x="87" y="113"/>
                    <a:pt x="92" y="110"/>
                    <a:pt x="98" y="107"/>
                  </a:cubicBezTo>
                  <a:cubicBezTo>
                    <a:pt x="104" y="104"/>
                    <a:pt x="110" y="101"/>
                    <a:pt x="115" y="97"/>
                  </a:cubicBezTo>
                  <a:close/>
                  <a:moveTo>
                    <a:pt x="108" y="112"/>
                  </a:moveTo>
                  <a:cubicBezTo>
                    <a:pt x="108" y="112"/>
                    <a:pt x="108" y="112"/>
                    <a:pt x="108" y="112"/>
                  </a:cubicBezTo>
                  <a:cubicBezTo>
                    <a:pt x="103" y="114"/>
                    <a:pt x="99" y="117"/>
                    <a:pt x="95" y="120"/>
                  </a:cubicBezTo>
                  <a:cubicBezTo>
                    <a:pt x="92" y="122"/>
                    <a:pt x="90" y="123"/>
                    <a:pt x="88" y="124"/>
                  </a:cubicBezTo>
                  <a:cubicBezTo>
                    <a:pt x="86" y="125"/>
                    <a:pt x="85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7" y="124"/>
                    <a:pt x="87" y="124"/>
                  </a:cubicBezTo>
                  <a:cubicBezTo>
                    <a:pt x="95" y="118"/>
                    <a:pt x="104" y="113"/>
                    <a:pt x="112" y="107"/>
                  </a:cubicBezTo>
                  <a:cubicBezTo>
                    <a:pt x="111" y="109"/>
                    <a:pt x="110" y="110"/>
                    <a:pt x="108" y="112"/>
                  </a:cubicBezTo>
                  <a:close/>
                  <a:moveTo>
                    <a:pt x="77" y="125"/>
                  </a:moveTo>
                  <a:cubicBezTo>
                    <a:pt x="82" y="124"/>
                    <a:pt x="87" y="121"/>
                    <a:pt x="91" y="119"/>
                  </a:cubicBezTo>
                  <a:cubicBezTo>
                    <a:pt x="95" y="116"/>
                    <a:pt x="100" y="114"/>
                    <a:pt x="104" y="112"/>
                  </a:cubicBezTo>
                  <a:cubicBezTo>
                    <a:pt x="102" y="113"/>
                    <a:pt x="99" y="115"/>
                    <a:pt x="97" y="117"/>
                  </a:cubicBezTo>
                  <a:cubicBezTo>
                    <a:pt x="92" y="120"/>
                    <a:pt x="87" y="122"/>
                    <a:pt x="82" y="126"/>
                  </a:cubicBezTo>
                  <a:cubicBezTo>
                    <a:pt x="81" y="126"/>
                    <a:pt x="79" y="126"/>
                    <a:pt x="77" y="125"/>
                  </a:cubicBezTo>
                  <a:close/>
                  <a:moveTo>
                    <a:pt x="71" y="123"/>
                  </a:moveTo>
                  <a:cubicBezTo>
                    <a:pt x="82" y="118"/>
                    <a:pt x="92" y="113"/>
                    <a:pt x="103" y="108"/>
                  </a:cubicBezTo>
                  <a:cubicBezTo>
                    <a:pt x="101" y="109"/>
                    <a:pt x="99" y="110"/>
                    <a:pt x="97" y="111"/>
                  </a:cubicBezTo>
                  <a:cubicBezTo>
                    <a:pt x="90" y="116"/>
                    <a:pt x="83" y="120"/>
                    <a:pt x="76" y="125"/>
                  </a:cubicBezTo>
                  <a:cubicBezTo>
                    <a:pt x="74" y="124"/>
                    <a:pt x="73" y="124"/>
                    <a:pt x="71" y="123"/>
                  </a:cubicBezTo>
                  <a:close/>
                  <a:moveTo>
                    <a:pt x="111" y="106"/>
                  </a:moveTo>
                  <a:cubicBezTo>
                    <a:pt x="104" y="112"/>
                    <a:pt x="96" y="115"/>
                    <a:pt x="88" y="120"/>
                  </a:cubicBezTo>
                  <a:cubicBezTo>
                    <a:pt x="85" y="121"/>
                    <a:pt x="79" y="124"/>
                    <a:pt x="77" y="125"/>
                  </a:cubicBezTo>
                  <a:cubicBezTo>
                    <a:pt x="82" y="122"/>
                    <a:pt x="87" y="119"/>
                    <a:pt x="91" y="116"/>
                  </a:cubicBezTo>
                  <a:cubicBezTo>
                    <a:pt x="96" y="113"/>
                    <a:pt x="100" y="111"/>
                    <a:pt x="104" y="108"/>
                  </a:cubicBezTo>
                  <a:cubicBezTo>
                    <a:pt x="105" y="107"/>
                    <a:pt x="107" y="106"/>
                    <a:pt x="109" y="105"/>
                  </a:cubicBezTo>
                  <a:cubicBezTo>
                    <a:pt x="109" y="105"/>
                    <a:pt x="109" y="105"/>
                    <a:pt x="110" y="104"/>
                  </a:cubicBezTo>
                  <a:cubicBezTo>
                    <a:pt x="111" y="104"/>
                    <a:pt x="112" y="103"/>
                    <a:pt x="114" y="102"/>
                  </a:cubicBezTo>
                  <a:cubicBezTo>
                    <a:pt x="113" y="104"/>
                    <a:pt x="113" y="105"/>
                    <a:pt x="112" y="106"/>
                  </a:cubicBezTo>
                  <a:cubicBezTo>
                    <a:pt x="112" y="106"/>
                    <a:pt x="112" y="106"/>
                    <a:pt x="111" y="106"/>
                  </a:cubicBezTo>
                  <a:close/>
                  <a:moveTo>
                    <a:pt x="70" y="123"/>
                  </a:moveTo>
                  <a:cubicBezTo>
                    <a:pt x="69" y="122"/>
                    <a:pt x="67" y="122"/>
                    <a:pt x="66" y="121"/>
                  </a:cubicBezTo>
                  <a:cubicBezTo>
                    <a:pt x="73" y="118"/>
                    <a:pt x="79" y="116"/>
                    <a:pt x="85" y="113"/>
                  </a:cubicBezTo>
                  <a:cubicBezTo>
                    <a:pt x="80" y="116"/>
                    <a:pt x="75" y="119"/>
                    <a:pt x="70" y="123"/>
                  </a:cubicBezTo>
                  <a:close/>
                  <a:moveTo>
                    <a:pt x="85" y="126"/>
                  </a:moveTo>
                  <a:cubicBezTo>
                    <a:pt x="91" y="123"/>
                    <a:pt x="97" y="119"/>
                    <a:pt x="103" y="116"/>
                  </a:cubicBezTo>
                  <a:cubicBezTo>
                    <a:pt x="104" y="115"/>
                    <a:pt x="105" y="115"/>
                    <a:pt x="106" y="114"/>
                  </a:cubicBezTo>
                  <a:cubicBezTo>
                    <a:pt x="107" y="113"/>
                    <a:pt x="108" y="113"/>
                    <a:pt x="107" y="114"/>
                  </a:cubicBezTo>
                  <a:cubicBezTo>
                    <a:pt x="106" y="115"/>
                    <a:pt x="104" y="116"/>
                    <a:pt x="103" y="117"/>
                  </a:cubicBezTo>
                  <a:cubicBezTo>
                    <a:pt x="100" y="120"/>
                    <a:pt x="97" y="122"/>
                    <a:pt x="93" y="124"/>
                  </a:cubicBezTo>
                  <a:cubicBezTo>
                    <a:pt x="93" y="124"/>
                    <a:pt x="93" y="125"/>
                    <a:pt x="93" y="125"/>
                  </a:cubicBezTo>
                  <a:cubicBezTo>
                    <a:pt x="91" y="126"/>
                    <a:pt x="88" y="126"/>
                    <a:pt x="85" y="126"/>
                  </a:cubicBezTo>
                  <a:close/>
                  <a:moveTo>
                    <a:pt x="96" y="124"/>
                  </a:moveTo>
                  <a:cubicBezTo>
                    <a:pt x="98" y="122"/>
                    <a:pt x="100" y="121"/>
                    <a:pt x="102" y="119"/>
                  </a:cubicBezTo>
                  <a:cubicBezTo>
                    <a:pt x="102" y="120"/>
                    <a:pt x="101" y="120"/>
                    <a:pt x="100" y="121"/>
                  </a:cubicBezTo>
                  <a:cubicBezTo>
                    <a:pt x="99" y="122"/>
                    <a:pt x="97" y="123"/>
                    <a:pt x="96" y="124"/>
                  </a:cubicBezTo>
                  <a:close/>
                  <a:moveTo>
                    <a:pt x="116" y="97"/>
                  </a:moveTo>
                  <a:cubicBezTo>
                    <a:pt x="116" y="97"/>
                    <a:pt x="115" y="97"/>
                    <a:pt x="115" y="97"/>
                  </a:cubicBezTo>
                  <a:cubicBezTo>
                    <a:pt x="115" y="97"/>
                    <a:pt x="114" y="97"/>
                    <a:pt x="114" y="97"/>
                  </a:cubicBezTo>
                  <a:cubicBezTo>
                    <a:pt x="114" y="97"/>
                    <a:pt x="113" y="98"/>
                    <a:pt x="113" y="98"/>
                  </a:cubicBezTo>
                  <a:cubicBezTo>
                    <a:pt x="107" y="101"/>
                    <a:pt x="100" y="104"/>
                    <a:pt x="93" y="108"/>
                  </a:cubicBezTo>
                  <a:cubicBezTo>
                    <a:pt x="84" y="112"/>
                    <a:pt x="75" y="117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4" y="120"/>
                    <a:pt x="63" y="120"/>
                    <a:pt x="63" y="120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2" y="120"/>
                    <a:pt x="62" y="121"/>
                    <a:pt x="61" y="121"/>
                  </a:cubicBezTo>
                  <a:cubicBezTo>
                    <a:pt x="61" y="121"/>
                    <a:pt x="61" y="121"/>
                    <a:pt x="61" y="121"/>
                  </a:cubicBezTo>
                  <a:cubicBezTo>
                    <a:pt x="61" y="121"/>
                    <a:pt x="60" y="122"/>
                    <a:pt x="59" y="122"/>
                  </a:cubicBezTo>
                  <a:cubicBezTo>
                    <a:pt x="59" y="122"/>
                    <a:pt x="60" y="122"/>
                    <a:pt x="60" y="121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3" y="120"/>
                    <a:pt x="65" y="119"/>
                    <a:pt x="67" y="117"/>
                  </a:cubicBezTo>
                  <a:cubicBezTo>
                    <a:pt x="71" y="115"/>
                    <a:pt x="76" y="113"/>
                    <a:pt x="80" y="111"/>
                  </a:cubicBezTo>
                  <a:cubicBezTo>
                    <a:pt x="85" y="109"/>
                    <a:pt x="89" y="106"/>
                    <a:pt x="93" y="104"/>
                  </a:cubicBezTo>
                  <a:cubicBezTo>
                    <a:pt x="101" y="99"/>
                    <a:pt x="109" y="96"/>
                    <a:pt x="117" y="92"/>
                  </a:cubicBezTo>
                  <a:cubicBezTo>
                    <a:pt x="117" y="92"/>
                    <a:pt x="117" y="93"/>
                    <a:pt x="117" y="94"/>
                  </a:cubicBezTo>
                  <a:cubicBezTo>
                    <a:pt x="116" y="95"/>
                    <a:pt x="116" y="96"/>
                    <a:pt x="116" y="97"/>
                  </a:cubicBezTo>
                  <a:close/>
                  <a:moveTo>
                    <a:pt x="115" y="49"/>
                  </a:moveTo>
                  <a:cubicBezTo>
                    <a:pt x="106" y="54"/>
                    <a:pt x="97" y="57"/>
                    <a:pt x="87" y="61"/>
                  </a:cubicBezTo>
                  <a:cubicBezTo>
                    <a:pt x="85" y="62"/>
                    <a:pt x="82" y="63"/>
                    <a:pt x="79" y="64"/>
                  </a:cubicBezTo>
                  <a:cubicBezTo>
                    <a:pt x="76" y="65"/>
                    <a:pt x="73" y="66"/>
                    <a:pt x="70" y="67"/>
                  </a:cubicBezTo>
                  <a:cubicBezTo>
                    <a:pt x="57" y="72"/>
                    <a:pt x="44" y="78"/>
                    <a:pt x="31" y="84"/>
                  </a:cubicBezTo>
                  <a:cubicBezTo>
                    <a:pt x="25" y="86"/>
                    <a:pt x="17" y="89"/>
                    <a:pt x="12" y="92"/>
                  </a:cubicBezTo>
                  <a:cubicBezTo>
                    <a:pt x="19" y="88"/>
                    <a:pt x="26" y="85"/>
                    <a:pt x="33" y="82"/>
                  </a:cubicBezTo>
                  <a:cubicBezTo>
                    <a:pt x="40" y="79"/>
                    <a:pt x="47" y="75"/>
                    <a:pt x="54" y="72"/>
                  </a:cubicBezTo>
                  <a:cubicBezTo>
                    <a:pt x="62" y="69"/>
                    <a:pt x="70" y="66"/>
                    <a:pt x="78" y="62"/>
                  </a:cubicBezTo>
                  <a:cubicBezTo>
                    <a:pt x="85" y="59"/>
                    <a:pt x="93" y="56"/>
                    <a:pt x="100" y="52"/>
                  </a:cubicBezTo>
                  <a:cubicBezTo>
                    <a:pt x="101" y="51"/>
                    <a:pt x="102" y="51"/>
                    <a:pt x="103" y="51"/>
                  </a:cubicBezTo>
                  <a:cubicBezTo>
                    <a:pt x="107" y="49"/>
                    <a:pt x="110" y="48"/>
                    <a:pt x="113" y="45"/>
                  </a:cubicBezTo>
                  <a:cubicBezTo>
                    <a:pt x="114" y="46"/>
                    <a:pt x="115" y="48"/>
                    <a:pt x="115" y="49"/>
                  </a:cubicBezTo>
                  <a:close/>
                  <a:moveTo>
                    <a:pt x="109" y="37"/>
                  </a:moveTo>
                  <a:cubicBezTo>
                    <a:pt x="81" y="49"/>
                    <a:pt x="53" y="62"/>
                    <a:pt x="25" y="74"/>
                  </a:cubicBezTo>
                  <a:cubicBezTo>
                    <a:pt x="19" y="77"/>
                    <a:pt x="13" y="81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8" y="82"/>
                    <a:pt x="9" y="81"/>
                    <a:pt x="10" y="80"/>
                  </a:cubicBezTo>
                  <a:cubicBezTo>
                    <a:pt x="11" y="79"/>
                    <a:pt x="13" y="79"/>
                    <a:pt x="14" y="78"/>
                  </a:cubicBezTo>
                  <a:cubicBezTo>
                    <a:pt x="18" y="76"/>
                    <a:pt x="21" y="74"/>
                    <a:pt x="24" y="72"/>
                  </a:cubicBezTo>
                  <a:cubicBezTo>
                    <a:pt x="38" y="65"/>
                    <a:pt x="52" y="59"/>
                    <a:pt x="66" y="52"/>
                  </a:cubicBezTo>
                  <a:cubicBezTo>
                    <a:pt x="67" y="52"/>
                    <a:pt x="68" y="51"/>
                    <a:pt x="68" y="51"/>
                  </a:cubicBezTo>
                  <a:cubicBezTo>
                    <a:pt x="77" y="48"/>
                    <a:pt x="85" y="44"/>
                    <a:pt x="94" y="41"/>
                  </a:cubicBezTo>
                  <a:cubicBezTo>
                    <a:pt x="95" y="40"/>
                    <a:pt x="97" y="40"/>
                    <a:pt x="98" y="39"/>
                  </a:cubicBezTo>
                  <a:cubicBezTo>
                    <a:pt x="99" y="39"/>
                    <a:pt x="100" y="38"/>
                    <a:pt x="101" y="38"/>
                  </a:cubicBezTo>
                  <a:cubicBezTo>
                    <a:pt x="101" y="38"/>
                    <a:pt x="102" y="37"/>
                    <a:pt x="102" y="37"/>
                  </a:cubicBezTo>
                  <a:cubicBezTo>
                    <a:pt x="104" y="36"/>
                    <a:pt x="105" y="36"/>
                    <a:pt x="107" y="35"/>
                  </a:cubicBezTo>
                  <a:cubicBezTo>
                    <a:pt x="107" y="36"/>
                    <a:pt x="108" y="37"/>
                    <a:pt x="109" y="37"/>
                  </a:cubicBezTo>
                  <a:close/>
                  <a:moveTo>
                    <a:pt x="103" y="32"/>
                  </a:moveTo>
                  <a:cubicBezTo>
                    <a:pt x="99" y="33"/>
                    <a:pt x="96" y="35"/>
                    <a:pt x="92" y="36"/>
                  </a:cubicBezTo>
                  <a:cubicBezTo>
                    <a:pt x="91" y="37"/>
                    <a:pt x="90" y="37"/>
                    <a:pt x="89" y="38"/>
                  </a:cubicBezTo>
                  <a:cubicBezTo>
                    <a:pt x="83" y="40"/>
                    <a:pt x="78" y="42"/>
                    <a:pt x="72" y="44"/>
                  </a:cubicBezTo>
                  <a:cubicBezTo>
                    <a:pt x="61" y="49"/>
                    <a:pt x="49" y="54"/>
                    <a:pt x="37" y="59"/>
                  </a:cubicBezTo>
                  <a:cubicBezTo>
                    <a:pt x="32" y="61"/>
                    <a:pt x="27" y="63"/>
                    <a:pt x="22" y="65"/>
                  </a:cubicBezTo>
                  <a:cubicBezTo>
                    <a:pt x="17" y="68"/>
                    <a:pt x="13" y="71"/>
                    <a:pt x="7" y="73"/>
                  </a:cubicBezTo>
                  <a:cubicBezTo>
                    <a:pt x="3" y="75"/>
                    <a:pt x="9" y="72"/>
                    <a:pt x="10" y="71"/>
                  </a:cubicBezTo>
                  <a:cubicBezTo>
                    <a:pt x="13" y="70"/>
                    <a:pt x="15" y="68"/>
                    <a:pt x="18" y="67"/>
                  </a:cubicBezTo>
                  <a:cubicBezTo>
                    <a:pt x="23" y="64"/>
                    <a:pt x="28" y="60"/>
                    <a:pt x="34" y="58"/>
                  </a:cubicBezTo>
                  <a:cubicBezTo>
                    <a:pt x="45" y="52"/>
                    <a:pt x="56" y="47"/>
                    <a:pt x="67" y="42"/>
                  </a:cubicBezTo>
                  <a:cubicBezTo>
                    <a:pt x="73" y="39"/>
                    <a:pt x="79" y="37"/>
                    <a:pt x="85" y="34"/>
                  </a:cubicBezTo>
                  <a:cubicBezTo>
                    <a:pt x="89" y="33"/>
                    <a:pt x="94" y="31"/>
                    <a:pt x="98" y="28"/>
                  </a:cubicBezTo>
                  <a:cubicBezTo>
                    <a:pt x="98" y="29"/>
                    <a:pt x="99" y="29"/>
                    <a:pt x="100" y="30"/>
                  </a:cubicBezTo>
                  <a:cubicBezTo>
                    <a:pt x="101" y="30"/>
                    <a:pt x="102" y="31"/>
                    <a:pt x="103" y="32"/>
                  </a:cubicBezTo>
                  <a:close/>
                  <a:moveTo>
                    <a:pt x="74" y="21"/>
                  </a:moveTo>
                  <a:cubicBezTo>
                    <a:pt x="72" y="21"/>
                    <a:pt x="71" y="22"/>
                    <a:pt x="70" y="22"/>
                  </a:cubicBezTo>
                  <a:cubicBezTo>
                    <a:pt x="70" y="22"/>
                    <a:pt x="70" y="21"/>
                    <a:pt x="70" y="20"/>
                  </a:cubicBezTo>
                  <a:cubicBezTo>
                    <a:pt x="71" y="21"/>
                    <a:pt x="72" y="21"/>
                    <a:pt x="74" y="21"/>
                  </a:cubicBezTo>
                  <a:close/>
                  <a:moveTo>
                    <a:pt x="66" y="20"/>
                  </a:moveTo>
                  <a:cubicBezTo>
                    <a:pt x="66" y="20"/>
                    <a:pt x="65" y="20"/>
                    <a:pt x="65" y="21"/>
                  </a:cubicBezTo>
                  <a:cubicBezTo>
                    <a:pt x="48" y="28"/>
                    <a:pt x="30" y="38"/>
                    <a:pt x="13" y="48"/>
                  </a:cubicBezTo>
                  <a:cubicBezTo>
                    <a:pt x="13" y="48"/>
                    <a:pt x="11" y="49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4" y="47"/>
                    <a:pt x="16" y="46"/>
                    <a:pt x="18" y="44"/>
                  </a:cubicBezTo>
                  <a:cubicBezTo>
                    <a:pt x="23" y="42"/>
                    <a:pt x="27" y="39"/>
                    <a:pt x="32" y="36"/>
                  </a:cubicBezTo>
                  <a:cubicBezTo>
                    <a:pt x="42" y="31"/>
                    <a:pt x="52" y="26"/>
                    <a:pt x="62" y="20"/>
                  </a:cubicBezTo>
                  <a:cubicBezTo>
                    <a:pt x="63" y="20"/>
                    <a:pt x="64" y="20"/>
                    <a:pt x="66" y="20"/>
                  </a:cubicBezTo>
                  <a:close/>
                  <a:moveTo>
                    <a:pt x="38" y="25"/>
                  </a:moveTo>
                  <a:cubicBezTo>
                    <a:pt x="41" y="24"/>
                    <a:pt x="44" y="23"/>
                    <a:pt x="47" y="22"/>
                  </a:cubicBezTo>
                  <a:cubicBezTo>
                    <a:pt x="45" y="23"/>
                    <a:pt x="42" y="25"/>
                    <a:pt x="39" y="26"/>
                  </a:cubicBezTo>
                  <a:cubicBezTo>
                    <a:pt x="33" y="30"/>
                    <a:pt x="26" y="33"/>
                    <a:pt x="20" y="36"/>
                  </a:cubicBezTo>
                  <a:cubicBezTo>
                    <a:pt x="25" y="32"/>
                    <a:pt x="31" y="28"/>
                    <a:pt x="38" y="25"/>
                  </a:cubicBezTo>
                  <a:close/>
                  <a:moveTo>
                    <a:pt x="19" y="37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26" y="34"/>
                    <a:pt x="33" y="30"/>
                    <a:pt x="40" y="27"/>
                  </a:cubicBezTo>
                  <a:cubicBezTo>
                    <a:pt x="43" y="25"/>
                    <a:pt x="46" y="23"/>
                    <a:pt x="49" y="22"/>
                  </a:cubicBezTo>
                  <a:cubicBezTo>
                    <a:pt x="50" y="22"/>
                    <a:pt x="51" y="22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1" y="22"/>
                    <a:pt x="49" y="23"/>
                    <a:pt x="47" y="24"/>
                  </a:cubicBezTo>
                  <a:cubicBezTo>
                    <a:pt x="37" y="29"/>
                    <a:pt x="26" y="34"/>
                    <a:pt x="16" y="40"/>
                  </a:cubicBezTo>
                  <a:cubicBezTo>
                    <a:pt x="17" y="39"/>
                    <a:pt x="18" y="38"/>
                    <a:pt x="19" y="37"/>
                  </a:cubicBezTo>
                  <a:close/>
                  <a:moveTo>
                    <a:pt x="7" y="85"/>
                  </a:moveTo>
                  <a:cubicBezTo>
                    <a:pt x="19" y="79"/>
                    <a:pt x="31" y="76"/>
                    <a:pt x="43" y="71"/>
                  </a:cubicBezTo>
                  <a:cubicBezTo>
                    <a:pt x="49" y="68"/>
                    <a:pt x="54" y="66"/>
                    <a:pt x="59" y="63"/>
                  </a:cubicBezTo>
                  <a:cubicBezTo>
                    <a:pt x="46" y="70"/>
                    <a:pt x="33" y="77"/>
                    <a:pt x="20" y="83"/>
                  </a:cubicBezTo>
                  <a:cubicBezTo>
                    <a:pt x="19" y="84"/>
                    <a:pt x="18" y="84"/>
                    <a:pt x="17" y="85"/>
                  </a:cubicBezTo>
                  <a:cubicBezTo>
                    <a:pt x="14" y="86"/>
                    <a:pt x="11" y="88"/>
                    <a:pt x="9" y="90"/>
                  </a:cubicBezTo>
                  <a:cubicBezTo>
                    <a:pt x="8" y="88"/>
                    <a:pt x="8" y="87"/>
                    <a:pt x="7" y="85"/>
                  </a:cubicBezTo>
                  <a:close/>
                </a:path>
              </a:pathLst>
            </a:custGeom>
            <a:blipFill dpi="0" rotWithShape="1">
              <a:blip r:embed="rId6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90" name="Freeform 84"/>
            <p:cNvSpPr>
              <a:spLocks noEditPoints="1"/>
            </p:cNvSpPr>
            <p:nvPr/>
          </p:nvSpPr>
          <p:spPr bwMode="auto">
            <a:xfrm>
              <a:off x="6639011" y="-435714"/>
              <a:ext cx="363538" cy="387350"/>
            </a:xfrm>
            <a:custGeom>
              <a:avLst/>
              <a:gdLst>
                <a:gd name="T0" fmla="*/ 66 w 125"/>
                <a:gd name="T1" fmla="*/ 127 h 133"/>
                <a:gd name="T2" fmla="*/ 11 w 125"/>
                <a:gd name="T3" fmla="*/ 41 h 133"/>
                <a:gd name="T4" fmla="*/ 37 w 125"/>
                <a:gd name="T5" fmla="*/ 92 h 133"/>
                <a:gd name="T6" fmla="*/ 14 w 125"/>
                <a:gd name="T7" fmla="*/ 102 h 133"/>
                <a:gd name="T8" fmla="*/ 10 w 125"/>
                <a:gd name="T9" fmla="*/ 93 h 133"/>
                <a:gd name="T10" fmla="*/ 10 w 125"/>
                <a:gd name="T11" fmla="*/ 93 h 133"/>
                <a:gd name="T12" fmla="*/ 10 w 125"/>
                <a:gd name="T13" fmla="*/ 93 h 133"/>
                <a:gd name="T14" fmla="*/ 60 w 125"/>
                <a:gd name="T15" fmla="*/ 21 h 133"/>
                <a:gd name="T16" fmla="*/ 51 w 125"/>
                <a:gd name="T17" fmla="*/ 28 h 133"/>
                <a:gd name="T18" fmla="*/ 75 w 125"/>
                <a:gd name="T19" fmla="*/ 21 h 133"/>
                <a:gd name="T20" fmla="*/ 84 w 125"/>
                <a:gd name="T21" fmla="*/ 29 h 133"/>
                <a:gd name="T22" fmla="*/ 81 w 125"/>
                <a:gd name="T23" fmla="*/ 35 h 133"/>
                <a:gd name="T24" fmla="*/ 58 w 125"/>
                <a:gd name="T25" fmla="*/ 31 h 133"/>
                <a:gd name="T26" fmla="*/ 39 w 125"/>
                <a:gd name="T27" fmla="*/ 42 h 133"/>
                <a:gd name="T28" fmla="*/ 69 w 125"/>
                <a:gd name="T29" fmla="*/ 30 h 133"/>
                <a:gd name="T30" fmla="*/ 69 w 125"/>
                <a:gd name="T31" fmla="*/ 24 h 133"/>
                <a:gd name="T32" fmla="*/ 55 w 125"/>
                <a:gd name="T33" fmla="*/ 30 h 133"/>
                <a:gd name="T34" fmla="*/ 18 w 125"/>
                <a:gd name="T35" fmla="*/ 47 h 133"/>
                <a:gd name="T36" fmla="*/ 7 w 125"/>
                <a:gd name="T37" fmla="*/ 59 h 133"/>
                <a:gd name="T38" fmla="*/ 6 w 125"/>
                <a:gd name="T39" fmla="*/ 65 h 133"/>
                <a:gd name="T40" fmla="*/ 24 w 125"/>
                <a:gd name="T41" fmla="*/ 60 h 133"/>
                <a:gd name="T42" fmla="*/ 92 w 125"/>
                <a:gd name="T43" fmla="*/ 41 h 133"/>
                <a:gd name="T44" fmla="*/ 29 w 125"/>
                <a:gd name="T45" fmla="*/ 65 h 133"/>
                <a:gd name="T46" fmla="*/ 54 w 125"/>
                <a:gd name="T47" fmla="*/ 57 h 133"/>
                <a:gd name="T48" fmla="*/ 110 w 125"/>
                <a:gd name="T49" fmla="*/ 40 h 133"/>
                <a:gd name="T50" fmla="*/ 101 w 125"/>
                <a:gd name="T51" fmla="*/ 45 h 133"/>
                <a:gd name="T52" fmla="*/ 53 w 125"/>
                <a:gd name="T53" fmla="*/ 70 h 133"/>
                <a:gd name="T54" fmla="*/ 114 w 125"/>
                <a:gd name="T55" fmla="*/ 51 h 133"/>
                <a:gd name="T56" fmla="*/ 66 w 125"/>
                <a:gd name="T57" fmla="*/ 75 h 133"/>
                <a:gd name="T58" fmla="*/ 66 w 125"/>
                <a:gd name="T59" fmla="*/ 117 h 133"/>
                <a:gd name="T60" fmla="*/ 108 w 125"/>
                <a:gd name="T61" fmla="*/ 94 h 133"/>
                <a:gd name="T62" fmla="*/ 79 w 125"/>
                <a:gd name="T63" fmla="*/ 107 h 133"/>
                <a:gd name="T64" fmla="*/ 117 w 125"/>
                <a:gd name="T65" fmla="*/ 89 h 133"/>
                <a:gd name="T66" fmla="*/ 78 w 125"/>
                <a:gd name="T67" fmla="*/ 98 h 133"/>
                <a:gd name="T68" fmla="*/ 33 w 125"/>
                <a:gd name="T69" fmla="*/ 121 h 133"/>
                <a:gd name="T70" fmla="*/ 25 w 125"/>
                <a:gd name="T71" fmla="*/ 115 h 133"/>
                <a:gd name="T72" fmla="*/ 102 w 125"/>
                <a:gd name="T73" fmla="*/ 87 h 133"/>
                <a:gd name="T74" fmla="*/ 80 w 125"/>
                <a:gd name="T75" fmla="*/ 93 h 133"/>
                <a:gd name="T76" fmla="*/ 98 w 125"/>
                <a:gd name="T77" fmla="*/ 83 h 133"/>
                <a:gd name="T78" fmla="*/ 119 w 125"/>
                <a:gd name="T79" fmla="*/ 68 h 133"/>
                <a:gd name="T80" fmla="*/ 76 w 125"/>
                <a:gd name="T81" fmla="*/ 87 h 133"/>
                <a:gd name="T82" fmla="*/ 119 w 125"/>
                <a:gd name="T83" fmla="*/ 67 h 133"/>
                <a:gd name="T84" fmla="*/ 21 w 125"/>
                <a:gd name="T85" fmla="*/ 105 h 133"/>
                <a:gd name="T86" fmla="*/ 119 w 125"/>
                <a:gd name="T87" fmla="*/ 63 h 133"/>
                <a:gd name="T88" fmla="*/ 18 w 125"/>
                <a:gd name="T89" fmla="*/ 98 h 133"/>
                <a:gd name="T90" fmla="*/ 45 w 125"/>
                <a:gd name="T91" fmla="*/ 100 h 133"/>
                <a:gd name="T92" fmla="*/ 41 w 125"/>
                <a:gd name="T93" fmla="*/ 124 h 133"/>
                <a:gd name="T94" fmla="*/ 43 w 125"/>
                <a:gd name="T95" fmla="*/ 124 h 133"/>
                <a:gd name="T96" fmla="*/ 108 w 125"/>
                <a:gd name="T97" fmla="*/ 112 h 133"/>
                <a:gd name="T98" fmla="*/ 77 w 125"/>
                <a:gd name="T99" fmla="*/ 125 h 133"/>
                <a:gd name="T100" fmla="*/ 71 w 125"/>
                <a:gd name="T101" fmla="*/ 123 h 133"/>
                <a:gd name="T102" fmla="*/ 111 w 125"/>
                <a:gd name="T103" fmla="*/ 106 h 133"/>
                <a:gd name="T104" fmla="*/ 93 w 125"/>
                <a:gd name="T105" fmla="*/ 124 h 133"/>
                <a:gd name="T106" fmla="*/ 113 w 125"/>
                <a:gd name="T107" fmla="*/ 98 h 133"/>
                <a:gd name="T108" fmla="*/ 60 w 125"/>
                <a:gd name="T109" fmla="*/ 121 h 133"/>
                <a:gd name="T110" fmla="*/ 70 w 125"/>
                <a:gd name="T111" fmla="*/ 67 h 133"/>
                <a:gd name="T112" fmla="*/ 108 w 125"/>
                <a:gd name="T113" fmla="*/ 38 h 133"/>
                <a:gd name="T114" fmla="*/ 98 w 125"/>
                <a:gd name="T115" fmla="*/ 39 h 133"/>
                <a:gd name="T116" fmla="*/ 22 w 125"/>
                <a:gd name="T117" fmla="*/ 65 h 133"/>
                <a:gd name="T118" fmla="*/ 73 w 125"/>
                <a:gd name="T119" fmla="*/ 21 h 133"/>
                <a:gd name="T120" fmla="*/ 18 w 125"/>
                <a:gd name="T121" fmla="*/ 45 h 133"/>
                <a:gd name="T122" fmla="*/ 19 w 125"/>
                <a:gd name="T123" fmla="*/ 38 h 133"/>
                <a:gd name="T124" fmla="*/ 59 w 125"/>
                <a:gd name="T125" fmla="*/ 6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" h="133">
                  <a:moveTo>
                    <a:pt x="29" y="122"/>
                  </a:moveTo>
                  <a:cubicBezTo>
                    <a:pt x="39" y="128"/>
                    <a:pt x="49" y="127"/>
                    <a:pt x="60" y="125"/>
                  </a:cubicBezTo>
                  <a:cubicBezTo>
                    <a:pt x="59" y="126"/>
                    <a:pt x="58" y="128"/>
                    <a:pt x="57" y="130"/>
                  </a:cubicBezTo>
                  <a:cubicBezTo>
                    <a:pt x="56" y="132"/>
                    <a:pt x="59" y="133"/>
                    <a:pt x="60" y="131"/>
                  </a:cubicBezTo>
                  <a:cubicBezTo>
                    <a:pt x="60" y="131"/>
                    <a:pt x="61" y="130"/>
                    <a:pt x="61" y="130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61" y="131"/>
                    <a:pt x="63" y="131"/>
                    <a:pt x="64" y="130"/>
                  </a:cubicBezTo>
                  <a:cubicBezTo>
                    <a:pt x="64" y="130"/>
                    <a:pt x="64" y="129"/>
                    <a:pt x="64" y="129"/>
                  </a:cubicBezTo>
                  <a:cubicBezTo>
                    <a:pt x="65" y="130"/>
                    <a:pt x="66" y="130"/>
                    <a:pt x="66" y="128"/>
                  </a:cubicBezTo>
                  <a:cubicBezTo>
                    <a:pt x="66" y="128"/>
                    <a:pt x="66" y="128"/>
                    <a:pt x="66" y="127"/>
                  </a:cubicBezTo>
                  <a:cubicBezTo>
                    <a:pt x="67" y="127"/>
                    <a:pt x="68" y="126"/>
                    <a:pt x="68" y="125"/>
                  </a:cubicBezTo>
                  <a:cubicBezTo>
                    <a:pt x="76" y="129"/>
                    <a:pt x="86" y="131"/>
                    <a:pt x="96" y="127"/>
                  </a:cubicBezTo>
                  <a:cubicBezTo>
                    <a:pt x="106" y="122"/>
                    <a:pt x="112" y="113"/>
                    <a:pt x="116" y="102"/>
                  </a:cubicBezTo>
                  <a:cubicBezTo>
                    <a:pt x="124" y="83"/>
                    <a:pt x="125" y="58"/>
                    <a:pt x="113" y="40"/>
                  </a:cubicBezTo>
                  <a:cubicBezTo>
                    <a:pt x="104" y="25"/>
                    <a:pt x="87" y="19"/>
                    <a:pt x="70" y="18"/>
                  </a:cubicBezTo>
                  <a:cubicBezTo>
                    <a:pt x="72" y="12"/>
                    <a:pt x="75" y="7"/>
                    <a:pt x="80" y="4"/>
                  </a:cubicBezTo>
                  <a:cubicBezTo>
                    <a:pt x="82" y="3"/>
                    <a:pt x="80" y="0"/>
                    <a:pt x="79" y="1"/>
                  </a:cubicBezTo>
                  <a:cubicBezTo>
                    <a:pt x="73" y="5"/>
                    <a:pt x="69" y="11"/>
                    <a:pt x="67" y="18"/>
                  </a:cubicBezTo>
                  <a:cubicBezTo>
                    <a:pt x="66" y="18"/>
                    <a:pt x="64" y="18"/>
                    <a:pt x="62" y="18"/>
                  </a:cubicBezTo>
                  <a:cubicBezTo>
                    <a:pt x="43" y="18"/>
                    <a:pt x="23" y="25"/>
                    <a:pt x="11" y="41"/>
                  </a:cubicBezTo>
                  <a:cubicBezTo>
                    <a:pt x="0" y="57"/>
                    <a:pt x="0" y="79"/>
                    <a:pt x="8" y="96"/>
                  </a:cubicBezTo>
                  <a:cubicBezTo>
                    <a:pt x="12" y="106"/>
                    <a:pt x="20" y="115"/>
                    <a:pt x="29" y="122"/>
                  </a:cubicBezTo>
                  <a:close/>
                  <a:moveTo>
                    <a:pt x="18" y="107"/>
                  </a:moveTo>
                  <a:cubicBezTo>
                    <a:pt x="25" y="104"/>
                    <a:pt x="32" y="101"/>
                    <a:pt x="39" y="98"/>
                  </a:cubicBezTo>
                  <a:cubicBezTo>
                    <a:pt x="47" y="94"/>
                    <a:pt x="54" y="91"/>
                    <a:pt x="62" y="88"/>
                  </a:cubicBezTo>
                  <a:cubicBezTo>
                    <a:pt x="55" y="91"/>
                    <a:pt x="48" y="95"/>
                    <a:pt x="41" y="98"/>
                  </a:cubicBezTo>
                  <a:cubicBezTo>
                    <a:pt x="35" y="102"/>
                    <a:pt x="26" y="105"/>
                    <a:pt x="21" y="110"/>
                  </a:cubicBezTo>
                  <a:cubicBezTo>
                    <a:pt x="20" y="109"/>
                    <a:pt x="19" y="108"/>
                    <a:pt x="18" y="107"/>
                  </a:cubicBezTo>
                  <a:close/>
                  <a:moveTo>
                    <a:pt x="14" y="102"/>
                  </a:moveTo>
                  <a:cubicBezTo>
                    <a:pt x="22" y="101"/>
                    <a:pt x="30" y="95"/>
                    <a:pt x="37" y="92"/>
                  </a:cubicBezTo>
                  <a:cubicBezTo>
                    <a:pt x="46" y="88"/>
                    <a:pt x="55" y="85"/>
                    <a:pt x="63" y="81"/>
                  </a:cubicBezTo>
                  <a:cubicBezTo>
                    <a:pt x="73" y="76"/>
                    <a:pt x="83" y="72"/>
                    <a:pt x="93" y="68"/>
                  </a:cubicBezTo>
                  <a:cubicBezTo>
                    <a:pt x="98" y="66"/>
                    <a:pt x="103" y="64"/>
                    <a:pt x="108" y="62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3" y="65"/>
                    <a:pt x="98" y="67"/>
                    <a:pt x="93" y="69"/>
                  </a:cubicBezTo>
                  <a:cubicBezTo>
                    <a:pt x="84" y="73"/>
                    <a:pt x="76" y="76"/>
                    <a:pt x="67" y="80"/>
                  </a:cubicBezTo>
                  <a:cubicBezTo>
                    <a:pt x="58" y="84"/>
                    <a:pt x="50" y="88"/>
                    <a:pt x="41" y="92"/>
                  </a:cubicBezTo>
                  <a:cubicBezTo>
                    <a:pt x="37" y="94"/>
                    <a:pt x="33" y="97"/>
                    <a:pt x="29" y="99"/>
                  </a:cubicBezTo>
                  <a:cubicBezTo>
                    <a:pt x="25" y="102"/>
                    <a:pt x="21" y="103"/>
                    <a:pt x="17" y="106"/>
                  </a:cubicBezTo>
                  <a:cubicBezTo>
                    <a:pt x="16" y="104"/>
                    <a:pt x="15" y="103"/>
                    <a:pt x="14" y="102"/>
                  </a:cubicBezTo>
                  <a:close/>
                  <a:moveTo>
                    <a:pt x="12" y="97"/>
                  </a:moveTo>
                  <a:cubicBezTo>
                    <a:pt x="15" y="97"/>
                    <a:pt x="17" y="96"/>
                    <a:pt x="20" y="94"/>
                  </a:cubicBezTo>
                  <a:cubicBezTo>
                    <a:pt x="24" y="92"/>
                    <a:pt x="28" y="91"/>
                    <a:pt x="32" y="89"/>
                  </a:cubicBezTo>
                  <a:cubicBezTo>
                    <a:pt x="42" y="85"/>
                    <a:pt x="53" y="81"/>
                    <a:pt x="63" y="77"/>
                  </a:cubicBezTo>
                  <a:cubicBezTo>
                    <a:pt x="65" y="77"/>
                    <a:pt x="66" y="76"/>
                    <a:pt x="68" y="75"/>
                  </a:cubicBezTo>
                  <a:cubicBezTo>
                    <a:pt x="67" y="76"/>
                    <a:pt x="66" y="76"/>
                    <a:pt x="65" y="77"/>
                  </a:cubicBezTo>
                  <a:cubicBezTo>
                    <a:pt x="56" y="80"/>
                    <a:pt x="47" y="84"/>
                    <a:pt x="38" y="88"/>
                  </a:cubicBezTo>
                  <a:cubicBezTo>
                    <a:pt x="30" y="92"/>
                    <a:pt x="21" y="95"/>
                    <a:pt x="13" y="100"/>
                  </a:cubicBezTo>
                  <a:cubicBezTo>
                    <a:pt x="13" y="99"/>
                    <a:pt x="12" y="98"/>
                    <a:pt x="12" y="97"/>
                  </a:cubicBezTo>
                  <a:close/>
                  <a:moveTo>
                    <a:pt x="10" y="93"/>
                  </a:moveTo>
                  <a:cubicBezTo>
                    <a:pt x="10" y="93"/>
                    <a:pt x="10" y="93"/>
                    <a:pt x="10" y="93"/>
                  </a:cubicBezTo>
                  <a:cubicBezTo>
                    <a:pt x="14" y="92"/>
                    <a:pt x="17" y="90"/>
                    <a:pt x="21" y="89"/>
                  </a:cubicBezTo>
                  <a:cubicBezTo>
                    <a:pt x="26" y="86"/>
                    <a:pt x="31" y="84"/>
                    <a:pt x="36" y="82"/>
                  </a:cubicBezTo>
                  <a:cubicBezTo>
                    <a:pt x="45" y="78"/>
                    <a:pt x="54" y="74"/>
                    <a:pt x="64" y="70"/>
                  </a:cubicBezTo>
                  <a:cubicBezTo>
                    <a:pt x="65" y="70"/>
                    <a:pt x="66" y="69"/>
                    <a:pt x="68" y="69"/>
                  </a:cubicBezTo>
                  <a:cubicBezTo>
                    <a:pt x="65" y="70"/>
                    <a:pt x="62" y="71"/>
                    <a:pt x="60" y="72"/>
                  </a:cubicBezTo>
                  <a:cubicBezTo>
                    <a:pt x="51" y="76"/>
                    <a:pt x="42" y="80"/>
                    <a:pt x="33" y="84"/>
                  </a:cubicBezTo>
                  <a:cubicBezTo>
                    <a:pt x="29" y="86"/>
                    <a:pt x="25" y="88"/>
                    <a:pt x="22" y="90"/>
                  </a:cubicBezTo>
                  <a:cubicBezTo>
                    <a:pt x="18" y="92"/>
                    <a:pt x="14" y="94"/>
                    <a:pt x="11" y="96"/>
                  </a:cubicBezTo>
                  <a:cubicBezTo>
                    <a:pt x="11" y="95"/>
                    <a:pt x="10" y="94"/>
                    <a:pt x="10" y="93"/>
                  </a:cubicBezTo>
                  <a:close/>
                  <a:moveTo>
                    <a:pt x="18" y="85"/>
                  </a:moveTo>
                  <a:cubicBezTo>
                    <a:pt x="23" y="83"/>
                    <a:pt x="29" y="81"/>
                    <a:pt x="35" y="79"/>
                  </a:cubicBezTo>
                  <a:cubicBezTo>
                    <a:pt x="49" y="72"/>
                    <a:pt x="64" y="66"/>
                    <a:pt x="78" y="60"/>
                  </a:cubicBezTo>
                  <a:cubicBezTo>
                    <a:pt x="84" y="58"/>
                    <a:pt x="89" y="56"/>
                    <a:pt x="95" y="54"/>
                  </a:cubicBezTo>
                  <a:cubicBezTo>
                    <a:pt x="93" y="54"/>
                    <a:pt x="92" y="55"/>
                    <a:pt x="90" y="56"/>
                  </a:cubicBezTo>
                  <a:cubicBezTo>
                    <a:pt x="80" y="61"/>
                    <a:pt x="70" y="65"/>
                    <a:pt x="60" y="69"/>
                  </a:cubicBezTo>
                  <a:cubicBezTo>
                    <a:pt x="52" y="72"/>
                    <a:pt x="44" y="76"/>
                    <a:pt x="36" y="80"/>
                  </a:cubicBezTo>
                  <a:cubicBezTo>
                    <a:pt x="32" y="82"/>
                    <a:pt x="28" y="83"/>
                    <a:pt x="24" y="85"/>
                  </a:cubicBezTo>
                  <a:cubicBezTo>
                    <a:pt x="19" y="87"/>
                    <a:pt x="14" y="90"/>
                    <a:pt x="10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9" y="92"/>
                    <a:pt x="9" y="91"/>
                    <a:pt x="9" y="90"/>
                  </a:cubicBezTo>
                  <a:cubicBezTo>
                    <a:pt x="12" y="89"/>
                    <a:pt x="15" y="87"/>
                    <a:pt x="18" y="85"/>
                  </a:cubicBezTo>
                  <a:close/>
                  <a:moveTo>
                    <a:pt x="60" y="21"/>
                  </a:moveTo>
                  <a:cubicBezTo>
                    <a:pt x="44" y="27"/>
                    <a:pt x="30" y="35"/>
                    <a:pt x="15" y="42"/>
                  </a:cubicBezTo>
                  <a:cubicBezTo>
                    <a:pt x="15" y="43"/>
                    <a:pt x="15" y="43"/>
                    <a:pt x="14" y="43"/>
                  </a:cubicBezTo>
                  <a:cubicBezTo>
                    <a:pt x="14" y="43"/>
                    <a:pt x="14" y="43"/>
                    <a:pt x="15" y="42"/>
                  </a:cubicBezTo>
                  <a:cubicBezTo>
                    <a:pt x="16" y="41"/>
                    <a:pt x="18" y="40"/>
                    <a:pt x="19" y="39"/>
                  </a:cubicBezTo>
                  <a:cubicBezTo>
                    <a:pt x="23" y="37"/>
                    <a:pt x="27" y="35"/>
                    <a:pt x="31" y="32"/>
                  </a:cubicBezTo>
                  <a:cubicBezTo>
                    <a:pt x="39" y="28"/>
                    <a:pt x="47" y="25"/>
                    <a:pt x="54" y="21"/>
                  </a:cubicBezTo>
                  <a:cubicBezTo>
                    <a:pt x="56" y="21"/>
                    <a:pt x="58" y="21"/>
                    <a:pt x="60" y="21"/>
                  </a:cubicBezTo>
                  <a:close/>
                  <a:moveTo>
                    <a:pt x="13" y="44"/>
                  </a:moveTo>
                  <a:cubicBezTo>
                    <a:pt x="21" y="41"/>
                    <a:pt x="28" y="37"/>
                    <a:pt x="35" y="33"/>
                  </a:cubicBezTo>
                  <a:cubicBezTo>
                    <a:pt x="39" y="31"/>
                    <a:pt x="44" y="29"/>
                    <a:pt x="48" y="27"/>
                  </a:cubicBezTo>
                  <a:cubicBezTo>
                    <a:pt x="49" y="26"/>
                    <a:pt x="51" y="25"/>
                    <a:pt x="53" y="24"/>
                  </a:cubicBezTo>
                  <a:cubicBezTo>
                    <a:pt x="38" y="32"/>
                    <a:pt x="25" y="40"/>
                    <a:pt x="11" y="48"/>
                  </a:cubicBezTo>
                  <a:cubicBezTo>
                    <a:pt x="12" y="47"/>
                    <a:pt x="13" y="45"/>
                    <a:pt x="13" y="44"/>
                  </a:cubicBezTo>
                  <a:close/>
                  <a:moveTo>
                    <a:pt x="10" y="50"/>
                  </a:moveTo>
                  <a:cubicBezTo>
                    <a:pt x="13" y="49"/>
                    <a:pt x="17" y="47"/>
                    <a:pt x="20" y="45"/>
                  </a:cubicBezTo>
                  <a:cubicBezTo>
                    <a:pt x="24" y="42"/>
                    <a:pt x="30" y="39"/>
                    <a:pt x="35" y="37"/>
                  </a:cubicBezTo>
                  <a:cubicBezTo>
                    <a:pt x="40" y="34"/>
                    <a:pt x="45" y="31"/>
                    <a:pt x="51" y="28"/>
                  </a:cubicBezTo>
                  <a:cubicBezTo>
                    <a:pt x="46" y="31"/>
                    <a:pt x="41" y="34"/>
                    <a:pt x="36" y="36"/>
                  </a:cubicBezTo>
                  <a:cubicBezTo>
                    <a:pt x="31" y="39"/>
                    <a:pt x="26" y="42"/>
                    <a:pt x="21" y="45"/>
                  </a:cubicBezTo>
                  <a:cubicBezTo>
                    <a:pt x="18" y="46"/>
                    <a:pt x="15" y="48"/>
                    <a:pt x="12" y="50"/>
                  </a:cubicBezTo>
                  <a:cubicBezTo>
                    <a:pt x="11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lose/>
                  <a:moveTo>
                    <a:pt x="75" y="21"/>
                  </a:moveTo>
                  <a:cubicBezTo>
                    <a:pt x="77" y="21"/>
                    <a:pt x="79" y="22"/>
                    <a:pt x="81" y="22"/>
                  </a:cubicBezTo>
                  <a:cubicBezTo>
                    <a:pt x="77" y="24"/>
                    <a:pt x="73" y="26"/>
                    <a:pt x="69" y="28"/>
                  </a:cubicBezTo>
                  <a:cubicBezTo>
                    <a:pt x="69" y="27"/>
                    <a:pt x="69" y="26"/>
                    <a:pt x="69" y="25"/>
                  </a:cubicBezTo>
                  <a:cubicBezTo>
                    <a:pt x="71" y="24"/>
                    <a:pt x="73" y="22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lose/>
                  <a:moveTo>
                    <a:pt x="96" y="28"/>
                  </a:moveTo>
                  <a:cubicBezTo>
                    <a:pt x="82" y="34"/>
                    <a:pt x="68" y="40"/>
                    <a:pt x="54" y="46"/>
                  </a:cubicBezTo>
                  <a:cubicBezTo>
                    <a:pt x="40" y="52"/>
                    <a:pt x="27" y="58"/>
                    <a:pt x="15" y="65"/>
                  </a:cubicBezTo>
                  <a:cubicBezTo>
                    <a:pt x="12" y="66"/>
                    <a:pt x="8" y="68"/>
                    <a:pt x="5" y="69"/>
                  </a:cubicBezTo>
                  <a:cubicBezTo>
                    <a:pt x="8" y="67"/>
                    <a:pt x="11" y="65"/>
                    <a:pt x="14" y="64"/>
                  </a:cubicBezTo>
                  <a:cubicBezTo>
                    <a:pt x="20" y="60"/>
                    <a:pt x="27" y="56"/>
                    <a:pt x="34" y="53"/>
                  </a:cubicBezTo>
                  <a:cubicBezTo>
                    <a:pt x="46" y="47"/>
                    <a:pt x="58" y="41"/>
                    <a:pt x="70" y="35"/>
                  </a:cubicBezTo>
                  <a:cubicBezTo>
                    <a:pt x="75" y="35"/>
                    <a:pt x="80" y="33"/>
                    <a:pt x="85" y="31"/>
                  </a:cubicBezTo>
                  <a:cubicBezTo>
                    <a:pt x="87" y="31"/>
                    <a:pt x="86" y="28"/>
                    <a:pt x="84" y="29"/>
                  </a:cubicBezTo>
                  <a:cubicBezTo>
                    <a:pt x="83" y="29"/>
                    <a:pt x="81" y="30"/>
                    <a:pt x="79" y="30"/>
                  </a:cubicBezTo>
                  <a:cubicBezTo>
                    <a:pt x="80" y="30"/>
                    <a:pt x="81" y="30"/>
                    <a:pt x="81" y="29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4" y="28"/>
                    <a:pt x="86" y="27"/>
                    <a:pt x="87" y="26"/>
                  </a:cubicBezTo>
                  <a:cubicBezTo>
                    <a:pt x="88" y="26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92" y="26"/>
                    <a:pt x="94" y="27"/>
                    <a:pt x="96" y="28"/>
                  </a:cubicBezTo>
                  <a:close/>
                  <a:moveTo>
                    <a:pt x="97" y="28"/>
                  </a:moveTo>
                  <a:cubicBezTo>
                    <a:pt x="96" y="28"/>
                    <a:pt x="96" y="28"/>
                    <a:pt x="95" y="29"/>
                  </a:cubicBezTo>
                  <a:cubicBezTo>
                    <a:pt x="91" y="32"/>
                    <a:pt x="86" y="33"/>
                    <a:pt x="81" y="35"/>
                  </a:cubicBezTo>
                  <a:cubicBezTo>
                    <a:pt x="83" y="34"/>
                    <a:pt x="85" y="34"/>
                    <a:pt x="86" y="33"/>
                  </a:cubicBezTo>
                  <a:cubicBezTo>
                    <a:pt x="89" y="32"/>
                    <a:pt x="91" y="31"/>
                    <a:pt x="93" y="30"/>
                  </a:cubicBezTo>
                  <a:cubicBezTo>
                    <a:pt x="94" y="30"/>
                    <a:pt x="96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lose/>
                  <a:moveTo>
                    <a:pt x="62" y="35"/>
                  </a:moveTo>
                  <a:cubicBezTo>
                    <a:pt x="64" y="35"/>
                    <a:pt x="65" y="35"/>
                    <a:pt x="67" y="35"/>
                  </a:cubicBezTo>
                  <a:cubicBezTo>
                    <a:pt x="54" y="41"/>
                    <a:pt x="41" y="46"/>
                    <a:pt x="29" y="52"/>
                  </a:cubicBezTo>
                  <a:cubicBezTo>
                    <a:pt x="40" y="47"/>
                    <a:pt x="50" y="41"/>
                    <a:pt x="61" y="36"/>
                  </a:cubicBezTo>
                  <a:cubicBezTo>
                    <a:pt x="61" y="35"/>
                    <a:pt x="62" y="35"/>
                    <a:pt x="62" y="35"/>
                  </a:cubicBezTo>
                  <a:close/>
                  <a:moveTo>
                    <a:pt x="58" y="31"/>
                  </a:moveTo>
                  <a:cubicBezTo>
                    <a:pt x="61" y="30"/>
                    <a:pt x="63" y="28"/>
                    <a:pt x="66" y="26"/>
                  </a:cubicBezTo>
                  <a:cubicBezTo>
                    <a:pt x="66" y="27"/>
                    <a:pt x="66" y="29"/>
                    <a:pt x="66" y="30"/>
                  </a:cubicBezTo>
                  <a:cubicBezTo>
                    <a:pt x="64" y="30"/>
                    <a:pt x="63" y="31"/>
                    <a:pt x="61" y="32"/>
                  </a:cubicBezTo>
                  <a:cubicBezTo>
                    <a:pt x="60" y="32"/>
                    <a:pt x="59" y="31"/>
                    <a:pt x="58" y="31"/>
                  </a:cubicBezTo>
                  <a:close/>
                  <a:moveTo>
                    <a:pt x="57" y="34"/>
                  </a:moveTo>
                  <a:cubicBezTo>
                    <a:pt x="53" y="36"/>
                    <a:pt x="48" y="38"/>
                    <a:pt x="44" y="41"/>
                  </a:cubicBezTo>
                  <a:cubicBezTo>
                    <a:pt x="32" y="46"/>
                    <a:pt x="21" y="51"/>
                    <a:pt x="10" y="58"/>
                  </a:cubicBezTo>
                  <a:cubicBezTo>
                    <a:pt x="10" y="58"/>
                    <a:pt x="10" y="57"/>
                    <a:pt x="10" y="57"/>
                  </a:cubicBezTo>
                  <a:cubicBezTo>
                    <a:pt x="13" y="56"/>
                    <a:pt x="16" y="54"/>
                    <a:pt x="20" y="52"/>
                  </a:cubicBezTo>
                  <a:cubicBezTo>
                    <a:pt x="26" y="49"/>
                    <a:pt x="32" y="45"/>
                    <a:pt x="39" y="42"/>
                  </a:cubicBezTo>
                  <a:cubicBezTo>
                    <a:pt x="44" y="39"/>
                    <a:pt x="49" y="36"/>
                    <a:pt x="55" y="33"/>
                  </a:cubicBezTo>
                  <a:cubicBezTo>
                    <a:pt x="55" y="33"/>
                    <a:pt x="56" y="34"/>
                    <a:pt x="57" y="34"/>
                  </a:cubicBezTo>
                  <a:close/>
                  <a:moveTo>
                    <a:pt x="66" y="30"/>
                  </a:moveTo>
                  <a:cubicBezTo>
                    <a:pt x="66" y="31"/>
                    <a:pt x="66" y="31"/>
                    <a:pt x="66" y="32"/>
                  </a:cubicBezTo>
                  <a:cubicBezTo>
                    <a:pt x="66" y="32"/>
                    <a:pt x="65" y="32"/>
                    <a:pt x="65" y="32"/>
                  </a:cubicBezTo>
                  <a:cubicBezTo>
                    <a:pt x="64" y="32"/>
                    <a:pt x="63" y="32"/>
                    <a:pt x="62" y="32"/>
                  </a:cubicBezTo>
                  <a:cubicBezTo>
                    <a:pt x="64" y="32"/>
                    <a:pt x="65" y="31"/>
                    <a:pt x="66" y="30"/>
                  </a:cubicBezTo>
                  <a:close/>
                  <a:moveTo>
                    <a:pt x="69" y="29"/>
                  </a:moveTo>
                  <a:cubicBezTo>
                    <a:pt x="73" y="27"/>
                    <a:pt x="76" y="25"/>
                    <a:pt x="80" y="24"/>
                  </a:cubicBezTo>
                  <a:cubicBezTo>
                    <a:pt x="76" y="25"/>
                    <a:pt x="73" y="28"/>
                    <a:pt x="69" y="30"/>
                  </a:cubicBezTo>
                  <a:cubicBezTo>
                    <a:pt x="69" y="30"/>
                    <a:pt x="69" y="29"/>
                    <a:pt x="69" y="29"/>
                  </a:cubicBezTo>
                  <a:close/>
                  <a:moveTo>
                    <a:pt x="81" y="28"/>
                  </a:moveTo>
                  <a:cubicBezTo>
                    <a:pt x="79" y="29"/>
                    <a:pt x="77" y="30"/>
                    <a:pt x="75" y="31"/>
                  </a:cubicBezTo>
                  <a:cubicBezTo>
                    <a:pt x="73" y="32"/>
                    <a:pt x="71" y="32"/>
                    <a:pt x="69" y="32"/>
                  </a:cubicBezTo>
                  <a:cubicBezTo>
                    <a:pt x="69" y="32"/>
                    <a:pt x="69" y="32"/>
                    <a:pt x="69" y="31"/>
                  </a:cubicBezTo>
                  <a:cubicBezTo>
                    <a:pt x="74" y="29"/>
                    <a:pt x="78" y="26"/>
                    <a:pt x="82" y="23"/>
                  </a:cubicBezTo>
                  <a:cubicBezTo>
                    <a:pt x="82" y="23"/>
                    <a:pt x="82" y="22"/>
                    <a:pt x="82" y="22"/>
                  </a:cubicBezTo>
                  <a:cubicBezTo>
                    <a:pt x="84" y="23"/>
                    <a:pt x="86" y="24"/>
                    <a:pt x="88" y="24"/>
                  </a:cubicBezTo>
                  <a:cubicBezTo>
                    <a:pt x="86" y="26"/>
                    <a:pt x="84" y="27"/>
                    <a:pt x="81" y="28"/>
                  </a:cubicBezTo>
                  <a:close/>
                  <a:moveTo>
                    <a:pt x="69" y="24"/>
                  </a:moveTo>
                  <a:cubicBezTo>
                    <a:pt x="69" y="24"/>
                    <a:pt x="69" y="24"/>
                    <a:pt x="69" y="24"/>
                  </a:cubicBezTo>
                  <a:cubicBezTo>
                    <a:pt x="70" y="23"/>
                    <a:pt x="72" y="22"/>
                    <a:pt x="73" y="22"/>
                  </a:cubicBezTo>
                  <a:cubicBezTo>
                    <a:pt x="72" y="22"/>
                    <a:pt x="70" y="23"/>
                    <a:pt x="69" y="24"/>
                  </a:cubicBezTo>
                  <a:close/>
                  <a:moveTo>
                    <a:pt x="66" y="26"/>
                  </a:moveTo>
                  <a:cubicBezTo>
                    <a:pt x="63" y="27"/>
                    <a:pt x="60" y="29"/>
                    <a:pt x="57" y="31"/>
                  </a:cubicBezTo>
                  <a:cubicBezTo>
                    <a:pt x="57" y="31"/>
                    <a:pt x="56" y="31"/>
                    <a:pt x="56" y="31"/>
                  </a:cubicBezTo>
                  <a:cubicBezTo>
                    <a:pt x="60" y="29"/>
                    <a:pt x="63" y="27"/>
                    <a:pt x="66" y="25"/>
                  </a:cubicBezTo>
                  <a:cubicBezTo>
                    <a:pt x="66" y="25"/>
                    <a:pt x="66" y="26"/>
                    <a:pt x="66" y="26"/>
                  </a:cubicBezTo>
                  <a:close/>
                  <a:moveTo>
                    <a:pt x="60" y="27"/>
                  </a:moveTo>
                  <a:cubicBezTo>
                    <a:pt x="58" y="28"/>
                    <a:pt x="57" y="29"/>
                    <a:pt x="55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1" y="28"/>
                    <a:pt x="50" y="31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49" y="33"/>
                    <a:pt x="46" y="34"/>
                    <a:pt x="43" y="36"/>
                  </a:cubicBezTo>
                  <a:cubicBezTo>
                    <a:pt x="37" y="38"/>
                    <a:pt x="32" y="41"/>
                    <a:pt x="26" y="44"/>
                  </a:cubicBezTo>
                  <a:cubicBezTo>
                    <a:pt x="21" y="46"/>
                    <a:pt x="15" y="50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10" y="51"/>
                    <a:pt x="11" y="51"/>
                    <a:pt x="12" y="50"/>
                  </a:cubicBezTo>
                  <a:cubicBezTo>
                    <a:pt x="14" y="50"/>
                    <a:pt x="16" y="48"/>
                    <a:pt x="18" y="47"/>
                  </a:cubicBezTo>
                  <a:cubicBezTo>
                    <a:pt x="23" y="44"/>
                    <a:pt x="29" y="41"/>
                    <a:pt x="35" y="38"/>
                  </a:cubicBezTo>
                  <a:cubicBezTo>
                    <a:pt x="46" y="32"/>
                    <a:pt x="56" y="26"/>
                    <a:pt x="67" y="21"/>
                  </a:cubicBezTo>
                  <a:cubicBezTo>
                    <a:pt x="67" y="22"/>
                    <a:pt x="66" y="23"/>
                    <a:pt x="66" y="24"/>
                  </a:cubicBezTo>
                  <a:cubicBezTo>
                    <a:pt x="64" y="25"/>
                    <a:pt x="62" y="26"/>
                    <a:pt x="60" y="27"/>
                  </a:cubicBezTo>
                  <a:close/>
                  <a:moveTo>
                    <a:pt x="9" y="52"/>
                  </a:moveTo>
                  <a:cubicBezTo>
                    <a:pt x="12" y="51"/>
                    <a:pt x="15" y="50"/>
                    <a:pt x="19" y="48"/>
                  </a:cubicBezTo>
                  <a:cubicBezTo>
                    <a:pt x="24" y="45"/>
                    <a:pt x="30" y="42"/>
                    <a:pt x="37" y="40"/>
                  </a:cubicBezTo>
                  <a:cubicBezTo>
                    <a:pt x="42" y="37"/>
                    <a:pt x="47" y="35"/>
                    <a:pt x="53" y="32"/>
                  </a:cubicBezTo>
                  <a:cubicBezTo>
                    <a:pt x="53" y="32"/>
                    <a:pt x="53" y="33"/>
                    <a:pt x="54" y="33"/>
                  </a:cubicBezTo>
                  <a:cubicBezTo>
                    <a:pt x="38" y="41"/>
                    <a:pt x="22" y="50"/>
                    <a:pt x="7" y="59"/>
                  </a:cubicBezTo>
                  <a:cubicBezTo>
                    <a:pt x="7" y="57"/>
                    <a:pt x="8" y="54"/>
                    <a:pt x="9" y="52"/>
                  </a:cubicBezTo>
                  <a:close/>
                  <a:moveTo>
                    <a:pt x="6" y="60"/>
                  </a:moveTo>
                  <a:cubicBezTo>
                    <a:pt x="11" y="59"/>
                    <a:pt x="15" y="55"/>
                    <a:pt x="20" y="53"/>
                  </a:cubicBezTo>
                  <a:cubicBezTo>
                    <a:pt x="26" y="50"/>
                    <a:pt x="32" y="47"/>
                    <a:pt x="39" y="44"/>
                  </a:cubicBezTo>
                  <a:cubicBezTo>
                    <a:pt x="45" y="40"/>
                    <a:pt x="52" y="37"/>
                    <a:pt x="58" y="34"/>
                  </a:cubicBezTo>
                  <a:cubicBezTo>
                    <a:pt x="59" y="34"/>
                    <a:pt x="60" y="35"/>
                    <a:pt x="61" y="35"/>
                  </a:cubicBezTo>
                  <a:cubicBezTo>
                    <a:pt x="55" y="38"/>
                    <a:pt x="49" y="41"/>
                    <a:pt x="43" y="44"/>
                  </a:cubicBezTo>
                  <a:cubicBezTo>
                    <a:pt x="34" y="49"/>
                    <a:pt x="25" y="54"/>
                    <a:pt x="16" y="59"/>
                  </a:cubicBezTo>
                  <a:cubicBezTo>
                    <a:pt x="14" y="60"/>
                    <a:pt x="12" y="61"/>
                    <a:pt x="10" y="62"/>
                  </a:cubicBezTo>
                  <a:cubicBezTo>
                    <a:pt x="9" y="63"/>
                    <a:pt x="7" y="64"/>
                    <a:pt x="6" y="65"/>
                  </a:cubicBezTo>
                  <a:cubicBezTo>
                    <a:pt x="6" y="63"/>
                    <a:pt x="6" y="62"/>
                    <a:pt x="6" y="60"/>
                  </a:cubicBezTo>
                  <a:close/>
                  <a:moveTo>
                    <a:pt x="11" y="62"/>
                  </a:moveTo>
                  <a:cubicBezTo>
                    <a:pt x="15" y="60"/>
                    <a:pt x="18" y="58"/>
                    <a:pt x="22" y="57"/>
                  </a:cubicBezTo>
                  <a:cubicBezTo>
                    <a:pt x="30" y="53"/>
                    <a:pt x="38" y="49"/>
                    <a:pt x="46" y="45"/>
                  </a:cubicBezTo>
                  <a:cubicBezTo>
                    <a:pt x="51" y="43"/>
                    <a:pt x="57" y="41"/>
                    <a:pt x="63" y="38"/>
                  </a:cubicBezTo>
                  <a:cubicBezTo>
                    <a:pt x="43" y="48"/>
                    <a:pt x="23" y="56"/>
                    <a:pt x="5" y="69"/>
                  </a:cubicBezTo>
                  <a:cubicBezTo>
                    <a:pt x="5" y="68"/>
                    <a:pt x="5" y="67"/>
                    <a:pt x="5" y="66"/>
                  </a:cubicBezTo>
                  <a:cubicBezTo>
                    <a:pt x="7" y="65"/>
                    <a:pt x="9" y="63"/>
                    <a:pt x="11" y="62"/>
                  </a:cubicBezTo>
                  <a:close/>
                  <a:moveTo>
                    <a:pt x="5" y="70"/>
                  </a:moveTo>
                  <a:cubicBezTo>
                    <a:pt x="12" y="67"/>
                    <a:pt x="18" y="64"/>
                    <a:pt x="24" y="60"/>
                  </a:cubicBezTo>
                  <a:cubicBezTo>
                    <a:pt x="32" y="56"/>
                    <a:pt x="40" y="53"/>
                    <a:pt x="49" y="49"/>
                  </a:cubicBezTo>
                  <a:cubicBezTo>
                    <a:pt x="52" y="47"/>
                    <a:pt x="56" y="46"/>
                    <a:pt x="59" y="45"/>
                  </a:cubicBezTo>
                  <a:cubicBezTo>
                    <a:pt x="56" y="46"/>
                    <a:pt x="53" y="48"/>
                    <a:pt x="50" y="49"/>
                  </a:cubicBezTo>
                  <a:cubicBezTo>
                    <a:pt x="42" y="53"/>
                    <a:pt x="34" y="57"/>
                    <a:pt x="26" y="61"/>
                  </a:cubicBezTo>
                  <a:cubicBezTo>
                    <a:pt x="19" y="65"/>
                    <a:pt x="12" y="70"/>
                    <a:pt x="5" y="73"/>
                  </a:cubicBezTo>
                  <a:cubicBezTo>
                    <a:pt x="5" y="72"/>
                    <a:pt x="5" y="71"/>
                    <a:pt x="5" y="70"/>
                  </a:cubicBezTo>
                  <a:close/>
                  <a:moveTo>
                    <a:pt x="103" y="33"/>
                  </a:moveTo>
                  <a:cubicBezTo>
                    <a:pt x="104" y="33"/>
                    <a:pt x="105" y="34"/>
                    <a:pt x="106" y="35"/>
                  </a:cubicBezTo>
                  <a:cubicBezTo>
                    <a:pt x="104" y="35"/>
                    <a:pt x="102" y="36"/>
                    <a:pt x="101" y="37"/>
                  </a:cubicBezTo>
                  <a:cubicBezTo>
                    <a:pt x="98" y="38"/>
                    <a:pt x="95" y="40"/>
                    <a:pt x="92" y="41"/>
                  </a:cubicBezTo>
                  <a:cubicBezTo>
                    <a:pt x="88" y="42"/>
                    <a:pt x="85" y="43"/>
                    <a:pt x="81" y="45"/>
                  </a:cubicBezTo>
                  <a:cubicBezTo>
                    <a:pt x="77" y="46"/>
                    <a:pt x="74" y="48"/>
                    <a:pt x="70" y="50"/>
                  </a:cubicBezTo>
                  <a:cubicBezTo>
                    <a:pt x="66" y="51"/>
                    <a:pt x="63" y="52"/>
                    <a:pt x="59" y="54"/>
                  </a:cubicBezTo>
                  <a:cubicBezTo>
                    <a:pt x="46" y="60"/>
                    <a:pt x="32" y="65"/>
                    <a:pt x="18" y="71"/>
                  </a:cubicBezTo>
                  <a:cubicBezTo>
                    <a:pt x="18" y="71"/>
                    <a:pt x="17" y="71"/>
                    <a:pt x="17" y="72"/>
                  </a:cubicBezTo>
                  <a:cubicBezTo>
                    <a:pt x="21" y="69"/>
                    <a:pt x="26" y="67"/>
                    <a:pt x="31" y="65"/>
                  </a:cubicBezTo>
                  <a:cubicBezTo>
                    <a:pt x="41" y="59"/>
                    <a:pt x="52" y="54"/>
                    <a:pt x="63" y="49"/>
                  </a:cubicBezTo>
                  <a:cubicBezTo>
                    <a:pt x="73" y="45"/>
                    <a:pt x="83" y="41"/>
                    <a:pt x="94" y="37"/>
                  </a:cubicBezTo>
                  <a:cubicBezTo>
                    <a:pt x="97" y="35"/>
                    <a:pt x="100" y="34"/>
                    <a:pt x="103" y="33"/>
                  </a:cubicBezTo>
                  <a:close/>
                  <a:moveTo>
                    <a:pt x="29" y="65"/>
                  </a:moveTo>
                  <a:cubicBezTo>
                    <a:pt x="21" y="69"/>
                    <a:pt x="13" y="73"/>
                    <a:pt x="5" y="78"/>
                  </a:cubicBezTo>
                  <a:cubicBezTo>
                    <a:pt x="5" y="77"/>
                    <a:pt x="5" y="76"/>
                    <a:pt x="5" y="75"/>
                  </a:cubicBezTo>
                  <a:cubicBezTo>
                    <a:pt x="12" y="73"/>
                    <a:pt x="18" y="69"/>
                    <a:pt x="24" y="65"/>
                  </a:cubicBezTo>
                  <a:cubicBezTo>
                    <a:pt x="33" y="60"/>
                    <a:pt x="43" y="57"/>
                    <a:pt x="52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44" y="57"/>
                    <a:pt x="37" y="61"/>
                    <a:pt x="29" y="65"/>
                  </a:cubicBezTo>
                  <a:close/>
                  <a:moveTo>
                    <a:pt x="6" y="79"/>
                  </a:moveTo>
                  <a:cubicBezTo>
                    <a:pt x="8" y="77"/>
                    <a:pt x="10" y="76"/>
                    <a:pt x="13" y="75"/>
                  </a:cubicBezTo>
                  <a:cubicBezTo>
                    <a:pt x="17" y="72"/>
                    <a:pt x="21" y="70"/>
                    <a:pt x="25" y="69"/>
                  </a:cubicBezTo>
                  <a:cubicBezTo>
                    <a:pt x="35" y="64"/>
                    <a:pt x="45" y="61"/>
                    <a:pt x="54" y="57"/>
                  </a:cubicBezTo>
                  <a:cubicBezTo>
                    <a:pt x="55" y="56"/>
                    <a:pt x="57" y="56"/>
                    <a:pt x="58" y="55"/>
                  </a:cubicBezTo>
                  <a:cubicBezTo>
                    <a:pt x="56" y="56"/>
                    <a:pt x="55" y="57"/>
                    <a:pt x="54" y="57"/>
                  </a:cubicBezTo>
                  <a:cubicBezTo>
                    <a:pt x="45" y="62"/>
                    <a:pt x="36" y="66"/>
                    <a:pt x="27" y="70"/>
                  </a:cubicBezTo>
                  <a:cubicBezTo>
                    <a:pt x="20" y="74"/>
                    <a:pt x="13" y="77"/>
                    <a:pt x="6" y="82"/>
                  </a:cubicBezTo>
                  <a:cubicBezTo>
                    <a:pt x="6" y="81"/>
                    <a:pt x="6" y="80"/>
                    <a:pt x="6" y="79"/>
                  </a:cubicBezTo>
                  <a:close/>
                  <a:moveTo>
                    <a:pt x="6" y="83"/>
                  </a:moveTo>
                  <a:cubicBezTo>
                    <a:pt x="13" y="82"/>
                    <a:pt x="19" y="78"/>
                    <a:pt x="25" y="75"/>
                  </a:cubicBezTo>
                  <a:cubicBezTo>
                    <a:pt x="35" y="71"/>
                    <a:pt x="44" y="67"/>
                    <a:pt x="53" y="63"/>
                  </a:cubicBezTo>
                  <a:cubicBezTo>
                    <a:pt x="71" y="54"/>
                    <a:pt x="90" y="46"/>
                    <a:pt x="109" y="38"/>
                  </a:cubicBezTo>
                  <a:cubicBezTo>
                    <a:pt x="109" y="39"/>
                    <a:pt x="110" y="39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92" y="49"/>
                    <a:pt x="74" y="57"/>
                    <a:pt x="55" y="64"/>
                  </a:cubicBezTo>
                  <a:cubicBezTo>
                    <a:pt x="51" y="66"/>
                    <a:pt x="48" y="68"/>
                    <a:pt x="44" y="70"/>
                  </a:cubicBezTo>
                  <a:cubicBezTo>
                    <a:pt x="40" y="72"/>
                    <a:pt x="35" y="73"/>
                    <a:pt x="30" y="75"/>
                  </a:cubicBezTo>
                  <a:cubicBezTo>
                    <a:pt x="22" y="78"/>
                    <a:pt x="14" y="81"/>
                    <a:pt x="7" y="85"/>
                  </a:cubicBezTo>
                  <a:cubicBezTo>
                    <a:pt x="7" y="84"/>
                    <a:pt x="7" y="84"/>
                    <a:pt x="6" y="83"/>
                  </a:cubicBezTo>
                  <a:close/>
                  <a:moveTo>
                    <a:pt x="103" y="44"/>
                  </a:moveTo>
                  <a:cubicBezTo>
                    <a:pt x="102" y="45"/>
                    <a:pt x="101" y="45"/>
                    <a:pt x="100" y="46"/>
                  </a:cubicBezTo>
                  <a:cubicBezTo>
                    <a:pt x="95" y="48"/>
                    <a:pt x="91" y="50"/>
                    <a:pt x="87" y="51"/>
                  </a:cubicBezTo>
                  <a:cubicBezTo>
                    <a:pt x="92" y="49"/>
                    <a:pt x="96" y="47"/>
                    <a:pt x="101" y="45"/>
                  </a:cubicBezTo>
                  <a:cubicBezTo>
                    <a:pt x="101" y="45"/>
                    <a:pt x="102" y="45"/>
                    <a:pt x="103" y="44"/>
                  </a:cubicBezTo>
                  <a:close/>
                  <a:moveTo>
                    <a:pt x="108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10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1" y="42"/>
                    <a:pt x="112" y="43"/>
                    <a:pt x="113" y="44"/>
                  </a:cubicBezTo>
                  <a:cubicBezTo>
                    <a:pt x="110" y="45"/>
                    <a:pt x="107" y="47"/>
                    <a:pt x="104" y="49"/>
                  </a:cubicBezTo>
                  <a:cubicBezTo>
                    <a:pt x="104" y="49"/>
                    <a:pt x="104" y="49"/>
                    <a:pt x="103" y="50"/>
                  </a:cubicBezTo>
                  <a:cubicBezTo>
                    <a:pt x="103" y="50"/>
                    <a:pt x="102" y="50"/>
                    <a:pt x="102" y="50"/>
                  </a:cubicBezTo>
                  <a:cubicBezTo>
                    <a:pt x="86" y="57"/>
                    <a:pt x="69" y="63"/>
                    <a:pt x="53" y="70"/>
                  </a:cubicBezTo>
                  <a:cubicBezTo>
                    <a:pt x="45" y="73"/>
                    <a:pt x="37" y="77"/>
                    <a:pt x="29" y="80"/>
                  </a:cubicBezTo>
                  <a:cubicBezTo>
                    <a:pt x="27" y="81"/>
                    <a:pt x="25" y="81"/>
                    <a:pt x="24" y="82"/>
                  </a:cubicBezTo>
                  <a:cubicBezTo>
                    <a:pt x="36" y="76"/>
                    <a:pt x="48" y="70"/>
                    <a:pt x="60" y="64"/>
                  </a:cubicBezTo>
                  <a:cubicBezTo>
                    <a:pt x="76" y="56"/>
                    <a:pt x="93" y="51"/>
                    <a:pt x="108" y="42"/>
                  </a:cubicBezTo>
                  <a:close/>
                  <a:moveTo>
                    <a:pt x="108" y="47"/>
                  </a:moveTo>
                  <a:cubicBezTo>
                    <a:pt x="108" y="47"/>
                    <a:pt x="108" y="47"/>
                    <a:pt x="108" y="48"/>
                  </a:cubicBezTo>
                  <a:cubicBezTo>
                    <a:pt x="109" y="47"/>
                    <a:pt x="109" y="47"/>
                    <a:pt x="110" y="47"/>
                  </a:cubicBezTo>
                  <a:cubicBezTo>
                    <a:pt x="113" y="45"/>
                    <a:pt x="109" y="47"/>
                    <a:pt x="108" y="47"/>
                  </a:cubicBezTo>
                  <a:close/>
                  <a:moveTo>
                    <a:pt x="113" y="51"/>
                  </a:moveTo>
                  <a:cubicBezTo>
                    <a:pt x="114" y="51"/>
                    <a:pt x="114" y="51"/>
                    <a:pt x="114" y="51"/>
                  </a:cubicBezTo>
                  <a:cubicBezTo>
                    <a:pt x="115" y="51"/>
                    <a:pt x="115" y="50"/>
                    <a:pt x="115" y="50"/>
                  </a:cubicBezTo>
                  <a:cubicBezTo>
                    <a:pt x="116" y="52"/>
                    <a:pt x="117" y="54"/>
                    <a:pt x="117" y="55"/>
                  </a:cubicBezTo>
                  <a:cubicBezTo>
                    <a:pt x="117" y="56"/>
                    <a:pt x="117" y="56"/>
                    <a:pt x="116" y="56"/>
                  </a:cubicBezTo>
                  <a:cubicBezTo>
                    <a:pt x="116" y="56"/>
                    <a:pt x="116" y="56"/>
                    <a:pt x="115" y="56"/>
                  </a:cubicBezTo>
                  <a:cubicBezTo>
                    <a:pt x="115" y="57"/>
                    <a:pt x="114" y="57"/>
                    <a:pt x="114" y="57"/>
                  </a:cubicBezTo>
                  <a:cubicBezTo>
                    <a:pt x="113" y="57"/>
                    <a:pt x="111" y="58"/>
                    <a:pt x="110" y="59"/>
                  </a:cubicBezTo>
                  <a:cubicBezTo>
                    <a:pt x="106" y="60"/>
                    <a:pt x="102" y="62"/>
                    <a:pt x="98" y="63"/>
                  </a:cubicBezTo>
                  <a:cubicBezTo>
                    <a:pt x="97" y="64"/>
                    <a:pt x="96" y="64"/>
                    <a:pt x="94" y="65"/>
                  </a:cubicBezTo>
                  <a:cubicBezTo>
                    <a:pt x="94" y="65"/>
                    <a:pt x="93" y="65"/>
                    <a:pt x="93" y="65"/>
                  </a:cubicBezTo>
                  <a:cubicBezTo>
                    <a:pt x="84" y="69"/>
                    <a:pt x="75" y="72"/>
                    <a:pt x="66" y="75"/>
                  </a:cubicBezTo>
                  <a:cubicBezTo>
                    <a:pt x="52" y="80"/>
                    <a:pt x="38" y="87"/>
                    <a:pt x="24" y="92"/>
                  </a:cubicBezTo>
                  <a:cubicBezTo>
                    <a:pt x="21" y="93"/>
                    <a:pt x="19" y="94"/>
                    <a:pt x="16" y="95"/>
                  </a:cubicBezTo>
                  <a:cubicBezTo>
                    <a:pt x="13" y="97"/>
                    <a:pt x="13" y="96"/>
                    <a:pt x="15" y="95"/>
                  </a:cubicBezTo>
                  <a:cubicBezTo>
                    <a:pt x="16" y="94"/>
                    <a:pt x="18" y="93"/>
                    <a:pt x="19" y="93"/>
                  </a:cubicBezTo>
                  <a:cubicBezTo>
                    <a:pt x="26" y="89"/>
                    <a:pt x="32" y="85"/>
                    <a:pt x="39" y="82"/>
                  </a:cubicBezTo>
                  <a:cubicBezTo>
                    <a:pt x="53" y="77"/>
                    <a:pt x="65" y="71"/>
                    <a:pt x="78" y="65"/>
                  </a:cubicBezTo>
                  <a:cubicBezTo>
                    <a:pt x="90" y="61"/>
                    <a:pt x="102" y="57"/>
                    <a:pt x="113" y="51"/>
                  </a:cubicBezTo>
                  <a:close/>
                  <a:moveTo>
                    <a:pt x="117" y="91"/>
                  </a:moveTo>
                  <a:cubicBezTo>
                    <a:pt x="107" y="96"/>
                    <a:pt x="97" y="101"/>
                    <a:pt x="87" y="107"/>
                  </a:cubicBezTo>
                  <a:cubicBezTo>
                    <a:pt x="80" y="110"/>
                    <a:pt x="73" y="114"/>
                    <a:pt x="66" y="117"/>
                  </a:cubicBezTo>
                  <a:cubicBezTo>
                    <a:pt x="67" y="116"/>
                    <a:pt x="68" y="116"/>
                    <a:pt x="69" y="115"/>
                  </a:cubicBezTo>
                  <a:cubicBezTo>
                    <a:pt x="74" y="111"/>
                    <a:pt x="80" y="108"/>
                    <a:pt x="85" y="105"/>
                  </a:cubicBezTo>
                  <a:cubicBezTo>
                    <a:pt x="87" y="104"/>
                    <a:pt x="89" y="104"/>
                    <a:pt x="90" y="103"/>
                  </a:cubicBezTo>
                  <a:cubicBezTo>
                    <a:pt x="91" y="102"/>
                    <a:pt x="92" y="102"/>
                    <a:pt x="93" y="102"/>
                  </a:cubicBezTo>
                  <a:cubicBezTo>
                    <a:pt x="100" y="98"/>
                    <a:pt x="108" y="95"/>
                    <a:pt x="115" y="91"/>
                  </a:cubicBezTo>
                  <a:cubicBezTo>
                    <a:pt x="116" y="91"/>
                    <a:pt x="117" y="91"/>
                    <a:pt x="117" y="90"/>
                  </a:cubicBezTo>
                  <a:cubicBezTo>
                    <a:pt x="117" y="91"/>
                    <a:pt x="117" y="91"/>
                    <a:pt x="117" y="91"/>
                  </a:cubicBezTo>
                  <a:close/>
                  <a:moveTo>
                    <a:pt x="95" y="100"/>
                  </a:moveTo>
                  <a:cubicBezTo>
                    <a:pt x="97" y="99"/>
                    <a:pt x="100" y="98"/>
                    <a:pt x="102" y="97"/>
                  </a:cubicBezTo>
                  <a:cubicBezTo>
                    <a:pt x="104" y="96"/>
                    <a:pt x="106" y="95"/>
                    <a:pt x="108" y="94"/>
                  </a:cubicBezTo>
                  <a:cubicBezTo>
                    <a:pt x="104" y="96"/>
                    <a:pt x="99" y="98"/>
                    <a:pt x="95" y="100"/>
                  </a:cubicBezTo>
                  <a:close/>
                  <a:moveTo>
                    <a:pt x="117" y="89"/>
                  </a:moveTo>
                  <a:cubicBezTo>
                    <a:pt x="117" y="89"/>
                    <a:pt x="117" y="90"/>
                    <a:pt x="116" y="90"/>
                  </a:cubicBezTo>
                  <a:cubicBezTo>
                    <a:pt x="116" y="90"/>
                    <a:pt x="116" y="90"/>
                    <a:pt x="115" y="90"/>
                  </a:cubicBezTo>
                  <a:cubicBezTo>
                    <a:pt x="115" y="91"/>
                    <a:pt x="114" y="91"/>
                    <a:pt x="114" y="91"/>
                  </a:cubicBezTo>
                  <a:cubicBezTo>
                    <a:pt x="113" y="92"/>
                    <a:pt x="112" y="92"/>
                    <a:pt x="111" y="93"/>
                  </a:cubicBezTo>
                  <a:cubicBezTo>
                    <a:pt x="109" y="93"/>
                    <a:pt x="107" y="94"/>
                    <a:pt x="105" y="95"/>
                  </a:cubicBezTo>
                  <a:cubicBezTo>
                    <a:pt x="100" y="96"/>
                    <a:pt x="96" y="98"/>
                    <a:pt x="92" y="101"/>
                  </a:cubicBezTo>
                  <a:cubicBezTo>
                    <a:pt x="91" y="101"/>
                    <a:pt x="90" y="102"/>
                    <a:pt x="88" y="103"/>
                  </a:cubicBezTo>
                  <a:cubicBezTo>
                    <a:pt x="85" y="104"/>
                    <a:pt x="82" y="106"/>
                    <a:pt x="79" y="107"/>
                  </a:cubicBezTo>
                  <a:cubicBezTo>
                    <a:pt x="72" y="110"/>
                    <a:pt x="66" y="113"/>
                    <a:pt x="60" y="116"/>
                  </a:cubicBezTo>
                  <a:cubicBezTo>
                    <a:pt x="56" y="117"/>
                    <a:pt x="53" y="119"/>
                    <a:pt x="50" y="120"/>
                  </a:cubicBezTo>
                  <a:cubicBezTo>
                    <a:pt x="48" y="121"/>
                    <a:pt x="46" y="122"/>
                    <a:pt x="44" y="123"/>
                  </a:cubicBezTo>
                  <a:cubicBezTo>
                    <a:pt x="40" y="124"/>
                    <a:pt x="45" y="122"/>
                    <a:pt x="45" y="122"/>
                  </a:cubicBezTo>
                  <a:cubicBezTo>
                    <a:pt x="48" y="120"/>
                    <a:pt x="51" y="118"/>
                    <a:pt x="53" y="116"/>
                  </a:cubicBezTo>
                  <a:cubicBezTo>
                    <a:pt x="56" y="114"/>
                    <a:pt x="59" y="113"/>
                    <a:pt x="63" y="111"/>
                  </a:cubicBezTo>
                  <a:cubicBezTo>
                    <a:pt x="69" y="107"/>
                    <a:pt x="76" y="104"/>
                    <a:pt x="83" y="101"/>
                  </a:cubicBezTo>
                  <a:cubicBezTo>
                    <a:pt x="83" y="100"/>
                    <a:pt x="84" y="100"/>
                    <a:pt x="84" y="100"/>
                  </a:cubicBezTo>
                  <a:cubicBezTo>
                    <a:pt x="96" y="96"/>
                    <a:pt x="107" y="91"/>
                    <a:pt x="118" y="86"/>
                  </a:cubicBezTo>
                  <a:cubicBezTo>
                    <a:pt x="118" y="87"/>
                    <a:pt x="118" y="88"/>
                    <a:pt x="117" y="89"/>
                  </a:cubicBezTo>
                  <a:close/>
                  <a:moveTo>
                    <a:pt x="118" y="85"/>
                  </a:moveTo>
                  <a:cubicBezTo>
                    <a:pt x="108" y="89"/>
                    <a:pt x="98" y="93"/>
                    <a:pt x="88" y="98"/>
                  </a:cubicBezTo>
                  <a:cubicBezTo>
                    <a:pt x="81" y="100"/>
                    <a:pt x="74" y="103"/>
                    <a:pt x="67" y="106"/>
                  </a:cubicBezTo>
                  <a:cubicBezTo>
                    <a:pt x="61" y="108"/>
                    <a:pt x="55" y="111"/>
                    <a:pt x="49" y="114"/>
                  </a:cubicBezTo>
                  <a:cubicBezTo>
                    <a:pt x="46" y="115"/>
                    <a:pt x="43" y="117"/>
                    <a:pt x="40" y="118"/>
                  </a:cubicBezTo>
                  <a:cubicBezTo>
                    <a:pt x="38" y="119"/>
                    <a:pt x="36" y="120"/>
                    <a:pt x="34" y="121"/>
                  </a:cubicBezTo>
                  <a:cubicBezTo>
                    <a:pt x="35" y="121"/>
                    <a:pt x="37" y="119"/>
                    <a:pt x="37" y="118"/>
                  </a:cubicBezTo>
                  <a:cubicBezTo>
                    <a:pt x="43" y="113"/>
                    <a:pt x="50" y="111"/>
                    <a:pt x="56" y="108"/>
                  </a:cubicBezTo>
                  <a:cubicBezTo>
                    <a:pt x="58" y="106"/>
                    <a:pt x="60" y="105"/>
                    <a:pt x="63" y="104"/>
                  </a:cubicBezTo>
                  <a:cubicBezTo>
                    <a:pt x="68" y="102"/>
                    <a:pt x="73" y="100"/>
                    <a:pt x="78" y="98"/>
                  </a:cubicBezTo>
                  <a:cubicBezTo>
                    <a:pt x="78" y="98"/>
                    <a:pt x="79" y="97"/>
                    <a:pt x="79" y="97"/>
                  </a:cubicBezTo>
                  <a:cubicBezTo>
                    <a:pt x="88" y="94"/>
                    <a:pt x="97" y="90"/>
                    <a:pt x="106" y="86"/>
                  </a:cubicBezTo>
                  <a:cubicBezTo>
                    <a:pt x="108" y="85"/>
                    <a:pt x="111" y="84"/>
                    <a:pt x="113" y="83"/>
                  </a:cubicBezTo>
                  <a:cubicBezTo>
                    <a:pt x="115" y="82"/>
                    <a:pt x="117" y="81"/>
                    <a:pt x="119" y="80"/>
                  </a:cubicBezTo>
                  <a:cubicBezTo>
                    <a:pt x="119" y="82"/>
                    <a:pt x="118" y="83"/>
                    <a:pt x="118" y="85"/>
                  </a:cubicBezTo>
                  <a:close/>
                  <a:moveTo>
                    <a:pt x="30" y="119"/>
                  </a:moveTo>
                  <a:cubicBezTo>
                    <a:pt x="39" y="115"/>
                    <a:pt x="47" y="111"/>
                    <a:pt x="56" y="107"/>
                  </a:cubicBezTo>
                  <a:cubicBezTo>
                    <a:pt x="55" y="108"/>
                    <a:pt x="53" y="109"/>
                    <a:pt x="52" y="110"/>
                  </a:cubicBezTo>
                  <a:cubicBezTo>
                    <a:pt x="48" y="112"/>
                    <a:pt x="44" y="113"/>
                    <a:pt x="41" y="115"/>
                  </a:cubicBezTo>
                  <a:cubicBezTo>
                    <a:pt x="38" y="116"/>
                    <a:pt x="36" y="119"/>
                    <a:pt x="33" y="121"/>
                  </a:cubicBezTo>
                  <a:cubicBezTo>
                    <a:pt x="32" y="120"/>
                    <a:pt x="31" y="120"/>
                    <a:pt x="30" y="119"/>
                  </a:cubicBezTo>
                  <a:close/>
                  <a:moveTo>
                    <a:pt x="25" y="115"/>
                  </a:moveTo>
                  <a:cubicBezTo>
                    <a:pt x="32" y="113"/>
                    <a:pt x="39" y="108"/>
                    <a:pt x="45" y="105"/>
                  </a:cubicBezTo>
                  <a:cubicBezTo>
                    <a:pt x="54" y="101"/>
                    <a:pt x="63" y="98"/>
                    <a:pt x="72" y="94"/>
                  </a:cubicBezTo>
                  <a:cubicBezTo>
                    <a:pt x="80" y="91"/>
                    <a:pt x="88" y="88"/>
                    <a:pt x="96" y="84"/>
                  </a:cubicBezTo>
                  <a:cubicBezTo>
                    <a:pt x="93" y="86"/>
                    <a:pt x="90" y="88"/>
                    <a:pt x="86" y="89"/>
                  </a:cubicBezTo>
                  <a:cubicBezTo>
                    <a:pt x="81" y="92"/>
                    <a:pt x="75" y="94"/>
                    <a:pt x="70" y="96"/>
                  </a:cubicBezTo>
                  <a:cubicBezTo>
                    <a:pt x="62" y="99"/>
                    <a:pt x="53" y="102"/>
                    <a:pt x="46" y="107"/>
                  </a:cubicBezTo>
                  <a:cubicBezTo>
                    <a:pt x="40" y="110"/>
                    <a:pt x="33" y="113"/>
                    <a:pt x="29" y="118"/>
                  </a:cubicBezTo>
                  <a:cubicBezTo>
                    <a:pt x="28" y="117"/>
                    <a:pt x="27" y="116"/>
                    <a:pt x="25" y="115"/>
                  </a:cubicBezTo>
                  <a:close/>
                  <a:moveTo>
                    <a:pt x="91" y="92"/>
                  </a:moveTo>
                  <a:cubicBezTo>
                    <a:pt x="93" y="92"/>
                    <a:pt x="94" y="91"/>
                    <a:pt x="95" y="91"/>
                  </a:cubicBezTo>
                  <a:cubicBezTo>
                    <a:pt x="94" y="91"/>
                    <a:pt x="93" y="92"/>
                    <a:pt x="91" y="92"/>
                  </a:cubicBezTo>
                  <a:close/>
                  <a:moveTo>
                    <a:pt x="113" y="82"/>
                  </a:moveTo>
                  <a:cubicBezTo>
                    <a:pt x="114" y="82"/>
                    <a:pt x="115" y="81"/>
                    <a:pt x="115" y="81"/>
                  </a:cubicBezTo>
                  <a:cubicBezTo>
                    <a:pt x="122" y="77"/>
                    <a:pt x="115" y="81"/>
                    <a:pt x="114" y="82"/>
                  </a:cubicBezTo>
                  <a:cubicBezTo>
                    <a:pt x="114" y="82"/>
                    <a:pt x="114" y="82"/>
                    <a:pt x="113" y="82"/>
                  </a:cubicBezTo>
                  <a:close/>
                  <a:moveTo>
                    <a:pt x="111" y="83"/>
                  </a:moveTo>
                  <a:cubicBezTo>
                    <a:pt x="110" y="83"/>
                    <a:pt x="108" y="84"/>
                    <a:pt x="106" y="85"/>
                  </a:cubicBezTo>
                  <a:cubicBezTo>
                    <a:pt x="105" y="86"/>
                    <a:pt x="103" y="86"/>
                    <a:pt x="102" y="87"/>
                  </a:cubicBezTo>
                  <a:cubicBezTo>
                    <a:pt x="94" y="90"/>
                    <a:pt x="86" y="94"/>
                    <a:pt x="79" y="97"/>
                  </a:cubicBezTo>
                  <a:cubicBezTo>
                    <a:pt x="77" y="97"/>
                    <a:pt x="76" y="98"/>
                    <a:pt x="75" y="98"/>
                  </a:cubicBezTo>
                  <a:cubicBezTo>
                    <a:pt x="71" y="100"/>
                    <a:pt x="67" y="101"/>
                    <a:pt x="63" y="103"/>
                  </a:cubicBezTo>
                  <a:cubicBezTo>
                    <a:pt x="63" y="103"/>
                    <a:pt x="62" y="103"/>
                    <a:pt x="62" y="104"/>
                  </a:cubicBezTo>
                  <a:cubicBezTo>
                    <a:pt x="53" y="107"/>
                    <a:pt x="45" y="111"/>
                    <a:pt x="37" y="115"/>
                  </a:cubicBezTo>
                  <a:cubicBezTo>
                    <a:pt x="35" y="115"/>
                    <a:pt x="34" y="116"/>
                    <a:pt x="32" y="117"/>
                  </a:cubicBezTo>
                  <a:cubicBezTo>
                    <a:pt x="29" y="119"/>
                    <a:pt x="32" y="116"/>
                    <a:pt x="33" y="116"/>
                  </a:cubicBezTo>
                  <a:cubicBezTo>
                    <a:pt x="35" y="114"/>
                    <a:pt x="37" y="113"/>
                    <a:pt x="40" y="112"/>
                  </a:cubicBezTo>
                  <a:cubicBezTo>
                    <a:pt x="46" y="108"/>
                    <a:pt x="52" y="104"/>
                    <a:pt x="58" y="102"/>
                  </a:cubicBezTo>
                  <a:cubicBezTo>
                    <a:pt x="66" y="98"/>
                    <a:pt x="73" y="95"/>
                    <a:pt x="80" y="93"/>
                  </a:cubicBezTo>
                  <a:cubicBezTo>
                    <a:pt x="87" y="90"/>
                    <a:pt x="92" y="87"/>
                    <a:pt x="99" y="84"/>
                  </a:cubicBezTo>
                  <a:cubicBezTo>
                    <a:pt x="101" y="83"/>
                    <a:pt x="103" y="82"/>
                    <a:pt x="106" y="81"/>
                  </a:cubicBezTo>
                  <a:cubicBezTo>
                    <a:pt x="110" y="79"/>
                    <a:pt x="115" y="77"/>
                    <a:pt x="119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6"/>
                    <a:pt x="119" y="77"/>
                    <a:pt x="119" y="79"/>
                  </a:cubicBezTo>
                  <a:cubicBezTo>
                    <a:pt x="116" y="80"/>
                    <a:pt x="114" y="81"/>
                    <a:pt x="111" y="83"/>
                  </a:cubicBezTo>
                  <a:close/>
                  <a:moveTo>
                    <a:pt x="119" y="73"/>
                  </a:moveTo>
                  <a:cubicBezTo>
                    <a:pt x="115" y="74"/>
                    <a:pt x="112" y="76"/>
                    <a:pt x="110" y="78"/>
                  </a:cubicBezTo>
                  <a:cubicBezTo>
                    <a:pt x="109" y="78"/>
                    <a:pt x="108" y="79"/>
                    <a:pt x="107" y="79"/>
                  </a:cubicBezTo>
                  <a:cubicBezTo>
                    <a:pt x="104" y="81"/>
                    <a:pt x="101" y="82"/>
                    <a:pt x="98" y="83"/>
                  </a:cubicBezTo>
                  <a:cubicBezTo>
                    <a:pt x="84" y="88"/>
                    <a:pt x="70" y="94"/>
                    <a:pt x="56" y="100"/>
                  </a:cubicBezTo>
                  <a:cubicBezTo>
                    <a:pt x="50" y="102"/>
                    <a:pt x="44" y="105"/>
                    <a:pt x="38" y="108"/>
                  </a:cubicBezTo>
                  <a:cubicBezTo>
                    <a:pt x="36" y="109"/>
                    <a:pt x="33" y="111"/>
                    <a:pt x="30" y="112"/>
                  </a:cubicBezTo>
                  <a:cubicBezTo>
                    <a:pt x="29" y="113"/>
                    <a:pt x="23" y="116"/>
                    <a:pt x="27" y="113"/>
                  </a:cubicBezTo>
                  <a:cubicBezTo>
                    <a:pt x="28" y="112"/>
                    <a:pt x="30" y="111"/>
                    <a:pt x="32" y="110"/>
                  </a:cubicBezTo>
                  <a:cubicBezTo>
                    <a:pt x="45" y="103"/>
                    <a:pt x="58" y="96"/>
                    <a:pt x="71" y="90"/>
                  </a:cubicBezTo>
                  <a:cubicBezTo>
                    <a:pt x="74" y="89"/>
                    <a:pt x="76" y="87"/>
                    <a:pt x="79" y="86"/>
                  </a:cubicBezTo>
                  <a:cubicBezTo>
                    <a:pt x="85" y="84"/>
                    <a:pt x="90" y="81"/>
                    <a:pt x="95" y="79"/>
                  </a:cubicBezTo>
                  <a:cubicBezTo>
                    <a:pt x="103" y="75"/>
                    <a:pt x="112" y="73"/>
                    <a:pt x="119" y="68"/>
                  </a:cubicBezTo>
                  <a:cubicBezTo>
                    <a:pt x="119" y="68"/>
                    <a:pt x="119" y="68"/>
                    <a:pt x="119" y="68"/>
                  </a:cubicBezTo>
                  <a:cubicBezTo>
                    <a:pt x="119" y="70"/>
                    <a:pt x="119" y="72"/>
                    <a:pt x="119" y="74"/>
                  </a:cubicBezTo>
                  <a:cubicBezTo>
                    <a:pt x="119" y="74"/>
                    <a:pt x="119" y="73"/>
                    <a:pt x="119" y="73"/>
                  </a:cubicBezTo>
                  <a:close/>
                  <a:moveTo>
                    <a:pt x="94" y="79"/>
                  </a:moveTo>
                  <a:cubicBezTo>
                    <a:pt x="98" y="77"/>
                    <a:pt x="103" y="75"/>
                    <a:pt x="108" y="73"/>
                  </a:cubicBezTo>
                  <a:cubicBezTo>
                    <a:pt x="108" y="73"/>
                    <a:pt x="108" y="73"/>
                    <a:pt x="107" y="73"/>
                  </a:cubicBezTo>
                  <a:cubicBezTo>
                    <a:pt x="103" y="75"/>
                    <a:pt x="98" y="77"/>
                    <a:pt x="94" y="79"/>
                  </a:cubicBezTo>
                  <a:close/>
                  <a:moveTo>
                    <a:pt x="119" y="67"/>
                  </a:moveTo>
                  <a:cubicBezTo>
                    <a:pt x="119" y="67"/>
                    <a:pt x="119" y="67"/>
                    <a:pt x="119" y="67"/>
                  </a:cubicBezTo>
                  <a:cubicBezTo>
                    <a:pt x="111" y="71"/>
                    <a:pt x="103" y="74"/>
                    <a:pt x="96" y="77"/>
                  </a:cubicBezTo>
                  <a:cubicBezTo>
                    <a:pt x="89" y="80"/>
                    <a:pt x="82" y="84"/>
                    <a:pt x="76" y="87"/>
                  </a:cubicBezTo>
                  <a:cubicBezTo>
                    <a:pt x="65" y="91"/>
                    <a:pt x="55" y="95"/>
                    <a:pt x="44" y="100"/>
                  </a:cubicBezTo>
                  <a:cubicBezTo>
                    <a:pt x="38" y="102"/>
                    <a:pt x="32" y="106"/>
                    <a:pt x="26" y="109"/>
                  </a:cubicBezTo>
                  <a:cubicBezTo>
                    <a:pt x="24" y="109"/>
                    <a:pt x="23" y="109"/>
                    <a:pt x="22" y="110"/>
                  </a:cubicBezTo>
                  <a:cubicBezTo>
                    <a:pt x="23" y="109"/>
                    <a:pt x="25" y="108"/>
                    <a:pt x="26" y="107"/>
                  </a:cubicBezTo>
                  <a:cubicBezTo>
                    <a:pt x="29" y="105"/>
                    <a:pt x="32" y="104"/>
                    <a:pt x="36" y="102"/>
                  </a:cubicBezTo>
                  <a:cubicBezTo>
                    <a:pt x="48" y="96"/>
                    <a:pt x="61" y="89"/>
                    <a:pt x="73" y="83"/>
                  </a:cubicBezTo>
                  <a:cubicBezTo>
                    <a:pt x="88" y="77"/>
                    <a:pt x="102" y="71"/>
                    <a:pt x="116" y="65"/>
                  </a:cubicBezTo>
                  <a:cubicBezTo>
                    <a:pt x="117" y="65"/>
                    <a:pt x="117" y="65"/>
                    <a:pt x="117" y="64"/>
                  </a:cubicBezTo>
                  <a:cubicBezTo>
                    <a:pt x="118" y="64"/>
                    <a:pt x="118" y="64"/>
                    <a:pt x="119" y="64"/>
                  </a:cubicBezTo>
                  <a:cubicBezTo>
                    <a:pt x="119" y="65"/>
                    <a:pt x="119" y="66"/>
                    <a:pt x="119" y="67"/>
                  </a:cubicBezTo>
                  <a:close/>
                  <a:moveTo>
                    <a:pt x="86" y="77"/>
                  </a:moveTo>
                  <a:cubicBezTo>
                    <a:pt x="89" y="76"/>
                    <a:pt x="92" y="74"/>
                    <a:pt x="95" y="73"/>
                  </a:cubicBezTo>
                  <a:cubicBezTo>
                    <a:pt x="99" y="71"/>
                    <a:pt x="103" y="70"/>
                    <a:pt x="107" y="68"/>
                  </a:cubicBezTo>
                  <a:cubicBezTo>
                    <a:pt x="109" y="67"/>
                    <a:pt x="110" y="67"/>
                    <a:pt x="112" y="66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04" y="70"/>
                    <a:pt x="95" y="74"/>
                    <a:pt x="86" y="77"/>
                  </a:cubicBezTo>
                  <a:close/>
                  <a:moveTo>
                    <a:pt x="73" y="82"/>
                  </a:moveTo>
                  <a:cubicBezTo>
                    <a:pt x="73" y="82"/>
                    <a:pt x="73" y="83"/>
                    <a:pt x="73" y="83"/>
                  </a:cubicBezTo>
                  <a:cubicBezTo>
                    <a:pt x="59" y="88"/>
                    <a:pt x="46" y="94"/>
                    <a:pt x="32" y="100"/>
                  </a:cubicBezTo>
                  <a:cubicBezTo>
                    <a:pt x="29" y="102"/>
                    <a:pt x="25" y="103"/>
                    <a:pt x="21" y="105"/>
                  </a:cubicBezTo>
                  <a:cubicBezTo>
                    <a:pt x="20" y="105"/>
                    <a:pt x="19" y="106"/>
                    <a:pt x="18" y="106"/>
                  </a:cubicBezTo>
                  <a:cubicBezTo>
                    <a:pt x="19" y="105"/>
                    <a:pt x="21" y="104"/>
                    <a:pt x="22" y="104"/>
                  </a:cubicBezTo>
                  <a:cubicBezTo>
                    <a:pt x="29" y="100"/>
                    <a:pt x="35" y="96"/>
                    <a:pt x="42" y="93"/>
                  </a:cubicBezTo>
                  <a:cubicBezTo>
                    <a:pt x="55" y="85"/>
                    <a:pt x="70" y="79"/>
                    <a:pt x="84" y="73"/>
                  </a:cubicBezTo>
                  <a:cubicBezTo>
                    <a:pt x="91" y="71"/>
                    <a:pt x="97" y="68"/>
                    <a:pt x="103" y="65"/>
                  </a:cubicBezTo>
                  <a:cubicBezTo>
                    <a:pt x="106" y="64"/>
                    <a:pt x="110" y="63"/>
                    <a:pt x="113" y="61"/>
                  </a:cubicBezTo>
                  <a:cubicBezTo>
                    <a:pt x="113" y="61"/>
                    <a:pt x="113" y="61"/>
                    <a:pt x="113" y="60"/>
                  </a:cubicBezTo>
                  <a:cubicBezTo>
                    <a:pt x="115" y="60"/>
                    <a:pt x="116" y="59"/>
                    <a:pt x="118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8" y="60"/>
                    <a:pt x="118" y="61"/>
                    <a:pt x="119" y="63"/>
                  </a:cubicBezTo>
                  <a:cubicBezTo>
                    <a:pt x="103" y="68"/>
                    <a:pt x="88" y="75"/>
                    <a:pt x="73" y="82"/>
                  </a:cubicBezTo>
                  <a:close/>
                  <a:moveTo>
                    <a:pt x="118" y="58"/>
                  </a:moveTo>
                  <a:cubicBezTo>
                    <a:pt x="118" y="58"/>
                    <a:pt x="117" y="58"/>
                    <a:pt x="117" y="58"/>
                  </a:cubicBezTo>
                  <a:cubicBezTo>
                    <a:pt x="116" y="58"/>
                    <a:pt x="115" y="59"/>
                    <a:pt x="113" y="60"/>
                  </a:cubicBezTo>
                  <a:cubicBezTo>
                    <a:pt x="112" y="60"/>
                    <a:pt x="110" y="61"/>
                    <a:pt x="109" y="61"/>
                  </a:cubicBezTo>
                  <a:cubicBezTo>
                    <a:pt x="96" y="66"/>
                    <a:pt x="82" y="71"/>
                    <a:pt x="70" y="77"/>
                  </a:cubicBezTo>
                  <a:cubicBezTo>
                    <a:pt x="56" y="84"/>
                    <a:pt x="42" y="89"/>
                    <a:pt x="29" y="95"/>
                  </a:cubicBezTo>
                  <a:cubicBezTo>
                    <a:pt x="25" y="97"/>
                    <a:pt x="22" y="99"/>
                    <a:pt x="18" y="100"/>
                  </a:cubicBezTo>
                  <a:cubicBezTo>
                    <a:pt x="17" y="100"/>
                    <a:pt x="15" y="100"/>
                    <a:pt x="14" y="101"/>
                  </a:cubicBezTo>
                  <a:cubicBezTo>
                    <a:pt x="15" y="100"/>
                    <a:pt x="17" y="99"/>
                    <a:pt x="18" y="98"/>
                  </a:cubicBezTo>
                  <a:cubicBezTo>
                    <a:pt x="25" y="95"/>
                    <a:pt x="32" y="92"/>
                    <a:pt x="39" y="88"/>
                  </a:cubicBezTo>
                  <a:cubicBezTo>
                    <a:pt x="54" y="81"/>
                    <a:pt x="69" y="76"/>
                    <a:pt x="84" y="70"/>
                  </a:cubicBezTo>
                  <a:cubicBezTo>
                    <a:pt x="91" y="67"/>
                    <a:pt x="97" y="64"/>
                    <a:pt x="104" y="62"/>
                  </a:cubicBezTo>
                  <a:cubicBezTo>
                    <a:pt x="107" y="61"/>
                    <a:pt x="109" y="60"/>
                    <a:pt x="112" y="59"/>
                  </a:cubicBezTo>
                  <a:cubicBezTo>
                    <a:pt x="113" y="58"/>
                    <a:pt x="114" y="58"/>
                    <a:pt x="115" y="57"/>
                  </a:cubicBezTo>
                  <a:cubicBezTo>
                    <a:pt x="116" y="57"/>
                    <a:pt x="116" y="57"/>
                    <a:pt x="117" y="56"/>
                  </a:cubicBezTo>
                  <a:cubicBezTo>
                    <a:pt x="117" y="57"/>
                    <a:pt x="117" y="57"/>
                    <a:pt x="118" y="58"/>
                  </a:cubicBezTo>
                  <a:close/>
                  <a:moveTo>
                    <a:pt x="22" y="111"/>
                  </a:moveTo>
                  <a:cubicBezTo>
                    <a:pt x="22" y="111"/>
                    <a:pt x="22" y="111"/>
                    <a:pt x="22" y="111"/>
                  </a:cubicBezTo>
                  <a:cubicBezTo>
                    <a:pt x="29" y="108"/>
                    <a:pt x="37" y="104"/>
                    <a:pt x="45" y="100"/>
                  </a:cubicBezTo>
                  <a:cubicBezTo>
                    <a:pt x="50" y="98"/>
                    <a:pt x="56" y="96"/>
                    <a:pt x="62" y="93"/>
                  </a:cubicBezTo>
                  <a:cubicBezTo>
                    <a:pt x="56" y="96"/>
                    <a:pt x="50" y="99"/>
                    <a:pt x="45" y="102"/>
                  </a:cubicBezTo>
                  <a:cubicBezTo>
                    <a:pt x="38" y="106"/>
                    <a:pt x="30" y="109"/>
                    <a:pt x="24" y="114"/>
                  </a:cubicBezTo>
                  <a:cubicBezTo>
                    <a:pt x="24" y="113"/>
                    <a:pt x="23" y="112"/>
                    <a:pt x="22" y="111"/>
                  </a:cubicBezTo>
                  <a:close/>
                  <a:moveTo>
                    <a:pt x="35" y="122"/>
                  </a:moveTo>
                  <a:cubicBezTo>
                    <a:pt x="40" y="120"/>
                    <a:pt x="46" y="116"/>
                    <a:pt x="51" y="114"/>
                  </a:cubicBezTo>
                  <a:cubicBezTo>
                    <a:pt x="59" y="110"/>
                    <a:pt x="67" y="107"/>
                    <a:pt x="75" y="103"/>
                  </a:cubicBezTo>
                  <a:cubicBezTo>
                    <a:pt x="70" y="106"/>
                    <a:pt x="64" y="109"/>
                    <a:pt x="59" y="112"/>
                  </a:cubicBezTo>
                  <a:cubicBezTo>
                    <a:pt x="57" y="114"/>
                    <a:pt x="54" y="115"/>
                    <a:pt x="52" y="117"/>
                  </a:cubicBezTo>
                  <a:cubicBezTo>
                    <a:pt x="48" y="120"/>
                    <a:pt x="44" y="121"/>
                    <a:pt x="41" y="124"/>
                  </a:cubicBezTo>
                  <a:cubicBezTo>
                    <a:pt x="41" y="124"/>
                    <a:pt x="41" y="124"/>
                    <a:pt x="41" y="124"/>
                  </a:cubicBezTo>
                  <a:cubicBezTo>
                    <a:pt x="41" y="124"/>
                    <a:pt x="41" y="124"/>
                    <a:pt x="40" y="124"/>
                  </a:cubicBezTo>
                  <a:cubicBezTo>
                    <a:pt x="38" y="123"/>
                    <a:pt x="37" y="123"/>
                    <a:pt x="35" y="122"/>
                  </a:cubicBezTo>
                  <a:close/>
                  <a:moveTo>
                    <a:pt x="43" y="124"/>
                  </a:moveTo>
                  <a:cubicBezTo>
                    <a:pt x="50" y="121"/>
                    <a:pt x="57" y="117"/>
                    <a:pt x="64" y="114"/>
                  </a:cubicBezTo>
                  <a:cubicBezTo>
                    <a:pt x="70" y="111"/>
                    <a:pt x="77" y="109"/>
                    <a:pt x="83" y="106"/>
                  </a:cubicBezTo>
                  <a:cubicBezTo>
                    <a:pt x="78" y="109"/>
                    <a:pt x="73" y="112"/>
                    <a:pt x="68" y="114"/>
                  </a:cubicBezTo>
                  <a:cubicBezTo>
                    <a:pt x="66" y="116"/>
                    <a:pt x="63" y="118"/>
                    <a:pt x="61" y="120"/>
                  </a:cubicBezTo>
                  <a:cubicBezTo>
                    <a:pt x="59" y="121"/>
                    <a:pt x="58" y="122"/>
                    <a:pt x="56" y="123"/>
                  </a:cubicBezTo>
                  <a:cubicBezTo>
                    <a:pt x="52" y="124"/>
                    <a:pt x="47" y="124"/>
                    <a:pt x="43" y="124"/>
                  </a:cubicBezTo>
                  <a:close/>
                  <a:moveTo>
                    <a:pt x="115" y="97"/>
                  </a:moveTo>
                  <a:cubicBezTo>
                    <a:pt x="115" y="99"/>
                    <a:pt x="114" y="100"/>
                    <a:pt x="114" y="101"/>
                  </a:cubicBezTo>
                  <a:cubicBezTo>
                    <a:pt x="112" y="102"/>
                    <a:pt x="110" y="103"/>
                    <a:pt x="107" y="104"/>
                  </a:cubicBezTo>
                  <a:cubicBezTo>
                    <a:pt x="100" y="108"/>
                    <a:pt x="93" y="111"/>
                    <a:pt x="85" y="115"/>
                  </a:cubicBezTo>
                  <a:cubicBezTo>
                    <a:pt x="81" y="117"/>
                    <a:pt x="77" y="119"/>
                    <a:pt x="73" y="122"/>
                  </a:cubicBezTo>
                  <a:cubicBezTo>
                    <a:pt x="69" y="124"/>
                    <a:pt x="74" y="120"/>
                    <a:pt x="75" y="120"/>
                  </a:cubicBezTo>
                  <a:cubicBezTo>
                    <a:pt x="77" y="119"/>
                    <a:pt x="79" y="118"/>
                    <a:pt x="81" y="116"/>
                  </a:cubicBezTo>
                  <a:cubicBezTo>
                    <a:pt x="86" y="113"/>
                    <a:pt x="92" y="110"/>
                    <a:pt x="98" y="107"/>
                  </a:cubicBezTo>
                  <a:cubicBezTo>
                    <a:pt x="104" y="104"/>
                    <a:pt x="110" y="101"/>
                    <a:pt x="115" y="97"/>
                  </a:cubicBezTo>
                  <a:close/>
                  <a:moveTo>
                    <a:pt x="108" y="112"/>
                  </a:moveTo>
                  <a:cubicBezTo>
                    <a:pt x="108" y="112"/>
                    <a:pt x="108" y="112"/>
                    <a:pt x="108" y="112"/>
                  </a:cubicBezTo>
                  <a:cubicBezTo>
                    <a:pt x="103" y="115"/>
                    <a:pt x="99" y="118"/>
                    <a:pt x="94" y="120"/>
                  </a:cubicBezTo>
                  <a:cubicBezTo>
                    <a:pt x="92" y="122"/>
                    <a:pt x="90" y="123"/>
                    <a:pt x="87" y="124"/>
                  </a:cubicBezTo>
                  <a:cubicBezTo>
                    <a:pt x="86" y="125"/>
                    <a:pt x="85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6" y="124"/>
                    <a:pt x="86" y="124"/>
                  </a:cubicBezTo>
                  <a:cubicBezTo>
                    <a:pt x="95" y="118"/>
                    <a:pt x="104" y="113"/>
                    <a:pt x="111" y="107"/>
                  </a:cubicBezTo>
                  <a:cubicBezTo>
                    <a:pt x="110" y="109"/>
                    <a:pt x="109" y="111"/>
                    <a:pt x="108" y="112"/>
                  </a:cubicBezTo>
                  <a:close/>
                  <a:moveTo>
                    <a:pt x="77" y="125"/>
                  </a:moveTo>
                  <a:cubicBezTo>
                    <a:pt x="82" y="124"/>
                    <a:pt x="87" y="121"/>
                    <a:pt x="91" y="119"/>
                  </a:cubicBezTo>
                  <a:cubicBezTo>
                    <a:pt x="95" y="116"/>
                    <a:pt x="100" y="114"/>
                    <a:pt x="104" y="112"/>
                  </a:cubicBezTo>
                  <a:cubicBezTo>
                    <a:pt x="101" y="113"/>
                    <a:pt x="99" y="115"/>
                    <a:pt x="96" y="117"/>
                  </a:cubicBezTo>
                  <a:cubicBezTo>
                    <a:pt x="92" y="120"/>
                    <a:pt x="86" y="122"/>
                    <a:pt x="82" y="126"/>
                  </a:cubicBezTo>
                  <a:cubicBezTo>
                    <a:pt x="80" y="126"/>
                    <a:pt x="79" y="126"/>
                    <a:pt x="77" y="125"/>
                  </a:cubicBezTo>
                  <a:close/>
                  <a:moveTo>
                    <a:pt x="71" y="123"/>
                  </a:moveTo>
                  <a:cubicBezTo>
                    <a:pt x="81" y="118"/>
                    <a:pt x="92" y="113"/>
                    <a:pt x="102" y="108"/>
                  </a:cubicBezTo>
                  <a:cubicBezTo>
                    <a:pt x="101" y="109"/>
                    <a:pt x="99" y="110"/>
                    <a:pt x="97" y="111"/>
                  </a:cubicBezTo>
                  <a:cubicBezTo>
                    <a:pt x="90" y="116"/>
                    <a:pt x="83" y="120"/>
                    <a:pt x="75" y="125"/>
                  </a:cubicBezTo>
                  <a:cubicBezTo>
                    <a:pt x="74" y="125"/>
                    <a:pt x="72" y="124"/>
                    <a:pt x="71" y="123"/>
                  </a:cubicBezTo>
                  <a:close/>
                  <a:moveTo>
                    <a:pt x="111" y="106"/>
                  </a:moveTo>
                  <a:cubicBezTo>
                    <a:pt x="104" y="112"/>
                    <a:pt x="96" y="115"/>
                    <a:pt x="88" y="120"/>
                  </a:cubicBezTo>
                  <a:cubicBezTo>
                    <a:pt x="85" y="122"/>
                    <a:pt x="79" y="124"/>
                    <a:pt x="77" y="125"/>
                  </a:cubicBezTo>
                  <a:cubicBezTo>
                    <a:pt x="82" y="122"/>
                    <a:pt x="86" y="119"/>
                    <a:pt x="91" y="116"/>
                  </a:cubicBezTo>
                  <a:cubicBezTo>
                    <a:pt x="95" y="113"/>
                    <a:pt x="99" y="111"/>
                    <a:pt x="104" y="108"/>
                  </a:cubicBezTo>
                  <a:cubicBezTo>
                    <a:pt x="105" y="107"/>
                    <a:pt x="107" y="106"/>
                    <a:pt x="108" y="105"/>
                  </a:cubicBezTo>
                  <a:cubicBezTo>
                    <a:pt x="109" y="105"/>
                    <a:pt x="109" y="105"/>
                    <a:pt x="109" y="104"/>
                  </a:cubicBezTo>
                  <a:cubicBezTo>
                    <a:pt x="111" y="104"/>
                    <a:pt x="112" y="103"/>
                    <a:pt x="113" y="102"/>
                  </a:cubicBezTo>
                  <a:cubicBezTo>
                    <a:pt x="113" y="104"/>
                    <a:pt x="112" y="105"/>
                    <a:pt x="112" y="106"/>
                  </a:cubicBezTo>
                  <a:cubicBezTo>
                    <a:pt x="112" y="106"/>
                    <a:pt x="111" y="106"/>
                    <a:pt x="111" y="106"/>
                  </a:cubicBezTo>
                  <a:close/>
                  <a:moveTo>
                    <a:pt x="70" y="123"/>
                  </a:moveTo>
                  <a:cubicBezTo>
                    <a:pt x="69" y="122"/>
                    <a:pt x="67" y="122"/>
                    <a:pt x="66" y="121"/>
                  </a:cubicBezTo>
                  <a:cubicBezTo>
                    <a:pt x="72" y="118"/>
                    <a:pt x="79" y="116"/>
                    <a:pt x="85" y="113"/>
                  </a:cubicBezTo>
                  <a:cubicBezTo>
                    <a:pt x="80" y="116"/>
                    <a:pt x="75" y="119"/>
                    <a:pt x="70" y="123"/>
                  </a:cubicBezTo>
                  <a:close/>
                  <a:moveTo>
                    <a:pt x="85" y="126"/>
                  </a:moveTo>
                  <a:cubicBezTo>
                    <a:pt x="91" y="124"/>
                    <a:pt x="97" y="119"/>
                    <a:pt x="103" y="116"/>
                  </a:cubicBezTo>
                  <a:cubicBezTo>
                    <a:pt x="104" y="115"/>
                    <a:pt x="105" y="115"/>
                    <a:pt x="106" y="114"/>
                  </a:cubicBezTo>
                  <a:cubicBezTo>
                    <a:pt x="107" y="113"/>
                    <a:pt x="107" y="113"/>
                    <a:pt x="107" y="114"/>
                  </a:cubicBezTo>
                  <a:cubicBezTo>
                    <a:pt x="105" y="115"/>
                    <a:pt x="104" y="116"/>
                    <a:pt x="103" y="117"/>
                  </a:cubicBezTo>
                  <a:cubicBezTo>
                    <a:pt x="99" y="120"/>
                    <a:pt x="96" y="122"/>
                    <a:pt x="93" y="124"/>
                  </a:cubicBezTo>
                  <a:cubicBezTo>
                    <a:pt x="93" y="125"/>
                    <a:pt x="93" y="125"/>
                    <a:pt x="93" y="125"/>
                  </a:cubicBezTo>
                  <a:cubicBezTo>
                    <a:pt x="90" y="126"/>
                    <a:pt x="88" y="126"/>
                    <a:pt x="85" y="126"/>
                  </a:cubicBezTo>
                  <a:close/>
                  <a:moveTo>
                    <a:pt x="95" y="124"/>
                  </a:moveTo>
                  <a:cubicBezTo>
                    <a:pt x="98" y="122"/>
                    <a:pt x="100" y="121"/>
                    <a:pt x="102" y="119"/>
                  </a:cubicBezTo>
                  <a:cubicBezTo>
                    <a:pt x="101" y="120"/>
                    <a:pt x="101" y="121"/>
                    <a:pt x="100" y="121"/>
                  </a:cubicBezTo>
                  <a:cubicBezTo>
                    <a:pt x="98" y="122"/>
                    <a:pt x="97" y="123"/>
                    <a:pt x="95" y="124"/>
                  </a:cubicBezTo>
                  <a:close/>
                  <a:moveTo>
                    <a:pt x="115" y="97"/>
                  </a:moveTo>
                  <a:cubicBezTo>
                    <a:pt x="115" y="97"/>
                    <a:pt x="115" y="97"/>
                    <a:pt x="115" y="97"/>
                  </a:cubicBezTo>
                  <a:cubicBezTo>
                    <a:pt x="115" y="97"/>
                    <a:pt x="114" y="97"/>
                    <a:pt x="113" y="98"/>
                  </a:cubicBezTo>
                  <a:cubicBezTo>
                    <a:pt x="113" y="98"/>
                    <a:pt x="113" y="98"/>
                    <a:pt x="113" y="98"/>
                  </a:cubicBezTo>
                  <a:cubicBezTo>
                    <a:pt x="106" y="101"/>
                    <a:pt x="100" y="105"/>
                    <a:pt x="93" y="108"/>
                  </a:cubicBezTo>
                  <a:cubicBezTo>
                    <a:pt x="84" y="113"/>
                    <a:pt x="75" y="117"/>
                    <a:pt x="65" y="121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4" y="120"/>
                    <a:pt x="63" y="120"/>
                    <a:pt x="63" y="121"/>
                  </a:cubicBezTo>
                  <a:cubicBezTo>
                    <a:pt x="63" y="121"/>
                    <a:pt x="63" y="121"/>
                    <a:pt x="63" y="121"/>
                  </a:cubicBezTo>
                  <a:cubicBezTo>
                    <a:pt x="62" y="120"/>
                    <a:pt x="61" y="121"/>
                    <a:pt x="61" y="121"/>
                  </a:cubicBezTo>
                  <a:cubicBezTo>
                    <a:pt x="61" y="121"/>
                    <a:pt x="61" y="121"/>
                    <a:pt x="61" y="121"/>
                  </a:cubicBezTo>
                  <a:cubicBezTo>
                    <a:pt x="60" y="121"/>
                    <a:pt x="60" y="122"/>
                    <a:pt x="59" y="122"/>
                  </a:cubicBezTo>
                  <a:cubicBezTo>
                    <a:pt x="59" y="122"/>
                    <a:pt x="59" y="122"/>
                    <a:pt x="59" y="122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2" y="120"/>
                    <a:pt x="65" y="119"/>
                    <a:pt x="67" y="117"/>
                  </a:cubicBezTo>
                  <a:cubicBezTo>
                    <a:pt x="71" y="115"/>
                    <a:pt x="75" y="113"/>
                    <a:pt x="80" y="111"/>
                  </a:cubicBezTo>
                  <a:cubicBezTo>
                    <a:pt x="84" y="109"/>
                    <a:pt x="89" y="107"/>
                    <a:pt x="93" y="104"/>
                  </a:cubicBezTo>
                  <a:cubicBezTo>
                    <a:pt x="101" y="100"/>
                    <a:pt x="109" y="96"/>
                    <a:pt x="117" y="92"/>
                  </a:cubicBezTo>
                  <a:cubicBezTo>
                    <a:pt x="117" y="93"/>
                    <a:pt x="117" y="93"/>
                    <a:pt x="116" y="94"/>
                  </a:cubicBezTo>
                  <a:cubicBezTo>
                    <a:pt x="116" y="95"/>
                    <a:pt x="116" y="96"/>
                    <a:pt x="115" y="97"/>
                  </a:cubicBezTo>
                  <a:close/>
                  <a:moveTo>
                    <a:pt x="115" y="49"/>
                  </a:moveTo>
                  <a:cubicBezTo>
                    <a:pt x="106" y="54"/>
                    <a:pt x="97" y="57"/>
                    <a:pt x="87" y="61"/>
                  </a:cubicBezTo>
                  <a:cubicBezTo>
                    <a:pt x="84" y="62"/>
                    <a:pt x="82" y="63"/>
                    <a:pt x="79" y="64"/>
                  </a:cubicBezTo>
                  <a:cubicBezTo>
                    <a:pt x="76" y="65"/>
                    <a:pt x="73" y="66"/>
                    <a:pt x="70" y="67"/>
                  </a:cubicBezTo>
                  <a:cubicBezTo>
                    <a:pt x="57" y="72"/>
                    <a:pt x="44" y="78"/>
                    <a:pt x="30" y="84"/>
                  </a:cubicBezTo>
                  <a:cubicBezTo>
                    <a:pt x="24" y="86"/>
                    <a:pt x="17" y="89"/>
                    <a:pt x="12" y="92"/>
                  </a:cubicBezTo>
                  <a:cubicBezTo>
                    <a:pt x="18" y="88"/>
                    <a:pt x="26" y="85"/>
                    <a:pt x="33" y="82"/>
                  </a:cubicBezTo>
                  <a:cubicBezTo>
                    <a:pt x="40" y="79"/>
                    <a:pt x="47" y="75"/>
                    <a:pt x="54" y="72"/>
                  </a:cubicBezTo>
                  <a:cubicBezTo>
                    <a:pt x="62" y="69"/>
                    <a:pt x="70" y="66"/>
                    <a:pt x="77" y="63"/>
                  </a:cubicBezTo>
                  <a:cubicBezTo>
                    <a:pt x="85" y="59"/>
                    <a:pt x="93" y="56"/>
                    <a:pt x="100" y="52"/>
                  </a:cubicBezTo>
                  <a:cubicBezTo>
                    <a:pt x="101" y="52"/>
                    <a:pt x="102" y="51"/>
                    <a:pt x="103" y="51"/>
                  </a:cubicBezTo>
                  <a:cubicBezTo>
                    <a:pt x="106" y="49"/>
                    <a:pt x="110" y="48"/>
                    <a:pt x="113" y="45"/>
                  </a:cubicBezTo>
                  <a:cubicBezTo>
                    <a:pt x="114" y="46"/>
                    <a:pt x="115" y="48"/>
                    <a:pt x="115" y="49"/>
                  </a:cubicBezTo>
                  <a:close/>
                  <a:moveTo>
                    <a:pt x="108" y="38"/>
                  </a:moveTo>
                  <a:cubicBezTo>
                    <a:pt x="80" y="49"/>
                    <a:pt x="53" y="62"/>
                    <a:pt x="25" y="74"/>
                  </a:cubicBezTo>
                  <a:cubicBezTo>
                    <a:pt x="19" y="77"/>
                    <a:pt x="13" y="81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7" y="82"/>
                    <a:pt x="9" y="81"/>
                    <a:pt x="10" y="80"/>
                  </a:cubicBezTo>
                  <a:cubicBezTo>
                    <a:pt x="11" y="79"/>
                    <a:pt x="13" y="79"/>
                    <a:pt x="14" y="78"/>
                  </a:cubicBezTo>
                  <a:cubicBezTo>
                    <a:pt x="17" y="76"/>
                    <a:pt x="21" y="74"/>
                    <a:pt x="24" y="72"/>
                  </a:cubicBezTo>
                  <a:cubicBezTo>
                    <a:pt x="38" y="66"/>
                    <a:pt x="52" y="59"/>
                    <a:pt x="66" y="52"/>
                  </a:cubicBezTo>
                  <a:cubicBezTo>
                    <a:pt x="67" y="52"/>
                    <a:pt x="67" y="51"/>
                    <a:pt x="68" y="51"/>
                  </a:cubicBezTo>
                  <a:cubicBezTo>
                    <a:pt x="76" y="48"/>
                    <a:pt x="85" y="44"/>
                    <a:pt x="93" y="41"/>
                  </a:cubicBezTo>
                  <a:cubicBezTo>
                    <a:pt x="95" y="40"/>
                    <a:pt x="96" y="40"/>
                    <a:pt x="98" y="39"/>
                  </a:cubicBezTo>
                  <a:cubicBezTo>
                    <a:pt x="99" y="39"/>
                    <a:pt x="100" y="38"/>
                    <a:pt x="101" y="38"/>
                  </a:cubicBezTo>
                  <a:cubicBezTo>
                    <a:pt x="101" y="38"/>
                    <a:pt x="101" y="38"/>
                    <a:pt x="102" y="37"/>
                  </a:cubicBezTo>
                  <a:cubicBezTo>
                    <a:pt x="103" y="37"/>
                    <a:pt x="105" y="36"/>
                    <a:pt x="106" y="35"/>
                  </a:cubicBezTo>
                  <a:cubicBezTo>
                    <a:pt x="107" y="36"/>
                    <a:pt x="108" y="37"/>
                    <a:pt x="108" y="38"/>
                  </a:cubicBezTo>
                  <a:close/>
                  <a:moveTo>
                    <a:pt x="103" y="32"/>
                  </a:moveTo>
                  <a:cubicBezTo>
                    <a:pt x="99" y="34"/>
                    <a:pt x="96" y="35"/>
                    <a:pt x="92" y="37"/>
                  </a:cubicBezTo>
                  <a:cubicBezTo>
                    <a:pt x="91" y="37"/>
                    <a:pt x="90" y="37"/>
                    <a:pt x="89" y="38"/>
                  </a:cubicBezTo>
                  <a:cubicBezTo>
                    <a:pt x="83" y="40"/>
                    <a:pt x="78" y="42"/>
                    <a:pt x="72" y="44"/>
                  </a:cubicBezTo>
                  <a:cubicBezTo>
                    <a:pt x="60" y="49"/>
                    <a:pt x="49" y="54"/>
                    <a:pt x="37" y="59"/>
                  </a:cubicBezTo>
                  <a:cubicBezTo>
                    <a:pt x="32" y="61"/>
                    <a:pt x="27" y="63"/>
                    <a:pt x="22" y="65"/>
                  </a:cubicBezTo>
                  <a:cubicBezTo>
                    <a:pt x="17" y="68"/>
                    <a:pt x="12" y="71"/>
                    <a:pt x="7" y="73"/>
                  </a:cubicBezTo>
                  <a:cubicBezTo>
                    <a:pt x="3" y="75"/>
                    <a:pt x="9" y="72"/>
                    <a:pt x="10" y="71"/>
                  </a:cubicBezTo>
                  <a:cubicBezTo>
                    <a:pt x="12" y="70"/>
                    <a:pt x="15" y="68"/>
                    <a:pt x="17" y="67"/>
                  </a:cubicBezTo>
                  <a:cubicBezTo>
                    <a:pt x="23" y="64"/>
                    <a:pt x="28" y="61"/>
                    <a:pt x="34" y="58"/>
                  </a:cubicBezTo>
                  <a:cubicBezTo>
                    <a:pt x="45" y="52"/>
                    <a:pt x="56" y="47"/>
                    <a:pt x="67" y="42"/>
                  </a:cubicBezTo>
                  <a:cubicBezTo>
                    <a:pt x="73" y="39"/>
                    <a:pt x="79" y="37"/>
                    <a:pt x="84" y="34"/>
                  </a:cubicBezTo>
                  <a:cubicBezTo>
                    <a:pt x="89" y="33"/>
                    <a:pt x="93" y="31"/>
                    <a:pt x="97" y="28"/>
                  </a:cubicBezTo>
                  <a:cubicBezTo>
                    <a:pt x="98" y="29"/>
                    <a:pt x="99" y="29"/>
                    <a:pt x="100" y="30"/>
                  </a:cubicBezTo>
                  <a:cubicBezTo>
                    <a:pt x="101" y="30"/>
                    <a:pt x="102" y="31"/>
                    <a:pt x="103" y="32"/>
                  </a:cubicBezTo>
                  <a:close/>
                  <a:moveTo>
                    <a:pt x="73" y="21"/>
                  </a:moveTo>
                  <a:cubicBezTo>
                    <a:pt x="72" y="21"/>
                    <a:pt x="71" y="22"/>
                    <a:pt x="69" y="23"/>
                  </a:cubicBezTo>
                  <a:cubicBezTo>
                    <a:pt x="69" y="22"/>
                    <a:pt x="70" y="21"/>
                    <a:pt x="70" y="21"/>
                  </a:cubicBezTo>
                  <a:cubicBezTo>
                    <a:pt x="71" y="21"/>
                    <a:pt x="72" y="21"/>
                    <a:pt x="73" y="21"/>
                  </a:cubicBezTo>
                  <a:close/>
                  <a:moveTo>
                    <a:pt x="65" y="20"/>
                  </a:moveTo>
                  <a:cubicBezTo>
                    <a:pt x="65" y="20"/>
                    <a:pt x="65" y="21"/>
                    <a:pt x="65" y="21"/>
                  </a:cubicBezTo>
                  <a:cubicBezTo>
                    <a:pt x="47" y="29"/>
                    <a:pt x="30" y="38"/>
                    <a:pt x="13" y="48"/>
                  </a:cubicBezTo>
                  <a:cubicBezTo>
                    <a:pt x="13" y="48"/>
                    <a:pt x="11" y="49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49"/>
                    <a:pt x="11" y="49"/>
                    <a:pt x="11" y="49"/>
                  </a:cubicBezTo>
                  <a:cubicBezTo>
                    <a:pt x="13" y="48"/>
                    <a:pt x="16" y="46"/>
                    <a:pt x="18" y="45"/>
                  </a:cubicBezTo>
                  <a:cubicBezTo>
                    <a:pt x="22" y="42"/>
                    <a:pt x="27" y="39"/>
                    <a:pt x="31" y="37"/>
                  </a:cubicBezTo>
                  <a:cubicBezTo>
                    <a:pt x="41" y="31"/>
                    <a:pt x="52" y="26"/>
                    <a:pt x="62" y="20"/>
                  </a:cubicBezTo>
                  <a:cubicBezTo>
                    <a:pt x="63" y="20"/>
                    <a:pt x="64" y="20"/>
                    <a:pt x="65" y="20"/>
                  </a:cubicBezTo>
                  <a:close/>
                  <a:moveTo>
                    <a:pt x="37" y="25"/>
                  </a:moveTo>
                  <a:cubicBezTo>
                    <a:pt x="40" y="24"/>
                    <a:pt x="44" y="23"/>
                    <a:pt x="47" y="22"/>
                  </a:cubicBezTo>
                  <a:cubicBezTo>
                    <a:pt x="44" y="24"/>
                    <a:pt x="42" y="25"/>
                    <a:pt x="39" y="26"/>
                  </a:cubicBezTo>
                  <a:cubicBezTo>
                    <a:pt x="33" y="30"/>
                    <a:pt x="26" y="33"/>
                    <a:pt x="20" y="37"/>
                  </a:cubicBezTo>
                  <a:cubicBezTo>
                    <a:pt x="25" y="32"/>
                    <a:pt x="31" y="28"/>
                    <a:pt x="37" y="25"/>
                  </a:cubicBezTo>
                  <a:close/>
                  <a:moveTo>
                    <a:pt x="19" y="38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26" y="34"/>
                    <a:pt x="33" y="30"/>
                    <a:pt x="40" y="27"/>
                  </a:cubicBezTo>
                  <a:cubicBezTo>
                    <a:pt x="43" y="25"/>
                    <a:pt x="46" y="23"/>
                    <a:pt x="49" y="22"/>
                  </a:cubicBezTo>
                  <a:cubicBezTo>
                    <a:pt x="50" y="22"/>
                    <a:pt x="51" y="22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0" y="22"/>
                    <a:pt x="49" y="23"/>
                    <a:pt x="47" y="24"/>
                  </a:cubicBezTo>
                  <a:cubicBezTo>
                    <a:pt x="36" y="29"/>
                    <a:pt x="26" y="34"/>
                    <a:pt x="16" y="41"/>
                  </a:cubicBezTo>
                  <a:cubicBezTo>
                    <a:pt x="17" y="39"/>
                    <a:pt x="18" y="38"/>
                    <a:pt x="19" y="38"/>
                  </a:cubicBezTo>
                  <a:close/>
                  <a:moveTo>
                    <a:pt x="7" y="85"/>
                  </a:moveTo>
                  <a:cubicBezTo>
                    <a:pt x="18" y="79"/>
                    <a:pt x="31" y="76"/>
                    <a:pt x="43" y="71"/>
                  </a:cubicBezTo>
                  <a:cubicBezTo>
                    <a:pt x="48" y="68"/>
                    <a:pt x="54" y="66"/>
                    <a:pt x="59" y="63"/>
                  </a:cubicBezTo>
                  <a:cubicBezTo>
                    <a:pt x="46" y="70"/>
                    <a:pt x="33" y="77"/>
                    <a:pt x="20" y="83"/>
                  </a:cubicBezTo>
                  <a:cubicBezTo>
                    <a:pt x="19" y="84"/>
                    <a:pt x="18" y="84"/>
                    <a:pt x="17" y="85"/>
                  </a:cubicBezTo>
                  <a:cubicBezTo>
                    <a:pt x="14" y="86"/>
                    <a:pt x="11" y="88"/>
                    <a:pt x="8" y="90"/>
                  </a:cubicBezTo>
                  <a:cubicBezTo>
                    <a:pt x="8" y="88"/>
                    <a:pt x="7" y="87"/>
                    <a:pt x="7" y="85"/>
                  </a:cubicBezTo>
                  <a:close/>
                </a:path>
              </a:pathLst>
            </a:custGeom>
            <a:blipFill dpi="0" rotWithShape="1">
              <a:blip r:embed="rId6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91" name="Freeform 85"/>
            <p:cNvSpPr>
              <a:spLocks noEditPoints="1"/>
            </p:cNvSpPr>
            <p:nvPr/>
          </p:nvSpPr>
          <p:spPr bwMode="auto">
            <a:xfrm>
              <a:off x="-122152" y="-1296139"/>
              <a:ext cx="361950" cy="385763"/>
            </a:xfrm>
            <a:custGeom>
              <a:avLst/>
              <a:gdLst>
                <a:gd name="T0" fmla="*/ 67 w 125"/>
                <a:gd name="T1" fmla="*/ 127 h 133"/>
                <a:gd name="T2" fmla="*/ 12 w 125"/>
                <a:gd name="T3" fmla="*/ 41 h 133"/>
                <a:gd name="T4" fmla="*/ 38 w 125"/>
                <a:gd name="T5" fmla="*/ 92 h 133"/>
                <a:gd name="T6" fmla="*/ 15 w 125"/>
                <a:gd name="T7" fmla="*/ 101 h 133"/>
                <a:gd name="T8" fmla="*/ 10 w 125"/>
                <a:gd name="T9" fmla="*/ 93 h 133"/>
                <a:gd name="T10" fmla="*/ 10 w 125"/>
                <a:gd name="T11" fmla="*/ 93 h 133"/>
                <a:gd name="T12" fmla="*/ 10 w 125"/>
                <a:gd name="T13" fmla="*/ 93 h 133"/>
                <a:gd name="T14" fmla="*/ 60 w 125"/>
                <a:gd name="T15" fmla="*/ 20 h 133"/>
                <a:gd name="T16" fmla="*/ 51 w 125"/>
                <a:gd name="T17" fmla="*/ 28 h 133"/>
                <a:gd name="T18" fmla="*/ 75 w 125"/>
                <a:gd name="T19" fmla="*/ 21 h 133"/>
                <a:gd name="T20" fmla="*/ 85 w 125"/>
                <a:gd name="T21" fmla="*/ 28 h 133"/>
                <a:gd name="T22" fmla="*/ 81 w 125"/>
                <a:gd name="T23" fmla="*/ 35 h 133"/>
                <a:gd name="T24" fmla="*/ 58 w 125"/>
                <a:gd name="T25" fmla="*/ 31 h 133"/>
                <a:gd name="T26" fmla="*/ 39 w 125"/>
                <a:gd name="T27" fmla="*/ 42 h 133"/>
                <a:gd name="T28" fmla="*/ 70 w 125"/>
                <a:gd name="T29" fmla="*/ 30 h 133"/>
                <a:gd name="T30" fmla="*/ 70 w 125"/>
                <a:gd name="T31" fmla="*/ 24 h 133"/>
                <a:gd name="T32" fmla="*/ 55 w 125"/>
                <a:gd name="T33" fmla="*/ 30 h 133"/>
                <a:gd name="T34" fmla="*/ 18 w 125"/>
                <a:gd name="T35" fmla="*/ 47 h 133"/>
                <a:gd name="T36" fmla="*/ 7 w 125"/>
                <a:gd name="T37" fmla="*/ 59 h 133"/>
                <a:gd name="T38" fmla="*/ 6 w 125"/>
                <a:gd name="T39" fmla="*/ 65 h 133"/>
                <a:gd name="T40" fmla="*/ 25 w 125"/>
                <a:gd name="T41" fmla="*/ 60 h 133"/>
                <a:gd name="T42" fmla="*/ 92 w 125"/>
                <a:gd name="T43" fmla="*/ 41 h 133"/>
                <a:gd name="T44" fmla="*/ 29 w 125"/>
                <a:gd name="T45" fmla="*/ 65 h 133"/>
                <a:gd name="T46" fmla="*/ 55 w 125"/>
                <a:gd name="T47" fmla="*/ 57 h 133"/>
                <a:gd name="T48" fmla="*/ 111 w 125"/>
                <a:gd name="T49" fmla="*/ 40 h 133"/>
                <a:gd name="T50" fmla="*/ 101 w 125"/>
                <a:gd name="T51" fmla="*/ 45 h 133"/>
                <a:gd name="T52" fmla="*/ 54 w 125"/>
                <a:gd name="T53" fmla="*/ 70 h 133"/>
                <a:gd name="T54" fmla="*/ 115 w 125"/>
                <a:gd name="T55" fmla="*/ 51 h 133"/>
                <a:gd name="T56" fmla="*/ 67 w 125"/>
                <a:gd name="T57" fmla="*/ 75 h 133"/>
                <a:gd name="T58" fmla="*/ 66 w 125"/>
                <a:gd name="T59" fmla="*/ 117 h 133"/>
                <a:gd name="T60" fmla="*/ 108 w 125"/>
                <a:gd name="T61" fmla="*/ 94 h 133"/>
                <a:gd name="T62" fmla="*/ 79 w 125"/>
                <a:gd name="T63" fmla="*/ 107 h 133"/>
                <a:gd name="T64" fmla="*/ 118 w 125"/>
                <a:gd name="T65" fmla="*/ 89 h 133"/>
                <a:gd name="T66" fmla="*/ 79 w 125"/>
                <a:gd name="T67" fmla="*/ 98 h 133"/>
                <a:gd name="T68" fmla="*/ 34 w 125"/>
                <a:gd name="T69" fmla="*/ 121 h 133"/>
                <a:gd name="T70" fmla="*/ 26 w 125"/>
                <a:gd name="T71" fmla="*/ 115 h 133"/>
                <a:gd name="T72" fmla="*/ 102 w 125"/>
                <a:gd name="T73" fmla="*/ 87 h 133"/>
                <a:gd name="T74" fmla="*/ 81 w 125"/>
                <a:gd name="T75" fmla="*/ 92 h 133"/>
                <a:gd name="T76" fmla="*/ 99 w 125"/>
                <a:gd name="T77" fmla="*/ 83 h 133"/>
                <a:gd name="T78" fmla="*/ 120 w 125"/>
                <a:gd name="T79" fmla="*/ 68 h 133"/>
                <a:gd name="T80" fmla="*/ 76 w 125"/>
                <a:gd name="T81" fmla="*/ 87 h 133"/>
                <a:gd name="T82" fmla="*/ 120 w 125"/>
                <a:gd name="T83" fmla="*/ 67 h 133"/>
                <a:gd name="T84" fmla="*/ 22 w 125"/>
                <a:gd name="T85" fmla="*/ 105 h 133"/>
                <a:gd name="T86" fmla="*/ 119 w 125"/>
                <a:gd name="T87" fmla="*/ 63 h 133"/>
                <a:gd name="T88" fmla="*/ 19 w 125"/>
                <a:gd name="T89" fmla="*/ 98 h 133"/>
                <a:gd name="T90" fmla="*/ 45 w 125"/>
                <a:gd name="T91" fmla="*/ 100 h 133"/>
                <a:gd name="T92" fmla="*/ 41 w 125"/>
                <a:gd name="T93" fmla="*/ 123 h 133"/>
                <a:gd name="T94" fmla="*/ 43 w 125"/>
                <a:gd name="T95" fmla="*/ 124 h 133"/>
                <a:gd name="T96" fmla="*/ 109 w 125"/>
                <a:gd name="T97" fmla="*/ 112 h 133"/>
                <a:gd name="T98" fmla="*/ 78 w 125"/>
                <a:gd name="T99" fmla="*/ 125 h 133"/>
                <a:gd name="T100" fmla="*/ 71 w 125"/>
                <a:gd name="T101" fmla="*/ 123 h 133"/>
                <a:gd name="T102" fmla="*/ 112 w 125"/>
                <a:gd name="T103" fmla="*/ 106 h 133"/>
                <a:gd name="T104" fmla="*/ 94 w 125"/>
                <a:gd name="T105" fmla="*/ 124 h 133"/>
                <a:gd name="T106" fmla="*/ 114 w 125"/>
                <a:gd name="T107" fmla="*/ 98 h 133"/>
                <a:gd name="T108" fmla="*/ 60 w 125"/>
                <a:gd name="T109" fmla="*/ 121 h 133"/>
                <a:gd name="T110" fmla="*/ 71 w 125"/>
                <a:gd name="T111" fmla="*/ 67 h 133"/>
                <a:gd name="T112" fmla="*/ 109 w 125"/>
                <a:gd name="T113" fmla="*/ 37 h 133"/>
                <a:gd name="T114" fmla="*/ 98 w 125"/>
                <a:gd name="T115" fmla="*/ 39 h 133"/>
                <a:gd name="T116" fmla="*/ 23 w 125"/>
                <a:gd name="T117" fmla="*/ 65 h 133"/>
                <a:gd name="T118" fmla="*/ 74 w 125"/>
                <a:gd name="T119" fmla="*/ 21 h 133"/>
                <a:gd name="T120" fmla="*/ 19 w 125"/>
                <a:gd name="T121" fmla="*/ 44 h 133"/>
                <a:gd name="T122" fmla="*/ 20 w 125"/>
                <a:gd name="T123" fmla="*/ 38 h 133"/>
                <a:gd name="T124" fmla="*/ 60 w 125"/>
                <a:gd name="T125" fmla="*/ 6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" h="133">
                  <a:moveTo>
                    <a:pt x="30" y="122"/>
                  </a:moveTo>
                  <a:cubicBezTo>
                    <a:pt x="39" y="128"/>
                    <a:pt x="50" y="127"/>
                    <a:pt x="60" y="125"/>
                  </a:cubicBezTo>
                  <a:cubicBezTo>
                    <a:pt x="59" y="126"/>
                    <a:pt x="59" y="128"/>
                    <a:pt x="58" y="130"/>
                  </a:cubicBezTo>
                  <a:cubicBezTo>
                    <a:pt x="57" y="132"/>
                    <a:pt x="59" y="133"/>
                    <a:pt x="60" y="131"/>
                  </a:cubicBezTo>
                  <a:cubicBezTo>
                    <a:pt x="61" y="131"/>
                    <a:pt x="61" y="130"/>
                    <a:pt x="62" y="129"/>
                  </a:cubicBezTo>
                  <a:cubicBezTo>
                    <a:pt x="62" y="129"/>
                    <a:pt x="62" y="130"/>
                    <a:pt x="62" y="130"/>
                  </a:cubicBezTo>
                  <a:cubicBezTo>
                    <a:pt x="62" y="131"/>
                    <a:pt x="64" y="131"/>
                    <a:pt x="64" y="130"/>
                  </a:cubicBezTo>
                  <a:cubicBezTo>
                    <a:pt x="64" y="129"/>
                    <a:pt x="64" y="129"/>
                    <a:pt x="64" y="129"/>
                  </a:cubicBezTo>
                  <a:cubicBezTo>
                    <a:pt x="65" y="130"/>
                    <a:pt x="67" y="130"/>
                    <a:pt x="67" y="128"/>
                  </a:cubicBezTo>
                  <a:cubicBezTo>
                    <a:pt x="67" y="128"/>
                    <a:pt x="67" y="128"/>
                    <a:pt x="67" y="127"/>
                  </a:cubicBezTo>
                  <a:cubicBezTo>
                    <a:pt x="68" y="127"/>
                    <a:pt x="69" y="126"/>
                    <a:pt x="68" y="125"/>
                  </a:cubicBezTo>
                  <a:cubicBezTo>
                    <a:pt x="77" y="129"/>
                    <a:pt x="87" y="131"/>
                    <a:pt x="96" y="127"/>
                  </a:cubicBezTo>
                  <a:cubicBezTo>
                    <a:pt x="107" y="122"/>
                    <a:pt x="113" y="113"/>
                    <a:pt x="117" y="102"/>
                  </a:cubicBezTo>
                  <a:cubicBezTo>
                    <a:pt x="125" y="83"/>
                    <a:pt x="125" y="58"/>
                    <a:pt x="114" y="39"/>
                  </a:cubicBezTo>
                  <a:cubicBezTo>
                    <a:pt x="105" y="25"/>
                    <a:pt x="88" y="19"/>
                    <a:pt x="71" y="18"/>
                  </a:cubicBezTo>
                  <a:cubicBezTo>
                    <a:pt x="73" y="12"/>
                    <a:pt x="76" y="7"/>
                    <a:pt x="81" y="4"/>
                  </a:cubicBezTo>
                  <a:cubicBezTo>
                    <a:pt x="82" y="3"/>
                    <a:pt x="81" y="0"/>
                    <a:pt x="79" y="1"/>
                  </a:cubicBezTo>
                  <a:cubicBezTo>
                    <a:pt x="73" y="5"/>
                    <a:pt x="70" y="11"/>
                    <a:pt x="68" y="18"/>
                  </a:cubicBezTo>
                  <a:cubicBezTo>
                    <a:pt x="66" y="18"/>
                    <a:pt x="65" y="18"/>
                    <a:pt x="63" y="18"/>
                  </a:cubicBezTo>
                  <a:cubicBezTo>
                    <a:pt x="43" y="18"/>
                    <a:pt x="24" y="25"/>
                    <a:pt x="12" y="41"/>
                  </a:cubicBezTo>
                  <a:cubicBezTo>
                    <a:pt x="1" y="57"/>
                    <a:pt x="0" y="78"/>
                    <a:pt x="8" y="96"/>
                  </a:cubicBezTo>
                  <a:cubicBezTo>
                    <a:pt x="13" y="106"/>
                    <a:pt x="21" y="115"/>
                    <a:pt x="30" y="122"/>
                  </a:cubicBezTo>
                  <a:close/>
                  <a:moveTo>
                    <a:pt x="18" y="107"/>
                  </a:moveTo>
                  <a:cubicBezTo>
                    <a:pt x="26" y="104"/>
                    <a:pt x="33" y="101"/>
                    <a:pt x="40" y="97"/>
                  </a:cubicBezTo>
                  <a:cubicBezTo>
                    <a:pt x="47" y="94"/>
                    <a:pt x="55" y="91"/>
                    <a:pt x="63" y="88"/>
                  </a:cubicBezTo>
                  <a:cubicBezTo>
                    <a:pt x="56" y="91"/>
                    <a:pt x="49" y="95"/>
                    <a:pt x="42" y="98"/>
                  </a:cubicBezTo>
                  <a:cubicBezTo>
                    <a:pt x="35" y="102"/>
                    <a:pt x="27" y="105"/>
                    <a:pt x="22" y="110"/>
                  </a:cubicBezTo>
                  <a:cubicBezTo>
                    <a:pt x="20" y="109"/>
                    <a:pt x="19" y="108"/>
                    <a:pt x="18" y="107"/>
                  </a:cubicBezTo>
                  <a:close/>
                  <a:moveTo>
                    <a:pt x="15" y="101"/>
                  </a:moveTo>
                  <a:cubicBezTo>
                    <a:pt x="23" y="101"/>
                    <a:pt x="31" y="95"/>
                    <a:pt x="38" y="92"/>
                  </a:cubicBezTo>
                  <a:cubicBezTo>
                    <a:pt x="47" y="88"/>
                    <a:pt x="55" y="85"/>
                    <a:pt x="64" y="81"/>
                  </a:cubicBezTo>
                  <a:cubicBezTo>
                    <a:pt x="74" y="76"/>
                    <a:pt x="83" y="72"/>
                    <a:pt x="93" y="68"/>
                  </a:cubicBezTo>
                  <a:cubicBezTo>
                    <a:pt x="98" y="66"/>
                    <a:pt x="104" y="64"/>
                    <a:pt x="109" y="62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04" y="65"/>
                    <a:pt x="98" y="67"/>
                    <a:pt x="93" y="69"/>
                  </a:cubicBezTo>
                  <a:cubicBezTo>
                    <a:pt x="85" y="72"/>
                    <a:pt x="76" y="76"/>
                    <a:pt x="68" y="80"/>
                  </a:cubicBezTo>
                  <a:cubicBezTo>
                    <a:pt x="59" y="83"/>
                    <a:pt x="50" y="88"/>
                    <a:pt x="42" y="92"/>
                  </a:cubicBezTo>
                  <a:cubicBezTo>
                    <a:pt x="38" y="94"/>
                    <a:pt x="34" y="97"/>
                    <a:pt x="30" y="99"/>
                  </a:cubicBezTo>
                  <a:cubicBezTo>
                    <a:pt x="26" y="102"/>
                    <a:pt x="22" y="103"/>
                    <a:pt x="18" y="106"/>
                  </a:cubicBezTo>
                  <a:cubicBezTo>
                    <a:pt x="17" y="104"/>
                    <a:pt x="16" y="103"/>
                    <a:pt x="15" y="101"/>
                  </a:cubicBezTo>
                  <a:close/>
                  <a:moveTo>
                    <a:pt x="12" y="97"/>
                  </a:moveTo>
                  <a:cubicBezTo>
                    <a:pt x="15" y="97"/>
                    <a:pt x="18" y="96"/>
                    <a:pt x="20" y="94"/>
                  </a:cubicBezTo>
                  <a:cubicBezTo>
                    <a:pt x="24" y="92"/>
                    <a:pt x="29" y="91"/>
                    <a:pt x="33" y="89"/>
                  </a:cubicBezTo>
                  <a:cubicBezTo>
                    <a:pt x="43" y="85"/>
                    <a:pt x="53" y="81"/>
                    <a:pt x="64" y="77"/>
                  </a:cubicBezTo>
                  <a:cubicBezTo>
                    <a:pt x="65" y="76"/>
                    <a:pt x="67" y="76"/>
                    <a:pt x="68" y="75"/>
                  </a:cubicBezTo>
                  <a:cubicBezTo>
                    <a:pt x="67" y="76"/>
                    <a:pt x="66" y="76"/>
                    <a:pt x="65" y="77"/>
                  </a:cubicBezTo>
                  <a:cubicBezTo>
                    <a:pt x="56" y="80"/>
                    <a:pt x="48" y="84"/>
                    <a:pt x="39" y="88"/>
                  </a:cubicBezTo>
                  <a:cubicBezTo>
                    <a:pt x="31" y="92"/>
                    <a:pt x="22" y="95"/>
                    <a:pt x="14" y="100"/>
                  </a:cubicBezTo>
                  <a:cubicBezTo>
                    <a:pt x="13" y="99"/>
                    <a:pt x="13" y="98"/>
                    <a:pt x="12" y="97"/>
                  </a:cubicBezTo>
                  <a:close/>
                  <a:moveTo>
                    <a:pt x="10" y="93"/>
                  </a:moveTo>
                  <a:cubicBezTo>
                    <a:pt x="10" y="93"/>
                    <a:pt x="11" y="93"/>
                    <a:pt x="11" y="93"/>
                  </a:cubicBezTo>
                  <a:cubicBezTo>
                    <a:pt x="14" y="92"/>
                    <a:pt x="18" y="90"/>
                    <a:pt x="21" y="89"/>
                  </a:cubicBezTo>
                  <a:cubicBezTo>
                    <a:pt x="26" y="86"/>
                    <a:pt x="31" y="84"/>
                    <a:pt x="36" y="82"/>
                  </a:cubicBezTo>
                  <a:cubicBezTo>
                    <a:pt x="46" y="78"/>
                    <a:pt x="55" y="74"/>
                    <a:pt x="64" y="70"/>
                  </a:cubicBezTo>
                  <a:cubicBezTo>
                    <a:pt x="66" y="70"/>
                    <a:pt x="67" y="69"/>
                    <a:pt x="68" y="69"/>
                  </a:cubicBezTo>
                  <a:cubicBezTo>
                    <a:pt x="66" y="70"/>
                    <a:pt x="63" y="71"/>
                    <a:pt x="60" y="72"/>
                  </a:cubicBezTo>
                  <a:cubicBezTo>
                    <a:pt x="51" y="76"/>
                    <a:pt x="42" y="80"/>
                    <a:pt x="34" y="84"/>
                  </a:cubicBezTo>
                  <a:cubicBezTo>
                    <a:pt x="30" y="86"/>
                    <a:pt x="26" y="88"/>
                    <a:pt x="22" y="90"/>
                  </a:cubicBezTo>
                  <a:cubicBezTo>
                    <a:pt x="19" y="92"/>
                    <a:pt x="15" y="94"/>
                    <a:pt x="12" y="96"/>
                  </a:cubicBezTo>
                  <a:cubicBezTo>
                    <a:pt x="11" y="95"/>
                    <a:pt x="11" y="94"/>
                    <a:pt x="10" y="93"/>
                  </a:cubicBezTo>
                  <a:close/>
                  <a:moveTo>
                    <a:pt x="18" y="85"/>
                  </a:moveTo>
                  <a:cubicBezTo>
                    <a:pt x="24" y="83"/>
                    <a:pt x="30" y="81"/>
                    <a:pt x="36" y="79"/>
                  </a:cubicBezTo>
                  <a:cubicBezTo>
                    <a:pt x="50" y="72"/>
                    <a:pt x="64" y="66"/>
                    <a:pt x="79" y="60"/>
                  </a:cubicBezTo>
                  <a:cubicBezTo>
                    <a:pt x="84" y="58"/>
                    <a:pt x="90" y="56"/>
                    <a:pt x="96" y="54"/>
                  </a:cubicBezTo>
                  <a:cubicBezTo>
                    <a:pt x="94" y="54"/>
                    <a:pt x="92" y="55"/>
                    <a:pt x="91" y="56"/>
                  </a:cubicBezTo>
                  <a:cubicBezTo>
                    <a:pt x="81" y="61"/>
                    <a:pt x="71" y="65"/>
                    <a:pt x="61" y="69"/>
                  </a:cubicBezTo>
                  <a:cubicBezTo>
                    <a:pt x="52" y="72"/>
                    <a:pt x="44" y="76"/>
                    <a:pt x="36" y="80"/>
                  </a:cubicBezTo>
                  <a:cubicBezTo>
                    <a:pt x="32" y="82"/>
                    <a:pt x="28" y="83"/>
                    <a:pt x="24" y="85"/>
                  </a:cubicBezTo>
                  <a:cubicBezTo>
                    <a:pt x="20" y="87"/>
                    <a:pt x="15" y="90"/>
                    <a:pt x="10" y="92"/>
                  </a:cubicBezTo>
                  <a:cubicBezTo>
                    <a:pt x="10" y="92"/>
                    <a:pt x="10" y="93"/>
                    <a:pt x="10" y="93"/>
                  </a:cubicBezTo>
                  <a:cubicBezTo>
                    <a:pt x="10" y="92"/>
                    <a:pt x="10" y="91"/>
                    <a:pt x="9" y="90"/>
                  </a:cubicBezTo>
                  <a:cubicBezTo>
                    <a:pt x="12" y="89"/>
                    <a:pt x="15" y="87"/>
                    <a:pt x="18" y="85"/>
                  </a:cubicBezTo>
                  <a:close/>
                  <a:moveTo>
                    <a:pt x="60" y="20"/>
                  </a:moveTo>
                  <a:cubicBezTo>
                    <a:pt x="45" y="27"/>
                    <a:pt x="31" y="35"/>
                    <a:pt x="16" y="42"/>
                  </a:cubicBezTo>
                  <a:cubicBezTo>
                    <a:pt x="16" y="42"/>
                    <a:pt x="15" y="43"/>
                    <a:pt x="15" y="43"/>
                  </a:cubicBezTo>
                  <a:cubicBezTo>
                    <a:pt x="15" y="43"/>
                    <a:pt x="15" y="42"/>
                    <a:pt x="15" y="42"/>
                  </a:cubicBezTo>
                  <a:cubicBezTo>
                    <a:pt x="17" y="41"/>
                    <a:pt x="18" y="40"/>
                    <a:pt x="20" y="39"/>
                  </a:cubicBezTo>
                  <a:cubicBezTo>
                    <a:pt x="24" y="37"/>
                    <a:pt x="28" y="34"/>
                    <a:pt x="31" y="32"/>
                  </a:cubicBezTo>
                  <a:cubicBezTo>
                    <a:pt x="39" y="28"/>
                    <a:pt x="47" y="25"/>
                    <a:pt x="55" y="21"/>
                  </a:cubicBezTo>
                  <a:cubicBezTo>
                    <a:pt x="57" y="21"/>
                    <a:pt x="58" y="21"/>
                    <a:pt x="60" y="20"/>
                  </a:cubicBezTo>
                  <a:close/>
                  <a:moveTo>
                    <a:pt x="14" y="44"/>
                  </a:moveTo>
                  <a:cubicBezTo>
                    <a:pt x="21" y="41"/>
                    <a:pt x="28" y="37"/>
                    <a:pt x="36" y="33"/>
                  </a:cubicBezTo>
                  <a:cubicBezTo>
                    <a:pt x="40" y="31"/>
                    <a:pt x="44" y="29"/>
                    <a:pt x="48" y="26"/>
                  </a:cubicBezTo>
                  <a:cubicBezTo>
                    <a:pt x="50" y="26"/>
                    <a:pt x="52" y="25"/>
                    <a:pt x="53" y="24"/>
                  </a:cubicBezTo>
                  <a:cubicBezTo>
                    <a:pt x="39" y="32"/>
                    <a:pt x="25" y="40"/>
                    <a:pt x="11" y="48"/>
                  </a:cubicBezTo>
                  <a:cubicBezTo>
                    <a:pt x="12" y="47"/>
                    <a:pt x="13" y="45"/>
                    <a:pt x="14" y="44"/>
                  </a:cubicBezTo>
                  <a:close/>
                  <a:moveTo>
                    <a:pt x="10" y="50"/>
                  </a:moveTo>
                  <a:cubicBezTo>
                    <a:pt x="14" y="49"/>
                    <a:pt x="17" y="47"/>
                    <a:pt x="20" y="45"/>
                  </a:cubicBezTo>
                  <a:cubicBezTo>
                    <a:pt x="25" y="42"/>
                    <a:pt x="30" y="39"/>
                    <a:pt x="35" y="37"/>
                  </a:cubicBezTo>
                  <a:cubicBezTo>
                    <a:pt x="41" y="34"/>
                    <a:pt x="46" y="31"/>
                    <a:pt x="51" y="28"/>
                  </a:cubicBezTo>
                  <a:cubicBezTo>
                    <a:pt x="47" y="31"/>
                    <a:pt x="42" y="34"/>
                    <a:pt x="37" y="36"/>
                  </a:cubicBezTo>
                  <a:cubicBezTo>
                    <a:pt x="32" y="39"/>
                    <a:pt x="26" y="42"/>
                    <a:pt x="21" y="45"/>
                  </a:cubicBezTo>
                  <a:cubicBezTo>
                    <a:pt x="18" y="46"/>
                    <a:pt x="15" y="48"/>
                    <a:pt x="12" y="50"/>
                  </a:cubicBezTo>
                  <a:cubicBezTo>
                    <a:pt x="11" y="50"/>
                    <a:pt x="11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lose/>
                  <a:moveTo>
                    <a:pt x="75" y="21"/>
                  </a:moveTo>
                  <a:cubicBezTo>
                    <a:pt x="78" y="21"/>
                    <a:pt x="80" y="22"/>
                    <a:pt x="82" y="22"/>
                  </a:cubicBezTo>
                  <a:cubicBezTo>
                    <a:pt x="78" y="24"/>
                    <a:pt x="74" y="26"/>
                    <a:pt x="69" y="28"/>
                  </a:cubicBezTo>
                  <a:cubicBezTo>
                    <a:pt x="69" y="27"/>
                    <a:pt x="70" y="26"/>
                    <a:pt x="70" y="25"/>
                  </a:cubicBezTo>
                  <a:cubicBezTo>
                    <a:pt x="72" y="23"/>
                    <a:pt x="73" y="22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lose/>
                  <a:moveTo>
                    <a:pt x="97" y="28"/>
                  </a:moveTo>
                  <a:cubicBezTo>
                    <a:pt x="83" y="34"/>
                    <a:pt x="68" y="40"/>
                    <a:pt x="54" y="46"/>
                  </a:cubicBezTo>
                  <a:cubicBezTo>
                    <a:pt x="41" y="52"/>
                    <a:pt x="28" y="58"/>
                    <a:pt x="15" y="65"/>
                  </a:cubicBezTo>
                  <a:cubicBezTo>
                    <a:pt x="12" y="66"/>
                    <a:pt x="8" y="68"/>
                    <a:pt x="6" y="69"/>
                  </a:cubicBezTo>
                  <a:cubicBezTo>
                    <a:pt x="9" y="67"/>
                    <a:pt x="12" y="65"/>
                    <a:pt x="15" y="64"/>
                  </a:cubicBezTo>
                  <a:cubicBezTo>
                    <a:pt x="21" y="60"/>
                    <a:pt x="28" y="56"/>
                    <a:pt x="34" y="53"/>
                  </a:cubicBezTo>
                  <a:cubicBezTo>
                    <a:pt x="46" y="47"/>
                    <a:pt x="59" y="41"/>
                    <a:pt x="71" y="35"/>
                  </a:cubicBezTo>
                  <a:cubicBezTo>
                    <a:pt x="76" y="35"/>
                    <a:pt x="81" y="33"/>
                    <a:pt x="86" y="31"/>
                  </a:cubicBezTo>
                  <a:cubicBezTo>
                    <a:pt x="87" y="31"/>
                    <a:pt x="87" y="28"/>
                    <a:pt x="85" y="28"/>
                  </a:cubicBezTo>
                  <a:cubicBezTo>
                    <a:pt x="83" y="29"/>
                    <a:pt x="82" y="30"/>
                    <a:pt x="80" y="30"/>
                  </a:cubicBezTo>
                  <a:cubicBezTo>
                    <a:pt x="81" y="30"/>
                    <a:pt x="81" y="30"/>
                    <a:pt x="82" y="29"/>
                  </a:cubicBezTo>
                  <a:cubicBezTo>
                    <a:pt x="82" y="29"/>
                    <a:pt x="82" y="29"/>
                    <a:pt x="83" y="29"/>
                  </a:cubicBezTo>
                  <a:cubicBezTo>
                    <a:pt x="84" y="28"/>
                    <a:pt x="86" y="27"/>
                    <a:pt x="88" y="26"/>
                  </a:cubicBezTo>
                  <a:cubicBezTo>
                    <a:pt x="89" y="26"/>
                    <a:pt x="89" y="25"/>
                    <a:pt x="89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2" y="25"/>
                    <a:pt x="95" y="26"/>
                    <a:pt x="97" y="28"/>
                  </a:cubicBezTo>
                  <a:close/>
                  <a:moveTo>
                    <a:pt x="97" y="28"/>
                  </a:moveTo>
                  <a:cubicBezTo>
                    <a:pt x="97" y="28"/>
                    <a:pt x="97" y="28"/>
                    <a:pt x="96" y="29"/>
                  </a:cubicBezTo>
                  <a:cubicBezTo>
                    <a:pt x="92" y="31"/>
                    <a:pt x="86" y="33"/>
                    <a:pt x="81" y="35"/>
                  </a:cubicBezTo>
                  <a:cubicBezTo>
                    <a:pt x="83" y="34"/>
                    <a:pt x="85" y="33"/>
                    <a:pt x="87" y="33"/>
                  </a:cubicBezTo>
                  <a:cubicBezTo>
                    <a:pt x="89" y="32"/>
                    <a:pt x="92" y="31"/>
                    <a:pt x="94" y="30"/>
                  </a:cubicBezTo>
                  <a:cubicBezTo>
                    <a:pt x="94" y="29"/>
                    <a:pt x="97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lose/>
                  <a:moveTo>
                    <a:pt x="63" y="35"/>
                  </a:moveTo>
                  <a:cubicBezTo>
                    <a:pt x="64" y="35"/>
                    <a:pt x="66" y="35"/>
                    <a:pt x="68" y="35"/>
                  </a:cubicBezTo>
                  <a:cubicBezTo>
                    <a:pt x="55" y="41"/>
                    <a:pt x="42" y="46"/>
                    <a:pt x="30" y="52"/>
                  </a:cubicBezTo>
                  <a:cubicBezTo>
                    <a:pt x="40" y="47"/>
                    <a:pt x="51" y="41"/>
                    <a:pt x="62" y="35"/>
                  </a:cubicBezTo>
                  <a:cubicBezTo>
                    <a:pt x="62" y="35"/>
                    <a:pt x="62" y="35"/>
                    <a:pt x="63" y="35"/>
                  </a:cubicBezTo>
                  <a:close/>
                  <a:moveTo>
                    <a:pt x="58" y="31"/>
                  </a:moveTo>
                  <a:cubicBezTo>
                    <a:pt x="61" y="29"/>
                    <a:pt x="64" y="28"/>
                    <a:pt x="67" y="26"/>
                  </a:cubicBezTo>
                  <a:cubicBezTo>
                    <a:pt x="67" y="27"/>
                    <a:pt x="67" y="28"/>
                    <a:pt x="67" y="29"/>
                  </a:cubicBezTo>
                  <a:cubicBezTo>
                    <a:pt x="65" y="30"/>
                    <a:pt x="63" y="31"/>
                    <a:pt x="62" y="32"/>
                  </a:cubicBezTo>
                  <a:cubicBezTo>
                    <a:pt x="61" y="32"/>
                    <a:pt x="60" y="31"/>
                    <a:pt x="58" y="31"/>
                  </a:cubicBezTo>
                  <a:close/>
                  <a:moveTo>
                    <a:pt x="58" y="34"/>
                  </a:moveTo>
                  <a:cubicBezTo>
                    <a:pt x="53" y="36"/>
                    <a:pt x="49" y="38"/>
                    <a:pt x="44" y="40"/>
                  </a:cubicBezTo>
                  <a:cubicBezTo>
                    <a:pt x="33" y="46"/>
                    <a:pt x="22" y="51"/>
                    <a:pt x="11" y="57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14" y="56"/>
                    <a:pt x="17" y="54"/>
                    <a:pt x="20" y="52"/>
                  </a:cubicBezTo>
                  <a:cubicBezTo>
                    <a:pt x="26" y="48"/>
                    <a:pt x="33" y="45"/>
                    <a:pt x="39" y="42"/>
                  </a:cubicBezTo>
                  <a:cubicBezTo>
                    <a:pt x="45" y="39"/>
                    <a:pt x="50" y="36"/>
                    <a:pt x="55" y="33"/>
                  </a:cubicBezTo>
                  <a:cubicBezTo>
                    <a:pt x="56" y="33"/>
                    <a:pt x="57" y="34"/>
                    <a:pt x="58" y="34"/>
                  </a:cubicBezTo>
                  <a:close/>
                  <a:moveTo>
                    <a:pt x="67" y="30"/>
                  </a:moveTo>
                  <a:cubicBezTo>
                    <a:pt x="67" y="31"/>
                    <a:pt x="67" y="31"/>
                    <a:pt x="67" y="32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5" y="32"/>
                    <a:pt x="64" y="32"/>
                    <a:pt x="63" y="32"/>
                  </a:cubicBezTo>
                  <a:cubicBezTo>
                    <a:pt x="64" y="31"/>
                    <a:pt x="65" y="31"/>
                    <a:pt x="67" y="30"/>
                  </a:cubicBezTo>
                  <a:close/>
                  <a:moveTo>
                    <a:pt x="69" y="29"/>
                  </a:moveTo>
                  <a:cubicBezTo>
                    <a:pt x="73" y="27"/>
                    <a:pt x="77" y="25"/>
                    <a:pt x="81" y="23"/>
                  </a:cubicBezTo>
                  <a:cubicBezTo>
                    <a:pt x="77" y="25"/>
                    <a:pt x="73" y="28"/>
                    <a:pt x="70" y="30"/>
                  </a:cubicBezTo>
                  <a:cubicBezTo>
                    <a:pt x="70" y="30"/>
                    <a:pt x="69" y="29"/>
                    <a:pt x="69" y="29"/>
                  </a:cubicBezTo>
                  <a:close/>
                  <a:moveTo>
                    <a:pt x="82" y="28"/>
                  </a:moveTo>
                  <a:cubicBezTo>
                    <a:pt x="80" y="29"/>
                    <a:pt x="78" y="30"/>
                    <a:pt x="76" y="31"/>
                  </a:cubicBezTo>
                  <a:cubicBezTo>
                    <a:pt x="74" y="32"/>
                    <a:pt x="72" y="32"/>
                    <a:pt x="70" y="32"/>
                  </a:cubicBezTo>
                  <a:cubicBezTo>
                    <a:pt x="70" y="32"/>
                    <a:pt x="70" y="31"/>
                    <a:pt x="70" y="31"/>
                  </a:cubicBezTo>
                  <a:cubicBezTo>
                    <a:pt x="74" y="29"/>
                    <a:pt x="79" y="26"/>
                    <a:pt x="82" y="23"/>
                  </a:cubicBezTo>
                  <a:cubicBezTo>
                    <a:pt x="83" y="23"/>
                    <a:pt x="83" y="22"/>
                    <a:pt x="83" y="22"/>
                  </a:cubicBezTo>
                  <a:cubicBezTo>
                    <a:pt x="85" y="23"/>
                    <a:pt x="87" y="23"/>
                    <a:pt x="89" y="24"/>
                  </a:cubicBezTo>
                  <a:cubicBezTo>
                    <a:pt x="87" y="26"/>
                    <a:pt x="84" y="27"/>
                    <a:pt x="82" y="28"/>
                  </a:cubicBezTo>
                  <a:close/>
                  <a:moveTo>
                    <a:pt x="70" y="24"/>
                  </a:moveTo>
                  <a:cubicBezTo>
                    <a:pt x="70" y="24"/>
                    <a:pt x="70" y="24"/>
                    <a:pt x="70" y="24"/>
                  </a:cubicBezTo>
                  <a:cubicBezTo>
                    <a:pt x="71" y="23"/>
                    <a:pt x="72" y="22"/>
                    <a:pt x="73" y="21"/>
                  </a:cubicBezTo>
                  <a:cubicBezTo>
                    <a:pt x="72" y="22"/>
                    <a:pt x="71" y="23"/>
                    <a:pt x="70" y="24"/>
                  </a:cubicBezTo>
                  <a:close/>
                  <a:moveTo>
                    <a:pt x="67" y="25"/>
                  </a:moveTo>
                  <a:cubicBezTo>
                    <a:pt x="64" y="27"/>
                    <a:pt x="61" y="29"/>
                    <a:pt x="58" y="31"/>
                  </a:cubicBezTo>
                  <a:cubicBezTo>
                    <a:pt x="57" y="31"/>
                    <a:pt x="57" y="31"/>
                    <a:pt x="57" y="30"/>
                  </a:cubicBezTo>
                  <a:cubicBezTo>
                    <a:pt x="60" y="29"/>
                    <a:pt x="63" y="27"/>
                    <a:pt x="67" y="25"/>
                  </a:cubicBezTo>
                  <a:cubicBezTo>
                    <a:pt x="67" y="25"/>
                    <a:pt x="67" y="25"/>
                    <a:pt x="67" y="25"/>
                  </a:cubicBezTo>
                  <a:close/>
                  <a:moveTo>
                    <a:pt x="61" y="27"/>
                  </a:moveTo>
                  <a:cubicBezTo>
                    <a:pt x="59" y="28"/>
                    <a:pt x="57" y="29"/>
                    <a:pt x="55" y="30"/>
                  </a:cubicBezTo>
                  <a:cubicBezTo>
                    <a:pt x="55" y="30"/>
                    <a:pt x="54" y="29"/>
                    <a:pt x="53" y="29"/>
                  </a:cubicBezTo>
                  <a:cubicBezTo>
                    <a:pt x="52" y="28"/>
                    <a:pt x="50" y="31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49" y="33"/>
                    <a:pt x="46" y="34"/>
                    <a:pt x="43" y="36"/>
                  </a:cubicBezTo>
                  <a:cubicBezTo>
                    <a:pt x="38" y="38"/>
                    <a:pt x="32" y="41"/>
                    <a:pt x="27" y="43"/>
                  </a:cubicBezTo>
                  <a:cubicBezTo>
                    <a:pt x="21" y="46"/>
                    <a:pt x="16" y="50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1"/>
                    <a:pt x="12" y="50"/>
                    <a:pt x="12" y="50"/>
                  </a:cubicBezTo>
                  <a:cubicBezTo>
                    <a:pt x="14" y="50"/>
                    <a:pt x="16" y="48"/>
                    <a:pt x="18" y="47"/>
                  </a:cubicBezTo>
                  <a:cubicBezTo>
                    <a:pt x="24" y="44"/>
                    <a:pt x="30" y="41"/>
                    <a:pt x="36" y="38"/>
                  </a:cubicBezTo>
                  <a:cubicBezTo>
                    <a:pt x="46" y="32"/>
                    <a:pt x="57" y="26"/>
                    <a:pt x="67" y="21"/>
                  </a:cubicBezTo>
                  <a:cubicBezTo>
                    <a:pt x="67" y="22"/>
                    <a:pt x="67" y="23"/>
                    <a:pt x="67" y="24"/>
                  </a:cubicBezTo>
                  <a:cubicBezTo>
                    <a:pt x="65" y="25"/>
                    <a:pt x="63" y="26"/>
                    <a:pt x="61" y="27"/>
                  </a:cubicBezTo>
                  <a:close/>
                  <a:moveTo>
                    <a:pt x="10" y="52"/>
                  </a:moveTo>
                  <a:cubicBezTo>
                    <a:pt x="13" y="51"/>
                    <a:pt x="16" y="50"/>
                    <a:pt x="19" y="48"/>
                  </a:cubicBezTo>
                  <a:cubicBezTo>
                    <a:pt x="25" y="45"/>
                    <a:pt x="31" y="42"/>
                    <a:pt x="37" y="39"/>
                  </a:cubicBezTo>
                  <a:cubicBezTo>
                    <a:pt x="42" y="37"/>
                    <a:pt x="48" y="35"/>
                    <a:pt x="53" y="32"/>
                  </a:cubicBezTo>
                  <a:cubicBezTo>
                    <a:pt x="54" y="32"/>
                    <a:pt x="54" y="32"/>
                    <a:pt x="54" y="33"/>
                  </a:cubicBezTo>
                  <a:cubicBezTo>
                    <a:pt x="39" y="41"/>
                    <a:pt x="23" y="49"/>
                    <a:pt x="7" y="59"/>
                  </a:cubicBezTo>
                  <a:cubicBezTo>
                    <a:pt x="8" y="56"/>
                    <a:pt x="9" y="54"/>
                    <a:pt x="10" y="52"/>
                  </a:cubicBezTo>
                  <a:close/>
                  <a:moveTo>
                    <a:pt x="7" y="60"/>
                  </a:moveTo>
                  <a:cubicBezTo>
                    <a:pt x="12" y="59"/>
                    <a:pt x="16" y="55"/>
                    <a:pt x="20" y="53"/>
                  </a:cubicBezTo>
                  <a:cubicBezTo>
                    <a:pt x="26" y="50"/>
                    <a:pt x="33" y="46"/>
                    <a:pt x="39" y="43"/>
                  </a:cubicBezTo>
                  <a:cubicBezTo>
                    <a:pt x="46" y="40"/>
                    <a:pt x="52" y="37"/>
                    <a:pt x="59" y="34"/>
                  </a:cubicBezTo>
                  <a:cubicBezTo>
                    <a:pt x="60" y="34"/>
                    <a:pt x="60" y="35"/>
                    <a:pt x="61" y="35"/>
                  </a:cubicBezTo>
                  <a:cubicBezTo>
                    <a:pt x="55" y="38"/>
                    <a:pt x="49" y="41"/>
                    <a:pt x="43" y="44"/>
                  </a:cubicBezTo>
                  <a:cubicBezTo>
                    <a:pt x="34" y="49"/>
                    <a:pt x="25" y="54"/>
                    <a:pt x="17" y="59"/>
                  </a:cubicBezTo>
                  <a:cubicBezTo>
                    <a:pt x="15" y="60"/>
                    <a:pt x="13" y="61"/>
                    <a:pt x="11" y="62"/>
                  </a:cubicBezTo>
                  <a:cubicBezTo>
                    <a:pt x="9" y="63"/>
                    <a:pt x="8" y="64"/>
                    <a:pt x="6" y="65"/>
                  </a:cubicBezTo>
                  <a:cubicBezTo>
                    <a:pt x="6" y="63"/>
                    <a:pt x="7" y="62"/>
                    <a:pt x="7" y="60"/>
                  </a:cubicBezTo>
                  <a:close/>
                  <a:moveTo>
                    <a:pt x="12" y="62"/>
                  </a:moveTo>
                  <a:cubicBezTo>
                    <a:pt x="16" y="60"/>
                    <a:pt x="19" y="58"/>
                    <a:pt x="23" y="57"/>
                  </a:cubicBezTo>
                  <a:cubicBezTo>
                    <a:pt x="31" y="53"/>
                    <a:pt x="38" y="49"/>
                    <a:pt x="46" y="45"/>
                  </a:cubicBezTo>
                  <a:cubicBezTo>
                    <a:pt x="52" y="43"/>
                    <a:pt x="57" y="40"/>
                    <a:pt x="63" y="38"/>
                  </a:cubicBezTo>
                  <a:cubicBezTo>
                    <a:pt x="44" y="48"/>
                    <a:pt x="24" y="56"/>
                    <a:pt x="6" y="69"/>
                  </a:cubicBezTo>
                  <a:cubicBezTo>
                    <a:pt x="6" y="68"/>
                    <a:pt x="6" y="67"/>
                    <a:pt x="6" y="66"/>
                  </a:cubicBezTo>
                  <a:cubicBezTo>
                    <a:pt x="8" y="65"/>
                    <a:pt x="10" y="63"/>
                    <a:pt x="12" y="62"/>
                  </a:cubicBezTo>
                  <a:close/>
                  <a:moveTo>
                    <a:pt x="6" y="70"/>
                  </a:moveTo>
                  <a:cubicBezTo>
                    <a:pt x="12" y="67"/>
                    <a:pt x="18" y="64"/>
                    <a:pt x="25" y="60"/>
                  </a:cubicBezTo>
                  <a:cubicBezTo>
                    <a:pt x="33" y="56"/>
                    <a:pt x="41" y="52"/>
                    <a:pt x="49" y="49"/>
                  </a:cubicBezTo>
                  <a:cubicBezTo>
                    <a:pt x="53" y="47"/>
                    <a:pt x="56" y="46"/>
                    <a:pt x="60" y="44"/>
                  </a:cubicBezTo>
                  <a:cubicBezTo>
                    <a:pt x="57" y="46"/>
                    <a:pt x="53" y="47"/>
                    <a:pt x="50" y="49"/>
                  </a:cubicBezTo>
                  <a:cubicBezTo>
                    <a:pt x="42" y="53"/>
                    <a:pt x="34" y="57"/>
                    <a:pt x="26" y="61"/>
                  </a:cubicBezTo>
                  <a:cubicBezTo>
                    <a:pt x="19" y="65"/>
                    <a:pt x="13" y="69"/>
                    <a:pt x="6" y="73"/>
                  </a:cubicBezTo>
                  <a:cubicBezTo>
                    <a:pt x="6" y="72"/>
                    <a:pt x="6" y="71"/>
                    <a:pt x="6" y="70"/>
                  </a:cubicBezTo>
                  <a:close/>
                  <a:moveTo>
                    <a:pt x="104" y="32"/>
                  </a:moveTo>
                  <a:cubicBezTo>
                    <a:pt x="105" y="33"/>
                    <a:pt x="106" y="34"/>
                    <a:pt x="106" y="35"/>
                  </a:cubicBezTo>
                  <a:cubicBezTo>
                    <a:pt x="104" y="35"/>
                    <a:pt x="103" y="36"/>
                    <a:pt x="101" y="37"/>
                  </a:cubicBezTo>
                  <a:cubicBezTo>
                    <a:pt x="98" y="38"/>
                    <a:pt x="95" y="39"/>
                    <a:pt x="92" y="41"/>
                  </a:cubicBezTo>
                  <a:cubicBezTo>
                    <a:pt x="89" y="42"/>
                    <a:pt x="85" y="43"/>
                    <a:pt x="82" y="44"/>
                  </a:cubicBezTo>
                  <a:cubicBezTo>
                    <a:pt x="78" y="46"/>
                    <a:pt x="74" y="48"/>
                    <a:pt x="70" y="49"/>
                  </a:cubicBezTo>
                  <a:cubicBezTo>
                    <a:pt x="67" y="51"/>
                    <a:pt x="63" y="52"/>
                    <a:pt x="60" y="54"/>
                  </a:cubicBezTo>
                  <a:cubicBezTo>
                    <a:pt x="46" y="59"/>
                    <a:pt x="32" y="65"/>
                    <a:pt x="19" y="71"/>
                  </a:cubicBezTo>
                  <a:cubicBezTo>
                    <a:pt x="18" y="71"/>
                    <a:pt x="18" y="71"/>
                    <a:pt x="17" y="72"/>
                  </a:cubicBezTo>
                  <a:cubicBezTo>
                    <a:pt x="22" y="69"/>
                    <a:pt x="27" y="67"/>
                    <a:pt x="31" y="65"/>
                  </a:cubicBezTo>
                  <a:cubicBezTo>
                    <a:pt x="42" y="59"/>
                    <a:pt x="53" y="54"/>
                    <a:pt x="64" y="49"/>
                  </a:cubicBezTo>
                  <a:cubicBezTo>
                    <a:pt x="74" y="45"/>
                    <a:pt x="84" y="41"/>
                    <a:pt x="94" y="37"/>
                  </a:cubicBezTo>
                  <a:cubicBezTo>
                    <a:pt x="97" y="35"/>
                    <a:pt x="101" y="34"/>
                    <a:pt x="104" y="32"/>
                  </a:cubicBezTo>
                  <a:close/>
                  <a:moveTo>
                    <a:pt x="29" y="65"/>
                  </a:moveTo>
                  <a:cubicBezTo>
                    <a:pt x="21" y="69"/>
                    <a:pt x="13" y="73"/>
                    <a:pt x="6" y="78"/>
                  </a:cubicBezTo>
                  <a:cubicBezTo>
                    <a:pt x="6" y="76"/>
                    <a:pt x="6" y="75"/>
                    <a:pt x="6" y="74"/>
                  </a:cubicBezTo>
                  <a:cubicBezTo>
                    <a:pt x="13" y="73"/>
                    <a:pt x="18" y="68"/>
                    <a:pt x="25" y="65"/>
                  </a:cubicBezTo>
                  <a:cubicBezTo>
                    <a:pt x="33" y="60"/>
                    <a:pt x="43" y="57"/>
                    <a:pt x="53" y="5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5" y="57"/>
                    <a:pt x="37" y="61"/>
                    <a:pt x="29" y="65"/>
                  </a:cubicBezTo>
                  <a:close/>
                  <a:moveTo>
                    <a:pt x="6" y="78"/>
                  </a:moveTo>
                  <a:cubicBezTo>
                    <a:pt x="9" y="77"/>
                    <a:pt x="11" y="76"/>
                    <a:pt x="13" y="74"/>
                  </a:cubicBezTo>
                  <a:cubicBezTo>
                    <a:pt x="17" y="72"/>
                    <a:pt x="22" y="70"/>
                    <a:pt x="26" y="68"/>
                  </a:cubicBezTo>
                  <a:cubicBezTo>
                    <a:pt x="35" y="64"/>
                    <a:pt x="45" y="60"/>
                    <a:pt x="55" y="57"/>
                  </a:cubicBezTo>
                  <a:cubicBezTo>
                    <a:pt x="56" y="56"/>
                    <a:pt x="57" y="56"/>
                    <a:pt x="58" y="55"/>
                  </a:cubicBezTo>
                  <a:cubicBezTo>
                    <a:pt x="57" y="56"/>
                    <a:pt x="56" y="56"/>
                    <a:pt x="54" y="57"/>
                  </a:cubicBezTo>
                  <a:cubicBezTo>
                    <a:pt x="45" y="61"/>
                    <a:pt x="37" y="66"/>
                    <a:pt x="28" y="70"/>
                  </a:cubicBezTo>
                  <a:cubicBezTo>
                    <a:pt x="21" y="74"/>
                    <a:pt x="13" y="77"/>
                    <a:pt x="7" y="82"/>
                  </a:cubicBezTo>
                  <a:cubicBezTo>
                    <a:pt x="6" y="81"/>
                    <a:pt x="6" y="80"/>
                    <a:pt x="6" y="78"/>
                  </a:cubicBezTo>
                  <a:close/>
                  <a:moveTo>
                    <a:pt x="7" y="83"/>
                  </a:moveTo>
                  <a:cubicBezTo>
                    <a:pt x="14" y="82"/>
                    <a:pt x="20" y="78"/>
                    <a:pt x="26" y="75"/>
                  </a:cubicBezTo>
                  <a:cubicBezTo>
                    <a:pt x="35" y="71"/>
                    <a:pt x="44" y="66"/>
                    <a:pt x="53" y="62"/>
                  </a:cubicBezTo>
                  <a:cubicBezTo>
                    <a:pt x="72" y="54"/>
                    <a:pt x="91" y="46"/>
                    <a:pt x="109" y="38"/>
                  </a:cubicBezTo>
                  <a:cubicBezTo>
                    <a:pt x="110" y="39"/>
                    <a:pt x="110" y="39"/>
                    <a:pt x="111" y="40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93" y="49"/>
                    <a:pt x="74" y="57"/>
                    <a:pt x="56" y="64"/>
                  </a:cubicBezTo>
                  <a:cubicBezTo>
                    <a:pt x="52" y="66"/>
                    <a:pt x="48" y="68"/>
                    <a:pt x="45" y="69"/>
                  </a:cubicBezTo>
                  <a:cubicBezTo>
                    <a:pt x="40" y="72"/>
                    <a:pt x="35" y="73"/>
                    <a:pt x="31" y="75"/>
                  </a:cubicBezTo>
                  <a:cubicBezTo>
                    <a:pt x="23" y="78"/>
                    <a:pt x="15" y="80"/>
                    <a:pt x="7" y="85"/>
                  </a:cubicBezTo>
                  <a:cubicBezTo>
                    <a:pt x="7" y="84"/>
                    <a:pt x="7" y="84"/>
                    <a:pt x="7" y="83"/>
                  </a:cubicBezTo>
                  <a:close/>
                  <a:moveTo>
                    <a:pt x="104" y="44"/>
                  </a:moveTo>
                  <a:cubicBezTo>
                    <a:pt x="102" y="45"/>
                    <a:pt x="101" y="45"/>
                    <a:pt x="100" y="46"/>
                  </a:cubicBezTo>
                  <a:cubicBezTo>
                    <a:pt x="96" y="48"/>
                    <a:pt x="92" y="50"/>
                    <a:pt x="88" y="51"/>
                  </a:cubicBezTo>
                  <a:cubicBezTo>
                    <a:pt x="92" y="49"/>
                    <a:pt x="97" y="47"/>
                    <a:pt x="101" y="45"/>
                  </a:cubicBezTo>
                  <a:cubicBezTo>
                    <a:pt x="102" y="45"/>
                    <a:pt x="103" y="44"/>
                    <a:pt x="104" y="44"/>
                  </a:cubicBezTo>
                  <a:close/>
                  <a:moveTo>
                    <a:pt x="10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10" y="41"/>
                    <a:pt x="111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2" y="42"/>
                    <a:pt x="113" y="43"/>
                    <a:pt x="113" y="44"/>
                  </a:cubicBezTo>
                  <a:cubicBezTo>
                    <a:pt x="110" y="45"/>
                    <a:pt x="108" y="47"/>
                    <a:pt x="105" y="49"/>
                  </a:cubicBezTo>
                  <a:cubicBezTo>
                    <a:pt x="105" y="49"/>
                    <a:pt x="104" y="49"/>
                    <a:pt x="104" y="49"/>
                  </a:cubicBezTo>
                  <a:cubicBezTo>
                    <a:pt x="103" y="50"/>
                    <a:pt x="103" y="50"/>
                    <a:pt x="103" y="50"/>
                  </a:cubicBezTo>
                  <a:cubicBezTo>
                    <a:pt x="86" y="57"/>
                    <a:pt x="70" y="63"/>
                    <a:pt x="54" y="70"/>
                  </a:cubicBezTo>
                  <a:cubicBezTo>
                    <a:pt x="46" y="73"/>
                    <a:pt x="38" y="77"/>
                    <a:pt x="29" y="80"/>
                  </a:cubicBezTo>
                  <a:cubicBezTo>
                    <a:pt x="28" y="81"/>
                    <a:pt x="26" y="81"/>
                    <a:pt x="24" y="82"/>
                  </a:cubicBezTo>
                  <a:cubicBezTo>
                    <a:pt x="36" y="76"/>
                    <a:pt x="49" y="70"/>
                    <a:pt x="61" y="64"/>
                  </a:cubicBezTo>
                  <a:cubicBezTo>
                    <a:pt x="76" y="56"/>
                    <a:pt x="93" y="51"/>
                    <a:pt x="109" y="42"/>
                  </a:cubicBezTo>
                  <a:close/>
                  <a:moveTo>
                    <a:pt x="109" y="47"/>
                  </a:moveTo>
                  <a:cubicBezTo>
                    <a:pt x="109" y="47"/>
                    <a:pt x="109" y="47"/>
                    <a:pt x="109" y="47"/>
                  </a:cubicBezTo>
                  <a:cubicBezTo>
                    <a:pt x="109" y="47"/>
                    <a:pt x="110" y="47"/>
                    <a:pt x="110" y="46"/>
                  </a:cubicBezTo>
                  <a:cubicBezTo>
                    <a:pt x="113" y="45"/>
                    <a:pt x="110" y="47"/>
                    <a:pt x="109" y="47"/>
                  </a:cubicBezTo>
                  <a:close/>
                  <a:moveTo>
                    <a:pt x="114" y="51"/>
                  </a:moveTo>
                  <a:cubicBezTo>
                    <a:pt x="114" y="51"/>
                    <a:pt x="115" y="51"/>
                    <a:pt x="115" y="51"/>
                  </a:cubicBezTo>
                  <a:cubicBezTo>
                    <a:pt x="115" y="50"/>
                    <a:pt x="116" y="50"/>
                    <a:pt x="116" y="50"/>
                  </a:cubicBezTo>
                  <a:cubicBezTo>
                    <a:pt x="117" y="52"/>
                    <a:pt x="117" y="53"/>
                    <a:pt x="118" y="55"/>
                  </a:cubicBezTo>
                  <a:cubicBezTo>
                    <a:pt x="117" y="55"/>
                    <a:pt x="117" y="56"/>
                    <a:pt x="117" y="56"/>
                  </a:cubicBezTo>
                  <a:cubicBezTo>
                    <a:pt x="117" y="56"/>
                    <a:pt x="116" y="56"/>
                    <a:pt x="115" y="56"/>
                  </a:cubicBezTo>
                  <a:cubicBezTo>
                    <a:pt x="115" y="56"/>
                    <a:pt x="115" y="57"/>
                    <a:pt x="115" y="57"/>
                  </a:cubicBezTo>
                  <a:cubicBezTo>
                    <a:pt x="113" y="57"/>
                    <a:pt x="112" y="58"/>
                    <a:pt x="110" y="59"/>
                  </a:cubicBezTo>
                  <a:cubicBezTo>
                    <a:pt x="106" y="60"/>
                    <a:pt x="103" y="62"/>
                    <a:pt x="99" y="63"/>
                  </a:cubicBezTo>
                  <a:cubicBezTo>
                    <a:pt x="97" y="64"/>
                    <a:pt x="96" y="64"/>
                    <a:pt x="95" y="65"/>
                  </a:cubicBezTo>
                  <a:cubicBezTo>
                    <a:pt x="94" y="65"/>
                    <a:pt x="94" y="65"/>
                    <a:pt x="93" y="65"/>
                  </a:cubicBezTo>
                  <a:cubicBezTo>
                    <a:pt x="85" y="69"/>
                    <a:pt x="76" y="72"/>
                    <a:pt x="67" y="75"/>
                  </a:cubicBezTo>
                  <a:cubicBezTo>
                    <a:pt x="53" y="80"/>
                    <a:pt x="39" y="86"/>
                    <a:pt x="24" y="92"/>
                  </a:cubicBezTo>
                  <a:cubicBezTo>
                    <a:pt x="22" y="93"/>
                    <a:pt x="20" y="94"/>
                    <a:pt x="17" y="95"/>
                  </a:cubicBezTo>
                  <a:cubicBezTo>
                    <a:pt x="14" y="97"/>
                    <a:pt x="13" y="96"/>
                    <a:pt x="15" y="95"/>
                  </a:cubicBezTo>
                  <a:cubicBezTo>
                    <a:pt x="17" y="94"/>
                    <a:pt x="18" y="93"/>
                    <a:pt x="20" y="92"/>
                  </a:cubicBezTo>
                  <a:cubicBezTo>
                    <a:pt x="27" y="89"/>
                    <a:pt x="33" y="85"/>
                    <a:pt x="40" y="82"/>
                  </a:cubicBezTo>
                  <a:cubicBezTo>
                    <a:pt x="53" y="77"/>
                    <a:pt x="66" y="70"/>
                    <a:pt x="79" y="65"/>
                  </a:cubicBezTo>
                  <a:cubicBezTo>
                    <a:pt x="91" y="61"/>
                    <a:pt x="103" y="57"/>
                    <a:pt x="114" y="51"/>
                  </a:cubicBezTo>
                  <a:close/>
                  <a:moveTo>
                    <a:pt x="118" y="91"/>
                  </a:moveTo>
                  <a:cubicBezTo>
                    <a:pt x="107" y="96"/>
                    <a:pt x="97" y="101"/>
                    <a:pt x="87" y="107"/>
                  </a:cubicBezTo>
                  <a:cubicBezTo>
                    <a:pt x="81" y="110"/>
                    <a:pt x="73" y="113"/>
                    <a:pt x="66" y="117"/>
                  </a:cubicBezTo>
                  <a:cubicBezTo>
                    <a:pt x="67" y="116"/>
                    <a:pt x="68" y="116"/>
                    <a:pt x="69" y="115"/>
                  </a:cubicBezTo>
                  <a:cubicBezTo>
                    <a:pt x="74" y="111"/>
                    <a:pt x="80" y="108"/>
                    <a:pt x="86" y="105"/>
                  </a:cubicBezTo>
                  <a:cubicBezTo>
                    <a:pt x="88" y="104"/>
                    <a:pt x="89" y="103"/>
                    <a:pt x="91" y="103"/>
                  </a:cubicBezTo>
                  <a:cubicBezTo>
                    <a:pt x="92" y="102"/>
                    <a:pt x="92" y="102"/>
                    <a:pt x="93" y="102"/>
                  </a:cubicBezTo>
                  <a:cubicBezTo>
                    <a:pt x="101" y="98"/>
                    <a:pt x="108" y="95"/>
                    <a:pt x="116" y="91"/>
                  </a:cubicBezTo>
                  <a:cubicBezTo>
                    <a:pt x="116" y="91"/>
                    <a:pt x="117" y="91"/>
                    <a:pt x="118" y="90"/>
                  </a:cubicBezTo>
                  <a:cubicBezTo>
                    <a:pt x="118" y="90"/>
                    <a:pt x="118" y="91"/>
                    <a:pt x="118" y="91"/>
                  </a:cubicBezTo>
                  <a:close/>
                  <a:moveTo>
                    <a:pt x="96" y="100"/>
                  </a:moveTo>
                  <a:cubicBezTo>
                    <a:pt x="98" y="99"/>
                    <a:pt x="100" y="98"/>
                    <a:pt x="103" y="97"/>
                  </a:cubicBezTo>
                  <a:cubicBezTo>
                    <a:pt x="104" y="96"/>
                    <a:pt x="106" y="95"/>
                    <a:pt x="108" y="94"/>
                  </a:cubicBezTo>
                  <a:cubicBezTo>
                    <a:pt x="104" y="96"/>
                    <a:pt x="100" y="98"/>
                    <a:pt x="96" y="100"/>
                  </a:cubicBezTo>
                  <a:close/>
                  <a:moveTo>
                    <a:pt x="118" y="89"/>
                  </a:moveTo>
                  <a:cubicBezTo>
                    <a:pt x="118" y="89"/>
                    <a:pt x="117" y="90"/>
                    <a:pt x="117" y="90"/>
                  </a:cubicBezTo>
                  <a:cubicBezTo>
                    <a:pt x="117" y="90"/>
                    <a:pt x="116" y="90"/>
                    <a:pt x="116" y="90"/>
                  </a:cubicBezTo>
                  <a:cubicBezTo>
                    <a:pt x="115" y="91"/>
                    <a:pt x="115" y="91"/>
                    <a:pt x="115" y="91"/>
                  </a:cubicBezTo>
                  <a:cubicBezTo>
                    <a:pt x="114" y="92"/>
                    <a:pt x="112" y="92"/>
                    <a:pt x="111" y="92"/>
                  </a:cubicBezTo>
                  <a:cubicBezTo>
                    <a:pt x="109" y="93"/>
                    <a:pt x="107" y="94"/>
                    <a:pt x="105" y="95"/>
                  </a:cubicBezTo>
                  <a:cubicBezTo>
                    <a:pt x="101" y="96"/>
                    <a:pt x="97" y="98"/>
                    <a:pt x="93" y="100"/>
                  </a:cubicBezTo>
                  <a:cubicBezTo>
                    <a:pt x="92" y="101"/>
                    <a:pt x="90" y="102"/>
                    <a:pt x="89" y="103"/>
                  </a:cubicBezTo>
                  <a:cubicBezTo>
                    <a:pt x="86" y="104"/>
                    <a:pt x="82" y="105"/>
                    <a:pt x="79" y="107"/>
                  </a:cubicBezTo>
                  <a:cubicBezTo>
                    <a:pt x="73" y="110"/>
                    <a:pt x="66" y="112"/>
                    <a:pt x="60" y="115"/>
                  </a:cubicBezTo>
                  <a:cubicBezTo>
                    <a:pt x="57" y="117"/>
                    <a:pt x="54" y="119"/>
                    <a:pt x="51" y="120"/>
                  </a:cubicBezTo>
                  <a:cubicBezTo>
                    <a:pt x="49" y="121"/>
                    <a:pt x="47" y="122"/>
                    <a:pt x="45" y="122"/>
                  </a:cubicBezTo>
                  <a:cubicBezTo>
                    <a:pt x="41" y="124"/>
                    <a:pt x="45" y="122"/>
                    <a:pt x="46" y="122"/>
                  </a:cubicBezTo>
                  <a:cubicBezTo>
                    <a:pt x="49" y="120"/>
                    <a:pt x="51" y="118"/>
                    <a:pt x="54" y="116"/>
                  </a:cubicBezTo>
                  <a:cubicBezTo>
                    <a:pt x="57" y="114"/>
                    <a:pt x="60" y="113"/>
                    <a:pt x="63" y="111"/>
                  </a:cubicBezTo>
                  <a:cubicBezTo>
                    <a:pt x="70" y="107"/>
                    <a:pt x="77" y="104"/>
                    <a:pt x="83" y="101"/>
                  </a:cubicBezTo>
                  <a:cubicBezTo>
                    <a:pt x="84" y="100"/>
                    <a:pt x="84" y="100"/>
                    <a:pt x="85" y="100"/>
                  </a:cubicBezTo>
                  <a:cubicBezTo>
                    <a:pt x="96" y="95"/>
                    <a:pt x="108" y="91"/>
                    <a:pt x="119" y="86"/>
                  </a:cubicBezTo>
                  <a:cubicBezTo>
                    <a:pt x="118" y="87"/>
                    <a:pt x="118" y="88"/>
                    <a:pt x="118" y="89"/>
                  </a:cubicBezTo>
                  <a:close/>
                  <a:moveTo>
                    <a:pt x="119" y="85"/>
                  </a:moveTo>
                  <a:cubicBezTo>
                    <a:pt x="109" y="89"/>
                    <a:pt x="99" y="93"/>
                    <a:pt x="89" y="97"/>
                  </a:cubicBezTo>
                  <a:cubicBezTo>
                    <a:pt x="82" y="100"/>
                    <a:pt x="75" y="103"/>
                    <a:pt x="68" y="106"/>
                  </a:cubicBezTo>
                  <a:cubicBezTo>
                    <a:pt x="62" y="108"/>
                    <a:pt x="56" y="111"/>
                    <a:pt x="50" y="114"/>
                  </a:cubicBezTo>
                  <a:cubicBezTo>
                    <a:pt x="47" y="115"/>
                    <a:pt x="44" y="117"/>
                    <a:pt x="40" y="118"/>
                  </a:cubicBezTo>
                  <a:cubicBezTo>
                    <a:pt x="38" y="119"/>
                    <a:pt x="37" y="120"/>
                    <a:pt x="35" y="121"/>
                  </a:cubicBezTo>
                  <a:cubicBezTo>
                    <a:pt x="35" y="121"/>
                    <a:pt x="37" y="119"/>
                    <a:pt x="38" y="118"/>
                  </a:cubicBezTo>
                  <a:cubicBezTo>
                    <a:pt x="43" y="113"/>
                    <a:pt x="51" y="111"/>
                    <a:pt x="57" y="108"/>
                  </a:cubicBezTo>
                  <a:cubicBezTo>
                    <a:pt x="59" y="106"/>
                    <a:pt x="61" y="105"/>
                    <a:pt x="63" y="104"/>
                  </a:cubicBezTo>
                  <a:cubicBezTo>
                    <a:pt x="68" y="102"/>
                    <a:pt x="74" y="100"/>
                    <a:pt x="79" y="98"/>
                  </a:cubicBezTo>
                  <a:cubicBezTo>
                    <a:pt x="79" y="97"/>
                    <a:pt x="79" y="97"/>
                    <a:pt x="80" y="97"/>
                  </a:cubicBezTo>
                  <a:cubicBezTo>
                    <a:pt x="89" y="94"/>
                    <a:pt x="98" y="90"/>
                    <a:pt x="106" y="86"/>
                  </a:cubicBezTo>
                  <a:cubicBezTo>
                    <a:pt x="109" y="85"/>
                    <a:pt x="111" y="84"/>
                    <a:pt x="114" y="83"/>
                  </a:cubicBezTo>
                  <a:cubicBezTo>
                    <a:pt x="116" y="82"/>
                    <a:pt x="118" y="81"/>
                    <a:pt x="119" y="80"/>
                  </a:cubicBezTo>
                  <a:cubicBezTo>
                    <a:pt x="119" y="82"/>
                    <a:pt x="119" y="83"/>
                    <a:pt x="119" y="85"/>
                  </a:cubicBezTo>
                  <a:close/>
                  <a:moveTo>
                    <a:pt x="31" y="119"/>
                  </a:moveTo>
                  <a:cubicBezTo>
                    <a:pt x="39" y="114"/>
                    <a:pt x="48" y="111"/>
                    <a:pt x="57" y="107"/>
                  </a:cubicBezTo>
                  <a:cubicBezTo>
                    <a:pt x="55" y="108"/>
                    <a:pt x="54" y="109"/>
                    <a:pt x="52" y="110"/>
                  </a:cubicBezTo>
                  <a:cubicBezTo>
                    <a:pt x="49" y="112"/>
                    <a:pt x="45" y="113"/>
                    <a:pt x="41" y="115"/>
                  </a:cubicBezTo>
                  <a:cubicBezTo>
                    <a:pt x="38" y="116"/>
                    <a:pt x="36" y="119"/>
                    <a:pt x="34" y="121"/>
                  </a:cubicBezTo>
                  <a:cubicBezTo>
                    <a:pt x="33" y="120"/>
                    <a:pt x="32" y="119"/>
                    <a:pt x="31" y="119"/>
                  </a:cubicBezTo>
                  <a:close/>
                  <a:moveTo>
                    <a:pt x="26" y="115"/>
                  </a:moveTo>
                  <a:cubicBezTo>
                    <a:pt x="33" y="113"/>
                    <a:pt x="39" y="108"/>
                    <a:pt x="45" y="105"/>
                  </a:cubicBezTo>
                  <a:cubicBezTo>
                    <a:pt x="54" y="101"/>
                    <a:pt x="63" y="98"/>
                    <a:pt x="72" y="94"/>
                  </a:cubicBezTo>
                  <a:cubicBezTo>
                    <a:pt x="81" y="91"/>
                    <a:pt x="89" y="87"/>
                    <a:pt x="97" y="84"/>
                  </a:cubicBezTo>
                  <a:cubicBezTo>
                    <a:pt x="94" y="86"/>
                    <a:pt x="90" y="87"/>
                    <a:pt x="87" y="89"/>
                  </a:cubicBezTo>
                  <a:cubicBezTo>
                    <a:pt x="82" y="92"/>
                    <a:pt x="76" y="94"/>
                    <a:pt x="70" y="96"/>
                  </a:cubicBezTo>
                  <a:cubicBezTo>
                    <a:pt x="62" y="99"/>
                    <a:pt x="54" y="102"/>
                    <a:pt x="46" y="107"/>
                  </a:cubicBezTo>
                  <a:cubicBezTo>
                    <a:pt x="41" y="110"/>
                    <a:pt x="34" y="113"/>
                    <a:pt x="30" y="118"/>
                  </a:cubicBezTo>
                  <a:cubicBezTo>
                    <a:pt x="28" y="117"/>
                    <a:pt x="27" y="116"/>
                    <a:pt x="26" y="115"/>
                  </a:cubicBezTo>
                  <a:close/>
                  <a:moveTo>
                    <a:pt x="92" y="92"/>
                  </a:moveTo>
                  <a:cubicBezTo>
                    <a:pt x="93" y="92"/>
                    <a:pt x="94" y="91"/>
                    <a:pt x="96" y="90"/>
                  </a:cubicBezTo>
                  <a:cubicBezTo>
                    <a:pt x="94" y="91"/>
                    <a:pt x="93" y="92"/>
                    <a:pt x="92" y="92"/>
                  </a:cubicBezTo>
                  <a:close/>
                  <a:moveTo>
                    <a:pt x="114" y="82"/>
                  </a:moveTo>
                  <a:cubicBezTo>
                    <a:pt x="115" y="82"/>
                    <a:pt x="115" y="81"/>
                    <a:pt x="116" y="81"/>
                  </a:cubicBezTo>
                  <a:cubicBezTo>
                    <a:pt x="122" y="77"/>
                    <a:pt x="116" y="81"/>
                    <a:pt x="115" y="82"/>
                  </a:cubicBezTo>
                  <a:cubicBezTo>
                    <a:pt x="115" y="82"/>
                    <a:pt x="114" y="82"/>
                    <a:pt x="114" y="82"/>
                  </a:cubicBezTo>
                  <a:close/>
                  <a:moveTo>
                    <a:pt x="112" y="82"/>
                  </a:moveTo>
                  <a:cubicBezTo>
                    <a:pt x="110" y="83"/>
                    <a:pt x="108" y="84"/>
                    <a:pt x="107" y="85"/>
                  </a:cubicBezTo>
                  <a:cubicBezTo>
                    <a:pt x="105" y="86"/>
                    <a:pt x="104" y="86"/>
                    <a:pt x="102" y="87"/>
                  </a:cubicBezTo>
                  <a:cubicBezTo>
                    <a:pt x="94" y="90"/>
                    <a:pt x="87" y="93"/>
                    <a:pt x="79" y="97"/>
                  </a:cubicBezTo>
                  <a:cubicBezTo>
                    <a:pt x="78" y="97"/>
                    <a:pt x="77" y="98"/>
                    <a:pt x="75" y="98"/>
                  </a:cubicBezTo>
                  <a:cubicBezTo>
                    <a:pt x="72" y="100"/>
                    <a:pt x="68" y="101"/>
                    <a:pt x="64" y="103"/>
                  </a:cubicBezTo>
                  <a:cubicBezTo>
                    <a:pt x="63" y="103"/>
                    <a:pt x="63" y="103"/>
                    <a:pt x="62" y="104"/>
                  </a:cubicBezTo>
                  <a:cubicBezTo>
                    <a:pt x="54" y="107"/>
                    <a:pt x="46" y="111"/>
                    <a:pt x="38" y="114"/>
                  </a:cubicBezTo>
                  <a:cubicBezTo>
                    <a:pt x="36" y="115"/>
                    <a:pt x="34" y="116"/>
                    <a:pt x="33" y="117"/>
                  </a:cubicBezTo>
                  <a:cubicBezTo>
                    <a:pt x="29" y="119"/>
                    <a:pt x="32" y="116"/>
                    <a:pt x="33" y="116"/>
                  </a:cubicBezTo>
                  <a:cubicBezTo>
                    <a:pt x="35" y="114"/>
                    <a:pt x="38" y="113"/>
                    <a:pt x="40" y="112"/>
                  </a:cubicBezTo>
                  <a:cubicBezTo>
                    <a:pt x="46" y="108"/>
                    <a:pt x="52" y="104"/>
                    <a:pt x="59" y="101"/>
                  </a:cubicBezTo>
                  <a:cubicBezTo>
                    <a:pt x="66" y="98"/>
                    <a:pt x="74" y="95"/>
                    <a:pt x="81" y="92"/>
                  </a:cubicBezTo>
                  <a:cubicBezTo>
                    <a:pt x="87" y="90"/>
                    <a:pt x="93" y="87"/>
                    <a:pt x="99" y="84"/>
                  </a:cubicBezTo>
                  <a:cubicBezTo>
                    <a:pt x="102" y="83"/>
                    <a:pt x="104" y="82"/>
                    <a:pt x="106" y="81"/>
                  </a:cubicBezTo>
                  <a:cubicBezTo>
                    <a:pt x="111" y="79"/>
                    <a:pt x="115" y="77"/>
                    <a:pt x="120" y="74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5"/>
                    <a:pt x="120" y="77"/>
                    <a:pt x="119" y="79"/>
                  </a:cubicBezTo>
                  <a:cubicBezTo>
                    <a:pt x="117" y="80"/>
                    <a:pt x="114" y="81"/>
                    <a:pt x="112" y="82"/>
                  </a:cubicBezTo>
                  <a:close/>
                  <a:moveTo>
                    <a:pt x="119" y="73"/>
                  </a:moveTo>
                  <a:cubicBezTo>
                    <a:pt x="116" y="74"/>
                    <a:pt x="113" y="76"/>
                    <a:pt x="110" y="78"/>
                  </a:cubicBezTo>
                  <a:cubicBezTo>
                    <a:pt x="109" y="78"/>
                    <a:pt x="108" y="79"/>
                    <a:pt x="108" y="79"/>
                  </a:cubicBezTo>
                  <a:cubicBezTo>
                    <a:pt x="105" y="81"/>
                    <a:pt x="102" y="82"/>
                    <a:pt x="99" y="83"/>
                  </a:cubicBezTo>
                  <a:cubicBezTo>
                    <a:pt x="85" y="88"/>
                    <a:pt x="71" y="94"/>
                    <a:pt x="57" y="100"/>
                  </a:cubicBezTo>
                  <a:cubicBezTo>
                    <a:pt x="51" y="102"/>
                    <a:pt x="45" y="105"/>
                    <a:pt x="39" y="108"/>
                  </a:cubicBezTo>
                  <a:cubicBezTo>
                    <a:pt x="36" y="109"/>
                    <a:pt x="33" y="111"/>
                    <a:pt x="30" y="112"/>
                  </a:cubicBezTo>
                  <a:cubicBezTo>
                    <a:pt x="29" y="113"/>
                    <a:pt x="24" y="116"/>
                    <a:pt x="27" y="113"/>
                  </a:cubicBezTo>
                  <a:cubicBezTo>
                    <a:pt x="29" y="112"/>
                    <a:pt x="31" y="111"/>
                    <a:pt x="32" y="110"/>
                  </a:cubicBezTo>
                  <a:cubicBezTo>
                    <a:pt x="46" y="103"/>
                    <a:pt x="58" y="96"/>
                    <a:pt x="72" y="90"/>
                  </a:cubicBezTo>
                  <a:cubicBezTo>
                    <a:pt x="75" y="89"/>
                    <a:pt x="77" y="87"/>
                    <a:pt x="80" y="86"/>
                  </a:cubicBezTo>
                  <a:cubicBezTo>
                    <a:pt x="85" y="84"/>
                    <a:pt x="91" y="81"/>
                    <a:pt x="96" y="79"/>
                  </a:cubicBezTo>
                  <a:cubicBezTo>
                    <a:pt x="104" y="75"/>
                    <a:pt x="112" y="73"/>
                    <a:pt x="120" y="68"/>
                  </a:cubicBezTo>
                  <a:cubicBezTo>
                    <a:pt x="120" y="68"/>
                    <a:pt x="120" y="68"/>
                    <a:pt x="120" y="68"/>
                  </a:cubicBezTo>
                  <a:cubicBezTo>
                    <a:pt x="120" y="70"/>
                    <a:pt x="120" y="72"/>
                    <a:pt x="120" y="74"/>
                  </a:cubicBezTo>
                  <a:cubicBezTo>
                    <a:pt x="120" y="73"/>
                    <a:pt x="119" y="73"/>
                    <a:pt x="119" y="73"/>
                  </a:cubicBezTo>
                  <a:close/>
                  <a:moveTo>
                    <a:pt x="94" y="79"/>
                  </a:moveTo>
                  <a:cubicBezTo>
                    <a:pt x="99" y="77"/>
                    <a:pt x="104" y="75"/>
                    <a:pt x="109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3" y="75"/>
                    <a:pt x="99" y="77"/>
                    <a:pt x="94" y="79"/>
                  </a:cubicBezTo>
                  <a:close/>
                  <a:moveTo>
                    <a:pt x="120" y="67"/>
                  </a:moveTo>
                  <a:cubicBezTo>
                    <a:pt x="119" y="67"/>
                    <a:pt x="119" y="67"/>
                    <a:pt x="119" y="67"/>
                  </a:cubicBezTo>
                  <a:cubicBezTo>
                    <a:pt x="112" y="71"/>
                    <a:pt x="104" y="74"/>
                    <a:pt x="96" y="77"/>
                  </a:cubicBezTo>
                  <a:cubicBezTo>
                    <a:pt x="90" y="80"/>
                    <a:pt x="83" y="84"/>
                    <a:pt x="76" y="87"/>
                  </a:cubicBezTo>
                  <a:cubicBezTo>
                    <a:pt x="66" y="91"/>
                    <a:pt x="55" y="95"/>
                    <a:pt x="45" y="100"/>
                  </a:cubicBezTo>
                  <a:cubicBezTo>
                    <a:pt x="39" y="102"/>
                    <a:pt x="32" y="106"/>
                    <a:pt x="26" y="108"/>
                  </a:cubicBezTo>
                  <a:cubicBezTo>
                    <a:pt x="25" y="109"/>
                    <a:pt x="23" y="109"/>
                    <a:pt x="23" y="110"/>
                  </a:cubicBezTo>
                  <a:cubicBezTo>
                    <a:pt x="24" y="109"/>
                    <a:pt x="25" y="108"/>
                    <a:pt x="27" y="107"/>
                  </a:cubicBezTo>
                  <a:cubicBezTo>
                    <a:pt x="30" y="105"/>
                    <a:pt x="33" y="104"/>
                    <a:pt x="36" y="102"/>
                  </a:cubicBezTo>
                  <a:cubicBezTo>
                    <a:pt x="49" y="96"/>
                    <a:pt x="61" y="89"/>
                    <a:pt x="74" y="83"/>
                  </a:cubicBezTo>
                  <a:cubicBezTo>
                    <a:pt x="88" y="77"/>
                    <a:pt x="103" y="71"/>
                    <a:pt x="117" y="65"/>
                  </a:cubicBezTo>
                  <a:cubicBezTo>
                    <a:pt x="117" y="65"/>
                    <a:pt x="118" y="64"/>
                    <a:pt x="118" y="64"/>
                  </a:cubicBezTo>
                  <a:cubicBezTo>
                    <a:pt x="118" y="64"/>
                    <a:pt x="119" y="64"/>
                    <a:pt x="119" y="64"/>
                  </a:cubicBezTo>
                  <a:cubicBezTo>
                    <a:pt x="119" y="65"/>
                    <a:pt x="119" y="66"/>
                    <a:pt x="120" y="67"/>
                  </a:cubicBezTo>
                  <a:close/>
                  <a:moveTo>
                    <a:pt x="87" y="77"/>
                  </a:moveTo>
                  <a:cubicBezTo>
                    <a:pt x="90" y="76"/>
                    <a:pt x="93" y="74"/>
                    <a:pt x="96" y="73"/>
                  </a:cubicBezTo>
                  <a:cubicBezTo>
                    <a:pt x="100" y="71"/>
                    <a:pt x="104" y="69"/>
                    <a:pt x="107" y="68"/>
                  </a:cubicBezTo>
                  <a:cubicBezTo>
                    <a:pt x="109" y="67"/>
                    <a:pt x="111" y="67"/>
                    <a:pt x="113" y="66"/>
                  </a:cubicBezTo>
                  <a:cubicBezTo>
                    <a:pt x="113" y="66"/>
                    <a:pt x="113" y="66"/>
                    <a:pt x="113" y="66"/>
                  </a:cubicBezTo>
                  <a:cubicBezTo>
                    <a:pt x="104" y="70"/>
                    <a:pt x="95" y="73"/>
                    <a:pt x="87" y="77"/>
                  </a:cubicBezTo>
                  <a:close/>
                  <a:moveTo>
                    <a:pt x="74" y="82"/>
                  </a:moveTo>
                  <a:cubicBezTo>
                    <a:pt x="74" y="82"/>
                    <a:pt x="73" y="82"/>
                    <a:pt x="73" y="83"/>
                  </a:cubicBezTo>
                  <a:cubicBezTo>
                    <a:pt x="60" y="88"/>
                    <a:pt x="46" y="94"/>
                    <a:pt x="33" y="100"/>
                  </a:cubicBezTo>
                  <a:cubicBezTo>
                    <a:pt x="29" y="102"/>
                    <a:pt x="26" y="103"/>
                    <a:pt x="22" y="105"/>
                  </a:cubicBezTo>
                  <a:cubicBezTo>
                    <a:pt x="21" y="105"/>
                    <a:pt x="19" y="106"/>
                    <a:pt x="19" y="106"/>
                  </a:cubicBezTo>
                  <a:cubicBezTo>
                    <a:pt x="20" y="105"/>
                    <a:pt x="21" y="104"/>
                    <a:pt x="23" y="104"/>
                  </a:cubicBezTo>
                  <a:cubicBezTo>
                    <a:pt x="29" y="100"/>
                    <a:pt x="36" y="96"/>
                    <a:pt x="42" y="93"/>
                  </a:cubicBezTo>
                  <a:cubicBezTo>
                    <a:pt x="56" y="85"/>
                    <a:pt x="70" y="79"/>
                    <a:pt x="85" y="73"/>
                  </a:cubicBezTo>
                  <a:cubicBezTo>
                    <a:pt x="91" y="71"/>
                    <a:pt x="98" y="68"/>
                    <a:pt x="104" y="65"/>
                  </a:cubicBezTo>
                  <a:cubicBezTo>
                    <a:pt x="107" y="64"/>
                    <a:pt x="110" y="63"/>
                    <a:pt x="113" y="61"/>
                  </a:cubicBezTo>
                  <a:cubicBezTo>
                    <a:pt x="113" y="61"/>
                    <a:pt x="114" y="60"/>
                    <a:pt x="114" y="60"/>
                  </a:cubicBezTo>
                  <a:cubicBezTo>
                    <a:pt x="115" y="60"/>
                    <a:pt x="117" y="59"/>
                    <a:pt x="118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9" y="60"/>
                    <a:pt x="119" y="61"/>
                    <a:pt x="119" y="63"/>
                  </a:cubicBezTo>
                  <a:cubicBezTo>
                    <a:pt x="104" y="68"/>
                    <a:pt x="89" y="75"/>
                    <a:pt x="74" y="82"/>
                  </a:cubicBezTo>
                  <a:close/>
                  <a:moveTo>
                    <a:pt x="118" y="58"/>
                  </a:moveTo>
                  <a:cubicBezTo>
                    <a:pt x="118" y="57"/>
                    <a:pt x="118" y="57"/>
                    <a:pt x="118" y="58"/>
                  </a:cubicBezTo>
                  <a:cubicBezTo>
                    <a:pt x="116" y="58"/>
                    <a:pt x="115" y="59"/>
                    <a:pt x="114" y="60"/>
                  </a:cubicBezTo>
                  <a:cubicBezTo>
                    <a:pt x="112" y="60"/>
                    <a:pt x="111" y="61"/>
                    <a:pt x="109" y="61"/>
                  </a:cubicBezTo>
                  <a:cubicBezTo>
                    <a:pt x="96" y="66"/>
                    <a:pt x="83" y="71"/>
                    <a:pt x="70" y="77"/>
                  </a:cubicBezTo>
                  <a:cubicBezTo>
                    <a:pt x="57" y="84"/>
                    <a:pt x="43" y="89"/>
                    <a:pt x="30" y="95"/>
                  </a:cubicBezTo>
                  <a:cubicBezTo>
                    <a:pt x="26" y="97"/>
                    <a:pt x="22" y="98"/>
                    <a:pt x="19" y="100"/>
                  </a:cubicBezTo>
                  <a:cubicBezTo>
                    <a:pt x="18" y="100"/>
                    <a:pt x="15" y="100"/>
                    <a:pt x="15" y="101"/>
                  </a:cubicBezTo>
                  <a:cubicBezTo>
                    <a:pt x="16" y="100"/>
                    <a:pt x="17" y="99"/>
                    <a:pt x="19" y="98"/>
                  </a:cubicBezTo>
                  <a:cubicBezTo>
                    <a:pt x="25" y="95"/>
                    <a:pt x="33" y="92"/>
                    <a:pt x="39" y="88"/>
                  </a:cubicBezTo>
                  <a:cubicBezTo>
                    <a:pt x="54" y="81"/>
                    <a:pt x="70" y="75"/>
                    <a:pt x="85" y="69"/>
                  </a:cubicBezTo>
                  <a:cubicBezTo>
                    <a:pt x="91" y="67"/>
                    <a:pt x="98" y="64"/>
                    <a:pt x="105" y="62"/>
                  </a:cubicBezTo>
                  <a:cubicBezTo>
                    <a:pt x="107" y="61"/>
                    <a:pt x="110" y="60"/>
                    <a:pt x="112" y="59"/>
                  </a:cubicBezTo>
                  <a:cubicBezTo>
                    <a:pt x="113" y="58"/>
                    <a:pt x="114" y="58"/>
                    <a:pt x="115" y="57"/>
                  </a:cubicBezTo>
                  <a:cubicBezTo>
                    <a:pt x="116" y="57"/>
                    <a:pt x="117" y="56"/>
                    <a:pt x="118" y="56"/>
                  </a:cubicBezTo>
                  <a:cubicBezTo>
                    <a:pt x="118" y="57"/>
                    <a:pt x="118" y="57"/>
                    <a:pt x="118" y="58"/>
                  </a:cubicBezTo>
                  <a:close/>
                  <a:moveTo>
                    <a:pt x="22" y="111"/>
                  </a:moveTo>
                  <a:cubicBezTo>
                    <a:pt x="22" y="111"/>
                    <a:pt x="22" y="111"/>
                    <a:pt x="22" y="111"/>
                  </a:cubicBezTo>
                  <a:cubicBezTo>
                    <a:pt x="30" y="108"/>
                    <a:pt x="38" y="104"/>
                    <a:pt x="45" y="100"/>
                  </a:cubicBezTo>
                  <a:cubicBezTo>
                    <a:pt x="51" y="98"/>
                    <a:pt x="57" y="96"/>
                    <a:pt x="62" y="93"/>
                  </a:cubicBezTo>
                  <a:cubicBezTo>
                    <a:pt x="57" y="96"/>
                    <a:pt x="51" y="99"/>
                    <a:pt x="45" y="102"/>
                  </a:cubicBezTo>
                  <a:cubicBezTo>
                    <a:pt x="39" y="106"/>
                    <a:pt x="31" y="109"/>
                    <a:pt x="25" y="114"/>
                  </a:cubicBezTo>
                  <a:cubicBezTo>
                    <a:pt x="24" y="113"/>
                    <a:pt x="23" y="112"/>
                    <a:pt x="22" y="111"/>
                  </a:cubicBezTo>
                  <a:close/>
                  <a:moveTo>
                    <a:pt x="35" y="122"/>
                  </a:moveTo>
                  <a:cubicBezTo>
                    <a:pt x="41" y="120"/>
                    <a:pt x="47" y="116"/>
                    <a:pt x="52" y="114"/>
                  </a:cubicBezTo>
                  <a:cubicBezTo>
                    <a:pt x="60" y="110"/>
                    <a:pt x="68" y="106"/>
                    <a:pt x="76" y="103"/>
                  </a:cubicBezTo>
                  <a:cubicBezTo>
                    <a:pt x="70" y="106"/>
                    <a:pt x="65" y="109"/>
                    <a:pt x="60" y="112"/>
                  </a:cubicBezTo>
                  <a:cubicBezTo>
                    <a:pt x="57" y="113"/>
                    <a:pt x="54" y="115"/>
                    <a:pt x="52" y="117"/>
                  </a:cubicBezTo>
                  <a:cubicBezTo>
                    <a:pt x="49" y="120"/>
                    <a:pt x="45" y="121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39" y="123"/>
                    <a:pt x="37" y="122"/>
                    <a:pt x="35" y="122"/>
                  </a:cubicBezTo>
                  <a:close/>
                  <a:moveTo>
                    <a:pt x="43" y="124"/>
                  </a:moveTo>
                  <a:cubicBezTo>
                    <a:pt x="51" y="121"/>
                    <a:pt x="58" y="117"/>
                    <a:pt x="65" y="114"/>
                  </a:cubicBezTo>
                  <a:cubicBezTo>
                    <a:pt x="71" y="111"/>
                    <a:pt x="77" y="109"/>
                    <a:pt x="83" y="106"/>
                  </a:cubicBezTo>
                  <a:cubicBezTo>
                    <a:pt x="78" y="109"/>
                    <a:pt x="74" y="112"/>
                    <a:pt x="69" y="114"/>
                  </a:cubicBezTo>
                  <a:cubicBezTo>
                    <a:pt x="66" y="116"/>
                    <a:pt x="64" y="118"/>
                    <a:pt x="61" y="120"/>
                  </a:cubicBezTo>
                  <a:cubicBezTo>
                    <a:pt x="60" y="121"/>
                    <a:pt x="58" y="121"/>
                    <a:pt x="57" y="122"/>
                  </a:cubicBezTo>
                  <a:cubicBezTo>
                    <a:pt x="52" y="123"/>
                    <a:pt x="48" y="124"/>
                    <a:pt x="43" y="124"/>
                  </a:cubicBezTo>
                  <a:close/>
                  <a:moveTo>
                    <a:pt x="116" y="97"/>
                  </a:moveTo>
                  <a:cubicBezTo>
                    <a:pt x="115" y="99"/>
                    <a:pt x="115" y="100"/>
                    <a:pt x="114" y="101"/>
                  </a:cubicBezTo>
                  <a:cubicBezTo>
                    <a:pt x="112" y="102"/>
                    <a:pt x="110" y="103"/>
                    <a:pt x="108" y="104"/>
                  </a:cubicBezTo>
                  <a:cubicBezTo>
                    <a:pt x="101" y="108"/>
                    <a:pt x="93" y="111"/>
                    <a:pt x="86" y="115"/>
                  </a:cubicBezTo>
                  <a:cubicBezTo>
                    <a:pt x="82" y="117"/>
                    <a:pt x="78" y="119"/>
                    <a:pt x="73" y="121"/>
                  </a:cubicBezTo>
                  <a:cubicBezTo>
                    <a:pt x="69" y="124"/>
                    <a:pt x="75" y="120"/>
                    <a:pt x="76" y="120"/>
                  </a:cubicBezTo>
                  <a:cubicBezTo>
                    <a:pt x="78" y="119"/>
                    <a:pt x="80" y="117"/>
                    <a:pt x="81" y="116"/>
                  </a:cubicBezTo>
                  <a:cubicBezTo>
                    <a:pt x="87" y="113"/>
                    <a:pt x="93" y="110"/>
                    <a:pt x="98" y="107"/>
                  </a:cubicBezTo>
                  <a:cubicBezTo>
                    <a:pt x="104" y="104"/>
                    <a:pt x="110" y="101"/>
                    <a:pt x="116" y="97"/>
                  </a:cubicBezTo>
                  <a:close/>
                  <a:moveTo>
                    <a:pt x="109" y="112"/>
                  </a:moveTo>
                  <a:cubicBezTo>
                    <a:pt x="109" y="112"/>
                    <a:pt x="109" y="112"/>
                    <a:pt x="109" y="112"/>
                  </a:cubicBezTo>
                  <a:cubicBezTo>
                    <a:pt x="104" y="114"/>
                    <a:pt x="99" y="117"/>
                    <a:pt x="95" y="120"/>
                  </a:cubicBezTo>
                  <a:cubicBezTo>
                    <a:pt x="93" y="122"/>
                    <a:pt x="90" y="123"/>
                    <a:pt x="88" y="124"/>
                  </a:cubicBezTo>
                  <a:cubicBezTo>
                    <a:pt x="87" y="125"/>
                    <a:pt x="85" y="126"/>
                    <a:pt x="84" y="126"/>
                  </a:cubicBezTo>
                  <a:cubicBezTo>
                    <a:pt x="84" y="126"/>
                    <a:pt x="84" y="126"/>
                    <a:pt x="84" y="126"/>
                  </a:cubicBezTo>
                  <a:cubicBezTo>
                    <a:pt x="84" y="126"/>
                    <a:pt x="83" y="126"/>
                    <a:pt x="83" y="126"/>
                  </a:cubicBezTo>
                  <a:cubicBezTo>
                    <a:pt x="84" y="126"/>
                    <a:pt x="87" y="124"/>
                    <a:pt x="87" y="124"/>
                  </a:cubicBezTo>
                  <a:cubicBezTo>
                    <a:pt x="95" y="118"/>
                    <a:pt x="104" y="113"/>
                    <a:pt x="112" y="107"/>
                  </a:cubicBezTo>
                  <a:cubicBezTo>
                    <a:pt x="111" y="109"/>
                    <a:pt x="110" y="110"/>
                    <a:pt x="109" y="112"/>
                  </a:cubicBezTo>
                  <a:close/>
                  <a:moveTo>
                    <a:pt x="78" y="125"/>
                  </a:moveTo>
                  <a:cubicBezTo>
                    <a:pt x="83" y="124"/>
                    <a:pt x="87" y="121"/>
                    <a:pt x="92" y="119"/>
                  </a:cubicBezTo>
                  <a:cubicBezTo>
                    <a:pt x="96" y="116"/>
                    <a:pt x="100" y="114"/>
                    <a:pt x="105" y="112"/>
                  </a:cubicBezTo>
                  <a:cubicBezTo>
                    <a:pt x="102" y="113"/>
                    <a:pt x="100" y="115"/>
                    <a:pt x="97" y="117"/>
                  </a:cubicBezTo>
                  <a:cubicBezTo>
                    <a:pt x="92" y="120"/>
                    <a:pt x="87" y="122"/>
                    <a:pt x="83" y="126"/>
                  </a:cubicBezTo>
                  <a:cubicBezTo>
                    <a:pt x="81" y="126"/>
                    <a:pt x="79" y="126"/>
                    <a:pt x="78" y="125"/>
                  </a:cubicBezTo>
                  <a:close/>
                  <a:moveTo>
                    <a:pt x="71" y="123"/>
                  </a:moveTo>
                  <a:cubicBezTo>
                    <a:pt x="82" y="118"/>
                    <a:pt x="92" y="113"/>
                    <a:pt x="103" y="108"/>
                  </a:cubicBezTo>
                  <a:cubicBezTo>
                    <a:pt x="101" y="109"/>
                    <a:pt x="99" y="110"/>
                    <a:pt x="98" y="111"/>
                  </a:cubicBezTo>
                  <a:cubicBezTo>
                    <a:pt x="90" y="116"/>
                    <a:pt x="83" y="120"/>
                    <a:pt x="76" y="125"/>
                  </a:cubicBezTo>
                  <a:cubicBezTo>
                    <a:pt x="74" y="124"/>
                    <a:pt x="73" y="124"/>
                    <a:pt x="71" y="123"/>
                  </a:cubicBezTo>
                  <a:close/>
                  <a:moveTo>
                    <a:pt x="112" y="106"/>
                  </a:moveTo>
                  <a:cubicBezTo>
                    <a:pt x="105" y="112"/>
                    <a:pt x="96" y="115"/>
                    <a:pt x="89" y="120"/>
                  </a:cubicBezTo>
                  <a:cubicBezTo>
                    <a:pt x="85" y="121"/>
                    <a:pt x="79" y="124"/>
                    <a:pt x="78" y="125"/>
                  </a:cubicBezTo>
                  <a:cubicBezTo>
                    <a:pt x="82" y="122"/>
                    <a:pt x="87" y="119"/>
                    <a:pt x="92" y="116"/>
                  </a:cubicBezTo>
                  <a:cubicBezTo>
                    <a:pt x="96" y="113"/>
                    <a:pt x="100" y="111"/>
                    <a:pt x="104" y="108"/>
                  </a:cubicBezTo>
                  <a:cubicBezTo>
                    <a:pt x="106" y="107"/>
                    <a:pt x="107" y="106"/>
                    <a:pt x="109" y="105"/>
                  </a:cubicBezTo>
                  <a:cubicBezTo>
                    <a:pt x="109" y="105"/>
                    <a:pt x="110" y="105"/>
                    <a:pt x="110" y="104"/>
                  </a:cubicBezTo>
                  <a:cubicBezTo>
                    <a:pt x="111" y="104"/>
                    <a:pt x="113" y="103"/>
                    <a:pt x="114" y="102"/>
                  </a:cubicBezTo>
                  <a:cubicBezTo>
                    <a:pt x="113" y="104"/>
                    <a:pt x="113" y="105"/>
                    <a:pt x="112" y="106"/>
                  </a:cubicBezTo>
                  <a:cubicBezTo>
                    <a:pt x="112" y="106"/>
                    <a:pt x="112" y="106"/>
                    <a:pt x="112" y="106"/>
                  </a:cubicBezTo>
                  <a:close/>
                  <a:moveTo>
                    <a:pt x="70" y="123"/>
                  </a:moveTo>
                  <a:cubicBezTo>
                    <a:pt x="69" y="122"/>
                    <a:pt x="68" y="122"/>
                    <a:pt x="67" y="121"/>
                  </a:cubicBezTo>
                  <a:cubicBezTo>
                    <a:pt x="73" y="118"/>
                    <a:pt x="79" y="116"/>
                    <a:pt x="85" y="113"/>
                  </a:cubicBezTo>
                  <a:cubicBezTo>
                    <a:pt x="80" y="116"/>
                    <a:pt x="75" y="119"/>
                    <a:pt x="70" y="123"/>
                  </a:cubicBezTo>
                  <a:close/>
                  <a:moveTo>
                    <a:pt x="85" y="126"/>
                  </a:moveTo>
                  <a:cubicBezTo>
                    <a:pt x="92" y="123"/>
                    <a:pt x="97" y="119"/>
                    <a:pt x="103" y="116"/>
                  </a:cubicBezTo>
                  <a:cubicBezTo>
                    <a:pt x="104" y="115"/>
                    <a:pt x="105" y="115"/>
                    <a:pt x="106" y="114"/>
                  </a:cubicBezTo>
                  <a:cubicBezTo>
                    <a:pt x="107" y="113"/>
                    <a:pt x="108" y="113"/>
                    <a:pt x="107" y="114"/>
                  </a:cubicBezTo>
                  <a:cubicBezTo>
                    <a:pt x="106" y="115"/>
                    <a:pt x="105" y="116"/>
                    <a:pt x="103" y="117"/>
                  </a:cubicBezTo>
                  <a:cubicBezTo>
                    <a:pt x="100" y="120"/>
                    <a:pt x="97" y="122"/>
                    <a:pt x="94" y="124"/>
                  </a:cubicBezTo>
                  <a:cubicBezTo>
                    <a:pt x="94" y="124"/>
                    <a:pt x="93" y="125"/>
                    <a:pt x="94" y="125"/>
                  </a:cubicBezTo>
                  <a:cubicBezTo>
                    <a:pt x="91" y="126"/>
                    <a:pt x="88" y="126"/>
                    <a:pt x="85" y="126"/>
                  </a:cubicBezTo>
                  <a:close/>
                  <a:moveTo>
                    <a:pt x="96" y="124"/>
                  </a:moveTo>
                  <a:cubicBezTo>
                    <a:pt x="98" y="122"/>
                    <a:pt x="101" y="121"/>
                    <a:pt x="103" y="119"/>
                  </a:cubicBezTo>
                  <a:cubicBezTo>
                    <a:pt x="102" y="120"/>
                    <a:pt x="101" y="120"/>
                    <a:pt x="100" y="121"/>
                  </a:cubicBezTo>
                  <a:cubicBezTo>
                    <a:pt x="99" y="122"/>
                    <a:pt x="97" y="123"/>
                    <a:pt x="96" y="124"/>
                  </a:cubicBezTo>
                  <a:close/>
                  <a:moveTo>
                    <a:pt x="116" y="97"/>
                  </a:moveTo>
                  <a:cubicBezTo>
                    <a:pt x="116" y="97"/>
                    <a:pt x="116" y="97"/>
                    <a:pt x="116" y="97"/>
                  </a:cubicBezTo>
                  <a:cubicBezTo>
                    <a:pt x="115" y="97"/>
                    <a:pt x="115" y="97"/>
                    <a:pt x="114" y="97"/>
                  </a:cubicBezTo>
                  <a:cubicBezTo>
                    <a:pt x="114" y="97"/>
                    <a:pt x="114" y="98"/>
                    <a:pt x="114" y="98"/>
                  </a:cubicBezTo>
                  <a:cubicBezTo>
                    <a:pt x="107" y="101"/>
                    <a:pt x="100" y="104"/>
                    <a:pt x="94" y="108"/>
                  </a:cubicBezTo>
                  <a:cubicBezTo>
                    <a:pt x="84" y="112"/>
                    <a:pt x="75" y="117"/>
                    <a:pt x="66" y="120"/>
                  </a:cubicBezTo>
                  <a:cubicBezTo>
                    <a:pt x="66" y="120"/>
                    <a:pt x="65" y="120"/>
                    <a:pt x="65" y="120"/>
                  </a:cubicBezTo>
                  <a:cubicBezTo>
                    <a:pt x="64" y="120"/>
                    <a:pt x="64" y="120"/>
                    <a:pt x="63" y="120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3" y="120"/>
                    <a:pt x="62" y="121"/>
                    <a:pt x="62" y="121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1" y="121"/>
                    <a:pt x="60" y="122"/>
                    <a:pt x="60" y="122"/>
                  </a:cubicBezTo>
                  <a:cubicBezTo>
                    <a:pt x="60" y="122"/>
                    <a:pt x="60" y="122"/>
                    <a:pt x="60" y="121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3" y="120"/>
                    <a:pt x="65" y="118"/>
                    <a:pt x="68" y="117"/>
                  </a:cubicBezTo>
                  <a:cubicBezTo>
                    <a:pt x="72" y="115"/>
                    <a:pt x="76" y="113"/>
                    <a:pt x="80" y="111"/>
                  </a:cubicBezTo>
                  <a:cubicBezTo>
                    <a:pt x="85" y="109"/>
                    <a:pt x="89" y="106"/>
                    <a:pt x="94" y="104"/>
                  </a:cubicBezTo>
                  <a:cubicBezTo>
                    <a:pt x="101" y="99"/>
                    <a:pt x="109" y="95"/>
                    <a:pt x="117" y="92"/>
                  </a:cubicBezTo>
                  <a:cubicBezTo>
                    <a:pt x="117" y="92"/>
                    <a:pt x="117" y="93"/>
                    <a:pt x="117" y="93"/>
                  </a:cubicBezTo>
                  <a:cubicBezTo>
                    <a:pt x="117" y="95"/>
                    <a:pt x="116" y="96"/>
                    <a:pt x="116" y="97"/>
                  </a:cubicBezTo>
                  <a:close/>
                  <a:moveTo>
                    <a:pt x="116" y="49"/>
                  </a:moveTo>
                  <a:cubicBezTo>
                    <a:pt x="107" y="54"/>
                    <a:pt x="97" y="57"/>
                    <a:pt x="87" y="61"/>
                  </a:cubicBezTo>
                  <a:cubicBezTo>
                    <a:pt x="85" y="62"/>
                    <a:pt x="82" y="63"/>
                    <a:pt x="80" y="64"/>
                  </a:cubicBezTo>
                  <a:cubicBezTo>
                    <a:pt x="77" y="65"/>
                    <a:pt x="74" y="66"/>
                    <a:pt x="71" y="67"/>
                  </a:cubicBezTo>
                  <a:cubicBezTo>
                    <a:pt x="57" y="72"/>
                    <a:pt x="44" y="78"/>
                    <a:pt x="31" y="83"/>
                  </a:cubicBezTo>
                  <a:cubicBezTo>
                    <a:pt x="25" y="86"/>
                    <a:pt x="18" y="89"/>
                    <a:pt x="12" y="92"/>
                  </a:cubicBezTo>
                  <a:cubicBezTo>
                    <a:pt x="19" y="88"/>
                    <a:pt x="26" y="85"/>
                    <a:pt x="33" y="82"/>
                  </a:cubicBezTo>
                  <a:cubicBezTo>
                    <a:pt x="41" y="79"/>
                    <a:pt x="47" y="75"/>
                    <a:pt x="55" y="72"/>
                  </a:cubicBezTo>
                  <a:cubicBezTo>
                    <a:pt x="62" y="69"/>
                    <a:pt x="70" y="66"/>
                    <a:pt x="78" y="62"/>
                  </a:cubicBezTo>
                  <a:cubicBezTo>
                    <a:pt x="86" y="59"/>
                    <a:pt x="93" y="56"/>
                    <a:pt x="101" y="52"/>
                  </a:cubicBezTo>
                  <a:cubicBezTo>
                    <a:pt x="102" y="51"/>
                    <a:pt x="102" y="51"/>
                    <a:pt x="103" y="50"/>
                  </a:cubicBezTo>
                  <a:cubicBezTo>
                    <a:pt x="107" y="49"/>
                    <a:pt x="111" y="48"/>
                    <a:pt x="114" y="45"/>
                  </a:cubicBezTo>
                  <a:cubicBezTo>
                    <a:pt x="114" y="46"/>
                    <a:pt x="115" y="48"/>
                    <a:pt x="116" y="49"/>
                  </a:cubicBezTo>
                  <a:close/>
                  <a:moveTo>
                    <a:pt x="109" y="37"/>
                  </a:moveTo>
                  <a:cubicBezTo>
                    <a:pt x="81" y="49"/>
                    <a:pt x="53" y="62"/>
                    <a:pt x="26" y="74"/>
                  </a:cubicBezTo>
                  <a:cubicBezTo>
                    <a:pt x="19" y="77"/>
                    <a:pt x="14" y="81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8" y="82"/>
                    <a:pt x="9" y="81"/>
                    <a:pt x="10" y="80"/>
                  </a:cubicBezTo>
                  <a:cubicBezTo>
                    <a:pt x="12" y="79"/>
                    <a:pt x="13" y="78"/>
                    <a:pt x="15" y="78"/>
                  </a:cubicBezTo>
                  <a:cubicBezTo>
                    <a:pt x="18" y="76"/>
                    <a:pt x="21" y="74"/>
                    <a:pt x="25" y="72"/>
                  </a:cubicBezTo>
                  <a:cubicBezTo>
                    <a:pt x="39" y="65"/>
                    <a:pt x="53" y="59"/>
                    <a:pt x="67" y="52"/>
                  </a:cubicBezTo>
                  <a:cubicBezTo>
                    <a:pt x="67" y="52"/>
                    <a:pt x="68" y="51"/>
                    <a:pt x="69" y="51"/>
                  </a:cubicBezTo>
                  <a:cubicBezTo>
                    <a:pt x="77" y="48"/>
                    <a:pt x="86" y="44"/>
                    <a:pt x="94" y="41"/>
                  </a:cubicBezTo>
                  <a:cubicBezTo>
                    <a:pt x="95" y="40"/>
                    <a:pt x="97" y="40"/>
                    <a:pt x="98" y="39"/>
                  </a:cubicBezTo>
                  <a:cubicBezTo>
                    <a:pt x="99" y="39"/>
                    <a:pt x="100" y="38"/>
                    <a:pt x="101" y="38"/>
                  </a:cubicBezTo>
                  <a:cubicBezTo>
                    <a:pt x="102" y="38"/>
                    <a:pt x="102" y="37"/>
                    <a:pt x="102" y="37"/>
                  </a:cubicBezTo>
                  <a:cubicBezTo>
                    <a:pt x="104" y="36"/>
                    <a:pt x="105" y="36"/>
                    <a:pt x="107" y="35"/>
                  </a:cubicBezTo>
                  <a:cubicBezTo>
                    <a:pt x="108" y="36"/>
                    <a:pt x="108" y="37"/>
                    <a:pt x="109" y="37"/>
                  </a:cubicBezTo>
                  <a:close/>
                  <a:moveTo>
                    <a:pt x="103" y="32"/>
                  </a:moveTo>
                  <a:cubicBezTo>
                    <a:pt x="100" y="33"/>
                    <a:pt x="96" y="35"/>
                    <a:pt x="93" y="36"/>
                  </a:cubicBezTo>
                  <a:cubicBezTo>
                    <a:pt x="91" y="37"/>
                    <a:pt x="90" y="37"/>
                    <a:pt x="89" y="38"/>
                  </a:cubicBezTo>
                  <a:cubicBezTo>
                    <a:pt x="84" y="40"/>
                    <a:pt x="78" y="42"/>
                    <a:pt x="73" y="44"/>
                  </a:cubicBezTo>
                  <a:cubicBezTo>
                    <a:pt x="61" y="49"/>
                    <a:pt x="49" y="54"/>
                    <a:pt x="37" y="59"/>
                  </a:cubicBezTo>
                  <a:cubicBezTo>
                    <a:pt x="32" y="61"/>
                    <a:pt x="27" y="63"/>
                    <a:pt x="23" y="65"/>
                  </a:cubicBezTo>
                  <a:cubicBezTo>
                    <a:pt x="18" y="68"/>
                    <a:pt x="13" y="71"/>
                    <a:pt x="7" y="73"/>
                  </a:cubicBezTo>
                  <a:cubicBezTo>
                    <a:pt x="3" y="75"/>
                    <a:pt x="10" y="72"/>
                    <a:pt x="11" y="71"/>
                  </a:cubicBezTo>
                  <a:cubicBezTo>
                    <a:pt x="13" y="70"/>
                    <a:pt x="15" y="68"/>
                    <a:pt x="18" y="67"/>
                  </a:cubicBezTo>
                  <a:cubicBezTo>
                    <a:pt x="23" y="64"/>
                    <a:pt x="29" y="60"/>
                    <a:pt x="34" y="57"/>
                  </a:cubicBezTo>
                  <a:cubicBezTo>
                    <a:pt x="45" y="52"/>
                    <a:pt x="56" y="47"/>
                    <a:pt x="68" y="42"/>
                  </a:cubicBezTo>
                  <a:cubicBezTo>
                    <a:pt x="73" y="39"/>
                    <a:pt x="79" y="37"/>
                    <a:pt x="85" y="34"/>
                  </a:cubicBezTo>
                  <a:cubicBezTo>
                    <a:pt x="89" y="33"/>
                    <a:pt x="94" y="31"/>
                    <a:pt x="98" y="28"/>
                  </a:cubicBezTo>
                  <a:cubicBezTo>
                    <a:pt x="99" y="29"/>
                    <a:pt x="99" y="29"/>
                    <a:pt x="100" y="30"/>
                  </a:cubicBezTo>
                  <a:cubicBezTo>
                    <a:pt x="101" y="30"/>
                    <a:pt x="102" y="31"/>
                    <a:pt x="103" y="32"/>
                  </a:cubicBezTo>
                  <a:close/>
                  <a:moveTo>
                    <a:pt x="74" y="21"/>
                  </a:moveTo>
                  <a:cubicBezTo>
                    <a:pt x="73" y="21"/>
                    <a:pt x="71" y="22"/>
                    <a:pt x="70" y="22"/>
                  </a:cubicBezTo>
                  <a:cubicBezTo>
                    <a:pt x="70" y="22"/>
                    <a:pt x="70" y="21"/>
                    <a:pt x="70" y="20"/>
                  </a:cubicBezTo>
                  <a:cubicBezTo>
                    <a:pt x="72" y="20"/>
                    <a:pt x="73" y="21"/>
                    <a:pt x="74" y="21"/>
                  </a:cubicBezTo>
                  <a:close/>
                  <a:moveTo>
                    <a:pt x="66" y="20"/>
                  </a:moveTo>
                  <a:cubicBezTo>
                    <a:pt x="66" y="20"/>
                    <a:pt x="66" y="20"/>
                    <a:pt x="66" y="21"/>
                  </a:cubicBezTo>
                  <a:cubicBezTo>
                    <a:pt x="48" y="28"/>
                    <a:pt x="30" y="38"/>
                    <a:pt x="14" y="48"/>
                  </a:cubicBezTo>
                  <a:cubicBezTo>
                    <a:pt x="13" y="48"/>
                    <a:pt x="12" y="49"/>
                    <a:pt x="11" y="50"/>
                  </a:cubicBezTo>
                  <a:cubicBezTo>
                    <a:pt x="11" y="50"/>
                    <a:pt x="11" y="50"/>
                    <a:pt x="11" y="49"/>
                  </a:cubicBezTo>
                  <a:cubicBezTo>
                    <a:pt x="11" y="49"/>
                    <a:pt x="11" y="49"/>
                    <a:pt x="12" y="49"/>
                  </a:cubicBezTo>
                  <a:cubicBezTo>
                    <a:pt x="14" y="47"/>
                    <a:pt x="16" y="46"/>
                    <a:pt x="19" y="44"/>
                  </a:cubicBezTo>
                  <a:cubicBezTo>
                    <a:pt x="23" y="42"/>
                    <a:pt x="27" y="39"/>
                    <a:pt x="32" y="36"/>
                  </a:cubicBezTo>
                  <a:cubicBezTo>
                    <a:pt x="42" y="31"/>
                    <a:pt x="52" y="26"/>
                    <a:pt x="62" y="20"/>
                  </a:cubicBezTo>
                  <a:cubicBezTo>
                    <a:pt x="64" y="20"/>
                    <a:pt x="65" y="20"/>
                    <a:pt x="66" y="20"/>
                  </a:cubicBezTo>
                  <a:close/>
                  <a:moveTo>
                    <a:pt x="38" y="25"/>
                  </a:moveTo>
                  <a:cubicBezTo>
                    <a:pt x="41" y="24"/>
                    <a:pt x="44" y="23"/>
                    <a:pt x="47" y="22"/>
                  </a:cubicBezTo>
                  <a:cubicBezTo>
                    <a:pt x="45" y="23"/>
                    <a:pt x="42" y="25"/>
                    <a:pt x="40" y="26"/>
                  </a:cubicBezTo>
                  <a:cubicBezTo>
                    <a:pt x="33" y="29"/>
                    <a:pt x="27" y="33"/>
                    <a:pt x="20" y="36"/>
                  </a:cubicBezTo>
                  <a:cubicBezTo>
                    <a:pt x="25" y="32"/>
                    <a:pt x="31" y="28"/>
                    <a:pt x="38" y="25"/>
                  </a:cubicBezTo>
                  <a:close/>
                  <a:moveTo>
                    <a:pt x="19" y="37"/>
                  </a:moveTo>
                  <a:cubicBezTo>
                    <a:pt x="19" y="38"/>
                    <a:pt x="20" y="38"/>
                    <a:pt x="20" y="38"/>
                  </a:cubicBezTo>
                  <a:cubicBezTo>
                    <a:pt x="26" y="34"/>
                    <a:pt x="33" y="30"/>
                    <a:pt x="40" y="27"/>
                  </a:cubicBezTo>
                  <a:cubicBezTo>
                    <a:pt x="43" y="25"/>
                    <a:pt x="46" y="23"/>
                    <a:pt x="50" y="22"/>
                  </a:cubicBezTo>
                  <a:cubicBezTo>
                    <a:pt x="51" y="22"/>
                    <a:pt x="51" y="22"/>
                    <a:pt x="52" y="21"/>
                  </a:cubicBezTo>
                  <a:cubicBezTo>
                    <a:pt x="52" y="21"/>
                    <a:pt x="53" y="21"/>
                    <a:pt x="53" y="21"/>
                  </a:cubicBezTo>
                  <a:cubicBezTo>
                    <a:pt x="51" y="22"/>
                    <a:pt x="49" y="23"/>
                    <a:pt x="47" y="24"/>
                  </a:cubicBezTo>
                  <a:cubicBezTo>
                    <a:pt x="37" y="29"/>
                    <a:pt x="26" y="34"/>
                    <a:pt x="17" y="40"/>
                  </a:cubicBezTo>
                  <a:cubicBezTo>
                    <a:pt x="18" y="39"/>
                    <a:pt x="18" y="38"/>
                    <a:pt x="19" y="37"/>
                  </a:cubicBezTo>
                  <a:close/>
                  <a:moveTo>
                    <a:pt x="8" y="85"/>
                  </a:moveTo>
                  <a:cubicBezTo>
                    <a:pt x="19" y="79"/>
                    <a:pt x="32" y="76"/>
                    <a:pt x="43" y="71"/>
                  </a:cubicBezTo>
                  <a:cubicBezTo>
                    <a:pt x="49" y="68"/>
                    <a:pt x="54" y="66"/>
                    <a:pt x="60" y="63"/>
                  </a:cubicBezTo>
                  <a:cubicBezTo>
                    <a:pt x="47" y="70"/>
                    <a:pt x="34" y="77"/>
                    <a:pt x="20" y="83"/>
                  </a:cubicBezTo>
                  <a:cubicBezTo>
                    <a:pt x="19" y="84"/>
                    <a:pt x="18" y="84"/>
                    <a:pt x="18" y="85"/>
                  </a:cubicBezTo>
                  <a:cubicBezTo>
                    <a:pt x="15" y="86"/>
                    <a:pt x="12" y="88"/>
                    <a:pt x="9" y="90"/>
                  </a:cubicBezTo>
                  <a:cubicBezTo>
                    <a:pt x="8" y="88"/>
                    <a:pt x="8" y="87"/>
                    <a:pt x="8" y="85"/>
                  </a:cubicBezTo>
                  <a:close/>
                </a:path>
              </a:pathLst>
            </a:custGeom>
            <a:blipFill dpi="0" rotWithShape="1">
              <a:blip r:embed="rId5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92" name="Freeform 86"/>
            <p:cNvSpPr>
              <a:spLocks noEditPoints="1"/>
            </p:cNvSpPr>
            <p:nvPr/>
          </p:nvSpPr>
          <p:spPr bwMode="auto">
            <a:xfrm>
              <a:off x="2816311" y="942237"/>
              <a:ext cx="363538" cy="387350"/>
            </a:xfrm>
            <a:custGeom>
              <a:avLst/>
              <a:gdLst>
                <a:gd name="T0" fmla="*/ 67 w 125"/>
                <a:gd name="T1" fmla="*/ 127 h 133"/>
                <a:gd name="T2" fmla="*/ 12 w 125"/>
                <a:gd name="T3" fmla="*/ 41 h 133"/>
                <a:gd name="T4" fmla="*/ 38 w 125"/>
                <a:gd name="T5" fmla="*/ 92 h 133"/>
                <a:gd name="T6" fmla="*/ 15 w 125"/>
                <a:gd name="T7" fmla="*/ 101 h 133"/>
                <a:gd name="T8" fmla="*/ 10 w 125"/>
                <a:gd name="T9" fmla="*/ 93 h 133"/>
                <a:gd name="T10" fmla="*/ 10 w 125"/>
                <a:gd name="T11" fmla="*/ 93 h 133"/>
                <a:gd name="T12" fmla="*/ 10 w 125"/>
                <a:gd name="T13" fmla="*/ 93 h 133"/>
                <a:gd name="T14" fmla="*/ 60 w 125"/>
                <a:gd name="T15" fmla="*/ 20 h 133"/>
                <a:gd name="T16" fmla="*/ 51 w 125"/>
                <a:gd name="T17" fmla="*/ 28 h 133"/>
                <a:gd name="T18" fmla="*/ 75 w 125"/>
                <a:gd name="T19" fmla="*/ 21 h 133"/>
                <a:gd name="T20" fmla="*/ 85 w 125"/>
                <a:gd name="T21" fmla="*/ 28 h 133"/>
                <a:gd name="T22" fmla="*/ 81 w 125"/>
                <a:gd name="T23" fmla="*/ 35 h 133"/>
                <a:gd name="T24" fmla="*/ 58 w 125"/>
                <a:gd name="T25" fmla="*/ 31 h 133"/>
                <a:gd name="T26" fmla="*/ 39 w 125"/>
                <a:gd name="T27" fmla="*/ 42 h 133"/>
                <a:gd name="T28" fmla="*/ 69 w 125"/>
                <a:gd name="T29" fmla="*/ 30 h 133"/>
                <a:gd name="T30" fmla="*/ 69 w 125"/>
                <a:gd name="T31" fmla="*/ 24 h 133"/>
                <a:gd name="T32" fmla="*/ 55 w 125"/>
                <a:gd name="T33" fmla="*/ 30 h 133"/>
                <a:gd name="T34" fmla="*/ 18 w 125"/>
                <a:gd name="T35" fmla="*/ 47 h 133"/>
                <a:gd name="T36" fmla="*/ 7 w 125"/>
                <a:gd name="T37" fmla="*/ 59 h 133"/>
                <a:gd name="T38" fmla="*/ 6 w 125"/>
                <a:gd name="T39" fmla="*/ 65 h 133"/>
                <a:gd name="T40" fmla="*/ 24 w 125"/>
                <a:gd name="T41" fmla="*/ 60 h 133"/>
                <a:gd name="T42" fmla="*/ 92 w 125"/>
                <a:gd name="T43" fmla="*/ 41 h 133"/>
                <a:gd name="T44" fmla="*/ 29 w 125"/>
                <a:gd name="T45" fmla="*/ 65 h 133"/>
                <a:gd name="T46" fmla="*/ 55 w 125"/>
                <a:gd name="T47" fmla="*/ 57 h 133"/>
                <a:gd name="T48" fmla="*/ 111 w 125"/>
                <a:gd name="T49" fmla="*/ 40 h 133"/>
                <a:gd name="T50" fmla="*/ 101 w 125"/>
                <a:gd name="T51" fmla="*/ 45 h 133"/>
                <a:gd name="T52" fmla="*/ 54 w 125"/>
                <a:gd name="T53" fmla="*/ 70 h 133"/>
                <a:gd name="T54" fmla="*/ 115 w 125"/>
                <a:gd name="T55" fmla="*/ 51 h 133"/>
                <a:gd name="T56" fmla="*/ 67 w 125"/>
                <a:gd name="T57" fmla="*/ 75 h 133"/>
                <a:gd name="T58" fmla="*/ 66 w 125"/>
                <a:gd name="T59" fmla="*/ 117 h 133"/>
                <a:gd name="T60" fmla="*/ 108 w 125"/>
                <a:gd name="T61" fmla="*/ 94 h 133"/>
                <a:gd name="T62" fmla="*/ 79 w 125"/>
                <a:gd name="T63" fmla="*/ 107 h 133"/>
                <a:gd name="T64" fmla="*/ 118 w 125"/>
                <a:gd name="T65" fmla="*/ 89 h 133"/>
                <a:gd name="T66" fmla="*/ 78 w 125"/>
                <a:gd name="T67" fmla="*/ 98 h 133"/>
                <a:gd name="T68" fmla="*/ 33 w 125"/>
                <a:gd name="T69" fmla="*/ 121 h 133"/>
                <a:gd name="T70" fmla="*/ 26 w 125"/>
                <a:gd name="T71" fmla="*/ 115 h 133"/>
                <a:gd name="T72" fmla="*/ 102 w 125"/>
                <a:gd name="T73" fmla="*/ 87 h 133"/>
                <a:gd name="T74" fmla="*/ 81 w 125"/>
                <a:gd name="T75" fmla="*/ 92 h 133"/>
                <a:gd name="T76" fmla="*/ 99 w 125"/>
                <a:gd name="T77" fmla="*/ 83 h 133"/>
                <a:gd name="T78" fmla="*/ 119 w 125"/>
                <a:gd name="T79" fmla="*/ 68 h 133"/>
                <a:gd name="T80" fmla="*/ 76 w 125"/>
                <a:gd name="T81" fmla="*/ 87 h 133"/>
                <a:gd name="T82" fmla="*/ 119 w 125"/>
                <a:gd name="T83" fmla="*/ 67 h 133"/>
                <a:gd name="T84" fmla="*/ 22 w 125"/>
                <a:gd name="T85" fmla="*/ 105 h 133"/>
                <a:gd name="T86" fmla="*/ 119 w 125"/>
                <a:gd name="T87" fmla="*/ 63 h 133"/>
                <a:gd name="T88" fmla="*/ 19 w 125"/>
                <a:gd name="T89" fmla="*/ 98 h 133"/>
                <a:gd name="T90" fmla="*/ 45 w 125"/>
                <a:gd name="T91" fmla="*/ 100 h 133"/>
                <a:gd name="T92" fmla="*/ 41 w 125"/>
                <a:gd name="T93" fmla="*/ 123 h 133"/>
                <a:gd name="T94" fmla="*/ 43 w 125"/>
                <a:gd name="T95" fmla="*/ 124 h 133"/>
                <a:gd name="T96" fmla="*/ 108 w 125"/>
                <a:gd name="T97" fmla="*/ 112 h 133"/>
                <a:gd name="T98" fmla="*/ 77 w 125"/>
                <a:gd name="T99" fmla="*/ 125 h 133"/>
                <a:gd name="T100" fmla="*/ 71 w 125"/>
                <a:gd name="T101" fmla="*/ 123 h 133"/>
                <a:gd name="T102" fmla="*/ 111 w 125"/>
                <a:gd name="T103" fmla="*/ 106 h 133"/>
                <a:gd name="T104" fmla="*/ 93 w 125"/>
                <a:gd name="T105" fmla="*/ 124 h 133"/>
                <a:gd name="T106" fmla="*/ 113 w 125"/>
                <a:gd name="T107" fmla="*/ 98 h 133"/>
                <a:gd name="T108" fmla="*/ 60 w 125"/>
                <a:gd name="T109" fmla="*/ 121 h 133"/>
                <a:gd name="T110" fmla="*/ 71 w 125"/>
                <a:gd name="T111" fmla="*/ 67 h 133"/>
                <a:gd name="T112" fmla="*/ 109 w 125"/>
                <a:gd name="T113" fmla="*/ 37 h 133"/>
                <a:gd name="T114" fmla="*/ 98 w 125"/>
                <a:gd name="T115" fmla="*/ 39 h 133"/>
                <a:gd name="T116" fmla="*/ 23 w 125"/>
                <a:gd name="T117" fmla="*/ 65 h 133"/>
                <a:gd name="T118" fmla="*/ 74 w 125"/>
                <a:gd name="T119" fmla="*/ 21 h 133"/>
                <a:gd name="T120" fmla="*/ 18 w 125"/>
                <a:gd name="T121" fmla="*/ 44 h 133"/>
                <a:gd name="T122" fmla="*/ 20 w 125"/>
                <a:gd name="T123" fmla="*/ 38 h 133"/>
                <a:gd name="T124" fmla="*/ 59 w 125"/>
                <a:gd name="T125" fmla="*/ 6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" h="133">
                  <a:moveTo>
                    <a:pt x="29" y="122"/>
                  </a:moveTo>
                  <a:cubicBezTo>
                    <a:pt x="39" y="128"/>
                    <a:pt x="50" y="127"/>
                    <a:pt x="60" y="125"/>
                  </a:cubicBezTo>
                  <a:cubicBezTo>
                    <a:pt x="59" y="126"/>
                    <a:pt x="58" y="128"/>
                    <a:pt x="58" y="130"/>
                  </a:cubicBezTo>
                  <a:cubicBezTo>
                    <a:pt x="57" y="132"/>
                    <a:pt x="59" y="133"/>
                    <a:pt x="60" y="131"/>
                  </a:cubicBezTo>
                  <a:cubicBezTo>
                    <a:pt x="60" y="131"/>
                    <a:pt x="61" y="130"/>
                    <a:pt x="61" y="129"/>
                  </a:cubicBezTo>
                  <a:cubicBezTo>
                    <a:pt x="61" y="129"/>
                    <a:pt x="61" y="130"/>
                    <a:pt x="61" y="130"/>
                  </a:cubicBezTo>
                  <a:cubicBezTo>
                    <a:pt x="62" y="131"/>
                    <a:pt x="64" y="131"/>
                    <a:pt x="64" y="130"/>
                  </a:cubicBezTo>
                  <a:cubicBezTo>
                    <a:pt x="64" y="129"/>
                    <a:pt x="64" y="129"/>
                    <a:pt x="64" y="129"/>
                  </a:cubicBezTo>
                  <a:cubicBezTo>
                    <a:pt x="65" y="130"/>
                    <a:pt x="67" y="130"/>
                    <a:pt x="67" y="128"/>
                  </a:cubicBezTo>
                  <a:cubicBezTo>
                    <a:pt x="67" y="128"/>
                    <a:pt x="67" y="128"/>
                    <a:pt x="67" y="127"/>
                  </a:cubicBezTo>
                  <a:cubicBezTo>
                    <a:pt x="67" y="127"/>
                    <a:pt x="68" y="126"/>
                    <a:pt x="68" y="125"/>
                  </a:cubicBezTo>
                  <a:cubicBezTo>
                    <a:pt x="77" y="129"/>
                    <a:pt x="87" y="131"/>
                    <a:pt x="96" y="127"/>
                  </a:cubicBezTo>
                  <a:cubicBezTo>
                    <a:pt x="106" y="122"/>
                    <a:pt x="112" y="113"/>
                    <a:pt x="117" y="102"/>
                  </a:cubicBezTo>
                  <a:cubicBezTo>
                    <a:pt x="124" y="83"/>
                    <a:pt x="125" y="58"/>
                    <a:pt x="114" y="39"/>
                  </a:cubicBezTo>
                  <a:cubicBezTo>
                    <a:pt x="105" y="25"/>
                    <a:pt x="87" y="19"/>
                    <a:pt x="71" y="18"/>
                  </a:cubicBezTo>
                  <a:cubicBezTo>
                    <a:pt x="72" y="12"/>
                    <a:pt x="76" y="7"/>
                    <a:pt x="80" y="4"/>
                  </a:cubicBezTo>
                  <a:cubicBezTo>
                    <a:pt x="82" y="3"/>
                    <a:pt x="81" y="0"/>
                    <a:pt x="79" y="1"/>
                  </a:cubicBezTo>
                  <a:cubicBezTo>
                    <a:pt x="73" y="5"/>
                    <a:pt x="70" y="11"/>
                    <a:pt x="68" y="18"/>
                  </a:cubicBezTo>
                  <a:cubicBezTo>
                    <a:pt x="66" y="18"/>
                    <a:pt x="64" y="18"/>
                    <a:pt x="63" y="18"/>
                  </a:cubicBezTo>
                  <a:cubicBezTo>
                    <a:pt x="43" y="18"/>
                    <a:pt x="23" y="25"/>
                    <a:pt x="12" y="41"/>
                  </a:cubicBezTo>
                  <a:cubicBezTo>
                    <a:pt x="0" y="57"/>
                    <a:pt x="0" y="78"/>
                    <a:pt x="8" y="96"/>
                  </a:cubicBezTo>
                  <a:cubicBezTo>
                    <a:pt x="13" y="106"/>
                    <a:pt x="20" y="115"/>
                    <a:pt x="29" y="122"/>
                  </a:cubicBezTo>
                  <a:close/>
                  <a:moveTo>
                    <a:pt x="18" y="107"/>
                  </a:moveTo>
                  <a:cubicBezTo>
                    <a:pt x="26" y="104"/>
                    <a:pt x="32" y="101"/>
                    <a:pt x="39" y="97"/>
                  </a:cubicBezTo>
                  <a:cubicBezTo>
                    <a:pt x="47" y="94"/>
                    <a:pt x="55" y="91"/>
                    <a:pt x="62" y="88"/>
                  </a:cubicBezTo>
                  <a:cubicBezTo>
                    <a:pt x="55" y="91"/>
                    <a:pt x="48" y="95"/>
                    <a:pt x="42" y="98"/>
                  </a:cubicBezTo>
                  <a:cubicBezTo>
                    <a:pt x="35" y="102"/>
                    <a:pt x="26" y="105"/>
                    <a:pt x="21" y="110"/>
                  </a:cubicBezTo>
                  <a:cubicBezTo>
                    <a:pt x="20" y="109"/>
                    <a:pt x="19" y="108"/>
                    <a:pt x="18" y="107"/>
                  </a:cubicBezTo>
                  <a:close/>
                  <a:moveTo>
                    <a:pt x="15" y="101"/>
                  </a:moveTo>
                  <a:cubicBezTo>
                    <a:pt x="22" y="101"/>
                    <a:pt x="31" y="95"/>
                    <a:pt x="38" y="92"/>
                  </a:cubicBezTo>
                  <a:cubicBezTo>
                    <a:pt x="46" y="88"/>
                    <a:pt x="55" y="85"/>
                    <a:pt x="64" y="81"/>
                  </a:cubicBezTo>
                  <a:cubicBezTo>
                    <a:pt x="73" y="76"/>
                    <a:pt x="83" y="72"/>
                    <a:pt x="93" y="68"/>
                  </a:cubicBezTo>
                  <a:cubicBezTo>
                    <a:pt x="98" y="66"/>
                    <a:pt x="103" y="64"/>
                    <a:pt x="109" y="62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03" y="65"/>
                    <a:pt x="98" y="67"/>
                    <a:pt x="93" y="69"/>
                  </a:cubicBezTo>
                  <a:cubicBezTo>
                    <a:pt x="85" y="72"/>
                    <a:pt x="76" y="76"/>
                    <a:pt x="67" y="80"/>
                  </a:cubicBezTo>
                  <a:cubicBezTo>
                    <a:pt x="59" y="83"/>
                    <a:pt x="50" y="88"/>
                    <a:pt x="42" y="92"/>
                  </a:cubicBezTo>
                  <a:cubicBezTo>
                    <a:pt x="38" y="94"/>
                    <a:pt x="34" y="97"/>
                    <a:pt x="30" y="99"/>
                  </a:cubicBezTo>
                  <a:cubicBezTo>
                    <a:pt x="26" y="102"/>
                    <a:pt x="21" y="103"/>
                    <a:pt x="18" y="106"/>
                  </a:cubicBezTo>
                  <a:cubicBezTo>
                    <a:pt x="16" y="104"/>
                    <a:pt x="15" y="103"/>
                    <a:pt x="15" y="101"/>
                  </a:cubicBezTo>
                  <a:close/>
                  <a:moveTo>
                    <a:pt x="12" y="97"/>
                  </a:moveTo>
                  <a:cubicBezTo>
                    <a:pt x="15" y="97"/>
                    <a:pt x="17" y="96"/>
                    <a:pt x="20" y="94"/>
                  </a:cubicBezTo>
                  <a:cubicBezTo>
                    <a:pt x="24" y="92"/>
                    <a:pt x="28" y="91"/>
                    <a:pt x="33" y="89"/>
                  </a:cubicBezTo>
                  <a:cubicBezTo>
                    <a:pt x="43" y="85"/>
                    <a:pt x="53" y="81"/>
                    <a:pt x="63" y="77"/>
                  </a:cubicBezTo>
                  <a:cubicBezTo>
                    <a:pt x="65" y="76"/>
                    <a:pt x="66" y="76"/>
                    <a:pt x="68" y="75"/>
                  </a:cubicBezTo>
                  <a:cubicBezTo>
                    <a:pt x="67" y="76"/>
                    <a:pt x="66" y="76"/>
                    <a:pt x="65" y="77"/>
                  </a:cubicBezTo>
                  <a:cubicBezTo>
                    <a:pt x="56" y="80"/>
                    <a:pt x="47" y="84"/>
                    <a:pt x="39" y="88"/>
                  </a:cubicBezTo>
                  <a:cubicBezTo>
                    <a:pt x="30" y="92"/>
                    <a:pt x="22" y="95"/>
                    <a:pt x="14" y="100"/>
                  </a:cubicBezTo>
                  <a:cubicBezTo>
                    <a:pt x="13" y="99"/>
                    <a:pt x="13" y="98"/>
                    <a:pt x="12" y="97"/>
                  </a:cubicBezTo>
                  <a:close/>
                  <a:moveTo>
                    <a:pt x="10" y="93"/>
                  </a:moveTo>
                  <a:cubicBezTo>
                    <a:pt x="10" y="93"/>
                    <a:pt x="10" y="93"/>
                    <a:pt x="10" y="93"/>
                  </a:cubicBezTo>
                  <a:cubicBezTo>
                    <a:pt x="14" y="92"/>
                    <a:pt x="18" y="90"/>
                    <a:pt x="21" y="89"/>
                  </a:cubicBezTo>
                  <a:cubicBezTo>
                    <a:pt x="26" y="86"/>
                    <a:pt x="31" y="84"/>
                    <a:pt x="36" y="82"/>
                  </a:cubicBezTo>
                  <a:cubicBezTo>
                    <a:pt x="45" y="78"/>
                    <a:pt x="55" y="74"/>
                    <a:pt x="64" y="70"/>
                  </a:cubicBezTo>
                  <a:cubicBezTo>
                    <a:pt x="65" y="70"/>
                    <a:pt x="67" y="69"/>
                    <a:pt x="68" y="69"/>
                  </a:cubicBezTo>
                  <a:cubicBezTo>
                    <a:pt x="65" y="70"/>
                    <a:pt x="63" y="71"/>
                    <a:pt x="60" y="72"/>
                  </a:cubicBezTo>
                  <a:cubicBezTo>
                    <a:pt x="51" y="76"/>
                    <a:pt x="42" y="80"/>
                    <a:pt x="33" y="84"/>
                  </a:cubicBezTo>
                  <a:cubicBezTo>
                    <a:pt x="29" y="86"/>
                    <a:pt x="26" y="88"/>
                    <a:pt x="22" y="90"/>
                  </a:cubicBezTo>
                  <a:cubicBezTo>
                    <a:pt x="18" y="92"/>
                    <a:pt x="15" y="94"/>
                    <a:pt x="12" y="96"/>
                  </a:cubicBezTo>
                  <a:cubicBezTo>
                    <a:pt x="11" y="95"/>
                    <a:pt x="11" y="94"/>
                    <a:pt x="10" y="93"/>
                  </a:cubicBezTo>
                  <a:close/>
                  <a:moveTo>
                    <a:pt x="18" y="85"/>
                  </a:moveTo>
                  <a:cubicBezTo>
                    <a:pt x="24" y="83"/>
                    <a:pt x="30" y="81"/>
                    <a:pt x="35" y="79"/>
                  </a:cubicBezTo>
                  <a:cubicBezTo>
                    <a:pt x="50" y="72"/>
                    <a:pt x="64" y="66"/>
                    <a:pt x="78" y="60"/>
                  </a:cubicBezTo>
                  <a:cubicBezTo>
                    <a:pt x="84" y="58"/>
                    <a:pt x="90" y="56"/>
                    <a:pt x="95" y="54"/>
                  </a:cubicBezTo>
                  <a:cubicBezTo>
                    <a:pt x="94" y="54"/>
                    <a:pt x="92" y="55"/>
                    <a:pt x="91" y="56"/>
                  </a:cubicBezTo>
                  <a:cubicBezTo>
                    <a:pt x="81" y="61"/>
                    <a:pt x="71" y="65"/>
                    <a:pt x="61" y="69"/>
                  </a:cubicBezTo>
                  <a:cubicBezTo>
                    <a:pt x="52" y="72"/>
                    <a:pt x="44" y="76"/>
                    <a:pt x="36" y="80"/>
                  </a:cubicBezTo>
                  <a:cubicBezTo>
                    <a:pt x="32" y="82"/>
                    <a:pt x="28" y="83"/>
                    <a:pt x="24" y="85"/>
                  </a:cubicBezTo>
                  <a:cubicBezTo>
                    <a:pt x="19" y="87"/>
                    <a:pt x="15" y="90"/>
                    <a:pt x="10" y="92"/>
                  </a:cubicBezTo>
                  <a:cubicBezTo>
                    <a:pt x="10" y="92"/>
                    <a:pt x="10" y="93"/>
                    <a:pt x="10" y="93"/>
                  </a:cubicBezTo>
                  <a:cubicBezTo>
                    <a:pt x="10" y="92"/>
                    <a:pt x="9" y="91"/>
                    <a:pt x="9" y="90"/>
                  </a:cubicBezTo>
                  <a:cubicBezTo>
                    <a:pt x="12" y="89"/>
                    <a:pt x="15" y="87"/>
                    <a:pt x="18" y="85"/>
                  </a:cubicBezTo>
                  <a:close/>
                  <a:moveTo>
                    <a:pt x="60" y="20"/>
                  </a:moveTo>
                  <a:cubicBezTo>
                    <a:pt x="45" y="27"/>
                    <a:pt x="30" y="35"/>
                    <a:pt x="16" y="42"/>
                  </a:cubicBezTo>
                  <a:cubicBezTo>
                    <a:pt x="15" y="42"/>
                    <a:pt x="15" y="43"/>
                    <a:pt x="14" y="43"/>
                  </a:cubicBezTo>
                  <a:cubicBezTo>
                    <a:pt x="15" y="43"/>
                    <a:pt x="15" y="42"/>
                    <a:pt x="15" y="42"/>
                  </a:cubicBezTo>
                  <a:cubicBezTo>
                    <a:pt x="17" y="41"/>
                    <a:pt x="18" y="40"/>
                    <a:pt x="20" y="39"/>
                  </a:cubicBezTo>
                  <a:cubicBezTo>
                    <a:pt x="23" y="37"/>
                    <a:pt x="27" y="34"/>
                    <a:pt x="31" y="32"/>
                  </a:cubicBezTo>
                  <a:cubicBezTo>
                    <a:pt x="39" y="28"/>
                    <a:pt x="47" y="25"/>
                    <a:pt x="55" y="21"/>
                  </a:cubicBezTo>
                  <a:cubicBezTo>
                    <a:pt x="56" y="21"/>
                    <a:pt x="58" y="21"/>
                    <a:pt x="60" y="20"/>
                  </a:cubicBezTo>
                  <a:close/>
                  <a:moveTo>
                    <a:pt x="14" y="44"/>
                  </a:moveTo>
                  <a:cubicBezTo>
                    <a:pt x="21" y="41"/>
                    <a:pt x="28" y="37"/>
                    <a:pt x="35" y="33"/>
                  </a:cubicBezTo>
                  <a:cubicBezTo>
                    <a:pt x="40" y="31"/>
                    <a:pt x="44" y="29"/>
                    <a:pt x="48" y="26"/>
                  </a:cubicBezTo>
                  <a:cubicBezTo>
                    <a:pt x="50" y="26"/>
                    <a:pt x="51" y="25"/>
                    <a:pt x="53" y="24"/>
                  </a:cubicBezTo>
                  <a:cubicBezTo>
                    <a:pt x="39" y="32"/>
                    <a:pt x="25" y="40"/>
                    <a:pt x="11" y="48"/>
                  </a:cubicBezTo>
                  <a:cubicBezTo>
                    <a:pt x="12" y="47"/>
                    <a:pt x="13" y="45"/>
                    <a:pt x="14" y="44"/>
                  </a:cubicBezTo>
                  <a:close/>
                  <a:moveTo>
                    <a:pt x="10" y="50"/>
                  </a:moveTo>
                  <a:cubicBezTo>
                    <a:pt x="14" y="49"/>
                    <a:pt x="17" y="47"/>
                    <a:pt x="20" y="45"/>
                  </a:cubicBezTo>
                  <a:cubicBezTo>
                    <a:pt x="25" y="42"/>
                    <a:pt x="30" y="39"/>
                    <a:pt x="35" y="37"/>
                  </a:cubicBezTo>
                  <a:cubicBezTo>
                    <a:pt x="40" y="34"/>
                    <a:pt x="46" y="31"/>
                    <a:pt x="51" y="28"/>
                  </a:cubicBezTo>
                  <a:cubicBezTo>
                    <a:pt x="46" y="31"/>
                    <a:pt x="41" y="34"/>
                    <a:pt x="37" y="36"/>
                  </a:cubicBezTo>
                  <a:cubicBezTo>
                    <a:pt x="31" y="39"/>
                    <a:pt x="26" y="42"/>
                    <a:pt x="21" y="45"/>
                  </a:cubicBezTo>
                  <a:cubicBezTo>
                    <a:pt x="18" y="46"/>
                    <a:pt x="15" y="48"/>
                    <a:pt x="12" y="50"/>
                  </a:cubicBezTo>
                  <a:cubicBezTo>
                    <a:pt x="11" y="50"/>
                    <a:pt x="11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lose/>
                  <a:moveTo>
                    <a:pt x="75" y="21"/>
                  </a:moveTo>
                  <a:cubicBezTo>
                    <a:pt x="77" y="21"/>
                    <a:pt x="80" y="22"/>
                    <a:pt x="82" y="22"/>
                  </a:cubicBezTo>
                  <a:cubicBezTo>
                    <a:pt x="77" y="24"/>
                    <a:pt x="73" y="26"/>
                    <a:pt x="69" y="28"/>
                  </a:cubicBezTo>
                  <a:cubicBezTo>
                    <a:pt x="69" y="27"/>
                    <a:pt x="69" y="26"/>
                    <a:pt x="69" y="25"/>
                  </a:cubicBezTo>
                  <a:cubicBezTo>
                    <a:pt x="71" y="23"/>
                    <a:pt x="73" y="22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lose/>
                  <a:moveTo>
                    <a:pt x="97" y="28"/>
                  </a:moveTo>
                  <a:cubicBezTo>
                    <a:pt x="82" y="34"/>
                    <a:pt x="68" y="40"/>
                    <a:pt x="54" y="46"/>
                  </a:cubicBezTo>
                  <a:cubicBezTo>
                    <a:pt x="41" y="52"/>
                    <a:pt x="28" y="58"/>
                    <a:pt x="15" y="65"/>
                  </a:cubicBezTo>
                  <a:cubicBezTo>
                    <a:pt x="12" y="66"/>
                    <a:pt x="8" y="68"/>
                    <a:pt x="6" y="69"/>
                  </a:cubicBezTo>
                  <a:cubicBezTo>
                    <a:pt x="9" y="67"/>
                    <a:pt x="12" y="65"/>
                    <a:pt x="14" y="64"/>
                  </a:cubicBezTo>
                  <a:cubicBezTo>
                    <a:pt x="21" y="60"/>
                    <a:pt x="27" y="56"/>
                    <a:pt x="34" y="53"/>
                  </a:cubicBezTo>
                  <a:cubicBezTo>
                    <a:pt x="46" y="47"/>
                    <a:pt x="58" y="41"/>
                    <a:pt x="71" y="35"/>
                  </a:cubicBezTo>
                  <a:cubicBezTo>
                    <a:pt x="76" y="35"/>
                    <a:pt x="81" y="33"/>
                    <a:pt x="86" y="31"/>
                  </a:cubicBezTo>
                  <a:cubicBezTo>
                    <a:pt x="87" y="31"/>
                    <a:pt x="86" y="28"/>
                    <a:pt x="85" y="28"/>
                  </a:cubicBezTo>
                  <a:cubicBezTo>
                    <a:pt x="83" y="29"/>
                    <a:pt x="81" y="30"/>
                    <a:pt x="80" y="30"/>
                  </a:cubicBezTo>
                  <a:cubicBezTo>
                    <a:pt x="80" y="30"/>
                    <a:pt x="81" y="30"/>
                    <a:pt x="82" y="29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4" y="28"/>
                    <a:pt x="86" y="27"/>
                    <a:pt x="88" y="26"/>
                  </a:cubicBezTo>
                  <a:cubicBezTo>
                    <a:pt x="89" y="26"/>
                    <a:pt x="89" y="25"/>
                    <a:pt x="89" y="25"/>
                  </a:cubicBezTo>
                  <a:cubicBezTo>
                    <a:pt x="89" y="25"/>
                    <a:pt x="89" y="25"/>
                    <a:pt x="90" y="25"/>
                  </a:cubicBezTo>
                  <a:cubicBezTo>
                    <a:pt x="92" y="25"/>
                    <a:pt x="94" y="26"/>
                    <a:pt x="97" y="28"/>
                  </a:cubicBezTo>
                  <a:close/>
                  <a:moveTo>
                    <a:pt x="97" y="28"/>
                  </a:moveTo>
                  <a:cubicBezTo>
                    <a:pt x="97" y="28"/>
                    <a:pt x="96" y="28"/>
                    <a:pt x="96" y="29"/>
                  </a:cubicBezTo>
                  <a:cubicBezTo>
                    <a:pt x="91" y="31"/>
                    <a:pt x="86" y="33"/>
                    <a:pt x="81" y="35"/>
                  </a:cubicBezTo>
                  <a:cubicBezTo>
                    <a:pt x="83" y="34"/>
                    <a:pt x="85" y="33"/>
                    <a:pt x="87" y="33"/>
                  </a:cubicBezTo>
                  <a:cubicBezTo>
                    <a:pt x="89" y="32"/>
                    <a:pt x="91" y="31"/>
                    <a:pt x="94" y="30"/>
                  </a:cubicBezTo>
                  <a:cubicBezTo>
                    <a:pt x="94" y="29"/>
                    <a:pt x="96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lose/>
                  <a:moveTo>
                    <a:pt x="62" y="35"/>
                  </a:moveTo>
                  <a:cubicBezTo>
                    <a:pt x="64" y="35"/>
                    <a:pt x="66" y="35"/>
                    <a:pt x="67" y="35"/>
                  </a:cubicBezTo>
                  <a:cubicBezTo>
                    <a:pt x="55" y="41"/>
                    <a:pt x="42" y="46"/>
                    <a:pt x="29" y="52"/>
                  </a:cubicBezTo>
                  <a:cubicBezTo>
                    <a:pt x="40" y="47"/>
                    <a:pt x="51" y="41"/>
                    <a:pt x="61" y="35"/>
                  </a:cubicBezTo>
                  <a:cubicBezTo>
                    <a:pt x="62" y="35"/>
                    <a:pt x="62" y="35"/>
                    <a:pt x="62" y="35"/>
                  </a:cubicBezTo>
                  <a:close/>
                  <a:moveTo>
                    <a:pt x="58" y="31"/>
                  </a:moveTo>
                  <a:cubicBezTo>
                    <a:pt x="61" y="29"/>
                    <a:pt x="64" y="28"/>
                    <a:pt x="66" y="26"/>
                  </a:cubicBezTo>
                  <a:cubicBezTo>
                    <a:pt x="66" y="27"/>
                    <a:pt x="66" y="28"/>
                    <a:pt x="66" y="29"/>
                  </a:cubicBezTo>
                  <a:cubicBezTo>
                    <a:pt x="65" y="30"/>
                    <a:pt x="63" y="31"/>
                    <a:pt x="61" y="32"/>
                  </a:cubicBezTo>
                  <a:cubicBezTo>
                    <a:pt x="60" y="32"/>
                    <a:pt x="59" y="31"/>
                    <a:pt x="58" y="31"/>
                  </a:cubicBezTo>
                  <a:close/>
                  <a:moveTo>
                    <a:pt x="57" y="34"/>
                  </a:moveTo>
                  <a:cubicBezTo>
                    <a:pt x="53" y="36"/>
                    <a:pt x="48" y="38"/>
                    <a:pt x="44" y="40"/>
                  </a:cubicBezTo>
                  <a:cubicBezTo>
                    <a:pt x="33" y="46"/>
                    <a:pt x="21" y="51"/>
                    <a:pt x="10" y="57"/>
                  </a:cubicBezTo>
                  <a:cubicBezTo>
                    <a:pt x="10" y="57"/>
                    <a:pt x="10" y="57"/>
                    <a:pt x="11" y="57"/>
                  </a:cubicBezTo>
                  <a:cubicBezTo>
                    <a:pt x="14" y="56"/>
                    <a:pt x="17" y="54"/>
                    <a:pt x="20" y="52"/>
                  </a:cubicBezTo>
                  <a:cubicBezTo>
                    <a:pt x="26" y="48"/>
                    <a:pt x="33" y="45"/>
                    <a:pt x="39" y="42"/>
                  </a:cubicBezTo>
                  <a:cubicBezTo>
                    <a:pt x="44" y="39"/>
                    <a:pt x="50" y="36"/>
                    <a:pt x="55" y="33"/>
                  </a:cubicBezTo>
                  <a:cubicBezTo>
                    <a:pt x="56" y="33"/>
                    <a:pt x="57" y="34"/>
                    <a:pt x="57" y="34"/>
                  </a:cubicBezTo>
                  <a:close/>
                  <a:moveTo>
                    <a:pt x="66" y="30"/>
                  </a:moveTo>
                  <a:cubicBezTo>
                    <a:pt x="66" y="31"/>
                    <a:pt x="66" y="31"/>
                    <a:pt x="67" y="32"/>
                  </a:cubicBezTo>
                  <a:cubicBezTo>
                    <a:pt x="66" y="32"/>
                    <a:pt x="66" y="32"/>
                    <a:pt x="65" y="32"/>
                  </a:cubicBezTo>
                  <a:cubicBezTo>
                    <a:pt x="64" y="32"/>
                    <a:pt x="64" y="32"/>
                    <a:pt x="63" y="32"/>
                  </a:cubicBezTo>
                  <a:cubicBezTo>
                    <a:pt x="64" y="31"/>
                    <a:pt x="65" y="31"/>
                    <a:pt x="66" y="30"/>
                  </a:cubicBezTo>
                  <a:close/>
                  <a:moveTo>
                    <a:pt x="69" y="29"/>
                  </a:moveTo>
                  <a:cubicBezTo>
                    <a:pt x="73" y="27"/>
                    <a:pt x="77" y="25"/>
                    <a:pt x="80" y="23"/>
                  </a:cubicBezTo>
                  <a:cubicBezTo>
                    <a:pt x="77" y="25"/>
                    <a:pt x="73" y="28"/>
                    <a:pt x="69" y="30"/>
                  </a:cubicBezTo>
                  <a:cubicBezTo>
                    <a:pt x="69" y="30"/>
                    <a:pt x="69" y="29"/>
                    <a:pt x="69" y="29"/>
                  </a:cubicBezTo>
                  <a:close/>
                  <a:moveTo>
                    <a:pt x="82" y="28"/>
                  </a:moveTo>
                  <a:cubicBezTo>
                    <a:pt x="80" y="29"/>
                    <a:pt x="77" y="30"/>
                    <a:pt x="75" y="31"/>
                  </a:cubicBezTo>
                  <a:cubicBezTo>
                    <a:pt x="73" y="32"/>
                    <a:pt x="71" y="32"/>
                    <a:pt x="69" y="32"/>
                  </a:cubicBezTo>
                  <a:cubicBezTo>
                    <a:pt x="69" y="32"/>
                    <a:pt x="69" y="31"/>
                    <a:pt x="69" y="31"/>
                  </a:cubicBezTo>
                  <a:cubicBezTo>
                    <a:pt x="74" y="29"/>
                    <a:pt x="78" y="26"/>
                    <a:pt x="82" y="23"/>
                  </a:cubicBezTo>
                  <a:cubicBezTo>
                    <a:pt x="82" y="23"/>
                    <a:pt x="82" y="22"/>
                    <a:pt x="82" y="22"/>
                  </a:cubicBezTo>
                  <a:cubicBezTo>
                    <a:pt x="85" y="23"/>
                    <a:pt x="87" y="23"/>
                    <a:pt x="89" y="24"/>
                  </a:cubicBezTo>
                  <a:cubicBezTo>
                    <a:pt x="86" y="26"/>
                    <a:pt x="84" y="27"/>
                    <a:pt x="82" y="28"/>
                  </a:cubicBezTo>
                  <a:close/>
                  <a:moveTo>
                    <a:pt x="69" y="24"/>
                  </a:moveTo>
                  <a:cubicBezTo>
                    <a:pt x="69" y="24"/>
                    <a:pt x="69" y="24"/>
                    <a:pt x="69" y="24"/>
                  </a:cubicBezTo>
                  <a:cubicBezTo>
                    <a:pt x="71" y="23"/>
                    <a:pt x="72" y="22"/>
                    <a:pt x="73" y="21"/>
                  </a:cubicBezTo>
                  <a:cubicBezTo>
                    <a:pt x="72" y="22"/>
                    <a:pt x="71" y="23"/>
                    <a:pt x="69" y="24"/>
                  </a:cubicBezTo>
                  <a:close/>
                  <a:moveTo>
                    <a:pt x="66" y="25"/>
                  </a:moveTo>
                  <a:cubicBezTo>
                    <a:pt x="63" y="27"/>
                    <a:pt x="60" y="29"/>
                    <a:pt x="57" y="31"/>
                  </a:cubicBezTo>
                  <a:cubicBezTo>
                    <a:pt x="57" y="31"/>
                    <a:pt x="57" y="31"/>
                    <a:pt x="56" y="30"/>
                  </a:cubicBezTo>
                  <a:cubicBezTo>
                    <a:pt x="60" y="29"/>
                    <a:pt x="63" y="27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close/>
                  <a:moveTo>
                    <a:pt x="60" y="27"/>
                  </a:moveTo>
                  <a:cubicBezTo>
                    <a:pt x="59" y="28"/>
                    <a:pt x="57" y="29"/>
                    <a:pt x="55" y="30"/>
                  </a:cubicBezTo>
                  <a:cubicBezTo>
                    <a:pt x="55" y="30"/>
                    <a:pt x="54" y="29"/>
                    <a:pt x="53" y="29"/>
                  </a:cubicBezTo>
                  <a:cubicBezTo>
                    <a:pt x="52" y="28"/>
                    <a:pt x="50" y="31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49" y="33"/>
                    <a:pt x="46" y="34"/>
                    <a:pt x="43" y="36"/>
                  </a:cubicBezTo>
                  <a:cubicBezTo>
                    <a:pt x="38" y="38"/>
                    <a:pt x="32" y="41"/>
                    <a:pt x="27" y="43"/>
                  </a:cubicBezTo>
                  <a:cubicBezTo>
                    <a:pt x="21" y="46"/>
                    <a:pt x="16" y="50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1"/>
                    <a:pt x="12" y="50"/>
                    <a:pt x="12" y="50"/>
                  </a:cubicBezTo>
                  <a:cubicBezTo>
                    <a:pt x="14" y="50"/>
                    <a:pt x="16" y="48"/>
                    <a:pt x="18" y="47"/>
                  </a:cubicBezTo>
                  <a:cubicBezTo>
                    <a:pt x="24" y="44"/>
                    <a:pt x="30" y="41"/>
                    <a:pt x="35" y="38"/>
                  </a:cubicBezTo>
                  <a:cubicBezTo>
                    <a:pt x="46" y="32"/>
                    <a:pt x="56" y="26"/>
                    <a:pt x="67" y="21"/>
                  </a:cubicBezTo>
                  <a:cubicBezTo>
                    <a:pt x="67" y="22"/>
                    <a:pt x="67" y="23"/>
                    <a:pt x="67" y="24"/>
                  </a:cubicBezTo>
                  <a:cubicBezTo>
                    <a:pt x="64" y="25"/>
                    <a:pt x="62" y="26"/>
                    <a:pt x="60" y="27"/>
                  </a:cubicBezTo>
                  <a:close/>
                  <a:moveTo>
                    <a:pt x="9" y="52"/>
                  </a:moveTo>
                  <a:cubicBezTo>
                    <a:pt x="13" y="51"/>
                    <a:pt x="16" y="50"/>
                    <a:pt x="19" y="48"/>
                  </a:cubicBezTo>
                  <a:cubicBezTo>
                    <a:pt x="25" y="45"/>
                    <a:pt x="31" y="42"/>
                    <a:pt x="37" y="39"/>
                  </a:cubicBezTo>
                  <a:cubicBezTo>
                    <a:pt x="42" y="37"/>
                    <a:pt x="48" y="35"/>
                    <a:pt x="53" y="32"/>
                  </a:cubicBezTo>
                  <a:cubicBezTo>
                    <a:pt x="53" y="32"/>
                    <a:pt x="54" y="32"/>
                    <a:pt x="54" y="33"/>
                  </a:cubicBezTo>
                  <a:cubicBezTo>
                    <a:pt x="38" y="41"/>
                    <a:pt x="22" y="49"/>
                    <a:pt x="7" y="59"/>
                  </a:cubicBezTo>
                  <a:cubicBezTo>
                    <a:pt x="8" y="56"/>
                    <a:pt x="8" y="54"/>
                    <a:pt x="9" y="52"/>
                  </a:cubicBezTo>
                  <a:close/>
                  <a:moveTo>
                    <a:pt x="7" y="60"/>
                  </a:moveTo>
                  <a:cubicBezTo>
                    <a:pt x="11" y="59"/>
                    <a:pt x="16" y="55"/>
                    <a:pt x="20" y="53"/>
                  </a:cubicBezTo>
                  <a:cubicBezTo>
                    <a:pt x="26" y="50"/>
                    <a:pt x="33" y="46"/>
                    <a:pt x="39" y="43"/>
                  </a:cubicBezTo>
                  <a:cubicBezTo>
                    <a:pt x="46" y="40"/>
                    <a:pt x="52" y="37"/>
                    <a:pt x="58" y="34"/>
                  </a:cubicBezTo>
                  <a:cubicBezTo>
                    <a:pt x="59" y="34"/>
                    <a:pt x="60" y="35"/>
                    <a:pt x="61" y="35"/>
                  </a:cubicBezTo>
                  <a:cubicBezTo>
                    <a:pt x="55" y="38"/>
                    <a:pt x="49" y="41"/>
                    <a:pt x="43" y="44"/>
                  </a:cubicBezTo>
                  <a:cubicBezTo>
                    <a:pt x="34" y="49"/>
                    <a:pt x="25" y="54"/>
                    <a:pt x="16" y="59"/>
                  </a:cubicBezTo>
                  <a:cubicBezTo>
                    <a:pt x="14" y="60"/>
                    <a:pt x="13" y="61"/>
                    <a:pt x="11" y="62"/>
                  </a:cubicBezTo>
                  <a:cubicBezTo>
                    <a:pt x="9" y="63"/>
                    <a:pt x="7" y="64"/>
                    <a:pt x="6" y="65"/>
                  </a:cubicBezTo>
                  <a:cubicBezTo>
                    <a:pt x="6" y="63"/>
                    <a:pt x="6" y="62"/>
                    <a:pt x="7" y="60"/>
                  </a:cubicBezTo>
                  <a:close/>
                  <a:moveTo>
                    <a:pt x="12" y="62"/>
                  </a:moveTo>
                  <a:cubicBezTo>
                    <a:pt x="15" y="60"/>
                    <a:pt x="19" y="58"/>
                    <a:pt x="22" y="57"/>
                  </a:cubicBezTo>
                  <a:cubicBezTo>
                    <a:pt x="30" y="53"/>
                    <a:pt x="38" y="49"/>
                    <a:pt x="46" y="45"/>
                  </a:cubicBezTo>
                  <a:cubicBezTo>
                    <a:pt x="52" y="43"/>
                    <a:pt x="57" y="40"/>
                    <a:pt x="63" y="38"/>
                  </a:cubicBezTo>
                  <a:cubicBezTo>
                    <a:pt x="43" y="48"/>
                    <a:pt x="23" y="56"/>
                    <a:pt x="5" y="69"/>
                  </a:cubicBezTo>
                  <a:cubicBezTo>
                    <a:pt x="5" y="68"/>
                    <a:pt x="6" y="67"/>
                    <a:pt x="6" y="66"/>
                  </a:cubicBezTo>
                  <a:cubicBezTo>
                    <a:pt x="8" y="65"/>
                    <a:pt x="10" y="63"/>
                    <a:pt x="12" y="62"/>
                  </a:cubicBezTo>
                  <a:close/>
                  <a:moveTo>
                    <a:pt x="5" y="70"/>
                  </a:moveTo>
                  <a:cubicBezTo>
                    <a:pt x="12" y="67"/>
                    <a:pt x="18" y="64"/>
                    <a:pt x="24" y="60"/>
                  </a:cubicBezTo>
                  <a:cubicBezTo>
                    <a:pt x="32" y="56"/>
                    <a:pt x="41" y="52"/>
                    <a:pt x="49" y="49"/>
                  </a:cubicBezTo>
                  <a:cubicBezTo>
                    <a:pt x="53" y="47"/>
                    <a:pt x="56" y="46"/>
                    <a:pt x="60" y="44"/>
                  </a:cubicBezTo>
                  <a:cubicBezTo>
                    <a:pt x="56" y="46"/>
                    <a:pt x="53" y="47"/>
                    <a:pt x="50" y="49"/>
                  </a:cubicBezTo>
                  <a:cubicBezTo>
                    <a:pt x="42" y="53"/>
                    <a:pt x="34" y="57"/>
                    <a:pt x="26" y="61"/>
                  </a:cubicBezTo>
                  <a:cubicBezTo>
                    <a:pt x="19" y="65"/>
                    <a:pt x="12" y="69"/>
                    <a:pt x="5" y="73"/>
                  </a:cubicBezTo>
                  <a:cubicBezTo>
                    <a:pt x="5" y="72"/>
                    <a:pt x="5" y="71"/>
                    <a:pt x="5" y="70"/>
                  </a:cubicBezTo>
                  <a:close/>
                  <a:moveTo>
                    <a:pt x="104" y="32"/>
                  </a:moveTo>
                  <a:cubicBezTo>
                    <a:pt x="104" y="33"/>
                    <a:pt x="105" y="34"/>
                    <a:pt x="106" y="35"/>
                  </a:cubicBezTo>
                  <a:cubicBezTo>
                    <a:pt x="104" y="35"/>
                    <a:pt x="103" y="36"/>
                    <a:pt x="101" y="37"/>
                  </a:cubicBezTo>
                  <a:cubicBezTo>
                    <a:pt x="98" y="38"/>
                    <a:pt x="95" y="39"/>
                    <a:pt x="92" y="41"/>
                  </a:cubicBezTo>
                  <a:cubicBezTo>
                    <a:pt x="88" y="42"/>
                    <a:pt x="85" y="43"/>
                    <a:pt x="82" y="44"/>
                  </a:cubicBezTo>
                  <a:cubicBezTo>
                    <a:pt x="78" y="46"/>
                    <a:pt x="74" y="48"/>
                    <a:pt x="70" y="49"/>
                  </a:cubicBezTo>
                  <a:cubicBezTo>
                    <a:pt x="67" y="51"/>
                    <a:pt x="63" y="52"/>
                    <a:pt x="60" y="54"/>
                  </a:cubicBezTo>
                  <a:cubicBezTo>
                    <a:pt x="46" y="59"/>
                    <a:pt x="32" y="65"/>
                    <a:pt x="19" y="71"/>
                  </a:cubicBezTo>
                  <a:cubicBezTo>
                    <a:pt x="18" y="71"/>
                    <a:pt x="18" y="71"/>
                    <a:pt x="17" y="72"/>
                  </a:cubicBezTo>
                  <a:cubicBezTo>
                    <a:pt x="22" y="69"/>
                    <a:pt x="26" y="67"/>
                    <a:pt x="31" y="65"/>
                  </a:cubicBezTo>
                  <a:cubicBezTo>
                    <a:pt x="42" y="59"/>
                    <a:pt x="52" y="54"/>
                    <a:pt x="63" y="49"/>
                  </a:cubicBezTo>
                  <a:cubicBezTo>
                    <a:pt x="73" y="45"/>
                    <a:pt x="84" y="41"/>
                    <a:pt x="94" y="37"/>
                  </a:cubicBezTo>
                  <a:cubicBezTo>
                    <a:pt x="97" y="35"/>
                    <a:pt x="100" y="34"/>
                    <a:pt x="104" y="32"/>
                  </a:cubicBezTo>
                  <a:close/>
                  <a:moveTo>
                    <a:pt x="29" y="65"/>
                  </a:moveTo>
                  <a:cubicBezTo>
                    <a:pt x="21" y="69"/>
                    <a:pt x="13" y="73"/>
                    <a:pt x="6" y="78"/>
                  </a:cubicBezTo>
                  <a:cubicBezTo>
                    <a:pt x="6" y="76"/>
                    <a:pt x="6" y="75"/>
                    <a:pt x="5" y="74"/>
                  </a:cubicBezTo>
                  <a:cubicBezTo>
                    <a:pt x="12" y="73"/>
                    <a:pt x="18" y="68"/>
                    <a:pt x="24" y="65"/>
                  </a:cubicBezTo>
                  <a:cubicBezTo>
                    <a:pt x="33" y="60"/>
                    <a:pt x="43" y="57"/>
                    <a:pt x="53" y="5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5" y="57"/>
                    <a:pt x="37" y="61"/>
                    <a:pt x="29" y="65"/>
                  </a:cubicBezTo>
                  <a:close/>
                  <a:moveTo>
                    <a:pt x="6" y="78"/>
                  </a:moveTo>
                  <a:cubicBezTo>
                    <a:pt x="8" y="77"/>
                    <a:pt x="11" y="76"/>
                    <a:pt x="13" y="74"/>
                  </a:cubicBezTo>
                  <a:cubicBezTo>
                    <a:pt x="17" y="72"/>
                    <a:pt x="21" y="70"/>
                    <a:pt x="26" y="68"/>
                  </a:cubicBezTo>
                  <a:cubicBezTo>
                    <a:pt x="35" y="64"/>
                    <a:pt x="45" y="60"/>
                    <a:pt x="55" y="57"/>
                  </a:cubicBezTo>
                  <a:cubicBezTo>
                    <a:pt x="56" y="56"/>
                    <a:pt x="57" y="56"/>
                    <a:pt x="58" y="55"/>
                  </a:cubicBezTo>
                  <a:cubicBezTo>
                    <a:pt x="57" y="56"/>
                    <a:pt x="55" y="56"/>
                    <a:pt x="54" y="57"/>
                  </a:cubicBezTo>
                  <a:cubicBezTo>
                    <a:pt x="45" y="61"/>
                    <a:pt x="36" y="66"/>
                    <a:pt x="27" y="70"/>
                  </a:cubicBezTo>
                  <a:cubicBezTo>
                    <a:pt x="20" y="74"/>
                    <a:pt x="13" y="77"/>
                    <a:pt x="6" y="82"/>
                  </a:cubicBezTo>
                  <a:cubicBezTo>
                    <a:pt x="6" y="81"/>
                    <a:pt x="6" y="80"/>
                    <a:pt x="6" y="78"/>
                  </a:cubicBezTo>
                  <a:close/>
                  <a:moveTo>
                    <a:pt x="7" y="83"/>
                  </a:moveTo>
                  <a:cubicBezTo>
                    <a:pt x="14" y="82"/>
                    <a:pt x="20" y="78"/>
                    <a:pt x="26" y="75"/>
                  </a:cubicBezTo>
                  <a:cubicBezTo>
                    <a:pt x="35" y="71"/>
                    <a:pt x="44" y="66"/>
                    <a:pt x="53" y="62"/>
                  </a:cubicBezTo>
                  <a:cubicBezTo>
                    <a:pt x="72" y="54"/>
                    <a:pt x="90" y="46"/>
                    <a:pt x="109" y="38"/>
                  </a:cubicBezTo>
                  <a:cubicBezTo>
                    <a:pt x="110" y="39"/>
                    <a:pt x="110" y="39"/>
                    <a:pt x="111" y="40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92" y="49"/>
                    <a:pt x="74" y="57"/>
                    <a:pt x="55" y="64"/>
                  </a:cubicBezTo>
                  <a:cubicBezTo>
                    <a:pt x="52" y="66"/>
                    <a:pt x="48" y="68"/>
                    <a:pt x="44" y="69"/>
                  </a:cubicBezTo>
                  <a:cubicBezTo>
                    <a:pt x="40" y="72"/>
                    <a:pt x="35" y="73"/>
                    <a:pt x="30" y="75"/>
                  </a:cubicBezTo>
                  <a:cubicBezTo>
                    <a:pt x="22" y="78"/>
                    <a:pt x="14" y="80"/>
                    <a:pt x="7" y="85"/>
                  </a:cubicBezTo>
                  <a:cubicBezTo>
                    <a:pt x="7" y="84"/>
                    <a:pt x="7" y="84"/>
                    <a:pt x="7" y="83"/>
                  </a:cubicBezTo>
                  <a:close/>
                  <a:moveTo>
                    <a:pt x="103" y="44"/>
                  </a:moveTo>
                  <a:cubicBezTo>
                    <a:pt x="102" y="45"/>
                    <a:pt x="101" y="45"/>
                    <a:pt x="100" y="46"/>
                  </a:cubicBezTo>
                  <a:cubicBezTo>
                    <a:pt x="96" y="48"/>
                    <a:pt x="92" y="50"/>
                    <a:pt x="87" y="51"/>
                  </a:cubicBezTo>
                  <a:cubicBezTo>
                    <a:pt x="92" y="49"/>
                    <a:pt x="96" y="47"/>
                    <a:pt x="101" y="45"/>
                  </a:cubicBezTo>
                  <a:cubicBezTo>
                    <a:pt x="102" y="45"/>
                    <a:pt x="103" y="44"/>
                    <a:pt x="103" y="44"/>
                  </a:cubicBezTo>
                  <a:close/>
                  <a:moveTo>
                    <a:pt x="108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10" y="41"/>
                    <a:pt x="110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2" y="42"/>
                    <a:pt x="113" y="43"/>
                    <a:pt x="113" y="44"/>
                  </a:cubicBezTo>
                  <a:cubicBezTo>
                    <a:pt x="110" y="45"/>
                    <a:pt x="108" y="47"/>
                    <a:pt x="105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3" y="50"/>
                    <a:pt x="103" y="50"/>
                    <a:pt x="102" y="50"/>
                  </a:cubicBezTo>
                  <a:cubicBezTo>
                    <a:pt x="86" y="57"/>
                    <a:pt x="70" y="63"/>
                    <a:pt x="54" y="70"/>
                  </a:cubicBezTo>
                  <a:cubicBezTo>
                    <a:pt x="46" y="73"/>
                    <a:pt x="37" y="77"/>
                    <a:pt x="29" y="80"/>
                  </a:cubicBezTo>
                  <a:cubicBezTo>
                    <a:pt x="27" y="81"/>
                    <a:pt x="26" y="81"/>
                    <a:pt x="24" y="82"/>
                  </a:cubicBezTo>
                  <a:cubicBezTo>
                    <a:pt x="36" y="76"/>
                    <a:pt x="48" y="70"/>
                    <a:pt x="60" y="64"/>
                  </a:cubicBezTo>
                  <a:cubicBezTo>
                    <a:pt x="76" y="56"/>
                    <a:pt x="93" y="51"/>
                    <a:pt x="108" y="42"/>
                  </a:cubicBezTo>
                  <a:close/>
                  <a:moveTo>
                    <a:pt x="109" y="47"/>
                  </a:moveTo>
                  <a:cubicBezTo>
                    <a:pt x="109" y="47"/>
                    <a:pt x="108" y="47"/>
                    <a:pt x="108" y="47"/>
                  </a:cubicBezTo>
                  <a:cubicBezTo>
                    <a:pt x="109" y="47"/>
                    <a:pt x="109" y="47"/>
                    <a:pt x="110" y="46"/>
                  </a:cubicBezTo>
                  <a:cubicBezTo>
                    <a:pt x="113" y="45"/>
                    <a:pt x="109" y="47"/>
                    <a:pt x="109" y="47"/>
                  </a:cubicBezTo>
                  <a:close/>
                  <a:moveTo>
                    <a:pt x="113" y="51"/>
                  </a:moveTo>
                  <a:cubicBezTo>
                    <a:pt x="114" y="51"/>
                    <a:pt x="115" y="51"/>
                    <a:pt x="115" y="51"/>
                  </a:cubicBezTo>
                  <a:cubicBezTo>
                    <a:pt x="115" y="50"/>
                    <a:pt x="115" y="50"/>
                    <a:pt x="116" y="50"/>
                  </a:cubicBezTo>
                  <a:cubicBezTo>
                    <a:pt x="116" y="52"/>
                    <a:pt x="117" y="53"/>
                    <a:pt x="117" y="55"/>
                  </a:cubicBezTo>
                  <a:cubicBezTo>
                    <a:pt x="117" y="55"/>
                    <a:pt x="117" y="56"/>
                    <a:pt x="117" y="56"/>
                  </a:cubicBezTo>
                  <a:cubicBezTo>
                    <a:pt x="116" y="56"/>
                    <a:pt x="116" y="56"/>
                    <a:pt x="115" y="56"/>
                  </a:cubicBezTo>
                  <a:cubicBezTo>
                    <a:pt x="115" y="56"/>
                    <a:pt x="115" y="57"/>
                    <a:pt x="115" y="57"/>
                  </a:cubicBezTo>
                  <a:cubicBezTo>
                    <a:pt x="113" y="57"/>
                    <a:pt x="111" y="58"/>
                    <a:pt x="110" y="59"/>
                  </a:cubicBezTo>
                  <a:cubicBezTo>
                    <a:pt x="106" y="60"/>
                    <a:pt x="102" y="62"/>
                    <a:pt x="98" y="63"/>
                  </a:cubicBezTo>
                  <a:cubicBezTo>
                    <a:pt x="97" y="64"/>
                    <a:pt x="96" y="64"/>
                    <a:pt x="95" y="65"/>
                  </a:cubicBezTo>
                  <a:cubicBezTo>
                    <a:pt x="94" y="65"/>
                    <a:pt x="94" y="65"/>
                    <a:pt x="93" y="65"/>
                  </a:cubicBezTo>
                  <a:cubicBezTo>
                    <a:pt x="84" y="69"/>
                    <a:pt x="75" y="72"/>
                    <a:pt x="67" y="75"/>
                  </a:cubicBezTo>
                  <a:cubicBezTo>
                    <a:pt x="52" y="80"/>
                    <a:pt x="38" y="86"/>
                    <a:pt x="24" y="92"/>
                  </a:cubicBezTo>
                  <a:cubicBezTo>
                    <a:pt x="22" y="93"/>
                    <a:pt x="19" y="94"/>
                    <a:pt x="17" y="95"/>
                  </a:cubicBezTo>
                  <a:cubicBezTo>
                    <a:pt x="14" y="97"/>
                    <a:pt x="13" y="96"/>
                    <a:pt x="15" y="95"/>
                  </a:cubicBezTo>
                  <a:cubicBezTo>
                    <a:pt x="17" y="94"/>
                    <a:pt x="18" y="93"/>
                    <a:pt x="19" y="92"/>
                  </a:cubicBezTo>
                  <a:cubicBezTo>
                    <a:pt x="26" y="89"/>
                    <a:pt x="32" y="85"/>
                    <a:pt x="39" y="82"/>
                  </a:cubicBezTo>
                  <a:cubicBezTo>
                    <a:pt x="53" y="77"/>
                    <a:pt x="66" y="70"/>
                    <a:pt x="79" y="65"/>
                  </a:cubicBezTo>
                  <a:cubicBezTo>
                    <a:pt x="91" y="61"/>
                    <a:pt x="102" y="57"/>
                    <a:pt x="113" y="51"/>
                  </a:cubicBezTo>
                  <a:close/>
                  <a:moveTo>
                    <a:pt x="117" y="91"/>
                  </a:moveTo>
                  <a:cubicBezTo>
                    <a:pt x="107" y="96"/>
                    <a:pt x="97" y="101"/>
                    <a:pt x="87" y="107"/>
                  </a:cubicBezTo>
                  <a:cubicBezTo>
                    <a:pt x="80" y="110"/>
                    <a:pt x="73" y="113"/>
                    <a:pt x="66" y="117"/>
                  </a:cubicBezTo>
                  <a:cubicBezTo>
                    <a:pt x="67" y="116"/>
                    <a:pt x="68" y="116"/>
                    <a:pt x="69" y="115"/>
                  </a:cubicBezTo>
                  <a:cubicBezTo>
                    <a:pt x="74" y="111"/>
                    <a:pt x="80" y="108"/>
                    <a:pt x="86" y="105"/>
                  </a:cubicBezTo>
                  <a:cubicBezTo>
                    <a:pt x="87" y="104"/>
                    <a:pt x="89" y="103"/>
                    <a:pt x="90" y="103"/>
                  </a:cubicBezTo>
                  <a:cubicBezTo>
                    <a:pt x="91" y="102"/>
                    <a:pt x="92" y="102"/>
                    <a:pt x="93" y="102"/>
                  </a:cubicBezTo>
                  <a:cubicBezTo>
                    <a:pt x="100" y="98"/>
                    <a:pt x="108" y="95"/>
                    <a:pt x="116" y="91"/>
                  </a:cubicBezTo>
                  <a:cubicBezTo>
                    <a:pt x="116" y="91"/>
                    <a:pt x="117" y="91"/>
                    <a:pt x="117" y="90"/>
                  </a:cubicBezTo>
                  <a:cubicBezTo>
                    <a:pt x="117" y="90"/>
                    <a:pt x="117" y="91"/>
                    <a:pt x="117" y="91"/>
                  </a:cubicBezTo>
                  <a:close/>
                  <a:moveTo>
                    <a:pt x="96" y="100"/>
                  </a:moveTo>
                  <a:cubicBezTo>
                    <a:pt x="98" y="99"/>
                    <a:pt x="100" y="98"/>
                    <a:pt x="102" y="97"/>
                  </a:cubicBezTo>
                  <a:cubicBezTo>
                    <a:pt x="104" y="96"/>
                    <a:pt x="106" y="95"/>
                    <a:pt x="108" y="94"/>
                  </a:cubicBezTo>
                  <a:cubicBezTo>
                    <a:pt x="104" y="96"/>
                    <a:pt x="100" y="98"/>
                    <a:pt x="96" y="100"/>
                  </a:cubicBezTo>
                  <a:close/>
                  <a:moveTo>
                    <a:pt x="118" y="89"/>
                  </a:moveTo>
                  <a:cubicBezTo>
                    <a:pt x="117" y="89"/>
                    <a:pt x="117" y="90"/>
                    <a:pt x="117" y="90"/>
                  </a:cubicBezTo>
                  <a:cubicBezTo>
                    <a:pt x="116" y="90"/>
                    <a:pt x="116" y="90"/>
                    <a:pt x="116" y="90"/>
                  </a:cubicBezTo>
                  <a:cubicBezTo>
                    <a:pt x="115" y="91"/>
                    <a:pt x="115" y="91"/>
                    <a:pt x="114" y="91"/>
                  </a:cubicBezTo>
                  <a:cubicBezTo>
                    <a:pt x="113" y="92"/>
                    <a:pt x="112" y="92"/>
                    <a:pt x="111" y="92"/>
                  </a:cubicBezTo>
                  <a:cubicBezTo>
                    <a:pt x="109" y="93"/>
                    <a:pt x="107" y="94"/>
                    <a:pt x="105" y="95"/>
                  </a:cubicBezTo>
                  <a:cubicBezTo>
                    <a:pt x="101" y="96"/>
                    <a:pt x="97" y="98"/>
                    <a:pt x="93" y="100"/>
                  </a:cubicBezTo>
                  <a:cubicBezTo>
                    <a:pt x="91" y="101"/>
                    <a:pt x="90" y="102"/>
                    <a:pt x="88" y="103"/>
                  </a:cubicBezTo>
                  <a:cubicBezTo>
                    <a:pt x="85" y="104"/>
                    <a:pt x="82" y="105"/>
                    <a:pt x="79" y="107"/>
                  </a:cubicBezTo>
                  <a:cubicBezTo>
                    <a:pt x="73" y="110"/>
                    <a:pt x="66" y="112"/>
                    <a:pt x="60" y="115"/>
                  </a:cubicBezTo>
                  <a:cubicBezTo>
                    <a:pt x="57" y="117"/>
                    <a:pt x="54" y="119"/>
                    <a:pt x="51" y="120"/>
                  </a:cubicBezTo>
                  <a:cubicBezTo>
                    <a:pt x="49" y="121"/>
                    <a:pt x="47" y="122"/>
                    <a:pt x="44" y="122"/>
                  </a:cubicBezTo>
                  <a:cubicBezTo>
                    <a:pt x="40" y="124"/>
                    <a:pt x="45" y="122"/>
                    <a:pt x="46" y="122"/>
                  </a:cubicBezTo>
                  <a:cubicBezTo>
                    <a:pt x="49" y="120"/>
                    <a:pt x="51" y="118"/>
                    <a:pt x="54" y="116"/>
                  </a:cubicBezTo>
                  <a:cubicBezTo>
                    <a:pt x="57" y="114"/>
                    <a:pt x="60" y="113"/>
                    <a:pt x="63" y="111"/>
                  </a:cubicBezTo>
                  <a:cubicBezTo>
                    <a:pt x="69" y="107"/>
                    <a:pt x="76" y="104"/>
                    <a:pt x="83" y="101"/>
                  </a:cubicBezTo>
                  <a:cubicBezTo>
                    <a:pt x="84" y="100"/>
                    <a:pt x="84" y="100"/>
                    <a:pt x="85" y="100"/>
                  </a:cubicBezTo>
                  <a:cubicBezTo>
                    <a:pt x="96" y="95"/>
                    <a:pt x="107" y="91"/>
                    <a:pt x="118" y="86"/>
                  </a:cubicBezTo>
                  <a:cubicBezTo>
                    <a:pt x="118" y="87"/>
                    <a:pt x="118" y="88"/>
                    <a:pt x="118" y="89"/>
                  </a:cubicBezTo>
                  <a:close/>
                  <a:moveTo>
                    <a:pt x="118" y="85"/>
                  </a:moveTo>
                  <a:cubicBezTo>
                    <a:pt x="108" y="89"/>
                    <a:pt x="98" y="93"/>
                    <a:pt x="88" y="97"/>
                  </a:cubicBezTo>
                  <a:cubicBezTo>
                    <a:pt x="81" y="100"/>
                    <a:pt x="75" y="103"/>
                    <a:pt x="68" y="106"/>
                  </a:cubicBezTo>
                  <a:cubicBezTo>
                    <a:pt x="61" y="108"/>
                    <a:pt x="56" y="111"/>
                    <a:pt x="50" y="114"/>
                  </a:cubicBezTo>
                  <a:cubicBezTo>
                    <a:pt x="46" y="115"/>
                    <a:pt x="43" y="117"/>
                    <a:pt x="40" y="118"/>
                  </a:cubicBezTo>
                  <a:cubicBezTo>
                    <a:pt x="38" y="119"/>
                    <a:pt x="37" y="120"/>
                    <a:pt x="34" y="121"/>
                  </a:cubicBezTo>
                  <a:cubicBezTo>
                    <a:pt x="35" y="121"/>
                    <a:pt x="37" y="119"/>
                    <a:pt x="38" y="118"/>
                  </a:cubicBezTo>
                  <a:cubicBezTo>
                    <a:pt x="43" y="113"/>
                    <a:pt x="51" y="111"/>
                    <a:pt x="57" y="108"/>
                  </a:cubicBezTo>
                  <a:cubicBezTo>
                    <a:pt x="59" y="106"/>
                    <a:pt x="61" y="105"/>
                    <a:pt x="63" y="104"/>
                  </a:cubicBezTo>
                  <a:cubicBezTo>
                    <a:pt x="68" y="102"/>
                    <a:pt x="73" y="100"/>
                    <a:pt x="78" y="98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88" y="94"/>
                    <a:pt x="97" y="90"/>
                    <a:pt x="106" y="86"/>
                  </a:cubicBezTo>
                  <a:cubicBezTo>
                    <a:pt x="108" y="85"/>
                    <a:pt x="111" y="84"/>
                    <a:pt x="114" y="83"/>
                  </a:cubicBezTo>
                  <a:cubicBezTo>
                    <a:pt x="116" y="82"/>
                    <a:pt x="117" y="81"/>
                    <a:pt x="119" y="80"/>
                  </a:cubicBezTo>
                  <a:cubicBezTo>
                    <a:pt x="119" y="82"/>
                    <a:pt x="119" y="83"/>
                    <a:pt x="118" y="85"/>
                  </a:cubicBezTo>
                  <a:close/>
                  <a:moveTo>
                    <a:pt x="30" y="119"/>
                  </a:moveTo>
                  <a:cubicBezTo>
                    <a:pt x="39" y="114"/>
                    <a:pt x="48" y="111"/>
                    <a:pt x="57" y="107"/>
                  </a:cubicBezTo>
                  <a:cubicBezTo>
                    <a:pt x="55" y="108"/>
                    <a:pt x="53" y="109"/>
                    <a:pt x="52" y="110"/>
                  </a:cubicBezTo>
                  <a:cubicBezTo>
                    <a:pt x="48" y="112"/>
                    <a:pt x="45" y="113"/>
                    <a:pt x="41" y="115"/>
                  </a:cubicBezTo>
                  <a:cubicBezTo>
                    <a:pt x="38" y="116"/>
                    <a:pt x="36" y="119"/>
                    <a:pt x="33" y="121"/>
                  </a:cubicBezTo>
                  <a:cubicBezTo>
                    <a:pt x="32" y="120"/>
                    <a:pt x="31" y="119"/>
                    <a:pt x="30" y="119"/>
                  </a:cubicBezTo>
                  <a:close/>
                  <a:moveTo>
                    <a:pt x="26" y="115"/>
                  </a:moveTo>
                  <a:cubicBezTo>
                    <a:pt x="32" y="113"/>
                    <a:pt x="39" y="108"/>
                    <a:pt x="45" y="105"/>
                  </a:cubicBezTo>
                  <a:cubicBezTo>
                    <a:pt x="54" y="101"/>
                    <a:pt x="63" y="98"/>
                    <a:pt x="72" y="94"/>
                  </a:cubicBezTo>
                  <a:cubicBezTo>
                    <a:pt x="80" y="91"/>
                    <a:pt x="88" y="87"/>
                    <a:pt x="97" y="84"/>
                  </a:cubicBezTo>
                  <a:cubicBezTo>
                    <a:pt x="93" y="86"/>
                    <a:pt x="90" y="87"/>
                    <a:pt x="87" y="89"/>
                  </a:cubicBezTo>
                  <a:cubicBezTo>
                    <a:pt x="81" y="92"/>
                    <a:pt x="76" y="94"/>
                    <a:pt x="70" y="96"/>
                  </a:cubicBezTo>
                  <a:cubicBezTo>
                    <a:pt x="62" y="99"/>
                    <a:pt x="54" y="102"/>
                    <a:pt x="46" y="107"/>
                  </a:cubicBezTo>
                  <a:cubicBezTo>
                    <a:pt x="41" y="110"/>
                    <a:pt x="33" y="113"/>
                    <a:pt x="29" y="118"/>
                  </a:cubicBezTo>
                  <a:cubicBezTo>
                    <a:pt x="28" y="117"/>
                    <a:pt x="27" y="116"/>
                    <a:pt x="26" y="115"/>
                  </a:cubicBezTo>
                  <a:close/>
                  <a:moveTo>
                    <a:pt x="92" y="92"/>
                  </a:moveTo>
                  <a:cubicBezTo>
                    <a:pt x="93" y="92"/>
                    <a:pt x="94" y="91"/>
                    <a:pt x="95" y="90"/>
                  </a:cubicBezTo>
                  <a:cubicBezTo>
                    <a:pt x="94" y="91"/>
                    <a:pt x="93" y="92"/>
                    <a:pt x="92" y="92"/>
                  </a:cubicBezTo>
                  <a:close/>
                  <a:moveTo>
                    <a:pt x="114" y="82"/>
                  </a:moveTo>
                  <a:cubicBezTo>
                    <a:pt x="114" y="82"/>
                    <a:pt x="115" y="81"/>
                    <a:pt x="116" y="81"/>
                  </a:cubicBezTo>
                  <a:cubicBezTo>
                    <a:pt x="122" y="77"/>
                    <a:pt x="116" y="81"/>
                    <a:pt x="115" y="82"/>
                  </a:cubicBezTo>
                  <a:cubicBezTo>
                    <a:pt x="114" y="82"/>
                    <a:pt x="114" y="82"/>
                    <a:pt x="114" y="82"/>
                  </a:cubicBezTo>
                  <a:close/>
                  <a:moveTo>
                    <a:pt x="111" y="82"/>
                  </a:moveTo>
                  <a:cubicBezTo>
                    <a:pt x="110" y="83"/>
                    <a:pt x="108" y="84"/>
                    <a:pt x="106" y="85"/>
                  </a:cubicBezTo>
                  <a:cubicBezTo>
                    <a:pt x="105" y="86"/>
                    <a:pt x="103" y="86"/>
                    <a:pt x="102" y="87"/>
                  </a:cubicBezTo>
                  <a:cubicBezTo>
                    <a:pt x="94" y="90"/>
                    <a:pt x="87" y="93"/>
                    <a:pt x="79" y="97"/>
                  </a:cubicBezTo>
                  <a:cubicBezTo>
                    <a:pt x="78" y="97"/>
                    <a:pt x="76" y="98"/>
                    <a:pt x="75" y="98"/>
                  </a:cubicBezTo>
                  <a:cubicBezTo>
                    <a:pt x="71" y="100"/>
                    <a:pt x="67" y="101"/>
                    <a:pt x="64" y="103"/>
                  </a:cubicBezTo>
                  <a:cubicBezTo>
                    <a:pt x="63" y="103"/>
                    <a:pt x="62" y="103"/>
                    <a:pt x="62" y="104"/>
                  </a:cubicBezTo>
                  <a:cubicBezTo>
                    <a:pt x="54" y="107"/>
                    <a:pt x="46" y="111"/>
                    <a:pt x="37" y="114"/>
                  </a:cubicBezTo>
                  <a:cubicBezTo>
                    <a:pt x="36" y="115"/>
                    <a:pt x="34" y="116"/>
                    <a:pt x="32" y="117"/>
                  </a:cubicBezTo>
                  <a:cubicBezTo>
                    <a:pt x="29" y="119"/>
                    <a:pt x="32" y="116"/>
                    <a:pt x="33" y="116"/>
                  </a:cubicBezTo>
                  <a:cubicBezTo>
                    <a:pt x="35" y="114"/>
                    <a:pt x="38" y="113"/>
                    <a:pt x="40" y="112"/>
                  </a:cubicBezTo>
                  <a:cubicBezTo>
                    <a:pt x="46" y="108"/>
                    <a:pt x="52" y="104"/>
                    <a:pt x="59" y="101"/>
                  </a:cubicBezTo>
                  <a:cubicBezTo>
                    <a:pt x="66" y="98"/>
                    <a:pt x="73" y="95"/>
                    <a:pt x="81" y="92"/>
                  </a:cubicBezTo>
                  <a:cubicBezTo>
                    <a:pt x="87" y="90"/>
                    <a:pt x="93" y="87"/>
                    <a:pt x="99" y="84"/>
                  </a:cubicBezTo>
                  <a:cubicBezTo>
                    <a:pt x="101" y="83"/>
                    <a:pt x="104" y="82"/>
                    <a:pt x="106" y="81"/>
                  </a:cubicBezTo>
                  <a:cubicBezTo>
                    <a:pt x="111" y="79"/>
                    <a:pt x="115" y="77"/>
                    <a:pt x="119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5"/>
                    <a:pt x="119" y="77"/>
                    <a:pt x="119" y="79"/>
                  </a:cubicBezTo>
                  <a:cubicBezTo>
                    <a:pt x="116" y="80"/>
                    <a:pt x="114" y="81"/>
                    <a:pt x="111" y="82"/>
                  </a:cubicBezTo>
                  <a:close/>
                  <a:moveTo>
                    <a:pt x="119" y="73"/>
                  </a:moveTo>
                  <a:cubicBezTo>
                    <a:pt x="116" y="74"/>
                    <a:pt x="113" y="76"/>
                    <a:pt x="110" y="78"/>
                  </a:cubicBezTo>
                  <a:cubicBezTo>
                    <a:pt x="109" y="78"/>
                    <a:pt x="108" y="79"/>
                    <a:pt x="107" y="79"/>
                  </a:cubicBezTo>
                  <a:cubicBezTo>
                    <a:pt x="104" y="81"/>
                    <a:pt x="101" y="82"/>
                    <a:pt x="99" y="83"/>
                  </a:cubicBezTo>
                  <a:cubicBezTo>
                    <a:pt x="84" y="88"/>
                    <a:pt x="70" y="94"/>
                    <a:pt x="56" y="100"/>
                  </a:cubicBezTo>
                  <a:cubicBezTo>
                    <a:pt x="50" y="102"/>
                    <a:pt x="45" y="105"/>
                    <a:pt x="39" y="108"/>
                  </a:cubicBezTo>
                  <a:cubicBezTo>
                    <a:pt x="36" y="109"/>
                    <a:pt x="33" y="111"/>
                    <a:pt x="30" y="112"/>
                  </a:cubicBezTo>
                  <a:cubicBezTo>
                    <a:pt x="29" y="113"/>
                    <a:pt x="24" y="116"/>
                    <a:pt x="27" y="113"/>
                  </a:cubicBezTo>
                  <a:cubicBezTo>
                    <a:pt x="29" y="112"/>
                    <a:pt x="30" y="111"/>
                    <a:pt x="32" y="110"/>
                  </a:cubicBezTo>
                  <a:cubicBezTo>
                    <a:pt x="45" y="103"/>
                    <a:pt x="58" y="96"/>
                    <a:pt x="72" y="90"/>
                  </a:cubicBezTo>
                  <a:cubicBezTo>
                    <a:pt x="74" y="89"/>
                    <a:pt x="77" y="87"/>
                    <a:pt x="79" y="86"/>
                  </a:cubicBezTo>
                  <a:cubicBezTo>
                    <a:pt x="85" y="84"/>
                    <a:pt x="90" y="81"/>
                    <a:pt x="96" y="79"/>
                  </a:cubicBezTo>
                  <a:cubicBezTo>
                    <a:pt x="104" y="75"/>
                    <a:pt x="112" y="73"/>
                    <a:pt x="119" y="68"/>
                  </a:cubicBezTo>
                  <a:cubicBezTo>
                    <a:pt x="119" y="68"/>
                    <a:pt x="119" y="68"/>
                    <a:pt x="119" y="68"/>
                  </a:cubicBezTo>
                  <a:cubicBezTo>
                    <a:pt x="119" y="70"/>
                    <a:pt x="119" y="72"/>
                    <a:pt x="119" y="74"/>
                  </a:cubicBezTo>
                  <a:cubicBezTo>
                    <a:pt x="119" y="73"/>
                    <a:pt x="119" y="73"/>
                    <a:pt x="119" y="73"/>
                  </a:cubicBezTo>
                  <a:close/>
                  <a:moveTo>
                    <a:pt x="94" y="79"/>
                  </a:moveTo>
                  <a:cubicBezTo>
                    <a:pt x="99" y="77"/>
                    <a:pt x="104" y="75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3" y="75"/>
                    <a:pt x="98" y="77"/>
                    <a:pt x="94" y="79"/>
                  </a:cubicBezTo>
                  <a:close/>
                  <a:moveTo>
                    <a:pt x="119" y="67"/>
                  </a:moveTo>
                  <a:cubicBezTo>
                    <a:pt x="119" y="67"/>
                    <a:pt x="119" y="67"/>
                    <a:pt x="119" y="67"/>
                  </a:cubicBezTo>
                  <a:cubicBezTo>
                    <a:pt x="112" y="71"/>
                    <a:pt x="104" y="74"/>
                    <a:pt x="96" y="77"/>
                  </a:cubicBezTo>
                  <a:cubicBezTo>
                    <a:pt x="89" y="80"/>
                    <a:pt x="83" y="84"/>
                    <a:pt x="76" y="87"/>
                  </a:cubicBezTo>
                  <a:cubicBezTo>
                    <a:pt x="66" y="91"/>
                    <a:pt x="55" y="95"/>
                    <a:pt x="45" y="100"/>
                  </a:cubicBezTo>
                  <a:cubicBezTo>
                    <a:pt x="38" y="102"/>
                    <a:pt x="32" y="106"/>
                    <a:pt x="26" y="108"/>
                  </a:cubicBezTo>
                  <a:cubicBezTo>
                    <a:pt x="25" y="109"/>
                    <a:pt x="23" y="109"/>
                    <a:pt x="22" y="110"/>
                  </a:cubicBezTo>
                  <a:cubicBezTo>
                    <a:pt x="24" y="109"/>
                    <a:pt x="25" y="108"/>
                    <a:pt x="27" y="107"/>
                  </a:cubicBezTo>
                  <a:cubicBezTo>
                    <a:pt x="30" y="105"/>
                    <a:pt x="33" y="104"/>
                    <a:pt x="36" y="102"/>
                  </a:cubicBezTo>
                  <a:cubicBezTo>
                    <a:pt x="49" y="96"/>
                    <a:pt x="61" y="89"/>
                    <a:pt x="74" y="83"/>
                  </a:cubicBezTo>
                  <a:cubicBezTo>
                    <a:pt x="88" y="77"/>
                    <a:pt x="103" y="71"/>
                    <a:pt x="117" y="65"/>
                  </a:cubicBezTo>
                  <a:cubicBezTo>
                    <a:pt x="117" y="65"/>
                    <a:pt x="117" y="64"/>
                    <a:pt x="117" y="64"/>
                  </a:cubicBezTo>
                  <a:cubicBezTo>
                    <a:pt x="118" y="64"/>
                    <a:pt x="118" y="64"/>
                    <a:pt x="119" y="64"/>
                  </a:cubicBezTo>
                  <a:cubicBezTo>
                    <a:pt x="119" y="65"/>
                    <a:pt x="119" y="66"/>
                    <a:pt x="119" y="67"/>
                  </a:cubicBezTo>
                  <a:close/>
                  <a:moveTo>
                    <a:pt x="86" y="77"/>
                  </a:moveTo>
                  <a:cubicBezTo>
                    <a:pt x="89" y="76"/>
                    <a:pt x="92" y="74"/>
                    <a:pt x="95" y="73"/>
                  </a:cubicBezTo>
                  <a:cubicBezTo>
                    <a:pt x="99" y="71"/>
                    <a:pt x="103" y="69"/>
                    <a:pt x="107" y="68"/>
                  </a:cubicBezTo>
                  <a:cubicBezTo>
                    <a:pt x="109" y="67"/>
                    <a:pt x="111" y="67"/>
                    <a:pt x="112" y="66"/>
                  </a:cubicBezTo>
                  <a:cubicBezTo>
                    <a:pt x="112" y="66"/>
                    <a:pt x="112" y="66"/>
                    <a:pt x="113" y="66"/>
                  </a:cubicBezTo>
                  <a:cubicBezTo>
                    <a:pt x="104" y="70"/>
                    <a:pt x="95" y="73"/>
                    <a:pt x="86" y="77"/>
                  </a:cubicBezTo>
                  <a:close/>
                  <a:moveTo>
                    <a:pt x="74" y="82"/>
                  </a:moveTo>
                  <a:cubicBezTo>
                    <a:pt x="73" y="82"/>
                    <a:pt x="73" y="82"/>
                    <a:pt x="73" y="83"/>
                  </a:cubicBezTo>
                  <a:cubicBezTo>
                    <a:pt x="59" y="88"/>
                    <a:pt x="46" y="94"/>
                    <a:pt x="33" y="100"/>
                  </a:cubicBezTo>
                  <a:cubicBezTo>
                    <a:pt x="29" y="102"/>
                    <a:pt x="25" y="103"/>
                    <a:pt x="22" y="105"/>
                  </a:cubicBezTo>
                  <a:cubicBezTo>
                    <a:pt x="21" y="105"/>
                    <a:pt x="19" y="106"/>
                    <a:pt x="18" y="106"/>
                  </a:cubicBezTo>
                  <a:cubicBezTo>
                    <a:pt x="20" y="105"/>
                    <a:pt x="21" y="104"/>
                    <a:pt x="23" y="104"/>
                  </a:cubicBezTo>
                  <a:cubicBezTo>
                    <a:pt x="29" y="100"/>
                    <a:pt x="35" y="96"/>
                    <a:pt x="42" y="93"/>
                  </a:cubicBezTo>
                  <a:cubicBezTo>
                    <a:pt x="56" y="85"/>
                    <a:pt x="70" y="79"/>
                    <a:pt x="85" y="73"/>
                  </a:cubicBezTo>
                  <a:cubicBezTo>
                    <a:pt x="91" y="71"/>
                    <a:pt x="97" y="68"/>
                    <a:pt x="104" y="65"/>
                  </a:cubicBezTo>
                  <a:cubicBezTo>
                    <a:pt x="107" y="64"/>
                    <a:pt x="110" y="63"/>
                    <a:pt x="113" y="61"/>
                  </a:cubicBezTo>
                  <a:cubicBezTo>
                    <a:pt x="113" y="61"/>
                    <a:pt x="113" y="60"/>
                    <a:pt x="114" y="60"/>
                  </a:cubicBezTo>
                  <a:cubicBezTo>
                    <a:pt x="115" y="60"/>
                    <a:pt x="117" y="59"/>
                    <a:pt x="118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8" y="60"/>
                    <a:pt x="119" y="61"/>
                    <a:pt x="119" y="63"/>
                  </a:cubicBezTo>
                  <a:cubicBezTo>
                    <a:pt x="103" y="68"/>
                    <a:pt x="88" y="75"/>
                    <a:pt x="74" y="82"/>
                  </a:cubicBezTo>
                  <a:close/>
                  <a:moveTo>
                    <a:pt x="118" y="58"/>
                  </a:moveTo>
                  <a:cubicBezTo>
                    <a:pt x="118" y="57"/>
                    <a:pt x="118" y="57"/>
                    <a:pt x="118" y="58"/>
                  </a:cubicBezTo>
                  <a:cubicBezTo>
                    <a:pt x="116" y="58"/>
                    <a:pt x="115" y="59"/>
                    <a:pt x="114" y="60"/>
                  </a:cubicBezTo>
                  <a:cubicBezTo>
                    <a:pt x="112" y="60"/>
                    <a:pt x="111" y="61"/>
                    <a:pt x="109" y="61"/>
                  </a:cubicBezTo>
                  <a:cubicBezTo>
                    <a:pt x="96" y="66"/>
                    <a:pt x="82" y="71"/>
                    <a:pt x="70" y="77"/>
                  </a:cubicBezTo>
                  <a:cubicBezTo>
                    <a:pt x="57" y="84"/>
                    <a:pt x="43" y="89"/>
                    <a:pt x="29" y="95"/>
                  </a:cubicBezTo>
                  <a:cubicBezTo>
                    <a:pt x="26" y="97"/>
                    <a:pt x="22" y="98"/>
                    <a:pt x="19" y="100"/>
                  </a:cubicBezTo>
                  <a:cubicBezTo>
                    <a:pt x="18" y="100"/>
                    <a:pt x="15" y="100"/>
                    <a:pt x="14" y="101"/>
                  </a:cubicBezTo>
                  <a:cubicBezTo>
                    <a:pt x="16" y="100"/>
                    <a:pt x="17" y="99"/>
                    <a:pt x="19" y="98"/>
                  </a:cubicBezTo>
                  <a:cubicBezTo>
                    <a:pt x="25" y="95"/>
                    <a:pt x="32" y="92"/>
                    <a:pt x="39" y="88"/>
                  </a:cubicBezTo>
                  <a:cubicBezTo>
                    <a:pt x="54" y="81"/>
                    <a:pt x="69" y="75"/>
                    <a:pt x="84" y="69"/>
                  </a:cubicBezTo>
                  <a:cubicBezTo>
                    <a:pt x="91" y="67"/>
                    <a:pt x="98" y="64"/>
                    <a:pt x="104" y="62"/>
                  </a:cubicBezTo>
                  <a:cubicBezTo>
                    <a:pt x="107" y="61"/>
                    <a:pt x="110" y="60"/>
                    <a:pt x="112" y="59"/>
                  </a:cubicBezTo>
                  <a:cubicBezTo>
                    <a:pt x="113" y="58"/>
                    <a:pt x="114" y="58"/>
                    <a:pt x="115" y="57"/>
                  </a:cubicBezTo>
                  <a:cubicBezTo>
                    <a:pt x="116" y="57"/>
                    <a:pt x="117" y="56"/>
                    <a:pt x="118" y="56"/>
                  </a:cubicBezTo>
                  <a:cubicBezTo>
                    <a:pt x="118" y="57"/>
                    <a:pt x="118" y="57"/>
                    <a:pt x="118" y="58"/>
                  </a:cubicBezTo>
                  <a:close/>
                  <a:moveTo>
                    <a:pt x="22" y="111"/>
                  </a:moveTo>
                  <a:cubicBezTo>
                    <a:pt x="22" y="111"/>
                    <a:pt x="22" y="111"/>
                    <a:pt x="22" y="111"/>
                  </a:cubicBezTo>
                  <a:cubicBezTo>
                    <a:pt x="30" y="108"/>
                    <a:pt x="37" y="104"/>
                    <a:pt x="45" y="100"/>
                  </a:cubicBezTo>
                  <a:cubicBezTo>
                    <a:pt x="51" y="98"/>
                    <a:pt x="56" y="96"/>
                    <a:pt x="62" y="93"/>
                  </a:cubicBezTo>
                  <a:cubicBezTo>
                    <a:pt x="56" y="96"/>
                    <a:pt x="51" y="99"/>
                    <a:pt x="45" y="102"/>
                  </a:cubicBezTo>
                  <a:cubicBezTo>
                    <a:pt x="38" y="106"/>
                    <a:pt x="31" y="109"/>
                    <a:pt x="25" y="114"/>
                  </a:cubicBezTo>
                  <a:cubicBezTo>
                    <a:pt x="24" y="113"/>
                    <a:pt x="23" y="112"/>
                    <a:pt x="22" y="111"/>
                  </a:cubicBezTo>
                  <a:close/>
                  <a:moveTo>
                    <a:pt x="35" y="122"/>
                  </a:moveTo>
                  <a:cubicBezTo>
                    <a:pt x="41" y="120"/>
                    <a:pt x="46" y="116"/>
                    <a:pt x="52" y="114"/>
                  </a:cubicBezTo>
                  <a:cubicBezTo>
                    <a:pt x="59" y="110"/>
                    <a:pt x="67" y="106"/>
                    <a:pt x="76" y="103"/>
                  </a:cubicBezTo>
                  <a:cubicBezTo>
                    <a:pt x="70" y="106"/>
                    <a:pt x="65" y="109"/>
                    <a:pt x="59" y="112"/>
                  </a:cubicBezTo>
                  <a:cubicBezTo>
                    <a:pt x="57" y="113"/>
                    <a:pt x="54" y="115"/>
                    <a:pt x="52" y="117"/>
                  </a:cubicBezTo>
                  <a:cubicBezTo>
                    <a:pt x="49" y="120"/>
                    <a:pt x="45" y="121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39" y="123"/>
                    <a:pt x="37" y="122"/>
                    <a:pt x="35" y="122"/>
                  </a:cubicBezTo>
                  <a:close/>
                  <a:moveTo>
                    <a:pt x="43" y="124"/>
                  </a:moveTo>
                  <a:cubicBezTo>
                    <a:pt x="51" y="121"/>
                    <a:pt x="57" y="117"/>
                    <a:pt x="65" y="114"/>
                  </a:cubicBezTo>
                  <a:cubicBezTo>
                    <a:pt x="71" y="111"/>
                    <a:pt x="77" y="109"/>
                    <a:pt x="83" y="106"/>
                  </a:cubicBezTo>
                  <a:cubicBezTo>
                    <a:pt x="78" y="109"/>
                    <a:pt x="73" y="112"/>
                    <a:pt x="69" y="114"/>
                  </a:cubicBezTo>
                  <a:cubicBezTo>
                    <a:pt x="66" y="116"/>
                    <a:pt x="63" y="118"/>
                    <a:pt x="61" y="120"/>
                  </a:cubicBezTo>
                  <a:cubicBezTo>
                    <a:pt x="59" y="121"/>
                    <a:pt x="58" y="121"/>
                    <a:pt x="56" y="122"/>
                  </a:cubicBezTo>
                  <a:cubicBezTo>
                    <a:pt x="52" y="123"/>
                    <a:pt x="47" y="124"/>
                    <a:pt x="43" y="124"/>
                  </a:cubicBezTo>
                  <a:close/>
                  <a:moveTo>
                    <a:pt x="116" y="97"/>
                  </a:moveTo>
                  <a:cubicBezTo>
                    <a:pt x="115" y="99"/>
                    <a:pt x="115" y="100"/>
                    <a:pt x="114" y="101"/>
                  </a:cubicBezTo>
                  <a:cubicBezTo>
                    <a:pt x="112" y="102"/>
                    <a:pt x="110" y="103"/>
                    <a:pt x="108" y="104"/>
                  </a:cubicBezTo>
                  <a:cubicBezTo>
                    <a:pt x="100" y="108"/>
                    <a:pt x="93" y="111"/>
                    <a:pt x="86" y="115"/>
                  </a:cubicBezTo>
                  <a:cubicBezTo>
                    <a:pt x="81" y="117"/>
                    <a:pt x="77" y="119"/>
                    <a:pt x="73" y="121"/>
                  </a:cubicBezTo>
                  <a:cubicBezTo>
                    <a:pt x="69" y="124"/>
                    <a:pt x="75" y="120"/>
                    <a:pt x="76" y="120"/>
                  </a:cubicBezTo>
                  <a:cubicBezTo>
                    <a:pt x="77" y="119"/>
                    <a:pt x="79" y="117"/>
                    <a:pt x="81" y="116"/>
                  </a:cubicBezTo>
                  <a:cubicBezTo>
                    <a:pt x="87" y="113"/>
                    <a:pt x="92" y="110"/>
                    <a:pt x="98" y="107"/>
                  </a:cubicBezTo>
                  <a:cubicBezTo>
                    <a:pt x="104" y="104"/>
                    <a:pt x="110" y="101"/>
                    <a:pt x="116" y="97"/>
                  </a:cubicBezTo>
                  <a:close/>
                  <a:moveTo>
                    <a:pt x="108" y="112"/>
                  </a:moveTo>
                  <a:cubicBezTo>
                    <a:pt x="108" y="112"/>
                    <a:pt x="108" y="112"/>
                    <a:pt x="108" y="112"/>
                  </a:cubicBezTo>
                  <a:cubicBezTo>
                    <a:pt x="103" y="114"/>
                    <a:pt x="99" y="117"/>
                    <a:pt x="95" y="120"/>
                  </a:cubicBezTo>
                  <a:cubicBezTo>
                    <a:pt x="92" y="122"/>
                    <a:pt x="90" y="123"/>
                    <a:pt x="88" y="124"/>
                  </a:cubicBezTo>
                  <a:cubicBezTo>
                    <a:pt x="86" y="125"/>
                    <a:pt x="85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7" y="124"/>
                    <a:pt x="87" y="124"/>
                  </a:cubicBezTo>
                  <a:cubicBezTo>
                    <a:pt x="95" y="118"/>
                    <a:pt x="104" y="113"/>
                    <a:pt x="112" y="107"/>
                  </a:cubicBezTo>
                  <a:cubicBezTo>
                    <a:pt x="111" y="109"/>
                    <a:pt x="110" y="110"/>
                    <a:pt x="108" y="112"/>
                  </a:cubicBezTo>
                  <a:close/>
                  <a:moveTo>
                    <a:pt x="77" y="125"/>
                  </a:moveTo>
                  <a:cubicBezTo>
                    <a:pt x="82" y="124"/>
                    <a:pt x="87" y="121"/>
                    <a:pt x="91" y="119"/>
                  </a:cubicBezTo>
                  <a:cubicBezTo>
                    <a:pt x="96" y="116"/>
                    <a:pt x="100" y="114"/>
                    <a:pt x="104" y="112"/>
                  </a:cubicBezTo>
                  <a:cubicBezTo>
                    <a:pt x="102" y="113"/>
                    <a:pt x="99" y="115"/>
                    <a:pt x="97" y="117"/>
                  </a:cubicBezTo>
                  <a:cubicBezTo>
                    <a:pt x="92" y="120"/>
                    <a:pt x="87" y="122"/>
                    <a:pt x="82" y="126"/>
                  </a:cubicBezTo>
                  <a:cubicBezTo>
                    <a:pt x="81" y="126"/>
                    <a:pt x="79" y="126"/>
                    <a:pt x="77" y="125"/>
                  </a:cubicBezTo>
                  <a:close/>
                  <a:moveTo>
                    <a:pt x="71" y="123"/>
                  </a:moveTo>
                  <a:cubicBezTo>
                    <a:pt x="82" y="118"/>
                    <a:pt x="92" y="113"/>
                    <a:pt x="103" y="108"/>
                  </a:cubicBezTo>
                  <a:cubicBezTo>
                    <a:pt x="101" y="109"/>
                    <a:pt x="99" y="110"/>
                    <a:pt x="97" y="111"/>
                  </a:cubicBezTo>
                  <a:cubicBezTo>
                    <a:pt x="90" y="116"/>
                    <a:pt x="83" y="120"/>
                    <a:pt x="76" y="125"/>
                  </a:cubicBezTo>
                  <a:cubicBezTo>
                    <a:pt x="74" y="124"/>
                    <a:pt x="73" y="124"/>
                    <a:pt x="71" y="123"/>
                  </a:cubicBezTo>
                  <a:close/>
                  <a:moveTo>
                    <a:pt x="111" y="106"/>
                  </a:moveTo>
                  <a:cubicBezTo>
                    <a:pt x="105" y="112"/>
                    <a:pt x="96" y="115"/>
                    <a:pt x="88" y="120"/>
                  </a:cubicBezTo>
                  <a:cubicBezTo>
                    <a:pt x="85" y="121"/>
                    <a:pt x="79" y="124"/>
                    <a:pt x="77" y="125"/>
                  </a:cubicBezTo>
                  <a:cubicBezTo>
                    <a:pt x="82" y="122"/>
                    <a:pt x="87" y="119"/>
                    <a:pt x="92" y="116"/>
                  </a:cubicBezTo>
                  <a:cubicBezTo>
                    <a:pt x="96" y="113"/>
                    <a:pt x="100" y="111"/>
                    <a:pt x="104" y="108"/>
                  </a:cubicBezTo>
                  <a:cubicBezTo>
                    <a:pt x="106" y="107"/>
                    <a:pt x="107" y="106"/>
                    <a:pt x="109" y="105"/>
                  </a:cubicBezTo>
                  <a:cubicBezTo>
                    <a:pt x="109" y="105"/>
                    <a:pt x="109" y="105"/>
                    <a:pt x="110" y="104"/>
                  </a:cubicBezTo>
                  <a:cubicBezTo>
                    <a:pt x="111" y="104"/>
                    <a:pt x="112" y="103"/>
                    <a:pt x="114" y="102"/>
                  </a:cubicBezTo>
                  <a:cubicBezTo>
                    <a:pt x="113" y="104"/>
                    <a:pt x="113" y="105"/>
                    <a:pt x="112" y="106"/>
                  </a:cubicBezTo>
                  <a:cubicBezTo>
                    <a:pt x="112" y="106"/>
                    <a:pt x="112" y="106"/>
                    <a:pt x="111" y="106"/>
                  </a:cubicBezTo>
                  <a:close/>
                  <a:moveTo>
                    <a:pt x="70" y="123"/>
                  </a:moveTo>
                  <a:cubicBezTo>
                    <a:pt x="69" y="122"/>
                    <a:pt x="68" y="122"/>
                    <a:pt x="66" y="121"/>
                  </a:cubicBezTo>
                  <a:cubicBezTo>
                    <a:pt x="73" y="118"/>
                    <a:pt x="79" y="116"/>
                    <a:pt x="85" y="113"/>
                  </a:cubicBezTo>
                  <a:cubicBezTo>
                    <a:pt x="80" y="116"/>
                    <a:pt x="75" y="119"/>
                    <a:pt x="70" y="123"/>
                  </a:cubicBezTo>
                  <a:close/>
                  <a:moveTo>
                    <a:pt x="85" y="126"/>
                  </a:moveTo>
                  <a:cubicBezTo>
                    <a:pt x="92" y="123"/>
                    <a:pt x="97" y="119"/>
                    <a:pt x="103" y="116"/>
                  </a:cubicBezTo>
                  <a:cubicBezTo>
                    <a:pt x="104" y="115"/>
                    <a:pt x="105" y="115"/>
                    <a:pt x="106" y="114"/>
                  </a:cubicBezTo>
                  <a:cubicBezTo>
                    <a:pt x="107" y="113"/>
                    <a:pt x="108" y="113"/>
                    <a:pt x="107" y="114"/>
                  </a:cubicBezTo>
                  <a:cubicBezTo>
                    <a:pt x="106" y="115"/>
                    <a:pt x="104" y="116"/>
                    <a:pt x="103" y="117"/>
                  </a:cubicBezTo>
                  <a:cubicBezTo>
                    <a:pt x="100" y="120"/>
                    <a:pt x="97" y="122"/>
                    <a:pt x="93" y="124"/>
                  </a:cubicBezTo>
                  <a:cubicBezTo>
                    <a:pt x="93" y="124"/>
                    <a:pt x="93" y="125"/>
                    <a:pt x="93" y="125"/>
                  </a:cubicBezTo>
                  <a:cubicBezTo>
                    <a:pt x="91" y="126"/>
                    <a:pt x="88" y="126"/>
                    <a:pt x="85" y="126"/>
                  </a:cubicBezTo>
                  <a:close/>
                  <a:moveTo>
                    <a:pt x="96" y="124"/>
                  </a:moveTo>
                  <a:cubicBezTo>
                    <a:pt x="98" y="122"/>
                    <a:pt x="100" y="121"/>
                    <a:pt x="103" y="119"/>
                  </a:cubicBezTo>
                  <a:cubicBezTo>
                    <a:pt x="102" y="120"/>
                    <a:pt x="101" y="120"/>
                    <a:pt x="100" y="121"/>
                  </a:cubicBezTo>
                  <a:cubicBezTo>
                    <a:pt x="99" y="122"/>
                    <a:pt x="97" y="123"/>
                    <a:pt x="96" y="124"/>
                  </a:cubicBezTo>
                  <a:close/>
                  <a:moveTo>
                    <a:pt x="116" y="97"/>
                  </a:moveTo>
                  <a:cubicBezTo>
                    <a:pt x="116" y="97"/>
                    <a:pt x="116" y="97"/>
                    <a:pt x="115" y="97"/>
                  </a:cubicBezTo>
                  <a:cubicBezTo>
                    <a:pt x="115" y="97"/>
                    <a:pt x="114" y="97"/>
                    <a:pt x="114" y="97"/>
                  </a:cubicBezTo>
                  <a:cubicBezTo>
                    <a:pt x="114" y="97"/>
                    <a:pt x="113" y="98"/>
                    <a:pt x="113" y="98"/>
                  </a:cubicBezTo>
                  <a:cubicBezTo>
                    <a:pt x="107" y="101"/>
                    <a:pt x="100" y="104"/>
                    <a:pt x="93" y="108"/>
                  </a:cubicBezTo>
                  <a:cubicBezTo>
                    <a:pt x="84" y="112"/>
                    <a:pt x="75" y="117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4" y="120"/>
                    <a:pt x="64" y="120"/>
                    <a:pt x="63" y="120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2" y="120"/>
                    <a:pt x="62" y="121"/>
                    <a:pt x="61" y="121"/>
                  </a:cubicBezTo>
                  <a:cubicBezTo>
                    <a:pt x="61" y="121"/>
                    <a:pt x="61" y="121"/>
                    <a:pt x="61" y="121"/>
                  </a:cubicBezTo>
                  <a:cubicBezTo>
                    <a:pt x="61" y="121"/>
                    <a:pt x="60" y="122"/>
                    <a:pt x="59" y="122"/>
                  </a:cubicBezTo>
                  <a:cubicBezTo>
                    <a:pt x="59" y="122"/>
                    <a:pt x="60" y="122"/>
                    <a:pt x="60" y="121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3" y="120"/>
                    <a:pt x="65" y="118"/>
                    <a:pt x="67" y="117"/>
                  </a:cubicBezTo>
                  <a:cubicBezTo>
                    <a:pt x="71" y="115"/>
                    <a:pt x="76" y="113"/>
                    <a:pt x="80" y="111"/>
                  </a:cubicBezTo>
                  <a:cubicBezTo>
                    <a:pt x="85" y="109"/>
                    <a:pt x="89" y="106"/>
                    <a:pt x="93" y="104"/>
                  </a:cubicBezTo>
                  <a:cubicBezTo>
                    <a:pt x="101" y="99"/>
                    <a:pt x="109" y="95"/>
                    <a:pt x="117" y="92"/>
                  </a:cubicBezTo>
                  <a:cubicBezTo>
                    <a:pt x="117" y="92"/>
                    <a:pt x="117" y="93"/>
                    <a:pt x="117" y="93"/>
                  </a:cubicBezTo>
                  <a:cubicBezTo>
                    <a:pt x="116" y="95"/>
                    <a:pt x="116" y="96"/>
                    <a:pt x="116" y="97"/>
                  </a:cubicBezTo>
                  <a:close/>
                  <a:moveTo>
                    <a:pt x="115" y="49"/>
                  </a:moveTo>
                  <a:cubicBezTo>
                    <a:pt x="106" y="54"/>
                    <a:pt x="97" y="57"/>
                    <a:pt x="87" y="61"/>
                  </a:cubicBezTo>
                  <a:cubicBezTo>
                    <a:pt x="85" y="62"/>
                    <a:pt x="82" y="63"/>
                    <a:pt x="80" y="64"/>
                  </a:cubicBezTo>
                  <a:cubicBezTo>
                    <a:pt x="76" y="65"/>
                    <a:pt x="73" y="66"/>
                    <a:pt x="71" y="67"/>
                  </a:cubicBezTo>
                  <a:cubicBezTo>
                    <a:pt x="57" y="72"/>
                    <a:pt x="44" y="78"/>
                    <a:pt x="31" y="83"/>
                  </a:cubicBezTo>
                  <a:cubicBezTo>
                    <a:pt x="25" y="86"/>
                    <a:pt x="17" y="89"/>
                    <a:pt x="12" y="92"/>
                  </a:cubicBezTo>
                  <a:cubicBezTo>
                    <a:pt x="19" y="88"/>
                    <a:pt x="26" y="85"/>
                    <a:pt x="33" y="82"/>
                  </a:cubicBezTo>
                  <a:cubicBezTo>
                    <a:pt x="40" y="79"/>
                    <a:pt x="47" y="75"/>
                    <a:pt x="54" y="72"/>
                  </a:cubicBezTo>
                  <a:cubicBezTo>
                    <a:pt x="62" y="69"/>
                    <a:pt x="70" y="66"/>
                    <a:pt x="78" y="62"/>
                  </a:cubicBezTo>
                  <a:cubicBezTo>
                    <a:pt x="85" y="59"/>
                    <a:pt x="93" y="56"/>
                    <a:pt x="100" y="52"/>
                  </a:cubicBezTo>
                  <a:cubicBezTo>
                    <a:pt x="101" y="51"/>
                    <a:pt x="102" y="51"/>
                    <a:pt x="103" y="50"/>
                  </a:cubicBezTo>
                  <a:cubicBezTo>
                    <a:pt x="107" y="49"/>
                    <a:pt x="111" y="48"/>
                    <a:pt x="114" y="45"/>
                  </a:cubicBezTo>
                  <a:cubicBezTo>
                    <a:pt x="114" y="46"/>
                    <a:pt x="115" y="48"/>
                    <a:pt x="115" y="49"/>
                  </a:cubicBezTo>
                  <a:close/>
                  <a:moveTo>
                    <a:pt x="109" y="37"/>
                  </a:moveTo>
                  <a:cubicBezTo>
                    <a:pt x="81" y="49"/>
                    <a:pt x="53" y="62"/>
                    <a:pt x="25" y="74"/>
                  </a:cubicBezTo>
                  <a:cubicBezTo>
                    <a:pt x="19" y="77"/>
                    <a:pt x="13" y="81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8" y="82"/>
                    <a:pt x="9" y="81"/>
                    <a:pt x="10" y="80"/>
                  </a:cubicBezTo>
                  <a:cubicBezTo>
                    <a:pt x="11" y="79"/>
                    <a:pt x="13" y="78"/>
                    <a:pt x="14" y="78"/>
                  </a:cubicBezTo>
                  <a:cubicBezTo>
                    <a:pt x="18" y="76"/>
                    <a:pt x="21" y="74"/>
                    <a:pt x="24" y="72"/>
                  </a:cubicBezTo>
                  <a:cubicBezTo>
                    <a:pt x="38" y="65"/>
                    <a:pt x="52" y="59"/>
                    <a:pt x="66" y="52"/>
                  </a:cubicBezTo>
                  <a:cubicBezTo>
                    <a:pt x="67" y="52"/>
                    <a:pt x="68" y="51"/>
                    <a:pt x="68" y="51"/>
                  </a:cubicBezTo>
                  <a:cubicBezTo>
                    <a:pt x="77" y="48"/>
                    <a:pt x="85" y="44"/>
                    <a:pt x="94" y="41"/>
                  </a:cubicBezTo>
                  <a:cubicBezTo>
                    <a:pt x="95" y="40"/>
                    <a:pt x="97" y="40"/>
                    <a:pt x="98" y="39"/>
                  </a:cubicBezTo>
                  <a:cubicBezTo>
                    <a:pt x="99" y="39"/>
                    <a:pt x="100" y="38"/>
                    <a:pt x="101" y="38"/>
                  </a:cubicBezTo>
                  <a:cubicBezTo>
                    <a:pt x="101" y="38"/>
                    <a:pt x="102" y="37"/>
                    <a:pt x="102" y="37"/>
                  </a:cubicBezTo>
                  <a:cubicBezTo>
                    <a:pt x="104" y="36"/>
                    <a:pt x="105" y="36"/>
                    <a:pt x="107" y="35"/>
                  </a:cubicBezTo>
                  <a:cubicBezTo>
                    <a:pt x="107" y="36"/>
                    <a:pt x="108" y="37"/>
                    <a:pt x="109" y="37"/>
                  </a:cubicBezTo>
                  <a:close/>
                  <a:moveTo>
                    <a:pt x="103" y="32"/>
                  </a:moveTo>
                  <a:cubicBezTo>
                    <a:pt x="99" y="33"/>
                    <a:pt x="96" y="35"/>
                    <a:pt x="92" y="36"/>
                  </a:cubicBezTo>
                  <a:cubicBezTo>
                    <a:pt x="91" y="37"/>
                    <a:pt x="90" y="37"/>
                    <a:pt x="89" y="38"/>
                  </a:cubicBezTo>
                  <a:cubicBezTo>
                    <a:pt x="83" y="40"/>
                    <a:pt x="78" y="42"/>
                    <a:pt x="72" y="44"/>
                  </a:cubicBezTo>
                  <a:cubicBezTo>
                    <a:pt x="61" y="49"/>
                    <a:pt x="49" y="54"/>
                    <a:pt x="37" y="59"/>
                  </a:cubicBezTo>
                  <a:cubicBezTo>
                    <a:pt x="32" y="61"/>
                    <a:pt x="27" y="63"/>
                    <a:pt x="23" y="65"/>
                  </a:cubicBezTo>
                  <a:cubicBezTo>
                    <a:pt x="17" y="68"/>
                    <a:pt x="13" y="71"/>
                    <a:pt x="7" y="73"/>
                  </a:cubicBezTo>
                  <a:cubicBezTo>
                    <a:pt x="3" y="75"/>
                    <a:pt x="9" y="72"/>
                    <a:pt x="10" y="71"/>
                  </a:cubicBezTo>
                  <a:cubicBezTo>
                    <a:pt x="13" y="70"/>
                    <a:pt x="15" y="68"/>
                    <a:pt x="18" y="67"/>
                  </a:cubicBezTo>
                  <a:cubicBezTo>
                    <a:pt x="23" y="64"/>
                    <a:pt x="29" y="60"/>
                    <a:pt x="34" y="57"/>
                  </a:cubicBezTo>
                  <a:cubicBezTo>
                    <a:pt x="45" y="52"/>
                    <a:pt x="56" y="47"/>
                    <a:pt x="67" y="42"/>
                  </a:cubicBezTo>
                  <a:cubicBezTo>
                    <a:pt x="73" y="39"/>
                    <a:pt x="79" y="37"/>
                    <a:pt x="85" y="34"/>
                  </a:cubicBezTo>
                  <a:cubicBezTo>
                    <a:pt x="89" y="33"/>
                    <a:pt x="94" y="31"/>
                    <a:pt x="98" y="28"/>
                  </a:cubicBezTo>
                  <a:cubicBezTo>
                    <a:pt x="98" y="29"/>
                    <a:pt x="99" y="29"/>
                    <a:pt x="100" y="30"/>
                  </a:cubicBezTo>
                  <a:cubicBezTo>
                    <a:pt x="101" y="30"/>
                    <a:pt x="102" y="31"/>
                    <a:pt x="103" y="32"/>
                  </a:cubicBezTo>
                  <a:close/>
                  <a:moveTo>
                    <a:pt x="74" y="21"/>
                  </a:moveTo>
                  <a:cubicBezTo>
                    <a:pt x="72" y="21"/>
                    <a:pt x="71" y="22"/>
                    <a:pt x="70" y="22"/>
                  </a:cubicBezTo>
                  <a:cubicBezTo>
                    <a:pt x="70" y="22"/>
                    <a:pt x="70" y="21"/>
                    <a:pt x="70" y="20"/>
                  </a:cubicBezTo>
                  <a:cubicBezTo>
                    <a:pt x="71" y="20"/>
                    <a:pt x="73" y="21"/>
                    <a:pt x="74" y="21"/>
                  </a:cubicBezTo>
                  <a:close/>
                  <a:moveTo>
                    <a:pt x="66" y="20"/>
                  </a:moveTo>
                  <a:cubicBezTo>
                    <a:pt x="66" y="20"/>
                    <a:pt x="66" y="20"/>
                    <a:pt x="65" y="21"/>
                  </a:cubicBezTo>
                  <a:cubicBezTo>
                    <a:pt x="48" y="28"/>
                    <a:pt x="30" y="38"/>
                    <a:pt x="14" y="48"/>
                  </a:cubicBezTo>
                  <a:cubicBezTo>
                    <a:pt x="13" y="48"/>
                    <a:pt x="11" y="49"/>
                    <a:pt x="10" y="50"/>
                  </a:cubicBezTo>
                  <a:cubicBezTo>
                    <a:pt x="10" y="50"/>
                    <a:pt x="10" y="50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4" y="47"/>
                    <a:pt x="16" y="46"/>
                    <a:pt x="18" y="44"/>
                  </a:cubicBezTo>
                  <a:cubicBezTo>
                    <a:pt x="23" y="42"/>
                    <a:pt x="27" y="39"/>
                    <a:pt x="32" y="36"/>
                  </a:cubicBezTo>
                  <a:cubicBezTo>
                    <a:pt x="42" y="31"/>
                    <a:pt x="52" y="26"/>
                    <a:pt x="62" y="20"/>
                  </a:cubicBezTo>
                  <a:cubicBezTo>
                    <a:pt x="63" y="20"/>
                    <a:pt x="64" y="20"/>
                    <a:pt x="66" y="20"/>
                  </a:cubicBezTo>
                  <a:close/>
                  <a:moveTo>
                    <a:pt x="38" y="25"/>
                  </a:moveTo>
                  <a:cubicBezTo>
                    <a:pt x="41" y="24"/>
                    <a:pt x="44" y="23"/>
                    <a:pt x="47" y="22"/>
                  </a:cubicBezTo>
                  <a:cubicBezTo>
                    <a:pt x="45" y="23"/>
                    <a:pt x="42" y="25"/>
                    <a:pt x="40" y="26"/>
                  </a:cubicBezTo>
                  <a:cubicBezTo>
                    <a:pt x="33" y="29"/>
                    <a:pt x="26" y="33"/>
                    <a:pt x="20" y="36"/>
                  </a:cubicBezTo>
                  <a:cubicBezTo>
                    <a:pt x="25" y="32"/>
                    <a:pt x="31" y="28"/>
                    <a:pt x="38" y="25"/>
                  </a:cubicBezTo>
                  <a:close/>
                  <a:moveTo>
                    <a:pt x="19" y="37"/>
                  </a:moveTo>
                  <a:cubicBezTo>
                    <a:pt x="19" y="38"/>
                    <a:pt x="19" y="38"/>
                    <a:pt x="20" y="38"/>
                  </a:cubicBezTo>
                  <a:cubicBezTo>
                    <a:pt x="26" y="34"/>
                    <a:pt x="33" y="30"/>
                    <a:pt x="40" y="27"/>
                  </a:cubicBezTo>
                  <a:cubicBezTo>
                    <a:pt x="43" y="25"/>
                    <a:pt x="46" y="23"/>
                    <a:pt x="49" y="22"/>
                  </a:cubicBezTo>
                  <a:cubicBezTo>
                    <a:pt x="50" y="22"/>
                    <a:pt x="51" y="22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1" y="22"/>
                    <a:pt x="49" y="23"/>
                    <a:pt x="47" y="24"/>
                  </a:cubicBezTo>
                  <a:cubicBezTo>
                    <a:pt x="37" y="29"/>
                    <a:pt x="26" y="34"/>
                    <a:pt x="16" y="40"/>
                  </a:cubicBezTo>
                  <a:cubicBezTo>
                    <a:pt x="17" y="39"/>
                    <a:pt x="18" y="38"/>
                    <a:pt x="19" y="37"/>
                  </a:cubicBezTo>
                  <a:close/>
                  <a:moveTo>
                    <a:pt x="7" y="85"/>
                  </a:moveTo>
                  <a:cubicBezTo>
                    <a:pt x="19" y="79"/>
                    <a:pt x="31" y="76"/>
                    <a:pt x="43" y="71"/>
                  </a:cubicBezTo>
                  <a:cubicBezTo>
                    <a:pt x="49" y="68"/>
                    <a:pt x="54" y="66"/>
                    <a:pt x="59" y="63"/>
                  </a:cubicBezTo>
                  <a:cubicBezTo>
                    <a:pt x="46" y="70"/>
                    <a:pt x="33" y="77"/>
                    <a:pt x="20" y="83"/>
                  </a:cubicBezTo>
                  <a:cubicBezTo>
                    <a:pt x="19" y="84"/>
                    <a:pt x="18" y="84"/>
                    <a:pt x="17" y="85"/>
                  </a:cubicBezTo>
                  <a:cubicBezTo>
                    <a:pt x="14" y="86"/>
                    <a:pt x="11" y="88"/>
                    <a:pt x="9" y="90"/>
                  </a:cubicBezTo>
                  <a:cubicBezTo>
                    <a:pt x="8" y="88"/>
                    <a:pt x="8" y="87"/>
                    <a:pt x="7" y="85"/>
                  </a:cubicBezTo>
                  <a:close/>
                </a:path>
              </a:pathLst>
            </a:custGeom>
            <a:blipFill dpi="0" rotWithShape="1">
              <a:blip r:embed="rId6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93" name="Freeform 87"/>
            <p:cNvSpPr>
              <a:spLocks noEditPoints="1"/>
            </p:cNvSpPr>
            <p:nvPr/>
          </p:nvSpPr>
          <p:spPr bwMode="auto">
            <a:xfrm>
              <a:off x="3751348" y="675537"/>
              <a:ext cx="363538" cy="387350"/>
            </a:xfrm>
            <a:custGeom>
              <a:avLst/>
              <a:gdLst>
                <a:gd name="T0" fmla="*/ 66 w 125"/>
                <a:gd name="T1" fmla="*/ 127 h 133"/>
                <a:gd name="T2" fmla="*/ 11 w 125"/>
                <a:gd name="T3" fmla="*/ 41 h 133"/>
                <a:gd name="T4" fmla="*/ 37 w 125"/>
                <a:gd name="T5" fmla="*/ 92 h 133"/>
                <a:gd name="T6" fmla="*/ 14 w 125"/>
                <a:gd name="T7" fmla="*/ 101 h 133"/>
                <a:gd name="T8" fmla="*/ 10 w 125"/>
                <a:gd name="T9" fmla="*/ 93 h 133"/>
                <a:gd name="T10" fmla="*/ 10 w 125"/>
                <a:gd name="T11" fmla="*/ 93 h 133"/>
                <a:gd name="T12" fmla="*/ 10 w 125"/>
                <a:gd name="T13" fmla="*/ 93 h 133"/>
                <a:gd name="T14" fmla="*/ 59 w 125"/>
                <a:gd name="T15" fmla="*/ 20 h 133"/>
                <a:gd name="T16" fmla="*/ 51 w 125"/>
                <a:gd name="T17" fmla="*/ 28 h 133"/>
                <a:gd name="T18" fmla="*/ 75 w 125"/>
                <a:gd name="T19" fmla="*/ 21 h 133"/>
                <a:gd name="T20" fmla="*/ 84 w 125"/>
                <a:gd name="T21" fmla="*/ 28 h 133"/>
                <a:gd name="T22" fmla="*/ 81 w 125"/>
                <a:gd name="T23" fmla="*/ 35 h 133"/>
                <a:gd name="T24" fmla="*/ 58 w 125"/>
                <a:gd name="T25" fmla="*/ 31 h 133"/>
                <a:gd name="T26" fmla="*/ 39 w 125"/>
                <a:gd name="T27" fmla="*/ 41 h 133"/>
                <a:gd name="T28" fmla="*/ 69 w 125"/>
                <a:gd name="T29" fmla="*/ 30 h 133"/>
                <a:gd name="T30" fmla="*/ 69 w 125"/>
                <a:gd name="T31" fmla="*/ 23 h 133"/>
                <a:gd name="T32" fmla="*/ 55 w 125"/>
                <a:gd name="T33" fmla="*/ 30 h 133"/>
                <a:gd name="T34" fmla="*/ 18 w 125"/>
                <a:gd name="T35" fmla="*/ 47 h 133"/>
                <a:gd name="T36" fmla="*/ 7 w 125"/>
                <a:gd name="T37" fmla="*/ 58 h 133"/>
                <a:gd name="T38" fmla="*/ 5 w 125"/>
                <a:gd name="T39" fmla="*/ 64 h 133"/>
                <a:gd name="T40" fmla="*/ 24 w 125"/>
                <a:gd name="T41" fmla="*/ 60 h 133"/>
                <a:gd name="T42" fmla="*/ 91 w 125"/>
                <a:gd name="T43" fmla="*/ 40 h 133"/>
                <a:gd name="T44" fmla="*/ 29 w 125"/>
                <a:gd name="T45" fmla="*/ 65 h 133"/>
                <a:gd name="T46" fmla="*/ 54 w 125"/>
                <a:gd name="T47" fmla="*/ 56 h 133"/>
                <a:gd name="T48" fmla="*/ 110 w 125"/>
                <a:gd name="T49" fmla="*/ 40 h 133"/>
                <a:gd name="T50" fmla="*/ 101 w 125"/>
                <a:gd name="T51" fmla="*/ 45 h 133"/>
                <a:gd name="T52" fmla="*/ 53 w 125"/>
                <a:gd name="T53" fmla="*/ 69 h 133"/>
                <a:gd name="T54" fmla="*/ 114 w 125"/>
                <a:gd name="T55" fmla="*/ 50 h 133"/>
                <a:gd name="T56" fmla="*/ 66 w 125"/>
                <a:gd name="T57" fmla="*/ 75 h 133"/>
                <a:gd name="T58" fmla="*/ 66 w 125"/>
                <a:gd name="T59" fmla="*/ 117 h 133"/>
                <a:gd name="T60" fmla="*/ 108 w 125"/>
                <a:gd name="T61" fmla="*/ 94 h 133"/>
                <a:gd name="T62" fmla="*/ 79 w 125"/>
                <a:gd name="T63" fmla="*/ 107 h 133"/>
                <a:gd name="T64" fmla="*/ 117 w 125"/>
                <a:gd name="T65" fmla="*/ 89 h 133"/>
                <a:gd name="T66" fmla="*/ 78 w 125"/>
                <a:gd name="T67" fmla="*/ 97 h 133"/>
                <a:gd name="T68" fmla="*/ 33 w 125"/>
                <a:gd name="T69" fmla="*/ 121 h 133"/>
                <a:gd name="T70" fmla="*/ 25 w 125"/>
                <a:gd name="T71" fmla="*/ 115 h 133"/>
                <a:gd name="T72" fmla="*/ 101 w 125"/>
                <a:gd name="T73" fmla="*/ 87 h 133"/>
                <a:gd name="T74" fmla="*/ 80 w 125"/>
                <a:gd name="T75" fmla="*/ 92 h 133"/>
                <a:gd name="T76" fmla="*/ 98 w 125"/>
                <a:gd name="T77" fmla="*/ 83 h 133"/>
                <a:gd name="T78" fmla="*/ 119 w 125"/>
                <a:gd name="T79" fmla="*/ 67 h 133"/>
                <a:gd name="T80" fmla="*/ 76 w 125"/>
                <a:gd name="T81" fmla="*/ 87 h 133"/>
                <a:gd name="T82" fmla="*/ 119 w 125"/>
                <a:gd name="T83" fmla="*/ 67 h 133"/>
                <a:gd name="T84" fmla="*/ 21 w 125"/>
                <a:gd name="T85" fmla="*/ 104 h 133"/>
                <a:gd name="T86" fmla="*/ 118 w 125"/>
                <a:gd name="T87" fmla="*/ 63 h 133"/>
                <a:gd name="T88" fmla="*/ 18 w 125"/>
                <a:gd name="T89" fmla="*/ 98 h 133"/>
                <a:gd name="T90" fmla="*/ 45 w 125"/>
                <a:gd name="T91" fmla="*/ 100 h 133"/>
                <a:gd name="T92" fmla="*/ 41 w 125"/>
                <a:gd name="T93" fmla="*/ 123 h 133"/>
                <a:gd name="T94" fmla="*/ 42 w 125"/>
                <a:gd name="T95" fmla="*/ 123 h 133"/>
                <a:gd name="T96" fmla="*/ 108 w 125"/>
                <a:gd name="T97" fmla="*/ 112 h 133"/>
                <a:gd name="T98" fmla="*/ 77 w 125"/>
                <a:gd name="T99" fmla="*/ 125 h 133"/>
                <a:gd name="T100" fmla="*/ 71 w 125"/>
                <a:gd name="T101" fmla="*/ 123 h 133"/>
                <a:gd name="T102" fmla="*/ 111 w 125"/>
                <a:gd name="T103" fmla="*/ 106 h 133"/>
                <a:gd name="T104" fmla="*/ 93 w 125"/>
                <a:gd name="T105" fmla="*/ 124 h 133"/>
                <a:gd name="T106" fmla="*/ 113 w 125"/>
                <a:gd name="T107" fmla="*/ 97 h 133"/>
                <a:gd name="T108" fmla="*/ 60 w 125"/>
                <a:gd name="T109" fmla="*/ 121 h 133"/>
                <a:gd name="T110" fmla="*/ 70 w 125"/>
                <a:gd name="T111" fmla="*/ 67 h 133"/>
                <a:gd name="T112" fmla="*/ 108 w 125"/>
                <a:gd name="T113" fmla="*/ 37 h 133"/>
                <a:gd name="T114" fmla="*/ 98 w 125"/>
                <a:gd name="T115" fmla="*/ 39 h 133"/>
                <a:gd name="T116" fmla="*/ 22 w 125"/>
                <a:gd name="T117" fmla="*/ 65 h 133"/>
                <a:gd name="T118" fmla="*/ 73 w 125"/>
                <a:gd name="T119" fmla="*/ 21 h 133"/>
                <a:gd name="T120" fmla="*/ 18 w 125"/>
                <a:gd name="T121" fmla="*/ 44 h 133"/>
                <a:gd name="T122" fmla="*/ 19 w 125"/>
                <a:gd name="T123" fmla="*/ 37 h 133"/>
                <a:gd name="T124" fmla="*/ 59 w 125"/>
                <a:gd name="T125" fmla="*/ 6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" h="133">
                  <a:moveTo>
                    <a:pt x="29" y="121"/>
                  </a:moveTo>
                  <a:cubicBezTo>
                    <a:pt x="38" y="128"/>
                    <a:pt x="49" y="127"/>
                    <a:pt x="60" y="124"/>
                  </a:cubicBezTo>
                  <a:cubicBezTo>
                    <a:pt x="59" y="126"/>
                    <a:pt x="58" y="128"/>
                    <a:pt x="57" y="130"/>
                  </a:cubicBezTo>
                  <a:cubicBezTo>
                    <a:pt x="56" y="131"/>
                    <a:pt x="59" y="133"/>
                    <a:pt x="60" y="131"/>
                  </a:cubicBezTo>
                  <a:cubicBezTo>
                    <a:pt x="60" y="130"/>
                    <a:pt x="61" y="130"/>
                    <a:pt x="61" y="129"/>
                  </a:cubicBezTo>
                  <a:cubicBezTo>
                    <a:pt x="61" y="129"/>
                    <a:pt x="61" y="129"/>
                    <a:pt x="61" y="129"/>
                  </a:cubicBezTo>
                  <a:cubicBezTo>
                    <a:pt x="61" y="131"/>
                    <a:pt x="63" y="131"/>
                    <a:pt x="64" y="129"/>
                  </a:cubicBezTo>
                  <a:cubicBezTo>
                    <a:pt x="64" y="129"/>
                    <a:pt x="64" y="129"/>
                    <a:pt x="64" y="129"/>
                  </a:cubicBezTo>
                  <a:cubicBezTo>
                    <a:pt x="65" y="130"/>
                    <a:pt x="66" y="129"/>
                    <a:pt x="66" y="128"/>
                  </a:cubicBezTo>
                  <a:cubicBezTo>
                    <a:pt x="66" y="128"/>
                    <a:pt x="66" y="127"/>
                    <a:pt x="66" y="127"/>
                  </a:cubicBezTo>
                  <a:cubicBezTo>
                    <a:pt x="67" y="127"/>
                    <a:pt x="68" y="126"/>
                    <a:pt x="68" y="125"/>
                  </a:cubicBezTo>
                  <a:cubicBezTo>
                    <a:pt x="76" y="129"/>
                    <a:pt x="86" y="131"/>
                    <a:pt x="95" y="127"/>
                  </a:cubicBezTo>
                  <a:cubicBezTo>
                    <a:pt x="106" y="122"/>
                    <a:pt x="112" y="112"/>
                    <a:pt x="116" y="102"/>
                  </a:cubicBezTo>
                  <a:cubicBezTo>
                    <a:pt x="124" y="83"/>
                    <a:pt x="125" y="58"/>
                    <a:pt x="113" y="39"/>
                  </a:cubicBezTo>
                  <a:cubicBezTo>
                    <a:pt x="104" y="25"/>
                    <a:pt x="87" y="19"/>
                    <a:pt x="70" y="18"/>
                  </a:cubicBezTo>
                  <a:cubicBezTo>
                    <a:pt x="72" y="12"/>
                    <a:pt x="75" y="6"/>
                    <a:pt x="80" y="4"/>
                  </a:cubicBezTo>
                  <a:cubicBezTo>
                    <a:pt x="82" y="3"/>
                    <a:pt x="80" y="0"/>
                    <a:pt x="79" y="1"/>
                  </a:cubicBezTo>
                  <a:cubicBezTo>
                    <a:pt x="73" y="4"/>
                    <a:pt x="69" y="11"/>
                    <a:pt x="67" y="17"/>
                  </a:cubicBezTo>
                  <a:cubicBezTo>
                    <a:pt x="66" y="17"/>
                    <a:pt x="64" y="17"/>
                    <a:pt x="62" y="17"/>
                  </a:cubicBezTo>
                  <a:cubicBezTo>
                    <a:pt x="43" y="18"/>
                    <a:pt x="23" y="25"/>
                    <a:pt x="11" y="41"/>
                  </a:cubicBezTo>
                  <a:cubicBezTo>
                    <a:pt x="0" y="57"/>
                    <a:pt x="0" y="78"/>
                    <a:pt x="8" y="95"/>
                  </a:cubicBezTo>
                  <a:cubicBezTo>
                    <a:pt x="12" y="105"/>
                    <a:pt x="20" y="115"/>
                    <a:pt x="29" y="121"/>
                  </a:cubicBezTo>
                  <a:close/>
                  <a:moveTo>
                    <a:pt x="18" y="106"/>
                  </a:moveTo>
                  <a:cubicBezTo>
                    <a:pt x="25" y="104"/>
                    <a:pt x="32" y="101"/>
                    <a:pt x="39" y="97"/>
                  </a:cubicBezTo>
                  <a:cubicBezTo>
                    <a:pt x="47" y="94"/>
                    <a:pt x="54" y="91"/>
                    <a:pt x="62" y="88"/>
                  </a:cubicBezTo>
                  <a:cubicBezTo>
                    <a:pt x="55" y="91"/>
                    <a:pt x="48" y="94"/>
                    <a:pt x="41" y="98"/>
                  </a:cubicBezTo>
                  <a:cubicBezTo>
                    <a:pt x="35" y="102"/>
                    <a:pt x="26" y="104"/>
                    <a:pt x="21" y="110"/>
                  </a:cubicBezTo>
                  <a:cubicBezTo>
                    <a:pt x="20" y="109"/>
                    <a:pt x="19" y="108"/>
                    <a:pt x="18" y="106"/>
                  </a:cubicBezTo>
                  <a:close/>
                  <a:moveTo>
                    <a:pt x="14" y="101"/>
                  </a:moveTo>
                  <a:cubicBezTo>
                    <a:pt x="22" y="101"/>
                    <a:pt x="30" y="95"/>
                    <a:pt x="37" y="92"/>
                  </a:cubicBezTo>
                  <a:cubicBezTo>
                    <a:pt x="46" y="88"/>
                    <a:pt x="55" y="85"/>
                    <a:pt x="63" y="81"/>
                  </a:cubicBezTo>
                  <a:cubicBezTo>
                    <a:pt x="73" y="76"/>
                    <a:pt x="83" y="72"/>
                    <a:pt x="93" y="68"/>
                  </a:cubicBezTo>
                  <a:cubicBezTo>
                    <a:pt x="98" y="66"/>
                    <a:pt x="103" y="64"/>
                    <a:pt x="108" y="62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03" y="65"/>
                    <a:pt x="98" y="67"/>
                    <a:pt x="93" y="69"/>
                  </a:cubicBezTo>
                  <a:cubicBezTo>
                    <a:pt x="84" y="72"/>
                    <a:pt x="76" y="76"/>
                    <a:pt x="67" y="79"/>
                  </a:cubicBezTo>
                  <a:cubicBezTo>
                    <a:pt x="58" y="83"/>
                    <a:pt x="50" y="87"/>
                    <a:pt x="41" y="92"/>
                  </a:cubicBezTo>
                  <a:cubicBezTo>
                    <a:pt x="37" y="94"/>
                    <a:pt x="33" y="96"/>
                    <a:pt x="29" y="99"/>
                  </a:cubicBezTo>
                  <a:cubicBezTo>
                    <a:pt x="25" y="101"/>
                    <a:pt x="21" y="103"/>
                    <a:pt x="17" y="105"/>
                  </a:cubicBezTo>
                  <a:cubicBezTo>
                    <a:pt x="16" y="104"/>
                    <a:pt x="15" y="103"/>
                    <a:pt x="14" y="101"/>
                  </a:cubicBezTo>
                  <a:close/>
                  <a:moveTo>
                    <a:pt x="12" y="97"/>
                  </a:moveTo>
                  <a:cubicBezTo>
                    <a:pt x="15" y="97"/>
                    <a:pt x="17" y="95"/>
                    <a:pt x="19" y="94"/>
                  </a:cubicBezTo>
                  <a:cubicBezTo>
                    <a:pt x="24" y="92"/>
                    <a:pt x="28" y="91"/>
                    <a:pt x="32" y="89"/>
                  </a:cubicBezTo>
                  <a:cubicBezTo>
                    <a:pt x="42" y="85"/>
                    <a:pt x="53" y="81"/>
                    <a:pt x="63" y="77"/>
                  </a:cubicBezTo>
                  <a:cubicBezTo>
                    <a:pt x="64" y="76"/>
                    <a:pt x="66" y="76"/>
                    <a:pt x="67" y="75"/>
                  </a:cubicBezTo>
                  <a:cubicBezTo>
                    <a:pt x="66" y="76"/>
                    <a:pt x="66" y="76"/>
                    <a:pt x="65" y="76"/>
                  </a:cubicBezTo>
                  <a:cubicBezTo>
                    <a:pt x="56" y="80"/>
                    <a:pt x="47" y="83"/>
                    <a:pt x="38" y="88"/>
                  </a:cubicBezTo>
                  <a:cubicBezTo>
                    <a:pt x="30" y="92"/>
                    <a:pt x="21" y="95"/>
                    <a:pt x="13" y="100"/>
                  </a:cubicBezTo>
                  <a:cubicBezTo>
                    <a:pt x="13" y="99"/>
                    <a:pt x="12" y="98"/>
                    <a:pt x="12" y="97"/>
                  </a:cubicBezTo>
                  <a:close/>
                  <a:moveTo>
                    <a:pt x="10" y="93"/>
                  </a:moveTo>
                  <a:cubicBezTo>
                    <a:pt x="10" y="93"/>
                    <a:pt x="10" y="93"/>
                    <a:pt x="10" y="93"/>
                  </a:cubicBezTo>
                  <a:cubicBezTo>
                    <a:pt x="14" y="92"/>
                    <a:pt x="17" y="90"/>
                    <a:pt x="21" y="88"/>
                  </a:cubicBezTo>
                  <a:cubicBezTo>
                    <a:pt x="26" y="86"/>
                    <a:pt x="31" y="84"/>
                    <a:pt x="36" y="82"/>
                  </a:cubicBezTo>
                  <a:cubicBezTo>
                    <a:pt x="45" y="78"/>
                    <a:pt x="54" y="74"/>
                    <a:pt x="64" y="70"/>
                  </a:cubicBezTo>
                  <a:cubicBezTo>
                    <a:pt x="65" y="69"/>
                    <a:pt x="66" y="69"/>
                    <a:pt x="68" y="68"/>
                  </a:cubicBezTo>
                  <a:cubicBezTo>
                    <a:pt x="65" y="70"/>
                    <a:pt x="62" y="71"/>
                    <a:pt x="60" y="72"/>
                  </a:cubicBezTo>
                  <a:cubicBezTo>
                    <a:pt x="51" y="76"/>
                    <a:pt x="42" y="80"/>
                    <a:pt x="33" y="84"/>
                  </a:cubicBezTo>
                  <a:cubicBezTo>
                    <a:pt x="29" y="85"/>
                    <a:pt x="25" y="88"/>
                    <a:pt x="22" y="90"/>
                  </a:cubicBezTo>
                  <a:cubicBezTo>
                    <a:pt x="18" y="92"/>
                    <a:pt x="14" y="93"/>
                    <a:pt x="11" y="96"/>
                  </a:cubicBezTo>
                  <a:cubicBezTo>
                    <a:pt x="11" y="95"/>
                    <a:pt x="10" y="94"/>
                    <a:pt x="10" y="93"/>
                  </a:cubicBezTo>
                  <a:close/>
                  <a:moveTo>
                    <a:pt x="18" y="85"/>
                  </a:moveTo>
                  <a:cubicBezTo>
                    <a:pt x="23" y="82"/>
                    <a:pt x="29" y="81"/>
                    <a:pt x="35" y="78"/>
                  </a:cubicBezTo>
                  <a:cubicBezTo>
                    <a:pt x="49" y="72"/>
                    <a:pt x="63" y="65"/>
                    <a:pt x="78" y="60"/>
                  </a:cubicBezTo>
                  <a:cubicBezTo>
                    <a:pt x="84" y="58"/>
                    <a:pt x="89" y="56"/>
                    <a:pt x="95" y="53"/>
                  </a:cubicBezTo>
                  <a:cubicBezTo>
                    <a:pt x="93" y="54"/>
                    <a:pt x="92" y="55"/>
                    <a:pt x="90" y="56"/>
                  </a:cubicBezTo>
                  <a:cubicBezTo>
                    <a:pt x="80" y="60"/>
                    <a:pt x="70" y="64"/>
                    <a:pt x="60" y="68"/>
                  </a:cubicBezTo>
                  <a:cubicBezTo>
                    <a:pt x="52" y="72"/>
                    <a:pt x="44" y="76"/>
                    <a:pt x="35" y="80"/>
                  </a:cubicBezTo>
                  <a:cubicBezTo>
                    <a:pt x="32" y="82"/>
                    <a:pt x="28" y="83"/>
                    <a:pt x="24" y="85"/>
                  </a:cubicBezTo>
                  <a:cubicBezTo>
                    <a:pt x="19" y="87"/>
                    <a:pt x="14" y="90"/>
                    <a:pt x="10" y="92"/>
                  </a:cubicBezTo>
                  <a:cubicBezTo>
                    <a:pt x="10" y="92"/>
                    <a:pt x="10" y="92"/>
                    <a:pt x="10" y="93"/>
                  </a:cubicBezTo>
                  <a:cubicBezTo>
                    <a:pt x="9" y="92"/>
                    <a:pt x="9" y="91"/>
                    <a:pt x="9" y="90"/>
                  </a:cubicBezTo>
                  <a:cubicBezTo>
                    <a:pt x="12" y="88"/>
                    <a:pt x="15" y="87"/>
                    <a:pt x="18" y="85"/>
                  </a:cubicBezTo>
                  <a:close/>
                  <a:moveTo>
                    <a:pt x="59" y="20"/>
                  </a:moveTo>
                  <a:cubicBezTo>
                    <a:pt x="44" y="27"/>
                    <a:pt x="30" y="35"/>
                    <a:pt x="15" y="42"/>
                  </a:cubicBezTo>
                  <a:cubicBezTo>
                    <a:pt x="15" y="42"/>
                    <a:pt x="15" y="42"/>
                    <a:pt x="14" y="43"/>
                  </a:cubicBezTo>
                  <a:cubicBezTo>
                    <a:pt x="14" y="43"/>
                    <a:pt x="14" y="42"/>
                    <a:pt x="15" y="42"/>
                  </a:cubicBezTo>
                  <a:cubicBezTo>
                    <a:pt x="16" y="41"/>
                    <a:pt x="18" y="40"/>
                    <a:pt x="19" y="39"/>
                  </a:cubicBezTo>
                  <a:cubicBezTo>
                    <a:pt x="23" y="36"/>
                    <a:pt x="27" y="34"/>
                    <a:pt x="31" y="32"/>
                  </a:cubicBezTo>
                  <a:cubicBezTo>
                    <a:pt x="39" y="28"/>
                    <a:pt x="47" y="25"/>
                    <a:pt x="54" y="21"/>
                  </a:cubicBezTo>
                  <a:cubicBezTo>
                    <a:pt x="56" y="20"/>
                    <a:pt x="58" y="20"/>
                    <a:pt x="59" y="20"/>
                  </a:cubicBezTo>
                  <a:close/>
                  <a:moveTo>
                    <a:pt x="13" y="44"/>
                  </a:moveTo>
                  <a:cubicBezTo>
                    <a:pt x="21" y="40"/>
                    <a:pt x="28" y="36"/>
                    <a:pt x="35" y="33"/>
                  </a:cubicBezTo>
                  <a:cubicBezTo>
                    <a:pt x="39" y="31"/>
                    <a:pt x="43" y="28"/>
                    <a:pt x="48" y="26"/>
                  </a:cubicBezTo>
                  <a:cubicBezTo>
                    <a:pt x="49" y="25"/>
                    <a:pt x="51" y="25"/>
                    <a:pt x="53" y="24"/>
                  </a:cubicBezTo>
                  <a:cubicBezTo>
                    <a:pt x="38" y="32"/>
                    <a:pt x="24" y="40"/>
                    <a:pt x="11" y="48"/>
                  </a:cubicBezTo>
                  <a:cubicBezTo>
                    <a:pt x="12" y="47"/>
                    <a:pt x="12" y="45"/>
                    <a:pt x="13" y="44"/>
                  </a:cubicBezTo>
                  <a:close/>
                  <a:moveTo>
                    <a:pt x="10" y="50"/>
                  </a:moveTo>
                  <a:cubicBezTo>
                    <a:pt x="13" y="49"/>
                    <a:pt x="16" y="46"/>
                    <a:pt x="20" y="44"/>
                  </a:cubicBezTo>
                  <a:cubicBezTo>
                    <a:pt x="24" y="41"/>
                    <a:pt x="30" y="39"/>
                    <a:pt x="35" y="36"/>
                  </a:cubicBezTo>
                  <a:cubicBezTo>
                    <a:pt x="40" y="33"/>
                    <a:pt x="45" y="31"/>
                    <a:pt x="51" y="28"/>
                  </a:cubicBezTo>
                  <a:cubicBezTo>
                    <a:pt x="46" y="31"/>
                    <a:pt x="41" y="33"/>
                    <a:pt x="36" y="36"/>
                  </a:cubicBezTo>
                  <a:cubicBezTo>
                    <a:pt x="31" y="39"/>
                    <a:pt x="26" y="41"/>
                    <a:pt x="20" y="44"/>
                  </a:cubicBezTo>
                  <a:cubicBezTo>
                    <a:pt x="18" y="46"/>
                    <a:pt x="15" y="48"/>
                    <a:pt x="11" y="49"/>
                  </a:cubicBezTo>
                  <a:cubicBezTo>
                    <a:pt x="11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lose/>
                  <a:moveTo>
                    <a:pt x="75" y="21"/>
                  </a:moveTo>
                  <a:cubicBezTo>
                    <a:pt x="77" y="21"/>
                    <a:pt x="79" y="21"/>
                    <a:pt x="81" y="22"/>
                  </a:cubicBezTo>
                  <a:cubicBezTo>
                    <a:pt x="77" y="24"/>
                    <a:pt x="73" y="26"/>
                    <a:pt x="69" y="28"/>
                  </a:cubicBezTo>
                  <a:cubicBezTo>
                    <a:pt x="69" y="27"/>
                    <a:pt x="69" y="26"/>
                    <a:pt x="69" y="24"/>
                  </a:cubicBezTo>
                  <a:cubicBezTo>
                    <a:pt x="71" y="23"/>
                    <a:pt x="73" y="22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lose/>
                  <a:moveTo>
                    <a:pt x="96" y="27"/>
                  </a:moveTo>
                  <a:cubicBezTo>
                    <a:pt x="82" y="34"/>
                    <a:pt x="68" y="40"/>
                    <a:pt x="54" y="46"/>
                  </a:cubicBezTo>
                  <a:cubicBezTo>
                    <a:pt x="40" y="51"/>
                    <a:pt x="27" y="58"/>
                    <a:pt x="15" y="64"/>
                  </a:cubicBezTo>
                  <a:cubicBezTo>
                    <a:pt x="12" y="66"/>
                    <a:pt x="8" y="67"/>
                    <a:pt x="5" y="69"/>
                  </a:cubicBezTo>
                  <a:cubicBezTo>
                    <a:pt x="8" y="67"/>
                    <a:pt x="11" y="65"/>
                    <a:pt x="14" y="63"/>
                  </a:cubicBezTo>
                  <a:cubicBezTo>
                    <a:pt x="20" y="59"/>
                    <a:pt x="27" y="56"/>
                    <a:pt x="34" y="53"/>
                  </a:cubicBezTo>
                  <a:cubicBezTo>
                    <a:pt x="46" y="47"/>
                    <a:pt x="58" y="41"/>
                    <a:pt x="70" y="35"/>
                  </a:cubicBezTo>
                  <a:cubicBezTo>
                    <a:pt x="75" y="34"/>
                    <a:pt x="80" y="33"/>
                    <a:pt x="85" y="31"/>
                  </a:cubicBezTo>
                  <a:cubicBezTo>
                    <a:pt x="87" y="30"/>
                    <a:pt x="86" y="28"/>
                    <a:pt x="84" y="28"/>
                  </a:cubicBezTo>
                  <a:cubicBezTo>
                    <a:pt x="83" y="29"/>
                    <a:pt x="81" y="29"/>
                    <a:pt x="79" y="30"/>
                  </a:cubicBezTo>
                  <a:cubicBezTo>
                    <a:pt x="80" y="30"/>
                    <a:pt x="81" y="29"/>
                    <a:pt x="81" y="29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4" y="28"/>
                    <a:pt x="86" y="27"/>
                    <a:pt x="87" y="26"/>
                  </a:cubicBezTo>
                  <a:cubicBezTo>
                    <a:pt x="88" y="25"/>
                    <a:pt x="89" y="25"/>
                    <a:pt x="89" y="25"/>
                  </a:cubicBezTo>
                  <a:cubicBezTo>
                    <a:pt x="89" y="25"/>
                    <a:pt x="89" y="24"/>
                    <a:pt x="89" y="24"/>
                  </a:cubicBezTo>
                  <a:cubicBezTo>
                    <a:pt x="92" y="25"/>
                    <a:pt x="94" y="26"/>
                    <a:pt x="96" y="27"/>
                  </a:cubicBezTo>
                  <a:close/>
                  <a:moveTo>
                    <a:pt x="97" y="28"/>
                  </a:moveTo>
                  <a:cubicBezTo>
                    <a:pt x="96" y="28"/>
                    <a:pt x="96" y="28"/>
                    <a:pt x="95" y="28"/>
                  </a:cubicBezTo>
                  <a:cubicBezTo>
                    <a:pt x="91" y="31"/>
                    <a:pt x="86" y="33"/>
                    <a:pt x="81" y="35"/>
                  </a:cubicBezTo>
                  <a:cubicBezTo>
                    <a:pt x="82" y="34"/>
                    <a:pt x="84" y="33"/>
                    <a:pt x="86" y="32"/>
                  </a:cubicBezTo>
                  <a:cubicBezTo>
                    <a:pt x="89" y="31"/>
                    <a:pt x="91" y="30"/>
                    <a:pt x="93" y="29"/>
                  </a:cubicBezTo>
                  <a:cubicBezTo>
                    <a:pt x="94" y="29"/>
                    <a:pt x="96" y="28"/>
                    <a:pt x="96" y="28"/>
                  </a:cubicBezTo>
                  <a:cubicBezTo>
                    <a:pt x="96" y="28"/>
                    <a:pt x="96" y="28"/>
                    <a:pt x="97" y="28"/>
                  </a:cubicBezTo>
                  <a:close/>
                  <a:moveTo>
                    <a:pt x="62" y="35"/>
                  </a:moveTo>
                  <a:cubicBezTo>
                    <a:pt x="64" y="35"/>
                    <a:pt x="65" y="35"/>
                    <a:pt x="67" y="35"/>
                  </a:cubicBezTo>
                  <a:cubicBezTo>
                    <a:pt x="54" y="41"/>
                    <a:pt x="41" y="46"/>
                    <a:pt x="29" y="52"/>
                  </a:cubicBezTo>
                  <a:cubicBezTo>
                    <a:pt x="40" y="46"/>
                    <a:pt x="50" y="41"/>
                    <a:pt x="61" y="35"/>
                  </a:cubicBezTo>
                  <a:cubicBezTo>
                    <a:pt x="61" y="35"/>
                    <a:pt x="62" y="35"/>
                    <a:pt x="62" y="35"/>
                  </a:cubicBezTo>
                  <a:close/>
                  <a:moveTo>
                    <a:pt x="58" y="31"/>
                  </a:moveTo>
                  <a:cubicBezTo>
                    <a:pt x="61" y="29"/>
                    <a:pt x="63" y="28"/>
                    <a:pt x="66" y="26"/>
                  </a:cubicBezTo>
                  <a:cubicBezTo>
                    <a:pt x="66" y="27"/>
                    <a:pt x="66" y="28"/>
                    <a:pt x="66" y="29"/>
                  </a:cubicBezTo>
                  <a:cubicBezTo>
                    <a:pt x="64" y="30"/>
                    <a:pt x="63" y="31"/>
                    <a:pt x="61" y="32"/>
                  </a:cubicBezTo>
                  <a:cubicBezTo>
                    <a:pt x="60" y="31"/>
                    <a:pt x="59" y="31"/>
                    <a:pt x="58" y="31"/>
                  </a:cubicBezTo>
                  <a:close/>
                  <a:moveTo>
                    <a:pt x="57" y="34"/>
                  </a:moveTo>
                  <a:cubicBezTo>
                    <a:pt x="53" y="36"/>
                    <a:pt x="48" y="38"/>
                    <a:pt x="43" y="40"/>
                  </a:cubicBezTo>
                  <a:cubicBezTo>
                    <a:pt x="32" y="46"/>
                    <a:pt x="21" y="51"/>
                    <a:pt x="1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3" y="55"/>
                    <a:pt x="16" y="54"/>
                    <a:pt x="20" y="52"/>
                  </a:cubicBezTo>
                  <a:cubicBezTo>
                    <a:pt x="26" y="48"/>
                    <a:pt x="32" y="45"/>
                    <a:pt x="39" y="41"/>
                  </a:cubicBezTo>
                  <a:cubicBezTo>
                    <a:pt x="44" y="39"/>
                    <a:pt x="49" y="36"/>
                    <a:pt x="54" y="33"/>
                  </a:cubicBezTo>
                  <a:cubicBezTo>
                    <a:pt x="55" y="33"/>
                    <a:pt x="56" y="33"/>
                    <a:pt x="57" y="34"/>
                  </a:cubicBezTo>
                  <a:close/>
                  <a:moveTo>
                    <a:pt x="66" y="30"/>
                  </a:moveTo>
                  <a:cubicBezTo>
                    <a:pt x="66" y="30"/>
                    <a:pt x="66" y="31"/>
                    <a:pt x="66" y="31"/>
                  </a:cubicBezTo>
                  <a:cubicBezTo>
                    <a:pt x="66" y="32"/>
                    <a:pt x="65" y="32"/>
                    <a:pt x="65" y="32"/>
                  </a:cubicBezTo>
                  <a:cubicBezTo>
                    <a:pt x="64" y="32"/>
                    <a:pt x="63" y="32"/>
                    <a:pt x="62" y="32"/>
                  </a:cubicBezTo>
                  <a:cubicBezTo>
                    <a:pt x="64" y="31"/>
                    <a:pt x="65" y="31"/>
                    <a:pt x="66" y="30"/>
                  </a:cubicBezTo>
                  <a:close/>
                  <a:moveTo>
                    <a:pt x="69" y="29"/>
                  </a:moveTo>
                  <a:cubicBezTo>
                    <a:pt x="73" y="27"/>
                    <a:pt x="76" y="25"/>
                    <a:pt x="80" y="23"/>
                  </a:cubicBezTo>
                  <a:cubicBezTo>
                    <a:pt x="76" y="25"/>
                    <a:pt x="73" y="27"/>
                    <a:pt x="69" y="30"/>
                  </a:cubicBezTo>
                  <a:cubicBezTo>
                    <a:pt x="69" y="29"/>
                    <a:pt x="69" y="29"/>
                    <a:pt x="69" y="29"/>
                  </a:cubicBezTo>
                  <a:close/>
                  <a:moveTo>
                    <a:pt x="81" y="28"/>
                  </a:moveTo>
                  <a:cubicBezTo>
                    <a:pt x="79" y="29"/>
                    <a:pt x="77" y="30"/>
                    <a:pt x="75" y="31"/>
                  </a:cubicBezTo>
                  <a:cubicBezTo>
                    <a:pt x="73" y="32"/>
                    <a:pt x="71" y="32"/>
                    <a:pt x="69" y="32"/>
                  </a:cubicBezTo>
                  <a:cubicBezTo>
                    <a:pt x="69" y="32"/>
                    <a:pt x="69" y="31"/>
                    <a:pt x="69" y="31"/>
                  </a:cubicBezTo>
                  <a:cubicBezTo>
                    <a:pt x="73" y="28"/>
                    <a:pt x="78" y="26"/>
                    <a:pt x="82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4" y="23"/>
                    <a:pt x="86" y="23"/>
                    <a:pt x="88" y="24"/>
                  </a:cubicBezTo>
                  <a:cubicBezTo>
                    <a:pt x="86" y="25"/>
                    <a:pt x="84" y="27"/>
                    <a:pt x="81" y="28"/>
                  </a:cubicBezTo>
                  <a:close/>
                  <a:moveTo>
                    <a:pt x="69" y="23"/>
                  </a:moveTo>
                  <a:cubicBezTo>
                    <a:pt x="69" y="23"/>
                    <a:pt x="69" y="23"/>
                    <a:pt x="69" y="23"/>
                  </a:cubicBezTo>
                  <a:cubicBezTo>
                    <a:pt x="70" y="23"/>
                    <a:pt x="72" y="22"/>
                    <a:pt x="73" y="21"/>
                  </a:cubicBezTo>
                  <a:cubicBezTo>
                    <a:pt x="72" y="22"/>
                    <a:pt x="70" y="23"/>
                    <a:pt x="69" y="23"/>
                  </a:cubicBezTo>
                  <a:close/>
                  <a:moveTo>
                    <a:pt x="66" y="25"/>
                  </a:moveTo>
                  <a:cubicBezTo>
                    <a:pt x="63" y="27"/>
                    <a:pt x="60" y="29"/>
                    <a:pt x="57" y="31"/>
                  </a:cubicBezTo>
                  <a:cubicBezTo>
                    <a:pt x="57" y="30"/>
                    <a:pt x="56" y="30"/>
                    <a:pt x="56" y="30"/>
                  </a:cubicBezTo>
                  <a:cubicBezTo>
                    <a:pt x="59" y="29"/>
                    <a:pt x="63" y="27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close/>
                  <a:moveTo>
                    <a:pt x="60" y="27"/>
                  </a:moveTo>
                  <a:cubicBezTo>
                    <a:pt x="58" y="28"/>
                    <a:pt x="56" y="29"/>
                    <a:pt x="55" y="30"/>
                  </a:cubicBezTo>
                  <a:cubicBezTo>
                    <a:pt x="54" y="29"/>
                    <a:pt x="53" y="29"/>
                    <a:pt x="53" y="29"/>
                  </a:cubicBezTo>
                  <a:cubicBezTo>
                    <a:pt x="51" y="28"/>
                    <a:pt x="50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49" y="33"/>
                    <a:pt x="46" y="34"/>
                    <a:pt x="43" y="36"/>
                  </a:cubicBezTo>
                  <a:cubicBezTo>
                    <a:pt x="37" y="38"/>
                    <a:pt x="32" y="41"/>
                    <a:pt x="26" y="43"/>
                  </a:cubicBezTo>
                  <a:cubicBezTo>
                    <a:pt x="21" y="46"/>
                    <a:pt x="15" y="49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10" y="51"/>
                    <a:pt x="11" y="50"/>
                    <a:pt x="12" y="50"/>
                  </a:cubicBezTo>
                  <a:cubicBezTo>
                    <a:pt x="14" y="49"/>
                    <a:pt x="16" y="48"/>
                    <a:pt x="18" y="47"/>
                  </a:cubicBezTo>
                  <a:cubicBezTo>
                    <a:pt x="23" y="44"/>
                    <a:pt x="29" y="40"/>
                    <a:pt x="35" y="37"/>
                  </a:cubicBezTo>
                  <a:cubicBezTo>
                    <a:pt x="46" y="32"/>
                    <a:pt x="56" y="26"/>
                    <a:pt x="67" y="20"/>
                  </a:cubicBezTo>
                  <a:cubicBezTo>
                    <a:pt x="66" y="22"/>
                    <a:pt x="66" y="23"/>
                    <a:pt x="66" y="24"/>
                  </a:cubicBezTo>
                  <a:cubicBezTo>
                    <a:pt x="64" y="25"/>
                    <a:pt x="62" y="26"/>
                    <a:pt x="60" y="27"/>
                  </a:cubicBezTo>
                  <a:close/>
                  <a:moveTo>
                    <a:pt x="9" y="52"/>
                  </a:moveTo>
                  <a:cubicBezTo>
                    <a:pt x="12" y="51"/>
                    <a:pt x="15" y="49"/>
                    <a:pt x="19" y="48"/>
                  </a:cubicBezTo>
                  <a:cubicBezTo>
                    <a:pt x="24" y="45"/>
                    <a:pt x="30" y="42"/>
                    <a:pt x="36" y="39"/>
                  </a:cubicBezTo>
                  <a:cubicBezTo>
                    <a:pt x="42" y="37"/>
                    <a:pt x="47" y="34"/>
                    <a:pt x="53" y="32"/>
                  </a:cubicBezTo>
                  <a:cubicBezTo>
                    <a:pt x="53" y="32"/>
                    <a:pt x="53" y="32"/>
                    <a:pt x="54" y="32"/>
                  </a:cubicBezTo>
                  <a:cubicBezTo>
                    <a:pt x="38" y="41"/>
                    <a:pt x="22" y="49"/>
                    <a:pt x="7" y="58"/>
                  </a:cubicBezTo>
                  <a:cubicBezTo>
                    <a:pt x="7" y="56"/>
                    <a:pt x="8" y="54"/>
                    <a:pt x="9" y="52"/>
                  </a:cubicBezTo>
                  <a:close/>
                  <a:moveTo>
                    <a:pt x="6" y="60"/>
                  </a:moveTo>
                  <a:cubicBezTo>
                    <a:pt x="11" y="58"/>
                    <a:pt x="15" y="55"/>
                    <a:pt x="20" y="53"/>
                  </a:cubicBezTo>
                  <a:cubicBezTo>
                    <a:pt x="26" y="49"/>
                    <a:pt x="32" y="46"/>
                    <a:pt x="39" y="43"/>
                  </a:cubicBezTo>
                  <a:cubicBezTo>
                    <a:pt x="45" y="40"/>
                    <a:pt x="52" y="37"/>
                    <a:pt x="58" y="34"/>
                  </a:cubicBezTo>
                  <a:cubicBezTo>
                    <a:pt x="59" y="34"/>
                    <a:pt x="60" y="34"/>
                    <a:pt x="61" y="34"/>
                  </a:cubicBezTo>
                  <a:cubicBezTo>
                    <a:pt x="55" y="38"/>
                    <a:pt x="49" y="41"/>
                    <a:pt x="43" y="44"/>
                  </a:cubicBezTo>
                  <a:cubicBezTo>
                    <a:pt x="34" y="48"/>
                    <a:pt x="25" y="53"/>
                    <a:pt x="16" y="58"/>
                  </a:cubicBezTo>
                  <a:cubicBezTo>
                    <a:pt x="14" y="59"/>
                    <a:pt x="12" y="60"/>
                    <a:pt x="10" y="62"/>
                  </a:cubicBezTo>
                  <a:cubicBezTo>
                    <a:pt x="9" y="63"/>
                    <a:pt x="7" y="63"/>
                    <a:pt x="5" y="64"/>
                  </a:cubicBezTo>
                  <a:cubicBezTo>
                    <a:pt x="6" y="63"/>
                    <a:pt x="6" y="62"/>
                    <a:pt x="6" y="60"/>
                  </a:cubicBezTo>
                  <a:close/>
                  <a:moveTo>
                    <a:pt x="11" y="62"/>
                  </a:moveTo>
                  <a:cubicBezTo>
                    <a:pt x="15" y="60"/>
                    <a:pt x="18" y="58"/>
                    <a:pt x="22" y="56"/>
                  </a:cubicBezTo>
                  <a:cubicBezTo>
                    <a:pt x="30" y="53"/>
                    <a:pt x="38" y="49"/>
                    <a:pt x="46" y="45"/>
                  </a:cubicBezTo>
                  <a:cubicBezTo>
                    <a:pt x="51" y="43"/>
                    <a:pt x="57" y="40"/>
                    <a:pt x="62" y="38"/>
                  </a:cubicBezTo>
                  <a:cubicBezTo>
                    <a:pt x="43" y="47"/>
                    <a:pt x="23" y="56"/>
                    <a:pt x="5" y="68"/>
                  </a:cubicBezTo>
                  <a:cubicBezTo>
                    <a:pt x="5" y="67"/>
                    <a:pt x="5" y="67"/>
                    <a:pt x="5" y="66"/>
                  </a:cubicBezTo>
                  <a:cubicBezTo>
                    <a:pt x="7" y="65"/>
                    <a:pt x="9" y="63"/>
                    <a:pt x="11" y="62"/>
                  </a:cubicBezTo>
                  <a:close/>
                  <a:moveTo>
                    <a:pt x="5" y="70"/>
                  </a:moveTo>
                  <a:cubicBezTo>
                    <a:pt x="12" y="67"/>
                    <a:pt x="18" y="64"/>
                    <a:pt x="24" y="60"/>
                  </a:cubicBezTo>
                  <a:cubicBezTo>
                    <a:pt x="32" y="56"/>
                    <a:pt x="40" y="52"/>
                    <a:pt x="49" y="49"/>
                  </a:cubicBezTo>
                  <a:cubicBezTo>
                    <a:pt x="52" y="47"/>
                    <a:pt x="56" y="46"/>
                    <a:pt x="59" y="44"/>
                  </a:cubicBezTo>
                  <a:cubicBezTo>
                    <a:pt x="56" y="46"/>
                    <a:pt x="53" y="47"/>
                    <a:pt x="50" y="49"/>
                  </a:cubicBezTo>
                  <a:cubicBezTo>
                    <a:pt x="42" y="53"/>
                    <a:pt x="34" y="56"/>
                    <a:pt x="26" y="61"/>
                  </a:cubicBezTo>
                  <a:cubicBezTo>
                    <a:pt x="19" y="65"/>
                    <a:pt x="12" y="69"/>
                    <a:pt x="5" y="73"/>
                  </a:cubicBezTo>
                  <a:cubicBezTo>
                    <a:pt x="5" y="72"/>
                    <a:pt x="5" y="71"/>
                    <a:pt x="5" y="70"/>
                  </a:cubicBezTo>
                  <a:close/>
                  <a:moveTo>
                    <a:pt x="103" y="32"/>
                  </a:moveTo>
                  <a:cubicBezTo>
                    <a:pt x="104" y="33"/>
                    <a:pt x="105" y="34"/>
                    <a:pt x="106" y="34"/>
                  </a:cubicBezTo>
                  <a:cubicBezTo>
                    <a:pt x="104" y="35"/>
                    <a:pt x="102" y="36"/>
                    <a:pt x="100" y="37"/>
                  </a:cubicBezTo>
                  <a:cubicBezTo>
                    <a:pt x="97" y="38"/>
                    <a:pt x="94" y="39"/>
                    <a:pt x="91" y="40"/>
                  </a:cubicBezTo>
                  <a:cubicBezTo>
                    <a:pt x="88" y="42"/>
                    <a:pt x="85" y="43"/>
                    <a:pt x="81" y="44"/>
                  </a:cubicBezTo>
                  <a:cubicBezTo>
                    <a:pt x="77" y="46"/>
                    <a:pt x="73" y="48"/>
                    <a:pt x="70" y="49"/>
                  </a:cubicBezTo>
                  <a:cubicBezTo>
                    <a:pt x="66" y="51"/>
                    <a:pt x="63" y="52"/>
                    <a:pt x="59" y="53"/>
                  </a:cubicBezTo>
                  <a:cubicBezTo>
                    <a:pt x="46" y="59"/>
                    <a:pt x="32" y="64"/>
                    <a:pt x="18" y="71"/>
                  </a:cubicBezTo>
                  <a:cubicBezTo>
                    <a:pt x="18" y="71"/>
                    <a:pt x="17" y="71"/>
                    <a:pt x="17" y="71"/>
                  </a:cubicBezTo>
                  <a:cubicBezTo>
                    <a:pt x="21" y="69"/>
                    <a:pt x="26" y="67"/>
                    <a:pt x="31" y="64"/>
                  </a:cubicBezTo>
                  <a:cubicBezTo>
                    <a:pt x="41" y="59"/>
                    <a:pt x="52" y="54"/>
                    <a:pt x="63" y="49"/>
                  </a:cubicBezTo>
                  <a:cubicBezTo>
                    <a:pt x="73" y="45"/>
                    <a:pt x="83" y="41"/>
                    <a:pt x="93" y="36"/>
                  </a:cubicBezTo>
                  <a:cubicBezTo>
                    <a:pt x="97" y="35"/>
                    <a:pt x="100" y="34"/>
                    <a:pt x="103" y="32"/>
                  </a:cubicBezTo>
                  <a:close/>
                  <a:moveTo>
                    <a:pt x="29" y="65"/>
                  </a:moveTo>
                  <a:cubicBezTo>
                    <a:pt x="21" y="69"/>
                    <a:pt x="13" y="72"/>
                    <a:pt x="5" y="77"/>
                  </a:cubicBezTo>
                  <a:cubicBezTo>
                    <a:pt x="5" y="76"/>
                    <a:pt x="5" y="75"/>
                    <a:pt x="5" y="74"/>
                  </a:cubicBezTo>
                  <a:cubicBezTo>
                    <a:pt x="12" y="72"/>
                    <a:pt x="18" y="68"/>
                    <a:pt x="24" y="65"/>
                  </a:cubicBezTo>
                  <a:cubicBezTo>
                    <a:pt x="33" y="60"/>
                    <a:pt x="43" y="57"/>
                    <a:pt x="52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44" y="56"/>
                    <a:pt x="37" y="61"/>
                    <a:pt x="29" y="65"/>
                  </a:cubicBezTo>
                  <a:close/>
                  <a:moveTo>
                    <a:pt x="5" y="78"/>
                  </a:moveTo>
                  <a:cubicBezTo>
                    <a:pt x="8" y="77"/>
                    <a:pt x="10" y="76"/>
                    <a:pt x="13" y="74"/>
                  </a:cubicBezTo>
                  <a:cubicBezTo>
                    <a:pt x="17" y="72"/>
                    <a:pt x="21" y="70"/>
                    <a:pt x="25" y="68"/>
                  </a:cubicBezTo>
                  <a:cubicBezTo>
                    <a:pt x="35" y="64"/>
                    <a:pt x="45" y="60"/>
                    <a:pt x="54" y="56"/>
                  </a:cubicBezTo>
                  <a:cubicBezTo>
                    <a:pt x="55" y="56"/>
                    <a:pt x="56" y="55"/>
                    <a:pt x="58" y="55"/>
                  </a:cubicBezTo>
                  <a:cubicBezTo>
                    <a:pt x="56" y="56"/>
                    <a:pt x="55" y="56"/>
                    <a:pt x="54" y="57"/>
                  </a:cubicBezTo>
                  <a:cubicBezTo>
                    <a:pt x="45" y="61"/>
                    <a:pt x="36" y="66"/>
                    <a:pt x="27" y="70"/>
                  </a:cubicBezTo>
                  <a:cubicBezTo>
                    <a:pt x="20" y="73"/>
                    <a:pt x="12" y="77"/>
                    <a:pt x="6" y="81"/>
                  </a:cubicBezTo>
                  <a:cubicBezTo>
                    <a:pt x="6" y="80"/>
                    <a:pt x="6" y="79"/>
                    <a:pt x="5" y="78"/>
                  </a:cubicBezTo>
                  <a:close/>
                  <a:moveTo>
                    <a:pt x="6" y="83"/>
                  </a:moveTo>
                  <a:cubicBezTo>
                    <a:pt x="13" y="81"/>
                    <a:pt x="19" y="77"/>
                    <a:pt x="25" y="75"/>
                  </a:cubicBezTo>
                  <a:cubicBezTo>
                    <a:pt x="34" y="70"/>
                    <a:pt x="44" y="66"/>
                    <a:pt x="53" y="62"/>
                  </a:cubicBezTo>
                  <a:cubicBezTo>
                    <a:pt x="71" y="54"/>
                    <a:pt x="90" y="46"/>
                    <a:pt x="109" y="38"/>
                  </a:cubicBezTo>
                  <a:cubicBezTo>
                    <a:pt x="109" y="38"/>
                    <a:pt x="110" y="39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92" y="48"/>
                    <a:pt x="74" y="56"/>
                    <a:pt x="55" y="64"/>
                  </a:cubicBezTo>
                  <a:cubicBezTo>
                    <a:pt x="51" y="65"/>
                    <a:pt x="48" y="67"/>
                    <a:pt x="44" y="69"/>
                  </a:cubicBezTo>
                  <a:cubicBezTo>
                    <a:pt x="39" y="71"/>
                    <a:pt x="35" y="73"/>
                    <a:pt x="30" y="75"/>
                  </a:cubicBezTo>
                  <a:cubicBezTo>
                    <a:pt x="22" y="77"/>
                    <a:pt x="14" y="80"/>
                    <a:pt x="7" y="84"/>
                  </a:cubicBezTo>
                  <a:cubicBezTo>
                    <a:pt x="7" y="84"/>
                    <a:pt x="7" y="84"/>
                    <a:pt x="6" y="83"/>
                  </a:cubicBezTo>
                  <a:close/>
                  <a:moveTo>
                    <a:pt x="103" y="44"/>
                  </a:moveTo>
                  <a:cubicBezTo>
                    <a:pt x="102" y="45"/>
                    <a:pt x="101" y="45"/>
                    <a:pt x="100" y="46"/>
                  </a:cubicBezTo>
                  <a:cubicBezTo>
                    <a:pt x="95" y="48"/>
                    <a:pt x="91" y="49"/>
                    <a:pt x="87" y="51"/>
                  </a:cubicBezTo>
                  <a:cubicBezTo>
                    <a:pt x="92" y="49"/>
                    <a:pt x="96" y="47"/>
                    <a:pt x="101" y="45"/>
                  </a:cubicBezTo>
                  <a:cubicBezTo>
                    <a:pt x="101" y="45"/>
                    <a:pt x="102" y="44"/>
                    <a:pt x="103" y="44"/>
                  </a:cubicBezTo>
                  <a:close/>
                  <a:moveTo>
                    <a:pt x="108" y="42"/>
                  </a:moveTo>
                  <a:cubicBezTo>
                    <a:pt x="108" y="42"/>
                    <a:pt x="109" y="42"/>
                    <a:pt x="109" y="42"/>
                  </a:cubicBezTo>
                  <a:cubicBezTo>
                    <a:pt x="109" y="41"/>
                    <a:pt x="110" y="41"/>
                    <a:pt x="111" y="41"/>
                  </a:cubicBezTo>
                  <a:cubicBezTo>
                    <a:pt x="111" y="41"/>
                    <a:pt x="111" y="40"/>
                    <a:pt x="111" y="40"/>
                  </a:cubicBezTo>
                  <a:cubicBezTo>
                    <a:pt x="111" y="42"/>
                    <a:pt x="112" y="43"/>
                    <a:pt x="113" y="44"/>
                  </a:cubicBezTo>
                  <a:cubicBezTo>
                    <a:pt x="110" y="45"/>
                    <a:pt x="107" y="47"/>
                    <a:pt x="104" y="49"/>
                  </a:cubicBezTo>
                  <a:cubicBezTo>
                    <a:pt x="104" y="49"/>
                    <a:pt x="104" y="49"/>
                    <a:pt x="103" y="49"/>
                  </a:cubicBezTo>
                  <a:cubicBezTo>
                    <a:pt x="103" y="49"/>
                    <a:pt x="102" y="50"/>
                    <a:pt x="102" y="50"/>
                  </a:cubicBezTo>
                  <a:cubicBezTo>
                    <a:pt x="86" y="56"/>
                    <a:pt x="69" y="62"/>
                    <a:pt x="53" y="69"/>
                  </a:cubicBezTo>
                  <a:cubicBezTo>
                    <a:pt x="45" y="73"/>
                    <a:pt x="37" y="77"/>
                    <a:pt x="29" y="80"/>
                  </a:cubicBezTo>
                  <a:cubicBezTo>
                    <a:pt x="27" y="81"/>
                    <a:pt x="25" y="81"/>
                    <a:pt x="24" y="82"/>
                  </a:cubicBezTo>
                  <a:cubicBezTo>
                    <a:pt x="36" y="75"/>
                    <a:pt x="48" y="69"/>
                    <a:pt x="60" y="63"/>
                  </a:cubicBezTo>
                  <a:cubicBezTo>
                    <a:pt x="76" y="55"/>
                    <a:pt x="93" y="51"/>
                    <a:pt x="108" y="42"/>
                  </a:cubicBezTo>
                  <a:close/>
                  <a:moveTo>
                    <a:pt x="108" y="47"/>
                  </a:moveTo>
                  <a:cubicBezTo>
                    <a:pt x="108" y="47"/>
                    <a:pt x="108" y="47"/>
                    <a:pt x="108" y="47"/>
                  </a:cubicBezTo>
                  <a:cubicBezTo>
                    <a:pt x="108" y="47"/>
                    <a:pt x="109" y="47"/>
                    <a:pt x="110" y="46"/>
                  </a:cubicBezTo>
                  <a:cubicBezTo>
                    <a:pt x="113" y="44"/>
                    <a:pt x="109" y="47"/>
                    <a:pt x="108" y="47"/>
                  </a:cubicBezTo>
                  <a:close/>
                  <a:moveTo>
                    <a:pt x="113" y="51"/>
                  </a:moveTo>
                  <a:cubicBezTo>
                    <a:pt x="114" y="51"/>
                    <a:pt x="114" y="51"/>
                    <a:pt x="114" y="50"/>
                  </a:cubicBezTo>
                  <a:cubicBezTo>
                    <a:pt x="115" y="50"/>
                    <a:pt x="115" y="50"/>
                    <a:pt x="115" y="50"/>
                  </a:cubicBezTo>
                  <a:cubicBezTo>
                    <a:pt x="116" y="51"/>
                    <a:pt x="117" y="53"/>
                    <a:pt x="117" y="55"/>
                  </a:cubicBezTo>
                  <a:cubicBezTo>
                    <a:pt x="117" y="55"/>
                    <a:pt x="116" y="55"/>
                    <a:pt x="116" y="55"/>
                  </a:cubicBezTo>
                  <a:cubicBezTo>
                    <a:pt x="116" y="55"/>
                    <a:pt x="116" y="56"/>
                    <a:pt x="115" y="56"/>
                  </a:cubicBezTo>
                  <a:cubicBezTo>
                    <a:pt x="115" y="56"/>
                    <a:pt x="114" y="56"/>
                    <a:pt x="114" y="56"/>
                  </a:cubicBezTo>
                  <a:cubicBezTo>
                    <a:pt x="113" y="57"/>
                    <a:pt x="111" y="58"/>
                    <a:pt x="110" y="58"/>
                  </a:cubicBezTo>
                  <a:cubicBezTo>
                    <a:pt x="106" y="60"/>
                    <a:pt x="102" y="62"/>
                    <a:pt x="98" y="63"/>
                  </a:cubicBezTo>
                  <a:cubicBezTo>
                    <a:pt x="97" y="63"/>
                    <a:pt x="96" y="64"/>
                    <a:pt x="94" y="64"/>
                  </a:cubicBezTo>
                  <a:cubicBezTo>
                    <a:pt x="94" y="65"/>
                    <a:pt x="93" y="65"/>
                    <a:pt x="93" y="65"/>
                  </a:cubicBezTo>
                  <a:cubicBezTo>
                    <a:pt x="84" y="68"/>
                    <a:pt x="75" y="72"/>
                    <a:pt x="66" y="75"/>
                  </a:cubicBezTo>
                  <a:cubicBezTo>
                    <a:pt x="52" y="80"/>
                    <a:pt x="38" y="86"/>
                    <a:pt x="24" y="92"/>
                  </a:cubicBezTo>
                  <a:cubicBezTo>
                    <a:pt x="21" y="93"/>
                    <a:pt x="19" y="94"/>
                    <a:pt x="16" y="95"/>
                  </a:cubicBezTo>
                  <a:cubicBezTo>
                    <a:pt x="13" y="96"/>
                    <a:pt x="13" y="96"/>
                    <a:pt x="15" y="94"/>
                  </a:cubicBezTo>
                  <a:cubicBezTo>
                    <a:pt x="16" y="93"/>
                    <a:pt x="18" y="93"/>
                    <a:pt x="19" y="92"/>
                  </a:cubicBezTo>
                  <a:cubicBezTo>
                    <a:pt x="26" y="89"/>
                    <a:pt x="32" y="85"/>
                    <a:pt x="39" y="82"/>
                  </a:cubicBezTo>
                  <a:cubicBezTo>
                    <a:pt x="52" y="77"/>
                    <a:pt x="65" y="70"/>
                    <a:pt x="78" y="65"/>
                  </a:cubicBezTo>
                  <a:cubicBezTo>
                    <a:pt x="90" y="61"/>
                    <a:pt x="102" y="57"/>
                    <a:pt x="113" y="51"/>
                  </a:cubicBezTo>
                  <a:close/>
                  <a:moveTo>
                    <a:pt x="117" y="91"/>
                  </a:moveTo>
                  <a:cubicBezTo>
                    <a:pt x="106" y="95"/>
                    <a:pt x="97" y="101"/>
                    <a:pt x="87" y="106"/>
                  </a:cubicBezTo>
                  <a:cubicBezTo>
                    <a:pt x="80" y="110"/>
                    <a:pt x="73" y="113"/>
                    <a:pt x="66" y="117"/>
                  </a:cubicBezTo>
                  <a:cubicBezTo>
                    <a:pt x="67" y="116"/>
                    <a:pt x="68" y="115"/>
                    <a:pt x="69" y="115"/>
                  </a:cubicBezTo>
                  <a:cubicBezTo>
                    <a:pt x="74" y="111"/>
                    <a:pt x="80" y="108"/>
                    <a:pt x="85" y="105"/>
                  </a:cubicBezTo>
                  <a:cubicBezTo>
                    <a:pt x="87" y="104"/>
                    <a:pt x="89" y="103"/>
                    <a:pt x="90" y="102"/>
                  </a:cubicBezTo>
                  <a:cubicBezTo>
                    <a:pt x="91" y="102"/>
                    <a:pt x="92" y="102"/>
                    <a:pt x="92" y="101"/>
                  </a:cubicBezTo>
                  <a:cubicBezTo>
                    <a:pt x="100" y="98"/>
                    <a:pt x="108" y="95"/>
                    <a:pt x="115" y="91"/>
                  </a:cubicBezTo>
                  <a:cubicBezTo>
                    <a:pt x="116" y="91"/>
                    <a:pt x="116" y="90"/>
                    <a:pt x="117" y="90"/>
                  </a:cubicBezTo>
                  <a:cubicBezTo>
                    <a:pt x="117" y="90"/>
                    <a:pt x="117" y="90"/>
                    <a:pt x="117" y="91"/>
                  </a:cubicBezTo>
                  <a:close/>
                  <a:moveTo>
                    <a:pt x="95" y="100"/>
                  </a:moveTo>
                  <a:cubicBezTo>
                    <a:pt x="97" y="99"/>
                    <a:pt x="100" y="97"/>
                    <a:pt x="102" y="96"/>
                  </a:cubicBezTo>
                  <a:cubicBezTo>
                    <a:pt x="104" y="96"/>
                    <a:pt x="106" y="95"/>
                    <a:pt x="108" y="94"/>
                  </a:cubicBezTo>
                  <a:cubicBezTo>
                    <a:pt x="103" y="96"/>
                    <a:pt x="99" y="98"/>
                    <a:pt x="95" y="100"/>
                  </a:cubicBezTo>
                  <a:close/>
                  <a:moveTo>
                    <a:pt x="117" y="89"/>
                  </a:moveTo>
                  <a:cubicBezTo>
                    <a:pt x="117" y="89"/>
                    <a:pt x="117" y="89"/>
                    <a:pt x="116" y="89"/>
                  </a:cubicBezTo>
                  <a:cubicBezTo>
                    <a:pt x="116" y="89"/>
                    <a:pt x="116" y="90"/>
                    <a:pt x="115" y="90"/>
                  </a:cubicBezTo>
                  <a:cubicBezTo>
                    <a:pt x="115" y="90"/>
                    <a:pt x="114" y="91"/>
                    <a:pt x="114" y="91"/>
                  </a:cubicBezTo>
                  <a:cubicBezTo>
                    <a:pt x="113" y="91"/>
                    <a:pt x="112" y="92"/>
                    <a:pt x="111" y="92"/>
                  </a:cubicBezTo>
                  <a:cubicBezTo>
                    <a:pt x="109" y="93"/>
                    <a:pt x="107" y="94"/>
                    <a:pt x="105" y="94"/>
                  </a:cubicBezTo>
                  <a:cubicBezTo>
                    <a:pt x="100" y="96"/>
                    <a:pt x="96" y="98"/>
                    <a:pt x="92" y="100"/>
                  </a:cubicBezTo>
                  <a:cubicBezTo>
                    <a:pt x="91" y="101"/>
                    <a:pt x="89" y="102"/>
                    <a:pt x="88" y="103"/>
                  </a:cubicBezTo>
                  <a:cubicBezTo>
                    <a:pt x="85" y="104"/>
                    <a:pt x="82" y="105"/>
                    <a:pt x="79" y="107"/>
                  </a:cubicBezTo>
                  <a:cubicBezTo>
                    <a:pt x="72" y="109"/>
                    <a:pt x="66" y="112"/>
                    <a:pt x="59" y="115"/>
                  </a:cubicBezTo>
                  <a:cubicBezTo>
                    <a:pt x="56" y="117"/>
                    <a:pt x="53" y="118"/>
                    <a:pt x="50" y="120"/>
                  </a:cubicBezTo>
                  <a:cubicBezTo>
                    <a:pt x="48" y="121"/>
                    <a:pt x="46" y="121"/>
                    <a:pt x="44" y="122"/>
                  </a:cubicBezTo>
                  <a:cubicBezTo>
                    <a:pt x="40" y="124"/>
                    <a:pt x="45" y="122"/>
                    <a:pt x="45" y="122"/>
                  </a:cubicBezTo>
                  <a:cubicBezTo>
                    <a:pt x="48" y="120"/>
                    <a:pt x="51" y="118"/>
                    <a:pt x="53" y="116"/>
                  </a:cubicBezTo>
                  <a:cubicBezTo>
                    <a:pt x="56" y="114"/>
                    <a:pt x="59" y="112"/>
                    <a:pt x="62" y="111"/>
                  </a:cubicBezTo>
                  <a:cubicBezTo>
                    <a:pt x="69" y="107"/>
                    <a:pt x="76" y="104"/>
                    <a:pt x="83" y="100"/>
                  </a:cubicBezTo>
                  <a:cubicBezTo>
                    <a:pt x="83" y="100"/>
                    <a:pt x="84" y="100"/>
                    <a:pt x="84" y="100"/>
                  </a:cubicBezTo>
                  <a:cubicBezTo>
                    <a:pt x="96" y="95"/>
                    <a:pt x="107" y="91"/>
                    <a:pt x="118" y="85"/>
                  </a:cubicBezTo>
                  <a:cubicBezTo>
                    <a:pt x="118" y="87"/>
                    <a:pt x="118" y="88"/>
                    <a:pt x="117" y="89"/>
                  </a:cubicBezTo>
                  <a:close/>
                  <a:moveTo>
                    <a:pt x="118" y="85"/>
                  </a:moveTo>
                  <a:cubicBezTo>
                    <a:pt x="108" y="89"/>
                    <a:pt x="98" y="93"/>
                    <a:pt x="88" y="97"/>
                  </a:cubicBezTo>
                  <a:cubicBezTo>
                    <a:pt x="81" y="100"/>
                    <a:pt x="74" y="103"/>
                    <a:pt x="67" y="105"/>
                  </a:cubicBezTo>
                  <a:cubicBezTo>
                    <a:pt x="61" y="108"/>
                    <a:pt x="55" y="111"/>
                    <a:pt x="49" y="114"/>
                  </a:cubicBezTo>
                  <a:cubicBezTo>
                    <a:pt x="46" y="115"/>
                    <a:pt x="43" y="117"/>
                    <a:pt x="40" y="118"/>
                  </a:cubicBezTo>
                  <a:cubicBezTo>
                    <a:pt x="38" y="119"/>
                    <a:pt x="36" y="120"/>
                    <a:pt x="34" y="121"/>
                  </a:cubicBezTo>
                  <a:cubicBezTo>
                    <a:pt x="35" y="121"/>
                    <a:pt x="37" y="118"/>
                    <a:pt x="37" y="118"/>
                  </a:cubicBezTo>
                  <a:cubicBezTo>
                    <a:pt x="43" y="113"/>
                    <a:pt x="50" y="111"/>
                    <a:pt x="56" y="107"/>
                  </a:cubicBezTo>
                  <a:cubicBezTo>
                    <a:pt x="58" y="106"/>
                    <a:pt x="60" y="105"/>
                    <a:pt x="63" y="104"/>
                  </a:cubicBezTo>
                  <a:cubicBezTo>
                    <a:pt x="68" y="102"/>
                    <a:pt x="73" y="99"/>
                    <a:pt x="78" y="97"/>
                  </a:cubicBezTo>
                  <a:cubicBezTo>
                    <a:pt x="78" y="97"/>
                    <a:pt x="79" y="97"/>
                    <a:pt x="79" y="97"/>
                  </a:cubicBezTo>
                  <a:cubicBezTo>
                    <a:pt x="88" y="93"/>
                    <a:pt x="97" y="90"/>
                    <a:pt x="106" y="86"/>
                  </a:cubicBezTo>
                  <a:cubicBezTo>
                    <a:pt x="108" y="85"/>
                    <a:pt x="111" y="84"/>
                    <a:pt x="113" y="83"/>
                  </a:cubicBezTo>
                  <a:cubicBezTo>
                    <a:pt x="115" y="82"/>
                    <a:pt x="117" y="81"/>
                    <a:pt x="119" y="80"/>
                  </a:cubicBezTo>
                  <a:cubicBezTo>
                    <a:pt x="119" y="81"/>
                    <a:pt x="118" y="83"/>
                    <a:pt x="118" y="85"/>
                  </a:cubicBezTo>
                  <a:close/>
                  <a:moveTo>
                    <a:pt x="30" y="119"/>
                  </a:moveTo>
                  <a:cubicBezTo>
                    <a:pt x="39" y="114"/>
                    <a:pt x="47" y="110"/>
                    <a:pt x="56" y="107"/>
                  </a:cubicBezTo>
                  <a:cubicBezTo>
                    <a:pt x="55" y="108"/>
                    <a:pt x="53" y="108"/>
                    <a:pt x="51" y="109"/>
                  </a:cubicBezTo>
                  <a:cubicBezTo>
                    <a:pt x="48" y="111"/>
                    <a:pt x="44" y="113"/>
                    <a:pt x="41" y="114"/>
                  </a:cubicBezTo>
                  <a:cubicBezTo>
                    <a:pt x="38" y="116"/>
                    <a:pt x="35" y="118"/>
                    <a:pt x="33" y="121"/>
                  </a:cubicBezTo>
                  <a:cubicBezTo>
                    <a:pt x="32" y="120"/>
                    <a:pt x="31" y="119"/>
                    <a:pt x="30" y="119"/>
                  </a:cubicBezTo>
                  <a:close/>
                  <a:moveTo>
                    <a:pt x="25" y="115"/>
                  </a:moveTo>
                  <a:cubicBezTo>
                    <a:pt x="32" y="113"/>
                    <a:pt x="39" y="108"/>
                    <a:pt x="45" y="105"/>
                  </a:cubicBezTo>
                  <a:cubicBezTo>
                    <a:pt x="53" y="101"/>
                    <a:pt x="63" y="98"/>
                    <a:pt x="72" y="94"/>
                  </a:cubicBezTo>
                  <a:cubicBezTo>
                    <a:pt x="80" y="91"/>
                    <a:pt x="88" y="87"/>
                    <a:pt x="96" y="84"/>
                  </a:cubicBezTo>
                  <a:cubicBezTo>
                    <a:pt x="93" y="86"/>
                    <a:pt x="90" y="87"/>
                    <a:pt x="86" y="89"/>
                  </a:cubicBezTo>
                  <a:cubicBezTo>
                    <a:pt x="81" y="91"/>
                    <a:pt x="75" y="93"/>
                    <a:pt x="70" y="95"/>
                  </a:cubicBezTo>
                  <a:cubicBezTo>
                    <a:pt x="62" y="99"/>
                    <a:pt x="53" y="102"/>
                    <a:pt x="46" y="107"/>
                  </a:cubicBezTo>
                  <a:cubicBezTo>
                    <a:pt x="40" y="110"/>
                    <a:pt x="33" y="113"/>
                    <a:pt x="29" y="118"/>
                  </a:cubicBezTo>
                  <a:cubicBezTo>
                    <a:pt x="28" y="117"/>
                    <a:pt x="26" y="116"/>
                    <a:pt x="25" y="115"/>
                  </a:cubicBezTo>
                  <a:close/>
                  <a:moveTo>
                    <a:pt x="91" y="92"/>
                  </a:moveTo>
                  <a:cubicBezTo>
                    <a:pt x="92" y="91"/>
                    <a:pt x="94" y="91"/>
                    <a:pt x="95" y="90"/>
                  </a:cubicBezTo>
                  <a:cubicBezTo>
                    <a:pt x="94" y="91"/>
                    <a:pt x="92" y="91"/>
                    <a:pt x="91" y="92"/>
                  </a:cubicBezTo>
                  <a:close/>
                  <a:moveTo>
                    <a:pt x="113" y="82"/>
                  </a:moveTo>
                  <a:cubicBezTo>
                    <a:pt x="114" y="81"/>
                    <a:pt x="115" y="81"/>
                    <a:pt x="115" y="81"/>
                  </a:cubicBezTo>
                  <a:cubicBezTo>
                    <a:pt x="122" y="77"/>
                    <a:pt x="115" y="81"/>
                    <a:pt x="114" y="81"/>
                  </a:cubicBezTo>
                  <a:cubicBezTo>
                    <a:pt x="114" y="81"/>
                    <a:pt x="114" y="82"/>
                    <a:pt x="113" y="82"/>
                  </a:cubicBezTo>
                  <a:close/>
                  <a:moveTo>
                    <a:pt x="111" y="82"/>
                  </a:moveTo>
                  <a:cubicBezTo>
                    <a:pt x="109" y="83"/>
                    <a:pt x="108" y="84"/>
                    <a:pt x="106" y="85"/>
                  </a:cubicBezTo>
                  <a:cubicBezTo>
                    <a:pt x="104" y="85"/>
                    <a:pt x="103" y="86"/>
                    <a:pt x="101" y="87"/>
                  </a:cubicBezTo>
                  <a:cubicBezTo>
                    <a:pt x="94" y="90"/>
                    <a:pt x="86" y="93"/>
                    <a:pt x="79" y="96"/>
                  </a:cubicBezTo>
                  <a:cubicBezTo>
                    <a:pt x="77" y="97"/>
                    <a:pt x="76" y="97"/>
                    <a:pt x="75" y="98"/>
                  </a:cubicBezTo>
                  <a:cubicBezTo>
                    <a:pt x="71" y="99"/>
                    <a:pt x="67" y="101"/>
                    <a:pt x="63" y="103"/>
                  </a:cubicBezTo>
                  <a:cubicBezTo>
                    <a:pt x="63" y="103"/>
                    <a:pt x="62" y="103"/>
                    <a:pt x="61" y="103"/>
                  </a:cubicBezTo>
                  <a:cubicBezTo>
                    <a:pt x="53" y="107"/>
                    <a:pt x="45" y="110"/>
                    <a:pt x="37" y="114"/>
                  </a:cubicBezTo>
                  <a:cubicBezTo>
                    <a:pt x="35" y="115"/>
                    <a:pt x="34" y="116"/>
                    <a:pt x="32" y="117"/>
                  </a:cubicBezTo>
                  <a:cubicBezTo>
                    <a:pt x="28" y="118"/>
                    <a:pt x="32" y="116"/>
                    <a:pt x="33" y="115"/>
                  </a:cubicBezTo>
                  <a:cubicBezTo>
                    <a:pt x="35" y="114"/>
                    <a:pt x="37" y="113"/>
                    <a:pt x="39" y="112"/>
                  </a:cubicBezTo>
                  <a:cubicBezTo>
                    <a:pt x="46" y="108"/>
                    <a:pt x="52" y="104"/>
                    <a:pt x="58" y="101"/>
                  </a:cubicBezTo>
                  <a:cubicBezTo>
                    <a:pt x="66" y="98"/>
                    <a:pt x="73" y="95"/>
                    <a:pt x="80" y="92"/>
                  </a:cubicBezTo>
                  <a:cubicBezTo>
                    <a:pt x="87" y="90"/>
                    <a:pt x="92" y="86"/>
                    <a:pt x="99" y="84"/>
                  </a:cubicBezTo>
                  <a:cubicBezTo>
                    <a:pt x="101" y="83"/>
                    <a:pt x="103" y="82"/>
                    <a:pt x="106" y="80"/>
                  </a:cubicBezTo>
                  <a:cubicBezTo>
                    <a:pt x="110" y="78"/>
                    <a:pt x="115" y="76"/>
                    <a:pt x="119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5"/>
                    <a:pt x="119" y="77"/>
                    <a:pt x="119" y="78"/>
                  </a:cubicBezTo>
                  <a:cubicBezTo>
                    <a:pt x="116" y="79"/>
                    <a:pt x="114" y="81"/>
                    <a:pt x="111" y="82"/>
                  </a:cubicBezTo>
                  <a:close/>
                  <a:moveTo>
                    <a:pt x="119" y="73"/>
                  </a:moveTo>
                  <a:cubicBezTo>
                    <a:pt x="115" y="74"/>
                    <a:pt x="112" y="76"/>
                    <a:pt x="109" y="78"/>
                  </a:cubicBezTo>
                  <a:cubicBezTo>
                    <a:pt x="109" y="78"/>
                    <a:pt x="108" y="79"/>
                    <a:pt x="107" y="79"/>
                  </a:cubicBezTo>
                  <a:cubicBezTo>
                    <a:pt x="104" y="80"/>
                    <a:pt x="101" y="81"/>
                    <a:pt x="98" y="83"/>
                  </a:cubicBezTo>
                  <a:cubicBezTo>
                    <a:pt x="84" y="88"/>
                    <a:pt x="70" y="94"/>
                    <a:pt x="56" y="99"/>
                  </a:cubicBezTo>
                  <a:cubicBezTo>
                    <a:pt x="50" y="102"/>
                    <a:pt x="44" y="104"/>
                    <a:pt x="38" y="107"/>
                  </a:cubicBezTo>
                  <a:cubicBezTo>
                    <a:pt x="35" y="109"/>
                    <a:pt x="33" y="110"/>
                    <a:pt x="30" y="112"/>
                  </a:cubicBezTo>
                  <a:cubicBezTo>
                    <a:pt x="29" y="112"/>
                    <a:pt x="23" y="115"/>
                    <a:pt x="27" y="113"/>
                  </a:cubicBezTo>
                  <a:cubicBezTo>
                    <a:pt x="28" y="112"/>
                    <a:pt x="30" y="111"/>
                    <a:pt x="32" y="110"/>
                  </a:cubicBezTo>
                  <a:cubicBezTo>
                    <a:pt x="45" y="103"/>
                    <a:pt x="58" y="96"/>
                    <a:pt x="71" y="89"/>
                  </a:cubicBezTo>
                  <a:cubicBezTo>
                    <a:pt x="74" y="88"/>
                    <a:pt x="76" y="87"/>
                    <a:pt x="79" y="86"/>
                  </a:cubicBezTo>
                  <a:cubicBezTo>
                    <a:pt x="84" y="84"/>
                    <a:pt x="90" y="81"/>
                    <a:pt x="95" y="79"/>
                  </a:cubicBezTo>
                  <a:cubicBezTo>
                    <a:pt x="103" y="75"/>
                    <a:pt x="112" y="72"/>
                    <a:pt x="119" y="67"/>
                  </a:cubicBezTo>
                  <a:cubicBezTo>
                    <a:pt x="119" y="67"/>
                    <a:pt x="119" y="67"/>
                    <a:pt x="119" y="67"/>
                  </a:cubicBezTo>
                  <a:cubicBezTo>
                    <a:pt x="119" y="69"/>
                    <a:pt x="119" y="71"/>
                    <a:pt x="119" y="73"/>
                  </a:cubicBezTo>
                  <a:cubicBezTo>
                    <a:pt x="119" y="73"/>
                    <a:pt x="119" y="73"/>
                    <a:pt x="119" y="73"/>
                  </a:cubicBezTo>
                  <a:close/>
                  <a:moveTo>
                    <a:pt x="94" y="79"/>
                  </a:moveTo>
                  <a:cubicBezTo>
                    <a:pt x="98" y="76"/>
                    <a:pt x="103" y="75"/>
                    <a:pt x="108" y="73"/>
                  </a:cubicBezTo>
                  <a:cubicBezTo>
                    <a:pt x="108" y="73"/>
                    <a:pt x="107" y="73"/>
                    <a:pt x="107" y="73"/>
                  </a:cubicBezTo>
                  <a:cubicBezTo>
                    <a:pt x="103" y="75"/>
                    <a:pt x="98" y="77"/>
                    <a:pt x="94" y="79"/>
                  </a:cubicBezTo>
                  <a:close/>
                  <a:moveTo>
                    <a:pt x="119" y="67"/>
                  </a:moveTo>
                  <a:cubicBezTo>
                    <a:pt x="119" y="67"/>
                    <a:pt x="119" y="67"/>
                    <a:pt x="119" y="67"/>
                  </a:cubicBezTo>
                  <a:cubicBezTo>
                    <a:pt x="111" y="71"/>
                    <a:pt x="103" y="74"/>
                    <a:pt x="96" y="77"/>
                  </a:cubicBezTo>
                  <a:cubicBezTo>
                    <a:pt x="89" y="80"/>
                    <a:pt x="82" y="83"/>
                    <a:pt x="76" y="87"/>
                  </a:cubicBezTo>
                  <a:cubicBezTo>
                    <a:pt x="65" y="91"/>
                    <a:pt x="55" y="95"/>
                    <a:pt x="44" y="99"/>
                  </a:cubicBezTo>
                  <a:cubicBezTo>
                    <a:pt x="38" y="102"/>
                    <a:pt x="32" y="105"/>
                    <a:pt x="25" y="108"/>
                  </a:cubicBezTo>
                  <a:cubicBezTo>
                    <a:pt x="24" y="109"/>
                    <a:pt x="23" y="109"/>
                    <a:pt x="22" y="110"/>
                  </a:cubicBezTo>
                  <a:cubicBezTo>
                    <a:pt x="23" y="109"/>
                    <a:pt x="25" y="108"/>
                    <a:pt x="26" y="107"/>
                  </a:cubicBezTo>
                  <a:cubicBezTo>
                    <a:pt x="29" y="105"/>
                    <a:pt x="32" y="104"/>
                    <a:pt x="35" y="102"/>
                  </a:cubicBezTo>
                  <a:cubicBezTo>
                    <a:pt x="48" y="96"/>
                    <a:pt x="61" y="89"/>
                    <a:pt x="73" y="83"/>
                  </a:cubicBezTo>
                  <a:cubicBezTo>
                    <a:pt x="88" y="77"/>
                    <a:pt x="102" y="71"/>
                    <a:pt x="116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8" y="64"/>
                    <a:pt x="118" y="64"/>
                    <a:pt x="119" y="63"/>
                  </a:cubicBezTo>
                  <a:cubicBezTo>
                    <a:pt x="119" y="64"/>
                    <a:pt x="119" y="66"/>
                    <a:pt x="119" y="67"/>
                  </a:cubicBezTo>
                  <a:close/>
                  <a:moveTo>
                    <a:pt x="86" y="77"/>
                  </a:moveTo>
                  <a:cubicBezTo>
                    <a:pt x="89" y="75"/>
                    <a:pt x="92" y="74"/>
                    <a:pt x="95" y="73"/>
                  </a:cubicBezTo>
                  <a:cubicBezTo>
                    <a:pt x="99" y="71"/>
                    <a:pt x="103" y="69"/>
                    <a:pt x="107" y="68"/>
                  </a:cubicBezTo>
                  <a:cubicBezTo>
                    <a:pt x="109" y="67"/>
                    <a:pt x="110" y="66"/>
                    <a:pt x="112" y="66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04" y="70"/>
                    <a:pt x="95" y="73"/>
                    <a:pt x="86" y="77"/>
                  </a:cubicBezTo>
                  <a:close/>
                  <a:moveTo>
                    <a:pt x="73" y="82"/>
                  </a:moveTo>
                  <a:cubicBezTo>
                    <a:pt x="73" y="82"/>
                    <a:pt x="73" y="82"/>
                    <a:pt x="72" y="82"/>
                  </a:cubicBezTo>
                  <a:cubicBezTo>
                    <a:pt x="59" y="88"/>
                    <a:pt x="46" y="93"/>
                    <a:pt x="32" y="100"/>
                  </a:cubicBezTo>
                  <a:cubicBezTo>
                    <a:pt x="29" y="101"/>
                    <a:pt x="25" y="103"/>
                    <a:pt x="21" y="104"/>
                  </a:cubicBezTo>
                  <a:cubicBezTo>
                    <a:pt x="20" y="105"/>
                    <a:pt x="19" y="105"/>
                    <a:pt x="18" y="106"/>
                  </a:cubicBezTo>
                  <a:cubicBezTo>
                    <a:pt x="19" y="105"/>
                    <a:pt x="21" y="104"/>
                    <a:pt x="22" y="103"/>
                  </a:cubicBezTo>
                  <a:cubicBezTo>
                    <a:pt x="29" y="100"/>
                    <a:pt x="35" y="96"/>
                    <a:pt x="42" y="93"/>
                  </a:cubicBezTo>
                  <a:cubicBezTo>
                    <a:pt x="55" y="85"/>
                    <a:pt x="70" y="79"/>
                    <a:pt x="84" y="73"/>
                  </a:cubicBezTo>
                  <a:cubicBezTo>
                    <a:pt x="91" y="70"/>
                    <a:pt x="97" y="68"/>
                    <a:pt x="103" y="65"/>
                  </a:cubicBezTo>
                  <a:cubicBezTo>
                    <a:pt x="106" y="64"/>
                    <a:pt x="110" y="62"/>
                    <a:pt x="112" y="61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5" y="59"/>
                    <a:pt x="116" y="59"/>
                    <a:pt x="118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8" y="59"/>
                    <a:pt x="118" y="61"/>
                    <a:pt x="118" y="63"/>
                  </a:cubicBezTo>
                  <a:cubicBezTo>
                    <a:pt x="103" y="68"/>
                    <a:pt x="88" y="75"/>
                    <a:pt x="73" y="82"/>
                  </a:cubicBezTo>
                  <a:close/>
                  <a:moveTo>
                    <a:pt x="118" y="57"/>
                  </a:moveTo>
                  <a:cubicBezTo>
                    <a:pt x="117" y="57"/>
                    <a:pt x="117" y="57"/>
                    <a:pt x="117" y="57"/>
                  </a:cubicBezTo>
                  <a:cubicBezTo>
                    <a:pt x="116" y="58"/>
                    <a:pt x="114" y="59"/>
                    <a:pt x="113" y="59"/>
                  </a:cubicBezTo>
                  <a:cubicBezTo>
                    <a:pt x="112" y="60"/>
                    <a:pt x="110" y="60"/>
                    <a:pt x="109" y="61"/>
                  </a:cubicBezTo>
                  <a:cubicBezTo>
                    <a:pt x="95" y="65"/>
                    <a:pt x="82" y="71"/>
                    <a:pt x="69" y="77"/>
                  </a:cubicBezTo>
                  <a:cubicBezTo>
                    <a:pt x="56" y="83"/>
                    <a:pt x="42" y="88"/>
                    <a:pt x="29" y="95"/>
                  </a:cubicBezTo>
                  <a:cubicBezTo>
                    <a:pt x="25" y="96"/>
                    <a:pt x="22" y="98"/>
                    <a:pt x="18" y="99"/>
                  </a:cubicBezTo>
                  <a:cubicBezTo>
                    <a:pt x="17" y="100"/>
                    <a:pt x="15" y="100"/>
                    <a:pt x="14" y="100"/>
                  </a:cubicBezTo>
                  <a:cubicBezTo>
                    <a:pt x="15" y="100"/>
                    <a:pt x="17" y="99"/>
                    <a:pt x="18" y="98"/>
                  </a:cubicBezTo>
                  <a:cubicBezTo>
                    <a:pt x="25" y="94"/>
                    <a:pt x="32" y="91"/>
                    <a:pt x="39" y="88"/>
                  </a:cubicBezTo>
                  <a:cubicBezTo>
                    <a:pt x="54" y="81"/>
                    <a:pt x="69" y="75"/>
                    <a:pt x="84" y="69"/>
                  </a:cubicBezTo>
                  <a:cubicBezTo>
                    <a:pt x="91" y="67"/>
                    <a:pt x="97" y="64"/>
                    <a:pt x="104" y="62"/>
                  </a:cubicBezTo>
                  <a:cubicBezTo>
                    <a:pt x="107" y="61"/>
                    <a:pt x="109" y="60"/>
                    <a:pt x="112" y="59"/>
                  </a:cubicBezTo>
                  <a:cubicBezTo>
                    <a:pt x="113" y="58"/>
                    <a:pt x="114" y="57"/>
                    <a:pt x="115" y="57"/>
                  </a:cubicBezTo>
                  <a:cubicBezTo>
                    <a:pt x="116" y="57"/>
                    <a:pt x="116" y="56"/>
                    <a:pt x="117" y="56"/>
                  </a:cubicBezTo>
                  <a:cubicBezTo>
                    <a:pt x="117" y="56"/>
                    <a:pt x="117" y="57"/>
                    <a:pt x="118" y="57"/>
                  </a:cubicBezTo>
                  <a:close/>
                  <a:moveTo>
                    <a:pt x="22" y="111"/>
                  </a:moveTo>
                  <a:cubicBezTo>
                    <a:pt x="22" y="111"/>
                    <a:pt x="22" y="111"/>
                    <a:pt x="21" y="111"/>
                  </a:cubicBezTo>
                  <a:cubicBezTo>
                    <a:pt x="29" y="107"/>
                    <a:pt x="37" y="103"/>
                    <a:pt x="45" y="100"/>
                  </a:cubicBezTo>
                  <a:cubicBezTo>
                    <a:pt x="50" y="98"/>
                    <a:pt x="56" y="95"/>
                    <a:pt x="62" y="93"/>
                  </a:cubicBezTo>
                  <a:cubicBezTo>
                    <a:pt x="56" y="96"/>
                    <a:pt x="50" y="99"/>
                    <a:pt x="45" y="102"/>
                  </a:cubicBezTo>
                  <a:cubicBezTo>
                    <a:pt x="38" y="105"/>
                    <a:pt x="30" y="109"/>
                    <a:pt x="24" y="114"/>
                  </a:cubicBezTo>
                  <a:cubicBezTo>
                    <a:pt x="23" y="113"/>
                    <a:pt x="22" y="112"/>
                    <a:pt x="22" y="111"/>
                  </a:cubicBezTo>
                  <a:close/>
                  <a:moveTo>
                    <a:pt x="35" y="121"/>
                  </a:moveTo>
                  <a:cubicBezTo>
                    <a:pt x="40" y="120"/>
                    <a:pt x="46" y="116"/>
                    <a:pt x="51" y="113"/>
                  </a:cubicBezTo>
                  <a:cubicBezTo>
                    <a:pt x="59" y="110"/>
                    <a:pt x="67" y="106"/>
                    <a:pt x="75" y="103"/>
                  </a:cubicBezTo>
                  <a:cubicBezTo>
                    <a:pt x="70" y="106"/>
                    <a:pt x="64" y="109"/>
                    <a:pt x="59" y="112"/>
                  </a:cubicBezTo>
                  <a:cubicBezTo>
                    <a:pt x="56" y="113"/>
                    <a:pt x="54" y="115"/>
                    <a:pt x="52" y="117"/>
                  </a:cubicBezTo>
                  <a:cubicBezTo>
                    <a:pt x="48" y="119"/>
                    <a:pt x="44" y="121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41" y="123"/>
                    <a:pt x="41" y="123"/>
                    <a:pt x="40" y="123"/>
                  </a:cubicBezTo>
                  <a:cubicBezTo>
                    <a:pt x="38" y="123"/>
                    <a:pt x="37" y="122"/>
                    <a:pt x="35" y="121"/>
                  </a:cubicBezTo>
                  <a:close/>
                  <a:moveTo>
                    <a:pt x="42" y="123"/>
                  </a:moveTo>
                  <a:cubicBezTo>
                    <a:pt x="50" y="121"/>
                    <a:pt x="57" y="117"/>
                    <a:pt x="64" y="114"/>
                  </a:cubicBezTo>
                  <a:cubicBezTo>
                    <a:pt x="70" y="111"/>
                    <a:pt x="77" y="108"/>
                    <a:pt x="83" y="106"/>
                  </a:cubicBezTo>
                  <a:cubicBezTo>
                    <a:pt x="78" y="109"/>
                    <a:pt x="73" y="111"/>
                    <a:pt x="68" y="114"/>
                  </a:cubicBezTo>
                  <a:cubicBezTo>
                    <a:pt x="66" y="116"/>
                    <a:pt x="63" y="118"/>
                    <a:pt x="61" y="120"/>
                  </a:cubicBezTo>
                  <a:cubicBezTo>
                    <a:pt x="59" y="120"/>
                    <a:pt x="57" y="121"/>
                    <a:pt x="56" y="122"/>
                  </a:cubicBezTo>
                  <a:cubicBezTo>
                    <a:pt x="52" y="123"/>
                    <a:pt x="47" y="124"/>
                    <a:pt x="42" y="123"/>
                  </a:cubicBezTo>
                  <a:close/>
                  <a:moveTo>
                    <a:pt x="115" y="97"/>
                  </a:moveTo>
                  <a:cubicBezTo>
                    <a:pt x="115" y="98"/>
                    <a:pt x="114" y="100"/>
                    <a:pt x="114" y="101"/>
                  </a:cubicBezTo>
                  <a:cubicBezTo>
                    <a:pt x="112" y="102"/>
                    <a:pt x="109" y="103"/>
                    <a:pt x="107" y="104"/>
                  </a:cubicBezTo>
                  <a:cubicBezTo>
                    <a:pt x="100" y="108"/>
                    <a:pt x="93" y="111"/>
                    <a:pt x="85" y="115"/>
                  </a:cubicBezTo>
                  <a:cubicBezTo>
                    <a:pt x="81" y="117"/>
                    <a:pt x="77" y="119"/>
                    <a:pt x="73" y="121"/>
                  </a:cubicBezTo>
                  <a:cubicBezTo>
                    <a:pt x="69" y="123"/>
                    <a:pt x="74" y="120"/>
                    <a:pt x="75" y="120"/>
                  </a:cubicBezTo>
                  <a:cubicBezTo>
                    <a:pt x="77" y="118"/>
                    <a:pt x="79" y="117"/>
                    <a:pt x="81" y="116"/>
                  </a:cubicBezTo>
                  <a:cubicBezTo>
                    <a:pt x="86" y="113"/>
                    <a:pt x="92" y="110"/>
                    <a:pt x="98" y="106"/>
                  </a:cubicBezTo>
                  <a:cubicBezTo>
                    <a:pt x="104" y="104"/>
                    <a:pt x="110" y="101"/>
                    <a:pt x="115" y="97"/>
                  </a:cubicBezTo>
                  <a:close/>
                  <a:moveTo>
                    <a:pt x="108" y="112"/>
                  </a:moveTo>
                  <a:cubicBezTo>
                    <a:pt x="108" y="112"/>
                    <a:pt x="108" y="112"/>
                    <a:pt x="108" y="112"/>
                  </a:cubicBezTo>
                  <a:cubicBezTo>
                    <a:pt x="103" y="114"/>
                    <a:pt x="99" y="117"/>
                    <a:pt x="94" y="120"/>
                  </a:cubicBezTo>
                  <a:cubicBezTo>
                    <a:pt x="92" y="122"/>
                    <a:pt x="90" y="123"/>
                    <a:pt x="87" y="124"/>
                  </a:cubicBezTo>
                  <a:cubicBezTo>
                    <a:pt x="86" y="125"/>
                    <a:pt x="84" y="125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6" y="124"/>
                    <a:pt x="86" y="124"/>
                  </a:cubicBezTo>
                  <a:cubicBezTo>
                    <a:pt x="95" y="118"/>
                    <a:pt x="104" y="113"/>
                    <a:pt x="111" y="107"/>
                  </a:cubicBezTo>
                  <a:cubicBezTo>
                    <a:pt x="110" y="108"/>
                    <a:pt x="109" y="110"/>
                    <a:pt x="108" y="112"/>
                  </a:cubicBezTo>
                  <a:close/>
                  <a:moveTo>
                    <a:pt x="77" y="125"/>
                  </a:moveTo>
                  <a:cubicBezTo>
                    <a:pt x="82" y="124"/>
                    <a:pt x="86" y="121"/>
                    <a:pt x="91" y="118"/>
                  </a:cubicBezTo>
                  <a:cubicBezTo>
                    <a:pt x="95" y="116"/>
                    <a:pt x="100" y="114"/>
                    <a:pt x="104" y="111"/>
                  </a:cubicBezTo>
                  <a:cubicBezTo>
                    <a:pt x="101" y="113"/>
                    <a:pt x="99" y="115"/>
                    <a:pt x="96" y="116"/>
                  </a:cubicBezTo>
                  <a:cubicBezTo>
                    <a:pt x="92" y="120"/>
                    <a:pt x="86" y="122"/>
                    <a:pt x="82" y="126"/>
                  </a:cubicBezTo>
                  <a:cubicBezTo>
                    <a:pt x="80" y="126"/>
                    <a:pt x="79" y="125"/>
                    <a:pt x="77" y="125"/>
                  </a:cubicBezTo>
                  <a:close/>
                  <a:moveTo>
                    <a:pt x="71" y="123"/>
                  </a:moveTo>
                  <a:cubicBezTo>
                    <a:pt x="81" y="118"/>
                    <a:pt x="92" y="113"/>
                    <a:pt x="102" y="108"/>
                  </a:cubicBezTo>
                  <a:cubicBezTo>
                    <a:pt x="100" y="109"/>
                    <a:pt x="99" y="110"/>
                    <a:pt x="97" y="111"/>
                  </a:cubicBezTo>
                  <a:cubicBezTo>
                    <a:pt x="90" y="115"/>
                    <a:pt x="83" y="120"/>
                    <a:pt x="75" y="125"/>
                  </a:cubicBezTo>
                  <a:cubicBezTo>
                    <a:pt x="74" y="124"/>
                    <a:pt x="72" y="124"/>
                    <a:pt x="71" y="123"/>
                  </a:cubicBezTo>
                  <a:close/>
                  <a:moveTo>
                    <a:pt x="111" y="106"/>
                  </a:moveTo>
                  <a:cubicBezTo>
                    <a:pt x="104" y="111"/>
                    <a:pt x="95" y="115"/>
                    <a:pt x="88" y="119"/>
                  </a:cubicBezTo>
                  <a:cubicBezTo>
                    <a:pt x="85" y="121"/>
                    <a:pt x="79" y="123"/>
                    <a:pt x="77" y="124"/>
                  </a:cubicBezTo>
                  <a:cubicBezTo>
                    <a:pt x="82" y="122"/>
                    <a:pt x="86" y="118"/>
                    <a:pt x="91" y="115"/>
                  </a:cubicBezTo>
                  <a:cubicBezTo>
                    <a:pt x="95" y="113"/>
                    <a:pt x="99" y="110"/>
                    <a:pt x="103" y="108"/>
                  </a:cubicBezTo>
                  <a:cubicBezTo>
                    <a:pt x="105" y="107"/>
                    <a:pt x="107" y="106"/>
                    <a:pt x="108" y="105"/>
                  </a:cubicBezTo>
                  <a:cubicBezTo>
                    <a:pt x="109" y="105"/>
                    <a:pt x="109" y="104"/>
                    <a:pt x="109" y="104"/>
                  </a:cubicBezTo>
                  <a:cubicBezTo>
                    <a:pt x="111" y="103"/>
                    <a:pt x="112" y="103"/>
                    <a:pt x="113" y="102"/>
                  </a:cubicBezTo>
                  <a:cubicBezTo>
                    <a:pt x="113" y="103"/>
                    <a:pt x="112" y="105"/>
                    <a:pt x="112" y="106"/>
                  </a:cubicBezTo>
                  <a:cubicBezTo>
                    <a:pt x="111" y="106"/>
                    <a:pt x="111" y="106"/>
                    <a:pt x="111" y="106"/>
                  </a:cubicBezTo>
                  <a:close/>
                  <a:moveTo>
                    <a:pt x="70" y="123"/>
                  </a:moveTo>
                  <a:cubicBezTo>
                    <a:pt x="68" y="122"/>
                    <a:pt x="67" y="121"/>
                    <a:pt x="66" y="121"/>
                  </a:cubicBezTo>
                  <a:cubicBezTo>
                    <a:pt x="72" y="118"/>
                    <a:pt x="79" y="115"/>
                    <a:pt x="85" y="112"/>
                  </a:cubicBezTo>
                  <a:cubicBezTo>
                    <a:pt x="80" y="116"/>
                    <a:pt x="75" y="119"/>
                    <a:pt x="70" y="123"/>
                  </a:cubicBezTo>
                  <a:close/>
                  <a:moveTo>
                    <a:pt x="85" y="126"/>
                  </a:moveTo>
                  <a:cubicBezTo>
                    <a:pt x="91" y="123"/>
                    <a:pt x="97" y="119"/>
                    <a:pt x="103" y="116"/>
                  </a:cubicBezTo>
                  <a:cubicBezTo>
                    <a:pt x="104" y="115"/>
                    <a:pt x="105" y="114"/>
                    <a:pt x="105" y="114"/>
                  </a:cubicBezTo>
                  <a:cubicBezTo>
                    <a:pt x="107" y="113"/>
                    <a:pt x="107" y="113"/>
                    <a:pt x="107" y="114"/>
                  </a:cubicBezTo>
                  <a:cubicBezTo>
                    <a:pt x="105" y="115"/>
                    <a:pt x="104" y="116"/>
                    <a:pt x="103" y="117"/>
                  </a:cubicBezTo>
                  <a:cubicBezTo>
                    <a:pt x="99" y="119"/>
                    <a:pt x="96" y="122"/>
                    <a:pt x="93" y="124"/>
                  </a:cubicBezTo>
                  <a:cubicBezTo>
                    <a:pt x="93" y="124"/>
                    <a:pt x="93" y="124"/>
                    <a:pt x="93" y="125"/>
                  </a:cubicBezTo>
                  <a:cubicBezTo>
                    <a:pt x="90" y="125"/>
                    <a:pt x="88" y="126"/>
                    <a:pt x="85" y="126"/>
                  </a:cubicBezTo>
                  <a:close/>
                  <a:moveTo>
                    <a:pt x="95" y="124"/>
                  </a:moveTo>
                  <a:cubicBezTo>
                    <a:pt x="97" y="122"/>
                    <a:pt x="100" y="121"/>
                    <a:pt x="102" y="119"/>
                  </a:cubicBezTo>
                  <a:cubicBezTo>
                    <a:pt x="101" y="120"/>
                    <a:pt x="101" y="120"/>
                    <a:pt x="100" y="121"/>
                  </a:cubicBezTo>
                  <a:cubicBezTo>
                    <a:pt x="98" y="122"/>
                    <a:pt x="97" y="123"/>
                    <a:pt x="95" y="124"/>
                  </a:cubicBezTo>
                  <a:close/>
                  <a:moveTo>
                    <a:pt x="115" y="96"/>
                  </a:move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3" y="97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06" y="101"/>
                    <a:pt x="100" y="104"/>
                    <a:pt x="93" y="108"/>
                  </a:cubicBezTo>
                  <a:cubicBezTo>
                    <a:pt x="84" y="112"/>
                    <a:pt x="75" y="117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4" y="119"/>
                    <a:pt x="63" y="120"/>
                    <a:pt x="63" y="120"/>
                  </a:cubicBezTo>
                  <a:cubicBezTo>
                    <a:pt x="63" y="120"/>
                    <a:pt x="63" y="120"/>
                    <a:pt x="62" y="120"/>
                  </a:cubicBezTo>
                  <a:cubicBezTo>
                    <a:pt x="62" y="120"/>
                    <a:pt x="61" y="120"/>
                    <a:pt x="61" y="121"/>
                  </a:cubicBezTo>
                  <a:cubicBezTo>
                    <a:pt x="61" y="121"/>
                    <a:pt x="61" y="121"/>
                    <a:pt x="61" y="121"/>
                  </a:cubicBezTo>
                  <a:cubicBezTo>
                    <a:pt x="60" y="121"/>
                    <a:pt x="60" y="121"/>
                    <a:pt x="59" y="122"/>
                  </a:cubicBezTo>
                  <a:cubicBezTo>
                    <a:pt x="59" y="121"/>
                    <a:pt x="59" y="121"/>
                    <a:pt x="59" y="121"/>
                  </a:cubicBezTo>
                  <a:cubicBezTo>
                    <a:pt x="59" y="121"/>
                    <a:pt x="60" y="121"/>
                    <a:pt x="60" y="121"/>
                  </a:cubicBezTo>
                  <a:cubicBezTo>
                    <a:pt x="62" y="120"/>
                    <a:pt x="65" y="118"/>
                    <a:pt x="67" y="117"/>
                  </a:cubicBezTo>
                  <a:cubicBezTo>
                    <a:pt x="71" y="114"/>
                    <a:pt x="75" y="113"/>
                    <a:pt x="80" y="111"/>
                  </a:cubicBezTo>
                  <a:cubicBezTo>
                    <a:pt x="84" y="109"/>
                    <a:pt x="89" y="106"/>
                    <a:pt x="93" y="104"/>
                  </a:cubicBezTo>
                  <a:cubicBezTo>
                    <a:pt x="101" y="99"/>
                    <a:pt x="109" y="95"/>
                    <a:pt x="117" y="92"/>
                  </a:cubicBezTo>
                  <a:cubicBezTo>
                    <a:pt x="117" y="92"/>
                    <a:pt x="116" y="93"/>
                    <a:pt x="116" y="93"/>
                  </a:cubicBezTo>
                  <a:cubicBezTo>
                    <a:pt x="116" y="94"/>
                    <a:pt x="116" y="95"/>
                    <a:pt x="115" y="96"/>
                  </a:cubicBezTo>
                  <a:close/>
                  <a:moveTo>
                    <a:pt x="115" y="49"/>
                  </a:moveTo>
                  <a:cubicBezTo>
                    <a:pt x="106" y="54"/>
                    <a:pt x="96" y="57"/>
                    <a:pt x="87" y="61"/>
                  </a:cubicBezTo>
                  <a:cubicBezTo>
                    <a:pt x="84" y="61"/>
                    <a:pt x="82" y="62"/>
                    <a:pt x="79" y="64"/>
                  </a:cubicBezTo>
                  <a:cubicBezTo>
                    <a:pt x="76" y="65"/>
                    <a:pt x="73" y="66"/>
                    <a:pt x="70" y="67"/>
                  </a:cubicBezTo>
                  <a:cubicBezTo>
                    <a:pt x="57" y="72"/>
                    <a:pt x="44" y="78"/>
                    <a:pt x="30" y="83"/>
                  </a:cubicBezTo>
                  <a:cubicBezTo>
                    <a:pt x="24" y="86"/>
                    <a:pt x="17" y="89"/>
                    <a:pt x="12" y="92"/>
                  </a:cubicBezTo>
                  <a:cubicBezTo>
                    <a:pt x="18" y="88"/>
                    <a:pt x="25" y="85"/>
                    <a:pt x="33" y="82"/>
                  </a:cubicBezTo>
                  <a:cubicBezTo>
                    <a:pt x="40" y="79"/>
                    <a:pt x="47" y="75"/>
                    <a:pt x="54" y="72"/>
                  </a:cubicBezTo>
                  <a:cubicBezTo>
                    <a:pt x="62" y="69"/>
                    <a:pt x="70" y="66"/>
                    <a:pt x="77" y="62"/>
                  </a:cubicBezTo>
                  <a:cubicBezTo>
                    <a:pt x="85" y="59"/>
                    <a:pt x="93" y="55"/>
                    <a:pt x="100" y="52"/>
                  </a:cubicBezTo>
                  <a:cubicBezTo>
                    <a:pt x="101" y="51"/>
                    <a:pt x="102" y="51"/>
                    <a:pt x="103" y="50"/>
                  </a:cubicBezTo>
                  <a:cubicBezTo>
                    <a:pt x="106" y="49"/>
                    <a:pt x="110" y="47"/>
                    <a:pt x="113" y="45"/>
                  </a:cubicBezTo>
                  <a:cubicBezTo>
                    <a:pt x="114" y="46"/>
                    <a:pt x="114" y="48"/>
                    <a:pt x="115" y="49"/>
                  </a:cubicBezTo>
                  <a:close/>
                  <a:moveTo>
                    <a:pt x="108" y="37"/>
                  </a:moveTo>
                  <a:cubicBezTo>
                    <a:pt x="80" y="49"/>
                    <a:pt x="53" y="61"/>
                    <a:pt x="25" y="74"/>
                  </a:cubicBezTo>
                  <a:cubicBezTo>
                    <a:pt x="19" y="77"/>
                    <a:pt x="13" y="81"/>
                    <a:pt x="6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2"/>
                    <a:pt x="9" y="80"/>
                    <a:pt x="10" y="80"/>
                  </a:cubicBezTo>
                  <a:cubicBezTo>
                    <a:pt x="11" y="79"/>
                    <a:pt x="12" y="78"/>
                    <a:pt x="14" y="77"/>
                  </a:cubicBezTo>
                  <a:cubicBezTo>
                    <a:pt x="17" y="76"/>
                    <a:pt x="21" y="74"/>
                    <a:pt x="24" y="72"/>
                  </a:cubicBezTo>
                  <a:cubicBezTo>
                    <a:pt x="38" y="65"/>
                    <a:pt x="52" y="58"/>
                    <a:pt x="66" y="52"/>
                  </a:cubicBezTo>
                  <a:cubicBezTo>
                    <a:pt x="67" y="51"/>
                    <a:pt x="67" y="51"/>
                    <a:pt x="68" y="51"/>
                  </a:cubicBezTo>
                  <a:cubicBezTo>
                    <a:pt x="76" y="47"/>
                    <a:pt x="85" y="44"/>
                    <a:pt x="93" y="40"/>
                  </a:cubicBezTo>
                  <a:cubicBezTo>
                    <a:pt x="95" y="40"/>
                    <a:pt x="96" y="40"/>
                    <a:pt x="98" y="39"/>
                  </a:cubicBezTo>
                  <a:cubicBezTo>
                    <a:pt x="99" y="39"/>
                    <a:pt x="100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3" y="36"/>
                    <a:pt x="105" y="36"/>
                    <a:pt x="106" y="35"/>
                  </a:cubicBezTo>
                  <a:cubicBezTo>
                    <a:pt x="107" y="36"/>
                    <a:pt x="108" y="36"/>
                    <a:pt x="108" y="37"/>
                  </a:cubicBezTo>
                  <a:close/>
                  <a:moveTo>
                    <a:pt x="103" y="32"/>
                  </a:moveTo>
                  <a:cubicBezTo>
                    <a:pt x="99" y="33"/>
                    <a:pt x="95" y="35"/>
                    <a:pt x="92" y="36"/>
                  </a:cubicBezTo>
                  <a:cubicBezTo>
                    <a:pt x="91" y="37"/>
                    <a:pt x="90" y="37"/>
                    <a:pt x="89" y="37"/>
                  </a:cubicBezTo>
                  <a:cubicBezTo>
                    <a:pt x="83" y="40"/>
                    <a:pt x="78" y="41"/>
                    <a:pt x="72" y="44"/>
                  </a:cubicBezTo>
                  <a:cubicBezTo>
                    <a:pt x="60" y="48"/>
                    <a:pt x="48" y="54"/>
                    <a:pt x="37" y="58"/>
                  </a:cubicBezTo>
                  <a:cubicBezTo>
                    <a:pt x="32" y="60"/>
                    <a:pt x="27" y="62"/>
                    <a:pt x="22" y="65"/>
                  </a:cubicBezTo>
                  <a:cubicBezTo>
                    <a:pt x="17" y="68"/>
                    <a:pt x="12" y="71"/>
                    <a:pt x="7" y="73"/>
                  </a:cubicBezTo>
                  <a:cubicBezTo>
                    <a:pt x="3" y="74"/>
                    <a:pt x="9" y="72"/>
                    <a:pt x="10" y="71"/>
                  </a:cubicBezTo>
                  <a:cubicBezTo>
                    <a:pt x="12" y="70"/>
                    <a:pt x="15" y="68"/>
                    <a:pt x="17" y="67"/>
                  </a:cubicBezTo>
                  <a:cubicBezTo>
                    <a:pt x="23" y="63"/>
                    <a:pt x="28" y="60"/>
                    <a:pt x="34" y="57"/>
                  </a:cubicBezTo>
                  <a:cubicBezTo>
                    <a:pt x="45" y="52"/>
                    <a:pt x="56" y="47"/>
                    <a:pt x="67" y="41"/>
                  </a:cubicBezTo>
                  <a:cubicBezTo>
                    <a:pt x="73" y="39"/>
                    <a:pt x="78" y="36"/>
                    <a:pt x="84" y="34"/>
                  </a:cubicBezTo>
                  <a:cubicBezTo>
                    <a:pt x="89" y="32"/>
                    <a:pt x="93" y="31"/>
                    <a:pt x="97" y="28"/>
                  </a:cubicBezTo>
                  <a:cubicBezTo>
                    <a:pt x="98" y="28"/>
                    <a:pt x="99" y="29"/>
                    <a:pt x="100" y="29"/>
                  </a:cubicBezTo>
                  <a:cubicBezTo>
                    <a:pt x="101" y="30"/>
                    <a:pt x="102" y="31"/>
                    <a:pt x="103" y="32"/>
                  </a:cubicBezTo>
                  <a:close/>
                  <a:moveTo>
                    <a:pt x="73" y="21"/>
                  </a:moveTo>
                  <a:cubicBezTo>
                    <a:pt x="72" y="21"/>
                    <a:pt x="71" y="22"/>
                    <a:pt x="69" y="22"/>
                  </a:cubicBezTo>
                  <a:cubicBezTo>
                    <a:pt x="69" y="22"/>
                    <a:pt x="69" y="21"/>
                    <a:pt x="70" y="20"/>
                  </a:cubicBezTo>
                  <a:cubicBezTo>
                    <a:pt x="71" y="20"/>
                    <a:pt x="72" y="20"/>
                    <a:pt x="73" y="21"/>
                  </a:cubicBezTo>
                  <a:close/>
                  <a:moveTo>
                    <a:pt x="65" y="20"/>
                  </a:moveTo>
                  <a:cubicBezTo>
                    <a:pt x="65" y="20"/>
                    <a:pt x="65" y="20"/>
                    <a:pt x="65" y="20"/>
                  </a:cubicBezTo>
                  <a:cubicBezTo>
                    <a:pt x="47" y="28"/>
                    <a:pt x="30" y="38"/>
                    <a:pt x="13" y="48"/>
                  </a:cubicBezTo>
                  <a:cubicBezTo>
                    <a:pt x="12" y="48"/>
                    <a:pt x="11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1" y="49"/>
                    <a:pt x="11" y="49"/>
                  </a:cubicBezTo>
                  <a:cubicBezTo>
                    <a:pt x="13" y="47"/>
                    <a:pt x="16" y="46"/>
                    <a:pt x="18" y="44"/>
                  </a:cubicBezTo>
                  <a:cubicBezTo>
                    <a:pt x="22" y="41"/>
                    <a:pt x="27" y="39"/>
                    <a:pt x="31" y="36"/>
                  </a:cubicBezTo>
                  <a:cubicBezTo>
                    <a:pt x="41" y="31"/>
                    <a:pt x="51" y="25"/>
                    <a:pt x="62" y="20"/>
                  </a:cubicBezTo>
                  <a:cubicBezTo>
                    <a:pt x="63" y="20"/>
                    <a:pt x="64" y="20"/>
                    <a:pt x="65" y="20"/>
                  </a:cubicBezTo>
                  <a:close/>
                  <a:moveTo>
                    <a:pt x="37" y="25"/>
                  </a:moveTo>
                  <a:cubicBezTo>
                    <a:pt x="40" y="24"/>
                    <a:pt x="44" y="23"/>
                    <a:pt x="47" y="22"/>
                  </a:cubicBezTo>
                  <a:cubicBezTo>
                    <a:pt x="44" y="23"/>
                    <a:pt x="42" y="25"/>
                    <a:pt x="39" y="26"/>
                  </a:cubicBezTo>
                  <a:cubicBezTo>
                    <a:pt x="33" y="29"/>
                    <a:pt x="26" y="33"/>
                    <a:pt x="20" y="36"/>
                  </a:cubicBezTo>
                  <a:cubicBezTo>
                    <a:pt x="25" y="31"/>
                    <a:pt x="31" y="27"/>
                    <a:pt x="37" y="25"/>
                  </a:cubicBezTo>
                  <a:close/>
                  <a:moveTo>
                    <a:pt x="19" y="37"/>
                  </a:moveTo>
                  <a:cubicBezTo>
                    <a:pt x="19" y="37"/>
                    <a:pt x="19" y="37"/>
                    <a:pt x="19" y="37"/>
                  </a:cubicBezTo>
                  <a:cubicBezTo>
                    <a:pt x="26" y="34"/>
                    <a:pt x="33" y="30"/>
                    <a:pt x="40" y="27"/>
                  </a:cubicBezTo>
                  <a:cubicBezTo>
                    <a:pt x="43" y="25"/>
                    <a:pt x="46" y="23"/>
                    <a:pt x="49" y="22"/>
                  </a:cubicBezTo>
                  <a:cubicBezTo>
                    <a:pt x="50" y="22"/>
                    <a:pt x="51" y="21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0" y="22"/>
                    <a:pt x="49" y="23"/>
                    <a:pt x="47" y="24"/>
                  </a:cubicBezTo>
                  <a:cubicBezTo>
                    <a:pt x="36" y="29"/>
                    <a:pt x="26" y="34"/>
                    <a:pt x="16" y="40"/>
                  </a:cubicBezTo>
                  <a:cubicBezTo>
                    <a:pt x="17" y="39"/>
                    <a:pt x="18" y="38"/>
                    <a:pt x="19" y="37"/>
                  </a:cubicBezTo>
                  <a:close/>
                  <a:moveTo>
                    <a:pt x="7" y="85"/>
                  </a:moveTo>
                  <a:cubicBezTo>
                    <a:pt x="18" y="79"/>
                    <a:pt x="31" y="76"/>
                    <a:pt x="43" y="71"/>
                  </a:cubicBezTo>
                  <a:cubicBezTo>
                    <a:pt x="48" y="68"/>
                    <a:pt x="54" y="65"/>
                    <a:pt x="59" y="63"/>
                  </a:cubicBezTo>
                  <a:cubicBezTo>
                    <a:pt x="46" y="70"/>
                    <a:pt x="33" y="77"/>
                    <a:pt x="20" y="83"/>
                  </a:cubicBezTo>
                  <a:cubicBezTo>
                    <a:pt x="19" y="84"/>
                    <a:pt x="18" y="84"/>
                    <a:pt x="17" y="85"/>
                  </a:cubicBezTo>
                  <a:cubicBezTo>
                    <a:pt x="14" y="86"/>
                    <a:pt x="11" y="87"/>
                    <a:pt x="8" y="89"/>
                  </a:cubicBezTo>
                  <a:cubicBezTo>
                    <a:pt x="8" y="88"/>
                    <a:pt x="7" y="87"/>
                    <a:pt x="7" y="85"/>
                  </a:cubicBezTo>
                  <a:close/>
                </a:path>
              </a:pathLst>
            </a:custGeom>
            <a:blipFill dpi="0" rotWithShape="1">
              <a:blip r:embed="rId6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94" name="Freeform 88"/>
            <p:cNvSpPr>
              <a:spLocks noEditPoints="1"/>
            </p:cNvSpPr>
            <p:nvPr/>
          </p:nvSpPr>
          <p:spPr bwMode="auto">
            <a:xfrm>
              <a:off x="-128502" y="-826239"/>
              <a:ext cx="388938" cy="276225"/>
            </a:xfrm>
            <a:custGeom>
              <a:avLst/>
              <a:gdLst>
                <a:gd name="T0" fmla="*/ 70 w 134"/>
                <a:gd name="T1" fmla="*/ 76 h 95"/>
                <a:gd name="T2" fmla="*/ 59 w 134"/>
                <a:gd name="T3" fmla="*/ 2 h 95"/>
                <a:gd name="T4" fmla="*/ 7 w 134"/>
                <a:gd name="T5" fmla="*/ 25 h 95"/>
                <a:gd name="T6" fmla="*/ 11 w 134"/>
                <a:gd name="T7" fmla="*/ 31 h 95"/>
                <a:gd name="T8" fmla="*/ 15 w 134"/>
                <a:gd name="T9" fmla="*/ 32 h 95"/>
                <a:gd name="T10" fmla="*/ 47 w 134"/>
                <a:gd name="T11" fmla="*/ 16 h 95"/>
                <a:gd name="T12" fmla="*/ 51 w 134"/>
                <a:gd name="T13" fmla="*/ 13 h 95"/>
                <a:gd name="T14" fmla="*/ 51 w 134"/>
                <a:gd name="T15" fmla="*/ 19 h 95"/>
                <a:gd name="T16" fmla="*/ 65 w 134"/>
                <a:gd name="T17" fmla="*/ 7 h 95"/>
                <a:gd name="T18" fmla="*/ 68 w 134"/>
                <a:gd name="T19" fmla="*/ 11 h 95"/>
                <a:gd name="T20" fmla="*/ 42 w 134"/>
                <a:gd name="T21" fmla="*/ 32 h 95"/>
                <a:gd name="T22" fmla="*/ 45 w 134"/>
                <a:gd name="T23" fmla="*/ 31 h 95"/>
                <a:gd name="T24" fmla="*/ 16 w 134"/>
                <a:gd name="T25" fmla="*/ 58 h 95"/>
                <a:gd name="T26" fmla="*/ 39 w 134"/>
                <a:gd name="T27" fmla="*/ 51 h 95"/>
                <a:gd name="T28" fmla="*/ 14 w 134"/>
                <a:gd name="T29" fmla="*/ 65 h 95"/>
                <a:gd name="T30" fmla="*/ 61 w 134"/>
                <a:gd name="T31" fmla="*/ 45 h 95"/>
                <a:gd name="T32" fmla="*/ 74 w 134"/>
                <a:gd name="T33" fmla="*/ 28 h 95"/>
                <a:gd name="T34" fmla="*/ 19 w 134"/>
                <a:gd name="T35" fmla="*/ 54 h 95"/>
                <a:gd name="T36" fmla="*/ 90 w 134"/>
                <a:gd name="T37" fmla="*/ 14 h 95"/>
                <a:gd name="T38" fmla="*/ 90 w 134"/>
                <a:gd name="T39" fmla="*/ 8 h 95"/>
                <a:gd name="T40" fmla="*/ 38 w 134"/>
                <a:gd name="T41" fmla="*/ 30 h 95"/>
                <a:gd name="T42" fmla="*/ 22 w 134"/>
                <a:gd name="T43" fmla="*/ 31 h 95"/>
                <a:gd name="T44" fmla="*/ 16 w 134"/>
                <a:gd name="T45" fmla="*/ 33 h 95"/>
                <a:gd name="T46" fmla="*/ 28 w 134"/>
                <a:gd name="T47" fmla="*/ 26 h 95"/>
                <a:gd name="T48" fmla="*/ 10 w 134"/>
                <a:gd name="T49" fmla="*/ 28 h 95"/>
                <a:gd name="T50" fmla="*/ 7 w 134"/>
                <a:gd name="T51" fmla="*/ 26 h 95"/>
                <a:gd name="T52" fmla="*/ 62 w 134"/>
                <a:gd name="T53" fmla="*/ 50 h 95"/>
                <a:gd name="T54" fmla="*/ 114 w 134"/>
                <a:gd name="T55" fmla="*/ 31 h 95"/>
                <a:gd name="T56" fmla="*/ 114 w 134"/>
                <a:gd name="T57" fmla="*/ 31 h 95"/>
                <a:gd name="T58" fmla="*/ 71 w 134"/>
                <a:gd name="T59" fmla="*/ 73 h 95"/>
                <a:gd name="T60" fmla="*/ 80 w 134"/>
                <a:gd name="T61" fmla="*/ 65 h 95"/>
                <a:gd name="T62" fmla="*/ 90 w 134"/>
                <a:gd name="T63" fmla="*/ 65 h 95"/>
                <a:gd name="T64" fmla="*/ 120 w 134"/>
                <a:gd name="T65" fmla="*/ 48 h 95"/>
                <a:gd name="T66" fmla="*/ 120 w 134"/>
                <a:gd name="T67" fmla="*/ 48 h 95"/>
                <a:gd name="T68" fmla="*/ 26 w 134"/>
                <a:gd name="T69" fmla="*/ 89 h 95"/>
                <a:gd name="T70" fmla="*/ 35 w 134"/>
                <a:gd name="T71" fmla="*/ 75 h 95"/>
                <a:gd name="T72" fmla="*/ 36 w 134"/>
                <a:gd name="T73" fmla="*/ 72 h 95"/>
                <a:gd name="T74" fmla="*/ 112 w 134"/>
                <a:gd name="T75" fmla="*/ 30 h 95"/>
                <a:gd name="T76" fmla="*/ 70 w 134"/>
                <a:gd name="T77" fmla="*/ 49 h 95"/>
                <a:gd name="T78" fmla="*/ 40 w 134"/>
                <a:gd name="T79" fmla="*/ 81 h 95"/>
                <a:gd name="T80" fmla="*/ 122 w 134"/>
                <a:gd name="T81" fmla="*/ 41 h 95"/>
                <a:gd name="T82" fmla="*/ 59 w 134"/>
                <a:gd name="T83" fmla="*/ 69 h 95"/>
                <a:gd name="T84" fmla="*/ 51 w 134"/>
                <a:gd name="T85" fmla="*/ 74 h 95"/>
                <a:gd name="T86" fmla="*/ 119 w 134"/>
                <a:gd name="T87" fmla="*/ 60 h 95"/>
                <a:gd name="T88" fmla="*/ 121 w 134"/>
                <a:gd name="T89" fmla="*/ 63 h 95"/>
                <a:gd name="T90" fmla="*/ 104 w 134"/>
                <a:gd name="T91" fmla="*/ 68 h 95"/>
                <a:gd name="T92" fmla="*/ 103 w 134"/>
                <a:gd name="T93" fmla="*/ 70 h 95"/>
                <a:gd name="T94" fmla="*/ 90 w 134"/>
                <a:gd name="T95" fmla="*/ 75 h 95"/>
                <a:gd name="T96" fmla="*/ 111 w 134"/>
                <a:gd name="T97" fmla="*/ 69 h 95"/>
                <a:gd name="T98" fmla="*/ 78 w 134"/>
                <a:gd name="T99" fmla="*/ 54 h 95"/>
                <a:gd name="T100" fmla="*/ 97 w 134"/>
                <a:gd name="T101" fmla="*/ 43 h 95"/>
                <a:gd name="T102" fmla="*/ 63 w 134"/>
                <a:gd name="T103" fmla="*/ 45 h 95"/>
                <a:gd name="T104" fmla="*/ 57 w 134"/>
                <a:gd name="T105" fmla="*/ 43 h 95"/>
                <a:gd name="T106" fmla="*/ 107 w 134"/>
                <a:gd name="T107" fmla="*/ 14 h 95"/>
                <a:gd name="T108" fmla="*/ 95 w 134"/>
                <a:gd name="T109" fmla="*/ 17 h 95"/>
                <a:gd name="T110" fmla="*/ 33 w 134"/>
                <a:gd name="T111" fmla="*/ 33 h 95"/>
                <a:gd name="T112" fmla="*/ 52 w 134"/>
                <a:gd name="T113" fmla="*/ 10 h 95"/>
                <a:gd name="T114" fmla="*/ 29 w 134"/>
                <a:gd name="T115" fmla="*/ 16 h 95"/>
                <a:gd name="T116" fmla="*/ 16 w 134"/>
                <a:gd name="T117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95">
                  <a:moveTo>
                    <a:pt x="9" y="33"/>
                  </a:moveTo>
                  <a:cubicBezTo>
                    <a:pt x="4" y="34"/>
                    <a:pt x="0" y="38"/>
                    <a:pt x="0" y="44"/>
                  </a:cubicBezTo>
                  <a:cubicBezTo>
                    <a:pt x="0" y="51"/>
                    <a:pt x="7" y="55"/>
                    <a:pt x="13" y="56"/>
                  </a:cubicBezTo>
                  <a:cubicBezTo>
                    <a:pt x="8" y="60"/>
                    <a:pt x="5" y="65"/>
                    <a:pt x="11" y="71"/>
                  </a:cubicBezTo>
                  <a:cubicBezTo>
                    <a:pt x="16" y="76"/>
                    <a:pt x="25" y="76"/>
                    <a:pt x="32" y="73"/>
                  </a:cubicBezTo>
                  <a:cubicBezTo>
                    <a:pt x="30" y="81"/>
                    <a:pt x="23" y="87"/>
                    <a:pt x="17" y="92"/>
                  </a:cubicBezTo>
                  <a:cubicBezTo>
                    <a:pt x="16" y="93"/>
                    <a:pt x="16" y="94"/>
                    <a:pt x="17" y="94"/>
                  </a:cubicBezTo>
                  <a:cubicBezTo>
                    <a:pt x="17" y="95"/>
                    <a:pt x="17" y="95"/>
                    <a:pt x="18" y="95"/>
                  </a:cubicBezTo>
                  <a:cubicBezTo>
                    <a:pt x="30" y="91"/>
                    <a:pt x="40" y="86"/>
                    <a:pt x="49" y="76"/>
                  </a:cubicBezTo>
                  <a:cubicBezTo>
                    <a:pt x="54" y="85"/>
                    <a:pt x="65" y="83"/>
                    <a:pt x="70" y="76"/>
                  </a:cubicBezTo>
                  <a:cubicBezTo>
                    <a:pt x="73" y="79"/>
                    <a:pt x="77" y="82"/>
                    <a:pt x="82" y="83"/>
                  </a:cubicBezTo>
                  <a:cubicBezTo>
                    <a:pt x="86" y="83"/>
                    <a:pt x="91" y="79"/>
                    <a:pt x="93" y="75"/>
                  </a:cubicBezTo>
                  <a:cubicBezTo>
                    <a:pt x="98" y="79"/>
                    <a:pt x="107" y="78"/>
                    <a:pt x="108" y="72"/>
                  </a:cubicBezTo>
                  <a:cubicBezTo>
                    <a:pt x="119" y="78"/>
                    <a:pt x="134" y="57"/>
                    <a:pt x="123" y="49"/>
                  </a:cubicBezTo>
                  <a:cubicBezTo>
                    <a:pt x="128" y="46"/>
                    <a:pt x="131" y="40"/>
                    <a:pt x="129" y="35"/>
                  </a:cubicBezTo>
                  <a:cubicBezTo>
                    <a:pt x="126" y="30"/>
                    <a:pt x="121" y="27"/>
                    <a:pt x="116" y="28"/>
                  </a:cubicBezTo>
                  <a:cubicBezTo>
                    <a:pt x="117" y="23"/>
                    <a:pt x="116" y="17"/>
                    <a:pt x="112" y="13"/>
                  </a:cubicBezTo>
                  <a:cubicBezTo>
                    <a:pt x="107" y="8"/>
                    <a:pt x="100" y="10"/>
                    <a:pt x="95" y="14"/>
                  </a:cubicBezTo>
                  <a:cubicBezTo>
                    <a:pt x="94" y="0"/>
                    <a:pt x="77" y="0"/>
                    <a:pt x="70" y="10"/>
                  </a:cubicBezTo>
                  <a:cubicBezTo>
                    <a:pt x="68" y="6"/>
                    <a:pt x="64" y="1"/>
                    <a:pt x="59" y="2"/>
                  </a:cubicBezTo>
                  <a:cubicBezTo>
                    <a:pt x="54" y="3"/>
                    <a:pt x="50" y="7"/>
                    <a:pt x="48" y="12"/>
                  </a:cubicBezTo>
                  <a:cubicBezTo>
                    <a:pt x="45" y="8"/>
                    <a:pt x="40" y="5"/>
                    <a:pt x="34" y="7"/>
                  </a:cubicBezTo>
                  <a:cubicBezTo>
                    <a:pt x="27" y="9"/>
                    <a:pt x="25" y="16"/>
                    <a:pt x="25" y="22"/>
                  </a:cubicBezTo>
                  <a:cubicBezTo>
                    <a:pt x="20" y="16"/>
                    <a:pt x="13" y="12"/>
                    <a:pt x="6" y="18"/>
                  </a:cubicBezTo>
                  <a:cubicBezTo>
                    <a:pt x="1" y="23"/>
                    <a:pt x="4" y="29"/>
                    <a:pt x="9" y="33"/>
                  </a:cubicBezTo>
                  <a:close/>
                  <a:moveTo>
                    <a:pt x="6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8" y="22"/>
                    <a:pt x="10" y="21"/>
                    <a:pt x="12" y="20"/>
                  </a:cubicBezTo>
                  <a:cubicBezTo>
                    <a:pt x="13" y="19"/>
                    <a:pt x="15" y="16"/>
                    <a:pt x="12" y="20"/>
                  </a:cubicBezTo>
                  <a:cubicBezTo>
                    <a:pt x="10" y="22"/>
                    <a:pt x="8" y="23"/>
                    <a:pt x="7" y="25"/>
                  </a:cubicBezTo>
                  <a:cubicBezTo>
                    <a:pt x="6" y="25"/>
                    <a:pt x="6" y="24"/>
                    <a:pt x="6" y="24"/>
                  </a:cubicBezTo>
                  <a:close/>
                  <a:moveTo>
                    <a:pt x="17" y="19"/>
                  </a:moveTo>
                  <a:cubicBezTo>
                    <a:pt x="16" y="20"/>
                    <a:pt x="14" y="20"/>
                    <a:pt x="13" y="21"/>
                  </a:cubicBezTo>
                  <a:cubicBezTo>
                    <a:pt x="11" y="23"/>
                    <a:pt x="8" y="24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3"/>
                    <a:pt x="12" y="21"/>
                    <a:pt x="15" y="18"/>
                  </a:cubicBezTo>
                  <a:cubicBezTo>
                    <a:pt x="15" y="18"/>
                    <a:pt x="16" y="18"/>
                    <a:pt x="17" y="19"/>
                  </a:cubicBezTo>
                  <a:close/>
                  <a:moveTo>
                    <a:pt x="22" y="25"/>
                  </a:moveTo>
                  <a:cubicBezTo>
                    <a:pt x="20" y="28"/>
                    <a:pt x="17" y="30"/>
                    <a:pt x="14" y="32"/>
                  </a:cubicBezTo>
                  <a:cubicBezTo>
                    <a:pt x="13" y="32"/>
                    <a:pt x="12" y="32"/>
                    <a:pt x="11" y="31"/>
                  </a:cubicBezTo>
                  <a:cubicBezTo>
                    <a:pt x="13" y="30"/>
                    <a:pt x="15" y="29"/>
                    <a:pt x="17" y="28"/>
                  </a:cubicBezTo>
                  <a:cubicBezTo>
                    <a:pt x="17" y="28"/>
                    <a:pt x="18" y="27"/>
                    <a:pt x="19" y="26"/>
                  </a:cubicBezTo>
                  <a:cubicBezTo>
                    <a:pt x="19" y="27"/>
                    <a:pt x="23" y="24"/>
                    <a:pt x="22" y="25"/>
                  </a:cubicBezTo>
                  <a:close/>
                  <a:moveTo>
                    <a:pt x="24" y="27"/>
                  </a:moveTo>
                  <a:cubicBezTo>
                    <a:pt x="23" y="28"/>
                    <a:pt x="22" y="29"/>
                    <a:pt x="20" y="30"/>
                  </a:cubicBezTo>
                  <a:cubicBezTo>
                    <a:pt x="19" y="30"/>
                    <a:pt x="18" y="31"/>
                    <a:pt x="17" y="32"/>
                  </a:cubicBezTo>
                  <a:cubicBezTo>
                    <a:pt x="17" y="32"/>
                    <a:pt x="16" y="32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30"/>
                    <a:pt x="21" y="28"/>
                    <a:pt x="23" y="25"/>
                  </a:cubicBezTo>
                  <a:cubicBezTo>
                    <a:pt x="24" y="26"/>
                    <a:pt x="24" y="26"/>
                    <a:pt x="24" y="27"/>
                  </a:cubicBezTo>
                  <a:close/>
                  <a:moveTo>
                    <a:pt x="28" y="18"/>
                  </a:moveTo>
                  <a:cubicBezTo>
                    <a:pt x="30" y="17"/>
                    <a:pt x="33" y="16"/>
                    <a:pt x="35" y="14"/>
                  </a:cubicBezTo>
                  <a:cubicBezTo>
                    <a:pt x="36" y="13"/>
                    <a:pt x="38" y="13"/>
                    <a:pt x="40" y="12"/>
                  </a:cubicBezTo>
                  <a:cubicBezTo>
                    <a:pt x="39" y="12"/>
                    <a:pt x="37" y="14"/>
                    <a:pt x="36" y="15"/>
                  </a:cubicBezTo>
                  <a:cubicBezTo>
                    <a:pt x="33" y="17"/>
                    <a:pt x="30" y="19"/>
                    <a:pt x="28" y="21"/>
                  </a:cubicBezTo>
                  <a:cubicBezTo>
                    <a:pt x="28" y="20"/>
                    <a:pt x="28" y="19"/>
                    <a:pt x="28" y="18"/>
                  </a:cubicBezTo>
                  <a:close/>
                  <a:moveTo>
                    <a:pt x="46" y="15"/>
                  </a:moveTo>
                  <a:cubicBezTo>
                    <a:pt x="47" y="15"/>
                    <a:pt x="47" y="16"/>
                    <a:pt x="47" y="16"/>
                  </a:cubicBezTo>
                  <a:cubicBezTo>
                    <a:pt x="44" y="18"/>
                    <a:pt x="40" y="20"/>
                    <a:pt x="36" y="22"/>
                  </a:cubicBezTo>
                  <a:cubicBezTo>
                    <a:pt x="34" y="24"/>
                    <a:pt x="30" y="25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31" y="25"/>
                    <a:pt x="34" y="23"/>
                    <a:pt x="37" y="21"/>
                  </a:cubicBezTo>
                  <a:cubicBezTo>
                    <a:pt x="39" y="19"/>
                    <a:pt x="41" y="18"/>
                    <a:pt x="43" y="17"/>
                  </a:cubicBezTo>
                  <a:cubicBezTo>
                    <a:pt x="43" y="17"/>
                    <a:pt x="43" y="16"/>
                    <a:pt x="44" y="16"/>
                  </a:cubicBezTo>
                  <a:cubicBezTo>
                    <a:pt x="45" y="16"/>
                    <a:pt x="46" y="15"/>
                    <a:pt x="46" y="15"/>
                  </a:cubicBezTo>
                  <a:close/>
                  <a:moveTo>
                    <a:pt x="64" y="6"/>
                  </a:moveTo>
                  <a:cubicBezTo>
                    <a:pt x="64" y="6"/>
                    <a:pt x="64" y="6"/>
                    <a:pt x="64" y="6"/>
                  </a:cubicBezTo>
                  <a:cubicBezTo>
                    <a:pt x="60" y="8"/>
                    <a:pt x="56" y="11"/>
                    <a:pt x="51" y="13"/>
                  </a:cubicBezTo>
                  <a:cubicBezTo>
                    <a:pt x="51" y="12"/>
                    <a:pt x="51" y="12"/>
                    <a:pt x="52" y="12"/>
                  </a:cubicBezTo>
                  <a:cubicBezTo>
                    <a:pt x="53" y="11"/>
                    <a:pt x="54" y="10"/>
                    <a:pt x="56" y="9"/>
                  </a:cubicBezTo>
                  <a:cubicBezTo>
                    <a:pt x="58" y="7"/>
                    <a:pt x="60" y="6"/>
                    <a:pt x="62" y="5"/>
                  </a:cubicBezTo>
                  <a:cubicBezTo>
                    <a:pt x="63" y="5"/>
                    <a:pt x="63" y="6"/>
                    <a:pt x="64" y="6"/>
                  </a:cubicBezTo>
                  <a:close/>
                  <a:moveTo>
                    <a:pt x="66" y="8"/>
                  </a:moveTo>
                  <a:cubicBezTo>
                    <a:pt x="56" y="14"/>
                    <a:pt x="46" y="21"/>
                    <a:pt x="35" y="27"/>
                  </a:cubicBezTo>
                  <a:cubicBezTo>
                    <a:pt x="25" y="33"/>
                    <a:pt x="14" y="38"/>
                    <a:pt x="4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14" y="39"/>
                    <a:pt x="25" y="34"/>
                    <a:pt x="36" y="28"/>
                  </a:cubicBezTo>
                  <a:cubicBezTo>
                    <a:pt x="41" y="25"/>
                    <a:pt x="46" y="22"/>
                    <a:pt x="51" y="19"/>
                  </a:cubicBezTo>
                  <a:cubicBezTo>
                    <a:pt x="56" y="16"/>
                    <a:pt x="62" y="13"/>
                    <a:pt x="65" y="9"/>
                  </a:cubicBezTo>
                  <a:cubicBezTo>
                    <a:pt x="61" y="13"/>
                    <a:pt x="56" y="16"/>
                    <a:pt x="51" y="19"/>
                  </a:cubicBezTo>
                  <a:cubicBezTo>
                    <a:pt x="45" y="22"/>
                    <a:pt x="40" y="26"/>
                    <a:pt x="34" y="29"/>
                  </a:cubicBezTo>
                  <a:cubicBezTo>
                    <a:pt x="29" y="32"/>
                    <a:pt x="23" y="36"/>
                    <a:pt x="17" y="39"/>
                  </a:cubicBezTo>
                  <a:cubicBezTo>
                    <a:pt x="13" y="42"/>
                    <a:pt x="8" y="45"/>
                    <a:pt x="4" y="48"/>
                  </a:cubicBezTo>
                  <a:cubicBezTo>
                    <a:pt x="4" y="47"/>
                    <a:pt x="3" y="47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12" y="38"/>
                    <a:pt x="24" y="33"/>
                    <a:pt x="34" y="27"/>
                  </a:cubicBezTo>
                  <a:cubicBezTo>
                    <a:pt x="40" y="23"/>
                    <a:pt x="45" y="20"/>
                    <a:pt x="51" y="16"/>
                  </a:cubicBezTo>
                  <a:cubicBezTo>
                    <a:pt x="56" y="13"/>
                    <a:pt x="61" y="10"/>
                    <a:pt x="65" y="7"/>
                  </a:cubicBezTo>
                  <a:cubicBezTo>
                    <a:pt x="65" y="7"/>
                    <a:pt x="66" y="8"/>
                    <a:pt x="66" y="8"/>
                  </a:cubicBezTo>
                  <a:close/>
                  <a:moveTo>
                    <a:pt x="68" y="11"/>
                  </a:moveTo>
                  <a:cubicBezTo>
                    <a:pt x="63" y="14"/>
                    <a:pt x="59" y="17"/>
                    <a:pt x="55" y="19"/>
                  </a:cubicBezTo>
                  <a:cubicBezTo>
                    <a:pt x="49" y="23"/>
                    <a:pt x="43" y="26"/>
                    <a:pt x="38" y="29"/>
                  </a:cubicBezTo>
                  <a:cubicBezTo>
                    <a:pt x="32" y="32"/>
                    <a:pt x="27" y="35"/>
                    <a:pt x="21" y="38"/>
                  </a:cubicBezTo>
                  <a:cubicBezTo>
                    <a:pt x="19" y="39"/>
                    <a:pt x="16" y="41"/>
                    <a:pt x="13" y="42"/>
                  </a:cubicBezTo>
                  <a:cubicBezTo>
                    <a:pt x="13" y="43"/>
                    <a:pt x="13" y="43"/>
                    <a:pt x="12" y="43"/>
                  </a:cubicBezTo>
                  <a:cubicBezTo>
                    <a:pt x="21" y="38"/>
                    <a:pt x="29" y="33"/>
                    <a:pt x="38" y="28"/>
                  </a:cubicBezTo>
                  <a:cubicBezTo>
                    <a:pt x="47" y="22"/>
                    <a:pt x="58" y="17"/>
                    <a:pt x="67" y="9"/>
                  </a:cubicBezTo>
                  <a:cubicBezTo>
                    <a:pt x="67" y="10"/>
                    <a:pt x="67" y="11"/>
                    <a:pt x="68" y="11"/>
                  </a:cubicBezTo>
                  <a:close/>
                  <a:moveTo>
                    <a:pt x="80" y="8"/>
                  </a:moveTo>
                  <a:cubicBezTo>
                    <a:pt x="81" y="8"/>
                    <a:pt x="85" y="5"/>
                    <a:pt x="84" y="6"/>
                  </a:cubicBezTo>
                  <a:cubicBezTo>
                    <a:pt x="83" y="7"/>
                    <a:pt x="81" y="8"/>
                    <a:pt x="79" y="9"/>
                  </a:cubicBezTo>
                  <a:cubicBezTo>
                    <a:pt x="76" y="12"/>
                    <a:pt x="72" y="14"/>
                    <a:pt x="69" y="17"/>
                  </a:cubicBezTo>
                  <a:cubicBezTo>
                    <a:pt x="62" y="21"/>
                    <a:pt x="55" y="25"/>
                    <a:pt x="48" y="29"/>
                  </a:cubicBezTo>
                  <a:cubicBezTo>
                    <a:pt x="41" y="32"/>
                    <a:pt x="34" y="36"/>
                    <a:pt x="28" y="40"/>
                  </a:cubicBezTo>
                  <a:cubicBezTo>
                    <a:pt x="21" y="44"/>
                    <a:pt x="16" y="49"/>
                    <a:pt x="9" y="52"/>
                  </a:cubicBezTo>
                  <a:cubicBezTo>
                    <a:pt x="8" y="52"/>
                    <a:pt x="8" y="51"/>
                    <a:pt x="7" y="51"/>
                  </a:cubicBezTo>
                  <a:cubicBezTo>
                    <a:pt x="12" y="49"/>
                    <a:pt x="17" y="45"/>
                    <a:pt x="22" y="43"/>
                  </a:cubicBezTo>
                  <a:cubicBezTo>
                    <a:pt x="28" y="39"/>
                    <a:pt x="35" y="35"/>
                    <a:pt x="42" y="32"/>
                  </a:cubicBezTo>
                  <a:cubicBezTo>
                    <a:pt x="49" y="28"/>
                    <a:pt x="56" y="24"/>
                    <a:pt x="63" y="20"/>
                  </a:cubicBezTo>
                  <a:cubicBezTo>
                    <a:pt x="69" y="16"/>
                    <a:pt x="74" y="12"/>
                    <a:pt x="80" y="8"/>
                  </a:cubicBezTo>
                  <a:close/>
                  <a:moveTo>
                    <a:pt x="90" y="8"/>
                  </a:moveTo>
                  <a:cubicBezTo>
                    <a:pt x="80" y="13"/>
                    <a:pt x="71" y="19"/>
                    <a:pt x="62" y="25"/>
                  </a:cubicBezTo>
                  <a:cubicBezTo>
                    <a:pt x="60" y="26"/>
                    <a:pt x="59" y="27"/>
                    <a:pt x="57" y="28"/>
                  </a:cubicBezTo>
                  <a:cubicBezTo>
                    <a:pt x="56" y="28"/>
                    <a:pt x="55" y="29"/>
                    <a:pt x="53" y="30"/>
                  </a:cubicBezTo>
                  <a:cubicBezTo>
                    <a:pt x="41" y="36"/>
                    <a:pt x="28" y="43"/>
                    <a:pt x="15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9" y="47"/>
                    <a:pt x="22" y="45"/>
                    <a:pt x="25" y="43"/>
                  </a:cubicBezTo>
                  <a:cubicBezTo>
                    <a:pt x="31" y="39"/>
                    <a:pt x="38" y="35"/>
                    <a:pt x="45" y="31"/>
                  </a:cubicBezTo>
                  <a:cubicBezTo>
                    <a:pt x="59" y="23"/>
                    <a:pt x="73" y="15"/>
                    <a:pt x="86" y="6"/>
                  </a:cubicBezTo>
                  <a:cubicBezTo>
                    <a:pt x="87" y="6"/>
                    <a:pt x="89" y="7"/>
                    <a:pt x="90" y="8"/>
                  </a:cubicBezTo>
                  <a:close/>
                  <a:moveTo>
                    <a:pt x="92" y="16"/>
                  </a:moveTo>
                  <a:cubicBezTo>
                    <a:pt x="92" y="16"/>
                    <a:pt x="92" y="16"/>
                    <a:pt x="93" y="16"/>
                  </a:cubicBezTo>
                  <a:cubicBezTo>
                    <a:pt x="92" y="17"/>
                    <a:pt x="91" y="17"/>
                    <a:pt x="91" y="18"/>
                  </a:cubicBezTo>
                  <a:cubicBezTo>
                    <a:pt x="91" y="18"/>
                    <a:pt x="90" y="18"/>
                    <a:pt x="90" y="18"/>
                  </a:cubicBezTo>
                  <a:cubicBezTo>
                    <a:pt x="88" y="20"/>
                    <a:pt x="85" y="21"/>
                    <a:pt x="82" y="22"/>
                  </a:cubicBezTo>
                  <a:cubicBezTo>
                    <a:pt x="75" y="26"/>
                    <a:pt x="69" y="30"/>
                    <a:pt x="62" y="33"/>
                  </a:cubicBezTo>
                  <a:cubicBezTo>
                    <a:pt x="49" y="40"/>
                    <a:pt x="35" y="46"/>
                    <a:pt x="23" y="54"/>
                  </a:cubicBezTo>
                  <a:cubicBezTo>
                    <a:pt x="20" y="55"/>
                    <a:pt x="18" y="57"/>
                    <a:pt x="16" y="58"/>
                  </a:cubicBezTo>
                  <a:cubicBezTo>
                    <a:pt x="15" y="59"/>
                    <a:pt x="14" y="60"/>
                    <a:pt x="13" y="61"/>
                  </a:cubicBezTo>
                  <a:cubicBezTo>
                    <a:pt x="14" y="59"/>
                    <a:pt x="16" y="58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9" y="56"/>
                    <a:pt x="19" y="55"/>
                  </a:cubicBezTo>
                  <a:cubicBezTo>
                    <a:pt x="22" y="53"/>
                    <a:pt x="25" y="51"/>
                    <a:pt x="29" y="48"/>
                  </a:cubicBezTo>
                  <a:cubicBezTo>
                    <a:pt x="38" y="43"/>
                    <a:pt x="47" y="37"/>
                    <a:pt x="57" y="32"/>
                  </a:cubicBezTo>
                  <a:cubicBezTo>
                    <a:pt x="69" y="26"/>
                    <a:pt x="81" y="20"/>
                    <a:pt x="92" y="13"/>
                  </a:cubicBezTo>
                  <a:cubicBezTo>
                    <a:pt x="92" y="14"/>
                    <a:pt x="92" y="15"/>
                    <a:pt x="92" y="16"/>
                  </a:cubicBezTo>
                  <a:close/>
                  <a:moveTo>
                    <a:pt x="16" y="63"/>
                  </a:moveTo>
                  <a:cubicBezTo>
                    <a:pt x="23" y="58"/>
                    <a:pt x="31" y="55"/>
                    <a:pt x="39" y="51"/>
                  </a:cubicBezTo>
                  <a:cubicBezTo>
                    <a:pt x="47" y="46"/>
                    <a:pt x="55" y="42"/>
                    <a:pt x="63" y="38"/>
                  </a:cubicBezTo>
                  <a:cubicBezTo>
                    <a:pt x="71" y="34"/>
                    <a:pt x="79" y="30"/>
                    <a:pt x="86" y="27"/>
                  </a:cubicBezTo>
                  <a:cubicBezTo>
                    <a:pt x="92" y="24"/>
                    <a:pt x="97" y="20"/>
                    <a:pt x="103" y="17"/>
                  </a:cubicBezTo>
                  <a:cubicBezTo>
                    <a:pt x="102" y="18"/>
                    <a:pt x="101" y="19"/>
                    <a:pt x="100" y="20"/>
                  </a:cubicBezTo>
                  <a:cubicBezTo>
                    <a:pt x="96" y="22"/>
                    <a:pt x="92" y="24"/>
                    <a:pt x="88" y="26"/>
                  </a:cubicBezTo>
                  <a:cubicBezTo>
                    <a:pt x="79" y="31"/>
                    <a:pt x="70" y="36"/>
                    <a:pt x="60" y="40"/>
                  </a:cubicBezTo>
                  <a:cubicBezTo>
                    <a:pt x="51" y="45"/>
                    <a:pt x="42" y="50"/>
                    <a:pt x="33" y="55"/>
                  </a:cubicBezTo>
                  <a:cubicBezTo>
                    <a:pt x="26" y="59"/>
                    <a:pt x="18" y="63"/>
                    <a:pt x="12" y="68"/>
                  </a:cubicBezTo>
                  <a:cubicBezTo>
                    <a:pt x="12" y="68"/>
                    <a:pt x="12" y="67"/>
                    <a:pt x="11" y="67"/>
                  </a:cubicBezTo>
                  <a:cubicBezTo>
                    <a:pt x="12" y="66"/>
                    <a:pt x="13" y="66"/>
                    <a:pt x="14" y="65"/>
                  </a:cubicBezTo>
                  <a:cubicBezTo>
                    <a:pt x="15" y="64"/>
                    <a:pt x="15" y="64"/>
                    <a:pt x="16" y="63"/>
                  </a:cubicBezTo>
                  <a:close/>
                  <a:moveTo>
                    <a:pt x="15" y="70"/>
                  </a:moveTo>
                  <a:cubicBezTo>
                    <a:pt x="15" y="70"/>
                    <a:pt x="14" y="69"/>
                    <a:pt x="13" y="69"/>
                  </a:cubicBezTo>
                  <a:cubicBezTo>
                    <a:pt x="19" y="63"/>
                    <a:pt x="28" y="60"/>
                    <a:pt x="35" y="56"/>
                  </a:cubicBezTo>
                  <a:cubicBezTo>
                    <a:pt x="44" y="52"/>
                    <a:pt x="53" y="48"/>
                    <a:pt x="62" y="44"/>
                  </a:cubicBezTo>
                  <a:cubicBezTo>
                    <a:pt x="70" y="39"/>
                    <a:pt x="79" y="35"/>
                    <a:pt x="88" y="31"/>
                  </a:cubicBezTo>
                  <a:cubicBezTo>
                    <a:pt x="92" y="29"/>
                    <a:pt x="97" y="28"/>
                    <a:pt x="101" y="25"/>
                  </a:cubicBezTo>
                  <a:cubicBezTo>
                    <a:pt x="104" y="24"/>
                    <a:pt x="108" y="22"/>
                    <a:pt x="111" y="19"/>
                  </a:cubicBezTo>
                  <a:cubicBezTo>
                    <a:pt x="105" y="25"/>
                    <a:pt x="95" y="28"/>
                    <a:pt x="87" y="32"/>
                  </a:cubicBezTo>
                  <a:cubicBezTo>
                    <a:pt x="78" y="36"/>
                    <a:pt x="70" y="41"/>
                    <a:pt x="61" y="45"/>
                  </a:cubicBezTo>
                  <a:cubicBezTo>
                    <a:pt x="45" y="53"/>
                    <a:pt x="30" y="60"/>
                    <a:pt x="15" y="70"/>
                  </a:cubicBezTo>
                  <a:close/>
                  <a:moveTo>
                    <a:pt x="13" y="64"/>
                  </a:moveTo>
                  <a:cubicBezTo>
                    <a:pt x="12" y="65"/>
                    <a:pt x="12" y="65"/>
                    <a:pt x="12" y="66"/>
                  </a:cubicBezTo>
                  <a:cubicBezTo>
                    <a:pt x="12" y="66"/>
                    <a:pt x="11" y="66"/>
                    <a:pt x="11" y="66"/>
                  </a:cubicBezTo>
                  <a:cubicBezTo>
                    <a:pt x="11" y="66"/>
                    <a:pt x="11" y="65"/>
                    <a:pt x="11" y="64"/>
                  </a:cubicBezTo>
                  <a:cubicBezTo>
                    <a:pt x="16" y="59"/>
                    <a:pt x="22" y="55"/>
                    <a:pt x="29" y="51"/>
                  </a:cubicBezTo>
                  <a:cubicBezTo>
                    <a:pt x="37" y="47"/>
                    <a:pt x="44" y="42"/>
                    <a:pt x="53" y="38"/>
                  </a:cubicBezTo>
                  <a:cubicBezTo>
                    <a:pt x="60" y="35"/>
                    <a:pt x="67" y="31"/>
                    <a:pt x="75" y="27"/>
                  </a:cubicBezTo>
                  <a:cubicBezTo>
                    <a:pt x="75" y="27"/>
                    <a:pt x="76" y="27"/>
                    <a:pt x="77" y="26"/>
                  </a:cubicBezTo>
                  <a:cubicBezTo>
                    <a:pt x="76" y="27"/>
                    <a:pt x="75" y="27"/>
                    <a:pt x="74" y="28"/>
                  </a:cubicBezTo>
                  <a:cubicBezTo>
                    <a:pt x="66" y="33"/>
                    <a:pt x="58" y="37"/>
                    <a:pt x="49" y="41"/>
                  </a:cubicBezTo>
                  <a:cubicBezTo>
                    <a:pt x="42" y="45"/>
                    <a:pt x="34" y="49"/>
                    <a:pt x="27" y="54"/>
                  </a:cubicBezTo>
                  <a:cubicBezTo>
                    <a:pt x="24" y="56"/>
                    <a:pt x="21" y="59"/>
                    <a:pt x="17" y="61"/>
                  </a:cubicBezTo>
                  <a:cubicBezTo>
                    <a:pt x="16" y="62"/>
                    <a:pt x="15" y="63"/>
                    <a:pt x="13" y="64"/>
                  </a:cubicBezTo>
                  <a:close/>
                  <a:moveTo>
                    <a:pt x="41" y="37"/>
                  </a:moveTo>
                  <a:cubicBezTo>
                    <a:pt x="32" y="42"/>
                    <a:pt x="24" y="48"/>
                    <a:pt x="15" y="53"/>
                  </a:cubicBezTo>
                  <a:cubicBezTo>
                    <a:pt x="13" y="53"/>
                    <a:pt x="12" y="53"/>
                    <a:pt x="10" y="52"/>
                  </a:cubicBezTo>
                  <a:cubicBezTo>
                    <a:pt x="21" y="48"/>
                    <a:pt x="31" y="42"/>
                    <a:pt x="41" y="37"/>
                  </a:cubicBezTo>
                  <a:close/>
                  <a:moveTo>
                    <a:pt x="19" y="55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22" y="51"/>
                    <a:pt x="27" y="48"/>
                    <a:pt x="31" y="45"/>
                  </a:cubicBezTo>
                  <a:cubicBezTo>
                    <a:pt x="36" y="42"/>
                    <a:pt x="40" y="40"/>
                    <a:pt x="45" y="38"/>
                  </a:cubicBezTo>
                  <a:cubicBezTo>
                    <a:pt x="36" y="43"/>
                    <a:pt x="26" y="48"/>
                    <a:pt x="19" y="55"/>
                  </a:cubicBezTo>
                  <a:close/>
                  <a:moveTo>
                    <a:pt x="67" y="26"/>
                  </a:moveTo>
                  <a:cubicBezTo>
                    <a:pt x="67" y="26"/>
                    <a:pt x="67" y="26"/>
                    <a:pt x="67" y="26"/>
                  </a:cubicBezTo>
                  <a:cubicBezTo>
                    <a:pt x="73" y="23"/>
                    <a:pt x="79" y="20"/>
                    <a:pt x="84" y="16"/>
                  </a:cubicBezTo>
                  <a:cubicBezTo>
                    <a:pt x="85" y="15"/>
                    <a:pt x="87" y="15"/>
                    <a:pt x="88" y="14"/>
                  </a:cubicBezTo>
                  <a:cubicBezTo>
                    <a:pt x="88" y="14"/>
                    <a:pt x="94" y="11"/>
                    <a:pt x="90" y="14"/>
                  </a:cubicBezTo>
                  <a:cubicBezTo>
                    <a:pt x="86" y="16"/>
                    <a:pt x="83" y="18"/>
                    <a:pt x="79" y="20"/>
                  </a:cubicBezTo>
                  <a:cubicBezTo>
                    <a:pt x="75" y="22"/>
                    <a:pt x="71" y="24"/>
                    <a:pt x="67" y="26"/>
                  </a:cubicBezTo>
                  <a:close/>
                  <a:moveTo>
                    <a:pt x="75" y="21"/>
                  </a:moveTo>
                  <a:cubicBezTo>
                    <a:pt x="68" y="25"/>
                    <a:pt x="61" y="29"/>
                    <a:pt x="55" y="32"/>
                  </a:cubicBezTo>
                  <a:cubicBezTo>
                    <a:pt x="49" y="35"/>
                    <a:pt x="44" y="37"/>
                    <a:pt x="39" y="40"/>
                  </a:cubicBezTo>
                  <a:cubicBezTo>
                    <a:pt x="31" y="44"/>
                    <a:pt x="24" y="48"/>
                    <a:pt x="16" y="53"/>
                  </a:cubicBezTo>
                  <a:cubicBezTo>
                    <a:pt x="25" y="48"/>
                    <a:pt x="33" y="42"/>
                    <a:pt x="42" y="37"/>
                  </a:cubicBezTo>
                  <a:cubicBezTo>
                    <a:pt x="51" y="32"/>
                    <a:pt x="60" y="27"/>
                    <a:pt x="69" y="22"/>
                  </a:cubicBezTo>
                  <a:cubicBezTo>
                    <a:pt x="76" y="18"/>
                    <a:pt x="84" y="14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1" y="9"/>
                    <a:pt x="92" y="10"/>
                    <a:pt x="92" y="12"/>
                  </a:cubicBezTo>
                  <a:cubicBezTo>
                    <a:pt x="86" y="13"/>
                    <a:pt x="80" y="18"/>
                    <a:pt x="75" y="21"/>
                  </a:cubicBezTo>
                  <a:close/>
                  <a:moveTo>
                    <a:pt x="76" y="17"/>
                  </a:moveTo>
                  <a:cubicBezTo>
                    <a:pt x="80" y="15"/>
                    <a:pt x="83" y="12"/>
                    <a:pt x="87" y="10"/>
                  </a:cubicBezTo>
                  <a:cubicBezTo>
                    <a:pt x="87" y="10"/>
                    <a:pt x="87" y="10"/>
                    <a:pt x="88" y="10"/>
                  </a:cubicBezTo>
                  <a:cubicBezTo>
                    <a:pt x="88" y="10"/>
                    <a:pt x="88" y="10"/>
                    <a:pt x="87" y="10"/>
                  </a:cubicBezTo>
                  <a:cubicBezTo>
                    <a:pt x="86" y="11"/>
                    <a:pt x="84" y="12"/>
                    <a:pt x="83" y="13"/>
                  </a:cubicBezTo>
                  <a:cubicBezTo>
                    <a:pt x="80" y="15"/>
                    <a:pt x="78" y="16"/>
                    <a:pt x="76" y="17"/>
                  </a:cubicBezTo>
                  <a:close/>
                  <a:moveTo>
                    <a:pt x="5" y="49"/>
                  </a:moveTo>
                  <a:cubicBezTo>
                    <a:pt x="15" y="42"/>
                    <a:pt x="27" y="36"/>
                    <a:pt x="38" y="30"/>
                  </a:cubicBezTo>
                  <a:cubicBezTo>
                    <a:pt x="40" y="28"/>
                    <a:pt x="42" y="27"/>
                    <a:pt x="44" y="26"/>
                  </a:cubicBezTo>
                  <a:cubicBezTo>
                    <a:pt x="41" y="28"/>
                    <a:pt x="38" y="29"/>
                    <a:pt x="35" y="31"/>
                  </a:cubicBezTo>
                  <a:cubicBezTo>
                    <a:pt x="25" y="36"/>
                    <a:pt x="15" y="43"/>
                    <a:pt x="6" y="50"/>
                  </a:cubicBezTo>
                  <a:cubicBezTo>
                    <a:pt x="6" y="50"/>
                    <a:pt x="5" y="49"/>
                    <a:pt x="5" y="49"/>
                  </a:cubicBezTo>
                  <a:close/>
                  <a:moveTo>
                    <a:pt x="3" y="43"/>
                  </a:moveTo>
                  <a:cubicBezTo>
                    <a:pt x="7" y="41"/>
                    <a:pt x="10" y="38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6"/>
                    <a:pt x="16" y="35"/>
                    <a:pt x="16" y="34"/>
                  </a:cubicBezTo>
                  <a:cubicBezTo>
                    <a:pt x="18" y="33"/>
                    <a:pt x="20" y="32"/>
                    <a:pt x="22" y="31"/>
                  </a:cubicBezTo>
                  <a:cubicBezTo>
                    <a:pt x="24" y="30"/>
                    <a:pt x="25" y="29"/>
                    <a:pt x="26" y="29"/>
                  </a:cubicBezTo>
                  <a:cubicBezTo>
                    <a:pt x="27" y="29"/>
                    <a:pt x="27" y="28"/>
                    <a:pt x="27" y="28"/>
                  </a:cubicBezTo>
                  <a:cubicBezTo>
                    <a:pt x="31" y="26"/>
                    <a:pt x="34" y="25"/>
                    <a:pt x="37" y="23"/>
                  </a:cubicBezTo>
                  <a:cubicBezTo>
                    <a:pt x="40" y="20"/>
                    <a:pt x="44" y="19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3" y="20"/>
                    <a:pt x="38" y="24"/>
                    <a:pt x="32" y="27"/>
                  </a:cubicBezTo>
                  <a:cubicBezTo>
                    <a:pt x="23" y="33"/>
                    <a:pt x="12" y="38"/>
                    <a:pt x="3" y="45"/>
                  </a:cubicBezTo>
                  <a:cubicBezTo>
                    <a:pt x="3" y="44"/>
                    <a:pt x="3" y="44"/>
                    <a:pt x="3" y="43"/>
                  </a:cubicBezTo>
                  <a:close/>
                  <a:moveTo>
                    <a:pt x="16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17" y="33"/>
                    <a:pt x="18" y="32"/>
                    <a:pt x="18" y="31"/>
                  </a:cubicBezTo>
                  <a:cubicBezTo>
                    <a:pt x="20" y="31"/>
                    <a:pt x="21" y="30"/>
                    <a:pt x="22" y="29"/>
                  </a:cubicBezTo>
                  <a:cubicBezTo>
                    <a:pt x="22" y="29"/>
                    <a:pt x="23" y="29"/>
                    <a:pt x="23" y="29"/>
                  </a:cubicBezTo>
                  <a:cubicBezTo>
                    <a:pt x="21" y="30"/>
                    <a:pt x="18" y="32"/>
                    <a:pt x="16" y="33"/>
                  </a:cubicBezTo>
                  <a:close/>
                  <a:moveTo>
                    <a:pt x="51" y="14"/>
                  </a:moveTo>
                  <a:cubicBezTo>
                    <a:pt x="55" y="12"/>
                    <a:pt x="58" y="10"/>
                    <a:pt x="62" y="8"/>
                  </a:cubicBezTo>
                  <a:cubicBezTo>
                    <a:pt x="58" y="11"/>
                    <a:pt x="54" y="13"/>
                    <a:pt x="50" y="16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5"/>
                    <a:pt x="51" y="14"/>
                    <a:pt x="51" y="14"/>
                  </a:cubicBezTo>
                  <a:close/>
                  <a:moveTo>
                    <a:pt x="28" y="26"/>
                  </a:moveTo>
                  <a:cubicBezTo>
                    <a:pt x="28" y="25"/>
                    <a:pt x="28" y="24"/>
                    <a:pt x="28" y="24"/>
                  </a:cubicBezTo>
                  <a:cubicBezTo>
                    <a:pt x="31" y="21"/>
                    <a:pt x="35" y="20"/>
                    <a:pt x="39" y="18"/>
                  </a:cubicBezTo>
                  <a:cubicBezTo>
                    <a:pt x="35" y="20"/>
                    <a:pt x="31" y="23"/>
                    <a:pt x="28" y="26"/>
                  </a:cubicBezTo>
                  <a:close/>
                  <a:moveTo>
                    <a:pt x="10" y="31"/>
                  </a:moveTo>
                  <a:cubicBezTo>
                    <a:pt x="10" y="30"/>
                    <a:pt x="9" y="30"/>
                    <a:pt x="9" y="29"/>
                  </a:cubicBezTo>
                  <a:cubicBezTo>
                    <a:pt x="12" y="28"/>
                    <a:pt x="14" y="25"/>
                    <a:pt x="17" y="23"/>
                  </a:cubicBezTo>
                  <a:cubicBezTo>
                    <a:pt x="21" y="21"/>
                    <a:pt x="19" y="22"/>
                    <a:pt x="17" y="24"/>
                  </a:cubicBezTo>
                  <a:cubicBezTo>
                    <a:pt x="14" y="26"/>
                    <a:pt x="12" y="28"/>
                    <a:pt x="10" y="30"/>
                  </a:cubicBezTo>
                  <a:cubicBezTo>
                    <a:pt x="10" y="30"/>
                    <a:pt x="10" y="30"/>
                    <a:pt x="10" y="31"/>
                  </a:cubicBezTo>
                  <a:close/>
                  <a:moveTo>
                    <a:pt x="10" y="28"/>
                  </a:moveTo>
                  <a:cubicBezTo>
                    <a:pt x="9" y="27"/>
                    <a:pt x="9" y="27"/>
                    <a:pt x="10" y="26"/>
                  </a:cubicBezTo>
                  <a:cubicBezTo>
                    <a:pt x="11" y="26"/>
                    <a:pt x="12" y="25"/>
                    <a:pt x="12" y="25"/>
                  </a:cubicBezTo>
                  <a:cubicBezTo>
                    <a:pt x="14" y="23"/>
                    <a:pt x="16" y="21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0"/>
                    <a:pt x="20" y="21"/>
                  </a:cubicBezTo>
                  <a:cubicBezTo>
                    <a:pt x="16" y="23"/>
                    <a:pt x="13" y="26"/>
                    <a:pt x="10" y="28"/>
                  </a:cubicBezTo>
                  <a:close/>
                  <a:moveTo>
                    <a:pt x="7" y="26"/>
                  </a:moveTo>
                  <a:cubicBezTo>
                    <a:pt x="10" y="25"/>
                    <a:pt x="13" y="22"/>
                    <a:pt x="17" y="20"/>
                  </a:cubicBezTo>
                  <a:cubicBezTo>
                    <a:pt x="14" y="22"/>
                    <a:pt x="10" y="25"/>
                    <a:pt x="8" y="28"/>
                  </a:cubicBezTo>
                  <a:cubicBezTo>
                    <a:pt x="7" y="28"/>
                    <a:pt x="7" y="27"/>
                    <a:pt x="7" y="26"/>
                  </a:cubicBezTo>
                  <a:close/>
                  <a:moveTo>
                    <a:pt x="13" y="35"/>
                  </a:moveTo>
                  <a:cubicBezTo>
                    <a:pt x="10" y="37"/>
                    <a:pt x="6" y="40"/>
                    <a:pt x="3" y="42"/>
                  </a:cubicBezTo>
                  <a:cubicBezTo>
                    <a:pt x="4" y="38"/>
                    <a:pt x="9" y="35"/>
                    <a:pt x="13" y="35"/>
                  </a:cubicBezTo>
                  <a:close/>
                  <a:moveTo>
                    <a:pt x="15" y="57"/>
                  </a:moveTo>
                  <a:cubicBezTo>
                    <a:pt x="14" y="59"/>
                    <a:pt x="12" y="60"/>
                    <a:pt x="11" y="62"/>
                  </a:cubicBezTo>
                  <a:cubicBezTo>
                    <a:pt x="11" y="62"/>
                    <a:pt x="11" y="61"/>
                    <a:pt x="12" y="61"/>
                  </a:cubicBezTo>
                  <a:cubicBezTo>
                    <a:pt x="12" y="60"/>
                    <a:pt x="14" y="58"/>
                    <a:pt x="15" y="57"/>
                  </a:cubicBezTo>
                  <a:close/>
                  <a:moveTo>
                    <a:pt x="19" y="71"/>
                  </a:moveTo>
                  <a:cubicBezTo>
                    <a:pt x="24" y="67"/>
                    <a:pt x="32" y="65"/>
                    <a:pt x="39" y="61"/>
                  </a:cubicBezTo>
                  <a:cubicBezTo>
                    <a:pt x="46" y="57"/>
                    <a:pt x="54" y="53"/>
                    <a:pt x="62" y="50"/>
                  </a:cubicBezTo>
                  <a:cubicBezTo>
                    <a:pt x="70" y="46"/>
                    <a:pt x="78" y="42"/>
                    <a:pt x="86" y="39"/>
                  </a:cubicBezTo>
                  <a:cubicBezTo>
                    <a:pt x="94" y="35"/>
                    <a:pt x="102" y="31"/>
                    <a:pt x="109" y="28"/>
                  </a:cubicBezTo>
                  <a:cubicBezTo>
                    <a:pt x="111" y="27"/>
                    <a:pt x="112" y="27"/>
                    <a:pt x="110" y="28"/>
                  </a:cubicBezTo>
                  <a:cubicBezTo>
                    <a:pt x="108" y="29"/>
                    <a:pt x="106" y="30"/>
                    <a:pt x="104" y="31"/>
                  </a:cubicBezTo>
                  <a:cubicBezTo>
                    <a:pt x="101" y="33"/>
                    <a:pt x="97" y="35"/>
                    <a:pt x="94" y="37"/>
                  </a:cubicBezTo>
                  <a:cubicBezTo>
                    <a:pt x="86" y="40"/>
                    <a:pt x="79" y="44"/>
                    <a:pt x="72" y="48"/>
                  </a:cubicBezTo>
                  <a:cubicBezTo>
                    <a:pt x="64" y="52"/>
                    <a:pt x="57" y="55"/>
                    <a:pt x="50" y="59"/>
                  </a:cubicBezTo>
                  <a:cubicBezTo>
                    <a:pt x="42" y="63"/>
                    <a:pt x="34" y="67"/>
                    <a:pt x="27" y="72"/>
                  </a:cubicBezTo>
                  <a:cubicBezTo>
                    <a:pt x="24" y="72"/>
                    <a:pt x="21" y="72"/>
                    <a:pt x="19" y="71"/>
                  </a:cubicBezTo>
                  <a:close/>
                  <a:moveTo>
                    <a:pt x="114" y="31"/>
                  </a:moveTo>
                  <a:cubicBezTo>
                    <a:pt x="112" y="32"/>
                    <a:pt x="109" y="34"/>
                    <a:pt x="107" y="36"/>
                  </a:cubicBezTo>
                  <a:cubicBezTo>
                    <a:pt x="100" y="40"/>
                    <a:pt x="94" y="44"/>
                    <a:pt x="87" y="47"/>
                  </a:cubicBezTo>
                  <a:cubicBezTo>
                    <a:pt x="73" y="53"/>
                    <a:pt x="60" y="59"/>
                    <a:pt x="47" y="65"/>
                  </a:cubicBezTo>
                  <a:cubicBezTo>
                    <a:pt x="45" y="66"/>
                    <a:pt x="43" y="67"/>
                    <a:pt x="42" y="68"/>
                  </a:cubicBezTo>
                  <a:cubicBezTo>
                    <a:pt x="40" y="69"/>
                    <a:pt x="38" y="70"/>
                    <a:pt x="36" y="71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9" y="69"/>
                    <a:pt x="42" y="67"/>
                    <a:pt x="45" y="66"/>
                  </a:cubicBezTo>
                  <a:cubicBezTo>
                    <a:pt x="52" y="62"/>
                    <a:pt x="59" y="59"/>
                    <a:pt x="66" y="56"/>
                  </a:cubicBezTo>
                  <a:cubicBezTo>
                    <a:pt x="80" y="49"/>
                    <a:pt x="94" y="42"/>
                    <a:pt x="107" y="35"/>
                  </a:cubicBezTo>
                  <a:cubicBezTo>
                    <a:pt x="110" y="34"/>
                    <a:pt x="112" y="32"/>
                    <a:pt x="114" y="31"/>
                  </a:cubicBezTo>
                  <a:cubicBezTo>
                    <a:pt x="114" y="31"/>
                    <a:pt x="114" y="31"/>
                    <a:pt x="114" y="31"/>
                  </a:cubicBezTo>
                  <a:close/>
                  <a:moveTo>
                    <a:pt x="126" y="36"/>
                  </a:moveTo>
                  <a:cubicBezTo>
                    <a:pt x="126" y="36"/>
                    <a:pt x="127" y="37"/>
                    <a:pt x="127" y="38"/>
                  </a:cubicBezTo>
                  <a:cubicBezTo>
                    <a:pt x="111" y="45"/>
                    <a:pt x="94" y="50"/>
                    <a:pt x="78" y="57"/>
                  </a:cubicBezTo>
                  <a:cubicBezTo>
                    <a:pt x="70" y="61"/>
                    <a:pt x="61" y="65"/>
                    <a:pt x="53" y="69"/>
                  </a:cubicBezTo>
                  <a:cubicBezTo>
                    <a:pt x="49" y="71"/>
                    <a:pt x="46" y="72"/>
                    <a:pt x="42" y="74"/>
                  </a:cubicBezTo>
                  <a:cubicBezTo>
                    <a:pt x="54" y="67"/>
                    <a:pt x="67" y="61"/>
                    <a:pt x="79" y="55"/>
                  </a:cubicBezTo>
                  <a:cubicBezTo>
                    <a:pt x="95" y="48"/>
                    <a:pt x="111" y="44"/>
                    <a:pt x="126" y="36"/>
                  </a:cubicBezTo>
                  <a:close/>
                  <a:moveTo>
                    <a:pt x="73" y="75"/>
                  </a:moveTo>
                  <a:cubicBezTo>
                    <a:pt x="73" y="74"/>
                    <a:pt x="72" y="73"/>
                    <a:pt x="71" y="73"/>
                  </a:cubicBezTo>
                  <a:cubicBezTo>
                    <a:pt x="76" y="71"/>
                    <a:pt x="80" y="70"/>
                    <a:pt x="84" y="68"/>
                  </a:cubicBezTo>
                  <a:cubicBezTo>
                    <a:pt x="94" y="64"/>
                    <a:pt x="105" y="62"/>
                    <a:pt x="115" y="58"/>
                  </a:cubicBezTo>
                  <a:cubicBezTo>
                    <a:pt x="117" y="56"/>
                    <a:pt x="120" y="55"/>
                    <a:pt x="122" y="54"/>
                  </a:cubicBezTo>
                  <a:cubicBezTo>
                    <a:pt x="120" y="55"/>
                    <a:pt x="118" y="56"/>
                    <a:pt x="116" y="57"/>
                  </a:cubicBezTo>
                  <a:cubicBezTo>
                    <a:pt x="111" y="59"/>
                    <a:pt x="107" y="60"/>
                    <a:pt x="103" y="62"/>
                  </a:cubicBezTo>
                  <a:cubicBezTo>
                    <a:pt x="97" y="65"/>
                    <a:pt x="92" y="67"/>
                    <a:pt x="87" y="69"/>
                  </a:cubicBezTo>
                  <a:cubicBezTo>
                    <a:pt x="82" y="71"/>
                    <a:pt x="78" y="73"/>
                    <a:pt x="73" y="75"/>
                  </a:cubicBezTo>
                  <a:close/>
                  <a:moveTo>
                    <a:pt x="51" y="75"/>
                  </a:moveTo>
                  <a:cubicBezTo>
                    <a:pt x="55" y="75"/>
                    <a:pt x="58" y="74"/>
                    <a:pt x="62" y="72"/>
                  </a:cubicBezTo>
                  <a:cubicBezTo>
                    <a:pt x="68" y="70"/>
                    <a:pt x="74" y="67"/>
                    <a:pt x="80" y="65"/>
                  </a:cubicBezTo>
                  <a:cubicBezTo>
                    <a:pt x="92" y="60"/>
                    <a:pt x="105" y="56"/>
                    <a:pt x="118" y="51"/>
                  </a:cubicBezTo>
                  <a:cubicBezTo>
                    <a:pt x="107" y="55"/>
                    <a:pt x="97" y="59"/>
                    <a:pt x="87" y="64"/>
                  </a:cubicBezTo>
                  <a:cubicBezTo>
                    <a:pt x="76" y="69"/>
                    <a:pt x="64" y="72"/>
                    <a:pt x="54" y="78"/>
                  </a:cubicBezTo>
                  <a:cubicBezTo>
                    <a:pt x="53" y="77"/>
                    <a:pt x="52" y="76"/>
                    <a:pt x="51" y="75"/>
                  </a:cubicBezTo>
                  <a:close/>
                  <a:moveTo>
                    <a:pt x="54" y="78"/>
                  </a:moveTo>
                  <a:cubicBezTo>
                    <a:pt x="59" y="77"/>
                    <a:pt x="64" y="75"/>
                    <a:pt x="69" y="73"/>
                  </a:cubicBezTo>
                  <a:cubicBezTo>
                    <a:pt x="69" y="73"/>
                    <a:pt x="69" y="73"/>
                    <a:pt x="68" y="73"/>
                  </a:cubicBezTo>
                  <a:cubicBezTo>
                    <a:pt x="64" y="75"/>
                    <a:pt x="59" y="77"/>
                    <a:pt x="54" y="78"/>
                  </a:cubicBezTo>
                  <a:close/>
                  <a:moveTo>
                    <a:pt x="108" y="59"/>
                  </a:moveTo>
                  <a:cubicBezTo>
                    <a:pt x="102" y="61"/>
                    <a:pt x="96" y="63"/>
                    <a:pt x="90" y="65"/>
                  </a:cubicBezTo>
                  <a:cubicBezTo>
                    <a:pt x="84" y="67"/>
                    <a:pt x="77" y="70"/>
                    <a:pt x="71" y="72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76" y="69"/>
                    <a:pt x="82" y="67"/>
                    <a:pt x="88" y="65"/>
                  </a:cubicBezTo>
                  <a:cubicBezTo>
                    <a:pt x="93" y="62"/>
                    <a:pt x="99" y="60"/>
                    <a:pt x="105" y="57"/>
                  </a:cubicBezTo>
                  <a:cubicBezTo>
                    <a:pt x="110" y="55"/>
                    <a:pt x="116" y="54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2" y="51"/>
                    <a:pt x="122" y="52"/>
                    <a:pt x="123" y="53"/>
                  </a:cubicBezTo>
                  <a:cubicBezTo>
                    <a:pt x="118" y="54"/>
                    <a:pt x="113" y="57"/>
                    <a:pt x="108" y="59"/>
                  </a:cubicBezTo>
                  <a:close/>
                  <a:moveTo>
                    <a:pt x="120" y="48"/>
                  </a:moveTo>
                  <a:cubicBezTo>
                    <a:pt x="120" y="48"/>
                    <a:pt x="119" y="49"/>
                    <a:pt x="120" y="50"/>
                  </a:cubicBezTo>
                  <a:cubicBezTo>
                    <a:pt x="120" y="50"/>
                    <a:pt x="119" y="50"/>
                    <a:pt x="119" y="50"/>
                  </a:cubicBezTo>
                  <a:cubicBezTo>
                    <a:pt x="107" y="54"/>
                    <a:pt x="94" y="59"/>
                    <a:pt x="81" y="63"/>
                  </a:cubicBezTo>
                  <a:cubicBezTo>
                    <a:pt x="76" y="65"/>
                    <a:pt x="70" y="67"/>
                    <a:pt x="65" y="70"/>
                  </a:cubicBezTo>
                  <a:cubicBezTo>
                    <a:pt x="62" y="71"/>
                    <a:pt x="59" y="73"/>
                    <a:pt x="56" y="74"/>
                  </a:cubicBezTo>
                  <a:cubicBezTo>
                    <a:pt x="56" y="74"/>
                    <a:pt x="51" y="75"/>
                    <a:pt x="52" y="75"/>
                  </a:cubicBezTo>
                  <a:cubicBezTo>
                    <a:pt x="54" y="74"/>
                    <a:pt x="56" y="73"/>
                    <a:pt x="58" y="72"/>
                  </a:cubicBezTo>
                  <a:cubicBezTo>
                    <a:pt x="71" y="67"/>
                    <a:pt x="83" y="62"/>
                    <a:pt x="96" y="57"/>
                  </a:cubicBezTo>
                  <a:cubicBezTo>
                    <a:pt x="104" y="54"/>
                    <a:pt x="112" y="52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lose/>
                  <a:moveTo>
                    <a:pt x="125" y="43"/>
                  </a:moveTo>
                  <a:cubicBezTo>
                    <a:pt x="119" y="45"/>
                    <a:pt x="113" y="48"/>
                    <a:pt x="106" y="50"/>
                  </a:cubicBezTo>
                  <a:cubicBezTo>
                    <a:pt x="100" y="53"/>
                    <a:pt x="93" y="55"/>
                    <a:pt x="87" y="58"/>
                  </a:cubicBezTo>
                  <a:cubicBezTo>
                    <a:pt x="81" y="60"/>
                    <a:pt x="76" y="62"/>
                    <a:pt x="70" y="64"/>
                  </a:cubicBezTo>
                  <a:cubicBezTo>
                    <a:pt x="77" y="61"/>
                    <a:pt x="85" y="58"/>
                    <a:pt x="92" y="55"/>
                  </a:cubicBezTo>
                  <a:cubicBezTo>
                    <a:pt x="98" y="52"/>
                    <a:pt x="105" y="49"/>
                    <a:pt x="111" y="47"/>
                  </a:cubicBezTo>
                  <a:cubicBezTo>
                    <a:pt x="116" y="44"/>
                    <a:pt x="123" y="43"/>
                    <a:pt x="127" y="39"/>
                  </a:cubicBezTo>
                  <a:cubicBezTo>
                    <a:pt x="127" y="40"/>
                    <a:pt x="126" y="42"/>
                    <a:pt x="125" y="43"/>
                  </a:cubicBezTo>
                  <a:close/>
                  <a:moveTo>
                    <a:pt x="25" y="89"/>
                  </a:moveTo>
                  <a:cubicBezTo>
                    <a:pt x="26" y="89"/>
                    <a:pt x="26" y="89"/>
                    <a:pt x="26" y="89"/>
                  </a:cubicBezTo>
                  <a:cubicBezTo>
                    <a:pt x="26" y="89"/>
                    <a:pt x="25" y="89"/>
                    <a:pt x="25" y="89"/>
                  </a:cubicBezTo>
                  <a:cubicBezTo>
                    <a:pt x="25" y="89"/>
                    <a:pt x="25" y="89"/>
                    <a:pt x="25" y="89"/>
                  </a:cubicBezTo>
                  <a:close/>
                  <a:moveTo>
                    <a:pt x="30" y="87"/>
                  </a:moveTo>
                  <a:cubicBezTo>
                    <a:pt x="29" y="87"/>
                    <a:pt x="27" y="88"/>
                    <a:pt x="26" y="88"/>
                  </a:cubicBezTo>
                  <a:cubicBezTo>
                    <a:pt x="27" y="87"/>
                    <a:pt x="28" y="86"/>
                    <a:pt x="29" y="85"/>
                  </a:cubicBezTo>
                  <a:cubicBezTo>
                    <a:pt x="32" y="84"/>
                    <a:pt x="35" y="83"/>
                    <a:pt x="38" y="82"/>
                  </a:cubicBezTo>
                  <a:cubicBezTo>
                    <a:pt x="35" y="84"/>
                    <a:pt x="33" y="86"/>
                    <a:pt x="30" y="87"/>
                  </a:cubicBezTo>
                  <a:close/>
                  <a:moveTo>
                    <a:pt x="76" y="56"/>
                  </a:moveTo>
                  <a:cubicBezTo>
                    <a:pt x="61" y="63"/>
                    <a:pt x="47" y="70"/>
                    <a:pt x="34" y="78"/>
                  </a:cubicBezTo>
                  <a:cubicBezTo>
                    <a:pt x="34" y="77"/>
                    <a:pt x="35" y="76"/>
                    <a:pt x="35" y="75"/>
                  </a:cubicBezTo>
                  <a:cubicBezTo>
                    <a:pt x="51" y="67"/>
                    <a:pt x="67" y="59"/>
                    <a:pt x="83" y="53"/>
                  </a:cubicBezTo>
                  <a:cubicBezTo>
                    <a:pt x="91" y="49"/>
                    <a:pt x="99" y="46"/>
                    <a:pt x="107" y="43"/>
                  </a:cubicBezTo>
                  <a:cubicBezTo>
                    <a:pt x="111" y="42"/>
                    <a:pt x="115" y="40"/>
                    <a:pt x="118" y="39"/>
                  </a:cubicBezTo>
                  <a:cubicBezTo>
                    <a:pt x="119" y="38"/>
                    <a:pt x="119" y="38"/>
                    <a:pt x="120" y="38"/>
                  </a:cubicBezTo>
                  <a:cubicBezTo>
                    <a:pt x="105" y="45"/>
                    <a:pt x="90" y="49"/>
                    <a:pt x="76" y="56"/>
                  </a:cubicBezTo>
                  <a:close/>
                  <a:moveTo>
                    <a:pt x="36" y="73"/>
                  </a:moveTo>
                  <a:cubicBezTo>
                    <a:pt x="36" y="73"/>
                    <a:pt x="36" y="73"/>
                    <a:pt x="35" y="73"/>
                  </a:cubicBezTo>
                  <a:cubicBezTo>
                    <a:pt x="35" y="73"/>
                    <a:pt x="36" y="73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41" y="69"/>
                    <a:pt x="47" y="66"/>
                    <a:pt x="53" y="63"/>
                  </a:cubicBezTo>
                  <a:cubicBezTo>
                    <a:pt x="56" y="62"/>
                    <a:pt x="60" y="60"/>
                    <a:pt x="64" y="58"/>
                  </a:cubicBezTo>
                  <a:cubicBezTo>
                    <a:pt x="79" y="52"/>
                    <a:pt x="93" y="46"/>
                    <a:pt x="107" y="39"/>
                  </a:cubicBezTo>
                  <a:cubicBezTo>
                    <a:pt x="110" y="38"/>
                    <a:pt x="113" y="36"/>
                    <a:pt x="116" y="34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1" y="38"/>
                    <a:pt x="105" y="41"/>
                    <a:pt x="98" y="44"/>
                  </a:cubicBezTo>
                  <a:cubicBezTo>
                    <a:pt x="85" y="50"/>
                    <a:pt x="72" y="55"/>
                    <a:pt x="59" y="62"/>
                  </a:cubicBezTo>
                  <a:cubicBezTo>
                    <a:pt x="51" y="65"/>
                    <a:pt x="44" y="69"/>
                    <a:pt x="36" y="73"/>
                  </a:cubicBezTo>
                  <a:close/>
                  <a:moveTo>
                    <a:pt x="112" y="29"/>
                  </a:moveTo>
                  <a:cubicBezTo>
                    <a:pt x="112" y="29"/>
                    <a:pt x="112" y="30"/>
                    <a:pt x="112" y="30"/>
                  </a:cubicBezTo>
                  <a:cubicBezTo>
                    <a:pt x="112" y="31"/>
                    <a:pt x="112" y="31"/>
                    <a:pt x="113" y="31"/>
                  </a:cubicBezTo>
                  <a:cubicBezTo>
                    <a:pt x="108" y="33"/>
                    <a:pt x="103" y="36"/>
                    <a:pt x="99" y="39"/>
                  </a:cubicBezTo>
                  <a:cubicBezTo>
                    <a:pt x="91" y="43"/>
                    <a:pt x="83" y="47"/>
                    <a:pt x="76" y="50"/>
                  </a:cubicBezTo>
                  <a:cubicBezTo>
                    <a:pt x="68" y="54"/>
                    <a:pt x="60" y="58"/>
                    <a:pt x="52" y="61"/>
                  </a:cubicBezTo>
                  <a:cubicBezTo>
                    <a:pt x="46" y="64"/>
                    <a:pt x="41" y="67"/>
                    <a:pt x="35" y="69"/>
                  </a:cubicBezTo>
                  <a:cubicBezTo>
                    <a:pt x="35" y="69"/>
                    <a:pt x="34" y="69"/>
                    <a:pt x="34" y="69"/>
                  </a:cubicBezTo>
                  <a:cubicBezTo>
                    <a:pt x="33" y="70"/>
                    <a:pt x="31" y="71"/>
                    <a:pt x="30" y="71"/>
                  </a:cubicBezTo>
                  <a:cubicBezTo>
                    <a:pt x="32" y="70"/>
                    <a:pt x="35" y="68"/>
                    <a:pt x="37" y="67"/>
                  </a:cubicBezTo>
                  <a:cubicBezTo>
                    <a:pt x="41" y="65"/>
                    <a:pt x="45" y="63"/>
                    <a:pt x="48" y="61"/>
                  </a:cubicBezTo>
                  <a:cubicBezTo>
                    <a:pt x="56" y="57"/>
                    <a:pt x="63" y="53"/>
                    <a:pt x="70" y="49"/>
                  </a:cubicBezTo>
                  <a:cubicBezTo>
                    <a:pt x="78" y="45"/>
                    <a:pt x="85" y="42"/>
                    <a:pt x="92" y="38"/>
                  </a:cubicBezTo>
                  <a:cubicBezTo>
                    <a:pt x="99" y="35"/>
                    <a:pt x="107" y="32"/>
                    <a:pt x="113" y="27"/>
                  </a:cubicBezTo>
                  <a:cubicBezTo>
                    <a:pt x="112" y="28"/>
                    <a:pt x="112" y="28"/>
                    <a:pt x="112" y="29"/>
                  </a:cubicBezTo>
                  <a:close/>
                  <a:moveTo>
                    <a:pt x="40" y="81"/>
                  </a:moveTo>
                  <a:cubicBezTo>
                    <a:pt x="37" y="82"/>
                    <a:pt x="33" y="83"/>
                    <a:pt x="29" y="84"/>
                  </a:cubicBezTo>
                  <a:cubicBezTo>
                    <a:pt x="30" y="84"/>
                    <a:pt x="30" y="83"/>
                    <a:pt x="31" y="83"/>
                  </a:cubicBezTo>
                  <a:cubicBezTo>
                    <a:pt x="33" y="82"/>
                    <a:pt x="35" y="81"/>
                    <a:pt x="37" y="80"/>
                  </a:cubicBezTo>
                  <a:cubicBezTo>
                    <a:pt x="38" y="79"/>
                    <a:pt x="39" y="79"/>
                    <a:pt x="41" y="78"/>
                  </a:cubicBezTo>
                  <a:cubicBezTo>
                    <a:pt x="42" y="77"/>
                    <a:pt x="44" y="77"/>
                    <a:pt x="45" y="76"/>
                  </a:cubicBezTo>
                  <a:cubicBezTo>
                    <a:pt x="44" y="78"/>
                    <a:pt x="42" y="79"/>
                    <a:pt x="40" y="81"/>
                  </a:cubicBezTo>
                  <a:close/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1" y="76"/>
                    <a:pt x="37" y="80"/>
                    <a:pt x="31" y="82"/>
                  </a:cubicBezTo>
                  <a:cubicBezTo>
                    <a:pt x="32" y="81"/>
                    <a:pt x="32" y="80"/>
                    <a:pt x="33" y="80"/>
                  </a:cubicBezTo>
                  <a:cubicBezTo>
                    <a:pt x="38" y="77"/>
                    <a:pt x="43" y="74"/>
                    <a:pt x="48" y="72"/>
                  </a:cubicBezTo>
                  <a:cubicBezTo>
                    <a:pt x="55" y="69"/>
                    <a:pt x="62" y="66"/>
                    <a:pt x="68" y="62"/>
                  </a:cubicBezTo>
                  <a:cubicBezTo>
                    <a:pt x="83" y="56"/>
                    <a:pt x="97" y="50"/>
                    <a:pt x="112" y="45"/>
                  </a:cubicBezTo>
                  <a:cubicBezTo>
                    <a:pt x="115" y="44"/>
                    <a:pt x="118" y="43"/>
                    <a:pt x="120" y="42"/>
                  </a:cubicBezTo>
                  <a:cubicBezTo>
                    <a:pt x="122" y="41"/>
                    <a:pt x="124" y="40"/>
                    <a:pt x="125" y="39"/>
                  </a:cubicBezTo>
                  <a:cubicBezTo>
                    <a:pt x="128" y="38"/>
                    <a:pt x="121" y="42"/>
                    <a:pt x="122" y="41"/>
                  </a:cubicBezTo>
                  <a:cubicBezTo>
                    <a:pt x="115" y="44"/>
                    <a:pt x="108" y="47"/>
                    <a:pt x="101" y="50"/>
                  </a:cubicBezTo>
                  <a:cubicBezTo>
                    <a:pt x="87" y="56"/>
                    <a:pt x="73" y="62"/>
                    <a:pt x="60" y="68"/>
                  </a:cubicBezTo>
                  <a:cubicBezTo>
                    <a:pt x="60" y="68"/>
                    <a:pt x="59" y="68"/>
                    <a:pt x="59" y="69"/>
                  </a:cubicBezTo>
                  <a:cubicBezTo>
                    <a:pt x="56" y="70"/>
                    <a:pt x="53" y="71"/>
                    <a:pt x="50" y="73"/>
                  </a:cubicBezTo>
                  <a:cubicBezTo>
                    <a:pt x="50" y="73"/>
                    <a:pt x="49" y="73"/>
                    <a:pt x="49" y="73"/>
                  </a:cubicBezTo>
                  <a:cubicBezTo>
                    <a:pt x="49" y="73"/>
                    <a:pt x="48" y="73"/>
                    <a:pt x="48" y="73"/>
                  </a:cubicBezTo>
                  <a:cubicBezTo>
                    <a:pt x="47" y="74"/>
                    <a:pt x="47" y="74"/>
                    <a:pt x="46" y="75"/>
                  </a:cubicBezTo>
                  <a:close/>
                  <a:moveTo>
                    <a:pt x="50" y="73"/>
                  </a:moveTo>
                  <a:cubicBezTo>
                    <a:pt x="53" y="72"/>
                    <a:pt x="55" y="71"/>
                    <a:pt x="58" y="70"/>
                  </a:cubicBezTo>
                  <a:cubicBezTo>
                    <a:pt x="58" y="70"/>
                    <a:pt x="59" y="70"/>
                    <a:pt x="59" y="69"/>
                  </a:cubicBezTo>
                  <a:cubicBezTo>
                    <a:pt x="66" y="67"/>
                    <a:pt x="72" y="65"/>
                    <a:pt x="79" y="62"/>
                  </a:cubicBezTo>
                  <a:cubicBezTo>
                    <a:pt x="86" y="59"/>
                    <a:pt x="92" y="56"/>
                    <a:pt x="99" y="53"/>
                  </a:cubicBezTo>
                  <a:cubicBezTo>
                    <a:pt x="106" y="51"/>
                    <a:pt x="113" y="49"/>
                    <a:pt x="120" y="46"/>
                  </a:cubicBezTo>
                  <a:cubicBezTo>
                    <a:pt x="119" y="46"/>
                    <a:pt x="125" y="43"/>
                    <a:pt x="125" y="44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24" y="44"/>
                    <a:pt x="124" y="44"/>
                    <a:pt x="124" y="44"/>
                  </a:cubicBezTo>
                  <a:cubicBezTo>
                    <a:pt x="123" y="45"/>
                    <a:pt x="121" y="46"/>
                    <a:pt x="120" y="47"/>
                  </a:cubicBezTo>
                  <a:cubicBezTo>
                    <a:pt x="117" y="48"/>
                    <a:pt x="113" y="50"/>
                    <a:pt x="110" y="51"/>
                  </a:cubicBezTo>
                  <a:cubicBezTo>
                    <a:pt x="103" y="54"/>
                    <a:pt x="96" y="56"/>
                    <a:pt x="89" y="59"/>
                  </a:cubicBezTo>
                  <a:cubicBezTo>
                    <a:pt x="76" y="64"/>
                    <a:pt x="63" y="68"/>
                    <a:pt x="51" y="74"/>
                  </a:cubicBezTo>
                  <a:cubicBezTo>
                    <a:pt x="51" y="74"/>
                    <a:pt x="51" y="74"/>
                    <a:pt x="51" y="73"/>
                  </a:cubicBezTo>
                  <a:cubicBezTo>
                    <a:pt x="51" y="73"/>
                    <a:pt x="50" y="73"/>
                    <a:pt x="50" y="73"/>
                  </a:cubicBezTo>
                  <a:close/>
                  <a:moveTo>
                    <a:pt x="55" y="79"/>
                  </a:moveTo>
                  <a:cubicBezTo>
                    <a:pt x="59" y="77"/>
                    <a:pt x="63" y="75"/>
                    <a:pt x="67" y="74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65" y="79"/>
                    <a:pt x="59" y="81"/>
                    <a:pt x="55" y="79"/>
                  </a:cubicBezTo>
                  <a:close/>
                  <a:moveTo>
                    <a:pt x="74" y="75"/>
                  </a:moveTo>
                  <a:cubicBezTo>
                    <a:pt x="83" y="73"/>
                    <a:pt x="91" y="70"/>
                    <a:pt x="100" y="67"/>
                  </a:cubicBezTo>
                  <a:cubicBezTo>
                    <a:pt x="104" y="66"/>
                    <a:pt x="108" y="64"/>
                    <a:pt x="112" y="62"/>
                  </a:cubicBezTo>
                  <a:cubicBezTo>
                    <a:pt x="115" y="62"/>
                    <a:pt x="117" y="61"/>
                    <a:pt x="119" y="60"/>
                  </a:cubicBezTo>
                  <a:cubicBezTo>
                    <a:pt x="120" y="60"/>
                    <a:pt x="125" y="58"/>
                    <a:pt x="122" y="59"/>
                  </a:cubicBezTo>
                  <a:cubicBezTo>
                    <a:pt x="112" y="64"/>
                    <a:pt x="102" y="68"/>
                    <a:pt x="92" y="72"/>
                  </a:cubicBezTo>
                  <a:cubicBezTo>
                    <a:pt x="92" y="72"/>
                    <a:pt x="92" y="72"/>
                    <a:pt x="91" y="72"/>
                  </a:cubicBezTo>
                  <a:cubicBezTo>
                    <a:pt x="87" y="74"/>
                    <a:pt x="82" y="76"/>
                    <a:pt x="78" y="79"/>
                  </a:cubicBezTo>
                  <a:cubicBezTo>
                    <a:pt x="76" y="78"/>
                    <a:pt x="75" y="77"/>
                    <a:pt x="74" y="75"/>
                  </a:cubicBezTo>
                  <a:close/>
                  <a:moveTo>
                    <a:pt x="110" y="69"/>
                  </a:moveTo>
                  <a:cubicBezTo>
                    <a:pt x="110" y="69"/>
                    <a:pt x="109" y="69"/>
                    <a:pt x="109" y="68"/>
                  </a:cubicBezTo>
                  <a:cubicBezTo>
                    <a:pt x="109" y="68"/>
                    <a:pt x="109" y="69"/>
                    <a:pt x="109" y="68"/>
                  </a:cubicBezTo>
                  <a:cubicBezTo>
                    <a:pt x="112" y="67"/>
                    <a:pt x="115" y="66"/>
                    <a:pt x="117" y="65"/>
                  </a:cubicBezTo>
                  <a:cubicBezTo>
                    <a:pt x="118" y="65"/>
                    <a:pt x="119" y="64"/>
                    <a:pt x="121" y="63"/>
                  </a:cubicBezTo>
                  <a:cubicBezTo>
                    <a:pt x="124" y="62"/>
                    <a:pt x="121" y="64"/>
                    <a:pt x="120" y="65"/>
                  </a:cubicBezTo>
                  <a:cubicBezTo>
                    <a:pt x="117" y="67"/>
                    <a:pt x="113" y="67"/>
                    <a:pt x="110" y="69"/>
                  </a:cubicBezTo>
                  <a:close/>
                  <a:moveTo>
                    <a:pt x="122" y="62"/>
                  </a:moveTo>
                  <a:cubicBezTo>
                    <a:pt x="120" y="63"/>
                    <a:pt x="118" y="64"/>
                    <a:pt x="116" y="65"/>
                  </a:cubicBezTo>
                  <a:cubicBezTo>
                    <a:pt x="114" y="66"/>
                    <a:pt x="111" y="67"/>
                    <a:pt x="109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7" y="67"/>
                    <a:pt x="107" y="67"/>
                    <a:pt x="106" y="67"/>
                  </a:cubicBezTo>
                  <a:cubicBezTo>
                    <a:pt x="106" y="67"/>
                    <a:pt x="106" y="68"/>
                    <a:pt x="105" y="68"/>
                  </a:cubicBezTo>
                  <a:cubicBezTo>
                    <a:pt x="105" y="68"/>
                    <a:pt x="104" y="68"/>
                    <a:pt x="104" y="68"/>
                  </a:cubicBezTo>
                  <a:cubicBezTo>
                    <a:pt x="105" y="68"/>
                    <a:pt x="107" y="67"/>
                    <a:pt x="108" y="66"/>
                  </a:cubicBezTo>
                  <a:cubicBezTo>
                    <a:pt x="112" y="65"/>
                    <a:pt x="115" y="63"/>
                    <a:pt x="119" y="61"/>
                  </a:cubicBezTo>
                  <a:cubicBezTo>
                    <a:pt x="121" y="61"/>
                    <a:pt x="123" y="60"/>
                    <a:pt x="124" y="59"/>
                  </a:cubicBezTo>
                  <a:cubicBezTo>
                    <a:pt x="124" y="60"/>
                    <a:pt x="124" y="61"/>
                    <a:pt x="123" y="62"/>
                  </a:cubicBezTo>
                  <a:cubicBezTo>
                    <a:pt x="123" y="62"/>
                    <a:pt x="123" y="62"/>
                    <a:pt x="122" y="62"/>
                  </a:cubicBezTo>
                  <a:close/>
                  <a:moveTo>
                    <a:pt x="97" y="74"/>
                  </a:moveTo>
                  <a:cubicBezTo>
                    <a:pt x="96" y="74"/>
                    <a:pt x="95" y="73"/>
                    <a:pt x="94" y="73"/>
                  </a:cubicBezTo>
                  <a:cubicBezTo>
                    <a:pt x="95" y="72"/>
                    <a:pt x="96" y="72"/>
                    <a:pt x="97" y="72"/>
                  </a:cubicBezTo>
                  <a:cubicBezTo>
                    <a:pt x="99" y="71"/>
                    <a:pt x="101" y="70"/>
                    <a:pt x="103" y="69"/>
                  </a:cubicBezTo>
                  <a:cubicBezTo>
                    <a:pt x="104" y="69"/>
                    <a:pt x="105" y="69"/>
                    <a:pt x="103" y="70"/>
                  </a:cubicBezTo>
                  <a:cubicBezTo>
                    <a:pt x="101" y="71"/>
                    <a:pt x="99" y="72"/>
                    <a:pt x="97" y="74"/>
                  </a:cubicBezTo>
                  <a:cubicBezTo>
                    <a:pt x="97" y="74"/>
                    <a:pt x="97" y="74"/>
                    <a:pt x="97" y="74"/>
                  </a:cubicBezTo>
                  <a:close/>
                  <a:moveTo>
                    <a:pt x="100" y="72"/>
                  </a:moveTo>
                  <a:cubicBezTo>
                    <a:pt x="102" y="71"/>
                    <a:pt x="104" y="71"/>
                    <a:pt x="105" y="70"/>
                  </a:cubicBezTo>
                  <a:cubicBezTo>
                    <a:pt x="105" y="70"/>
                    <a:pt x="105" y="71"/>
                    <a:pt x="105" y="72"/>
                  </a:cubicBezTo>
                  <a:cubicBezTo>
                    <a:pt x="104" y="72"/>
                    <a:pt x="103" y="72"/>
                    <a:pt x="101" y="73"/>
                  </a:cubicBezTo>
                  <a:cubicBezTo>
                    <a:pt x="99" y="73"/>
                    <a:pt x="97" y="74"/>
                    <a:pt x="100" y="72"/>
                  </a:cubicBezTo>
                  <a:close/>
                  <a:moveTo>
                    <a:pt x="82" y="80"/>
                  </a:moveTo>
                  <a:cubicBezTo>
                    <a:pt x="81" y="80"/>
                    <a:pt x="80" y="80"/>
                    <a:pt x="79" y="79"/>
                  </a:cubicBezTo>
                  <a:cubicBezTo>
                    <a:pt x="82" y="78"/>
                    <a:pt x="86" y="76"/>
                    <a:pt x="90" y="75"/>
                  </a:cubicBezTo>
                  <a:cubicBezTo>
                    <a:pt x="88" y="77"/>
                    <a:pt x="85" y="80"/>
                    <a:pt x="82" y="80"/>
                  </a:cubicBezTo>
                  <a:close/>
                  <a:moveTo>
                    <a:pt x="98" y="74"/>
                  </a:moveTo>
                  <a:cubicBezTo>
                    <a:pt x="100" y="74"/>
                    <a:pt x="103" y="73"/>
                    <a:pt x="105" y="72"/>
                  </a:cubicBezTo>
                  <a:cubicBezTo>
                    <a:pt x="104" y="74"/>
                    <a:pt x="101" y="75"/>
                    <a:pt x="98" y="74"/>
                  </a:cubicBezTo>
                  <a:close/>
                  <a:moveTo>
                    <a:pt x="113" y="70"/>
                  </a:moveTo>
                  <a:cubicBezTo>
                    <a:pt x="114" y="70"/>
                    <a:pt x="116" y="69"/>
                    <a:pt x="117" y="69"/>
                  </a:cubicBezTo>
                  <a:cubicBezTo>
                    <a:pt x="116" y="70"/>
                    <a:pt x="114" y="70"/>
                    <a:pt x="113" y="70"/>
                  </a:cubicBezTo>
                  <a:close/>
                  <a:moveTo>
                    <a:pt x="118" y="68"/>
                  </a:moveTo>
                  <a:cubicBezTo>
                    <a:pt x="118" y="68"/>
                    <a:pt x="118" y="68"/>
                    <a:pt x="118" y="68"/>
                  </a:cubicBezTo>
                  <a:cubicBezTo>
                    <a:pt x="116" y="68"/>
                    <a:pt x="113" y="69"/>
                    <a:pt x="111" y="69"/>
                  </a:cubicBezTo>
                  <a:cubicBezTo>
                    <a:pt x="114" y="67"/>
                    <a:pt x="119" y="67"/>
                    <a:pt x="122" y="64"/>
                  </a:cubicBezTo>
                  <a:cubicBezTo>
                    <a:pt x="121" y="66"/>
                    <a:pt x="120" y="67"/>
                    <a:pt x="118" y="68"/>
                  </a:cubicBezTo>
                  <a:close/>
                  <a:moveTo>
                    <a:pt x="124" y="57"/>
                  </a:moveTo>
                  <a:cubicBezTo>
                    <a:pt x="115" y="61"/>
                    <a:pt x="106" y="64"/>
                    <a:pt x="96" y="67"/>
                  </a:cubicBezTo>
                  <a:cubicBezTo>
                    <a:pt x="93" y="69"/>
                    <a:pt x="89" y="70"/>
                    <a:pt x="86" y="71"/>
                  </a:cubicBezTo>
                  <a:cubicBezTo>
                    <a:pt x="91" y="68"/>
                    <a:pt x="97" y="66"/>
                    <a:pt x="103" y="63"/>
                  </a:cubicBezTo>
                  <a:cubicBezTo>
                    <a:pt x="109" y="60"/>
                    <a:pt x="118" y="59"/>
                    <a:pt x="124" y="54"/>
                  </a:cubicBezTo>
                  <a:cubicBezTo>
                    <a:pt x="124" y="55"/>
                    <a:pt x="124" y="56"/>
                    <a:pt x="124" y="57"/>
                  </a:cubicBezTo>
                  <a:close/>
                  <a:moveTo>
                    <a:pt x="125" y="35"/>
                  </a:moveTo>
                  <a:cubicBezTo>
                    <a:pt x="110" y="42"/>
                    <a:pt x="94" y="48"/>
                    <a:pt x="78" y="54"/>
                  </a:cubicBezTo>
                  <a:cubicBezTo>
                    <a:pt x="72" y="56"/>
                    <a:pt x="67" y="59"/>
                    <a:pt x="62" y="61"/>
                  </a:cubicBezTo>
                  <a:cubicBezTo>
                    <a:pt x="68" y="58"/>
                    <a:pt x="74" y="55"/>
                    <a:pt x="80" y="53"/>
                  </a:cubicBezTo>
                  <a:cubicBezTo>
                    <a:pt x="94" y="46"/>
                    <a:pt x="109" y="40"/>
                    <a:pt x="122" y="32"/>
                  </a:cubicBezTo>
                  <a:cubicBezTo>
                    <a:pt x="123" y="32"/>
                    <a:pt x="125" y="33"/>
                    <a:pt x="125" y="35"/>
                  </a:cubicBezTo>
                  <a:close/>
                  <a:moveTo>
                    <a:pt x="121" y="31"/>
                  </a:moveTo>
                  <a:cubicBezTo>
                    <a:pt x="114" y="34"/>
                    <a:pt x="108" y="38"/>
                    <a:pt x="101" y="41"/>
                  </a:cubicBezTo>
                  <a:cubicBezTo>
                    <a:pt x="94" y="45"/>
                    <a:pt x="86" y="48"/>
                    <a:pt x="78" y="52"/>
                  </a:cubicBezTo>
                  <a:cubicBezTo>
                    <a:pt x="76" y="52"/>
                    <a:pt x="74" y="53"/>
                    <a:pt x="72" y="54"/>
                  </a:cubicBezTo>
                  <a:cubicBezTo>
                    <a:pt x="73" y="53"/>
                    <a:pt x="75" y="53"/>
                    <a:pt x="76" y="52"/>
                  </a:cubicBezTo>
                  <a:cubicBezTo>
                    <a:pt x="83" y="49"/>
                    <a:pt x="90" y="46"/>
                    <a:pt x="97" y="43"/>
                  </a:cubicBezTo>
                  <a:cubicBezTo>
                    <a:pt x="104" y="39"/>
                    <a:pt x="110" y="35"/>
                    <a:pt x="116" y="30"/>
                  </a:cubicBezTo>
                  <a:cubicBezTo>
                    <a:pt x="118" y="30"/>
                    <a:pt x="120" y="30"/>
                    <a:pt x="121" y="31"/>
                  </a:cubicBezTo>
                  <a:close/>
                  <a:moveTo>
                    <a:pt x="113" y="26"/>
                  </a:moveTo>
                  <a:cubicBezTo>
                    <a:pt x="113" y="26"/>
                    <a:pt x="113" y="26"/>
                    <a:pt x="113" y="26"/>
                  </a:cubicBezTo>
                  <a:cubicBezTo>
                    <a:pt x="104" y="29"/>
                    <a:pt x="97" y="33"/>
                    <a:pt x="89" y="37"/>
                  </a:cubicBezTo>
                  <a:cubicBezTo>
                    <a:pt x="81" y="40"/>
                    <a:pt x="73" y="43"/>
                    <a:pt x="65" y="47"/>
                  </a:cubicBezTo>
                  <a:cubicBezTo>
                    <a:pt x="56" y="52"/>
                    <a:pt x="47" y="56"/>
                    <a:pt x="39" y="61"/>
                  </a:cubicBezTo>
                  <a:cubicBezTo>
                    <a:pt x="32" y="64"/>
                    <a:pt x="24" y="66"/>
                    <a:pt x="18" y="71"/>
                  </a:cubicBezTo>
                  <a:cubicBezTo>
                    <a:pt x="17" y="71"/>
                    <a:pt x="17" y="71"/>
                    <a:pt x="16" y="71"/>
                  </a:cubicBezTo>
                  <a:cubicBezTo>
                    <a:pt x="31" y="60"/>
                    <a:pt x="47" y="53"/>
                    <a:pt x="63" y="45"/>
                  </a:cubicBezTo>
                  <a:cubicBezTo>
                    <a:pt x="72" y="40"/>
                    <a:pt x="82" y="36"/>
                    <a:pt x="91" y="31"/>
                  </a:cubicBezTo>
                  <a:cubicBezTo>
                    <a:pt x="98" y="28"/>
                    <a:pt x="107" y="25"/>
                    <a:pt x="113" y="19"/>
                  </a:cubicBezTo>
                  <a:cubicBezTo>
                    <a:pt x="113" y="22"/>
                    <a:pt x="113" y="24"/>
                    <a:pt x="113" y="26"/>
                  </a:cubicBezTo>
                  <a:close/>
                  <a:moveTo>
                    <a:pt x="112" y="18"/>
                  </a:moveTo>
                  <a:cubicBezTo>
                    <a:pt x="110" y="19"/>
                    <a:pt x="109" y="21"/>
                    <a:pt x="107" y="22"/>
                  </a:cubicBezTo>
                  <a:cubicBezTo>
                    <a:pt x="104" y="23"/>
                    <a:pt x="101" y="25"/>
                    <a:pt x="98" y="26"/>
                  </a:cubicBezTo>
                  <a:cubicBezTo>
                    <a:pt x="91" y="29"/>
                    <a:pt x="84" y="32"/>
                    <a:pt x="78" y="35"/>
                  </a:cubicBezTo>
                  <a:cubicBezTo>
                    <a:pt x="65" y="41"/>
                    <a:pt x="52" y="48"/>
                    <a:pt x="38" y="54"/>
                  </a:cubicBezTo>
                  <a:cubicBezTo>
                    <a:pt x="32" y="57"/>
                    <a:pt x="27" y="60"/>
                    <a:pt x="21" y="63"/>
                  </a:cubicBezTo>
                  <a:cubicBezTo>
                    <a:pt x="33" y="56"/>
                    <a:pt x="45" y="49"/>
                    <a:pt x="57" y="43"/>
                  </a:cubicBezTo>
                  <a:cubicBezTo>
                    <a:pt x="70" y="36"/>
                    <a:pt x="83" y="30"/>
                    <a:pt x="96" y="23"/>
                  </a:cubicBezTo>
                  <a:cubicBezTo>
                    <a:pt x="98" y="21"/>
                    <a:pt x="101" y="20"/>
                    <a:pt x="103" y="19"/>
                  </a:cubicBezTo>
                  <a:cubicBezTo>
                    <a:pt x="104" y="18"/>
                    <a:pt x="104" y="17"/>
                    <a:pt x="105" y="17"/>
                  </a:cubicBezTo>
                  <a:cubicBezTo>
                    <a:pt x="106" y="16"/>
                    <a:pt x="106" y="16"/>
                    <a:pt x="107" y="15"/>
                  </a:cubicBezTo>
                  <a:cubicBezTo>
                    <a:pt x="107" y="15"/>
                    <a:pt x="108" y="15"/>
                    <a:pt x="109" y="14"/>
                  </a:cubicBezTo>
                  <a:cubicBezTo>
                    <a:pt x="109" y="15"/>
                    <a:pt x="110" y="15"/>
                    <a:pt x="111" y="16"/>
                  </a:cubicBezTo>
                  <a:cubicBezTo>
                    <a:pt x="111" y="17"/>
                    <a:pt x="112" y="17"/>
                    <a:pt x="112" y="18"/>
                  </a:cubicBezTo>
                  <a:close/>
                  <a:moveTo>
                    <a:pt x="108" y="14"/>
                  </a:moveTo>
                  <a:cubicBezTo>
                    <a:pt x="108" y="14"/>
                    <a:pt x="108" y="14"/>
                    <a:pt x="10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6" y="15"/>
                    <a:pt x="104" y="16"/>
                    <a:pt x="103" y="17"/>
                  </a:cubicBezTo>
                  <a:cubicBezTo>
                    <a:pt x="97" y="21"/>
                    <a:pt x="91" y="24"/>
                    <a:pt x="84" y="27"/>
                  </a:cubicBezTo>
                  <a:cubicBezTo>
                    <a:pt x="72" y="33"/>
                    <a:pt x="59" y="39"/>
                    <a:pt x="46" y="46"/>
                  </a:cubicBezTo>
                  <a:cubicBezTo>
                    <a:pt x="40" y="49"/>
                    <a:pt x="34" y="53"/>
                    <a:pt x="27" y="56"/>
                  </a:cubicBezTo>
                  <a:cubicBezTo>
                    <a:pt x="25" y="57"/>
                    <a:pt x="23" y="58"/>
                    <a:pt x="21" y="60"/>
                  </a:cubicBezTo>
                  <a:cubicBezTo>
                    <a:pt x="42" y="45"/>
                    <a:pt x="65" y="34"/>
                    <a:pt x="88" y="21"/>
                  </a:cubicBezTo>
                  <a:cubicBezTo>
                    <a:pt x="89" y="20"/>
                    <a:pt x="91" y="19"/>
                    <a:pt x="92" y="18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4" y="17"/>
                    <a:pt x="95" y="18"/>
                    <a:pt x="95" y="17"/>
                  </a:cubicBezTo>
                  <a:cubicBezTo>
                    <a:pt x="99" y="14"/>
                    <a:pt x="104" y="12"/>
                    <a:pt x="108" y="14"/>
                  </a:cubicBezTo>
                  <a:close/>
                  <a:moveTo>
                    <a:pt x="84" y="6"/>
                  </a:moveTo>
                  <a:cubicBezTo>
                    <a:pt x="80" y="8"/>
                    <a:pt x="76" y="10"/>
                    <a:pt x="72" y="13"/>
                  </a:cubicBezTo>
                  <a:cubicBezTo>
                    <a:pt x="75" y="8"/>
                    <a:pt x="80" y="6"/>
                    <a:pt x="84" y="6"/>
                  </a:cubicBezTo>
                  <a:close/>
                  <a:moveTo>
                    <a:pt x="70" y="14"/>
                  </a:moveTo>
                  <a:cubicBezTo>
                    <a:pt x="64" y="18"/>
                    <a:pt x="59" y="22"/>
                    <a:pt x="53" y="25"/>
                  </a:cubicBezTo>
                  <a:cubicBezTo>
                    <a:pt x="41" y="32"/>
                    <a:pt x="28" y="38"/>
                    <a:pt x="15" y="46"/>
                  </a:cubicBezTo>
                  <a:cubicBezTo>
                    <a:pt x="12" y="47"/>
                    <a:pt x="10" y="49"/>
                    <a:pt x="7" y="50"/>
                  </a:cubicBezTo>
                  <a:cubicBezTo>
                    <a:pt x="9" y="49"/>
                    <a:pt x="13" y="46"/>
                    <a:pt x="15" y="45"/>
                  </a:cubicBezTo>
                  <a:cubicBezTo>
                    <a:pt x="20" y="40"/>
                    <a:pt x="26" y="37"/>
                    <a:pt x="33" y="33"/>
                  </a:cubicBezTo>
                  <a:cubicBezTo>
                    <a:pt x="39" y="30"/>
                    <a:pt x="45" y="26"/>
                    <a:pt x="52" y="23"/>
                  </a:cubicBezTo>
                  <a:cubicBezTo>
                    <a:pt x="57" y="20"/>
                    <a:pt x="61" y="16"/>
                    <a:pt x="66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7" y="13"/>
                    <a:pt x="68" y="12"/>
                    <a:pt x="68" y="12"/>
                  </a:cubicBezTo>
                  <a:cubicBezTo>
                    <a:pt x="68" y="13"/>
                    <a:pt x="69" y="13"/>
                    <a:pt x="69" y="13"/>
                  </a:cubicBezTo>
                  <a:cubicBezTo>
                    <a:pt x="69" y="14"/>
                    <a:pt x="70" y="14"/>
                    <a:pt x="70" y="14"/>
                  </a:cubicBezTo>
                  <a:close/>
                  <a:moveTo>
                    <a:pt x="57" y="6"/>
                  </a:moveTo>
                  <a:cubicBezTo>
                    <a:pt x="58" y="5"/>
                    <a:pt x="60" y="5"/>
                    <a:pt x="61" y="5"/>
                  </a:cubicBezTo>
                  <a:cubicBezTo>
                    <a:pt x="58" y="6"/>
                    <a:pt x="56" y="8"/>
                    <a:pt x="54" y="9"/>
                  </a:cubicBezTo>
                  <a:cubicBezTo>
                    <a:pt x="53" y="10"/>
                    <a:pt x="53" y="10"/>
                    <a:pt x="52" y="10"/>
                  </a:cubicBezTo>
                  <a:cubicBezTo>
                    <a:pt x="53" y="8"/>
                    <a:pt x="55" y="7"/>
                    <a:pt x="57" y="6"/>
                  </a:cubicBezTo>
                  <a:close/>
                  <a:moveTo>
                    <a:pt x="46" y="14"/>
                  </a:moveTo>
                  <a:cubicBezTo>
                    <a:pt x="45" y="14"/>
                    <a:pt x="44" y="15"/>
                    <a:pt x="44" y="15"/>
                  </a:cubicBezTo>
                  <a:cubicBezTo>
                    <a:pt x="38" y="18"/>
                    <a:pt x="33" y="19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32" y="19"/>
                    <a:pt x="37" y="15"/>
                    <a:pt x="42" y="11"/>
                  </a:cubicBezTo>
                  <a:cubicBezTo>
                    <a:pt x="42" y="11"/>
                    <a:pt x="42" y="11"/>
                    <a:pt x="41" y="11"/>
                  </a:cubicBezTo>
                  <a:cubicBezTo>
                    <a:pt x="37" y="12"/>
                    <a:pt x="33" y="15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7"/>
                    <a:pt x="29" y="16"/>
                  </a:cubicBezTo>
                  <a:cubicBezTo>
                    <a:pt x="30" y="15"/>
                    <a:pt x="31" y="14"/>
                    <a:pt x="32" y="14"/>
                  </a:cubicBezTo>
                  <a:cubicBezTo>
                    <a:pt x="34" y="12"/>
                    <a:pt x="36" y="11"/>
                    <a:pt x="39" y="9"/>
                  </a:cubicBezTo>
                  <a:cubicBezTo>
                    <a:pt x="42" y="10"/>
                    <a:pt x="44" y="11"/>
                    <a:pt x="46" y="14"/>
                  </a:cubicBezTo>
                  <a:close/>
                  <a:moveTo>
                    <a:pt x="33" y="11"/>
                  </a:moveTo>
                  <a:cubicBezTo>
                    <a:pt x="35" y="10"/>
                    <a:pt x="36" y="9"/>
                    <a:pt x="37" y="9"/>
                  </a:cubicBezTo>
                  <a:cubicBezTo>
                    <a:pt x="35" y="11"/>
                    <a:pt x="32" y="12"/>
                    <a:pt x="30" y="14"/>
                  </a:cubicBezTo>
                  <a:cubicBezTo>
                    <a:pt x="31" y="13"/>
                    <a:pt x="32" y="12"/>
                    <a:pt x="33" y="11"/>
                  </a:cubicBezTo>
                  <a:close/>
                  <a:moveTo>
                    <a:pt x="23" y="24"/>
                  </a:moveTo>
                  <a:cubicBezTo>
                    <a:pt x="19" y="25"/>
                    <a:pt x="16" y="27"/>
                    <a:pt x="13" y="29"/>
                  </a:cubicBezTo>
                  <a:cubicBezTo>
                    <a:pt x="10" y="31"/>
                    <a:pt x="15" y="27"/>
                    <a:pt x="16" y="26"/>
                  </a:cubicBezTo>
                  <a:cubicBezTo>
                    <a:pt x="17" y="25"/>
                    <a:pt x="19" y="23"/>
                    <a:pt x="21" y="21"/>
                  </a:cubicBezTo>
                  <a:cubicBezTo>
                    <a:pt x="21" y="22"/>
                    <a:pt x="22" y="23"/>
                    <a:pt x="23" y="24"/>
                  </a:cubicBezTo>
                  <a:close/>
                  <a:moveTo>
                    <a:pt x="13" y="18"/>
                  </a:moveTo>
                  <a:cubicBezTo>
                    <a:pt x="11" y="20"/>
                    <a:pt x="9" y="21"/>
                    <a:pt x="7" y="23"/>
                  </a:cubicBezTo>
                  <a:cubicBezTo>
                    <a:pt x="7" y="22"/>
                    <a:pt x="7" y="22"/>
                    <a:pt x="7" y="21"/>
                  </a:cubicBezTo>
                  <a:cubicBezTo>
                    <a:pt x="8" y="19"/>
                    <a:pt x="11" y="18"/>
                    <a:pt x="13" y="18"/>
                  </a:cubicBezTo>
                  <a:close/>
                </a:path>
              </a:pathLst>
            </a:custGeom>
            <a:blipFill dpi="0" rotWithShape="1">
              <a:blip r:embed="rId6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95" name="Freeform 89"/>
            <p:cNvSpPr>
              <a:spLocks noEditPoints="1"/>
            </p:cNvSpPr>
            <p:nvPr/>
          </p:nvSpPr>
          <p:spPr bwMode="auto">
            <a:xfrm>
              <a:off x="4626061" y="392961"/>
              <a:ext cx="392113" cy="276225"/>
            </a:xfrm>
            <a:custGeom>
              <a:avLst/>
              <a:gdLst>
                <a:gd name="T0" fmla="*/ 70 w 135"/>
                <a:gd name="T1" fmla="*/ 75 h 95"/>
                <a:gd name="T2" fmla="*/ 59 w 135"/>
                <a:gd name="T3" fmla="*/ 2 h 95"/>
                <a:gd name="T4" fmla="*/ 7 w 135"/>
                <a:gd name="T5" fmla="*/ 25 h 95"/>
                <a:gd name="T6" fmla="*/ 11 w 135"/>
                <a:gd name="T7" fmla="*/ 31 h 95"/>
                <a:gd name="T8" fmla="*/ 15 w 135"/>
                <a:gd name="T9" fmla="*/ 32 h 95"/>
                <a:gd name="T10" fmla="*/ 48 w 135"/>
                <a:gd name="T11" fmla="*/ 16 h 95"/>
                <a:gd name="T12" fmla="*/ 51 w 135"/>
                <a:gd name="T13" fmla="*/ 12 h 95"/>
                <a:gd name="T14" fmla="*/ 51 w 135"/>
                <a:gd name="T15" fmla="*/ 18 h 95"/>
                <a:gd name="T16" fmla="*/ 65 w 135"/>
                <a:gd name="T17" fmla="*/ 7 h 95"/>
                <a:gd name="T18" fmla="*/ 68 w 135"/>
                <a:gd name="T19" fmla="*/ 11 h 95"/>
                <a:gd name="T20" fmla="*/ 42 w 135"/>
                <a:gd name="T21" fmla="*/ 31 h 95"/>
                <a:gd name="T22" fmla="*/ 45 w 135"/>
                <a:gd name="T23" fmla="*/ 31 h 95"/>
                <a:gd name="T24" fmla="*/ 16 w 135"/>
                <a:gd name="T25" fmla="*/ 58 h 95"/>
                <a:gd name="T26" fmla="*/ 39 w 135"/>
                <a:gd name="T27" fmla="*/ 50 h 95"/>
                <a:gd name="T28" fmla="*/ 14 w 135"/>
                <a:gd name="T29" fmla="*/ 65 h 95"/>
                <a:gd name="T30" fmla="*/ 61 w 135"/>
                <a:gd name="T31" fmla="*/ 45 h 95"/>
                <a:gd name="T32" fmla="*/ 74 w 135"/>
                <a:gd name="T33" fmla="*/ 28 h 95"/>
                <a:gd name="T34" fmla="*/ 19 w 135"/>
                <a:gd name="T35" fmla="*/ 54 h 95"/>
                <a:gd name="T36" fmla="*/ 90 w 135"/>
                <a:gd name="T37" fmla="*/ 14 h 95"/>
                <a:gd name="T38" fmla="*/ 90 w 135"/>
                <a:gd name="T39" fmla="*/ 8 h 95"/>
                <a:gd name="T40" fmla="*/ 38 w 135"/>
                <a:gd name="T41" fmla="*/ 29 h 95"/>
                <a:gd name="T42" fmla="*/ 22 w 135"/>
                <a:gd name="T43" fmla="*/ 30 h 95"/>
                <a:gd name="T44" fmla="*/ 16 w 135"/>
                <a:gd name="T45" fmla="*/ 33 h 95"/>
                <a:gd name="T46" fmla="*/ 28 w 135"/>
                <a:gd name="T47" fmla="*/ 25 h 95"/>
                <a:gd name="T48" fmla="*/ 10 w 135"/>
                <a:gd name="T49" fmla="*/ 27 h 95"/>
                <a:gd name="T50" fmla="*/ 7 w 135"/>
                <a:gd name="T51" fmla="*/ 26 h 95"/>
                <a:gd name="T52" fmla="*/ 62 w 135"/>
                <a:gd name="T53" fmla="*/ 49 h 95"/>
                <a:gd name="T54" fmla="*/ 114 w 135"/>
                <a:gd name="T55" fmla="*/ 31 h 95"/>
                <a:gd name="T56" fmla="*/ 114 w 135"/>
                <a:gd name="T57" fmla="*/ 31 h 95"/>
                <a:gd name="T58" fmla="*/ 72 w 135"/>
                <a:gd name="T59" fmla="*/ 72 h 95"/>
                <a:gd name="T60" fmla="*/ 80 w 135"/>
                <a:gd name="T61" fmla="*/ 65 h 95"/>
                <a:gd name="T62" fmla="*/ 90 w 135"/>
                <a:gd name="T63" fmla="*/ 65 h 95"/>
                <a:gd name="T64" fmla="*/ 120 w 135"/>
                <a:gd name="T65" fmla="*/ 48 h 95"/>
                <a:gd name="T66" fmla="*/ 120 w 135"/>
                <a:gd name="T67" fmla="*/ 48 h 95"/>
                <a:gd name="T68" fmla="*/ 26 w 135"/>
                <a:gd name="T69" fmla="*/ 88 h 95"/>
                <a:gd name="T70" fmla="*/ 35 w 135"/>
                <a:gd name="T71" fmla="*/ 74 h 95"/>
                <a:gd name="T72" fmla="*/ 36 w 135"/>
                <a:gd name="T73" fmla="*/ 72 h 95"/>
                <a:gd name="T74" fmla="*/ 112 w 135"/>
                <a:gd name="T75" fmla="*/ 30 h 95"/>
                <a:gd name="T76" fmla="*/ 71 w 135"/>
                <a:gd name="T77" fmla="*/ 49 h 95"/>
                <a:gd name="T78" fmla="*/ 40 w 135"/>
                <a:gd name="T79" fmla="*/ 80 h 95"/>
                <a:gd name="T80" fmla="*/ 122 w 135"/>
                <a:gd name="T81" fmla="*/ 41 h 95"/>
                <a:gd name="T82" fmla="*/ 59 w 135"/>
                <a:gd name="T83" fmla="*/ 69 h 95"/>
                <a:gd name="T84" fmla="*/ 51 w 135"/>
                <a:gd name="T85" fmla="*/ 74 h 95"/>
                <a:gd name="T86" fmla="*/ 120 w 135"/>
                <a:gd name="T87" fmla="*/ 60 h 95"/>
                <a:gd name="T88" fmla="*/ 121 w 135"/>
                <a:gd name="T89" fmla="*/ 63 h 95"/>
                <a:gd name="T90" fmla="*/ 104 w 135"/>
                <a:gd name="T91" fmla="*/ 68 h 95"/>
                <a:gd name="T92" fmla="*/ 103 w 135"/>
                <a:gd name="T93" fmla="*/ 70 h 95"/>
                <a:gd name="T94" fmla="*/ 90 w 135"/>
                <a:gd name="T95" fmla="*/ 74 h 95"/>
                <a:gd name="T96" fmla="*/ 111 w 135"/>
                <a:gd name="T97" fmla="*/ 69 h 95"/>
                <a:gd name="T98" fmla="*/ 78 w 135"/>
                <a:gd name="T99" fmla="*/ 54 h 95"/>
                <a:gd name="T100" fmla="*/ 97 w 135"/>
                <a:gd name="T101" fmla="*/ 43 h 95"/>
                <a:gd name="T102" fmla="*/ 63 w 135"/>
                <a:gd name="T103" fmla="*/ 44 h 95"/>
                <a:gd name="T104" fmla="*/ 57 w 135"/>
                <a:gd name="T105" fmla="*/ 43 h 95"/>
                <a:gd name="T106" fmla="*/ 107 w 135"/>
                <a:gd name="T107" fmla="*/ 14 h 95"/>
                <a:gd name="T108" fmla="*/ 95 w 135"/>
                <a:gd name="T109" fmla="*/ 17 h 95"/>
                <a:gd name="T110" fmla="*/ 33 w 135"/>
                <a:gd name="T111" fmla="*/ 33 h 95"/>
                <a:gd name="T112" fmla="*/ 52 w 135"/>
                <a:gd name="T113" fmla="*/ 10 h 95"/>
                <a:gd name="T114" fmla="*/ 29 w 135"/>
                <a:gd name="T115" fmla="*/ 16 h 95"/>
                <a:gd name="T116" fmla="*/ 16 w 135"/>
                <a:gd name="T117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5" h="95">
                  <a:moveTo>
                    <a:pt x="9" y="33"/>
                  </a:moveTo>
                  <a:cubicBezTo>
                    <a:pt x="4" y="34"/>
                    <a:pt x="0" y="38"/>
                    <a:pt x="0" y="44"/>
                  </a:cubicBezTo>
                  <a:cubicBezTo>
                    <a:pt x="0" y="51"/>
                    <a:pt x="7" y="55"/>
                    <a:pt x="13" y="56"/>
                  </a:cubicBezTo>
                  <a:cubicBezTo>
                    <a:pt x="8" y="59"/>
                    <a:pt x="5" y="65"/>
                    <a:pt x="11" y="70"/>
                  </a:cubicBezTo>
                  <a:cubicBezTo>
                    <a:pt x="16" y="76"/>
                    <a:pt x="25" y="75"/>
                    <a:pt x="32" y="73"/>
                  </a:cubicBezTo>
                  <a:cubicBezTo>
                    <a:pt x="30" y="81"/>
                    <a:pt x="23" y="87"/>
                    <a:pt x="17" y="92"/>
                  </a:cubicBezTo>
                  <a:cubicBezTo>
                    <a:pt x="16" y="93"/>
                    <a:pt x="16" y="93"/>
                    <a:pt x="17" y="94"/>
                  </a:cubicBezTo>
                  <a:cubicBezTo>
                    <a:pt x="17" y="95"/>
                    <a:pt x="18" y="95"/>
                    <a:pt x="18" y="95"/>
                  </a:cubicBezTo>
                  <a:cubicBezTo>
                    <a:pt x="30" y="90"/>
                    <a:pt x="41" y="86"/>
                    <a:pt x="49" y="76"/>
                  </a:cubicBezTo>
                  <a:cubicBezTo>
                    <a:pt x="54" y="85"/>
                    <a:pt x="65" y="83"/>
                    <a:pt x="70" y="75"/>
                  </a:cubicBezTo>
                  <a:cubicBezTo>
                    <a:pt x="73" y="79"/>
                    <a:pt x="77" y="82"/>
                    <a:pt x="82" y="83"/>
                  </a:cubicBezTo>
                  <a:cubicBezTo>
                    <a:pt x="86" y="83"/>
                    <a:pt x="91" y="79"/>
                    <a:pt x="93" y="75"/>
                  </a:cubicBezTo>
                  <a:cubicBezTo>
                    <a:pt x="98" y="79"/>
                    <a:pt x="108" y="77"/>
                    <a:pt x="108" y="71"/>
                  </a:cubicBezTo>
                  <a:cubicBezTo>
                    <a:pt x="120" y="78"/>
                    <a:pt x="135" y="57"/>
                    <a:pt x="123" y="48"/>
                  </a:cubicBezTo>
                  <a:cubicBezTo>
                    <a:pt x="128" y="46"/>
                    <a:pt x="132" y="40"/>
                    <a:pt x="129" y="34"/>
                  </a:cubicBezTo>
                  <a:cubicBezTo>
                    <a:pt x="126" y="29"/>
                    <a:pt x="121" y="27"/>
                    <a:pt x="116" y="27"/>
                  </a:cubicBezTo>
                  <a:cubicBezTo>
                    <a:pt x="117" y="22"/>
                    <a:pt x="116" y="17"/>
                    <a:pt x="112" y="13"/>
                  </a:cubicBezTo>
                  <a:cubicBezTo>
                    <a:pt x="108" y="8"/>
                    <a:pt x="100" y="10"/>
                    <a:pt x="95" y="13"/>
                  </a:cubicBezTo>
                  <a:cubicBezTo>
                    <a:pt x="95" y="0"/>
                    <a:pt x="77" y="0"/>
                    <a:pt x="71" y="10"/>
                  </a:cubicBezTo>
                  <a:cubicBezTo>
                    <a:pt x="68" y="5"/>
                    <a:pt x="65" y="1"/>
                    <a:pt x="59" y="2"/>
                  </a:cubicBezTo>
                  <a:cubicBezTo>
                    <a:pt x="54" y="3"/>
                    <a:pt x="50" y="7"/>
                    <a:pt x="48" y="12"/>
                  </a:cubicBezTo>
                  <a:cubicBezTo>
                    <a:pt x="45" y="7"/>
                    <a:pt x="40" y="5"/>
                    <a:pt x="34" y="7"/>
                  </a:cubicBezTo>
                  <a:cubicBezTo>
                    <a:pt x="27" y="9"/>
                    <a:pt x="26" y="16"/>
                    <a:pt x="25" y="22"/>
                  </a:cubicBezTo>
                  <a:cubicBezTo>
                    <a:pt x="20" y="16"/>
                    <a:pt x="13" y="12"/>
                    <a:pt x="6" y="18"/>
                  </a:cubicBezTo>
                  <a:cubicBezTo>
                    <a:pt x="1" y="23"/>
                    <a:pt x="4" y="29"/>
                    <a:pt x="9" y="33"/>
                  </a:cubicBezTo>
                  <a:close/>
                  <a:moveTo>
                    <a:pt x="7" y="23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8" y="22"/>
                    <a:pt x="10" y="21"/>
                    <a:pt x="12" y="19"/>
                  </a:cubicBezTo>
                  <a:cubicBezTo>
                    <a:pt x="13" y="19"/>
                    <a:pt x="16" y="16"/>
                    <a:pt x="12" y="20"/>
                  </a:cubicBezTo>
                  <a:cubicBezTo>
                    <a:pt x="10" y="22"/>
                    <a:pt x="8" y="23"/>
                    <a:pt x="7" y="25"/>
                  </a:cubicBezTo>
                  <a:cubicBezTo>
                    <a:pt x="7" y="24"/>
                    <a:pt x="7" y="24"/>
                    <a:pt x="7" y="23"/>
                  </a:cubicBezTo>
                  <a:close/>
                  <a:moveTo>
                    <a:pt x="17" y="19"/>
                  </a:moveTo>
                  <a:cubicBezTo>
                    <a:pt x="16" y="19"/>
                    <a:pt x="14" y="20"/>
                    <a:pt x="13" y="21"/>
                  </a:cubicBezTo>
                  <a:cubicBezTo>
                    <a:pt x="11" y="23"/>
                    <a:pt x="8" y="24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3"/>
                    <a:pt x="13" y="21"/>
                    <a:pt x="15" y="18"/>
                  </a:cubicBezTo>
                  <a:cubicBezTo>
                    <a:pt x="16" y="18"/>
                    <a:pt x="16" y="18"/>
                    <a:pt x="17" y="19"/>
                  </a:cubicBezTo>
                  <a:close/>
                  <a:moveTo>
                    <a:pt x="22" y="25"/>
                  </a:moveTo>
                  <a:cubicBezTo>
                    <a:pt x="20" y="28"/>
                    <a:pt x="17" y="29"/>
                    <a:pt x="14" y="32"/>
                  </a:cubicBezTo>
                  <a:cubicBezTo>
                    <a:pt x="13" y="32"/>
                    <a:pt x="12" y="31"/>
                    <a:pt x="11" y="31"/>
                  </a:cubicBezTo>
                  <a:cubicBezTo>
                    <a:pt x="13" y="30"/>
                    <a:pt x="15" y="29"/>
                    <a:pt x="17" y="28"/>
                  </a:cubicBezTo>
                  <a:cubicBezTo>
                    <a:pt x="18" y="27"/>
                    <a:pt x="18" y="27"/>
                    <a:pt x="19" y="26"/>
                  </a:cubicBezTo>
                  <a:cubicBezTo>
                    <a:pt x="19" y="26"/>
                    <a:pt x="23" y="24"/>
                    <a:pt x="22" y="25"/>
                  </a:cubicBezTo>
                  <a:close/>
                  <a:moveTo>
                    <a:pt x="25" y="27"/>
                  </a:moveTo>
                  <a:cubicBezTo>
                    <a:pt x="23" y="28"/>
                    <a:pt x="22" y="28"/>
                    <a:pt x="20" y="29"/>
                  </a:cubicBezTo>
                  <a:cubicBezTo>
                    <a:pt x="19" y="30"/>
                    <a:pt x="18" y="31"/>
                    <a:pt x="17" y="31"/>
                  </a:cubicBezTo>
                  <a:cubicBezTo>
                    <a:pt x="17" y="31"/>
                    <a:pt x="16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8" y="29"/>
                    <a:pt x="21" y="28"/>
                    <a:pt x="23" y="25"/>
                  </a:cubicBezTo>
                  <a:cubicBezTo>
                    <a:pt x="24" y="25"/>
                    <a:pt x="24" y="26"/>
                    <a:pt x="25" y="27"/>
                  </a:cubicBezTo>
                  <a:close/>
                  <a:moveTo>
                    <a:pt x="28" y="18"/>
                  </a:moveTo>
                  <a:cubicBezTo>
                    <a:pt x="31" y="17"/>
                    <a:pt x="33" y="15"/>
                    <a:pt x="35" y="14"/>
                  </a:cubicBezTo>
                  <a:cubicBezTo>
                    <a:pt x="37" y="13"/>
                    <a:pt x="38" y="12"/>
                    <a:pt x="40" y="12"/>
                  </a:cubicBezTo>
                  <a:cubicBezTo>
                    <a:pt x="39" y="12"/>
                    <a:pt x="37" y="14"/>
                    <a:pt x="36" y="15"/>
                  </a:cubicBezTo>
                  <a:cubicBezTo>
                    <a:pt x="33" y="17"/>
                    <a:pt x="30" y="19"/>
                    <a:pt x="28" y="21"/>
                  </a:cubicBezTo>
                  <a:cubicBezTo>
                    <a:pt x="28" y="20"/>
                    <a:pt x="28" y="19"/>
                    <a:pt x="28" y="18"/>
                  </a:cubicBezTo>
                  <a:close/>
                  <a:moveTo>
                    <a:pt x="47" y="14"/>
                  </a:moveTo>
                  <a:cubicBezTo>
                    <a:pt x="47" y="15"/>
                    <a:pt x="47" y="15"/>
                    <a:pt x="48" y="16"/>
                  </a:cubicBezTo>
                  <a:cubicBezTo>
                    <a:pt x="44" y="18"/>
                    <a:pt x="40" y="20"/>
                    <a:pt x="37" y="22"/>
                  </a:cubicBezTo>
                  <a:cubicBezTo>
                    <a:pt x="34" y="24"/>
                    <a:pt x="31" y="25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31" y="25"/>
                    <a:pt x="34" y="22"/>
                    <a:pt x="37" y="20"/>
                  </a:cubicBezTo>
                  <a:cubicBezTo>
                    <a:pt x="39" y="19"/>
                    <a:pt x="41" y="18"/>
                    <a:pt x="43" y="16"/>
                  </a:cubicBezTo>
                  <a:cubicBezTo>
                    <a:pt x="43" y="16"/>
                    <a:pt x="43" y="16"/>
                    <a:pt x="44" y="16"/>
                  </a:cubicBezTo>
                  <a:cubicBezTo>
                    <a:pt x="45" y="15"/>
                    <a:pt x="46" y="15"/>
                    <a:pt x="47" y="14"/>
                  </a:cubicBezTo>
                  <a:close/>
                  <a:moveTo>
                    <a:pt x="64" y="6"/>
                  </a:moveTo>
                  <a:cubicBezTo>
                    <a:pt x="64" y="6"/>
                    <a:pt x="64" y="6"/>
                    <a:pt x="64" y="6"/>
                  </a:cubicBezTo>
                  <a:cubicBezTo>
                    <a:pt x="60" y="8"/>
                    <a:pt x="56" y="11"/>
                    <a:pt x="51" y="12"/>
                  </a:cubicBezTo>
                  <a:cubicBezTo>
                    <a:pt x="51" y="12"/>
                    <a:pt x="52" y="12"/>
                    <a:pt x="52" y="11"/>
                  </a:cubicBezTo>
                  <a:cubicBezTo>
                    <a:pt x="53" y="10"/>
                    <a:pt x="54" y="10"/>
                    <a:pt x="56" y="9"/>
                  </a:cubicBezTo>
                  <a:cubicBezTo>
                    <a:pt x="58" y="7"/>
                    <a:pt x="60" y="6"/>
                    <a:pt x="62" y="5"/>
                  </a:cubicBezTo>
                  <a:cubicBezTo>
                    <a:pt x="63" y="5"/>
                    <a:pt x="63" y="5"/>
                    <a:pt x="64" y="6"/>
                  </a:cubicBezTo>
                  <a:close/>
                  <a:moveTo>
                    <a:pt x="66" y="8"/>
                  </a:moveTo>
                  <a:cubicBezTo>
                    <a:pt x="56" y="14"/>
                    <a:pt x="46" y="21"/>
                    <a:pt x="35" y="27"/>
                  </a:cubicBezTo>
                  <a:cubicBezTo>
                    <a:pt x="25" y="33"/>
                    <a:pt x="14" y="38"/>
                    <a:pt x="4" y="45"/>
                  </a:cubicBezTo>
                  <a:cubicBezTo>
                    <a:pt x="4" y="45"/>
                    <a:pt x="4" y="46"/>
                    <a:pt x="5" y="46"/>
                  </a:cubicBezTo>
                  <a:cubicBezTo>
                    <a:pt x="14" y="39"/>
                    <a:pt x="25" y="34"/>
                    <a:pt x="36" y="27"/>
                  </a:cubicBezTo>
                  <a:cubicBezTo>
                    <a:pt x="41" y="24"/>
                    <a:pt x="46" y="21"/>
                    <a:pt x="51" y="18"/>
                  </a:cubicBezTo>
                  <a:cubicBezTo>
                    <a:pt x="56" y="16"/>
                    <a:pt x="62" y="12"/>
                    <a:pt x="65" y="9"/>
                  </a:cubicBezTo>
                  <a:cubicBezTo>
                    <a:pt x="61" y="13"/>
                    <a:pt x="56" y="16"/>
                    <a:pt x="51" y="19"/>
                  </a:cubicBezTo>
                  <a:cubicBezTo>
                    <a:pt x="45" y="22"/>
                    <a:pt x="40" y="25"/>
                    <a:pt x="34" y="29"/>
                  </a:cubicBezTo>
                  <a:cubicBezTo>
                    <a:pt x="29" y="32"/>
                    <a:pt x="23" y="35"/>
                    <a:pt x="17" y="39"/>
                  </a:cubicBezTo>
                  <a:cubicBezTo>
                    <a:pt x="13" y="42"/>
                    <a:pt x="8" y="44"/>
                    <a:pt x="4" y="48"/>
                  </a:cubicBezTo>
                  <a:cubicBezTo>
                    <a:pt x="4" y="47"/>
                    <a:pt x="4" y="46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12" y="38"/>
                    <a:pt x="24" y="33"/>
                    <a:pt x="34" y="26"/>
                  </a:cubicBezTo>
                  <a:cubicBezTo>
                    <a:pt x="40" y="23"/>
                    <a:pt x="46" y="19"/>
                    <a:pt x="51" y="16"/>
                  </a:cubicBezTo>
                  <a:cubicBezTo>
                    <a:pt x="56" y="13"/>
                    <a:pt x="61" y="10"/>
                    <a:pt x="65" y="7"/>
                  </a:cubicBezTo>
                  <a:cubicBezTo>
                    <a:pt x="65" y="7"/>
                    <a:pt x="66" y="8"/>
                    <a:pt x="66" y="8"/>
                  </a:cubicBezTo>
                  <a:close/>
                  <a:moveTo>
                    <a:pt x="68" y="11"/>
                  </a:moveTo>
                  <a:cubicBezTo>
                    <a:pt x="63" y="13"/>
                    <a:pt x="59" y="17"/>
                    <a:pt x="55" y="19"/>
                  </a:cubicBezTo>
                  <a:cubicBezTo>
                    <a:pt x="49" y="22"/>
                    <a:pt x="43" y="26"/>
                    <a:pt x="38" y="29"/>
                  </a:cubicBezTo>
                  <a:cubicBezTo>
                    <a:pt x="32" y="32"/>
                    <a:pt x="27" y="35"/>
                    <a:pt x="21" y="38"/>
                  </a:cubicBezTo>
                  <a:cubicBezTo>
                    <a:pt x="19" y="39"/>
                    <a:pt x="16" y="41"/>
                    <a:pt x="13" y="42"/>
                  </a:cubicBezTo>
                  <a:cubicBezTo>
                    <a:pt x="13" y="42"/>
                    <a:pt x="13" y="42"/>
                    <a:pt x="13" y="43"/>
                  </a:cubicBezTo>
                  <a:cubicBezTo>
                    <a:pt x="21" y="37"/>
                    <a:pt x="30" y="33"/>
                    <a:pt x="38" y="28"/>
                  </a:cubicBezTo>
                  <a:cubicBezTo>
                    <a:pt x="47" y="22"/>
                    <a:pt x="58" y="16"/>
                    <a:pt x="67" y="9"/>
                  </a:cubicBezTo>
                  <a:cubicBezTo>
                    <a:pt x="67" y="10"/>
                    <a:pt x="68" y="10"/>
                    <a:pt x="68" y="11"/>
                  </a:cubicBezTo>
                  <a:close/>
                  <a:moveTo>
                    <a:pt x="81" y="8"/>
                  </a:moveTo>
                  <a:cubicBezTo>
                    <a:pt x="81" y="8"/>
                    <a:pt x="86" y="5"/>
                    <a:pt x="84" y="6"/>
                  </a:cubicBezTo>
                  <a:cubicBezTo>
                    <a:pt x="83" y="7"/>
                    <a:pt x="81" y="8"/>
                    <a:pt x="80" y="9"/>
                  </a:cubicBezTo>
                  <a:cubicBezTo>
                    <a:pt x="76" y="12"/>
                    <a:pt x="72" y="14"/>
                    <a:pt x="69" y="16"/>
                  </a:cubicBezTo>
                  <a:cubicBezTo>
                    <a:pt x="62" y="21"/>
                    <a:pt x="55" y="25"/>
                    <a:pt x="48" y="28"/>
                  </a:cubicBezTo>
                  <a:cubicBezTo>
                    <a:pt x="41" y="32"/>
                    <a:pt x="34" y="36"/>
                    <a:pt x="28" y="40"/>
                  </a:cubicBezTo>
                  <a:cubicBezTo>
                    <a:pt x="21" y="44"/>
                    <a:pt x="16" y="48"/>
                    <a:pt x="9" y="52"/>
                  </a:cubicBezTo>
                  <a:cubicBezTo>
                    <a:pt x="9" y="51"/>
                    <a:pt x="8" y="51"/>
                    <a:pt x="7" y="51"/>
                  </a:cubicBezTo>
                  <a:cubicBezTo>
                    <a:pt x="12" y="49"/>
                    <a:pt x="17" y="45"/>
                    <a:pt x="22" y="42"/>
                  </a:cubicBezTo>
                  <a:cubicBezTo>
                    <a:pt x="29" y="39"/>
                    <a:pt x="35" y="35"/>
                    <a:pt x="42" y="31"/>
                  </a:cubicBezTo>
                  <a:cubicBezTo>
                    <a:pt x="49" y="28"/>
                    <a:pt x="56" y="24"/>
                    <a:pt x="63" y="20"/>
                  </a:cubicBezTo>
                  <a:cubicBezTo>
                    <a:pt x="69" y="16"/>
                    <a:pt x="74" y="12"/>
                    <a:pt x="81" y="8"/>
                  </a:cubicBezTo>
                  <a:close/>
                  <a:moveTo>
                    <a:pt x="90" y="8"/>
                  </a:moveTo>
                  <a:cubicBezTo>
                    <a:pt x="80" y="13"/>
                    <a:pt x="72" y="19"/>
                    <a:pt x="62" y="25"/>
                  </a:cubicBezTo>
                  <a:cubicBezTo>
                    <a:pt x="61" y="26"/>
                    <a:pt x="59" y="27"/>
                    <a:pt x="57" y="28"/>
                  </a:cubicBezTo>
                  <a:cubicBezTo>
                    <a:pt x="56" y="28"/>
                    <a:pt x="55" y="29"/>
                    <a:pt x="54" y="29"/>
                  </a:cubicBezTo>
                  <a:cubicBezTo>
                    <a:pt x="41" y="36"/>
                    <a:pt x="28" y="43"/>
                    <a:pt x="15" y="49"/>
                  </a:cubicBezTo>
                  <a:cubicBezTo>
                    <a:pt x="16" y="49"/>
                    <a:pt x="16" y="48"/>
                    <a:pt x="16" y="48"/>
                  </a:cubicBezTo>
                  <a:cubicBezTo>
                    <a:pt x="19" y="46"/>
                    <a:pt x="22" y="44"/>
                    <a:pt x="25" y="43"/>
                  </a:cubicBezTo>
                  <a:cubicBezTo>
                    <a:pt x="32" y="38"/>
                    <a:pt x="38" y="35"/>
                    <a:pt x="45" y="31"/>
                  </a:cubicBezTo>
                  <a:cubicBezTo>
                    <a:pt x="59" y="23"/>
                    <a:pt x="73" y="15"/>
                    <a:pt x="86" y="6"/>
                  </a:cubicBezTo>
                  <a:cubicBezTo>
                    <a:pt x="87" y="6"/>
                    <a:pt x="89" y="7"/>
                    <a:pt x="90" y="8"/>
                  </a:cubicBezTo>
                  <a:close/>
                  <a:moveTo>
                    <a:pt x="92" y="15"/>
                  </a:moveTo>
                  <a:cubicBezTo>
                    <a:pt x="92" y="16"/>
                    <a:pt x="93" y="16"/>
                    <a:pt x="93" y="16"/>
                  </a:cubicBezTo>
                  <a:cubicBezTo>
                    <a:pt x="92" y="17"/>
                    <a:pt x="92" y="17"/>
                    <a:pt x="91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88" y="19"/>
                    <a:pt x="85" y="21"/>
                    <a:pt x="82" y="22"/>
                  </a:cubicBezTo>
                  <a:cubicBezTo>
                    <a:pt x="75" y="26"/>
                    <a:pt x="69" y="30"/>
                    <a:pt x="62" y="33"/>
                  </a:cubicBezTo>
                  <a:cubicBezTo>
                    <a:pt x="49" y="40"/>
                    <a:pt x="36" y="46"/>
                    <a:pt x="23" y="53"/>
                  </a:cubicBezTo>
                  <a:cubicBezTo>
                    <a:pt x="21" y="55"/>
                    <a:pt x="18" y="56"/>
                    <a:pt x="16" y="58"/>
                  </a:cubicBezTo>
                  <a:cubicBezTo>
                    <a:pt x="15" y="59"/>
                    <a:pt x="14" y="60"/>
                    <a:pt x="13" y="61"/>
                  </a:cubicBezTo>
                  <a:cubicBezTo>
                    <a:pt x="15" y="59"/>
                    <a:pt x="16" y="57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9" y="55"/>
                    <a:pt x="19" y="55"/>
                  </a:cubicBezTo>
                  <a:cubicBezTo>
                    <a:pt x="22" y="53"/>
                    <a:pt x="25" y="50"/>
                    <a:pt x="29" y="48"/>
                  </a:cubicBezTo>
                  <a:cubicBezTo>
                    <a:pt x="38" y="42"/>
                    <a:pt x="48" y="37"/>
                    <a:pt x="57" y="32"/>
                  </a:cubicBezTo>
                  <a:cubicBezTo>
                    <a:pt x="69" y="26"/>
                    <a:pt x="81" y="20"/>
                    <a:pt x="92" y="13"/>
                  </a:cubicBezTo>
                  <a:cubicBezTo>
                    <a:pt x="93" y="14"/>
                    <a:pt x="93" y="14"/>
                    <a:pt x="92" y="15"/>
                  </a:cubicBezTo>
                  <a:close/>
                  <a:moveTo>
                    <a:pt x="16" y="63"/>
                  </a:moveTo>
                  <a:cubicBezTo>
                    <a:pt x="23" y="58"/>
                    <a:pt x="31" y="55"/>
                    <a:pt x="39" y="50"/>
                  </a:cubicBezTo>
                  <a:cubicBezTo>
                    <a:pt x="47" y="46"/>
                    <a:pt x="55" y="42"/>
                    <a:pt x="63" y="38"/>
                  </a:cubicBezTo>
                  <a:cubicBezTo>
                    <a:pt x="71" y="34"/>
                    <a:pt x="79" y="30"/>
                    <a:pt x="87" y="26"/>
                  </a:cubicBezTo>
                  <a:cubicBezTo>
                    <a:pt x="92" y="24"/>
                    <a:pt x="98" y="20"/>
                    <a:pt x="103" y="17"/>
                  </a:cubicBezTo>
                  <a:cubicBezTo>
                    <a:pt x="102" y="18"/>
                    <a:pt x="101" y="19"/>
                    <a:pt x="100" y="19"/>
                  </a:cubicBezTo>
                  <a:cubicBezTo>
                    <a:pt x="96" y="22"/>
                    <a:pt x="92" y="24"/>
                    <a:pt x="88" y="26"/>
                  </a:cubicBezTo>
                  <a:cubicBezTo>
                    <a:pt x="79" y="31"/>
                    <a:pt x="70" y="35"/>
                    <a:pt x="60" y="40"/>
                  </a:cubicBezTo>
                  <a:cubicBezTo>
                    <a:pt x="51" y="45"/>
                    <a:pt x="42" y="50"/>
                    <a:pt x="33" y="55"/>
                  </a:cubicBezTo>
                  <a:cubicBezTo>
                    <a:pt x="26" y="58"/>
                    <a:pt x="19" y="63"/>
                    <a:pt x="12" y="68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2" y="66"/>
                    <a:pt x="13" y="65"/>
                    <a:pt x="14" y="65"/>
                  </a:cubicBezTo>
                  <a:cubicBezTo>
                    <a:pt x="15" y="64"/>
                    <a:pt x="15" y="64"/>
                    <a:pt x="16" y="63"/>
                  </a:cubicBezTo>
                  <a:close/>
                  <a:moveTo>
                    <a:pt x="16" y="70"/>
                  </a:moveTo>
                  <a:cubicBezTo>
                    <a:pt x="15" y="70"/>
                    <a:pt x="14" y="69"/>
                    <a:pt x="13" y="68"/>
                  </a:cubicBezTo>
                  <a:cubicBezTo>
                    <a:pt x="20" y="63"/>
                    <a:pt x="28" y="60"/>
                    <a:pt x="35" y="56"/>
                  </a:cubicBezTo>
                  <a:cubicBezTo>
                    <a:pt x="44" y="52"/>
                    <a:pt x="53" y="48"/>
                    <a:pt x="62" y="43"/>
                  </a:cubicBezTo>
                  <a:cubicBezTo>
                    <a:pt x="71" y="39"/>
                    <a:pt x="79" y="35"/>
                    <a:pt x="88" y="31"/>
                  </a:cubicBezTo>
                  <a:cubicBezTo>
                    <a:pt x="93" y="29"/>
                    <a:pt x="97" y="27"/>
                    <a:pt x="101" y="25"/>
                  </a:cubicBezTo>
                  <a:cubicBezTo>
                    <a:pt x="105" y="23"/>
                    <a:pt x="109" y="22"/>
                    <a:pt x="112" y="19"/>
                  </a:cubicBezTo>
                  <a:cubicBezTo>
                    <a:pt x="105" y="25"/>
                    <a:pt x="95" y="28"/>
                    <a:pt x="88" y="32"/>
                  </a:cubicBezTo>
                  <a:cubicBezTo>
                    <a:pt x="79" y="36"/>
                    <a:pt x="70" y="40"/>
                    <a:pt x="61" y="45"/>
                  </a:cubicBezTo>
                  <a:cubicBezTo>
                    <a:pt x="45" y="52"/>
                    <a:pt x="30" y="60"/>
                    <a:pt x="16" y="70"/>
                  </a:cubicBezTo>
                  <a:close/>
                  <a:moveTo>
                    <a:pt x="13" y="6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2" y="66"/>
                    <a:pt x="11" y="66"/>
                    <a:pt x="11" y="66"/>
                  </a:cubicBezTo>
                  <a:cubicBezTo>
                    <a:pt x="11" y="65"/>
                    <a:pt x="11" y="65"/>
                    <a:pt x="11" y="64"/>
                  </a:cubicBezTo>
                  <a:cubicBezTo>
                    <a:pt x="16" y="59"/>
                    <a:pt x="22" y="54"/>
                    <a:pt x="29" y="51"/>
                  </a:cubicBezTo>
                  <a:cubicBezTo>
                    <a:pt x="37" y="47"/>
                    <a:pt x="45" y="42"/>
                    <a:pt x="53" y="38"/>
                  </a:cubicBezTo>
                  <a:cubicBezTo>
                    <a:pt x="60" y="35"/>
                    <a:pt x="68" y="31"/>
                    <a:pt x="75" y="27"/>
                  </a:cubicBezTo>
                  <a:cubicBezTo>
                    <a:pt x="75" y="27"/>
                    <a:pt x="76" y="26"/>
                    <a:pt x="77" y="26"/>
                  </a:cubicBezTo>
                  <a:cubicBezTo>
                    <a:pt x="76" y="27"/>
                    <a:pt x="75" y="27"/>
                    <a:pt x="74" y="28"/>
                  </a:cubicBezTo>
                  <a:cubicBezTo>
                    <a:pt x="66" y="32"/>
                    <a:pt x="58" y="37"/>
                    <a:pt x="50" y="41"/>
                  </a:cubicBezTo>
                  <a:cubicBezTo>
                    <a:pt x="42" y="45"/>
                    <a:pt x="34" y="49"/>
                    <a:pt x="27" y="54"/>
                  </a:cubicBezTo>
                  <a:cubicBezTo>
                    <a:pt x="24" y="56"/>
                    <a:pt x="21" y="58"/>
                    <a:pt x="17" y="61"/>
                  </a:cubicBezTo>
                  <a:cubicBezTo>
                    <a:pt x="16" y="62"/>
                    <a:pt x="15" y="63"/>
                    <a:pt x="13" y="64"/>
                  </a:cubicBezTo>
                  <a:close/>
                  <a:moveTo>
                    <a:pt x="42" y="36"/>
                  </a:moveTo>
                  <a:cubicBezTo>
                    <a:pt x="33" y="42"/>
                    <a:pt x="24" y="47"/>
                    <a:pt x="15" y="53"/>
                  </a:cubicBezTo>
                  <a:cubicBezTo>
                    <a:pt x="14" y="53"/>
                    <a:pt x="12" y="53"/>
                    <a:pt x="10" y="52"/>
                  </a:cubicBezTo>
                  <a:cubicBezTo>
                    <a:pt x="21" y="47"/>
                    <a:pt x="31" y="42"/>
                    <a:pt x="42" y="36"/>
                  </a:cubicBezTo>
                  <a:close/>
                  <a:moveTo>
                    <a:pt x="19" y="54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22" y="51"/>
                    <a:pt x="27" y="47"/>
                    <a:pt x="31" y="45"/>
                  </a:cubicBezTo>
                  <a:cubicBezTo>
                    <a:pt x="36" y="42"/>
                    <a:pt x="40" y="40"/>
                    <a:pt x="45" y="38"/>
                  </a:cubicBezTo>
                  <a:cubicBezTo>
                    <a:pt x="36" y="43"/>
                    <a:pt x="27" y="48"/>
                    <a:pt x="19" y="54"/>
                  </a:cubicBezTo>
                  <a:close/>
                  <a:moveTo>
                    <a:pt x="67" y="26"/>
                  </a:moveTo>
                  <a:cubicBezTo>
                    <a:pt x="67" y="26"/>
                    <a:pt x="67" y="26"/>
                    <a:pt x="67" y="26"/>
                  </a:cubicBezTo>
                  <a:cubicBezTo>
                    <a:pt x="73" y="23"/>
                    <a:pt x="79" y="20"/>
                    <a:pt x="84" y="16"/>
                  </a:cubicBezTo>
                  <a:cubicBezTo>
                    <a:pt x="86" y="15"/>
                    <a:pt x="87" y="14"/>
                    <a:pt x="88" y="14"/>
                  </a:cubicBezTo>
                  <a:cubicBezTo>
                    <a:pt x="88" y="14"/>
                    <a:pt x="94" y="11"/>
                    <a:pt x="90" y="14"/>
                  </a:cubicBezTo>
                  <a:cubicBezTo>
                    <a:pt x="87" y="16"/>
                    <a:pt x="83" y="18"/>
                    <a:pt x="80" y="20"/>
                  </a:cubicBezTo>
                  <a:cubicBezTo>
                    <a:pt x="75" y="22"/>
                    <a:pt x="71" y="24"/>
                    <a:pt x="67" y="26"/>
                  </a:cubicBezTo>
                  <a:close/>
                  <a:moveTo>
                    <a:pt x="75" y="21"/>
                  </a:moveTo>
                  <a:cubicBezTo>
                    <a:pt x="68" y="25"/>
                    <a:pt x="61" y="28"/>
                    <a:pt x="55" y="32"/>
                  </a:cubicBezTo>
                  <a:cubicBezTo>
                    <a:pt x="50" y="35"/>
                    <a:pt x="44" y="37"/>
                    <a:pt x="39" y="40"/>
                  </a:cubicBezTo>
                  <a:cubicBezTo>
                    <a:pt x="31" y="44"/>
                    <a:pt x="24" y="48"/>
                    <a:pt x="17" y="53"/>
                  </a:cubicBezTo>
                  <a:cubicBezTo>
                    <a:pt x="25" y="48"/>
                    <a:pt x="33" y="42"/>
                    <a:pt x="42" y="37"/>
                  </a:cubicBezTo>
                  <a:cubicBezTo>
                    <a:pt x="51" y="32"/>
                    <a:pt x="60" y="27"/>
                    <a:pt x="69" y="22"/>
                  </a:cubicBezTo>
                  <a:cubicBezTo>
                    <a:pt x="76" y="18"/>
                    <a:pt x="84" y="14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1" y="9"/>
                    <a:pt x="92" y="10"/>
                    <a:pt x="92" y="12"/>
                  </a:cubicBezTo>
                  <a:cubicBezTo>
                    <a:pt x="86" y="13"/>
                    <a:pt x="80" y="18"/>
                    <a:pt x="75" y="21"/>
                  </a:cubicBezTo>
                  <a:close/>
                  <a:moveTo>
                    <a:pt x="76" y="17"/>
                  </a:moveTo>
                  <a:cubicBezTo>
                    <a:pt x="80" y="14"/>
                    <a:pt x="83" y="12"/>
                    <a:pt x="87" y="10"/>
                  </a:cubicBezTo>
                  <a:cubicBezTo>
                    <a:pt x="87" y="10"/>
                    <a:pt x="88" y="10"/>
                    <a:pt x="88" y="9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6" y="11"/>
                    <a:pt x="84" y="12"/>
                    <a:pt x="83" y="13"/>
                  </a:cubicBezTo>
                  <a:cubicBezTo>
                    <a:pt x="81" y="14"/>
                    <a:pt x="78" y="16"/>
                    <a:pt x="76" y="17"/>
                  </a:cubicBezTo>
                  <a:close/>
                  <a:moveTo>
                    <a:pt x="5" y="48"/>
                  </a:moveTo>
                  <a:cubicBezTo>
                    <a:pt x="16" y="41"/>
                    <a:pt x="27" y="35"/>
                    <a:pt x="38" y="29"/>
                  </a:cubicBezTo>
                  <a:cubicBezTo>
                    <a:pt x="40" y="28"/>
                    <a:pt x="42" y="27"/>
                    <a:pt x="44" y="26"/>
                  </a:cubicBezTo>
                  <a:cubicBezTo>
                    <a:pt x="42" y="27"/>
                    <a:pt x="39" y="29"/>
                    <a:pt x="36" y="31"/>
                  </a:cubicBezTo>
                  <a:cubicBezTo>
                    <a:pt x="25" y="36"/>
                    <a:pt x="15" y="42"/>
                    <a:pt x="6" y="50"/>
                  </a:cubicBezTo>
                  <a:cubicBezTo>
                    <a:pt x="6" y="49"/>
                    <a:pt x="5" y="49"/>
                    <a:pt x="5" y="48"/>
                  </a:cubicBezTo>
                  <a:close/>
                  <a:moveTo>
                    <a:pt x="3" y="43"/>
                  </a:moveTo>
                  <a:cubicBezTo>
                    <a:pt x="7" y="40"/>
                    <a:pt x="11" y="38"/>
                    <a:pt x="14" y="35"/>
                  </a:cubicBezTo>
                  <a:cubicBezTo>
                    <a:pt x="14" y="35"/>
                    <a:pt x="15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6" y="35"/>
                    <a:pt x="16" y="34"/>
                  </a:cubicBezTo>
                  <a:cubicBezTo>
                    <a:pt x="18" y="33"/>
                    <a:pt x="21" y="32"/>
                    <a:pt x="22" y="30"/>
                  </a:cubicBezTo>
                  <a:cubicBezTo>
                    <a:pt x="24" y="30"/>
                    <a:pt x="25" y="29"/>
                    <a:pt x="26" y="28"/>
                  </a:cubicBezTo>
                  <a:cubicBezTo>
                    <a:pt x="27" y="28"/>
                    <a:pt x="27" y="28"/>
                    <a:pt x="28" y="28"/>
                  </a:cubicBezTo>
                  <a:cubicBezTo>
                    <a:pt x="31" y="26"/>
                    <a:pt x="34" y="24"/>
                    <a:pt x="37" y="22"/>
                  </a:cubicBezTo>
                  <a:cubicBezTo>
                    <a:pt x="40" y="20"/>
                    <a:pt x="45" y="19"/>
                    <a:pt x="48" y="16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3" y="20"/>
                    <a:pt x="38" y="24"/>
                    <a:pt x="33" y="27"/>
                  </a:cubicBezTo>
                  <a:cubicBezTo>
                    <a:pt x="23" y="33"/>
                    <a:pt x="12" y="37"/>
                    <a:pt x="3" y="45"/>
                  </a:cubicBezTo>
                  <a:cubicBezTo>
                    <a:pt x="3" y="44"/>
                    <a:pt x="3" y="44"/>
                    <a:pt x="3" y="43"/>
                  </a:cubicBezTo>
                  <a:close/>
                  <a:moveTo>
                    <a:pt x="16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17" y="32"/>
                    <a:pt x="18" y="32"/>
                    <a:pt x="19" y="31"/>
                  </a:cubicBezTo>
                  <a:cubicBezTo>
                    <a:pt x="20" y="31"/>
                    <a:pt x="21" y="30"/>
                    <a:pt x="22" y="29"/>
                  </a:cubicBezTo>
                  <a:cubicBezTo>
                    <a:pt x="22" y="29"/>
                    <a:pt x="23" y="29"/>
                    <a:pt x="23" y="29"/>
                  </a:cubicBezTo>
                  <a:cubicBezTo>
                    <a:pt x="21" y="30"/>
                    <a:pt x="18" y="31"/>
                    <a:pt x="16" y="33"/>
                  </a:cubicBezTo>
                  <a:close/>
                  <a:moveTo>
                    <a:pt x="51" y="13"/>
                  </a:moveTo>
                  <a:cubicBezTo>
                    <a:pt x="55" y="12"/>
                    <a:pt x="59" y="10"/>
                    <a:pt x="62" y="8"/>
                  </a:cubicBezTo>
                  <a:cubicBezTo>
                    <a:pt x="59" y="11"/>
                    <a:pt x="54" y="13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4"/>
                    <a:pt x="51" y="14"/>
                    <a:pt x="51" y="13"/>
                  </a:cubicBezTo>
                  <a:close/>
                  <a:moveTo>
                    <a:pt x="28" y="25"/>
                  </a:moveTo>
                  <a:cubicBezTo>
                    <a:pt x="28" y="25"/>
                    <a:pt x="28" y="24"/>
                    <a:pt x="28" y="23"/>
                  </a:cubicBezTo>
                  <a:cubicBezTo>
                    <a:pt x="31" y="21"/>
                    <a:pt x="35" y="19"/>
                    <a:pt x="39" y="18"/>
                  </a:cubicBezTo>
                  <a:cubicBezTo>
                    <a:pt x="35" y="20"/>
                    <a:pt x="32" y="23"/>
                    <a:pt x="28" y="25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9"/>
                  </a:cubicBezTo>
                  <a:cubicBezTo>
                    <a:pt x="12" y="28"/>
                    <a:pt x="14" y="25"/>
                    <a:pt x="17" y="23"/>
                  </a:cubicBezTo>
                  <a:cubicBezTo>
                    <a:pt x="21" y="21"/>
                    <a:pt x="19" y="22"/>
                    <a:pt x="17" y="24"/>
                  </a:cubicBezTo>
                  <a:cubicBezTo>
                    <a:pt x="15" y="26"/>
                    <a:pt x="13" y="28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lose/>
                  <a:moveTo>
                    <a:pt x="10" y="27"/>
                  </a:moveTo>
                  <a:cubicBezTo>
                    <a:pt x="9" y="27"/>
                    <a:pt x="9" y="27"/>
                    <a:pt x="10" y="26"/>
                  </a:cubicBezTo>
                  <a:cubicBezTo>
                    <a:pt x="11" y="26"/>
                    <a:pt x="12" y="25"/>
                    <a:pt x="12" y="24"/>
                  </a:cubicBezTo>
                  <a:cubicBezTo>
                    <a:pt x="14" y="22"/>
                    <a:pt x="16" y="21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20" y="20"/>
                    <a:pt x="20" y="21"/>
                  </a:cubicBezTo>
                  <a:cubicBezTo>
                    <a:pt x="16" y="22"/>
                    <a:pt x="14" y="25"/>
                    <a:pt x="10" y="27"/>
                  </a:cubicBezTo>
                  <a:close/>
                  <a:moveTo>
                    <a:pt x="7" y="26"/>
                  </a:moveTo>
                  <a:cubicBezTo>
                    <a:pt x="11" y="25"/>
                    <a:pt x="13" y="22"/>
                    <a:pt x="17" y="20"/>
                  </a:cubicBezTo>
                  <a:cubicBezTo>
                    <a:pt x="14" y="21"/>
                    <a:pt x="10" y="25"/>
                    <a:pt x="8" y="28"/>
                  </a:cubicBezTo>
                  <a:cubicBezTo>
                    <a:pt x="8" y="27"/>
                    <a:pt x="7" y="27"/>
                    <a:pt x="7" y="26"/>
                  </a:cubicBezTo>
                  <a:close/>
                  <a:moveTo>
                    <a:pt x="13" y="35"/>
                  </a:moveTo>
                  <a:cubicBezTo>
                    <a:pt x="10" y="37"/>
                    <a:pt x="6" y="39"/>
                    <a:pt x="3" y="42"/>
                  </a:cubicBezTo>
                  <a:cubicBezTo>
                    <a:pt x="4" y="38"/>
                    <a:pt x="9" y="35"/>
                    <a:pt x="13" y="35"/>
                  </a:cubicBezTo>
                  <a:close/>
                  <a:moveTo>
                    <a:pt x="16" y="57"/>
                  </a:moveTo>
                  <a:cubicBezTo>
                    <a:pt x="14" y="59"/>
                    <a:pt x="13" y="60"/>
                    <a:pt x="11" y="62"/>
                  </a:cubicBezTo>
                  <a:cubicBezTo>
                    <a:pt x="11" y="61"/>
                    <a:pt x="12" y="61"/>
                    <a:pt x="12" y="61"/>
                  </a:cubicBezTo>
                  <a:cubicBezTo>
                    <a:pt x="13" y="59"/>
                    <a:pt x="14" y="58"/>
                    <a:pt x="16" y="57"/>
                  </a:cubicBezTo>
                  <a:close/>
                  <a:moveTo>
                    <a:pt x="19" y="71"/>
                  </a:moveTo>
                  <a:cubicBezTo>
                    <a:pt x="25" y="67"/>
                    <a:pt x="33" y="64"/>
                    <a:pt x="39" y="61"/>
                  </a:cubicBezTo>
                  <a:cubicBezTo>
                    <a:pt x="47" y="57"/>
                    <a:pt x="54" y="53"/>
                    <a:pt x="62" y="49"/>
                  </a:cubicBezTo>
                  <a:cubicBezTo>
                    <a:pt x="70" y="45"/>
                    <a:pt x="78" y="42"/>
                    <a:pt x="86" y="39"/>
                  </a:cubicBezTo>
                  <a:cubicBezTo>
                    <a:pt x="94" y="35"/>
                    <a:pt x="102" y="31"/>
                    <a:pt x="110" y="28"/>
                  </a:cubicBezTo>
                  <a:cubicBezTo>
                    <a:pt x="111" y="27"/>
                    <a:pt x="112" y="27"/>
                    <a:pt x="110" y="28"/>
                  </a:cubicBezTo>
                  <a:cubicBezTo>
                    <a:pt x="108" y="29"/>
                    <a:pt x="106" y="30"/>
                    <a:pt x="104" y="31"/>
                  </a:cubicBezTo>
                  <a:cubicBezTo>
                    <a:pt x="101" y="33"/>
                    <a:pt x="97" y="35"/>
                    <a:pt x="94" y="37"/>
                  </a:cubicBezTo>
                  <a:cubicBezTo>
                    <a:pt x="86" y="40"/>
                    <a:pt x="79" y="43"/>
                    <a:pt x="72" y="48"/>
                  </a:cubicBezTo>
                  <a:cubicBezTo>
                    <a:pt x="65" y="52"/>
                    <a:pt x="57" y="55"/>
                    <a:pt x="50" y="59"/>
                  </a:cubicBezTo>
                  <a:cubicBezTo>
                    <a:pt x="42" y="63"/>
                    <a:pt x="34" y="66"/>
                    <a:pt x="27" y="71"/>
                  </a:cubicBezTo>
                  <a:cubicBezTo>
                    <a:pt x="25" y="72"/>
                    <a:pt x="22" y="72"/>
                    <a:pt x="19" y="71"/>
                  </a:cubicBezTo>
                  <a:close/>
                  <a:moveTo>
                    <a:pt x="114" y="31"/>
                  </a:moveTo>
                  <a:cubicBezTo>
                    <a:pt x="112" y="32"/>
                    <a:pt x="109" y="34"/>
                    <a:pt x="107" y="36"/>
                  </a:cubicBezTo>
                  <a:cubicBezTo>
                    <a:pt x="101" y="40"/>
                    <a:pt x="94" y="43"/>
                    <a:pt x="87" y="46"/>
                  </a:cubicBezTo>
                  <a:cubicBezTo>
                    <a:pt x="73" y="52"/>
                    <a:pt x="60" y="59"/>
                    <a:pt x="47" y="65"/>
                  </a:cubicBezTo>
                  <a:cubicBezTo>
                    <a:pt x="45" y="66"/>
                    <a:pt x="43" y="67"/>
                    <a:pt x="42" y="68"/>
                  </a:cubicBezTo>
                  <a:cubicBezTo>
                    <a:pt x="40" y="69"/>
                    <a:pt x="38" y="69"/>
                    <a:pt x="36" y="70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9" y="68"/>
                    <a:pt x="42" y="67"/>
                    <a:pt x="45" y="66"/>
                  </a:cubicBezTo>
                  <a:cubicBezTo>
                    <a:pt x="52" y="62"/>
                    <a:pt x="59" y="59"/>
                    <a:pt x="66" y="55"/>
                  </a:cubicBezTo>
                  <a:cubicBezTo>
                    <a:pt x="80" y="49"/>
                    <a:pt x="94" y="42"/>
                    <a:pt x="107" y="35"/>
                  </a:cubicBezTo>
                  <a:cubicBezTo>
                    <a:pt x="110" y="34"/>
                    <a:pt x="112" y="32"/>
                    <a:pt x="114" y="31"/>
                  </a:cubicBezTo>
                  <a:cubicBezTo>
                    <a:pt x="114" y="31"/>
                    <a:pt x="114" y="31"/>
                    <a:pt x="114" y="31"/>
                  </a:cubicBezTo>
                  <a:close/>
                  <a:moveTo>
                    <a:pt x="126" y="35"/>
                  </a:moveTo>
                  <a:cubicBezTo>
                    <a:pt x="126" y="36"/>
                    <a:pt x="127" y="37"/>
                    <a:pt x="127" y="38"/>
                  </a:cubicBezTo>
                  <a:cubicBezTo>
                    <a:pt x="111" y="45"/>
                    <a:pt x="94" y="50"/>
                    <a:pt x="78" y="57"/>
                  </a:cubicBezTo>
                  <a:cubicBezTo>
                    <a:pt x="70" y="61"/>
                    <a:pt x="62" y="65"/>
                    <a:pt x="53" y="69"/>
                  </a:cubicBezTo>
                  <a:cubicBezTo>
                    <a:pt x="49" y="70"/>
                    <a:pt x="46" y="72"/>
                    <a:pt x="42" y="74"/>
                  </a:cubicBezTo>
                  <a:cubicBezTo>
                    <a:pt x="54" y="67"/>
                    <a:pt x="67" y="61"/>
                    <a:pt x="80" y="55"/>
                  </a:cubicBezTo>
                  <a:cubicBezTo>
                    <a:pt x="95" y="48"/>
                    <a:pt x="111" y="44"/>
                    <a:pt x="126" y="35"/>
                  </a:cubicBezTo>
                  <a:close/>
                  <a:moveTo>
                    <a:pt x="73" y="74"/>
                  </a:moveTo>
                  <a:cubicBezTo>
                    <a:pt x="73" y="74"/>
                    <a:pt x="72" y="73"/>
                    <a:pt x="72" y="72"/>
                  </a:cubicBezTo>
                  <a:cubicBezTo>
                    <a:pt x="76" y="71"/>
                    <a:pt x="80" y="69"/>
                    <a:pt x="84" y="68"/>
                  </a:cubicBezTo>
                  <a:cubicBezTo>
                    <a:pt x="94" y="64"/>
                    <a:pt x="105" y="62"/>
                    <a:pt x="115" y="57"/>
                  </a:cubicBezTo>
                  <a:cubicBezTo>
                    <a:pt x="117" y="56"/>
                    <a:pt x="120" y="55"/>
                    <a:pt x="123" y="54"/>
                  </a:cubicBezTo>
                  <a:cubicBezTo>
                    <a:pt x="120" y="55"/>
                    <a:pt x="118" y="56"/>
                    <a:pt x="116" y="57"/>
                  </a:cubicBezTo>
                  <a:cubicBezTo>
                    <a:pt x="111" y="59"/>
                    <a:pt x="107" y="60"/>
                    <a:pt x="103" y="62"/>
                  </a:cubicBezTo>
                  <a:cubicBezTo>
                    <a:pt x="97" y="65"/>
                    <a:pt x="92" y="67"/>
                    <a:pt x="87" y="69"/>
                  </a:cubicBezTo>
                  <a:cubicBezTo>
                    <a:pt x="82" y="71"/>
                    <a:pt x="78" y="72"/>
                    <a:pt x="73" y="74"/>
                  </a:cubicBezTo>
                  <a:close/>
                  <a:moveTo>
                    <a:pt x="52" y="75"/>
                  </a:moveTo>
                  <a:cubicBezTo>
                    <a:pt x="55" y="75"/>
                    <a:pt x="59" y="74"/>
                    <a:pt x="62" y="72"/>
                  </a:cubicBezTo>
                  <a:cubicBezTo>
                    <a:pt x="68" y="69"/>
                    <a:pt x="74" y="67"/>
                    <a:pt x="80" y="65"/>
                  </a:cubicBezTo>
                  <a:cubicBezTo>
                    <a:pt x="92" y="60"/>
                    <a:pt x="105" y="55"/>
                    <a:pt x="118" y="51"/>
                  </a:cubicBezTo>
                  <a:cubicBezTo>
                    <a:pt x="108" y="54"/>
                    <a:pt x="97" y="59"/>
                    <a:pt x="87" y="64"/>
                  </a:cubicBezTo>
                  <a:cubicBezTo>
                    <a:pt x="76" y="69"/>
                    <a:pt x="65" y="72"/>
                    <a:pt x="54" y="78"/>
                  </a:cubicBezTo>
                  <a:cubicBezTo>
                    <a:pt x="53" y="77"/>
                    <a:pt x="52" y="76"/>
                    <a:pt x="52" y="75"/>
                  </a:cubicBezTo>
                  <a:close/>
                  <a:moveTo>
                    <a:pt x="54" y="78"/>
                  </a:moveTo>
                  <a:cubicBezTo>
                    <a:pt x="59" y="76"/>
                    <a:pt x="64" y="74"/>
                    <a:pt x="69" y="72"/>
                  </a:cubicBezTo>
                  <a:cubicBezTo>
                    <a:pt x="69" y="73"/>
                    <a:pt x="69" y="73"/>
                    <a:pt x="69" y="73"/>
                  </a:cubicBezTo>
                  <a:cubicBezTo>
                    <a:pt x="64" y="75"/>
                    <a:pt x="59" y="76"/>
                    <a:pt x="54" y="78"/>
                  </a:cubicBezTo>
                  <a:close/>
                  <a:moveTo>
                    <a:pt x="108" y="59"/>
                  </a:moveTo>
                  <a:cubicBezTo>
                    <a:pt x="102" y="61"/>
                    <a:pt x="96" y="63"/>
                    <a:pt x="90" y="65"/>
                  </a:cubicBezTo>
                  <a:cubicBezTo>
                    <a:pt x="84" y="67"/>
                    <a:pt x="77" y="70"/>
                    <a:pt x="71" y="72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77" y="69"/>
                    <a:pt x="82" y="67"/>
                    <a:pt x="88" y="64"/>
                  </a:cubicBezTo>
                  <a:cubicBezTo>
                    <a:pt x="93" y="62"/>
                    <a:pt x="99" y="60"/>
                    <a:pt x="105" y="57"/>
                  </a:cubicBezTo>
                  <a:cubicBezTo>
                    <a:pt x="110" y="55"/>
                    <a:pt x="116" y="54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2" y="51"/>
                    <a:pt x="123" y="52"/>
                    <a:pt x="123" y="53"/>
                  </a:cubicBezTo>
                  <a:cubicBezTo>
                    <a:pt x="118" y="54"/>
                    <a:pt x="113" y="57"/>
                    <a:pt x="108" y="59"/>
                  </a:cubicBezTo>
                  <a:close/>
                  <a:moveTo>
                    <a:pt x="120" y="48"/>
                  </a:moveTo>
                  <a:cubicBezTo>
                    <a:pt x="120" y="48"/>
                    <a:pt x="119" y="49"/>
                    <a:pt x="120" y="49"/>
                  </a:cubicBezTo>
                  <a:cubicBezTo>
                    <a:pt x="120" y="49"/>
                    <a:pt x="120" y="49"/>
                    <a:pt x="119" y="49"/>
                  </a:cubicBezTo>
                  <a:cubicBezTo>
                    <a:pt x="107" y="54"/>
                    <a:pt x="94" y="58"/>
                    <a:pt x="81" y="63"/>
                  </a:cubicBezTo>
                  <a:cubicBezTo>
                    <a:pt x="76" y="65"/>
                    <a:pt x="70" y="67"/>
                    <a:pt x="65" y="70"/>
                  </a:cubicBezTo>
                  <a:cubicBezTo>
                    <a:pt x="62" y="71"/>
                    <a:pt x="59" y="73"/>
                    <a:pt x="56" y="74"/>
                  </a:cubicBezTo>
                  <a:cubicBezTo>
                    <a:pt x="56" y="74"/>
                    <a:pt x="51" y="75"/>
                    <a:pt x="53" y="74"/>
                  </a:cubicBezTo>
                  <a:cubicBezTo>
                    <a:pt x="54" y="73"/>
                    <a:pt x="56" y="73"/>
                    <a:pt x="58" y="72"/>
                  </a:cubicBezTo>
                  <a:cubicBezTo>
                    <a:pt x="71" y="67"/>
                    <a:pt x="84" y="62"/>
                    <a:pt x="96" y="57"/>
                  </a:cubicBezTo>
                  <a:cubicBezTo>
                    <a:pt x="104" y="54"/>
                    <a:pt x="113" y="52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lose/>
                  <a:moveTo>
                    <a:pt x="126" y="43"/>
                  </a:moveTo>
                  <a:cubicBezTo>
                    <a:pt x="119" y="45"/>
                    <a:pt x="113" y="48"/>
                    <a:pt x="106" y="50"/>
                  </a:cubicBezTo>
                  <a:cubicBezTo>
                    <a:pt x="100" y="52"/>
                    <a:pt x="94" y="55"/>
                    <a:pt x="87" y="57"/>
                  </a:cubicBezTo>
                  <a:cubicBezTo>
                    <a:pt x="82" y="60"/>
                    <a:pt x="76" y="62"/>
                    <a:pt x="70" y="64"/>
                  </a:cubicBezTo>
                  <a:cubicBezTo>
                    <a:pt x="77" y="61"/>
                    <a:pt x="85" y="57"/>
                    <a:pt x="92" y="54"/>
                  </a:cubicBezTo>
                  <a:cubicBezTo>
                    <a:pt x="99" y="52"/>
                    <a:pt x="105" y="49"/>
                    <a:pt x="111" y="46"/>
                  </a:cubicBezTo>
                  <a:cubicBezTo>
                    <a:pt x="116" y="44"/>
                    <a:pt x="123" y="43"/>
                    <a:pt x="127" y="39"/>
                  </a:cubicBezTo>
                  <a:cubicBezTo>
                    <a:pt x="127" y="40"/>
                    <a:pt x="126" y="41"/>
                    <a:pt x="126" y="43"/>
                  </a:cubicBezTo>
                  <a:close/>
                  <a:moveTo>
                    <a:pt x="25" y="88"/>
                  </a:moveTo>
                  <a:cubicBezTo>
                    <a:pt x="26" y="88"/>
                    <a:pt x="26" y="88"/>
                    <a:pt x="26" y="88"/>
                  </a:cubicBezTo>
                  <a:cubicBezTo>
                    <a:pt x="26" y="89"/>
                    <a:pt x="25" y="89"/>
                    <a:pt x="25" y="89"/>
                  </a:cubicBezTo>
                  <a:cubicBezTo>
                    <a:pt x="25" y="89"/>
                    <a:pt x="25" y="89"/>
                    <a:pt x="25" y="88"/>
                  </a:cubicBezTo>
                  <a:close/>
                  <a:moveTo>
                    <a:pt x="30" y="87"/>
                  </a:moveTo>
                  <a:cubicBezTo>
                    <a:pt x="29" y="87"/>
                    <a:pt x="28" y="87"/>
                    <a:pt x="26" y="88"/>
                  </a:cubicBezTo>
                  <a:cubicBezTo>
                    <a:pt x="27" y="87"/>
                    <a:pt x="28" y="86"/>
                    <a:pt x="29" y="85"/>
                  </a:cubicBezTo>
                  <a:cubicBezTo>
                    <a:pt x="32" y="84"/>
                    <a:pt x="35" y="83"/>
                    <a:pt x="38" y="82"/>
                  </a:cubicBezTo>
                  <a:cubicBezTo>
                    <a:pt x="36" y="84"/>
                    <a:pt x="33" y="85"/>
                    <a:pt x="30" y="87"/>
                  </a:cubicBezTo>
                  <a:close/>
                  <a:moveTo>
                    <a:pt x="76" y="56"/>
                  </a:moveTo>
                  <a:cubicBezTo>
                    <a:pt x="61" y="62"/>
                    <a:pt x="47" y="70"/>
                    <a:pt x="34" y="78"/>
                  </a:cubicBezTo>
                  <a:cubicBezTo>
                    <a:pt x="34" y="77"/>
                    <a:pt x="35" y="75"/>
                    <a:pt x="35" y="74"/>
                  </a:cubicBezTo>
                  <a:cubicBezTo>
                    <a:pt x="51" y="66"/>
                    <a:pt x="67" y="59"/>
                    <a:pt x="83" y="52"/>
                  </a:cubicBezTo>
                  <a:cubicBezTo>
                    <a:pt x="91" y="49"/>
                    <a:pt x="99" y="46"/>
                    <a:pt x="108" y="43"/>
                  </a:cubicBezTo>
                  <a:cubicBezTo>
                    <a:pt x="111" y="41"/>
                    <a:pt x="115" y="40"/>
                    <a:pt x="119" y="38"/>
                  </a:cubicBezTo>
                  <a:cubicBezTo>
                    <a:pt x="119" y="38"/>
                    <a:pt x="119" y="38"/>
                    <a:pt x="120" y="38"/>
                  </a:cubicBezTo>
                  <a:cubicBezTo>
                    <a:pt x="106" y="45"/>
                    <a:pt x="90" y="49"/>
                    <a:pt x="76" y="56"/>
                  </a:cubicBezTo>
                  <a:close/>
                  <a:moveTo>
                    <a:pt x="36" y="73"/>
                  </a:moveTo>
                  <a:cubicBezTo>
                    <a:pt x="36" y="73"/>
                    <a:pt x="36" y="73"/>
                    <a:pt x="35" y="73"/>
                  </a:cubicBezTo>
                  <a:cubicBezTo>
                    <a:pt x="36" y="73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42" y="69"/>
                    <a:pt x="47" y="66"/>
                    <a:pt x="53" y="63"/>
                  </a:cubicBezTo>
                  <a:cubicBezTo>
                    <a:pt x="57" y="61"/>
                    <a:pt x="61" y="60"/>
                    <a:pt x="65" y="58"/>
                  </a:cubicBezTo>
                  <a:cubicBezTo>
                    <a:pt x="79" y="52"/>
                    <a:pt x="93" y="46"/>
                    <a:pt x="107" y="39"/>
                  </a:cubicBezTo>
                  <a:cubicBezTo>
                    <a:pt x="110" y="37"/>
                    <a:pt x="113" y="36"/>
                    <a:pt x="117" y="34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1" y="37"/>
                    <a:pt x="105" y="40"/>
                    <a:pt x="99" y="43"/>
                  </a:cubicBezTo>
                  <a:cubicBezTo>
                    <a:pt x="85" y="50"/>
                    <a:pt x="72" y="55"/>
                    <a:pt x="59" y="61"/>
                  </a:cubicBezTo>
                  <a:cubicBezTo>
                    <a:pt x="51" y="65"/>
                    <a:pt x="44" y="69"/>
                    <a:pt x="36" y="73"/>
                  </a:cubicBezTo>
                  <a:close/>
                  <a:moveTo>
                    <a:pt x="112" y="29"/>
                  </a:moveTo>
                  <a:cubicBezTo>
                    <a:pt x="112" y="29"/>
                    <a:pt x="112" y="30"/>
                    <a:pt x="112" y="30"/>
                  </a:cubicBezTo>
                  <a:cubicBezTo>
                    <a:pt x="112" y="30"/>
                    <a:pt x="112" y="31"/>
                    <a:pt x="113" y="31"/>
                  </a:cubicBezTo>
                  <a:cubicBezTo>
                    <a:pt x="108" y="33"/>
                    <a:pt x="104" y="36"/>
                    <a:pt x="99" y="39"/>
                  </a:cubicBezTo>
                  <a:cubicBezTo>
                    <a:pt x="91" y="43"/>
                    <a:pt x="84" y="46"/>
                    <a:pt x="76" y="50"/>
                  </a:cubicBezTo>
                  <a:cubicBezTo>
                    <a:pt x="68" y="54"/>
                    <a:pt x="60" y="57"/>
                    <a:pt x="52" y="61"/>
                  </a:cubicBezTo>
                  <a:cubicBezTo>
                    <a:pt x="47" y="64"/>
                    <a:pt x="41" y="67"/>
                    <a:pt x="35" y="69"/>
                  </a:cubicBezTo>
                  <a:cubicBezTo>
                    <a:pt x="35" y="69"/>
                    <a:pt x="34" y="69"/>
                    <a:pt x="34" y="69"/>
                  </a:cubicBezTo>
                  <a:cubicBezTo>
                    <a:pt x="33" y="70"/>
                    <a:pt x="31" y="70"/>
                    <a:pt x="30" y="71"/>
                  </a:cubicBezTo>
                  <a:cubicBezTo>
                    <a:pt x="32" y="70"/>
                    <a:pt x="35" y="68"/>
                    <a:pt x="37" y="66"/>
                  </a:cubicBezTo>
                  <a:cubicBezTo>
                    <a:pt x="41" y="65"/>
                    <a:pt x="45" y="63"/>
                    <a:pt x="48" y="61"/>
                  </a:cubicBezTo>
                  <a:cubicBezTo>
                    <a:pt x="56" y="57"/>
                    <a:pt x="63" y="53"/>
                    <a:pt x="71" y="49"/>
                  </a:cubicBezTo>
                  <a:cubicBezTo>
                    <a:pt x="78" y="45"/>
                    <a:pt x="85" y="41"/>
                    <a:pt x="93" y="38"/>
                  </a:cubicBezTo>
                  <a:cubicBezTo>
                    <a:pt x="99" y="35"/>
                    <a:pt x="107" y="31"/>
                    <a:pt x="113" y="27"/>
                  </a:cubicBezTo>
                  <a:cubicBezTo>
                    <a:pt x="113" y="28"/>
                    <a:pt x="112" y="28"/>
                    <a:pt x="112" y="29"/>
                  </a:cubicBezTo>
                  <a:close/>
                  <a:moveTo>
                    <a:pt x="40" y="80"/>
                  </a:moveTo>
                  <a:cubicBezTo>
                    <a:pt x="37" y="82"/>
                    <a:pt x="33" y="83"/>
                    <a:pt x="30" y="84"/>
                  </a:cubicBezTo>
                  <a:cubicBezTo>
                    <a:pt x="30" y="84"/>
                    <a:pt x="30" y="83"/>
                    <a:pt x="31" y="83"/>
                  </a:cubicBezTo>
                  <a:cubicBezTo>
                    <a:pt x="33" y="82"/>
                    <a:pt x="35" y="81"/>
                    <a:pt x="37" y="80"/>
                  </a:cubicBezTo>
                  <a:cubicBezTo>
                    <a:pt x="38" y="79"/>
                    <a:pt x="40" y="78"/>
                    <a:pt x="41" y="78"/>
                  </a:cubicBezTo>
                  <a:cubicBezTo>
                    <a:pt x="42" y="77"/>
                    <a:pt x="44" y="76"/>
                    <a:pt x="45" y="76"/>
                  </a:cubicBezTo>
                  <a:cubicBezTo>
                    <a:pt x="44" y="77"/>
                    <a:pt x="42" y="79"/>
                    <a:pt x="40" y="80"/>
                  </a:cubicBezTo>
                  <a:close/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1" y="76"/>
                    <a:pt x="37" y="80"/>
                    <a:pt x="31" y="82"/>
                  </a:cubicBezTo>
                  <a:cubicBezTo>
                    <a:pt x="32" y="81"/>
                    <a:pt x="32" y="80"/>
                    <a:pt x="33" y="79"/>
                  </a:cubicBezTo>
                  <a:cubicBezTo>
                    <a:pt x="38" y="77"/>
                    <a:pt x="43" y="74"/>
                    <a:pt x="49" y="72"/>
                  </a:cubicBezTo>
                  <a:cubicBezTo>
                    <a:pt x="55" y="69"/>
                    <a:pt x="62" y="65"/>
                    <a:pt x="69" y="62"/>
                  </a:cubicBezTo>
                  <a:cubicBezTo>
                    <a:pt x="83" y="56"/>
                    <a:pt x="97" y="50"/>
                    <a:pt x="112" y="45"/>
                  </a:cubicBezTo>
                  <a:cubicBezTo>
                    <a:pt x="115" y="44"/>
                    <a:pt x="118" y="42"/>
                    <a:pt x="121" y="41"/>
                  </a:cubicBezTo>
                  <a:cubicBezTo>
                    <a:pt x="122" y="41"/>
                    <a:pt x="124" y="40"/>
                    <a:pt x="126" y="39"/>
                  </a:cubicBezTo>
                  <a:cubicBezTo>
                    <a:pt x="128" y="38"/>
                    <a:pt x="121" y="42"/>
                    <a:pt x="122" y="41"/>
                  </a:cubicBezTo>
                  <a:cubicBezTo>
                    <a:pt x="115" y="44"/>
                    <a:pt x="108" y="47"/>
                    <a:pt x="101" y="50"/>
                  </a:cubicBezTo>
                  <a:cubicBezTo>
                    <a:pt x="87" y="56"/>
                    <a:pt x="73" y="61"/>
                    <a:pt x="60" y="68"/>
                  </a:cubicBezTo>
                  <a:cubicBezTo>
                    <a:pt x="60" y="68"/>
                    <a:pt x="59" y="68"/>
                    <a:pt x="59" y="68"/>
                  </a:cubicBezTo>
                  <a:cubicBezTo>
                    <a:pt x="56" y="70"/>
                    <a:pt x="53" y="71"/>
                    <a:pt x="50" y="73"/>
                  </a:cubicBezTo>
                  <a:cubicBezTo>
                    <a:pt x="50" y="72"/>
                    <a:pt x="50" y="72"/>
                    <a:pt x="49" y="72"/>
                  </a:cubicBezTo>
                  <a:cubicBezTo>
                    <a:pt x="49" y="72"/>
                    <a:pt x="48" y="72"/>
                    <a:pt x="48" y="73"/>
                  </a:cubicBezTo>
                  <a:cubicBezTo>
                    <a:pt x="47" y="73"/>
                    <a:pt x="47" y="74"/>
                    <a:pt x="46" y="75"/>
                  </a:cubicBezTo>
                  <a:close/>
                  <a:moveTo>
                    <a:pt x="51" y="73"/>
                  </a:moveTo>
                  <a:cubicBezTo>
                    <a:pt x="53" y="72"/>
                    <a:pt x="56" y="71"/>
                    <a:pt x="58" y="70"/>
                  </a:cubicBezTo>
                  <a:cubicBezTo>
                    <a:pt x="58" y="70"/>
                    <a:pt x="59" y="69"/>
                    <a:pt x="59" y="69"/>
                  </a:cubicBezTo>
                  <a:cubicBezTo>
                    <a:pt x="66" y="67"/>
                    <a:pt x="72" y="64"/>
                    <a:pt x="79" y="62"/>
                  </a:cubicBezTo>
                  <a:cubicBezTo>
                    <a:pt x="86" y="59"/>
                    <a:pt x="93" y="56"/>
                    <a:pt x="100" y="53"/>
                  </a:cubicBezTo>
                  <a:cubicBezTo>
                    <a:pt x="107" y="51"/>
                    <a:pt x="113" y="48"/>
                    <a:pt x="120" y="45"/>
                  </a:cubicBezTo>
                  <a:cubicBezTo>
                    <a:pt x="120" y="46"/>
                    <a:pt x="125" y="43"/>
                    <a:pt x="125" y="44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25" y="44"/>
                    <a:pt x="124" y="44"/>
                    <a:pt x="124" y="44"/>
                  </a:cubicBezTo>
                  <a:cubicBezTo>
                    <a:pt x="123" y="45"/>
                    <a:pt x="121" y="46"/>
                    <a:pt x="120" y="47"/>
                  </a:cubicBezTo>
                  <a:cubicBezTo>
                    <a:pt x="117" y="48"/>
                    <a:pt x="114" y="50"/>
                    <a:pt x="110" y="51"/>
                  </a:cubicBezTo>
                  <a:cubicBezTo>
                    <a:pt x="103" y="53"/>
                    <a:pt x="96" y="56"/>
                    <a:pt x="89" y="59"/>
                  </a:cubicBezTo>
                  <a:cubicBezTo>
                    <a:pt x="76" y="64"/>
                    <a:pt x="63" y="68"/>
                    <a:pt x="51" y="74"/>
                  </a:cubicBezTo>
                  <a:cubicBezTo>
                    <a:pt x="51" y="74"/>
                    <a:pt x="51" y="74"/>
                    <a:pt x="51" y="73"/>
                  </a:cubicBezTo>
                  <a:cubicBezTo>
                    <a:pt x="51" y="73"/>
                    <a:pt x="51" y="73"/>
                    <a:pt x="51" y="73"/>
                  </a:cubicBezTo>
                  <a:close/>
                  <a:moveTo>
                    <a:pt x="55" y="78"/>
                  </a:moveTo>
                  <a:cubicBezTo>
                    <a:pt x="59" y="77"/>
                    <a:pt x="63" y="75"/>
                    <a:pt x="67" y="74"/>
                  </a:cubicBezTo>
                  <a:cubicBezTo>
                    <a:pt x="68" y="74"/>
                    <a:pt x="68" y="74"/>
                    <a:pt x="68" y="73"/>
                  </a:cubicBezTo>
                  <a:cubicBezTo>
                    <a:pt x="65" y="78"/>
                    <a:pt x="59" y="81"/>
                    <a:pt x="55" y="78"/>
                  </a:cubicBezTo>
                  <a:close/>
                  <a:moveTo>
                    <a:pt x="74" y="75"/>
                  </a:moveTo>
                  <a:cubicBezTo>
                    <a:pt x="83" y="72"/>
                    <a:pt x="91" y="69"/>
                    <a:pt x="100" y="67"/>
                  </a:cubicBezTo>
                  <a:cubicBezTo>
                    <a:pt x="104" y="65"/>
                    <a:pt x="108" y="64"/>
                    <a:pt x="113" y="62"/>
                  </a:cubicBezTo>
                  <a:cubicBezTo>
                    <a:pt x="115" y="61"/>
                    <a:pt x="117" y="60"/>
                    <a:pt x="120" y="60"/>
                  </a:cubicBezTo>
                  <a:cubicBezTo>
                    <a:pt x="120" y="59"/>
                    <a:pt x="125" y="57"/>
                    <a:pt x="122" y="59"/>
                  </a:cubicBezTo>
                  <a:cubicBezTo>
                    <a:pt x="112" y="64"/>
                    <a:pt x="102" y="67"/>
                    <a:pt x="92" y="71"/>
                  </a:cubicBezTo>
                  <a:cubicBezTo>
                    <a:pt x="92" y="71"/>
                    <a:pt x="92" y="72"/>
                    <a:pt x="91" y="72"/>
                  </a:cubicBezTo>
                  <a:cubicBezTo>
                    <a:pt x="87" y="74"/>
                    <a:pt x="82" y="76"/>
                    <a:pt x="78" y="78"/>
                  </a:cubicBezTo>
                  <a:cubicBezTo>
                    <a:pt x="76" y="78"/>
                    <a:pt x="75" y="76"/>
                    <a:pt x="74" y="75"/>
                  </a:cubicBezTo>
                  <a:close/>
                  <a:moveTo>
                    <a:pt x="110" y="69"/>
                  </a:moveTo>
                  <a:cubicBezTo>
                    <a:pt x="110" y="69"/>
                    <a:pt x="109" y="69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12" y="67"/>
                    <a:pt x="115" y="66"/>
                    <a:pt x="118" y="65"/>
                  </a:cubicBezTo>
                  <a:cubicBezTo>
                    <a:pt x="119" y="64"/>
                    <a:pt x="120" y="64"/>
                    <a:pt x="121" y="63"/>
                  </a:cubicBezTo>
                  <a:cubicBezTo>
                    <a:pt x="124" y="62"/>
                    <a:pt x="121" y="64"/>
                    <a:pt x="120" y="65"/>
                  </a:cubicBezTo>
                  <a:cubicBezTo>
                    <a:pt x="117" y="67"/>
                    <a:pt x="113" y="66"/>
                    <a:pt x="110" y="69"/>
                  </a:cubicBezTo>
                  <a:close/>
                  <a:moveTo>
                    <a:pt x="123" y="62"/>
                  </a:moveTo>
                  <a:cubicBezTo>
                    <a:pt x="121" y="62"/>
                    <a:pt x="119" y="64"/>
                    <a:pt x="117" y="64"/>
                  </a:cubicBezTo>
                  <a:cubicBezTo>
                    <a:pt x="114" y="65"/>
                    <a:pt x="111" y="66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7"/>
                    <a:pt x="107" y="67"/>
                    <a:pt x="107" y="67"/>
                  </a:cubicBezTo>
                  <a:cubicBezTo>
                    <a:pt x="106" y="67"/>
                    <a:pt x="106" y="67"/>
                    <a:pt x="105" y="68"/>
                  </a:cubicBezTo>
                  <a:cubicBezTo>
                    <a:pt x="105" y="68"/>
                    <a:pt x="105" y="68"/>
                    <a:pt x="104" y="68"/>
                  </a:cubicBezTo>
                  <a:cubicBezTo>
                    <a:pt x="106" y="67"/>
                    <a:pt x="107" y="67"/>
                    <a:pt x="109" y="66"/>
                  </a:cubicBezTo>
                  <a:cubicBezTo>
                    <a:pt x="112" y="65"/>
                    <a:pt x="116" y="63"/>
                    <a:pt x="119" y="61"/>
                  </a:cubicBezTo>
                  <a:cubicBezTo>
                    <a:pt x="121" y="60"/>
                    <a:pt x="123" y="60"/>
                    <a:pt x="124" y="58"/>
                  </a:cubicBezTo>
                  <a:cubicBezTo>
                    <a:pt x="124" y="60"/>
                    <a:pt x="124" y="61"/>
                    <a:pt x="123" y="62"/>
                  </a:cubicBezTo>
                  <a:cubicBezTo>
                    <a:pt x="123" y="62"/>
                    <a:pt x="123" y="62"/>
                    <a:pt x="123" y="62"/>
                  </a:cubicBezTo>
                  <a:close/>
                  <a:moveTo>
                    <a:pt x="97" y="74"/>
                  </a:moveTo>
                  <a:cubicBezTo>
                    <a:pt x="96" y="73"/>
                    <a:pt x="95" y="73"/>
                    <a:pt x="95" y="72"/>
                  </a:cubicBezTo>
                  <a:cubicBezTo>
                    <a:pt x="95" y="72"/>
                    <a:pt x="96" y="72"/>
                    <a:pt x="97" y="71"/>
                  </a:cubicBezTo>
                  <a:cubicBezTo>
                    <a:pt x="99" y="71"/>
                    <a:pt x="101" y="70"/>
                    <a:pt x="103" y="69"/>
                  </a:cubicBezTo>
                  <a:cubicBezTo>
                    <a:pt x="104" y="68"/>
                    <a:pt x="105" y="69"/>
                    <a:pt x="103" y="70"/>
                  </a:cubicBezTo>
                  <a:cubicBezTo>
                    <a:pt x="101" y="71"/>
                    <a:pt x="99" y="72"/>
                    <a:pt x="97" y="73"/>
                  </a:cubicBezTo>
                  <a:cubicBezTo>
                    <a:pt x="97" y="73"/>
                    <a:pt x="97" y="74"/>
                    <a:pt x="97" y="74"/>
                  </a:cubicBezTo>
                  <a:close/>
                  <a:moveTo>
                    <a:pt x="100" y="72"/>
                  </a:moveTo>
                  <a:cubicBezTo>
                    <a:pt x="102" y="71"/>
                    <a:pt x="104" y="71"/>
                    <a:pt x="105" y="70"/>
                  </a:cubicBezTo>
                  <a:cubicBezTo>
                    <a:pt x="105" y="70"/>
                    <a:pt x="105" y="71"/>
                    <a:pt x="105" y="71"/>
                  </a:cubicBezTo>
                  <a:cubicBezTo>
                    <a:pt x="104" y="72"/>
                    <a:pt x="103" y="72"/>
                    <a:pt x="101" y="72"/>
                  </a:cubicBezTo>
                  <a:cubicBezTo>
                    <a:pt x="100" y="73"/>
                    <a:pt x="97" y="74"/>
                    <a:pt x="100" y="72"/>
                  </a:cubicBezTo>
                  <a:close/>
                  <a:moveTo>
                    <a:pt x="82" y="80"/>
                  </a:moveTo>
                  <a:cubicBezTo>
                    <a:pt x="81" y="80"/>
                    <a:pt x="80" y="80"/>
                    <a:pt x="79" y="79"/>
                  </a:cubicBezTo>
                  <a:cubicBezTo>
                    <a:pt x="82" y="77"/>
                    <a:pt x="86" y="76"/>
                    <a:pt x="90" y="74"/>
                  </a:cubicBezTo>
                  <a:cubicBezTo>
                    <a:pt x="88" y="77"/>
                    <a:pt x="85" y="79"/>
                    <a:pt x="82" y="80"/>
                  </a:cubicBezTo>
                  <a:close/>
                  <a:moveTo>
                    <a:pt x="98" y="74"/>
                  </a:moveTo>
                  <a:cubicBezTo>
                    <a:pt x="100" y="73"/>
                    <a:pt x="103" y="73"/>
                    <a:pt x="105" y="72"/>
                  </a:cubicBezTo>
                  <a:cubicBezTo>
                    <a:pt x="104" y="74"/>
                    <a:pt x="101" y="74"/>
                    <a:pt x="98" y="74"/>
                  </a:cubicBezTo>
                  <a:close/>
                  <a:moveTo>
                    <a:pt x="113" y="70"/>
                  </a:moveTo>
                  <a:cubicBezTo>
                    <a:pt x="114" y="69"/>
                    <a:pt x="116" y="69"/>
                    <a:pt x="117" y="69"/>
                  </a:cubicBezTo>
                  <a:cubicBezTo>
                    <a:pt x="116" y="69"/>
                    <a:pt x="114" y="70"/>
                    <a:pt x="113" y="70"/>
                  </a:cubicBezTo>
                  <a:close/>
                  <a:moveTo>
                    <a:pt x="119" y="68"/>
                  </a:moveTo>
                  <a:cubicBezTo>
                    <a:pt x="119" y="68"/>
                    <a:pt x="119" y="68"/>
                    <a:pt x="119" y="68"/>
                  </a:cubicBezTo>
                  <a:cubicBezTo>
                    <a:pt x="116" y="68"/>
                    <a:pt x="114" y="69"/>
                    <a:pt x="111" y="69"/>
                  </a:cubicBezTo>
                  <a:cubicBezTo>
                    <a:pt x="114" y="67"/>
                    <a:pt x="119" y="67"/>
                    <a:pt x="122" y="64"/>
                  </a:cubicBezTo>
                  <a:cubicBezTo>
                    <a:pt x="121" y="65"/>
                    <a:pt x="120" y="67"/>
                    <a:pt x="119" y="68"/>
                  </a:cubicBezTo>
                  <a:close/>
                  <a:moveTo>
                    <a:pt x="124" y="57"/>
                  </a:moveTo>
                  <a:cubicBezTo>
                    <a:pt x="115" y="60"/>
                    <a:pt x="106" y="64"/>
                    <a:pt x="96" y="67"/>
                  </a:cubicBezTo>
                  <a:cubicBezTo>
                    <a:pt x="93" y="68"/>
                    <a:pt x="89" y="69"/>
                    <a:pt x="86" y="71"/>
                  </a:cubicBezTo>
                  <a:cubicBezTo>
                    <a:pt x="92" y="68"/>
                    <a:pt x="97" y="65"/>
                    <a:pt x="103" y="63"/>
                  </a:cubicBezTo>
                  <a:cubicBezTo>
                    <a:pt x="110" y="60"/>
                    <a:pt x="118" y="58"/>
                    <a:pt x="124" y="54"/>
                  </a:cubicBezTo>
                  <a:cubicBezTo>
                    <a:pt x="124" y="55"/>
                    <a:pt x="124" y="56"/>
                    <a:pt x="124" y="57"/>
                  </a:cubicBezTo>
                  <a:close/>
                  <a:moveTo>
                    <a:pt x="126" y="35"/>
                  </a:moveTo>
                  <a:cubicBezTo>
                    <a:pt x="110" y="42"/>
                    <a:pt x="94" y="47"/>
                    <a:pt x="78" y="54"/>
                  </a:cubicBezTo>
                  <a:cubicBezTo>
                    <a:pt x="73" y="56"/>
                    <a:pt x="67" y="59"/>
                    <a:pt x="62" y="61"/>
                  </a:cubicBezTo>
                  <a:cubicBezTo>
                    <a:pt x="68" y="58"/>
                    <a:pt x="74" y="55"/>
                    <a:pt x="80" y="52"/>
                  </a:cubicBezTo>
                  <a:cubicBezTo>
                    <a:pt x="95" y="46"/>
                    <a:pt x="109" y="40"/>
                    <a:pt x="122" y="31"/>
                  </a:cubicBezTo>
                  <a:cubicBezTo>
                    <a:pt x="123" y="32"/>
                    <a:pt x="125" y="33"/>
                    <a:pt x="126" y="35"/>
                  </a:cubicBezTo>
                  <a:close/>
                  <a:moveTo>
                    <a:pt x="121" y="31"/>
                  </a:moveTo>
                  <a:cubicBezTo>
                    <a:pt x="114" y="34"/>
                    <a:pt x="108" y="38"/>
                    <a:pt x="101" y="41"/>
                  </a:cubicBezTo>
                  <a:cubicBezTo>
                    <a:pt x="94" y="44"/>
                    <a:pt x="86" y="48"/>
                    <a:pt x="78" y="51"/>
                  </a:cubicBezTo>
                  <a:cubicBezTo>
                    <a:pt x="76" y="52"/>
                    <a:pt x="74" y="53"/>
                    <a:pt x="73" y="54"/>
                  </a:cubicBezTo>
                  <a:cubicBezTo>
                    <a:pt x="74" y="53"/>
                    <a:pt x="75" y="53"/>
                    <a:pt x="76" y="52"/>
                  </a:cubicBezTo>
                  <a:cubicBezTo>
                    <a:pt x="83" y="49"/>
                    <a:pt x="90" y="46"/>
                    <a:pt x="97" y="43"/>
                  </a:cubicBezTo>
                  <a:cubicBezTo>
                    <a:pt x="104" y="39"/>
                    <a:pt x="110" y="34"/>
                    <a:pt x="116" y="30"/>
                  </a:cubicBezTo>
                  <a:cubicBezTo>
                    <a:pt x="118" y="30"/>
                    <a:pt x="120" y="30"/>
                    <a:pt x="121" y="31"/>
                  </a:cubicBezTo>
                  <a:close/>
                  <a:moveTo>
                    <a:pt x="113" y="26"/>
                  </a:moveTo>
                  <a:cubicBezTo>
                    <a:pt x="113" y="26"/>
                    <a:pt x="113" y="26"/>
                    <a:pt x="113" y="26"/>
                  </a:cubicBezTo>
                  <a:cubicBezTo>
                    <a:pt x="105" y="29"/>
                    <a:pt x="97" y="33"/>
                    <a:pt x="89" y="36"/>
                  </a:cubicBezTo>
                  <a:cubicBezTo>
                    <a:pt x="81" y="40"/>
                    <a:pt x="73" y="43"/>
                    <a:pt x="65" y="47"/>
                  </a:cubicBezTo>
                  <a:cubicBezTo>
                    <a:pt x="56" y="51"/>
                    <a:pt x="47" y="56"/>
                    <a:pt x="39" y="61"/>
                  </a:cubicBezTo>
                  <a:cubicBezTo>
                    <a:pt x="32" y="64"/>
                    <a:pt x="24" y="66"/>
                    <a:pt x="18" y="71"/>
                  </a:cubicBezTo>
                  <a:cubicBezTo>
                    <a:pt x="17" y="71"/>
                    <a:pt x="17" y="71"/>
                    <a:pt x="16" y="70"/>
                  </a:cubicBezTo>
                  <a:cubicBezTo>
                    <a:pt x="31" y="60"/>
                    <a:pt x="47" y="52"/>
                    <a:pt x="63" y="44"/>
                  </a:cubicBezTo>
                  <a:cubicBezTo>
                    <a:pt x="72" y="40"/>
                    <a:pt x="82" y="35"/>
                    <a:pt x="91" y="31"/>
                  </a:cubicBezTo>
                  <a:cubicBezTo>
                    <a:pt x="98" y="28"/>
                    <a:pt x="107" y="24"/>
                    <a:pt x="113" y="19"/>
                  </a:cubicBezTo>
                  <a:cubicBezTo>
                    <a:pt x="114" y="21"/>
                    <a:pt x="114" y="24"/>
                    <a:pt x="113" y="26"/>
                  </a:cubicBezTo>
                  <a:close/>
                  <a:moveTo>
                    <a:pt x="112" y="18"/>
                  </a:moveTo>
                  <a:cubicBezTo>
                    <a:pt x="110" y="19"/>
                    <a:pt x="109" y="20"/>
                    <a:pt x="107" y="22"/>
                  </a:cubicBezTo>
                  <a:cubicBezTo>
                    <a:pt x="104" y="23"/>
                    <a:pt x="101" y="25"/>
                    <a:pt x="98" y="26"/>
                  </a:cubicBezTo>
                  <a:cubicBezTo>
                    <a:pt x="91" y="29"/>
                    <a:pt x="85" y="32"/>
                    <a:pt x="78" y="35"/>
                  </a:cubicBezTo>
                  <a:cubicBezTo>
                    <a:pt x="65" y="41"/>
                    <a:pt x="52" y="48"/>
                    <a:pt x="38" y="54"/>
                  </a:cubicBezTo>
                  <a:cubicBezTo>
                    <a:pt x="33" y="57"/>
                    <a:pt x="27" y="60"/>
                    <a:pt x="21" y="62"/>
                  </a:cubicBezTo>
                  <a:cubicBezTo>
                    <a:pt x="33" y="55"/>
                    <a:pt x="45" y="49"/>
                    <a:pt x="57" y="43"/>
                  </a:cubicBezTo>
                  <a:cubicBezTo>
                    <a:pt x="70" y="36"/>
                    <a:pt x="84" y="29"/>
                    <a:pt x="96" y="22"/>
                  </a:cubicBezTo>
                  <a:cubicBezTo>
                    <a:pt x="99" y="21"/>
                    <a:pt x="101" y="20"/>
                    <a:pt x="103" y="18"/>
                  </a:cubicBezTo>
                  <a:cubicBezTo>
                    <a:pt x="104" y="18"/>
                    <a:pt x="104" y="17"/>
                    <a:pt x="105" y="16"/>
                  </a:cubicBezTo>
                  <a:cubicBezTo>
                    <a:pt x="106" y="16"/>
                    <a:pt x="106" y="16"/>
                    <a:pt x="107" y="15"/>
                  </a:cubicBezTo>
                  <a:cubicBezTo>
                    <a:pt x="107" y="15"/>
                    <a:pt x="108" y="14"/>
                    <a:pt x="109" y="14"/>
                  </a:cubicBezTo>
                  <a:cubicBezTo>
                    <a:pt x="110" y="14"/>
                    <a:pt x="110" y="15"/>
                    <a:pt x="111" y="16"/>
                  </a:cubicBezTo>
                  <a:cubicBezTo>
                    <a:pt x="111" y="16"/>
                    <a:pt x="112" y="17"/>
                    <a:pt x="112" y="18"/>
                  </a:cubicBezTo>
                  <a:close/>
                  <a:moveTo>
                    <a:pt x="108" y="14"/>
                  </a:moveTo>
                  <a:cubicBezTo>
                    <a:pt x="108" y="14"/>
                    <a:pt x="108" y="14"/>
                    <a:pt x="10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6" y="15"/>
                    <a:pt x="104" y="16"/>
                    <a:pt x="103" y="17"/>
                  </a:cubicBezTo>
                  <a:cubicBezTo>
                    <a:pt x="97" y="20"/>
                    <a:pt x="91" y="24"/>
                    <a:pt x="85" y="27"/>
                  </a:cubicBezTo>
                  <a:cubicBezTo>
                    <a:pt x="72" y="33"/>
                    <a:pt x="59" y="38"/>
                    <a:pt x="47" y="45"/>
                  </a:cubicBezTo>
                  <a:cubicBezTo>
                    <a:pt x="40" y="49"/>
                    <a:pt x="34" y="52"/>
                    <a:pt x="28" y="56"/>
                  </a:cubicBezTo>
                  <a:cubicBezTo>
                    <a:pt x="25" y="57"/>
                    <a:pt x="23" y="58"/>
                    <a:pt x="21" y="59"/>
                  </a:cubicBezTo>
                  <a:cubicBezTo>
                    <a:pt x="42" y="44"/>
                    <a:pt x="65" y="34"/>
                    <a:pt x="88" y="20"/>
                  </a:cubicBezTo>
                  <a:cubicBezTo>
                    <a:pt x="89" y="20"/>
                    <a:pt x="91" y="19"/>
                    <a:pt x="92" y="18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4" y="17"/>
                    <a:pt x="95" y="17"/>
                    <a:pt x="95" y="17"/>
                  </a:cubicBezTo>
                  <a:cubicBezTo>
                    <a:pt x="99" y="14"/>
                    <a:pt x="104" y="12"/>
                    <a:pt x="108" y="14"/>
                  </a:cubicBezTo>
                  <a:close/>
                  <a:moveTo>
                    <a:pt x="84" y="6"/>
                  </a:moveTo>
                  <a:cubicBezTo>
                    <a:pt x="80" y="7"/>
                    <a:pt x="76" y="10"/>
                    <a:pt x="72" y="12"/>
                  </a:cubicBezTo>
                  <a:cubicBezTo>
                    <a:pt x="75" y="8"/>
                    <a:pt x="80" y="6"/>
                    <a:pt x="84" y="6"/>
                  </a:cubicBezTo>
                  <a:close/>
                  <a:moveTo>
                    <a:pt x="70" y="14"/>
                  </a:moveTo>
                  <a:cubicBezTo>
                    <a:pt x="65" y="18"/>
                    <a:pt x="59" y="21"/>
                    <a:pt x="53" y="25"/>
                  </a:cubicBezTo>
                  <a:cubicBezTo>
                    <a:pt x="41" y="32"/>
                    <a:pt x="28" y="38"/>
                    <a:pt x="15" y="45"/>
                  </a:cubicBezTo>
                  <a:cubicBezTo>
                    <a:pt x="12" y="47"/>
                    <a:pt x="10" y="49"/>
                    <a:pt x="7" y="50"/>
                  </a:cubicBezTo>
                  <a:cubicBezTo>
                    <a:pt x="10" y="49"/>
                    <a:pt x="13" y="46"/>
                    <a:pt x="15" y="44"/>
                  </a:cubicBezTo>
                  <a:cubicBezTo>
                    <a:pt x="21" y="40"/>
                    <a:pt x="26" y="36"/>
                    <a:pt x="33" y="33"/>
                  </a:cubicBezTo>
                  <a:cubicBezTo>
                    <a:pt x="39" y="30"/>
                    <a:pt x="46" y="26"/>
                    <a:pt x="52" y="22"/>
                  </a:cubicBezTo>
                  <a:cubicBezTo>
                    <a:pt x="57" y="20"/>
                    <a:pt x="61" y="16"/>
                    <a:pt x="66" y="13"/>
                  </a:cubicBezTo>
                  <a:cubicBezTo>
                    <a:pt x="67" y="13"/>
                    <a:pt x="67" y="13"/>
                    <a:pt x="67" y="12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9" y="12"/>
                    <a:pt x="69" y="13"/>
                    <a:pt x="69" y="13"/>
                  </a:cubicBezTo>
                  <a:cubicBezTo>
                    <a:pt x="69" y="14"/>
                    <a:pt x="70" y="14"/>
                    <a:pt x="70" y="14"/>
                  </a:cubicBezTo>
                  <a:close/>
                  <a:moveTo>
                    <a:pt x="57" y="5"/>
                  </a:moveTo>
                  <a:cubicBezTo>
                    <a:pt x="59" y="5"/>
                    <a:pt x="60" y="4"/>
                    <a:pt x="61" y="5"/>
                  </a:cubicBezTo>
                  <a:cubicBezTo>
                    <a:pt x="58" y="6"/>
                    <a:pt x="56" y="7"/>
                    <a:pt x="54" y="9"/>
                  </a:cubicBezTo>
                  <a:cubicBezTo>
                    <a:pt x="53" y="9"/>
                    <a:pt x="53" y="10"/>
                    <a:pt x="52" y="10"/>
                  </a:cubicBezTo>
                  <a:cubicBezTo>
                    <a:pt x="54" y="8"/>
                    <a:pt x="55" y="6"/>
                    <a:pt x="57" y="5"/>
                  </a:cubicBezTo>
                  <a:close/>
                  <a:moveTo>
                    <a:pt x="46" y="14"/>
                  </a:moveTo>
                  <a:cubicBezTo>
                    <a:pt x="45" y="14"/>
                    <a:pt x="45" y="15"/>
                    <a:pt x="44" y="15"/>
                  </a:cubicBezTo>
                  <a:cubicBezTo>
                    <a:pt x="39" y="18"/>
                    <a:pt x="33" y="19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32" y="19"/>
                    <a:pt x="38" y="15"/>
                    <a:pt x="42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7" y="12"/>
                    <a:pt x="33" y="14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6"/>
                    <a:pt x="29" y="16"/>
                  </a:cubicBezTo>
                  <a:cubicBezTo>
                    <a:pt x="30" y="15"/>
                    <a:pt x="31" y="14"/>
                    <a:pt x="32" y="14"/>
                  </a:cubicBezTo>
                  <a:cubicBezTo>
                    <a:pt x="34" y="12"/>
                    <a:pt x="37" y="11"/>
                    <a:pt x="39" y="9"/>
                  </a:cubicBezTo>
                  <a:cubicBezTo>
                    <a:pt x="42" y="9"/>
                    <a:pt x="44" y="11"/>
                    <a:pt x="46" y="14"/>
                  </a:cubicBezTo>
                  <a:close/>
                  <a:moveTo>
                    <a:pt x="34" y="10"/>
                  </a:moveTo>
                  <a:cubicBezTo>
                    <a:pt x="35" y="10"/>
                    <a:pt x="36" y="9"/>
                    <a:pt x="38" y="9"/>
                  </a:cubicBezTo>
                  <a:cubicBezTo>
                    <a:pt x="35" y="10"/>
                    <a:pt x="33" y="12"/>
                    <a:pt x="30" y="14"/>
                  </a:cubicBezTo>
                  <a:cubicBezTo>
                    <a:pt x="31" y="13"/>
                    <a:pt x="32" y="11"/>
                    <a:pt x="34" y="10"/>
                  </a:cubicBezTo>
                  <a:close/>
                  <a:moveTo>
                    <a:pt x="23" y="24"/>
                  </a:moveTo>
                  <a:cubicBezTo>
                    <a:pt x="20" y="25"/>
                    <a:pt x="17" y="27"/>
                    <a:pt x="14" y="29"/>
                  </a:cubicBezTo>
                  <a:cubicBezTo>
                    <a:pt x="10" y="31"/>
                    <a:pt x="15" y="26"/>
                    <a:pt x="16" y="26"/>
                  </a:cubicBezTo>
                  <a:cubicBezTo>
                    <a:pt x="18" y="24"/>
                    <a:pt x="19" y="23"/>
                    <a:pt x="21" y="21"/>
                  </a:cubicBezTo>
                  <a:cubicBezTo>
                    <a:pt x="21" y="22"/>
                    <a:pt x="22" y="23"/>
                    <a:pt x="23" y="24"/>
                  </a:cubicBezTo>
                  <a:close/>
                  <a:moveTo>
                    <a:pt x="13" y="18"/>
                  </a:moveTo>
                  <a:cubicBezTo>
                    <a:pt x="11" y="19"/>
                    <a:pt x="9" y="21"/>
                    <a:pt x="7" y="22"/>
                  </a:cubicBezTo>
                  <a:cubicBezTo>
                    <a:pt x="7" y="22"/>
                    <a:pt x="7" y="22"/>
                    <a:pt x="7" y="21"/>
                  </a:cubicBezTo>
                  <a:cubicBezTo>
                    <a:pt x="9" y="19"/>
                    <a:pt x="11" y="18"/>
                    <a:pt x="13" y="18"/>
                  </a:cubicBezTo>
                  <a:close/>
                </a:path>
              </a:pathLst>
            </a:custGeom>
            <a:blipFill dpi="0" rotWithShape="1">
              <a:blip r:embed="rId6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96" name="Freeform 90"/>
            <p:cNvSpPr>
              <a:spLocks noEditPoints="1"/>
            </p:cNvSpPr>
            <p:nvPr/>
          </p:nvSpPr>
          <p:spPr bwMode="auto">
            <a:xfrm>
              <a:off x="2844886" y="-746864"/>
              <a:ext cx="779463" cy="971550"/>
            </a:xfrm>
            <a:custGeom>
              <a:avLst/>
              <a:gdLst>
                <a:gd name="T0" fmla="*/ 196 w 268"/>
                <a:gd name="T1" fmla="*/ 288 h 334"/>
                <a:gd name="T2" fmla="*/ 192 w 268"/>
                <a:gd name="T3" fmla="*/ 88 h 334"/>
                <a:gd name="T4" fmla="*/ 172 w 268"/>
                <a:gd name="T5" fmla="*/ 88 h 334"/>
                <a:gd name="T6" fmla="*/ 201 w 268"/>
                <a:gd name="T7" fmla="*/ 244 h 334"/>
                <a:gd name="T8" fmla="*/ 263 w 268"/>
                <a:gd name="T9" fmla="*/ 254 h 334"/>
                <a:gd name="T10" fmla="*/ 211 w 268"/>
                <a:gd name="T11" fmla="*/ 300 h 334"/>
                <a:gd name="T12" fmla="*/ 246 w 268"/>
                <a:gd name="T13" fmla="*/ 271 h 334"/>
                <a:gd name="T14" fmla="*/ 245 w 268"/>
                <a:gd name="T15" fmla="*/ 215 h 334"/>
                <a:gd name="T16" fmla="*/ 204 w 268"/>
                <a:gd name="T17" fmla="*/ 199 h 334"/>
                <a:gd name="T18" fmla="*/ 210 w 268"/>
                <a:gd name="T19" fmla="*/ 221 h 334"/>
                <a:gd name="T20" fmla="*/ 206 w 268"/>
                <a:gd name="T21" fmla="*/ 167 h 334"/>
                <a:gd name="T22" fmla="*/ 238 w 268"/>
                <a:gd name="T23" fmla="*/ 165 h 334"/>
                <a:gd name="T24" fmla="*/ 219 w 268"/>
                <a:gd name="T25" fmla="*/ 176 h 334"/>
                <a:gd name="T26" fmla="*/ 203 w 268"/>
                <a:gd name="T27" fmla="*/ 212 h 334"/>
                <a:gd name="T28" fmla="*/ 216 w 268"/>
                <a:gd name="T29" fmla="*/ 266 h 334"/>
                <a:gd name="T30" fmla="*/ 231 w 268"/>
                <a:gd name="T31" fmla="*/ 237 h 334"/>
                <a:gd name="T32" fmla="*/ 207 w 268"/>
                <a:gd name="T33" fmla="*/ 158 h 334"/>
                <a:gd name="T34" fmla="*/ 159 w 268"/>
                <a:gd name="T35" fmla="*/ 313 h 334"/>
                <a:gd name="T36" fmla="*/ 133 w 268"/>
                <a:gd name="T37" fmla="*/ 306 h 334"/>
                <a:gd name="T38" fmla="*/ 166 w 268"/>
                <a:gd name="T39" fmla="*/ 259 h 334"/>
                <a:gd name="T40" fmla="*/ 156 w 268"/>
                <a:gd name="T41" fmla="*/ 224 h 334"/>
                <a:gd name="T42" fmla="*/ 98 w 268"/>
                <a:gd name="T43" fmla="*/ 284 h 334"/>
                <a:gd name="T44" fmla="*/ 109 w 268"/>
                <a:gd name="T45" fmla="*/ 265 h 334"/>
                <a:gd name="T46" fmla="*/ 169 w 268"/>
                <a:gd name="T47" fmla="*/ 240 h 334"/>
                <a:gd name="T48" fmla="*/ 174 w 268"/>
                <a:gd name="T49" fmla="*/ 201 h 334"/>
                <a:gd name="T50" fmla="*/ 130 w 268"/>
                <a:gd name="T51" fmla="*/ 215 h 334"/>
                <a:gd name="T52" fmla="*/ 129 w 268"/>
                <a:gd name="T53" fmla="*/ 194 h 334"/>
                <a:gd name="T54" fmla="*/ 138 w 268"/>
                <a:gd name="T55" fmla="*/ 178 h 334"/>
                <a:gd name="T56" fmla="*/ 126 w 268"/>
                <a:gd name="T57" fmla="*/ 191 h 334"/>
                <a:gd name="T58" fmla="*/ 118 w 268"/>
                <a:gd name="T59" fmla="*/ 184 h 334"/>
                <a:gd name="T60" fmla="*/ 176 w 268"/>
                <a:gd name="T61" fmla="*/ 167 h 334"/>
                <a:gd name="T62" fmla="*/ 160 w 268"/>
                <a:gd name="T63" fmla="*/ 174 h 334"/>
                <a:gd name="T64" fmla="*/ 97 w 268"/>
                <a:gd name="T65" fmla="*/ 201 h 334"/>
                <a:gd name="T66" fmla="*/ 170 w 268"/>
                <a:gd name="T67" fmla="*/ 256 h 334"/>
                <a:gd name="T68" fmla="*/ 134 w 268"/>
                <a:gd name="T69" fmla="*/ 304 h 334"/>
                <a:gd name="T70" fmla="*/ 163 w 268"/>
                <a:gd name="T71" fmla="*/ 304 h 334"/>
                <a:gd name="T72" fmla="*/ 193 w 268"/>
                <a:gd name="T73" fmla="*/ 312 h 334"/>
                <a:gd name="T74" fmla="*/ 258 w 268"/>
                <a:gd name="T75" fmla="*/ 275 h 334"/>
                <a:gd name="T76" fmla="*/ 207 w 268"/>
                <a:gd name="T77" fmla="*/ 260 h 334"/>
                <a:gd name="T78" fmla="*/ 106 w 268"/>
                <a:gd name="T79" fmla="*/ 133 h 334"/>
                <a:gd name="T80" fmla="*/ 30 w 268"/>
                <a:gd name="T81" fmla="*/ 256 h 334"/>
                <a:gd name="T82" fmla="*/ 48 w 268"/>
                <a:gd name="T83" fmla="*/ 76 h 334"/>
                <a:gd name="T84" fmla="*/ 121 w 268"/>
                <a:gd name="T85" fmla="*/ 15 h 334"/>
                <a:gd name="T86" fmla="*/ 99 w 268"/>
                <a:gd name="T87" fmla="*/ 46 h 334"/>
                <a:gd name="T88" fmla="*/ 139 w 268"/>
                <a:gd name="T89" fmla="*/ 36 h 334"/>
                <a:gd name="T90" fmla="*/ 38 w 268"/>
                <a:gd name="T91" fmla="*/ 168 h 334"/>
                <a:gd name="T92" fmla="*/ 14 w 268"/>
                <a:gd name="T93" fmla="*/ 153 h 334"/>
                <a:gd name="T94" fmla="*/ 41 w 268"/>
                <a:gd name="T95" fmla="*/ 123 h 334"/>
                <a:gd name="T96" fmla="*/ 34 w 268"/>
                <a:gd name="T97" fmla="*/ 154 h 334"/>
                <a:gd name="T98" fmla="*/ 37 w 268"/>
                <a:gd name="T99" fmla="*/ 105 h 334"/>
                <a:gd name="T100" fmla="*/ 35 w 268"/>
                <a:gd name="T101" fmla="*/ 86 h 334"/>
                <a:gd name="T102" fmla="*/ 23 w 268"/>
                <a:gd name="T103" fmla="*/ 120 h 334"/>
                <a:gd name="T104" fmla="*/ 27 w 268"/>
                <a:gd name="T105" fmla="*/ 140 h 334"/>
                <a:gd name="T106" fmla="*/ 21 w 268"/>
                <a:gd name="T107" fmla="*/ 178 h 334"/>
                <a:gd name="T108" fmla="*/ 8 w 268"/>
                <a:gd name="T109" fmla="*/ 209 h 334"/>
                <a:gd name="T110" fmla="*/ 19 w 268"/>
                <a:gd name="T111" fmla="*/ 214 h 334"/>
                <a:gd name="T112" fmla="*/ 36 w 268"/>
                <a:gd name="T113" fmla="*/ 182 h 334"/>
                <a:gd name="T114" fmla="*/ 9 w 268"/>
                <a:gd name="T115" fmla="*/ 205 h 334"/>
                <a:gd name="T116" fmla="*/ 31 w 268"/>
                <a:gd name="T117" fmla="*/ 230 h 334"/>
                <a:gd name="T118" fmla="*/ 33 w 268"/>
                <a:gd name="T119" fmla="*/ 250 h 334"/>
                <a:gd name="T120" fmla="*/ 145 w 268"/>
                <a:gd name="T121" fmla="*/ 30 h 334"/>
                <a:gd name="T122" fmla="*/ 5 w 268"/>
                <a:gd name="T123" fmla="*/ 257 h 334"/>
                <a:gd name="T124" fmla="*/ 80 w 268"/>
                <a:gd name="T125" fmla="*/ 29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8" h="334">
                  <a:moveTo>
                    <a:pt x="261" y="170"/>
                  </a:moveTo>
                  <a:cubicBezTo>
                    <a:pt x="261" y="170"/>
                    <a:pt x="261" y="170"/>
                    <a:pt x="261" y="169"/>
                  </a:cubicBezTo>
                  <a:cubicBezTo>
                    <a:pt x="261" y="168"/>
                    <a:pt x="261" y="166"/>
                    <a:pt x="261" y="164"/>
                  </a:cubicBezTo>
                  <a:cubicBezTo>
                    <a:pt x="259" y="151"/>
                    <a:pt x="256" y="139"/>
                    <a:pt x="251" y="127"/>
                  </a:cubicBezTo>
                  <a:cubicBezTo>
                    <a:pt x="250" y="124"/>
                    <a:pt x="249" y="121"/>
                    <a:pt x="248" y="119"/>
                  </a:cubicBezTo>
                  <a:cubicBezTo>
                    <a:pt x="248" y="119"/>
                    <a:pt x="248" y="118"/>
                    <a:pt x="247" y="118"/>
                  </a:cubicBezTo>
                  <a:cubicBezTo>
                    <a:pt x="238" y="98"/>
                    <a:pt x="223" y="82"/>
                    <a:pt x="206" y="68"/>
                  </a:cubicBezTo>
                  <a:cubicBezTo>
                    <a:pt x="190" y="56"/>
                    <a:pt x="172" y="47"/>
                    <a:pt x="153" y="42"/>
                  </a:cubicBezTo>
                  <a:cubicBezTo>
                    <a:pt x="152" y="38"/>
                    <a:pt x="152" y="33"/>
                    <a:pt x="148" y="29"/>
                  </a:cubicBezTo>
                  <a:cubicBezTo>
                    <a:pt x="144" y="25"/>
                    <a:pt x="138" y="26"/>
                    <a:pt x="132" y="24"/>
                  </a:cubicBezTo>
                  <a:cubicBezTo>
                    <a:pt x="124" y="23"/>
                    <a:pt x="124" y="10"/>
                    <a:pt x="118" y="6"/>
                  </a:cubicBezTo>
                  <a:cubicBezTo>
                    <a:pt x="110" y="0"/>
                    <a:pt x="103" y="8"/>
                    <a:pt x="100" y="14"/>
                  </a:cubicBezTo>
                  <a:cubicBezTo>
                    <a:pt x="97" y="19"/>
                    <a:pt x="93" y="24"/>
                    <a:pt x="91" y="30"/>
                  </a:cubicBezTo>
                  <a:cubicBezTo>
                    <a:pt x="88" y="36"/>
                    <a:pt x="89" y="41"/>
                    <a:pt x="90" y="47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76" y="49"/>
                    <a:pt x="64" y="52"/>
                    <a:pt x="53" y="59"/>
                  </a:cubicBezTo>
                  <a:cubicBezTo>
                    <a:pt x="43" y="66"/>
                    <a:pt x="36" y="76"/>
                    <a:pt x="32" y="86"/>
                  </a:cubicBezTo>
                  <a:cubicBezTo>
                    <a:pt x="26" y="99"/>
                    <a:pt x="23" y="113"/>
                    <a:pt x="19" y="127"/>
                  </a:cubicBezTo>
                  <a:cubicBezTo>
                    <a:pt x="14" y="142"/>
                    <a:pt x="10" y="157"/>
                    <a:pt x="8" y="172"/>
                  </a:cubicBezTo>
                  <a:cubicBezTo>
                    <a:pt x="5" y="187"/>
                    <a:pt x="5" y="201"/>
                    <a:pt x="5" y="216"/>
                  </a:cubicBezTo>
                  <a:cubicBezTo>
                    <a:pt x="5" y="224"/>
                    <a:pt x="3" y="231"/>
                    <a:pt x="2" y="239"/>
                  </a:cubicBezTo>
                  <a:cubicBezTo>
                    <a:pt x="0" y="245"/>
                    <a:pt x="0" y="251"/>
                    <a:pt x="1" y="257"/>
                  </a:cubicBezTo>
                  <a:cubicBezTo>
                    <a:pt x="3" y="262"/>
                    <a:pt x="8" y="267"/>
                    <a:pt x="13" y="268"/>
                  </a:cubicBezTo>
                  <a:cubicBezTo>
                    <a:pt x="13" y="269"/>
                    <a:pt x="13" y="269"/>
                    <a:pt x="13" y="269"/>
                  </a:cubicBezTo>
                  <a:cubicBezTo>
                    <a:pt x="15" y="276"/>
                    <a:pt x="18" y="284"/>
                    <a:pt x="25" y="287"/>
                  </a:cubicBezTo>
                  <a:cubicBezTo>
                    <a:pt x="32" y="290"/>
                    <a:pt x="42" y="284"/>
                    <a:pt x="48" y="290"/>
                  </a:cubicBezTo>
                  <a:cubicBezTo>
                    <a:pt x="48" y="291"/>
                    <a:pt x="48" y="291"/>
                    <a:pt x="48" y="291"/>
                  </a:cubicBezTo>
                  <a:cubicBezTo>
                    <a:pt x="49" y="291"/>
                    <a:pt x="49" y="292"/>
                    <a:pt x="49" y="292"/>
                  </a:cubicBezTo>
                  <a:cubicBezTo>
                    <a:pt x="55" y="301"/>
                    <a:pt x="61" y="309"/>
                    <a:pt x="70" y="315"/>
                  </a:cubicBezTo>
                  <a:cubicBezTo>
                    <a:pt x="87" y="327"/>
                    <a:pt x="109" y="329"/>
                    <a:pt x="130" y="330"/>
                  </a:cubicBezTo>
                  <a:cubicBezTo>
                    <a:pt x="144" y="330"/>
                    <a:pt x="159" y="330"/>
                    <a:pt x="173" y="331"/>
                  </a:cubicBezTo>
                  <a:cubicBezTo>
                    <a:pt x="188" y="332"/>
                    <a:pt x="201" y="334"/>
                    <a:pt x="215" y="329"/>
                  </a:cubicBezTo>
                  <a:cubicBezTo>
                    <a:pt x="235" y="321"/>
                    <a:pt x="250" y="302"/>
                    <a:pt x="258" y="283"/>
                  </a:cubicBezTo>
                  <a:cubicBezTo>
                    <a:pt x="262" y="272"/>
                    <a:pt x="265" y="261"/>
                    <a:pt x="266" y="250"/>
                  </a:cubicBezTo>
                  <a:cubicBezTo>
                    <a:pt x="268" y="235"/>
                    <a:pt x="265" y="219"/>
                    <a:pt x="264" y="204"/>
                  </a:cubicBezTo>
                  <a:cubicBezTo>
                    <a:pt x="262" y="193"/>
                    <a:pt x="262" y="182"/>
                    <a:pt x="261" y="170"/>
                  </a:cubicBezTo>
                  <a:close/>
                  <a:moveTo>
                    <a:pt x="261" y="264"/>
                  </a:moveTo>
                  <a:cubicBezTo>
                    <a:pt x="261" y="264"/>
                    <a:pt x="261" y="263"/>
                    <a:pt x="261" y="264"/>
                  </a:cubicBezTo>
                  <a:cubicBezTo>
                    <a:pt x="256" y="265"/>
                    <a:pt x="250" y="268"/>
                    <a:pt x="245" y="270"/>
                  </a:cubicBezTo>
                  <a:cubicBezTo>
                    <a:pt x="239" y="272"/>
                    <a:pt x="233" y="275"/>
                    <a:pt x="227" y="277"/>
                  </a:cubicBezTo>
                  <a:cubicBezTo>
                    <a:pt x="221" y="279"/>
                    <a:pt x="215" y="281"/>
                    <a:pt x="209" y="283"/>
                  </a:cubicBezTo>
                  <a:cubicBezTo>
                    <a:pt x="205" y="285"/>
                    <a:pt x="200" y="286"/>
                    <a:pt x="196" y="288"/>
                  </a:cubicBezTo>
                  <a:cubicBezTo>
                    <a:pt x="196" y="287"/>
                    <a:pt x="196" y="286"/>
                    <a:pt x="197" y="285"/>
                  </a:cubicBezTo>
                  <a:cubicBezTo>
                    <a:pt x="202" y="284"/>
                    <a:pt x="206" y="282"/>
                    <a:pt x="211" y="280"/>
                  </a:cubicBezTo>
                  <a:cubicBezTo>
                    <a:pt x="217" y="278"/>
                    <a:pt x="224" y="277"/>
                    <a:pt x="230" y="275"/>
                  </a:cubicBezTo>
                  <a:cubicBezTo>
                    <a:pt x="236" y="274"/>
                    <a:pt x="241" y="272"/>
                    <a:pt x="246" y="269"/>
                  </a:cubicBezTo>
                  <a:cubicBezTo>
                    <a:pt x="251" y="267"/>
                    <a:pt x="257" y="265"/>
                    <a:pt x="261" y="263"/>
                  </a:cubicBezTo>
                  <a:cubicBezTo>
                    <a:pt x="261" y="263"/>
                    <a:pt x="261" y="263"/>
                    <a:pt x="261" y="264"/>
                  </a:cubicBezTo>
                  <a:close/>
                  <a:moveTo>
                    <a:pt x="260" y="269"/>
                  </a:moveTo>
                  <a:cubicBezTo>
                    <a:pt x="260" y="269"/>
                    <a:pt x="259" y="269"/>
                    <a:pt x="259" y="269"/>
                  </a:cubicBezTo>
                  <a:cubicBezTo>
                    <a:pt x="255" y="272"/>
                    <a:pt x="249" y="273"/>
                    <a:pt x="244" y="275"/>
                  </a:cubicBezTo>
                  <a:cubicBezTo>
                    <a:pt x="238" y="277"/>
                    <a:pt x="232" y="280"/>
                    <a:pt x="226" y="282"/>
                  </a:cubicBezTo>
                  <a:cubicBezTo>
                    <a:pt x="220" y="284"/>
                    <a:pt x="214" y="286"/>
                    <a:pt x="208" y="288"/>
                  </a:cubicBezTo>
                  <a:cubicBezTo>
                    <a:pt x="205" y="289"/>
                    <a:pt x="203" y="290"/>
                    <a:pt x="200" y="291"/>
                  </a:cubicBezTo>
                  <a:cubicBezTo>
                    <a:pt x="199" y="291"/>
                    <a:pt x="197" y="291"/>
                    <a:pt x="196" y="292"/>
                  </a:cubicBezTo>
                  <a:cubicBezTo>
                    <a:pt x="198" y="291"/>
                    <a:pt x="199" y="290"/>
                    <a:pt x="201" y="290"/>
                  </a:cubicBezTo>
                  <a:cubicBezTo>
                    <a:pt x="206" y="287"/>
                    <a:pt x="213" y="285"/>
                    <a:pt x="219" y="283"/>
                  </a:cubicBezTo>
                  <a:cubicBezTo>
                    <a:pt x="225" y="281"/>
                    <a:pt x="231" y="278"/>
                    <a:pt x="237" y="276"/>
                  </a:cubicBezTo>
                  <a:cubicBezTo>
                    <a:pt x="242" y="274"/>
                    <a:pt x="247" y="272"/>
                    <a:pt x="252" y="270"/>
                  </a:cubicBezTo>
                  <a:cubicBezTo>
                    <a:pt x="255" y="268"/>
                    <a:pt x="259" y="267"/>
                    <a:pt x="261" y="264"/>
                  </a:cubicBezTo>
                  <a:cubicBezTo>
                    <a:pt x="261" y="266"/>
                    <a:pt x="260" y="267"/>
                    <a:pt x="260" y="269"/>
                  </a:cubicBezTo>
                  <a:close/>
                  <a:moveTo>
                    <a:pt x="204" y="92"/>
                  </a:moveTo>
                  <a:cubicBezTo>
                    <a:pt x="206" y="93"/>
                    <a:pt x="209" y="94"/>
                    <a:pt x="211" y="95"/>
                  </a:cubicBezTo>
                  <a:cubicBezTo>
                    <a:pt x="209" y="94"/>
                    <a:pt x="207" y="93"/>
                    <a:pt x="204" y="93"/>
                  </a:cubicBezTo>
                  <a:cubicBezTo>
                    <a:pt x="204" y="93"/>
                    <a:pt x="204" y="92"/>
                    <a:pt x="203" y="92"/>
                  </a:cubicBezTo>
                  <a:cubicBezTo>
                    <a:pt x="203" y="92"/>
                    <a:pt x="204" y="92"/>
                    <a:pt x="204" y="92"/>
                  </a:cubicBezTo>
                  <a:close/>
                  <a:moveTo>
                    <a:pt x="201" y="92"/>
                  </a:moveTo>
                  <a:cubicBezTo>
                    <a:pt x="201" y="92"/>
                    <a:pt x="200" y="91"/>
                    <a:pt x="200" y="91"/>
                  </a:cubicBezTo>
                  <a:cubicBezTo>
                    <a:pt x="200" y="91"/>
                    <a:pt x="200" y="91"/>
                    <a:pt x="200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0"/>
                    <a:pt x="201" y="91"/>
                    <a:pt x="201" y="91"/>
                  </a:cubicBezTo>
                  <a:cubicBezTo>
                    <a:pt x="201" y="91"/>
                    <a:pt x="201" y="91"/>
                    <a:pt x="201" y="92"/>
                  </a:cubicBezTo>
                  <a:close/>
                  <a:moveTo>
                    <a:pt x="197" y="90"/>
                  </a:moveTo>
                  <a:cubicBezTo>
                    <a:pt x="197" y="90"/>
                    <a:pt x="197" y="90"/>
                    <a:pt x="196" y="90"/>
                  </a:cubicBezTo>
                  <a:cubicBezTo>
                    <a:pt x="196" y="90"/>
                    <a:pt x="197" y="90"/>
                    <a:pt x="197" y="90"/>
                  </a:cubicBezTo>
                  <a:cubicBezTo>
                    <a:pt x="197" y="90"/>
                    <a:pt x="197" y="89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90"/>
                    <a:pt x="197" y="90"/>
                    <a:pt x="197" y="90"/>
                  </a:cubicBezTo>
                  <a:cubicBezTo>
                    <a:pt x="197" y="90"/>
                    <a:pt x="197" y="90"/>
                    <a:pt x="197" y="90"/>
                  </a:cubicBezTo>
                  <a:close/>
                  <a:moveTo>
                    <a:pt x="194" y="90"/>
                  </a:moveTo>
                  <a:cubicBezTo>
                    <a:pt x="193" y="90"/>
                    <a:pt x="192" y="89"/>
                    <a:pt x="192" y="89"/>
                  </a:cubicBezTo>
                  <a:cubicBezTo>
                    <a:pt x="192" y="89"/>
                    <a:pt x="192" y="89"/>
                    <a:pt x="192" y="88"/>
                  </a:cubicBezTo>
                  <a:cubicBezTo>
                    <a:pt x="192" y="88"/>
                    <a:pt x="193" y="88"/>
                    <a:pt x="194" y="89"/>
                  </a:cubicBezTo>
                  <a:cubicBezTo>
                    <a:pt x="194" y="89"/>
                    <a:pt x="194" y="89"/>
                    <a:pt x="194" y="90"/>
                  </a:cubicBezTo>
                  <a:cubicBezTo>
                    <a:pt x="194" y="90"/>
                    <a:pt x="194" y="90"/>
                    <a:pt x="194" y="90"/>
                  </a:cubicBezTo>
                  <a:close/>
                  <a:moveTo>
                    <a:pt x="189" y="89"/>
                  </a:moveTo>
                  <a:cubicBezTo>
                    <a:pt x="188" y="89"/>
                    <a:pt x="188" y="89"/>
                    <a:pt x="187" y="89"/>
                  </a:cubicBezTo>
                  <a:cubicBezTo>
                    <a:pt x="187" y="88"/>
                    <a:pt x="187" y="88"/>
                    <a:pt x="187" y="88"/>
                  </a:cubicBezTo>
                  <a:cubicBezTo>
                    <a:pt x="188" y="88"/>
                    <a:pt x="188" y="88"/>
                    <a:pt x="189" y="88"/>
                  </a:cubicBezTo>
                  <a:cubicBezTo>
                    <a:pt x="189" y="88"/>
                    <a:pt x="189" y="88"/>
                    <a:pt x="189" y="89"/>
                  </a:cubicBezTo>
                  <a:close/>
                  <a:moveTo>
                    <a:pt x="184" y="87"/>
                  </a:moveTo>
                  <a:cubicBezTo>
                    <a:pt x="184" y="88"/>
                    <a:pt x="184" y="88"/>
                    <a:pt x="184" y="88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84" y="88"/>
                    <a:pt x="183" y="88"/>
                    <a:pt x="183" y="88"/>
                  </a:cubicBezTo>
                  <a:cubicBezTo>
                    <a:pt x="183" y="88"/>
                    <a:pt x="183" y="88"/>
                    <a:pt x="183" y="87"/>
                  </a:cubicBezTo>
                  <a:cubicBezTo>
                    <a:pt x="183" y="87"/>
                    <a:pt x="184" y="87"/>
                    <a:pt x="184" y="87"/>
                  </a:cubicBezTo>
                  <a:close/>
                  <a:moveTo>
                    <a:pt x="180" y="87"/>
                  </a:moveTo>
                  <a:cubicBezTo>
                    <a:pt x="180" y="87"/>
                    <a:pt x="180" y="87"/>
                    <a:pt x="180" y="87"/>
                  </a:cubicBezTo>
                  <a:cubicBezTo>
                    <a:pt x="180" y="87"/>
                    <a:pt x="180" y="88"/>
                    <a:pt x="180" y="88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0" y="87"/>
                    <a:pt x="180" y="88"/>
                    <a:pt x="180" y="88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0" y="88"/>
                    <a:pt x="180" y="88"/>
                    <a:pt x="179" y="88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79" y="88"/>
                    <a:pt x="179" y="87"/>
                    <a:pt x="179" y="87"/>
                  </a:cubicBezTo>
                  <a:cubicBezTo>
                    <a:pt x="179" y="87"/>
                    <a:pt x="179" y="87"/>
                    <a:pt x="179" y="87"/>
                  </a:cubicBezTo>
                  <a:cubicBezTo>
                    <a:pt x="179" y="87"/>
                    <a:pt x="180" y="87"/>
                    <a:pt x="180" y="87"/>
                  </a:cubicBezTo>
                  <a:close/>
                  <a:moveTo>
                    <a:pt x="176" y="88"/>
                  </a:move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5" y="88"/>
                    <a:pt x="175" y="88"/>
                  </a:cubicBezTo>
                  <a:cubicBezTo>
                    <a:pt x="175" y="88"/>
                    <a:pt x="175" y="88"/>
                    <a:pt x="175" y="88"/>
                  </a:cubicBezTo>
                  <a:cubicBezTo>
                    <a:pt x="175" y="88"/>
                    <a:pt x="176" y="88"/>
                    <a:pt x="176" y="88"/>
                  </a:cubicBezTo>
                  <a:close/>
                  <a:moveTo>
                    <a:pt x="172" y="88"/>
                  </a:moveTo>
                  <a:cubicBezTo>
                    <a:pt x="172" y="88"/>
                    <a:pt x="172" y="89"/>
                    <a:pt x="172" y="89"/>
                  </a:cubicBezTo>
                  <a:cubicBezTo>
                    <a:pt x="172" y="89"/>
                    <a:pt x="172" y="89"/>
                    <a:pt x="172" y="89"/>
                  </a:cubicBezTo>
                  <a:cubicBezTo>
                    <a:pt x="172" y="89"/>
                    <a:pt x="171" y="89"/>
                    <a:pt x="171" y="89"/>
                  </a:cubicBezTo>
                  <a:cubicBezTo>
                    <a:pt x="171" y="89"/>
                    <a:pt x="171" y="89"/>
                    <a:pt x="171" y="89"/>
                  </a:cubicBezTo>
                  <a:cubicBezTo>
                    <a:pt x="171" y="88"/>
                    <a:pt x="172" y="88"/>
                    <a:pt x="172" y="88"/>
                  </a:cubicBezTo>
                  <a:close/>
                  <a:moveTo>
                    <a:pt x="166" y="102"/>
                  </a:moveTo>
                  <a:cubicBezTo>
                    <a:pt x="166" y="99"/>
                    <a:pt x="167" y="96"/>
                    <a:pt x="168" y="94"/>
                  </a:cubicBezTo>
                  <a:cubicBezTo>
                    <a:pt x="168" y="96"/>
                    <a:pt x="169" y="99"/>
                    <a:pt x="169" y="101"/>
                  </a:cubicBezTo>
                  <a:cubicBezTo>
                    <a:pt x="170" y="105"/>
                    <a:pt x="171" y="110"/>
                    <a:pt x="168" y="113"/>
                  </a:cubicBezTo>
                  <a:cubicBezTo>
                    <a:pt x="166" y="116"/>
                    <a:pt x="165" y="110"/>
                    <a:pt x="165" y="109"/>
                  </a:cubicBezTo>
                  <a:cubicBezTo>
                    <a:pt x="165" y="107"/>
                    <a:pt x="165" y="104"/>
                    <a:pt x="166" y="102"/>
                  </a:cubicBezTo>
                  <a:close/>
                  <a:moveTo>
                    <a:pt x="171" y="94"/>
                  </a:moveTo>
                  <a:cubicBezTo>
                    <a:pt x="175" y="96"/>
                    <a:pt x="178" y="98"/>
                    <a:pt x="181" y="101"/>
                  </a:cubicBezTo>
                  <a:cubicBezTo>
                    <a:pt x="183" y="103"/>
                    <a:pt x="185" y="105"/>
                    <a:pt x="186" y="108"/>
                  </a:cubicBezTo>
                  <a:cubicBezTo>
                    <a:pt x="187" y="110"/>
                    <a:pt x="184" y="113"/>
                    <a:pt x="182" y="113"/>
                  </a:cubicBezTo>
                  <a:cubicBezTo>
                    <a:pt x="178" y="114"/>
                    <a:pt x="175" y="106"/>
                    <a:pt x="174" y="103"/>
                  </a:cubicBezTo>
                  <a:cubicBezTo>
                    <a:pt x="173" y="100"/>
                    <a:pt x="172" y="97"/>
                    <a:pt x="171" y="94"/>
                  </a:cubicBezTo>
                  <a:close/>
                  <a:moveTo>
                    <a:pt x="168" y="86"/>
                  </a:moveTo>
                  <a:cubicBezTo>
                    <a:pt x="168" y="85"/>
                    <a:pt x="169" y="85"/>
                    <a:pt x="170" y="85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0" y="85"/>
                    <a:pt x="169" y="86"/>
                    <a:pt x="168" y="86"/>
                  </a:cubicBezTo>
                  <a:close/>
                  <a:moveTo>
                    <a:pt x="165" y="90"/>
                  </a:moveTo>
                  <a:cubicBezTo>
                    <a:pt x="165" y="90"/>
                    <a:pt x="165" y="90"/>
                    <a:pt x="165" y="90"/>
                  </a:cubicBezTo>
                  <a:cubicBezTo>
                    <a:pt x="163" y="90"/>
                    <a:pt x="161" y="91"/>
                    <a:pt x="160" y="91"/>
                  </a:cubicBezTo>
                  <a:cubicBezTo>
                    <a:pt x="161" y="91"/>
                    <a:pt x="163" y="90"/>
                    <a:pt x="165" y="90"/>
                  </a:cubicBezTo>
                  <a:close/>
                  <a:moveTo>
                    <a:pt x="134" y="164"/>
                  </a:moveTo>
                  <a:cubicBezTo>
                    <a:pt x="134" y="165"/>
                    <a:pt x="134" y="165"/>
                    <a:pt x="134" y="165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6"/>
                    <a:pt x="133" y="166"/>
                    <a:pt x="133" y="166"/>
                  </a:cubicBezTo>
                  <a:cubicBezTo>
                    <a:pt x="133" y="166"/>
                    <a:pt x="133" y="165"/>
                    <a:pt x="133" y="165"/>
                  </a:cubicBezTo>
                  <a:cubicBezTo>
                    <a:pt x="133" y="165"/>
                    <a:pt x="134" y="164"/>
                    <a:pt x="134" y="164"/>
                  </a:cubicBezTo>
                  <a:close/>
                  <a:moveTo>
                    <a:pt x="262" y="215"/>
                  </a:moveTo>
                  <a:cubicBezTo>
                    <a:pt x="262" y="215"/>
                    <a:pt x="262" y="215"/>
                    <a:pt x="262" y="215"/>
                  </a:cubicBezTo>
                  <a:cubicBezTo>
                    <a:pt x="251" y="221"/>
                    <a:pt x="240" y="225"/>
                    <a:pt x="229" y="230"/>
                  </a:cubicBezTo>
                  <a:cubicBezTo>
                    <a:pt x="224" y="232"/>
                    <a:pt x="218" y="235"/>
                    <a:pt x="213" y="237"/>
                  </a:cubicBezTo>
                  <a:cubicBezTo>
                    <a:pt x="211" y="239"/>
                    <a:pt x="208" y="240"/>
                    <a:pt x="206" y="241"/>
                  </a:cubicBezTo>
                  <a:cubicBezTo>
                    <a:pt x="204" y="242"/>
                    <a:pt x="203" y="242"/>
                    <a:pt x="201" y="243"/>
                  </a:cubicBezTo>
                  <a:cubicBezTo>
                    <a:pt x="202" y="243"/>
                    <a:pt x="203" y="242"/>
                    <a:pt x="204" y="241"/>
                  </a:cubicBezTo>
                  <a:cubicBezTo>
                    <a:pt x="209" y="239"/>
                    <a:pt x="213" y="236"/>
                    <a:pt x="218" y="234"/>
                  </a:cubicBezTo>
                  <a:cubicBezTo>
                    <a:pt x="224" y="231"/>
                    <a:pt x="229" y="229"/>
                    <a:pt x="234" y="227"/>
                  </a:cubicBezTo>
                  <a:cubicBezTo>
                    <a:pt x="243" y="222"/>
                    <a:pt x="254" y="218"/>
                    <a:pt x="261" y="212"/>
                  </a:cubicBezTo>
                  <a:cubicBezTo>
                    <a:pt x="262" y="213"/>
                    <a:pt x="262" y="214"/>
                    <a:pt x="262" y="215"/>
                  </a:cubicBezTo>
                  <a:close/>
                  <a:moveTo>
                    <a:pt x="262" y="221"/>
                  </a:moveTo>
                  <a:cubicBezTo>
                    <a:pt x="262" y="221"/>
                    <a:pt x="262" y="221"/>
                    <a:pt x="262" y="221"/>
                  </a:cubicBezTo>
                  <a:cubicBezTo>
                    <a:pt x="252" y="225"/>
                    <a:pt x="241" y="229"/>
                    <a:pt x="230" y="232"/>
                  </a:cubicBezTo>
                  <a:cubicBezTo>
                    <a:pt x="220" y="236"/>
                    <a:pt x="210" y="241"/>
                    <a:pt x="201" y="245"/>
                  </a:cubicBezTo>
                  <a:cubicBezTo>
                    <a:pt x="201" y="245"/>
                    <a:pt x="201" y="244"/>
                    <a:pt x="201" y="244"/>
                  </a:cubicBezTo>
                  <a:cubicBezTo>
                    <a:pt x="205" y="242"/>
                    <a:pt x="209" y="240"/>
                    <a:pt x="214" y="238"/>
                  </a:cubicBezTo>
                  <a:cubicBezTo>
                    <a:pt x="219" y="235"/>
                    <a:pt x="224" y="233"/>
                    <a:pt x="230" y="231"/>
                  </a:cubicBezTo>
                  <a:cubicBezTo>
                    <a:pt x="240" y="226"/>
                    <a:pt x="252" y="222"/>
                    <a:pt x="262" y="216"/>
                  </a:cubicBezTo>
                  <a:cubicBezTo>
                    <a:pt x="262" y="216"/>
                    <a:pt x="262" y="216"/>
                    <a:pt x="262" y="216"/>
                  </a:cubicBezTo>
                  <a:cubicBezTo>
                    <a:pt x="262" y="218"/>
                    <a:pt x="262" y="219"/>
                    <a:pt x="262" y="221"/>
                  </a:cubicBezTo>
                  <a:close/>
                  <a:moveTo>
                    <a:pt x="263" y="231"/>
                  </a:moveTo>
                  <a:cubicBezTo>
                    <a:pt x="263" y="231"/>
                    <a:pt x="263" y="231"/>
                    <a:pt x="263" y="231"/>
                  </a:cubicBezTo>
                  <a:cubicBezTo>
                    <a:pt x="252" y="235"/>
                    <a:pt x="241" y="240"/>
                    <a:pt x="229" y="243"/>
                  </a:cubicBezTo>
                  <a:cubicBezTo>
                    <a:pt x="224" y="245"/>
                    <a:pt x="219" y="246"/>
                    <a:pt x="214" y="248"/>
                  </a:cubicBezTo>
                  <a:cubicBezTo>
                    <a:pt x="212" y="249"/>
                    <a:pt x="209" y="251"/>
                    <a:pt x="207" y="252"/>
                  </a:cubicBezTo>
                  <a:cubicBezTo>
                    <a:pt x="207" y="251"/>
                    <a:pt x="208" y="251"/>
                    <a:pt x="209" y="251"/>
                  </a:cubicBezTo>
                  <a:cubicBezTo>
                    <a:pt x="211" y="249"/>
                    <a:pt x="213" y="248"/>
                    <a:pt x="216" y="247"/>
                  </a:cubicBezTo>
                  <a:cubicBezTo>
                    <a:pt x="221" y="244"/>
                    <a:pt x="227" y="242"/>
                    <a:pt x="232" y="239"/>
                  </a:cubicBezTo>
                  <a:cubicBezTo>
                    <a:pt x="243" y="235"/>
                    <a:pt x="253" y="231"/>
                    <a:pt x="263" y="226"/>
                  </a:cubicBezTo>
                  <a:cubicBezTo>
                    <a:pt x="263" y="228"/>
                    <a:pt x="263" y="229"/>
                    <a:pt x="263" y="231"/>
                  </a:cubicBezTo>
                  <a:close/>
                  <a:moveTo>
                    <a:pt x="263" y="249"/>
                  </a:moveTo>
                  <a:cubicBezTo>
                    <a:pt x="263" y="249"/>
                    <a:pt x="263" y="250"/>
                    <a:pt x="263" y="251"/>
                  </a:cubicBezTo>
                  <a:cubicBezTo>
                    <a:pt x="253" y="255"/>
                    <a:pt x="243" y="259"/>
                    <a:pt x="232" y="263"/>
                  </a:cubicBezTo>
                  <a:cubicBezTo>
                    <a:pt x="229" y="264"/>
                    <a:pt x="226" y="265"/>
                    <a:pt x="222" y="266"/>
                  </a:cubicBezTo>
                  <a:cubicBezTo>
                    <a:pt x="216" y="269"/>
                    <a:pt x="209" y="271"/>
                    <a:pt x="202" y="274"/>
                  </a:cubicBezTo>
                  <a:cubicBezTo>
                    <a:pt x="201" y="274"/>
                    <a:pt x="200" y="274"/>
                    <a:pt x="199" y="275"/>
                  </a:cubicBezTo>
                  <a:cubicBezTo>
                    <a:pt x="200" y="274"/>
                    <a:pt x="202" y="274"/>
                    <a:pt x="204" y="273"/>
                  </a:cubicBezTo>
                  <a:cubicBezTo>
                    <a:pt x="207" y="272"/>
                    <a:pt x="210" y="270"/>
                    <a:pt x="212" y="269"/>
                  </a:cubicBezTo>
                  <a:cubicBezTo>
                    <a:pt x="222" y="263"/>
                    <a:pt x="234" y="260"/>
                    <a:pt x="245" y="256"/>
                  </a:cubicBezTo>
                  <a:cubicBezTo>
                    <a:pt x="251" y="254"/>
                    <a:pt x="258" y="252"/>
                    <a:pt x="263" y="249"/>
                  </a:cubicBezTo>
                  <a:close/>
                  <a:moveTo>
                    <a:pt x="259" y="250"/>
                  </a:moveTo>
                  <a:cubicBezTo>
                    <a:pt x="259" y="250"/>
                    <a:pt x="260" y="250"/>
                    <a:pt x="260" y="250"/>
                  </a:cubicBezTo>
                  <a:cubicBezTo>
                    <a:pt x="260" y="250"/>
                    <a:pt x="259" y="250"/>
                    <a:pt x="259" y="250"/>
                  </a:cubicBezTo>
                  <a:close/>
                  <a:moveTo>
                    <a:pt x="260" y="250"/>
                  </a:moveTo>
                  <a:cubicBezTo>
                    <a:pt x="260" y="249"/>
                    <a:pt x="261" y="249"/>
                    <a:pt x="261" y="249"/>
                  </a:cubicBezTo>
                  <a:cubicBezTo>
                    <a:pt x="261" y="249"/>
                    <a:pt x="260" y="249"/>
                    <a:pt x="260" y="250"/>
                  </a:cubicBezTo>
                  <a:close/>
                  <a:moveTo>
                    <a:pt x="263" y="254"/>
                  </a:moveTo>
                  <a:cubicBezTo>
                    <a:pt x="249" y="261"/>
                    <a:pt x="235" y="266"/>
                    <a:pt x="221" y="271"/>
                  </a:cubicBezTo>
                  <a:cubicBezTo>
                    <a:pt x="214" y="273"/>
                    <a:pt x="207" y="275"/>
                    <a:pt x="200" y="277"/>
                  </a:cubicBezTo>
                  <a:cubicBezTo>
                    <a:pt x="197" y="278"/>
                    <a:pt x="200" y="277"/>
                    <a:pt x="200" y="277"/>
                  </a:cubicBezTo>
                  <a:cubicBezTo>
                    <a:pt x="202" y="276"/>
                    <a:pt x="204" y="275"/>
                    <a:pt x="205" y="275"/>
                  </a:cubicBezTo>
                  <a:cubicBezTo>
                    <a:pt x="208" y="274"/>
                    <a:pt x="211" y="272"/>
                    <a:pt x="214" y="271"/>
                  </a:cubicBezTo>
                  <a:cubicBezTo>
                    <a:pt x="221" y="269"/>
                    <a:pt x="227" y="266"/>
                    <a:pt x="233" y="264"/>
                  </a:cubicBezTo>
                  <a:cubicBezTo>
                    <a:pt x="243" y="261"/>
                    <a:pt x="252" y="257"/>
                    <a:pt x="261" y="253"/>
                  </a:cubicBezTo>
                  <a:cubicBezTo>
                    <a:pt x="262" y="253"/>
                    <a:pt x="262" y="253"/>
                    <a:pt x="262" y="252"/>
                  </a:cubicBezTo>
                  <a:cubicBezTo>
                    <a:pt x="263" y="252"/>
                    <a:pt x="263" y="252"/>
                    <a:pt x="263" y="252"/>
                  </a:cubicBezTo>
                  <a:cubicBezTo>
                    <a:pt x="263" y="253"/>
                    <a:pt x="263" y="253"/>
                    <a:pt x="263" y="254"/>
                  </a:cubicBezTo>
                  <a:close/>
                  <a:moveTo>
                    <a:pt x="231" y="270"/>
                  </a:moveTo>
                  <a:cubicBezTo>
                    <a:pt x="240" y="267"/>
                    <a:pt x="250" y="264"/>
                    <a:pt x="259" y="259"/>
                  </a:cubicBezTo>
                  <a:cubicBezTo>
                    <a:pt x="261" y="259"/>
                    <a:pt x="261" y="259"/>
                    <a:pt x="261" y="259"/>
                  </a:cubicBezTo>
                  <a:cubicBezTo>
                    <a:pt x="261" y="258"/>
                    <a:pt x="262" y="258"/>
                    <a:pt x="262" y="258"/>
                  </a:cubicBezTo>
                  <a:cubicBezTo>
                    <a:pt x="262" y="259"/>
                    <a:pt x="262" y="260"/>
                    <a:pt x="262" y="262"/>
                  </a:cubicBezTo>
                  <a:cubicBezTo>
                    <a:pt x="257" y="264"/>
                    <a:pt x="252" y="266"/>
                    <a:pt x="247" y="268"/>
                  </a:cubicBezTo>
                  <a:cubicBezTo>
                    <a:pt x="242" y="271"/>
                    <a:pt x="236" y="273"/>
                    <a:pt x="230" y="274"/>
                  </a:cubicBezTo>
                  <a:cubicBezTo>
                    <a:pt x="224" y="276"/>
                    <a:pt x="218" y="277"/>
                    <a:pt x="213" y="279"/>
                  </a:cubicBezTo>
                  <a:cubicBezTo>
                    <a:pt x="210" y="280"/>
                    <a:pt x="208" y="281"/>
                    <a:pt x="205" y="282"/>
                  </a:cubicBezTo>
                  <a:cubicBezTo>
                    <a:pt x="203" y="283"/>
                    <a:pt x="199" y="283"/>
                    <a:pt x="197" y="284"/>
                  </a:cubicBezTo>
                  <a:cubicBezTo>
                    <a:pt x="200" y="283"/>
                    <a:pt x="203" y="281"/>
                    <a:pt x="206" y="280"/>
                  </a:cubicBezTo>
                  <a:cubicBezTo>
                    <a:pt x="214" y="276"/>
                    <a:pt x="222" y="273"/>
                    <a:pt x="231" y="270"/>
                  </a:cubicBezTo>
                  <a:close/>
                  <a:moveTo>
                    <a:pt x="197" y="284"/>
                  </a:moveTo>
                  <a:cubicBezTo>
                    <a:pt x="197" y="284"/>
                    <a:pt x="197" y="283"/>
                    <a:pt x="197" y="283"/>
                  </a:cubicBezTo>
                  <a:cubicBezTo>
                    <a:pt x="198" y="282"/>
                    <a:pt x="200" y="282"/>
                    <a:pt x="201" y="281"/>
                  </a:cubicBezTo>
                  <a:cubicBezTo>
                    <a:pt x="199" y="282"/>
                    <a:pt x="198" y="283"/>
                    <a:pt x="197" y="284"/>
                  </a:cubicBezTo>
                  <a:close/>
                  <a:moveTo>
                    <a:pt x="194" y="308"/>
                  </a:moveTo>
                  <a:cubicBezTo>
                    <a:pt x="194" y="308"/>
                    <a:pt x="194" y="308"/>
                    <a:pt x="194" y="308"/>
                  </a:cubicBezTo>
                  <a:cubicBezTo>
                    <a:pt x="198" y="308"/>
                    <a:pt x="201" y="307"/>
                    <a:pt x="205" y="305"/>
                  </a:cubicBezTo>
                  <a:cubicBezTo>
                    <a:pt x="211" y="303"/>
                    <a:pt x="216" y="302"/>
                    <a:pt x="222" y="300"/>
                  </a:cubicBezTo>
                  <a:cubicBezTo>
                    <a:pt x="227" y="298"/>
                    <a:pt x="233" y="297"/>
                    <a:pt x="238" y="294"/>
                  </a:cubicBezTo>
                  <a:cubicBezTo>
                    <a:pt x="241" y="293"/>
                    <a:pt x="243" y="292"/>
                    <a:pt x="245" y="291"/>
                  </a:cubicBezTo>
                  <a:cubicBezTo>
                    <a:pt x="247" y="290"/>
                    <a:pt x="249" y="289"/>
                    <a:pt x="250" y="288"/>
                  </a:cubicBezTo>
                  <a:cubicBezTo>
                    <a:pt x="251" y="288"/>
                    <a:pt x="252" y="288"/>
                    <a:pt x="252" y="287"/>
                  </a:cubicBezTo>
                  <a:cubicBezTo>
                    <a:pt x="252" y="288"/>
                    <a:pt x="251" y="289"/>
                    <a:pt x="251" y="290"/>
                  </a:cubicBezTo>
                  <a:cubicBezTo>
                    <a:pt x="249" y="293"/>
                    <a:pt x="243" y="293"/>
                    <a:pt x="240" y="294"/>
                  </a:cubicBezTo>
                  <a:cubicBezTo>
                    <a:pt x="233" y="296"/>
                    <a:pt x="227" y="298"/>
                    <a:pt x="220" y="301"/>
                  </a:cubicBezTo>
                  <a:cubicBezTo>
                    <a:pt x="214" y="303"/>
                    <a:pt x="208" y="305"/>
                    <a:pt x="202" y="307"/>
                  </a:cubicBezTo>
                  <a:cubicBezTo>
                    <a:pt x="199" y="308"/>
                    <a:pt x="196" y="308"/>
                    <a:pt x="193" y="310"/>
                  </a:cubicBezTo>
                  <a:cubicBezTo>
                    <a:pt x="193" y="310"/>
                    <a:pt x="193" y="309"/>
                    <a:pt x="194" y="308"/>
                  </a:cubicBezTo>
                  <a:close/>
                  <a:moveTo>
                    <a:pt x="207" y="302"/>
                  </a:moveTo>
                  <a:cubicBezTo>
                    <a:pt x="213" y="300"/>
                    <a:pt x="218" y="298"/>
                    <a:pt x="224" y="297"/>
                  </a:cubicBezTo>
                  <a:cubicBezTo>
                    <a:pt x="229" y="295"/>
                    <a:pt x="234" y="294"/>
                    <a:pt x="240" y="292"/>
                  </a:cubicBezTo>
                  <a:cubicBezTo>
                    <a:pt x="240" y="292"/>
                    <a:pt x="241" y="292"/>
                    <a:pt x="242" y="292"/>
                  </a:cubicBezTo>
                  <a:cubicBezTo>
                    <a:pt x="236" y="295"/>
                    <a:pt x="231" y="296"/>
                    <a:pt x="225" y="298"/>
                  </a:cubicBezTo>
                  <a:cubicBezTo>
                    <a:pt x="220" y="300"/>
                    <a:pt x="215" y="301"/>
                    <a:pt x="209" y="303"/>
                  </a:cubicBezTo>
                  <a:cubicBezTo>
                    <a:pt x="205" y="304"/>
                    <a:pt x="201" y="306"/>
                    <a:pt x="197" y="307"/>
                  </a:cubicBezTo>
                  <a:cubicBezTo>
                    <a:pt x="192" y="308"/>
                    <a:pt x="197" y="306"/>
                    <a:pt x="198" y="306"/>
                  </a:cubicBezTo>
                  <a:cubicBezTo>
                    <a:pt x="201" y="304"/>
                    <a:pt x="204" y="303"/>
                    <a:pt x="207" y="302"/>
                  </a:cubicBezTo>
                  <a:close/>
                  <a:moveTo>
                    <a:pt x="238" y="292"/>
                  </a:moveTo>
                  <a:cubicBezTo>
                    <a:pt x="233" y="294"/>
                    <a:pt x="227" y="295"/>
                    <a:pt x="222" y="297"/>
                  </a:cubicBezTo>
                  <a:cubicBezTo>
                    <a:pt x="219" y="298"/>
                    <a:pt x="215" y="299"/>
                    <a:pt x="211" y="300"/>
                  </a:cubicBezTo>
                  <a:cubicBezTo>
                    <a:pt x="214" y="299"/>
                    <a:pt x="217" y="298"/>
                    <a:pt x="219" y="297"/>
                  </a:cubicBezTo>
                  <a:cubicBezTo>
                    <a:pt x="228" y="295"/>
                    <a:pt x="238" y="292"/>
                    <a:pt x="247" y="289"/>
                  </a:cubicBezTo>
                  <a:cubicBezTo>
                    <a:pt x="244" y="290"/>
                    <a:pt x="241" y="291"/>
                    <a:pt x="238" y="292"/>
                  </a:cubicBezTo>
                  <a:close/>
                  <a:moveTo>
                    <a:pt x="194" y="307"/>
                  </a:moveTo>
                  <a:cubicBezTo>
                    <a:pt x="194" y="306"/>
                    <a:pt x="194" y="306"/>
                    <a:pt x="194" y="305"/>
                  </a:cubicBezTo>
                  <a:cubicBezTo>
                    <a:pt x="196" y="305"/>
                    <a:pt x="198" y="304"/>
                    <a:pt x="201" y="304"/>
                  </a:cubicBezTo>
                  <a:cubicBezTo>
                    <a:pt x="198" y="305"/>
                    <a:pt x="196" y="306"/>
                    <a:pt x="194" y="307"/>
                  </a:cubicBezTo>
                  <a:close/>
                  <a:moveTo>
                    <a:pt x="194" y="302"/>
                  </a:moveTo>
                  <a:cubicBezTo>
                    <a:pt x="200" y="300"/>
                    <a:pt x="205" y="298"/>
                    <a:pt x="210" y="297"/>
                  </a:cubicBezTo>
                  <a:cubicBezTo>
                    <a:pt x="216" y="295"/>
                    <a:pt x="221" y="293"/>
                    <a:pt x="227" y="292"/>
                  </a:cubicBezTo>
                  <a:cubicBezTo>
                    <a:pt x="228" y="292"/>
                    <a:pt x="229" y="291"/>
                    <a:pt x="230" y="291"/>
                  </a:cubicBezTo>
                  <a:cubicBezTo>
                    <a:pt x="218" y="295"/>
                    <a:pt x="206" y="299"/>
                    <a:pt x="194" y="304"/>
                  </a:cubicBezTo>
                  <a:cubicBezTo>
                    <a:pt x="194" y="303"/>
                    <a:pt x="194" y="303"/>
                    <a:pt x="194" y="302"/>
                  </a:cubicBezTo>
                  <a:close/>
                  <a:moveTo>
                    <a:pt x="195" y="297"/>
                  </a:moveTo>
                  <a:cubicBezTo>
                    <a:pt x="200" y="296"/>
                    <a:pt x="205" y="294"/>
                    <a:pt x="209" y="292"/>
                  </a:cubicBezTo>
                  <a:cubicBezTo>
                    <a:pt x="215" y="290"/>
                    <a:pt x="221" y="288"/>
                    <a:pt x="226" y="286"/>
                  </a:cubicBezTo>
                  <a:cubicBezTo>
                    <a:pt x="232" y="285"/>
                    <a:pt x="238" y="283"/>
                    <a:pt x="244" y="281"/>
                  </a:cubicBezTo>
                  <a:cubicBezTo>
                    <a:pt x="246" y="280"/>
                    <a:pt x="249" y="278"/>
                    <a:pt x="252" y="277"/>
                  </a:cubicBezTo>
                  <a:cubicBezTo>
                    <a:pt x="253" y="277"/>
                    <a:pt x="254" y="276"/>
                    <a:pt x="255" y="276"/>
                  </a:cubicBezTo>
                  <a:cubicBezTo>
                    <a:pt x="256" y="276"/>
                    <a:pt x="256" y="275"/>
                    <a:pt x="257" y="275"/>
                  </a:cubicBezTo>
                  <a:cubicBezTo>
                    <a:pt x="257" y="275"/>
                    <a:pt x="257" y="275"/>
                    <a:pt x="257" y="275"/>
                  </a:cubicBezTo>
                  <a:cubicBezTo>
                    <a:pt x="253" y="278"/>
                    <a:pt x="248" y="280"/>
                    <a:pt x="243" y="282"/>
                  </a:cubicBezTo>
                  <a:cubicBezTo>
                    <a:pt x="237" y="285"/>
                    <a:pt x="231" y="287"/>
                    <a:pt x="224" y="289"/>
                  </a:cubicBezTo>
                  <a:cubicBezTo>
                    <a:pt x="214" y="293"/>
                    <a:pt x="204" y="296"/>
                    <a:pt x="195" y="301"/>
                  </a:cubicBezTo>
                  <a:cubicBezTo>
                    <a:pt x="195" y="299"/>
                    <a:pt x="195" y="298"/>
                    <a:pt x="195" y="297"/>
                  </a:cubicBezTo>
                  <a:close/>
                  <a:moveTo>
                    <a:pt x="196" y="293"/>
                  </a:moveTo>
                  <a:cubicBezTo>
                    <a:pt x="200" y="292"/>
                    <a:pt x="204" y="290"/>
                    <a:pt x="208" y="288"/>
                  </a:cubicBezTo>
                  <a:cubicBezTo>
                    <a:pt x="215" y="286"/>
                    <a:pt x="221" y="284"/>
                    <a:pt x="228" y="282"/>
                  </a:cubicBezTo>
                  <a:cubicBezTo>
                    <a:pt x="233" y="280"/>
                    <a:pt x="239" y="278"/>
                    <a:pt x="244" y="276"/>
                  </a:cubicBezTo>
                  <a:cubicBezTo>
                    <a:pt x="248" y="274"/>
                    <a:pt x="253" y="273"/>
                    <a:pt x="257" y="271"/>
                  </a:cubicBezTo>
                  <a:cubicBezTo>
                    <a:pt x="253" y="273"/>
                    <a:pt x="249" y="274"/>
                    <a:pt x="246" y="276"/>
                  </a:cubicBezTo>
                  <a:cubicBezTo>
                    <a:pt x="239" y="279"/>
                    <a:pt x="233" y="281"/>
                    <a:pt x="226" y="284"/>
                  </a:cubicBezTo>
                  <a:cubicBezTo>
                    <a:pt x="216" y="287"/>
                    <a:pt x="205" y="291"/>
                    <a:pt x="195" y="296"/>
                  </a:cubicBezTo>
                  <a:cubicBezTo>
                    <a:pt x="195" y="295"/>
                    <a:pt x="195" y="294"/>
                    <a:pt x="196" y="293"/>
                  </a:cubicBezTo>
                  <a:close/>
                  <a:moveTo>
                    <a:pt x="196" y="289"/>
                  </a:moveTo>
                  <a:cubicBezTo>
                    <a:pt x="201" y="286"/>
                    <a:pt x="206" y="285"/>
                    <a:pt x="211" y="284"/>
                  </a:cubicBezTo>
                  <a:cubicBezTo>
                    <a:pt x="218" y="281"/>
                    <a:pt x="224" y="279"/>
                    <a:pt x="230" y="276"/>
                  </a:cubicBezTo>
                  <a:cubicBezTo>
                    <a:pt x="236" y="274"/>
                    <a:pt x="242" y="272"/>
                    <a:pt x="247" y="270"/>
                  </a:cubicBezTo>
                  <a:cubicBezTo>
                    <a:pt x="250" y="269"/>
                    <a:pt x="252" y="268"/>
                    <a:pt x="255" y="267"/>
                  </a:cubicBezTo>
                  <a:cubicBezTo>
                    <a:pt x="256" y="267"/>
                    <a:pt x="257" y="266"/>
                    <a:pt x="258" y="265"/>
                  </a:cubicBezTo>
                  <a:cubicBezTo>
                    <a:pt x="262" y="263"/>
                    <a:pt x="258" y="266"/>
                    <a:pt x="257" y="266"/>
                  </a:cubicBezTo>
                  <a:cubicBezTo>
                    <a:pt x="254" y="269"/>
                    <a:pt x="250" y="270"/>
                    <a:pt x="246" y="271"/>
                  </a:cubicBezTo>
                  <a:cubicBezTo>
                    <a:pt x="240" y="274"/>
                    <a:pt x="233" y="276"/>
                    <a:pt x="227" y="279"/>
                  </a:cubicBezTo>
                  <a:cubicBezTo>
                    <a:pt x="221" y="281"/>
                    <a:pt x="216" y="283"/>
                    <a:pt x="210" y="285"/>
                  </a:cubicBezTo>
                  <a:cubicBezTo>
                    <a:pt x="205" y="287"/>
                    <a:pt x="200" y="289"/>
                    <a:pt x="196" y="291"/>
                  </a:cubicBezTo>
                  <a:cubicBezTo>
                    <a:pt x="196" y="291"/>
                    <a:pt x="196" y="290"/>
                    <a:pt x="196" y="289"/>
                  </a:cubicBezTo>
                  <a:close/>
                  <a:moveTo>
                    <a:pt x="210" y="161"/>
                  </a:moveTo>
                  <a:cubicBezTo>
                    <a:pt x="209" y="162"/>
                    <a:pt x="208" y="162"/>
                    <a:pt x="206" y="163"/>
                  </a:cubicBezTo>
                  <a:cubicBezTo>
                    <a:pt x="206" y="162"/>
                    <a:pt x="206" y="162"/>
                    <a:pt x="206" y="161"/>
                  </a:cubicBezTo>
                  <a:cubicBezTo>
                    <a:pt x="208" y="161"/>
                    <a:pt x="209" y="161"/>
                    <a:pt x="210" y="161"/>
                  </a:cubicBezTo>
                  <a:close/>
                  <a:moveTo>
                    <a:pt x="201" y="246"/>
                  </a:moveTo>
                  <a:cubicBezTo>
                    <a:pt x="212" y="241"/>
                    <a:pt x="223" y="236"/>
                    <a:pt x="234" y="232"/>
                  </a:cubicBezTo>
                  <a:cubicBezTo>
                    <a:pt x="239" y="230"/>
                    <a:pt x="245" y="228"/>
                    <a:pt x="251" y="226"/>
                  </a:cubicBezTo>
                  <a:cubicBezTo>
                    <a:pt x="253" y="225"/>
                    <a:pt x="255" y="224"/>
                    <a:pt x="257" y="224"/>
                  </a:cubicBezTo>
                  <a:cubicBezTo>
                    <a:pt x="256" y="224"/>
                    <a:pt x="256" y="224"/>
                    <a:pt x="256" y="224"/>
                  </a:cubicBezTo>
                  <a:cubicBezTo>
                    <a:pt x="245" y="229"/>
                    <a:pt x="234" y="233"/>
                    <a:pt x="223" y="238"/>
                  </a:cubicBezTo>
                  <a:cubicBezTo>
                    <a:pt x="218" y="240"/>
                    <a:pt x="214" y="243"/>
                    <a:pt x="209" y="245"/>
                  </a:cubicBezTo>
                  <a:cubicBezTo>
                    <a:pt x="206" y="246"/>
                    <a:pt x="203" y="247"/>
                    <a:pt x="200" y="249"/>
                  </a:cubicBezTo>
                  <a:cubicBezTo>
                    <a:pt x="200" y="248"/>
                    <a:pt x="200" y="247"/>
                    <a:pt x="201" y="246"/>
                  </a:cubicBezTo>
                  <a:close/>
                  <a:moveTo>
                    <a:pt x="201" y="240"/>
                  </a:moveTo>
                  <a:cubicBezTo>
                    <a:pt x="205" y="239"/>
                    <a:pt x="208" y="236"/>
                    <a:pt x="212" y="234"/>
                  </a:cubicBezTo>
                  <a:cubicBezTo>
                    <a:pt x="217" y="232"/>
                    <a:pt x="223" y="230"/>
                    <a:pt x="228" y="227"/>
                  </a:cubicBezTo>
                  <a:cubicBezTo>
                    <a:pt x="233" y="225"/>
                    <a:pt x="238" y="223"/>
                    <a:pt x="244" y="220"/>
                  </a:cubicBezTo>
                  <a:cubicBezTo>
                    <a:pt x="246" y="219"/>
                    <a:pt x="249" y="218"/>
                    <a:pt x="251" y="216"/>
                  </a:cubicBezTo>
                  <a:cubicBezTo>
                    <a:pt x="253" y="216"/>
                    <a:pt x="254" y="215"/>
                    <a:pt x="256" y="214"/>
                  </a:cubicBezTo>
                  <a:cubicBezTo>
                    <a:pt x="256" y="214"/>
                    <a:pt x="262" y="210"/>
                    <a:pt x="259" y="213"/>
                  </a:cubicBezTo>
                  <a:cubicBezTo>
                    <a:pt x="249" y="220"/>
                    <a:pt x="238" y="224"/>
                    <a:pt x="227" y="229"/>
                  </a:cubicBezTo>
                  <a:cubicBezTo>
                    <a:pt x="218" y="233"/>
                    <a:pt x="209" y="237"/>
                    <a:pt x="201" y="242"/>
                  </a:cubicBezTo>
                  <a:cubicBezTo>
                    <a:pt x="201" y="242"/>
                    <a:pt x="201" y="241"/>
                    <a:pt x="201" y="240"/>
                  </a:cubicBezTo>
                  <a:close/>
                  <a:moveTo>
                    <a:pt x="207" y="236"/>
                  </a:moveTo>
                  <a:cubicBezTo>
                    <a:pt x="207" y="236"/>
                    <a:pt x="200" y="241"/>
                    <a:pt x="203" y="238"/>
                  </a:cubicBezTo>
                  <a:cubicBezTo>
                    <a:pt x="205" y="237"/>
                    <a:pt x="207" y="236"/>
                    <a:pt x="209" y="235"/>
                  </a:cubicBezTo>
                  <a:cubicBezTo>
                    <a:pt x="208" y="235"/>
                    <a:pt x="208" y="236"/>
                    <a:pt x="207" y="236"/>
                  </a:cubicBezTo>
                  <a:close/>
                  <a:moveTo>
                    <a:pt x="213" y="233"/>
                  </a:moveTo>
                  <a:cubicBezTo>
                    <a:pt x="209" y="235"/>
                    <a:pt x="205" y="237"/>
                    <a:pt x="201" y="239"/>
                  </a:cubicBezTo>
                  <a:cubicBezTo>
                    <a:pt x="201" y="239"/>
                    <a:pt x="201" y="238"/>
                    <a:pt x="201" y="238"/>
                  </a:cubicBezTo>
                  <a:cubicBezTo>
                    <a:pt x="201" y="237"/>
                    <a:pt x="201" y="236"/>
                    <a:pt x="201" y="236"/>
                  </a:cubicBezTo>
                  <a:cubicBezTo>
                    <a:pt x="211" y="232"/>
                    <a:pt x="220" y="226"/>
                    <a:pt x="229" y="222"/>
                  </a:cubicBezTo>
                  <a:cubicBezTo>
                    <a:pt x="235" y="219"/>
                    <a:pt x="241" y="216"/>
                    <a:pt x="247" y="214"/>
                  </a:cubicBezTo>
                  <a:cubicBezTo>
                    <a:pt x="249" y="213"/>
                    <a:pt x="252" y="211"/>
                    <a:pt x="254" y="210"/>
                  </a:cubicBezTo>
                  <a:cubicBezTo>
                    <a:pt x="255" y="209"/>
                    <a:pt x="257" y="208"/>
                    <a:pt x="258" y="207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5" y="211"/>
                    <a:pt x="249" y="213"/>
                    <a:pt x="245" y="215"/>
                  </a:cubicBezTo>
                  <a:cubicBezTo>
                    <a:pt x="240" y="218"/>
                    <a:pt x="234" y="221"/>
                    <a:pt x="228" y="224"/>
                  </a:cubicBezTo>
                  <a:cubicBezTo>
                    <a:pt x="223" y="227"/>
                    <a:pt x="218" y="230"/>
                    <a:pt x="213" y="233"/>
                  </a:cubicBezTo>
                  <a:close/>
                  <a:moveTo>
                    <a:pt x="248" y="212"/>
                  </a:moveTo>
                  <a:cubicBezTo>
                    <a:pt x="243" y="215"/>
                    <a:pt x="237" y="217"/>
                    <a:pt x="232" y="219"/>
                  </a:cubicBezTo>
                  <a:cubicBezTo>
                    <a:pt x="224" y="223"/>
                    <a:pt x="217" y="227"/>
                    <a:pt x="210" y="231"/>
                  </a:cubicBezTo>
                  <a:cubicBezTo>
                    <a:pt x="211" y="230"/>
                    <a:pt x="212" y="229"/>
                    <a:pt x="213" y="229"/>
                  </a:cubicBezTo>
                  <a:cubicBezTo>
                    <a:pt x="218" y="225"/>
                    <a:pt x="223" y="222"/>
                    <a:pt x="228" y="220"/>
                  </a:cubicBezTo>
                  <a:cubicBezTo>
                    <a:pt x="239" y="215"/>
                    <a:pt x="250" y="209"/>
                    <a:pt x="261" y="203"/>
                  </a:cubicBezTo>
                  <a:cubicBezTo>
                    <a:pt x="261" y="203"/>
                    <a:pt x="261" y="204"/>
                    <a:pt x="261" y="205"/>
                  </a:cubicBezTo>
                  <a:cubicBezTo>
                    <a:pt x="261" y="205"/>
                    <a:pt x="260" y="205"/>
                    <a:pt x="260" y="205"/>
                  </a:cubicBezTo>
                  <a:cubicBezTo>
                    <a:pt x="256" y="207"/>
                    <a:pt x="252" y="210"/>
                    <a:pt x="248" y="212"/>
                  </a:cubicBezTo>
                  <a:close/>
                  <a:moveTo>
                    <a:pt x="259" y="187"/>
                  </a:moveTo>
                  <a:cubicBezTo>
                    <a:pt x="250" y="192"/>
                    <a:pt x="239" y="195"/>
                    <a:pt x="230" y="199"/>
                  </a:cubicBezTo>
                  <a:cubicBezTo>
                    <a:pt x="225" y="202"/>
                    <a:pt x="220" y="204"/>
                    <a:pt x="215" y="206"/>
                  </a:cubicBezTo>
                  <a:cubicBezTo>
                    <a:pt x="214" y="207"/>
                    <a:pt x="212" y="208"/>
                    <a:pt x="210" y="209"/>
                  </a:cubicBezTo>
                  <a:cubicBezTo>
                    <a:pt x="208" y="211"/>
                    <a:pt x="205" y="212"/>
                    <a:pt x="203" y="213"/>
                  </a:cubicBezTo>
                  <a:cubicBezTo>
                    <a:pt x="211" y="207"/>
                    <a:pt x="220" y="203"/>
                    <a:pt x="229" y="198"/>
                  </a:cubicBezTo>
                  <a:cubicBezTo>
                    <a:pt x="234" y="196"/>
                    <a:pt x="239" y="193"/>
                    <a:pt x="243" y="191"/>
                  </a:cubicBezTo>
                  <a:cubicBezTo>
                    <a:pt x="246" y="190"/>
                    <a:pt x="249" y="189"/>
                    <a:pt x="252" y="187"/>
                  </a:cubicBezTo>
                  <a:cubicBezTo>
                    <a:pt x="253" y="187"/>
                    <a:pt x="254" y="186"/>
                    <a:pt x="255" y="186"/>
                  </a:cubicBezTo>
                  <a:cubicBezTo>
                    <a:pt x="255" y="185"/>
                    <a:pt x="256" y="185"/>
                    <a:pt x="257" y="185"/>
                  </a:cubicBezTo>
                  <a:cubicBezTo>
                    <a:pt x="258" y="185"/>
                    <a:pt x="258" y="184"/>
                    <a:pt x="258" y="184"/>
                  </a:cubicBezTo>
                  <a:cubicBezTo>
                    <a:pt x="258" y="184"/>
                    <a:pt x="259" y="184"/>
                    <a:pt x="259" y="183"/>
                  </a:cubicBezTo>
                  <a:cubicBezTo>
                    <a:pt x="259" y="186"/>
                    <a:pt x="259" y="188"/>
                    <a:pt x="260" y="191"/>
                  </a:cubicBezTo>
                  <a:cubicBezTo>
                    <a:pt x="250" y="194"/>
                    <a:pt x="240" y="200"/>
                    <a:pt x="231" y="204"/>
                  </a:cubicBezTo>
                  <a:cubicBezTo>
                    <a:pt x="226" y="206"/>
                    <a:pt x="220" y="209"/>
                    <a:pt x="215" y="211"/>
                  </a:cubicBezTo>
                  <a:cubicBezTo>
                    <a:pt x="213" y="213"/>
                    <a:pt x="211" y="214"/>
                    <a:pt x="208" y="216"/>
                  </a:cubicBezTo>
                  <a:cubicBezTo>
                    <a:pt x="207" y="216"/>
                    <a:pt x="206" y="217"/>
                    <a:pt x="205" y="217"/>
                  </a:cubicBezTo>
                  <a:cubicBezTo>
                    <a:pt x="205" y="218"/>
                    <a:pt x="201" y="221"/>
                    <a:pt x="204" y="218"/>
                  </a:cubicBezTo>
                  <a:cubicBezTo>
                    <a:pt x="213" y="211"/>
                    <a:pt x="222" y="206"/>
                    <a:pt x="232" y="201"/>
                  </a:cubicBezTo>
                  <a:cubicBezTo>
                    <a:pt x="237" y="199"/>
                    <a:pt x="242" y="196"/>
                    <a:pt x="247" y="194"/>
                  </a:cubicBezTo>
                  <a:cubicBezTo>
                    <a:pt x="251" y="192"/>
                    <a:pt x="255" y="190"/>
                    <a:pt x="259" y="187"/>
                  </a:cubicBezTo>
                  <a:cubicBezTo>
                    <a:pt x="259" y="187"/>
                    <a:pt x="259" y="187"/>
                    <a:pt x="259" y="187"/>
                  </a:cubicBezTo>
                  <a:close/>
                  <a:moveTo>
                    <a:pt x="203" y="206"/>
                  </a:moveTo>
                  <a:cubicBezTo>
                    <a:pt x="212" y="202"/>
                    <a:pt x="221" y="198"/>
                    <a:pt x="230" y="193"/>
                  </a:cubicBezTo>
                  <a:cubicBezTo>
                    <a:pt x="235" y="191"/>
                    <a:pt x="240" y="188"/>
                    <a:pt x="245" y="186"/>
                  </a:cubicBezTo>
                  <a:cubicBezTo>
                    <a:pt x="248" y="185"/>
                    <a:pt x="250" y="184"/>
                    <a:pt x="253" y="182"/>
                  </a:cubicBezTo>
                  <a:cubicBezTo>
                    <a:pt x="253" y="182"/>
                    <a:pt x="253" y="182"/>
                    <a:pt x="253" y="182"/>
                  </a:cubicBezTo>
                  <a:cubicBezTo>
                    <a:pt x="246" y="187"/>
                    <a:pt x="238" y="190"/>
                    <a:pt x="230" y="193"/>
                  </a:cubicBezTo>
                  <a:cubicBezTo>
                    <a:pt x="220" y="198"/>
                    <a:pt x="212" y="204"/>
                    <a:pt x="203" y="209"/>
                  </a:cubicBezTo>
                  <a:cubicBezTo>
                    <a:pt x="203" y="208"/>
                    <a:pt x="203" y="207"/>
                    <a:pt x="203" y="206"/>
                  </a:cubicBezTo>
                  <a:close/>
                  <a:moveTo>
                    <a:pt x="204" y="199"/>
                  </a:moveTo>
                  <a:cubicBezTo>
                    <a:pt x="204" y="199"/>
                    <a:pt x="204" y="199"/>
                    <a:pt x="204" y="199"/>
                  </a:cubicBezTo>
                  <a:cubicBezTo>
                    <a:pt x="212" y="194"/>
                    <a:pt x="221" y="190"/>
                    <a:pt x="230" y="186"/>
                  </a:cubicBezTo>
                  <a:cubicBezTo>
                    <a:pt x="240" y="182"/>
                    <a:pt x="248" y="177"/>
                    <a:pt x="257" y="172"/>
                  </a:cubicBezTo>
                  <a:cubicBezTo>
                    <a:pt x="258" y="173"/>
                    <a:pt x="258" y="173"/>
                    <a:pt x="258" y="173"/>
                  </a:cubicBezTo>
                  <a:cubicBezTo>
                    <a:pt x="258" y="173"/>
                    <a:pt x="258" y="174"/>
                    <a:pt x="258" y="174"/>
                  </a:cubicBezTo>
                  <a:cubicBezTo>
                    <a:pt x="258" y="174"/>
                    <a:pt x="258" y="174"/>
                    <a:pt x="258" y="174"/>
                  </a:cubicBezTo>
                  <a:cubicBezTo>
                    <a:pt x="249" y="179"/>
                    <a:pt x="240" y="183"/>
                    <a:pt x="231" y="188"/>
                  </a:cubicBezTo>
                  <a:cubicBezTo>
                    <a:pt x="226" y="190"/>
                    <a:pt x="221" y="192"/>
                    <a:pt x="215" y="194"/>
                  </a:cubicBezTo>
                  <a:cubicBezTo>
                    <a:pt x="211" y="196"/>
                    <a:pt x="207" y="199"/>
                    <a:pt x="203" y="201"/>
                  </a:cubicBezTo>
                  <a:cubicBezTo>
                    <a:pt x="203" y="200"/>
                    <a:pt x="203" y="200"/>
                    <a:pt x="204" y="199"/>
                  </a:cubicBezTo>
                  <a:close/>
                  <a:moveTo>
                    <a:pt x="258" y="175"/>
                  </a:moveTo>
                  <a:cubicBezTo>
                    <a:pt x="259" y="176"/>
                    <a:pt x="259" y="177"/>
                    <a:pt x="259" y="179"/>
                  </a:cubicBezTo>
                  <a:cubicBezTo>
                    <a:pt x="259" y="179"/>
                    <a:pt x="259" y="179"/>
                    <a:pt x="258" y="179"/>
                  </a:cubicBezTo>
                  <a:cubicBezTo>
                    <a:pt x="249" y="184"/>
                    <a:pt x="239" y="188"/>
                    <a:pt x="230" y="192"/>
                  </a:cubicBezTo>
                  <a:cubicBezTo>
                    <a:pt x="225" y="195"/>
                    <a:pt x="220" y="197"/>
                    <a:pt x="215" y="200"/>
                  </a:cubicBezTo>
                  <a:cubicBezTo>
                    <a:pt x="212" y="201"/>
                    <a:pt x="209" y="202"/>
                    <a:pt x="207" y="204"/>
                  </a:cubicBezTo>
                  <a:cubicBezTo>
                    <a:pt x="200" y="207"/>
                    <a:pt x="205" y="204"/>
                    <a:pt x="207" y="203"/>
                  </a:cubicBezTo>
                  <a:cubicBezTo>
                    <a:pt x="215" y="197"/>
                    <a:pt x="225" y="193"/>
                    <a:pt x="234" y="189"/>
                  </a:cubicBezTo>
                  <a:cubicBezTo>
                    <a:pt x="242" y="185"/>
                    <a:pt x="252" y="181"/>
                    <a:pt x="258" y="175"/>
                  </a:cubicBezTo>
                  <a:close/>
                  <a:moveTo>
                    <a:pt x="232" y="193"/>
                  </a:moveTo>
                  <a:cubicBezTo>
                    <a:pt x="241" y="189"/>
                    <a:pt x="250" y="185"/>
                    <a:pt x="259" y="179"/>
                  </a:cubicBezTo>
                  <a:cubicBezTo>
                    <a:pt x="259" y="179"/>
                    <a:pt x="259" y="179"/>
                    <a:pt x="259" y="179"/>
                  </a:cubicBezTo>
                  <a:cubicBezTo>
                    <a:pt x="259" y="180"/>
                    <a:pt x="259" y="182"/>
                    <a:pt x="259" y="183"/>
                  </a:cubicBezTo>
                  <a:cubicBezTo>
                    <a:pt x="257" y="184"/>
                    <a:pt x="255" y="185"/>
                    <a:pt x="252" y="186"/>
                  </a:cubicBezTo>
                  <a:cubicBezTo>
                    <a:pt x="245" y="190"/>
                    <a:pt x="237" y="193"/>
                    <a:pt x="229" y="196"/>
                  </a:cubicBezTo>
                  <a:cubicBezTo>
                    <a:pt x="224" y="199"/>
                    <a:pt x="219" y="201"/>
                    <a:pt x="214" y="204"/>
                  </a:cubicBezTo>
                  <a:cubicBezTo>
                    <a:pt x="212" y="205"/>
                    <a:pt x="210" y="206"/>
                    <a:pt x="208" y="207"/>
                  </a:cubicBezTo>
                  <a:cubicBezTo>
                    <a:pt x="208" y="207"/>
                    <a:pt x="208" y="207"/>
                    <a:pt x="207" y="207"/>
                  </a:cubicBezTo>
                  <a:cubicBezTo>
                    <a:pt x="215" y="202"/>
                    <a:pt x="223" y="197"/>
                    <a:pt x="232" y="193"/>
                  </a:cubicBezTo>
                  <a:close/>
                  <a:moveTo>
                    <a:pt x="228" y="206"/>
                  </a:moveTo>
                  <a:cubicBezTo>
                    <a:pt x="233" y="204"/>
                    <a:pt x="238" y="202"/>
                    <a:pt x="242" y="199"/>
                  </a:cubicBezTo>
                  <a:cubicBezTo>
                    <a:pt x="247" y="197"/>
                    <a:pt x="254" y="195"/>
                    <a:pt x="258" y="192"/>
                  </a:cubicBezTo>
                  <a:cubicBezTo>
                    <a:pt x="249" y="198"/>
                    <a:pt x="239" y="202"/>
                    <a:pt x="229" y="207"/>
                  </a:cubicBezTo>
                  <a:cubicBezTo>
                    <a:pt x="219" y="211"/>
                    <a:pt x="211" y="217"/>
                    <a:pt x="202" y="222"/>
                  </a:cubicBezTo>
                  <a:cubicBezTo>
                    <a:pt x="202" y="221"/>
                    <a:pt x="202" y="220"/>
                    <a:pt x="202" y="220"/>
                  </a:cubicBezTo>
                  <a:cubicBezTo>
                    <a:pt x="211" y="216"/>
                    <a:pt x="219" y="210"/>
                    <a:pt x="228" y="206"/>
                  </a:cubicBezTo>
                  <a:close/>
                  <a:moveTo>
                    <a:pt x="202" y="223"/>
                  </a:moveTo>
                  <a:cubicBezTo>
                    <a:pt x="206" y="223"/>
                    <a:pt x="209" y="220"/>
                    <a:pt x="213" y="218"/>
                  </a:cubicBezTo>
                  <a:cubicBezTo>
                    <a:pt x="218" y="215"/>
                    <a:pt x="223" y="212"/>
                    <a:pt x="229" y="210"/>
                  </a:cubicBezTo>
                  <a:cubicBezTo>
                    <a:pt x="232" y="208"/>
                    <a:pt x="235" y="207"/>
                    <a:pt x="238" y="205"/>
                  </a:cubicBezTo>
                  <a:cubicBezTo>
                    <a:pt x="234" y="207"/>
                    <a:pt x="229" y="210"/>
                    <a:pt x="224" y="212"/>
                  </a:cubicBezTo>
                  <a:cubicBezTo>
                    <a:pt x="219" y="215"/>
                    <a:pt x="215" y="218"/>
                    <a:pt x="210" y="221"/>
                  </a:cubicBezTo>
                  <a:cubicBezTo>
                    <a:pt x="207" y="223"/>
                    <a:pt x="204" y="224"/>
                    <a:pt x="202" y="226"/>
                  </a:cubicBezTo>
                  <a:cubicBezTo>
                    <a:pt x="202" y="225"/>
                    <a:pt x="202" y="224"/>
                    <a:pt x="202" y="223"/>
                  </a:cubicBezTo>
                  <a:close/>
                  <a:moveTo>
                    <a:pt x="202" y="228"/>
                  </a:moveTo>
                  <a:cubicBezTo>
                    <a:pt x="211" y="224"/>
                    <a:pt x="220" y="219"/>
                    <a:pt x="229" y="215"/>
                  </a:cubicBezTo>
                  <a:cubicBezTo>
                    <a:pt x="234" y="212"/>
                    <a:pt x="240" y="210"/>
                    <a:pt x="245" y="207"/>
                  </a:cubicBezTo>
                  <a:cubicBezTo>
                    <a:pt x="247" y="206"/>
                    <a:pt x="249" y="205"/>
                    <a:pt x="252" y="204"/>
                  </a:cubicBezTo>
                  <a:cubicBezTo>
                    <a:pt x="243" y="208"/>
                    <a:pt x="235" y="213"/>
                    <a:pt x="226" y="217"/>
                  </a:cubicBezTo>
                  <a:cubicBezTo>
                    <a:pt x="221" y="219"/>
                    <a:pt x="216" y="222"/>
                    <a:pt x="211" y="225"/>
                  </a:cubicBezTo>
                  <a:cubicBezTo>
                    <a:pt x="208" y="227"/>
                    <a:pt x="204" y="229"/>
                    <a:pt x="201" y="231"/>
                  </a:cubicBezTo>
                  <a:cubicBezTo>
                    <a:pt x="201" y="230"/>
                    <a:pt x="202" y="229"/>
                    <a:pt x="202" y="228"/>
                  </a:cubicBezTo>
                  <a:close/>
                  <a:moveTo>
                    <a:pt x="214" y="224"/>
                  </a:moveTo>
                  <a:cubicBezTo>
                    <a:pt x="219" y="221"/>
                    <a:pt x="224" y="218"/>
                    <a:pt x="230" y="216"/>
                  </a:cubicBezTo>
                  <a:cubicBezTo>
                    <a:pt x="240" y="211"/>
                    <a:pt x="250" y="206"/>
                    <a:pt x="260" y="200"/>
                  </a:cubicBezTo>
                  <a:cubicBezTo>
                    <a:pt x="260" y="200"/>
                    <a:pt x="260" y="199"/>
                    <a:pt x="260" y="199"/>
                  </a:cubicBezTo>
                  <a:cubicBezTo>
                    <a:pt x="249" y="204"/>
                    <a:pt x="239" y="209"/>
                    <a:pt x="228" y="214"/>
                  </a:cubicBezTo>
                  <a:cubicBezTo>
                    <a:pt x="223" y="216"/>
                    <a:pt x="219" y="219"/>
                    <a:pt x="214" y="221"/>
                  </a:cubicBezTo>
                  <a:cubicBezTo>
                    <a:pt x="211" y="222"/>
                    <a:pt x="209" y="224"/>
                    <a:pt x="206" y="225"/>
                  </a:cubicBezTo>
                  <a:cubicBezTo>
                    <a:pt x="205" y="226"/>
                    <a:pt x="203" y="226"/>
                    <a:pt x="202" y="227"/>
                  </a:cubicBezTo>
                  <a:cubicBezTo>
                    <a:pt x="202" y="227"/>
                    <a:pt x="202" y="227"/>
                    <a:pt x="202" y="227"/>
                  </a:cubicBezTo>
                  <a:cubicBezTo>
                    <a:pt x="202" y="226"/>
                    <a:pt x="204" y="226"/>
                    <a:pt x="204" y="226"/>
                  </a:cubicBezTo>
                  <a:cubicBezTo>
                    <a:pt x="212" y="220"/>
                    <a:pt x="220" y="215"/>
                    <a:pt x="229" y="210"/>
                  </a:cubicBezTo>
                  <a:cubicBezTo>
                    <a:pt x="239" y="205"/>
                    <a:pt x="250" y="201"/>
                    <a:pt x="259" y="195"/>
                  </a:cubicBezTo>
                  <a:cubicBezTo>
                    <a:pt x="260" y="195"/>
                    <a:pt x="259" y="194"/>
                    <a:pt x="259" y="194"/>
                  </a:cubicBezTo>
                  <a:cubicBezTo>
                    <a:pt x="249" y="199"/>
                    <a:pt x="240" y="204"/>
                    <a:pt x="230" y="208"/>
                  </a:cubicBezTo>
                  <a:cubicBezTo>
                    <a:pt x="221" y="213"/>
                    <a:pt x="210" y="218"/>
                    <a:pt x="203" y="223"/>
                  </a:cubicBezTo>
                  <a:cubicBezTo>
                    <a:pt x="212" y="217"/>
                    <a:pt x="221" y="211"/>
                    <a:pt x="231" y="207"/>
                  </a:cubicBezTo>
                  <a:cubicBezTo>
                    <a:pt x="241" y="202"/>
                    <a:pt x="250" y="198"/>
                    <a:pt x="260" y="192"/>
                  </a:cubicBezTo>
                  <a:cubicBezTo>
                    <a:pt x="260" y="193"/>
                    <a:pt x="260" y="194"/>
                    <a:pt x="260" y="195"/>
                  </a:cubicBezTo>
                  <a:cubicBezTo>
                    <a:pt x="260" y="198"/>
                    <a:pt x="260" y="200"/>
                    <a:pt x="260" y="202"/>
                  </a:cubicBezTo>
                  <a:cubicBezTo>
                    <a:pt x="260" y="202"/>
                    <a:pt x="260" y="202"/>
                    <a:pt x="260" y="202"/>
                  </a:cubicBezTo>
                  <a:cubicBezTo>
                    <a:pt x="260" y="202"/>
                    <a:pt x="259" y="203"/>
                    <a:pt x="259" y="203"/>
                  </a:cubicBezTo>
                  <a:cubicBezTo>
                    <a:pt x="258" y="203"/>
                    <a:pt x="258" y="203"/>
                    <a:pt x="257" y="203"/>
                  </a:cubicBezTo>
                  <a:cubicBezTo>
                    <a:pt x="248" y="208"/>
                    <a:pt x="238" y="213"/>
                    <a:pt x="229" y="217"/>
                  </a:cubicBezTo>
                  <a:cubicBezTo>
                    <a:pt x="224" y="220"/>
                    <a:pt x="219" y="222"/>
                    <a:pt x="215" y="225"/>
                  </a:cubicBezTo>
                  <a:cubicBezTo>
                    <a:pt x="212" y="226"/>
                    <a:pt x="210" y="227"/>
                    <a:pt x="208" y="229"/>
                  </a:cubicBezTo>
                  <a:cubicBezTo>
                    <a:pt x="207" y="230"/>
                    <a:pt x="203" y="230"/>
                    <a:pt x="202" y="232"/>
                  </a:cubicBezTo>
                  <a:cubicBezTo>
                    <a:pt x="205" y="228"/>
                    <a:pt x="210" y="226"/>
                    <a:pt x="214" y="224"/>
                  </a:cubicBezTo>
                  <a:close/>
                  <a:moveTo>
                    <a:pt x="206" y="163"/>
                  </a:moveTo>
                  <a:cubicBezTo>
                    <a:pt x="208" y="163"/>
                    <a:pt x="209" y="163"/>
                    <a:pt x="209" y="162"/>
                  </a:cubicBezTo>
                  <a:cubicBezTo>
                    <a:pt x="209" y="163"/>
                    <a:pt x="208" y="164"/>
                    <a:pt x="206" y="165"/>
                  </a:cubicBezTo>
                  <a:cubicBezTo>
                    <a:pt x="206" y="164"/>
                    <a:pt x="206" y="164"/>
                    <a:pt x="206" y="163"/>
                  </a:cubicBezTo>
                  <a:close/>
                  <a:moveTo>
                    <a:pt x="206" y="167"/>
                  </a:moveTo>
                  <a:cubicBezTo>
                    <a:pt x="209" y="166"/>
                    <a:pt x="212" y="164"/>
                    <a:pt x="214" y="163"/>
                  </a:cubicBezTo>
                  <a:cubicBezTo>
                    <a:pt x="212" y="165"/>
                    <a:pt x="209" y="167"/>
                    <a:pt x="206" y="169"/>
                  </a:cubicBezTo>
                  <a:cubicBezTo>
                    <a:pt x="206" y="168"/>
                    <a:pt x="206" y="167"/>
                    <a:pt x="206" y="167"/>
                  </a:cubicBezTo>
                  <a:close/>
                  <a:moveTo>
                    <a:pt x="206" y="171"/>
                  </a:moveTo>
                  <a:cubicBezTo>
                    <a:pt x="211" y="169"/>
                    <a:pt x="216" y="166"/>
                    <a:pt x="219" y="164"/>
                  </a:cubicBezTo>
                  <a:cubicBezTo>
                    <a:pt x="215" y="167"/>
                    <a:pt x="210" y="170"/>
                    <a:pt x="206" y="173"/>
                  </a:cubicBezTo>
                  <a:cubicBezTo>
                    <a:pt x="206" y="172"/>
                    <a:pt x="206" y="172"/>
                    <a:pt x="206" y="171"/>
                  </a:cubicBezTo>
                  <a:close/>
                  <a:moveTo>
                    <a:pt x="206" y="175"/>
                  </a:moveTo>
                  <a:cubicBezTo>
                    <a:pt x="213" y="173"/>
                    <a:pt x="219" y="168"/>
                    <a:pt x="226" y="164"/>
                  </a:cubicBezTo>
                  <a:cubicBezTo>
                    <a:pt x="219" y="168"/>
                    <a:pt x="212" y="174"/>
                    <a:pt x="206" y="178"/>
                  </a:cubicBezTo>
                  <a:cubicBezTo>
                    <a:pt x="206" y="177"/>
                    <a:pt x="206" y="176"/>
                    <a:pt x="206" y="175"/>
                  </a:cubicBezTo>
                  <a:close/>
                  <a:moveTo>
                    <a:pt x="228" y="164"/>
                  </a:moveTo>
                  <a:cubicBezTo>
                    <a:pt x="229" y="164"/>
                    <a:pt x="230" y="164"/>
                    <a:pt x="230" y="164"/>
                  </a:cubicBezTo>
                  <a:cubicBezTo>
                    <a:pt x="225" y="166"/>
                    <a:pt x="220" y="169"/>
                    <a:pt x="215" y="172"/>
                  </a:cubicBezTo>
                  <a:cubicBezTo>
                    <a:pt x="219" y="169"/>
                    <a:pt x="223" y="167"/>
                    <a:pt x="227" y="164"/>
                  </a:cubicBezTo>
                  <a:cubicBezTo>
                    <a:pt x="228" y="164"/>
                    <a:pt x="228" y="164"/>
                    <a:pt x="228" y="164"/>
                  </a:cubicBezTo>
                  <a:close/>
                  <a:moveTo>
                    <a:pt x="206" y="179"/>
                  </a:moveTo>
                  <a:cubicBezTo>
                    <a:pt x="206" y="180"/>
                    <a:pt x="206" y="179"/>
                    <a:pt x="207" y="179"/>
                  </a:cubicBezTo>
                  <a:cubicBezTo>
                    <a:pt x="210" y="176"/>
                    <a:pt x="213" y="174"/>
                    <a:pt x="217" y="172"/>
                  </a:cubicBezTo>
                  <a:cubicBezTo>
                    <a:pt x="219" y="171"/>
                    <a:pt x="221" y="169"/>
                    <a:pt x="224" y="168"/>
                  </a:cubicBezTo>
                  <a:cubicBezTo>
                    <a:pt x="226" y="167"/>
                    <a:pt x="229" y="166"/>
                    <a:pt x="231" y="164"/>
                  </a:cubicBezTo>
                  <a:cubicBezTo>
                    <a:pt x="227" y="168"/>
                    <a:pt x="222" y="170"/>
                    <a:pt x="218" y="173"/>
                  </a:cubicBezTo>
                  <a:cubicBezTo>
                    <a:pt x="213" y="176"/>
                    <a:pt x="209" y="179"/>
                    <a:pt x="205" y="182"/>
                  </a:cubicBezTo>
                  <a:cubicBezTo>
                    <a:pt x="205" y="181"/>
                    <a:pt x="206" y="180"/>
                    <a:pt x="206" y="179"/>
                  </a:cubicBezTo>
                  <a:cubicBezTo>
                    <a:pt x="206" y="179"/>
                    <a:pt x="206" y="179"/>
                    <a:pt x="206" y="179"/>
                  </a:cubicBezTo>
                  <a:close/>
                  <a:moveTo>
                    <a:pt x="209" y="180"/>
                  </a:moveTo>
                  <a:cubicBezTo>
                    <a:pt x="212" y="178"/>
                    <a:pt x="215" y="176"/>
                    <a:pt x="218" y="174"/>
                  </a:cubicBezTo>
                  <a:cubicBezTo>
                    <a:pt x="223" y="171"/>
                    <a:pt x="228" y="168"/>
                    <a:pt x="232" y="164"/>
                  </a:cubicBezTo>
                  <a:cubicBezTo>
                    <a:pt x="234" y="164"/>
                    <a:pt x="235" y="164"/>
                    <a:pt x="236" y="164"/>
                  </a:cubicBezTo>
                  <a:cubicBezTo>
                    <a:pt x="232" y="167"/>
                    <a:pt x="227" y="169"/>
                    <a:pt x="223" y="172"/>
                  </a:cubicBezTo>
                  <a:cubicBezTo>
                    <a:pt x="218" y="174"/>
                    <a:pt x="214" y="177"/>
                    <a:pt x="209" y="180"/>
                  </a:cubicBezTo>
                  <a:cubicBezTo>
                    <a:pt x="209" y="180"/>
                    <a:pt x="209" y="180"/>
                    <a:pt x="209" y="180"/>
                  </a:cubicBezTo>
                  <a:close/>
                  <a:moveTo>
                    <a:pt x="238" y="165"/>
                  </a:moveTo>
                  <a:cubicBezTo>
                    <a:pt x="239" y="165"/>
                    <a:pt x="241" y="165"/>
                    <a:pt x="242" y="165"/>
                  </a:cubicBezTo>
                  <a:cubicBezTo>
                    <a:pt x="240" y="167"/>
                    <a:pt x="238" y="168"/>
                    <a:pt x="235" y="170"/>
                  </a:cubicBezTo>
                  <a:cubicBezTo>
                    <a:pt x="232" y="172"/>
                    <a:pt x="228" y="173"/>
                    <a:pt x="225" y="175"/>
                  </a:cubicBezTo>
                  <a:cubicBezTo>
                    <a:pt x="218" y="178"/>
                    <a:pt x="213" y="183"/>
                    <a:pt x="206" y="186"/>
                  </a:cubicBezTo>
                  <a:cubicBezTo>
                    <a:pt x="205" y="186"/>
                    <a:pt x="205" y="186"/>
                    <a:pt x="205" y="187"/>
                  </a:cubicBezTo>
                  <a:cubicBezTo>
                    <a:pt x="205" y="186"/>
                    <a:pt x="205" y="186"/>
                    <a:pt x="205" y="186"/>
                  </a:cubicBezTo>
                  <a:cubicBezTo>
                    <a:pt x="206" y="185"/>
                    <a:pt x="210" y="183"/>
                    <a:pt x="211" y="182"/>
                  </a:cubicBezTo>
                  <a:cubicBezTo>
                    <a:pt x="214" y="180"/>
                    <a:pt x="218" y="178"/>
                    <a:pt x="221" y="176"/>
                  </a:cubicBezTo>
                  <a:cubicBezTo>
                    <a:pt x="226" y="172"/>
                    <a:pt x="232" y="169"/>
                    <a:pt x="238" y="165"/>
                  </a:cubicBezTo>
                  <a:close/>
                  <a:moveTo>
                    <a:pt x="205" y="187"/>
                  </a:moveTo>
                  <a:cubicBezTo>
                    <a:pt x="211" y="184"/>
                    <a:pt x="217" y="181"/>
                    <a:pt x="222" y="177"/>
                  </a:cubicBezTo>
                  <a:cubicBezTo>
                    <a:pt x="229" y="173"/>
                    <a:pt x="235" y="170"/>
                    <a:pt x="242" y="166"/>
                  </a:cubicBezTo>
                  <a:cubicBezTo>
                    <a:pt x="230" y="174"/>
                    <a:pt x="217" y="181"/>
                    <a:pt x="204" y="190"/>
                  </a:cubicBezTo>
                  <a:cubicBezTo>
                    <a:pt x="205" y="189"/>
                    <a:pt x="205" y="188"/>
                    <a:pt x="205" y="187"/>
                  </a:cubicBezTo>
                  <a:close/>
                  <a:moveTo>
                    <a:pt x="205" y="191"/>
                  </a:moveTo>
                  <a:cubicBezTo>
                    <a:pt x="207" y="189"/>
                    <a:pt x="209" y="188"/>
                    <a:pt x="211" y="186"/>
                  </a:cubicBezTo>
                  <a:cubicBezTo>
                    <a:pt x="214" y="184"/>
                    <a:pt x="218" y="182"/>
                    <a:pt x="221" y="179"/>
                  </a:cubicBezTo>
                  <a:cubicBezTo>
                    <a:pt x="228" y="175"/>
                    <a:pt x="236" y="171"/>
                    <a:pt x="243" y="166"/>
                  </a:cubicBezTo>
                  <a:cubicBezTo>
                    <a:pt x="243" y="166"/>
                    <a:pt x="243" y="166"/>
                    <a:pt x="243" y="166"/>
                  </a:cubicBezTo>
                  <a:cubicBezTo>
                    <a:pt x="245" y="166"/>
                    <a:pt x="246" y="166"/>
                    <a:pt x="248" y="167"/>
                  </a:cubicBezTo>
                  <a:cubicBezTo>
                    <a:pt x="242" y="171"/>
                    <a:pt x="235" y="174"/>
                    <a:pt x="228" y="177"/>
                  </a:cubicBezTo>
                  <a:cubicBezTo>
                    <a:pt x="221" y="181"/>
                    <a:pt x="215" y="185"/>
                    <a:pt x="207" y="189"/>
                  </a:cubicBezTo>
                  <a:cubicBezTo>
                    <a:pt x="207" y="189"/>
                    <a:pt x="204" y="191"/>
                    <a:pt x="205" y="191"/>
                  </a:cubicBezTo>
                  <a:close/>
                  <a:moveTo>
                    <a:pt x="206" y="174"/>
                  </a:moveTo>
                  <a:cubicBezTo>
                    <a:pt x="206" y="174"/>
                    <a:pt x="206" y="174"/>
                    <a:pt x="206" y="174"/>
                  </a:cubicBezTo>
                  <a:cubicBezTo>
                    <a:pt x="209" y="173"/>
                    <a:pt x="212" y="170"/>
                    <a:pt x="215" y="168"/>
                  </a:cubicBezTo>
                  <a:cubicBezTo>
                    <a:pt x="217" y="166"/>
                    <a:pt x="219" y="165"/>
                    <a:pt x="222" y="163"/>
                  </a:cubicBezTo>
                  <a:cubicBezTo>
                    <a:pt x="223" y="163"/>
                    <a:pt x="225" y="163"/>
                    <a:pt x="226" y="163"/>
                  </a:cubicBezTo>
                  <a:cubicBezTo>
                    <a:pt x="219" y="167"/>
                    <a:pt x="213" y="172"/>
                    <a:pt x="206" y="174"/>
                  </a:cubicBezTo>
                  <a:close/>
                  <a:moveTo>
                    <a:pt x="210" y="168"/>
                  </a:moveTo>
                  <a:cubicBezTo>
                    <a:pt x="209" y="169"/>
                    <a:pt x="208" y="169"/>
                    <a:pt x="208" y="170"/>
                  </a:cubicBezTo>
                  <a:cubicBezTo>
                    <a:pt x="204" y="171"/>
                    <a:pt x="211" y="166"/>
                    <a:pt x="210" y="167"/>
                  </a:cubicBezTo>
                  <a:cubicBezTo>
                    <a:pt x="212" y="165"/>
                    <a:pt x="214" y="164"/>
                    <a:pt x="216" y="162"/>
                  </a:cubicBezTo>
                  <a:cubicBezTo>
                    <a:pt x="216" y="162"/>
                    <a:pt x="216" y="162"/>
                    <a:pt x="216" y="162"/>
                  </a:cubicBezTo>
                  <a:cubicBezTo>
                    <a:pt x="218" y="162"/>
                    <a:pt x="219" y="162"/>
                    <a:pt x="220" y="163"/>
                  </a:cubicBezTo>
                  <a:cubicBezTo>
                    <a:pt x="220" y="163"/>
                    <a:pt x="220" y="163"/>
                    <a:pt x="220" y="163"/>
                  </a:cubicBezTo>
                  <a:cubicBezTo>
                    <a:pt x="217" y="164"/>
                    <a:pt x="214" y="166"/>
                    <a:pt x="210" y="168"/>
                  </a:cubicBezTo>
                  <a:close/>
                  <a:moveTo>
                    <a:pt x="215" y="162"/>
                  </a:moveTo>
                  <a:cubicBezTo>
                    <a:pt x="213" y="163"/>
                    <a:pt x="210" y="164"/>
                    <a:pt x="208" y="165"/>
                  </a:cubicBezTo>
                  <a:cubicBezTo>
                    <a:pt x="207" y="165"/>
                    <a:pt x="207" y="166"/>
                    <a:pt x="206" y="166"/>
                  </a:cubicBezTo>
                  <a:cubicBezTo>
                    <a:pt x="206" y="166"/>
                    <a:pt x="206" y="166"/>
                    <a:pt x="206" y="166"/>
                  </a:cubicBezTo>
                  <a:cubicBezTo>
                    <a:pt x="207" y="165"/>
                    <a:pt x="208" y="165"/>
                    <a:pt x="208" y="165"/>
                  </a:cubicBezTo>
                  <a:cubicBezTo>
                    <a:pt x="209" y="164"/>
                    <a:pt x="210" y="163"/>
                    <a:pt x="211" y="162"/>
                  </a:cubicBezTo>
                  <a:cubicBezTo>
                    <a:pt x="211" y="162"/>
                    <a:pt x="211" y="162"/>
                    <a:pt x="211" y="161"/>
                  </a:cubicBezTo>
                  <a:cubicBezTo>
                    <a:pt x="212" y="162"/>
                    <a:pt x="214" y="162"/>
                    <a:pt x="215" y="162"/>
                  </a:cubicBezTo>
                  <a:close/>
                  <a:moveTo>
                    <a:pt x="205" y="183"/>
                  </a:moveTo>
                  <a:cubicBezTo>
                    <a:pt x="210" y="181"/>
                    <a:pt x="215" y="177"/>
                    <a:pt x="220" y="174"/>
                  </a:cubicBezTo>
                  <a:cubicBezTo>
                    <a:pt x="224" y="172"/>
                    <a:pt x="228" y="170"/>
                    <a:pt x="232" y="168"/>
                  </a:cubicBezTo>
                  <a:cubicBezTo>
                    <a:pt x="232" y="168"/>
                    <a:pt x="232" y="168"/>
                    <a:pt x="232" y="168"/>
                  </a:cubicBezTo>
                  <a:cubicBezTo>
                    <a:pt x="231" y="169"/>
                    <a:pt x="229" y="170"/>
                    <a:pt x="228" y="171"/>
                  </a:cubicBezTo>
                  <a:cubicBezTo>
                    <a:pt x="225" y="173"/>
                    <a:pt x="222" y="174"/>
                    <a:pt x="219" y="176"/>
                  </a:cubicBezTo>
                  <a:cubicBezTo>
                    <a:pt x="214" y="180"/>
                    <a:pt x="209" y="182"/>
                    <a:pt x="205" y="186"/>
                  </a:cubicBezTo>
                  <a:cubicBezTo>
                    <a:pt x="205" y="185"/>
                    <a:pt x="205" y="184"/>
                    <a:pt x="205" y="183"/>
                  </a:cubicBezTo>
                  <a:close/>
                  <a:moveTo>
                    <a:pt x="204" y="191"/>
                  </a:moveTo>
                  <a:cubicBezTo>
                    <a:pt x="212" y="188"/>
                    <a:pt x="219" y="183"/>
                    <a:pt x="226" y="179"/>
                  </a:cubicBezTo>
                  <a:cubicBezTo>
                    <a:pt x="233" y="175"/>
                    <a:pt x="242" y="172"/>
                    <a:pt x="248" y="167"/>
                  </a:cubicBezTo>
                  <a:cubicBezTo>
                    <a:pt x="248" y="167"/>
                    <a:pt x="249" y="167"/>
                    <a:pt x="249" y="167"/>
                  </a:cubicBezTo>
                  <a:cubicBezTo>
                    <a:pt x="249" y="167"/>
                    <a:pt x="249" y="167"/>
                    <a:pt x="250" y="168"/>
                  </a:cubicBezTo>
                  <a:cubicBezTo>
                    <a:pt x="247" y="169"/>
                    <a:pt x="244" y="171"/>
                    <a:pt x="241" y="173"/>
                  </a:cubicBezTo>
                  <a:cubicBezTo>
                    <a:pt x="237" y="175"/>
                    <a:pt x="233" y="177"/>
                    <a:pt x="229" y="180"/>
                  </a:cubicBezTo>
                  <a:cubicBezTo>
                    <a:pt x="221" y="184"/>
                    <a:pt x="213" y="188"/>
                    <a:pt x="204" y="193"/>
                  </a:cubicBezTo>
                  <a:cubicBezTo>
                    <a:pt x="204" y="193"/>
                    <a:pt x="204" y="193"/>
                    <a:pt x="205" y="193"/>
                  </a:cubicBezTo>
                  <a:cubicBezTo>
                    <a:pt x="213" y="189"/>
                    <a:pt x="221" y="185"/>
                    <a:pt x="229" y="180"/>
                  </a:cubicBezTo>
                  <a:cubicBezTo>
                    <a:pt x="233" y="178"/>
                    <a:pt x="236" y="176"/>
                    <a:pt x="240" y="174"/>
                  </a:cubicBezTo>
                  <a:cubicBezTo>
                    <a:pt x="242" y="173"/>
                    <a:pt x="244" y="172"/>
                    <a:pt x="246" y="171"/>
                  </a:cubicBezTo>
                  <a:cubicBezTo>
                    <a:pt x="248" y="170"/>
                    <a:pt x="249" y="169"/>
                    <a:pt x="251" y="168"/>
                  </a:cubicBezTo>
                  <a:cubicBezTo>
                    <a:pt x="252" y="169"/>
                    <a:pt x="254" y="169"/>
                    <a:pt x="255" y="170"/>
                  </a:cubicBezTo>
                  <a:cubicBezTo>
                    <a:pt x="238" y="180"/>
                    <a:pt x="221" y="187"/>
                    <a:pt x="204" y="196"/>
                  </a:cubicBezTo>
                  <a:cubicBezTo>
                    <a:pt x="204" y="196"/>
                    <a:pt x="204" y="197"/>
                    <a:pt x="205" y="197"/>
                  </a:cubicBezTo>
                  <a:cubicBezTo>
                    <a:pt x="221" y="187"/>
                    <a:pt x="239" y="180"/>
                    <a:pt x="256" y="171"/>
                  </a:cubicBezTo>
                  <a:cubicBezTo>
                    <a:pt x="256" y="171"/>
                    <a:pt x="256" y="172"/>
                    <a:pt x="257" y="172"/>
                  </a:cubicBezTo>
                  <a:cubicBezTo>
                    <a:pt x="248" y="176"/>
                    <a:pt x="239" y="181"/>
                    <a:pt x="230" y="185"/>
                  </a:cubicBezTo>
                  <a:cubicBezTo>
                    <a:pt x="221" y="189"/>
                    <a:pt x="212" y="193"/>
                    <a:pt x="204" y="198"/>
                  </a:cubicBezTo>
                  <a:cubicBezTo>
                    <a:pt x="204" y="197"/>
                    <a:pt x="204" y="196"/>
                    <a:pt x="204" y="195"/>
                  </a:cubicBezTo>
                  <a:cubicBezTo>
                    <a:pt x="211" y="191"/>
                    <a:pt x="219" y="187"/>
                    <a:pt x="227" y="184"/>
                  </a:cubicBezTo>
                  <a:cubicBezTo>
                    <a:pt x="236" y="179"/>
                    <a:pt x="244" y="175"/>
                    <a:pt x="253" y="170"/>
                  </a:cubicBezTo>
                  <a:cubicBezTo>
                    <a:pt x="254" y="170"/>
                    <a:pt x="253" y="169"/>
                    <a:pt x="253" y="170"/>
                  </a:cubicBezTo>
                  <a:cubicBezTo>
                    <a:pt x="244" y="174"/>
                    <a:pt x="235" y="179"/>
                    <a:pt x="227" y="183"/>
                  </a:cubicBezTo>
                  <a:cubicBezTo>
                    <a:pt x="219" y="187"/>
                    <a:pt x="211" y="190"/>
                    <a:pt x="204" y="195"/>
                  </a:cubicBezTo>
                  <a:cubicBezTo>
                    <a:pt x="204" y="193"/>
                    <a:pt x="204" y="192"/>
                    <a:pt x="204" y="191"/>
                  </a:cubicBezTo>
                  <a:close/>
                  <a:moveTo>
                    <a:pt x="203" y="202"/>
                  </a:moveTo>
                  <a:cubicBezTo>
                    <a:pt x="208" y="200"/>
                    <a:pt x="212" y="197"/>
                    <a:pt x="216" y="195"/>
                  </a:cubicBezTo>
                  <a:cubicBezTo>
                    <a:pt x="221" y="193"/>
                    <a:pt x="226" y="191"/>
                    <a:pt x="231" y="188"/>
                  </a:cubicBezTo>
                  <a:cubicBezTo>
                    <a:pt x="236" y="186"/>
                    <a:pt x="241" y="184"/>
                    <a:pt x="246" y="181"/>
                  </a:cubicBezTo>
                  <a:cubicBezTo>
                    <a:pt x="248" y="180"/>
                    <a:pt x="250" y="179"/>
                    <a:pt x="252" y="178"/>
                  </a:cubicBezTo>
                  <a:cubicBezTo>
                    <a:pt x="254" y="177"/>
                    <a:pt x="260" y="173"/>
                    <a:pt x="255" y="177"/>
                  </a:cubicBezTo>
                  <a:cubicBezTo>
                    <a:pt x="247" y="182"/>
                    <a:pt x="237" y="186"/>
                    <a:pt x="229" y="190"/>
                  </a:cubicBezTo>
                  <a:cubicBezTo>
                    <a:pt x="220" y="195"/>
                    <a:pt x="211" y="199"/>
                    <a:pt x="203" y="205"/>
                  </a:cubicBezTo>
                  <a:cubicBezTo>
                    <a:pt x="203" y="204"/>
                    <a:pt x="203" y="203"/>
                    <a:pt x="203" y="202"/>
                  </a:cubicBezTo>
                  <a:close/>
                  <a:moveTo>
                    <a:pt x="203" y="210"/>
                  </a:moveTo>
                  <a:cubicBezTo>
                    <a:pt x="212" y="206"/>
                    <a:pt x="221" y="201"/>
                    <a:pt x="231" y="196"/>
                  </a:cubicBezTo>
                  <a:cubicBezTo>
                    <a:pt x="233" y="196"/>
                    <a:pt x="234" y="195"/>
                    <a:pt x="235" y="194"/>
                  </a:cubicBezTo>
                  <a:cubicBezTo>
                    <a:pt x="224" y="200"/>
                    <a:pt x="213" y="205"/>
                    <a:pt x="203" y="212"/>
                  </a:cubicBezTo>
                  <a:cubicBezTo>
                    <a:pt x="203" y="212"/>
                    <a:pt x="203" y="211"/>
                    <a:pt x="203" y="210"/>
                  </a:cubicBezTo>
                  <a:close/>
                  <a:moveTo>
                    <a:pt x="202" y="214"/>
                  </a:moveTo>
                  <a:cubicBezTo>
                    <a:pt x="206" y="213"/>
                    <a:pt x="208" y="212"/>
                    <a:pt x="211" y="210"/>
                  </a:cubicBezTo>
                  <a:cubicBezTo>
                    <a:pt x="216" y="207"/>
                    <a:pt x="220" y="205"/>
                    <a:pt x="225" y="202"/>
                  </a:cubicBezTo>
                  <a:cubicBezTo>
                    <a:pt x="236" y="197"/>
                    <a:pt x="247" y="193"/>
                    <a:pt x="258" y="188"/>
                  </a:cubicBezTo>
                  <a:cubicBezTo>
                    <a:pt x="239" y="197"/>
                    <a:pt x="219" y="206"/>
                    <a:pt x="202" y="218"/>
                  </a:cubicBezTo>
                  <a:cubicBezTo>
                    <a:pt x="202" y="217"/>
                    <a:pt x="202" y="215"/>
                    <a:pt x="202" y="214"/>
                  </a:cubicBezTo>
                  <a:close/>
                  <a:moveTo>
                    <a:pt x="201" y="232"/>
                  </a:moveTo>
                  <a:cubicBezTo>
                    <a:pt x="205" y="231"/>
                    <a:pt x="208" y="230"/>
                    <a:pt x="211" y="228"/>
                  </a:cubicBezTo>
                  <a:cubicBezTo>
                    <a:pt x="216" y="225"/>
                    <a:pt x="221" y="222"/>
                    <a:pt x="226" y="220"/>
                  </a:cubicBezTo>
                  <a:cubicBezTo>
                    <a:pt x="234" y="216"/>
                    <a:pt x="241" y="212"/>
                    <a:pt x="249" y="209"/>
                  </a:cubicBezTo>
                  <a:cubicBezTo>
                    <a:pt x="247" y="209"/>
                    <a:pt x="246" y="210"/>
                    <a:pt x="244" y="211"/>
                  </a:cubicBezTo>
                  <a:cubicBezTo>
                    <a:pt x="239" y="214"/>
                    <a:pt x="234" y="217"/>
                    <a:pt x="228" y="219"/>
                  </a:cubicBezTo>
                  <a:cubicBezTo>
                    <a:pt x="223" y="222"/>
                    <a:pt x="218" y="225"/>
                    <a:pt x="213" y="228"/>
                  </a:cubicBezTo>
                  <a:cubicBezTo>
                    <a:pt x="209" y="230"/>
                    <a:pt x="205" y="232"/>
                    <a:pt x="201" y="234"/>
                  </a:cubicBezTo>
                  <a:cubicBezTo>
                    <a:pt x="201" y="234"/>
                    <a:pt x="201" y="233"/>
                    <a:pt x="201" y="232"/>
                  </a:cubicBezTo>
                  <a:close/>
                  <a:moveTo>
                    <a:pt x="200" y="251"/>
                  </a:moveTo>
                  <a:cubicBezTo>
                    <a:pt x="211" y="246"/>
                    <a:pt x="222" y="241"/>
                    <a:pt x="233" y="237"/>
                  </a:cubicBezTo>
                  <a:cubicBezTo>
                    <a:pt x="239" y="235"/>
                    <a:pt x="244" y="233"/>
                    <a:pt x="250" y="231"/>
                  </a:cubicBezTo>
                  <a:cubicBezTo>
                    <a:pt x="243" y="234"/>
                    <a:pt x="236" y="237"/>
                    <a:pt x="229" y="240"/>
                  </a:cubicBezTo>
                  <a:cubicBezTo>
                    <a:pt x="223" y="242"/>
                    <a:pt x="218" y="245"/>
                    <a:pt x="213" y="248"/>
                  </a:cubicBezTo>
                  <a:cubicBezTo>
                    <a:pt x="209" y="250"/>
                    <a:pt x="204" y="252"/>
                    <a:pt x="200" y="254"/>
                  </a:cubicBezTo>
                  <a:cubicBezTo>
                    <a:pt x="200" y="253"/>
                    <a:pt x="200" y="252"/>
                    <a:pt x="200" y="251"/>
                  </a:cubicBezTo>
                  <a:close/>
                  <a:moveTo>
                    <a:pt x="205" y="252"/>
                  </a:moveTo>
                  <a:cubicBezTo>
                    <a:pt x="204" y="253"/>
                    <a:pt x="198" y="256"/>
                    <a:pt x="202" y="254"/>
                  </a:cubicBezTo>
                  <a:cubicBezTo>
                    <a:pt x="203" y="253"/>
                    <a:pt x="204" y="253"/>
                    <a:pt x="205" y="252"/>
                  </a:cubicBezTo>
                  <a:close/>
                  <a:moveTo>
                    <a:pt x="198" y="276"/>
                  </a:moveTo>
                  <a:cubicBezTo>
                    <a:pt x="203" y="275"/>
                    <a:pt x="209" y="272"/>
                    <a:pt x="214" y="270"/>
                  </a:cubicBezTo>
                  <a:cubicBezTo>
                    <a:pt x="217" y="269"/>
                    <a:pt x="219" y="268"/>
                    <a:pt x="222" y="267"/>
                  </a:cubicBezTo>
                  <a:cubicBezTo>
                    <a:pt x="217" y="269"/>
                    <a:pt x="212" y="271"/>
                    <a:pt x="208" y="273"/>
                  </a:cubicBezTo>
                  <a:cubicBezTo>
                    <a:pt x="204" y="274"/>
                    <a:pt x="201" y="275"/>
                    <a:pt x="197" y="278"/>
                  </a:cubicBezTo>
                  <a:cubicBezTo>
                    <a:pt x="198" y="277"/>
                    <a:pt x="198" y="276"/>
                    <a:pt x="198" y="276"/>
                  </a:cubicBezTo>
                  <a:close/>
                  <a:moveTo>
                    <a:pt x="197" y="282"/>
                  </a:moveTo>
                  <a:cubicBezTo>
                    <a:pt x="197" y="281"/>
                    <a:pt x="197" y="280"/>
                    <a:pt x="197" y="279"/>
                  </a:cubicBezTo>
                  <a:cubicBezTo>
                    <a:pt x="203" y="278"/>
                    <a:pt x="208" y="275"/>
                    <a:pt x="214" y="274"/>
                  </a:cubicBezTo>
                  <a:cubicBezTo>
                    <a:pt x="220" y="272"/>
                    <a:pt x="227" y="269"/>
                    <a:pt x="233" y="267"/>
                  </a:cubicBezTo>
                  <a:cubicBezTo>
                    <a:pt x="236" y="266"/>
                    <a:pt x="240" y="265"/>
                    <a:pt x="243" y="264"/>
                  </a:cubicBezTo>
                  <a:cubicBezTo>
                    <a:pt x="228" y="270"/>
                    <a:pt x="211" y="274"/>
                    <a:pt x="197" y="282"/>
                  </a:cubicBezTo>
                  <a:close/>
                  <a:moveTo>
                    <a:pt x="212" y="268"/>
                  </a:moveTo>
                  <a:cubicBezTo>
                    <a:pt x="207" y="270"/>
                    <a:pt x="202" y="272"/>
                    <a:pt x="198" y="275"/>
                  </a:cubicBezTo>
                  <a:cubicBezTo>
                    <a:pt x="198" y="274"/>
                    <a:pt x="198" y="274"/>
                    <a:pt x="198" y="273"/>
                  </a:cubicBezTo>
                  <a:cubicBezTo>
                    <a:pt x="204" y="270"/>
                    <a:pt x="210" y="268"/>
                    <a:pt x="216" y="266"/>
                  </a:cubicBezTo>
                  <a:cubicBezTo>
                    <a:pt x="215" y="266"/>
                    <a:pt x="213" y="267"/>
                    <a:pt x="212" y="268"/>
                  </a:cubicBezTo>
                  <a:close/>
                  <a:moveTo>
                    <a:pt x="198" y="272"/>
                  </a:moveTo>
                  <a:cubicBezTo>
                    <a:pt x="198" y="271"/>
                    <a:pt x="199" y="270"/>
                    <a:pt x="199" y="268"/>
                  </a:cubicBezTo>
                  <a:cubicBezTo>
                    <a:pt x="203" y="267"/>
                    <a:pt x="207" y="265"/>
                    <a:pt x="212" y="263"/>
                  </a:cubicBezTo>
                  <a:cubicBezTo>
                    <a:pt x="218" y="260"/>
                    <a:pt x="224" y="258"/>
                    <a:pt x="230" y="256"/>
                  </a:cubicBezTo>
                  <a:cubicBezTo>
                    <a:pt x="241" y="252"/>
                    <a:pt x="253" y="247"/>
                    <a:pt x="263" y="243"/>
                  </a:cubicBezTo>
                  <a:cubicBezTo>
                    <a:pt x="258" y="245"/>
                    <a:pt x="253" y="248"/>
                    <a:pt x="248" y="250"/>
                  </a:cubicBezTo>
                  <a:cubicBezTo>
                    <a:pt x="242" y="253"/>
                    <a:pt x="235" y="255"/>
                    <a:pt x="229" y="258"/>
                  </a:cubicBezTo>
                  <a:cubicBezTo>
                    <a:pt x="218" y="262"/>
                    <a:pt x="208" y="266"/>
                    <a:pt x="198" y="272"/>
                  </a:cubicBezTo>
                  <a:close/>
                  <a:moveTo>
                    <a:pt x="205" y="265"/>
                  </a:moveTo>
                  <a:cubicBezTo>
                    <a:pt x="203" y="266"/>
                    <a:pt x="201" y="267"/>
                    <a:pt x="199" y="268"/>
                  </a:cubicBezTo>
                  <a:cubicBezTo>
                    <a:pt x="200" y="267"/>
                    <a:pt x="202" y="266"/>
                    <a:pt x="203" y="265"/>
                  </a:cubicBezTo>
                  <a:cubicBezTo>
                    <a:pt x="206" y="264"/>
                    <a:pt x="209" y="263"/>
                    <a:pt x="212" y="262"/>
                  </a:cubicBezTo>
                  <a:cubicBezTo>
                    <a:pt x="212" y="262"/>
                    <a:pt x="213" y="262"/>
                    <a:pt x="214" y="261"/>
                  </a:cubicBezTo>
                  <a:cubicBezTo>
                    <a:pt x="211" y="263"/>
                    <a:pt x="208" y="264"/>
                    <a:pt x="205" y="265"/>
                  </a:cubicBezTo>
                  <a:close/>
                  <a:moveTo>
                    <a:pt x="210" y="262"/>
                  </a:moveTo>
                  <a:cubicBezTo>
                    <a:pt x="206" y="264"/>
                    <a:pt x="202" y="265"/>
                    <a:pt x="199" y="267"/>
                  </a:cubicBezTo>
                  <a:cubicBezTo>
                    <a:pt x="199" y="266"/>
                    <a:pt x="199" y="265"/>
                    <a:pt x="199" y="264"/>
                  </a:cubicBezTo>
                  <a:cubicBezTo>
                    <a:pt x="205" y="262"/>
                    <a:pt x="210" y="259"/>
                    <a:pt x="215" y="257"/>
                  </a:cubicBezTo>
                  <a:cubicBezTo>
                    <a:pt x="221" y="254"/>
                    <a:pt x="227" y="253"/>
                    <a:pt x="233" y="251"/>
                  </a:cubicBezTo>
                  <a:cubicBezTo>
                    <a:pt x="239" y="248"/>
                    <a:pt x="245" y="247"/>
                    <a:pt x="251" y="245"/>
                  </a:cubicBezTo>
                  <a:cubicBezTo>
                    <a:pt x="252" y="245"/>
                    <a:pt x="253" y="245"/>
                    <a:pt x="253" y="244"/>
                  </a:cubicBezTo>
                  <a:cubicBezTo>
                    <a:pt x="252" y="245"/>
                    <a:pt x="251" y="245"/>
                    <a:pt x="250" y="246"/>
                  </a:cubicBezTo>
                  <a:cubicBezTo>
                    <a:pt x="243" y="249"/>
                    <a:pt x="236" y="252"/>
                    <a:pt x="229" y="254"/>
                  </a:cubicBezTo>
                  <a:cubicBezTo>
                    <a:pt x="223" y="257"/>
                    <a:pt x="216" y="260"/>
                    <a:pt x="210" y="262"/>
                  </a:cubicBezTo>
                  <a:close/>
                  <a:moveTo>
                    <a:pt x="199" y="263"/>
                  </a:moveTo>
                  <a:cubicBezTo>
                    <a:pt x="199" y="262"/>
                    <a:pt x="199" y="261"/>
                    <a:pt x="200" y="259"/>
                  </a:cubicBezTo>
                  <a:cubicBezTo>
                    <a:pt x="205" y="258"/>
                    <a:pt x="209" y="256"/>
                    <a:pt x="214" y="254"/>
                  </a:cubicBezTo>
                  <a:cubicBezTo>
                    <a:pt x="220" y="251"/>
                    <a:pt x="226" y="249"/>
                    <a:pt x="232" y="247"/>
                  </a:cubicBezTo>
                  <a:cubicBezTo>
                    <a:pt x="238" y="245"/>
                    <a:pt x="243" y="244"/>
                    <a:pt x="249" y="241"/>
                  </a:cubicBezTo>
                  <a:cubicBezTo>
                    <a:pt x="243" y="244"/>
                    <a:pt x="237" y="246"/>
                    <a:pt x="232" y="248"/>
                  </a:cubicBezTo>
                  <a:cubicBezTo>
                    <a:pt x="220" y="252"/>
                    <a:pt x="210" y="258"/>
                    <a:pt x="199" y="263"/>
                  </a:cubicBezTo>
                  <a:close/>
                  <a:moveTo>
                    <a:pt x="200" y="255"/>
                  </a:moveTo>
                  <a:cubicBezTo>
                    <a:pt x="210" y="251"/>
                    <a:pt x="220" y="247"/>
                    <a:pt x="231" y="243"/>
                  </a:cubicBezTo>
                  <a:cubicBezTo>
                    <a:pt x="237" y="242"/>
                    <a:pt x="242" y="240"/>
                    <a:pt x="248" y="238"/>
                  </a:cubicBezTo>
                  <a:cubicBezTo>
                    <a:pt x="251" y="236"/>
                    <a:pt x="253" y="235"/>
                    <a:pt x="256" y="234"/>
                  </a:cubicBezTo>
                  <a:cubicBezTo>
                    <a:pt x="257" y="234"/>
                    <a:pt x="257" y="234"/>
                    <a:pt x="257" y="234"/>
                  </a:cubicBezTo>
                  <a:cubicBezTo>
                    <a:pt x="247" y="238"/>
                    <a:pt x="237" y="243"/>
                    <a:pt x="227" y="247"/>
                  </a:cubicBezTo>
                  <a:cubicBezTo>
                    <a:pt x="218" y="250"/>
                    <a:pt x="208" y="253"/>
                    <a:pt x="200" y="258"/>
                  </a:cubicBezTo>
                  <a:cubicBezTo>
                    <a:pt x="200" y="257"/>
                    <a:pt x="200" y="256"/>
                    <a:pt x="200" y="255"/>
                  </a:cubicBezTo>
                  <a:close/>
                  <a:moveTo>
                    <a:pt x="248" y="231"/>
                  </a:moveTo>
                  <a:cubicBezTo>
                    <a:pt x="243" y="233"/>
                    <a:pt x="237" y="235"/>
                    <a:pt x="231" y="237"/>
                  </a:cubicBezTo>
                  <a:cubicBezTo>
                    <a:pt x="226" y="238"/>
                    <a:pt x="221" y="241"/>
                    <a:pt x="216" y="243"/>
                  </a:cubicBezTo>
                  <a:cubicBezTo>
                    <a:pt x="213" y="244"/>
                    <a:pt x="210" y="245"/>
                    <a:pt x="207" y="246"/>
                  </a:cubicBezTo>
                  <a:cubicBezTo>
                    <a:pt x="206" y="247"/>
                    <a:pt x="205" y="248"/>
                    <a:pt x="204" y="248"/>
                  </a:cubicBezTo>
                  <a:cubicBezTo>
                    <a:pt x="204" y="248"/>
                    <a:pt x="199" y="251"/>
                    <a:pt x="201" y="249"/>
                  </a:cubicBezTo>
                  <a:cubicBezTo>
                    <a:pt x="205" y="246"/>
                    <a:pt x="211" y="245"/>
                    <a:pt x="215" y="243"/>
                  </a:cubicBezTo>
                  <a:cubicBezTo>
                    <a:pt x="220" y="241"/>
                    <a:pt x="224" y="238"/>
                    <a:pt x="229" y="236"/>
                  </a:cubicBezTo>
                  <a:cubicBezTo>
                    <a:pt x="239" y="232"/>
                    <a:pt x="250" y="228"/>
                    <a:pt x="260" y="223"/>
                  </a:cubicBezTo>
                  <a:cubicBezTo>
                    <a:pt x="261" y="223"/>
                    <a:pt x="261" y="223"/>
                    <a:pt x="261" y="222"/>
                  </a:cubicBezTo>
                  <a:cubicBezTo>
                    <a:pt x="261" y="222"/>
                    <a:pt x="262" y="222"/>
                    <a:pt x="263" y="222"/>
                  </a:cubicBezTo>
                  <a:cubicBezTo>
                    <a:pt x="263" y="223"/>
                    <a:pt x="263" y="224"/>
                    <a:pt x="263" y="226"/>
                  </a:cubicBezTo>
                  <a:cubicBezTo>
                    <a:pt x="258" y="227"/>
                    <a:pt x="253" y="229"/>
                    <a:pt x="248" y="231"/>
                  </a:cubicBezTo>
                  <a:close/>
                  <a:moveTo>
                    <a:pt x="261" y="211"/>
                  </a:moveTo>
                  <a:cubicBezTo>
                    <a:pt x="257" y="213"/>
                    <a:pt x="252" y="215"/>
                    <a:pt x="248" y="217"/>
                  </a:cubicBezTo>
                  <a:cubicBezTo>
                    <a:pt x="242" y="220"/>
                    <a:pt x="236" y="223"/>
                    <a:pt x="231" y="225"/>
                  </a:cubicBezTo>
                  <a:cubicBezTo>
                    <a:pt x="225" y="228"/>
                    <a:pt x="219" y="231"/>
                    <a:pt x="214" y="233"/>
                  </a:cubicBezTo>
                  <a:cubicBezTo>
                    <a:pt x="215" y="232"/>
                    <a:pt x="216" y="232"/>
                    <a:pt x="217" y="231"/>
                  </a:cubicBezTo>
                  <a:cubicBezTo>
                    <a:pt x="223" y="229"/>
                    <a:pt x="228" y="225"/>
                    <a:pt x="233" y="222"/>
                  </a:cubicBezTo>
                  <a:cubicBezTo>
                    <a:pt x="239" y="220"/>
                    <a:pt x="244" y="217"/>
                    <a:pt x="249" y="214"/>
                  </a:cubicBezTo>
                  <a:cubicBezTo>
                    <a:pt x="253" y="211"/>
                    <a:pt x="258" y="209"/>
                    <a:pt x="261" y="205"/>
                  </a:cubicBezTo>
                  <a:cubicBezTo>
                    <a:pt x="261" y="205"/>
                    <a:pt x="261" y="205"/>
                    <a:pt x="261" y="205"/>
                  </a:cubicBezTo>
                  <a:cubicBezTo>
                    <a:pt x="261" y="207"/>
                    <a:pt x="261" y="209"/>
                    <a:pt x="261" y="211"/>
                  </a:cubicBezTo>
                  <a:cubicBezTo>
                    <a:pt x="261" y="211"/>
                    <a:pt x="261" y="211"/>
                    <a:pt x="261" y="211"/>
                  </a:cubicBezTo>
                  <a:close/>
                  <a:moveTo>
                    <a:pt x="224" y="160"/>
                  </a:moveTo>
                  <a:cubicBezTo>
                    <a:pt x="222" y="160"/>
                    <a:pt x="219" y="160"/>
                    <a:pt x="217" y="159"/>
                  </a:cubicBezTo>
                  <a:cubicBezTo>
                    <a:pt x="217" y="159"/>
                    <a:pt x="217" y="159"/>
                    <a:pt x="217" y="159"/>
                  </a:cubicBezTo>
                  <a:cubicBezTo>
                    <a:pt x="217" y="159"/>
                    <a:pt x="217" y="159"/>
                    <a:pt x="217" y="158"/>
                  </a:cubicBezTo>
                  <a:cubicBezTo>
                    <a:pt x="218" y="159"/>
                    <a:pt x="218" y="159"/>
                    <a:pt x="218" y="159"/>
                  </a:cubicBezTo>
                  <a:cubicBezTo>
                    <a:pt x="221" y="159"/>
                    <a:pt x="224" y="160"/>
                    <a:pt x="227" y="161"/>
                  </a:cubicBezTo>
                  <a:cubicBezTo>
                    <a:pt x="226" y="161"/>
                    <a:pt x="225" y="161"/>
                    <a:pt x="224" y="160"/>
                  </a:cubicBezTo>
                  <a:close/>
                  <a:moveTo>
                    <a:pt x="214" y="159"/>
                  </a:moveTo>
                  <a:cubicBezTo>
                    <a:pt x="213" y="159"/>
                    <a:pt x="211" y="159"/>
                    <a:pt x="210" y="159"/>
                  </a:cubicBezTo>
                  <a:cubicBezTo>
                    <a:pt x="210" y="158"/>
                    <a:pt x="210" y="158"/>
                    <a:pt x="210" y="157"/>
                  </a:cubicBezTo>
                  <a:cubicBezTo>
                    <a:pt x="211" y="157"/>
                    <a:pt x="213" y="158"/>
                    <a:pt x="214" y="158"/>
                  </a:cubicBezTo>
                  <a:cubicBezTo>
                    <a:pt x="214" y="158"/>
                    <a:pt x="214" y="158"/>
                    <a:pt x="214" y="159"/>
                  </a:cubicBezTo>
                  <a:cubicBezTo>
                    <a:pt x="214" y="159"/>
                    <a:pt x="214" y="159"/>
                    <a:pt x="214" y="159"/>
                  </a:cubicBezTo>
                  <a:close/>
                  <a:moveTo>
                    <a:pt x="207" y="158"/>
                  </a:moveTo>
                  <a:cubicBezTo>
                    <a:pt x="207" y="158"/>
                    <a:pt x="207" y="158"/>
                    <a:pt x="207" y="158"/>
                  </a:cubicBezTo>
                  <a:cubicBezTo>
                    <a:pt x="206" y="158"/>
                    <a:pt x="205" y="158"/>
                    <a:pt x="204" y="158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4" y="158"/>
                    <a:pt x="204" y="157"/>
                    <a:pt x="204" y="156"/>
                  </a:cubicBezTo>
                  <a:cubicBezTo>
                    <a:pt x="205" y="156"/>
                    <a:pt x="206" y="157"/>
                    <a:pt x="207" y="157"/>
                  </a:cubicBezTo>
                  <a:cubicBezTo>
                    <a:pt x="207" y="157"/>
                    <a:pt x="207" y="157"/>
                    <a:pt x="207" y="158"/>
                  </a:cubicBezTo>
                  <a:close/>
                  <a:moveTo>
                    <a:pt x="201" y="158"/>
                  </a:moveTo>
                  <a:cubicBezTo>
                    <a:pt x="201" y="158"/>
                    <a:pt x="201" y="158"/>
                    <a:pt x="200" y="158"/>
                  </a:cubicBezTo>
                  <a:cubicBezTo>
                    <a:pt x="200" y="158"/>
                    <a:pt x="199" y="158"/>
                    <a:pt x="198" y="158"/>
                  </a:cubicBezTo>
                  <a:cubicBezTo>
                    <a:pt x="198" y="157"/>
                    <a:pt x="198" y="157"/>
                    <a:pt x="198" y="156"/>
                  </a:cubicBezTo>
                  <a:cubicBezTo>
                    <a:pt x="199" y="156"/>
                    <a:pt x="200" y="156"/>
                    <a:pt x="201" y="156"/>
                  </a:cubicBezTo>
                  <a:cubicBezTo>
                    <a:pt x="201" y="157"/>
                    <a:pt x="201" y="157"/>
                    <a:pt x="201" y="158"/>
                  </a:cubicBezTo>
                  <a:close/>
                  <a:moveTo>
                    <a:pt x="196" y="158"/>
                  </a:moveTo>
                  <a:cubicBezTo>
                    <a:pt x="195" y="158"/>
                    <a:pt x="194" y="158"/>
                    <a:pt x="193" y="158"/>
                  </a:cubicBezTo>
                  <a:cubicBezTo>
                    <a:pt x="193" y="158"/>
                    <a:pt x="193" y="157"/>
                    <a:pt x="193" y="156"/>
                  </a:cubicBezTo>
                  <a:cubicBezTo>
                    <a:pt x="194" y="156"/>
                    <a:pt x="195" y="156"/>
                    <a:pt x="196" y="156"/>
                  </a:cubicBezTo>
                  <a:cubicBezTo>
                    <a:pt x="196" y="157"/>
                    <a:pt x="196" y="157"/>
                    <a:pt x="196" y="158"/>
                  </a:cubicBezTo>
                  <a:close/>
                  <a:moveTo>
                    <a:pt x="190" y="156"/>
                  </a:moveTo>
                  <a:cubicBezTo>
                    <a:pt x="190" y="157"/>
                    <a:pt x="190" y="158"/>
                    <a:pt x="190" y="158"/>
                  </a:cubicBezTo>
                  <a:cubicBezTo>
                    <a:pt x="190" y="158"/>
                    <a:pt x="189" y="159"/>
                    <a:pt x="188" y="159"/>
                  </a:cubicBezTo>
                  <a:cubicBezTo>
                    <a:pt x="189" y="158"/>
                    <a:pt x="189" y="157"/>
                    <a:pt x="189" y="156"/>
                  </a:cubicBezTo>
                  <a:cubicBezTo>
                    <a:pt x="189" y="156"/>
                    <a:pt x="189" y="156"/>
                    <a:pt x="190" y="156"/>
                  </a:cubicBezTo>
                  <a:close/>
                  <a:moveTo>
                    <a:pt x="186" y="159"/>
                  </a:moveTo>
                  <a:cubicBezTo>
                    <a:pt x="184" y="159"/>
                    <a:pt x="183" y="159"/>
                    <a:pt x="182" y="159"/>
                  </a:cubicBezTo>
                  <a:cubicBezTo>
                    <a:pt x="182" y="158"/>
                    <a:pt x="182" y="158"/>
                    <a:pt x="182" y="157"/>
                  </a:cubicBezTo>
                  <a:cubicBezTo>
                    <a:pt x="183" y="157"/>
                    <a:pt x="185" y="157"/>
                    <a:pt x="186" y="157"/>
                  </a:cubicBezTo>
                  <a:cubicBezTo>
                    <a:pt x="186" y="157"/>
                    <a:pt x="186" y="158"/>
                    <a:pt x="186" y="159"/>
                  </a:cubicBezTo>
                  <a:close/>
                  <a:moveTo>
                    <a:pt x="179" y="159"/>
                  </a:moveTo>
                  <a:cubicBezTo>
                    <a:pt x="179" y="159"/>
                    <a:pt x="179" y="159"/>
                    <a:pt x="179" y="160"/>
                  </a:cubicBezTo>
                  <a:cubicBezTo>
                    <a:pt x="178" y="160"/>
                    <a:pt x="177" y="160"/>
                    <a:pt x="176" y="160"/>
                  </a:cubicBezTo>
                  <a:cubicBezTo>
                    <a:pt x="176" y="159"/>
                    <a:pt x="176" y="159"/>
                    <a:pt x="176" y="158"/>
                  </a:cubicBezTo>
                  <a:cubicBezTo>
                    <a:pt x="176" y="158"/>
                    <a:pt x="176" y="158"/>
                    <a:pt x="176" y="158"/>
                  </a:cubicBezTo>
                  <a:cubicBezTo>
                    <a:pt x="177" y="158"/>
                    <a:pt x="178" y="157"/>
                    <a:pt x="179" y="157"/>
                  </a:cubicBezTo>
                  <a:cubicBezTo>
                    <a:pt x="179" y="158"/>
                    <a:pt x="179" y="159"/>
                    <a:pt x="179" y="159"/>
                  </a:cubicBezTo>
                  <a:close/>
                  <a:moveTo>
                    <a:pt x="163" y="313"/>
                  </a:moveTo>
                  <a:cubicBezTo>
                    <a:pt x="163" y="313"/>
                    <a:pt x="164" y="312"/>
                    <a:pt x="164" y="312"/>
                  </a:cubicBezTo>
                  <a:cubicBezTo>
                    <a:pt x="164" y="313"/>
                    <a:pt x="164" y="313"/>
                    <a:pt x="164" y="314"/>
                  </a:cubicBezTo>
                  <a:cubicBezTo>
                    <a:pt x="162" y="315"/>
                    <a:pt x="159" y="316"/>
                    <a:pt x="163" y="313"/>
                  </a:cubicBezTo>
                  <a:close/>
                  <a:moveTo>
                    <a:pt x="154" y="313"/>
                  </a:moveTo>
                  <a:cubicBezTo>
                    <a:pt x="153" y="314"/>
                    <a:pt x="151" y="314"/>
                    <a:pt x="149" y="315"/>
                  </a:cubicBezTo>
                  <a:cubicBezTo>
                    <a:pt x="154" y="310"/>
                    <a:pt x="161" y="307"/>
                    <a:pt x="166" y="302"/>
                  </a:cubicBezTo>
                  <a:cubicBezTo>
                    <a:pt x="165" y="303"/>
                    <a:pt x="165" y="304"/>
                    <a:pt x="165" y="305"/>
                  </a:cubicBezTo>
                  <a:cubicBezTo>
                    <a:pt x="163" y="307"/>
                    <a:pt x="160" y="309"/>
                    <a:pt x="157" y="310"/>
                  </a:cubicBezTo>
                  <a:cubicBezTo>
                    <a:pt x="157" y="310"/>
                    <a:pt x="154" y="312"/>
                    <a:pt x="154" y="313"/>
                  </a:cubicBezTo>
                  <a:close/>
                  <a:moveTo>
                    <a:pt x="165" y="307"/>
                  </a:moveTo>
                  <a:cubicBezTo>
                    <a:pt x="165" y="308"/>
                    <a:pt x="165" y="309"/>
                    <a:pt x="165" y="310"/>
                  </a:cubicBezTo>
                  <a:cubicBezTo>
                    <a:pt x="164" y="310"/>
                    <a:pt x="163" y="311"/>
                    <a:pt x="162" y="311"/>
                  </a:cubicBezTo>
                  <a:cubicBezTo>
                    <a:pt x="161" y="312"/>
                    <a:pt x="160" y="312"/>
                    <a:pt x="159" y="313"/>
                  </a:cubicBezTo>
                  <a:cubicBezTo>
                    <a:pt x="159" y="313"/>
                    <a:pt x="155" y="316"/>
                    <a:pt x="157" y="314"/>
                  </a:cubicBezTo>
                  <a:cubicBezTo>
                    <a:pt x="159" y="311"/>
                    <a:pt x="162" y="309"/>
                    <a:pt x="165" y="307"/>
                  </a:cubicBezTo>
                  <a:close/>
                  <a:moveTo>
                    <a:pt x="166" y="301"/>
                  </a:moveTo>
                  <a:cubicBezTo>
                    <a:pt x="166" y="301"/>
                    <a:pt x="166" y="301"/>
                    <a:pt x="166" y="301"/>
                  </a:cubicBezTo>
                  <a:cubicBezTo>
                    <a:pt x="162" y="304"/>
                    <a:pt x="157" y="306"/>
                    <a:pt x="153" y="309"/>
                  </a:cubicBezTo>
                  <a:cubicBezTo>
                    <a:pt x="151" y="310"/>
                    <a:pt x="149" y="312"/>
                    <a:pt x="147" y="314"/>
                  </a:cubicBezTo>
                  <a:cubicBezTo>
                    <a:pt x="146" y="314"/>
                    <a:pt x="144" y="315"/>
                    <a:pt x="143" y="316"/>
                  </a:cubicBezTo>
                  <a:cubicBezTo>
                    <a:pt x="143" y="316"/>
                    <a:pt x="143" y="316"/>
                    <a:pt x="143" y="316"/>
                  </a:cubicBezTo>
                  <a:cubicBezTo>
                    <a:pt x="143" y="316"/>
                    <a:pt x="144" y="316"/>
                    <a:pt x="144" y="315"/>
                  </a:cubicBezTo>
                  <a:cubicBezTo>
                    <a:pt x="151" y="309"/>
                    <a:pt x="160" y="305"/>
                    <a:pt x="166" y="298"/>
                  </a:cubicBezTo>
                  <a:cubicBezTo>
                    <a:pt x="166" y="299"/>
                    <a:pt x="166" y="300"/>
                    <a:pt x="166" y="301"/>
                  </a:cubicBezTo>
                  <a:close/>
                  <a:moveTo>
                    <a:pt x="166" y="296"/>
                  </a:moveTo>
                  <a:cubicBezTo>
                    <a:pt x="162" y="299"/>
                    <a:pt x="157" y="303"/>
                    <a:pt x="152" y="306"/>
                  </a:cubicBezTo>
                  <a:cubicBezTo>
                    <a:pt x="149" y="307"/>
                    <a:pt x="147" y="309"/>
                    <a:pt x="144" y="310"/>
                  </a:cubicBezTo>
                  <a:cubicBezTo>
                    <a:pt x="143" y="311"/>
                    <a:pt x="142" y="312"/>
                    <a:pt x="141" y="313"/>
                  </a:cubicBezTo>
                  <a:cubicBezTo>
                    <a:pt x="149" y="306"/>
                    <a:pt x="159" y="301"/>
                    <a:pt x="167" y="294"/>
                  </a:cubicBezTo>
                  <a:cubicBezTo>
                    <a:pt x="167" y="293"/>
                    <a:pt x="167" y="293"/>
                    <a:pt x="167" y="293"/>
                  </a:cubicBezTo>
                  <a:cubicBezTo>
                    <a:pt x="167" y="294"/>
                    <a:pt x="167" y="295"/>
                    <a:pt x="166" y="296"/>
                  </a:cubicBezTo>
                  <a:close/>
                  <a:moveTo>
                    <a:pt x="167" y="293"/>
                  </a:moveTo>
                  <a:cubicBezTo>
                    <a:pt x="167" y="293"/>
                    <a:pt x="167" y="293"/>
                    <a:pt x="166" y="293"/>
                  </a:cubicBezTo>
                  <a:cubicBezTo>
                    <a:pt x="160" y="296"/>
                    <a:pt x="154" y="301"/>
                    <a:pt x="147" y="304"/>
                  </a:cubicBezTo>
                  <a:cubicBezTo>
                    <a:pt x="144" y="306"/>
                    <a:pt x="141" y="308"/>
                    <a:pt x="139" y="310"/>
                  </a:cubicBezTo>
                  <a:cubicBezTo>
                    <a:pt x="138" y="311"/>
                    <a:pt x="137" y="312"/>
                    <a:pt x="135" y="313"/>
                  </a:cubicBezTo>
                  <a:cubicBezTo>
                    <a:pt x="134" y="313"/>
                    <a:pt x="131" y="316"/>
                    <a:pt x="134" y="313"/>
                  </a:cubicBezTo>
                  <a:cubicBezTo>
                    <a:pt x="141" y="307"/>
                    <a:pt x="148" y="303"/>
                    <a:pt x="155" y="298"/>
                  </a:cubicBezTo>
                  <a:cubicBezTo>
                    <a:pt x="159" y="295"/>
                    <a:pt x="164" y="293"/>
                    <a:pt x="167" y="290"/>
                  </a:cubicBezTo>
                  <a:cubicBezTo>
                    <a:pt x="167" y="291"/>
                    <a:pt x="167" y="292"/>
                    <a:pt x="167" y="293"/>
                  </a:cubicBezTo>
                  <a:close/>
                  <a:moveTo>
                    <a:pt x="163" y="293"/>
                  </a:moveTo>
                  <a:cubicBezTo>
                    <a:pt x="164" y="292"/>
                    <a:pt x="165" y="291"/>
                    <a:pt x="166" y="290"/>
                  </a:cubicBezTo>
                  <a:cubicBezTo>
                    <a:pt x="165" y="291"/>
                    <a:pt x="163" y="292"/>
                    <a:pt x="164" y="292"/>
                  </a:cubicBezTo>
                  <a:cubicBezTo>
                    <a:pt x="164" y="292"/>
                    <a:pt x="163" y="292"/>
                    <a:pt x="163" y="293"/>
                  </a:cubicBezTo>
                  <a:close/>
                  <a:moveTo>
                    <a:pt x="168" y="288"/>
                  </a:moveTo>
                  <a:cubicBezTo>
                    <a:pt x="161" y="293"/>
                    <a:pt x="154" y="297"/>
                    <a:pt x="147" y="301"/>
                  </a:cubicBezTo>
                  <a:cubicBezTo>
                    <a:pt x="144" y="303"/>
                    <a:pt x="140" y="305"/>
                    <a:pt x="137" y="307"/>
                  </a:cubicBezTo>
                  <a:cubicBezTo>
                    <a:pt x="137" y="307"/>
                    <a:pt x="136" y="308"/>
                    <a:pt x="136" y="308"/>
                  </a:cubicBezTo>
                  <a:cubicBezTo>
                    <a:pt x="141" y="304"/>
                    <a:pt x="146" y="300"/>
                    <a:pt x="151" y="297"/>
                  </a:cubicBezTo>
                  <a:cubicBezTo>
                    <a:pt x="157" y="293"/>
                    <a:pt x="163" y="290"/>
                    <a:pt x="168" y="285"/>
                  </a:cubicBezTo>
                  <a:cubicBezTo>
                    <a:pt x="168" y="286"/>
                    <a:pt x="168" y="287"/>
                    <a:pt x="168" y="288"/>
                  </a:cubicBezTo>
                  <a:close/>
                  <a:moveTo>
                    <a:pt x="168" y="284"/>
                  </a:moveTo>
                  <a:cubicBezTo>
                    <a:pt x="161" y="289"/>
                    <a:pt x="154" y="293"/>
                    <a:pt x="147" y="297"/>
                  </a:cubicBezTo>
                  <a:cubicBezTo>
                    <a:pt x="141" y="300"/>
                    <a:pt x="136" y="304"/>
                    <a:pt x="131" y="308"/>
                  </a:cubicBezTo>
                  <a:cubicBezTo>
                    <a:pt x="132" y="307"/>
                    <a:pt x="133" y="306"/>
                    <a:pt x="133" y="306"/>
                  </a:cubicBezTo>
                  <a:cubicBezTo>
                    <a:pt x="138" y="302"/>
                    <a:pt x="143" y="298"/>
                    <a:pt x="148" y="295"/>
                  </a:cubicBezTo>
                  <a:cubicBezTo>
                    <a:pt x="155" y="290"/>
                    <a:pt x="163" y="286"/>
                    <a:pt x="168" y="280"/>
                  </a:cubicBezTo>
                  <a:cubicBezTo>
                    <a:pt x="168" y="281"/>
                    <a:pt x="168" y="283"/>
                    <a:pt x="168" y="284"/>
                  </a:cubicBezTo>
                  <a:close/>
                  <a:moveTo>
                    <a:pt x="169" y="277"/>
                  </a:moveTo>
                  <a:cubicBezTo>
                    <a:pt x="169" y="278"/>
                    <a:pt x="169" y="278"/>
                    <a:pt x="169" y="279"/>
                  </a:cubicBezTo>
                  <a:cubicBezTo>
                    <a:pt x="161" y="285"/>
                    <a:pt x="152" y="290"/>
                    <a:pt x="144" y="295"/>
                  </a:cubicBezTo>
                  <a:cubicBezTo>
                    <a:pt x="138" y="299"/>
                    <a:pt x="132" y="302"/>
                    <a:pt x="127" y="306"/>
                  </a:cubicBezTo>
                  <a:cubicBezTo>
                    <a:pt x="128" y="305"/>
                    <a:pt x="128" y="305"/>
                    <a:pt x="129" y="304"/>
                  </a:cubicBezTo>
                  <a:cubicBezTo>
                    <a:pt x="134" y="301"/>
                    <a:pt x="139" y="297"/>
                    <a:pt x="144" y="294"/>
                  </a:cubicBezTo>
                  <a:cubicBezTo>
                    <a:pt x="152" y="288"/>
                    <a:pt x="161" y="283"/>
                    <a:pt x="169" y="276"/>
                  </a:cubicBezTo>
                  <a:cubicBezTo>
                    <a:pt x="169" y="276"/>
                    <a:pt x="169" y="277"/>
                    <a:pt x="169" y="277"/>
                  </a:cubicBezTo>
                  <a:close/>
                  <a:moveTo>
                    <a:pt x="169" y="275"/>
                  </a:moveTo>
                  <a:cubicBezTo>
                    <a:pt x="159" y="282"/>
                    <a:pt x="148" y="289"/>
                    <a:pt x="137" y="295"/>
                  </a:cubicBezTo>
                  <a:cubicBezTo>
                    <a:pt x="134" y="297"/>
                    <a:pt x="131" y="299"/>
                    <a:pt x="128" y="300"/>
                  </a:cubicBezTo>
                  <a:cubicBezTo>
                    <a:pt x="133" y="297"/>
                    <a:pt x="139" y="293"/>
                    <a:pt x="145" y="289"/>
                  </a:cubicBezTo>
                  <a:cubicBezTo>
                    <a:pt x="149" y="286"/>
                    <a:pt x="154" y="283"/>
                    <a:pt x="158" y="280"/>
                  </a:cubicBezTo>
                  <a:cubicBezTo>
                    <a:pt x="162" y="277"/>
                    <a:pt x="166" y="274"/>
                    <a:pt x="169" y="271"/>
                  </a:cubicBezTo>
                  <a:cubicBezTo>
                    <a:pt x="169" y="272"/>
                    <a:pt x="169" y="273"/>
                    <a:pt x="169" y="275"/>
                  </a:cubicBezTo>
                  <a:close/>
                  <a:moveTo>
                    <a:pt x="169" y="269"/>
                  </a:moveTo>
                  <a:cubicBezTo>
                    <a:pt x="160" y="279"/>
                    <a:pt x="147" y="284"/>
                    <a:pt x="136" y="291"/>
                  </a:cubicBezTo>
                  <a:cubicBezTo>
                    <a:pt x="131" y="294"/>
                    <a:pt x="125" y="298"/>
                    <a:pt x="120" y="301"/>
                  </a:cubicBezTo>
                  <a:cubicBezTo>
                    <a:pt x="123" y="298"/>
                    <a:pt x="127" y="296"/>
                    <a:pt x="130" y="294"/>
                  </a:cubicBezTo>
                  <a:cubicBezTo>
                    <a:pt x="135" y="290"/>
                    <a:pt x="141" y="286"/>
                    <a:pt x="146" y="283"/>
                  </a:cubicBezTo>
                  <a:cubicBezTo>
                    <a:pt x="154" y="278"/>
                    <a:pt x="164" y="272"/>
                    <a:pt x="169" y="265"/>
                  </a:cubicBezTo>
                  <a:cubicBezTo>
                    <a:pt x="169" y="266"/>
                    <a:pt x="169" y="268"/>
                    <a:pt x="169" y="269"/>
                  </a:cubicBezTo>
                  <a:close/>
                  <a:moveTo>
                    <a:pt x="169" y="263"/>
                  </a:moveTo>
                  <a:cubicBezTo>
                    <a:pt x="161" y="269"/>
                    <a:pt x="154" y="275"/>
                    <a:pt x="146" y="281"/>
                  </a:cubicBezTo>
                  <a:cubicBezTo>
                    <a:pt x="137" y="287"/>
                    <a:pt x="127" y="292"/>
                    <a:pt x="118" y="297"/>
                  </a:cubicBezTo>
                  <a:cubicBezTo>
                    <a:pt x="114" y="300"/>
                    <a:pt x="109" y="303"/>
                    <a:pt x="105" y="305"/>
                  </a:cubicBezTo>
                  <a:cubicBezTo>
                    <a:pt x="104" y="306"/>
                    <a:pt x="103" y="306"/>
                    <a:pt x="102" y="306"/>
                  </a:cubicBezTo>
                  <a:cubicBezTo>
                    <a:pt x="102" y="306"/>
                    <a:pt x="102" y="306"/>
                    <a:pt x="102" y="306"/>
                  </a:cubicBezTo>
                  <a:cubicBezTo>
                    <a:pt x="108" y="304"/>
                    <a:pt x="112" y="300"/>
                    <a:pt x="117" y="296"/>
                  </a:cubicBezTo>
                  <a:cubicBezTo>
                    <a:pt x="125" y="291"/>
                    <a:pt x="132" y="286"/>
                    <a:pt x="139" y="281"/>
                  </a:cubicBezTo>
                  <a:cubicBezTo>
                    <a:pt x="146" y="277"/>
                    <a:pt x="152" y="272"/>
                    <a:pt x="159" y="267"/>
                  </a:cubicBezTo>
                  <a:cubicBezTo>
                    <a:pt x="162" y="265"/>
                    <a:pt x="168" y="262"/>
                    <a:pt x="170" y="258"/>
                  </a:cubicBezTo>
                  <a:cubicBezTo>
                    <a:pt x="170" y="260"/>
                    <a:pt x="170" y="261"/>
                    <a:pt x="169" y="263"/>
                  </a:cubicBezTo>
                  <a:close/>
                  <a:moveTo>
                    <a:pt x="104" y="305"/>
                  </a:moveTo>
                  <a:cubicBezTo>
                    <a:pt x="104" y="304"/>
                    <a:pt x="104" y="304"/>
                    <a:pt x="104" y="304"/>
                  </a:cubicBezTo>
                  <a:cubicBezTo>
                    <a:pt x="106" y="302"/>
                    <a:pt x="108" y="301"/>
                    <a:pt x="110" y="299"/>
                  </a:cubicBezTo>
                  <a:cubicBezTo>
                    <a:pt x="119" y="292"/>
                    <a:pt x="129" y="286"/>
                    <a:pt x="138" y="279"/>
                  </a:cubicBezTo>
                  <a:cubicBezTo>
                    <a:pt x="146" y="274"/>
                    <a:pt x="154" y="268"/>
                    <a:pt x="162" y="262"/>
                  </a:cubicBezTo>
                  <a:cubicBezTo>
                    <a:pt x="164" y="261"/>
                    <a:pt x="165" y="260"/>
                    <a:pt x="166" y="259"/>
                  </a:cubicBezTo>
                  <a:cubicBezTo>
                    <a:pt x="167" y="258"/>
                    <a:pt x="168" y="257"/>
                    <a:pt x="169" y="257"/>
                  </a:cubicBezTo>
                  <a:cubicBezTo>
                    <a:pt x="169" y="257"/>
                    <a:pt x="169" y="257"/>
                    <a:pt x="169" y="258"/>
                  </a:cubicBezTo>
                  <a:cubicBezTo>
                    <a:pt x="168" y="259"/>
                    <a:pt x="167" y="260"/>
                    <a:pt x="166" y="261"/>
                  </a:cubicBezTo>
                  <a:cubicBezTo>
                    <a:pt x="162" y="264"/>
                    <a:pt x="158" y="267"/>
                    <a:pt x="154" y="270"/>
                  </a:cubicBezTo>
                  <a:cubicBezTo>
                    <a:pt x="145" y="277"/>
                    <a:pt x="136" y="283"/>
                    <a:pt x="126" y="289"/>
                  </a:cubicBezTo>
                  <a:cubicBezTo>
                    <a:pt x="119" y="294"/>
                    <a:pt x="112" y="301"/>
                    <a:pt x="104" y="305"/>
                  </a:cubicBezTo>
                  <a:close/>
                  <a:moveTo>
                    <a:pt x="98" y="305"/>
                  </a:moveTo>
                  <a:cubicBezTo>
                    <a:pt x="99" y="305"/>
                    <a:pt x="99" y="304"/>
                    <a:pt x="99" y="304"/>
                  </a:cubicBezTo>
                  <a:cubicBezTo>
                    <a:pt x="111" y="292"/>
                    <a:pt x="125" y="283"/>
                    <a:pt x="137" y="273"/>
                  </a:cubicBezTo>
                  <a:cubicBezTo>
                    <a:pt x="144" y="268"/>
                    <a:pt x="150" y="263"/>
                    <a:pt x="157" y="257"/>
                  </a:cubicBezTo>
                  <a:cubicBezTo>
                    <a:pt x="162" y="253"/>
                    <a:pt x="167" y="249"/>
                    <a:pt x="171" y="244"/>
                  </a:cubicBezTo>
                  <a:cubicBezTo>
                    <a:pt x="170" y="246"/>
                    <a:pt x="170" y="247"/>
                    <a:pt x="170" y="249"/>
                  </a:cubicBezTo>
                  <a:cubicBezTo>
                    <a:pt x="165" y="253"/>
                    <a:pt x="160" y="256"/>
                    <a:pt x="155" y="260"/>
                  </a:cubicBezTo>
                  <a:cubicBezTo>
                    <a:pt x="148" y="266"/>
                    <a:pt x="143" y="271"/>
                    <a:pt x="136" y="276"/>
                  </a:cubicBezTo>
                  <a:cubicBezTo>
                    <a:pt x="129" y="282"/>
                    <a:pt x="122" y="287"/>
                    <a:pt x="115" y="293"/>
                  </a:cubicBezTo>
                  <a:cubicBezTo>
                    <a:pt x="112" y="295"/>
                    <a:pt x="108" y="298"/>
                    <a:pt x="105" y="301"/>
                  </a:cubicBezTo>
                  <a:cubicBezTo>
                    <a:pt x="103" y="302"/>
                    <a:pt x="102" y="303"/>
                    <a:pt x="101" y="304"/>
                  </a:cubicBezTo>
                  <a:cubicBezTo>
                    <a:pt x="100" y="304"/>
                    <a:pt x="99" y="305"/>
                    <a:pt x="99" y="305"/>
                  </a:cubicBezTo>
                  <a:cubicBezTo>
                    <a:pt x="99" y="305"/>
                    <a:pt x="98" y="305"/>
                    <a:pt x="98" y="305"/>
                  </a:cubicBezTo>
                  <a:close/>
                  <a:moveTo>
                    <a:pt x="98" y="268"/>
                  </a:moveTo>
                  <a:cubicBezTo>
                    <a:pt x="100" y="266"/>
                    <a:pt x="103" y="263"/>
                    <a:pt x="105" y="261"/>
                  </a:cubicBezTo>
                  <a:cubicBezTo>
                    <a:pt x="111" y="256"/>
                    <a:pt x="118" y="251"/>
                    <a:pt x="124" y="247"/>
                  </a:cubicBezTo>
                  <a:cubicBezTo>
                    <a:pt x="133" y="241"/>
                    <a:pt x="142" y="235"/>
                    <a:pt x="151" y="229"/>
                  </a:cubicBezTo>
                  <a:cubicBezTo>
                    <a:pt x="155" y="226"/>
                    <a:pt x="158" y="223"/>
                    <a:pt x="161" y="220"/>
                  </a:cubicBezTo>
                  <a:cubicBezTo>
                    <a:pt x="164" y="218"/>
                    <a:pt x="166" y="216"/>
                    <a:pt x="168" y="214"/>
                  </a:cubicBezTo>
                  <a:cubicBezTo>
                    <a:pt x="169" y="214"/>
                    <a:pt x="169" y="213"/>
                    <a:pt x="170" y="212"/>
                  </a:cubicBezTo>
                  <a:cubicBezTo>
                    <a:pt x="170" y="212"/>
                    <a:pt x="171" y="212"/>
                    <a:pt x="171" y="212"/>
                  </a:cubicBezTo>
                  <a:cubicBezTo>
                    <a:pt x="172" y="211"/>
                    <a:pt x="172" y="211"/>
                    <a:pt x="173" y="210"/>
                  </a:cubicBezTo>
                  <a:cubicBezTo>
                    <a:pt x="173" y="211"/>
                    <a:pt x="173" y="213"/>
                    <a:pt x="173" y="214"/>
                  </a:cubicBezTo>
                  <a:cubicBezTo>
                    <a:pt x="171" y="215"/>
                    <a:pt x="170" y="217"/>
                    <a:pt x="168" y="218"/>
                  </a:cubicBezTo>
                  <a:cubicBezTo>
                    <a:pt x="165" y="221"/>
                    <a:pt x="161" y="223"/>
                    <a:pt x="158" y="226"/>
                  </a:cubicBezTo>
                  <a:cubicBezTo>
                    <a:pt x="156" y="227"/>
                    <a:pt x="155" y="228"/>
                    <a:pt x="154" y="229"/>
                  </a:cubicBezTo>
                  <a:cubicBezTo>
                    <a:pt x="145" y="235"/>
                    <a:pt x="136" y="241"/>
                    <a:pt x="127" y="247"/>
                  </a:cubicBezTo>
                  <a:cubicBezTo>
                    <a:pt x="116" y="254"/>
                    <a:pt x="105" y="262"/>
                    <a:pt x="95" y="271"/>
                  </a:cubicBezTo>
                  <a:cubicBezTo>
                    <a:pt x="90" y="276"/>
                    <a:pt x="97" y="269"/>
                    <a:pt x="98" y="268"/>
                  </a:cubicBezTo>
                  <a:close/>
                  <a:moveTo>
                    <a:pt x="93" y="272"/>
                  </a:moveTo>
                  <a:cubicBezTo>
                    <a:pt x="93" y="271"/>
                    <a:pt x="93" y="269"/>
                    <a:pt x="93" y="267"/>
                  </a:cubicBezTo>
                  <a:cubicBezTo>
                    <a:pt x="95" y="266"/>
                    <a:pt x="97" y="264"/>
                    <a:pt x="99" y="263"/>
                  </a:cubicBezTo>
                  <a:cubicBezTo>
                    <a:pt x="103" y="261"/>
                    <a:pt x="106" y="258"/>
                    <a:pt x="109" y="256"/>
                  </a:cubicBezTo>
                  <a:cubicBezTo>
                    <a:pt x="116" y="251"/>
                    <a:pt x="123" y="246"/>
                    <a:pt x="130" y="241"/>
                  </a:cubicBezTo>
                  <a:cubicBezTo>
                    <a:pt x="142" y="234"/>
                    <a:pt x="152" y="225"/>
                    <a:pt x="163" y="217"/>
                  </a:cubicBezTo>
                  <a:cubicBezTo>
                    <a:pt x="161" y="219"/>
                    <a:pt x="159" y="222"/>
                    <a:pt x="156" y="224"/>
                  </a:cubicBezTo>
                  <a:cubicBezTo>
                    <a:pt x="148" y="230"/>
                    <a:pt x="139" y="236"/>
                    <a:pt x="131" y="241"/>
                  </a:cubicBezTo>
                  <a:cubicBezTo>
                    <a:pt x="118" y="250"/>
                    <a:pt x="104" y="260"/>
                    <a:pt x="93" y="272"/>
                  </a:cubicBezTo>
                  <a:close/>
                  <a:moveTo>
                    <a:pt x="173" y="215"/>
                  </a:moveTo>
                  <a:cubicBezTo>
                    <a:pt x="173" y="215"/>
                    <a:pt x="173" y="215"/>
                    <a:pt x="172" y="215"/>
                  </a:cubicBezTo>
                  <a:cubicBezTo>
                    <a:pt x="173" y="215"/>
                    <a:pt x="173" y="215"/>
                    <a:pt x="173" y="215"/>
                  </a:cubicBezTo>
                  <a:close/>
                  <a:moveTo>
                    <a:pt x="158" y="227"/>
                  </a:moveTo>
                  <a:cubicBezTo>
                    <a:pt x="163" y="224"/>
                    <a:pt x="168" y="220"/>
                    <a:pt x="173" y="216"/>
                  </a:cubicBezTo>
                  <a:cubicBezTo>
                    <a:pt x="173" y="216"/>
                    <a:pt x="173" y="217"/>
                    <a:pt x="173" y="217"/>
                  </a:cubicBezTo>
                  <a:cubicBezTo>
                    <a:pt x="161" y="225"/>
                    <a:pt x="151" y="234"/>
                    <a:pt x="140" y="242"/>
                  </a:cubicBezTo>
                  <a:cubicBezTo>
                    <a:pt x="127" y="250"/>
                    <a:pt x="116" y="259"/>
                    <a:pt x="104" y="268"/>
                  </a:cubicBezTo>
                  <a:cubicBezTo>
                    <a:pt x="102" y="270"/>
                    <a:pt x="99" y="272"/>
                    <a:pt x="97" y="275"/>
                  </a:cubicBezTo>
                  <a:cubicBezTo>
                    <a:pt x="97" y="274"/>
                    <a:pt x="92" y="279"/>
                    <a:pt x="95" y="275"/>
                  </a:cubicBezTo>
                  <a:cubicBezTo>
                    <a:pt x="96" y="274"/>
                    <a:pt x="97" y="273"/>
                    <a:pt x="99" y="272"/>
                  </a:cubicBezTo>
                  <a:cubicBezTo>
                    <a:pt x="104" y="266"/>
                    <a:pt x="110" y="261"/>
                    <a:pt x="117" y="256"/>
                  </a:cubicBezTo>
                  <a:cubicBezTo>
                    <a:pt x="128" y="248"/>
                    <a:pt x="141" y="240"/>
                    <a:pt x="152" y="231"/>
                  </a:cubicBezTo>
                  <a:cubicBezTo>
                    <a:pt x="154" y="230"/>
                    <a:pt x="156" y="228"/>
                    <a:pt x="158" y="227"/>
                  </a:cubicBezTo>
                  <a:close/>
                  <a:moveTo>
                    <a:pt x="95" y="300"/>
                  </a:moveTo>
                  <a:cubicBezTo>
                    <a:pt x="95" y="298"/>
                    <a:pt x="95" y="297"/>
                    <a:pt x="95" y="295"/>
                  </a:cubicBezTo>
                  <a:cubicBezTo>
                    <a:pt x="97" y="294"/>
                    <a:pt x="99" y="292"/>
                    <a:pt x="101" y="290"/>
                  </a:cubicBezTo>
                  <a:cubicBezTo>
                    <a:pt x="104" y="287"/>
                    <a:pt x="107" y="284"/>
                    <a:pt x="111" y="282"/>
                  </a:cubicBezTo>
                  <a:cubicBezTo>
                    <a:pt x="118" y="275"/>
                    <a:pt x="125" y="269"/>
                    <a:pt x="132" y="263"/>
                  </a:cubicBezTo>
                  <a:cubicBezTo>
                    <a:pt x="139" y="258"/>
                    <a:pt x="147" y="253"/>
                    <a:pt x="154" y="248"/>
                  </a:cubicBezTo>
                  <a:cubicBezTo>
                    <a:pt x="157" y="245"/>
                    <a:pt x="160" y="243"/>
                    <a:pt x="164" y="240"/>
                  </a:cubicBezTo>
                  <a:cubicBezTo>
                    <a:pt x="160" y="244"/>
                    <a:pt x="155" y="248"/>
                    <a:pt x="151" y="251"/>
                  </a:cubicBezTo>
                  <a:cubicBezTo>
                    <a:pt x="144" y="257"/>
                    <a:pt x="137" y="263"/>
                    <a:pt x="130" y="268"/>
                  </a:cubicBezTo>
                  <a:cubicBezTo>
                    <a:pt x="123" y="274"/>
                    <a:pt x="116" y="280"/>
                    <a:pt x="110" y="286"/>
                  </a:cubicBezTo>
                  <a:cubicBezTo>
                    <a:pt x="105" y="291"/>
                    <a:pt x="99" y="294"/>
                    <a:pt x="95" y="300"/>
                  </a:cubicBezTo>
                  <a:close/>
                  <a:moveTo>
                    <a:pt x="171" y="232"/>
                  </a:moveTo>
                  <a:cubicBezTo>
                    <a:pt x="171" y="232"/>
                    <a:pt x="171" y="232"/>
                    <a:pt x="171" y="233"/>
                  </a:cubicBezTo>
                  <a:cubicBezTo>
                    <a:pt x="158" y="244"/>
                    <a:pt x="144" y="254"/>
                    <a:pt x="130" y="264"/>
                  </a:cubicBezTo>
                  <a:cubicBezTo>
                    <a:pt x="124" y="269"/>
                    <a:pt x="118" y="274"/>
                    <a:pt x="111" y="280"/>
                  </a:cubicBezTo>
                  <a:cubicBezTo>
                    <a:pt x="108" y="282"/>
                    <a:pt x="105" y="285"/>
                    <a:pt x="102" y="288"/>
                  </a:cubicBezTo>
                  <a:cubicBezTo>
                    <a:pt x="101" y="289"/>
                    <a:pt x="100" y="290"/>
                    <a:pt x="98" y="292"/>
                  </a:cubicBezTo>
                  <a:cubicBezTo>
                    <a:pt x="97" y="293"/>
                    <a:pt x="94" y="296"/>
                    <a:pt x="97" y="293"/>
                  </a:cubicBezTo>
                  <a:cubicBezTo>
                    <a:pt x="109" y="280"/>
                    <a:pt x="122" y="268"/>
                    <a:pt x="136" y="257"/>
                  </a:cubicBezTo>
                  <a:cubicBezTo>
                    <a:pt x="148" y="247"/>
                    <a:pt x="161" y="238"/>
                    <a:pt x="172" y="226"/>
                  </a:cubicBezTo>
                  <a:cubicBezTo>
                    <a:pt x="172" y="228"/>
                    <a:pt x="172" y="230"/>
                    <a:pt x="171" y="232"/>
                  </a:cubicBezTo>
                  <a:close/>
                  <a:moveTo>
                    <a:pt x="172" y="224"/>
                  </a:moveTo>
                  <a:cubicBezTo>
                    <a:pt x="170" y="225"/>
                    <a:pt x="169" y="227"/>
                    <a:pt x="167" y="229"/>
                  </a:cubicBezTo>
                  <a:cubicBezTo>
                    <a:pt x="165" y="231"/>
                    <a:pt x="162" y="233"/>
                    <a:pt x="159" y="236"/>
                  </a:cubicBezTo>
                  <a:cubicBezTo>
                    <a:pt x="152" y="242"/>
                    <a:pt x="144" y="247"/>
                    <a:pt x="137" y="252"/>
                  </a:cubicBezTo>
                  <a:cubicBezTo>
                    <a:pt x="123" y="262"/>
                    <a:pt x="111" y="273"/>
                    <a:pt x="98" y="284"/>
                  </a:cubicBezTo>
                  <a:cubicBezTo>
                    <a:pt x="97" y="285"/>
                    <a:pt x="93" y="288"/>
                    <a:pt x="96" y="285"/>
                  </a:cubicBezTo>
                  <a:cubicBezTo>
                    <a:pt x="98" y="284"/>
                    <a:pt x="99" y="282"/>
                    <a:pt x="101" y="280"/>
                  </a:cubicBezTo>
                  <a:cubicBezTo>
                    <a:pt x="104" y="277"/>
                    <a:pt x="107" y="275"/>
                    <a:pt x="110" y="272"/>
                  </a:cubicBezTo>
                  <a:cubicBezTo>
                    <a:pt x="117" y="266"/>
                    <a:pt x="125" y="260"/>
                    <a:pt x="132" y="254"/>
                  </a:cubicBezTo>
                  <a:cubicBezTo>
                    <a:pt x="146" y="244"/>
                    <a:pt x="159" y="234"/>
                    <a:pt x="172" y="222"/>
                  </a:cubicBezTo>
                  <a:cubicBezTo>
                    <a:pt x="172" y="223"/>
                    <a:pt x="172" y="224"/>
                    <a:pt x="172" y="224"/>
                  </a:cubicBezTo>
                  <a:close/>
                  <a:moveTo>
                    <a:pt x="94" y="283"/>
                  </a:moveTo>
                  <a:cubicBezTo>
                    <a:pt x="95" y="283"/>
                    <a:pt x="96" y="282"/>
                    <a:pt x="97" y="281"/>
                  </a:cubicBezTo>
                  <a:cubicBezTo>
                    <a:pt x="100" y="278"/>
                    <a:pt x="103" y="275"/>
                    <a:pt x="106" y="273"/>
                  </a:cubicBezTo>
                  <a:cubicBezTo>
                    <a:pt x="113" y="266"/>
                    <a:pt x="120" y="261"/>
                    <a:pt x="128" y="255"/>
                  </a:cubicBezTo>
                  <a:cubicBezTo>
                    <a:pt x="135" y="250"/>
                    <a:pt x="143" y="245"/>
                    <a:pt x="150" y="240"/>
                  </a:cubicBezTo>
                  <a:cubicBezTo>
                    <a:pt x="144" y="245"/>
                    <a:pt x="138" y="249"/>
                    <a:pt x="132" y="254"/>
                  </a:cubicBezTo>
                  <a:cubicBezTo>
                    <a:pt x="119" y="264"/>
                    <a:pt x="105" y="274"/>
                    <a:pt x="94" y="286"/>
                  </a:cubicBezTo>
                  <a:cubicBezTo>
                    <a:pt x="94" y="285"/>
                    <a:pt x="94" y="284"/>
                    <a:pt x="94" y="283"/>
                  </a:cubicBezTo>
                  <a:close/>
                  <a:moveTo>
                    <a:pt x="171" y="222"/>
                  </a:moveTo>
                  <a:cubicBezTo>
                    <a:pt x="170" y="224"/>
                    <a:pt x="168" y="225"/>
                    <a:pt x="166" y="227"/>
                  </a:cubicBezTo>
                  <a:cubicBezTo>
                    <a:pt x="165" y="228"/>
                    <a:pt x="163" y="229"/>
                    <a:pt x="162" y="230"/>
                  </a:cubicBezTo>
                  <a:cubicBezTo>
                    <a:pt x="164" y="229"/>
                    <a:pt x="166" y="227"/>
                    <a:pt x="168" y="225"/>
                  </a:cubicBezTo>
                  <a:cubicBezTo>
                    <a:pt x="168" y="225"/>
                    <a:pt x="173" y="221"/>
                    <a:pt x="171" y="222"/>
                  </a:cubicBezTo>
                  <a:close/>
                  <a:moveTo>
                    <a:pt x="155" y="235"/>
                  </a:moveTo>
                  <a:cubicBezTo>
                    <a:pt x="148" y="241"/>
                    <a:pt x="139" y="247"/>
                    <a:pt x="131" y="252"/>
                  </a:cubicBezTo>
                  <a:cubicBezTo>
                    <a:pt x="124" y="257"/>
                    <a:pt x="117" y="262"/>
                    <a:pt x="111" y="268"/>
                  </a:cubicBezTo>
                  <a:cubicBezTo>
                    <a:pt x="107" y="271"/>
                    <a:pt x="104" y="274"/>
                    <a:pt x="100" y="277"/>
                  </a:cubicBezTo>
                  <a:cubicBezTo>
                    <a:pt x="99" y="278"/>
                    <a:pt x="97" y="280"/>
                    <a:pt x="96" y="281"/>
                  </a:cubicBezTo>
                  <a:cubicBezTo>
                    <a:pt x="94" y="282"/>
                    <a:pt x="94" y="282"/>
                    <a:pt x="95" y="280"/>
                  </a:cubicBezTo>
                  <a:cubicBezTo>
                    <a:pt x="96" y="279"/>
                    <a:pt x="97" y="278"/>
                    <a:pt x="98" y="277"/>
                  </a:cubicBezTo>
                  <a:cubicBezTo>
                    <a:pt x="100" y="274"/>
                    <a:pt x="104" y="272"/>
                    <a:pt x="107" y="270"/>
                  </a:cubicBezTo>
                  <a:cubicBezTo>
                    <a:pt x="110" y="267"/>
                    <a:pt x="113" y="264"/>
                    <a:pt x="117" y="261"/>
                  </a:cubicBezTo>
                  <a:cubicBezTo>
                    <a:pt x="124" y="254"/>
                    <a:pt x="132" y="249"/>
                    <a:pt x="140" y="244"/>
                  </a:cubicBezTo>
                  <a:cubicBezTo>
                    <a:pt x="147" y="239"/>
                    <a:pt x="153" y="234"/>
                    <a:pt x="160" y="230"/>
                  </a:cubicBezTo>
                  <a:cubicBezTo>
                    <a:pt x="162" y="228"/>
                    <a:pt x="164" y="227"/>
                    <a:pt x="166" y="226"/>
                  </a:cubicBezTo>
                  <a:cubicBezTo>
                    <a:pt x="162" y="229"/>
                    <a:pt x="159" y="232"/>
                    <a:pt x="155" y="235"/>
                  </a:cubicBezTo>
                  <a:close/>
                  <a:moveTo>
                    <a:pt x="173" y="219"/>
                  </a:moveTo>
                  <a:cubicBezTo>
                    <a:pt x="172" y="219"/>
                    <a:pt x="171" y="220"/>
                    <a:pt x="171" y="221"/>
                  </a:cubicBezTo>
                  <a:cubicBezTo>
                    <a:pt x="166" y="226"/>
                    <a:pt x="159" y="229"/>
                    <a:pt x="154" y="233"/>
                  </a:cubicBezTo>
                  <a:cubicBezTo>
                    <a:pt x="154" y="233"/>
                    <a:pt x="154" y="233"/>
                    <a:pt x="155" y="232"/>
                  </a:cubicBezTo>
                  <a:cubicBezTo>
                    <a:pt x="158" y="230"/>
                    <a:pt x="162" y="227"/>
                    <a:pt x="165" y="224"/>
                  </a:cubicBezTo>
                  <a:cubicBezTo>
                    <a:pt x="167" y="222"/>
                    <a:pt x="169" y="221"/>
                    <a:pt x="172" y="219"/>
                  </a:cubicBezTo>
                  <a:cubicBezTo>
                    <a:pt x="172" y="219"/>
                    <a:pt x="172" y="219"/>
                    <a:pt x="173" y="218"/>
                  </a:cubicBezTo>
                  <a:cubicBezTo>
                    <a:pt x="173" y="219"/>
                    <a:pt x="173" y="219"/>
                    <a:pt x="173" y="219"/>
                  </a:cubicBezTo>
                  <a:close/>
                  <a:moveTo>
                    <a:pt x="99" y="274"/>
                  </a:moveTo>
                  <a:cubicBezTo>
                    <a:pt x="102" y="271"/>
                    <a:pt x="106" y="268"/>
                    <a:pt x="109" y="265"/>
                  </a:cubicBezTo>
                  <a:cubicBezTo>
                    <a:pt x="117" y="259"/>
                    <a:pt x="125" y="253"/>
                    <a:pt x="134" y="247"/>
                  </a:cubicBezTo>
                  <a:cubicBezTo>
                    <a:pt x="138" y="244"/>
                    <a:pt x="143" y="241"/>
                    <a:pt x="148" y="238"/>
                  </a:cubicBezTo>
                  <a:cubicBezTo>
                    <a:pt x="142" y="242"/>
                    <a:pt x="136" y="246"/>
                    <a:pt x="130" y="250"/>
                  </a:cubicBezTo>
                  <a:cubicBezTo>
                    <a:pt x="123" y="255"/>
                    <a:pt x="116" y="260"/>
                    <a:pt x="110" y="266"/>
                  </a:cubicBezTo>
                  <a:cubicBezTo>
                    <a:pt x="104" y="271"/>
                    <a:pt x="99" y="275"/>
                    <a:pt x="94" y="281"/>
                  </a:cubicBezTo>
                  <a:cubicBezTo>
                    <a:pt x="94" y="280"/>
                    <a:pt x="94" y="279"/>
                    <a:pt x="94" y="278"/>
                  </a:cubicBezTo>
                  <a:cubicBezTo>
                    <a:pt x="96" y="277"/>
                    <a:pt x="97" y="276"/>
                    <a:pt x="99" y="274"/>
                  </a:cubicBezTo>
                  <a:close/>
                  <a:moveTo>
                    <a:pt x="100" y="284"/>
                  </a:moveTo>
                  <a:cubicBezTo>
                    <a:pt x="103" y="281"/>
                    <a:pt x="107" y="277"/>
                    <a:pt x="110" y="274"/>
                  </a:cubicBezTo>
                  <a:cubicBezTo>
                    <a:pt x="118" y="268"/>
                    <a:pt x="125" y="262"/>
                    <a:pt x="133" y="256"/>
                  </a:cubicBezTo>
                  <a:cubicBezTo>
                    <a:pt x="140" y="251"/>
                    <a:pt x="147" y="246"/>
                    <a:pt x="155" y="240"/>
                  </a:cubicBezTo>
                  <a:cubicBezTo>
                    <a:pt x="158" y="238"/>
                    <a:pt x="161" y="236"/>
                    <a:pt x="164" y="233"/>
                  </a:cubicBezTo>
                  <a:cubicBezTo>
                    <a:pt x="167" y="231"/>
                    <a:pt x="169" y="227"/>
                    <a:pt x="172" y="225"/>
                  </a:cubicBezTo>
                  <a:cubicBezTo>
                    <a:pt x="172" y="225"/>
                    <a:pt x="172" y="225"/>
                    <a:pt x="172" y="225"/>
                  </a:cubicBezTo>
                  <a:cubicBezTo>
                    <a:pt x="170" y="227"/>
                    <a:pt x="167" y="230"/>
                    <a:pt x="165" y="232"/>
                  </a:cubicBezTo>
                  <a:cubicBezTo>
                    <a:pt x="162" y="235"/>
                    <a:pt x="159" y="238"/>
                    <a:pt x="155" y="241"/>
                  </a:cubicBezTo>
                  <a:cubicBezTo>
                    <a:pt x="148" y="247"/>
                    <a:pt x="141" y="252"/>
                    <a:pt x="134" y="257"/>
                  </a:cubicBezTo>
                  <a:cubicBezTo>
                    <a:pt x="120" y="268"/>
                    <a:pt x="107" y="281"/>
                    <a:pt x="95" y="294"/>
                  </a:cubicBezTo>
                  <a:cubicBezTo>
                    <a:pt x="95" y="292"/>
                    <a:pt x="94" y="290"/>
                    <a:pt x="94" y="288"/>
                  </a:cubicBezTo>
                  <a:cubicBezTo>
                    <a:pt x="96" y="287"/>
                    <a:pt x="98" y="285"/>
                    <a:pt x="100" y="284"/>
                  </a:cubicBezTo>
                  <a:close/>
                  <a:moveTo>
                    <a:pt x="96" y="301"/>
                  </a:moveTo>
                  <a:cubicBezTo>
                    <a:pt x="96" y="301"/>
                    <a:pt x="96" y="301"/>
                    <a:pt x="96" y="301"/>
                  </a:cubicBezTo>
                  <a:cubicBezTo>
                    <a:pt x="96" y="301"/>
                    <a:pt x="96" y="301"/>
                    <a:pt x="96" y="301"/>
                  </a:cubicBezTo>
                  <a:cubicBezTo>
                    <a:pt x="96" y="301"/>
                    <a:pt x="96" y="301"/>
                    <a:pt x="96" y="301"/>
                  </a:cubicBezTo>
                  <a:close/>
                  <a:moveTo>
                    <a:pt x="99" y="298"/>
                  </a:moveTo>
                  <a:cubicBezTo>
                    <a:pt x="103" y="295"/>
                    <a:pt x="107" y="292"/>
                    <a:pt x="111" y="289"/>
                  </a:cubicBezTo>
                  <a:cubicBezTo>
                    <a:pt x="114" y="286"/>
                    <a:pt x="116" y="284"/>
                    <a:pt x="119" y="282"/>
                  </a:cubicBezTo>
                  <a:cubicBezTo>
                    <a:pt x="126" y="276"/>
                    <a:pt x="133" y="271"/>
                    <a:pt x="140" y="265"/>
                  </a:cubicBezTo>
                  <a:cubicBezTo>
                    <a:pt x="148" y="259"/>
                    <a:pt x="154" y="254"/>
                    <a:pt x="162" y="248"/>
                  </a:cubicBezTo>
                  <a:cubicBezTo>
                    <a:pt x="165" y="245"/>
                    <a:pt x="169" y="242"/>
                    <a:pt x="171" y="238"/>
                  </a:cubicBezTo>
                  <a:cubicBezTo>
                    <a:pt x="171" y="240"/>
                    <a:pt x="171" y="241"/>
                    <a:pt x="171" y="243"/>
                  </a:cubicBezTo>
                  <a:cubicBezTo>
                    <a:pt x="157" y="253"/>
                    <a:pt x="144" y="264"/>
                    <a:pt x="131" y="276"/>
                  </a:cubicBezTo>
                  <a:cubicBezTo>
                    <a:pt x="124" y="282"/>
                    <a:pt x="117" y="288"/>
                    <a:pt x="109" y="293"/>
                  </a:cubicBezTo>
                  <a:cubicBezTo>
                    <a:pt x="106" y="295"/>
                    <a:pt x="104" y="297"/>
                    <a:pt x="102" y="299"/>
                  </a:cubicBezTo>
                  <a:cubicBezTo>
                    <a:pt x="100" y="300"/>
                    <a:pt x="98" y="302"/>
                    <a:pt x="96" y="303"/>
                  </a:cubicBezTo>
                  <a:cubicBezTo>
                    <a:pt x="96" y="303"/>
                    <a:pt x="98" y="300"/>
                    <a:pt x="99" y="298"/>
                  </a:cubicBezTo>
                  <a:close/>
                  <a:moveTo>
                    <a:pt x="123" y="278"/>
                  </a:moveTo>
                  <a:cubicBezTo>
                    <a:pt x="127" y="275"/>
                    <a:pt x="130" y="272"/>
                    <a:pt x="134" y="268"/>
                  </a:cubicBezTo>
                  <a:cubicBezTo>
                    <a:pt x="141" y="262"/>
                    <a:pt x="147" y="256"/>
                    <a:pt x="155" y="250"/>
                  </a:cubicBezTo>
                  <a:cubicBezTo>
                    <a:pt x="158" y="248"/>
                    <a:pt x="161" y="246"/>
                    <a:pt x="164" y="244"/>
                  </a:cubicBezTo>
                  <a:cubicBezTo>
                    <a:pt x="166" y="243"/>
                    <a:pt x="167" y="241"/>
                    <a:pt x="168" y="240"/>
                  </a:cubicBezTo>
                  <a:cubicBezTo>
                    <a:pt x="169" y="240"/>
                    <a:pt x="171" y="237"/>
                    <a:pt x="169" y="240"/>
                  </a:cubicBezTo>
                  <a:cubicBezTo>
                    <a:pt x="166" y="245"/>
                    <a:pt x="158" y="250"/>
                    <a:pt x="153" y="254"/>
                  </a:cubicBezTo>
                  <a:cubicBezTo>
                    <a:pt x="146" y="260"/>
                    <a:pt x="138" y="266"/>
                    <a:pt x="131" y="271"/>
                  </a:cubicBezTo>
                  <a:cubicBezTo>
                    <a:pt x="128" y="273"/>
                    <a:pt x="126" y="276"/>
                    <a:pt x="123" y="278"/>
                  </a:cubicBezTo>
                  <a:close/>
                  <a:moveTo>
                    <a:pt x="168" y="245"/>
                  </a:moveTo>
                  <a:cubicBezTo>
                    <a:pt x="172" y="243"/>
                    <a:pt x="169" y="246"/>
                    <a:pt x="168" y="246"/>
                  </a:cubicBezTo>
                  <a:cubicBezTo>
                    <a:pt x="167" y="248"/>
                    <a:pt x="165" y="249"/>
                    <a:pt x="164" y="251"/>
                  </a:cubicBezTo>
                  <a:cubicBezTo>
                    <a:pt x="161" y="253"/>
                    <a:pt x="158" y="255"/>
                    <a:pt x="155" y="258"/>
                  </a:cubicBezTo>
                  <a:cubicBezTo>
                    <a:pt x="148" y="263"/>
                    <a:pt x="142" y="268"/>
                    <a:pt x="135" y="274"/>
                  </a:cubicBezTo>
                  <a:cubicBezTo>
                    <a:pt x="132" y="276"/>
                    <a:pt x="129" y="278"/>
                    <a:pt x="126" y="281"/>
                  </a:cubicBezTo>
                  <a:cubicBezTo>
                    <a:pt x="126" y="280"/>
                    <a:pt x="127" y="280"/>
                    <a:pt x="127" y="280"/>
                  </a:cubicBezTo>
                  <a:cubicBezTo>
                    <a:pt x="141" y="268"/>
                    <a:pt x="154" y="256"/>
                    <a:pt x="168" y="245"/>
                  </a:cubicBezTo>
                  <a:close/>
                  <a:moveTo>
                    <a:pt x="171" y="236"/>
                  </a:moveTo>
                  <a:cubicBezTo>
                    <a:pt x="171" y="236"/>
                    <a:pt x="171" y="236"/>
                    <a:pt x="171" y="237"/>
                  </a:cubicBezTo>
                  <a:cubicBezTo>
                    <a:pt x="165" y="242"/>
                    <a:pt x="159" y="246"/>
                    <a:pt x="153" y="251"/>
                  </a:cubicBezTo>
                  <a:cubicBezTo>
                    <a:pt x="146" y="256"/>
                    <a:pt x="140" y="262"/>
                    <a:pt x="133" y="268"/>
                  </a:cubicBezTo>
                  <a:cubicBezTo>
                    <a:pt x="127" y="274"/>
                    <a:pt x="120" y="280"/>
                    <a:pt x="113" y="286"/>
                  </a:cubicBezTo>
                  <a:cubicBezTo>
                    <a:pt x="110" y="288"/>
                    <a:pt x="107" y="291"/>
                    <a:pt x="104" y="293"/>
                  </a:cubicBezTo>
                  <a:cubicBezTo>
                    <a:pt x="101" y="295"/>
                    <a:pt x="98" y="298"/>
                    <a:pt x="96" y="300"/>
                  </a:cubicBezTo>
                  <a:cubicBezTo>
                    <a:pt x="98" y="297"/>
                    <a:pt x="101" y="295"/>
                    <a:pt x="104" y="293"/>
                  </a:cubicBezTo>
                  <a:cubicBezTo>
                    <a:pt x="107" y="290"/>
                    <a:pt x="110" y="287"/>
                    <a:pt x="113" y="284"/>
                  </a:cubicBezTo>
                  <a:cubicBezTo>
                    <a:pt x="120" y="278"/>
                    <a:pt x="126" y="272"/>
                    <a:pt x="133" y="267"/>
                  </a:cubicBezTo>
                  <a:cubicBezTo>
                    <a:pt x="140" y="261"/>
                    <a:pt x="147" y="255"/>
                    <a:pt x="154" y="249"/>
                  </a:cubicBezTo>
                  <a:cubicBezTo>
                    <a:pt x="160" y="244"/>
                    <a:pt x="166" y="239"/>
                    <a:pt x="171" y="234"/>
                  </a:cubicBezTo>
                  <a:cubicBezTo>
                    <a:pt x="171" y="235"/>
                    <a:pt x="171" y="235"/>
                    <a:pt x="171" y="236"/>
                  </a:cubicBezTo>
                  <a:close/>
                  <a:moveTo>
                    <a:pt x="172" y="221"/>
                  </a:moveTo>
                  <a:cubicBezTo>
                    <a:pt x="171" y="222"/>
                    <a:pt x="170" y="223"/>
                    <a:pt x="169" y="223"/>
                  </a:cubicBezTo>
                  <a:cubicBezTo>
                    <a:pt x="170" y="222"/>
                    <a:pt x="171" y="221"/>
                    <a:pt x="172" y="220"/>
                  </a:cubicBezTo>
                  <a:cubicBezTo>
                    <a:pt x="172" y="220"/>
                    <a:pt x="172" y="221"/>
                    <a:pt x="172" y="221"/>
                  </a:cubicBezTo>
                  <a:close/>
                  <a:moveTo>
                    <a:pt x="173" y="209"/>
                  </a:moveTo>
                  <a:cubicBezTo>
                    <a:pt x="173" y="209"/>
                    <a:pt x="172" y="210"/>
                    <a:pt x="171" y="210"/>
                  </a:cubicBezTo>
                  <a:cubicBezTo>
                    <a:pt x="171" y="211"/>
                    <a:pt x="171" y="211"/>
                    <a:pt x="171" y="211"/>
                  </a:cubicBezTo>
                  <a:cubicBezTo>
                    <a:pt x="161" y="218"/>
                    <a:pt x="152" y="226"/>
                    <a:pt x="142" y="232"/>
                  </a:cubicBezTo>
                  <a:cubicBezTo>
                    <a:pt x="133" y="239"/>
                    <a:pt x="123" y="245"/>
                    <a:pt x="113" y="252"/>
                  </a:cubicBezTo>
                  <a:cubicBezTo>
                    <a:pt x="109" y="255"/>
                    <a:pt x="105" y="258"/>
                    <a:pt x="100" y="261"/>
                  </a:cubicBezTo>
                  <a:cubicBezTo>
                    <a:pt x="98" y="263"/>
                    <a:pt x="96" y="264"/>
                    <a:pt x="94" y="266"/>
                  </a:cubicBezTo>
                  <a:cubicBezTo>
                    <a:pt x="93" y="267"/>
                    <a:pt x="93" y="267"/>
                    <a:pt x="94" y="265"/>
                  </a:cubicBezTo>
                  <a:cubicBezTo>
                    <a:pt x="96" y="264"/>
                    <a:pt x="97" y="263"/>
                    <a:pt x="99" y="261"/>
                  </a:cubicBezTo>
                  <a:cubicBezTo>
                    <a:pt x="108" y="255"/>
                    <a:pt x="116" y="249"/>
                    <a:pt x="125" y="242"/>
                  </a:cubicBezTo>
                  <a:cubicBezTo>
                    <a:pt x="141" y="229"/>
                    <a:pt x="159" y="217"/>
                    <a:pt x="174" y="202"/>
                  </a:cubicBezTo>
                  <a:cubicBezTo>
                    <a:pt x="174" y="205"/>
                    <a:pt x="174" y="207"/>
                    <a:pt x="173" y="209"/>
                  </a:cubicBezTo>
                  <a:close/>
                  <a:moveTo>
                    <a:pt x="174" y="199"/>
                  </a:moveTo>
                  <a:cubicBezTo>
                    <a:pt x="174" y="200"/>
                    <a:pt x="174" y="200"/>
                    <a:pt x="174" y="201"/>
                  </a:cubicBezTo>
                  <a:cubicBezTo>
                    <a:pt x="167" y="205"/>
                    <a:pt x="162" y="211"/>
                    <a:pt x="156" y="216"/>
                  </a:cubicBezTo>
                  <a:cubicBezTo>
                    <a:pt x="148" y="221"/>
                    <a:pt x="141" y="226"/>
                    <a:pt x="133" y="232"/>
                  </a:cubicBezTo>
                  <a:cubicBezTo>
                    <a:pt x="127" y="236"/>
                    <a:pt x="121" y="240"/>
                    <a:pt x="115" y="245"/>
                  </a:cubicBezTo>
                  <a:cubicBezTo>
                    <a:pt x="121" y="240"/>
                    <a:pt x="127" y="235"/>
                    <a:pt x="134" y="230"/>
                  </a:cubicBezTo>
                  <a:cubicBezTo>
                    <a:pt x="148" y="219"/>
                    <a:pt x="161" y="207"/>
                    <a:pt x="175" y="195"/>
                  </a:cubicBezTo>
                  <a:cubicBezTo>
                    <a:pt x="175" y="197"/>
                    <a:pt x="174" y="198"/>
                    <a:pt x="174" y="199"/>
                  </a:cubicBezTo>
                  <a:close/>
                  <a:moveTo>
                    <a:pt x="102" y="247"/>
                  </a:moveTo>
                  <a:cubicBezTo>
                    <a:pt x="100" y="249"/>
                    <a:pt x="97" y="251"/>
                    <a:pt x="94" y="253"/>
                  </a:cubicBezTo>
                  <a:cubicBezTo>
                    <a:pt x="94" y="253"/>
                    <a:pt x="93" y="254"/>
                    <a:pt x="92" y="254"/>
                  </a:cubicBezTo>
                  <a:cubicBezTo>
                    <a:pt x="92" y="254"/>
                    <a:pt x="92" y="254"/>
                    <a:pt x="92" y="254"/>
                  </a:cubicBezTo>
                  <a:cubicBezTo>
                    <a:pt x="93" y="253"/>
                    <a:pt x="95" y="252"/>
                    <a:pt x="96" y="251"/>
                  </a:cubicBezTo>
                  <a:cubicBezTo>
                    <a:pt x="101" y="246"/>
                    <a:pt x="107" y="242"/>
                    <a:pt x="112" y="237"/>
                  </a:cubicBezTo>
                  <a:cubicBezTo>
                    <a:pt x="117" y="232"/>
                    <a:pt x="123" y="228"/>
                    <a:pt x="128" y="224"/>
                  </a:cubicBezTo>
                  <a:cubicBezTo>
                    <a:pt x="135" y="219"/>
                    <a:pt x="142" y="214"/>
                    <a:pt x="149" y="209"/>
                  </a:cubicBezTo>
                  <a:cubicBezTo>
                    <a:pt x="154" y="205"/>
                    <a:pt x="159" y="201"/>
                    <a:pt x="164" y="197"/>
                  </a:cubicBezTo>
                  <a:cubicBezTo>
                    <a:pt x="166" y="196"/>
                    <a:pt x="168" y="194"/>
                    <a:pt x="170" y="193"/>
                  </a:cubicBezTo>
                  <a:cubicBezTo>
                    <a:pt x="171" y="192"/>
                    <a:pt x="173" y="191"/>
                    <a:pt x="175" y="189"/>
                  </a:cubicBezTo>
                  <a:cubicBezTo>
                    <a:pt x="175" y="189"/>
                    <a:pt x="175" y="189"/>
                    <a:pt x="175" y="189"/>
                  </a:cubicBezTo>
                  <a:cubicBezTo>
                    <a:pt x="175" y="191"/>
                    <a:pt x="175" y="192"/>
                    <a:pt x="175" y="194"/>
                  </a:cubicBezTo>
                  <a:cubicBezTo>
                    <a:pt x="151" y="212"/>
                    <a:pt x="126" y="229"/>
                    <a:pt x="102" y="247"/>
                  </a:cubicBezTo>
                  <a:close/>
                  <a:moveTo>
                    <a:pt x="176" y="187"/>
                  </a:moveTo>
                  <a:cubicBezTo>
                    <a:pt x="174" y="188"/>
                    <a:pt x="173" y="189"/>
                    <a:pt x="172" y="191"/>
                  </a:cubicBezTo>
                  <a:cubicBezTo>
                    <a:pt x="171" y="191"/>
                    <a:pt x="170" y="191"/>
                    <a:pt x="170" y="192"/>
                  </a:cubicBezTo>
                  <a:cubicBezTo>
                    <a:pt x="157" y="200"/>
                    <a:pt x="146" y="209"/>
                    <a:pt x="134" y="217"/>
                  </a:cubicBezTo>
                  <a:cubicBezTo>
                    <a:pt x="122" y="226"/>
                    <a:pt x="110" y="234"/>
                    <a:pt x="99" y="243"/>
                  </a:cubicBezTo>
                  <a:cubicBezTo>
                    <a:pt x="97" y="245"/>
                    <a:pt x="94" y="247"/>
                    <a:pt x="92" y="249"/>
                  </a:cubicBezTo>
                  <a:cubicBezTo>
                    <a:pt x="94" y="247"/>
                    <a:pt x="96" y="246"/>
                    <a:pt x="97" y="244"/>
                  </a:cubicBezTo>
                  <a:cubicBezTo>
                    <a:pt x="103" y="240"/>
                    <a:pt x="108" y="234"/>
                    <a:pt x="114" y="230"/>
                  </a:cubicBezTo>
                  <a:cubicBezTo>
                    <a:pt x="124" y="221"/>
                    <a:pt x="136" y="212"/>
                    <a:pt x="147" y="204"/>
                  </a:cubicBezTo>
                  <a:cubicBezTo>
                    <a:pt x="157" y="197"/>
                    <a:pt x="168" y="189"/>
                    <a:pt x="176" y="180"/>
                  </a:cubicBezTo>
                  <a:cubicBezTo>
                    <a:pt x="176" y="182"/>
                    <a:pt x="176" y="185"/>
                    <a:pt x="176" y="187"/>
                  </a:cubicBezTo>
                  <a:close/>
                  <a:moveTo>
                    <a:pt x="130" y="215"/>
                  </a:moveTo>
                  <a:cubicBezTo>
                    <a:pt x="123" y="221"/>
                    <a:pt x="115" y="227"/>
                    <a:pt x="108" y="233"/>
                  </a:cubicBezTo>
                  <a:cubicBezTo>
                    <a:pt x="104" y="236"/>
                    <a:pt x="101" y="239"/>
                    <a:pt x="98" y="242"/>
                  </a:cubicBezTo>
                  <a:cubicBezTo>
                    <a:pt x="96" y="244"/>
                    <a:pt x="94" y="246"/>
                    <a:pt x="92" y="248"/>
                  </a:cubicBezTo>
                  <a:cubicBezTo>
                    <a:pt x="92" y="246"/>
                    <a:pt x="92" y="245"/>
                    <a:pt x="92" y="244"/>
                  </a:cubicBezTo>
                  <a:cubicBezTo>
                    <a:pt x="98" y="240"/>
                    <a:pt x="104" y="234"/>
                    <a:pt x="110" y="229"/>
                  </a:cubicBezTo>
                  <a:cubicBezTo>
                    <a:pt x="118" y="222"/>
                    <a:pt x="127" y="215"/>
                    <a:pt x="136" y="209"/>
                  </a:cubicBezTo>
                  <a:cubicBezTo>
                    <a:pt x="143" y="203"/>
                    <a:pt x="151" y="198"/>
                    <a:pt x="159" y="192"/>
                  </a:cubicBezTo>
                  <a:cubicBezTo>
                    <a:pt x="163" y="189"/>
                    <a:pt x="166" y="187"/>
                    <a:pt x="170" y="184"/>
                  </a:cubicBezTo>
                  <a:cubicBezTo>
                    <a:pt x="171" y="183"/>
                    <a:pt x="172" y="182"/>
                    <a:pt x="173" y="182"/>
                  </a:cubicBezTo>
                  <a:cubicBezTo>
                    <a:pt x="160" y="195"/>
                    <a:pt x="144" y="204"/>
                    <a:pt x="130" y="215"/>
                  </a:cubicBezTo>
                  <a:close/>
                  <a:moveTo>
                    <a:pt x="92" y="250"/>
                  </a:moveTo>
                  <a:cubicBezTo>
                    <a:pt x="94" y="248"/>
                    <a:pt x="96" y="246"/>
                    <a:pt x="98" y="245"/>
                  </a:cubicBezTo>
                  <a:cubicBezTo>
                    <a:pt x="102" y="241"/>
                    <a:pt x="107" y="238"/>
                    <a:pt x="111" y="235"/>
                  </a:cubicBezTo>
                  <a:cubicBezTo>
                    <a:pt x="118" y="229"/>
                    <a:pt x="126" y="224"/>
                    <a:pt x="134" y="218"/>
                  </a:cubicBezTo>
                  <a:cubicBezTo>
                    <a:pt x="142" y="212"/>
                    <a:pt x="150" y="206"/>
                    <a:pt x="158" y="201"/>
                  </a:cubicBezTo>
                  <a:cubicBezTo>
                    <a:pt x="160" y="200"/>
                    <a:pt x="162" y="198"/>
                    <a:pt x="163" y="197"/>
                  </a:cubicBezTo>
                  <a:cubicBezTo>
                    <a:pt x="140" y="216"/>
                    <a:pt x="115" y="233"/>
                    <a:pt x="92" y="254"/>
                  </a:cubicBezTo>
                  <a:cubicBezTo>
                    <a:pt x="92" y="252"/>
                    <a:pt x="92" y="251"/>
                    <a:pt x="92" y="250"/>
                  </a:cubicBezTo>
                  <a:close/>
                  <a:moveTo>
                    <a:pt x="92" y="255"/>
                  </a:moveTo>
                  <a:cubicBezTo>
                    <a:pt x="99" y="251"/>
                    <a:pt x="105" y="246"/>
                    <a:pt x="111" y="241"/>
                  </a:cubicBezTo>
                  <a:cubicBezTo>
                    <a:pt x="119" y="236"/>
                    <a:pt x="126" y="231"/>
                    <a:pt x="133" y="226"/>
                  </a:cubicBezTo>
                  <a:cubicBezTo>
                    <a:pt x="141" y="220"/>
                    <a:pt x="148" y="215"/>
                    <a:pt x="155" y="210"/>
                  </a:cubicBezTo>
                  <a:cubicBezTo>
                    <a:pt x="159" y="207"/>
                    <a:pt x="163" y="204"/>
                    <a:pt x="167" y="201"/>
                  </a:cubicBezTo>
                  <a:cubicBezTo>
                    <a:pt x="167" y="201"/>
                    <a:pt x="168" y="200"/>
                    <a:pt x="169" y="199"/>
                  </a:cubicBezTo>
                  <a:cubicBezTo>
                    <a:pt x="157" y="210"/>
                    <a:pt x="144" y="221"/>
                    <a:pt x="131" y="231"/>
                  </a:cubicBezTo>
                  <a:cubicBezTo>
                    <a:pt x="124" y="236"/>
                    <a:pt x="118" y="241"/>
                    <a:pt x="111" y="247"/>
                  </a:cubicBezTo>
                  <a:cubicBezTo>
                    <a:pt x="105" y="251"/>
                    <a:pt x="98" y="255"/>
                    <a:pt x="92" y="261"/>
                  </a:cubicBezTo>
                  <a:cubicBezTo>
                    <a:pt x="92" y="259"/>
                    <a:pt x="92" y="257"/>
                    <a:pt x="92" y="255"/>
                  </a:cubicBezTo>
                  <a:close/>
                  <a:moveTo>
                    <a:pt x="92" y="262"/>
                  </a:moveTo>
                  <a:cubicBezTo>
                    <a:pt x="96" y="258"/>
                    <a:pt x="100" y="255"/>
                    <a:pt x="104" y="252"/>
                  </a:cubicBezTo>
                  <a:cubicBezTo>
                    <a:pt x="103" y="253"/>
                    <a:pt x="102" y="254"/>
                    <a:pt x="101" y="255"/>
                  </a:cubicBezTo>
                  <a:cubicBezTo>
                    <a:pt x="98" y="257"/>
                    <a:pt x="94" y="260"/>
                    <a:pt x="92" y="262"/>
                  </a:cubicBezTo>
                  <a:cubicBezTo>
                    <a:pt x="92" y="262"/>
                    <a:pt x="92" y="262"/>
                    <a:pt x="92" y="262"/>
                  </a:cubicBezTo>
                  <a:close/>
                  <a:moveTo>
                    <a:pt x="92" y="196"/>
                  </a:moveTo>
                  <a:cubicBezTo>
                    <a:pt x="95" y="193"/>
                    <a:pt x="99" y="190"/>
                    <a:pt x="102" y="188"/>
                  </a:cubicBezTo>
                  <a:cubicBezTo>
                    <a:pt x="98" y="190"/>
                    <a:pt x="95" y="193"/>
                    <a:pt x="92" y="197"/>
                  </a:cubicBezTo>
                  <a:cubicBezTo>
                    <a:pt x="92" y="197"/>
                    <a:pt x="92" y="197"/>
                    <a:pt x="92" y="196"/>
                  </a:cubicBezTo>
                  <a:cubicBezTo>
                    <a:pt x="92" y="196"/>
                    <a:pt x="92" y="196"/>
                    <a:pt x="92" y="196"/>
                  </a:cubicBezTo>
                  <a:close/>
                  <a:moveTo>
                    <a:pt x="152" y="167"/>
                  </a:moveTo>
                  <a:cubicBezTo>
                    <a:pt x="146" y="171"/>
                    <a:pt x="141" y="175"/>
                    <a:pt x="135" y="179"/>
                  </a:cubicBezTo>
                  <a:cubicBezTo>
                    <a:pt x="135" y="177"/>
                    <a:pt x="135" y="176"/>
                    <a:pt x="135" y="175"/>
                  </a:cubicBezTo>
                  <a:cubicBezTo>
                    <a:pt x="137" y="173"/>
                    <a:pt x="139" y="172"/>
                    <a:pt x="140" y="170"/>
                  </a:cubicBezTo>
                  <a:cubicBezTo>
                    <a:pt x="144" y="169"/>
                    <a:pt x="148" y="168"/>
                    <a:pt x="152" y="167"/>
                  </a:cubicBezTo>
                  <a:close/>
                  <a:moveTo>
                    <a:pt x="161" y="165"/>
                  </a:moveTo>
                  <a:cubicBezTo>
                    <a:pt x="152" y="172"/>
                    <a:pt x="143" y="179"/>
                    <a:pt x="134" y="185"/>
                  </a:cubicBezTo>
                  <a:cubicBezTo>
                    <a:pt x="134" y="185"/>
                    <a:pt x="135" y="184"/>
                    <a:pt x="135" y="184"/>
                  </a:cubicBezTo>
                  <a:cubicBezTo>
                    <a:pt x="141" y="179"/>
                    <a:pt x="147" y="173"/>
                    <a:pt x="153" y="167"/>
                  </a:cubicBezTo>
                  <a:cubicBezTo>
                    <a:pt x="153" y="167"/>
                    <a:pt x="153" y="167"/>
                    <a:pt x="153" y="167"/>
                  </a:cubicBezTo>
                  <a:cubicBezTo>
                    <a:pt x="156" y="166"/>
                    <a:pt x="158" y="166"/>
                    <a:pt x="161" y="165"/>
                  </a:cubicBezTo>
                  <a:close/>
                  <a:moveTo>
                    <a:pt x="167" y="164"/>
                  </a:moveTo>
                  <a:cubicBezTo>
                    <a:pt x="155" y="174"/>
                    <a:pt x="142" y="184"/>
                    <a:pt x="129" y="194"/>
                  </a:cubicBezTo>
                  <a:cubicBezTo>
                    <a:pt x="129" y="194"/>
                    <a:pt x="129" y="194"/>
                    <a:pt x="129" y="194"/>
                  </a:cubicBezTo>
                  <a:cubicBezTo>
                    <a:pt x="127" y="196"/>
                    <a:pt x="125" y="197"/>
                    <a:pt x="122" y="199"/>
                  </a:cubicBezTo>
                  <a:cubicBezTo>
                    <a:pt x="116" y="203"/>
                    <a:pt x="110" y="208"/>
                    <a:pt x="104" y="214"/>
                  </a:cubicBezTo>
                  <a:cubicBezTo>
                    <a:pt x="102" y="216"/>
                    <a:pt x="100" y="217"/>
                    <a:pt x="99" y="219"/>
                  </a:cubicBezTo>
                  <a:cubicBezTo>
                    <a:pt x="96" y="221"/>
                    <a:pt x="94" y="223"/>
                    <a:pt x="91" y="225"/>
                  </a:cubicBezTo>
                  <a:cubicBezTo>
                    <a:pt x="91" y="225"/>
                    <a:pt x="91" y="225"/>
                    <a:pt x="91" y="225"/>
                  </a:cubicBezTo>
                  <a:cubicBezTo>
                    <a:pt x="94" y="223"/>
                    <a:pt x="97" y="220"/>
                    <a:pt x="99" y="218"/>
                  </a:cubicBezTo>
                  <a:cubicBezTo>
                    <a:pt x="101" y="215"/>
                    <a:pt x="104" y="212"/>
                    <a:pt x="107" y="209"/>
                  </a:cubicBezTo>
                  <a:cubicBezTo>
                    <a:pt x="113" y="204"/>
                    <a:pt x="120" y="199"/>
                    <a:pt x="126" y="194"/>
                  </a:cubicBezTo>
                  <a:cubicBezTo>
                    <a:pt x="127" y="193"/>
                    <a:pt x="129" y="192"/>
                    <a:pt x="130" y="191"/>
                  </a:cubicBezTo>
                  <a:cubicBezTo>
                    <a:pt x="131" y="191"/>
                    <a:pt x="132" y="190"/>
                    <a:pt x="132" y="189"/>
                  </a:cubicBezTo>
                  <a:cubicBezTo>
                    <a:pt x="143" y="182"/>
                    <a:pt x="153" y="174"/>
                    <a:pt x="162" y="165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4" y="165"/>
                    <a:pt x="166" y="164"/>
                    <a:pt x="167" y="164"/>
                  </a:cubicBezTo>
                  <a:close/>
                  <a:moveTo>
                    <a:pt x="139" y="170"/>
                  </a:moveTo>
                  <a:cubicBezTo>
                    <a:pt x="139" y="171"/>
                    <a:pt x="138" y="172"/>
                    <a:pt x="137" y="172"/>
                  </a:cubicBezTo>
                  <a:cubicBezTo>
                    <a:pt x="137" y="173"/>
                    <a:pt x="136" y="173"/>
                    <a:pt x="135" y="174"/>
                  </a:cubicBezTo>
                  <a:cubicBezTo>
                    <a:pt x="135" y="173"/>
                    <a:pt x="135" y="172"/>
                    <a:pt x="135" y="172"/>
                  </a:cubicBezTo>
                  <a:cubicBezTo>
                    <a:pt x="135" y="172"/>
                    <a:pt x="136" y="171"/>
                    <a:pt x="136" y="171"/>
                  </a:cubicBezTo>
                  <a:cubicBezTo>
                    <a:pt x="136" y="171"/>
                    <a:pt x="136" y="171"/>
                    <a:pt x="137" y="171"/>
                  </a:cubicBezTo>
                  <a:cubicBezTo>
                    <a:pt x="137" y="171"/>
                    <a:pt x="138" y="170"/>
                    <a:pt x="139" y="170"/>
                  </a:cubicBezTo>
                  <a:close/>
                  <a:moveTo>
                    <a:pt x="132" y="173"/>
                  </a:moveTo>
                  <a:cubicBezTo>
                    <a:pt x="132" y="173"/>
                    <a:pt x="132" y="173"/>
                    <a:pt x="132" y="173"/>
                  </a:cubicBezTo>
                  <a:cubicBezTo>
                    <a:pt x="132" y="173"/>
                    <a:pt x="132" y="173"/>
                    <a:pt x="132" y="172"/>
                  </a:cubicBezTo>
                  <a:cubicBezTo>
                    <a:pt x="132" y="173"/>
                    <a:pt x="132" y="173"/>
                    <a:pt x="132" y="173"/>
                  </a:cubicBezTo>
                  <a:close/>
                  <a:moveTo>
                    <a:pt x="131" y="175"/>
                  </a:moveTo>
                  <a:cubicBezTo>
                    <a:pt x="131" y="174"/>
                    <a:pt x="132" y="174"/>
                    <a:pt x="132" y="174"/>
                  </a:cubicBezTo>
                  <a:cubicBezTo>
                    <a:pt x="132" y="175"/>
                    <a:pt x="133" y="176"/>
                    <a:pt x="133" y="177"/>
                  </a:cubicBezTo>
                  <a:cubicBezTo>
                    <a:pt x="131" y="178"/>
                    <a:pt x="130" y="179"/>
                    <a:pt x="129" y="180"/>
                  </a:cubicBezTo>
                  <a:cubicBezTo>
                    <a:pt x="129" y="178"/>
                    <a:pt x="130" y="176"/>
                    <a:pt x="131" y="175"/>
                  </a:cubicBezTo>
                  <a:close/>
                  <a:moveTo>
                    <a:pt x="131" y="178"/>
                  </a:moveTo>
                  <a:cubicBezTo>
                    <a:pt x="132" y="178"/>
                    <a:pt x="132" y="177"/>
                    <a:pt x="133" y="177"/>
                  </a:cubicBezTo>
                  <a:cubicBezTo>
                    <a:pt x="133" y="178"/>
                    <a:pt x="133" y="180"/>
                    <a:pt x="132" y="181"/>
                  </a:cubicBezTo>
                  <a:cubicBezTo>
                    <a:pt x="131" y="182"/>
                    <a:pt x="129" y="183"/>
                    <a:pt x="127" y="185"/>
                  </a:cubicBezTo>
                  <a:cubicBezTo>
                    <a:pt x="128" y="183"/>
                    <a:pt x="128" y="181"/>
                    <a:pt x="128" y="180"/>
                  </a:cubicBezTo>
                  <a:cubicBezTo>
                    <a:pt x="129" y="179"/>
                    <a:pt x="130" y="179"/>
                    <a:pt x="131" y="178"/>
                  </a:cubicBezTo>
                  <a:close/>
                  <a:moveTo>
                    <a:pt x="131" y="186"/>
                  </a:moveTo>
                  <a:cubicBezTo>
                    <a:pt x="130" y="187"/>
                    <a:pt x="129" y="188"/>
                    <a:pt x="128" y="189"/>
                  </a:cubicBezTo>
                  <a:cubicBezTo>
                    <a:pt x="127" y="188"/>
                    <a:pt x="127" y="187"/>
                    <a:pt x="127" y="186"/>
                  </a:cubicBezTo>
                  <a:cubicBezTo>
                    <a:pt x="129" y="184"/>
                    <a:pt x="131" y="183"/>
                    <a:pt x="132" y="182"/>
                  </a:cubicBezTo>
                  <a:cubicBezTo>
                    <a:pt x="132" y="183"/>
                    <a:pt x="132" y="185"/>
                    <a:pt x="131" y="186"/>
                  </a:cubicBezTo>
                  <a:close/>
                  <a:moveTo>
                    <a:pt x="135" y="180"/>
                  </a:moveTo>
                  <a:cubicBezTo>
                    <a:pt x="136" y="179"/>
                    <a:pt x="137" y="178"/>
                    <a:pt x="138" y="178"/>
                  </a:cubicBezTo>
                  <a:cubicBezTo>
                    <a:pt x="141" y="176"/>
                    <a:pt x="144" y="173"/>
                    <a:pt x="147" y="171"/>
                  </a:cubicBezTo>
                  <a:cubicBezTo>
                    <a:pt x="148" y="170"/>
                    <a:pt x="149" y="170"/>
                    <a:pt x="150" y="169"/>
                  </a:cubicBezTo>
                  <a:cubicBezTo>
                    <a:pt x="150" y="169"/>
                    <a:pt x="150" y="169"/>
                    <a:pt x="150" y="169"/>
                  </a:cubicBezTo>
                  <a:cubicBezTo>
                    <a:pt x="150" y="170"/>
                    <a:pt x="149" y="170"/>
                    <a:pt x="148" y="171"/>
                  </a:cubicBezTo>
                  <a:cubicBezTo>
                    <a:pt x="144" y="175"/>
                    <a:pt x="140" y="179"/>
                    <a:pt x="135" y="183"/>
                  </a:cubicBezTo>
                  <a:cubicBezTo>
                    <a:pt x="135" y="182"/>
                    <a:pt x="135" y="181"/>
                    <a:pt x="135" y="180"/>
                  </a:cubicBezTo>
                  <a:close/>
                  <a:moveTo>
                    <a:pt x="127" y="191"/>
                  </a:moveTo>
                  <a:cubicBezTo>
                    <a:pt x="128" y="191"/>
                    <a:pt x="128" y="192"/>
                    <a:pt x="128" y="191"/>
                  </a:cubicBezTo>
                  <a:cubicBezTo>
                    <a:pt x="126" y="193"/>
                    <a:pt x="123" y="195"/>
                    <a:pt x="120" y="197"/>
                  </a:cubicBezTo>
                  <a:cubicBezTo>
                    <a:pt x="115" y="202"/>
                    <a:pt x="109" y="206"/>
                    <a:pt x="104" y="211"/>
                  </a:cubicBezTo>
                  <a:cubicBezTo>
                    <a:pt x="101" y="214"/>
                    <a:pt x="99" y="217"/>
                    <a:pt x="96" y="219"/>
                  </a:cubicBezTo>
                  <a:cubicBezTo>
                    <a:pt x="94" y="221"/>
                    <a:pt x="93" y="222"/>
                    <a:pt x="91" y="224"/>
                  </a:cubicBezTo>
                  <a:cubicBezTo>
                    <a:pt x="91" y="223"/>
                    <a:pt x="91" y="222"/>
                    <a:pt x="91" y="221"/>
                  </a:cubicBezTo>
                  <a:cubicBezTo>
                    <a:pt x="96" y="217"/>
                    <a:pt x="100" y="213"/>
                    <a:pt x="105" y="209"/>
                  </a:cubicBezTo>
                  <a:cubicBezTo>
                    <a:pt x="112" y="203"/>
                    <a:pt x="119" y="197"/>
                    <a:pt x="126" y="192"/>
                  </a:cubicBezTo>
                  <a:cubicBezTo>
                    <a:pt x="126" y="192"/>
                    <a:pt x="126" y="192"/>
                    <a:pt x="127" y="191"/>
                  </a:cubicBezTo>
                  <a:cubicBezTo>
                    <a:pt x="127" y="191"/>
                    <a:pt x="127" y="191"/>
                    <a:pt x="127" y="191"/>
                  </a:cubicBezTo>
                  <a:close/>
                  <a:moveTo>
                    <a:pt x="134" y="186"/>
                  </a:moveTo>
                  <a:cubicBezTo>
                    <a:pt x="138" y="183"/>
                    <a:pt x="142" y="180"/>
                    <a:pt x="146" y="177"/>
                  </a:cubicBezTo>
                  <a:cubicBezTo>
                    <a:pt x="149" y="175"/>
                    <a:pt x="152" y="173"/>
                    <a:pt x="155" y="171"/>
                  </a:cubicBezTo>
                  <a:cubicBezTo>
                    <a:pt x="156" y="170"/>
                    <a:pt x="156" y="170"/>
                    <a:pt x="157" y="169"/>
                  </a:cubicBezTo>
                  <a:cubicBezTo>
                    <a:pt x="150" y="176"/>
                    <a:pt x="142" y="182"/>
                    <a:pt x="133" y="188"/>
                  </a:cubicBezTo>
                  <a:cubicBezTo>
                    <a:pt x="134" y="187"/>
                    <a:pt x="134" y="187"/>
                    <a:pt x="134" y="186"/>
                  </a:cubicBezTo>
                  <a:close/>
                  <a:moveTo>
                    <a:pt x="92" y="214"/>
                  </a:moveTo>
                  <a:cubicBezTo>
                    <a:pt x="96" y="211"/>
                    <a:pt x="99" y="207"/>
                    <a:pt x="102" y="204"/>
                  </a:cubicBezTo>
                  <a:cubicBezTo>
                    <a:pt x="108" y="199"/>
                    <a:pt x="114" y="195"/>
                    <a:pt x="120" y="191"/>
                  </a:cubicBezTo>
                  <a:cubicBezTo>
                    <a:pt x="122" y="190"/>
                    <a:pt x="123" y="189"/>
                    <a:pt x="124" y="188"/>
                  </a:cubicBezTo>
                  <a:cubicBezTo>
                    <a:pt x="124" y="189"/>
                    <a:pt x="124" y="190"/>
                    <a:pt x="125" y="190"/>
                  </a:cubicBezTo>
                  <a:cubicBezTo>
                    <a:pt x="122" y="193"/>
                    <a:pt x="119" y="195"/>
                    <a:pt x="116" y="197"/>
                  </a:cubicBezTo>
                  <a:cubicBezTo>
                    <a:pt x="111" y="201"/>
                    <a:pt x="106" y="204"/>
                    <a:pt x="102" y="208"/>
                  </a:cubicBezTo>
                  <a:cubicBezTo>
                    <a:pt x="99" y="211"/>
                    <a:pt x="94" y="215"/>
                    <a:pt x="91" y="219"/>
                  </a:cubicBezTo>
                  <a:cubicBezTo>
                    <a:pt x="91" y="217"/>
                    <a:pt x="92" y="215"/>
                    <a:pt x="92" y="214"/>
                  </a:cubicBezTo>
                  <a:close/>
                  <a:moveTo>
                    <a:pt x="124" y="193"/>
                  </a:moveTo>
                  <a:cubicBezTo>
                    <a:pt x="118" y="197"/>
                    <a:pt x="112" y="201"/>
                    <a:pt x="107" y="206"/>
                  </a:cubicBezTo>
                  <a:cubicBezTo>
                    <a:pt x="104" y="208"/>
                    <a:pt x="102" y="210"/>
                    <a:pt x="99" y="213"/>
                  </a:cubicBezTo>
                  <a:cubicBezTo>
                    <a:pt x="98" y="214"/>
                    <a:pt x="97" y="215"/>
                    <a:pt x="96" y="216"/>
                  </a:cubicBezTo>
                  <a:cubicBezTo>
                    <a:pt x="95" y="217"/>
                    <a:pt x="93" y="219"/>
                    <a:pt x="91" y="220"/>
                  </a:cubicBezTo>
                  <a:cubicBezTo>
                    <a:pt x="91" y="220"/>
                    <a:pt x="91" y="220"/>
                    <a:pt x="91" y="220"/>
                  </a:cubicBezTo>
                  <a:cubicBezTo>
                    <a:pt x="93" y="217"/>
                    <a:pt x="96" y="215"/>
                    <a:pt x="98" y="213"/>
                  </a:cubicBezTo>
                  <a:cubicBezTo>
                    <a:pt x="100" y="211"/>
                    <a:pt x="102" y="209"/>
                    <a:pt x="105" y="207"/>
                  </a:cubicBezTo>
                  <a:cubicBezTo>
                    <a:pt x="111" y="202"/>
                    <a:pt x="117" y="197"/>
                    <a:pt x="123" y="193"/>
                  </a:cubicBezTo>
                  <a:cubicBezTo>
                    <a:pt x="124" y="192"/>
                    <a:pt x="125" y="192"/>
                    <a:pt x="126" y="191"/>
                  </a:cubicBezTo>
                  <a:cubicBezTo>
                    <a:pt x="126" y="191"/>
                    <a:pt x="126" y="191"/>
                    <a:pt x="126" y="191"/>
                  </a:cubicBezTo>
                  <a:cubicBezTo>
                    <a:pt x="125" y="192"/>
                    <a:pt x="125" y="192"/>
                    <a:pt x="124" y="193"/>
                  </a:cubicBezTo>
                  <a:close/>
                  <a:moveTo>
                    <a:pt x="129" y="188"/>
                  </a:moveTo>
                  <a:cubicBezTo>
                    <a:pt x="129" y="189"/>
                    <a:pt x="128" y="189"/>
                    <a:pt x="128" y="189"/>
                  </a:cubicBezTo>
                  <a:cubicBezTo>
                    <a:pt x="129" y="188"/>
                    <a:pt x="130" y="188"/>
                    <a:pt x="131" y="187"/>
                  </a:cubicBezTo>
                  <a:cubicBezTo>
                    <a:pt x="130" y="188"/>
                    <a:pt x="130" y="188"/>
                    <a:pt x="129" y="188"/>
                  </a:cubicBezTo>
                  <a:close/>
                  <a:moveTo>
                    <a:pt x="124" y="187"/>
                  </a:moveTo>
                  <a:cubicBezTo>
                    <a:pt x="122" y="188"/>
                    <a:pt x="121" y="189"/>
                    <a:pt x="120" y="190"/>
                  </a:cubicBezTo>
                  <a:cubicBezTo>
                    <a:pt x="115" y="193"/>
                    <a:pt x="110" y="197"/>
                    <a:pt x="106" y="201"/>
                  </a:cubicBezTo>
                  <a:cubicBezTo>
                    <a:pt x="101" y="204"/>
                    <a:pt x="97" y="209"/>
                    <a:pt x="92" y="212"/>
                  </a:cubicBezTo>
                  <a:cubicBezTo>
                    <a:pt x="92" y="213"/>
                    <a:pt x="92" y="213"/>
                    <a:pt x="92" y="213"/>
                  </a:cubicBezTo>
                  <a:cubicBezTo>
                    <a:pt x="92" y="213"/>
                    <a:pt x="92" y="213"/>
                    <a:pt x="92" y="212"/>
                  </a:cubicBezTo>
                  <a:cubicBezTo>
                    <a:pt x="92" y="211"/>
                    <a:pt x="94" y="209"/>
                    <a:pt x="95" y="209"/>
                  </a:cubicBezTo>
                  <a:cubicBezTo>
                    <a:pt x="97" y="207"/>
                    <a:pt x="99" y="204"/>
                    <a:pt x="102" y="202"/>
                  </a:cubicBezTo>
                  <a:cubicBezTo>
                    <a:pt x="106" y="198"/>
                    <a:pt x="111" y="194"/>
                    <a:pt x="116" y="190"/>
                  </a:cubicBezTo>
                  <a:cubicBezTo>
                    <a:pt x="119" y="188"/>
                    <a:pt x="121" y="185"/>
                    <a:pt x="124" y="183"/>
                  </a:cubicBezTo>
                  <a:cubicBezTo>
                    <a:pt x="124" y="185"/>
                    <a:pt x="124" y="186"/>
                    <a:pt x="124" y="187"/>
                  </a:cubicBezTo>
                  <a:close/>
                  <a:moveTo>
                    <a:pt x="91" y="230"/>
                  </a:moveTo>
                  <a:cubicBezTo>
                    <a:pt x="93" y="229"/>
                    <a:pt x="94" y="228"/>
                    <a:pt x="95" y="227"/>
                  </a:cubicBezTo>
                  <a:cubicBezTo>
                    <a:pt x="94" y="229"/>
                    <a:pt x="93" y="230"/>
                    <a:pt x="91" y="231"/>
                  </a:cubicBezTo>
                  <a:cubicBezTo>
                    <a:pt x="91" y="231"/>
                    <a:pt x="91" y="230"/>
                    <a:pt x="91" y="230"/>
                  </a:cubicBezTo>
                  <a:close/>
                  <a:moveTo>
                    <a:pt x="91" y="226"/>
                  </a:moveTo>
                  <a:cubicBezTo>
                    <a:pt x="92" y="225"/>
                    <a:pt x="93" y="225"/>
                    <a:pt x="94" y="224"/>
                  </a:cubicBezTo>
                  <a:cubicBezTo>
                    <a:pt x="93" y="225"/>
                    <a:pt x="92" y="227"/>
                    <a:pt x="91" y="228"/>
                  </a:cubicBezTo>
                  <a:cubicBezTo>
                    <a:pt x="91" y="227"/>
                    <a:pt x="91" y="226"/>
                    <a:pt x="91" y="226"/>
                  </a:cubicBezTo>
                  <a:close/>
                  <a:moveTo>
                    <a:pt x="92" y="198"/>
                  </a:moveTo>
                  <a:cubicBezTo>
                    <a:pt x="96" y="193"/>
                    <a:pt x="101" y="189"/>
                    <a:pt x="106" y="186"/>
                  </a:cubicBezTo>
                  <a:cubicBezTo>
                    <a:pt x="106" y="185"/>
                    <a:pt x="107" y="184"/>
                    <a:pt x="108" y="184"/>
                  </a:cubicBezTo>
                  <a:cubicBezTo>
                    <a:pt x="110" y="182"/>
                    <a:pt x="112" y="181"/>
                    <a:pt x="114" y="180"/>
                  </a:cubicBezTo>
                  <a:cubicBezTo>
                    <a:pt x="107" y="187"/>
                    <a:pt x="99" y="193"/>
                    <a:pt x="92" y="200"/>
                  </a:cubicBezTo>
                  <a:cubicBezTo>
                    <a:pt x="92" y="200"/>
                    <a:pt x="92" y="199"/>
                    <a:pt x="92" y="198"/>
                  </a:cubicBezTo>
                  <a:close/>
                  <a:moveTo>
                    <a:pt x="92" y="201"/>
                  </a:moveTo>
                  <a:cubicBezTo>
                    <a:pt x="93" y="200"/>
                    <a:pt x="94" y="199"/>
                    <a:pt x="95" y="198"/>
                  </a:cubicBezTo>
                  <a:cubicBezTo>
                    <a:pt x="98" y="195"/>
                    <a:pt x="101" y="192"/>
                    <a:pt x="104" y="190"/>
                  </a:cubicBezTo>
                  <a:cubicBezTo>
                    <a:pt x="108" y="186"/>
                    <a:pt x="112" y="183"/>
                    <a:pt x="116" y="179"/>
                  </a:cubicBezTo>
                  <a:cubicBezTo>
                    <a:pt x="117" y="179"/>
                    <a:pt x="118" y="178"/>
                    <a:pt x="120" y="178"/>
                  </a:cubicBezTo>
                  <a:cubicBezTo>
                    <a:pt x="117" y="180"/>
                    <a:pt x="115" y="181"/>
                    <a:pt x="113" y="183"/>
                  </a:cubicBezTo>
                  <a:cubicBezTo>
                    <a:pt x="107" y="188"/>
                    <a:pt x="101" y="193"/>
                    <a:pt x="95" y="198"/>
                  </a:cubicBezTo>
                  <a:cubicBezTo>
                    <a:pt x="94" y="199"/>
                    <a:pt x="93" y="200"/>
                    <a:pt x="92" y="201"/>
                  </a:cubicBezTo>
                  <a:cubicBezTo>
                    <a:pt x="92" y="201"/>
                    <a:pt x="92" y="201"/>
                    <a:pt x="92" y="201"/>
                  </a:cubicBezTo>
                  <a:close/>
                  <a:moveTo>
                    <a:pt x="126" y="178"/>
                  </a:moveTo>
                  <a:cubicBezTo>
                    <a:pt x="124" y="180"/>
                    <a:pt x="121" y="182"/>
                    <a:pt x="118" y="184"/>
                  </a:cubicBezTo>
                  <a:cubicBezTo>
                    <a:pt x="110" y="191"/>
                    <a:pt x="102" y="198"/>
                    <a:pt x="94" y="205"/>
                  </a:cubicBezTo>
                  <a:cubicBezTo>
                    <a:pt x="94" y="205"/>
                    <a:pt x="93" y="207"/>
                    <a:pt x="92" y="207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2" y="207"/>
                    <a:pt x="92" y="207"/>
                    <a:pt x="92" y="206"/>
                  </a:cubicBezTo>
                  <a:cubicBezTo>
                    <a:pt x="94" y="205"/>
                    <a:pt x="96" y="203"/>
                    <a:pt x="98" y="201"/>
                  </a:cubicBezTo>
                  <a:cubicBezTo>
                    <a:pt x="101" y="198"/>
                    <a:pt x="105" y="195"/>
                    <a:pt x="108" y="191"/>
                  </a:cubicBezTo>
                  <a:cubicBezTo>
                    <a:pt x="115" y="186"/>
                    <a:pt x="122" y="180"/>
                    <a:pt x="128" y="174"/>
                  </a:cubicBezTo>
                  <a:cubicBezTo>
                    <a:pt x="128" y="175"/>
                    <a:pt x="127" y="176"/>
                    <a:pt x="126" y="178"/>
                  </a:cubicBezTo>
                  <a:close/>
                  <a:moveTo>
                    <a:pt x="115" y="188"/>
                  </a:moveTo>
                  <a:cubicBezTo>
                    <a:pt x="118" y="185"/>
                    <a:pt x="122" y="182"/>
                    <a:pt x="126" y="179"/>
                  </a:cubicBezTo>
                  <a:cubicBezTo>
                    <a:pt x="125" y="180"/>
                    <a:pt x="125" y="182"/>
                    <a:pt x="124" y="183"/>
                  </a:cubicBezTo>
                  <a:cubicBezTo>
                    <a:pt x="120" y="186"/>
                    <a:pt x="116" y="188"/>
                    <a:pt x="113" y="191"/>
                  </a:cubicBezTo>
                  <a:cubicBezTo>
                    <a:pt x="108" y="195"/>
                    <a:pt x="104" y="199"/>
                    <a:pt x="100" y="203"/>
                  </a:cubicBezTo>
                  <a:cubicBezTo>
                    <a:pt x="97" y="205"/>
                    <a:pt x="94" y="208"/>
                    <a:pt x="92" y="211"/>
                  </a:cubicBezTo>
                  <a:cubicBezTo>
                    <a:pt x="92" y="210"/>
                    <a:pt x="92" y="209"/>
                    <a:pt x="92" y="208"/>
                  </a:cubicBezTo>
                  <a:cubicBezTo>
                    <a:pt x="100" y="202"/>
                    <a:pt x="107" y="195"/>
                    <a:pt x="115" y="188"/>
                  </a:cubicBezTo>
                  <a:close/>
                  <a:moveTo>
                    <a:pt x="91" y="233"/>
                  </a:moveTo>
                  <a:cubicBezTo>
                    <a:pt x="94" y="232"/>
                    <a:pt x="96" y="230"/>
                    <a:pt x="98" y="228"/>
                  </a:cubicBezTo>
                  <a:cubicBezTo>
                    <a:pt x="101" y="224"/>
                    <a:pt x="106" y="221"/>
                    <a:pt x="109" y="218"/>
                  </a:cubicBezTo>
                  <a:cubicBezTo>
                    <a:pt x="117" y="211"/>
                    <a:pt x="126" y="205"/>
                    <a:pt x="134" y="199"/>
                  </a:cubicBezTo>
                  <a:cubicBezTo>
                    <a:pt x="138" y="197"/>
                    <a:pt x="143" y="194"/>
                    <a:pt x="147" y="191"/>
                  </a:cubicBezTo>
                  <a:cubicBezTo>
                    <a:pt x="140" y="196"/>
                    <a:pt x="134" y="201"/>
                    <a:pt x="128" y="206"/>
                  </a:cubicBezTo>
                  <a:cubicBezTo>
                    <a:pt x="120" y="211"/>
                    <a:pt x="113" y="217"/>
                    <a:pt x="106" y="224"/>
                  </a:cubicBezTo>
                  <a:cubicBezTo>
                    <a:pt x="103" y="227"/>
                    <a:pt x="100" y="230"/>
                    <a:pt x="97" y="233"/>
                  </a:cubicBezTo>
                  <a:cubicBezTo>
                    <a:pt x="95" y="234"/>
                    <a:pt x="93" y="236"/>
                    <a:pt x="92" y="237"/>
                  </a:cubicBezTo>
                  <a:cubicBezTo>
                    <a:pt x="92" y="236"/>
                    <a:pt x="91" y="235"/>
                    <a:pt x="91" y="233"/>
                  </a:cubicBezTo>
                  <a:close/>
                  <a:moveTo>
                    <a:pt x="92" y="238"/>
                  </a:moveTo>
                  <a:cubicBezTo>
                    <a:pt x="92" y="238"/>
                    <a:pt x="93" y="237"/>
                    <a:pt x="93" y="237"/>
                  </a:cubicBezTo>
                  <a:cubicBezTo>
                    <a:pt x="94" y="236"/>
                    <a:pt x="95" y="235"/>
                    <a:pt x="96" y="234"/>
                  </a:cubicBezTo>
                  <a:cubicBezTo>
                    <a:pt x="99" y="232"/>
                    <a:pt x="101" y="229"/>
                    <a:pt x="104" y="227"/>
                  </a:cubicBezTo>
                  <a:cubicBezTo>
                    <a:pt x="115" y="216"/>
                    <a:pt x="127" y="207"/>
                    <a:pt x="139" y="198"/>
                  </a:cubicBezTo>
                  <a:cubicBezTo>
                    <a:pt x="151" y="189"/>
                    <a:pt x="162" y="180"/>
                    <a:pt x="172" y="171"/>
                  </a:cubicBezTo>
                  <a:cubicBezTo>
                    <a:pt x="173" y="171"/>
                    <a:pt x="173" y="170"/>
                    <a:pt x="173" y="170"/>
                  </a:cubicBezTo>
                  <a:cubicBezTo>
                    <a:pt x="173" y="170"/>
                    <a:pt x="174" y="170"/>
                    <a:pt x="174" y="170"/>
                  </a:cubicBezTo>
                  <a:cubicBezTo>
                    <a:pt x="174" y="169"/>
                    <a:pt x="175" y="169"/>
                    <a:pt x="175" y="169"/>
                  </a:cubicBezTo>
                  <a:cubicBezTo>
                    <a:pt x="175" y="168"/>
                    <a:pt x="175" y="168"/>
                    <a:pt x="176" y="168"/>
                  </a:cubicBezTo>
                  <a:cubicBezTo>
                    <a:pt x="176" y="170"/>
                    <a:pt x="176" y="171"/>
                    <a:pt x="176" y="173"/>
                  </a:cubicBezTo>
                  <a:cubicBezTo>
                    <a:pt x="153" y="193"/>
                    <a:pt x="127" y="207"/>
                    <a:pt x="105" y="227"/>
                  </a:cubicBezTo>
                  <a:cubicBezTo>
                    <a:pt x="100" y="231"/>
                    <a:pt x="96" y="236"/>
                    <a:pt x="92" y="239"/>
                  </a:cubicBezTo>
                  <a:cubicBezTo>
                    <a:pt x="92" y="239"/>
                    <a:pt x="92" y="239"/>
                    <a:pt x="92" y="238"/>
                  </a:cubicBezTo>
                  <a:close/>
                  <a:moveTo>
                    <a:pt x="175" y="164"/>
                  </a:moveTo>
                  <a:cubicBezTo>
                    <a:pt x="175" y="165"/>
                    <a:pt x="175" y="166"/>
                    <a:pt x="176" y="167"/>
                  </a:cubicBezTo>
                  <a:cubicBezTo>
                    <a:pt x="174" y="168"/>
                    <a:pt x="173" y="169"/>
                    <a:pt x="172" y="170"/>
                  </a:cubicBezTo>
                  <a:cubicBezTo>
                    <a:pt x="171" y="171"/>
                    <a:pt x="171" y="171"/>
                    <a:pt x="170" y="171"/>
                  </a:cubicBezTo>
                  <a:cubicBezTo>
                    <a:pt x="168" y="173"/>
                    <a:pt x="166" y="174"/>
                    <a:pt x="165" y="176"/>
                  </a:cubicBezTo>
                  <a:cubicBezTo>
                    <a:pt x="158" y="181"/>
                    <a:pt x="151" y="186"/>
                    <a:pt x="145" y="191"/>
                  </a:cubicBezTo>
                  <a:cubicBezTo>
                    <a:pt x="133" y="200"/>
                    <a:pt x="120" y="208"/>
                    <a:pt x="109" y="218"/>
                  </a:cubicBezTo>
                  <a:cubicBezTo>
                    <a:pt x="103" y="222"/>
                    <a:pt x="98" y="228"/>
                    <a:pt x="92" y="232"/>
                  </a:cubicBezTo>
                  <a:cubicBezTo>
                    <a:pt x="92" y="232"/>
                    <a:pt x="92" y="232"/>
                    <a:pt x="91" y="233"/>
                  </a:cubicBezTo>
                  <a:cubicBezTo>
                    <a:pt x="91" y="232"/>
                    <a:pt x="91" y="232"/>
                    <a:pt x="91" y="232"/>
                  </a:cubicBezTo>
                  <a:cubicBezTo>
                    <a:pt x="92" y="232"/>
                    <a:pt x="92" y="231"/>
                    <a:pt x="93" y="231"/>
                  </a:cubicBezTo>
                  <a:cubicBezTo>
                    <a:pt x="94" y="230"/>
                    <a:pt x="95" y="229"/>
                    <a:pt x="96" y="227"/>
                  </a:cubicBezTo>
                  <a:cubicBezTo>
                    <a:pt x="99" y="225"/>
                    <a:pt x="101" y="222"/>
                    <a:pt x="104" y="219"/>
                  </a:cubicBezTo>
                  <a:cubicBezTo>
                    <a:pt x="115" y="209"/>
                    <a:pt x="127" y="200"/>
                    <a:pt x="139" y="191"/>
                  </a:cubicBezTo>
                  <a:cubicBezTo>
                    <a:pt x="143" y="188"/>
                    <a:pt x="148" y="184"/>
                    <a:pt x="153" y="181"/>
                  </a:cubicBezTo>
                  <a:cubicBezTo>
                    <a:pt x="156" y="178"/>
                    <a:pt x="159" y="176"/>
                    <a:pt x="163" y="173"/>
                  </a:cubicBezTo>
                  <a:cubicBezTo>
                    <a:pt x="165" y="171"/>
                    <a:pt x="166" y="170"/>
                    <a:pt x="168" y="168"/>
                  </a:cubicBezTo>
                  <a:cubicBezTo>
                    <a:pt x="169" y="167"/>
                    <a:pt x="170" y="166"/>
                    <a:pt x="172" y="166"/>
                  </a:cubicBezTo>
                  <a:cubicBezTo>
                    <a:pt x="173" y="165"/>
                    <a:pt x="173" y="165"/>
                    <a:pt x="173" y="165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5" y="164"/>
                    <a:pt x="175" y="163"/>
                    <a:pt x="174" y="163"/>
                  </a:cubicBezTo>
                  <a:cubicBezTo>
                    <a:pt x="174" y="163"/>
                    <a:pt x="173" y="164"/>
                    <a:pt x="173" y="164"/>
                  </a:cubicBezTo>
                  <a:cubicBezTo>
                    <a:pt x="173" y="164"/>
                    <a:pt x="173" y="164"/>
                    <a:pt x="173" y="164"/>
                  </a:cubicBezTo>
                  <a:cubicBezTo>
                    <a:pt x="166" y="168"/>
                    <a:pt x="159" y="174"/>
                    <a:pt x="153" y="179"/>
                  </a:cubicBezTo>
                  <a:cubicBezTo>
                    <a:pt x="147" y="184"/>
                    <a:pt x="142" y="188"/>
                    <a:pt x="136" y="192"/>
                  </a:cubicBezTo>
                  <a:cubicBezTo>
                    <a:pt x="135" y="193"/>
                    <a:pt x="134" y="194"/>
                    <a:pt x="132" y="195"/>
                  </a:cubicBezTo>
                  <a:cubicBezTo>
                    <a:pt x="118" y="205"/>
                    <a:pt x="106" y="216"/>
                    <a:pt x="93" y="228"/>
                  </a:cubicBezTo>
                  <a:cubicBezTo>
                    <a:pt x="92" y="229"/>
                    <a:pt x="92" y="229"/>
                    <a:pt x="91" y="229"/>
                  </a:cubicBezTo>
                  <a:cubicBezTo>
                    <a:pt x="91" y="229"/>
                    <a:pt x="91" y="229"/>
                    <a:pt x="91" y="229"/>
                  </a:cubicBezTo>
                  <a:cubicBezTo>
                    <a:pt x="92" y="228"/>
                    <a:pt x="93" y="228"/>
                    <a:pt x="93" y="227"/>
                  </a:cubicBezTo>
                  <a:cubicBezTo>
                    <a:pt x="94" y="226"/>
                    <a:pt x="96" y="224"/>
                    <a:pt x="97" y="223"/>
                  </a:cubicBezTo>
                  <a:cubicBezTo>
                    <a:pt x="98" y="221"/>
                    <a:pt x="100" y="219"/>
                    <a:pt x="101" y="218"/>
                  </a:cubicBezTo>
                  <a:cubicBezTo>
                    <a:pt x="103" y="216"/>
                    <a:pt x="105" y="214"/>
                    <a:pt x="107" y="212"/>
                  </a:cubicBezTo>
                  <a:cubicBezTo>
                    <a:pt x="114" y="206"/>
                    <a:pt x="121" y="201"/>
                    <a:pt x="129" y="195"/>
                  </a:cubicBezTo>
                  <a:cubicBezTo>
                    <a:pt x="129" y="195"/>
                    <a:pt x="129" y="195"/>
                    <a:pt x="129" y="195"/>
                  </a:cubicBezTo>
                  <a:cubicBezTo>
                    <a:pt x="133" y="192"/>
                    <a:pt x="138" y="188"/>
                    <a:pt x="143" y="185"/>
                  </a:cubicBezTo>
                  <a:cubicBezTo>
                    <a:pt x="144" y="184"/>
                    <a:pt x="145" y="183"/>
                    <a:pt x="146" y="182"/>
                  </a:cubicBezTo>
                  <a:cubicBezTo>
                    <a:pt x="147" y="181"/>
                    <a:pt x="148" y="181"/>
                    <a:pt x="149" y="180"/>
                  </a:cubicBezTo>
                  <a:cubicBezTo>
                    <a:pt x="156" y="175"/>
                    <a:pt x="163" y="170"/>
                    <a:pt x="169" y="164"/>
                  </a:cubicBezTo>
                  <a:cubicBezTo>
                    <a:pt x="169" y="164"/>
                    <a:pt x="170" y="164"/>
                    <a:pt x="170" y="164"/>
                  </a:cubicBezTo>
                  <a:cubicBezTo>
                    <a:pt x="172" y="163"/>
                    <a:pt x="173" y="163"/>
                    <a:pt x="175" y="163"/>
                  </a:cubicBezTo>
                  <a:cubicBezTo>
                    <a:pt x="175" y="163"/>
                    <a:pt x="175" y="163"/>
                    <a:pt x="175" y="164"/>
                  </a:cubicBezTo>
                  <a:close/>
                  <a:moveTo>
                    <a:pt x="154" y="179"/>
                  </a:moveTo>
                  <a:cubicBezTo>
                    <a:pt x="156" y="177"/>
                    <a:pt x="158" y="176"/>
                    <a:pt x="160" y="174"/>
                  </a:cubicBezTo>
                  <a:cubicBezTo>
                    <a:pt x="158" y="175"/>
                    <a:pt x="157" y="177"/>
                    <a:pt x="155" y="178"/>
                  </a:cubicBezTo>
                  <a:cubicBezTo>
                    <a:pt x="155" y="178"/>
                    <a:pt x="154" y="179"/>
                    <a:pt x="154" y="179"/>
                  </a:cubicBezTo>
                  <a:close/>
                  <a:moveTo>
                    <a:pt x="173" y="160"/>
                  </a:moveTo>
                  <a:cubicBezTo>
                    <a:pt x="173" y="160"/>
                    <a:pt x="173" y="160"/>
                    <a:pt x="173" y="160"/>
                  </a:cubicBezTo>
                  <a:cubicBezTo>
                    <a:pt x="172" y="161"/>
                    <a:pt x="171" y="161"/>
                    <a:pt x="170" y="161"/>
                  </a:cubicBezTo>
                  <a:cubicBezTo>
                    <a:pt x="170" y="160"/>
                    <a:pt x="170" y="159"/>
                    <a:pt x="170" y="159"/>
                  </a:cubicBezTo>
                  <a:cubicBezTo>
                    <a:pt x="171" y="159"/>
                    <a:pt x="171" y="159"/>
                    <a:pt x="171" y="159"/>
                  </a:cubicBezTo>
                  <a:cubicBezTo>
                    <a:pt x="172" y="159"/>
                    <a:pt x="173" y="158"/>
                    <a:pt x="173" y="158"/>
                  </a:cubicBezTo>
                  <a:cubicBezTo>
                    <a:pt x="173" y="159"/>
                    <a:pt x="173" y="159"/>
                    <a:pt x="173" y="160"/>
                  </a:cubicBezTo>
                  <a:close/>
                  <a:moveTo>
                    <a:pt x="167" y="160"/>
                  </a:moveTo>
                  <a:cubicBezTo>
                    <a:pt x="167" y="160"/>
                    <a:pt x="167" y="161"/>
                    <a:pt x="167" y="161"/>
                  </a:cubicBezTo>
                  <a:cubicBezTo>
                    <a:pt x="167" y="161"/>
                    <a:pt x="166" y="161"/>
                    <a:pt x="165" y="161"/>
                  </a:cubicBezTo>
                  <a:cubicBezTo>
                    <a:pt x="165" y="161"/>
                    <a:pt x="165" y="160"/>
                    <a:pt x="165" y="160"/>
                  </a:cubicBezTo>
                  <a:cubicBezTo>
                    <a:pt x="166" y="160"/>
                    <a:pt x="167" y="160"/>
                    <a:pt x="167" y="159"/>
                  </a:cubicBezTo>
                  <a:cubicBezTo>
                    <a:pt x="167" y="160"/>
                    <a:pt x="167" y="160"/>
                    <a:pt x="167" y="160"/>
                  </a:cubicBezTo>
                  <a:close/>
                  <a:moveTo>
                    <a:pt x="162" y="162"/>
                  </a:moveTo>
                  <a:cubicBezTo>
                    <a:pt x="161" y="162"/>
                    <a:pt x="160" y="162"/>
                    <a:pt x="159" y="162"/>
                  </a:cubicBezTo>
                  <a:cubicBezTo>
                    <a:pt x="159" y="162"/>
                    <a:pt x="159" y="162"/>
                    <a:pt x="159" y="161"/>
                  </a:cubicBezTo>
                  <a:cubicBezTo>
                    <a:pt x="160" y="161"/>
                    <a:pt x="161" y="161"/>
                    <a:pt x="162" y="160"/>
                  </a:cubicBezTo>
                  <a:cubicBezTo>
                    <a:pt x="162" y="161"/>
                    <a:pt x="162" y="161"/>
                    <a:pt x="162" y="162"/>
                  </a:cubicBezTo>
                  <a:close/>
                  <a:moveTo>
                    <a:pt x="156" y="163"/>
                  </a:moveTo>
                  <a:cubicBezTo>
                    <a:pt x="155" y="163"/>
                    <a:pt x="153" y="163"/>
                    <a:pt x="152" y="164"/>
                  </a:cubicBezTo>
                  <a:cubicBezTo>
                    <a:pt x="152" y="164"/>
                    <a:pt x="152" y="163"/>
                    <a:pt x="152" y="163"/>
                  </a:cubicBezTo>
                  <a:cubicBezTo>
                    <a:pt x="153" y="163"/>
                    <a:pt x="155" y="162"/>
                    <a:pt x="156" y="162"/>
                  </a:cubicBezTo>
                  <a:cubicBezTo>
                    <a:pt x="156" y="162"/>
                    <a:pt x="156" y="163"/>
                    <a:pt x="156" y="163"/>
                  </a:cubicBezTo>
                  <a:close/>
                  <a:moveTo>
                    <a:pt x="149" y="164"/>
                  </a:moveTo>
                  <a:cubicBezTo>
                    <a:pt x="146" y="165"/>
                    <a:pt x="142" y="166"/>
                    <a:pt x="139" y="167"/>
                  </a:cubicBezTo>
                  <a:cubicBezTo>
                    <a:pt x="142" y="166"/>
                    <a:pt x="146" y="165"/>
                    <a:pt x="149" y="164"/>
                  </a:cubicBezTo>
                  <a:cubicBezTo>
                    <a:pt x="149" y="164"/>
                    <a:pt x="149" y="164"/>
                    <a:pt x="149" y="164"/>
                  </a:cubicBezTo>
                  <a:close/>
                  <a:moveTo>
                    <a:pt x="92" y="192"/>
                  </a:moveTo>
                  <a:cubicBezTo>
                    <a:pt x="92" y="192"/>
                    <a:pt x="92" y="192"/>
                    <a:pt x="92" y="192"/>
                  </a:cubicBezTo>
                  <a:cubicBezTo>
                    <a:pt x="93" y="191"/>
                    <a:pt x="94" y="191"/>
                    <a:pt x="94" y="190"/>
                  </a:cubicBezTo>
                  <a:cubicBezTo>
                    <a:pt x="94" y="191"/>
                    <a:pt x="93" y="191"/>
                    <a:pt x="92" y="192"/>
                  </a:cubicBezTo>
                  <a:close/>
                  <a:moveTo>
                    <a:pt x="92" y="202"/>
                  </a:moveTo>
                  <a:cubicBezTo>
                    <a:pt x="94" y="200"/>
                    <a:pt x="96" y="199"/>
                    <a:pt x="98" y="197"/>
                  </a:cubicBezTo>
                  <a:cubicBezTo>
                    <a:pt x="101" y="193"/>
                    <a:pt x="105" y="190"/>
                    <a:pt x="110" y="187"/>
                  </a:cubicBezTo>
                  <a:cubicBezTo>
                    <a:pt x="113" y="184"/>
                    <a:pt x="116" y="182"/>
                    <a:pt x="119" y="179"/>
                  </a:cubicBezTo>
                  <a:cubicBezTo>
                    <a:pt x="121" y="178"/>
                    <a:pt x="122" y="177"/>
                    <a:pt x="123" y="176"/>
                  </a:cubicBezTo>
                  <a:cubicBezTo>
                    <a:pt x="124" y="176"/>
                    <a:pt x="125" y="175"/>
                    <a:pt x="126" y="175"/>
                  </a:cubicBezTo>
                  <a:cubicBezTo>
                    <a:pt x="126" y="175"/>
                    <a:pt x="126" y="175"/>
                    <a:pt x="127" y="175"/>
                  </a:cubicBezTo>
                  <a:cubicBezTo>
                    <a:pt x="120" y="181"/>
                    <a:pt x="113" y="186"/>
                    <a:pt x="107" y="192"/>
                  </a:cubicBezTo>
                  <a:cubicBezTo>
                    <a:pt x="103" y="195"/>
                    <a:pt x="100" y="198"/>
                    <a:pt x="97" y="201"/>
                  </a:cubicBezTo>
                  <a:cubicBezTo>
                    <a:pt x="95" y="203"/>
                    <a:pt x="93" y="204"/>
                    <a:pt x="92" y="206"/>
                  </a:cubicBezTo>
                  <a:cubicBezTo>
                    <a:pt x="92" y="205"/>
                    <a:pt x="92" y="203"/>
                    <a:pt x="92" y="202"/>
                  </a:cubicBezTo>
                  <a:close/>
                  <a:moveTo>
                    <a:pt x="96" y="237"/>
                  </a:moveTo>
                  <a:cubicBezTo>
                    <a:pt x="98" y="234"/>
                    <a:pt x="101" y="231"/>
                    <a:pt x="104" y="228"/>
                  </a:cubicBezTo>
                  <a:cubicBezTo>
                    <a:pt x="112" y="221"/>
                    <a:pt x="121" y="215"/>
                    <a:pt x="129" y="208"/>
                  </a:cubicBezTo>
                  <a:cubicBezTo>
                    <a:pt x="145" y="197"/>
                    <a:pt x="161" y="187"/>
                    <a:pt x="176" y="174"/>
                  </a:cubicBezTo>
                  <a:cubicBezTo>
                    <a:pt x="176" y="176"/>
                    <a:pt x="176" y="177"/>
                    <a:pt x="176" y="178"/>
                  </a:cubicBezTo>
                  <a:cubicBezTo>
                    <a:pt x="174" y="181"/>
                    <a:pt x="171" y="182"/>
                    <a:pt x="168" y="184"/>
                  </a:cubicBezTo>
                  <a:cubicBezTo>
                    <a:pt x="164" y="188"/>
                    <a:pt x="160" y="191"/>
                    <a:pt x="156" y="194"/>
                  </a:cubicBezTo>
                  <a:cubicBezTo>
                    <a:pt x="148" y="199"/>
                    <a:pt x="140" y="204"/>
                    <a:pt x="132" y="210"/>
                  </a:cubicBezTo>
                  <a:cubicBezTo>
                    <a:pt x="125" y="215"/>
                    <a:pt x="119" y="221"/>
                    <a:pt x="112" y="226"/>
                  </a:cubicBezTo>
                  <a:cubicBezTo>
                    <a:pt x="105" y="232"/>
                    <a:pt x="99" y="238"/>
                    <a:pt x="92" y="243"/>
                  </a:cubicBezTo>
                  <a:cubicBezTo>
                    <a:pt x="92" y="242"/>
                    <a:pt x="92" y="241"/>
                    <a:pt x="92" y="240"/>
                  </a:cubicBezTo>
                  <a:cubicBezTo>
                    <a:pt x="93" y="239"/>
                    <a:pt x="94" y="238"/>
                    <a:pt x="96" y="237"/>
                  </a:cubicBezTo>
                  <a:close/>
                  <a:moveTo>
                    <a:pt x="98" y="258"/>
                  </a:moveTo>
                  <a:cubicBezTo>
                    <a:pt x="101" y="255"/>
                    <a:pt x="106" y="252"/>
                    <a:pt x="110" y="249"/>
                  </a:cubicBezTo>
                  <a:cubicBezTo>
                    <a:pt x="117" y="244"/>
                    <a:pt x="125" y="239"/>
                    <a:pt x="132" y="233"/>
                  </a:cubicBezTo>
                  <a:cubicBezTo>
                    <a:pt x="146" y="224"/>
                    <a:pt x="162" y="213"/>
                    <a:pt x="174" y="202"/>
                  </a:cubicBezTo>
                  <a:cubicBezTo>
                    <a:pt x="161" y="214"/>
                    <a:pt x="146" y="224"/>
                    <a:pt x="132" y="235"/>
                  </a:cubicBezTo>
                  <a:cubicBezTo>
                    <a:pt x="125" y="241"/>
                    <a:pt x="118" y="246"/>
                    <a:pt x="111" y="251"/>
                  </a:cubicBezTo>
                  <a:cubicBezTo>
                    <a:pt x="105" y="256"/>
                    <a:pt x="98" y="260"/>
                    <a:pt x="93" y="266"/>
                  </a:cubicBezTo>
                  <a:cubicBezTo>
                    <a:pt x="93" y="265"/>
                    <a:pt x="93" y="264"/>
                    <a:pt x="93" y="263"/>
                  </a:cubicBezTo>
                  <a:cubicBezTo>
                    <a:pt x="94" y="261"/>
                    <a:pt x="96" y="260"/>
                    <a:pt x="98" y="258"/>
                  </a:cubicBezTo>
                  <a:close/>
                  <a:moveTo>
                    <a:pt x="110" y="260"/>
                  </a:moveTo>
                  <a:cubicBezTo>
                    <a:pt x="118" y="254"/>
                    <a:pt x="125" y="248"/>
                    <a:pt x="133" y="243"/>
                  </a:cubicBezTo>
                  <a:cubicBezTo>
                    <a:pt x="135" y="242"/>
                    <a:pt x="137" y="241"/>
                    <a:pt x="138" y="240"/>
                  </a:cubicBezTo>
                  <a:cubicBezTo>
                    <a:pt x="136" y="241"/>
                    <a:pt x="135" y="243"/>
                    <a:pt x="133" y="244"/>
                  </a:cubicBezTo>
                  <a:cubicBezTo>
                    <a:pt x="119" y="253"/>
                    <a:pt x="105" y="264"/>
                    <a:pt x="93" y="276"/>
                  </a:cubicBezTo>
                  <a:cubicBezTo>
                    <a:pt x="93" y="275"/>
                    <a:pt x="93" y="274"/>
                    <a:pt x="93" y="274"/>
                  </a:cubicBezTo>
                  <a:cubicBezTo>
                    <a:pt x="99" y="270"/>
                    <a:pt x="104" y="264"/>
                    <a:pt x="110" y="260"/>
                  </a:cubicBezTo>
                  <a:close/>
                  <a:moveTo>
                    <a:pt x="100" y="301"/>
                  </a:moveTo>
                  <a:cubicBezTo>
                    <a:pt x="103" y="298"/>
                    <a:pt x="106" y="296"/>
                    <a:pt x="109" y="294"/>
                  </a:cubicBezTo>
                  <a:cubicBezTo>
                    <a:pt x="109" y="294"/>
                    <a:pt x="109" y="294"/>
                    <a:pt x="110" y="294"/>
                  </a:cubicBezTo>
                  <a:cubicBezTo>
                    <a:pt x="105" y="297"/>
                    <a:pt x="102" y="301"/>
                    <a:pt x="98" y="304"/>
                  </a:cubicBezTo>
                  <a:cubicBezTo>
                    <a:pt x="97" y="304"/>
                    <a:pt x="97" y="304"/>
                    <a:pt x="96" y="303"/>
                  </a:cubicBezTo>
                  <a:cubicBezTo>
                    <a:pt x="96" y="303"/>
                    <a:pt x="96" y="303"/>
                    <a:pt x="96" y="303"/>
                  </a:cubicBezTo>
                  <a:cubicBezTo>
                    <a:pt x="98" y="303"/>
                    <a:pt x="99" y="302"/>
                    <a:pt x="100" y="301"/>
                  </a:cubicBezTo>
                  <a:close/>
                  <a:moveTo>
                    <a:pt x="115" y="294"/>
                  </a:moveTo>
                  <a:cubicBezTo>
                    <a:pt x="121" y="289"/>
                    <a:pt x="128" y="284"/>
                    <a:pt x="135" y="278"/>
                  </a:cubicBezTo>
                  <a:cubicBezTo>
                    <a:pt x="142" y="273"/>
                    <a:pt x="148" y="267"/>
                    <a:pt x="154" y="262"/>
                  </a:cubicBezTo>
                  <a:cubicBezTo>
                    <a:pt x="159" y="257"/>
                    <a:pt x="165" y="254"/>
                    <a:pt x="170" y="250"/>
                  </a:cubicBezTo>
                  <a:cubicBezTo>
                    <a:pt x="170" y="252"/>
                    <a:pt x="170" y="254"/>
                    <a:pt x="170" y="256"/>
                  </a:cubicBezTo>
                  <a:cubicBezTo>
                    <a:pt x="167" y="257"/>
                    <a:pt x="166" y="259"/>
                    <a:pt x="163" y="260"/>
                  </a:cubicBezTo>
                  <a:cubicBezTo>
                    <a:pt x="160" y="263"/>
                    <a:pt x="157" y="265"/>
                    <a:pt x="154" y="267"/>
                  </a:cubicBezTo>
                  <a:cubicBezTo>
                    <a:pt x="147" y="272"/>
                    <a:pt x="141" y="276"/>
                    <a:pt x="135" y="281"/>
                  </a:cubicBezTo>
                  <a:cubicBezTo>
                    <a:pt x="124" y="289"/>
                    <a:pt x="111" y="296"/>
                    <a:pt x="102" y="306"/>
                  </a:cubicBezTo>
                  <a:cubicBezTo>
                    <a:pt x="101" y="306"/>
                    <a:pt x="101" y="306"/>
                    <a:pt x="101" y="306"/>
                  </a:cubicBezTo>
                  <a:cubicBezTo>
                    <a:pt x="100" y="306"/>
                    <a:pt x="100" y="305"/>
                    <a:pt x="99" y="305"/>
                  </a:cubicBezTo>
                  <a:cubicBezTo>
                    <a:pt x="105" y="302"/>
                    <a:pt x="110" y="298"/>
                    <a:pt x="115" y="294"/>
                  </a:cubicBezTo>
                  <a:close/>
                  <a:moveTo>
                    <a:pt x="114" y="301"/>
                  </a:moveTo>
                  <a:cubicBezTo>
                    <a:pt x="120" y="297"/>
                    <a:pt x="126" y="293"/>
                    <a:pt x="132" y="290"/>
                  </a:cubicBezTo>
                  <a:cubicBezTo>
                    <a:pt x="138" y="286"/>
                    <a:pt x="145" y="282"/>
                    <a:pt x="150" y="278"/>
                  </a:cubicBezTo>
                  <a:cubicBezTo>
                    <a:pt x="156" y="274"/>
                    <a:pt x="161" y="270"/>
                    <a:pt x="167" y="266"/>
                  </a:cubicBezTo>
                  <a:cubicBezTo>
                    <a:pt x="168" y="265"/>
                    <a:pt x="170" y="263"/>
                    <a:pt x="167" y="266"/>
                  </a:cubicBezTo>
                  <a:cubicBezTo>
                    <a:pt x="166" y="267"/>
                    <a:pt x="165" y="268"/>
                    <a:pt x="164" y="269"/>
                  </a:cubicBezTo>
                  <a:cubicBezTo>
                    <a:pt x="161" y="271"/>
                    <a:pt x="159" y="273"/>
                    <a:pt x="156" y="275"/>
                  </a:cubicBezTo>
                  <a:cubicBezTo>
                    <a:pt x="150" y="279"/>
                    <a:pt x="144" y="283"/>
                    <a:pt x="139" y="287"/>
                  </a:cubicBezTo>
                  <a:cubicBezTo>
                    <a:pt x="133" y="291"/>
                    <a:pt x="127" y="295"/>
                    <a:pt x="121" y="299"/>
                  </a:cubicBezTo>
                  <a:cubicBezTo>
                    <a:pt x="116" y="302"/>
                    <a:pt x="111" y="305"/>
                    <a:pt x="107" y="309"/>
                  </a:cubicBezTo>
                  <a:cubicBezTo>
                    <a:pt x="107" y="309"/>
                    <a:pt x="107" y="309"/>
                    <a:pt x="106" y="309"/>
                  </a:cubicBezTo>
                  <a:cubicBezTo>
                    <a:pt x="105" y="308"/>
                    <a:pt x="104" y="308"/>
                    <a:pt x="103" y="307"/>
                  </a:cubicBezTo>
                  <a:cubicBezTo>
                    <a:pt x="107" y="306"/>
                    <a:pt x="111" y="302"/>
                    <a:pt x="114" y="301"/>
                  </a:cubicBezTo>
                  <a:close/>
                  <a:moveTo>
                    <a:pt x="140" y="290"/>
                  </a:moveTo>
                  <a:cubicBezTo>
                    <a:pt x="146" y="286"/>
                    <a:pt x="151" y="283"/>
                    <a:pt x="157" y="280"/>
                  </a:cubicBezTo>
                  <a:cubicBezTo>
                    <a:pt x="152" y="284"/>
                    <a:pt x="147" y="287"/>
                    <a:pt x="141" y="290"/>
                  </a:cubicBezTo>
                  <a:cubicBezTo>
                    <a:pt x="131" y="297"/>
                    <a:pt x="122" y="304"/>
                    <a:pt x="112" y="311"/>
                  </a:cubicBezTo>
                  <a:cubicBezTo>
                    <a:pt x="110" y="310"/>
                    <a:pt x="109" y="310"/>
                    <a:pt x="107" y="309"/>
                  </a:cubicBezTo>
                  <a:cubicBezTo>
                    <a:pt x="118" y="303"/>
                    <a:pt x="129" y="296"/>
                    <a:pt x="140" y="290"/>
                  </a:cubicBezTo>
                  <a:close/>
                  <a:moveTo>
                    <a:pt x="149" y="289"/>
                  </a:moveTo>
                  <a:cubicBezTo>
                    <a:pt x="153" y="286"/>
                    <a:pt x="158" y="283"/>
                    <a:pt x="162" y="280"/>
                  </a:cubicBezTo>
                  <a:cubicBezTo>
                    <a:pt x="159" y="282"/>
                    <a:pt x="156" y="284"/>
                    <a:pt x="153" y="286"/>
                  </a:cubicBezTo>
                  <a:cubicBezTo>
                    <a:pt x="142" y="294"/>
                    <a:pt x="130" y="302"/>
                    <a:pt x="120" y="311"/>
                  </a:cubicBezTo>
                  <a:cubicBezTo>
                    <a:pt x="119" y="311"/>
                    <a:pt x="119" y="311"/>
                    <a:pt x="119" y="311"/>
                  </a:cubicBezTo>
                  <a:cubicBezTo>
                    <a:pt x="119" y="311"/>
                    <a:pt x="118" y="312"/>
                    <a:pt x="117" y="312"/>
                  </a:cubicBezTo>
                  <a:cubicBezTo>
                    <a:pt x="116" y="312"/>
                    <a:pt x="114" y="311"/>
                    <a:pt x="113" y="311"/>
                  </a:cubicBezTo>
                  <a:cubicBezTo>
                    <a:pt x="125" y="304"/>
                    <a:pt x="137" y="296"/>
                    <a:pt x="149" y="289"/>
                  </a:cubicBezTo>
                  <a:close/>
                  <a:moveTo>
                    <a:pt x="121" y="311"/>
                  </a:moveTo>
                  <a:cubicBezTo>
                    <a:pt x="122" y="310"/>
                    <a:pt x="122" y="310"/>
                    <a:pt x="122" y="310"/>
                  </a:cubicBezTo>
                  <a:cubicBezTo>
                    <a:pt x="124" y="309"/>
                    <a:pt x="125" y="308"/>
                    <a:pt x="127" y="307"/>
                  </a:cubicBezTo>
                  <a:cubicBezTo>
                    <a:pt x="130" y="305"/>
                    <a:pt x="133" y="303"/>
                    <a:pt x="136" y="301"/>
                  </a:cubicBezTo>
                  <a:cubicBezTo>
                    <a:pt x="143" y="297"/>
                    <a:pt x="149" y="293"/>
                    <a:pt x="156" y="289"/>
                  </a:cubicBezTo>
                  <a:cubicBezTo>
                    <a:pt x="158" y="287"/>
                    <a:pt x="160" y="286"/>
                    <a:pt x="163" y="284"/>
                  </a:cubicBezTo>
                  <a:cubicBezTo>
                    <a:pt x="159" y="287"/>
                    <a:pt x="154" y="290"/>
                    <a:pt x="150" y="292"/>
                  </a:cubicBezTo>
                  <a:cubicBezTo>
                    <a:pt x="145" y="296"/>
                    <a:pt x="140" y="300"/>
                    <a:pt x="134" y="304"/>
                  </a:cubicBezTo>
                  <a:cubicBezTo>
                    <a:pt x="132" y="306"/>
                    <a:pt x="130" y="307"/>
                    <a:pt x="128" y="309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6" y="311"/>
                    <a:pt x="126" y="311"/>
                    <a:pt x="125" y="312"/>
                  </a:cubicBezTo>
                  <a:cubicBezTo>
                    <a:pt x="125" y="312"/>
                    <a:pt x="124" y="313"/>
                    <a:pt x="123" y="313"/>
                  </a:cubicBezTo>
                  <a:cubicBezTo>
                    <a:pt x="123" y="313"/>
                    <a:pt x="123" y="313"/>
                    <a:pt x="123" y="314"/>
                  </a:cubicBezTo>
                  <a:cubicBezTo>
                    <a:pt x="121" y="313"/>
                    <a:pt x="120" y="313"/>
                    <a:pt x="118" y="312"/>
                  </a:cubicBezTo>
                  <a:cubicBezTo>
                    <a:pt x="119" y="312"/>
                    <a:pt x="120" y="311"/>
                    <a:pt x="121" y="311"/>
                  </a:cubicBezTo>
                  <a:close/>
                  <a:moveTo>
                    <a:pt x="125" y="313"/>
                  </a:moveTo>
                  <a:cubicBezTo>
                    <a:pt x="125" y="313"/>
                    <a:pt x="125" y="313"/>
                    <a:pt x="125" y="313"/>
                  </a:cubicBezTo>
                  <a:cubicBezTo>
                    <a:pt x="127" y="312"/>
                    <a:pt x="129" y="310"/>
                    <a:pt x="131" y="309"/>
                  </a:cubicBezTo>
                  <a:cubicBezTo>
                    <a:pt x="136" y="305"/>
                    <a:pt x="142" y="300"/>
                    <a:pt x="148" y="297"/>
                  </a:cubicBezTo>
                  <a:cubicBezTo>
                    <a:pt x="153" y="294"/>
                    <a:pt x="159" y="291"/>
                    <a:pt x="163" y="288"/>
                  </a:cubicBezTo>
                  <a:cubicBezTo>
                    <a:pt x="163" y="288"/>
                    <a:pt x="162" y="289"/>
                    <a:pt x="162" y="289"/>
                  </a:cubicBezTo>
                  <a:cubicBezTo>
                    <a:pt x="159" y="291"/>
                    <a:pt x="156" y="293"/>
                    <a:pt x="154" y="294"/>
                  </a:cubicBezTo>
                  <a:cubicBezTo>
                    <a:pt x="148" y="298"/>
                    <a:pt x="143" y="301"/>
                    <a:pt x="138" y="305"/>
                  </a:cubicBezTo>
                  <a:cubicBezTo>
                    <a:pt x="134" y="308"/>
                    <a:pt x="131" y="311"/>
                    <a:pt x="127" y="314"/>
                  </a:cubicBezTo>
                  <a:cubicBezTo>
                    <a:pt x="127" y="314"/>
                    <a:pt x="127" y="314"/>
                    <a:pt x="127" y="314"/>
                  </a:cubicBezTo>
                  <a:cubicBezTo>
                    <a:pt x="126" y="314"/>
                    <a:pt x="125" y="314"/>
                    <a:pt x="124" y="314"/>
                  </a:cubicBezTo>
                  <a:cubicBezTo>
                    <a:pt x="124" y="313"/>
                    <a:pt x="125" y="313"/>
                    <a:pt x="125" y="313"/>
                  </a:cubicBezTo>
                  <a:close/>
                  <a:moveTo>
                    <a:pt x="129" y="313"/>
                  </a:moveTo>
                  <a:cubicBezTo>
                    <a:pt x="130" y="314"/>
                    <a:pt x="130" y="313"/>
                    <a:pt x="130" y="313"/>
                  </a:cubicBezTo>
                  <a:cubicBezTo>
                    <a:pt x="138" y="307"/>
                    <a:pt x="146" y="303"/>
                    <a:pt x="154" y="298"/>
                  </a:cubicBezTo>
                  <a:cubicBezTo>
                    <a:pt x="152" y="299"/>
                    <a:pt x="151" y="300"/>
                    <a:pt x="150" y="301"/>
                  </a:cubicBezTo>
                  <a:cubicBezTo>
                    <a:pt x="143" y="305"/>
                    <a:pt x="137" y="309"/>
                    <a:pt x="131" y="315"/>
                  </a:cubicBezTo>
                  <a:cubicBezTo>
                    <a:pt x="130" y="315"/>
                    <a:pt x="129" y="315"/>
                    <a:pt x="128" y="314"/>
                  </a:cubicBezTo>
                  <a:cubicBezTo>
                    <a:pt x="128" y="314"/>
                    <a:pt x="129" y="314"/>
                    <a:pt x="129" y="313"/>
                  </a:cubicBezTo>
                  <a:close/>
                  <a:moveTo>
                    <a:pt x="146" y="306"/>
                  </a:moveTo>
                  <a:cubicBezTo>
                    <a:pt x="152" y="302"/>
                    <a:pt x="158" y="299"/>
                    <a:pt x="164" y="295"/>
                  </a:cubicBezTo>
                  <a:cubicBezTo>
                    <a:pt x="164" y="295"/>
                    <a:pt x="165" y="295"/>
                    <a:pt x="165" y="294"/>
                  </a:cubicBezTo>
                  <a:cubicBezTo>
                    <a:pt x="165" y="295"/>
                    <a:pt x="164" y="295"/>
                    <a:pt x="164" y="295"/>
                  </a:cubicBezTo>
                  <a:cubicBezTo>
                    <a:pt x="163" y="297"/>
                    <a:pt x="161" y="298"/>
                    <a:pt x="159" y="299"/>
                  </a:cubicBezTo>
                  <a:cubicBezTo>
                    <a:pt x="157" y="301"/>
                    <a:pt x="154" y="302"/>
                    <a:pt x="151" y="304"/>
                  </a:cubicBezTo>
                  <a:cubicBezTo>
                    <a:pt x="146" y="308"/>
                    <a:pt x="141" y="311"/>
                    <a:pt x="136" y="315"/>
                  </a:cubicBezTo>
                  <a:cubicBezTo>
                    <a:pt x="135" y="315"/>
                    <a:pt x="134" y="315"/>
                    <a:pt x="133" y="315"/>
                  </a:cubicBezTo>
                  <a:cubicBezTo>
                    <a:pt x="137" y="312"/>
                    <a:pt x="141" y="309"/>
                    <a:pt x="146" y="306"/>
                  </a:cubicBezTo>
                  <a:close/>
                  <a:moveTo>
                    <a:pt x="152" y="306"/>
                  </a:moveTo>
                  <a:cubicBezTo>
                    <a:pt x="156" y="303"/>
                    <a:pt x="163" y="301"/>
                    <a:pt x="166" y="297"/>
                  </a:cubicBezTo>
                  <a:cubicBezTo>
                    <a:pt x="159" y="305"/>
                    <a:pt x="150" y="309"/>
                    <a:pt x="142" y="316"/>
                  </a:cubicBezTo>
                  <a:cubicBezTo>
                    <a:pt x="141" y="316"/>
                    <a:pt x="139" y="316"/>
                    <a:pt x="138" y="316"/>
                  </a:cubicBezTo>
                  <a:cubicBezTo>
                    <a:pt x="142" y="312"/>
                    <a:pt x="147" y="309"/>
                    <a:pt x="152" y="306"/>
                  </a:cubicBezTo>
                  <a:close/>
                  <a:moveTo>
                    <a:pt x="152" y="310"/>
                  </a:moveTo>
                  <a:cubicBezTo>
                    <a:pt x="155" y="308"/>
                    <a:pt x="159" y="306"/>
                    <a:pt x="163" y="304"/>
                  </a:cubicBezTo>
                  <a:cubicBezTo>
                    <a:pt x="164" y="304"/>
                    <a:pt x="164" y="303"/>
                    <a:pt x="164" y="303"/>
                  </a:cubicBezTo>
                  <a:cubicBezTo>
                    <a:pt x="163" y="304"/>
                    <a:pt x="163" y="304"/>
                    <a:pt x="162" y="304"/>
                  </a:cubicBezTo>
                  <a:cubicBezTo>
                    <a:pt x="160" y="306"/>
                    <a:pt x="158" y="308"/>
                    <a:pt x="156" y="309"/>
                  </a:cubicBezTo>
                  <a:cubicBezTo>
                    <a:pt x="153" y="311"/>
                    <a:pt x="150" y="313"/>
                    <a:pt x="148" y="316"/>
                  </a:cubicBezTo>
                  <a:cubicBezTo>
                    <a:pt x="148" y="316"/>
                    <a:pt x="148" y="316"/>
                    <a:pt x="148" y="316"/>
                  </a:cubicBezTo>
                  <a:cubicBezTo>
                    <a:pt x="147" y="316"/>
                    <a:pt x="145" y="316"/>
                    <a:pt x="144" y="316"/>
                  </a:cubicBezTo>
                  <a:cubicBezTo>
                    <a:pt x="147" y="314"/>
                    <a:pt x="149" y="312"/>
                    <a:pt x="152" y="310"/>
                  </a:cubicBezTo>
                  <a:close/>
                  <a:moveTo>
                    <a:pt x="154" y="313"/>
                  </a:moveTo>
                  <a:cubicBezTo>
                    <a:pt x="157" y="311"/>
                    <a:pt x="160" y="310"/>
                    <a:pt x="162" y="308"/>
                  </a:cubicBezTo>
                  <a:cubicBezTo>
                    <a:pt x="162" y="309"/>
                    <a:pt x="161" y="309"/>
                    <a:pt x="160" y="310"/>
                  </a:cubicBezTo>
                  <a:cubicBezTo>
                    <a:pt x="158" y="311"/>
                    <a:pt x="156" y="313"/>
                    <a:pt x="155" y="315"/>
                  </a:cubicBezTo>
                  <a:cubicBezTo>
                    <a:pt x="154" y="316"/>
                    <a:pt x="155" y="316"/>
                    <a:pt x="155" y="316"/>
                  </a:cubicBezTo>
                  <a:cubicBezTo>
                    <a:pt x="158" y="314"/>
                    <a:pt x="161" y="313"/>
                    <a:pt x="163" y="311"/>
                  </a:cubicBezTo>
                  <a:cubicBezTo>
                    <a:pt x="166" y="310"/>
                    <a:pt x="162" y="313"/>
                    <a:pt x="161" y="313"/>
                  </a:cubicBezTo>
                  <a:cubicBezTo>
                    <a:pt x="160" y="314"/>
                    <a:pt x="160" y="315"/>
                    <a:pt x="159" y="315"/>
                  </a:cubicBezTo>
                  <a:cubicBezTo>
                    <a:pt x="159" y="316"/>
                    <a:pt x="159" y="316"/>
                    <a:pt x="159" y="316"/>
                  </a:cubicBezTo>
                  <a:cubicBezTo>
                    <a:pt x="156" y="316"/>
                    <a:pt x="153" y="316"/>
                    <a:pt x="150" y="316"/>
                  </a:cubicBezTo>
                  <a:cubicBezTo>
                    <a:pt x="151" y="315"/>
                    <a:pt x="153" y="314"/>
                    <a:pt x="154" y="313"/>
                  </a:cubicBezTo>
                  <a:close/>
                  <a:moveTo>
                    <a:pt x="162" y="316"/>
                  </a:moveTo>
                  <a:cubicBezTo>
                    <a:pt x="162" y="316"/>
                    <a:pt x="164" y="315"/>
                    <a:pt x="164" y="315"/>
                  </a:cubicBezTo>
                  <a:cubicBezTo>
                    <a:pt x="164" y="315"/>
                    <a:pt x="164" y="315"/>
                    <a:pt x="164" y="315"/>
                  </a:cubicBezTo>
                  <a:cubicBezTo>
                    <a:pt x="164" y="315"/>
                    <a:pt x="164" y="316"/>
                    <a:pt x="164" y="316"/>
                  </a:cubicBezTo>
                  <a:cubicBezTo>
                    <a:pt x="164" y="316"/>
                    <a:pt x="163" y="316"/>
                    <a:pt x="162" y="316"/>
                  </a:cubicBezTo>
                  <a:cubicBezTo>
                    <a:pt x="162" y="316"/>
                    <a:pt x="162" y="316"/>
                    <a:pt x="161" y="316"/>
                  </a:cubicBezTo>
                  <a:cubicBezTo>
                    <a:pt x="161" y="316"/>
                    <a:pt x="162" y="316"/>
                    <a:pt x="162" y="316"/>
                  </a:cubicBezTo>
                  <a:close/>
                  <a:moveTo>
                    <a:pt x="167" y="315"/>
                  </a:moveTo>
                  <a:cubicBezTo>
                    <a:pt x="168" y="302"/>
                    <a:pt x="171" y="290"/>
                    <a:pt x="172" y="277"/>
                  </a:cubicBezTo>
                  <a:cubicBezTo>
                    <a:pt x="172" y="264"/>
                    <a:pt x="173" y="251"/>
                    <a:pt x="174" y="238"/>
                  </a:cubicBezTo>
                  <a:cubicBezTo>
                    <a:pt x="175" y="225"/>
                    <a:pt x="176" y="212"/>
                    <a:pt x="177" y="199"/>
                  </a:cubicBezTo>
                  <a:cubicBezTo>
                    <a:pt x="178" y="187"/>
                    <a:pt x="181" y="175"/>
                    <a:pt x="178" y="163"/>
                  </a:cubicBezTo>
                  <a:cubicBezTo>
                    <a:pt x="178" y="163"/>
                    <a:pt x="178" y="163"/>
                    <a:pt x="178" y="163"/>
                  </a:cubicBezTo>
                  <a:cubicBezTo>
                    <a:pt x="186" y="162"/>
                    <a:pt x="195" y="161"/>
                    <a:pt x="203" y="161"/>
                  </a:cubicBezTo>
                  <a:cubicBezTo>
                    <a:pt x="204" y="173"/>
                    <a:pt x="202" y="184"/>
                    <a:pt x="201" y="196"/>
                  </a:cubicBezTo>
                  <a:cubicBezTo>
                    <a:pt x="200" y="208"/>
                    <a:pt x="199" y="221"/>
                    <a:pt x="198" y="234"/>
                  </a:cubicBezTo>
                  <a:cubicBezTo>
                    <a:pt x="198" y="247"/>
                    <a:pt x="197" y="260"/>
                    <a:pt x="195" y="273"/>
                  </a:cubicBezTo>
                  <a:cubicBezTo>
                    <a:pt x="194" y="286"/>
                    <a:pt x="192" y="299"/>
                    <a:pt x="190" y="312"/>
                  </a:cubicBezTo>
                  <a:cubicBezTo>
                    <a:pt x="190" y="312"/>
                    <a:pt x="190" y="312"/>
                    <a:pt x="190" y="313"/>
                  </a:cubicBezTo>
                  <a:cubicBezTo>
                    <a:pt x="182" y="314"/>
                    <a:pt x="175" y="315"/>
                    <a:pt x="167" y="315"/>
                  </a:cubicBezTo>
                  <a:cubicBezTo>
                    <a:pt x="167" y="315"/>
                    <a:pt x="167" y="315"/>
                    <a:pt x="167" y="315"/>
                  </a:cubicBezTo>
                  <a:close/>
                  <a:moveTo>
                    <a:pt x="193" y="311"/>
                  </a:moveTo>
                  <a:cubicBezTo>
                    <a:pt x="194" y="312"/>
                    <a:pt x="195" y="311"/>
                    <a:pt x="195" y="311"/>
                  </a:cubicBezTo>
                  <a:cubicBezTo>
                    <a:pt x="195" y="312"/>
                    <a:pt x="194" y="312"/>
                    <a:pt x="193" y="312"/>
                  </a:cubicBezTo>
                  <a:cubicBezTo>
                    <a:pt x="193" y="312"/>
                    <a:pt x="193" y="312"/>
                    <a:pt x="193" y="311"/>
                  </a:cubicBezTo>
                  <a:close/>
                  <a:moveTo>
                    <a:pt x="249" y="293"/>
                  </a:moveTo>
                  <a:cubicBezTo>
                    <a:pt x="249" y="294"/>
                    <a:pt x="249" y="294"/>
                    <a:pt x="249" y="294"/>
                  </a:cubicBezTo>
                  <a:cubicBezTo>
                    <a:pt x="249" y="293"/>
                    <a:pt x="248" y="293"/>
                    <a:pt x="247" y="293"/>
                  </a:cubicBezTo>
                  <a:cubicBezTo>
                    <a:pt x="246" y="294"/>
                    <a:pt x="244" y="295"/>
                    <a:pt x="242" y="296"/>
                  </a:cubicBezTo>
                  <a:cubicBezTo>
                    <a:pt x="234" y="298"/>
                    <a:pt x="226" y="300"/>
                    <a:pt x="217" y="303"/>
                  </a:cubicBezTo>
                  <a:cubicBezTo>
                    <a:pt x="213" y="304"/>
                    <a:pt x="209" y="306"/>
                    <a:pt x="205" y="307"/>
                  </a:cubicBezTo>
                  <a:cubicBezTo>
                    <a:pt x="202" y="308"/>
                    <a:pt x="200" y="309"/>
                    <a:pt x="198" y="310"/>
                  </a:cubicBezTo>
                  <a:cubicBezTo>
                    <a:pt x="194" y="311"/>
                    <a:pt x="194" y="310"/>
                    <a:pt x="198" y="309"/>
                  </a:cubicBezTo>
                  <a:cubicBezTo>
                    <a:pt x="202" y="307"/>
                    <a:pt x="207" y="306"/>
                    <a:pt x="212" y="304"/>
                  </a:cubicBezTo>
                  <a:cubicBezTo>
                    <a:pt x="218" y="303"/>
                    <a:pt x="223" y="300"/>
                    <a:pt x="229" y="298"/>
                  </a:cubicBezTo>
                  <a:cubicBezTo>
                    <a:pt x="235" y="297"/>
                    <a:pt x="241" y="295"/>
                    <a:pt x="246" y="293"/>
                  </a:cubicBezTo>
                  <a:cubicBezTo>
                    <a:pt x="247" y="293"/>
                    <a:pt x="250" y="292"/>
                    <a:pt x="250" y="292"/>
                  </a:cubicBezTo>
                  <a:cubicBezTo>
                    <a:pt x="251" y="291"/>
                    <a:pt x="252" y="289"/>
                    <a:pt x="252" y="288"/>
                  </a:cubicBezTo>
                  <a:cubicBezTo>
                    <a:pt x="251" y="290"/>
                    <a:pt x="250" y="292"/>
                    <a:pt x="249" y="293"/>
                  </a:cubicBezTo>
                  <a:close/>
                  <a:moveTo>
                    <a:pt x="238" y="298"/>
                  </a:moveTo>
                  <a:cubicBezTo>
                    <a:pt x="225" y="303"/>
                    <a:pt x="212" y="308"/>
                    <a:pt x="198" y="311"/>
                  </a:cubicBezTo>
                  <a:cubicBezTo>
                    <a:pt x="199" y="310"/>
                    <a:pt x="200" y="310"/>
                    <a:pt x="202" y="309"/>
                  </a:cubicBezTo>
                  <a:cubicBezTo>
                    <a:pt x="206" y="308"/>
                    <a:pt x="211" y="306"/>
                    <a:pt x="216" y="304"/>
                  </a:cubicBezTo>
                  <a:cubicBezTo>
                    <a:pt x="223" y="302"/>
                    <a:pt x="230" y="300"/>
                    <a:pt x="238" y="298"/>
                  </a:cubicBezTo>
                  <a:close/>
                  <a:moveTo>
                    <a:pt x="253" y="286"/>
                  </a:moveTo>
                  <a:cubicBezTo>
                    <a:pt x="253" y="286"/>
                    <a:pt x="252" y="286"/>
                    <a:pt x="252" y="286"/>
                  </a:cubicBezTo>
                  <a:cubicBezTo>
                    <a:pt x="252" y="286"/>
                    <a:pt x="251" y="286"/>
                    <a:pt x="251" y="287"/>
                  </a:cubicBezTo>
                  <a:cubicBezTo>
                    <a:pt x="241" y="290"/>
                    <a:pt x="231" y="293"/>
                    <a:pt x="221" y="296"/>
                  </a:cubicBezTo>
                  <a:cubicBezTo>
                    <a:pt x="216" y="298"/>
                    <a:pt x="211" y="299"/>
                    <a:pt x="206" y="301"/>
                  </a:cubicBezTo>
                  <a:cubicBezTo>
                    <a:pt x="203" y="302"/>
                    <a:pt x="201" y="303"/>
                    <a:pt x="199" y="304"/>
                  </a:cubicBezTo>
                  <a:cubicBezTo>
                    <a:pt x="198" y="304"/>
                    <a:pt x="197" y="304"/>
                    <a:pt x="196" y="304"/>
                  </a:cubicBezTo>
                  <a:cubicBezTo>
                    <a:pt x="193" y="305"/>
                    <a:pt x="198" y="303"/>
                    <a:pt x="198" y="303"/>
                  </a:cubicBezTo>
                  <a:cubicBezTo>
                    <a:pt x="209" y="299"/>
                    <a:pt x="220" y="295"/>
                    <a:pt x="231" y="291"/>
                  </a:cubicBezTo>
                  <a:cubicBezTo>
                    <a:pt x="233" y="291"/>
                    <a:pt x="235" y="290"/>
                    <a:pt x="237" y="289"/>
                  </a:cubicBezTo>
                  <a:cubicBezTo>
                    <a:pt x="243" y="288"/>
                    <a:pt x="249" y="286"/>
                    <a:pt x="255" y="283"/>
                  </a:cubicBezTo>
                  <a:cubicBezTo>
                    <a:pt x="254" y="284"/>
                    <a:pt x="254" y="285"/>
                    <a:pt x="253" y="286"/>
                  </a:cubicBezTo>
                  <a:close/>
                  <a:moveTo>
                    <a:pt x="256" y="279"/>
                  </a:moveTo>
                  <a:cubicBezTo>
                    <a:pt x="256" y="280"/>
                    <a:pt x="256" y="281"/>
                    <a:pt x="255" y="281"/>
                  </a:cubicBezTo>
                  <a:cubicBezTo>
                    <a:pt x="249" y="284"/>
                    <a:pt x="243" y="286"/>
                    <a:pt x="237" y="289"/>
                  </a:cubicBezTo>
                  <a:cubicBezTo>
                    <a:pt x="231" y="290"/>
                    <a:pt x="225" y="292"/>
                    <a:pt x="220" y="293"/>
                  </a:cubicBezTo>
                  <a:cubicBezTo>
                    <a:pt x="215" y="294"/>
                    <a:pt x="210" y="296"/>
                    <a:pt x="205" y="297"/>
                  </a:cubicBezTo>
                  <a:cubicBezTo>
                    <a:pt x="202" y="298"/>
                    <a:pt x="199" y="299"/>
                    <a:pt x="197" y="300"/>
                  </a:cubicBezTo>
                  <a:cubicBezTo>
                    <a:pt x="192" y="302"/>
                    <a:pt x="199" y="299"/>
                    <a:pt x="200" y="299"/>
                  </a:cubicBezTo>
                  <a:cubicBezTo>
                    <a:pt x="210" y="294"/>
                    <a:pt x="222" y="291"/>
                    <a:pt x="233" y="287"/>
                  </a:cubicBezTo>
                  <a:cubicBezTo>
                    <a:pt x="238" y="285"/>
                    <a:pt x="243" y="283"/>
                    <a:pt x="248" y="281"/>
                  </a:cubicBezTo>
                  <a:cubicBezTo>
                    <a:pt x="251" y="279"/>
                    <a:pt x="255" y="278"/>
                    <a:pt x="258" y="275"/>
                  </a:cubicBezTo>
                  <a:cubicBezTo>
                    <a:pt x="257" y="277"/>
                    <a:pt x="257" y="278"/>
                    <a:pt x="256" y="279"/>
                  </a:cubicBezTo>
                  <a:close/>
                  <a:moveTo>
                    <a:pt x="258" y="274"/>
                  </a:moveTo>
                  <a:cubicBezTo>
                    <a:pt x="247" y="279"/>
                    <a:pt x="235" y="283"/>
                    <a:pt x="223" y="287"/>
                  </a:cubicBezTo>
                  <a:cubicBezTo>
                    <a:pt x="217" y="289"/>
                    <a:pt x="211" y="290"/>
                    <a:pt x="206" y="292"/>
                  </a:cubicBezTo>
                  <a:cubicBezTo>
                    <a:pt x="203" y="294"/>
                    <a:pt x="200" y="295"/>
                    <a:pt x="197" y="296"/>
                  </a:cubicBezTo>
                  <a:cubicBezTo>
                    <a:pt x="193" y="297"/>
                    <a:pt x="199" y="295"/>
                    <a:pt x="200" y="294"/>
                  </a:cubicBezTo>
                  <a:cubicBezTo>
                    <a:pt x="212" y="289"/>
                    <a:pt x="223" y="285"/>
                    <a:pt x="235" y="281"/>
                  </a:cubicBezTo>
                  <a:cubicBezTo>
                    <a:pt x="240" y="279"/>
                    <a:pt x="245" y="277"/>
                    <a:pt x="250" y="275"/>
                  </a:cubicBezTo>
                  <a:cubicBezTo>
                    <a:pt x="253" y="274"/>
                    <a:pt x="257" y="272"/>
                    <a:pt x="259" y="270"/>
                  </a:cubicBezTo>
                  <a:cubicBezTo>
                    <a:pt x="259" y="271"/>
                    <a:pt x="259" y="273"/>
                    <a:pt x="258" y="274"/>
                  </a:cubicBezTo>
                  <a:close/>
                  <a:moveTo>
                    <a:pt x="257" y="271"/>
                  </a:moveTo>
                  <a:cubicBezTo>
                    <a:pt x="257" y="271"/>
                    <a:pt x="258" y="271"/>
                    <a:pt x="259" y="271"/>
                  </a:cubicBezTo>
                  <a:cubicBezTo>
                    <a:pt x="258" y="271"/>
                    <a:pt x="257" y="271"/>
                    <a:pt x="257" y="271"/>
                  </a:cubicBezTo>
                  <a:close/>
                  <a:moveTo>
                    <a:pt x="262" y="257"/>
                  </a:moveTo>
                  <a:cubicBezTo>
                    <a:pt x="262" y="257"/>
                    <a:pt x="262" y="257"/>
                    <a:pt x="262" y="257"/>
                  </a:cubicBezTo>
                  <a:cubicBezTo>
                    <a:pt x="246" y="265"/>
                    <a:pt x="229" y="269"/>
                    <a:pt x="212" y="276"/>
                  </a:cubicBezTo>
                  <a:cubicBezTo>
                    <a:pt x="211" y="277"/>
                    <a:pt x="209" y="277"/>
                    <a:pt x="208" y="278"/>
                  </a:cubicBezTo>
                  <a:cubicBezTo>
                    <a:pt x="206" y="279"/>
                    <a:pt x="203" y="280"/>
                    <a:pt x="201" y="281"/>
                  </a:cubicBezTo>
                  <a:cubicBezTo>
                    <a:pt x="202" y="280"/>
                    <a:pt x="203" y="280"/>
                    <a:pt x="204" y="279"/>
                  </a:cubicBezTo>
                  <a:cubicBezTo>
                    <a:pt x="223" y="270"/>
                    <a:pt x="245" y="266"/>
                    <a:pt x="263" y="255"/>
                  </a:cubicBezTo>
                  <a:cubicBezTo>
                    <a:pt x="263" y="256"/>
                    <a:pt x="263" y="256"/>
                    <a:pt x="262" y="257"/>
                  </a:cubicBezTo>
                  <a:close/>
                  <a:moveTo>
                    <a:pt x="264" y="248"/>
                  </a:moveTo>
                  <a:cubicBezTo>
                    <a:pt x="258" y="250"/>
                    <a:pt x="253" y="252"/>
                    <a:pt x="248" y="254"/>
                  </a:cubicBezTo>
                  <a:cubicBezTo>
                    <a:pt x="242" y="256"/>
                    <a:pt x="236" y="258"/>
                    <a:pt x="230" y="260"/>
                  </a:cubicBezTo>
                  <a:cubicBezTo>
                    <a:pt x="223" y="262"/>
                    <a:pt x="216" y="265"/>
                    <a:pt x="209" y="267"/>
                  </a:cubicBezTo>
                  <a:cubicBezTo>
                    <a:pt x="208" y="268"/>
                    <a:pt x="206" y="269"/>
                    <a:pt x="204" y="269"/>
                  </a:cubicBezTo>
                  <a:cubicBezTo>
                    <a:pt x="205" y="269"/>
                    <a:pt x="206" y="269"/>
                    <a:pt x="207" y="268"/>
                  </a:cubicBezTo>
                  <a:cubicBezTo>
                    <a:pt x="216" y="263"/>
                    <a:pt x="226" y="260"/>
                    <a:pt x="236" y="256"/>
                  </a:cubicBezTo>
                  <a:cubicBezTo>
                    <a:pt x="245" y="252"/>
                    <a:pt x="254" y="247"/>
                    <a:pt x="264" y="244"/>
                  </a:cubicBezTo>
                  <a:cubicBezTo>
                    <a:pt x="264" y="245"/>
                    <a:pt x="264" y="246"/>
                    <a:pt x="264" y="248"/>
                  </a:cubicBezTo>
                  <a:close/>
                  <a:moveTo>
                    <a:pt x="264" y="243"/>
                  </a:moveTo>
                  <a:cubicBezTo>
                    <a:pt x="257" y="244"/>
                    <a:pt x="251" y="247"/>
                    <a:pt x="245" y="250"/>
                  </a:cubicBezTo>
                  <a:cubicBezTo>
                    <a:pt x="242" y="251"/>
                    <a:pt x="238" y="252"/>
                    <a:pt x="234" y="254"/>
                  </a:cubicBezTo>
                  <a:cubicBezTo>
                    <a:pt x="240" y="251"/>
                    <a:pt x="246" y="249"/>
                    <a:pt x="252" y="246"/>
                  </a:cubicBezTo>
                  <a:cubicBezTo>
                    <a:pt x="253" y="245"/>
                    <a:pt x="255" y="244"/>
                    <a:pt x="257" y="243"/>
                  </a:cubicBezTo>
                  <a:cubicBezTo>
                    <a:pt x="259" y="243"/>
                    <a:pt x="262" y="242"/>
                    <a:pt x="264" y="241"/>
                  </a:cubicBezTo>
                  <a:cubicBezTo>
                    <a:pt x="264" y="242"/>
                    <a:pt x="264" y="242"/>
                    <a:pt x="264" y="243"/>
                  </a:cubicBezTo>
                  <a:close/>
                  <a:moveTo>
                    <a:pt x="264" y="240"/>
                  </a:moveTo>
                  <a:cubicBezTo>
                    <a:pt x="262" y="240"/>
                    <a:pt x="261" y="241"/>
                    <a:pt x="259" y="242"/>
                  </a:cubicBezTo>
                  <a:cubicBezTo>
                    <a:pt x="252" y="244"/>
                    <a:pt x="245" y="246"/>
                    <a:pt x="238" y="248"/>
                  </a:cubicBezTo>
                  <a:cubicBezTo>
                    <a:pt x="231" y="250"/>
                    <a:pt x="224" y="252"/>
                    <a:pt x="218" y="255"/>
                  </a:cubicBezTo>
                  <a:cubicBezTo>
                    <a:pt x="214" y="256"/>
                    <a:pt x="210" y="258"/>
                    <a:pt x="207" y="260"/>
                  </a:cubicBezTo>
                  <a:cubicBezTo>
                    <a:pt x="211" y="258"/>
                    <a:pt x="214" y="256"/>
                    <a:pt x="218" y="254"/>
                  </a:cubicBezTo>
                  <a:cubicBezTo>
                    <a:pt x="226" y="250"/>
                    <a:pt x="234" y="248"/>
                    <a:pt x="242" y="245"/>
                  </a:cubicBezTo>
                  <a:cubicBezTo>
                    <a:pt x="247" y="243"/>
                    <a:pt x="252" y="240"/>
                    <a:pt x="257" y="238"/>
                  </a:cubicBezTo>
                  <a:cubicBezTo>
                    <a:pt x="259" y="237"/>
                    <a:pt x="261" y="236"/>
                    <a:pt x="264" y="235"/>
                  </a:cubicBezTo>
                  <a:cubicBezTo>
                    <a:pt x="264" y="237"/>
                    <a:pt x="264" y="238"/>
                    <a:pt x="264" y="240"/>
                  </a:cubicBezTo>
                  <a:close/>
                  <a:moveTo>
                    <a:pt x="258" y="236"/>
                  </a:moveTo>
                  <a:cubicBezTo>
                    <a:pt x="256" y="237"/>
                    <a:pt x="253" y="239"/>
                    <a:pt x="251" y="240"/>
                  </a:cubicBezTo>
                  <a:cubicBezTo>
                    <a:pt x="237" y="246"/>
                    <a:pt x="222" y="249"/>
                    <a:pt x="208" y="256"/>
                  </a:cubicBezTo>
                  <a:cubicBezTo>
                    <a:pt x="206" y="256"/>
                    <a:pt x="204" y="257"/>
                    <a:pt x="202" y="258"/>
                  </a:cubicBezTo>
                  <a:cubicBezTo>
                    <a:pt x="200" y="259"/>
                    <a:pt x="199" y="259"/>
                    <a:pt x="201" y="258"/>
                  </a:cubicBezTo>
                  <a:cubicBezTo>
                    <a:pt x="204" y="256"/>
                    <a:pt x="208" y="255"/>
                    <a:pt x="211" y="254"/>
                  </a:cubicBezTo>
                  <a:cubicBezTo>
                    <a:pt x="217" y="251"/>
                    <a:pt x="223" y="249"/>
                    <a:pt x="229" y="247"/>
                  </a:cubicBezTo>
                  <a:cubicBezTo>
                    <a:pt x="235" y="245"/>
                    <a:pt x="240" y="242"/>
                    <a:pt x="246" y="240"/>
                  </a:cubicBezTo>
                  <a:cubicBezTo>
                    <a:pt x="252" y="237"/>
                    <a:pt x="258" y="235"/>
                    <a:pt x="263" y="232"/>
                  </a:cubicBezTo>
                  <a:cubicBezTo>
                    <a:pt x="263" y="233"/>
                    <a:pt x="264" y="233"/>
                    <a:pt x="264" y="234"/>
                  </a:cubicBezTo>
                  <a:cubicBezTo>
                    <a:pt x="262" y="235"/>
                    <a:pt x="260" y="236"/>
                    <a:pt x="258" y="236"/>
                  </a:cubicBezTo>
                  <a:close/>
                  <a:moveTo>
                    <a:pt x="258" y="167"/>
                  </a:moveTo>
                  <a:cubicBezTo>
                    <a:pt x="245" y="161"/>
                    <a:pt x="232" y="159"/>
                    <a:pt x="219" y="156"/>
                  </a:cubicBezTo>
                  <a:cubicBezTo>
                    <a:pt x="204" y="152"/>
                    <a:pt x="189" y="153"/>
                    <a:pt x="174" y="155"/>
                  </a:cubicBezTo>
                  <a:cubicBezTo>
                    <a:pt x="161" y="157"/>
                    <a:pt x="149" y="160"/>
                    <a:pt x="137" y="164"/>
                  </a:cubicBezTo>
                  <a:cubicBezTo>
                    <a:pt x="137" y="163"/>
                    <a:pt x="137" y="162"/>
                    <a:pt x="135" y="162"/>
                  </a:cubicBezTo>
                  <a:cubicBezTo>
                    <a:pt x="133" y="161"/>
                    <a:pt x="132" y="162"/>
                    <a:pt x="131" y="163"/>
                  </a:cubicBezTo>
                  <a:cubicBezTo>
                    <a:pt x="130" y="164"/>
                    <a:pt x="130" y="166"/>
                    <a:pt x="130" y="167"/>
                  </a:cubicBezTo>
                  <a:cubicBezTo>
                    <a:pt x="116" y="172"/>
                    <a:pt x="104" y="179"/>
                    <a:pt x="93" y="187"/>
                  </a:cubicBezTo>
                  <a:cubicBezTo>
                    <a:pt x="95" y="170"/>
                    <a:pt x="102" y="151"/>
                    <a:pt x="109" y="135"/>
                  </a:cubicBezTo>
                  <a:cubicBezTo>
                    <a:pt x="112" y="128"/>
                    <a:pt x="116" y="121"/>
                    <a:pt x="122" y="115"/>
                  </a:cubicBezTo>
                  <a:cubicBezTo>
                    <a:pt x="129" y="108"/>
                    <a:pt x="137" y="104"/>
                    <a:pt x="145" y="100"/>
                  </a:cubicBezTo>
                  <a:cubicBezTo>
                    <a:pt x="151" y="97"/>
                    <a:pt x="158" y="95"/>
                    <a:pt x="164" y="93"/>
                  </a:cubicBezTo>
                  <a:cubicBezTo>
                    <a:pt x="163" y="102"/>
                    <a:pt x="159" y="119"/>
                    <a:pt x="168" y="117"/>
                  </a:cubicBezTo>
                  <a:cubicBezTo>
                    <a:pt x="172" y="116"/>
                    <a:pt x="173" y="112"/>
                    <a:pt x="173" y="108"/>
                  </a:cubicBezTo>
                  <a:cubicBezTo>
                    <a:pt x="176" y="114"/>
                    <a:pt x="179" y="118"/>
                    <a:pt x="185" y="116"/>
                  </a:cubicBezTo>
                  <a:cubicBezTo>
                    <a:pt x="191" y="113"/>
                    <a:pt x="189" y="106"/>
                    <a:pt x="186" y="102"/>
                  </a:cubicBezTo>
                  <a:cubicBezTo>
                    <a:pt x="183" y="98"/>
                    <a:pt x="178" y="94"/>
                    <a:pt x="173" y="92"/>
                  </a:cubicBezTo>
                  <a:cubicBezTo>
                    <a:pt x="174" y="91"/>
                    <a:pt x="174" y="91"/>
                    <a:pt x="175" y="91"/>
                  </a:cubicBezTo>
                  <a:cubicBezTo>
                    <a:pt x="184" y="90"/>
                    <a:pt x="193" y="92"/>
                    <a:pt x="202" y="95"/>
                  </a:cubicBezTo>
                  <a:cubicBezTo>
                    <a:pt x="211" y="98"/>
                    <a:pt x="220" y="101"/>
                    <a:pt x="227" y="105"/>
                  </a:cubicBezTo>
                  <a:cubicBezTo>
                    <a:pt x="232" y="109"/>
                    <a:pt x="237" y="113"/>
                    <a:pt x="242" y="117"/>
                  </a:cubicBezTo>
                  <a:cubicBezTo>
                    <a:pt x="243" y="119"/>
                    <a:pt x="244" y="120"/>
                    <a:pt x="246" y="122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53" y="137"/>
                    <a:pt x="256" y="152"/>
                    <a:pt x="258" y="167"/>
                  </a:cubicBezTo>
                  <a:close/>
                  <a:moveTo>
                    <a:pt x="97" y="158"/>
                  </a:moveTo>
                  <a:cubicBezTo>
                    <a:pt x="99" y="150"/>
                    <a:pt x="102" y="141"/>
                    <a:pt x="106" y="133"/>
                  </a:cubicBezTo>
                  <a:cubicBezTo>
                    <a:pt x="103" y="141"/>
                    <a:pt x="100" y="150"/>
                    <a:pt x="97" y="158"/>
                  </a:cubicBezTo>
                  <a:close/>
                  <a:moveTo>
                    <a:pt x="240" y="111"/>
                  </a:moveTo>
                  <a:cubicBezTo>
                    <a:pt x="237" y="108"/>
                    <a:pt x="233" y="105"/>
                    <a:pt x="229" y="103"/>
                  </a:cubicBezTo>
                  <a:cubicBezTo>
                    <a:pt x="216" y="93"/>
                    <a:pt x="202" y="85"/>
                    <a:pt x="185" y="84"/>
                  </a:cubicBezTo>
                  <a:cubicBezTo>
                    <a:pt x="181" y="84"/>
                    <a:pt x="178" y="84"/>
                    <a:pt x="174" y="85"/>
                  </a:cubicBezTo>
                  <a:cubicBezTo>
                    <a:pt x="174" y="83"/>
                    <a:pt x="173" y="82"/>
                    <a:pt x="171" y="82"/>
                  </a:cubicBezTo>
                  <a:cubicBezTo>
                    <a:pt x="168" y="82"/>
                    <a:pt x="165" y="83"/>
                    <a:pt x="164" y="86"/>
                  </a:cubicBezTo>
                  <a:cubicBezTo>
                    <a:pt x="164" y="86"/>
                    <a:pt x="164" y="86"/>
                    <a:pt x="164" y="87"/>
                  </a:cubicBezTo>
                  <a:cubicBezTo>
                    <a:pt x="147" y="91"/>
                    <a:pt x="130" y="101"/>
                    <a:pt x="117" y="113"/>
                  </a:cubicBezTo>
                  <a:cubicBezTo>
                    <a:pt x="99" y="131"/>
                    <a:pt x="93" y="157"/>
                    <a:pt x="90" y="182"/>
                  </a:cubicBezTo>
                  <a:cubicBezTo>
                    <a:pt x="88" y="213"/>
                    <a:pt x="88" y="245"/>
                    <a:pt x="90" y="276"/>
                  </a:cubicBezTo>
                  <a:cubicBezTo>
                    <a:pt x="91" y="285"/>
                    <a:pt x="92" y="293"/>
                    <a:pt x="93" y="301"/>
                  </a:cubicBezTo>
                  <a:cubicBezTo>
                    <a:pt x="86" y="296"/>
                    <a:pt x="80" y="289"/>
                    <a:pt x="76" y="281"/>
                  </a:cubicBezTo>
                  <a:cubicBezTo>
                    <a:pt x="71" y="270"/>
                    <a:pt x="73" y="258"/>
                    <a:pt x="75" y="246"/>
                  </a:cubicBezTo>
                  <a:cubicBezTo>
                    <a:pt x="77" y="231"/>
                    <a:pt x="76" y="216"/>
                    <a:pt x="77" y="201"/>
                  </a:cubicBezTo>
                  <a:cubicBezTo>
                    <a:pt x="78" y="194"/>
                    <a:pt x="79" y="186"/>
                    <a:pt x="79" y="179"/>
                  </a:cubicBezTo>
                  <a:cubicBezTo>
                    <a:pt x="80" y="172"/>
                    <a:pt x="79" y="165"/>
                    <a:pt x="78" y="158"/>
                  </a:cubicBezTo>
                  <a:cubicBezTo>
                    <a:pt x="76" y="144"/>
                    <a:pt x="72" y="130"/>
                    <a:pt x="75" y="114"/>
                  </a:cubicBezTo>
                  <a:cubicBezTo>
                    <a:pt x="77" y="100"/>
                    <a:pt x="86" y="88"/>
                    <a:pt x="96" y="79"/>
                  </a:cubicBezTo>
                  <a:cubicBezTo>
                    <a:pt x="107" y="70"/>
                    <a:pt x="120" y="65"/>
                    <a:pt x="134" y="62"/>
                  </a:cubicBezTo>
                  <a:cubicBezTo>
                    <a:pt x="142" y="61"/>
                    <a:pt x="151" y="61"/>
                    <a:pt x="159" y="60"/>
                  </a:cubicBezTo>
                  <a:cubicBezTo>
                    <a:pt x="166" y="59"/>
                    <a:pt x="173" y="57"/>
                    <a:pt x="181" y="56"/>
                  </a:cubicBezTo>
                  <a:cubicBezTo>
                    <a:pt x="181" y="56"/>
                    <a:pt x="181" y="56"/>
                    <a:pt x="181" y="56"/>
                  </a:cubicBezTo>
                  <a:cubicBezTo>
                    <a:pt x="183" y="57"/>
                    <a:pt x="186" y="59"/>
                    <a:pt x="189" y="60"/>
                  </a:cubicBezTo>
                  <a:cubicBezTo>
                    <a:pt x="209" y="72"/>
                    <a:pt x="228" y="90"/>
                    <a:pt x="240" y="111"/>
                  </a:cubicBezTo>
                  <a:close/>
                  <a:moveTo>
                    <a:pt x="41" y="229"/>
                  </a:moveTo>
                  <a:cubicBezTo>
                    <a:pt x="39" y="243"/>
                    <a:pt x="39" y="257"/>
                    <a:pt x="38" y="272"/>
                  </a:cubicBezTo>
                  <a:cubicBezTo>
                    <a:pt x="38" y="272"/>
                    <a:pt x="38" y="272"/>
                    <a:pt x="38" y="272"/>
                  </a:cubicBezTo>
                  <a:cubicBezTo>
                    <a:pt x="39" y="275"/>
                    <a:pt x="39" y="278"/>
                    <a:pt x="40" y="280"/>
                  </a:cubicBezTo>
                  <a:cubicBezTo>
                    <a:pt x="33" y="277"/>
                    <a:pt x="24" y="275"/>
                    <a:pt x="29" y="266"/>
                  </a:cubicBezTo>
                  <a:cubicBezTo>
                    <a:pt x="29" y="266"/>
                    <a:pt x="29" y="266"/>
                    <a:pt x="29" y="266"/>
                  </a:cubicBezTo>
                  <a:cubicBezTo>
                    <a:pt x="33" y="262"/>
                    <a:pt x="36" y="256"/>
                    <a:pt x="36" y="250"/>
                  </a:cubicBezTo>
                  <a:cubicBezTo>
                    <a:pt x="36" y="243"/>
                    <a:pt x="34" y="237"/>
                    <a:pt x="34" y="231"/>
                  </a:cubicBezTo>
                  <a:cubicBezTo>
                    <a:pt x="34" y="222"/>
                    <a:pt x="36" y="213"/>
                    <a:pt x="37" y="204"/>
                  </a:cubicBezTo>
                  <a:cubicBezTo>
                    <a:pt x="40" y="189"/>
                    <a:pt x="39" y="174"/>
                    <a:pt x="42" y="160"/>
                  </a:cubicBezTo>
                  <a:cubicBezTo>
                    <a:pt x="43" y="169"/>
                    <a:pt x="44" y="178"/>
                    <a:pt x="44" y="187"/>
                  </a:cubicBezTo>
                  <a:cubicBezTo>
                    <a:pt x="44" y="188"/>
                    <a:pt x="44" y="189"/>
                    <a:pt x="44" y="190"/>
                  </a:cubicBezTo>
                  <a:cubicBezTo>
                    <a:pt x="44" y="190"/>
                    <a:pt x="44" y="190"/>
                    <a:pt x="44" y="190"/>
                  </a:cubicBezTo>
                  <a:cubicBezTo>
                    <a:pt x="44" y="203"/>
                    <a:pt x="42" y="216"/>
                    <a:pt x="41" y="229"/>
                  </a:cubicBezTo>
                  <a:close/>
                  <a:moveTo>
                    <a:pt x="15" y="266"/>
                  </a:moveTo>
                  <a:cubicBezTo>
                    <a:pt x="19" y="265"/>
                    <a:pt x="23" y="262"/>
                    <a:pt x="26" y="259"/>
                  </a:cubicBezTo>
                  <a:cubicBezTo>
                    <a:pt x="27" y="258"/>
                    <a:pt x="33" y="252"/>
                    <a:pt x="30" y="256"/>
                  </a:cubicBezTo>
                  <a:cubicBezTo>
                    <a:pt x="28" y="260"/>
                    <a:pt x="25" y="262"/>
                    <a:pt x="22" y="265"/>
                  </a:cubicBezTo>
                  <a:cubicBezTo>
                    <a:pt x="22" y="265"/>
                    <a:pt x="22" y="265"/>
                    <a:pt x="22" y="265"/>
                  </a:cubicBezTo>
                  <a:cubicBezTo>
                    <a:pt x="26" y="265"/>
                    <a:pt x="28" y="262"/>
                    <a:pt x="30" y="260"/>
                  </a:cubicBezTo>
                  <a:cubicBezTo>
                    <a:pt x="30" y="260"/>
                    <a:pt x="30" y="260"/>
                    <a:pt x="30" y="260"/>
                  </a:cubicBezTo>
                  <a:cubicBezTo>
                    <a:pt x="28" y="263"/>
                    <a:pt x="25" y="266"/>
                    <a:pt x="20" y="266"/>
                  </a:cubicBezTo>
                  <a:cubicBezTo>
                    <a:pt x="18" y="267"/>
                    <a:pt x="16" y="267"/>
                    <a:pt x="15" y="266"/>
                  </a:cubicBezTo>
                  <a:close/>
                  <a:moveTo>
                    <a:pt x="8" y="186"/>
                  </a:moveTo>
                  <a:cubicBezTo>
                    <a:pt x="8" y="186"/>
                    <a:pt x="8" y="186"/>
                    <a:pt x="9" y="186"/>
                  </a:cubicBezTo>
                  <a:cubicBezTo>
                    <a:pt x="13" y="183"/>
                    <a:pt x="19" y="182"/>
                    <a:pt x="24" y="180"/>
                  </a:cubicBezTo>
                  <a:cubicBezTo>
                    <a:pt x="26" y="179"/>
                    <a:pt x="29" y="178"/>
                    <a:pt x="31" y="177"/>
                  </a:cubicBezTo>
                  <a:cubicBezTo>
                    <a:pt x="32" y="176"/>
                    <a:pt x="34" y="175"/>
                    <a:pt x="36" y="175"/>
                  </a:cubicBezTo>
                  <a:cubicBezTo>
                    <a:pt x="34" y="175"/>
                    <a:pt x="33" y="176"/>
                    <a:pt x="32" y="177"/>
                  </a:cubicBezTo>
                  <a:cubicBezTo>
                    <a:pt x="25" y="182"/>
                    <a:pt x="15" y="184"/>
                    <a:pt x="8" y="190"/>
                  </a:cubicBezTo>
                  <a:cubicBezTo>
                    <a:pt x="8" y="189"/>
                    <a:pt x="8" y="188"/>
                    <a:pt x="8" y="186"/>
                  </a:cubicBezTo>
                  <a:close/>
                  <a:moveTo>
                    <a:pt x="45" y="69"/>
                  </a:moveTo>
                  <a:cubicBezTo>
                    <a:pt x="51" y="66"/>
                    <a:pt x="56" y="63"/>
                    <a:pt x="62" y="60"/>
                  </a:cubicBezTo>
                  <a:cubicBezTo>
                    <a:pt x="65" y="58"/>
                    <a:pt x="68" y="57"/>
                    <a:pt x="71" y="55"/>
                  </a:cubicBezTo>
                  <a:cubicBezTo>
                    <a:pt x="71" y="55"/>
                    <a:pt x="72" y="55"/>
                    <a:pt x="72" y="55"/>
                  </a:cubicBezTo>
                  <a:cubicBezTo>
                    <a:pt x="61" y="61"/>
                    <a:pt x="51" y="67"/>
                    <a:pt x="42" y="74"/>
                  </a:cubicBezTo>
                  <a:cubicBezTo>
                    <a:pt x="43" y="72"/>
                    <a:pt x="44" y="71"/>
                    <a:pt x="45" y="69"/>
                  </a:cubicBezTo>
                  <a:close/>
                  <a:moveTo>
                    <a:pt x="83" y="51"/>
                  </a:moveTo>
                  <a:cubicBezTo>
                    <a:pt x="82" y="52"/>
                    <a:pt x="81" y="52"/>
                    <a:pt x="80" y="53"/>
                  </a:cubicBezTo>
                  <a:cubicBezTo>
                    <a:pt x="76" y="55"/>
                    <a:pt x="72" y="57"/>
                    <a:pt x="67" y="60"/>
                  </a:cubicBezTo>
                  <a:cubicBezTo>
                    <a:pt x="60" y="64"/>
                    <a:pt x="52" y="68"/>
                    <a:pt x="44" y="73"/>
                  </a:cubicBezTo>
                  <a:cubicBezTo>
                    <a:pt x="45" y="73"/>
                    <a:pt x="45" y="72"/>
                    <a:pt x="45" y="72"/>
                  </a:cubicBezTo>
                  <a:cubicBezTo>
                    <a:pt x="49" y="69"/>
                    <a:pt x="53" y="67"/>
                    <a:pt x="57" y="64"/>
                  </a:cubicBezTo>
                  <a:cubicBezTo>
                    <a:pt x="64" y="60"/>
                    <a:pt x="72" y="57"/>
                    <a:pt x="78" y="52"/>
                  </a:cubicBezTo>
                  <a:cubicBezTo>
                    <a:pt x="80" y="52"/>
                    <a:pt x="82" y="51"/>
                    <a:pt x="83" y="51"/>
                  </a:cubicBezTo>
                  <a:close/>
                  <a:moveTo>
                    <a:pt x="40" y="77"/>
                  </a:moveTo>
                  <a:cubicBezTo>
                    <a:pt x="40" y="76"/>
                    <a:pt x="40" y="76"/>
                    <a:pt x="41" y="76"/>
                  </a:cubicBezTo>
                  <a:cubicBezTo>
                    <a:pt x="48" y="71"/>
                    <a:pt x="55" y="67"/>
                    <a:pt x="63" y="63"/>
                  </a:cubicBezTo>
                  <a:cubicBezTo>
                    <a:pt x="67" y="61"/>
                    <a:pt x="71" y="58"/>
                    <a:pt x="76" y="56"/>
                  </a:cubicBezTo>
                  <a:cubicBezTo>
                    <a:pt x="78" y="55"/>
                    <a:pt x="80" y="54"/>
                    <a:pt x="82" y="52"/>
                  </a:cubicBezTo>
                  <a:cubicBezTo>
                    <a:pt x="83" y="52"/>
                    <a:pt x="84" y="51"/>
                    <a:pt x="85" y="51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85" y="51"/>
                    <a:pt x="85" y="51"/>
                    <a:pt x="86" y="51"/>
                  </a:cubicBezTo>
                  <a:cubicBezTo>
                    <a:pt x="85" y="51"/>
                    <a:pt x="84" y="51"/>
                    <a:pt x="84" y="52"/>
                  </a:cubicBezTo>
                  <a:cubicBezTo>
                    <a:pt x="76" y="57"/>
                    <a:pt x="68" y="61"/>
                    <a:pt x="59" y="66"/>
                  </a:cubicBezTo>
                  <a:cubicBezTo>
                    <a:pt x="52" y="70"/>
                    <a:pt x="45" y="75"/>
                    <a:pt x="38" y="80"/>
                  </a:cubicBezTo>
                  <a:cubicBezTo>
                    <a:pt x="39" y="79"/>
                    <a:pt x="39" y="78"/>
                    <a:pt x="40" y="77"/>
                  </a:cubicBezTo>
                  <a:close/>
                  <a:moveTo>
                    <a:pt x="37" y="82"/>
                  </a:moveTo>
                  <a:cubicBezTo>
                    <a:pt x="41" y="80"/>
                    <a:pt x="44" y="78"/>
                    <a:pt x="48" y="76"/>
                  </a:cubicBezTo>
                  <a:cubicBezTo>
                    <a:pt x="53" y="73"/>
                    <a:pt x="59" y="71"/>
                    <a:pt x="63" y="68"/>
                  </a:cubicBezTo>
                  <a:cubicBezTo>
                    <a:pt x="66" y="67"/>
                    <a:pt x="68" y="65"/>
                    <a:pt x="70" y="64"/>
                  </a:cubicBezTo>
                  <a:cubicBezTo>
                    <a:pt x="68" y="66"/>
                    <a:pt x="66" y="68"/>
                    <a:pt x="64" y="70"/>
                  </a:cubicBezTo>
                  <a:cubicBezTo>
                    <a:pt x="55" y="75"/>
                    <a:pt x="46" y="80"/>
                    <a:pt x="36" y="84"/>
                  </a:cubicBezTo>
                  <a:cubicBezTo>
                    <a:pt x="36" y="83"/>
                    <a:pt x="36" y="83"/>
                    <a:pt x="37" y="82"/>
                  </a:cubicBezTo>
                  <a:close/>
                  <a:moveTo>
                    <a:pt x="105" y="11"/>
                  </a:moveTo>
                  <a:cubicBezTo>
                    <a:pt x="106" y="11"/>
                    <a:pt x="107" y="11"/>
                    <a:pt x="108" y="10"/>
                  </a:cubicBezTo>
                  <a:cubicBezTo>
                    <a:pt x="109" y="10"/>
                    <a:pt x="110" y="9"/>
                    <a:pt x="111" y="9"/>
                  </a:cubicBezTo>
                  <a:cubicBezTo>
                    <a:pt x="111" y="9"/>
                    <a:pt x="115" y="6"/>
                    <a:pt x="113" y="8"/>
                  </a:cubicBezTo>
                  <a:cubicBezTo>
                    <a:pt x="110" y="10"/>
                    <a:pt x="107" y="11"/>
                    <a:pt x="104" y="12"/>
                  </a:cubicBezTo>
                  <a:cubicBezTo>
                    <a:pt x="105" y="12"/>
                    <a:pt x="105" y="11"/>
                    <a:pt x="105" y="11"/>
                  </a:cubicBezTo>
                  <a:close/>
                  <a:moveTo>
                    <a:pt x="117" y="9"/>
                  </a:moveTo>
                  <a:cubicBezTo>
                    <a:pt x="117" y="9"/>
                    <a:pt x="117" y="9"/>
                    <a:pt x="117" y="9"/>
                  </a:cubicBezTo>
                  <a:cubicBezTo>
                    <a:pt x="114" y="10"/>
                    <a:pt x="112" y="11"/>
                    <a:pt x="109" y="12"/>
                  </a:cubicBezTo>
                  <a:cubicBezTo>
                    <a:pt x="108" y="12"/>
                    <a:pt x="107" y="13"/>
                    <a:pt x="105" y="13"/>
                  </a:cubicBezTo>
                  <a:cubicBezTo>
                    <a:pt x="105" y="13"/>
                    <a:pt x="104" y="14"/>
                    <a:pt x="103" y="14"/>
                  </a:cubicBezTo>
                  <a:cubicBezTo>
                    <a:pt x="103" y="14"/>
                    <a:pt x="103" y="14"/>
                    <a:pt x="104" y="13"/>
                  </a:cubicBezTo>
                  <a:cubicBezTo>
                    <a:pt x="107" y="12"/>
                    <a:pt x="112" y="10"/>
                    <a:pt x="115" y="8"/>
                  </a:cubicBezTo>
                  <a:cubicBezTo>
                    <a:pt x="115" y="8"/>
                    <a:pt x="116" y="8"/>
                    <a:pt x="117" y="9"/>
                  </a:cubicBezTo>
                  <a:close/>
                  <a:moveTo>
                    <a:pt x="103" y="14"/>
                  </a:moveTo>
                  <a:cubicBezTo>
                    <a:pt x="105" y="14"/>
                    <a:pt x="106" y="13"/>
                    <a:pt x="108" y="13"/>
                  </a:cubicBezTo>
                  <a:cubicBezTo>
                    <a:pt x="110" y="12"/>
                    <a:pt x="111" y="12"/>
                    <a:pt x="112" y="11"/>
                  </a:cubicBezTo>
                  <a:cubicBezTo>
                    <a:pt x="114" y="10"/>
                    <a:pt x="117" y="9"/>
                    <a:pt x="113" y="11"/>
                  </a:cubicBezTo>
                  <a:cubicBezTo>
                    <a:pt x="110" y="13"/>
                    <a:pt x="106" y="14"/>
                    <a:pt x="102" y="16"/>
                  </a:cubicBezTo>
                  <a:cubicBezTo>
                    <a:pt x="102" y="16"/>
                    <a:pt x="103" y="15"/>
                    <a:pt x="103" y="14"/>
                  </a:cubicBezTo>
                  <a:close/>
                  <a:moveTo>
                    <a:pt x="101" y="19"/>
                  </a:moveTo>
                  <a:cubicBezTo>
                    <a:pt x="103" y="18"/>
                    <a:pt x="105" y="17"/>
                    <a:pt x="107" y="16"/>
                  </a:cubicBezTo>
                  <a:cubicBezTo>
                    <a:pt x="106" y="17"/>
                    <a:pt x="106" y="18"/>
                    <a:pt x="105" y="19"/>
                  </a:cubicBezTo>
                  <a:cubicBezTo>
                    <a:pt x="103" y="20"/>
                    <a:pt x="101" y="20"/>
                    <a:pt x="100" y="21"/>
                  </a:cubicBezTo>
                  <a:cubicBezTo>
                    <a:pt x="100" y="20"/>
                    <a:pt x="100" y="19"/>
                    <a:pt x="101" y="19"/>
                  </a:cubicBezTo>
                  <a:close/>
                  <a:moveTo>
                    <a:pt x="119" y="12"/>
                  </a:moveTo>
                  <a:cubicBezTo>
                    <a:pt x="119" y="13"/>
                    <a:pt x="120" y="13"/>
                    <a:pt x="120" y="14"/>
                  </a:cubicBezTo>
                  <a:cubicBezTo>
                    <a:pt x="118" y="14"/>
                    <a:pt x="117" y="14"/>
                    <a:pt x="115" y="15"/>
                  </a:cubicBezTo>
                  <a:cubicBezTo>
                    <a:pt x="115" y="15"/>
                    <a:pt x="115" y="15"/>
                    <a:pt x="115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15"/>
                    <a:pt x="114" y="15"/>
                    <a:pt x="115" y="14"/>
                  </a:cubicBezTo>
                  <a:cubicBezTo>
                    <a:pt x="116" y="14"/>
                    <a:pt x="118" y="13"/>
                    <a:pt x="119" y="12"/>
                  </a:cubicBezTo>
                  <a:cubicBezTo>
                    <a:pt x="119" y="12"/>
                    <a:pt x="119" y="12"/>
                    <a:pt x="119" y="12"/>
                  </a:cubicBezTo>
                  <a:close/>
                  <a:moveTo>
                    <a:pt x="123" y="19"/>
                  </a:moveTo>
                  <a:cubicBezTo>
                    <a:pt x="122" y="19"/>
                    <a:pt x="122" y="18"/>
                    <a:pt x="122" y="18"/>
                  </a:cubicBezTo>
                  <a:cubicBezTo>
                    <a:pt x="122" y="18"/>
                    <a:pt x="122" y="18"/>
                    <a:pt x="122" y="18"/>
                  </a:cubicBezTo>
                  <a:cubicBezTo>
                    <a:pt x="120" y="17"/>
                    <a:pt x="119" y="16"/>
                    <a:pt x="121" y="15"/>
                  </a:cubicBezTo>
                  <a:cubicBezTo>
                    <a:pt x="121" y="16"/>
                    <a:pt x="122" y="17"/>
                    <a:pt x="123" y="19"/>
                  </a:cubicBezTo>
                  <a:close/>
                  <a:moveTo>
                    <a:pt x="142" y="40"/>
                  </a:moveTo>
                  <a:cubicBezTo>
                    <a:pt x="141" y="40"/>
                    <a:pt x="140" y="40"/>
                    <a:pt x="139" y="40"/>
                  </a:cubicBezTo>
                  <a:cubicBezTo>
                    <a:pt x="139" y="40"/>
                    <a:pt x="139" y="39"/>
                    <a:pt x="139" y="39"/>
                  </a:cubicBezTo>
                  <a:cubicBezTo>
                    <a:pt x="142" y="38"/>
                    <a:pt x="145" y="37"/>
                    <a:pt x="148" y="37"/>
                  </a:cubicBezTo>
                  <a:cubicBezTo>
                    <a:pt x="148" y="37"/>
                    <a:pt x="145" y="39"/>
                    <a:pt x="144" y="39"/>
                  </a:cubicBezTo>
                  <a:cubicBezTo>
                    <a:pt x="144" y="39"/>
                    <a:pt x="143" y="40"/>
                    <a:pt x="142" y="40"/>
                  </a:cubicBezTo>
                  <a:close/>
                  <a:moveTo>
                    <a:pt x="105" y="44"/>
                  </a:moveTo>
                  <a:cubicBezTo>
                    <a:pt x="105" y="37"/>
                    <a:pt x="103" y="23"/>
                    <a:pt x="110" y="18"/>
                  </a:cubicBezTo>
                  <a:cubicBezTo>
                    <a:pt x="114" y="15"/>
                    <a:pt x="121" y="22"/>
                    <a:pt x="125" y="24"/>
                  </a:cubicBezTo>
                  <a:cubicBezTo>
                    <a:pt x="131" y="28"/>
                    <a:pt x="137" y="32"/>
                    <a:pt x="136" y="40"/>
                  </a:cubicBezTo>
                  <a:cubicBezTo>
                    <a:pt x="126" y="39"/>
                    <a:pt x="115" y="41"/>
                    <a:pt x="105" y="44"/>
                  </a:cubicBezTo>
                  <a:close/>
                  <a:moveTo>
                    <a:pt x="92" y="42"/>
                  </a:moveTo>
                  <a:cubicBezTo>
                    <a:pt x="94" y="41"/>
                    <a:pt x="96" y="40"/>
                    <a:pt x="98" y="39"/>
                  </a:cubicBezTo>
                  <a:cubicBezTo>
                    <a:pt x="98" y="40"/>
                    <a:pt x="98" y="41"/>
                    <a:pt x="98" y="41"/>
                  </a:cubicBezTo>
                  <a:cubicBezTo>
                    <a:pt x="97" y="42"/>
                    <a:pt x="96" y="42"/>
                    <a:pt x="96" y="43"/>
                  </a:cubicBezTo>
                  <a:cubicBezTo>
                    <a:pt x="95" y="43"/>
                    <a:pt x="94" y="44"/>
                    <a:pt x="93" y="44"/>
                  </a:cubicBezTo>
                  <a:cubicBezTo>
                    <a:pt x="92" y="43"/>
                    <a:pt x="92" y="43"/>
                    <a:pt x="92" y="42"/>
                  </a:cubicBezTo>
                  <a:close/>
                  <a:moveTo>
                    <a:pt x="92" y="41"/>
                  </a:moveTo>
                  <a:cubicBezTo>
                    <a:pt x="92" y="40"/>
                    <a:pt x="92" y="39"/>
                    <a:pt x="92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93" y="38"/>
                    <a:pt x="94" y="38"/>
                    <a:pt x="95" y="38"/>
                  </a:cubicBezTo>
                  <a:cubicBezTo>
                    <a:pt x="95" y="37"/>
                    <a:pt x="101" y="36"/>
                    <a:pt x="98" y="37"/>
                  </a:cubicBezTo>
                  <a:cubicBezTo>
                    <a:pt x="96" y="39"/>
                    <a:pt x="94" y="40"/>
                    <a:pt x="92" y="41"/>
                  </a:cubicBezTo>
                  <a:close/>
                  <a:moveTo>
                    <a:pt x="94" y="37"/>
                  </a:moveTo>
                  <a:cubicBezTo>
                    <a:pt x="95" y="37"/>
                    <a:pt x="96" y="36"/>
                    <a:pt x="96" y="36"/>
                  </a:cubicBezTo>
                  <a:cubicBezTo>
                    <a:pt x="94" y="37"/>
                    <a:pt x="92" y="39"/>
                    <a:pt x="94" y="37"/>
                  </a:cubicBezTo>
                  <a:close/>
                  <a:moveTo>
                    <a:pt x="92" y="38"/>
                  </a:moveTo>
                  <a:cubicBezTo>
                    <a:pt x="92" y="37"/>
                    <a:pt x="92" y="36"/>
                    <a:pt x="92" y="36"/>
                  </a:cubicBezTo>
                  <a:cubicBezTo>
                    <a:pt x="93" y="35"/>
                    <a:pt x="94" y="35"/>
                    <a:pt x="94" y="35"/>
                  </a:cubicBezTo>
                  <a:cubicBezTo>
                    <a:pt x="95" y="34"/>
                    <a:pt x="103" y="31"/>
                    <a:pt x="99" y="34"/>
                  </a:cubicBezTo>
                  <a:cubicBezTo>
                    <a:pt x="97" y="36"/>
                    <a:pt x="94" y="36"/>
                    <a:pt x="92" y="38"/>
                  </a:cubicBezTo>
                  <a:close/>
                  <a:moveTo>
                    <a:pt x="93" y="49"/>
                  </a:moveTo>
                  <a:cubicBezTo>
                    <a:pt x="93" y="47"/>
                    <a:pt x="93" y="46"/>
                    <a:pt x="93" y="45"/>
                  </a:cubicBezTo>
                  <a:cubicBezTo>
                    <a:pt x="94" y="45"/>
                    <a:pt x="95" y="44"/>
                    <a:pt x="97" y="44"/>
                  </a:cubicBezTo>
                  <a:cubicBezTo>
                    <a:pt x="98" y="44"/>
                    <a:pt x="99" y="44"/>
                    <a:pt x="100" y="44"/>
                  </a:cubicBezTo>
                  <a:cubicBezTo>
                    <a:pt x="99" y="45"/>
                    <a:pt x="98" y="45"/>
                    <a:pt x="97" y="46"/>
                  </a:cubicBezTo>
                  <a:cubicBezTo>
                    <a:pt x="96" y="46"/>
                    <a:pt x="95" y="47"/>
                    <a:pt x="94" y="48"/>
                  </a:cubicBezTo>
                  <a:cubicBezTo>
                    <a:pt x="94" y="48"/>
                    <a:pt x="94" y="48"/>
                    <a:pt x="94" y="48"/>
                  </a:cubicBezTo>
                  <a:cubicBezTo>
                    <a:pt x="94" y="48"/>
                    <a:pt x="94" y="48"/>
                    <a:pt x="93" y="49"/>
                  </a:cubicBezTo>
                  <a:close/>
                  <a:moveTo>
                    <a:pt x="99" y="46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100" y="45"/>
                    <a:pt x="101" y="44"/>
                    <a:pt x="102" y="43"/>
                  </a:cubicBezTo>
                  <a:cubicBezTo>
                    <a:pt x="102" y="43"/>
                    <a:pt x="102" y="42"/>
                    <a:pt x="101" y="42"/>
                  </a:cubicBezTo>
                  <a:cubicBezTo>
                    <a:pt x="100" y="42"/>
                    <a:pt x="99" y="42"/>
                    <a:pt x="98" y="43"/>
                  </a:cubicBezTo>
                  <a:cubicBezTo>
                    <a:pt x="97" y="43"/>
                    <a:pt x="91" y="46"/>
                    <a:pt x="94" y="44"/>
                  </a:cubicBezTo>
                  <a:cubicBezTo>
                    <a:pt x="97" y="43"/>
                    <a:pt x="100" y="42"/>
                    <a:pt x="101" y="39"/>
                  </a:cubicBezTo>
                  <a:cubicBezTo>
                    <a:pt x="101" y="39"/>
                    <a:pt x="100" y="38"/>
                    <a:pt x="100" y="38"/>
                  </a:cubicBezTo>
                  <a:cubicBezTo>
                    <a:pt x="98" y="38"/>
                    <a:pt x="96" y="39"/>
                    <a:pt x="95" y="40"/>
                  </a:cubicBezTo>
                  <a:cubicBezTo>
                    <a:pt x="97" y="38"/>
                    <a:pt x="100" y="38"/>
                    <a:pt x="102" y="35"/>
                  </a:cubicBezTo>
                  <a:cubicBezTo>
                    <a:pt x="102" y="35"/>
                    <a:pt x="101" y="34"/>
                    <a:pt x="101" y="34"/>
                  </a:cubicBezTo>
                  <a:cubicBezTo>
                    <a:pt x="100" y="35"/>
                    <a:pt x="99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9" y="34"/>
                    <a:pt x="101" y="33"/>
                    <a:pt x="102" y="32"/>
                  </a:cubicBezTo>
                  <a:cubicBezTo>
                    <a:pt x="102" y="32"/>
                    <a:pt x="101" y="31"/>
                    <a:pt x="101" y="32"/>
                  </a:cubicBezTo>
                  <a:cubicBezTo>
                    <a:pt x="100" y="32"/>
                    <a:pt x="98" y="32"/>
                    <a:pt x="97" y="33"/>
                  </a:cubicBezTo>
                  <a:cubicBezTo>
                    <a:pt x="95" y="34"/>
                    <a:pt x="90" y="36"/>
                    <a:pt x="95" y="33"/>
                  </a:cubicBezTo>
                  <a:cubicBezTo>
                    <a:pt x="97" y="31"/>
                    <a:pt x="100" y="30"/>
                    <a:pt x="102" y="28"/>
                  </a:cubicBezTo>
                  <a:cubicBezTo>
                    <a:pt x="102" y="27"/>
                    <a:pt x="102" y="27"/>
                    <a:pt x="101" y="27"/>
                  </a:cubicBezTo>
                  <a:cubicBezTo>
                    <a:pt x="100" y="27"/>
                    <a:pt x="100" y="27"/>
                    <a:pt x="99" y="28"/>
                  </a:cubicBezTo>
                  <a:cubicBezTo>
                    <a:pt x="98" y="28"/>
                    <a:pt x="96" y="29"/>
                    <a:pt x="94" y="30"/>
                  </a:cubicBezTo>
                  <a:cubicBezTo>
                    <a:pt x="94" y="29"/>
                    <a:pt x="94" y="29"/>
                    <a:pt x="95" y="28"/>
                  </a:cubicBezTo>
                  <a:cubicBezTo>
                    <a:pt x="97" y="27"/>
                    <a:pt x="101" y="26"/>
                    <a:pt x="103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1" y="23"/>
                    <a:pt x="100" y="24"/>
                    <a:pt x="99" y="24"/>
                  </a:cubicBezTo>
                  <a:cubicBezTo>
                    <a:pt x="98" y="24"/>
                    <a:pt x="97" y="25"/>
                    <a:pt x="97" y="25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99" y="23"/>
                    <a:pt x="102" y="22"/>
                    <a:pt x="104" y="21"/>
                  </a:cubicBezTo>
                  <a:cubicBezTo>
                    <a:pt x="101" y="28"/>
                    <a:pt x="102" y="39"/>
                    <a:pt x="102" y="44"/>
                  </a:cubicBezTo>
                  <a:cubicBezTo>
                    <a:pt x="102" y="44"/>
                    <a:pt x="102" y="45"/>
                    <a:pt x="102" y="45"/>
                  </a:cubicBezTo>
                  <a:cubicBezTo>
                    <a:pt x="101" y="45"/>
                    <a:pt x="100" y="46"/>
                    <a:pt x="99" y="46"/>
                  </a:cubicBezTo>
                  <a:close/>
                  <a:moveTo>
                    <a:pt x="118" y="16"/>
                  </a:moveTo>
                  <a:cubicBezTo>
                    <a:pt x="117" y="16"/>
                    <a:pt x="116" y="16"/>
                    <a:pt x="116" y="15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117" y="15"/>
                    <a:pt x="118" y="15"/>
                    <a:pt x="119" y="15"/>
                  </a:cubicBezTo>
                  <a:cubicBezTo>
                    <a:pt x="118" y="16"/>
                    <a:pt x="118" y="16"/>
                    <a:pt x="118" y="16"/>
                  </a:cubicBezTo>
                  <a:close/>
                  <a:moveTo>
                    <a:pt x="139" y="36"/>
                  </a:moveTo>
                  <a:cubicBezTo>
                    <a:pt x="141" y="35"/>
                    <a:pt x="144" y="34"/>
                    <a:pt x="146" y="34"/>
                  </a:cubicBezTo>
                  <a:cubicBezTo>
                    <a:pt x="146" y="34"/>
                    <a:pt x="144" y="35"/>
                    <a:pt x="144" y="36"/>
                  </a:cubicBezTo>
                  <a:cubicBezTo>
                    <a:pt x="143" y="36"/>
                    <a:pt x="142" y="36"/>
                    <a:pt x="141" y="37"/>
                  </a:cubicBezTo>
                  <a:cubicBezTo>
                    <a:pt x="140" y="37"/>
                    <a:pt x="140" y="37"/>
                    <a:pt x="139" y="38"/>
                  </a:cubicBezTo>
                  <a:cubicBezTo>
                    <a:pt x="139" y="37"/>
                    <a:pt x="139" y="36"/>
                    <a:pt x="139" y="36"/>
                  </a:cubicBezTo>
                  <a:close/>
                  <a:moveTo>
                    <a:pt x="138" y="32"/>
                  </a:moveTo>
                  <a:cubicBezTo>
                    <a:pt x="138" y="32"/>
                    <a:pt x="139" y="32"/>
                    <a:pt x="139" y="32"/>
                  </a:cubicBezTo>
                  <a:cubicBezTo>
                    <a:pt x="140" y="32"/>
                    <a:pt x="144" y="31"/>
                    <a:pt x="144" y="30"/>
                  </a:cubicBezTo>
                  <a:cubicBezTo>
                    <a:pt x="144" y="32"/>
                    <a:pt x="141" y="33"/>
                    <a:pt x="139" y="34"/>
                  </a:cubicBezTo>
                  <a:cubicBezTo>
                    <a:pt x="138" y="34"/>
                    <a:pt x="138" y="33"/>
                    <a:pt x="138" y="32"/>
                  </a:cubicBezTo>
                  <a:close/>
                  <a:moveTo>
                    <a:pt x="137" y="32"/>
                  </a:moveTo>
                  <a:cubicBezTo>
                    <a:pt x="137" y="32"/>
                    <a:pt x="137" y="32"/>
                    <a:pt x="137" y="31"/>
                  </a:cubicBezTo>
                  <a:cubicBezTo>
                    <a:pt x="138" y="31"/>
                    <a:pt x="139" y="30"/>
                    <a:pt x="139" y="30"/>
                  </a:cubicBezTo>
                  <a:cubicBezTo>
                    <a:pt x="140" y="29"/>
                    <a:pt x="140" y="29"/>
                    <a:pt x="141" y="29"/>
                  </a:cubicBezTo>
                  <a:cubicBezTo>
                    <a:pt x="142" y="29"/>
                    <a:pt x="143" y="29"/>
                    <a:pt x="144" y="30"/>
                  </a:cubicBezTo>
                  <a:cubicBezTo>
                    <a:pt x="142" y="30"/>
                    <a:pt x="140" y="31"/>
                    <a:pt x="137" y="32"/>
                  </a:cubicBezTo>
                  <a:close/>
                  <a:moveTo>
                    <a:pt x="140" y="28"/>
                  </a:moveTo>
                  <a:cubicBezTo>
                    <a:pt x="139" y="29"/>
                    <a:pt x="138" y="30"/>
                    <a:pt x="137" y="30"/>
                  </a:cubicBezTo>
                  <a:cubicBezTo>
                    <a:pt x="137" y="30"/>
                    <a:pt x="137" y="30"/>
                    <a:pt x="137" y="31"/>
                  </a:cubicBezTo>
                  <a:cubicBezTo>
                    <a:pt x="136" y="30"/>
                    <a:pt x="136" y="30"/>
                    <a:pt x="136" y="29"/>
                  </a:cubicBezTo>
                  <a:cubicBezTo>
                    <a:pt x="137" y="29"/>
                    <a:pt x="138" y="29"/>
                    <a:pt x="140" y="28"/>
                  </a:cubicBezTo>
                  <a:cubicBezTo>
                    <a:pt x="140" y="28"/>
                    <a:pt x="140" y="28"/>
                    <a:pt x="140" y="28"/>
                  </a:cubicBezTo>
                  <a:close/>
                  <a:moveTo>
                    <a:pt x="117" y="13"/>
                  </a:moveTo>
                  <a:cubicBezTo>
                    <a:pt x="115" y="13"/>
                    <a:pt x="114" y="14"/>
                    <a:pt x="113" y="15"/>
                  </a:cubicBezTo>
                  <a:cubicBezTo>
                    <a:pt x="112" y="15"/>
                    <a:pt x="112" y="15"/>
                    <a:pt x="112" y="15"/>
                  </a:cubicBezTo>
                  <a:cubicBezTo>
                    <a:pt x="111" y="15"/>
                    <a:pt x="111" y="15"/>
                    <a:pt x="110" y="15"/>
                  </a:cubicBezTo>
                  <a:cubicBezTo>
                    <a:pt x="111" y="14"/>
                    <a:pt x="112" y="14"/>
                    <a:pt x="113" y="14"/>
                  </a:cubicBezTo>
                  <a:cubicBezTo>
                    <a:pt x="114" y="13"/>
                    <a:pt x="115" y="13"/>
                    <a:pt x="116" y="13"/>
                  </a:cubicBezTo>
                  <a:cubicBezTo>
                    <a:pt x="116" y="13"/>
                    <a:pt x="117" y="12"/>
                    <a:pt x="117" y="12"/>
                  </a:cubicBezTo>
                  <a:cubicBezTo>
                    <a:pt x="117" y="12"/>
                    <a:pt x="117" y="12"/>
                    <a:pt x="117" y="13"/>
                  </a:cubicBezTo>
                  <a:close/>
                  <a:moveTo>
                    <a:pt x="99" y="22"/>
                  </a:moveTo>
                  <a:cubicBezTo>
                    <a:pt x="100" y="21"/>
                    <a:pt x="101" y="21"/>
                    <a:pt x="102" y="20"/>
                  </a:cubicBezTo>
                  <a:cubicBezTo>
                    <a:pt x="106" y="19"/>
                    <a:pt x="103" y="21"/>
                    <a:pt x="102" y="21"/>
                  </a:cubicBezTo>
                  <a:cubicBezTo>
                    <a:pt x="101" y="22"/>
                    <a:pt x="99" y="23"/>
                    <a:pt x="98" y="24"/>
                  </a:cubicBezTo>
                  <a:cubicBezTo>
                    <a:pt x="98" y="23"/>
                    <a:pt x="99" y="22"/>
                    <a:pt x="99" y="22"/>
                  </a:cubicBezTo>
                  <a:close/>
                  <a:moveTo>
                    <a:pt x="96" y="26"/>
                  </a:moveTo>
                  <a:cubicBezTo>
                    <a:pt x="97" y="26"/>
                    <a:pt x="98" y="26"/>
                    <a:pt x="98" y="25"/>
                  </a:cubicBezTo>
                  <a:cubicBezTo>
                    <a:pt x="101" y="24"/>
                    <a:pt x="102" y="23"/>
                    <a:pt x="99" y="25"/>
                  </a:cubicBezTo>
                  <a:cubicBezTo>
                    <a:pt x="98" y="26"/>
                    <a:pt x="97" y="27"/>
                    <a:pt x="95" y="28"/>
                  </a:cubicBezTo>
                  <a:cubicBezTo>
                    <a:pt x="95" y="27"/>
                    <a:pt x="96" y="27"/>
                    <a:pt x="96" y="26"/>
                  </a:cubicBezTo>
                  <a:close/>
                  <a:moveTo>
                    <a:pt x="94" y="31"/>
                  </a:moveTo>
                  <a:cubicBezTo>
                    <a:pt x="95" y="31"/>
                    <a:pt x="96" y="30"/>
                    <a:pt x="96" y="30"/>
                  </a:cubicBezTo>
                  <a:cubicBezTo>
                    <a:pt x="97" y="29"/>
                    <a:pt x="98" y="29"/>
                    <a:pt x="100" y="29"/>
                  </a:cubicBezTo>
                  <a:cubicBezTo>
                    <a:pt x="97" y="31"/>
                    <a:pt x="94" y="32"/>
                    <a:pt x="92" y="34"/>
                  </a:cubicBezTo>
                  <a:cubicBezTo>
                    <a:pt x="92" y="33"/>
                    <a:pt x="93" y="32"/>
                    <a:pt x="93" y="31"/>
                  </a:cubicBezTo>
                  <a:cubicBezTo>
                    <a:pt x="93" y="31"/>
                    <a:pt x="94" y="31"/>
                    <a:pt x="94" y="31"/>
                  </a:cubicBezTo>
                  <a:close/>
                  <a:moveTo>
                    <a:pt x="38" y="168"/>
                  </a:moveTo>
                  <a:cubicBezTo>
                    <a:pt x="33" y="171"/>
                    <a:pt x="29" y="173"/>
                    <a:pt x="24" y="175"/>
                  </a:cubicBezTo>
                  <a:cubicBezTo>
                    <a:pt x="22" y="177"/>
                    <a:pt x="19" y="178"/>
                    <a:pt x="17" y="179"/>
                  </a:cubicBezTo>
                  <a:cubicBezTo>
                    <a:pt x="15" y="180"/>
                    <a:pt x="14" y="181"/>
                    <a:pt x="13" y="181"/>
                  </a:cubicBezTo>
                  <a:cubicBezTo>
                    <a:pt x="12" y="182"/>
                    <a:pt x="7" y="185"/>
                    <a:pt x="12" y="182"/>
                  </a:cubicBezTo>
                  <a:cubicBezTo>
                    <a:pt x="17" y="178"/>
                    <a:pt x="22" y="175"/>
                    <a:pt x="28" y="171"/>
                  </a:cubicBezTo>
                  <a:cubicBezTo>
                    <a:pt x="31" y="169"/>
                    <a:pt x="35" y="167"/>
                    <a:pt x="38" y="164"/>
                  </a:cubicBezTo>
                  <a:cubicBezTo>
                    <a:pt x="38" y="166"/>
                    <a:pt x="38" y="167"/>
                    <a:pt x="38" y="168"/>
                  </a:cubicBezTo>
                  <a:close/>
                  <a:moveTo>
                    <a:pt x="9" y="179"/>
                  </a:moveTo>
                  <a:cubicBezTo>
                    <a:pt x="15" y="177"/>
                    <a:pt x="20" y="174"/>
                    <a:pt x="25" y="171"/>
                  </a:cubicBezTo>
                  <a:cubicBezTo>
                    <a:pt x="27" y="170"/>
                    <a:pt x="30" y="168"/>
                    <a:pt x="32" y="167"/>
                  </a:cubicBezTo>
                  <a:cubicBezTo>
                    <a:pt x="33" y="167"/>
                    <a:pt x="33" y="167"/>
                    <a:pt x="34" y="166"/>
                  </a:cubicBezTo>
                  <a:cubicBezTo>
                    <a:pt x="25" y="172"/>
                    <a:pt x="16" y="177"/>
                    <a:pt x="9" y="183"/>
                  </a:cubicBezTo>
                  <a:cubicBezTo>
                    <a:pt x="9" y="182"/>
                    <a:pt x="9" y="181"/>
                    <a:pt x="9" y="179"/>
                  </a:cubicBezTo>
                  <a:close/>
                  <a:moveTo>
                    <a:pt x="39" y="163"/>
                  </a:moveTo>
                  <a:cubicBezTo>
                    <a:pt x="34" y="166"/>
                    <a:pt x="29" y="168"/>
                    <a:pt x="24" y="171"/>
                  </a:cubicBezTo>
                  <a:cubicBezTo>
                    <a:pt x="22" y="172"/>
                    <a:pt x="19" y="173"/>
                    <a:pt x="17" y="175"/>
                  </a:cubicBezTo>
                  <a:cubicBezTo>
                    <a:pt x="15" y="176"/>
                    <a:pt x="13" y="176"/>
                    <a:pt x="12" y="177"/>
                  </a:cubicBezTo>
                  <a:cubicBezTo>
                    <a:pt x="8" y="179"/>
                    <a:pt x="12" y="177"/>
                    <a:pt x="13" y="177"/>
                  </a:cubicBezTo>
                  <a:cubicBezTo>
                    <a:pt x="21" y="170"/>
                    <a:pt x="31" y="165"/>
                    <a:pt x="40" y="159"/>
                  </a:cubicBezTo>
                  <a:cubicBezTo>
                    <a:pt x="39" y="160"/>
                    <a:pt x="39" y="161"/>
                    <a:pt x="39" y="163"/>
                  </a:cubicBezTo>
                  <a:close/>
                  <a:moveTo>
                    <a:pt x="40" y="158"/>
                  </a:moveTo>
                  <a:cubicBezTo>
                    <a:pt x="33" y="162"/>
                    <a:pt x="25" y="165"/>
                    <a:pt x="18" y="169"/>
                  </a:cubicBezTo>
                  <a:cubicBezTo>
                    <a:pt x="16" y="170"/>
                    <a:pt x="14" y="171"/>
                    <a:pt x="12" y="172"/>
                  </a:cubicBezTo>
                  <a:cubicBezTo>
                    <a:pt x="13" y="172"/>
                    <a:pt x="13" y="172"/>
                    <a:pt x="13" y="172"/>
                  </a:cubicBezTo>
                  <a:cubicBezTo>
                    <a:pt x="17" y="169"/>
                    <a:pt x="21" y="167"/>
                    <a:pt x="25" y="164"/>
                  </a:cubicBezTo>
                  <a:cubicBezTo>
                    <a:pt x="28" y="162"/>
                    <a:pt x="30" y="160"/>
                    <a:pt x="33" y="159"/>
                  </a:cubicBezTo>
                  <a:cubicBezTo>
                    <a:pt x="36" y="157"/>
                    <a:pt x="39" y="155"/>
                    <a:pt x="41" y="153"/>
                  </a:cubicBezTo>
                  <a:cubicBezTo>
                    <a:pt x="41" y="155"/>
                    <a:pt x="40" y="156"/>
                    <a:pt x="40" y="158"/>
                  </a:cubicBezTo>
                  <a:close/>
                  <a:moveTo>
                    <a:pt x="11" y="171"/>
                  </a:moveTo>
                  <a:cubicBezTo>
                    <a:pt x="16" y="169"/>
                    <a:pt x="21" y="166"/>
                    <a:pt x="26" y="163"/>
                  </a:cubicBezTo>
                  <a:cubicBezTo>
                    <a:pt x="25" y="163"/>
                    <a:pt x="25" y="163"/>
                    <a:pt x="25" y="164"/>
                  </a:cubicBezTo>
                  <a:cubicBezTo>
                    <a:pt x="20" y="167"/>
                    <a:pt x="14" y="169"/>
                    <a:pt x="10" y="173"/>
                  </a:cubicBezTo>
                  <a:cubicBezTo>
                    <a:pt x="10" y="173"/>
                    <a:pt x="10" y="172"/>
                    <a:pt x="11" y="171"/>
                  </a:cubicBezTo>
                  <a:close/>
                  <a:moveTo>
                    <a:pt x="13" y="158"/>
                  </a:moveTo>
                  <a:cubicBezTo>
                    <a:pt x="13" y="158"/>
                    <a:pt x="14" y="158"/>
                    <a:pt x="14" y="158"/>
                  </a:cubicBezTo>
                  <a:cubicBezTo>
                    <a:pt x="14" y="158"/>
                    <a:pt x="14" y="158"/>
                    <a:pt x="15" y="158"/>
                  </a:cubicBezTo>
                  <a:cubicBezTo>
                    <a:pt x="19" y="156"/>
                    <a:pt x="22" y="154"/>
                    <a:pt x="26" y="151"/>
                  </a:cubicBezTo>
                  <a:cubicBezTo>
                    <a:pt x="29" y="150"/>
                    <a:pt x="33" y="149"/>
                    <a:pt x="36" y="147"/>
                  </a:cubicBezTo>
                  <a:cubicBezTo>
                    <a:pt x="32" y="150"/>
                    <a:pt x="28" y="152"/>
                    <a:pt x="25" y="154"/>
                  </a:cubicBezTo>
                  <a:cubicBezTo>
                    <a:pt x="20" y="157"/>
                    <a:pt x="16" y="159"/>
                    <a:pt x="12" y="162"/>
                  </a:cubicBezTo>
                  <a:cubicBezTo>
                    <a:pt x="13" y="161"/>
                    <a:pt x="13" y="160"/>
                    <a:pt x="13" y="158"/>
                  </a:cubicBezTo>
                  <a:close/>
                  <a:moveTo>
                    <a:pt x="14" y="153"/>
                  </a:moveTo>
                  <a:cubicBezTo>
                    <a:pt x="15" y="153"/>
                    <a:pt x="15" y="153"/>
                    <a:pt x="15" y="153"/>
                  </a:cubicBezTo>
                  <a:cubicBezTo>
                    <a:pt x="17" y="151"/>
                    <a:pt x="18" y="150"/>
                    <a:pt x="20" y="149"/>
                  </a:cubicBezTo>
                  <a:cubicBezTo>
                    <a:pt x="22" y="148"/>
                    <a:pt x="24" y="147"/>
                    <a:pt x="26" y="146"/>
                  </a:cubicBezTo>
                  <a:cubicBezTo>
                    <a:pt x="31" y="143"/>
                    <a:pt x="36" y="139"/>
                    <a:pt x="41" y="136"/>
                  </a:cubicBezTo>
                  <a:cubicBezTo>
                    <a:pt x="41" y="137"/>
                    <a:pt x="41" y="138"/>
                    <a:pt x="41" y="139"/>
                  </a:cubicBezTo>
                  <a:cubicBezTo>
                    <a:pt x="37" y="140"/>
                    <a:pt x="33" y="143"/>
                    <a:pt x="29" y="145"/>
                  </a:cubicBezTo>
                  <a:cubicBezTo>
                    <a:pt x="25" y="148"/>
                    <a:pt x="20" y="150"/>
                    <a:pt x="16" y="153"/>
                  </a:cubicBezTo>
                  <a:cubicBezTo>
                    <a:pt x="15" y="153"/>
                    <a:pt x="15" y="153"/>
                    <a:pt x="14" y="154"/>
                  </a:cubicBezTo>
                  <a:cubicBezTo>
                    <a:pt x="14" y="154"/>
                    <a:pt x="14" y="153"/>
                    <a:pt x="14" y="153"/>
                  </a:cubicBezTo>
                  <a:close/>
                  <a:moveTo>
                    <a:pt x="16" y="146"/>
                  </a:moveTo>
                  <a:cubicBezTo>
                    <a:pt x="16" y="146"/>
                    <a:pt x="16" y="145"/>
                    <a:pt x="16" y="145"/>
                  </a:cubicBezTo>
                  <a:cubicBezTo>
                    <a:pt x="17" y="145"/>
                    <a:pt x="19" y="144"/>
                    <a:pt x="19" y="143"/>
                  </a:cubicBezTo>
                  <a:cubicBezTo>
                    <a:pt x="23" y="140"/>
                    <a:pt x="27" y="138"/>
                    <a:pt x="32" y="136"/>
                  </a:cubicBezTo>
                  <a:cubicBezTo>
                    <a:pt x="35" y="134"/>
                    <a:pt x="38" y="132"/>
                    <a:pt x="41" y="129"/>
                  </a:cubicBezTo>
                  <a:cubicBezTo>
                    <a:pt x="41" y="130"/>
                    <a:pt x="41" y="131"/>
                    <a:pt x="41" y="132"/>
                  </a:cubicBezTo>
                  <a:cubicBezTo>
                    <a:pt x="37" y="134"/>
                    <a:pt x="32" y="136"/>
                    <a:pt x="28" y="139"/>
                  </a:cubicBezTo>
                  <a:cubicBezTo>
                    <a:pt x="26" y="140"/>
                    <a:pt x="24" y="141"/>
                    <a:pt x="21" y="143"/>
                  </a:cubicBezTo>
                  <a:cubicBezTo>
                    <a:pt x="21" y="143"/>
                    <a:pt x="20" y="144"/>
                    <a:pt x="19" y="144"/>
                  </a:cubicBezTo>
                  <a:cubicBezTo>
                    <a:pt x="18" y="145"/>
                    <a:pt x="17" y="146"/>
                    <a:pt x="16" y="146"/>
                  </a:cubicBezTo>
                  <a:cubicBezTo>
                    <a:pt x="16" y="146"/>
                    <a:pt x="16" y="146"/>
                    <a:pt x="16" y="146"/>
                  </a:cubicBezTo>
                  <a:close/>
                  <a:moveTo>
                    <a:pt x="42" y="116"/>
                  </a:moveTo>
                  <a:cubicBezTo>
                    <a:pt x="42" y="116"/>
                    <a:pt x="42" y="115"/>
                    <a:pt x="42" y="115"/>
                  </a:cubicBezTo>
                  <a:cubicBezTo>
                    <a:pt x="42" y="115"/>
                    <a:pt x="42" y="115"/>
                    <a:pt x="43" y="115"/>
                  </a:cubicBezTo>
                  <a:cubicBezTo>
                    <a:pt x="42" y="116"/>
                    <a:pt x="42" y="117"/>
                    <a:pt x="42" y="117"/>
                  </a:cubicBezTo>
                  <a:cubicBezTo>
                    <a:pt x="39" y="119"/>
                    <a:pt x="37" y="120"/>
                    <a:pt x="34" y="122"/>
                  </a:cubicBezTo>
                  <a:cubicBezTo>
                    <a:pt x="32" y="124"/>
                    <a:pt x="29" y="125"/>
                    <a:pt x="26" y="127"/>
                  </a:cubicBezTo>
                  <a:cubicBezTo>
                    <a:pt x="28" y="126"/>
                    <a:pt x="29" y="125"/>
                    <a:pt x="31" y="123"/>
                  </a:cubicBezTo>
                  <a:cubicBezTo>
                    <a:pt x="34" y="121"/>
                    <a:pt x="38" y="118"/>
                    <a:pt x="42" y="116"/>
                  </a:cubicBezTo>
                  <a:close/>
                  <a:moveTo>
                    <a:pt x="42" y="122"/>
                  </a:moveTo>
                  <a:cubicBezTo>
                    <a:pt x="38" y="124"/>
                    <a:pt x="34" y="126"/>
                    <a:pt x="30" y="128"/>
                  </a:cubicBezTo>
                  <a:cubicBezTo>
                    <a:pt x="28" y="129"/>
                    <a:pt x="26" y="131"/>
                    <a:pt x="24" y="132"/>
                  </a:cubicBezTo>
                  <a:cubicBezTo>
                    <a:pt x="23" y="132"/>
                    <a:pt x="22" y="133"/>
                    <a:pt x="21" y="133"/>
                  </a:cubicBezTo>
                  <a:cubicBezTo>
                    <a:pt x="20" y="134"/>
                    <a:pt x="20" y="134"/>
                    <a:pt x="19" y="134"/>
                  </a:cubicBezTo>
                  <a:cubicBezTo>
                    <a:pt x="20" y="134"/>
                    <a:pt x="20" y="134"/>
                    <a:pt x="20" y="133"/>
                  </a:cubicBezTo>
                  <a:cubicBezTo>
                    <a:pt x="24" y="130"/>
                    <a:pt x="27" y="128"/>
                    <a:pt x="31" y="126"/>
                  </a:cubicBezTo>
                  <a:cubicBezTo>
                    <a:pt x="35" y="124"/>
                    <a:pt x="38" y="121"/>
                    <a:pt x="42" y="119"/>
                  </a:cubicBezTo>
                  <a:cubicBezTo>
                    <a:pt x="42" y="120"/>
                    <a:pt x="42" y="121"/>
                    <a:pt x="42" y="122"/>
                  </a:cubicBezTo>
                  <a:close/>
                  <a:moveTo>
                    <a:pt x="41" y="126"/>
                  </a:moveTo>
                  <a:cubicBezTo>
                    <a:pt x="37" y="129"/>
                    <a:pt x="34" y="131"/>
                    <a:pt x="30" y="134"/>
                  </a:cubicBezTo>
                  <a:cubicBezTo>
                    <a:pt x="27" y="135"/>
                    <a:pt x="25" y="136"/>
                    <a:pt x="22" y="137"/>
                  </a:cubicBezTo>
                  <a:cubicBezTo>
                    <a:pt x="22" y="138"/>
                    <a:pt x="16" y="141"/>
                    <a:pt x="19" y="139"/>
                  </a:cubicBezTo>
                  <a:cubicBezTo>
                    <a:pt x="26" y="132"/>
                    <a:pt x="35" y="129"/>
                    <a:pt x="41" y="123"/>
                  </a:cubicBezTo>
                  <a:cubicBezTo>
                    <a:pt x="41" y="124"/>
                    <a:pt x="41" y="125"/>
                    <a:pt x="41" y="126"/>
                  </a:cubicBezTo>
                  <a:close/>
                  <a:moveTo>
                    <a:pt x="41" y="127"/>
                  </a:moveTo>
                  <a:cubicBezTo>
                    <a:pt x="41" y="127"/>
                    <a:pt x="41" y="128"/>
                    <a:pt x="41" y="128"/>
                  </a:cubicBezTo>
                  <a:cubicBezTo>
                    <a:pt x="41" y="128"/>
                    <a:pt x="40" y="128"/>
                    <a:pt x="39" y="128"/>
                  </a:cubicBezTo>
                  <a:cubicBezTo>
                    <a:pt x="40" y="128"/>
                    <a:pt x="41" y="127"/>
                    <a:pt x="41" y="127"/>
                  </a:cubicBezTo>
                  <a:close/>
                  <a:moveTo>
                    <a:pt x="41" y="135"/>
                  </a:moveTo>
                  <a:cubicBezTo>
                    <a:pt x="37" y="137"/>
                    <a:pt x="33" y="139"/>
                    <a:pt x="28" y="142"/>
                  </a:cubicBezTo>
                  <a:cubicBezTo>
                    <a:pt x="26" y="143"/>
                    <a:pt x="24" y="144"/>
                    <a:pt x="22" y="146"/>
                  </a:cubicBezTo>
                  <a:cubicBezTo>
                    <a:pt x="21" y="146"/>
                    <a:pt x="20" y="147"/>
                    <a:pt x="19" y="147"/>
                  </a:cubicBezTo>
                  <a:cubicBezTo>
                    <a:pt x="18" y="148"/>
                    <a:pt x="14" y="150"/>
                    <a:pt x="17" y="148"/>
                  </a:cubicBezTo>
                  <a:cubicBezTo>
                    <a:pt x="22" y="145"/>
                    <a:pt x="26" y="142"/>
                    <a:pt x="31" y="139"/>
                  </a:cubicBezTo>
                  <a:cubicBezTo>
                    <a:pt x="34" y="137"/>
                    <a:pt x="38" y="136"/>
                    <a:pt x="41" y="133"/>
                  </a:cubicBezTo>
                  <a:cubicBezTo>
                    <a:pt x="41" y="134"/>
                    <a:pt x="41" y="135"/>
                    <a:pt x="41" y="135"/>
                  </a:cubicBezTo>
                  <a:close/>
                  <a:moveTo>
                    <a:pt x="41" y="144"/>
                  </a:moveTo>
                  <a:cubicBezTo>
                    <a:pt x="41" y="144"/>
                    <a:pt x="41" y="144"/>
                    <a:pt x="40" y="144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39" y="145"/>
                    <a:pt x="37" y="146"/>
                    <a:pt x="36" y="146"/>
                  </a:cubicBezTo>
                  <a:cubicBezTo>
                    <a:pt x="31" y="148"/>
                    <a:pt x="26" y="151"/>
                    <a:pt x="21" y="153"/>
                  </a:cubicBezTo>
                  <a:cubicBezTo>
                    <a:pt x="21" y="154"/>
                    <a:pt x="20" y="154"/>
                    <a:pt x="19" y="155"/>
                  </a:cubicBezTo>
                  <a:cubicBezTo>
                    <a:pt x="19" y="155"/>
                    <a:pt x="19" y="155"/>
                    <a:pt x="19" y="154"/>
                  </a:cubicBezTo>
                  <a:cubicBezTo>
                    <a:pt x="26" y="150"/>
                    <a:pt x="35" y="146"/>
                    <a:pt x="41" y="140"/>
                  </a:cubicBezTo>
                  <a:cubicBezTo>
                    <a:pt x="41" y="141"/>
                    <a:pt x="41" y="142"/>
                    <a:pt x="41" y="144"/>
                  </a:cubicBezTo>
                  <a:close/>
                  <a:moveTo>
                    <a:pt x="16" y="160"/>
                  </a:moveTo>
                  <a:cubicBezTo>
                    <a:pt x="20" y="157"/>
                    <a:pt x="25" y="155"/>
                    <a:pt x="29" y="152"/>
                  </a:cubicBezTo>
                  <a:cubicBezTo>
                    <a:pt x="31" y="151"/>
                    <a:pt x="34" y="149"/>
                    <a:pt x="36" y="148"/>
                  </a:cubicBezTo>
                  <a:cubicBezTo>
                    <a:pt x="38" y="147"/>
                    <a:pt x="39" y="146"/>
                    <a:pt x="41" y="145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41" y="145"/>
                    <a:pt x="41" y="144"/>
                    <a:pt x="41" y="144"/>
                  </a:cubicBezTo>
                  <a:cubicBezTo>
                    <a:pt x="41" y="145"/>
                    <a:pt x="41" y="146"/>
                    <a:pt x="41" y="146"/>
                  </a:cubicBezTo>
                  <a:cubicBezTo>
                    <a:pt x="36" y="149"/>
                    <a:pt x="31" y="152"/>
                    <a:pt x="25" y="155"/>
                  </a:cubicBezTo>
                  <a:cubicBezTo>
                    <a:pt x="22" y="157"/>
                    <a:pt x="20" y="158"/>
                    <a:pt x="17" y="160"/>
                  </a:cubicBezTo>
                  <a:cubicBezTo>
                    <a:pt x="16" y="160"/>
                    <a:pt x="15" y="161"/>
                    <a:pt x="14" y="162"/>
                  </a:cubicBezTo>
                  <a:cubicBezTo>
                    <a:pt x="12" y="163"/>
                    <a:pt x="18" y="159"/>
                    <a:pt x="16" y="160"/>
                  </a:cubicBezTo>
                  <a:close/>
                  <a:moveTo>
                    <a:pt x="42" y="149"/>
                  </a:moveTo>
                  <a:cubicBezTo>
                    <a:pt x="39" y="150"/>
                    <a:pt x="37" y="152"/>
                    <a:pt x="35" y="153"/>
                  </a:cubicBezTo>
                  <a:cubicBezTo>
                    <a:pt x="32" y="155"/>
                    <a:pt x="28" y="157"/>
                    <a:pt x="25" y="159"/>
                  </a:cubicBezTo>
                  <a:cubicBezTo>
                    <a:pt x="21" y="161"/>
                    <a:pt x="17" y="164"/>
                    <a:pt x="13" y="166"/>
                  </a:cubicBezTo>
                  <a:cubicBezTo>
                    <a:pt x="9" y="168"/>
                    <a:pt x="14" y="165"/>
                    <a:pt x="15" y="164"/>
                  </a:cubicBezTo>
                  <a:cubicBezTo>
                    <a:pt x="17" y="163"/>
                    <a:pt x="20" y="161"/>
                    <a:pt x="22" y="160"/>
                  </a:cubicBezTo>
                  <a:cubicBezTo>
                    <a:pt x="28" y="156"/>
                    <a:pt x="36" y="153"/>
                    <a:pt x="41" y="147"/>
                  </a:cubicBezTo>
                  <a:cubicBezTo>
                    <a:pt x="41" y="148"/>
                    <a:pt x="41" y="148"/>
                    <a:pt x="42" y="149"/>
                  </a:cubicBezTo>
                  <a:close/>
                  <a:moveTo>
                    <a:pt x="34" y="154"/>
                  </a:moveTo>
                  <a:cubicBezTo>
                    <a:pt x="35" y="154"/>
                    <a:pt x="35" y="154"/>
                    <a:pt x="36" y="153"/>
                  </a:cubicBezTo>
                  <a:cubicBezTo>
                    <a:pt x="38" y="152"/>
                    <a:pt x="40" y="151"/>
                    <a:pt x="42" y="150"/>
                  </a:cubicBezTo>
                  <a:cubicBezTo>
                    <a:pt x="42" y="150"/>
                    <a:pt x="42" y="151"/>
                    <a:pt x="42" y="152"/>
                  </a:cubicBezTo>
                  <a:cubicBezTo>
                    <a:pt x="39" y="153"/>
                    <a:pt x="36" y="155"/>
                    <a:pt x="33" y="157"/>
                  </a:cubicBezTo>
                  <a:cubicBezTo>
                    <a:pt x="30" y="159"/>
                    <a:pt x="26" y="161"/>
                    <a:pt x="23" y="163"/>
                  </a:cubicBezTo>
                  <a:cubicBezTo>
                    <a:pt x="22" y="165"/>
                    <a:pt x="20" y="166"/>
                    <a:pt x="18" y="167"/>
                  </a:cubicBezTo>
                  <a:cubicBezTo>
                    <a:pt x="16" y="168"/>
                    <a:pt x="12" y="169"/>
                    <a:pt x="11" y="170"/>
                  </a:cubicBezTo>
                  <a:cubicBezTo>
                    <a:pt x="14" y="167"/>
                    <a:pt x="18" y="166"/>
                    <a:pt x="22" y="163"/>
                  </a:cubicBezTo>
                  <a:cubicBezTo>
                    <a:pt x="26" y="160"/>
                    <a:pt x="30" y="157"/>
                    <a:pt x="34" y="154"/>
                  </a:cubicBezTo>
                  <a:close/>
                  <a:moveTo>
                    <a:pt x="43" y="113"/>
                  </a:moveTo>
                  <a:cubicBezTo>
                    <a:pt x="43" y="113"/>
                    <a:pt x="43" y="114"/>
                    <a:pt x="43" y="114"/>
                  </a:cubicBezTo>
                  <a:cubicBezTo>
                    <a:pt x="39" y="116"/>
                    <a:pt x="35" y="118"/>
                    <a:pt x="31" y="120"/>
                  </a:cubicBezTo>
                  <a:cubicBezTo>
                    <a:pt x="29" y="121"/>
                    <a:pt x="27" y="122"/>
                    <a:pt x="25" y="123"/>
                  </a:cubicBezTo>
                  <a:cubicBezTo>
                    <a:pt x="24" y="123"/>
                    <a:pt x="23" y="124"/>
                    <a:pt x="22" y="125"/>
                  </a:cubicBezTo>
                  <a:cubicBezTo>
                    <a:pt x="23" y="124"/>
                    <a:pt x="24" y="123"/>
                    <a:pt x="25" y="123"/>
                  </a:cubicBezTo>
                  <a:cubicBezTo>
                    <a:pt x="30" y="118"/>
                    <a:pt x="37" y="115"/>
                    <a:pt x="44" y="110"/>
                  </a:cubicBezTo>
                  <a:cubicBezTo>
                    <a:pt x="43" y="111"/>
                    <a:pt x="43" y="112"/>
                    <a:pt x="43" y="113"/>
                  </a:cubicBezTo>
                  <a:close/>
                  <a:moveTo>
                    <a:pt x="44" y="109"/>
                  </a:moveTo>
                  <a:cubicBezTo>
                    <a:pt x="40" y="111"/>
                    <a:pt x="36" y="113"/>
                    <a:pt x="32" y="115"/>
                  </a:cubicBezTo>
                  <a:cubicBezTo>
                    <a:pt x="29" y="116"/>
                    <a:pt x="26" y="117"/>
                    <a:pt x="24" y="119"/>
                  </a:cubicBezTo>
                  <a:cubicBezTo>
                    <a:pt x="24" y="119"/>
                    <a:pt x="24" y="119"/>
                    <a:pt x="24" y="119"/>
                  </a:cubicBezTo>
                  <a:cubicBezTo>
                    <a:pt x="27" y="117"/>
                    <a:pt x="30" y="116"/>
                    <a:pt x="33" y="114"/>
                  </a:cubicBezTo>
                  <a:cubicBezTo>
                    <a:pt x="37" y="111"/>
                    <a:pt x="40" y="109"/>
                    <a:pt x="44" y="107"/>
                  </a:cubicBezTo>
                  <a:cubicBezTo>
                    <a:pt x="44" y="107"/>
                    <a:pt x="44" y="108"/>
                    <a:pt x="44" y="109"/>
                  </a:cubicBezTo>
                  <a:close/>
                  <a:moveTo>
                    <a:pt x="25" y="115"/>
                  </a:moveTo>
                  <a:cubicBezTo>
                    <a:pt x="28" y="114"/>
                    <a:pt x="31" y="113"/>
                    <a:pt x="34" y="111"/>
                  </a:cubicBezTo>
                  <a:cubicBezTo>
                    <a:pt x="36" y="110"/>
                    <a:pt x="38" y="109"/>
                    <a:pt x="40" y="108"/>
                  </a:cubicBezTo>
                  <a:cubicBezTo>
                    <a:pt x="40" y="108"/>
                    <a:pt x="40" y="108"/>
                    <a:pt x="41" y="108"/>
                  </a:cubicBezTo>
                  <a:cubicBezTo>
                    <a:pt x="37" y="110"/>
                    <a:pt x="33" y="113"/>
                    <a:pt x="29" y="115"/>
                  </a:cubicBezTo>
                  <a:cubicBezTo>
                    <a:pt x="28" y="116"/>
                    <a:pt x="26" y="117"/>
                    <a:pt x="24" y="118"/>
                  </a:cubicBezTo>
                  <a:cubicBezTo>
                    <a:pt x="24" y="117"/>
                    <a:pt x="25" y="116"/>
                    <a:pt x="25" y="115"/>
                  </a:cubicBezTo>
                  <a:close/>
                  <a:moveTo>
                    <a:pt x="45" y="105"/>
                  </a:moveTo>
                  <a:cubicBezTo>
                    <a:pt x="42" y="107"/>
                    <a:pt x="38" y="108"/>
                    <a:pt x="35" y="110"/>
                  </a:cubicBezTo>
                  <a:cubicBezTo>
                    <a:pt x="34" y="110"/>
                    <a:pt x="32" y="112"/>
                    <a:pt x="30" y="113"/>
                  </a:cubicBezTo>
                  <a:cubicBezTo>
                    <a:pt x="29" y="113"/>
                    <a:pt x="27" y="114"/>
                    <a:pt x="26" y="114"/>
                  </a:cubicBezTo>
                  <a:cubicBezTo>
                    <a:pt x="26" y="115"/>
                    <a:pt x="25" y="115"/>
                    <a:pt x="25" y="115"/>
                  </a:cubicBezTo>
                  <a:cubicBezTo>
                    <a:pt x="25" y="115"/>
                    <a:pt x="25" y="114"/>
                    <a:pt x="25" y="114"/>
                  </a:cubicBezTo>
                  <a:cubicBezTo>
                    <a:pt x="26" y="114"/>
                    <a:pt x="27" y="113"/>
                    <a:pt x="27" y="113"/>
                  </a:cubicBezTo>
                  <a:cubicBezTo>
                    <a:pt x="33" y="109"/>
                    <a:pt x="40" y="107"/>
                    <a:pt x="46" y="103"/>
                  </a:cubicBezTo>
                  <a:cubicBezTo>
                    <a:pt x="45" y="104"/>
                    <a:pt x="45" y="104"/>
                    <a:pt x="45" y="105"/>
                  </a:cubicBezTo>
                  <a:close/>
                  <a:moveTo>
                    <a:pt x="46" y="101"/>
                  </a:moveTo>
                  <a:cubicBezTo>
                    <a:pt x="43" y="102"/>
                    <a:pt x="40" y="104"/>
                    <a:pt x="37" y="105"/>
                  </a:cubicBezTo>
                  <a:cubicBezTo>
                    <a:pt x="34" y="106"/>
                    <a:pt x="32" y="107"/>
                    <a:pt x="29" y="108"/>
                  </a:cubicBezTo>
                  <a:cubicBezTo>
                    <a:pt x="25" y="110"/>
                    <a:pt x="32" y="106"/>
                    <a:pt x="32" y="106"/>
                  </a:cubicBezTo>
                  <a:cubicBezTo>
                    <a:pt x="38" y="104"/>
                    <a:pt x="43" y="101"/>
                    <a:pt x="47" y="98"/>
                  </a:cubicBezTo>
                  <a:cubicBezTo>
                    <a:pt x="47" y="99"/>
                    <a:pt x="47" y="100"/>
                    <a:pt x="46" y="101"/>
                  </a:cubicBezTo>
                  <a:close/>
                  <a:moveTo>
                    <a:pt x="48" y="96"/>
                  </a:moveTo>
                  <a:cubicBezTo>
                    <a:pt x="45" y="97"/>
                    <a:pt x="42" y="99"/>
                    <a:pt x="38" y="100"/>
                  </a:cubicBezTo>
                  <a:cubicBezTo>
                    <a:pt x="36" y="101"/>
                    <a:pt x="34" y="102"/>
                    <a:pt x="32" y="103"/>
                  </a:cubicBezTo>
                  <a:cubicBezTo>
                    <a:pt x="31" y="104"/>
                    <a:pt x="30" y="104"/>
                    <a:pt x="29" y="105"/>
                  </a:cubicBezTo>
                  <a:cubicBezTo>
                    <a:pt x="30" y="104"/>
                    <a:pt x="31" y="104"/>
                    <a:pt x="31" y="103"/>
                  </a:cubicBezTo>
                  <a:cubicBezTo>
                    <a:pt x="37" y="100"/>
                    <a:pt x="44" y="98"/>
                    <a:pt x="49" y="94"/>
                  </a:cubicBezTo>
                  <a:cubicBezTo>
                    <a:pt x="49" y="94"/>
                    <a:pt x="48" y="95"/>
                    <a:pt x="48" y="96"/>
                  </a:cubicBezTo>
                  <a:close/>
                  <a:moveTo>
                    <a:pt x="50" y="91"/>
                  </a:moveTo>
                  <a:cubicBezTo>
                    <a:pt x="47" y="93"/>
                    <a:pt x="44" y="94"/>
                    <a:pt x="41" y="96"/>
                  </a:cubicBezTo>
                  <a:cubicBezTo>
                    <a:pt x="39" y="97"/>
                    <a:pt x="37" y="98"/>
                    <a:pt x="35" y="99"/>
                  </a:cubicBezTo>
                  <a:cubicBezTo>
                    <a:pt x="34" y="99"/>
                    <a:pt x="26" y="103"/>
                    <a:pt x="31" y="100"/>
                  </a:cubicBezTo>
                  <a:cubicBezTo>
                    <a:pt x="38" y="95"/>
                    <a:pt x="45" y="94"/>
                    <a:pt x="51" y="89"/>
                  </a:cubicBezTo>
                  <a:cubicBezTo>
                    <a:pt x="51" y="90"/>
                    <a:pt x="50" y="90"/>
                    <a:pt x="50" y="91"/>
                  </a:cubicBezTo>
                  <a:close/>
                  <a:moveTo>
                    <a:pt x="30" y="98"/>
                  </a:moveTo>
                  <a:cubicBezTo>
                    <a:pt x="34" y="97"/>
                    <a:pt x="38" y="95"/>
                    <a:pt x="41" y="93"/>
                  </a:cubicBezTo>
                  <a:cubicBezTo>
                    <a:pt x="43" y="92"/>
                    <a:pt x="45" y="91"/>
                    <a:pt x="47" y="90"/>
                  </a:cubicBezTo>
                  <a:cubicBezTo>
                    <a:pt x="48" y="90"/>
                    <a:pt x="54" y="86"/>
                    <a:pt x="49" y="90"/>
                  </a:cubicBezTo>
                  <a:cubicBezTo>
                    <a:pt x="43" y="94"/>
                    <a:pt x="35" y="96"/>
                    <a:pt x="30" y="100"/>
                  </a:cubicBezTo>
                  <a:cubicBezTo>
                    <a:pt x="30" y="99"/>
                    <a:pt x="30" y="99"/>
                    <a:pt x="30" y="98"/>
                  </a:cubicBezTo>
                  <a:close/>
                  <a:moveTo>
                    <a:pt x="52" y="87"/>
                  </a:moveTo>
                  <a:cubicBezTo>
                    <a:pt x="52" y="87"/>
                    <a:pt x="52" y="87"/>
                    <a:pt x="52" y="87"/>
                  </a:cubicBezTo>
                  <a:cubicBezTo>
                    <a:pt x="48" y="89"/>
                    <a:pt x="44" y="91"/>
                    <a:pt x="41" y="93"/>
                  </a:cubicBezTo>
                  <a:cubicBezTo>
                    <a:pt x="38" y="94"/>
                    <a:pt x="36" y="95"/>
                    <a:pt x="34" y="96"/>
                  </a:cubicBezTo>
                  <a:cubicBezTo>
                    <a:pt x="33" y="97"/>
                    <a:pt x="29" y="99"/>
                    <a:pt x="32" y="96"/>
                  </a:cubicBezTo>
                  <a:cubicBezTo>
                    <a:pt x="39" y="92"/>
                    <a:pt x="47" y="89"/>
                    <a:pt x="54" y="84"/>
                  </a:cubicBezTo>
                  <a:cubicBezTo>
                    <a:pt x="53" y="85"/>
                    <a:pt x="53" y="86"/>
                    <a:pt x="52" y="87"/>
                  </a:cubicBezTo>
                  <a:close/>
                  <a:moveTo>
                    <a:pt x="55" y="82"/>
                  </a:moveTo>
                  <a:cubicBezTo>
                    <a:pt x="52" y="83"/>
                    <a:pt x="49" y="85"/>
                    <a:pt x="45" y="86"/>
                  </a:cubicBezTo>
                  <a:cubicBezTo>
                    <a:pt x="41" y="88"/>
                    <a:pt x="35" y="91"/>
                    <a:pt x="32" y="93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40" y="88"/>
                    <a:pt x="49" y="84"/>
                    <a:pt x="57" y="79"/>
                  </a:cubicBezTo>
                  <a:cubicBezTo>
                    <a:pt x="56" y="80"/>
                    <a:pt x="56" y="81"/>
                    <a:pt x="55" y="82"/>
                  </a:cubicBezTo>
                  <a:close/>
                  <a:moveTo>
                    <a:pt x="59" y="76"/>
                  </a:moveTo>
                  <a:cubicBezTo>
                    <a:pt x="55" y="78"/>
                    <a:pt x="51" y="79"/>
                    <a:pt x="47" y="81"/>
                  </a:cubicBezTo>
                  <a:cubicBezTo>
                    <a:pt x="45" y="82"/>
                    <a:pt x="42" y="83"/>
                    <a:pt x="39" y="85"/>
                  </a:cubicBezTo>
                  <a:cubicBezTo>
                    <a:pt x="38" y="85"/>
                    <a:pt x="37" y="85"/>
                    <a:pt x="36" y="86"/>
                  </a:cubicBezTo>
                  <a:cubicBezTo>
                    <a:pt x="36" y="86"/>
                    <a:pt x="35" y="86"/>
                    <a:pt x="35" y="86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6" y="85"/>
                    <a:pt x="38" y="84"/>
                    <a:pt x="38" y="85"/>
                  </a:cubicBezTo>
                  <a:cubicBezTo>
                    <a:pt x="46" y="81"/>
                    <a:pt x="55" y="77"/>
                    <a:pt x="62" y="72"/>
                  </a:cubicBezTo>
                  <a:cubicBezTo>
                    <a:pt x="61" y="73"/>
                    <a:pt x="60" y="75"/>
                    <a:pt x="59" y="76"/>
                  </a:cubicBezTo>
                  <a:close/>
                  <a:moveTo>
                    <a:pt x="42" y="82"/>
                  </a:moveTo>
                  <a:cubicBezTo>
                    <a:pt x="45" y="81"/>
                    <a:pt x="48" y="79"/>
                    <a:pt x="50" y="78"/>
                  </a:cubicBezTo>
                  <a:cubicBezTo>
                    <a:pt x="51" y="78"/>
                    <a:pt x="52" y="77"/>
                    <a:pt x="52" y="77"/>
                  </a:cubicBezTo>
                  <a:cubicBezTo>
                    <a:pt x="50" y="78"/>
                    <a:pt x="48" y="79"/>
                    <a:pt x="47" y="80"/>
                  </a:cubicBezTo>
                  <a:cubicBezTo>
                    <a:pt x="45" y="81"/>
                    <a:pt x="44" y="81"/>
                    <a:pt x="42" y="82"/>
                  </a:cubicBezTo>
                  <a:close/>
                  <a:moveTo>
                    <a:pt x="35" y="87"/>
                  </a:moveTo>
                  <a:cubicBezTo>
                    <a:pt x="38" y="86"/>
                    <a:pt x="42" y="84"/>
                    <a:pt x="45" y="83"/>
                  </a:cubicBezTo>
                  <a:cubicBezTo>
                    <a:pt x="49" y="81"/>
                    <a:pt x="55" y="79"/>
                    <a:pt x="58" y="77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0" y="83"/>
                    <a:pt x="41" y="87"/>
                    <a:pt x="32" y="92"/>
                  </a:cubicBezTo>
                  <a:cubicBezTo>
                    <a:pt x="33" y="90"/>
                    <a:pt x="34" y="89"/>
                    <a:pt x="35" y="87"/>
                  </a:cubicBezTo>
                  <a:close/>
                  <a:moveTo>
                    <a:pt x="32" y="94"/>
                  </a:moveTo>
                  <a:cubicBezTo>
                    <a:pt x="36" y="92"/>
                    <a:pt x="39" y="90"/>
                    <a:pt x="43" y="88"/>
                  </a:cubicBezTo>
                  <a:cubicBezTo>
                    <a:pt x="46" y="87"/>
                    <a:pt x="52" y="85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47" y="88"/>
                    <a:pt x="39" y="91"/>
                    <a:pt x="31" y="96"/>
                  </a:cubicBezTo>
                  <a:cubicBezTo>
                    <a:pt x="31" y="95"/>
                    <a:pt x="32" y="94"/>
                    <a:pt x="32" y="94"/>
                  </a:cubicBezTo>
                  <a:close/>
                  <a:moveTo>
                    <a:pt x="29" y="102"/>
                  </a:moveTo>
                  <a:cubicBezTo>
                    <a:pt x="33" y="101"/>
                    <a:pt x="36" y="99"/>
                    <a:pt x="40" y="97"/>
                  </a:cubicBezTo>
                  <a:cubicBezTo>
                    <a:pt x="43" y="95"/>
                    <a:pt x="47" y="94"/>
                    <a:pt x="50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47" y="95"/>
                    <a:pt x="43" y="96"/>
                    <a:pt x="40" y="98"/>
                  </a:cubicBezTo>
                  <a:cubicBezTo>
                    <a:pt x="36" y="100"/>
                    <a:pt x="32" y="102"/>
                    <a:pt x="28" y="104"/>
                  </a:cubicBezTo>
                  <a:cubicBezTo>
                    <a:pt x="29" y="104"/>
                    <a:pt x="29" y="103"/>
                    <a:pt x="29" y="102"/>
                  </a:cubicBezTo>
                  <a:close/>
                  <a:moveTo>
                    <a:pt x="28" y="106"/>
                  </a:moveTo>
                  <a:cubicBezTo>
                    <a:pt x="31" y="104"/>
                    <a:pt x="34" y="103"/>
                    <a:pt x="37" y="102"/>
                  </a:cubicBezTo>
                  <a:cubicBezTo>
                    <a:pt x="39" y="101"/>
                    <a:pt x="41" y="100"/>
                    <a:pt x="43" y="99"/>
                  </a:cubicBezTo>
                  <a:cubicBezTo>
                    <a:pt x="44" y="98"/>
                    <a:pt x="49" y="95"/>
                    <a:pt x="47" y="97"/>
                  </a:cubicBezTo>
                  <a:cubicBezTo>
                    <a:pt x="41" y="102"/>
                    <a:pt x="34" y="104"/>
                    <a:pt x="27" y="108"/>
                  </a:cubicBezTo>
                  <a:cubicBezTo>
                    <a:pt x="28" y="107"/>
                    <a:pt x="28" y="106"/>
                    <a:pt x="28" y="106"/>
                  </a:cubicBezTo>
                  <a:close/>
                  <a:moveTo>
                    <a:pt x="27" y="109"/>
                  </a:moveTo>
                  <a:cubicBezTo>
                    <a:pt x="29" y="109"/>
                    <a:pt x="32" y="108"/>
                    <a:pt x="34" y="107"/>
                  </a:cubicBezTo>
                  <a:cubicBezTo>
                    <a:pt x="36" y="106"/>
                    <a:pt x="39" y="105"/>
                    <a:pt x="41" y="104"/>
                  </a:cubicBezTo>
                  <a:cubicBezTo>
                    <a:pt x="42" y="104"/>
                    <a:pt x="42" y="104"/>
                    <a:pt x="43" y="103"/>
                  </a:cubicBezTo>
                  <a:cubicBezTo>
                    <a:pt x="43" y="103"/>
                    <a:pt x="47" y="101"/>
                    <a:pt x="45" y="102"/>
                  </a:cubicBezTo>
                  <a:cubicBezTo>
                    <a:pt x="42" y="105"/>
                    <a:pt x="37" y="106"/>
                    <a:pt x="34" y="108"/>
                  </a:cubicBezTo>
                  <a:cubicBezTo>
                    <a:pt x="31" y="109"/>
                    <a:pt x="28" y="111"/>
                    <a:pt x="26" y="113"/>
                  </a:cubicBezTo>
                  <a:cubicBezTo>
                    <a:pt x="26" y="112"/>
                    <a:pt x="26" y="111"/>
                    <a:pt x="27" y="109"/>
                  </a:cubicBezTo>
                  <a:close/>
                  <a:moveTo>
                    <a:pt x="23" y="120"/>
                  </a:moveTo>
                  <a:cubicBezTo>
                    <a:pt x="27" y="118"/>
                    <a:pt x="31" y="116"/>
                    <a:pt x="35" y="115"/>
                  </a:cubicBezTo>
                  <a:cubicBezTo>
                    <a:pt x="35" y="115"/>
                    <a:pt x="36" y="114"/>
                    <a:pt x="36" y="114"/>
                  </a:cubicBezTo>
                  <a:cubicBezTo>
                    <a:pt x="32" y="117"/>
                    <a:pt x="27" y="120"/>
                    <a:pt x="23" y="123"/>
                  </a:cubicBezTo>
                  <a:cubicBezTo>
                    <a:pt x="23" y="122"/>
                    <a:pt x="23" y="121"/>
                    <a:pt x="23" y="120"/>
                  </a:cubicBezTo>
                  <a:close/>
                  <a:moveTo>
                    <a:pt x="22" y="125"/>
                  </a:moveTo>
                  <a:cubicBezTo>
                    <a:pt x="25" y="124"/>
                    <a:pt x="28" y="122"/>
                    <a:pt x="31" y="120"/>
                  </a:cubicBezTo>
                  <a:cubicBezTo>
                    <a:pt x="33" y="119"/>
                    <a:pt x="35" y="118"/>
                    <a:pt x="37" y="117"/>
                  </a:cubicBezTo>
                  <a:cubicBezTo>
                    <a:pt x="38" y="117"/>
                    <a:pt x="38" y="117"/>
                    <a:pt x="39" y="117"/>
                  </a:cubicBezTo>
                  <a:cubicBezTo>
                    <a:pt x="36" y="119"/>
                    <a:pt x="33" y="121"/>
                    <a:pt x="30" y="123"/>
                  </a:cubicBezTo>
                  <a:cubicBezTo>
                    <a:pt x="27" y="125"/>
                    <a:pt x="24" y="127"/>
                    <a:pt x="21" y="129"/>
                  </a:cubicBezTo>
                  <a:cubicBezTo>
                    <a:pt x="21" y="128"/>
                    <a:pt x="22" y="127"/>
                    <a:pt x="22" y="125"/>
                  </a:cubicBezTo>
                  <a:close/>
                  <a:moveTo>
                    <a:pt x="21" y="130"/>
                  </a:moveTo>
                  <a:cubicBezTo>
                    <a:pt x="25" y="128"/>
                    <a:pt x="29" y="126"/>
                    <a:pt x="33" y="123"/>
                  </a:cubicBezTo>
                  <a:cubicBezTo>
                    <a:pt x="35" y="123"/>
                    <a:pt x="36" y="122"/>
                    <a:pt x="38" y="120"/>
                  </a:cubicBezTo>
                  <a:cubicBezTo>
                    <a:pt x="39" y="120"/>
                    <a:pt x="39" y="119"/>
                    <a:pt x="40" y="119"/>
                  </a:cubicBezTo>
                  <a:cubicBezTo>
                    <a:pt x="43" y="117"/>
                    <a:pt x="39" y="120"/>
                    <a:pt x="38" y="120"/>
                  </a:cubicBezTo>
                  <a:cubicBezTo>
                    <a:pt x="35" y="123"/>
                    <a:pt x="31" y="126"/>
                    <a:pt x="26" y="128"/>
                  </a:cubicBezTo>
                  <a:cubicBezTo>
                    <a:pt x="24" y="129"/>
                    <a:pt x="22" y="131"/>
                    <a:pt x="20" y="133"/>
                  </a:cubicBezTo>
                  <a:cubicBezTo>
                    <a:pt x="20" y="132"/>
                    <a:pt x="20" y="131"/>
                    <a:pt x="21" y="130"/>
                  </a:cubicBezTo>
                  <a:close/>
                  <a:moveTo>
                    <a:pt x="19" y="135"/>
                  </a:moveTo>
                  <a:cubicBezTo>
                    <a:pt x="24" y="133"/>
                    <a:pt x="28" y="130"/>
                    <a:pt x="32" y="128"/>
                  </a:cubicBezTo>
                  <a:cubicBezTo>
                    <a:pt x="34" y="127"/>
                    <a:pt x="36" y="126"/>
                    <a:pt x="38" y="124"/>
                  </a:cubicBezTo>
                  <a:cubicBezTo>
                    <a:pt x="39" y="124"/>
                    <a:pt x="40" y="123"/>
                    <a:pt x="42" y="123"/>
                  </a:cubicBezTo>
                  <a:cubicBezTo>
                    <a:pt x="42" y="123"/>
                    <a:pt x="42" y="123"/>
                    <a:pt x="42" y="123"/>
                  </a:cubicBezTo>
                  <a:cubicBezTo>
                    <a:pt x="42" y="123"/>
                    <a:pt x="42" y="123"/>
                    <a:pt x="42" y="123"/>
                  </a:cubicBezTo>
                  <a:cubicBezTo>
                    <a:pt x="41" y="124"/>
                    <a:pt x="38" y="125"/>
                    <a:pt x="39" y="125"/>
                  </a:cubicBezTo>
                  <a:cubicBezTo>
                    <a:pt x="32" y="130"/>
                    <a:pt x="24" y="133"/>
                    <a:pt x="18" y="139"/>
                  </a:cubicBezTo>
                  <a:cubicBezTo>
                    <a:pt x="19" y="137"/>
                    <a:pt x="19" y="136"/>
                    <a:pt x="19" y="135"/>
                  </a:cubicBezTo>
                  <a:close/>
                  <a:moveTo>
                    <a:pt x="18" y="141"/>
                  </a:moveTo>
                  <a:cubicBezTo>
                    <a:pt x="18" y="141"/>
                    <a:pt x="18" y="141"/>
                    <a:pt x="18" y="140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8" y="141"/>
                    <a:pt x="18" y="141"/>
                    <a:pt x="18" y="141"/>
                  </a:cubicBezTo>
                  <a:close/>
                  <a:moveTo>
                    <a:pt x="17" y="142"/>
                  </a:moveTo>
                  <a:cubicBezTo>
                    <a:pt x="21" y="140"/>
                    <a:pt x="24" y="138"/>
                    <a:pt x="28" y="136"/>
                  </a:cubicBezTo>
                  <a:cubicBezTo>
                    <a:pt x="30" y="135"/>
                    <a:pt x="32" y="134"/>
                    <a:pt x="34" y="132"/>
                  </a:cubicBezTo>
                  <a:cubicBezTo>
                    <a:pt x="35" y="132"/>
                    <a:pt x="35" y="131"/>
                    <a:pt x="36" y="131"/>
                  </a:cubicBezTo>
                  <a:cubicBezTo>
                    <a:pt x="37" y="130"/>
                    <a:pt x="41" y="129"/>
                    <a:pt x="41" y="129"/>
                  </a:cubicBezTo>
                  <a:cubicBezTo>
                    <a:pt x="37" y="133"/>
                    <a:pt x="32" y="135"/>
                    <a:pt x="27" y="137"/>
                  </a:cubicBezTo>
                  <a:cubicBezTo>
                    <a:pt x="24" y="139"/>
                    <a:pt x="20" y="142"/>
                    <a:pt x="17" y="144"/>
                  </a:cubicBezTo>
                  <a:cubicBezTo>
                    <a:pt x="17" y="144"/>
                    <a:pt x="17" y="143"/>
                    <a:pt x="17" y="142"/>
                  </a:cubicBezTo>
                  <a:close/>
                  <a:moveTo>
                    <a:pt x="16" y="146"/>
                  </a:moveTo>
                  <a:cubicBezTo>
                    <a:pt x="20" y="145"/>
                    <a:pt x="24" y="142"/>
                    <a:pt x="27" y="140"/>
                  </a:cubicBezTo>
                  <a:cubicBezTo>
                    <a:pt x="29" y="139"/>
                    <a:pt x="32" y="137"/>
                    <a:pt x="34" y="136"/>
                  </a:cubicBezTo>
                  <a:cubicBezTo>
                    <a:pt x="35" y="136"/>
                    <a:pt x="36" y="135"/>
                    <a:pt x="37" y="135"/>
                  </a:cubicBezTo>
                  <a:cubicBezTo>
                    <a:pt x="37" y="135"/>
                    <a:pt x="42" y="132"/>
                    <a:pt x="40" y="134"/>
                  </a:cubicBezTo>
                  <a:cubicBezTo>
                    <a:pt x="38" y="135"/>
                    <a:pt x="35" y="136"/>
                    <a:pt x="33" y="137"/>
                  </a:cubicBezTo>
                  <a:cubicBezTo>
                    <a:pt x="31" y="138"/>
                    <a:pt x="28" y="140"/>
                    <a:pt x="26" y="142"/>
                  </a:cubicBezTo>
                  <a:cubicBezTo>
                    <a:pt x="23" y="144"/>
                    <a:pt x="19" y="146"/>
                    <a:pt x="16" y="148"/>
                  </a:cubicBezTo>
                  <a:cubicBezTo>
                    <a:pt x="16" y="148"/>
                    <a:pt x="16" y="147"/>
                    <a:pt x="16" y="146"/>
                  </a:cubicBezTo>
                  <a:close/>
                  <a:moveTo>
                    <a:pt x="15" y="150"/>
                  </a:moveTo>
                  <a:cubicBezTo>
                    <a:pt x="20" y="148"/>
                    <a:pt x="24" y="145"/>
                    <a:pt x="29" y="142"/>
                  </a:cubicBezTo>
                  <a:cubicBezTo>
                    <a:pt x="31" y="141"/>
                    <a:pt x="33" y="140"/>
                    <a:pt x="36" y="138"/>
                  </a:cubicBezTo>
                  <a:cubicBezTo>
                    <a:pt x="36" y="138"/>
                    <a:pt x="37" y="138"/>
                    <a:pt x="37" y="138"/>
                  </a:cubicBezTo>
                  <a:cubicBezTo>
                    <a:pt x="32" y="141"/>
                    <a:pt x="28" y="144"/>
                    <a:pt x="23" y="146"/>
                  </a:cubicBezTo>
                  <a:cubicBezTo>
                    <a:pt x="20" y="148"/>
                    <a:pt x="17" y="150"/>
                    <a:pt x="15" y="152"/>
                  </a:cubicBezTo>
                  <a:cubicBezTo>
                    <a:pt x="15" y="151"/>
                    <a:pt x="15" y="150"/>
                    <a:pt x="15" y="150"/>
                  </a:cubicBezTo>
                  <a:close/>
                  <a:moveTo>
                    <a:pt x="14" y="154"/>
                  </a:moveTo>
                  <a:cubicBezTo>
                    <a:pt x="19" y="152"/>
                    <a:pt x="23" y="149"/>
                    <a:pt x="27" y="147"/>
                  </a:cubicBezTo>
                  <a:cubicBezTo>
                    <a:pt x="29" y="146"/>
                    <a:pt x="31" y="145"/>
                    <a:pt x="34" y="144"/>
                  </a:cubicBezTo>
                  <a:cubicBezTo>
                    <a:pt x="35" y="143"/>
                    <a:pt x="36" y="142"/>
                    <a:pt x="38" y="141"/>
                  </a:cubicBezTo>
                  <a:cubicBezTo>
                    <a:pt x="38" y="141"/>
                    <a:pt x="42" y="138"/>
                    <a:pt x="40" y="140"/>
                  </a:cubicBezTo>
                  <a:cubicBezTo>
                    <a:pt x="36" y="144"/>
                    <a:pt x="31" y="147"/>
                    <a:pt x="26" y="149"/>
                  </a:cubicBezTo>
                  <a:cubicBezTo>
                    <a:pt x="22" y="152"/>
                    <a:pt x="18" y="155"/>
                    <a:pt x="14" y="157"/>
                  </a:cubicBezTo>
                  <a:cubicBezTo>
                    <a:pt x="14" y="156"/>
                    <a:pt x="14" y="155"/>
                    <a:pt x="14" y="154"/>
                  </a:cubicBezTo>
                  <a:close/>
                  <a:moveTo>
                    <a:pt x="12" y="163"/>
                  </a:moveTo>
                  <a:cubicBezTo>
                    <a:pt x="12" y="163"/>
                    <a:pt x="12" y="163"/>
                    <a:pt x="12" y="163"/>
                  </a:cubicBezTo>
                  <a:cubicBezTo>
                    <a:pt x="18" y="160"/>
                    <a:pt x="23" y="157"/>
                    <a:pt x="29" y="154"/>
                  </a:cubicBezTo>
                  <a:cubicBezTo>
                    <a:pt x="32" y="152"/>
                    <a:pt x="34" y="151"/>
                    <a:pt x="37" y="149"/>
                  </a:cubicBezTo>
                  <a:cubicBezTo>
                    <a:pt x="38" y="149"/>
                    <a:pt x="40" y="148"/>
                    <a:pt x="41" y="147"/>
                  </a:cubicBezTo>
                  <a:cubicBezTo>
                    <a:pt x="39" y="149"/>
                    <a:pt x="37" y="150"/>
                    <a:pt x="36" y="151"/>
                  </a:cubicBezTo>
                  <a:cubicBezTo>
                    <a:pt x="28" y="156"/>
                    <a:pt x="19" y="160"/>
                    <a:pt x="12" y="166"/>
                  </a:cubicBezTo>
                  <a:cubicBezTo>
                    <a:pt x="12" y="165"/>
                    <a:pt x="12" y="164"/>
                    <a:pt x="12" y="163"/>
                  </a:cubicBezTo>
                  <a:close/>
                  <a:moveTo>
                    <a:pt x="11" y="168"/>
                  </a:moveTo>
                  <a:cubicBezTo>
                    <a:pt x="14" y="166"/>
                    <a:pt x="17" y="165"/>
                    <a:pt x="19" y="163"/>
                  </a:cubicBezTo>
                  <a:cubicBezTo>
                    <a:pt x="16" y="165"/>
                    <a:pt x="13" y="167"/>
                    <a:pt x="11" y="169"/>
                  </a:cubicBezTo>
                  <a:cubicBezTo>
                    <a:pt x="11" y="169"/>
                    <a:pt x="11" y="168"/>
                    <a:pt x="11" y="168"/>
                  </a:cubicBezTo>
                  <a:close/>
                  <a:moveTo>
                    <a:pt x="10" y="175"/>
                  </a:moveTo>
                  <a:cubicBezTo>
                    <a:pt x="15" y="171"/>
                    <a:pt x="20" y="169"/>
                    <a:pt x="26" y="166"/>
                  </a:cubicBezTo>
                  <a:cubicBezTo>
                    <a:pt x="28" y="165"/>
                    <a:pt x="30" y="164"/>
                    <a:pt x="33" y="162"/>
                  </a:cubicBezTo>
                  <a:cubicBezTo>
                    <a:pt x="25" y="167"/>
                    <a:pt x="17" y="172"/>
                    <a:pt x="9" y="178"/>
                  </a:cubicBezTo>
                  <a:cubicBezTo>
                    <a:pt x="10" y="177"/>
                    <a:pt x="10" y="176"/>
                    <a:pt x="10" y="175"/>
                  </a:cubicBezTo>
                  <a:close/>
                  <a:moveTo>
                    <a:pt x="9" y="184"/>
                  </a:moveTo>
                  <a:cubicBezTo>
                    <a:pt x="9" y="184"/>
                    <a:pt x="9" y="184"/>
                    <a:pt x="9" y="184"/>
                  </a:cubicBezTo>
                  <a:cubicBezTo>
                    <a:pt x="13" y="183"/>
                    <a:pt x="17" y="180"/>
                    <a:pt x="21" y="178"/>
                  </a:cubicBezTo>
                  <a:cubicBezTo>
                    <a:pt x="27" y="175"/>
                    <a:pt x="32" y="172"/>
                    <a:pt x="38" y="169"/>
                  </a:cubicBezTo>
                  <a:cubicBezTo>
                    <a:pt x="37" y="171"/>
                    <a:pt x="37" y="172"/>
                    <a:pt x="37" y="173"/>
                  </a:cubicBezTo>
                  <a:cubicBezTo>
                    <a:pt x="32" y="175"/>
                    <a:pt x="27" y="178"/>
                    <a:pt x="21" y="180"/>
                  </a:cubicBezTo>
                  <a:cubicBezTo>
                    <a:pt x="17" y="182"/>
                    <a:pt x="12" y="183"/>
                    <a:pt x="8" y="186"/>
                  </a:cubicBezTo>
                  <a:cubicBezTo>
                    <a:pt x="8" y="185"/>
                    <a:pt x="9" y="185"/>
                    <a:pt x="9" y="184"/>
                  </a:cubicBezTo>
                  <a:close/>
                  <a:moveTo>
                    <a:pt x="4" y="244"/>
                  </a:moveTo>
                  <a:cubicBezTo>
                    <a:pt x="4" y="244"/>
                    <a:pt x="4" y="244"/>
                    <a:pt x="4" y="244"/>
                  </a:cubicBezTo>
                  <a:cubicBezTo>
                    <a:pt x="5" y="244"/>
                    <a:pt x="8" y="241"/>
                    <a:pt x="10" y="240"/>
                  </a:cubicBezTo>
                  <a:cubicBezTo>
                    <a:pt x="13" y="238"/>
                    <a:pt x="15" y="236"/>
                    <a:pt x="18" y="235"/>
                  </a:cubicBezTo>
                  <a:cubicBezTo>
                    <a:pt x="23" y="232"/>
                    <a:pt x="27" y="229"/>
                    <a:pt x="31" y="226"/>
                  </a:cubicBezTo>
                  <a:cubicBezTo>
                    <a:pt x="31" y="227"/>
                    <a:pt x="31" y="228"/>
                    <a:pt x="31" y="229"/>
                  </a:cubicBezTo>
                  <a:cubicBezTo>
                    <a:pt x="22" y="233"/>
                    <a:pt x="14" y="242"/>
                    <a:pt x="4" y="244"/>
                  </a:cubicBezTo>
                  <a:close/>
                  <a:moveTo>
                    <a:pt x="5" y="238"/>
                  </a:moveTo>
                  <a:cubicBezTo>
                    <a:pt x="5" y="238"/>
                    <a:pt x="5" y="237"/>
                    <a:pt x="6" y="237"/>
                  </a:cubicBezTo>
                  <a:cubicBezTo>
                    <a:pt x="14" y="231"/>
                    <a:pt x="24" y="228"/>
                    <a:pt x="31" y="221"/>
                  </a:cubicBezTo>
                  <a:cubicBezTo>
                    <a:pt x="31" y="223"/>
                    <a:pt x="31" y="224"/>
                    <a:pt x="31" y="225"/>
                  </a:cubicBezTo>
                  <a:cubicBezTo>
                    <a:pt x="31" y="225"/>
                    <a:pt x="31" y="225"/>
                    <a:pt x="31" y="225"/>
                  </a:cubicBezTo>
                  <a:cubicBezTo>
                    <a:pt x="26" y="227"/>
                    <a:pt x="22" y="229"/>
                    <a:pt x="18" y="232"/>
                  </a:cubicBezTo>
                  <a:cubicBezTo>
                    <a:pt x="16" y="233"/>
                    <a:pt x="13" y="234"/>
                    <a:pt x="11" y="235"/>
                  </a:cubicBezTo>
                  <a:cubicBezTo>
                    <a:pt x="10" y="236"/>
                    <a:pt x="5" y="238"/>
                    <a:pt x="5" y="238"/>
                  </a:cubicBezTo>
                  <a:cubicBezTo>
                    <a:pt x="5" y="238"/>
                    <a:pt x="5" y="238"/>
                    <a:pt x="5" y="238"/>
                  </a:cubicBezTo>
                  <a:close/>
                  <a:moveTo>
                    <a:pt x="31" y="220"/>
                  </a:moveTo>
                  <a:cubicBezTo>
                    <a:pt x="27" y="222"/>
                    <a:pt x="23" y="224"/>
                    <a:pt x="19" y="226"/>
                  </a:cubicBezTo>
                  <a:cubicBezTo>
                    <a:pt x="16" y="227"/>
                    <a:pt x="13" y="228"/>
                    <a:pt x="11" y="229"/>
                  </a:cubicBezTo>
                  <a:cubicBezTo>
                    <a:pt x="10" y="230"/>
                    <a:pt x="5" y="233"/>
                    <a:pt x="8" y="231"/>
                  </a:cubicBezTo>
                  <a:cubicBezTo>
                    <a:pt x="16" y="225"/>
                    <a:pt x="25" y="222"/>
                    <a:pt x="32" y="216"/>
                  </a:cubicBezTo>
                  <a:cubicBezTo>
                    <a:pt x="32" y="218"/>
                    <a:pt x="32" y="219"/>
                    <a:pt x="31" y="220"/>
                  </a:cubicBezTo>
                  <a:close/>
                  <a:moveTo>
                    <a:pt x="32" y="215"/>
                  </a:moveTo>
                  <a:cubicBezTo>
                    <a:pt x="23" y="217"/>
                    <a:pt x="16" y="224"/>
                    <a:pt x="7" y="226"/>
                  </a:cubicBezTo>
                  <a:cubicBezTo>
                    <a:pt x="9" y="226"/>
                    <a:pt x="11" y="224"/>
                    <a:pt x="12" y="223"/>
                  </a:cubicBezTo>
                  <a:cubicBezTo>
                    <a:pt x="14" y="222"/>
                    <a:pt x="17" y="221"/>
                    <a:pt x="19" y="220"/>
                  </a:cubicBezTo>
                  <a:cubicBezTo>
                    <a:pt x="23" y="217"/>
                    <a:pt x="28" y="215"/>
                    <a:pt x="33" y="213"/>
                  </a:cubicBezTo>
                  <a:cubicBezTo>
                    <a:pt x="32" y="214"/>
                    <a:pt x="32" y="214"/>
                    <a:pt x="32" y="215"/>
                  </a:cubicBezTo>
                  <a:close/>
                  <a:moveTo>
                    <a:pt x="33" y="212"/>
                  </a:moveTo>
                  <a:cubicBezTo>
                    <a:pt x="29" y="213"/>
                    <a:pt x="25" y="214"/>
                    <a:pt x="22" y="216"/>
                  </a:cubicBezTo>
                  <a:cubicBezTo>
                    <a:pt x="18" y="218"/>
                    <a:pt x="14" y="221"/>
                    <a:pt x="9" y="222"/>
                  </a:cubicBezTo>
                  <a:cubicBezTo>
                    <a:pt x="13" y="221"/>
                    <a:pt x="17" y="218"/>
                    <a:pt x="21" y="216"/>
                  </a:cubicBezTo>
                  <a:cubicBezTo>
                    <a:pt x="25" y="213"/>
                    <a:pt x="29" y="211"/>
                    <a:pt x="33" y="209"/>
                  </a:cubicBezTo>
                  <a:cubicBezTo>
                    <a:pt x="33" y="210"/>
                    <a:pt x="33" y="211"/>
                    <a:pt x="33" y="212"/>
                  </a:cubicBezTo>
                  <a:close/>
                  <a:moveTo>
                    <a:pt x="24" y="200"/>
                  </a:moveTo>
                  <a:cubicBezTo>
                    <a:pt x="23" y="201"/>
                    <a:pt x="23" y="201"/>
                    <a:pt x="23" y="201"/>
                  </a:cubicBezTo>
                  <a:cubicBezTo>
                    <a:pt x="18" y="204"/>
                    <a:pt x="12" y="206"/>
                    <a:pt x="8" y="209"/>
                  </a:cubicBezTo>
                  <a:cubicBezTo>
                    <a:pt x="8" y="209"/>
                    <a:pt x="8" y="208"/>
                    <a:pt x="8" y="207"/>
                  </a:cubicBezTo>
                  <a:cubicBezTo>
                    <a:pt x="13" y="204"/>
                    <a:pt x="18" y="202"/>
                    <a:pt x="24" y="200"/>
                  </a:cubicBezTo>
                  <a:close/>
                  <a:moveTo>
                    <a:pt x="32" y="197"/>
                  </a:moveTo>
                  <a:cubicBezTo>
                    <a:pt x="34" y="197"/>
                    <a:pt x="35" y="196"/>
                    <a:pt x="35" y="196"/>
                  </a:cubicBezTo>
                  <a:cubicBezTo>
                    <a:pt x="35" y="196"/>
                    <a:pt x="35" y="196"/>
                    <a:pt x="35" y="195"/>
                  </a:cubicBezTo>
                  <a:cubicBezTo>
                    <a:pt x="35" y="196"/>
                    <a:pt x="35" y="197"/>
                    <a:pt x="35" y="198"/>
                  </a:cubicBezTo>
                  <a:cubicBezTo>
                    <a:pt x="31" y="200"/>
                    <a:pt x="26" y="202"/>
                    <a:pt x="22" y="204"/>
                  </a:cubicBezTo>
                  <a:cubicBezTo>
                    <a:pt x="18" y="205"/>
                    <a:pt x="13" y="207"/>
                    <a:pt x="9" y="209"/>
                  </a:cubicBezTo>
                  <a:cubicBezTo>
                    <a:pt x="13" y="206"/>
                    <a:pt x="18" y="205"/>
                    <a:pt x="22" y="203"/>
                  </a:cubicBezTo>
                  <a:cubicBezTo>
                    <a:pt x="23" y="201"/>
                    <a:pt x="25" y="200"/>
                    <a:pt x="27" y="199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30" y="198"/>
                    <a:pt x="31" y="197"/>
                    <a:pt x="32" y="197"/>
                  </a:cubicBezTo>
                  <a:close/>
                  <a:moveTo>
                    <a:pt x="10" y="211"/>
                  </a:moveTo>
                  <a:cubicBezTo>
                    <a:pt x="9" y="211"/>
                    <a:pt x="9" y="211"/>
                    <a:pt x="9" y="212"/>
                  </a:cubicBezTo>
                  <a:cubicBezTo>
                    <a:pt x="8" y="212"/>
                    <a:pt x="8" y="212"/>
                    <a:pt x="8" y="212"/>
                  </a:cubicBezTo>
                  <a:cubicBezTo>
                    <a:pt x="8" y="212"/>
                    <a:pt x="8" y="211"/>
                    <a:pt x="8" y="210"/>
                  </a:cubicBezTo>
                  <a:cubicBezTo>
                    <a:pt x="17" y="207"/>
                    <a:pt x="26" y="203"/>
                    <a:pt x="34" y="199"/>
                  </a:cubicBezTo>
                  <a:cubicBezTo>
                    <a:pt x="26" y="203"/>
                    <a:pt x="18" y="207"/>
                    <a:pt x="10" y="211"/>
                  </a:cubicBezTo>
                  <a:close/>
                  <a:moveTo>
                    <a:pt x="8" y="213"/>
                  </a:moveTo>
                  <a:cubicBezTo>
                    <a:pt x="12" y="211"/>
                    <a:pt x="17" y="208"/>
                    <a:pt x="21" y="206"/>
                  </a:cubicBezTo>
                  <a:cubicBezTo>
                    <a:pt x="24" y="205"/>
                    <a:pt x="27" y="204"/>
                    <a:pt x="29" y="203"/>
                  </a:cubicBezTo>
                  <a:cubicBezTo>
                    <a:pt x="30" y="203"/>
                    <a:pt x="31" y="203"/>
                    <a:pt x="31" y="202"/>
                  </a:cubicBezTo>
                  <a:cubicBezTo>
                    <a:pt x="27" y="204"/>
                    <a:pt x="23" y="207"/>
                    <a:pt x="19" y="209"/>
                  </a:cubicBezTo>
                  <a:cubicBezTo>
                    <a:pt x="16" y="211"/>
                    <a:pt x="11" y="212"/>
                    <a:pt x="8" y="215"/>
                  </a:cubicBezTo>
                  <a:cubicBezTo>
                    <a:pt x="8" y="214"/>
                    <a:pt x="8" y="214"/>
                    <a:pt x="8" y="213"/>
                  </a:cubicBezTo>
                  <a:close/>
                  <a:moveTo>
                    <a:pt x="29" y="202"/>
                  </a:moveTo>
                  <a:cubicBezTo>
                    <a:pt x="31" y="201"/>
                    <a:pt x="33" y="200"/>
                    <a:pt x="35" y="199"/>
                  </a:cubicBezTo>
                  <a:cubicBezTo>
                    <a:pt x="35" y="200"/>
                    <a:pt x="35" y="200"/>
                    <a:pt x="35" y="201"/>
                  </a:cubicBezTo>
                  <a:cubicBezTo>
                    <a:pt x="33" y="201"/>
                    <a:pt x="31" y="202"/>
                    <a:pt x="29" y="202"/>
                  </a:cubicBezTo>
                  <a:close/>
                  <a:moveTo>
                    <a:pt x="8" y="216"/>
                  </a:moveTo>
                  <a:cubicBezTo>
                    <a:pt x="12" y="215"/>
                    <a:pt x="15" y="214"/>
                    <a:pt x="19" y="212"/>
                  </a:cubicBezTo>
                  <a:cubicBezTo>
                    <a:pt x="15" y="214"/>
                    <a:pt x="11" y="216"/>
                    <a:pt x="7" y="219"/>
                  </a:cubicBezTo>
                  <a:cubicBezTo>
                    <a:pt x="7" y="218"/>
                    <a:pt x="8" y="217"/>
                    <a:pt x="8" y="216"/>
                  </a:cubicBezTo>
                  <a:close/>
                  <a:moveTo>
                    <a:pt x="34" y="206"/>
                  </a:moveTo>
                  <a:cubicBezTo>
                    <a:pt x="34" y="206"/>
                    <a:pt x="34" y="207"/>
                    <a:pt x="34" y="208"/>
                  </a:cubicBezTo>
                  <a:cubicBezTo>
                    <a:pt x="26" y="211"/>
                    <a:pt x="18" y="214"/>
                    <a:pt x="10" y="218"/>
                  </a:cubicBezTo>
                  <a:cubicBezTo>
                    <a:pt x="7" y="219"/>
                    <a:pt x="12" y="217"/>
                    <a:pt x="12" y="217"/>
                  </a:cubicBezTo>
                  <a:cubicBezTo>
                    <a:pt x="14" y="215"/>
                    <a:pt x="17" y="214"/>
                    <a:pt x="19" y="213"/>
                  </a:cubicBezTo>
                  <a:cubicBezTo>
                    <a:pt x="23" y="211"/>
                    <a:pt x="27" y="209"/>
                    <a:pt x="31" y="207"/>
                  </a:cubicBezTo>
                  <a:cubicBezTo>
                    <a:pt x="32" y="207"/>
                    <a:pt x="33" y="206"/>
                    <a:pt x="34" y="206"/>
                  </a:cubicBezTo>
                  <a:close/>
                  <a:moveTo>
                    <a:pt x="7" y="220"/>
                  </a:moveTo>
                  <a:cubicBezTo>
                    <a:pt x="11" y="218"/>
                    <a:pt x="15" y="216"/>
                    <a:pt x="19" y="214"/>
                  </a:cubicBezTo>
                  <a:cubicBezTo>
                    <a:pt x="22" y="213"/>
                    <a:pt x="24" y="212"/>
                    <a:pt x="27" y="211"/>
                  </a:cubicBezTo>
                  <a:cubicBezTo>
                    <a:pt x="25" y="213"/>
                    <a:pt x="23" y="214"/>
                    <a:pt x="20" y="215"/>
                  </a:cubicBezTo>
                  <a:cubicBezTo>
                    <a:pt x="16" y="217"/>
                    <a:pt x="11" y="220"/>
                    <a:pt x="7" y="223"/>
                  </a:cubicBezTo>
                  <a:cubicBezTo>
                    <a:pt x="7" y="222"/>
                    <a:pt x="7" y="221"/>
                    <a:pt x="7" y="220"/>
                  </a:cubicBezTo>
                  <a:close/>
                  <a:moveTo>
                    <a:pt x="34" y="205"/>
                  </a:moveTo>
                  <a:cubicBezTo>
                    <a:pt x="33" y="205"/>
                    <a:pt x="32" y="206"/>
                    <a:pt x="31" y="206"/>
                  </a:cubicBezTo>
                  <a:cubicBezTo>
                    <a:pt x="30" y="207"/>
                    <a:pt x="29" y="207"/>
                    <a:pt x="29" y="207"/>
                  </a:cubicBezTo>
                  <a:cubicBezTo>
                    <a:pt x="27" y="208"/>
                    <a:pt x="24" y="209"/>
                    <a:pt x="22" y="210"/>
                  </a:cubicBezTo>
                  <a:cubicBezTo>
                    <a:pt x="17" y="212"/>
                    <a:pt x="13" y="214"/>
                    <a:pt x="9" y="215"/>
                  </a:cubicBezTo>
                  <a:cubicBezTo>
                    <a:pt x="10" y="215"/>
                    <a:pt x="12" y="213"/>
                    <a:pt x="13" y="213"/>
                  </a:cubicBezTo>
                  <a:cubicBezTo>
                    <a:pt x="15" y="212"/>
                    <a:pt x="18" y="211"/>
                    <a:pt x="20" y="209"/>
                  </a:cubicBezTo>
                  <a:cubicBezTo>
                    <a:pt x="25" y="207"/>
                    <a:pt x="29" y="204"/>
                    <a:pt x="35" y="202"/>
                  </a:cubicBezTo>
                  <a:cubicBezTo>
                    <a:pt x="34" y="203"/>
                    <a:pt x="34" y="204"/>
                    <a:pt x="34" y="205"/>
                  </a:cubicBezTo>
                  <a:close/>
                  <a:moveTo>
                    <a:pt x="36" y="193"/>
                  </a:moveTo>
                  <a:cubicBezTo>
                    <a:pt x="36" y="194"/>
                    <a:pt x="35" y="194"/>
                    <a:pt x="35" y="195"/>
                  </a:cubicBezTo>
                  <a:cubicBezTo>
                    <a:pt x="33" y="195"/>
                    <a:pt x="30" y="197"/>
                    <a:pt x="28" y="198"/>
                  </a:cubicBezTo>
                  <a:cubicBezTo>
                    <a:pt x="25" y="199"/>
                    <a:pt x="22" y="200"/>
                    <a:pt x="20" y="201"/>
                  </a:cubicBezTo>
                  <a:cubicBezTo>
                    <a:pt x="19" y="202"/>
                    <a:pt x="17" y="202"/>
                    <a:pt x="16" y="202"/>
                  </a:cubicBezTo>
                  <a:cubicBezTo>
                    <a:pt x="18" y="202"/>
                    <a:pt x="19" y="201"/>
                    <a:pt x="21" y="200"/>
                  </a:cubicBezTo>
                  <a:cubicBezTo>
                    <a:pt x="25" y="198"/>
                    <a:pt x="28" y="195"/>
                    <a:pt x="32" y="193"/>
                  </a:cubicBezTo>
                  <a:cubicBezTo>
                    <a:pt x="33" y="193"/>
                    <a:pt x="34" y="193"/>
                    <a:pt x="36" y="192"/>
                  </a:cubicBezTo>
                  <a:cubicBezTo>
                    <a:pt x="36" y="193"/>
                    <a:pt x="36" y="193"/>
                    <a:pt x="36" y="193"/>
                  </a:cubicBezTo>
                  <a:close/>
                  <a:moveTo>
                    <a:pt x="36" y="192"/>
                  </a:moveTo>
                  <a:cubicBezTo>
                    <a:pt x="34" y="192"/>
                    <a:pt x="33" y="192"/>
                    <a:pt x="32" y="193"/>
                  </a:cubicBezTo>
                  <a:cubicBezTo>
                    <a:pt x="32" y="193"/>
                    <a:pt x="31" y="193"/>
                    <a:pt x="31" y="193"/>
                  </a:cubicBezTo>
                  <a:cubicBezTo>
                    <a:pt x="29" y="194"/>
                    <a:pt x="27" y="195"/>
                    <a:pt x="24" y="195"/>
                  </a:cubicBezTo>
                  <a:cubicBezTo>
                    <a:pt x="20" y="197"/>
                    <a:pt x="16" y="198"/>
                    <a:pt x="12" y="200"/>
                  </a:cubicBezTo>
                  <a:cubicBezTo>
                    <a:pt x="6" y="203"/>
                    <a:pt x="11" y="200"/>
                    <a:pt x="12" y="200"/>
                  </a:cubicBezTo>
                  <a:cubicBezTo>
                    <a:pt x="14" y="198"/>
                    <a:pt x="17" y="197"/>
                    <a:pt x="19" y="196"/>
                  </a:cubicBezTo>
                  <a:cubicBezTo>
                    <a:pt x="24" y="193"/>
                    <a:pt x="29" y="191"/>
                    <a:pt x="33" y="188"/>
                  </a:cubicBezTo>
                  <a:cubicBezTo>
                    <a:pt x="33" y="188"/>
                    <a:pt x="34" y="188"/>
                    <a:pt x="34" y="188"/>
                  </a:cubicBezTo>
                  <a:cubicBezTo>
                    <a:pt x="34" y="188"/>
                    <a:pt x="35" y="188"/>
                    <a:pt x="36" y="187"/>
                  </a:cubicBezTo>
                  <a:cubicBezTo>
                    <a:pt x="36" y="189"/>
                    <a:pt x="36" y="190"/>
                    <a:pt x="36" y="192"/>
                  </a:cubicBezTo>
                  <a:close/>
                  <a:moveTo>
                    <a:pt x="35" y="187"/>
                  </a:moveTo>
                  <a:cubicBezTo>
                    <a:pt x="35" y="187"/>
                    <a:pt x="34" y="187"/>
                    <a:pt x="33" y="188"/>
                  </a:cubicBezTo>
                  <a:cubicBezTo>
                    <a:pt x="32" y="188"/>
                    <a:pt x="31" y="189"/>
                    <a:pt x="30" y="189"/>
                  </a:cubicBezTo>
                  <a:cubicBezTo>
                    <a:pt x="27" y="190"/>
                    <a:pt x="24" y="191"/>
                    <a:pt x="22" y="192"/>
                  </a:cubicBezTo>
                  <a:cubicBezTo>
                    <a:pt x="17" y="193"/>
                    <a:pt x="13" y="195"/>
                    <a:pt x="8" y="197"/>
                  </a:cubicBezTo>
                  <a:cubicBezTo>
                    <a:pt x="18" y="193"/>
                    <a:pt x="27" y="188"/>
                    <a:pt x="36" y="183"/>
                  </a:cubicBezTo>
                  <a:cubicBezTo>
                    <a:pt x="36" y="184"/>
                    <a:pt x="36" y="185"/>
                    <a:pt x="36" y="187"/>
                  </a:cubicBezTo>
                  <a:cubicBezTo>
                    <a:pt x="36" y="187"/>
                    <a:pt x="35" y="187"/>
                    <a:pt x="35" y="187"/>
                  </a:cubicBezTo>
                  <a:close/>
                  <a:moveTo>
                    <a:pt x="36" y="182"/>
                  </a:moveTo>
                  <a:cubicBezTo>
                    <a:pt x="36" y="182"/>
                    <a:pt x="36" y="182"/>
                    <a:pt x="36" y="182"/>
                  </a:cubicBezTo>
                  <a:cubicBezTo>
                    <a:pt x="31" y="183"/>
                    <a:pt x="26" y="185"/>
                    <a:pt x="21" y="187"/>
                  </a:cubicBezTo>
                  <a:cubicBezTo>
                    <a:pt x="20" y="187"/>
                    <a:pt x="18" y="188"/>
                    <a:pt x="17" y="189"/>
                  </a:cubicBezTo>
                  <a:cubicBezTo>
                    <a:pt x="19" y="187"/>
                    <a:pt x="22" y="186"/>
                    <a:pt x="25" y="185"/>
                  </a:cubicBezTo>
                  <a:cubicBezTo>
                    <a:pt x="29" y="184"/>
                    <a:pt x="33" y="182"/>
                    <a:pt x="36" y="179"/>
                  </a:cubicBezTo>
                  <a:cubicBezTo>
                    <a:pt x="36" y="180"/>
                    <a:pt x="36" y="181"/>
                    <a:pt x="36" y="182"/>
                  </a:cubicBezTo>
                  <a:close/>
                  <a:moveTo>
                    <a:pt x="21" y="186"/>
                  </a:moveTo>
                  <a:cubicBezTo>
                    <a:pt x="17" y="188"/>
                    <a:pt x="13" y="190"/>
                    <a:pt x="10" y="192"/>
                  </a:cubicBezTo>
                  <a:cubicBezTo>
                    <a:pt x="9" y="192"/>
                    <a:pt x="9" y="192"/>
                    <a:pt x="9" y="192"/>
                  </a:cubicBezTo>
                  <a:cubicBezTo>
                    <a:pt x="8" y="192"/>
                    <a:pt x="8" y="193"/>
                    <a:pt x="8" y="193"/>
                  </a:cubicBezTo>
                  <a:cubicBezTo>
                    <a:pt x="8" y="193"/>
                    <a:pt x="8" y="193"/>
                    <a:pt x="8" y="192"/>
                  </a:cubicBezTo>
                  <a:cubicBezTo>
                    <a:pt x="8" y="192"/>
                    <a:pt x="8" y="191"/>
                    <a:pt x="8" y="191"/>
                  </a:cubicBezTo>
                  <a:cubicBezTo>
                    <a:pt x="13" y="188"/>
                    <a:pt x="18" y="186"/>
                    <a:pt x="23" y="184"/>
                  </a:cubicBezTo>
                  <a:cubicBezTo>
                    <a:pt x="27" y="183"/>
                    <a:pt x="32" y="182"/>
                    <a:pt x="35" y="180"/>
                  </a:cubicBezTo>
                  <a:cubicBezTo>
                    <a:pt x="31" y="183"/>
                    <a:pt x="26" y="184"/>
                    <a:pt x="21" y="186"/>
                  </a:cubicBezTo>
                  <a:close/>
                  <a:moveTo>
                    <a:pt x="8" y="194"/>
                  </a:moveTo>
                  <a:cubicBezTo>
                    <a:pt x="13" y="191"/>
                    <a:pt x="18" y="189"/>
                    <a:pt x="23" y="187"/>
                  </a:cubicBezTo>
                  <a:cubicBezTo>
                    <a:pt x="25" y="186"/>
                    <a:pt x="27" y="185"/>
                    <a:pt x="30" y="184"/>
                  </a:cubicBezTo>
                  <a:cubicBezTo>
                    <a:pt x="31" y="184"/>
                    <a:pt x="32" y="184"/>
                    <a:pt x="33" y="183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4" y="183"/>
                    <a:pt x="33" y="183"/>
                    <a:pt x="33" y="184"/>
                  </a:cubicBezTo>
                  <a:cubicBezTo>
                    <a:pt x="25" y="188"/>
                    <a:pt x="15" y="192"/>
                    <a:pt x="8" y="197"/>
                  </a:cubicBezTo>
                  <a:cubicBezTo>
                    <a:pt x="8" y="196"/>
                    <a:pt x="8" y="195"/>
                    <a:pt x="8" y="194"/>
                  </a:cubicBezTo>
                  <a:close/>
                  <a:moveTo>
                    <a:pt x="8" y="198"/>
                  </a:moveTo>
                  <a:cubicBezTo>
                    <a:pt x="14" y="195"/>
                    <a:pt x="20" y="193"/>
                    <a:pt x="27" y="191"/>
                  </a:cubicBezTo>
                  <a:cubicBezTo>
                    <a:pt x="25" y="192"/>
                    <a:pt x="24" y="192"/>
                    <a:pt x="22" y="193"/>
                  </a:cubicBezTo>
                  <a:cubicBezTo>
                    <a:pt x="17" y="196"/>
                    <a:pt x="12" y="199"/>
                    <a:pt x="8" y="202"/>
                  </a:cubicBezTo>
                  <a:cubicBezTo>
                    <a:pt x="8" y="201"/>
                    <a:pt x="8" y="200"/>
                    <a:pt x="8" y="198"/>
                  </a:cubicBezTo>
                  <a:close/>
                  <a:moveTo>
                    <a:pt x="36" y="179"/>
                  </a:moveTo>
                  <a:cubicBezTo>
                    <a:pt x="36" y="179"/>
                    <a:pt x="36" y="179"/>
                    <a:pt x="36" y="179"/>
                  </a:cubicBezTo>
                  <a:cubicBezTo>
                    <a:pt x="31" y="181"/>
                    <a:pt x="25" y="182"/>
                    <a:pt x="20" y="184"/>
                  </a:cubicBezTo>
                  <a:cubicBezTo>
                    <a:pt x="18" y="185"/>
                    <a:pt x="15" y="186"/>
                    <a:pt x="13" y="187"/>
                  </a:cubicBezTo>
                  <a:cubicBezTo>
                    <a:pt x="12" y="188"/>
                    <a:pt x="11" y="188"/>
                    <a:pt x="10" y="189"/>
                  </a:cubicBezTo>
                  <a:cubicBezTo>
                    <a:pt x="6" y="191"/>
                    <a:pt x="11" y="189"/>
                    <a:pt x="11" y="188"/>
                  </a:cubicBezTo>
                  <a:cubicBezTo>
                    <a:pt x="19" y="183"/>
                    <a:pt x="29" y="181"/>
                    <a:pt x="37" y="174"/>
                  </a:cubicBezTo>
                  <a:cubicBezTo>
                    <a:pt x="37" y="176"/>
                    <a:pt x="37" y="177"/>
                    <a:pt x="36" y="179"/>
                  </a:cubicBezTo>
                  <a:close/>
                  <a:moveTo>
                    <a:pt x="8" y="203"/>
                  </a:moveTo>
                  <a:cubicBezTo>
                    <a:pt x="8" y="203"/>
                    <a:pt x="8" y="203"/>
                    <a:pt x="8" y="203"/>
                  </a:cubicBezTo>
                  <a:cubicBezTo>
                    <a:pt x="13" y="202"/>
                    <a:pt x="17" y="199"/>
                    <a:pt x="22" y="197"/>
                  </a:cubicBezTo>
                  <a:cubicBezTo>
                    <a:pt x="24" y="196"/>
                    <a:pt x="26" y="196"/>
                    <a:pt x="28" y="195"/>
                  </a:cubicBezTo>
                  <a:cubicBezTo>
                    <a:pt x="26" y="196"/>
                    <a:pt x="24" y="197"/>
                    <a:pt x="23" y="198"/>
                  </a:cubicBezTo>
                  <a:cubicBezTo>
                    <a:pt x="18" y="201"/>
                    <a:pt x="14" y="203"/>
                    <a:pt x="9" y="205"/>
                  </a:cubicBezTo>
                  <a:cubicBezTo>
                    <a:pt x="9" y="205"/>
                    <a:pt x="8" y="206"/>
                    <a:pt x="8" y="206"/>
                  </a:cubicBezTo>
                  <a:cubicBezTo>
                    <a:pt x="8" y="206"/>
                    <a:pt x="8" y="206"/>
                    <a:pt x="8" y="206"/>
                  </a:cubicBezTo>
                  <a:cubicBezTo>
                    <a:pt x="8" y="205"/>
                    <a:pt x="8" y="204"/>
                    <a:pt x="8" y="203"/>
                  </a:cubicBezTo>
                  <a:close/>
                  <a:moveTo>
                    <a:pt x="7" y="224"/>
                  </a:moveTo>
                  <a:cubicBezTo>
                    <a:pt x="7" y="224"/>
                    <a:pt x="7" y="224"/>
                    <a:pt x="7" y="224"/>
                  </a:cubicBezTo>
                  <a:cubicBezTo>
                    <a:pt x="11" y="223"/>
                    <a:pt x="15" y="221"/>
                    <a:pt x="18" y="219"/>
                  </a:cubicBezTo>
                  <a:cubicBezTo>
                    <a:pt x="20" y="217"/>
                    <a:pt x="23" y="216"/>
                    <a:pt x="25" y="215"/>
                  </a:cubicBezTo>
                  <a:cubicBezTo>
                    <a:pt x="22" y="217"/>
                    <a:pt x="20" y="219"/>
                    <a:pt x="17" y="220"/>
                  </a:cubicBezTo>
                  <a:cubicBezTo>
                    <a:pt x="14" y="222"/>
                    <a:pt x="10" y="224"/>
                    <a:pt x="7" y="226"/>
                  </a:cubicBezTo>
                  <a:cubicBezTo>
                    <a:pt x="7" y="225"/>
                    <a:pt x="7" y="224"/>
                    <a:pt x="7" y="224"/>
                  </a:cubicBezTo>
                  <a:close/>
                  <a:moveTo>
                    <a:pt x="7" y="227"/>
                  </a:moveTo>
                  <a:cubicBezTo>
                    <a:pt x="15" y="225"/>
                    <a:pt x="23" y="219"/>
                    <a:pt x="31" y="216"/>
                  </a:cubicBezTo>
                  <a:cubicBezTo>
                    <a:pt x="30" y="217"/>
                    <a:pt x="28" y="219"/>
                    <a:pt x="26" y="220"/>
                  </a:cubicBezTo>
                  <a:cubicBezTo>
                    <a:pt x="24" y="221"/>
                    <a:pt x="21" y="222"/>
                    <a:pt x="19" y="223"/>
                  </a:cubicBezTo>
                  <a:cubicBezTo>
                    <a:pt x="14" y="226"/>
                    <a:pt x="10" y="229"/>
                    <a:pt x="6" y="231"/>
                  </a:cubicBezTo>
                  <a:cubicBezTo>
                    <a:pt x="6" y="230"/>
                    <a:pt x="7" y="229"/>
                    <a:pt x="7" y="227"/>
                  </a:cubicBezTo>
                  <a:close/>
                  <a:moveTo>
                    <a:pt x="5" y="236"/>
                  </a:moveTo>
                  <a:cubicBezTo>
                    <a:pt x="6" y="235"/>
                    <a:pt x="6" y="234"/>
                    <a:pt x="6" y="233"/>
                  </a:cubicBezTo>
                  <a:cubicBezTo>
                    <a:pt x="10" y="231"/>
                    <a:pt x="14" y="229"/>
                    <a:pt x="18" y="227"/>
                  </a:cubicBezTo>
                  <a:cubicBezTo>
                    <a:pt x="20" y="226"/>
                    <a:pt x="23" y="225"/>
                    <a:pt x="26" y="223"/>
                  </a:cubicBezTo>
                  <a:cubicBezTo>
                    <a:pt x="27" y="223"/>
                    <a:pt x="29" y="222"/>
                    <a:pt x="31" y="221"/>
                  </a:cubicBezTo>
                  <a:cubicBezTo>
                    <a:pt x="32" y="221"/>
                    <a:pt x="26" y="225"/>
                    <a:pt x="27" y="224"/>
                  </a:cubicBezTo>
                  <a:cubicBezTo>
                    <a:pt x="21" y="229"/>
                    <a:pt x="12" y="231"/>
                    <a:pt x="5" y="237"/>
                  </a:cubicBezTo>
                  <a:cubicBezTo>
                    <a:pt x="5" y="237"/>
                    <a:pt x="5" y="236"/>
                    <a:pt x="5" y="236"/>
                  </a:cubicBezTo>
                  <a:close/>
                  <a:moveTo>
                    <a:pt x="5" y="239"/>
                  </a:moveTo>
                  <a:cubicBezTo>
                    <a:pt x="9" y="237"/>
                    <a:pt x="13" y="235"/>
                    <a:pt x="17" y="233"/>
                  </a:cubicBezTo>
                  <a:cubicBezTo>
                    <a:pt x="19" y="232"/>
                    <a:pt x="22" y="230"/>
                    <a:pt x="24" y="229"/>
                  </a:cubicBezTo>
                  <a:cubicBezTo>
                    <a:pt x="26" y="228"/>
                    <a:pt x="33" y="223"/>
                    <a:pt x="27" y="228"/>
                  </a:cubicBezTo>
                  <a:cubicBezTo>
                    <a:pt x="20" y="234"/>
                    <a:pt x="11" y="237"/>
                    <a:pt x="4" y="243"/>
                  </a:cubicBezTo>
                  <a:cubicBezTo>
                    <a:pt x="4" y="242"/>
                    <a:pt x="4" y="240"/>
                    <a:pt x="5" y="239"/>
                  </a:cubicBezTo>
                  <a:close/>
                  <a:moveTo>
                    <a:pt x="3" y="245"/>
                  </a:moveTo>
                  <a:cubicBezTo>
                    <a:pt x="8" y="244"/>
                    <a:pt x="13" y="241"/>
                    <a:pt x="17" y="238"/>
                  </a:cubicBezTo>
                  <a:cubicBezTo>
                    <a:pt x="19" y="237"/>
                    <a:pt x="22" y="235"/>
                    <a:pt x="24" y="234"/>
                  </a:cubicBezTo>
                  <a:cubicBezTo>
                    <a:pt x="25" y="233"/>
                    <a:pt x="27" y="232"/>
                    <a:pt x="28" y="231"/>
                  </a:cubicBezTo>
                  <a:cubicBezTo>
                    <a:pt x="28" y="231"/>
                    <a:pt x="32" y="228"/>
                    <a:pt x="30" y="231"/>
                  </a:cubicBezTo>
                  <a:cubicBezTo>
                    <a:pt x="28" y="233"/>
                    <a:pt x="24" y="234"/>
                    <a:pt x="22" y="236"/>
                  </a:cubicBezTo>
                  <a:cubicBezTo>
                    <a:pt x="19" y="237"/>
                    <a:pt x="17" y="239"/>
                    <a:pt x="14" y="241"/>
                  </a:cubicBezTo>
                  <a:cubicBezTo>
                    <a:pt x="10" y="244"/>
                    <a:pt x="6" y="246"/>
                    <a:pt x="3" y="249"/>
                  </a:cubicBezTo>
                  <a:cubicBezTo>
                    <a:pt x="3" y="248"/>
                    <a:pt x="3" y="246"/>
                    <a:pt x="3" y="245"/>
                  </a:cubicBezTo>
                  <a:close/>
                  <a:moveTo>
                    <a:pt x="5" y="248"/>
                  </a:moveTo>
                  <a:cubicBezTo>
                    <a:pt x="10" y="244"/>
                    <a:pt x="16" y="241"/>
                    <a:pt x="21" y="237"/>
                  </a:cubicBezTo>
                  <a:cubicBezTo>
                    <a:pt x="24" y="235"/>
                    <a:pt x="28" y="233"/>
                    <a:pt x="31" y="230"/>
                  </a:cubicBezTo>
                  <a:cubicBezTo>
                    <a:pt x="31" y="231"/>
                    <a:pt x="31" y="231"/>
                    <a:pt x="31" y="232"/>
                  </a:cubicBezTo>
                  <a:cubicBezTo>
                    <a:pt x="26" y="235"/>
                    <a:pt x="21" y="238"/>
                    <a:pt x="16" y="242"/>
                  </a:cubicBezTo>
                  <a:cubicBezTo>
                    <a:pt x="13" y="244"/>
                    <a:pt x="10" y="246"/>
                    <a:pt x="7" y="247"/>
                  </a:cubicBezTo>
                  <a:cubicBezTo>
                    <a:pt x="5" y="248"/>
                    <a:pt x="1" y="252"/>
                    <a:pt x="5" y="248"/>
                  </a:cubicBezTo>
                  <a:close/>
                  <a:moveTo>
                    <a:pt x="31" y="234"/>
                  </a:moveTo>
                  <a:cubicBezTo>
                    <a:pt x="31" y="235"/>
                    <a:pt x="31" y="235"/>
                    <a:pt x="31" y="236"/>
                  </a:cubicBezTo>
                  <a:cubicBezTo>
                    <a:pt x="25" y="239"/>
                    <a:pt x="19" y="244"/>
                    <a:pt x="13" y="249"/>
                  </a:cubicBezTo>
                  <a:cubicBezTo>
                    <a:pt x="19" y="244"/>
                    <a:pt x="25" y="238"/>
                    <a:pt x="31" y="233"/>
                  </a:cubicBezTo>
                  <a:cubicBezTo>
                    <a:pt x="31" y="233"/>
                    <a:pt x="31" y="234"/>
                    <a:pt x="31" y="234"/>
                  </a:cubicBezTo>
                  <a:close/>
                  <a:moveTo>
                    <a:pt x="30" y="238"/>
                  </a:moveTo>
                  <a:cubicBezTo>
                    <a:pt x="29" y="239"/>
                    <a:pt x="27" y="240"/>
                    <a:pt x="26" y="241"/>
                  </a:cubicBezTo>
                  <a:cubicBezTo>
                    <a:pt x="24" y="243"/>
                    <a:pt x="22" y="244"/>
                    <a:pt x="20" y="245"/>
                  </a:cubicBezTo>
                  <a:cubicBezTo>
                    <a:pt x="19" y="246"/>
                    <a:pt x="19" y="246"/>
                    <a:pt x="18" y="247"/>
                  </a:cubicBezTo>
                  <a:cubicBezTo>
                    <a:pt x="22" y="244"/>
                    <a:pt x="26" y="240"/>
                    <a:pt x="29" y="238"/>
                  </a:cubicBezTo>
                  <a:cubicBezTo>
                    <a:pt x="31" y="237"/>
                    <a:pt x="31" y="237"/>
                    <a:pt x="30" y="238"/>
                  </a:cubicBezTo>
                  <a:close/>
                  <a:moveTo>
                    <a:pt x="23" y="244"/>
                  </a:moveTo>
                  <a:cubicBezTo>
                    <a:pt x="26" y="242"/>
                    <a:pt x="29" y="240"/>
                    <a:pt x="32" y="237"/>
                  </a:cubicBezTo>
                  <a:cubicBezTo>
                    <a:pt x="32" y="238"/>
                    <a:pt x="32" y="239"/>
                    <a:pt x="32" y="239"/>
                  </a:cubicBezTo>
                  <a:cubicBezTo>
                    <a:pt x="28" y="243"/>
                    <a:pt x="23" y="246"/>
                    <a:pt x="18" y="249"/>
                  </a:cubicBezTo>
                  <a:cubicBezTo>
                    <a:pt x="16" y="251"/>
                    <a:pt x="14" y="252"/>
                    <a:pt x="12" y="254"/>
                  </a:cubicBezTo>
                  <a:cubicBezTo>
                    <a:pt x="11" y="254"/>
                    <a:pt x="10" y="255"/>
                    <a:pt x="9" y="256"/>
                  </a:cubicBezTo>
                  <a:cubicBezTo>
                    <a:pt x="8" y="256"/>
                    <a:pt x="8" y="256"/>
                    <a:pt x="7" y="256"/>
                  </a:cubicBezTo>
                  <a:cubicBezTo>
                    <a:pt x="12" y="252"/>
                    <a:pt x="17" y="248"/>
                    <a:pt x="23" y="244"/>
                  </a:cubicBezTo>
                  <a:close/>
                  <a:moveTo>
                    <a:pt x="32" y="240"/>
                  </a:moveTo>
                  <a:cubicBezTo>
                    <a:pt x="32" y="242"/>
                    <a:pt x="32" y="243"/>
                    <a:pt x="32" y="244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28" y="247"/>
                    <a:pt x="24" y="249"/>
                    <a:pt x="20" y="252"/>
                  </a:cubicBezTo>
                  <a:cubicBezTo>
                    <a:pt x="18" y="254"/>
                    <a:pt x="15" y="255"/>
                    <a:pt x="13" y="257"/>
                  </a:cubicBezTo>
                  <a:cubicBezTo>
                    <a:pt x="12" y="258"/>
                    <a:pt x="7" y="261"/>
                    <a:pt x="10" y="258"/>
                  </a:cubicBezTo>
                  <a:cubicBezTo>
                    <a:pt x="17" y="251"/>
                    <a:pt x="26" y="247"/>
                    <a:pt x="32" y="240"/>
                  </a:cubicBezTo>
                  <a:close/>
                  <a:moveTo>
                    <a:pt x="33" y="245"/>
                  </a:moveTo>
                  <a:cubicBezTo>
                    <a:pt x="33" y="246"/>
                    <a:pt x="33" y="247"/>
                    <a:pt x="33" y="249"/>
                  </a:cubicBezTo>
                  <a:cubicBezTo>
                    <a:pt x="29" y="251"/>
                    <a:pt x="26" y="254"/>
                    <a:pt x="22" y="256"/>
                  </a:cubicBezTo>
                  <a:cubicBezTo>
                    <a:pt x="19" y="258"/>
                    <a:pt x="15" y="261"/>
                    <a:pt x="12" y="263"/>
                  </a:cubicBezTo>
                  <a:cubicBezTo>
                    <a:pt x="16" y="260"/>
                    <a:pt x="18" y="257"/>
                    <a:pt x="22" y="254"/>
                  </a:cubicBezTo>
                  <a:cubicBezTo>
                    <a:pt x="25" y="251"/>
                    <a:pt x="29" y="248"/>
                    <a:pt x="33" y="245"/>
                  </a:cubicBezTo>
                  <a:close/>
                  <a:moveTo>
                    <a:pt x="32" y="254"/>
                  </a:moveTo>
                  <a:cubicBezTo>
                    <a:pt x="32" y="254"/>
                    <a:pt x="32" y="253"/>
                    <a:pt x="32" y="254"/>
                  </a:cubicBezTo>
                  <a:cubicBezTo>
                    <a:pt x="26" y="257"/>
                    <a:pt x="22" y="263"/>
                    <a:pt x="16" y="265"/>
                  </a:cubicBezTo>
                  <a:cubicBezTo>
                    <a:pt x="16" y="265"/>
                    <a:pt x="18" y="263"/>
                    <a:pt x="19" y="263"/>
                  </a:cubicBezTo>
                  <a:cubicBezTo>
                    <a:pt x="20" y="261"/>
                    <a:pt x="22" y="260"/>
                    <a:pt x="24" y="258"/>
                  </a:cubicBezTo>
                  <a:cubicBezTo>
                    <a:pt x="27" y="255"/>
                    <a:pt x="30" y="253"/>
                    <a:pt x="33" y="250"/>
                  </a:cubicBezTo>
                  <a:cubicBezTo>
                    <a:pt x="33" y="251"/>
                    <a:pt x="33" y="253"/>
                    <a:pt x="32" y="254"/>
                  </a:cubicBezTo>
                  <a:close/>
                  <a:moveTo>
                    <a:pt x="32" y="254"/>
                  </a:moveTo>
                  <a:cubicBezTo>
                    <a:pt x="32" y="256"/>
                    <a:pt x="31" y="258"/>
                    <a:pt x="30" y="260"/>
                  </a:cubicBezTo>
                  <a:cubicBezTo>
                    <a:pt x="30" y="260"/>
                    <a:pt x="30" y="259"/>
                    <a:pt x="30" y="259"/>
                  </a:cubicBezTo>
                  <a:cubicBezTo>
                    <a:pt x="28" y="260"/>
                    <a:pt x="27" y="262"/>
                    <a:pt x="26" y="263"/>
                  </a:cubicBezTo>
                  <a:cubicBezTo>
                    <a:pt x="21" y="267"/>
                    <a:pt x="25" y="263"/>
                    <a:pt x="26" y="262"/>
                  </a:cubicBezTo>
                  <a:cubicBezTo>
                    <a:pt x="28" y="260"/>
                    <a:pt x="31" y="257"/>
                    <a:pt x="32" y="254"/>
                  </a:cubicBezTo>
                  <a:cubicBezTo>
                    <a:pt x="32" y="254"/>
                    <a:pt x="32" y="254"/>
                    <a:pt x="32" y="254"/>
                  </a:cubicBezTo>
                  <a:close/>
                  <a:moveTo>
                    <a:pt x="47" y="178"/>
                  </a:moveTo>
                  <a:cubicBezTo>
                    <a:pt x="46" y="151"/>
                    <a:pt x="40" y="123"/>
                    <a:pt x="51" y="97"/>
                  </a:cubicBezTo>
                  <a:cubicBezTo>
                    <a:pt x="61" y="71"/>
                    <a:pt x="84" y="52"/>
                    <a:pt x="111" y="45"/>
                  </a:cubicBezTo>
                  <a:cubicBezTo>
                    <a:pt x="119" y="43"/>
                    <a:pt x="128" y="42"/>
                    <a:pt x="137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52" y="44"/>
                    <a:pt x="165" y="48"/>
                    <a:pt x="177" y="54"/>
                  </a:cubicBezTo>
                  <a:cubicBezTo>
                    <a:pt x="171" y="55"/>
                    <a:pt x="165" y="56"/>
                    <a:pt x="159" y="57"/>
                  </a:cubicBezTo>
                  <a:cubicBezTo>
                    <a:pt x="151" y="58"/>
                    <a:pt x="143" y="58"/>
                    <a:pt x="135" y="59"/>
                  </a:cubicBezTo>
                  <a:cubicBezTo>
                    <a:pt x="123" y="61"/>
                    <a:pt x="112" y="65"/>
                    <a:pt x="102" y="71"/>
                  </a:cubicBezTo>
                  <a:cubicBezTo>
                    <a:pt x="81" y="85"/>
                    <a:pt x="69" y="108"/>
                    <a:pt x="71" y="133"/>
                  </a:cubicBezTo>
                  <a:cubicBezTo>
                    <a:pt x="72" y="147"/>
                    <a:pt x="76" y="160"/>
                    <a:pt x="77" y="174"/>
                  </a:cubicBezTo>
                  <a:cubicBezTo>
                    <a:pt x="77" y="181"/>
                    <a:pt x="75" y="188"/>
                    <a:pt x="75" y="196"/>
                  </a:cubicBezTo>
                  <a:cubicBezTo>
                    <a:pt x="74" y="198"/>
                    <a:pt x="74" y="201"/>
                    <a:pt x="74" y="203"/>
                  </a:cubicBezTo>
                  <a:cubicBezTo>
                    <a:pt x="74" y="203"/>
                    <a:pt x="73" y="203"/>
                    <a:pt x="73" y="203"/>
                  </a:cubicBezTo>
                  <a:cubicBezTo>
                    <a:pt x="62" y="207"/>
                    <a:pt x="52" y="199"/>
                    <a:pt x="47" y="190"/>
                  </a:cubicBezTo>
                  <a:cubicBezTo>
                    <a:pt x="47" y="186"/>
                    <a:pt x="47" y="182"/>
                    <a:pt x="47" y="178"/>
                  </a:cubicBezTo>
                  <a:close/>
                  <a:moveTo>
                    <a:pt x="146" y="41"/>
                  </a:moveTo>
                  <a:cubicBezTo>
                    <a:pt x="147" y="41"/>
                    <a:pt x="149" y="41"/>
                    <a:pt x="149" y="41"/>
                  </a:cubicBezTo>
                  <a:cubicBezTo>
                    <a:pt x="148" y="41"/>
                    <a:pt x="147" y="41"/>
                    <a:pt x="146" y="41"/>
                  </a:cubicBezTo>
                  <a:close/>
                  <a:moveTo>
                    <a:pt x="148" y="33"/>
                  </a:moveTo>
                  <a:cubicBezTo>
                    <a:pt x="149" y="36"/>
                    <a:pt x="149" y="39"/>
                    <a:pt x="150" y="42"/>
                  </a:cubicBezTo>
                  <a:cubicBezTo>
                    <a:pt x="150" y="42"/>
                    <a:pt x="149" y="41"/>
                    <a:pt x="149" y="41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40"/>
                    <a:pt x="147" y="40"/>
                    <a:pt x="146" y="40"/>
                  </a:cubicBezTo>
                  <a:cubicBezTo>
                    <a:pt x="145" y="40"/>
                    <a:pt x="145" y="40"/>
                    <a:pt x="144" y="41"/>
                  </a:cubicBezTo>
                  <a:cubicBezTo>
                    <a:pt x="144" y="41"/>
                    <a:pt x="143" y="40"/>
                    <a:pt x="143" y="40"/>
                  </a:cubicBezTo>
                  <a:cubicBezTo>
                    <a:pt x="143" y="40"/>
                    <a:pt x="144" y="40"/>
                    <a:pt x="144" y="40"/>
                  </a:cubicBezTo>
                  <a:cubicBezTo>
                    <a:pt x="146" y="39"/>
                    <a:pt x="148" y="39"/>
                    <a:pt x="149" y="37"/>
                  </a:cubicBezTo>
                  <a:cubicBezTo>
                    <a:pt x="149" y="37"/>
                    <a:pt x="149" y="37"/>
                    <a:pt x="148" y="37"/>
                  </a:cubicBezTo>
                  <a:cubicBezTo>
                    <a:pt x="145" y="35"/>
                    <a:pt x="142" y="38"/>
                    <a:pt x="139" y="38"/>
                  </a:cubicBezTo>
                  <a:cubicBezTo>
                    <a:pt x="142" y="37"/>
                    <a:pt x="145" y="36"/>
                    <a:pt x="147" y="34"/>
                  </a:cubicBezTo>
                  <a:cubicBezTo>
                    <a:pt x="147" y="34"/>
                    <a:pt x="147" y="34"/>
                    <a:pt x="147" y="34"/>
                  </a:cubicBezTo>
                  <a:cubicBezTo>
                    <a:pt x="144" y="33"/>
                    <a:pt x="142" y="34"/>
                    <a:pt x="139" y="35"/>
                  </a:cubicBezTo>
                  <a:cubicBezTo>
                    <a:pt x="141" y="34"/>
                    <a:pt x="144" y="33"/>
                    <a:pt x="145" y="30"/>
                  </a:cubicBezTo>
                  <a:cubicBezTo>
                    <a:pt x="146" y="31"/>
                    <a:pt x="147" y="32"/>
                    <a:pt x="148" y="33"/>
                  </a:cubicBezTo>
                  <a:close/>
                  <a:moveTo>
                    <a:pt x="138" y="28"/>
                  </a:moveTo>
                  <a:cubicBezTo>
                    <a:pt x="137" y="28"/>
                    <a:pt x="136" y="29"/>
                    <a:pt x="135" y="28"/>
                  </a:cubicBezTo>
                  <a:cubicBezTo>
                    <a:pt x="135" y="28"/>
                    <a:pt x="135" y="28"/>
                    <a:pt x="134" y="28"/>
                  </a:cubicBezTo>
                  <a:cubicBezTo>
                    <a:pt x="136" y="28"/>
                    <a:pt x="137" y="28"/>
                    <a:pt x="138" y="28"/>
                  </a:cubicBezTo>
                  <a:cubicBezTo>
                    <a:pt x="138" y="28"/>
                    <a:pt x="138" y="28"/>
                    <a:pt x="138" y="28"/>
                  </a:cubicBezTo>
                  <a:close/>
                  <a:moveTo>
                    <a:pt x="118" y="11"/>
                  </a:moveTo>
                  <a:cubicBezTo>
                    <a:pt x="118" y="11"/>
                    <a:pt x="119" y="11"/>
                    <a:pt x="119" y="11"/>
                  </a:cubicBezTo>
                  <a:cubicBezTo>
                    <a:pt x="116" y="12"/>
                    <a:pt x="113" y="13"/>
                    <a:pt x="111" y="14"/>
                  </a:cubicBezTo>
                  <a:cubicBezTo>
                    <a:pt x="108" y="15"/>
                    <a:pt x="106" y="16"/>
                    <a:pt x="104" y="17"/>
                  </a:cubicBezTo>
                  <a:cubicBezTo>
                    <a:pt x="104" y="17"/>
                    <a:pt x="102" y="18"/>
                    <a:pt x="101" y="18"/>
                  </a:cubicBezTo>
                  <a:cubicBezTo>
                    <a:pt x="101" y="18"/>
                    <a:pt x="101" y="18"/>
                    <a:pt x="101" y="17"/>
                  </a:cubicBezTo>
                  <a:cubicBezTo>
                    <a:pt x="106" y="14"/>
                    <a:pt x="113" y="13"/>
                    <a:pt x="117" y="10"/>
                  </a:cubicBezTo>
                  <a:cubicBezTo>
                    <a:pt x="117" y="10"/>
                    <a:pt x="117" y="9"/>
                    <a:pt x="117" y="9"/>
                  </a:cubicBezTo>
                  <a:cubicBezTo>
                    <a:pt x="118" y="10"/>
                    <a:pt x="118" y="10"/>
                    <a:pt x="118" y="11"/>
                  </a:cubicBezTo>
                  <a:close/>
                  <a:moveTo>
                    <a:pt x="108" y="8"/>
                  </a:moveTo>
                  <a:cubicBezTo>
                    <a:pt x="110" y="7"/>
                    <a:pt x="112" y="7"/>
                    <a:pt x="114" y="7"/>
                  </a:cubicBezTo>
                  <a:cubicBezTo>
                    <a:pt x="111" y="8"/>
                    <a:pt x="109" y="10"/>
                    <a:pt x="106" y="10"/>
                  </a:cubicBezTo>
                  <a:cubicBezTo>
                    <a:pt x="107" y="9"/>
                    <a:pt x="108" y="9"/>
                    <a:pt x="108" y="8"/>
                  </a:cubicBezTo>
                  <a:close/>
                  <a:moveTo>
                    <a:pt x="90" y="50"/>
                  </a:moveTo>
                  <a:cubicBezTo>
                    <a:pt x="90" y="50"/>
                    <a:pt x="91" y="50"/>
                    <a:pt x="91" y="50"/>
                  </a:cubicBezTo>
                  <a:cubicBezTo>
                    <a:pt x="85" y="53"/>
                    <a:pt x="80" y="56"/>
                    <a:pt x="76" y="59"/>
                  </a:cubicBezTo>
                  <a:cubicBezTo>
                    <a:pt x="75" y="59"/>
                    <a:pt x="75" y="60"/>
                    <a:pt x="75" y="60"/>
                  </a:cubicBezTo>
                  <a:cubicBezTo>
                    <a:pt x="72" y="62"/>
                    <a:pt x="69" y="64"/>
                    <a:pt x="66" y="66"/>
                  </a:cubicBezTo>
                  <a:cubicBezTo>
                    <a:pt x="57" y="71"/>
                    <a:pt x="47" y="75"/>
                    <a:pt x="38" y="81"/>
                  </a:cubicBezTo>
                  <a:cubicBezTo>
                    <a:pt x="39" y="80"/>
                    <a:pt x="41" y="79"/>
                    <a:pt x="41" y="79"/>
                  </a:cubicBezTo>
                  <a:cubicBezTo>
                    <a:pt x="43" y="77"/>
                    <a:pt x="46" y="75"/>
                    <a:pt x="48" y="74"/>
                  </a:cubicBezTo>
                  <a:cubicBezTo>
                    <a:pt x="53" y="70"/>
                    <a:pt x="58" y="67"/>
                    <a:pt x="63" y="64"/>
                  </a:cubicBezTo>
                  <a:cubicBezTo>
                    <a:pt x="71" y="60"/>
                    <a:pt x="80" y="56"/>
                    <a:pt x="87" y="50"/>
                  </a:cubicBezTo>
                  <a:cubicBezTo>
                    <a:pt x="88" y="50"/>
                    <a:pt x="89" y="50"/>
                    <a:pt x="90" y="50"/>
                  </a:cubicBezTo>
                  <a:close/>
                  <a:moveTo>
                    <a:pt x="74" y="53"/>
                  </a:moveTo>
                  <a:cubicBezTo>
                    <a:pt x="65" y="57"/>
                    <a:pt x="56" y="62"/>
                    <a:pt x="47" y="67"/>
                  </a:cubicBezTo>
                  <a:cubicBezTo>
                    <a:pt x="47" y="67"/>
                    <a:pt x="48" y="67"/>
                    <a:pt x="48" y="66"/>
                  </a:cubicBezTo>
                  <a:cubicBezTo>
                    <a:pt x="55" y="60"/>
                    <a:pt x="65" y="56"/>
                    <a:pt x="74" y="53"/>
                  </a:cubicBezTo>
                  <a:close/>
                  <a:moveTo>
                    <a:pt x="6" y="259"/>
                  </a:moveTo>
                  <a:cubicBezTo>
                    <a:pt x="4" y="256"/>
                    <a:pt x="3" y="253"/>
                    <a:pt x="3" y="250"/>
                  </a:cubicBezTo>
                  <a:cubicBezTo>
                    <a:pt x="13" y="245"/>
                    <a:pt x="21" y="238"/>
                    <a:pt x="31" y="233"/>
                  </a:cubicBezTo>
                  <a:cubicBezTo>
                    <a:pt x="27" y="235"/>
                    <a:pt x="23" y="239"/>
                    <a:pt x="19" y="242"/>
                  </a:cubicBezTo>
                  <a:cubicBezTo>
                    <a:pt x="15" y="247"/>
                    <a:pt x="9" y="251"/>
                    <a:pt x="4" y="254"/>
                  </a:cubicBezTo>
                  <a:cubicBezTo>
                    <a:pt x="4" y="254"/>
                    <a:pt x="4" y="255"/>
                    <a:pt x="4" y="255"/>
                  </a:cubicBezTo>
                  <a:cubicBezTo>
                    <a:pt x="8" y="253"/>
                    <a:pt x="12" y="251"/>
                    <a:pt x="16" y="248"/>
                  </a:cubicBezTo>
                  <a:cubicBezTo>
                    <a:pt x="12" y="251"/>
                    <a:pt x="9" y="254"/>
                    <a:pt x="5" y="257"/>
                  </a:cubicBezTo>
                  <a:cubicBezTo>
                    <a:pt x="5" y="257"/>
                    <a:pt x="5" y="258"/>
                    <a:pt x="6" y="257"/>
                  </a:cubicBezTo>
                  <a:cubicBezTo>
                    <a:pt x="10" y="257"/>
                    <a:pt x="14" y="253"/>
                    <a:pt x="17" y="251"/>
                  </a:cubicBezTo>
                  <a:cubicBezTo>
                    <a:pt x="19" y="250"/>
                    <a:pt x="21" y="248"/>
                    <a:pt x="23" y="247"/>
                  </a:cubicBezTo>
                  <a:cubicBezTo>
                    <a:pt x="21" y="248"/>
                    <a:pt x="20" y="249"/>
                    <a:pt x="18" y="251"/>
                  </a:cubicBezTo>
                  <a:cubicBezTo>
                    <a:pt x="15" y="254"/>
                    <a:pt x="10" y="256"/>
                    <a:pt x="7" y="260"/>
                  </a:cubicBezTo>
                  <a:cubicBezTo>
                    <a:pt x="7" y="260"/>
                    <a:pt x="7" y="261"/>
                    <a:pt x="8" y="261"/>
                  </a:cubicBezTo>
                  <a:cubicBezTo>
                    <a:pt x="16" y="256"/>
                    <a:pt x="23" y="251"/>
                    <a:pt x="31" y="245"/>
                  </a:cubicBezTo>
                  <a:cubicBezTo>
                    <a:pt x="29" y="247"/>
                    <a:pt x="24" y="251"/>
                    <a:pt x="21" y="253"/>
                  </a:cubicBezTo>
                  <a:cubicBezTo>
                    <a:pt x="17" y="256"/>
                    <a:pt x="15" y="260"/>
                    <a:pt x="11" y="263"/>
                  </a:cubicBezTo>
                  <a:cubicBezTo>
                    <a:pt x="10" y="263"/>
                    <a:pt x="11" y="264"/>
                    <a:pt x="11" y="264"/>
                  </a:cubicBezTo>
                  <a:cubicBezTo>
                    <a:pt x="14" y="263"/>
                    <a:pt x="16" y="261"/>
                    <a:pt x="19" y="259"/>
                  </a:cubicBezTo>
                  <a:cubicBezTo>
                    <a:pt x="22" y="256"/>
                    <a:pt x="26" y="254"/>
                    <a:pt x="30" y="251"/>
                  </a:cubicBezTo>
                  <a:cubicBezTo>
                    <a:pt x="31" y="250"/>
                    <a:pt x="34" y="248"/>
                    <a:pt x="31" y="251"/>
                  </a:cubicBezTo>
                  <a:cubicBezTo>
                    <a:pt x="29" y="252"/>
                    <a:pt x="28" y="254"/>
                    <a:pt x="26" y="255"/>
                  </a:cubicBezTo>
                  <a:cubicBezTo>
                    <a:pt x="22" y="259"/>
                    <a:pt x="18" y="262"/>
                    <a:pt x="14" y="266"/>
                  </a:cubicBezTo>
                  <a:cubicBezTo>
                    <a:pt x="14" y="266"/>
                    <a:pt x="14" y="266"/>
                    <a:pt x="14" y="266"/>
                  </a:cubicBezTo>
                  <a:cubicBezTo>
                    <a:pt x="11" y="265"/>
                    <a:pt x="8" y="262"/>
                    <a:pt x="6" y="259"/>
                  </a:cubicBezTo>
                  <a:close/>
                  <a:moveTo>
                    <a:pt x="33" y="285"/>
                  </a:moveTo>
                  <a:cubicBezTo>
                    <a:pt x="23" y="286"/>
                    <a:pt x="19" y="278"/>
                    <a:pt x="16" y="269"/>
                  </a:cubicBezTo>
                  <a:cubicBezTo>
                    <a:pt x="18" y="269"/>
                    <a:pt x="19" y="269"/>
                    <a:pt x="21" y="269"/>
                  </a:cubicBezTo>
                  <a:cubicBezTo>
                    <a:pt x="22" y="269"/>
                    <a:pt x="24" y="269"/>
                    <a:pt x="25" y="268"/>
                  </a:cubicBezTo>
                  <a:cubicBezTo>
                    <a:pt x="24" y="272"/>
                    <a:pt x="26" y="276"/>
                    <a:pt x="30" y="279"/>
                  </a:cubicBezTo>
                  <a:cubicBezTo>
                    <a:pt x="33" y="282"/>
                    <a:pt x="39" y="282"/>
                    <a:pt x="43" y="284"/>
                  </a:cubicBezTo>
                  <a:cubicBezTo>
                    <a:pt x="43" y="284"/>
                    <a:pt x="43" y="284"/>
                    <a:pt x="43" y="284"/>
                  </a:cubicBezTo>
                  <a:cubicBezTo>
                    <a:pt x="43" y="285"/>
                    <a:pt x="43" y="285"/>
                    <a:pt x="43" y="285"/>
                  </a:cubicBezTo>
                  <a:cubicBezTo>
                    <a:pt x="40" y="285"/>
                    <a:pt x="36" y="285"/>
                    <a:pt x="33" y="285"/>
                  </a:cubicBezTo>
                  <a:close/>
                  <a:moveTo>
                    <a:pt x="61" y="304"/>
                  </a:moveTo>
                  <a:cubicBezTo>
                    <a:pt x="56" y="299"/>
                    <a:pt x="54" y="292"/>
                    <a:pt x="49" y="287"/>
                  </a:cubicBezTo>
                  <a:cubicBezTo>
                    <a:pt x="48" y="286"/>
                    <a:pt x="47" y="285"/>
                    <a:pt x="47" y="284"/>
                  </a:cubicBezTo>
                  <a:cubicBezTo>
                    <a:pt x="47" y="284"/>
                    <a:pt x="47" y="284"/>
                    <a:pt x="46" y="284"/>
                  </a:cubicBezTo>
                  <a:cubicBezTo>
                    <a:pt x="46" y="283"/>
                    <a:pt x="45" y="283"/>
                    <a:pt x="45" y="282"/>
                  </a:cubicBezTo>
                  <a:cubicBezTo>
                    <a:pt x="45" y="282"/>
                    <a:pt x="45" y="282"/>
                    <a:pt x="45" y="282"/>
                  </a:cubicBezTo>
                  <a:cubicBezTo>
                    <a:pt x="42" y="279"/>
                    <a:pt x="42" y="275"/>
                    <a:pt x="41" y="272"/>
                  </a:cubicBezTo>
                  <a:cubicBezTo>
                    <a:pt x="42" y="256"/>
                    <a:pt x="43" y="241"/>
                    <a:pt x="44" y="225"/>
                  </a:cubicBezTo>
                  <a:cubicBezTo>
                    <a:pt x="45" y="215"/>
                    <a:pt x="46" y="205"/>
                    <a:pt x="47" y="195"/>
                  </a:cubicBezTo>
                  <a:cubicBezTo>
                    <a:pt x="53" y="203"/>
                    <a:pt x="63" y="209"/>
                    <a:pt x="74" y="206"/>
                  </a:cubicBezTo>
                  <a:cubicBezTo>
                    <a:pt x="74" y="206"/>
                    <a:pt x="74" y="206"/>
                    <a:pt x="74" y="206"/>
                  </a:cubicBezTo>
                  <a:cubicBezTo>
                    <a:pt x="74" y="210"/>
                    <a:pt x="74" y="215"/>
                    <a:pt x="74" y="219"/>
                  </a:cubicBezTo>
                  <a:cubicBezTo>
                    <a:pt x="74" y="226"/>
                    <a:pt x="74" y="233"/>
                    <a:pt x="73" y="241"/>
                  </a:cubicBezTo>
                  <a:cubicBezTo>
                    <a:pt x="72" y="248"/>
                    <a:pt x="70" y="255"/>
                    <a:pt x="70" y="263"/>
                  </a:cubicBezTo>
                  <a:cubicBezTo>
                    <a:pt x="70" y="272"/>
                    <a:pt x="72" y="281"/>
                    <a:pt x="77" y="289"/>
                  </a:cubicBezTo>
                  <a:cubicBezTo>
                    <a:pt x="78" y="291"/>
                    <a:pt x="79" y="292"/>
                    <a:pt x="80" y="294"/>
                  </a:cubicBezTo>
                  <a:cubicBezTo>
                    <a:pt x="80" y="299"/>
                    <a:pt x="77" y="313"/>
                    <a:pt x="69" y="311"/>
                  </a:cubicBezTo>
                  <a:cubicBezTo>
                    <a:pt x="66" y="309"/>
                    <a:pt x="64" y="307"/>
                    <a:pt x="61" y="304"/>
                  </a:cubicBezTo>
                  <a:close/>
                  <a:moveTo>
                    <a:pt x="207" y="328"/>
                  </a:moveTo>
                  <a:cubicBezTo>
                    <a:pt x="197" y="330"/>
                    <a:pt x="187" y="329"/>
                    <a:pt x="177" y="328"/>
                  </a:cubicBezTo>
                  <a:cubicBezTo>
                    <a:pt x="167" y="327"/>
                    <a:pt x="156" y="327"/>
                    <a:pt x="146" y="327"/>
                  </a:cubicBezTo>
                  <a:cubicBezTo>
                    <a:pt x="130" y="327"/>
                    <a:pt x="114" y="327"/>
                    <a:pt x="98" y="324"/>
                  </a:cubicBezTo>
                  <a:cubicBezTo>
                    <a:pt x="89" y="322"/>
                    <a:pt x="80" y="319"/>
                    <a:pt x="73" y="314"/>
                  </a:cubicBezTo>
                  <a:cubicBezTo>
                    <a:pt x="79" y="312"/>
                    <a:pt x="82" y="303"/>
                    <a:pt x="83" y="297"/>
                  </a:cubicBezTo>
                  <a:cubicBezTo>
                    <a:pt x="97" y="312"/>
                    <a:pt x="121" y="318"/>
                    <a:pt x="142" y="319"/>
                  </a:cubicBezTo>
                  <a:cubicBezTo>
                    <a:pt x="179" y="320"/>
                    <a:pt x="214" y="312"/>
                    <a:pt x="248" y="296"/>
                  </a:cubicBezTo>
                  <a:cubicBezTo>
                    <a:pt x="238" y="312"/>
                    <a:pt x="224" y="324"/>
                    <a:pt x="207" y="328"/>
                  </a:cubicBezTo>
                  <a:close/>
                </a:path>
              </a:pathLst>
            </a:custGeom>
            <a:blipFill dpi="0" rotWithShape="1">
              <a:blip r:embed="rId6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97" name="Freeform 91"/>
            <p:cNvSpPr>
              <a:spLocks noEditPoints="1"/>
            </p:cNvSpPr>
            <p:nvPr/>
          </p:nvSpPr>
          <p:spPr bwMode="auto">
            <a:xfrm>
              <a:off x="7913774" y="-1172314"/>
              <a:ext cx="777875" cy="969963"/>
            </a:xfrm>
            <a:custGeom>
              <a:avLst/>
              <a:gdLst>
                <a:gd name="T0" fmla="*/ 72 w 268"/>
                <a:gd name="T1" fmla="*/ 287 h 333"/>
                <a:gd name="T2" fmla="*/ 76 w 268"/>
                <a:gd name="T3" fmla="*/ 88 h 333"/>
                <a:gd name="T4" fmla="*/ 97 w 268"/>
                <a:gd name="T5" fmla="*/ 88 h 333"/>
                <a:gd name="T6" fmla="*/ 67 w 268"/>
                <a:gd name="T7" fmla="*/ 243 h 333"/>
                <a:gd name="T8" fmla="*/ 5 w 268"/>
                <a:gd name="T9" fmla="*/ 251 h 333"/>
                <a:gd name="T10" fmla="*/ 57 w 268"/>
                <a:gd name="T11" fmla="*/ 299 h 333"/>
                <a:gd name="T12" fmla="*/ 21 w 268"/>
                <a:gd name="T13" fmla="*/ 269 h 333"/>
                <a:gd name="T14" fmla="*/ 67 w 268"/>
                <a:gd name="T15" fmla="*/ 238 h 333"/>
                <a:gd name="T16" fmla="*/ 65 w 268"/>
                <a:gd name="T17" fmla="*/ 200 h 333"/>
                <a:gd name="T18" fmla="*/ 55 w 268"/>
                <a:gd name="T19" fmla="*/ 217 h 333"/>
                <a:gd name="T20" fmla="*/ 62 w 268"/>
                <a:gd name="T21" fmla="*/ 168 h 333"/>
                <a:gd name="T22" fmla="*/ 47 w 268"/>
                <a:gd name="T23" fmla="*/ 175 h 333"/>
                <a:gd name="T24" fmla="*/ 48 w 268"/>
                <a:gd name="T25" fmla="*/ 173 h 333"/>
                <a:gd name="T26" fmla="*/ 65 w 268"/>
                <a:gd name="T27" fmla="*/ 210 h 333"/>
                <a:gd name="T28" fmla="*/ 56 w 268"/>
                <a:gd name="T29" fmla="*/ 267 h 333"/>
                <a:gd name="T30" fmla="*/ 5 w 268"/>
                <a:gd name="T31" fmla="*/ 221 h 333"/>
                <a:gd name="T32" fmla="*/ 61 w 268"/>
                <a:gd name="T33" fmla="*/ 156 h 333"/>
                <a:gd name="T34" fmla="*/ 103 w 268"/>
                <a:gd name="T35" fmla="*/ 309 h 333"/>
                <a:gd name="T36" fmla="*/ 137 w 268"/>
                <a:gd name="T37" fmla="*/ 307 h 333"/>
                <a:gd name="T38" fmla="*/ 102 w 268"/>
                <a:gd name="T39" fmla="*/ 259 h 333"/>
                <a:gd name="T40" fmla="*/ 175 w 268"/>
                <a:gd name="T41" fmla="*/ 267 h 333"/>
                <a:gd name="T42" fmla="*/ 172 w 268"/>
                <a:gd name="T43" fmla="*/ 285 h 333"/>
                <a:gd name="T44" fmla="*/ 174 w 268"/>
                <a:gd name="T45" fmla="*/ 281 h 333"/>
                <a:gd name="T46" fmla="*/ 113 w 268"/>
                <a:gd name="T47" fmla="*/ 249 h 333"/>
                <a:gd name="T48" fmla="*/ 134 w 268"/>
                <a:gd name="T49" fmla="*/ 229 h 333"/>
                <a:gd name="T50" fmla="*/ 95 w 268"/>
                <a:gd name="T51" fmla="*/ 181 h 333"/>
                <a:gd name="T52" fmla="*/ 136 w 268"/>
                <a:gd name="T53" fmla="*/ 189 h 333"/>
                <a:gd name="T54" fmla="*/ 120 w 268"/>
                <a:gd name="T55" fmla="*/ 170 h 333"/>
                <a:gd name="T56" fmla="*/ 161 w 268"/>
                <a:gd name="T57" fmla="*/ 205 h 333"/>
                <a:gd name="T58" fmla="*/ 160 w 268"/>
                <a:gd name="T59" fmla="*/ 191 h 333"/>
                <a:gd name="T60" fmla="*/ 98 w 268"/>
                <a:gd name="T61" fmla="*/ 163 h 333"/>
                <a:gd name="T62" fmla="*/ 108 w 268"/>
                <a:gd name="T63" fmla="*/ 173 h 333"/>
                <a:gd name="T64" fmla="*/ 170 w 268"/>
                <a:gd name="T65" fmla="*/ 196 h 333"/>
                <a:gd name="T66" fmla="*/ 114 w 268"/>
                <a:gd name="T67" fmla="*/ 267 h 333"/>
                <a:gd name="T68" fmla="*/ 118 w 268"/>
                <a:gd name="T69" fmla="*/ 292 h 333"/>
                <a:gd name="T70" fmla="*/ 120 w 268"/>
                <a:gd name="T71" fmla="*/ 315 h 333"/>
                <a:gd name="T72" fmla="*/ 75 w 268"/>
                <a:gd name="T73" fmla="*/ 311 h 333"/>
                <a:gd name="T74" fmla="*/ 12 w 268"/>
                <a:gd name="T75" fmla="*/ 278 h 333"/>
                <a:gd name="T76" fmla="*/ 61 w 268"/>
                <a:gd name="T77" fmla="*/ 259 h 333"/>
                <a:gd name="T78" fmla="*/ 171 w 268"/>
                <a:gd name="T79" fmla="*/ 157 h 333"/>
                <a:gd name="T80" fmla="*/ 238 w 268"/>
                <a:gd name="T81" fmla="*/ 259 h 333"/>
                <a:gd name="T82" fmla="*/ 204 w 268"/>
                <a:gd name="T83" fmla="*/ 69 h 333"/>
                <a:gd name="T84" fmla="*/ 146 w 268"/>
                <a:gd name="T85" fmla="*/ 18 h 333"/>
                <a:gd name="T86" fmla="*/ 166 w 268"/>
                <a:gd name="T87" fmla="*/ 43 h 333"/>
                <a:gd name="T88" fmla="*/ 129 w 268"/>
                <a:gd name="T89" fmla="*/ 37 h 333"/>
                <a:gd name="T90" fmla="*/ 230 w 268"/>
                <a:gd name="T91" fmla="*/ 164 h 333"/>
                <a:gd name="T92" fmla="*/ 254 w 268"/>
                <a:gd name="T93" fmla="*/ 153 h 333"/>
                <a:gd name="T94" fmla="*/ 227 w 268"/>
                <a:gd name="T95" fmla="*/ 125 h 333"/>
                <a:gd name="T96" fmla="*/ 246 w 268"/>
                <a:gd name="T97" fmla="*/ 162 h 333"/>
                <a:gd name="T98" fmla="*/ 236 w 268"/>
                <a:gd name="T99" fmla="*/ 105 h 333"/>
                <a:gd name="T100" fmla="*/ 229 w 268"/>
                <a:gd name="T101" fmla="*/ 84 h 333"/>
                <a:gd name="T102" fmla="*/ 245 w 268"/>
                <a:gd name="T103" fmla="*/ 123 h 333"/>
                <a:gd name="T104" fmla="*/ 242 w 268"/>
                <a:gd name="T105" fmla="*/ 141 h 333"/>
                <a:gd name="T106" fmla="*/ 231 w 268"/>
                <a:gd name="T107" fmla="*/ 173 h 333"/>
                <a:gd name="T108" fmla="*/ 245 w 268"/>
                <a:gd name="T109" fmla="*/ 200 h 333"/>
                <a:gd name="T110" fmla="*/ 248 w 268"/>
                <a:gd name="T111" fmla="*/ 214 h 333"/>
                <a:gd name="T112" fmla="*/ 232 w 268"/>
                <a:gd name="T113" fmla="*/ 179 h 333"/>
                <a:gd name="T114" fmla="*/ 246 w 268"/>
                <a:gd name="T115" fmla="*/ 196 h 333"/>
                <a:gd name="T116" fmla="*/ 237 w 268"/>
                <a:gd name="T117" fmla="*/ 231 h 333"/>
                <a:gd name="T118" fmla="*/ 236 w 268"/>
                <a:gd name="T119" fmla="*/ 253 h 333"/>
                <a:gd name="T120" fmla="*/ 120 w 268"/>
                <a:gd name="T121" fmla="*/ 33 h 333"/>
                <a:gd name="T122" fmla="*/ 257 w 268"/>
                <a:gd name="T123" fmla="*/ 263 h 333"/>
                <a:gd name="T124" fmla="*/ 219 w 268"/>
                <a:gd name="T125" fmla="*/ 286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8" h="333">
                  <a:moveTo>
                    <a:pt x="4" y="204"/>
                  </a:moveTo>
                  <a:cubicBezTo>
                    <a:pt x="3" y="219"/>
                    <a:pt x="0" y="234"/>
                    <a:pt x="2" y="249"/>
                  </a:cubicBezTo>
                  <a:cubicBezTo>
                    <a:pt x="3" y="260"/>
                    <a:pt x="6" y="272"/>
                    <a:pt x="10" y="282"/>
                  </a:cubicBezTo>
                  <a:cubicBezTo>
                    <a:pt x="18" y="301"/>
                    <a:pt x="33" y="320"/>
                    <a:pt x="53" y="328"/>
                  </a:cubicBezTo>
                  <a:cubicBezTo>
                    <a:pt x="67" y="333"/>
                    <a:pt x="81" y="331"/>
                    <a:pt x="95" y="330"/>
                  </a:cubicBezTo>
                  <a:cubicBezTo>
                    <a:pt x="109" y="329"/>
                    <a:pt x="124" y="329"/>
                    <a:pt x="138" y="329"/>
                  </a:cubicBezTo>
                  <a:cubicBezTo>
                    <a:pt x="159" y="329"/>
                    <a:pt x="181" y="327"/>
                    <a:pt x="198" y="315"/>
                  </a:cubicBezTo>
                  <a:cubicBezTo>
                    <a:pt x="207" y="308"/>
                    <a:pt x="213" y="301"/>
                    <a:pt x="219" y="291"/>
                  </a:cubicBezTo>
                  <a:cubicBezTo>
                    <a:pt x="219" y="291"/>
                    <a:pt x="219" y="291"/>
                    <a:pt x="220" y="290"/>
                  </a:cubicBezTo>
                  <a:cubicBezTo>
                    <a:pt x="220" y="290"/>
                    <a:pt x="220" y="290"/>
                    <a:pt x="220" y="290"/>
                  </a:cubicBezTo>
                  <a:cubicBezTo>
                    <a:pt x="226" y="284"/>
                    <a:pt x="236" y="290"/>
                    <a:pt x="243" y="287"/>
                  </a:cubicBezTo>
                  <a:cubicBezTo>
                    <a:pt x="250" y="283"/>
                    <a:pt x="253" y="275"/>
                    <a:pt x="255" y="268"/>
                  </a:cubicBezTo>
                  <a:cubicBezTo>
                    <a:pt x="255" y="268"/>
                    <a:pt x="255" y="268"/>
                    <a:pt x="255" y="268"/>
                  </a:cubicBezTo>
                  <a:cubicBezTo>
                    <a:pt x="260" y="266"/>
                    <a:pt x="265" y="262"/>
                    <a:pt x="267" y="256"/>
                  </a:cubicBezTo>
                  <a:cubicBezTo>
                    <a:pt x="268" y="250"/>
                    <a:pt x="268" y="244"/>
                    <a:pt x="266" y="238"/>
                  </a:cubicBezTo>
                  <a:cubicBezTo>
                    <a:pt x="265" y="230"/>
                    <a:pt x="263" y="223"/>
                    <a:pt x="263" y="215"/>
                  </a:cubicBezTo>
                  <a:cubicBezTo>
                    <a:pt x="263" y="201"/>
                    <a:pt x="263" y="186"/>
                    <a:pt x="260" y="171"/>
                  </a:cubicBezTo>
                  <a:cubicBezTo>
                    <a:pt x="258" y="156"/>
                    <a:pt x="254" y="141"/>
                    <a:pt x="250" y="126"/>
                  </a:cubicBezTo>
                  <a:cubicBezTo>
                    <a:pt x="246" y="113"/>
                    <a:pt x="242" y="99"/>
                    <a:pt x="236" y="85"/>
                  </a:cubicBezTo>
                  <a:cubicBezTo>
                    <a:pt x="232" y="75"/>
                    <a:pt x="225" y="65"/>
                    <a:pt x="216" y="59"/>
                  </a:cubicBezTo>
                  <a:cubicBezTo>
                    <a:pt x="204" y="52"/>
                    <a:pt x="192" y="48"/>
                    <a:pt x="178" y="46"/>
                  </a:cubicBezTo>
                  <a:cubicBezTo>
                    <a:pt x="178" y="46"/>
                    <a:pt x="178" y="46"/>
                    <a:pt x="178" y="47"/>
                  </a:cubicBezTo>
                  <a:cubicBezTo>
                    <a:pt x="179" y="41"/>
                    <a:pt x="180" y="35"/>
                    <a:pt x="177" y="29"/>
                  </a:cubicBezTo>
                  <a:cubicBezTo>
                    <a:pt x="175" y="24"/>
                    <a:pt x="171" y="19"/>
                    <a:pt x="168" y="13"/>
                  </a:cubicBezTo>
                  <a:cubicBezTo>
                    <a:pt x="165" y="7"/>
                    <a:pt x="158" y="0"/>
                    <a:pt x="150" y="5"/>
                  </a:cubicBezTo>
                  <a:cubicBezTo>
                    <a:pt x="144" y="10"/>
                    <a:pt x="144" y="22"/>
                    <a:pt x="136" y="24"/>
                  </a:cubicBezTo>
                  <a:cubicBezTo>
                    <a:pt x="130" y="25"/>
                    <a:pt x="124" y="24"/>
                    <a:pt x="120" y="29"/>
                  </a:cubicBezTo>
                  <a:cubicBezTo>
                    <a:pt x="116" y="32"/>
                    <a:pt x="116" y="37"/>
                    <a:pt x="115" y="41"/>
                  </a:cubicBezTo>
                  <a:cubicBezTo>
                    <a:pt x="96" y="46"/>
                    <a:pt x="78" y="55"/>
                    <a:pt x="62" y="68"/>
                  </a:cubicBezTo>
                  <a:cubicBezTo>
                    <a:pt x="45" y="81"/>
                    <a:pt x="30" y="98"/>
                    <a:pt x="21" y="117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19" y="121"/>
                    <a:pt x="18" y="124"/>
                    <a:pt x="17" y="126"/>
                  </a:cubicBezTo>
                  <a:cubicBezTo>
                    <a:pt x="12" y="138"/>
                    <a:pt x="9" y="151"/>
                    <a:pt x="8" y="163"/>
                  </a:cubicBezTo>
                  <a:cubicBezTo>
                    <a:pt x="7" y="165"/>
                    <a:pt x="7" y="167"/>
                    <a:pt x="7" y="169"/>
                  </a:cubicBezTo>
                  <a:cubicBezTo>
                    <a:pt x="7" y="169"/>
                    <a:pt x="7" y="169"/>
                    <a:pt x="7" y="169"/>
                  </a:cubicBezTo>
                  <a:cubicBezTo>
                    <a:pt x="6" y="181"/>
                    <a:pt x="6" y="192"/>
                    <a:pt x="4" y="204"/>
                  </a:cubicBezTo>
                  <a:close/>
                  <a:moveTo>
                    <a:pt x="7" y="262"/>
                  </a:moveTo>
                  <a:cubicBezTo>
                    <a:pt x="11" y="264"/>
                    <a:pt x="17" y="266"/>
                    <a:pt x="22" y="269"/>
                  </a:cubicBezTo>
                  <a:cubicBezTo>
                    <a:pt x="27" y="271"/>
                    <a:pt x="32" y="273"/>
                    <a:pt x="38" y="274"/>
                  </a:cubicBezTo>
                  <a:cubicBezTo>
                    <a:pt x="44" y="276"/>
                    <a:pt x="51" y="277"/>
                    <a:pt x="57" y="280"/>
                  </a:cubicBezTo>
                  <a:cubicBezTo>
                    <a:pt x="62" y="282"/>
                    <a:pt x="66" y="284"/>
                    <a:pt x="72" y="284"/>
                  </a:cubicBezTo>
                  <a:cubicBezTo>
                    <a:pt x="72" y="285"/>
                    <a:pt x="72" y="286"/>
                    <a:pt x="72" y="287"/>
                  </a:cubicBezTo>
                  <a:cubicBezTo>
                    <a:pt x="68" y="285"/>
                    <a:pt x="63" y="284"/>
                    <a:pt x="59" y="283"/>
                  </a:cubicBezTo>
                  <a:cubicBezTo>
                    <a:pt x="53" y="281"/>
                    <a:pt x="47" y="278"/>
                    <a:pt x="41" y="276"/>
                  </a:cubicBezTo>
                  <a:cubicBezTo>
                    <a:pt x="35" y="274"/>
                    <a:pt x="29" y="272"/>
                    <a:pt x="23" y="269"/>
                  </a:cubicBezTo>
                  <a:cubicBezTo>
                    <a:pt x="18" y="267"/>
                    <a:pt x="13" y="264"/>
                    <a:pt x="7" y="263"/>
                  </a:cubicBezTo>
                  <a:cubicBezTo>
                    <a:pt x="7" y="263"/>
                    <a:pt x="7" y="263"/>
                    <a:pt x="7" y="263"/>
                  </a:cubicBezTo>
                  <a:cubicBezTo>
                    <a:pt x="7" y="263"/>
                    <a:pt x="7" y="262"/>
                    <a:pt x="7" y="262"/>
                  </a:cubicBezTo>
                  <a:close/>
                  <a:moveTo>
                    <a:pt x="7" y="264"/>
                  </a:moveTo>
                  <a:cubicBezTo>
                    <a:pt x="9" y="266"/>
                    <a:pt x="13" y="268"/>
                    <a:pt x="16" y="269"/>
                  </a:cubicBezTo>
                  <a:cubicBezTo>
                    <a:pt x="21" y="271"/>
                    <a:pt x="26" y="273"/>
                    <a:pt x="31" y="275"/>
                  </a:cubicBezTo>
                  <a:cubicBezTo>
                    <a:pt x="37" y="278"/>
                    <a:pt x="43" y="280"/>
                    <a:pt x="49" y="282"/>
                  </a:cubicBezTo>
                  <a:cubicBezTo>
                    <a:pt x="55" y="284"/>
                    <a:pt x="62" y="286"/>
                    <a:pt x="67" y="289"/>
                  </a:cubicBezTo>
                  <a:cubicBezTo>
                    <a:pt x="69" y="290"/>
                    <a:pt x="70" y="291"/>
                    <a:pt x="72" y="291"/>
                  </a:cubicBezTo>
                  <a:cubicBezTo>
                    <a:pt x="71" y="291"/>
                    <a:pt x="69" y="291"/>
                    <a:pt x="68" y="290"/>
                  </a:cubicBezTo>
                  <a:cubicBezTo>
                    <a:pt x="65" y="289"/>
                    <a:pt x="63" y="288"/>
                    <a:pt x="60" y="287"/>
                  </a:cubicBezTo>
                  <a:cubicBezTo>
                    <a:pt x="54" y="285"/>
                    <a:pt x="48" y="283"/>
                    <a:pt x="42" y="281"/>
                  </a:cubicBezTo>
                  <a:cubicBezTo>
                    <a:pt x="36" y="279"/>
                    <a:pt x="30" y="277"/>
                    <a:pt x="24" y="274"/>
                  </a:cubicBezTo>
                  <a:cubicBezTo>
                    <a:pt x="19" y="273"/>
                    <a:pt x="13" y="272"/>
                    <a:pt x="9" y="268"/>
                  </a:cubicBezTo>
                  <a:cubicBezTo>
                    <a:pt x="9" y="268"/>
                    <a:pt x="8" y="268"/>
                    <a:pt x="8" y="268"/>
                  </a:cubicBezTo>
                  <a:cubicBezTo>
                    <a:pt x="8" y="267"/>
                    <a:pt x="7" y="265"/>
                    <a:pt x="7" y="264"/>
                  </a:cubicBezTo>
                  <a:close/>
                  <a:moveTo>
                    <a:pt x="65" y="92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61" y="93"/>
                    <a:pt x="59" y="94"/>
                    <a:pt x="57" y="94"/>
                  </a:cubicBezTo>
                  <a:cubicBezTo>
                    <a:pt x="59" y="93"/>
                    <a:pt x="62" y="92"/>
                    <a:pt x="64" y="91"/>
                  </a:cubicBezTo>
                  <a:cubicBezTo>
                    <a:pt x="64" y="91"/>
                    <a:pt x="65" y="91"/>
                    <a:pt x="65" y="92"/>
                  </a:cubicBezTo>
                  <a:close/>
                  <a:moveTo>
                    <a:pt x="67" y="90"/>
                  </a:moveTo>
                  <a:cubicBezTo>
                    <a:pt x="67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1"/>
                  </a:cubicBezTo>
                  <a:cubicBezTo>
                    <a:pt x="68" y="91"/>
                    <a:pt x="67" y="91"/>
                    <a:pt x="67" y="91"/>
                  </a:cubicBezTo>
                  <a:cubicBezTo>
                    <a:pt x="67" y="91"/>
                    <a:pt x="67" y="90"/>
                    <a:pt x="67" y="90"/>
                  </a:cubicBezTo>
                  <a:close/>
                  <a:moveTo>
                    <a:pt x="71" y="89"/>
                  </a:move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2" y="89"/>
                    <a:pt x="72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89"/>
                    <a:pt x="71" y="89"/>
                  </a:cubicBezTo>
                  <a:close/>
                  <a:moveTo>
                    <a:pt x="74" y="89"/>
                  </a:moveTo>
                  <a:cubicBezTo>
                    <a:pt x="74" y="89"/>
                    <a:pt x="74" y="88"/>
                    <a:pt x="74" y="88"/>
                  </a:cubicBezTo>
                  <a:cubicBezTo>
                    <a:pt x="75" y="88"/>
                    <a:pt x="76" y="88"/>
                    <a:pt x="76" y="88"/>
                  </a:cubicBezTo>
                  <a:cubicBezTo>
                    <a:pt x="76" y="88"/>
                    <a:pt x="76" y="88"/>
                    <a:pt x="76" y="89"/>
                  </a:cubicBezTo>
                  <a:cubicBezTo>
                    <a:pt x="76" y="89"/>
                    <a:pt x="75" y="89"/>
                    <a:pt x="74" y="89"/>
                  </a:cubicBezTo>
                  <a:cubicBezTo>
                    <a:pt x="74" y="89"/>
                    <a:pt x="74" y="89"/>
                    <a:pt x="74" y="89"/>
                  </a:cubicBezTo>
                  <a:close/>
                  <a:moveTo>
                    <a:pt x="79" y="87"/>
                  </a:moveTo>
                  <a:cubicBezTo>
                    <a:pt x="80" y="87"/>
                    <a:pt x="80" y="87"/>
                    <a:pt x="81" y="87"/>
                  </a:cubicBezTo>
                  <a:cubicBezTo>
                    <a:pt x="81" y="87"/>
                    <a:pt x="81" y="88"/>
                    <a:pt x="81" y="88"/>
                  </a:cubicBezTo>
                  <a:cubicBezTo>
                    <a:pt x="80" y="88"/>
                    <a:pt x="80" y="88"/>
                    <a:pt x="79" y="88"/>
                  </a:cubicBezTo>
                  <a:cubicBezTo>
                    <a:pt x="79" y="88"/>
                    <a:pt x="79" y="87"/>
                    <a:pt x="79" y="87"/>
                  </a:cubicBezTo>
                  <a:close/>
                  <a:moveTo>
                    <a:pt x="85" y="87"/>
                  </a:moveTo>
                  <a:cubicBezTo>
                    <a:pt x="85" y="87"/>
                    <a:pt x="85" y="87"/>
                    <a:pt x="85" y="88"/>
                  </a:cubicBezTo>
                  <a:cubicBezTo>
                    <a:pt x="85" y="88"/>
                    <a:pt x="84" y="88"/>
                    <a:pt x="84" y="88"/>
                  </a:cubicBezTo>
                  <a:cubicBezTo>
                    <a:pt x="84" y="87"/>
                    <a:pt x="84" y="87"/>
                    <a:pt x="84" y="87"/>
                  </a:cubicBezTo>
                  <a:cubicBezTo>
                    <a:pt x="84" y="87"/>
                    <a:pt x="84" y="87"/>
                    <a:pt x="84" y="87"/>
                  </a:cubicBezTo>
                  <a:cubicBezTo>
                    <a:pt x="84" y="87"/>
                    <a:pt x="85" y="87"/>
                    <a:pt x="85" y="87"/>
                  </a:cubicBezTo>
                  <a:close/>
                  <a:moveTo>
                    <a:pt x="89" y="87"/>
                  </a:moveTo>
                  <a:cubicBezTo>
                    <a:pt x="89" y="87"/>
                    <a:pt x="89" y="87"/>
                    <a:pt x="89" y="87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7"/>
                    <a:pt x="89" y="87"/>
                    <a:pt x="89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8"/>
                    <a:pt x="88" y="87"/>
                    <a:pt x="88" y="87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7"/>
                    <a:pt x="89" y="87"/>
                    <a:pt x="89" y="87"/>
                  </a:cubicBezTo>
                  <a:close/>
                  <a:moveTo>
                    <a:pt x="93" y="87"/>
                  </a:moveTo>
                  <a:cubicBezTo>
                    <a:pt x="93" y="87"/>
                    <a:pt x="93" y="88"/>
                    <a:pt x="93" y="88"/>
                  </a:cubicBezTo>
                  <a:cubicBezTo>
                    <a:pt x="93" y="88"/>
                    <a:pt x="92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8"/>
                    <a:pt x="92" y="87"/>
                    <a:pt x="92" y="87"/>
                  </a:cubicBezTo>
                  <a:cubicBezTo>
                    <a:pt x="92" y="87"/>
                    <a:pt x="92" y="87"/>
                    <a:pt x="92" y="87"/>
                  </a:cubicBezTo>
                  <a:cubicBezTo>
                    <a:pt x="92" y="87"/>
                    <a:pt x="92" y="87"/>
                    <a:pt x="92" y="87"/>
                  </a:cubicBezTo>
                  <a:cubicBezTo>
                    <a:pt x="92" y="87"/>
                    <a:pt x="93" y="87"/>
                    <a:pt x="93" y="87"/>
                  </a:cubicBezTo>
                  <a:close/>
                  <a:moveTo>
                    <a:pt x="97" y="88"/>
                  </a:move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6" y="88"/>
                    <a:pt x="96" y="8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8"/>
                    <a:pt x="97" y="88"/>
                    <a:pt x="97" y="88"/>
                  </a:cubicBezTo>
                  <a:close/>
                  <a:moveTo>
                    <a:pt x="103" y="109"/>
                  </a:moveTo>
                  <a:cubicBezTo>
                    <a:pt x="103" y="110"/>
                    <a:pt x="102" y="115"/>
                    <a:pt x="100" y="113"/>
                  </a:cubicBezTo>
                  <a:cubicBezTo>
                    <a:pt x="97" y="110"/>
                    <a:pt x="98" y="104"/>
                    <a:pt x="99" y="100"/>
                  </a:cubicBezTo>
                  <a:cubicBezTo>
                    <a:pt x="99" y="98"/>
                    <a:pt x="100" y="96"/>
                    <a:pt x="100" y="93"/>
                  </a:cubicBezTo>
                  <a:cubicBezTo>
                    <a:pt x="101" y="96"/>
                    <a:pt x="102" y="98"/>
                    <a:pt x="102" y="101"/>
                  </a:cubicBezTo>
                  <a:cubicBezTo>
                    <a:pt x="103" y="103"/>
                    <a:pt x="103" y="106"/>
                    <a:pt x="103" y="109"/>
                  </a:cubicBezTo>
                  <a:close/>
                  <a:moveTo>
                    <a:pt x="94" y="102"/>
                  </a:moveTo>
                  <a:cubicBezTo>
                    <a:pt x="93" y="105"/>
                    <a:pt x="90" y="113"/>
                    <a:pt x="86" y="113"/>
                  </a:cubicBezTo>
                  <a:cubicBezTo>
                    <a:pt x="84" y="113"/>
                    <a:pt x="81" y="110"/>
                    <a:pt x="82" y="107"/>
                  </a:cubicBezTo>
                  <a:cubicBezTo>
                    <a:pt x="83" y="105"/>
                    <a:pt x="85" y="102"/>
                    <a:pt x="87" y="101"/>
                  </a:cubicBezTo>
                  <a:cubicBezTo>
                    <a:pt x="90" y="98"/>
                    <a:pt x="93" y="95"/>
                    <a:pt x="97" y="93"/>
                  </a:cubicBezTo>
                  <a:cubicBezTo>
                    <a:pt x="96" y="96"/>
                    <a:pt x="95" y="99"/>
                    <a:pt x="94" y="102"/>
                  </a:cubicBezTo>
                  <a:close/>
                  <a:moveTo>
                    <a:pt x="97" y="84"/>
                  </a:moveTo>
                  <a:cubicBezTo>
                    <a:pt x="97" y="84"/>
                    <a:pt x="97" y="84"/>
                    <a:pt x="98" y="84"/>
                  </a:cubicBezTo>
                  <a:cubicBezTo>
                    <a:pt x="99" y="84"/>
                    <a:pt x="100" y="84"/>
                    <a:pt x="100" y="85"/>
                  </a:cubicBezTo>
                  <a:cubicBezTo>
                    <a:pt x="99" y="85"/>
                    <a:pt x="98" y="85"/>
                    <a:pt x="97" y="84"/>
                  </a:cubicBezTo>
                  <a:close/>
                  <a:moveTo>
                    <a:pt x="108" y="91"/>
                  </a:moveTo>
                  <a:cubicBezTo>
                    <a:pt x="107" y="90"/>
                    <a:pt x="105" y="90"/>
                    <a:pt x="103" y="89"/>
                  </a:cubicBezTo>
                  <a:cubicBezTo>
                    <a:pt x="103" y="89"/>
                    <a:pt x="103" y="89"/>
                    <a:pt x="103" y="89"/>
                  </a:cubicBezTo>
                  <a:cubicBezTo>
                    <a:pt x="105" y="90"/>
                    <a:pt x="107" y="90"/>
                    <a:pt x="108" y="91"/>
                  </a:cubicBezTo>
                  <a:close/>
                  <a:moveTo>
                    <a:pt x="135" y="164"/>
                  </a:moveTo>
                  <a:cubicBezTo>
                    <a:pt x="135" y="165"/>
                    <a:pt x="135" y="165"/>
                    <a:pt x="135" y="165"/>
                  </a:cubicBezTo>
                  <a:cubicBezTo>
                    <a:pt x="135" y="165"/>
                    <a:pt x="134" y="165"/>
                    <a:pt x="134" y="165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4"/>
                    <a:pt x="134" y="164"/>
                    <a:pt x="134" y="164"/>
                  </a:cubicBezTo>
                  <a:cubicBezTo>
                    <a:pt x="134" y="164"/>
                    <a:pt x="135" y="164"/>
                    <a:pt x="135" y="164"/>
                  </a:cubicBezTo>
                  <a:close/>
                  <a:moveTo>
                    <a:pt x="7" y="211"/>
                  </a:moveTo>
                  <a:cubicBezTo>
                    <a:pt x="14" y="218"/>
                    <a:pt x="25" y="222"/>
                    <a:pt x="34" y="226"/>
                  </a:cubicBezTo>
                  <a:cubicBezTo>
                    <a:pt x="39" y="228"/>
                    <a:pt x="44" y="231"/>
                    <a:pt x="50" y="233"/>
                  </a:cubicBezTo>
                  <a:cubicBezTo>
                    <a:pt x="55" y="235"/>
                    <a:pt x="59" y="238"/>
                    <a:pt x="64" y="241"/>
                  </a:cubicBezTo>
                  <a:cubicBezTo>
                    <a:pt x="65" y="241"/>
                    <a:pt x="66" y="242"/>
                    <a:pt x="67" y="242"/>
                  </a:cubicBezTo>
                  <a:cubicBezTo>
                    <a:pt x="65" y="242"/>
                    <a:pt x="64" y="241"/>
                    <a:pt x="62" y="240"/>
                  </a:cubicBezTo>
                  <a:cubicBezTo>
                    <a:pt x="60" y="239"/>
                    <a:pt x="57" y="238"/>
                    <a:pt x="55" y="237"/>
                  </a:cubicBezTo>
                  <a:cubicBezTo>
                    <a:pt x="50" y="234"/>
                    <a:pt x="44" y="232"/>
                    <a:pt x="39" y="229"/>
                  </a:cubicBezTo>
                  <a:cubicBezTo>
                    <a:pt x="28" y="225"/>
                    <a:pt x="17" y="220"/>
                    <a:pt x="6" y="215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6" y="214"/>
                    <a:pt x="6" y="212"/>
                    <a:pt x="7" y="211"/>
                  </a:cubicBezTo>
                  <a:close/>
                  <a:moveTo>
                    <a:pt x="6" y="215"/>
                  </a:moveTo>
                  <a:cubicBezTo>
                    <a:pt x="6" y="215"/>
                    <a:pt x="6" y="215"/>
                    <a:pt x="6" y="215"/>
                  </a:cubicBezTo>
                  <a:cubicBezTo>
                    <a:pt x="16" y="221"/>
                    <a:pt x="28" y="225"/>
                    <a:pt x="38" y="230"/>
                  </a:cubicBezTo>
                  <a:cubicBezTo>
                    <a:pt x="44" y="232"/>
                    <a:pt x="49" y="234"/>
                    <a:pt x="54" y="237"/>
                  </a:cubicBezTo>
                  <a:cubicBezTo>
                    <a:pt x="59" y="239"/>
                    <a:pt x="63" y="242"/>
                    <a:pt x="67" y="243"/>
                  </a:cubicBezTo>
                  <a:cubicBezTo>
                    <a:pt x="67" y="244"/>
                    <a:pt x="67" y="244"/>
                    <a:pt x="67" y="245"/>
                  </a:cubicBezTo>
                  <a:cubicBezTo>
                    <a:pt x="58" y="240"/>
                    <a:pt x="48" y="235"/>
                    <a:pt x="38" y="232"/>
                  </a:cubicBezTo>
                  <a:cubicBezTo>
                    <a:pt x="27" y="228"/>
                    <a:pt x="16" y="224"/>
                    <a:pt x="6" y="220"/>
                  </a:cubicBezTo>
                  <a:cubicBezTo>
                    <a:pt x="6" y="220"/>
                    <a:pt x="6" y="220"/>
                    <a:pt x="6" y="220"/>
                  </a:cubicBezTo>
                  <a:cubicBezTo>
                    <a:pt x="6" y="219"/>
                    <a:pt x="6" y="217"/>
                    <a:pt x="6" y="215"/>
                  </a:cubicBezTo>
                  <a:close/>
                  <a:moveTo>
                    <a:pt x="5" y="226"/>
                  </a:moveTo>
                  <a:cubicBezTo>
                    <a:pt x="15" y="230"/>
                    <a:pt x="25" y="234"/>
                    <a:pt x="36" y="239"/>
                  </a:cubicBezTo>
                  <a:cubicBezTo>
                    <a:pt x="41" y="241"/>
                    <a:pt x="47" y="243"/>
                    <a:pt x="52" y="246"/>
                  </a:cubicBezTo>
                  <a:cubicBezTo>
                    <a:pt x="55" y="247"/>
                    <a:pt x="57" y="249"/>
                    <a:pt x="59" y="250"/>
                  </a:cubicBezTo>
                  <a:cubicBezTo>
                    <a:pt x="60" y="250"/>
                    <a:pt x="61" y="251"/>
                    <a:pt x="61" y="251"/>
                  </a:cubicBezTo>
                  <a:cubicBezTo>
                    <a:pt x="59" y="250"/>
                    <a:pt x="56" y="249"/>
                    <a:pt x="54" y="248"/>
                  </a:cubicBezTo>
                  <a:cubicBezTo>
                    <a:pt x="49" y="246"/>
                    <a:pt x="44" y="244"/>
                    <a:pt x="39" y="243"/>
                  </a:cubicBezTo>
                  <a:cubicBezTo>
                    <a:pt x="27" y="239"/>
                    <a:pt x="16" y="234"/>
                    <a:pt x="5" y="230"/>
                  </a:cubicBezTo>
                  <a:cubicBezTo>
                    <a:pt x="5" y="230"/>
                    <a:pt x="5" y="230"/>
                    <a:pt x="5" y="230"/>
                  </a:cubicBezTo>
                  <a:cubicBezTo>
                    <a:pt x="5" y="229"/>
                    <a:pt x="5" y="227"/>
                    <a:pt x="5" y="226"/>
                  </a:cubicBezTo>
                  <a:close/>
                  <a:moveTo>
                    <a:pt x="23" y="255"/>
                  </a:moveTo>
                  <a:cubicBezTo>
                    <a:pt x="34" y="259"/>
                    <a:pt x="46" y="262"/>
                    <a:pt x="56" y="268"/>
                  </a:cubicBezTo>
                  <a:cubicBezTo>
                    <a:pt x="58" y="269"/>
                    <a:pt x="61" y="271"/>
                    <a:pt x="64" y="272"/>
                  </a:cubicBezTo>
                  <a:cubicBezTo>
                    <a:pt x="66" y="273"/>
                    <a:pt x="68" y="273"/>
                    <a:pt x="69" y="274"/>
                  </a:cubicBezTo>
                  <a:cubicBezTo>
                    <a:pt x="68" y="274"/>
                    <a:pt x="67" y="274"/>
                    <a:pt x="66" y="273"/>
                  </a:cubicBezTo>
                  <a:cubicBezTo>
                    <a:pt x="59" y="271"/>
                    <a:pt x="52" y="268"/>
                    <a:pt x="46" y="266"/>
                  </a:cubicBezTo>
                  <a:cubicBezTo>
                    <a:pt x="42" y="265"/>
                    <a:pt x="39" y="264"/>
                    <a:pt x="36" y="263"/>
                  </a:cubicBezTo>
                  <a:cubicBezTo>
                    <a:pt x="25" y="259"/>
                    <a:pt x="15" y="255"/>
                    <a:pt x="5" y="251"/>
                  </a:cubicBezTo>
                  <a:cubicBezTo>
                    <a:pt x="5" y="250"/>
                    <a:pt x="5" y="249"/>
                    <a:pt x="5" y="248"/>
                  </a:cubicBezTo>
                  <a:cubicBezTo>
                    <a:pt x="10" y="251"/>
                    <a:pt x="17" y="253"/>
                    <a:pt x="23" y="255"/>
                  </a:cubicBezTo>
                  <a:close/>
                  <a:moveTo>
                    <a:pt x="8" y="249"/>
                  </a:moveTo>
                  <a:cubicBezTo>
                    <a:pt x="8" y="249"/>
                    <a:pt x="9" y="249"/>
                    <a:pt x="9" y="249"/>
                  </a:cubicBezTo>
                  <a:cubicBezTo>
                    <a:pt x="9" y="249"/>
                    <a:pt x="8" y="249"/>
                    <a:pt x="8" y="249"/>
                  </a:cubicBezTo>
                  <a:close/>
                  <a:moveTo>
                    <a:pt x="7" y="248"/>
                  </a:moveTo>
                  <a:cubicBezTo>
                    <a:pt x="7" y="249"/>
                    <a:pt x="8" y="249"/>
                    <a:pt x="8" y="249"/>
                  </a:cubicBezTo>
                  <a:cubicBezTo>
                    <a:pt x="8" y="249"/>
                    <a:pt x="7" y="249"/>
                    <a:pt x="7" y="248"/>
                  </a:cubicBezTo>
                  <a:close/>
                  <a:moveTo>
                    <a:pt x="5" y="251"/>
                  </a:moveTo>
                  <a:cubicBezTo>
                    <a:pt x="5" y="252"/>
                    <a:pt x="5" y="252"/>
                    <a:pt x="6" y="252"/>
                  </a:cubicBezTo>
                  <a:cubicBezTo>
                    <a:pt x="6" y="252"/>
                    <a:pt x="6" y="252"/>
                    <a:pt x="7" y="252"/>
                  </a:cubicBezTo>
                  <a:cubicBezTo>
                    <a:pt x="16" y="256"/>
                    <a:pt x="25" y="260"/>
                    <a:pt x="35" y="263"/>
                  </a:cubicBezTo>
                  <a:cubicBezTo>
                    <a:pt x="41" y="265"/>
                    <a:pt x="47" y="268"/>
                    <a:pt x="54" y="271"/>
                  </a:cubicBezTo>
                  <a:cubicBezTo>
                    <a:pt x="57" y="272"/>
                    <a:pt x="60" y="273"/>
                    <a:pt x="63" y="274"/>
                  </a:cubicBezTo>
                  <a:cubicBezTo>
                    <a:pt x="64" y="275"/>
                    <a:pt x="66" y="275"/>
                    <a:pt x="68" y="276"/>
                  </a:cubicBezTo>
                  <a:cubicBezTo>
                    <a:pt x="69" y="276"/>
                    <a:pt x="71" y="278"/>
                    <a:pt x="68" y="277"/>
                  </a:cubicBezTo>
                  <a:cubicBezTo>
                    <a:pt x="61" y="275"/>
                    <a:pt x="54" y="272"/>
                    <a:pt x="47" y="270"/>
                  </a:cubicBezTo>
                  <a:cubicBezTo>
                    <a:pt x="33" y="265"/>
                    <a:pt x="19" y="261"/>
                    <a:pt x="5" y="253"/>
                  </a:cubicBezTo>
                  <a:cubicBezTo>
                    <a:pt x="5" y="253"/>
                    <a:pt x="5" y="252"/>
                    <a:pt x="5" y="251"/>
                  </a:cubicBezTo>
                  <a:close/>
                  <a:moveTo>
                    <a:pt x="62" y="279"/>
                  </a:moveTo>
                  <a:cubicBezTo>
                    <a:pt x="65" y="280"/>
                    <a:pt x="68" y="282"/>
                    <a:pt x="71" y="284"/>
                  </a:cubicBezTo>
                  <a:cubicBezTo>
                    <a:pt x="69" y="283"/>
                    <a:pt x="65" y="282"/>
                    <a:pt x="63" y="281"/>
                  </a:cubicBezTo>
                  <a:cubicBezTo>
                    <a:pt x="60" y="280"/>
                    <a:pt x="58" y="279"/>
                    <a:pt x="55" y="279"/>
                  </a:cubicBezTo>
                  <a:cubicBezTo>
                    <a:pt x="50" y="277"/>
                    <a:pt x="44" y="275"/>
                    <a:pt x="38" y="274"/>
                  </a:cubicBezTo>
                  <a:cubicBezTo>
                    <a:pt x="32" y="272"/>
                    <a:pt x="26" y="270"/>
                    <a:pt x="21" y="267"/>
                  </a:cubicBezTo>
                  <a:cubicBezTo>
                    <a:pt x="16" y="265"/>
                    <a:pt x="11" y="263"/>
                    <a:pt x="6" y="261"/>
                  </a:cubicBezTo>
                  <a:cubicBezTo>
                    <a:pt x="6" y="260"/>
                    <a:pt x="6" y="258"/>
                    <a:pt x="6" y="257"/>
                  </a:cubicBezTo>
                  <a:cubicBezTo>
                    <a:pt x="6" y="257"/>
                    <a:pt x="7" y="258"/>
                    <a:pt x="7" y="258"/>
                  </a:cubicBezTo>
                  <a:cubicBezTo>
                    <a:pt x="7" y="258"/>
                    <a:pt x="7" y="259"/>
                    <a:pt x="9" y="259"/>
                  </a:cubicBezTo>
                  <a:cubicBezTo>
                    <a:pt x="18" y="263"/>
                    <a:pt x="28" y="267"/>
                    <a:pt x="37" y="270"/>
                  </a:cubicBezTo>
                  <a:cubicBezTo>
                    <a:pt x="46" y="273"/>
                    <a:pt x="54" y="276"/>
                    <a:pt x="62" y="279"/>
                  </a:cubicBezTo>
                  <a:close/>
                  <a:moveTo>
                    <a:pt x="67" y="281"/>
                  </a:moveTo>
                  <a:cubicBezTo>
                    <a:pt x="68" y="281"/>
                    <a:pt x="70" y="282"/>
                    <a:pt x="71" y="282"/>
                  </a:cubicBezTo>
                  <a:cubicBezTo>
                    <a:pt x="71" y="283"/>
                    <a:pt x="71" y="283"/>
                    <a:pt x="71" y="283"/>
                  </a:cubicBezTo>
                  <a:cubicBezTo>
                    <a:pt x="70" y="282"/>
                    <a:pt x="69" y="282"/>
                    <a:pt x="67" y="281"/>
                  </a:cubicBezTo>
                  <a:close/>
                  <a:moveTo>
                    <a:pt x="75" y="310"/>
                  </a:moveTo>
                  <a:cubicBezTo>
                    <a:pt x="72" y="308"/>
                    <a:pt x="69" y="307"/>
                    <a:pt x="66" y="306"/>
                  </a:cubicBezTo>
                  <a:cubicBezTo>
                    <a:pt x="60" y="304"/>
                    <a:pt x="54" y="302"/>
                    <a:pt x="48" y="300"/>
                  </a:cubicBezTo>
                  <a:cubicBezTo>
                    <a:pt x="41" y="298"/>
                    <a:pt x="35" y="296"/>
                    <a:pt x="28" y="294"/>
                  </a:cubicBezTo>
                  <a:cubicBezTo>
                    <a:pt x="25" y="293"/>
                    <a:pt x="19" y="292"/>
                    <a:pt x="17" y="289"/>
                  </a:cubicBezTo>
                  <a:cubicBezTo>
                    <a:pt x="17" y="288"/>
                    <a:pt x="16" y="287"/>
                    <a:pt x="16" y="287"/>
                  </a:cubicBezTo>
                  <a:cubicBezTo>
                    <a:pt x="16" y="287"/>
                    <a:pt x="17" y="287"/>
                    <a:pt x="18" y="287"/>
                  </a:cubicBezTo>
                  <a:cubicBezTo>
                    <a:pt x="19" y="288"/>
                    <a:pt x="21" y="289"/>
                    <a:pt x="23" y="290"/>
                  </a:cubicBezTo>
                  <a:cubicBezTo>
                    <a:pt x="25" y="291"/>
                    <a:pt x="27" y="293"/>
                    <a:pt x="30" y="294"/>
                  </a:cubicBezTo>
                  <a:cubicBezTo>
                    <a:pt x="35" y="296"/>
                    <a:pt x="41" y="297"/>
                    <a:pt x="46" y="299"/>
                  </a:cubicBezTo>
                  <a:cubicBezTo>
                    <a:pt x="52" y="301"/>
                    <a:pt x="57" y="303"/>
                    <a:pt x="63" y="305"/>
                  </a:cubicBezTo>
                  <a:cubicBezTo>
                    <a:pt x="67" y="306"/>
                    <a:pt x="70" y="307"/>
                    <a:pt x="74" y="307"/>
                  </a:cubicBezTo>
                  <a:cubicBezTo>
                    <a:pt x="74" y="307"/>
                    <a:pt x="74" y="307"/>
                    <a:pt x="74" y="307"/>
                  </a:cubicBezTo>
                  <a:cubicBezTo>
                    <a:pt x="75" y="308"/>
                    <a:pt x="75" y="309"/>
                    <a:pt x="75" y="310"/>
                  </a:cubicBezTo>
                  <a:close/>
                  <a:moveTo>
                    <a:pt x="70" y="305"/>
                  </a:moveTo>
                  <a:cubicBezTo>
                    <a:pt x="71" y="305"/>
                    <a:pt x="76" y="307"/>
                    <a:pt x="71" y="306"/>
                  </a:cubicBezTo>
                  <a:cubicBezTo>
                    <a:pt x="67" y="305"/>
                    <a:pt x="63" y="303"/>
                    <a:pt x="59" y="302"/>
                  </a:cubicBezTo>
                  <a:cubicBezTo>
                    <a:pt x="53" y="301"/>
                    <a:pt x="48" y="299"/>
                    <a:pt x="43" y="297"/>
                  </a:cubicBezTo>
                  <a:cubicBezTo>
                    <a:pt x="37" y="295"/>
                    <a:pt x="32" y="294"/>
                    <a:pt x="26" y="291"/>
                  </a:cubicBezTo>
                  <a:cubicBezTo>
                    <a:pt x="27" y="291"/>
                    <a:pt x="28" y="292"/>
                    <a:pt x="28" y="292"/>
                  </a:cubicBezTo>
                  <a:cubicBezTo>
                    <a:pt x="34" y="293"/>
                    <a:pt x="39" y="295"/>
                    <a:pt x="44" y="296"/>
                  </a:cubicBezTo>
                  <a:cubicBezTo>
                    <a:pt x="50" y="298"/>
                    <a:pt x="55" y="300"/>
                    <a:pt x="61" y="301"/>
                  </a:cubicBezTo>
                  <a:cubicBezTo>
                    <a:pt x="64" y="302"/>
                    <a:pt x="67" y="303"/>
                    <a:pt x="70" y="305"/>
                  </a:cubicBezTo>
                  <a:close/>
                  <a:moveTo>
                    <a:pt x="21" y="288"/>
                  </a:moveTo>
                  <a:cubicBezTo>
                    <a:pt x="30" y="291"/>
                    <a:pt x="40" y="294"/>
                    <a:pt x="49" y="297"/>
                  </a:cubicBezTo>
                  <a:cubicBezTo>
                    <a:pt x="51" y="297"/>
                    <a:pt x="54" y="298"/>
                    <a:pt x="57" y="299"/>
                  </a:cubicBezTo>
                  <a:cubicBezTo>
                    <a:pt x="53" y="298"/>
                    <a:pt x="49" y="297"/>
                    <a:pt x="46" y="296"/>
                  </a:cubicBezTo>
                  <a:cubicBezTo>
                    <a:pt x="41" y="294"/>
                    <a:pt x="35" y="293"/>
                    <a:pt x="30" y="292"/>
                  </a:cubicBezTo>
                  <a:cubicBezTo>
                    <a:pt x="27" y="291"/>
                    <a:pt x="24" y="290"/>
                    <a:pt x="21" y="288"/>
                  </a:cubicBezTo>
                  <a:close/>
                  <a:moveTo>
                    <a:pt x="67" y="303"/>
                  </a:moveTo>
                  <a:cubicBezTo>
                    <a:pt x="70" y="304"/>
                    <a:pt x="72" y="304"/>
                    <a:pt x="74" y="305"/>
                  </a:cubicBezTo>
                  <a:cubicBezTo>
                    <a:pt x="74" y="305"/>
                    <a:pt x="74" y="306"/>
                    <a:pt x="74" y="306"/>
                  </a:cubicBezTo>
                  <a:cubicBezTo>
                    <a:pt x="72" y="305"/>
                    <a:pt x="70" y="304"/>
                    <a:pt x="67" y="303"/>
                  </a:cubicBezTo>
                  <a:close/>
                  <a:moveTo>
                    <a:pt x="74" y="304"/>
                  </a:moveTo>
                  <a:cubicBezTo>
                    <a:pt x="62" y="299"/>
                    <a:pt x="50" y="295"/>
                    <a:pt x="38" y="290"/>
                  </a:cubicBezTo>
                  <a:cubicBezTo>
                    <a:pt x="39" y="291"/>
                    <a:pt x="40" y="291"/>
                    <a:pt x="41" y="291"/>
                  </a:cubicBezTo>
                  <a:cubicBezTo>
                    <a:pt x="47" y="293"/>
                    <a:pt x="52" y="294"/>
                    <a:pt x="58" y="296"/>
                  </a:cubicBezTo>
                  <a:cubicBezTo>
                    <a:pt x="63" y="297"/>
                    <a:pt x="68" y="300"/>
                    <a:pt x="74" y="301"/>
                  </a:cubicBezTo>
                  <a:cubicBezTo>
                    <a:pt x="74" y="302"/>
                    <a:pt x="74" y="303"/>
                    <a:pt x="74" y="304"/>
                  </a:cubicBezTo>
                  <a:close/>
                  <a:moveTo>
                    <a:pt x="73" y="300"/>
                  </a:moveTo>
                  <a:cubicBezTo>
                    <a:pt x="64" y="295"/>
                    <a:pt x="54" y="292"/>
                    <a:pt x="44" y="289"/>
                  </a:cubicBezTo>
                  <a:cubicBezTo>
                    <a:pt x="37" y="286"/>
                    <a:pt x="31" y="284"/>
                    <a:pt x="25" y="282"/>
                  </a:cubicBezTo>
                  <a:cubicBezTo>
                    <a:pt x="21" y="280"/>
                    <a:pt x="15" y="277"/>
                    <a:pt x="11" y="275"/>
                  </a:cubicBezTo>
                  <a:cubicBezTo>
                    <a:pt x="11" y="275"/>
                    <a:pt x="11" y="275"/>
                    <a:pt x="11" y="275"/>
                  </a:cubicBezTo>
                  <a:cubicBezTo>
                    <a:pt x="12" y="275"/>
                    <a:pt x="12" y="275"/>
                    <a:pt x="13" y="275"/>
                  </a:cubicBezTo>
                  <a:cubicBezTo>
                    <a:pt x="14" y="276"/>
                    <a:pt x="15" y="276"/>
                    <a:pt x="16" y="277"/>
                  </a:cubicBezTo>
                  <a:cubicBezTo>
                    <a:pt x="19" y="278"/>
                    <a:pt x="22" y="279"/>
                    <a:pt x="24" y="280"/>
                  </a:cubicBezTo>
                  <a:cubicBezTo>
                    <a:pt x="30" y="282"/>
                    <a:pt x="36" y="284"/>
                    <a:pt x="42" y="286"/>
                  </a:cubicBezTo>
                  <a:cubicBezTo>
                    <a:pt x="47" y="288"/>
                    <a:pt x="53" y="289"/>
                    <a:pt x="59" y="291"/>
                  </a:cubicBezTo>
                  <a:cubicBezTo>
                    <a:pt x="63" y="293"/>
                    <a:pt x="68" y="295"/>
                    <a:pt x="73" y="296"/>
                  </a:cubicBezTo>
                  <a:cubicBezTo>
                    <a:pt x="73" y="297"/>
                    <a:pt x="73" y="299"/>
                    <a:pt x="73" y="300"/>
                  </a:cubicBezTo>
                  <a:close/>
                  <a:moveTo>
                    <a:pt x="73" y="295"/>
                  </a:moveTo>
                  <a:cubicBezTo>
                    <a:pt x="63" y="290"/>
                    <a:pt x="52" y="287"/>
                    <a:pt x="42" y="283"/>
                  </a:cubicBezTo>
                  <a:cubicBezTo>
                    <a:pt x="35" y="281"/>
                    <a:pt x="29" y="278"/>
                    <a:pt x="22" y="275"/>
                  </a:cubicBezTo>
                  <a:cubicBezTo>
                    <a:pt x="19" y="274"/>
                    <a:pt x="15" y="273"/>
                    <a:pt x="11" y="271"/>
                  </a:cubicBezTo>
                  <a:cubicBezTo>
                    <a:pt x="15" y="273"/>
                    <a:pt x="20" y="274"/>
                    <a:pt x="24" y="275"/>
                  </a:cubicBezTo>
                  <a:cubicBezTo>
                    <a:pt x="29" y="277"/>
                    <a:pt x="35" y="279"/>
                    <a:pt x="40" y="281"/>
                  </a:cubicBezTo>
                  <a:cubicBezTo>
                    <a:pt x="47" y="283"/>
                    <a:pt x="53" y="286"/>
                    <a:pt x="60" y="288"/>
                  </a:cubicBezTo>
                  <a:cubicBezTo>
                    <a:pt x="64" y="289"/>
                    <a:pt x="68" y="291"/>
                    <a:pt x="72" y="292"/>
                  </a:cubicBezTo>
                  <a:cubicBezTo>
                    <a:pt x="73" y="293"/>
                    <a:pt x="73" y="294"/>
                    <a:pt x="73" y="295"/>
                  </a:cubicBezTo>
                  <a:close/>
                  <a:moveTo>
                    <a:pt x="72" y="291"/>
                  </a:moveTo>
                  <a:cubicBezTo>
                    <a:pt x="68" y="288"/>
                    <a:pt x="63" y="286"/>
                    <a:pt x="58" y="284"/>
                  </a:cubicBezTo>
                  <a:cubicBezTo>
                    <a:pt x="52" y="282"/>
                    <a:pt x="47" y="281"/>
                    <a:pt x="41" y="278"/>
                  </a:cubicBezTo>
                  <a:cubicBezTo>
                    <a:pt x="35" y="276"/>
                    <a:pt x="28" y="274"/>
                    <a:pt x="22" y="271"/>
                  </a:cubicBezTo>
                  <a:cubicBezTo>
                    <a:pt x="18" y="269"/>
                    <a:pt x="14" y="268"/>
                    <a:pt x="11" y="266"/>
                  </a:cubicBezTo>
                  <a:cubicBezTo>
                    <a:pt x="10" y="265"/>
                    <a:pt x="6" y="262"/>
                    <a:pt x="10" y="265"/>
                  </a:cubicBezTo>
                  <a:cubicBezTo>
                    <a:pt x="11" y="265"/>
                    <a:pt x="12" y="266"/>
                    <a:pt x="13" y="266"/>
                  </a:cubicBezTo>
                  <a:cubicBezTo>
                    <a:pt x="16" y="267"/>
                    <a:pt x="18" y="268"/>
                    <a:pt x="21" y="269"/>
                  </a:cubicBezTo>
                  <a:cubicBezTo>
                    <a:pt x="26" y="271"/>
                    <a:pt x="32" y="273"/>
                    <a:pt x="38" y="276"/>
                  </a:cubicBezTo>
                  <a:cubicBezTo>
                    <a:pt x="44" y="278"/>
                    <a:pt x="50" y="281"/>
                    <a:pt x="57" y="283"/>
                  </a:cubicBezTo>
                  <a:cubicBezTo>
                    <a:pt x="62" y="285"/>
                    <a:pt x="67" y="286"/>
                    <a:pt x="72" y="288"/>
                  </a:cubicBezTo>
                  <a:cubicBezTo>
                    <a:pt x="72" y="289"/>
                    <a:pt x="72" y="290"/>
                    <a:pt x="72" y="291"/>
                  </a:cubicBezTo>
                  <a:close/>
                  <a:moveTo>
                    <a:pt x="62" y="160"/>
                  </a:moveTo>
                  <a:cubicBezTo>
                    <a:pt x="62" y="161"/>
                    <a:pt x="62" y="161"/>
                    <a:pt x="62" y="162"/>
                  </a:cubicBezTo>
                  <a:cubicBezTo>
                    <a:pt x="60" y="162"/>
                    <a:pt x="59" y="161"/>
                    <a:pt x="58" y="161"/>
                  </a:cubicBezTo>
                  <a:cubicBezTo>
                    <a:pt x="59" y="161"/>
                    <a:pt x="60" y="161"/>
                    <a:pt x="62" y="160"/>
                  </a:cubicBezTo>
                  <a:close/>
                  <a:moveTo>
                    <a:pt x="68" y="249"/>
                  </a:moveTo>
                  <a:cubicBezTo>
                    <a:pt x="65" y="247"/>
                    <a:pt x="62" y="245"/>
                    <a:pt x="59" y="244"/>
                  </a:cubicBezTo>
                  <a:cubicBezTo>
                    <a:pt x="54" y="242"/>
                    <a:pt x="50" y="240"/>
                    <a:pt x="45" y="237"/>
                  </a:cubicBezTo>
                  <a:cubicBezTo>
                    <a:pt x="34" y="232"/>
                    <a:pt x="23" y="228"/>
                    <a:pt x="12" y="223"/>
                  </a:cubicBezTo>
                  <a:cubicBezTo>
                    <a:pt x="12" y="223"/>
                    <a:pt x="12" y="223"/>
                    <a:pt x="11" y="223"/>
                  </a:cubicBezTo>
                  <a:cubicBezTo>
                    <a:pt x="13" y="224"/>
                    <a:pt x="15" y="224"/>
                    <a:pt x="17" y="225"/>
                  </a:cubicBezTo>
                  <a:cubicBezTo>
                    <a:pt x="23" y="227"/>
                    <a:pt x="29" y="229"/>
                    <a:pt x="34" y="231"/>
                  </a:cubicBezTo>
                  <a:cubicBezTo>
                    <a:pt x="45" y="236"/>
                    <a:pt x="56" y="241"/>
                    <a:pt x="68" y="246"/>
                  </a:cubicBezTo>
                  <a:cubicBezTo>
                    <a:pt x="68" y="247"/>
                    <a:pt x="68" y="248"/>
                    <a:pt x="68" y="249"/>
                  </a:cubicBezTo>
                  <a:close/>
                  <a:moveTo>
                    <a:pt x="67" y="242"/>
                  </a:moveTo>
                  <a:cubicBezTo>
                    <a:pt x="59" y="236"/>
                    <a:pt x="50" y="233"/>
                    <a:pt x="41" y="228"/>
                  </a:cubicBezTo>
                  <a:cubicBezTo>
                    <a:pt x="30" y="223"/>
                    <a:pt x="19" y="219"/>
                    <a:pt x="9" y="212"/>
                  </a:cubicBezTo>
                  <a:cubicBezTo>
                    <a:pt x="6" y="210"/>
                    <a:pt x="12" y="213"/>
                    <a:pt x="12" y="213"/>
                  </a:cubicBezTo>
                  <a:cubicBezTo>
                    <a:pt x="14" y="214"/>
                    <a:pt x="15" y="215"/>
                    <a:pt x="17" y="216"/>
                  </a:cubicBezTo>
                  <a:cubicBezTo>
                    <a:pt x="19" y="217"/>
                    <a:pt x="22" y="219"/>
                    <a:pt x="24" y="220"/>
                  </a:cubicBezTo>
                  <a:cubicBezTo>
                    <a:pt x="30" y="222"/>
                    <a:pt x="35" y="224"/>
                    <a:pt x="40" y="227"/>
                  </a:cubicBezTo>
                  <a:cubicBezTo>
                    <a:pt x="45" y="229"/>
                    <a:pt x="51" y="231"/>
                    <a:pt x="56" y="234"/>
                  </a:cubicBezTo>
                  <a:cubicBezTo>
                    <a:pt x="60" y="236"/>
                    <a:pt x="63" y="238"/>
                    <a:pt x="67" y="240"/>
                  </a:cubicBezTo>
                  <a:cubicBezTo>
                    <a:pt x="67" y="240"/>
                    <a:pt x="67" y="241"/>
                    <a:pt x="67" y="242"/>
                  </a:cubicBezTo>
                  <a:close/>
                  <a:moveTo>
                    <a:pt x="59" y="235"/>
                  </a:moveTo>
                  <a:cubicBezTo>
                    <a:pt x="61" y="235"/>
                    <a:pt x="63" y="236"/>
                    <a:pt x="65" y="238"/>
                  </a:cubicBezTo>
                  <a:cubicBezTo>
                    <a:pt x="68" y="240"/>
                    <a:pt x="61" y="236"/>
                    <a:pt x="61" y="235"/>
                  </a:cubicBezTo>
                  <a:cubicBezTo>
                    <a:pt x="60" y="235"/>
                    <a:pt x="60" y="235"/>
                    <a:pt x="59" y="235"/>
                  </a:cubicBezTo>
                  <a:close/>
                  <a:moveTo>
                    <a:pt x="40" y="223"/>
                  </a:moveTo>
                  <a:cubicBezTo>
                    <a:pt x="34" y="220"/>
                    <a:pt x="28" y="218"/>
                    <a:pt x="23" y="214"/>
                  </a:cubicBezTo>
                  <a:cubicBezTo>
                    <a:pt x="19" y="212"/>
                    <a:pt x="13" y="210"/>
                    <a:pt x="10" y="206"/>
                  </a:cubicBezTo>
                  <a:cubicBezTo>
                    <a:pt x="10" y="206"/>
                    <a:pt x="10" y="206"/>
                    <a:pt x="10" y="206"/>
                  </a:cubicBezTo>
                  <a:cubicBezTo>
                    <a:pt x="10" y="206"/>
                    <a:pt x="10" y="206"/>
                    <a:pt x="10" y="206"/>
                  </a:cubicBezTo>
                  <a:cubicBezTo>
                    <a:pt x="11" y="207"/>
                    <a:pt x="13" y="208"/>
                    <a:pt x="14" y="209"/>
                  </a:cubicBezTo>
                  <a:cubicBezTo>
                    <a:pt x="16" y="211"/>
                    <a:pt x="19" y="212"/>
                    <a:pt x="22" y="213"/>
                  </a:cubicBezTo>
                  <a:cubicBezTo>
                    <a:pt x="27" y="216"/>
                    <a:pt x="33" y="218"/>
                    <a:pt x="39" y="221"/>
                  </a:cubicBezTo>
                  <a:cubicBezTo>
                    <a:pt x="49" y="225"/>
                    <a:pt x="57" y="231"/>
                    <a:pt x="67" y="235"/>
                  </a:cubicBezTo>
                  <a:cubicBezTo>
                    <a:pt x="67" y="236"/>
                    <a:pt x="67" y="236"/>
                    <a:pt x="67" y="237"/>
                  </a:cubicBezTo>
                  <a:cubicBezTo>
                    <a:pt x="67" y="237"/>
                    <a:pt x="67" y="238"/>
                    <a:pt x="67" y="238"/>
                  </a:cubicBezTo>
                  <a:cubicBezTo>
                    <a:pt x="63" y="236"/>
                    <a:pt x="59" y="234"/>
                    <a:pt x="55" y="232"/>
                  </a:cubicBezTo>
                  <a:cubicBezTo>
                    <a:pt x="50" y="229"/>
                    <a:pt x="45" y="226"/>
                    <a:pt x="40" y="223"/>
                  </a:cubicBezTo>
                  <a:close/>
                  <a:moveTo>
                    <a:pt x="8" y="204"/>
                  </a:moveTo>
                  <a:cubicBezTo>
                    <a:pt x="8" y="204"/>
                    <a:pt x="7" y="204"/>
                    <a:pt x="7" y="204"/>
                  </a:cubicBezTo>
                  <a:cubicBezTo>
                    <a:pt x="7" y="203"/>
                    <a:pt x="7" y="203"/>
                    <a:pt x="7" y="202"/>
                  </a:cubicBezTo>
                  <a:cubicBezTo>
                    <a:pt x="18" y="208"/>
                    <a:pt x="29" y="214"/>
                    <a:pt x="40" y="219"/>
                  </a:cubicBezTo>
                  <a:cubicBezTo>
                    <a:pt x="45" y="222"/>
                    <a:pt x="50" y="225"/>
                    <a:pt x="55" y="228"/>
                  </a:cubicBezTo>
                  <a:cubicBezTo>
                    <a:pt x="56" y="229"/>
                    <a:pt x="57" y="229"/>
                    <a:pt x="58" y="230"/>
                  </a:cubicBezTo>
                  <a:cubicBezTo>
                    <a:pt x="51" y="226"/>
                    <a:pt x="44" y="222"/>
                    <a:pt x="36" y="219"/>
                  </a:cubicBezTo>
                  <a:cubicBezTo>
                    <a:pt x="31" y="216"/>
                    <a:pt x="26" y="214"/>
                    <a:pt x="20" y="212"/>
                  </a:cubicBezTo>
                  <a:cubicBezTo>
                    <a:pt x="16" y="209"/>
                    <a:pt x="12" y="207"/>
                    <a:pt x="8" y="204"/>
                  </a:cubicBezTo>
                  <a:close/>
                  <a:moveTo>
                    <a:pt x="9" y="187"/>
                  </a:moveTo>
                  <a:cubicBezTo>
                    <a:pt x="13" y="190"/>
                    <a:pt x="17" y="191"/>
                    <a:pt x="21" y="193"/>
                  </a:cubicBezTo>
                  <a:cubicBezTo>
                    <a:pt x="26" y="195"/>
                    <a:pt x="31" y="198"/>
                    <a:pt x="36" y="201"/>
                  </a:cubicBezTo>
                  <a:cubicBezTo>
                    <a:pt x="46" y="205"/>
                    <a:pt x="55" y="211"/>
                    <a:pt x="64" y="217"/>
                  </a:cubicBezTo>
                  <a:cubicBezTo>
                    <a:pt x="68" y="220"/>
                    <a:pt x="63" y="217"/>
                    <a:pt x="63" y="217"/>
                  </a:cubicBezTo>
                  <a:cubicBezTo>
                    <a:pt x="62" y="216"/>
                    <a:pt x="61" y="215"/>
                    <a:pt x="60" y="215"/>
                  </a:cubicBezTo>
                  <a:cubicBezTo>
                    <a:pt x="57" y="213"/>
                    <a:pt x="55" y="212"/>
                    <a:pt x="53" y="211"/>
                  </a:cubicBezTo>
                  <a:cubicBezTo>
                    <a:pt x="48" y="208"/>
                    <a:pt x="42" y="205"/>
                    <a:pt x="37" y="203"/>
                  </a:cubicBezTo>
                  <a:cubicBezTo>
                    <a:pt x="28" y="199"/>
                    <a:pt x="18" y="194"/>
                    <a:pt x="8" y="190"/>
                  </a:cubicBezTo>
                  <a:cubicBezTo>
                    <a:pt x="9" y="188"/>
                    <a:pt x="9" y="185"/>
                    <a:pt x="9" y="183"/>
                  </a:cubicBezTo>
                  <a:cubicBezTo>
                    <a:pt x="9" y="183"/>
                    <a:pt x="10" y="183"/>
                    <a:pt x="10" y="183"/>
                  </a:cubicBezTo>
                  <a:cubicBezTo>
                    <a:pt x="10" y="184"/>
                    <a:pt x="10" y="184"/>
                    <a:pt x="12" y="184"/>
                  </a:cubicBezTo>
                  <a:cubicBezTo>
                    <a:pt x="12" y="184"/>
                    <a:pt x="13" y="185"/>
                    <a:pt x="13" y="185"/>
                  </a:cubicBezTo>
                  <a:cubicBezTo>
                    <a:pt x="14" y="186"/>
                    <a:pt x="15" y="186"/>
                    <a:pt x="16" y="187"/>
                  </a:cubicBezTo>
                  <a:cubicBezTo>
                    <a:pt x="19" y="188"/>
                    <a:pt x="22" y="189"/>
                    <a:pt x="25" y="190"/>
                  </a:cubicBezTo>
                  <a:cubicBezTo>
                    <a:pt x="29" y="193"/>
                    <a:pt x="34" y="195"/>
                    <a:pt x="39" y="197"/>
                  </a:cubicBezTo>
                  <a:cubicBezTo>
                    <a:pt x="48" y="202"/>
                    <a:pt x="57" y="207"/>
                    <a:pt x="65" y="212"/>
                  </a:cubicBezTo>
                  <a:cubicBezTo>
                    <a:pt x="63" y="211"/>
                    <a:pt x="60" y="210"/>
                    <a:pt x="58" y="209"/>
                  </a:cubicBezTo>
                  <a:cubicBezTo>
                    <a:pt x="56" y="208"/>
                    <a:pt x="54" y="207"/>
                    <a:pt x="53" y="206"/>
                  </a:cubicBezTo>
                  <a:cubicBezTo>
                    <a:pt x="48" y="203"/>
                    <a:pt x="43" y="201"/>
                    <a:pt x="38" y="199"/>
                  </a:cubicBezTo>
                  <a:cubicBezTo>
                    <a:pt x="29" y="194"/>
                    <a:pt x="19" y="191"/>
                    <a:pt x="9" y="186"/>
                  </a:cubicBezTo>
                  <a:cubicBezTo>
                    <a:pt x="9" y="186"/>
                    <a:pt x="9" y="186"/>
                    <a:pt x="9" y="187"/>
                  </a:cubicBezTo>
                  <a:close/>
                  <a:moveTo>
                    <a:pt x="65" y="209"/>
                  </a:moveTo>
                  <a:cubicBezTo>
                    <a:pt x="56" y="203"/>
                    <a:pt x="48" y="197"/>
                    <a:pt x="38" y="193"/>
                  </a:cubicBezTo>
                  <a:cubicBezTo>
                    <a:pt x="30" y="189"/>
                    <a:pt x="22" y="186"/>
                    <a:pt x="15" y="181"/>
                  </a:cubicBezTo>
                  <a:cubicBezTo>
                    <a:pt x="15" y="181"/>
                    <a:pt x="15" y="182"/>
                    <a:pt x="15" y="182"/>
                  </a:cubicBezTo>
                  <a:cubicBezTo>
                    <a:pt x="18" y="183"/>
                    <a:pt x="20" y="184"/>
                    <a:pt x="23" y="185"/>
                  </a:cubicBezTo>
                  <a:cubicBezTo>
                    <a:pt x="28" y="187"/>
                    <a:pt x="33" y="190"/>
                    <a:pt x="38" y="192"/>
                  </a:cubicBezTo>
                  <a:cubicBezTo>
                    <a:pt x="47" y="197"/>
                    <a:pt x="56" y="201"/>
                    <a:pt x="65" y="205"/>
                  </a:cubicBezTo>
                  <a:cubicBezTo>
                    <a:pt x="65" y="206"/>
                    <a:pt x="65" y="208"/>
                    <a:pt x="65" y="209"/>
                  </a:cubicBezTo>
                  <a:close/>
                  <a:moveTo>
                    <a:pt x="65" y="200"/>
                  </a:moveTo>
                  <a:cubicBezTo>
                    <a:pt x="61" y="198"/>
                    <a:pt x="57" y="196"/>
                    <a:pt x="53" y="194"/>
                  </a:cubicBezTo>
                  <a:cubicBezTo>
                    <a:pt x="47" y="192"/>
                    <a:pt x="42" y="189"/>
                    <a:pt x="37" y="187"/>
                  </a:cubicBezTo>
                  <a:cubicBezTo>
                    <a:pt x="28" y="183"/>
                    <a:pt x="19" y="178"/>
                    <a:pt x="10" y="173"/>
                  </a:cubicBezTo>
                  <a:cubicBezTo>
                    <a:pt x="10" y="173"/>
                    <a:pt x="10" y="173"/>
                    <a:pt x="10" y="173"/>
                  </a:cubicBezTo>
                  <a:cubicBezTo>
                    <a:pt x="10" y="173"/>
                    <a:pt x="10" y="173"/>
                    <a:pt x="10" y="172"/>
                  </a:cubicBezTo>
                  <a:cubicBezTo>
                    <a:pt x="10" y="172"/>
                    <a:pt x="10" y="172"/>
                    <a:pt x="11" y="172"/>
                  </a:cubicBezTo>
                  <a:cubicBezTo>
                    <a:pt x="20" y="176"/>
                    <a:pt x="28" y="181"/>
                    <a:pt x="38" y="185"/>
                  </a:cubicBezTo>
                  <a:cubicBezTo>
                    <a:pt x="47" y="189"/>
                    <a:pt x="56" y="193"/>
                    <a:pt x="64" y="199"/>
                  </a:cubicBezTo>
                  <a:cubicBezTo>
                    <a:pt x="64" y="199"/>
                    <a:pt x="64" y="199"/>
                    <a:pt x="65" y="199"/>
                  </a:cubicBezTo>
                  <a:cubicBezTo>
                    <a:pt x="65" y="199"/>
                    <a:pt x="65" y="200"/>
                    <a:pt x="65" y="200"/>
                  </a:cubicBezTo>
                  <a:close/>
                  <a:moveTo>
                    <a:pt x="34" y="188"/>
                  </a:moveTo>
                  <a:cubicBezTo>
                    <a:pt x="43" y="192"/>
                    <a:pt x="53" y="197"/>
                    <a:pt x="61" y="202"/>
                  </a:cubicBezTo>
                  <a:cubicBezTo>
                    <a:pt x="63" y="204"/>
                    <a:pt x="68" y="206"/>
                    <a:pt x="61" y="203"/>
                  </a:cubicBezTo>
                  <a:cubicBezTo>
                    <a:pt x="59" y="202"/>
                    <a:pt x="56" y="200"/>
                    <a:pt x="53" y="199"/>
                  </a:cubicBezTo>
                  <a:cubicBezTo>
                    <a:pt x="48" y="197"/>
                    <a:pt x="43" y="194"/>
                    <a:pt x="38" y="192"/>
                  </a:cubicBezTo>
                  <a:cubicBezTo>
                    <a:pt x="29" y="187"/>
                    <a:pt x="19" y="183"/>
                    <a:pt x="10" y="178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9" y="177"/>
                    <a:pt x="9" y="175"/>
                    <a:pt x="10" y="174"/>
                  </a:cubicBezTo>
                  <a:cubicBezTo>
                    <a:pt x="16" y="180"/>
                    <a:pt x="26" y="184"/>
                    <a:pt x="34" y="188"/>
                  </a:cubicBezTo>
                  <a:close/>
                  <a:moveTo>
                    <a:pt x="61" y="207"/>
                  </a:moveTo>
                  <a:cubicBezTo>
                    <a:pt x="60" y="207"/>
                    <a:pt x="60" y="206"/>
                    <a:pt x="60" y="206"/>
                  </a:cubicBezTo>
                  <a:cubicBezTo>
                    <a:pt x="58" y="205"/>
                    <a:pt x="56" y="204"/>
                    <a:pt x="54" y="203"/>
                  </a:cubicBezTo>
                  <a:cubicBezTo>
                    <a:pt x="49" y="200"/>
                    <a:pt x="44" y="198"/>
                    <a:pt x="39" y="196"/>
                  </a:cubicBezTo>
                  <a:cubicBezTo>
                    <a:pt x="31" y="192"/>
                    <a:pt x="23" y="189"/>
                    <a:pt x="16" y="185"/>
                  </a:cubicBezTo>
                  <a:cubicBezTo>
                    <a:pt x="13" y="184"/>
                    <a:pt x="11" y="183"/>
                    <a:pt x="9" y="182"/>
                  </a:cubicBezTo>
                  <a:cubicBezTo>
                    <a:pt x="9" y="181"/>
                    <a:pt x="9" y="180"/>
                    <a:pt x="9" y="179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18" y="185"/>
                    <a:pt x="27" y="189"/>
                    <a:pt x="36" y="193"/>
                  </a:cubicBezTo>
                  <a:cubicBezTo>
                    <a:pt x="45" y="197"/>
                    <a:pt x="53" y="202"/>
                    <a:pt x="61" y="207"/>
                  </a:cubicBezTo>
                  <a:close/>
                  <a:moveTo>
                    <a:pt x="66" y="219"/>
                  </a:moveTo>
                  <a:cubicBezTo>
                    <a:pt x="66" y="220"/>
                    <a:pt x="66" y="221"/>
                    <a:pt x="66" y="222"/>
                  </a:cubicBezTo>
                  <a:cubicBezTo>
                    <a:pt x="57" y="216"/>
                    <a:pt x="49" y="211"/>
                    <a:pt x="39" y="206"/>
                  </a:cubicBezTo>
                  <a:cubicBezTo>
                    <a:pt x="29" y="201"/>
                    <a:pt x="19" y="197"/>
                    <a:pt x="10" y="191"/>
                  </a:cubicBezTo>
                  <a:cubicBezTo>
                    <a:pt x="14" y="194"/>
                    <a:pt x="21" y="196"/>
                    <a:pt x="26" y="199"/>
                  </a:cubicBezTo>
                  <a:cubicBezTo>
                    <a:pt x="30" y="201"/>
                    <a:pt x="35" y="203"/>
                    <a:pt x="40" y="205"/>
                  </a:cubicBezTo>
                  <a:cubicBezTo>
                    <a:pt x="49" y="209"/>
                    <a:pt x="57" y="215"/>
                    <a:pt x="66" y="219"/>
                  </a:cubicBezTo>
                  <a:close/>
                  <a:moveTo>
                    <a:pt x="66" y="225"/>
                  </a:moveTo>
                  <a:cubicBezTo>
                    <a:pt x="64" y="223"/>
                    <a:pt x="61" y="222"/>
                    <a:pt x="58" y="220"/>
                  </a:cubicBezTo>
                  <a:cubicBezTo>
                    <a:pt x="53" y="217"/>
                    <a:pt x="49" y="214"/>
                    <a:pt x="44" y="211"/>
                  </a:cubicBezTo>
                  <a:cubicBezTo>
                    <a:pt x="39" y="209"/>
                    <a:pt x="34" y="207"/>
                    <a:pt x="30" y="205"/>
                  </a:cubicBezTo>
                  <a:cubicBezTo>
                    <a:pt x="33" y="206"/>
                    <a:pt x="36" y="208"/>
                    <a:pt x="39" y="209"/>
                  </a:cubicBezTo>
                  <a:cubicBezTo>
                    <a:pt x="45" y="212"/>
                    <a:pt x="50" y="214"/>
                    <a:pt x="55" y="217"/>
                  </a:cubicBezTo>
                  <a:cubicBezTo>
                    <a:pt x="59" y="219"/>
                    <a:pt x="62" y="222"/>
                    <a:pt x="66" y="223"/>
                  </a:cubicBezTo>
                  <a:cubicBezTo>
                    <a:pt x="66" y="224"/>
                    <a:pt x="66" y="225"/>
                    <a:pt x="66" y="225"/>
                  </a:cubicBezTo>
                  <a:close/>
                  <a:moveTo>
                    <a:pt x="67" y="230"/>
                  </a:moveTo>
                  <a:cubicBezTo>
                    <a:pt x="64" y="228"/>
                    <a:pt x="60" y="226"/>
                    <a:pt x="57" y="224"/>
                  </a:cubicBezTo>
                  <a:cubicBezTo>
                    <a:pt x="52" y="221"/>
                    <a:pt x="47" y="218"/>
                    <a:pt x="42" y="216"/>
                  </a:cubicBezTo>
                  <a:cubicBezTo>
                    <a:pt x="33" y="212"/>
                    <a:pt x="25" y="208"/>
                    <a:pt x="16" y="203"/>
                  </a:cubicBezTo>
                  <a:cubicBezTo>
                    <a:pt x="19" y="204"/>
                    <a:pt x="21" y="205"/>
                    <a:pt x="23" y="206"/>
                  </a:cubicBezTo>
                  <a:cubicBezTo>
                    <a:pt x="28" y="209"/>
                    <a:pt x="34" y="211"/>
                    <a:pt x="39" y="214"/>
                  </a:cubicBezTo>
                  <a:cubicBezTo>
                    <a:pt x="48" y="218"/>
                    <a:pt x="57" y="224"/>
                    <a:pt x="66" y="227"/>
                  </a:cubicBezTo>
                  <a:cubicBezTo>
                    <a:pt x="66" y="228"/>
                    <a:pt x="67" y="229"/>
                    <a:pt x="67" y="230"/>
                  </a:cubicBezTo>
                  <a:close/>
                  <a:moveTo>
                    <a:pt x="66" y="231"/>
                  </a:moveTo>
                  <a:cubicBezTo>
                    <a:pt x="65" y="230"/>
                    <a:pt x="62" y="229"/>
                    <a:pt x="60" y="228"/>
                  </a:cubicBezTo>
                  <a:cubicBezTo>
                    <a:pt x="58" y="227"/>
                    <a:pt x="56" y="225"/>
                    <a:pt x="53" y="224"/>
                  </a:cubicBezTo>
                  <a:cubicBezTo>
                    <a:pt x="49" y="222"/>
                    <a:pt x="44" y="219"/>
                    <a:pt x="39" y="217"/>
                  </a:cubicBezTo>
                  <a:cubicBezTo>
                    <a:pt x="30" y="212"/>
                    <a:pt x="20" y="208"/>
                    <a:pt x="11" y="203"/>
                  </a:cubicBezTo>
                  <a:cubicBezTo>
                    <a:pt x="10" y="202"/>
                    <a:pt x="10" y="202"/>
                    <a:pt x="9" y="202"/>
                  </a:cubicBezTo>
                  <a:cubicBezTo>
                    <a:pt x="9" y="202"/>
                    <a:pt x="8" y="202"/>
                    <a:pt x="8" y="201"/>
                  </a:cubicBezTo>
                  <a:cubicBezTo>
                    <a:pt x="8" y="201"/>
                    <a:pt x="8" y="201"/>
                    <a:pt x="8" y="201"/>
                  </a:cubicBezTo>
                  <a:cubicBezTo>
                    <a:pt x="8" y="199"/>
                    <a:pt x="8" y="197"/>
                    <a:pt x="8" y="195"/>
                  </a:cubicBezTo>
                  <a:cubicBezTo>
                    <a:pt x="8" y="193"/>
                    <a:pt x="8" y="192"/>
                    <a:pt x="8" y="191"/>
                  </a:cubicBezTo>
                  <a:cubicBezTo>
                    <a:pt x="18" y="197"/>
                    <a:pt x="27" y="201"/>
                    <a:pt x="37" y="206"/>
                  </a:cubicBezTo>
                  <a:cubicBezTo>
                    <a:pt x="47" y="211"/>
                    <a:pt x="56" y="217"/>
                    <a:pt x="65" y="222"/>
                  </a:cubicBezTo>
                  <a:cubicBezTo>
                    <a:pt x="58" y="217"/>
                    <a:pt x="47" y="212"/>
                    <a:pt x="38" y="208"/>
                  </a:cubicBezTo>
                  <a:cubicBezTo>
                    <a:pt x="28" y="203"/>
                    <a:pt x="19" y="198"/>
                    <a:pt x="9" y="194"/>
                  </a:cubicBezTo>
                  <a:cubicBezTo>
                    <a:pt x="9" y="194"/>
                    <a:pt x="8" y="194"/>
                    <a:pt x="9" y="194"/>
                  </a:cubicBezTo>
                  <a:cubicBezTo>
                    <a:pt x="18" y="200"/>
                    <a:pt x="29" y="205"/>
                    <a:pt x="39" y="210"/>
                  </a:cubicBezTo>
                  <a:cubicBezTo>
                    <a:pt x="48" y="214"/>
                    <a:pt x="56" y="220"/>
                    <a:pt x="64" y="225"/>
                  </a:cubicBezTo>
                  <a:cubicBezTo>
                    <a:pt x="64" y="225"/>
                    <a:pt x="66" y="226"/>
                    <a:pt x="66" y="226"/>
                  </a:cubicBezTo>
                  <a:cubicBezTo>
                    <a:pt x="66" y="226"/>
                    <a:pt x="66" y="226"/>
                    <a:pt x="66" y="226"/>
                  </a:cubicBezTo>
                  <a:cubicBezTo>
                    <a:pt x="65" y="226"/>
                    <a:pt x="63" y="225"/>
                    <a:pt x="62" y="224"/>
                  </a:cubicBezTo>
                  <a:cubicBezTo>
                    <a:pt x="59" y="223"/>
                    <a:pt x="57" y="222"/>
                    <a:pt x="54" y="220"/>
                  </a:cubicBezTo>
                  <a:cubicBezTo>
                    <a:pt x="49" y="218"/>
                    <a:pt x="45" y="215"/>
                    <a:pt x="40" y="213"/>
                  </a:cubicBezTo>
                  <a:cubicBezTo>
                    <a:pt x="29" y="209"/>
                    <a:pt x="19" y="203"/>
                    <a:pt x="8" y="199"/>
                  </a:cubicBezTo>
                  <a:cubicBezTo>
                    <a:pt x="8" y="198"/>
                    <a:pt x="8" y="199"/>
                    <a:pt x="8" y="199"/>
                  </a:cubicBezTo>
                  <a:cubicBezTo>
                    <a:pt x="18" y="205"/>
                    <a:pt x="28" y="210"/>
                    <a:pt x="38" y="215"/>
                  </a:cubicBezTo>
                  <a:cubicBezTo>
                    <a:pt x="44" y="218"/>
                    <a:pt x="49" y="220"/>
                    <a:pt x="54" y="223"/>
                  </a:cubicBezTo>
                  <a:cubicBezTo>
                    <a:pt x="58" y="226"/>
                    <a:pt x="63" y="228"/>
                    <a:pt x="66" y="231"/>
                  </a:cubicBezTo>
                  <a:close/>
                  <a:moveTo>
                    <a:pt x="62" y="164"/>
                  </a:moveTo>
                  <a:cubicBezTo>
                    <a:pt x="60" y="163"/>
                    <a:pt x="59" y="163"/>
                    <a:pt x="59" y="162"/>
                  </a:cubicBezTo>
                  <a:cubicBezTo>
                    <a:pt x="59" y="162"/>
                    <a:pt x="60" y="162"/>
                    <a:pt x="62" y="163"/>
                  </a:cubicBezTo>
                  <a:cubicBezTo>
                    <a:pt x="62" y="163"/>
                    <a:pt x="62" y="164"/>
                    <a:pt x="62" y="164"/>
                  </a:cubicBezTo>
                  <a:close/>
                  <a:moveTo>
                    <a:pt x="62" y="168"/>
                  </a:moveTo>
                  <a:cubicBezTo>
                    <a:pt x="59" y="166"/>
                    <a:pt x="56" y="164"/>
                    <a:pt x="54" y="162"/>
                  </a:cubicBezTo>
                  <a:cubicBezTo>
                    <a:pt x="56" y="164"/>
                    <a:pt x="59" y="165"/>
                    <a:pt x="62" y="166"/>
                  </a:cubicBezTo>
                  <a:cubicBezTo>
                    <a:pt x="62" y="167"/>
                    <a:pt x="62" y="168"/>
                    <a:pt x="62" y="168"/>
                  </a:cubicBezTo>
                  <a:close/>
                  <a:moveTo>
                    <a:pt x="62" y="172"/>
                  </a:moveTo>
                  <a:cubicBezTo>
                    <a:pt x="58" y="169"/>
                    <a:pt x="53" y="166"/>
                    <a:pt x="49" y="163"/>
                  </a:cubicBezTo>
                  <a:cubicBezTo>
                    <a:pt x="52" y="165"/>
                    <a:pt x="57" y="168"/>
                    <a:pt x="62" y="170"/>
                  </a:cubicBezTo>
                  <a:cubicBezTo>
                    <a:pt x="62" y="171"/>
                    <a:pt x="62" y="172"/>
                    <a:pt x="62" y="172"/>
                  </a:cubicBezTo>
                  <a:close/>
                  <a:moveTo>
                    <a:pt x="62" y="178"/>
                  </a:moveTo>
                  <a:cubicBezTo>
                    <a:pt x="56" y="173"/>
                    <a:pt x="49" y="167"/>
                    <a:pt x="42" y="164"/>
                  </a:cubicBezTo>
                  <a:cubicBezTo>
                    <a:pt x="49" y="167"/>
                    <a:pt x="55" y="172"/>
                    <a:pt x="62" y="174"/>
                  </a:cubicBezTo>
                  <a:cubicBezTo>
                    <a:pt x="62" y="175"/>
                    <a:pt x="62" y="177"/>
                    <a:pt x="62" y="178"/>
                  </a:cubicBezTo>
                  <a:close/>
                  <a:moveTo>
                    <a:pt x="41" y="163"/>
                  </a:moveTo>
                  <a:cubicBezTo>
                    <a:pt x="45" y="166"/>
                    <a:pt x="49" y="169"/>
                    <a:pt x="53" y="171"/>
                  </a:cubicBezTo>
                  <a:cubicBezTo>
                    <a:pt x="48" y="168"/>
                    <a:pt x="43" y="165"/>
                    <a:pt x="38" y="163"/>
                  </a:cubicBezTo>
                  <a:cubicBezTo>
                    <a:pt x="39" y="163"/>
                    <a:pt x="39" y="163"/>
                    <a:pt x="40" y="163"/>
                  </a:cubicBezTo>
                  <a:cubicBezTo>
                    <a:pt x="40" y="163"/>
                    <a:pt x="40" y="163"/>
                    <a:pt x="41" y="163"/>
                  </a:cubicBezTo>
                  <a:close/>
                  <a:moveTo>
                    <a:pt x="62" y="179"/>
                  </a:moveTo>
                  <a:cubicBezTo>
                    <a:pt x="63" y="180"/>
                    <a:pt x="63" y="180"/>
                    <a:pt x="63" y="181"/>
                  </a:cubicBezTo>
                  <a:cubicBezTo>
                    <a:pt x="59" y="178"/>
                    <a:pt x="55" y="175"/>
                    <a:pt x="50" y="173"/>
                  </a:cubicBezTo>
                  <a:cubicBezTo>
                    <a:pt x="46" y="170"/>
                    <a:pt x="41" y="167"/>
                    <a:pt x="37" y="164"/>
                  </a:cubicBezTo>
                  <a:cubicBezTo>
                    <a:pt x="39" y="165"/>
                    <a:pt x="42" y="166"/>
                    <a:pt x="44" y="167"/>
                  </a:cubicBezTo>
                  <a:cubicBezTo>
                    <a:pt x="47" y="168"/>
                    <a:pt x="49" y="170"/>
                    <a:pt x="51" y="171"/>
                  </a:cubicBezTo>
                  <a:cubicBezTo>
                    <a:pt x="55" y="174"/>
                    <a:pt x="58" y="176"/>
                    <a:pt x="61" y="178"/>
                  </a:cubicBezTo>
                  <a:cubicBezTo>
                    <a:pt x="62" y="179"/>
                    <a:pt x="62" y="179"/>
                    <a:pt x="62" y="179"/>
                  </a:cubicBezTo>
                  <a:cubicBezTo>
                    <a:pt x="62" y="179"/>
                    <a:pt x="62" y="179"/>
                    <a:pt x="62" y="179"/>
                  </a:cubicBezTo>
                  <a:close/>
                  <a:moveTo>
                    <a:pt x="59" y="180"/>
                  </a:moveTo>
                  <a:cubicBezTo>
                    <a:pt x="54" y="177"/>
                    <a:pt x="50" y="174"/>
                    <a:pt x="45" y="171"/>
                  </a:cubicBezTo>
                  <a:cubicBezTo>
                    <a:pt x="41" y="169"/>
                    <a:pt x="36" y="167"/>
                    <a:pt x="32" y="164"/>
                  </a:cubicBezTo>
                  <a:cubicBezTo>
                    <a:pt x="33" y="164"/>
                    <a:pt x="34" y="163"/>
                    <a:pt x="36" y="163"/>
                  </a:cubicBezTo>
                  <a:cubicBezTo>
                    <a:pt x="40" y="167"/>
                    <a:pt x="45" y="170"/>
                    <a:pt x="50" y="173"/>
                  </a:cubicBezTo>
                  <a:cubicBezTo>
                    <a:pt x="53" y="175"/>
                    <a:pt x="56" y="177"/>
                    <a:pt x="59" y="179"/>
                  </a:cubicBezTo>
                  <a:cubicBezTo>
                    <a:pt x="59" y="179"/>
                    <a:pt x="59" y="179"/>
                    <a:pt x="59" y="180"/>
                  </a:cubicBezTo>
                  <a:close/>
                  <a:moveTo>
                    <a:pt x="47" y="175"/>
                  </a:moveTo>
                  <a:cubicBezTo>
                    <a:pt x="50" y="178"/>
                    <a:pt x="54" y="180"/>
                    <a:pt x="57" y="182"/>
                  </a:cubicBezTo>
                  <a:cubicBezTo>
                    <a:pt x="58" y="182"/>
                    <a:pt x="62" y="185"/>
                    <a:pt x="63" y="186"/>
                  </a:cubicBezTo>
                  <a:cubicBezTo>
                    <a:pt x="63" y="186"/>
                    <a:pt x="63" y="186"/>
                    <a:pt x="63" y="186"/>
                  </a:cubicBezTo>
                  <a:cubicBezTo>
                    <a:pt x="63" y="186"/>
                    <a:pt x="63" y="186"/>
                    <a:pt x="62" y="185"/>
                  </a:cubicBezTo>
                  <a:cubicBezTo>
                    <a:pt x="56" y="182"/>
                    <a:pt x="50" y="178"/>
                    <a:pt x="43" y="174"/>
                  </a:cubicBezTo>
                  <a:cubicBezTo>
                    <a:pt x="40" y="172"/>
                    <a:pt x="36" y="171"/>
                    <a:pt x="33" y="169"/>
                  </a:cubicBezTo>
                  <a:cubicBezTo>
                    <a:pt x="30" y="167"/>
                    <a:pt x="28" y="166"/>
                    <a:pt x="26" y="165"/>
                  </a:cubicBezTo>
                  <a:cubicBezTo>
                    <a:pt x="27" y="164"/>
                    <a:pt x="29" y="164"/>
                    <a:pt x="30" y="164"/>
                  </a:cubicBezTo>
                  <a:cubicBezTo>
                    <a:pt x="36" y="168"/>
                    <a:pt x="42" y="171"/>
                    <a:pt x="47" y="175"/>
                  </a:cubicBezTo>
                  <a:close/>
                  <a:moveTo>
                    <a:pt x="64" y="189"/>
                  </a:moveTo>
                  <a:cubicBezTo>
                    <a:pt x="51" y="181"/>
                    <a:pt x="38" y="173"/>
                    <a:pt x="26" y="166"/>
                  </a:cubicBezTo>
                  <a:cubicBezTo>
                    <a:pt x="33" y="170"/>
                    <a:pt x="39" y="172"/>
                    <a:pt x="46" y="176"/>
                  </a:cubicBezTo>
                  <a:cubicBezTo>
                    <a:pt x="51" y="180"/>
                    <a:pt x="57" y="184"/>
                    <a:pt x="63" y="187"/>
                  </a:cubicBezTo>
                  <a:cubicBezTo>
                    <a:pt x="63" y="188"/>
                    <a:pt x="63" y="188"/>
                    <a:pt x="64" y="189"/>
                  </a:cubicBezTo>
                  <a:close/>
                  <a:moveTo>
                    <a:pt x="61" y="188"/>
                  </a:moveTo>
                  <a:cubicBezTo>
                    <a:pt x="53" y="184"/>
                    <a:pt x="47" y="180"/>
                    <a:pt x="40" y="176"/>
                  </a:cubicBezTo>
                  <a:cubicBezTo>
                    <a:pt x="33" y="173"/>
                    <a:pt x="26" y="171"/>
                    <a:pt x="20" y="166"/>
                  </a:cubicBezTo>
                  <a:cubicBezTo>
                    <a:pt x="22" y="166"/>
                    <a:pt x="23" y="165"/>
                    <a:pt x="25" y="165"/>
                  </a:cubicBezTo>
                  <a:cubicBezTo>
                    <a:pt x="25" y="165"/>
                    <a:pt x="25" y="165"/>
                    <a:pt x="25" y="165"/>
                  </a:cubicBezTo>
                  <a:cubicBezTo>
                    <a:pt x="32" y="170"/>
                    <a:pt x="40" y="174"/>
                    <a:pt x="47" y="179"/>
                  </a:cubicBezTo>
                  <a:cubicBezTo>
                    <a:pt x="50" y="181"/>
                    <a:pt x="54" y="183"/>
                    <a:pt x="57" y="186"/>
                  </a:cubicBezTo>
                  <a:cubicBezTo>
                    <a:pt x="59" y="187"/>
                    <a:pt x="61" y="188"/>
                    <a:pt x="63" y="190"/>
                  </a:cubicBezTo>
                  <a:cubicBezTo>
                    <a:pt x="64" y="190"/>
                    <a:pt x="61" y="188"/>
                    <a:pt x="61" y="188"/>
                  </a:cubicBezTo>
                  <a:close/>
                  <a:moveTo>
                    <a:pt x="42" y="163"/>
                  </a:moveTo>
                  <a:cubicBezTo>
                    <a:pt x="43" y="163"/>
                    <a:pt x="45" y="162"/>
                    <a:pt x="46" y="162"/>
                  </a:cubicBezTo>
                  <a:cubicBezTo>
                    <a:pt x="49" y="164"/>
                    <a:pt x="51" y="166"/>
                    <a:pt x="53" y="167"/>
                  </a:cubicBezTo>
                  <a:cubicBezTo>
                    <a:pt x="56" y="169"/>
                    <a:pt x="59" y="172"/>
                    <a:pt x="62" y="174"/>
                  </a:cubicBezTo>
                  <a:cubicBezTo>
                    <a:pt x="62" y="174"/>
                    <a:pt x="62" y="174"/>
                    <a:pt x="62" y="174"/>
                  </a:cubicBezTo>
                  <a:cubicBezTo>
                    <a:pt x="55" y="171"/>
                    <a:pt x="49" y="166"/>
                    <a:pt x="42" y="163"/>
                  </a:cubicBezTo>
                  <a:close/>
                  <a:moveTo>
                    <a:pt x="48" y="162"/>
                  </a:moveTo>
                  <a:cubicBezTo>
                    <a:pt x="48" y="162"/>
                    <a:pt x="48" y="162"/>
                    <a:pt x="48" y="162"/>
                  </a:cubicBezTo>
                  <a:cubicBezTo>
                    <a:pt x="49" y="162"/>
                    <a:pt x="50" y="162"/>
                    <a:pt x="52" y="161"/>
                  </a:cubicBezTo>
                  <a:cubicBezTo>
                    <a:pt x="52" y="161"/>
                    <a:pt x="52" y="161"/>
                    <a:pt x="52" y="161"/>
                  </a:cubicBezTo>
                  <a:cubicBezTo>
                    <a:pt x="54" y="163"/>
                    <a:pt x="56" y="165"/>
                    <a:pt x="58" y="166"/>
                  </a:cubicBezTo>
                  <a:cubicBezTo>
                    <a:pt x="57" y="166"/>
                    <a:pt x="64" y="171"/>
                    <a:pt x="60" y="169"/>
                  </a:cubicBezTo>
                  <a:cubicBezTo>
                    <a:pt x="60" y="168"/>
                    <a:pt x="59" y="168"/>
                    <a:pt x="58" y="167"/>
                  </a:cubicBezTo>
                  <a:cubicBezTo>
                    <a:pt x="54" y="166"/>
                    <a:pt x="51" y="163"/>
                    <a:pt x="48" y="162"/>
                  </a:cubicBezTo>
                  <a:close/>
                  <a:moveTo>
                    <a:pt x="57" y="161"/>
                  </a:moveTo>
                  <a:cubicBezTo>
                    <a:pt x="57" y="161"/>
                    <a:pt x="57" y="161"/>
                    <a:pt x="57" y="161"/>
                  </a:cubicBezTo>
                  <a:cubicBezTo>
                    <a:pt x="58" y="162"/>
                    <a:pt x="59" y="163"/>
                    <a:pt x="60" y="164"/>
                  </a:cubicBezTo>
                  <a:cubicBezTo>
                    <a:pt x="60" y="164"/>
                    <a:pt x="61" y="165"/>
                    <a:pt x="62" y="165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61" y="165"/>
                    <a:pt x="61" y="165"/>
                    <a:pt x="60" y="164"/>
                  </a:cubicBezTo>
                  <a:cubicBezTo>
                    <a:pt x="58" y="163"/>
                    <a:pt x="55" y="162"/>
                    <a:pt x="53" y="161"/>
                  </a:cubicBezTo>
                  <a:cubicBezTo>
                    <a:pt x="54" y="161"/>
                    <a:pt x="56" y="161"/>
                    <a:pt x="57" y="161"/>
                  </a:cubicBezTo>
                  <a:close/>
                  <a:moveTo>
                    <a:pt x="63" y="185"/>
                  </a:moveTo>
                  <a:cubicBezTo>
                    <a:pt x="59" y="182"/>
                    <a:pt x="54" y="179"/>
                    <a:pt x="49" y="176"/>
                  </a:cubicBezTo>
                  <a:cubicBezTo>
                    <a:pt x="46" y="174"/>
                    <a:pt x="43" y="172"/>
                    <a:pt x="40" y="170"/>
                  </a:cubicBezTo>
                  <a:cubicBezTo>
                    <a:pt x="39" y="169"/>
                    <a:pt x="37" y="168"/>
                    <a:pt x="36" y="167"/>
                  </a:cubicBezTo>
                  <a:cubicBezTo>
                    <a:pt x="36" y="167"/>
                    <a:pt x="36" y="167"/>
                    <a:pt x="36" y="167"/>
                  </a:cubicBezTo>
                  <a:cubicBezTo>
                    <a:pt x="40" y="169"/>
                    <a:pt x="44" y="171"/>
                    <a:pt x="48" y="173"/>
                  </a:cubicBezTo>
                  <a:cubicBezTo>
                    <a:pt x="53" y="176"/>
                    <a:pt x="58" y="180"/>
                    <a:pt x="63" y="183"/>
                  </a:cubicBezTo>
                  <a:cubicBezTo>
                    <a:pt x="63" y="183"/>
                    <a:pt x="63" y="184"/>
                    <a:pt x="63" y="185"/>
                  </a:cubicBezTo>
                  <a:close/>
                  <a:moveTo>
                    <a:pt x="64" y="194"/>
                  </a:moveTo>
                  <a:cubicBezTo>
                    <a:pt x="57" y="189"/>
                    <a:pt x="49" y="186"/>
                    <a:pt x="41" y="182"/>
                  </a:cubicBezTo>
                  <a:cubicBezTo>
                    <a:pt x="33" y="178"/>
                    <a:pt x="24" y="173"/>
                    <a:pt x="15" y="169"/>
                  </a:cubicBezTo>
                  <a:cubicBezTo>
                    <a:pt x="15" y="169"/>
                    <a:pt x="14" y="169"/>
                    <a:pt x="15" y="170"/>
                  </a:cubicBezTo>
                  <a:cubicBezTo>
                    <a:pt x="24" y="174"/>
                    <a:pt x="32" y="179"/>
                    <a:pt x="41" y="183"/>
                  </a:cubicBezTo>
                  <a:cubicBezTo>
                    <a:pt x="49" y="187"/>
                    <a:pt x="57" y="190"/>
                    <a:pt x="64" y="195"/>
                  </a:cubicBezTo>
                  <a:cubicBezTo>
                    <a:pt x="64" y="196"/>
                    <a:pt x="64" y="197"/>
                    <a:pt x="64" y="198"/>
                  </a:cubicBezTo>
                  <a:cubicBezTo>
                    <a:pt x="56" y="193"/>
                    <a:pt x="47" y="188"/>
                    <a:pt x="38" y="185"/>
                  </a:cubicBezTo>
                  <a:cubicBezTo>
                    <a:pt x="29" y="181"/>
                    <a:pt x="20" y="176"/>
                    <a:pt x="11" y="171"/>
                  </a:cubicBezTo>
                  <a:cubicBezTo>
                    <a:pt x="12" y="171"/>
                    <a:pt x="12" y="171"/>
                    <a:pt x="12" y="170"/>
                  </a:cubicBezTo>
                  <a:cubicBezTo>
                    <a:pt x="29" y="179"/>
                    <a:pt x="47" y="187"/>
                    <a:pt x="64" y="196"/>
                  </a:cubicBezTo>
                  <a:cubicBezTo>
                    <a:pt x="64" y="196"/>
                    <a:pt x="64" y="196"/>
                    <a:pt x="64" y="195"/>
                  </a:cubicBezTo>
                  <a:cubicBezTo>
                    <a:pt x="47" y="186"/>
                    <a:pt x="30" y="179"/>
                    <a:pt x="13" y="170"/>
                  </a:cubicBezTo>
                  <a:cubicBezTo>
                    <a:pt x="14" y="169"/>
                    <a:pt x="16" y="168"/>
                    <a:pt x="17" y="167"/>
                  </a:cubicBezTo>
                  <a:cubicBezTo>
                    <a:pt x="19" y="168"/>
                    <a:pt x="20" y="169"/>
                    <a:pt x="22" y="170"/>
                  </a:cubicBezTo>
                  <a:cubicBezTo>
                    <a:pt x="24" y="172"/>
                    <a:pt x="26" y="172"/>
                    <a:pt x="28" y="173"/>
                  </a:cubicBezTo>
                  <a:cubicBezTo>
                    <a:pt x="32" y="175"/>
                    <a:pt x="35" y="177"/>
                    <a:pt x="39" y="180"/>
                  </a:cubicBezTo>
                  <a:cubicBezTo>
                    <a:pt x="47" y="184"/>
                    <a:pt x="55" y="188"/>
                    <a:pt x="63" y="193"/>
                  </a:cubicBezTo>
                  <a:cubicBezTo>
                    <a:pt x="64" y="193"/>
                    <a:pt x="64" y="192"/>
                    <a:pt x="64" y="192"/>
                  </a:cubicBezTo>
                  <a:cubicBezTo>
                    <a:pt x="55" y="188"/>
                    <a:pt x="47" y="184"/>
                    <a:pt x="39" y="179"/>
                  </a:cubicBezTo>
                  <a:cubicBezTo>
                    <a:pt x="35" y="177"/>
                    <a:pt x="31" y="174"/>
                    <a:pt x="27" y="172"/>
                  </a:cubicBezTo>
                  <a:cubicBezTo>
                    <a:pt x="24" y="171"/>
                    <a:pt x="21" y="169"/>
                    <a:pt x="18" y="167"/>
                  </a:cubicBezTo>
                  <a:cubicBezTo>
                    <a:pt x="19" y="167"/>
                    <a:pt x="19" y="167"/>
                    <a:pt x="19" y="166"/>
                  </a:cubicBezTo>
                  <a:cubicBezTo>
                    <a:pt x="19" y="167"/>
                    <a:pt x="20" y="167"/>
                    <a:pt x="20" y="167"/>
                  </a:cubicBezTo>
                  <a:cubicBezTo>
                    <a:pt x="26" y="172"/>
                    <a:pt x="35" y="175"/>
                    <a:pt x="42" y="179"/>
                  </a:cubicBezTo>
                  <a:cubicBezTo>
                    <a:pt x="49" y="183"/>
                    <a:pt x="56" y="187"/>
                    <a:pt x="64" y="190"/>
                  </a:cubicBezTo>
                  <a:cubicBezTo>
                    <a:pt x="64" y="192"/>
                    <a:pt x="64" y="193"/>
                    <a:pt x="64" y="194"/>
                  </a:cubicBezTo>
                  <a:close/>
                  <a:moveTo>
                    <a:pt x="65" y="204"/>
                  </a:moveTo>
                  <a:cubicBezTo>
                    <a:pt x="57" y="198"/>
                    <a:pt x="48" y="194"/>
                    <a:pt x="39" y="190"/>
                  </a:cubicBezTo>
                  <a:cubicBezTo>
                    <a:pt x="31" y="186"/>
                    <a:pt x="21" y="182"/>
                    <a:pt x="13" y="176"/>
                  </a:cubicBezTo>
                  <a:cubicBezTo>
                    <a:pt x="8" y="172"/>
                    <a:pt x="14" y="177"/>
                    <a:pt x="16" y="177"/>
                  </a:cubicBezTo>
                  <a:cubicBezTo>
                    <a:pt x="18" y="178"/>
                    <a:pt x="20" y="179"/>
                    <a:pt x="22" y="180"/>
                  </a:cubicBezTo>
                  <a:cubicBezTo>
                    <a:pt x="27" y="183"/>
                    <a:pt x="32" y="185"/>
                    <a:pt x="37" y="188"/>
                  </a:cubicBezTo>
                  <a:cubicBezTo>
                    <a:pt x="42" y="190"/>
                    <a:pt x="47" y="192"/>
                    <a:pt x="52" y="194"/>
                  </a:cubicBezTo>
                  <a:cubicBezTo>
                    <a:pt x="56" y="196"/>
                    <a:pt x="60" y="199"/>
                    <a:pt x="65" y="201"/>
                  </a:cubicBezTo>
                  <a:cubicBezTo>
                    <a:pt x="65" y="202"/>
                    <a:pt x="65" y="203"/>
                    <a:pt x="65" y="204"/>
                  </a:cubicBezTo>
                  <a:close/>
                  <a:moveTo>
                    <a:pt x="65" y="212"/>
                  </a:moveTo>
                  <a:cubicBezTo>
                    <a:pt x="55" y="205"/>
                    <a:pt x="44" y="199"/>
                    <a:pt x="33" y="194"/>
                  </a:cubicBezTo>
                  <a:cubicBezTo>
                    <a:pt x="34" y="194"/>
                    <a:pt x="36" y="195"/>
                    <a:pt x="37" y="196"/>
                  </a:cubicBezTo>
                  <a:cubicBezTo>
                    <a:pt x="47" y="200"/>
                    <a:pt x="56" y="206"/>
                    <a:pt x="65" y="210"/>
                  </a:cubicBezTo>
                  <a:cubicBezTo>
                    <a:pt x="65" y="210"/>
                    <a:pt x="65" y="211"/>
                    <a:pt x="65" y="212"/>
                  </a:cubicBezTo>
                  <a:close/>
                  <a:moveTo>
                    <a:pt x="66" y="218"/>
                  </a:moveTo>
                  <a:cubicBezTo>
                    <a:pt x="49" y="205"/>
                    <a:pt x="29" y="197"/>
                    <a:pt x="10" y="188"/>
                  </a:cubicBezTo>
                  <a:cubicBezTo>
                    <a:pt x="21" y="193"/>
                    <a:pt x="32" y="197"/>
                    <a:pt x="43" y="202"/>
                  </a:cubicBezTo>
                  <a:cubicBezTo>
                    <a:pt x="48" y="204"/>
                    <a:pt x="52" y="207"/>
                    <a:pt x="57" y="209"/>
                  </a:cubicBezTo>
                  <a:cubicBezTo>
                    <a:pt x="60" y="211"/>
                    <a:pt x="62" y="212"/>
                    <a:pt x="66" y="213"/>
                  </a:cubicBezTo>
                  <a:cubicBezTo>
                    <a:pt x="66" y="215"/>
                    <a:pt x="66" y="216"/>
                    <a:pt x="66" y="218"/>
                  </a:cubicBezTo>
                  <a:close/>
                  <a:moveTo>
                    <a:pt x="67" y="234"/>
                  </a:moveTo>
                  <a:cubicBezTo>
                    <a:pt x="63" y="231"/>
                    <a:pt x="59" y="230"/>
                    <a:pt x="55" y="227"/>
                  </a:cubicBezTo>
                  <a:cubicBezTo>
                    <a:pt x="50" y="224"/>
                    <a:pt x="45" y="221"/>
                    <a:pt x="40" y="219"/>
                  </a:cubicBezTo>
                  <a:cubicBezTo>
                    <a:pt x="34" y="216"/>
                    <a:pt x="29" y="213"/>
                    <a:pt x="24" y="210"/>
                  </a:cubicBezTo>
                  <a:cubicBezTo>
                    <a:pt x="22" y="210"/>
                    <a:pt x="21" y="209"/>
                    <a:pt x="19" y="208"/>
                  </a:cubicBezTo>
                  <a:cubicBezTo>
                    <a:pt x="27" y="212"/>
                    <a:pt x="34" y="215"/>
                    <a:pt x="42" y="219"/>
                  </a:cubicBezTo>
                  <a:cubicBezTo>
                    <a:pt x="47" y="221"/>
                    <a:pt x="52" y="224"/>
                    <a:pt x="57" y="227"/>
                  </a:cubicBezTo>
                  <a:cubicBezTo>
                    <a:pt x="60" y="229"/>
                    <a:pt x="63" y="231"/>
                    <a:pt x="67" y="232"/>
                  </a:cubicBezTo>
                  <a:cubicBezTo>
                    <a:pt x="67" y="232"/>
                    <a:pt x="67" y="233"/>
                    <a:pt x="67" y="234"/>
                  </a:cubicBezTo>
                  <a:close/>
                  <a:moveTo>
                    <a:pt x="68" y="253"/>
                  </a:moveTo>
                  <a:cubicBezTo>
                    <a:pt x="64" y="251"/>
                    <a:pt x="59" y="249"/>
                    <a:pt x="55" y="247"/>
                  </a:cubicBezTo>
                  <a:cubicBezTo>
                    <a:pt x="50" y="244"/>
                    <a:pt x="45" y="242"/>
                    <a:pt x="39" y="239"/>
                  </a:cubicBezTo>
                  <a:cubicBezTo>
                    <a:pt x="32" y="236"/>
                    <a:pt x="25" y="234"/>
                    <a:pt x="18" y="231"/>
                  </a:cubicBezTo>
                  <a:cubicBezTo>
                    <a:pt x="24" y="233"/>
                    <a:pt x="29" y="234"/>
                    <a:pt x="35" y="236"/>
                  </a:cubicBezTo>
                  <a:cubicBezTo>
                    <a:pt x="46" y="240"/>
                    <a:pt x="57" y="245"/>
                    <a:pt x="68" y="250"/>
                  </a:cubicBezTo>
                  <a:cubicBezTo>
                    <a:pt x="68" y="251"/>
                    <a:pt x="68" y="252"/>
                    <a:pt x="68" y="253"/>
                  </a:cubicBezTo>
                  <a:close/>
                  <a:moveTo>
                    <a:pt x="66" y="253"/>
                  </a:moveTo>
                  <a:cubicBezTo>
                    <a:pt x="70" y="255"/>
                    <a:pt x="64" y="252"/>
                    <a:pt x="63" y="252"/>
                  </a:cubicBezTo>
                  <a:cubicBezTo>
                    <a:pt x="64" y="252"/>
                    <a:pt x="65" y="253"/>
                    <a:pt x="66" y="253"/>
                  </a:cubicBezTo>
                  <a:close/>
                  <a:moveTo>
                    <a:pt x="71" y="277"/>
                  </a:moveTo>
                  <a:cubicBezTo>
                    <a:pt x="67" y="275"/>
                    <a:pt x="64" y="274"/>
                    <a:pt x="60" y="272"/>
                  </a:cubicBezTo>
                  <a:cubicBezTo>
                    <a:pt x="56" y="271"/>
                    <a:pt x="51" y="269"/>
                    <a:pt x="46" y="267"/>
                  </a:cubicBezTo>
                  <a:cubicBezTo>
                    <a:pt x="49" y="267"/>
                    <a:pt x="51" y="268"/>
                    <a:pt x="54" y="269"/>
                  </a:cubicBezTo>
                  <a:cubicBezTo>
                    <a:pt x="59" y="272"/>
                    <a:pt x="65" y="274"/>
                    <a:pt x="70" y="275"/>
                  </a:cubicBezTo>
                  <a:cubicBezTo>
                    <a:pt x="70" y="276"/>
                    <a:pt x="70" y="276"/>
                    <a:pt x="71" y="277"/>
                  </a:cubicBezTo>
                  <a:close/>
                  <a:moveTo>
                    <a:pt x="25" y="263"/>
                  </a:moveTo>
                  <a:cubicBezTo>
                    <a:pt x="28" y="264"/>
                    <a:pt x="32" y="265"/>
                    <a:pt x="35" y="267"/>
                  </a:cubicBezTo>
                  <a:cubicBezTo>
                    <a:pt x="41" y="269"/>
                    <a:pt x="48" y="271"/>
                    <a:pt x="54" y="273"/>
                  </a:cubicBezTo>
                  <a:cubicBezTo>
                    <a:pt x="60" y="275"/>
                    <a:pt x="65" y="277"/>
                    <a:pt x="71" y="278"/>
                  </a:cubicBezTo>
                  <a:cubicBezTo>
                    <a:pt x="71" y="279"/>
                    <a:pt x="71" y="280"/>
                    <a:pt x="71" y="281"/>
                  </a:cubicBezTo>
                  <a:cubicBezTo>
                    <a:pt x="57" y="273"/>
                    <a:pt x="40" y="269"/>
                    <a:pt x="25" y="263"/>
                  </a:cubicBezTo>
                  <a:close/>
                  <a:moveTo>
                    <a:pt x="52" y="265"/>
                  </a:moveTo>
                  <a:cubicBezTo>
                    <a:pt x="58" y="267"/>
                    <a:pt x="64" y="270"/>
                    <a:pt x="70" y="272"/>
                  </a:cubicBezTo>
                  <a:cubicBezTo>
                    <a:pt x="70" y="273"/>
                    <a:pt x="70" y="274"/>
                    <a:pt x="70" y="274"/>
                  </a:cubicBezTo>
                  <a:cubicBezTo>
                    <a:pt x="66" y="271"/>
                    <a:pt x="61" y="270"/>
                    <a:pt x="56" y="267"/>
                  </a:cubicBezTo>
                  <a:cubicBezTo>
                    <a:pt x="55" y="266"/>
                    <a:pt x="53" y="266"/>
                    <a:pt x="52" y="265"/>
                  </a:cubicBezTo>
                  <a:close/>
                  <a:moveTo>
                    <a:pt x="39" y="257"/>
                  </a:moveTo>
                  <a:cubicBezTo>
                    <a:pt x="33" y="255"/>
                    <a:pt x="26" y="252"/>
                    <a:pt x="20" y="249"/>
                  </a:cubicBezTo>
                  <a:cubicBezTo>
                    <a:pt x="15" y="247"/>
                    <a:pt x="10" y="245"/>
                    <a:pt x="5" y="243"/>
                  </a:cubicBezTo>
                  <a:cubicBezTo>
                    <a:pt x="15" y="246"/>
                    <a:pt x="27" y="251"/>
                    <a:pt x="38" y="255"/>
                  </a:cubicBezTo>
                  <a:cubicBezTo>
                    <a:pt x="44" y="257"/>
                    <a:pt x="50" y="259"/>
                    <a:pt x="56" y="262"/>
                  </a:cubicBezTo>
                  <a:cubicBezTo>
                    <a:pt x="61" y="264"/>
                    <a:pt x="65" y="267"/>
                    <a:pt x="69" y="268"/>
                  </a:cubicBezTo>
                  <a:cubicBezTo>
                    <a:pt x="70" y="269"/>
                    <a:pt x="70" y="270"/>
                    <a:pt x="70" y="271"/>
                  </a:cubicBezTo>
                  <a:cubicBezTo>
                    <a:pt x="60" y="266"/>
                    <a:pt x="50" y="261"/>
                    <a:pt x="39" y="257"/>
                  </a:cubicBezTo>
                  <a:close/>
                  <a:moveTo>
                    <a:pt x="54" y="261"/>
                  </a:moveTo>
                  <a:cubicBezTo>
                    <a:pt x="55" y="261"/>
                    <a:pt x="56" y="261"/>
                    <a:pt x="56" y="262"/>
                  </a:cubicBezTo>
                  <a:cubicBezTo>
                    <a:pt x="59" y="263"/>
                    <a:pt x="62" y="264"/>
                    <a:pt x="65" y="265"/>
                  </a:cubicBezTo>
                  <a:cubicBezTo>
                    <a:pt x="66" y="265"/>
                    <a:pt x="68" y="267"/>
                    <a:pt x="69" y="267"/>
                  </a:cubicBezTo>
                  <a:cubicBezTo>
                    <a:pt x="67" y="266"/>
                    <a:pt x="65" y="266"/>
                    <a:pt x="63" y="265"/>
                  </a:cubicBezTo>
                  <a:cubicBezTo>
                    <a:pt x="60" y="263"/>
                    <a:pt x="57" y="262"/>
                    <a:pt x="54" y="261"/>
                  </a:cubicBezTo>
                  <a:close/>
                  <a:moveTo>
                    <a:pt x="39" y="254"/>
                  </a:moveTo>
                  <a:cubicBezTo>
                    <a:pt x="32" y="251"/>
                    <a:pt x="25" y="249"/>
                    <a:pt x="18" y="245"/>
                  </a:cubicBezTo>
                  <a:cubicBezTo>
                    <a:pt x="17" y="245"/>
                    <a:pt x="16" y="244"/>
                    <a:pt x="15" y="244"/>
                  </a:cubicBezTo>
                  <a:cubicBezTo>
                    <a:pt x="15" y="244"/>
                    <a:pt x="16" y="244"/>
                    <a:pt x="17" y="244"/>
                  </a:cubicBezTo>
                  <a:cubicBezTo>
                    <a:pt x="23" y="246"/>
                    <a:pt x="29" y="248"/>
                    <a:pt x="35" y="250"/>
                  </a:cubicBezTo>
                  <a:cubicBezTo>
                    <a:pt x="41" y="252"/>
                    <a:pt x="47" y="254"/>
                    <a:pt x="53" y="256"/>
                  </a:cubicBezTo>
                  <a:cubicBezTo>
                    <a:pt x="58" y="258"/>
                    <a:pt x="63" y="262"/>
                    <a:pt x="69" y="263"/>
                  </a:cubicBezTo>
                  <a:cubicBezTo>
                    <a:pt x="69" y="264"/>
                    <a:pt x="69" y="265"/>
                    <a:pt x="69" y="266"/>
                  </a:cubicBezTo>
                  <a:cubicBezTo>
                    <a:pt x="66" y="264"/>
                    <a:pt x="62" y="263"/>
                    <a:pt x="58" y="262"/>
                  </a:cubicBezTo>
                  <a:cubicBezTo>
                    <a:pt x="52" y="259"/>
                    <a:pt x="46" y="256"/>
                    <a:pt x="39" y="254"/>
                  </a:cubicBezTo>
                  <a:close/>
                  <a:moveTo>
                    <a:pt x="36" y="247"/>
                  </a:moveTo>
                  <a:cubicBezTo>
                    <a:pt x="31" y="245"/>
                    <a:pt x="25" y="243"/>
                    <a:pt x="19" y="241"/>
                  </a:cubicBezTo>
                  <a:cubicBezTo>
                    <a:pt x="25" y="243"/>
                    <a:pt x="30" y="245"/>
                    <a:pt x="36" y="247"/>
                  </a:cubicBezTo>
                  <a:cubicBezTo>
                    <a:pt x="42" y="249"/>
                    <a:pt x="48" y="250"/>
                    <a:pt x="54" y="253"/>
                  </a:cubicBezTo>
                  <a:cubicBezTo>
                    <a:pt x="59" y="255"/>
                    <a:pt x="63" y="257"/>
                    <a:pt x="68" y="259"/>
                  </a:cubicBezTo>
                  <a:cubicBezTo>
                    <a:pt x="69" y="260"/>
                    <a:pt x="69" y="261"/>
                    <a:pt x="69" y="262"/>
                  </a:cubicBezTo>
                  <a:cubicBezTo>
                    <a:pt x="58" y="257"/>
                    <a:pt x="48" y="251"/>
                    <a:pt x="36" y="247"/>
                  </a:cubicBezTo>
                  <a:close/>
                  <a:moveTo>
                    <a:pt x="68" y="258"/>
                  </a:moveTo>
                  <a:cubicBezTo>
                    <a:pt x="60" y="252"/>
                    <a:pt x="50" y="249"/>
                    <a:pt x="41" y="246"/>
                  </a:cubicBezTo>
                  <a:cubicBezTo>
                    <a:pt x="31" y="242"/>
                    <a:pt x="21" y="238"/>
                    <a:pt x="11" y="233"/>
                  </a:cubicBezTo>
                  <a:cubicBezTo>
                    <a:pt x="11" y="233"/>
                    <a:pt x="11" y="233"/>
                    <a:pt x="12" y="234"/>
                  </a:cubicBezTo>
                  <a:cubicBezTo>
                    <a:pt x="15" y="235"/>
                    <a:pt x="17" y="236"/>
                    <a:pt x="20" y="237"/>
                  </a:cubicBezTo>
                  <a:cubicBezTo>
                    <a:pt x="26" y="239"/>
                    <a:pt x="31" y="241"/>
                    <a:pt x="37" y="243"/>
                  </a:cubicBezTo>
                  <a:cubicBezTo>
                    <a:pt x="48" y="246"/>
                    <a:pt x="58" y="251"/>
                    <a:pt x="68" y="254"/>
                  </a:cubicBezTo>
                  <a:cubicBezTo>
                    <a:pt x="68" y="255"/>
                    <a:pt x="68" y="257"/>
                    <a:pt x="68" y="258"/>
                  </a:cubicBezTo>
                  <a:close/>
                  <a:moveTo>
                    <a:pt x="5" y="225"/>
                  </a:moveTo>
                  <a:cubicBezTo>
                    <a:pt x="5" y="224"/>
                    <a:pt x="5" y="222"/>
                    <a:pt x="5" y="221"/>
                  </a:cubicBezTo>
                  <a:cubicBezTo>
                    <a:pt x="6" y="221"/>
                    <a:pt x="7" y="222"/>
                    <a:pt x="7" y="222"/>
                  </a:cubicBezTo>
                  <a:cubicBezTo>
                    <a:pt x="7" y="222"/>
                    <a:pt x="8" y="222"/>
                    <a:pt x="8" y="222"/>
                  </a:cubicBezTo>
                  <a:cubicBezTo>
                    <a:pt x="18" y="227"/>
                    <a:pt x="29" y="231"/>
                    <a:pt x="39" y="236"/>
                  </a:cubicBezTo>
                  <a:cubicBezTo>
                    <a:pt x="44" y="238"/>
                    <a:pt x="48" y="240"/>
                    <a:pt x="53" y="242"/>
                  </a:cubicBezTo>
                  <a:cubicBezTo>
                    <a:pt x="57" y="244"/>
                    <a:pt x="63" y="246"/>
                    <a:pt x="67" y="249"/>
                  </a:cubicBezTo>
                  <a:cubicBezTo>
                    <a:pt x="69" y="250"/>
                    <a:pt x="64" y="247"/>
                    <a:pt x="64" y="247"/>
                  </a:cubicBezTo>
                  <a:cubicBezTo>
                    <a:pt x="63" y="247"/>
                    <a:pt x="62" y="246"/>
                    <a:pt x="61" y="246"/>
                  </a:cubicBezTo>
                  <a:cubicBezTo>
                    <a:pt x="58" y="245"/>
                    <a:pt x="55" y="243"/>
                    <a:pt x="52" y="242"/>
                  </a:cubicBezTo>
                  <a:cubicBezTo>
                    <a:pt x="47" y="240"/>
                    <a:pt x="42" y="238"/>
                    <a:pt x="37" y="236"/>
                  </a:cubicBezTo>
                  <a:cubicBezTo>
                    <a:pt x="31" y="234"/>
                    <a:pt x="25" y="232"/>
                    <a:pt x="20" y="230"/>
                  </a:cubicBezTo>
                  <a:cubicBezTo>
                    <a:pt x="15" y="229"/>
                    <a:pt x="10" y="226"/>
                    <a:pt x="5" y="225"/>
                  </a:cubicBezTo>
                  <a:close/>
                  <a:moveTo>
                    <a:pt x="7" y="210"/>
                  </a:moveTo>
                  <a:cubicBezTo>
                    <a:pt x="7" y="208"/>
                    <a:pt x="7" y="207"/>
                    <a:pt x="7" y="205"/>
                  </a:cubicBezTo>
                  <a:cubicBezTo>
                    <a:pt x="7" y="205"/>
                    <a:pt x="7" y="205"/>
                    <a:pt x="7" y="205"/>
                  </a:cubicBezTo>
                  <a:cubicBezTo>
                    <a:pt x="10" y="208"/>
                    <a:pt x="15" y="211"/>
                    <a:pt x="19" y="213"/>
                  </a:cubicBezTo>
                  <a:cubicBezTo>
                    <a:pt x="24" y="216"/>
                    <a:pt x="29" y="219"/>
                    <a:pt x="35" y="222"/>
                  </a:cubicBezTo>
                  <a:cubicBezTo>
                    <a:pt x="40" y="224"/>
                    <a:pt x="45" y="228"/>
                    <a:pt x="51" y="231"/>
                  </a:cubicBezTo>
                  <a:cubicBezTo>
                    <a:pt x="52" y="231"/>
                    <a:pt x="53" y="232"/>
                    <a:pt x="54" y="232"/>
                  </a:cubicBezTo>
                  <a:cubicBezTo>
                    <a:pt x="49" y="230"/>
                    <a:pt x="43" y="227"/>
                    <a:pt x="37" y="225"/>
                  </a:cubicBezTo>
                  <a:cubicBezTo>
                    <a:pt x="32" y="222"/>
                    <a:pt x="26" y="220"/>
                    <a:pt x="20" y="217"/>
                  </a:cubicBezTo>
                  <a:cubicBezTo>
                    <a:pt x="16" y="214"/>
                    <a:pt x="11" y="212"/>
                    <a:pt x="7" y="210"/>
                  </a:cubicBezTo>
                  <a:cubicBezTo>
                    <a:pt x="7" y="210"/>
                    <a:pt x="7" y="210"/>
                    <a:pt x="7" y="210"/>
                  </a:cubicBezTo>
                  <a:close/>
                  <a:moveTo>
                    <a:pt x="41" y="160"/>
                  </a:moveTo>
                  <a:cubicBezTo>
                    <a:pt x="44" y="159"/>
                    <a:pt x="47" y="159"/>
                    <a:pt x="50" y="158"/>
                  </a:cubicBezTo>
                  <a:cubicBezTo>
                    <a:pt x="50" y="158"/>
                    <a:pt x="50" y="158"/>
                    <a:pt x="51" y="158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58"/>
                    <a:pt x="51" y="159"/>
                    <a:pt x="51" y="159"/>
                  </a:cubicBezTo>
                  <a:cubicBezTo>
                    <a:pt x="49" y="159"/>
                    <a:pt x="46" y="159"/>
                    <a:pt x="44" y="160"/>
                  </a:cubicBezTo>
                  <a:cubicBezTo>
                    <a:pt x="43" y="160"/>
                    <a:pt x="42" y="160"/>
                    <a:pt x="41" y="160"/>
                  </a:cubicBezTo>
                  <a:close/>
                  <a:moveTo>
                    <a:pt x="54" y="158"/>
                  </a:moveTo>
                  <a:cubicBezTo>
                    <a:pt x="54" y="158"/>
                    <a:pt x="54" y="157"/>
                    <a:pt x="54" y="157"/>
                  </a:cubicBezTo>
                  <a:cubicBezTo>
                    <a:pt x="55" y="157"/>
                    <a:pt x="57" y="157"/>
                    <a:pt x="58" y="156"/>
                  </a:cubicBezTo>
                  <a:cubicBezTo>
                    <a:pt x="58" y="157"/>
                    <a:pt x="58" y="157"/>
                    <a:pt x="58" y="158"/>
                  </a:cubicBezTo>
                  <a:cubicBezTo>
                    <a:pt x="57" y="158"/>
                    <a:pt x="55" y="158"/>
                    <a:pt x="54" y="158"/>
                  </a:cubicBezTo>
                  <a:cubicBezTo>
                    <a:pt x="54" y="158"/>
                    <a:pt x="54" y="158"/>
                    <a:pt x="54" y="158"/>
                  </a:cubicBezTo>
                  <a:close/>
                  <a:moveTo>
                    <a:pt x="61" y="156"/>
                  </a:moveTo>
                  <a:cubicBezTo>
                    <a:pt x="62" y="156"/>
                    <a:pt x="63" y="156"/>
                    <a:pt x="64" y="156"/>
                  </a:cubicBezTo>
                  <a:cubicBezTo>
                    <a:pt x="64" y="156"/>
                    <a:pt x="64" y="157"/>
                    <a:pt x="64" y="157"/>
                  </a:cubicBezTo>
                  <a:cubicBezTo>
                    <a:pt x="64" y="157"/>
                    <a:pt x="64" y="157"/>
                    <a:pt x="64" y="157"/>
                  </a:cubicBezTo>
                  <a:cubicBezTo>
                    <a:pt x="63" y="158"/>
                    <a:pt x="62" y="158"/>
                    <a:pt x="61" y="158"/>
                  </a:cubicBezTo>
                  <a:cubicBezTo>
                    <a:pt x="61" y="157"/>
                    <a:pt x="61" y="157"/>
                    <a:pt x="61" y="157"/>
                  </a:cubicBezTo>
                  <a:cubicBezTo>
                    <a:pt x="61" y="157"/>
                    <a:pt x="61" y="156"/>
                    <a:pt x="61" y="156"/>
                  </a:cubicBezTo>
                  <a:close/>
                  <a:moveTo>
                    <a:pt x="67" y="156"/>
                  </a:moveTo>
                  <a:cubicBezTo>
                    <a:pt x="68" y="155"/>
                    <a:pt x="69" y="155"/>
                    <a:pt x="70" y="155"/>
                  </a:cubicBezTo>
                  <a:cubicBezTo>
                    <a:pt x="70" y="156"/>
                    <a:pt x="70" y="157"/>
                    <a:pt x="70" y="157"/>
                  </a:cubicBezTo>
                  <a:cubicBezTo>
                    <a:pt x="69" y="157"/>
                    <a:pt x="68" y="157"/>
                    <a:pt x="68" y="157"/>
                  </a:cubicBezTo>
                  <a:cubicBezTo>
                    <a:pt x="67" y="157"/>
                    <a:pt x="67" y="157"/>
                    <a:pt x="67" y="157"/>
                  </a:cubicBezTo>
                  <a:cubicBezTo>
                    <a:pt x="67" y="157"/>
                    <a:pt x="67" y="156"/>
                    <a:pt x="67" y="156"/>
                  </a:cubicBezTo>
                  <a:close/>
                  <a:moveTo>
                    <a:pt x="72" y="155"/>
                  </a:moveTo>
                  <a:cubicBezTo>
                    <a:pt x="73" y="155"/>
                    <a:pt x="74" y="155"/>
                    <a:pt x="75" y="155"/>
                  </a:cubicBezTo>
                  <a:cubicBezTo>
                    <a:pt x="75" y="156"/>
                    <a:pt x="75" y="157"/>
                    <a:pt x="75" y="158"/>
                  </a:cubicBezTo>
                  <a:cubicBezTo>
                    <a:pt x="74" y="158"/>
                    <a:pt x="73" y="157"/>
                    <a:pt x="72" y="157"/>
                  </a:cubicBezTo>
                  <a:cubicBezTo>
                    <a:pt x="72" y="157"/>
                    <a:pt x="72" y="156"/>
                    <a:pt x="72" y="155"/>
                  </a:cubicBezTo>
                  <a:close/>
                  <a:moveTo>
                    <a:pt x="79" y="156"/>
                  </a:moveTo>
                  <a:cubicBezTo>
                    <a:pt x="79" y="156"/>
                    <a:pt x="79" y="157"/>
                    <a:pt x="80" y="158"/>
                  </a:cubicBezTo>
                  <a:cubicBezTo>
                    <a:pt x="79" y="158"/>
                    <a:pt x="78" y="158"/>
                    <a:pt x="78" y="158"/>
                  </a:cubicBezTo>
                  <a:cubicBezTo>
                    <a:pt x="78" y="157"/>
                    <a:pt x="78" y="156"/>
                    <a:pt x="78" y="156"/>
                  </a:cubicBezTo>
                  <a:cubicBezTo>
                    <a:pt x="79" y="156"/>
                    <a:pt x="79" y="156"/>
                    <a:pt x="79" y="156"/>
                  </a:cubicBezTo>
                  <a:close/>
                  <a:moveTo>
                    <a:pt x="82" y="156"/>
                  </a:moveTo>
                  <a:cubicBezTo>
                    <a:pt x="83" y="156"/>
                    <a:pt x="85" y="156"/>
                    <a:pt x="86" y="156"/>
                  </a:cubicBezTo>
                  <a:cubicBezTo>
                    <a:pt x="86" y="157"/>
                    <a:pt x="86" y="158"/>
                    <a:pt x="86" y="159"/>
                  </a:cubicBezTo>
                  <a:cubicBezTo>
                    <a:pt x="85" y="158"/>
                    <a:pt x="84" y="158"/>
                    <a:pt x="82" y="158"/>
                  </a:cubicBezTo>
                  <a:cubicBezTo>
                    <a:pt x="82" y="157"/>
                    <a:pt x="82" y="157"/>
                    <a:pt x="82" y="156"/>
                  </a:cubicBezTo>
                  <a:close/>
                  <a:moveTo>
                    <a:pt x="89" y="157"/>
                  </a:moveTo>
                  <a:cubicBezTo>
                    <a:pt x="90" y="157"/>
                    <a:pt x="91" y="157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8"/>
                    <a:pt x="92" y="159"/>
                    <a:pt x="92" y="159"/>
                  </a:cubicBezTo>
                  <a:cubicBezTo>
                    <a:pt x="91" y="159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89" y="158"/>
                    <a:pt x="89" y="157"/>
                    <a:pt x="89" y="157"/>
                  </a:cubicBezTo>
                  <a:close/>
                  <a:moveTo>
                    <a:pt x="104" y="313"/>
                  </a:moveTo>
                  <a:cubicBezTo>
                    <a:pt x="104" y="313"/>
                    <a:pt x="104" y="312"/>
                    <a:pt x="104" y="311"/>
                  </a:cubicBezTo>
                  <a:cubicBezTo>
                    <a:pt x="104" y="312"/>
                    <a:pt x="105" y="312"/>
                    <a:pt x="105" y="313"/>
                  </a:cubicBezTo>
                  <a:cubicBezTo>
                    <a:pt x="110" y="316"/>
                    <a:pt x="106" y="314"/>
                    <a:pt x="104" y="313"/>
                  </a:cubicBezTo>
                  <a:close/>
                  <a:moveTo>
                    <a:pt x="111" y="309"/>
                  </a:moveTo>
                  <a:cubicBezTo>
                    <a:pt x="108" y="308"/>
                    <a:pt x="105" y="306"/>
                    <a:pt x="103" y="305"/>
                  </a:cubicBezTo>
                  <a:cubicBezTo>
                    <a:pt x="103" y="304"/>
                    <a:pt x="103" y="303"/>
                    <a:pt x="102" y="302"/>
                  </a:cubicBezTo>
                  <a:cubicBezTo>
                    <a:pt x="107" y="307"/>
                    <a:pt x="114" y="310"/>
                    <a:pt x="119" y="315"/>
                  </a:cubicBezTo>
                  <a:cubicBezTo>
                    <a:pt x="117" y="314"/>
                    <a:pt x="115" y="313"/>
                    <a:pt x="114" y="312"/>
                  </a:cubicBezTo>
                  <a:cubicBezTo>
                    <a:pt x="114" y="312"/>
                    <a:pt x="111" y="309"/>
                    <a:pt x="111" y="309"/>
                  </a:cubicBezTo>
                  <a:close/>
                  <a:moveTo>
                    <a:pt x="111" y="313"/>
                  </a:moveTo>
                  <a:cubicBezTo>
                    <a:pt x="113" y="315"/>
                    <a:pt x="109" y="312"/>
                    <a:pt x="109" y="312"/>
                  </a:cubicBezTo>
                  <a:cubicBezTo>
                    <a:pt x="108" y="312"/>
                    <a:pt x="107" y="311"/>
                    <a:pt x="106" y="311"/>
                  </a:cubicBezTo>
                  <a:cubicBezTo>
                    <a:pt x="105" y="310"/>
                    <a:pt x="104" y="309"/>
                    <a:pt x="103" y="309"/>
                  </a:cubicBezTo>
                  <a:cubicBezTo>
                    <a:pt x="103" y="308"/>
                    <a:pt x="103" y="307"/>
                    <a:pt x="103" y="306"/>
                  </a:cubicBezTo>
                  <a:cubicBezTo>
                    <a:pt x="106" y="308"/>
                    <a:pt x="109" y="310"/>
                    <a:pt x="111" y="313"/>
                  </a:cubicBezTo>
                  <a:close/>
                  <a:moveTo>
                    <a:pt x="102" y="297"/>
                  </a:moveTo>
                  <a:cubicBezTo>
                    <a:pt x="108" y="304"/>
                    <a:pt x="117" y="308"/>
                    <a:pt x="124" y="314"/>
                  </a:cubicBezTo>
                  <a:cubicBezTo>
                    <a:pt x="124" y="315"/>
                    <a:pt x="125" y="315"/>
                    <a:pt x="125" y="315"/>
                  </a:cubicBezTo>
                  <a:cubicBezTo>
                    <a:pt x="125" y="315"/>
                    <a:pt x="125" y="315"/>
                    <a:pt x="125" y="315"/>
                  </a:cubicBezTo>
                  <a:cubicBezTo>
                    <a:pt x="124" y="315"/>
                    <a:pt x="122" y="313"/>
                    <a:pt x="121" y="313"/>
                  </a:cubicBezTo>
                  <a:cubicBezTo>
                    <a:pt x="119" y="311"/>
                    <a:pt x="117" y="310"/>
                    <a:pt x="115" y="308"/>
                  </a:cubicBezTo>
                  <a:cubicBezTo>
                    <a:pt x="111" y="305"/>
                    <a:pt x="106" y="303"/>
                    <a:pt x="102" y="301"/>
                  </a:cubicBezTo>
                  <a:cubicBezTo>
                    <a:pt x="102" y="301"/>
                    <a:pt x="102" y="301"/>
                    <a:pt x="102" y="301"/>
                  </a:cubicBezTo>
                  <a:cubicBezTo>
                    <a:pt x="102" y="299"/>
                    <a:pt x="102" y="298"/>
                    <a:pt x="102" y="297"/>
                  </a:cubicBezTo>
                  <a:close/>
                  <a:moveTo>
                    <a:pt x="101" y="293"/>
                  </a:moveTo>
                  <a:cubicBezTo>
                    <a:pt x="101" y="293"/>
                    <a:pt x="101" y="293"/>
                    <a:pt x="101" y="293"/>
                  </a:cubicBezTo>
                  <a:cubicBezTo>
                    <a:pt x="109" y="301"/>
                    <a:pt x="119" y="305"/>
                    <a:pt x="127" y="312"/>
                  </a:cubicBezTo>
                  <a:cubicBezTo>
                    <a:pt x="126" y="311"/>
                    <a:pt x="125" y="310"/>
                    <a:pt x="124" y="310"/>
                  </a:cubicBezTo>
                  <a:cubicBezTo>
                    <a:pt x="121" y="308"/>
                    <a:pt x="119" y="307"/>
                    <a:pt x="116" y="305"/>
                  </a:cubicBezTo>
                  <a:cubicBezTo>
                    <a:pt x="111" y="302"/>
                    <a:pt x="106" y="299"/>
                    <a:pt x="102" y="296"/>
                  </a:cubicBezTo>
                  <a:cubicBezTo>
                    <a:pt x="101" y="295"/>
                    <a:pt x="101" y="294"/>
                    <a:pt x="101" y="293"/>
                  </a:cubicBezTo>
                  <a:close/>
                  <a:moveTo>
                    <a:pt x="101" y="289"/>
                  </a:moveTo>
                  <a:cubicBezTo>
                    <a:pt x="104" y="293"/>
                    <a:pt x="109" y="295"/>
                    <a:pt x="113" y="298"/>
                  </a:cubicBezTo>
                  <a:cubicBezTo>
                    <a:pt x="120" y="302"/>
                    <a:pt x="127" y="307"/>
                    <a:pt x="134" y="312"/>
                  </a:cubicBezTo>
                  <a:cubicBezTo>
                    <a:pt x="137" y="315"/>
                    <a:pt x="134" y="313"/>
                    <a:pt x="133" y="312"/>
                  </a:cubicBezTo>
                  <a:cubicBezTo>
                    <a:pt x="131" y="311"/>
                    <a:pt x="130" y="310"/>
                    <a:pt x="129" y="309"/>
                  </a:cubicBezTo>
                  <a:cubicBezTo>
                    <a:pt x="127" y="307"/>
                    <a:pt x="124" y="306"/>
                    <a:pt x="121" y="304"/>
                  </a:cubicBezTo>
                  <a:cubicBezTo>
                    <a:pt x="114" y="300"/>
                    <a:pt x="108" y="296"/>
                    <a:pt x="102" y="292"/>
                  </a:cubicBezTo>
                  <a:cubicBezTo>
                    <a:pt x="101" y="292"/>
                    <a:pt x="101" y="292"/>
                    <a:pt x="101" y="293"/>
                  </a:cubicBezTo>
                  <a:cubicBezTo>
                    <a:pt x="101" y="291"/>
                    <a:pt x="101" y="290"/>
                    <a:pt x="101" y="289"/>
                  </a:cubicBezTo>
                  <a:close/>
                  <a:moveTo>
                    <a:pt x="104" y="291"/>
                  </a:moveTo>
                  <a:cubicBezTo>
                    <a:pt x="105" y="292"/>
                    <a:pt x="103" y="290"/>
                    <a:pt x="102" y="290"/>
                  </a:cubicBezTo>
                  <a:cubicBezTo>
                    <a:pt x="103" y="290"/>
                    <a:pt x="104" y="291"/>
                    <a:pt x="105" y="292"/>
                  </a:cubicBezTo>
                  <a:cubicBezTo>
                    <a:pt x="105" y="292"/>
                    <a:pt x="104" y="291"/>
                    <a:pt x="104" y="291"/>
                  </a:cubicBezTo>
                  <a:close/>
                  <a:moveTo>
                    <a:pt x="100" y="284"/>
                  </a:moveTo>
                  <a:cubicBezTo>
                    <a:pt x="105" y="289"/>
                    <a:pt x="111" y="292"/>
                    <a:pt x="117" y="296"/>
                  </a:cubicBezTo>
                  <a:cubicBezTo>
                    <a:pt x="122" y="299"/>
                    <a:pt x="127" y="303"/>
                    <a:pt x="132" y="307"/>
                  </a:cubicBezTo>
                  <a:cubicBezTo>
                    <a:pt x="132" y="307"/>
                    <a:pt x="131" y="307"/>
                    <a:pt x="131" y="306"/>
                  </a:cubicBezTo>
                  <a:cubicBezTo>
                    <a:pt x="128" y="304"/>
                    <a:pt x="124" y="302"/>
                    <a:pt x="121" y="300"/>
                  </a:cubicBezTo>
                  <a:cubicBezTo>
                    <a:pt x="114" y="296"/>
                    <a:pt x="107" y="292"/>
                    <a:pt x="100" y="288"/>
                  </a:cubicBezTo>
                  <a:cubicBezTo>
                    <a:pt x="100" y="287"/>
                    <a:pt x="100" y="286"/>
                    <a:pt x="100" y="284"/>
                  </a:cubicBezTo>
                  <a:close/>
                  <a:moveTo>
                    <a:pt x="100" y="279"/>
                  </a:moveTo>
                  <a:cubicBezTo>
                    <a:pt x="105" y="285"/>
                    <a:pt x="113" y="290"/>
                    <a:pt x="120" y="294"/>
                  </a:cubicBezTo>
                  <a:cubicBezTo>
                    <a:pt x="125" y="298"/>
                    <a:pt x="130" y="301"/>
                    <a:pt x="135" y="305"/>
                  </a:cubicBezTo>
                  <a:cubicBezTo>
                    <a:pt x="135" y="306"/>
                    <a:pt x="136" y="306"/>
                    <a:pt x="137" y="307"/>
                  </a:cubicBezTo>
                  <a:cubicBezTo>
                    <a:pt x="132" y="303"/>
                    <a:pt x="127" y="300"/>
                    <a:pt x="122" y="296"/>
                  </a:cubicBezTo>
                  <a:cubicBezTo>
                    <a:pt x="114" y="292"/>
                    <a:pt x="107" y="288"/>
                    <a:pt x="100" y="283"/>
                  </a:cubicBezTo>
                  <a:cubicBezTo>
                    <a:pt x="100" y="282"/>
                    <a:pt x="100" y="281"/>
                    <a:pt x="100" y="279"/>
                  </a:cubicBezTo>
                  <a:close/>
                  <a:moveTo>
                    <a:pt x="99" y="275"/>
                  </a:moveTo>
                  <a:cubicBezTo>
                    <a:pt x="107" y="282"/>
                    <a:pt x="116" y="287"/>
                    <a:pt x="124" y="293"/>
                  </a:cubicBezTo>
                  <a:cubicBezTo>
                    <a:pt x="129" y="296"/>
                    <a:pt x="134" y="300"/>
                    <a:pt x="139" y="303"/>
                  </a:cubicBezTo>
                  <a:cubicBezTo>
                    <a:pt x="140" y="304"/>
                    <a:pt x="140" y="305"/>
                    <a:pt x="141" y="305"/>
                  </a:cubicBezTo>
                  <a:cubicBezTo>
                    <a:pt x="136" y="302"/>
                    <a:pt x="130" y="298"/>
                    <a:pt x="124" y="295"/>
                  </a:cubicBezTo>
                  <a:cubicBezTo>
                    <a:pt x="116" y="289"/>
                    <a:pt x="107" y="285"/>
                    <a:pt x="99" y="278"/>
                  </a:cubicBezTo>
                  <a:cubicBezTo>
                    <a:pt x="99" y="278"/>
                    <a:pt x="99" y="277"/>
                    <a:pt x="99" y="277"/>
                  </a:cubicBezTo>
                  <a:cubicBezTo>
                    <a:pt x="99" y="276"/>
                    <a:pt x="99" y="276"/>
                    <a:pt x="99" y="275"/>
                  </a:cubicBezTo>
                  <a:close/>
                  <a:moveTo>
                    <a:pt x="99" y="270"/>
                  </a:moveTo>
                  <a:cubicBezTo>
                    <a:pt x="102" y="274"/>
                    <a:pt x="106" y="276"/>
                    <a:pt x="110" y="279"/>
                  </a:cubicBezTo>
                  <a:cubicBezTo>
                    <a:pt x="114" y="282"/>
                    <a:pt x="119" y="285"/>
                    <a:pt x="123" y="288"/>
                  </a:cubicBezTo>
                  <a:cubicBezTo>
                    <a:pt x="129" y="292"/>
                    <a:pt x="135" y="296"/>
                    <a:pt x="140" y="300"/>
                  </a:cubicBezTo>
                  <a:cubicBezTo>
                    <a:pt x="137" y="298"/>
                    <a:pt x="134" y="296"/>
                    <a:pt x="131" y="294"/>
                  </a:cubicBezTo>
                  <a:cubicBezTo>
                    <a:pt x="120" y="288"/>
                    <a:pt x="109" y="282"/>
                    <a:pt x="99" y="274"/>
                  </a:cubicBezTo>
                  <a:cubicBezTo>
                    <a:pt x="99" y="273"/>
                    <a:pt x="99" y="271"/>
                    <a:pt x="99" y="270"/>
                  </a:cubicBezTo>
                  <a:close/>
                  <a:moveTo>
                    <a:pt x="99" y="264"/>
                  </a:moveTo>
                  <a:cubicBezTo>
                    <a:pt x="104" y="272"/>
                    <a:pt x="114" y="277"/>
                    <a:pt x="122" y="282"/>
                  </a:cubicBezTo>
                  <a:cubicBezTo>
                    <a:pt x="127" y="286"/>
                    <a:pt x="133" y="289"/>
                    <a:pt x="138" y="293"/>
                  </a:cubicBezTo>
                  <a:cubicBezTo>
                    <a:pt x="142" y="295"/>
                    <a:pt x="145" y="298"/>
                    <a:pt x="148" y="300"/>
                  </a:cubicBezTo>
                  <a:cubicBezTo>
                    <a:pt x="143" y="297"/>
                    <a:pt x="137" y="294"/>
                    <a:pt x="132" y="290"/>
                  </a:cubicBezTo>
                  <a:cubicBezTo>
                    <a:pt x="121" y="284"/>
                    <a:pt x="108" y="278"/>
                    <a:pt x="99" y="269"/>
                  </a:cubicBezTo>
                  <a:cubicBezTo>
                    <a:pt x="99" y="267"/>
                    <a:pt x="99" y="265"/>
                    <a:pt x="99" y="264"/>
                  </a:cubicBezTo>
                  <a:close/>
                  <a:moveTo>
                    <a:pt x="98" y="257"/>
                  </a:moveTo>
                  <a:cubicBezTo>
                    <a:pt x="100" y="261"/>
                    <a:pt x="106" y="264"/>
                    <a:pt x="109" y="266"/>
                  </a:cubicBezTo>
                  <a:cubicBezTo>
                    <a:pt x="116" y="271"/>
                    <a:pt x="122" y="276"/>
                    <a:pt x="129" y="281"/>
                  </a:cubicBezTo>
                  <a:cubicBezTo>
                    <a:pt x="136" y="286"/>
                    <a:pt x="143" y="290"/>
                    <a:pt x="151" y="295"/>
                  </a:cubicBezTo>
                  <a:cubicBezTo>
                    <a:pt x="156" y="299"/>
                    <a:pt x="160" y="303"/>
                    <a:pt x="166" y="305"/>
                  </a:cubicBezTo>
                  <a:cubicBezTo>
                    <a:pt x="166" y="305"/>
                    <a:pt x="166" y="306"/>
                    <a:pt x="166" y="306"/>
                  </a:cubicBezTo>
                  <a:cubicBezTo>
                    <a:pt x="165" y="305"/>
                    <a:pt x="164" y="305"/>
                    <a:pt x="163" y="304"/>
                  </a:cubicBezTo>
                  <a:cubicBezTo>
                    <a:pt x="159" y="302"/>
                    <a:pt x="155" y="299"/>
                    <a:pt x="150" y="296"/>
                  </a:cubicBezTo>
                  <a:cubicBezTo>
                    <a:pt x="141" y="291"/>
                    <a:pt x="131" y="286"/>
                    <a:pt x="122" y="280"/>
                  </a:cubicBezTo>
                  <a:cubicBezTo>
                    <a:pt x="114" y="275"/>
                    <a:pt x="107" y="268"/>
                    <a:pt x="99" y="262"/>
                  </a:cubicBezTo>
                  <a:cubicBezTo>
                    <a:pt x="98" y="261"/>
                    <a:pt x="98" y="259"/>
                    <a:pt x="98" y="257"/>
                  </a:cubicBezTo>
                  <a:close/>
                  <a:moveTo>
                    <a:pt x="142" y="289"/>
                  </a:moveTo>
                  <a:cubicBezTo>
                    <a:pt x="132" y="282"/>
                    <a:pt x="123" y="276"/>
                    <a:pt x="114" y="269"/>
                  </a:cubicBezTo>
                  <a:cubicBezTo>
                    <a:pt x="110" y="266"/>
                    <a:pt x="106" y="263"/>
                    <a:pt x="102" y="260"/>
                  </a:cubicBezTo>
                  <a:cubicBezTo>
                    <a:pt x="101" y="259"/>
                    <a:pt x="100" y="258"/>
                    <a:pt x="99" y="257"/>
                  </a:cubicBezTo>
                  <a:cubicBezTo>
                    <a:pt x="99" y="257"/>
                    <a:pt x="99" y="256"/>
                    <a:pt x="99" y="256"/>
                  </a:cubicBezTo>
                  <a:cubicBezTo>
                    <a:pt x="100" y="257"/>
                    <a:pt x="101" y="258"/>
                    <a:pt x="102" y="259"/>
                  </a:cubicBezTo>
                  <a:cubicBezTo>
                    <a:pt x="103" y="260"/>
                    <a:pt x="104" y="260"/>
                    <a:pt x="106" y="261"/>
                  </a:cubicBezTo>
                  <a:cubicBezTo>
                    <a:pt x="114" y="267"/>
                    <a:pt x="122" y="273"/>
                    <a:pt x="130" y="279"/>
                  </a:cubicBezTo>
                  <a:cubicBezTo>
                    <a:pt x="139" y="285"/>
                    <a:pt x="149" y="292"/>
                    <a:pt x="158" y="299"/>
                  </a:cubicBezTo>
                  <a:cubicBezTo>
                    <a:pt x="160" y="300"/>
                    <a:pt x="162" y="302"/>
                    <a:pt x="164" y="303"/>
                  </a:cubicBezTo>
                  <a:cubicBezTo>
                    <a:pt x="164" y="304"/>
                    <a:pt x="164" y="304"/>
                    <a:pt x="164" y="304"/>
                  </a:cubicBezTo>
                  <a:cubicBezTo>
                    <a:pt x="156" y="300"/>
                    <a:pt x="149" y="293"/>
                    <a:pt x="142" y="289"/>
                  </a:cubicBezTo>
                  <a:close/>
                  <a:moveTo>
                    <a:pt x="169" y="304"/>
                  </a:moveTo>
                  <a:cubicBezTo>
                    <a:pt x="169" y="304"/>
                    <a:pt x="168" y="303"/>
                    <a:pt x="167" y="303"/>
                  </a:cubicBezTo>
                  <a:cubicBezTo>
                    <a:pt x="166" y="302"/>
                    <a:pt x="165" y="301"/>
                    <a:pt x="163" y="300"/>
                  </a:cubicBezTo>
                  <a:cubicBezTo>
                    <a:pt x="160" y="297"/>
                    <a:pt x="156" y="295"/>
                    <a:pt x="153" y="292"/>
                  </a:cubicBezTo>
                  <a:cubicBezTo>
                    <a:pt x="146" y="287"/>
                    <a:pt x="139" y="281"/>
                    <a:pt x="132" y="276"/>
                  </a:cubicBezTo>
                  <a:cubicBezTo>
                    <a:pt x="125" y="271"/>
                    <a:pt x="120" y="265"/>
                    <a:pt x="113" y="260"/>
                  </a:cubicBezTo>
                  <a:cubicBezTo>
                    <a:pt x="108" y="256"/>
                    <a:pt x="103" y="252"/>
                    <a:pt x="98" y="248"/>
                  </a:cubicBezTo>
                  <a:cubicBezTo>
                    <a:pt x="98" y="247"/>
                    <a:pt x="98" y="245"/>
                    <a:pt x="98" y="244"/>
                  </a:cubicBezTo>
                  <a:cubicBezTo>
                    <a:pt x="101" y="249"/>
                    <a:pt x="106" y="253"/>
                    <a:pt x="111" y="257"/>
                  </a:cubicBezTo>
                  <a:cubicBezTo>
                    <a:pt x="118" y="262"/>
                    <a:pt x="124" y="267"/>
                    <a:pt x="131" y="272"/>
                  </a:cubicBezTo>
                  <a:cubicBezTo>
                    <a:pt x="143" y="282"/>
                    <a:pt x="157" y="292"/>
                    <a:pt x="169" y="303"/>
                  </a:cubicBezTo>
                  <a:cubicBezTo>
                    <a:pt x="169" y="304"/>
                    <a:pt x="169" y="304"/>
                    <a:pt x="170" y="304"/>
                  </a:cubicBezTo>
                  <a:cubicBezTo>
                    <a:pt x="170" y="304"/>
                    <a:pt x="169" y="304"/>
                    <a:pt x="169" y="304"/>
                  </a:cubicBezTo>
                  <a:close/>
                  <a:moveTo>
                    <a:pt x="173" y="270"/>
                  </a:moveTo>
                  <a:cubicBezTo>
                    <a:pt x="163" y="262"/>
                    <a:pt x="152" y="253"/>
                    <a:pt x="141" y="246"/>
                  </a:cubicBezTo>
                  <a:cubicBezTo>
                    <a:pt x="132" y="240"/>
                    <a:pt x="123" y="235"/>
                    <a:pt x="114" y="229"/>
                  </a:cubicBezTo>
                  <a:cubicBezTo>
                    <a:pt x="113" y="228"/>
                    <a:pt x="112" y="227"/>
                    <a:pt x="110" y="226"/>
                  </a:cubicBezTo>
                  <a:cubicBezTo>
                    <a:pt x="107" y="223"/>
                    <a:pt x="103" y="220"/>
                    <a:pt x="100" y="217"/>
                  </a:cubicBezTo>
                  <a:cubicBezTo>
                    <a:pt x="98" y="216"/>
                    <a:pt x="97" y="214"/>
                    <a:pt x="95" y="213"/>
                  </a:cubicBezTo>
                  <a:cubicBezTo>
                    <a:pt x="95" y="212"/>
                    <a:pt x="95" y="211"/>
                    <a:pt x="95" y="209"/>
                  </a:cubicBezTo>
                  <a:cubicBezTo>
                    <a:pt x="96" y="210"/>
                    <a:pt x="96" y="211"/>
                    <a:pt x="97" y="211"/>
                  </a:cubicBezTo>
                  <a:cubicBezTo>
                    <a:pt x="97" y="211"/>
                    <a:pt x="98" y="211"/>
                    <a:pt x="98" y="212"/>
                  </a:cubicBezTo>
                  <a:cubicBezTo>
                    <a:pt x="99" y="212"/>
                    <a:pt x="99" y="213"/>
                    <a:pt x="100" y="214"/>
                  </a:cubicBezTo>
                  <a:cubicBezTo>
                    <a:pt x="102" y="215"/>
                    <a:pt x="104" y="217"/>
                    <a:pt x="107" y="219"/>
                  </a:cubicBezTo>
                  <a:cubicBezTo>
                    <a:pt x="110" y="222"/>
                    <a:pt x="113" y="225"/>
                    <a:pt x="117" y="228"/>
                  </a:cubicBezTo>
                  <a:cubicBezTo>
                    <a:pt x="126" y="234"/>
                    <a:pt x="135" y="240"/>
                    <a:pt x="144" y="246"/>
                  </a:cubicBezTo>
                  <a:cubicBezTo>
                    <a:pt x="150" y="251"/>
                    <a:pt x="157" y="255"/>
                    <a:pt x="163" y="261"/>
                  </a:cubicBezTo>
                  <a:cubicBezTo>
                    <a:pt x="165" y="263"/>
                    <a:pt x="168" y="265"/>
                    <a:pt x="170" y="267"/>
                  </a:cubicBezTo>
                  <a:cubicBezTo>
                    <a:pt x="171" y="268"/>
                    <a:pt x="178" y="275"/>
                    <a:pt x="173" y="270"/>
                  </a:cubicBezTo>
                  <a:close/>
                  <a:moveTo>
                    <a:pt x="137" y="240"/>
                  </a:moveTo>
                  <a:cubicBezTo>
                    <a:pt x="129" y="235"/>
                    <a:pt x="120" y="230"/>
                    <a:pt x="112" y="223"/>
                  </a:cubicBezTo>
                  <a:cubicBezTo>
                    <a:pt x="110" y="221"/>
                    <a:pt x="107" y="219"/>
                    <a:pt x="105" y="217"/>
                  </a:cubicBezTo>
                  <a:cubicBezTo>
                    <a:pt x="116" y="225"/>
                    <a:pt x="126" y="233"/>
                    <a:pt x="138" y="241"/>
                  </a:cubicBezTo>
                  <a:cubicBezTo>
                    <a:pt x="145" y="245"/>
                    <a:pt x="152" y="250"/>
                    <a:pt x="159" y="255"/>
                  </a:cubicBezTo>
                  <a:cubicBezTo>
                    <a:pt x="162" y="257"/>
                    <a:pt x="165" y="260"/>
                    <a:pt x="169" y="262"/>
                  </a:cubicBezTo>
                  <a:cubicBezTo>
                    <a:pt x="171" y="264"/>
                    <a:pt x="173" y="266"/>
                    <a:pt x="175" y="267"/>
                  </a:cubicBezTo>
                  <a:cubicBezTo>
                    <a:pt x="175" y="268"/>
                    <a:pt x="175" y="270"/>
                    <a:pt x="175" y="271"/>
                  </a:cubicBezTo>
                  <a:cubicBezTo>
                    <a:pt x="164" y="259"/>
                    <a:pt x="150" y="249"/>
                    <a:pt x="137" y="240"/>
                  </a:cubicBezTo>
                  <a:close/>
                  <a:moveTo>
                    <a:pt x="96" y="215"/>
                  </a:moveTo>
                  <a:cubicBezTo>
                    <a:pt x="95" y="215"/>
                    <a:pt x="95" y="215"/>
                    <a:pt x="95" y="214"/>
                  </a:cubicBezTo>
                  <a:cubicBezTo>
                    <a:pt x="95" y="215"/>
                    <a:pt x="95" y="215"/>
                    <a:pt x="96" y="215"/>
                  </a:cubicBezTo>
                  <a:close/>
                  <a:moveTo>
                    <a:pt x="116" y="230"/>
                  </a:moveTo>
                  <a:cubicBezTo>
                    <a:pt x="127" y="239"/>
                    <a:pt x="140" y="247"/>
                    <a:pt x="151" y="256"/>
                  </a:cubicBezTo>
                  <a:cubicBezTo>
                    <a:pt x="158" y="261"/>
                    <a:pt x="164" y="265"/>
                    <a:pt x="169" y="271"/>
                  </a:cubicBezTo>
                  <a:cubicBezTo>
                    <a:pt x="171" y="272"/>
                    <a:pt x="172" y="274"/>
                    <a:pt x="173" y="275"/>
                  </a:cubicBezTo>
                  <a:cubicBezTo>
                    <a:pt x="176" y="278"/>
                    <a:pt x="171" y="274"/>
                    <a:pt x="171" y="274"/>
                  </a:cubicBezTo>
                  <a:cubicBezTo>
                    <a:pt x="169" y="272"/>
                    <a:pt x="166" y="270"/>
                    <a:pt x="164" y="267"/>
                  </a:cubicBezTo>
                  <a:cubicBezTo>
                    <a:pt x="153" y="258"/>
                    <a:pt x="141" y="250"/>
                    <a:pt x="128" y="241"/>
                  </a:cubicBezTo>
                  <a:cubicBezTo>
                    <a:pt x="117" y="234"/>
                    <a:pt x="107" y="225"/>
                    <a:pt x="95" y="217"/>
                  </a:cubicBezTo>
                  <a:cubicBezTo>
                    <a:pt x="95" y="216"/>
                    <a:pt x="95" y="216"/>
                    <a:pt x="95" y="215"/>
                  </a:cubicBezTo>
                  <a:cubicBezTo>
                    <a:pt x="100" y="220"/>
                    <a:pt x="105" y="223"/>
                    <a:pt x="110" y="226"/>
                  </a:cubicBezTo>
                  <a:cubicBezTo>
                    <a:pt x="112" y="228"/>
                    <a:pt x="114" y="229"/>
                    <a:pt x="116" y="230"/>
                  </a:cubicBezTo>
                  <a:close/>
                  <a:moveTo>
                    <a:pt x="158" y="286"/>
                  </a:moveTo>
                  <a:cubicBezTo>
                    <a:pt x="152" y="279"/>
                    <a:pt x="145" y="274"/>
                    <a:pt x="138" y="268"/>
                  </a:cubicBezTo>
                  <a:cubicBezTo>
                    <a:pt x="131" y="262"/>
                    <a:pt x="124" y="256"/>
                    <a:pt x="117" y="250"/>
                  </a:cubicBezTo>
                  <a:cubicBezTo>
                    <a:pt x="113" y="247"/>
                    <a:pt x="108" y="243"/>
                    <a:pt x="104" y="239"/>
                  </a:cubicBezTo>
                  <a:cubicBezTo>
                    <a:pt x="108" y="242"/>
                    <a:pt x="111" y="244"/>
                    <a:pt x="114" y="247"/>
                  </a:cubicBezTo>
                  <a:cubicBezTo>
                    <a:pt x="121" y="252"/>
                    <a:pt x="129" y="257"/>
                    <a:pt x="136" y="263"/>
                  </a:cubicBezTo>
                  <a:cubicBezTo>
                    <a:pt x="143" y="268"/>
                    <a:pt x="150" y="275"/>
                    <a:pt x="157" y="281"/>
                  </a:cubicBezTo>
                  <a:cubicBezTo>
                    <a:pt x="161" y="284"/>
                    <a:pt x="164" y="286"/>
                    <a:pt x="167" y="289"/>
                  </a:cubicBezTo>
                  <a:cubicBezTo>
                    <a:pt x="169" y="291"/>
                    <a:pt x="171" y="293"/>
                    <a:pt x="173" y="294"/>
                  </a:cubicBezTo>
                  <a:cubicBezTo>
                    <a:pt x="173" y="296"/>
                    <a:pt x="173" y="297"/>
                    <a:pt x="173" y="299"/>
                  </a:cubicBezTo>
                  <a:cubicBezTo>
                    <a:pt x="169" y="294"/>
                    <a:pt x="163" y="290"/>
                    <a:pt x="158" y="286"/>
                  </a:cubicBezTo>
                  <a:close/>
                  <a:moveTo>
                    <a:pt x="96" y="225"/>
                  </a:moveTo>
                  <a:cubicBezTo>
                    <a:pt x="107" y="237"/>
                    <a:pt x="120" y="246"/>
                    <a:pt x="132" y="256"/>
                  </a:cubicBezTo>
                  <a:cubicBezTo>
                    <a:pt x="146" y="267"/>
                    <a:pt x="159" y="279"/>
                    <a:pt x="171" y="292"/>
                  </a:cubicBezTo>
                  <a:cubicBezTo>
                    <a:pt x="174" y="295"/>
                    <a:pt x="171" y="292"/>
                    <a:pt x="170" y="291"/>
                  </a:cubicBezTo>
                  <a:cubicBezTo>
                    <a:pt x="168" y="290"/>
                    <a:pt x="167" y="288"/>
                    <a:pt x="166" y="287"/>
                  </a:cubicBezTo>
                  <a:cubicBezTo>
                    <a:pt x="163" y="284"/>
                    <a:pt x="160" y="282"/>
                    <a:pt x="157" y="279"/>
                  </a:cubicBezTo>
                  <a:cubicBezTo>
                    <a:pt x="150" y="274"/>
                    <a:pt x="144" y="268"/>
                    <a:pt x="138" y="263"/>
                  </a:cubicBezTo>
                  <a:cubicBezTo>
                    <a:pt x="124" y="253"/>
                    <a:pt x="110" y="243"/>
                    <a:pt x="97" y="232"/>
                  </a:cubicBezTo>
                  <a:cubicBezTo>
                    <a:pt x="97" y="232"/>
                    <a:pt x="97" y="232"/>
                    <a:pt x="97" y="231"/>
                  </a:cubicBezTo>
                  <a:cubicBezTo>
                    <a:pt x="96" y="229"/>
                    <a:pt x="96" y="227"/>
                    <a:pt x="96" y="225"/>
                  </a:cubicBezTo>
                  <a:close/>
                  <a:moveTo>
                    <a:pt x="96" y="222"/>
                  </a:moveTo>
                  <a:cubicBezTo>
                    <a:pt x="109" y="233"/>
                    <a:pt x="122" y="244"/>
                    <a:pt x="136" y="254"/>
                  </a:cubicBezTo>
                  <a:cubicBezTo>
                    <a:pt x="143" y="260"/>
                    <a:pt x="151" y="265"/>
                    <a:pt x="158" y="272"/>
                  </a:cubicBezTo>
                  <a:cubicBezTo>
                    <a:pt x="161" y="274"/>
                    <a:pt x="164" y="277"/>
                    <a:pt x="167" y="280"/>
                  </a:cubicBezTo>
                  <a:cubicBezTo>
                    <a:pt x="169" y="281"/>
                    <a:pt x="170" y="283"/>
                    <a:pt x="172" y="285"/>
                  </a:cubicBezTo>
                  <a:cubicBezTo>
                    <a:pt x="175" y="288"/>
                    <a:pt x="171" y="284"/>
                    <a:pt x="170" y="284"/>
                  </a:cubicBezTo>
                  <a:cubicBezTo>
                    <a:pt x="157" y="273"/>
                    <a:pt x="145" y="261"/>
                    <a:pt x="131" y="252"/>
                  </a:cubicBezTo>
                  <a:cubicBezTo>
                    <a:pt x="124" y="246"/>
                    <a:pt x="116" y="241"/>
                    <a:pt x="109" y="235"/>
                  </a:cubicBezTo>
                  <a:cubicBezTo>
                    <a:pt x="106" y="233"/>
                    <a:pt x="103" y="231"/>
                    <a:pt x="101" y="228"/>
                  </a:cubicBezTo>
                  <a:cubicBezTo>
                    <a:pt x="99" y="226"/>
                    <a:pt x="98" y="225"/>
                    <a:pt x="96" y="224"/>
                  </a:cubicBezTo>
                  <a:cubicBezTo>
                    <a:pt x="96" y="223"/>
                    <a:pt x="96" y="222"/>
                    <a:pt x="96" y="222"/>
                  </a:cubicBezTo>
                  <a:close/>
                  <a:moveTo>
                    <a:pt x="174" y="286"/>
                  </a:moveTo>
                  <a:cubicBezTo>
                    <a:pt x="163" y="273"/>
                    <a:pt x="149" y="263"/>
                    <a:pt x="136" y="253"/>
                  </a:cubicBezTo>
                  <a:cubicBezTo>
                    <a:pt x="130" y="249"/>
                    <a:pt x="124" y="244"/>
                    <a:pt x="118" y="239"/>
                  </a:cubicBezTo>
                  <a:cubicBezTo>
                    <a:pt x="125" y="245"/>
                    <a:pt x="133" y="249"/>
                    <a:pt x="140" y="254"/>
                  </a:cubicBezTo>
                  <a:cubicBezTo>
                    <a:pt x="148" y="260"/>
                    <a:pt x="155" y="266"/>
                    <a:pt x="162" y="272"/>
                  </a:cubicBezTo>
                  <a:cubicBezTo>
                    <a:pt x="165" y="275"/>
                    <a:pt x="168" y="277"/>
                    <a:pt x="171" y="280"/>
                  </a:cubicBezTo>
                  <a:cubicBezTo>
                    <a:pt x="172" y="281"/>
                    <a:pt x="173" y="282"/>
                    <a:pt x="174" y="282"/>
                  </a:cubicBezTo>
                  <a:cubicBezTo>
                    <a:pt x="174" y="283"/>
                    <a:pt x="174" y="284"/>
                    <a:pt x="174" y="286"/>
                  </a:cubicBezTo>
                  <a:close/>
                  <a:moveTo>
                    <a:pt x="100" y="224"/>
                  </a:moveTo>
                  <a:cubicBezTo>
                    <a:pt x="102" y="226"/>
                    <a:pt x="104" y="228"/>
                    <a:pt x="106" y="230"/>
                  </a:cubicBezTo>
                  <a:cubicBezTo>
                    <a:pt x="105" y="229"/>
                    <a:pt x="103" y="227"/>
                    <a:pt x="102" y="226"/>
                  </a:cubicBezTo>
                  <a:cubicBezTo>
                    <a:pt x="100" y="225"/>
                    <a:pt x="98" y="223"/>
                    <a:pt x="97" y="222"/>
                  </a:cubicBezTo>
                  <a:cubicBezTo>
                    <a:pt x="95" y="220"/>
                    <a:pt x="100" y="224"/>
                    <a:pt x="100" y="224"/>
                  </a:cubicBezTo>
                  <a:close/>
                  <a:moveTo>
                    <a:pt x="102" y="225"/>
                  </a:moveTo>
                  <a:cubicBezTo>
                    <a:pt x="104" y="226"/>
                    <a:pt x="106" y="228"/>
                    <a:pt x="108" y="229"/>
                  </a:cubicBezTo>
                  <a:cubicBezTo>
                    <a:pt x="115" y="233"/>
                    <a:pt x="121" y="238"/>
                    <a:pt x="128" y="243"/>
                  </a:cubicBezTo>
                  <a:cubicBezTo>
                    <a:pt x="136" y="248"/>
                    <a:pt x="144" y="254"/>
                    <a:pt x="151" y="260"/>
                  </a:cubicBezTo>
                  <a:cubicBezTo>
                    <a:pt x="155" y="263"/>
                    <a:pt x="158" y="266"/>
                    <a:pt x="161" y="269"/>
                  </a:cubicBezTo>
                  <a:cubicBezTo>
                    <a:pt x="164" y="272"/>
                    <a:pt x="168" y="274"/>
                    <a:pt x="170" y="276"/>
                  </a:cubicBezTo>
                  <a:cubicBezTo>
                    <a:pt x="171" y="278"/>
                    <a:pt x="172" y="279"/>
                    <a:pt x="173" y="280"/>
                  </a:cubicBezTo>
                  <a:cubicBezTo>
                    <a:pt x="174" y="281"/>
                    <a:pt x="174" y="281"/>
                    <a:pt x="172" y="280"/>
                  </a:cubicBezTo>
                  <a:cubicBezTo>
                    <a:pt x="171" y="279"/>
                    <a:pt x="169" y="278"/>
                    <a:pt x="168" y="276"/>
                  </a:cubicBezTo>
                  <a:cubicBezTo>
                    <a:pt x="164" y="273"/>
                    <a:pt x="161" y="270"/>
                    <a:pt x="157" y="267"/>
                  </a:cubicBezTo>
                  <a:cubicBezTo>
                    <a:pt x="151" y="261"/>
                    <a:pt x="144" y="256"/>
                    <a:pt x="137" y="252"/>
                  </a:cubicBezTo>
                  <a:cubicBezTo>
                    <a:pt x="129" y="246"/>
                    <a:pt x="120" y="241"/>
                    <a:pt x="113" y="234"/>
                  </a:cubicBezTo>
                  <a:cubicBezTo>
                    <a:pt x="109" y="232"/>
                    <a:pt x="106" y="228"/>
                    <a:pt x="102" y="225"/>
                  </a:cubicBezTo>
                  <a:close/>
                  <a:moveTo>
                    <a:pt x="95" y="218"/>
                  </a:moveTo>
                  <a:cubicBezTo>
                    <a:pt x="96" y="218"/>
                    <a:pt x="96" y="218"/>
                    <a:pt x="96" y="218"/>
                  </a:cubicBezTo>
                  <a:cubicBezTo>
                    <a:pt x="99" y="220"/>
                    <a:pt x="101" y="222"/>
                    <a:pt x="103" y="223"/>
                  </a:cubicBezTo>
                  <a:cubicBezTo>
                    <a:pt x="106" y="226"/>
                    <a:pt x="110" y="229"/>
                    <a:pt x="113" y="232"/>
                  </a:cubicBezTo>
                  <a:cubicBezTo>
                    <a:pt x="114" y="232"/>
                    <a:pt x="114" y="232"/>
                    <a:pt x="114" y="233"/>
                  </a:cubicBezTo>
                  <a:cubicBezTo>
                    <a:pt x="109" y="228"/>
                    <a:pt x="102" y="225"/>
                    <a:pt x="97" y="220"/>
                  </a:cubicBezTo>
                  <a:cubicBezTo>
                    <a:pt x="97" y="219"/>
                    <a:pt x="96" y="219"/>
                    <a:pt x="95" y="218"/>
                  </a:cubicBezTo>
                  <a:cubicBezTo>
                    <a:pt x="95" y="218"/>
                    <a:pt x="95" y="218"/>
                    <a:pt x="95" y="218"/>
                  </a:cubicBezTo>
                  <a:close/>
                  <a:moveTo>
                    <a:pt x="175" y="277"/>
                  </a:moveTo>
                  <a:cubicBezTo>
                    <a:pt x="174" y="278"/>
                    <a:pt x="174" y="280"/>
                    <a:pt x="174" y="281"/>
                  </a:cubicBezTo>
                  <a:cubicBezTo>
                    <a:pt x="169" y="275"/>
                    <a:pt x="164" y="271"/>
                    <a:pt x="158" y="265"/>
                  </a:cubicBezTo>
                  <a:cubicBezTo>
                    <a:pt x="152" y="260"/>
                    <a:pt x="145" y="254"/>
                    <a:pt x="138" y="249"/>
                  </a:cubicBezTo>
                  <a:cubicBezTo>
                    <a:pt x="132" y="245"/>
                    <a:pt x="126" y="241"/>
                    <a:pt x="120" y="237"/>
                  </a:cubicBezTo>
                  <a:cubicBezTo>
                    <a:pt x="125" y="240"/>
                    <a:pt x="130" y="243"/>
                    <a:pt x="134" y="246"/>
                  </a:cubicBezTo>
                  <a:cubicBezTo>
                    <a:pt x="143" y="252"/>
                    <a:pt x="151" y="258"/>
                    <a:pt x="159" y="264"/>
                  </a:cubicBezTo>
                  <a:cubicBezTo>
                    <a:pt x="163" y="267"/>
                    <a:pt x="166" y="270"/>
                    <a:pt x="169" y="273"/>
                  </a:cubicBezTo>
                  <a:cubicBezTo>
                    <a:pt x="171" y="275"/>
                    <a:pt x="173" y="276"/>
                    <a:pt x="175" y="277"/>
                  </a:cubicBezTo>
                  <a:close/>
                  <a:moveTo>
                    <a:pt x="174" y="287"/>
                  </a:moveTo>
                  <a:cubicBezTo>
                    <a:pt x="174" y="289"/>
                    <a:pt x="173" y="291"/>
                    <a:pt x="173" y="293"/>
                  </a:cubicBezTo>
                  <a:cubicBezTo>
                    <a:pt x="161" y="280"/>
                    <a:pt x="148" y="268"/>
                    <a:pt x="134" y="257"/>
                  </a:cubicBezTo>
                  <a:cubicBezTo>
                    <a:pt x="127" y="251"/>
                    <a:pt x="120" y="246"/>
                    <a:pt x="113" y="240"/>
                  </a:cubicBezTo>
                  <a:cubicBezTo>
                    <a:pt x="109" y="237"/>
                    <a:pt x="106" y="235"/>
                    <a:pt x="103" y="231"/>
                  </a:cubicBezTo>
                  <a:cubicBezTo>
                    <a:pt x="101" y="229"/>
                    <a:pt x="98" y="226"/>
                    <a:pt x="96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9" y="227"/>
                    <a:pt x="101" y="230"/>
                    <a:pt x="104" y="232"/>
                  </a:cubicBezTo>
                  <a:cubicBezTo>
                    <a:pt x="107" y="235"/>
                    <a:pt x="110" y="237"/>
                    <a:pt x="113" y="240"/>
                  </a:cubicBezTo>
                  <a:cubicBezTo>
                    <a:pt x="121" y="245"/>
                    <a:pt x="128" y="250"/>
                    <a:pt x="135" y="255"/>
                  </a:cubicBezTo>
                  <a:cubicBezTo>
                    <a:pt x="143" y="261"/>
                    <a:pt x="150" y="267"/>
                    <a:pt x="158" y="274"/>
                  </a:cubicBezTo>
                  <a:cubicBezTo>
                    <a:pt x="161" y="277"/>
                    <a:pt x="165" y="280"/>
                    <a:pt x="168" y="283"/>
                  </a:cubicBezTo>
                  <a:cubicBezTo>
                    <a:pt x="170" y="285"/>
                    <a:pt x="172" y="286"/>
                    <a:pt x="174" y="287"/>
                  </a:cubicBezTo>
                  <a:close/>
                  <a:moveTo>
                    <a:pt x="172" y="301"/>
                  </a:moveTo>
                  <a:cubicBezTo>
                    <a:pt x="172" y="301"/>
                    <a:pt x="172" y="301"/>
                    <a:pt x="172" y="300"/>
                  </a:cubicBezTo>
                  <a:cubicBezTo>
                    <a:pt x="172" y="300"/>
                    <a:pt x="172" y="301"/>
                    <a:pt x="172" y="301"/>
                  </a:cubicBezTo>
                  <a:cubicBezTo>
                    <a:pt x="172" y="301"/>
                    <a:pt x="172" y="301"/>
                    <a:pt x="172" y="301"/>
                  </a:cubicBezTo>
                  <a:close/>
                  <a:moveTo>
                    <a:pt x="172" y="302"/>
                  </a:moveTo>
                  <a:cubicBezTo>
                    <a:pt x="170" y="301"/>
                    <a:pt x="168" y="300"/>
                    <a:pt x="166" y="298"/>
                  </a:cubicBezTo>
                  <a:cubicBezTo>
                    <a:pt x="164" y="296"/>
                    <a:pt x="162" y="294"/>
                    <a:pt x="159" y="293"/>
                  </a:cubicBezTo>
                  <a:cubicBezTo>
                    <a:pt x="151" y="287"/>
                    <a:pt x="144" y="281"/>
                    <a:pt x="137" y="275"/>
                  </a:cubicBezTo>
                  <a:cubicBezTo>
                    <a:pt x="124" y="264"/>
                    <a:pt x="111" y="252"/>
                    <a:pt x="97" y="242"/>
                  </a:cubicBezTo>
                  <a:cubicBezTo>
                    <a:pt x="97" y="241"/>
                    <a:pt x="97" y="239"/>
                    <a:pt x="97" y="238"/>
                  </a:cubicBezTo>
                  <a:cubicBezTo>
                    <a:pt x="99" y="242"/>
                    <a:pt x="103" y="245"/>
                    <a:pt x="106" y="248"/>
                  </a:cubicBezTo>
                  <a:cubicBezTo>
                    <a:pt x="114" y="253"/>
                    <a:pt x="120" y="259"/>
                    <a:pt x="128" y="264"/>
                  </a:cubicBezTo>
                  <a:cubicBezTo>
                    <a:pt x="135" y="270"/>
                    <a:pt x="142" y="275"/>
                    <a:pt x="149" y="281"/>
                  </a:cubicBezTo>
                  <a:cubicBezTo>
                    <a:pt x="152" y="284"/>
                    <a:pt x="154" y="286"/>
                    <a:pt x="157" y="288"/>
                  </a:cubicBezTo>
                  <a:cubicBezTo>
                    <a:pt x="161" y="291"/>
                    <a:pt x="165" y="295"/>
                    <a:pt x="169" y="298"/>
                  </a:cubicBezTo>
                  <a:cubicBezTo>
                    <a:pt x="170" y="299"/>
                    <a:pt x="172" y="302"/>
                    <a:pt x="172" y="302"/>
                  </a:cubicBezTo>
                  <a:close/>
                  <a:moveTo>
                    <a:pt x="137" y="271"/>
                  </a:moveTo>
                  <a:cubicBezTo>
                    <a:pt x="130" y="265"/>
                    <a:pt x="122" y="259"/>
                    <a:pt x="115" y="253"/>
                  </a:cubicBezTo>
                  <a:cubicBezTo>
                    <a:pt x="110" y="249"/>
                    <a:pt x="102" y="245"/>
                    <a:pt x="99" y="239"/>
                  </a:cubicBezTo>
                  <a:cubicBezTo>
                    <a:pt x="97" y="236"/>
                    <a:pt x="99" y="239"/>
                    <a:pt x="100" y="240"/>
                  </a:cubicBezTo>
                  <a:cubicBezTo>
                    <a:pt x="101" y="241"/>
                    <a:pt x="102" y="242"/>
                    <a:pt x="104" y="243"/>
                  </a:cubicBezTo>
                  <a:cubicBezTo>
                    <a:pt x="107" y="245"/>
                    <a:pt x="110" y="247"/>
                    <a:pt x="113" y="249"/>
                  </a:cubicBezTo>
                  <a:cubicBezTo>
                    <a:pt x="121" y="255"/>
                    <a:pt x="127" y="262"/>
                    <a:pt x="134" y="268"/>
                  </a:cubicBezTo>
                  <a:cubicBezTo>
                    <a:pt x="138" y="271"/>
                    <a:pt x="141" y="274"/>
                    <a:pt x="145" y="277"/>
                  </a:cubicBezTo>
                  <a:cubicBezTo>
                    <a:pt x="142" y="275"/>
                    <a:pt x="140" y="273"/>
                    <a:pt x="137" y="271"/>
                  </a:cubicBezTo>
                  <a:close/>
                  <a:moveTo>
                    <a:pt x="141" y="279"/>
                  </a:moveTo>
                  <a:cubicBezTo>
                    <a:pt x="141" y="279"/>
                    <a:pt x="142" y="280"/>
                    <a:pt x="142" y="280"/>
                  </a:cubicBezTo>
                  <a:cubicBezTo>
                    <a:pt x="139" y="278"/>
                    <a:pt x="136" y="275"/>
                    <a:pt x="133" y="273"/>
                  </a:cubicBezTo>
                  <a:cubicBezTo>
                    <a:pt x="126" y="268"/>
                    <a:pt x="120" y="262"/>
                    <a:pt x="113" y="257"/>
                  </a:cubicBezTo>
                  <a:cubicBezTo>
                    <a:pt x="110" y="255"/>
                    <a:pt x="107" y="253"/>
                    <a:pt x="104" y="250"/>
                  </a:cubicBezTo>
                  <a:cubicBezTo>
                    <a:pt x="103" y="249"/>
                    <a:pt x="101" y="247"/>
                    <a:pt x="100" y="246"/>
                  </a:cubicBezTo>
                  <a:cubicBezTo>
                    <a:pt x="100" y="245"/>
                    <a:pt x="96" y="242"/>
                    <a:pt x="100" y="245"/>
                  </a:cubicBezTo>
                  <a:cubicBezTo>
                    <a:pt x="114" y="255"/>
                    <a:pt x="127" y="267"/>
                    <a:pt x="141" y="279"/>
                  </a:cubicBezTo>
                  <a:close/>
                  <a:moveTo>
                    <a:pt x="97" y="233"/>
                  </a:moveTo>
                  <a:cubicBezTo>
                    <a:pt x="102" y="238"/>
                    <a:pt x="108" y="244"/>
                    <a:pt x="114" y="249"/>
                  </a:cubicBezTo>
                  <a:cubicBezTo>
                    <a:pt x="121" y="254"/>
                    <a:pt x="128" y="260"/>
                    <a:pt x="135" y="266"/>
                  </a:cubicBezTo>
                  <a:cubicBezTo>
                    <a:pt x="142" y="272"/>
                    <a:pt x="148" y="278"/>
                    <a:pt x="155" y="284"/>
                  </a:cubicBezTo>
                  <a:cubicBezTo>
                    <a:pt x="158" y="287"/>
                    <a:pt x="161" y="290"/>
                    <a:pt x="164" y="292"/>
                  </a:cubicBezTo>
                  <a:cubicBezTo>
                    <a:pt x="167" y="294"/>
                    <a:pt x="170" y="296"/>
                    <a:pt x="172" y="299"/>
                  </a:cubicBezTo>
                  <a:cubicBezTo>
                    <a:pt x="170" y="297"/>
                    <a:pt x="167" y="294"/>
                    <a:pt x="164" y="293"/>
                  </a:cubicBezTo>
                  <a:cubicBezTo>
                    <a:pt x="161" y="290"/>
                    <a:pt x="158" y="288"/>
                    <a:pt x="155" y="285"/>
                  </a:cubicBezTo>
                  <a:cubicBezTo>
                    <a:pt x="148" y="279"/>
                    <a:pt x="142" y="273"/>
                    <a:pt x="135" y="267"/>
                  </a:cubicBezTo>
                  <a:cubicBezTo>
                    <a:pt x="128" y="261"/>
                    <a:pt x="122" y="255"/>
                    <a:pt x="115" y="250"/>
                  </a:cubicBezTo>
                  <a:cubicBezTo>
                    <a:pt x="109" y="245"/>
                    <a:pt x="103" y="241"/>
                    <a:pt x="97" y="236"/>
                  </a:cubicBezTo>
                  <a:cubicBezTo>
                    <a:pt x="97" y="236"/>
                    <a:pt x="97" y="236"/>
                    <a:pt x="97" y="236"/>
                  </a:cubicBezTo>
                  <a:cubicBezTo>
                    <a:pt x="97" y="235"/>
                    <a:pt x="97" y="234"/>
                    <a:pt x="97" y="233"/>
                  </a:cubicBezTo>
                  <a:close/>
                  <a:moveTo>
                    <a:pt x="96" y="219"/>
                  </a:moveTo>
                  <a:cubicBezTo>
                    <a:pt x="97" y="220"/>
                    <a:pt x="98" y="222"/>
                    <a:pt x="99" y="223"/>
                  </a:cubicBezTo>
                  <a:cubicBezTo>
                    <a:pt x="98" y="222"/>
                    <a:pt x="97" y="221"/>
                    <a:pt x="96" y="221"/>
                  </a:cubicBezTo>
                  <a:cubicBezTo>
                    <a:pt x="96" y="220"/>
                    <a:pt x="96" y="220"/>
                    <a:pt x="96" y="219"/>
                  </a:cubicBezTo>
                  <a:close/>
                  <a:moveTo>
                    <a:pt x="94" y="202"/>
                  </a:moveTo>
                  <a:cubicBezTo>
                    <a:pt x="109" y="217"/>
                    <a:pt x="127" y="229"/>
                    <a:pt x="143" y="242"/>
                  </a:cubicBezTo>
                  <a:cubicBezTo>
                    <a:pt x="152" y="248"/>
                    <a:pt x="161" y="254"/>
                    <a:pt x="169" y="261"/>
                  </a:cubicBezTo>
                  <a:cubicBezTo>
                    <a:pt x="171" y="262"/>
                    <a:pt x="172" y="263"/>
                    <a:pt x="174" y="265"/>
                  </a:cubicBezTo>
                  <a:cubicBezTo>
                    <a:pt x="175" y="266"/>
                    <a:pt x="175" y="266"/>
                    <a:pt x="174" y="265"/>
                  </a:cubicBezTo>
                  <a:cubicBezTo>
                    <a:pt x="172" y="264"/>
                    <a:pt x="170" y="262"/>
                    <a:pt x="168" y="261"/>
                  </a:cubicBezTo>
                  <a:cubicBezTo>
                    <a:pt x="164" y="258"/>
                    <a:pt x="159" y="255"/>
                    <a:pt x="155" y="252"/>
                  </a:cubicBezTo>
                  <a:cubicBezTo>
                    <a:pt x="145" y="245"/>
                    <a:pt x="135" y="238"/>
                    <a:pt x="126" y="232"/>
                  </a:cubicBezTo>
                  <a:cubicBezTo>
                    <a:pt x="116" y="225"/>
                    <a:pt x="107" y="217"/>
                    <a:pt x="97" y="210"/>
                  </a:cubicBezTo>
                  <a:cubicBezTo>
                    <a:pt x="97" y="210"/>
                    <a:pt x="97" y="210"/>
                    <a:pt x="97" y="210"/>
                  </a:cubicBezTo>
                  <a:cubicBezTo>
                    <a:pt x="96" y="209"/>
                    <a:pt x="95" y="209"/>
                    <a:pt x="95" y="208"/>
                  </a:cubicBezTo>
                  <a:cubicBezTo>
                    <a:pt x="94" y="206"/>
                    <a:pt x="94" y="204"/>
                    <a:pt x="94" y="202"/>
                  </a:cubicBezTo>
                  <a:close/>
                  <a:moveTo>
                    <a:pt x="93" y="195"/>
                  </a:moveTo>
                  <a:cubicBezTo>
                    <a:pt x="107" y="207"/>
                    <a:pt x="120" y="218"/>
                    <a:pt x="134" y="229"/>
                  </a:cubicBezTo>
                  <a:cubicBezTo>
                    <a:pt x="141" y="234"/>
                    <a:pt x="147" y="239"/>
                    <a:pt x="153" y="244"/>
                  </a:cubicBezTo>
                  <a:cubicBezTo>
                    <a:pt x="147" y="240"/>
                    <a:pt x="141" y="235"/>
                    <a:pt x="135" y="231"/>
                  </a:cubicBezTo>
                  <a:cubicBezTo>
                    <a:pt x="127" y="226"/>
                    <a:pt x="120" y="221"/>
                    <a:pt x="112" y="215"/>
                  </a:cubicBezTo>
                  <a:cubicBezTo>
                    <a:pt x="106" y="210"/>
                    <a:pt x="101" y="204"/>
                    <a:pt x="94" y="200"/>
                  </a:cubicBezTo>
                  <a:cubicBezTo>
                    <a:pt x="94" y="200"/>
                    <a:pt x="94" y="199"/>
                    <a:pt x="94" y="198"/>
                  </a:cubicBezTo>
                  <a:cubicBezTo>
                    <a:pt x="94" y="197"/>
                    <a:pt x="93" y="196"/>
                    <a:pt x="93" y="195"/>
                  </a:cubicBezTo>
                  <a:close/>
                  <a:moveTo>
                    <a:pt x="93" y="193"/>
                  </a:moveTo>
                  <a:cubicBezTo>
                    <a:pt x="93" y="192"/>
                    <a:pt x="93" y="190"/>
                    <a:pt x="93" y="188"/>
                  </a:cubicBezTo>
                  <a:cubicBezTo>
                    <a:pt x="93" y="188"/>
                    <a:pt x="93" y="188"/>
                    <a:pt x="93" y="188"/>
                  </a:cubicBezTo>
                  <a:cubicBezTo>
                    <a:pt x="95" y="190"/>
                    <a:pt x="97" y="191"/>
                    <a:pt x="98" y="192"/>
                  </a:cubicBezTo>
                  <a:cubicBezTo>
                    <a:pt x="100" y="194"/>
                    <a:pt x="102" y="195"/>
                    <a:pt x="104" y="196"/>
                  </a:cubicBezTo>
                  <a:cubicBezTo>
                    <a:pt x="109" y="201"/>
                    <a:pt x="114" y="204"/>
                    <a:pt x="119" y="208"/>
                  </a:cubicBezTo>
                  <a:cubicBezTo>
                    <a:pt x="126" y="213"/>
                    <a:pt x="133" y="218"/>
                    <a:pt x="140" y="224"/>
                  </a:cubicBezTo>
                  <a:cubicBezTo>
                    <a:pt x="145" y="228"/>
                    <a:pt x="151" y="232"/>
                    <a:pt x="156" y="236"/>
                  </a:cubicBezTo>
                  <a:cubicBezTo>
                    <a:pt x="161" y="241"/>
                    <a:pt x="167" y="246"/>
                    <a:pt x="172" y="250"/>
                  </a:cubicBezTo>
                  <a:cubicBezTo>
                    <a:pt x="173" y="252"/>
                    <a:pt x="175" y="253"/>
                    <a:pt x="176" y="254"/>
                  </a:cubicBezTo>
                  <a:cubicBezTo>
                    <a:pt x="176" y="254"/>
                    <a:pt x="176" y="254"/>
                    <a:pt x="176" y="254"/>
                  </a:cubicBezTo>
                  <a:cubicBezTo>
                    <a:pt x="175" y="253"/>
                    <a:pt x="174" y="252"/>
                    <a:pt x="174" y="252"/>
                  </a:cubicBezTo>
                  <a:cubicBezTo>
                    <a:pt x="171" y="250"/>
                    <a:pt x="168" y="248"/>
                    <a:pt x="166" y="246"/>
                  </a:cubicBezTo>
                  <a:cubicBezTo>
                    <a:pt x="142" y="228"/>
                    <a:pt x="117" y="212"/>
                    <a:pt x="93" y="193"/>
                  </a:cubicBezTo>
                  <a:close/>
                  <a:moveTo>
                    <a:pt x="92" y="179"/>
                  </a:moveTo>
                  <a:cubicBezTo>
                    <a:pt x="100" y="188"/>
                    <a:pt x="111" y="196"/>
                    <a:pt x="121" y="203"/>
                  </a:cubicBezTo>
                  <a:cubicBezTo>
                    <a:pt x="132" y="212"/>
                    <a:pt x="144" y="220"/>
                    <a:pt x="155" y="229"/>
                  </a:cubicBezTo>
                  <a:cubicBezTo>
                    <a:pt x="160" y="233"/>
                    <a:pt x="165" y="239"/>
                    <a:pt x="171" y="243"/>
                  </a:cubicBezTo>
                  <a:cubicBezTo>
                    <a:pt x="172" y="245"/>
                    <a:pt x="174" y="247"/>
                    <a:pt x="176" y="248"/>
                  </a:cubicBezTo>
                  <a:cubicBezTo>
                    <a:pt x="174" y="246"/>
                    <a:pt x="171" y="244"/>
                    <a:pt x="169" y="243"/>
                  </a:cubicBezTo>
                  <a:cubicBezTo>
                    <a:pt x="158" y="233"/>
                    <a:pt x="146" y="225"/>
                    <a:pt x="134" y="217"/>
                  </a:cubicBezTo>
                  <a:cubicBezTo>
                    <a:pt x="122" y="208"/>
                    <a:pt x="111" y="199"/>
                    <a:pt x="98" y="191"/>
                  </a:cubicBezTo>
                  <a:cubicBezTo>
                    <a:pt x="98" y="191"/>
                    <a:pt x="97" y="190"/>
                    <a:pt x="96" y="190"/>
                  </a:cubicBezTo>
                  <a:cubicBezTo>
                    <a:pt x="95" y="189"/>
                    <a:pt x="94" y="188"/>
                    <a:pt x="92" y="187"/>
                  </a:cubicBezTo>
                  <a:cubicBezTo>
                    <a:pt x="92" y="184"/>
                    <a:pt x="92" y="182"/>
                    <a:pt x="92" y="179"/>
                  </a:cubicBezTo>
                  <a:close/>
                  <a:moveTo>
                    <a:pt x="95" y="181"/>
                  </a:moveTo>
                  <a:cubicBezTo>
                    <a:pt x="96" y="182"/>
                    <a:pt x="97" y="183"/>
                    <a:pt x="98" y="183"/>
                  </a:cubicBezTo>
                  <a:cubicBezTo>
                    <a:pt x="102" y="186"/>
                    <a:pt x="105" y="189"/>
                    <a:pt x="109" y="191"/>
                  </a:cubicBezTo>
                  <a:cubicBezTo>
                    <a:pt x="117" y="197"/>
                    <a:pt x="125" y="202"/>
                    <a:pt x="132" y="208"/>
                  </a:cubicBezTo>
                  <a:cubicBezTo>
                    <a:pt x="141" y="214"/>
                    <a:pt x="150" y="221"/>
                    <a:pt x="158" y="228"/>
                  </a:cubicBezTo>
                  <a:cubicBezTo>
                    <a:pt x="164" y="233"/>
                    <a:pt x="170" y="239"/>
                    <a:pt x="176" y="243"/>
                  </a:cubicBezTo>
                  <a:cubicBezTo>
                    <a:pt x="176" y="244"/>
                    <a:pt x="176" y="246"/>
                    <a:pt x="176" y="247"/>
                  </a:cubicBezTo>
                  <a:cubicBezTo>
                    <a:pt x="174" y="245"/>
                    <a:pt x="172" y="244"/>
                    <a:pt x="170" y="242"/>
                  </a:cubicBezTo>
                  <a:cubicBezTo>
                    <a:pt x="167" y="239"/>
                    <a:pt x="164" y="236"/>
                    <a:pt x="160" y="233"/>
                  </a:cubicBezTo>
                  <a:cubicBezTo>
                    <a:pt x="153" y="226"/>
                    <a:pt x="145" y="221"/>
                    <a:pt x="138" y="215"/>
                  </a:cubicBezTo>
                  <a:cubicBezTo>
                    <a:pt x="124" y="204"/>
                    <a:pt x="108" y="194"/>
                    <a:pt x="95" y="181"/>
                  </a:cubicBezTo>
                  <a:close/>
                  <a:moveTo>
                    <a:pt x="176" y="253"/>
                  </a:moveTo>
                  <a:cubicBezTo>
                    <a:pt x="153" y="233"/>
                    <a:pt x="128" y="215"/>
                    <a:pt x="105" y="196"/>
                  </a:cubicBezTo>
                  <a:cubicBezTo>
                    <a:pt x="107" y="198"/>
                    <a:pt x="108" y="199"/>
                    <a:pt x="110" y="200"/>
                  </a:cubicBezTo>
                  <a:cubicBezTo>
                    <a:pt x="118" y="206"/>
                    <a:pt x="126" y="212"/>
                    <a:pt x="134" y="217"/>
                  </a:cubicBezTo>
                  <a:cubicBezTo>
                    <a:pt x="142" y="223"/>
                    <a:pt x="150" y="229"/>
                    <a:pt x="157" y="234"/>
                  </a:cubicBezTo>
                  <a:cubicBezTo>
                    <a:pt x="161" y="238"/>
                    <a:pt x="166" y="241"/>
                    <a:pt x="170" y="244"/>
                  </a:cubicBezTo>
                  <a:cubicBezTo>
                    <a:pt x="172" y="246"/>
                    <a:pt x="174" y="248"/>
                    <a:pt x="176" y="249"/>
                  </a:cubicBezTo>
                  <a:cubicBezTo>
                    <a:pt x="176" y="250"/>
                    <a:pt x="176" y="252"/>
                    <a:pt x="176" y="253"/>
                  </a:cubicBezTo>
                  <a:close/>
                  <a:moveTo>
                    <a:pt x="176" y="260"/>
                  </a:moveTo>
                  <a:cubicBezTo>
                    <a:pt x="170" y="254"/>
                    <a:pt x="163" y="251"/>
                    <a:pt x="157" y="246"/>
                  </a:cubicBezTo>
                  <a:cubicBezTo>
                    <a:pt x="150" y="241"/>
                    <a:pt x="144" y="236"/>
                    <a:pt x="137" y="231"/>
                  </a:cubicBezTo>
                  <a:cubicBezTo>
                    <a:pt x="124" y="220"/>
                    <a:pt x="111" y="210"/>
                    <a:pt x="99" y="199"/>
                  </a:cubicBezTo>
                  <a:cubicBezTo>
                    <a:pt x="100" y="199"/>
                    <a:pt x="101" y="200"/>
                    <a:pt x="101" y="201"/>
                  </a:cubicBezTo>
                  <a:cubicBezTo>
                    <a:pt x="105" y="203"/>
                    <a:pt x="109" y="206"/>
                    <a:pt x="113" y="209"/>
                  </a:cubicBezTo>
                  <a:cubicBezTo>
                    <a:pt x="120" y="214"/>
                    <a:pt x="127" y="220"/>
                    <a:pt x="135" y="225"/>
                  </a:cubicBezTo>
                  <a:cubicBezTo>
                    <a:pt x="142" y="230"/>
                    <a:pt x="149" y="235"/>
                    <a:pt x="157" y="241"/>
                  </a:cubicBezTo>
                  <a:cubicBezTo>
                    <a:pt x="163" y="245"/>
                    <a:pt x="169" y="251"/>
                    <a:pt x="176" y="254"/>
                  </a:cubicBezTo>
                  <a:cubicBezTo>
                    <a:pt x="176" y="256"/>
                    <a:pt x="176" y="258"/>
                    <a:pt x="176" y="260"/>
                  </a:cubicBezTo>
                  <a:close/>
                  <a:moveTo>
                    <a:pt x="176" y="261"/>
                  </a:moveTo>
                  <a:cubicBezTo>
                    <a:pt x="174" y="259"/>
                    <a:pt x="170" y="256"/>
                    <a:pt x="167" y="254"/>
                  </a:cubicBezTo>
                  <a:cubicBezTo>
                    <a:pt x="166" y="253"/>
                    <a:pt x="165" y="252"/>
                    <a:pt x="164" y="251"/>
                  </a:cubicBezTo>
                  <a:cubicBezTo>
                    <a:pt x="168" y="254"/>
                    <a:pt x="172" y="257"/>
                    <a:pt x="176" y="261"/>
                  </a:cubicBezTo>
                  <a:cubicBezTo>
                    <a:pt x="176" y="261"/>
                    <a:pt x="176" y="261"/>
                    <a:pt x="176" y="261"/>
                  </a:cubicBezTo>
                  <a:close/>
                  <a:moveTo>
                    <a:pt x="176" y="196"/>
                  </a:moveTo>
                  <a:cubicBezTo>
                    <a:pt x="176" y="196"/>
                    <a:pt x="176" y="196"/>
                    <a:pt x="176" y="196"/>
                  </a:cubicBezTo>
                  <a:cubicBezTo>
                    <a:pt x="173" y="193"/>
                    <a:pt x="170" y="190"/>
                    <a:pt x="166" y="187"/>
                  </a:cubicBezTo>
                  <a:cubicBezTo>
                    <a:pt x="169" y="189"/>
                    <a:pt x="173" y="192"/>
                    <a:pt x="176" y="195"/>
                  </a:cubicBezTo>
                  <a:cubicBezTo>
                    <a:pt x="176" y="196"/>
                    <a:pt x="176" y="196"/>
                    <a:pt x="176" y="196"/>
                  </a:cubicBezTo>
                  <a:close/>
                  <a:moveTo>
                    <a:pt x="128" y="169"/>
                  </a:moveTo>
                  <a:cubicBezTo>
                    <a:pt x="129" y="171"/>
                    <a:pt x="131" y="173"/>
                    <a:pt x="133" y="174"/>
                  </a:cubicBezTo>
                  <a:cubicBezTo>
                    <a:pt x="133" y="175"/>
                    <a:pt x="133" y="177"/>
                    <a:pt x="133" y="178"/>
                  </a:cubicBezTo>
                  <a:cubicBezTo>
                    <a:pt x="127" y="174"/>
                    <a:pt x="122" y="170"/>
                    <a:pt x="116" y="166"/>
                  </a:cubicBezTo>
                  <a:cubicBezTo>
                    <a:pt x="120" y="167"/>
                    <a:pt x="124" y="168"/>
                    <a:pt x="128" y="169"/>
                  </a:cubicBezTo>
                  <a:close/>
                  <a:moveTo>
                    <a:pt x="115" y="166"/>
                  </a:moveTo>
                  <a:cubicBezTo>
                    <a:pt x="115" y="166"/>
                    <a:pt x="115" y="166"/>
                    <a:pt x="115" y="166"/>
                  </a:cubicBezTo>
                  <a:cubicBezTo>
                    <a:pt x="121" y="173"/>
                    <a:pt x="127" y="178"/>
                    <a:pt x="133" y="183"/>
                  </a:cubicBezTo>
                  <a:cubicBezTo>
                    <a:pt x="133" y="184"/>
                    <a:pt x="134" y="184"/>
                    <a:pt x="134" y="184"/>
                  </a:cubicBezTo>
                  <a:cubicBezTo>
                    <a:pt x="125" y="178"/>
                    <a:pt x="116" y="171"/>
                    <a:pt x="107" y="164"/>
                  </a:cubicBezTo>
                  <a:cubicBezTo>
                    <a:pt x="110" y="165"/>
                    <a:pt x="112" y="165"/>
                    <a:pt x="115" y="166"/>
                  </a:cubicBezTo>
                  <a:close/>
                  <a:moveTo>
                    <a:pt x="106" y="164"/>
                  </a:moveTo>
                  <a:cubicBezTo>
                    <a:pt x="106" y="164"/>
                    <a:pt x="106" y="164"/>
                    <a:pt x="106" y="164"/>
                  </a:cubicBezTo>
                  <a:cubicBezTo>
                    <a:pt x="115" y="174"/>
                    <a:pt x="125" y="181"/>
                    <a:pt x="136" y="189"/>
                  </a:cubicBezTo>
                  <a:cubicBezTo>
                    <a:pt x="136" y="190"/>
                    <a:pt x="137" y="190"/>
                    <a:pt x="138" y="191"/>
                  </a:cubicBezTo>
                  <a:cubicBezTo>
                    <a:pt x="139" y="192"/>
                    <a:pt x="141" y="192"/>
                    <a:pt x="142" y="193"/>
                  </a:cubicBezTo>
                  <a:cubicBezTo>
                    <a:pt x="148" y="198"/>
                    <a:pt x="155" y="203"/>
                    <a:pt x="161" y="209"/>
                  </a:cubicBezTo>
                  <a:cubicBezTo>
                    <a:pt x="164" y="211"/>
                    <a:pt x="167" y="214"/>
                    <a:pt x="169" y="217"/>
                  </a:cubicBezTo>
                  <a:cubicBezTo>
                    <a:pt x="171" y="219"/>
                    <a:pt x="174" y="223"/>
                    <a:pt x="177" y="224"/>
                  </a:cubicBezTo>
                  <a:cubicBezTo>
                    <a:pt x="177" y="224"/>
                    <a:pt x="177" y="224"/>
                    <a:pt x="177" y="224"/>
                  </a:cubicBezTo>
                  <a:cubicBezTo>
                    <a:pt x="174" y="223"/>
                    <a:pt x="172" y="221"/>
                    <a:pt x="169" y="219"/>
                  </a:cubicBezTo>
                  <a:cubicBezTo>
                    <a:pt x="168" y="217"/>
                    <a:pt x="166" y="215"/>
                    <a:pt x="164" y="213"/>
                  </a:cubicBezTo>
                  <a:cubicBezTo>
                    <a:pt x="158" y="208"/>
                    <a:pt x="152" y="203"/>
                    <a:pt x="146" y="198"/>
                  </a:cubicBezTo>
                  <a:cubicBezTo>
                    <a:pt x="143" y="197"/>
                    <a:pt x="141" y="195"/>
                    <a:pt x="139" y="193"/>
                  </a:cubicBezTo>
                  <a:cubicBezTo>
                    <a:pt x="139" y="193"/>
                    <a:pt x="139" y="193"/>
                    <a:pt x="139" y="193"/>
                  </a:cubicBezTo>
                  <a:cubicBezTo>
                    <a:pt x="126" y="184"/>
                    <a:pt x="113" y="173"/>
                    <a:pt x="101" y="163"/>
                  </a:cubicBezTo>
                  <a:cubicBezTo>
                    <a:pt x="102" y="164"/>
                    <a:pt x="104" y="164"/>
                    <a:pt x="106" y="164"/>
                  </a:cubicBezTo>
                  <a:close/>
                  <a:moveTo>
                    <a:pt x="131" y="170"/>
                  </a:moveTo>
                  <a:cubicBezTo>
                    <a:pt x="132" y="170"/>
                    <a:pt x="132" y="170"/>
                    <a:pt x="132" y="171"/>
                  </a:cubicBezTo>
                  <a:cubicBezTo>
                    <a:pt x="132" y="171"/>
                    <a:pt x="133" y="171"/>
                    <a:pt x="133" y="171"/>
                  </a:cubicBezTo>
                  <a:cubicBezTo>
                    <a:pt x="133" y="172"/>
                    <a:pt x="133" y="172"/>
                    <a:pt x="133" y="173"/>
                  </a:cubicBezTo>
                  <a:cubicBezTo>
                    <a:pt x="132" y="173"/>
                    <a:pt x="131" y="172"/>
                    <a:pt x="131" y="171"/>
                  </a:cubicBezTo>
                  <a:cubicBezTo>
                    <a:pt x="130" y="171"/>
                    <a:pt x="130" y="170"/>
                    <a:pt x="129" y="169"/>
                  </a:cubicBezTo>
                  <a:cubicBezTo>
                    <a:pt x="130" y="170"/>
                    <a:pt x="131" y="170"/>
                    <a:pt x="131" y="170"/>
                  </a:cubicBezTo>
                  <a:close/>
                  <a:moveTo>
                    <a:pt x="136" y="172"/>
                  </a:moveTo>
                  <a:cubicBezTo>
                    <a:pt x="136" y="172"/>
                    <a:pt x="136" y="172"/>
                    <a:pt x="136" y="173"/>
                  </a:cubicBezTo>
                  <a:cubicBezTo>
                    <a:pt x="136" y="172"/>
                    <a:pt x="136" y="172"/>
                    <a:pt x="136" y="172"/>
                  </a:cubicBezTo>
                  <a:cubicBezTo>
                    <a:pt x="136" y="172"/>
                    <a:pt x="136" y="172"/>
                    <a:pt x="136" y="172"/>
                  </a:cubicBezTo>
                  <a:close/>
                  <a:moveTo>
                    <a:pt x="139" y="179"/>
                  </a:moveTo>
                  <a:cubicBezTo>
                    <a:pt x="138" y="178"/>
                    <a:pt x="137" y="177"/>
                    <a:pt x="135" y="176"/>
                  </a:cubicBezTo>
                  <a:cubicBezTo>
                    <a:pt x="135" y="175"/>
                    <a:pt x="136" y="174"/>
                    <a:pt x="136" y="173"/>
                  </a:cubicBezTo>
                  <a:cubicBezTo>
                    <a:pt x="136" y="173"/>
                    <a:pt x="137" y="174"/>
                    <a:pt x="137" y="174"/>
                  </a:cubicBezTo>
                  <a:cubicBezTo>
                    <a:pt x="138" y="176"/>
                    <a:pt x="139" y="177"/>
                    <a:pt x="139" y="179"/>
                  </a:cubicBezTo>
                  <a:close/>
                  <a:moveTo>
                    <a:pt x="140" y="180"/>
                  </a:moveTo>
                  <a:cubicBezTo>
                    <a:pt x="140" y="180"/>
                    <a:pt x="140" y="182"/>
                    <a:pt x="141" y="184"/>
                  </a:cubicBezTo>
                  <a:cubicBezTo>
                    <a:pt x="139" y="183"/>
                    <a:pt x="137" y="182"/>
                    <a:pt x="136" y="180"/>
                  </a:cubicBezTo>
                  <a:cubicBezTo>
                    <a:pt x="136" y="179"/>
                    <a:pt x="135" y="178"/>
                    <a:pt x="135" y="176"/>
                  </a:cubicBezTo>
                  <a:cubicBezTo>
                    <a:pt x="136" y="177"/>
                    <a:pt x="136" y="177"/>
                    <a:pt x="137" y="177"/>
                  </a:cubicBezTo>
                  <a:cubicBezTo>
                    <a:pt x="138" y="178"/>
                    <a:pt x="139" y="179"/>
                    <a:pt x="140" y="180"/>
                  </a:cubicBezTo>
                  <a:close/>
                  <a:moveTo>
                    <a:pt x="136" y="181"/>
                  </a:moveTo>
                  <a:cubicBezTo>
                    <a:pt x="137" y="183"/>
                    <a:pt x="139" y="184"/>
                    <a:pt x="141" y="185"/>
                  </a:cubicBezTo>
                  <a:cubicBezTo>
                    <a:pt x="141" y="186"/>
                    <a:pt x="141" y="187"/>
                    <a:pt x="141" y="188"/>
                  </a:cubicBezTo>
                  <a:cubicBezTo>
                    <a:pt x="139" y="187"/>
                    <a:pt x="138" y="186"/>
                    <a:pt x="137" y="185"/>
                  </a:cubicBezTo>
                  <a:cubicBezTo>
                    <a:pt x="136" y="184"/>
                    <a:pt x="136" y="183"/>
                    <a:pt x="136" y="181"/>
                  </a:cubicBezTo>
                  <a:close/>
                  <a:moveTo>
                    <a:pt x="133" y="182"/>
                  </a:moveTo>
                  <a:cubicBezTo>
                    <a:pt x="128" y="179"/>
                    <a:pt x="124" y="175"/>
                    <a:pt x="120" y="170"/>
                  </a:cubicBezTo>
                  <a:cubicBezTo>
                    <a:pt x="119" y="170"/>
                    <a:pt x="118" y="169"/>
                    <a:pt x="118" y="168"/>
                  </a:cubicBezTo>
                  <a:cubicBezTo>
                    <a:pt x="118" y="168"/>
                    <a:pt x="118" y="168"/>
                    <a:pt x="118" y="168"/>
                  </a:cubicBezTo>
                  <a:cubicBezTo>
                    <a:pt x="119" y="169"/>
                    <a:pt x="120" y="170"/>
                    <a:pt x="121" y="171"/>
                  </a:cubicBezTo>
                  <a:cubicBezTo>
                    <a:pt x="124" y="173"/>
                    <a:pt x="127" y="175"/>
                    <a:pt x="130" y="177"/>
                  </a:cubicBezTo>
                  <a:cubicBezTo>
                    <a:pt x="131" y="178"/>
                    <a:pt x="132" y="178"/>
                    <a:pt x="133" y="179"/>
                  </a:cubicBezTo>
                  <a:cubicBezTo>
                    <a:pt x="133" y="180"/>
                    <a:pt x="133" y="181"/>
                    <a:pt x="133" y="182"/>
                  </a:cubicBezTo>
                  <a:close/>
                  <a:moveTo>
                    <a:pt x="141" y="191"/>
                  </a:moveTo>
                  <a:cubicBezTo>
                    <a:pt x="142" y="191"/>
                    <a:pt x="142" y="191"/>
                    <a:pt x="142" y="192"/>
                  </a:cubicBezTo>
                  <a:cubicBezTo>
                    <a:pt x="149" y="197"/>
                    <a:pt x="156" y="202"/>
                    <a:pt x="163" y="208"/>
                  </a:cubicBezTo>
                  <a:cubicBezTo>
                    <a:pt x="168" y="212"/>
                    <a:pt x="172" y="217"/>
                    <a:pt x="177" y="220"/>
                  </a:cubicBezTo>
                  <a:cubicBezTo>
                    <a:pt x="177" y="221"/>
                    <a:pt x="177" y="222"/>
                    <a:pt x="177" y="223"/>
                  </a:cubicBezTo>
                  <a:cubicBezTo>
                    <a:pt x="175" y="222"/>
                    <a:pt x="174" y="220"/>
                    <a:pt x="172" y="219"/>
                  </a:cubicBezTo>
                  <a:cubicBezTo>
                    <a:pt x="169" y="216"/>
                    <a:pt x="167" y="213"/>
                    <a:pt x="164" y="210"/>
                  </a:cubicBezTo>
                  <a:cubicBezTo>
                    <a:pt x="159" y="205"/>
                    <a:pt x="153" y="201"/>
                    <a:pt x="148" y="197"/>
                  </a:cubicBezTo>
                  <a:cubicBezTo>
                    <a:pt x="145" y="195"/>
                    <a:pt x="142" y="193"/>
                    <a:pt x="140" y="191"/>
                  </a:cubicBezTo>
                  <a:cubicBezTo>
                    <a:pt x="140" y="191"/>
                    <a:pt x="141" y="191"/>
                    <a:pt x="141" y="191"/>
                  </a:cubicBezTo>
                  <a:cubicBezTo>
                    <a:pt x="141" y="191"/>
                    <a:pt x="141" y="191"/>
                    <a:pt x="141" y="191"/>
                  </a:cubicBezTo>
                  <a:close/>
                  <a:moveTo>
                    <a:pt x="135" y="187"/>
                  </a:moveTo>
                  <a:cubicBezTo>
                    <a:pt x="126" y="181"/>
                    <a:pt x="118" y="175"/>
                    <a:pt x="111" y="168"/>
                  </a:cubicBezTo>
                  <a:cubicBezTo>
                    <a:pt x="112" y="169"/>
                    <a:pt x="112" y="170"/>
                    <a:pt x="113" y="170"/>
                  </a:cubicBezTo>
                  <a:cubicBezTo>
                    <a:pt x="116" y="172"/>
                    <a:pt x="119" y="175"/>
                    <a:pt x="122" y="177"/>
                  </a:cubicBezTo>
                  <a:cubicBezTo>
                    <a:pt x="126" y="180"/>
                    <a:pt x="130" y="182"/>
                    <a:pt x="134" y="185"/>
                  </a:cubicBezTo>
                  <a:cubicBezTo>
                    <a:pt x="134" y="186"/>
                    <a:pt x="134" y="187"/>
                    <a:pt x="135" y="187"/>
                  </a:cubicBezTo>
                  <a:close/>
                  <a:moveTo>
                    <a:pt x="177" y="218"/>
                  </a:moveTo>
                  <a:cubicBezTo>
                    <a:pt x="174" y="214"/>
                    <a:pt x="169" y="211"/>
                    <a:pt x="166" y="208"/>
                  </a:cubicBezTo>
                  <a:cubicBezTo>
                    <a:pt x="162" y="204"/>
                    <a:pt x="157" y="200"/>
                    <a:pt x="152" y="196"/>
                  </a:cubicBezTo>
                  <a:cubicBezTo>
                    <a:pt x="149" y="194"/>
                    <a:pt x="146" y="192"/>
                    <a:pt x="143" y="190"/>
                  </a:cubicBezTo>
                  <a:cubicBezTo>
                    <a:pt x="144" y="189"/>
                    <a:pt x="144" y="188"/>
                    <a:pt x="144" y="187"/>
                  </a:cubicBezTo>
                  <a:cubicBezTo>
                    <a:pt x="145" y="188"/>
                    <a:pt x="146" y="189"/>
                    <a:pt x="148" y="190"/>
                  </a:cubicBezTo>
                  <a:cubicBezTo>
                    <a:pt x="154" y="194"/>
                    <a:pt x="160" y="199"/>
                    <a:pt x="166" y="204"/>
                  </a:cubicBezTo>
                  <a:cubicBezTo>
                    <a:pt x="169" y="207"/>
                    <a:pt x="172" y="211"/>
                    <a:pt x="176" y="213"/>
                  </a:cubicBezTo>
                  <a:cubicBezTo>
                    <a:pt x="176" y="215"/>
                    <a:pt x="177" y="216"/>
                    <a:pt x="177" y="218"/>
                  </a:cubicBezTo>
                  <a:close/>
                  <a:moveTo>
                    <a:pt x="142" y="190"/>
                  </a:moveTo>
                  <a:cubicBezTo>
                    <a:pt x="142" y="190"/>
                    <a:pt x="142" y="190"/>
                    <a:pt x="142" y="190"/>
                  </a:cubicBezTo>
                  <a:cubicBezTo>
                    <a:pt x="143" y="191"/>
                    <a:pt x="144" y="192"/>
                    <a:pt x="145" y="192"/>
                  </a:cubicBezTo>
                  <a:cubicBezTo>
                    <a:pt x="151" y="197"/>
                    <a:pt x="157" y="201"/>
                    <a:pt x="163" y="206"/>
                  </a:cubicBezTo>
                  <a:cubicBezTo>
                    <a:pt x="166" y="208"/>
                    <a:pt x="168" y="210"/>
                    <a:pt x="170" y="213"/>
                  </a:cubicBezTo>
                  <a:cubicBezTo>
                    <a:pt x="172" y="215"/>
                    <a:pt x="175" y="217"/>
                    <a:pt x="177" y="219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75" y="218"/>
                    <a:pt x="173" y="217"/>
                    <a:pt x="172" y="216"/>
                  </a:cubicBezTo>
                  <a:cubicBezTo>
                    <a:pt x="171" y="214"/>
                    <a:pt x="170" y="213"/>
                    <a:pt x="169" y="212"/>
                  </a:cubicBezTo>
                  <a:cubicBezTo>
                    <a:pt x="166" y="210"/>
                    <a:pt x="164" y="207"/>
                    <a:pt x="161" y="205"/>
                  </a:cubicBezTo>
                  <a:cubicBezTo>
                    <a:pt x="156" y="201"/>
                    <a:pt x="150" y="196"/>
                    <a:pt x="144" y="192"/>
                  </a:cubicBezTo>
                  <a:cubicBezTo>
                    <a:pt x="143" y="191"/>
                    <a:pt x="143" y="191"/>
                    <a:pt x="142" y="190"/>
                  </a:cubicBezTo>
                  <a:close/>
                  <a:moveTo>
                    <a:pt x="137" y="186"/>
                  </a:moveTo>
                  <a:cubicBezTo>
                    <a:pt x="138" y="187"/>
                    <a:pt x="139" y="188"/>
                    <a:pt x="140" y="188"/>
                  </a:cubicBezTo>
                  <a:cubicBezTo>
                    <a:pt x="140" y="188"/>
                    <a:pt x="139" y="188"/>
                    <a:pt x="139" y="188"/>
                  </a:cubicBezTo>
                  <a:cubicBezTo>
                    <a:pt x="138" y="187"/>
                    <a:pt x="138" y="187"/>
                    <a:pt x="137" y="186"/>
                  </a:cubicBezTo>
                  <a:close/>
                  <a:moveTo>
                    <a:pt x="144" y="183"/>
                  </a:moveTo>
                  <a:cubicBezTo>
                    <a:pt x="147" y="185"/>
                    <a:pt x="149" y="187"/>
                    <a:pt x="152" y="189"/>
                  </a:cubicBezTo>
                  <a:cubicBezTo>
                    <a:pt x="157" y="193"/>
                    <a:pt x="162" y="197"/>
                    <a:pt x="166" y="201"/>
                  </a:cubicBezTo>
                  <a:cubicBezTo>
                    <a:pt x="169" y="204"/>
                    <a:pt x="171" y="206"/>
                    <a:pt x="173" y="208"/>
                  </a:cubicBezTo>
                  <a:cubicBezTo>
                    <a:pt x="174" y="209"/>
                    <a:pt x="176" y="211"/>
                    <a:pt x="176" y="212"/>
                  </a:cubicBezTo>
                  <a:cubicBezTo>
                    <a:pt x="176" y="212"/>
                    <a:pt x="176" y="212"/>
                    <a:pt x="176" y="212"/>
                  </a:cubicBezTo>
                  <a:cubicBezTo>
                    <a:pt x="176" y="212"/>
                    <a:pt x="176" y="212"/>
                    <a:pt x="176" y="212"/>
                  </a:cubicBezTo>
                  <a:cubicBezTo>
                    <a:pt x="171" y="208"/>
                    <a:pt x="167" y="204"/>
                    <a:pt x="162" y="200"/>
                  </a:cubicBezTo>
                  <a:cubicBezTo>
                    <a:pt x="158" y="196"/>
                    <a:pt x="153" y="193"/>
                    <a:pt x="148" y="189"/>
                  </a:cubicBezTo>
                  <a:cubicBezTo>
                    <a:pt x="147" y="188"/>
                    <a:pt x="146" y="188"/>
                    <a:pt x="144" y="187"/>
                  </a:cubicBezTo>
                  <a:cubicBezTo>
                    <a:pt x="144" y="185"/>
                    <a:pt x="144" y="184"/>
                    <a:pt x="144" y="183"/>
                  </a:cubicBezTo>
                  <a:close/>
                  <a:moveTo>
                    <a:pt x="177" y="231"/>
                  </a:moveTo>
                  <a:cubicBezTo>
                    <a:pt x="175" y="229"/>
                    <a:pt x="174" y="228"/>
                    <a:pt x="173" y="226"/>
                  </a:cubicBezTo>
                  <a:cubicBezTo>
                    <a:pt x="174" y="227"/>
                    <a:pt x="175" y="228"/>
                    <a:pt x="177" y="229"/>
                  </a:cubicBezTo>
                  <a:cubicBezTo>
                    <a:pt x="177" y="230"/>
                    <a:pt x="177" y="230"/>
                    <a:pt x="177" y="231"/>
                  </a:cubicBezTo>
                  <a:close/>
                  <a:moveTo>
                    <a:pt x="177" y="227"/>
                  </a:moveTo>
                  <a:cubicBezTo>
                    <a:pt x="176" y="226"/>
                    <a:pt x="175" y="225"/>
                    <a:pt x="174" y="223"/>
                  </a:cubicBezTo>
                  <a:cubicBezTo>
                    <a:pt x="175" y="224"/>
                    <a:pt x="176" y="225"/>
                    <a:pt x="177" y="225"/>
                  </a:cubicBezTo>
                  <a:cubicBezTo>
                    <a:pt x="177" y="226"/>
                    <a:pt x="177" y="226"/>
                    <a:pt x="177" y="227"/>
                  </a:cubicBezTo>
                  <a:close/>
                  <a:moveTo>
                    <a:pt x="176" y="200"/>
                  </a:moveTo>
                  <a:cubicBezTo>
                    <a:pt x="169" y="192"/>
                    <a:pt x="161" y="186"/>
                    <a:pt x="154" y="180"/>
                  </a:cubicBezTo>
                  <a:cubicBezTo>
                    <a:pt x="156" y="181"/>
                    <a:pt x="158" y="182"/>
                    <a:pt x="160" y="183"/>
                  </a:cubicBezTo>
                  <a:cubicBezTo>
                    <a:pt x="161" y="184"/>
                    <a:pt x="162" y="184"/>
                    <a:pt x="162" y="185"/>
                  </a:cubicBezTo>
                  <a:cubicBezTo>
                    <a:pt x="167" y="189"/>
                    <a:pt x="172" y="193"/>
                    <a:pt x="176" y="197"/>
                  </a:cubicBezTo>
                  <a:cubicBezTo>
                    <a:pt x="176" y="198"/>
                    <a:pt x="176" y="199"/>
                    <a:pt x="176" y="200"/>
                  </a:cubicBezTo>
                  <a:close/>
                  <a:moveTo>
                    <a:pt x="176" y="201"/>
                  </a:moveTo>
                  <a:cubicBezTo>
                    <a:pt x="175" y="200"/>
                    <a:pt x="174" y="199"/>
                    <a:pt x="173" y="197"/>
                  </a:cubicBezTo>
                  <a:cubicBezTo>
                    <a:pt x="167" y="192"/>
                    <a:pt x="161" y="187"/>
                    <a:pt x="155" y="182"/>
                  </a:cubicBezTo>
                  <a:cubicBezTo>
                    <a:pt x="153" y="181"/>
                    <a:pt x="151" y="179"/>
                    <a:pt x="148" y="177"/>
                  </a:cubicBezTo>
                  <a:cubicBezTo>
                    <a:pt x="150" y="178"/>
                    <a:pt x="151" y="178"/>
                    <a:pt x="152" y="179"/>
                  </a:cubicBezTo>
                  <a:cubicBezTo>
                    <a:pt x="156" y="182"/>
                    <a:pt x="160" y="186"/>
                    <a:pt x="164" y="189"/>
                  </a:cubicBezTo>
                  <a:cubicBezTo>
                    <a:pt x="167" y="192"/>
                    <a:pt x="170" y="194"/>
                    <a:pt x="173" y="197"/>
                  </a:cubicBezTo>
                  <a:cubicBezTo>
                    <a:pt x="174" y="198"/>
                    <a:pt x="175" y="199"/>
                    <a:pt x="176" y="200"/>
                  </a:cubicBezTo>
                  <a:cubicBezTo>
                    <a:pt x="176" y="200"/>
                    <a:pt x="176" y="200"/>
                    <a:pt x="176" y="201"/>
                  </a:cubicBezTo>
                  <a:close/>
                  <a:moveTo>
                    <a:pt x="140" y="173"/>
                  </a:moveTo>
                  <a:cubicBezTo>
                    <a:pt x="146" y="180"/>
                    <a:pt x="153" y="185"/>
                    <a:pt x="160" y="191"/>
                  </a:cubicBezTo>
                  <a:cubicBezTo>
                    <a:pt x="163" y="194"/>
                    <a:pt x="167" y="197"/>
                    <a:pt x="170" y="201"/>
                  </a:cubicBezTo>
                  <a:cubicBezTo>
                    <a:pt x="172" y="202"/>
                    <a:pt x="174" y="204"/>
                    <a:pt x="176" y="206"/>
                  </a:cubicBezTo>
                  <a:cubicBezTo>
                    <a:pt x="176" y="206"/>
                    <a:pt x="176" y="206"/>
                    <a:pt x="176" y="206"/>
                  </a:cubicBezTo>
                  <a:cubicBezTo>
                    <a:pt x="176" y="206"/>
                    <a:pt x="176" y="207"/>
                    <a:pt x="176" y="207"/>
                  </a:cubicBezTo>
                  <a:cubicBezTo>
                    <a:pt x="175" y="206"/>
                    <a:pt x="174" y="205"/>
                    <a:pt x="174" y="204"/>
                  </a:cubicBezTo>
                  <a:cubicBezTo>
                    <a:pt x="166" y="197"/>
                    <a:pt x="158" y="190"/>
                    <a:pt x="150" y="184"/>
                  </a:cubicBezTo>
                  <a:cubicBezTo>
                    <a:pt x="147" y="181"/>
                    <a:pt x="144" y="179"/>
                    <a:pt x="142" y="177"/>
                  </a:cubicBezTo>
                  <a:cubicBezTo>
                    <a:pt x="141" y="176"/>
                    <a:pt x="140" y="174"/>
                    <a:pt x="140" y="173"/>
                  </a:cubicBezTo>
                  <a:close/>
                  <a:moveTo>
                    <a:pt x="176" y="208"/>
                  </a:moveTo>
                  <a:cubicBezTo>
                    <a:pt x="176" y="209"/>
                    <a:pt x="176" y="210"/>
                    <a:pt x="176" y="210"/>
                  </a:cubicBezTo>
                  <a:cubicBezTo>
                    <a:pt x="174" y="207"/>
                    <a:pt x="171" y="205"/>
                    <a:pt x="168" y="202"/>
                  </a:cubicBezTo>
                  <a:cubicBezTo>
                    <a:pt x="164" y="198"/>
                    <a:pt x="160" y="194"/>
                    <a:pt x="155" y="191"/>
                  </a:cubicBezTo>
                  <a:cubicBezTo>
                    <a:pt x="152" y="188"/>
                    <a:pt x="148" y="185"/>
                    <a:pt x="144" y="182"/>
                  </a:cubicBezTo>
                  <a:cubicBezTo>
                    <a:pt x="143" y="181"/>
                    <a:pt x="143" y="180"/>
                    <a:pt x="142" y="178"/>
                  </a:cubicBezTo>
                  <a:cubicBezTo>
                    <a:pt x="146" y="181"/>
                    <a:pt x="150" y="184"/>
                    <a:pt x="153" y="187"/>
                  </a:cubicBezTo>
                  <a:cubicBezTo>
                    <a:pt x="161" y="194"/>
                    <a:pt x="168" y="201"/>
                    <a:pt x="176" y="208"/>
                  </a:cubicBezTo>
                  <a:close/>
                  <a:moveTo>
                    <a:pt x="176" y="237"/>
                  </a:moveTo>
                  <a:cubicBezTo>
                    <a:pt x="175" y="235"/>
                    <a:pt x="173" y="234"/>
                    <a:pt x="171" y="232"/>
                  </a:cubicBezTo>
                  <a:cubicBezTo>
                    <a:pt x="168" y="229"/>
                    <a:pt x="165" y="226"/>
                    <a:pt x="162" y="223"/>
                  </a:cubicBezTo>
                  <a:cubicBezTo>
                    <a:pt x="155" y="216"/>
                    <a:pt x="148" y="211"/>
                    <a:pt x="140" y="205"/>
                  </a:cubicBezTo>
                  <a:cubicBezTo>
                    <a:pt x="134" y="200"/>
                    <a:pt x="128" y="195"/>
                    <a:pt x="121" y="190"/>
                  </a:cubicBezTo>
                  <a:cubicBezTo>
                    <a:pt x="125" y="193"/>
                    <a:pt x="130" y="196"/>
                    <a:pt x="134" y="199"/>
                  </a:cubicBezTo>
                  <a:cubicBezTo>
                    <a:pt x="142" y="205"/>
                    <a:pt x="151" y="211"/>
                    <a:pt x="159" y="217"/>
                  </a:cubicBezTo>
                  <a:cubicBezTo>
                    <a:pt x="162" y="221"/>
                    <a:pt x="167" y="224"/>
                    <a:pt x="170" y="227"/>
                  </a:cubicBezTo>
                  <a:cubicBezTo>
                    <a:pt x="172" y="229"/>
                    <a:pt x="174" y="231"/>
                    <a:pt x="177" y="233"/>
                  </a:cubicBezTo>
                  <a:cubicBezTo>
                    <a:pt x="177" y="234"/>
                    <a:pt x="176" y="235"/>
                    <a:pt x="176" y="237"/>
                  </a:cubicBezTo>
                  <a:close/>
                  <a:moveTo>
                    <a:pt x="176" y="239"/>
                  </a:moveTo>
                  <a:cubicBezTo>
                    <a:pt x="172" y="235"/>
                    <a:pt x="168" y="230"/>
                    <a:pt x="163" y="226"/>
                  </a:cubicBezTo>
                  <a:cubicBezTo>
                    <a:pt x="141" y="207"/>
                    <a:pt x="115" y="192"/>
                    <a:pt x="92" y="173"/>
                  </a:cubicBezTo>
                  <a:cubicBezTo>
                    <a:pt x="92" y="171"/>
                    <a:pt x="92" y="169"/>
                    <a:pt x="92" y="167"/>
                  </a:cubicBezTo>
                  <a:cubicBezTo>
                    <a:pt x="93" y="167"/>
                    <a:pt x="93" y="168"/>
                    <a:pt x="93" y="168"/>
                  </a:cubicBezTo>
                  <a:cubicBezTo>
                    <a:pt x="93" y="168"/>
                    <a:pt x="94" y="169"/>
                    <a:pt x="94" y="169"/>
                  </a:cubicBezTo>
                  <a:cubicBezTo>
                    <a:pt x="94" y="169"/>
                    <a:pt x="95" y="169"/>
                    <a:pt x="95" y="169"/>
                  </a:cubicBezTo>
                  <a:cubicBezTo>
                    <a:pt x="95" y="170"/>
                    <a:pt x="95" y="170"/>
                    <a:pt x="96" y="170"/>
                  </a:cubicBezTo>
                  <a:cubicBezTo>
                    <a:pt x="106" y="179"/>
                    <a:pt x="117" y="188"/>
                    <a:pt x="129" y="197"/>
                  </a:cubicBezTo>
                  <a:cubicBezTo>
                    <a:pt x="141" y="206"/>
                    <a:pt x="153" y="215"/>
                    <a:pt x="164" y="226"/>
                  </a:cubicBezTo>
                  <a:cubicBezTo>
                    <a:pt x="167" y="229"/>
                    <a:pt x="169" y="231"/>
                    <a:pt x="172" y="234"/>
                  </a:cubicBezTo>
                  <a:cubicBezTo>
                    <a:pt x="173" y="234"/>
                    <a:pt x="174" y="235"/>
                    <a:pt x="175" y="236"/>
                  </a:cubicBezTo>
                  <a:cubicBezTo>
                    <a:pt x="175" y="236"/>
                    <a:pt x="176" y="237"/>
                    <a:pt x="176" y="238"/>
                  </a:cubicBezTo>
                  <a:cubicBezTo>
                    <a:pt x="176" y="238"/>
                    <a:pt x="176" y="238"/>
                    <a:pt x="176" y="239"/>
                  </a:cubicBezTo>
                  <a:close/>
                  <a:moveTo>
                    <a:pt x="93" y="162"/>
                  </a:moveTo>
                  <a:cubicBezTo>
                    <a:pt x="95" y="163"/>
                    <a:pt x="96" y="163"/>
                    <a:pt x="98" y="163"/>
                  </a:cubicBezTo>
                  <a:cubicBezTo>
                    <a:pt x="98" y="163"/>
                    <a:pt x="99" y="163"/>
                    <a:pt x="99" y="163"/>
                  </a:cubicBezTo>
                  <a:cubicBezTo>
                    <a:pt x="105" y="169"/>
                    <a:pt x="112" y="174"/>
                    <a:pt x="119" y="179"/>
                  </a:cubicBezTo>
                  <a:cubicBezTo>
                    <a:pt x="120" y="180"/>
                    <a:pt x="121" y="181"/>
                    <a:pt x="122" y="182"/>
                  </a:cubicBezTo>
                  <a:cubicBezTo>
                    <a:pt x="123" y="182"/>
                    <a:pt x="124" y="183"/>
                    <a:pt x="125" y="184"/>
                  </a:cubicBezTo>
                  <a:cubicBezTo>
                    <a:pt x="130" y="188"/>
                    <a:pt x="135" y="191"/>
                    <a:pt x="139" y="195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47" y="200"/>
                    <a:pt x="154" y="206"/>
                    <a:pt x="161" y="212"/>
                  </a:cubicBezTo>
                  <a:cubicBezTo>
                    <a:pt x="163" y="213"/>
                    <a:pt x="165" y="215"/>
                    <a:pt x="167" y="217"/>
                  </a:cubicBezTo>
                  <a:cubicBezTo>
                    <a:pt x="168" y="219"/>
                    <a:pt x="170" y="221"/>
                    <a:pt x="171" y="222"/>
                  </a:cubicBezTo>
                  <a:cubicBezTo>
                    <a:pt x="172" y="224"/>
                    <a:pt x="174" y="225"/>
                    <a:pt x="175" y="226"/>
                  </a:cubicBezTo>
                  <a:cubicBezTo>
                    <a:pt x="175" y="227"/>
                    <a:pt x="176" y="228"/>
                    <a:pt x="177" y="228"/>
                  </a:cubicBezTo>
                  <a:cubicBezTo>
                    <a:pt x="177" y="228"/>
                    <a:pt x="177" y="228"/>
                    <a:pt x="177" y="229"/>
                  </a:cubicBezTo>
                  <a:cubicBezTo>
                    <a:pt x="176" y="228"/>
                    <a:pt x="176" y="228"/>
                    <a:pt x="175" y="227"/>
                  </a:cubicBezTo>
                  <a:cubicBezTo>
                    <a:pt x="162" y="216"/>
                    <a:pt x="150" y="204"/>
                    <a:pt x="136" y="194"/>
                  </a:cubicBezTo>
                  <a:cubicBezTo>
                    <a:pt x="135" y="193"/>
                    <a:pt x="133" y="192"/>
                    <a:pt x="132" y="192"/>
                  </a:cubicBezTo>
                  <a:cubicBezTo>
                    <a:pt x="126" y="187"/>
                    <a:pt x="121" y="183"/>
                    <a:pt x="115" y="178"/>
                  </a:cubicBezTo>
                  <a:cubicBezTo>
                    <a:pt x="109" y="173"/>
                    <a:pt x="102" y="168"/>
                    <a:pt x="95" y="163"/>
                  </a:cubicBezTo>
                  <a:cubicBezTo>
                    <a:pt x="95" y="163"/>
                    <a:pt x="95" y="163"/>
                    <a:pt x="95" y="163"/>
                  </a:cubicBezTo>
                  <a:cubicBezTo>
                    <a:pt x="95" y="163"/>
                    <a:pt x="94" y="163"/>
                    <a:pt x="94" y="163"/>
                  </a:cubicBezTo>
                  <a:cubicBezTo>
                    <a:pt x="93" y="162"/>
                    <a:pt x="93" y="163"/>
                    <a:pt x="94" y="163"/>
                  </a:cubicBezTo>
                  <a:cubicBezTo>
                    <a:pt x="94" y="163"/>
                    <a:pt x="94" y="164"/>
                    <a:pt x="95" y="164"/>
                  </a:cubicBezTo>
                  <a:cubicBezTo>
                    <a:pt x="95" y="164"/>
                    <a:pt x="95" y="165"/>
                    <a:pt x="96" y="165"/>
                  </a:cubicBezTo>
                  <a:cubicBezTo>
                    <a:pt x="98" y="166"/>
                    <a:pt x="99" y="167"/>
                    <a:pt x="100" y="168"/>
                  </a:cubicBezTo>
                  <a:cubicBezTo>
                    <a:pt x="102" y="169"/>
                    <a:pt x="104" y="171"/>
                    <a:pt x="105" y="172"/>
                  </a:cubicBezTo>
                  <a:cubicBezTo>
                    <a:pt x="109" y="175"/>
                    <a:pt x="112" y="178"/>
                    <a:pt x="115" y="180"/>
                  </a:cubicBezTo>
                  <a:cubicBezTo>
                    <a:pt x="120" y="184"/>
                    <a:pt x="125" y="187"/>
                    <a:pt x="129" y="190"/>
                  </a:cubicBezTo>
                  <a:cubicBezTo>
                    <a:pt x="141" y="199"/>
                    <a:pt x="153" y="208"/>
                    <a:pt x="164" y="218"/>
                  </a:cubicBezTo>
                  <a:cubicBezTo>
                    <a:pt x="167" y="221"/>
                    <a:pt x="169" y="224"/>
                    <a:pt x="172" y="227"/>
                  </a:cubicBezTo>
                  <a:cubicBezTo>
                    <a:pt x="173" y="228"/>
                    <a:pt x="174" y="229"/>
                    <a:pt x="175" y="231"/>
                  </a:cubicBezTo>
                  <a:cubicBezTo>
                    <a:pt x="176" y="231"/>
                    <a:pt x="176" y="231"/>
                    <a:pt x="177" y="232"/>
                  </a:cubicBezTo>
                  <a:cubicBezTo>
                    <a:pt x="177" y="232"/>
                    <a:pt x="177" y="232"/>
                    <a:pt x="177" y="232"/>
                  </a:cubicBezTo>
                  <a:cubicBezTo>
                    <a:pt x="176" y="232"/>
                    <a:pt x="176" y="232"/>
                    <a:pt x="176" y="231"/>
                  </a:cubicBezTo>
                  <a:cubicBezTo>
                    <a:pt x="170" y="227"/>
                    <a:pt x="165" y="222"/>
                    <a:pt x="159" y="217"/>
                  </a:cubicBezTo>
                  <a:cubicBezTo>
                    <a:pt x="148" y="207"/>
                    <a:pt x="135" y="199"/>
                    <a:pt x="123" y="191"/>
                  </a:cubicBezTo>
                  <a:cubicBezTo>
                    <a:pt x="117" y="186"/>
                    <a:pt x="110" y="180"/>
                    <a:pt x="103" y="175"/>
                  </a:cubicBezTo>
                  <a:cubicBezTo>
                    <a:pt x="102" y="173"/>
                    <a:pt x="100" y="172"/>
                    <a:pt x="98" y="171"/>
                  </a:cubicBezTo>
                  <a:cubicBezTo>
                    <a:pt x="97" y="170"/>
                    <a:pt x="97" y="170"/>
                    <a:pt x="96" y="170"/>
                  </a:cubicBezTo>
                  <a:cubicBezTo>
                    <a:pt x="95" y="169"/>
                    <a:pt x="94" y="167"/>
                    <a:pt x="92" y="166"/>
                  </a:cubicBezTo>
                  <a:cubicBezTo>
                    <a:pt x="93" y="165"/>
                    <a:pt x="93" y="164"/>
                    <a:pt x="93" y="163"/>
                  </a:cubicBezTo>
                  <a:cubicBezTo>
                    <a:pt x="93" y="163"/>
                    <a:pt x="93" y="163"/>
                    <a:pt x="93" y="162"/>
                  </a:cubicBezTo>
                  <a:close/>
                  <a:moveTo>
                    <a:pt x="113" y="177"/>
                  </a:moveTo>
                  <a:cubicBezTo>
                    <a:pt x="111" y="176"/>
                    <a:pt x="110" y="175"/>
                    <a:pt x="108" y="173"/>
                  </a:cubicBezTo>
                  <a:cubicBezTo>
                    <a:pt x="110" y="175"/>
                    <a:pt x="112" y="177"/>
                    <a:pt x="114" y="179"/>
                  </a:cubicBezTo>
                  <a:cubicBezTo>
                    <a:pt x="114" y="178"/>
                    <a:pt x="113" y="178"/>
                    <a:pt x="113" y="177"/>
                  </a:cubicBezTo>
                  <a:close/>
                  <a:moveTo>
                    <a:pt x="95" y="158"/>
                  </a:moveTo>
                  <a:cubicBezTo>
                    <a:pt x="95" y="158"/>
                    <a:pt x="96" y="158"/>
                    <a:pt x="97" y="158"/>
                  </a:cubicBezTo>
                  <a:cubicBezTo>
                    <a:pt x="97" y="158"/>
                    <a:pt x="97" y="158"/>
                    <a:pt x="98" y="158"/>
                  </a:cubicBezTo>
                  <a:cubicBezTo>
                    <a:pt x="98" y="159"/>
                    <a:pt x="98" y="159"/>
                    <a:pt x="98" y="160"/>
                  </a:cubicBezTo>
                  <a:cubicBezTo>
                    <a:pt x="97" y="160"/>
                    <a:pt x="96" y="160"/>
                    <a:pt x="95" y="160"/>
                  </a:cubicBezTo>
                  <a:cubicBezTo>
                    <a:pt x="95" y="159"/>
                    <a:pt x="95" y="159"/>
                    <a:pt x="95" y="159"/>
                  </a:cubicBezTo>
                  <a:cubicBezTo>
                    <a:pt x="95" y="159"/>
                    <a:pt x="95" y="158"/>
                    <a:pt x="95" y="158"/>
                  </a:cubicBezTo>
                  <a:close/>
                  <a:moveTo>
                    <a:pt x="101" y="159"/>
                  </a:moveTo>
                  <a:cubicBezTo>
                    <a:pt x="101" y="159"/>
                    <a:pt x="102" y="159"/>
                    <a:pt x="103" y="159"/>
                  </a:cubicBezTo>
                  <a:cubicBezTo>
                    <a:pt x="103" y="160"/>
                    <a:pt x="103" y="160"/>
                    <a:pt x="103" y="161"/>
                  </a:cubicBezTo>
                  <a:cubicBezTo>
                    <a:pt x="102" y="161"/>
                    <a:pt x="101" y="161"/>
                    <a:pt x="101" y="161"/>
                  </a:cubicBezTo>
                  <a:cubicBezTo>
                    <a:pt x="101" y="160"/>
                    <a:pt x="101" y="160"/>
                    <a:pt x="101" y="159"/>
                  </a:cubicBezTo>
                  <a:cubicBezTo>
                    <a:pt x="101" y="159"/>
                    <a:pt x="101" y="159"/>
                    <a:pt x="101" y="159"/>
                  </a:cubicBezTo>
                  <a:close/>
                  <a:moveTo>
                    <a:pt x="106" y="160"/>
                  </a:moveTo>
                  <a:cubicBezTo>
                    <a:pt x="107" y="160"/>
                    <a:pt x="108" y="160"/>
                    <a:pt x="109" y="161"/>
                  </a:cubicBezTo>
                  <a:cubicBezTo>
                    <a:pt x="109" y="161"/>
                    <a:pt x="109" y="161"/>
                    <a:pt x="109" y="162"/>
                  </a:cubicBezTo>
                  <a:cubicBezTo>
                    <a:pt x="108" y="162"/>
                    <a:pt x="107" y="161"/>
                    <a:pt x="106" y="161"/>
                  </a:cubicBezTo>
                  <a:cubicBezTo>
                    <a:pt x="106" y="161"/>
                    <a:pt x="106" y="160"/>
                    <a:pt x="106" y="160"/>
                  </a:cubicBezTo>
                  <a:close/>
                  <a:moveTo>
                    <a:pt x="112" y="161"/>
                  </a:moveTo>
                  <a:cubicBezTo>
                    <a:pt x="113" y="162"/>
                    <a:pt x="115" y="162"/>
                    <a:pt x="116" y="162"/>
                  </a:cubicBezTo>
                  <a:cubicBezTo>
                    <a:pt x="116" y="163"/>
                    <a:pt x="116" y="163"/>
                    <a:pt x="116" y="163"/>
                  </a:cubicBezTo>
                  <a:cubicBezTo>
                    <a:pt x="115" y="163"/>
                    <a:pt x="113" y="163"/>
                    <a:pt x="112" y="162"/>
                  </a:cubicBezTo>
                  <a:cubicBezTo>
                    <a:pt x="112" y="162"/>
                    <a:pt x="112" y="162"/>
                    <a:pt x="112" y="161"/>
                  </a:cubicBezTo>
                  <a:close/>
                  <a:moveTo>
                    <a:pt x="119" y="163"/>
                  </a:moveTo>
                  <a:cubicBezTo>
                    <a:pt x="122" y="164"/>
                    <a:pt x="126" y="165"/>
                    <a:pt x="129" y="166"/>
                  </a:cubicBezTo>
                  <a:cubicBezTo>
                    <a:pt x="126" y="165"/>
                    <a:pt x="122" y="164"/>
                    <a:pt x="119" y="164"/>
                  </a:cubicBezTo>
                  <a:cubicBezTo>
                    <a:pt x="119" y="164"/>
                    <a:pt x="119" y="163"/>
                    <a:pt x="119" y="163"/>
                  </a:cubicBezTo>
                  <a:close/>
                  <a:moveTo>
                    <a:pt x="174" y="189"/>
                  </a:moveTo>
                  <a:cubicBezTo>
                    <a:pt x="174" y="190"/>
                    <a:pt x="175" y="190"/>
                    <a:pt x="176" y="191"/>
                  </a:cubicBezTo>
                  <a:cubicBezTo>
                    <a:pt x="176" y="191"/>
                    <a:pt x="176" y="191"/>
                    <a:pt x="176" y="191"/>
                  </a:cubicBezTo>
                  <a:cubicBezTo>
                    <a:pt x="175" y="191"/>
                    <a:pt x="174" y="190"/>
                    <a:pt x="174" y="189"/>
                  </a:cubicBezTo>
                  <a:close/>
                  <a:moveTo>
                    <a:pt x="176" y="205"/>
                  </a:moveTo>
                  <a:cubicBezTo>
                    <a:pt x="175" y="203"/>
                    <a:pt x="173" y="202"/>
                    <a:pt x="171" y="200"/>
                  </a:cubicBezTo>
                  <a:cubicBezTo>
                    <a:pt x="168" y="197"/>
                    <a:pt x="165" y="194"/>
                    <a:pt x="161" y="191"/>
                  </a:cubicBezTo>
                  <a:cubicBezTo>
                    <a:pt x="155" y="186"/>
                    <a:pt x="148" y="180"/>
                    <a:pt x="141" y="174"/>
                  </a:cubicBezTo>
                  <a:cubicBezTo>
                    <a:pt x="142" y="174"/>
                    <a:pt x="142" y="174"/>
                    <a:pt x="142" y="174"/>
                  </a:cubicBezTo>
                  <a:cubicBezTo>
                    <a:pt x="143" y="175"/>
                    <a:pt x="144" y="175"/>
                    <a:pt x="145" y="175"/>
                  </a:cubicBezTo>
                  <a:cubicBezTo>
                    <a:pt x="146" y="176"/>
                    <a:pt x="147" y="177"/>
                    <a:pt x="149" y="179"/>
                  </a:cubicBezTo>
                  <a:cubicBezTo>
                    <a:pt x="152" y="181"/>
                    <a:pt x="155" y="184"/>
                    <a:pt x="158" y="186"/>
                  </a:cubicBezTo>
                  <a:cubicBezTo>
                    <a:pt x="163" y="189"/>
                    <a:pt x="167" y="192"/>
                    <a:pt x="170" y="196"/>
                  </a:cubicBezTo>
                  <a:cubicBezTo>
                    <a:pt x="172" y="198"/>
                    <a:pt x="174" y="200"/>
                    <a:pt x="176" y="201"/>
                  </a:cubicBezTo>
                  <a:cubicBezTo>
                    <a:pt x="176" y="203"/>
                    <a:pt x="176" y="204"/>
                    <a:pt x="176" y="205"/>
                  </a:cubicBezTo>
                  <a:close/>
                  <a:moveTo>
                    <a:pt x="176" y="240"/>
                  </a:moveTo>
                  <a:cubicBezTo>
                    <a:pt x="176" y="240"/>
                    <a:pt x="176" y="241"/>
                    <a:pt x="176" y="242"/>
                  </a:cubicBezTo>
                  <a:cubicBezTo>
                    <a:pt x="169" y="237"/>
                    <a:pt x="163" y="231"/>
                    <a:pt x="156" y="225"/>
                  </a:cubicBezTo>
                  <a:cubicBezTo>
                    <a:pt x="149" y="220"/>
                    <a:pt x="143" y="215"/>
                    <a:pt x="136" y="210"/>
                  </a:cubicBezTo>
                  <a:cubicBezTo>
                    <a:pt x="128" y="204"/>
                    <a:pt x="120" y="198"/>
                    <a:pt x="112" y="193"/>
                  </a:cubicBezTo>
                  <a:cubicBezTo>
                    <a:pt x="108" y="190"/>
                    <a:pt x="104" y="187"/>
                    <a:pt x="100" y="184"/>
                  </a:cubicBezTo>
                  <a:cubicBezTo>
                    <a:pt x="97" y="181"/>
                    <a:pt x="94" y="180"/>
                    <a:pt x="92" y="178"/>
                  </a:cubicBezTo>
                  <a:cubicBezTo>
                    <a:pt x="92" y="176"/>
                    <a:pt x="92" y="175"/>
                    <a:pt x="92" y="173"/>
                  </a:cubicBezTo>
                  <a:cubicBezTo>
                    <a:pt x="107" y="186"/>
                    <a:pt x="123" y="197"/>
                    <a:pt x="139" y="208"/>
                  </a:cubicBezTo>
                  <a:cubicBezTo>
                    <a:pt x="147" y="214"/>
                    <a:pt x="156" y="221"/>
                    <a:pt x="164" y="228"/>
                  </a:cubicBezTo>
                  <a:cubicBezTo>
                    <a:pt x="167" y="230"/>
                    <a:pt x="170" y="233"/>
                    <a:pt x="172" y="236"/>
                  </a:cubicBezTo>
                  <a:cubicBezTo>
                    <a:pt x="174" y="237"/>
                    <a:pt x="175" y="239"/>
                    <a:pt x="176" y="240"/>
                  </a:cubicBezTo>
                  <a:close/>
                  <a:moveTo>
                    <a:pt x="176" y="262"/>
                  </a:moveTo>
                  <a:cubicBezTo>
                    <a:pt x="175" y="263"/>
                    <a:pt x="175" y="264"/>
                    <a:pt x="175" y="265"/>
                  </a:cubicBezTo>
                  <a:cubicBezTo>
                    <a:pt x="170" y="260"/>
                    <a:pt x="163" y="255"/>
                    <a:pt x="157" y="251"/>
                  </a:cubicBezTo>
                  <a:cubicBezTo>
                    <a:pt x="150" y="245"/>
                    <a:pt x="143" y="240"/>
                    <a:pt x="136" y="235"/>
                  </a:cubicBezTo>
                  <a:cubicBezTo>
                    <a:pt x="122" y="224"/>
                    <a:pt x="107" y="214"/>
                    <a:pt x="95" y="201"/>
                  </a:cubicBezTo>
                  <a:cubicBezTo>
                    <a:pt x="106" y="213"/>
                    <a:pt x="122" y="223"/>
                    <a:pt x="136" y="233"/>
                  </a:cubicBezTo>
                  <a:cubicBezTo>
                    <a:pt x="143" y="238"/>
                    <a:pt x="151" y="243"/>
                    <a:pt x="158" y="248"/>
                  </a:cubicBezTo>
                  <a:cubicBezTo>
                    <a:pt x="162" y="251"/>
                    <a:pt x="167" y="254"/>
                    <a:pt x="170" y="258"/>
                  </a:cubicBezTo>
                  <a:cubicBezTo>
                    <a:pt x="172" y="259"/>
                    <a:pt x="174" y="261"/>
                    <a:pt x="176" y="262"/>
                  </a:cubicBezTo>
                  <a:close/>
                  <a:moveTo>
                    <a:pt x="175" y="273"/>
                  </a:moveTo>
                  <a:cubicBezTo>
                    <a:pt x="175" y="274"/>
                    <a:pt x="175" y="275"/>
                    <a:pt x="175" y="276"/>
                  </a:cubicBezTo>
                  <a:cubicBezTo>
                    <a:pt x="163" y="263"/>
                    <a:pt x="149" y="253"/>
                    <a:pt x="135" y="243"/>
                  </a:cubicBezTo>
                  <a:cubicBezTo>
                    <a:pt x="133" y="242"/>
                    <a:pt x="132" y="241"/>
                    <a:pt x="130" y="240"/>
                  </a:cubicBezTo>
                  <a:cubicBezTo>
                    <a:pt x="131" y="241"/>
                    <a:pt x="133" y="242"/>
                    <a:pt x="135" y="243"/>
                  </a:cubicBezTo>
                  <a:cubicBezTo>
                    <a:pt x="143" y="248"/>
                    <a:pt x="150" y="253"/>
                    <a:pt x="158" y="259"/>
                  </a:cubicBezTo>
                  <a:cubicBezTo>
                    <a:pt x="164" y="263"/>
                    <a:pt x="169" y="269"/>
                    <a:pt x="175" y="273"/>
                  </a:cubicBezTo>
                  <a:close/>
                  <a:moveTo>
                    <a:pt x="172" y="303"/>
                  </a:moveTo>
                  <a:cubicBezTo>
                    <a:pt x="172" y="303"/>
                    <a:pt x="172" y="303"/>
                    <a:pt x="172" y="303"/>
                  </a:cubicBezTo>
                  <a:cubicBezTo>
                    <a:pt x="171" y="303"/>
                    <a:pt x="171" y="303"/>
                    <a:pt x="170" y="304"/>
                  </a:cubicBezTo>
                  <a:cubicBezTo>
                    <a:pt x="167" y="300"/>
                    <a:pt x="163" y="296"/>
                    <a:pt x="158" y="293"/>
                  </a:cubicBezTo>
                  <a:cubicBezTo>
                    <a:pt x="159" y="293"/>
                    <a:pt x="159" y="293"/>
                    <a:pt x="159" y="293"/>
                  </a:cubicBezTo>
                  <a:cubicBezTo>
                    <a:pt x="162" y="295"/>
                    <a:pt x="165" y="298"/>
                    <a:pt x="168" y="300"/>
                  </a:cubicBezTo>
                  <a:cubicBezTo>
                    <a:pt x="169" y="301"/>
                    <a:pt x="170" y="302"/>
                    <a:pt x="172" y="303"/>
                  </a:cubicBezTo>
                  <a:close/>
                  <a:moveTo>
                    <a:pt x="169" y="305"/>
                  </a:moveTo>
                  <a:cubicBezTo>
                    <a:pt x="168" y="305"/>
                    <a:pt x="168" y="305"/>
                    <a:pt x="167" y="305"/>
                  </a:cubicBezTo>
                  <a:cubicBezTo>
                    <a:pt x="167" y="305"/>
                    <a:pt x="167" y="305"/>
                    <a:pt x="166" y="305"/>
                  </a:cubicBezTo>
                  <a:cubicBezTo>
                    <a:pt x="157" y="295"/>
                    <a:pt x="144" y="288"/>
                    <a:pt x="133" y="280"/>
                  </a:cubicBezTo>
                  <a:cubicBezTo>
                    <a:pt x="127" y="276"/>
                    <a:pt x="121" y="271"/>
                    <a:pt x="114" y="267"/>
                  </a:cubicBezTo>
                  <a:cubicBezTo>
                    <a:pt x="111" y="264"/>
                    <a:pt x="108" y="262"/>
                    <a:pt x="105" y="260"/>
                  </a:cubicBezTo>
                  <a:cubicBezTo>
                    <a:pt x="102" y="258"/>
                    <a:pt x="101" y="256"/>
                    <a:pt x="98" y="255"/>
                  </a:cubicBezTo>
                  <a:cubicBezTo>
                    <a:pt x="98" y="253"/>
                    <a:pt x="98" y="251"/>
                    <a:pt x="98" y="249"/>
                  </a:cubicBezTo>
                  <a:cubicBezTo>
                    <a:pt x="103" y="254"/>
                    <a:pt x="109" y="257"/>
                    <a:pt x="114" y="261"/>
                  </a:cubicBezTo>
                  <a:cubicBezTo>
                    <a:pt x="120" y="267"/>
                    <a:pt x="126" y="272"/>
                    <a:pt x="133" y="277"/>
                  </a:cubicBezTo>
                  <a:cubicBezTo>
                    <a:pt x="140" y="283"/>
                    <a:pt x="147" y="288"/>
                    <a:pt x="153" y="294"/>
                  </a:cubicBezTo>
                  <a:cubicBezTo>
                    <a:pt x="158" y="297"/>
                    <a:pt x="163" y="301"/>
                    <a:pt x="169" y="305"/>
                  </a:cubicBezTo>
                  <a:close/>
                  <a:moveTo>
                    <a:pt x="165" y="306"/>
                  </a:moveTo>
                  <a:cubicBezTo>
                    <a:pt x="164" y="307"/>
                    <a:pt x="163" y="307"/>
                    <a:pt x="162" y="308"/>
                  </a:cubicBezTo>
                  <a:cubicBezTo>
                    <a:pt x="162" y="308"/>
                    <a:pt x="161" y="308"/>
                    <a:pt x="161" y="308"/>
                  </a:cubicBezTo>
                  <a:cubicBezTo>
                    <a:pt x="157" y="304"/>
                    <a:pt x="152" y="302"/>
                    <a:pt x="147" y="298"/>
                  </a:cubicBezTo>
                  <a:cubicBezTo>
                    <a:pt x="142" y="294"/>
                    <a:pt x="135" y="290"/>
                    <a:pt x="129" y="286"/>
                  </a:cubicBezTo>
                  <a:cubicBezTo>
                    <a:pt x="124" y="283"/>
                    <a:pt x="118" y="278"/>
                    <a:pt x="112" y="275"/>
                  </a:cubicBezTo>
                  <a:cubicBezTo>
                    <a:pt x="109" y="273"/>
                    <a:pt x="107" y="271"/>
                    <a:pt x="104" y="269"/>
                  </a:cubicBezTo>
                  <a:cubicBezTo>
                    <a:pt x="103" y="268"/>
                    <a:pt x="102" y="267"/>
                    <a:pt x="101" y="266"/>
                  </a:cubicBezTo>
                  <a:cubicBezTo>
                    <a:pt x="98" y="262"/>
                    <a:pt x="100" y="264"/>
                    <a:pt x="101" y="265"/>
                  </a:cubicBezTo>
                  <a:cubicBezTo>
                    <a:pt x="107" y="269"/>
                    <a:pt x="112" y="274"/>
                    <a:pt x="118" y="278"/>
                  </a:cubicBezTo>
                  <a:cubicBezTo>
                    <a:pt x="123" y="282"/>
                    <a:pt x="130" y="285"/>
                    <a:pt x="136" y="289"/>
                  </a:cubicBezTo>
                  <a:cubicBezTo>
                    <a:pt x="142" y="293"/>
                    <a:pt x="148" y="296"/>
                    <a:pt x="154" y="300"/>
                  </a:cubicBezTo>
                  <a:cubicBezTo>
                    <a:pt x="157" y="302"/>
                    <a:pt x="161" y="305"/>
                    <a:pt x="165" y="306"/>
                  </a:cubicBezTo>
                  <a:close/>
                  <a:moveTo>
                    <a:pt x="161" y="308"/>
                  </a:moveTo>
                  <a:cubicBezTo>
                    <a:pt x="159" y="309"/>
                    <a:pt x="158" y="309"/>
                    <a:pt x="156" y="310"/>
                  </a:cubicBezTo>
                  <a:cubicBezTo>
                    <a:pt x="146" y="303"/>
                    <a:pt x="137" y="296"/>
                    <a:pt x="127" y="290"/>
                  </a:cubicBezTo>
                  <a:cubicBezTo>
                    <a:pt x="121" y="286"/>
                    <a:pt x="116" y="283"/>
                    <a:pt x="111" y="279"/>
                  </a:cubicBezTo>
                  <a:cubicBezTo>
                    <a:pt x="117" y="283"/>
                    <a:pt x="122" y="286"/>
                    <a:pt x="128" y="289"/>
                  </a:cubicBezTo>
                  <a:cubicBezTo>
                    <a:pt x="139" y="295"/>
                    <a:pt x="150" y="302"/>
                    <a:pt x="161" y="308"/>
                  </a:cubicBezTo>
                  <a:close/>
                  <a:moveTo>
                    <a:pt x="155" y="310"/>
                  </a:moveTo>
                  <a:cubicBezTo>
                    <a:pt x="154" y="311"/>
                    <a:pt x="152" y="311"/>
                    <a:pt x="151" y="312"/>
                  </a:cubicBezTo>
                  <a:cubicBezTo>
                    <a:pt x="150" y="311"/>
                    <a:pt x="149" y="311"/>
                    <a:pt x="149" y="310"/>
                  </a:cubicBezTo>
                  <a:cubicBezTo>
                    <a:pt x="149" y="310"/>
                    <a:pt x="149" y="310"/>
                    <a:pt x="148" y="310"/>
                  </a:cubicBezTo>
                  <a:cubicBezTo>
                    <a:pt x="138" y="301"/>
                    <a:pt x="126" y="293"/>
                    <a:pt x="115" y="285"/>
                  </a:cubicBezTo>
                  <a:cubicBezTo>
                    <a:pt x="112" y="284"/>
                    <a:pt x="109" y="282"/>
                    <a:pt x="106" y="280"/>
                  </a:cubicBezTo>
                  <a:cubicBezTo>
                    <a:pt x="110" y="283"/>
                    <a:pt x="115" y="286"/>
                    <a:pt x="119" y="288"/>
                  </a:cubicBezTo>
                  <a:cubicBezTo>
                    <a:pt x="131" y="296"/>
                    <a:pt x="143" y="303"/>
                    <a:pt x="155" y="310"/>
                  </a:cubicBezTo>
                  <a:close/>
                  <a:moveTo>
                    <a:pt x="150" y="312"/>
                  </a:moveTo>
                  <a:cubicBezTo>
                    <a:pt x="148" y="312"/>
                    <a:pt x="147" y="313"/>
                    <a:pt x="145" y="313"/>
                  </a:cubicBezTo>
                  <a:cubicBezTo>
                    <a:pt x="145" y="313"/>
                    <a:pt x="145" y="313"/>
                    <a:pt x="145" y="313"/>
                  </a:cubicBezTo>
                  <a:cubicBezTo>
                    <a:pt x="144" y="312"/>
                    <a:pt x="143" y="312"/>
                    <a:pt x="143" y="311"/>
                  </a:cubicBezTo>
                  <a:cubicBezTo>
                    <a:pt x="142" y="310"/>
                    <a:pt x="142" y="310"/>
                    <a:pt x="141" y="310"/>
                  </a:cubicBezTo>
                  <a:cubicBezTo>
                    <a:pt x="141" y="309"/>
                    <a:pt x="141" y="309"/>
                    <a:pt x="140" y="309"/>
                  </a:cubicBezTo>
                  <a:cubicBezTo>
                    <a:pt x="138" y="307"/>
                    <a:pt x="136" y="305"/>
                    <a:pt x="134" y="303"/>
                  </a:cubicBezTo>
                  <a:cubicBezTo>
                    <a:pt x="128" y="299"/>
                    <a:pt x="123" y="295"/>
                    <a:pt x="118" y="292"/>
                  </a:cubicBezTo>
                  <a:cubicBezTo>
                    <a:pt x="114" y="289"/>
                    <a:pt x="109" y="287"/>
                    <a:pt x="105" y="284"/>
                  </a:cubicBezTo>
                  <a:cubicBezTo>
                    <a:pt x="108" y="285"/>
                    <a:pt x="110" y="287"/>
                    <a:pt x="112" y="288"/>
                  </a:cubicBezTo>
                  <a:cubicBezTo>
                    <a:pt x="119" y="292"/>
                    <a:pt x="125" y="296"/>
                    <a:pt x="132" y="300"/>
                  </a:cubicBezTo>
                  <a:cubicBezTo>
                    <a:pt x="135" y="302"/>
                    <a:pt x="138" y="304"/>
                    <a:pt x="141" y="306"/>
                  </a:cubicBezTo>
                  <a:cubicBezTo>
                    <a:pt x="143" y="307"/>
                    <a:pt x="144" y="308"/>
                    <a:pt x="146" y="309"/>
                  </a:cubicBezTo>
                  <a:cubicBezTo>
                    <a:pt x="146" y="309"/>
                    <a:pt x="146" y="310"/>
                    <a:pt x="147" y="310"/>
                  </a:cubicBezTo>
                  <a:cubicBezTo>
                    <a:pt x="148" y="311"/>
                    <a:pt x="149" y="311"/>
                    <a:pt x="150" y="312"/>
                  </a:cubicBezTo>
                  <a:close/>
                  <a:moveTo>
                    <a:pt x="144" y="313"/>
                  </a:moveTo>
                  <a:cubicBezTo>
                    <a:pt x="143" y="313"/>
                    <a:pt x="142" y="313"/>
                    <a:pt x="141" y="314"/>
                  </a:cubicBezTo>
                  <a:cubicBezTo>
                    <a:pt x="141" y="314"/>
                    <a:pt x="141" y="313"/>
                    <a:pt x="141" y="313"/>
                  </a:cubicBezTo>
                  <a:cubicBezTo>
                    <a:pt x="137" y="310"/>
                    <a:pt x="134" y="307"/>
                    <a:pt x="130" y="304"/>
                  </a:cubicBezTo>
                  <a:cubicBezTo>
                    <a:pt x="125" y="300"/>
                    <a:pt x="120" y="297"/>
                    <a:pt x="114" y="294"/>
                  </a:cubicBezTo>
                  <a:cubicBezTo>
                    <a:pt x="112" y="292"/>
                    <a:pt x="109" y="291"/>
                    <a:pt x="106" y="289"/>
                  </a:cubicBezTo>
                  <a:cubicBezTo>
                    <a:pt x="106" y="288"/>
                    <a:pt x="105" y="288"/>
                    <a:pt x="105" y="287"/>
                  </a:cubicBezTo>
                  <a:cubicBezTo>
                    <a:pt x="109" y="290"/>
                    <a:pt x="115" y="293"/>
                    <a:pt x="120" y="296"/>
                  </a:cubicBezTo>
                  <a:cubicBezTo>
                    <a:pt x="126" y="300"/>
                    <a:pt x="132" y="304"/>
                    <a:pt x="137" y="308"/>
                  </a:cubicBezTo>
                  <a:cubicBezTo>
                    <a:pt x="139" y="309"/>
                    <a:pt x="141" y="311"/>
                    <a:pt x="143" y="312"/>
                  </a:cubicBezTo>
                  <a:cubicBezTo>
                    <a:pt x="143" y="312"/>
                    <a:pt x="143" y="312"/>
                    <a:pt x="143" y="312"/>
                  </a:cubicBezTo>
                  <a:cubicBezTo>
                    <a:pt x="143" y="312"/>
                    <a:pt x="144" y="313"/>
                    <a:pt x="144" y="313"/>
                  </a:cubicBezTo>
                  <a:close/>
                  <a:moveTo>
                    <a:pt x="140" y="314"/>
                  </a:moveTo>
                  <a:cubicBezTo>
                    <a:pt x="139" y="314"/>
                    <a:pt x="138" y="314"/>
                    <a:pt x="137" y="314"/>
                  </a:cubicBezTo>
                  <a:cubicBezTo>
                    <a:pt x="131" y="309"/>
                    <a:pt x="125" y="305"/>
                    <a:pt x="118" y="300"/>
                  </a:cubicBezTo>
                  <a:cubicBezTo>
                    <a:pt x="117" y="299"/>
                    <a:pt x="116" y="298"/>
                    <a:pt x="114" y="297"/>
                  </a:cubicBezTo>
                  <a:cubicBezTo>
                    <a:pt x="122" y="302"/>
                    <a:pt x="130" y="307"/>
                    <a:pt x="138" y="312"/>
                  </a:cubicBezTo>
                  <a:cubicBezTo>
                    <a:pt x="138" y="313"/>
                    <a:pt x="139" y="313"/>
                    <a:pt x="139" y="313"/>
                  </a:cubicBezTo>
                  <a:cubicBezTo>
                    <a:pt x="139" y="313"/>
                    <a:pt x="140" y="313"/>
                    <a:pt x="140" y="314"/>
                  </a:cubicBezTo>
                  <a:close/>
                  <a:moveTo>
                    <a:pt x="135" y="314"/>
                  </a:moveTo>
                  <a:cubicBezTo>
                    <a:pt x="134" y="315"/>
                    <a:pt x="133" y="315"/>
                    <a:pt x="132" y="315"/>
                  </a:cubicBezTo>
                  <a:cubicBezTo>
                    <a:pt x="127" y="311"/>
                    <a:pt x="122" y="307"/>
                    <a:pt x="117" y="304"/>
                  </a:cubicBezTo>
                  <a:cubicBezTo>
                    <a:pt x="114" y="302"/>
                    <a:pt x="111" y="300"/>
                    <a:pt x="109" y="298"/>
                  </a:cubicBezTo>
                  <a:cubicBezTo>
                    <a:pt x="107" y="297"/>
                    <a:pt x="105" y="296"/>
                    <a:pt x="104" y="294"/>
                  </a:cubicBezTo>
                  <a:cubicBezTo>
                    <a:pt x="104" y="294"/>
                    <a:pt x="103" y="294"/>
                    <a:pt x="103" y="294"/>
                  </a:cubicBezTo>
                  <a:cubicBezTo>
                    <a:pt x="103" y="294"/>
                    <a:pt x="104" y="294"/>
                    <a:pt x="104" y="295"/>
                  </a:cubicBezTo>
                  <a:cubicBezTo>
                    <a:pt x="110" y="298"/>
                    <a:pt x="116" y="302"/>
                    <a:pt x="122" y="305"/>
                  </a:cubicBezTo>
                  <a:cubicBezTo>
                    <a:pt x="127" y="308"/>
                    <a:pt x="131" y="312"/>
                    <a:pt x="135" y="314"/>
                  </a:cubicBezTo>
                  <a:close/>
                  <a:moveTo>
                    <a:pt x="130" y="315"/>
                  </a:moveTo>
                  <a:cubicBezTo>
                    <a:pt x="129" y="315"/>
                    <a:pt x="127" y="315"/>
                    <a:pt x="126" y="315"/>
                  </a:cubicBezTo>
                  <a:cubicBezTo>
                    <a:pt x="118" y="308"/>
                    <a:pt x="109" y="304"/>
                    <a:pt x="102" y="296"/>
                  </a:cubicBezTo>
                  <a:cubicBezTo>
                    <a:pt x="105" y="300"/>
                    <a:pt x="112" y="303"/>
                    <a:pt x="116" y="306"/>
                  </a:cubicBezTo>
                  <a:cubicBezTo>
                    <a:pt x="121" y="309"/>
                    <a:pt x="126" y="312"/>
                    <a:pt x="130" y="315"/>
                  </a:cubicBezTo>
                  <a:close/>
                  <a:moveTo>
                    <a:pt x="124" y="315"/>
                  </a:moveTo>
                  <a:cubicBezTo>
                    <a:pt x="123" y="315"/>
                    <a:pt x="121" y="315"/>
                    <a:pt x="120" y="315"/>
                  </a:cubicBezTo>
                  <a:cubicBezTo>
                    <a:pt x="120" y="315"/>
                    <a:pt x="120" y="315"/>
                    <a:pt x="120" y="315"/>
                  </a:cubicBezTo>
                  <a:cubicBezTo>
                    <a:pt x="118" y="313"/>
                    <a:pt x="115" y="311"/>
                    <a:pt x="112" y="308"/>
                  </a:cubicBezTo>
                  <a:cubicBezTo>
                    <a:pt x="110" y="307"/>
                    <a:pt x="108" y="305"/>
                    <a:pt x="106" y="304"/>
                  </a:cubicBezTo>
                  <a:cubicBezTo>
                    <a:pt x="105" y="303"/>
                    <a:pt x="105" y="303"/>
                    <a:pt x="104" y="303"/>
                  </a:cubicBezTo>
                  <a:cubicBezTo>
                    <a:pt x="104" y="303"/>
                    <a:pt x="104" y="303"/>
                    <a:pt x="105" y="303"/>
                  </a:cubicBezTo>
                  <a:cubicBezTo>
                    <a:pt x="109" y="305"/>
                    <a:pt x="113" y="307"/>
                    <a:pt x="116" y="310"/>
                  </a:cubicBezTo>
                  <a:cubicBezTo>
                    <a:pt x="119" y="312"/>
                    <a:pt x="121" y="314"/>
                    <a:pt x="124" y="315"/>
                  </a:cubicBezTo>
                  <a:close/>
                  <a:moveTo>
                    <a:pt x="118" y="315"/>
                  </a:moveTo>
                  <a:cubicBezTo>
                    <a:pt x="115" y="315"/>
                    <a:pt x="112" y="315"/>
                    <a:pt x="109" y="315"/>
                  </a:cubicBezTo>
                  <a:cubicBezTo>
                    <a:pt x="109" y="315"/>
                    <a:pt x="109" y="315"/>
                    <a:pt x="109" y="315"/>
                  </a:cubicBezTo>
                  <a:cubicBezTo>
                    <a:pt x="108" y="314"/>
                    <a:pt x="108" y="313"/>
                    <a:pt x="107" y="313"/>
                  </a:cubicBezTo>
                  <a:cubicBezTo>
                    <a:pt x="106" y="312"/>
                    <a:pt x="102" y="309"/>
                    <a:pt x="105" y="310"/>
                  </a:cubicBezTo>
                  <a:cubicBezTo>
                    <a:pt x="107" y="312"/>
                    <a:pt x="110" y="314"/>
                    <a:pt x="113" y="315"/>
                  </a:cubicBezTo>
                  <a:cubicBezTo>
                    <a:pt x="113" y="315"/>
                    <a:pt x="114" y="315"/>
                    <a:pt x="113" y="315"/>
                  </a:cubicBezTo>
                  <a:cubicBezTo>
                    <a:pt x="112" y="312"/>
                    <a:pt x="110" y="311"/>
                    <a:pt x="108" y="309"/>
                  </a:cubicBezTo>
                  <a:cubicBezTo>
                    <a:pt x="107" y="308"/>
                    <a:pt x="106" y="308"/>
                    <a:pt x="106" y="307"/>
                  </a:cubicBezTo>
                  <a:cubicBezTo>
                    <a:pt x="108" y="309"/>
                    <a:pt x="111" y="311"/>
                    <a:pt x="114" y="313"/>
                  </a:cubicBezTo>
                  <a:cubicBezTo>
                    <a:pt x="115" y="314"/>
                    <a:pt x="117" y="315"/>
                    <a:pt x="118" y="315"/>
                  </a:cubicBezTo>
                  <a:close/>
                  <a:moveTo>
                    <a:pt x="107" y="315"/>
                  </a:moveTo>
                  <a:cubicBezTo>
                    <a:pt x="106" y="315"/>
                    <a:pt x="106" y="315"/>
                    <a:pt x="106" y="315"/>
                  </a:cubicBezTo>
                  <a:cubicBezTo>
                    <a:pt x="105" y="315"/>
                    <a:pt x="104" y="315"/>
                    <a:pt x="104" y="315"/>
                  </a:cubicBezTo>
                  <a:cubicBezTo>
                    <a:pt x="104" y="315"/>
                    <a:pt x="104" y="315"/>
                    <a:pt x="104" y="315"/>
                  </a:cubicBezTo>
                  <a:cubicBezTo>
                    <a:pt x="104" y="315"/>
                    <a:pt x="104" y="314"/>
                    <a:pt x="104" y="314"/>
                  </a:cubicBezTo>
                  <a:cubicBezTo>
                    <a:pt x="104" y="314"/>
                    <a:pt x="106" y="315"/>
                    <a:pt x="106" y="315"/>
                  </a:cubicBezTo>
                  <a:cubicBezTo>
                    <a:pt x="106" y="315"/>
                    <a:pt x="107" y="315"/>
                    <a:pt x="107" y="315"/>
                  </a:cubicBezTo>
                  <a:close/>
                  <a:moveTo>
                    <a:pt x="101" y="315"/>
                  </a:moveTo>
                  <a:cubicBezTo>
                    <a:pt x="93" y="314"/>
                    <a:pt x="86" y="313"/>
                    <a:pt x="78" y="312"/>
                  </a:cubicBezTo>
                  <a:cubicBezTo>
                    <a:pt x="78" y="312"/>
                    <a:pt x="78" y="312"/>
                    <a:pt x="78" y="311"/>
                  </a:cubicBezTo>
                  <a:cubicBezTo>
                    <a:pt x="76" y="299"/>
                    <a:pt x="74" y="285"/>
                    <a:pt x="73" y="272"/>
                  </a:cubicBezTo>
                  <a:cubicBezTo>
                    <a:pt x="71" y="259"/>
                    <a:pt x="70" y="246"/>
                    <a:pt x="70" y="233"/>
                  </a:cubicBezTo>
                  <a:cubicBezTo>
                    <a:pt x="69" y="220"/>
                    <a:pt x="68" y="208"/>
                    <a:pt x="67" y="195"/>
                  </a:cubicBezTo>
                  <a:cubicBezTo>
                    <a:pt x="66" y="183"/>
                    <a:pt x="64" y="172"/>
                    <a:pt x="65" y="160"/>
                  </a:cubicBezTo>
                  <a:cubicBezTo>
                    <a:pt x="73" y="160"/>
                    <a:pt x="82" y="161"/>
                    <a:pt x="90" y="162"/>
                  </a:cubicBezTo>
                  <a:cubicBezTo>
                    <a:pt x="90" y="162"/>
                    <a:pt x="90" y="162"/>
                    <a:pt x="90" y="162"/>
                  </a:cubicBezTo>
                  <a:cubicBezTo>
                    <a:pt x="87" y="174"/>
                    <a:pt x="90" y="186"/>
                    <a:pt x="91" y="198"/>
                  </a:cubicBezTo>
                  <a:cubicBezTo>
                    <a:pt x="92" y="211"/>
                    <a:pt x="93" y="224"/>
                    <a:pt x="94" y="237"/>
                  </a:cubicBezTo>
                  <a:cubicBezTo>
                    <a:pt x="95" y="250"/>
                    <a:pt x="96" y="264"/>
                    <a:pt x="96" y="277"/>
                  </a:cubicBezTo>
                  <a:cubicBezTo>
                    <a:pt x="97" y="289"/>
                    <a:pt x="100" y="302"/>
                    <a:pt x="101" y="314"/>
                  </a:cubicBezTo>
                  <a:cubicBezTo>
                    <a:pt x="101" y="314"/>
                    <a:pt x="101" y="315"/>
                    <a:pt x="101" y="315"/>
                  </a:cubicBezTo>
                  <a:close/>
                  <a:moveTo>
                    <a:pt x="75" y="311"/>
                  </a:moveTo>
                  <a:cubicBezTo>
                    <a:pt x="74" y="311"/>
                    <a:pt x="73" y="311"/>
                    <a:pt x="73" y="311"/>
                  </a:cubicBezTo>
                  <a:cubicBezTo>
                    <a:pt x="73" y="311"/>
                    <a:pt x="74" y="311"/>
                    <a:pt x="75" y="311"/>
                  </a:cubicBezTo>
                  <a:cubicBezTo>
                    <a:pt x="75" y="311"/>
                    <a:pt x="75" y="311"/>
                    <a:pt x="75" y="311"/>
                  </a:cubicBezTo>
                  <a:close/>
                  <a:moveTo>
                    <a:pt x="16" y="288"/>
                  </a:moveTo>
                  <a:cubicBezTo>
                    <a:pt x="16" y="289"/>
                    <a:pt x="17" y="290"/>
                    <a:pt x="18" y="291"/>
                  </a:cubicBezTo>
                  <a:cubicBezTo>
                    <a:pt x="18" y="292"/>
                    <a:pt x="21" y="292"/>
                    <a:pt x="22" y="293"/>
                  </a:cubicBezTo>
                  <a:cubicBezTo>
                    <a:pt x="27" y="294"/>
                    <a:pt x="33" y="296"/>
                    <a:pt x="39" y="298"/>
                  </a:cubicBezTo>
                  <a:cubicBezTo>
                    <a:pt x="45" y="300"/>
                    <a:pt x="50" y="302"/>
                    <a:pt x="56" y="304"/>
                  </a:cubicBezTo>
                  <a:cubicBezTo>
                    <a:pt x="61" y="305"/>
                    <a:pt x="66" y="306"/>
                    <a:pt x="70" y="308"/>
                  </a:cubicBezTo>
                  <a:cubicBezTo>
                    <a:pt x="74" y="309"/>
                    <a:pt x="74" y="311"/>
                    <a:pt x="70" y="309"/>
                  </a:cubicBezTo>
                  <a:cubicBezTo>
                    <a:pt x="68" y="309"/>
                    <a:pt x="66" y="308"/>
                    <a:pt x="63" y="307"/>
                  </a:cubicBezTo>
                  <a:cubicBezTo>
                    <a:pt x="59" y="305"/>
                    <a:pt x="55" y="304"/>
                    <a:pt x="51" y="302"/>
                  </a:cubicBezTo>
                  <a:cubicBezTo>
                    <a:pt x="42" y="299"/>
                    <a:pt x="34" y="297"/>
                    <a:pt x="26" y="295"/>
                  </a:cubicBezTo>
                  <a:cubicBezTo>
                    <a:pt x="24" y="294"/>
                    <a:pt x="22" y="293"/>
                    <a:pt x="21" y="293"/>
                  </a:cubicBezTo>
                  <a:cubicBezTo>
                    <a:pt x="20" y="292"/>
                    <a:pt x="19" y="292"/>
                    <a:pt x="19" y="293"/>
                  </a:cubicBezTo>
                  <a:cubicBezTo>
                    <a:pt x="19" y="293"/>
                    <a:pt x="19" y="293"/>
                    <a:pt x="19" y="293"/>
                  </a:cubicBezTo>
                  <a:cubicBezTo>
                    <a:pt x="18" y="291"/>
                    <a:pt x="17" y="289"/>
                    <a:pt x="16" y="288"/>
                  </a:cubicBezTo>
                  <a:close/>
                  <a:moveTo>
                    <a:pt x="52" y="303"/>
                  </a:moveTo>
                  <a:cubicBezTo>
                    <a:pt x="57" y="305"/>
                    <a:pt x="62" y="307"/>
                    <a:pt x="66" y="309"/>
                  </a:cubicBezTo>
                  <a:cubicBezTo>
                    <a:pt x="68" y="309"/>
                    <a:pt x="69" y="310"/>
                    <a:pt x="70" y="310"/>
                  </a:cubicBezTo>
                  <a:cubicBezTo>
                    <a:pt x="56" y="307"/>
                    <a:pt x="43" y="303"/>
                    <a:pt x="30" y="297"/>
                  </a:cubicBezTo>
                  <a:cubicBezTo>
                    <a:pt x="38" y="299"/>
                    <a:pt x="45" y="301"/>
                    <a:pt x="52" y="303"/>
                  </a:cubicBezTo>
                  <a:close/>
                  <a:moveTo>
                    <a:pt x="13" y="282"/>
                  </a:moveTo>
                  <a:cubicBezTo>
                    <a:pt x="19" y="285"/>
                    <a:pt x="25" y="287"/>
                    <a:pt x="31" y="289"/>
                  </a:cubicBezTo>
                  <a:cubicBezTo>
                    <a:pt x="33" y="289"/>
                    <a:pt x="35" y="290"/>
                    <a:pt x="37" y="291"/>
                  </a:cubicBezTo>
                  <a:cubicBezTo>
                    <a:pt x="48" y="295"/>
                    <a:pt x="59" y="298"/>
                    <a:pt x="70" y="302"/>
                  </a:cubicBezTo>
                  <a:cubicBezTo>
                    <a:pt x="70" y="302"/>
                    <a:pt x="75" y="304"/>
                    <a:pt x="72" y="304"/>
                  </a:cubicBezTo>
                  <a:cubicBezTo>
                    <a:pt x="71" y="303"/>
                    <a:pt x="70" y="303"/>
                    <a:pt x="69" y="303"/>
                  </a:cubicBezTo>
                  <a:cubicBezTo>
                    <a:pt x="67" y="302"/>
                    <a:pt x="65" y="301"/>
                    <a:pt x="62" y="300"/>
                  </a:cubicBezTo>
                  <a:cubicBezTo>
                    <a:pt x="57" y="298"/>
                    <a:pt x="52" y="297"/>
                    <a:pt x="47" y="295"/>
                  </a:cubicBezTo>
                  <a:cubicBezTo>
                    <a:pt x="37" y="292"/>
                    <a:pt x="27" y="289"/>
                    <a:pt x="17" y="286"/>
                  </a:cubicBezTo>
                  <a:cubicBezTo>
                    <a:pt x="17" y="286"/>
                    <a:pt x="16" y="286"/>
                    <a:pt x="16" y="286"/>
                  </a:cubicBezTo>
                  <a:cubicBezTo>
                    <a:pt x="16" y="286"/>
                    <a:pt x="15" y="285"/>
                    <a:pt x="15" y="285"/>
                  </a:cubicBezTo>
                  <a:cubicBezTo>
                    <a:pt x="14" y="284"/>
                    <a:pt x="14" y="283"/>
                    <a:pt x="13" y="282"/>
                  </a:cubicBezTo>
                  <a:close/>
                  <a:moveTo>
                    <a:pt x="10" y="275"/>
                  </a:moveTo>
                  <a:cubicBezTo>
                    <a:pt x="13" y="277"/>
                    <a:pt x="17" y="278"/>
                    <a:pt x="20" y="280"/>
                  </a:cubicBezTo>
                  <a:cubicBezTo>
                    <a:pt x="25" y="282"/>
                    <a:pt x="30" y="284"/>
                    <a:pt x="35" y="286"/>
                  </a:cubicBezTo>
                  <a:cubicBezTo>
                    <a:pt x="46" y="290"/>
                    <a:pt x="58" y="293"/>
                    <a:pt x="68" y="298"/>
                  </a:cubicBezTo>
                  <a:cubicBezTo>
                    <a:pt x="69" y="299"/>
                    <a:pt x="76" y="301"/>
                    <a:pt x="71" y="300"/>
                  </a:cubicBezTo>
                  <a:cubicBezTo>
                    <a:pt x="69" y="299"/>
                    <a:pt x="66" y="298"/>
                    <a:pt x="63" y="297"/>
                  </a:cubicBezTo>
                  <a:cubicBezTo>
                    <a:pt x="58" y="295"/>
                    <a:pt x="53" y="294"/>
                    <a:pt x="48" y="292"/>
                  </a:cubicBezTo>
                  <a:cubicBezTo>
                    <a:pt x="43" y="291"/>
                    <a:pt x="37" y="290"/>
                    <a:pt x="31" y="288"/>
                  </a:cubicBezTo>
                  <a:cubicBezTo>
                    <a:pt x="25" y="286"/>
                    <a:pt x="19" y="283"/>
                    <a:pt x="13" y="281"/>
                  </a:cubicBezTo>
                  <a:cubicBezTo>
                    <a:pt x="12" y="280"/>
                    <a:pt x="12" y="279"/>
                    <a:pt x="12" y="278"/>
                  </a:cubicBezTo>
                  <a:cubicBezTo>
                    <a:pt x="11" y="277"/>
                    <a:pt x="11" y="276"/>
                    <a:pt x="10" y="275"/>
                  </a:cubicBezTo>
                  <a:close/>
                  <a:moveTo>
                    <a:pt x="9" y="269"/>
                  </a:moveTo>
                  <a:cubicBezTo>
                    <a:pt x="11" y="272"/>
                    <a:pt x="15" y="273"/>
                    <a:pt x="18" y="274"/>
                  </a:cubicBezTo>
                  <a:cubicBezTo>
                    <a:pt x="23" y="276"/>
                    <a:pt x="28" y="279"/>
                    <a:pt x="33" y="280"/>
                  </a:cubicBezTo>
                  <a:cubicBezTo>
                    <a:pt x="45" y="285"/>
                    <a:pt x="56" y="289"/>
                    <a:pt x="68" y="294"/>
                  </a:cubicBezTo>
                  <a:cubicBezTo>
                    <a:pt x="69" y="294"/>
                    <a:pt x="75" y="296"/>
                    <a:pt x="71" y="295"/>
                  </a:cubicBezTo>
                  <a:cubicBezTo>
                    <a:pt x="68" y="294"/>
                    <a:pt x="65" y="293"/>
                    <a:pt x="62" y="292"/>
                  </a:cubicBezTo>
                  <a:cubicBezTo>
                    <a:pt x="57" y="290"/>
                    <a:pt x="51" y="288"/>
                    <a:pt x="45" y="286"/>
                  </a:cubicBezTo>
                  <a:cubicBezTo>
                    <a:pt x="33" y="282"/>
                    <a:pt x="21" y="278"/>
                    <a:pt x="10" y="273"/>
                  </a:cubicBezTo>
                  <a:cubicBezTo>
                    <a:pt x="9" y="272"/>
                    <a:pt x="9" y="271"/>
                    <a:pt x="9" y="269"/>
                  </a:cubicBezTo>
                  <a:close/>
                  <a:moveTo>
                    <a:pt x="9" y="270"/>
                  </a:moveTo>
                  <a:cubicBezTo>
                    <a:pt x="10" y="270"/>
                    <a:pt x="11" y="271"/>
                    <a:pt x="11" y="271"/>
                  </a:cubicBezTo>
                  <a:cubicBezTo>
                    <a:pt x="11" y="271"/>
                    <a:pt x="10" y="270"/>
                    <a:pt x="9" y="270"/>
                  </a:cubicBezTo>
                  <a:close/>
                  <a:moveTo>
                    <a:pt x="5" y="254"/>
                  </a:moveTo>
                  <a:cubicBezTo>
                    <a:pt x="24" y="266"/>
                    <a:pt x="45" y="269"/>
                    <a:pt x="64" y="278"/>
                  </a:cubicBezTo>
                  <a:cubicBezTo>
                    <a:pt x="65" y="279"/>
                    <a:pt x="66" y="279"/>
                    <a:pt x="67" y="280"/>
                  </a:cubicBezTo>
                  <a:cubicBezTo>
                    <a:pt x="65" y="279"/>
                    <a:pt x="62" y="278"/>
                    <a:pt x="60" y="277"/>
                  </a:cubicBezTo>
                  <a:cubicBezTo>
                    <a:pt x="59" y="276"/>
                    <a:pt x="57" y="276"/>
                    <a:pt x="56" y="275"/>
                  </a:cubicBezTo>
                  <a:cubicBezTo>
                    <a:pt x="39" y="268"/>
                    <a:pt x="22" y="264"/>
                    <a:pt x="6" y="256"/>
                  </a:cubicBezTo>
                  <a:cubicBezTo>
                    <a:pt x="6" y="256"/>
                    <a:pt x="6" y="256"/>
                    <a:pt x="6" y="256"/>
                  </a:cubicBezTo>
                  <a:cubicBezTo>
                    <a:pt x="5" y="256"/>
                    <a:pt x="5" y="255"/>
                    <a:pt x="5" y="254"/>
                  </a:cubicBezTo>
                  <a:close/>
                  <a:moveTo>
                    <a:pt x="4" y="243"/>
                  </a:moveTo>
                  <a:cubicBezTo>
                    <a:pt x="14" y="247"/>
                    <a:pt x="23" y="252"/>
                    <a:pt x="32" y="255"/>
                  </a:cubicBezTo>
                  <a:cubicBezTo>
                    <a:pt x="42" y="259"/>
                    <a:pt x="52" y="263"/>
                    <a:pt x="61" y="267"/>
                  </a:cubicBezTo>
                  <a:cubicBezTo>
                    <a:pt x="62" y="268"/>
                    <a:pt x="63" y="268"/>
                    <a:pt x="64" y="269"/>
                  </a:cubicBezTo>
                  <a:cubicBezTo>
                    <a:pt x="62" y="268"/>
                    <a:pt x="60" y="267"/>
                    <a:pt x="59" y="267"/>
                  </a:cubicBezTo>
                  <a:cubicBezTo>
                    <a:pt x="52" y="264"/>
                    <a:pt x="45" y="262"/>
                    <a:pt x="38" y="259"/>
                  </a:cubicBezTo>
                  <a:cubicBezTo>
                    <a:pt x="32" y="257"/>
                    <a:pt x="26" y="255"/>
                    <a:pt x="21" y="254"/>
                  </a:cubicBezTo>
                  <a:cubicBezTo>
                    <a:pt x="15" y="251"/>
                    <a:pt x="10" y="249"/>
                    <a:pt x="4" y="247"/>
                  </a:cubicBezTo>
                  <a:cubicBezTo>
                    <a:pt x="4" y="246"/>
                    <a:pt x="4" y="244"/>
                    <a:pt x="4" y="243"/>
                  </a:cubicBezTo>
                  <a:close/>
                  <a:moveTo>
                    <a:pt x="4" y="240"/>
                  </a:moveTo>
                  <a:cubicBezTo>
                    <a:pt x="6" y="241"/>
                    <a:pt x="9" y="242"/>
                    <a:pt x="11" y="243"/>
                  </a:cubicBezTo>
                  <a:cubicBezTo>
                    <a:pt x="13" y="243"/>
                    <a:pt x="15" y="244"/>
                    <a:pt x="16" y="245"/>
                  </a:cubicBezTo>
                  <a:cubicBezTo>
                    <a:pt x="22" y="248"/>
                    <a:pt x="28" y="251"/>
                    <a:pt x="34" y="253"/>
                  </a:cubicBezTo>
                  <a:cubicBezTo>
                    <a:pt x="30" y="252"/>
                    <a:pt x="26" y="250"/>
                    <a:pt x="23" y="249"/>
                  </a:cubicBezTo>
                  <a:cubicBezTo>
                    <a:pt x="17" y="247"/>
                    <a:pt x="11" y="244"/>
                    <a:pt x="4" y="242"/>
                  </a:cubicBezTo>
                  <a:cubicBezTo>
                    <a:pt x="4" y="242"/>
                    <a:pt x="4" y="241"/>
                    <a:pt x="4" y="240"/>
                  </a:cubicBezTo>
                  <a:close/>
                  <a:moveTo>
                    <a:pt x="4" y="234"/>
                  </a:moveTo>
                  <a:cubicBezTo>
                    <a:pt x="7" y="235"/>
                    <a:pt x="9" y="236"/>
                    <a:pt x="11" y="237"/>
                  </a:cubicBezTo>
                  <a:cubicBezTo>
                    <a:pt x="16" y="240"/>
                    <a:pt x="21" y="242"/>
                    <a:pt x="26" y="244"/>
                  </a:cubicBezTo>
                  <a:cubicBezTo>
                    <a:pt x="34" y="247"/>
                    <a:pt x="42" y="250"/>
                    <a:pt x="50" y="253"/>
                  </a:cubicBezTo>
                  <a:cubicBezTo>
                    <a:pt x="54" y="255"/>
                    <a:pt x="57" y="257"/>
                    <a:pt x="61" y="259"/>
                  </a:cubicBezTo>
                  <a:cubicBezTo>
                    <a:pt x="58" y="257"/>
                    <a:pt x="54" y="255"/>
                    <a:pt x="50" y="254"/>
                  </a:cubicBezTo>
                  <a:cubicBezTo>
                    <a:pt x="44" y="252"/>
                    <a:pt x="37" y="249"/>
                    <a:pt x="30" y="248"/>
                  </a:cubicBezTo>
                  <a:cubicBezTo>
                    <a:pt x="23" y="245"/>
                    <a:pt x="16" y="243"/>
                    <a:pt x="9" y="241"/>
                  </a:cubicBezTo>
                  <a:cubicBezTo>
                    <a:pt x="7" y="240"/>
                    <a:pt x="6" y="240"/>
                    <a:pt x="4" y="239"/>
                  </a:cubicBezTo>
                  <a:cubicBezTo>
                    <a:pt x="4" y="238"/>
                    <a:pt x="4" y="236"/>
                    <a:pt x="4" y="234"/>
                  </a:cubicBezTo>
                  <a:close/>
                  <a:moveTo>
                    <a:pt x="4" y="234"/>
                  </a:moveTo>
                  <a:cubicBezTo>
                    <a:pt x="4" y="233"/>
                    <a:pt x="5" y="232"/>
                    <a:pt x="5" y="231"/>
                  </a:cubicBezTo>
                  <a:cubicBezTo>
                    <a:pt x="10" y="234"/>
                    <a:pt x="16" y="236"/>
                    <a:pt x="22" y="239"/>
                  </a:cubicBezTo>
                  <a:cubicBezTo>
                    <a:pt x="28" y="242"/>
                    <a:pt x="33" y="244"/>
                    <a:pt x="39" y="246"/>
                  </a:cubicBezTo>
                  <a:cubicBezTo>
                    <a:pt x="45" y="248"/>
                    <a:pt x="51" y="251"/>
                    <a:pt x="57" y="253"/>
                  </a:cubicBezTo>
                  <a:cubicBezTo>
                    <a:pt x="60" y="254"/>
                    <a:pt x="64" y="255"/>
                    <a:pt x="67" y="257"/>
                  </a:cubicBezTo>
                  <a:cubicBezTo>
                    <a:pt x="69" y="258"/>
                    <a:pt x="68" y="258"/>
                    <a:pt x="66" y="257"/>
                  </a:cubicBezTo>
                  <a:cubicBezTo>
                    <a:pt x="64" y="257"/>
                    <a:pt x="62" y="256"/>
                    <a:pt x="60" y="255"/>
                  </a:cubicBezTo>
                  <a:cubicBezTo>
                    <a:pt x="46" y="249"/>
                    <a:pt x="31" y="245"/>
                    <a:pt x="17" y="239"/>
                  </a:cubicBezTo>
                  <a:cubicBezTo>
                    <a:pt x="15" y="238"/>
                    <a:pt x="12" y="237"/>
                    <a:pt x="10" y="236"/>
                  </a:cubicBezTo>
                  <a:cubicBezTo>
                    <a:pt x="8" y="235"/>
                    <a:pt x="6" y="234"/>
                    <a:pt x="4" y="234"/>
                  </a:cubicBezTo>
                  <a:close/>
                  <a:moveTo>
                    <a:pt x="22" y="122"/>
                  </a:moveTo>
                  <a:cubicBezTo>
                    <a:pt x="22" y="122"/>
                    <a:pt x="22" y="122"/>
                    <a:pt x="22" y="122"/>
                  </a:cubicBezTo>
                  <a:cubicBezTo>
                    <a:pt x="24" y="120"/>
                    <a:pt x="25" y="118"/>
                    <a:pt x="26" y="116"/>
                  </a:cubicBezTo>
                  <a:cubicBezTo>
                    <a:pt x="31" y="112"/>
                    <a:pt x="36" y="108"/>
                    <a:pt x="41" y="105"/>
                  </a:cubicBezTo>
                  <a:cubicBezTo>
                    <a:pt x="48" y="100"/>
                    <a:pt x="57" y="97"/>
                    <a:pt x="66" y="94"/>
                  </a:cubicBezTo>
                  <a:cubicBezTo>
                    <a:pt x="75" y="91"/>
                    <a:pt x="84" y="90"/>
                    <a:pt x="93" y="91"/>
                  </a:cubicBezTo>
                  <a:cubicBezTo>
                    <a:pt x="94" y="91"/>
                    <a:pt x="94" y="91"/>
                    <a:pt x="95" y="91"/>
                  </a:cubicBezTo>
                  <a:cubicBezTo>
                    <a:pt x="90" y="93"/>
                    <a:pt x="85" y="97"/>
                    <a:pt x="82" y="101"/>
                  </a:cubicBezTo>
                  <a:cubicBezTo>
                    <a:pt x="79" y="105"/>
                    <a:pt x="77" y="112"/>
                    <a:pt x="83" y="115"/>
                  </a:cubicBezTo>
                  <a:cubicBezTo>
                    <a:pt x="89" y="118"/>
                    <a:pt x="92" y="113"/>
                    <a:pt x="95" y="107"/>
                  </a:cubicBezTo>
                  <a:cubicBezTo>
                    <a:pt x="95" y="112"/>
                    <a:pt x="96" y="115"/>
                    <a:pt x="100" y="116"/>
                  </a:cubicBezTo>
                  <a:cubicBezTo>
                    <a:pt x="109" y="118"/>
                    <a:pt x="105" y="101"/>
                    <a:pt x="104" y="92"/>
                  </a:cubicBezTo>
                  <a:cubicBezTo>
                    <a:pt x="110" y="94"/>
                    <a:pt x="117" y="96"/>
                    <a:pt x="123" y="99"/>
                  </a:cubicBezTo>
                  <a:cubicBezTo>
                    <a:pt x="131" y="103"/>
                    <a:pt x="139" y="108"/>
                    <a:pt x="146" y="114"/>
                  </a:cubicBezTo>
                  <a:cubicBezTo>
                    <a:pt x="152" y="120"/>
                    <a:pt x="156" y="127"/>
                    <a:pt x="159" y="134"/>
                  </a:cubicBezTo>
                  <a:cubicBezTo>
                    <a:pt x="167" y="151"/>
                    <a:pt x="173" y="169"/>
                    <a:pt x="175" y="187"/>
                  </a:cubicBezTo>
                  <a:cubicBezTo>
                    <a:pt x="164" y="178"/>
                    <a:pt x="152" y="171"/>
                    <a:pt x="138" y="166"/>
                  </a:cubicBezTo>
                  <a:cubicBezTo>
                    <a:pt x="138" y="165"/>
                    <a:pt x="138" y="164"/>
                    <a:pt x="137" y="163"/>
                  </a:cubicBezTo>
                  <a:cubicBezTo>
                    <a:pt x="136" y="161"/>
                    <a:pt x="135" y="160"/>
                    <a:pt x="133" y="161"/>
                  </a:cubicBezTo>
                  <a:cubicBezTo>
                    <a:pt x="131" y="161"/>
                    <a:pt x="131" y="162"/>
                    <a:pt x="131" y="164"/>
                  </a:cubicBezTo>
                  <a:cubicBezTo>
                    <a:pt x="119" y="160"/>
                    <a:pt x="107" y="157"/>
                    <a:pt x="94" y="155"/>
                  </a:cubicBezTo>
                  <a:cubicBezTo>
                    <a:pt x="79" y="152"/>
                    <a:pt x="64" y="151"/>
                    <a:pt x="49" y="155"/>
                  </a:cubicBezTo>
                  <a:cubicBezTo>
                    <a:pt x="36" y="159"/>
                    <a:pt x="23" y="161"/>
                    <a:pt x="10" y="167"/>
                  </a:cubicBezTo>
                  <a:cubicBezTo>
                    <a:pt x="12" y="151"/>
                    <a:pt x="15" y="136"/>
                    <a:pt x="22" y="122"/>
                  </a:cubicBezTo>
                  <a:close/>
                  <a:moveTo>
                    <a:pt x="162" y="133"/>
                  </a:moveTo>
                  <a:cubicBezTo>
                    <a:pt x="166" y="140"/>
                    <a:pt x="169" y="149"/>
                    <a:pt x="171" y="157"/>
                  </a:cubicBezTo>
                  <a:cubicBezTo>
                    <a:pt x="168" y="149"/>
                    <a:pt x="165" y="141"/>
                    <a:pt x="162" y="133"/>
                  </a:cubicBezTo>
                  <a:close/>
                  <a:moveTo>
                    <a:pt x="79" y="59"/>
                  </a:moveTo>
                  <a:cubicBezTo>
                    <a:pt x="82" y="58"/>
                    <a:pt x="85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95" y="57"/>
                    <a:pt x="102" y="59"/>
                    <a:pt x="109" y="59"/>
                  </a:cubicBezTo>
                  <a:cubicBezTo>
                    <a:pt x="117" y="60"/>
                    <a:pt x="126" y="60"/>
                    <a:pt x="134" y="62"/>
                  </a:cubicBezTo>
                  <a:cubicBezTo>
                    <a:pt x="148" y="64"/>
                    <a:pt x="161" y="69"/>
                    <a:pt x="172" y="78"/>
                  </a:cubicBezTo>
                  <a:cubicBezTo>
                    <a:pt x="182" y="88"/>
                    <a:pt x="191" y="100"/>
                    <a:pt x="193" y="114"/>
                  </a:cubicBezTo>
                  <a:cubicBezTo>
                    <a:pt x="196" y="129"/>
                    <a:pt x="192" y="143"/>
                    <a:pt x="190" y="158"/>
                  </a:cubicBezTo>
                  <a:cubicBezTo>
                    <a:pt x="189" y="165"/>
                    <a:pt x="188" y="172"/>
                    <a:pt x="189" y="179"/>
                  </a:cubicBezTo>
                  <a:cubicBezTo>
                    <a:pt x="189" y="186"/>
                    <a:pt x="190" y="193"/>
                    <a:pt x="191" y="200"/>
                  </a:cubicBezTo>
                  <a:cubicBezTo>
                    <a:pt x="192" y="215"/>
                    <a:pt x="191" y="230"/>
                    <a:pt x="193" y="245"/>
                  </a:cubicBezTo>
                  <a:cubicBezTo>
                    <a:pt x="195" y="257"/>
                    <a:pt x="197" y="269"/>
                    <a:pt x="192" y="281"/>
                  </a:cubicBezTo>
                  <a:cubicBezTo>
                    <a:pt x="188" y="289"/>
                    <a:pt x="182" y="296"/>
                    <a:pt x="175" y="301"/>
                  </a:cubicBezTo>
                  <a:cubicBezTo>
                    <a:pt x="176" y="292"/>
                    <a:pt x="177" y="284"/>
                    <a:pt x="178" y="276"/>
                  </a:cubicBezTo>
                  <a:cubicBezTo>
                    <a:pt x="180" y="244"/>
                    <a:pt x="180" y="213"/>
                    <a:pt x="178" y="181"/>
                  </a:cubicBezTo>
                  <a:cubicBezTo>
                    <a:pt x="175" y="157"/>
                    <a:pt x="169" y="131"/>
                    <a:pt x="151" y="113"/>
                  </a:cubicBezTo>
                  <a:cubicBezTo>
                    <a:pt x="138" y="101"/>
                    <a:pt x="121" y="90"/>
                    <a:pt x="104" y="86"/>
                  </a:cubicBezTo>
                  <a:cubicBezTo>
                    <a:pt x="104" y="86"/>
                    <a:pt x="104" y="85"/>
                    <a:pt x="104" y="85"/>
                  </a:cubicBezTo>
                  <a:cubicBezTo>
                    <a:pt x="103" y="83"/>
                    <a:pt x="100" y="81"/>
                    <a:pt x="97" y="81"/>
                  </a:cubicBezTo>
                  <a:cubicBezTo>
                    <a:pt x="95" y="81"/>
                    <a:pt x="94" y="82"/>
                    <a:pt x="94" y="84"/>
                  </a:cubicBezTo>
                  <a:cubicBezTo>
                    <a:pt x="90" y="84"/>
                    <a:pt x="87" y="84"/>
                    <a:pt x="83" y="84"/>
                  </a:cubicBezTo>
                  <a:cubicBezTo>
                    <a:pt x="66" y="85"/>
                    <a:pt x="52" y="93"/>
                    <a:pt x="39" y="102"/>
                  </a:cubicBezTo>
                  <a:cubicBezTo>
                    <a:pt x="35" y="105"/>
                    <a:pt x="31" y="107"/>
                    <a:pt x="28" y="111"/>
                  </a:cubicBezTo>
                  <a:cubicBezTo>
                    <a:pt x="40" y="90"/>
                    <a:pt x="59" y="72"/>
                    <a:pt x="79" y="59"/>
                  </a:cubicBezTo>
                  <a:close/>
                  <a:moveTo>
                    <a:pt x="224" y="190"/>
                  </a:moveTo>
                  <a:cubicBezTo>
                    <a:pt x="224" y="189"/>
                    <a:pt x="224" y="189"/>
                    <a:pt x="224" y="189"/>
                  </a:cubicBezTo>
                  <a:cubicBezTo>
                    <a:pt x="224" y="188"/>
                    <a:pt x="224" y="188"/>
                    <a:pt x="224" y="187"/>
                  </a:cubicBezTo>
                  <a:cubicBezTo>
                    <a:pt x="224" y="178"/>
                    <a:pt x="225" y="168"/>
                    <a:pt x="226" y="159"/>
                  </a:cubicBezTo>
                  <a:cubicBezTo>
                    <a:pt x="229" y="174"/>
                    <a:pt x="228" y="188"/>
                    <a:pt x="231" y="203"/>
                  </a:cubicBezTo>
                  <a:cubicBezTo>
                    <a:pt x="232" y="212"/>
                    <a:pt x="234" y="221"/>
                    <a:pt x="234" y="230"/>
                  </a:cubicBezTo>
                  <a:cubicBezTo>
                    <a:pt x="234" y="236"/>
                    <a:pt x="232" y="243"/>
                    <a:pt x="232" y="249"/>
                  </a:cubicBezTo>
                  <a:cubicBezTo>
                    <a:pt x="232" y="255"/>
                    <a:pt x="235" y="262"/>
                    <a:pt x="239" y="265"/>
                  </a:cubicBezTo>
                  <a:cubicBezTo>
                    <a:pt x="239" y="265"/>
                    <a:pt x="239" y="265"/>
                    <a:pt x="239" y="266"/>
                  </a:cubicBezTo>
                  <a:cubicBezTo>
                    <a:pt x="244" y="274"/>
                    <a:pt x="235" y="277"/>
                    <a:pt x="228" y="279"/>
                  </a:cubicBezTo>
                  <a:cubicBezTo>
                    <a:pt x="229" y="277"/>
                    <a:pt x="229" y="274"/>
                    <a:pt x="230" y="272"/>
                  </a:cubicBezTo>
                  <a:cubicBezTo>
                    <a:pt x="230" y="272"/>
                    <a:pt x="230" y="271"/>
                    <a:pt x="230" y="271"/>
                  </a:cubicBezTo>
                  <a:cubicBezTo>
                    <a:pt x="229" y="257"/>
                    <a:pt x="229" y="242"/>
                    <a:pt x="227" y="228"/>
                  </a:cubicBezTo>
                  <a:cubicBezTo>
                    <a:pt x="226" y="215"/>
                    <a:pt x="224" y="202"/>
                    <a:pt x="224" y="190"/>
                  </a:cubicBezTo>
                  <a:close/>
                  <a:moveTo>
                    <a:pt x="248" y="266"/>
                  </a:moveTo>
                  <a:cubicBezTo>
                    <a:pt x="243" y="265"/>
                    <a:pt x="240" y="263"/>
                    <a:pt x="238" y="259"/>
                  </a:cubicBezTo>
                  <a:cubicBezTo>
                    <a:pt x="238" y="259"/>
                    <a:pt x="238" y="259"/>
                    <a:pt x="238" y="259"/>
                  </a:cubicBezTo>
                  <a:cubicBezTo>
                    <a:pt x="240" y="261"/>
                    <a:pt x="242" y="264"/>
                    <a:pt x="246" y="265"/>
                  </a:cubicBezTo>
                  <a:cubicBezTo>
                    <a:pt x="246" y="265"/>
                    <a:pt x="246" y="264"/>
                    <a:pt x="246" y="264"/>
                  </a:cubicBezTo>
                  <a:cubicBezTo>
                    <a:pt x="243" y="261"/>
                    <a:pt x="240" y="259"/>
                    <a:pt x="238" y="256"/>
                  </a:cubicBezTo>
                  <a:cubicBezTo>
                    <a:pt x="235" y="252"/>
                    <a:pt x="241" y="258"/>
                    <a:pt x="242" y="258"/>
                  </a:cubicBezTo>
                  <a:cubicBezTo>
                    <a:pt x="245" y="261"/>
                    <a:pt x="249" y="264"/>
                    <a:pt x="253" y="265"/>
                  </a:cubicBezTo>
                  <a:cubicBezTo>
                    <a:pt x="252" y="266"/>
                    <a:pt x="250" y="266"/>
                    <a:pt x="248" y="266"/>
                  </a:cubicBezTo>
                  <a:close/>
                  <a:moveTo>
                    <a:pt x="260" y="189"/>
                  </a:moveTo>
                  <a:cubicBezTo>
                    <a:pt x="253" y="183"/>
                    <a:pt x="243" y="181"/>
                    <a:pt x="236" y="176"/>
                  </a:cubicBezTo>
                  <a:cubicBezTo>
                    <a:pt x="235" y="175"/>
                    <a:pt x="234" y="175"/>
                    <a:pt x="232" y="174"/>
                  </a:cubicBezTo>
                  <a:cubicBezTo>
                    <a:pt x="234" y="175"/>
                    <a:pt x="236" y="175"/>
                    <a:pt x="237" y="176"/>
                  </a:cubicBezTo>
                  <a:cubicBezTo>
                    <a:pt x="240" y="177"/>
                    <a:pt x="242" y="178"/>
                    <a:pt x="244" y="179"/>
                  </a:cubicBezTo>
                  <a:cubicBezTo>
                    <a:pt x="249" y="181"/>
                    <a:pt x="255" y="183"/>
                    <a:pt x="259" y="186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7"/>
                    <a:pt x="260" y="188"/>
                    <a:pt x="260" y="189"/>
                  </a:cubicBezTo>
                  <a:close/>
                  <a:moveTo>
                    <a:pt x="226" y="73"/>
                  </a:moveTo>
                  <a:cubicBezTo>
                    <a:pt x="217" y="66"/>
                    <a:pt x="207" y="60"/>
                    <a:pt x="196" y="54"/>
                  </a:cubicBezTo>
                  <a:cubicBezTo>
                    <a:pt x="196" y="54"/>
                    <a:pt x="197" y="55"/>
                    <a:pt x="197" y="55"/>
                  </a:cubicBezTo>
                  <a:cubicBezTo>
                    <a:pt x="200" y="56"/>
                    <a:pt x="203" y="58"/>
                    <a:pt x="206" y="59"/>
                  </a:cubicBezTo>
                  <a:cubicBezTo>
                    <a:pt x="212" y="62"/>
                    <a:pt x="217" y="65"/>
                    <a:pt x="223" y="69"/>
                  </a:cubicBezTo>
                  <a:cubicBezTo>
                    <a:pt x="224" y="70"/>
                    <a:pt x="225" y="72"/>
                    <a:pt x="226" y="73"/>
                  </a:cubicBezTo>
                  <a:close/>
                  <a:moveTo>
                    <a:pt x="190" y="51"/>
                  </a:moveTo>
                  <a:cubicBezTo>
                    <a:pt x="196" y="56"/>
                    <a:pt x="204" y="59"/>
                    <a:pt x="211" y="64"/>
                  </a:cubicBezTo>
                  <a:cubicBezTo>
                    <a:pt x="215" y="66"/>
                    <a:pt x="219" y="69"/>
                    <a:pt x="223" y="71"/>
                  </a:cubicBezTo>
                  <a:cubicBezTo>
                    <a:pt x="223" y="72"/>
                    <a:pt x="224" y="72"/>
                    <a:pt x="224" y="72"/>
                  </a:cubicBezTo>
                  <a:cubicBezTo>
                    <a:pt x="216" y="68"/>
                    <a:pt x="208" y="63"/>
                    <a:pt x="201" y="59"/>
                  </a:cubicBezTo>
                  <a:cubicBezTo>
                    <a:pt x="196" y="57"/>
                    <a:pt x="192" y="54"/>
                    <a:pt x="188" y="52"/>
                  </a:cubicBezTo>
                  <a:cubicBezTo>
                    <a:pt x="187" y="52"/>
                    <a:pt x="186" y="51"/>
                    <a:pt x="185" y="50"/>
                  </a:cubicBezTo>
                  <a:cubicBezTo>
                    <a:pt x="186" y="51"/>
                    <a:pt x="188" y="51"/>
                    <a:pt x="190" y="51"/>
                  </a:cubicBezTo>
                  <a:close/>
                  <a:moveTo>
                    <a:pt x="230" y="79"/>
                  </a:moveTo>
                  <a:cubicBezTo>
                    <a:pt x="223" y="74"/>
                    <a:pt x="216" y="69"/>
                    <a:pt x="209" y="65"/>
                  </a:cubicBezTo>
                  <a:cubicBezTo>
                    <a:pt x="200" y="60"/>
                    <a:pt x="192" y="56"/>
                    <a:pt x="184" y="51"/>
                  </a:cubicBezTo>
                  <a:cubicBezTo>
                    <a:pt x="184" y="51"/>
                    <a:pt x="183" y="50"/>
                    <a:pt x="183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4" y="51"/>
                    <a:pt x="185" y="51"/>
                    <a:pt x="186" y="52"/>
                  </a:cubicBezTo>
                  <a:cubicBezTo>
                    <a:pt x="188" y="53"/>
                    <a:pt x="190" y="54"/>
                    <a:pt x="192" y="55"/>
                  </a:cubicBezTo>
                  <a:cubicBezTo>
                    <a:pt x="197" y="57"/>
                    <a:pt x="201" y="60"/>
                    <a:pt x="205" y="62"/>
                  </a:cubicBezTo>
                  <a:cubicBezTo>
                    <a:pt x="213" y="66"/>
                    <a:pt x="220" y="71"/>
                    <a:pt x="228" y="75"/>
                  </a:cubicBezTo>
                  <a:cubicBezTo>
                    <a:pt x="228" y="76"/>
                    <a:pt x="228" y="76"/>
                    <a:pt x="228" y="76"/>
                  </a:cubicBezTo>
                  <a:cubicBezTo>
                    <a:pt x="229" y="77"/>
                    <a:pt x="229" y="78"/>
                    <a:pt x="230" y="79"/>
                  </a:cubicBezTo>
                  <a:close/>
                  <a:moveTo>
                    <a:pt x="232" y="83"/>
                  </a:moveTo>
                  <a:cubicBezTo>
                    <a:pt x="222" y="79"/>
                    <a:pt x="213" y="74"/>
                    <a:pt x="204" y="69"/>
                  </a:cubicBezTo>
                  <a:cubicBezTo>
                    <a:pt x="202" y="67"/>
                    <a:pt x="200" y="65"/>
                    <a:pt x="198" y="63"/>
                  </a:cubicBezTo>
                  <a:cubicBezTo>
                    <a:pt x="200" y="65"/>
                    <a:pt x="202" y="66"/>
                    <a:pt x="205" y="67"/>
                  </a:cubicBezTo>
                  <a:cubicBezTo>
                    <a:pt x="210" y="70"/>
                    <a:pt x="215" y="73"/>
                    <a:pt x="220" y="75"/>
                  </a:cubicBezTo>
                  <a:cubicBezTo>
                    <a:pt x="224" y="77"/>
                    <a:pt x="227" y="80"/>
                    <a:pt x="231" y="81"/>
                  </a:cubicBezTo>
                  <a:cubicBezTo>
                    <a:pt x="232" y="82"/>
                    <a:pt x="232" y="83"/>
                    <a:pt x="232" y="83"/>
                  </a:cubicBezTo>
                  <a:close/>
                  <a:moveTo>
                    <a:pt x="164" y="12"/>
                  </a:moveTo>
                  <a:cubicBezTo>
                    <a:pt x="161" y="10"/>
                    <a:pt x="158" y="9"/>
                    <a:pt x="155" y="8"/>
                  </a:cubicBezTo>
                  <a:cubicBezTo>
                    <a:pt x="153" y="6"/>
                    <a:pt x="157" y="8"/>
                    <a:pt x="157" y="9"/>
                  </a:cubicBezTo>
                  <a:cubicBezTo>
                    <a:pt x="158" y="9"/>
                    <a:pt x="159" y="9"/>
                    <a:pt x="160" y="10"/>
                  </a:cubicBezTo>
                  <a:cubicBezTo>
                    <a:pt x="161" y="10"/>
                    <a:pt x="162" y="10"/>
                    <a:pt x="163" y="10"/>
                  </a:cubicBezTo>
                  <a:cubicBezTo>
                    <a:pt x="163" y="11"/>
                    <a:pt x="163" y="11"/>
                    <a:pt x="164" y="12"/>
                  </a:cubicBezTo>
                  <a:close/>
                  <a:moveTo>
                    <a:pt x="153" y="7"/>
                  </a:moveTo>
                  <a:cubicBezTo>
                    <a:pt x="156" y="10"/>
                    <a:pt x="161" y="11"/>
                    <a:pt x="164" y="13"/>
                  </a:cubicBezTo>
                  <a:cubicBezTo>
                    <a:pt x="165" y="13"/>
                    <a:pt x="165" y="13"/>
                    <a:pt x="165" y="13"/>
                  </a:cubicBezTo>
                  <a:cubicBezTo>
                    <a:pt x="164" y="13"/>
                    <a:pt x="163" y="13"/>
                    <a:pt x="163" y="12"/>
                  </a:cubicBezTo>
                  <a:cubicBezTo>
                    <a:pt x="161" y="12"/>
                    <a:pt x="160" y="11"/>
                    <a:pt x="159" y="11"/>
                  </a:cubicBezTo>
                  <a:cubicBezTo>
                    <a:pt x="156" y="10"/>
                    <a:pt x="154" y="9"/>
                    <a:pt x="151" y="8"/>
                  </a:cubicBezTo>
                  <a:cubicBezTo>
                    <a:pt x="151" y="8"/>
                    <a:pt x="151" y="8"/>
                    <a:pt x="151" y="8"/>
                  </a:cubicBezTo>
                  <a:cubicBezTo>
                    <a:pt x="152" y="8"/>
                    <a:pt x="153" y="7"/>
                    <a:pt x="153" y="7"/>
                  </a:cubicBezTo>
                  <a:close/>
                  <a:moveTo>
                    <a:pt x="166" y="15"/>
                  </a:moveTo>
                  <a:cubicBezTo>
                    <a:pt x="162" y="14"/>
                    <a:pt x="158" y="12"/>
                    <a:pt x="155" y="10"/>
                  </a:cubicBezTo>
                  <a:cubicBezTo>
                    <a:pt x="151" y="9"/>
                    <a:pt x="154" y="10"/>
                    <a:pt x="156" y="10"/>
                  </a:cubicBezTo>
                  <a:cubicBezTo>
                    <a:pt x="157" y="11"/>
                    <a:pt x="158" y="12"/>
                    <a:pt x="160" y="12"/>
                  </a:cubicBezTo>
                  <a:cubicBezTo>
                    <a:pt x="162" y="13"/>
                    <a:pt x="163" y="13"/>
                    <a:pt x="165" y="14"/>
                  </a:cubicBezTo>
                  <a:cubicBezTo>
                    <a:pt x="165" y="14"/>
                    <a:pt x="166" y="15"/>
                    <a:pt x="166" y="15"/>
                  </a:cubicBezTo>
                  <a:close/>
                  <a:moveTo>
                    <a:pt x="168" y="20"/>
                  </a:moveTo>
                  <a:cubicBezTo>
                    <a:pt x="167" y="19"/>
                    <a:pt x="165" y="19"/>
                    <a:pt x="163" y="18"/>
                  </a:cubicBezTo>
                  <a:cubicBezTo>
                    <a:pt x="163" y="17"/>
                    <a:pt x="162" y="16"/>
                    <a:pt x="161" y="16"/>
                  </a:cubicBezTo>
                  <a:cubicBezTo>
                    <a:pt x="163" y="17"/>
                    <a:pt x="165" y="18"/>
                    <a:pt x="167" y="18"/>
                  </a:cubicBezTo>
                  <a:cubicBezTo>
                    <a:pt x="168" y="19"/>
                    <a:pt x="168" y="19"/>
                    <a:pt x="168" y="20"/>
                  </a:cubicBezTo>
                  <a:close/>
                  <a:moveTo>
                    <a:pt x="149" y="11"/>
                  </a:moveTo>
                  <a:cubicBezTo>
                    <a:pt x="150" y="12"/>
                    <a:pt x="152" y="13"/>
                    <a:pt x="153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4" y="14"/>
                    <a:pt x="154" y="14"/>
                    <a:pt x="153" y="14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1" y="14"/>
                    <a:pt x="150" y="13"/>
                    <a:pt x="148" y="13"/>
                  </a:cubicBezTo>
                  <a:cubicBezTo>
                    <a:pt x="148" y="13"/>
                    <a:pt x="149" y="12"/>
                    <a:pt x="149" y="11"/>
                  </a:cubicBezTo>
                  <a:cubicBezTo>
                    <a:pt x="149" y="11"/>
                    <a:pt x="149" y="11"/>
                    <a:pt x="149" y="11"/>
                  </a:cubicBezTo>
                  <a:close/>
                  <a:moveTo>
                    <a:pt x="147" y="14"/>
                  </a:moveTo>
                  <a:cubicBezTo>
                    <a:pt x="149" y="16"/>
                    <a:pt x="148" y="16"/>
                    <a:pt x="146" y="17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7"/>
                    <a:pt x="147" y="15"/>
                    <a:pt x="147" y="14"/>
                  </a:cubicBezTo>
                  <a:close/>
                  <a:moveTo>
                    <a:pt x="124" y="38"/>
                  </a:moveTo>
                  <a:cubicBezTo>
                    <a:pt x="123" y="38"/>
                    <a:pt x="120" y="36"/>
                    <a:pt x="120" y="36"/>
                  </a:cubicBezTo>
                  <a:cubicBezTo>
                    <a:pt x="123" y="36"/>
                    <a:pt x="126" y="38"/>
                    <a:pt x="129" y="38"/>
                  </a:cubicBezTo>
                  <a:cubicBezTo>
                    <a:pt x="129" y="39"/>
                    <a:pt x="129" y="39"/>
                    <a:pt x="129" y="39"/>
                  </a:cubicBezTo>
                  <a:cubicBezTo>
                    <a:pt x="128" y="39"/>
                    <a:pt x="127" y="40"/>
                    <a:pt x="126" y="40"/>
                  </a:cubicBezTo>
                  <a:cubicBezTo>
                    <a:pt x="125" y="39"/>
                    <a:pt x="124" y="39"/>
                    <a:pt x="124" y="38"/>
                  </a:cubicBezTo>
                  <a:close/>
                  <a:moveTo>
                    <a:pt x="132" y="39"/>
                  </a:moveTo>
                  <a:cubicBezTo>
                    <a:pt x="131" y="32"/>
                    <a:pt x="137" y="27"/>
                    <a:pt x="143" y="24"/>
                  </a:cubicBezTo>
                  <a:cubicBezTo>
                    <a:pt x="147" y="21"/>
                    <a:pt x="154" y="15"/>
                    <a:pt x="158" y="18"/>
                  </a:cubicBezTo>
                  <a:cubicBezTo>
                    <a:pt x="165" y="23"/>
                    <a:pt x="163" y="36"/>
                    <a:pt x="163" y="43"/>
                  </a:cubicBezTo>
                  <a:cubicBezTo>
                    <a:pt x="153" y="40"/>
                    <a:pt x="142" y="38"/>
                    <a:pt x="132" y="39"/>
                  </a:cubicBezTo>
                  <a:close/>
                  <a:moveTo>
                    <a:pt x="175" y="44"/>
                  </a:moveTo>
                  <a:cubicBezTo>
                    <a:pt x="174" y="43"/>
                    <a:pt x="173" y="42"/>
                    <a:pt x="172" y="42"/>
                  </a:cubicBezTo>
                  <a:cubicBezTo>
                    <a:pt x="172" y="41"/>
                    <a:pt x="171" y="41"/>
                    <a:pt x="170" y="41"/>
                  </a:cubicBezTo>
                  <a:cubicBezTo>
                    <a:pt x="170" y="40"/>
                    <a:pt x="170" y="39"/>
                    <a:pt x="170" y="38"/>
                  </a:cubicBezTo>
                  <a:cubicBezTo>
                    <a:pt x="172" y="39"/>
                    <a:pt x="174" y="41"/>
                    <a:pt x="176" y="41"/>
                  </a:cubicBezTo>
                  <a:cubicBezTo>
                    <a:pt x="176" y="42"/>
                    <a:pt x="176" y="43"/>
                    <a:pt x="175" y="44"/>
                  </a:cubicBezTo>
                  <a:close/>
                  <a:moveTo>
                    <a:pt x="170" y="37"/>
                  </a:moveTo>
                  <a:cubicBezTo>
                    <a:pt x="167" y="35"/>
                    <a:pt x="173" y="37"/>
                    <a:pt x="173" y="37"/>
                  </a:cubicBezTo>
                  <a:cubicBezTo>
                    <a:pt x="174" y="37"/>
                    <a:pt x="175" y="38"/>
                    <a:pt x="176" y="38"/>
                  </a:cubicBezTo>
                  <a:cubicBezTo>
                    <a:pt x="176" y="38"/>
                    <a:pt x="176" y="38"/>
                    <a:pt x="176" y="38"/>
                  </a:cubicBezTo>
                  <a:cubicBezTo>
                    <a:pt x="176" y="39"/>
                    <a:pt x="176" y="40"/>
                    <a:pt x="176" y="40"/>
                  </a:cubicBezTo>
                  <a:cubicBezTo>
                    <a:pt x="174" y="39"/>
                    <a:pt x="172" y="38"/>
                    <a:pt x="170" y="37"/>
                  </a:cubicBezTo>
                  <a:close/>
                  <a:moveTo>
                    <a:pt x="172" y="35"/>
                  </a:moveTo>
                  <a:cubicBezTo>
                    <a:pt x="173" y="36"/>
                    <a:pt x="173" y="36"/>
                    <a:pt x="174" y="37"/>
                  </a:cubicBezTo>
                  <a:cubicBezTo>
                    <a:pt x="176" y="38"/>
                    <a:pt x="174" y="36"/>
                    <a:pt x="172" y="35"/>
                  </a:cubicBezTo>
                  <a:close/>
                  <a:moveTo>
                    <a:pt x="169" y="33"/>
                  </a:moveTo>
                  <a:cubicBezTo>
                    <a:pt x="165" y="30"/>
                    <a:pt x="173" y="34"/>
                    <a:pt x="174" y="34"/>
                  </a:cubicBezTo>
                  <a:cubicBezTo>
                    <a:pt x="174" y="35"/>
                    <a:pt x="175" y="35"/>
                    <a:pt x="176" y="35"/>
                  </a:cubicBezTo>
                  <a:cubicBezTo>
                    <a:pt x="176" y="36"/>
                    <a:pt x="176" y="36"/>
                    <a:pt x="176" y="37"/>
                  </a:cubicBezTo>
                  <a:cubicBezTo>
                    <a:pt x="174" y="36"/>
                    <a:pt x="171" y="35"/>
                    <a:pt x="169" y="33"/>
                  </a:cubicBezTo>
                  <a:close/>
                  <a:moveTo>
                    <a:pt x="174" y="47"/>
                  </a:moveTo>
                  <a:cubicBezTo>
                    <a:pt x="174" y="47"/>
                    <a:pt x="174" y="47"/>
                    <a:pt x="174" y="47"/>
                  </a:cubicBezTo>
                  <a:cubicBezTo>
                    <a:pt x="173" y="46"/>
                    <a:pt x="172" y="46"/>
                    <a:pt x="171" y="45"/>
                  </a:cubicBezTo>
                  <a:cubicBezTo>
                    <a:pt x="170" y="45"/>
                    <a:pt x="169" y="44"/>
                    <a:pt x="168" y="43"/>
                  </a:cubicBezTo>
                  <a:cubicBezTo>
                    <a:pt x="169" y="43"/>
                    <a:pt x="170" y="43"/>
                    <a:pt x="171" y="43"/>
                  </a:cubicBezTo>
                  <a:cubicBezTo>
                    <a:pt x="173" y="44"/>
                    <a:pt x="174" y="44"/>
                    <a:pt x="175" y="45"/>
                  </a:cubicBezTo>
                  <a:cubicBezTo>
                    <a:pt x="175" y="46"/>
                    <a:pt x="175" y="47"/>
                    <a:pt x="175" y="48"/>
                  </a:cubicBezTo>
                  <a:cubicBezTo>
                    <a:pt x="174" y="48"/>
                    <a:pt x="174" y="48"/>
                    <a:pt x="174" y="47"/>
                  </a:cubicBezTo>
                  <a:close/>
                  <a:moveTo>
                    <a:pt x="166" y="44"/>
                  </a:moveTo>
                  <a:cubicBezTo>
                    <a:pt x="166" y="44"/>
                    <a:pt x="166" y="44"/>
                    <a:pt x="166" y="43"/>
                  </a:cubicBezTo>
                  <a:cubicBezTo>
                    <a:pt x="166" y="38"/>
                    <a:pt x="167" y="27"/>
                    <a:pt x="164" y="20"/>
                  </a:cubicBezTo>
                  <a:cubicBezTo>
                    <a:pt x="166" y="22"/>
                    <a:pt x="169" y="23"/>
                    <a:pt x="171" y="24"/>
                  </a:cubicBezTo>
                  <a:cubicBezTo>
                    <a:pt x="171" y="24"/>
                    <a:pt x="171" y="24"/>
                    <a:pt x="171" y="24"/>
                  </a:cubicBezTo>
                  <a:cubicBezTo>
                    <a:pt x="171" y="25"/>
                    <a:pt x="171" y="25"/>
                    <a:pt x="171" y="25"/>
                  </a:cubicBezTo>
                  <a:cubicBezTo>
                    <a:pt x="171" y="24"/>
                    <a:pt x="170" y="24"/>
                    <a:pt x="169" y="23"/>
                  </a:cubicBezTo>
                  <a:cubicBezTo>
                    <a:pt x="168" y="23"/>
                    <a:pt x="167" y="23"/>
                    <a:pt x="165" y="22"/>
                  </a:cubicBezTo>
                  <a:cubicBezTo>
                    <a:pt x="165" y="22"/>
                    <a:pt x="165" y="23"/>
                    <a:pt x="165" y="23"/>
                  </a:cubicBezTo>
                  <a:cubicBezTo>
                    <a:pt x="167" y="25"/>
                    <a:pt x="171" y="26"/>
                    <a:pt x="173" y="28"/>
                  </a:cubicBezTo>
                  <a:cubicBezTo>
                    <a:pt x="174" y="28"/>
                    <a:pt x="174" y="29"/>
                    <a:pt x="174" y="29"/>
                  </a:cubicBezTo>
                  <a:cubicBezTo>
                    <a:pt x="172" y="28"/>
                    <a:pt x="170" y="27"/>
                    <a:pt x="169" y="27"/>
                  </a:cubicBezTo>
                  <a:cubicBezTo>
                    <a:pt x="168" y="27"/>
                    <a:pt x="168" y="27"/>
                    <a:pt x="167" y="26"/>
                  </a:cubicBezTo>
                  <a:cubicBezTo>
                    <a:pt x="166" y="26"/>
                    <a:pt x="166" y="27"/>
                    <a:pt x="166" y="27"/>
                  </a:cubicBezTo>
                  <a:cubicBezTo>
                    <a:pt x="168" y="30"/>
                    <a:pt x="171" y="31"/>
                    <a:pt x="173" y="32"/>
                  </a:cubicBezTo>
                  <a:cubicBezTo>
                    <a:pt x="178" y="36"/>
                    <a:pt x="173" y="33"/>
                    <a:pt x="171" y="32"/>
                  </a:cubicBezTo>
                  <a:cubicBezTo>
                    <a:pt x="170" y="32"/>
                    <a:pt x="168" y="31"/>
                    <a:pt x="167" y="31"/>
                  </a:cubicBezTo>
                  <a:cubicBezTo>
                    <a:pt x="167" y="31"/>
                    <a:pt x="166" y="31"/>
                    <a:pt x="167" y="31"/>
                  </a:cubicBezTo>
                  <a:cubicBezTo>
                    <a:pt x="167" y="33"/>
                    <a:pt x="169" y="34"/>
                    <a:pt x="170" y="34"/>
                  </a:cubicBezTo>
                  <a:cubicBezTo>
                    <a:pt x="170" y="34"/>
                    <a:pt x="170" y="34"/>
                    <a:pt x="170" y="34"/>
                  </a:cubicBezTo>
                  <a:cubicBezTo>
                    <a:pt x="169" y="34"/>
                    <a:pt x="168" y="34"/>
                    <a:pt x="167" y="34"/>
                  </a:cubicBezTo>
                  <a:cubicBezTo>
                    <a:pt x="167" y="34"/>
                    <a:pt x="166" y="34"/>
                    <a:pt x="167" y="34"/>
                  </a:cubicBezTo>
                  <a:cubicBezTo>
                    <a:pt x="168" y="37"/>
                    <a:pt x="171" y="38"/>
                    <a:pt x="173" y="39"/>
                  </a:cubicBezTo>
                  <a:cubicBezTo>
                    <a:pt x="172" y="38"/>
                    <a:pt x="170" y="37"/>
                    <a:pt x="168" y="38"/>
                  </a:cubicBezTo>
                  <a:cubicBezTo>
                    <a:pt x="168" y="38"/>
                    <a:pt x="167" y="38"/>
                    <a:pt x="167" y="38"/>
                  </a:cubicBezTo>
                  <a:cubicBezTo>
                    <a:pt x="168" y="41"/>
                    <a:pt x="171" y="42"/>
                    <a:pt x="174" y="44"/>
                  </a:cubicBezTo>
                  <a:cubicBezTo>
                    <a:pt x="177" y="45"/>
                    <a:pt x="171" y="42"/>
                    <a:pt x="170" y="42"/>
                  </a:cubicBezTo>
                  <a:cubicBezTo>
                    <a:pt x="169" y="42"/>
                    <a:pt x="168" y="41"/>
                    <a:pt x="167" y="42"/>
                  </a:cubicBezTo>
                  <a:cubicBezTo>
                    <a:pt x="166" y="42"/>
                    <a:pt x="166" y="42"/>
                    <a:pt x="167" y="42"/>
                  </a:cubicBezTo>
                  <a:cubicBezTo>
                    <a:pt x="167" y="44"/>
                    <a:pt x="168" y="44"/>
                    <a:pt x="169" y="45"/>
                  </a:cubicBezTo>
                  <a:cubicBezTo>
                    <a:pt x="169" y="45"/>
                    <a:pt x="169" y="45"/>
                    <a:pt x="169" y="45"/>
                  </a:cubicBezTo>
                  <a:cubicBezTo>
                    <a:pt x="169" y="45"/>
                    <a:pt x="169" y="45"/>
                    <a:pt x="169" y="45"/>
                  </a:cubicBezTo>
                  <a:cubicBezTo>
                    <a:pt x="168" y="45"/>
                    <a:pt x="167" y="44"/>
                    <a:pt x="166" y="44"/>
                  </a:cubicBezTo>
                  <a:close/>
                  <a:moveTo>
                    <a:pt x="149" y="14"/>
                  </a:moveTo>
                  <a:cubicBezTo>
                    <a:pt x="150" y="14"/>
                    <a:pt x="151" y="14"/>
                    <a:pt x="152" y="14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1" y="15"/>
                    <a:pt x="150" y="15"/>
                  </a:cubicBezTo>
                  <a:cubicBezTo>
                    <a:pt x="150" y="15"/>
                    <a:pt x="150" y="15"/>
                    <a:pt x="149" y="14"/>
                  </a:cubicBezTo>
                  <a:close/>
                  <a:moveTo>
                    <a:pt x="129" y="37"/>
                  </a:moveTo>
                  <a:cubicBezTo>
                    <a:pt x="128" y="37"/>
                    <a:pt x="128" y="36"/>
                    <a:pt x="127" y="36"/>
                  </a:cubicBezTo>
                  <a:cubicBezTo>
                    <a:pt x="126" y="36"/>
                    <a:pt x="125" y="35"/>
                    <a:pt x="124" y="35"/>
                  </a:cubicBezTo>
                  <a:cubicBezTo>
                    <a:pt x="124" y="35"/>
                    <a:pt x="122" y="33"/>
                    <a:pt x="122" y="34"/>
                  </a:cubicBezTo>
                  <a:cubicBezTo>
                    <a:pt x="124" y="33"/>
                    <a:pt x="127" y="34"/>
                    <a:pt x="129" y="35"/>
                  </a:cubicBezTo>
                  <a:cubicBezTo>
                    <a:pt x="129" y="36"/>
                    <a:pt x="129" y="36"/>
                    <a:pt x="129" y="37"/>
                  </a:cubicBezTo>
                  <a:close/>
                  <a:moveTo>
                    <a:pt x="129" y="34"/>
                  </a:moveTo>
                  <a:cubicBezTo>
                    <a:pt x="127" y="33"/>
                    <a:pt x="124" y="32"/>
                    <a:pt x="124" y="30"/>
                  </a:cubicBezTo>
                  <a:cubicBezTo>
                    <a:pt x="124" y="30"/>
                    <a:pt x="128" y="31"/>
                    <a:pt x="129" y="31"/>
                  </a:cubicBezTo>
                  <a:cubicBezTo>
                    <a:pt x="129" y="32"/>
                    <a:pt x="130" y="32"/>
                    <a:pt x="130" y="32"/>
                  </a:cubicBezTo>
                  <a:cubicBezTo>
                    <a:pt x="130" y="32"/>
                    <a:pt x="130" y="33"/>
                    <a:pt x="129" y="34"/>
                  </a:cubicBezTo>
                  <a:close/>
                  <a:moveTo>
                    <a:pt x="124" y="29"/>
                  </a:moveTo>
                  <a:cubicBezTo>
                    <a:pt x="125" y="29"/>
                    <a:pt x="126" y="28"/>
                    <a:pt x="127" y="28"/>
                  </a:cubicBezTo>
                  <a:cubicBezTo>
                    <a:pt x="128" y="28"/>
                    <a:pt x="128" y="29"/>
                    <a:pt x="129" y="29"/>
                  </a:cubicBezTo>
                  <a:cubicBezTo>
                    <a:pt x="129" y="29"/>
                    <a:pt x="130" y="30"/>
                    <a:pt x="131" y="31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28" y="31"/>
                    <a:pt x="126" y="29"/>
                    <a:pt x="124" y="29"/>
                  </a:cubicBezTo>
                  <a:close/>
                  <a:moveTo>
                    <a:pt x="128" y="28"/>
                  </a:moveTo>
                  <a:cubicBezTo>
                    <a:pt x="130" y="28"/>
                    <a:pt x="131" y="29"/>
                    <a:pt x="132" y="29"/>
                  </a:cubicBezTo>
                  <a:cubicBezTo>
                    <a:pt x="132" y="29"/>
                    <a:pt x="132" y="30"/>
                    <a:pt x="131" y="30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0" y="29"/>
                    <a:pt x="129" y="28"/>
                    <a:pt x="128" y="28"/>
                  </a:cubicBezTo>
                  <a:cubicBezTo>
                    <a:pt x="128" y="28"/>
                    <a:pt x="128" y="28"/>
                    <a:pt x="128" y="28"/>
                  </a:cubicBezTo>
                  <a:close/>
                  <a:moveTo>
                    <a:pt x="151" y="12"/>
                  </a:moveTo>
                  <a:cubicBezTo>
                    <a:pt x="151" y="12"/>
                    <a:pt x="152" y="12"/>
                    <a:pt x="152" y="12"/>
                  </a:cubicBezTo>
                  <a:cubicBezTo>
                    <a:pt x="153" y="12"/>
                    <a:pt x="154" y="13"/>
                    <a:pt x="155" y="13"/>
                  </a:cubicBezTo>
                  <a:cubicBezTo>
                    <a:pt x="156" y="13"/>
                    <a:pt x="157" y="14"/>
                    <a:pt x="158" y="14"/>
                  </a:cubicBezTo>
                  <a:cubicBezTo>
                    <a:pt x="157" y="14"/>
                    <a:pt x="157" y="14"/>
                    <a:pt x="156" y="14"/>
                  </a:cubicBezTo>
                  <a:cubicBezTo>
                    <a:pt x="156" y="14"/>
                    <a:pt x="156" y="14"/>
                    <a:pt x="155" y="14"/>
                  </a:cubicBezTo>
                  <a:cubicBezTo>
                    <a:pt x="154" y="13"/>
                    <a:pt x="153" y="13"/>
                    <a:pt x="151" y="12"/>
                  </a:cubicBezTo>
                  <a:cubicBezTo>
                    <a:pt x="151" y="12"/>
                    <a:pt x="151" y="12"/>
                    <a:pt x="151" y="12"/>
                  </a:cubicBezTo>
                  <a:close/>
                  <a:moveTo>
                    <a:pt x="170" y="23"/>
                  </a:moveTo>
                  <a:cubicBezTo>
                    <a:pt x="169" y="22"/>
                    <a:pt x="167" y="21"/>
                    <a:pt x="166" y="20"/>
                  </a:cubicBezTo>
                  <a:cubicBezTo>
                    <a:pt x="165" y="20"/>
                    <a:pt x="162" y="19"/>
                    <a:pt x="166" y="20"/>
                  </a:cubicBezTo>
                  <a:cubicBezTo>
                    <a:pt x="167" y="20"/>
                    <a:pt x="168" y="21"/>
                    <a:pt x="169" y="21"/>
                  </a:cubicBezTo>
                  <a:cubicBezTo>
                    <a:pt x="169" y="22"/>
                    <a:pt x="170" y="22"/>
                    <a:pt x="170" y="23"/>
                  </a:cubicBezTo>
                  <a:close/>
                  <a:moveTo>
                    <a:pt x="173" y="27"/>
                  </a:moveTo>
                  <a:cubicBezTo>
                    <a:pt x="172" y="26"/>
                    <a:pt x="170" y="25"/>
                    <a:pt x="169" y="25"/>
                  </a:cubicBezTo>
                  <a:cubicBezTo>
                    <a:pt x="166" y="23"/>
                    <a:pt x="167" y="24"/>
                    <a:pt x="170" y="25"/>
                  </a:cubicBezTo>
                  <a:cubicBezTo>
                    <a:pt x="170" y="25"/>
                    <a:pt x="171" y="25"/>
                    <a:pt x="172" y="25"/>
                  </a:cubicBezTo>
                  <a:cubicBezTo>
                    <a:pt x="172" y="26"/>
                    <a:pt x="173" y="26"/>
                    <a:pt x="173" y="27"/>
                  </a:cubicBezTo>
                  <a:close/>
                  <a:moveTo>
                    <a:pt x="175" y="31"/>
                  </a:moveTo>
                  <a:cubicBezTo>
                    <a:pt x="175" y="32"/>
                    <a:pt x="176" y="33"/>
                    <a:pt x="176" y="33"/>
                  </a:cubicBezTo>
                  <a:cubicBezTo>
                    <a:pt x="174" y="32"/>
                    <a:pt x="171" y="30"/>
                    <a:pt x="168" y="28"/>
                  </a:cubicBezTo>
                  <a:cubicBezTo>
                    <a:pt x="170" y="28"/>
                    <a:pt x="171" y="28"/>
                    <a:pt x="172" y="29"/>
                  </a:cubicBezTo>
                  <a:cubicBezTo>
                    <a:pt x="172" y="29"/>
                    <a:pt x="173" y="30"/>
                    <a:pt x="174" y="30"/>
                  </a:cubicBezTo>
                  <a:cubicBezTo>
                    <a:pt x="174" y="30"/>
                    <a:pt x="175" y="31"/>
                    <a:pt x="175" y="31"/>
                  </a:cubicBezTo>
                  <a:close/>
                  <a:moveTo>
                    <a:pt x="230" y="164"/>
                  </a:moveTo>
                  <a:cubicBezTo>
                    <a:pt x="233" y="166"/>
                    <a:pt x="237" y="168"/>
                    <a:pt x="240" y="171"/>
                  </a:cubicBezTo>
                  <a:cubicBezTo>
                    <a:pt x="246" y="174"/>
                    <a:pt x="251" y="178"/>
                    <a:pt x="256" y="181"/>
                  </a:cubicBezTo>
                  <a:cubicBezTo>
                    <a:pt x="261" y="185"/>
                    <a:pt x="256" y="182"/>
                    <a:pt x="255" y="181"/>
                  </a:cubicBezTo>
                  <a:cubicBezTo>
                    <a:pt x="254" y="180"/>
                    <a:pt x="253" y="179"/>
                    <a:pt x="251" y="179"/>
                  </a:cubicBezTo>
                  <a:cubicBezTo>
                    <a:pt x="249" y="177"/>
                    <a:pt x="246" y="176"/>
                    <a:pt x="244" y="175"/>
                  </a:cubicBezTo>
                  <a:cubicBezTo>
                    <a:pt x="239" y="172"/>
                    <a:pt x="235" y="170"/>
                    <a:pt x="230" y="168"/>
                  </a:cubicBezTo>
                  <a:cubicBezTo>
                    <a:pt x="230" y="166"/>
                    <a:pt x="230" y="165"/>
                    <a:pt x="230" y="164"/>
                  </a:cubicBezTo>
                  <a:close/>
                  <a:moveTo>
                    <a:pt x="259" y="183"/>
                  </a:moveTo>
                  <a:cubicBezTo>
                    <a:pt x="252" y="177"/>
                    <a:pt x="243" y="171"/>
                    <a:pt x="234" y="166"/>
                  </a:cubicBezTo>
                  <a:cubicBezTo>
                    <a:pt x="235" y="166"/>
                    <a:pt x="235" y="166"/>
                    <a:pt x="236" y="166"/>
                  </a:cubicBezTo>
                  <a:cubicBezTo>
                    <a:pt x="238" y="168"/>
                    <a:pt x="241" y="169"/>
                    <a:pt x="243" y="171"/>
                  </a:cubicBezTo>
                  <a:cubicBezTo>
                    <a:pt x="248" y="173"/>
                    <a:pt x="253" y="176"/>
                    <a:pt x="259" y="178"/>
                  </a:cubicBezTo>
                  <a:cubicBezTo>
                    <a:pt x="259" y="180"/>
                    <a:pt x="259" y="181"/>
                    <a:pt x="259" y="183"/>
                  </a:cubicBezTo>
                  <a:close/>
                  <a:moveTo>
                    <a:pt x="228" y="158"/>
                  </a:moveTo>
                  <a:cubicBezTo>
                    <a:pt x="237" y="164"/>
                    <a:pt x="247" y="170"/>
                    <a:pt x="255" y="176"/>
                  </a:cubicBezTo>
                  <a:cubicBezTo>
                    <a:pt x="256" y="176"/>
                    <a:pt x="260" y="178"/>
                    <a:pt x="256" y="177"/>
                  </a:cubicBezTo>
                  <a:cubicBezTo>
                    <a:pt x="255" y="176"/>
                    <a:pt x="253" y="175"/>
                    <a:pt x="251" y="174"/>
                  </a:cubicBezTo>
                  <a:cubicBezTo>
                    <a:pt x="249" y="173"/>
                    <a:pt x="246" y="171"/>
                    <a:pt x="244" y="170"/>
                  </a:cubicBezTo>
                  <a:cubicBezTo>
                    <a:pt x="239" y="167"/>
                    <a:pt x="234" y="165"/>
                    <a:pt x="229" y="162"/>
                  </a:cubicBezTo>
                  <a:cubicBezTo>
                    <a:pt x="229" y="161"/>
                    <a:pt x="229" y="159"/>
                    <a:pt x="228" y="158"/>
                  </a:cubicBezTo>
                  <a:close/>
                  <a:moveTo>
                    <a:pt x="227" y="152"/>
                  </a:moveTo>
                  <a:cubicBezTo>
                    <a:pt x="229" y="154"/>
                    <a:pt x="232" y="156"/>
                    <a:pt x="235" y="158"/>
                  </a:cubicBezTo>
                  <a:cubicBezTo>
                    <a:pt x="238" y="160"/>
                    <a:pt x="240" y="162"/>
                    <a:pt x="243" y="163"/>
                  </a:cubicBezTo>
                  <a:cubicBezTo>
                    <a:pt x="247" y="166"/>
                    <a:pt x="251" y="168"/>
                    <a:pt x="255" y="171"/>
                  </a:cubicBezTo>
                  <a:cubicBezTo>
                    <a:pt x="255" y="171"/>
                    <a:pt x="256" y="171"/>
                    <a:pt x="256" y="172"/>
                  </a:cubicBezTo>
                  <a:cubicBezTo>
                    <a:pt x="254" y="170"/>
                    <a:pt x="252" y="169"/>
                    <a:pt x="250" y="168"/>
                  </a:cubicBezTo>
                  <a:cubicBezTo>
                    <a:pt x="243" y="164"/>
                    <a:pt x="235" y="161"/>
                    <a:pt x="228" y="157"/>
                  </a:cubicBezTo>
                  <a:cubicBezTo>
                    <a:pt x="228" y="155"/>
                    <a:pt x="227" y="154"/>
                    <a:pt x="227" y="152"/>
                  </a:cubicBezTo>
                  <a:close/>
                  <a:moveTo>
                    <a:pt x="258" y="173"/>
                  </a:moveTo>
                  <a:cubicBezTo>
                    <a:pt x="254" y="168"/>
                    <a:pt x="248" y="166"/>
                    <a:pt x="243" y="163"/>
                  </a:cubicBezTo>
                  <a:cubicBezTo>
                    <a:pt x="243" y="163"/>
                    <a:pt x="243" y="162"/>
                    <a:pt x="242" y="162"/>
                  </a:cubicBezTo>
                  <a:cubicBezTo>
                    <a:pt x="247" y="165"/>
                    <a:pt x="252" y="169"/>
                    <a:pt x="257" y="171"/>
                  </a:cubicBezTo>
                  <a:cubicBezTo>
                    <a:pt x="258" y="171"/>
                    <a:pt x="258" y="172"/>
                    <a:pt x="258" y="173"/>
                  </a:cubicBezTo>
                  <a:close/>
                  <a:moveTo>
                    <a:pt x="256" y="162"/>
                  </a:moveTo>
                  <a:cubicBezTo>
                    <a:pt x="252" y="158"/>
                    <a:pt x="248" y="156"/>
                    <a:pt x="243" y="154"/>
                  </a:cubicBezTo>
                  <a:cubicBezTo>
                    <a:pt x="240" y="151"/>
                    <a:pt x="236" y="149"/>
                    <a:pt x="232" y="146"/>
                  </a:cubicBezTo>
                  <a:cubicBezTo>
                    <a:pt x="235" y="148"/>
                    <a:pt x="239" y="149"/>
                    <a:pt x="242" y="151"/>
                  </a:cubicBezTo>
                  <a:cubicBezTo>
                    <a:pt x="246" y="153"/>
                    <a:pt x="249" y="155"/>
                    <a:pt x="253" y="157"/>
                  </a:cubicBezTo>
                  <a:cubicBezTo>
                    <a:pt x="254" y="157"/>
                    <a:pt x="254" y="158"/>
                    <a:pt x="254" y="158"/>
                  </a:cubicBezTo>
                  <a:cubicBezTo>
                    <a:pt x="254" y="158"/>
                    <a:pt x="255" y="158"/>
                    <a:pt x="255" y="158"/>
                  </a:cubicBezTo>
                  <a:cubicBezTo>
                    <a:pt x="255" y="159"/>
                    <a:pt x="255" y="160"/>
                    <a:pt x="256" y="162"/>
                  </a:cubicBezTo>
                  <a:close/>
                  <a:moveTo>
                    <a:pt x="254" y="153"/>
                  </a:moveTo>
                  <a:cubicBezTo>
                    <a:pt x="253" y="153"/>
                    <a:pt x="253" y="153"/>
                    <a:pt x="252" y="152"/>
                  </a:cubicBezTo>
                  <a:cubicBezTo>
                    <a:pt x="248" y="150"/>
                    <a:pt x="243" y="147"/>
                    <a:pt x="239" y="145"/>
                  </a:cubicBezTo>
                  <a:cubicBezTo>
                    <a:pt x="235" y="143"/>
                    <a:pt x="231" y="140"/>
                    <a:pt x="227" y="138"/>
                  </a:cubicBezTo>
                  <a:cubicBezTo>
                    <a:pt x="227" y="137"/>
                    <a:pt x="227" y="136"/>
                    <a:pt x="227" y="136"/>
                  </a:cubicBezTo>
                  <a:cubicBezTo>
                    <a:pt x="232" y="138"/>
                    <a:pt x="237" y="142"/>
                    <a:pt x="242" y="145"/>
                  </a:cubicBezTo>
                  <a:cubicBezTo>
                    <a:pt x="244" y="146"/>
                    <a:pt x="246" y="147"/>
                    <a:pt x="248" y="149"/>
                  </a:cubicBezTo>
                  <a:cubicBezTo>
                    <a:pt x="250" y="150"/>
                    <a:pt x="251" y="151"/>
                    <a:pt x="253" y="152"/>
                  </a:cubicBezTo>
                  <a:cubicBezTo>
                    <a:pt x="253" y="152"/>
                    <a:pt x="253" y="153"/>
                    <a:pt x="254" y="153"/>
                  </a:cubicBezTo>
                  <a:cubicBezTo>
                    <a:pt x="254" y="153"/>
                    <a:pt x="254" y="153"/>
                    <a:pt x="254" y="153"/>
                  </a:cubicBezTo>
                  <a:close/>
                  <a:moveTo>
                    <a:pt x="252" y="145"/>
                  </a:moveTo>
                  <a:cubicBezTo>
                    <a:pt x="251" y="145"/>
                    <a:pt x="250" y="144"/>
                    <a:pt x="249" y="144"/>
                  </a:cubicBezTo>
                  <a:cubicBezTo>
                    <a:pt x="248" y="143"/>
                    <a:pt x="247" y="143"/>
                    <a:pt x="247" y="142"/>
                  </a:cubicBezTo>
                  <a:cubicBezTo>
                    <a:pt x="244" y="141"/>
                    <a:pt x="242" y="139"/>
                    <a:pt x="240" y="138"/>
                  </a:cubicBezTo>
                  <a:cubicBezTo>
                    <a:pt x="236" y="135"/>
                    <a:pt x="231" y="133"/>
                    <a:pt x="227" y="132"/>
                  </a:cubicBezTo>
                  <a:cubicBezTo>
                    <a:pt x="227" y="131"/>
                    <a:pt x="227" y="130"/>
                    <a:pt x="227" y="129"/>
                  </a:cubicBezTo>
                  <a:cubicBezTo>
                    <a:pt x="230" y="131"/>
                    <a:pt x="233" y="133"/>
                    <a:pt x="236" y="135"/>
                  </a:cubicBezTo>
                  <a:cubicBezTo>
                    <a:pt x="241" y="137"/>
                    <a:pt x="245" y="140"/>
                    <a:pt x="249" y="143"/>
                  </a:cubicBezTo>
                  <a:cubicBezTo>
                    <a:pt x="249" y="143"/>
                    <a:pt x="251" y="144"/>
                    <a:pt x="252" y="145"/>
                  </a:cubicBezTo>
                  <a:cubicBezTo>
                    <a:pt x="252" y="145"/>
                    <a:pt x="252" y="145"/>
                    <a:pt x="252" y="145"/>
                  </a:cubicBezTo>
                  <a:cubicBezTo>
                    <a:pt x="252" y="145"/>
                    <a:pt x="252" y="145"/>
                    <a:pt x="252" y="145"/>
                  </a:cubicBezTo>
                  <a:close/>
                  <a:moveTo>
                    <a:pt x="237" y="123"/>
                  </a:moveTo>
                  <a:cubicBezTo>
                    <a:pt x="239" y="124"/>
                    <a:pt x="240" y="125"/>
                    <a:pt x="242" y="126"/>
                  </a:cubicBezTo>
                  <a:cubicBezTo>
                    <a:pt x="239" y="124"/>
                    <a:pt x="236" y="123"/>
                    <a:pt x="234" y="121"/>
                  </a:cubicBezTo>
                  <a:cubicBezTo>
                    <a:pt x="231" y="120"/>
                    <a:pt x="229" y="118"/>
                    <a:pt x="226" y="117"/>
                  </a:cubicBezTo>
                  <a:cubicBezTo>
                    <a:pt x="226" y="116"/>
                    <a:pt x="226" y="115"/>
                    <a:pt x="225" y="114"/>
                  </a:cubicBezTo>
                  <a:cubicBezTo>
                    <a:pt x="226" y="114"/>
                    <a:pt x="226" y="115"/>
                    <a:pt x="226" y="115"/>
                  </a:cubicBezTo>
                  <a:cubicBezTo>
                    <a:pt x="226" y="115"/>
                    <a:pt x="226" y="115"/>
                    <a:pt x="226" y="115"/>
                  </a:cubicBezTo>
                  <a:cubicBezTo>
                    <a:pt x="230" y="118"/>
                    <a:pt x="234" y="120"/>
                    <a:pt x="237" y="123"/>
                  </a:cubicBezTo>
                  <a:close/>
                  <a:moveTo>
                    <a:pt x="226" y="118"/>
                  </a:moveTo>
                  <a:cubicBezTo>
                    <a:pt x="230" y="121"/>
                    <a:pt x="233" y="123"/>
                    <a:pt x="237" y="126"/>
                  </a:cubicBezTo>
                  <a:cubicBezTo>
                    <a:pt x="241" y="128"/>
                    <a:pt x="244" y="129"/>
                    <a:pt x="248" y="133"/>
                  </a:cubicBezTo>
                  <a:cubicBezTo>
                    <a:pt x="248" y="133"/>
                    <a:pt x="248" y="134"/>
                    <a:pt x="249" y="134"/>
                  </a:cubicBezTo>
                  <a:cubicBezTo>
                    <a:pt x="248" y="133"/>
                    <a:pt x="248" y="133"/>
                    <a:pt x="247" y="133"/>
                  </a:cubicBezTo>
                  <a:cubicBezTo>
                    <a:pt x="246" y="132"/>
                    <a:pt x="245" y="132"/>
                    <a:pt x="244" y="131"/>
                  </a:cubicBezTo>
                  <a:cubicBezTo>
                    <a:pt x="242" y="130"/>
                    <a:pt x="240" y="129"/>
                    <a:pt x="238" y="128"/>
                  </a:cubicBezTo>
                  <a:cubicBezTo>
                    <a:pt x="234" y="125"/>
                    <a:pt x="230" y="123"/>
                    <a:pt x="226" y="121"/>
                  </a:cubicBezTo>
                  <a:cubicBezTo>
                    <a:pt x="226" y="120"/>
                    <a:pt x="226" y="119"/>
                    <a:pt x="226" y="118"/>
                  </a:cubicBezTo>
                  <a:close/>
                  <a:moveTo>
                    <a:pt x="227" y="123"/>
                  </a:moveTo>
                  <a:cubicBezTo>
                    <a:pt x="233" y="129"/>
                    <a:pt x="242" y="132"/>
                    <a:pt x="249" y="138"/>
                  </a:cubicBezTo>
                  <a:cubicBezTo>
                    <a:pt x="252" y="141"/>
                    <a:pt x="247" y="137"/>
                    <a:pt x="246" y="137"/>
                  </a:cubicBezTo>
                  <a:cubicBezTo>
                    <a:pt x="243" y="135"/>
                    <a:pt x="241" y="134"/>
                    <a:pt x="238" y="133"/>
                  </a:cubicBezTo>
                  <a:cubicBezTo>
                    <a:pt x="234" y="131"/>
                    <a:pt x="231" y="128"/>
                    <a:pt x="227" y="125"/>
                  </a:cubicBezTo>
                  <a:cubicBezTo>
                    <a:pt x="227" y="125"/>
                    <a:pt x="227" y="124"/>
                    <a:pt x="227" y="123"/>
                  </a:cubicBezTo>
                  <a:close/>
                  <a:moveTo>
                    <a:pt x="229" y="128"/>
                  </a:moveTo>
                  <a:cubicBezTo>
                    <a:pt x="228" y="127"/>
                    <a:pt x="227" y="127"/>
                    <a:pt x="227" y="127"/>
                  </a:cubicBezTo>
                  <a:cubicBezTo>
                    <a:pt x="227" y="127"/>
                    <a:pt x="227" y="127"/>
                    <a:pt x="227" y="126"/>
                  </a:cubicBezTo>
                  <a:cubicBezTo>
                    <a:pt x="227" y="127"/>
                    <a:pt x="228" y="127"/>
                    <a:pt x="229" y="128"/>
                  </a:cubicBezTo>
                  <a:close/>
                  <a:moveTo>
                    <a:pt x="227" y="133"/>
                  </a:moveTo>
                  <a:cubicBezTo>
                    <a:pt x="230" y="135"/>
                    <a:pt x="234" y="136"/>
                    <a:pt x="237" y="138"/>
                  </a:cubicBezTo>
                  <a:cubicBezTo>
                    <a:pt x="242" y="142"/>
                    <a:pt x="246" y="144"/>
                    <a:pt x="251" y="147"/>
                  </a:cubicBezTo>
                  <a:cubicBezTo>
                    <a:pt x="254" y="150"/>
                    <a:pt x="250" y="147"/>
                    <a:pt x="249" y="147"/>
                  </a:cubicBezTo>
                  <a:cubicBezTo>
                    <a:pt x="248" y="146"/>
                    <a:pt x="247" y="146"/>
                    <a:pt x="247" y="145"/>
                  </a:cubicBezTo>
                  <a:cubicBezTo>
                    <a:pt x="244" y="144"/>
                    <a:pt x="242" y="142"/>
                    <a:pt x="240" y="141"/>
                  </a:cubicBezTo>
                  <a:cubicBezTo>
                    <a:pt x="235" y="139"/>
                    <a:pt x="231" y="136"/>
                    <a:pt x="227" y="135"/>
                  </a:cubicBezTo>
                  <a:cubicBezTo>
                    <a:pt x="227" y="134"/>
                    <a:pt x="227" y="133"/>
                    <a:pt x="227" y="133"/>
                  </a:cubicBezTo>
                  <a:close/>
                  <a:moveTo>
                    <a:pt x="227" y="140"/>
                  </a:moveTo>
                  <a:cubicBezTo>
                    <a:pt x="233" y="146"/>
                    <a:pt x="242" y="149"/>
                    <a:pt x="249" y="154"/>
                  </a:cubicBezTo>
                  <a:cubicBezTo>
                    <a:pt x="249" y="154"/>
                    <a:pt x="249" y="154"/>
                    <a:pt x="249" y="154"/>
                  </a:cubicBezTo>
                  <a:cubicBezTo>
                    <a:pt x="248" y="154"/>
                    <a:pt x="248" y="153"/>
                    <a:pt x="247" y="153"/>
                  </a:cubicBezTo>
                  <a:cubicBezTo>
                    <a:pt x="242" y="150"/>
                    <a:pt x="237" y="148"/>
                    <a:pt x="232" y="145"/>
                  </a:cubicBezTo>
                  <a:cubicBezTo>
                    <a:pt x="231" y="145"/>
                    <a:pt x="229" y="144"/>
                    <a:pt x="228" y="143"/>
                  </a:cubicBezTo>
                  <a:cubicBezTo>
                    <a:pt x="228" y="143"/>
                    <a:pt x="228" y="143"/>
                    <a:pt x="228" y="143"/>
                  </a:cubicBezTo>
                  <a:cubicBezTo>
                    <a:pt x="227" y="143"/>
                    <a:pt x="227" y="143"/>
                    <a:pt x="227" y="143"/>
                  </a:cubicBezTo>
                  <a:cubicBezTo>
                    <a:pt x="227" y="142"/>
                    <a:pt x="227" y="141"/>
                    <a:pt x="227" y="140"/>
                  </a:cubicBezTo>
                  <a:close/>
                  <a:moveTo>
                    <a:pt x="254" y="161"/>
                  </a:moveTo>
                  <a:cubicBezTo>
                    <a:pt x="253" y="160"/>
                    <a:pt x="252" y="160"/>
                    <a:pt x="251" y="159"/>
                  </a:cubicBezTo>
                  <a:cubicBezTo>
                    <a:pt x="248" y="158"/>
                    <a:pt x="246" y="156"/>
                    <a:pt x="243" y="155"/>
                  </a:cubicBezTo>
                  <a:cubicBezTo>
                    <a:pt x="237" y="152"/>
                    <a:pt x="232" y="149"/>
                    <a:pt x="227" y="146"/>
                  </a:cubicBezTo>
                  <a:cubicBezTo>
                    <a:pt x="227" y="145"/>
                    <a:pt x="227" y="144"/>
                    <a:pt x="227" y="144"/>
                  </a:cubicBezTo>
                  <a:cubicBezTo>
                    <a:pt x="227" y="144"/>
                    <a:pt x="227" y="144"/>
                    <a:pt x="227" y="144"/>
                  </a:cubicBezTo>
                  <a:cubicBezTo>
                    <a:pt x="227" y="144"/>
                    <a:pt x="227" y="144"/>
                    <a:pt x="227" y="144"/>
                  </a:cubicBezTo>
                  <a:cubicBezTo>
                    <a:pt x="229" y="145"/>
                    <a:pt x="230" y="146"/>
                    <a:pt x="232" y="147"/>
                  </a:cubicBezTo>
                  <a:cubicBezTo>
                    <a:pt x="234" y="148"/>
                    <a:pt x="237" y="150"/>
                    <a:pt x="239" y="152"/>
                  </a:cubicBezTo>
                  <a:cubicBezTo>
                    <a:pt x="243" y="155"/>
                    <a:pt x="248" y="156"/>
                    <a:pt x="252" y="159"/>
                  </a:cubicBezTo>
                  <a:cubicBezTo>
                    <a:pt x="250" y="158"/>
                    <a:pt x="256" y="162"/>
                    <a:pt x="254" y="161"/>
                  </a:cubicBezTo>
                  <a:close/>
                  <a:moveTo>
                    <a:pt x="227" y="147"/>
                  </a:moveTo>
                  <a:cubicBezTo>
                    <a:pt x="232" y="152"/>
                    <a:pt x="240" y="155"/>
                    <a:pt x="246" y="159"/>
                  </a:cubicBezTo>
                  <a:cubicBezTo>
                    <a:pt x="249" y="161"/>
                    <a:pt x="251" y="162"/>
                    <a:pt x="253" y="164"/>
                  </a:cubicBezTo>
                  <a:cubicBezTo>
                    <a:pt x="254" y="164"/>
                    <a:pt x="259" y="167"/>
                    <a:pt x="255" y="165"/>
                  </a:cubicBezTo>
                  <a:cubicBezTo>
                    <a:pt x="251" y="163"/>
                    <a:pt x="247" y="161"/>
                    <a:pt x="243" y="158"/>
                  </a:cubicBezTo>
                  <a:cubicBezTo>
                    <a:pt x="240" y="156"/>
                    <a:pt x="236" y="154"/>
                    <a:pt x="233" y="152"/>
                  </a:cubicBezTo>
                  <a:cubicBezTo>
                    <a:pt x="231" y="151"/>
                    <a:pt x="229" y="150"/>
                    <a:pt x="227" y="148"/>
                  </a:cubicBezTo>
                  <a:cubicBezTo>
                    <a:pt x="227" y="148"/>
                    <a:pt x="227" y="147"/>
                    <a:pt x="227" y="147"/>
                  </a:cubicBezTo>
                  <a:close/>
                  <a:moveTo>
                    <a:pt x="246" y="162"/>
                  </a:moveTo>
                  <a:cubicBezTo>
                    <a:pt x="250" y="165"/>
                    <a:pt x="254" y="167"/>
                    <a:pt x="257" y="170"/>
                  </a:cubicBezTo>
                  <a:cubicBezTo>
                    <a:pt x="256" y="169"/>
                    <a:pt x="252" y="167"/>
                    <a:pt x="250" y="166"/>
                  </a:cubicBezTo>
                  <a:cubicBezTo>
                    <a:pt x="248" y="165"/>
                    <a:pt x="246" y="164"/>
                    <a:pt x="245" y="163"/>
                  </a:cubicBezTo>
                  <a:cubicBezTo>
                    <a:pt x="242" y="161"/>
                    <a:pt x="238" y="159"/>
                    <a:pt x="235" y="157"/>
                  </a:cubicBezTo>
                  <a:cubicBezTo>
                    <a:pt x="232" y="155"/>
                    <a:pt x="229" y="153"/>
                    <a:pt x="226" y="151"/>
                  </a:cubicBezTo>
                  <a:cubicBezTo>
                    <a:pt x="226" y="150"/>
                    <a:pt x="226" y="150"/>
                    <a:pt x="226" y="149"/>
                  </a:cubicBezTo>
                  <a:cubicBezTo>
                    <a:pt x="228" y="150"/>
                    <a:pt x="230" y="151"/>
                    <a:pt x="232" y="153"/>
                  </a:cubicBezTo>
                  <a:cubicBezTo>
                    <a:pt x="233" y="153"/>
                    <a:pt x="233" y="153"/>
                    <a:pt x="234" y="154"/>
                  </a:cubicBezTo>
                  <a:cubicBezTo>
                    <a:pt x="238" y="156"/>
                    <a:pt x="242" y="159"/>
                    <a:pt x="246" y="162"/>
                  </a:cubicBezTo>
                  <a:close/>
                  <a:moveTo>
                    <a:pt x="224" y="109"/>
                  </a:moveTo>
                  <a:cubicBezTo>
                    <a:pt x="231" y="114"/>
                    <a:pt x="238" y="117"/>
                    <a:pt x="243" y="122"/>
                  </a:cubicBezTo>
                  <a:cubicBezTo>
                    <a:pt x="244" y="123"/>
                    <a:pt x="245" y="123"/>
                    <a:pt x="246" y="124"/>
                  </a:cubicBezTo>
                  <a:cubicBezTo>
                    <a:pt x="245" y="123"/>
                    <a:pt x="244" y="123"/>
                    <a:pt x="243" y="122"/>
                  </a:cubicBezTo>
                  <a:cubicBezTo>
                    <a:pt x="241" y="121"/>
                    <a:pt x="239" y="120"/>
                    <a:pt x="237" y="119"/>
                  </a:cubicBezTo>
                  <a:cubicBezTo>
                    <a:pt x="233" y="117"/>
                    <a:pt x="229" y="115"/>
                    <a:pt x="225" y="113"/>
                  </a:cubicBezTo>
                  <a:cubicBezTo>
                    <a:pt x="225" y="113"/>
                    <a:pt x="225" y="112"/>
                    <a:pt x="225" y="112"/>
                  </a:cubicBezTo>
                  <a:cubicBezTo>
                    <a:pt x="225" y="111"/>
                    <a:pt x="225" y="110"/>
                    <a:pt x="224" y="109"/>
                  </a:cubicBezTo>
                  <a:close/>
                  <a:moveTo>
                    <a:pt x="224" y="106"/>
                  </a:moveTo>
                  <a:cubicBezTo>
                    <a:pt x="228" y="108"/>
                    <a:pt x="231" y="111"/>
                    <a:pt x="235" y="113"/>
                  </a:cubicBezTo>
                  <a:cubicBezTo>
                    <a:pt x="238" y="115"/>
                    <a:pt x="241" y="116"/>
                    <a:pt x="244" y="119"/>
                  </a:cubicBezTo>
                  <a:cubicBezTo>
                    <a:pt x="244" y="119"/>
                    <a:pt x="244" y="119"/>
                    <a:pt x="244" y="119"/>
                  </a:cubicBezTo>
                  <a:cubicBezTo>
                    <a:pt x="242" y="117"/>
                    <a:pt x="239" y="116"/>
                    <a:pt x="236" y="115"/>
                  </a:cubicBezTo>
                  <a:cubicBezTo>
                    <a:pt x="232" y="113"/>
                    <a:pt x="228" y="111"/>
                    <a:pt x="224" y="108"/>
                  </a:cubicBezTo>
                  <a:cubicBezTo>
                    <a:pt x="224" y="107"/>
                    <a:pt x="224" y="107"/>
                    <a:pt x="224" y="106"/>
                  </a:cubicBezTo>
                  <a:close/>
                  <a:moveTo>
                    <a:pt x="244" y="118"/>
                  </a:moveTo>
                  <a:cubicBezTo>
                    <a:pt x="242" y="116"/>
                    <a:pt x="240" y="115"/>
                    <a:pt x="239" y="114"/>
                  </a:cubicBezTo>
                  <a:cubicBezTo>
                    <a:pt x="235" y="112"/>
                    <a:pt x="231" y="110"/>
                    <a:pt x="227" y="107"/>
                  </a:cubicBezTo>
                  <a:cubicBezTo>
                    <a:pt x="228" y="107"/>
                    <a:pt x="228" y="108"/>
                    <a:pt x="228" y="108"/>
                  </a:cubicBezTo>
                  <a:cubicBezTo>
                    <a:pt x="230" y="108"/>
                    <a:pt x="232" y="109"/>
                    <a:pt x="234" y="110"/>
                  </a:cubicBezTo>
                  <a:cubicBezTo>
                    <a:pt x="237" y="112"/>
                    <a:pt x="240" y="114"/>
                    <a:pt x="243" y="115"/>
                  </a:cubicBezTo>
                  <a:cubicBezTo>
                    <a:pt x="243" y="116"/>
                    <a:pt x="244" y="117"/>
                    <a:pt x="244" y="118"/>
                  </a:cubicBezTo>
                  <a:close/>
                  <a:moveTo>
                    <a:pt x="222" y="102"/>
                  </a:moveTo>
                  <a:cubicBezTo>
                    <a:pt x="228" y="106"/>
                    <a:pt x="235" y="108"/>
                    <a:pt x="241" y="112"/>
                  </a:cubicBezTo>
                  <a:cubicBezTo>
                    <a:pt x="241" y="112"/>
                    <a:pt x="242" y="113"/>
                    <a:pt x="243" y="113"/>
                  </a:cubicBezTo>
                  <a:cubicBezTo>
                    <a:pt x="243" y="114"/>
                    <a:pt x="243" y="114"/>
                    <a:pt x="243" y="114"/>
                  </a:cubicBezTo>
                  <a:cubicBezTo>
                    <a:pt x="243" y="114"/>
                    <a:pt x="242" y="114"/>
                    <a:pt x="242" y="114"/>
                  </a:cubicBezTo>
                  <a:cubicBezTo>
                    <a:pt x="241" y="113"/>
                    <a:pt x="239" y="113"/>
                    <a:pt x="238" y="112"/>
                  </a:cubicBezTo>
                  <a:cubicBezTo>
                    <a:pt x="236" y="111"/>
                    <a:pt x="235" y="110"/>
                    <a:pt x="233" y="109"/>
                  </a:cubicBezTo>
                  <a:cubicBezTo>
                    <a:pt x="230" y="107"/>
                    <a:pt x="226" y="106"/>
                    <a:pt x="223" y="105"/>
                  </a:cubicBezTo>
                  <a:cubicBezTo>
                    <a:pt x="223" y="104"/>
                    <a:pt x="223" y="103"/>
                    <a:pt x="222" y="102"/>
                  </a:cubicBezTo>
                  <a:close/>
                  <a:moveTo>
                    <a:pt x="221" y="97"/>
                  </a:moveTo>
                  <a:cubicBezTo>
                    <a:pt x="225" y="101"/>
                    <a:pt x="231" y="103"/>
                    <a:pt x="236" y="105"/>
                  </a:cubicBezTo>
                  <a:cubicBezTo>
                    <a:pt x="236" y="105"/>
                    <a:pt x="243" y="109"/>
                    <a:pt x="239" y="107"/>
                  </a:cubicBezTo>
                  <a:cubicBezTo>
                    <a:pt x="236" y="107"/>
                    <a:pt x="234" y="106"/>
                    <a:pt x="231" y="105"/>
                  </a:cubicBezTo>
                  <a:cubicBezTo>
                    <a:pt x="228" y="103"/>
                    <a:pt x="225" y="102"/>
                    <a:pt x="222" y="100"/>
                  </a:cubicBezTo>
                  <a:cubicBezTo>
                    <a:pt x="222" y="99"/>
                    <a:pt x="221" y="98"/>
                    <a:pt x="221" y="97"/>
                  </a:cubicBezTo>
                  <a:close/>
                  <a:moveTo>
                    <a:pt x="219" y="93"/>
                  </a:moveTo>
                  <a:cubicBezTo>
                    <a:pt x="224" y="97"/>
                    <a:pt x="231" y="100"/>
                    <a:pt x="237" y="103"/>
                  </a:cubicBezTo>
                  <a:cubicBezTo>
                    <a:pt x="237" y="103"/>
                    <a:pt x="238" y="104"/>
                    <a:pt x="239" y="104"/>
                  </a:cubicBezTo>
                  <a:cubicBezTo>
                    <a:pt x="238" y="103"/>
                    <a:pt x="237" y="103"/>
                    <a:pt x="236" y="102"/>
                  </a:cubicBezTo>
                  <a:cubicBezTo>
                    <a:pt x="234" y="101"/>
                    <a:pt x="232" y="101"/>
                    <a:pt x="230" y="100"/>
                  </a:cubicBezTo>
                  <a:cubicBezTo>
                    <a:pt x="227" y="98"/>
                    <a:pt x="223" y="96"/>
                    <a:pt x="220" y="95"/>
                  </a:cubicBezTo>
                  <a:cubicBezTo>
                    <a:pt x="220" y="94"/>
                    <a:pt x="219" y="94"/>
                    <a:pt x="219" y="93"/>
                  </a:cubicBezTo>
                  <a:close/>
                  <a:moveTo>
                    <a:pt x="217" y="88"/>
                  </a:moveTo>
                  <a:cubicBezTo>
                    <a:pt x="223" y="93"/>
                    <a:pt x="230" y="95"/>
                    <a:pt x="237" y="99"/>
                  </a:cubicBezTo>
                  <a:cubicBezTo>
                    <a:pt x="242" y="103"/>
                    <a:pt x="234" y="99"/>
                    <a:pt x="233" y="98"/>
                  </a:cubicBezTo>
                  <a:cubicBezTo>
                    <a:pt x="231" y="97"/>
                    <a:pt x="229" y="96"/>
                    <a:pt x="227" y="95"/>
                  </a:cubicBezTo>
                  <a:cubicBezTo>
                    <a:pt x="224" y="94"/>
                    <a:pt x="221" y="92"/>
                    <a:pt x="218" y="90"/>
                  </a:cubicBezTo>
                  <a:cubicBezTo>
                    <a:pt x="218" y="90"/>
                    <a:pt x="217" y="89"/>
                    <a:pt x="217" y="88"/>
                  </a:cubicBezTo>
                  <a:close/>
                  <a:moveTo>
                    <a:pt x="238" y="99"/>
                  </a:moveTo>
                  <a:cubicBezTo>
                    <a:pt x="233" y="95"/>
                    <a:pt x="225" y="93"/>
                    <a:pt x="219" y="89"/>
                  </a:cubicBezTo>
                  <a:cubicBezTo>
                    <a:pt x="214" y="85"/>
                    <a:pt x="220" y="89"/>
                    <a:pt x="221" y="90"/>
                  </a:cubicBezTo>
                  <a:cubicBezTo>
                    <a:pt x="223" y="91"/>
                    <a:pt x="225" y="92"/>
                    <a:pt x="227" y="93"/>
                  </a:cubicBezTo>
                  <a:cubicBezTo>
                    <a:pt x="230" y="95"/>
                    <a:pt x="234" y="96"/>
                    <a:pt x="238" y="97"/>
                  </a:cubicBezTo>
                  <a:cubicBezTo>
                    <a:pt x="238" y="98"/>
                    <a:pt x="238" y="99"/>
                    <a:pt x="238" y="99"/>
                  </a:cubicBezTo>
                  <a:close/>
                  <a:moveTo>
                    <a:pt x="214" y="83"/>
                  </a:moveTo>
                  <a:cubicBezTo>
                    <a:pt x="221" y="88"/>
                    <a:pt x="229" y="91"/>
                    <a:pt x="236" y="96"/>
                  </a:cubicBezTo>
                  <a:cubicBezTo>
                    <a:pt x="239" y="98"/>
                    <a:pt x="235" y="96"/>
                    <a:pt x="234" y="96"/>
                  </a:cubicBezTo>
                  <a:cubicBezTo>
                    <a:pt x="232" y="95"/>
                    <a:pt x="230" y="93"/>
                    <a:pt x="227" y="92"/>
                  </a:cubicBezTo>
                  <a:cubicBezTo>
                    <a:pt x="224" y="90"/>
                    <a:pt x="220" y="88"/>
                    <a:pt x="216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5" y="85"/>
                    <a:pt x="215" y="84"/>
                    <a:pt x="214" y="83"/>
                  </a:cubicBezTo>
                  <a:close/>
                  <a:moveTo>
                    <a:pt x="211" y="78"/>
                  </a:moveTo>
                  <a:cubicBezTo>
                    <a:pt x="219" y="83"/>
                    <a:pt x="228" y="87"/>
                    <a:pt x="236" y="92"/>
                  </a:cubicBezTo>
                  <a:cubicBezTo>
                    <a:pt x="236" y="92"/>
                    <a:pt x="236" y="92"/>
                    <a:pt x="236" y="92"/>
                  </a:cubicBezTo>
                  <a:cubicBezTo>
                    <a:pt x="233" y="90"/>
                    <a:pt x="227" y="88"/>
                    <a:pt x="223" y="86"/>
                  </a:cubicBezTo>
                  <a:cubicBezTo>
                    <a:pt x="219" y="84"/>
                    <a:pt x="216" y="82"/>
                    <a:pt x="213" y="81"/>
                  </a:cubicBezTo>
                  <a:cubicBezTo>
                    <a:pt x="212" y="80"/>
                    <a:pt x="212" y="79"/>
                    <a:pt x="211" y="78"/>
                  </a:cubicBezTo>
                  <a:close/>
                  <a:moveTo>
                    <a:pt x="206" y="71"/>
                  </a:moveTo>
                  <a:cubicBezTo>
                    <a:pt x="213" y="76"/>
                    <a:pt x="222" y="80"/>
                    <a:pt x="230" y="84"/>
                  </a:cubicBezTo>
                  <a:cubicBezTo>
                    <a:pt x="230" y="84"/>
                    <a:pt x="232" y="85"/>
                    <a:pt x="233" y="85"/>
                  </a:cubicBezTo>
                  <a:cubicBezTo>
                    <a:pt x="233" y="85"/>
                    <a:pt x="233" y="85"/>
                    <a:pt x="233" y="85"/>
                  </a:cubicBezTo>
                  <a:cubicBezTo>
                    <a:pt x="233" y="85"/>
                    <a:pt x="232" y="85"/>
                    <a:pt x="232" y="85"/>
                  </a:cubicBezTo>
                  <a:cubicBezTo>
                    <a:pt x="231" y="85"/>
                    <a:pt x="230" y="84"/>
                    <a:pt x="229" y="84"/>
                  </a:cubicBezTo>
                  <a:cubicBezTo>
                    <a:pt x="226" y="83"/>
                    <a:pt x="223" y="81"/>
                    <a:pt x="221" y="80"/>
                  </a:cubicBezTo>
                  <a:cubicBezTo>
                    <a:pt x="217" y="78"/>
                    <a:pt x="213" y="77"/>
                    <a:pt x="209" y="76"/>
                  </a:cubicBezTo>
                  <a:cubicBezTo>
                    <a:pt x="208" y="74"/>
                    <a:pt x="207" y="73"/>
                    <a:pt x="206" y="71"/>
                  </a:cubicBezTo>
                  <a:close/>
                  <a:moveTo>
                    <a:pt x="221" y="79"/>
                  </a:moveTo>
                  <a:cubicBezTo>
                    <a:pt x="220" y="78"/>
                    <a:pt x="218" y="77"/>
                    <a:pt x="216" y="76"/>
                  </a:cubicBezTo>
                  <a:cubicBezTo>
                    <a:pt x="216" y="77"/>
                    <a:pt x="217" y="77"/>
                    <a:pt x="218" y="77"/>
                  </a:cubicBezTo>
                  <a:cubicBezTo>
                    <a:pt x="220" y="79"/>
                    <a:pt x="223" y="80"/>
                    <a:pt x="226" y="81"/>
                  </a:cubicBezTo>
                  <a:cubicBezTo>
                    <a:pt x="224" y="81"/>
                    <a:pt x="223" y="80"/>
                    <a:pt x="221" y="79"/>
                  </a:cubicBezTo>
                  <a:close/>
                  <a:moveTo>
                    <a:pt x="236" y="91"/>
                  </a:moveTo>
                  <a:cubicBezTo>
                    <a:pt x="227" y="86"/>
                    <a:pt x="218" y="82"/>
                    <a:pt x="210" y="77"/>
                  </a:cubicBezTo>
                  <a:cubicBezTo>
                    <a:pt x="210" y="77"/>
                    <a:pt x="210" y="77"/>
                    <a:pt x="210" y="77"/>
                  </a:cubicBezTo>
                  <a:cubicBezTo>
                    <a:pt x="213" y="79"/>
                    <a:pt x="219" y="80"/>
                    <a:pt x="223" y="82"/>
                  </a:cubicBezTo>
                  <a:cubicBezTo>
                    <a:pt x="226" y="84"/>
                    <a:pt x="230" y="85"/>
                    <a:pt x="233" y="86"/>
                  </a:cubicBezTo>
                  <a:cubicBezTo>
                    <a:pt x="234" y="88"/>
                    <a:pt x="235" y="90"/>
                    <a:pt x="236" y="91"/>
                  </a:cubicBezTo>
                  <a:close/>
                  <a:moveTo>
                    <a:pt x="237" y="95"/>
                  </a:moveTo>
                  <a:cubicBezTo>
                    <a:pt x="229" y="90"/>
                    <a:pt x="221" y="87"/>
                    <a:pt x="213" y="82"/>
                  </a:cubicBezTo>
                  <a:cubicBezTo>
                    <a:pt x="213" y="82"/>
                    <a:pt x="213" y="82"/>
                    <a:pt x="213" y="82"/>
                  </a:cubicBezTo>
                  <a:cubicBezTo>
                    <a:pt x="216" y="84"/>
                    <a:pt x="222" y="86"/>
                    <a:pt x="225" y="88"/>
                  </a:cubicBezTo>
                  <a:cubicBezTo>
                    <a:pt x="229" y="89"/>
                    <a:pt x="233" y="91"/>
                    <a:pt x="236" y="93"/>
                  </a:cubicBezTo>
                  <a:cubicBezTo>
                    <a:pt x="236" y="94"/>
                    <a:pt x="237" y="95"/>
                    <a:pt x="237" y="95"/>
                  </a:cubicBezTo>
                  <a:close/>
                  <a:moveTo>
                    <a:pt x="240" y="104"/>
                  </a:moveTo>
                  <a:cubicBezTo>
                    <a:pt x="236" y="101"/>
                    <a:pt x="232" y="99"/>
                    <a:pt x="228" y="97"/>
                  </a:cubicBezTo>
                  <a:cubicBezTo>
                    <a:pt x="225" y="96"/>
                    <a:pt x="221" y="94"/>
                    <a:pt x="218" y="92"/>
                  </a:cubicBezTo>
                  <a:cubicBezTo>
                    <a:pt x="218" y="92"/>
                    <a:pt x="218" y="92"/>
                    <a:pt x="218" y="91"/>
                  </a:cubicBezTo>
                  <a:cubicBezTo>
                    <a:pt x="221" y="94"/>
                    <a:pt x="225" y="95"/>
                    <a:pt x="228" y="96"/>
                  </a:cubicBezTo>
                  <a:cubicBezTo>
                    <a:pt x="232" y="98"/>
                    <a:pt x="235" y="100"/>
                    <a:pt x="239" y="101"/>
                  </a:cubicBezTo>
                  <a:cubicBezTo>
                    <a:pt x="239" y="102"/>
                    <a:pt x="239" y="103"/>
                    <a:pt x="240" y="104"/>
                  </a:cubicBezTo>
                  <a:close/>
                  <a:moveTo>
                    <a:pt x="241" y="107"/>
                  </a:moveTo>
                  <a:cubicBezTo>
                    <a:pt x="234" y="103"/>
                    <a:pt x="227" y="102"/>
                    <a:pt x="221" y="96"/>
                  </a:cubicBezTo>
                  <a:cubicBezTo>
                    <a:pt x="219" y="94"/>
                    <a:pt x="224" y="98"/>
                    <a:pt x="225" y="98"/>
                  </a:cubicBezTo>
                  <a:cubicBezTo>
                    <a:pt x="227" y="99"/>
                    <a:pt x="229" y="100"/>
                    <a:pt x="231" y="101"/>
                  </a:cubicBezTo>
                  <a:cubicBezTo>
                    <a:pt x="234" y="102"/>
                    <a:pt x="237" y="104"/>
                    <a:pt x="240" y="105"/>
                  </a:cubicBezTo>
                  <a:cubicBezTo>
                    <a:pt x="240" y="106"/>
                    <a:pt x="240" y="106"/>
                    <a:pt x="241" y="107"/>
                  </a:cubicBezTo>
                  <a:close/>
                  <a:moveTo>
                    <a:pt x="242" y="113"/>
                  </a:moveTo>
                  <a:cubicBezTo>
                    <a:pt x="240" y="111"/>
                    <a:pt x="237" y="109"/>
                    <a:pt x="234" y="107"/>
                  </a:cubicBezTo>
                  <a:cubicBezTo>
                    <a:pt x="231" y="106"/>
                    <a:pt x="226" y="104"/>
                    <a:pt x="223" y="102"/>
                  </a:cubicBezTo>
                  <a:cubicBezTo>
                    <a:pt x="221" y="100"/>
                    <a:pt x="225" y="103"/>
                    <a:pt x="225" y="103"/>
                  </a:cubicBezTo>
                  <a:cubicBezTo>
                    <a:pt x="226" y="103"/>
                    <a:pt x="226" y="103"/>
                    <a:pt x="227" y="103"/>
                  </a:cubicBezTo>
                  <a:cubicBezTo>
                    <a:pt x="229" y="104"/>
                    <a:pt x="232" y="105"/>
                    <a:pt x="234" y="106"/>
                  </a:cubicBezTo>
                  <a:cubicBezTo>
                    <a:pt x="236" y="107"/>
                    <a:pt x="239" y="108"/>
                    <a:pt x="241" y="109"/>
                  </a:cubicBezTo>
                  <a:cubicBezTo>
                    <a:pt x="242" y="110"/>
                    <a:pt x="242" y="111"/>
                    <a:pt x="242" y="113"/>
                  </a:cubicBezTo>
                  <a:close/>
                  <a:moveTo>
                    <a:pt x="245" y="123"/>
                  </a:moveTo>
                  <a:cubicBezTo>
                    <a:pt x="241" y="119"/>
                    <a:pt x="236" y="116"/>
                    <a:pt x="232" y="113"/>
                  </a:cubicBezTo>
                  <a:cubicBezTo>
                    <a:pt x="232" y="114"/>
                    <a:pt x="233" y="114"/>
                    <a:pt x="233" y="114"/>
                  </a:cubicBezTo>
                  <a:cubicBezTo>
                    <a:pt x="237" y="116"/>
                    <a:pt x="241" y="117"/>
                    <a:pt x="245" y="120"/>
                  </a:cubicBezTo>
                  <a:cubicBezTo>
                    <a:pt x="245" y="121"/>
                    <a:pt x="245" y="122"/>
                    <a:pt x="245" y="123"/>
                  </a:cubicBezTo>
                  <a:close/>
                  <a:moveTo>
                    <a:pt x="247" y="128"/>
                  </a:moveTo>
                  <a:cubicBezTo>
                    <a:pt x="244" y="126"/>
                    <a:pt x="241" y="124"/>
                    <a:pt x="238" y="122"/>
                  </a:cubicBezTo>
                  <a:cubicBezTo>
                    <a:pt x="235" y="120"/>
                    <a:pt x="232" y="118"/>
                    <a:pt x="229" y="116"/>
                  </a:cubicBezTo>
                  <a:cubicBezTo>
                    <a:pt x="230" y="116"/>
                    <a:pt x="230" y="116"/>
                    <a:pt x="231" y="117"/>
                  </a:cubicBezTo>
                  <a:cubicBezTo>
                    <a:pt x="233" y="118"/>
                    <a:pt x="235" y="119"/>
                    <a:pt x="237" y="120"/>
                  </a:cubicBezTo>
                  <a:cubicBezTo>
                    <a:pt x="240" y="121"/>
                    <a:pt x="243" y="123"/>
                    <a:pt x="246" y="125"/>
                  </a:cubicBezTo>
                  <a:cubicBezTo>
                    <a:pt x="246" y="126"/>
                    <a:pt x="247" y="127"/>
                    <a:pt x="247" y="128"/>
                  </a:cubicBezTo>
                  <a:close/>
                  <a:moveTo>
                    <a:pt x="248" y="132"/>
                  </a:moveTo>
                  <a:cubicBezTo>
                    <a:pt x="246" y="130"/>
                    <a:pt x="245" y="128"/>
                    <a:pt x="242" y="127"/>
                  </a:cubicBezTo>
                  <a:cubicBezTo>
                    <a:pt x="237" y="125"/>
                    <a:pt x="233" y="122"/>
                    <a:pt x="230" y="120"/>
                  </a:cubicBezTo>
                  <a:cubicBezTo>
                    <a:pt x="229" y="119"/>
                    <a:pt x="225" y="117"/>
                    <a:pt x="228" y="118"/>
                  </a:cubicBezTo>
                  <a:cubicBezTo>
                    <a:pt x="229" y="119"/>
                    <a:pt x="229" y="119"/>
                    <a:pt x="230" y="120"/>
                  </a:cubicBezTo>
                  <a:cubicBezTo>
                    <a:pt x="232" y="121"/>
                    <a:pt x="233" y="122"/>
                    <a:pt x="235" y="123"/>
                  </a:cubicBezTo>
                  <a:cubicBezTo>
                    <a:pt x="239" y="125"/>
                    <a:pt x="243" y="127"/>
                    <a:pt x="247" y="130"/>
                  </a:cubicBezTo>
                  <a:cubicBezTo>
                    <a:pt x="248" y="130"/>
                    <a:pt x="248" y="131"/>
                    <a:pt x="248" y="132"/>
                  </a:cubicBezTo>
                  <a:close/>
                  <a:moveTo>
                    <a:pt x="250" y="138"/>
                  </a:moveTo>
                  <a:cubicBezTo>
                    <a:pt x="244" y="132"/>
                    <a:pt x="236" y="129"/>
                    <a:pt x="229" y="124"/>
                  </a:cubicBezTo>
                  <a:cubicBezTo>
                    <a:pt x="230" y="125"/>
                    <a:pt x="227" y="123"/>
                    <a:pt x="226" y="122"/>
                  </a:cubicBezTo>
                  <a:cubicBezTo>
                    <a:pt x="226" y="122"/>
                    <a:pt x="226" y="122"/>
                    <a:pt x="226" y="122"/>
                  </a:cubicBezTo>
                  <a:cubicBezTo>
                    <a:pt x="226" y="122"/>
                    <a:pt x="226" y="122"/>
                    <a:pt x="226" y="122"/>
                  </a:cubicBezTo>
                  <a:cubicBezTo>
                    <a:pt x="228" y="123"/>
                    <a:pt x="229" y="123"/>
                    <a:pt x="230" y="124"/>
                  </a:cubicBezTo>
                  <a:cubicBezTo>
                    <a:pt x="232" y="125"/>
                    <a:pt x="234" y="126"/>
                    <a:pt x="236" y="127"/>
                  </a:cubicBezTo>
                  <a:cubicBezTo>
                    <a:pt x="240" y="130"/>
                    <a:pt x="244" y="132"/>
                    <a:pt x="249" y="134"/>
                  </a:cubicBezTo>
                  <a:cubicBezTo>
                    <a:pt x="249" y="135"/>
                    <a:pt x="249" y="137"/>
                    <a:pt x="250" y="138"/>
                  </a:cubicBezTo>
                  <a:close/>
                  <a:moveTo>
                    <a:pt x="250" y="140"/>
                  </a:moveTo>
                  <a:cubicBezTo>
                    <a:pt x="250" y="140"/>
                    <a:pt x="250" y="140"/>
                    <a:pt x="250" y="140"/>
                  </a:cubicBezTo>
                  <a:cubicBezTo>
                    <a:pt x="250" y="140"/>
                    <a:pt x="250" y="140"/>
                    <a:pt x="250" y="140"/>
                  </a:cubicBezTo>
                  <a:cubicBezTo>
                    <a:pt x="250" y="140"/>
                    <a:pt x="250" y="140"/>
                    <a:pt x="250" y="140"/>
                  </a:cubicBezTo>
                  <a:close/>
                  <a:moveTo>
                    <a:pt x="251" y="144"/>
                  </a:moveTo>
                  <a:cubicBezTo>
                    <a:pt x="248" y="141"/>
                    <a:pt x="244" y="138"/>
                    <a:pt x="241" y="136"/>
                  </a:cubicBezTo>
                  <a:cubicBezTo>
                    <a:pt x="236" y="134"/>
                    <a:pt x="231" y="132"/>
                    <a:pt x="227" y="128"/>
                  </a:cubicBezTo>
                  <a:cubicBezTo>
                    <a:pt x="227" y="128"/>
                    <a:pt x="231" y="129"/>
                    <a:pt x="232" y="130"/>
                  </a:cubicBezTo>
                  <a:cubicBezTo>
                    <a:pt x="233" y="130"/>
                    <a:pt x="233" y="131"/>
                    <a:pt x="234" y="132"/>
                  </a:cubicBezTo>
                  <a:cubicBezTo>
                    <a:pt x="236" y="133"/>
                    <a:pt x="238" y="134"/>
                    <a:pt x="240" y="135"/>
                  </a:cubicBezTo>
                  <a:cubicBezTo>
                    <a:pt x="244" y="137"/>
                    <a:pt x="247" y="139"/>
                    <a:pt x="251" y="142"/>
                  </a:cubicBezTo>
                  <a:cubicBezTo>
                    <a:pt x="251" y="142"/>
                    <a:pt x="251" y="143"/>
                    <a:pt x="251" y="144"/>
                  </a:cubicBezTo>
                  <a:close/>
                  <a:moveTo>
                    <a:pt x="252" y="148"/>
                  </a:moveTo>
                  <a:cubicBezTo>
                    <a:pt x="249" y="145"/>
                    <a:pt x="245" y="143"/>
                    <a:pt x="242" y="141"/>
                  </a:cubicBezTo>
                  <a:cubicBezTo>
                    <a:pt x="240" y="139"/>
                    <a:pt x="237" y="137"/>
                    <a:pt x="235" y="136"/>
                  </a:cubicBezTo>
                  <a:cubicBezTo>
                    <a:pt x="233" y="135"/>
                    <a:pt x="230" y="134"/>
                    <a:pt x="228" y="133"/>
                  </a:cubicBezTo>
                  <a:cubicBezTo>
                    <a:pt x="226" y="131"/>
                    <a:pt x="231" y="134"/>
                    <a:pt x="231" y="134"/>
                  </a:cubicBezTo>
                  <a:cubicBezTo>
                    <a:pt x="232" y="134"/>
                    <a:pt x="233" y="135"/>
                    <a:pt x="234" y="135"/>
                  </a:cubicBezTo>
                  <a:cubicBezTo>
                    <a:pt x="236" y="137"/>
                    <a:pt x="239" y="138"/>
                    <a:pt x="241" y="139"/>
                  </a:cubicBezTo>
                  <a:cubicBezTo>
                    <a:pt x="244" y="142"/>
                    <a:pt x="248" y="144"/>
                    <a:pt x="252" y="146"/>
                  </a:cubicBezTo>
                  <a:cubicBezTo>
                    <a:pt x="252" y="146"/>
                    <a:pt x="252" y="147"/>
                    <a:pt x="252" y="148"/>
                  </a:cubicBezTo>
                  <a:close/>
                  <a:moveTo>
                    <a:pt x="253" y="152"/>
                  </a:moveTo>
                  <a:cubicBezTo>
                    <a:pt x="251" y="149"/>
                    <a:pt x="248" y="148"/>
                    <a:pt x="245" y="146"/>
                  </a:cubicBezTo>
                  <a:cubicBezTo>
                    <a:pt x="240" y="143"/>
                    <a:pt x="236" y="140"/>
                    <a:pt x="231" y="137"/>
                  </a:cubicBezTo>
                  <a:cubicBezTo>
                    <a:pt x="231" y="137"/>
                    <a:pt x="232" y="137"/>
                    <a:pt x="232" y="138"/>
                  </a:cubicBezTo>
                  <a:cubicBezTo>
                    <a:pt x="235" y="139"/>
                    <a:pt x="237" y="140"/>
                    <a:pt x="239" y="142"/>
                  </a:cubicBezTo>
                  <a:cubicBezTo>
                    <a:pt x="244" y="144"/>
                    <a:pt x="248" y="147"/>
                    <a:pt x="253" y="149"/>
                  </a:cubicBezTo>
                  <a:cubicBezTo>
                    <a:pt x="253" y="150"/>
                    <a:pt x="253" y="151"/>
                    <a:pt x="253" y="152"/>
                  </a:cubicBezTo>
                  <a:close/>
                  <a:moveTo>
                    <a:pt x="254" y="157"/>
                  </a:moveTo>
                  <a:cubicBezTo>
                    <a:pt x="250" y="154"/>
                    <a:pt x="246" y="151"/>
                    <a:pt x="242" y="149"/>
                  </a:cubicBezTo>
                  <a:cubicBezTo>
                    <a:pt x="237" y="146"/>
                    <a:pt x="232" y="144"/>
                    <a:pt x="228" y="140"/>
                  </a:cubicBezTo>
                  <a:cubicBezTo>
                    <a:pt x="226" y="137"/>
                    <a:pt x="230" y="140"/>
                    <a:pt x="230" y="140"/>
                  </a:cubicBezTo>
                  <a:cubicBezTo>
                    <a:pt x="232" y="141"/>
                    <a:pt x="233" y="142"/>
                    <a:pt x="234" y="143"/>
                  </a:cubicBezTo>
                  <a:cubicBezTo>
                    <a:pt x="237" y="144"/>
                    <a:pt x="239" y="146"/>
                    <a:pt x="241" y="147"/>
                  </a:cubicBezTo>
                  <a:cubicBezTo>
                    <a:pt x="245" y="149"/>
                    <a:pt x="249" y="152"/>
                    <a:pt x="254" y="154"/>
                  </a:cubicBezTo>
                  <a:cubicBezTo>
                    <a:pt x="254" y="155"/>
                    <a:pt x="254" y="156"/>
                    <a:pt x="254" y="157"/>
                  </a:cubicBezTo>
                  <a:close/>
                  <a:moveTo>
                    <a:pt x="256" y="166"/>
                  </a:moveTo>
                  <a:cubicBezTo>
                    <a:pt x="249" y="159"/>
                    <a:pt x="240" y="155"/>
                    <a:pt x="232" y="150"/>
                  </a:cubicBezTo>
                  <a:cubicBezTo>
                    <a:pt x="231" y="149"/>
                    <a:pt x="229" y="148"/>
                    <a:pt x="227" y="146"/>
                  </a:cubicBezTo>
                  <a:cubicBezTo>
                    <a:pt x="228" y="147"/>
                    <a:pt x="230" y="148"/>
                    <a:pt x="231" y="149"/>
                  </a:cubicBezTo>
                  <a:cubicBezTo>
                    <a:pt x="234" y="150"/>
                    <a:pt x="236" y="152"/>
                    <a:pt x="239" y="153"/>
                  </a:cubicBezTo>
                  <a:cubicBezTo>
                    <a:pt x="245" y="156"/>
                    <a:pt x="250" y="159"/>
                    <a:pt x="256" y="162"/>
                  </a:cubicBezTo>
                  <a:cubicBezTo>
                    <a:pt x="256" y="163"/>
                    <a:pt x="256" y="163"/>
                    <a:pt x="256" y="163"/>
                  </a:cubicBezTo>
                  <a:cubicBezTo>
                    <a:pt x="256" y="164"/>
                    <a:pt x="256" y="165"/>
                    <a:pt x="256" y="166"/>
                  </a:cubicBezTo>
                  <a:close/>
                  <a:moveTo>
                    <a:pt x="257" y="169"/>
                  </a:moveTo>
                  <a:cubicBezTo>
                    <a:pt x="255" y="167"/>
                    <a:pt x="252" y="165"/>
                    <a:pt x="249" y="163"/>
                  </a:cubicBezTo>
                  <a:cubicBezTo>
                    <a:pt x="251" y="164"/>
                    <a:pt x="254" y="166"/>
                    <a:pt x="257" y="167"/>
                  </a:cubicBezTo>
                  <a:cubicBezTo>
                    <a:pt x="257" y="168"/>
                    <a:pt x="257" y="168"/>
                    <a:pt x="257" y="169"/>
                  </a:cubicBezTo>
                  <a:close/>
                  <a:moveTo>
                    <a:pt x="259" y="177"/>
                  </a:moveTo>
                  <a:cubicBezTo>
                    <a:pt x="251" y="172"/>
                    <a:pt x="243" y="167"/>
                    <a:pt x="235" y="162"/>
                  </a:cubicBezTo>
                  <a:cubicBezTo>
                    <a:pt x="238" y="163"/>
                    <a:pt x="240" y="164"/>
                    <a:pt x="243" y="165"/>
                  </a:cubicBezTo>
                  <a:cubicBezTo>
                    <a:pt x="248" y="168"/>
                    <a:pt x="253" y="171"/>
                    <a:pt x="258" y="174"/>
                  </a:cubicBezTo>
                  <a:cubicBezTo>
                    <a:pt x="258" y="175"/>
                    <a:pt x="258" y="176"/>
                    <a:pt x="259" y="177"/>
                  </a:cubicBezTo>
                  <a:close/>
                  <a:moveTo>
                    <a:pt x="260" y="185"/>
                  </a:moveTo>
                  <a:cubicBezTo>
                    <a:pt x="256" y="182"/>
                    <a:pt x="251" y="181"/>
                    <a:pt x="247" y="180"/>
                  </a:cubicBezTo>
                  <a:cubicBezTo>
                    <a:pt x="241" y="178"/>
                    <a:pt x="236" y="175"/>
                    <a:pt x="231" y="173"/>
                  </a:cubicBezTo>
                  <a:cubicBezTo>
                    <a:pt x="231" y="171"/>
                    <a:pt x="231" y="170"/>
                    <a:pt x="230" y="168"/>
                  </a:cubicBezTo>
                  <a:cubicBezTo>
                    <a:pt x="236" y="171"/>
                    <a:pt x="241" y="174"/>
                    <a:pt x="247" y="177"/>
                  </a:cubicBezTo>
                  <a:cubicBezTo>
                    <a:pt x="251" y="179"/>
                    <a:pt x="255" y="183"/>
                    <a:pt x="259" y="184"/>
                  </a:cubicBezTo>
                  <a:cubicBezTo>
                    <a:pt x="259" y="184"/>
                    <a:pt x="259" y="184"/>
                    <a:pt x="259" y="183"/>
                  </a:cubicBezTo>
                  <a:cubicBezTo>
                    <a:pt x="260" y="184"/>
                    <a:pt x="260" y="184"/>
                    <a:pt x="260" y="185"/>
                  </a:cubicBezTo>
                  <a:close/>
                  <a:moveTo>
                    <a:pt x="237" y="228"/>
                  </a:moveTo>
                  <a:cubicBezTo>
                    <a:pt x="237" y="227"/>
                    <a:pt x="237" y="226"/>
                    <a:pt x="237" y="225"/>
                  </a:cubicBezTo>
                  <a:cubicBezTo>
                    <a:pt x="241" y="229"/>
                    <a:pt x="245" y="231"/>
                    <a:pt x="250" y="234"/>
                  </a:cubicBezTo>
                  <a:cubicBezTo>
                    <a:pt x="253" y="236"/>
                    <a:pt x="255" y="237"/>
                    <a:pt x="258" y="239"/>
                  </a:cubicBezTo>
                  <a:cubicBezTo>
                    <a:pt x="260" y="240"/>
                    <a:pt x="263" y="243"/>
                    <a:pt x="264" y="244"/>
                  </a:cubicBezTo>
                  <a:cubicBezTo>
                    <a:pt x="264" y="244"/>
                    <a:pt x="264" y="244"/>
                    <a:pt x="264" y="244"/>
                  </a:cubicBezTo>
                  <a:cubicBezTo>
                    <a:pt x="254" y="241"/>
                    <a:pt x="246" y="233"/>
                    <a:pt x="237" y="228"/>
                  </a:cubicBezTo>
                  <a:close/>
                  <a:moveTo>
                    <a:pt x="263" y="238"/>
                  </a:moveTo>
                  <a:cubicBezTo>
                    <a:pt x="263" y="238"/>
                    <a:pt x="258" y="235"/>
                    <a:pt x="257" y="235"/>
                  </a:cubicBezTo>
                  <a:cubicBezTo>
                    <a:pt x="255" y="233"/>
                    <a:pt x="252" y="232"/>
                    <a:pt x="250" y="231"/>
                  </a:cubicBezTo>
                  <a:cubicBezTo>
                    <a:pt x="246" y="228"/>
                    <a:pt x="242" y="226"/>
                    <a:pt x="237" y="224"/>
                  </a:cubicBezTo>
                  <a:cubicBezTo>
                    <a:pt x="237" y="224"/>
                    <a:pt x="237" y="224"/>
                    <a:pt x="237" y="224"/>
                  </a:cubicBezTo>
                  <a:cubicBezTo>
                    <a:pt x="237" y="223"/>
                    <a:pt x="237" y="222"/>
                    <a:pt x="237" y="221"/>
                  </a:cubicBezTo>
                  <a:cubicBezTo>
                    <a:pt x="244" y="227"/>
                    <a:pt x="254" y="230"/>
                    <a:pt x="262" y="236"/>
                  </a:cubicBezTo>
                  <a:cubicBezTo>
                    <a:pt x="263" y="237"/>
                    <a:pt x="263" y="237"/>
                    <a:pt x="263" y="237"/>
                  </a:cubicBezTo>
                  <a:cubicBezTo>
                    <a:pt x="263" y="237"/>
                    <a:pt x="263" y="238"/>
                    <a:pt x="263" y="238"/>
                  </a:cubicBezTo>
                  <a:close/>
                  <a:moveTo>
                    <a:pt x="236" y="216"/>
                  </a:moveTo>
                  <a:cubicBezTo>
                    <a:pt x="243" y="222"/>
                    <a:pt x="252" y="225"/>
                    <a:pt x="260" y="230"/>
                  </a:cubicBezTo>
                  <a:cubicBezTo>
                    <a:pt x="263" y="233"/>
                    <a:pt x="258" y="229"/>
                    <a:pt x="257" y="229"/>
                  </a:cubicBezTo>
                  <a:cubicBezTo>
                    <a:pt x="255" y="227"/>
                    <a:pt x="252" y="226"/>
                    <a:pt x="249" y="225"/>
                  </a:cubicBezTo>
                  <a:cubicBezTo>
                    <a:pt x="245" y="223"/>
                    <a:pt x="241" y="221"/>
                    <a:pt x="237" y="219"/>
                  </a:cubicBezTo>
                  <a:cubicBezTo>
                    <a:pt x="236" y="218"/>
                    <a:pt x="236" y="217"/>
                    <a:pt x="236" y="216"/>
                  </a:cubicBezTo>
                  <a:close/>
                  <a:moveTo>
                    <a:pt x="235" y="212"/>
                  </a:moveTo>
                  <a:cubicBezTo>
                    <a:pt x="240" y="214"/>
                    <a:pt x="245" y="217"/>
                    <a:pt x="249" y="219"/>
                  </a:cubicBezTo>
                  <a:cubicBezTo>
                    <a:pt x="251" y="221"/>
                    <a:pt x="254" y="222"/>
                    <a:pt x="256" y="223"/>
                  </a:cubicBezTo>
                  <a:cubicBezTo>
                    <a:pt x="257" y="224"/>
                    <a:pt x="259" y="225"/>
                    <a:pt x="261" y="226"/>
                  </a:cubicBezTo>
                  <a:cubicBezTo>
                    <a:pt x="252" y="223"/>
                    <a:pt x="245" y="217"/>
                    <a:pt x="236" y="215"/>
                  </a:cubicBezTo>
                  <a:cubicBezTo>
                    <a:pt x="236" y="214"/>
                    <a:pt x="236" y="213"/>
                    <a:pt x="235" y="212"/>
                  </a:cubicBezTo>
                  <a:close/>
                  <a:moveTo>
                    <a:pt x="235" y="208"/>
                  </a:moveTo>
                  <a:cubicBezTo>
                    <a:pt x="239" y="210"/>
                    <a:pt x="243" y="213"/>
                    <a:pt x="247" y="215"/>
                  </a:cubicBezTo>
                  <a:cubicBezTo>
                    <a:pt x="251" y="217"/>
                    <a:pt x="255" y="220"/>
                    <a:pt x="259" y="222"/>
                  </a:cubicBezTo>
                  <a:cubicBezTo>
                    <a:pt x="254" y="220"/>
                    <a:pt x="250" y="217"/>
                    <a:pt x="246" y="215"/>
                  </a:cubicBezTo>
                  <a:cubicBezTo>
                    <a:pt x="243" y="213"/>
                    <a:pt x="239" y="212"/>
                    <a:pt x="235" y="211"/>
                  </a:cubicBezTo>
                  <a:cubicBezTo>
                    <a:pt x="235" y="210"/>
                    <a:pt x="235" y="209"/>
                    <a:pt x="235" y="208"/>
                  </a:cubicBezTo>
                  <a:close/>
                  <a:moveTo>
                    <a:pt x="260" y="206"/>
                  </a:moveTo>
                  <a:cubicBezTo>
                    <a:pt x="260" y="207"/>
                    <a:pt x="260" y="208"/>
                    <a:pt x="260" y="209"/>
                  </a:cubicBezTo>
                  <a:cubicBezTo>
                    <a:pt x="256" y="206"/>
                    <a:pt x="250" y="203"/>
                    <a:pt x="245" y="200"/>
                  </a:cubicBezTo>
                  <a:cubicBezTo>
                    <a:pt x="245" y="200"/>
                    <a:pt x="245" y="200"/>
                    <a:pt x="244" y="200"/>
                  </a:cubicBezTo>
                  <a:cubicBezTo>
                    <a:pt x="250" y="202"/>
                    <a:pt x="255" y="204"/>
                    <a:pt x="260" y="206"/>
                  </a:cubicBezTo>
                  <a:close/>
                  <a:moveTo>
                    <a:pt x="240" y="198"/>
                  </a:moveTo>
                  <a:cubicBezTo>
                    <a:pt x="240" y="198"/>
                    <a:pt x="240" y="198"/>
                    <a:pt x="241" y="199"/>
                  </a:cubicBezTo>
                  <a:cubicBezTo>
                    <a:pt x="243" y="200"/>
                    <a:pt x="245" y="201"/>
                    <a:pt x="246" y="202"/>
                  </a:cubicBezTo>
                  <a:cubicBezTo>
                    <a:pt x="250" y="204"/>
                    <a:pt x="255" y="206"/>
                    <a:pt x="259" y="208"/>
                  </a:cubicBezTo>
                  <a:cubicBezTo>
                    <a:pt x="255" y="206"/>
                    <a:pt x="250" y="204"/>
                    <a:pt x="246" y="203"/>
                  </a:cubicBezTo>
                  <a:cubicBezTo>
                    <a:pt x="242" y="201"/>
                    <a:pt x="237" y="199"/>
                    <a:pt x="233" y="197"/>
                  </a:cubicBezTo>
                  <a:cubicBezTo>
                    <a:pt x="233" y="196"/>
                    <a:pt x="233" y="196"/>
                    <a:pt x="233" y="195"/>
                  </a:cubicBezTo>
                  <a:cubicBezTo>
                    <a:pt x="233" y="195"/>
                    <a:pt x="233" y="195"/>
                    <a:pt x="234" y="195"/>
                  </a:cubicBezTo>
                  <a:cubicBezTo>
                    <a:pt x="233" y="196"/>
                    <a:pt x="234" y="196"/>
                    <a:pt x="236" y="196"/>
                  </a:cubicBezTo>
                  <a:cubicBezTo>
                    <a:pt x="237" y="197"/>
                    <a:pt x="238" y="197"/>
                    <a:pt x="240" y="198"/>
                  </a:cubicBezTo>
                  <a:close/>
                  <a:moveTo>
                    <a:pt x="234" y="198"/>
                  </a:moveTo>
                  <a:cubicBezTo>
                    <a:pt x="242" y="202"/>
                    <a:pt x="251" y="206"/>
                    <a:pt x="260" y="210"/>
                  </a:cubicBezTo>
                  <a:cubicBezTo>
                    <a:pt x="260" y="210"/>
                    <a:pt x="260" y="211"/>
                    <a:pt x="260" y="211"/>
                  </a:cubicBezTo>
                  <a:cubicBezTo>
                    <a:pt x="260" y="211"/>
                    <a:pt x="260" y="211"/>
                    <a:pt x="259" y="211"/>
                  </a:cubicBezTo>
                  <a:cubicBezTo>
                    <a:pt x="259" y="211"/>
                    <a:pt x="259" y="210"/>
                    <a:pt x="258" y="210"/>
                  </a:cubicBezTo>
                  <a:cubicBezTo>
                    <a:pt x="250" y="206"/>
                    <a:pt x="242" y="202"/>
                    <a:pt x="234" y="198"/>
                  </a:cubicBezTo>
                  <a:close/>
                  <a:moveTo>
                    <a:pt x="260" y="214"/>
                  </a:moveTo>
                  <a:cubicBezTo>
                    <a:pt x="257" y="212"/>
                    <a:pt x="252" y="210"/>
                    <a:pt x="249" y="208"/>
                  </a:cubicBezTo>
                  <a:cubicBezTo>
                    <a:pt x="245" y="206"/>
                    <a:pt x="241" y="204"/>
                    <a:pt x="237" y="202"/>
                  </a:cubicBezTo>
                  <a:cubicBezTo>
                    <a:pt x="237" y="202"/>
                    <a:pt x="238" y="202"/>
                    <a:pt x="239" y="202"/>
                  </a:cubicBezTo>
                  <a:cubicBezTo>
                    <a:pt x="241" y="203"/>
                    <a:pt x="244" y="204"/>
                    <a:pt x="247" y="206"/>
                  </a:cubicBezTo>
                  <a:cubicBezTo>
                    <a:pt x="251" y="208"/>
                    <a:pt x="256" y="210"/>
                    <a:pt x="260" y="212"/>
                  </a:cubicBezTo>
                  <a:cubicBezTo>
                    <a:pt x="260" y="213"/>
                    <a:pt x="260" y="214"/>
                    <a:pt x="260" y="214"/>
                  </a:cubicBezTo>
                  <a:close/>
                  <a:moveTo>
                    <a:pt x="233" y="200"/>
                  </a:moveTo>
                  <a:cubicBezTo>
                    <a:pt x="233" y="200"/>
                    <a:pt x="233" y="199"/>
                    <a:pt x="233" y="198"/>
                  </a:cubicBezTo>
                  <a:cubicBezTo>
                    <a:pt x="235" y="200"/>
                    <a:pt x="237" y="201"/>
                    <a:pt x="239" y="202"/>
                  </a:cubicBezTo>
                  <a:cubicBezTo>
                    <a:pt x="237" y="201"/>
                    <a:pt x="235" y="201"/>
                    <a:pt x="233" y="200"/>
                  </a:cubicBezTo>
                  <a:close/>
                  <a:moveTo>
                    <a:pt x="261" y="218"/>
                  </a:moveTo>
                  <a:cubicBezTo>
                    <a:pt x="257" y="215"/>
                    <a:pt x="253" y="213"/>
                    <a:pt x="249" y="212"/>
                  </a:cubicBezTo>
                  <a:cubicBezTo>
                    <a:pt x="253" y="213"/>
                    <a:pt x="256" y="215"/>
                    <a:pt x="260" y="215"/>
                  </a:cubicBezTo>
                  <a:cubicBezTo>
                    <a:pt x="261" y="216"/>
                    <a:pt x="261" y="217"/>
                    <a:pt x="261" y="218"/>
                  </a:cubicBezTo>
                  <a:close/>
                  <a:moveTo>
                    <a:pt x="237" y="206"/>
                  </a:moveTo>
                  <a:cubicBezTo>
                    <a:pt x="241" y="209"/>
                    <a:pt x="245" y="211"/>
                    <a:pt x="249" y="212"/>
                  </a:cubicBezTo>
                  <a:cubicBezTo>
                    <a:pt x="251" y="214"/>
                    <a:pt x="254" y="215"/>
                    <a:pt x="256" y="216"/>
                  </a:cubicBezTo>
                  <a:cubicBezTo>
                    <a:pt x="256" y="216"/>
                    <a:pt x="261" y="219"/>
                    <a:pt x="258" y="217"/>
                  </a:cubicBezTo>
                  <a:cubicBezTo>
                    <a:pt x="250" y="213"/>
                    <a:pt x="242" y="210"/>
                    <a:pt x="235" y="207"/>
                  </a:cubicBezTo>
                  <a:cubicBezTo>
                    <a:pt x="234" y="206"/>
                    <a:pt x="234" y="206"/>
                    <a:pt x="234" y="205"/>
                  </a:cubicBezTo>
                  <a:cubicBezTo>
                    <a:pt x="235" y="205"/>
                    <a:pt x="236" y="206"/>
                    <a:pt x="237" y="206"/>
                  </a:cubicBezTo>
                  <a:close/>
                  <a:moveTo>
                    <a:pt x="261" y="222"/>
                  </a:moveTo>
                  <a:cubicBezTo>
                    <a:pt x="257" y="219"/>
                    <a:pt x="252" y="217"/>
                    <a:pt x="248" y="214"/>
                  </a:cubicBezTo>
                  <a:cubicBezTo>
                    <a:pt x="245" y="213"/>
                    <a:pt x="243" y="212"/>
                    <a:pt x="241" y="211"/>
                  </a:cubicBezTo>
                  <a:cubicBezTo>
                    <a:pt x="244" y="212"/>
                    <a:pt x="246" y="213"/>
                    <a:pt x="249" y="214"/>
                  </a:cubicBezTo>
                  <a:cubicBezTo>
                    <a:pt x="253" y="215"/>
                    <a:pt x="257" y="217"/>
                    <a:pt x="261" y="219"/>
                  </a:cubicBezTo>
                  <a:cubicBezTo>
                    <a:pt x="261" y="220"/>
                    <a:pt x="261" y="221"/>
                    <a:pt x="261" y="222"/>
                  </a:cubicBezTo>
                  <a:close/>
                  <a:moveTo>
                    <a:pt x="233" y="201"/>
                  </a:moveTo>
                  <a:cubicBezTo>
                    <a:pt x="239" y="203"/>
                    <a:pt x="243" y="206"/>
                    <a:pt x="248" y="209"/>
                  </a:cubicBezTo>
                  <a:cubicBezTo>
                    <a:pt x="250" y="210"/>
                    <a:pt x="253" y="211"/>
                    <a:pt x="255" y="212"/>
                  </a:cubicBezTo>
                  <a:cubicBezTo>
                    <a:pt x="256" y="213"/>
                    <a:pt x="258" y="214"/>
                    <a:pt x="259" y="214"/>
                  </a:cubicBezTo>
                  <a:cubicBezTo>
                    <a:pt x="255" y="213"/>
                    <a:pt x="251" y="211"/>
                    <a:pt x="246" y="210"/>
                  </a:cubicBezTo>
                  <a:cubicBezTo>
                    <a:pt x="244" y="209"/>
                    <a:pt x="241" y="207"/>
                    <a:pt x="239" y="206"/>
                  </a:cubicBezTo>
                  <a:cubicBezTo>
                    <a:pt x="239" y="206"/>
                    <a:pt x="238" y="206"/>
                    <a:pt x="238" y="206"/>
                  </a:cubicBezTo>
                  <a:cubicBezTo>
                    <a:pt x="236" y="205"/>
                    <a:pt x="235" y="204"/>
                    <a:pt x="234" y="204"/>
                  </a:cubicBezTo>
                  <a:cubicBezTo>
                    <a:pt x="234" y="203"/>
                    <a:pt x="234" y="202"/>
                    <a:pt x="233" y="201"/>
                  </a:cubicBezTo>
                  <a:close/>
                  <a:moveTo>
                    <a:pt x="232" y="192"/>
                  </a:moveTo>
                  <a:cubicBezTo>
                    <a:pt x="234" y="192"/>
                    <a:pt x="235" y="192"/>
                    <a:pt x="236" y="193"/>
                  </a:cubicBezTo>
                  <a:cubicBezTo>
                    <a:pt x="240" y="195"/>
                    <a:pt x="243" y="197"/>
                    <a:pt x="247" y="200"/>
                  </a:cubicBezTo>
                  <a:cubicBezTo>
                    <a:pt x="249" y="200"/>
                    <a:pt x="250" y="201"/>
                    <a:pt x="252" y="202"/>
                  </a:cubicBezTo>
                  <a:cubicBezTo>
                    <a:pt x="251" y="201"/>
                    <a:pt x="250" y="201"/>
                    <a:pt x="248" y="201"/>
                  </a:cubicBezTo>
                  <a:cubicBezTo>
                    <a:pt x="246" y="200"/>
                    <a:pt x="243" y="199"/>
                    <a:pt x="240" y="197"/>
                  </a:cubicBezTo>
                  <a:cubicBezTo>
                    <a:pt x="238" y="196"/>
                    <a:pt x="235" y="195"/>
                    <a:pt x="233" y="194"/>
                  </a:cubicBezTo>
                  <a:cubicBezTo>
                    <a:pt x="233" y="193"/>
                    <a:pt x="232" y="193"/>
                    <a:pt x="232" y="193"/>
                  </a:cubicBezTo>
                  <a:cubicBezTo>
                    <a:pt x="232" y="192"/>
                    <a:pt x="232" y="192"/>
                    <a:pt x="232" y="192"/>
                  </a:cubicBezTo>
                  <a:close/>
                  <a:moveTo>
                    <a:pt x="232" y="187"/>
                  </a:moveTo>
                  <a:cubicBezTo>
                    <a:pt x="233" y="187"/>
                    <a:pt x="234" y="187"/>
                    <a:pt x="234" y="188"/>
                  </a:cubicBezTo>
                  <a:cubicBezTo>
                    <a:pt x="235" y="188"/>
                    <a:pt x="235" y="188"/>
                    <a:pt x="235" y="188"/>
                  </a:cubicBezTo>
                  <a:cubicBezTo>
                    <a:pt x="239" y="190"/>
                    <a:pt x="244" y="192"/>
                    <a:pt x="249" y="195"/>
                  </a:cubicBezTo>
                  <a:cubicBezTo>
                    <a:pt x="251" y="196"/>
                    <a:pt x="254" y="198"/>
                    <a:pt x="256" y="199"/>
                  </a:cubicBezTo>
                  <a:cubicBezTo>
                    <a:pt x="257" y="200"/>
                    <a:pt x="262" y="203"/>
                    <a:pt x="256" y="200"/>
                  </a:cubicBezTo>
                  <a:cubicBezTo>
                    <a:pt x="252" y="198"/>
                    <a:pt x="248" y="196"/>
                    <a:pt x="244" y="195"/>
                  </a:cubicBezTo>
                  <a:cubicBezTo>
                    <a:pt x="241" y="194"/>
                    <a:pt x="239" y="193"/>
                    <a:pt x="237" y="192"/>
                  </a:cubicBezTo>
                  <a:cubicBezTo>
                    <a:pt x="237" y="192"/>
                    <a:pt x="236" y="192"/>
                    <a:pt x="236" y="192"/>
                  </a:cubicBezTo>
                  <a:cubicBezTo>
                    <a:pt x="235" y="192"/>
                    <a:pt x="234" y="191"/>
                    <a:pt x="232" y="191"/>
                  </a:cubicBezTo>
                  <a:cubicBezTo>
                    <a:pt x="232" y="190"/>
                    <a:pt x="232" y="188"/>
                    <a:pt x="232" y="187"/>
                  </a:cubicBezTo>
                  <a:close/>
                  <a:moveTo>
                    <a:pt x="232" y="186"/>
                  </a:moveTo>
                  <a:cubicBezTo>
                    <a:pt x="232" y="185"/>
                    <a:pt x="232" y="183"/>
                    <a:pt x="232" y="182"/>
                  </a:cubicBezTo>
                  <a:cubicBezTo>
                    <a:pt x="241" y="187"/>
                    <a:pt x="250" y="192"/>
                    <a:pt x="260" y="197"/>
                  </a:cubicBezTo>
                  <a:cubicBezTo>
                    <a:pt x="255" y="194"/>
                    <a:pt x="251" y="193"/>
                    <a:pt x="246" y="191"/>
                  </a:cubicBezTo>
                  <a:cubicBezTo>
                    <a:pt x="244" y="190"/>
                    <a:pt x="241" y="189"/>
                    <a:pt x="238" y="188"/>
                  </a:cubicBezTo>
                  <a:cubicBezTo>
                    <a:pt x="237" y="188"/>
                    <a:pt x="236" y="187"/>
                    <a:pt x="235" y="187"/>
                  </a:cubicBezTo>
                  <a:cubicBezTo>
                    <a:pt x="234" y="187"/>
                    <a:pt x="233" y="186"/>
                    <a:pt x="233" y="186"/>
                  </a:cubicBezTo>
                  <a:cubicBezTo>
                    <a:pt x="233" y="186"/>
                    <a:pt x="233" y="186"/>
                    <a:pt x="232" y="186"/>
                  </a:cubicBezTo>
                  <a:close/>
                  <a:moveTo>
                    <a:pt x="232" y="179"/>
                  </a:moveTo>
                  <a:cubicBezTo>
                    <a:pt x="235" y="181"/>
                    <a:pt x="239" y="183"/>
                    <a:pt x="243" y="185"/>
                  </a:cubicBezTo>
                  <a:cubicBezTo>
                    <a:pt x="246" y="186"/>
                    <a:pt x="249" y="187"/>
                    <a:pt x="251" y="188"/>
                  </a:cubicBezTo>
                  <a:cubicBezTo>
                    <a:pt x="250" y="187"/>
                    <a:pt x="248" y="187"/>
                    <a:pt x="247" y="186"/>
                  </a:cubicBezTo>
                  <a:cubicBezTo>
                    <a:pt x="242" y="184"/>
                    <a:pt x="237" y="182"/>
                    <a:pt x="232" y="181"/>
                  </a:cubicBezTo>
                  <a:cubicBezTo>
                    <a:pt x="232" y="181"/>
                    <a:pt x="232" y="181"/>
                    <a:pt x="232" y="181"/>
                  </a:cubicBezTo>
                  <a:cubicBezTo>
                    <a:pt x="232" y="180"/>
                    <a:pt x="232" y="180"/>
                    <a:pt x="232" y="179"/>
                  </a:cubicBezTo>
                  <a:close/>
                  <a:moveTo>
                    <a:pt x="233" y="179"/>
                  </a:moveTo>
                  <a:cubicBezTo>
                    <a:pt x="236" y="181"/>
                    <a:pt x="241" y="182"/>
                    <a:pt x="245" y="183"/>
                  </a:cubicBezTo>
                  <a:cubicBezTo>
                    <a:pt x="250" y="185"/>
                    <a:pt x="255" y="188"/>
                    <a:pt x="260" y="190"/>
                  </a:cubicBezTo>
                  <a:cubicBezTo>
                    <a:pt x="260" y="191"/>
                    <a:pt x="260" y="191"/>
                    <a:pt x="260" y="192"/>
                  </a:cubicBezTo>
                  <a:cubicBezTo>
                    <a:pt x="260" y="192"/>
                    <a:pt x="260" y="192"/>
                    <a:pt x="260" y="192"/>
                  </a:cubicBezTo>
                  <a:cubicBezTo>
                    <a:pt x="260" y="192"/>
                    <a:pt x="260" y="192"/>
                    <a:pt x="259" y="192"/>
                  </a:cubicBezTo>
                  <a:cubicBezTo>
                    <a:pt x="259" y="191"/>
                    <a:pt x="259" y="191"/>
                    <a:pt x="258" y="191"/>
                  </a:cubicBezTo>
                  <a:cubicBezTo>
                    <a:pt x="255" y="189"/>
                    <a:pt x="251" y="187"/>
                    <a:pt x="247" y="185"/>
                  </a:cubicBezTo>
                  <a:cubicBezTo>
                    <a:pt x="242" y="183"/>
                    <a:pt x="237" y="182"/>
                    <a:pt x="233" y="179"/>
                  </a:cubicBezTo>
                  <a:close/>
                  <a:moveTo>
                    <a:pt x="260" y="197"/>
                  </a:moveTo>
                  <a:cubicBezTo>
                    <a:pt x="253" y="191"/>
                    <a:pt x="243" y="188"/>
                    <a:pt x="235" y="183"/>
                  </a:cubicBezTo>
                  <a:cubicBezTo>
                    <a:pt x="235" y="183"/>
                    <a:pt x="234" y="182"/>
                    <a:pt x="234" y="182"/>
                  </a:cubicBezTo>
                  <a:cubicBezTo>
                    <a:pt x="234" y="182"/>
                    <a:pt x="234" y="183"/>
                    <a:pt x="235" y="183"/>
                  </a:cubicBezTo>
                  <a:cubicBezTo>
                    <a:pt x="236" y="183"/>
                    <a:pt x="237" y="183"/>
                    <a:pt x="238" y="184"/>
                  </a:cubicBezTo>
                  <a:cubicBezTo>
                    <a:pt x="241" y="184"/>
                    <a:pt x="243" y="185"/>
                    <a:pt x="245" y="186"/>
                  </a:cubicBezTo>
                  <a:cubicBezTo>
                    <a:pt x="250" y="188"/>
                    <a:pt x="255" y="191"/>
                    <a:pt x="260" y="193"/>
                  </a:cubicBezTo>
                  <a:cubicBezTo>
                    <a:pt x="260" y="194"/>
                    <a:pt x="260" y="196"/>
                    <a:pt x="260" y="197"/>
                  </a:cubicBezTo>
                  <a:close/>
                  <a:moveTo>
                    <a:pt x="260" y="201"/>
                  </a:moveTo>
                  <a:cubicBezTo>
                    <a:pt x="256" y="198"/>
                    <a:pt x="251" y="195"/>
                    <a:pt x="246" y="193"/>
                  </a:cubicBezTo>
                  <a:cubicBezTo>
                    <a:pt x="244" y="192"/>
                    <a:pt x="243" y="191"/>
                    <a:pt x="241" y="190"/>
                  </a:cubicBezTo>
                  <a:cubicBezTo>
                    <a:pt x="248" y="192"/>
                    <a:pt x="254" y="195"/>
                    <a:pt x="260" y="198"/>
                  </a:cubicBezTo>
                  <a:cubicBezTo>
                    <a:pt x="260" y="199"/>
                    <a:pt x="260" y="200"/>
                    <a:pt x="260" y="201"/>
                  </a:cubicBezTo>
                  <a:close/>
                  <a:moveTo>
                    <a:pt x="231" y="174"/>
                  </a:moveTo>
                  <a:cubicBezTo>
                    <a:pt x="239" y="180"/>
                    <a:pt x="249" y="182"/>
                    <a:pt x="257" y="188"/>
                  </a:cubicBezTo>
                  <a:cubicBezTo>
                    <a:pt x="257" y="188"/>
                    <a:pt x="262" y="190"/>
                    <a:pt x="258" y="188"/>
                  </a:cubicBezTo>
                  <a:cubicBezTo>
                    <a:pt x="257" y="188"/>
                    <a:pt x="256" y="187"/>
                    <a:pt x="255" y="187"/>
                  </a:cubicBezTo>
                  <a:cubicBezTo>
                    <a:pt x="253" y="186"/>
                    <a:pt x="250" y="185"/>
                    <a:pt x="248" y="184"/>
                  </a:cubicBezTo>
                  <a:cubicBezTo>
                    <a:pt x="243" y="182"/>
                    <a:pt x="237" y="181"/>
                    <a:pt x="232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1" y="177"/>
                    <a:pt x="231" y="175"/>
                    <a:pt x="231" y="174"/>
                  </a:cubicBezTo>
                  <a:close/>
                  <a:moveTo>
                    <a:pt x="260" y="205"/>
                  </a:moveTo>
                  <a:cubicBezTo>
                    <a:pt x="260" y="205"/>
                    <a:pt x="260" y="205"/>
                    <a:pt x="260" y="205"/>
                  </a:cubicBezTo>
                  <a:cubicBezTo>
                    <a:pt x="260" y="205"/>
                    <a:pt x="259" y="205"/>
                    <a:pt x="259" y="205"/>
                  </a:cubicBezTo>
                  <a:cubicBezTo>
                    <a:pt x="254" y="202"/>
                    <a:pt x="250" y="200"/>
                    <a:pt x="245" y="197"/>
                  </a:cubicBezTo>
                  <a:cubicBezTo>
                    <a:pt x="244" y="196"/>
                    <a:pt x="242" y="195"/>
                    <a:pt x="240" y="194"/>
                  </a:cubicBezTo>
                  <a:cubicBezTo>
                    <a:pt x="242" y="195"/>
                    <a:pt x="244" y="196"/>
                    <a:pt x="246" y="196"/>
                  </a:cubicBezTo>
                  <a:cubicBezTo>
                    <a:pt x="251" y="198"/>
                    <a:pt x="255" y="201"/>
                    <a:pt x="260" y="202"/>
                  </a:cubicBezTo>
                  <a:cubicBezTo>
                    <a:pt x="260" y="202"/>
                    <a:pt x="260" y="202"/>
                    <a:pt x="260" y="202"/>
                  </a:cubicBezTo>
                  <a:cubicBezTo>
                    <a:pt x="260" y="203"/>
                    <a:pt x="260" y="204"/>
                    <a:pt x="260" y="205"/>
                  </a:cubicBezTo>
                  <a:close/>
                  <a:moveTo>
                    <a:pt x="261" y="225"/>
                  </a:moveTo>
                  <a:cubicBezTo>
                    <a:pt x="258" y="223"/>
                    <a:pt x="254" y="222"/>
                    <a:pt x="251" y="220"/>
                  </a:cubicBezTo>
                  <a:cubicBezTo>
                    <a:pt x="248" y="218"/>
                    <a:pt x="246" y="216"/>
                    <a:pt x="243" y="215"/>
                  </a:cubicBezTo>
                  <a:cubicBezTo>
                    <a:pt x="245" y="216"/>
                    <a:pt x="248" y="217"/>
                    <a:pt x="250" y="218"/>
                  </a:cubicBezTo>
                  <a:cubicBezTo>
                    <a:pt x="253" y="220"/>
                    <a:pt x="257" y="222"/>
                    <a:pt x="261" y="223"/>
                  </a:cubicBezTo>
                  <a:cubicBezTo>
                    <a:pt x="261" y="223"/>
                    <a:pt x="261" y="223"/>
                    <a:pt x="261" y="223"/>
                  </a:cubicBezTo>
                  <a:cubicBezTo>
                    <a:pt x="261" y="224"/>
                    <a:pt x="261" y="224"/>
                    <a:pt x="261" y="225"/>
                  </a:cubicBezTo>
                  <a:close/>
                  <a:moveTo>
                    <a:pt x="262" y="231"/>
                  </a:moveTo>
                  <a:cubicBezTo>
                    <a:pt x="258" y="228"/>
                    <a:pt x="254" y="225"/>
                    <a:pt x="249" y="223"/>
                  </a:cubicBezTo>
                  <a:cubicBezTo>
                    <a:pt x="247" y="222"/>
                    <a:pt x="244" y="220"/>
                    <a:pt x="242" y="219"/>
                  </a:cubicBezTo>
                  <a:cubicBezTo>
                    <a:pt x="240" y="218"/>
                    <a:pt x="238" y="216"/>
                    <a:pt x="237" y="215"/>
                  </a:cubicBezTo>
                  <a:cubicBezTo>
                    <a:pt x="245" y="218"/>
                    <a:pt x="253" y="224"/>
                    <a:pt x="261" y="227"/>
                  </a:cubicBezTo>
                  <a:cubicBezTo>
                    <a:pt x="261" y="228"/>
                    <a:pt x="262" y="229"/>
                    <a:pt x="262" y="231"/>
                  </a:cubicBezTo>
                  <a:close/>
                  <a:moveTo>
                    <a:pt x="263" y="236"/>
                  </a:moveTo>
                  <a:cubicBezTo>
                    <a:pt x="256" y="231"/>
                    <a:pt x="247" y="228"/>
                    <a:pt x="241" y="223"/>
                  </a:cubicBezTo>
                  <a:cubicBezTo>
                    <a:pt x="242" y="224"/>
                    <a:pt x="236" y="220"/>
                    <a:pt x="238" y="221"/>
                  </a:cubicBezTo>
                  <a:cubicBezTo>
                    <a:pt x="239" y="221"/>
                    <a:pt x="241" y="222"/>
                    <a:pt x="242" y="223"/>
                  </a:cubicBezTo>
                  <a:cubicBezTo>
                    <a:pt x="245" y="224"/>
                    <a:pt x="248" y="225"/>
                    <a:pt x="250" y="226"/>
                  </a:cubicBezTo>
                  <a:cubicBezTo>
                    <a:pt x="254" y="228"/>
                    <a:pt x="258" y="231"/>
                    <a:pt x="262" y="232"/>
                  </a:cubicBezTo>
                  <a:cubicBezTo>
                    <a:pt x="262" y="233"/>
                    <a:pt x="262" y="234"/>
                    <a:pt x="263" y="235"/>
                  </a:cubicBezTo>
                  <a:cubicBezTo>
                    <a:pt x="263" y="236"/>
                    <a:pt x="263" y="236"/>
                    <a:pt x="263" y="236"/>
                  </a:cubicBezTo>
                  <a:close/>
                  <a:moveTo>
                    <a:pt x="264" y="243"/>
                  </a:moveTo>
                  <a:cubicBezTo>
                    <a:pt x="257" y="237"/>
                    <a:pt x="248" y="233"/>
                    <a:pt x="241" y="227"/>
                  </a:cubicBezTo>
                  <a:cubicBezTo>
                    <a:pt x="235" y="223"/>
                    <a:pt x="242" y="227"/>
                    <a:pt x="244" y="228"/>
                  </a:cubicBezTo>
                  <a:cubicBezTo>
                    <a:pt x="246" y="230"/>
                    <a:pt x="249" y="231"/>
                    <a:pt x="251" y="232"/>
                  </a:cubicBezTo>
                  <a:cubicBezTo>
                    <a:pt x="255" y="234"/>
                    <a:pt x="259" y="236"/>
                    <a:pt x="263" y="238"/>
                  </a:cubicBezTo>
                  <a:cubicBezTo>
                    <a:pt x="264" y="240"/>
                    <a:pt x="264" y="241"/>
                    <a:pt x="264" y="243"/>
                  </a:cubicBezTo>
                  <a:close/>
                  <a:moveTo>
                    <a:pt x="265" y="248"/>
                  </a:moveTo>
                  <a:cubicBezTo>
                    <a:pt x="262" y="245"/>
                    <a:pt x="258" y="243"/>
                    <a:pt x="254" y="240"/>
                  </a:cubicBezTo>
                  <a:cubicBezTo>
                    <a:pt x="251" y="239"/>
                    <a:pt x="249" y="237"/>
                    <a:pt x="246" y="235"/>
                  </a:cubicBezTo>
                  <a:cubicBezTo>
                    <a:pt x="244" y="233"/>
                    <a:pt x="240" y="232"/>
                    <a:pt x="238" y="230"/>
                  </a:cubicBezTo>
                  <a:cubicBezTo>
                    <a:pt x="236" y="228"/>
                    <a:pt x="240" y="230"/>
                    <a:pt x="240" y="231"/>
                  </a:cubicBezTo>
                  <a:cubicBezTo>
                    <a:pt x="241" y="231"/>
                    <a:pt x="243" y="232"/>
                    <a:pt x="244" y="233"/>
                  </a:cubicBezTo>
                  <a:cubicBezTo>
                    <a:pt x="246" y="235"/>
                    <a:pt x="249" y="236"/>
                    <a:pt x="251" y="238"/>
                  </a:cubicBezTo>
                  <a:cubicBezTo>
                    <a:pt x="255" y="240"/>
                    <a:pt x="260" y="243"/>
                    <a:pt x="265" y="244"/>
                  </a:cubicBezTo>
                  <a:cubicBezTo>
                    <a:pt x="265" y="246"/>
                    <a:pt x="265" y="247"/>
                    <a:pt x="265" y="248"/>
                  </a:cubicBezTo>
                  <a:close/>
                  <a:moveTo>
                    <a:pt x="261" y="247"/>
                  </a:moveTo>
                  <a:cubicBezTo>
                    <a:pt x="258" y="245"/>
                    <a:pt x="255" y="243"/>
                    <a:pt x="252" y="241"/>
                  </a:cubicBezTo>
                  <a:cubicBezTo>
                    <a:pt x="247" y="238"/>
                    <a:pt x="242" y="234"/>
                    <a:pt x="237" y="231"/>
                  </a:cubicBezTo>
                  <a:cubicBezTo>
                    <a:pt x="237" y="231"/>
                    <a:pt x="237" y="230"/>
                    <a:pt x="237" y="230"/>
                  </a:cubicBezTo>
                  <a:cubicBezTo>
                    <a:pt x="240" y="233"/>
                    <a:pt x="244" y="234"/>
                    <a:pt x="247" y="236"/>
                  </a:cubicBezTo>
                  <a:cubicBezTo>
                    <a:pt x="252" y="240"/>
                    <a:pt x="258" y="243"/>
                    <a:pt x="263" y="247"/>
                  </a:cubicBezTo>
                  <a:cubicBezTo>
                    <a:pt x="267" y="251"/>
                    <a:pt x="263" y="248"/>
                    <a:pt x="261" y="247"/>
                  </a:cubicBezTo>
                  <a:close/>
                  <a:moveTo>
                    <a:pt x="237" y="232"/>
                  </a:moveTo>
                  <a:cubicBezTo>
                    <a:pt x="243" y="238"/>
                    <a:pt x="249" y="243"/>
                    <a:pt x="255" y="248"/>
                  </a:cubicBezTo>
                  <a:cubicBezTo>
                    <a:pt x="249" y="244"/>
                    <a:pt x="243" y="239"/>
                    <a:pt x="237" y="235"/>
                  </a:cubicBezTo>
                  <a:cubicBezTo>
                    <a:pt x="237" y="234"/>
                    <a:pt x="237" y="234"/>
                    <a:pt x="237" y="234"/>
                  </a:cubicBezTo>
                  <a:cubicBezTo>
                    <a:pt x="237" y="233"/>
                    <a:pt x="237" y="233"/>
                    <a:pt x="237" y="232"/>
                  </a:cubicBezTo>
                  <a:close/>
                  <a:moveTo>
                    <a:pt x="239" y="237"/>
                  </a:moveTo>
                  <a:cubicBezTo>
                    <a:pt x="242" y="240"/>
                    <a:pt x="246" y="243"/>
                    <a:pt x="250" y="246"/>
                  </a:cubicBezTo>
                  <a:cubicBezTo>
                    <a:pt x="249" y="246"/>
                    <a:pt x="249" y="245"/>
                    <a:pt x="248" y="245"/>
                  </a:cubicBezTo>
                  <a:cubicBezTo>
                    <a:pt x="246" y="243"/>
                    <a:pt x="244" y="242"/>
                    <a:pt x="242" y="241"/>
                  </a:cubicBezTo>
                  <a:cubicBezTo>
                    <a:pt x="241" y="240"/>
                    <a:pt x="239" y="238"/>
                    <a:pt x="238" y="237"/>
                  </a:cubicBezTo>
                  <a:cubicBezTo>
                    <a:pt x="237" y="236"/>
                    <a:pt x="237" y="236"/>
                    <a:pt x="239" y="237"/>
                  </a:cubicBezTo>
                  <a:close/>
                  <a:moveTo>
                    <a:pt x="261" y="255"/>
                  </a:moveTo>
                  <a:cubicBezTo>
                    <a:pt x="260" y="255"/>
                    <a:pt x="260" y="255"/>
                    <a:pt x="259" y="255"/>
                  </a:cubicBezTo>
                  <a:cubicBezTo>
                    <a:pt x="258" y="254"/>
                    <a:pt x="257" y="253"/>
                    <a:pt x="256" y="253"/>
                  </a:cubicBezTo>
                  <a:cubicBezTo>
                    <a:pt x="254" y="252"/>
                    <a:pt x="252" y="250"/>
                    <a:pt x="250" y="249"/>
                  </a:cubicBezTo>
                  <a:cubicBezTo>
                    <a:pt x="245" y="245"/>
                    <a:pt x="240" y="242"/>
                    <a:pt x="236" y="239"/>
                  </a:cubicBezTo>
                  <a:cubicBezTo>
                    <a:pt x="236" y="238"/>
                    <a:pt x="236" y="237"/>
                    <a:pt x="236" y="236"/>
                  </a:cubicBezTo>
                  <a:cubicBezTo>
                    <a:pt x="239" y="239"/>
                    <a:pt x="242" y="242"/>
                    <a:pt x="245" y="244"/>
                  </a:cubicBezTo>
                  <a:cubicBezTo>
                    <a:pt x="251" y="247"/>
                    <a:pt x="256" y="251"/>
                    <a:pt x="261" y="255"/>
                  </a:cubicBezTo>
                  <a:close/>
                  <a:moveTo>
                    <a:pt x="258" y="257"/>
                  </a:moveTo>
                  <a:cubicBezTo>
                    <a:pt x="261" y="260"/>
                    <a:pt x="257" y="257"/>
                    <a:pt x="255" y="256"/>
                  </a:cubicBezTo>
                  <a:cubicBezTo>
                    <a:pt x="253" y="255"/>
                    <a:pt x="250" y="253"/>
                    <a:pt x="248" y="252"/>
                  </a:cubicBezTo>
                  <a:cubicBezTo>
                    <a:pt x="244" y="249"/>
                    <a:pt x="240" y="246"/>
                    <a:pt x="236" y="243"/>
                  </a:cubicBezTo>
                  <a:cubicBezTo>
                    <a:pt x="236" y="243"/>
                    <a:pt x="236" y="243"/>
                    <a:pt x="236" y="243"/>
                  </a:cubicBezTo>
                  <a:cubicBezTo>
                    <a:pt x="236" y="242"/>
                    <a:pt x="236" y="241"/>
                    <a:pt x="236" y="240"/>
                  </a:cubicBezTo>
                  <a:cubicBezTo>
                    <a:pt x="242" y="246"/>
                    <a:pt x="251" y="251"/>
                    <a:pt x="258" y="257"/>
                  </a:cubicBezTo>
                  <a:close/>
                  <a:moveTo>
                    <a:pt x="246" y="253"/>
                  </a:moveTo>
                  <a:cubicBezTo>
                    <a:pt x="250" y="256"/>
                    <a:pt x="252" y="259"/>
                    <a:pt x="256" y="262"/>
                  </a:cubicBezTo>
                  <a:cubicBezTo>
                    <a:pt x="253" y="260"/>
                    <a:pt x="249" y="257"/>
                    <a:pt x="246" y="255"/>
                  </a:cubicBezTo>
                  <a:cubicBezTo>
                    <a:pt x="242" y="253"/>
                    <a:pt x="239" y="250"/>
                    <a:pt x="235" y="248"/>
                  </a:cubicBezTo>
                  <a:cubicBezTo>
                    <a:pt x="235" y="247"/>
                    <a:pt x="235" y="245"/>
                    <a:pt x="235" y="244"/>
                  </a:cubicBezTo>
                  <a:cubicBezTo>
                    <a:pt x="239" y="247"/>
                    <a:pt x="243" y="250"/>
                    <a:pt x="246" y="253"/>
                  </a:cubicBezTo>
                  <a:close/>
                  <a:moveTo>
                    <a:pt x="235" y="249"/>
                  </a:moveTo>
                  <a:cubicBezTo>
                    <a:pt x="238" y="252"/>
                    <a:pt x="241" y="255"/>
                    <a:pt x="244" y="257"/>
                  </a:cubicBezTo>
                  <a:cubicBezTo>
                    <a:pt x="246" y="259"/>
                    <a:pt x="248" y="260"/>
                    <a:pt x="249" y="262"/>
                  </a:cubicBezTo>
                  <a:cubicBezTo>
                    <a:pt x="250" y="262"/>
                    <a:pt x="252" y="264"/>
                    <a:pt x="252" y="265"/>
                  </a:cubicBezTo>
                  <a:cubicBezTo>
                    <a:pt x="246" y="262"/>
                    <a:pt x="242" y="256"/>
                    <a:pt x="236" y="253"/>
                  </a:cubicBezTo>
                  <a:cubicBezTo>
                    <a:pt x="236" y="253"/>
                    <a:pt x="236" y="253"/>
                    <a:pt x="236" y="253"/>
                  </a:cubicBezTo>
                  <a:cubicBezTo>
                    <a:pt x="236" y="252"/>
                    <a:pt x="235" y="251"/>
                    <a:pt x="235" y="249"/>
                  </a:cubicBezTo>
                  <a:close/>
                  <a:moveTo>
                    <a:pt x="236" y="253"/>
                  </a:moveTo>
                  <a:cubicBezTo>
                    <a:pt x="237" y="257"/>
                    <a:pt x="240" y="259"/>
                    <a:pt x="242" y="262"/>
                  </a:cubicBezTo>
                  <a:cubicBezTo>
                    <a:pt x="243" y="263"/>
                    <a:pt x="247" y="267"/>
                    <a:pt x="242" y="262"/>
                  </a:cubicBezTo>
                  <a:cubicBezTo>
                    <a:pt x="241" y="261"/>
                    <a:pt x="240" y="260"/>
                    <a:pt x="238" y="259"/>
                  </a:cubicBezTo>
                  <a:cubicBezTo>
                    <a:pt x="238" y="259"/>
                    <a:pt x="238" y="259"/>
                    <a:pt x="238" y="259"/>
                  </a:cubicBezTo>
                  <a:cubicBezTo>
                    <a:pt x="237" y="257"/>
                    <a:pt x="236" y="255"/>
                    <a:pt x="236" y="253"/>
                  </a:cubicBezTo>
                  <a:cubicBezTo>
                    <a:pt x="236" y="253"/>
                    <a:pt x="236" y="253"/>
                    <a:pt x="236" y="253"/>
                  </a:cubicBezTo>
                  <a:close/>
                  <a:moveTo>
                    <a:pt x="221" y="189"/>
                  </a:moveTo>
                  <a:cubicBezTo>
                    <a:pt x="216" y="198"/>
                    <a:pt x="206" y="206"/>
                    <a:pt x="195" y="203"/>
                  </a:cubicBezTo>
                  <a:cubicBezTo>
                    <a:pt x="195" y="202"/>
                    <a:pt x="194" y="203"/>
                    <a:pt x="194" y="203"/>
                  </a:cubicBezTo>
                  <a:cubicBezTo>
                    <a:pt x="194" y="200"/>
                    <a:pt x="194" y="198"/>
                    <a:pt x="193" y="195"/>
                  </a:cubicBezTo>
                  <a:cubicBezTo>
                    <a:pt x="193" y="188"/>
                    <a:pt x="191" y="180"/>
                    <a:pt x="191" y="173"/>
                  </a:cubicBezTo>
                  <a:cubicBezTo>
                    <a:pt x="192" y="159"/>
                    <a:pt x="196" y="146"/>
                    <a:pt x="197" y="132"/>
                  </a:cubicBezTo>
                  <a:cubicBezTo>
                    <a:pt x="199" y="107"/>
                    <a:pt x="187" y="84"/>
                    <a:pt x="166" y="71"/>
                  </a:cubicBezTo>
                  <a:cubicBezTo>
                    <a:pt x="156" y="64"/>
                    <a:pt x="145" y="60"/>
                    <a:pt x="133" y="58"/>
                  </a:cubicBezTo>
                  <a:cubicBezTo>
                    <a:pt x="125" y="57"/>
                    <a:pt x="117" y="57"/>
                    <a:pt x="109" y="56"/>
                  </a:cubicBezTo>
                  <a:cubicBezTo>
                    <a:pt x="103" y="56"/>
                    <a:pt x="97" y="54"/>
                    <a:pt x="91" y="53"/>
                  </a:cubicBezTo>
                  <a:cubicBezTo>
                    <a:pt x="103" y="47"/>
                    <a:pt x="116" y="43"/>
                    <a:pt x="130" y="42"/>
                  </a:cubicBezTo>
                  <a:cubicBezTo>
                    <a:pt x="130" y="42"/>
                    <a:pt x="130" y="42"/>
                    <a:pt x="131" y="42"/>
                  </a:cubicBezTo>
                  <a:cubicBezTo>
                    <a:pt x="140" y="41"/>
                    <a:pt x="149" y="42"/>
                    <a:pt x="157" y="45"/>
                  </a:cubicBezTo>
                  <a:cubicBezTo>
                    <a:pt x="184" y="52"/>
                    <a:pt x="207" y="70"/>
                    <a:pt x="217" y="96"/>
                  </a:cubicBezTo>
                  <a:cubicBezTo>
                    <a:pt x="228" y="123"/>
                    <a:pt x="222" y="150"/>
                    <a:pt x="221" y="178"/>
                  </a:cubicBezTo>
                  <a:cubicBezTo>
                    <a:pt x="221" y="181"/>
                    <a:pt x="221" y="185"/>
                    <a:pt x="221" y="189"/>
                  </a:cubicBezTo>
                  <a:close/>
                  <a:moveTo>
                    <a:pt x="119" y="41"/>
                  </a:moveTo>
                  <a:cubicBezTo>
                    <a:pt x="119" y="40"/>
                    <a:pt x="121" y="40"/>
                    <a:pt x="122" y="40"/>
                  </a:cubicBezTo>
                  <a:cubicBezTo>
                    <a:pt x="121" y="40"/>
                    <a:pt x="120" y="40"/>
                    <a:pt x="119" y="41"/>
                  </a:cubicBezTo>
                  <a:close/>
                  <a:moveTo>
                    <a:pt x="123" y="30"/>
                  </a:moveTo>
                  <a:cubicBezTo>
                    <a:pt x="124" y="32"/>
                    <a:pt x="127" y="33"/>
                    <a:pt x="129" y="34"/>
                  </a:cubicBezTo>
                  <a:cubicBezTo>
                    <a:pt x="126" y="34"/>
                    <a:pt x="124" y="32"/>
                    <a:pt x="121" y="33"/>
                  </a:cubicBezTo>
                  <a:cubicBezTo>
                    <a:pt x="121" y="33"/>
                    <a:pt x="121" y="33"/>
                    <a:pt x="121" y="34"/>
                  </a:cubicBezTo>
                  <a:cubicBezTo>
                    <a:pt x="123" y="36"/>
                    <a:pt x="126" y="36"/>
                    <a:pt x="129" y="38"/>
                  </a:cubicBezTo>
                  <a:cubicBezTo>
                    <a:pt x="126" y="37"/>
                    <a:pt x="123" y="35"/>
                    <a:pt x="120" y="36"/>
                  </a:cubicBezTo>
                  <a:cubicBezTo>
                    <a:pt x="119" y="36"/>
                    <a:pt x="119" y="36"/>
                    <a:pt x="119" y="37"/>
                  </a:cubicBezTo>
                  <a:cubicBezTo>
                    <a:pt x="121" y="38"/>
                    <a:pt x="122" y="38"/>
                    <a:pt x="124" y="39"/>
                  </a:cubicBezTo>
                  <a:cubicBezTo>
                    <a:pt x="124" y="39"/>
                    <a:pt x="125" y="40"/>
                    <a:pt x="125" y="40"/>
                  </a:cubicBezTo>
                  <a:cubicBezTo>
                    <a:pt x="125" y="40"/>
                    <a:pt x="124" y="40"/>
                    <a:pt x="124" y="40"/>
                  </a:cubicBezTo>
                  <a:cubicBezTo>
                    <a:pt x="123" y="40"/>
                    <a:pt x="123" y="40"/>
                    <a:pt x="122" y="39"/>
                  </a:cubicBezTo>
                  <a:cubicBezTo>
                    <a:pt x="121" y="39"/>
                    <a:pt x="119" y="39"/>
                    <a:pt x="119" y="41"/>
                  </a:cubicBezTo>
                  <a:cubicBezTo>
                    <a:pt x="119" y="41"/>
                    <a:pt x="119" y="41"/>
                    <a:pt x="119" y="41"/>
                  </a:cubicBezTo>
                  <a:cubicBezTo>
                    <a:pt x="119" y="41"/>
                    <a:pt x="118" y="41"/>
                    <a:pt x="118" y="41"/>
                  </a:cubicBezTo>
                  <a:cubicBezTo>
                    <a:pt x="119" y="38"/>
                    <a:pt x="119" y="35"/>
                    <a:pt x="120" y="33"/>
                  </a:cubicBezTo>
                  <a:cubicBezTo>
                    <a:pt x="121" y="31"/>
                    <a:pt x="122" y="30"/>
                    <a:pt x="123" y="30"/>
                  </a:cubicBezTo>
                  <a:close/>
                  <a:moveTo>
                    <a:pt x="130" y="27"/>
                  </a:moveTo>
                  <a:cubicBezTo>
                    <a:pt x="131" y="27"/>
                    <a:pt x="132" y="27"/>
                    <a:pt x="134" y="27"/>
                  </a:cubicBezTo>
                  <a:cubicBezTo>
                    <a:pt x="133" y="27"/>
                    <a:pt x="133" y="28"/>
                    <a:pt x="133" y="28"/>
                  </a:cubicBezTo>
                  <a:cubicBezTo>
                    <a:pt x="132" y="28"/>
                    <a:pt x="131" y="28"/>
                    <a:pt x="130" y="27"/>
                  </a:cubicBezTo>
                  <a:cubicBezTo>
                    <a:pt x="130" y="27"/>
                    <a:pt x="130" y="27"/>
                    <a:pt x="130" y="27"/>
                  </a:cubicBezTo>
                  <a:close/>
                  <a:moveTo>
                    <a:pt x="151" y="9"/>
                  </a:moveTo>
                  <a:cubicBezTo>
                    <a:pt x="151" y="9"/>
                    <a:pt x="151" y="9"/>
                    <a:pt x="151" y="9"/>
                  </a:cubicBezTo>
                  <a:cubicBezTo>
                    <a:pt x="155" y="13"/>
                    <a:pt x="162" y="14"/>
                    <a:pt x="167" y="17"/>
                  </a:cubicBezTo>
                  <a:cubicBezTo>
                    <a:pt x="167" y="17"/>
                    <a:pt x="167" y="17"/>
                    <a:pt x="167" y="17"/>
                  </a:cubicBezTo>
                  <a:cubicBezTo>
                    <a:pt x="166" y="17"/>
                    <a:pt x="164" y="16"/>
                    <a:pt x="164" y="16"/>
                  </a:cubicBezTo>
                  <a:cubicBezTo>
                    <a:pt x="162" y="15"/>
                    <a:pt x="160" y="14"/>
                    <a:pt x="158" y="13"/>
                  </a:cubicBezTo>
                  <a:cubicBezTo>
                    <a:pt x="155" y="12"/>
                    <a:pt x="152" y="11"/>
                    <a:pt x="149" y="11"/>
                  </a:cubicBezTo>
                  <a:cubicBezTo>
                    <a:pt x="149" y="11"/>
                    <a:pt x="150" y="10"/>
                    <a:pt x="150" y="10"/>
                  </a:cubicBezTo>
                  <a:cubicBezTo>
                    <a:pt x="150" y="10"/>
                    <a:pt x="150" y="9"/>
                    <a:pt x="151" y="9"/>
                  </a:cubicBezTo>
                  <a:close/>
                  <a:moveTo>
                    <a:pt x="162" y="9"/>
                  </a:moveTo>
                  <a:cubicBezTo>
                    <a:pt x="159" y="9"/>
                    <a:pt x="157" y="8"/>
                    <a:pt x="154" y="7"/>
                  </a:cubicBezTo>
                  <a:cubicBezTo>
                    <a:pt x="156" y="6"/>
                    <a:pt x="158" y="6"/>
                    <a:pt x="160" y="7"/>
                  </a:cubicBezTo>
                  <a:cubicBezTo>
                    <a:pt x="160" y="8"/>
                    <a:pt x="161" y="9"/>
                    <a:pt x="162" y="9"/>
                  </a:cubicBezTo>
                  <a:close/>
                  <a:moveTo>
                    <a:pt x="181" y="50"/>
                  </a:moveTo>
                  <a:cubicBezTo>
                    <a:pt x="188" y="55"/>
                    <a:pt x="197" y="59"/>
                    <a:pt x="205" y="64"/>
                  </a:cubicBezTo>
                  <a:cubicBezTo>
                    <a:pt x="210" y="67"/>
                    <a:pt x="215" y="70"/>
                    <a:pt x="220" y="73"/>
                  </a:cubicBezTo>
                  <a:cubicBezTo>
                    <a:pt x="222" y="75"/>
                    <a:pt x="225" y="77"/>
                    <a:pt x="227" y="78"/>
                  </a:cubicBezTo>
                  <a:cubicBezTo>
                    <a:pt x="227" y="78"/>
                    <a:pt x="229" y="79"/>
                    <a:pt x="230" y="80"/>
                  </a:cubicBezTo>
                  <a:cubicBezTo>
                    <a:pt x="221" y="75"/>
                    <a:pt x="211" y="71"/>
                    <a:pt x="202" y="65"/>
                  </a:cubicBezTo>
                  <a:cubicBezTo>
                    <a:pt x="199" y="63"/>
                    <a:pt x="196" y="61"/>
                    <a:pt x="193" y="59"/>
                  </a:cubicBezTo>
                  <a:cubicBezTo>
                    <a:pt x="193" y="59"/>
                    <a:pt x="193" y="59"/>
                    <a:pt x="192" y="59"/>
                  </a:cubicBezTo>
                  <a:cubicBezTo>
                    <a:pt x="188" y="55"/>
                    <a:pt x="183" y="52"/>
                    <a:pt x="177" y="49"/>
                  </a:cubicBezTo>
                  <a:cubicBezTo>
                    <a:pt x="177" y="49"/>
                    <a:pt x="178" y="49"/>
                    <a:pt x="178" y="49"/>
                  </a:cubicBezTo>
                  <a:cubicBezTo>
                    <a:pt x="179" y="49"/>
                    <a:pt x="180" y="50"/>
                    <a:pt x="181" y="50"/>
                  </a:cubicBezTo>
                  <a:close/>
                  <a:moveTo>
                    <a:pt x="220" y="66"/>
                  </a:moveTo>
                  <a:cubicBezTo>
                    <a:pt x="220" y="66"/>
                    <a:pt x="221" y="66"/>
                    <a:pt x="221" y="67"/>
                  </a:cubicBezTo>
                  <a:cubicBezTo>
                    <a:pt x="212" y="61"/>
                    <a:pt x="203" y="57"/>
                    <a:pt x="194" y="52"/>
                  </a:cubicBezTo>
                  <a:cubicBezTo>
                    <a:pt x="203" y="55"/>
                    <a:pt x="213" y="59"/>
                    <a:pt x="220" y="66"/>
                  </a:cubicBezTo>
                  <a:close/>
                  <a:moveTo>
                    <a:pt x="254" y="265"/>
                  </a:moveTo>
                  <a:cubicBezTo>
                    <a:pt x="254" y="265"/>
                    <a:pt x="254" y="265"/>
                    <a:pt x="254" y="265"/>
                  </a:cubicBezTo>
                  <a:cubicBezTo>
                    <a:pt x="250" y="261"/>
                    <a:pt x="246" y="258"/>
                    <a:pt x="242" y="255"/>
                  </a:cubicBezTo>
                  <a:cubicBezTo>
                    <a:pt x="240" y="253"/>
                    <a:pt x="239" y="252"/>
                    <a:pt x="237" y="250"/>
                  </a:cubicBezTo>
                  <a:cubicBezTo>
                    <a:pt x="234" y="247"/>
                    <a:pt x="237" y="250"/>
                    <a:pt x="238" y="251"/>
                  </a:cubicBezTo>
                  <a:cubicBezTo>
                    <a:pt x="242" y="253"/>
                    <a:pt x="246" y="256"/>
                    <a:pt x="249" y="259"/>
                  </a:cubicBezTo>
                  <a:cubicBezTo>
                    <a:pt x="252" y="260"/>
                    <a:pt x="254" y="262"/>
                    <a:pt x="257" y="263"/>
                  </a:cubicBezTo>
                  <a:cubicBezTo>
                    <a:pt x="257" y="263"/>
                    <a:pt x="258" y="263"/>
                    <a:pt x="257" y="263"/>
                  </a:cubicBezTo>
                  <a:cubicBezTo>
                    <a:pt x="253" y="260"/>
                    <a:pt x="251" y="256"/>
                    <a:pt x="247" y="253"/>
                  </a:cubicBezTo>
                  <a:cubicBezTo>
                    <a:pt x="244" y="250"/>
                    <a:pt x="240" y="247"/>
                    <a:pt x="237" y="245"/>
                  </a:cubicBezTo>
                  <a:cubicBezTo>
                    <a:pt x="245" y="250"/>
                    <a:pt x="252" y="256"/>
                    <a:pt x="260" y="260"/>
                  </a:cubicBezTo>
                  <a:cubicBezTo>
                    <a:pt x="261" y="260"/>
                    <a:pt x="261" y="260"/>
                    <a:pt x="261" y="259"/>
                  </a:cubicBezTo>
                  <a:cubicBezTo>
                    <a:pt x="258" y="255"/>
                    <a:pt x="253" y="253"/>
                    <a:pt x="250" y="250"/>
                  </a:cubicBezTo>
                  <a:cubicBezTo>
                    <a:pt x="248" y="249"/>
                    <a:pt x="247" y="248"/>
                    <a:pt x="245" y="246"/>
                  </a:cubicBezTo>
                  <a:cubicBezTo>
                    <a:pt x="247" y="248"/>
                    <a:pt x="249" y="249"/>
                    <a:pt x="251" y="250"/>
                  </a:cubicBezTo>
                  <a:cubicBezTo>
                    <a:pt x="254" y="253"/>
                    <a:pt x="258" y="256"/>
                    <a:pt x="262" y="257"/>
                  </a:cubicBezTo>
                  <a:cubicBezTo>
                    <a:pt x="263" y="257"/>
                    <a:pt x="263" y="256"/>
                    <a:pt x="263" y="256"/>
                  </a:cubicBezTo>
                  <a:cubicBezTo>
                    <a:pt x="259" y="253"/>
                    <a:pt x="256" y="250"/>
                    <a:pt x="252" y="248"/>
                  </a:cubicBezTo>
                  <a:cubicBezTo>
                    <a:pt x="256" y="250"/>
                    <a:pt x="260" y="253"/>
                    <a:pt x="264" y="254"/>
                  </a:cubicBezTo>
                  <a:cubicBezTo>
                    <a:pt x="264" y="254"/>
                    <a:pt x="264" y="253"/>
                    <a:pt x="264" y="253"/>
                  </a:cubicBezTo>
                  <a:cubicBezTo>
                    <a:pt x="259" y="250"/>
                    <a:pt x="253" y="246"/>
                    <a:pt x="249" y="242"/>
                  </a:cubicBezTo>
                  <a:cubicBezTo>
                    <a:pt x="245" y="238"/>
                    <a:pt x="241" y="234"/>
                    <a:pt x="237" y="232"/>
                  </a:cubicBezTo>
                  <a:cubicBezTo>
                    <a:pt x="247" y="237"/>
                    <a:pt x="255" y="245"/>
                    <a:pt x="265" y="250"/>
                  </a:cubicBezTo>
                  <a:cubicBezTo>
                    <a:pt x="265" y="253"/>
                    <a:pt x="264" y="256"/>
                    <a:pt x="262" y="258"/>
                  </a:cubicBezTo>
                  <a:cubicBezTo>
                    <a:pt x="260" y="261"/>
                    <a:pt x="257" y="264"/>
                    <a:pt x="254" y="265"/>
                  </a:cubicBezTo>
                  <a:close/>
                  <a:moveTo>
                    <a:pt x="225" y="284"/>
                  </a:moveTo>
                  <a:cubicBezTo>
                    <a:pt x="225" y="284"/>
                    <a:pt x="225" y="284"/>
                    <a:pt x="225" y="284"/>
                  </a:cubicBezTo>
                  <a:cubicBezTo>
                    <a:pt x="225" y="284"/>
                    <a:pt x="225" y="284"/>
                    <a:pt x="225" y="284"/>
                  </a:cubicBezTo>
                  <a:cubicBezTo>
                    <a:pt x="229" y="281"/>
                    <a:pt x="235" y="281"/>
                    <a:pt x="238" y="278"/>
                  </a:cubicBezTo>
                  <a:cubicBezTo>
                    <a:pt x="242" y="275"/>
                    <a:pt x="244" y="272"/>
                    <a:pt x="243" y="268"/>
                  </a:cubicBezTo>
                  <a:cubicBezTo>
                    <a:pt x="244" y="268"/>
                    <a:pt x="246" y="268"/>
                    <a:pt x="247" y="269"/>
                  </a:cubicBezTo>
                  <a:cubicBezTo>
                    <a:pt x="249" y="269"/>
                    <a:pt x="250" y="269"/>
                    <a:pt x="252" y="269"/>
                  </a:cubicBezTo>
                  <a:cubicBezTo>
                    <a:pt x="249" y="277"/>
                    <a:pt x="245" y="285"/>
                    <a:pt x="235" y="285"/>
                  </a:cubicBezTo>
                  <a:cubicBezTo>
                    <a:pt x="232" y="284"/>
                    <a:pt x="228" y="284"/>
                    <a:pt x="225" y="284"/>
                  </a:cubicBezTo>
                  <a:close/>
                  <a:moveTo>
                    <a:pt x="199" y="311"/>
                  </a:moveTo>
                  <a:cubicBezTo>
                    <a:pt x="191" y="312"/>
                    <a:pt x="188" y="299"/>
                    <a:pt x="188" y="293"/>
                  </a:cubicBezTo>
                  <a:cubicBezTo>
                    <a:pt x="189" y="292"/>
                    <a:pt x="190" y="290"/>
                    <a:pt x="191" y="289"/>
                  </a:cubicBezTo>
                  <a:cubicBezTo>
                    <a:pt x="196" y="281"/>
                    <a:pt x="198" y="271"/>
                    <a:pt x="198" y="262"/>
                  </a:cubicBezTo>
                  <a:cubicBezTo>
                    <a:pt x="198" y="254"/>
                    <a:pt x="196" y="247"/>
                    <a:pt x="195" y="240"/>
                  </a:cubicBezTo>
                  <a:cubicBezTo>
                    <a:pt x="195" y="233"/>
                    <a:pt x="194" y="226"/>
                    <a:pt x="194" y="218"/>
                  </a:cubicBezTo>
                  <a:cubicBezTo>
                    <a:pt x="194" y="214"/>
                    <a:pt x="194" y="210"/>
                    <a:pt x="194" y="205"/>
                  </a:cubicBezTo>
                  <a:cubicBezTo>
                    <a:pt x="194" y="205"/>
                    <a:pt x="194" y="205"/>
                    <a:pt x="194" y="205"/>
                  </a:cubicBezTo>
                  <a:cubicBezTo>
                    <a:pt x="205" y="209"/>
                    <a:pt x="215" y="203"/>
                    <a:pt x="221" y="194"/>
                  </a:cubicBezTo>
                  <a:cubicBezTo>
                    <a:pt x="222" y="204"/>
                    <a:pt x="223" y="214"/>
                    <a:pt x="224" y="224"/>
                  </a:cubicBezTo>
                  <a:cubicBezTo>
                    <a:pt x="225" y="240"/>
                    <a:pt x="226" y="255"/>
                    <a:pt x="227" y="271"/>
                  </a:cubicBezTo>
                  <a:cubicBezTo>
                    <a:pt x="226" y="275"/>
                    <a:pt x="226" y="279"/>
                    <a:pt x="223" y="282"/>
                  </a:cubicBezTo>
                  <a:cubicBezTo>
                    <a:pt x="223" y="282"/>
                    <a:pt x="223" y="282"/>
                    <a:pt x="223" y="282"/>
                  </a:cubicBezTo>
                  <a:cubicBezTo>
                    <a:pt x="223" y="282"/>
                    <a:pt x="222" y="283"/>
                    <a:pt x="222" y="283"/>
                  </a:cubicBezTo>
                  <a:cubicBezTo>
                    <a:pt x="221" y="283"/>
                    <a:pt x="221" y="284"/>
                    <a:pt x="221" y="284"/>
                  </a:cubicBezTo>
                  <a:cubicBezTo>
                    <a:pt x="221" y="284"/>
                    <a:pt x="220" y="285"/>
                    <a:pt x="219" y="286"/>
                  </a:cubicBezTo>
                  <a:cubicBezTo>
                    <a:pt x="214" y="291"/>
                    <a:pt x="212" y="298"/>
                    <a:pt x="207" y="303"/>
                  </a:cubicBezTo>
                  <a:cubicBezTo>
                    <a:pt x="204" y="306"/>
                    <a:pt x="202" y="308"/>
                    <a:pt x="199" y="311"/>
                  </a:cubicBezTo>
                  <a:close/>
                  <a:moveTo>
                    <a:pt x="20" y="296"/>
                  </a:moveTo>
                  <a:cubicBezTo>
                    <a:pt x="54" y="312"/>
                    <a:pt x="89" y="319"/>
                    <a:pt x="126" y="318"/>
                  </a:cubicBezTo>
                  <a:cubicBezTo>
                    <a:pt x="147" y="317"/>
                    <a:pt x="171" y="312"/>
                    <a:pt x="185" y="296"/>
                  </a:cubicBezTo>
                  <a:cubicBezTo>
                    <a:pt x="186" y="303"/>
                    <a:pt x="189" y="311"/>
                    <a:pt x="195" y="313"/>
                  </a:cubicBezTo>
                  <a:cubicBezTo>
                    <a:pt x="188" y="318"/>
                    <a:pt x="179" y="321"/>
                    <a:pt x="170" y="323"/>
                  </a:cubicBezTo>
                  <a:cubicBezTo>
                    <a:pt x="154" y="326"/>
                    <a:pt x="138" y="326"/>
                    <a:pt x="122" y="326"/>
                  </a:cubicBezTo>
                  <a:cubicBezTo>
                    <a:pt x="112" y="326"/>
                    <a:pt x="101" y="326"/>
                    <a:pt x="91" y="327"/>
                  </a:cubicBezTo>
                  <a:cubicBezTo>
                    <a:pt x="81" y="328"/>
                    <a:pt x="71" y="330"/>
                    <a:pt x="61" y="328"/>
                  </a:cubicBezTo>
                  <a:cubicBezTo>
                    <a:pt x="44" y="324"/>
                    <a:pt x="30" y="311"/>
                    <a:pt x="20" y="296"/>
                  </a:cubicBezTo>
                  <a:close/>
                </a:path>
              </a:pathLst>
            </a:custGeom>
            <a:blipFill dpi="0" rotWithShape="1">
              <a:blip r:embed="rId5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98" name="Freeform 92"/>
            <p:cNvSpPr>
              <a:spLocks noEditPoints="1"/>
            </p:cNvSpPr>
            <p:nvPr/>
          </p:nvSpPr>
          <p:spPr bwMode="auto">
            <a:xfrm>
              <a:off x="7080336" y="-1096114"/>
              <a:ext cx="420688" cy="468313"/>
            </a:xfrm>
            <a:custGeom>
              <a:avLst/>
              <a:gdLst>
                <a:gd name="T0" fmla="*/ 11 w 145"/>
                <a:gd name="T1" fmla="*/ 123 h 161"/>
                <a:gd name="T2" fmla="*/ 54 w 145"/>
                <a:gd name="T3" fmla="*/ 122 h 161"/>
                <a:gd name="T4" fmla="*/ 64 w 145"/>
                <a:gd name="T5" fmla="*/ 152 h 161"/>
                <a:gd name="T6" fmla="*/ 89 w 145"/>
                <a:gd name="T7" fmla="*/ 149 h 161"/>
                <a:gd name="T8" fmla="*/ 103 w 145"/>
                <a:gd name="T9" fmla="*/ 123 h 161"/>
                <a:gd name="T10" fmla="*/ 143 w 145"/>
                <a:gd name="T11" fmla="*/ 118 h 161"/>
                <a:gd name="T12" fmla="*/ 121 w 145"/>
                <a:gd name="T13" fmla="*/ 85 h 161"/>
                <a:gd name="T14" fmla="*/ 142 w 145"/>
                <a:gd name="T15" fmla="*/ 49 h 161"/>
                <a:gd name="T16" fmla="*/ 98 w 145"/>
                <a:gd name="T17" fmla="*/ 49 h 161"/>
                <a:gd name="T18" fmla="*/ 86 w 145"/>
                <a:gd name="T19" fmla="*/ 16 h 161"/>
                <a:gd name="T20" fmla="*/ 63 w 145"/>
                <a:gd name="T21" fmla="*/ 21 h 161"/>
                <a:gd name="T22" fmla="*/ 41 w 145"/>
                <a:gd name="T23" fmla="*/ 45 h 161"/>
                <a:gd name="T24" fmla="*/ 15 w 145"/>
                <a:gd name="T25" fmla="*/ 69 h 161"/>
                <a:gd name="T26" fmla="*/ 25 w 145"/>
                <a:gd name="T27" fmla="*/ 91 h 161"/>
                <a:gd name="T28" fmla="*/ 93 w 145"/>
                <a:gd name="T29" fmla="*/ 131 h 161"/>
                <a:gd name="T30" fmla="*/ 66 w 145"/>
                <a:gd name="T31" fmla="*/ 149 h 161"/>
                <a:gd name="T32" fmla="*/ 57 w 145"/>
                <a:gd name="T33" fmla="*/ 121 h 161"/>
                <a:gd name="T34" fmla="*/ 95 w 145"/>
                <a:gd name="T35" fmla="*/ 121 h 161"/>
                <a:gd name="T36" fmla="*/ 51 w 145"/>
                <a:gd name="T37" fmla="*/ 85 h 161"/>
                <a:gd name="T38" fmla="*/ 36 w 145"/>
                <a:gd name="T39" fmla="*/ 85 h 161"/>
                <a:gd name="T40" fmla="*/ 51 w 145"/>
                <a:gd name="T41" fmla="*/ 74 h 161"/>
                <a:gd name="T42" fmla="*/ 54 w 145"/>
                <a:gd name="T43" fmla="*/ 85 h 161"/>
                <a:gd name="T44" fmla="*/ 76 w 145"/>
                <a:gd name="T45" fmla="*/ 60 h 161"/>
                <a:gd name="T46" fmla="*/ 98 w 145"/>
                <a:gd name="T47" fmla="*/ 98 h 161"/>
                <a:gd name="T48" fmla="*/ 76 w 145"/>
                <a:gd name="T49" fmla="*/ 110 h 161"/>
                <a:gd name="T50" fmla="*/ 54 w 145"/>
                <a:gd name="T51" fmla="*/ 98 h 161"/>
                <a:gd name="T52" fmla="*/ 55 w 145"/>
                <a:gd name="T53" fmla="*/ 69 h 161"/>
                <a:gd name="T54" fmla="*/ 73 w 145"/>
                <a:gd name="T55" fmla="*/ 59 h 161"/>
                <a:gd name="T56" fmla="*/ 55 w 145"/>
                <a:gd name="T57" fmla="*/ 69 h 161"/>
                <a:gd name="T58" fmla="*/ 95 w 145"/>
                <a:gd name="T59" fmla="*/ 53 h 161"/>
                <a:gd name="T60" fmla="*/ 79 w 145"/>
                <a:gd name="T61" fmla="*/ 59 h 161"/>
                <a:gd name="T62" fmla="*/ 100 w 145"/>
                <a:gd name="T63" fmla="*/ 74 h 161"/>
                <a:gd name="T64" fmla="*/ 100 w 145"/>
                <a:gd name="T65" fmla="*/ 96 h 161"/>
                <a:gd name="T66" fmla="*/ 88 w 145"/>
                <a:gd name="T67" fmla="*/ 107 h 161"/>
                <a:gd name="T68" fmla="*/ 95 w 145"/>
                <a:gd name="T69" fmla="*/ 118 h 161"/>
                <a:gd name="T70" fmla="*/ 88 w 145"/>
                <a:gd name="T71" fmla="*/ 107 h 161"/>
                <a:gd name="T72" fmla="*/ 72 w 145"/>
                <a:gd name="T73" fmla="*/ 111 h 161"/>
                <a:gd name="T74" fmla="*/ 55 w 145"/>
                <a:gd name="T75" fmla="*/ 102 h 161"/>
                <a:gd name="T76" fmla="*/ 140 w 145"/>
                <a:gd name="T77" fmla="*/ 115 h 161"/>
                <a:gd name="T78" fmla="*/ 99 w 145"/>
                <a:gd name="T79" fmla="*/ 119 h 161"/>
                <a:gd name="T80" fmla="*/ 100 w 145"/>
                <a:gd name="T81" fmla="*/ 100 h 161"/>
                <a:gd name="T82" fmla="*/ 126 w 145"/>
                <a:gd name="T83" fmla="*/ 94 h 161"/>
                <a:gd name="T84" fmla="*/ 113 w 145"/>
                <a:gd name="T85" fmla="*/ 48 h 161"/>
                <a:gd name="T86" fmla="*/ 134 w 145"/>
                <a:gd name="T87" fmla="*/ 68 h 161"/>
                <a:gd name="T88" fmla="*/ 100 w 145"/>
                <a:gd name="T89" fmla="*/ 70 h 161"/>
                <a:gd name="T90" fmla="*/ 113 w 145"/>
                <a:gd name="T91" fmla="*/ 48 h 161"/>
                <a:gd name="T92" fmla="*/ 69 w 145"/>
                <a:gd name="T93" fmla="*/ 16 h 161"/>
                <a:gd name="T94" fmla="*/ 95 w 145"/>
                <a:gd name="T95" fmla="*/ 50 h 161"/>
                <a:gd name="T96" fmla="*/ 76 w 145"/>
                <a:gd name="T97" fmla="*/ 58 h 161"/>
                <a:gd name="T98" fmla="*/ 58 w 145"/>
                <a:gd name="T99" fmla="*/ 43 h 161"/>
                <a:gd name="T100" fmla="*/ 12 w 145"/>
                <a:gd name="T101" fmla="*/ 59 h 161"/>
                <a:gd name="T102" fmla="*/ 53 w 145"/>
                <a:gd name="T103" fmla="*/ 52 h 161"/>
                <a:gd name="T104" fmla="*/ 33 w 145"/>
                <a:gd name="T105" fmla="*/ 83 h 161"/>
                <a:gd name="T106" fmla="*/ 52 w 145"/>
                <a:gd name="T107" fmla="*/ 100 h 161"/>
                <a:gd name="T108" fmla="*/ 45 w 145"/>
                <a:gd name="T109" fmla="*/ 121 h 161"/>
                <a:gd name="T110" fmla="*/ 33 w 145"/>
                <a:gd name="T111" fmla="*/ 8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5" h="161">
                  <a:moveTo>
                    <a:pt x="10" y="111"/>
                  </a:moveTo>
                  <a:cubicBezTo>
                    <a:pt x="8" y="115"/>
                    <a:pt x="8" y="119"/>
                    <a:pt x="11" y="123"/>
                  </a:cubicBezTo>
                  <a:cubicBezTo>
                    <a:pt x="14" y="127"/>
                    <a:pt x="21" y="127"/>
                    <a:pt x="26" y="127"/>
                  </a:cubicBezTo>
                  <a:cubicBezTo>
                    <a:pt x="35" y="127"/>
                    <a:pt x="45" y="125"/>
                    <a:pt x="54" y="122"/>
                  </a:cubicBezTo>
                  <a:cubicBezTo>
                    <a:pt x="54" y="123"/>
                    <a:pt x="55" y="124"/>
                    <a:pt x="55" y="125"/>
                  </a:cubicBezTo>
                  <a:cubicBezTo>
                    <a:pt x="57" y="135"/>
                    <a:pt x="59" y="144"/>
                    <a:pt x="64" y="152"/>
                  </a:cubicBezTo>
                  <a:cubicBezTo>
                    <a:pt x="67" y="157"/>
                    <a:pt x="71" y="161"/>
                    <a:pt x="77" y="160"/>
                  </a:cubicBezTo>
                  <a:cubicBezTo>
                    <a:pt x="83" y="160"/>
                    <a:pt x="87" y="154"/>
                    <a:pt x="89" y="149"/>
                  </a:cubicBezTo>
                  <a:cubicBezTo>
                    <a:pt x="94" y="141"/>
                    <a:pt x="96" y="131"/>
                    <a:pt x="98" y="122"/>
                  </a:cubicBezTo>
                  <a:cubicBezTo>
                    <a:pt x="99" y="122"/>
                    <a:pt x="101" y="123"/>
                    <a:pt x="103" y="123"/>
                  </a:cubicBezTo>
                  <a:cubicBezTo>
                    <a:pt x="112" y="126"/>
                    <a:pt x="122" y="128"/>
                    <a:pt x="131" y="127"/>
                  </a:cubicBezTo>
                  <a:cubicBezTo>
                    <a:pt x="137" y="126"/>
                    <a:pt x="142" y="124"/>
                    <a:pt x="143" y="118"/>
                  </a:cubicBezTo>
                  <a:cubicBezTo>
                    <a:pt x="144" y="112"/>
                    <a:pt x="140" y="106"/>
                    <a:pt x="137" y="102"/>
                  </a:cubicBezTo>
                  <a:cubicBezTo>
                    <a:pt x="132" y="95"/>
                    <a:pt x="127" y="90"/>
                    <a:pt x="121" y="85"/>
                  </a:cubicBezTo>
                  <a:cubicBezTo>
                    <a:pt x="128" y="79"/>
                    <a:pt x="135" y="72"/>
                    <a:pt x="140" y="64"/>
                  </a:cubicBezTo>
                  <a:cubicBezTo>
                    <a:pt x="143" y="59"/>
                    <a:pt x="145" y="54"/>
                    <a:pt x="142" y="49"/>
                  </a:cubicBezTo>
                  <a:cubicBezTo>
                    <a:pt x="139" y="44"/>
                    <a:pt x="131" y="43"/>
                    <a:pt x="126" y="43"/>
                  </a:cubicBezTo>
                  <a:cubicBezTo>
                    <a:pt x="116" y="43"/>
                    <a:pt x="107" y="46"/>
                    <a:pt x="98" y="49"/>
                  </a:cubicBezTo>
                  <a:cubicBezTo>
                    <a:pt x="97" y="46"/>
                    <a:pt x="96" y="43"/>
                    <a:pt x="96" y="40"/>
                  </a:cubicBezTo>
                  <a:cubicBezTo>
                    <a:pt x="94" y="31"/>
                    <a:pt x="91" y="22"/>
                    <a:pt x="86" y="16"/>
                  </a:cubicBezTo>
                  <a:cubicBezTo>
                    <a:pt x="83" y="12"/>
                    <a:pt x="79" y="9"/>
                    <a:pt x="74" y="10"/>
                  </a:cubicBezTo>
                  <a:cubicBezTo>
                    <a:pt x="68" y="11"/>
                    <a:pt x="65" y="17"/>
                    <a:pt x="63" y="21"/>
                  </a:cubicBezTo>
                  <a:cubicBezTo>
                    <a:pt x="58" y="30"/>
                    <a:pt x="55" y="39"/>
                    <a:pt x="54" y="49"/>
                  </a:cubicBezTo>
                  <a:cubicBezTo>
                    <a:pt x="49" y="47"/>
                    <a:pt x="45" y="46"/>
                    <a:pt x="41" y="45"/>
                  </a:cubicBezTo>
                  <a:cubicBezTo>
                    <a:pt x="33" y="43"/>
                    <a:pt x="24" y="42"/>
                    <a:pt x="16" y="45"/>
                  </a:cubicBezTo>
                  <a:cubicBezTo>
                    <a:pt x="4" y="49"/>
                    <a:pt x="9" y="62"/>
                    <a:pt x="15" y="69"/>
                  </a:cubicBezTo>
                  <a:cubicBezTo>
                    <a:pt x="19" y="75"/>
                    <a:pt x="25" y="80"/>
                    <a:pt x="31" y="85"/>
                  </a:cubicBezTo>
                  <a:cubicBezTo>
                    <a:pt x="29" y="87"/>
                    <a:pt x="27" y="89"/>
                    <a:pt x="25" y="91"/>
                  </a:cubicBezTo>
                  <a:cubicBezTo>
                    <a:pt x="19" y="96"/>
                    <a:pt x="13" y="103"/>
                    <a:pt x="10" y="111"/>
                  </a:cubicBezTo>
                  <a:close/>
                  <a:moveTo>
                    <a:pt x="93" y="131"/>
                  </a:moveTo>
                  <a:cubicBezTo>
                    <a:pt x="90" y="140"/>
                    <a:pt x="88" y="149"/>
                    <a:pt x="81" y="155"/>
                  </a:cubicBezTo>
                  <a:cubicBezTo>
                    <a:pt x="75" y="161"/>
                    <a:pt x="69" y="155"/>
                    <a:pt x="66" y="149"/>
                  </a:cubicBezTo>
                  <a:cubicBezTo>
                    <a:pt x="61" y="141"/>
                    <a:pt x="59" y="132"/>
                    <a:pt x="57" y="123"/>
                  </a:cubicBezTo>
                  <a:cubicBezTo>
                    <a:pt x="57" y="122"/>
                    <a:pt x="57" y="122"/>
                    <a:pt x="57" y="121"/>
                  </a:cubicBezTo>
                  <a:cubicBezTo>
                    <a:pt x="63" y="119"/>
                    <a:pt x="70" y="116"/>
                    <a:pt x="76" y="113"/>
                  </a:cubicBezTo>
                  <a:cubicBezTo>
                    <a:pt x="82" y="116"/>
                    <a:pt x="88" y="118"/>
                    <a:pt x="95" y="121"/>
                  </a:cubicBezTo>
                  <a:cubicBezTo>
                    <a:pt x="94" y="124"/>
                    <a:pt x="93" y="128"/>
                    <a:pt x="93" y="131"/>
                  </a:cubicBezTo>
                  <a:close/>
                  <a:moveTo>
                    <a:pt x="51" y="85"/>
                  </a:moveTo>
                  <a:cubicBezTo>
                    <a:pt x="51" y="89"/>
                    <a:pt x="51" y="92"/>
                    <a:pt x="51" y="96"/>
                  </a:cubicBezTo>
                  <a:cubicBezTo>
                    <a:pt x="46" y="93"/>
                    <a:pt x="41" y="89"/>
                    <a:pt x="36" y="85"/>
                  </a:cubicBezTo>
                  <a:cubicBezTo>
                    <a:pt x="36" y="85"/>
                    <a:pt x="37" y="84"/>
                    <a:pt x="37" y="84"/>
                  </a:cubicBezTo>
                  <a:cubicBezTo>
                    <a:pt x="42" y="80"/>
                    <a:pt x="47" y="77"/>
                    <a:pt x="51" y="74"/>
                  </a:cubicBezTo>
                  <a:cubicBezTo>
                    <a:pt x="51" y="78"/>
                    <a:pt x="51" y="82"/>
                    <a:pt x="51" y="85"/>
                  </a:cubicBezTo>
                  <a:close/>
                  <a:moveTo>
                    <a:pt x="54" y="85"/>
                  </a:moveTo>
                  <a:cubicBezTo>
                    <a:pt x="54" y="81"/>
                    <a:pt x="54" y="76"/>
                    <a:pt x="54" y="72"/>
                  </a:cubicBezTo>
                  <a:cubicBezTo>
                    <a:pt x="61" y="68"/>
                    <a:pt x="68" y="64"/>
                    <a:pt x="76" y="60"/>
                  </a:cubicBezTo>
                  <a:cubicBezTo>
                    <a:pt x="83" y="64"/>
                    <a:pt x="91" y="68"/>
                    <a:pt x="98" y="72"/>
                  </a:cubicBezTo>
                  <a:cubicBezTo>
                    <a:pt x="98" y="81"/>
                    <a:pt x="98" y="89"/>
                    <a:pt x="98" y="98"/>
                  </a:cubicBezTo>
                  <a:cubicBezTo>
                    <a:pt x="94" y="100"/>
                    <a:pt x="90" y="102"/>
                    <a:pt x="86" y="104"/>
                  </a:cubicBezTo>
                  <a:cubicBezTo>
                    <a:pt x="83" y="106"/>
                    <a:pt x="79" y="108"/>
                    <a:pt x="76" y="110"/>
                  </a:cubicBezTo>
                  <a:cubicBezTo>
                    <a:pt x="72" y="108"/>
                    <a:pt x="69" y="106"/>
                    <a:pt x="66" y="104"/>
                  </a:cubicBezTo>
                  <a:cubicBezTo>
                    <a:pt x="62" y="102"/>
                    <a:pt x="58" y="100"/>
                    <a:pt x="54" y="98"/>
                  </a:cubicBezTo>
                  <a:cubicBezTo>
                    <a:pt x="54" y="94"/>
                    <a:pt x="54" y="89"/>
                    <a:pt x="54" y="85"/>
                  </a:cubicBezTo>
                  <a:close/>
                  <a:moveTo>
                    <a:pt x="55" y="69"/>
                  </a:moveTo>
                  <a:cubicBezTo>
                    <a:pt x="55" y="63"/>
                    <a:pt x="56" y="58"/>
                    <a:pt x="56" y="53"/>
                  </a:cubicBezTo>
                  <a:cubicBezTo>
                    <a:pt x="62" y="55"/>
                    <a:pt x="67" y="57"/>
                    <a:pt x="73" y="59"/>
                  </a:cubicBezTo>
                  <a:cubicBezTo>
                    <a:pt x="67" y="62"/>
                    <a:pt x="61" y="65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lose/>
                  <a:moveTo>
                    <a:pt x="79" y="59"/>
                  </a:moveTo>
                  <a:cubicBezTo>
                    <a:pt x="84" y="57"/>
                    <a:pt x="90" y="54"/>
                    <a:pt x="95" y="53"/>
                  </a:cubicBezTo>
                  <a:cubicBezTo>
                    <a:pt x="96" y="58"/>
                    <a:pt x="97" y="63"/>
                    <a:pt x="97" y="69"/>
                  </a:cubicBezTo>
                  <a:cubicBezTo>
                    <a:pt x="91" y="65"/>
                    <a:pt x="85" y="62"/>
                    <a:pt x="79" y="59"/>
                  </a:cubicBezTo>
                  <a:close/>
                  <a:moveTo>
                    <a:pt x="100" y="78"/>
                  </a:moveTo>
                  <a:cubicBezTo>
                    <a:pt x="100" y="77"/>
                    <a:pt x="100" y="75"/>
                    <a:pt x="100" y="74"/>
                  </a:cubicBezTo>
                  <a:cubicBezTo>
                    <a:pt x="106" y="77"/>
                    <a:pt x="111" y="81"/>
                    <a:pt x="116" y="85"/>
                  </a:cubicBezTo>
                  <a:cubicBezTo>
                    <a:pt x="111" y="89"/>
                    <a:pt x="106" y="93"/>
                    <a:pt x="100" y="96"/>
                  </a:cubicBezTo>
                  <a:cubicBezTo>
                    <a:pt x="101" y="90"/>
                    <a:pt x="101" y="84"/>
                    <a:pt x="100" y="78"/>
                  </a:cubicBezTo>
                  <a:close/>
                  <a:moveTo>
                    <a:pt x="88" y="107"/>
                  </a:moveTo>
                  <a:cubicBezTo>
                    <a:pt x="91" y="105"/>
                    <a:pt x="94" y="103"/>
                    <a:pt x="97" y="101"/>
                  </a:cubicBezTo>
                  <a:cubicBezTo>
                    <a:pt x="97" y="107"/>
                    <a:pt x="96" y="112"/>
                    <a:pt x="95" y="118"/>
                  </a:cubicBezTo>
                  <a:cubicBezTo>
                    <a:pt x="90" y="116"/>
                    <a:pt x="85" y="114"/>
                    <a:pt x="79" y="111"/>
                  </a:cubicBezTo>
                  <a:cubicBezTo>
                    <a:pt x="82" y="110"/>
                    <a:pt x="85" y="108"/>
                    <a:pt x="88" y="107"/>
                  </a:cubicBezTo>
                  <a:close/>
                  <a:moveTo>
                    <a:pt x="64" y="107"/>
                  </a:moveTo>
                  <a:cubicBezTo>
                    <a:pt x="67" y="108"/>
                    <a:pt x="70" y="110"/>
                    <a:pt x="72" y="111"/>
                  </a:cubicBezTo>
                  <a:cubicBezTo>
                    <a:pt x="67" y="114"/>
                    <a:pt x="62" y="116"/>
                    <a:pt x="56" y="118"/>
                  </a:cubicBezTo>
                  <a:cubicBezTo>
                    <a:pt x="56" y="112"/>
                    <a:pt x="55" y="107"/>
                    <a:pt x="55" y="102"/>
                  </a:cubicBezTo>
                  <a:cubicBezTo>
                    <a:pt x="58" y="103"/>
                    <a:pt x="61" y="105"/>
                    <a:pt x="64" y="107"/>
                  </a:cubicBezTo>
                  <a:close/>
                  <a:moveTo>
                    <a:pt x="140" y="115"/>
                  </a:moveTo>
                  <a:cubicBezTo>
                    <a:pt x="142" y="123"/>
                    <a:pt x="132" y="124"/>
                    <a:pt x="126" y="124"/>
                  </a:cubicBezTo>
                  <a:cubicBezTo>
                    <a:pt x="117" y="124"/>
                    <a:pt x="108" y="122"/>
                    <a:pt x="99" y="119"/>
                  </a:cubicBezTo>
                  <a:cubicBezTo>
                    <a:pt x="99" y="119"/>
                    <a:pt x="98" y="119"/>
                    <a:pt x="98" y="119"/>
                  </a:cubicBezTo>
                  <a:cubicBezTo>
                    <a:pt x="99" y="112"/>
                    <a:pt x="100" y="106"/>
                    <a:pt x="100" y="100"/>
                  </a:cubicBezTo>
                  <a:cubicBezTo>
                    <a:pt x="106" y="96"/>
                    <a:pt x="112" y="92"/>
                    <a:pt x="118" y="87"/>
                  </a:cubicBezTo>
                  <a:cubicBezTo>
                    <a:pt x="121" y="89"/>
                    <a:pt x="123" y="91"/>
                    <a:pt x="126" y="94"/>
                  </a:cubicBezTo>
                  <a:cubicBezTo>
                    <a:pt x="132" y="99"/>
                    <a:pt x="139" y="106"/>
                    <a:pt x="140" y="115"/>
                  </a:cubicBezTo>
                  <a:close/>
                  <a:moveTo>
                    <a:pt x="113" y="48"/>
                  </a:moveTo>
                  <a:cubicBezTo>
                    <a:pt x="120" y="46"/>
                    <a:pt x="132" y="44"/>
                    <a:pt x="138" y="49"/>
                  </a:cubicBezTo>
                  <a:cubicBezTo>
                    <a:pt x="144" y="54"/>
                    <a:pt x="137" y="64"/>
                    <a:pt x="134" y="68"/>
                  </a:cubicBezTo>
                  <a:cubicBezTo>
                    <a:pt x="130" y="73"/>
                    <a:pt x="124" y="79"/>
                    <a:pt x="119" y="83"/>
                  </a:cubicBezTo>
                  <a:cubicBezTo>
                    <a:pt x="113" y="79"/>
                    <a:pt x="107" y="74"/>
                    <a:pt x="100" y="70"/>
                  </a:cubicBezTo>
                  <a:cubicBezTo>
                    <a:pt x="100" y="64"/>
                    <a:pt x="99" y="58"/>
                    <a:pt x="98" y="52"/>
                  </a:cubicBezTo>
                  <a:cubicBezTo>
                    <a:pt x="103" y="50"/>
                    <a:pt x="108" y="49"/>
                    <a:pt x="113" y="48"/>
                  </a:cubicBezTo>
                  <a:close/>
                  <a:moveTo>
                    <a:pt x="58" y="43"/>
                  </a:moveTo>
                  <a:cubicBezTo>
                    <a:pt x="60" y="34"/>
                    <a:pt x="63" y="24"/>
                    <a:pt x="69" y="16"/>
                  </a:cubicBezTo>
                  <a:cubicBezTo>
                    <a:pt x="83" y="0"/>
                    <a:pt x="93" y="40"/>
                    <a:pt x="94" y="47"/>
                  </a:cubicBezTo>
                  <a:cubicBezTo>
                    <a:pt x="95" y="48"/>
                    <a:pt x="95" y="49"/>
                    <a:pt x="95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88" y="52"/>
                    <a:pt x="82" y="55"/>
                    <a:pt x="76" y="58"/>
                  </a:cubicBezTo>
                  <a:cubicBezTo>
                    <a:pt x="70" y="55"/>
                    <a:pt x="63" y="52"/>
                    <a:pt x="57" y="50"/>
                  </a:cubicBezTo>
                  <a:cubicBezTo>
                    <a:pt x="57" y="48"/>
                    <a:pt x="58" y="45"/>
                    <a:pt x="58" y="43"/>
                  </a:cubicBezTo>
                  <a:close/>
                  <a:moveTo>
                    <a:pt x="31" y="81"/>
                  </a:moveTo>
                  <a:cubicBezTo>
                    <a:pt x="24" y="75"/>
                    <a:pt x="16" y="68"/>
                    <a:pt x="12" y="59"/>
                  </a:cubicBezTo>
                  <a:cubicBezTo>
                    <a:pt x="4" y="38"/>
                    <a:pt x="45" y="49"/>
                    <a:pt x="53" y="51"/>
                  </a:cubicBezTo>
                  <a:cubicBezTo>
                    <a:pt x="53" y="51"/>
                    <a:pt x="53" y="52"/>
                    <a:pt x="53" y="52"/>
                  </a:cubicBezTo>
                  <a:cubicBezTo>
                    <a:pt x="52" y="58"/>
                    <a:pt x="52" y="64"/>
                    <a:pt x="51" y="71"/>
                  </a:cubicBezTo>
                  <a:cubicBezTo>
                    <a:pt x="45" y="75"/>
                    <a:pt x="39" y="79"/>
                    <a:pt x="33" y="83"/>
                  </a:cubicBezTo>
                  <a:cubicBezTo>
                    <a:pt x="33" y="83"/>
                    <a:pt x="32" y="82"/>
                    <a:pt x="31" y="81"/>
                  </a:cubicBezTo>
                  <a:close/>
                  <a:moveTo>
                    <a:pt x="52" y="100"/>
                  </a:moveTo>
                  <a:cubicBezTo>
                    <a:pt x="52" y="106"/>
                    <a:pt x="53" y="112"/>
                    <a:pt x="54" y="119"/>
                  </a:cubicBezTo>
                  <a:cubicBezTo>
                    <a:pt x="51" y="119"/>
                    <a:pt x="48" y="120"/>
                    <a:pt x="45" y="121"/>
                  </a:cubicBezTo>
                  <a:cubicBezTo>
                    <a:pt x="37" y="124"/>
                    <a:pt x="26" y="126"/>
                    <a:pt x="17" y="123"/>
                  </a:cubicBezTo>
                  <a:cubicBezTo>
                    <a:pt x="0" y="118"/>
                    <a:pt x="23" y="96"/>
                    <a:pt x="33" y="87"/>
                  </a:cubicBezTo>
                  <a:cubicBezTo>
                    <a:pt x="39" y="92"/>
                    <a:pt x="45" y="96"/>
                    <a:pt x="52" y="100"/>
                  </a:cubicBezTo>
                  <a:close/>
                </a:path>
              </a:pathLst>
            </a:custGeom>
            <a:blipFill dpi="0" rotWithShape="1">
              <a:blip r:embed="rId6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99" name="Freeform 93"/>
            <p:cNvSpPr>
              <a:spLocks noEditPoints="1"/>
            </p:cNvSpPr>
            <p:nvPr/>
          </p:nvSpPr>
          <p:spPr bwMode="auto">
            <a:xfrm>
              <a:off x="6950161" y="-110276"/>
              <a:ext cx="417513" cy="465138"/>
            </a:xfrm>
            <a:custGeom>
              <a:avLst/>
              <a:gdLst>
                <a:gd name="T0" fmla="*/ 10 w 144"/>
                <a:gd name="T1" fmla="*/ 122 h 160"/>
                <a:gd name="T2" fmla="*/ 53 w 144"/>
                <a:gd name="T3" fmla="*/ 121 h 160"/>
                <a:gd name="T4" fmla="*/ 64 w 144"/>
                <a:gd name="T5" fmla="*/ 152 h 160"/>
                <a:gd name="T6" fmla="*/ 88 w 144"/>
                <a:gd name="T7" fmla="*/ 149 h 160"/>
                <a:gd name="T8" fmla="*/ 102 w 144"/>
                <a:gd name="T9" fmla="*/ 123 h 160"/>
                <a:gd name="T10" fmla="*/ 142 w 144"/>
                <a:gd name="T11" fmla="*/ 118 h 160"/>
                <a:gd name="T12" fmla="*/ 120 w 144"/>
                <a:gd name="T13" fmla="*/ 84 h 160"/>
                <a:gd name="T14" fmla="*/ 141 w 144"/>
                <a:gd name="T15" fmla="*/ 48 h 160"/>
                <a:gd name="T16" fmla="*/ 97 w 144"/>
                <a:gd name="T17" fmla="*/ 48 h 160"/>
                <a:gd name="T18" fmla="*/ 85 w 144"/>
                <a:gd name="T19" fmla="*/ 15 h 160"/>
                <a:gd name="T20" fmla="*/ 62 w 144"/>
                <a:gd name="T21" fmla="*/ 21 h 160"/>
                <a:gd name="T22" fmla="*/ 40 w 144"/>
                <a:gd name="T23" fmla="*/ 45 h 160"/>
                <a:gd name="T24" fmla="*/ 14 w 144"/>
                <a:gd name="T25" fmla="*/ 68 h 160"/>
                <a:gd name="T26" fmla="*/ 24 w 144"/>
                <a:gd name="T27" fmla="*/ 90 h 160"/>
                <a:gd name="T28" fmla="*/ 92 w 144"/>
                <a:gd name="T29" fmla="*/ 131 h 160"/>
                <a:gd name="T30" fmla="*/ 65 w 144"/>
                <a:gd name="T31" fmla="*/ 149 h 160"/>
                <a:gd name="T32" fmla="*/ 56 w 144"/>
                <a:gd name="T33" fmla="*/ 120 h 160"/>
                <a:gd name="T34" fmla="*/ 94 w 144"/>
                <a:gd name="T35" fmla="*/ 120 h 160"/>
                <a:gd name="T36" fmla="*/ 50 w 144"/>
                <a:gd name="T37" fmla="*/ 85 h 160"/>
                <a:gd name="T38" fmla="*/ 35 w 144"/>
                <a:gd name="T39" fmla="*/ 85 h 160"/>
                <a:gd name="T40" fmla="*/ 50 w 144"/>
                <a:gd name="T41" fmla="*/ 74 h 160"/>
                <a:gd name="T42" fmla="*/ 53 w 144"/>
                <a:gd name="T43" fmla="*/ 85 h 160"/>
                <a:gd name="T44" fmla="*/ 75 w 144"/>
                <a:gd name="T45" fmla="*/ 60 h 160"/>
                <a:gd name="T46" fmla="*/ 97 w 144"/>
                <a:gd name="T47" fmla="*/ 97 h 160"/>
                <a:gd name="T48" fmla="*/ 75 w 144"/>
                <a:gd name="T49" fmla="*/ 109 h 160"/>
                <a:gd name="T50" fmla="*/ 53 w 144"/>
                <a:gd name="T51" fmla="*/ 97 h 160"/>
                <a:gd name="T52" fmla="*/ 54 w 144"/>
                <a:gd name="T53" fmla="*/ 68 h 160"/>
                <a:gd name="T54" fmla="*/ 72 w 144"/>
                <a:gd name="T55" fmla="*/ 58 h 160"/>
                <a:gd name="T56" fmla="*/ 54 w 144"/>
                <a:gd name="T57" fmla="*/ 68 h 160"/>
                <a:gd name="T58" fmla="*/ 94 w 144"/>
                <a:gd name="T59" fmla="*/ 52 h 160"/>
                <a:gd name="T60" fmla="*/ 78 w 144"/>
                <a:gd name="T61" fmla="*/ 58 h 160"/>
                <a:gd name="T62" fmla="*/ 99 w 144"/>
                <a:gd name="T63" fmla="*/ 73 h 160"/>
                <a:gd name="T64" fmla="*/ 99 w 144"/>
                <a:gd name="T65" fmla="*/ 96 h 160"/>
                <a:gd name="T66" fmla="*/ 87 w 144"/>
                <a:gd name="T67" fmla="*/ 106 h 160"/>
                <a:gd name="T68" fmla="*/ 94 w 144"/>
                <a:gd name="T69" fmla="*/ 117 h 160"/>
                <a:gd name="T70" fmla="*/ 87 w 144"/>
                <a:gd name="T71" fmla="*/ 106 h 160"/>
                <a:gd name="T72" fmla="*/ 72 w 144"/>
                <a:gd name="T73" fmla="*/ 111 h 160"/>
                <a:gd name="T74" fmla="*/ 54 w 144"/>
                <a:gd name="T75" fmla="*/ 101 h 160"/>
                <a:gd name="T76" fmla="*/ 139 w 144"/>
                <a:gd name="T77" fmla="*/ 114 h 160"/>
                <a:gd name="T78" fmla="*/ 98 w 144"/>
                <a:gd name="T79" fmla="*/ 118 h 160"/>
                <a:gd name="T80" fmla="*/ 99 w 144"/>
                <a:gd name="T81" fmla="*/ 99 h 160"/>
                <a:gd name="T82" fmla="*/ 125 w 144"/>
                <a:gd name="T83" fmla="*/ 93 h 160"/>
                <a:gd name="T84" fmla="*/ 112 w 144"/>
                <a:gd name="T85" fmla="*/ 47 h 160"/>
                <a:gd name="T86" fmla="*/ 133 w 144"/>
                <a:gd name="T87" fmla="*/ 67 h 160"/>
                <a:gd name="T88" fmla="*/ 99 w 144"/>
                <a:gd name="T89" fmla="*/ 70 h 160"/>
                <a:gd name="T90" fmla="*/ 112 w 144"/>
                <a:gd name="T91" fmla="*/ 47 h 160"/>
                <a:gd name="T92" fmla="*/ 68 w 144"/>
                <a:gd name="T93" fmla="*/ 16 h 160"/>
                <a:gd name="T94" fmla="*/ 94 w 144"/>
                <a:gd name="T95" fmla="*/ 49 h 160"/>
                <a:gd name="T96" fmla="*/ 75 w 144"/>
                <a:gd name="T97" fmla="*/ 57 h 160"/>
                <a:gd name="T98" fmla="*/ 57 w 144"/>
                <a:gd name="T99" fmla="*/ 43 h 160"/>
                <a:gd name="T100" fmla="*/ 11 w 144"/>
                <a:gd name="T101" fmla="*/ 59 h 160"/>
                <a:gd name="T102" fmla="*/ 52 w 144"/>
                <a:gd name="T103" fmla="*/ 51 h 160"/>
                <a:gd name="T104" fmla="*/ 33 w 144"/>
                <a:gd name="T105" fmla="*/ 83 h 160"/>
                <a:gd name="T106" fmla="*/ 51 w 144"/>
                <a:gd name="T107" fmla="*/ 99 h 160"/>
                <a:gd name="T108" fmla="*/ 44 w 144"/>
                <a:gd name="T109" fmla="*/ 121 h 160"/>
                <a:gd name="T110" fmla="*/ 32 w 144"/>
                <a:gd name="T111" fmla="*/ 8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" h="160">
                  <a:moveTo>
                    <a:pt x="9" y="110"/>
                  </a:moveTo>
                  <a:cubicBezTo>
                    <a:pt x="7" y="114"/>
                    <a:pt x="7" y="119"/>
                    <a:pt x="10" y="122"/>
                  </a:cubicBezTo>
                  <a:cubicBezTo>
                    <a:pt x="13" y="126"/>
                    <a:pt x="20" y="127"/>
                    <a:pt x="25" y="127"/>
                  </a:cubicBezTo>
                  <a:cubicBezTo>
                    <a:pt x="34" y="127"/>
                    <a:pt x="44" y="125"/>
                    <a:pt x="53" y="121"/>
                  </a:cubicBezTo>
                  <a:cubicBezTo>
                    <a:pt x="53" y="123"/>
                    <a:pt x="54" y="124"/>
                    <a:pt x="54" y="125"/>
                  </a:cubicBezTo>
                  <a:cubicBezTo>
                    <a:pt x="56" y="134"/>
                    <a:pt x="58" y="144"/>
                    <a:pt x="64" y="152"/>
                  </a:cubicBezTo>
                  <a:cubicBezTo>
                    <a:pt x="66" y="156"/>
                    <a:pt x="71" y="160"/>
                    <a:pt x="76" y="160"/>
                  </a:cubicBezTo>
                  <a:cubicBezTo>
                    <a:pt x="82" y="159"/>
                    <a:pt x="86" y="153"/>
                    <a:pt x="88" y="149"/>
                  </a:cubicBezTo>
                  <a:cubicBezTo>
                    <a:pt x="93" y="140"/>
                    <a:pt x="95" y="130"/>
                    <a:pt x="97" y="121"/>
                  </a:cubicBezTo>
                  <a:cubicBezTo>
                    <a:pt x="98" y="122"/>
                    <a:pt x="100" y="122"/>
                    <a:pt x="102" y="123"/>
                  </a:cubicBezTo>
                  <a:cubicBezTo>
                    <a:pt x="111" y="125"/>
                    <a:pt x="121" y="128"/>
                    <a:pt x="131" y="126"/>
                  </a:cubicBezTo>
                  <a:cubicBezTo>
                    <a:pt x="136" y="126"/>
                    <a:pt x="141" y="123"/>
                    <a:pt x="142" y="118"/>
                  </a:cubicBezTo>
                  <a:cubicBezTo>
                    <a:pt x="144" y="112"/>
                    <a:pt x="139" y="106"/>
                    <a:pt x="136" y="101"/>
                  </a:cubicBezTo>
                  <a:cubicBezTo>
                    <a:pt x="131" y="95"/>
                    <a:pt x="126" y="89"/>
                    <a:pt x="120" y="84"/>
                  </a:cubicBezTo>
                  <a:cubicBezTo>
                    <a:pt x="127" y="78"/>
                    <a:pt x="134" y="72"/>
                    <a:pt x="139" y="63"/>
                  </a:cubicBezTo>
                  <a:cubicBezTo>
                    <a:pt x="142" y="59"/>
                    <a:pt x="144" y="53"/>
                    <a:pt x="141" y="48"/>
                  </a:cubicBezTo>
                  <a:cubicBezTo>
                    <a:pt x="138" y="43"/>
                    <a:pt x="130" y="43"/>
                    <a:pt x="125" y="43"/>
                  </a:cubicBezTo>
                  <a:cubicBezTo>
                    <a:pt x="115" y="43"/>
                    <a:pt x="106" y="45"/>
                    <a:pt x="97" y="48"/>
                  </a:cubicBezTo>
                  <a:cubicBezTo>
                    <a:pt x="96" y="45"/>
                    <a:pt x="95" y="42"/>
                    <a:pt x="95" y="39"/>
                  </a:cubicBezTo>
                  <a:cubicBezTo>
                    <a:pt x="93" y="31"/>
                    <a:pt x="90" y="22"/>
                    <a:pt x="85" y="15"/>
                  </a:cubicBezTo>
                  <a:cubicBezTo>
                    <a:pt x="82" y="11"/>
                    <a:pt x="78" y="9"/>
                    <a:pt x="73" y="10"/>
                  </a:cubicBezTo>
                  <a:cubicBezTo>
                    <a:pt x="68" y="11"/>
                    <a:pt x="64" y="16"/>
                    <a:pt x="62" y="21"/>
                  </a:cubicBezTo>
                  <a:cubicBezTo>
                    <a:pt x="57" y="29"/>
                    <a:pt x="54" y="38"/>
                    <a:pt x="53" y="48"/>
                  </a:cubicBezTo>
                  <a:cubicBezTo>
                    <a:pt x="48" y="47"/>
                    <a:pt x="44" y="46"/>
                    <a:pt x="40" y="45"/>
                  </a:cubicBezTo>
                  <a:cubicBezTo>
                    <a:pt x="32" y="43"/>
                    <a:pt x="23" y="41"/>
                    <a:pt x="15" y="44"/>
                  </a:cubicBezTo>
                  <a:cubicBezTo>
                    <a:pt x="3" y="48"/>
                    <a:pt x="8" y="61"/>
                    <a:pt x="14" y="68"/>
                  </a:cubicBezTo>
                  <a:cubicBezTo>
                    <a:pt x="18" y="74"/>
                    <a:pt x="24" y="80"/>
                    <a:pt x="30" y="85"/>
                  </a:cubicBezTo>
                  <a:cubicBezTo>
                    <a:pt x="28" y="87"/>
                    <a:pt x="26" y="88"/>
                    <a:pt x="24" y="90"/>
                  </a:cubicBezTo>
                  <a:cubicBezTo>
                    <a:pt x="18" y="96"/>
                    <a:pt x="12" y="102"/>
                    <a:pt x="9" y="110"/>
                  </a:cubicBezTo>
                  <a:close/>
                  <a:moveTo>
                    <a:pt x="92" y="131"/>
                  </a:moveTo>
                  <a:cubicBezTo>
                    <a:pt x="89" y="139"/>
                    <a:pt x="87" y="149"/>
                    <a:pt x="80" y="155"/>
                  </a:cubicBezTo>
                  <a:cubicBezTo>
                    <a:pt x="74" y="160"/>
                    <a:pt x="68" y="154"/>
                    <a:pt x="65" y="149"/>
                  </a:cubicBezTo>
                  <a:cubicBezTo>
                    <a:pt x="60" y="141"/>
                    <a:pt x="58" y="131"/>
                    <a:pt x="56" y="122"/>
                  </a:cubicBezTo>
                  <a:cubicBezTo>
                    <a:pt x="56" y="122"/>
                    <a:pt x="56" y="121"/>
                    <a:pt x="56" y="120"/>
                  </a:cubicBezTo>
                  <a:cubicBezTo>
                    <a:pt x="63" y="118"/>
                    <a:pt x="69" y="115"/>
                    <a:pt x="75" y="112"/>
                  </a:cubicBezTo>
                  <a:cubicBezTo>
                    <a:pt x="81" y="115"/>
                    <a:pt x="88" y="118"/>
                    <a:pt x="94" y="120"/>
                  </a:cubicBezTo>
                  <a:cubicBezTo>
                    <a:pt x="93" y="124"/>
                    <a:pt x="92" y="127"/>
                    <a:pt x="92" y="131"/>
                  </a:cubicBezTo>
                  <a:close/>
                  <a:moveTo>
                    <a:pt x="50" y="85"/>
                  </a:moveTo>
                  <a:cubicBezTo>
                    <a:pt x="50" y="88"/>
                    <a:pt x="50" y="92"/>
                    <a:pt x="50" y="96"/>
                  </a:cubicBezTo>
                  <a:cubicBezTo>
                    <a:pt x="45" y="92"/>
                    <a:pt x="40" y="89"/>
                    <a:pt x="35" y="85"/>
                  </a:cubicBezTo>
                  <a:cubicBezTo>
                    <a:pt x="36" y="84"/>
                    <a:pt x="36" y="84"/>
                    <a:pt x="36" y="83"/>
                  </a:cubicBezTo>
                  <a:cubicBezTo>
                    <a:pt x="41" y="80"/>
                    <a:pt x="46" y="77"/>
                    <a:pt x="50" y="74"/>
                  </a:cubicBezTo>
                  <a:cubicBezTo>
                    <a:pt x="50" y="77"/>
                    <a:pt x="50" y="81"/>
                    <a:pt x="50" y="85"/>
                  </a:cubicBezTo>
                  <a:close/>
                  <a:moveTo>
                    <a:pt x="53" y="85"/>
                  </a:moveTo>
                  <a:cubicBezTo>
                    <a:pt x="53" y="80"/>
                    <a:pt x="53" y="76"/>
                    <a:pt x="54" y="72"/>
                  </a:cubicBezTo>
                  <a:cubicBezTo>
                    <a:pt x="60" y="67"/>
                    <a:pt x="67" y="63"/>
                    <a:pt x="75" y="60"/>
                  </a:cubicBezTo>
                  <a:cubicBezTo>
                    <a:pt x="82" y="63"/>
                    <a:pt x="90" y="67"/>
                    <a:pt x="97" y="72"/>
                  </a:cubicBezTo>
                  <a:cubicBezTo>
                    <a:pt x="97" y="80"/>
                    <a:pt x="97" y="89"/>
                    <a:pt x="97" y="97"/>
                  </a:cubicBezTo>
                  <a:cubicBezTo>
                    <a:pt x="93" y="100"/>
                    <a:pt x="89" y="102"/>
                    <a:pt x="85" y="104"/>
                  </a:cubicBezTo>
                  <a:cubicBezTo>
                    <a:pt x="82" y="106"/>
                    <a:pt x="78" y="107"/>
                    <a:pt x="75" y="109"/>
                  </a:cubicBezTo>
                  <a:cubicBezTo>
                    <a:pt x="71" y="107"/>
                    <a:pt x="68" y="106"/>
                    <a:pt x="65" y="104"/>
                  </a:cubicBezTo>
                  <a:cubicBezTo>
                    <a:pt x="61" y="102"/>
                    <a:pt x="57" y="100"/>
                    <a:pt x="53" y="97"/>
                  </a:cubicBezTo>
                  <a:cubicBezTo>
                    <a:pt x="53" y="93"/>
                    <a:pt x="53" y="89"/>
                    <a:pt x="53" y="85"/>
                  </a:cubicBezTo>
                  <a:close/>
                  <a:moveTo>
                    <a:pt x="54" y="68"/>
                  </a:moveTo>
                  <a:cubicBezTo>
                    <a:pt x="54" y="63"/>
                    <a:pt x="55" y="57"/>
                    <a:pt x="56" y="52"/>
                  </a:cubicBezTo>
                  <a:cubicBezTo>
                    <a:pt x="61" y="54"/>
                    <a:pt x="66" y="56"/>
                    <a:pt x="72" y="58"/>
                  </a:cubicBezTo>
                  <a:cubicBezTo>
                    <a:pt x="66" y="61"/>
                    <a:pt x="60" y="65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lose/>
                  <a:moveTo>
                    <a:pt x="78" y="58"/>
                  </a:moveTo>
                  <a:cubicBezTo>
                    <a:pt x="83" y="56"/>
                    <a:pt x="89" y="54"/>
                    <a:pt x="94" y="52"/>
                  </a:cubicBezTo>
                  <a:cubicBezTo>
                    <a:pt x="95" y="57"/>
                    <a:pt x="96" y="63"/>
                    <a:pt x="96" y="68"/>
                  </a:cubicBezTo>
                  <a:cubicBezTo>
                    <a:pt x="90" y="65"/>
                    <a:pt x="84" y="61"/>
                    <a:pt x="78" y="58"/>
                  </a:cubicBezTo>
                  <a:close/>
                  <a:moveTo>
                    <a:pt x="100" y="77"/>
                  </a:moveTo>
                  <a:cubicBezTo>
                    <a:pt x="99" y="76"/>
                    <a:pt x="99" y="75"/>
                    <a:pt x="99" y="73"/>
                  </a:cubicBezTo>
                  <a:cubicBezTo>
                    <a:pt x="105" y="77"/>
                    <a:pt x="110" y="81"/>
                    <a:pt x="115" y="85"/>
                  </a:cubicBezTo>
                  <a:cubicBezTo>
                    <a:pt x="110" y="89"/>
                    <a:pt x="105" y="92"/>
                    <a:pt x="99" y="96"/>
                  </a:cubicBezTo>
                  <a:cubicBezTo>
                    <a:pt x="100" y="90"/>
                    <a:pt x="100" y="84"/>
                    <a:pt x="100" y="77"/>
                  </a:cubicBezTo>
                  <a:close/>
                  <a:moveTo>
                    <a:pt x="87" y="106"/>
                  </a:moveTo>
                  <a:cubicBezTo>
                    <a:pt x="90" y="105"/>
                    <a:pt x="93" y="103"/>
                    <a:pt x="96" y="101"/>
                  </a:cubicBezTo>
                  <a:cubicBezTo>
                    <a:pt x="96" y="106"/>
                    <a:pt x="95" y="112"/>
                    <a:pt x="94" y="117"/>
                  </a:cubicBezTo>
                  <a:cubicBezTo>
                    <a:pt x="89" y="115"/>
                    <a:pt x="84" y="113"/>
                    <a:pt x="78" y="111"/>
                  </a:cubicBezTo>
                  <a:cubicBezTo>
                    <a:pt x="81" y="109"/>
                    <a:pt x="84" y="108"/>
                    <a:pt x="87" y="106"/>
                  </a:cubicBezTo>
                  <a:close/>
                  <a:moveTo>
                    <a:pt x="63" y="106"/>
                  </a:moveTo>
                  <a:cubicBezTo>
                    <a:pt x="66" y="108"/>
                    <a:pt x="69" y="109"/>
                    <a:pt x="72" y="111"/>
                  </a:cubicBezTo>
                  <a:cubicBezTo>
                    <a:pt x="66" y="113"/>
                    <a:pt x="61" y="115"/>
                    <a:pt x="55" y="117"/>
                  </a:cubicBezTo>
                  <a:cubicBezTo>
                    <a:pt x="55" y="112"/>
                    <a:pt x="54" y="106"/>
                    <a:pt x="54" y="101"/>
                  </a:cubicBezTo>
                  <a:cubicBezTo>
                    <a:pt x="57" y="103"/>
                    <a:pt x="60" y="105"/>
                    <a:pt x="63" y="106"/>
                  </a:cubicBezTo>
                  <a:close/>
                  <a:moveTo>
                    <a:pt x="139" y="114"/>
                  </a:moveTo>
                  <a:cubicBezTo>
                    <a:pt x="141" y="122"/>
                    <a:pt x="131" y="124"/>
                    <a:pt x="125" y="124"/>
                  </a:cubicBezTo>
                  <a:cubicBezTo>
                    <a:pt x="116" y="124"/>
                    <a:pt x="107" y="121"/>
                    <a:pt x="98" y="118"/>
                  </a:cubicBezTo>
                  <a:cubicBezTo>
                    <a:pt x="98" y="118"/>
                    <a:pt x="97" y="118"/>
                    <a:pt x="97" y="118"/>
                  </a:cubicBezTo>
                  <a:cubicBezTo>
                    <a:pt x="98" y="112"/>
                    <a:pt x="99" y="105"/>
                    <a:pt x="99" y="99"/>
                  </a:cubicBezTo>
                  <a:cubicBezTo>
                    <a:pt x="105" y="95"/>
                    <a:pt x="112" y="91"/>
                    <a:pt x="117" y="86"/>
                  </a:cubicBezTo>
                  <a:cubicBezTo>
                    <a:pt x="120" y="89"/>
                    <a:pt x="122" y="91"/>
                    <a:pt x="125" y="93"/>
                  </a:cubicBezTo>
                  <a:cubicBezTo>
                    <a:pt x="131" y="99"/>
                    <a:pt x="138" y="106"/>
                    <a:pt x="139" y="114"/>
                  </a:cubicBezTo>
                  <a:close/>
                  <a:moveTo>
                    <a:pt x="112" y="47"/>
                  </a:moveTo>
                  <a:cubicBezTo>
                    <a:pt x="119" y="46"/>
                    <a:pt x="131" y="43"/>
                    <a:pt x="137" y="49"/>
                  </a:cubicBezTo>
                  <a:cubicBezTo>
                    <a:pt x="143" y="54"/>
                    <a:pt x="136" y="63"/>
                    <a:pt x="133" y="67"/>
                  </a:cubicBezTo>
                  <a:cubicBezTo>
                    <a:pt x="129" y="73"/>
                    <a:pt x="123" y="78"/>
                    <a:pt x="118" y="83"/>
                  </a:cubicBezTo>
                  <a:cubicBezTo>
                    <a:pt x="112" y="78"/>
                    <a:pt x="106" y="74"/>
                    <a:pt x="99" y="70"/>
                  </a:cubicBezTo>
                  <a:cubicBezTo>
                    <a:pt x="99" y="64"/>
                    <a:pt x="98" y="57"/>
                    <a:pt x="97" y="51"/>
                  </a:cubicBezTo>
                  <a:cubicBezTo>
                    <a:pt x="102" y="49"/>
                    <a:pt x="107" y="48"/>
                    <a:pt x="112" y="47"/>
                  </a:cubicBezTo>
                  <a:close/>
                  <a:moveTo>
                    <a:pt x="57" y="43"/>
                  </a:moveTo>
                  <a:cubicBezTo>
                    <a:pt x="59" y="33"/>
                    <a:pt x="62" y="23"/>
                    <a:pt x="68" y="16"/>
                  </a:cubicBezTo>
                  <a:cubicBezTo>
                    <a:pt x="82" y="0"/>
                    <a:pt x="92" y="39"/>
                    <a:pt x="93" y="47"/>
                  </a:cubicBezTo>
                  <a:cubicBezTo>
                    <a:pt x="94" y="48"/>
                    <a:pt x="94" y="48"/>
                    <a:pt x="94" y="49"/>
                  </a:cubicBezTo>
                  <a:cubicBezTo>
                    <a:pt x="94" y="49"/>
                    <a:pt x="93" y="49"/>
                    <a:pt x="93" y="50"/>
                  </a:cubicBezTo>
                  <a:cubicBezTo>
                    <a:pt x="87" y="52"/>
                    <a:pt x="81" y="54"/>
                    <a:pt x="75" y="57"/>
                  </a:cubicBezTo>
                  <a:cubicBezTo>
                    <a:pt x="69" y="54"/>
                    <a:pt x="62" y="51"/>
                    <a:pt x="56" y="49"/>
                  </a:cubicBezTo>
                  <a:cubicBezTo>
                    <a:pt x="56" y="47"/>
                    <a:pt x="57" y="45"/>
                    <a:pt x="57" y="43"/>
                  </a:cubicBezTo>
                  <a:close/>
                  <a:moveTo>
                    <a:pt x="30" y="81"/>
                  </a:moveTo>
                  <a:cubicBezTo>
                    <a:pt x="23" y="75"/>
                    <a:pt x="15" y="67"/>
                    <a:pt x="11" y="59"/>
                  </a:cubicBezTo>
                  <a:cubicBezTo>
                    <a:pt x="3" y="37"/>
                    <a:pt x="44" y="48"/>
                    <a:pt x="52" y="51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7"/>
                    <a:pt x="51" y="64"/>
                    <a:pt x="51" y="70"/>
                  </a:cubicBezTo>
                  <a:cubicBezTo>
                    <a:pt x="44" y="74"/>
                    <a:pt x="38" y="78"/>
                    <a:pt x="33" y="83"/>
                  </a:cubicBezTo>
                  <a:cubicBezTo>
                    <a:pt x="32" y="82"/>
                    <a:pt x="31" y="81"/>
                    <a:pt x="30" y="81"/>
                  </a:cubicBezTo>
                  <a:close/>
                  <a:moveTo>
                    <a:pt x="51" y="99"/>
                  </a:moveTo>
                  <a:cubicBezTo>
                    <a:pt x="51" y="106"/>
                    <a:pt x="52" y="112"/>
                    <a:pt x="53" y="118"/>
                  </a:cubicBezTo>
                  <a:cubicBezTo>
                    <a:pt x="50" y="119"/>
                    <a:pt x="47" y="120"/>
                    <a:pt x="44" y="121"/>
                  </a:cubicBezTo>
                  <a:cubicBezTo>
                    <a:pt x="36" y="123"/>
                    <a:pt x="25" y="125"/>
                    <a:pt x="16" y="122"/>
                  </a:cubicBezTo>
                  <a:cubicBezTo>
                    <a:pt x="0" y="117"/>
                    <a:pt x="22" y="96"/>
                    <a:pt x="32" y="87"/>
                  </a:cubicBezTo>
                  <a:cubicBezTo>
                    <a:pt x="38" y="91"/>
                    <a:pt x="44" y="95"/>
                    <a:pt x="51" y="99"/>
                  </a:cubicBezTo>
                  <a:close/>
                </a:path>
              </a:pathLst>
            </a:custGeom>
            <a:blipFill dpi="0" rotWithShape="1">
              <a:blip r:embed="rId6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00" name="Freeform 94"/>
            <p:cNvSpPr>
              <a:spLocks noEditPoints="1"/>
            </p:cNvSpPr>
            <p:nvPr/>
          </p:nvSpPr>
          <p:spPr bwMode="auto">
            <a:xfrm>
              <a:off x="7280361" y="1166074"/>
              <a:ext cx="419100" cy="468313"/>
            </a:xfrm>
            <a:custGeom>
              <a:avLst/>
              <a:gdLst>
                <a:gd name="T0" fmla="*/ 10 w 144"/>
                <a:gd name="T1" fmla="*/ 123 h 161"/>
                <a:gd name="T2" fmla="*/ 53 w 144"/>
                <a:gd name="T3" fmla="*/ 122 h 161"/>
                <a:gd name="T4" fmla="*/ 64 w 144"/>
                <a:gd name="T5" fmla="*/ 152 h 161"/>
                <a:gd name="T6" fmla="*/ 88 w 144"/>
                <a:gd name="T7" fmla="*/ 149 h 161"/>
                <a:gd name="T8" fmla="*/ 102 w 144"/>
                <a:gd name="T9" fmla="*/ 123 h 161"/>
                <a:gd name="T10" fmla="*/ 142 w 144"/>
                <a:gd name="T11" fmla="*/ 118 h 161"/>
                <a:gd name="T12" fmla="*/ 120 w 144"/>
                <a:gd name="T13" fmla="*/ 85 h 161"/>
                <a:gd name="T14" fmla="*/ 141 w 144"/>
                <a:gd name="T15" fmla="*/ 49 h 161"/>
                <a:gd name="T16" fmla="*/ 97 w 144"/>
                <a:gd name="T17" fmla="*/ 49 h 161"/>
                <a:gd name="T18" fmla="*/ 85 w 144"/>
                <a:gd name="T19" fmla="*/ 15 h 161"/>
                <a:gd name="T20" fmla="*/ 62 w 144"/>
                <a:gd name="T21" fmla="*/ 21 h 161"/>
                <a:gd name="T22" fmla="*/ 40 w 144"/>
                <a:gd name="T23" fmla="*/ 45 h 161"/>
                <a:gd name="T24" fmla="*/ 14 w 144"/>
                <a:gd name="T25" fmla="*/ 69 h 161"/>
                <a:gd name="T26" fmla="*/ 24 w 144"/>
                <a:gd name="T27" fmla="*/ 91 h 161"/>
                <a:gd name="T28" fmla="*/ 92 w 144"/>
                <a:gd name="T29" fmla="*/ 131 h 161"/>
                <a:gd name="T30" fmla="*/ 65 w 144"/>
                <a:gd name="T31" fmla="*/ 149 h 161"/>
                <a:gd name="T32" fmla="*/ 56 w 144"/>
                <a:gd name="T33" fmla="*/ 121 h 161"/>
                <a:gd name="T34" fmla="*/ 94 w 144"/>
                <a:gd name="T35" fmla="*/ 120 h 161"/>
                <a:gd name="T36" fmla="*/ 50 w 144"/>
                <a:gd name="T37" fmla="*/ 85 h 161"/>
                <a:gd name="T38" fmla="*/ 35 w 144"/>
                <a:gd name="T39" fmla="*/ 85 h 161"/>
                <a:gd name="T40" fmla="*/ 51 w 144"/>
                <a:gd name="T41" fmla="*/ 74 h 161"/>
                <a:gd name="T42" fmla="*/ 53 w 144"/>
                <a:gd name="T43" fmla="*/ 85 h 161"/>
                <a:gd name="T44" fmla="*/ 75 w 144"/>
                <a:gd name="T45" fmla="*/ 60 h 161"/>
                <a:gd name="T46" fmla="*/ 97 w 144"/>
                <a:gd name="T47" fmla="*/ 98 h 161"/>
                <a:gd name="T48" fmla="*/ 75 w 144"/>
                <a:gd name="T49" fmla="*/ 109 h 161"/>
                <a:gd name="T50" fmla="*/ 54 w 144"/>
                <a:gd name="T51" fmla="*/ 98 h 161"/>
                <a:gd name="T52" fmla="*/ 54 w 144"/>
                <a:gd name="T53" fmla="*/ 69 h 161"/>
                <a:gd name="T54" fmla="*/ 72 w 144"/>
                <a:gd name="T55" fmla="*/ 59 h 161"/>
                <a:gd name="T56" fmla="*/ 54 w 144"/>
                <a:gd name="T57" fmla="*/ 69 h 161"/>
                <a:gd name="T58" fmla="*/ 94 w 144"/>
                <a:gd name="T59" fmla="*/ 52 h 161"/>
                <a:gd name="T60" fmla="*/ 78 w 144"/>
                <a:gd name="T61" fmla="*/ 59 h 161"/>
                <a:gd name="T62" fmla="*/ 99 w 144"/>
                <a:gd name="T63" fmla="*/ 74 h 161"/>
                <a:gd name="T64" fmla="*/ 99 w 144"/>
                <a:gd name="T65" fmla="*/ 96 h 161"/>
                <a:gd name="T66" fmla="*/ 87 w 144"/>
                <a:gd name="T67" fmla="*/ 107 h 161"/>
                <a:gd name="T68" fmla="*/ 95 w 144"/>
                <a:gd name="T69" fmla="*/ 118 h 161"/>
                <a:gd name="T70" fmla="*/ 87 w 144"/>
                <a:gd name="T71" fmla="*/ 107 h 161"/>
                <a:gd name="T72" fmla="*/ 72 w 144"/>
                <a:gd name="T73" fmla="*/ 111 h 161"/>
                <a:gd name="T74" fmla="*/ 54 w 144"/>
                <a:gd name="T75" fmla="*/ 101 h 161"/>
                <a:gd name="T76" fmla="*/ 139 w 144"/>
                <a:gd name="T77" fmla="*/ 115 h 161"/>
                <a:gd name="T78" fmla="*/ 98 w 144"/>
                <a:gd name="T79" fmla="*/ 119 h 161"/>
                <a:gd name="T80" fmla="*/ 99 w 144"/>
                <a:gd name="T81" fmla="*/ 99 h 161"/>
                <a:gd name="T82" fmla="*/ 125 w 144"/>
                <a:gd name="T83" fmla="*/ 94 h 161"/>
                <a:gd name="T84" fmla="*/ 112 w 144"/>
                <a:gd name="T85" fmla="*/ 47 h 161"/>
                <a:gd name="T86" fmla="*/ 133 w 144"/>
                <a:gd name="T87" fmla="*/ 68 h 161"/>
                <a:gd name="T88" fmla="*/ 99 w 144"/>
                <a:gd name="T89" fmla="*/ 70 h 161"/>
                <a:gd name="T90" fmla="*/ 112 w 144"/>
                <a:gd name="T91" fmla="*/ 47 h 161"/>
                <a:gd name="T92" fmla="*/ 68 w 144"/>
                <a:gd name="T93" fmla="*/ 16 h 161"/>
                <a:gd name="T94" fmla="*/ 94 w 144"/>
                <a:gd name="T95" fmla="*/ 50 h 161"/>
                <a:gd name="T96" fmla="*/ 75 w 144"/>
                <a:gd name="T97" fmla="*/ 57 h 161"/>
                <a:gd name="T98" fmla="*/ 57 w 144"/>
                <a:gd name="T99" fmla="*/ 43 h 161"/>
                <a:gd name="T100" fmla="*/ 12 w 144"/>
                <a:gd name="T101" fmla="*/ 59 h 161"/>
                <a:gd name="T102" fmla="*/ 52 w 144"/>
                <a:gd name="T103" fmla="*/ 51 h 161"/>
                <a:gd name="T104" fmla="*/ 33 w 144"/>
                <a:gd name="T105" fmla="*/ 83 h 161"/>
                <a:gd name="T106" fmla="*/ 51 w 144"/>
                <a:gd name="T107" fmla="*/ 100 h 161"/>
                <a:gd name="T108" fmla="*/ 45 w 144"/>
                <a:gd name="T109" fmla="*/ 121 h 161"/>
                <a:gd name="T110" fmla="*/ 32 w 144"/>
                <a:gd name="T111" fmla="*/ 8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" h="161">
                  <a:moveTo>
                    <a:pt x="9" y="110"/>
                  </a:moveTo>
                  <a:cubicBezTo>
                    <a:pt x="7" y="114"/>
                    <a:pt x="7" y="119"/>
                    <a:pt x="10" y="123"/>
                  </a:cubicBezTo>
                  <a:cubicBezTo>
                    <a:pt x="13" y="127"/>
                    <a:pt x="20" y="127"/>
                    <a:pt x="25" y="127"/>
                  </a:cubicBezTo>
                  <a:cubicBezTo>
                    <a:pt x="35" y="127"/>
                    <a:pt x="44" y="125"/>
                    <a:pt x="53" y="122"/>
                  </a:cubicBezTo>
                  <a:cubicBezTo>
                    <a:pt x="54" y="123"/>
                    <a:pt x="54" y="124"/>
                    <a:pt x="54" y="125"/>
                  </a:cubicBezTo>
                  <a:cubicBezTo>
                    <a:pt x="56" y="134"/>
                    <a:pt x="59" y="144"/>
                    <a:pt x="64" y="152"/>
                  </a:cubicBezTo>
                  <a:cubicBezTo>
                    <a:pt x="66" y="157"/>
                    <a:pt x="71" y="161"/>
                    <a:pt x="76" y="160"/>
                  </a:cubicBezTo>
                  <a:cubicBezTo>
                    <a:pt x="82" y="160"/>
                    <a:pt x="86" y="154"/>
                    <a:pt x="88" y="149"/>
                  </a:cubicBezTo>
                  <a:cubicBezTo>
                    <a:pt x="93" y="140"/>
                    <a:pt x="95" y="131"/>
                    <a:pt x="97" y="121"/>
                  </a:cubicBezTo>
                  <a:cubicBezTo>
                    <a:pt x="98" y="122"/>
                    <a:pt x="100" y="122"/>
                    <a:pt x="102" y="123"/>
                  </a:cubicBezTo>
                  <a:cubicBezTo>
                    <a:pt x="111" y="126"/>
                    <a:pt x="121" y="128"/>
                    <a:pt x="131" y="127"/>
                  </a:cubicBezTo>
                  <a:cubicBezTo>
                    <a:pt x="136" y="126"/>
                    <a:pt x="141" y="124"/>
                    <a:pt x="142" y="118"/>
                  </a:cubicBezTo>
                  <a:cubicBezTo>
                    <a:pt x="144" y="112"/>
                    <a:pt x="139" y="106"/>
                    <a:pt x="136" y="101"/>
                  </a:cubicBezTo>
                  <a:cubicBezTo>
                    <a:pt x="132" y="95"/>
                    <a:pt x="126" y="90"/>
                    <a:pt x="120" y="85"/>
                  </a:cubicBezTo>
                  <a:cubicBezTo>
                    <a:pt x="127" y="79"/>
                    <a:pt x="134" y="72"/>
                    <a:pt x="139" y="64"/>
                  </a:cubicBezTo>
                  <a:cubicBezTo>
                    <a:pt x="142" y="59"/>
                    <a:pt x="144" y="54"/>
                    <a:pt x="141" y="49"/>
                  </a:cubicBezTo>
                  <a:cubicBezTo>
                    <a:pt x="138" y="44"/>
                    <a:pt x="130" y="43"/>
                    <a:pt x="125" y="43"/>
                  </a:cubicBezTo>
                  <a:cubicBezTo>
                    <a:pt x="115" y="43"/>
                    <a:pt x="106" y="46"/>
                    <a:pt x="97" y="49"/>
                  </a:cubicBezTo>
                  <a:cubicBezTo>
                    <a:pt x="96" y="46"/>
                    <a:pt x="96" y="42"/>
                    <a:pt x="95" y="39"/>
                  </a:cubicBezTo>
                  <a:cubicBezTo>
                    <a:pt x="93" y="31"/>
                    <a:pt x="90" y="22"/>
                    <a:pt x="85" y="15"/>
                  </a:cubicBezTo>
                  <a:cubicBezTo>
                    <a:pt x="82" y="12"/>
                    <a:pt x="78" y="9"/>
                    <a:pt x="73" y="10"/>
                  </a:cubicBezTo>
                  <a:cubicBezTo>
                    <a:pt x="68" y="11"/>
                    <a:pt x="64" y="17"/>
                    <a:pt x="62" y="21"/>
                  </a:cubicBezTo>
                  <a:cubicBezTo>
                    <a:pt x="57" y="29"/>
                    <a:pt x="55" y="39"/>
                    <a:pt x="53" y="49"/>
                  </a:cubicBezTo>
                  <a:cubicBezTo>
                    <a:pt x="49" y="47"/>
                    <a:pt x="44" y="46"/>
                    <a:pt x="40" y="45"/>
                  </a:cubicBezTo>
                  <a:cubicBezTo>
                    <a:pt x="32" y="43"/>
                    <a:pt x="23" y="42"/>
                    <a:pt x="15" y="44"/>
                  </a:cubicBezTo>
                  <a:cubicBezTo>
                    <a:pt x="3" y="48"/>
                    <a:pt x="9" y="61"/>
                    <a:pt x="14" y="69"/>
                  </a:cubicBezTo>
                  <a:cubicBezTo>
                    <a:pt x="19" y="75"/>
                    <a:pt x="24" y="80"/>
                    <a:pt x="30" y="85"/>
                  </a:cubicBezTo>
                  <a:cubicBezTo>
                    <a:pt x="28" y="87"/>
                    <a:pt x="26" y="89"/>
                    <a:pt x="24" y="91"/>
                  </a:cubicBezTo>
                  <a:cubicBezTo>
                    <a:pt x="18" y="96"/>
                    <a:pt x="12" y="103"/>
                    <a:pt x="9" y="110"/>
                  </a:cubicBezTo>
                  <a:close/>
                  <a:moveTo>
                    <a:pt x="92" y="131"/>
                  </a:moveTo>
                  <a:cubicBezTo>
                    <a:pt x="90" y="140"/>
                    <a:pt x="87" y="149"/>
                    <a:pt x="80" y="155"/>
                  </a:cubicBezTo>
                  <a:cubicBezTo>
                    <a:pt x="74" y="161"/>
                    <a:pt x="68" y="154"/>
                    <a:pt x="65" y="149"/>
                  </a:cubicBezTo>
                  <a:cubicBezTo>
                    <a:pt x="60" y="141"/>
                    <a:pt x="58" y="132"/>
                    <a:pt x="57" y="123"/>
                  </a:cubicBezTo>
                  <a:cubicBezTo>
                    <a:pt x="56" y="122"/>
                    <a:pt x="56" y="122"/>
                    <a:pt x="56" y="121"/>
                  </a:cubicBezTo>
                  <a:cubicBezTo>
                    <a:pt x="63" y="119"/>
                    <a:pt x="69" y="116"/>
                    <a:pt x="75" y="113"/>
                  </a:cubicBezTo>
                  <a:cubicBezTo>
                    <a:pt x="81" y="116"/>
                    <a:pt x="88" y="118"/>
                    <a:pt x="94" y="120"/>
                  </a:cubicBezTo>
                  <a:cubicBezTo>
                    <a:pt x="93" y="124"/>
                    <a:pt x="93" y="128"/>
                    <a:pt x="92" y="131"/>
                  </a:cubicBezTo>
                  <a:close/>
                  <a:moveTo>
                    <a:pt x="50" y="85"/>
                  </a:moveTo>
                  <a:cubicBezTo>
                    <a:pt x="50" y="89"/>
                    <a:pt x="50" y="92"/>
                    <a:pt x="51" y="96"/>
                  </a:cubicBezTo>
                  <a:cubicBezTo>
                    <a:pt x="45" y="93"/>
                    <a:pt x="40" y="89"/>
                    <a:pt x="35" y="85"/>
                  </a:cubicBezTo>
                  <a:cubicBezTo>
                    <a:pt x="36" y="84"/>
                    <a:pt x="36" y="84"/>
                    <a:pt x="37" y="84"/>
                  </a:cubicBezTo>
                  <a:cubicBezTo>
                    <a:pt x="41" y="80"/>
                    <a:pt x="46" y="77"/>
                    <a:pt x="51" y="74"/>
                  </a:cubicBezTo>
                  <a:cubicBezTo>
                    <a:pt x="50" y="78"/>
                    <a:pt x="50" y="81"/>
                    <a:pt x="50" y="85"/>
                  </a:cubicBezTo>
                  <a:close/>
                  <a:moveTo>
                    <a:pt x="53" y="85"/>
                  </a:moveTo>
                  <a:cubicBezTo>
                    <a:pt x="53" y="81"/>
                    <a:pt x="53" y="76"/>
                    <a:pt x="54" y="72"/>
                  </a:cubicBezTo>
                  <a:cubicBezTo>
                    <a:pt x="60" y="68"/>
                    <a:pt x="68" y="64"/>
                    <a:pt x="75" y="60"/>
                  </a:cubicBezTo>
                  <a:cubicBezTo>
                    <a:pt x="82" y="64"/>
                    <a:pt x="90" y="68"/>
                    <a:pt x="97" y="72"/>
                  </a:cubicBezTo>
                  <a:cubicBezTo>
                    <a:pt x="97" y="81"/>
                    <a:pt x="97" y="89"/>
                    <a:pt x="97" y="98"/>
                  </a:cubicBezTo>
                  <a:cubicBezTo>
                    <a:pt x="93" y="100"/>
                    <a:pt x="89" y="102"/>
                    <a:pt x="85" y="104"/>
                  </a:cubicBezTo>
                  <a:cubicBezTo>
                    <a:pt x="82" y="106"/>
                    <a:pt x="78" y="108"/>
                    <a:pt x="75" y="109"/>
                  </a:cubicBezTo>
                  <a:cubicBezTo>
                    <a:pt x="72" y="108"/>
                    <a:pt x="68" y="106"/>
                    <a:pt x="65" y="104"/>
                  </a:cubicBezTo>
                  <a:cubicBezTo>
                    <a:pt x="61" y="102"/>
                    <a:pt x="57" y="100"/>
                    <a:pt x="54" y="98"/>
                  </a:cubicBezTo>
                  <a:cubicBezTo>
                    <a:pt x="53" y="94"/>
                    <a:pt x="53" y="89"/>
                    <a:pt x="53" y="85"/>
                  </a:cubicBezTo>
                  <a:close/>
                  <a:moveTo>
                    <a:pt x="54" y="69"/>
                  </a:moveTo>
                  <a:cubicBezTo>
                    <a:pt x="54" y="63"/>
                    <a:pt x="55" y="58"/>
                    <a:pt x="56" y="53"/>
                  </a:cubicBezTo>
                  <a:cubicBezTo>
                    <a:pt x="61" y="54"/>
                    <a:pt x="67" y="56"/>
                    <a:pt x="72" y="59"/>
                  </a:cubicBezTo>
                  <a:cubicBezTo>
                    <a:pt x="66" y="62"/>
                    <a:pt x="60" y="65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lose/>
                  <a:moveTo>
                    <a:pt x="78" y="59"/>
                  </a:moveTo>
                  <a:cubicBezTo>
                    <a:pt x="83" y="56"/>
                    <a:pt x="89" y="54"/>
                    <a:pt x="94" y="52"/>
                  </a:cubicBezTo>
                  <a:cubicBezTo>
                    <a:pt x="95" y="58"/>
                    <a:pt x="96" y="63"/>
                    <a:pt x="96" y="69"/>
                  </a:cubicBezTo>
                  <a:cubicBezTo>
                    <a:pt x="90" y="65"/>
                    <a:pt x="84" y="62"/>
                    <a:pt x="78" y="59"/>
                  </a:cubicBezTo>
                  <a:close/>
                  <a:moveTo>
                    <a:pt x="100" y="78"/>
                  </a:moveTo>
                  <a:cubicBezTo>
                    <a:pt x="100" y="76"/>
                    <a:pt x="100" y="75"/>
                    <a:pt x="99" y="74"/>
                  </a:cubicBezTo>
                  <a:cubicBezTo>
                    <a:pt x="105" y="77"/>
                    <a:pt x="110" y="81"/>
                    <a:pt x="115" y="85"/>
                  </a:cubicBezTo>
                  <a:cubicBezTo>
                    <a:pt x="110" y="89"/>
                    <a:pt x="105" y="93"/>
                    <a:pt x="99" y="96"/>
                  </a:cubicBezTo>
                  <a:cubicBezTo>
                    <a:pt x="100" y="90"/>
                    <a:pt x="100" y="84"/>
                    <a:pt x="100" y="78"/>
                  </a:cubicBezTo>
                  <a:close/>
                  <a:moveTo>
                    <a:pt x="87" y="107"/>
                  </a:moveTo>
                  <a:cubicBezTo>
                    <a:pt x="90" y="105"/>
                    <a:pt x="93" y="103"/>
                    <a:pt x="97" y="101"/>
                  </a:cubicBezTo>
                  <a:cubicBezTo>
                    <a:pt x="96" y="107"/>
                    <a:pt x="95" y="112"/>
                    <a:pt x="95" y="118"/>
                  </a:cubicBezTo>
                  <a:cubicBezTo>
                    <a:pt x="89" y="116"/>
                    <a:pt x="84" y="113"/>
                    <a:pt x="78" y="111"/>
                  </a:cubicBezTo>
                  <a:cubicBezTo>
                    <a:pt x="81" y="110"/>
                    <a:pt x="84" y="108"/>
                    <a:pt x="87" y="107"/>
                  </a:cubicBezTo>
                  <a:close/>
                  <a:moveTo>
                    <a:pt x="63" y="107"/>
                  </a:moveTo>
                  <a:cubicBezTo>
                    <a:pt x="66" y="108"/>
                    <a:pt x="69" y="110"/>
                    <a:pt x="72" y="111"/>
                  </a:cubicBezTo>
                  <a:cubicBezTo>
                    <a:pt x="66" y="113"/>
                    <a:pt x="61" y="116"/>
                    <a:pt x="56" y="118"/>
                  </a:cubicBezTo>
                  <a:cubicBezTo>
                    <a:pt x="55" y="112"/>
                    <a:pt x="54" y="107"/>
                    <a:pt x="54" y="101"/>
                  </a:cubicBezTo>
                  <a:cubicBezTo>
                    <a:pt x="57" y="103"/>
                    <a:pt x="60" y="105"/>
                    <a:pt x="63" y="107"/>
                  </a:cubicBezTo>
                  <a:close/>
                  <a:moveTo>
                    <a:pt x="139" y="115"/>
                  </a:moveTo>
                  <a:cubicBezTo>
                    <a:pt x="141" y="123"/>
                    <a:pt x="131" y="124"/>
                    <a:pt x="125" y="124"/>
                  </a:cubicBezTo>
                  <a:cubicBezTo>
                    <a:pt x="116" y="124"/>
                    <a:pt x="107" y="122"/>
                    <a:pt x="98" y="119"/>
                  </a:cubicBezTo>
                  <a:cubicBezTo>
                    <a:pt x="98" y="119"/>
                    <a:pt x="98" y="119"/>
                    <a:pt x="97" y="118"/>
                  </a:cubicBezTo>
                  <a:cubicBezTo>
                    <a:pt x="98" y="112"/>
                    <a:pt x="99" y="106"/>
                    <a:pt x="99" y="99"/>
                  </a:cubicBezTo>
                  <a:cubicBezTo>
                    <a:pt x="106" y="96"/>
                    <a:pt x="112" y="91"/>
                    <a:pt x="117" y="87"/>
                  </a:cubicBezTo>
                  <a:cubicBezTo>
                    <a:pt x="120" y="89"/>
                    <a:pt x="123" y="91"/>
                    <a:pt x="125" y="94"/>
                  </a:cubicBezTo>
                  <a:cubicBezTo>
                    <a:pt x="131" y="99"/>
                    <a:pt x="138" y="106"/>
                    <a:pt x="139" y="115"/>
                  </a:cubicBezTo>
                  <a:close/>
                  <a:moveTo>
                    <a:pt x="112" y="47"/>
                  </a:moveTo>
                  <a:cubicBezTo>
                    <a:pt x="120" y="46"/>
                    <a:pt x="131" y="44"/>
                    <a:pt x="138" y="49"/>
                  </a:cubicBezTo>
                  <a:cubicBezTo>
                    <a:pt x="143" y="54"/>
                    <a:pt x="136" y="64"/>
                    <a:pt x="133" y="68"/>
                  </a:cubicBezTo>
                  <a:cubicBezTo>
                    <a:pt x="129" y="73"/>
                    <a:pt x="124" y="78"/>
                    <a:pt x="118" y="83"/>
                  </a:cubicBezTo>
                  <a:cubicBezTo>
                    <a:pt x="112" y="78"/>
                    <a:pt x="106" y="74"/>
                    <a:pt x="99" y="70"/>
                  </a:cubicBezTo>
                  <a:cubicBezTo>
                    <a:pt x="99" y="64"/>
                    <a:pt x="98" y="58"/>
                    <a:pt x="97" y="51"/>
                  </a:cubicBezTo>
                  <a:cubicBezTo>
                    <a:pt x="102" y="50"/>
                    <a:pt x="107" y="49"/>
                    <a:pt x="112" y="47"/>
                  </a:cubicBezTo>
                  <a:close/>
                  <a:moveTo>
                    <a:pt x="57" y="43"/>
                  </a:moveTo>
                  <a:cubicBezTo>
                    <a:pt x="59" y="34"/>
                    <a:pt x="62" y="23"/>
                    <a:pt x="68" y="16"/>
                  </a:cubicBezTo>
                  <a:cubicBezTo>
                    <a:pt x="82" y="0"/>
                    <a:pt x="92" y="40"/>
                    <a:pt x="94" y="47"/>
                  </a:cubicBezTo>
                  <a:cubicBezTo>
                    <a:pt x="94" y="48"/>
                    <a:pt x="94" y="49"/>
                    <a:pt x="94" y="50"/>
                  </a:cubicBezTo>
                  <a:cubicBezTo>
                    <a:pt x="94" y="50"/>
                    <a:pt x="93" y="50"/>
                    <a:pt x="93" y="50"/>
                  </a:cubicBezTo>
                  <a:cubicBezTo>
                    <a:pt x="87" y="52"/>
                    <a:pt x="81" y="55"/>
                    <a:pt x="75" y="57"/>
                  </a:cubicBezTo>
                  <a:cubicBezTo>
                    <a:pt x="69" y="54"/>
                    <a:pt x="63" y="52"/>
                    <a:pt x="56" y="50"/>
                  </a:cubicBezTo>
                  <a:cubicBezTo>
                    <a:pt x="57" y="47"/>
                    <a:pt x="57" y="45"/>
                    <a:pt x="57" y="43"/>
                  </a:cubicBezTo>
                  <a:close/>
                  <a:moveTo>
                    <a:pt x="30" y="81"/>
                  </a:moveTo>
                  <a:cubicBezTo>
                    <a:pt x="23" y="75"/>
                    <a:pt x="15" y="68"/>
                    <a:pt x="12" y="59"/>
                  </a:cubicBezTo>
                  <a:cubicBezTo>
                    <a:pt x="3" y="38"/>
                    <a:pt x="44" y="49"/>
                    <a:pt x="52" y="51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8"/>
                    <a:pt x="51" y="64"/>
                    <a:pt x="51" y="71"/>
                  </a:cubicBezTo>
                  <a:cubicBezTo>
                    <a:pt x="44" y="74"/>
                    <a:pt x="38" y="79"/>
                    <a:pt x="33" y="83"/>
                  </a:cubicBezTo>
                  <a:cubicBezTo>
                    <a:pt x="32" y="82"/>
                    <a:pt x="31" y="82"/>
                    <a:pt x="30" y="81"/>
                  </a:cubicBezTo>
                  <a:close/>
                  <a:moveTo>
                    <a:pt x="51" y="100"/>
                  </a:moveTo>
                  <a:cubicBezTo>
                    <a:pt x="51" y="106"/>
                    <a:pt x="52" y="112"/>
                    <a:pt x="53" y="118"/>
                  </a:cubicBezTo>
                  <a:cubicBezTo>
                    <a:pt x="50" y="119"/>
                    <a:pt x="47" y="120"/>
                    <a:pt x="45" y="121"/>
                  </a:cubicBezTo>
                  <a:cubicBezTo>
                    <a:pt x="36" y="123"/>
                    <a:pt x="25" y="126"/>
                    <a:pt x="16" y="123"/>
                  </a:cubicBezTo>
                  <a:cubicBezTo>
                    <a:pt x="0" y="117"/>
                    <a:pt x="22" y="96"/>
                    <a:pt x="32" y="87"/>
                  </a:cubicBezTo>
                  <a:cubicBezTo>
                    <a:pt x="38" y="92"/>
                    <a:pt x="45" y="96"/>
                    <a:pt x="51" y="100"/>
                  </a:cubicBezTo>
                  <a:close/>
                </a:path>
              </a:pathLst>
            </a:custGeom>
            <a:blipFill dpi="0" rotWithShape="1">
              <a:blip r:embed="rId6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01" name="Freeform 95"/>
            <p:cNvSpPr/>
            <p:nvPr/>
          </p:nvSpPr>
          <p:spPr bwMode="auto">
            <a:xfrm>
              <a:off x="5183274" y="-1246926"/>
              <a:ext cx="104775" cy="280988"/>
            </a:xfrm>
            <a:custGeom>
              <a:avLst/>
              <a:gdLst>
                <a:gd name="T0" fmla="*/ 3 w 36"/>
                <a:gd name="T1" fmla="*/ 54 h 97"/>
                <a:gd name="T2" fmla="*/ 10 w 36"/>
                <a:gd name="T3" fmla="*/ 16 h 97"/>
                <a:gd name="T4" fmla="*/ 22 w 36"/>
                <a:gd name="T5" fmla="*/ 7 h 97"/>
                <a:gd name="T6" fmla="*/ 32 w 36"/>
                <a:gd name="T7" fmla="*/ 21 h 97"/>
                <a:gd name="T8" fmla="*/ 32 w 36"/>
                <a:gd name="T9" fmla="*/ 55 h 97"/>
                <a:gd name="T10" fmla="*/ 31 w 36"/>
                <a:gd name="T11" fmla="*/ 73 h 97"/>
                <a:gd name="T12" fmla="*/ 24 w 36"/>
                <a:gd name="T13" fmla="*/ 91 h 97"/>
                <a:gd name="T14" fmla="*/ 14 w 36"/>
                <a:gd name="T15" fmla="*/ 81 h 97"/>
                <a:gd name="T16" fmla="*/ 12 w 36"/>
                <a:gd name="T17" fmla="*/ 63 h 97"/>
                <a:gd name="T18" fmla="*/ 14 w 36"/>
                <a:gd name="T19" fmla="*/ 38 h 97"/>
                <a:gd name="T20" fmla="*/ 16 w 36"/>
                <a:gd name="T21" fmla="*/ 34 h 97"/>
                <a:gd name="T22" fmla="*/ 25 w 36"/>
                <a:gd name="T23" fmla="*/ 39 h 97"/>
                <a:gd name="T24" fmla="*/ 25 w 36"/>
                <a:gd name="T25" fmla="*/ 48 h 97"/>
                <a:gd name="T26" fmla="*/ 22 w 36"/>
                <a:gd name="T27" fmla="*/ 71 h 97"/>
                <a:gd name="T28" fmla="*/ 25 w 36"/>
                <a:gd name="T29" fmla="*/ 72 h 97"/>
                <a:gd name="T30" fmla="*/ 28 w 36"/>
                <a:gd name="T31" fmla="*/ 48 h 97"/>
                <a:gd name="T32" fmla="*/ 21 w 36"/>
                <a:gd name="T33" fmla="*/ 30 h 97"/>
                <a:gd name="T34" fmla="*/ 10 w 36"/>
                <a:gd name="T35" fmla="*/ 44 h 97"/>
                <a:gd name="T36" fmla="*/ 10 w 36"/>
                <a:gd name="T37" fmla="*/ 76 h 97"/>
                <a:gd name="T38" fmla="*/ 20 w 36"/>
                <a:gd name="T39" fmla="*/ 95 h 97"/>
                <a:gd name="T40" fmla="*/ 34 w 36"/>
                <a:gd name="T41" fmla="*/ 73 h 97"/>
                <a:gd name="T42" fmla="*/ 36 w 36"/>
                <a:gd name="T43" fmla="*/ 33 h 97"/>
                <a:gd name="T44" fmla="*/ 27 w 36"/>
                <a:gd name="T45" fmla="*/ 5 h 97"/>
                <a:gd name="T46" fmla="*/ 7 w 36"/>
                <a:gd name="T47" fmla="*/ 14 h 97"/>
                <a:gd name="T48" fmla="*/ 3 w 36"/>
                <a:gd name="T49" fmla="*/ 31 h 97"/>
                <a:gd name="T50" fmla="*/ 1 w 36"/>
                <a:gd name="T51" fmla="*/ 54 h 97"/>
                <a:gd name="T52" fmla="*/ 3 w 36"/>
                <a:gd name="T53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" h="97">
                  <a:moveTo>
                    <a:pt x="3" y="54"/>
                  </a:moveTo>
                  <a:cubicBezTo>
                    <a:pt x="5" y="42"/>
                    <a:pt x="4" y="27"/>
                    <a:pt x="10" y="16"/>
                  </a:cubicBezTo>
                  <a:cubicBezTo>
                    <a:pt x="12" y="11"/>
                    <a:pt x="17" y="7"/>
                    <a:pt x="22" y="7"/>
                  </a:cubicBezTo>
                  <a:cubicBezTo>
                    <a:pt x="29" y="7"/>
                    <a:pt x="31" y="16"/>
                    <a:pt x="32" y="21"/>
                  </a:cubicBezTo>
                  <a:cubicBezTo>
                    <a:pt x="34" y="32"/>
                    <a:pt x="33" y="44"/>
                    <a:pt x="32" y="55"/>
                  </a:cubicBezTo>
                  <a:cubicBezTo>
                    <a:pt x="32" y="61"/>
                    <a:pt x="31" y="67"/>
                    <a:pt x="31" y="73"/>
                  </a:cubicBezTo>
                  <a:cubicBezTo>
                    <a:pt x="30" y="80"/>
                    <a:pt x="30" y="88"/>
                    <a:pt x="24" y="91"/>
                  </a:cubicBezTo>
                  <a:cubicBezTo>
                    <a:pt x="16" y="97"/>
                    <a:pt x="14" y="86"/>
                    <a:pt x="14" y="81"/>
                  </a:cubicBezTo>
                  <a:cubicBezTo>
                    <a:pt x="13" y="75"/>
                    <a:pt x="13" y="69"/>
                    <a:pt x="12" y="63"/>
                  </a:cubicBezTo>
                  <a:cubicBezTo>
                    <a:pt x="12" y="55"/>
                    <a:pt x="12" y="47"/>
                    <a:pt x="14" y="38"/>
                  </a:cubicBezTo>
                  <a:cubicBezTo>
                    <a:pt x="14" y="37"/>
                    <a:pt x="15" y="36"/>
                    <a:pt x="16" y="34"/>
                  </a:cubicBezTo>
                  <a:cubicBezTo>
                    <a:pt x="19" y="29"/>
                    <a:pt x="24" y="36"/>
                    <a:pt x="25" y="39"/>
                  </a:cubicBezTo>
                  <a:cubicBezTo>
                    <a:pt x="25" y="42"/>
                    <a:pt x="25" y="45"/>
                    <a:pt x="25" y="48"/>
                  </a:cubicBezTo>
                  <a:cubicBezTo>
                    <a:pt x="25" y="55"/>
                    <a:pt x="25" y="64"/>
                    <a:pt x="22" y="71"/>
                  </a:cubicBezTo>
                  <a:cubicBezTo>
                    <a:pt x="22" y="73"/>
                    <a:pt x="25" y="74"/>
                    <a:pt x="25" y="72"/>
                  </a:cubicBezTo>
                  <a:cubicBezTo>
                    <a:pt x="27" y="64"/>
                    <a:pt x="27" y="55"/>
                    <a:pt x="28" y="48"/>
                  </a:cubicBezTo>
                  <a:cubicBezTo>
                    <a:pt x="28" y="42"/>
                    <a:pt x="29" y="32"/>
                    <a:pt x="21" y="30"/>
                  </a:cubicBezTo>
                  <a:cubicBezTo>
                    <a:pt x="12" y="28"/>
                    <a:pt x="11" y="38"/>
                    <a:pt x="10" y="44"/>
                  </a:cubicBezTo>
                  <a:cubicBezTo>
                    <a:pt x="9" y="55"/>
                    <a:pt x="9" y="65"/>
                    <a:pt x="10" y="76"/>
                  </a:cubicBezTo>
                  <a:cubicBezTo>
                    <a:pt x="11" y="82"/>
                    <a:pt x="11" y="95"/>
                    <a:pt x="20" y="95"/>
                  </a:cubicBezTo>
                  <a:cubicBezTo>
                    <a:pt x="31" y="95"/>
                    <a:pt x="33" y="82"/>
                    <a:pt x="34" y="73"/>
                  </a:cubicBezTo>
                  <a:cubicBezTo>
                    <a:pt x="35" y="60"/>
                    <a:pt x="36" y="46"/>
                    <a:pt x="36" y="33"/>
                  </a:cubicBezTo>
                  <a:cubicBezTo>
                    <a:pt x="36" y="23"/>
                    <a:pt x="36" y="11"/>
                    <a:pt x="27" y="5"/>
                  </a:cubicBezTo>
                  <a:cubicBezTo>
                    <a:pt x="19" y="0"/>
                    <a:pt x="11" y="8"/>
                    <a:pt x="7" y="14"/>
                  </a:cubicBezTo>
                  <a:cubicBezTo>
                    <a:pt x="4" y="19"/>
                    <a:pt x="4" y="26"/>
                    <a:pt x="3" y="31"/>
                  </a:cubicBezTo>
                  <a:cubicBezTo>
                    <a:pt x="2" y="39"/>
                    <a:pt x="1" y="47"/>
                    <a:pt x="1" y="54"/>
                  </a:cubicBezTo>
                  <a:cubicBezTo>
                    <a:pt x="0" y="56"/>
                    <a:pt x="3" y="56"/>
                    <a:pt x="3" y="54"/>
                  </a:cubicBezTo>
                  <a:close/>
                </a:path>
              </a:pathLst>
            </a:custGeom>
            <a:blipFill dpi="0" rotWithShape="1">
              <a:blip r:embed="rId6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02" name="Freeform 96"/>
            <p:cNvSpPr/>
            <p:nvPr/>
          </p:nvSpPr>
          <p:spPr bwMode="auto">
            <a:xfrm>
              <a:off x="3232236" y="1080349"/>
              <a:ext cx="165100" cy="266700"/>
            </a:xfrm>
            <a:custGeom>
              <a:avLst/>
              <a:gdLst>
                <a:gd name="T0" fmla="*/ 10 w 57"/>
                <a:gd name="T1" fmla="*/ 44 h 92"/>
                <a:gd name="T2" fmla="*/ 31 w 57"/>
                <a:gd name="T3" fmla="*/ 11 h 92"/>
                <a:gd name="T4" fmla="*/ 46 w 57"/>
                <a:gd name="T5" fmla="*/ 7 h 92"/>
                <a:gd name="T6" fmla="*/ 50 w 57"/>
                <a:gd name="T7" fmla="*/ 24 h 92"/>
                <a:gd name="T8" fmla="*/ 36 w 57"/>
                <a:gd name="T9" fmla="*/ 56 h 92"/>
                <a:gd name="T10" fmla="*/ 28 w 57"/>
                <a:gd name="T11" fmla="*/ 72 h 92"/>
                <a:gd name="T12" fmla="*/ 14 w 57"/>
                <a:gd name="T13" fmla="*/ 86 h 92"/>
                <a:gd name="T14" fmla="*/ 9 w 57"/>
                <a:gd name="T15" fmla="*/ 72 h 92"/>
                <a:gd name="T16" fmla="*/ 15 w 57"/>
                <a:gd name="T17" fmla="*/ 55 h 92"/>
                <a:gd name="T18" fmla="*/ 26 w 57"/>
                <a:gd name="T19" fmla="*/ 33 h 92"/>
                <a:gd name="T20" fmla="*/ 29 w 57"/>
                <a:gd name="T21" fmla="*/ 30 h 92"/>
                <a:gd name="T22" fmla="*/ 36 w 57"/>
                <a:gd name="T23" fmla="*/ 38 h 92"/>
                <a:gd name="T24" fmla="*/ 32 w 57"/>
                <a:gd name="T25" fmla="*/ 46 h 92"/>
                <a:gd name="T26" fmla="*/ 21 w 57"/>
                <a:gd name="T27" fmla="*/ 66 h 92"/>
                <a:gd name="T28" fmla="*/ 23 w 57"/>
                <a:gd name="T29" fmla="*/ 68 h 92"/>
                <a:gd name="T30" fmla="*/ 35 w 57"/>
                <a:gd name="T31" fmla="*/ 47 h 92"/>
                <a:gd name="T32" fmla="*/ 36 w 57"/>
                <a:gd name="T33" fmla="*/ 29 h 92"/>
                <a:gd name="T34" fmla="*/ 20 w 57"/>
                <a:gd name="T35" fmla="*/ 37 h 92"/>
                <a:gd name="T36" fmla="*/ 8 w 57"/>
                <a:gd name="T37" fmla="*/ 66 h 92"/>
                <a:gd name="T38" fmla="*/ 9 w 57"/>
                <a:gd name="T39" fmla="*/ 88 h 92"/>
                <a:gd name="T40" fmla="*/ 30 w 57"/>
                <a:gd name="T41" fmla="*/ 73 h 92"/>
                <a:gd name="T42" fmla="*/ 48 w 57"/>
                <a:gd name="T43" fmla="*/ 37 h 92"/>
                <a:gd name="T44" fmla="*/ 51 w 57"/>
                <a:gd name="T45" fmla="*/ 8 h 92"/>
                <a:gd name="T46" fmla="*/ 30 w 57"/>
                <a:gd name="T47" fmla="*/ 8 h 92"/>
                <a:gd name="T48" fmla="*/ 19 w 57"/>
                <a:gd name="T49" fmla="*/ 22 h 92"/>
                <a:gd name="T50" fmla="*/ 7 w 57"/>
                <a:gd name="T51" fmla="*/ 43 h 92"/>
                <a:gd name="T52" fmla="*/ 10 w 57"/>
                <a:gd name="T53" fmla="*/ 4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7" h="92">
                  <a:moveTo>
                    <a:pt x="10" y="44"/>
                  </a:moveTo>
                  <a:cubicBezTo>
                    <a:pt x="16" y="33"/>
                    <a:pt x="21" y="19"/>
                    <a:pt x="31" y="11"/>
                  </a:cubicBezTo>
                  <a:cubicBezTo>
                    <a:pt x="35" y="8"/>
                    <a:pt x="41" y="5"/>
                    <a:pt x="46" y="7"/>
                  </a:cubicBezTo>
                  <a:cubicBezTo>
                    <a:pt x="52" y="10"/>
                    <a:pt x="51" y="19"/>
                    <a:pt x="50" y="24"/>
                  </a:cubicBezTo>
                  <a:cubicBezTo>
                    <a:pt x="47" y="35"/>
                    <a:pt x="41" y="46"/>
                    <a:pt x="36" y="56"/>
                  </a:cubicBezTo>
                  <a:cubicBezTo>
                    <a:pt x="33" y="61"/>
                    <a:pt x="31" y="67"/>
                    <a:pt x="28" y="72"/>
                  </a:cubicBezTo>
                  <a:cubicBezTo>
                    <a:pt x="24" y="78"/>
                    <a:pt x="21" y="84"/>
                    <a:pt x="14" y="86"/>
                  </a:cubicBezTo>
                  <a:cubicBezTo>
                    <a:pt x="5" y="87"/>
                    <a:pt x="7" y="76"/>
                    <a:pt x="9" y="72"/>
                  </a:cubicBezTo>
                  <a:cubicBezTo>
                    <a:pt x="11" y="66"/>
                    <a:pt x="13" y="61"/>
                    <a:pt x="15" y="55"/>
                  </a:cubicBezTo>
                  <a:cubicBezTo>
                    <a:pt x="18" y="47"/>
                    <a:pt x="21" y="40"/>
                    <a:pt x="26" y="33"/>
                  </a:cubicBezTo>
                  <a:cubicBezTo>
                    <a:pt x="27" y="32"/>
                    <a:pt x="28" y="31"/>
                    <a:pt x="29" y="30"/>
                  </a:cubicBezTo>
                  <a:cubicBezTo>
                    <a:pt x="34" y="27"/>
                    <a:pt x="37" y="35"/>
                    <a:pt x="36" y="38"/>
                  </a:cubicBezTo>
                  <a:cubicBezTo>
                    <a:pt x="35" y="41"/>
                    <a:pt x="34" y="43"/>
                    <a:pt x="32" y="46"/>
                  </a:cubicBezTo>
                  <a:cubicBezTo>
                    <a:pt x="29" y="53"/>
                    <a:pt x="26" y="60"/>
                    <a:pt x="21" y="66"/>
                  </a:cubicBezTo>
                  <a:cubicBezTo>
                    <a:pt x="20" y="68"/>
                    <a:pt x="22" y="70"/>
                    <a:pt x="23" y="68"/>
                  </a:cubicBezTo>
                  <a:cubicBezTo>
                    <a:pt x="28" y="62"/>
                    <a:pt x="32" y="54"/>
                    <a:pt x="35" y="47"/>
                  </a:cubicBezTo>
                  <a:cubicBezTo>
                    <a:pt x="38" y="42"/>
                    <a:pt x="42" y="34"/>
                    <a:pt x="36" y="29"/>
                  </a:cubicBezTo>
                  <a:cubicBezTo>
                    <a:pt x="29" y="23"/>
                    <a:pt x="24" y="31"/>
                    <a:pt x="20" y="37"/>
                  </a:cubicBezTo>
                  <a:cubicBezTo>
                    <a:pt x="15" y="46"/>
                    <a:pt x="11" y="56"/>
                    <a:pt x="8" y="66"/>
                  </a:cubicBezTo>
                  <a:cubicBezTo>
                    <a:pt x="6" y="72"/>
                    <a:pt x="0" y="84"/>
                    <a:pt x="9" y="88"/>
                  </a:cubicBezTo>
                  <a:cubicBezTo>
                    <a:pt x="19" y="92"/>
                    <a:pt x="26" y="81"/>
                    <a:pt x="30" y="73"/>
                  </a:cubicBezTo>
                  <a:cubicBezTo>
                    <a:pt x="37" y="61"/>
                    <a:pt x="43" y="49"/>
                    <a:pt x="48" y="37"/>
                  </a:cubicBezTo>
                  <a:cubicBezTo>
                    <a:pt x="52" y="28"/>
                    <a:pt x="57" y="17"/>
                    <a:pt x="51" y="8"/>
                  </a:cubicBezTo>
                  <a:cubicBezTo>
                    <a:pt x="46" y="0"/>
                    <a:pt x="35" y="4"/>
                    <a:pt x="30" y="8"/>
                  </a:cubicBezTo>
                  <a:cubicBezTo>
                    <a:pt x="25" y="12"/>
                    <a:pt x="22" y="17"/>
                    <a:pt x="19" y="22"/>
                  </a:cubicBezTo>
                  <a:cubicBezTo>
                    <a:pt x="15" y="29"/>
                    <a:pt x="11" y="36"/>
                    <a:pt x="7" y="43"/>
                  </a:cubicBezTo>
                  <a:cubicBezTo>
                    <a:pt x="6" y="44"/>
                    <a:pt x="9" y="45"/>
                    <a:pt x="10" y="44"/>
                  </a:cubicBezTo>
                  <a:close/>
                </a:path>
              </a:pathLst>
            </a:custGeom>
            <a:blipFill dpi="0" rotWithShape="1">
              <a:blip r:embed="rId6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03" name="Freeform 97"/>
            <p:cNvSpPr/>
            <p:nvPr/>
          </p:nvSpPr>
          <p:spPr bwMode="auto">
            <a:xfrm>
              <a:off x="1335173" y="-429364"/>
              <a:ext cx="104775" cy="277813"/>
            </a:xfrm>
            <a:custGeom>
              <a:avLst/>
              <a:gdLst>
                <a:gd name="T0" fmla="*/ 3 w 36"/>
                <a:gd name="T1" fmla="*/ 54 h 96"/>
                <a:gd name="T2" fmla="*/ 9 w 36"/>
                <a:gd name="T3" fmla="*/ 16 h 96"/>
                <a:gd name="T4" fmla="*/ 22 w 36"/>
                <a:gd name="T5" fmla="*/ 7 h 96"/>
                <a:gd name="T6" fmla="*/ 32 w 36"/>
                <a:gd name="T7" fmla="*/ 20 h 96"/>
                <a:gd name="T8" fmla="*/ 32 w 36"/>
                <a:gd name="T9" fmla="*/ 55 h 96"/>
                <a:gd name="T10" fmla="*/ 30 w 36"/>
                <a:gd name="T11" fmla="*/ 73 h 96"/>
                <a:gd name="T12" fmla="*/ 23 w 36"/>
                <a:gd name="T13" fmla="*/ 91 h 96"/>
                <a:gd name="T14" fmla="*/ 13 w 36"/>
                <a:gd name="T15" fmla="*/ 81 h 96"/>
                <a:gd name="T16" fmla="*/ 12 w 36"/>
                <a:gd name="T17" fmla="*/ 63 h 96"/>
                <a:gd name="T18" fmla="*/ 14 w 36"/>
                <a:gd name="T19" fmla="*/ 38 h 96"/>
                <a:gd name="T20" fmla="*/ 15 w 36"/>
                <a:gd name="T21" fmla="*/ 34 h 96"/>
                <a:gd name="T22" fmla="*/ 24 w 36"/>
                <a:gd name="T23" fmla="*/ 39 h 96"/>
                <a:gd name="T24" fmla="*/ 24 w 36"/>
                <a:gd name="T25" fmla="*/ 47 h 96"/>
                <a:gd name="T26" fmla="*/ 22 w 36"/>
                <a:gd name="T27" fmla="*/ 71 h 96"/>
                <a:gd name="T28" fmla="*/ 25 w 36"/>
                <a:gd name="T29" fmla="*/ 72 h 96"/>
                <a:gd name="T30" fmla="*/ 27 w 36"/>
                <a:gd name="T31" fmla="*/ 47 h 96"/>
                <a:gd name="T32" fmla="*/ 21 w 36"/>
                <a:gd name="T33" fmla="*/ 30 h 96"/>
                <a:gd name="T34" fmla="*/ 10 w 36"/>
                <a:gd name="T35" fmla="*/ 44 h 96"/>
                <a:gd name="T36" fmla="*/ 10 w 36"/>
                <a:gd name="T37" fmla="*/ 76 h 96"/>
                <a:gd name="T38" fmla="*/ 19 w 36"/>
                <a:gd name="T39" fmla="*/ 95 h 96"/>
                <a:gd name="T40" fmla="*/ 33 w 36"/>
                <a:gd name="T41" fmla="*/ 73 h 96"/>
                <a:gd name="T42" fmla="*/ 35 w 36"/>
                <a:gd name="T43" fmla="*/ 32 h 96"/>
                <a:gd name="T44" fmla="*/ 26 w 36"/>
                <a:gd name="T45" fmla="*/ 5 h 96"/>
                <a:gd name="T46" fmla="*/ 7 w 36"/>
                <a:gd name="T47" fmla="*/ 14 h 96"/>
                <a:gd name="T48" fmla="*/ 2 w 36"/>
                <a:gd name="T49" fmla="*/ 31 h 96"/>
                <a:gd name="T50" fmla="*/ 0 w 36"/>
                <a:gd name="T51" fmla="*/ 54 h 96"/>
                <a:gd name="T52" fmla="*/ 3 w 36"/>
                <a:gd name="T53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" h="96">
                  <a:moveTo>
                    <a:pt x="3" y="54"/>
                  </a:moveTo>
                  <a:cubicBezTo>
                    <a:pt x="4" y="42"/>
                    <a:pt x="3" y="27"/>
                    <a:pt x="9" y="16"/>
                  </a:cubicBezTo>
                  <a:cubicBezTo>
                    <a:pt x="12" y="11"/>
                    <a:pt x="16" y="7"/>
                    <a:pt x="22" y="7"/>
                  </a:cubicBezTo>
                  <a:cubicBezTo>
                    <a:pt x="28" y="6"/>
                    <a:pt x="31" y="15"/>
                    <a:pt x="32" y="20"/>
                  </a:cubicBezTo>
                  <a:cubicBezTo>
                    <a:pt x="34" y="32"/>
                    <a:pt x="33" y="44"/>
                    <a:pt x="32" y="55"/>
                  </a:cubicBezTo>
                  <a:cubicBezTo>
                    <a:pt x="31" y="61"/>
                    <a:pt x="31" y="67"/>
                    <a:pt x="30" y="73"/>
                  </a:cubicBezTo>
                  <a:cubicBezTo>
                    <a:pt x="30" y="80"/>
                    <a:pt x="29" y="87"/>
                    <a:pt x="23" y="91"/>
                  </a:cubicBezTo>
                  <a:cubicBezTo>
                    <a:pt x="16" y="96"/>
                    <a:pt x="14" y="85"/>
                    <a:pt x="13" y="81"/>
                  </a:cubicBezTo>
                  <a:cubicBezTo>
                    <a:pt x="13" y="75"/>
                    <a:pt x="12" y="69"/>
                    <a:pt x="12" y="63"/>
                  </a:cubicBezTo>
                  <a:cubicBezTo>
                    <a:pt x="11" y="54"/>
                    <a:pt x="12" y="46"/>
                    <a:pt x="14" y="38"/>
                  </a:cubicBezTo>
                  <a:cubicBezTo>
                    <a:pt x="14" y="37"/>
                    <a:pt x="14" y="35"/>
                    <a:pt x="15" y="34"/>
                  </a:cubicBezTo>
                  <a:cubicBezTo>
                    <a:pt x="18" y="29"/>
                    <a:pt x="24" y="36"/>
                    <a:pt x="24" y="39"/>
                  </a:cubicBezTo>
                  <a:cubicBezTo>
                    <a:pt x="25" y="42"/>
                    <a:pt x="24" y="45"/>
                    <a:pt x="24" y="47"/>
                  </a:cubicBezTo>
                  <a:cubicBezTo>
                    <a:pt x="24" y="55"/>
                    <a:pt x="24" y="63"/>
                    <a:pt x="22" y="71"/>
                  </a:cubicBezTo>
                  <a:cubicBezTo>
                    <a:pt x="21" y="73"/>
                    <a:pt x="24" y="73"/>
                    <a:pt x="25" y="72"/>
                  </a:cubicBezTo>
                  <a:cubicBezTo>
                    <a:pt x="27" y="64"/>
                    <a:pt x="27" y="55"/>
                    <a:pt x="27" y="47"/>
                  </a:cubicBezTo>
                  <a:cubicBezTo>
                    <a:pt x="27" y="41"/>
                    <a:pt x="28" y="32"/>
                    <a:pt x="21" y="30"/>
                  </a:cubicBezTo>
                  <a:cubicBezTo>
                    <a:pt x="12" y="28"/>
                    <a:pt x="11" y="38"/>
                    <a:pt x="10" y="44"/>
                  </a:cubicBezTo>
                  <a:cubicBezTo>
                    <a:pt x="8" y="54"/>
                    <a:pt x="9" y="65"/>
                    <a:pt x="10" y="76"/>
                  </a:cubicBezTo>
                  <a:cubicBezTo>
                    <a:pt x="11" y="81"/>
                    <a:pt x="10" y="95"/>
                    <a:pt x="19" y="95"/>
                  </a:cubicBezTo>
                  <a:cubicBezTo>
                    <a:pt x="31" y="95"/>
                    <a:pt x="32" y="82"/>
                    <a:pt x="33" y="73"/>
                  </a:cubicBezTo>
                  <a:cubicBezTo>
                    <a:pt x="35" y="60"/>
                    <a:pt x="36" y="46"/>
                    <a:pt x="35" y="32"/>
                  </a:cubicBezTo>
                  <a:cubicBezTo>
                    <a:pt x="35" y="23"/>
                    <a:pt x="35" y="11"/>
                    <a:pt x="26" y="5"/>
                  </a:cubicBezTo>
                  <a:cubicBezTo>
                    <a:pt x="19" y="0"/>
                    <a:pt x="10" y="8"/>
                    <a:pt x="7" y="14"/>
                  </a:cubicBezTo>
                  <a:cubicBezTo>
                    <a:pt x="4" y="19"/>
                    <a:pt x="3" y="25"/>
                    <a:pt x="2" y="31"/>
                  </a:cubicBezTo>
                  <a:cubicBezTo>
                    <a:pt x="1" y="39"/>
                    <a:pt x="1" y="46"/>
                    <a:pt x="0" y="54"/>
                  </a:cubicBezTo>
                  <a:cubicBezTo>
                    <a:pt x="0" y="56"/>
                    <a:pt x="3" y="56"/>
                    <a:pt x="3" y="54"/>
                  </a:cubicBezTo>
                  <a:close/>
                </a:path>
              </a:pathLst>
            </a:custGeom>
            <a:blipFill dpi="0"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04" name="Freeform 98"/>
            <p:cNvSpPr/>
            <p:nvPr/>
          </p:nvSpPr>
          <p:spPr bwMode="auto">
            <a:xfrm>
              <a:off x="-44364" y="381849"/>
              <a:ext cx="104775" cy="282575"/>
            </a:xfrm>
            <a:custGeom>
              <a:avLst/>
              <a:gdLst>
                <a:gd name="T0" fmla="*/ 3 w 36"/>
                <a:gd name="T1" fmla="*/ 55 h 97"/>
                <a:gd name="T2" fmla="*/ 10 w 36"/>
                <a:gd name="T3" fmla="*/ 16 h 97"/>
                <a:gd name="T4" fmla="*/ 22 w 36"/>
                <a:gd name="T5" fmla="*/ 7 h 97"/>
                <a:gd name="T6" fmla="*/ 32 w 36"/>
                <a:gd name="T7" fmla="*/ 21 h 97"/>
                <a:gd name="T8" fmla="*/ 32 w 36"/>
                <a:gd name="T9" fmla="*/ 55 h 97"/>
                <a:gd name="T10" fmla="*/ 31 w 36"/>
                <a:gd name="T11" fmla="*/ 74 h 97"/>
                <a:gd name="T12" fmla="*/ 24 w 36"/>
                <a:gd name="T13" fmla="*/ 92 h 97"/>
                <a:gd name="T14" fmla="*/ 14 w 36"/>
                <a:gd name="T15" fmla="*/ 81 h 97"/>
                <a:gd name="T16" fmla="*/ 12 w 36"/>
                <a:gd name="T17" fmla="*/ 63 h 97"/>
                <a:gd name="T18" fmla="*/ 14 w 36"/>
                <a:gd name="T19" fmla="*/ 39 h 97"/>
                <a:gd name="T20" fmla="*/ 16 w 36"/>
                <a:gd name="T21" fmla="*/ 34 h 97"/>
                <a:gd name="T22" fmla="*/ 25 w 36"/>
                <a:gd name="T23" fmla="*/ 40 h 97"/>
                <a:gd name="T24" fmla="*/ 25 w 36"/>
                <a:gd name="T25" fmla="*/ 48 h 97"/>
                <a:gd name="T26" fmla="*/ 22 w 36"/>
                <a:gd name="T27" fmla="*/ 71 h 97"/>
                <a:gd name="T28" fmla="*/ 25 w 36"/>
                <a:gd name="T29" fmla="*/ 72 h 97"/>
                <a:gd name="T30" fmla="*/ 28 w 36"/>
                <a:gd name="T31" fmla="*/ 48 h 97"/>
                <a:gd name="T32" fmla="*/ 21 w 36"/>
                <a:gd name="T33" fmla="*/ 31 h 97"/>
                <a:gd name="T34" fmla="*/ 10 w 36"/>
                <a:gd name="T35" fmla="*/ 44 h 97"/>
                <a:gd name="T36" fmla="*/ 10 w 36"/>
                <a:gd name="T37" fmla="*/ 76 h 97"/>
                <a:gd name="T38" fmla="*/ 20 w 36"/>
                <a:gd name="T39" fmla="*/ 96 h 97"/>
                <a:gd name="T40" fmla="*/ 34 w 36"/>
                <a:gd name="T41" fmla="*/ 74 h 97"/>
                <a:gd name="T42" fmla="*/ 36 w 36"/>
                <a:gd name="T43" fmla="*/ 33 h 97"/>
                <a:gd name="T44" fmla="*/ 27 w 36"/>
                <a:gd name="T45" fmla="*/ 6 h 97"/>
                <a:gd name="T46" fmla="*/ 7 w 36"/>
                <a:gd name="T47" fmla="*/ 15 h 97"/>
                <a:gd name="T48" fmla="*/ 3 w 36"/>
                <a:gd name="T49" fmla="*/ 31 h 97"/>
                <a:gd name="T50" fmla="*/ 1 w 36"/>
                <a:gd name="T51" fmla="*/ 55 h 97"/>
                <a:gd name="T52" fmla="*/ 3 w 36"/>
                <a:gd name="T53" fmla="*/ 5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" h="97">
                  <a:moveTo>
                    <a:pt x="3" y="55"/>
                  </a:moveTo>
                  <a:cubicBezTo>
                    <a:pt x="5" y="42"/>
                    <a:pt x="4" y="27"/>
                    <a:pt x="10" y="16"/>
                  </a:cubicBezTo>
                  <a:cubicBezTo>
                    <a:pt x="12" y="12"/>
                    <a:pt x="17" y="7"/>
                    <a:pt x="22" y="7"/>
                  </a:cubicBezTo>
                  <a:cubicBezTo>
                    <a:pt x="29" y="7"/>
                    <a:pt x="31" y="16"/>
                    <a:pt x="32" y="21"/>
                  </a:cubicBezTo>
                  <a:cubicBezTo>
                    <a:pt x="34" y="32"/>
                    <a:pt x="33" y="44"/>
                    <a:pt x="32" y="55"/>
                  </a:cubicBezTo>
                  <a:cubicBezTo>
                    <a:pt x="32" y="62"/>
                    <a:pt x="31" y="68"/>
                    <a:pt x="31" y="74"/>
                  </a:cubicBezTo>
                  <a:cubicBezTo>
                    <a:pt x="30" y="80"/>
                    <a:pt x="30" y="88"/>
                    <a:pt x="24" y="92"/>
                  </a:cubicBezTo>
                  <a:cubicBezTo>
                    <a:pt x="16" y="97"/>
                    <a:pt x="14" y="86"/>
                    <a:pt x="14" y="81"/>
                  </a:cubicBezTo>
                  <a:cubicBezTo>
                    <a:pt x="13" y="75"/>
                    <a:pt x="13" y="69"/>
                    <a:pt x="12" y="63"/>
                  </a:cubicBezTo>
                  <a:cubicBezTo>
                    <a:pt x="12" y="55"/>
                    <a:pt x="12" y="47"/>
                    <a:pt x="14" y="39"/>
                  </a:cubicBezTo>
                  <a:cubicBezTo>
                    <a:pt x="14" y="37"/>
                    <a:pt x="15" y="36"/>
                    <a:pt x="16" y="34"/>
                  </a:cubicBezTo>
                  <a:cubicBezTo>
                    <a:pt x="19" y="29"/>
                    <a:pt x="24" y="36"/>
                    <a:pt x="25" y="40"/>
                  </a:cubicBezTo>
                  <a:cubicBezTo>
                    <a:pt x="25" y="42"/>
                    <a:pt x="25" y="45"/>
                    <a:pt x="25" y="48"/>
                  </a:cubicBezTo>
                  <a:cubicBezTo>
                    <a:pt x="24" y="55"/>
                    <a:pt x="24" y="64"/>
                    <a:pt x="22" y="71"/>
                  </a:cubicBezTo>
                  <a:cubicBezTo>
                    <a:pt x="22" y="73"/>
                    <a:pt x="25" y="74"/>
                    <a:pt x="25" y="72"/>
                  </a:cubicBezTo>
                  <a:cubicBezTo>
                    <a:pt x="27" y="64"/>
                    <a:pt x="27" y="56"/>
                    <a:pt x="28" y="48"/>
                  </a:cubicBezTo>
                  <a:cubicBezTo>
                    <a:pt x="28" y="42"/>
                    <a:pt x="29" y="33"/>
                    <a:pt x="21" y="31"/>
                  </a:cubicBezTo>
                  <a:cubicBezTo>
                    <a:pt x="12" y="28"/>
                    <a:pt x="11" y="38"/>
                    <a:pt x="10" y="44"/>
                  </a:cubicBezTo>
                  <a:cubicBezTo>
                    <a:pt x="8" y="55"/>
                    <a:pt x="9" y="66"/>
                    <a:pt x="10" y="76"/>
                  </a:cubicBezTo>
                  <a:cubicBezTo>
                    <a:pt x="11" y="82"/>
                    <a:pt x="11" y="96"/>
                    <a:pt x="20" y="96"/>
                  </a:cubicBezTo>
                  <a:cubicBezTo>
                    <a:pt x="31" y="96"/>
                    <a:pt x="33" y="82"/>
                    <a:pt x="34" y="74"/>
                  </a:cubicBezTo>
                  <a:cubicBezTo>
                    <a:pt x="35" y="60"/>
                    <a:pt x="36" y="46"/>
                    <a:pt x="36" y="33"/>
                  </a:cubicBezTo>
                  <a:cubicBezTo>
                    <a:pt x="35" y="23"/>
                    <a:pt x="36" y="12"/>
                    <a:pt x="27" y="6"/>
                  </a:cubicBezTo>
                  <a:cubicBezTo>
                    <a:pt x="19" y="0"/>
                    <a:pt x="11" y="9"/>
                    <a:pt x="7" y="15"/>
                  </a:cubicBezTo>
                  <a:cubicBezTo>
                    <a:pt x="4" y="20"/>
                    <a:pt x="4" y="26"/>
                    <a:pt x="3" y="31"/>
                  </a:cubicBezTo>
                  <a:cubicBezTo>
                    <a:pt x="2" y="39"/>
                    <a:pt x="1" y="47"/>
                    <a:pt x="1" y="55"/>
                  </a:cubicBezTo>
                  <a:cubicBezTo>
                    <a:pt x="0" y="57"/>
                    <a:pt x="3" y="57"/>
                    <a:pt x="3" y="55"/>
                  </a:cubicBezTo>
                  <a:close/>
                </a:path>
              </a:pathLst>
            </a:custGeom>
            <a:blipFill dpi="0" rotWithShape="1">
              <a:blip r:embed="rId6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05" name="Freeform 99"/>
            <p:cNvSpPr/>
            <p:nvPr/>
          </p:nvSpPr>
          <p:spPr bwMode="auto">
            <a:xfrm>
              <a:off x="4219661" y="-153139"/>
              <a:ext cx="101600" cy="279400"/>
            </a:xfrm>
            <a:custGeom>
              <a:avLst/>
              <a:gdLst>
                <a:gd name="T0" fmla="*/ 3 w 35"/>
                <a:gd name="T1" fmla="*/ 54 h 96"/>
                <a:gd name="T2" fmla="*/ 9 w 35"/>
                <a:gd name="T3" fmla="*/ 16 h 96"/>
                <a:gd name="T4" fmla="*/ 21 w 35"/>
                <a:gd name="T5" fmla="*/ 7 h 96"/>
                <a:gd name="T6" fmla="*/ 31 w 35"/>
                <a:gd name="T7" fmla="*/ 20 h 96"/>
                <a:gd name="T8" fmla="*/ 31 w 35"/>
                <a:gd name="T9" fmla="*/ 55 h 96"/>
                <a:gd name="T10" fmla="*/ 30 w 35"/>
                <a:gd name="T11" fmla="*/ 73 h 96"/>
                <a:gd name="T12" fmla="*/ 23 w 35"/>
                <a:gd name="T13" fmla="*/ 91 h 96"/>
                <a:gd name="T14" fmla="*/ 13 w 35"/>
                <a:gd name="T15" fmla="*/ 81 h 96"/>
                <a:gd name="T16" fmla="*/ 11 w 35"/>
                <a:gd name="T17" fmla="*/ 63 h 96"/>
                <a:gd name="T18" fmla="*/ 13 w 35"/>
                <a:gd name="T19" fmla="*/ 38 h 96"/>
                <a:gd name="T20" fmla="*/ 15 w 35"/>
                <a:gd name="T21" fmla="*/ 34 h 96"/>
                <a:gd name="T22" fmla="*/ 24 w 35"/>
                <a:gd name="T23" fmla="*/ 39 h 96"/>
                <a:gd name="T24" fmla="*/ 24 w 35"/>
                <a:gd name="T25" fmla="*/ 47 h 96"/>
                <a:gd name="T26" fmla="*/ 22 w 35"/>
                <a:gd name="T27" fmla="*/ 71 h 96"/>
                <a:gd name="T28" fmla="*/ 24 w 35"/>
                <a:gd name="T29" fmla="*/ 72 h 96"/>
                <a:gd name="T30" fmla="*/ 27 w 35"/>
                <a:gd name="T31" fmla="*/ 47 h 96"/>
                <a:gd name="T32" fmla="*/ 20 w 35"/>
                <a:gd name="T33" fmla="*/ 30 h 96"/>
                <a:gd name="T34" fmla="*/ 9 w 35"/>
                <a:gd name="T35" fmla="*/ 44 h 96"/>
                <a:gd name="T36" fmla="*/ 10 w 35"/>
                <a:gd name="T37" fmla="*/ 76 h 96"/>
                <a:gd name="T38" fmla="*/ 19 w 35"/>
                <a:gd name="T39" fmla="*/ 95 h 96"/>
                <a:gd name="T40" fmla="*/ 33 w 35"/>
                <a:gd name="T41" fmla="*/ 73 h 96"/>
                <a:gd name="T42" fmla="*/ 35 w 35"/>
                <a:gd name="T43" fmla="*/ 32 h 96"/>
                <a:gd name="T44" fmla="*/ 26 w 35"/>
                <a:gd name="T45" fmla="*/ 5 h 96"/>
                <a:gd name="T46" fmla="*/ 7 w 35"/>
                <a:gd name="T47" fmla="*/ 14 h 96"/>
                <a:gd name="T48" fmla="*/ 2 w 35"/>
                <a:gd name="T49" fmla="*/ 31 h 96"/>
                <a:gd name="T50" fmla="*/ 0 w 35"/>
                <a:gd name="T51" fmla="*/ 54 h 96"/>
                <a:gd name="T52" fmla="*/ 3 w 35"/>
                <a:gd name="T53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" h="96">
                  <a:moveTo>
                    <a:pt x="3" y="54"/>
                  </a:moveTo>
                  <a:cubicBezTo>
                    <a:pt x="4" y="42"/>
                    <a:pt x="3" y="27"/>
                    <a:pt x="9" y="16"/>
                  </a:cubicBezTo>
                  <a:cubicBezTo>
                    <a:pt x="11" y="11"/>
                    <a:pt x="16" y="7"/>
                    <a:pt x="21" y="7"/>
                  </a:cubicBezTo>
                  <a:cubicBezTo>
                    <a:pt x="28" y="6"/>
                    <a:pt x="30" y="15"/>
                    <a:pt x="31" y="20"/>
                  </a:cubicBezTo>
                  <a:cubicBezTo>
                    <a:pt x="33" y="32"/>
                    <a:pt x="32" y="44"/>
                    <a:pt x="31" y="55"/>
                  </a:cubicBezTo>
                  <a:cubicBezTo>
                    <a:pt x="31" y="61"/>
                    <a:pt x="31" y="67"/>
                    <a:pt x="30" y="73"/>
                  </a:cubicBezTo>
                  <a:cubicBezTo>
                    <a:pt x="29" y="80"/>
                    <a:pt x="29" y="87"/>
                    <a:pt x="23" y="91"/>
                  </a:cubicBezTo>
                  <a:cubicBezTo>
                    <a:pt x="15" y="96"/>
                    <a:pt x="13" y="85"/>
                    <a:pt x="13" y="81"/>
                  </a:cubicBezTo>
                  <a:cubicBezTo>
                    <a:pt x="13" y="75"/>
                    <a:pt x="12" y="69"/>
                    <a:pt x="11" y="63"/>
                  </a:cubicBezTo>
                  <a:cubicBezTo>
                    <a:pt x="11" y="54"/>
                    <a:pt x="11" y="46"/>
                    <a:pt x="13" y="38"/>
                  </a:cubicBezTo>
                  <a:cubicBezTo>
                    <a:pt x="14" y="37"/>
                    <a:pt x="14" y="35"/>
                    <a:pt x="15" y="34"/>
                  </a:cubicBezTo>
                  <a:cubicBezTo>
                    <a:pt x="18" y="29"/>
                    <a:pt x="24" y="36"/>
                    <a:pt x="24" y="39"/>
                  </a:cubicBezTo>
                  <a:cubicBezTo>
                    <a:pt x="24" y="42"/>
                    <a:pt x="24" y="45"/>
                    <a:pt x="24" y="47"/>
                  </a:cubicBezTo>
                  <a:cubicBezTo>
                    <a:pt x="24" y="55"/>
                    <a:pt x="24" y="63"/>
                    <a:pt x="22" y="71"/>
                  </a:cubicBezTo>
                  <a:cubicBezTo>
                    <a:pt x="21" y="73"/>
                    <a:pt x="24" y="73"/>
                    <a:pt x="24" y="72"/>
                  </a:cubicBezTo>
                  <a:cubicBezTo>
                    <a:pt x="27" y="64"/>
                    <a:pt x="27" y="55"/>
                    <a:pt x="27" y="47"/>
                  </a:cubicBezTo>
                  <a:cubicBezTo>
                    <a:pt x="27" y="41"/>
                    <a:pt x="28" y="32"/>
                    <a:pt x="20" y="30"/>
                  </a:cubicBezTo>
                  <a:cubicBezTo>
                    <a:pt x="12" y="28"/>
                    <a:pt x="10" y="38"/>
                    <a:pt x="9" y="44"/>
                  </a:cubicBezTo>
                  <a:cubicBezTo>
                    <a:pt x="8" y="54"/>
                    <a:pt x="8" y="65"/>
                    <a:pt x="10" y="76"/>
                  </a:cubicBezTo>
                  <a:cubicBezTo>
                    <a:pt x="10" y="81"/>
                    <a:pt x="10" y="95"/>
                    <a:pt x="19" y="95"/>
                  </a:cubicBezTo>
                  <a:cubicBezTo>
                    <a:pt x="30" y="95"/>
                    <a:pt x="32" y="82"/>
                    <a:pt x="33" y="73"/>
                  </a:cubicBezTo>
                  <a:cubicBezTo>
                    <a:pt x="34" y="60"/>
                    <a:pt x="35" y="46"/>
                    <a:pt x="35" y="32"/>
                  </a:cubicBezTo>
                  <a:cubicBezTo>
                    <a:pt x="35" y="23"/>
                    <a:pt x="35" y="11"/>
                    <a:pt x="26" y="5"/>
                  </a:cubicBezTo>
                  <a:cubicBezTo>
                    <a:pt x="19" y="0"/>
                    <a:pt x="10" y="8"/>
                    <a:pt x="7" y="14"/>
                  </a:cubicBezTo>
                  <a:cubicBezTo>
                    <a:pt x="4" y="19"/>
                    <a:pt x="3" y="25"/>
                    <a:pt x="2" y="31"/>
                  </a:cubicBezTo>
                  <a:cubicBezTo>
                    <a:pt x="1" y="39"/>
                    <a:pt x="1" y="46"/>
                    <a:pt x="0" y="54"/>
                  </a:cubicBezTo>
                  <a:cubicBezTo>
                    <a:pt x="0" y="56"/>
                    <a:pt x="2" y="56"/>
                    <a:pt x="3" y="54"/>
                  </a:cubicBezTo>
                  <a:close/>
                </a:path>
              </a:pathLst>
            </a:custGeom>
            <a:blipFill dpi="0" rotWithShape="1">
              <a:blip r:embed="rId6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06" name="Freeform 100"/>
            <p:cNvSpPr/>
            <p:nvPr/>
          </p:nvSpPr>
          <p:spPr bwMode="auto">
            <a:xfrm>
              <a:off x="3600536" y="1937599"/>
              <a:ext cx="104775" cy="279400"/>
            </a:xfrm>
            <a:custGeom>
              <a:avLst/>
              <a:gdLst>
                <a:gd name="T0" fmla="*/ 3 w 36"/>
                <a:gd name="T1" fmla="*/ 54 h 96"/>
                <a:gd name="T2" fmla="*/ 10 w 36"/>
                <a:gd name="T3" fmla="*/ 15 h 96"/>
                <a:gd name="T4" fmla="*/ 22 w 36"/>
                <a:gd name="T5" fmla="*/ 6 h 96"/>
                <a:gd name="T6" fmla="*/ 32 w 36"/>
                <a:gd name="T7" fmla="*/ 20 h 96"/>
                <a:gd name="T8" fmla="*/ 32 w 36"/>
                <a:gd name="T9" fmla="*/ 55 h 96"/>
                <a:gd name="T10" fmla="*/ 31 w 36"/>
                <a:gd name="T11" fmla="*/ 73 h 96"/>
                <a:gd name="T12" fmla="*/ 24 w 36"/>
                <a:gd name="T13" fmla="*/ 91 h 96"/>
                <a:gd name="T14" fmla="*/ 14 w 36"/>
                <a:gd name="T15" fmla="*/ 80 h 96"/>
                <a:gd name="T16" fmla="*/ 12 w 36"/>
                <a:gd name="T17" fmla="*/ 63 h 96"/>
                <a:gd name="T18" fmla="*/ 14 w 36"/>
                <a:gd name="T19" fmla="*/ 38 h 96"/>
                <a:gd name="T20" fmla="*/ 15 w 36"/>
                <a:gd name="T21" fmla="*/ 34 h 96"/>
                <a:gd name="T22" fmla="*/ 25 w 36"/>
                <a:gd name="T23" fmla="*/ 39 h 96"/>
                <a:gd name="T24" fmla="*/ 25 w 36"/>
                <a:gd name="T25" fmla="*/ 47 h 96"/>
                <a:gd name="T26" fmla="*/ 22 w 36"/>
                <a:gd name="T27" fmla="*/ 71 h 96"/>
                <a:gd name="T28" fmla="*/ 25 w 36"/>
                <a:gd name="T29" fmla="*/ 71 h 96"/>
                <a:gd name="T30" fmla="*/ 28 w 36"/>
                <a:gd name="T31" fmla="*/ 47 h 96"/>
                <a:gd name="T32" fmla="*/ 21 w 36"/>
                <a:gd name="T33" fmla="*/ 30 h 96"/>
                <a:gd name="T34" fmla="*/ 10 w 36"/>
                <a:gd name="T35" fmla="*/ 44 h 96"/>
                <a:gd name="T36" fmla="*/ 10 w 36"/>
                <a:gd name="T37" fmla="*/ 75 h 96"/>
                <a:gd name="T38" fmla="*/ 20 w 36"/>
                <a:gd name="T39" fmla="*/ 95 h 96"/>
                <a:gd name="T40" fmla="*/ 34 w 36"/>
                <a:gd name="T41" fmla="*/ 73 h 96"/>
                <a:gd name="T42" fmla="*/ 36 w 36"/>
                <a:gd name="T43" fmla="*/ 32 h 96"/>
                <a:gd name="T44" fmla="*/ 27 w 36"/>
                <a:gd name="T45" fmla="*/ 5 h 96"/>
                <a:gd name="T46" fmla="*/ 7 w 36"/>
                <a:gd name="T47" fmla="*/ 14 h 96"/>
                <a:gd name="T48" fmla="*/ 3 w 36"/>
                <a:gd name="T49" fmla="*/ 31 h 96"/>
                <a:gd name="T50" fmla="*/ 0 w 36"/>
                <a:gd name="T51" fmla="*/ 54 h 96"/>
                <a:gd name="T52" fmla="*/ 3 w 36"/>
                <a:gd name="T53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" h="96">
                  <a:moveTo>
                    <a:pt x="3" y="54"/>
                  </a:moveTo>
                  <a:cubicBezTo>
                    <a:pt x="5" y="42"/>
                    <a:pt x="4" y="27"/>
                    <a:pt x="10" y="15"/>
                  </a:cubicBezTo>
                  <a:cubicBezTo>
                    <a:pt x="12" y="11"/>
                    <a:pt x="16" y="7"/>
                    <a:pt x="22" y="6"/>
                  </a:cubicBezTo>
                  <a:cubicBezTo>
                    <a:pt x="29" y="6"/>
                    <a:pt x="31" y="15"/>
                    <a:pt x="32" y="20"/>
                  </a:cubicBezTo>
                  <a:cubicBezTo>
                    <a:pt x="34" y="31"/>
                    <a:pt x="33" y="44"/>
                    <a:pt x="32" y="55"/>
                  </a:cubicBezTo>
                  <a:cubicBezTo>
                    <a:pt x="32" y="61"/>
                    <a:pt x="31" y="67"/>
                    <a:pt x="31" y="73"/>
                  </a:cubicBezTo>
                  <a:cubicBezTo>
                    <a:pt x="30" y="79"/>
                    <a:pt x="30" y="87"/>
                    <a:pt x="24" y="91"/>
                  </a:cubicBezTo>
                  <a:cubicBezTo>
                    <a:pt x="16" y="96"/>
                    <a:pt x="14" y="85"/>
                    <a:pt x="14" y="80"/>
                  </a:cubicBezTo>
                  <a:cubicBezTo>
                    <a:pt x="13" y="74"/>
                    <a:pt x="12" y="69"/>
                    <a:pt x="12" y="63"/>
                  </a:cubicBezTo>
                  <a:cubicBezTo>
                    <a:pt x="12" y="54"/>
                    <a:pt x="12" y="46"/>
                    <a:pt x="14" y="38"/>
                  </a:cubicBezTo>
                  <a:cubicBezTo>
                    <a:pt x="14" y="37"/>
                    <a:pt x="15" y="35"/>
                    <a:pt x="15" y="34"/>
                  </a:cubicBezTo>
                  <a:cubicBezTo>
                    <a:pt x="18" y="29"/>
                    <a:pt x="24" y="36"/>
                    <a:pt x="25" y="39"/>
                  </a:cubicBezTo>
                  <a:cubicBezTo>
                    <a:pt x="25" y="42"/>
                    <a:pt x="25" y="44"/>
                    <a:pt x="25" y="47"/>
                  </a:cubicBezTo>
                  <a:cubicBezTo>
                    <a:pt x="24" y="55"/>
                    <a:pt x="24" y="63"/>
                    <a:pt x="22" y="71"/>
                  </a:cubicBezTo>
                  <a:cubicBezTo>
                    <a:pt x="22" y="72"/>
                    <a:pt x="25" y="73"/>
                    <a:pt x="25" y="71"/>
                  </a:cubicBezTo>
                  <a:cubicBezTo>
                    <a:pt x="27" y="64"/>
                    <a:pt x="27" y="55"/>
                    <a:pt x="28" y="47"/>
                  </a:cubicBezTo>
                  <a:cubicBezTo>
                    <a:pt x="28" y="41"/>
                    <a:pt x="28" y="32"/>
                    <a:pt x="21" y="30"/>
                  </a:cubicBezTo>
                  <a:cubicBezTo>
                    <a:pt x="12" y="27"/>
                    <a:pt x="11" y="37"/>
                    <a:pt x="10" y="44"/>
                  </a:cubicBezTo>
                  <a:cubicBezTo>
                    <a:pt x="8" y="54"/>
                    <a:pt x="9" y="65"/>
                    <a:pt x="10" y="75"/>
                  </a:cubicBezTo>
                  <a:cubicBezTo>
                    <a:pt x="11" y="81"/>
                    <a:pt x="11" y="95"/>
                    <a:pt x="20" y="95"/>
                  </a:cubicBezTo>
                  <a:cubicBezTo>
                    <a:pt x="31" y="95"/>
                    <a:pt x="33" y="82"/>
                    <a:pt x="34" y="73"/>
                  </a:cubicBezTo>
                  <a:cubicBezTo>
                    <a:pt x="35" y="60"/>
                    <a:pt x="36" y="46"/>
                    <a:pt x="36" y="32"/>
                  </a:cubicBezTo>
                  <a:cubicBezTo>
                    <a:pt x="35" y="23"/>
                    <a:pt x="36" y="11"/>
                    <a:pt x="27" y="5"/>
                  </a:cubicBezTo>
                  <a:cubicBezTo>
                    <a:pt x="19" y="0"/>
                    <a:pt x="11" y="8"/>
                    <a:pt x="7" y="14"/>
                  </a:cubicBezTo>
                  <a:cubicBezTo>
                    <a:pt x="4" y="19"/>
                    <a:pt x="3" y="25"/>
                    <a:pt x="3" y="31"/>
                  </a:cubicBezTo>
                  <a:cubicBezTo>
                    <a:pt x="2" y="38"/>
                    <a:pt x="1" y="46"/>
                    <a:pt x="0" y="54"/>
                  </a:cubicBezTo>
                  <a:cubicBezTo>
                    <a:pt x="0" y="56"/>
                    <a:pt x="3" y="56"/>
                    <a:pt x="3" y="54"/>
                  </a:cubicBezTo>
                  <a:close/>
                </a:path>
              </a:pathLst>
            </a:custGeom>
            <a:blipFill dpi="0" rotWithShape="1">
              <a:blip r:embed="rId6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07" name="Freeform 101"/>
            <p:cNvSpPr/>
            <p:nvPr/>
          </p:nvSpPr>
          <p:spPr bwMode="auto">
            <a:xfrm>
              <a:off x="1433598" y="735862"/>
              <a:ext cx="104775" cy="279400"/>
            </a:xfrm>
            <a:custGeom>
              <a:avLst/>
              <a:gdLst>
                <a:gd name="T0" fmla="*/ 3 w 36"/>
                <a:gd name="T1" fmla="*/ 54 h 96"/>
                <a:gd name="T2" fmla="*/ 10 w 36"/>
                <a:gd name="T3" fmla="*/ 15 h 96"/>
                <a:gd name="T4" fmla="*/ 22 w 36"/>
                <a:gd name="T5" fmla="*/ 6 h 96"/>
                <a:gd name="T6" fmla="*/ 32 w 36"/>
                <a:gd name="T7" fmla="*/ 20 h 96"/>
                <a:gd name="T8" fmla="*/ 32 w 36"/>
                <a:gd name="T9" fmla="*/ 55 h 96"/>
                <a:gd name="T10" fmla="*/ 31 w 36"/>
                <a:gd name="T11" fmla="*/ 73 h 96"/>
                <a:gd name="T12" fmla="*/ 24 w 36"/>
                <a:gd name="T13" fmla="*/ 91 h 96"/>
                <a:gd name="T14" fmla="*/ 14 w 36"/>
                <a:gd name="T15" fmla="*/ 80 h 96"/>
                <a:gd name="T16" fmla="*/ 12 w 36"/>
                <a:gd name="T17" fmla="*/ 62 h 96"/>
                <a:gd name="T18" fmla="*/ 14 w 36"/>
                <a:gd name="T19" fmla="*/ 38 h 96"/>
                <a:gd name="T20" fmla="*/ 16 w 36"/>
                <a:gd name="T21" fmla="*/ 34 h 96"/>
                <a:gd name="T22" fmla="*/ 25 w 36"/>
                <a:gd name="T23" fmla="*/ 39 h 96"/>
                <a:gd name="T24" fmla="*/ 25 w 36"/>
                <a:gd name="T25" fmla="*/ 47 h 96"/>
                <a:gd name="T26" fmla="*/ 22 w 36"/>
                <a:gd name="T27" fmla="*/ 70 h 96"/>
                <a:gd name="T28" fmla="*/ 25 w 36"/>
                <a:gd name="T29" fmla="*/ 71 h 96"/>
                <a:gd name="T30" fmla="*/ 28 w 36"/>
                <a:gd name="T31" fmla="*/ 47 h 96"/>
                <a:gd name="T32" fmla="*/ 21 w 36"/>
                <a:gd name="T33" fmla="*/ 30 h 96"/>
                <a:gd name="T34" fmla="*/ 10 w 36"/>
                <a:gd name="T35" fmla="*/ 43 h 96"/>
                <a:gd name="T36" fmla="*/ 10 w 36"/>
                <a:gd name="T37" fmla="*/ 75 h 96"/>
                <a:gd name="T38" fmla="*/ 20 w 36"/>
                <a:gd name="T39" fmla="*/ 95 h 96"/>
                <a:gd name="T40" fmla="*/ 34 w 36"/>
                <a:gd name="T41" fmla="*/ 73 h 96"/>
                <a:gd name="T42" fmla="*/ 36 w 36"/>
                <a:gd name="T43" fmla="*/ 32 h 96"/>
                <a:gd name="T44" fmla="*/ 27 w 36"/>
                <a:gd name="T45" fmla="*/ 5 h 96"/>
                <a:gd name="T46" fmla="*/ 7 w 36"/>
                <a:gd name="T47" fmla="*/ 14 h 96"/>
                <a:gd name="T48" fmla="*/ 3 w 36"/>
                <a:gd name="T49" fmla="*/ 30 h 96"/>
                <a:gd name="T50" fmla="*/ 0 w 36"/>
                <a:gd name="T51" fmla="*/ 54 h 96"/>
                <a:gd name="T52" fmla="*/ 3 w 36"/>
                <a:gd name="T53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" h="96">
                  <a:moveTo>
                    <a:pt x="3" y="54"/>
                  </a:moveTo>
                  <a:cubicBezTo>
                    <a:pt x="5" y="41"/>
                    <a:pt x="4" y="26"/>
                    <a:pt x="10" y="15"/>
                  </a:cubicBezTo>
                  <a:cubicBezTo>
                    <a:pt x="12" y="11"/>
                    <a:pt x="17" y="6"/>
                    <a:pt x="22" y="6"/>
                  </a:cubicBezTo>
                  <a:cubicBezTo>
                    <a:pt x="29" y="6"/>
                    <a:pt x="31" y="15"/>
                    <a:pt x="32" y="20"/>
                  </a:cubicBezTo>
                  <a:cubicBezTo>
                    <a:pt x="34" y="31"/>
                    <a:pt x="33" y="43"/>
                    <a:pt x="32" y="55"/>
                  </a:cubicBezTo>
                  <a:cubicBezTo>
                    <a:pt x="32" y="61"/>
                    <a:pt x="31" y="67"/>
                    <a:pt x="31" y="73"/>
                  </a:cubicBezTo>
                  <a:cubicBezTo>
                    <a:pt x="30" y="79"/>
                    <a:pt x="30" y="87"/>
                    <a:pt x="24" y="91"/>
                  </a:cubicBezTo>
                  <a:cubicBezTo>
                    <a:pt x="16" y="96"/>
                    <a:pt x="14" y="85"/>
                    <a:pt x="14" y="80"/>
                  </a:cubicBezTo>
                  <a:cubicBezTo>
                    <a:pt x="13" y="74"/>
                    <a:pt x="12" y="68"/>
                    <a:pt x="12" y="62"/>
                  </a:cubicBezTo>
                  <a:cubicBezTo>
                    <a:pt x="12" y="54"/>
                    <a:pt x="12" y="46"/>
                    <a:pt x="14" y="38"/>
                  </a:cubicBezTo>
                  <a:cubicBezTo>
                    <a:pt x="14" y="36"/>
                    <a:pt x="15" y="35"/>
                    <a:pt x="16" y="34"/>
                  </a:cubicBezTo>
                  <a:cubicBezTo>
                    <a:pt x="18" y="29"/>
                    <a:pt x="24" y="35"/>
                    <a:pt x="25" y="39"/>
                  </a:cubicBezTo>
                  <a:cubicBezTo>
                    <a:pt x="25" y="41"/>
                    <a:pt x="25" y="44"/>
                    <a:pt x="25" y="47"/>
                  </a:cubicBezTo>
                  <a:cubicBezTo>
                    <a:pt x="24" y="55"/>
                    <a:pt x="24" y="63"/>
                    <a:pt x="22" y="70"/>
                  </a:cubicBezTo>
                  <a:cubicBezTo>
                    <a:pt x="22" y="72"/>
                    <a:pt x="25" y="73"/>
                    <a:pt x="25" y="71"/>
                  </a:cubicBezTo>
                  <a:cubicBezTo>
                    <a:pt x="27" y="63"/>
                    <a:pt x="27" y="55"/>
                    <a:pt x="28" y="47"/>
                  </a:cubicBezTo>
                  <a:cubicBezTo>
                    <a:pt x="28" y="41"/>
                    <a:pt x="28" y="32"/>
                    <a:pt x="21" y="30"/>
                  </a:cubicBezTo>
                  <a:cubicBezTo>
                    <a:pt x="12" y="27"/>
                    <a:pt x="11" y="37"/>
                    <a:pt x="10" y="43"/>
                  </a:cubicBezTo>
                  <a:cubicBezTo>
                    <a:pt x="8" y="54"/>
                    <a:pt x="9" y="65"/>
                    <a:pt x="10" y="75"/>
                  </a:cubicBezTo>
                  <a:cubicBezTo>
                    <a:pt x="11" y="81"/>
                    <a:pt x="11" y="95"/>
                    <a:pt x="20" y="95"/>
                  </a:cubicBezTo>
                  <a:cubicBezTo>
                    <a:pt x="31" y="95"/>
                    <a:pt x="33" y="81"/>
                    <a:pt x="34" y="73"/>
                  </a:cubicBezTo>
                  <a:cubicBezTo>
                    <a:pt x="35" y="59"/>
                    <a:pt x="36" y="46"/>
                    <a:pt x="36" y="32"/>
                  </a:cubicBezTo>
                  <a:cubicBezTo>
                    <a:pt x="35" y="22"/>
                    <a:pt x="36" y="11"/>
                    <a:pt x="27" y="5"/>
                  </a:cubicBezTo>
                  <a:cubicBezTo>
                    <a:pt x="19" y="0"/>
                    <a:pt x="11" y="8"/>
                    <a:pt x="7" y="14"/>
                  </a:cubicBezTo>
                  <a:cubicBezTo>
                    <a:pt x="4" y="19"/>
                    <a:pt x="4" y="25"/>
                    <a:pt x="3" y="30"/>
                  </a:cubicBezTo>
                  <a:cubicBezTo>
                    <a:pt x="2" y="38"/>
                    <a:pt x="1" y="46"/>
                    <a:pt x="0" y="54"/>
                  </a:cubicBezTo>
                  <a:cubicBezTo>
                    <a:pt x="0" y="56"/>
                    <a:pt x="3" y="56"/>
                    <a:pt x="3" y="54"/>
                  </a:cubicBezTo>
                  <a:close/>
                </a:path>
              </a:pathLst>
            </a:custGeom>
            <a:blipFill dpi="0"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08" name="Freeform 102"/>
            <p:cNvSpPr/>
            <p:nvPr/>
          </p:nvSpPr>
          <p:spPr bwMode="auto">
            <a:xfrm>
              <a:off x="3295736" y="-840526"/>
              <a:ext cx="265113" cy="171450"/>
            </a:xfrm>
            <a:custGeom>
              <a:avLst/>
              <a:gdLst>
                <a:gd name="T0" fmla="*/ 42 w 91"/>
                <a:gd name="T1" fmla="*/ 48 h 59"/>
                <a:gd name="T2" fmla="*/ 10 w 91"/>
                <a:gd name="T3" fmla="*/ 25 h 59"/>
                <a:gd name="T4" fmla="*/ 7 w 91"/>
                <a:gd name="T5" fmla="*/ 10 h 59"/>
                <a:gd name="T6" fmla="*/ 24 w 91"/>
                <a:gd name="T7" fmla="*/ 7 h 59"/>
                <a:gd name="T8" fmla="*/ 55 w 91"/>
                <a:gd name="T9" fmla="*/ 22 h 59"/>
                <a:gd name="T10" fmla="*/ 71 w 91"/>
                <a:gd name="T11" fmla="*/ 31 h 59"/>
                <a:gd name="T12" fmla="*/ 84 w 91"/>
                <a:gd name="T13" fmla="*/ 45 h 59"/>
                <a:gd name="T14" fmla="*/ 70 w 91"/>
                <a:gd name="T15" fmla="*/ 50 h 59"/>
                <a:gd name="T16" fmla="*/ 54 w 91"/>
                <a:gd name="T17" fmla="*/ 43 h 59"/>
                <a:gd name="T18" fmla="*/ 32 w 91"/>
                <a:gd name="T19" fmla="*/ 31 h 59"/>
                <a:gd name="T20" fmla="*/ 29 w 91"/>
                <a:gd name="T21" fmla="*/ 28 h 59"/>
                <a:gd name="T22" fmla="*/ 38 w 91"/>
                <a:gd name="T23" fmla="*/ 22 h 59"/>
                <a:gd name="T24" fmla="*/ 45 w 91"/>
                <a:gd name="T25" fmla="*/ 25 h 59"/>
                <a:gd name="T26" fmla="*/ 65 w 91"/>
                <a:gd name="T27" fmla="*/ 38 h 59"/>
                <a:gd name="T28" fmla="*/ 67 w 91"/>
                <a:gd name="T29" fmla="*/ 36 h 59"/>
                <a:gd name="T30" fmla="*/ 46 w 91"/>
                <a:gd name="T31" fmla="*/ 23 h 59"/>
                <a:gd name="T32" fmla="*/ 28 w 91"/>
                <a:gd name="T33" fmla="*/ 21 h 59"/>
                <a:gd name="T34" fmla="*/ 36 w 91"/>
                <a:gd name="T35" fmla="*/ 37 h 59"/>
                <a:gd name="T36" fmla="*/ 64 w 91"/>
                <a:gd name="T37" fmla="*/ 51 h 59"/>
                <a:gd name="T38" fmla="*/ 86 w 91"/>
                <a:gd name="T39" fmla="*/ 51 h 59"/>
                <a:gd name="T40" fmla="*/ 72 w 91"/>
                <a:gd name="T41" fmla="*/ 29 h 59"/>
                <a:gd name="T42" fmla="*/ 37 w 91"/>
                <a:gd name="T43" fmla="*/ 9 h 59"/>
                <a:gd name="T44" fmla="*/ 8 w 91"/>
                <a:gd name="T45" fmla="*/ 5 h 59"/>
                <a:gd name="T46" fmla="*/ 8 w 91"/>
                <a:gd name="T47" fmla="*/ 27 h 59"/>
                <a:gd name="T48" fmla="*/ 21 w 91"/>
                <a:gd name="T49" fmla="*/ 38 h 59"/>
                <a:gd name="T50" fmla="*/ 41 w 91"/>
                <a:gd name="T51" fmla="*/ 50 h 59"/>
                <a:gd name="T52" fmla="*/ 42 w 91"/>
                <a:gd name="T53" fmla="*/ 4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1" h="59">
                  <a:moveTo>
                    <a:pt x="42" y="48"/>
                  </a:moveTo>
                  <a:cubicBezTo>
                    <a:pt x="32" y="41"/>
                    <a:pt x="18" y="35"/>
                    <a:pt x="10" y="25"/>
                  </a:cubicBezTo>
                  <a:cubicBezTo>
                    <a:pt x="7" y="21"/>
                    <a:pt x="5" y="15"/>
                    <a:pt x="7" y="10"/>
                  </a:cubicBezTo>
                  <a:cubicBezTo>
                    <a:pt x="10" y="4"/>
                    <a:pt x="19" y="6"/>
                    <a:pt x="24" y="7"/>
                  </a:cubicBezTo>
                  <a:cubicBezTo>
                    <a:pt x="35" y="10"/>
                    <a:pt x="46" y="16"/>
                    <a:pt x="55" y="22"/>
                  </a:cubicBezTo>
                  <a:cubicBezTo>
                    <a:pt x="61" y="25"/>
                    <a:pt x="66" y="28"/>
                    <a:pt x="71" y="31"/>
                  </a:cubicBezTo>
                  <a:cubicBezTo>
                    <a:pt x="77" y="34"/>
                    <a:pt x="83" y="38"/>
                    <a:pt x="84" y="45"/>
                  </a:cubicBezTo>
                  <a:cubicBezTo>
                    <a:pt x="86" y="54"/>
                    <a:pt x="75" y="51"/>
                    <a:pt x="70" y="50"/>
                  </a:cubicBezTo>
                  <a:cubicBezTo>
                    <a:pt x="65" y="48"/>
                    <a:pt x="59" y="46"/>
                    <a:pt x="54" y="43"/>
                  </a:cubicBezTo>
                  <a:cubicBezTo>
                    <a:pt x="46" y="40"/>
                    <a:pt x="39" y="36"/>
                    <a:pt x="32" y="31"/>
                  </a:cubicBezTo>
                  <a:cubicBezTo>
                    <a:pt x="31" y="30"/>
                    <a:pt x="30" y="29"/>
                    <a:pt x="29" y="28"/>
                  </a:cubicBezTo>
                  <a:cubicBezTo>
                    <a:pt x="26" y="23"/>
                    <a:pt x="35" y="21"/>
                    <a:pt x="38" y="22"/>
                  </a:cubicBezTo>
                  <a:cubicBezTo>
                    <a:pt x="40" y="23"/>
                    <a:pt x="43" y="24"/>
                    <a:pt x="45" y="25"/>
                  </a:cubicBezTo>
                  <a:cubicBezTo>
                    <a:pt x="52" y="29"/>
                    <a:pt x="60" y="33"/>
                    <a:pt x="65" y="38"/>
                  </a:cubicBezTo>
                  <a:cubicBezTo>
                    <a:pt x="67" y="39"/>
                    <a:pt x="69" y="37"/>
                    <a:pt x="67" y="36"/>
                  </a:cubicBezTo>
                  <a:cubicBezTo>
                    <a:pt x="61" y="30"/>
                    <a:pt x="53" y="26"/>
                    <a:pt x="46" y="23"/>
                  </a:cubicBezTo>
                  <a:cubicBezTo>
                    <a:pt x="41" y="20"/>
                    <a:pt x="33" y="15"/>
                    <a:pt x="28" y="21"/>
                  </a:cubicBezTo>
                  <a:cubicBezTo>
                    <a:pt x="22" y="28"/>
                    <a:pt x="30" y="34"/>
                    <a:pt x="36" y="37"/>
                  </a:cubicBezTo>
                  <a:cubicBezTo>
                    <a:pt x="44" y="43"/>
                    <a:pt x="54" y="47"/>
                    <a:pt x="64" y="51"/>
                  </a:cubicBezTo>
                  <a:cubicBezTo>
                    <a:pt x="70" y="53"/>
                    <a:pt x="82" y="59"/>
                    <a:pt x="86" y="51"/>
                  </a:cubicBezTo>
                  <a:cubicBezTo>
                    <a:pt x="91" y="40"/>
                    <a:pt x="80" y="33"/>
                    <a:pt x="72" y="29"/>
                  </a:cubicBezTo>
                  <a:cubicBezTo>
                    <a:pt x="61" y="21"/>
                    <a:pt x="49" y="15"/>
                    <a:pt x="37" y="9"/>
                  </a:cubicBezTo>
                  <a:cubicBezTo>
                    <a:pt x="28" y="5"/>
                    <a:pt x="17" y="0"/>
                    <a:pt x="8" y="5"/>
                  </a:cubicBezTo>
                  <a:cubicBezTo>
                    <a:pt x="0" y="10"/>
                    <a:pt x="4" y="21"/>
                    <a:pt x="8" y="27"/>
                  </a:cubicBezTo>
                  <a:cubicBezTo>
                    <a:pt x="11" y="31"/>
                    <a:pt x="16" y="35"/>
                    <a:pt x="21" y="38"/>
                  </a:cubicBezTo>
                  <a:cubicBezTo>
                    <a:pt x="27" y="42"/>
                    <a:pt x="34" y="46"/>
                    <a:pt x="41" y="50"/>
                  </a:cubicBezTo>
                  <a:cubicBezTo>
                    <a:pt x="42" y="51"/>
                    <a:pt x="44" y="49"/>
                    <a:pt x="42" y="48"/>
                  </a:cubicBezTo>
                  <a:close/>
                </a:path>
              </a:pathLst>
            </a:custGeom>
            <a:blipFill dpi="0" rotWithShape="1">
              <a:blip r:embed="rId7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09" name="Freeform 103"/>
            <p:cNvSpPr/>
            <p:nvPr/>
          </p:nvSpPr>
          <p:spPr bwMode="auto">
            <a:xfrm>
              <a:off x="5624599" y="-788139"/>
              <a:ext cx="227013" cy="219075"/>
            </a:xfrm>
            <a:custGeom>
              <a:avLst/>
              <a:gdLst>
                <a:gd name="T0" fmla="*/ 25 w 78"/>
                <a:gd name="T1" fmla="*/ 26 h 75"/>
                <a:gd name="T2" fmla="*/ 57 w 78"/>
                <a:gd name="T3" fmla="*/ 4 h 75"/>
                <a:gd name="T4" fmla="*/ 72 w 78"/>
                <a:gd name="T5" fmla="*/ 6 h 75"/>
                <a:gd name="T6" fmla="*/ 69 w 78"/>
                <a:gd name="T7" fmla="*/ 23 h 75"/>
                <a:gd name="T8" fmla="*/ 44 w 78"/>
                <a:gd name="T9" fmla="*/ 47 h 75"/>
                <a:gd name="T10" fmla="*/ 30 w 78"/>
                <a:gd name="T11" fmla="*/ 59 h 75"/>
                <a:gd name="T12" fmla="*/ 12 w 78"/>
                <a:gd name="T13" fmla="*/ 67 h 75"/>
                <a:gd name="T14" fmla="*/ 13 w 78"/>
                <a:gd name="T15" fmla="*/ 52 h 75"/>
                <a:gd name="T16" fmla="*/ 25 w 78"/>
                <a:gd name="T17" fmla="*/ 38 h 75"/>
                <a:gd name="T18" fmla="*/ 44 w 78"/>
                <a:gd name="T19" fmla="*/ 23 h 75"/>
                <a:gd name="T20" fmla="*/ 48 w 78"/>
                <a:gd name="T21" fmla="*/ 21 h 75"/>
                <a:gd name="T22" fmla="*/ 51 w 78"/>
                <a:gd name="T23" fmla="*/ 31 h 75"/>
                <a:gd name="T24" fmla="*/ 45 w 78"/>
                <a:gd name="T25" fmla="*/ 37 h 75"/>
                <a:gd name="T26" fmla="*/ 26 w 78"/>
                <a:gd name="T27" fmla="*/ 51 h 75"/>
                <a:gd name="T28" fmla="*/ 27 w 78"/>
                <a:gd name="T29" fmla="*/ 54 h 75"/>
                <a:gd name="T30" fmla="*/ 47 w 78"/>
                <a:gd name="T31" fmla="*/ 39 h 75"/>
                <a:gd name="T32" fmla="*/ 54 w 78"/>
                <a:gd name="T33" fmla="*/ 22 h 75"/>
                <a:gd name="T34" fmla="*/ 37 w 78"/>
                <a:gd name="T35" fmla="*/ 24 h 75"/>
                <a:gd name="T36" fmla="*/ 14 w 78"/>
                <a:gd name="T37" fmla="*/ 46 h 75"/>
                <a:gd name="T38" fmla="*/ 7 w 78"/>
                <a:gd name="T39" fmla="*/ 66 h 75"/>
                <a:gd name="T40" fmla="*/ 32 w 78"/>
                <a:gd name="T41" fmla="*/ 61 h 75"/>
                <a:gd name="T42" fmla="*/ 63 w 78"/>
                <a:gd name="T43" fmla="*/ 34 h 75"/>
                <a:gd name="T44" fmla="*/ 76 w 78"/>
                <a:gd name="T45" fmla="*/ 9 h 75"/>
                <a:gd name="T46" fmla="*/ 56 w 78"/>
                <a:gd name="T47" fmla="*/ 1 h 75"/>
                <a:gd name="T48" fmla="*/ 41 w 78"/>
                <a:gd name="T49" fmla="*/ 10 h 75"/>
                <a:gd name="T50" fmla="*/ 23 w 78"/>
                <a:gd name="T51" fmla="*/ 24 h 75"/>
                <a:gd name="T52" fmla="*/ 25 w 78"/>
                <a:gd name="T53" fmla="*/ 2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" h="75">
                  <a:moveTo>
                    <a:pt x="25" y="26"/>
                  </a:moveTo>
                  <a:cubicBezTo>
                    <a:pt x="35" y="19"/>
                    <a:pt x="45" y="8"/>
                    <a:pt x="57" y="4"/>
                  </a:cubicBezTo>
                  <a:cubicBezTo>
                    <a:pt x="62" y="3"/>
                    <a:pt x="68" y="3"/>
                    <a:pt x="72" y="6"/>
                  </a:cubicBezTo>
                  <a:cubicBezTo>
                    <a:pt x="77" y="11"/>
                    <a:pt x="72" y="19"/>
                    <a:pt x="69" y="23"/>
                  </a:cubicBezTo>
                  <a:cubicBezTo>
                    <a:pt x="62" y="33"/>
                    <a:pt x="53" y="40"/>
                    <a:pt x="44" y="47"/>
                  </a:cubicBezTo>
                  <a:cubicBezTo>
                    <a:pt x="40" y="51"/>
                    <a:pt x="35" y="55"/>
                    <a:pt x="30" y="59"/>
                  </a:cubicBezTo>
                  <a:cubicBezTo>
                    <a:pt x="25" y="63"/>
                    <a:pt x="19" y="68"/>
                    <a:pt x="12" y="67"/>
                  </a:cubicBezTo>
                  <a:cubicBezTo>
                    <a:pt x="3" y="65"/>
                    <a:pt x="10" y="56"/>
                    <a:pt x="13" y="52"/>
                  </a:cubicBezTo>
                  <a:cubicBezTo>
                    <a:pt x="17" y="47"/>
                    <a:pt x="21" y="43"/>
                    <a:pt x="25" y="38"/>
                  </a:cubicBezTo>
                  <a:cubicBezTo>
                    <a:pt x="31" y="32"/>
                    <a:pt x="37" y="27"/>
                    <a:pt x="44" y="23"/>
                  </a:cubicBezTo>
                  <a:cubicBezTo>
                    <a:pt x="45" y="22"/>
                    <a:pt x="46" y="21"/>
                    <a:pt x="48" y="21"/>
                  </a:cubicBezTo>
                  <a:cubicBezTo>
                    <a:pt x="54" y="20"/>
                    <a:pt x="53" y="29"/>
                    <a:pt x="51" y="31"/>
                  </a:cubicBezTo>
                  <a:cubicBezTo>
                    <a:pt x="49" y="33"/>
                    <a:pt x="47" y="35"/>
                    <a:pt x="45" y="37"/>
                  </a:cubicBezTo>
                  <a:cubicBezTo>
                    <a:pt x="39" y="42"/>
                    <a:pt x="33" y="48"/>
                    <a:pt x="26" y="51"/>
                  </a:cubicBezTo>
                  <a:cubicBezTo>
                    <a:pt x="24" y="52"/>
                    <a:pt x="26" y="55"/>
                    <a:pt x="27" y="54"/>
                  </a:cubicBezTo>
                  <a:cubicBezTo>
                    <a:pt x="34" y="50"/>
                    <a:pt x="41" y="44"/>
                    <a:pt x="47" y="39"/>
                  </a:cubicBezTo>
                  <a:cubicBezTo>
                    <a:pt x="51" y="35"/>
                    <a:pt x="58" y="29"/>
                    <a:pt x="54" y="22"/>
                  </a:cubicBezTo>
                  <a:cubicBezTo>
                    <a:pt x="50" y="14"/>
                    <a:pt x="42" y="20"/>
                    <a:pt x="37" y="24"/>
                  </a:cubicBezTo>
                  <a:cubicBezTo>
                    <a:pt x="28" y="30"/>
                    <a:pt x="21" y="38"/>
                    <a:pt x="14" y="46"/>
                  </a:cubicBezTo>
                  <a:cubicBezTo>
                    <a:pt x="11" y="51"/>
                    <a:pt x="0" y="60"/>
                    <a:pt x="7" y="66"/>
                  </a:cubicBezTo>
                  <a:cubicBezTo>
                    <a:pt x="15" y="75"/>
                    <a:pt x="25" y="67"/>
                    <a:pt x="32" y="61"/>
                  </a:cubicBezTo>
                  <a:cubicBezTo>
                    <a:pt x="43" y="53"/>
                    <a:pt x="53" y="44"/>
                    <a:pt x="63" y="34"/>
                  </a:cubicBezTo>
                  <a:cubicBezTo>
                    <a:pt x="70" y="28"/>
                    <a:pt x="78" y="19"/>
                    <a:pt x="76" y="9"/>
                  </a:cubicBezTo>
                  <a:cubicBezTo>
                    <a:pt x="75" y="0"/>
                    <a:pt x="63" y="0"/>
                    <a:pt x="56" y="1"/>
                  </a:cubicBezTo>
                  <a:cubicBezTo>
                    <a:pt x="51" y="2"/>
                    <a:pt x="46" y="6"/>
                    <a:pt x="41" y="10"/>
                  </a:cubicBezTo>
                  <a:cubicBezTo>
                    <a:pt x="35" y="14"/>
                    <a:pt x="29" y="19"/>
                    <a:pt x="23" y="24"/>
                  </a:cubicBezTo>
                  <a:cubicBezTo>
                    <a:pt x="21" y="25"/>
                    <a:pt x="23" y="27"/>
                    <a:pt x="25" y="26"/>
                  </a:cubicBezTo>
                  <a:close/>
                </a:path>
              </a:pathLst>
            </a:custGeom>
            <a:blipFill dpi="0" rotWithShape="1">
              <a:blip r:embed="rId7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10" name="Freeform 104"/>
            <p:cNvSpPr/>
            <p:nvPr/>
          </p:nvSpPr>
          <p:spPr bwMode="auto">
            <a:xfrm>
              <a:off x="2829011" y="491386"/>
              <a:ext cx="225425" cy="219075"/>
            </a:xfrm>
            <a:custGeom>
              <a:avLst/>
              <a:gdLst>
                <a:gd name="T0" fmla="*/ 25 w 78"/>
                <a:gd name="T1" fmla="*/ 27 h 75"/>
                <a:gd name="T2" fmla="*/ 57 w 78"/>
                <a:gd name="T3" fmla="*/ 5 h 75"/>
                <a:gd name="T4" fmla="*/ 72 w 78"/>
                <a:gd name="T5" fmla="*/ 7 h 75"/>
                <a:gd name="T6" fmla="*/ 69 w 78"/>
                <a:gd name="T7" fmla="*/ 24 h 75"/>
                <a:gd name="T8" fmla="*/ 44 w 78"/>
                <a:gd name="T9" fmla="*/ 48 h 75"/>
                <a:gd name="T10" fmla="*/ 30 w 78"/>
                <a:gd name="T11" fmla="*/ 60 h 75"/>
                <a:gd name="T12" fmla="*/ 12 w 78"/>
                <a:gd name="T13" fmla="*/ 67 h 75"/>
                <a:gd name="T14" fmla="*/ 13 w 78"/>
                <a:gd name="T15" fmla="*/ 53 h 75"/>
                <a:gd name="T16" fmla="*/ 25 w 78"/>
                <a:gd name="T17" fmla="*/ 39 h 75"/>
                <a:gd name="T18" fmla="*/ 44 w 78"/>
                <a:gd name="T19" fmla="*/ 24 h 75"/>
                <a:gd name="T20" fmla="*/ 48 w 78"/>
                <a:gd name="T21" fmla="*/ 22 h 75"/>
                <a:gd name="T22" fmla="*/ 51 w 78"/>
                <a:gd name="T23" fmla="*/ 32 h 75"/>
                <a:gd name="T24" fmla="*/ 45 w 78"/>
                <a:gd name="T25" fmla="*/ 38 h 75"/>
                <a:gd name="T26" fmla="*/ 26 w 78"/>
                <a:gd name="T27" fmla="*/ 52 h 75"/>
                <a:gd name="T28" fmla="*/ 27 w 78"/>
                <a:gd name="T29" fmla="*/ 55 h 75"/>
                <a:gd name="T30" fmla="*/ 47 w 78"/>
                <a:gd name="T31" fmla="*/ 40 h 75"/>
                <a:gd name="T32" fmla="*/ 54 w 78"/>
                <a:gd name="T33" fmla="*/ 23 h 75"/>
                <a:gd name="T34" fmla="*/ 37 w 78"/>
                <a:gd name="T35" fmla="*/ 25 h 75"/>
                <a:gd name="T36" fmla="*/ 14 w 78"/>
                <a:gd name="T37" fmla="*/ 47 h 75"/>
                <a:gd name="T38" fmla="*/ 7 w 78"/>
                <a:gd name="T39" fmla="*/ 67 h 75"/>
                <a:gd name="T40" fmla="*/ 32 w 78"/>
                <a:gd name="T41" fmla="*/ 62 h 75"/>
                <a:gd name="T42" fmla="*/ 63 w 78"/>
                <a:gd name="T43" fmla="*/ 35 h 75"/>
                <a:gd name="T44" fmla="*/ 76 w 78"/>
                <a:gd name="T45" fmla="*/ 10 h 75"/>
                <a:gd name="T46" fmla="*/ 56 w 78"/>
                <a:gd name="T47" fmla="*/ 2 h 75"/>
                <a:gd name="T48" fmla="*/ 41 w 78"/>
                <a:gd name="T49" fmla="*/ 10 h 75"/>
                <a:gd name="T50" fmla="*/ 23 w 78"/>
                <a:gd name="T51" fmla="*/ 25 h 75"/>
                <a:gd name="T52" fmla="*/ 25 w 78"/>
                <a:gd name="T53" fmla="*/ 2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" h="75">
                  <a:moveTo>
                    <a:pt x="25" y="27"/>
                  </a:moveTo>
                  <a:cubicBezTo>
                    <a:pt x="35" y="19"/>
                    <a:pt x="45" y="8"/>
                    <a:pt x="57" y="5"/>
                  </a:cubicBezTo>
                  <a:cubicBezTo>
                    <a:pt x="62" y="3"/>
                    <a:pt x="68" y="3"/>
                    <a:pt x="72" y="7"/>
                  </a:cubicBezTo>
                  <a:cubicBezTo>
                    <a:pt x="77" y="12"/>
                    <a:pt x="72" y="20"/>
                    <a:pt x="69" y="24"/>
                  </a:cubicBezTo>
                  <a:cubicBezTo>
                    <a:pt x="62" y="33"/>
                    <a:pt x="53" y="41"/>
                    <a:pt x="44" y="48"/>
                  </a:cubicBezTo>
                  <a:cubicBezTo>
                    <a:pt x="40" y="52"/>
                    <a:pt x="35" y="56"/>
                    <a:pt x="30" y="60"/>
                  </a:cubicBezTo>
                  <a:cubicBezTo>
                    <a:pt x="25" y="64"/>
                    <a:pt x="19" y="69"/>
                    <a:pt x="12" y="67"/>
                  </a:cubicBezTo>
                  <a:cubicBezTo>
                    <a:pt x="3" y="65"/>
                    <a:pt x="10" y="56"/>
                    <a:pt x="13" y="53"/>
                  </a:cubicBezTo>
                  <a:cubicBezTo>
                    <a:pt x="17" y="48"/>
                    <a:pt x="21" y="44"/>
                    <a:pt x="25" y="39"/>
                  </a:cubicBezTo>
                  <a:cubicBezTo>
                    <a:pt x="30" y="33"/>
                    <a:pt x="37" y="28"/>
                    <a:pt x="44" y="24"/>
                  </a:cubicBezTo>
                  <a:cubicBezTo>
                    <a:pt x="45" y="23"/>
                    <a:pt x="46" y="22"/>
                    <a:pt x="48" y="22"/>
                  </a:cubicBezTo>
                  <a:cubicBezTo>
                    <a:pt x="54" y="20"/>
                    <a:pt x="53" y="29"/>
                    <a:pt x="51" y="32"/>
                  </a:cubicBezTo>
                  <a:cubicBezTo>
                    <a:pt x="49" y="34"/>
                    <a:pt x="47" y="36"/>
                    <a:pt x="45" y="38"/>
                  </a:cubicBezTo>
                  <a:cubicBezTo>
                    <a:pt x="39" y="43"/>
                    <a:pt x="33" y="48"/>
                    <a:pt x="26" y="52"/>
                  </a:cubicBezTo>
                  <a:cubicBezTo>
                    <a:pt x="24" y="53"/>
                    <a:pt x="26" y="56"/>
                    <a:pt x="27" y="55"/>
                  </a:cubicBezTo>
                  <a:cubicBezTo>
                    <a:pt x="34" y="51"/>
                    <a:pt x="41" y="45"/>
                    <a:pt x="47" y="40"/>
                  </a:cubicBezTo>
                  <a:cubicBezTo>
                    <a:pt x="51" y="36"/>
                    <a:pt x="58" y="30"/>
                    <a:pt x="54" y="23"/>
                  </a:cubicBezTo>
                  <a:cubicBezTo>
                    <a:pt x="50" y="15"/>
                    <a:pt x="42" y="21"/>
                    <a:pt x="37" y="25"/>
                  </a:cubicBezTo>
                  <a:cubicBezTo>
                    <a:pt x="28" y="31"/>
                    <a:pt x="21" y="39"/>
                    <a:pt x="14" y="47"/>
                  </a:cubicBezTo>
                  <a:cubicBezTo>
                    <a:pt x="11" y="51"/>
                    <a:pt x="0" y="61"/>
                    <a:pt x="7" y="67"/>
                  </a:cubicBezTo>
                  <a:cubicBezTo>
                    <a:pt x="15" y="75"/>
                    <a:pt x="25" y="67"/>
                    <a:pt x="32" y="62"/>
                  </a:cubicBezTo>
                  <a:cubicBezTo>
                    <a:pt x="43" y="54"/>
                    <a:pt x="53" y="45"/>
                    <a:pt x="63" y="35"/>
                  </a:cubicBezTo>
                  <a:cubicBezTo>
                    <a:pt x="70" y="28"/>
                    <a:pt x="78" y="20"/>
                    <a:pt x="76" y="10"/>
                  </a:cubicBezTo>
                  <a:cubicBezTo>
                    <a:pt x="75" y="1"/>
                    <a:pt x="63" y="0"/>
                    <a:pt x="56" y="2"/>
                  </a:cubicBezTo>
                  <a:cubicBezTo>
                    <a:pt x="51" y="3"/>
                    <a:pt x="46" y="7"/>
                    <a:pt x="41" y="10"/>
                  </a:cubicBezTo>
                  <a:cubicBezTo>
                    <a:pt x="35" y="15"/>
                    <a:pt x="29" y="20"/>
                    <a:pt x="23" y="25"/>
                  </a:cubicBezTo>
                  <a:cubicBezTo>
                    <a:pt x="21" y="26"/>
                    <a:pt x="23" y="28"/>
                    <a:pt x="25" y="27"/>
                  </a:cubicBezTo>
                  <a:close/>
                </a:path>
              </a:pathLst>
            </a:custGeom>
            <a:blipFill dpi="0" rotWithShape="1">
              <a:blip r:embed="rId7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11" name="Freeform 105"/>
            <p:cNvSpPr/>
            <p:nvPr/>
          </p:nvSpPr>
          <p:spPr bwMode="auto">
            <a:xfrm>
              <a:off x="7608974" y="-1329476"/>
              <a:ext cx="227013" cy="219075"/>
            </a:xfrm>
            <a:custGeom>
              <a:avLst/>
              <a:gdLst>
                <a:gd name="T0" fmla="*/ 25 w 78"/>
                <a:gd name="T1" fmla="*/ 26 h 75"/>
                <a:gd name="T2" fmla="*/ 57 w 78"/>
                <a:gd name="T3" fmla="*/ 4 h 75"/>
                <a:gd name="T4" fmla="*/ 72 w 78"/>
                <a:gd name="T5" fmla="*/ 7 h 75"/>
                <a:gd name="T6" fmla="*/ 69 w 78"/>
                <a:gd name="T7" fmla="*/ 24 h 75"/>
                <a:gd name="T8" fmla="*/ 44 w 78"/>
                <a:gd name="T9" fmla="*/ 48 h 75"/>
                <a:gd name="T10" fmla="*/ 30 w 78"/>
                <a:gd name="T11" fmla="*/ 59 h 75"/>
                <a:gd name="T12" fmla="*/ 12 w 78"/>
                <a:gd name="T13" fmla="*/ 67 h 75"/>
                <a:gd name="T14" fmla="*/ 13 w 78"/>
                <a:gd name="T15" fmla="*/ 52 h 75"/>
                <a:gd name="T16" fmla="*/ 25 w 78"/>
                <a:gd name="T17" fmla="*/ 39 h 75"/>
                <a:gd name="T18" fmla="*/ 44 w 78"/>
                <a:gd name="T19" fmla="*/ 23 h 75"/>
                <a:gd name="T20" fmla="*/ 48 w 78"/>
                <a:gd name="T21" fmla="*/ 21 h 75"/>
                <a:gd name="T22" fmla="*/ 50 w 78"/>
                <a:gd name="T23" fmla="*/ 31 h 75"/>
                <a:gd name="T24" fmla="*/ 45 w 78"/>
                <a:gd name="T25" fmla="*/ 37 h 75"/>
                <a:gd name="T26" fmla="*/ 26 w 78"/>
                <a:gd name="T27" fmla="*/ 52 h 75"/>
                <a:gd name="T28" fmla="*/ 27 w 78"/>
                <a:gd name="T29" fmla="*/ 54 h 75"/>
                <a:gd name="T30" fmla="*/ 47 w 78"/>
                <a:gd name="T31" fmla="*/ 39 h 75"/>
                <a:gd name="T32" fmla="*/ 54 w 78"/>
                <a:gd name="T33" fmla="*/ 22 h 75"/>
                <a:gd name="T34" fmla="*/ 37 w 78"/>
                <a:gd name="T35" fmla="*/ 24 h 75"/>
                <a:gd name="T36" fmla="*/ 14 w 78"/>
                <a:gd name="T37" fmla="*/ 46 h 75"/>
                <a:gd name="T38" fmla="*/ 7 w 78"/>
                <a:gd name="T39" fmla="*/ 67 h 75"/>
                <a:gd name="T40" fmla="*/ 32 w 78"/>
                <a:gd name="T41" fmla="*/ 61 h 75"/>
                <a:gd name="T42" fmla="*/ 63 w 78"/>
                <a:gd name="T43" fmla="*/ 35 h 75"/>
                <a:gd name="T44" fmla="*/ 76 w 78"/>
                <a:gd name="T45" fmla="*/ 9 h 75"/>
                <a:gd name="T46" fmla="*/ 56 w 78"/>
                <a:gd name="T47" fmla="*/ 1 h 75"/>
                <a:gd name="T48" fmla="*/ 41 w 78"/>
                <a:gd name="T49" fmla="*/ 10 h 75"/>
                <a:gd name="T50" fmla="*/ 23 w 78"/>
                <a:gd name="T51" fmla="*/ 24 h 75"/>
                <a:gd name="T52" fmla="*/ 25 w 78"/>
                <a:gd name="T53" fmla="*/ 2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" h="75">
                  <a:moveTo>
                    <a:pt x="25" y="26"/>
                  </a:moveTo>
                  <a:cubicBezTo>
                    <a:pt x="35" y="19"/>
                    <a:pt x="45" y="8"/>
                    <a:pt x="57" y="4"/>
                  </a:cubicBezTo>
                  <a:cubicBezTo>
                    <a:pt x="62" y="3"/>
                    <a:pt x="68" y="3"/>
                    <a:pt x="72" y="7"/>
                  </a:cubicBezTo>
                  <a:cubicBezTo>
                    <a:pt x="77" y="11"/>
                    <a:pt x="72" y="19"/>
                    <a:pt x="69" y="24"/>
                  </a:cubicBezTo>
                  <a:cubicBezTo>
                    <a:pt x="62" y="33"/>
                    <a:pt x="53" y="40"/>
                    <a:pt x="44" y="48"/>
                  </a:cubicBezTo>
                  <a:cubicBezTo>
                    <a:pt x="40" y="52"/>
                    <a:pt x="35" y="56"/>
                    <a:pt x="30" y="59"/>
                  </a:cubicBezTo>
                  <a:cubicBezTo>
                    <a:pt x="25" y="63"/>
                    <a:pt x="19" y="68"/>
                    <a:pt x="12" y="67"/>
                  </a:cubicBezTo>
                  <a:cubicBezTo>
                    <a:pt x="3" y="65"/>
                    <a:pt x="10" y="56"/>
                    <a:pt x="13" y="52"/>
                  </a:cubicBezTo>
                  <a:cubicBezTo>
                    <a:pt x="17" y="48"/>
                    <a:pt x="21" y="43"/>
                    <a:pt x="25" y="39"/>
                  </a:cubicBezTo>
                  <a:cubicBezTo>
                    <a:pt x="30" y="33"/>
                    <a:pt x="36" y="27"/>
                    <a:pt x="44" y="23"/>
                  </a:cubicBezTo>
                  <a:cubicBezTo>
                    <a:pt x="45" y="22"/>
                    <a:pt x="46" y="22"/>
                    <a:pt x="48" y="21"/>
                  </a:cubicBezTo>
                  <a:cubicBezTo>
                    <a:pt x="53" y="20"/>
                    <a:pt x="52" y="29"/>
                    <a:pt x="50" y="31"/>
                  </a:cubicBezTo>
                  <a:cubicBezTo>
                    <a:pt x="49" y="33"/>
                    <a:pt x="47" y="35"/>
                    <a:pt x="45" y="37"/>
                  </a:cubicBezTo>
                  <a:cubicBezTo>
                    <a:pt x="39" y="42"/>
                    <a:pt x="33" y="48"/>
                    <a:pt x="26" y="52"/>
                  </a:cubicBezTo>
                  <a:cubicBezTo>
                    <a:pt x="24" y="52"/>
                    <a:pt x="26" y="55"/>
                    <a:pt x="27" y="54"/>
                  </a:cubicBezTo>
                  <a:cubicBezTo>
                    <a:pt x="34" y="50"/>
                    <a:pt x="41" y="44"/>
                    <a:pt x="47" y="39"/>
                  </a:cubicBezTo>
                  <a:cubicBezTo>
                    <a:pt x="51" y="35"/>
                    <a:pt x="58" y="29"/>
                    <a:pt x="54" y="22"/>
                  </a:cubicBezTo>
                  <a:cubicBezTo>
                    <a:pt x="50" y="14"/>
                    <a:pt x="42" y="20"/>
                    <a:pt x="37" y="24"/>
                  </a:cubicBezTo>
                  <a:cubicBezTo>
                    <a:pt x="28" y="30"/>
                    <a:pt x="21" y="38"/>
                    <a:pt x="14" y="46"/>
                  </a:cubicBezTo>
                  <a:cubicBezTo>
                    <a:pt x="10" y="51"/>
                    <a:pt x="0" y="60"/>
                    <a:pt x="7" y="67"/>
                  </a:cubicBezTo>
                  <a:cubicBezTo>
                    <a:pt x="15" y="75"/>
                    <a:pt x="25" y="67"/>
                    <a:pt x="32" y="61"/>
                  </a:cubicBezTo>
                  <a:cubicBezTo>
                    <a:pt x="43" y="53"/>
                    <a:pt x="53" y="44"/>
                    <a:pt x="63" y="35"/>
                  </a:cubicBezTo>
                  <a:cubicBezTo>
                    <a:pt x="70" y="28"/>
                    <a:pt x="78" y="20"/>
                    <a:pt x="76" y="9"/>
                  </a:cubicBezTo>
                  <a:cubicBezTo>
                    <a:pt x="75" y="0"/>
                    <a:pt x="63" y="0"/>
                    <a:pt x="56" y="1"/>
                  </a:cubicBezTo>
                  <a:cubicBezTo>
                    <a:pt x="51" y="3"/>
                    <a:pt x="46" y="6"/>
                    <a:pt x="41" y="10"/>
                  </a:cubicBezTo>
                  <a:cubicBezTo>
                    <a:pt x="35" y="14"/>
                    <a:pt x="29" y="20"/>
                    <a:pt x="23" y="24"/>
                  </a:cubicBezTo>
                  <a:cubicBezTo>
                    <a:pt x="21" y="25"/>
                    <a:pt x="23" y="28"/>
                    <a:pt x="25" y="26"/>
                  </a:cubicBezTo>
                  <a:close/>
                </a:path>
              </a:pathLst>
            </a:custGeom>
            <a:blipFill dpi="0" rotWithShape="1">
              <a:blip r:embed="rId7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12" name="Freeform 106"/>
            <p:cNvSpPr>
              <a:spLocks noEditPoints="1"/>
            </p:cNvSpPr>
            <p:nvPr/>
          </p:nvSpPr>
          <p:spPr bwMode="auto">
            <a:xfrm>
              <a:off x="4783224" y="-288076"/>
              <a:ext cx="620713" cy="422275"/>
            </a:xfrm>
            <a:custGeom>
              <a:avLst/>
              <a:gdLst>
                <a:gd name="T0" fmla="*/ 33 w 214"/>
                <a:gd name="T1" fmla="*/ 86 h 145"/>
                <a:gd name="T2" fmla="*/ 0 w 214"/>
                <a:gd name="T3" fmla="*/ 108 h 145"/>
                <a:gd name="T4" fmla="*/ 21 w 214"/>
                <a:gd name="T5" fmla="*/ 144 h 145"/>
                <a:gd name="T6" fmla="*/ 164 w 214"/>
                <a:gd name="T7" fmla="*/ 66 h 145"/>
                <a:gd name="T8" fmla="*/ 213 w 214"/>
                <a:gd name="T9" fmla="*/ 37 h 145"/>
                <a:gd name="T10" fmla="*/ 189 w 214"/>
                <a:gd name="T11" fmla="*/ 1 h 145"/>
                <a:gd name="T12" fmla="*/ 191 w 214"/>
                <a:gd name="T13" fmla="*/ 24 h 145"/>
                <a:gd name="T14" fmla="*/ 190 w 214"/>
                <a:gd name="T15" fmla="*/ 3 h 145"/>
                <a:gd name="T16" fmla="*/ 115 w 214"/>
                <a:gd name="T17" fmla="*/ 88 h 145"/>
                <a:gd name="T18" fmla="*/ 21 w 214"/>
                <a:gd name="T19" fmla="*/ 141 h 145"/>
                <a:gd name="T20" fmla="*/ 7 w 214"/>
                <a:gd name="T21" fmla="*/ 106 h 145"/>
                <a:gd name="T22" fmla="*/ 10 w 214"/>
                <a:gd name="T23" fmla="*/ 104 h 145"/>
                <a:gd name="T24" fmla="*/ 14 w 214"/>
                <a:gd name="T25" fmla="*/ 101 h 145"/>
                <a:gd name="T26" fmla="*/ 26 w 214"/>
                <a:gd name="T27" fmla="*/ 116 h 145"/>
                <a:gd name="T28" fmla="*/ 21 w 214"/>
                <a:gd name="T29" fmla="*/ 96 h 145"/>
                <a:gd name="T30" fmla="*/ 24 w 214"/>
                <a:gd name="T31" fmla="*/ 95 h 145"/>
                <a:gd name="T32" fmla="*/ 39 w 214"/>
                <a:gd name="T33" fmla="*/ 109 h 145"/>
                <a:gd name="T34" fmla="*/ 42 w 214"/>
                <a:gd name="T35" fmla="*/ 85 h 145"/>
                <a:gd name="T36" fmla="*/ 54 w 214"/>
                <a:gd name="T37" fmla="*/ 101 h 145"/>
                <a:gd name="T38" fmla="*/ 50 w 214"/>
                <a:gd name="T39" fmla="*/ 80 h 145"/>
                <a:gd name="T40" fmla="*/ 60 w 214"/>
                <a:gd name="T41" fmla="*/ 92 h 145"/>
                <a:gd name="T42" fmla="*/ 56 w 214"/>
                <a:gd name="T43" fmla="*/ 77 h 145"/>
                <a:gd name="T44" fmla="*/ 69 w 214"/>
                <a:gd name="T45" fmla="*/ 93 h 145"/>
                <a:gd name="T46" fmla="*/ 66 w 214"/>
                <a:gd name="T47" fmla="*/ 72 h 145"/>
                <a:gd name="T48" fmla="*/ 68 w 214"/>
                <a:gd name="T49" fmla="*/ 70 h 145"/>
                <a:gd name="T50" fmla="*/ 76 w 214"/>
                <a:gd name="T51" fmla="*/ 78 h 145"/>
                <a:gd name="T52" fmla="*/ 79 w 214"/>
                <a:gd name="T53" fmla="*/ 76 h 145"/>
                <a:gd name="T54" fmla="*/ 79 w 214"/>
                <a:gd name="T55" fmla="*/ 64 h 145"/>
                <a:gd name="T56" fmla="*/ 82 w 214"/>
                <a:gd name="T57" fmla="*/ 63 h 145"/>
                <a:gd name="T58" fmla="*/ 95 w 214"/>
                <a:gd name="T59" fmla="*/ 78 h 145"/>
                <a:gd name="T60" fmla="*/ 89 w 214"/>
                <a:gd name="T61" fmla="*/ 59 h 145"/>
                <a:gd name="T62" fmla="*/ 104 w 214"/>
                <a:gd name="T63" fmla="*/ 70 h 145"/>
                <a:gd name="T64" fmla="*/ 99 w 214"/>
                <a:gd name="T65" fmla="*/ 53 h 145"/>
                <a:gd name="T66" fmla="*/ 114 w 214"/>
                <a:gd name="T67" fmla="*/ 70 h 145"/>
                <a:gd name="T68" fmla="*/ 107 w 214"/>
                <a:gd name="T69" fmla="*/ 49 h 145"/>
                <a:gd name="T70" fmla="*/ 120 w 214"/>
                <a:gd name="T71" fmla="*/ 62 h 145"/>
                <a:gd name="T72" fmla="*/ 114 w 214"/>
                <a:gd name="T73" fmla="*/ 45 h 145"/>
                <a:gd name="T74" fmla="*/ 129 w 214"/>
                <a:gd name="T75" fmla="*/ 59 h 145"/>
                <a:gd name="T76" fmla="*/ 123 w 214"/>
                <a:gd name="T77" fmla="*/ 40 h 145"/>
                <a:gd name="T78" fmla="*/ 135 w 214"/>
                <a:gd name="T79" fmla="*/ 54 h 145"/>
                <a:gd name="T80" fmla="*/ 130 w 214"/>
                <a:gd name="T81" fmla="*/ 37 h 145"/>
                <a:gd name="T82" fmla="*/ 144 w 214"/>
                <a:gd name="T83" fmla="*/ 49 h 145"/>
                <a:gd name="T84" fmla="*/ 138 w 214"/>
                <a:gd name="T85" fmla="*/ 32 h 145"/>
                <a:gd name="T86" fmla="*/ 154 w 214"/>
                <a:gd name="T87" fmla="*/ 48 h 145"/>
                <a:gd name="T88" fmla="*/ 154 w 214"/>
                <a:gd name="T89" fmla="*/ 24 h 145"/>
                <a:gd name="T90" fmla="*/ 156 w 214"/>
                <a:gd name="T91" fmla="*/ 23 h 145"/>
                <a:gd name="T92" fmla="*/ 171 w 214"/>
                <a:gd name="T93" fmla="*/ 34 h 145"/>
                <a:gd name="T94" fmla="*/ 172 w 214"/>
                <a:gd name="T95" fmla="*/ 14 h 145"/>
                <a:gd name="T96" fmla="*/ 174 w 214"/>
                <a:gd name="T97" fmla="*/ 1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4" h="145">
                  <a:moveTo>
                    <a:pt x="150" y="23"/>
                  </a:moveTo>
                  <a:cubicBezTo>
                    <a:pt x="135" y="31"/>
                    <a:pt x="121" y="38"/>
                    <a:pt x="107" y="46"/>
                  </a:cubicBezTo>
                  <a:cubicBezTo>
                    <a:pt x="82" y="59"/>
                    <a:pt x="58" y="73"/>
                    <a:pt x="33" y="86"/>
                  </a:cubicBezTo>
                  <a:cubicBezTo>
                    <a:pt x="26" y="91"/>
                    <a:pt x="19" y="95"/>
                    <a:pt x="11" y="99"/>
                  </a:cubicBezTo>
                  <a:cubicBezTo>
                    <a:pt x="8" y="101"/>
                    <a:pt x="5" y="103"/>
                    <a:pt x="2" y="105"/>
                  </a:cubicBezTo>
                  <a:cubicBezTo>
                    <a:pt x="1" y="105"/>
                    <a:pt x="0" y="106"/>
                    <a:pt x="0" y="108"/>
                  </a:cubicBezTo>
                  <a:cubicBezTo>
                    <a:pt x="7" y="119"/>
                    <a:pt x="12" y="131"/>
                    <a:pt x="18" y="143"/>
                  </a:cubicBezTo>
                  <a:cubicBezTo>
                    <a:pt x="18" y="143"/>
                    <a:pt x="19" y="143"/>
                    <a:pt x="19" y="143"/>
                  </a:cubicBezTo>
                  <a:cubicBezTo>
                    <a:pt x="19" y="144"/>
                    <a:pt x="20" y="145"/>
                    <a:pt x="21" y="144"/>
                  </a:cubicBezTo>
                  <a:cubicBezTo>
                    <a:pt x="37" y="136"/>
                    <a:pt x="53" y="127"/>
                    <a:pt x="68" y="118"/>
                  </a:cubicBezTo>
                  <a:cubicBezTo>
                    <a:pt x="84" y="109"/>
                    <a:pt x="99" y="100"/>
                    <a:pt x="115" y="91"/>
                  </a:cubicBezTo>
                  <a:cubicBezTo>
                    <a:pt x="131" y="83"/>
                    <a:pt x="148" y="75"/>
                    <a:pt x="164" y="66"/>
                  </a:cubicBezTo>
                  <a:cubicBezTo>
                    <a:pt x="180" y="57"/>
                    <a:pt x="196" y="48"/>
                    <a:pt x="213" y="39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4" y="38"/>
                    <a:pt x="214" y="37"/>
                    <a:pt x="213" y="37"/>
                  </a:cubicBezTo>
                  <a:cubicBezTo>
                    <a:pt x="206" y="25"/>
                    <a:pt x="199" y="13"/>
                    <a:pt x="192" y="1"/>
                  </a:cubicBezTo>
                  <a:cubicBezTo>
                    <a:pt x="192" y="0"/>
                    <a:pt x="191" y="0"/>
                    <a:pt x="191" y="1"/>
                  </a:cubicBezTo>
                  <a:cubicBezTo>
                    <a:pt x="190" y="0"/>
                    <a:pt x="190" y="0"/>
                    <a:pt x="189" y="1"/>
                  </a:cubicBezTo>
                  <a:cubicBezTo>
                    <a:pt x="177" y="9"/>
                    <a:pt x="163" y="16"/>
                    <a:pt x="150" y="23"/>
                  </a:cubicBezTo>
                  <a:close/>
                  <a:moveTo>
                    <a:pt x="181" y="9"/>
                  </a:moveTo>
                  <a:cubicBezTo>
                    <a:pt x="184" y="14"/>
                    <a:pt x="186" y="20"/>
                    <a:pt x="191" y="24"/>
                  </a:cubicBezTo>
                  <a:cubicBezTo>
                    <a:pt x="192" y="26"/>
                    <a:pt x="194" y="24"/>
                    <a:pt x="193" y="22"/>
                  </a:cubicBezTo>
                  <a:cubicBezTo>
                    <a:pt x="189" y="18"/>
                    <a:pt x="186" y="13"/>
                    <a:pt x="183" y="8"/>
                  </a:cubicBezTo>
                  <a:cubicBezTo>
                    <a:pt x="186" y="6"/>
                    <a:pt x="188" y="5"/>
                    <a:pt x="190" y="3"/>
                  </a:cubicBezTo>
                  <a:cubicBezTo>
                    <a:pt x="197" y="15"/>
                    <a:pt x="203" y="26"/>
                    <a:pt x="210" y="37"/>
                  </a:cubicBezTo>
                  <a:cubicBezTo>
                    <a:pt x="195" y="45"/>
                    <a:pt x="179" y="54"/>
                    <a:pt x="164" y="63"/>
                  </a:cubicBezTo>
                  <a:cubicBezTo>
                    <a:pt x="148" y="72"/>
                    <a:pt x="132" y="80"/>
                    <a:pt x="115" y="88"/>
                  </a:cubicBezTo>
                  <a:cubicBezTo>
                    <a:pt x="99" y="96"/>
                    <a:pt x="84" y="106"/>
                    <a:pt x="69" y="115"/>
                  </a:cubicBezTo>
                  <a:cubicBezTo>
                    <a:pt x="53" y="124"/>
                    <a:pt x="37" y="132"/>
                    <a:pt x="21" y="141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15" y="130"/>
                    <a:pt x="10" y="119"/>
                    <a:pt x="4" y="108"/>
                  </a:cubicBezTo>
                  <a:cubicBezTo>
                    <a:pt x="5" y="107"/>
                    <a:pt x="6" y="106"/>
                    <a:pt x="7" y="105"/>
                  </a:cubicBezTo>
                  <a:cubicBezTo>
                    <a:pt x="7" y="105"/>
                    <a:pt x="7" y="105"/>
                    <a:pt x="7" y="106"/>
                  </a:cubicBezTo>
                  <a:cubicBezTo>
                    <a:pt x="10" y="110"/>
                    <a:pt x="11" y="114"/>
                    <a:pt x="14" y="118"/>
                  </a:cubicBezTo>
                  <a:cubicBezTo>
                    <a:pt x="15" y="120"/>
                    <a:pt x="17" y="118"/>
                    <a:pt x="16" y="116"/>
                  </a:cubicBezTo>
                  <a:cubicBezTo>
                    <a:pt x="13" y="113"/>
                    <a:pt x="12" y="108"/>
                    <a:pt x="10" y="104"/>
                  </a:cubicBezTo>
                  <a:cubicBezTo>
                    <a:pt x="10" y="104"/>
                    <a:pt x="9" y="104"/>
                    <a:pt x="9" y="104"/>
                  </a:cubicBezTo>
                  <a:cubicBezTo>
                    <a:pt x="10" y="103"/>
                    <a:pt x="11" y="103"/>
                    <a:pt x="11" y="103"/>
                  </a:cubicBezTo>
                  <a:cubicBezTo>
                    <a:pt x="12" y="102"/>
                    <a:pt x="13" y="102"/>
                    <a:pt x="14" y="101"/>
                  </a:cubicBezTo>
                  <a:cubicBezTo>
                    <a:pt x="14" y="101"/>
                    <a:pt x="14" y="102"/>
                    <a:pt x="14" y="102"/>
                  </a:cubicBezTo>
                  <a:cubicBezTo>
                    <a:pt x="17" y="107"/>
                    <a:pt x="20" y="113"/>
                    <a:pt x="24" y="118"/>
                  </a:cubicBezTo>
                  <a:cubicBezTo>
                    <a:pt x="25" y="119"/>
                    <a:pt x="27" y="117"/>
                    <a:pt x="26" y="116"/>
                  </a:cubicBezTo>
                  <a:cubicBezTo>
                    <a:pt x="22" y="111"/>
                    <a:pt x="19" y="106"/>
                    <a:pt x="16" y="100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8" y="99"/>
                    <a:pt x="20" y="98"/>
                    <a:pt x="21" y="96"/>
                  </a:cubicBezTo>
                  <a:cubicBezTo>
                    <a:pt x="23" y="101"/>
                    <a:pt x="25" y="107"/>
                    <a:pt x="28" y="111"/>
                  </a:cubicBezTo>
                  <a:cubicBezTo>
                    <a:pt x="30" y="112"/>
                    <a:pt x="32" y="110"/>
                    <a:pt x="30" y="109"/>
                  </a:cubicBezTo>
                  <a:cubicBezTo>
                    <a:pt x="27" y="105"/>
                    <a:pt x="26" y="100"/>
                    <a:pt x="24" y="95"/>
                  </a:cubicBezTo>
                  <a:cubicBezTo>
                    <a:pt x="25" y="94"/>
                    <a:pt x="27" y="93"/>
                    <a:pt x="28" y="93"/>
                  </a:cubicBezTo>
                  <a:cubicBezTo>
                    <a:pt x="29" y="92"/>
                    <a:pt x="29" y="92"/>
                    <a:pt x="30" y="92"/>
                  </a:cubicBezTo>
                  <a:cubicBezTo>
                    <a:pt x="31" y="98"/>
                    <a:pt x="36" y="103"/>
                    <a:pt x="39" y="109"/>
                  </a:cubicBezTo>
                  <a:cubicBezTo>
                    <a:pt x="40" y="111"/>
                    <a:pt x="42" y="109"/>
                    <a:pt x="41" y="108"/>
                  </a:cubicBezTo>
                  <a:cubicBezTo>
                    <a:pt x="38" y="102"/>
                    <a:pt x="34" y="97"/>
                    <a:pt x="32" y="90"/>
                  </a:cubicBezTo>
                  <a:cubicBezTo>
                    <a:pt x="36" y="88"/>
                    <a:pt x="39" y="87"/>
                    <a:pt x="42" y="85"/>
                  </a:cubicBezTo>
                  <a:cubicBezTo>
                    <a:pt x="42" y="85"/>
                    <a:pt x="42" y="85"/>
                    <a:pt x="42" y="86"/>
                  </a:cubicBezTo>
                  <a:cubicBezTo>
                    <a:pt x="45" y="91"/>
                    <a:pt x="49" y="97"/>
                    <a:pt x="51" y="102"/>
                  </a:cubicBezTo>
                  <a:cubicBezTo>
                    <a:pt x="52" y="104"/>
                    <a:pt x="55" y="103"/>
                    <a:pt x="54" y="101"/>
                  </a:cubicBezTo>
                  <a:cubicBezTo>
                    <a:pt x="51" y="95"/>
                    <a:pt x="48" y="90"/>
                    <a:pt x="45" y="84"/>
                  </a:cubicBezTo>
                  <a:cubicBezTo>
                    <a:pt x="44" y="84"/>
                    <a:pt x="44" y="84"/>
                    <a:pt x="44" y="84"/>
                  </a:cubicBezTo>
                  <a:cubicBezTo>
                    <a:pt x="46" y="83"/>
                    <a:pt x="48" y="81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3" y="85"/>
                    <a:pt x="54" y="90"/>
                    <a:pt x="58" y="94"/>
                  </a:cubicBezTo>
                  <a:cubicBezTo>
                    <a:pt x="59" y="95"/>
                    <a:pt x="61" y="93"/>
                    <a:pt x="60" y="92"/>
                  </a:cubicBezTo>
                  <a:cubicBezTo>
                    <a:pt x="57" y="88"/>
                    <a:pt x="55" y="83"/>
                    <a:pt x="53" y="79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4" y="78"/>
                    <a:pt x="55" y="78"/>
                    <a:pt x="56" y="77"/>
                  </a:cubicBezTo>
                  <a:cubicBezTo>
                    <a:pt x="56" y="77"/>
                    <a:pt x="56" y="77"/>
                    <a:pt x="56" y="78"/>
                  </a:cubicBezTo>
                  <a:cubicBezTo>
                    <a:pt x="60" y="84"/>
                    <a:pt x="63" y="90"/>
                    <a:pt x="67" y="95"/>
                  </a:cubicBezTo>
                  <a:cubicBezTo>
                    <a:pt x="68" y="97"/>
                    <a:pt x="70" y="95"/>
                    <a:pt x="69" y="93"/>
                  </a:cubicBezTo>
                  <a:cubicBezTo>
                    <a:pt x="65" y="88"/>
                    <a:pt x="62" y="82"/>
                    <a:pt x="59" y="76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61" y="74"/>
                    <a:pt x="63" y="73"/>
                    <a:pt x="66" y="72"/>
                  </a:cubicBezTo>
                  <a:cubicBezTo>
                    <a:pt x="68" y="77"/>
                    <a:pt x="70" y="83"/>
                    <a:pt x="74" y="88"/>
                  </a:cubicBezTo>
                  <a:cubicBezTo>
                    <a:pt x="75" y="89"/>
                    <a:pt x="77" y="87"/>
                    <a:pt x="76" y="86"/>
                  </a:cubicBezTo>
                  <a:cubicBezTo>
                    <a:pt x="72" y="81"/>
                    <a:pt x="71" y="75"/>
                    <a:pt x="68" y="70"/>
                  </a:cubicBezTo>
                  <a:cubicBezTo>
                    <a:pt x="69" y="70"/>
                    <a:pt x="70" y="69"/>
                    <a:pt x="71" y="69"/>
                  </a:cubicBezTo>
                  <a:cubicBezTo>
                    <a:pt x="71" y="69"/>
                    <a:pt x="71" y="69"/>
                    <a:pt x="71" y="70"/>
                  </a:cubicBezTo>
                  <a:cubicBezTo>
                    <a:pt x="74" y="72"/>
                    <a:pt x="75" y="75"/>
                    <a:pt x="76" y="78"/>
                  </a:cubicBezTo>
                  <a:cubicBezTo>
                    <a:pt x="78" y="81"/>
                    <a:pt x="80" y="84"/>
                    <a:pt x="82" y="87"/>
                  </a:cubicBezTo>
                  <a:cubicBezTo>
                    <a:pt x="83" y="89"/>
                    <a:pt x="86" y="87"/>
                    <a:pt x="85" y="86"/>
                  </a:cubicBezTo>
                  <a:cubicBezTo>
                    <a:pt x="83" y="83"/>
                    <a:pt x="81" y="79"/>
                    <a:pt x="79" y="76"/>
                  </a:cubicBezTo>
                  <a:cubicBezTo>
                    <a:pt x="77" y="73"/>
                    <a:pt x="76" y="70"/>
                    <a:pt x="74" y="68"/>
                  </a:cubicBezTo>
                  <a:cubicBezTo>
                    <a:pt x="74" y="68"/>
                    <a:pt x="73" y="68"/>
                    <a:pt x="73" y="68"/>
                  </a:cubicBezTo>
                  <a:cubicBezTo>
                    <a:pt x="75" y="67"/>
                    <a:pt x="77" y="65"/>
                    <a:pt x="79" y="64"/>
                  </a:cubicBezTo>
                  <a:cubicBezTo>
                    <a:pt x="82" y="69"/>
                    <a:pt x="84" y="74"/>
                    <a:pt x="86" y="79"/>
                  </a:cubicBezTo>
                  <a:cubicBezTo>
                    <a:pt x="87" y="80"/>
                    <a:pt x="90" y="79"/>
                    <a:pt x="89" y="77"/>
                  </a:cubicBezTo>
                  <a:cubicBezTo>
                    <a:pt x="86" y="73"/>
                    <a:pt x="84" y="68"/>
                    <a:pt x="82" y="63"/>
                  </a:cubicBezTo>
                  <a:cubicBezTo>
                    <a:pt x="83" y="62"/>
                    <a:pt x="85" y="61"/>
                    <a:pt x="86" y="60"/>
                  </a:cubicBezTo>
                  <a:cubicBezTo>
                    <a:pt x="88" y="63"/>
                    <a:pt x="89" y="66"/>
                    <a:pt x="90" y="69"/>
                  </a:cubicBezTo>
                  <a:cubicBezTo>
                    <a:pt x="91" y="72"/>
                    <a:pt x="93" y="75"/>
                    <a:pt x="95" y="78"/>
                  </a:cubicBezTo>
                  <a:cubicBezTo>
                    <a:pt x="96" y="79"/>
                    <a:pt x="99" y="78"/>
                    <a:pt x="98" y="76"/>
                  </a:cubicBezTo>
                  <a:cubicBezTo>
                    <a:pt x="96" y="74"/>
                    <a:pt x="94" y="71"/>
                    <a:pt x="93" y="69"/>
                  </a:cubicBezTo>
                  <a:cubicBezTo>
                    <a:pt x="91" y="66"/>
                    <a:pt x="91" y="62"/>
                    <a:pt x="89" y="59"/>
                  </a:cubicBezTo>
                  <a:cubicBezTo>
                    <a:pt x="92" y="57"/>
                    <a:pt x="95" y="56"/>
                    <a:pt x="98" y="54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00" y="60"/>
                    <a:pt x="102" y="65"/>
                    <a:pt x="104" y="70"/>
                  </a:cubicBezTo>
                  <a:cubicBezTo>
                    <a:pt x="104" y="72"/>
                    <a:pt x="107" y="72"/>
                    <a:pt x="107" y="70"/>
                  </a:cubicBezTo>
                  <a:cubicBezTo>
                    <a:pt x="105" y="64"/>
                    <a:pt x="103" y="59"/>
                    <a:pt x="100" y="54"/>
                  </a:cubicBezTo>
                  <a:cubicBezTo>
                    <a:pt x="100" y="54"/>
                    <a:pt x="100" y="53"/>
                    <a:pt x="99" y="53"/>
                  </a:cubicBezTo>
                  <a:cubicBezTo>
                    <a:pt x="101" y="52"/>
                    <a:pt x="103" y="51"/>
                    <a:pt x="105" y="50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8" y="57"/>
                    <a:pt x="111" y="63"/>
                    <a:pt x="114" y="70"/>
                  </a:cubicBezTo>
                  <a:cubicBezTo>
                    <a:pt x="115" y="72"/>
                    <a:pt x="117" y="70"/>
                    <a:pt x="117" y="68"/>
                  </a:cubicBezTo>
                  <a:cubicBezTo>
                    <a:pt x="114" y="62"/>
                    <a:pt x="111" y="56"/>
                    <a:pt x="107" y="50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8" y="48"/>
                    <a:pt x="110" y="48"/>
                    <a:pt x="111" y="47"/>
                  </a:cubicBezTo>
                  <a:cubicBezTo>
                    <a:pt x="111" y="47"/>
                    <a:pt x="111" y="47"/>
                    <a:pt x="111" y="47"/>
                  </a:cubicBezTo>
                  <a:cubicBezTo>
                    <a:pt x="114" y="52"/>
                    <a:pt x="116" y="58"/>
                    <a:pt x="120" y="62"/>
                  </a:cubicBezTo>
                  <a:cubicBezTo>
                    <a:pt x="121" y="63"/>
                    <a:pt x="124" y="61"/>
                    <a:pt x="122" y="60"/>
                  </a:cubicBezTo>
                  <a:cubicBezTo>
                    <a:pt x="118" y="56"/>
                    <a:pt x="117" y="50"/>
                    <a:pt x="114" y="46"/>
                  </a:cubicBezTo>
                  <a:cubicBezTo>
                    <a:pt x="114" y="46"/>
                    <a:pt x="114" y="46"/>
                    <a:pt x="114" y="45"/>
                  </a:cubicBezTo>
                  <a:cubicBezTo>
                    <a:pt x="116" y="44"/>
                    <a:pt x="118" y="43"/>
                    <a:pt x="121" y="42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24" y="48"/>
                    <a:pt x="127" y="53"/>
                    <a:pt x="129" y="59"/>
                  </a:cubicBezTo>
                  <a:cubicBezTo>
                    <a:pt x="129" y="61"/>
                    <a:pt x="132" y="60"/>
                    <a:pt x="131" y="59"/>
                  </a:cubicBezTo>
                  <a:cubicBezTo>
                    <a:pt x="129" y="52"/>
                    <a:pt x="127" y="47"/>
                    <a:pt x="124" y="41"/>
                  </a:cubicBezTo>
                  <a:cubicBezTo>
                    <a:pt x="123" y="41"/>
                    <a:pt x="123" y="41"/>
                    <a:pt x="123" y="40"/>
                  </a:cubicBezTo>
                  <a:cubicBezTo>
                    <a:pt x="125" y="40"/>
                    <a:pt x="126" y="39"/>
                    <a:pt x="127" y="38"/>
                  </a:cubicBezTo>
                  <a:cubicBezTo>
                    <a:pt x="127" y="38"/>
                    <a:pt x="127" y="39"/>
                    <a:pt x="127" y="39"/>
                  </a:cubicBezTo>
                  <a:cubicBezTo>
                    <a:pt x="130" y="44"/>
                    <a:pt x="132" y="49"/>
                    <a:pt x="135" y="54"/>
                  </a:cubicBezTo>
                  <a:cubicBezTo>
                    <a:pt x="136" y="56"/>
                    <a:pt x="138" y="54"/>
                    <a:pt x="138" y="53"/>
                  </a:cubicBezTo>
                  <a:cubicBezTo>
                    <a:pt x="135" y="48"/>
                    <a:pt x="133" y="42"/>
                    <a:pt x="130" y="37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32" y="36"/>
                    <a:pt x="134" y="35"/>
                    <a:pt x="136" y="33"/>
                  </a:cubicBezTo>
                  <a:cubicBezTo>
                    <a:pt x="136" y="34"/>
                    <a:pt x="136" y="34"/>
                    <a:pt x="136" y="34"/>
                  </a:cubicBezTo>
                  <a:cubicBezTo>
                    <a:pt x="138" y="39"/>
                    <a:pt x="141" y="44"/>
                    <a:pt x="144" y="49"/>
                  </a:cubicBezTo>
                  <a:cubicBezTo>
                    <a:pt x="145" y="51"/>
                    <a:pt x="147" y="49"/>
                    <a:pt x="147" y="48"/>
                  </a:cubicBezTo>
                  <a:cubicBezTo>
                    <a:pt x="144" y="43"/>
                    <a:pt x="141" y="38"/>
                    <a:pt x="139" y="33"/>
                  </a:cubicBezTo>
                  <a:cubicBezTo>
                    <a:pt x="139" y="33"/>
                    <a:pt x="139" y="32"/>
                    <a:pt x="138" y="32"/>
                  </a:cubicBezTo>
                  <a:cubicBezTo>
                    <a:pt x="140" y="32"/>
                    <a:pt x="141" y="31"/>
                    <a:pt x="142" y="30"/>
                  </a:cubicBezTo>
                  <a:cubicBezTo>
                    <a:pt x="143" y="30"/>
                    <a:pt x="144" y="29"/>
                    <a:pt x="145" y="29"/>
                  </a:cubicBezTo>
                  <a:cubicBezTo>
                    <a:pt x="148" y="35"/>
                    <a:pt x="150" y="42"/>
                    <a:pt x="154" y="48"/>
                  </a:cubicBezTo>
                  <a:cubicBezTo>
                    <a:pt x="155" y="50"/>
                    <a:pt x="157" y="48"/>
                    <a:pt x="156" y="47"/>
                  </a:cubicBezTo>
                  <a:cubicBezTo>
                    <a:pt x="153" y="41"/>
                    <a:pt x="150" y="34"/>
                    <a:pt x="147" y="28"/>
                  </a:cubicBezTo>
                  <a:cubicBezTo>
                    <a:pt x="149" y="26"/>
                    <a:pt x="151" y="25"/>
                    <a:pt x="154" y="24"/>
                  </a:cubicBezTo>
                  <a:cubicBezTo>
                    <a:pt x="156" y="29"/>
                    <a:pt x="158" y="36"/>
                    <a:pt x="162" y="40"/>
                  </a:cubicBezTo>
                  <a:cubicBezTo>
                    <a:pt x="163" y="41"/>
                    <a:pt x="166" y="39"/>
                    <a:pt x="164" y="38"/>
                  </a:cubicBezTo>
                  <a:cubicBezTo>
                    <a:pt x="160" y="34"/>
                    <a:pt x="159" y="28"/>
                    <a:pt x="156" y="23"/>
                  </a:cubicBezTo>
                  <a:cubicBezTo>
                    <a:pt x="158" y="21"/>
                    <a:pt x="161" y="20"/>
                    <a:pt x="163" y="19"/>
                  </a:cubicBezTo>
                  <a:cubicBezTo>
                    <a:pt x="163" y="19"/>
                    <a:pt x="163" y="19"/>
                    <a:pt x="163" y="19"/>
                  </a:cubicBezTo>
                  <a:cubicBezTo>
                    <a:pt x="167" y="23"/>
                    <a:pt x="169" y="29"/>
                    <a:pt x="171" y="34"/>
                  </a:cubicBezTo>
                  <a:cubicBezTo>
                    <a:pt x="172" y="36"/>
                    <a:pt x="175" y="35"/>
                    <a:pt x="174" y="34"/>
                  </a:cubicBezTo>
                  <a:cubicBezTo>
                    <a:pt x="172" y="28"/>
                    <a:pt x="170" y="22"/>
                    <a:pt x="166" y="17"/>
                  </a:cubicBezTo>
                  <a:cubicBezTo>
                    <a:pt x="168" y="16"/>
                    <a:pt x="170" y="15"/>
                    <a:pt x="172" y="14"/>
                  </a:cubicBezTo>
                  <a:cubicBezTo>
                    <a:pt x="175" y="19"/>
                    <a:pt x="177" y="23"/>
                    <a:pt x="180" y="28"/>
                  </a:cubicBezTo>
                  <a:cubicBezTo>
                    <a:pt x="181" y="30"/>
                    <a:pt x="184" y="28"/>
                    <a:pt x="183" y="27"/>
                  </a:cubicBezTo>
                  <a:cubicBezTo>
                    <a:pt x="180" y="22"/>
                    <a:pt x="177" y="18"/>
                    <a:pt x="174" y="13"/>
                  </a:cubicBezTo>
                  <a:cubicBezTo>
                    <a:pt x="177" y="12"/>
                    <a:pt x="179" y="10"/>
                    <a:pt x="181" y="9"/>
                  </a:cubicBezTo>
                  <a:close/>
                </a:path>
              </a:pathLst>
            </a:custGeom>
            <a:blipFill dpi="0" rotWithShape="1">
              <a:blip r:embed="rId7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13" name="Freeform 107"/>
            <p:cNvSpPr/>
            <p:nvPr/>
          </p:nvSpPr>
          <p:spPr bwMode="auto">
            <a:xfrm>
              <a:off x="4887999" y="-37251"/>
              <a:ext cx="31750" cy="52388"/>
            </a:xfrm>
            <a:custGeom>
              <a:avLst/>
              <a:gdLst>
                <a:gd name="T0" fmla="*/ 1 w 11"/>
                <a:gd name="T1" fmla="*/ 3 h 18"/>
                <a:gd name="T2" fmla="*/ 8 w 11"/>
                <a:gd name="T3" fmla="*/ 17 h 18"/>
                <a:gd name="T4" fmla="*/ 10 w 11"/>
                <a:gd name="T5" fmla="*/ 15 h 18"/>
                <a:gd name="T6" fmla="*/ 3 w 11"/>
                <a:gd name="T7" fmla="*/ 2 h 18"/>
                <a:gd name="T8" fmla="*/ 1 w 11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8">
                  <a:moveTo>
                    <a:pt x="1" y="3"/>
                  </a:moveTo>
                  <a:cubicBezTo>
                    <a:pt x="3" y="8"/>
                    <a:pt x="5" y="12"/>
                    <a:pt x="8" y="17"/>
                  </a:cubicBezTo>
                  <a:cubicBezTo>
                    <a:pt x="9" y="18"/>
                    <a:pt x="11" y="17"/>
                    <a:pt x="10" y="15"/>
                  </a:cubicBezTo>
                  <a:cubicBezTo>
                    <a:pt x="8" y="11"/>
                    <a:pt x="6" y="6"/>
                    <a:pt x="3" y="2"/>
                  </a:cubicBezTo>
                  <a:cubicBezTo>
                    <a:pt x="3" y="0"/>
                    <a:pt x="0" y="2"/>
                    <a:pt x="1" y="3"/>
                  </a:cubicBezTo>
                  <a:close/>
                </a:path>
              </a:pathLst>
            </a:custGeom>
            <a:blipFill dpi="0" rotWithShape="1">
              <a:blip r:embed="rId7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14" name="Freeform 108"/>
            <p:cNvSpPr>
              <a:spLocks noEditPoints="1"/>
            </p:cNvSpPr>
            <p:nvPr/>
          </p:nvSpPr>
          <p:spPr bwMode="auto">
            <a:xfrm>
              <a:off x="1712998" y="-1326301"/>
              <a:ext cx="647700" cy="180975"/>
            </a:xfrm>
            <a:custGeom>
              <a:avLst/>
              <a:gdLst>
                <a:gd name="T0" fmla="*/ 38 w 223"/>
                <a:gd name="T1" fmla="*/ 14 h 62"/>
                <a:gd name="T2" fmla="*/ 0 w 223"/>
                <a:gd name="T3" fmla="*/ 20 h 62"/>
                <a:gd name="T4" fmla="*/ 3 w 223"/>
                <a:gd name="T5" fmla="*/ 62 h 62"/>
                <a:gd name="T6" fmla="*/ 165 w 223"/>
                <a:gd name="T7" fmla="*/ 49 h 62"/>
                <a:gd name="T8" fmla="*/ 223 w 223"/>
                <a:gd name="T9" fmla="*/ 42 h 62"/>
                <a:gd name="T10" fmla="*/ 216 w 223"/>
                <a:gd name="T11" fmla="*/ 0 h 62"/>
                <a:gd name="T12" fmla="*/ 207 w 223"/>
                <a:gd name="T13" fmla="*/ 22 h 62"/>
                <a:gd name="T14" fmla="*/ 215 w 223"/>
                <a:gd name="T15" fmla="*/ 3 h 62"/>
                <a:gd name="T16" fmla="*/ 112 w 223"/>
                <a:gd name="T17" fmla="*/ 49 h 62"/>
                <a:gd name="T18" fmla="*/ 4 w 223"/>
                <a:gd name="T19" fmla="*/ 59 h 62"/>
                <a:gd name="T20" fmla="*/ 6 w 223"/>
                <a:gd name="T21" fmla="*/ 21 h 62"/>
                <a:gd name="T22" fmla="*/ 9 w 223"/>
                <a:gd name="T23" fmla="*/ 20 h 62"/>
                <a:gd name="T24" fmla="*/ 14 w 223"/>
                <a:gd name="T25" fmla="*/ 19 h 62"/>
                <a:gd name="T26" fmla="*/ 19 w 223"/>
                <a:gd name="T27" fmla="*/ 38 h 62"/>
                <a:gd name="T28" fmla="*/ 23 w 223"/>
                <a:gd name="T29" fmla="*/ 18 h 62"/>
                <a:gd name="T30" fmla="*/ 26 w 223"/>
                <a:gd name="T31" fmla="*/ 18 h 62"/>
                <a:gd name="T32" fmla="*/ 34 w 223"/>
                <a:gd name="T33" fmla="*/ 37 h 62"/>
                <a:gd name="T34" fmla="*/ 47 w 223"/>
                <a:gd name="T35" fmla="*/ 16 h 62"/>
                <a:gd name="T36" fmla="*/ 51 w 223"/>
                <a:gd name="T37" fmla="*/ 36 h 62"/>
                <a:gd name="T38" fmla="*/ 56 w 223"/>
                <a:gd name="T39" fmla="*/ 15 h 62"/>
                <a:gd name="T40" fmla="*/ 60 w 223"/>
                <a:gd name="T41" fmla="*/ 30 h 62"/>
                <a:gd name="T42" fmla="*/ 63 w 223"/>
                <a:gd name="T43" fmla="*/ 15 h 62"/>
                <a:gd name="T44" fmla="*/ 68 w 223"/>
                <a:gd name="T45" fmla="*/ 35 h 62"/>
                <a:gd name="T46" fmla="*/ 74 w 223"/>
                <a:gd name="T47" fmla="*/ 14 h 62"/>
                <a:gd name="T48" fmla="*/ 77 w 223"/>
                <a:gd name="T49" fmla="*/ 14 h 62"/>
                <a:gd name="T50" fmla="*/ 81 w 223"/>
                <a:gd name="T51" fmla="*/ 24 h 62"/>
                <a:gd name="T52" fmla="*/ 84 w 223"/>
                <a:gd name="T53" fmla="*/ 23 h 62"/>
                <a:gd name="T54" fmla="*/ 89 w 223"/>
                <a:gd name="T55" fmla="*/ 13 h 62"/>
                <a:gd name="T56" fmla="*/ 92 w 223"/>
                <a:gd name="T57" fmla="*/ 13 h 62"/>
                <a:gd name="T58" fmla="*/ 98 w 223"/>
                <a:gd name="T59" fmla="*/ 32 h 62"/>
                <a:gd name="T60" fmla="*/ 100 w 223"/>
                <a:gd name="T61" fmla="*/ 12 h 62"/>
                <a:gd name="T62" fmla="*/ 109 w 223"/>
                <a:gd name="T63" fmla="*/ 28 h 62"/>
                <a:gd name="T64" fmla="*/ 112 w 223"/>
                <a:gd name="T65" fmla="*/ 11 h 62"/>
                <a:gd name="T66" fmla="*/ 119 w 223"/>
                <a:gd name="T67" fmla="*/ 32 h 62"/>
                <a:gd name="T68" fmla="*/ 121 w 223"/>
                <a:gd name="T69" fmla="*/ 10 h 62"/>
                <a:gd name="T70" fmla="*/ 127 w 223"/>
                <a:gd name="T71" fmla="*/ 27 h 62"/>
                <a:gd name="T72" fmla="*/ 128 w 223"/>
                <a:gd name="T73" fmla="*/ 10 h 62"/>
                <a:gd name="T74" fmla="*/ 136 w 223"/>
                <a:gd name="T75" fmla="*/ 28 h 62"/>
                <a:gd name="T76" fmla="*/ 139 w 223"/>
                <a:gd name="T77" fmla="*/ 9 h 62"/>
                <a:gd name="T78" fmla="*/ 144 w 223"/>
                <a:gd name="T79" fmla="*/ 26 h 62"/>
                <a:gd name="T80" fmla="*/ 146 w 223"/>
                <a:gd name="T81" fmla="*/ 8 h 62"/>
                <a:gd name="T82" fmla="*/ 154 w 223"/>
                <a:gd name="T83" fmla="*/ 25 h 62"/>
                <a:gd name="T84" fmla="*/ 156 w 223"/>
                <a:gd name="T85" fmla="*/ 8 h 62"/>
                <a:gd name="T86" fmla="*/ 164 w 223"/>
                <a:gd name="T87" fmla="*/ 29 h 62"/>
                <a:gd name="T88" fmla="*/ 173 w 223"/>
                <a:gd name="T89" fmla="*/ 7 h 62"/>
                <a:gd name="T90" fmla="*/ 176 w 223"/>
                <a:gd name="T91" fmla="*/ 6 h 62"/>
                <a:gd name="T92" fmla="*/ 185 w 223"/>
                <a:gd name="T93" fmla="*/ 23 h 62"/>
                <a:gd name="T94" fmla="*/ 194 w 223"/>
                <a:gd name="T95" fmla="*/ 5 h 62"/>
                <a:gd name="T96" fmla="*/ 197 w 223"/>
                <a:gd name="T97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3" h="62">
                  <a:moveTo>
                    <a:pt x="170" y="4"/>
                  </a:moveTo>
                  <a:cubicBezTo>
                    <a:pt x="154" y="5"/>
                    <a:pt x="138" y="6"/>
                    <a:pt x="122" y="7"/>
                  </a:cubicBezTo>
                  <a:cubicBezTo>
                    <a:pt x="94" y="10"/>
                    <a:pt x="66" y="11"/>
                    <a:pt x="38" y="14"/>
                  </a:cubicBezTo>
                  <a:cubicBezTo>
                    <a:pt x="30" y="15"/>
                    <a:pt x="21" y="15"/>
                    <a:pt x="13" y="16"/>
                  </a:cubicBezTo>
                  <a:cubicBezTo>
                    <a:pt x="10" y="17"/>
                    <a:pt x="5" y="17"/>
                    <a:pt x="2" y="18"/>
                  </a:cubicBezTo>
                  <a:cubicBezTo>
                    <a:pt x="1" y="18"/>
                    <a:pt x="0" y="18"/>
                    <a:pt x="0" y="20"/>
                  </a:cubicBezTo>
                  <a:cubicBezTo>
                    <a:pt x="1" y="33"/>
                    <a:pt x="0" y="46"/>
                    <a:pt x="1" y="59"/>
                  </a:cubicBezTo>
                  <a:cubicBezTo>
                    <a:pt x="1" y="59"/>
                    <a:pt x="1" y="60"/>
                    <a:pt x="2" y="60"/>
                  </a:cubicBezTo>
                  <a:cubicBezTo>
                    <a:pt x="2" y="61"/>
                    <a:pt x="2" y="62"/>
                    <a:pt x="3" y="62"/>
                  </a:cubicBezTo>
                  <a:cubicBezTo>
                    <a:pt x="21" y="60"/>
                    <a:pt x="39" y="59"/>
                    <a:pt x="57" y="58"/>
                  </a:cubicBezTo>
                  <a:cubicBezTo>
                    <a:pt x="75" y="56"/>
                    <a:pt x="93" y="53"/>
                    <a:pt x="111" y="52"/>
                  </a:cubicBezTo>
                  <a:cubicBezTo>
                    <a:pt x="129" y="51"/>
                    <a:pt x="147" y="51"/>
                    <a:pt x="165" y="49"/>
                  </a:cubicBezTo>
                  <a:cubicBezTo>
                    <a:pt x="184" y="48"/>
                    <a:pt x="203" y="46"/>
                    <a:pt x="221" y="44"/>
                  </a:cubicBezTo>
                  <a:cubicBezTo>
                    <a:pt x="222" y="44"/>
                    <a:pt x="222" y="44"/>
                    <a:pt x="222" y="44"/>
                  </a:cubicBezTo>
                  <a:cubicBezTo>
                    <a:pt x="223" y="44"/>
                    <a:pt x="223" y="43"/>
                    <a:pt x="223" y="42"/>
                  </a:cubicBezTo>
                  <a:cubicBezTo>
                    <a:pt x="221" y="29"/>
                    <a:pt x="219" y="15"/>
                    <a:pt x="218" y="2"/>
                  </a:cubicBezTo>
                  <a:cubicBezTo>
                    <a:pt x="218" y="1"/>
                    <a:pt x="218" y="0"/>
                    <a:pt x="217" y="0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01" y="3"/>
                    <a:pt x="185" y="3"/>
                    <a:pt x="170" y="4"/>
                  </a:cubicBezTo>
                  <a:close/>
                  <a:moveTo>
                    <a:pt x="204" y="4"/>
                  </a:moveTo>
                  <a:cubicBezTo>
                    <a:pt x="205" y="10"/>
                    <a:pt x="205" y="16"/>
                    <a:pt x="207" y="22"/>
                  </a:cubicBezTo>
                  <a:cubicBezTo>
                    <a:pt x="208" y="24"/>
                    <a:pt x="211" y="23"/>
                    <a:pt x="210" y="21"/>
                  </a:cubicBezTo>
                  <a:cubicBezTo>
                    <a:pt x="208" y="16"/>
                    <a:pt x="208" y="10"/>
                    <a:pt x="207" y="4"/>
                  </a:cubicBezTo>
                  <a:cubicBezTo>
                    <a:pt x="210" y="4"/>
                    <a:pt x="213" y="3"/>
                    <a:pt x="215" y="3"/>
                  </a:cubicBezTo>
                  <a:cubicBezTo>
                    <a:pt x="216" y="16"/>
                    <a:pt x="218" y="28"/>
                    <a:pt x="220" y="41"/>
                  </a:cubicBezTo>
                  <a:cubicBezTo>
                    <a:pt x="202" y="43"/>
                    <a:pt x="185" y="45"/>
                    <a:pt x="167" y="46"/>
                  </a:cubicBezTo>
                  <a:cubicBezTo>
                    <a:pt x="149" y="48"/>
                    <a:pt x="131" y="48"/>
                    <a:pt x="112" y="49"/>
                  </a:cubicBezTo>
                  <a:cubicBezTo>
                    <a:pt x="94" y="50"/>
                    <a:pt x="77" y="53"/>
                    <a:pt x="59" y="54"/>
                  </a:cubicBezTo>
                  <a:cubicBezTo>
                    <a:pt x="41" y="56"/>
                    <a:pt x="22" y="57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3" y="46"/>
                    <a:pt x="3" y="34"/>
                    <a:pt x="3" y="21"/>
                  </a:cubicBezTo>
                  <a:cubicBezTo>
                    <a:pt x="4" y="21"/>
                    <a:pt x="5" y="20"/>
                    <a:pt x="6" y="20"/>
                  </a:cubicBezTo>
                  <a:cubicBezTo>
                    <a:pt x="6" y="20"/>
                    <a:pt x="6" y="20"/>
                    <a:pt x="6" y="21"/>
                  </a:cubicBezTo>
                  <a:cubicBezTo>
                    <a:pt x="7" y="25"/>
                    <a:pt x="6" y="30"/>
                    <a:pt x="8" y="35"/>
                  </a:cubicBezTo>
                  <a:cubicBezTo>
                    <a:pt x="8" y="37"/>
                    <a:pt x="11" y="36"/>
                    <a:pt x="10" y="34"/>
                  </a:cubicBezTo>
                  <a:cubicBezTo>
                    <a:pt x="9" y="30"/>
                    <a:pt x="10" y="25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2" y="20"/>
                    <a:pt x="13" y="19"/>
                    <a:pt x="14" y="19"/>
                  </a:cubicBezTo>
                  <a:cubicBezTo>
                    <a:pt x="14" y="19"/>
                    <a:pt x="14" y="20"/>
                    <a:pt x="14" y="20"/>
                  </a:cubicBezTo>
                  <a:cubicBezTo>
                    <a:pt x="15" y="26"/>
                    <a:pt x="15" y="33"/>
                    <a:pt x="17" y="39"/>
                  </a:cubicBezTo>
                  <a:cubicBezTo>
                    <a:pt x="17" y="41"/>
                    <a:pt x="20" y="40"/>
                    <a:pt x="19" y="38"/>
                  </a:cubicBezTo>
                  <a:cubicBezTo>
                    <a:pt x="18" y="32"/>
                    <a:pt x="18" y="26"/>
                    <a:pt x="17" y="2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9" y="19"/>
                    <a:pt x="21" y="19"/>
                    <a:pt x="23" y="18"/>
                  </a:cubicBezTo>
                  <a:cubicBezTo>
                    <a:pt x="23" y="24"/>
                    <a:pt x="22" y="29"/>
                    <a:pt x="24" y="34"/>
                  </a:cubicBezTo>
                  <a:cubicBezTo>
                    <a:pt x="24" y="36"/>
                    <a:pt x="27" y="35"/>
                    <a:pt x="26" y="33"/>
                  </a:cubicBezTo>
                  <a:cubicBezTo>
                    <a:pt x="25" y="28"/>
                    <a:pt x="26" y="23"/>
                    <a:pt x="26" y="18"/>
                  </a:cubicBezTo>
                  <a:cubicBezTo>
                    <a:pt x="28" y="18"/>
                    <a:pt x="29" y="18"/>
                    <a:pt x="31" y="18"/>
                  </a:cubicBezTo>
                  <a:cubicBezTo>
                    <a:pt x="31" y="17"/>
                    <a:pt x="32" y="17"/>
                    <a:pt x="33" y="17"/>
                  </a:cubicBezTo>
                  <a:cubicBezTo>
                    <a:pt x="32" y="24"/>
                    <a:pt x="33" y="30"/>
                    <a:pt x="34" y="37"/>
                  </a:cubicBezTo>
                  <a:cubicBezTo>
                    <a:pt x="34" y="39"/>
                    <a:pt x="37" y="39"/>
                    <a:pt x="37" y="37"/>
                  </a:cubicBezTo>
                  <a:cubicBezTo>
                    <a:pt x="36" y="30"/>
                    <a:pt x="34" y="24"/>
                    <a:pt x="36" y="17"/>
                  </a:cubicBezTo>
                  <a:cubicBezTo>
                    <a:pt x="39" y="17"/>
                    <a:pt x="43" y="16"/>
                    <a:pt x="47" y="16"/>
                  </a:cubicBezTo>
                  <a:cubicBezTo>
                    <a:pt x="47" y="16"/>
                    <a:pt x="46" y="17"/>
                    <a:pt x="47" y="17"/>
                  </a:cubicBezTo>
                  <a:cubicBezTo>
                    <a:pt x="47" y="23"/>
                    <a:pt x="48" y="30"/>
                    <a:pt x="48" y="36"/>
                  </a:cubicBezTo>
                  <a:cubicBezTo>
                    <a:pt x="48" y="38"/>
                    <a:pt x="51" y="38"/>
                    <a:pt x="51" y="36"/>
                  </a:cubicBezTo>
                  <a:cubicBezTo>
                    <a:pt x="51" y="29"/>
                    <a:pt x="50" y="23"/>
                    <a:pt x="49" y="1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1" y="16"/>
                    <a:pt x="54" y="15"/>
                    <a:pt x="56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7" y="21"/>
                    <a:pt x="56" y="26"/>
                    <a:pt x="57" y="31"/>
                  </a:cubicBezTo>
                  <a:cubicBezTo>
                    <a:pt x="58" y="33"/>
                    <a:pt x="60" y="32"/>
                    <a:pt x="60" y="30"/>
                  </a:cubicBezTo>
                  <a:cubicBezTo>
                    <a:pt x="59" y="25"/>
                    <a:pt x="60" y="20"/>
                    <a:pt x="59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0" y="15"/>
                    <a:pt x="62" y="15"/>
                    <a:pt x="63" y="15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3" y="22"/>
                    <a:pt x="64" y="29"/>
                    <a:pt x="65" y="36"/>
                  </a:cubicBezTo>
                  <a:cubicBezTo>
                    <a:pt x="66" y="38"/>
                    <a:pt x="69" y="37"/>
                    <a:pt x="68" y="35"/>
                  </a:cubicBezTo>
                  <a:cubicBezTo>
                    <a:pt x="66" y="28"/>
                    <a:pt x="66" y="22"/>
                    <a:pt x="66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8" y="14"/>
                    <a:pt x="71" y="14"/>
                    <a:pt x="74" y="14"/>
                  </a:cubicBezTo>
                  <a:cubicBezTo>
                    <a:pt x="74" y="20"/>
                    <a:pt x="73" y="26"/>
                    <a:pt x="75" y="32"/>
                  </a:cubicBezTo>
                  <a:cubicBezTo>
                    <a:pt x="75" y="34"/>
                    <a:pt x="78" y="33"/>
                    <a:pt x="78" y="31"/>
                  </a:cubicBezTo>
                  <a:cubicBezTo>
                    <a:pt x="76" y="25"/>
                    <a:pt x="77" y="19"/>
                    <a:pt x="77" y="14"/>
                  </a:cubicBezTo>
                  <a:cubicBezTo>
                    <a:pt x="78" y="14"/>
                    <a:pt x="79" y="13"/>
                    <a:pt x="80" y="13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1" y="17"/>
                    <a:pt x="81" y="21"/>
                    <a:pt x="81" y="24"/>
                  </a:cubicBezTo>
                  <a:cubicBezTo>
                    <a:pt x="81" y="27"/>
                    <a:pt x="82" y="31"/>
                    <a:pt x="82" y="35"/>
                  </a:cubicBezTo>
                  <a:cubicBezTo>
                    <a:pt x="83" y="37"/>
                    <a:pt x="85" y="36"/>
                    <a:pt x="85" y="35"/>
                  </a:cubicBezTo>
                  <a:cubicBezTo>
                    <a:pt x="85" y="31"/>
                    <a:pt x="84" y="27"/>
                    <a:pt x="84" y="23"/>
                  </a:cubicBezTo>
                  <a:cubicBezTo>
                    <a:pt x="84" y="20"/>
                    <a:pt x="84" y="17"/>
                    <a:pt x="83" y="13"/>
                  </a:cubicBezTo>
                  <a:cubicBezTo>
                    <a:pt x="83" y="13"/>
                    <a:pt x="83" y="13"/>
                    <a:pt x="82" y="13"/>
                  </a:cubicBezTo>
                  <a:cubicBezTo>
                    <a:pt x="85" y="13"/>
                    <a:pt x="87" y="13"/>
                    <a:pt x="89" y="13"/>
                  </a:cubicBezTo>
                  <a:cubicBezTo>
                    <a:pt x="89" y="18"/>
                    <a:pt x="89" y="23"/>
                    <a:pt x="90" y="29"/>
                  </a:cubicBezTo>
                  <a:cubicBezTo>
                    <a:pt x="90" y="31"/>
                    <a:pt x="93" y="31"/>
                    <a:pt x="93" y="29"/>
                  </a:cubicBezTo>
                  <a:cubicBezTo>
                    <a:pt x="92" y="23"/>
                    <a:pt x="92" y="18"/>
                    <a:pt x="92" y="13"/>
                  </a:cubicBezTo>
                  <a:cubicBezTo>
                    <a:pt x="94" y="12"/>
                    <a:pt x="95" y="12"/>
                    <a:pt x="97" y="12"/>
                  </a:cubicBezTo>
                  <a:cubicBezTo>
                    <a:pt x="98" y="15"/>
                    <a:pt x="97" y="18"/>
                    <a:pt x="97" y="21"/>
                  </a:cubicBezTo>
                  <a:cubicBezTo>
                    <a:pt x="97" y="25"/>
                    <a:pt x="98" y="28"/>
                    <a:pt x="98" y="32"/>
                  </a:cubicBezTo>
                  <a:cubicBezTo>
                    <a:pt x="98" y="33"/>
                    <a:pt x="101" y="33"/>
                    <a:pt x="101" y="31"/>
                  </a:cubicBezTo>
                  <a:cubicBezTo>
                    <a:pt x="101" y="28"/>
                    <a:pt x="100" y="25"/>
                    <a:pt x="100" y="22"/>
                  </a:cubicBezTo>
                  <a:cubicBezTo>
                    <a:pt x="100" y="19"/>
                    <a:pt x="100" y="15"/>
                    <a:pt x="100" y="12"/>
                  </a:cubicBezTo>
                  <a:cubicBezTo>
                    <a:pt x="103" y="12"/>
                    <a:pt x="107" y="11"/>
                    <a:pt x="110" y="11"/>
                  </a:cubicBezTo>
                  <a:cubicBezTo>
                    <a:pt x="110" y="11"/>
                    <a:pt x="110" y="12"/>
                    <a:pt x="110" y="12"/>
                  </a:cubicBezTo>
                  <a:cubicBezTo>
                    <a:pt x="110" y="18"/>
                    <a:pt x="110" y="23"/>
                    <a:pt x="109" y="28"/>
                  </a:cubicBezTo>
                  <a:cubicBezTo>
                    <a:pt x="109" y="30"/>
                    <a:pt x="112" y="31"/>
                    <a:pt x="112" y="29"/>
                  </a:cubicBezTo>
                  <a:cubicBezTo>
                    <a:pt x="113" y="23"/>
                    <a:pt x="113" y="18"/>
                    <a:pt x="113" y="12"/>
                  </a:cubicBezTo>
                  <a:cubicBezTo>
                    <a:pt x="113" y="12"/>
                    <a:pt x="112" y="11"/>
                    <a:pt x="112" y="11"/>
                  </a:cubicBezTo>
                  <a:cubicBezTo>
                    <a:pt x="114" y="11"/>
                    <a:pt x="116" y="11"/>
                    <a:pt x="118" y="11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18" y="18"/>
                    <a:pt x="119" y="25"/>
                    <a:pt x="119" y="32"/>
                  </a:cubicBezTo>
                  <a:cubicBezTo>
                    <a:pt x="118" y="34"/>
                    <a:pt x="121" y="34"/>
                    <a:pt x="121" y="32"/>
                  </a:cubicBezTo>
                  <a:cubicBezTo>
                    <a:pt x="122" y="25"/>
                    <a:pt x="121" y="18"/>
                    <a:pt x="121" y="11"/>
                  </a:cubicBezTo>
                  <a:cubicBezTo>
                    <a:pt x="121" y="11"/>
                    <a:pt x="121" y="11"/>
                    <a:pt x="121" y="10"/>
                  </a:cubicBezTo>
                  <a:cubicBezTo>
                    <a:pt x="122" y="10"/>
                    <a:pt x="124" y="10"/>
                    <a:pt x="126" y="10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26" y="16"/>
                    <a:pt x="126" y="22"/>
                    <a:pt x="127" y="27"/>
                  </a:cubicBezTo>
                  <a:cubicBezTo>
                    <a:pt x="128" y="29"/>
                    <a:pt x="131" y="28"/>
                    <a:pt x="130" y="26"/>
                  </a:cubicBezTo>
                  <a:cubicBezTo>
                    <a:pt x="128" y="21"/>
                    <a:pt x="129" y="15"/>
                    <a:pt x="129" y="10"/>
                  </a:cubicBezTo>
                  <a:cubicBezTo>
                    <a:pt x="129" y="10"/>
                    <a:pt x="129" y="10"/>
                    <a:pt x="128" y="10"/>
                  </a:cubicBezTo>
                  <a:cubicBezTo>
                    <a:pt x="131" y="10"/>
                    <a:pt x="134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7" y="16"/>
                    <a:pt x="137" y="22"/>
                    <a:pt x="136" y="28"/>
                  </a:cubicBezTo>
                  <a:cubicBezTo>
                    <a:pt x="136" y="30"/>
                    <a:pt x="139" y="31"/>
                    <a:pt x="139" y="29"/>
                  </a:cubicBezTo>
                  <a:cubicBezTo>
                    <a:pt x="140" y="22"/>
                    <a:pt x="140" y="16"/>
                    <a:pt x="139" y="10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41" y="9"/>
                    <a:pt x="142" y="9"/>
                    <a:pt x="144" y="9"/>
                  </a:cubicBezTo>
                  <a:cubicBezTo>
                    <a:pt x="144" y="9"/>
                    <a:pt x="144" y="9"/>
                    <a:pt x="144" y="9"/>
                  </a:cubicBezTo>
                  <a:cubicBezTo>
                    <a:pt x="144" y="15"/>
                    <a:pt x="144" y="21"/>
                    <a:pt x="144" y="26"/>
                  </a:cubicBezTo>
                  <a:cubicBezTo>
                    <a:pt x="144" y="28"/>
                    <a:pt x="147" y="28"/>
                    <a:pt x="147" y="26"/>
                  </a:cubicBezTo>
                  <a:cubicBezTo>
                    <a:pt x="147" y="20"/>
                    <a:pt x="147" y="15"/>
                    <a:pt x="146" y="9"/>
                  </a:cubicBezTo>
                  <a:cubicBezTo>
                    <a:pt x="146" y="9"/>
                    <a:pt x="146" y="9"/>
                    <a:pt x="146" y="8"/>
                  </a:cubicBezTo>
                  <a:cubicBezTo>
                    <a:pt x="149" y="8"/>
                    <a:pt x="151" y="8"/>
                    <a:pt x="154" y="8"/>
                  </a:cubicBezTo>
                  <a:cubicBezTo>
                    <a:pt x="154" y="8"/>
                    <a:pt x="154" y="8"/>
                    <a:pt x="154" y="9"/>
                  </a:cubicBezTo>
                  <a:cubicBezTo>
                    <a:pt x="153" y="14"/>
                    <a:pt x="154" y="20"/>
                    <a:pt x="154" y="25"/>
                  </a:cubicBezTo>
                  <a:cubicBezTo>
                    <a:pt x="155" y="27"/>
                    <a:pt x="158" y="27"/>
                    <a:pt x="157" y="25"/>
                  </a:cubicBezTo>
                  <a:cubicBezTo>
                    <a:pt x="157" y="20"/>
                    <a:pt x="156" y="14"/>
                    <a:pt x="157" y="9"/>
                  </a:cubicBezTo>
                  <a:cubicBezTo>
                    <a:pt x="157" y="9"/>
                    <a:pt x="156" y="8"/>
                    <a:pt x="156" y="8"/>
                  </a:cubicBezTo>
                  <a:cubicBezTo>
                    <a:pt x="158" y="8"/>
                    <a:pt x="159" y="8"/>
                    <a:pt x="161" y="7"/>
                  </a:cubicBezTo>
                  <a:cubicBezTo>
                    <a:pt x="162" y="7"/>
                    <a:pt x="162" y="7"/>
                    <a:pt x="163" y="7"/>
                  </a:cubicBezTo>
                  <a:cubicBezTo>
                    <a:pt x="164" y="14"/>
                    <a:pt x="163" y="21"/>
                    <a:pt x="164" y="29"/>
                  </a:cubicBezTo>
                  <a:cubicBezTo>
                    <a:pt x="164" y="30"/>
                    <a:pt x="167" y="30"/>
                    <a:pt x="167" y="28"/>
                  </a:cubicBezTo>
                  <a:cubicBezTo>
                    <a:pt x="166" y="21"/>
                    <a:pt x="167" y="14"/>
                    <a:pt x="166" y="7"/>
                  </a:cubicBezTo>
                  <a:cubicBezTo>
                    <a:pt x="169" y="7"/>
                    <a:pt x="171" y="7"/>
                    <a:pt x="173" y="7"/>
                  </a:cubicBezTo>
                  <a:cubicBezTo>
                    <a:pt x="174" y="12"/>
                    <a:pt x="172" y="19"/>
                    <a:pt x="175" y="24"/>
                  </a:cubicBezTo>
                  <a:cubicBezTo>
                    <a:pt x="176" y="26"/>
                    <a:pt x="178" y="25"/>
                    <a:pt x="178" y="23"/>
                  </a:cubicBezTo>
                  <a:cubicBezTo>
                    <a:pt x="175" y="18"/>
                    <a:pt x="177" y="12"/>
                    <a:pt x="176" y="6"/>
                  </a:cubicBezTo>
                  <a:cubicBezTo>
                    <a:pt x="179" y="6"/>
                    <a:pt x="182" y="6"/>
                    <a:pt x="185" y="6"/>
                  </a:cubicBezTo>
                  <a:cubicBezTo>
                    <a:pt x="185" y="6"/>
                    <a:pt x="185" y="6"/>
                    <a:pt x="185" y="6"/>
                  </a:cubicBezTo>
                  <a:cubicBezTo>
                    <a:pt x="186" y="12"/>
                    <a:pt x="186" y="17"/>
                    <a:pt x="185" y="23"/>
                  </a:cubicBezTo>
                  <a:cubicBezTo>
                    <a:pt x="185" y="25"/>
                    <a:pt x="188" y="26"/>
                    <a:pt x="188" y="24"/>
                  </a:cubicBezTo>
                  <a:cubicBezTo>
                    <a:pt x="189" y="18"/>
                    <a:pt x="189" y="11"/>
                    <a:pt x="187" y="6"/>
                  </a:cubicBezTo>
                  <a:cubicBezTo>
                    <a:pt x="190" y="5"/>
                    <a:pt x="192" y="5"/>
                    <a:pt x="194" y="5"/>
                  </a:cubicBezTo>
                  <a:cubicBezTo>
                    <a:pt x="195" y="10"/>
                    <a:pt x="195" y="16"/>
                    <a:pt x="196" y="21"/>
                  </a:cubicBezTo>
                  <a:cubicBezTo>
                    <a:pt x="196" y="23"/>
                    <a:pt x="199" y="23"/>
                    <a:pt x="199" y="21"/>
                  </a:cubicBezTo>
                  <a:cubicBezTo>
                    <a:pt x="198" y="16"/>
                    <a:pt x="198" y="10"/>
                    <a:pt x="197" y="5"/>
                  </a:cubicBezTo>
                  <a:cubicBezTo>
                    <a:pt x="200" y="5"/>
                    <a:pt x="202" y="4"/>
                    <a:pt x="204" y="4"/>
                  </a:cubicBezTo>
                  <a:close/>
                </a:path>
              </a:pathLst>
            </a:custGeom>
            <a:blipFill dpi="0" rotWithShape="1">
              <a:blip r:embed="rId7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15" name="Freeform 109"/>
            <p:cNvSpPr/>
            <p:nvPr/>
          </p:nvSpPr>
          <p:spPr bwMode="auto">
            <a:xfrm>
              <a:off x="1828886" y="-1278676"/>
              <a:ext cx="11113" cy="53975"/>
            </a:xfrm>
            <a:custGeom>
              <a:avLst/>
              <a:gdLst>
                <a:gd name="T0" fmla="*/ 0 w 4"/>
                <a:gd name="T1" fmla="*/ 2 h 19"/>
                <a:gd name="T2" fmla="*/ 1 w 4"/>
                <a:gd name="T3" fmla="*/ 17 h 19"/>
                <a:gd name="T4" fmla="*/ 4 w 4"/>
                <a:gd name="T5" fmla="*/ 17 h 19"/>
                <a:gd name="T6" fmla="*/ 3 w 4"/>
                <a:gd name="T7" fmla="*/ 2 h 19"/>
                <a:gd name="T8" fmla="*/ 0 w 4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0" y="2"/>
                  </a:moveTo>
                  <a:cubicBezTo>
                    <a:pt x="1" y="7"/>
                    <a:pt x="1" y="12"/>
                    <a:pt x="1" y="17"/>
                  </a:cubicBezTo>
                  <a:cubicBezTo>
                    <a:pt x="1" y="19"/>
                    <a:pt x="4" y="19"/>
                    <a:pt x="4" y="17"/>
                  </a:cubicBezTo>
                  <a:cubicBezTo>
                    <a:pt x="3" y="12"/>
                    <a:pt x="4" y="7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blipFill dpi="0" rotWithShape="1">
              <a:blip r:embed="rId7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16" name="Freeform 110"/>
            <p:cNvSpPr>
              <a:spLocks noEditPoints="1"/>
            </p:cNvSpPr>
            <p:nvPr/>
          </p:nvSpPr>
          <p:spPr bwMode="auto">
            <a:xfrm>
              <a:off x="2981411" y="739037"/>
              <a:ext cx="647700" cy="296863"/>
            </a:xfrm>
            <a:custGeom>
              <a:avLst/>
              <a:gdLst>
                <a:gd name="T0" fmla="*/ 50 w 223"/>
                <a:gd name="T1" fmla="*/ 10 h 102"/>
                <a:gd name="T2" fmla="*/ 12 w 223"/>
                <a:gd name="T3" fmla="*/ 1 h 102"/>
                <a:gd name="T4" fmla="*/ 1 w 223"/>
                <a:gd name="T5" fmla="*/ 42 h 102"/>
                <a:gd name="T6" fmla="*/ 157 w 223"/>
                <a:gd name="T7" fmla="*/ 88 h 102"/>
                <a:gd name="T8" fmla="*/ 213 w 223"/>
                <a:gd name="T9" fmla="*/ 101 h 102"/>
                <a:gd name="T10" fmla="*/ 221 w 223"/>
                <a:gd name="T11" fmla="*/ 59 h 102"/>
                <a:gd name="T12" fmla="*/ 206 w 223"/>
                <a:gd name="T13" fmla="*/ 77 h 102"/>
                <a:gd name="T14" fmla="*/ 220 w 223"/>
                <a:gd name="T15" fmla="*/ 62 h 102"/>
                <a:gd name="T16" fmla="*/ 107 w 223"/>
                <a:gd name="T17" fmla="*/ 69 h 102"/>
                <a:gd name="T18" fmla="*/ 3 w 223"/>
                <a:gd name="T19" fmla="*/ 40 h 102"/>
                <a:gd name="T20" fmla="*/ 18 w 223"/>
                <a:gd name="T21" fmla="*/ 5 h 102"/>
                <a:gd name="T22" fmla="*/ 21 w 223"/>
                <a:gd name="T23" fmla="*/ 6 h 102"/>
                <a:gd name="T24" fmla="*/ 26 w 223"/>
                <a:gd name="T25" fmla="*/ 6 h 102"/>
                <a:gd name="T26" fmla="*/ 24 w 223"/>
                <a:gd name="T27" fmla="*/ 25 h 102"/>
                <a:gd name="T28" fmla="*/ 35 w 223"/>
                <a:gd name="T29" fmla="*/ 8 h 102"/>
                <a:gd name="T30" fmla="*/ 38 w 223"/>
                <a:gd name="T31" fmla="*/ 9 h 102"/>
                <a:gd name="T32" fmla="*/ 38 w 223"/>
                <a:gd name="T33" fmla="*/ 30 h 102"/>
                <a:gd name="T34" fmla="*/ 58 w 223"/>
                <a:gd name="T35" fmla="*/ 15 h 102"/>
                <a:gd name="T36" fmla="*/ 54 w 223"/>
                <a:gd name="T37" fmla="*/ 34 h 102"/>
                <a:gd name="T38" fmla="*/ 67 w 223"/>
                <a:gd name="T39" fmla="*/ 17 h 102"/>
                <a:gd name="T40" fmla="*/ 65 w 223"/>
                <a:gd name="T41" fmla="*/ 32 h 102"/>
                <a:gd name="T42" fmla="*/ 73 w 223"/>
                <a:gd name="T43" fmla="*/ 19 h 102"/>
                <a:gd name="T44" fmla="*/ 71 w 223"/>
                <a:gd name="T45" fmla="*/ 40 h 102"/>
                <a:gd name="T46" fmla="*/ 84 w 223"/>
                <a:gd name="T47" fmla="*/ 22 h 102"/>
                <a:gd name="T48" fmla="*/ 87 w 223"/>
                <a:gd name="T49" fmla="*/ 23 h 102"/>
                <a:gd name="T50" fmla="*/ 87 w 223"/>
                <a:gd name="T51" fmla="*/ 34 h 102"/>
                <a:gd name="T52" fmla="*/ 90 w 223"/>
                <a:gd name="T53" fmla="*/ 35 h 102"/>
                <a:gd name="T54" fmla="*/ 98 w 223"/>
                <a:gd name="T55" fmla="*/ 26 h 102"/>
                <a:gd name="T56" fmla="*/ 101 w 223"/>
                <a:gd name="T57" fmla="*/ 27 h 102"/>
                <a:gd name="T58" fmla="*/ 100 w 223"/>
                <a:gd name="T59" fmla="*/ 47 h 102"/>
                <a:gd name="T60" fmla="*/ 109 w 223"/>
                <a:gd name="T61" fmla="*/ 29 h 102"/>
                <a:gd name="T62" fmla="*/ 112 w 223"/>
                <a:gd name="T63" fmla="*/ 48 h 102"/>
                <a:gd name="T64" fmla="*/ 120 w 223"/>
                <a:gd name="T65" fmla="*/ 33 h 102"/>
                <a:gd name="T66" fmla="*/ 119 w 223"/>
                <a:gd name="T67" fmla="*/ 55 h 102"/>
                <a:gd name="T68" fmla="*/ 129 w 223"/>
                <a:gd name="T69" fmla="*/ 35 h 102"/>
                <a:gd name="T70" fmla="*/ 129 w 223"/>
                <a:gd name="T71" fmla="*/ 54 h 102"/>
                <a:gd name="T72" fmla="*/ 136 w 223"/>
                <a:gd name="T73" fmla="*/ 38 h 102"/>
                <a:gd name="T74" fmla="*/ 137 w 223"/>
                <a:gd name="T75" fmla="*/ 58 h 102"/>
                <a:gd name="T76" fmla="*/ 146 w 223"/>
                <a:gd name="T77" fmla="*/ 41 h 102"/>
                <a:gd name="T78" fmla="*/ 145 w 223"/>
                <a:gd name="T79" fmla="*/ 58 h 102"/>
                <a:gd name="T80" fmla="*/ 153 w 223"/>
                <a:gd name="T81" fmla="*/ 43 h 102"/>
                <a:gd name="T82" fmla="*/ 155 w 223"/>
                <a:gd name="T83" fmla="*/ 61 h 102"/>
                <a:gd name="T84" fmla="*/ 163 w 223"/>
                <a:gd name="T85" fmla="*/ 45 h 102"/>
                <a:gd name="T86" fmla="*/ 163 w 223"/>
                <a:gd name="T87" fmla="*/ 68 h 102"/>
                <a:gd name="T88" fmla="*/ 179 w 223"/>
                <a:gd name="T89" fmla="*/ 50 h 102"/>
                <a:gd name="T90" fmla="*/ 182 w 223"/>
                <a:gd name="T91" fmla="*/ 51 h 102"/>
                <a:gd name="T92" fmla="*/ 185 w 223"/>
                <a:gd name="T93" fmla="*/ 70 h 102"/>
                <a:gd name="T94" fmla="*/ 199 w 223"/>
                <a:gd name="T95" fmla="*/ 56 h 102"/>
                <a:gd name="T96" fmla="*/ 202 w 223"/>
                <a:gd name="T97" fmla="*/ 5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3" h="102">
                  <a:moveTo>
                    <a:pt x="178" y="47"/>
                  </a:moveTo>
                  <a:cubicBezTo>
                    <a:pt x="162" y="42"/>
                    <a:pt x="147" y="38"/>
                    <a:pt x="131" y="33"/>
                  </a:cubicBezTo>
                  <a:cubicBezTo>
                    <a:pt x="104" y="25"/>
                    <a:pt x="77" y="17"/>
                    <a:pt x="50" y="10"/>
                  </a:cubicBezTo>
                  <a:cubicBezTo>
                    <a:pt x="42" y="7"/>
                    <a:pt x="34" y="5"/>
                    <a:pt x="26" y="3"/>
                  </a:cubicBezTo>
                  <a:cubicBezTo>
                    <a:pt x="22" y="2"/>
                    <a:pt x="18" y="1"/>
                    <a:pt x="15" y="1"/>
                  </a:cubicBezTo>
                  <a:cubicBezTo>
                    <a:pt x="14" y="0"/>
                    <a:pt x="13" y="0"/>
                    <a:pt x="12" y="1"/>
                  </a:cubicBezTo>
                  <a:cubicBezTo>
                    <a:pt x="8" y="14"/>
                    <a:pt x="4" y="26"/>
                    <a:pt x="0" y="39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41"/>
                    <a:pt x="0" y="42"/>
                    <a:pt x="1" y="42"/>
                  </a:cubicBezTo>
                  <a:cubicBezTo>
                    <a:pt x="18" y="47"/>
                    <a:pt x="35" y="52"/>
                    <a:pt x="53" y="57"/>
                  </a:cubicBezTo>
                  <a:cubicBezTo>
                    <a:pt x="70" y="62"/>
                    <a:pt x="88" y="65"/>
                    <a:pt x="105" y="71"/>
                  </a:cubicBezTo>
                  <a:cubicBezTo>
                    <a:pt x="122" y="76"/>
                    <a:pt x="139" y="83"/>
                    <a:pt x="157" y="88"/>
                  </a:cubicBezTo>
                  <a:cubicBezTo>
                    <a:pt x="175" y="93"/>
                    <a:pt x="193" y="97"/>
                    <a:pt x="211" y="102"/>
                  </a:cubicBezTo>
                  <a:cubicBezTo>
                    <a:pt x="212" y="102"/>
                    <a:pt x="212" y="102"/>
                    <a:pt x="212" y="102"/>
                  </a:cubicBezTo>
                  <a:cubicBezTo>
                    <a:pt x="212" y="102"/>
                    <a:pt x="213" y="102"/>
                    <a:pt x="213" y="101"/>
                  </a:cubicBezTo>
                  <a:cubicBezTo>
                    <a:pt x="216" y="88"/>
                    <a:pt x="219" y="75"/>
                    <a:pt x="223" y="61"/>
                  </a:cubicBezTo>
                  <a:cubicBezTo>
                    <a:pt x="223" y="61"/>
                    <a:pt x="223" y="60"/>
                    <a:pt x="222" y="60"/>
                  </a:cubicBezTo>
                  <a:cubicBezTo>
                    <a:pt x="222" y="59"/>
                    <a:pt x="222" y="59"/>
                    <a:pt x="221" y="59"/>
                  </a:cubicBezTo>
                  <a:cubicBezTo>
                    <a:pt x="207" y="56"/>
                    <a:pt x="192" y="51"/>
                    <a:pt x="178" y="47"/>
                  </a:cubicBezTo>
                  <a:close/>
                  <a:moveTo>
                    <a:pt x="209" y="59"/>
                  </a:moveTo>
                  <a:cubicBezTo>
                    <a:pt x="208" y="65"/>
                    <a:pt x="206" y="71"/>
                    <a:pt x="206" y="77"/>
                  </a:cubicBezTo>
                  <a:cubicBezTo>
                    <a:pt x="206" y="79"/>
                    <a:pt x="208" y="79"/>
                    <a:pt x="208" y="77"/>
                  </a:cubicBezTo>
                  <a:cubicBezTo>
                    <a:pt x="208" y="71"/>
                    <a:pt x="211" y="66"/>
                    <a:pt x="212" y="60"/>
                  </a:cubicBezTo>
                  <a:cubicBezTo>
                    <a:pt x="215" y="61"/>
                    <a:pt x="217" y="61"/>
                    <a:pt x="220" y="62"/>
                  </a:cubicBezTo>
                  <a:cubicBezTo>
                    <a:pt x="217" y="74"/>
                    <a:pt x="214" y="87"/>
                    <a:pt x="211" y="99"/>
                  </a:cubicBezTo>
                  <a:cubicBezTo>
                    <a:pt x="194" y="94"/>
                    <a:pt x="176" y="90"/>
                    <a:pt x="159" y="85"/>
                  </a:cubicBezTo>
                  <a:cubicBezTo>
                    <a:pt x="142" y="80"/>
                    <a:pt x="125" y="74"/>
                    <a:pt x="107" y="69"/>
                  </a:cubicBezTo>
                  <a:cubicBezTo>
                    <a:pt x="90" y="63"/>
                    <a:pt x="73" y="59"/>
                    <a:pt x="55" y="55"/>
                  </a:cubicBezTo>
                  <a:cubicBezTo>
                    <a:pt x="38" y="50"/>
                    <a:pt x="20" y="45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6" y="27"/>
                    <a:pt x="11" y="16"/>
                    <a:pt x="14" y="4"/>
                  </a:cubicBezTo>
                  <a:cubicBezTo>
                    <a:pt x="16" y="4"/>
                    <a:pt x="17" y="4"/>
                    <a:pt x="18" y="4"/>
                  </a:cubicBezTo>
                  <a:cubicBezTo>
                    <a:pt x="18" y="4"/>
                    <a:pt x="18" y="5"/>
                    <a:pt x="18" y="5"/>
                  </a:cubicBezTo>
                  <a:cubicBezTo>
                    <a:pt x="17" y="9"/>
                    <a:pt x="15" y="14"/>
                    <a:pt x="14" y="19"/>
                  </a:cubicBezTo>
                  <a:cubicBezTo>
                    <a:pt x="14" y="20"/>
                    <a:pt x="17" y="20"/>
                    <a:pt x="17" y="19"/>
                  </a:cubicBezTo>
                  <a:cubicBezTo>
                    <a:pt x="18" y="14"/>
                    <a:pt x="20" y="10"/>
                    <a:pt x="21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5"/>
                    <a:pt x="23" y="5"/>
                    <a:pt x="23" y="6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6" y="6"/>
                    <a:pt x="26" y="7"/>
                    <a:pt x="26" y="7"/>
                  </a:cubicBezTo>
                  <a:cubicBezTo>
                    <a:pt x="24" y="13"/>
                    <a:pt x="22" y="19"/>
                    <a:pt x="21" y="25"/>
                  </a:cubicBezTo>
                  <a:cubicBezTo>
                    <a:pt x="21" y="27"/>
                    <a:pt x="24" y="27"/>
                    <a:pt x="24" y="25"/>
                  </a:cubicBezTo>
                  <a:cubicBezTo>
                    <a:pt x="25" y="19"/>
                    <a:pt x="27" y="14"/>
                    <a:pt x="28" y="8"/>
                  </a:cubicBezTo>
                  <a:cubicBezTo>
                    <a:pt x="29" y="7"/>
                    <a:pt x="29" y="7"/>
                    <a:pt x="28" y="7"/>
                  </a:cubicBezTo>
                  <a:cubicBezTo>
                    <a:pt x="31" y="7"/>
                    <a:pt x="33" y="8"/>
                    <a:pt x="35" y="8"/>
                  </a:cubicBezTo>
                  <a:cubicBezTo>
                    <a:pt x="33" y="13"/>
                    <a:pt x="30" y="18"/>
                    <a:pt x="29" y="24"/>
                  </a:cubicBezTo>
                  <a:cubicBezTo>
                    <a:pt x="29" y="25"/>
                    <a:pt x="32" y="25"/>
                    <a:pt x="32" y="24"/>
                  </a:cubicBezTo>
                  <a:cubicBezTo>
                    <a:pt x="33" y="18"/>
                    <a:pt x="36" y="14"/>
                    <a:pt x="38" y="9"/>
                  </a:cubicBezTo>
                  <a:cubicBezTo>
                    <a:pt x="39" y="10"/>
                    <a:pt x="41" y="10"/>
                    <a:pt x="42" y="10"/>
                  </a:cubicBezTo>
                  <a:cubicBezTo>
                    <a:pt x="43" y="11"/>
                    <a:pt x="43" y="11"/>
                    <a:pt x="44" y="11"/>
                  </a:cubicBezTo>
                  <a:cubicBezTo>
                    <a:pt x="41" y="17"/>
                    <a:pt x="40" y="23"/>
                    <a:pt x="38" y="30"/>
                  </a:cubicBezTo>
                  <a:cubicBezTo>
                    <a:pt x="38" y="32"/>
                    <a:pt x="41" y="32"/>
                    <a:pt x="41" y="31"/>
                  </a:cubicBezTo>
                  <a:cubicBezTo>
                    <a:pt x="43" y="24"/>
                    <a:pt x="43" y="17"/>
                    <a:pt x="47" y="12"/>
                  </a:cubicBezTo>
                  <a:cubicBezTo>
                    <a:pt x="50" y="13"/>
                    <a:pt x="54" y="14"/>
                    <a:pt x="58" y="15"/>
                  </a:cubicBezTo>
                  <a:cubicBezTo>
                    <a:pt x="57" y="15"/>
                    <a:pt x="57" y="15"/>
                    <a:pt x="57" y="16"/>
                  </a:cubicBezTo>
                  <a:cubicBezTo>
                    <a:pt x="55" y="22"/>
                    <a:pt x="54" y="28"/>
                    <a:pt x="52" y="34"/>
                  </a:cubicBezTo>
                  <a:cubicBezTo>
                    <a:pt x="51" y="35"/>
                    <a:pt x="54" y="36"/>
                    <a:pt x="54" y="34"/>
                  </a:cubicBezTo>
                  <a:cubicBezTo>
                    <a:pt x="57" y="29"/>
                    <a:pt x="58" y="22"/>
                    <a:pt x="60" y="16"/>
                  </a:cubicBezTo>
                  <a:cubicBezTo>
                    <a:pt x="60" y="16"/>
                    <a:pt x="60" y="16"/>
                    <a:pt x="60" y="15"/>
                  </a:cubicBezTo>
                  <a:cubicBezTo>
                    <a:pt x="62" y="16"/>
                    <a:pt x="64" y="17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5" y="22"/>
                    <a:pt x="63" y="27"/>
                    <a:pt x="62" y="32"/>
                  </a:cubicBezTo>
                  <a:cubicBezTo>
                    <a:pt x="62" y="34"/>
                    <a:pt x="65" y="34"/>
                    <a:pt x="65" y="32"/>
                  </a:cubicBezTo>
                  <a:cubicBezTo>
                    <a:pt x="66" y="27"/>
                    <a:pt x="68" y="23"/>
                    <a:pt x="69" y="18"/>
                  </a:cubicBezTo>
                  <a:cubicBezTo>
                    <a:pt x="69" y="18"/>
                    <a:pt x="69" y="18"/>
                    <a:pt x="69" y="18"/>
                  </a:cubicBezTo>
                  <a:cubicBezTo>
                    <a:pt x="71" y="18"/>
                    <a:pt x="72" y="19"/>
                    <a:pt x="73" y="19"/>
                  </a:cubicBezTo>
                  <a:cubicBezTo>
                    <a:pt x="73" y="19"/>
                    <a:pt x="73" y="19"/>
                    <a:pt x="73" y="20"/>
                  </a:cubicBezTo>
                  <a:cubicBezTo>
                    <a:pt x="71" y="26"/>
                    <a:pt x="69" y="33"/>
                    <a:pt x="68" y="40"/>
                  </a:cubicBezTo>
                  <a:cubicBezTo>
                    <a:pt x="68" y="42"/>
                    <a:pt x="71" y="42"/>
                    <a:pt x="71" y="40"/>
                  </a:cubicBezTo>
                  <a:cubicBezTo>
                    <a:pt x="72" y="33"/>
                    <a:pt x="74" y="27"/>
                    <a:pt x="76" y="20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8" y="21"/>
                    <a:pt x="81" y="21"/>
                    <a:pt x="84" y="22"/>
                  </a:cubicBezTo>
                  <a:cubicBezTo>
                    <a:pt x="82" y="28"/>
                    <a:pt x="79" y="33"/>
                    <a:pt x="78" y="39"/>
                  </a:cubicBezTo>
                  <a:cubicBezTo>
                    <a:pt x="78" y="41"/>
                    <a:pt x="81" y="41"/>
                    <a:pt x="81" y="39"/>
                  </a:cubicBezTo>
                  <a:cubicBezTo>
                    <a:pt x="82" y="34"/>
                    <a:pt x="85" y="28"/>
                    <a:pt x="87" y="23"/>
                  </a:cubicBezTo>
                  <a:cubicBezTo>
                    <a:pt x="88" y="23"/>
                    <a:pt x="89" y="24"/>
                    <a:pt x="90" y="24"/>
                  </a:cubicBezTo>
                  <a:cubicBezTo>
                    <a:pt x="89" y="24"/>
                    <a:pt x="89" y="24"/>
                    <a:pt x="89" y="25"/>
                  </a:cubicBezTo>
                  <a:cubicBezTo>
                    <a:pt x="89" y="28"/>
                    <a:pt x="88" y="31"/>
                    <a:pt x="87" y="34"/>
                  </a:cubicBezTo>
                  <a:cubicBezTo>
                    <a:pt x="86" y="37"/>
                    <a:pt x="85" y="41"/>
                    <a:pt x="84" y="45"/>
                  </a:cubicBezTo>
                  <a:cubicBezTo>
                    <a:pt x="84" y="46"/>
                    <a:pt x="87" y="47"/>
                    <a:pt x="87" y="45"/>
                  </a:cubicBezTo>
                  <a:cubicBezTo>
                    <a:pt x="88" y="42"/>
                    <a:pt x="89" y="38"/>
                    <a:pt x="90" y="35"/>
                  </a:cubicBezTo>
                  <a:cubicBezTo>
                    <a:pt x="91" y="31"/>
                    <a:pt x="92" y="28"/>
                    <a:pt x="92" y="25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4" y="25"/>
                    <a:pt x="96" y="26"/>
                    <a:pt x="98" y="26"/>
                  </a:cubicBezTo>
                  <a:cubicBezTo>
                    <a:pt x="97" y="32"/>
                    <a:pt x="95" y="37"/>
                    <a:pt x="93" y="42"/>
                  </a:cubicBezTo>
                  <a:cubicBezTo>
                    <a:pt x="93" y="44"/>
                    <a:pt x="95" y="44"/>
                    <a:pt x="96" y="43"/>
                  </a:cubicBezTo>
                  <a:cubicBezTo>
                    <a:pt x="98" y="37"/>
                    <a:pt x="99" y="32"/>
                    <a:pt x="101" y="27"/>
                  </a:cubicBezTo>
                  <a:cubicBezTo>
                    <a:pt x="103" y="28"/>
                    <a:pt x="104" y="28"/>
                    <a:pt x="106" y="29"/>
                  </a:cubicBezTo>
                  <a:cubicBezTo>
                    <a:pt x="105" y="32"/>
                    <a:pt x="104" y="34"/>
                    <a:pt x="103" y="37"/>
                  </a:cubicBezTo>
                  <a:cubicBezTo>
                    <a:pt x="101" y="40"/>
                    <a:pt x="101" y="44"/>
                    <a:pt x="100" y="47"/>
                  </a:cubicBezTo>
                  <a:cubicBezTo>
                    <a:pt x="100" y="49"/>
                    <a:pt x="102" y="50"/>
                    <a:pt x="103" y="48"/>
                  </a:cubicBezTo>
                  <a:cubicBezTo>
                    <a:pt x="104" y="45"/>
                    <a:pt x="104" y="42"/>
                    <a:pt x="105" y="39"/>
                  </a:cubicBezTo>
                  <a:cubicBezTo>
                    <a:pt x="106" y="36"/>
                    <a:pt x="108" y="33"/>
                    <a:pt x="109" y="29"/>
                  </a:cubicBezTo>
                  <a:cubicBezTo>
                    <a:pt x="112" y="30"/>
                    <a:pt x="115" y="31"/>
                    <a:pt x="119" y="32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16" y="38"/>
                    <a:pt x="114" y="43"/>
                    <a:pt x="112" y="48"/>
                  </a:cubicBezTo>
                  <a:cubicBezTo>
                    <a:pt x="111" y="50"/>
                    <a:pt x="113" y="51"/>
                    <a:pt x="114" y="50"/>
                  </a:cubicBezTo>
                  <a:cubicBezTo>
                    <a:pt x="117" y="45"/>
                    <a:pt x="119" y="40"/>
                    <a:pt x="121" y="34"/>
                  </a:cubicBezTo>
                  <a:cubicBezTo>
                    <a:pt x="121" y="34"/>
                    <a:pt x="121" y="33"/>
                    <a:pt x="120" y="33"/>
                  </a:cubicBezTo>
                  <a:cubicBezTo>
                    <a:pt x="122" y="33"/>
                    <a:pt x="124" y="34"/>
                    <a:pt x="126" y="35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24" y="42"/>
                    <a:pt x="122" y="48"/>
                    <a:pt x="119" y="55"/>
                  </a:cubicBezTo>
                  <a:cubicBezTo>
                    <a:pt x="118" y="57"/>
                    <a:pt x="121" y="57"/>
                    <a:pt x="122" y="56"/>
                  </a:cubicBezTo>
                  <a:cubicBezTo>
                    <a:pt x="125" y="49"/>
                    <a:pt x="127" y="43"/>
                    <a:pt x="129" y="36"/>
                  </a:cubicBezTo>
                  <a:cubicBezTo>
                    <a:pt x="129" y="36"/>
                    <a:pt x="129" y="36"/>
                    <a:pt x="129" y="35"/>
                  </a:cubicBezTo>
                  <a:cubicBezTo>
                    <a:pt x="130" y="36"/>
                    <a:pt x="132" y="36"/>
                    <a:pt x="134" y="37"/>
                  </a:cubicBezTo>
                  <a:cubicBezTo>
                    <a:pt x="134" y="37"/>
                    <a:pt x="134" y="37"/>
                    <a:pt x="133" y="37"/>
                  </a:cubicBezTo>
                  <a:cubicBezTo>
                    <a:pt x="132" y="42"/>
                    <a:pt x="129" y="48"/>
                    <a:pt x="129" y="54"/>
                  </a:cubicBezTo>
                  <a:cubicBezTo>
                    <a:pt x="129" y="55"/>
                    <a:pt x="132" y="56"/>
                    <a:pt x="132" y="54"/>
                  </a:cubicBezTo>
                  <a:cubicBezTo>
                    <a:pt x="132" y="48"/>
                    <a:pt x="135" y="43"/>
                    <a:pt x="136" y="38"/>
                  </a:cubicBezTo>
                  <a:cubicBezTo>
                    <a:pt x="136" y="38"/>
                    <a:pt x="136" y="38"/>
                    <a:pt x="136" y="38"/>
                  </a:cubicBezTo>
                  <a:cubicBezTo>
                    <a:pt x="139" y="38"/>
                    <a:pt x="141" y="39"/>
                    <a:pt x="144" y="40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142" y="46"/>
                    <a:pt x="140" y="52"/>
                    <a:pt x="137" y="58"/>
                  </a:cubicBezTo>
                  <a:cubicBezTo>
                    <a:pt x="136" y="59"/>
                    <a:pt x="139" y="61"/>
                    <a:pt x="140" y="59"/>
                  </a:cubicBezTo>
                  <a:cubicBezTo>
                    <a:pt x="142" y="53"/>
                    <a:pt x="145" y="47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8" y="41"/>
                    <a:pt x="149" y="41"/>
                    <a:pt x="151" y="42"/>
                  </a:cubicBezTo>
                  <a:cubicBezTo>
                    <a:pt x="151" y="42"/>
                    <a:pt x="151" y="42"/>
                    <a:pt x="151" y="42"/>
                  </a:cubicBezTo>
                  <a:cubicBezTo>
                    <a:pt x="149" y="48"/>
                    <a:pt x="147" y="53"/>
                    <a:pt x="145" y="58"/>
                  </a:cubicBezTo>
                  <a:cubicBezTo>
                    <a:pt x="145" y="60"/>
                    <a:pt x="148" y="61"/>
                    <a:pt x="148" y="59"/>
                  </a:cubicBezTo>
                  <a:cubicBezTo>
                    <a:pt x="150" y="54"/>
                    <a:pt x="152" y="49"/>
                    <a:pt x="153" y="43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56" y="43"/>
                    <a:pt x="158" y="44"/>
                    <a:pt x="161" y="45"/>
                  </a:cubicBezTo>
                  <a:cubicBezTo>
                    <a:pt x="161" y="45"/>
                    <a:pt x="160" y="45"/>
                    <a:pt x="160" y="45"/>
                  </a:cubicBezTo>
                  <a:cubicBezTo>
                    <a:pt x="158" y="50"/>
                    <a:pt x="157" y="56"/>
                    <a:pt x="155" y="61"/>
                  </a:cubicBezTo>
                  <a:cubicBezTo>
                    <a:pt x="155" y="63"/>
                    <a:pt x="157" y="64"/>
                    <a:pt x="158" y="62"/>
                  </a:cubicBezTo>
                  <a:cubicBezTo>
                    <a:pt x="159" y="57"/>
                    <a:pt x="161" y="52"/>
                    <a:pt x="163" y="47"/>
                  </a:cubicBezTo>
                  <a:cubicBezTo>
                    <a:pt x="163" y="46"/>
                    <a:pt x="163" y="46"/>
                    <a:pt x="163" y="45"/>
                  </a:cubicBezTo>
                  <a:cubicBezTo>
                    <a:pt x="164" y="46"/>
                    <a:pt x="166" y="46"/>
                    <a:pt x="167" y="47"/>
                  </a:cubicBezTo>
                  <a:cubicBezTo>
                    <a:pt x="168" y="47"/>
                    <a:pt x="169" y="47"/>
                    <a:pt x="170" y="47"/>
                  </a:cubicBezTo>
                  <a:cubicBezTo>
                    <a:pt x="168" y="54"/>
                    <a:pt x="164" y="61"/>
                    <a:pt x="163" y="68"/>
                  </a:cubicBezTo>
                  <a:cubicBezTo>
                    <a:pt x="162" y="69"/>
                    <a:pt x="165" y="70"/>
                    <a:pt x="166" y="68"/>
                  </a:cubicBezTo>
                  <a:cubicBezTo>
                    <a:pt x="167" y="61"/>
                    <a:pt x="170" y="55"/>
                    <a:pt x="173" y="48"/>
                  </a:cubicBezTo>
                  <a:cubicBezTo>
                    <a:pt x="175" y="49"/>
                    <a:pt x="177" y="50"/>
                    <a:pt x="179" y="50"/>
                  </a:cubicBezTo>
                  <a:cubicBezTo>
                    <a:pt x="178" y="56"/>
                    <a:pt x="174" y="61"/>
                    <a:pt x="175" y="67"/>
                  </a:cubicBezTo>
                  <a:cubicBezTo>
                    <a:pt x="175" y="69"/>
                    <a:pt x="178" y="69"/>
                    <a:pt x="177" y="67"/>
                  </a:cubicBezTo>
                  <a:cubicBezTo>
                    <a:pt x="177" y="62"/>
                    <a:pt x="180" y="56"/>
                    <a:pt x="182" y="51"/>
                  </a:cubicBezTo>
                  <a:cubicBezTo>
                    <a:pt x="185" y="52"/>
                    <a:pt x="188" y="53"/>
                    <a:pt x="190" y="54"/>
                  </a:cubicBezTo>
                  <a:cubicBezTo>
                    <a:pt x="190" y="54"/>
                    <a:pt x="190" y="54"/>
                    <a:pt x="190" y="54"/>
                  </a:cubicBezTo>
                  <a:cubicBezTo>
                    <a:pt x="189" y="59"/>
                    <a:pt x="187" y="65"/>
                    <a:pt x="185" y="70"/>
                  </a:cubicBezTo>
                  <a:cubicBezTo>
                    <a:pt x="184" y="72"/>
                    <a:pt x="187" y="73"/>
                    <a:pt x="187" y="72"/>
                  </a:cubicBezTo>
                  <a:cubicBezTo>
                    <a:pt x="190" y="66"/>
                    <a:pt x="192" y="60"/>
                    <a:pt x="193" y="54"/>
                  </a:cubicBezTo>
                  <a:cubicBezTo>
                    <a:pt x="195" y="55"/>
                    <a:pt x="197" y="56"/>
                    <a:pt x="199" y="56"/>
                  </a:cubicBezTo>
                  <a:cubicBezTo>
                    <a:pt x="198" y="61"/>
                    <a:pt x="197" y="67"/>
                    <a:pt x="195" y="72"/>
                  </a:cubicBezTo>
                  <a:cubicBezTo>
                    <a:pt x="195" y="74"/>
                    <a:pt x="198" y="75"/>
                    <a:pt x="198" y="73"/>
                  </a:cubicBezTo>
                  <a:cubicBezTo>
                    <a:pt x="200" y="68"/>
                    <a:pt x="201" y="62"/>
                    <a:pt x="202" y="57"/>
                  </a:cubicBezTo>
                  <a:cubicBezTo>
                    <a:pt x="205" y="58"/>
                    <a:pt x="207" y="58"/>
                    <a:pt x="209" y="59"/>
                  </a:cubicBezTo>
                  <a:close/>
                </a:path>
              </a:pathLst>
            </a:custGeom>
            <a:blipFill dpi="0" rotWithShape="1">
              <a:blip r:embed="rId7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17" name="Freeform 111"/>
            <p:cNvSpPr/>
            <p:nvPr/>
          </p:nvSpPr>
          <p:spPr bwMode="auto">
            <a:xfrm>
              <a:off x="3116348" y="773962"/>
              <a:ext cx="22225" cy="55563"/>
            </a:xfrm>
            <a:custGeom>
              <a:avLst/>
              <a:gdLst>
                <a:gd name="T0" fmla="*/ 5 w 8"/>
                <a:gd name="T1" fmla="*/ 2 h 19"/>
                <a:gd name="T2" fmla="*/ 0 w 8"/>
                <a:gd name="T3" fmla="*/ 17 h 19"/>
                <a:gd name="T4" fmla="*/ 3 w 8"/>
                <a:gd name="T5" fmla="*/ 17 h 19"/>
                <a:gd name="T6" fmla="*/ 8 w 8"/>
                <a:gd name="T7" fmla="*/ 3 h 19"/>
                <a:gd name="T8" fmla="*/ 5 w 8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5" y="2"/>
                  </a:moveTo>
                  <a:cubicBezTo>
                    <a:pt x="3" y="7"/>
                    <a:pt x="2" y="12"/>
                    <a:pt x="0" y="17"/>
                  </a:cubicBezTo>
                  <a:cubicBezTo>
                    <a:pt x="0" y="18"/>
                    <a:pt x="2" y="19"/>
                    <a:pt x="3" y="17"/>
                  </a:cubicBezTo>
                  <a:cubicBezTo>
                    <a:pt x="4" y="13"/>
                    <a:pt x="6" y="8"/>
                    <a:pt x="8" y="3"/>
                  </a:cubicBezTo>
                  <a:cubicBezTo>
                    <a:pt x="8" y="1"/>
                    <a:pt x="5" y="0"/>
                    <a:pt x="5" y="2"/>
                  </a:cubicBezTo>
                  <a:close/>
                </a:path>
              </a:pathLst>
            </a:custGeom>
            <a:blipFill dpi="0" rotWithShape="1">
              <a:blip r:embed="rId7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18" name="Freeform 112"/>
            <p:cNvSpPr>
              <a:spLocks noEditPoints="1"/>
            </p:cNvSpPr>
            <p:nvPr/>
          </p:nvSpPr>
          <p:spPr bwMode="auto">
            <a:xfrm>
              <a:off x="4208548" y="1826474"/>
              <a:ext cx="620713" cy="422275"/>
            </a:xfrm>
            <a:custGeom>
              <a:avLst/>
              <a:gdLst>
                <a:gd name="T0" fmla="*/ 34 w 214"/>
                <a:gd name="T1" fmla="*/ 86 h 145"/>
                <a:gd name="T2" fmla="*/ 1 w 214"/>
                <a:gd name="T3" fmla="*/ 107 h 145"/>
                <a:gd name="T4" fmla="*/ 22 w 214"/>
                <a:gd name="T5" fmla="*/ 144 h 145"/>
                <a:gd name="T6" fmla="*/ 164 w 214"/>
                <a:gd name="T7" fmla="*/ 66 h 145"/>
                <a:gd name="T8" fmla="*/ 214 w 214"/>
                <a:gd name="T9" fmla="*/ 37 h 145"/>
                <a:gd name="T10" fmla="*/ 190 w 214"/>
                <a:gd name="T11" fmla="*/ 1 h 145"/>
                <a:gd name="T12" fmla="*/ 191 w 214"/>
                <a:gd name="T13" fmla="*/ 24 h 145"/>
                <a:gd name="T14" fmla="*/ 191 w 214"/>
                <a:gd name="T15" fmla="*/ 3 h 145"/>
                <a:gd name="T16" fmla="*/ 116 w 214"/>
                <a:gd name="T17" fmla="*/ 88 h 145"/>
                <a:gd name="T18" fmla="*/ 21 w 214"/>
                <a:gd name="T19" fmla="*/ 141 h 145"/>
                <a:gd name="T20" fmla="*/ 8 w 214"/>
                <a:gd name="T21" fmla="*/ 106 h 145"/>
                <a:gd name="T22" fmla="*/ 10 w 214"/>
                <a:gd name="T23" fmla="*/ 104 h 145"/>
                <a:gd name="T24" fmla="*/ 14 w 214"/>
                <a:gd name="T25" fmla="*/ 101 h 145"/>
                <a:gd name="T26" fmla="*/ 26 w 214"/>
                <a:gd name="T27" fmla="*/ 116 h 145"/>
                <a:gd name="T28" fmla="*/ 22 w 214"/>
                <a:gd name="T29" fmla="*/ 96 h 145"/>
                <a:gd name="T30" fmla="*/ 24 w 214"/>
                <a:gd name="T31" fmla="*/ 95 h 145"/>
                <a:gd name="T32" fmla="*/ 39 w 214"/>
                <a:gd name="T33" fmla="*/ 109 h 145"/>
                <a:gd name="T34" fmla="*/ 42 w 214"/>
                <a:gd name="T35" fmla="*/ 85 h 145"/>
                <a:gd name="T36" fmla="*/ 54 w 214"/>
                <a:gd name="T37" fmla="*/ 101 h 145"/>
                <a:gd name="T38" fmla="*/ 51 w 214"/>
                <a:gd name="T39" fmla="*/ 80 h 145"/>
                <a:gd name="T40" fmla="*/ 60 w 214"/>
                <a:gd name="T41" fmla="*/ 92 h 145"/>
                <a:gd name="T42" fmla="*/ 57 w 214"/>
                <a:gd name="T43" fmla="*/ 77 h 145"/>
                <a:gd name="T44" fmla="*/ 70 w 214"/>
                <a:gd name="T45" fmla="*/ 93 h 145"/>
                <a:gd name="T46" fmla="*/ 66 w 214"/>
                <a:gd name="T47" fmla="*/ 72 h 145"/>
                <a:gd name="T48" fmla="*/ 69 w 214"/>
                <a:gd name="T49" fmla="*/ 70 h 145"/>
                <a:gd name="T50" fmla="*/ 77 w 214"/>
                <a:gd name="T51" fmla="*/ 78 h 145"/>
                <a:gd name="T52" fmla="*/ 79 w 214"/>
                <a:gd name="T53" fmla="*/ 76 h 145"/>
                <a:gd name="T54" fmla="*/ 79 w 214"/>
                <a:gd name="T55" fmla="*/ 64 h 145"/>
                <a:gd name="T56" fmla="*/ 82 w 214"/>
                <a:gd name="T57" fmla="*/ 63 h 145"/>
                <a:gd name="T58" fmla="*/ 96 w 214"/>
                <a:gd name="T59" fmla="*/ 78 h 145"/>
                <a:gd name="T60" fmla="*/ 89 w 214"/>
                <a:gd name="T61" fmla="*/ 59 h 145"/>
                <a:gd name="T62" fmla="*/ 104 w 214"/>
                <a:gd name="T63" fmla="*/ 70 h 145"/>
                <a:gd name="T64" fmla="*/ 100 w 214"/>
                <a:gd name="T65" fmla="*/ 53 h 145"/>
                <a:gd name="T66" fmla="*/ 114 w 214"/>
                <a:gd name="T67" fmla="*/ 70 h 145"/>
                <a:gd name="T68" fmla="*/ 107 w 214"/>
                <a:gd name="T69" fmla="*/ 49 h 145"/>
                <a:gd name="T70" fmla="*/ 121 w 214"/>
                <a:gd name="T71" fmla="*/ 62 h 145"/>
                <a:gd name="T72" fmla="*/ 114 w 214"/>
                <a:gd name="T73" fmla="*/ 45 h 145"/>
                <a:gd name="T74" fmla="*/ 129 w 214"/>
                <a:gd name="T75" fmla="*/ 59 h 145"/>
                <a:gd name="T76" fmla="*/ 124 w 214"/>
                <a:gd name="T77" fmla="*/ 40 h 145"/>
                <a:gd name="T78" fmla="*/ 135 w 214"/>
                <a:gd name="T79" fmla="*/ 54 h 145"/>
                <a:gd name="T80" fmla="*/ 130 w 214"/>
                <a:gd name="T81" fmla="*/ 37 h 145"/>
                <a:gd name="T82" fmla="*/ 144 w 214"/>
                <a:gd name="T83" fmla="*/ 49 h 145"/>
                <a:gd name="T84" fmla="*/ 139 w 214"/>
                <a:gd name="T85" fmla="*/ 32 h 145"/>
                <a:gd name="T86" fmla="*/ 154 w 214"/>
                <a:gd name="T87" fmla="*/ 48 h 145"/>
                <a:gd name="T88" fmla="*/ 154 w 214"/>
                <a:gd name="T89" fmla="*/ 24 h 145"/>
                <a:gd name="T90" fmla="*/ 157 w 214"/>
                <a:gd name="T91" fmla="*/ 23 h 145"/>
                <a:gd name="T92" fmla="*/ 172 w 214"/>
                <a:gd name="T93" fmla="*/ 34 h 145"/>
                <a:gd name="T94" fmla="*/ 172 w 214"/>
                <a:gd name="T95" fmla="*/ 14 h 145"/>
                <a:gd name="T96" fmla="*/ 175 w 214"/>
                <a:gd name="T97" fmla="*/ 1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4" h="145">
                  <a:moveTo>
                    <a:pt x="150" y="23"/>
                  </a:moveTo>
                  <a:cubicBezTo>
                    <a:pt x="136" y="31"/>
                    <a:pt x="122" y="38"/>
                    <a:pt x="108" y="46"/>
                  </a:cubicBezTo>
                  <a:cubicBezTo>
                    <a:pt x="83" y="59"/>
                    <a:pt x="58" y="73"/>
                    <a:pt x="34" y="86"/>
                  </a:cubicBezTo>
                  <a:cubicBezTo>
                    <a:pt x="26" y="91"/>
                    <a:pt x="19" y="95"/>
                    <a:pt x="12" y="99"/>
                  </a:cubicBezTo>
                  <a:cubicBezTo>
                    <a:pt x="9" y="101"/>
                    <a:pt x="5" y="103"/>
                    <a:pt x="2" y="105"/>
                  </a:cubicBezTo>
                  <a:cubicBezTo>
                    <a:pt x="1" y="105"/>
                    <a:pt x="0" y="106"/>
                    <a:pt x="1" y="107"/>
                  </a:cubicBezTo>
                  <a:cubicBezTo>
                    <a:pt x="7" y="119"/>
                    <a:pt x="12" y="131"/>
                    <a:pt x="18" y="143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20" y="144"/>
                    <a:pt x="21" y="145"/>
                    <a:pt x="22" y="144"/>
                  </a:cubicBezTo>
                  <a:cubicBezTo>
                    <a:pt x="37" y="136"/>
                    <a:pt x="53" y="127"/>
                    <a:pt x="69" y="118"/>
                  </a:cubicBezTo>
                  <a:cubicBezTo>
                    <a:pt x="84" y="109"/>
                    <a:pt x="99" y="100"/>
                    <a:pt x="115" y="91"/>
                  </a:cubicBezTo>
                  <a:cubicBezTo>
                    <a:pt x="132" y="83"/>
                    <a:pt x="148" y="75"/>
                    <a:pt x="164" y="66"/>
                  </a:cubicBezTo>
                  <a:cubicBezTo>
                    <a:pt x="181" y="57"/>
                    <a:pt x="197" y="48"/>
                    <a:pt x="213" y="39"/>
                  </a:cubicBezTo>
                  <a:cubicBezTo>
                    <a:pt x="213" y="38"/>
                    <a:pt x="214" y="38"/>
                    <a:pt x="214" y="38"/>
                  </a:cubicBezTo>
                  <a:cubicBezTo>
                    <a:pt x="214" y="38"/>
                    <a:pt x="214" y="37"/>
                    <a:pt x="214" y="37"/>
                  </a:cubicBezTo>
                  <a:cubicBezTo>
                    <a:pt x="207" y="25"/>
                    <a:pt x="199" y="13"/>
                    <a:pt x="193" y="1"/>
                  </a:cubicBezTo>
                  <a:cubicBezTo>
                    <a:pt x="192" y="0"/>
                    <a:pt x="192" y="0"/>
                    <a:pt x="191" y="0"/>
                  </a:cubicBezTo>
                  <a:cubicBezTo>
                    <a:pt x="191" y="0"/>
                    <a:pt x="190" y="0"/>
                    <a:pt x="190" y="1"/>
                  </a:cubicBezTo>
                  <a:cubicBezTo>
                    <a:pt x="177" y="9"/>
                    <a:pt x="163" y="16"/>
                    <a:pt x="150" y="23"/>
                  </a:cubicBezTo>
                  <a:close/>
                  <a:moveTo>
                    <a:pt x="181" y="9"/>
                  </a:moveTo>
                  <a:cubicBezTo>
                    <a:pt x="184" y="14"/>
                    <a:pt x="187" y="20"/>
                    <a:pt x="191" y="24"/>
                  </a:cubicBezTo>
                  <a:cubicBezTo>
                    <a:pt x="193" y="26"/>
                    <a:pt x="195" y="24"/>
                    <a:pt x="193" y="22"/>
                  </a:cubicBezTo>
                  <a:cubicBezTo>
                    <a:pt x="189" y="18"/>
                    <a:pt x="187" y="13"/>
                    <a:pt x="184" y="8"/>
                  </a:cubicBezTo>
                  <a:cubicBezTo>
                    <a:pt x="186" y="6"/>
                    <a:pt x="188" y="5"/>
                    <a:pt x="191" y="3"/>
                  </a:cubicBezTo>
                  <a:cubicBezTo>
                    <a:pt x="197" y="15"/>
                    <a:pt x="204" y="26"/>
                    <a:pt x="210" y="37"/>
                  </a:cubicBezTo>
                  <a:cubicBezTo>
                    <a:pt x="195" y="45"/>
                    <a:pt x="180" y="54"/>
                    <a:pt x="164" y="63"/>
                  </a:cubicBezTo>
                  <a:cubicBezTo>
                    <a:pt x="148" y="72"/>
                    <a:pt x="132" y="80"/>
                    <a:pt x="116" y="88"/>
                  </a:cubicBezTo>
                  <a:cubicBezTo>
                    <a:pt x="100" y="96"/>
                    <a:pt x="85" y="106"/>
                    <a:pt x="69" y="115"/>
                  </a:cubicBezTo>
                  <a:cubicBezTo>
                    <a:pt x="53" y="124"/>
                    <a:pt x="37" y="132"/>
                    <a:pt x="21" y="141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15" y="130"/>
                    <a:pt x="10" y="119"/>
                    <a:pt x="4" y="108"/>
                  </a:cubicBezTo>
                  <a:cubicBezTo>
                    <a:pt x="5" y="107"/>
                    <a:pt x="6" y="106"/>
                    <a:pt x="7" y="105"/>
                  </a:cubicBezTo>
                  <a:cubicBezTo>
                    <a:pt x="7" y="105"/>
                    <a:pt x="7" y="105"/>
                    <a:pt x="8" y="106"/>
                  </a:cubicBezTo>
                  <a:cubicBezTo>
                    <a:pt x="10" y="110"/>
                    <a:pt x="11" y="114"/>
                    <a:pt x="15" y="118"/>
                  </a:cubicBezTo>
                  <a:cubicBezTo>
                    <a:pt x="16" y="120"/>
                    <a:pt x="18" y="118"/>
                    <a:pt x="17" y="116"/>
                  </a:cubicBezTo>
                  <a:cubicBezTo>
                    <a:pt x="14" y="113"/>
                    <a:pt x="13" y="108"/>
                    <a:pt x="10" y="104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0" y="103"/>
                    <a:pt x="11" y="103"/>
                    <a:pt x="12" y="103"/>
                  </a:cubicBezTo>
                  <a:cubicBezTo>
                    <a:pt x="12" y="102"/>
                    <a:pt x="13" y="102"/>
                    <a:pt x="14" y="101"/>
                  </a:cubicBezTo>
                  <a:cubicBezTo>
                    <a:pt x="14" y="101"/>
                    <a:pt x="14" y="102"/>
                    <a:pt x="14" y="102"/>
                  </a:cubicBezTo>
                  <a:cubicBezTo>
                    <a:pt x="17" y="107"/>
                    <a:pt x="20" y="113"/>
                    <a:pt x="24" y="118"/>
                  </a:cubicBezTo>
                  <a:cubicBezTo>
                    <a:pt x="25" y="119"/>
                    <a:pt x="28" y="117"/>
                    <a:pt x="26" y="116"/>
                  </a:cubicBezTo>
                  <a:cubicBezTo>
                    <a:pt x="22" y="111"/>
                    <a:pt x="20" y="106"/>
                    <a:pt x="17" y="100"/>
                  </a:cubicBezTo>
                  <a:cubicBezTo>
                    <a:pt x="17" y="100"/>
                    <a:pt x="16" y="100"/>
                    <a:pt x="16" y="100"/>
                  </a:cubicBezTo>
                  <a:cubicBezTo>
                    <a:pt x="18" y="99"/>
                    <a:pt x="20" y="98"/>
                    <a:pt x="22" y="96"/>
                  </a:cubicBezTo>
                  <a:cubicBezTo>
                    <a:pt x="24" y="101"/>
                    <a:pt x="25" y="107"/>
                    <a:pt x="29" y="111"/>
                  </a:cubicBezTo>
                  <a:cubicBezTo>
                    <a:pt x="30" y="112"/>
                    <a:pt x="32" y="110"/>
                    <a:pt x="31" y="109"/>
                  </a:cubicBezTo>
                  <a:cubicBezTo>
                    <a:pt x="27" y="105"/>
                    <a:pt x="26" y="100"/>
                    <a:pt x="24" y="95"/>
                  </a:cubicBezTo>
                  <a:cubicBezTo>
                    <a:pt x="26" y="94"/>
                    <a:pt x="27" y="93"/>
                    <a:pt x="28" y="93"/>
                  </a:cubicBezTo>
                  <a:cubicBezTo>
                    <a:pt x="29" y="92"/>
                    <a:pt x="30" y="92"/>
                    <a:pt x="30" y="92"/>
                  </a:cubicBezTo>
                  <a:cubicBezTo>
                    <a:pt x="32" y="98"/>
                    <a:pt x="36" y="103"/>
                    <a:pt x="39" y="109"/>
                  </a:cubicBezTo>
                  <a:cubicBezTo>
                    <a:pt x="40" y="111"/>
                    <a:pt x="43" y="109"/>
                    <a:pt x="42" y="108"/>
                  </a:cubicBezTo>
                  <a:cubicBezTo>
                    <a:pt x="39" y="102"/>
                    <a:pt x="34" y="97"/>
                    <a:pt x="33" y="90"/>
                  </a:cubicBezTo>
                  <a:cubicBezTo>
                    <a:pt x="36" y="88"/>
                    <a:pt x="39" y="87"/>
                    <a:pt x="42" y="85"/>
                  </a:cubicBezTo>
                  <a:cubicBezTo>
                    <a:pt x="42" y="85"/>
                    <a:pt x="42" y="85"/>
                    <a:pt x="43" y="86"/>
                  </a:cubicBezTo>
                  <a:cubicBezTo>
                    <a:pt x="46" y="91"/>
                    <a:pt x="49" y="97"/>
                    <a:pt x="52" y="102"/>
                  </a:cubicBezTo>
                  <a:cubicBezTo>
                    <a:pt x="52" y="104"/>
                    <a:pt x="55" y="103"/>
                    <a:pt x="54" y="101"/>
                  </a:cubicBezTo>
                  <a:cubicBezTo>
                    <a:pt x="52" y="95"/>
                    <a:pt x="48" y="90"/>
                    <a:pt x="45" y="84"/>
                  </a:cubicBezTo>
                  <a:cubicBezTo>
                    <a:pt x="45" y="84"/>
                    <a:pt x="45" y="84"/>
                    <a:pt x="44" y="84"/>
                  </a:cubicBezTo>
                  <a:cubicBezTo>
                    <a:pt x="46" y="83"/>
                    <a:pt x="48" y="81"/>
                    <a:pt x="51" y="80"/>
                  </a:cubicBezTo>
                  <a:cubicBezTo>
                    <a:pt x="51" y="80"/>
                    <a:pt x="51" y="80"/>
                    <a:pt x="51" y="80"/>
                  </a:cubicBezTo>
                  <a:cubicBezTo>
                    <a:pt x="53" y="85"/>
                    <a:pt x="55" y="90"/>
                    <a:pt x="58" y="94"/>
                  </a:cubicBezTo>
                  <a:cubicBezTo>
                    <a:pt x="59" y="95"/>
                    <a:pt x="61" y="93"/>
                    <a:pt x="60" y="92"/>
                  </a:cubicBezTo>
                  <a:cubicBezTo>
                    <a:pt x="57" y="88"/>
                    <a:pt x="56" y="83"/>
                    <a:pt x="53" y="79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4" y="78"/>
                    <a:pt x="55" y="78"/>
                    <a:pt x="57" y="77"/>
                  </a:cubicBezTo>
                  <a:cubicBezTo>
                    <a:pt x="57" y="77"/>
                    <a:pt x="57" y="77"/>
                    <a:pt x="57" y="78"/>
                  </a:cubicBezTo>
                  <a:cubicBezTo>
                    <a:pt x="60" y="84"/>
                    <a:pt x="63" y="90"/>
                    <a:pt x="68" y="95"/>
                  </a:cubicBezTo>
                  <a:cubicBezTo>
                    <a:pt x="69" y="97"/>
                    <a:pt x="71" y="95"/>
                    <a:pt x="70" y="93"/>
                  </a:cubicBezTo>
                  <a:cubicBezTo>
                    <a:pt x="65" y="88"/>
                    <a:pt x="63" y="82"/>
                    <a:pt x="59" y="76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61" y="74"/>
                    <a:pt x="64" y="73"/>
                    <a:pt x="66" y="72"/>
                  </a:cubicBezTo>
                  <a:cubicBezTo>
                    <a:pt x="69" y="77"/>
                    <a:pt x="71" y="83"/>
                    <a:pt x="75" y="88"/>
                  </a:cubicBezTo>
                  <a:cubicBezTo>
                    <a:pt x="76" y="89"/>
                    <a:pt x="78" y="87"/>
                    <a:pt x="77" y="86"/>
                  </a:cubicBezTo>
                  <a:cubicBezTo>
                    <a:pt x="73" y="81"/>
                    <a:pt x="71" y="75"/>
                    <a:pt x="69" y="70"/>
                  </a:cubicBezTo>
                  <a:cubicBezTo>
                    <a:pt x="70" y="70"/>
                    <a:pt x="71" y="69"/>
                    <a:pt x="72" y="69"/>
                  </a:cubicBezTo>
                  <a:cubicBezTo>
                    <a:pt x="72" y="69"/>
                    <a:pt x="72" y="69"/>
                    <a:pt x="72" y="70"/>
                  </a:cubicBezTo>
                  <a:cubicBezTo>
                    <a:pt x="74" y="72"/>
                    <a:pt x="75" y="75"/>
                    <a:pt x="77" y="78"/>
                  </a:cubicBezTo>
                  <a:cubicBezTo>
                    <a:pt x="79" y="81"/>
                    <a:pt x="81" y="84"/>
                    <a:pt x="83" y="87"/>
                  </a:cubicBezTo>
                  <a:cubicBezTo>
                    <a:pt x="83" y="89"/>
                    <a:pt x="86" y="87"/>
                    <a:pt x="85" y="86"/>
                  </a:cubicBezTo>
                  <a:cubicBezTo>
                    <a:pt x="83" y="83"/>
                    <a:pt x="81" y="79"/>
                    <a:pt x="79" y="76"/>
                  </a:cubicBezTo>
                  <a:cubicBezTo>
                    <a:pt x="78" y="73"/>
                    <a:pt x="76" y="70"/>
                    <a:pt x="74" y="68"/>
                  </a:cubicBezTo>
                  <a:cubicBezTo>
                    <a:pt x="74" y="68"/>
                    <a:pt x="74" y="68"/>
                    <a:pt x="74" y="68"/>
                  </a:cubicBezTo>
                  <a:cubicBezTo>
                    <a:pt x="76" y="67"/>
                    <a:pt x="78" y="65"/>
                    <a:pt x="79" y="64"/>
                  </a:cubicBezTo>
                  <a:cubicBezTo>
                    <a:pt x="82" y="69"/>
                    <a:pt x="84" y="74"/>
                    <a:pt x="87" y="79"/>
                  </a:cubicBezTo>
                  <a:cubicBezTo>
                    <a:pt x="88" y="80"/>
                    <a:pt x="90" y="79"/>
                    <a:pt x="89" y="77"/>
                  </a:cubicBezTo>
                  <a:cubicBezTo>
                    <a:pt x="87" y="73"/>
                    <a:pt x="85" y="68"/>
                    <a:pt x="82" y="63"/>
                  </a:cubicBezTo>
                  <a:cubicBezTo>
                    <a:pt x="84" y="62"/>
                    <a:pt x="85" y="61"/>
                    <a:pt x="87" y="60"/>
                  </a:cubicBezTo>
                  <a:cubicBezTo>
                    <a:pt x="88" y="63"/>
                    <a:pt x="89" y="66"/>
                    <a:pt x="90" y="69"/>
                  </a:cubicBezTo>
                  <a:cubicBezTo>
                    <a:pt x="92" y="72"/>
                    <a:pt x="94" y="75"/>
                    <a:pt x="96" y="78"/>
                  </a:cubicBezTo>
                  <a:cubicBezTo>
                    <a:pt x="97" y="79"/>
                    <a:pt x="99" y="78"/>
                    <a:pt x="98" y="76"/>
                  </a:cubicBezTo>
                  <a:cubicBezTo>
                    <a:pt x="97" y="74"/>
                    <a:pt x="95" y="71"/>
                    <a:pt x="93" y="69"/>
                  </a:cubicBezTo>
                  <a:cubicBezTo>
                    <a:pt x="92" y="66"/>
                    <a:pt x="91" y="62"/>
                    <a:pt x="89" y="59"/>
                  </a:cubicBezTo>
                  <a:cubicBezTo>
                    <a:pt x="92" y="57"/>
                    <a:pt x="95" y="56"/>
                    <a:pt x="98" y="54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01" y="60"/>
                    <a:pt x="103" y="65"/>
                    <a:pt x="104" y="70"/>
                  </a:cubicBezTo>
                  <a:cubicBezTo>
                    <a:pt x="105" y="72"/>
                    <a:pt x="108" y="72"/>
                    <a:pt x="107" y="70"/>
                  </a:cubicBezTo>
                  <a:cubicBezTo>
                    <a:pt x="105" y="64"/>
                    <a:pt x="103" y="59"/>
                    <a:pt x="101" y="54"/>
                  </a:cubicBezTo>
                  <a:cubicBezTo>
                    <a:pt x="101" y="54"/>
                    <a:pt x="100" y="53"/>
                    <a:pt x="100" y="53"/>
                  </a:cubicBezTo>
                  <a:cubicBezTo>
                    <a:pt x="102" y="52"/>
                    <a:pt x="103" y="51"/>
                    <a:pt x="105" y="50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9" y="57"/>
                    <a:pt x="112" y="63"/>
                    <a:pt x="114" y="70"/>
                  </a:cubicBezTo>
                  <a:cubicBezTo>
                    <a:pt x="115" y="72"/>
                    <a:pt x="118" y="70"/>
                    <a:pt x="117" y="68"/>
                  </a:cubicBezTo>
                  <a:cubicBezTo>
                    <a:pt x="114" y="62"/>
                    <a:pt x="111" y="56"/>
                    <a:pt x="108" y="50"/>
                  </a:cubicBezTo>
                  <a:cubicBezTo>
                    <a:pt x="108" y="49"/>
                    <a:pt x="108" y="49"/>
                    <a:pt x="107" y="49"/>
                  </a:cubicBezTo>
                  <a:cubicBezTo>
                    <a:pt x="109" y="48"/>
                    <a:pt x="110" y="48"/>
                    <a:pt x="112" y="47"/>
                  </a:cubicBezTo>
                  <a:cubicBezTo>
                    <a:pt x="112" y="47"/>
                    <a:pt x="112" y="47"/>
                    <a:pt x="112" y="47"/>
                  </a:cubicBezTo>
                  <a:cubicBezTo>
                    <a:pt x="115" y="52"/>
                    <a:pt x="117" y="58"/>
                    <a:pt x="121" y="62"/>
                  </a:cubicBezTo>
                  <a:cubicBezTo>
                    <a:pt x="122" y="63"/>
                    <a:pt x="124" y="61"/>
                    <a:pt x="123" y="60"/>
                  </a:cubicBezTo>
                  <a:cubicBezTo>
                    <a:pt x="119" y="56"/>
                    <a:pt x="117" y="50"/>
                    <a:pt x="114" y="46"/>
                  </a:cubicBezTo>
                  <a:cubicBezTo>
                    <a:pt x="114" y="46"/>
                    <a:pt x="114" y="45"/>
                    <a:pt x="114" y="45"/>
                  </a:cubicBezTo>
                  <a:cubicBezTo>
                    <a:pt x="117" y="44"/>
                    <a:pt x="119" y="43"/>
                    <a:pt x="121" y="42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24" y="48"/>
                    <a:pt x="127" y="53"/>
                    <a:pt x="129" y="59"/>
                  </a:cubicBezTo>
                  <a:cubicBezTo>
                    <a:pt x="130" y="61"/>
                    <a:pt x="133" y="60"/>
                    <a:pt x="132" y="59"/>
                  </a:cubicBezTo>
                  <a:cubicBezTo>
                    <a:pt x="130" y="52"/>
                    <a:pt x="127" y="47"/>
                    <a:pt x="124" y="41"/>
                  </a:cubicBezTo>
                  <a:cubicBezTo>
                    <a:pt x="124" y="41"/>
                    <a:pt x="124" y="41"/>
                    <a:pt x="124" y="40"/>
                  </a:cubicBezTo>
                  <a:cubicBezTo>
                    <a:pt x="125" y="40"/>
                    <a:pt x="126" y="39"/>
                    <a:pt x="128" y="38"/>
                  </a:cubicBezTo>
                  <a:cubicBezTo>
                    <a:pt x="128" y="38"/>
                    <a:pt x="128" y="39"/>
                    <a:pt x="128" y="39"/>
                  </a:cubicBezTo>
                  <a:cubicBezTo>
                    <a:pt x="130" y="44"/>
                    <a:pt x="133" y="49"/>
                    <a:pt x="135" y="54"/>
                  </a:cubicBezTo>
                  <a:cubicBezTo>
                    <a:pt x="136" y="56"/>
                    <a:pt x="139" y="54"/>
                    <a:pt x="138" y="53"/>
                  </a:cubicBezTo>
                  <a:cubicBezTo>
                    <a:pt x="135" y="48"/>
                    <a:pt x="133" y="42"/>
                    <a:pt x="130" y="37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32" y="36"/>
                    <a:pt x="134" y="35"/>
                    <a:pt x="137" y="33"/>
                  </a:cubicBezTo>
                  <a:cubicBezTo>
                    <a:pt x="137" y="34"/>
                    <a:pt x="137" y="34"/>
                    <a:pt x="137" y="34"/>
                  </a:cubicBezTo>
                  <a:cubicBezTo>
                    <a:pt x="139" y="39"/>
                    <a:pt x="142" y="44"/>
                    <a:pt x="144" y="49"/>
                  </a:cubicBezTo>
                  <a:cubicBezTo>
                    <a:pt x="145" y="51"/>
                    <a:pt x="148" y="49"/>
                    <a:pt x="147" y="48"/>
                  </a:cubicBezTo>
                  <a:cubicBezTo>
                    <a:pt x="144" y="43"/>
                    <a:pt x="141" y="38"/>
                    <a:pt x="140" y="33"/>
                  </a:cubicBezTo>
                  <a:cubicBezTo>
                    <a:pt x="139" y="33"/>
                    <a:pt x="139" y="32"/>
                    <a:pt x="139" y="32"/>
                  </a:cubicBezTo>
                  <a:cubicBezTo>
                    <a:pt x="140" y="32"/>
                    <a:pt x="141" y="31"/>
                    <a:pt x="143" y="30"/>
                  </a:cubicBezTo>
                  <a:cubicBezTo>
                    <a:pt x="144" y="30"/>
                    <a:pt x="144" y="29"/>
                    <a:pt x="145" y="29"/>
                  </a:cubicBezTo>
                  <a:cubicBezTo>
                    <a:pt x="148" y="35"/>
                    <a:pt x="151" y="42"/>
                    <a:pt x="154" y="48"/>
                  </a:cubicBezTo>
                  <a:cubicBezTo>
                    <a:pt x="155" y="50"/>
                    <a:pt x="158" y="48"/>
                    <a:pt x="157" y="47"/>
                  </a:cubicBezTo>
                  <a:cubicBezTo>
                    <a:pt x="153" y="41"/>
                    <a:pt x="151" y="34"/>
                    <a:pt x="148" y="28"/>
                  </a:cubicBezTo>
                  <a:cubicBezTo>
                    <a:pt x="150" y="26"/>
                    <a:pt x="152" y="25"/>
                    <a:pt x="154" y="24"/>
                  </a:cubicBezTo>
                  <a:cubicBezTo>
                    <a:pt x="157" y="29"/>
                    <a:pt x="158" y="36"/>
                    <a:pt x="162" y="40"/>
                  </a:cubicBezTo>
                  <a:cubicBezTo>
                    <a:pt x="164" y="41"/>
                    <a:pt x="166" y="39"/>
                    <a:pt x="165" y="38"/>
                  </a:cubicBezTo>
                  <a:cubicBezTo>
                    <a:pt x="160" y="34"/>
                    <a:pt x="159" y="28"/>
                    <a:pt x="157" y="23"/>
                  </a:cubicBezTo>
                  <a:cubicBezTo>
                    <a:pt x="159" y="21"/>
                    <a:pt x="161" y="20"/>
                    <a:pt x="164" y="19"/>
                  </a:cubicBezTo>
                  <a:cubicBezTo>
                    <a:pt x="164" y="19"/>
                    <a:pt x="164" y="19"/>
                    <a:pt x="164" y="19"/>
                  </a:cubicBezTo>
                  <a:cubicBezTo>
                    <a:pt x="167" y="23"/>
                    <a:pt x="170" y="29"/>
                    <a:pt x="172" y="34"/>
                  </a:cubicBezTo>
                  <a:cubicBezTo>
                    <a:pt x="172" y="36"/>
                    <a:pt x="175" y="35"/>
                    <a:pt x="175" y="34"/>
                  </a:cubicBezTo>
                  <a:cubicBezTo>
                    <a:pt x="173" y="28"/>
                    <a:pt x="170" y="22"/>
                    <a:pt x="166" y="17"/>
                  </a:cubicBezTo>
                  <a:cubicBezTo>
                    <a:pt x="168" y="16"/>
                    <a:pt x="170" y="15"/>
                    <a:pt x="172" y="14"/>
                  </a:cubicBezTo>
                  <a:cubicBezTo>
                    <a:pt x="175" y="19"/>
                    <a:pt x="178" y="23"/>
                    <a:pt x="181" y="28"/>
                  </a:cubicBezTo>
                  <a:cubicBezTo>
                    <a:pt x="181" y="30"/>
                    <a:pt x="184" y="28"/>
                    <a:pt x="183" y="27"/>
                  </a:cubicBezTo>
                  <a:cubicBezTo>
                    <a:pt x="180" y="22"/>
                    <a:pt x="177" y="17"/>
                    <a:pt x="175" y="13"/>
                  </a:cubicBezTo>
                  <a:cubicBezTo>
                    <a:pt x="177" y="12"/>
                    <a:pt x="179" y="10"/>
                    <a:pt x="181" y="9"/>
                  </a:cubicBezTo>
                  <a:close/>
                </a:path>
              </a:pathLst>
            </a:custGeom>
            <a:blipFill dpi="0" rotWithShape="1">
              <a:blip r:embed="rId8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19" name="Freeform 113"/>
            <p:cNvSpPr/>
            <p:nvPr/>
          </p:nvSpPr>
          <p:spPr bwMode="auto">
            <a:xfrm>
              <a:off x="4311736" y="2077299"/>
              <a:ext cx="34925" cy="52388"/>
            </a:xfrm>
            <a:custGeom>
              <a:avLst/>
              <a:gdLst>
                <a:gd name="T0" fmla="*/ 1 w 12"/>
                <a:gd name="T1" fmla="*/ 3 h 18"/>
                <a:gd name="T2" fmla="*/ 8 w 12"/>
                <a:gd name="T3" fmla="*/ 17 h 18"/>
                <a:gd name="T4" fmla="*/ 11 w 12"/>
                <a:gd name="T5" fmla="*/ 15 h 18"/>
                <a:gd name="T6" fmla="*/ 4 w 12"/>
                <a:gd name="T7" fmla="*/ 2 h 18"/>
                <a:gd name="T8" fmla="*/ 1 w 12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8">
                  <a:moveTo>
                    <a:pt x="1" y="3"/>
                  </a:moveTo>
                  <a:cubicBezTo>
                    <a:pt x="4" y="8"/>
                    <a:pt x="6" y="12"/>
                    <a:pt x="8" y="17"/>
                  </a:cubicBezTo>
                  <a:cubicBezTo>
                    <a:pt x="9" y="18"/>
                    <a:pt x="12" y="17"/>
                    <a:pt x="11" y="15"/>
                  </a:cubicBezTo>
                  <a:cubicBezTo>
                    <a:pt x="8" y="11"/>
                    <a:pt x="6" y="6"/>
                    <a:pt x="4" y="2"/>
                  </a:cubicBezTo>
                  <a:cubicBezTo>
                    <a:pt x="3" y="0"/>
                    <a:pt x="0" y="2"/>
                    <a:pt x="1" y="3"/>
                  </a:cubicBezTo>
                  <a:close/>
                </a:path>
              </a:pathLst>
            </a:custGeom>
            <a:blipFill dpi="0" rotWithShape="1">
              <a:blip r:embed="rId8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20" name="Freeform 114"/>
            <p:cNvSpPr>
              <a:spLocks noEditPoints="1"/>
            </p:cNvSpPr>
            <p:nvPr/>
          </p:nvSpPr>
          <p:spPr bwMode="auto">
            <a:xfrm>
              <a:off x="4619711" y="-592876"/>
              <a:ext cx="390525" cy="268288"/>
            </a:xfrm>
            <a:custGeom>
              <a:avLst/>
              <a:gdLst>
                <a:gd name="T0" fmla="*/ 68 w 134"/>
                <a:gd name="T1" fmla="*/ 91 h 92"/>
                <a:gd name="T2" fmla="*/ 132 w 134"/>
                <a:gd name="T3" fmla="*/ 91 h 92"/>
                <a:gd name="T4" fmla="*/ 132 w 134"/>
                <a:gd name="T5" fmla="*/ 91 h 92"/>
                <a:gd name="T6" fmla="*/ 132 w 134"/>
                <a:gd name="T7" fmla="*/ 51 h 92"/>
                <a:gd name="T8" fmla="*/ 132 w 134"/>
                <a:gd name="T9" fmla="*/ 3 h 92"/>
                <a:gd name="T10" fmla="*/ 99 w 134"/>
                <a:gd name="T11" fmla="*/ 3 h 92"/>
                <a:gd name="T12" fmla="*/ 33 w 134"/>
                <a:gd name="T13" fmla="*/ 1 h 92"/>
                <a:gd name="T14" fmla="*/ 1 w 134"/>
                <a:gd name="T15" fmla="*/ 2 h 92"/>
                <a:gd name="T16" fmla="*/ 1 w 134"/>
                <a:gd name="T17" fmla="*/ 15 h 92"/>
                <a:gd name="T18" fmla="*/ 5 w 134"/>
                <a:gd name="T19" fmla="*/ 86 h 92"/>
                <a:gd name="T20" fmla="*/ 7 w 134"/>
                <a:gd name="T21" fmla="*/ 88 h 92"/>
                <a:gd name="T22" fmla="*/ 38 w 134"/>
                <a:gd name="T23" fmla="*/ 87 h 92"/>
                <a:gd name="T24" fmla="*/ 29 w 134"/>
                <a:gd name="T25" fmla="*/ 72 h 92"/>
                <a:gd name="T26" fmla="*/ 55 w 134"/>
                <a:gd name="T27" fmla="*/ 47 h 92"/>
                <a:gd name="T28" fmla="*/ 70 w 134"/>
                <a:gd name="T29" fmla="*/ 58 h 92"/>
                <a:gd name="T30" fmla="*/ 80 w 134"/>
                <a:gd name="T31" fmla="*/ 49 h 92"/>
                <a:gd name="T32" fmla="*/ 128 w 134"/>
                <a:gd name="T33" fmla="*/ 89 h 92"/>
                <a:gd name="T34" fmla="*/ 38 w 134"/>
                <a:gd name="T35" fmla="*/ 87 h 92"/>
                <a:gd name="T36" fmla="*/ 129 w 134"/>
                <a:gd name="T37" fmla="*/ 51 h 92"/>
                <a:gd name="T38" fmla="*/ 88 w 134"/>
                <a:gd name="T39" fmla="*/ 43 h 92"/>
                <a:gd name="T40" fmla="*/ 130 w 134"/>
                <a:gd name="T41" fmla="*/ 8 h 92"/>
                <a:gd name="T42" fmla="*/ 31 w 134"/>
                <a:gd name="T43" fmla="*/ 4 h 92"/>
                <a:gd name="T44" fmla="*/ 101 w 134"/>
                <a:gd name="T45" fmla="*/ 6 h 92"/>
                <a:gd name="T46" fmla="*/ 97 w 134"/>
                <a:gd name="T47" fmla="*/ 31 h 92"/>
                <a:gd name="T48" fmla="*/ 69 w 134"/>
                <a:gd name="T49" fmla="*/ 55 h 92"/>
                <a:gd name="T50" fmla="*/ 33 w 134"/>
                <a:gd name="T51" fmla="*/ 24 h 92"/>
                <a:gd name="T52" fmla="*/ 31 w 134"/>
                <a:gd name="T53" fmla="*/ 4 h 92"/>
                <a:gd name="T54" fmla="*/ 4 w 134"/>
                <a:gd name="T55" fmla="*/ 17 h 92"/>
                <a:gd name="T56" fmla="*/ 31 w 134"/>
                <a:gd name="T57" fmla="*/ 26 h 92"/>
                <a:gd name="T58" fmla="*/ 52 w 134"/>
                <a:gd name="T59" fmla="*/ 46 h 92"/>
                <a:gd name="T60" fmla="*/ 9 w 134"/>
                <a:gd name="T61" fmla="*/ 85 h 92"/>
                <a:gd name="T62" fmla="*/ 5 w 134"/>
                <a:gd name="T63" fmla="*/ 3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4" h="92">
                  <a:moveTo>
                    <a:pt x="36" y="90"/>
                  </a:moveTo>
                  <a:cubicBezTo>
                    <a:pt x="46" y="90"/>
                    <a:pt x="57" y="90"/>
                    <a:pt x="68" y="91"/>
                  </a:cubicBezTo>
                  <a:cubicBezTo>
                    <a:pt x="89" y="91"/>
                    <a:pt x="110" y="92"/>
                    <a:pt x="131" y="92"/>
                  </a:cubicBezTo>
                  <a:cubicBezTo>
                    <a:pt x="131" y="92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0"/>
                  </a:cubicBezTo>
                  <a:cubicBezTo>
                    <a:pt x="132" y="77"/>
                    <a:pt x="132" y="64"/>
                    <a:pt x="132" y="51"/>
                  </a:cubicBezTo>
                  <a:cubicBezTo>
                    <a:pt x="132" y="42"/>
                    <a:pt x="132" y="34"/>
                    <a:pt x="133" y="26"/>
                  </a:cubicBezTo>
                  <a:cubicBezTo>
                    <a:pt x="133" y="18"/>
                    <a:pt x="134" y="11"/>
                    <a:pt x="132" y="3"/>
                  </a:cubicBezTo>
                  <a:cubicBezTo>
                    <a:pt x="132" y="2"/>
                    <a:pt x="132" y="1"/>
                    <a:pt x="131" y="2"/>
                  </a:cubicBezTo>
                  <a:cubicBezTo>
                    <a:pt x="120" y="3"/>
                    <a:pt x="110" y="3"/>
                    <a:pt x="99" y="3"/>
                  </a:cubicBezTo>
                  <a:cubicBezTo>
                    <a:pt x="88" y="2"/>
                    <a:pt x="77" y="2"/>
                    <a:pt x="66" y="2"/>
                  </a:cubicBezTo>
                  <a:cubicBezTo>
                    <a:pt x="55" y="2"/>
                    <a:pt x="44" y="1"/>
                    <a:pt x="33" y="1"/>
                  </a:cubicBezTo>
                  <a:cubicBezTo>
                    <a:pt x="23" y="0"/>
                    <a:pt x="13" y="2"/>
                    <a:pt x="3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6"/>
                    <a:pt x="1" y="11"/>
                    <a:pt x="1" y="15"/>
                  </a:cubicBezTo>
                  <a:cubicBezTo>
                    <a:pt x="1" y="21"/>
                    <a:pt x="1" y="28"/>
                    <a:pt x="2" y="35"/>
                  </a:cubicBezTo>
                  <a:cubicBezTo>
                    <a:pt x="2" y="52"/>
                    <a:pt x="3" y="69"/>
                    <a:pt x="5" y="86"/>
                  </a:cubicBezTo>
                  <a:cubicBezTo>
                    <a:pt x="5" y="87"/>
                    <a:pt x="6" y="88"/>
                    <a:pt x="7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17" y="89"/>
                    <a:pt x="27" y="89"/>
                    <a:pt x="36" y="90"/>
                  </a:cubicBezTo>
                  <a:close/>
                  <a:moveTo>
                    <a:pt x="38" y="87"/>
                  </a:moveTo>
                  <a:cubicBezTo>
                    <a:pt x="29" y="86"/>
                    <a:pt x="21" y="86"/>
                    <a:pt x="12" y="85"/>
                  </a:cubicBezTo>
                  <a:cubicBezTo>
                    <a:pt x="17" y="80"/>
                    <a:pt x="24" y="76"/>
                    <a:pt x="29" y="72"/>
                  </a:cubicBezTo>
                  <a:cubicBezTo>
                    <a:pt x="38" y="64"/>
                    <a:pt x="47" y="57"/>
                    <a:pt x="55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9" y="51"/>
                    <a:pt x="63" y="55"/>
                    <a:pt x="67" y="58"/>
                  </a:cubicBezTo>
                  <a:cubicBezTo>
                    <a:pt x="68" y="59"/>
                    <a:pt x="69" y="58"/>
                    <a:pt x="70" y="58"/>
                  </a:cubicBezTo>
                  <a:cubicBezTo>
                    <a:pt x="70" y="58"/>
                    <a:pt x="71" y="58"/>
                    <a:pt x="71" y="57"/>
                  </a:cubicBezTo>
                  <a:cubicBezTo>
                    <a:pt x="74" y="54"/>
                    <a:pt x="77" y="51"/>
                    <a:pt x="80" y="49"/>
                  </a:cubicBezTo>
                  <a:cubicBezTo>
                    <a:pt x="82" y="47"/>
                    <a:pt x="84" y="46"/>
                    <a:pt x="85" y="44"/>
                  </a:cubicBezTo>
                  <a:cubicBezTo>
                    <a:pt x="101" y="57"/>
                    <a:pt x="115" y="73"/>
                    <a:pt x="128" y="89"/>
                  </a:cubicBezTo>
                  <a:cubicBezTo>
                    <a:pt x="109" y="89"/>
                    <a:pt x="89" y="88"/>
                    <a:pt x="69" y="88"/>
                  </a:cubicBezTo>
                  <a:cubicBezTo>
                    <a:pt x="59" y="87"/>
                    <a:pt x="48" y="87"/>
                    <a:pt x="38" y="87"/>
                  </a:cubicBezTo>
                  <a:close/>
                  <a:moveTo>
                    <a:pt x="130" y="27"/>
                  </a:moveTo>
                  <a:cubicBezTo>
                    <a:pt x="129" y="35"/>
                    <a:pt x="129" y="43"/>
                    <a:pt x="129" y="51"/>
                  </a:cubicBezTo>
                  <a:cubicBezTo>
                    <a:pt x="129" y="62"/>
                    <a:pt x="129" y="74"/>
                    <a:pt x="129" y="85"/>
                  </a:cubicBezTo>
                  <a:cubicBezTo>
                    <a:pt x="116" y="71"/>
                    <a:pt x="103" y="55"/>
                    <a:pt x="88" y="43"/>
                  </a:cubicBezTo>
                  <a:cubicBezTo>
                    <a:pt x="91" y="40"/>
                    <a:pt x="95" y="36"/>
                    <a:pt x="98" y="33"/>
                  </a:cubicBezTo>
                  <a:cubicBezTo>
                    <a:pt x="109" y="25"/>
                    <a:pt x="119" y="16"/>
                    <a:pt x="130" y="8"/>
                  </a:cubicBezTo>
                  <a:cubicBezTo>
                    <a:pt x="131" y="14"/>
                    <a:pt x="130" y="21"/>
                    <a:pt x="130" y="27"/>
                  </a:cubicBezTo>
                  <a:close/>
                  <a:moveTo>
                    <a:pt x="31" y="4"/>
                  </a:moveTo>
                  <a:cubicBezTo>
                    <a:pt x="43" y="4"/>
                    <a:pt x="55" y="4"/>
                    <a:pt x="66" y="5"/>
                  </a:cubicBezTo>
                  <a:cubicBezTo>
                    <a:pt x="78" y="5"/>
                    <a:pt x="90" y="5"/>
                    <a:pt x="101" y="6"/>
                  </a:cubicBezTo>
                  <a:cubicBezTo>
                    <a:pt x="111" y="6"/>
                    <a:pt x="120" y="6"/>
                    <a:pt x="129" y="5"/>
                  </a:cubicBezTo>
                  <a:cubicBezTo>
                    <a:pt x="118" y="13"/>
                    <a:pt x="108" y="22"/>
                    <a:pt x="97" y="31"/>
                  </a:cubicBezTo>
                  <a:cubicBezTo>
                    <a:pt x="91" y="36"/>
                    <a:pt x="85" y="41"/>
                    <a:pt x="79" y="46"/>
                  </a:cubicBezTo>
                  <a:cubicBezTo>
                    <a:pt x="76" y="49"/>
                    <a:pt x="72" y="52"/>
                    <a:pt x="69" y="55"/>
                  </a:cubicBezTo>
                  <a:cubicBezTo>
                    <a:pt x="69" y="55"/>
                    <a:pt x="69" y="55"/>
                    <a:pt x="69" y="56"/>
                  </a:cubicBezTo>
                  <a:cubicBezTo>
                    <a:pt x="56" y="45"/>
                    <a:pt x="45" y="34"/>
                    <a:pt x="33" y="24"/>
                  </a:cubicBezTo>
                  <a:cubicBezTo>
                    <a:pt x="24" y="18"/>
                    <a:pt x="16" y="11"/>
                    <a:pt x="8" y="4"/>
                  </a:cubicBezTo>
                  <a:cubicBezTo>
                    <a:pt x="16" y="4"/>
                    <a:pt x="24" y="3"/>
                    <a:pt x="31" y="4"/>
                  </a:cubicBezTo>
                  <a:close/>
                  <a:moveTo>
                    <a:pt x="5" y="36"/>
                  </a:moveTo>
                  <a:cubicBezTo>
                    <a:pt x="4" y="29"/>
                    <a:pt x="4" y="23"/>
                    <a:pt x="4" y="17"/>
                  </a:cubicBezTo>
                  <a:cubicBezTo>
                    <a:pt x="4" y="13"/>
                    <a:pt x="3" y="8"/>
                    <a:pt x="4" y="5"/>
                  </a:cubicBezTo>
                  <a:cubicBezTo>
                    <a:pt x="13" y="12"/>
                    <a:pt x="22" y="19"/>
                    <a:pt x="31" y="26"/>
                  </a:cubicBezTo>
                  <a:cubicBezTo>
                    <a:pt x="38" y="32"/>
                    <a:pt x="45" y="39"/>
                    <a:pt x="53" y="45"/>
                  </a:cubicBezTo>
                  <a:cubicBezTo>
                    <a:pt x="53" y="45"/>
                    <a:pt x="53" y="45"/>
                    <a:pt x="52" y="46"/>
                  </a:cubicBezTo>
                  <a:cubicBezTo>
                    <a:pt x="46" y="54"/>
                    <a:pt x="36" y="62"/>
                    <a:pt x="28" y="69"/>
                  </a:cubicBezTo>
                  <a:cubicBezTo>
                    <a:pt x="21" y="74"/>
                    <a:pt x="14" y="79"/>
                    <a:pt x="9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6" y="69"/>
                    <a:pt x="5" y="52"/>
                    <a:pt x="5" y="36"/>
                  </a:cubicBezTo>
                  <a:close/>
                </a:path>
              </a:pathLst>
            </a:custGeom>
            <a:blipFill dpi="0"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21" name="Freeform 115"/>
            <p:cNvSpPr>
              <a:spLocks noEditPoints="1"/>
            </p:cNvSpPr>
            <p:nvPr/>
          </p:nvSpPr>
          <p:spPr bwMode="auto">
            <a:xfrm>
              <a:off x="987511" y="812062"/>
              <a:ext cx="388938" cy="265113"/>
            </a:xfrm>
            <a:custGeom>
              <a:avLst/>
              <a:gdLst>
                <a:gd name="T0" fmla="*/ 68 w 134"/>
                <a:gd name="T1" fmla="*/ 90 h 91"/>
                <a:gd name="T2" fmla="*/ 132 w 134"/>
                <a:gd name="T3" fmla="*/ 91 h 91"/>
                <a:gd name="T4" fmla="*/ 132 w 134"/>
                <a:gd name="T5" fmla="*/ 91 h 91"/>
                <a:gd name="T6" fmla="*/ 132 w 134"/>
                <a:gd name="T7" fmla="*/ 50 h 91"/>
                <a:gd name="T8" fmla="*/ 132 w 134"/>
                <a:gd name="T9" fmla="*/ 3 h 91"/>
                <a:gd name="T10" fmla="*/ 99 w 134"/>
                <a:gd name="T11" fmla="*/ 2 h 91"/>
                <a:gd name="T12" fmla="*/ 33 w 134"/>
                <a:gd name="T13" fmla="*/ 1 h 91"/>
                <a:gd name="T14" fmla="*/ 1 w 134"/>
                <a:gd name="T15" fmla="*/ 2 h 91"/>
                <a:gd name="T16" fmla="*/ 1 w 134"/>
                <a:gd name="T17" fmla="*/ 14 h 91"/>
                <a:gd name="T18" fmla="*/ 5 w 134"/>
                <a:gd name="T19" fmla="*/ 86 h 91"/>
                <a:gd name="T20" fmla="*/ 8 w 134"/>
                <a:gd name="T21" fmla="*/ 88 h 91"/>
                <a:gd name="T22" fmla="*/ 38 w 134"/>
                <a:gd name="T23" fmla="*/ 87 h 91"/>
                <a:gd name="T24" fmla="*/ 29 w 134"/>
                <a:gd name="T25" fmla="*/ 71 h 91"/>
                <a:gd name="T26" fmla="*/ 55 w 134"/>
                <a:gd name="T27" fmla="*/ 47 h 91"/>
                <a:gd name="T28" fmla="*/ 70 w 134"/>
                <a:gd name="T29" fmla="*/ 58 h 91"/>
                <a:gd name="T30" fmla="*/ 81 w 134"/>
                <a:gd name="T31" fmla="*/ 48 h 91"/>
                <a:gd name="T32" fmla="*/ 129 w 134"/>
                <a:gd name="T33" fmla="*/ 89 h 91"/>
                <a:gd name="T34" fmla="*/ 38 w 134"/>
                <a:gd name="T35" fmla="*/ 87 h 91"/>
                <a:gd name="T36" fmla="*/ 129 w 134"/>
                <a:gd name="T37" fmla="*/ 50 h 91"/>
                <a:gd name="T38" fmla="*/ 88 w 134"/>
                <a:gd name="T39" fmla="*/ 42 h 91"/>
                <a:gd name="T40" fmla="*/ 130 w 134"/>
                <a:gd name="T41" fmla="*/ 7 h 91"/>
                <a:gd name="T42" fmla="*/ 31 w 134"/>
                <a:gd name="T43" fmla="*/ 3 h 91"/>
                <a:gd name="T44" fmla="*/ 101 w 134"/>
                <a:gd name="T45" fmla="*/ 5 h 91"/>
                <a:gd name="T46" fmla="*/ 97 w 134"/>
                <a:gd name="T47" fmla="*/ 31 h 91"/>
                <a:gd name="T48" fmla="*/ 69 w 134"/>
                <a:gd name="T49" fmla="*/ 55 h 91"/>
                <a:gd name="T50" fmla="*/ 33 w 134"/>
                <a:gd name="T51" fmla="*/ 24 h 91"/>
                <a:gd name="T52" fmla="*/ 31 w 134"/>
                <a:gd name="T53" fmla="*/ 3 h 91"/>
                <a:gd name="T54" fmla="*/ 4 w 134"/>
                <a:gd name="T55" fmla="*/ 16 h 91"/>
                <a:gd name="T56" fmla="*/ 31 w 134"/>
                <a:gd name="T57" fmla="*/ 26 h 91"/>
                <a:gd name="T58" fmla="*/ 53 w 134"/>
                <a:gd name="T59" fmla="*/ 45 h 91"/>
                <a:gd name="T60" fmla="*/ 9 w 134"/>
                <a:gd name="T61" fmla="*/ 85 h 91"/>
                <a:gd name="T62" fmla="*/ 5 w 134"/>
                <a:gd name="T63" fmla="*/ 3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4" h="91">
                  <a:moveTo>
                    <a:pt x="36" y="89"/>
                  </a:moveTo>
                  <a:cubicBezTo>
                    <a:pt x="47" y="90"/>
                    <a:pt x="57" y="90"/>
                    <a:pt x="68" y="90"/>
                  </a:cubicBezTo>
                  <a:cubicBezTo>
                    <a:pt x="89" y="91"/>
                    <a:pt x="110" y="91"/>
                    <a:pt x="131" y="91"/>
                  </a:cubicBezTo>
                  <a:cubicBezTo>
                    <a:pt x="131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0"/>
                    <a:pt x="132" y="90"/>
                  </a:cubicBezTo>
                  <a:cubicBezTo>
                    <a:pt x="132" y="77"/>
                    <a:pt x="132" y="64"/>
                    <a:pt x="132" y="50"/>
                  </a:cubicBezTo>
                  <a:cubicBezTo>
                    <a:pt x="132" y="42"/>
                    <a:pt x="132" y="34"/>
                    <a:pt x="133" y="25"/>
                  </a:cubicBezTo>
                  <a:cubicBezTo>
                    <a:pt x="133" y="18"/>
                    <a:pt x="134" y="11"/>
                    <a:pt x="132" y="3"/>
                  </a:cubicBezTo>
                  <a:cubicBezTo>
                    <a:pt x="133" y="2"/>
                    <a:pt x="132" y="1"/>
                    <a:pt x="131" y="1"/>
                  </a:cubicBezTo>
                  <a:cubicBezTo>
                    <a:pt x="120" y="3"/>
                    <a:pt x="110" y="3"/>
                    <a:pt x="99" y="2"/>
                  </a:cubicBezTo>
                  <a:cubicBezTo>
                    <a:pt x="88" y="2"/>
                    <a:pt x="77" y="2"/>
                    <a:pt x="66" y="2"/>
                  </a:cubicBezTo>
                  <a:cubicBezTo>
                    <a:pt x="55" y="1"/>
                    <a:pt x="44" y="1"/>
                    <a:pt x="33" y="1"/>
                  </a:cubicBezTo>
                  <a:cubicBezTo>
                    <a:pt x="23" y="0"/>
                    <a:pt x="13" y="2"/>
                    <a:pt x="3" y="1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6"/>
                    <a:pt x="1" y="10"/>
                    <a:pt x="1" y="14"/>
                  </a:cubicBezTo>
                  <a:cubicBezTo>
                    <a:pt x="1" y="21"/>
                    <a:pt x="1" y="28"/>
                    <a:pt x="2" y="35"/>
                  </a:cubicBezTo>
                  <a:cubicBezTo>
                    <a:pt x="2" y="52"/>
                    <a:pt x="3" y="69"/>
                    <a:pt x="5" y="86"/>
                  </a:cubicBezTo>
                  <a:cubicBezTo>
                    <a:pt x="5" y="87"/>
                    <a:pt x="6" y="88"/>
                    <a:pt x="7" y="87"/>
                  </a:cubicBezTo>
                  <a:cubicBezTo>
                    <a:pt x="7" y="88"/>
                    <a:pt x="7" y="88"/>
                    <a:pt x="8" y="88"/>
                  </a:cubicBezTo>
                  <a:cubicBezTo>
                    <a:pt x="17" y="89"/>
                    <a:pt x="27" y="89"/>
                    <a:pt x="36" y="89"/>
                  </a:cubicBezTo>
                  <a:close/>
                  <a:moveTo>
                    <a:pt x="38" y="87"/>
                  </a:moveTo>
                  <a:cubicBezTo>
                    <a:pt x="29" y="86"/>
                    <a:pt x="21" y="86"/>
                    <a:pt x="12" y="85"/>
                  </a:cubicBezTo>
                  <a:cubicBezTo>
                    <a:pt x="17" y="80"/>
                    <a:pt x="24" y="76"/>
                    <a:pt x="29" y="71"/>
                  </a:cubicBezTo>
                  <a:cubicBezTo>
                    <a:pt x="38" y="64"/>
                    <a:pt x="47" y="5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9" y="51"/>
                    <a:pt x="63" y="55"/>
                    <a:pt x="68" y="58"/>
                  </a:cubicBezTo>
                  <a:cubicBezTo>
                    <a:pt x="68" y="59"/>
                    <a:pt x="69" y="58"/>
                    <a:pt x="70" y="58"/>
                  </a:cubicBezTo>
                  <a:cubicBezTo>
                    <a:pt x="70" y="58"/>
                    <a:pt x="71" y="58"/>
                    <a:pt x="71" y="57"/>
                  </a:cubicBezTo>
                  <a:cubicBezTo>
                    <a:pt x="74" y="54"/>
                    <a:pt x="77" y="51"/>
                    <a:pt x="81" y="48"/>
                  </a:cubicBezTo>
                  <a:cubicBezTo>
                    <a:pt x="82" y="47"/>
                    <a:pt x="84" y="46"/>
                    <a:pt x="85" y="44"/>
                  </a:cubicBezTo>
                  <a:cubicBezTo>
                    <a:pt x="101" y="57"/>
                    <a:pt x="115" y="73"/>
                    <a:pt x="129" y="89"/>
                  </a:cubicBezTo>
                  <a:cubicBezTo>
                    <a:pt x="109" y="88"/>
                    <a:pt x="89" y="88"/>
                    <a:pt x="69" y="88"/>
                  </a:cubicBezTo>
                  <a:cubicBezTo>
                    <a:pt x="59" y="87"/>
                    <a:pt x="48" y="87"/>
                    <a:pt x="38" y="87"/>
                  </a:cubicBezTo>
                  <a:close/>
                  <a:moveTo>
                    <a:pt x="130" y="27"/>
                  </a:moveTo>
                  <a:cubicBezTo>
                    <a:pt x="129" y="35"/>
                    <a:pt x="129" y="43"/>
                    <a:pt x="129" y="50"/>
                  </a:cubicBezTo>
                  <a:cubicBezTo>
                    <a:pt x="129" y="62"/>
                    <a:pt x="129" y="74"/>
                    <a:pt x="130" y="85"/>
                  </a:cubicBezTo>
                  <a:cubicBezTo>
                    <a:pt x="116" y="70"/>
                    <a:pt x="103" y="55"/>
                    <a:pt x="88" y="42"/>
                  </a:cubicBezTo>
                  <a:cubicBezTo>
                    <a:pt x="91" y="39"/>
                    <a:pt x="95" y="36"/>
                    <a:pt x="98" y="33"/>
                  </a:cubicBezTo>
                  <a:cubicBezTo>
                    <a:pt x="109" y="25"/>
                    <a:pt x="120" y="16"/>
                    <a:pt x="130" y="7"/>
                  </a:cubicBezTo>
                  <a:cubicBezTo>
                    <a:pt x="131" y="14"/>
                    <a:pt x="130" y="21"/>
                    <a:pt x="130" y="27"/>
                  </a:cubicBezTo>
                  <a:close/>
                  <a:moveTo>
                    <a:pt x="31" y="3"/>
                  </a:moveTo>
                  <a:cubicBezTo>
                    <a:pt x="43" y="4"/>
                    <a:pt x="55" y="4"/>
                    <a:pt x="66" y="5"/>
                  </a:cubicBezTo>
                  <a:cubicBezTo>
                    <a:pt x="78" y="5"/>
                    <a:pt x="90" y="5"/>
                    <a:pt x="101" y="5"/>
                  </a:cubicBezTo>
                  <a:cubicBezTo>
                    <a:pt x="111" y="6"/>
                    <a:pt x="120" y="6"/>
                    <a:pt x="129" y="5"/>
                  </a:cubicBezTo>
                  <a:cubicBezTo>
                    <a:pt x="118" y="13"/>
                    <a:pt x="108" y="22"/>
                    <a:pt x="97" y="31"/>
                  </a:cubicBezTo>
                  <a:cubicBezTo>
                    <a:pt x="91" y="36"/>
                    <a:pt x="85" y="41"/>
                    <a:pt x="79" y="46"/>
                  </a:cubicBezTo>
                  <a:cubicBezTo>
                    <a:pt x="76" y="49"/>
                    <a:pt x="72" y="52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57" y="45"/>
                    <a:pt x="45" y="34"/>
                    <a:pt x="33" y="24"/>
                  </a:cubicBezTo>
                  <a:cubicBezTo>
                    <a:pt x="25" y="17"/>
                    <a:pt x="16" y="11"/>
                    <a:pt x="8" y="4"/>
                  </a:cubicBezTo>
                  <a:cubicBezTo>
                    <a:pt x="16" y="4"/>
                    <a:pt x="24" y="3"/>
                    <a:pt x="31" y="3"/>
                  </a:cubicBezTo>
                  <a:close/>
                  <a:moveTo>
                    <a:pt x="5" y="36"/>
                  </a:moveTo>
                  <a:cubicBezTo>
                    <a:pt x="4" y="29"/>
                    <a:pt x="4" y="23"/>
                    <a:pt x="4" y="16"/>
                  </a:cubicBezTo>
                  <a:cubicBezTo>
                    <a:pt x="4" y="13"/>
                    <a:pt x="3" y="8"/>
                    <a:pt x="4" y="4"/>
                  </a:cubicBezTo>
                  <a:cubicBezTo>
                    <a:pt x="13" y="12"/>
                    <a:pt x="22" y="19"/>
                    <a:pt x="31" y="26"/>
                  </a:cubicBezTo>
                  <a:cubicBezTo>
                    <a:pt x="38" y="32"/>
                    <a:pt x="46" y="39"/>
                    <a:pt x="53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46" y="54"/>
                    <a:pt x="36" y="62"/>
                    <a:pt x="28" y="69"/>
                  </a:cubicBezTo>
                  <a:cubicBezTo>
                    <a:pt x="21" y="74"/>
                    <a:pt x="14" y="79"/>
                    <a:pt x="9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6" y="68"/>
                    <a:pt x="5" y="52"/>
                    <a:pt x="5" y="36"/>
                  </a:cubicBezTo>
                  <a:close/>
                </a:path>
              </a:pathLst>
            </a:custGeom>
            <a:blipFill dpi="0"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22" name="Freeform 116"/>
            <p:cNvSpPr>
              <a:spLocks noEditPoints="1"/>
            </p:cNvSpPr>
            <p:nvPr/>
          </p:nvSpPr>
          <p:spPr bwMode="auto">
            <a:xfrm>
              <a:off x="3425911" y="354861"/>
              <a:ext cx="387350" cy="268288"/>
            </a:xfrm>
            <a:custGeom>
              <a:avLst/>
              <a:gdLst>
                <a:gd name="T0" fmla="*/ 67 w 133"/>
                <a:gd name="T1" fmla="*/ 91 h 92"/>
                <a:gd name="T2" fmla="*/ 132 w 133"/>
                <a:gd name="T3" fmla="*/ 91 h 92"/>
                <a:gd name="T4" fmla="*/ 132 w 133"/>
                <a:gd name="T5" fmla="*/ 91 h 92"/>
                <a:gd name="T6" fmla="*/ 132 w 133"/>
                <a:gd name="T7" fmla="*/ 51 h 92"/>
                <a:gd name="T8" fmla="*/ 132 w 133"/>
                <a:gd name="T9" fmla="*/ 3 h 92"/>
                <a:gd name="T10" fmla="*/ 99 w 133"/>
                <a:gd name="T11" fmla="*/ 3 h 92"/>
                <a:gd name="T12" fmla="*/ 33 w 133"/>
                <a:gd name="T13" fmla="*/ 1 h 92"/>
                <a:gd name="T14" fmla="*/ 1 w 133"/>
                <a:gd name="T15" fmla="*/ 2 h 92"/>
                <a:gd name="T16" fmla="*/ 1 w 133"/>
                <a:gd name="T17" fmla="*/ 14 h 92"/>
                <a:gd name="T18" fmla="*/ 5 w 133"/>
                <a:gd name="T19" fmla="*/ 86 h 92"/>
                <a:gd name="T20" fmla="*/ 7 w 133"/>
                <a:gd name="T21" fmla="*/ 88 h 92"/>
                <a:gd name="T22" fmla="*/ 38 w 133"/>
                <a:gd name="T23" fmla="*/ 87 h 92"/>
                <a:gd name="T24" fmla="*/ 29 w 133"/>
                <a:gd name="T25" fmla="*/ 72 h 92"/>
                <a:gd name="T26" fmla="*/ 55 w 133"/>
                <a:gd name="T27" fmla="*/ 47 h 92"/>
                <a:gd name="T28" fmla="*/ 70 w 133"/>
                <a:gd name="T29" fmla="*/ 58 h 92"/>
                <a:gd name="T30" fmla="*/ 80 w 133"/>
                <a:gd name="T31" fmla="*/ 49 h 92"/>
                <a:gd name="T32" fmla="*/ 128 w 133"/>
                <a:gd name="T33" fmla="*/ 89 h 92"/>
                <a:gd name="T34" fmla="*/ 38 w 133"/>
                <a:gd name="T35" fmla="*/ 87 h 92"/>
                <a:gd name="T36" fmla="*/ 129 w 133"/>
                <a:gd name="T37" fmla="*/ 51 h 92"/>
                <a:gd name="T38" fmla="*/ 87 w 133"/>
                <a:gd name="T39" fmla="*/ 43 h 92"/>
                <a:gd name="T40" fmla="*/ 130 w 133"/>
                <a:gd name="T41" fmla="*/ 8 h 92"/>
                <a:gd name="T42" fmla="*/ 31 w 133"/>
                <a:gd name="T43" fmla="*/ 4 h 92"/>
                <a:gd name="T44" fmla="*/ 101 w 133"/>
                <a:gd name="T45" fmla="*/ 6 h 92"/>
                <a:gd name="T46" fmla="*/ 97 w 133"/>
                <a:gd name="T47" fmla="*/ 31 h 92"/>
                <a:gd name="T48" fmla="*/ 69 w 133"/>
                <a:gd name="T49" fmla="*/ 55 h 92"/>
                <a:gd name="T50" fmla="*/ 33 w 133"/>
                <a:gd name="T51" fmla="*/ 24 h 92"/>
                <a:gd name="T52" fmla="*/ 31 w 133"/>
                <a:gd name="T53" fmla="*/ 4 h 92"/>
                <a:gd name="T54" fmla="*/ 4 w 133"/>
                <a:gd name="T55" fmla="*/ 17 h 92"/>
                <a:gd name="T56" fmla="*/ 31 w 133"/>
                <a:gd name="T57" fmla="*/ 26 h 92"/>
                <a:gd name="T58" fmla="*/ 52 w 133"/>
                <a:gd name="T59" fmla="*/ 46 h 92"/>
                <a:gd name="T60" fmla="*/ 8 w 133"/>
                <a:gd name="T61" fmla="*/ 85 h 92"/>
                <a:gd name="T62" fmla="*/ 4 w 133"/>
                <a:gd name="T63" fmla="*/ 3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3" h="92">
                  <a:moveTo>
                    <a:pt x="36" y="90"/>
                  </a:moveTo>
                  <a:cubicBezTo>
                    <a:pt x="46" y="90"/>
                    <a:pt x="57" y="90"/>
                    <a:pt x="67" y="91"/>
                  </a:cubicBezTo>
                  <a:cubicBezTo>
                    <a:pt x="88" y="91"/>
                    <a:pt x="110" y="92"/>
                    <a:pt x="131" y="92"/>
                  </a:cubicBezTo>
                  <a:cubicBezTo>
                    <a:pt x="131" y="92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0"/>
                  </a:cubicBezTo>
                  <a:cubicBezTo>
                    <a:pt x="132" y="77"/>
                    <a:pt x="132" y="64"/>
                    <a:pt x="132" y="51"/>
                  </a:cubicBezTo>
                  <a:cubicBezTo>
                    <a:pt x="132" y="42"/>
                    <a:pt x="132" y="34"/>
                    <a:pt x="133" y="26"/>
                  </a:cubicBezTo>
                  <a:cubicBezTo>
                    <a:pt x="133" y="18"/>
                    <a:pt x="133" y="11"/>
                    <a:pt x="132" y="3"/>
                  </a:cubicBezTo>
                  <a:cubicBezTo>
                    <a:pt x="132" y="2"/>
                    <a:pt x="132" y="1"/>
                    <a:pt x="130" y="2"/>
                  </a:cubicBezTo>
                  <a:cubicBezTo>
                    <a:pt x="120" y="3"/>
                    <a:pt x="110" y="3"/>
                    <a:pt x="99" y="3"/>
                  </a:cubicBezTo>
                  <a:cubicBezTo>
                    <a:pt x="88" y="2"/>
                    <a:pt x="77" y="2"/>
                    <a:pt x="66" y="2"/>
                  </a:cubicBezTo>
                  <a:cubicBezTo>
                    <a:pt x="55" y="2"/>
                    <a:pt x="44" y="1"/>
                    <a:pt x="33" y="1"/>
                  </a:cubicBezTo>
                  <a:cubicBezTo>
                    <a:pt x="23" y="0"/>
                    <a:pt x="13" y="2"/>
                    <a:pt x="2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6"/>
                    <a:pt x="1" y="11"/>
                    <a:pt x="1" y="14"/>
                  </a:cubicBezTo>
                  <a:cubicBezTo>
                    <a:pt x="1" y="21"/>
                    <a:pt x="1" y="28"/>
                    <a:pt x="1" y="35"/>
                  </a:cubicBezTo>
                  <a:cubicBezTo>
                    <a:pt x="2" y="52"/>
                    <a:pt x="3" y="69"/>
                    <a:pt x="5" y="86"/>
                  </a:cubicBezTo>
                  <a:cubicBezTo>
                    <a:pt x="5" y="87"/>
                    <a:pt x="6" y="88"/>
                    <a:pt x="7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17" y="89"/>
                    <a:pt x="26" y="89"/>
                    <a:pt x="36" y="90"/>
                  </a:cubicBezTo>
                  <a:close/>
                  <a:moveTo>
                    <a:pt x="38" y="87"/>
                  </a:moveTo>
                  <a:cubicBezTo>
                    <a:pt x="29" y="86"/>
                    <a:pt x="21" y="86"/>
                    <a:pt x="12" y="85"/>
                  </a:cubicBezTo>
                  <a:cubicBezTo>
                    <a:pt x="17" y="80"/>
                    <a:pt x="23" y="76"/>
                    <a:pt x="29" y="72"/>
                  </a:cubicBezTo>
                  <a:cubicBezTo>
                    <a:pt x="38" y="64"/>
                    <a:pt x="47" y="57"/>
                    <a:pt x="54" y="48"/>
                  </a:cubicBezTo>
                  <a:cubicBezTo>
                    <a:pt x="54" y="47"/>
                    <a:pt x="55" y="47"/>
                    <a:pt x="55" y="47"/>
                  </a:cubicBezTo>
                  <a:cubicBezTo>
                    <a:pt x="59" y="51"/>
                    <a:pt x="63" y="55"/>
                    <a:pt x="67" y="58"/>
                  </a:cubicBezTo>
                  <a:cubicBezTo>
                    <a:pt x="68" y="59"/>
                    <a:pt x="69" y="58"/>
                    <a:pt x="70" y="58"/>
                  </a:cubicBezTo>
                  <a:cubicBezTo>
                    <a:pt x="70" y="58"/>
                    <a:pt x="70" y="58"/>
                    <a:pt x="71" y="57"/>
                  </a:cubicBezTo>
                  <a:cubicBezTo>
                    <a:pt x="74" y="54"/>
                    <a:pt x="77" y="51"/>
                    <a:pt x="80" y="49"/>
                  </a:cubicBezTo>
                  <a:cubicBezTo>
                    <a:pt x="82" y="47"/>
                    <a:pt x="84" y="46"/>
                    <a:pt x="85" y="44"/>
                  </a:cubicBezTo>
                  <a:cubicBezTo>
                    <a:pt x="101" y="57"/>
                    <a:pt x="115" y="73"/>
                    <a:pt x="128" y="89"/>
                  </a:cubicBezTo>
                  <a:cubicBezTo>
                    <a:pt x="109" y="89"/>
                    <a:pt x="89" y="88"/>
                    <a:pt x="69" y="88"/>
                  </a:cubicBezTo>
                  <a:cubicBezTo>
                    <a:pt x="59" y="87"/>
                    <a:pt x="48" y="87"/>
                    <a:pt x="38" y="87"/>
                  </a:cubicBezTo>
                  <a:close/>
                  <a:moveTo>
                    <a:pt x="130" y="27"/>
                  </a:moveTo>
                  <a:cubicBezTo>
                    <a:pt x="129" y="35"/>
                    <a:pt x="129" y="43"/>
                    <a:pt x="129" y="51"/>
                  </a:cubicBezTo>
                  <a:cubicBezTo>
                    <a:pt x="129" y="62"/>
                    <a:pt x="129" y="74"/>
                    <a:pt x="129" y="85"/>
                  </a:cubicBezTo>
                  <a:cubicBezTo>
                    <a:pt x="116" y="71"/>
                    <a:pt x="103" y="55"/>
                    <a:pt x="87" y="43"/>
                  </a:cubicBezTo>
                  <a:cubicBezTo>
                    <a:pt x="91" y="40"/>
                    <a:pt x="95" y="36"/>
                    <a:pt x="98" y="33"/>
                  </a:cubicBezTo>
                  <a:cubicBezTo>
                    <a:pt x="109" y="25"/>
                    <a:pt x="119" y="16"/>
                    <a:pt x="130" y="8"/>
                  </a:cubicBezTo>
                  <a:cubicBezTo>
                    <a:pt x="131" y="14"/>
                    <a:pt x="130" y="21"/>
                    <a:pt x="130" y="27"/>
                  </a:cubicBezTo>
                  <a:close/>
                  <a:moveTo>
                    <a:pt x="31" y="4"/>
                  </a:moveTo>
                  <a:cubicBezTo>
                    <a:pt x="43" y="4"/>
                    <a:pt x="54" y="4"/>
                    <a:pt x="66" y="5"/>
                  </a:cubicBezTo>
                  <a:cubicBezTo>
                    <a:pt x="78" y="5"/>
                    <a:pt x="89" y="5"/>
                    <a:pt x="101" y="6"/>
                  </a:cubicBezTo>
                  <a:cubicBezTo>
                    <a:pt x="111" y="6"/>
                    <a:pt x="120" y="6"/>
                    <a:pt x="129" y="5"/>
                  </a:cubicBezTo>
                  <a:cubicBezTo>
                    <a:pt x="118" y="13"/>
                    <a:pt x="108" y="22"/>
                    <a:pt x="97" y="31"/>
                  </a:cubicBezTo>
                  <a:cubicBezTo>
                    <a:pt x="91" y="36"/>
                    <a:pt x="85" y="41"/>
                    <a:pt x="79" y="46"/>
                  </a:cubicBezTo>
                  <a:cubicBezTo>
                    <a:pt x="75" y="49"/>
                    <a:pt x="72" y="52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56" y="45"/>
                    <a:pt x="45" y="34"/>
                    <a:pt x="33" y="24"/>
                  </a:cubicBezTo>
                  <a:cubicBezTo>
                    <a:pt x="24" y="18"/>
                    <a:pt x="16" y="11"/>
                    <a:pt x="8" y="4"/>
                  </a:cubicBezTo>
                  <a:cubicBezTo>
                    <a:pt x="16" y="4"/>
                    <a:pt x="23" y="3"/>
                    <a:pt x="31" y="4"/>
                  </a:cubicBezTo>
                  <a:close/>
                  <a:moveTo>
                    <a:pt x="4" y="36"/>
                  </a:moveTo>
                  <a:cubicBezTo>
                    <a:pt x="4" y="29"/>
                    <a:pt x="4" y="23"/>
                    <a:pt x="4" y="17"/>
                  </a:cubicBezTo>
                  <a:cubicBezTo>
                    <a:pt x="3" y="13"/>
                    <a:pt x="3" y="8"/>
                    <a:pt x="4" y="5"/>
                  </a:cubicBezTo>
                  <a:cubicBezTo>
                    <a:pt x="13" y="12"/>
                    <a:pt x="22" y="19"/>
                    <a:pt x="31" y="26"/>
                  </a:cubicBezTo>
                  <a:cubicBezTo>
                    <a:pt x="38" y="32"/>
                    <a:pt x="45" y="39"/>
                    <a:pt x="52" y="45"/>
                  </a:cubicBezTo>
                  <a:cubicBezTo>
                    <a:pt x="52" y="45"/>
                    <a:pt x="52" y="45"/>
                    <a:pt x="52" y="46"/>
                  </a:cubicBezTo>
                  <a:cubicBezTo>
                    <a:pt x="45" y="54"/>
                    <a:pt x="36" y="62"/>
                    <a:pt x="28" y="69"/>
                  </a:cubicBezTo>
                  <a:cubicBezTo>
                    <a:pt x="21" y="74"/>
                    <a:pt x="14" y="79"/>
                    <a:pt x="8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6" y="69"/>
                    <a:pt x="5" y="52"/>
                    <a:pt x="4" y="36"/>
                  </a:cubicBezTo>
                  <a:close/>
                </a:path>
              </a:pathLst>
            </a:custGeom>
            <a:blipFill dpi="0"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23" name="Freeform 117"/>
            <p:cNvSpPr>
              <a:spLocks noEditPoints="1"/>
            </p:cNvSpPr>
            <p:nvPr/>
          </p:nvSpPr>
          <p:spPr bwMode="auto">
            <a:xfrm>
              <a:off x="8672599" y="-1169139"/>
              <a:ext cx="341313" cy="285750"/>
            </a:xfrm>
            <a:custGeom>
              <a:avLst/>
              <a:gdLst>
                <a:gd name="T0" fmla="*/ 103 w 118"/>
                <a:gd name="T1" fmla="*/ 14 h 98"/>
                <a:gd name="T2" fmla="*/ 43 w 118"/>
                <a:gd name="T3" fmla="*/ 4 h 98"/>
                <a:gd name="T4" fmla="*/ 14 w 118"/>
                <a:gd name="T5" fmla="*/ 20 h 98"/>
                <a:gd name="T6" fmla="*/ 7 w 118"/>
                <a:gd name="T7" fmla="*/ 50 h 98"/>
                <a:gd name="T8" fmla="*/ 19 w 118"/>
                <a:gd name="T9" fmla="*/ 72 h 98"/>
                <a:gd name="T10" fmla="*/ 3 w 118"/>
                <a:gd name="T11" fmla="*/ 94 h 98"/>
                <a:gd name="T12" fmla="*/ 3 w 118"/>
                <a:gd name="T13" fmla="*/ 94 h 98"/>
                <a:gd name="T14" fmla="*/ 2 w 118"/>
                <a:gd name="T15" fmla="*/ 94 h 98"/>
                <a:gd name="T16" fmla="*/ 3 w 118"/>
                <a:gd name="T17" fmla="*/ 97 h 98"/>
                <a:gd name="T18" fmla="*/ 39 w 118"/>
                <a:gd name="T19" fmla="*/ 75 h 98"/>
                <a:gd name="T20" fmla="*/ 103 w 118"/>
                <a:gd name="T21" fmla="*/ 64 h 98"/>
                <a:gd name="T22" fmla="*/ 117 w 118"/>
                <a:gd name="T23" fmla="*/ 37 h 98"/>
                <a:gd name="T24" fmla="*/ 103 w 118"/>
                <a:gd name="T25" fmla="*/ 14 h 98"/>
                <a:gd name="T26" fmla="*/ 102 w 118"/>
                <a:gd name="T27" fmla="*/ 61 h 98"/>
                <a:gd name="T28" fmla="*/ 38 w 118"/>
                <a:gd name="T29" fmla="*/ 72 h 98"/>
                <a:gd name="T30" fmla="*/ 38 w 118"/>
                <a:gd name="T31" fmla="*/ 72 h 98"/>
                <a:gd name="T32" fmla="*/ 37 w 118"/>
                <a:gd name="T33" fmla="*/ 73 h 98"/>
                <a:gd name="T34" fmla="*/ 9 w 118"/>
                <a:gd name="T35" fmla="*/ 93 h 98"/>
                <a:gd name="T36" fmla="*/ 22 w 118"/>
                <a:gd name="T37" fmla="*/ 72 h 98"/>
                <a:gd name="T38" fmla="*/ 22 w 118"/>
                <a:gd name="T39" fmla="*/ 71 h 98"/>
                <a:gd name="T40" fmla="*/ 22 w 118"/>
                <a:gd name="T41" fmla="*/ 70 h 98"/>
                <a:gd name="T42" fmla="*/ 10 w 118"/>
                <a:gd name="T43" fmla="*/ 42 h 98"/>
                <a:gd name="T44" fmla="*/ 26 w 118"/>
                <a:gd name="T45" fmla="*/ 13 h 98"/>
                <a:gd name="T46" fmla="*/ 62 w 118"/>
                <a:gd name="T47" fmla="*/ 5 h 98"/>
                <a:gd name="T48" fmla="*/ 92 w 118"/>
                <a:gd name="T49" fmla="*/ 11 h 98"/>
                <a:gd name="T50" fmla="*/ 112 w 118"/>
                <a:gd name="T51" fmla="*/ 30 h 98"/>
                <a:gd name="T52" fmla="*/ 102 w 118"/>
                <a:gd name="T53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98">
                  <a:moveTo>
                    <a:pt x="103" y="14"/>
                  </a:moveTo>
                  <a:cubicBezTo>
                    <a:pt x="86" y="1"/>
                    <a:pt x="63" y="0"/>
                    <a:pt x="43" y="4"/>
                  </a:cubicBezTo>
                  <a:cubicBezTo>
                    <a:pt x="32" y="6"/>
                    <a:pt x="21" y="11"/>
                    <a:pt x="14" y="20"/>
                  </a:cubicBezTo>
                  <a:cubicBezTo>
                    <a:pt x="8" y="27"/>
                    <a:pt x="6" y="40"/>
                    <a:pt x="7" y="50"/>
                  </a:cubicBezTo>
                  <a:cubicBezTo>
                    <a:pt x="7" y="59"/>
                    <a:pt x="13" y="66"/>
                    <a:pt x="19" y="72"/>
                  </a:cubicBezTo>
                  <a:cubicBezTo>
                    <a:pt x="19" y="81"/>
                    <a:pt x="10" y="89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0" y="95"/>
                    <a:pt x="1" y="98"/>
                    <a:pt x="3" y="97"/>
                  </a:cubicBezTo>
                  <a:cubicBezTo>
                    <a:pt x="16" y="95"/>
                    <a:pt x="32" y="87"/>
                    <a:pt x="39" y="75"/>
                  </a:cubicBezTo>
                  <a:cubicBezTo>
                    <a:pt x="61" y="75"/>
                    <a:pt x="85" y="78"/>
                    <a:pt x="103" y="64"/>
                  </a:cubicBezTo>
                  <a:cubicBezTo>
                    <a:pt x="111" y="57"/>
                    <a:pt x="118" y="47"/>
                    <a:pt x="117" y="37"/>
                  </a:cubicBezTo>
                  <a:cubicBezTo>
                    <a:pt x="116" y="28"/>
                    <a:pt x="110" y="20"/>
                    <a:pt x="103" y="14"/>
                  </a:cubicBezTo>
                  <a:close/>
                  <a:moveTo>
                    <a:pt x="102" y="61"/>
                  </a:moveTo>
                  <a:cubicBezTo>
                    <a:pt x="85" y="75"/>
                    <a:pt x="59" y="72"/>
                    <a:pt x="38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2"/>
                    <a:pt x="37" y="72"/>
                    <a:pt x="37" y="73"/>
                  </a:cubicBezTo>
                  <a:cubicBezTo>
                    <a:pt x="32" y="82"/>
                    <a:pt x="20" y="89"/>
                    <a:pt x="9" y="93"/>
                  </a:cubicBezTo>
                  <a:cubicBezTo>
                    <a:pt x="16" y="87"/>
                    <a:pt x="22" y="80"/>
                    <a:pt x="22" y="72"/>
                  </a:cubicBezTo>
                  <a:cubicBezTo>
                    <a:pt x="22" y="72"/>
                    <a:pt x="22" y="71"/>
                    <a:pt x="22" y="71"/>
                  </a:cubicBezTo>
                  <a:cubicBezTo>
                    <a:pt x="22" y="71"/>
                    <a:pt x="22" y="71"/>
                    <a:pt x="22" y="70"/>
                  </a:cubicBezTo>
                  <a:cubicBezTo>
                    <a:pt x="13" y="62"/>
                    <a:pt x="8" y="54"/>
                    <a:pt x="10" y="42"/>
                  </a:cubicBezTo>
                  <a:cubicBezTo>
                    <a:pt x="11" y="30"/>
                    <a:pt x="16" y="19"/>
                    <a:pt x="26" y="13"/>
                  </a:cubicBezTo>
                  <a:cubicBezTo>
                    <a:pt x="37" y="7"/>
                    <a:pt x="50" y="5"/>
                    <a:pt x="62" y="5"/>
                  </a:cubicBezTo>
                  <a:cubicBezTo>
                    <a:pt x="72" y="5"/>
                    <a:pt x="82" y="6"/>
                    <a:pt x="92" y="11"/>
                  </a:cubicBezTo>
                  <a:cubicBezTo>
                    <a:pt x="100" y="15"/>
                    <a:pt x="109" y="21"/>
                    <a:pt x="112" y="30"/>
                  </a:cubicBezTo>
                  <a:cubicBezTo>
                    <a:pt x="117" y="42"/>
                    <a:pt x="111" y="53"/>
                    <a:pt x="102" y="61"/>
                  </a:cubicBezTo>
                  <a:close/>
                </a:path>
              </a:pathLst>
            </a:custGeom>
            <a:blipFill dpi="0" rotWithShape="1">
              <a:blip r:embed="rId8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24" name="Freeform 118"/>
            <p:cNvSpPr>
              <a:spLocks noEditPoints="1"/>
            </p:cNvSpPr>
            <p:nvPr/>
          </p:nvSpPr>
          <p:spPr bwMode="auto">
            <a:xfrm>
              <a:off x="781136" y="-1316776"/>
              <a:ext cx="342900" cy="284163"/>
            </a:xfrm>
            <a:custGeom>
              <a:avLst/>
              <a:gdLst>
                <a:gd name="T0" fmla="*/ 103 w 118"/>
                <a:gd name="T1" fmla="*/ 15 h 98"/>
                <a:gd name="T2" fmla="*/ 43 w 118"/>
                <a:gd name="T3" fmla="*/ 5 h 98"/>
                <a:gd name="T4" fmla="*/ 14 w 118"/>
                <a:gd name="T5" fmla="*/ 20 h 98"/>
                <a:gd name="T6" fmla="*/ 7 w 118"/>
                <a:gd name="T7" fmla="*/ 50 h 98"/>
                <a:gd name="T8" fmla="*/ 19 w 118"/>
                <a:gd name="T9" fmla="*/ 72 h 98"/>
                <a:gd name="T10" fmla="*/ 3 w 118"/>
                <a:gd name="T11" fmla="*/ 95 h 98"/>
                <a:gd name="T12" fmla="*/ 3 w 118"/>
                <a:gd name="T13" fmla="*/ 95 h 98"/>
                <a:gd name="T14" fmla="*/ 2 w 118"/>
                <a:gd name="T15" fmla="*/ 95 h 98"/>
                <a:gd name="T16" fmla="*/ 3 w 118"/>
                <a:gd name="T17" fmla="*/ 98 h 98"/>
                <a:gd name="T18" fmla="*/ 39 w 118"/>
                <a:gd name="T19" fmla="*/ 76 h 98"/>
                <a:gd name="T20" fmla="*/ 103 w 118"/>
                <a:gd name="T21" fmla="*/ 64 h 98"/>
                <a:gd name="T22" fmla="*/ 117 w 118"/>
                <a:gd name="T23" fmla="*/ 37 h 98"/>
                <a:gd name="T24" fmla="*/ 103 w 118"/>
                <a:gd name="T25" fmla="*/ 15 h 98"/>
                <a:gd name="T26" fmla="*/ 102 w 118"/>
                <a:gd name="T27" fmla="*/ 61 h 98"/>
                <a:gd name="T28" fmla="*/ 39 w 118"/>
                <a:gd name="T29" fmla="*/ 73 h 98"/>
                <a:gd name="T30" fmla="*/ 38 w 118"/>
                <a:gd name="T31" fmla="*/ 73 h 98"/>
                <a:gd name="T32" fmla="*/ 37 w 118"/>
                <a:gd name="T33" fmla="*/ 74 h 98"/>
                <a:gd name="T34" fmla="*/ 9 w 118"/>
                <a:gd name="T35" fmla="*/ 93 h 98"/>
                <a:gd name="T36" fmla="*/ 22 w 118"/>
                <a:gd name="T37" fmla="*/ 72 h 98"/>
                <a:gd name="T38" fmla="*/ 22 w 118"/>
                <a:gd name="T39" fmla="*/ 72 h 98"/>
                <a:gd name="T40" fmla="*/ 22 w 118"/>
                <a:gd name="T41" fmla="*/ 71 h 98"/>
                <a:gd name="T42" fmla="*/ 10 w 118"/>
                <a:gd name="T43" fmla="*/ 43 h 98"/>
                <a:gd name="T44" fmla="*/ 27 w 118"/>
                <a:gd name="T45" fmla="*/ 14 h 98"/>
                <a:gd name="T46" fmla="*/ 62 w 118"/>
                <a:gd name="T47" fmla="*/ 6 h 98"/>
                <a:gd name="T48" fmla="*/ 92 w 118"/>
                <a:gd name="T49" fmla="*/ 12 h 98"/>
                <a:gd name="T50" fmla="*/ 113 w 118"/>
                <a:gd name="T51" fmla="*/ 31 h 98"/>
                <a:gd name="T52" fmla="*/ 102 w 118"/>
                <a:gd name="T53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98">
                  <a:moveTo>
                    <a:pt x="103" y="15"/>
                  </a:moveTo>
                  <a:cubicBezTo>
                    <a:pt x="86" y="2"/>
                    <a:pt x="63" y="0"/>
                    <a:pt x="43" y="5"/>
                  </a:cubicBezTo>
                  <a:cubicBezTo>
                    <a:pt x="32" y="7"/>
                    <a:pt x="21" y="12"/>
                    <a:pt x="14" y="20"/>
                  </a:cubicBezTo>
                  <a:cubicBezTo>
                    <a:pt x="8" y="28"/>
                    <a:pt x="6" y="41"/>
                    <a:pt x="7" y="50"/>
                  </a:cubicBezTo>
                  <a:cubicBezTo>
                    <a:pt x="8" y="59"/>
                    <a:pt x="13" y="67"/>
                    <a:pt x="19" y="72"/>
                  </a:cubicBezTo>
                  <a:cubicBezTo>
                    <a:pt x="19" y="81"/>
                    <a:pt x="10" y="90"/>
                    <a:pt x="3" y="95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3" y="95"/>
                    <a:pt x="2" y="95"/>
                    <a:pt x="2" y="95"/>
                  </a:cubicBezTo>
                  <a:cubicBezTo>
                    <a:pt x="0" y="95"/>
                    <a:pt x="1" y="98"/>
                    <a:pt x="3" y="98"/>
                  </a:cubicBezTo>
                  <a:cubicBezTo>
                    <a:pt x="16" y="96"/>
                    <a:pt x="32" y="88"/>
                    <a:pt x="39" y="76"/>
                  </a:cubicBezTo>
                  <a:cubicBezTo>
                    <a:pt x="61" y="76"/>
                    <a:pt x="85" y="78"/>
                    <a:pt x="103" y="64"/>
                  </a:cubicBezTo>
                  <a:cubicBezTo>
                    <a:pt x="111" y="58"/>
                    <a:pt x="118" y="48"/>
                    <a:pt x="117" y="37"/>
                  </a:cubicBezTo>
                  <a:cubicBezTo>
                    <a:pt x="117" y="28"/>
                    <a:pt x="110" y="20"/>
                    <a:pt x="103" y="15"/>
                  </a:cubicBezTo>
                  <a:close/>
                  <a:moveTo>
                    <a:pt x="102" y="61"/>
                  </a:moveTo>
                  <a:cubicBezTo>
                    <a:pt x="86" y="76"/>
                    <a:pt x="59" y="73"/>
                    <a:pt x="39" y="73"/>
                  </a:cubicBezTo>
                  <a:cubicBezTo>
                    <a:pt x="39" y="73"/>
                    <a:pt x="38" y="73"/>
                    <a:pt x="38" y="73"/>
                  </a:cubicBezTo>
                  <a:cubicBezTo>
                    <a:pt x="38" y="73"/>
                    <a:pt x="38" y="73"/>
                    <a:pt x="37" y="74"/>
                  </a:cubicBezTo>
                  <a:cubicBezTo>
                    <a:pt x="32" y="83"/>
                    <a:pt x="21" y="90"/>
                    <a:pt x="9" y="93"/>
                  </a:cubicBezTo>
                  <a:cubicBezTo>
                    <a:pt x="16" y="88"/>
                    <a:pt x="22" y="80"/>
                    <a:pt x="22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2" y="72"/>
                    <a:pt x="22" y="71"/>
                    <a:pt x="22" y="71"/>
                  </a:cubicBezTo>
                  <a:cubicBezTo>
                    <a:pt x="13" y="63"/>
                    <a:pt x="9" y="54"/>
                    <a:pt x="10" y="43"/>
                  </a:cubicBezTo>
                  <a:cubicBezTo>
                    <a:pt x="11" y="30"/>
                    <a:pt x="16" y="20"/>
                    <a:pt x="27" y="14"/>
                  </a:cubicBezTo>
                  <a:cubicBezTo>
                    <a:pt x="37" y="8"/>
                    <a:pt x="50" y="6"/>
                    <a:pt x="62" y="6"/>
                  </a:cubicBezTo>
                  <a:cubicBezTo>
                    <a:pt x="72" y="5"/>
                    <a:pt x="82" y="7"/>
                    <a:pt x="92" y="12"/>
                  </a:cubicBezTo>
                  <a:cubicBezTo>
                    <a:pt x="101" y="16"/>
                    <a:pt x="109" y="22"/>
                    <a:pt x="113" y="31"/>
                  </a:cubicBezTo>
                  <a:cubicBezTo>
                    <a:pt x="117" y="43"/>
                    <a:pt x="111" y="54"/>
                    <a:pt x="102" y="61"/>
                  </a:cubicBezTo>
                  <a:close/>
                </a:path>
              </a:pathLst>
            </a:custGeom>
            <a:blipFill dpi="0" rotWithShape="1">
              <a:blip r:embed="rId8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25" name="Freeform 119"/>
            <p:cNvSpPr>
              <a:spLocks noEditPoints="1"/>
            </p:cNvSpPr>
            <p:nvPr/>
          </p:nvSpPr>
          <p:spPr bwMode="auto">
            <a:xfrm>
              <a:off x="8320174" y="658074"/>
              <a:ext cx="342900" cy="284163"/>
            </a:xfrm>
            <a:custGeom>
              <a:avLst/>
              <a:gdLst>
                <a:gd name="T0" fmla="*/ 103 w 118"/>
                <a:gd name="T1" fmla="*/ 15 h 98"/>
                <a:gd name="T2" fmla="*/ 43 w 118"/>
                <a:gd name="T3" fmla="*/ 4 h 98"/>
                <a:gd name="T4" fmla="*/ 14 w 118"/>
                <a:gd name="T5" fmla="*/ 20 h 98"/>
                <a:gd name="T6" fmla="*/ 7 w 118"/>
                <a:gd name="T7" fmla="*/ 50 h 98"/>
                <a:gd name="T8" fmla="*/ 19 w 118"/>
                <a:gd name="T9" fmla="*/ 72 h 98"/>
                <a:gd name="T10" fmla="*/ 3 w 118"/>
                <a:gd name="T11" fmla="*/ 94 h 98"/>
                <a:gd name="T12" fmla="*/ 3 w 118"/>
                <a:gd name="T13" fmla="*/ 94 h 98"/>
                <a:gd name="T14" fmla="*/ 2 w 118"/>
                <a:gd name="T15" fmla="*/ 95 h 98"/>
                <a:gd name="T16" fmla="*/ 3 w 118"/>
                <a:gd name="T17" fmla="*/ 97 h 98"/>
                <a:gd name="T18" fmla="*/ 39 w 118"/>
                <a:gd name="T19" fmla="*/ 75 h 98"/>
                <a:gd name="T20" fmla="*/ 103 w 118"/>
                <a:gd name="T21" fmla="*/ 64 h 98"/>
                <a:gd name="T22" fmla="*/ 117 w 118"/>
                <a:gd name="T23" fmla="*/ 37 h 98"/>
                <a:gd name="T24" fmla="*/ 103 w 118"/>
                <a:gd name="T25" fmla="*/ 15 h 98"/>
                <a:gd name="T26" fmla="*/ 102 w 118"/>
                <a:gd name="T27" fmla="*/ 61 h 98"/>
                <a:gd name="T28" fmla="*/ 39 w 118"/>
                <a:gd name="T29" fmla="*/ 72 h 98"/>
                <a:gd name="T30" fmla="*/ 38 w 118"/>
                <a:gd name="T31" fmla="*/ 72 h 98"/>
                <a:gd name="T32" fmla="*/ 37 w 118"/>
                <a:gd name="T33" fmla="*/ 73 h 98"/>
                <a:gd name="T34" fmla="*/ 9 w 118"/>
                <a:gd name="T35" fmla="*/ 93 h 98"/>
                <a:gd name="T36" fmla="*/ 22 w 118"/>
                <a:gd name="T37" fmla="*/ 72 h 98"/>
                <a:gd name="T38" fmla="*/ 22 w 118"/>
                <a:gd name="T39" fmla="*/ 72 h 98"/>
                <a:gd name="T40" fmla="*/ 22 w 118"/>
                <a:gd name="T41" fmla="*/ 70 h 98"/>
                <a:gd name="T42" fmla="*/ 10 w 118"/>
                <a:gd name="T43" fmla="*/ 42 h 98"/>
                <a:gd name="T44" fmla="*/ 27 w 118"/>
                <a:gd name="T45" fmla="*/ 13 h 98"/>
                <a:gd name="T46" fmla="*/ 62 w 118"/>
                <a:gd name="T47" fmla="*/ 5 h 98"/>
                <a:gd name="T48" fmla="*/ 92 w 118"/>
                <a:gd name="T49" fmla="*/ 11 h 98"/>
                <a:gd name="T50" fmla="*/ 113 w 118"/>
                <a:gd name="T51" fmla="*/ 31 h 98"/>
                <a:gd name="T52" fmla="*/ 102 w 118"/>
                <a:gd name="T53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98">
                  <a:moveTo>
                    <a:pt x="103" y="15"/>
                  </a:moveTo>
                  <a:cubicBezTo>
                    <a:pt x="86" y="1"/>
                    <a:pt x="63" y="0"/>
                    <a:pt x="43" y="4"/>
                  </a:cubicBezTo>
                  <a:cubicBezTo>
                    <a:pt x="32" y="6"/>
                    <a:pt x="21" y="11"/>
                    <a:pt x="14" y="20"/>
                  </a:cubicBezTo>
                  <a:cubicBezTo>
                    <a:pt x="8" y="28"/>
                    <a:pt x="6" y="40"/>
                    <a:pt x="7" y="50"/>
                  </a:cubicBezTo>
                  <a:cubicBezTo>
                    <a:pt x="8" y="59"/>
                    <a:pt x="13" y="66"/>
                    <a:pt x="19" y="72"/>
                  </a:cubicBezTo>
                  <a:cubicBezTo>
                    <a:pt x="19" y="81"/>
                    <a:pt x="10" y="89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0" y="95"/>
                    <a:pt x="1" y="98"/>
                    <a:pt x="3" y="97"/>
                  </a:cubicBezTo>
                  <a:cubicBezTo>
                    <a:pt x="16" y="95"/>
                    <a:pt x="32" y="87"/>
                    <a:pt x="39" y="75"/>
                  </a:cubicBezTo>
                  <a:cubicBezTo>
                    <a:pt x="61" y="75"/>
                    <a:pt x="85" y="78"/>
                    <a:pt x="103" y="64"/>
                  </a:cubicBezTo>
                  <a:cubicBezTo>
                    <a:pt x="111" y="57"/>
                    <a:pt x="118" y="48"/>
                    <a:pt x="117" y="37"/>
                  </a:cubicBezTo>
                  <a:cubicBezTo>
                    <a:pt x="116" y="28"/>
                    <a:pt x="110" y="20"/>
                    <a:pt x="103" y="15"/>
                  </a:cubicBezTo>
                  <a:close/>
                  <a:moveTo>
                    <a:pt x="102" y="61"/>
                  </a:moveTo>
                  <a:cubicBezTo>
                    <a:pt x="86" y="76"/>
                    <a:pt x="59" y="72"/>
                    <a:pt x="39" y="72"/>
                  </a:cubicBezTo>
                  <a:cubicBezTo>
                    <a:pt x="39" y="72"/>
                    <a:pt x="38" y="72"/>
                    <a:pt x="38" y="72"/>
                  </a:cubicBezTo>
                  <a:cubicBezTo>
                    <a:pt x="38" y="72"/>
                    <a:pt x="38" y="73"/>
                    <a:pt x="37" y="73"/>
                  </a:cubicBezTo>
                  <a:cubicBezTo>
                    <a:pt x="32" y="83"/>
                    <a:pt x="20" y="90"/>
                    <a:pt x="9" y="93"/>
                  </a:cubicBezTo>
                  <a:cubicBezTo>
                    <a:pt x="16" y="87"/>
                    <a:pt x="22" y="80"/>
                    <a:pt x="22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2" y="71"/>
                    <a:pt x="22" y="71"/>
                    <a:pt x="22" y="70"/>
                  </a:cubicBezTo>
                  <a:cubicBezTo>
                    <a:pt x="13" y="63"/>
                    <a:pt x="9" y="54"/>
                    <a:pt x="10" y="42"/>
                  </a:cubicBezTo>
                  <a:cubicBezTo>
                    <a:pt x="11" y="30"/>
                    <a:pt x="16" y="19"/>
                    <a:pt x="27" y="13"/>
                  </a:cubicBezTo>
                  <a:cubicBezTo>
                    <a:pt x="37" y="7"/>
                    <a:pt x="50" y="5"/>
                    <a:pt x="62" y="5"/>
                  </a:cubicBezTo>
                  <a:cubicBezTo>
                    <a:pt x="72" y="5"/>
                    <a:pt x="82" y="7"/>
                    <a:pt x="92" y="11"/>
                  </a:cubicBezTo>
                  <a:cubicBezTo>
                    <a:pt x="101" y="15"/>
                    <a:pt x="109" y="22"/>
                    <a:pt x="113" y="31"/>
                  </a:cubicBezTo>
                  <a:cubicBezTo>
                    <a:pt x="117" y="42"/>
                    <a:pt x="111" y="53"/>
                    <a:pt x="102" y="61"/>
                  </a:cubicBezTo>
                  <a:close/>
                </a:path>
              </a:pathLst>
            </a:custGeom>
            <a:blipFill dpi="0" rotWithShape="1">
              <a:blip r:embed="rId8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26" name="Freeform 120"/>
            <p:cNvSpPr>
              <a:spLocks noEditPoints="1"/>
            </p:cNvSpPr>
            <p:nvPr/>
          </p:nvSpPr>
          <p:spPr bwMode="auto">
            <a:xfrm>
              <a:off x="7478799" y="32599"/>
              <a:ext cx="341313" cy="282575"/>
            </a:xfrm>
            <a:custGeom>
              <a:avLst/>
              <a:gdLst>
                <a:gd name="T0" fmla="*/ 104 w 118"/>
                <a:gd name="T1" fmla="*/ 14 h 97"/>
                <a:gd name="T2" fmla="*/ 43 w 118"/>
                <a:gd name="T3" fmla="*/ 4 h 97"/>
                <a:gd name="T4" fmla="*/ 15 w 118"/>
                <a:gd name="T5" fmla="*/ 20 h 97"/>
                <a:gd name="T6" fmla="*/ 7 w 118"/>
                <a:gd name="T7" fmla="*/ 50 h 97"/>
                <a:gd name="T8" fmla="*/ 20 w 118"/>
                <a:gd name="T9" fmla="*/ 72 h 97"/>
                <a:gd name="T10" fmla="*/ 3 w 118"/>
                <a:gd name="T11" fmla="*/ 94 h 97"/>
                <a:gd name="T12" fmla="*/ 3 w 118"/>
                <a:gd name="T13" fmla="*/ 94 h 97"/>
                <a:gd name="T14" fmla="*/ 2 w 118"/>
                <a:gd name="T15" fmla="*/ 94 h 97"/>
                <a:gd name="T16" fmla="*/ 3 w 118"/>
                <a:gd name="T17" fmla="*/ 97 h 97"/>
                <a:gd name="T18" fmla="*/ 40 w 118"/>
                <a:gd name="T19" fmla="*/ 75 h 97"/>
                <a:gd name="T20" fmla="*/ 104 w 118"/>
                <a:gd name="T21" fmla="*/ 64 h 97"/>
                <a:gd name="T22" fmla="*/ 117 w 118"/>
                <a:gd name="T23" fmla="*/ 37 h 97"/>
                <a:gd name="T24" fmla="*/ 104 w 118"/>
                <a:gd name="T25" fmla="*/ 14 h 97"/>
                <a:gd name="T26" fmla="*/ 103 w 118"/>
                <a:gd name="T27" fmla="*/ 61 h 97"/>
                <a:gd name="T28" fmla="*/ 39 w 118"/>
                <a:gd name="T29" fmla="*/ 72 h 97"/>
                <a:gd name="T30" fmla="*/ 39 w 118"/>
                <a:gd name="T31" fmla="*/ 72 h 97"/>
                <a:gd name="T32" fmla="*/ 38 w 118"/>
                <a:gd name="T33" fmla="*/ 73 h 97"/>
                <a:gd name="T34" fmla="*/ 10 w 118"/>
                <a:gd name="T35" fmla="*/ 93 h 97"/>
                <a:gd name="T36" fmla="*/ 23 w 118"/>
                <a:gd name="T37" fmla="*/ 72 h 97"/>
                <a:gd name="T38" fmla="*/ 23 w 118"/>
                <a:gd name="T39" fmla="*/ 71 h 97"/>
                <a:gd name="T40" fmla="*/ 22 w 118"/>
                <a:gd name="T41" fmla="*/ 70 h 97"/>
                <a:gd name="T42" fmla="*/ 10 w 118"/>
                <a:gd name="T43" fmla="*/ 42 h 97"/>
                <a:gd name="T44" fmla="*/ 27 w 118"/>
                <a:gd name="T45" fmla="*/ 13 h 97"/>
                <a:gd name="T46" fmla="*/ 62 w 118"/>
                <a:gd name="T47" fmla="*/ 5 h 97"/>
                <a:gd name="T48" fmla="*/ 92 w 118"/>
                <a:gd name="T49" fmla="*/ 11 h 97"/>
                <a:gd name="T50" fmla="*/ 113 w 118"/>
                <a:gd name="T51" fmla="*/ 30 h 97"/>
                <a:gd name="T52" fmla="*/ 103 w 118"/>
                <a:gd name="T53" fmla="*/ 6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97">
                  <a:moveTo>
                    <a:pt x="104" y="14"/>
                  </a:moveTo>
                  <a:cubicBezTo>
                    <a:pt x="87" y="1"/>
                    <a:pt x="64" y="0"/>
                    <a:pt x="43" y="4"/>
                  </a:cubicBezTo>
                  <a:cubicBezTo>
                    <a:pt x="33" y="6"/>
                    <a:pt x="21" y="11"/>
                    <a:pt x="15" y="20"/>
                  </a:cubicBezTo>
                  <a:cubicBezTo>
                    <a:pt x="9" y="27"/>
                    <a:pt x="6" y="40"/>
                    <a:pt x="7" y="50"/>
                  </a:cubicBezTo>
                  <a:cubicBezTo>
                    <a:pt x="8" y="59"/>
                    <a:pt x="13" y="66"/>
                    <a:pt x="20" y="72"/>
                  </a:cubicBezTo>
                  <a:cubicBezTo>
                    <a:pt x="19" y="81"/>
                    <a:pt x="10" y="89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3" y="94"/>
                    <a:pt x="2" y="94"/>
                  </a:cubicBezTo>
                  <a:cubicBezTo>
                    <a:pt x="0" y="95"/>
                    <a:pt x="1" y="97"/>
                    <a:pt x="3" y="97"/>
                  </a:cubicBezTo>
                  <a:cubicBezTo>
                    <a:pt x="17" y="95"/>
                    <a:pt x="33" y="87"/>
                    <a:pt x="40" y="75"/>
                  </a:cubicBezTo>
                  <a:cubicBezTo>
                    <a:pt x="61" y="75"/>
                    <a:pt x="86" y="78"/>
                    <a:pt x="104" y="64"/>
                  </a:cubicBezTo>
                  <a:cubicBezTo>
                    <a:pt x="112" y="57"/>
                    <a:pt x="118" y="47"/>
                    <a:pt x="117" y="37"/>
                  </a:cubicBezTo>
                  <a:cubicBezTo>
                    <a:pt x="117" y="28"/>
                    <a:pt x="111" y="20"/>
                    <a:pt x="104" y="14"/>
                  </a:cubicBezTo>
                  <a:close/>
                  <a:moveTo>
                    <a:pt x="103" y="61"/>
                  </a:moveTo>
                  <a:cubicBezTo>
                    <a:pt x="86" y="75"/>
                    <a:pt x="60" y="72"/>
                    <a:pt x="39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3"/>
                  </a:cubicBezTo>
                  <a:cubicBezTo>
                    <a:pt x="32" y="82"/>
                    <a:pt x="21" y="89"/>
                    <a:pt x="10" y="93"/>
                  </a:cubicBezTo>
                  <a:cubicBezTo>
                    <a:pt x="16" y="87"/>
                    <a:pt x="22" y="80"/>
                    <a:pt x="23" y="72"/>
                  </a:cubicBezTo>
                  <a:cubicBezTo>
                    <a:pt x="23" y="72"/>
                    <a:pt x="23" y="71"/>
                    <a:pt x="23" y="71"/>
                  </a:cubicBezTo>
                  <a:cubicBezTo>
                    <a:pt x="23" y="71"/>
                    <a:pt x="23" y="70"/>
                    <a:pt x="22" y="70"/>
                  </a:cubicBezTo>
                  <a:cubicBezTo>
                    <a:pt x="14" y="62"/>
                    <a:pt x="9" y="53"/>
                    <a:pt x="10" y="42"/>
                  </a:cubicBezTo>
                  <a:cubicBezTo>
                    <a:pt x="11" y="30"/>
                    <a:pt x="16" y="19"/>
                    <a:pt x="27" y="13"/>
                  </a:cubicBezTo>
                  <a:cubicBezTo>
                    <a:pt x="38" y="7"/>
                    <a:pt x="50" y="5"/>
                    <a:pt x="62" y="5"/>
                  </a:cubicBezTo>
                  <a:cubicBezTo>
                    <a:pt x="73" y="5"/>
                    <a:pt x="83" y="6"/>
                    <a:pt x="92" y="11"/>
                  </a:cubicBezTo>
                  <a:cubicBezTo>
                    <a:pt x="101" y="15"/>
                    <a:pt x="109" y="21"/>
                    <a:pt x="113" y="30"/>
                  </a:cubicBezTo>
                  <a:cubicBezTo>
                    <a:pt x="118" y="42"/>
                    <a:pt x="111" y="53"/>
                    <a:pt x="103" y="61"/>
                  </a:cubicBezTo>
                  <a:close/>
                </a:path>
              </a:pathLst>
            </a:custGeom>
            <a:blipFill dpi="0" rotWithShape="1">
              <a:blip r:embed="rId8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27" name="Freeform 121"/>
            <p:cNvSpPr>
              <a:spLocks noEditPoints="1"/>
            </p:cNvSpPr>
            <p:nvPr/>
          </p:nvSpPr>
          <p:spPr bwMode="auto">
            <a:xfrm>
              <a:off x="7007311" y="983512"/>
              <a:ext cx="342900" cy="285750"/>
            </a:xfrm>
            <a:custGeom>
              <a:avLst/>
              <a:gdLst>
                <a:gd name="T0" fmla="*/ 103 w 118"/>
                <a:gd name="T1" fmla="*/ 15 h 98"/>
                <a:gd name="T2" fmla="*/ 43 w 118"/>
                <a:gd name="T3" fmla="*/ 5 h 98"/>
                <a:gd name="T4" fmla="*/ 14 w 118"/>
                <a:gd name="T5" fmla="*/ 20 h 98"/>
                <a:gd name="T6" fmla="*/ 7 w 118"/>
                <a:gd name="T7" fmla="*/ 50 h 98"/>
                <a:gd name="T8" fmla="*/ 19 w 118"/>
                <a:gd name="T9" fmla="*/ 72 h 98"/>
                <a:gd name="T10" fmla="*/ 3 w 118"/>
                <a:gd name="T11" fmla="*/ 95 h 98"/>
                <a:gd name="T12" fmla="*/ 3 w 118"/>
                <a:gd name="T13" fmla="*/ 95 h 98"/>
                <a:gd name="T14" fmla="*/ 2 w 118"/>
                <a:gd name="T15" fmla="*/ 95 h 98"/>
                <a:gd name="T16" fmla="*/ 3 w 118"/>
                <a:gd name="T17" fmla="*/ 98 h 98"/>
                <a:gd name="T18" fmla="*/ 39 w 118"/>
                <a:gd name="T19" fmla="*/ 76 h 98"/>
                <a:gd name="T20" fmla="*/ 103 w 118"/>
                <a:gd name="T21" fmla="*/ 64 h 98"/>
                <a:gd name="T22" fmla="*/ 117 w 118"/>
                <a:gd name="T23" fmla="*/ 37 h 98"/>
                <a:gd name="T24" fmla="*/ 103 w 118"/>
                <a:gd name="T25" fmla="*/ 15 h 98"/>
                <a:gd name="T26" fmla="*/ 102 w 118"/>
                <a:gd name="T27" fmla="*/ 61 h 98"/>
                <a:gd name="T28" fmla="*/ 39 w 118"/>
                <a:gd name="T29" fmla="*/ 73 h 98"/>
                <a:gd name="T30" fmla="*/ 38 w 118"/>
                <a:gd name="T31" fmla="*/ 73 h 98"/>
                <a:gd name="T32" fmla="*/ 37 w 118"/>
                <a:gd name="T33" fmla="*/ 73 h 98"/>
                <a:gd name="T34" fmla="*/ 9 w 118"/>
                <a:gd name="T35" fmla="*/ 93 h 98"/>
                <a:gd name="T36" fmla="*/ 22 w 118"/>
                <a:gd name="T37" fmla="*/ 72 h 98"/>
                <a:gd name="T38" fmla="*/ 22 w 118"/>
                <a:gd name="T39" fmla="*/ 72 h 98"/>
                <a:gd name="T40" fmla="*/ 22 w 118"/>
                <a:gd name="T41" fmla="*/ 71 h 98"/>
                <a:gd name="T42" fmla="*/ 10 w 118"/>
                <a:gd name="T43" fmla="*/ 42 h 98"/>
                <a:gd name="T44" fmla="*/ 27 w 118"/>
                <a:gd name="T45" fmla="*/ 14 h 98"/>
                <a:gd name="T46" fmla="*/ 62 w 118"/>
                <a:gd name="T47" fmla="*/ 5 h 98"/>
                <a:gd name="T48" fmla="*/ 92 w 118"/>
                <a:gd name="T49" fmla="*/ 11 h 98"/>
                <a:gd name="T50" fmla="*/ 113 w 118"/>
                <a:gd name="T51" fmla="*/ 31 h 98"/>
                <a:gd name="T52" fmla="*/ 102 w 118"/>
                <a:gd name="T53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98">
                  <a:moveTo>
                    <a:pt x="103" y="15"/>
                  </a:moveTo>
                  <a:cubicBezTo>
                    <a:pt x="86" y="2"/>
                    <a:pt x="63" y="0"/>
                    <a:pt x="43" y="5"/>
                  </a:cubicBezTo>
                  <a:cubicBezTo>
                    <a:pt x="32" y="7"/>
                    <a:pt x="21" y="11"/>
                    <a:pt x="14" y="20"/>
                  </a:cubicBezTo>
                  <a:cubicBezTo>
                    <a:pt x="8" y="28"/>
                    <a:pt x="6" y="41"/>
                    <a:pt x="7" y="50"/>
                  </a:cubicBezTo>
                  <a:cubicBezTo>
                    <a:pt x="8" y="59"/>
                    <a:pt x="13" y="66"/>
                    <a:pt x="19" y="72"/>
                  </a:cubicBezTo>
                  <a:cubicBezTo>
                    <a:pt x="19" y="81"/>
                    <a:pt x="10" y="90"/>
                    <a:pt x="3" y="95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3" y="95"/>
                    <a:pt x="2" y="95"/>
                    <a:pt x="2" y="95"/>
                  </a:cubicBezTo>
                  <a:cubicBezTo>
                    <a:pt x="0" y="95"/>
                    <a:pt x="1" y="98"/>
                    <a:pt x="3" y="98"/>
                  </a:cubicBezTo>
                  <a:cubicBezTo>
                    <a:pt x="16" y="96"/>
                    <a:pt x="32" y="88"/>
                    <a:pt x="39" y="76"/>
                  </a:cubicBezTo>
                  <a:cubicBezTo>
                    <a:pt x="61" y="76"/>
                    <a:pt x="85" y="78"/>
                    <a:pt x="103" y="64"/>
                  </a:cubicBezTo>
                  <a:cubicBezTo>
                    <a:pt x="111" y="58"/>
                    <a:pt x="118" y="48"/>
                    <a:pt x="117" y="37"/>
                  </a:cubicBezTo>
                  <a:cubicBezTo>
                    <a:pt x="117" y="28"/>
                    <a:pt x="110" y="20"/>
                    <a:pt x="103" y="15"/>
                  </a:cubicBezTo>
                  <a:close/>
                  <a:moveTo>
                    <a:pt x="102" y="61"/>
                  </a:moveTo>
                  <a:cubicBezTo>
                    <a:pt x="86" y="76"/>
                    <a:pt x="59" y="73"/>
                    <a:pt x="39" y="73"/>
                  </a:cubicBezTo>
                  <a:cubicBezTo>
                    <a:pt x="39" y="73"/>
                    <a:pt x="39" y="73"/>
                    <a:pt x="38" y="73"/>
                  </a:cubicBezTo>
                  <a:cubicBezTo>
                    <a:pt x="38" y="73"/>
                    <a:pt x="38" y="73"/>
                    <a:pt x="37" y="73"/>
                  </a:cubicBezTo>
                  <a:cubicBezTo>
                    <a:pt x="32" y="83"/>
                    <a:pt x="21" y="90"/>
                    <a:pt x="9" y="93"/>
                  </a:cubicBezTo>
                  <a:cubicBezTo>
                    <a:pt x="16" y="88"/>
                    <a:pt x="22" y="80"/>
                    <a:pt x="22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2" y="72"/>
                    <a:pt x="22" y="71"/>
                    <a:pt x="22" y="71"/>
                  </a:cubicBezTo>
                  <a:cubicBezTo>
                    <a:pt x="13" y="63"/>
                    <a:pt x="9" y="54"/>
                    <a:pt x="10" y="42"/>
                  </a:cubicBezTo>
                  <a:cubicBezTo>
                    <a:pt x="11" y="30"/>
                    <a:pt x="16" y="20"/>
                    <a:pt x="27" y="14"/>
                  </a:cubicBezTo>
                  <a:cubicBezTo>
                    <a:pt x="37" y="7"/>
                    <a:pt x="50" y="6"/>
                    <a:pt x="62" y="5"/>
                  </a:cubicBezTo>
                  <a:cubicBezTo>
                    <a:pt x="72" y="5"/>
                    <a:pt x="82" y="7"/>
                    <a:pt x="92" y="11"/>
                  </a:cubicBezTo>
                  <a:cubicBezTo>
                    <a:pt x="101" y="15"/>
                    <a:pt x="109" y="22"/>
                    <a:pt x="113" y="31"/>
                  </a:cubicBezTo>
                  <a:cubicBezTo>
                    <a:pt x="117" y="42"/>
                    <a:pt x="111" y="54"/>
                    <a:pt x="102" y="61"/>
                  </a:cubicBezTo>
                  <a:close/>
                </a:path>
              </a:pathLst>
            </a:custGeom>
            <a:blipFill dpi="0" rotWithShape="1">
              <a:blip r:embed="rId8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28" name="Freeform 122"/>
            <p:cNvSpPr>
              <a:spLocks noEditPoints="1"/>
            </p:cNvSpPr>
            <p:nvPr/>
          </p:nvSpPr>
          <p:spPr bwMode="auto">
            <a:xfrm>
              <a:off x="4016461" y="-464289"/>
              <a:ext cx="504825" cy="246063"/>
            </a:xfrm>
            <a:custGeom>
              <a:avLst/>
              <a:gdLst>
                <a:gd name="T0" fmla="*/ 172 w 174"/>
                <a:gd name="T1" fmla="*/ 6 h 85"/>
                <a:gd name="T2" fmla="*/ 129 w 174"/>
                <a:gd name="T3" fmla="*/ 27 h 85"/>
                <a:gd name="T4" fmla="*/ 62 w 174"/>
                <a:gd name="T5" fmla="*/ 77 h 85"/>
                <a:gd name="T6" fmla="*/ 32 w 174"/>
                <a:gd name="T7" fmla="*/ 70 h 85"/>
                <a:gd name="T8" fmla="*/ 29 w 174"/>
                <a:gd name="T9" fmla="*/ 64 h 85"/>
                <a:gd name="T10" fmla="*/ 39 w 174"/>
                <a:gd name="T11" fmla="*/ 67 h 85"/>
                <a:gd name="T12" fmla="*/ 34 w 174"/>
                <a:gd name="T13" fmla="*/ 62 h 85"/>
                <a:gd name="T14" fmla="*/ 38 w 174"/>
                <a:gd name="T15" fmla="*/ 59 h 85"/>
                <a:gd name="T16" fmla="*/ 58 w 174"/>
                <a:gd name="T17" fmla="*/ 69 h 85"/>
                <a:gd name="T18" fmla="*/ 63 w 174"/>
                <a:gd name="T19" fmla="*/ 67 h 85"/>
                <a:gd name="T20" fmla="*/ 50 w 174"/>
                <a:gd name="T21" fmla="*/ 56 h 85"/>
                <a:gd name="T22" fmla="*/ 75 w 174"/>
                <a:gd name="T23" fmla="*/ 65 h 85"/>
                <a:gd name="T24" fmla="*/ 79 w 174"/>
                <a:gd name="T25" fmla="*/ 62 h 85"/>
                <a:gd name="T26" fmla="*/ 84 w 174"/>
                <a:gd name="T27" fmla="*/ 62 h 85"/>
                <a:gd name="T28" fmla="*/ 89 w 174"/>
                <a:gd name="T29" fmla="*/ 59 h 85"/>
                <a:gd name="T30" fmla="*/ 77 w 174"/>
                <a:gd name="T31" fmla="*/ 46 h 85"/>
                <a:gd name="T32" fmla="*/ 82 w 174"/>
                <a:gd name="T33" fmla="*/ 44 h 85"/>
                <a:gd name="T34" fmla="*/ 106 w 174"/>
                <a:gd name="T35" fmla="*/ 51 h 85"/>
                <a:gd name="T36" fmla="*/ 96 w 174"/>
                <a:gd name="T37" fmla="*/ 40 h 85"/>
                <a:gd name="T38" fmla="*/ 114 w 174"/>
                <a:gd name="T39" fmla="*/ 44 h 85"/>
                <a:gd name="T40" fmla="*/ 121 w 174"/>
                <a:gd name="T41" fmla="*/ 42 h 85"/>
                <a:gd name="T42" fmla="*/ 124 w 174"/>
                <a:gd name="T43" fmla="*/ 39 h 85"/>
                <a:gd name="T44" fmla="*/ 125 w 174"/>
                <a:gd name="T45" fmla="*/ 36 h 85"/>
                <a:gd name="T46" fmla="*/ 5 w 174"/>
                <a:gd name="T47" fmla="*/ 74 h 85"/>
                <a:gd name="T48" fmla="*/ 13 w 174"/>
                <a:gd name="T49" fmla="*/ 79 h 85"/>
                <a:gd name="T50" fmla="*/ 7 w 174"/>
                <a:gd name="T51" fmla="*/ 72 h 85"/>
                <a:gd name="T52" fmla="*/ 10 w 174"/>
                <a:gd name="T53" fmla="*/ 70 h 85"/>
                <a:gd name="T54" fmla="*/ 14 w 174"/>
                <a:gd name="T55" fmla="*/ 70 h 85"/>
                <a:gd name="T56" fmla="*/ 22 w 174"/>
                <a:gd name="T57" fmla="*/ 72 h 85"/>
                <a:gd name="T58" fmla="*/ 20 w 174"/>
                <a:gd name="T59" fmla="*/ 68 h 85"/>
                <a:gd name="T60" fmla="*/ 20 w 174"/>
                <a:gd name="T61" fmla="*/ 77 h 85"/>
                <a:gd name="T62" fmla="*/ 41 w 174"/>
                <a:gd name="T63" fmla="*/ 71 h 85"/>
                <a:gd name="T64" fmla="*/ 110 w 174"/>
                <a:gd name="T65" fmla="*/ 35 h 85"/>
                <a:gd name="T66" fmla="*/ 125 w 174"/>
                <a:gd name="T67" fmla="*/ 34 h 85"/>
                <a:gd name="T68" fmla="*/ 121 w 174"/>
                <a:gd name="T69" fmla="*/ 35 h 85"/>
                <a:gd name="T70" fmla="*/ 116 w 174"/>
                <a:gd name="T71" fmla="*/ 36 h 85"/>
                <a:gd name="T72" fmla="*/ 154 w 174"/>
                <a:gd name="T73" fmla="*/ 22 h 85"/>
                <a:gd name="T74" fmla="*/ 165 w 174"/>
                <a:gd name="T75" fmla="*/ 8 h 85"/>
                <a:gd name="T76" fmla="*/ 145 w 174"/>
                <a:gd name="T77" fmla="*/ 30 h 85"/>
                <a:gd name="T78" fmla="*/ 160 w 174"/>
                <a:gd name="T79" fmla="*/ 7 h 85"/>
                <a:gd name="T80" fmla="*/ 128 w 174"/>
                <a:gd name="T81" fmla="*/ 31 h 85"/>
                <a:gd name="T82" fmla="*/ 165 w 174"/>
                <a:gd name="T83" fmla="*/ 22 h 85"/>
                <a:gd name="T84" fmla="*/ 22 w 174"/>
                <a:gd name="T85" fmla="*/ 58 h 85"/>
                <a:gd name="T86" fmla="*/ 102 w 174"/>
                <a:gd name="T87" fmla="*/ 38 h 85"/>
                <a:gd name="T88" fmla="*/ 94 w 174"/>
                <a:gd name="T89" fmla="*/ 39 h 85"/>
                <a:gd name="T90" fmla="*/ 100 w 174"/>
                <a:gd name="T91" fmla="*/ 48 h 85"/>
                <a:gd name="T92" fmla="*/ 79 w 174"/>
                <a:gd name="T93" fmla="*/ 43 h 85"/>
                <a:gd name="T94" fmla="*/ 76 w 174"/>
                <a:gd name="T95" fmla="*/ 46 h 85"/>
                <a:gd name="T96" fmla="*/ 87 w 174"/>
                <a:gd name="T97" fmla="*/ 58 h 85"/>
                <a:gd name="T98" fmla="*/ 60 w 174"/>
                <a:gd name="T99" fmla="*/ 50 h 85"/>
                <a:gd name="T100" fmla="*/ 49 w 174"/>
                <a:gd name="T101" fmla="*/ 51 h 85"/>
                <a:gd name="T102" fmla="*/ 44 w 174"/>
                <a:gd name="T103" fmla="*/ 54 h 85"/>
                <a:gd name="T104" fmla="*/ 36 w 174"/>
                <a:gd name="T105" fmla="*/ 59 h 85"/>
                <a:gd name="T106" fmla="*/ 25 w 174"/>
                <a:gd name="T107" fmla="*/ 60 h 85"/>
                <a:gd name="T108" fmla="*/ 21 w 174"/>
                <a:gd name="T109" fmla="*/ 64 h 85"/>
                <a:gd name="T110" fmla="*/ 15 w 174"/>
                <a:gd name="T111" fmla="*/ 69 h 85"/>
                <a:gd name="T112" fmla="*/ 7 w 174"/>
                <a:gd name="T113" fmla="*/ 69 h 85"/>
                <a:gd name="T114" fmla="*/ 4 w 174"/>
                <a:gd name="T115" fmla="*/ 7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4" h="85">
                  <a:moveTo>
                    <a:pt x="129" y="41"/>
                  </a:moveTo>
                  <a:cubicBezTo>
                    <a:pt x="132" y="39"/>
                    <a:pt x="134" y="37"/>
                    <a:pt x="136" y="35"/>
                  </a:cubicBezTo>
                  <a:cubicBezTo>
                    <a:pt x="146" y="37"/>
                    <a:pt x="156" y="38"/>
                    <a:pt x="164" y="30"/>
                  </a:cubicBezTo>
                  <a:cubicBezTo>
                    <a:pt x="171" y="24"/>
                    <a:pt x="167" y="14"/>
                    <a:pt x="171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2" y="6"/>
                    <a:pt x="172" y="6"/>
                    <a:pt x="172" y="6"/>
                  </a:cubicBezTo>
                  <a:cubicBezTo>
                    <a:pt x="172" y="5"/>
                    <a:pt x="172" y="5"/>
                    <a:pt x="173" y="5"/>
                  </a:cubicBezTo>
                  <a:cubicBezTo>
                    <a:pt x="173" y="5"/>
                    <a:pt x="173" y="5"/>
                    <a:pt x="173" y="4"/>
                  </a:cubicBezTo>
                  <a:cubicBezTo>
                    <a:pt x="174" y="4"/>
                    <a:pt x="173" y="3"/>
                    <a:pt x="173" y="3"/>
                  </a:cubicBezTo>
                  <a:cubicBezTo>
                    <a:pt x="173" y="2"/>
                    <a:pt x="172" y="2"/>
                    <a:pt x="171" y="2"/>
                  </a:cubicBezTo>
                  <a:cubicBezTo>
                    <a:pt x="161" y="6"/>
                    <a:pt x="149" y="0"/>
                    <a:pt x="139" y="6"/>
                  </a:cubicBezTo>
                  <a:cubicBezTo>
                    <a:pt x="133" y="10"/>
                    <a:pt x="127" y="20"/>
                    <a:pt x="129" y="27"/>
                  </a:cubicBezTo>
                  <a:cubicBezTo>
                    <a:pt x="129" y="27"/>
                    <a:pt x="129" y="27"/>
                    <a:pt x="129" y="27"/>
                  </a:cubicBezTo>
                  <a:cubicBezTo>
                    <a:pt x="99" y="35"/>
                    <a:pt x="69" y="40"/>
                    <a:pt x="39" y="50"/>
                  </a:cubicBezTo>
                  <a:cubicBezTo>
                    <a:pt x="31" y="52"/>
                    <a:pt x="22" y="55"/>
                    <a:pt x="13" y="59"/>
                  </a:cubicBezTo>
                  <a:cubicBezTo>
                    <a:pt x="8" y="61"/>
                    <a:pt x="0" y="67"/>
                    <a:pt x="2" y="74"/>
                  </a:cubicBezTo>
                  <a:cubicBezTo>
                    <a:pt x="4" y="82"/>
                    <a:pt x="14" y="82"/>
                    <a:pt x="21" y="83"/>
                  </a:cubicBezTo>
                  <a:cubicBezTo>
                    <a:pt x="34" y="85"/>
                    <a:pt x="49" y="80"/>
                    <a:pt x="62" y="77"/>
                  </a:cubicBezTo>
                  <a:cubicBezTo>
                    <a:pt x="87" y="70"/>
                    <a:pt x="111" y="59"/>
                    <a:pt x="129" y="41"/>
                  </a:cubicBezTo>
                  <a:close/>
                  <a:moveTo>
                    <a:pt x="74" y="70"/>
                  </a:moveTo>
                  <a:cubicBezTo>
                    <a:pt x="63" y="74"/>
                    <a:pt x="51" y="77"/>
                    <a:pt x="39" y="79"/>
                  </a:cubicBezTo>
                  <a:cubicBezTo>
                    <a:pt x="34" y="75"/>
                    <a:pt x="29" y="71"/>
                    <a:pt x="24" y="66"/>
                  </a:cubicBezTo>
                  <a:cubicBezTo>
                    <a:pt x="22" y="65"/>
                    <a:pt x="27" y="67"/>
                    <a:pt x="27" y="67"/>
                  </a:cubicBezTo>
                  <a:cubicBezTo>
                    <a:pt x="29" y="68"/>
                    <a:pt x="31" y="69"/>
                    <a:pt x="32" y="70"/>
                  </a:cubicBezTo>
                  <a:cubicBezTo>
                    <a:pt x="35" y="72"/>
                    <a:pt x="37" y="74"/>
                    <a:pt x="40" y="76"/>
                  </a:cubicBezTo>
                  <a:cubicBezTo>
                    <a:pt x="40" y="76"/>
                    <a:pt x="41" y="75"/>
                    <a:pt x="40" y="75"/>
                  </a:cubicBezTo>
                  <a:cubicBezTo>
                    <a:pt x="37" y="73"/>
                    <a:pt x="34" y="71"/>
                    <a:pt x="31" y="68"/>
                  </a:cubicBezTo>
                  <a:cubicBezTo>
                    <a:pt x="30" y="67"/>
                    <a:pt x="28" y="66"/>
                    <a:pt x="26" y="64"/>
                  </a:cubicBezTo>
                  <a:cubicBezTo>
                    <a:pt x="26" y="64"/>
                    <a:pt x="21" y="60"/>
                    <a:pt x="25" y="62"/>
                  </a:cubicBezTo>
                  <a:cubicBezTo>
                    <a:pt x="26" y="62"/>
                    <a:pt x="27" y="63"/>
                    <a:pt x="29" y="64"/>
                  </a:cubicBezTo>
                  <a:cubicBezTo>
                    <a:pt x="33" y="68"/>
                    <a:pt x="38" y="72"/>
                    <a:pt x="44" y="74"/>
                  </a:cubicBezTo>
                  <a:cubicBezTo>
                    <a:pt x="44" y="74"/>
                    <a:pt x="45" y="73"/>
                    <a:pt x="44" y="73"/>
                  </a:cubicBezTo>
                  <a:cubicBezTo>
                    <a:pt x="40" y="69"/>
                    <a:pt x="35" y="66"/>
                    <a:pt x="30" y="63"/>
                  </a:cubicBezTo>
                  <a:cubicBezTo>
                    <a:pt x="29" y="63"/>
                    <a:pt x="29" y="63"/>
                    <a:pt x="29" y="62"/>
                  </a:cubicBezTo>
                  <a:cubicBezTo>
                    <a:pt x="27" y="61"/>
                    <a:pt x="25" y="60"/>
                    <a:pt x="29" y="61"/>
                  </a:cubicBezTo>
                  <a:cubicBezTo>
                    <a:pt x="32" y="63"/>
                    <a:pt x="36" y="65"/>
                    <a:pt x="39" y="67"/>
                  </a:cubicBezTo>
                  <a:cubicBezTo>
                    <a:pt x="40" y="67"/>
                    <a:pt x="41" y="68"/>
                    <a:pt x="43" y="69"/>
                  </a:cubicBezTo>
                  <a:cubicBezTo>
                    <a:pt x="45" y="70"/>
                    <a:pt x="47" y="72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2"/>
                    <a:pt x="49" y="72"/>
                    <a:pt x="49" y="72"/>
                  </a:cubicBezTo>
                  <a:cubicBezTo>
                    <a:pt x="49" y="72"/>
                    <a:pt x="48" y="71"/>
                    <a:pt x="48" y="71"/>
                  </a:cubicBezTo>
                  <a:cubicBezTo>
                    <a:pt x="43" y="68"/>
                    <a:pt x="38" y="66"/>
                    <a:pt x="34" y="62"/>
                  </a:cubicBezTo>
                  <a:cubicBezTo>
                    <a:pt x="32" y="60"/>
                    <a:pt x="38" y="62"/>
                    <a:pt x="38" y="62"/>
                  </a:cubicBezTo>
                  <a:cubicBezTo>
                    <a:pt x="39" y="62"/>
                    <a:pt x="39" y="62"/>
                    <a:pt x="40" y="62"/>
                  </a:cubicBezTo>
                  <a:cubicBezTo>
                    <a:pt x="44" y="66"/>
                    <a:pt x="50" y="69"/>
                    <a:pt x="55" y="72"/>
                  </a:cubicBezTo>
                  <a:cubicBezTo>
                    <a:pt x="55" y="73"/>
                    <a:pt x="56" y="72"/>
                    <a:pt x="55" y="72"/>
                  </a:cubicBezTo>
                  <a:cubicBezTo>
                    <a:pt x="50" y="68"/>
                    <a:pt x="45" y="64"/>
                    <a:pt x="40" y="62"/>
                  </a:cubicBezTo>
                  <a:cubicBezTo>
                    <a:pt x="39" y="61"/>
                    <a:pt x="38" y="60"/>
                    <a:pt x="38" y="59"/>
                  </a:cubicBezTo>
                  <a:cubicBezTo>
                    <a:pt x="37" y="59"/>
                    <a:pt x="41" y="60"/>
                    <a:pt x="42" y="61"/>
                  </a:cubicBezTo>
                  <a:cubicBezTo>
                    <a:pt x="44" y="61"/>
                    <a:pt x="46" y="62"/>
                    <a:pt x="47" y="63"/>
                  </a:cubicBezTo>
                  <a:cubicBezTo>
                    <a:pt x="48" y="63"/>
                    <a:pt x="48" y="64"/>
                    <a:pt x="48" y="64"/>
                  </a:cubicBezTo>
                  <a:cubicBezTo>
                    <a:pt x="50" y="65"/>
                    <a:pt x="52" y="66"/>
                    <a:pt x="53" y="67"/>
                  </a:cubicBezTo>
                  <a:cubicBezTo>
                    <a:pt x="55" y="68"/>
                    <a:pt x="57" y="69"/>
                    <a:pt x="58" y="69"/>
                  </a:cubicBezTo>
                  <a:cubicBezTo>
                    <a:pt x="59" y="70"/>
                    <a:pt x="59" y="69"/>
                    <a:pt x="58" y="69"/>
                  </a:cubicBezTo>
                  <a:cubicBezTo>
                    <a:pt x="55" y="67"/>
                    <a:pt x="52" y="65"/>
                    <a:pt x="49" y="63"/>
                  </a:cubicBezTo>
                  <a:cubicBezTo>
                    <a:pt x="47" y="62"/>
                    <a:pt x="45" y="61"/>
                    <a:pt x="43" y="59"/>
                  </a:cubicBezTo>
                  <a:cubicBezTo>
                    <a:pt x="41" y="57"/>
                    <a:pt x="39" y="55"/>
                    <a:pt x="44" y="57"/>
                  </a:cubicBezTo>
                  <a:cubicBezTo>
                    <a:pt x="46" y="58"/>
                    <a:pt x="48" y="59"/>
                    <a:pt x="50" y="60"/>
                  </a:cubicBezTo>
                  <a:cubicBezTo>
                    <a:pt x="54" y="63"/>
                    <a:pt x="58" y="65"/>
                    <a:pt x="61" y="67"/>
                  </a:cubicBezTo>
                  <a:cubicBezTo>
                    <a:pt x="62" y="67"/>
                    <a:pt x="62" y="67"/>
                    <a:pt x="63" y="67"/>
                  </a:cubicBezTo>
                  <a:cubicBezTo>
                    <a:pt x="63" y="68"/>
                    <a:pt x="63" y="68"/>
                    <a:pt x="64" y="68"/>
                  </a:cubicBezTo>
                  <a:cubicBezTo>
                    <a:pt x="64" y="68"/>
                    <a:pt x="65" y="68"/>
                    <a:pt x="64" y="67"/>
                  </a:cubicBezTo>
                  <a:cubicBezTo>
                    <a:pt x="60" y="65"/>
                    <a:pt x="56" y="62"/>
                    <a:pt x="52" y="60"/>
                  </a:cubicBezTo>
                  <a:cubicBezTo>
                    <a:pt x="51" y="60"/>
                    <a:pt x="50" y="59"/>
                    <a:pt x="49" y="58"/>
                  </a:cubicBezTo>
                  <a:cubicBezTo>
                    <a:pt x="48" y="57"/>
                    <a:pt x="46" y="56"/>
                    <a:pt x="45" y="54"/>
                  </a:cubicBezTo>
                  <a:cubicBezTo>
                    <a:pt x="46" y="55"/>
                    <a:pt x="48" y="56"/>
                    <a:pt x="50" y="56"/>
                  </a:cubicBezTo>
                  <a:cubicBezTo>
                    <a:pt x="57" y="60"/>
                    <a:pt x="65" y="65"/>
                    <a:pt x="73" y="68"/>
                  </a:cubicBezTo>
                  <a:cubicBezTo>
                    <a:pt x="74" y="68"/>
                    <a:pt x="74" y="67"/>
                    <a:pt x="73" y="67"/>
                  </a:cubicBezTo>
                  <a:cubicBezTo>
                    <a:pt x="66" y="61"/>
                    <a:pt x="57" y="58"/>
                    <a:pt x="50" y="52"/>
                  </a:cubicBezTo>
                  <a:cubicBezTo>
                    <a:pt x="52" y="53"/>
                    <a:pt x="55" y="54"/>
                    <a:pt x="57" y="55"/>
                  </a:cubicBezTo>
                  <a:cubicBezTo>
                    <a:pt x="59" y="56"/>
                    <a:pt x="61" y="58"/>
                    <a:pt x="63" y="59"/>
                  </a:cubicBezTo>
                  <a:cubicBezTo>
                    <a:pt x="67" y="61"/>
                    <a:pt x="71" y="63"/>
                    <a:pt x="75" y="65"/>
                  </a:cubicBezTo>
                  <a:cubicBezTo>
                    <a:pt x="75" y="65"/>
                    <a:pt x="76" y="64"/>
                    <a:pt x="75" y="64"/>
                  </a:cubicBezTo>
                  <a:cubicBezTo>
                    <a:pt x="68" y="60"/>
                    <a:pt x="61" y="57"/>
                    <a:pt x="55" y="52"/>
                  </a:cubicBezTo>
                  <a:cubicBezTo>
                    <a:pt x="52" y="50"/>
                    <a:pt x="57" y="52"/>
                    <a:pt x="57" y="52"/>
                  </a:cubicBezTo>
                  <a:cubicBezTo>
                    <a:pt x="59" y="52"/>
                    <a:pt x="61" y="53"/>
                    <a:pt x="62" y="54"/>
                  </a:cubicBezTo>
                  <a:cubicBezTo>
                    <a:pt x="66" y="56"/>
                    <a:pt x="69" y="58"/>
                    <a:pt x="73" y="60"/>
                  </a:cubicBezTo>
                  <a:cubicBezTo>
                    <a:pt x="75" y="61"/>
                    <a:pt x="77" y="62"/>
                    <a:pt x="79" y="62"/>
                  </a:cubicBezTo>
                  <a:cubicBezTo>
                    <a:pt x="80" y="63"/>
                    <a:pt x="80" y="62"/>
                    <a:pt x="79" y="62"/>
                  </a:cubicBezTo>
                  <a:cubicBezTo>
                    <a:pt x="77" y="61"/>
                    <a:pt x="75" y="60"/>
                    <a:pt x="73" y="59"/>
                  </a:cubicBezTo>
                  <a:cubicBezTo>
                    <a:pt x="73" y="59"/>
                    <a:pt x="73" y="59"/>
                    <a:pt x="72" y="59"/>
                  </a:cubicBezTo>
                  <a:cubicBezTo>
                    <a:pt x="70" y="57"/>
                    <a:pt x="68" y="56"/>
                    <a:pt x="65" y="54"/>
                  </a:cubicBezTo>
                  <a:cubicBezTo>
                    <a:pt x="64" y="53"/>
                    <a:pt x="62" y="51"/>
                    <a:pt x="61" y="51"/>
                  </a:cubicBezTo>
                  <a:cubicBezTo>
                    <a:pt x="70" y="53"/>
                    <a:pt x="77" y="58"/>
                    <a:pt x="84" y="62"/>
                  </a:cubicBezTo>
                  <a:cubicBezTo>
                    <a:pt x="85" y="62"/>
                    <a:pt x="85" y="62"/>
                    <a:pt x="85" y="61"/>
                  </a:cubicBezTo>
                  <a:cubicBezTo>
                    <a:pt x="82" y="59"/>
                    <a:pt x="79" y="58"/>
                    <a:pt x="75" y="56"/>
                  </a:cubicBezTo>
                  <a:cubicBezTo>
                    <a:pt x="73" y="54"/>
                    <a:pt x="71" y="53"/>
                    <a:pt x="69" y="52"/>
                  </a:cubicBezTo>
                  <a:cubicBezTo>
                    <a:pt x="67" y="50"/>
                    <a:pt x="65" y="49"/>
                    <a:pt x="69" y="49"/>
                  </a:cubicBezTo>
                  <a:cubicBezTo>
                    <a:pt x="76" y="51"/>
                    <a:pt x="82" y="57"/>
                    <a:pt x="89" y="59"/>
                  </a:cubicBezTo>
                  <a:cubicBezTo>
                    <a:pt x="90" y="60"/>
                    <a:pt x="90" y="59"/>
                    <a:pt x="89" y="59"/>
                  </a:cubicBezTo>
                  <a:cubicBezTo>
                    <a:pt x="86" y="57"/>
                    <a:pt x="83" y="55"/>
                    <a:pt x="80" y="53"/>
                  </a:cubicBezTo>
                  <a:cubicBezTo>
                    <a:pt x="79" y="52"/>
                    <a:pt x="77" y="51"/>
                    <a:pt x="76" y="50"/>
                  </a:cubicBezTo>
                  <a:cubicBezTo>
                    <a:pt x="74" y="49"/>
                    <a:pt x="73" y="49"/>
                    <a:pt x="76" y="49"/>
                  </a:cubicBezTo>
                  <a:cubicBezTo>
                    <a:pt x="82" y="51"/>
                    <a:pt x="88" y="55"/>
                    <a:pt x="93" y="58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88" y="54"/>
                    <a:pt x="82" y="51"/>
                    <a:pt x="77" y="46"/>
                  </a:cubicBezTo>
                  <a:cubicBezTo>
                    <a:pt x="78" y="46"/>
                    <a:pt x="81" y="47"/>
                    <a:pt x="82" y="48"/>
                  </a:cubicBezTo>
                  <a:cubicBezTo>
                    <a:pt x="84" y="49"/>
                    <a:pt x="85" y="50"/>
                    <a:pt x="87" y="51"/>
                  </a:cubicBezTo>
                  <a:cubicBezTo>
                    <a:pt x="90" y="52"/>
                    <a:pt x="93" y="54"/>
                    <a:pt x="96" y="55"/>
                  </a:cubicBezTo>
                  <a:cubicBezTo>
                    <a:pt x="97" y="55"/>
                    <a:pt x="97" y="54"/>
                    <a:pt x="97" y="54"/>
                  </a:cubicBezTo>
                  <a:cubicBezTo>
                    <a:pt x="92" y="50"/>
                    <a:pt x="86" y="48"/>
                    <a:pt x="81" y="45"/>
                  </a:cubicBezTo>
                  <a:cubicBezTo>
                    <a:pt x="79" y="43"/>
                    <a:pt x="81" y="44"/>
                    <a:pt x="82" y="44"/>
                  </a:cubicBezTo>
                  <a:cubicBezTo>
                    <a:pt x="84" y="45"/>
                    <a:pt x="87" y="46"/>
                    <a:pt x="89" y="47"/>
                  </a:cubicBezTo>
                  <a:cubicBezTo>
                    <a:pt x="93" y="49"/>
                    <a:pt x="96" y="51"/>
                    <a:pt x="100" y="53"/>
                  </a:cubicBezTo>
                  <a:cubicBezTo>
                    <a:pt x="100" y="53"/>
                    <a:pt x="101" y="53"/>
                    <a:pt x="100" y="52"/>
                  </a:cubicBezTo>
                  <a:cubicBezTo>
                    <a:pt x="99" y="51"/>
                    <a:pt x="97" y="49"/>
                    <a:pt x="95" y="48"/>
                  </a:cubicBezTo>
                  <a:cubicBezTo>
                    <a:pt x="93" y="47"/>
                    <a:pt x="89" y="43"/>
                    <a:pt x="87" y="43"/>
                  </a:cubicBezTo>
                  <a:cubicBezTo>
                    <a:pt x="94" y="44"/>
                    <a:pt x="100" y="49"/>
                    <a:pt x="106" y="51"/>
                  </a:cubicBezTo>
                  <a:cubicBezTo>
                    <a:pt x="107" y="51"/>
                    <a:pt x="107" y="50"/>
                    <a:pt x="106" y="50"/>
                  </a:cubicBezTo>
                  <a:cubicBezTo>
                    <a:pt x="104" y="49"/>
                    <a:pt x="102" y="47"/>
                    <a:pt x="99" y="46"/>
                  </a:cubicBezTo>
                  <a:cubicBezTo>
                    <a:pt x="98" y="45"/>
                    <a:pt x="95" y="43"/>
                    <a:pt x="94" y="43"/>
                  </a:cubicBezTo>
                  <a:cubicBezTo>
                    <a:pt x="100" y="44"/>
                    <a:pt x="105" y="48"/>
                    <a:pt x="111" y="50"/>
                  </a:cubicBezTo>
                  <a:cubicBezTo>
                    <a:pt x="111" y="50"/>
                    <a:pt x="112" y="50"/>
                    <a:pt x="111" y="49"/>
                  </a:cubicBezTo>
                  <a:cubicBezTo>
                    <a:pt x="106" y="46"/>
                    <a:pt x="101" y="44"/>
                    <a:pt x="96" y="40"/>
                  </a:cubicBezTo>
                  <a:cubicBezTo>
                    <a:pt x="98" y="42"/>
                    <a:pt x="101" y="42"/>
                    <a:pt x="103" y="43"/>
                  </a:cubicBezTo>
                  <a:cubicBezTo>
                    <a:pt x="107" y="45"/>
                    <a:pt x="110" y="46"/>
                    <a:pt x="113" y="47"/>
                  </a:cubicBezTo>
                  <a:cubicBezTo>
                    <a:pt x="113" y="48"/>
                    <a:pt x="113" y="47"/>
                    <a:pt x="113" y="47"/>
                  </a:cubicBezTo>
                  <a:cubicBezTo>
                    <a:pt x="109" y="44"/>
                    <a:pt x="105" y="42"/>
                    <a:pt x="100" y="40"/>
                  </a:cubicBezTo>
                  <a:cubicBezTo>
                    <a:pt x="104" y="42"/>
                    <a:pt x="109" y="44"/>
                    <a:pt x="114" y="45"/>
                  </a:cubicBezTo>
                  <a:cubicBezTo>
                    <a:pt x="114" y="45"/>
                    <a:pt x="114" y="45"/>
                    <a:pt x="114" y="44"/>
                  </a:cubicBezTo>
                  <a:cubicBezTo>
                    <a:pt x="111" y="42"/>
                    <a:pt x="107" y="38"/>
                    <a:pt x="104" y="38"/>
                  </a:cubicBezTo>
                  <a:cubicBezTo>
                    <a:pt x="109" y="39"/>
                    <a:pt x="113" y="42"/>
                    <a:pt x="117" y="43"/>
                  </a:cubicBezTo>
                  <a:cubicBezTo>
                    <a:pt x="118" y="43"/>
                    <a:pt x="118" y="42"/>
                    <a:pt x="118" y="42"/>
                  </a:cubicBezTo>
                  <a:cubicBezTo>
                    <a:pt x="116" y="41"/>
                    <a:pt x="114" y="40"/>
                    <a:pt x="112" y="39"/>
                  </a:cubicBezTo>
                  <a:cubicBezTo>
                    <a:pt x="111" y="39"/>
                    <a:pt x="105" y="36"/>
                    <a:pt x="109" y="37"/>
                  </a:cubicBezTo>
                  <a:cubicBezTo>
                    <a:pt x="113" y="39"/>
                    <a:pt x="117" y="41"/>
                    <a:pt x="121" y="42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0"/>
                    <a:pt x="117" y="39"/>
                    <a:pt x="115" y="37"/>
                  </a:cubicBezTo>
                  <a:cubicBezTo>
                    <a:pt x="117" y="39"/>
                    <a:pt x="120" y="40"/>
                    <a:pt x="122" y="41"/>
                  </a:cubicBezTo>
                  <a:cubicBezTo>
                    <a:pt x="122" y="41"/>
                    <a:pt x="123" y="40"/>
                    <a:pt x="122" y="40"/>
                  </a:cubicBezTo>
                  <a:cubicBezTo>
                    <a:pt x="121" y="38"/>
                    <a:pt x="119" y="37"/>
                    <a:pt x="117" y="36"/>
                  </a:cubicBezTo>
                  <a:cubicBezTo>
                    <a:pt x="119" y="37"/>
                    <a:pt x="122" y="38"/>
                    <a:pt x="124" y="39"/>
                  </a:cubicBezTo>
                  <a:cubicBezTo>
                    <a:pt x="124" y="39"/>
                    <a:pt x="125" y="39"/>
                    <a:pt x="124" y="39"/>
                  </a:cubicBezTo>
                  <a:cubicBezTo>
                    <a:pt x="124" y="38"/>
                    <a:pt x="124" y="38"/>
                    <a:pt x="123" y="37"/>
                  </a:cubicBezTo>
                  <a:cubicBezTo>
                    <a:pt x="124" y="38"/>
                    <a:pt x="124" y="38"/>
                    <a:pt x="124" y="38"/>
                  </a:cubicBezTo>
                  <a:cubicBezTo>
                    <a:pt x="125" y="38"/>
                    <a:pt x="125" y="38"/>
                    <a:pt x="125" y="38"/>
                  </a:cubicBezTo>
                  <a:cubicBezTo>
                    <a:pt x="125" y="37"/>
                    <a:pt x="125" y="37"/>
                    <a:pt x="124" y="36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124" y="34"/>
                    <a:pt x="124" y="34"/>
                    <a:pt x="126" y="35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27" y="36"/>
                    <a:pt x="128" y="37"/>
                    <a:pt x="129" y="38"/>
                  </a:cubicBezTo>
                  <a:cubicBezTo>
                    <a:pt x="113" y="53"/>
                    <a:pt x="94" y="63"/>
                    <a:pt x="74" y="70"/>
                  </a:cubicBezTo>
                  <a:close/>
                  <a:moveTo>
                    <a:pt x="6" y="76"/>
                  </a:moveTo>
                  <a:cubicBezTo>
                    <a:pt x="6" y="76"/>
                    <a:pt x="5" y="75"/>
                    <a:pt x="5" y="74"/>
                  </a:cubicBezTo>
                  <a:cubicBezTo>
                    <a:pt x="7" y="76"/>
                    <a:pt x="9" y="77"/>
                    <a:pt x="11" y="79"/>
                  </a:cubicBezTo>
                  <a:cubicBezTo>
                    <a:pt x="10" y="78"/>
                    <a:pt x="10" y="78"/>
                    <a:pt x="9" y="78"/>
                  </a:cubicBezTo>
                  <a:cubicBezTo>
                    <a:pt x="8" y="77"/>
                    <a:pt x="7" y="77"/>
                    <a:pt x="6" y="76"/>
                  </a:cubicBezTo>
                  <a:close/>
                  <a:moveTo>
                    <a:pt x="12" y="79"/>
                  </a:moveTo>
                  <a:cubicBezTo>
                    <a:pt x="12" y="79"/>
                    <a:pt x="12" y="79"/>
                    <a:pt x="12" y="79"/>
                  </a:cubicBezTo>
                  <a:cubicBezTo>
                    <a:pt x="12" y="79"/>
                    <a:pt x="13" y="79"/>
                    <a:pt x="13" y="79"/>
                  </a:cubicBezTo>
                  <a:cubicBezTo>
                    <a:pt x="13" y="79"/>
                    <a:pt x="12" y="79"/>
                    <a:pt x="12" y="79"/>
                  </a:cubicBezTo>
                  <a:close/>
                  <a:moveTo>
                    <a:pt x="35" y="80"/>
                  </a:moveTo>
                  <a:cubicBezTo>
                    <a:pt x="29" y="80"/>
                    <a:pt x="24" y="81"/>
                    <a:pt x="18" y="80"/>
                  </a:cubicBezTo>
                  <a:cubicBezTo>
                    <a:pt x="17" y="80"/>
                    <a:pt x="16" y="80"/>
                    <a:pt x="15" y="80"/>
                  </a:cubicBezTo>
                  <a:cubicBezTo>
                    <a:pt x="14" y="79"/>
                    <a:pt x="12" y="77"/>
                    <a:pt x="11" y="76"/>
                  </a:cubicBezTo>
                  <a:cubicBezTo>
                    <a:pt x="10" y="76"/>
                    <a:pt x="8" y="72"/>
                    <a:pt x="7" y="72"/>
                  </a:cubicBezTo>
                  <a:cubicBezTo>
                    <a:pt x="11" y="74"/>
                    <a:pt x="15" y="77"/>
                    <a:pt x="18" y="80"/>
                  </a:cubicBezTo>
                  <a:cubicBezTo>
                    <a:pt x="18" y="80"/>
                    <a:pt x="19" y="80"/>
                    <a:pt x="18" y="79"/>
                  </a:cubicBezTo>
                  <a:cubicBezTo>
                    <a:pt x="18" y="79"/>
                    <a:pt x="18" y="78"/>
                    <a:pt x="17" y="78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6" y="77"/>
                    <a:pt x="14" y="76"/>
                    <a:pt x="13" y="75"/>
                  </a:cubicBezTo>
                  <a:cubicBezTo>
                    <a:pt x="12" y="74"/>
                    <a:pt x="5" y="68"/>
                    <a:pt x="10" y="70"/>
                  </a:cubicBezTo>
                  <a:cubicBezTo>
                    <a:pt x="11" y="71"/>
                    <a:pt x="11" y="71"/>
                    <a:pt x="12" y="71"/>
                  </a:cubicBezTo>
                  <a:cubicBezTo>
                    <a:pt x="15" y="75"/>
                    <a:pt x="19" y="78"/>
                    <a:pt x="23" y="79"/>
                  </a:cubicBezTo>
                  <a:cubicBezTo>
                    <a:pt x="24" y="80"/>
                    <a:pt x="24" y="79"/>
                    <a:pt x="24" y="79"/>
                  </a:cubicBezTo>
                  <a:cubicBezTo>
                    <a:pt x="20" y="76"/>
                    <a:pt x="16" y="73"/>
                    <a:pt x="12" y="71"/>
                  </a:cubicBezTo>
                  <a:cubicBezTo>
                    <a:pt x="12" y="70"/>
                    <a:pt x="11" y="69"/>
                    <a:pt x="11" y="69"/>
                  </a:cubicBezTo>
                  <a:cubicBezTo>
                    <a:pt x="10" y="68"/>
                    <a:pt x="14" y="70"/>
                    <a:pt x="14" y="70"/>
                  </a:cubicBezTo>
                  <a:cubicBezTo>
                    <a:pt x="17" y="71"/>
                    <a:pt x="19" y="73"/>
                    <a:pt x="21" y="75"/>
                  </a:cubicBezTo>
                  <a:cubicBezTo>
                    <a:pt x="23" y="76"/>
                    <a:pt x="25" y="78"/>
                    <a:pt x="27" y="79"/>
                  </a:cubicBezTo>
                  <a:cubicBezTo>
                    <a:pt x="28" y="79"/>
                    <a:pt x="28" y="78"/>
                    <a:pt x="27" y="78"/>
                  </a:cubicBezTo>
                  <a:cubicBezTo>
                    <a:pt x="25" y="77"/>
                    <a:pt x="23" y="75"/>
                    <a:pt x="21" y="74"/>
                  </a:cubicBezTo>
                  <a:cubicBezTo>
                    <a:pt x="20" y="73"/>
                    <a:pt x="19" y="71"/>
                    <a:pt x="18" y="70"/>
                  </a:cubicBezTo>
                  <a:cubicBezTo>
                    <a:pt x="15" y="67"/>
                    <a:pt x="22" y="72"/>
                    <a:pt x="22" y="72"/>
                  </a:cubicBezTo>
                  <a:cubicBezTo>
                    <a:pt x="23" y="73"/>
                    <a:pt x="24" y="73"/>
                    <a:pt x="25" y="73"/>
                  </a:cubicBezTo>
                  <a:cubicBezTo>
                    <a:pt x="27" y="76"/>
                    <a:pt x="30" y="78"/>
                    <a:pt x="33" y="79"/>
                  </a:cubicBezTo>
                  <a:cubicBezTo>
                    <a:pt x="33" y="80"/>
                    <a:pt x="34" y="79"/>
                    <a:pt x="33" y="79"/>
                  </a:cubicBezTo>
                  <a:cubicBezTo>
                    <a:pt x="31" y="77"/>
                    <a:pt x="28" y="75"/>
                    <a:pt x="25" y="73"/>
                  </a:cubicBezTo>
                  <a:cubicBezTo>
                    <a:pt x="25" y="73"/>
                    <a:pt x="25" y="72"/>
                    <a:pt x="24" y="72"/>
                  </a:cubicBezTo>
                  <a:cubicBezTo>
                    <a:pt x="24" y="72"/>
                    <a:pt x="20" y="68"/>
                    <a:pt x="20" y="68"/>
                  </a:cubicBezTo>
                  <a:cubicBezTo>
                    <a:pt x="23" y="68"/>
                    <a:pt x="25" y="70"/>
                    <a:pt x="27" y="71"/>
                  </a:cubicBezTo>
                  <a:cubicBezTo>
                    <a:pt x="31" y="74"/>
                    <a:pt x="34" y="77"/>
                    <a:pt x="38" y="79"/>
                  </a:cubicBezTo>
                  <a:cubicBezTo>
                    <a:pt x="37" y="79"/>
                    <a:pt x="36" y="79"/>
                    <a:pt x="35" y="80"/>
                  </a:cubicBezTo>
                  <a:close/>
                  <a:moveTo>
                    <a:pt x="14" y="73"/>
                  </a:moveTo>
                  <a:cubicBezTo>
                    <a:pt x="16" y="74"/>
                    <a:pt x="17" y="75"/>
                    <a:pt x="19" y="76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18" y="76"/>
                    <a:pt x="16" y="74"/>
                    <a:pt x="14" y="73"/>
                  </a:cubicBezTo>
                  <a:cubicBezTo>
                    <a:pt x="14" y="73"/>
                    <a:pt x="14" y="73"/>
                    <a:pt x="14" y="73"/>
                  </a:cubicBezTo>
                  <a:close/>
                  <a:moveTo>
                    <a:pt x="32" y="65"/>
                  </a:moveTo>
                  <a:cubicBezTo>
                    <a:pt x="33" y="66"/>
                    <a:pt x="34" y="66"/>
                    <a:pt x="35" y="67"/>
                  </a:cubicBezTo>
                  <a:cubicBezTo>
                    <a:pt x="37" y="68"/>
                    <a:pt x="39" y="70"/>
                    <a:pt x="41" y="72"/>
                  </a:cubicBezTo>
                  <a:cubicBezTo>
                    <a:pt x="44" y="74"/>
                    <a:pt x="41" y="72"/>
                    <a:pt x="41" y="71"/>
                  </a:cubicBezTo>
                  <a:cubicBezTo>
                    <a:pt x="38" y="70"/>
                    <a:pt x="35" y="68"/>
                    <a:pt x="32" y="66"/>
                  </a:cubicBezTo>
                  <a:cubicBezTo>
                    <a:pt x="32" y="66"/>
                    <a:pt x="32" y="65"/>
                    <a:pt x="32" y="65"/>
                  </a:cubicBezTo>
                  <a:close/>
                  <a:moveTo>
                    <a:pt x="64" y="59"/>
                  </a:moveTo>
                  <a:cubicBezTo>
                    <a:pt x="67" y="61"/>
                    <a:pt x="71" y="63"/>
                    <a:pt x="74" y="63"/>
                  </a:cubicBezTo>
                  <a:cubicBezTo>
                    <a:pt x="70" y="62"/>
                    <a:pt x="67" y="61"/>
                    <a:pt x="64" y="59"/>
                  </a:cubicBezTo>
                  <a:close/>
                  <a:moveTo>
                    <a:pt x="110" y="35"/>
                  </a:moveTo>
                  <a:cubicBezTo>
                    <a:pt x="112" y="38"/>
                    <a:pt x="116" y="39"/>
                    <a:pt x="119" y="41"/>
                  </a:cubicBezTo>
                  <a:cubicBezTo>
                    <a:pt x="121" y="42"/>
                    <a:pt x="114" y="39"/>
                    <a:pt x="114" y="39"/>
                  </a:cubicBezTo>
                  <a:cubicBezTo>
                    <a:pt x="112" y="38"/>
                    <a:pt x="109" y="37"/>
                    <a:pt x="107" y="36"/>
                  </a:cubicBezTo>
                  <a:cubicBezTo>
                    <a:pt x="108" y="35"/>
                    <a:pt x="109" y="35"/>
                    <a:pt x="110" y="35"/>
                  </a:cubicBezTo>
                  <a:close/>
                  <a:moveTo>
                    <a:pt x="125" y="32"/>
                  </a:moveTo>
                  <a:cubicBezTo>
                    <a:pt x="125" y="32"/>
                    <a:pt x="125" y="33"/>
                    <a:pt x="125" y="34"/>
                  </a:cubicBezTo>
                  <a:cubicBezTo>
                    <a:pt x="125" y="33"/>
                    <a:pt x="125" y="33"/>
                    <a:pt x="124" y="33"/>
                  </a:cubicBezTo>
                  <a:cubicBezTo>
                    <a:pt x="124" y="33"/>
                    <a:pt x="123" y="33"/>
                    <a:pt x="123" y="34"/>
                  </a:cubicBezTo>
                  <a:cubicBezTo>
                    <a:pt x="124" y="36"/>
                    <a:pt x="122" y="33"/>
                    <a:pt x="122" y="33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2" y="34"/>
                    <a:pt x="123" y="36"/>
                    <a:pt x="124" y="37"/>
                  </a:cubicBezTo>
                  <a:cubicBezTo>
                    <a:pt x="123" y="36"/>
                    <a:pt x="122" y="35"/>
                    <a:pt x="121" y="35"/>
                  </a:cubicBezTo>
                  <a:cubicBezTo>
                    <a:pt x="120" y="35"/>
                    <a:pt x="120" y="35"/>
                    <a:pt x="120" y="35"/>
                  </a:cubicBezTo>
                  <a:cubicBezTo>
                    <a:pt x="120" y="34"/>
                    <a:pt x="119" y="34"/>
                    <a:pt x="119" y="34"/>
                  </a:cubicBezTo>
                  <a:cubicBezTo>
                    <a:pt x="118" y="34"/>
                    <a:pt x="118" y="34"/>
                    <a:pt x="118" y="34"/>
                  </a:cubicBezTo>
                  <a:cubicBezTo>
                    <a:pt x="119" y="35"/>
                    <a:pt x="125" y="39"/>
                    <a:pt x="122" y="37"/>
                  </a:cubicBezTo>
                  <a:cubicBezTo>
                    <a:pt x="120" y="36"/>
                    <a:pt x="118" y="35"/>
                    <a:pt x="116" y="35"/>
                  </a:cubicBezTo>
                  <a:cubicBezTo>
                    <a:pt x="116" y="35"/>
                    <a:pt x="116" y="35"/>
                    <a:pt x="116" y="36"/>
                  </a:cubicBezTo>
                  <a:cubicBezTo>
                    <a:pt x="117" y="36"/>
                    <a:pt x="118" y="37"/>
                    <a:pt x="119" y="38"/>
                  </a:cubicBezTo>
                  <a:cubicBezTo>
                    <a:pt x="120" y="39"/>
                    <a:pt x="123" y="40"/>
                    <a:pt x="119" y="39"/>
                  </a:cubicBezTo>
                  <a:cubicBezTo>
                    <a:pt x="117" y="38"/>
                    <a:pt x="114" y="36"/>
                    <a:pt x="111" y="35"/>
                  </a:cubicBezTo>
                  <a:cubicBezTo>
                    <a:pt x="116" y="34"/>
                    <a:pt x="120" y="33"/>
                    <a:pt x="125" y="32"/>
                  </a:cubicBezTo>
                  <a:close/>
                  <a:moveTo>
                    <a:pt x="165" y="9"/>
                  </a:moveTo>
                  <a:cubicBezTo>
                    <a:pt x="161" y="13"/>
                    <a:pt x="159" y="18"/>
                    <a:pt x="154" y="22"/>
                  </a:cubicBezTo>
                  <a:cubicBezTo>
                    <a:pt x="151" y="24"/>
                    <a:pt x="148" y="27"/>
                    <a:pt x="144" y="28"/>
                  </a:cubicBezTo>
                  <a:cubicBezTo>
                    <a:pt x="140" y="28"/>
                    <a:pt x="137" y="28"/>
                    <a:pt x="133" y="29"/>
                  </a:cubicBezTo>
                  <a:cubicBezTo>
                    <a:pt x="133" y="29"/>
                    <a:pt x="133" y="29"/>
                    <a:pt x="133" y="29"/>
                  </a:cubicBezTo>
                  <a:cubicBezTo>
                    <a:pt x="134" y="29"/>
                    <a:pt x="134" y="29"/>
                    <a:pt x="134" y="28"/>
                  </a:cubicBezTo>
                  <a:cubicBezTo>
                    <a:pt x="134" y="21"/>
                    <a:pt x="144" y="20"/>
                    <a:pt x="148" y="18"/>
                  </a:cubicBezTo>
                  <a:cubicBezTo>
                    <a:pt x="154" y="16"/>
                    <a:pt x="159" y="11"/>
                    <a:pt x="165" y="8"/>
                  </a:cubicBezTo>
                  <a:cubicBezTo>
                    <a:pt x="165" y="8"/>
                    <a:pt x="165" y="9"/>
                    <a:pt x="165" y="9"/>
                  </a:cubicBezTo>
                  <a:close/>
                  <a:moveTo>
                    <a:pt x="147" y="30"/>
                  </a:moveTo>
                  <a:cubicBezTo>
                    <a:pt x="150" y="29"/>
                    <a:pt x="153" y="26"/>
                    <a:pt x="156" y="24"/>
                  </a:cubicBezTo>
                  <a:cubicBezTo>
                    <a:pt x="159" y="22"/>
                    <a:pt x="161" y="19"/>
                    <a:pt x="162" y="17"/>
                  </a:cubicBezTo>
                  <a:cubicBezTo>
                    <a:pt x="162" y="18"/>
                    <a:pt x="162" y="20"/>
                    <a:pt x="161" y="21"/>
                  </a:cubicBezTo>
                  <a:cubicBezTo>
                    <a:pt x="158" y="27"/>
                    <a:pt x="152" y="29"/>
                    <a:pt x="145" y="30"/>
                  </a:cubicBezTo>
                  <a:cubicBezTo>
                    <a:pt x="146" y="30"/>
                    <a:pt x="146" y="30"/>
                    <a:pt x="147" y="30"/>
                  </a:cubicBezTo>
                  <a:close/>
                  <a:moveTo>
                    <a:pt x="160" y="7"/>
                  </a:moveTo>
                  <a:cubicBezTo>
                    <a:pt x="155" y="11"/>
                    <a:pt x="149" y="15"/>
                    <a:pt x="143" y="17"/>
                  </a:cubicBezTo>
                  <a:cubicBezTo>
                    <a:pt x="140" y="18"/>
                    <a:pt x="136" y="19"/>
                    <a:pt x="134" y="21"/>
                  </a:cubicBezTo>
                  <a:cubicBezTo>
                    <a:pt x="136" y="16"/>
                    <a:pt x="140" y="12"/>
                    <a:pt x="145" y="10"/>
                  </a:cubicBezTo>
                  <a:cubicBezTo>
                    <a:pt x="150" y="8"/>
                    <a:pt x="155" y="8"/>
                    <a:pt x="160" y="7"/>
                  </a:cubicBezTo>
                  <a:close/>
                  <a:moveTo>
                    <a:pt x="130" y="30"/>
                  </a:moveTo>
                  <a:cubicBezTo>
                    <a:pt x="130" y="30"/>
                    <a:pt x="130" y="30"/>
                    <a:pt x="130" y="30"/>
                  </a:cubicBezTo>
                  <a:cubicBezTo>
                    <a:pt x="131" y="31"/>
                    <a:pt x="132" y="32"/>
                    <a:pt x="133" y="33"/>
                  </a:cubicBezTo>
                  <a:cubicBezTo>
                    <a:pt x="132" y="34"/>
                    <a:pt x="132" y="35"/>
                    <a:pt x="131" y="36"/>
                  </a:cubicBezTo>
                  <a:cubicBezTo>
                    <a:pt x="131" y="36"/>
                    <a:pt x="131" y="36"/>
                    <a:pt x="130" y="35"/>
                  </a:cubicBezTo>
                  <a:cubicBezTo>
                    <a:pt x="129" y="35"/>
                    <a:pt x="128" y="33"/>
                    <a:pt x="128" y="31"/>
                  </a:cubicBezTo>
                  <a:cubicBezTo>
                    <a:pt x="128" y="31"/>
                    <a:pt x="129" y="30"/>
                    <a:pt x="130" y="30"/>
                  </a:cubicBezTo>
                  <a:close/>
                  <a:moveTo>
                    <a:pt x="145" y="33"/>
                  </a:moveTo>
                  <a:cubicBezTo>
                    <a:pt x="150" y="33"/>
                    <a:pt x="154" y="31"/>
                    <a:pt x="159" y="28"/>
                  </a:cubicBezTo>
                  <a:cubicBezTo>
                    <a:pt x="161" y="26"/>
                    <a:pt x="163" y="23"/>
                    <a:pt x="165" y="20"/>
                  </a:cubicBezTo>
                  <a:cubicBezTo>
                    <a:pt x="165" y="18"/>
                    <a:pt x="166" y="16"/>
                    <a:pt x="166" y="13"/>
                  </a:cubicBezTo>
                  <a:cubicBezTo>
                    <a:pt x="166" y="16"/>
                    <a:pt x="166" y="19"/>
                    <a:pt x="165" y="22"/>
                  </a:cubicBezTo>
                  <a:cubicBezTo>
                    <a:pt x="163" y="32"/>
                    <a:pt x="154" y="34"/>
                    <a:pt x="145" y="33"/>
                  </a:cubicBezTo>
                  <a:close/>
                  <a:moveTo>
                    <a:pt x="153" y="5"/>
                  </a:moveTo>
                  <a:cubicBezTo>
                    <a:pt x="149" y="6"/>
                    <a:pt x="145" y="6"/>
                    <a:pt x="142" y="8"/>
                  </a:cubicBezTo>
                  <a:cubicBezTo>
                    <a:pt x="143" y="7"/>
                    <a:pt x="144" y="7"/>
                    <a:pt x="145" y="6"/>
                  </a:cubicBezTo>
                  <a:cubicBezTo>
                    <a:pt x="148" y="6"/>
                    <a:pt x="150" y="5"/>
                    <a:pt x="153" y="5"/>
                  </a:cubicBezTo>
                  <a:close/>
                  <a:moveTo>
                    <a:pt x="22" y="58"/>
                  </a:moveTo>
                  <a:cubicBezTo>
                    <a:pt x="31" y="55"/>
                    <a:pt x="40" y="52"/>
                    <a:pt x="49" y="50"/>
                  </a:cubicBezTo>
                  <a:cubicBezTo>
                    <a:pt x="68" y="44"/>
                    <a:pt x="87" y="40"/>
                    <a:pt x="106" y="3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9" y="38"/>
                    <a:pt x="113" y="41"/>
                    <a:pt x="116" y="42"/>
                  </a:cubicBezTo>
                  <a:cubicBezTo>
                    <a:pt x="111" y="41"/>
                    <a:pt x="108" y="38"/>
                    <a:pt x="103" y="37"/>
                  </a:cubicBezTo>
                  <a:cubicBezTo>
                    <a:pt x="102" y="37"/>
                    <a:pt x="102" y="38"/>
                    <a:pt x="102" y="38"/>
                  </a:cubicBezTo>
                  <a:cubicBezTo>
                    <a:pt x="104" y="39"/>
                    <a:pt x="106" y="40"/>
                    <a:pt x="108" y="41"/>
                  </a:cubicBezTo>
                  <a:cubicBezTo>
                    <a:pt x="110" y="42"/>
                    <a:pt x="116" y="45"/>
                    <a:pt x="109" y="43"/>
                  </a:cubicBezTo>
                  <a:cubicBezTo>
                    <a:pt x="106" y="42"/>
                    <a:pt x="103" y="40"/>
                    <a:pt x="99" y="39"/>
                  </a:cubicBezTo>
                  <a:cubicBezTo>
                    <a:pt x="99" y="39"/>
                    <a:pt x="98" y="39"/>
                    <a:pt x="99" y="39"/>
                  </a:cubicBezTo>
                  <a:cubicBezTo>
                    <a:pt x="100" y="41"/>
                    <a:pt x="102" y="42"/>
                    <a:pt x="104" y="43"/>
                  </a:cubicBezTo>
                  <a:cubicBezTo>
                    <a:pt x="101" y="41"/>
                    <a:pt x="98" y="40"/>
                    <a:pt x="94" y="39"/>
                  </a:cubicBezTo>
                  <a:cubicBezTo>
                    <a:pt x="94" y="39"/>
                    <a:pt x="93" y="39"/>
                    <a:pt x="94" y="40"/>
                  </a:cubicBezTo>
                  <a:cubicBezTo>
                    <a:pt x="99" y="43"/>
                    <a:pt x="104" y="46"/>
                    <a:pt x="110" y="49"/>
                  </a:cubicBezTo>
                  <a:cubicBezTo>
                    <a:pt x="105" y="46"/>
                    <a:pt x="98" y="43"/>
                    <a:pt x="92" y="42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4" y="44"/>
                    <a:pt x="97" y="46"/>
                    <a:pt x="99" y="47"/>
                  </a:cubicBezTo>
                  <a:cubicBezTo>
                    <a:pt x="99" y="47"/>
                    <a:pt x="100" y="47"/>
                    <a:pt x="100" y="48"/>
                  </a:cubicBezTo>
                  <a:cubicBezTo>
                    <a:pt x="96" y="45"/>
                    <a:pt x="91" y="43"/>
                    <a:pt x="86" y="42"/>
                  </a:cubicBezTo>
                  <a:cubicBezTo>
                    <a:pt x="86" y="42"/>
                    <a:pt x="85" y="43"/>
                    <a:pt x="86" y="43"/>
                  </a:cubicBezTo>
                  <a:cubicBezTo>
                    <a:pt x="88" y="45"/>
                    <a:pt x="90" y="46"/>
                    <a:pt x="92" y="47"/>
                  </a:cubicBezTo>
                  <a:cubicBezTo>
                    <a:pt x="93" y="48"/>
                    <a:pt x="94" y="49"/>
                    <a:pt x="96" y="49"/>
                  </a:cubicBezTo>
                  <a:cubicBezTo>
                    <a:pt x="96" y="49"/>
                    <a:pt x="102" y="53"/>
                    <a:pt x="97" y="51"/>
                  </a:cubicBezTo>
                  <a:cubicBezTo>
                    <a:pt x="91" y="48"/>
                    <a:pt x="86" y="44"/>
                    <a:pt x="79" y="43"/>
                  </a:cubicBezTo>
                  <a:cubicBezTo>
                    <a:pt x="78" y="43"/>
                    <a:pt x="78" y="43"/>
                    <a:pt x="78" y="43"/>
                  </a:cubicBezTo>
                  <a:cubicBezTo>
                    <a:pt x="83" y="48"/>
                    <a:pt x="88" y="49"/>
                    <a:pt x="93" y="52"/>
                  </a:cubicBezTo>
                  <a:cubicBezTo>
                    <a:pt x="98" y="55"/>
                    <a:pt x="93" y="53"/>
                    <a:pt x="92" y="52"/>
                  </a:cubicBezTo>
                  <a:cubicBezTo>
                    <a:pt x="90" y="51"/>
                    <a:pt x="88" y="50"/>
                    <a:pt x="86" y="49"/>
                  </a:cubicBezTo>
                  <a:cubicBezTo>
                    <a:pt x="83" y="47"/>
                    <a:pt x="80" y="46"/>
                    <a:pt x="76" y="45"/>
                  </a:cubicBezTo>
                  <a:cubicBezTo>
                    <a:pt x="76" y="45"/>
                    <a:pt x="75" y="45"/>
                    <a:pt x="76" y="46"/>
                  </a:cubicBezTo>
                  <a:cubicBezTo>
                    <a:pt x="78" y="48"/>
                    <a:pt x="81" y="50"/>
                    <a:pt x="84" y="52"/>
                  </a:cubicBezTo>
                  <a:cubicBezTo>
                    <a:pt x="81" y="50"/>
                    <a:pt x="77" y="49"/>
                    <a:pt x="73" y="48"/>
                  </a:cubicBezTo>
                  <a:cubicBezTo>
                    <a:pt x="72" y="48"/>
                    <a:pt x="72" y="48"/>
                    <a:pt x="73" y="49"/>
                  </a:cubicBezTo>
                  <a:cubicBezTo>
                    <a:pt x="76" y="51"/>
                    <a:pt x="80" y="53"/>
                    <a:pt x="83" y="55"/>
                  </a:cubicBezTo>
                  <a:cubicBezTo>
                    <a:pt x="84" y="56"/>
                    <a:pt x="85" y="57"/>
                    <a:pt x="86" y="57"/>
                  </a:cubicBezTo>
                  <a:cubicBezTo>
                    <a:pt x="86" y="58"/>
                    <a:pt x="86" y="58"/>
                    <a:pt x="87" y="58"/>
                  </a:cubicBezTo>
                  <a:cubicBezTo>
                    <a:pt x="85" y="57"/>
                    <a:pt x="84" y="56"/>
                    <a:pt x="82" y="56"/>
                  </a:cubicBezTo>
                  <a:cubicBezTo>
                    <a:pt x="77" y="52"/>
                    <a:pt x="72" y="48"/>
                    <a:pt x="65" y="48"/>
                  </a:cubicBezTo>
                  <a:cubicBezTo>
                    <a:pt x="65" y="48"/>
                    <a:pt x="64" y="49"/>
                    <a:pt x="65" y="49"/>
                  </a:cubicBezTo>
                  <a:cubicBezTo>
                    <a:pt x="67" y="51"/>
                    <a:pt x="69" y="53"/>
                    <a:pt x="72" y="54"/>
                  </a:cubicBezTo>
                  <a:cubicBezTo>
                    <a:pt x="68" y="52"/>
                    <a:pt x="64" y="51"/>
                    <a:pt x="60" y="50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62" y="52"/>
                    <a:pt x="65" y="54"/>
                    <a:pt x="67" y="56"/>
                  </a:cubicBezTo>
                  <a:cubicBezTo>
                    <a:pt x="66" y="56"/>
                    <a:pt x="65" y="55"/>
                    <a:pt x="64" y="54"/>
                  </a:cubicBezTo>
                  <a:cubicBezTo>
                    <a:pt x="60" y="52"/>
                    <a:pt x="57" y="50"/>
                    <a:pt x="52" y="50"/>
                  </a:cubicBezTo>
                  <a:cubicBezTo>
                    <a:pt x="52" y="50"/>
                    <a:pt x="52" y="50"/>
                    <a:pt x="52" y="51"/>
                  </a:cubicBezTo>
                  <a:cubicBezTo>
                    <a:pt x="54" y="52"/>
                    <a:pt x="55" y="53"/>
                    <a:pt x="56" y="54"/>
                  </a:cubicBezTo>
                  <a:cubicBezTo>
                    <a:pt x="54" y="53"/>
                    <a:pt x="52" y="52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5" y="58"/>
                    <a:pt x="64" y="61"/>
                    <a:pt x="72" y="67"/>
                  </a:cubicBezTo>
                  <a:cubicBezTo>
                    <a:pt x="70" y="66"/>
                    <a:pt x="68" y="65"/>
                    <a:pt x="66" y="64"/>
                  </a:cubicBezTo>
                  <a:cubicBezTo>
                    <a:pt x="63" y="63"/>
                    <a:pt x="61" y="62"/>
                    <a:pt x="59" y="60"/>
                  </a:cubicBezTo>
                  <a:cubicBezTo>
                    <a:pt x="54" y="58"/>
                    <a:pt x="49" y="55"/>
                    <a:pt x="44" y="53"/>
                  </a:cubicBezTo>
                  <a:cubicBezTo>
                    <a:pt x="44" y="53"/>
                    <a:pt x="43" y="53"/>
                    <a:pt x="44" y="54"/>
                  </a:cubicBezTo>
                  <a:cubicBezTo>
                    <a:pt x="45" y="55"/>
                    <a:pt x="46" y="57"/>
                    <a:pt x="48" y="58"/>
                  </a:cubicBezTo>
                  <a:cubicBezTo>
                    <a:pt x="45" y="57"/>
                    <a:pt x="42" y="56"/>
                    <a:pt x="40" y="55"/>
                  </a:cubicBezTo>
                  <a:cubicBezTo>
                    <a:pt x="39" y="55"/>
                    <a:pt x="39" y="55"/>
                    <a:pt x="39" y="56"/>
                  </a:cubicBezTo>
                  <a:cubicBezTo>
                    <a:pt x="41" y="58"/>
                    <a:pt x="42" y="59"/>
                    <a:pt x="44" y="61"/>
                  </a:cubicBezTo>
                  <a:cubicBezTo>
                    <a:pt x="41" y="60"/>
                    <a:pt x="39" y="59"/>
                    <a:pt x="36" y="58"/>
                  </a:cubicBezTo>
                  <a:cubicBezTo>
                    <a:pt x="36" y="58"/>
                    <a:pt x="36" y="59"/>
                    <a:pt x="36" y="59"/>
                  </a:cubicBezTo>
                  <a:cubicBezTo>
                    <a:pt x="37" y="59"/>
                    <a:pt x="37" y="60"/>
                    <a:pt x="38" y="61"/>
                  </a:cubicBezTo>
                  <a:cubicBezTo>
                    <a:pt x="36" y="60"/>
                    <a:pt x="34" y="60"/>
                    <a:pt x="32" y="59"/>
                  </a:cubicBezTo>
                  <a:cubicBezTo>
                    <a:pt x="32" y="59"/>
                    <a:pt x="32" y="60"/>
                    <a:pt x="32" y="60"/>
                  </a:cubicBezTo>
                  <a:cubicBezTo>
                    <a:pt x="33" y="61"/>
                    <a:pt x="34" y="62"/>
                    <a:pt x="35" y="64"/>
                  </a:cubicBezTo>
                  <a:cubicBezTo>
                    <a:pt x="32" y="62"/>
                    <a:pt x="29" y="60"/>
                    <a:pt x="26" y="59"/>
                  </a:cubicBezTo>
                  <a:cubicBezTo>
                    <a:pt x="26" y="59"/>
                    <a:pt x="25" y="60"/>
                    <a:pt x="25" y="60"/>
                  </a:cubicBezTo>
                  <a:cubicBezTo>
                    <a:pt x="26" y="61"/>
                    <a:pt x="27" y="61"/>
                    <a:pt x="28" y="62"/>
                  </a:cubicBezTo>
                  <a:cubicBezTo>
                    <a:pt x="26" y="61"/>
                    <a:pt x="24" y="61"/>
                    <a:pt x="22" y="60"/>
                  </a:cubicBezTo>
                  <a:cubicBezTo>
                    <a:pt x="22" y="60"/>
                    <a:pt x="22" y="60"/>
                    <a:pt x="22" y="61"/>
                  </a:cubicBezTo>
                  <a:cubicBezTo>
                    <a:pt x="24" y="63"/>
                    <a:pt x="26" y="65"/>
                    <a:pt x="28" y="67"/>
                  </a:cubicBezTo>
                  <a:cubicBezTo>
                    <a:pt x="26" y="65"/>
                    <a:pt x="24" y="65"/>
                    <a:pt x="22" y="64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3" y="66"/>
                    <a:pt x="24" y="68"/>
                    <a:pt x="26" y="69"/>
                  </a:cubicBezTo>
                  <a:cubicBezTo>
                    <a:pt x="24" y="68"/>
                    <a:pt x="21" y="67"/>
                    <a:pt x="19" y="67"/>
                  </a:cubicBezTo>
                  <a:cubicBezTo>
                    <a:pt x="19" y="67"/>
                    <a:pt x="19" y="67"/>
                    <a:pt x="19" y="68"/>
                  </a:cubicBezTo>
                  <a:cubicBezTo>
                    <a:pt x="20" y="69"/>
                    <a:pt x="21" y="70"/>
                    <a:pt x="22" y="71"/>
                  </a:cubicBezTo>
                  <a:cubicBezTo>
                    <a:pt x="20" y="70"/>
                    <a:pt x="18" y="69"/>
                    <a:pt x="16" y="68"/>
                  </a:cubicBezTo>
                  <a:cubicBezTo>
                    <a:pt x="15" y="68"/>
                    <a:pt x="15" y="68"/>
                    <a:pt x="15" y="69"/>
                  </a:cubicBezTo>
                  <a:cubicBezTo>
                    <a:pt x="16" y="69"/>
                    <a:pt x="17" y="70"/>
                    <a:pt x="17" y="71"/>
                  </a:cubicBezTo>
                  <a:cubicBezTo>
                    <a:pt x="15" y="69"/>
                    <a:pt x="13" y="68"/>
                    <a:pt x="10" y="67"/>
                  </a:cubicBezTo>
                  <a:cubicBezTo>
                    <a:pt x="10" y="67"/>
                    <a:pt x="9" y="68"/>
                    <a:pt x="9" y="68"/>
                  </a:cubicBezTo>
                  <a:cubicBezTo>
                    <a:pt x="10" y="69"/>
                    <a:pt x="10" y="69"/>
                    <a:pt x="11" y="70"/>
                  </a:cubicBezTo>
                  <a:cubicBezTo>
                    <a:pt x="10" y="69"/>
                    <a:pt x="8" y="69"/>
                    <a:pt x="7" y="69"/>
                  </a:cubicBezTo>
                  <a:cubicBezTo>
                    <a:pt x="7" y="69"/>
                    <a:pt x="6" y="69"/>
                    <a:pt x="7" y="69"/>
                  </a:cubicBezTo>
                  <a:cubicBezTo>
                    <a:pt x="8" y="71"/>
                    <a:pt x="9" y="72"/>
                    <a:pt x="10" y="73"/>
                  </a:cubicBezTo>
                  <a:cubicBezTo>
                    <a:pt x="9" y="72"/>
                    <a:pt x="8" y="72"/>
                    <a:pt x="6" y="71"/>
                  </a:cubicBezTo>
                  <a:cubicBezTo>
                    <a:pt x="6" y="71"/>
                    <a:pt x="6" y="71"/>
                    <a:pt x="6" y="72"/>
                  </a:cubicBezTo>
                  <a:cubicBezTo>
                    <a:pt x="7" y="74"/>
                    <a:pt x="9" y="75"/>
                    <a:pt x="11" y="77"/>
                  </a:cubicBezTo>
                  <a:cubicBezTo>
                    <a:pt x="9" y="76"/>
                    <a:pt x="7" y="75"/>
                    <a:pt x="5" y="73"/>
                  </a:cubicBezTo>
                  <a:cubicBezTo>
                    <a:pt x="5" y="73"/>
                    <a:pt x="5" y="73"/>
                    <a:pt x="4" y="73"/>
                  </a:cubicBezTo>
                  <a:cubicBezTo>
                    <a:pt x="2" y="66"/>
                    <a:pt x="17" y="60"/>
                    <a:pt x="22" y="58"/>
                  </a:cubicBezTo>
                  <a:close/>
                </a:path>
              </a:pathLst>
            </a:custGeom>
            <a:blipFill dpi="0" rotWithShape="1">
              <a:blip r:embed="rId8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29" name="Freeform 123"/>
            <p:cNvSpPr>
              <a:spLocks noEditPoints="1"/>
            </p:cNvSpPr>
            <p:nvPr/>
          </p:nvSpPr>
          <p:spPr bwMode="auto">
            <a:xfrm>
              <a:off x="2654386" y="-1316776"/>
              <a:ext cx="539750" cy="133350"/>
            </a:xfrm>
            <a:custGeom>
              <a:avLst/>
              <a:gdLst>
                <a:gd name="T0" fmla="*/ 2 w 186"/>
                <a:gd name="T1" fmla="*/ 33 h 46"/>
                <a:gd name="T2" fmla="*/ 50 w 186"/>
                <a:gd name="T3" fmla="*/ 26 h 46"/>
                <a:gd name="T4" fmla="*/ 129 w 186"/>
                <a:gd name="T5" fmla="*/ 2 h 46"/>
                <a:gd name="T6" fmla="*/ 155 w 186"/>
                <a:gd name="T7" fmla="*/ 18 h 46"/>
                <a:gd name="T8" fmla="*/ 157 w 186"/>
                <a:gd name="T9" fmla="*/ 25 h 46"/>
                <a:gd name="T10" fmla="*/ 148 w 186"/>
                <a:gd name="T11" fmla="*/ 19 h 46"/>
                <a:gd name="T12" fmla="*/ 151 w 186"/>
                <a:gd name="T13" fmla="*/ 25 h 46"/>
                <a:gd name="T14" fmla="*/ 147 w 186"/>
                <a:gd name="T15" fmla="*/ 26 h 46"/>
                <a:gd name="T16" fmla="*/ 130 w 186"/>
                <a:gd name="T17" fmla="*/ 10 h 46"/>
                <a:gd name="T18" fmla="*/ 126 w 186"/>
                <a:gd name="T19" fmla="*/ 11 h 46"/>
                <a:gd name="T20" fmla="*/ 135 w 186"/>
                <a:gd name="T21" fmla="*/ 25 h 46"/>
                <a:gd name="T22" fmla="*/ 113 w 186"/>
                <a:gd name="T23" fmla="*/ 9 h 46"/>
                <a:gd name="T24" fmla="*/ 109 w 186"/>
                <a:gd name="T25" fmla="*/ 10 h 46"/>
                <a:gd name="T26" fmla="*/ 104 w 186"/>
                <a:gd name="T27" fmla="*/ 8 h 46"/>
                <a:gd name="T28" fmla="*/ 98 w 186"/>
                <a:gd name="T29" fmla="*/ 10 h 46"/>
                <a:gd name="T30" fmla="*/ 105 w 186"/>
                <a:gd name="T31" fmla="*/ 26 h 46"/>
                <a:gd name="T32" fmla="*/ 100 w 186"/>
                <a:gd name="T33" fmla="*/ 26 h 46"/>
                <a:gd name="T34" fmla="*/ 79 w 186"/>
                <a:gd name="T35" fmla="*/ 12 h 46"/>
                <a:gd name="T36" fmla="*/ 86 w 186"/>
                <a:gd name="T37" fmla="*/ 25 h 46"/>
                <a:gd name="T38" fmla="*/ 70 w 186"/>
                <a:gd name="T39" fmla="*/ 15 h 46"/>
                <a:gd name="T40" fmla="*/ 63 w 186"/>
                <a:gd name="T41" fmla="*/ 15 h 46"/>
                <a:gd name="T42" fmla="*/ 59 w 186"/>
                <a:gd name="T43" fmla="*/ 17 h 46"/>
                <a:gd name="T44" fmla="*/ 57 w 186"/>
                <a:gd name="T45" fmla="*/ 20 h 46"/>
                <a:gd name="T46" fmla="*/ 183 w 186"/>
                <a:gd name="T47" fmla="*/ 23 h 46"/>
                <a:gd name="T48" fmla="*/ 177 w 186"/>
                <a:gd name="T49" fmla="*/ 16 h 46"/>
                <a:gd name="T50" fmla="*/ 180 w 186"/>
                <a:gd name="T51" fmla="*/ 24 h 46"/>
                <a:gd name="T52" fmla="*/ 176 w 186"/>
                <a:gd name="T53" fmla="*/ 25 h 46"/>
                <a:gd name="T54" fmla="*/ 172 w 186"/>
                <a:gd name="T55" fmla="*/ 24 h 46"/>
                <a:gd name="T56" fmla="*/ 165 w 186"/>
                <a:gd name="T57" fmla="*/ 19 h 46"/>
                <a:gd name="T58" fmla="*/ 166 w 186"/>
                <a:gd name="T59" fmla="*/ 24 h 46"/>
                <a:gd name="T60" fmla="*/ 169 w 186"/>
                <a:gd name="T61" fmla="*/ 15 h 46"/>
                <a:gd name="T62" fmla="*/ 148 w 186"/>
                <a:gd name="T63" fmla="*/ 14 h 46"/>
                <a:gd name="T64" fmla="*/ 70 w 186"/>
                <a:gd name="T65" fmla="*/ 25 h 46"/>
                <a:gd name="T66" fmla="*/ 55 w 186"/>
                <a:gd name="T67" fmla="*/ 22 h 46"/>
                <a:gd name="T68" fmla="*/ 60 w 186"/>
                <a:gd name="T69" fmla="*/ 22 h 46"/>
                <a:gd name="T70" fmla="*/ 65 w 186"/>
                <a:gd name="T71" fmla="*/ 23 h 46"/>
                <a:gd name="T72" fmla="*/ 24 w 186"/>
                <a:gd name="T73" fmla="*/ 23 h 46"/>
                <a:gd name="T74" fmla="*/ 9 w 186"/>
                <a:gd name="T75" fmla="*/ 33 h 46"/>
                <a:gd name="T76" fmla="*/ 35 w 186"/>
                <a:gd name="T77" fmla="*/ 18 h 46"/>
                <a:gd name="T78" fmla="*/ 14 w 186"/>
                <a:gd name="T79" fmla="*/ 35 h 46"/>
                <a:gd name="T80" fmla="*/ 53 w 186"/>
                <a:gd name="T81" fmla="*/ 24 h 46"/>
                <a:gd name="T82" fmla="*/ 14 w 186"/>
                <a:gd name="T83" fmla="*/ 20 h 46"/>
                <a:gd name="T84" fmla="*/ 162 w 186"/>
                <a:gd name="T85" fmla="*/ 32 h 46"/>
                <a:gd name="T86" fmla="*/ 78 w 186"/>
                <a:gd name="T87" fmla="*/ 25 h 46"/>
                <a:gd name="T88" fmla="*/ 87 w 186"/>
                <a:gd name="T89" fmla="*/ 27 h 46"/>
                <a:gd name="T90" fmla="*/ 84 w 186"/>
                <a:gd name="T91" fmla="*/ 17 h 46"/>
                <a:gd name="T92" fmla="*/ 103 w 186"/>
                <a:gd name="T93" fmla="*/ 28 h 46"/>
                <a:gd name="T94" fmla="*/ 106 w 186"/>
                <a:gd name="T95" fmla="*/ 27 h 46"/>
                <a:gd name="T96" fmla="*/ 100 w 186"/>
                <a:gd name="T97" fmla="*/ 12 h 46"/>
                <a:gd name="T98" fmla="*/ 123 w 186"/>
                <a:gd name="T99" fmla="*/ 27 h 46"/>
                <a:gd name="T100" fmla="*/ 133 w 186"/>
                <a:gd name="T101" fmla="*/ 31 h 46"/>
                <a:gd name="T102" fmla="*/ 139 w 186"/>
                <a:gd name="T103" fmla="*/ 30 h 46"/>
                <a:gd name="T104" fmla="*/ 148 w 186"/>
                <a:gd name="T105" fmla="*/ 27 h 46"/>
                <a:gd name="T106" fmla="*/ 158 w 186"/>
                <a:gd name="T107" fmla="*/ 30 h 46"/>
                <a:gd name="T108" fmla="*/ 164 w 186"/>
                <a:gd name="T109" fmla="*/ 27 h 46"/>
                <a:gd name="T110" fmla="*/ 171 w 186"/>
                <a:gd name="T111" fmla="*/ 25 h 46"/>
                <a:gd name="T112" fmla="*/ 179 w 186"/>
                <a:gd name="T113" fmla="*/ 27 h 46"/>
                <a:gd name="T114" fmla="*/ 183 w 186"/>
                <a:gd name="T115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6" h="46">
                  <a:moveTo>
                    <a:pt x="54" y="13"/>
                  </a:moveTo>
                  <a:cubicBezTo>
                    <a:pt x="51" y="14"/>
                    <a:pt x="49" y="16"/>
                    <a:pt x="46" y="17"/>
                  </a:cubicBezTo>
                  <a:cubicBezTo>
                    <a:pt x="37" y="12"/>
                    <a:pt x="28" y="8"/>
                    <a:pt x="18" y="12"/>
                  </a:cubicBezTo>
                  <a:cubicBezTo>
                    <a:pt x="9" y="16"/>
                    <a:pt x="10" y="27"/>
                    <a:pt x="4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2" y="33"/>
                    <a:pt x="2" y="33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1" y="33"/>
                    <a:pt x="1" y="34"/>
                    <a:pt x="1" y="34"/>
                  </a:cubicBezTo>
                  <a:cubicBezTo>
                    <a:pt x="0" y="34"/>
                    <a:pt x="0" y="35"/>
                    <a:pt x="0" y="35"/>
                  </a:cubicBezTo>
                  <a:cubicBezTo>
                    <a:pt x="1" y="36"/>
                    <a:pt x="1" y="36"/>
                    <a:pt x="2" y="36"/>
                  </a:cubicBezTo>
                  <a:cubicBezTo>
                    <a:pt x="13" y="37"/>
                    <a:pt x="22" y="46"/>
                    <a:pt x="34" y="43"/>
                  </a:cubicBezTo>
                  <a:cubicBezTo>
                    <a:pt x="41" y="42"/>
                    <a:pt x="50" y="34"/>
                    <a:pt x="50" y="26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81" y="29"/>
                    <a:pt x="111" y="34"/>
                    <a:pt x="142" y="35"/>
                  </a:cubicBezTo>
                  <a:cubicBezTo>
                    <a:pt x="151" y="35"/>
                    <a:pt x="160" y="36"/>
                    <a:pt x="170" y="35"/>
                  </a:cubicBezTo>
                  <a:cubicBezTo>
                    <a:pt x="175" y="34"/>
                    <a:pt x="185" y="32"/>
                    <a:pt x="186" y="24"/>
                  </a:cubicBezTo>
                  <a:cubicBezTo>
                    <a:pt x="186" y="16"/>
                    <a:pt x="177" y="12"/>
                    <a:pt x="171" y="9"/>
                  </a:cubicBezTo>
                  <a:cubicBezTo>
                    <a:pt x="158" y="3"/>
                    <a:pt x="143" y="2"/>
                    <a:pt x="129" y="2"/>
                  </a:cubicBezTo>
                  <a:cubicBezTo>
                    <a:pt x="104" y="0"/>
                    <a:pt x="78" y="3"/>
                    <a:pt x="54" y="13"/>
                  </a:cubicBezTo>
                  <a:close/>
                  <a:moveTo>
                    <a:pt x="116" y="4"/>
                  </a:moveTo>
                  <a:cubicBezTo>
                    <a:pt x="128" y="4"/>
                    <a:pt x="140" y="5"/>
                    <a:pt x="152" y="7"/>
                  </a:cubicBezTo>
                  <a:cubicBezTo>
                    <a:pt x="155" y="13"/>
                    <a:pt x="159" y="18"/>
                    <a:pt x="162" y="24"/>
                  </a:cubicBezTo>
                  <a:cubicBezTo>
                    <a:pt x="163" y="26"/>
                    <a:pt x="159" y="22"/>
                    <a:pt x="159" y="23"/>
                  </a:cubicBezTo>
                  <a:cubicBezTo>
                    <a:pt x="158" y="21"/>
                    <a:pt x="157" y="19"/>
                    <a:pt x="155" y="18"/>
                  </a:cubicBezTo>
                  <a:cubicBezTo>
                    <a:pt x="154" y="15"/>
                    <a:pt x="152" y="12"/>
                    <a:pt x="150" y="10"/>
                  </a:cubicBezTo>
                  <a:cubicBezTo>
                    <a:pt x="150" y="10"/>
                    <a:pt x="149" y="10"/>
                    <a:pt x="149" y="10"/>
                  </a:cubicBezTo>
                  <a:cubicBezTo>
                    <a:pt x="151" y="13"/>
                    <a:pt x="154" y="16"/>
                    <a:pt x="156" y="20"/>
                  </a:cubicBezTo>
                  <a:cubicBezTo>
                    <a:pt x="157" y="21"/>
                    <a:pt x="158" y="23"/>
                    <a:pt x="159" y="25"/>
                  </a:cubicBezTo>
                  <a:cubicBezTo>
                    <a:pt x="160" y="26"/>
                    <a:pt x="163" y="31"/>
                    <a:pt x="160" y="28"/>
                  </a:cubicBezTo>
                  <a:cubicBezTo>
                    <a:pt x="159" y="27"/>
                    <a:pt x="158" y="26"/>
                    <a:pt x="157" y="25"/>
                  </a:cubicBezTo>
                  <a:cubicBezTo>
                    <a:pt x="154" y="19"/>
                    <a:pt x="150" y="14"/>
                    <a:pt x="146" y="11"/>
                  </a:cubicBezTo>
                  <a:cubicBezTo>
                    <a:pt x="145" y="10"/>
                    <a:pt x="145" y="11"/>
                    <a:pt x="145" y="11"/>
                  </a:cubicBezTo>
                  <a:cubicBezTo>
                    <a:pt x="148" y="16"/>
                    <a:pt x="152" y="21"/>
                    <a:pt x="156" y="25"/>
                  </a:cubicBezTo>
                  <a:cubicBezTo>
                    <a:pt x="156" y="25"/>
                    <a:pt x="156" y="26"/>
                    <a:pt x="156" y="26"/>
                  </a:cubicBezTo>
                  <a:cubicBezTo>
                    <a:pt x="157" y="28"/>
                    <a:pt x="159" y="30"/>
                    <a:pt x="156" y="27"/>
                  </a:cubicBezTo>
                  <a:cubicBezTo>
                    <a:pt x="153" y="25"/>
                    <a:pt x="150" y="22"/>
                    <a:pt x="148" y="19"/>
                  </a:cubicBezTo>
                  <a:cubicBezTo>
                    <a:pt x="147" y="18"/>
                    <a:pt x="146" y="17"/>
                    <a:pt x="145" y="16"/>
                  </a:cubicBezTo>
                  <a:cubicBezTo>
                    <a:pt x="144" y="13"/>
                    <a:pt x="142" y="11"/>
                    <a:pt x="140" y="9"/>
                  </a:cubicBezTo>
                  <a:cubicBezTo>
                    <a:pt x="140" y="9"/>
                    <a:pt x="139" y="9"/>
                    <a:pt x="139" y="10"/>
                  </a:cubicBezTo>
                  <a:cubicBezTo>
                    <a:pt x="140" y="10"/>
                    <a:pt x="140" y="11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4" y="16"/>
                    <a:pt x="148" y="20"/>
                    <a:pt x="151" y="25"/>
                  </a:cubicBezTo>
                  <a:cubicBezTo>
                    <a:pt x="152" y="28"/>
                    <a:pt x="147" y="24"/>
                    <a:pt x="147" y="24"/>
                  </a:cubicBezTo>
                  <a:cubicBezTo>
                    <a:pt x="147" y="23"/>
                    <a:pt x="146" y="23"/>
                    <a:pt x="146" y="23"/>
                  </a:cubicBezTo>
                  <a:cubicBezTo>
                    <a:pt x="143" y="17"/>
                    <a:pt x="138" y="13"/>
                    <a:pt x="135" y="8"/>
                  </a:cubicBezTo>
                  <a:cubicBezTo>
                    <a:pt x="134" y="8"/>
                    <a:pt x="134" y="8"/>
                    <a:pt x="134" y="9"/>
                  </a:cubicBezTo>
                  <a:cubicBezTo>
                    <a:pt x="138" y="13"/>
                    <a:pt x="141" y="19"/>
                    <a:pt x="145" y="23"/>
                  </a:cubicBezTo>
                  <a:cubicBezTo>
                    <a:pt x="146" y="24"/>
                    <a:pt x="146" y="25"/>
                    <a:pt x="147" y="26"/>
                  </a:cubicBezTo>
                  <a:cubicBezTo>
                    <a:pt x="147" y="27"/>
                    <a:pt x="144" y="24"/>
                    <a:pt x="143" y="24"/>
                  </a:cubicBezTo>
                  <a:cubicBezTo>
                    <a:pt x="142" y="22"/>
                    <a:pt x="140" y="21"/>
                    <a:pt x="139" y="19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37" y="17"/>
                    <a:pt x="136" y="15"/>
                    <a:pt x="134" y="14"/>
                  </a:cubicBezTo>
                  <a:cubicBezTo>
                    <a:pt x="133" y="13"/>
                    <a:pt x="132" y="11"/>
                    <a:pt x="131" y="10"/>
                  </a:cubicBezTo>
                  <a:cubicBezTo>
                    <a:pt x="130" y="10"/>
                    <a:pt x="130" y="10"/>
                    <a:pt x="130" y="10"/>
                  </a:cubicBezTo>
                  <a:cubicBezTo>
                    <a:pt x="133" y="13"/>
                    <a:pt x="135" y="16"/>
                    <a:pt x="138" y="19"/>
                  </a:cubicBezTo>
                  <a:cubicBezTo>
                    <a:pt x="139" y="21"/>
                    <a:pt x="140" y="23"/>
                    <a:pt x="142" y="25"/>
                  </a:cubicBezTo>
                  <a:cubicBezTo>
                    <a:pt x="143" y="27"/>
                    <a:pt x="144" y="30"/>
                    <a:pt x="140" y="26"/>
                  </a:cubicBezTo>
                  <a:cubicBezTo>
                    <a:pt x="138" y="25"/>
                    <a:pt x="137" y="23"/>
                    <a:pt x="135" y="21"/>
                  </a:cubicBezTo>
                  <a:cubicBezTo>
                    <a:pt x="133" y="18"/>
                    <a:pt x="130" y="15"/>
                    <a:pt x="127" y="12"/>
                  </a:cubicBezTo>
                  <a:cubicBezTo>
                    <a:pt x="127" y="11"/>
                    <a:pt x="126" y="11"/>
                    <a:pt x="126" y="11"/>
                  </a:cubicBezTo>
                  <a:cubicBezTo>
                    <a:pt x="126" y="10"/>
                    <a:pt x="125" y="10"/>
                    <a:pt x="125" y="9"/>
                  </a:cubicBezTo>
                  <a:cubicBezTo>
                    <a:pt x="125" y="9"/>
                    <a:pt x="124" y="9"/>
                    <a:pt x="124" y="10"/>
                  </a:cubicBezTo>
                  <a:cubicBezTo>
                    <a:pt x="127" y="13"/>
                    <a:pt x="130" y="17"/>
                    <a:pt x="134" y="21"/>
                  </a:cubicBezTo>
                  <a:cubicBezTo>
                    <a:pt x="134" y="22"/>
                    <a:pt x="135" y="22"/>
                    <a:pt x="135" y="23"/>
                  </a:cubicBezTo>
                  <a:cubicBezTo>
                    <a:pt x="137" y="25"/>
                    <a:pt x="138" y="27"/>
                    <a:pt x="138" y="29"/>
                  </a:cubicBezTo>
                  <a:cubicBezTo>
                    <a:pt x="138" y="28"/>
                    <a:pt x="135" y="26"/>
                    <a:pt x="135" y="25"/>
                  </a:cubicBezTo>
                  <a:cubicBezTo>
                    <a:pt x="128" y="19"/>
                    <a:pt x="123" y="12"/>
                    <a:pt x="116" y="7"/>
                  </a:cubicBezTo>
                  <a:cubicBezTo>
                    <a:pt x="116" y="7"/>
                    <a:pt x="115" y="7"/>
                    <a:pt x="115" y="7"/>
                  </a:cubicBezTo>
                  <a:cubicBezTo>
                    <a:pt x="121" y="15"/>
                    <a:pt x="128" y="21"/>
                    <a:pt x="132" y="29"/>
                  </a:cubicBezTo>
                  <a:cubicBezTo>
                    <a:pt x="131" y="27"/>
                    <a:pt x="129" y="26"/>
                    <a:pt x="127" y="24"/>
                  </a:cubicBezTo>
                  <a:cubicBezTo>
                    <a:pt x="126" y="22"/>
                    <a:pt x="124" y="20"/>
                    <a:pt x="123" y="18"/>
                  </a:cubicBezTo>
                  <a:cubicBezTo>
                    <a:pt x="120" y="15"/>
                    <a:pt x="117" y="12"/>
                    <a:pt x="113" y="9"/>
                  </a:cubicBezTo>
                  <a:cubicBezTo>
                    <a:pt x="113" y="9"/>
                    <a:pt x="113" y="9"/>
                    <a:pt x="113" y="10"/>
                  </a:cubicBezTo>
                  <a:cubicBezTo>
                    <a:pt x="118" y="15"/>
                    <a:pt x="124" y="21"/>
                    <a:pt x="128" y="27"/>
                  </a:cubicBezTo>
                  <a:cubicBezTo>
                    <a:pt x="130" y="31"/>
                    <a:pt x="126" y="27"/>
                    <a:pt x="126" y="27"/>
                  </a:cubicBezTo>
                  <a:cubicBezTo>
                    <a:pt x="124" y="26"/>
                    <a:pt x="123" y="24"/>
                    <a:pt x="122" y="23"/>
                  </a:cubicBezTo>
                  <a:cubicBezTo>
                    <a:pt x="119" y="20"/>
                    <a:pt x="116" y="17"/>
                    <a:pt x="114" y="14"/>
                  </a:cubicBezTo>
                  <a:cubicBezTo>
                    <a:pt x="112" y="13"/>
                    <a:pt x="110" y="11"/>
                    <a:pt x="109" y="10"/>
                  </a:cubicBezTo>
                  <a:cubicBezTo>
                    <a:pt x="108" y="9"/>
                    <a:pt x="108" y="10"/>
                    <a:pt x="108" y="10"/>
                  </a:cubicBezTo>
                  <a:cubicBezTo>
                    <a:pt x="110" y="12"/>
                    <a:pt x="111" y="13"/>
                    <a:pt x="113" y="15"/>
                  </a:cubicBezTo>
                  <a:cubicBezTo>
                    <a:pt x="113" y="15"/>
                    <a:pt x="114" y="15"/>
                    <a:pt x="114" y="16"/>
                  </a:cubicBezTo>
                  <a:cubicBezTo>
                    <a:pt x="116" y="18"/>
                    <a:pt x="117" y="20"/>
                    <a:pt x="119" y="22"/>
                  </a:cubicBezTo>
                  <a:cubicBezTo>
                    <a:pt x="120" y="23"/>
                    <a:pt x="121" y="26"/>
                    <a:pt x="121" y="27"/>
                  </a:cubicBezTo>
                  <a:cubicBezTo>
                    <a:pt x="114" y="22"/>
                    <a:pt x="109" y="14"/>
                    <a:pt x="104" y="8"/>
                  </a:cubicBezTo>
                  <a:cubicBezTo>
                    <a:pt x="103" y="8"/>
                    <a:pt x="103" y="8"/>
                    <a:pt x="103" y="9"/>
                  </a:cubicBezTo>
                  <a:cubicBezTo>
                    <a:pt x="105" y="12"/>
                    <a:pt x="107" y="14"/>
                    <a:pt x="110" y="17"/>
                  </a:cubicBezTo>
                  <a:cubicBezTo>
                    <a:pt x="112" y="19"/>
                    <a:pt x="113" y="21"/>
                    <a:pt x="115" y="23"/>
                  </a:cubicBezTo>
                  <a:cubicBezTo>
                    <a:pt x="116" y="25"/>
                    <a:pt x="117" y="27"/>
                    <a:pt x="114" y="25"/>
                  </a:cubicBezTo>
                  <a:cubicBezTo>
                    <a:pt x="108" y="21"/>
                    <a:pt x="104" y="14"/>
                    <a:pt x="98" y="9"/>
                  </a:cubicBezTo>
                  <a:cubicBezTo>
                    <a:pt x="98" y="9"/>
                    <a:pt x="97" y="9"/>
                    <a:pt x="98" y="10"/>
                  </a:cubicBezTo>
                  <a:cubicBezTo>
                    <a:pt x="100" y="13"/>
                    <a:pt x="102" y="15"/>
                    <a:pt x="104" y="18"/>
                  </a:cubicBezTo>
                  <a:cubicBezTo>
                    <a:pt x="105" y="20"/>
                    <a:pt x="107" y="21"/>
                    <a:pt x="108" y="22"/>
                  </a:cubicBezTo>
                  <a:cubicBezTo>
                    <a:pt x="109" y="24"/>
                    <a:pt x="110" y="25"/>
                    <a:pt x="108" y="23"/>
                  </a:cubicBezTo>
                  <a:cubicBezTo>
                    <a:pt x="102" y="20"/>
                    <a:pt x="98" y="14"/>
                    <a:pt x="94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7" y="15"/>
                    <a:pt x="102" y="20"/>
                    <a:pt x="105" y="26"/>
                  </a:cubicBezTo>
                  <a:cubicBezTo>
                    <a:pt x="105" y="25"/>
                    <a:pt x="102" y="24"/>
                    <a:pt x="101" y="23"/>
                  </a:cubicBezTo>
                  <a:cubicBezTo>
                    <a:pt x="100" y="21"/>
                    <a:pt x="98" y="20"/>
                    <a:pt x="97" y="18"/>
                  </a:cubicBezTo>
                  <a:cubicBezTo>
                    <a:pt x="95" y="16"/>
                    <a:pt x="93" y="13"/>
                    <a:pt x="90" y="11"/>
                  </a:cubicBezTo>
                  <a:cubicBezTo>
                    <a:pt x="90" y="11"/>
                    <a:pt x="89" y="12"/>
                    <a:pt x="89" y="12"/>
                  </a:cubicBezTo>
                  <a:cubicBezTo>
                    <a:pt x="92" y="17"/>
                    <a:pt x="98" y="21"/>
                    <a:pt x="101" y="26"/>
                  </a:cubicBezTo>
                  <a:cubicBezTo>
                    <a:pt x="103" y="28"/>
                    <a:pt x="101" y="27"/>
                    <a:pt x="100" y="26"/>
                  </a:cubicBezTo>
                  <a:cubicBezTo>
                    <a:pt x="98" y="24"/>
                    <a:pt x="96" y="22"/>
                    <a:pt x="95" y="21"/>
                  </a:cubicBezTo>
                  <a:cubicBezTo>
                    <a:pt x="92" y="18"/>
                    <a:pt x="89" y="14"/>
                    <a:pt x="86" y="12"/>
                  </a:cubicBezTo>
                  <a:cubicBezTo>
                    <a:pt x="86" y="11"/>
                    <a:pt x="85" y="12"/>
                    <a:pt x="85" y="12"/>
                  </a:cubicBezTo>
                  <a:cubicBezTo>
                    <a:pt x="86" y="14"/>
                    <a:pt x="88" y="16"/>
                    <a:pt x="89" y="18"/>
                  </a:cubicBezTo>
                  <a:cubicBezTo>
                    <a:pt x="90" y="20"/>
                    <a:pt x="93" y="24"/>
                    <a:pt x="95" y="25"/>
                  </a:cubicBezTo>
                  <a:cubicBezTo>
                    <a:pt x="89" y="22"/>
                    <a:pt x="84" y="16"/>
                    <a:pt x="79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81" y="14"/>
                    <a:pt x="82" y="16"/>
                    <a:pt x="84" y="18"/>
                  </a:cubicBezTo>
                  <a:cubicBezTo>
                    <a:pt x="85" y="20"/>
                    <a:pt x="87" y="22"/>
                    <a:pt x="88" y="23"/>
                  </a:cubicBezTo>
                  <a:cubicBezTo>
                    <a:pt x="83" y="20"/>
                    <a:pt x="79" y="15"/>
                    <a:pt x="75" y="11"/>
                  </a:cubicBezTo>
                  <a:cubicBezTo>
                    <a:pt x="74" y="11"/>
                    <a:pt x="74" y="11"/>
                    <a:pt x="74" y="12"/>
                  </a:cubicBezTo>
                  <a:cubicBezTo>
                    <a:pt x="78" y="16"/>
                    <a:pt x="82" y="20"/>
                    <a:pt x="86" y="25"/>
                  </a:cubicBezTo>
                  <a:cubicBezTo>
                    <a:pt x="84" y="23"/>
                    <a:pt x="81" y="22"/>
                    <a:pt x="79" y="20"/>
                  </a:cubicBezTo>
                  <a:cubicBezTo>
                    <a:pt x="77" y="18"/>
                    <a:pt x="74" y="15"/>
                    <a:pt x="72" y="13"/>
                  </a:cubicBezTo>
                  <a:cubicBezTo>
                    <a:pt x="72" y="13"/>
                    <a:pt x="71" y="13"/>
                    <a:pt x="71" y="13"/>
                  </a:cubicBezTo>
                  <a:cubicBezTo>
                    <a:pt x="75" y="17"/>
                    <a:pt x="78" y="20"/>
                    <a:pt x="81" y="24"/>
                  </a:cubicBezTo>
                  <a:cubicBezTo>
                    <a:pt x="79" y="21"/>
                    <a:pt x="74" y="17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2" y="18"/>
                    <a:pt x="74" y="23"/>
                    <a:pt x="77" y="25"/>
                  </a:cubicBezTo>
                  <a:cubicBezTo>
                    <a:pt x="73" y="23"/>
                    <a:pt x="70" y="18"/>
                    <a:pt x="66" y="16"/>
                  </a:cubicBezTo>
                  <a:cubicBezTo>
                    <a:pt x="66" y="15"/>
                    <a:pt x="65" y="16"/>
                    <a:pt x="66" y="16"/>
                  </a:cubicBezTo>
                  <a:cubicBezTo>
                    <a:pt x="67" y="18"/>
                    <a:pt x="68" y="19"/>
                    <a:pt x="70" y="21"/>
                  </a:cubicBezTo>
                  <a:cubicBezTo>
                    <a:pt x="70" y="22"/>
                    <a:pt x="75" y="26"/>
                    <a:pt x="72" y="24"/>
                  </a:cubicBezTo>
                  <a:cubicBezTo>
                    <a:pt x="69" y="21"/>
                    <a:pt x="66" y="17"/>
                    <a:pt x="63" y="15"/>
                  </a:cubicBezTo>
                  <a:cubicBezTo>
                    <a:pt x="62" y="15"/>
                    <a:pt x="62" y="15"/>
                    <a:pt x="62" y="16"/>
                  </a:cubicBezTo>
                  <a:cubicBezTo>
                    <a:pt x="64" y="18"/>
                    <a:pt x="65" y="20"/>
                    <a:pt x="67" y="22"/>
                  </a:cubicBezTo>
                  <a:cubicBezTo>
                    <a:pt x="65" y="20"/>
                    <a:pt x="63" y="18"/>
                    <a:pt x="61" y="16"/>
                  </a:cubicBezTo>
                  <a:cubicBezTo>
                    <a:pt x="61" y="16"/>
                    <a:pt x="60" y="16"/>
                    <a:pt x="60" y="17"/>
                  </a:cubicBezTo>
                  <a:cubicBezTo>
                    <a:pt x="61" y="19"/>
                    <a:pt x="63" y="20"/>
                    <a:pt x="64" y="22"/>
                  </a:cubicBezTo>
                  <a:cubicBezTo>
                    <a:pt x="63" y="21"/>
                    <a:pt x="60" y="19"/>
                    <a:pt x="59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8"/>
                    <a:pt x="58" y="18"/>
                    <a:pt x="59" y="1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8"/>
                    <a:pt x="57" y="18"/>
                    <a:pt x="57" y="18"/>
                  </a:cubicBezTo>
                  <a:cubicBezTo>
                    <a:pt x="57" y="19"/>
                    <a:pt x="57" y="19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2"/>
                    <a:pt x="56" y="22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19"/>
                    <a:pt x="54" y="18"/>
                    <a:pt x="54" y="17"/>
                  </a:cubicBezTo>
                  <a:cubicBezTo>
                    <a:pt x="73" y="7"/>
                    <a:pt x="94" y="4"/>
                    <a:pt x="116" y="4"/>
                  </a:cubicBezTo>
                  <a:close/>
                  <a:moveTo>
                    <a:pt x="182" y="20"/>
                  </a:moveTo>
                  <a:cubicBezTo>
                    <a:pt x="182" y="21"/>
                    <a:pt x="183" y="22"/>
                    <a:pt x="183" y="23"/>
                  </a:cubicBezTo>
                  <a:cubicBezTo>
                    <a:pt x="182" y="21"/>
                    <a:pt x="180" y="19"/>
                    <a:pt x="178" y="17"/>
                  </a:cubicBezTo>
                  <a:cubicBezTo>
                    <a:pt x="179" y="17"/>
                    <a:pt x="179" y="18"/>
                    <a:pt x="180" y="18"/>
                  </a:cubicBezTo>
                  <a:cubicBezTo>
                    <a:pt x="181" y="19"/>
                    <a:pt x="181" y="20"/>
                    <a:pt x="182" y="20"/>
                  </a:cubicBezTo>
                  <a:close/>
                  <a:moveTo>
                    <a:pt x="177" y="16"/>
                  </a:moveTo>
                  <a:cubicBezTo>
                    <a:pt x="177" y="16"/>
                    <a:pt x="177" y="16"/>
                    <a:pt x="177" y="16"/>
                  </a:cubicBezTo>
                  <a:cubicBezTo>
                    <a:pt x="177" y="16"/>
                    <a:pt x="177" y="16"/>
                    <a:pt x="177" y="16"/>
                  </a:cubicBezTo>
                  <a:cubicBezTo>
                    <a:pt x="177" y="16"/>
                    <a:pt x="177" y="16"/>
                    <a:pt x="177" y="16"/>
                  </a:cubicBezTo>
                  <a:close/>
                  <a:moveTo>
                    <a:pt x="156" y="8"/>
                  </a:moveTo>
                  <a:cubicBezTo>
                    <a:pt x="161" y="9"/>
                    <a:pt x="167" y="11"/>
                    <a:pt x="172" y="13"/>
                  </a:cubicBezTo>
                  <a:cubicBezTo>
                    <a:pt x="173" y="14"/>
                    <a:pt x="174" y="14"/>
                    <a:pt x="174" y="14"/>
                  </a:cubicBezTo>
                  <a:cubicBezTo>
                    <a:pt x="176" y="16"/>
                    <a:pt x="177" y="17"/>
                    <a:pt x="178" y="19"/>
                  </a:cubicBezTo>
                  <a:cubicBezTo>
                    <a:pt x="178" y="20"/>
                    <a:pt x="179" y="24"/>
                    <a:pt x="180" y="24"/>
                  </a:cubicBezTo>
                  <a:cubicBezTo>
                    <a:pt x="177" y="21"/>
                    <a:pt x="174" y="17"/>
                    <a:pt x="172" y="13"/>
                  </a:cubicBezTo>
                  <a:cubicBezTo>
                    <a:pt x="172" y="13"/>
                    <a:pt x="171" y="13"/>
                    <a:pt x="172" y="14"/>
                  </a:cubicBezTo>
                  <a:cubicBezTo>
                    <a:pt x="172" y="14"/>
                    <a:pt x="172" y="15"/>
                    <a:pt x="172" y="15"/>
                  </a:cubicBezTo>
                  <a:cubicBezTo>
                    <a:pt x="172" y="15"/>
                    <a:pt x="172" y="15"/>
                    <a:pt x="172" y="16"/>
                  </a:cubicBezTo>
                  <a:cubicBezTo>
                    <a:pt x="173" y="17"/>
                    <a:pt x="174" y="18"/>
                    <a:pt x="175" y="20"/>
                  </a:cubicBezTo>
                  <a:cubicBezTo>
                    <a:pt x="176" y="21"/>
                    <a:pt x="181" y="29"/>
                    <a:pt x="176" y="25"/>
                  </a:cubicBezTo>
                  <a:cubicBezTo>
                    <a:pt x="176" y="24"/>
                    <a:pt x="175" y="24"/>
                    <a:pt x="175" y="24"/>
                  </a:cubicBezTo>
                  <a:cubicBezTo>
                    <a:pt x="173" y="19"/>
                    <a:pt x="171" y="15"/>
                    <a:pt x="167" y="12"/>
                  </a:cubicBezTo>
                  <a:cubicBezTo>
                    <a:pt x="167" y="11"/>
                    <a:pt x="166" y="12"/>
                    <a:pt x="166" y="12"/>
                  </a:cubicBezTo>
                  <a:cubicBezTo>
                    <a:pt x="169" y="16"/>
                    <a:pt x="171" y="20"/>
                    <a:pt x="174" y="24"/>
                  </a:cubicBezTo>
                  <a:cubicBezTo>
                    <a:pt x="175" y="25"/>
                    <a:pt x="175" y="25"/>
                    <a:pt x="175" y="26"/>
                  </a:cubicBezTo>
                  <a:cubicBezTo>
                    <a:pt x="175" y="27"/>
                    <a:pt x="173" y="24"/>
                    <a:pt x="172" y="24"/>
                  </a:cubicBezTo>
                  <a:cubicBezTo>
                    <a:pt x="170" y="22"/>
                    <a:pt x="169" y="19"/>
                    <a:pt x="167" y="17"/>
                  </a:cubicBezTo>
                  <a:cubicBezTo>
                    <a:pt x="166" y="15"/>
                    <a:pt x="165" y="13"/>
                    <a:pt x="163" y="11"/>
                  </a:cubicBezTo>
                  <a:cubicBezTo>
                    <a:pt x="163" y="11"/>
                    <a:pt x="162" y="11"/>
                    <a:pt x="163" y="12"/>
                  </a:cubicBezTo>
                  <a:cubicBezTo>
                    <a:pt x="164" y="14"/>
                    <a:pt x="166" y="16"/>
                    <a:pt x="167" y="18"/>
                  </a:cubicBezTo>
                  <a:cubicBezTo>
                    <a:pt x="168" y="19"/>
                    <a:pt x="168" y="21"/>
                    <a:pt x="169" y="22"/>
                  </a:cubicBezTo>
                  <a:cubicBezTo>
                    <a:pt x="171" y="26"/>
                    <a:pt x="166" y="20"/>
                    <a:pt x="165" y="19"/>
                  </a:cubicBezTo>
                  <a:cubicBezTo>
                    <a:pt x="165" y="18"/>
                    <a:pt x="164" y="18"/>
                    <a:pt x="164" y="17"/>
                  </a:cubicBezTo>
                  <a:cubicBezTo>
                    <a:pt x="162" y="14"/>
                    <a:pt x="160" y="11"/>
                    <a:pt x="158" y="9"/>
                  </a:cubicBezTo>
                  <a:cubicBezTo>
                    <a:pt x="158" y="8"/>
                    <a:pt x="157" y="9"/>
                    <a:pt x="157" y="9"/>
                  </a:cubicBezTo>
                  <a:cubicBezTo>
                    <a:pt x="159" y="12"/>
                    <a:pt x="161" y="15"/>
                    <a:pt x="163" y="18"/>
                  </a:cubicBezTo>
                  <a:cubicBezTo>
                    <a:pt x="163" y="18"/>
                    <a:pt x="163" y="18"/>
                    <a:pt x="164" y="18"/>
                  </a:cubicBezTo>
                  <a:cubicBezTo>
                    <a:pt x="164" y="19"/>
                    <a:pt x="166" y="24"/>
                    <a:pt x="166" y="24"/>
                  </a:cubicBezTo>
                  <a:cubicBezTo>
                    <a:pt x="164" y="23"/>
                    <a:pt x="162" y="20"/>
                    <a:pt x="160" y="18"/>
                  </a:cubicBezTo>
                  <a:cubicBezTo>
                    <a:pt x="158" y="15"/>
                    <a:pt x="156" y="11"/>
                    <a:pt x="153" y="7"/>
                  </a:cubicBezTo>
                  <a:cubicBezTo>
                    <a:pt x="154" y="7"/>
                    <a:pt x="155" y="8"/>
                    <a:pt x="156" y="8"/>
                  </a:cubicBezTo>
                  <a:close/>
                  <a:moveTo>
                    <a:pt x="173" y="21"/>
                  </a:moveTo>
                  <a:cubicBezTo>
                    <a:pt x="172" y="20"/>
                    <a:pt x="171" y="18"/>
                    <a:pt x="170" y="16"/>
                  </a:cubicBezTo>
                  <a:cubicBezTo>
                    <a:pt x="170" y="16"/>
                    <a:pt x="169" y="15"/>
                    <a:pt x="169" y="15"/>
                  </a:cubicBezTo>
                  <a:cubicBezTo>
                    <a:pt x="171" y="17"/>
                    <a:pt x="172" y="19"/>
                    <a:pt x="173" y="21"/>
                  </a:cubicBezTo>
                  <a:cubicBezTo>
                    <a:pt x="173" y="21"/>
                    <a:pt x="173" y="21"/>
                    <a:pt x="173" y="21"/>
                  </a:cubicBezTo>
                  <a:close/>
                  <a:moveTo>
                    <a:pt x="154" y="22"/>
                  </a:moveTo>
                  <a:cubicBezTo>
                    <a:pt x="153" y="21"/>
                    <a:pt x="153" y="21"/>
                    <a:pt x="152" y="20"/>
                  </a:cubicBezTo>
                  <a:cubicBezTo>
                    <a:pt x="150" y="18"/>
                    <a:pt x="149" y="16"/>
                    <a:pt x="147" y="13"/>
                  </a:cubicBezTo>
                  <a:cubicBezTo>
                    <a:pt x="145" y="11"/>
                    <a:pt x="147" y="13"/>
                    <a:pt x="148" y="14"/>
                  </a:cubicBezTo>
                  <a:cubicBezTo>
                    <a:pt x="150" y="16"/>
                    <a:pt x="152" y="19"/>
                    <a:pt x="154" y="22"/>
                  </a:cubicBezTo>
                  <a:cubicBezTo>
                    <a:pt x="154" y="22"/>
                    <a:pt x="154" y="22"/>
                    <a:pt x="154" y="22"/>
                  </a:cubicBezTo>
                  <a:close/>
                  <a:moveTo>
                    <a:pt x="122" y="18"/>
                  </a:moveTo>
                  <a:cubicBezTo>
                    <a:pt x="119" y="15"/>
                    <a:pt x="116" y="12"/>
                    <a:pt x="114" y="10"/>
                  </a:cubicBezTo>
                  <a:cubicBezTo>
                    <a:pt x="117" y="12"/>
                    <a:pt x="119" y="15"/>
                    <a:pt x="122" y="18"/>
                  </a:cubicBezTo>
                  <a:close/>
                  <a:moveTo>
                    <a:pt x="70" y="25"/>
                  </a:moveTo>
                  <a:cubicBezTo>
                    <a:pt x="69" y="22"/>
                    <a:pt x="66" y="20"/>
                    <a:pt x="64" y="17"/>
                  </a:cubicBezTo>
                  <a:cubicBezTo>
                    <a:pt x="62" y="15"/>
                    <a:pt x="68" y="20"/>
                    <a:pt x="68" y="21"/>
                  </a:cubicBezTo>
                  <a:cubicBezTo>
                    <a:pt x="70" y="22"/>
                    <a:pt x="72" y="24"/>
                    <a:pt x="73" y="26"/>
                  </a:cubicBezTo>
                  <a:cubicBezTo>
                    <a:pt x="72" y="26"/>
                    <a:pt x="71" y="26"/>
                    <a:pt x="70" y="25"/>
                  </a:cubicBezTo>
                  <a:close/>
                  <a:moveTo>
                    <a:pt x="55" y="24"/>
                  </a:moveTo>
                  <a:cubicBezTo>
                    <a:pt x="55" y="23"/>
                    <a:pt x="55" y="22"/>
                    <a:pt x="55" y="22"/>
                  </a:cubicBezTo>
                  <a:cubicBezTo>
                    <a:pt x="56" y="22"/>
                    <a:pt x="56" y="22"/>
                    <a:pt x="57" y="23"/>
                  </a:cubicBezTo>
                  <a:cubicBezTo>
                    <a:pt x="57" y="23"/>
                    <a:pt x="57" y="23"/>
                    <a:pt x="57" y="22"/>
                  </a:cubicBezTo>
                  <a:cubicBezTo>
                    <a:pt x="57" y="20"/>
                    <a:pt x="58" y="23"/>
                    <a:pt x="59" y="24"/>
                  </a:cubicBezTo>
                  <a:cubicBezTo>
                    <a:pt x="59" y="24"/>
                    <a:pt x="60" y="24"/>
                    <a:pt x="59" y="23"/>
                  </a:cubicBezTo>
                  <a:cubicBezTo>
                    <a:pt x="59" y="22"/>
                    <a:pt x="59" y="20"/>
                    <a:pt x="58" y="19"/>
                  </a:cubicBezTo>
                  <a:cubicBezTo>
                    <a:pt x="59" y="20"/>
                    <a:pt x="60" y="21"/>
                    <a:pt x="60" y="22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61" y="23"/>
                    <a:pt x="62" y="23"/>
                    <a:pt x="62" y="24"/>
                  </a:cubicBezTo>
                  <a:cubicBezTo>
                    <a:pt x="62" y="24"/>
                    <a:pt x="63" y="24"/>
                    <a:pt x="62" y="23"/>
                  </a:cubicBezTo>
                  <a:cubicBezTo>
                    <a:pt x="62" y="22"/>
                    <a:pt x="58" y="17"/>
                    <a:pt x="60" y="20"/>
                  </a:cubicBezTo>
                  <a:cubicBezTo>
                    <a:pt x="62" y="21"/>
                    <a:pt x="63" y="22"/>
                    <a:pt x="65" y="23"/>
                  </a:cubicBezTo>
                  <a:cubicBezTo>
                    <a:pt x="65" y="24"/>
                    <a:pt x="65" y="23"/>
                    <a:pt x="65" y="23"/>
                  </a:cubicBezTo>
                  <a:cubicBezTo>
                    <a:pt x="65" y="22"/>
                    <a:pt x="64" y="21"/>
                    <a:pt x="63" y="20"/>
                  </a:cubicBezTo>
                  <a:cubicBezTo>
                    <a:pt x="62" y="19"/>
                    <a:pt x="60" y="16"/>
                    <a:pt x="63" y="19"/>
                  </a:cubicBezTo>
                  <a:cubicBezTo>
                    <a:pt x="65" y="21"/>
                    <a:pt x="67" y="23"/>
                    <a:pt x="69" y="25"/>
                  </a:cubicBezTo>
                  <a:cubicBezTo>
                    <a:pt x="65" y="25"/>
                    <a:pt x="60" y="24"/>
                    <a:pt x="55" y="24"/>
                  </a:cubicBezTo>
                  <a:close/>
                  <a:moveTo>
                    <a:pt x="10" y="32"/>
                  </a:moveTo>
                  <a:cubicBezTo>
                    <a:pt x="15" y="29"/>
                    <a:pt x="19" y="26"/>
                    <a:pt x="24" y="23"/>
                  </a:cubicBezTo>
                  <a:cubicBezTo>
                    <a:pt x="28" y="22"/>
                    <a:pt x="32" y="21"/>
                    <a:pt x="36" y="21"/>
                  </a:cubicBezTo>
                  <a:cubicBezTo>
                    <a:pt x="40" y="22"/>
                    <a:pt x="43" y="24"/>
                    <a:pt x="46" y="23"/>
                  </a:cubicBezTo>
                  <a:cubicBezTo>
                    <a:pt x="46" y="23"/>
                    <a:pt x="47" y="23"/>
                    <a:pt x="47" y="23"/>
                  </a:cubicBezTo>
                  <a:cubicBezTo>
                    <a:pt x="46" y="23"/>
                    <a:pt x="46" y="24"/>
                    <a:pt x="46" y="24"/>
                  </a:cubicBezTo>
                  <a:cubicBezTo>
                    <a:pt x="44" y="31"/>
                    <a:pt x="34" y="28"/>
                    <a:pt x="29" y="29"/>
                  </a:cubicBezTo>
                  <a:cubicBezTo>
                    <a:pt x="22" y="29"/>
                    <a:pt x="16" y="32"/>
                    <a:pt x="9" y="33"/>
                  </a:cubicBezTo>
                  <a:cubicBezTo>
                    <a:pt x="10" y="32"/>
                    <a:pt x="10" y="32"/>
                    <a:pt x="10" y="32"/>
                  </a:cubicBezTo>
                  <a:close/>
                  <a:moveTo>
                    <a:pt x="34" y="18"/>
                  </a:moveTo>
                  <a:cubicBezTo>
                    <a:pt x="30" y="18"/>
                    <a:pt x="27" y="19"/>
                    <a:pt x="23" y="21"/>
                  </a:cubicBezTo>
                  <a:cubicBezTo>
                    <a:pt x="20" y="22"/>
                    <a:pt x="18" y="24"/>
                    <a:pt x="15" y="25"/>
                  </a:cubicBezTo>
                  <a:cubicBezTo>
                    <a:pt x="16" y="24"/>
                    <a:pt x="17" y="23"/>
                    <a:pt x="18" y="22"/>
                  </a:cubicBezTo>
                  <a:cubicBezTo>
                    <a:pt x="23" y="17"/>
                    <a:pt x="29" y="17"/>
                    <a:pt x="35" y="18"/>
                  </a:cubicBezTo>
                  <a:cubicBezTo>
                    <a:pt x="35" y="18"/>
                    <a:pt x="34" y="18"/>
                    <a:pt x="34" y="18"/>
                  </a:cubicBezTo>
                  <a:close/>
                  <a:moveTo>
                    <a:pt x="14" y="35"/>
                  </a:moveTo>
                  <a:cubicBezTo>
                    <a:pt x="20" y="34"/>
                    <a:pt x="27" y="32"/>
                    <a:pt x="33" y="32"/>
                  </a:cubicBezTo>
                  <a:cubicBezTo>
                    <a:pt x="37" y="32"/>
                    <a:pt x="40" y="32"/>
                    <a:pt x="43" y="31"/>
                  </a:cubicBezTo>
                  <a:cubicBezTo>
                    <a:pt x="40" y="35"/>
                    <a:pt x="35" y="37"/>
                    <a:pt x="29" y="38"/>
                  </a:cubicBezTo>
                  <a:cubicBezTo>
                    <a:pt x="24" y="38"/>
                    <a:pt x="19" y="36"/>
                    <a:pt x="14" y="35"/>
                  </a:cubicBezTo>
                  <a:close/>
                  <a:moveTo>
                    <a:pt x="50" y="23"/>
                  </a:moveTo>
                  <a:cubicBezTo>
                    <a:pt x="50" y="23"/>
                    <a:pt x="50" y="23"/>
                    <a:pt x="50" y="23"/>
                  </a:cubicBezTo>
                  <a:cubicBezTo>
                    <a:pt x="49" y="22"/>
                    <a:pt x="49" y="21"/>
                    <a:pt x="48" y="19"/>
                  </a:cubicBezTo>
                  <a:cubicBezTo>
                    <a:pt x="49" y="19"/>
                    <a:pt x="50" y="18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3" y="20"/>
                    <a:pt x="53" y="22"/>
                    <a:pt x="53" y="24"/>
                  </a:cubicBezTo>
                  <a:cubicBezTo>
                    <a:pt x="52" y="24"/>
                    <a:pt x="51" y="23"/>
                    <a:pt x="50" y="23"/>
                  </a:cubicBezTo>
                  <a:close/>
                  <a:moveTo>
                    <a:pt x="37" y="16"/>
                  </a:moveTo>
                  <a:cubicBezTo>
                    <a:pt x="32" y="15"/>
                    <a:pt x="27" y="15"/>
                    <a:pt x="22" y="16"/>
                  </a:cubicBezTo>
                  <a:cubicBezTo>
                    <a:pt x="19" y="17"/>
                    <a:pt x="16" y="19"/>
                    <a:pt x="14" y="21"/>
                  </a:cubicBezTo>
                  <a:cubicBezTo>
                    <a:pt x="13" y="23"/>
                    <a:pt x="12" y="25"/>
                    <a:pt x="10" y="27"/>
                  </a:cubicBezTo>
                  <a:cubicBezTo>
                    <a:pt x="12" y="25"/>
                    <a:pt x="13" y="22"/>
                    <a:pt x="14" y="20"/>
                  </a:cubicBezTo>
                  <a:cubicBezTo>
                    <a:pt x="19" y="11"/>
                    <a:pt x="29" y="12"/>
                    <a:pt x="37" y="16"/>
                  </a:cubicBezTo>
                  <a:close/>
                  <a:moveTo>
                    <a:pt x="20" y="39"/>
                  </a:moveTo>
                  <a:cubicBezTo>
                    <a:pt x="24" y="40"/>
                    <a:pt x="28" y="41"/>
                    <a:pt x="32" y="40"/>
                  </a:cubicBezTo>
                  <a:cubicBezTo>
                    <a:pt x="30" y="41"/>
                    <a:pt x="29" y="41"/>
                    <a:pt x="28" y="41"/>
                  </a:cubicBezTo>
                  <a:cubicBezTo>
                    <a:pt x="25" y="41"/>
                    <a:pt x="23" y="40"/>
                    <a:pt x="20" y="39"/>
                  </a:cubicBezTo>
                  <a:close/>
                  <a:moveTo>
                    <a:pt x="162" y="32"/>
                  </a:moveTo>
                  <a:cubicBezTo>
                    <a:pt x="152" y="33"/>
                    <a:pt x="142" y="32"/>
                    <a:pt x="133" y="31"/>
                  </a:cubicBezTo>
                  <a:cubicBezTo>
                    <a:pt x="113" y="31"/>
                    <a:pt x="94" y="28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2" y="23"/>
                    <a:pt x="70" y="19"/>
                    <a:pt x="67" y="17"/>
                  </a:cubicBezTo>
                  <a:cubicBezTo>
                    <a:pt x="71" y="19"/>
                    <a:pt x="74" y="24"/>
                    <a:pt x="78" y="26"/>
                  </a:cubicBezTo>
                  <a:cubicBezTo>
                    <a:pt x="78" y="26"/>
                    <a:pt x="79" y="26"/>
                    <a:pt x="78" y="25"/>
                  </a:cubicBezTo>
                  <a:cubicBezTo>
                    <a:pt x="77" y="24"/>
                    <a:pt x="76" y="22"/>
                    <a:pt x="74" y="20"/>
                  </a:cubicBezTo>
                  <a:cubicBezTo>
                    <a:pt x="73" y="19"/>
                    <a:pt x="68" y="14"/>
                    <a:pt x="74" y="18"/>
                  </a:cubicBezTo>
                  <a:cubicBezTo>
                    <a:pt x="77" y="21"/>
                    <a:pt x="79" y="23"/>
                    <a:pt x="82" y="25"/>
                  </a:cubicBezTo>
                  <a:cubicBezTo>
                    <a:pt x="83" y="26"/>
                    <a:pt x="83" y="25"/>
                    <a:pt x="83" y="25"/>
                  </a:cubicBezTo>
                  <a:cubicBezTo>
                    <a:pt x="81" y="23"/>
                    <a:pt x="80" y="22"/>
                    <a:pt x="79" y="20"/>
                  </a:cubicBezTo>
                  <a:cubicBezTo>
                    <a:pt x="81" y="23"/>
                    <a:pt x="84" y="25"/>
                    <a:pt x="87" y="27"/>
                  </a:cubicBezTo>
                  <a:cubicBezTo>
                    <a:pt x="87" y="27"/>
                    <a:pt x="88" y="27"/>
                    <a:pt x="87" y="26"/>
                  </a:cubicBezTo>
                  <a:cubicBezTo>
                    <a:pt x="84" y="21"/>
                    <a:pt x="80" y="17"/>
                    <a:pt x="76" y="12"/>
                  </a:cubicBezTo>
                  <a:cubicBezTo>
                    <a:pt x="79" y="17"/>
                    <a:pt x="84" y="21"/>
                    <a:pt x="89" y="25"/>
                  </a:cubicBezTo>
                  <a:cubicBezTo>
                    <a:pt x="90" y="25"/>
                    <a:pt x="90" y="24"/>
                    <a:pt x="90" y="24"/>
                  </a:cubicBezTo>
                  <a:cubicBezTo>
                    <a:pt x="88" y="22"/>
                    <a:pt x="87" y="20"/>
                    <a:pt x="85" y="18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7" y="20"/>
                    <a:pt x="91" y="24"/>
                    <a:pt x="96" y="26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5" y="24"/>
                    <a:pt x="93" y="22"/>
                    <a:pt x="92" y="20"/>
                  </a:cubicBezTo>
                  <a:cubicBezTo>
                    <a:pt x="91" y="19"/>
                    <a:pt x="90" y="18"/>
                    <a:pt x="89" y="17"/>
                  </a:cubicBezTo>
                  <a:cubicBezTo>
                    <a:pt x="89" y="17"/>
                    <a:pt x="84" y="11"/>
                    <a:pt x="88" y="14"/>
                  </a:cubicBezTo>
                  <a:cubicBezTo>
                    <a:pt x="93" y="19"/>
                    <a:pt x="97" y="25"/>
                    <a:pt x="103" y="28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0" y="23"/>
                    <a:pt x="96" y="19"/>
                    <a:pt x="92" y="15"/>
                  </a:cubicBezTo>
                  <a:cubicBezTo>
                    <a:pt x="88" y="10"/>
                    <a:pt x="92" y="14"/>
                    <a:pt x="93" y="15"/>
                  </a:cubicBezTo>
                  <a:cubicBezTo>
                    <a:pt x="95" y="16"/>
                    <a:pt x="96" y="18"/>
                    <a:pt x="98" y="20"/>
                  </a:cubicBezTo>
                  <a:cubicBezTo>
                    <a:pt x="100" y="23"/>
                    <a:pt x="103" y="25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5" y="23"/>
                    <a:pt x="103" y="20"/>
                    <a:pt x="101" y="18"/>
                  </a:cubicBezTo>
                  <a:cubicBezTo>
                    <a:pt x="103" y="21"/>
                    <a:pt x="106" y="23"/>
                    <a:pt x="110" y="25"/>
                  </a:cubicBezTo>
                  <a:cubicBezTo>
                    <a:pt x="110" y="26"/>
                    <a:pt x="111" y="25"/>
                    <a:pt x="110" y="25"/>
                  </a:cubicBezTo>
                  <a:cubicBezTo>
                    <a:pt x="108" y="22"/>
                    <a:pt x="105" y="18"/>
                    <a:pt x="103" y="15"/>
                  </a:cubicBezTo>
                  <a:cubicBezTo>
                    <a:pt x="102" y="14"/>
                    <a:pt x="101" y="13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1" y="13"/>
                    <a:pt x="102" y="14"/>
                    <a:pt x="103" y="15"/>
                  </a:cubicBezTo>
                  <a:cubicBezTo>
                    <a:pt x="108" y="20"/>
                    <a:pt x="111" y="25"/>
                    <a:pt x="117" y="28"/>
                  </a:cubicBezTo>
                  <a:cubicBezTo>
                    <a:pt x="118" y="28"/>
                    <a:pt x="118" y="27"/>
                    <a:pt x="118" y="27"/>
                  </a:cubicBezTo>
                  <a:cubicBezTo>
                    <a:pt x="116" y="24"/>
                    <a:pt x="115" y="22"/>
                    <a:pt x="113" y="20"/>
                  </a:cubicBezTo>
                  <a:cubicBezTo>
                    <a:pt x="116" y="23"/>
                    <a:pt x="119" y="26"/>
                    <a:pt x="122" y="28"/>
                  </a:cubicBezTo>
                  <a:cubicBezTo>
                    <a:pt x="123" y="28"/>
                    <a:pt x="123" y="28"/>
                    <a:pt x="123" y="27"/>
                  </a:cubicBezTo>
                  <a:cubicBezTo>
                    <a:pt x="121" y="25"/>
                    <a:pt x="120" y="22"/>
                    <a:pt x="118" y="19"/>
                  </a:cubicBezTo>
                  <a:cubicBezTo>
                    <a:pt x="119" y="20"/>
                    <a:pt x="120" y="21"/>
                    <a:pt x="121" y="22"/>
                  </a:cubicBezTo>
                  <a:cubicBezTo>
                    <a:pt x="123" y="25"/>
                    <a:pt x="126" y="29"/>
                    <a:pt x="130" y="30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9" y="28"/>
                    <a:pt x="128" y="26"/>
                    <a:pt x="127" y="25"/>
                  </a:cubicBezTo>
                  <a:cubicBezTo>
                    <a:pt x="129" y="27"/>
                    <a:pt x="131" y="29"/>
                    <a:pt x="133" y="31"/>
                  </a:cubicBezTo>
                  <a:cubicBezTo>
                    <a:pt x="133" y="31"/>
                    <a:pt x="134" y="30"/>
                    <a:pt x="134" y="30"/>
                  </a:cubicBezTo>
                  <a:cubicBezTo>
                    <a:pt x="130" y="21"/>
                    <a:pt x="122" y="16"/>
                    <a:pt x="117" y="8"/>
                  </a:cubicBezTo>
                  <a:cubicBezTo>
                    <a:pt x="118" y="9"/>
                    <a:pt x="120" y="11"/>
                    <a:pt x="122" y="12"/>
                  </a:cubicBezTo>
                  <a:cubicBezTo>
                    <a:pt x="124" y="14"/>
                    <a:pt x="126" y="16"/>
                    <a:pt x="127" y="18"/>
                  </a:cubicBezTo>
                  <a:cubicBezTo>
                    <a:pt x="131" y="22"/>
                    <a:pt x="135" y="26"/>
                    <a:pt x="139" y="30"/>
                  </a:cubicBezTo>
                  <a:cubicBezTo>
                    <a:pt x="139" y="30"/>
                    <a:pt x="139" y="30"/>
                    <a:pt x="139" y="30"/>
                  </a:cubicBezTo>
                  <a:cubicBezTo>
                    <a:pt x="139" y="28"/>
                    <a:pt x="138" y="26"/>
                    <a:pt x="137" y="24"/>
                  </a:cubicBezTo>
                  <a:cubicBezTo>
                    <a:pt x="139" y="26"/>
                    <a:pt x="141" y="28"/>
                    <a:pt x="143" y="29"/>
                  </a:cubicBezTo>
                  <a:cubicBezTo>
                    <a:pt x="144" y="30"/>
                    <a:pt x="144" y="29"/>
                    <a:pt x="144" y="29"/>
                  </a:cubicBezTo>
                  <a:cubicBezTo>
                    <a:pt x="144" y="27"/>
                    <a:pt x="143" y="25"/>
                    <a:pt x="141" y="23"/>
                  </a:cubicBezTo>
                  <a:cubicBezTo>
                    <a:pt x="143" y="25"/>
                    <a:pt x="145" y="26"/>
                    <a:pt x="148" y="28"/>
                  </a:cubicBezTo>
                  <a:cubicBezTo>
                    <a:pt x="148" y="28"/>
                    <a:pt x="148" y="27"/>
                    <a:pt x="148" y="27"/>
                  </a:cubicBezTo>
                  <a:cubicBezTo>
                    <a:pt x="148" y="26"/>
                    <a:pt x="147" y="26"/>
                    <a:pt x="147" y="25"/>
                  </a:cubicBezTo>
                  <a:cubicBezTo>
                    <a:pt x="148" y="26"/>
                    <a:pt x="150" y="27"/>
                    <a:pt x="152" y="28"/>
                  </a:cubicBezTo>
                  <a:cubicBezTo>
                    <a:pt x="152" y="28"/>
                    <a:pt x="153" y="28"/>
                    <a:pt x="153" y="27"/>
                  </a:cubicBezTo>
                  <a:cubicBezTo>
                    <a:pt x="152" y="26"/>
                    <a:pt x="151" y="24"/>
                    <a:pt x="151" y="23"/>
                  </a:cubicBezTo>
                  <a:cubicBezTo>
                    <a:pt x="153" y="26"/>
                    <a:pt x="155" y="28"/>
                    <a:pt x="158" y="30"/>
                  </a:cubicBezTo>
                  <a:cubicBezTo>
                    <a:pt x="158" y="30"/>
                    <a:pt x="159" y="30"/>
                    <a:pt x="158" y="30"/>
                  </a:cubicBezTo>
                  <a:cubicBezTo>
                    <a:pt x="158" y="29"/>
                    <a:pt x="158" y="28"/>
                    <a:pt x="157" y="27"/>
                  </a:cubicBezTo>
                  <a:cubicBezTo>
                    <a:pt x="159" y="28"/>
                    <a:pt x="160" y="29"/>
                    <a:pt x="162" y="31"/>
                  </a:cubicBezTo>
                  <a:cubicBezTo>
                    <a:pt x="162" y="31"/>
                    <a:pt x="162" y="30"/>
                    <a:pt x="162" y="30"/>
                  </a:cubicBezTo>
                  <a:cubicBezTo>
                    <a:pt x="161" y="28"/>
                    <a:pt x="160" y="25"/>
                    <a:pt x="158" y="23"/>
                  </a:cubicBezTo>
                  <a:cubicBezTo>
                    <a:pt x="160" y="24"/>
                    <a:pt x="161" y="26"/>
                    <a:pt x="163" y="27"/>
                  </a:cubicBezTo>
                  <a:cubicBezTo>
                    <a:pt x="164" y="27"/>
                    <a:pt x="164" y="27"/>
                    <a:pt x="164" y="27"/>
                  </a:cubicBezTo>
                  <a:cubicBezTo>
                    <a:pt x="163" y="25"/>
                    <a:pt x="162" y="23"/>
                    <a:pt x="161" y="21"/>
                  </a:cubicBezTo>
                  <a:cubicBezTo>
                    <a:pt x="163" y="23"/>
                    <a:pt x="165" y="24"/>
                    <a:pt x="167" y="25"/>
                  </a:cubicBezTo>
                  <a:cubicBezTo>
                    <a:pt x="167" y="25"/>
                    <a:pt x="168" y="25"/>
                    <a:pt x="167" y="25"/>
                  </a:cubicBezTo>
                  <a:cubicBezTo>
                    <a:pt x="167" y="23"/>
                    <a:pt x="166" y="22"/>
                    <a:pt x="165" y="20"/>
                  </a:cubicBezTo>
                  <a:cubicBezTo>
                    <a:pt x="167" y="22"/>
                    <a:pt x="169" y="24"/>
                    <a:pt x="170" y="25"/>
                  </a:cubicBezTo>
                  <a:cubicBezTo>
                    <a:pt x="171" y="25"/>
                    <a:pt x="171" y="25"/>
                    <a:pt x="171" y="25"/>
                  </a:cubicBezTo>
                  <a:cubicBezTo>
                    <a:pt x="171" y="24"/>
                    <a:pt x="170" y="23"/>
                    <a:pt x="170" y="22"/>
                  </a:cubicBezTo>
                  <a:cubicBezTo>
                    <a:pt x="171" y="24"/>
                    <a:pt x="173" y="26"/>
                    <a:pt x="176" y="28"/>
                  </a:cubicBezTo>
                  <a:cubicBezTo>
                    <a:pt x="176" y="28"/>
                    <a:pt x="176" y="28"/>
                    <a:pt x="176" y="27"/>
                  </a:cubicBezTo>
                  <a:cubicBezTo>
                    <a:pt x="176" y="27"/>
                    <a:pt x="176" y="26"/>
                    <a:pt x="176" y="25"/>
                  </a:cubicBezTo>
                  <a:cubicBezTo>
                    <a:pt x="177" y="26"/>
                    <a:pt x="178" y="27"/>
                    <a:pt x="179" y="27"/>
                  </a:cubicBezTo>
                  <a:cubicBezTo>
                    <a:pt x="179" y="28"/>
                    <a:pt x="179" y="27"/>
                    <a:pt x="179" y="27"/>
                  </a:cubicBezTo>
                  <a:cubicBezTo>
                    <a:pt x="179" y="25"/>
                    <a:pt x="178" y="24"/>
                    <a:pt x="177" y="22"/>
                  </a:cubicBezTo>
                  <a:cubicBezTo>
                    <a:pt x="178" y="23"/>
                    <a:pt x="179" y="24"/>
                    <a:pt x="180" y="25"/>
                  </a:cubicBezTo>
                  <a:cubicBezTo>
                    <a:pt x="181" y="26"/>
                    <a:pt x="181" y="25"/>
                    <a:pt x="181" y="25"/>
                  </a:cubicBezTo>
                  <a:cubicBezTo>
                    <a:pt x="180" y="23"/>
                    <a:pt x="179" y="20"/>
                    <a:pt x="178" y="18"/>
                  </a:cubicBezTo>
                  <a:cubicBezTo>
                    <a:pt x="180" y="20"/>
                    <a:pt x="181" y="22"/>
                    <a:pt x="182" y="24"/>
                  </a:cubicBezTo>
                  <a:cubicBezTo>
                    <a:pt x="182" y="24"/>
                    <a:pt x="183" y="24"/>
                    <a:pt x="183" y="24"/>
                  </a:cubicBezTo>
                  <a:cubicBezTo>
                    <a:pt x="182" y="32"/>
                    <a:pt x="167" y="32"/>
                    <a:pt x="162" y="32"/>
                  </a:cubicBezTo>
                  <a:close/>
                </a:path>
              </a:pathLst>
            </a:custGeom>
            <a:blipFill dpi="0" rotWithShape="1">
              <a:blip r:embed="rId8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30" name="Freeform 124"/>
            <p:cNvSpPr>
              <a:spLocks noEditPoints="1"/>
            </p:cNvSpPr>
            <p:nvPr/>
          </p:nvSpPr>
          <p:spPr bwMode="auto">
            <a:xfrm>
              <a:off x="5043574" y="710462"/>
              <a:ext cx="506413" cy="244475"/>
            </a:xfrm>
            <a:custGeom>
              <a:avLst/>
              <a:gdLst>
                <a:gd name="T0" fmla="*/ 172 w 174"/>
                <a:gd name="T1" fmla="*/ 5 h 84"/>
                <a:gd name="T2" fmla="*/ 130 w 174"/>
                <a:gd name="T3" fmla="*/ 27 h 84"/>
                <a:gd name="T4" fmla="*/ 63 w 174"/>
                <a:gd name="T5" fmla="*/ 77 h 84"/>
                <a:gd name="T6" fmla="*/ 33 w 174"/>
                <a:gd name="T7" fmla="*/ 70 h 84"/>
                <a:gd name="T8" fmla="*/ 29 w 174"/>
                <a:gd name="T9" fmla="*/ 64 h 84"/>
                <a:gd name="T10" fmla="*/ 40 w 174"/>
                <a:gd name="T11" fmla="*/ 67 h 84"/>
                <a:gd name="T12" fmla="*/ 34 w 174"/>
                <a:gd name="T13" fmla="*/ 61 h 84"/>
                <a:gd name="T14" fmla="*/ 38 w 174"/>
                <a:gd name="T15" fmla="*/ 59 h 84"/>
                <a:gd name="T16" fmla="*/ 59 w 174"/>
                <a:gd name="T17" fmla="*/ 69 h 84"/>
                <a:gd name="T18" fmla="*/ 63 w 174"/>
                <a:gd name="T19" fmla="*/ 67 h 84"/>
                <a:gd name="T20" fmla="*/ 50 w 174"/>
                <a:gd name="T21" fmla="*/ 56 h 84"/>
                <a:gd name="T22" fmla="*/ 75 w 174"/>
                <a:gd name="T23" fmla="*/ 64 h 84"/>
                <a:gd name="T24" fmla="*/ 80 w 174"/>
                <a:gd name="T25" fmla="*/ 62 h 84"/>
                <a:gd name="T26" fmla="*/ 85 w 174"/>
                <a:gd name="T27" fmla="*/ 62 h 84"/>
                <a:gd name="T28" fmla="*/ 90 w 174"/>
                <a:gd name="T29" fmla="*/ 59 h 84"/>
                <a:gd name="T30" fmla="*/ 78 w 174"/>
                <a:gd name="T31" fmla="*/ 46 h 84"/>
                <a:gd name="T32" fmla="*/ 82 w 174"/>
                <a:gd name="T33" fmla="*/ 44 h 84"/>
                <a:gd name="T34" fmla="*/ 107 w 174"/>
                <a:gd name="T35" fmla="*/ 51 h 84"/>
                <a:gd name="T36" fmla="*/ 96 w 174"/>
                <a:gd name="T37" fmla="*/ 40 h 84"/>
                <a:gd name="T38" fmla="*/ 114 w 174"/>
                <a:gd name="T39" fmla="*/ 44 h 84"/>
                <a:gd name="T40" fmla="*/ 121 w 174"/>
                <a:gd name="T41" fmla="*/ 42 h 84"/>
                <a:gd name="T42" fmla="*/ 124 w 174"/>
                <a:gd name="T43" fmla="*/ 39 h 84"/>
                <a:gd name="T44" fmla="*/ 125 w 174"/>
                <a:gd name="T45" fmla="*/ 36 h 84"/>
                <a:gd name="T46" fmla="*/ 5 w 174"/>
                <a:gd name="T47" fmla="*/ 74 h 84"/>
                <a:gd name="T48" fmla="*/ 13 w 174"/>
                <a:gd name="T49" fmla="*/ 79 h 84"/>
                <a:gd name="T50" fmla="*/ 8 w 174"/>
                <a:gd name="T51" fmla="*/ 72 h 84"/>
                <a:gd name="T52" fmla="*/ 11 w 174"/>
                <a:gd name="T53" fmla="*/ 70 h 84"/>
                <a:gd name="T54" fmla="*/ 15 w 174"/>
                <a:gd name="T55" fmla="*/ 70 h 84"/>
                <a:gd name="T56" fmla="*/ 23 w 174"/>
                <a:gd name="T57" fmla="*/ 72 h 84"/>
                <a:gd name="T58" fmla="*/ 21 w 174"/>
                <a:gd name="T59" fmla="*/ 68 h 84"/>
                <a:gd name="T60" fmla="*/ 21 w 174"/>
                <a:gd name="T61" fmla="*/ 77 h 84"/>
                <a:gd name="T62" fmla="*/ 41 w 174"/>
                <a:gd name="T63" fmla="*/ 71 h 84"/>
                <a:gd name="T64" fmla="*/ 111 w 174"/>
                <a:gd name="T65" fmla="*/ 35 h 84"/>
                <a:gd name="T66" fmla="*/ 126 w 174"/>
                <a:gd name="T67" fmla="*/ 33 h 84"/>
                <a:gd name="T68" fmla="*/ 121 w 174"/>
                <a:gd name="T69" fmla="*/ 35 h 84"/>
                <a:gd name="T70" fmla="*/ 116 w 174"/>
                <a:gd name="T71" fmla="*/ 35 h 84"/>
                <a:gd name="T72" fmla="*/ 155 w 174"/>
                <a:gd name="T73" fmla="*/ 21 h 84"/>
                <a:gd name="T74" fmla="*/ 166 w 174"/>
                <a:gd name="T75" fmla="*/ 8 h 84"/>
                <a:gd name="T76" fmla="*/ 146 w 174"/>
                <a:gd name="T77" fmla="*/ 30 h 84"/>
                <a:gd name="T78" fmla="*/ 161 w 174"/>
                <a:gd name="T79" fmla="*/ 7 h 84"/>
                <a:gd name="T80" fmla="*/ 128 w 174"/>
                <a:gd name="T81" fmla="*/ 31 h 84"/>
                <a:gd name="T82" fmla="*/ 166 w 174"/>
                <a:gd name="T83" fmla="*/ 22 h 84"/>
                <a:gd name="T84" fmla="*/ 22 w 174"/>
                <a:gd name="T85" fmla="*/ 58 h 84"/>
                <a:gd name="T86" fmla="*/ 103 w 174"/>
                <a:gd name="T87" fmla="*/ 38 h 84"/>
                <a:gd name="T88" fmla="*/ 95 w 174"/>
                <a:gd name="T89" fmla="*/ 39 h 84"/>
                <a:gd name="T90" fmla="*/ 101 w 174"/>
                <a:gd name="T91" fmla="*/ 47 h 84"/>
                <a:gd name="T92" fmla="*/ 79 w 174"/>
                <a:gd name="T93" fmla="*/ 43 h 84"/>
                <a:gd name="T94" fmla="*/ 76 w 174"/>
                <a:gd name="T95" fmla="*/ 45 h 84"/>
                <a:gd name="T96" fmla="*/ 87 w 174"/>
                <a:gd name="T97" fmla="*/ 58 h 84"/>
                <a:gd name="T98" fmla="*/ 60 w 174"/>
                <a:gd name="T99" fmla="*/ 50 h 84"/>
                <a:gd name="T100" fmla="*/ 50 w 174"/>
                <a:gd name="T101" fmla="*/ 51 h 84"/>
                <a:gd name="T102" fmla="*/ 44 w 174"/>
                <a:gd name="T103" fmla="*/ 53 h 84"/>
                <a:gd name="T104" fmla="*/ 37 w 174"/>
                <a:gd name="T105" fmla="*/ 59 h 84"/>
                <a:gd name="T106" fmla="*/ 26 w 174"/>
                <a:gd name="T107" fmla="*/ 60 h 84"/>
                <a:gd name="T108" fmla="*/ 22 w 174"/>
                <a:gd name="T109" fmla="*/ 64 h 84"/>
                <a:gd name="T110" fmla="*/ 16 w 174"/>
                <a:gd name="T111" fmla="*/ 69 h 84"/>
                <a:gd name="T112" fmla="*/ 7 w 174"/>
                <a:gd name="T113" fmla="*/ 69 h 84"/>
                <a:gd name="T114" fmla="*/ 5 w 174"/>
                <a:gd name="T11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4" h="84">
                  <a:moveTo>
                    <a:pt x="130" y="41"/>
                  </a:moveTo>
                  <a:cubicBezTo>
                    <a:pt x="132" y="39"/>
                    <a:pt x="134" y="37"/>
                    <a:pt x="136" y="35"/>
                  </a:cubicBezTo>
                  <a:cubicBezTo>
                    <a:pt x="147" y="37"/>
                    <a:pt x="156" y="37"/>
                    <a:pt x="165" y="30"/>
                  </a:cubicBezTo>
                  <a:cubicBezTo>
                    <a:pt x="171" y="24"/>
                    <a:pt x="167" y="14"/>
                    <a:pt x="172" y="7"/>
                  </a:cubicBezTo>
                  <a:cubicBezTo>
                    <a:pt x="172" y="7"/>
                    <a:pt x="172" y="7"/>
                    <a:pt x="172" y="7"/>
                  </a:cubicBezTo>
                  <a:cubicBezTo>
                    <a:pt x="172" y="6"/>
                    <a:pt x="172" y="6"/>
                    <a:pt x="172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3" y="4"/>
                    <a:pt x="173" y="4"/>
                    <a:pt x="174" y="4"/>
                  </a:cubicBezTo>
                  <a:cubicBezTo>
                    <a:pt x="174" y="4"/>
                    <a:pt x="174" y="3"/>
                    <a:pt x="173" y="2"/>
                  </a:cubicBezTo>
                  <a:cubicBezTo>
                    <a:pt x="173" y="2"/>
                    <a:pt x="172" y="2"/>
                    <a:pt x="172" y="2"/>
                  </a:cubicBezTo>
                  <a:cubicBezTo>
                    <a:pt x="161" y="5"/>
                    <a:pt x="150" y="0"/>
                    <a:pt x="139" y="6"/>
                  </a:cubicBezTo>
                  <a:cubicBezTo>
                    <a:pt x="133" y="10"/>
                    <a:pt x="127" y="20"/>
                    <a:pt x="130" y="27"/>
                  </a:cubicBezTo>
                  <a:cubicBezTo>
                    <a:pt x="130" y="27"/>
                    <a:pt x="130" y="27"/>
                    <a:pt x="130" y="27"/>
                  </a:cubicBezTo>
                  <a:cubicBezTo>
                    <a:pt x="100" y="35"/>
                    <a:pt x="70" y="40"/>
                    <a:pt x="40" y="50"/>
                  </a:cubicBezTo>
                  <a:cubicBezTo>
                    <a:pt x="31" y="52"/>
                    <a:pt x="22" y="54"/>
                    <a:pt x="14" y="58"/>
                  </a:cubicBezTo>
                  <a:cubicBezTo>
                    <a:pt x="9" y="61"/>
                    <a:pt x="0" y="66"/>
                    <a:pt x="2" y="74"/>
                  </a:cubicBezTo>
                  <a:cubicBezTo>
                    <a:pt x="4" y="82"/>
                    <a:pt x="14" y="82"/>
                    <a:pt x="21" y="83"/>
                  </a:cubicBezTo>
                  <a:cubicBezTo>
                    <a:pt x="35" y="84"/>
                    <a:pt x="50" y="80"/>
                    <a:pt x="63" y="77"/>
                  </a:cubicBezTo>
                  <a:cubicBezTo>
                    <a:pt x="87" y="70"/>
                    <a:pt x="111" y="59"/>
                    <a:pt x="130" y="41"/>
                  </a:cubicBezTo>
                  <a:close/>
                  <a:moveTo>
                    <a:pt x="75" y="70"/>
                  </a:moveTo>
                  <a:cubicBezTo>
                    <a:pt x="63" y="74"/>
                    <a:pt x="52" y="77"/>
                    <a:pt x="40" y="79"/>
                  </a:cubicBezTo>
                  <a:cubicBezTo>
                    <a:pt x="34" y="75"/>
                    <a:pt x="29" y="71"/>
                    <a:pt x="25" y="66"/>
                  </a:cubicBezTo>
                  <a:cubicBezTo>
                    <a:pt x="23" y="65"/>
                    <a:pt x="28" y="67"/>
                    <a:pt x="27" y="67"/>
                  </a:cubicBezTo>
                  <a:cubicBezTo>
                    <a:pt x="29" y="68"/>
                    <a:pt x="31" y="69"/>
                    <a:pt x="33" y="70"/>
                  </a:cubicBezTo>
                  <a:cubicBezTo>
                    <a:pt x="35" y="72"/>
                    <a:pt x="38" y="74"/>
                    <a:pt x="41" y="76"/>
                  </a:cubicBezTo>
                  <a:cubicBezTo>
                    <a:pt x="41" y="76"/>
                    <a:pt x="41" y="75"/>
                    <a:pt x="41" y="75"/>
                  </a:cubicBezTo>
                  <a:cubicBezTo>
                    <a:pt x="38" y="73"/>
                    <a:pt x="35" y="71"/>
                    <a:pt x="32" y="68"/>
                  </a:cubicBezTo>
                  <a:cubicBezTo>
                    <a:pt x="30" y="67"/>
                    <a:pt x="29" y="66"/>
                    <a:pt x="27" y="64"/>
                  </a:cubicBezTo>
                  <a:cubicBezTo>
                    <a:pt x="26" y="64"/>
                    <a:pt x="22" y="60"/>
                    <a:pt x="25" y="62"/>
                  </a:cubicBezTo>
                  <a:cubicBezTo>
                    <a:pt x="27" y="62"/>
                    <a:pt x="28" y="63"/>
                    <a:pt x="29" y="64"/>
                  </a:cubicBezTo>
                  <a:cubicBezTo>
                    <a:pt x="34" y="68"/>
                    <a:pt x="39" y="72"/>
                    <a:pt x="44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0" y="69"/>
                    <a:pt x="35" y="66"/>
                    <a:pt x="30" y="63"/>
                  </a:cubicBezTo>
                  <a:cubicBezTo>
                    <a:pt x="30" y="63"/>
                    <a:pt x="29" y="62"/>
                    <a:pt x="29" y="62"/>
                  </a:cubicBezTo>
                  <a:cubicBezTo>
                    <a:pt x="27" y="61"/>
                    <a:pt x="26" y="60"/>
                    <a:pt x="29" y="61"/>
                  </a:cubicBezTo>
                  <a:cubicBezTo>
                    <a:pt x="33" y="62"/>
                    <a:pt x="36" y="64"/>
                    <a:pt x="40" y="67"/>
                  </a:cubicBezTo>
                  <a:cubicBezTo>
                    <a:pt x="41" y="67"/>
                    <a:pt x="42" y="68"/>
                    <a:pt x="43" y="69"/>
                  </a:cubicBezTo>
                  <a:cubicBezTo>
                    <a:pt x="45" y="70"/>
                    <a:pt x="48" y="72"/>
                    <a:pt x="50" y="73"/>
                  </a:cubicBezTo>
                  <a:cubicBezTo>
                    <a:pt x="50" y="73"/>
                    <a:pt x="51" y="73"/>
                    <a:pt x="51" y="72"/>
                  </a:cubicBezTo>
                  <a:cubicBezTo>
                    <a:pt x="50" y="72"/>
                    <a:pt x="50" y="72"/>
                    <a:pt x="49" y="71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4" y="68"/>
                    <a:pt x="39" y="66"/>
                    <a:pt x="34" y="61"/>
                  </a:cubicBezTo>
                  <a:cubicBezTo>
                    <a:pt x="32" y="59"/>
                    <a:pt x="38" y="61"/>
                    <a:pt x="39" y="61"/>
                  </a:cubicBezTo>
                  <a:cubicBezTo>
                    <a:pt x="39" y="62"/>
                    <a:pt x="40" y="62"/>
                    <a:pt x="40" y="62"/>
                  </a:cubicBezTo>
                  <a:cubicBezTo>
                    <a:pt x="45" y="66"/>
                    <a:pt x="50" y="69"/>
                    <a:pt x="55" y="72"/>
                  </a:cubicBezTo>
                  <a:cubicBezTo>
                    <a:pt x="56" y="73"/>
                    <a:pt x="56" y="72"/>
                    <a:pt x="56" y="72"/>
                  </a:cubicBezTo>
                  <a:cubicBezTo>
                    <a:pt x="51" y="68"/>
                    <a:pt x="46" y="64"/>
                    <a:pt x="40" y="61"/>
                  </a:cubicBezTo>
                  <a:cubicBezTo>
                    <a:pt x="40" y="61"/>
                    <a:pt x="39" y="60"/>
                    <a:pt x="38" y="59"/>
                  </a:cubicBezTo>
                  <a:cubicBezTo>
                    <a:pt x="37" y="59"/>
                    <a:pt x="41" y="60"/>
                    <a:pt x="42" y="60"/>
                  </a:cubicBezTo>
                  <a:cubicBezTo>
                    <a:pt x="44" y="61"/>
                    <a:pt x="46" y="62"/>
                    <a:pt x="48" y="63"/>
                  </a:cubicBezTo>
                  <a:cubicBezTo>
                    <a:pt x="48" y="63"/>
                    <a:pt x="48" y="63"/>
                    <a:pt x="48" y="64"/>
                  </a:cubicBezTo>
                  <a:cubicBezTo>
                    <a:pt x="50" y="65"/>
                    <a:pt x="52" y="66"/>
                    <a:pt x="54" y="67"/>
                  </a:cubicBezTo>
                  <a:cubicBezTo>
                    <a:pt x="55" y="68"/>
                    <a:pt x="57" y="68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6" y="67"/>
                    <a:pt x="52" y="65"/>
                    <a:pt x="49" y="63"/>
                  </a:cubicBezTo>
                  <a:cubicBezTo>
                    <a:pt x="47" y="62"/>
                    <a:pt x="45" y="60"/>
                    <a:pt x="44" y="59"/>
                  </a:cubicBezTo>
                  <a:cubicBezTo>
                    <a:pt x="41" y="57"/>
                    <a:pt x="39" y="55"/>
                    <a:pt x="44" y="57"/>
                  </a:cubicBezTo>
                  <a:cubicBezTo>
                    <a:pt x="47" y="58"/>
                    <a:pt x="49" y="59"/>
                    <a:pt x="51" y="60"/>
                  </a:cubicBezTo>
                  <a:cubicBezTo>
                    <a:pt x="54" y="63"/>
                    <a:pt x="58" y="64"/>
                    <a:pt x="62" y="66"/>
                  </a:cubicBezTo>
                  <a:cubicBezTo>
                    <a:pt x="62" y="67"/>
                    <a:pt x="63" y="67"/>
                    <a:pt x="63" y="67"/>
                  </a:cubicBezTo>
                  <a:cubicBezTo>
                    <a:pt x="63" y="67"/>
                    <a:pt x="64" y="68"/>
                    <a:pt x="64" y="68"/>
                  </a:cubicBezTo>
                  <a:cubicBezTo>
                    <a:pt x="65" y="68"/>
                    <a:pt x="65" y="67"/>
                    <a:pt x="65" y="67"/>
                  </a:cubicBezTo>
                  <a:cubicBezTo>
                    <a:pt x="61" y="65"/>
                    <a:pt x="56" y="62"/>
                    <a:pt x="52" y="60"/>
                  </a:cubicBezTo>
                  <a:cubicBezTo>
                    <a:pt x="51" y="59"/>
                    <a:pt x="51" y="59"/>
                    <a:pt x="50" y="58"/>
                  </a:cubicBezTo>
                  <a:cubicBezTo>
                    <a:pt x="48" y="57"/>
                    <a:pt x="47" y="56"/>
                    <a:pt x="45" y="54"/>
                  </a:cubicBezTo>
                  <a:cubicBezTo>
                    <a:pt x="46" y="55"/>
                    <a:pt x="49" y="56"/>
                    <a:pt x="50" y="56"/>
                  </a:cubicBezTo>
                  <a:cubicBezTo>
                    <a:pt x="58" y="60"/>
                    <a:pt x="65" y="65"/>
                    <a:pt x="74" y="67"/>
                  </a:cubicBezTo>
                  <a:cubicBezTo>
                    <a:pt x="74" y="68"/>
                    <a:pt x="74" y="67"/>
                    <a:pt x="74" y="67"/>
                  </a:cubicBezTo>
                  <a:cubicBezTo>
                    <a:pt x="67" y="61"/>
                    <a:pt x="58" y="58"/>
                    <a:pt x="51" y="52"/>
                  </a:cubicBezTo>
                  <a:cubicBezTo>
                    <a:pt x="52" y="53"/>
                    <a:pt x="55" y="54"/>
                    <a:pt x="57" y="55"/>
                  </a:cubicBezTo>
                  <a:cubicBezTo>
                    <a:pt x="59" y="56"/>
                    <a:pt x="61" y="57"/>
                    <a:pt x="63" y="59"/>
                  </a:cubicBezTo>
                  <a:cubicBezTo>
                    <a:pt x="67" y="61"/>
                    <a:pt x="71" y="63"/>
                    <a:pt x="75" y="64"/>
                  </a:cubicBezTo>
                  <a:cubicBezTo>
                    <a:pt x="76" y="65"/>
                    <a:pt x="76" y="64"/>
                    <a:pt x="76" y="64"/>
                  </a:cubicBezTo>
                  <a:cubicBezTo>
                    <a:pt x="69" y="60"/>
                    <a:pt x="61" y="57"/>
                    <a:pt x="55" y="52"/>
                  </a:cubicBezTo>
                  <a:cubicBezTo>
                    <a:pt x="52" y="50"/>
                    <a:pt x="57" y="52"/>
                    <a:pt x="58" y="52"/>
                  </a:cubicBezTo>
                  <a:cubicBezTo>
                    <a:pt x="59" y="52"/>
                    <a:pt x="61" y="53"/>
                    <a:pt x="63" y="54"/>
                  </a:cubicBezTo>
                  <a:cubicBezTo>
                    <a:pt x="66" y="56"/>
                    <a:pt x="70" y="58"/>
                    <a:pt x="73" y="59"/>
                  </a:cubicBezTo>
                  <a:cubicBezTo>
                    <a:pt x="75" y="61"/>
                    <a:pt x="78" y="61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78" y="61"/>
                    <a:pt x="76" y="60"/>
                    <a:pt x="74" y="59"/>
                  </a:cubicBezTo>
                  <a:cubicBezTo>
                    <a:pt x="74" y="59"/>
                    <a:pt x="73" y="59"/>
                    <a:pt x="73" y="58"/>
                  </a:cubicBezTo>
                  <a:cubicBezTo>
                    <a:pt x="70" y="57"/>
                    <a:pt x="68" y="55"/>
                    <a:pt x="66" y="54"/>
                  </a:cubicBezTo>
                  <a:cubicBezTo>
                    <a:pt x="65" y="53"/>
                    <a:pt x="63" y="51"/>
                    <a:pt x="62" y="50"/>
                  </a:cubicBezTo>
                  <a:cubicBezTo>
                    <a:pt x="70" y="52"/>
                    <a:pt x="77" y="58"/>
                    <a:pt x="85" y="62"/>
                  </a:cubicBezTo>
                  <a:cubicBezTo>
                    <a:pt x="85" y="62"/>
                    <a:pt x="86" y="62"/>
                    <a:pt x="85" y="61"/>
                  </a:cubicBezTo>
                  <a:cubicBezTo>
                    <a:pt x="82" y="59"/>
                    <a:pt x="79" y="57"/>
                    <a:pt x="76" y="56"/>
                  </a:cubicBezTo>
                  <a:cubicBezTo>
                    <a:pt x="74" y="54"/>
                    <a:pt x="71" y="53"/>
                    <a:pt x="69" y="51"/>
                  </a:cubicBezTo>
                  <a:cubicBezTo>
                    <a:pt x="68" y="50"/>
                    <a:pt x="66" y="49"/>
                    <a:pt x="69" y="49"/>
                  </a:cubicBezTo>
                  <a:cubicBezTo>
                    <a:pt x="77" y="51"/>
                    <a:pt x="82" y="57"/>
                    <a:pt x="90" y="59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87" y="57"/>
                    <a:pt x="84" y="55"/>
                    <a:pt x="81" y="53"/>
                  </a:cubicBezTo>
                  <a:cubicBezTo>
                    <a:pt x="79" y="52"/>
                    <a:pt x="78" y="51"/>
                    <a:pt x="76" y="50"/>
                  </a:cubicBezTo>
                  <a:cubicBezTo>
                    <a:pt x="75" y="49"/>
                    <a:pt x="74" y="49"/>
                    <a:pt x="76" y="49"/>
                  </a:cubicBezTo>
                  <a:cubicBezTo>
                    <a:pt x="82" y="51"/>
                    <a:pt x="88" y="55"/>
                    <a:pt x="94" y="58"/>
                  </a:cubicBezTo>
                  <a:cubicBezTo>
                    <a:pt x="94" y="58"/>
                    <a:pt x="95" y="58"/>
                    <a:pt x="94" y="57"/>
                  </a:cubicBezTo>
                  <a:cubicBezTo>
                    <a:pt x="89" y="53"/>
                    <a:pt x="82" y="51"/>
                    <a:pt x="78" y="46"/>
                  </a:cubicBezTo>
                  <a:cubicBezTo>
                    <a:pt x="78" y="46"/>
                    <a:pt x="81" y="47"/>
                    <a:pt x="82" y="48"/>
                  </a:cubicBezTo>
                  <a:cubicBezTo>
                    <a:pt x="84" y="48"/>
                    <a:pt x="86" y="50"/>
                    <a:pt x="88" y="51"/>
                  </a:cubicBezTo>
                  <a:cubicBezTo>
                    <a:pt x="91" y="52"/>
                    <a:pt x="94" y="53"/>
                    <a:pt x="97" y="54"/>
                  </a:cubicBezTo>
                  <a:cubicBezTo>
                    <a:pt x="97" y="55"/>
                    <a:pt x="97" y="54"/>
                    <a:pt x="97" y="54"/>
                  </a:cubicBezTo>
                  <a:cubicBezTo>
                    <a:pt x="92" y="50"/>
                    <a:pt x="86" y="48"/>
                    <a:pt x="81" y="44"/>
                  </a:cubicBezTo>
                  <a:cubicBezTo>
                    <a:pt x="79" y="43"/>
                    <a:pt x="81" y="44"/>
                    <a:pt x="82" y="44"/>
                  </a:cubicBezTo>
                  <a:cubicBezTo>
                    <a:pt x="85" y="45"/>
                    <a:pt x="87" y="46"/>
                    <a:pt x="89" y="47"/>
                  </a:cubicBezTo>
                  <a:cubicBezTo>
                    <a:pt x="93" y="49"/>
                    <a:pt x="97" y="51"/>
                    <a:pt x="100" y="53"/>
                  </a:cubicBezTo>
                  <a:cubicBezTo>
                    <a:pt x="101" y="53"/>
                    <a:pt x="101" y="53"/>
                    <a:pt x="101" y="52"/>
                  </a:cubicBezTo>
                  <a:cubicBezTo>
                    <a:pt x="99" y="50"/>
                    <a:pt x="97" y="49"/>
                    <a:pt x="95" y="48"/>
                  </a:cubicBezTo>
                  <a:cubicBezTo>
                    <a:pt x="94" y="47"/>
                    <a:pt x="89" y="43"/>
                    <a:pt x="88" y="43"/>
                  </a:cubicBezTo>
                  <a:cubicBezTo>
                    <a:pt x="94" y="44"/>
                    <a:pt x="100" y="48"/>
                    <a:pt x="107" y="51"/>
                  </a:cubicBezTo>
                  <a:cubicBezTo>
                    <a:pt x="107" y="51"/>
                    <a:pt x="107" y="50"/>
                    <a:pt x="107" y="50"/>
                  </a:cubicBezTo>
                  <a:cubicBezTo>
                    <a:pt x="105" y="49"/>
                    <a:pt x="102" y="47"/>
                    <a:pt x="100" y="46"/>
                  </a:cubicBezTo>
                  <a:cubicBezTo>
                    <a:pt x="98" y="45"/>
                    <a:pt x="96" y="43"/>
                    <a:pt x="94" y="43"/>
                  </a:cubicBezTo>
                  <a:cubicBezTo>
                    <a:pt x="100" y="44"/>
                    <a:pt x="106" y="47"/>
                    <a:pt x="111" y="50"/>
                  </a:cubicBezTo>
                  <a:cubicBezTo>
                    <a:pt x="112" y="50"/>
                    <a:pt x="112" y="49"/>
                    <a:pt x="112" y="49"/>
                  </a:cubicBezTo>
                  <a:cubicBezTo>
                    <a:pt x="107" y="46"/>
                    <a:pt x="101" y="43"/>
                    <a:pt x="96" y="40"/>
                  </a:cubicBezTo>
                  <a:cubicBezTo>
                    <a:pt x="98" y="41"/>
                    <a:pt x="101" y="42"/>
                    <a:pt x="104" y="43"/>
                  </a:cubicBezTo>
                  <a:cubicBezTo>
                    <a:pt x="107" y="44"/>
                    <a:pt x="110" y="46"/>
                    <a:pt x="113" y="47"/>
                  </a:cubicBezTo>
                  <a:cubicBezTo>
                    <a:pt x="114" y="47"/>
                    <a:pt x="114" y="47"/>
                    <a:pt x="114" y="47"/>
                  </a:cubicBezTo>
                  <a:cubicBezTo>
                    <a:pt x="109" y="44"/>
                    <a:pt x="105" y="42"/>
                    <a:pt x="101" y="40"/>
                  </a:cubicBezTo>
                  <a:cubicBezTo>
                    <a:pt x="104" y="42"/>
                    <a:pt x="110" y="44"/>
                    <a:pt x="114" y="45"/>
                  </a:cubicBezTo>
                  <a:cubicBezTo>
                    <a:pt x="114" y="45"/>
                    <a:pt x="115" y="44"/>
                    <a:pt x="114" y="44"/>
                  </a:cubicBezTo>
                  <a:cubicBezTo>
                    <a:pt x="112" y="42"/>
                    <a:pt x="107" y="38"/>
                    <a:pt x="104" y="38"/>
                  </a:cubicBezTo>
                  <a:cubicBezTo>
                    <a:pt x="109" y="38"/>
                    <a:pt x="113" y="42"/>
                    <a:pt x="118" y="43"/>
                  </a:cubicBezTo>
                  <a:cubicBezTo>
                    <a:pt x="118" y="43"/>
                    <a:pt x="118" y="42"/>
                    <a:pt x="118" y="42"/>
                  </a:cubicBezTo>
                  <a:cubicBezTo>
                    <a:pt x="116" y="41"/>
                    <a:pt x="114" y="40"/>
                    <a:pt x="113" y="39"/>
                  </a:cubicBezTo>
                  <a:cubicBezTo>
                    <a:pt x="112" y="38"/>
                    <a:pt x="106" y="35"/>
                    <a:pt x="110" y="37"/>
                  </a:cubicBezTo>
                  <a:cubicBezTo>
                    <a:pt x="114" y="39"/>
                    <a:pt x="117" y="41"/>
                    <a:pt x="121" y="42"/>
                  </a:cubicBezTo>
                  <a:cubicBezTo>
                    <a:pt x="122" y="42"/>
                    <a:pt x="122" y="42"/>
                    <a:pt x="122" y="41"/>
                  </a:cubicBezTo>
                  <a:cubicBezTo>
                    <a:pt x="120" y="40"/>
                    <a:pt x="117" y="39"/>
                    <a:pt x="115" y="37"/>
                  </a:cubicBezTo>
                  <a:cubicBezTo>
                    <a:pt x="117" y="39"/>
                    <a:pt x="120" y="40"/>
                    <a:pt x="123" y="40"/>
                  </a:cubicBezTo>
                  <a:cubicBezTo>
                    <a:pt x="123" y="41"/>
                    <a:pt x="123" y="40"/>
                    <a:pt x="123" y="40"/>
                  </a:cubicBezTo>
                  <a:cubicBezTo>
                    <a:pt x="121" y="38"/>
                    <a:pt x="119" y="37"/>
                    <a:pt x="118" y="36"/>
                  </a:cubicBezTo>
                  <a:cubicBezTo>
                    <a:pt x="119" y="37"/>
                    <a:pt x="122" y="38"/>
                    <a:pt x="124" y="39"/>
                  </a:cubicBezTo>
                  <a:cubicBezTo>
                    <a:pt x="125" y="39"/>
                    <a:pt x="125" y="39"/>
                    <a:pt x="125" y="38"/>
                  </a:cubicBezTo>
                  <a:cubicBezTo>
                    <a:pt x="125" y="38"/>
                    <a:pt x="124" y="38"/>
                    <a:pt x="124" y="37"/>
                  </a:cubicBezTo>
                  <a:cubicBezTo>
                    <a:pt x="124" y="37"/>
                    <a:pt x="124" y="38"/>
                    <a:pt x="125" y="38"/>
                  </a:cubicBezTo>
                  <a:cubicBezTo>
                    <a:pt x="125" y="38"/>
                    <a:pt x="125" y="38"/>
                    <a:pt x="125" y="37"/>
                  </a:cubicBezTo>
                  <a:cubicBezTo>
                    <a:pt x="125" y="37"/>
                    <a:pt x="125" y="36"/>
                    <a:pt x="125" y="36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124" y="34"/>
                    <a:pt x="125" y="34"/>
                    <a:pt x="126" y="35"/>
                  </a:cubicBezTo>
                  <a:cubicBezTo>
                    <a:pt x="127" y="35"/>
                    <a:pt x="127" y="35"/>
                    <a:pt x="127" y="35"/>
                  </a:cubicBezTo>
                  <a:cubicBezTo>
                    <a:pt x="127" y="36"/>
                    <a:pt x="128" y="37"/>
                    <a:pt x="129" y="38"/>
                  </a:cubicBezTo>
                  <a:cubicBezTo>
                    <a:pt x="114" y="53"/>
                    <a:pt x="95" y="63"/>
                    <a:pt x="75" y="70"/>
                  </a:cubicBezTo>
                  <a:close/>
                  <a:moveTo>
                    <a:pt x="7" y="76"/>
                  </a:moveTo>
                  <a:cubicBezTo>
                    <a:pt x="6" y="75"/>
                    <a:pt x="6" y="75"/>
                    <a:pt x="5" y="74"/>
                  </a:cubicBezTo>
                  <a:cubicBezTo>
                    <a:pt x="7" y="76"/>
                    <a:pt x="9" y="77"/>
                    <a:pt x="11" y="78"/>
                  </a:cubicBezTo>
                  <a:cubicBezTo>
                    <a:pt x="11" y="78"/>
                    <a:pt x="10" y="78"/>
                    <a:pt x="10" y="78"/>
                  </a:cubicBezTo>
                  <a:cubicBezTo>
                    <a:pt x="9" y="77"/>
                    <a:pt x="8" y="77"/>
                    <a:pt x="7" y="76"/>
                  </a:cubicBezTo>
                  <a:close/>
                  <a:moveTo>
                    <a:pt x="13" y="79"/>
                  </a:moveTo>
                  <a:cubicBezTo>
                    <a:pt x="13" y="79"/>
                    <a:pt x="13" y="79"/>
                    <a:pt x="13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79"/>
                    <a:pt x="13" y="79"/>
                    <a:pt x="13" y="79"/>
                  </a:cubicBezTo>
                  <a:close/>
                  <a:moveTo>
                    <a:pt x="36" y="79"/>
                  </a:moveTo>
                  <a:cubicBezTo>
                    <a:pt x="30" y="80"/>
                    <a:pt x="24" y="80"/>
                    <a:pt x="18" y="80"/>
                  </a:cubicBezTo>
                  <a:cubicBezTo>
                    <a:pt x="17" y="80"/>
                    <a:pt x="17" y="80"/>
                    <a:pt x="16" y="79"/>
                  </a:cubicBezTo>
                  <a:cubicBezTo>
                    <a:pt x="14" y="78"/>
                    <a:pt x="13" y="77"/>
                    <a:pt x="11" y="76"/>
                  </a:cubicBezTo>
                  <a:cubicBezTo>
                    <a:pt x="11" y="75"/>
                    <a:pt x="8" y="72"/>
                    <a:pt x="8" y="72"/>
                  </a:cubicBezTo>
                  <a:cubicBezTo>
                    <a:pt x="12" y="74"/>
                    <a:pt x="15" y="77"/>
                    <a:pt x="18" y="80"/>
                  </a:cubicBezTo>
                  <a:cubicBezTo>
                    <a:pt x="19" y="80"/>
                    <a:pt x="19" y="79"/>
                    <a:pt x="19" y="79"/>
                  </a:cubicBezTo>
                  <a:cubicBezTo>
                    <a:pt x="19" y="79"/>
                    <a:pt x="18" y="78"/>
                    <a:pt x="18" y="78"/>
                  </a:cubicBezTo>
                  <a:cubicBezTo>
                    <a:pt x="18" y="78"/>
                    <a:pt x="18" y="78"/>
                    <a:pt x="17" y="78"/>
                  </a:cubicBezTo>
                  <a:cubicBezTo>
                    <a:pt x="16" y="76"/>
                    <a:pt x="15" y="75"/>
                    <a:pt x="14" y="74"/>
                  </a:cubicBezTo>
                  <a:cubicBezTo>
                    <a:pt x="12" y="73"/>
                    <a:pt x="5" y="68"/>
                    <a:pt x="11" y="70"/>
                  </a:cubicBezTo>
                  <a:cubicBezTo>
                    <a:pt x="11" y="70"/>
                    <a:pt x="12" y="71"/>
                    <a:pt x="12" y="71"/>
                  </a:cubicBezTo>
                  <a:cubicBezTo>
                    <a:pt x="15" y="75"/>
                    <a:pt x="19" y="78"/>
                    <a:pt x="24" y="79"/>
                  </a:cubicBezTo>
                  <a:cubicBezTo>
                    <a:pt x="24" y="80"/>
                    <a:pt x="25" y="79"/>
                    <a:pt x="24" y="79"/>
                  </a:cubicBezTo>
                  <a:cubicBezTo>
                    <a:pt x="20" y="76"/>
                    <a:pt x="17" y="73"/>
                    <a:pt x="13" y="70"/>
                  </a:cubicBezTo>
                  <a:cubicBezTo>
                    <a:pt x="12" y="70"/>
                    <a:pt x="12" y="69"/>
                    <a:pt x="11" y="68"/>
                  </a:cubicBezTo>
                  <a:cubicBezTo>
                    <a:pt x="11" y="68"/>
                    <a:pt x="15" y="70"/>
                    <a:pt x="15" y="70"/>
                  </a:cubicBezTo>
                  <a:cubicBezTo>
                    <a:pt x="17" y="71"/>
                    <a:pt x="20" y="73"/>
                    <a:pt x="22" y="74"/>
                  </a:cubicBezTo>
                  <a:cubicBezTo>
                    <a:pt x="24" y="76"/>
                    <a:pt x="26" y="77"/>
                    <a:pt x="28" y="79"/>
                  </a:cubicBezTo>
                  <a:cubicBezTo>
                    <a:pt x="28" y="79"/>
                    <a:pt x="28" y="78"/>
                    <a:pt x="28" y="78"/>
                  </a:cubicBezTo>
                  <a:cubicBezTo>
                    <a:pt x="26" y="77"/>
                    <a:pt x="24" y="75"/>
                    <a:pt x="22" y="73"/>
                  </a:cubicBezTo>
                  <a:cubicBezTo>
                    <a:pt x="20" y="72"/>
                    <a:pt x="19" y="71"/>
                    <a:pt x="18" y="70"/>
                  </a:cubicBezTo>
                  <a:cubicBezTo>
                    <a:pt x="15" y="67"/>
                    <a:pt x="22" y="71"/>
                    <a:pt x="23" y="72"/>
                  </a:cubicBezTo>
                  <a:cubicBezTo>
                    <a:pt x="24" y="72"/>
                    <a:pt x="24" y="73"/>
                    <a:pt x="25" y="73"/>
                  </a:cubicBezTo>
                  <a:cubicBezTo>
                    <a:pt x="28" y="75"/>
                    <a:pt x="30" y="78"/>
                    <a:pt x="33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1" y="77"/>
                    <a:pt x="28" y="74"/>
                    <a:pt x="25" y="73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4" y="72"/>
                    <a:pt x="21" y="68"/>
                    <a:pt x="21" y="68"/>
                  </a:cubicBezTo>
                  <a:cubicBezTo>
                    <a:pt x="23" y="68"/>
                    <a:pt x="26" y="70"/>
                    <a:pt x="28" y="71"/>
                  </a:cubicBezTo>
                  <a:cubicBezTo>
                    <a:pt x="32" y="74"/>
                    <a:pt x="35" y="76"/>
                    <a:pt x="39" y="79"/>
                  </a:cubicBezTo>
                  <a:cubicBezTo>
                    <a:pt x="38" y="79"/>
                    <a:pt x="37" y="79"/>
                    <a:pt x="36" y="79"/>
                  </a:cubicBezTo>
                  <a:close/>
                  <a:moveTo>
                    <a:pt x="15" y="72"/>
                  </a:moveTo>
                  <a:cubicBezTo>
                    <a:pt x="16" y="74"/>
                    <a:pt x="18" y="75"/>
                    <a:pt x="19" y="76"/>
                  </a:cubicBezTo>
                  <a:cubicBezTo>
                    <a:pt x="20" y="76"/>
                    <a:pt x="20" y="77"/>
                    <a:pt x="21" y="77"/>
                  </a:cubicBezTo>
                  <a:cubicBezTo>
                    <a:pt x="19" y="76"/>
                    <a:pt x="17" y="74"/>
                    <a:pt x="15" y="73"/>
                  </a:cubicBezTo>
                  <a:cubicBezTo>
                    <a:pt x="15" y="72"/>
                    <a:pt x="15" y="72"/>
                    <a:pt x="15" y="72"/>
                  </a:cubicBezTo>
                  <a:close/>
                  <a:moveTo>
                    <a:pt x="32" y="65"/>
                  </a:moveTo>
                  <a:cubicBezTo>
                    <a:pt x="33" y="66"/>
                    <a:pt x="34" y="66"/>
                    <a:pt x="35" y="67"/>
                  </a:cubicBezTo>
                  <a:cubicBezTo>
                    <a:pt x="37" y="68"/>
                    <a:pt x="40" y="70"/>
                    <a:pt x="42" y="71"/>
                  </a:cubicBezTo>
                  <a:cubicBezTo>
                    <a:pt x="45" y="73"/>
                    <a:pt x="42" y="72"/>
                    <a:pt x="41" y="71"/>
                  </a:cubicBezTo>
                  <a:cubicBezTo>
                    <a:pt x="38" y="70"/>
                    <a:pt x="35" y="68"/>
                    <a:pt x="33" y="65"/>
                  </a:cubicBezTo>
                  <a:cubicBezTo>
                    <a:pt x="33" y="65"/>
                    <a:pt x="33" y="65"/>
                    <a:pt x="32" y="65"/>
                  </a:cubicBezTo>
                  <a:close/>
                  <a:moveTo>
                    <a:pt x="65" y="59"/>
                  </a:moveTo>
                  <a:cubicBezTo>
                    <a:pt x="68" y="61"/>
                    <a:pt x="72" y="63"/>
                    <a:pt x="74" y="63"/>
                  </a:cubicBezTo>
                  <a:cubicBezTo>
                    <a:pt x="71" y="62"/>
                    <a:pt x="68" y="61"/>
                    <a:pt x="65" y="59"/>
                  </a:cubicBezTo>
                  <a:close/>
                  <a:moveTo>
                    <a:pt x="111" y="35"/>
                  </a:moveTo>
                  <a:cubicBezTo>
                    <a:pt x="113" y="37"/>
                    <a:pt x="116" y="39"/>
                    <a:pt x="119" y="40"/>
                  </a:cubicBezTo>
                  <a:cubicBezTo>
                    <a:pt x="122" y="42"/>
                    <a:pt x="115" y="39"/>
                    <a:pt x="114" y="39"/>
                  </a:cubicBezTo>
                  <a:cubicBezTo>
                    <a:pt x="112" y="38"/>
                    <a:pt x="110" y="36"/>
                    <a:pt x="108" y="35"/>
                  </a:cubicBezTo>
                  <a:cubicBezTo>
                    <a:pt x="109" y="35"/>
                    <a:pt x="110" y="35"/>
                    <a:pt x="111" y="35"/>
                  </a:cubicBezTo>
                  <a:close/>
                  <a:moveTo>
                    <a:pt x="125" y="31"/>
                  </a:moveTo>
                  <a:cubicBezTo>
                    <a:pt x="125" y="32"/>
                    <a:pt x="126" y="33"/>
                    <a:pt x="126" y="33"/>
                  </a:cubicBezTo>
                  <a:cubicBezTo>
                    <a:pt x="125" y="33"/>
                    <a:pt x="125" y="33"/>
                    <a:pt x="124" y="33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25" y="36"/>
                    <a:pt x="123" y="33"/>
                    <a:pt x="122" y="33"/>
                  </a:cubicBezTo>
                  <a:cubicBezTo>
                    <a:pt x="122" y="32"/>
                    <a:pt x="121" y="33"/>
                    <a:pt x="121" y="33"/>
                  </a:cubicBezTo>
                  <a:cubicBezTo>
                    <a:pt x="122" y="34"/>
                    <a:pt x="123" y="36"/>
                    <a:pt x="124" y="36"/>
                  </a:cubicBezTo>
                  <a:cubicBezTo>
                    <a:pt x="123" y="36"/>
                    <a:pt x="122" y="35"/>
                    <a:pt x="121" y="35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120" y="34"/>
                    <a:pt x="120" y="34"/>
                    <a:pt x="119" y="34"/>
                  </a:cubicBezTo>
                  <a:cubicBezTo>
                    <a:pt x="119" y="34"/>
                    <a:pt x="118" y="34"/>
                    <a:pt x="119" y="34"/>
                  </a:cubicBezTo>
                  <a:cubicBezTo>
                    <a:pt x="120" y="35"/>
                    <a:pt x="125" y="39"/>
                    <a:pt x="122" y="37"/>
                  </a:cubicBezTo>
                  <a:cubicBezTo>
                    <a:pt x="120" y="36"/>
                    <a:pt x="119" y="35"/>
                    <a:pt x="117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7" y="36"/>
                    <a:pt x="118" y="37"/>
                    <a:pt x="119" y="38"/>
                  </a:cubicBezTo>
                  <a:cubicBezTo>
                    <a:pt x="120" y="38"/>
                    <a:pt x="124" y="40"/>
                    <a:pt x="120" y="39"/>
                  </a:cubicBezTo>
                  <a:cubicBezTo>
                    <a:pt x="117" y="38"/>
                    <a:pt x="114" y="36"/>
                    <a:pt x="112" y="35"/>
                  </a:cubicBezTo>
                  <a:cubicBezTo>
                    <a:pt x="116" y="34"/>
                    <a:pt x="121" y="32"/>
                    <a:pt x="125" y="31"/>
                  </a:cubicBezTo>
                  <a:close/>
                  <a:moveTo>
                    <a:pt x="166" y="8"/>
                  </a:moveTo>
                  <a:cubicBezTo>
                    <a:pt x="162" y="13"/>
                    <a:pt x="159" y="18"/>
                    <a:pt x="155" y="21"/>
                  </a:cubicBezTo>
                  <a:cubicBezTo>
                    <a:pt x="152" y="24"/>
                    <a:pt x="148" y="27"/>
                    <a:pt x="144" y="27"/>
                  </a:cubicBezTo>
                  <a:cubicBezTo>
                    <a:pt x="140" y="28"/>
                    <a:pt x="137" y="27"/>
                    <a:pt x="134" y="29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4" y="29"/>
                    <a:pt x="134" y="28"/>
                    <a:pt x="134" y="28"/>
                  </a:cubicBezTo>
                  <a:cubicBezTo>
                    <a:pt x="134" y="21"/>
                    <a:pt x="144" y="20"/>
                    <a:pt x="149" y="18"/>
                  </a:cubicBezTo>
                  <a:cubicBezTo>
                    <a:pt x="155" y="15"/>
                    <a:pt x="160" y="11"/>
                    <a:pt x="166" y="8"/>
                  </a:cubicBezTo>
                  <a:cubicBezTo>
                    <a:pt x="166" y="8"/>
                    <a:pt x="166" y="8"/>
                    <a:pt x="166" y="8"/>
                  </a:cubicBezTo>
                  <a:close/>
                  <a:moveTo>
                    <a:pt x="147" y="30"/>
                  </a:moveTo>
                  <a:cubicBezTo>
                    <a:pt x="151" y="29"/>
                    <a:pt x="154" y="26"/>
                    <a:pt x="157" y="24"/>
                  </a:cubicBezTo>
                  <a:cubicBezTo>
                    <a:pt x="159" y="22"/>
                    <a:pt x="161" y="19"/>
                    <a:pt x="163" y="17"/>
                  </a:cubicBezTo>
                  <a:cubicBezTo>
                    <a:pt x="163" y="18"/>
                    <a:pt x="162" y="20"/>
                    <a:pt x="161" y="21"/>
                  </a:cubicBezTo>
                  <a:cubicBezTo>
                    <a:pt x="158" y="27"/>
                    <a:pt x="152" y="29"/>
                    <a:pt x="146" y="30"/>
                  </a:cubicBezTo>
                  <a:cubicBezTo>
                    <a:pt x="146" y="30"/>
                    <a:pt x="147" y="30"/>
                    <a:pt x="147" y="30"/>
                  </a:cubicBezTo>
                  <a:close/>
                  <a:moveTo>
                    <a:pt x="161" y="7"/>
                  </a:moveTo>
                  <a:cubicBezTo>
                    <a:pt x="155" y="11"/>
                    <a:pt x="150" y="15"/>
                    <a:pt x="144" y="17"/>
                  </a:cubicBezTo>
                  <a:cubicBezTo>
                    <a:pt x="140" y="18"/>
                    <a:pt x="137" y="19"/>
                    <a:pt x="134" y="21"/>
                  </a:cubicBezTo>
                  <a:cubicBezTo>
                    <a:pt x="136" y="16"/>
                    <a:pt x="140" y="12"/>
                    <a:pt x="145" y="10"/>
                  </a:cubicBezTo>
                  <a:cubicBezTo>
                    <a:pt x="150" y="8"/>
                    <a:pt x="155" y="8"/>
                    <a:pt x="161" y="7"/>
                  </a:cubicBezTo>
                  <a:close/>
                  <a:moveTo>
                    <a:pt x="131" y="30"/>
                  </a:moveTo>
                  <a:cubicBezTo>
                    <a:pt x="131" y="30"/>
                    <a:pt x="131" y="30"/>
                    <a:pt x="131" y="30"/>
                  </a:cubicBezTo>
                  <a:cubicBezTo>
                    <a:pt x="132" y="31"/>
                    <a:pt x="133" y="32"/>
                    <a:pt x="134" y="33"/>
                  </a:cubicBezTo>
                  <a:cubicBezTo>
                    <a:pt x="133" y="34"/>
                    <a:pt x="132" y="35"/>
                    <a:pt x="131" y="36"/>
                  </a:cubicBezTo>
                  <a:cubicBezTo>
                    <a:pt x="131" y="35"/>
                    <a:pt x="131" y="35"/>
                    <a:pt x="131" y="35"/>
                  </a:cubicBezTo>
                  <a:cubicBezTo>
                    <a:pt x="129" y="34"/>
                    <a:pt x="128" y="32"/>
                    <a:pt x="128" y="31"/>
                  </a:cubicBezTo>
                  <a:cubicBezTo>
                    <a:pt x="129" y="30"/>
                    <a:pt x="130" y="30"/>
                    <a:pt x="131" y="30"/>
                  </a:cubicBezTo>
                  <a:close/>
                  <a:moveTo>
                    <a:pt x="145" y="33"/>
                  </a:moveTo>
                  <a:cubicBezTo>
                    <a:pt x="150" y="32"/>
                    <a:pt x="155" y="31"/>
                    <a:pt x="159" y="28"/>
                  </a:cubicBezTo>
                  <a:cubicBezTo>
                    <a:pt x="162" y="26"/>
                    <a:pt x="164" y="23"/>
                    <a:pt x="165" y="20"/>
                  </a:cubicBezTo>
                  <a:cubicBezTo>
                    <a:pt x="166" y="18"/>
                    <a:pt x="166" y="16"/>
                    <a:pt x="167" y="13"/>
                  </a:cubicBezTo>
                  <a:cubicBezTo>
                    <a:pt x="166" y="16"/>
                    <a:pt x="166" y="19"/>
                    <a:pt x="166" y="22"/>
                  </a:cubicBezTo>
                  <a:cubicBezTo>
                    <a:pt x="164" y="32"/>
                    <a:pt x="154" y="34"/>
                    <a:pt x="145" y="33"/>
                  </a:cubicBezTo>
                  <a:close/>
                  <a:moveTo>
                    <a:pt x="153" y="5"/>
                  </a:moveTo>
                  <a:cubicBezTo>
                    <a:pt x="150" y="6"/>
                    <a:pt x="146" y="6"/>
                    <a:pt x="142" y="8"/>
                  </a:cubicBezTo>
                  <a:cubicBezTo>
                    <a:pt x="143" y="7"/>
                    <a:pt x="145" y="7"/>
                    <a:pt x="146" y="6"/>
                  </a:cubicBezTo>
                  <a:cubicBezTo>
                    <a:pt x="148" y="6"/>
                    <a:pt x="151" y="5"/>
                    <a:pt x="153" y="5"/>
                  </a:cubicBezTo>
                  <a:close/>
                  <a:moveTo>
                    <a:pt x="22" y="58"/>
                  </a:moveTo>
                  <a:cubicBezTo>
                    <a:pt x="31" y="55"/>
                    <a:pt x="41" y="52"/>
                    <a:pt x="50" y="50"/>
                  </a:cubicBezTo>
                  <a:cubicBezTo>
                    <a:pt x="68" y="44"/>
                    <a:pt x="88" y="40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9" y="38"/>
                    <a:pt x="113" y="41"/>
                    <a:pt x="117" y="42"/>
                  </a:cubicBezTo>
                  <a:cubicBezTo>
                    <a:pt x="112" y="41"/>
                    <a:pt x="108" y="38"/>
                    <a:pt x="103" y="37"/>
                  </a:cubicBezTo>
                  <a:cubicBezTo>
                    <a:pt x="103" y="37"/>
                    <a:pt x="103" y="37"/>
                    <a:pt x="103" y="38"/>
                  </a:cubicBezTo>
                  <a:cubicBezTo>
                    <a:pt x="105" y="39"/>
                    <a:pt x="107" y="40"/>
                    <a:pt x="108" y="41"/>
                  </a:cubicBezTo>
                  <a:cubicBezTo>
                    <a:pt x="110" y="42"/>
                    <a:pt x="116" y="45"/>
                    <a:pt x="110" y="43"/>
                  </a:cubicBezTo>
                  <a:cubicBezTo>
                    <a:pt x="106" y="41"/>
                    <a:pt x="103" y="40"/>
                    <a:pt x="99" y="39"/>
                  </a:cubicBezTo>
                  <a:cubicBezTo>
                    <a:pt x="99" y="38"/>
                    <a:pt x="99" y="39"/>
                    <a:pt x="99" y="39"/>
                  </a:cubicBezTo>
                  <a:cubicBezTo>
                    <a:pt x="101" y="40"/>
                    <a:pt x="103" y="42"/>
                    <a:pt x="105" y="43"/>
                  </a:cubicBezTo>
                  <a:cubicBezTo>
                    <a:pt x="101" y="41"/>
                    <a:pt x="98" y="40"/>
                    <a:pt x="95" y="39"/>
                  </a:cubicBezTo>
                  <a:cubicBezTo>
                    <a:pt x="94" y="39"/>
                    <a:pt x="94" y="39"/>
                    <a:pt x="94" y="40"/>
                  </a:cubicBezTo>
                  <a:cubicBezTo>
                    <a:pt x="99" y="43"/>
                    <a:pt x="105" y="46"/>
                    <a:pt x="110" y="49"/>
                  </a:cubicBezTo>
                  <a:cubicBezTo>
                    <a:pt x="105" y="46"/>
                    <a:pt x="99" y="43"/>
                    <a:pt x="93" y="42"/>
                  </a:cubicBezTo>
                  <a:cubicBezTo>
                    <a:pt x="92" y="42"/>
                    <a:pt x="92" y="42"/>
                    <a:pt x="93" y="43"/>
                  </a:cubicBezTo>
                  <a:cubicBezTo>
                    <a:pt x="95" y="44"/>
                    <a:pt x="97" y="45"/>
                    <a:pt x="100" y="47"/>
                  </a:cubicBezTo>
                  <a:cubicBezTo>
                    <a:pt x="100" y="47"/>
                    <a:pt x="100" y="47"/>
                    <a:pt x="101" y="47"/>
                  </a:cubicBezTo>
                  <a:cubicBezTo>
                    <a:pt x="96" y="45"/>
                    <a:pt x="92" y="43"/>
                    <a:pt x="87" y="42"/>
                  </a:cubicBezTo>
                  <a:cubicBezTo>
                    <a:pt x="86" y="42"/>
                    <a:pt x="86" y="43"/>
                    <a:pt x="86" y="43"/>
                  </a:cubicBezTo>
                  <a:cubicBezTo>
                    <a:pt x="88" y="44"/>
                    <a:pt x="90" y="46"/>
                    <a:pt x="92" y="47"/>
                  </a:cubicBezTo>
                  <a:cubicBezTo>
                    <a:pt x="94" y="48"/>
                    <a:pt x="95" y="48"/>
                    <a:pt x="96" y="49"/>
                  </a:cubicBezTo>
                  <a:cubicBezTo>
                    <a:pt x="96" y="49"/>
                    <a:pt x="102" y="53"/>
                    <a:pt x="98" y="51"/>
                  </a:cubicBezTo>
                  <a:cubicBezTo>
                    <a:pt x="92" y="48"/>
                    <a:pt x="86" y="44"/>
                    <a:pt x="79" y="43"/>
                  </a:cubicBezTo>
                  <a:cubicBezTo>
                    <a:pt x="79" y="43"/>
                    <a:pt x="79" y="43"/>
                    <a:pt x="79" y="43"/>
                  </a:cubicBezTo>
                  <a:cubicBezTo>
                    <a:pt x="83" y="47"/>
                    <a:pt x="89" y="49"/>
                    <a:pt x="94" y="52"/>
                  </a:cubicBezTo>
                  <a:cubicBezTo>
                    <a:pt x="99" y="55"/>
                    <a:pt x="94" y="53"/>
                    <a:pt x="93" y="52"/>
                  </a:cubicBezTo>
                  <a:cubicBezTo>
                    <a:pt x="91" y="51"/>
                    <a:pt x="89" y="50"/>
                    <a:pt x="87" y="49"/>
                  </a:cubicBezTo>
                  <a:cubicBezTo>
                    <a:pt x="83" y="47"/>
                    <a:pt x="80" y="46"/>
                    <a:pt x="76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9" y="48"/>
                    <a:pt x="81" y="50"/>
                    <a:pt x="85" y="52"/>
                  </a:cubicBezTo>
                  <a:cubicBezTo>
                    <a:pt x="81" y="50"/>
                    <a:pt x="77" y="49"/>
                    <a:pt x="73" y="48"/>
                  </a:cubicBezTo>
                  <a:cubicBezTo>
                    <a:pt x="73" y="48"/>
                    <a:pt x="73" y="48"/>
                    <a:pt x="73" y="48"/>
                  </a:cubicBezTo>
                  <a:cubicBezTo>
                    <a:pt x="77" y="51"/>
                    <a:pt x="80" y="53"/>
                    <a:pt x="84" y="55"/>
                  </a:cubicBezTo>
                  <a:cubicBezTo>
                    <a:pt x="85" y="56"/>
                    <a:pt x="86" y="57"/>
                    <a:pt x="87" y="57"/>
                  </a:cubicBezTo>
                  <a:cubicBezTo>
                    <a:pt x="87" y="57"/>
                    <a:pt x="87" y="57"/>
                    <a:pt x="87" y="58"/>
                  </a:cubicBezTo>
                  <a:cubicBezTo>
                    <a:pt x="86" y="57"/>
                    <a:pt x="84" y="56"/>
                    <a:pt x="83" y="55"/>
                  </a:cubicBezTo>
                  <a:cubicBezTo>
                    <a:pt x="77" y="52"/>
                    <a:pt x="72" y="48"/>
                    <a:pt x="65" y="48"/>
                  </a:cubicBezTo>
                  <a:cubicBezTo>
                    <a:pt x="65" y="48"/>
                    <a:pt x="65" y="49"/>
                    <a:pt x="65" y="49"/>
                  </a:cubicBezTo>
                  <a:cubicBezTo>
                    <a:pt x="67" y="51"/>
                    <a:pt x="70" y="53"/>
                    <a:pt x="72" y="54"/>
                  </a:cubicBezTo>
                  <a:cubicBezTo>
                    <a:pt x="69" y="52"/>
                    <a:pt x="65" y="50"/>
                    <a:pt x="61" y="49"/>
                  </a:cubicBezTo>
                  <a:cubicBezTo>
                    <a:pt x="60" y="49"/>
                    <a:pt x="60" y="50"/>
                    <a:pt x="60" y="50"/>
                  </a:cubicBezTo>
                  <a:cubicBezTo>
                    <a:pt x="63" y="52"/>
                    <a:pt x="65" y="54"/>
                    <a:pt x="68" y="56"/>
                  </a:cubicBezTo>
                  <a:cubicBezTo>
                    <a:pt x="67" y="56"/>
                    <a:pt x="65" y="55"/>
                    <a:pt x="64" y="54"/>
                  </a:cubicBezTo>
                  <a:cubicBezTo>
                    <a:pt x="61" y="52"/>
                    <a:pt x="57" y="50"/>
                    <a:pt x="53" y="50"/>
                  </a:cubicBezTo>
                  <a:cubicBezTo>
                    <a:pt x="53" y="50"/>
                    <a:pt x="52" y="50"/>
                    <a:pt x="53" y="51"/>
                  </a:cubicBezTo>
                  <a:cubicBezTo>
                    <a:pt x="54" y="52"/>
                    <a:pt x="55" y="53"/>
                    <a:pt x="57" y="54"/>
                  </a:cubicBezTo>
                  <a:cubicBezTo>
                    <a:pt x="55" y="53"/>
                    <a:pt x="52" y="51"/>
                    <a:pt x="50" y="51"/>
                  </a:cubicBezTo>
                  <a:cubicBezTo>
                    <a:pt x="49" y="50"/>
                    <a:pt x="49" y="51"/>
                    <a:pt x="49" y="51"/>
                  </a:cubicBezTo>
                  <a:cubicBezTo>
                    <a:pt x="56" y="58"/>
                    <a:pt x="65" y="61"/>
                    <a:pt x="72" y="66"/>
                  </a:cubicBezTo>
                  <a:cubicBezTo>
                    <a:pt x="71" y="65"/>
                    <a:pt x="68" y="65"/>
                    <a:pt x="66" y="64"/>
                  </a:cubicBezTo>
                  <a:cubicBezTo>
                    <a:pt x="64" y="63"/>
                    <a:pt x="61" y="61"/>
                    <a:pt x="59" y="60"/>
                  </a:cubicBezTo>
                  <a:cubicBezTo>
                    <a:pt x="54" y="58"/>
                    <a:pt x="50" y="55"/>
                    <a:pt x="45" y="53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5" y="55"/>
                    <a:pt x="47" y="57"/>
                    <a:pt x="48" y="58"/>
                  </a:cubicBezTo>
                  <a:cubicBezTo>
                    <a:pt x="46" y="57"/>
                    <a:pt x="43" y="56"/>
                    <a:pt x="40" y="55"/>
                  </a:cubicBezTo>
                  <a:cubicBezTo>
                    <a:pt x="40" y="55"/>
                    <a:pt x="40" y="55"/>
                    <a:pt x="40" y="56"/>
                  </a:cubicBezTo>
                  <a:cubicBezTo>
                    <a:pt x="41" y="57"/>
                    <a:pt x="43" y="59"/>
                    <a:pt x="44" y="61"/>
                  </a:cubicBezTo>
                  <a:cubicBezTo>
                    <a:pt x="42" y="59"/>
                    <a:pt x="40" y="59"/>
                    <a:pt x="37" y="58"/>
                  </a:cubicBezTo>
                  <a:cubicBezTo>
                    <a:pt x="37" y="58"/>
                    <a:pt x="36" y="58"/>
                    <a:pt x="37" y="59"/>
                  </a:cubicBezTo>
                  <a:cubicBezTo>
                    <a:pt x="37" y="59"/>
                    <a:pt x="38" y="60"/>
                    <a:pt x="38" y="61"/>
                  </a:cubicBezTo>
                  <a:cubicBezTo>
                    <a:pt x="37" y="60"/>
                    <a:pt x="35" y="59"/>
                    <a:pt x="33" y="59"/>
                  </a:cubicBezTo>
                  <a:cubicBezTo>
                    <a:pt x="32" y="59"/>
                    <a:pt x="32" y="60"/>
                    <a:pt x="32" y="60"/>
                  </a:cubicBezTo>
                  <a:cubicBezTo>
                    <a:pt x="33" y="61"/>
                    <a:pt x="34" y="62"/>
                    <a:pt x="36" y="63"/>
                  </a:cubicBezTo>
                  <a:cubicBezTo>
                    <a:pt x="33" y="62"/>
                    <a:pt x="30" y="60"/>
                    <a:pt x="26" y="59"/>
                  </a:cubicBezTo>
                  <a:cubicBezTo>
                    <a:pt x="26" y="59"/>
                    <a:pt x="26" y="59"/>
                    <a:pt x="26" y="60"/>
                  </a:cubicBezTo>
                  <a:cubicBezTo>
                    <a:pt x="27" y="60"/>
                    <a:pt x="27" y="61"/>
                    <a:pt x="28" y="62"/>
                  </a:cubicBezTo>
                  <a:cubicBezTo>
                    <a:pt x="26" y="61"/>
                    <a:pt x="24" y="61"/>
                    <a:pt x="23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4" y="63"/>
                    <a:pt x="26" y="65"/>
                    <a:pt x="28" y="66"/>
                  </a:cubicBezTo>
                  <a:cubicBezTo>
                    <a:pt x="26" y="65"/>
                    <a:pt x="24" y="64"/>
                    <a:pt x="2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3" y="66"/>
                    <a:pt x="25" y="67"/>
                    <a:pt x="26" y="69"/>
                  </a:cubicBezTo>
                  <a:cubicBezTo>
                    <a:pt x="24" y="68"/>
                    <a:pt x="22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0" y="69"/>
                    <a:pt x="21" y="70"/>
                    <a:pt x="23" y="71"/>
                  </a:cubicBezTo>
                  <a:cubicBezTo>
                    <a:pt x="21" y="70"/>
                    <a:pt x="18" y="69"/>
                    <a:pt x="16" y="68"/>
                  </a:cubicBezTo>
                  <a:cubicBezTo>
                    <a:pt x="16" y="68"/>
                    <a:pt x="16" y="68"/>
                    <a:pt x="16" y="69"/>
                  </a:cubicBezTo>
                  <a:cubicBezTo>
                    <a:pt x="16" y="69"/>
                    <a:pt x="17" y="70"/>
                    <a:pt x="18" y="71"/>
                  </a:cubicBezTo>
                  <a:cubicBezTo>
                    <a:pt x="16" y="69"/>
                    <a:pt x="13" y="68"/>
                    <a:pt x="10" y="67"/>
                  </a:cubicBezTo>
                  <a:cubicBezTo>
                    <a:pt x="10" y="67"/>
                    <a:pt x="10" y="68"/>
                    <a:pt x="10" y="68"/>
                  </a:cubicBezTo>
                  <a:cubicBezTo>
                    <a:pt x="10" y="68"/>
                    <a:pt x="11" y="69"/>
                    <a:pt x="11" y="70"/>
                  </a:cubicBezTo>
                  <a:cubicBezTo>
                    <a:pt x="10" y="69"/>
                    <a:pt x="9" y="69"/>
                    <a:pt x="7" y="68"/>
                  </a:cubicBezTo>
                  <a:cubicBezTo>
                    <a:pt x="7" y="68"/>
                    <a:pt x="7" y="69"/>
                    <a:pt x="7" y="69"/>
                  </a:cubicBezTo>
                  <a:cubicBezTo>
                    <a:pt x="8" y="70"/>
                    <a:pt x="9" y="72"/>
                    <a:pt x="11" y="73"/>
                  </a:cubicBezTo>
                  <a:cubicBezTo>
                    <a:pt x="9" y="72"/>
                    <a:pt x="8" y="71"/>
                    <a:pt x="7" y="71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8" y="74"/>
                    <a:pt x="9" y="75"/>
                    <a:pt x="11" y="77"/>
                  </a:cubicBezTo>
                  <a:cubicBezTo>
                    <a:pt x="9" y="76"/>
                    <a:pt x="7" y="74"/>
                    <a:pt x="5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3" y="65"/>
                    <a:pt x="17" y="60"/>
                    <a:pt x="22" y="58"/>
                  </a:cubicBezTo>
                  <a:close/>
                </a:path>
              </a:pathLst>
            </a:custGeom>
            <a:blipFill dpi="0" rotWithShape="1">
              <a:blip r:embed="rId8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31" name="Freeform 125"/>
            <p:cNvSpPr>
              <a:spLocks noEditPoints="1"/>
            </p:cNvSpPr>
            <p:nvPr/>
          </p:nvSpPr>
          <p:spPr bwMode="auto">
            <a:xfrm>
              <a:off x="368386" y="819999"/>
              <a:ext cx="504825" cy="247650"/>
            </a:xfrm>
            <a:custGeom>
              <a:avLst/>
              <a:gdLst>
                <a:gd name="T0" fmla="*/ 172 w 174"/>
                <a:gd name="T1" fmla="*/ 6 h 85"/>
                <a:gd name="T2" fmla="*/ 129 w 174"/>
                <a:gd name="T3" fmla="*/ 28 h 85"/>
                <a:gd name="T4" fmla="*/ 62 w 174"/>
                <a:gd name="T5" fmla="*/ 77 h 85"/>
                <a:gd name="T6" fmla="*/ 32 w 174"/>
                <a:gd name="T7" fmla="*/ 70 h 85"/>
                <a:gd name="T8" fmla="*/ 29 w 174"/>
                <a:gd name="T9" fmla="*/ 64 h 85"/>
                <a:gd name="T10" fmla="*/ 39 w 174"/>
                <a:gd name="T11" fmla="*/ 67 h 85"/>
                <a:gd name="T12" fmla="*/ 34 w 174"/>
                <a:gd name="T13" fmla="*/ 62 h 85"/>
                <a:gd name="T14" fmla="*/ 38 w 174"/>
                <a:gd name="T15" fmla="*/ 60 h 85"/>
                <a:gd name="T16" fmla="*/ 59 w 174"/>
                <a:gd name="T17" fmla="*/ 69 h 85"/>
                <a:gd name="T18" fmla="*/ 63 w 174"/>
                <a:gd name="T19" fmla="*/ 67 h 85"/>
                <a:gd name="T20" fmla="*/ 50 w 174"/>
                <a:gd name="T21" fmla="*/ 57 h 85"/>
                <a:gd name="T22" fmla="*/ 75 w 174"/>
                <a:gd name="T23" fmla="*/ 65 h 85"/>
                <a:gd name="T24" fmla="*/ 79 w 174"/>
                <a:gd name="T25" fmla="*/ 63 h 85"/>
                <a:gd name="T26" fmla="*/ 84 w 174"/>
                <a:gd name="T27" fmla="*/ 62 h 85"/>
                <a:gd name="T28" fmla="*/ 89 w 174"/>
                <a:gd name="T29" fmla="*/ 59 h 85"/>
                <a:gd name="T30" fmla="*/ 77 w 174"/>
                <a:gd name="T31" fmla="*/ 46 h 85"/>
                <a:gd name="T32" fmla="*/ 82 w 174"/>
                <a:gd name="T33" fmla="*/ 45 h 85"/>
                <a:gd name="T34" fmla="*/ 106 w 174"/>
                <a:gd name="T35" fmla="*/ 51 h 85"/>
                <a:gd name="T36" fmla="*/ 96 w 174"/>
                <a:gd name="T37" fmla="*/ 40 h 85"/>
                <a:gd name="T38" fmla="*/ 114 w 174"/>
                <a:gd name="T39" fmla="*/ 45 h 85"/>
                <a:gd name="T40" fmla="*/ 121 w 174"/>
                <a:gd name="T41" fmla="*/ 42 h 85"/>
                <a:gd name="T42" fmla="*/ 124 w 174"/>
                <a:gd name="T43" fmla="*/ 39 h 85"/>
                <a:gd name="T44" fmla="*/ 125 w 174"/>
                <a:gd name="T45" fmla="*/ 36 h 85"/>
                <a:gd name="T46" fmla="*/ 5 w 174"/>
                <a:gd name="T47" fmla="*/ 74 h 85"/>
                <a:gd name="T48" fmla="*/ 13 w 174"/>
                <a:gd name="T49" fmla="*/ 79 h 85"/>
                <a:gd name="T50" fmla="*/ 7 w 174"/>
                <a:gd name="T51" fmla="*/ 72 h 85"/>
                <a:gd name="T52" fmla="*/ 10 w 174"/>
                <a:gd name="T53" fmla="*/ 71 h 85"/>
                <a:gd name="T54" fmla="*/ 14 w 174"/>
                <a:gd name="T55" fmla="*/ 70 h 85"/>
                <a:gd name="T56" fmla="*/ 22 w 174"/>
                <a:gd name="T57" fmla="*/ 72 h 85"/>
                <a:gd name="T58" fmla="*/ 21 w 174"/>
                <a:gd name="T59" fmla="*/ 68 h 85"/>
                <a:gd name="T60" fmla="*/ 20 w 174"/>
                <a:gd name="T61" fmla="*/ 77 h 85"/>
                <a:gd name="T62" fmla="*/ 41 w 174"/>
                <a:gd name="T63" fmla="*/ 72 h 85"/>
                <a:gd name="T64" fmla="*/ 110 w 174"/>
                <a:gd name="T65" fmla="*/ 35 h 85"/>
                <a:gd name="T66" fmla="*/ 125 w 174"/>
                <a:gd name="T67" fmla="*/ 34 h 85"/>
                <a:gd name="T68" fmla="*/ 121 w 174"/>
                <a:gd name="T69" fmla="*/ 35 h 85"/>
                <a:gd name="T70" fmla="*/ 116 w 174"/>
                <a:gd name="T71" fmla="*/ 36 h 85"/>
                <a:gd name="T72" fmla="*/ 155 w 174"/>
                <a:gd name="T73" fmla="*/ 22 h 85"/>
                <a:gd name="T74" fmla="*/ 165 w 174"/>
                <a:gd name="T75" fmla="*/ 8 h 85"/>
                <a:gd name="T76" fmla="*/ 146 w 174"/>
                <a:gd name="T77" fmla="*/ 30 h 85"/>
                <a:gd name="T78" fmla="*/ 160 w 174"/>
                <a:gd name="T79" fmla="*/ 8 h 85"/>
                <a:gd name="T80" fmla="*/ 128 w 174"/>
                <a:gd name="T81" fmla="*/ 31 h 85"/>
                <a:gd name="T82" fmla="*/ 165 w 174"/>
                <a:gd name="T83" fmla="*/ 22 h 85"/>
                <a:gd name="T84" fmla="*/ 22 w 174"/>
                <a:gd name="T85" fmla="*/ 59 h 85"/>
                <a:gd name="T86" fmla="*/ 103 w 174"/>
                <a:gd name="T87" fmla="*/ 38 h 85"/>
                <a:gd name="T88" fmla="*/ 94 w 174"/>
                <a:gd name="T89" fmla="*/ 39 h 85"/>
                <a:gd name="T90" fmla="*/ 100 w 174"/>
                <a:gd name="T91" fmla="*/ 48 h 85"/>
                <a:gd name="T92" fmla="*/ 79 w 174"/>
                <a:gd name="T93" fmla="*/ 43 h 85"/>
                <a:gd name="T94" fmla="*/ 76 w 174"/>
                <a:gd name="T95" fmla="*/ 46 h 85"/>
                <a:gd name="T96" fmla="*/ 87 w 174"/>
                <a:gd name="T97" fmla="*/ 58 h 85"/>
                <a:gd name="T98" fmla="*/ 60 w 174"/>
                <a:gd name="T99" fmla="*/ 50 h 85"/>
                <a:gd name="T100" fmla="*/ 49 w 174"/>
                <a:gd name="T101" fmla="*/ 51 h 85"/>
                <a:gd name="T102" fmla="*/ 44 w 174"/>
                <a:gd name="T103" fmla="*/ 54 h 85"/>
                <a:gd name="T104" fmla="*/ 36 w 174"/>
                <a:gd name="T105" fmla="*/ 59 h 85"/>
                <a:gd name="T106" fmla="*/ 26 w 174"/>
                <a:gd name="T107" fmla="*/ 60 h 85"/>
                <a:gd name="T108" fmla="*/ 21 w 174"/>
                <a:gd name="T109" fmla="*/ 65 h 85"/>
                <a:gd name="T110" fmla="*/ 15 w 174"/>
                <a:gd name="T111" fmla="*/ 69 h 85"/>
                <a:gd name="T112" fmla="*/ 7 w 174"/>
                <a:gd name="T113" fmla="*/ 69 h 85"/>
                <a:gd name="T114" fmla="*/ 4 w 174"/>
                <a:gd name="T115" fmla="*/ 7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4" h="85">
                  <a:moveTo>
                    <a:pt x="129" y="42"/>
                  </a:moveTo>
                  <a:cubicBezTo>
                    <a:pt x="132" y="39"/>
                    <a:pt x="134" y="37"/>
                    <a:pt x="136" y="35"/>
                  </a:cubicBezTo>
                  <a:cubicBezTo>
                    <a:pt x="146" y="37"/>
                    <a:pt x="156" y="38"/>
                    <a:pt x="164" y="30"/>
                  </a:cubicBezTo>
                  <a:cubicBezTo>
                    <a:pt x="171" y="25"/>
                    <a:pt x="167" y="14"/>
                    <a:pt x="171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2" y="7"/>
                    <a:pt x="172" y="6"/>
                    <a:pt x="172" y="6"/>
                  </a:cubicBezTo>
                  <a:cubicBezTo>
                    <a:pt x="172" y="6"/>
                    <a:pt x="173" y="5"/>
                    <a:pt x="173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4" y="4"/>
                    <a:pt x="173" y="3"/>
                    <a:pt x="173" y="3"/>
                  </a:cubicBezTo>
                  <a:cubicBezTo>
                    <a:pt x="173" y="3"/>
                    <a:pt x="172" y="2"/>
                    <a:pt x="171" y="2"/>
                  </a:cubicBezTo>
                  <a:cubicBezTo>
                    <a:pt x="161" y="6"/>
                    <a:pt x="149" y="0"/>
                    <a:pt x="139" y="6"/>
                  </a:cubicBezTo>
                  <a:cubicBezTo>
                    <a:pt x="133" y="10"/>
                    <a:pt x="127" y="20"/>
                    <a:pt x="129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99" y="35"/>
                    <a:pt x="69" y="41"/>
                    <a:pt x="39" y="50"/>
                  </a:cubicBezTo>
                  <a:cubicBezTo>
                    <a:pt x="31" y="53"/>
                    <a:pt x="22" y="55"/>
                    <a:pt x="13" y="59"/>
                  </a:cubicBezTo>
                  <a:cubicBezTo>
                    <a:pt x="8" y="61"/>
                    <a:pt x="0" y="67"/>
                    <a:pt x="2" y="74"/>
                  </a:cubicBezTo>
                  <a:cubicBezTo>
                    <a:pt x="4" y="82"/>
                    <a:pt x="14" y="83"/>
                    <a:pt x="21" y="83"/>
                  </a:cubicBezTo>
                  <a:cubicBezTo>
                    <a:pt x="34" y="85"/>
                    <a:pt x="49" y="81"/>
                    <a:pt x="62" y="77"/>
                  </a:cubicBezTo>
                  <a:cubicBezTo>
                    <a:pt x="87" y="70"/>
                    <a:pt x="111" y="59"/>
                    <a:pt x="129" y="42"/>
                  </a:cubicBezTo>
                  <a:close/>
                  <a:moveTo>
                    <a:pt x="74" y="70"/>
                  </a:moveTo>
                  <a:cubicBezTo>
                    <a:pt x="63" y="74"/>
                    <a:pt x="51" y="77"/>
                    <a:pt x="39" y="79"/>
                  </a:cubicBezTo>
                  <a:cubicBezTo>
                    <a:pt x="34" y="75"/>
                    <a:pt x="29" y="71"/>
                    <a:pt x="24" y="67"/>
                  </a:cubicBezTo>
                  <a:cubicBezTo>
                    <a:pt x="22" y="65"/>
                    <a:pt x="27" y="67"/>
                    <a:pt x="27" y="67"/>
                  </a:cubicBezTo>
                  <a:cubicBezTo>
                    <a:pt x="29" y="68"/>
                    <a:pt x="31" y="69"/>
                    <a:pt x="32" y="70"/>
                  </a:cubicBezTo>
                  <a:cubicBezTo>
                    <a:pt x="35" y="72"/>
                    <a:pt x="37" y="74"/>
                    <a:pt x="40" y="76"/>
                  </a:cubicBezTo>
                  <a:cubicBezTo>
                    <a:pt x="40" y="76"/>
                    <a:pt x="41" y="76"/>
                    <a:pt x="41" y="75"/>
                  </a:cubicBezTo>
                  <a:cubicBezTo>
                    <a:pt x="38" y="73"/>
                    <a:pt x="34" y="71"/>
                    <a:pt x="31" y="69"/>
                  </a:cubicBezTo>
                  <a:cubicBezTo>
                    <a:pt x="30" y="67"/>
                    <a:pt x="28" y="66"/>
                    <a:pt x="26" y="65"/>
                  </a:cubicBezTo>
                  <a:cubicBezTo>
                    <a:pt x="26" y="64"/>
                    <a:pt x="21" y="61"/>
                    <a:pt x="25" y="62"/>
                  </a:cubicBezTo>
                  <a:cubicBezTo>
                    <a:pt x="26" y="63"/>
                    <a:pt x="28" y="63"/>
                    <a:pt x="29" y="64"/>
                  </a:cubicBezTo>
                  <a:cubicBezTo>
                    <a:pt x="33" y="68"/>
                    <a:pt x="38" y="72"/>
                    <a:pt x="44" y="74"/>
                  </a:cubicBezTo>
                  <a:cubicBezTo>
                    <a:pt x="44" y="74"/>
                    <a:pt x="45" y="73"/>
                    <a:pt x="44" y="73"/>
                  </a:cubicBezTo>
                  <a:cubicBezTo>
                    <a:pt x="40" y="70"/>
                    <a:pt x="35" y="66"/>
                    <a:pt x="30" y="64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7" y="61"/>
                    <a:pt x="25" y="60"/>
                    <a:pt x="29" y="61"/>
                  </a:cubicBezTo>
                  <a:cubicBezTo>
                    <a:pt x="32" y="63"/>
                    <a:pt x="36" y="65"/>
                    <a:pt x="39" y="67"/>
                  </a:cubicBezTo>
                  <a:cubicBezTo>
                    <a:pt x="40" y="68"/>
                    <a:pt x="41" y="68"/>
                    <a:pt x="43" y="69"/>
                  </a:cubicBezTo>
                  <a:cubicBezTo>
                    <a:pt x="45" y="71"/>
                    <a:pt x="47" y="72"/>
                    <a:pt x="50" y="73"/>
                  </a:cubicBezTo>
                  <a:cubicBezTo>
                    <a:pt x="50" y="74"/>
                    <a:pt x="50" y="73"/>
                    <a:pt x="50" y="73"/>
                  </a:cubicBezTo>
                  <a:cubicBezTo>
                    <a:pt x="50" y="73"/>
                    <a:pt x="49" y="72"/>
                    <a:pt x="49" y="72"/>
                  </a:cubicBezTo>
                  <a:cubicBezTo>
                    <a:pt x="49" y="72"/>
                    <a:pt x="48" y="72"/>
                    <a:pt x="48" y="72"/>
                  </a:cubicBezTo>
                  <a:cubicBezTo>
                    <a:pt x="43" y="68"/>
                    <a:pt x="38" y="66"/>
                    <a:pt x="34" y="62"/>
                  </a:cubicBezTo>
                  <a:cubicBezTo>
                    <a:pt x="32" y="60"/>
                    <a:pt x="38" y="62"/>
                    <a:pt x="38" y="62"/>
                  </a:cubicBezTo>
                  <a:cubicBezTo>
                    <a:pt x="39" y="62"/>
                    <a:pt x="39" y="62"/>
                    <a:pt x="40" y="63"/>
                  </a:cubicBezTo>
                  <a:cubicBezTo>
                    <a:pt x="44" y="66"/>
                    <a:pt x="50" y="69"/>
                    <a:pt x="55" y="73"/>
                  </a:cubicBezTo>
                  <a:cubicBezTo>
                    <a:pt x="55" y="73"/>
                    <a:pt x="56" y="72"/>
                    <a:pt x="55" y="72"/>
                  </a:cubicBezTo>
                  <a:cubicBezTo>
                    <a:pt x="50" y="69"/>
                    <a:pt x="45" y="64"/>
                    <a:pt x="40" y="62"/>
                  </a:cubicBezTo>
                  <a:cubicBezTo>
                    <a:pt x="39" y="61"/>
                    <a:pt x="38" y="60"/>
                    <a:pt x="38" y="60"/>
                  </a:cubicBezTo>
                  <a:cubicBezTo>
                    <a:pt x="37" y="59"/>
                    <a:pt x="41" y="60"/>
                    <a:pt x="42" y="61"/>
                  </a:cubicBezTo>
                  <a:cubicBezTo>
                    <a:pt x="44" y="62"/>
                    <a:pt x="46" y="63"/>
                    <a:pt x="47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50" y="65"/>
                    <a:pt x="52" y="66"/>
                    <a:pt x="54" y="67"/>
                  </a:cubicBezTo>
                  <a:cubicBezTo>
                    <a:pt x="55" y="68"/>
                    <a:pt x="57" y="69"/>
                    <a:pt x="58" y="70"/>
                  </a:cubicBezTo>
                  <a:cubicBezTo>
                    <a:pt x="59" y="70"/>
                    <a:pt x="59" y="69"/>
                    <a:pt x="59" y="69"/>
                  </a:cubicBezTo>
                  <a:cubicBezTo>
                    <a:pt x="55" y="67"/>
                    <a:pt x="52" y="65"/>
                    <a:pt x="49" y="64"/>
                  </a:cubicBezTo>
                  <a:cubicBezTo>
                    <a:pt x="47" y="62"/>
                    <a:pt x="45" y="61"/>
                    <a:pt x="43" y="59"/>
                  </a:cubicBezTo>
                  <a:cubicBezTo>
                    <a:pt x="41" y="57"/>
                    <a:pt x="39" y="56"/>
                    <a:pt x="44" y="57"/>
                  </a:cubicBezTo>
                  <a:cubicBezTo>
                    <a:pt x="46" y="58"/>
                    <a:pt x="48" y="59"/>
                    <a:pt x="50" y="61"/>
                  </a:cubicBezTo>
                  <a:cubicBezTo>
                    <a:pt x="54" y="63"/>
                    <a:pt x="58" y="65"/>
                    <a:pt x="61" y="67"/>
                  </a:cubicBezTo>
                  <a:cubicBezTo>
                    <a:pt x="62" y="67"/>
                    <a:pt x="62" y="68"/>
                    <a:pt x="63" y="67"/>
                  </a:cubicBezTo>
                  <a:cubicBezTo>
                    <a:pt x="63" y="68"/>
                    <a:pt x="63" y="68"/>
                    <a:pt x="64" y="68"/>
                  </a:cubicBezTo>
                  <a:cubicBezTo>
                    <a:pt x="64" y="69"/>
                    <a:pt x="65" y="68"/>
                    <a:pt x="64" y="68"/>
                  </a:cubicBezTo>
                  <a:cubicBezTo>
                    <a:pt x="60" y="65"/>
                    <a:pt x="56" y="63"/>
                    <a:pt x="52" y="60"/>
                  </a:cubicBezTo>
                  <a:cubicBezTo>
                    <a:pt x="51" y="60"/>
                    <a:pt x="50" y="59"/>
                    <a:pt x="49" y="59"/>
                  </a:cubicBezTo>
                  <a:cubicBezTo>
                    <a:pt x="48" y="57"/>
                    <a:pt x="46" y="56"/>
                    <a:pt x="45" y="54"/>
                  </a:cubicBezTo>
                  <a:cubicBezTo>
                    <a:pt x="46" y="55"/>
                    <a:pt x="49" y="56"/>
                    <a:pt x="50" y="57"/>
                  </a:cubicBezTo>
                  <a:cubicBezTo>
                    <a:pt x="57" y="60"/>
                    <a:pt x="65" y="65"/>
                    <a:pt x="73" y="68"/>
                  </a:cubicBezTo>
                  <a:cubicBezTo>
                    <a:pt x="74" y="68"/>
                    <a:pt x="74" y="67"/>
                    <a:pt x="74" y="67"/>
                  </a:cubicBezTo>
                  <a:cubicBezTo>
                    <a:pt x="66" y="62"/>
                    <a:pt x="57" y="58"/>
                    <a:pt x="50" y="52"/>
                  </a:cubicBezTo>
                  <a:cubicBezTo>
                    <a:pt x="52" y="53"/>
                    <a:pt x="55" y="54"/>
                    <a:pt x="57" y="55"/>
                  </a:cubicBezTo>
                  <a:cubicBezTo>
                    <a:pt x="59" y="57"/>
                    <a:pt x="61" y="58"/>
                    <a:pt x="63" y="59"/>
                  </a:cubicBezTo>
                  <a:cubicBezTo>
                    <a:pt x="67" y="62"/>
                    <a:pt x="71" y="64"/>
                    <a:pt x="75" y="65"/>
                  </a:cubicBezTo>
                  <a:cubicBezTo>
                    <a:pt x="75" y="65"/>
                    <a:pt x="76" y="64"/>
                    <a:pt x="75" y="64"/>
                  </a:cubicBezTo>
                  <a:cubicBezTo>
                    <a:pt x="68" y="60"/>
                    <a:pt x="61" y="57"/>
                    <a:pt x="55" y="52"/>
                  </a:cubicBezTo>
                  <a:cubicBezTo>
                    <a:pt x="52" y="50"/>
                    <a:pt x="57" y="52"/>
                    <a:pt x="57" y="52"/>
                  </a:cubicBezTo>
                  <a:cubicBezTo>
                    <a:pt x="59" y="53"/>
                    <a:pt x="61" y="54"/>
                    <a:pt x="62" y="55"/>
                  </a:cubicBezTo>
                  <a:cubicBezTo>
                    <a:pt x="66" y="57"/>
                    <a:pt x="69" y="58"/>
                    <a:pt x="73" y="60"/>
                  </a:cubicBezTo>
                  <a:cubicBezTo>
                    <a:pt x="75" y="61"/>
                    <a:pt x="77" y="62"/>
                    <a:pt x="79" y="63"/>
                  </a:cubicBezTo>
                  <a:cubicBezTo>
                    <a:pt x="80" y="63"/>
                    <a:pt x="80" y="62"/>
                    <a:pt x="79" y="62"/>
                  </a:cubicBezTo>
                  <a:cubicBezTo>
                    <a:pt x="77" y="61"/>
                    <a:pt x="75" y="60"/>
                    <a:pt x="73" y="59"/>
                  </a:cubicBezTo>
                  <a:cubicBezTo>
                    <a:pt x="73" y="59"/>
                    <a:pt x="73" y="59"/>
                    <a:pt x="72" y="59"/>
                  </a:cubicBezTo>
                  <a:cubicBezTo>
                    <a:pt x="70" y="57"/>
                    <a:pt x="68" y="56"/>
                    <a:pt x="65" y="54"/>
                  </a:cubicBezTo>
                  <a:cubicBezTo>
                    <a:pt x="64" y="54"/>
                    <a:pt x="62" y="51"/>
                    <a:pt x="61" y="51"/>
                  </a:cubicBezTo>
                  <a:cubicBezTo>
                    <a:pt x="70" y="53"/>
                    <a:pt x="77" y="59"/>
                    <a:pt x="84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2" y="60"/>
                    <a:pt x="79" y="58"/>
                    <a:pt x="75" y="56"/>
                  </a:cubicBezTo>
                  <a:cubicBezTo>
                    <a:pt x="73" y="55"/>
                    <a:pt x="71" y="53"/>
                    <a:pt x="69" y="52"/>
                  </a:cubicBezTo>
                  <a:cubicBezTo>
                    <a:pt x="67" y="51"/>
                    <a:pt x="65" y="49"/>
                    <a:pt x="69" y="50"/>
                  </a:cubicBezTo>
                  <a:cubicBezTo>
                    <a:pt x="76" y="51"/>
                    <a:pt x="82" y="57"/>
                    <a:pt x="89" y="60"/>
                  </a:cubicBezTo>
                  <a:cubicBezTo>
                    <a:pt x="90" y="60"/>
                    <a:pt x="90" y="59"/>
                    <a:pt x="89" y="59"/>
                  </a:cubicBezTo>
                  <a:cubicBezTo>
                    <a:pt x="86" y="57"/>
                    <a:pt x="83" y="55"/>
                    <a:pt x="80" y="53"/>
                  </a:cubicBezTo>
                  <a:cubicBezTo>
                    <a:pt x="79" y="52"/>
                    <a:pt x="77" y="51"/>
                    <a:pt x="76" y="50"/>
                  </a:cubicBezTo>
                  <a:cubicBezTo>
                    <a:pt x="74" y="49"/>
                    <a:pt x="73" y="49"/>
                    <a:pt x="76" y="50"/>
                  </a:cubicBezTo>
                  <a:cubicBezTo>
                    <a:pt x="82" y="51"/>
                    <a:pt x="88" y="56"/>
                    <a:pt x="93" y="58"/>
                  </a:cubicBezTo>
                  <a:cubicBezTo>
                    <a:pt x="94" y="59"/>
                    <a:pt x="94" y="58"/>
                    <a:pt x="94" y="58"/>
                  </a:cubicBezTo>
                  <a:cubicBezTo>
                    <a:pt x="88" y="54"/>
                    <a:pt x="82" y="51"/>
                    <a:pt x="77" y="46"/>
                  </a:cubicBezTo>
                  <a:cubicBezTo>
                    <a:pt x="78" y="47"/>
                    <a:pt x="81" y="47"/>
                    <a:pt x="82" y="48"/>
                  </a:cubicBezTo>
                  <a:cubicBezTo>
                    <a:pt x="84" y="49"/>
                    <a:pt x="85" y="50"/>
                    <a:pt x="87" y="51"/>
                  </a:cubicBezTo>
                  <a:cubicBezTo>
                    <a:pt x="90" y="52"/>
                    <a:pt x="93" y="54"/>
                    <a:pt x="96" y="55"/>
                  </a:cubicBezTo>
                  <a:cubicBezTo>
                    <a:pt x="97" y="55"/>
                    <a:pt x="97" y="55"/>
                    <a:pt x="97" y="54"/>
                  </a:cubicBezTo>
                  <a:cubicBezTo>
                    <a:pt x="92" y="50"/>
                    <a:pt x="86" y="49"/>
                    <a:pt x="81" y="45"/>
                  </a:cubicBezTo>
                  <a:cubicBezTo>
                    <a:pt x="79" y="43"/>
                    <a:pt x="81" y="44"/>
                    <a:pt x="82" y="45"/>
                  </a:cubicBezTo>
                  <a:cubicBezTo>
                    <a:pt x="84" y="45"/>
                    <a:pt x="87" y="47"/>
                    <a:pt x="89" y="48"/>
                  </a:cubicBezTo>
                  <a:cubicBezTo>
                    <a:pt x="93" y="50"/>
                    <a:pt x="96" y="52"/>
                    <a:pt x="100" y="53"/>
                  </a:cubicBezTo>
                  <a:cubicBezTo>
                    <a:pt x="100" y="53"/>
                    <a:pt x="101" y="53"/>
                    <a:pt x="100" y="53"/>
                  </a:cubicBezTo>
                  <a:cubicBezTo>
                    <a:pt x="99" y="51"/>
                    <a:pt x="97" y="49"/>
                    <a:pt x="95" y="48"/>
                  </a:cubicBezTo>
                  <a:cubicBezTo>
                    <a:pt x="93" y="47"/>
                    <a:pt x="89" y="44"/>
                    <a:pt x="87" y="44"/>
                  </a:cubicBezTo>
                  <a:cubicBezTo>
                    <a:pt x="94" y="44"/>
                    <a:pt x="100" y="49"/>
                    <a:pt x="106" y="51"/>
                  </a:cubicBezTo>
                  <a:cubicBezTo>
                    <a:pt x="107" y="51"/>
                    <a:pt x="107" y="50"/>
                    <a:pt x="106" y="50"/>
                  </a:cubicBezTo>
                  <a:cubicBezTo>
                    <a:pt x="104" y="49"/>
                    <a:pt x="102" y="48"/>
                    <a:pt x="99" y="46"/>
                  </a:cubicBezTo>
                  <a:cubicBezTo>
                    <a:pt x="98" y="46"/>
                    <a:pt x="95" y="44"/>
                    <a:pt x="94" y="43"/>
                  </a:cubicBezTo>
                  <a:cubicBezTo>
                    <a:pt x="100" y="45"/>
                    <a:pt x="105" y="48"/>
                    <a:pt x="111" y="50"/>
                  </a:cubicBezTo>
                  <a:cubicBezTo>
                    <a:pt x="111" y="50"/>
                    <a:pt x="112" y="50"/>
                    <a:pt x="111" y="50"/>
                  </a:cubicBezTo>
                  <a:cubicBezTo>
                    <a:pt x="106" y="46"/>
                    <a:pt x="101" y="44"/>
                    <a:pt x="96" y="40"/>
                  </a:cubicBezTo>
                  <a:cubicBezTo>
                    <a:pt x="98" y="42"/>
                    <a:pt x="101" y="42"/>
                    <a:pt x="103" y="43"/>
                  </a:cubicBezTo>
                  <a:cubicBezTo>
                    <a:pt x="107" y="45"/>
                    <a:pt x="110" y="46"/>
                    <a:pt x="113" y="48"/>
                  </a:cubicBezTo>
                  <a:cubicBezTo>
                    <a:pt x="113" y="48"/>
                    <a:pt x="113" y="47"/>
                    <a:pt x="113" y="47"/>
                  </a:cubicBezTo>
                  <a:cubicBezTo>
                    <a:pt x="109" y="45"/>
                    <a:pt x="105" y="43"/>
                    <a:pt x="100" y="40"/>
                  </a:cubicBezTo>
                  <a:cubicBezTo>
                    <a:pt x="104" y="42"/>
                    <a:pt x="109" y="44"/>
                    <a:pt x="114" y="45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1" y="43"/>
                    <a:pt x="107" y="39"/>
                    <a:pt x="104" y="38"/>
                  </a:cubicBezTo>
                  <a:cubicBezTo>
                    <a:pt x="109" y="39"/>
                    <a:pt x="113" y="42"/>
                    <a:pt x="117" y="43"/>
                  </a:cubicBezTo>
                  <a:cubicBezTo>
                    <a:pt x="118" y="43"/>
                    <a:pt x="118" y="43"/>
                    <a:pt x="118" y="42"/>
                  </a:cubicBezTo>
                  <a:cubicBezTo>
                    <a:pt x="116" y="41"/>
                    <a:pt x="114" y="40"/>
                    <a:pt x="112" y="39"/>
                  </a:cubicBezTo>
                  <a:cubicBezTo>
                    <a:pt x="111" y="39"/>
                    <a:pt x="105" y="36"/>
                    <a:pt x="109" y="38"/>
                  </a:cubicBezTo>
                  <a:cubicBezTo>
                    <a:pt x="113" y="39"/>
                    <a:pt x="117" y="42"/>
                    <a:pt x="121" y="42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0"/>
                    <a:pt x="117" y="39"/>
                    <a:pt x="115" y="38"/>
                  </a:cubicBezTo>
                  <a:cubicBezTo>
                    <a:pt x="117" y="39"/>
                    <a:pt x="120" y="40"/>
                    <a:pt x="122" y="41"/>
                  </a:cubicBezTo>
                  <a:cubicBezTo>
                    <a:pt x="123" y="41"/>
                    <a:pt x="123" y="40"/>
                    <a:pt x="122" y="40"/>
                  </a:cubicBezTo>
                  <a:cubicBezTo>
                    <a:pt x="121" y="39"/>
                    <a:pt x="119" y="38"/>
                    <a:pt x="117" y="36"/>
                  </a:cubicBezTo>
                  <a:cubicBezTo>
                    <a:pt x="119" y="37"/>
                    <a:pt x="122" y="38"/>
                    <a:pt x="124" y="39"/>
                  </a:cubicBezTo>
                  <a:cubicBezTo>
                    <a:pt x="124" y="39"/>
                    <a:pt x="125" y="39"/>
                    <a:pt x="124" y="39"/>
                  </a:cubicBezTo>
                  <a:cubicBezTo>
                    <a:pt x="124" y="38"/>
                    <a:pt x="124" y="38"/>
                    <a:pt x="123" y="38"/>
                  </a:cubicBezTo>
                  <a:cubicBezTo>
                    <a:pt x="124" y="38"/>
                    <a:pt x="124" y="38"/>
                    <a:pt x="124" y="38"/>
                  </a:cubicBezTo>
                  <a:cubicBezTo>
                    <a:pt x="125" y="38"/>
                    <a:pt x="125" y="38"/>
                    <a:pt x="125" y="38"/>
                  </a:cubicBezTo>
                  <a:cubicBezTo>
                    <a:pt x="125" y="37"/>
                    <a:pt x="125" y="37"/>
                    <a:pt x="124" y="36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124" y="34"/>
                    <a:pt x="124" y="34"/>
                    <a:pt x="126" y="35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27" y="36"/>
                    <a:pt x="128" y="37"/>
                    <a:pt x="129" y="38"/>
                  </a:cubicBezTo>
                  <a:cubicBezTo>
                    <a:pt x="113" y="53"/>
                    <a:pt x="94" y="63"/>
                    <a:pt x="74" y="70"/>
                  </a:cubicBezTo>
                  <a:close/>
                  <a:moveTo>
                    <a:pt x="6" y="77"/>
                  </a:moveTo>
                  <a:cubicBezTo>
                    <a:pt x="6" y="76"/>
                    <a:pt x="5" y="75"/>
                    <a:pt x="5" y="74"/>
                  </a:cubicBezTo>
                  <a:cubicBezTo>
                    <a:pt x="7" y="76"/>
                    <a:pt x="9" y="77"/>
                    <a:pt x="11" y="79"/>
                  </a:cubicBezTo>
                  <a:cubicBezTo>
                    <a:pt x="10" y="79"/>
                    <a:pt x="10" y="78"/>
                    <a:pt x="9" y="78"/>
                  </a:cubicBezTo>
                  <a:cubicBezTo>
                    <a:pt x="8" y="78"/>
                    <a:pt x="7" y="77"/>
                    <a:pt x="6" y="77"/>
                  </a:cubicBezTo>
                  <a:close/>
                  <a:moveTo>
                    <a:pt x="12" y="79"/>
                  </a:moveTo>
                  <a:cubicBezTo>
                    <a:pt x="12" y="79"/>
                    <a:pt x="12" y="79"/>
                    <a:pt x="12" y="79"/>
                  </a:cubicBezTo>
                  <a:cubicBezTo>
                    <a:pt x="12" y="79"/>
                    <a:pt x="13" y="79"/>
                    <a:pt x="13" y="79"/>
                  </a:cubicBezTo>
                  <a:cubicBezTo>
                    <a:pt x="13" y="79"/>
                    <a:pt x="12" y="79"/>
                    <a:pt x="12" y="79"/>
                  </a:cubicBezTo>
                  <a:close/>
                  <a:moveTo>
                    <a:pt x="35" y="80"/>
                  </a:moveTo>
                  <a:cubicBezTo>
                    <a:pt x="30" y="81"/>
                    <a:pt x="24" y="81"/>
                    <a:pt x="18" y="80"/>
                  </a:cubicBezTo>
                  <a:cubicBezTo>
                    <a:pt x="17" y="80"/>
                    <a:pt x="16" y="80"/>
                    <a:pt x="15" y="80"/>
                  </a:cubicBezTo>
                  <a:cubicBezTo>
                    <a:pt x="14" y="79"/>
                    <a:pt x="12" y="78"/>
                    <a:pt x="11" y="77"/>
                  </a:cubicBezTo>
                  <a:cubicBezTo>
                    <a:pt x="10" y="76"/>
                    <a:pt x="8" y="73"/>
                    <a:pt x="7" y="72"/>
                  </a:cubicBezTo>
                  <a:cubicBezTo>
                    <a:pt x="11" y="74"/>
                    <a:pt x="15" y="77"/>
                    <a:pt x="18" y="80"/>
                  </a:cubicBezTo>
                  <a:cubicBezTo>
                    <a:pt x="18" y="80"/>
                    <a:pt x="19" y="80"/>
                    <a:pt x="18" y="79"/>
                  </a:cubicBezTo>
                  <a:cubicBezTo>
                    <a:pt x="18" y="79"/>
                    <a:pt x="18" y="79"/>
                    <a:pt x="17" y="78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6" y="77"/>
                    <a:pt x="15" y="76"/>
                    <a:pt x="13" y="75"/>
                  </a:cubicBezTo>
                  <a:cubicBezTo>
                    <a:pt x="12" y="74"/>
                    <a:pt x="5" y="68"/>
                    <a:pt x="10" y="71"/>
                  </a:cubicBezTo>
                  <a:cubicBezTo>
                    <a:pt x="11" y="71"/>
                    <a:pt x="11" y="71"/>
                    <a:pt x="12" y="71"/>
                  </a:cubicBezTo>
                  <a:cubicBezTo>
                    <a:pt x="15" y="75"/>
                    <a:pt x="19" y="78"/>
                    <a:pt x="23" y="80"/>
                  </a:cubicBezTo>
                  <a:cubicBezTo>
                    <a:pt x="24" y="80"/>
                    <a:pt x="24" y="79"/>
                    <a:pt x="24" y="79"/>
                  </a:cubicBezTo>
                  <a:cubicBezTo>
                    <a:pt x="20" y="77"/>
                    <a:pt x="16" y="73"/>
                    <a:pt x="12" y="71"/>
                  </a:cubicBezTo>
                  <a:cubicBezTo>
                    <a:pt x="12" y="70"/>
                    <a:pt x="11" y="70"/>
                    <a:pt x="11" y="69"/>
                  </a:cubicBezTo>
                  <a:cubicBezTo>
                    <a:pt x="10" y="68"/>
                    <a:pt x="14" y="70"/>
                    <a:pt x="14" y="70"/>
                  </a:cubicBezTo>
                  <a:cubicBezTo>
                    <a:pt x="17" y="71"/>
                    <a:pt x="19" y="73"/>
                    <a:pt x="21" y="75"/>
                  </a:cubicBezTo>
                  <a:cubicBezTo>
                    <a:pt x="23" y="76"/>
                    <a:pt x="25" y="78"/>
                    <a:pt x="27" y="79"/>
                  </a:cubicBezTo>
                  <a:cubicBezTo>
                    <a:pt x="28" y="79"/>
                    <a:pt x="28" y="79"/>
                    <a:pt x="28" y="78"/>
                  </a:cubicBezTo>
                  <a:cubicBezTo>
                    <a:pt x="25" y="77"/>
                    <a:pt x="23" y="75"/>
                    <a:pt x="21" y="74"/>
                  </a:cubicBezTo>
                  <a:cubicBezTo>
                    <a:pt x="20" y="73"/>
                    <a:pt x="19" y="72"/>
                    <a:pt x="18" y="71"/>
                  </a:cubicBezTo>
                  <a:cubicBezTo>
                    <a:pt x="15" y="68"/>
                    <a:pt x="22" y="72"/>
                    <a:pt x="22" y="72"/>
                  </a:cubicBezTo>
                  <a:cubicBezTo>
                    <a:pt x="23" y="73"/>
                    <a:pt x="24" y="73"/>
                    <a:pt x="25" y="74"/>
                  </a:cubicBezTo>
                  <a:cubicBezTo>
                    <a:pt x="27" y="76"/>
                    <a:pt x="30" y="78"/>
                    <a:pt x="33" y="80"/>
                  </a:cubicBezTo>
                  <a:cubicBezTo>
                    <a:pt x="33" y="80"/>
                    <a:pt x="34" y="79"/>
                    <a:pt x="33" y="79"/>
                  </a:cubicBezTo>
                  <a:cubicBezTo>
                    <a:pt x="31" y="77"/>
                    <a:pt x="28" y="75"/>
                    <a:pt x="25" y="73"/>
                  </a:cubicBezTo>
                  <a:cubicBezTo>
                    <a:pt x="25" y="73"/>
                    <a:pt x="25" y="73"/>
                    <a:pt x="24" y="73"/>
                  </a:cubicBezTo>
                  <a:cubicBezTo>
                    <a:pt x="24" y="72"/>
                    <a:pt x="20" y="68"/>
                    <a:pt x="21" y="68"/>
                  </a:cubicBezTo>
                  <a:cubicBezTo>
                    <a:pt x="23" y="68"/>
                    <a:pt x="25" y="70"/>
                    <a:pt x="27" y="71"/>
                  </a:cubicBezTo>
                  <a:cubicBezTo>
                    <a:pt x="31" y="74"/>
                    <a:pt x="34" y="77"/>
                    <a:pt x="38" y="79"/>
                  </a:cubicBezTo>
                  <a:cubicBezTo>
                    <a:pt x="37" y="80"/>
                    <a:pt x="36" y="80"/>
                    <a:pt x="35" y="80"/>
                  </a:cubicBezTo>
                  <a:close/>
                  <a:moveTo>
                    <a:pt x="14" y="73"/>
                  </a:moveTo>
                  <a:cubicBezTo>
                    <a:pt x="16" y="74"/>
                    <a:pt x="17" y="75"/>
                    <a:pt x="19" y="76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18" y="76"/>
                    <a:pt x="16" y="75"/>
                    <a:pt x="14" y="73"/>
                  </a:cubicBezTo>
                  <a:cubicBezTo>
                    <a:pt x="14" y="73"/>
                    <a:pt x="14" y="73"/>
                    <a:pt x="14" y="73"/>
                  </a:cubicBezTo>
                  <a:close/>
                  <a:moveTo>
                    <a:pt x="32" y="66"/>
                  </a:moveTo>
                  <a:cubicBezTo>
                    <a:pt x="33" y="66"/>
                    <a:pt x="34" y="67"/>
                    <a:pt x="35" y="67"/>
                  </a:cubicBezTo>
                  <a:cubicBezTo>
                    <a:pt x="37" y="69"/>
                    <a:pt x="39" y="70"/>
                    <a:pt x="41" y="72"/>
                  </a:cubicBezTo>
                  <a:cubicBezTo>
                    <a:pt x="44" y="74"/>
                    <a:pt x="41" y="72"/>
                    <a:pt x="41" y="72"/>
                  </a:cubicBezTo>
                  <a:cubicBezTo>
                    <a:pt x="38" y="70"/>
                    <a:pt x="35" y="68"/>
                    <a:pt x="32" y="66"/>
                  </a:cubicBezTo>
                  <a:cubicBezTo>
                    <a:pt x="32" y="66"/>
                    <a:pt x="32" y="66"/>
                    <a:pt x="32" y="66"/>
                  </a:cubicBezTo>
                  <a:close/>
                  <a:moveTo>
                    <a:pt x="64" y="59"/>
                  </a:moveTo>
                  <a:cubicBezTo>
                    <a:pt x="67" y="61"/>
                    <a:pt x="71" y="63"/>
                    <a:pt x="74" y="64"/>
                  </a:cubicBezTo>
                  <a:cubicBezTo>
                    <a:pt x="70" y="63"/>
                    <a:pt x="67" y="61"/>
                    <a:pt x="64" y="59"/>
                  </a:cubicBezTo>
                  <a:close/>
                  <a:moveTo>
                    <a:pt x="110" y="35"/>
                  </a:moveTo>
                  <a:cubicBezTo>
                    <a:pt x="113" y="38"/>
                    <a:pt x="116" y="39"/>
                    <a:pt x="119" y="41"/>
                  </a:cubicBezTo>
                  <a:cubicBezTo>
                    <a:pt x="121" y="42"/>
                    <a:pt x="114" y="39"/>
                    <a:pt x="114" y="39"/>
                  </a:cubicBezTo>
                  <a:cubicBezTo>
                    <a:pt x="112" y="38"/>
                    <a:pt x="109" y="37"/>
                    <a:pt x="107" y="36"/>
                  </a:cubicBezTo>
                  <a:cubicBezTo>
                    <a:pt x="108" y="36"/>
                    <a:pt x="109" y="35"/>
                    <a:pt x="110" y="35"/>
                  </a:cubicBezTo>
                  <a:close/>
                  <a:moveTo>
                    <a:pt x="125" y="32"/>
                  </a:moveTo>
                  <a:cubicBezTo>
                    <a:pt x="125" y="32"/>
                    <a:pt x="125" y="33"/>
                    <a:pt x="125" y="34"/>
                  </a:cubicBezTo>
                  <a:cubicBezTo>
                    <a:pt x="125" y="34"/>
                    <a:pt x="125" y="33"/>
                    <a:pt x="124" y="33"/>
                  </a:cubicBezTo>
                  <a:cubicBezTo>
                    <a:pt x="124" y="33"/>
                    <a:pt x="123" y="33"/>
                    <a:pt x="123" y="34"/>
                  </a:cubicBezTo>
                  <a:cubicBezTo>
                    <a:pt x="124" y="36"/>
                    <a:pt x="122" y="34"/>
                    <a:pt x="122" y="33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2" y="34"/>
                    <a:pt x="123" y="36"/>
                    <a:pt x="124" y="37"/>
                  </a:cubicBezTo>
                  <a:cubicBezTo>
                    <a:pt x="123" y="36"/>
                    <a:pt x="122" y="36"/>
                    <a:pt x="121" y="35"/>
                  </a:cubicBezTo>
                  <a:cubicBezTo>
                    <a:pt x="120" y="35"/>
                    <a:pt x="120" y="35"/>
                    <a:pt x="120" y="35"/>
                  </a:cubicBezTo>
                  <a:cubicBezTo>
                    <a:pt x="120" y="35"/>
                    <a:pt x="119" y="34"/>
                    <a:pt x="119" y="34"/>
                  </a:cubicBezTo>
                  <a:cubicBezTo>
                    <a:pt x="118" y="34"/>
                    <a:pt x="118" y="34"/>
                    <a:pt x="118" y="35"/>
                  </a:cubicBezTo>
                  <a:cubicBezTo>
                    <a:pt x="119" y="35"/>
                    <a:pt x="125" y="39"/>
                    <a:pt x="122" y="37"/>
                  </a:cubicBezTo>
                  <a:cubicBezTo>
                    <a:pt x="120" y="36"/>
                    <a:pt x="118" y="36"/>
                    <a:pt x="116" y="35"/>
                  </a:cubicBezTo>
                  <a:cubicBezTo>
                    <a:pt x="116" y="35"/>
                    <a:pt x="116" y="36"/>
                    <a:pt x="116" y="36"/>
                  </a:cubicBezTo>
                  <a:cubicBezTo>
                    <a:pt x="117" y="37"/>
                    <a:pt x="118" y="37"/>
                    <a:pt x="119" y="38"/>
                  </a:cubicBezTo>
                  <a:cubicBezTo>
                    <a:pt x="120" y="39"/>
                    <a:pt x="123" y="41"/>
                    <a:pt x="119" y="39"/>
                  </a:cubicBezTo>
                  <a:cubicBezTo>
                    <a:pt x="117" y="38"/>
                    <a:pt x="114" y="36"/>
                    <a:pt x="111" y="35"/>
                  </a:cubicBezTo>
                  <a:cubicBezTo>
                    <a:pt x="116" y="34"/>
                    <a:pt x="120" y="33"/>
                    <a:pt x="125" y="32"/>
                  </a:cubicBezTo>
                  <a:close/>
                  <a:moveTo>
                    <a:pt x="165" y="9"/>
                  </a:moveTo>
                  <a:cubicBezTo>
                    <a:pt x="161" y="13"/>
                    <a:pt x="159" y="18"/>
                    <a:pt x="155" y="22"/>
                  </a:cubicBezTo>
                  <a:cubicBezTo>
                    <a:pt x="151" y="25"/>
                    <a:pt x="148" y="27"/>
                    <a:pt x="144" y="28"/>
                  </a:cubicBezTo>
                  <a:cubicBezTo>
                    <a:pt x="140" y="28"/>
                    <a:pt x="137" y="28"/>
                    <a:pt x="133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4" y="29"/>
                    <a:pt x="134" y="29"/>
                    <a:pt x="134" y="28"/>
                  </a:cubicBezTo>
                  <a:cubicBezTo>
                    <a:pt x="134" y="21"/>
                    <a:pt x="144" y="20"/>
                    <a:pt x="148" y="18"/>
                  </a:cubicBezTo>
                  <a:cubicBezTo>
                    <a:pt x="155" y="16"/>
                    <a:pt x="159" y="11"/>
                    <a:pt x="165" y="8"/>
                  </a:cubicBezTo>
                  <a:cubicBezTo>
                    <a:pt x="165" y="9"/>
                    <a:pt x="165" y="9"/>
                    <a:pt x="165" y="9"/>
                  </a:cubicBezTo>
                  <a:close/>
                  <a:moveTo>
                    <a:pt x="147" y="30"/>
                  </a:moveTo>
                  <a:cubicBezTo>
                    <a:pt x="150" y="29"/>
                    <a:pt x="153" y="26"/>
                    <a:pt x="156" y="24"/>
                  </a:cubicBezTo>
                  <a:cubicBezTo>
                    <a:pt x="159" y="22"/>
                    <a:pt x="161" y="20"/>
                    <a:pt x="162" y="17"/>
                  </a:cubicBezTo>
                  <a:cubicBezTo>
                    <a:pt x="162" y="19"/>
                    <a:pt x="162" y="20"/>
                    <a:pt x="161" y="22"/>
                  </a:cubicBezTo>
                  <a:cubicBezTo>
                    <a:pt x="158" y="27"/>
                    <a:pt x="152" y="30"/>
                    <a:pt x="146" y="30"/>
                  </a:cubicBezTo>
                  <a:cubicBezTo>
                    <a:pt x="146" y="30"/>
                    <a:pt x="146" y="30"/>
                    <a:pt x="147" y="30"/>
                  </a:cubicBezTo>
                  <a:close/>
                  <a:moveTo>
                    <a:pt x="160" y="8"/>
                  </a:moveTo>
                  <a:cubicBezTo>
                    <a:pt x="155" y="11"/>
                    <a:pt x="149" y="15"/>
                    <a:pt x="143" y="17"/>
                  </a:cubicBezTo>
                  <a:cubicBezTo>
                    <a:pt x="140" y="18"/>
                    <a:pt x="136" y="19"/>
                    <a:pt x="134" y="22"/>
                  </a:cubicBezTo>
                  <a:cubicBezTo>
                    <a:pt x="136" y="16"/>
                    <a:pt x="140" y="12"/>
                    <a:pt x="145" y="10"/>
                  </a:cubicBezTo>
                  <a:cubicBezTo>
                    <a:pt x="150" y="8"/>
                    <a:pt x="155" y="8"/>
                    <a:pt x="160" y="8"/>
                  </a:cubicBezTo>
                  <a:close/>
                  <a:moveTo>
                    <a:pt x="130" y="30"/>
                  </a:moveTo>
                  <a:cubicBezTo>
                    <a:pt x="130" y="30"/>
                    <a:pt x="130" y="30"/>
                    <a:pt x="130" y="30"/>
                  </a:cubicBezTo>
                  <a:cubicBezTo>
                    <a:pt x="131" y="31"/>
                    <a:pt x="132" y="33"/>
                    <a:pt x="133" y="34"/>
                  </a:cubicBezTo>
                  <a:cubicBezTo>
                    <a:pt x="132" y="34"/>
                    <a:pt x="132" y="35"/>
                    <a:pt x="131" y="36"/>
                  </a:cubicBezTo>
                  <a:cubicBezTo>
                    <a:pt x="131" y="36"/>
                    <a:pt x="131" y="36"/>
                    <a:pt x="131" y="36"/>
                  </a:cubicBezTo>
                  <a:cubicBezTo>
                    <a:pt x="129" y="35"/>
                    <a:pt x="128" y="33"/>
                    <a:pt x="128" y="31"/>
                  </a:cubicBezTo>
                  <a:cubicBezTo>
                    <a:pt x="128" y="31"/>
                    <a:pt x="129" y="31"/>
                    <a:pt x="130" y="30"/>
                  </a:cubicBezTo>
                  <a:close/>
                  <a:moveTo>
                    <a:pt x="145" y="33"/>
                  </a:moveTo>
                  <a:cubicBezTo>
                    <a:pt x="150" y="33"/>
                    <a:pt x="154" y="31"/>
                    <a:pt x="159" y="28"/>
                  </a:cubicBezTo>
                  <a:cubicBezTo>
                    <a:pt x="161" y="26"/>
                    <a:pt x="163" y="24"/>
                    <a:pt x="165" y="21"/>
                  </a:cubicBezTo>
                  <a:cubicBezTo>
                    <a:pt x="165" y="18"/>
                    <a:pt x="166" y="16"/>
                    <a:pt x="166" y="14"/>
                  </a:cubicBezTo>
                  <a:cubicBezTo>
                    <a:pt x="166" y="16"/>
                    <a:pt x="166" y="19"/>
                    <a:pt x="165" y="22"/>
                  </a:cubicBezTo>
                  <a:cubicBezTo>
                    <a:pt x="163" y="32"/>
                    <a:pt x="154" y="34"/>
                    <a:pt x="145" y="33"/>
                  </a:cubicBezTo>
                  <a:close/>
                  <a:moveTo>
                    <a:pt x="153" y="6"/>
                  </a:moveTo>
                  <a:cubicBezTo>
                    <a:pt x="149" y="6"/>
                    <a:pt x="145" y="7"/>
                    <a:pt x="142" y="8"/>
                  </a:cubicBezTo>
                  <a:cubicBezTo>
                    <a:pt x="143" y="8"/>
                    <a:pt x="144" y="7"/>
                    <a:pt x="145" y="7"/>
                  </a:cubicBezTo>
                  <a:cubicBezTo>
                    <a:pt x="148" y="6"/>
                    <a:pt x="150" y="6"/>
                    <a:pt x="153" y="6"/>
                  </a:cubicBezTo>
                  <a:close/>
                  <a:moveTo>
                    <a:pt x="22" y="59"/>
                  </a:moveTo>
                  <a:cubicBezTo>
                    <a:pt x="31" y="55"/>
                    <a:pt x="40" y="53"/>
                    <a:pt x="49" y="50"/>
                  </a:cubicBezTo>
                  <a:cubicBezTo>
                    <a:pt x="68" y="44"/>
                    <a:pt x="87" y="40"/>
                    <a:pt x="106" y="3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9" y="38"/>
                    <a:pt x="113" y="42"/>
                    <a:pt x="116" y="42"/>
                  </a:cubicBezTo>
                  <a:cubicBezTo>
                    <a:pt x="111" y="41"/>
                    <a:pt x="108" y="38"/>
                    <a:pt x="103" y="37"/>
                  </a:cubicBezTo>
                  <a:cubicBezTo>
                    <a:pt x="102" y="37"/>
                    <a:pt x="102" y="38"/>
                    <a:pt x="103" y="38"/>
                  </a:cubicBezTo>
                  <a:cubicBezTo>
                    <a:pt x="104" y="39"/>
                    <a:pt x="106" y="40"/>
                    <a:pt x="108" y="41"/>
                  </a:cubicBezTo>
                  <a:cubicBezTo>
                    <a:pt x="110" y="43"/>
                    <a:pt x="116" y="46"/>
                    <a:pt x="109" y="43"/>
                  </a:cubicBezTo>
                  <a:cubicBezTo>
                    <a:pt x="106" y="42"/>
                    <a:pt x="103" y="40"/>
                    <a:pt x="99" y="39"/>
                  </a:cubicBezTo>
                  <a:cubicBezTo>
                    <a:pt x="99" y="39"/>
                    <a:pt x="98" y="39"/>
                    <a:pt x="99" y="40"/>
                  </a:cubicBezTo>
                  <a:cubicBezTo>
                    <a:pt x="100" y="41"/>
                    <a:pt x="102" y="42"/>
                    <a:pt x="104" y="43"/>
                  </a:cubicBezTo>
                  <a:cubicBezTo>
                    <a:pt x="101" y="42"/>
                    <a:pt x="98" y="40"/>
                    <a:pt x="94" y="39"/>
                  </a:cubicBezTo>
                  <a:cubicBezTo>
                    <a:pt x="94" y="39"/>
                    <a:pt x="94" y="40"/>
                    <a:pt x="94" y="40"/>
                  </a:cubicBezTo>
                  <a:cubicBezTo>
                    <a:pt x="99" y="44"/>
                    <a:pt x="104" y="46"/>
                    <a:pt x="110" y="49"/>
                  </a:cubicBezTo>
                  <a:cubicBezTo>
                    <a:pt x="105" y="46"/>
                    <a:pt x="98" y="44"/>
                    <a:pt x="92" y="42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4" y="44"/>
                    <a:pt x="97" y="46"/>
                    <a:pt x="99" y="47"/>
                  </a:cubicBezTo>
                  <a:cubicBezTo>
                    <a:pt x="100" y="47"/>
                    <a:pt x="100" y="48"/>
                    <a:pt x="100" y="48"/>
                  </a:cubicBezTo>
                  <a:cubicBezTo>
                    <a:pt x="96" y="46"/>
                    <a:pt x="91" y="43"/>
                    <a:pt x="86" y="43"/>
                  </a:cubicBezTo>
                  <a:cubicBezTo>
                    <a:pt x="86" y="43"/>
                    <a:pt x="85" y="43"/>
                    <a:pt x="86" y="43"/>
                  </a:cubicBezTo>
                  <a:cubicBezTo>
                    <a:pt x="88" y="45"/>
                    <a:pt x="90" y="46"/>
                    <a:pt x="92" y="47"/>
                  </a:cubicBezTo>
                  <a:cubicBezTo>
                    <a:pt x="93" y="48"/>
                    <a:pt x="94" y="49"/>
                    <a:pt x="96" y="50"/>
                  </a:cubicBezTo>
                  <a:cubicBezTo>
                    <a:pt x="96" y="50"/>
                    <a:pt x="102" y="53"/>
                    <a:pt x="98" y="51"/>
                  </a:cubicBezTo>
                  <a:cubicBezTo>
                    <a:pt x="91" y="49"/>
                    <a:pt x="86" y="45"/>
                    <a:pt x="79" y="43"/>
                  </a:cubicBezTo>
                  <a:cubicBezTo>
                    <a:pt x="78" y="43"/>
                    <a:pt x="78" y="43"/>
                    <a:pt x="78" y="44"/>
                  </a:cubicBezTo>
                  <a:cubicBezTo>
                    <a:pt x="83" y="48"/>
                    <a:pt x="88" y="50"/>
                    <a:pt x="93" y="53"/>
                  </a:cubicBezTo>
                  <a:cubicBezTo>
                    <a:pt x="98" y="56"/>
                    <a:pt x="93" y="53"/>
                    <a:pt x="92" y="53"/>
                  </a:cubicBezTo>
                  <a:cubicBezTo>
                    <a:pt x="90" y="52"/>
                    <a:pt x="88" y="51"/>
                    <a:pt x="86" y="50"/>
                  </a:cubicBezTo>
                  <a:cubicBezTo>
                    <a:pt x="83" y="48"/>
                    <a:pt x="80" y="46"/>
                    <a:pt x="76" y="45"/>
                  </a:cubicBezTo>
                  <a:cubicBezTo>
                    <a:pt x="76" y="45"/>
                    <a:pt x="75" y="46"/>
                    <a:pt x="76" y="46"/>
                  </a:cubicBezTo>
                  <a:cubicBezTo>
                    <a:pt x="78" y="48"/>
                    <a:pt x="81" y="51"/>
                    <a:pt x="84" y="53"/>
                  </a:cubicBezTo>
                  <a:cubicBezTo>
                    <a:pt x="81" y="51"/>
                    <a:pt x="77" y="49"/>
                    <a:pt x="73" y="48"/>
                  </a:cubicBezTo>
                  <a:cubicBezTo>
                    <a:pt x="72" y="48"/>
                    <a:pt x="72" y="49"/>
                    <a:pt x="73" y="49"/>
                  </a:cubicBezTo>
                  <a:cubicBezTo>
                    <a:pt x="76" y="51"/>
                    <a:pt x="80" y="53"/>
                    <a:pt x="83" y="56"/>
                  </a:cubicBezTo>
                  <a:cubicBezTo>
                    <a:pt x="84" y="56"/>
                    <a:pt x="85" y="57"/>
                    <a:pt x="86" y="58"/>
                  </a:cubicBezTo>
                  <a:cubicBezTo>
                    <a:pt x="86" y="58"/>
                    <a:pt x="86" y="58"/>
                    <a:pt x="87" y="58"/>
                  </a:cubicBezTo>
                  <a:cubicBezTo>
                    <a:pt x="85" y="57"/>
                    <a:pt x="84" y="57"/>
                    <a:pt x="82" y="56"/>
                  </a:cubicBezTo>
                  <a:cubicBezTo>
                    <a:pt x="77" y="53"/>
                    <a:pt x="72" y="49"/>
                    <a:pt x="65" y="49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67" y="51"/>
                    <a:pt x="69" y="53"/>
                    <a:pt x="72" y="55"/>
                  </a:cubicBezTo>
                  <a:cubicBezTo>
                    <a:pt x="68" y="53"/>
                    <a:pt x="64" y="51"/>
                    <a:pt x="60" y="50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62" y="53"/>
                    <a:pt x="65" y="55"/>
                    <a:pt x="67" y="57"/>
                  </a:cubicBezTo>
                  <a:cubicBezTo>
                    <a:pt x="66" y="56"/>
                    <a:pt x="65" y="55"/>
                    <a:pt x="64" y="55"/>
                  </a:cubicBezTo>
                  <a:cubicBezTo>
                    <a:pt x="60" y="53"/>
                    <a:pt x="57" y="50"/>
                    <a:pt x="52" y="50"/>
                  </a:cubicBezTo>
                  <a:cubicBezTo>
                    <a:pt x="52" y="50"/>
                    <a:pt x="52" y="51"/>
                    <a:pt x="52" y="51"/>
                  </a:cubicBezTo>
                  <a:cubicBezTo>
                    <a:pt x="54" y="52"/>
                    <a:pt x="55" y="53"/>
                    <a:pt x="56" y="54"/>
                  </a:cubicBezTo>
                  <a:cubicBezTo>
                    <a:pt x="54" y="53"/>
                    <a:pt x="52" y="52"/>
                    <a:pt x="49" y="51"/>
                  </a:cubicBezTo>
                  <a:cubicBezTo>
                    <a:pt x="49" y="51"/>
                    <a:pt x="49" y="51"/>
                    <a:pt x="49" y="52"/>
                  </a:cubicBezTo>
                  <a:cubicBezTo>
                    <a:pt x="55" y="58"/>
                    <a:pt x="64" y="62"/>
                    <a:pt x="72" y="67"/>
                  </a:cubicBezTo>
                  <a:cubicBezTo>
                    <a:pt x="70" y="66"/>
                    <a:pt x="68" y="65"/>
                    <a:pt x="66" y="64"/>
                  </a:cubicBezTo>
                  <a:cubicBezTo>
                    <a:pt x="63" y="63"/>
                    <a:pt x="61" y="62"/>
                    <a:pt x="59" y="61"/>
                  </a:cubicBezTo>
                  <a:cubicBezTo>
                    <a:pt x="54" y="58"/>
                    <a:pt x="49" y="55"/>
                    <a:pt x="44" y="53"/>
                  </a:cubicBezTo>
                  <a:cubicBezTo>
                    <a:pt x="44" y="53"/>
                    <a:pt x="43" y="53"/>
                    <a:pt x="44" y="54"/>
                  </a:cubicBezTo>
                  <a:cubicBezTo>
                    <a:pt x="45" y="55"/>
                    <a:pt x="46" y="57"/>
                    <a:pt x="48" y="58"/>
                  </a:cubicBezTo>
                  <a:cubicBezTo>
                    <a:pt x="45" y="57"/>
                    <a:pt x="42" y="56"/>
                    <a:pt x="40" y="55"/>
                  </a:cubicBezTo>
                  <a:cubicBezTo>
                    <a:pt x="39" y="55"/>
                    <a:pt x="39" y="56"/>
                    <a:pt x="39" y="56"/>
                  </a:cubicBezTo>
                  <a:cubicBezTo>
                    <a:pt x="41" y="58"/>
                    <a:pt x="42" y="59"/>
                    <a:pt x="44" y="61"/>
                  </a:cubicBezTo>
                  <a:cubicBezTo>
                    <a:pt x="41" y="60"/>
                    <a:pt x="39" y="59"/>
                    <a:pt x="36" y="58"/>
                  </a:cubicBezTo>
                  <a:cubicBezTo>
                    <a:pt x="36" y="58"/>
                    <a:pt x="36" y="59"/>
                    <a:pt x="36" y="59"/>
                  </a:cubicBezTo>
                  <a:cubicBezTo>
                    <a:pt x="37" y="60"/>
                    <a:pt x="37" y="60"/>
                    <a:pt x="38" y="61"/>
                  </a:cubicBezTo>
                  <a:cubicBezTo>
                    <a:pt x="36" y="60"/>
                    <a:pt x="34" y="60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3" y="62"/>
                    <a:pt x="34" y="63"/>
                    <a:pt x="35" y="64"/>
                  </a:cubicBezTo>
                  <a:cubicBezTo>
                    <a:pt x="32" y="62"/>
                    <a:pt x="29" y="61"/>
                    <a:pt x="26" y="60"/>
                  </a:cubicBezTo>
                  <a:cubicBezTo>
                    <a:pt x="26" y="59"/>
                    <a:pt x="25" y="60"/>
                    <a:pt x="26" y="60"/>
                  </a:cubicBezTo>
                  <a:cubicBezTo>
                    <a:pt x="26" y="61"/>
                    <a:pt x="27" y="62"/>
                    <a:pt x="28" y="63"/>
                  </a:cubicBezTo>
                  <a:cubicBezTo>
                    <a:pt x="26" y="62"/>
                    <a:pt x="24" y="61"/>
                    <a:pt x="22" y="60"/>
                  </a:cubicBezTo>
                  <a:cubicBezTo>
                    <a:pt x="22" y="60"/>
                    <a:pt x="22" y="61"/>
                    <a:pt x="22" y="61"/>
                  </a:cubicBezTo>
                  <a:cubicBezTo>
                    <a:pt x="24" y="63"/>
                    <a:pt x="26" y="65"/>
                    <a:pt x="28" y="67"/>
                  </a:cubicBezTo>
                  <a:cubicBezTo>
                    <a:pt x="26" y="66"/>
                    <a:pt x="24" y="65"/>
                    <a:pt x="22" y="64"/>
                  </a:cubicBezTo>
                  <a:cubicBezTo>
                    <a:pt x="21" y="64"/>
                    <a:pt x="21" y="64"/>
                    <a:pt x="21" y="65"/>
                  </a:cubicBezTo>
                  <a:cubicBezTo>
                    <a:pt x="23" y="66"/>
                    <a:pt x="24" y="68"/>
                    <a:pt x="26" y="69"/>
                  </a:cubicBezTo>
                  <a:cubicBezTo>
                    <a:pt x="24" y="68"/>
                    <a:pt x="21" y="67"/>
                    <a:pt x="19" y="67"/>
                  </a:cubicBezTo>
                  <a:cubicBezTo>
                    <a:pt x="19" y="67"/>
                    <a:pt x="19" y="68"/>
                    <a:pt x="19" y="68"/>
                  </a:cubicBezTo>
                  <a:cubicBezTo>
                    <a:pt x="20" y="69"/>
                    <a:pt x="21" y="70"/>
                    <a:pt x="22" y="71"/>
                  </a:cubicBezTo>
                  <a:cubicBezTo>
                    <a:pt x="20" y="70"/>
                    <a:pt x="18" y="69"/>
                    <a:pt x="16" y="68"/>
                  </a:cubicBezTo>
                  <a:cubicBezTo>
                    <a:pt x="15" y="68"/>
                    <a:pt x="15" y="69"/>
                    <a:pt x="15" y="69"/>
                  </a:cubicBezTo>
                  <a:cubicBezTo>
                    <a:pt x="16" y="70"/>
                    <a:pt x="17" y="70"/>
                    <a:pt x="17" y="71"/>
                  </a:cubicBezTo>
                  <a:cubicBezTo>
                    <a:pt x="15" y="70"/>
                    <a:pt x="13" y="68"/>
                    <a:pt x="10" y="68"/>
                  </a:cubicBezTo>
                  <a:cubicBezTo>
                    <a:pt x="10" y="68"/>
                    <a:pt x="9" y="68"/>
                    <a:pt x="9" y="68"/>
                  </a:cubicBezTo>
                  <a:cubicBezTo>
                    <a:pt x="10" y="69"/>
                    <a:pt x="10" y="69"/>
                    <a:pt x="11" y="70"/>
                  </a:cubicBezTo>
                  <a:cubicBezTo>
                    <a:pt x="10" y="69"/>
                    <a:pt x="8" y="69"/>
                    <a:pt x="7" y="69"/>
                  </a:cubicBezTo>
                  <a:cubicBezTo>
                    <a:pt x="7" y="69"/>
                    <a:pt x="6" y="69"/>
                    <a:pt x="7" y="69"/>
                  </a:cubicBezTo>
                  <a:cubicBezTo>
                    <a:pt x="8" y="71"/>
                    <a:pt x="9" y="72"/>
                    <a:pt x="10" y="73"/>
                  </a:cubicBezTo>
                  <a:cubicBezTo>
                    <a:pt x="9" y="73"/>
                    <a:pt x="8" y="72"/>
                    <a:pt x="6" y="71"/>
                  </a:cubicBezTo>
                  <a:cubicBezTo>
                    <a:pt x="6" y="71"/>
                    <a:pt x="6" y="72"/>
                    <a:pt x="6" y="72"/>
                  </a:cubicBezTo>
                  <a:cubicBezTo>
                    <a:pt x="7" y="74"/>
                    <a:pt x="9" y="76"/>
                    <a:pt x="11" y="77"/>
                  </a:cubicBezTo>
                  <a:cubicBezTo>
                    <a:pt x="9" y="76"/>
                    <a:pt x="7" y="75"/>
                    <a:pt x="5" y="73"/>
                  </a:cubicBezTo>
                  <a:cubicBezTo>
                    <a:pt x="5" y="73"/>
                    <a:pt x="5" y="73"/>
                    <a:pt x="4" y="73"/>
                  </a:cubicBezTo>
                  <a:cubicBezTo>
                    <a:pt x="2" y="66"/>
                    <a:pt x="17" y="60"/>
                    <a:pt x="22" y="59"/>
                  </a:cubicBezTo>
                  <a:close/>
                </a:path>
              </a:pathLst>
            </a:custGeom>
            <a:blipFill dpi="0" rotWithShape="1">
              <a:blip r:embed="rId8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32" name="Freeform 126"/>
            <p:cNvSpPr>
              <a:spLocks noEditPoints="1"/>
            </p:cNvSpPr>
            <p:nvPr/>
          </p:nvSpPr>
          <p:spPr bwMode="auto">
            <a:xfrm>
              <a:off x="6218324" y="-345226"/>
              <a:ext cx="354013" cy="328613"/>
            </a:xfrm>
            <a:custGeom>
              <a:avLst/>
              <a:gdLst>
                <a:gd name="T0" fmla="*/ 102 w 122"/>
                <a:gd name="T1" fmla="*/ 63 h 113"/>
                <a:gd name="T2" fmla="*/ 35 w 122"/>
                <a:gd name="T3" fmla="*/ 2 h 113"/>
                <a:gd name="T4" fmla="*/ 5 w 122"/>
                <a:gd name="T5" fmla="*/ 102 h 113"/>
                <a:gd name="T6" fmla="*/ 22 w 122"/>
                <a:gd name="T7" fmla="*/ 65 h 113"/>
                <a:gd name="T8" fmla="*/ 39 w 122"/>
                <a:gd name="T9" fmla="*/ 61 h 113"/>
                <a:gd name="T10" fmla="*/ 97 w 122"/>
                <a:gd name="T11" fmla="*/ 65 h 113"/>
                <a:gd name="T12" fmla="*/ 93 w 122"/>
                <a:gd name="T13" fmla="*/ 67 h 113"/>
                <a:gd name="T14" fmla="*/ 56 w 122"/>
                <a:gd name="T15" fmla="*/ 96 h 113"/>
                <a:gd name="T16" fmla="*/ 76 w 122"/>
                <a:gd name="T17" fmla="*/ 65 h 113"/>
                <a:gd name="T18" fmla="*/ 37 w 122"/>
                <a:gd name="T19" fmla="*/ 105 h 113"/>
                <a:gd name="T20" fmla="*/ 58 w 122"/>
                <a:gd name="T21" fmla="*/ 79 h 113"/>
                <a:gd name="T22" fmla="*/ 27 w 122"/>
                <a:gd name="T23" fmla="*/ 94 h 113"/>
                <a:gd name="T24" fmla="*/ 52 w 122"/>
                <a:gd name="T25" fmla="*/ 72 h 113"/>
                <a:gd name="T26" fmla="*/ 38 w 122"/>
                <a:gd name="T27" fmla="*/ 91 h 113"/>
                <a:gd name="T28" fmla="*/ 11 w 122"/>
                <a:gd name="T29" fmla="*/ 101 h 113"/>
                <a:gd name="T30" fmla="*/ 44 w 122"/>
                <a:gd name="T31" fmla="*/ 69 h 113"/>
                <a:gd name="T32" fmla="*/ 46 w 122"/>
                <a:gd name="T33" fmla="*/ 67 h 113"/>
                <a:gd name="T34" fmla="*/ 6 w 122"/>
                <a:gd name="T35" fmla="*/ 93 h 113"/>
                <a:gd name="T36" fmla="*/ 35 w 122"/>
                <a:gd name="T37" fmla="*/ 65 h 113"/>
                <a:gd name="T38" fmla="*/ 8 w 122"/>
                <a:gd name="T39" fmla="*/ 86 h 113"/>
                <a:gd name="T40" fmla="*/ 6 w 122"/>
                <a:gd name="T41" fmla="*/ 99 h 113"/>
                <a:gd name="T42" fmla="*/ 39 w 122"/>
                <a:gd name="T43" fmla="*/ 74 h 113"/>
                <a:gd name="T44" fmla="*/ 50 w 122"/>
                <a:gd name="T45" fmla="*/ 73 h 113"/>
                <a:gd name="T46" fmla="*/ 10 w 122"/>
                <a:gd name="T47" fmla="*/ 103 h 113"/>
                <a:gd name="T48" fmla="*/ 39 w 122"/>
                <a:gd name="T49" fmla="*/ 89 h 113"/>
                <a:gd name="T50" fmla="*/ 58 w 122"/>
                <a:gd name="T51" fmla="*/ 77 h 113"/>
                <a:gd name="T52" fmla="*/ 50 w 122"/>
                <a:gd name="T53" fmla="*/ 88 h 113"/>
                <a:gd name="T54" fmla="*/ 35 w 122"/>
                <a:gd name="T55" fmla="*/ 107 h 113"/>
                <a:gd name="T56" fmla="*/ 45 w 122"/>
                <a:gd name="T57" fmla="*/ 92 h 113"/>
                <a:gd name="T58" fmla="*/ 76 w 122"/>
                <a:gd name="T59" fmla="*/ 70 h 113"/>
                <a:gd name="T60" fmla="*/ 45 w 122"/>
                <a:gd name="T61" fmla="*/ 106 h 113"/>
                <a:gd name="T62" fmla="*/ 88 w 122"/>
                <a:gd name="T63" fmla="*/ 67 h 113"/>
                <a:gd name="T64" fmla="*/ 57 w 122"/>
                <a:gd name="T65" fmla="*/ 103 h 113"/>
                <a:gd name="T66" fmla="*/ 59 w 122"/>
                <a:gd name="T67" fmla="*/ 107 h 113"/>
                <a:gd name="T68" fmla="*/ 99 w 122"/>
                <a:gd name="T69" fmla="*/ 72 h 113"/>
                <a:gd name="T70" fmla="*/ 60 w 122"/>
                <a:gd name="T71" fmla="*/ 107 h 113"/>
                <a:gd name="T72" fmla="*/ 75 w 122"/>
                <a:gd name="T73" fmla="*/ 107 h 113"/>
                <a:gd name="T74" fmla="*/ 83 w 122"/>
                <a:gd name="T75" fmla="*/ 105 h 113"/>
                <a:gd name="T76" fmla="*/ 99 w 122"/>
                <a:gd name="T77" fmla="*/ 78 h 113"/>
                <a:gd name="T78" fmla="*/ 105 w 122"/>
                <a:gd name="T79" fmla="*/ 85 h 113"/>
                <a:gd name="T80" fmla="*/ 109 w 122"/>
                <a:gd name="T81" fmla="*/ 87 h 113"/>
                <a:gd name="T82" fmla="*/ 92 w 122"/>
                <a:gd name="T83" fmla="*/ 109 h 113"/>
                <a:gd name="T84" fmla="*/ 99 w 122"/>
                <a:gd name="T85" fmla="*/ 108 h 113"/>
                <a:gd name="T86" fmla="*/ 111 w 122"/>
                <a:gd name="T87" fmla="*/ 98 h 113"/>
                <a:gd name="T88" fmla="*/ 109 w 122"/>
                <a:gd name="T89" fmla="*/ 93 h 113"/>
                <a:gd name="T90" fmla="*/ 115 w 122"/>
                <a:gd name="T91" fmla="*/ 95 h 113"/>
                <a:gd name="T92" fmla="*/ 109 w 122"/>
                <a:gd name="T93" fmla="*/ 106 h 113"/>
                <a:gd name="T94" fmla="*/ 116 w 122"/>
                <a:gd name="T95" fmla="*/ 99 h 113"/>
                <a:gd name="T96" fmla="*/ 114 w 122"/>
                <a:gd name="T97" fmla="*/ 98 h 113"/>
                <a:gd name="T98" fmla="*/ 106 w 122"/>
                <a:gd name="T99" fmla="*/ 100 h 113"/>
                <a:gd name="T100" fmla="*/ 101 w 122"/>
                <a:gd name="T101" fmla="*/ 99 h 113"/>
                <a:gd name="T102" fmla="*/ 112 w 122"/>
                <a:gd name="T103" fmla="*/ 79 h 113"/>
                <a:gd name="T104" fmla="*/ 118 w 122"/>
                <a:gd name="T105" fmla="*/ 93 h 113"/>
                <a:gd name="T106" fmla="*/ 105 w 122"/>
                <a:gd name="T107" fmla="*/ 73 h 113"/>
                <a:gd name="T108" fmla="*/ 71 w 122"/>
                <a:gd name="T109" fmla="*/ 96 h 113"/>
                <a:gd name="T110" fmla="*/ 40 w 122"/>
                <a:gd name="T111" fmla="*/ 41 h 113"/>
                <a:gd name="T112" fmla="*/ 93 w 122"/>
                <a:gd name="T113" fmla="*/ 63 h 113"/>
                <a:gd name="T114" fmla="*/ 15 w 122"/>
                <a:gd name="T115" fmla="*/ 74 h 113"/>
                <a:gd name="T116" fmla="*/ 17 w 122"/>
                <a:gd name="T117" fmla="*/ 7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2" h="113">
                  <a:moveTo>
                    <a:pt x="27" y="110"/>
                  </a:moveTo>
                  <a:cubicBezTo>
                    <a:pt x="32" y="110"/>
                    <a:pt x="36" y="109"/>
                    <a:pt x="41" y="109"/>
                  </a:cubicBezTo>
                  <a:cubicBezTo>
                    <a:pt x="49" y="109"/>
                    <a:pt x="57" y="109"/>
                    <a:pt x="65" y="110"/>
                  </a:cubicBezTo>
                  <a:cubicBezTo>
                    <a:pt x="78" y="111"/>
                    <a:pt x="91" y="113"/>
                    <a:pt x="104" y="110"/>
                  </a:cubicBezTo>
                  <a:cubicBezTo>
                    <a:pt x="113" y="108"/>
                    <a:pt x="122" y="101"/>
                    <a:pt x="121" y="91"/>
                  </a:cubicBezTo>
                  <a:cubicBezTo>
                    <a:pt x="119" y="80"/>
                    <a:pt x="110" y="71"/>
                    <a:pt x="102" y="63"/>
                  </a:cubicBezTo>
                  <a:cubicBezTo>
                    <a:pt x="93" y="55"/>
                    <a:pt x="84" y="48"/>
                    <a:pt x="75" y="39"/>
                  </a:cubicBezTo>
                  <a:cubicBezTo>
                    <a:pt x="70" y="34"/>
                    <a:pt x="66" y="28"/>
                    <a:pt x="66" y="21"/>
                  </a:cubicBezTo>
                  <a:cubicBezTo>
                    <a:pt x="66" y="15"/>
                    <a:pt x="69" y="9"/>
                    <a:pt x="72" y="3"/>
                  </a:cubicBezTo>
                  <a:cubicBezTo>
                    <a:pt x="73" y="3"/>
                    <a:pt x="73" y="2"/>
                    <a:pt x="72" y="2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59" y="1"/>
                    <a:pt x="47" y="0"/>
                    <a:pt x="35" y="2"/>
                  </a:cubicBezTo>
                  <a:cubicBezTo>
                    <a:pt x="34" y="2"/>
                    <a:pt x="33" y="3"/>
                    <a:pt x="34" y="4"/>
                  </a:cubicBezTo>
                  <a:cubicBezTo>
                    <a:pt x="34" y="4"/>
                    <a:pt x="34" y="5"/>
                    <a:pt x="34" y="5"/>
                  </a:cubicBezTo>
                  <a:cubicBezTo>
                    <a:pt x="37" y="11"/>
                    <a:pt x="41" y="18"/>
                    <a:pt x="41" y="25"/>
                  </a:cubicBezTo>
                  <a:cubicBezTo>
                    <a:pt x="42" y="33"/>
                    <a:pt x="37" y="40"/>
                    <a:pt x="32" y="47"/>
                  </a:cubicBezTo>
                  <a:cubicBezTo>
                    <a:pt x="25" y="57"/>
                    <a:pt x="17" y="67"/>
                    <a:pt x="10" y="77"/>
                  </a:cubicBezTo>
                  <a:cubicBezTo>
                    <a:pt x="5" y="84"/>
                    <a:pt x="0" y="94"/>
                    <a:pt x="5" y="102"/>
                  </a:cubicBezTo>
                  <a:cubicBezTo>
                    <a:pt x="9" y="109"/>
                    <a:pt x="20" y="110"/>
                    <a:pt x="27" y="110"/>
                  </a:cubicBezTo>
                  <a:close/>
                  <a:moveTo>
                    <a:pt x="22" y="65"/>
                  </a:moveTo>
                  <a:cubicBezTo>
                    <a:pt x="23" y="65"/>
                    <a:pt x="23" y="64"/>
                    <a:pt x="23" y="64"/>
                  </a:cubicBezTo>
                  <a:cubicBezTo>
                    <a:pt x="25" y="63"/>
                    <a:pt x="27" y="62"/>
                    <a:pt x="29" y="62"/>
                  </a:cubicBezTo>
                  <a:cubicBezTo>
                    <a:pt x="26" y="64"/>
                    <a:pt x="22" y="67"/>
                    <a:pt x="19" y="69"/>
                  </a:cubicBezTo>
                  <a:cubicBezTo>
                    <a:pt x="20" y="68"/>
                    <a:pt x="21" y="67"/>
                    <a:pt x="22" y="65"/>
                  </a:cubicBezTo>
                  <a:close/>
                  <a:moveTo>
                    <a:pt x="31" y="61"/>
                  </a:moveTo>
                  <a:cubicBezTo>
                    <a:pt x="32" y="60"/>
                    <a:pt x="33" y="60"/>
                    <a:pt x="35" y="60"/>
                  </a:cubicBezTo>
                  <a:cubicBezTo>
                    <a:pt x="31" y="62"/>
                    <a:pt x="28" y="64"/>
                    <a:pt x="25" y="66"/>
                  </a:cubicBezTo>
                  <a:cubicBezTo>
                    <a:pt x="27" y="64"/>
                    <a:pt x="29" y="62"/>
                    <a:pt x="31" y="61"/>
                  </a:cubicBezTo>
                  <a:close/>
                  <a:moveTo>
                    <a:pt x="38" y="60"/>
                  </a:moveTo>
                  <a:cubicBezTo>
                    <a:pt x="38" y="60"/>
                    <a:pt x="39" y="61"/>
                    <a:pt x="39" y="61"/>
                  </a:cubicBezTo>
                  <a:cubicBezTo>
                    <a:pt x="35" y="63"/>
                    <a:pt x="32" y="66"/>
                    <a:pt x="28" y="69"/>
                  </a:cubicBezTo>
                  <a:cubicBezTo>
                    <a:pt x="22" y="73"/>
                    <a:pt x="16" y="78"/>
                    <a:pt x="10" y="83"/>
                  </a:cubicBezTo>
                  <a:cubicBezTo>
                    <a:pt x="11" y="83"/>
                    <a:pt x="11" y="83"/>
                    <a:pt x="11" y="82"/>
                  </a:cubicBezTo>
                  <a:cubicBezTo>
                    <a:pt x="14" y="79"/>
                    <a:pt x="17" y="77"/>
                    <a:pt x="20" y="74"/>
                  </a:cubicBezTo>
                  <a:cubicBezTo>
                    <a:pt x="26" y="70"/>
                    <a:pt x="32" y="65"/>
                    <a:pt x="38" y="60"/>
                  </a:cubicBezTo>
                  <a:close/>
                  <a:moveTo>
                    <a:pt x="97" y="65"/>
                  </a:moveTo>
                  <a:cubicBezTo>
                    <a:pt x="90" y="71"/>
                    <a:pt x="83" y="77"/>
                    <a:pt x="76" y="84"/>
                  </a:cubicBezTo>
                  <a:cubicBezTo>
                    <a:pt x="72" y="87"/>
                    <a:pt x="68" y="91"/>
                    <a:pt x="65" y="94"/>
                  </a:cubicBezTo>
                  <a:cubicBezTo>
                    <a:pt x="67" y="91"/>
                    <a:pt x="70" y="89"/>
                    <a:pt x="73" y="86"/>
                  </a:cubicBezTo>
                  <a:cubicBezTo>
                    <a:pt x="79" y="80"/>
                    <a:pt x="84" y="74"/>
                    <a:pt x="88" y="67"/>
                  </a:cubicBezTo>
                  <a:cubicBezTo>
                    <a:pt x="88" y="68"/>
                    <a:pt x="89" y="68"/>
                    <a:pt x="89" y="68"/>
                  </a:cubicBezTo>
                  <a:cubicBezTo>
                    <a:pt x="90" y="68"/>
                    <a:pt x="92" y="68"/>
                    <a:pt x="93" y="67"/>
                  </a:cubicBezTo>
                  <a:cubicBezTo>
                    <a:pt x="94" y="67"/>
                    <a:pt x="96" y="64"/>
                    <a:pt x="97" y="65"/>
                  </a:cubicBezTo>
                  <a:close/>
                  <a:moveTo>
                    <a:pt x="82" y="65"/>
                  </a:moveTo>
                  <a:cubicBezTo>
                    <a:pt x="84" y="65"/>
                    <a:pt x="85" y="66"/>
                    <a:pt x="87" y="67"/>
                  </a:cubicBezTo>
                  <a:cubicBezTo>
                    <a:pt x="84" y="70"/>
                    <a:pt x="81" y="73"/>
                    <a:pt x="78" y="76"/>
                  </a:cubicBezTo>
                  <a:cubicBezTo>
                    <a:pt x="73" y="79"/>
                    <a:pt x="70" y="83"/>
                    <a:pt x="66" y="87"/>
                  </a:cubicBezTo>
                  <a:cubicBezTo>
                    <a:pt x="62" y="90"/>
                    <a:pt x="59" y="93"/>
                    <a:pt x="56" y="96"/>
                  </a:cubicBezTo>
                  <a:cubicBezTo>
                    <a:pt x="56" y="96"/>
                    <a:pt x="56" y="96"/>
                    <a:pt x="56" y="95"/>
                  </a:cubicBezTo>
                  <a:cubicBezTo>
                    <a:pt x="59" y="92"/>
                    <a:pt x="63" y="89"/>
                    <a:pt x="66" y="85"/>
                  </a:cubicBezTo>
                  <a:cubicBezTo>
                    <a:pt x="69" y="82"/>
                    <a:pt x="71" y="78"/>
                    <a:pt x="74" y="74"/>
                  </a:cubicBezTo>
                  <a:cubicBezTo>
                    <a:pt x="77" y="71"/>
                    <a:pt x="80" y="69"/>
                    <a:pt x="82" y="65"/>
                  </a:cubicBezTo>
                  <a:cubicBezTo>
                    <a:pt x="82" y="65"/>
                    <a:pt x="82" y="65"/>
                    <a:pt x="82" y="65"/>
                  </a:cubicBezTo>
                  <a:close/>
                  <a:moveTo>
                    <a:pt x="76" y="65"/>
                  </a:moveTo>
                  <a:cubicBezTo>
                    <a:pt x="77" y="64"/>
                    <a:pt x="78" y="64"/>
                    <a:pt x="80" y="64"/>
                  </a:cubicBezTo>
                  <a:cubicBezTo>
                    <a:pt x="80" y="64"/>
                    <a:pt x="81" y="64"/>
                    <a:pt x="81" y="65"/>
                  </a:cubicBezTo>
                  <a:cubicBezTo>
                    <a:pt x="74" y="70"/>
                    <a:pt x="68" y="76"/>
                    <a:pt x="62" y="83"/>
                  </a:cubicBezTo>
                  <a:cubicBezTo>
                    <a:pt x="55" y="89"/>
                    <a:pt x="47" y="95"/>
                    <a:pt x="41" y="102"/>
                  </a:cubicBezTo>
                  <a:cubicBezTo>
                    <a:pt x="40" y="103"/>
                    <a:pt x="39" y="104"/>
                    <a:pt x="38" y="105"/>
                  </a:cubicBezTo>
                  <a:cubicBezTo>
                    <a:pt x="38" y="105"/>
                    <a:pt x="37" y="105"/>
                    <a:pt x="37" y="105"/>
                  </a:cubicBezTo>
                  <a:cubicBezTo>
                    <a:pt x="39" y="103"/>
                    <a:pt x="41" y="101"/>
                    <a:pt x="43" y="99"/>
                  </a:cubicBezTo>
                  <a:cubicBezTo>
                    <a:pt x="47" y="96"/>
                    <a:pt x="51" y="92"/>
                    <a:pt x="55" y="89"/>
                  </a:cubicBezTo>
                  <a:cubicBezTo>
                    <a:pt x="63" y="81"/>
                    <a:pt x="69" y="73"/>
                    <a:pt x="76" y="65"/>
                  </a:cubicBezTo>
                  <a:close/>
                  <a:moveTo>
                    <a:pt x="73" y="66"/>
                  </a:moveTo>
                  <a:cubicBezTo>
                    <a:pt x="71" y="68"/>
                    <a:pt x="70" y="70"/>
                    <a:pt x="68" y="71"/>
                  </a:cubicBezTo>
                  <a:cubicBezTo>
                    <a:pt x="65" y="74"/>
                    <a:pt x="61" y="77"/>
                    <a:pt x="58" y="79"/>
                  </a:cubicBezTo>
                  <a:cubicBezTo>
                    <a:pt x="57" y="80"/>
                    <a:pt x="57" y="80"/>
                    <a:pt x="56" y="81"/>
                  </a:cubicBezTo>
                  <a:cubicBezTo>
                    <a:pt x="59" y="78"/>
                    <a:pt x="61" y="76"/>
                    <a:pt x="63" y="73"/>
                  </a:cubicBezTo>
                  <a:cubicBezTo>
                    <a:pt x="67" y="72"/>
                    <a:pt x="70" y="68"/>
                    <a:pt x="73" y="66"/>
                  </a:cubicBezTo>
                  <a:close/>
                  <a:moveTo>
                    <a:pt x="53" y="74"/>
                  </a:moveTo>
                  <a:cubicBezTo>
                    <a:pt x="47" y="77"/>
                    <a:pt x="42" y="83"/>
                    <a:pt x="36" y="87"/>
                  </a:cubicBezTo>
                  <a:cubicBezTo>
                    <a:pt x="33" y="90"/>
                    <a:pt x="30" y="92"/>
                    <a:pt x="27" y="94"/>
                  </a:cubicBezTo>
                  <a:cubicBezTo>
                    <a:pt x="23" y="97"/>
                    <a:pt x="20" y="101"/>
                    <a:pt x="16" y="104"/>
                  </a:cubicBezTo>
                  <a:cubicBezTo>
                    <a:pt x="14" y="106"/>
                    <a:pt x="16" y="104"/>
                    <a:pt x="16" y="103"/>
                  </a:cubicBezTo>
                  <a:cubicBezTo>
                    <a:pt x="18" y="102"/>
                    <a:pt x="20" y="100"/>
                    <a:pt x="22" y="98"/>
                  </a:cubicBezTo>
                  <a:cubicBezTo>
                    <a:pt x="25" y="95"/>
                    <a:pt x="29" y="92"/>
                    <a:pt x="32" y="90"/>
                  </a:cubicBezTo>
                  <a:cubicBezTo>
                    <a:pt x="39" y="84"/>
                    <a:pt x="45" y="78"/>
                    <a:pt x="51" y="72"/>
                  </a:cubicBezTo>
                  <a:cubicBezTo>
                    <a:pt x="51" y="72"/>
                    <a:pt x="52" y="72"/>
                    <a:pt x="52" y="72"/>
                  </a:cubicBezTo>
                  <a:cubicBezTo>
                    <a:pt x="54" y="74"/>
                    <a:pt x="57" y="75"/>
                    <a:pt x="60" y="74"/>
                  </a:cubicBezTo>
                  <a:cubicBezTo>
                    <a:pt x="55" y="78"/>
                    <a:pt x="51" y="81"/>
                    <a:pt x="46" y="85"/>
                  </a:cubicBezTo>
                  <a:cubicBezTo>
                    <a:pt x="40" y="91"/>
                    <a:pt x="33" y="96"/>
                    <a:pt x="27" y="102"/>
                  </a:cubicBezTo>
                  <a:cubicBezTo>
                    <a:pt x="27" y="102"/>
                    <a:pt x="23" y="106"/>
                    <a:pt x="24" y="105"/>
                  </a:cubicBezTo>
                  <a:cubicBezTo>
                    <a:pt x="25" y="103"/>
                    <a:pt x="27" y="101"/>
                    <a:pt x="29" y="100"/>
                  </a:cubicBezTo>
                  <a:cubicBezTo>
                    <a:pt x="32" y="97"/>
                    <a:pt x="35" y="94"/>
                    <a:pt x="38" y="91"/>
                  </a:cubicBezTo>
                  <a:cubicBezTo>
                    <a:pt x="41" y="88"/>
                    <a:pt x="44" y="85"/>
                    <a:pt x="47" y="82"/>
                  </a:cubicBezTo>
                  <a:cubicBezTo>
                    <a:pt x="49" y="80"/>
                    <a:pt x="52" y="77"/>
                    <a:pt x="54" y="74"/>
                  </a:cubicBezTo>
                  <a:cubicBezTo>
                    <a:pt x="54" y="74"/>
                    <a:pt x="54" y="73"/>
                    <a:pt x="53" y="74"/>
                  </a:cubicBezTo>
                  <a:close/>
                  <a:moveTo>
                    <a:pt x="47" y="68"/>
                  </a:moveTo>
                  <a:cubicBezTo>
                    <a:pt x="48" y="69"/>
                    <a:pt x="50" y="71"/>
                    <a:pt x="51" y="72"/>
                  </a:cubicBezTo>
                  <a:cubicBezTo>
                    <a:pt x="36" y="79"/>
                    <a:pt x="25" y="92"/>
                    <a:pt x="11" y="101"/>
                  </a:cubicBezTo>
                  <a:cubicBezTo>
                    <a:pt x="8" y="104"/>
                    <a:pt x="13" y="99"/>
                    <a:pt x="13" y="99"/>
                  </a:cubicBezTo>
                  <a:cubicBezTo>
                    <a:pt x="15" y="97"/>
                    <a:pt x="16" y="96"/>
                    <a:pt x="18" y="95"/>
                  </a:cubicBezTo>
                  <a:cubicBezTo>
                    <a:pt x="21" y="92"/>
                    <a:pt x="24" y="89"/>
                    <a:pt x="28" y="86"/>
                  </a:cubicBezTo>
                  <a:cubicBezTo>
                    <a:pt x="34" y="80"/>
                    <a:pt x="40" y="74"/>
                    <a:pt x="47" y="68"/>
                  </a:cubicBezTo>
                  <a:close/>
                  <a:moveTo>
                    <a:pt x="45" y="68"/>
                  </a:moveTo>
                  <a:cubicBezTo>
                    <a:pt x="45" y="68"/>
                    <a:pt x="45" y="68"/>
                    <a:pt x="44" y="69"/>
                  </a:cubicBezTo>
                  <a:cubicBezTo>
                    <a:pt x="37" y="75"/>
                    <a:pt x="30" y="81"/>
                    <a:pt x="23" y="86"/>
                  </a:cubicBezTo>
                  <a:cubicBezTo>
                    <a:pt x="19" y="89"/>
                    <a:pt x="16" y="91"/>
                    <a:pt x="12" y="94"/>
                  </a:cubicBezTo>
                  <a:cubicBezTo>
                    <a:pt x="11" y="96"/>
                    <a:pt x="9" y="97"/>
                    <a:pt x="7" y="99"/>
                  </a:cubicBezTo>
                  <a:cubicBezTo>
                    <a:pt x="8" y="98"/>
                    <a:pt x="9" y="96"/>
                    <a:pt x="10" y="95"/>
                  </a:cubicBezTo>
                  <a:cubicBezTo>
                    <a:pt x="21" y="84"/>
                    <a:pt x="35" y="77"/>
                    <a:pt x="44" y="64"/>
                  </a:cubicBezTo>
                  <a:cubicBezTo>
                    <a:pt x="45" y="65"/>
                    <a:pt x="45" y="66"/>
                    <a:pt x="46" y="67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46" y="67"/>
                    <a:pt x="46" y="68"/>
                    <a:pt x="45" y="68"/>
                  </a:cubicBezTo>
                  <a:close/>
                  <a:moveTo>
                    <a:pt x="43" y="63"/>
                  </a:moveTo>
                  <a:cubicBezTo>
                    <a:pt x="37" y="68"/>
                    <a:pt x="30" y="73"/>
                    <a:pt x="24" y="78"/>
                  </a:cubicBezTo>
                  <a:cubicBezTo>
                    <a:pt x="21" y="80"/>
                    <a:pt x="18" y="83"/>
                    <a:pt x="15" y="86"/>
                  </a:cubicBezTo>
                  <a:cubicBezTo>
                    <a:pt x="12" y="88"/>
                    <a:pt x="8" y="91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17" y="82"/>
                    <a:pt x="30" y="73"/>
                    <a:pt x="41" y="62"/>
                  </a:cubicBezTo>
                  <a:cubicBezTo>
                    <a:pt x="42" y="62"/>
                    <a:pt x="42" y="63"/>
                    <a:pt x="43" y="63"/>
                  </a:cubicBezTo>
                  <a:close/>
                  <a:moveTo>
                    <a:pt x="8" y="86"/>
                  </a:moveTo>
                  <a:cubicBezTo>
                    <a:pt x="13" y="81"/>
                    <a:pt x="19" y="77"/>
                    <a:pt x="25" y="72"/>
                  </a:cubicBezTo>
                  <a:cubicBezTo>
                    <a:pt x="28" y="69"/>
                    <a:pt x="32" y="67"/>
                    <a:pt x="35" y="65"/>
                  </a:cubicBezTo>
                  <a:cubicBezTo>
                    <a:pt x="36" y="64"/>
                    <a:pt x="37" y="63"/>
                    <a:pt x="39" y="62"/>
                  </a:cubicBezTo>
                  <a:cubicBezTo>
                    <a:pt x="39" y="62"/>
                    <a:pt x="40" y="61"/>
                    <a:pt x="40" y="61"/>
                  </a:cubicBezTo>
                  <a:cubicBezTo>
                    <a:pt x="40" y="61"/>
                    <a:pt x="40" y="61"/>
                    <a:pt x="41" y="62"/>
                  </a:cubicBezTo>
                  <a:cubicBezTo>
                    <a:pt x="40" y="62"/>
                    <a:pt x="39" y="63"/>
                    <a:pt x="39" y="63"/>
                  </a:cubicBezTo>
                  <a:cubicBezTo>
                    <a:pt x="29" y="74"/>
                    <a:pt x="16" y="81"/>
                    <a:pt x="6" y="91"/>
                  </a:cubicBezTo>
                  <a:cubicBezTo>
                    <a:pt x="6" y="90"/>
                    <a:pt x="7" y="88"/>
                    <a:pt x="8" y="86"/>
                  </a:cubicBezTo>
                  <a:close/>
                  <a:moveTo>
                    <a:pt x="22" y="80"/>
                  </a:moveTo>
                  <a:cubicBezTo>
                    <a:pt x="26" y="77"/>
                    <a:pt x="30" y="74"/>
                    <a:pt x="34" y="71"/>
                  </a:cubicBezTo>
                  <a:cubicBezTo>
                    <a:pt x="36" y="70"/>
                    <a:pt x="38" y="68"/>
                    <a:pt x="40" y="67"/>
                  </a:cubicBezTo>
                  <a:cubicBezTo>
                    <a:pt x="41" y="66"/>
                    <a:pt x="42" y="65"/>
                    <a:pt x="43" y="65"/>
                  </a:cubicBezTo>
                  <a:cubicBezTo>
                    <a:pt x="44" y="64"/>
                    <a:pt x="40" y="69"/>
                    <a:pt x="40" y="68"/>
                  </a:cubicBezTo>
                  <a:cubicBezTo>
                    <a:pt x="30" y="80"/>
                    <a:pt x="16" y="86"/>
                    <a:pt x="6" y="99"/>
                  </a:cubicBezTo>
                  <a:cubicBezTo>
                    <a:pt x="5" y="97"/>
                    <a:pt x="5" y="95"/>
                    <a:pt x="6" y="93"/>
                  </a:cubicBezTo>
                  <a:cubicBezTo>
                    <a:pt x="12" y="90"/>
                    <a:pt x="17" y="85"/>
                    <a:pt x="22" y="80"/>
                  </a:cubicBezTo>
                  <a:close/>
                  <a:moveTo>
                    <a:pt x="7" y="100"/>
                  </a:moveTo>
                  <a:cubicBezTo>
                    <a:pt x="13" y="94"/>
                    <a:pt x="20" y="89"/>
                    <a:pt x="27" y="83"/>
                  </a:cubicBezTo>
                  <a:cubicBezTo>
                    <a:pt x="31" y="81"/>
                    <a:pt x="34" y="78"/>
                    <a:pt x="37" y="76"/>
                  </a:cubicBezTo>
                  <a:cubicBezTo>
                    <a:pt x="38" y="75"/>
                    <a:pt x="39" y="75"/>
                    <a:pt x="39" y="74"/>
                  </a:cubicBezTo>
                  <a:cubicBezTo>
                    <a:pt x="35" y="79"/>
                    <a:pt x="30" y="83"/>
                    <a:pt x="26" y="87"/>
                  </a:cubicBezTo>
                  <a:cubicBezTo>
                    <a:pt x="20" y="92"/>
                    <a:pt x="14" y="97"/>
                    <a:pt x="9" y="103"/>
                  </a:cubicBezTo>
                  <a:cubicBezTo>
                    <a:pt x="8" y="102"/>
                    <a:pt x="7" y="101"/>
                    <a:pt x="7" y="100"/>
                  </a:cubicBezTo>
                  <a:close/>
                  <a:moveTo>
                    <a:pt x="10" y="103"/>
                  </a:moveTo>
                  <a:cubicBezTo>
                    <a:pt x="23" y="95"/>
                    <a:pt x="34" y="83"/>
                    <a:pt x="47" y="74"/>
                  </a:cubicBezTo>
                  <a:cubicBezTo>
                    <a:pt x="47" y="74"/>
                    <a:pt x="50" y="72"/>
                    <a:pt x="50" y="73"/>
                  </a:cubicBezTo>
                  <a:cubicBezTo>
                    <a:pt x="48" y="74"/>
                    <a:pt x="46" y="76"/>
                    <a:pt x="45" y="78"/>
                  </a:cubicBezTo>
                  <a:cubicBezTo>
                    <a:pt x="41" y="81"/>
                    <a:pt x="38" y="84"/>
                    <a:pt x="35" y="87"/>
                  </a:cubicBezTo>
                  <a:cubicBezTo>
                    <a:pt x="27" y="93"/>
                    <a:pt x="20" y="98"/>
                    <a:pt x="14" y="105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13" y="105"/>
                    <a:pt x="11" y="104"/>
                    <a:pt x="10" y="104"/>
                  </a:cubicBezTo>
                  <a:cubicBezTo>
                    <a:pt x="10" y="104"/>
                    <a:pt x="10" y="103"/>
                    <a:pt x="10" y="103"/>
                  </a:cubicBezTo>
                  <a:close/>
                  <a:moveTo>
                    <a:pt x="15" y="105"/>
                  </a:moveTo>
                  <a:cubicBezTo>
                    <a:pt x="21" y="102"/>
                    <a:pt x="26" y="96"/>
                    <a:pt x="31" y="92"/>
                  </a:cubicBezTo>
                  <a:cubicBezTo>
                    <a:pt x="38" y="87"/>
                    <a:pt x="43" y="82"/>
                    <a:pt x="50" y="77"/>
                  </a:cubicBezTo>
                  <a:cubicBezTo>
                    <a:pt x="50" y="77"/>
                    <a:pt x="52" y="75"/>
                    <a:pt x="53" y="75"/>
                  </a:cubicBezTo>
                  <a:cubicBezTo>
                    <a:pt x="51" y="77"/>
                    <a:pt x="49" y="79"/>
                    <a:pt x="47" y="81"/>
                  </a:cubicBezTo>
                  <a:cubicBezTo>
                    <a:pt x="45" y="83"/>
                    <a:pt x="42" y="86"/>
                    <a:pt x="39" y="89"/>
                  </a:cubicBezTo>
                  <a:cubicBezTo>
                    <a:pt x="34" y="95"/>
                    <a:pt x="27" y="100"/>
                    <a:pt x="22" y="106"/>
                  </a:cubicBezTo>
                  <a:cubicBezTo>
                    <a:pt x="22" y="106"/>
                    <a:pt x="22" y="106"/>
                    <a:pt x="23" y="106"/>
                  </a:cubicBezTo>
                  <a:cubicBezTo>
                    <a:pt x="29" y="102"/>
                    <a:pt x="34" y="96"/>
                    <a:pt x="40" y="92"/>
                  </a:cubicBezTo>
                  <a:cubicBezTo>
                    <a:pt x="47" y="85"/>
                    <a:pt x="54" y="80"/>
                    <a:pt x="62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1" y="75"/>
                    <a:pt x="59" y="76"/>
                    <a:pt x="58" y="77"/>
                  </a:cubicBezTo>
                  <a:cubicBezTo>
                    <a:pt x="55" y="81"/>
                    <a:pt x="52" y="84"/>
                    <a:pt x="48" y="87"/>
                  </a:cubicBezTo>
                  <a:cubicBezTo>
                    <a:pt x="42" y="94"/>
                    <a:pt x="35" y="99"/>
                    <a:pt x="28" y="106"/>
                  </a:cubicBezTo>
                  <a:cubicBezTo>
                    <a:pt x="28" y="106"/>
                    <a:pt x="28" y="106"/>
                    <a:pt x="29" y="106"/>
                  </a:cubicBezTo>
                  <a:cubicBezTo>
                    <a:pt x="29" y="106"/>
                    <a:pt x="30" y="105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7" y="100"/>
                    <a:pt x="44" y="94"/>
                    <a:pt x="50" y="88"/>
                  </a:cubicBezTo>
                  <a:cubicBezTo>
                    <a:pt x="54" y="84"/>
                    <a:pt x="58" y="80"/>
                    <a:pt x="62" y="77"/>
                  </a:cubicBezTo>
                  <a:cubicBezTo>
                    <a:pt x="65" y="75"/>
                    <a:pt x="67" y="73"/>
                    <a:pt x="70" y="70"/>
                  </a:cubicBezTo>
                  <a:cubicBezTo>
                    <a:pt x="69" y="71"/>
                    <a:pt x="69" y="71"/>
                    <a:pt x="69" y="72"/>
                  </a:cubicBezTo>
                  <a:cubicBezTo>
                    <a:pt x="65" y="76"/>
                    <a:pt x="62" y="80"/>
                    <a:pt x="58" y="84"/>
                  </a:cubicBezTo>
                  <a:cubicBezTo>
                    <a:pt x="51" y="92"/>
                    <a:pt x="43" y="98"/>
                    <a:pt x="35" y="106"/>
                  </a:cubicBezTo>
                  <a:cubicBezTo>
                    <a:pt x="35" y="106"/>
                    <a:pt x="35" y="106"/>
                    <a:pt x="35" y="107"/>
                  </a:cubicBezTo>
                  <a:cubicBezTo>
                    <a:pt x="28" y="107"/>
                    <a:pt x="21" y="108"/>
                    <a:pt x="15" y="105"/>
                  </a:cubicBezTo>
                  <a:close/>
                  <a:moveTo>
                    <a:pt x="47" y="90"/>
                  </a:moveTo>
                  <a:cubicBezTo>
                    <a:pt x="44" y="93"/>
                    <a:pt x="40" y="96"/>
                    <a:pt x="36" y="99"/>
                  </a:cubicBezTo>
                  <a:cubicBezTo>
                    <a:pt x="35" y="100"/>
                    <a:pt x="34" y="101"/>
                    <a:pt x="33" y="102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7" y="98"/>
                    <a:pt x="41" y="95"/>
                    <a:pt x="45" y="92"/>
                  </a:cubicBezTo>
                  <a:cubicBezTo>
                    <a:pt x="45" y="91"/>
                    <a:pt x="46" y="90"/>
                    <a:pt x="47" y="90"/>
                  </a:cubicBezTo>
                  <a:close/>
                  <a:moveTo>
                    <a:pt x="39" y="106"/>
                  </a:moveTo>
                  <a:cubicBezTo>
                    <a:pt x="38" y="106"/>
                    <a:pt x="37" y="106"/>
                    <a:pt x="36" y="106"/>
                  </a:cubicBezTo>
                  <a:cubicBezTo>
                    <a:pt x="39" y="105"/>
                    <a:pt x="42" y="102"/>
                    <a:pt x="44" y="100"/>
                  </a:cubicBezTo>
                  <a:cubicBezTo>
                    <a:pt x="47" y="96"/>
                    <a:pt x="51" y="93"/>
                    <a:pt x="55" y="90"/>
                  </a:cubicBezTo>
                  <a:cubicBezTo>
                    <a:pt x="62" y="84"/>
                    <a:pt x="69" y="77"/>
                    <a:pt x="76" y="70"/>
                  </a:cubicBezTo>
                  <a:cubicBezTo>
                    <a:pt x="77" y="69"/>
                    <a:pt x="80" y="67"/>
                    <a:pt x="81" y="66"/>
                  </a:cubicBezTo>
                  <a:cubicBezTo>
                    <a:pt x="79" y="68"/>
                    <a:pt x="77" y="71"/>
                    <a:pt x="75" y="73"/>
                  </a:cubicBezTo>
                  <a:cubicBezTo>
                    <a:pt x="72" y="76"/>
                    <a:pt x="69" y="80"/>
                    <a:pt x="66" y="84"/>
                  </a:cubicBezTo>
                  <a:cubicBezTo>
                    <a:pt x="63" y="87"/>
                    <a:pt x="60" y="90"/>
                    <a:pt x="57" y="94"/>
                  </a:cubicBezTo>
                  <a:cubicBezTo>
                    <a:pt x="53" y="98"/>
                    <a:pt x="50" y="102"/>
                    <a:pt x="45" y="106"/>
                  </a:cubicBezTo>
                  <a:cubicBezTo>
                    <a:pt x="45" y="106"/>
                    <a:pt x="45" y="106"/>
                    <a:pt x="45" y="106"/>
                  </a:cubicBezTo>
                  <a:cubicBezTo>
                    <a:pt x="43" y="106"/>
                    <a:pt x="41" y="106"/>
                    <a:pt x="39" y="106"/>
                  </a:cubicBezTo>
                  <a:close/>
                  <a:moveTo>
                    <a:pt x="45" y="106"/>
                  </a:moveTo>
                  <a:cubicBezTo>
                    <a:pt x="46" y="106"/>
                    <a:pt x="46" y="106"/>
                    <a:pt x="46" y="106"/>
                  </a:cubicBezTo>
                  <a:cubicBezTo>
                    <a:pt x="49" y="104"/>
                    <a:pt x="52" y="101"/>
                    <a:pt x="54" y="99"/>
                  </a:cubicBezTo>
                  <a:cubicBezTo>
                    <a:pt x="58" y="95"/>
                    <a:pt x="61" y="92"/>
                    <a:pt x="65" y="88"/>
                  </a:cubicBezTo>
                  <a:cubicBezTo>
                    <a:pt x="73" y="81"/>
                    <a:pt x="80" y="75"/>
                    <a:pt x="88" y="67"/>
                  </a:cubicBezTo>
                  <a:cubicBezTo>
                    <a:pt x="85" y="70"/>
                    <a:pt x="82" y="75"/>
                    <a:pt x="80" y="78"/>
                  </a:cubicBezTo>
                  <a:cubicBezTo>
                    <a:pt x="77" y="81"/>
                    <a:pt x="74" y="84"/>
                    <a:pt x="70" y="87"/>
                  </a:cubicBezTo>
                  <a:cubicBezTo>
                    <a:pt x="65" y="93"/>
                    <a:pt x="59" y="99"/>
                    <a:pt x="54" y="106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5" y="106"/>
                    <a:pt x="55" y="105"/>
                    <a:pt x="55" y="105"/>
                  </a:cubicBezTo>
                  <a:cubicBezTo>
                    <a:pt x="56" y="105"/>
                    <a:pt x="56" y="105"/>
                    <a:pt x="57" y="103"/>
                  </a:cubicBezTo>
                  <a:cubicBezTo>
                    <a:pt x="62" y="97"/>
                    <a:pt x="69" y="91"/>
                    <a:pt x="75" y="85"/>
                  </a:cubicBezTo>
                  <a:cubicBezTo>
                    <a:pt x="83" y="79"/>
                    <a:pt x="90" y="72"/>
                    <a:pt x="98" y="65"/>
                  </a:cubicBezTo>
                  <a:cubicBezTo>
                    <a:pt x="95" y="67"/>
                    <a:pt x="92" y="72"/>
                    <a:pt x="89" y="75"/>
                  </a:cubicBezTo>
                  <a:cubicBezTo>
                    <a:pt x="85" y="79"/>
                    <a:pt x="82" y="83"/>
                    <a:pt x="79" y="86"/>
                  </a:cubicBezTo>
                  <a:cubicBezTo>
                    <a:pt x="76" y="90"/>
                    <a:pt x="72" y="94"/>
                    <a:pt x="69" y="98"/>
                  </a:cubicBezTo>
                  <a:cubicBezTo>
                    <a:pt x="66" y="101"/>
                    <a:pt x="62" y="104"/>
                    <a:pt x="59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55" y="106"/>
                    <a:pt x="50" y="106"/>
                    <a:pt x="45" y="106"/>
                  </a:cubicBezTo>
                  <a:close/>
                  <a:moveTo>
                    <a:pt x="60" y="107"/>
                  </a:moveTo>
                  <a:cubicBezTo>
                    <a:pt x="66" y="103"/>
                    <a:pt x="71" y="97"/>
                    <a:pt x="76" y="92"/>
                  </a:cubicBezTo>
                  <a:cubicBezTo>
                    <a:pt x="83" y="87"/>
                    <a:pt x="89" y="81"/>
                    <a:pt x="95" y="75"/>
                  </a:cubicBezTo>
                  <a:cubicBezTo>
                    <a:pt x="96" y="74"/>
                    <a:pt x="98" y="73"/>
                    <a:pt x="99" y="72"/>
                  </a:cubicBezTo>
                  <a:cubicBezTo>
                    <a:pt x="100" y="71"/>
                    <a:pt x="100" y="70"/>
                    <a:pt x="101" y="69"/>
                  </a:cubicBezTo>
                  <a:cubicBezTo>
                    <a:pt x="100" y="71"/>
                    <a:pt x="100" y="72"/>
                    <a:pt x="99" y="73"/>
                  </a:cubicBezTo>
                  <a:cubicBezTo>
                    <a:pt x="96" y="75"/>
                    <a:pt x="93" y="78"/>
                    <a:pt x="91" y="81"/>
                  </a:cubicBezTo>
                  <a:cubicBezTo>
                    <a:pt x="86" y="86"/>
                    <a:pt x="82" y="91"/>
                    <a:pt x="77" y="97"/>
                  </a:cubicBezTo>
                  <a:cubicBezTo>
                    <a:pt x="74" y="100"/>
                    <a:pt x="71" y="104"/>
                    <a:pt x="68" y="107"/>
                  </a:cubicBezTo>
                  <a:cubicBezTo>
                    <a:pt x="65" y="107"/>
                    <a:pt x="63" y="107"/>
                    <a:pt x="60" y="107"/>
                  </a:cubicBezTo>
                  <a:close/>
                  <a:moveTo>
                    <a:pt x="99" y="78"/>
                  </a:moveTo>
                  <a:cubicBezTo>
                    <a:pt x="100" y="77"/>
                    <a:pt x="102" y="76"/>
                    <a:pt x="103" y="75"/>
                  </a:cubicBezTo>
                  <a:cubicBezTo>
                    <a:pt x="106" y="73"/>
                    <a:pt x="102" y="76"/>
                    <a:pt x="101" y="77"/>
                  </a:cubicBezTo>
                  <a:cubicBezTo>
                    <a:pt x="98" y="80"/>
                    <a:pt x="95" y="84"/>
                    <a:pt x="91" y="88"/>
                  </a:cubicBezTo>
                  <a:cubicBezTo>
                    <a:pt x="89" y="90"/>
                    <a:pt x="87" y="93"/>
                    <a:pt x="85" y="96"/>
                  </a:cubicBezTo>
                  <a:cubicBezTo>
                    <a:pt x="82" y="100"/>
                    <a:pt x="78" y="103"/>
                    <a:pt x="75" y="107"/>
                  </a:cubicBezTo>
                  <a:cubicBezTo>
                    <a:pt x="74" y="107"/>
                    <a:pt x="75" y="107"/>
                    <a:pt x="75" y="107"/>
                  </a:cubicBezTo>
                  <a:cubicBezTo>
                    <a:pt x="85" y="100"/>
                    <a:pt x="93" y="90"/>
                    <a:pt x="101" y="81"/>
                  </a:cubicBezTo>
                  <a:cubicBezTo>
                    <a:pt x="103" y="79"/>
                    <a:pt x="105" y="77"/>
                    <a:pt x="107" y="75"/>
                  </a:cubicBezTo>
                  <a:cubicBezTo>
                    <a:pt x="105" y="78"/>
                    <a:pt x="103" y="80"/>
                    <a:pt x="101" y="83"/>
                  </a:cubicBezTo>
                  <a:cubicBezTo>
                    <a:pt x="96" y="89"/>
                    <a:pt x="91" y="95"/>
                    <a:pt x="87" y="101"/>
                  </a:cubicBezTo>
                  <a:cubicBezTo>
                    <a:pt x="86" y="102"/>
                    <a:pt x="85" y="103"/>
                    <a:pt x="83" y="105"/>
                  </a:cubicBezTo>
                  <a:cubicBezTo>
                    <a:pt x="83" y="105"/>
                    <a:pt x="83" y="105"/>
                    <a:pt x="82" y="106"/>
                  </a:cubicBezTo>
                  <a:cubicBezTo>
                    <a:pt x="81" y="106"/>
                    <a:pt x="81" y="107"/>
                    <a:pt x="81" y="107"/>
                  </a:cubicBezTo>
                  <a:cubicBezTo>
                    <a:pt x="81" y="108"/>
                    <a:pt x="81" y="108"/>
                    <a:pt x="80" y="108"/>
                  </a:cubicBezTo>
                  <a:cubicBezTo>
                    <a:pt x="76" y="108"/>
                    <a:pt x="72" y="108"/>
                    <a:pt x="69" y="107"/>
                  </a:cubicBezTo>
                  <a:cubicBezTo>
                    <a:pt x="73" y="103"/>
                    <a:pt x="77" y="98"/>
                    <a:pt x="81" y="94"/>
                  </a:cubicBezTo>
                  <a:cubicBezTo>
                    <a:pt x="87" y="88"/>
                    <a:pt x="93" y="83"/>
                    <a:pt x="99" y="78"/>
                  </a:cubicBezTo>
                  <a:close/>
                  <a:moveTo>
                    <a:pt x="85" y="108"/>
                  </a:moveTo>
                  <a:cubicBezTo>
                    <a:pt x="84" y="108"/>
                    <a:pt x="82" y="108"/>
                    <a:pt x="81" y="108"/>
                  </a:cubicBezTo>
                  <a:cubicBezTo>
                    <a:pt x="81" y="108"/>
                    <a:pt x="82" y="108"/>
                    <a:pt x="82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4" y="105"/>
                    <a:pt x="87" y="102"/>
                    <a:pt x="89" y="100"/>
                  </a:cubicBezTo>
                  <a:cubicBezTo>
                    <a:pt x="94" y="95"/>
                    <a:pt x="100" y="90"/>
                    <a:pt x="105" y="85"/>
                  </a:cubicBezTo>
                  <a:cubicBezTo>
                    <a:pt x="106" y="84"/>
                    <a:pt x="107" y="83"/>
                    <a:pt x="108" y="82"/>
                  </a:cubicBezTo>
                  <a:cubicBezTo>
                    <a:pt x="108" y="81"/>
                    <a:pt x="111" y="78"/>
                    <a:pt x="109" y="81"/>
                  </a:cubicBezTo>
                  <a:cubicBezTo>
                    <a:pt x="107" y="85"/>
                    <a:pt x="105" y="88"/>
                    <a:pt x="102" y="91"/>
                  </a:cubicBezTo>
                  <a:cubicBezTo>
                    <a:pt x="97" y="96"/>
                    <a:pt x="93" y="101"/>
                    <a:pt x="88" y="107"/>
                  </a:cubicBezTo>
                  <a:cubicBezTo>
                    <a:pt x="87" y="107"/>
                    <a:pt x="88" y="107"/>
                    <a:pt x="88" y="107"/>
                  </a:cubicBezTo>
                  <a:cubicBezTo>
                    <a:pt x="96" y="101"/>
                    <a:pt x="102" y="94"/>
                    <a:pt x="109" y="87"/>
                  </a:cubicBezTo>
                  <a:cubicBezTo>
                    <a:pt x="110" y="86"/>
                    <a:pt x="112" y="85"/>
                    <a:pt x="113" y="84"/>
                  </a:cubicBezTo>
                  <a:cubicBezTo>
                    <a:pt x="111" y="87"/>
                    <a:pt x="109" y="89"/>
                    <a:pt x="107" y="91"/>
                  </a:cubicBezTo>
                  <a:cubicBezTo>
                    <a:pt x="103" y="95"/>
                    <a:pt x="100" y="100"/>
                    <a:pt x="97" y="104"/>
                  </a:cubicBezTo>
                  <a:cubicBezTo>
                    <a:pt x="97" y="104"/>
                    <a:pt x="96" y="104"/>
                    <a:pt x="96" y="105"/>
                  </a:cubicBezTo>
                  <a:cubicBezTo>
                    <a:pt x="94" y="106"/>
                    <a:pt x="93" y="107"/>
                    <a:pt x="92" y="10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89" y="109"/>
                    <a:pt x="87" y="108"/>
                    <a:pt x="85" y="108"/>
                  </a:cubicBezTo>
                  <a:close/>
                  <a:moveTo>
                    <a:pt x="115" y="93"/>
                  </a:moveTo>
                  <a:cubicBezTo>
                    <a:pt x="114" y="94"/>
                    <a:pt x="114" y="95"/>
                    <a:pt x="113" y="95"/>
                  </a:cubicBezTo>
                  <a:cubicBezTo>
                    <a:pt x="109" y="99"/>
                    <a:pt x="105" y="103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1" y="108"/>
                    <a:pt x="100" y="108"/>
                    <a:pt x="99" y="108"/>
                  </a:cubicBezTo>
                  <a:cubicBezTo>
                    <a:pt x="104" y="104"/>
                    <a:pt x="108" y="99"/>
                    <a:pt x="113" y="95"/>
                  </a:cubicBezTo>
                  <a:cubicBezTo>
                    <a:pt x="113" y="94"/>
                    <a:pt x="116" y="91"/>
                    <a:pt x="115" y="93"/>
                  </a:cubicBezTo>
                  <a:close/>
                  <a:moveTo>
                    <a:pt x="111" y="98"/>
                  </a:moveTo>
                  <a:cubicBezTo>
                    <a:pt x="109" y="101"/>
                    <a:pt x="107" y="103"/>
                    <a:pt x="105" y="105"/>
                  </a:cubicBezTo>
                  <a:cubicBezTo>
                    <a:pt x="100" y="110"/>
                    <a:pt x="107" y="103"/>
                    <a:pt x="108" y="102"/>
                  </a:cubicBezTo>
                  <a:cubicBezTo>
                    <a:pt x="109" y="101"/>
                    <a:pt x="110" y="100"/>
                    <a:pt x="111" y="98"/>
                  </a:cubicBezTo>
                  <a:close/>
                  <a:moveTo>
                    <a:pt x="98" y="108"/>
                  </a:moveTo>
                  <a:cubicBezTo>
                    <a:pt x="96" y="108"/>
                    <a:pt x="94" y="108"/>
                    <a:pt x="93" y="109"/>
                  </a:cubicBezTo>
                  <a:cubicBezTo>
                    <a:pt x="93" y="108"/>
                    <a:pt x="93" y="108"/>
                    <a:pt x="93" y="108"/>
                  </a:cubicBezTo>
                  <a:cubicBezTo>
                    <a:pt x="94" y="108"/>
                    <a:pt x="94" y="108"/>
                    <a:pt x="95" y="107"/>
                  </a:cubicBezTo>
                  <a:cubicBezTo>
                    <a:pt x="96" y="106"/>
                    <a:pt x="97" y="105"/>
                    <a:pt x="98" y="104"/>
                  </a:cubicBezTo>
                  <a:cubicBezTo>
                    <a:pt x="102" y="100"/>
                    <a:pt x="105" y="96"/>
                    <a:pt x="109" y="93"/>
                  </a:cubicBezTo>
                  <a:cubicBezTo>
                    <a:pt x="110" y="92"/>
                    <a:pt x="115" y="86"/>
                    <a:pt x="113" y="90"/>
                  </a:cubicBezTo>
                  <a:cubicBezTo>
                    <a:pt x="111" y="92"/>
                    <a:pt x="109" y="94"/>
                    <a:pt x="107" y="96"/>
                  </a:cubicBezTo>
                  <a:cubicBezTo>
                    <a:pt x="104" y="100"/>
                    <a:pt x="101" y="104"/>
                    <a:pt x="98" y="108"/>
                  </a:cubicBezTo>
                  <a:close/>
                  <a:moveTo>
                    <a:pt x="103" y="108"/>
                  </a:moveTo>
                  <a:cubicBezTo>
                    <a:pt x="107" y="104"/>
                    <a:pt x="111" y="100"/>
                    <a:pt x="114" y="96"/>
                  </a:cubicBezTo>
                  <a:cubicBezTo>
                    <a:pt x="114" y="95"/>
                    <a:pt x="115" y="95"/>
                    <a:pt x="115" y="95"/>
                  </a:cubicBezTo>
                  <a:cubicBezTo>
                    <a:pt x="116" y="94"/>
                    <a:pt x="116" y="94"/>
                    <a:pt x="116" y="94"/>
                  </a:cubicBezTo>
                  <a:cubicBezTo>
                    <a:pt x="116" y="94"/>
                    <a:pt x="116" y="94"/>
                    <a:pt x="115" y="95"/>
                  </a:cubicBezTo>
                  <a:cubicBezTo>
                    <a:pt x="115" y="96"/>
                    <a:pt x="114" y="98"/>
                    <a:pt x="113" y="99"/>
                  </a:cubicBezTo>
                  <a:cubicBezTo>
                    <a:pt x="111" y="102"/>
                    <a:pt x="108" y="105"/>
                    <a:pt x="105" y="107"/>
                  </a:cubicBezTo>
                  <a:cubicBezTo>
                    <a:pt x="105" y="107"/>
                    <a:pt x="104" y="107"/>
                    <a:pt x="103" y="108"/>
                  </a:cubicBezTo>
                  <a:close/>
                  <a:moveTo>
                    <a:pt x="109" y="106"/>
                  </a:moveTo>
                  <a:cubicBezTo>
                    <a:pt x="109" y="106"/>
                    <a:pt x="108" y="106"/>
                    <a:pt x="107" y="107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6"/>
                    <a:pt x="107" y="106"/>
                    <a:pt x="107" y="106"/>
                  </a:cubicBezTo>
                  <a:cubicBezTo>
                    <a:pt x="107" y="106"/>
                    <a:pt x="107" y="106"/>
                    <a:pt x="107" y="106"/>
                  </a:cubicBezTo>
                  <a:cubicBezTo>
                    <a:pt x="110" y="104"/>
                    <a:pt x="112" y="101"/>
                    <a:pt x="114" y="99"/>
                  </a:cubicBezTo>
                  <a:cubicBezTo>
                    <a:pt x="115" y="98"/>
                    <a:pt x="118" y="94"/>
                    <a:pt x="116" y="99"/>
                  </a:cubicBezTo>
                  <a:cubicBezTo>
                    <a:pt x="115" y="102"/>
                    <a:pt x="112" y="104"/>
                    <a:pt x="110" y="106"/>
                  </a:cubicBezTo>
                  <a:cubicBezTo>
                    <a:pt x="110" y="106"/>
                    <a:pt x="109" y="106"/>
                    <a:pt x="109" y="106"/>
                  </a:cubicBezTo>
                  <a:close/>
                  <a:moveTo>
                    <a:pt x="113" y="104"/>
                  </a:moveTo>
                  <a:cubicBezTo>
                    <a:pt x="115" y="101"/>
                    <a:pt x="117" y="99"/>
                    <a:pt x="118" y="95"/>
                  </a:cubicBezTo>
                  <a:cubicBezTo>
                    <a:pt x="118" y="95"/>
                    <a:pt x="118" y="95"/>
                    <a:pt x="117" y="95"/>
                  </a:cubicBezTo>
                  <a:cubicBezTo>
                    <a:pt x="116" y="96"/>
                    <a:pt x="115" y="97"/>
                    <a:pt x="114" y="98"/>
                  </a:cubicBezTo>
                  <a:cubicBezTo>
                    <a:pt x="115" y="97"/>
                    <a:pt x="116" y="95"/>
                    <a:pt x="117" y="92"/>
                  </a:cubicBezTo>
                  <a:cubicBezTo>
                    <a:pt x="118" y="92"/>
                    <a:pt x="117" y="92"/>
                    <a:pt x="117" y="92"/>
                  </a:cubicBezTo>
                  <a:cubicBezTo>
                    <a:pt x="116" y="93"/>
                    <a:pt x="116" y="93"/>
                    <a:pt x="115" y="94"/>
                  </a:cubicBezTo>
                  <a:cubicBezTo>
                    <a:pt x="116" y="93"/>
                    <a:pt x="116" y="92"/>
                    <a:pt x="116" y="91"/>
                  </a:cubicBezTo>
                  <a:cubicBezTo>
                    <a:pt x="117" y="91"/>
                    <a:pt x="116" y="90"/>
                    <a:pt x="116" y="91"/>
                  </a:cubicBezTo>
                  <a:cubicBezTo>
                    <a:pt x="113" y="94"/>
                    <a:pt x="110" y="97"/>
                    <a:pt x="106" y="100"/>
                  </a:cubicBezTo>
                  <a:cubicBezTo>
                    <a:pt x="105" y="102"/>
                    <a:pt x="103" y="104"/>
                    <a:pt x="102" y="105"/>
                  </a:cubicBezTo>
                  <a:cubicBezTo>
                    <a:pt x="101" y="105"/>
                    <a:pt x="101" y="106"/>
                    <a:pt x="101" y="106"/>
                  </a:cubicBezTo>
                  <a:cubicBezTo>
                    <a:pt x="103" y="103"/>
                    <a:pt x="105" y="100"/>
                    <a:pt x="108" y="97"/>
                  </a:cubicBezTo>
                  <a:cubicBezTo>
                    <a:pt x="110" y="94"/>
                    <a:pt x="113" y="91"/>
                    <a:pt x="115" y="88"/>
                  </a:cubicBezTo>
                  <a:cubicBezTo>
                    <a:pt x="115" y="87"/>
                    <a:pt x="115" y="87"/>
                    <a:pt x="114" y="87"/>
                  </a:cubicBezTo>
                  <a:cubicBezTo>
                    <a:pt x="110" y="91"/>
                    <a:pt x="106" y="95"/>
                    <a:pt x="101" y="99"/>
                  </a:cubicBezTo>
                  <a:cubicBezTo>
                    <a:pt x="102" y="99"/>
                    <a:pt x="102" y="98"/>
                    <a:pt x="102" y="98"/>
                  </a:cubicBezTo>
                  <a:cubicBezTo>
                    <a:pt x="106" y="93"/>
                    <a:pt x="111" y="89"/>
                    <a:pt x="114" y="83"/>
                  </a:cubicBezTo>
                  <a:cubicBezTo>
                    <a:pt x="114" y="82"/>
                    <a:pt x="114" y="82"/>
                    <a:pt x="113" y="82"/>
                  </a:cubicBezTo>
                  <a:cubicBezTo>
                    <a:pt x="109" y="86"/>
                    <a:pt x="106" y="90"/>
                    <a:pt x="102" y="93"/>
                  </a:cubicBezTo>
                  <a:cubicBezTo>
                    <a:pt x="98" y="98"/>
                    <a:pt x="93" y="102"/>
                    <a:pt x="89" y="106"/>
                  </a:cubicBezTo>
                  <a:cubicBezTo>
                    <a:pt x="97" y="97"/>
                    <a:pt x="105" y="89"/>
                    <a:pt x="112" y="79"/>
                  </a:cubicBezTo>
                  <a:cubicBezTo>
                    <a:pt x="112" y="79"/>
                    <a:pt x="111" y="78"/>
                    <a:pt x="111" y="78"/>
                  </a:cubicBezTo>
                  <a:cubicBezTo>
                    <a:pt x="106" y="82"/>
                    <a:pt x="102" y="87"/>
                    <a:pt x="97" y="92"/>
                  </a:cubicBezTo>
                  <a:cubicBezTo>
                    <a:pt x="94" y="94"/>
                    <a:pt x="91" y="97"/>
                    <a:pt x="89" y="99"/>
                  </a:cubicBezTo>
                  <a:cubicBezTo>
                    <a:pt x="95" y="91"/>
                    <a:pt x="102" y="82"/>
                    <a:pt x="109" y="74"/>
                  </a:cubicBezTo>
                  <a:cubicBezTo>
                    <a:pt x="109" y="74"/>
                    <a:pt x="109" y="74"/>
                    <a:pt x="109" y="74"/>
                  </a:cubicBezTo>
                  <a:cubicBezTo>
                    <a:pt x="114" y="80"/>
                    <a:pt x="117" y="86"/>
                    <a:pt x="118" y="93"/>
                  </a:cubicBezTo>
                  <a:cubicBezTo>
                    <a:pt x="118" y="98"/>
                    <a:pt x="116" y="101"/>
                    <a:pt x="113" y="104"/>
                  </a:cubicBezTo>
                  <a:close/>
                  <a:moveTo>
                    <a:pt x="109" y="74"/>
                  </a:moveTo>
                  <a:cubicBezTo>
                    <a:pt x="99" y="80"/>
                    <a:pt x="92" y="90"/>
                    <a:pt x="84" y="98"/>
                  </a:cubicBezTo>
                  <a:cubicBezTo>
                    <a:pt x="86" y="96"/>
                    <a:pt x="87" y="94"/>
                    <a:pt x="88" y="92"/>
                  </a:cubicBezTo>
                  <a:cubicBezTo>
                    <a:pt x="94" y="86"/>
                    <a:pt x="100" y="79"/>
                    <a:pt x="106" y="73"/>
                  </a:cubicBezTo>
                  <a:cubicBezTo>
                    <a:pt x="106" y="73"/>
                    <a:pt x="106" y="72"/>
                    <a:pt x="105" y="73"/>
                  </a:cubicBezTo>
                  <a:cubicBezTo>
                    <a:pt x="98" y="77"/>
                    <a:pt x="92" y="82"/>
                    <a:pt x="87" y="87"/>
                  </a:cubicBezTo>
                  <a:cubicBezTo>
                    <a:pt x="87" y="87"/>
                    <a:pt x="88" y="86"/>
                    <a:pt x="88" y="85"/>
                  </a:cubicBezTo>
                  <a:cubicBezTo>
                    <a:pt x="93" y="80"/>
                    <a:pt x="100" y="75"/>
                    <a:pt x="102" y="68"/>
                  </a:cubicBezTo>
                  <a:cubicBezTo>
                    <a:pt x="103" y="68"/>
                    <a:pt x="102" y="68"/>
                    <a:pt x="102" y="68"/>
                  </a:cubicBezTo>
                  <a:cubicBezTo>
                    <a:pt x="95" y="74"/>
                    <a:pt x="88" y="81"/>
                    <a:pt x="81" y="87"/>
                  </a:cubicBezTo>
                  <a:cubicBezTo>
                    <a:pt x="78" y="90"/>
                    <a:pt x="74" y="93"/>
                    <a:pt x="71" y="96"/>
                  </a:cubicBezTo>
                  <a:cubicBezTo>
                    <a:pt x="71" y="96"/>
                    <a:pt x="71" y="96"/>
                    <a:pt x="72" y="96"/>
                  </a:cubicBezTo>
                  <a:cubicBezTo>
                    <a:pt x="75" y="92"/>
                    <a:pt x="78" y="88"/>
                    <a:pt x="82" y="84"/>
                  </a:cubicBezTo>
                  <a:cubicBezTo>
                    <a:pt x="87" y="78"/>
                    <a:pt x="94" y="72"/>
                    <a:pt x="99" y="65"/>
                  </a:cubicBezTo>
                  <a:cubicBezTo>
                    <a:pt x="99" y="65"/>
                    <a:pt x="99" y="64"/>
                    <a:pt x="99" y="64"/>
                  </a:cubicBezTo>
                  <a:cubicBezTo>
                    <a:pt x="102" y="67"/>
                    <a:pt x="106" y="70"/>
                    <a:pt x="109" y="74"/>
                  </a:cubicBezTo>
                  <a:close/>
                  <a:moveTo>
                    <a:pt x="40" y="41"/>
                  </a:moveTo>
                  <a:cubicBezTo>
                    <a:pt x="47" y="29"/>
                    <a:pt x="43" y="16"/>
                    <a:pt x="37" y="5"/>
                  </a:cubicBezTo>
                  <a:cubicBezTo>
                    <a:pt x="47" y="3"/>
                    <a:pt x="58" y="4"/>
                    <a:pt x="69" y="4"/>
                  </a:cubicBezTo>
                  <a:cubicBezTo>
                    <a:pt x="64" y="13"/>
                    <a:pt x="61" y="22"/>
                    <a:pt x="67" y="33"/>
                  </a:cubicBezTo>
                  <a:cubicBezTo>
                    <a:pt x="73" y="44"/>
                    <a:pt x="86" y="52"/>
                    <a:pt x="95" y="61"/>
                  </a:cubicBezTo>
                  <a:cubicBezTo>
                    <a:pt x="96" y="61"/>
                    <a:pt x="96" y="61"/>
                    <a:pt x="96" y="62"/>
                  </a:cubicBezTo>
                  <a:cubicBezTo>
                    <a:pt x="95" y="62"/>
                    <a:pt x="94" y="62"/>
                    <a:pt x="93" y="63"/>
                  </a:cubicBezTo>
                  <a:cubicBezTo>
                    <a:pt x="90" y="66"/>
                    <a:pt x="84" y="62"/>
                    <a:pt x="81" y="61"/>
                  </a:cubicBezTo>
                  <a:cubicBezTo>
                    <a:pt x="73" y="60"/>
                    <a:pt x="69" y="67"/>
                    <a:pt x="63" y="70"/>
                  </a:cubicBezTo>
                  <a:cubicBezTo>
                    <a:pt x="54" y="76"/>
                    <a:pt x="49" y="64"/>
                    <a:pt x="43" y="60"/>
                  </a:cubicBezTo>
                  <a:cubicBezTo>
                    <a:pt x="37" y="56"/>
                    <a:pt x="32" y="57"/>
                    <a:pt x="26" y="60"/>
                  </a:cubicBezTo>
                  <a:cubicBezTo>
                    <a:pt x="31" y="54"/>
                    <a:pt x="35" y="47"/>
                    <a:pt x="40" y="41"/>
                  </a:cubicBezTo>
                  <a:close/>
                  <a:moveTo>
                    <a:pt x="15" y="74"/>
                  </a:moveTo>
                  <a:cubicBezTo>
                    <a:pt x="19" y="72"/>
                    <a:pt x="22" y="69"/>
                    <a:pt x="25" y="66"/>
                  </a:cubicBezTo>
                  <a:cubicBezTo>
                    <a:pt x="27" y="65"/>
                    <a:pt x="29" y="64"/>
                    <a:pt x="31" y="62"/>
                  </a:cubicBezTo>
                  <a:cubicBezTo>
                    <a:pt x="33" y="61"/>
                    <a:pt x="35" y="61"/>
                    <a:pt x="36" y="60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36" y="61"/>
                    <a:pt x="34" y="62"/>
                    <a:pt x="34" y="63"/>
                  </a:cubicBezTo>
                  <a:cubicBezTo>
                    <a:pt x="29" y="67"/>
                    <a:pt x="23" y="72"/>
                    <a:pt x="17" y="76"/>
                  </a:cubicBezTo>
                  <a:cubicBezTo>
                    <a:pt x="14" y="77"/>
                    <a:pt x="12" y="80"/>
                    <a:pt x="10" y="83"/>
                  </a:cubicBezTo>
                  <a:cubicBezTo>
                    <a:pt x="12" y="79"/>
                    <a:pt x="14" y="77"/>
                    <a:pt x="15" y="74"/>
                  </a:cubicBezTo>
                  <a:close/>
                </a:path>
              </a:pathLst>
            </a:custGeom>
            <a:blipFill dpi="0" rotWithShape="1">
              <a:blip r:embed="rId8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33" name="Freeform 127"/>
            <p:cNvSpPr>
              <a:spLocks noEditPoints="1"/>
            </p:cNvSpPr>
            <p:nvPr/>
          </p:nvSpPr>
          <p:spPr bwMode="auto">
            <a:xfrm>
              <a:off x="5221374" y="-708764"/>
              <a:ext cx="357188" cy="328613"/>
            </a:xfrm>
            <a:custGeom>
              <a:avLst/>
              <a:gdLst>
                <a:gd name="T0" fmla="*/ 103 w 123"/>
                <a:gd name="T1" fmla="*/ 64 h 113"/>
                <a:gd name="T2" fmla="*/ 35 w 123"/>
                <a:gd name="T3" fmla="*/ 2 h 113"/>
                <a:gd name="T4" fmla="*/ 6 w 123"/>
                <a:gd name="T5" fmla="*/ 103 h 113"/>
                <a:gd name="T6" fmla="*/ 23 w 123"/>
                <a:gd name="T7" fmla="*/ 66 h 113"/>
                <a:gd name="T8" fmla="*/ 40 w 123"/>
                <a:gd name="T9" fmla="*/ 61 h 113"/>
                <a:gd name="T10" fmla="*/ 98 w 123"/>
                <a:gd name="T11" fmla="*/ 65 h 113"/>
                <a:gd name="T12" fmla="*/ 93 w 123"/>
                <a:gd name="T13" fmla="*/ 68 h 113"/>
                <a:gd name="T14" fmla="*/ 56 w 123"/>
                <a:gd name="T15" fmla="*/ 97 h 113"/>
                <a:gd name="T16" fmla="*/ 76 w 123"/>
                <a:gd name="T17" fmla="*/ 65 h 113"/>
                <a:gd name="T18" fmla="*/ 38 w 123"/>
                <a:gd name="T19" fmla="*/ 106 h 113"/>
                <a:gd name="T20" fmla="*/ 59 w 123"/>
                <a:gd name="T21" fmla="*/ 80 h 113"/>
                <a:gd name="T22" fmla="*/ 28 w 123"/>
                <a:gd name="T23" fmla="*/ 95 h 113"/>
                <a:gd name="T24" fmla="*/ 52 w 123"/>
                <a:gd name="T25" fmla="*/ 73 h 113"/>
                <a:gd name="T26" fmla="*/ 39 w 123"/>
                <a:gd name="T27" fmla="*/ 91 h 113"/>
                <a:gd name="T28" fmla="*/ 12 w 123"/>
                <a:gd name="T29" fmla="*/ 102 h 113"/>
                <a:gd name="T30" fmla="*/ 45 w 123"/>
                <a:gd name="T31" fmla="*/ 69 h 113"/>
                <a:gd name="T32" fmla="*/ 47 w 123"/>
                <a:gd name="T33" fmla="*/ 67 h 113"/>
                <a:gd name="T34" fmla="*/ 6 w 123"/>
                <a:gd name="T35" fmla="*/ 93 h 113"/>
                <a:gd name="T36" fmla="*/ 35 w 123"/>
                <a:gd name="T37" fmla="*/ 65 h 113"/>
                <a:gd name="T38" fmla="*/ 9 w 123"/>
                <a:gd name="T39" fmla="*/ 87 h 113"/>
                <a:gd name="T40" fmla="*/ 7 w 123"/>
                <a:gd name="T41" fmla="*/ 99 h 113"/>
                <a:gd name="T42" fmla="*/ 40 w 123"/>
                <a:gd name="T43" fmla="*/ 75 h 113"/>
                <a:gd name="T44" fmla="*/ 50 w 123"/>
                <a:gd name="T45" fmla="*/ 73 h 113"/>
                <a:gd name="T46" fmla="*/ 11 w 123"/>
                <a:gd name="T47" fmla="*/ 104 h 113"/>
                <a:gd name="T48" fmla="*/ 40 w 123"/>
                <a:gd name="T49" fmla="*/ 90 h 113"/>
                <a:gd name="T50" fmla="*/ 59 w 123"/>
                <a:gd name="T51" fmla="*/ 78 h 113"/>
                <a:gd name="T52" fmla="*/ 51 w 123"/>
                <a:gd name="T53" fmla="*/ 89 h 113"/>
                <a:gd name="T54" fmla="*/ 36 w 123"/>
                <a:gd name="T55" fmla="*/ 107 h 113"/>
                <a:gd name="T56" fmla="*/ 45 w 123"/>
                <a:gd name="T57" fmla="*/ 92 h 113"/>
                <a:gd name="T58" fmla="*/ 77 w 123"/>
                <a:gd name="T59" fmla="*/ 70 h 113"/>
                <a:gd name="T60" fmla="*/ 46 w 123"/>
                <a:gd name="T61" fmla="*/ 107 h 113"/>
                <a:gd name="T62" fmla="*/ 88 w 123"/>
                <a:gd name="T63" fmla="*/ 68 h 113"/>
                <a:gd name="T64" fmla="*/ 57 w 123"/>
                <a:gd name="T65" fmla="*/ 104 h 113"/>
                <a:gd name="T66" fmla="*/ 60 w 123"/>
                <a:gd name="T67" fmla="*/ 107 h 113"/>
                <a:gd name="T68" fmla="*/ 99 w 123"/>
                <a:gd name="T69" fmla="*/ 72 h 113"/>
                <a:gd name="T70" fmla="*/ 61 w 123"/>
                <a:gd name="T71" fmla="*/ 107 h 113"/>
                <a:gd name="T72" fmla="*/ 75 w 123"/>
                <a:gd name="T73" fmla="*/ 107 h 113"/>
                <a:gd name="T74" fmla="*/ 84 w 123"/>
                <a:gd name="T75" fmla="*/ 105 h 113"/>
                <a:gd name="T76" fmla="*/ 100 w 123"/>
                <a:gd name="T77" fmla="*/ 78 h 113"/>
                <a:gd name="T78" fmla="*/ 105 w 123"/>
                <a:gd name="T79" fmla="*/ 86 h 113"/>
                <a:gd name="T80" fmla="*/ 110 w 123"/>
                <a:gd name="T81" fmla="*/ 88 h 113"/>
                <a:gd name="T82" fmla="*/ 92 w 123"/>
                <a:gd name="T83" fmla="*/ 109 h 113"/>
                <a:gd name="T84" fmla="*/ 100 w 123"/>
                <a:gd name="T85" fmla="*/ 109 h 113"/>
                <a:gd name="T86" fmla="*/ 112 w 123"/>
                <a:gd name="T87" fmla="*/ 99 h 113"/>
                <a:gd name="T88" fmla="*/ 109 w 123"/>
                <a:gd name="T89" fmla="*/ 93 h 113"/>
                <a:gd name="T90" fmla="*/ 116 w 123"/>
                <a:gd name="T91" fmla="*/ 95 h 113"/>
                <a:gd name="T92" fmla="*/ 110 w 123"/>
                <a:gd name="T93" fmla="*/ 106 h 113"/>
                <a:gd name="T94" fmla="*/ 117 w 123"/>
                <a:gd name="T95" fmla="*/ 99 h 113"/>
                <a:gd name="T96" fmla="*/ 114 w 123"/>
                <a:gd name="T97" fmla="*/ 99 h 113"/>
                <a:gd name="T98" fmla="*/ 107 w 123"/>
                <a:gd name="T99" fmla="*/ 101 h 113"/>
                <a:gd name="T100" fmla="*/ 102 w 123"/>
                <a:gd name="T101" fmla="*/ 100 h 113"/>
                <a:gd name="T102" fmla="*/ 112 w 123"/>
                <a:gd name="T103" fmla="*/ 79 h 113"/>
                <a:gd name="T104" fmla="*/ 119 w 123"/>
                <a:gd name="T105" fmla="*/ 93 h 113"/>
                <a:gd name="T106" fmla="*/ 106 w 123"/>
                <a:gd name="T107" fmla="*/ 73 h 113"/>
                <a:gd name="T108" fmla="*/ 72 w 123"/>
                <a:gd name="T109" fmla="*/ 96 h 113"/>
                <a:gd name="T110" fmla="*/ 40 w 123"/>
                <a:gd name="T111" fmla="*/ 41 h 113"/>
                <a:gd name="T112" fmla="*/ 94 w 123"/>
                <a:gd name="T113" fmla="*/ 64 h 113"/>
                <a:gd name="T114" fmla="*/ 16 w 123"/>
                <a:gd name="T115" fmla="*/ 75 h 113"/>
                <a:gd name="T116" fmla="*/ 18 w 123"/>
                <a:gd name="T117" fmla="*/ 7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3" h="113">
                  <a:moveTo>
                    <a:pt x="27" y="110"/>
                  </a:moveTo>
                  <a:cubicBezTo>
                    <a:pt x="32" y="110"/>
                    <a:pt x="37" y="110"/>
                    <a:pt x="42" y="110"/>
                  </a:cubicBezTo>
                  <a:cubicBezTo>
                    <a:pt x="50" y="109"/>
                    <a:pt x="58" y="110"/>
                    <a:pt x="66" y="110"/>
                  </a:cubicBezTo>
                  <a:cubicBezTo>
                    <a:pt x="78" y="111"/>
                    <a:pt x="92" y="113"/>
                    <a:pt x="105" y="111"/>
                  </a:cubicBezTo>
                  <a:cubicBezTo>
                    <a:pt x="114" y="109"/>
                    <a:pt x="123" y="102"/>
                    <a:pt x="121" y="91"/>
                  </a:cubicBezTo>
                  <a:cubicBezTo>
                    <a:pt x="120" y="80"/>
                    <a:pt x="111" y="71"/>
                    <a:pt x="103" y="64"/>
                  </a:cubicBezTo>
                  <a:cubicBezTo>
                    <a:pt x="94" y="55"/>
                    <a:pt x="84" y="48"/>
                    <a:pt x="76" y="39"/>
                  </a:cubicBezTo>
                  <a:cubicBezTo>
                    <a:pt x="71" y="34"/>
                    <a:pt x="67" y="28"/>
                    <a:pt x="67" y="21"/>
                  </a:cubicBezTo>
                  <a:cubicBezTo>
                    <a:pt x="67" y="15"/>
                    <a:pt x="70" y="9"/>
                    <a:pt x="73" y="4"/>
                  </a:cubicBezTo>
                  <a:cubicBezTo>
                    <a:pt x="74" y="3"/>
                    <a:pt x="73" y="2"/>
                    <a:pt x="73" y="2"/>
                  </a:cubicBezTo>
                  <a:cubicBezTo>
                    <a:pt x="72" y="1"/>
                    <a:pt x="72" y="1"/>
                    <a:pt x="71" y="1"/>
                  </a:cubicBezTo>
                  <a:cubicBezTo>
                    <a:pt x="59" y="2"/>
                    <a:pt x="47" y="0"/>
                    <a:pt x="35" y="2"/>
                  </a:cubicBezTo>
                  <a:cubicBezTo>
                    <a:pt x="34" y="3"/>
                    <a:pt x="34" y="4"/>
                    <a:pt x="34" y="4"/>
                  </a:cubicBezTo>
                  <a:cubicBezTo>
                    <a:pt x="34" y="5"/>
                    <a:pt x="34" y="5"/>
                    <a:pt x="34" y="6"/>
                  </a:cubicBezTo>
                  <a:cubicBezTo>
                    <a:pt x="38" y="12"/>
                    <a:pt x="41" y="18"/>
                    <a:pt x="42" y="25"/>
                  </a:cubicBezTo>
                  <a:cubicBezTo>
                    <a:pt x="42" y="34"/>
                    <a:pt x="37" y="41"/>
                    <a:pt x="33" y="47"/>
                  </a:cubicBezTo>
                  <a:cubicBezTo>
                    <a:pt x="25" y="57"/>
                    <a:pt x="18" y="67"/>
                    <a:pt x="11" y="77"/>
                  </a:cubicBezTo>
                  <a:cubicBezTo>
                    <a:pt x="6" y="84"/>
                    <a:pt x="0" y="95"/>
                    <a:pt x="6" y="103"/>
                  </a:cubicBezTo>
                  <a:cubicBezTo>
                    <a:pt x="10" y="110"/>
                    <a:pt x="20" y="110"/>
                    <a:pt x="27" y="110"/>
                  </a:cubicBezTo>
                  <a:close/>
                  <a:moveTo>
                    <a:pt x="23" y="66"/>
                  </a:moveTo>
                  <a:cubicBezTo>
                    <a:pt x="23" y="65"/>
                    <a:pt x="24" y="65"/>
                    <a:pt x="24" y="65"/>
                  </a:cubicBezTo>
                  <a:cubicBezTo>
                    <a:pt x="26" y="64"/>
                    <a:pt x="28" y="63"/>
                    <a:pt x="29" y="62"/>
                  </a:cubicBezTo>
                  <a:cubicBezTo>
                    <a:pt x="26" y="65"/>
                    <a:pt x="23" y="67"/>
                    <a:pt x="20" y="70"/>
                  </a:cubicBezTo>
                  <a:cubicBezTo>
                    <a:pt x="21" y="68"/>
                    <a:pt x="22" y="67"/>
                    <a:pt x="23" y="66"/>
                  </a:cubicBezTo>
                  <a:close/>
                  <a:moveTo>
                    <a:pt x="32" y="61"/>
                  </a:moveTo>
                  <a:cubicBezTo>
                    <a:pt x="33" y="61"/>
                    <a:pt x="34" y="61"/>
                    <a:pt x="35" y="61"/>
                  </a:cubicBezTo>
                  <a:cubicBezTo>
                    <a:pt x="32" y="62"/>
                    <a:pt x="28" y="64"/>
                    <a:pt x="25" y="66"/>
                  </a:cubicBezTo>
                  <a:cubicBezTo>
                    <a:pt x="27" y="65"/>
                    <a:pt x="29" y="63"/>
                    <a:pt x="32" y="61"/>
                  </a:cubicBezTo>
                  <a:close/>
                  <a:moveTo>
                    <a:pt x="38" y="61"/>
                  </a:moveTo>
                  <a:cubicBezTo>
                    <a:pt x="39" y="61"/>
                    <a:pt x="39" y="61"/>
                    <a:pt x="40" y="61"/>
                  </a:cubicBezTo>
                  <a:cubicBezTo>
                    <a:pt x="36" y="63"/>
                    <a:pt x="32" y="66"/>
                    <a:pt x="29" y="69"/>
                  </a:cubicBezTo>
                  <a:cubicBezTo>
                    <a:pt x="23" y="74"/>
                    <a:pt x="17" y="79"/>
                    <a:pt x="11" y="84"/>
                  </a:cubicBezTo>
                  <a:cubicBezTo>
                    <a:pt x="11" y="83"/>
                    <a:pt x="12" y="83"/>
                    <a:pt x="12" y="83"/>
                  </a:cubicBezTo>
                  <a:cubicBezTo>
                    <a:pt x="15" y="79"/>
                    <a:pt x="18" y="77"/>
                    <a:pt x="21" y="75"/>
                  </a:cubicBezTo>
                  <a:cubicBezTo>
                    <a:pt x="27" y="70"/>
                    <a:pt x="33" y="66"/>
                    <a:pt x="38" y="61"/>
                  </a:cubicBezTo>
                  <a:close/>
                  <a:moveTo>
                    <a:pt x="98" y="65"/>
                  </a:moveTo>
                  <a:cubicBezTo>
                    <a:pt x="91" y="71"/>
                    <a:pt x="84" y="78"/>
                    <a:pt x="77" y="84"/>
                  </a:cubicBezTo>
                  <a:cubicBezTo>
                    <a:pt x="73" y="88"/>
                    <a:pt x="69" y="91"/>
                    <a:pt x="65" y="95"/>
                  </a:cubicBezTo>
                  <a:cubicBezTo>
                    <a:pt x="68" y="92"/>
                    <a:pt x="71" y="89"/>
                    <a:pt x="74" y="86"/>
                  </a:cubicBezTo>
                  <a:cubicBezTo>
                    <a:pt x="79" y="81"/>
                    <a:pt x="85" y="75"/>
                    <a:pt x="89" y="68"/>
                  </a:cubicBezTo>
                  <a:cubicBezTo>
                    <a:pt x="89" y="68"/>
                    <a:pt x="90" y="68"/>
                    <a:pt x="90" y="68"/>
                  </a:cubicBezTo>
                  <a:cubicBezTo>
                    <a:pt x="91" y="68"/>
                    <a:pt x="92" y="68"/>
                    <a:pt x="93" y="68"/>
                  </a:cubicBezTo>
                  <a:cubicBezTo>
                    <a:pt x="94" y="67"/>
                    <a:pt x="97" y="65"/>
                    <a:pt x="98" y="65"/>
                  </a:cubicBezTo>
                  <a:close/>
                  <a:moveTo>
                    <a:pt x="83" y="65"/>
                  </a:moveTo>
                  <a:cubicBezTo>
                    <a:pt x="84" y="66"/>
                    <a:pt x="86" y="67"/>
                    <a:pt x="88" y="67"/>
                  </a:cubicBezTo>
                  <a:cubicBezTo>
                    <a:pt x="84" y="70"/>
                    <a:pt x="82" y="74"/>
                    <a:pt x="78" y="76"/>
                  </a:cubicBezTo>
                  <a:cubicBezTo>
                    <a:pt x="74" y="80"/>
                    <a:pt x="70" y="83"/>
                    <a:pt x="66" y="87"/>
                  </a:cubicBezTo>
                  <a:cubicBezTo>
                    <a:pt x="63" y="90"/>
                    <a:pt x="60" y="93"/>
                    <a:pt x="56" y="97"/>
                  </a:cubicBezTo>
                  <a:cubicBezTo>
                    <a:pt x="56" y="96"/>
                    <a:pt x="57" y="96"/>
                    <a:pt x="57" y="96"/>
                  </a:cubicBezTo>
                  <a:cubicBezTo>
                    <a:pt x="60" y="92"/>
                    <a:pt x="63" y="89"/>
                    <a:pt x="67" y="86"/>
                  </a:cubicBezTo>
                  <a:cubicBezTo>
                    <a:pt x="70" y="82"/>
                    <a:pt x="72" y="78"/>
                    <a:pt x="75" y="75"/>
                  </a:cubicBezTo>
                  <a:cubicBezTo>
                    <a:pt x="78" y="72"/>
                    <a:pt x="81" y="69"/>
                    <a:pt x="83" y="65"/>
                  </a:cubicBezTo>
                  <a:cubicBezTo>
                    <a:pt x="83" y="65"/>
                    <a:pt x="83" y="65"/>
                    <a:pt x="83" y="65"/>
                  </a:cubicBezTo>
                  <a:close/>
                  <a:moveTo>
                    <a:pt x="76" y="65"/>
                  </a:moveTo>
                  <a:cubicBezTo>
                    <a:pt x="78" y="65"/>
                    <a:pt x="79" y="64"/>
                    <a:pt x="81" y="65"/>
                  </a:cubicBezTo>
                  <a:cubicBezTo>
                    <a:pt x="81" y="65"/>
                    <a:pt x="82" y="65"/>
                    <a:pt x="82" y="65"/>
                  </a:cubicBezTo>
                  <a:cubicBezTo>
                    <a:pt x="75" y="70"/>
                    <a:pt x="69" y="77"/>
                    <a:pt x="62" y="83"/>
                  </a:cubicBezTo>
                  <a:cubicBezTo>
                    <a:pt x="56" y="90"/>
                    <a:pt x="48" y="96"/>
                    <a:pt x="41" y="103"/>
                  </a:cubicBezTo>
                  <a:cubicBezTo>
                    <a:pt x="40" y="104"/>
                    <a:pt x="39" y="105"/>
                    <a:pt x="38" y="105"/>
                  </a:cubicBezTo>
                  <a:cubicBezTo>
                    <a:pt x="38" y="105"/>
                    <a:pt x="38" y="105"/>
                    <a:pt x="38" y="106"/>
                  </a:cubicBezTo>
                  <a:cubicBezTo>
                    <a:pt x="40" y="104"/>
                    <a:pt x="42" y="102"/>
                    <a:pt x="44" y="100"/>
                  </a:cubicBezTo>
                  <a:cubicBezTo>
                    <a:pt x="48" y="96"/>
                    <a:pt x="52" y="93"/>
                    <a:pt x="56" y="89"/>
                  </a:cubicBezTo>
                  <a:cubicBezTo>
                    <a:pt x="63" y="82"/>
                    <a:pt x="69" y="73"/>
                    <a:pt x="76" y="65"/>
                  </a:cubicBezTo>
                  <a:close/>
                  <a:moveTo>
                    <a:pt x="73" y="67"/>
                  </a:moveTo>
                  <a:cubicBezTo>
                    <a:pt x="72" y="68"/>
                    <a:pt x="70" y="70"/>
                    <a:pt x="69" y="72"/>
                  </a:cubicBezTo>
                  <a:cubicBezTo>
                    <a:pt x="65" y="75"/>
                    <a:pt x="62" y="77"/>
                    <a:pt x="59" y="80"/>
                  </a:cubicBezTo>
                  <a:cubicBezTo>
                    <a:pt x="58" y="80"/>
                    <a:pt x="57" y="81"/>
                    <a:pt x="57" y="81"/>
                  </a:cubicBezTo>
                  <a:cubicBezTo>
                    <a:pt x="59" y="79"/>
                    <a:pt x="62" y="76"/>
                    <a:pt x="64" y="74"/>
                  </a:cubicBezTo>
                  <a:cubicBezTo>
                    <a:pt x="68" y="72"/>
                    <a:pt x="70" y="69"/>
                    <a:pt x="73" y="67"/>
                  </a:cubicBezTo>
                  <a:close/>
                  <a:moveTo>
                    <a:pt x="54" y="74"/>
                  </a:moveTo>
                  <a:cubicBezTo>
                    <a:pt x="48" y="78"/>
                    <a:pt x="42" y="83"/>
                    <a:pt x="37" y="88"/>
                  </a:cubicBezTo>
                  <a:cubicBezTo>
                    <a:pt x="34" y="90"/>
                    <a:pt x="31" y="92"/>
                    <a:pt x="28" y="95"/>
                  </a:cubicBezTo>
                  <a:cubicBezTo>
                    <a:pt x="24" y="98"/>
                    <a:pt x="21" y="101"/>
                    <a:pt x="17" y="104"/>
                  </a:cubicBezTo>
                  <a:cubicBezTo>
                    <a:pt x="14" y="106"/>
                    <a:pt x="17" y="104"/>
                    <a:pt x="17" y="104"/>
                  </a:cubicBezTo>
                  <a:cubicBezTo>
                    <a:pt x="19" y="102"/>
                    <a:pt x="21" y="100"/>
                    <a:pt x="22" y="99"/>
                  </a:cubicBezTo>
                  <a:cubicBezTo>
                    <a:pt x="26" y="96"/>
                    <a:pt x="29" y="93"/>
                    <a:pt x="33" y="90"/>
                  </a:cubicBezTo>
                  <a:cubicBezTo>
                    <a:pt x="40" y="85"/>
                    <a:pt x="46" y="79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5" y="74"/>
                    <a:pt x="57" y="75"/>
                    <a:pt x="61" y="75"/>
                  </a:cubicBezTo>
                  <a:cubicBezTo>
                    <a:pt x="56" y="78"/>
                    <a:pt x="51" y="82"/>
                    <a:pt x="47" y="85"/>
                  </a:cubicBezTo>
                  <a:cubicBezTo>
                    <a:pt x="41" y="91"/>
                    <a:pt x="34" y="97"/>
                    <a:pt x="28" y="102"/>
                  </a:cubicBezTo>
                  <a:cubicBezTo>
                    <a:pt x="27" y="103"/>
                    <a:pt x="24" y="106"/>
                    <a:pt x="25" y="105"/>
                  </a:cubicBezTo>
                  <a:cubicBezTo>
                    <a:pt x="26" y="103"/>
                    <a:pt x="28" y="102"/>
                    <a:pt x="29" y="100"/>
                  </a:cubicBezTo>
                  <a:cubicBezTo>
                    <a:pt x="32" y="97"/>
                    <a:pt x="36" y="94"/>
                    <a:pt x="39" y="91"/>
                  </a:cubicBezTo>
                  <a:cubicBezTo>
                    <a:pt x="42" y="88"/>
                    <a:pt x="45" y="85"/>
                    <a:pt x="47" y="83"/>
                  </a:cubicBezTo>
                  <a:cubicBezTo>
                    <a:pt x="50" y="80"/>
                    <a:pt x="53" y="78"/>
                    <a:pt x="55" y="75"/>
                  </a:cubicBezTo>
                  <a:cubicBezTo>
                    <a:pt x="55" y="74"/>
                    <a:pt x="54" y="74"/>
                    <a:pt x="54" y="74"/>
                  </a:cubicBezTo>
                  <a:close/>
                  <a:moveTo>
                    <a:pt x="48" y="68"/>
                  </a:moveTo>
                  <a:cubicBezTo>
                    <a:pt x="49" y="70"/>
                    <a:pt x="50" y="71"/>
                    <a:pt x="52" y="72"/>
                  </a:cubicBezTo>
                  <a:cubicBezTo>
                    <a:pt x="37" y="80"/>
                    <a:pt x="26" y="92"/>
                    <a:pt x="12" y="102"/>
                  </a:cubicBezTo>
                  <a:cubicBezTo>
                    <a:pt x="9" y="104"/>
                    <a:pt x="13" y="100"/>
                    <a:pt x="14" y="99"/>
                  </a:cubicBezTo>
                  <a:cubicBezTo>
                    <a:pt x="15" y="98"/>
                    <a:pt x="17" y="97"/>
                    <a:pt x="19" y="95"/>
                  </a:cubicBezTo>
                  <a:cubicBezTo>
                    <a:pt x="22" y="93"/>
                    <a:pt x="25" y="90"/>
                    <a:pt x="28" y="87"/>
                  </a:cubicBezTo>
                  <a:cubicBezTo>
                    <a:pt x="35" y="81"/>
                    <a:pt x="41" y="74"/>
                    <a:pt x="48" y="68"/>
                  </a:cubicBezTo>
                  <a:close/>
                  <a:moveTo>
                    <a:pt x="46" y="68"/>
                  </a:moveTo>
                  <a:cubicBezTo>
                    <a:pt x="46" y="68"/>
                    <a:pt x="45" y="69"/>
                    <a:pt x="45" y="69"/>
                  </a:cubicBezTo>
                  <a:cubicBezTo>
                    <a:pt x="38" y="75"/>
                    <a:pt x="31" y="81"/>
                    <a:pt x="23" y="87"/>
                  </a:cubicBezTo>
                  <a:cubicBezTo>
                    <a:pt x="20" y="89"/>
                    <a:pt x="17" y="92"/>
                    <a:pt x="13" y="95"/>
                  </a:cubicBezTo>
                  <a:cubicBezTo>
                    <a:pt x="11" y="96"/>
                    <a:pt x="9" y="98"/>
                    <a:pt x="7" y="99"/>
                  </a:cubicBezTo>
                  <a:cubicBezTo>
                    <a:pt x="9" y="98"/>
                    <a:pt x="10" y="97"/>
                    <a:pt x="11" y="95"/>
                  </a:cubicBezTo>
                  <a:cubicBezTo>
                    <a:pt x="21" y="84"/>
                    <a:pt x="36" y="77"/>
                    <a:pt x="44" y="65"/>
                  </a:cubicBezTo>
                  <a:cubicBezTo>
                    <a:pt x="45" y="65"/>
                    <a:pt x="46" y="66"/>
                    <a:pt x="47" y="67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7" y="68"/>
                    <a:pt x="46" y="68"/>
                    <a:pt x="46" y="68"/>
                  </a:cubicBezTo>
                  <a:close/>
                  <a:moveTo>
                    <a:pt x="44" y="64"/>
                  </a:moveTo>
                  <a:cubicBezTo>
                    <a:pt x="37" y="69"/>
                    <a:pt x="31" y="73"/>
                    <a:pt x="25" y="78"/>
                  </a:cubicBezTo>
                  <a:cubicBezTo>
                    <a:pt x="21" y="81"/>
                    <a:pt x="18" y="84"/>
                    <a:pt x="15" y="86"/>
                  </a:cubicBezTo>
                  <a:cubicBezTo>
                    <a:pt x="13" y="89"/>
                    <a:pt x="8" y="91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17" y="82"/>
                    <a:pt x="31" y="74"/>
                    <a:pt x="42" y="62"/>
                  </a:cubicBezTo>
                  <a:cubicBezTo>
                    <a:pt x="42" y="63"/>
                    <a:pt x="43" y="63"/>
                    <a:pt x="44" y="64"/>
                  </a:cubicBezTo>
                  <a:close/>
                  <a:moveTo>
                    <a:pt x="9" y="87"/>
                  </a:moveTo>
                  <a:cubicBezTo>
                    <a:pt x="14" y="82"/>
                    <a:pt x="20" y="77"/>
                    <a:pt x="26" y="72"/>
                  </a:cubicBezTo>
                  <a:cubicBezTo>
                    <a:pt x="29" y="70"/>
                    <a:pt x="32" y="67"/>
                    <a:pt x="35" y="65"/>
                  </a:cubicBezTo>
                  <a:cubicBezTo>
                    <a:pt x="37" y="64"/>
                    <a:pt x="38" y="63"/>
                    <a:pt x="39" y="62"/>
                  </a:cubicBezTo>
                  <a:cubicBezTo>
                    <a:pt x="40" y="62"/>
                    <a:pt x="40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3"/>
                    <a:pt x="40" y="63"/>
                    <a:pt x="40" y="64"/>
                  </a:cubicBezTo>
                  <a:cubicBezTo>
                    <a:pt x="30" y="74"/>
                    <a:pt x="17" y="82"/>
                    <a:pt x="7" y="92"/>
                  </a:cubicBezTo>
                  <a:cubicBezTo>
                    <a:pt x="7" y="90"/>
                    <a:pt x="8" y="89"/>
                    <a:pt x="9" y="87"/>
                  </a:cubicBezTo>
                  <a:close/>
                  <a:moveTo>
                    <a:pt x="23" y="81"/>
                  </a:moveTo>
                  <a:cubicBezTo>
                    <a:pt x="27" y="77"/>
                    <a:pt x="31" y="75"/>
                    <a:pt x="35" y="72"/>
                  </a:cubicBezTo>
                  <a:cubicBezTo>
                    <a:pt x="37" y="70"/>
                    <a:pt x="38" y="69"/>
                    <a:pt x="40" y="67"/>
                  </a:cubicBezTo>
                  <a:cubicBezTo>
                    <a:pt x="41" y="67"/>
                    <a:pt x="42" y="66"/>
                    <a:pt x="43" y="65"/>
                  </a:cubicBezTo>
                  <a:cubicBezTo>
                    <a:pt x="45" y="64"/>
                    <a:pt x="40" y="69"/>
                    <a:pt x="41" y="68"/>
                  </a:cubicBezTo>
                  <a:cubicBezTo>
                    <a:pt x="31" y="80"/>
                    <a:pt x="16" y="87"/>
                    <a:pt x="7" y="99"/>
                  </a:cubicBezTo>
                  <a:cubicBezTo>
                    <a:pt x="6" y="98"/>
                    <a:pt x="6" y="96"/>
                    <a:pt x="6" y="94"/>
                  </a:cubicBezTo>
                  <a:cubicBezTo>
                    <a:pt x="13" y="91"/>
                    <a:pt x="18" y="85"/>
                    <a:pt x="23" y="81"/>
                  </a:cubicBezTo>
                  <a:close/>
                  <a:moveTo>
                    <a:pt x="7" y="100"/>
                  </a:moveTo>
                  <a:cubicBezTo>
                    <a:pt x="14" y="95"/>
                    <a:pt x="21" y="89"/>
                    <a:pt x="28" y="84"/>
                  </a:cubicBezTo>
                  <a:cubicBezTo>
                    <a:pt x="31" y="81"/>
                    <a:pt x="35" y="79"/>
                    <a:pt x="38" y="76"/>
                  </a:cubicBezTo>
                  <a:cubicBezTo>
                    <a:pt x="39" y="76"/>
                    <a:pt x="39" y="75"/>
                    <a:pt x="40" y="75"/>
                  </a:cubicBezTo>
                  <a:cubicBezTo>
                    <a:pt x="35" y="79"/>
                    <a:pt x="31" y="83"/>
                    <a:pt x="27" y="87"/>
                  </a:cubicBezTo>
                  <a:cubicBezTo>
                    <a:pt x="21" y="92"/>
                    <a:pt x="14" y="97"/>
                    <a:pt x="10" y="103"/>
                  </a:cubicBezTo>
                  <a:cubicBezTo>
                    <a:pt x="9" y="102"/>
                    <a:pt x="8" y="101"/>
                    <a:pt x="7" y="100"/>
                  </a:cubicBezTo>
                  <a:close/>
                  <a:moveTo>
                    <a:pt x="11" y="104"/>
                  </a:moveTo>
                  <a:cubicBezTo>
                    <a:pt x="24" y="95"/>
                    <a:pt x="34" y="83"/>
                    <a:pt x="48" y="75"/>
                  </a:cubicBezTo>
                  <a:cubicBezTo>
                    <a:pt x="48" y="75"/>
                    <a:pt x="51" y="73"/>
                    <a:pt x="50" y="73"/>
                  </a:cubicBezTo>
                  <a:cubicBezTo>
                    <a:pt x="49" y="75"/>
                    <a:pt x="47" y="77"/>
                    <a:pt x="45" y="78"/>
                  </a:cubicBezTo>
                  <a:cubicBezTo>
                    <a:pt x="42" y="81"/>
                    <a:pt x="39" y="84"/>
                    <a:pt x="35" y="87"/>
                  </a:cubicBezTo>
                  <a:cubicBezTo>
                    <a:pt x="28" y="93"/>
                    <a:pt x="21" y="99"/>
                    <a:pt x="14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3" y="105"/>
                    <a:pt x="12" y="105"/>
                    <a:pt x="11" y="104"/>
                  </a:cubicBezTo>
                  <a:cubicBezTo>
                    <a:pt x="11" y="104"/>
                    <a:pt x="11" y="104"/>
                    <a:pt x="11" y="104"/>
                  </a:cubicBezTo>
                  <a:close/>
                  <a:moveTo>
                    <a:pt x="15" y="106"/>
                  </a:moveTo>
                  <a:cubicBezTo>
                    <a:pt x="22" y="103"/>
                    <a:pt x="26" y="96"/>
                    <a:pt x="32" y="92"/>
                  </a:cubicBezTo>
                  <a:cubicBezTo>
                    <a:pt x="38" y="88"/>
                    <a:pt x="44" y="82"/>
                    <a:pt x="50" y="77"/>
                  </a:cubicBezTo>
                  <a:cubicBezTo>
                    <a:pt x="51" y="77"/>
                    <a:pt x="53" y="76"/>
                    <a:pt x="53" y="75"/>
                  </a:cubicBezTo>
                  <a:cubicBezTo>
                    <a:pt x="52" y="78"/>
                    <a:pt x="50" y="79"/>
                    <a:pt x="48" y="81"/>
                  </a:cubicBezTo>
                  <a:cubicBezTo>
                    <a:pt x="45" y="84"/>
                    <a:pt x="43" y="87"/>
                    <a:pt x="40" y="90"/>
                  </a:cubicBezTo>
                  <a:cubicBezTo>
                    <a:pt x="34" y="95"/>
                    <a:pt x="28" y="100"/>
                    <a:pt x="23" y="106"/>
                  </a:cubicBezTo>
                  <a:cubicBezTo>
                    <a:pt x="23" y="106"/>
                    <a:pt x="23" y="107"/>
                    <a:pt x="23" y="107"/>
                  </a:cubicBezTo>
                  <a:cubicBezTo>
                    <a:pt x="30" y="103"/>
                    <a:pt x="35" y="97"/>
                    <a:pt x="41" y="92"/>
                  </a:cubicBezTo>
                  <a:cubicBezTo>
                    <a:pt x="48" y="86"/>
                    <a:pt x="55" y="80"/>
                    <a:pt x="62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1" y="76"/>
                    <a:pt x="60" y="77"/>
                    <a:pt x="59" y="78"/>
                  </a:cubicBezTo>
                  <a:cubicBezTo>
                    <a:pt x="56" y="81"/>
                    <a:pt x="52" y="85"/>
                    <a:pt x="49" y="88"/>
                  </a:cubicBezTo>
                  <a:cubicBezTo>
                    <a:pt x="42" y="94"/>
                    <a:pt x="35" y="100"/>
                    <a:pt x="29" y="106"/>
                  </a:cubicBezTo>
                  <a:cubicBezTo>
                    <a:pt x="29" y="106"/>
                    <a:pt x="29" y="107"/>
                    <a:pt x="29" y="107"/>
                  </a:cubicBezTo>
                  <a:cubicBezTo>
                    <a:pt x="30" y="106"/>
                    <a:pt x="30" y="106"/>
                    <a:pt x="31" y="106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8" y="100"/>
                    <a:pt x="44" y="95"/>
                    <a:pt x="51" y="89"/>
                  </a:cubicBezTo>
                  <a:cubicBezTo>
                    <a:pt x="55" y="85"/>
                    <a:pt x="58" y="81"/>
                    <a:pt x="63" y="77"/>
                  </a:cubicBezTo>
                  <a:cubicBezTo>
                    <a:pt x="65" y="75"/>
                    <a:pt x="68" y="73"/>
                    <a:pt x="70" y="71"/>
                  </a:cubicBezTo>
                  <a:cubicBezTo>
                    <a:pt x="70" y="71"/>
                    <a:pt x="70" y="72"/>
                    <a:pt x="69" y="72"/>
                  </a:cubicBezTo>
                  <a:cubicBezTo>
                    <a:pt x="66" y="76"/>
                    <a:pt x="62" y="81"/>
                    <a:pt x="59" y="85"/>
                  </a:cubicBezTo>
                  <a:cubicBezTo>
                    <a:pt x="52" y="92"/>
                    <a:pt x="43" y="99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29" y="107"/>
                    <a:pt x="22" y="108"/>
                    <a:pt x="15" y="106"/>
                  </a:cubicBezTo>
                  <a:close/>
                  <a:moveTo>
                    <a:pt x="48" y="90"/>
                  </a:moveTo>
                  <a:cubicBezTo>
                    <a:pt x="44" y="93"/>
                    <a:pt x="41" y="97"/>
                    <a:pt x="37" y="100"/>
                  </a:cubicBezTo>
                  <a:cubicBezTo>
                    <a:pt x="36" y="101"/>
                    <a:pt x="34" y="102"/>
                    <a:pt x="33" y="103"/>
                  </a:cubicBezTo>
                  <a:cubicBezTo>
                    <a:pt x="33" y="103"/>
                    <a:pt x="34" y="102"/>
                    <a:pt x="34" y="102"/>
                  </a:cubicBezTo>
                  <a:cubicBezTo>
                    <a:pt x="38" y="99"/>
                    <a:pt x="41" y="95"/>
                    <a:pt x="45" y="92"/>
                  </a:cubicBezTo>
                  <a:cubicBezTo>
                    <a:pt x="46" y="91"/>
                    <a:pt x="47" y="91"/>
                    <a:pt x="48" y="90"/>
                  </a:cubicBezTo>
                  <a:close/>
                  <a:moveTo>
                    <a:pt x="40" y="107"/>
                  </a:moveTo>
                  <a:cubicBezTo>
                    <a:pt x="39" y="107"/>
                    <a:pt x="38" y="107"/>
                    <a:pt x="37" y="107"/>
                  </a:cubicBezTo>
                  <a:cubicBezTo>
                    <a:pt x="40" y="105"/>
                    <a:pt x="42" y="103"/>
                    <a:pt x="45" y="100"/>
                  </a:cubicBezTo>
                  <a:cubicBezTo>
                    <a:pt x="48" y="97"/>
                    <a:pt x="52" y="94"/>
                    <a:pt x="55" y="91"/>
                  </a:cubicBezTo>
                  <a:cubicBezTo>
                    <a:pt x="63" y="84"/>
                    <a:pt x="69" y="77"/>
                    <a:pt x="77" y="70"/>
                  </a:cubicBezTo>
                  <a:cubicBezTo>
                    <a:pt x="78" y="69"/>
                    <a:pt x="81" y="67"/>
                    <a:pt x="81" y="66"/>
                  </a:cubicBezTo>
                  <a:cubicBezTo>
                    <a:pt x="80" y="69"/>
                    <a:pt x="78" y="71"/>
                    <a:pt x="76" y="73"/>
                  </a:cubicBezTo>
                  <a:cubicBezTo>
                    <a:pt x="72" y="76"/>
                    <a:pt x="70" y="80"/>
                    <a:pt x="67" y="84"/>
                  </a:cubicBezTo>
                  <a:cubicBezTo>
                    <a:pt x="64" y="88"/>
                    <a:pt x="61" y="91"/>
                    <a:pt x="57" y="94"/>
                  </a:cubicBezTo>
                  <a:cubicBezTo>
                    <a:pt x="54" y="98"/>
                    <a:pt x="50" y="103"/>
                    <a:pt x="46" y="106"/>
                  </a:cubicBezTo>
                  <a:cubicBezTo>
                    <a:pt x="46" y="106"/>
                    <a:pt x="46" y="107"/>
                    <a:pt x="46" y="107"/>
                  </a:cubicBezTo>
                  <a:cubicBezTo>
                    <a:pt x="44" y="107"/>
                    <a:pt x="42" y="107"/>
                    <a:pt x="40" y="107"/>
                  </a:cubicBezTo>
                  <a:close/>
                  <a:moveTo>
                    <a:pt x="46" y="107"/>
                  </a:moveTo>
                  <a:cubicBezTo>
                    <a:pt x="46" y="107"/>
                    <a:pt x="46" y="107"/>
                    <a:pt x="46" y="107"/>
                  </a:cubicBezTo>
                  <a:cubicBezTo>
                    <a:pt x="50" y="105"/>
                    <a:pt x="52" y="102"/>
                    <a:pt x="55" y="99"/>
                  </a:cubicBezTo>
                  <a:cubicBezTo>
                    <a:pt x="58" y="95"/>
                    <a:pt x="62" y="92"/>
                    <a:pt x="66" y="89"/>
                  </a:cubicBezTo>
                  <a:cubicBezTo>
                    <a:pt x="73" y="82"/>
                    <a:pt x="81" y="75"/>
                    <a:pt x="88" y="68"/>
                  </a:cubicBezTo>
                  <a:cubicBezTo>
                    <a:pt x="86" y="70"/>
                    <a:pt x="83" y="75"/>
                    <a:pt x="80" y="78"/>
                  </a:cubicBezTo>
                  <a:cubicBezTo>
                    <a:pt x="78" y="82"/>
                    <a:pt x="74" y="85"/>
                    <a:pt x="71" y="88"/>
                  </a:cubicBezTo>
                  <a:cubicBezTo>
                    <a:pt x="65" y="94"/>
                    <a:pt x="59" y="99"/>
                    <a:pt x="54" y="106"/>
                  </a:cubicBezTo>
                  <a:cubicBezTo>
                    <a:pt x="54" y="106"/>
                    <a:pt x="55" y="107"/>
                    <a:pt x="55" y="107"/>
                  </a:cubicBezTo>
                  <a:cubicBezTo>
                    <a:pt x="55" y="106"/>
                    <a:pt x="56" y="106"/>
                    <a:pt x="56" y="105"/>
                  </a:cubicBezTo>
                  <a:cubicBezTo>
                    <a:pt x="56" y="106"/>
                    <a:pt x="57" y="105"/>
                    <a:pt x="57" y="104"/>
                  </a:cubicBezTo>
                  <a:cubicBezTo>
                    <a:pt x="63" y="97"/>
                    <a:pt x="70" y="92"/>
                    <a:pt x="76" y="86"/>
                  </a:cubicBezTo>
                  <a:cubicBezTo>
                    <a:pt x="84" y="79"/>
                    <a:pt x="91" y="72"/>
                    <a:pt x="99" y="66"/>
                  </a:cubicBezTo>
                  <a:cubicBezTo>
                    <a:pt x="96" y="68"/>
                    <a:pt x="92" y="72"/>
                    <a:pt x="89" y="76"/>
                  </a:cubicBezTo>
                  <a:cubicBezTo>
                    <a:pt x="86" y="79"/>
                    <a:pt x="83" y="83"/>
                    <a:pt x="80" y="87"/>
                  </a:cubicBezTo>
                  <a:cubicBezTo>
                    <a:pt x="76" y="90"/>
                    <a:pt x="73" y="94"/>
                    <a:pt x="70" y="98"/>
                  </a:cubicBezTo>
                  <a:cubicBezTo>
                    <a:pt x="67" y="102"/>
                    <a:pt x="63" y="104"/>
                    <a:pt x="60" y="107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55" y="107"/>
                    <a:pt x="51" y="107"/>
                    <a:pt x="46" y="107"/>
                  </a:cubicBezTo>
                  <a:close/>
                  <a:moveTo>
                    <a:pt x="61" y="107"/>
                  </a:moveTo>
                  <a:cubicBezTo>
                    <a:pt x="67" y="103"/>
                    <a:pt x="71" y="97"/>
                    <a:pt x="77" y="93"/>
                  </a:cubicBezTo>
                  <a:cubicBezTo>
                    <a:pt x="83" y="87"/>
                    <a:pt x="89" y="81"/>
                    <a:pt x="96" y="75"/>
                  </a:cubicBezTo>
                  <a:cubicBezTo>
                    <a:pt x="97" y="74"/>
                    <a:pt x="98" y="73"/>
                    <a:pt x="99" y="72"/>
                  </a:cubicBezTo>
                  <a:cubicBezTo>
                    <a:pt x="100" y="71"/>
                    <a:pt x="101" y="71"/>
                    <a:pt x="102" y="70"/>
                  </a:cubicBezTo>
                  <a:cubicBezTo>
                    <a:pt x="101" y="71"/>
                    <a:pt x="100" y="72"/>
                    <a:pt x="100" y="73"/>
                  </a:cubicBezTo>
                  <a:cubicBezTo>
                    <a:pt x="97" y="76"/>
                    <a:pt x="94" y="78"/>
                    <a:pt x="92" y="81"/>
                  </a:cubicBezTo>
                  <a:cubicBezTo>
                    <a:pt x="87" y="87"/>
                    <a:pt x="82" y="92"/>
                    <a:pt x="78" y="97"/>
                  </a:cubicBezTo>
                  <a:cubicBezTo>
                    <a:pt x="75" y="101"/>
                    <a:pt x="71" y="104"/>
                    <a:pt x="68" y="108"/>
                  </a:cubicBezTo>
                  <a:cubicBezTo>
                    <a:pt x="66" y="108"/>
                    <a:pt x="63" y="107"/>
                    <a:pt x="61" y="107"/>
                  </a:cubicBezTo>
                  <a:close/>
                  <a:moveTo>
                    <a:pt x="100" y="78"/>
                  </a:moveTo>
                  <a:cubicBezTo>
                    <a:pt x="101" y="77"/>
                    <a:pt x="102" y="76"/>
                    <a:pt x="104" y="75"/>
                  </a:cubicBezTo>
                  <a:cubicBezTo>
                    <a:pt x="107" y="73"/>
                    <a:pt x="103" y="76"/>
                    <a:pt x="102" y="77"/>
                  </a:cubicBezTo>
                  <a:cubicBezTo>
                    <a:pt x="99" y="81"/>
                    <a:pt x="95" y="84"/>
                    <a:pt x="92" y="88"/>
                  </a:cubicBezTo>
                  <a:cubicBezTo>
                    <a:pt x="90" y="91"/>
                    <a:pt x="87" y="93"/>
                    <a:pt x="85" y="96"/>
                  </a:cubicBezTo>
                  <a:cubicBezTo>
                    <a:pt x="82" y="101"/>
                    <a:pt x="79" y="103"/>
                    <a:pt x="75" y="107"/>
                  </a:cubicBezTo>
                  <a:cubicBezTo>
                    <a:pt x="75" y="107"/>
                    <a:pt x="75" y="108"/>
                    <a:pt x="76" y="108"/>
                  </a:cubicBezTo>
                  <a:cubicBezTo>
                    <a:pt x="86" y="101"/>
                    <a:pt x="93" y="90"/>
                    <a:pt x="102" y="82"/>
                  </a:cubicBezTo>
                  <a:cubicBezTo>
                    <a:pt x="104" y="80"/>
                    <a:pt x="106" y="78"/>
                    <a:pt x="108" y="75"/>
                  </a:cubicBezTo>
                  <a:cubicBezTo>
                    <a:pt x="106" y="78"/>
                    <a:pt x="104" y="81"/>
                    <a:pt x="101" y="83"/>
                  </a:cubicBezTo>
                  <a:cubicBezTo>
                    <a:pt x="97" y="89"/>
                    <a:pt x="92" y="95"/>
                    <a:pt x="87" y="101"/>
                  </a:cubicBezTo>
                  <a:cubicBezTo>
                    <a:pt x="86" y="102"/>
                    <a:pt x="85" y="104"/>
                    <a:pt x="84" y="105"/>
                  </a:cubicBezTo>
                  <a:cubicBezTo>
                    <a:pt x="84" y="105"/>
                    <a:pt x="83" y="106"/>
                    <a:pt x="83" y="106"/>
                  </a:cubicBezTo>
                  <a:cubicBezTo>
                    <a:pt x="82" y="107"/>
                    <a:pt x="82" y="107"/>
                    <a:pt x="82" y="108"/>
                  </a:cubicBezTo>
                  <a:cubicBezTo>
                    <a:pt x="82" y="108"/>
                    <a:pt x="81" y="108"/>
                    <a:pt x="81" y="109"/>
                  </a:cubicBezTo>
                  <a:cubicBezTo>
                    <a:pt x="77" y="108"/>
                    <a:pt x="73" y="108"/>
                    <a:pt x="69" y="108"/>
                  </a:cubicBezTo>
                  <a:cubicBezTo>
                    <a:pt x="73" y="103"/>
                    <a:pt x="78" y="99"/>
                    <a:pt x="82" y="94"/>
                  </a:cubicBezTo>
                  <a:cubicBezTo>
                    <a:pt x="87" y="88"/>
                    <a:pt x="93" y="83"/>
                    <a:pt x="100" y="78"/>
                  </a:cubicBezTo>
                  <a:close/>
                  <a:moveTo>
                    <a:pt x="86" y="109"/>
                  </a:moveTo>
                  <a:cubicBezTo>
                    <a:pt x="84" y="109"/>
                    <a:pt x="83" y="109"/>
                    <a:pt x="82" y="109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5" y="105"/>
                    <a:pt x="87" y="103"/>
                    <a:pt x="90" y="100"/>
                  </a:cubicBezTo>
                  <a:cubicBezTo>
                    <a:pt x="95" y="95"/>
                    <a:pt x="100" y="91"/>
                    <a:pt x="105" y="86"/>
                  </a:cubicBezTo>
                  <a:cubicBezTo>
                    <a:pt x="106" y="84"/>
                    <a:pt x="107" y="83"/>
                    <a:pt x="109" y="82"/>
                  </a:cubicBezTo>
                  <a:cubicBezTo>
                    <a:pt x="109" y="82"/>
                    <a:pt x="112" y="78"/>
                    <a:pt x="110" y="82"/>
                  </a:cubicBezTo>
                  <a:cubicBezTo>
                    <a:pt x="108" y="85"/>
                    <a:pt x="105" y="88"/>
                    <a:pt x="103" y="91"/>
                  </a:cubicBezTo>
                  <a:cubicBezTo>
                    <a:pt x="98" y="96"/>
                    <a:pt x="93" y="102"/>
                    <a:pt x="88" y="107"/>
                  </a:cubicBezTo>
                  <a:cubicBezTo>
                    <a:pt x="88" y="107"/>
                    <a:pt x="88" y="108"/>
                    <a:pt x="89" y="108"/>
                  </a:cubicBezTo>
                  <a:cubicBezTo>
                    <a:pt x="97" y="102"/>
                    <a:pt x="103" y="94"/>
                    <a:pt x="110" y="88"/>
                  </a:cubicBezTo>
                  <a:cubicBezTo>
                    <a:pt x="111" y="87"/>
                    <a:pt x="113" y="85"/>
                    <a:pt x="113" y="84"/>
                  </a:cubicBezTo>
                  <a:cubicBezTo>
                    <a:pt x="112" y="87"/>
                    <a:pt x="110" y="89"/>
                    <a:pt x="108" y="92"/>
                  </a:cubicBezTo>
                  <a:cubicBezTo>
                    <a:pt x="104" y="96"/>
                    <a:pt x="101" y="100"/>
                    <a:pt x="98" y="104"/>
                  </a:cubicBezTo>
                  <a:cubicBezTo>
                    <a:pt x="97" y="104"/>
                    <a:pt x="97" y="105"/>
                    <a:pt x="96" y="105"/>
                  </a:cubicBezTo>
                  <a:cubicBezTo>
                    <a:pt x="95" y="107"/>
                    <a:pt x="94" y="108"/>
                    <a:pt x="92" y="10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0" y="109"/>
                    <a:pt x="87" y="109"/>
                    <a:pt x="86" y="109"/>
                  </a:cubicBezTo>
                  <a:close/>
                  <a:moveTo>
                    <a:pt x="115" y="93"/>
                  </a:moveTo>
                  <a:cubicBezTo>
                    <a:pt x="115" y="94"/>
                    <a:pt x="115" y="95"/>
                    <a:pt x="114" y="96"/>
                  </a:cubicBezTo>
                  <a:cubicBezTo>
                    <a:pt x="110" y="100"/>
                    <a:pt x="106" y="104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2" y="108"/>
                    <a:pt x="101" y="108"/>
                    <a:pt x="100" y="109"/>
                  </a:cubicBezTo>
                  <a:cubicBezTo>
                    <a:pt x="105" y="104"/>
                    <a:pt x="109" y="100"/>
                    <a:pt x="113" y="95"/>
                  </a:cubicBezTo>
                  <a:cubicBezTo>
                    <a:pt x="114" y="95"/>
                    <a:pt x="117" y="91"/>
                    <a:pt x="115" y="93"/>
                  </a:cubicBezTo>
                  <a:close/>
                  <a:moveTo>
                    <a:pt x="112" y="99"/>
                  </a:moveTo>
                  <a:cubicBezTo>
                    <a:pt x="110" y="101"/>
                    <a:pt x="108" y="104"/>
                    <a:pt x="106" y="106"/>
                  </a:cubicBezTo>
                  <a:cubicBezTo>
                    <a:pt x="101" y="110"/>
                    <a:pt x="107" y="103"/>
                    <a:pt x="108" y="102"/>
                  </a:cubicBezTo>
                  <a:cubicBezTo>
                    <a:pt x="110" y="101"/>
                    <a:pt x="111" y="100"/>
                    <a:pt x="112" y="99"/>
                  </a:cubicBezTo>
                  <a:close/>
                  <a:moveTo>
                    <a:pt x="99" y="109"/>
                  </a:moveTo>
                  <a:cubicBezTo>
                    <a:pt x="97" y="109"/>
                    <a:pt x="95" y="109"/>
                    <a:pt x="93" y="109"/>
                  </a:cubicBezTo>
                  <a:cubicBezTo>
                    <a:pt x="94" y="109"/>
                    <a:pt x="94" y="109"/>
                    <a:pt x="94" y="108"/>
                  </a:cubicBezTo>
                  <a:cubicBezTo>
                    <a:pt x="94" y="109"/>
                    <a:pt x="95" y="108"/>
                    <a:pt x="95" y="107"/>
                  </a:cubicBezTo>
                  <a:cubicBezTo>
                    <a:pt x="96" y="106"/>
                    <a:pt x="97" y="105"/>
                    <a:pt x="99" y="104"/>
                  </a:cubicBezTo>
                  <a:cubicBezTo>
                    <a:pt x="102" y="101"/>
                    <a:pt x="106" y="97"/>
                    <a:pt x="109" y="93"/>
                  </a:cubicBezTo>
                  <a:cubicBezTo>
                    <a:pt x="110" y="92"/>
                    <a:pt x="116" y="87"/>
                    <a:pt x="114" y="90"/>
                  </a:cubicBezTo>
                  <a:cubicBezTo>
                    <a:pt x="112" y="92"/>
                    <a:pt x="110" y="95"/>
                    <a:pt x="108" y="97"/>
                  </a:cubicBezTo>
                  <a:cubicBezTo>
                    <a:pt x="105" y="100"/>
                    <a:pt x="102" y="105"/>
                    <a:pt x="99" y="109"/>
                  </a:cubicBezTo>
                  <a:close/>
                  <a:moveTo>
                    <a:pt x="104" y="108"/>
                  </a:moveTo>
                  <a:cubicBezTo>
                    <a:pt x="108" y="105"/>
                    <a:pt x="112" y="101"/>
                    <a:pt x="115" y="96"/>
                  </a:cubicBezTo>
                  <a:cubicBezTo>
                    <a:pt x="115" y="96"/>
                    <a:pt x="115" y="96"/>
                    <a:pt x="116" y="95"/>
                  </a:cubicBezTo>
                  <a:cubicBezTo>
                    <a:pt x="116" y="95"/>
                    <a:pt x="116" y="94"/>
                    <a:pt x="117" y="94"/>
                  </a:cubicBezTo>
                  <a:cubicBezTo>
                    <a:pt x="117" y="94"/>
                    <a:pt x="116" y="95"/>
                    <a:pt x="116" y="95"/>
                  </a:cubicBezTo>
                  <a:cubicBezTo>
                    <a:pt x="115" y="97"/>
                    <a:pt x="114" y="98"/>
                    <a:pt x="113" y="99"/>
                  </a:cubicBezTo>
                  <a:cubicBezTo>
                    <a:pt x="111" y="102"/>
                    <a:pt x="109" y="105"/>
                    <a:pt x="106" y="107"/>
                  </a:cubicBezTo>
                  <a:cubicBezTo>
                    <a:pt x="105" y="108"/>
                    <a:pt x="104" y="108"/>
                    <a:pt x="104" y="108"/>
                  </a:cubicBezTo>
                  <a:close/>
                  <a:moveTo>
                    <a:pt x="110" y="106"/>
                  </a:moveTo>
                  <a:cubicBezTo>
                    <a:pt x="109" y="106"/>
                    <a:pt x="108" y="107"/>
                    <a:pt x="107" y="107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10" y="104"/>
                    <a:pt x="113" y="102"/>
                    <a:pt x="115" y="99"/>
                  </a:cubicBezTo>
                  <a:cubicBezTo>
                    <a:pt x="116" y="98"/>
                    <a:pt x="119" y="94"/>
                    <a:pt x="117" y="99"/>
                  </a:cubicBezTo>
                  <a:cubicBezTo>
                    <a:pt x="115" y="102"/>
                    <a:pt x="113" y="104"/>
                    <a:pt x="110" y="106"/>
                  </a:cubicBezTo>
                  <a:cubicBezTo>
                    <a:pt x="110" y="106"/>
                    <a:pt x="110" y="106"/>
                    <a:pt x="110" y="106"/>
                  </a:cubicBezTo>
                  <a:close/>
                  <a:moveTo>
                    <a:pt x="114" y="104"/>
                  </a:moveTo>
                  <a:cubicBezTo>
                    <a:pt x="116" y="102"/>
                    <a:pt x="118" y="99"/>
                    <a:pt x="119" y="96"/>
                  </a:cubicBezTo>
                  <a:cubicBezTo>
                    <a:pt x="119" y="95"/>
                    <a:pt x="118" y="95"/>
                    <a:pt x="118" y="95"/>
                  </a:cubicBezTo>
                  <a:cubicBezTo>
                    <a:pt x="117" y="97"/>
                    <a:pt x="116" y="98"/>
                    <a:pt x="114" y="99"/>
                  </a:cubicBezTo>
                  <a:cubicBezTo>
                    <a:pt x="116" y="97"/>
                    <a:pt x="117" y="95"/>
                    <a:pt x="118" y="93"/>
                  </a:cubicBezTo>
                  <a:cubicBezTo>
                    <a:pt x="118" y="93"/>
                    <a:pt x="118" y="92"/>
                    <a:pt x="117" y="92"/>
                  </a:cubicBezTo>
                  <a:cubicBezTo>
                    <a:pt x="117" y="93"/>
                    <a:pt x="116" y="93"/>
                    <a:pt x="116" y="94"/>
                  </a:cubicBezTo>
                  <a:cubicBezTo>
                    <a:pt x="116" y="93"/>
                    <a:pt x="117" y="92"/>
                    <a:pt x="117" y="91"/>
                  </a:cubicBezTo>
                  <a:cubicBezTo>
                    <a:pt x="117" y="91"/>
                    <a:pt x="117" y="91"/>
                    <a:pt x="116" y="91"/>
                  </a:cubicBezTo>
                  <a:cubicBezTo>
                    <a:pt x="113" y="94"/>
                    <a:pt x="110" y="97"/>
                    <a:pt x="107" y="101"/>
                  </a:cubicBezTo>
                  <a:cubicBezTo>
                    <a:pt x="106" y="102"/>
                    <a:pt x="104" y="104"/>
                    <a:pt x="102" y="106"/>
                  </a:cubicBezTo>
                  <a:cubicBezTo>
                    <a:pt x="102" y="106"/>
                    <a:pt x="102" y="106"/>
                    <a:pt x="101" y="107"/>
                  </a:cubicBezTo>
                  <a:cubicBezTo>
                    <a:pt x="104" y="104"/>
                    <a:pt x="106" y="100"/>
                    <a:pt x="109" y="97"/>
                  </a:cubicBezTo>
                  <a:cubicBezTo>
                    <a:pt x="111" y="94"/>
                    <a:pt x="114" y="92"/>
                    <a:pt x="116" y="88"/>
                  </a:cubicBezTo>
                  <a:cubicBezTo>
                    <a:pt x="116" y="88"/>
                    <a:pt x="115" y="87"/>
                    <a:pt x="115" y="88"/>
                  </a:cubicBezTo>
                  <a:cubicBezTo>
                    <a:pt x="110" y="91"/>
                    <a:pt x="106" y="95"/>
                    <a:pt x="102" y="100"/>
                  </a:cubicBezTo>
                  <a:cubicBezTo>
                    <a:pt x="102" y="99"/>
                    <a:pt x="103" y="99"/>
                    <a:pt x="103" y="98"/>
                  </a:cubicBezTo>
                  <a:cubicBezTo>
                    <a:pt x="107" y="93"/>
                    <a:pt x="112" y="89"/>
                    <a:pt x="115" y="83"/>
                  </a:cubicBezTo>
                  <a:cubicBezTo>
                    <a:pt x="115" y="83"/>
                    <a:pt x="114" y="83"/>
                    <a:pt x="114" y="83"/>
                  </a:cubicBezTo>
                  <a:cubicBezTo>
                    <a:pt x="110" y="86"/>
                    <a:pt x="106" y="90"/>
                    <a:pt x="103" y="94"/>
                  </a:cubicBezTo>
                  <a:cubicBezTo>
                    <a:pt x="98" y="98"/>
                    <a:pt x="94" y="102"/>
                    <a:pt x="90" y="106"/>
                  </a:cubicBezTo>
                  <a:cubicBezTo>
                    <a:pt x="98" y="98"/>
                    <a:pt x="106" y="89"/>
                    <a:pt x="112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06" y="83"/>
                    <a:pt x="102" y="88"/>
                    <a:pt x="97" y="92"/>
                  </a:cubicBezTo>
                  <a:cubicBezTo>
                    <a:pt x="95" y="95"/>
                    <a:pt x="92" y="97"/>
                    <a:pt x="89" y="100"/>
                  </a:cubicBezTo>
                  <a:cubicBezTo>
                    <a:pt x="96" y="91"/>
                    <a:pt x="102" y="83"/>
                    <a:pt x="110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14" y="80"/>
                    <a:pt x="118" y="86"/>
                    <a:pt x="119" y="93"/>
                  </a:cubicBezTo>
                  <a:cubicBezTo>
                    <a:pt x="119" y="98"/>
                    <a:pt x="117" y="102"/>
                    <a:pt x="114" y="104"/>
                  </a:cubicBezTo>
                  <a:close/>
                  <a:moveTo>
                    <a:pt x="109" y="74"/>
                  </a:moveTo>
                  <a:cubicBezTo>
                    <a:pt x="100" y="81"/>
                    <a:pt x="93" y="90"/>
                    <a:pt x="85" y="99"/>
                  </a:cubicBezTo>
                  <a:cubicBezTo>
                    <a:pt x="86" y="97"/>
                    <a:pt x="88" y="94"/>
                    <a:pt x="89" y="93"/>
                  </a:cubicBezTo>
                  <a:cubicBezTo>
                    <a:pt x="95" y="86"/>
                    <a:pt x="101" y="80"/>
                    <a:pt x="106" y="74"/>
                  </a:cubicBezTo>
                  <a:cubicBezTo>
                    <a:pt x="107" y="73"/>
                    <a:pt x="106" y="73"/>
                    <a:pt x="106" y="73"/>
                  </a:cubicBezTo>
                  <a:cubicBezTo>
                    <a:pt x="99" y="77"/>
                    <a:pt x="93" y="82"/>
                    <a:pt x="87" y="88"/>
                  </a:cubicBezTo>
                  <a:cubicBezTo>
                    <a:pt x="88" y="87"/>
                    <a:pt x="88" y="86"/>
                    <a:pt x="89" y="86"/>
                  </a:cubicBezTo>
                  <a:cubicBezTo>
                    <a:pt x="93" y="80"/>
                    <a:pt x="100" y="75"/>
                    <a:pt x="103" y="69"/>
                  </a:cubicBezTo>
                  <a:cubicBezTo>
                    <a:pt x="103" y="68"/>
                    <a:pt x="103" y="68"/>
                    <a:pt x="102" y="68"/>
                  </a:cubicBezTo>
                  <a:cubicBezTo>
                    <a:pt x="96" y="75"/>
                    <a:pt x="89" y="82"/>
                    <a:pt x="82" y="88"/>
                  </a:cubicBezTo>
                  <a:cubicBezTo>
                    <a:pt x="78" y="91"/>
                    <a:pt x="75" y="93"/>
                    <a:pt x="72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5" y="92"/>
                    <a:pt x="79" y="89"/>
                    <a:pt x="82" y="85"/>
                  </a:cubicBezTo>
                  <a:cubicBezTo>
                    <a:pt x="88" y="78"/>
                    <a:pt x="95" y="72"/>
                    <a:pt x="100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3" y="68"/>
                    <a:pt x="106" y="71"/>
                    <a:pt x="109" y="74"/>
                  </a:cubicBezTo>
                  <a:close/>
                  <a:moveTo>
                    <a:pt x="40" y="41"/>
                  </a:moveTo>
                  <a:cubicBezTo>
                    <a:pt x="48" y="29"/>
                    <a:pt x="44" y="16"/>
                    <a:pt x="37" y="5"/>
                  </a:cubicBezTo>
                  <a:cubicBezTo>
                    <a:pt x="48" y="3"/>
                    <a:pt x="59" y="4"/>
                    <a:pt x="70" y="4"/>
                  </a:cubicBezTo>
                  <a:cubicBezTo>
                    <a:pt x="64" y="13"/>
                    <a:pt x="62" y="23"/>
                    <a:pt x="67" y="33"/>
                  </a:cubicBezTo>
                  <a:cubicBezTo>
                    <a:pt x="73" y="45"/>
                    <a:pt x="86" y="53"/>
                    <a:pt x="96" y="61"/>
                  </a:cubicBezTo>
                  <a:cubicBezTo>
                    <a:pt x="96" y="61"/>
                    <a:pt x="97" y="62"/>
                    <a:pt x="97" y="62"/>
                  </a:cubicBezTo>
                  <a:cubicBezTo>
                    <a:pt x="96" y="62"/>
                    <a:pt x="95" y="63"/>
                    <a:pt x="94" y="64"/>
                  </a:cubicBezTo>
                  <a:cubicBezTo>
                    <a:pt x="91" y="67"/>
                    <a:pt x="85" y="63"/>
                    <a:pt x="81" y="62"/>
                  </a:cubicBezTo>
                  <a:cubicBezTo>
                    <a:pt x="74" y="60"/>
                    <a:pt x="69" y="67"/>
                    <a:pt x="63" y="71"/>
                  </a:cubicBezTo>
                  <a:cubicBezTo>
                    <a:pt x="55" y="76"/>
                    <a:pt x="50" y="65"/>
                    <a:pt x="44" y="60"/>
                  </a:cubicBezTo>
                  <a:cubicBezTo>
                    <a:pt x="38" y="56"/>
                    <a:pt x="33" y="58"/>
                    <a:pt x="27" y="60"/>
                  </a:cubicBezTo>
                  <a:cubicBezTo>
                    <a:pt x="31" y="54"/>
                    <a:pt x="36" y="48"/>
                    <a:pt x="40" y="41"/>
                  </a:cubicBezTo>
                  <a:close/>
                  <a:moveTo>
                    <a:pt x="16" y="75"/>
                  </a:moveTo>
                  <a:cubicBezTo>
                    <a:pt x="19" y="72"/>
                    <a:pt x="23" y="69"/>
                    <a:pt x="26" y="67"/>
                  </a:cubicBezTo>
                  <a:cubicBezTo>
                    <a:pt x="28" y="65"/>
                    <a:pt x="30" y="64"/>
                    <a:pt x="32" y="63"/>
                  </a:cubicBezTo>
                  <a:cubicBezTo>
                    <a:pt x="34" y="62"/>
                    <a:pt x="35" y="61"/>
                    <a:pt x="37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5" y="63"/>
                    <a:pt x="35" y="63"/>
                  </a:cubicBezTo>
                  <a:cubicBezTo>
                    <a:pt x="30" y="68"/>
                    <a:pt x="24" y="72"/>
                    <a:pt x="18" y="76"/>
                  </a:cubicBezTo>
                  <a:cubicBezTo>
                    <a:pt x="15" y="78"/>
                    <a:pt x="13" y="80"/>
                    <a:pt x="10" y="83"/>
                  </a:cubicBezTo>
                  <a:cubicBezTo>
                    <a:pt x="12" y="80"/>
                    <a:pt x="14" y="77"/>
                    <a:pt x="16" y="75"/>
                  </a:cubicBezTo>
                  <a:close/>
                </a:path>
              </a:pathLst>
            </a:custGeom>
            <a:blipFill dpi="0" rotWithShape="1"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34" name="Freeform 128"/>
            <p:cNvSpPr>
              <a:spLocks noEditPoints="1"/>
            </p:cNvSpPr>
            <p:nvPr/>
          </p:nvSpPr>
          <p:spPr bwMode="auto">
            <a:xfrm>
              <a:off x="5557924" y="1874099"/>
              <a:ext cx="354013" cy="328613"/>
            </a:xfrm>
            <a:custGeom>
              <a:avLst/>
              <a:gdLst>
                <a:gd name="T0" fmla="*/ 102 w 122"/>
                <a:gd name="T1" fmla="*/ 63 h 113"/>
                <a:gd name="T2" fmla="*/ 35 w 122"/>
                <a:gd name="T3" fmla="*/ 2 h 113"/>
                <a:gd name="T4" fmla="*/ 5 w 122"/>
                <a:gd name="T5" fmla="*/ 103 h 113"/>
                <a:gd name="T6" fmla="*/ 22 w 122"/>
                <a:gd name="T7" fmla="*/ 65 h 113"/>
                <a:gd name="T8" fmla="*/ 39 w 122"/>
                <a:gd name="T9" fmla="*/ 61 h 113"/>
                <a:gd name="T10" fmla="*/ 97 w 122"/>
                <a:gd name="T11" fmla="*/ 65 h 113"/>
                <a:gd name="T12" fmla="*/ 93 w 122"/>
                <a:gd name="T13" fmla="*/ 68 h 113"/>
                <a:gd name="T14" fmla="*/ 56 w 122"/>
                <a:gd name="T15" fmla="*/ 96 h 113"/>
                <a:gd name="T16" fmla="*/ 76 w 122"/>
                <a:gd name="T17" fmla="*/ 65 h 113"/>
                <a:gd name="T18" fmla="*/ 37 w 122"/>
                <a:gd name="T19" fmla="*/ 105 h 113"/>
                <a:gd name="T20" fmla="*/ 58 w 122"/>
                <a:gd name="T21" fmla="*/ 80 h 113"/>
                <a:gd name="T22" fmla="*/ 27 w 122"/>
                <a:gd name="T23" fmla="*/ 94 h 113"/>
                <a:gd name="T24" fmla="*/ 52 w 122"/>
                <a:gd name="T25" fmla="*/ 72 h 113"/>
                <a:gd name="T26" fmla="*/ 38 w 122"/>
                <a:gd name="T27" fmla="*/ 91 h 113"/>
                <a:gd name="T28" fmla="*/ 11 w 122"/>
                <a:gd name="T29" fmla="*/ 102 h 113"/>
                <a:gd name="T30" fmla="*/ 44 w 122"/>
                <a:gd name="T31" fmla="*/ 69 h 113"/>
                <a:gd name="T32" fmla="*/ 46 w 122"/>
                <a:gd name="T33" fmla="*/ 67 h 113"/>
                <a:gd name="T34" fmla="*/ 6 w 122"/>
                <a:gd name="T35" fmla="*/ 93 h 113"/>
                <a:gd name="T36" fmla="*/ 35 w 122"/>
                <a:gd name="T37" fmla="*/ 65 h 113"/>
                <a:gd name="T38" fmla="*/ 8 w 122"/>
                <a:gd name="T39" fmla="*/ 87 h 113"/>
                <a:gd name="T40" fmla="*/ 6 w 122"/>
                <a:gd name="T41" fmla="*/ 99 h 113"/>
                <a:gd name="T42" fmla="*/ 39 w 122"/>
                <a:gd name="T43" fmla="*/ 74 h 113"/>
                <a:gd name="T44" fmla="*/ 50 w 122"/>
                <a:gd name="T45" fmla="*/ 73 h 113"/>
                <a:gd name="T46" fmla="*/ 10 w 122"/>
                <a:gd name="T47" fmla="*/ 104 h 113"/>
                <a:gd name="T48" fmla="*/ 39 w 122"/>
                <a:gd name="T49" fmla="*/ 89 h 113"/>
                <a:gd name="T50" fmla="*/ 58 w 122"/>
                <a:gd name="T51" fmla="*/ 78 h 113"/>
                <a:gd name="T52" fmla="*/ 50 w 122"/>
                <a:gd name="T53" fmla="*/ 89 h 113"/>
                <a:gd name="T54" fmla="*/ 35 w 122"/>
                <a:gd name="T55" fmla="*/ 107 h 113"/>
                <a:gd name="T56" fmla="*/ 45 w 122"/>
                <a:gd name="T57" fmla="*/ 92 h 113"/>
                <a:gd name="T58" fmla="*/ 76 w 122"/>
                <a:gd name="T59" fmla="*/ 70 h 113"/>
                <a:gd name="T60" fmla="*/ 45 w 122"/>
                <a:gd name="T61" fmla="*/ 106 h 113"/>
                <a:gd name="T62" fmla="*/ 88 w 122"/>
                <a:gd name="T63" fmla="*/ 68 h 113"/>
                <a:gd name="T64" fmla="*/ 57 w 122"/>
                <a:gd name="T65" fmla="*/ 104 h 113"/>
                <a:gd name="T66" fmla="*/ 59 w 122"/>
                <a:gd name="T67" fmla="*/ 107 h 113"/>
                <a:gd name="T68" fmla="*/ 99 w 122"/>
                <a:gd name="T69" fmla="*/ 72 h 113"/>
                <a:gd name="T70" fmla="*/ 60 w 122"/>
                <a:gd name="T71" fmla="*/ 107 h 113"/>
                <a:gd name="T72" fmla="*/ 75 w 122"/>
                <a:gd name="T73" fmla="*/ 107 h 113"/>
                <a:gd name="T74" fmla="*/ 83 w 122"/>
                <a:gd name="T75" fmla="*/ 105 h 113"/>
                <a:gd name="T76" fmla="*/ 99 w 122"/>
                <a:gd name="T77" fmla="*/ 78 h 113"/>
                <a:gd name="T78" fmla="*/ 105 w 122"/>
                <a:gd name="T79" fmla="*/ 85 h 113"/>
                <a:gd name="T80" fmla="*/ 109 w 122"/>
                <a:gd name="T81" fmla="*/ 87 h 113"/>
                <a:gd name="T82" fmla="*/ 92 w 122"/>
                <a:gd name="T83" fmla="*/ 109 h 113"/>
                <a:gd name="T84" fmla="*/ 99 w 122"/>
                <a:gd name="T85" fmla="*/ 108 h 113"/>
                <a:gd name="T86" fmla="*/ 111 w 122"/>
                <a:gd name="T87" fmla="*/ 99 h 113"/>
                <a:gd name="T88" fmla="*/ 109 w 122"/>
                <a:gd name="T89" fmla="*/ 93 h 113"/>
                <a:gd name="T90" fmla="*/ 115 w 122"/>
                <a:gd name="T91" fmla="*/ 95 h 113"/>
                <a:gd name="T92" fmla="*/ 109 w 122"/>
                <a:gd name="T93" fmla="*/ 106 h 113"/>
                <a:gd name="T94" fmla="*/ 116 w 122"/>
                <a:gd name="T95" fmla="*/ 99 h 113"/>
                <a:gd name="T96" fmla="*/ 114 w 122"/>
                <a:gd name="T97" fmla="*/ 99 h 113"/>
                <a:gd name="T98" fmla="*/ 106 w 122"/>
                <a:gd name="T99" fmla="*/ 100 h 113"/>
                <a:gd name="T100" fmla="*/ 101 w 122"/>
                <a:gd name="T101" fmla="*/ 99 h 113"/>
                <a:gd name="T102" fmla="*/ 112 w 122"/>
                <a:gd name="T103" fmla="*/ 79 h 113"/>
                <a:gd name="T104" fmla="*/ 118 w 122"/>
                <a:gd name="T105" fmla="*/ 93 h 113"/>
                <a:gd name="T106" fmla="*/ 105 w 122"/>
                <a:gd name="T107" fmla="*/ 73 h 113"/>
                <a:gd name="T108" fmla="*/ 71 w 122"/>
                <a:gd name="T109" fmla="*/ 96 h 113"/>
                <a:gd name="T110" fmla="*/ 40 w 122"/>
                <a:gd name="T111" fmla="*/ 41 h 113"/>
                <a:gd name="T112" fmla="*/ 93 w 122"/>
                <a:gd name="T113" fmla="*/ 64 h 113"/>
                <a:gd name="T114" fmla="*/ 15 w 122"/>
                <a:gd name="T115" fmla="*/ 75 h 113"/>
                <a:gd name="T116" fmla="*/ 17 w 122"/>
                <a:gd name="T117" fmla="*/ 7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2" h="113">
                  <a:moveTo>
                    <a:pt x="27" y="110"/>
                  </a:moveTo>
                  <a:cubicBezTo>
                    <a:pt x="32" y="110"/>
                    <a:pt x="36" y="110"/>
                    <a:pt x="41" y="109"/>
                  </a:cubicBezTo>
                  <a:cubicBezTo>
                    <a:pt x="49" y="109"/>
                    <a:pt x="57" y="110"/>
                    <a:pt x="65" y="110"/>
                  </a:cubicBezTo>
                  <a:cubicBezTo>
                    <a:pt x="78" y="111"/>
                    <a:pt x="91" y="113"/>
                    <a:pt x="104" y="111"/>
                  </a:cubicBezTo>
                  <a:cubicBezTo>
                    <a:pt x="113" y="109"/>
                    <a:pt x="122" y="102"/>
                    <a:pt x="121" y="91"/>
                  </a:cubicBezTo>
                  <a:cubicBezTo>
                    <a:pt x="119" y="80"/>
                    <a:pt x="110" y="71"/>
                    <a:pt x="102" y="63"/>
                  </a:cubicBezTo>
                  <a:cubicBezTo>
                    <a:pt x="93" y="55"/>
                    <a:pt x="84" y="48"/>
                    <a:pt x="75" y="39"/>
                  </a:cubicBezTo>
                  <a:cubicBezTo>
                    <a:pt x="70" y="34"/>
                    <a:pt x="67" y="28"/>
                    <a:pt x="66" y="21"/>
                  </a:cubicBezTo>
                  <a:cubicBezTo>
                    <a:pt x="66" y="15"/>
                    <a:pt x="69" y="9"/>
                    <a:pt x="73" y="4"/>
                  </a:cubicBezTo>
                  <a:cubicBezTo>
                    <a:pt x="73" y="3"/>
                    <a:pt x="73" y="2"/>
                    <a:pt x="72" y="2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59" y="1"/>
                    <a:pt x="47" y="0"/>
                    <a:pt x="35" y="2"/>
                  </a:cubicBezTo>
                  <a:cubicBezTo>
                    <a:pt x="34" y="2"/>
                    <a:pt x="33" y="3"/>
                    <a:pt x="34" y="4"/>
                  </a:cubicBezTo>
                  <a:cubicBezTo>
                    <a:pt x="34" y="5"/>
                    <a:pt x="34" y="5"/>
                    <a:pt x="34" y="6"/>
                  </a:cubicBezTo>
                  <a:cubicBezTo>
                    <a:pt x="37" y="12"/>
                    <a:pt x="41" y="18"/>
                    <a:pt x="41" y="25"/>
                  </a:cubicBezTo>
                  <a:cubicBezTo>
                    <a:pt x="42" y="34"/>
                    <a:pt x="37" y="41"/>
                    <a:pt x="32" y="47"/>
                  </a:cubicBezTo>
                  <a:cubicBezTo>
                    <a:pt x="25" y="57"/>
                    <a:pt x="17" y="67"/>
                    <a:pt x="10" y="77"/>
                  </a:cubicBezTo>
                  <a:cubicBezTo>
                    <a:pt x="5" y="84"/>
                    <a:pt x="0" y="94"/>
                    <a:pt x="5" y="103"/>
                  </a:cubicBezTo>
                  <a:cubicBezTo>
                    <a:pt x="9" y="109"/>
                    <a:pt x="20" y="110"/>
                    <a:pt x="27" y="110"/>
                  </a:cubicBezTo>
                  <a:close/>
                  <a:moveTo>
                    <a:pt x="22" y="65"/>
                  </a:moveTo>
                  <a:cubicBezTo>
                    <a:pt x="23" y="65"/>
                    <a:pt x="23" y="65"/>
                    <a:pt x="23" y="64"/>
                  </a:cubicBezTo>
                  <a:cubicBezTo>
                    <a:pt x="25" y="63"/>
                    <a:pt x="27" y="63"/>
                    <a:pt x="29" y="62"/>
                  </a:cubicBezTo>
                  <a:cubicBezTo>
                    <a:pt x="26" y="64"/>
                    <a:pt x="22" y="67"/>
                    <a:pt x="19" y="70"/>
                  </a:cubicBezTo>
                  <a:cubicBezTo>
                    <a:pt x="20" y="68"/>
                    <a:pt x="21" y="67"/>
                    <a:pt x="22" y="65"/>
                  </a:cubicBezTo>
                  <a:close/>
                  <a:moveTo>
                    <a:pt x="31" y="61"/>
                  </a:moveTo>
                  <a:cubicBezTo>
                    <a:pt x="32" y="61"/>
                    <a:pt x="33" y="60"/>
                    <a:pt x="35" y="60"/>
                  </a:cubicBezTo>
                  <a:cubicBezTo>
                    <a:pt x="31" y="62"/>
                    <a:pt x="28" y="64"/>
                    <a:pt x="25" y="66"/>
                  </a:cubicBezTo>
                  <a:cubicBezTo>
                    <a:pt x="27" y="64"/>
                    <a:pt x="29" y="63"/>
                    <a:pt x="31" y="61"/>
                  </a:cubicBezTo>
                  <a:close/>
                  <a:moveTo>
                    <a:pt x="38" y="61"/>
                  </a:moveTo>
                  <a:cubicBezTo>
                    <a:pt x="38" y="61"/>
                    <a:pt x="39" y="61"/>
                    <a:pt x="39" y="61"/>
                  </a:cubicBezTo>
                  <a:cubicBezTo>
                    <a:pt x="35" y="63"/>
                    <a:pt x="32" y="66"/>
                    <a:pt x="28" y="69"/>
                  </a:cubicBezTo>
                  <a:cubicBezTo>
                    <a:pt x="22" y="74"/>
                    <a:pt x="16" y="78"/>
                    <a:pt x="10" y="83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4" y="79"/>
                    <a:pt x="17" y="77"/>
                    <a:pt x="20" y="74"/>
                  </a:cubicBezTo>
                  <a:cubicBezTo>
                    <a:pt x="26" y="70"/>
                    <a:pt x="32" y="66"/>
                    <a:pt x="38" y="61"/>
                  </a:cubicBezTo>
                  <a:close/>
                  <a:moveTo>
                    <a:pt x="97" y="65"/>
                  </a:moveTo>
                  <a:cubicBezTo>
                    <a:pt x="90" y="71"/>
                    <a:pt x="83" y="78"/>
                    <a:pt x="76" y="84"/>
                  </a:cubicBezTo>
                  <a:cubicBezTo>
                    <a:pt x="72" y="88"/>
                    <a:pt x="68" y="91"/>
                    <a:pt x="65" y="94"/>
                  </a:cubicBezTo>
                  <a:cubicBezTo>
                    <a:pt x="67" y="92"/>
                    <a:pt x="70" y="89"/>
                    <a:pt x="73" y="86"/>
                  </a:cubicBezTo>
                  <a:cubicBezTo>
                    <a:pt x="79" y="80"/>
                    <a:pt x="84" y="75"/>
                    <a:pt x="88" y="68"/>
                  </a:cubicBezTo>
                  <a:cubicBezTo>
                    <a:pt x="89" y="68"/>
                    <a:pt x="89" y="68"/>
                    <a:pt x="89" y="68"/>
                  </a:cubicBezTo>
                  <a:cubicBezTo>
                    <a:pt x="90" y="68"/>
                    <a:pt x="92" y="68"/>
                    <a:pt x="93" y="68"/>
                  </a:cubicBezTo>
                  <a:cubicBezTo>
                    <a:pt x="94" y="67"/>
                    <a:pt x="96" y="65"/>
                    <a:pt x="97" y="65"/>
                  </a:cubicBezTo>
                  <a:close/>
                  <a:moveTo>
                    <a:pt x="82" y="65"/>
                  </a:moveTo>
                  <a:cubicBezTo>
                    <a:pt x="84" y="66"/>
                    <a:pt x="85" y="67"/>
                    <a:pt x="87" y="67"/>
                  </a:cubicBezTo>
                  <a:cubicBezTo>
                    <a:pt x="84" y="70"/>
                    <a:pt x="81" y="74"/>
                    <a:pt x="78" y="76"/>
                  </a:cubicBezTo>
                  <a:cubicBezTo>
                    <a:pt x="73" y="80"/>
                    <a:pt x="70" y="83"/>
                    <a:pt x="66" y="87"/>
                  </a:cubicBezTo>
                  <a:cubicBezTo>
                    <a:pt x="62" y="90"/>
                    <a:pt x="59" y="93"/>
                    <a:pt x="56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2"/>
                    <a:pt x="63" y="89"/>
                    <a:pt x="66" y="85"/>
                  </a:cubicBezTo>
                  <a:cubicBezTo>
                    <a:pt x="69" y="82"/>
                    <a:pt x="71" y="78"/>
                    <a:pt x="74" y="75"/>
                  </a:cubicBezTo>
                  <a:cubicBezTo>
                    <a:pt x="77" y="72"/>
                    <a:pt x="80" y="69"/>
                    <a:pt x="82" y="65"/>
                  </a:cubicBezTo>
                  <a:cubicBezTo>
                    <a:pt x="82" y="65"/>
                    <a:pt x="82" y="65"/>
                    <a:pt x="82" y="65"/>
                  </a:cubicBezTo>
                  <a:close/>
                  <a:moveTo>
                    <a:pt x="76" y="65"/>
                  </a:moveTo>
                  <a:cubicBezTo>
                    <a:pt x="77" y="64"/>
                    <a:pt x="78" y="64"/>
                    <a:pt x="80" y="65"/>
                  </a:cubicBezTo>
                  <a:cubicBezTo>
                    <a:pt x="80" y="65"/>
                    <a:pt x="81" y="65"/>
                    <a:pt x="81" y="65"/>
                  </a:cubicBezTo>
                  <a:cubicBezTo>
                    <a:pt x="74" y="70"/>
                    <a:pt x="68" y="77"/>
                    <a:pt x="62" y="83"/>
                  </a:cubicBezTo>
                  <a:cubicBezTo>
                    <a:pt x="55" y="90"/>
                    <a:pt x="47" y="96"/>
                    <a:pt x="41" y="103"/>
                  </a:cubicBezTo>
                  <a:cubicBezTo>
                    <a:pt x="40" y="104"/>
                    <a:pt x="39" y="104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9" y="103"/>
                    <a:pt x="41" y="101"/>
                    <a:pt x="43" y="100"/>
                  </a:cubicBezTo>
                  <a:cubicBezTo>
                    <a:pt x="47" y="96"/>
                    <a:pt x="51" y="92"/>
                    <a:pt x="55" y="89"/>
                  </a:cubicBezTo>
                  <a:cubicBezTo>
                    <a:pt x="63" y="81"/>
                    <a:pt x="69" y="73"/>
                    <a:pt x="76" y="65"/>
                  </a:cubicBezTo>
                  <a:close/>
                  <a:moveTo>
                    <a:pt x="73" y="66"/>
                  </a:moveTo>
                  <a:cubicBezTo>
                    <a:pt x="71" y="68"/>
                    <a:pt x="70" y="70"/>
                    <a:pt x="68" y="71"/>
                  </a:cubicBezTo>
                  <a:cubicBezTo>
                    <a:pt x="65" y="74"/>
                    <a:pt x="61" y="77"/>
                    <a:pt x="58" y="80"/>
                  </a:cubicBezTo>
                  <a:cubicBezTo>
                    <a:pt x="57" y="80"/>
                    <a:pt x="57" y="81"/>
                    <a:pt x="56" y="81"/>
                  </a:cubicBezTo>
                  <a:cubicBezTo>
                    <a:pt x="59" y="79"/>
                    <a:pt x="61" y="76"/>
                    <a:pt x="63" y="74"/>
                  </a:cubicBezTo>
                  <a:cubicBezTo>
                    <a:pt x="67" y="72"/>
                    <a:pt x="70" y="69"/>
                    <a:pt x="73" y="66"/>
                  </a:cubicBezTo>
                  <a:close/>
                  <a:moveTo>
                    <a:pt x="53" y="74"/>
                  </a:moveTo>
                  <a:cubicBezTo>
                    <a:pt x="47" y="78"/>
                    <a:pt x="42" y="83"/>
                    <a:pt x="36" y="88"/>
                  </a:cubicBezTo>
                  <a:cubicBezTo>
                    <a:pt x="33" y="90"/>
                    <a:pt x="30" y="92"/>
                    <a:pt x="27" y="94"/>
                  </a:cubicBezTo>
                  <a:cubicBezTo>
                    <a:pt x="23" y="97"/>
                    <a:pt x="20" y="101"/>
                    <a:pt x="16" y="104"/>
                  </a:cubicBezTo>
                  <a:cubicBezTo>
                    <a:pt x="14" y="106"/>
                    <a:pt x="16" y="104"/>
                    <a:pt x="17" y="103"/>
                  </a:cubicBezTo>
                  <a:cubicBezTo>
                    <a:pt x="18" y="102"/>
                    <a:pt x="20" y="100"/>
                    <a:pt x="22" y="99"/>
                  </a:cubicBezTo>
                  <a:cubicBezTo>
                    <a:pt x="25" y="95"/>
                    <a:pt x="29" y="93"/>
                    <a:pt x="32" y="90"/>
                  </a:cubicBezTo>
                  <a:cubicBezTo>
                    <a:pt x="39" y="85"/>
                    <a:pt x="45" y="78"/>
                    <a:pt x="51" y="72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4" y="74"/>
                    <a:pt x="57" y="75"/>
                    <a:pt x="60" y="75"/>
                  </a:cubicBezTo>
                  <a:cubicBezTo>
                    <a:pt x="55" y="78"/>
                    <a:pt x="51" y="81"/>
                    <a:pt x="46" y="85"/>
                  </a:cubicBezTo>
                  <a:cubicBezTo>
                    <a:pt x="40" y="91"/>
                    <a:pt x="34" y="96"/>
                    <a:pt x="27" y="102"/>
                  </a:cubicBezTo>
                  <a:cubicBezTo>
                    <a:pt x="27" y="103"/>
                    <a:pt x="23" y="106"/>
                    <a:pt x="24" y="105"/>
                  </a:cubicBezTo>
                  <a:cubicBezTo>
                    <a:pt x="25" y="103"/>
                    <a:pt x="27" y="102"/>
                    <a:pt x="29" y="100"/>
                  </a:cubicBezTo>
                  <a:cubicBezTo>
                    <a:pt x="32" y="97"/>
                    <a:pt x="35" y="94"/>
                    <a:pt x="38" y="91"/>
                  </a:cubicBezTo>
                  <a:cubicBezTo>
                    <a:pt x="41" y="88"/>
                    <a:pt x="44" y="85"/>
                    <a:pt x="47" y="83"/>
                  </a:cubicBezTo>
                  <a:cubicBezTo>
                    <a:pt x="49" y="80"/>
                    <a:pt x="52" y="78"/>
                    <a:pt x="54" y="74"/>
                  </a:cubicBezTo>
                  <a:cubicBezTo>
                    <a:pt x="54" y="74"/>
                    <a:pt x="54" y="74"/>
                    <a:pt x="53" y="74"/>
                  </a:cubicBezTo>
                  <a:close/>
                  <a:moveTo>
                    <a:pt x="47" y="68"/>
                  </a:moveTo>
                  <a:cubicBezTo>
                    <a:pt x="48" y="69"/>
                    <a:pt x="50" y="71"/>
                    <a:pt x="51" y="72"/>
                  </a:cubicBezTo>
                  <a:cubicBezTo>
                    <a:pt x="36" y="79"/>
                    <a:pt x="25" y="92"/>
                    <a:pt x="11" y="102"/>
                  </a:cubicBezTo>
                  <a:cubicBezTo>
                    <a:pt x="8" y="104"/>
                    <a:pt x="13" y="100"/>
                    <a:pt x="13" y="99"/>
                  </a:cubicBezTo>
                  <a:cubicBezTo>
                    <a:pt x="15" y="98"/>
                    <a:pt x="16" y="96"/>
                    <a:pt x="18" y="95"/>
                  </a:cubicBezTo>
                  <a:cubicBezTo>
                    <a:pt x="21" y="92"/>
                    <a:pt x="24" y="89"/>
                    <a:pt x="28" y="87"/>
                  </a:cubicBezTo>
                  <a:cubicBezTo>
                    <a:pt x="34" y="81"/>
                    <a:pt x="40" y="74"/>
                    <a:pt x="47" y="68"/>
                  </a:cubicBezTo>
                  <a:close/>
                  <a:moveTo>
                    <a:pt x="45" y="68"/>
                  </a:moveTo>
                  <a:cubicBezTo>
                    <a:pt x="45" y="68"/>
                    <a:pt x="45" y="68"/>
                    <a:pt x="44" y="69"/>
                  </a:cubicBezTo>
                  <a:cubicBezTo>
                    <a:pt x="37" y="75"/>
                    <a:pt x="30" y="81"/>
                    <a:pt x="23" y="86"/>
                  </a:cubicBezTo>
                  <a:cubicBezTo>
                    <a:pt x="19" y="89"/>
                    <a:pt x="16" y="92"/>
                    <a:pt x="13" y="94"/>
                  </a:cubicBezTo>
                  <a:cubicBezTo>
                    <a:pt x="11" y="96"/>
                    <a:pt x="9" y="97"/>
                    <a:pt x="7" y="99"/>
                  </a:cubicBezTo>
                  <a:cubicBezTo>
                    <a:pt x="8" y="98"/>
                    <a:pt x="9" y="96"/>
                    <a:pt x="10" y="95"/>
                  </a:cubicBezTo>
                  <a:cubicBezTo>
                    <a:pt x="21" y="84"/>
                    <a:pt x="35" y="77"/>
                    <a:pt x="44" y="64"/>
                  </a:cubicBezTo>
                  <a:cubicBezTo>
                    <a:pt x="45" y="65"/>
                    <a:pt x="45" y="66"/>
                    <a:pt x="46" y="67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46" y="68"/>
                    <a:pt x="46" y="68"/>
                    <a:pt x="45" y="68"/>
                  </a:cubicBezTo>
                  <a:close/>
                  <a:moveTo>
                    <a:pt x="43" y="64"/>
                  </a:moveTo>
                  <a:cubicBezTo>
                    <a:pt x="37" y="68"/>
                    <a:pt x="30" y="73"/>
                    <a:pt x="24" y="78"/>
                  </a:cubicBezTo>
                  <a:cubicBezTo>
                    <a:pt x="21" y="81"/>
                    <a:pt x="18" y="84"/>
                    <a:pt x="15" y="86"/>
                  </a:cubicBezTo>
                  <a:cubicBezTo>
                    <a:pt x="12" y="89"/>
                    <a:pt x="8" y="91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17" y="82"/>
                    <a:pt x="30" y="74"/>
                    <a:pt x="41" y="62"/>
                  </a:cubicBezTo>
                  <a:cubicBezTo>
                    <a:pt x="42" y="63"/>
                    <a:pt x="42" y="63"/>
                    <a:pt x="43" y="64"/>
                  </a:cubicBezTo>
                  <a:close/>
                  <a:moveTo>
                    <a:pt x="8" y="87"/>
                  </a:moveTo>
                  <a:cubicBezTo>
                    <a:pt x="14" y="82"/>
                    <a:pt x="19" y="77"/>
                    <a:pt x="25" y="72"/>
                  </a:cubicBezTo>
                  <a:cubicBezTo>
                    <a:pt x="28" y="70"/>
                    <a:pt x="32" y="67"/>
                    <a:pt x="35" y="65"/>
                  </a:cubicBezTo>
                  <a:cubicBezTo>
                    <a:pt x="36" y="64"/>
                    <a:pt x="37" y="63"/>
                    <a:pt x="39" y="62"/>
                  </a:cubicBezTo>
                  <a:cubicBezTo>
                    <a:pt x="39" y="62"/>
                    <a:pt x="40" y="62"/>
                    <a:pt x="40" y="61"/>
                  </a:cubicBezTo>
                  <a:cubicBezTo>
                    <a:pt x="40" y="62"/>
                    <a:pt x="40" y="62"/>
                    <a:pt x="41" y="62"/>
                  </a:cubicBezTo>
                  <a:cubicBezTo>
                    <a:pt x="40" y="62"/>
                    <a:pt x="40" y="63"/>
                    <a:pt x="39" y="63"/>
                  </a:cubicBezTo>
                  <a:cubicBezTo>
                    <a:pt x="29" y="74"/>
                    <a:pt x="16" y="82"/>
                    <a:pt x="6" y="92"/>
                  </a:cubicBezTo>
                  <a:cubicBezTo>
                    <a:pt x="6" y="90"/>
                    <a:pt x="7" y="88"/>
                    <a:pt x="8" y="87"/>
                  </a:cubicBezTo>
                  <a:close/>
                  <a:moveTo>
                    <a:pt x="22" y="81"/>
                  </a:moveTo>
                  <a:cubicBezTo>
                    <a:pt x="26" y="77"/>
                    <a:pt x="30" y="74"/>
                    <a:pt x="34" y="71"/>
                  </a:cubicBezTo>
                  <a:cubicBezTo>
                    <a:pt x="36" y="70"/>
                    <a:pt x="38" y="69"/>
                    <a:pt x="40" y="67"/>
                  </a:cubicBezTo>
                  <a:cubicBezTo>
                    <a:pt x="41" y="66"/>
                    <a:pt x="42" y="66"/>
                    <a:pt x="43" y="65"/>
                  </a:cubicBezTo>
                  <a:cubicBezTo>
                    <a:pt x="44" y="64"/>
                    <a:pt x="40" y="69"/>
                    <a:pt x="40" y="68"/>
                  </a:cubicBezTo>
                  <a:cubicBezTo>
                    <a:pt x="30" y="80"/>
                    <a:pt x="16" y="87"/>
                    <a:pt x="6" y="99"/>
                  </a:cubicBezTo>
                  <a:cubicBezTo>
                    <a:pt x="6" y="97"/>
                    <a:pt x="5" y="96"/>
                    <a:pt x="6" y="94"/>
                  </a:cubicBezTo>
                  <a:cubicBezTo>
                    <a:pt x="12" y="90"/>
                    <a:pt x="17" y="85"/>
                    <a:pt x="22" y="81"/>
                  </a:cubicBezTo>
                  <a:close/>
                  <a:moveTo>
                    <a:pt x="7" y="100"/>
                  </a:moveTo>
                  <a:cubicBezTo>
                    <a:pt x="13" y="94"/>
                    <a:pt x="20" y="89"/>
                    <a:pt x="27" y="84"/>
                  </a:cubicBezTo>
                  <a:cubicBezTo>
                    <a:pt x="31" y="81"/>
                    <a:pt x="34" y="78"/>
                    <a:pt x="37" y="76"/>
                  </a:cubicBezTo>
                  <a:cubicBezTo>
                    <a:pt x="38" y="75"/>
                    <a:pt x="39" y="75"/>
                    <a:pt x="39" y="74"/>
                  </a:cubicBezTo>
                  <a:cubicBezTo>
                    <a:pt x="35" y="79"/>
                    <a:pt x="30" y="83"/>
                    <a:pt x="26" y="87"/>
                  </a:cubicBezTo>
                  <a:cubicBezTo>
                    <a:pt x="20" y="92"/>
                    <a:pt x="14" y="97"/>
                    <a:pt x="9" y="103"/>
                  </a:cubicBezTo>
                  <a:cubicBezTo>
                    <a:pt x="8" y="102"/>
                    <a:pt x="7" y="101"/>
                    <a:pt x="7" y="100"/>
                  </a:cubicBezTo>
                  <a:close/>
                  <a:moveTo>
                    <a:pt x="10" y="104"/>
                  </a:moveTo>
                  <a:cubicBezTo>
                    <a:pt x="23" y="95"/>
                    <a:pt x="34" y="83"/>
                    <a:pt x="47" y="75"/>
                  </a:cubicBezTo>
                  <a:cubicBezTo>
                    <a:pt x="47" y="75"/>
                    <a:pt x="50" y="73"/>
                    <a:pt x="50" y="73"/>
                  </a:cubicBezTo>
                  <a:cubicBezTo>
                    <a:pt x="48" y="75"/>
                    <a:pt x="46" y="76"/>
                    <a:pt x="45" y="78"/>
                  </a:cubicBezTo>
                  <a:cubicBezTo>
                    <a:pt x="41" y="81"/>
                    <a:pt x="38" y="84"/>
                    <a:pt x="35" y="87"/>
                  </a:cubicBezTo>
                  <a:cubicBezTo>
                    <a:pt x="28" y="93"/>
                    <a:pt x="20" y="99"/>
                    <a:pt x="14" y="105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13" y="105"/>
                    <a:pt x="12" y="105"/>
                    <a:pt x="10" y="104"/>
                  </a:cubicBezTo>
                  <a:cubicBezTo>
                    <a:pt x="10" y="104"/>
                    <a:pt x="10" y="104"/>
                    <a:pt x="10" y="104"/>
                  </a:cubicBezTo>
                  <a:close/>
                  <a:moveTo>
                    <a:pt x="15" y="106"/>
                  </a:moveTo>
                  <a:cubicBezTo>
                    <a:pt x="21" y="103"/>
                    <a:pt x="26" y="96"/>
                    <a:pt x="31" y="92"/>
                  </a:cubicBezTo>
                  <a:cubicBezTo>
                    <a:pt x="38" y="87"/>
                    <a:pt x="43" y="82"/>
                    <a:pt x="50" y="77"/>
                  </a:cubicBezTo>
                  <a:cubicBezTo>
                    <a:pt x="50" y="77"/>
                    <a:pt x="52" y="76"/>
                    <a:pt x="53" y="75"/>
                  </a:cubicBezTo>
                  <a:cubicBezTo>
                    <a:pt x="52" y="77"/>
                    <a:pt x="49" y="79"/>
                    <a:pt x="47" y="81"/>
                  </a:cubicBezTo>
                  <a:cubicBezTo>
                    <a:pt x="45" y="84"/>
                    <a:pt x="42" y="86"/>
                    <a:pt x="39" y="89"/>
                  </a:cubicBezTo>
                  <a:cubicBezTo>
                    <a:pt x="34" y="95"/>
                    <a:pt x="27" y="100"/>
                    <a:pt x="22" y="106"/>
                  </a:cubicBezTo>
                  <a:cubicBezTo>
                    <a:pt x="22" y="106"/>
                    <a:pt x="22" y="107"/>
                    <a:pt x="23" y="106"/>
                  </a:cubicBezTo>
                  <a:cubicBezTo>
                    <a:pt x="29" y="103"/>
                    <a:pt x="34" y="97"/>
                    <a:pt x="40" y="92"/>
                  </a:cubicBezTo>
                  <a:cubicBezTo>
                    <a:pt x="47" y="86"/>
                    <a:pt x="54" y="80"/>
                    <a:pt x="62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1" y="75"/>
                    <a:pt x="60" y="77"/>
                    <a:pt x="58" y="78"/>
                  </a:cubicBezTo>
                  <a:cubicBezTo>
                    <a:pt x="55" y="81"/>
                    <a:pt x="52" y="84"/>
                    <a:pt x="48" y="88"/>
                  </a:cubicBezTo>
                  <a:cubicBezTo>
                    <a:pt x="42" y="94"/>
                    <a:pt x="35" y="99"/>
                    <a:pt x="28" y="106"/>
                  </a:cubicBezTo>
                  <a:cubicBezTo>
                    <a:pt x="28" y="106"/>
                    <a:pt x="28" y="107"/>
                    <a:pt x="29" y="106"/>
                  </a:cubicBezTo>
                  <a:cubicBezTo>
                    <a:pt x="29" y="106"/>
                    <a:pt x="30" y="106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7" y="100"/>
                    <a:pt x="44" y="94"/>
                    <a:pt x="50" y="89"/>
                  </a:cubicBezTo>
                  <a:cubicBezTo>
                    <a:pt x="54" y="85"/>
                    <a:pt x="58" y="81"/>
                    <a:pt x="62" y="77"/>
                  </a:cubicBezTo>
                  <a:cubicBezTo>
                    <a:pt x="65" y="75"/>
                    <a:pt x="67" y="73"/>
                    <a:pt x="70" y="71"/>
                  </a:cubicBezTo>
                  <a:cubicBezTo>
                    <a:pt x="69" y="71"/>
                    <a:pt x="69" y="72"/>
                    <a:pt x="69" y="72"/>
                  </a:cubicBezTo>
                  <a:cubicBezTo>
                    <a:pt x="65" y="76"/>
                    <a:pt x="62" y="80"/>
                    <a:pt x="58" y="84"/>
                  </a:cubicBezTo>
                  <a:cubicBezTo>
                    <a:pt x="51" y="92"/>
                    <a:pt x="43" y="99"/>
                    <a:pt x="35" y="106"/>
                  </a:cubicBezTo>
                  <a:cubicBezTo>
                    <a:pt x="35" y="106"/>
                    <a:pt x="35" y="107"/>
                    <a:pt x="35" y="107"/>
                  </a:cubicBezTo>
                  <a:cubicBezTo>
                    <a:pt x="28" y="107"/>
                    <a:pt x="21" y="108"/>
                    <a:pt x="15" y="106"/>
                  </a:cubicBezTo>
                  <a:close/>
                  <a:moveTo>
                    <a:pt x="47" y="90"/>
                  </a:moveTo>
                  <a:cubicBezTo>
                    <a:pt x="44" y="93"/>
                    <a:pt x="40" y="97"/>
                    <a:pt x="36" y="100"/>
                  </a:cubicBezTo>
                  <a:cubicBezTo>
                    <a:pt x="35" y="101"/>
                    <a:pt x="34" y="102"/>
                    <a:pt x="33" y="103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7" y="98"/>
                    <a:pt x="41" y="95"/>
                    <a:pt x="45" y="92"/>
                  </a:cubicBezTo>
                  <a:cubicBezTo>
                    <a:pt x="45" y="91"/>
                    <a:pt x="46" y="90"/>
                    <a:pt x="47" y="90"/>
                  </a:cubicBezTo>
                  <a:close/>
                  <a:moveTo>
                    <a:pt x="39" y="107"/>
                  </a:moveTo>
                  <a:cubicBezTo>
                    <a:pt x="38" y="107"/>
                    <a:pt x="37" y="107"/>
                    <a:pt x="36" y="107"/>
                  </a:cubicBezTo>
                  <a:cubicBezTo>
                    <a:pt x="39" y="105"/>
                    <a:pt x="42" y="103"/>
                    <a:pt x="44" y="100"/>
                  </a:cubicBezTo>
                  <a:cubicBezTo>
                    <a:pt x="47" y="97"/>
                    <a:pt x="51" y="94"/>
                    <a:pt x="55" y="90"/>
                  </a:cubicBezTo>
                  <a:cubicBezTo>
                    <a:pt x="62" y="84"/>
                    <a:pt x="69" y="77"/>
                    <a:pt x="76" y="70"/>
                  </a:cubicBezTo>
                  <a:cubicBezTo>
                    <a:pt x="77" y="69"/>
                    <a:pt x="80" y="67"/>
                    <a:pt x="81" y="66"/>
                  </a:cubicBezTo>
                  <a:cubicBezTo>
                    <a:pt x="79" y="69"/>
                    <a:pt x="77" y="71"/>
                    <a:pt x="75" y="73"/>
                  </a:cubicBezTo>
                  <a:cubicBezTo>
                    <a:pt x="72" y="76"/>
                    <a:pt x="69" y="80"/>
                    <a:pt x="66" y="84"/>
                  </a:cubicBezTo>
                  <a:cubicBezTo>
                    <a:pt x="63" y="87"/>
                    <a:pt x="60" y="90"/>
                    <a:pt x="57" y="94"/>
                  </a:cubicBezTo>
                  <a:cubicBezTo>
                    <a:pt x="53" y="98"/>
                    <a:pt x="50" y="102"/>
                    <a:pt x="45" y="106"/>
                  </a:cubicBezTo>
                  <a:cubicBezTo>
                    <a:pt x="45" y="106"/>
                    <a:pt x="45" y="106"/>
                    <a:pt x="45" y="106"/>
                  </a:cubicBezTo>
                  <a:cubicBezTo>
                    <a:pt x="43" y="106"/>
                    <a:pt x="41" y="106"/>
                    <a:pt x="39" y="107"/>
                  </a:cubicBezTo>
                  <a:close/>
                  <a:moveTo>
                    <a:pt x="46" y="106"/>
                  </a:moveTo>
                  <a:cubicBezTo>
                    <a:pt x="46" y="106"/>
                    <a:pt x="46" y="106"/>
                    <a:pt x="46" y="106"/>
                  </a:cubicBezTo>
                  <a:cubicBezTo>
                    <a:pt x="49" y="104"/>
                    <a:pt x="52" y="102"/>
                    <a:pt x="54" y="99"/>
                  </a:cubicBezTo>
                  <a:cubicBezTo>
                    <a:pt x="58" y="95"/>
                    <a:pt x="61" y="92"/>
                    <a:pt x="65" y="89"/>
                  </a:cubicBezTo>
                  <a:cubicBezTo>
                    <a:pt x="73" y="82"/>
                    <a:pt x="80" y="75"/>
                    <a:pt x="88" y="68"/>
                  </a:cubicBezTo>
                  <a:cubicBezTo>
                    <a:pt x="85" y="70"/>
                    <a:pt x="82" y="75"/>
                    <a:pt x="80" y="78"/>
                  </a:cubicBezTo>
                  <a:cubicBezTo>
                    <a:pt x="77" y="81"/>
                    <a:pt x="74" y="84"/>
                    <a:pt x="71" y="88"/>
                  </a:cubicBezTo>
                  <a:cubicBezTo>
                    <a:pt x="65" y="93"/>
                    <a:pt x="59" y="99"/>
                    <a:pt x="54" y="106"/>
                  </a:cubicBezTo>
                  <a:cubicBezTo>
                    <a:pt x="54" y="106"/>
                    <a:pt x="54" y="107"/>
                    <a:pt x="54" y="106"/>
                  </a:cubicBezTo>
                  <a:cubicBezTo>
                    <a:pt x="55" y="106"/>
                    <a:pt x="55" y="106"/>
                    <a:pt x="55" y="105"/>
                  </a:cubicBezTo>
                  <a:cubicBezTo>
                    <a:pt x="56" y="105"/>
                    <a:pt x="56" y="105"/>
                    <a:pt x="57" y="104"/>
                  </a:cubicBezTo>
                  <a:cubicBezTo>
                    <a:pt x="62" y="97"/>
                    <a:pt x="69" y="91"/>
                    <a:pt x="75" y="86"/>
                  </a:cubicBezTo>
                  <a:cubicBezTo>
                    <a:pt x="83" y="79"/>
                    <a:pt x="90" y="72"/>
                    <a:pt x="98" y="65"/>
                  </a:cubicBezTo>
                  <a:cubicBezTo>
                    <a:pt x="95" y="68"/>
                    <a:pt x="92" y="72"/>
                    <a:pt x="89" y="75"/>
                  </a:cubicBezTo>
                  <a:cubicBezTo>
                    <a:pt x="85" y="79"/>
                    <a:pt x="82" y="83"/>
                    <a:pt x="79" y="86"/>
                  </a:cubicBezTo>
                  <a:cubicBezTo>
                    <a:pt x="76" y="90"/>
                    <a:pt x="72" y="94"/>
                    <a:pt x="69" y="98"/>
                  </a:cubicBezTo>
                  <a:cubicBezTo>
                    <a:pt x="66" y="101"/>
                    <a:pt x="62" y="104"/>
                    <a:pt x="59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55" y="107"/>
                    <a:pt x="50" y="106"/>
                    <a:pt x="46" y="106"/>
                  </a:cubicBezTo>
                  <a:close/>
                  <a:moveTo>
                    <a:pt x="60" y="107"/>
                  </a:moveTo>
                  <a:cubicBezTo>
                    <a:pt x="66" y="103"/>
                    <a:pt x="71" y="97"/>
                    <a:pt x="76" y="92"/>
                  </a:cubicBezTo>
                  <a:cubicBezTo>
                    <a:pt x="83" y="87"/>
                    <a:pt x="89" y="81"/>
                    <a:pt x="95" y="75"/>
                  </a:cubicBezTo>
                  <a:cubicBezTo>
                    <a:pt x="96" y="74"/>
                    <a:pt x="98" y="73"/>
                    <a:pt x="99" y="72"/>
                  </a:cubicBezTo>
                  <a:cubicBezTo>
                    <a:pt x="100" y="71"/>
                    <a:pt x="100" y="70"/>
                    <a:pt x="101" y="70"/>
                  </a:cubicBezTo>
                  <a:cubicBezTo>
                    <a:pt x="100" y="71"/>
                    <a:pt x="100" y="72"/>
                    <a:pt x="99" y="73"/>
                  </a:cubicBezTo>
                  <a:cubicBezTo>
                    <a:pt x="96" y="76"/>
                    <a:pt x="93" y="78"/>
                    <a:pt x="91" y="81"/>
                  </a:cubicBezTo>
                  <a:cubicBezTo>
                    <a:pt x="86" y="86"/>
                    <a:pt x="82" y="92"/>
                    <a:pt x="77" y="97"/>
                  </a:cubicBezTo>
                  <a:cubicBezTo>
                    <a:pt x="74" y="100"/>
                    <a:pt x="71" y="104"/>
                    <a:pt x="68" y="108"/>
                  </a:cubicBezTo>
                  <a:cubicBezTo>
                    <a:pt x="65" y="107"/>
                    <a:pt x="63" y="107"/>
                    <a:pt x="60" y="107"/>
                  </a:cubicBezTo>
                  <a:close/>
                  <a:moveTo>
                    <a:pt x="99" y="78"/>
                  </a:moveTo>
                  <a:cubicBezTo>
                    <a:pt x="100" y="77"/>
                    <a:pt x="102" y="76"/>
                    <a:pt x="103" y="75"/>
                  </a:cubicBezTo>
                  <a:cubicBezTo>
                    <a:pt x="106" y="73"/>
                    <a:pt x="102" y="76"/>
                    <a:pt x="101" y="77"/>
                  </a:cubicBezTo>
                  <a:cubicBezTo>
                    <a:pt x="98" y="81"/>
                    <a:pt x="95" y="84"/>
                    <a:pt x="92" y="88"/>
                  </a:cubicBezTo>
                  <a:cubicBezTo>
                    <a:pt x="89" y="91"/>
                    <a:pt x="87" y="93"/>
                    <a:pt x="85" y="96"/>
                  </a:cubicBezTo>
                  <a:cubicBezTo>
                    <a:pt x="82" y="100"/>
                    <a:pt x="78" y="103"/>
                    <a:pt x="75" y="107"/>
                  </a:cubicBezTo>
                  <a:cubicBezTo>
                    <a:pt x="74" y="107"/>
                    <a:pt x="75" y="108"/>
                    <a:pt x="75" y="107"/>
                  </a:cubicBezTo>
                  <a:cubicBezTo>
                    <a:pt x="85" y="100"/>
                    <a:pt x="93" y="90"/>
                    <a:pt x="101" y="82"/>
                  </a:cubicBezTo>
                  <a:cubicBezTo>
                    <a:pt x="103" y="80"/>
                    <a:pt x="105" y="77"/>
                    <a:pt x="107" y="75"/>
                  </a:cubicBezTo>
                  <a:cubicBezTo>
                    <a:pt x="105" y="78"/>
                    <a:pt x="103" y="80"/>
                    <a:pt x="101" y="83"/>
                  </a:cubicBezTo>
                  <a:cubicBezTo>
                    <a:pt x="96" y="89"/>
                    <a:pt x="91" y="95"/>
                    <a:pt x="87" y="101"/>
                  </a:cubicBezTo>
                  <a:cubicBezTo>
                    <a:pt x="86" y="102"/>
                    <a:pt x="85" y="104"/>
                    <a:pt x="83" y="105"/>
                  </a:cubicBezTo>
                  <a:cubicBezTo>
                    <a:pt x="83" y="105"/>
                    <a:pt x="83" y="106"/>
                    <a:pt x="82" y="106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1" y="108"/>
                    <a:pt x="81" y="108"/>
                    <a:pt x="80" y="108"/>
                  </a:cubicBezTo>
                  <a:cubicBezTo>
                    <a:pt x="76" y="108"/>
                    <a:pt x="72" y="108"/>
                    <a:pt x="69" y="108"/>
                  </a:cubicBezTo>
                  <a:cubicBezTo>
                    <a:pt x="73" y="103"/>
                    <a:pt x="77" y="99"/>
                    <a:pt x="81" y="94"/>
                  </a:cubicBezTo>
                  <a:cubicBezTo>
                    <a:pt x="87" y="88"/>
                    <a:pt x="93" y="83"/>
                    <a:pt x="99" y="78"/>
                  </a:cubicBezTo>
                  <a:close/>
                  <a:moveTo>
                    <a:pt x="85" y="109"/>
                  </a:moveTo>
                  <a:cubicBezTo>
                    <a:pt x="84" y="109"/>
                    <a:pt x="82" y="109"/>
                    <a:pt x="81" y="108"/>
                  </a:cubicBezTo>
                  <a:cubicBezTo>
                    <a:pt x="81" y="108"/>
                    <a:pt x="82" y="108"/>
                    <a:pt x="82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4" y="105"/>
                    <a:pt x="87" y="103"/>
                    <a:pt x="89" y="100"/>
                  </a:cubicBezTo>
                  <a:cubicBezTo>
                    <a:pt x="94" y="95"/>
                    <a:pt x="100" y="91"/>
                    <a:pt x="105" y="85"/>
                  </a:cubicBezTo>
                  <a:cubicBezTo>
                    <a:pt x="106" y="84"/>
                    <a:pt x="107" y="83"/>
                    <a:pt x="108" y="82"/>
                  </a:cubicBezTo>
                  <a:cubicBezTo>
                    <a:pt x="108" y="82"/>
                    <a:pt x="111" y="78"/>
                    <a:pt x="109" y="82"/>
                  </a:cubicBezTo>
                  <a:cubicBezTo>
                    <a:pt x="107" y="85"/>
                    <a:pt x="105" y="88"/>
                    <a:pt x="102" y="91"/>
                  </a:cubicBezTo>
                  <a:cubicBezTo>
                    <a:pt x="98" y="96"/>
                    <a:pt x="93" y="101"/>
                    <a:pt x="88" y="107"/>
                  </a:cubicBezTo>
                  <a:cubicBezTo>
                    <a:pt x="87" y="107"/>
                    <a:pt x="88" y="108"/>
                    <a:pt x="88" y="107"/>
                  </a:cubicBezTo>
                  <a:cubicBezTo>
                    <a:pt x="96" y="102"/>
                    <a:pt x="102" y="94"/>
                    <a:pt x="109" y="87"/>
                  </a:cubicBezTo>
                  <a:cubicBezTo>
                    <a:pt x="110" y="86"/>
                    <a:pt x="112" y="85"/>
                    <a:pt x="113" y="84"/>
                  </a:cubicBezTo>
                  <a:cubicBezTo>
                    <a:pt x="111" y="87"/>
                    <a:pt x="109" y="89"/>
                    <a:pt x="107" y="91"/>
                  </a:cubicBezTo>
                  <a:cubicBezTo>
                    <a:pt x="104" y="95"/>
                    <a:pt x="101" y="100"/>
                    <a:pt x="97" y="104"/>
                  </a:cubicBezTo>
                  <a:cubicBezTo>
                    <a:pt x="97" y="104"/>
                    <a:pt x="96" y="105"/>
                    <a:pt x="96" y="105"/>
                  </a:cubicBezTo>
                  <a:cubicBezTo>
                    <a:pt x="94" y="106"/>
                    <a:pt x="93" y="108"/>
                    <a:pt x="92" y="10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89" y="109"/>
                    <a:pt x="87" y="109"/>
                    <a:pt x="85" y="109"/>
                  </a:cubicBezTo>
                  <a:close/>
                  <a:moveTo>
                    <a:pt x="115" y="93"/>
                  </a:moveTo>
                  <a:cubicBezTo>
                    <a:pt x="114" y="94"/>
                    <a:pt x="114" y="95"/>
                    <a:pt x="114" y="96"/>
                  </a:cubicBezTo>
                  <a:cubicBezTo>
                    <a:pt x="109" y="99"/>
                    <a:pt x="105" y="103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1" y="108"/>
                    <a:pt x="100" y="108"/>
                    <a:pt x="99" y="108"/>
                  </a:cubicBezTo>
                  <a:cubicBezTo>
                    <a:pt x="104" y="104"/>
                    <a:pt x="108" y="99"/>
                    <a:pt x="113" y="95"/>
                  </a:cubicBezTo>
                  <a:cubicBezTo>
                    <a:pt x="113" y="95"/>
                    <a:pt x="116" y="91"/>
                    <a:pt x="115" y="93"/>
                  </a:cubicBezTo>
                  <a:close/>
                  <a:moveTo>
                    <a:pt x="111" y="99"/>
                  </a:moveTo>
                  <a:cubicBezTo>
                    <a:pt x="110" y="101"/>
                    <a:pt x="107" y="103"/>
                    <a:pt x="105" y="105"/>
                  </a:cubicBezTo>
                  <a:cubicBezTo>
                    <a:pt x="100" y="110"/>
                    <a:pt x="107" y="103"/>
                    <a:pt x="108" y="102"/>
                  </a:cubicBezTo>
                  <a:cubicBezTo>
                    <a:pt x="109" y="101"/>
                    <a:pt x="110" y="100"/>
                    <a:pt x="111" y="99"/>
                  </a:cubicBezTo>
                  <a:close/>
                  <a:moveTo>
                    <a:pt x="98" y="108"/>
                  </a:moveTo>
                  <a:cubicBezTo>
                    <a:pt x="96" y="109"/>
                    <a:pt x="95" y="109"/>
                    <a:pt x="93" y="109"/>
                  </a:cubicBezTo>
                  <a:cubicBezTo>
                    <a:pt x="93" y="109"/>
                    <a:pt x="93" y="108"/>
                    <a:pt x="93" y="108"/>
                  </a:cubicBezTo>
                  <a:cubicBezTo>
                    <a:pt x="94" y="108"/>
                    <a:pt x="94" y="108"/>
                    <a:pt x="95" y="107"/>
                  </a:cubicBezTo>
                  <a:cubicBezTo>
                    <a:pt x="96" y="106"/>
                    <a:pt x="97" y="105"/>
                    <a:pt x="98" y="104"/>
                  </a:cubicBezTo>
                  <a:cubicBezTo>
                    <a:pt x="102" y="100"/>
                    <a:pt x="105" y="96"/>
                    <a:pt x="109" y="93"/>
                  </a:cubicBezTo>
                  <a:cubicBezTo>
                    <a:pt x="110" y="92"/>
                    <a:pt x="115" y="86"/>
                    <a:pt x="113" y="90"/>
                  </a:cubicBezTo>
                  <a:cubicBezTo>
                    <a:pt x="112" y="92"/>
                    <a:pt x="109" y="94"/>
                    <a:pt x="107" y="96"/>
                  </a:cubicBezTo>
                  <a:cubicBezTo>
                    <a:pt x="104" y="100"/>
                    <a:pt x="101" y="104"/>
                    <a:pt x="98" y="108"/>
                  </a:cubicBezTo>
                  <a:close/>
                  <a:moveTo>
                    <a:pt x="103" y="108"/>
                  </a:moveTo>
                  <a:cubicBezTo>
                    <a:pt x="107" y="105"/>
                    <a:pt x="111" y="101"/>
                    <a:pt x="114" y="96"/>
                  </a:cubicBezTo>
                  <a:cubicBezTo>
                    <a:pt x="114" y="96"/>
                    <a:pt x="115" y="95"/>
                    <a:pt x="115" y="95"/>
                  </a:cubicBezTo>
                  <a:cubicBezTo>
                    <a:pt x="116" y="95"/>
                    <a:pt x="116" y="94"/>
                    <a:pt x="116" y="94"/>
                  </a:cubicBezTo>
                  <a:cubicBezTo>
                    <a:pt x="116" y="94"/>
                    <a:pt x="116" y="95"/>
                    <a:pt x="115" y="95"/>
                  </a:cubicBezTo>
                  <a:cubicBezTo>
                    <a:pt x="115" y="97"/>
                    <a:pt x="114" y="98"/>
                    <a:pt x="113" y="99"/>
                  </a:cubicBezTo>
                  <a:cubicBezTo>
                    <a:pt x="111" y="102"/>
                    <a:pt x="108" y="105"/>
                    <a:pt x="105" y="107"/>
                  </a:cubicBezTo>
                  <a:cubicBezTo>
                    <a:pt x="105" y="107"/>
                    <a:pt x="104" y="108"/>
                    <a:pt x="103" y="108"/>
                  </a:cubicBezTo>
                  <a:close/>
                  <a:moveTo>
                    <a:pt x="109" y="106"/>
                  </a:moveTo>
                  <a:cubicBezTo>
                    <a:pt x="109" y="106"/>
                    <a:pt x="108" y="107"/>
                    <a:pt x="107" y="107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6"/>
                    <a:pt x="107" y="106"/>
                    <a:pt x="107" y="106"/>
                  </a:cubicBezTo>
                  <a:cubicBezTo>
                    <a:pt x="110" y="104"/>
                    <a:pt x="112" y="102"/>
                    <a:pt x="114" y="99"/>
                  </a:cubicBezTo>
                  <a:cubicBezTo>
                    <a:pt x="116" y="98"/>
                    <a:pt x="118" y="94"/>
                    <a:pt x="116" y="99"/>
                  </a:cubicBezTo>
                  <a:cubicBezTo>
                    <a:pt x="115" y="102"/>
                    <a:pt x="112" y="104"/>
                    <a:pt x="110" y="106"/>
                  </a:cubicBezTo>
                  <a:cubicBezTo>
                    <a:pt x="110" y="106"/>
                    <a:pt x="110" y="106"/>
                    <a:pt x="109" y="106"/>
                  </a:cubicBezTo>
                  <a:close/>
                  <a:moveTo>
                    <a:pt x="113" y="104"/>
                  </a:moveTo>
                  <a:cubicBezTo>
                    <a:pt x="115" y="102"/>
                    <a:pt x="117" y="99"/>
                    <a:pt x="118" y="96"/>
                  </a:cubicBezTo>
                  <a:cubicBezTo>
                    <a:pt x="118" y="95"/>
                    <a:pt x="118" y="95"/>
                    <a:pt x="117" y="95"/>
                  </a:cubicBezTo>
                  <a:cubicBezTo>
                    <a:pt x="116" y="96"/>
                    <a:pt x="115" y="98"/>
                    <a:pt x="114" y="99"/>
                  </a:cubicBezTo>
                  <a:cubicBezTo>
                    <a:pt x="115" y="97"/>
                    <a:pt x="116" y="95"/>
                    <a:pt x="117" y="93"/>
                  </a:cubicBezTo>
                  <a:cubicBezTo>
                    <a:pt x="118" y="92"/>
                    <a:pt x="117" y="92"/>
                    <a:pt x="117" y="92"/>
                  </a:cubicBezTo>
                  <a:cubicBezTo>
                    <a:pt x="116" y="93"/>
                    <a:pt x="116" y="93"/>
                    <a:pt x="115" y="94"/>
                  </a:cubicBezTo>
                  <a:cubicBezTo>
                    <a:pt x="116" y="93"/>
                    <a:pt x="116" y="92"/>
                    <a:pt x="116" y="91"/>
                  </a:cubicBezTo>
                  <a:cubicBezTo>
                    <a:pt x="117" y="91"/>
                    <a:pt x="116" y="91"/>
                    <a:pt x="116" y="91"/>
                  </a:cubicBezTo>
                  <a:cubicBezTo>
                    <a:pt x="113" y="94"/>
                    <a:pt x="110" y="97"/>
                    <a:pt x="106" y="100"/>
                  </a:cubicBezTo>
                  <a:cubicBezTo>
                    <a:pt x="105" y="102"/>
                    <a:pt x="103" y="104"/>
                    <a:pt x="102" y="105"/>
                  </a:cubicBezTo>
                  <a:cubicBezTo>
                    <a:pt x="101" y="106"/>
                    <a:pt x="101" y="106"/>
                    <a:pt x="101" y="107"/>
                  </a:cubicBezTo>
                  <a:cubicBezTo>
                    <a:pt x="103" y="103"/>
                    <a:pt x="105" y="100"/>
                    <a:pt x="108" y="97"/>
                  </a:cubicBezTo>
                  <a:cubicBezTo>
                    <a:pt x="111" y="94"/>
                    <a:pt x="113" y="91"/>
                    <a:pt x="115" y="88"/>
                  </a:cubicBezTo>
                  <a:cubicBezTo>
                    <a:pt x="115" y="88"/>
                    <a:pt x="115" y="87"/>
                    <a:pt x="114" y="87"/>
                  </a:cubicBezTo>
                  <a:cubicBezTo>
                    <a:pt x="110" y="91"/>
                    <a:pt x="106" y="95"/>
                    <a:pt x="101" y="99"/>
                  </a:cubicBezTo>
                  <a:cubicBezTo>
                    <a:pt x="102" y="99"/>
                    <a:pt x="102" y="99"/>
                    <a:pt x="102" y="98"/>
                  </a:cubicBezTo>
                  <a:cubicBezTo>
                    <a:pt x="106" y="93"/>
                    <a:pt x="111" y="89"/>
                    <a:pt x="114" y="83"/>
                  </a:cubicBezTo>
                  <a:cubicBezTo>
                    <a:pt x="114" y="83"/>
                    <a:pt x="114" y="82"/>
                    <a:pt x="113" y="83"/>
                  </a:cubicBezTo>
                  <a:cubicBezTo>
                    <a:pt x="109" y="86"/>
                    <a:pt x="106" y="90"/>
                    <a:pt x="102" y="94"/>
                  </a:cubicBezTo>
                  <a:cubicBezTo>
                    <a:pt x="98" y="98"/>
                    <a:pt x="93" y="102"/>
                    <a:pt x="89" y="106"/>
                  </a:cubicBezTo>
                  <a:cubicBezTo>
                    <a:pt x="97" y="97"/>
                    <a:pt x="105" y="89"/>
                    <a:pt x="112" y="79"/>
                  </a:cubicBezTo>
                  <a:cubicBezTo>
                    <a:pt x="112" y="79"/>
                    <a:pt x="111" y="78"/>
                    <a:pt x="111" y="79"/>
                  </a:cubicBezTo>
                  <a:cubicBezTo>
                    <a:pt x="106" y="82"/>
                    <a:pt x="102" y="88"/>
                    <a:pt x="97" y="92"/>
                  </a:cubicBezTo>
                  <a:cubicBezTo>
                    <a:pt x="94" y="94"/>
                    <a:pt x="91" y="97"/>
                    <a:pt x="89" y="100"/>
                  </a:cubicBezTo>
                  <a:cubicBezTo>
                    <a:pt x="95" y="91"/>
                    <a:pt x="102" y="82"/>
                    <a:pt x="109" y="74"/>
                  </a:cubicBezTo>
                  <a:cubicBezTo>
                    <a:pt x="109" y="74"/>
                    <a:pt x="109" y="74"/>
                    <a:pt x="109" y="74"/>
                  </a:cubicBezTo>
                  <a:cubicBezTo>
                    <a:pt x="114" y="80"/>
                    <a:pt x="117" y="86"/>
                    <a:pt x="118" y="93"/>
                  </a:cubicBezTo>
                  <a:cubicBezTo>
                    <a:pt x="118" y="98"/>
                    <a:pt x="116" y="102"/>
                    <a:pt x="113" y="104"/>
                  </a:cubicBezTo>
                  <a:close/>
                  <a:moveTo>
                    <a:pt x="109" y="74"/>
                  </a:moveTo>
                  <a:cubicBezTo>
                    <a:pt x="99" y="81"/>
                    <a:pt x="92" y="90"/>
                    <a:pt x="84" y="98"/>
                  </a:cubicBezTo>
                  <a:cubicBezTo>
                    <a:pt x="86" y="96"/>
                    <a:pt x="87" y="94"/>
                    <a:pt x="88" y="92"/>
                  </a:cubicBezTo>
                  <a:cubicBezTo>
                    <a:pt x="94" y="86"/>
                    <a:pt x="100" y="80"/>
                    <a:pt x="106" y="73"/>
                  </a:cubicBezTo>
                  <a:cubicBezTo>
                    <a:pt x="106" y="73"/>
                    <a:pt x="106" y="73"/>
                    <a:pt x="105" y="73"/>
                  </a:cubicBezTo>
                  <a:cubicBezTo>
                    <a:pt x="99" y="77"/>
                    <a:pt x="92" y="82"/>
                    <a:pt x="87" y="88"/>
                  </a:cubicBezTo>
                  <a:cubicBezTo>
                    <a:pt x="87" y="87"/>
                    <a:pt x="88" y="86"/>
                    <a:pt x="88" y="86"/>
                  </a:cubicBezTo>
                  <a:cubicBezTo>
                    <a:pt x="93" y="80"/>
                    <a:pt x="100" y="75"/>
                    <a:pt x="102" y="68"/>
                  </a:cubicBezTo>
                  <a:cubicBezTo>
                    <a:pt x="103" y="68"/>
                    <a:pt x="102" y="68"/>
                    <a:pt x="102" y="68"/>
                  </a:cubicBezTo>
                  <a:cubicBezTo>
                    <a:pt x="95" y="75"/>
                    <a:pt x="88" y="81"/>
                    <a:pt x="81" y="88"/>
                  </a:cubicBezTo>
                  <a:cubicBezTo>
                    <a:pt x="78" y="90"/>
                    <a:pt x="74" y="93"/>
                    <a:pt x="71" y="96"/>
                  </a:cubicBezTo>
                  <a:cubicBezTo>
                    <a:pt x="71" y="96"/>
                    <a:pt x="71" y="96"/>
                    <a:pt x="72" y="96"/>
                  </a:cubicBezTo>
                  <a:cubicBezTo>
                    <a:pt x="75" y="92"/>
                    <a:pt x="78" y="88"/>
                    <a:pt x="82" y="85"/>
                  </a:cubicBezTo>
                  <a:cubicBezTo>
                    <a:pt x="87" y="78"/>
                    <a:pt x="94" y="72"/>
                    <a:pt x="99" y="65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2" y="67"/>
                    <a:pt x="106" y="70"/>
                    <a:pt x="109" y="74"/>
                  </a:cubicBezTo>
                  <a:close/>
                  <a:moveTo>
                    <a:pt x="40" y="41"/>
                  </a:moveTo>
                  <a:cubicBezTo>
                    <a:pt x="47" y="29"/>
                    <a:pt x="43" y="16"/>
                    <a:pt x="37" y="5"/>
                  </a:cubicBezTo>
                  <a:cubicBezTo>
                    <a:pt x="47" y="3"/>
                    <a:pt x="58" y="4"/>
                    <a:pt x="69" y="4"/>
                  </a:cubicBezTo>
                  <a:cubicBezTo>
                    <a:pt x="64" y="13"/>
                    <a:pt x="61" y="23"/>
                    <a:pt x="67" y="33"/>
                  </a:cubicBezTo>
                  <a:cubicBezTo>
                    <a:pt x="73" y="44"/>
                    <a:pt x="86" y="53"/>
                    <a:pt x="95" y="61"/>
                  </a:cubicBezTo>
                  <a:cubicBezTo>
                    <a:pt x="96" y="61"/>
                    <a:pt x="96" y="62"/>
                    <a:pt x="96" y="62"/>
                  </a:cubicBezTo>
                  <a:cubicBezTo>
                    <a:pt x="95" y="62"/>
                    <a:pt x="94" y="63"/>
                    <a:pt x="93" y="64"/>
                  </a:cubicBezTo>
                  <a:cubicBezTo>
                    <a:pt x="90" y="67"/>
                    <a:pt x="84" y="63"/>
                    <a:pt x="81" y="62"/>
                  </a:cubicBezTo>
                  <a:cubicBezTo>
                    <a:pt x="73" y="60"/>
                    <a:pt x="69" y="67"/>
                    <a:pt x="63" y="71"/>
                  </a:cubicBezTo>
                  <a:cubicBezTo>
                    <a:pt x="54" y="76"/>
                    <a:pt x="49" y="64"/>
                    <a:pt x="43" y="60"/>
                  </a:cubicBezTo>
                  <a:cubicBezTo>
                    <a:pt x="38" y="56"/>
                    <a:pt x="32" y="57"/>
                    <a:pt x="26" y="60"/>
                  </a:cubicBezTo>
                  <a:cubicBezTo>
                    <a:pt x="31" y="54"/>
                    <a:pt x="35" y="48"/>
                    <a:pt x="40" y="41"/>
                  </a:cubicBezTo>
                  <a:close/>
                  <a:moveTo>
                    <a:pt x="15" y="75"/>
                  </a:moveTo>
                  <a:cubicBezTo>
                    <a:pt x="19" y="72"/>
                    <a:pt x="22" y="69"/>
                    <a:pt x="25" y="67"/>
                  </a:cubicBezTo>
                  <a:cubicBezTo>
                    <a:pt x="27" y="65"/>
                    <a:pt x="29" y="64"/>
                    <a:pt x="31" y="63"/>
                  </a:cubicBezTo>
                  <a:cubicBezTo>
                    <a:pt x="33" y="62"/>
                    <a:pt x="35" y="61"/>
                    <a:pt x="36" y="60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36" y="61"/>
                    <a:pt x="34" y="63"/>
                    <a:pt x="34" y="63"/>
                  </a:cubicBezTo>
                  <a:cubicBezTo>
                    <a:pt x="29" y="68"/>
                    <a:pt x="23" y="72"/>
                    <a:pt x="17" y="76"/>
                  </a:cubicBezTo>
                  <a:cubicBezTo>
                    <a:pt x="14" y="78"/>
                    <a:pt x="12" y="80"/>
                    <a:pt x="10" y="83"/>
                  </a:cubicBezTo>
                  <a:cubicBezTo>
                    <a:pt x="12" y="80"/>
                    <a:pt x="14" y="77"/>
                    <a:pt x="15" y="75"/>
                  </a:cubicBezTo>
                  <a:close/>
                </a:path>
              </a:pathLst>
            </a:custGeom>
            <a:blipFill dpi="0" rotWithShape="1">
              <a:blip r:embed="rId8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35" name="Freeform 129"/>
            <p:cNvSpPr>
              <a:spLocks noEditPoints="1"/>
            </p:cNvSpPr>
            <p:nvPr/>
          </p:nvSpPr>
          <p:spPr bwMode="auto">
            <a:xfrm>
              <a:off x="7394661" y="369149"/>
              <a:ext cx="354013" cy="328613"/>
            </a:xfrm>
            <a:custGeom>
              <a:avLst/>
              <a:gdLst>
                <a:gd name="T0" fmla="*/ 102 w 122"/>
                <a:gd name="T1" fmla="*/ 63 h 113"/>
                <a:gd name="T2" fmla="*/ 35 w 122"/>
                <a:gd name="T3" fmla="*/ 2 h 113"/>
                <a:gd name="T4" fmla="*/ 5 w 122"/>
                <a:gd name="T5" fmla="*/ 102 h 113"/>
                <a:gd name="T6" fmla="*/ 22 w 122"/>
                <a:gd name="T7" fmla="*/ 65 h 113"/>
                <a:gd name="T8" fmla="*/ 39 w 122"/>
                <a:gd name="T9" fmla="*/ 61 h 113"/>
                <a:gd name="T10" fmla="*/ 97 w 122"/>
                <a:gd name="T11" fmla="*/ 65 h 113"/>
                <a:gd name="T12" fmla="*/ 93 w 122"/>
                <a:gd name="T13" fmla="*/ 67 h 113"/>
                <a:gd name="T14" fmla="*/ 56 w 122"/>
                <a:gd name="T15" fmla="*/ 96 h 113"/>
                <a:gd name="T16" fmla="*/ 75 w 122"/>
                <a:gd name="T17" fmla="*/ 65 h 113"/>
                <a:gd name="T18" fmla="*/ 37 w 122"/>
                <a:gd name="T19" fmla="*/ 105 h 113"/>
                <a:gd name="T20" fmla="*/ 58 w 122"/>
                <a:gd name="T21" fmla="*/ 79 h 113"/>
                <a:gd name="T22" fmla="*/ 27 w 122"/>
                <a:gd name="T23" fmla="*/ 94 h 113"/>
                <a:gd name="T24" fmla="*/ 51 w 122"/>
                <a:gd name="T25" fmla="*/ 72 h 113"/>
                <a:gd name="T26" fmla="*/ 38 w 122"/>
                <a:gd name="T27" fmla="*/ 91 h 113"/>
                <a:gd name="T28" fmla="*/ 11 w 122"/>
                <a:gd name="T29" fmla="*/ 102 h 113"/>
                <a:gd name="T30" fmla="*/ 44 w 122"/>
                <a:gd name="T31" fmla="*/ 69 h 113"/>
                <a:gd name="T32" fmla="*/ 46 w 122"/>
                <a:gd name="T33" fmla="*/ 67 h 113"/>
                <a:gd name="T34" fmla="*/ 6 w 122"/>
                <a:gd name="T35" fmla="*/ 93 h 113"/>
                <a:gd name="T36" fmla="*/ 35 w 122"/>
                <a:gd name="T37" fmla="*/ 65 h 113"/>
                <a:gd name="T38" fmla="*/ 8 w 122"/>
                <a:gd name="T39" fmla="*/ 87 h 113"/>
                <a:gd name="T40" fmla="*/ 6 w 122"/>
                <a:gd name="T41" fmla="*/ 99 h 113"/>
                <a:gd name="T42" fmla="*/ 39 w 122"/>
                <a:gd name="T43" fmla="*/ 74 h 113"/>
                <a:gd name="T44" fmla="*/ 50 w 122"/>
                <a:gd name="T45" fmla="*/ 73 h 113"/>
                <a:gd name="T46" fmla="*/ 10 w 122"/>
                <a:gd name="T47" fmla="*/ 103 h 113"/>
                <a:gd name="T48" fmla="*/ 39 w 122"/>
                <a:gd name="T49" fmla="*/ 89 h 113"/>
                <a:gd name="T50" fmla="*/ 58 w 122"/>
                <a:gd name="T51" fmla="*/ 78 h 113"/>
                <a:gd name="T52" fmla="*/ 50 w 122"/>
                <a:gd name="T53" fmla="*/ 88 h 113"/>
                <a:gd name="T54" fmla="*/ 35 w 122"/>
                <a:gd name="T55" fmla="*/ 107 h 113"/>
                <a:gd name="T56" fmla="*/ 45 w 122"/>
                <a:gd name="T57" fmla="*/ 92 h 113"/>
                <a:gd name="T58" fmla="*/ 76 w 122"/>
                <a:gd name="T59" fmla="*/ 70 h 113"/>
                <a:gd name="T60" fmla="*/ 45 w 122"/>
                <a:gd name="T61" fmla="*/ 106 h 113"/>
                <a:gd name="T62" fmla="*/ 87 w 122"/>
                <a:gd name="T63" fmla="*/ 68 h 113"/>
                <a:gd name="T64" fmla="*/ 57 w 122"/>
                <a:gd name="T65" fmla="*/ 103 h 113"/>
                <a:gd name="T66" fmla="*/ 59 w 122"/>
                <a:gd name="T67" fmla="*/ 107 h 113"/>
                <a:gd name="T68" fmla="*/ 99 w 122"/>
                <a:gd name="T69" fmla="*/ 72 h 113"/>
                <a:gd name="T70" fmla="*/ 60 w 122"/>
                <a:gd name="T71" fmla="*/ 107 h 113"/>
                <a:gd name="T72" fmla="*/ 75 w 122"/>
                <a:gd name="T73" fmla="*/ 107 h 113"/>
                <a:gd name="T74" fmla="*/ 83 w 122"/>
                <a:gd name="T75" fmla="*/ 105 h 113"/>
                <a:gd name="T76" fmla="*/ 99 w 122"/>
                <a:gd name="T77" fmla="*/ 78 h 113"/>
                <a:gd name="T78" fmla="*/ 105 w 122"/>
                <a:gd name="T79" fmla="*/ 85 h 113"/>
                <a:gd name="T80" fmla="*/ 109 w 122"/>
                <a:gd name="T81" fmla="*/ 87 h 113"/>
                <a:gd name="T82" fmla="*/ 92 w 122"/>
                <a:gd name="T83" fmla="*/ 109 h 113"/>
                <a:gd name="T84" fmla="*/ 99 w 122"/>
                <a:gd name="T85" fmla="*/ 108 h 113"/>
                <a:gd name="T86" fmla="*/ 111 w 122"/>
                <a:gd name="T87" fmla="*/ 98 h 113"/>
                <a:gd name="T88" fmla="*/ 109 w 122"/>
                <a:gd name="T89" fmla="*/ 93 h 113"/>
                <a:gd name="T90" fmla="*/ 115 w 122"/>
                <a:gd name="T91" fmla="*/ 95 h 113"/>
                <a:gd name="T92" fmla="*/ 109 w 122"/>
                <a:gd name="T93" fmla="*/ 106 h 113"/>
                <a:gd name="T94" fmla="*/ 116 w 122"/>
                <a:gd name="T95" fmla="*/ 99 h 113"/>
                <a:gd name="T96" fmla="*/ 114 w 122"/>
                <a:gd name="T97" fmla="*/ 99 h 113"/>
                <a:gd name="T98" fmla="*/ 106 w 122"/>
                <a:gd name="T99" fmla="*/ 100 h 113"/>
                <a:gd name="T100" fmla="*/ 101 w 122"/>
                <a:gd name="T101" fmla="*/ 99 h 113"/>
                <a:gd name="T102" fmla="*/ 111 w 122"/>
                <a:gd name="T103" fmla="*/ 79 h 113"/>
                <a:gd name="T104" fmla="*/ 118 w 122"/>
                <a:gd name="T105" fmla="*/ 93 h 113"/>
                <a:gd name="T106" fmla="*/ 105 w 122"/>
                <a:gd name="T107" fmla="*/ 73 h 113"/>
                <a:gd name="T108" fmla="*/ 71 w 122"/>
                <a:gd name="T109" fmla="*/ 96 h 113"/>
                <a:gd name="T110" fmla="*/ 39 w 122"/>
                <a:gd name="T111" fmla="*/ 41 h 113"/>
                <a:gd name="T112" fmla="*/ 93 w 122"/>
                <a:gd name="T113" fmla="*/ 63 h 113"/>
                <a:gd name="T114" fmla="*/ 15 w 122"/>
                <a:gd name="T115" fmla="*/ 74 h 113"/>
                <a:gd name="T116" fmla="*/ 17 w 122"/>
                <a:gd name="T117" fmla="*/ 7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2" h="113">
                  <a:moveTo>
                    <a:pt x="27" y="110"/>
                  </a:moveTo>
                  <a:cubicBezTo>
                    <a:pt x="32" y="110"/>
                    <a:pt x="36" y="109"/>
                    <a:pt x="41" y="109"/>
                  </a:cubicBezTo>
                  <a:cubicBezTo>
                    <a:pt x="49" y="109"/>
                    <a:pt x="57" y="109"/>
                    <a:pt x="65" y="110"/>
                  </a:cubicBezTo>
                  <a:cubicBezTo>
                    <a:pt x="78" y="111"/>
                    <a:pt x="91" y="113"/>
                    <a:pt x="104" y="110"/>
                  </a:cubicBezTo>
                  <a:cubicBezTo>
                    <a:pt x="113" y="109"/>
                    <a:pt x="122" y="102"/>
                    <a:pt x="121" y="91"/>
                  </a:cubicBezTo>
                  <a:cubicBezTo>
                    <a:pt x="119" y="80"/>
                    <a:pt x="110" y="71"/>
                    <a:pt x="102" y="63"/>
                  </a:cubicBezTo>
                  <a:cubicBezTo>
                    <a:pt x="93" y="55"/>
                    <a:pt x="84" y="48"/>
                    <a:pt x="75" y="39"/>
                  </a:cubicBezTo>
                  <a:cubicBezTo>
                    <a:pt x="70" y="34"/>
                    <a:pt x="66" y="28"/>
                    <a:pt x="66" y="21"/>
                  </a:cubicBezTo>
                  <a:cubicBezTo>
                    <a:pt x="66" y="15"/>
                    <a:pt x="69" y="9"/>
                    <a:pt x="72" y="4"/>
                  </a:cubicBezTo>
                  <a:cubicBezTo>
                    <a:pt x="73" y="3"/>
                    <a:pt x="73" y="2"/>
                    <a:pt x="72" y="2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59" y="1"/>
                    <a:pt x="47" y="0"/>
                    <a:pt x="35" y="2"/>
                  </a:cubicBezTo>
                  <a:cubicBezTo>
                    <a:pt x="34" y="2"/>
                    <a:pt x="33" y="3"/>
                    <a:pt x="34" y="4"/>
                  </a:cubicBezTo>
                  <a:cubicBezTo>
                    <a:pt x="34" y="4"/>
                    <a:pt x="33" y="5"/>
                    <a:pt x="34" y="6"/>
                  </a:cubicBezTo>
                  <a:cubicBezTo>
                    <a:pt x="37" y="12"/>
                    <a:pt x="41" y="18"/>
                    <a:pt x="41" y="25"/>
                  </a:cubicBezTo>
                  <a:cubicBezTo>
                    <a:pt x="42" y="33"/>
                    <a:pt x="37" y="40"/>
                    <a:pt x="32" y="47"/>
                  </a:cubicBezTo>
                  <a:cubicBezTo>
                    <a:pt x="25" y="57"/>
                    <a:pt x="17" y="67"/>
                    <a:pt x="10" y="77"/>
                  </a:cubicBezTo>
                  <a:cubicBezTo>
                    <a:pt x="5" y="84"/>
                    <a:pt x="0" y="94"/>
                    <a:pt x="5" y="102"/>
                  </a:cubicBezTo>
                  <a:cubicBezTo>
                    <a:pt x="9" y="109"/>
                    <a:pt x="19" y="110"/>
                    <a:pt x="27" y="110"/>
                  </a:cubicBezTo>
                  <a:close/>
                  <a:moveTo>
                    <a:pt x="22" y="65"/>
                  </a:moveTo>
                  <a:cubicBezTo>
                    <a:pt x="22" y="65"/>
                    <a:pt x="23" y="65"/>
                    <a:pt x="23" y="64"/>
                  </a:cubicBezTo>
                  <a:cubicBezTo>
                    <a:pt x="25" y="63"/>
                    <a:pt x="27" y="62"/>
                    <a:pt x="29" y="62"/>
                  </a:cubicBezTo>
                  <a:cubicBezTo>
                    <a:pt x="25" y="64"/>
                    <a:pt x="22" y="67"/>
                    <a:pt x="19" y="69"/>
                  </a:cubicBezTo>
                  <a:cubicBezTo>
                    <a:pt x="20" y="68"/>
                    <a:pt x="21" y="67"/>
                    <a:pt x="22" y="65"/>
                  </a:cubicBezTo>
                  <a:close/>
                  <a:moveTo>
                    <a:pt x="31" y="61"/>
                  </a:moveTo>
                  <a:cubicBezTo>
                    <a:pt x="32" y="61"/>
                    <a:pt x="33" y="60"/>
                    <a:pt x="35" y="60"/>
                  </a:cubicBezTo>
                  <a:cubicBezTo>
                    <a:pt x="31" y="62"/>
                    <a:pt x="28" y="64"/>
                    <a:pt x="25" y="66"/>
                  </a:cubicBezTo>
                  <a:cubicBezTo>
                    <a:pt x="27" y="64"/>
                    <a:pt x="29" y="62"/>
                    <a:pt x="31" y="61"/>
                  </a:cubicBezTo>
                  <a:close/>
                  <a:moveTo>
                    <a:pt x="38" y="60"/>
                  </a:moveTo>
                  <a:cubicBezTo>
                    <a:pt x="38" y="61"/>
                    <a:pt x="39" y="61"/>
                    <a:pt x="39" y="61"/>
                  </a:cubicBezTo>
                  <a:cubicBezTo>
                    <a:pt x="35" y="63"/>
                    <a:pt x="32" y="66"/>
                    <a:pt x="28" y="69"/>
                  </a:cubicBezTo>
                  <a:cubicBezTo>
                    <a:pt x="22" y="74"/>
                    <a:pt x="16" y="78"/>
                    <a:pt x="10" y="83"/>
                  </a:cubicBezTo>
                  <a:cubicBezTo>
                    <a:pt x="11" y="83"/>
                    <a:pt x="11" y="83"/>
                    <a:pt x="11" y="82"/>
                  </a:cubicBezTo>
                  <a:cubicBezTo>
                    <a:pt x="14" y="79"/>
                    <a:pt x="17" y="77"/>
                    <a:pt x="20" y="74"/>
                  </a:cubicBezTo>
                  <a:cubicBezTo>
                    <a:pt x="26" y="70"/>
                    <a:pt x="32" y="66"/>
                    <a:pt x="38" y="60"/>
                  </a:cubicBezTo>
                  <a:close/>
                  <a:moveTo>
                    <a:pt x="97" y="65"/>
                  </a:moveTo>
                  <a:cubicBezTo>
                    <a:pt x="90" y="71"/>
                    <a:pt x="83" y="78"/>
                    <a:pt x="76" y="84"/>
                  </a:cubicBezTo>
                  <a:cubicBezTo>
                    <a:pt x="72" y="87"/>
                    <a:pt x="68" y="91"/>
                    <a:pt x="65" y="94"/>
                  </a:cubicBezTo>
                  <a:cubicBezTo>
                    <a:pt x="67" y="91"/>
                    <a:pt x="70" y="89"/>
                    <a:pt x="73" y="86"/>
                  </a:cubicBezTo>
                  <a:cubicBezTo>
                    <a:pt x="79" y="80"/>
                    <a:pt x="84" y="74"/>
                    <a:pt x="88" y="68"/>
                  </a:cubicBezTo>
                  <a:cubicBezTo>
                    <a:pt x="88" y="68"/>
                    <a:pt x="89" y="68"/>
                    <a:pt x="89" y="68"/>
                  </a:cubicBezTo>
                  <a:cubicBezTo>
                    <a:pt x="90" y="68"/>
                    <a:pt x="92" y="68"/>
                    <a:pt x="93" y="67"/>
                  </a:cubicBezTo>
                  <a:cubicBezTo>
                    <a:pt x="94" y="67"/>
                    <a:pt x="96" y="64"/>
                    <a:pt x="97" y="65"/>
                  </a:cubicBezTo>
                  <a:close/>
                  <a:moveTo>
                    <a:pt x="82" y="65"/>
                  </a:moveTo>
                  <a:cubicBezTo>
                    <a:pt x="84" y="66"/>
                    <a:pt x="85" y="66"/>
                    <a:pt x="87" y="67"/>
                  </a:cubicBezTo>
                  <a:cubicBezTo>
                    <a:pt x="84" y="70"/>
                    <a:pt x="81" y="73"/>
                    <a:pt x="77" y="76"/>
                  </a:cubicBezTo>
                  <a:cubicBezTo>
                    <a:pt x="73" y="79"/>
                    <a:pt x="70" y="83"/>
                    <a:pt x="66" y="87"/>
                  </a:cubicBezTo>
                  <a:cubicBezTo>
                    <a:pt x="62" y="90"/>
                    <a:pt x="59" y="93"/>
                    <a:pt x="56" y="96"/>
                  </a:cubicBezTo>
                  <a:cubicBezTo>
                    <a:pt x="56" y="96"/>
                    <a:pt x="56" y="96"/>
                    <a:pt x="56" y="95"/>
                  </a:cubicBezTo>
                  <a:cubicBezTo>
                    <a:pt x="59" y="92"/>
                    <a:pt x="63" y="89"/>
                    <a:pt x="66" y="85"/>
                  </a:cubicBezTo>
                  <a:cubicBezTo>
                    <a:pt x="69" y="82"/>
                    <a:pt x="71" y="78"/>
                    <a:pt x="74" y="74"/>
                  </a:cubicBezTo>
                  <a:cubicBezTo>
                    <a:pt x="77" y="71"/>
                    <a:pt x="80" y="69"/>
                    <a:pt x="82" y="65"/>
                  </a:cubicBezTo>
                  <a:cubicBezTo>
                    <a:pt x="82" y="65"/>
                    <a:pt x="82" y="65"/>
                    <a:pt x="82" y="65"/>
                  </a:cubicBezTo>
                  <a:close/>
                  <a:moveTo>
                    <a:pt x="75" y="65"/>
                  </a:moveTo>
                  <a:cubicBezTo>
                    <a:pt x="77" y="64"/>
                    <a:pt x="78" y="64"/>
                    <a:pt x="80" y="64"/>
                  </a:cubicBezTo>
                  <a:cubicBezTo>
                    <a:pt x="80" y="64"/>
                    <a:pt x="81" y="65"/>
                    <a:pt x="81" y="65"/>
                  </a:cubicBezTo>
                  <a:cubicBezTo>
                    <a:pt x="74" y="70"/>
                    <a:pt x="68" y="77"/>
                    <a:pt x="62" y="83"/>
                  </a:cubicBezTo>
                  <a:cubicBezTo>
                    <a:pt x="55" y="90"/>
                    <a:pt x="47" y="95"/>
                    <a:pt x="41" y="102"/>
                  </a:cubicBezTo>
                  <a:cubicBezTo>
                    <a:pt x="40" y="103"/>
                    <a:pt x="39" y="104"/>
                    <a:pt x="38" y="105"/>
                  </a:cubicBezTo>
                  <a:cubicBezTo>
                    <a:pt x="38" y="105"/>
                    <a:pt x="37" y="105"/>
                    <a:pt x="37" y="105"/>
                  </a:cubicBezTo>
                  <a:cubicBezTo>
                    <a:pt x="39" y="103"/>
                    <a:pt x="41" y="101"/>
                    <a:pt x="43" y="99"/>
                  </a:cubicBezTo>
                  <a:cubicBezTo>
                    <a:pt x="47" y="96"/>
                    <a:pt x="51" y="92"/>
                    <a:pt x="55" y="89"/>
                  </a:cubicBezTo>
                  <a:cubicBezTo>
                    <a:pt x="62" y="81"/>
                    <a:pt x="69" y="73"/>
                    <a:pt x="75" y="65"/>
                  </a:cubicBezTo>
                  <a:close/>
                  <a:moveTo>
                    <a:pt x="73" y="66"/>
                  </a:moveTo>
                  <a:cubicBezTo>
                    <a:pt x="71" y="68"/>
                    <a:pt x="70" y="70"/>
                    <a:pt x="68" y="71"/>
                  </a:cubicBezTo>
                  <a:cubicBezTo>
                    <a:pt x="65" y="74"/>
                    <a:pt x="61" y="77"/>
                    <a:pt x="58" y="79"/>
                  </a:cubicBezTo>
                  <a:cubicBezTo>
                    <a:pt x="57" y="80"/>
                    <a:pt x="57" y="81"/>
                    <a:pt x="56" y="81"/>
                  </a:cubicBezTo>
                  <a:cubicBezTo>
                    <a:pt x="58" y="79"/>
                    <a:pt x="61" y="76"/>
                    <a:pt x="63" y="73"/>
                  </a:cubicBezTo>
                  <a:cubicBezTo>
                    <a:pt x="67" y="72"/>
                    <a:pt x="69" y="68"/>
                    <a:pt x="73" y="66"/>
                  </a:cubicBezTo>
                  <a:close/>
                  <a:moveTo>
                    <a:pt x="53" y="74"/>
                  </a:moveTo>
                  <a:cubicBezTo>
                    <a:pt x="47" y="78"/>
                    <a:pt x="42" y="83"/>
                    <a:pt x="36" y="87"/>
                  </a:cubicBezTo>
                  <a:cubicBezTo>
                    <a:pt x="33" y="90"/>
                    <a:pt x="30" y="92"/>
                    <a:pt x="27" y="94"/>
                  </a:cubicBezTo>
                  <a:cubicBezTo>
                    <a:pt x="23" y="97"/>
                    <a:pt x="20" y="101"/>
                    <a:pt x="16" y="104"/>
                  </a:cubicBezTo>
                  <a:cubicBezTo>
                    <a:pt x="14" y="106"/>
                    <a:pt x="16" y="104"/>
                    <a:pt x="16" y="103"/>
                  </a:cubicBezTo>
                  <a:cubicBezTo>
                    <a:pt x="18" y="102"/>
                    <a:pt x="20" y="100"/>
                    <a:pt x="22" y="98"/>
                  </a:cubicBezTo>
                  <a:cubicBezTo>
                    <a:pt x="25" y="95"/>
                    <a:pt x="29" y="93"/>
                    <a:pt x="32" y="90"/>
                  </a:cubicBezTo>
                  <a:cubicBezTo>
                    <a:pt x="39" y="84"/>
                    <a:pt x="45" y="78"/>
                    <a:pt x="51" y="72"/>
                  </a:cubicBezTo>
                  <a:cubicBezTo>
                    <a:pt x="51" y="72"/>
                    <a:pt x="51" y="72"/>
                    <a:pt x="51" y="72"/>
                  </a:cubicBezTo>
                  <a:cubicBezTo>
                    <a:pt x="54" y="74"/>
                    <a:pt x="57" y="75"/>
                    <a:pt x="60" y="74"/>
                  </a:cubicBezTo>
                  <a:cubicBezTo>
                    <a:pt x="55" y="78"/>
                    <a:pt x="51" y="81"/>
                    <a:pt x="46" y="85"/>
                  </a:cubicBezTo>
                  <a:cubicBezTo>
                    <a:pt x="40" y="91"/>
                    <a:pt x="33" y="96"/>
                    <a:pt x="27" y="102"/>
                  </a:cubicBezTo>
                  <a:cubicBezTo>
                    <a:pt x="27" y="102"/>
                    <a:pt x="23" y="106"/>
                    <a:pt x="24" y="105"/>
                  </a:cubicBezTo>
                  <a:cubicBezTo>
                    <a:pt x="25" y="103"/>
                    <a:pt x="27" y="102"/>
                    <a:pt x="29" y="100"/>
                  </a:cubicBezTo>
                  <a:cubicBezTo>
                    <a:pt x="32" y="97"/>
                    <a:pt x="35" y="94"/>
                    <a:pt x="38" y="91"/>
                  </a:cubicBezTo>
                  <a:cubicBezTo>
                    <a:pt x="41" y="88"/>
                    <a:pt x="44" y="85"/>
                    <a:pt x="47" y="82"/>
                  </a:cubicBezTo>
                  <a:cubicBezTo>
                    <a:pt x="49" y="80"/>
                    <a:pt x="52" y="78"/>
                    <a:pt x="54" y="74"/>
                  </a:cubicBezTo>
                  <a:cubicBezTo>
                    <a:pt x="54" y="74"/>
                    <a:pt x="54" y="74"/>
                    <a:pt x="53" y="74"/>
                  </a:cubicBezTo>
                  <a:close/>
                  <a:moveTo>
                    <a:pt x="47" y="68"/>
                  </a:moveTo>
                  <a:cubicBezTo>
                    <a:pt x="48" y="69"/>
                    <a:pt x="49" y="71"/>
                    <a:pt x="51" y="72"/>
                  </a:cubicBezTo>
                  <a:cubicBezTo>
                    <a:pt x="36" y="79"/>
                    <a:pt x="25" y="92"/>
                    <a:pt x="11" y="102"/>
                  </a:cubicBezTo>
                  <a:cubicBezTo>
                    <a:pt x="8" y="104"/>
                    <a:pt x="13" y="100"/>
                    <a:pt x="13" y="99"/>
                  </a:cubicBezTo>
                  <a:cubicBezTo>
                    <a:pt x="15" y="98"/>
                    <a:pt x="16" y="96"/>
                    <a:pt x="18" y="95"/>
                  </a:cubicBezTo>
                  <a:cubicBezTo>
                    <a:pt x="21" y="92"/>
                    <a:pt x="24" y="89"/>
                    <a:pt x="28" y="86"/>
                  </a:cubicBezTo>
                  <a:cubicBezTo>
                    <a:pt x="34" y="81"/>
                    <a:pt x="40" y="74"/>
                    <a:pt x="47" y="68"/>
                  </a:cubicBezTo>
                  <a:close/>
                  <a:moveTo>
                    <a:pt x="45" y="68"/>
                  </a:moveTo>
                  <a:cubicBezTo>
                    <a:pt x="45" y="68"/>
                    <a:pt x="45" y="68"/>
                    <a:pt x="44" y="69"/>
                  </a:cubicBezTo>
                  <a:cubicBezTo>
                    <a:pt x="37" y="75"/>
                    <a:pt x="30" y="81"/>
                    <a:pt x="23" y="86"/>
                  </a:cubicBezTo>
                  <a:cubicBezTo>
                    <a:pt x="19" y="89"/>
                    <a:pt x="16" y="92"/>
                    <a:pt x="12" y="94"/>
                  </a:cubicBezTo>
                  <a:cubicBezTo>
                    <a:pt x="11" y="96"/>
                    <a:pt x="9" y="97"/>
                    <a:pt x="7" y="99"/>
                  </a:cubicBezTo>
                  <a:cubicBezTo>
                    <a:pt x="8" y="98"/>
                    <a:pt x="9" y="96"/>
                    <a:pt x="10" y="95"/>
                  </a:cubicBezTo>
                  <a:cubicBezTo>
                    <a:pt x="21" y="84"/>
                    <a:pt x="35" y="77"/>
                    <a:pt x="44" y="64"/>
                  </a:cubicBezTo>
                  <a:cubicBezTo>
                    <a:pt x="45" y="65"/>
                    <a:pt x="45" y="66"/>
                    <a:pt x="46" y="67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46" y="67"/>
                    <a:pt x="46" y="68"/>
                    <a:pt x="45" y="68"/>
                  </a:cubicBezTo>
                  <a:close/>
                  <a:moveTo>
                    <a:pt x="43" y="64"/>
                  </a:moveTo>
                  <a:cubicBezTo>
                    <a:pt x="37" y="68"/>
                    <a:pt x="30" y="73"/>
                    <a:pt x="24" y="78"/>
                  </a:cubicBezTo>
                  <a:cubicBezTo>
                    <a:pt x="21" y="81"/>
                    <a:pt x="18" y="83"/>
                    <a:pt x="15" y="86"/>
                  </a:cubicBezTo>
                  <a:cubicBezTo>
                    <a:pt x="12" y="88"/>
                    <a:pt x="8" y="91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17" y="82"/>
                    <a:pt x="30" y="74"/>
                    <a:pt x="41" y="62"/>
                  </a:cubicBezTo>
                  <a:cubicBezTo>
                    <a:pt x="42" y="62"/>
                    <a:pt x="42" y="63"/>
                    <a:pt x="43" y="64"/>
                  </a:cubicBezTo>
                  <a:close/>
                  <a:moveTo>
                    <a:pt x="8" y="87"/>
                  </a:moveTo>
                  <a:cubicBezTo>
                    <a:pt x="13" y="81"/>
                    <a:pt x="19" y="77"/>
                    <a:pt x="25" y="72"/>
                  </a:cubicBezTo>
                  <a:cubicBezTo>
                    <a:pt x="28" y="70"/>
                    <a:pt x="31" y="67"/>
                    <a:pt x="35" y="65"/>
                  </a:cubicBezTo>
                  <a:cubicBezTo>
                    <a:pt x="36" y="64"/>
                    <a:pt x="37" y="63"/>
                    <a:pt x="39" y="62"/>
                  </a:cubicBezTo>
                  <a:cubicBezTo>
                    <a:pt x="39" y="62"/>
                    <a:pt x="40" y="62"/>
                    <a:pt x="40" y="61"/>
                  </a:cubicBezTo>
                  <a:cubicBezTo>
                    <a:pt x="40" y="61"/>
                    <a:pt x="40" y="62"/>
                    <a:pt x="40" y="62"/>
                  </a:cubicBezTo>
                  <a:cubicBezTo>
                    <a:pt x="40" y="62"/>
                    <a:pt x="39" y="63"/>
                    <a:pt x="39" y="63"/>
                  </a:cubicBezTo>
                  <a:cubicBezTo>
                    <a:pt x="29" y="74"/>
                    <a:pt x="16" y="82"/>
                    <a:pt x="6" y="92"/>
                  </a:cubicBezTo>
                  <a:cubicBezTo>
                    <a:pt x="6" y="90"/>
                    <a:pt x="7" y="88"/>
                    <a:pt x="8" y="87"/>
                  </a:cubicBezTo>
                  <a:close/>
                  <a:moveTo>
                    <a:pt x="22" y="80"/>
                  </a:moveTo>
                  <a:cubicBezTo>
                    <a:pt x="26" y="77"/>
                    <a:pt x="30" y="74"/>
                    <a:pt x="34" y="71"/>
                  </a:cubicBezTo>
                  <a:cubicBezTo>
                    <a:pt x="36" y="70"/>
                    <a:pt x="38" y="68"/>
                    <a:pt x="40" y="67"/>
                  </a:cubicBezTo>
                  <a:cubicBezTo>
                    <a:pt x="41" y="66"/>
                    <a:pt x="42" y="65"/>
                    <a:pt x="43" y="65"/>
                  </a:cubicBezTo>
                  <a:cubicBezTo>
                    <a:pt x="44" y="64"/>
                    <a:pt x="39" y="69"/>
                    <a:pt x="40" y="68"/>
                  </a:cubicBezTo>
                  <a:cubicBezTo>
                    <a:pt x="30" y="80"/>
                    <a:pt x="16" y="87"/>
                    <a:pt x="6" y="99"/>
                  </a:cubicBezTo>
                  <a:cubicBezTo>
                    <a:pt x="5" y="97"/>
                    <a:pt x="5" y="95"/>
                    <a:pt x="6" y="94"/>
                  </a:cubicBezTo>
                  <a:cubicBezTo>
                    <a:pt x="12" y="90"/>
                    <a:pt x="17" y="85"/>
                    <a:pt x="22" y="80"/>
                  </a:cubicBezTo>
                  <a:close/>
                  <a:moveTo>
                    <a:pt x="6" y="100"/>
                  </a:moveTo>
                  <a:cubicBezTo>
                    <a:pt x="13" y="94"/>
                    <a:pt x="20" y="89"/>
                    <a:pt x="27" y="84"/>
                  </a:cubicBezTo>
                  <a:cubicBezTo>
                    <a:pt x="31" y="81"/>
                    <a:pt x="34" y="78"/>
                    <a:pt x="37" y="76"/>
                  </a:cubicBezTo>
                  <a:cubicBezTo>
                    <a:pt x="38" y="75"/>
                    <a:pt x="38" y="75"/>
                    <a:pt x="39" y="74"/>
                  </a:cubicBezTo>
                  <a:cubicBezTo>
                    <a:pt x="35" y="79"/>
                    <a:pt x="30" y="83"/>
                    <a:pt x="26" y="87"/>
                  </a:cubicBezTo>
                  <a:cubicBezTo>
                    <a:pt x="20" y="92"/>
                    <a:pt x="14" y="97"/>
                    <a:pt x="9" y="103"/>
                  </a:cubicBezTo>
                  <a:cubicBezTo>
                    <a:pt x="8" y="102"/>
                    <a:pt x="7" y="101"/>
                    <a:pt x="6" y="100"/>
                  </a:cubicBezTo>
                  <a:close/>
                  <a:moveTo>
                    <a:pt x="10" y="103"/>
                  </a:moveTo>
                  <a:cubicBezTo>
                    <a:pt x="23" y="95"/>
                    <a:pt x="34" y="83"/>
                    <a:pt x="47" y="75"/>
                  </a:cubicBezTo>
                  <a:cubicBezTo>
                    <a:pt x="47" y="75"/>
                    <a:pt x="50" y="72"/>
                    <a:pt x="50" y="73"/>
                  </a:cubicBezTo>
                  <a:cubicBezTo>
                    <a:pt x="48" y="75"/>
                    <a:pt x="46" y="76"/>
                    <a:pt x="45" y="78"/>
                  </a:cubicBezTo>
                  <a:cubicBezTo>
                    <a:pt x="41" y="81"/>
                    <a:pt x="38" y="84"/>
                    <a:pt x="35" y="87"/>
                  </a:cubicBezTo>
                  <a:cubicBezTo>
                    <a:pt x="27" y="93"/>
                    <a:pt x="20" y="98"/>
                    <a:pt x="14" y="105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12" y="105"/>
                    <a:pt x="11" y="104"/>
                    <a:pt x="10" y="104"/>
                  </a:cubicBezTo>
                  <a:cubicBezTo>
                    <a:pt x="10" y="104"/>
                    <a:pt x="10" y="104"/>
                    <a:pt x="10" y="103"/>
                  </a:cubicBezTo>
                  <a:close/>
                  <a:moveTo>
                    <a:pt x="14" y="106"/>
                  </a:moveTo>
                  <a:cubicBezTo>
                    <a:pt x="21" y="102"/>
                    <a:pt x="26" y="96"/>
                    <a:pt x="31" y="92"/>
                  </a:cubicBezTo>
                  <a:cubicBezTo>
                    <a:pt x="38" y="87"/>
                    <a:pt x="43" y="82"/>
                    <a:pt x="50" y="77"/>
                  </a:cubicBezTo>
                  <a:cubicBezTo>
                    <a:pt x="50" y="77"/>
                    <a:pt x="52" y="75"/>
                    <a:pt x="53" y="75"/>
                  </a:cubicBezTo>
                  <a:cubicBezTo>
                    <a:pt x="51" y="77"/>
                    <a:pt x="49" y="79"/>
                    <a:pt x="47" y="81"/>
                  </a:cubicBezTo>
                  <a:cubicBezTo>
                    <a:pt x="44" y="83"/>
                    <a:pt x="42" y="86"/>
                    <a:pt x="39" y="89"/>
                  </a:cubicBezTo>
                  <a:cubicBezTo>
                    <a:pt x="34" y="95"/>
                    <a:pt x="27" y="100"/>
                    <a:pt x="22" y="106"/>
                  </a:cubicBezTo>
                  <a:cubicBezTo>
                    <a:pt x="22" y="106"/>
                    <a:pt x="22" y="107"/>
                    <a:pt x="23" y="106"/>
                  </a:cubicBezTo>
                  <a:cubicBezTo>
                    <a:pt x="29" y="102"/>
                    <a:pt x="34" y="97"/>
                    <a:pt x="40" y="92"/>
                  </a:cubicBezTo>
                  <a:cubicBezTo>
                    <a:pt x="47" y="86"/>
                    <a:pt x="54" y="80"/>
                    <a:pt x="62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1" y="75"/>
                    <a:pt x="59" y="76"/>
                    <a:pt x="58" y="78"/>
                  </a:cubicBezTo>
                  <a:cubicBezTo>
                    <a:pt x="55" y="81"/>
                    <a:pt x="52" y="84"/>
                    <a:pt x="48" y="88"/>
                  </a:cubicBezTo>
                  <a:cubicBezTo>
                    <a:pt x="42" y="94"/>
                    <a:pt x="35" y="99"/>
                    <a:pt x="28" y="106"/>
                  </a:cubicBezTo>
                  <a:cubicBezTo>
                    <a:pt x="28" y="106"/>
                    <a:pt x="28" y="107"/>
                    <a:pt x="29" y="106"/>
                  </a:cubicBezTo>
                  <a:cubicBezTo>
                    <a:pt x="29" y="106"/>
                    <a:pt x="30" y="106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7" y="100"/>
                    <a:pt x="44" y="94"/>
                    <a:pt x="50" y="88"/>
                  </a:cubicBezTo>
                  <a:cubicBezTo>
                    <a:pt x="54" y="85"/>
                    <a:pt x="58" y="80"/>
                    <a:pt x="62" y="77"/>
                  </a:cubicBezTo>
                  <a:cubicBezTo>
                    <a:pt x="65" y="75"/>
                    <a:pt x="67" y="73"/>
                    <a:pt x="70" y="70"/>
                  </a:cubicBezTo>
                  <a:cubicBezTo>
                    <a:pt x="69" y="71"/>
                    <a:pt x="69" y="71"/>
                    <a:pt x="69" y="72"/>
                  </a:cubicBezTo>
                  <a:cubicBezTo>
                    <a:pt x="65" y="76"/>
                    <a:pt x="62" y="80"/>
                    <a:pt x="58" y="84"/>
                  </a:cubicBezTo>
                  <a:cubicBezTo>
                    <a:pt x="51" y="92"/>
                    <a:pt x="43" y="99"/>
                    <a:pt x="35" y="106"/>
                  </a:cubicBezTo>
                  <a:cubicBezTo>
                    <a:pt x="35" y="106"/>
                    <a:pt x="35" y="107"/>
                    <a:pt x="35" y="107"/>
                  </a:cubicBezTo>
                  <a:cubicBezTo>
                    <a:pt x="28" y="107"/>
                    <a:pt x="21" y="108"/>
                    <a:pt x="14" y="106"/>
                  </a:cubicBezTo>
                  <a:close/>
                  <a:moveTo>
                    <a:pt x="47" y="90"/>
                  </a:moveTo>
                  <a:cubicBezTo>
                    <a:pt x="44" y="93"/>
                    <a:pt x="40" y="96"/>
                    <a:pt x="36" y="99"/>
                  </a:cubicBezTo>
                  <a:cubicBezTo>
                    <a:pt x="35" y="100"/>
                    <a:pt x="34" y="101"/>
                    <a:pt x="32" y="102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7" y="98"/>
                    <a:pt x="41" y="95"/>
                    <a:pt x="45" y="92"/>
                  </a:cubicBezTo>
                  <a:cubicBezTo>
                    <a:pt x="45" y="91"/>
                    <a:pt x="46" y="90"/>
                    <a:pt x="47" y="90"/>
                  </a:cubicBezTo>
                  <a:close/>
                  <a:moveTo>
                    <a:pt x="39" y="106"/>
                  </a:moveTo>
                  <a:cubicBezTo>
                    <a:pt x="38" y="106"/>
                    <a:pt x="37" y="107"/>
                    <a:pt x="36" y="107"/>
                  </a:cubicBezTo>
                  <a:cubicBezTo>
                    <a:pt x="39" y="105"/>
                    <a:pt x="41" y="103"/>
                    <a:pt x="44" y="100"/>
                  </a:cubicBezTo>
                  <a:cubicBezTo>
                    <a:pt x="47" y="96"/>
                    <a:pt x="51" y="94"/>
                    <a:pt x="55" y="90"/>
                  </a:cubicBezTo>
                  <a:cubicBezTo>
                    <a:pt x="62" y="84"/>
                    <a:pt x="69" y="77"/>
                    <a:pt x="76" y="70"/>
                  </a:cubicBezTo>
                  <a:cubicBezTo>
                    <a:pt x="77" y="69"/>
                    <a:pt x="80" y="67"/>
                    <a:pt x="81" y="66"/>
                  </a:cubicBezTo>
                  <a:cubicBezTo>
                    <a:pt x="79" y="69"/>
                    <a:pt x="77" y="71"/>
                    <a:pt x="75" y="73"/>
                  </a:cubicBezTo>
                  <a:cubicBezTo>
                    <a:pt x="72" y="76"/>
                    <a:pt x="69" y="80"/>
                    <a:pt x="66" y="84"/>
                  </a:cubicBezTo>
                  <a:cubicBezTo>
                    <a:pt x="63" y="87"/>
                    <a:pt x="60" y="90"/>
                    <a:pt x="57" y="94"/>
                  </a:cubicBezTo>
                  <a:cubicBezTo>
                    <a:pt x="53" y="98"/>
                    <a:pt x="50" y="102"/>
                    <a:pt x="45" y="106"/>
                  </a:cubicBezTo>
                  <a:cubicBezTo>
                    <a:pt x="45" y="106"/>
                    <a:pt x="45" y="106"/>
                    <a:pt x="45" y="106"/>
                  </a:cubicBezTo>
                  <a:cubicBezTo>
                    <a:pt x="43" y="106"/>
                    <a:pt x="41" y="106"/>
                    <a:pt x="39" y="106"/>
                  </a:cubicBezTo>
                  <a:close/>
                  <a:moveTo>
                    <a:pt x="45" y="106"/>
                  </a:moveTo>
                  <a:cubicBezTo>
                    <a:pt x="45" y="106"/>
                    <a:pt x="45" y="106"/>
                    <a:pt x="45" y="106"/>
                  </a:cubicBezTo>
                  <a:cubicBezTo>
                    <a:pt x="49" y="104"/>
                    <a:pt x="52" y="102"/>
                    <a:pt x="54" y="99"/>
                  </a:cubicBezTo>
                  <a:cubicBezTo>
                    <a:pt x="58" y="95"/>
                    <a:pt x="61" y="92"/>
                    <a:pt x="65" y="88"/>
                  </a:cubicBezTo>
                  <a:cubicBezTo>
                    <a:pt x="73" y="82"/>
                    <a:pt x="80" y="75"/>
                    <a:pt x="87" y="68"/>
                  </a:cubicBezTo>
                  <a:cubicBezTo>
                    <a:pt x="85" y="70"/>
                    <a:pt x="82" y="75"/>
                    <a:pt x="80" y="78"/>
                  </a:cubicBezTo>
                  <a:cubicBezTo>
                    <a:pt x="77" y="81"/>
                    <a:pt x="74" y="84"/>
                    <a:pt x="70" y="87"/>
                  </a:cubicBezTo>
                  <a:cubicBezTo>
                    <a:pt x="65" y="93"/>
                    <a:pt x="59" y="99"/>
                    <a:pt x="54" y="106"/>
                  </a:cubicBezTo>
                  <a:cubicBezTo>
                    <a:pt x="53" y="106"/>
                    <a:pt x="54" y="107"/>
                    <a:pt x="54" y="106"/>
                  </a:cubicBezTo>
                  <a:cubicBezTo>
                    <a:pt x="55" y="106"/>
                    <a:pt x="55" y="105"/>
                    <a:pt x="55" y="105"/>
                  </a:cubicBezTo>
                  <a:cubicBezTo>
                    <a:pt x="56" y="105"/>
                    <a:pt x="56" y="105"/>
                    <a:pt x="57" y="103"/>
                  </a:cubicBezTo>
                  <a:cubicBezTo>
                    <a:pt x="62" y="97"/>
                    <a:pt x="69" y="91"/>
                    <a:pt x="75" y="86"/>
                  </a:cubicBezTo>
                  <a:cubicBezTo>
                    <a:pt x="83" y="79"/>
                    <a:pt x="90" y="72"/>
                    <a:pt x="98" y="65"/>
                  </a:cubicBezTo>
                  <a:cubicBezTo>
                    <a:pt x="95" y="67"/>
                    <a:pt x="92" y="72"/>
                    <a:pt x="89" y="75"/>
                  </a:cubicBezTo>
                  <a:cubicBezTo>
                    <a:pt x="85" y="79"/>
                    <a:pt x="82" y="83"/>
                    <a:pt x="79" y="86"/>
                  </a:cubicBezTo>
                  <a:cubicBezTo>
                    <a:pt x="75" y="90"/>
                    <a:pt x="72" y="94"/>
                    <a:pt x="69" y="98"/>
                  </a:cubicBezTo>
                  <a:cubicBezTo>
                    <a:pt x="66" y="101"/>
                    <a:pt x="62" y="104"/>
                    <a:pt x="59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54" y="107"/>
                    <a:pt x="50" y="106"/>
                    <a:pt x="45" y="106"/>
                  </a:cubicBezTo>
                  <a:close/>
                  <a:moveTo>
                    <a:pt x="60" y="107"/>
                  </a:moveTo>
                  <a:cubicBezTo>
                    <a:pt x="66" y="103"/>
                    <a:pt x="71" y="97"/>
                    <a:pt x="76" y="92"/>
                  </a:cubicBezTo>
                  <a:cubicBezTo>
                    <a:pt x="83" y="87"/>
                    <a:pt x="89" y="81"/>
                    <a:pt x="95" y="75"/>
                  </a:cubicBezTo>
                  <a:cubicBezTo>
                    <a:pt x="96" y="74"/>
                    <a:pt x="97" y="73"/>
                    <a:pt x="99" y="72"/>
                  </a:cubicBezTo>
                  <a:cubicBezTo>
                    <a:pt x="99" y="71"/>
                    <a:pt x="100" y="70"/>
                    <a:pt x="101" y="70"/>
                  </a:cubicBezTo>
                  <a:cubicBezTo>
                    <a:pt x="100" y="71"/>
                    <a:pt x="100" y="72"/>
                    <a:pt x="99" y="73"/>
                  </a:cubicBezTo>
                  <a:cubicBezTo>
                    <a:pt x="96" y="76"/>
                    <a:pt x="93" y="78"/>
                    <a:pt x="91" y="81"/>
                  </a:cubicBezTo>
                  <a:cubicBezTo>
                    <a:pt x="86" y="86"/>
                    <a:pt x="82" y="92"/>
                    <a:pt x="77" y="97"/>
                  </a:cubicBezTo>
                  <a:cubicBezTo>
                    <a:pt x="74" y="100"/>
                    <a:pt x="71" y="104"/>
                    <a:pt x="68" y="107"/>
                  </a:cubicBezTo>
                  <a:cubicBezTo>
                    <a:pt x="65" y="107"/>
                    <a:pt x="63" y="107"/>
                    <a:pt x="60" y="107"/>
                  </a:cubicBezTo>
                  <a:close/>
                  <a:moveTo>
                    <a:pt x="99" y="78"/>
                  </a:moveTo>
                  <a:cubicBezTo>
                    <a:pt x="100" y="77"/>
                    <a:pt x="101" y="76"/>
                    <a:pt x="103" y="75"/>
                  </a:cubicBezTo>
                  <a:cubicBezTo>
                    <a:pt x="106" y="73"/>
                    <a:pt x="102" y="76"/>
                    <a:pt x="101" y="77"/>
                  </a:cubicBezTo>
                  <a:cubicBezTo>
                    <a:pt x="98" y="80"/>
                    <a:pt x="95" y="84"/>
                    <a:pt x="91" y="88"/>
                  </a:cubicBezTo>
                  <a:cubicBezTo>
                    <a:pt x="89" y="90"/>
                    <a:pt x="87" y="93"/>
                    <a:pt x="84" y="96"/>
                  </a:cubicBezTo>
                  <a:cubicBezTo>
                    <a:pt x="81" y="100"/>
                    <a:pt x="78" y="103"/>
                    <a:pt x="75" y="107"/>
                  </a:cubicBezTo>
                  <a:cubicBezTo>
                    <a:pt x="74" y="107"/>
                    <a:pt x="75" y="108"/>
                    <a:pt x="75" y="107"/>
                  </a:cubicBezTo>
                  <a:cubicBezTo>
                    <a:pt x="85" y="100"/>
                    <a:pt x="92" y="90"/>
                    <a:pt x="101" y="82"/>
                  </a:cubicBezTo>
                  <a:cubicBezTo>
                    <a:pt x="103" y="79"/>
                    <a:pt x="105" y="77"/>
                    <a:pt x="107" y="75"/>
                  </a:cubicBezTo>
                  <a:cubicBezTo>
                    <a:pt x="105" y="78"/>
                    <a:pt x="103" y="80"/>
                    <a:pt x="101" y="83"/>
                  </a:cubicBezTo>
                  <a:cubicBezTo>
                    <a:pt x="96" y="89"/>
                    <a:pt x="91" y="95"/>
                    <a:pt x="87" y="101"/>
                  </a:cubicBezTo>
                  <a:cubicBezTo>
                    <a:pt x="86" y="102"/>
                    <a:pt x="84" y="103"/>
                    <a:pt x="83" y="105"/>
                  </a:cubicBezTo>
                  <a:cubicBezTo>
                    <a:pt x="83" y="105"/>
                    <a:pt x="83" y="106"/>
                    <a:pt x="82" y="106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1" y="108"/>
                    <a:pt x="81" y="108"/>
                    <a:pt x="80" y="108"/>
                  </a:cubicBezTo>
                  <a:cubicBezTo>
                    <a:pt x="76" y="108"/>
                    <a:pt x="72" y="108"/>
                    <a:pt x="68" y="107"/>
                  </a:cubicBezTo>
                  <a:cubicBezTo>
                    <a:pt x="73" y="103"/>
                    <a:pt x="77" y="98"/>
                    <a:pt x="81" y="94"/>
                  </a:cubicBezTo>
                  <a:cubicBezTo>
                    <a:pt x="87" y="88"/>
                    <a:pt x="93" y="83"/>
                    <a:pt x="99" y="78"/>
                  </a:cubicBezTo>
                  <a:close/>
                  <a:moveTo>
                    <a:pt x="85" y="108"/>
                  </a:moveTo>
                  <a:cubicBezTo>
                    <a:pt x="84" y="108"/>
                    <a:pt x="82" y="108"/>
                    <a:pt x="81" y="108"/>
                  </a:cubicBezTo>
                  <a:cubicBezTo>
                    <a:pt x="81" y="108"/>
                    <a:pt x="81" y="108"/>
                    <a:pt x="82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4" y="105"/>
                    <a:pt x="87" y="102"/>
                    <a:pt x="89" y="100"/>
                  </a:cubicBezTo>
                  <a:cubicBezTo>
                    <a:pt x="94" y="95"/>
                    <a:pt x="100" y="91"/>
                    <a:pt x="105" y="85"/>
                  </a:cubicBezTo>
                  <a:cubicBezTo>
                    <a:pt x="106" y="84"/>
                    <a:pt x="107" y="83"/>
                    <a:pt x="108" y="82"/>
                  </a:cubicBezTo>
                  <a:cubicBezTo>
                    <a:pt x="108" y="81"/>
                    <a:pt x="111" y="78"/>
                    <a:pt x="109" y="81"/>
                  </a:cubicBezTo>
                  <a:cubicBezTo>
                    <a:pt x="107" y="85"/>
                    <a:pt x="104" y="88"/>
                    <a:pt x="102" y="91"/>
                  </a:cubicBezTo>
                  <a:cubicBezTo>
                    <a:pt x="97" y="96"/>
                    <a:pt x="92" y="101"/>
                    <a:pt x="88" y="107"/>
                  </a:cubicBezTo>
                  <a:cubicBezTo>
                    <a:pt x="87" y="107"/>
                    <a:pt x="88" y="108"/>
                    <a:pt x="88" y="107"/>
                  </a:cubicBezTo>
                  <a:cubicBezTo>
                    <a:pt x="96" y="101"/>
                    <a:pt x="102" y="94"/>
                    <a:pt x="109" y="87"/>
                  </a:cubicBezTo>
                  <a:cubicBezTo>
                    <a:pt x="110" y="86"/>
                    <a:pt x="112" y="85"/>
                    <a:pt x="113" y="84"/>
                  </a:cubicBezTo>
                  <a:cubicBezTo>
                    <a:pt x="111" y="87"/>
                    <a:pt x="109" y="89"/>
                    <a:pt x="107" y="91"/>
                  </a:cubicBezTo>
                  <a:cubicBezTo>
                    <a:pt x="103" y="95"/>
                    <a:pt x="100" y="100"/>
                    <a:pt x="97" y="104"/>
                  </a:cubicBezTo>
                  <a:cubicBezTo>
                    <a:pt x="97" y="104"/>
                    <a:pt x="96" y="105"/>
                    <a:pt x="96" y="105"/>
                  </a:cubicBezTo>
                  <a:cubicBezTo>
                    <a:pt x="94" y="106"/>
                    <a:pt x="93" y="107"/>
                    <a:pt x="92" y="10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89" y="109"/>
                    <a:pt x="87" y="109"/>
                    <a:pt x="85" y="108"/>
                  </a:cubicBezTo>
                  <a:close/>
                  <a:moveTo>
                    <a:pt x="115" y="93"/>
                  </a:moveTo>
                  <a:cubicBezTo>
                    <a:pt x="114" y="94"/>
                    <a:pt x="114" y="95"/>
                    <a:pt x="113" y="95"/>
                  </a:cubicBezTo>
                  <a:cubicBezTo>
                    <a:pt x="109" y="99"/>
                    <a:pt x="105" y="103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1" y="108"/>
                    <a:pt x="100" y="108"/>
                    <a:pt x="99" y="108"/>
                  </a:cubicBezTo>
                  <a:cubicBezTo>
                    <a:pt x="104" y="104"/>
                    <a:pt x="108" y="99"/>
                    <a:pt x="113" y="95"/>
                  </a:cubicBezTo>
                  <a:cubicBezTo>
                    <a:pt x="113" y="94"/>
                    <a:pt x="116" y="91"/>
                    <a:pt x="115" y="93"/>
                  </a:cubicBezTo>
                  <a:close/>
                  <a:moveTo>
                    <a:pt x="111" y="98"/>
                  </a:moveTo>
                  <a:cubicBezTo>
                    <a:pt x="109" y="101"/>
                    <a:pt x="107" y="103"/>
                    <a:pt x="105" y="105"/>
                  </a:cubicBezTo>
                  <a:cubicBezTo>
                    <a:pt x="100" y="110"/>
                    <a:pt x="107" y="103"/>
                    <a:pt x="108" y="102"/>
                  </a:cubicBezTo>
                  <a:cubicBezTo>
                    <a:pt x="109" y="101"/>
                    <a:pt x="110" y="100"/>
                    <a:pt x="111" y="98"/>
                  </a:cubicBezTo>
                  <a:close/>
                  <a:moveTo>
                    <a:pt x="98" y="108"/>
                  </a:moveTo>
                  <a:cubicBezTo>
                    <a:pt x="96" y="108"/>
                    <a:pt x="94" y="109"/>
                    <a:pt x="93" y="109"/>
                  </a:cubicBezTo>
                  <a:cubicBezTo>
                    <a:pt x="93" y="108"/>
                    <a:pt x="93" y="108"/>
                    <a:pt x="93" y="108"/>
                  </a:cubicBezTo>
                  <a:cubicBezTo>
                    <a:pt x="94" y="108"/>
                    <a:pt x="94" y="108"/>
                    <a:pt x="94" y="107"/>
                  </a:cubicBezTo>
                  <a:cubicBezTo>
                    <a:pt x="96" y="106"/>
                    <a:pt x="97" y="105"/>
                    <a:pt x="98" y="104"/>
                  </a:cubicBezTo>
                  <a:cubicBezTo>
                    <a:pt x="102" y="100"/>
                    <a:pt x="105" y="96"/>
                    <a:pt x="109" y="93"/>
                  </a:cubicBezTo>
                  <a:cubicBezTo>
                    <a:pt x="110" y="92"/>
                    <a:pt x="115" y="86"/>
                    <a:pt x="113" y="90"/>
                  </a:cubicBezTo>
                  <a:cubicBezTo>
                    <a:pt x="111" y="92"/>
                    <a:pt x="109" y="94"/>
                    <a:pt x="107" y="96"/>
                  </a:cubicBezTo>
                  <a:cubicBezTo>
                    <a:pt x="104" y="100"/>
                    <a:pt x="101" y="104"/>
                    <a:pt x="98" y="108"/>
                  </a:cubicBezTo>
                  <a:close/>
                  <a:moveTo>
                    <a:pt x="103" y="108"/>
                  </a:moveTo>
                  <a:cubicBezTo>
                    <a:pt x="107" y="105"/>
                    <a:pt x="111" y="100"/>
                    <a:pt x="114" y="96"/>
                  </a:cubicBezTo>
                  <a:cubicBezTo>
                    <a:pt x="114" y="96"/>
                    <a:pt x="115" y="95"/>
                    <a:pt x="115" y="95"/>
                  </a:cubicBezTo>
                  <a:cubicBezTo>
                    <a:pt x="115" y="94"/>
                    <a:pt x="116" y="94"/>
                    <a:pt x="116" y="94"/>
                  </a:cubicBezTo>
                  <a:cubicBezTo>
                    <a:pt x="116" y="94"/>
                    <a:pt x="116" y="94"/>
                    <a:pt x="115" y="95"/>
                  </a:cubicBezTo>
                  <a:cubicBezTo>
                    <a:pt x="114" y="96"/>
                    <a:pt x="114" y="98"/>
                    <a:pt x="113" y="99"/>
                  </a:cubicBezTo>
                  <a:cubicBezTo>
                    <a:pt x="111" y="102"/>
                    <a:pt x="108" y="105"/>
                    <a:pt x="105" y="107"/>
                  </a:cubicBezTo>
                  <a:cubicBezTo>
                    <a:pt x="104" y="107"/>
                    <a:pt x="104" y="107"/>
                    <a:pt x="103" y="108"/>
                  </a:cubicBezTo>
                  <a:close/>
                  <a:moveTo>
                    <a:pt x="109" y="106"/>
                  </a:moveTo>
                  <a:cubicBezTo>
                    <a:pt x="109" y="106"/>
                    <a:pt x="108" y="106"/>
                    <a:pt x="107" y="107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7" y="106"/>
                    <a:pt x="107" y="106"/>
                  </a:cubicBezTo>
                  <a:cubicBezTo>
                    <a:pt x="107" y="106"/>
                    <a:pt x="107" y="106"/>
                    <a:pt x="107" y="106"/>
                  </a:cubicBezTo>
                  <a:cubicBezTo>
                    <a:pt x="110" y="104"/>
                    <a:pt x="112" y="102"/>
                    <a:pt x="114" y="99"/>
                  </a:cubicBezTo>
                  <a:cubicBezTo>
                    <a:pt x="115" y="98"/>
                    <a:pt x="118" y="94"/>
                    <a:pt x="116" y="99"/>
                  </a:cubicBezTo>
                  <a:cubicBezTo>
                    <a:pt x="115" y="102"/>
                    <a:pt x="112" y="104"/>
                    <a:pt x="110" y="106"/>
                  </a:cubicBezTo>
                  <a:cubicBezTo>
                    <a:pt x="109" y="106"/>
                    <a:pt x="109" y="106"/>
                    <a:pt x="109" y="106"/>
                  </a:cubicBezTo>
                  <a:close/>
                  <a:moveTo>
                    <a:pt x="113" y="104"/>
                  </a:moveTo>
                  <a:cubicBezTo>
                    <a:pt x="115" y="101"/>
                    <a:pt x="117" y="99"/>
                    <a:pt x="118" y="95"/>
                  </a:cubicBezTo>
                  <a:cubicBezTo>
                    <a:pt x="118" y="95"/>
                    <a:pt x="117" y="95"/>
                    <a:pt x="117" y="95"/>
                  </a:cubicBezTo>
                  <a:cubicBezTo>
                    <a:pt x="116" y="96"/>
                    <a:pt x="115" y="97"/>
                    <a:pt x="114" y="99"/>
                  </a:cubicBezTo>
                  <a:cubicBezTo>
                    <a:pt x="115" y="97"/>
                    <a:pt x="116" y="95"/>
                    <a:pt x="117" y="93"/>
                  </a:cubicBezTo>
                  <a:cubicBezTo>
                    <a:pt x="117" y="92"/>
                    <a:pt x="117" y="92"/>
                    <a:pt x="117" y="92"/>
                  </a:cubicBezTo>
                  <a:cubicBezTo>
                    <a:pt x="116" y="93"/>
                    <a:pt x="116" y="93"/>
                    <a:pt x="115" y="94"/>
                  </a:cubicBezTo>
                  <a:cubicBezTo>
                    <a:pt x="116" y="93"/>
                    <a:pt x="116" y="92"/>
                    <a:pt x="116" y="91"/>
                  </a:cubicBezTo>
                  <a:cubicBezTo>
                    <a:pt x="116" y="91"/>
                    <a:pt x="116" y="90"/>
                    <a:pt x="116" y="91"/>
                  </a:cubicBezTo>
                  <a:cubicBezTo>
                    <a:pt x="112" y="94"/>
                    <a:pt x="109" y="97"/>
                    <a:pt x="106" y="100"/>
                  </a:cubicBezTo>
                  <a:cubicBezTo>
                    <a:pt x="105" y="102"/>
                    <a:pt x="103" y="104"/>
                    <a:pt x="102" y="105"/>
                  </a:cubicBezTo>
                  <a:cubicBezTo>
                    <a:pt x="101" y="105"/>
                    <a:pt x="101" y="106"/>
                    <a:pt x="100" y="106"/>
                  </a:cubicBezTo>
                  <a:cubicBezTo>
                    <a:pt x="103" y="103"/>
                    <a:pt x="105" y="100"/>
                    <a:pt x="108" y="97"/>
                  </a:cubicBezTo>
                  <a:cubicBezTo>
                    <a:pt x="110" y="94"/>
                    <a:pt x="113" y="91"/>
                    <a:pt x="115" y="88"/>
                  </a:cubicBezTo>
                  <a:cubicBezTo>
                    <a:pt x="115" y="87"/>
                    <a:pt x="115" y="87"/>
                    <a:pt x="114" y="87"/>
                  </a:cubicBezTo>
                  <a:cubicBezTo>
                    <a:pt x="109" y="91"/>
                    <a:pt x="105" y="95"/>
                    <a:pt x="101" y="99"/>
                  </a:cubicBezTo>
                  <a:cubicBezTo>
                    <a:pt x="102" y="99"/>
                    <a:pt x="102" y="98"/>
                    <a:pt x="102" y="98"/>
                  </a:cubicBezTo>
                  <a:cubicBezTo>
                    <a:pt x="106" y="93"/>
                    <a:pt x="111" y="89"/>
                    <a:pt x="114" y="83"/>
                  </a:cubicBezTo>
                  <a:cubicBezTo>
                    <a:pt x="114" y="83"/>
                    <a:pt x="114" y="82"/>
                    <a:pt x="113" y="82"/>
                  </a:cubicBezTo>
                  <a:cubicBezTo>
                    <a:pt x="109" y="86"/>
                    <a:pt x="106" y="90"/>
                    <a:pt x="102" y="94"/>
                  </a:cubicBezTo>
                  <a:cubicBezTo>
                    <a:pt x="98" y="98"/>
                    <a:pt x="93" y="102"/>
                    <a:pt x="89" y="106"/>
                  </a:cubicBezTo>
                  <a:cubicBezTo>
                    <a:pt x="97" y="97"/>
                    <a:pt x="105" y="89"/>
                    <a:pt x="111" y="79"/>
                  </a:cubicBezTo>
                  <a:cubicBezTo>
                    <a:pt x="112" y="79"/>
                    <a:pt x="111" y="78"/>
                    <a:pt x="111" y="79"/>
                  </a:cubicBezTo>
                  <a:cubicBezTo>
                    <a:pt x="106" y="82"/>
                    <a:pt x="101" y="88"/>
                    <a:pt x="97" y="92"/>
                  </a:cubicBezTo>
                  <a:cubicBezTo>
                    <a:pt x="94" y="94"/>
                    <a:pt x="91" y="97"/>
                    <a:pt x="89" y="99"/>
                  </a:cubicBezTo>
                  <a:cubicBezTo>
                    <a:pt x="95" y="91"/>
                    <a:pt x="102" y="82"/>
                    <a:pt x="109" y="74"/>
                  </a:cubicBezTo>
                  <a:cubicBezTo>
                    <a:pt x="109" y="74"/>
                    <a:pt x="109" y="74"/>
                    <a:pt x="109" y="74"/>
                  </a:cubicBezTo>
                  <a:cubicBezTo>
                    <a:pt x="114" y="80"/>
                    <a:pt x="117" y="86"/>
                    <a:pt x="118" y="93"/>
                  </a:cubicBezTo>
                  <a:cubicBezTo>
                    <a:pt x="118" y="98"/>
                    <a:pt x="116" y="101"/>
                    <a:pt x="113" y="104"/>
                  </a:cubicBezTo>
                  <a:close/>
                  <a:moveTo>
                    <a:pt x="109" y="74"/>
                  </a:moveTo>
                  <a:cubicBezTo>
                    <a:pt x="99" y="81"/>
                    <a:pt x="92" y="90"/>
                    <a:pt x="84" y="98"/>
                  </a:cubicBezTo>
                  <a:cubicBezTo>
                    <a:pt x="85" y="96"/>
                    <a:pt x="87" y="94"/>
                    <a:pt x="88" y="92"/>
                  </a:cubicBezTo>
                  <a:cubicBezTo>
                    <a:pt x="94" y="86"/>
                    <a:pt x="100" y="80"/>
                    <a:pt x="106" y="73"/>
                  </a:cubicBezTo>
                  <a:cubicBezTo>
                    <a:pt x="106" y="73"/>
                    <a:pt x="106" y="73"/>
                    <a:pt x="105" y="73"/>
                  </a:cubicBezTo>
                  <a:cubicBezTo>
                    <a:pt x="98" y="77"/>
                    <a:pt x="92" y="82"/>
                    <a:pt x="86" y="87"/>
                  </a:cubicBezTo>
                  <a:cubicBezTo>
                    <a:pt x="87" y="87"/>
                    <a:pt x="88" y="86"/>
                    <a:pt x="88" y="85"/>
                  </a:cubicBezTo>
                  <a:cubicBezTo>
                    <a:pt x="93" y="80"/>
                    <a:pt x="100" y="75"/>
                    <a:pt x="102" y="68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95" y="75"/>
                    <a:pt x="88" y="81"/>
                    <a:pt x="81" y="87"/>
                  </a:cubicBezTo>
                  <a:cubicBezTo>
                    <a:pt x="78" y="90"/>
                    <a:pt x="74" y="93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5" y="92"/>
                    <a:pt x="78" y="88"/>
                    <a:pt x="81" y="84"/>
                  </a:cubicBezTo>
                  <a:cubicBezTo>
                    <a:pt x="87" y="78"/>
                    <a:pt x="94" y="72"/>
                    <a:pt x="99" y="65"/>
                  </a:cubicBezTo>
                  <a:cubicBezTo>
                    <a:pt x="99" y="65"/>
                    <a:pt x="99" y="65"/>
                    <a:pt x="99" y="64"/>
                  </a:cubicBezTo>
                  <a:cubicBezTo>
                    <a:pt x="102" y="67"/>
                    <a:pt x="106" y="70"/>
                    <a:pt x="109" y="74"/>
                  </a:cubicBezTo>
                  <a:close/>
                  <a:moveTo>
                    <a:pt x="39" y="41"/>
                  </a:moveTo>
                  <a:cubicBezTo>
                    <a:pt x="47" y="29"/>
                    <a:pt x="43" y="16"/>
                    <a:pt x="37" y="5"/>
                  </a:cubicBezTo>
                  <a:cubicBezTo>
                    <a:pt x="47" y="3"/>
                    <a:pt x="58" y="4"/>
                    <a:pt x="69" y="4"/>
                  </a:cubicBezTo>
                  <a:cubicBezTo>
                    <a:pt x="64" y="13"/>
                    <a:pt x="61" y="23"/>
                    <a:pt x="67" y="33"/>
                  </a:cubicBezTo>
                  <a:cubicBezTo>
                    <a:pt x="73" y="44"/>
                    <a:pt x="86" y="53"/>
                    <a:pt x="95" y="61"/>
                  </a:cubicBezTo>
                  <a:cubicBezTo>
                    <a:pt x="95" y="61"/>
                    <a:pt x="96" y="61"/>
                    <a:pt x="96" y="62"/>
                  </a:cubicBezTo>
                  <a:cubicBezTo>
                    <a:pt x="95" y="62"/>
                    <a:pt x="94" y="62"/>
                    <a:pt x="93" y="63"/>
                  </a:cubicBezTo>
                  <a:cubicBezTo>
                    <a:pt x="90" y="67"/>
                    <a:pt x="84" y="62"/>
                    <a:pt x="81" y="62"/>
                  </a:cubicBezTo>
                  <a:cubicBezTo>
                    <a:pt x="73" y="60"/>
                    <a:pt x="69" y="67"/>
                    <a:pt x="63" y="70"/>
                  </a:cubicBezTo>
                  <a:cubicBezTo>
                    <a:pt x="54" y="76"/>
                    <a:pt x="49" y="64"/>
                    <a:pt x="43" y="60"/>
                  </a:cubicBezTo>
                  <a:cubicBezTo>
                    <a:pt x="37" y="56"/>
                    <a:pt x="32" y="57"/>
                    <a:pt x="26" y="60"/>
                  </a:cubicBezTo>
                  <a:cubicBezTo>
                    <a:pt x="31" y="54"/>
                    <a:pt x="35" y="47"/>
                    <a:pt x="39" y="41"/>
                  </a:cubicBezTo>
                  <a:close/>
                  <a:moveTo>
                    <a:pt x="15" y="74"/>
                  </a:moveTo>
                  <a:cubicBezTo>
                    <a:pt x="19" y="72"/>
                    <a:pt x="22" y="69"/>
                    <a:pt x="25" y="67"/>
                  </a:cubicBezTo>
                  <a:cubicBezTo>
                    <a:pt x="27" y="65"/>
                    <a:pt x="29" y="64"/>
                    <a:pt x="31" y="62"/>
                  </a:cubicBezTo>
                  <a:cubicBezTo>
                    <a:pt x="33" y="62"/>
                    <a:pt x="35" y="61"/>
                    <a:pt x="36" y="60"/>
                  </a:cubicBezTo>
                  <a:cubicBezTo>
                    <a:pt x="36" y="60"/>
                    <a:pt x="36" y="60"/>
                    <a:pt x="37" y="60"/>
                  </a:cubicBezTo>
                  <a:cubicBezTo>
                    <a:pt x="36" y="61"/>
                    <a:pt x="34" y="62"/>
                    <a:pt x="34" y="63"/>
                  </a:cubicBezTo>
                  <a:cubicBezTo>
                    <a:pt x="29" y="67"/>
                    <a:pt x="23" y="72"/>
                    <a:pt x="17" y="76"/>
                  </a:cubicBezTo>
                  <a:cubicBezTo>
                    <a:pt x="14" y="78"/>
                    <a:pt x="12" y="80"/>
                    <a:pt x="10" y="83"/>
                  </a:cubicBezTo>
                  <a:cubicBezTo>
                    <a:pt x="12" y="80"/>
                    <a:pt x="14" y="77"/>
                    <a:pt x="15" y="74"/>
                  </a:cubicBezTo>
                  <a:close/>
                </a:path>
              </a:pathLst>
            </a:custGeom>
            <a:blipFill dpi="0" rotWithShape="1">
              <a:blip r:embed="rId8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36" name="Freeform 130"/>
            <p:cNvSpPr>
              <a:spLocks noEditPoints="1"/>
            </p:cNvSpPr>
            <p:nvPr/>
          </p:nvSpPr>
          <p:spPr bwMode="auto">
            <a:xfrm>
              <a:off x="3786273" y="-127739"/>
              <a:ext cx="244475" cy="282575"/>
            </a:xfrm>
            <a:custGeom>
              <a:avLst/>
              <a:gdLst>
                <a:gd name="T0" fmla="*/ 71 w 84"/>
                <a:gd name="T1" fmla="*/ 86 h 97"/>
                <a:gd name="T2" fmla="*/ 49 w 84"/>
                <a:gd name="T3" fmla="*/ 0 h 97"/>
                <a:gd name="T4" fmla="*/ 0 w 84"/>
                <a:gd name="T5" fmla="*/ 56 h 97"/>
                <a:gd name="T6" fmla="*/ 46 w 84"/>
                <a:gd name="T7" fmla="*/ 74 h 97"/>
                <a:gd name="T8" fmla="*/ 36 w 84"/>
                <a:gd name="T9" fmla="*/ 86 h 97"/>
                <a:gd name="T10" fmla="*/ 34 w 84"/>
                <a:gd name="T11" fmla="*/ 71 h 97"/>
                <a:gd name="T12" fmla="*/ 19 w 84"/>
                <a:gd name="T13" fmla="*/ 89 h 97"/>
                <a:gd name="T14" fmla="*/ 28 w 84"/>
                <a:gd name="T15" fmla="*/ 86 h 97"/>
                <a:gd name="T16" fmla="*/ 14 w 84"/>
                <a:gd name="T17" fmla="*/ 86 h 97"/>
                <a:gd name="T18" fmla="*/ 32 w 84"/>
                <a:gd name="T19" fmla="*/ 72 h 97"/>
                <a:gd name="T20" fmla="*/ 55 w 84"/>
                <a:gd name="T21" fmla="*/ 71 h 97"/>
                <a:gd name="T22" fmla="*/ 39 w 84"/>
                <a:gd name="T23" fmla="*/ 77 h 97"/>
                <a:gd name="T24" fmla="*/ 22 w 84"/>
                <a:gd name="T25" fmla="*/ 85 h 97"/>
                <a:gd name="T26" fmla="*/ 63 w 84"/>
                <a:gd name="T27" fmla="*/ 60 h 97"/>
                <a:gd name="T28" fmla="*/ 52 w 84"/>
                <a:gd name="T29" fmla="*/ 56 h 97"/>
                <a:gd name="T30" fmla="*/ 16 w 84"/>
                <a:gd name="T31" fmla="*/ 84 h 97"/>
                <a:gd name="T32" fmla="*/ 13 w 84"/>
                <a:gd name="T33" fmla="*/ 80 h 97"/>
                <a:gd name="T34" fmla="*/ 39 w 84"/>
                <a:gd name="T35" fmla="*/ 58 h 97"/>
                <a:gd name="T36" fmla="*/ 28 w 84"/>
                <a:gd name="T37" fmla="*/ 63 h 97"/>
                <a:gd name="T38" fmla="*/ 10 w 84"/>
                <a:gd name="T39" fmla="*/ 82 h 97"/>
                <a:gd name="T40" fmla="*/ 23 w 84"/>
                <a:gd name="T41" fmla="*/ 62 h 97"/>
                <a:gd name="T42" fmla="*/ 17 w 84"/>
                <a:gd name="T43" fmla="*/ 57 h 97"/>
                <a:gd name="T44" fmla="*/ 14 w 84"/>
                <a:gd name="T45" fmla="*/ 65 h 97"/>
                <a:gd name="T46" fmla="*/ 7 w 84"/>
                <a:gd name="T47" fmla="*/ 60 h 97"/>
                <a:gd name="T48" fmla="*/ 7 w 84"/>
                <a:gd name="T49" fmla="*/ 60 h 97"/>
                <a:gd name="T50" fmla="*/ 27 w 84"/>
                <a:gd name="T51" fmla="*/ 58 h 97"/>
                <a:gd name="T52" fmla="*/ 26 w 84"/>
                <a:gd name="T53" fmla="*/ 58 h 97"/>
                <a:gd name="T54" fmla="*/ 26 w 84"/>
                <a:gd name="T55" fmla="*/ 58 h 97"/>
                <a:gd name="T56" fmla="*/ 13 w 84"/>
                <a:gd name="T57" fmla="*/ 62 h 97"/>
                <a:gd name="T58" fmla="*/ 9 w 84"/>
                <a:gd name="T59" fmla="*/ 61 h 97"/>
                <a:gd name="T60" fmla="*/ 15 w 84"/>
                <a:gd name="T61" fmla="*/ 62 h 97"/>
                <a:gd name="T62" fmla="*/ 5 w 84"/>
                <a:gd name="T63" fmla="*/ 62 h 97"/>
                <a:gd name="T64" fmla="*/ 7 w 84"/>
                <a:gd name="T65" fmla="*/ 58 h 97"/>
                <a:gd name="T66" fmla="*/ 3 w 84"/>
                <a:gd name="T67" fmla="*/ 59 h 97"/>
                <a:gd name="T68" fmla="*/ 39 w 84"/>
                <a:gd name="T69" fmla="*/ 61 h 97"/>
                <a:gd name="T70" fmla="*/ 29 w 84"/>
                <a:gd name="T71" fmla="*/ 93 h 97"/>
                <a:gd name="T72" fmla="*/ 61 w 84"/>
                <a:gd name="T73" fmla="*/ 66 h 97"/>
                <a:gd name="T74" fmla="*/ 35 w 84"/>
                <a:gd name="T75" fmla="*/ 93 h 97"/>
                <a:gd name="T76" fmla="*/ 40 w 84"/>
                <a:gd name="T77" fmla="*/ 94 h 97"/>
                <a:gd name="T78" fmla="*/ 47 w 84"/>
                <a:gd name="T79" fmla="*/ 93 h 97"/>
                <a:gd name="T80" fmla="*/ 54 w 84"/>
                <a:gd name="T81" fmla="*/ 90 h 97"/>
                <a:gd name="T82" fmla="*/ 71 w 84"/>
                <a:gd name="T83" fmla="*/ 79 h 97"/>
                <a:gd name="T84" fmla="*/ 63 w 84"/>
                <a:gd name="T85" fmla="*/ 87 h 97"/>
                <a:gd name="T86" fmla="*/ 67 w 84"/>
                <a:gd name="T87" fmla="*/ 81 h 97"/>
                <a:gd name="T88" fmla="*/ 77 w 84"/>
                <a:gd name="T89" fmla="*/ 66 h 97"/>
                <a:gd name="T90" fmla="*/ 77 w 84"/>
                <a:gd name="T91" fmla="*/ 64 h 97"/>
                <a:gd name="T92" fmla="*/ 44 w 84"/>
                <a:gd name="T93" fmla="*/ 90 h 97"/>
                <a:gd name="T94" fmla="*/ 45 w 84"/>
                <a:gd name="T95" fmla="*/ 85 h 97"/>
                <a:gd name="T96" fmla="*/ 71 w 84"/>
                <a:gd name="T97" fmla="*/ 60 h 97"/>
                <a:gd name="T98" fmla="*/ 34 w 84"/>
                <a:gd name="T99" fmla="*/ 27 h 97"/>
                <a:gd name="T100" fmla="*/ 49 w 84"/>
                <a:gd name="T101" fmla="*/ 25 h 97"/>
                <a:gd name="T102" fmla="*/ 60 w 84"/>
                <a:gd name="T103" fmla="*/ 55 h 97"/>
                <a:gd name="T104" fmla="*/ 34 w 84"/>
                <a:gd name="T105" fmla="*/ 2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" h="97">
                  <a:moveTo>
                    <a:pt x="0" y="58"/>
                  </a:moveTo>
                  <a:cubicBezTo>
                    <a:pt x="0" y="58"/>
                    <a:pt x="0" y="59"/>
                    <a:pt x="0" y="60"/>
                  </a:cubicBezTo>
                  <a:cubicBezTo>
                    <a:pt x="0" y="70"/>
                    <a:pt x="4" y="79"/>
                    <a:pt x="10" y="86"/>
                  </a:cubicBezTo>
                  <a:cubicBezTo>
                    <a:pt x="18" y="95"/>
                    <a:pt x="32" y="97"/>
                    <a:pt x="42" y="97"/>
                  </a:cubicBezTo>
                  <a:cubicBezTo>
                    <a:pt x="53" y="97"/>
                    <a:pt x="63" y="92"/>
                    <a:pt x="71" y="86"/>
                  </a:cubicBezTo>
                  <a:cubicBezTo>
                    <a:pt x="78" y="80"/>
                    <a:pt x="80" y="72"/>
                    <a:pt x="81" y="63"/>
                  </a:cubicBezTo>
                  <a:cubicBezTo>
                    <a:pt x="84" y="44"/>
                    <a:pt x="72" y="24"/>
                    <a:pt x="51" y="24"/>
                  </a:cubicBezTo>
                  <a:cubicBezTo>
                    <a:pt x="52" y="17"/>
                    <a:pt x="52" y="9"/>
                    <a:pt x="51" y="2"/>
                  </a:cubicBezTo>
                  <a:cubicBezTo>
                    <a:pt x="51" y="1"/>
                    <a:pt x="50" y="1"/>
                    <a:pt x="50" y="1"/>
                  </a:cubicBezTo>
                  <a:cubicBezTo>
                    <a:pt x="50" y="0"/>
                    <a:pt x="49" y="0"/>
                    <a:pt x="49" y="0"/>
                  </a:cubicBezTo>
                  <a:cubicBezTo>
                    <a:pt x="44" y="0"/>
                    <a:pt x="40" y="1"/>
                    <a:pt x="36" y="0"/>
                  </a:cubicBezTo>
                  <a:cubicBezTo>
                    <a:pt x="35" y="0"/>
                    <a:pt x="34" y="0"/>
                    <a:pt x="34" y="1"/>
                  </a:cubicBezTo>
                  <a:cubicBezTo>
                    <a:pt x="33" y="1"/>
                    <a:pt x="33" y="2"/>
                    <a:pt x="33" y="2"/>
                  </a:cubicBezTo>
                  <a:cubicBezTo>
                    <a:pt x="33" y="10"/>
                    <a:pt x="34" y="17"/>
                    <a:pt x="33" y="24"/>
                  </a:cubicBezTo>
                  <a:cubicBezTo>
                    <a:pt x="16" y="23"/>
                    <a:pt x="2" y="40"/>
                    <a:pt x="0" y="56"/>
                  </a:cubicBezTo>
                  <a:cubicBezTo>
                    <a:pt x="0" y="57"/>
                    <a:pt x="0" y="57"/>
                    <a:pt x="0" y="58"/>
                  </a:cubicBezTo>
                  <a:close/>
                  <a:moveTo>
                    <a:pt x="28" y="92"/>
                  </a:moveTo>
                  <a:cubicBezTo>
                    <a:pt x="28" y="92"/>
                    <a:pt x="28" y="92"/>
                    <a:pt x="28" y="92"/>
                  </a:cubicBezTo>
                  <a:cubicBezTo>
                    <a:pt x="27" y="92"/>
                    <a:pt x="25" y="92"/>
                    <a:pt x="23" y="91"/>
                  </a:cubicBezTo>
                  <a:cubicBezTo>
                    <a:pt x="30" y="85"/>
                    <a:pt x="38" y="79"/>
                    <a:pt x="46" y="74"/>
                  </a:cubicBezTo>
                  <a:cubicBezTo>
                    <a:pt x="49" y="72"/>
                    <a:pt x="52" y="70"/>
                    <a:pt x="54" y="68"/>
                  </a:cubicBezTo>
                  <a:cubicBezTo>
                    <a:pt x="57" y="66"/>
                    <a:pt x="59" y="64"/>
                    <a:pt x="61" y="63"/>
                  </a:cubicBezTo>
                  <a:cubicBezTo>
                    <a:pt x="63" y="61"/>
                    <a:pt x="65" y="60"/>
                    <a:pt x="62" y="63"/>
                  </a:cubicBezTo>
                  <a:cubicBezTo>
                    <a:pt x="57" y="68"/>
                    <a:pt x="51" y="72"/>
                    <a:pt x="45" y="77"/>
                  </a:cubicBezTo>
                  <a:cubicBezTo>
                    <a:pt x="42" y="80"/>
                    <a:pt x="39" y="83"/>
                    <a:pt x="36" y="86"/>
                  </a:cubicBezTo>
                  <a:cubicBezTo>
                    <a:pt x="34" y="88"/>
                    <a:pt x="33" y="89"/>
                    <a:pt x="31" y="90"/>
                  </a:cubicBezTo>
                  <a:cubicBezTo>
                    <a:pt x="30" y="91"/>
                    <a:pt x="29" y="92"/>
                    <a:pt x="28" y="92"/>
                  </a:cubicBezTo>
                  <a:close/>
                  <a:moveTo>
                    <a:pt x="17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23" y="82"/>
                    <a:pt x="28" y="77"/>
                    <a:pt x="34" y="71"/>
                  </a:cubicBezTo>
                  <a:cubicBezTo>
                    <a:pt x="38" y="68"/>
                    <a:pt x="41" y="65"/>
                    <a:pt x="45" y="63"/>
                  </a:cubicBezTo>
                  <a:cubicBezTo>
                    <a:pt x="48" y="61"/>
                    <a:pt x="52" y="59"/>
                    <a:pt x="53" y="57"/>
                  </a:cubicBezTo>
                  <a:cubicBezTo>
                    <a:pt x="47" y="63"/>
                    <a:pt x="40" y="69"/>
                    <a:pt x="34" y="74"/>
                  </a:cubicBezTo>
                  <a:cubicBezTo>
                    <a:pt x="28" y="79"/>
                    <a:pt x="23" y="83"/>
                    <a:pt x="19" y="88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5" y="85"/>
                    <a:pt x="32" y="80"/>
                    <a:pt x="38" y="75"/>
                  </a:cubicBezTo>
                  <a:cubicBezTo>
                    <a:pt x="44" y="70"/>
                    <a:pt x="51" y="64"/>
                    <a:pt x="58" y="60"/>
                  </a:cubicBezTo>
                  <a:cubicBezTo>
                    <a:pt x="55" y="62"/>
                    <a:pt x="52" y="65"/>
                    <a:pt x="49" y="67"/>
                  </a:cubicBezTo>
                  <a:cubicBezTo>
                    <a:pt x="45" y="70"/>
                    <a:pt x="42" y="73"/>
                    <a:pt x="38" y="76"/>
                  </a:cubicBezTo>
                  <a:cubicBezTo>
                    <a:pt x="35" y="79"/>
                    <a:pt x="32" y="83"/>
                    <a:pt x="28" y="86"/>
                  </a:cubicBezTo>
                  <a:cubicBezTo>
                    <a:pt x="26" y="87"/>
                    <a:pt x="24" y="88"/>
                    <a:pt x="22" y="91"/>
                  </a:cubicBezTo>
                  <a:cubicBezTo>
                    <a:pt x="20" y="90"/>
                    <a:pt x="18" y="89"/>
                    <a:pt x="17" y="88"/>
                  </a:cubicBezTo>
                  <a:close/>
                  <a:moveTo>
                    <a:pt x="16" y="87"/>
                  </a:moveTo>
                  <a:cubicBezTo>
                    <a:pt x="16" y="87"/>
                    <a:pt x="16" y="87"/>
                    <a:pt x="16" y="87"/>
                  </a:cubicBezTo>
                  <a:cubicBezTo>
                    <a:pt x="16" y="87"/>
                    <a:pt x="15" y="87"/>
                    <a:pt x="14" y="86"/>
                  </a:cubicBezTo>
                  <a:cubicBezTo>
                    <a:pt x="20" y="81"/>
                    <a:pt x="26" y="76"/>
                    <a:pt x="32" y="70"/>
                  </a:cubicBezTo>
                  <a:cubicBezTo>
                    <a:pt x="36" y="67"/>
                    <a:pt x="39" y="65"/>
                    <a:pt x="43" y="62"/>
                  </a:cubicBezTo>
                  <a:cubicBezTo>
                    <a:pt x="45" y="60"/>
                    <a:pt x="47" y="59"/>
                    <a:pt x="49" y="58"/>
                  </a:cubicBezTo>
                  <a:cubicBezTo>
                    <a:pt x="53" y="55"/>
                    <a:pt x="48" y="58"/>
                    <a:pt x="47" y="59"/>
                  </a:cubicBezTo>
                  <a:cubicBezTo>
                    <a:pt x="42" y="63"/>
                    <a:pt x="37" y="67"/>
                    <a:pt x="32" y="72"/>
                  </a:cubicBezTo>
                  <a:cubicBezTo>
                    <a:pt x="27" y="77"/>
                    <a:pt x="21" y="81"/>
                    <a:pt x="16" y="87"/>
                  </a:cubicBezTo>
                  <a:close/>
                  <a:moveTo>
                    <a:pt x="48" y="76"/>
                  </a:moveTo>
                  <a:cubicBezTo>
                    <a:pt x="54" y="71"/>
                    <a:pt x="60" y="67"/>
                    <a:pt x="64" y="61"/>
                  </a:cubicBezTo>
                  <a:cubicBezTo>
                    <a:pt x="65" y="61"/>
                    <a:pt x="65" y="61"/>
                    <a:pt x="66" y="61"/>
                  </a:cubicBezTo>
                  <a:cubicBezTo>
                    <a:pt x="62" y="64"/>
                    <a:pt x="58" y="68"/>
                    <a:pt x="55" y="71"/>
                  </a:cubicBezTo>
                  <a:cubicBezTo>
                    <a:pt x="49" y="76"/>
                    <a:pt x="44" y="81"/>
                    <a:pt x="38" y="85"/>
                  </a:cubicBezTo>
                  <a:cubicBezTo>
                    <a:pt x="41" y="82"/>
                    <a:pt x="44" y="79"/>
                    <a:pt x="48" y="76"/>
                  </a:cubicBezTo>
                  <a:close/>
                  <a:moveTo>
                    <a:pt x="46" y="73"/>
                  </a:moveTo>
                  <a:cubicBezTo>
                    <a:pt x="41" y="76"/>
                    <a:pt x="37" y="79"/>
                    <a:pt x="33" y="83"/>
                  </a:cubicBezTo>
                  <a:cubicBezTo>
                    <a:pt x="35" y="81"/>
                    <a:pt x="37" y="79"/>
                    <a:pt x="39" y="77"/>
                  </a:cubicBezTo>
                  <a:cubicBezTo>
                    <a:pt x="45" y="70"/>
                    <a:pt x="53" y="65"/>
                    <a:pt x="59" y="59"/>
                  </a:cubicBezTo>
                  <a:cubicBezTo>
                    <a:pt x="60" y="59"/>
                    <a:pt x="59" y="59"/>
                    <a:pt x="59" y="59"/>
                  </a:cubicBezTo>
                  <a:cubicBezTo>
                    <a:pt x="53" y="61"/>
                    <a:pt x="48" y="66"/>
                    <a:pt x="43" y="70"/>
                  </a:cubicBezTo>
                  <a:cubicBezTo>
                    <a:pt x="36" y="76"/>
                    <a:pt x="29" y="81"/>
                    <a:pt x="22" y="86"/>
                  </a:cubicBezTo>
                  <a:cubicBezTo>
                    <a:pt x="18" y="89"/>
                    <a:pt x="22" y="86"/>
                    <a:pt x="22" y="85"/>
                  </a:cubicBezTo>
                  <a:cubicBezTo>
                    <a:pt x="23" y="84"/>
                    <a:pt x="25" y="82"/>
                    <a:pt x="27" y="81"/>
                  </a:cubicBezTo>
                  <a:cubicBezTo>
                    <a:pt x="29" y="79"/>
                    <a:pt x="32" y="76"/>
                    <a:pt x="35" y="74"/>
                  </a:cubicBezTo>
                  <a:cubicBezTo>
                    <a:pt x="42" y="68"/>
                    <a:pt x="49" y="62"/>
                    <a:pt x="55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8" y="57"/>
                    <a:pt x="60" y="59"/>
                    <a:pt x="63" y="60"/>
                  </a:cubicBezTo>
                  <a:cubicBezTo>
                    <a:pt x="57" y="64"/>
                    <a:pt x="52" y="69"/>
                    <a:pt x="46" y="73"/>
                  </a:cubicBezTo>
                  <a:close/>
                  <a:moveTo>
                    <a:pt x="40" y="66"/>
                  </a:moveTo>
                  <a:cubicBezTo>
                    <a:pt x="41" y="65"/>
                    <a:pt x="42" y="63"/>
                    <a:pt x="44" y="62"/>
                  </a:cubicBezTo>
                  <a:cubicBezTo>
                    <a:pt x="47" y="60"/>
                    <a:pt x="49" y="59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3" y="56"/>
                    <a:pt x="53" y="56"/>
                  </a:cubicBezTo>
                  <a:cubicBezTo>
                    <a:pt x="53" y="56"/>
                    <a:pt x="54" y="56"/>
                    <a:pt x="54" y="56"/>
                  </a:cubicBezTo>
                  <a:cubicBezTo>
                    <a:pt x="49" y="59"/>
                    <a:pt x="44" y="62"/>
                    <a:pt x="40" y="66"/>
                  </a:cubicBezTo>
                  <a:close/>
                  <a:moveTo>
                    <a:pt x="17" y="82"/>
                  </a:moveTo>
                  <a:cubicBezTo>
                    <a:pt x="17" y="83"/>
                    <a:pt x="17" y="83"/>
                    <a:pt x="16" y="84"/>
                  </a:cubicBezTo>
                  <a:cubicBezTo>
                    <a:pt x="17" y="83"/>
                    <a:pt x="18" y="82"/>
                    <a:pt x="18" y="81"/>
                  </a:cubicBezTo>
                  <a:cubicBezTo>
                    <a:pt x="21" y="78"/>
                    <a:pt x="24" y="75"/>
                    <a:pt x="27" y="73"/>
                  </a:cubicBezTo>
                  <a:cubicBezTo>
                    <a:pt x="33" y="67"/>
                    <a:pt x="39" y="62"/>
                    <a:pt x="45" y="57"/>
                  </a:cubicBezTo>
                  <a:cubicBezTo>
                    <a:pt x="45" y="57"/>
                    <a:pt x="45" y="56"/>
                    <a:pt x="45" y="56"/>
                  </a:cubicBezTo>
                  <a:cubicBezTo>
                    <a:pt x="32" y="61"/>
                    <a:pt x="24" y="72"/>
                    <a:pt x="13" y="80"/>
                  </a:cubicBezTo>
                  <a:cubicBezTo>
                    <a:pt x="13" y="80"/>
                    <a:pt x="11" y="81"/>
                    <a:pt x="11" y="82"/>
                  </a:cubicBezTo>
                  <a:cubicBezTo>
                    <a:pt x="12" y="80"/>
                    <a:pt x="13" y="78"/>
                    <a:pt x="15" y="77"/>
                  </a:cubicBezTo>
                  <a:cubicBezTo>
                    <a:pt x="17" y="74"/>
                    <a:pt x="20" y="72"/>
                    <a:pt x="23" y="70"/>
                  </a:cubicBezTo>
                  <a:cubicBezTo>
                    <a:pt x="27" y="66"/>
                    <a:pt x="31" y="63"/>
                    <a:pt x="35" y="59"/>
                  </a:cubicBezTo>
                  <a:cubicBezTo>
                    <a:pt x="36" y="59"/>
                    <a:pt x="38" y="58"/>
                    <a:pt x="39" y="58"/>
                  </a:cubicBezTo>
                  <a:cubicBezTo>
                    <a:pt x="43" y="56"/>
                    <a:pt x="47" y="55"/>
                    <a:pt x="51" y="55"/>
                  </a:cubicBezTo>
                  <a:cubicBezTo>
                    <a:pt x="39" y="63"/>
                    <a:pt x="28" y="73"/>
                    <a:pt x="17" y="82"/>
                  </a:cubicBezTo>
                  <a:close/>
                  <a:moveTo>
                    <a:pt x="8" y="78"/>
                  </a:moveTo>
                  <a:cubicBezTo>
                    <a:pt x="13" y="76"/>
                    <a:pt x="17" y="73"/>
                    <a:pt x="21" y="69"/>
                  </a:cubicBezTo>
                  <a:cubicBezTo>
                    <a:pt x="23" y="67"/>
                    <a:pt x="25" y="65"/>
                    <a:pt x="28" y="63"/>
                  </a:cubicBezTo>
                  <a:cubicBezTo>
                    <a:pt x="29" y="62"/>
                    <a:pt x="31" y="60"/>
                    <a:pt x="32" y="59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3" y="59"/>
                    <a:pt x="33" y="59"/>
                    <a:pt x="34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26" y="68"/>
                    <a:pt x="16" y="72"/>
                    <a:pt x="10" y="82"/>
                  </a:cubicBezTo>
                  <a:cubicBezTo>
                    <a:pt x="9" y="81"/>
                    <a:pt x="9" y="80"/>
                    <a:pt x="8" y="78"/>
                  </a:cubicBezTo>
                  <a:close/>
                  <a:moveTo>
                    <a:pt x="7" y="76"/>
                  </a:moveTo>
                  <a:cubicBezTo>
                    <a:pt x="10" y="73"/>
                    <a:pt x="12" y="71"/>
                    <a:pt x="15" y="68"/>
                  </a:cubicBezTo>
                  <a:cubicBezTo>
                    <a:pt x="17" y="66"/>
                    <a:pt x="18" y="65"/>
                    <a:pt x="20" y="63"/>
                  </a:cubicBezTo>
                  <a:cubicBezTo>
                    <a:pt x="22" y="62"/>
                    <a:pt x="28" y="56"/>
                    <a:pt x="23" y="62"/>
                  </a:cubicBezTo>
                  <a:cubicBezTo>
                    <a:pt x="20" y="65"/>
                    <a:pt x="18" y="68"/>
                    <a:pt x="15" y="71"/>
                  </a:cubicBezTo>
                  <a:cubicBezTo>
                    <a:pt x="12" y="73"/>
                    <a:pt x="9" y="75"/>
                    <a:pt x="7" y="78"/>
                  </a:cubicBezTo>
                  <a:cubicBezTo>
                    <a:pt x="7" y="77"/>
                    <a:pt x="7" y="76"/>
                    <a:pt x="7" y="76"/>
                  </a:cubicBezTo>
                  <a:close/>
                  <a:moveTo>
                    <a:pt x="4" y="68"/>
                  </a:moveTo>
                  <a:cubicBezTo>
                    <a:pt x="8" y="64"/>
                    <a:pt x="12" y="60"/>
                    <a:pt x="17" y="57"/>
                  </a:cubicBezTo>
                  <a:cubicBezTo>
                    <a:pt x="16" y="57"/>
                    <a:pt x="15" y="60"/>
                    <a:pt x="14" y="61"/>
                  </a:cubicBezTo>
                  <a:cubicBezTo>
                    <a:pt x="12" y="62"/>
                    <a:pt x="11" y="63"/>
                    <a:pt x="10" y="65"/>
                  </a:cubicBezTo>
                  <a:cubicBezTo>
                    <a:pt x="8" y="67"/>
                    <a:pt x="7" y="69"/>
                    <a:pt x="5" y="71"/>
                  </a:cubicBezTo>
                  <a:cubicBezTo>
                    <a:pt x="5" y="72"/>
                    <a:pt x="5" y="72"/>
                    <a:pt x="6" y="72"/>
                  </a:cubicBezTo>
                  <a:cubicBezTo>
                    <a:pt x="9" y="70"/>
                    <a:pt x="11" y="68"/>
                    <a:pt x="14" y="65"/>
                  </a:cubicBezTo>
                  <a:cubicBezTo>
                    <a:pt x="15" y="64"/>
                    <a:pt x="16" y="62"/>
                    <a:pt x="18" y="61"/>
                  </a:cubicBezTo>
                  <a:cubicBezTo>
                    <a:pt x="19" y="60"/>
                    <a:pt x="23" y="56"/>
                    <a:pt x="20" y="59"/>
                  </a:cubicBezTo>
                  <a:cubicBezTo>
                    <a:pt x="16" y="65"/>
                    <a:pt x="10" y="69"/>
                    <a:pt x="6" y="75"/>
                  </a:cubicBezTo>
                  <a:cubicBezTo>
                    <a:pt x="5" y="73"/>
                    <a:pt x="5" y="70"/>
                    <a:pt x="4" y="68"/>
                  </a:cubicBezTo>
                  <a:close/>
                  <a:moveTo>
                    <a:pt x="7" y="60"/>
                  </a:moveTo>
                  <a:cubicBezTo>
                    <a:pt x="9" y="59"/>
                    <a:pt x="10" y="58"/>
                    <a:pt x="11" y="57"/>
                  </a:cubicBezTo>
                  <a:cubicBezTo>
                    <a:pt x="14" y="55"/>
                    <a:pt x="11" y="58"/>
                    <a:pt x="11" y="58"/>
                  </a:cubicBezTo>
                  <a:cubicBezTo>
                    <a:pt x="8" y="61"/>
                    <a:pt x="5" y="63"/>
                    <a:pt x="4" y="66"/>
                  </a:cubicBezTo>
                  <a:cubicBezTo>
                    <a:pt x="4" y="65"/>
                    <a:pt x="3" y="65"/>
                    <a:pt x="3" y="64"/>
                  </a:cubicBezTo>
                  <a:cubicBezTo>
                    <a:pt x="5" y="63"/>
                    <a:pt x="6" y="61"/>
                    <a:pt x="7" y="60"/>
                  </a:cubicBezTo>
                  <a:close/>
                  <a:moveTo>
                    <a:pt x="11" y="76"/>
                  </a:moveTo>
                  <a:cubicBezTo>
                    <a:pt x="10" y="76"/>
                    <a:pt x="9" y="77"/>
                    <a:pt x="8" y="77"/>
                  </a:cubicBezTo>
                  <a:cubicBezTo>
                    <a:pt x="9" y="77"/>
                    <a:pt x="10" y="76"/>
                    <a:pt x="11" y="75"/>
                  </a:cubicBezTo>
                  <a:cubicBezTo>
                    <a:pt x="13" y="74"/>
                    <a:pt x="14" y="72"/>
                    <a:pt x="16" y="71"/>
                  </a:cubicBezTo>
                  <a:cubicBezTo>
                    <a:pt x="20" y="67"/>
                    <a:pt x="23" y="63"/>
                    <a:pt x="27" y="58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8" y="58"/>
                    <a:pt x="29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24" y="64"/>
                    <a:pt x="18" y="71"/>
                    <a:pt x="11" y="76"/>
                  </a:cubicBezTo>
                  <a:close/>
                  <a:moveTo>
                    <a:pt x="26" y="58"/>
                  </a:moveTo>
                  <a:cubicBezTo>
                    <a:pt x="19" y="63"/>
                    <a:pt x="13" y="69"/>
                    <a:pt x="6" y="75"/>
                  </a:cubicBezTo>
                  <a:cubicBezTo>
                    <a:pt x="9" y="73"/>
                    <a:pt x="12" y="69"/>
                    <a:pt x="15" y="66"/>
                  </a:cubicBezTo>
                  <a:cubicBezTo>
                    <a:pt x="18" y="63"/>
                    <a:pt x="21" y="60"/>
                    <a:pt x="23" y="57"/>
                  </a:cubicBezTo>
                  <a:cubicBezTo>
                    <a:pt x="23" y="57"/>
                    <a:pt x="23" y="57"/>
                    <a:pt x="23" y="56"/>
                  </a:cubicBezTo>
                  <a:cubicBezTo>
                    <a:pt x="24" y="57"/>
                    <a:pt x="25" y="57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lose/>
                  <a:moveTo>
                    <a:pt x="15" y="62"/>
                  </a:moveTo>
                  <a:cubicBezTo>
                    <a:pt x="14" y="64"/>
                    <a:pt x="12" y="65"/>
                    <a:pt x="11" y="67"/>
                  </a:cubicBezTo>
                  <a:cubicBezTo>
                    <a:pt x="10" y="68"/>
                    <a:pt x="7" y="69"/>
                    <a:pt x="6" y="71"/>
                  </a:cubicBezTo>
                  <a:cubicBezTo>
                    <a:pt x="8" y="68"/>
                    <a:pt x="11" y="65"/>
                    <a:pt x="13" y="62"/>
                  </a:cubicBezTo>
                  <a:cubicBezTo>
                    <a:pt x="15" y="60"/>
                    <a:pt x="17" y="59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3" y="58"/>
                    <a:pt x="10" y="62"/>
                    <a:pt x="6" y="65"/>
                  </a:cubicBezTo>
                  <a:cubicBezTo>
                    <a:pt x="4" y="67"/>
                    <a:pt x="4" y="66"/>
                    <a:pt x="6" y="64"/>
                  </a:cubicBezTo>
                  <a:cubicBezTo>
                    <a:pt x="7" y="63"/>
                    <a:pt x="8" y="62"/>
                    <a:pt x="9" y="61"/>
                  </a:cubicBezTo>
                  <a:cubicBezTo>
                    <a:pt x="11" y="59"/>
                    <a:pt x="12" y="58"/>
                    <a:pt x="14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7" y="55"/>
                    <a:pt x="19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0" y="58"/>
                    <a:pt x="17" y="60"/>
                    <a:pt x="15" y="62"/>
                  </a:cubicBezTo>
                  <a:close/>
                  <a:moveTo>
                    <a:pt x="5" y="62"/>
                  </a:moveTo>
                  <a:cubicBezTo>
                    <a:pt x="6" y="61"/>
                    <a:pt x="6" y="60"/>
                    <a:pt x="7" y="59"/>
                  </a:cubicBezTo>
                  <a:cubicBezTo>
                    <a:pt x="8" y="58"/>
                    <a:pt x="9" y="56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0" y="57"/>
                    <a:pt x="7" y="59"/>
                    <a:pt x="5" y="62"/>
                  </a:cubicBezTo>
                  <a:close/>
                  <a:moveTo>
                    <a:pt x="4" y="60"/>
                  </a:moveTo>
                  <a:cubicBezTo>
                    <a:pt x="5" y="59"/>
                    <a:pt x="6" y="58"/>
                    <a:pt x="7" y="56"/>
                  </a:cubicBezTo>
                  <a:cubicBezTo>
                    <a:pt x="8" y="56"/>
                    <a:pt x="8" y="56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6"/>
                    <a:pt x="8" y="57"/>
                    <a:pt x="7" y="58"/>
                  </a:cubicBezTo>
                  <a:cubicBezTo>
                    <a:pt x="6" y="59"/>
                    <a:pt x="5" y="61"/>
                    <a:pt x="3" y="63"/>
                  </a:cubicBezTo>
                  <a:cubicBezTo>
                    <a:pt x="3" y="62"/>
                    <a:pt x="3" y="62"/>
                    <a:pt x="3" y="61"/>
                  </a:cubicBezTo>
                  <a:cubicBezTo>
                    <a:pt x="3" y="60"/>
                    <a:pt x="3" y="59"/>
                    <a:pt x="3" y="58"/>
                  </a:cubicBezTo>
                  <a:cubicBezTo>
                    <a:pt x="4" y="57"/>
                    <a:pt x="6" y="56"/>
                    <a:pt x="7" y="56"/>
                  </a:cubicBezTo>
                  <a:cubicBezTo>
                    <a:pt x="6" y="57"/>
                    <a:pt x="5" y="58"/>
                    <a:pt x="3" y="59"/>
                  </a:cubicBezTo>
                  <a:cubicBezTo>
                    <a:pt x="3" y="60"/>
                    <a:pt x="3" y="60"/>
                    <a:pt x="4" y="60"/>
                  </a:cubicBezTo>
                  <a:close/>
                  <a:moveTo>
                    <a:pt x="11" y="83"/>
                  </a:moveTo>
                  <a:cubicBezTo>
                    <a:pt x="21" y="76"/>
                    <a:pt x="29" y="65"/>
                    <a:pt x="40" y="59"/>
                  </a:cubicBezTo>
                  <a:cubicBezTo>
                    <a:pt x="40" y="59"/>
                    <a:pt x="44" y="56"/>
                    <a:pt x="43" y="57"/>
                  </a:cubicBezTo>
                  <a:cubicBezTo>
                    <a:pt x="42" y="59"/>
                    <a:pt x="40" y="60"/>
                    <a:pt x="39" y="61"/>
                  </a:cubicBezTo>
                  <a:cubicBezTo>
                    <a:pt x="36" y="63"/>
                    <a:pt x="33" y="66"/>
                    <a:pt x="30" y="69"/>
                  </a:cubicBezTo>
                  <a:cubicBezTo>
                    <a:pt x="24" y="74"/>
                    <a:pt x="19" y="80"/>
                    <a:pt x="14" y="86"/>
                  </a:cubicBezTo>
                  <a:cubicBezTo>
                    <a:pt x="14" y="85"/>
                    <a:pt x="13" y="85"/>
                    <a:pt x="13" y="85"/>
                  </a:cubicBezTo>
                  <a:cubicBezTo>
                    <a:pt x="12" y="84"/>
                    <a:pt x="12" y="84"/>
                    <a:pt x="11" y="83"/>
                  </a:cubicBezTo>
                  <a:close/>
                  <a:moveTo>
                    <a:pt x="29" y="93"/>
                  </a:moveTo>
                  <a:cubicBezTo>
                    <a:pt x="29" y="92"/>
                    <a:pt x="30" y="92"/>
                    <a:pt x="30" y="92"/>
                  </a:cubicBezTo>
                  <a:cubicBezTo>
                    <a:pt x="31" y="92"/>
                    <a:pt x="31" y="92"/>
                    <a:pt x="32" y="91"/>
                  </a:cubicBezTo>
                  <a:cubicBezTo>
                    <a:pt x="32" y="90"/>
                    <a:pt x="33" y="90"/>
                    <a:pt x="34" y="89"/>
                  </a:cubicBezTo>
                  <a:cubicBezTo>
                    <a:pt x="41" y="84"/>
                    <a:pt x="46" y="79"/>
                    <a:pt x="52" y="74"/>
                  </a:cubicBezTo>
                  <a:cubicBezTo>
                    <a:pt x="55" y="71"/>
                    <a:pt x="59" y="69"/>
                    <a:pt x="61" y="66"/>
                  </a:cubicBezTo>
                  <a:cubicBezTo>
                    <a:pt x="63" y="65"/>
                    <a:pt x="64" y="64"/>
                    <a:pt x="66" y="62"/>
                  </a:cubicBezTo>
                  <a:cubicBezTo>
                    <a:pt x="66" y="62"/>
                    <a:pt x="67" y="61"/>
                    <a:pt x="68" y="61"/>
                  </a:cubicBezTo>
                  <a:cubicBezTo>
                    <a:pt x="69" y="61"/>
                    <a:pt x="69" y="61"/>
                    <a:pt x="70" y="60"/>
                  </a:cubicBezTo>
                  <a:cubicBezTo>
                    <a:pt x="60" y="73"/>
                    <a:pt x="45" y="81"/>
                    <a:pt x="34" y="93"/>
                  </a:cubicBezTo>
                  <a:cubicBezTo>
                    <a:pt x="34" y="93"/>
                    <a:pt x="34" y="93"/>
                    <a:pt x="35" y="93"/>
                  </a:cubicBezTo>
                  <a:cubicBezTo>
                    <a:pt x="47" y="84"/>
                    <a:pt x="59" y="75"/>
                    <a:pt x="70" y="65"/>
                  </a:cubicBezTo>
                  <a:cubicBezTo>
                    <a:pt x="69" y="66"/>
                    <a:pt x="68" y="67"/>
                    <a:pt x="67" y="68"/>
                  </a:cubicBezTo>
                  <a:cubicBezTo>
                    <a:pt x="64" y="71"/>
                    <a:pt x="61" y="73"/>
                    <a:pt x="58" y="77"/>
                  </a:cubicBezTo>
                  <a:cubicBezTo>
                    <a:pt x="52" y="82"/>
                    <a:pt x="45" y="87"/>
                    <a:pt x="40" y="93"/>
                  </a:cubicBezTo>
                  <a:cubicBezTo>
                    <a:pt x="39" y="93"/>
                    <a:pt x="40" y="94"/>
                    <a:pt x="40" y="94"/>
                  </a:cubicBezTo>
                  <a:cubicBezTo>
                    <a:pt x="52" y="86"/>
                    <a:pt x="62" y="76"/>
                    <a:pt x="73" y="67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0" y="70"/>
                    <a:pt x="67" y="73"/>
                    <a:pt x="64" y="76"/>
                  </a:cubicBezTo>
                  <a:cubicBezTo>
                    <a:pt x="58" y="81"/>
                    <a:pt x="52" y="87"/>
                    <a:pt x="47" y="92"/>
                  </a:cubicBezTo>
                  <a:cubicBezTo>
                    <a:pt x="47" y="92"/>
                    <a:pt x="47" y="93"/>
                    <a:pt x="47" y="93"/>
                  </a:cubicBezTo>
                  <a:cubicBezTo>
                    <a:pt x="57" y="86"/>
                    <a:pt x="65" y="77"/>
                    <a:pt x="74" y="70"/>
                  </a:cubicBezTo>
                  <a:cubicBezTo>
                    <a:pt x="75" y="69"/>
                    <a:pt x="76" y="68"/>
                    <a:pt x="77" y="68"/>
                  </a:cubicBezTo>
                  <a:cubicBezTo>
                    <a:pt x="76" y="69"/>
                    <a:pt x="75" y="70"/>
                    <a:pt x="74" y="71"/>
                  </a:cubicBezTo>
                  <a:cubicBezTo>
                    <a:pt x="72" y="73"/>
                    <a:pt x="70" y="74"/>
                    <a:pt x="68" y="76"/>
                  </a:cubicBezTo>
                  <a:cubicBezTo>
                    <a:pt x="63" y="80"/>
                    <a:pt x="58" y="85"/>
                    <a:pt x="54" y="90"/>
                  </a:cubicBezTo>
                  <a:cubicBezTo>
                    <a:pt x="54" y="90"/>
                    <a:pt x="54" y="90"/>
                    <a:pt x="55" y="90"/>
                  </a:cubicBezTo>
                  <a:cubicBezTo>
                    <a:pt x="62" y="87"/>
                    <a:pt x="67" y="81"/>
                    <a:pt x="73" y="76"/>
                  </a:cubicBezTo>
                  <a:cubicBezTo>
                    <a:pt x="73" y="76"/>
                    <a:pt x="75" y="74"/>
                    <a:pt x="76" y="73"/>
                  </a:cubicBezTo>
                  <a:cubicBezTo>
                    <a:pt x="76" y="74"/>
                    <a:pt x="75" y="74"/>
                    <a:pt x="75" y="74"/>
                  </a:cubicBezTo>
                  <a:cubicBezTo>
                    <a:pt x="74" y="76"/>
                    <a:pt x="72" y="77"/>
                    <a:pt x="71" y="79"/>
                  </a:cubicBezTo>
                  <a:cubicBezTo>
                    <a:pt x="67" y="82"/>
                    <a:pt x="64" y="86"/>
                    <a:pt x="61" y="89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55" y="92"/>
                    <a:pt x="49" y="93"/>
                    <a:pt x="42" y="94"/>
                  </a:cubicBezTo>
                  <a:cubicBezTo>
                    <a:pt x="38" y="94"/>
                    <a:pt x="33" y="94"/>
                    <a:pt x="29" y="93"/>
                  </a:cubicBezTo>
                  <a:close/>
                  <a:moveTo>
                    <a:pt x="63" y="87"/>
                  </a:moveTo>
                  <a:cubicBezTo>
                    <a:pt x="66" y="85"/>
                    <a:pt x="68" y="83"/>
                    <a:pt x="70" y="80"/>
                  </a:cubicBezTo>
                  <a:cubicBezTo>
                    <a:pt x="71" y="79"/>
                    <a:pt x="73" y="77"/>
                    <a:pt x="74" y="76"/>
                  </a:cubicBezTo>
                  <a:cubicBezTo>
                    <a:pt x="72" y="81"/>
                    <a:pt x="68" y="85"/>
                    <a:pt x="63" y="87"/>
                  </a:cubicBezTo>
                  <a:close/>
                  <a:moveTo>
                    <a:pt x="76" y="73"/>
                  </a:moveTo>
                  <a:cubicBezTo>
                    <a:pt x="73" y="75"/>
                    <a:pt x="70" y="78"/>
                    <a:pt x="67" y="81"/>
                  </a:cubicBezTo>
                  <a:cubicBezTo>
                    <a:pt x="65" y="83"/>
                    <a:pt x="63" y="84"/>
                    <a:pt x="60" y="86"/>
                  </a:cubicBezTo>
                  <a:cubicBezTo>
                    <a:pt x="59" y="87"/>
                    <a:pt x="54" y="91"/>
                    <a:pt x="57" y="88"/>
                  </a:cubicBezTo>
                  <a:cubicBezTo>
                    <a:pt x="61" y="84"/>
                    <a:pt x="65" y="79"/>
                    <a:pt x="69" y="76"/>
                  </a:cubicBezTo>
                  <a:cubicBezTo>
                    <a:pt x="73" y="73"/>
                    <a:pt x="76" y="71"/>
                    <a:pt x="78" y="66"/>
                  </a:cubicBezTo>
                  <a:cubicBezTo>
                    <a:pt x="78" y="66"/>
                    <a:pt x="78" y="66"/>
                    <a:pt x="77" y="66"/>
                  </a:cubicBezTo>
                  <a:cubicBezTo>
                    <a:pt x="73" y="70"/>
                    <a:pt x="68" y="74"/>
                    <a:pt x="63" y="78"/>
                  </a:cubicBezTo>
                  <a:cubicBezTo>
                    <a:pt x="61" y="80"/>
                    <a:pt x="58" y="83"/>
                    <a:pt x="56" y="85"/>
                  </a:cubicBezTo>
                  <a:cubicBezTo>
                    <a:pt x="54" y="87"/>
                    <a:pt x="50" y="90"/>
                    <a:pt x="49" y="91"/>
                  </a:cubicBezTo>
                  <a:cubicBezTo>
                    <a:pt x="58" y="82"/>
                    <a:pt x="67" y="73"/>
                    <a:pt x="76" y="64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9" y="62"/>
                    <a:pt x="78" y="61"/>
                    <a:pt x="78" y="62"/>
                  </a:cubicBezTo>
                  <a:cubicBezTo>
                    <a:pt x="71" y="67"/>
                    <a:pt x="65" y="72"/>
                    <a:pt x="59" y="78"/>
                  </a:cubicBezTo>
                  <a:cubicBezTo>
                    <a:pt x="56" y="81"/>
                    <a:pt x="53" y="83"/>
                    <a:pt x="49" y="86"/>
                  </a:cubicBezTo>
                  <a:cubicBezTo>
                    <a:pt x="48" y="87"/>
                    <a:pt x="46" y="89"/>
                    <a:pt x="44" y="90"/>
                  </a:cubicBezTo>
                  <a:cubicBezTo>
                    <a:pt x="49" y="85"/>
                    <a:pt x="54" y="81"/>
                    <a:pt x="59" y="76"/>
                  </a:cubicBezTo>
                  <a:cubicBezTo>
                    <a:pt x="65" y="71"/>
                    <a:pt x="71" y="66"/>
                    <a:pt x="76" y="60"/>
                  </a:cubicBezTo>
                  <a:cubicBezTo>
                    <a:pt x="76" y="59"/>
                    <a:pt x="76" y="59"/>
                    <a:pt x="75" y="59"/>
                  </a:cubicBezTo>
                  <a:cubicBezTo>
                    <a:pt x="69" y="65"/>
                    <a:pt x="63" y="71"/>
                    <a:pt x="56" y="76"/>
                  </a:cubicBezTo>
                  <a:cubicBezTo>
                    <a:pt x="52" y="79"/>
                    <a:pt x="48" y="82"/>
                    <a:pt x="45" y="85"/>
                  </a:cubicBezTo>
                  <a:cubicBezTo>
                    <a:pt x="43" y="86"/>
                    <a:pt x="41" y="88"/>
                    <a:pt x="39" y="89"/>
                  </a:cubicBezTo>
                  <a:cubicBezTo>
                    <a:pt x="38" y="90"/>
                    <a:pt x="37" y="91"/>
                    <a:pt x="36" y="92"/>
                  </a:cubicBezTo>
                  <a:cubicBezTo>
                    <a:pt x="36" y="91"/>
                    <a:pt x="37" y="91"/>
                    <a:pt x="37" y="91"/>
                  </a:cubicBezTo>
                  <a:cubicBezTo>
                    <a:pt x="43" y="85"/>
                    <a:pt x="50" y="80"/>
                    <a:pt x="56" y="75"/>
                  </a:cubicBezTo>
                  <a:cubicBezTo>
                    <a:pt x="61" y="70"/>
                    <a:pt x="67" y="65"/>
                    <a:pt x="71" y="60"/>
                  </a:cubicBezTo>
                  <a:cubicBezTo>
                    <a:pt x="74" y="59"/>
                    <a:pt x="76" y="58"/>
                    <a:pt x="79" y="59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79" y="60"/>
                    <a:pt x="79" y="61"/>
                    <a:pt x="79" y="62"/>
                  </a:cubicBezTo>
                  <a:cubicBezTo>
                    <a:pt x="78" y="66"/>
                    <a:pt x="78" y="69"/>
                    <a:pt x="76" y="73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6" y="27"/>
                    <a:pt x="36" y="26"/>
                  </a:cubicBezTo>
                  <a:cubicBezTo>
                    <a:pt x="37" y="18"/>
                    <a:pt x="36" y="11"/>
                    <a:pt x="36" y="3"/>
                  </a:cubicBezTo>
                  <a:cubicBezTo>
                    <a:pt x="40" y="4"/>
                    <a:pt x="44" y="3"/>
                    <a:pt x="48" y="3"/>
                  </a:cubicBezTo>
                  <a:cubicBezTo>
                    <a:pt x="50" y="10"/>
                    <a:pt x="49" y="18"/>
                    <a:pt x="49" y="25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7"/>
                    <a:pt x="49" y="27"/>
                    <a:pt x="50" y="27"/>
                  </a:cubicBezTo>
                  <a:cubicBezTo>
                    <a:pt x="67" y="26"/>
                    <a:pt x="77" y="40"/>
                    <a:pt x="79" y="56"/>
                  </a:cubicBezTo>
                  <a:cubicBezTo>
                    <a:pt x="76" y="55"/>
                    <a:pt x="75" y="55"/>
                    <a:pt x="72" y="56"/>
                  </a:cubicBezTo>
                  <a:cubicBezTo>
                    <a:pt x="67" y="59"/>
                    <a:pt x="65" y="58"/>
                    <a:pt x="60" y="55"/>
                  </a:cubicBezTo>
                  <a:cubicBezTo>
                    <a:pt x="53" y="51"/>
                    <a:pt x="46" y="52"/>
                    <a:pt x="39" y="55"/>
                  </a:cubicBezTo>
                  <a:cubicBezTo>
                    <a:pt x="33" y="56"/>
                    <a:pt x="30" y="56"/>
                    <a:pt x="25" y="54"/>
                  </a:cubicBezTo>
                  <a:cubicBezTo>
                    <a:pt x="22" y="53"/>
                    <a:pt x="19" y="53"/>
                    <a:pt x="16" y="52"/>
                  </a:cubicBezTo>
                  <a:cubicBezTo>
                    <a:pt x="12" y="52"/>
                    <a:pt x="7" y="52"/>
                    <a:pt x="4" y="54"/>
                  </a:cubicBezTo>
                  <a:cubicBezTo>
                    <a:pt x="6" y="40"/>
                    <a:pt x="19" y="26"/>
                    <a:pt x="34" y="27"/>
                  </a:cubicBezTo>
                  <a:close/>
                </a:path>
              </a:pathLst>
            </a:custGeom>
            <a:blipFill dpi="0" rotWithShape="1">
              <a:blip r:embed="rId9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37" name="Freeform 131"/>
            <p:cNvSpPr>
              <a:spLocks noEditPoints="1"/>
            </p:cNvSpPr>
            <p:nvPr/>
          </p:nvSpPr>
          <p:spPr bwMode="auto">
            <a:xfrm>
              <a:off x="736686" y="126261"/>
              <a:ext cx="244475" cy="280988"/>
            </a:xfrm>
            <a:custGeom>
              <a:avLst/>
              <a:gdLst>
                <a:gd name="T0" fmla="*/ 71 w 84"/>
                <a:gd name="T1" fmla="*/ 86 h 97"/>
                <a:gd name="T2" fmla="*/ 48 w 84"/>
                <a:gd name="T3" fmla="*/ 0 h 97"/>
                <a:gd name="T4" fmla="*/ 0 w 84"/>
                <a:gd name="T5" fmla="*/ 57 h 97"/>
                <a:gd name="T6" fmla="*/ 46 w 84"/>
                <a:gd name="T7" fmla="*/ 74 h 97"/>
                <a:gd name="T8" fmla="*/ 36 w 84"/>
                <a:gd name="T9" fmla="*/ 87 h 97"/>
                <a:gd name="T10" fmla="*/ 34 w 84"/>
                <a:gd name="T11" fmla="*/ 71 h 97"/>
                <a:gd name="T12" fmla="*/ 19 w 84"/>
                <a:gd name="T13" fmla="*/ 89 h 97"/>
                <a:gd name="T14" fmla="*/ 28 w 84"/>
                <a:gd name="T15" fmla="*/ 86 h 97"/>
                <a:gd name="T16" fmla="*/ 14 w 84"/>
                <a:gd name="T17" fmla="*/ 86 h 97"/>
                <a:gd name="T18" fmla="*/ 32 w 84"/>
                <a:gd name="T19" fmla="*/ 72 h 97"/>
                <a:gd name="T20" fmla="*/ 54 w 84"/>
                <a:gd name="T21" fmla="*/ 72 h 97"/>
                <a:gd name="T22" fmla="*/ 38 w 84"/>
                <a:gd name="T23" fmla="*/ 77 h 97"/>
                <a:gd name="T24" fmla="*/ 22 w 84"/>
                <a:gd name="T25" fmla="*/ 86 h 97"/>
                <a:gd name="T26" fmla="*/ 63 w 84"/>
                <a:gd name="T27" fmla="*/ 61 h 97"/>
                <a:gd name="T28" fmla="*/ 52 w 84"/>
                <a:gd name="T29" fmla="*/ 56 h 97"/>
                <a:gd name="T30" fmla="*/ 16 w 84"/>
                <a:gd name="T31" fmla="*/ 84 h 97"/>
                <a:gd name="T32" fmla="*/ 13 w 84"/>
                <a:gd name="T33" fmla="*/ 80 h 97"/>
                <a:gd name="T34" fmla="*/ 39 w 84"/>
                <a:gd name="T35" fmla="*/ 58 h 97"/>
                <a:gd name="T36" fmla="*/ 27 w 84"/>
                <a:gd name="T37" fmla="*/ 63 h 97"/>
                <a:gd name="T38" fmla="*/ 10 w 84"/>
                <a:gd name="T39" fmla="*/ 82 h 97"/>
                <a:gd name="T40" fmla="*/ 23 w 84"/>
                <a:gd name="T41" fmla="*/ 62 h 97"/>
                <a:gd name="T42" fmla="*/ 17 w 84"/>
                <a:gd name="T43" fmla="*/ 57 h 97"/>
                <a:gd name="T44" fmla="*/ 13 w 84"/>
                <a:gd name="T45" fmla="*/ 65 h 97"/>
                <a:gd name="T46" fmla="*/ 7 w 84"/>
                <a:gd name="T47" fmla="*/ 60 h 97"/>
                <a:gd name="T48" fmla="*/ 7 w 84"/>
                <a:gd name="T49" fmla="*/ 60 h 97"/>
                <a:gd name="T50" fmla="*/ 26 w 84"/>
                <a:gd name="T51" fmla="*/ 59 h 97"/>
                <a:gd name="T52" fmla="*/ 26 w 84"/>
                <a:gd name="T53" fmla="*/ 58 h 97"/>
                <a:gd name="T54" fmla="*/ 26 w 84"/>
                <a:gd name="T55" fmla="*/ 58 h 97"/>
                <a:gd name="T56" fmla="*/ 13 w 84"/>
                <a:gd name="T57" fmla="*/ 63 h 97"/>
                <a:gd name="T58" fmla="*/ 8 w 84"/>
                <a:gd name="T59" fmla="*/ 62 h 97"/>
                <a:gd name="T60" fmla="*/ 15 w 84"/>
                <a:gd name="T61" fmla="*/ 63 h 97"/>
                <a:gd name="T62" fmla="*/ 5 w 84"/>
                <a:gd name="T63" fmla="*/ 62 h 97"/>
                <a:gd name="T64" fmla="*/ 7 w 84"/>
                <a:gd name="T65" fmla="*/ 58 h 97"/>
                <a:gd name="T66" fmla="*/ 3 w 84"/>
                <a:gd name="T67" fmla="*/ 60 h 97"/>
                <a:gd name="T68" fmla="*/ 39 w 84"/>
                <a:gd name="T69" fmla="*/ 61 h 97"/>
                <a:gd name="T70" fmla="*/ 29 w 84"/>
                <a:gd name="T71" fmla="*/ 93 h 97"/>
                <a:gd name="T72" fmla="*/ 61 w 84"/>
                <a:gd name="T73" fmla="*/ 67 h 97"/>
                <a:gd name="T74" fmla="*/ 34 w 84"/>
                <a:gd name="T75" fmla="*/ 93 h 97"/>
                <a:gd name="T76" fmla="*/ 40 w 84"/>
                <a:gd name="T77" fmla="*/ 94 h 97"/>
                <a:gd name="T78" fmla="*/ 47 w 84"/>
                <a:gd name="T79" fmla="*/ 93 h 97"/>
                <a:gd name="T80" fmla="*/ 54 w 84"/>
                <a:gd name="T81" fmla="*/ 90 h 97"/>
                <a:gd name="T82" fmla="*/ 70 w 84"/>
                <a:gd name="T83" fmla="*/ 79 h 97"/>
                <a:gd name="T84" fmla="*/ 63 w 84"/>
                <a:gd name="T85" fmla="*/ 88 h 97"/>
                <a:gd name="T86" fmla="*/ 67 w 84"/>
                <a:gd name="T87" fmla="*/ 81 h 97"/>
                <a:gd name="T88" fmla="*/ 77 w 84"/>
                <a:gd name="T89" fmla="*/ 66 h 97"/>
                <a:gd name="T90" fmla="*/ 77 w 84"/>
                <a:gd name="T91" fmla="*/ 64 h 97"/>
                <a:gd name="T92" fmla="*/ 44 w 84"/>
                <a:gd name="T93" fmla="*/ 90 h 97"/>
                <a:gd name="T94" fmla="*/ 44 w 84"/>
                <a:gd name="T95" fmla="*/ 85 h 97"/>
                <a:gd name="T96" fmla="*/ 71 w 84"/>
                <a:gd name="T97" fmla="*/ 60 h 97"/>
                <a:gd name="T98" fmla="*/ 34 w 84"/>
                <a:gd name="T99" fmla="*/ 27 h 97"/>
                <a:gd name="T100" fmla="*/ 48 w 84"/>
                <a:gd name="T101" fmla="*/ 26 h 97"/>
                <a:gd name="T102" fmla="*/ 60 w 84"/>
                <a:gd name="T103" fmla="*/ 56 h 97"/>
                <a:gd name="T104" fmla="*/ 34 w 84"/>
                <a:gd name="T105" fmla="*/ 2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" h="97">
                  <a:moveTo>
                    <a:pt x="0" y="58"/>
                  </a:moveTo>
                  <a:cubicBezTo>
                    <a:pt x="0" y="59"/>
                    <a:pt x="0" y="59"/>
                    <a:pt x="0" y="60"/>
                  </a:cubicBezTo>
                  <a:cubicBezTo>
                    <a:pt x="0" y="70"/>
                    <a:pt x="3" y="80"/>
                    <a:pt x="10" y="87"/>
                  </a:cubicBezTo>
                  <a:cubicBezTo>
                    <a:pt x="18" y="95"/>
                    <a:pt x="31" y="97"/>
                    <a:pt x="42" y="97"/>
                  </a:cubicBezTo>
                  <a:cubicBezTo>
                    <a:pt x="52" y="97"/>
                    <a:pt x="63" y="93"/>
                    <a:pt x="71" y="86"/>
                  </a:cubicBezTo>
                  <a:cubicBezTo>
                    <a:pt x="77" y="80"/>
                    <a:pt x="80" y="72"/>
                    <a:pt x="81" y="63"/>
                  </a:cubicBezTo>
                  <a:cubicBezTo>
                    <a:pt x="84" y="44"/>
                    <a:pt x="71" y="24"/>
                    <a:pt x="51" y="24"/>
                  </a:cubicBezTo>
                  <a:cubicBezTo>
                    <a:pt x="51" y="17"/>
                    <a:pt x="52" y="9"/>
                    <a:pt x="51" y="2"/>
                  </a:cubicBezTo>
                  <a:cubicBezTo>
                    <a:pt x="50" y="2"/>
                    <a:pt x="50" y="1"/>
                    <a:pt x="50" y="1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44" y="0"/>
                    <a:pt x="40" y="2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3" y="1"/>
                    <a:pt x="33" y="2"/>
                    <a:pt x="33" y="3"/>
                  </a:cubicBezTo>
                  <a:cubicBezTo>
                    <a:pt x="32" y="10"/>
                    <a:pt x="34" y="17"/>
                    <a:pt x="33" y="24"/>
                  </a:cubicBezTo>
                  <a:cubicBezTo>
                    <a:pt x="16" y="23"/>
                    <a:pt x="2" y="41"/>
                    <a:pt x="0" y="57"/>
                  </a:cubicBezTo>
                  <a:cubicBezTo>
                    <a:pt x="0" y="57"/>
                    <a:pt x="0" y="57"/>
                    <a:pt x="0" y="58"/>
                  </a:cubicBezTo>
                  <a:close/>
                  <a:moveTo>
                    <a:pt x="28" y="92"/>
                  </a:moveTo>
                  <a:cubicBezTo>
                    <a:pt x="28" y="92"/>
                    <a:pt x="28" y="93"/>
                    <a:pt x="28" y="93"/>
                  </a:cubicBezTo>
                  <a:cubicBezTo>
                    <a:pt x="26" y="92"/>
                    <a:pt x="25" y="92"/>
                    <a:pt x="23" y="91"/>
                  </a:cubicBezTo>
                  <a:cubicBezTo>
                    <a:pt x="30" y="85"/>
                    <a:pt x="38" y="80"/>
                    <a:pt x="46" y="74"/>
                  </a:cubicBezTo>
                  <a:cubicBezTo>
                    <a:pt x="49" y="72"/>
                    <a:pt x="52" y="70"/>
                    <a:pt x="54" y="68"/>
                  </a:cubicBezTo>
                  <a:cubicBezTo>
                    <a:pt x="56" y="66"/>
                    <a:pt x="59" y="65"/>
                    <a:pt x="61" y="63"/>
                  </a:cubicBezTo>
                  <a:cubicBezTo>
                    <a:pt x="63" y="61"/>
                    <a:pt x="64" y="60"/>
                    <a:pt x="62" y="63"/>
                  </a:cubicBezTo>
                  <a:cubicBezTo>
                    <a:pt x="57" y="69"/>
                    <a:pt x="51" y="73"/>
                    <a:pt x="45" y="77"/>
                  </a:cubicBezTo>
                  <a:cubicBezTo>
                    <a:pt x="41" y="80"/>
                    <a:pt x="39" y="84"/>
                    <a:pt x="36" y="87"/>
                  </a:cubicBezTo>
                  <a:cubicBezTo>
                    <a:pt x="34" y="88"/>
                    <a:pt x="33" y="89"/>
                    <a:pt x="31" y="91"/>
                  </a:cubicBezTo>
                  <a:cubicBezTo>
                    <a:pt x="30" y="91"/>
                    <a:pt x="29" y="92"/>
                    <a:pt x="28" y="92"/>
                  </a:cubicBezTo>
                  <a:close/>
                  <a:moveTo>
                    <a:pt x="17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22" y="82"/>
                    <a:pt x="28" y="77"/>
                    <a:pt x="34" y="71"/>
                  </a:cubicBezTo>
                  <a:cubicBezTo>
                    <a:pt x="38" y="68"/>
                    <a:pt x="41" y="66"/>
                    <a:pt x="45" y="63"/>
                  </a:cubicBezTo>
                  <a:cubicBezTo>
                    <a:pt x="47" y="61"/>
                    <a:pt x="51" y="59"/>
                    <a:pt x="53" y="57"/>
                  </a:cubicBezTo>
                  <a:cubicBezTo>
                    <a:pt x="47" y="63"/>
                    <a:pt x="40" y="69"/>
                    <a:pt x="33" y="75"/>
                  </a:cubicBezTo>
                  <a:cubicBezTo>
                    <a:pt x="28" y="79"/>
                    <a:pt x="23" y="83"/>
                    <a:pt x="18" y="89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5" y="85"/>
                    <a:pt x="31" y="80"/>
                    <a:pt x="37" y="76"/>
                  </a:cubicBezTo>
                  <a:cubicBezTo>
                    <a:pt x="44" y="70"/>
                    <a:pt x="51" y="64"/>
                    <a:pt x="58" y="60"/>
                  </a:cubicBezTo>
                  <a:cubicBezTo>
                    <a:pt x="55" y="62"/>
                    <a:pt x="52" y="65"/>
                    <a:pt x="49" y="67"/>
                  </a:cubicBezTo>
                  <a:cubicBezTo>
                    <a:pt x="45" y="70"/>
                    <a:pt x="42" y="73"/>
                    <a:pt x="38" y="76"/>
                  </a:cubicBezTo>
                  <a:cubicBezTo>
                    <a:pt x="34" y="79"/>
                    <a:pt x="32" y="83"/>
                    <a:pt x="28" y="86"/>
                  </a:cubicBezTo>
                  <a:cubicBezTo>
                    <a:pt x="26" y="88"/>
                    <a:pt x="24" y="89"/>
                    <a:pt x="22" y="91"/>
                  </a:cubicBezTo>
                  <a:cubicBezTo>
                    <a:pt x="20" y="90"/>
                    <a:pt x="18" y="89"/>
                    <a:pt x="17" y="88"/>
                  </a:cubicBezTo>
                  <a:close/>
                  <a:moveTo>
                    <a:pt x="16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15" y="87"/>
                    <a:pt x="15" y="87"/>
                    <a:pt x="14" y="86"/>
                  </a:cubicBezTo>
                  <a:cubicBezTo>
                    <a:pt x="20" y="81"/>
                    <a:pt x="26" y="76"/>
                    <a:pt x="32" y="71"/>
                  </a:cubicBezTo>
                  <a:cubicBezTo>
                    <a:pt x="36" y="68"/>
                    <a:pt x="39" y="65"/>
                    <a:pt x="43" y="62"/>
                  </a:cubicBezTo>
                  <a:cubicBezTo>
                    <a:pt x="45" y="61"/>
                    <a:pt x="47" y="59"/>
                    <a:pt x="48" y="58"/>
                  </a:cubicBezTo>
                  <a:cubicBezTo>
                    <a:pt x="53" y="55"/>
                    <a:pt x="48" y="59"/>
                    <a:pt x="47" y="59"/>
                  </a:cubicBezTo>
                  <a:cubicBezTo>
                    <a:pt x="42" y="63"/>
                    <a:pt x="37" y="68"/>
                    <a:pt x="32" y="72"/>
                  </a:cubicBezTo>
                  <a:cubicBezTo>
                    <a:pt x="27" y="77"/>
                    <a:pt x="21" y="82"/>
                    <a:pt x="16" y="88"/>
                  </a:cubicBezTo>
                  <a:close/>
                  <a:moveTo>
                    <a:pt x="48" y="76"/>
                  </a:moveTo>
                  <a:cubicBezTo>
                    <a:pt x="53" y="72"/>
                    <a:pt x="59" y="67"/>
                    <a:pt x="64" y="61"/>
                  </a:cubicBezTo>
                  <a:cubicBezTo>
                    <a:pt x="65" y="61"/>
                    <a:pt x="65" y="62"/>
                    <a:pt x="66" y="62"/>
                  </a:cubicBezTo>
                  <a:cubicBezTo>
                    <a:pt x="62" y="65"/>
                    <a:pt x="58" y="69"/>
                    <a:pt x="54" y="72"/>
                  </a:cubicBezTo>
                  <a:cubicBezTo>
                    <a:pt x="49" y="76"/>
                    <a:pt x="43" y="81"/>
                    <a:pt x="38" y="85"/>
                  </a:cubicBezTo>
                  <a:cubicBezTo>
                    <a:pt x="41" y="82"/>
                    <a:pt x="44" y="79"/>
                    <a:pt x="48" y="76"/>
                  </a:cubicBezTo>
                  <a:close/>
                  <a:moveTo>
                    <a:pt x="46" y="74"/>
                  </a:moveTo>
                  <a:cubicBezTo>
                    <a:pt x="41" y="77"/>
                    <a:pt x="37" y="80"/>
                    <a:pt x="33" y="83"/>
                  </a:cubicBezTo>
                  <a:cubicBezTo>
                    <a:pt x="35" y="81"/>
                    <a:pt x="36" y="79"/>
                    <a:pt x="38" y="77"/>
                  </a:cubicBezTo>
                  <a:cubicBezTo>
                    <a:pt x="45" y="71"/>
                    <a:pt x="52" y="65"/>
                    <a:pt x="59" y="60"/>
                  </a:cubicBezTo>
                  <a:cubicBezTo>
                    <a:pt x="60" y="59"/>
                    <a:pt x="59" y="59"/>
                    <a:pt x="59" y="59"/>
                  </a:cubicBezTo>
                  <a:cubicBezTo>
                    <a:pt x="53" y="62"/>
                    <a:pt x="48" y="67"/>
                    <a:pt x="42" y="71"/>
                  </a:cubicBezTo>
                  <a:cubicBezTo>
                    <a:pt x="35" y="76"/>
                    <a:pt x="29" y="82"/>
                    <a:pt x="21" y="87"/>
                  </a:cubicBezTo>
                  <a:cubicBezTo>
                    <a:pt x="18" y="89"/>
                    <a:pt x="21" y="86"/>
                    <a:pt x="22" y="86"/>
                  </a:cubicBezTo>
                  <a:cubicBezTo>
                    <a:pt x="23" y="84"/>
                    <a:pt x="25" y="83"/>
                    <a:pt x="26" y="81"/>
                  </a:cubicBezTo>
                  <a:cubicBezTo>
                    <a:pt x="29" y="79"/>
                    <a:pt x="32" y="77"/>
                    <a:pt x="35" y="74"/>
                  </a:cubicBezTo>
                  <a:cubicBezTo>
                    <a:pt x="42" y="68"/>
                    <a:pt x="48" y="63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8" y="58"/>
                    <a:pt x="60" y="60"/>
                    <a:pt x="63" y="61"/>
                  </a:cubicBezTo>
                  <a:cubicBezTo>
                    <a:pt x="57" y="65"/>
                    <a:pt x="51" y="70"/>
                    <a:pt x="46" y="74"/>
                  </a:cubicBezTo>
                  <a:close/>
                  <a:moveTo>
                    <a:pt x="40" y="66"/>
                  </a:moveTo>
                  <a:cubicBezTo>
                    <a:pt x="41" y="65"/>
                    <a:pt x="42" y="64"/>
                    <a:pt x="44" y="63"/>
                  </a:cubicBezTo>
                  <a:cubicBezTo>
                    <a:pt x="46" y="61"/>
                    <a:pt x="49" y="59"/>
                    <a:pt x="51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3" y="56"/>
                    <a:pt x="54" y="56"/>
                    <a:pt x="54" y="56"/>
                  </a:cubicBezTo>
                  <a:cubicBezTo>
                    <a:pt x="49" y="59"/>
                    <a:pt x="44" y="63"/>
                    <a:pt x="40" y="66"/>
                  </a:cubicBezTo>
                  <a:close/>
                  <a:moveTo>
                    <a:pt x="17" y="83"/>
                  </a:moveTo>
                  <a:cubicBezTo>
                    <a:pt x="17" y="83"/>
                    <a:pt x="16" y="84"/>
                    <a:pt x="16" y="84"/>
                  </a:cubicBezTo>
                  <a:cubicBezTo>
                    <a:pt x="17" y="83"/>
                    <a:pt x="17" y="82"/>
                    <a:pt x="18" y="81"/>
                  </a:cubicBezTo>
                  <a:cubicBezTo>
                    <a:pt x="21" y="78"/>
                    <a:pt x="24" y="76"/>
                    <a:pt x="27" y="73"/>
                  </a:cubicBezTo>
                  <a:cubicBezTo>
                    <a:pt x="32" y="67"/>
                    <a:pt x="39" y="62"/>
                    <a:pt x="45" y="57"/>
                  </a:cubicBezTo>
                  <a:cubicBezTo>
                    <a:pt x="45" y="57"/>
                    <a:pt x="45" y="56"/>
                    <a:pt x="44" y="57"/>
                  </a:cubicBezTo>
                  <a:cubicBezTo>
                    <a:pt x="32" y="61"/>
                    <a:pt x="23" y="72"/>
                    <a:pt x="13" y="80"/>
                  </a:cubicBezTo>
                  <a:cubicBezTo>
                    <a:pt x="13" y="81"/>
                    <a:pt x="11" y="82"/>
                    <a:pt x="10" y="82"/>
                  </a:cubicBezTo>
                  <a:cubicBezTo>
                    <a:pt x="12" y="80"/>
                    <a:pt x="13" y="79"/>
                    <a:pt x="14" y="77"/>
                  </a:cubicBezTo>
                  <a:cubicBezTo>
                    <a:pt x="17" y="74"/>
                    <a:pt x="20" y="72"/>
                    <a:pt x="23" y="70"/>
                  </a:cubicBezTo>
                  <a:cubicBezTo>
                    <a:pt x="27" y="67"/>
                    <a:pt x="31" y="63"/>
                    <a:pt x="34" y="59"/>
                  </a:cubicBezTo>
                  <a:cubicBezTo>
                    <a:pt x="36" y="59"/>
                    <a:pt x="38" y="58"/>
                    <a:pt x="39" y="58"/>
                  </a:cubicBezTo>
                  <a:cubicBezTo>
                    <a:pt x="43" y="56"/>
                    <a:pt x="47" y="56"/>
                    <a:pt x="51" y="56"/>
                  </a:cubicBezTo>
                  <a:cubicBezTo>
                    <a:pt x="39" y="64"/>
                    <a:pt x="28" y="73"/>
                    <a:pt x="17" y="83"/>
                  </a:cubicBezTo>
                  <a:close/>
                  <a:moveTo>
                    <a:pt x="8" y="79"/>
                  </a:moveTo>
                  <a:cubicBezTo>
                    <a:pt x="12" y="76"/>
                    <a:pt x="17" y="73"/>
                    <a:pt x="21" y="69"/>
                  </a:cubicBezTo>
                  <a:cubicBezTo>
                    <a:pt x="23" y="67"/>
                    <a:pt x="25" y="65"/>
                    <a:pt x="27" y="63"/>
                  </a:cubicBezTo>
                  <a:cubicBezTo>
                    <a:pt x="29" y="62"/>
                    <a:pt x="30" y="61"/>
                    <a:pt x="32" y="60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60"/>
                    <a:pt x="33" y="60"/>
                  </a:cubicBezTo>
                  <a:cubicBezTo>
                    <a:pt x="26" y="68"/>
                    <a:pt x="15" y="72"/>
                    <a:pt x="10" y="82"/>
                  </a:cubicBezTo>
                  <a:cubicBezTo>
                    <a:pt x="9" y="81"/>
                    <a:pt x="8" y="80"/>
                    <a:pt x="8" y="79"/>
                  </a:cubicBezTo>
                  <a:close/>
                  <a:moveTo>
                    <a:pt x="6" y="76"/>
                  </a:moveTo>
                  <a:cubicBezTo>
                    <a:pt x="9" y="74"/>
                    <a:pt x="12" y="71"/>
                    <a:pt x="15" y="68"/>
                  </a:cubicBezTo>
                  <a:cubicBezTo>
                    <a:pt x="17" y="66"/>
                    <a:pt x="18" y="65"/>
                    <a:pt x="20" y="63"/>
                  </a:cubicBezTo>
                  <a:cubicBezTo>
                    <a:pt x="22" y="62"/>
                    <a:pt x="27" y="56"/>
                    <a:pt x="23" y="62"/>
                  </a:cubicBezTo>
                  <a:cubicBezTo>
                    <a:pt x="20" y="65"/>
                    <a:pt x="17" y="69"/>
                    <a:pt x="14" y="71"/>
                  </a:cubicBezTo>
                  <a:cubicBezTo>
                    <a:pt x="12" y="74"/>
                    <a:pt x="9" y="75"/>
                    <a:pt x="7" y="78"/>
                  </a:cubicBezTo>
                  <a:cubicBezTo>
                    <a:pt x="7" y="77"/>
                    <a:pt x="7" y="77"/>
                    <a:pt x="6" y="76"/>
                  </a:cubicBezTo>
                  <a:close/>
                  <a:moveTo>
                    <a:pt x="4" y="68"/>
                  </a:moveTo>
                  <a:cubicBezTo>
                    <a:pt x="8" y="65"/>
                    <a:pt x="12" y="60"/>
                    <a:pt x="17" y="57"/>
                  </a:cubicBezTo>
                  <a:cubicBezTo>
                    <a:pt x="16" y="58"/>
                    <a:pt x="14" y="61"/>
                    <a:pt x="14" y="61"/>
                  </a:cubicBezTo>
                  <a:cubicBezTo>
                    <a:pt x="12" y="62"/>
                    <a:pt x="11" y="64"/>
                    <a:pt x="10" y="65"/>
                  </a:cubicBezTo>
                  <a:cubicBezTo>
                    <a:pt x="8" y="67"/>
                    <a:pt x="6" y="69"/>
                    <a:pt x="5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8" y="70"/>
                    <a:pt x="11" y="68"/>
                    <a:pt x="13" y="65"/>
                  </a:cubicBezTo>
                  <a:cubicBezTo>
                    <a:pt x="15" y="64"/>
                    <a:pt x="16" y="62"/>
                    <a:pt x="18" y="61"/>
                  </a:cubicBezTo>
                  <a:cubicBezTo>
                    <a:pt x="18" y="60"/>
                    <a:pt x="22" y="56"/>
                    <a:pt x="20" y="59"/>
                  </a:cubicBezTo>
                  <a:cubicBezTo>
                    <a:pt x="16" y="65"/>
                    <a:pt x="10" y="69"/>
                    <a:pt x="6" y="75"/>
                  </a:cubicBezTo>
                  <a:cubicBezTo>
                    <a:pt x="5" y="73"/>
                    <a:pt x="4" y="71"/>
                    <a:pt x="4" y="68"/>
                  </a:cubicBezTo>
                  <a:close/>
                  <a:moveTo>
                    <a:pt x="7" y="60"/>
                  </a:moveTo>
                  <a:cubicBezTo>
                    <a:pt x="8" y="59"/>
                    <a:pt x="10" y="58"/>
                    <a:pt x="11" y="57"/>
                  </a:cubicBezTo>
                  <a:cubicBezTo>
                    <a:pt x="14" y="55"/>
                    <a:pt x="11" y="58"/>
                    <a:pt x="11" y="58"/>
                  </a:cubicBezTo>
                  <a:cubicBezTo>
                    <a:pt x="8" y="61"/>
                    <a:pt x="5" y="63"/>
                    <a:pt x="3" y="66"/>
                  </a:cubicBezTo>
                  <a:cubicBezTo>
                    <a:pt x="3" y="66"/>
                    <a:pt x="3" y="65"/>
                    <a:pt x="3" y="64"/>
                  </a:cubicBezTo>
                  <a:cubicBezTo>
                    <a:pt x="4" y="63"/>
                    <a:pt x="6" y="62"/>
                    <a:pt x="7" y="60"/>
                  </a:cubicBezTo>
                  <a:close/>
                  <a:moveTo>
                    <a:pt x="11" y="76"/>
                  </a:moveTo>
                  <a:cubicBezTo>
                    <a:pt x="10" y="77"/>
                    <a:pt x="9" y="77"/>
                    <a:pt x="8" y="78"/>
                  </a:cubicBezTo>
                  <a:cubicBezTo>
                    <a:pt x="9" y="77"/>
                    <a:pt x="10" y="76"/>
                    <a:pt x="11" y="75"/>
                  </a:cubicBezTo>
                  <a:cubicBezTo>
                    <a:pt x="12" y="74"/>
                    <a:pt x="14" y="73"/>
                    <a:pt x="16" y="71"/>
                  </a:cubicBezTo>
                  <a:cubicBezTo>
                    <a:pt x="20" y="67"/>
                    <a:pt x="23" y="63"/>
                    <a:pt x="26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8" y="59"/>
                    <a:pt x="29" y="59"/>
                    <a:pt x="30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24" y="65"/>
                    <a:pt x="18" y="71"/>
                    <a:pt x="11" y="76"/>
                  </a:cubicBezTo>
                  <a:close/>
                  <a:moveTo>
                    <a:pt x="26" y="58"/>
                  </a:moveTo>
                  <a:cubicBezTo>
                    <a:pt x="18" y="63"/>
                    <a:pt x="13" y="70"/>
                    <a:pt x="6" y="75"/>
                  </a:cubicBezTo>
                  <a:cubicBezTo>
                    <a:pt x="9" y="73"/>
                    <a:pt x="12" y="69"/>
                    <a:pt x="15" y="66"/>
                  </a:cubicBezTo>
                  <a:cubicBezTo>
                    <a:pt x="18" y="63"/>
                    <a:pt x="20" y="60"/>
                    <a:pt x="22" y="57"/>
                  </a:cubicBezTo>
                  <a:cubicBezTo>
                    <a:pt x="23" y="57"/>
                    <a:pt x="23" y="57"/>
                    <a:pt x="22" y="57"/>
                  </a:cubicBezTo>
                  <a:cubicBezTo>
                    <a:pt x="24" y="57"/>
                    <a:pt x="25" y="58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lose/>
                  <a:moveTo>
                    <a:pt x="15" y="63"/>
                  </a:moveTo>
                  <a:cubicBezTo>
                    <a:pt x="14" y="64"/>
                    <a:pt x="12" y="66"/>
                    <a:pt x="11" y="67"/>
                  </a:cubicBezTo>
                  <a:cubicBezTo>
                    <a:pt x="10" y="68"/>
                    <a:pt x="7" y="70"/>
                    <a:pt x="6" y="71"/>
                  </a:cubicBezTo>
                  <a:cubicBezTo>
                    <a:pt x="8" y="68"/>
                    <a:pt x="10" y="65"/>
                    <a:pt x="13" y="63"/>
                  </a:cubicBezTo>
                  <a:cubicBezTo>
                    <a:pt x="15" y="61"/>
                    <a:pt x="17" y="59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3" y="58"/>
                    <a:pt x="9" y="62"/>
                    <a:pt x="6" y="66"/>
                  </a:cubicBezTo>
                  <a:cubicBezTo>
                    <a:pt x="4" y="67"/>
                    <a:pt x="4" y="66"/>
                    <a:pt x="6" y="64"/>
                  </a:cubicBezTo>
                  <a:cubicBezTo>
                    <a:pt x="6" y="63"/>
                    <a:pt x="7" y="62"/>
                    <a:pt x="8" y="62"/>
                  </a:cubicBezTo>
                  <a:cubicBezTo>
                    <a:pt x="10" y="60"/>
                    <a:pt x="12" y="58"/>
                    <a:pt x="14" y="56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7" y="55"/>
                    <a:pt x="19" y="56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19" y="58"/>
                    <a:pt x="17" y="60"/>
                    <a:pt x="15" y="63"/>
                  </a:cubicBezTo>
                  <a:close/>
                  <a:moveTo>
                    <a:pt x="5" y="62"/>
                  </a:moveTo>
                  <a:cubicBezTo>
                    <a:pt x="5" y="61"/>
                    <a:pt x="6" y="60"/>
                    <a:pt x="7" y="60"/>
                  </a:cubicBezTo>
                  <a:cubicBezTo>
                    <a:pt x="8" y="58"/>
                    <a:pt x="9" y="57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0" y="57"/>
                    <a:pt x="7" y="59"/>
                    <a:pt x="5" y="62"/>
                  </a:cubicBezTo>
                  <a:close/>
                  <a:moveTo>
                    <a:pt x="4" y="60"/>
                  </a:moveTo>
                  <a:cubicBezTo>
                    <a:pt x="5" y="59"/>
                    <a:pt x="6" y="58"/>
                    <a:pt x="7" y="57"/>
                  </a:cubicBezTo>
                  <a:cubicBezTo>
                    <a:pt x="7" y="56"/>
                    <a:pt x="8" y="56"/>
                    <a:pt x="8" y="56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8" y="56"/>
                    <a:pt x="8" y="57"/>
                    <a:pt x="7" y="58"/>
                  </a:cubicBezTo>
                  <a:cubicBezTo>
                    <a:pt x="6" y="60"/>
                    <a:pt x="4" y="61"/>
                    <a:pt x="3" y="63"/>
                  </a:cubicBezTo>
                  <a:cubicBezTo>
                    <a:pt x="3" y="62"/>
                    <a:pt x="3" y="62"/>
                    <a:pt x="3" y="61"/>
                  </a:cubicBezTo>
                  <a:cubicBezTo>
                    <a:pt x="3" y="60"/>
                    <a:pt x="3" y="59"/>
                    <a:pt x="3" y="58"/>
                  </a:cubicBezTo>
                  <a:cubicBezTo>
                    <a:pt x="4" y="57"/>
                    <a:pt x="5" y="56"/>
                    <a:pt x="7" y="56"/>
                  </a:cubicBezTo>
                  <a:cubicBezTo>
                    <a:pt x="6" y="57"/>
                    <a:pt x="4" y="58"/>
                    <a:pt x="3" y="60"/>
                  </a:cubicBezTo>
                  <a:cubicBezTo>
                    <a:pt x="3" y="60"/>
                    <a:pt x="3" y="60"/>
                    <a:pt x="4" y="60"/>
                  </a:cubicBezTo>
                  <a:close/>
                  <a:moveTo>
                    <a:pt x="11" y="83"/>
                  </a:moveTo>
                  <a:cubicBezTo>
                    <a:pt x="21" y="76"/>
                    <a:pt x="29" y="65"/>
                    <a:pt x="40" y="59"/>
                  </a:cubicBezTo>
                  <a:cubicBezTo>
                    <a:pt x="40" y="59"/>
                    <a:pt x="44" y="57"/>
                    <a:pt x="43" y="58"/>
                  </a:cubicBezTo>
                  <a:cubicBezTo>
                    <a:pt x="42" y="59"/>
                    <a:pt x="40" y="60"/>
                    <a:pt x="39" y="61"/>
                  </a:cubicBezTo>
                  <a:cubicBezTo>
                    <a:pt x="36" y="64"/>
                    <a:pt x="33" y="66"/>
                    <a:pt x="30" y="69"/>
                  </a:cubicBezTo>
                  <a:cubicBezTo>
                    <a:pt x="24" y="74"/>
                    <a:pt x="19" y="80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5"/>
                    <a:pt x="11" y="84"/>
                    <a:pt x="11" y="83"/>
                  </a:cubicBezTo>
                  <a:close/>
                  <a:moveTo>
                    <a:pt x="29" y="93"/>
                  </a:moveTo>
                  <a:cubicBezTo>
                    <a:pt x="29" y="93"/>
                    <a:pt x="30" y="92"/>
                    <a:pt x="30" y="92"/>
                  </a:cubicBezTo>
                  <a:cubicBezTo>
                    <a:pt x="30" y="92"/>
                    <a:pt x="31" y="92"/>
                    <a:pt x="31" y="91"/>
                  </a:cubicBezTo>
                  <a:cubicBezTo>
                    <a:pt x="32" y="91"/>
                    <a:pt x="33" y="90"/>
                    <a:pt x="34" y="89"/>
                  </a:cubicBezTo>
                  <a:cubicBezTo>
                    <a:pt x="40" y="85"/>
                    <a:pt x="46" y="79"/>
                    <a:pt x="52" y="74"/>
                  </a:cubicBezTo>
                  <a:cubicBezTo>
                    <a:pt x="55" y="72"/>
                    <a:pt x="58" y="69"/>
                    <a:pt x="61" y="67"/>
                  </a:cubicBezTo>
                  <a:cubicBezTo>
                    <a:pt x="63" y="65"/>
                    <a:pt x="64" y="64"/>
                    <a:pt x="66" y="63"/>
                  </a:cubicBezTo>
                  <a:cubicBezTo>
                    <a:pt x="66" y="62"/>
                    <a:pt x="67" y="62"/>
                    <a:pt x="68" y="61"/>
                  </a:cubicBezTo>
                  <a:cubicBezTo>
                    <a:pt x="69" y="61"/>
                    <a:pt x="69" y="61"/>
                    <a:pt x="70" y="61"/>
                  </a:cubicBezTo>
                  <a:cubicBezTo>
                    <a:pt x="60" y="73"/>
                    <a:pt x="45" y="81"/>
                    <a:pt x="34" y="93"/>
                  </a:cubicBezTo>
                  <a:cubicBezTo>
                    <a:pt x="34" y="93"/>
                    <a:pt x="34" y="94"/>
                    <a:pt x="34" y="93"/>
                  </a:cubicBezTo>
                  <a:cubicBezTo>
                    <a:pt x="47" y="85"/>
                    <a:pt x="59" y="75"/>
                    <a:pt x="70" y="65"/>
                  </a:cubicBezTo>
                  <a:cubicBezTo>
                    <a:pt x="69" y="66"/>
                    <a:pt x="68" y="67"/>
                    <a:pt x="67" y="68"/>
                  </a:cubicBezTo>
                  <a:cubicBezTo>
                    <a:pt x="64" y="71"/>
                    <a:pt x="61" y="74"/>
                    <a:pt x="57" y="77"/>
                  </a:cubicBezTo>
                  <a:cubicBezTo>
                    <a:pt x="51" y="82"/>
                    <a:pt x="45" y="88"/>
                    <a:pt x="39" y="93"/>
                  </a:cubicBezTo>
                  <a:cubicBezTo>
                    <a:pt x="39" y="94"/>
                    <a:pt x="39" y="94"/>
                    <a:pt x="40" y="94"/>
                  </a:cubicBezTo>
                  <a:cubicBezTo>
                    <a:pt x="52" y="86"/>
                    <a:pt x="62" y="76"/>
                    <a:pt x="73" y="67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0" y="70"/>
                    <a:pt x="67" y="73"/>
                    <a:pt x="64" y="76"/>
                  </a:cubicBezTo>
                  <a:cubicBezTo>
                    <a:pt x="58" y="82"/>
                    <a:pt x="52" y="87"/>
                    <a:pt x="47" y="92"/>
                  </a:cubicBezTo>
                  <a:cubicBezTo>
                    <a:pt x="46" y="93"/>
                    <a:pt x="47" y="93"/>
                    <a:pt x="47" y="93"/>
                  </a:cubicBezTo>
                  <a:cubicBezTo>
                    <a:pt x="57" y="87"/>
                    <a:pt x="65" y="77"/>
                    <a:pt x="74" y="70"/>
                  </a:cubicBezTo>
                  <a:cubicBezTo>
                    <a:pt x="75" y="69"/>
                    <a:pt x="76" y="69"/>
                    <a:pt x="76" y="68"/>
                  </a:cubicBezTo>
                  <a:cubicBezTo>
                    <a:pt x="75" y="69"/>
                    <a:pt x="75" y="70"/>
                    <a:pt x="74" y="71"/>
                  </a:cubicBezTo>
                  <a:cubicBezTo>
                    <a:pt x="72" y="73"/>
                    <a:pt x="70" y="75"/>
                    <a:pt x="68" y="76"/>
                  </a:cubicBezTo>
                  <a:cubicBezTo>
                    <a:pt x="63" y="80"/>
                    <a:pt x="58" y="85"/>
                    <a:pt x="54" y="90"/>
                  </a:cubicBezTo>
                  <a:cubicBezTo>
                    <a:pt x="54" y="90"/>
                    <a:pt x="54" y="91"/>
                    <a:pt x="54" y="91"/>
                  </a:cubicBezTo>
                  <a:cubicBezTo>
                    <a:pt x="61" y="87"/>
                    <a:pt x="67" y="82"/>
                    <a:pt x="72" y="76"/>
                  </a:cubicBezTo>
                  <a:cubicBezTo>
                    <a:pt x="73" y="76"/>
                    <a:pt x="74" y="75"/>
                    <a:pt x="76" y="74"/>
                  </a:cubicBezTo>
                  <a:cubicBezTo>
                    <a:pt x="75" y="74"/>
                    <a:pt x="75" y="74"/>
                    <a:pt x="75" y="75"/>
                  </a:cubicBezTo>
                  <a:cubicBezTo>
                    <a:pt x="74" y="76"/>
                    <a:pt x="72" y="77"/>
                    <a:pt x="70" y="79"/>
                  </a:cubicBezTo>
                  <a:cubicBezTo>
                    <a:pt x="67" y="82"/>
                    <a:pt x="64" y="86"/>
                    <a:pt x="61" y="89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55" y="92"/>
                    <a:pt x="49" y="94"/>
                    <a:pt x="42" y="94"/>
                  </a:cubicBezTo>
                  <a:cubicBezTo>
                    <a:pt x="38" y="94"/>
                    <a:pt x="33" y="94"/>
                    <a:pt x="29" y="93"/>
                  </a:cubicBezTo>
                  <a:close/>
                  <a:moveTo>
                    <a:pt x="63" y="88"/>
                  </a:moveTo>
                  <a:cubicBezTo>
                    <a:pt x="66" y="85"/>
                    <a:pt x="68" y="83"/>
                    <a:pt x="70" y="80"/>
                  </a:cubicBezTo>
                  <a:cubicBezTo>
                    <a:pt x="71" y="79"/>
                    <a:pt x="73" y="78"/>
                    <a:pt x="74" y="76"/>
                  </a:cubicBezTo>
                  <a:cubicBezTo>
                    <a:pt x="71" y="81"/>
                    <a:pt x="68" y="85"/>
                    <a:pt x="63" y="88"/>
                  </a:cubicBezTo>
                  <a:close/>
                  <a:moveTo>
                    <a:pt x="76" y="73"/>
                  </a:moveTo>
                  <a:cubicBezTo>
                    <a:pt x="73" y="75"/>
                    <a:pt x="70" y="78"/>
                    <a:pt x="67" y="81"/>
                  </a:cubicBezTo>
                  <a:cubicBezTo>
                    <a:pt x="65" y="83"/>
                    <a:pt x="62" y="85"/>
                    <a:pt x="60" y="86"/>
                  </a:cubicBezTo>
                  <a:cubicBezTo>
                    <a:pt x="59" y="87"/>
                    <a:pt x="53" y="92"/>
                    <a:pt x="57" y="88"/>
                  </a:cubicBezTo>
                  <a:cubicBezTo>
                    <a:pt x="61" y="84"/>
                    <a:pt x="65" y="80"/>
                    <a:pt x="69" y="76"/>
                  </a:cubicBezTo>
                  <a:cubicBezTo>
                    <a:pt x="73" y="73"/>
                    <a:pt x="76" y="71"/>
                    <a:pt x="78" y="67"/>
                  </a:cubicBezTo>
                  <a:cubicBezTo>
                    <a:pt x="78" y="66"/>
                    <a:pt x="77" y="66"/>
                    <a:pt x="77" y="66"/>
                  </a:cubicBezTo>
                  <a:cubicBezTo>
                    <a:pt x="73" y="70"/>
                    <a:pt x="68" y="74"/>
                    <a:pt x="63" y="78"/>
                  </a:cubicBezTo>
                  <a:cubicBezTo>
                    <a:pt x="61" y="80"/>
                    <a:pt x="58" y="83"/>
                    <a:pt x="56" y="85"/>
                  </a:cubicBezTo>
                  <a:cubicBezTo>
                    <a:pt x="54" y="87"/>
                    <a:pt x="50" y="91"/>
                    <a:pt x="48" y="92"/>
                  </a:cubicBezTo>
                  <a:cubicBezTo>
                    <a:pt x="58" y="83"/>
                    <a:pt x="67" y="74"/>
                    <a:pt x="76" y="64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1" y="67"/>
                    <a:pt x="65" y="73"/>
                    <a:pt x="59" y="78"/>
                  </a:cubicBezTo>
                  <a:cubicBezTo>
                    <a:pt x="56" y="81"/>
                    <a:pt x="52" y="84"/>
                    <a:pt x="49" y="86"/>
                  </a:cubicBezTo>
                  <a:cubicBezTo>
                    <a:pt x="47" y="88"/>
                    <a:pt x="46" y="89"/>
                    <a:pt x="44" y="90"/>
                  </a:cubicBezTo>
                  <a:cubicBezTo>
                    <a:pt x="49" y="86"/>
                    <a:pt x="54" y="81"/>
                    <a:pt x="59" y="76"/>
                  </a:cubicBezTo>
                  <a:cubicBezTo>
                    <a:pt x="65" y="71"/>
                    <a:pt x="71" y="66"/>
                    <a:pt x="76" y="60"/>
                  </a:cubicBezTo>
                  <a:cubicBezTo>
                    <a:pt x="76" y="60"/>
                    <a:pt x="76" y="59"/>
                    <a:pt x="75" y="60"/>
                  </a:cubicBezTo>
                  <a:cubicBezTo>
                    <a:pt x="69" y="65"/>
                    <a:pt x="62" y="71"/>
                    <a:pt x="56" y="76"/>
                  </a:cubicBezTo>
                  <a:cubicBezTo>
                    <a:pt x="52" y="79"/>
                    <a:pt x="48" y="82"/>
                    <a:pt x="44" y="85"/>
                  </a:cubicBezTo>
                  <a:cubicBezTo>
                    <a:pt x="42" y="87"/>
                    <a:pt x="40" y="88"/>
                    <a:pt x="38" y="90"/>
                  </a:cubicBezTo>
                  <a:cubicBezTo>
                    <a:pt x="38" y="90"/>
                    <a:pt x="37" y="91"/>
                    <a:pt x="36" y="92"/>
                  </a:cubicBezTo>
                  <a:cubicBezTo>
                    <a:pt x="36" y="92"/>
                    <a:pt x="36" y="91"/>
                    <a:pt x="37" y="91"/>
                  </a:cubicBezTo>
                  <a:cubicBezTo>
                    <a:pt x="43" y="85"/>
                    <a:pt x="49" y="81"/>
                    <a:pt x="55" y="75"/>
                  </a:cubicBezTo>
                  <a:cubicBezTo>
                    <a:pt x="61" y="70"/>
                    <a:pt x="66" y="66"/>
                    <a:pt x="71" y="60"/>
                  </a:cubicBezTo>
                  <a:cubicBezTo>
                    <a:pt x="73" y="59"/>
                    <a:pt x="76" y="58"/>
                    <a:pt x="78" y="59"/>
                  </a:cubicBezTo>
                  <a:cubicBezTo>
                    <a:pt x="78" y="59"/>
                    <a:pt x="79" y="59"/>
                    <a:pt x="79" y="59"/>
                  </a:cubicBezTo>
                  <a:cubicBezTo>
                    <a:pt x="79" y="60"/>
                    <a:pt x="79" y="61"/>
                    <a:pt x="78" y="62"/>
                  </a:cubicBezTo>
                  <a:cubicBezTo>
                    <a:pt x="78" y="66"/>
                    <a:pt x="77" y="70"/>
                    <a:pt x="76" y="73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5" y="27"/>
                    <a:pt x="36" y="26"/>
                  </a:cubicBezTo>
                  <a:cubicBezTo>
                    <a:pt x="37" y="19"/>
                    <a:pt x="35" y="11"/>
                    <a:pt x="36" y="4"/>
                  </a:cubicBezTo>
                  <a:cubicBezTo>
                    <a:pt x="40" y="4"/>
                    <a:pt x="44" y="3"/>
                    <a:pt x="48" y="3"/>
                  </a:cubicBezTo>
                  <a:cubicBezTo>
                    <a:pt x="49" y="11"/>
                    <a:pt x="48" y="18"/>
                    <a:pt x="48" y="26"/>
                  </a:cubicBezTo>
                  <a:cubicBezTo>
                    <a:pt x="48" y="26"/>
                    <a:pt x="48" y="26"/>
                    <a:pt x="49" y="27"/>
                  </a:cubicBezTo>
                  <a:cubicBezTo>
                    <a:pt x="49" y="27"/>
                    <a:pt x="49" y="27"/>
                    <a:pt x="50" y="27"/>
                  </a:cubicBezTo>
                  <a:cubicBezTo>
                    <a:pt x="67" y="26"/>
                    <a:pt x="77" y="40"/>
                    <a:pt x="78" y="56"/>
                  </a:cubicBezTo>
                  <a:cubicBezTo>
                    <a:pt x="76" y="55"/>
                    <a:pt x="74" y="56"/>
                    <a:pt x="72" y="57"/>
                  </a:cubicBezTo>
                  <a:cubicBezTo>
                    <a:pt x="67" y="59"/>
                    <a:pt x="64" y="59"/>
                    <a:pt x="60" y="56"/>
                  </a:cubicBezTo>
                  <a:cubicBezTo>
                    <a:pt x="53" y="51"/>
                    <a:pt x="45" y="53"/>
                    <a:pt x="38" y="55"/>
                  </a:cubicBezTo>
                  <a:cubicBezTo>
                    <a:pt x="33" y="57"/>
                    <a:pt x="30" y="57"/>
                    <a:pt x="25" y="55"/>
                  </a:cubicBezTo>
                  <a:cubicBezTo>
                    <a:pt x="22" y="53"/>
                    <a:pt x="19" y="53"/>
                    <a:pt x="16" y="53"/>
                  </a:cubicBezTo>
                  <a:cubicBezTo>
                    <a:pt x="12" y="52"/>
                    <a:pt x="7" y="52"/>
                    <a:pt x="3" y="54"/>
                  </a:cubicBezTo>
                  <a:cubicBezTo>
                    <a:pt x="6" y="40"/>
                    <a:pt x="19" y="26"/>
                    <a:pt x="34" y="27"/>
                  </a:cubicBezTo>
                  <a:close/>
                </a:path>
              </a:pathLst>
            </a:custGeom>
            <a:blipFill dpi="0" rotWithShape="1"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38" name="Freeform 132"/>
            <p:cNvSpPr>
              <a:spLocks noEditPoints="1"/>
            </p:cNvSpPr>
            <p:nvPr/>
          </p:nvSpPr>
          <p:spPr bwMode="auto">
            <a:xfrm>
              <a:off x="7161299" y="372324"/>
              <a:ext cx="206375" cy="314325"/>
            </a:xfrm>
            <a:custGeom>
              <a:avLst/>
              <a:gdLst>
                <a:gd name="T0" fmla="*/ 40 w 71"/>
                <a:gd name="T1" fmla="*/ 86 h 108"/>
                <a:gd name="T2" fmla="*/ 68 w 71"/>
                <a:gd name="T3" fmla="*/ 22 h 108"/>
                <a:gd name="T4" fmla="*/ 51 w 71"/>
                <a:gd name="T5" fmla="*/ 2 h 108"/>
                <a:gd name="T6" fmla="*/ 38 w 71"/>
                <a:gd name="T7" fmla="*/ 20 h 108"/>
                <a:gd name="T8" fmla="*/ 6 w 71"/>
                <a:gd name="T9" fmla="*/ 84 h 108"/>
                <a:gd name="T10" fmla="*/ 20 w 71"/>
                <a:gd name="T11" fmla="*/ 81 h 108"/>
                <a:gd name="T12" fmla="*/ 7 w 71"/>
                <a:gd name="T13" fmla="*/ 98 h 108"/>
                <a:gd name="T14" fmla="*/ 9 w 71"/>
                <a:gd name="T15" fmla="*/ 97 h 108"/>
                <a:gd name="T16" fmla="*/ 9 w 71"/>
                <a:gd name="T17" fmla="*/ 99 h 108"/>
                <a:gd name="T18" fmla="*/ 25 w 71"/>
                <a:gd name="T19" fmla="*/ 84 h 108"/>
                <a:gd name="T20" fmla="*/ 30 w 71"/>
                <a:gd name="T21" fmla="*/ 85 h 108"/>
                <a:gd name="T22" fmla="*/ 16 w 71"/>
                <a:gd name="T23" fmla="*/ 102 h 108"/>
                <a:gd name="T24" fmla="*/ 19 w 71"/>
                <a:gd name="T25" fmla="*/ 103 h 108"/>
                <a:gd name="T26" fmla="*/ 5 w 71"/>
                <a:gd name="T27" fmla="*/ 91 h 108"/>
                <a:gd name="T28" fmla="*/ 17 w 71"/>
                <a:gd name="T29" fmla="*/ 81 h 108"/>
                <a:gd name="T30" fmla="*/ 16 w 71"/>
                <a:gd name="T31" fmla="*/ 84 h 108"/>
                <a:gd name="T32" fmla="*/ 28 w 71"/>
                <a:gd name="T33" fmla="*/ 81 h 108"/>
                <a:gd name="T34" fmla="*/ 24 w 71"/>
                <a:gd name="T35" fmla="*/ 81 h 108"/>
                <a:gd name="T36" fmla="*/ 15 w 71"/>
                <a:gd name="T37" fmla="*/ 99 h 108"/>
                <a:gd name="T38" fmla="*/ 32 w 71"/>
                <a:gd name="T39" fmla="*/ 82 h 108"/>
                <a:gd name="T40" fmla="*/ 27 w 71"/>
                <a:gd name="T41" fmla="*/ 92 h 108"/>
                <a:gd name="T42" fmla="*/ 33 w 71"/>
                <a:gd name="T43" fmla="*/ 82 h 108"/>
                <a:gd name="T44" fmla="*/ 27 w 71"/>
                <a:gd name="T45" fmla="*/ 101 h 108"/>
                <a:gd name="T46" fmla="*/ 31 w 71"/>
                <a:gd name="T47" fmla="*/ 94 h 108"/>
                <a:gd name="T48" fmla="*/ 30 w 71"/>
                <a:gd name="T49" fmla="*/ 94 h 108"/>
                <a:gd name="T50" fmla="*/ 35 w 71"/>
                <a:gd name="T51" fmla="*/ 83 h 108"/>
                <a:gd name="T52" fmla="*/ 27 w 71"/>
                <a:gd name="T53" fmla="*/ 103 h 108"/>
                <a:gd name="T54" fmla="*/ 31 w 71"/>
                <a:gd name="T55" fmla="*/ 102 h 108"/>
                <a:gd name="T56" fmla="*/ 38 w 71"/>
                <a:gd name="T57" fmla="*/ 97 h 108"/>
                <a:gd name="T58" fmla="*/ 37 w 71"/>
                <a:gd name="T59" fmla="*/ 94 h 108"/>
                <a:gd name="T60" fmla="*/ 35 w 71"/>
                <a:gd name="T61" fmla="*/ 93 h 108"/>
                <a:gd name="T62" fmla="*/ 38 w 71"/>
                <a:gd name="T63" fmla="*/ 87 h 108"/>
                <a:gd name="T64" fmla="*/ 44 w 71"/>
                <a:gd name="T65" fmla="*/ 4 h 108"/>
                <a:gd name="T66" fmla="*/ 40 w 71"/>
                <a:gd name="T67" fmla="*/ 8 h 108"/>
                <a:gd name="T68" fmla="*/ 46 w 71"/>
                <a:gd name="T69" fmla="*/ 9 h 108"/>
                <a:gd name="T70" fmla="*/ 40 w 71"/>
                <a:gd name="T71" fmla="*/ 11 h 108"/>
                <a:gd name="T72" fmla="*/ 40 w 71"/>
                <a:gd name="T73" fmla="*/ 11 h 108"/>
                <a:gd name="T74" fmla="*/ 49 w 71"/>
                <a:gd name="T75" fmla="*/ 12 h 108"/>
                <a:gd name="T76" fmla="*/ 46 w 71"/>
                <a:gd name="T77" fmla="*/ 20 h 108"/>
                <a:gd name="T78" fmla="*/ 46 w 71"/>
                <a:gd name="T79" fmla="*/ 20 h 108"/>
                <a:gd name="T80" fmla="*/ 48 w 71"/>
                <a:gd name="T81" fmla="*/ 20 h 108"/>
                <a:gd name="T82" fmla="*/ 56 w 71"/>
                <a:gd name="T83" fmla="*/ 20 h 108"/>
                <a:gd name="T84" fmla="*/ 64 w 71"/>
                <a:gd name="T85" fmla="*/ 20 h 108"/>
                <a:gd name="T86" fmla="*/ 61 w 71"/>
                <a:gd name="T87" fmla="*/ 20 h 108"/>
                <a:gd name="T88" fmla="*/ 58 w 71"/>
                <a:gd name="T89" fmla="*/ 19 h 108"/>
                <a:gd name="T90" fmla="*/ 64 w 71"/>
                <a:gd name="T91" fmla="*/ 20 h 108"/>
                <a:gd name="T92" fmla="*/ 62 w 71"/>
                <a:gd name="T93" fmla="*/ 17 h 108"/>
                <a:gd name="T94" fmla="*/ 67 w 71"/>
                <a:gd name="T95" fmla="*/ 5 h 108"/>
                <a:gd name="T96" fmla="*/ 51 w 71"/>
                <a:gd name="T97" fmla="*/ 16 h 108"/>
                <a:gd name="T98" fmla="*/ 48 w 71"/>
                <a:gd name="T99" fmla="*/ 14 h 108"/>
                <a:gd name="T100" fmla="*/ 43 w 71"/>
                <a:gd name="T101" fmla="*/ 16 h 108"/>
                <a:gd name="T102" fmla="*/ 41 w 71"/>
                <a:gd name="T103" fmla="*/ 12 h 108"/>
                <a:gd name="T104" fmla="*/ 47 w 71"/>
                <a:gd name="T105" fmla="*/ 5 h 108"/>
                <a:gd name="T106" fmla="*/ 40 w 71"/>
                <a:gd name="T107" fmla="*/ 9 h 108"/>
                <a:gd name="T108" fmla="*/ 24 w 71"/>
                <a:gd name="T109" fmla="*/ 80 h 108"/>
                <a:gd name="T110" fmla="*/ 24 w 71"/>
                <a:gd name="T111" fmla="*/ 80 h 108"/>
                <a:gd name="T112" fmla="*/ 11 w 71"/>
                <a:gd name="T113" fmla="*/ 8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" h="108">
                  <a:moveTo>
                    <a:pt x="8" y="103"/>
                  </a:moveTo>
                  <a:cubicBezTo>
                    <a:pt x="15" y="107"/>
                    <a:pt x="25" y="108"/>
                    <a:pt x="32" y="105"/>
                  </a:cubicBezTo>
                  <a:cubicBezTo>
                    <a:pt x="41" y="101"/>
                    <a:pt x="43" y="93"/>
                    <a:pt x="40" y="86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2" y="65"/>
                    <a:pt x="41" y="43"/>
                    <a:pt x="40" y="22"/>
                  </a:cubicBezTo>
                  <a:cubicBezTo>
                    <a:pt x="49" y="23"/>
                    <a:pt x="58" y="22"/>
                    <a:pt x="66" y="23"/>
                  </a:cubicBezTo>
                  <a:cubicBezTo>
                    <a:pt x="67" y="24"/>
                    <a:pt x="68" y="23"/>
                    <a:pt x="68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8" y="15"/>
                    <a:pt x="71" y="10"/>
                    <a:pt x="71" y="4"/>
                  </a:cubicBezTo>
                  <a:cubicBezTo>
                    <a:pt x="71" y="2"/>
                    <a:pt x="70" y="2"/>
                    <a:pt x="69" y="2"/>
                  </a:cubicBezTo>
                  <a:cubicBezTo>
                    <a:pt x="69" y="2"/>
                    <a:pt x="68" y="2"/>
                    <a:pt x="68" y="2"/>
                  </a:cubicBezTo>
                  <a:cubicBezTo>
                    <a:pt x="62" y="2"/>
                    <a:pt x="56" y="2"/>
                    <a:pt x="51" y="2"/>
                  </a:cubicBezTo>
                  <a:cubicBezTo>
                    <a:pt x="46" y="1"/>
                    <a:pt x="42" y="0"/>
                    <a:pt x="38" y="3"/>
                  </a:cubicBezTo>
                  <a:cubicBezTo>
                    <a:pt x="37" y="3"/>
                    <a:pt x="37" y="4"/>
                    <a:pt x="37" y="4"/>
                  </a:cubicBezTo>
                  <a:cubicBezTo>
                    <a:pt x="37" y="4"/>
                    <a:pt x="37" y="4"/>
                    <a:pt x="37" y="5"/>
                  </a:cubicBezTo>
                  <a:cubicBezTo>
                    <a:pt x="37" y="10"/>
                    <a:pt x="37" y="15"/>
                    <a:pt x="38" y="20"/>
                  </a:cubicBezTo>
                  <a:cubicBezTo>
                    <a:pt x="37" y="20"/>
                    <a:pt x="37" y="21"/>
                    <a:pt x="38" y="22"/>
                  </a:cubicBezTo>
                  <a:cubicBezTo>
                    <a:pt x="38" y="41"/>
                    <a:pt x="39" y="62"/>
                    <a:pt x="38" y="81"/>
                  </a:cubicBezTo>
                  <a:cubicBezTo>
                    <a:pt x="38" y="81"/>
                    <a:pt x="37" y="80"/>
                    <a:pt x="37" y="80"/>
                  </a:cubicBezTo>
                  <a:cubicBezTo>
                    <a:pt x="27" y="77"/>
                    <a:pt x="14" y="76"/>
                    <a:pt x="6" y="84"/>
                  </a:cubicBezTo>
                  <a:cubicBezTo>
                    <a:pt x="0" y="90"/>
                    <a:pt x="1" y="98"/>
                    <a:pt x="8" y="103"/>
                  </a:cubicBezTo>
                  <a:close/>
                  <a:moveTo>
                    <a:pt x="5" y="95"/>
                  </a:moveTo>
                  <a:cubicBezTo>
                    <a:pt x="10" y="91"/>
                    <a:pt x="14" y="86"/>
                    <a:pt x="19" y="82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20" y="82"/>
                  </a:cubicBezTo>
                  <a:cubicBezTo>
                    <a:pt x="19" y="83"/>
                    <a:pt x="18" y="84"/>
                    <a:pt x="17" y="86"/>
                  </a:cubicBezTo>
                  <a:cubicBezTo>
                    <a:pt x="15" y="88"/>
                    <a:pt x="13" y="91"/>
                    <a:pt x="11" y="93"/>
                  </a:cubicBezTo>
                  <a:cubicBezTo>
                    <a:pt x="10" y="95"/>
                    <a:pt x="9" y="96"/>
                    <a:pt x="7" y="98"/>
                  </a:cubicBezTo>
                  <a:cubicBezTo>
                    <a:pt x="7" y="98"/>
                    <a:pt x="8" y="98"/>
                    <a:pt x="8" y="98"/>
                  </a:cubicBezTo>
                  <a:cubicBezTo>
                    <a:pt x="8" y="98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10" y="96"/>
                    <a:pt x="11" y="95"/>
                    <a:pt x="12" y="94"/>
                  </a:cubicBezTo>
                  <a:cubicBezTo>
                    <a:pt x="13" y="93"/>
                    <a:pt x="14" y="92"/>
                    <a:pt x="15" y="90"/>
                  </a:cubicBezTo>
                  <a:cubicBezTo>
                    <a:pt x="17" y="87"/>
                    <a:pt x="21" y="85"/>
                    <a:pt x="23" y="82"/>
                  </a:cubicBezTo>
                  <a:cubicBezTo>
                    <a:pt x="18" y="88"/>
                    <a:pt x="13" y="93"/>
                    <a:pt x="9" y="99"/>
                  </a:cubicBezTo>
                  <a:cubicBezTo>
                    <a:pt x="9" y="99"/>
                    <a:pt x="9" y="100"/>
                    <a:pt x="10" y="100"/>
                  </a:cubicBezTo>
                  <a:cubicBezTo>
                    <a:pt x="16" y="95"/>
                    <a:pt x="20" y="89"/>
                    <a:pt x="26" y="84"/>
                  </a:cubicBezTo>
                  <a:cubicBezTo>
                    <a:pt x="26" y="83"/>
                    <a:pt x="26" y="83"/>
                    <a:pt x="27" y="83"/>
                  </a:cubicBezTo>
                  <a:cubicBezTo>
                    <a:pt x="26" y="83"/>
                    <a:pt x="26" y="84"/>
                    <a:pt x="25" y="84"/>
                  </a:cubicBezTo>
                  <a:cubicBezTo>
                    <a:pt x="24" y="86"/>
                    <a:pt x="22" y="88"/>
                    <a:pt x="21" y="90"/>
                  </a:cubicBezTo>
                  <a:cubicBezTo>
                    <a:pt x="18" y="94"/>
                    <a:pt x="15" y="97"/>
                    <a:pt x="13" y="101"/>
                  </a:cubicBezTo>
                  <a:cubicBezTo>
                    <a:pt x="12" y="101"/>
                    <a:pt x="13" y="101"/>
                    <a:pt x="13" y="101"/>
                  </a:cubicBezTo>
                  <a:cubicBezTo>
                    <a:pt x="20" y="97"/>
                    <a:pt x="24" y="90"/>
                    <a:pt x="30" y="85"/>
                  </a:cubicBezTo>
                  <a:cubicBezTo>
                    <a:pt x="31" y="84"/>
                    <a:pt x="33" y="81"/>
                    <a:pt x="31" y="85"/>
                  </a:cubicBezTo>
                  <a:cubicBezTo>
                    <a:pt x="29" y="87"/>
                    <a:pt x="27" y="89"/>
                    <a:pt x="26" y="91"/>
                  </a:cubicBezTo>
                  <a:cubicBezTo>
                    <a:pt x="23" y="95"/>
                    <a:pt x="19" y="98"/>
                    <a:pt x="16" y="102"/>
                  </a:cubicBezTo>
                  <a:cubicBezTo>
                    <a:pt x="15" y="102"/>
                    <a:pt x="16" y="103"/>
                    <a:pt x="16" y="102"/>
                  </a:cubicBezTo>
                  <a:cubicBezTo>
                    <a:pt x="23" y="98"/>
                    <a:pt x="28" y="92"/>
                    <a:pt x="33" y="86"/>
                  </a:cubicBezTo>
                  <a:cubicBezTo>
                    <a:pt x="35" y="83"/>
                    <a:pt x="33" y="86"/>
                    <a:pt x="32" y="87"/>
                  </a:cubicBezTo>
                  <a:cubicBezTo>
                    <a:pt x="31" y="89"/>
                    <a:pt x="29" y="92"/>
                    <a:pt x="27" y="94"/>
                  </a:cubicBezTo>
                  <a:cubicBezTo>
                    <a:pt x="24" y="97"/>
                    <a:pt x="21" y="100"/>
                    <a:pt x="19" y="103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16" y="103"/>
                    <a:pt x="12" y="102"/>
                    <a:pt x="9" y="100"/>
                  </a:cubicBezTo>
                  <a:cubicBezTo>
                    <a:pt x="7" y="99"/>
                    <a:pt x="6" y="97"/>
                    <a:pt x="5" y="95"/>
                  </a:cubicBezTo>
                  <a:close/>
                  <a:moveTo>
                    <a:pt x="5" y="91"/>
                  </a:moveTo>
                  <a:cubicBezTo>
                    <a:pt x="7" y="89"/>
                    <a:pt x="8" y="88"/>
                    <a:pt x="10" y="87"/>
                  </a:cubicBezTo>
                  <a:cubicBezTo>
                    <a:pt x="11" y="85"/>
                    <a:pt x="13" y="84"/>
                    <a:pt x="15" y="82"/>
                  </a:cubicBezTo>
                  <a:cubicBezTo>
                    <a:pt x="14" y="83"/>
                    <a:pt x="16" y="82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4" y="86"/>
                    <a:pt x="9" y="90"/>
                    <a:pt x="5" y="94"/>
                  </a:cubicBezTo>
                  <a:cubicBezTo>
                    <a:pt x="5" y="93"/>
                    <a:pt x="5" y="92"/>
                    <a:pt x="5" y="91"/>
                  </a:cubicBezTo>
                  <a:close/>
                  <a:moveTo>
                    <a:pt x="20" y="81"/>
                  </a:moveTo>
                  <a:cubicBezTo>
                    <a:pt x="18" y="82"/>
                    <a:pt x="17" y="83"/>
                    <a:pt x="16" y="84"/>
                  </a:cubicBezTo>
                  <a:cubicBezTo>
                    <a:pt x="17" y="83"/>
                    <a:pt x="17" y="82"/>
                    <a:pt x="18" y="81"/>
                  </a:cubicBezTo>
                  <a:cubicBezTo>
                    <a:pt x="19" y="81"/>
                    <a:pt x="19" y="81"/>
                    <a:pt x="20" y="81"/>
                  </a:cubicBezTo>
                  <a:close/>
                  <a:moveTo>
                    <a:pt x="24" y="80"/>
                  </a:moveTo>
                  <a:cubicBezTo>
                    <a:pt x="25" y="81"/>
                    <a:pt x="27" y="81"/>
                    <a:pt x="28" y="81"/>
                  </a:cubicBezTo>
                  <a:cubicBezTo>
                    <a:pt x="23" y="85"/>
                    <a:pt x="19" y="90"/>
                    <a:pt x="14" y="95"/>
                  </a:cubicBezTo>
                  <a:cubicBezTo>
                    <a:pt x="13" y="96"/>
                    <a:pt x="9" y="100"/>
                    <a:pt x="11" y="97"/>
                  </a:cubicBezTo>
                  <a:cubicBezTo>
                    <a:pt x="13" y="95"/>
                    <a:pt x="14" y="93"/>
                    <a:pt x="16" y="91"/>
                  </a:cubicBezTo>
                  <a:cubicBezTo>
                    <a:pt x="19" y="87"/>
                    <a:pt x="22" y="84"/>
                    <a:pt x="24" y="81"/>
                  </a:cubicBezTo>
                  <a:cubicBezTo>
                    <a:pt x="25" y="81"/>
                    <a:pt x="24" y="81"/>
                    <a:pt x="24" y="80"/>
                  </a:cubicBezTo>
                  <a:close/>
                  <a:moveTo>
                    <a:pt x="32" y="82"/>
                  </a:moveTo>
                  <a:cubicBezTo>
                    <a:pt x="27" y="86"/>
                    <a:pt x="23" y="92"/>
                    <a:pt x="18" y="97"/>
                  </a:cubicBezTo>
                  <a:cubicBezTo>
                    <a:pt x="17" y="98"/>
                    <a:pt x="16" y="98"/>
                    <a:pt x="15" y="99"/>
                  </a:cubicBezTo>
                  <a:cubicBezTo>
                    <a:pt x="14" y="100"/>
                    <a:pt x="14" y="100"/>
                    <a:pt x="14" y="99"/>
                  </a:cubicBezTo>
                  <a:cubicBezTo>
                    <a:pt x="16" y="97"/>
                    <a:pt x="18" y="95"/>
                    <a:pt x="20" y="92"/>
                  </a:cubicBezTo>
                  <a:cubicBezTo>
                    <a:pt x="23" y="88"/>
                    <a:pt x="26" y="85"/>
                    <a:pt x="29" y="81"/>
                  </a:cubicBezTo>
                  <a:cubicBezTo>
                    <a:pt x="30" y="81"/>
                    <a:pt x="31" y="82"/>
                    <a:pt x="32" y="82"/>
                  </a:cubicBezTo>
                  <a:close/>
                  <a:moveTo>
                    <a:pt x="34" y="82"/>
                  </a:moveTo>
                  <a:cubicBezTo>
                    <a:pt x="34" y="83"/>
                    <a:pt x="34" y="83"/>
                    <a:pt x="35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2" y="86"/>
                    <a:pt x="29" y="89"/>
                    <a:pt x="27" y="92"/>
                  </a:cubicBezTo>
                  <a:cubicBezTo>
                    <a:pt x="25" y="94"/>
                    <a:pt x="24" y="95"/>
                    <a:pt x="23" y="96"/>
                  </a:cubicBezTo>
                  <a:cubicBezTo>
                    <a:pt x="21" y="98"/>
                    <a:pt x="18" y="100"/>
                    <a:pt x="17" y="101"/>
                  </a:cubicBezTo>
                  <a:cubicBezTo>
                    <a:pt x="19" y="98"/>
                    <a:pt x="23" y="96"/>
                    <a:pt x="25" y="93"/>
                  </a:cubicBezTo>
                  <a:cubicBezTo>
                    <a:pt x="28" y="90"/>
                    <a:pt x="31" y="86"/>
                    <a:pt x="33" y="82"/>
                  </a:cubicBezTo>
                  <a:cubicBezTo>
                    <a:pt x="33" y="82"/>
                    <a:pt x="34" y="82"/>
                    <a:pt x="34" y="82"/>
                  </a:cubicBezTo>
                  <a:close/>
                  <a:moveTo>
                    <a:pt x="26" y="103"/>
                  </a:moveTo>
                  <a:cubicBezTo>
                    <a:pt x="26" y="103"/>
                    <a:pt x="25" y="104"/>
                    <a:pt x="25" y="104"/>
                  </a:cubicBezTo>
                  <a:cubicBezTo>
                    <a:pt x="26" y="103"/>
                    <a:pt x="26" y="102"/>
                    <a:pt x="27" y="101"/>
                  </a:cubicBezTo>
                  <a:cubicBezTo>
                    <a:pt x="27" y="102"/>
                    <a:pt x="27" y="102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lose/>
                  <a:moveTo>
                    <a:pt x="19" y="103"/>
                  </a:moveTo>
                  <a:cubicBezTo>
                    <a:pt x="24" y="101"/>
                    <a:pt x="27" y="97"/>
                    <a:pt x="31" y="94"/>
                  </a:cubicBezTo>
                  <a:cubicBezTo>
                    <a:pt x="30" y="94"/>
                    <a:pt x="30" y="95"/>
                    <a:pt x="30" y="95"/>
                  </a:cubicBezTo>
                  <a:cubicBezTo>
                    <a:pt x="27" y="98"/>
                    <a:pt x="25" y="101"/>
                    <a:pt x="23" y="104"/>
                  </a:cubicBezTo>
                  <a:cubicBezTo>
                    <a:pt x="22" y="104"/>
                    <a:pt x="21" y="104"/>
                    <a:pt x="19" y="103"/>
                  </a:cubicBezTo>
                  <a:close/>
                  <a:moveTo>
                    <a:pt x="30" y="94"/>
                  </a:moveTo>
                  <a:cubicBezTo>
                    <a:pt x="28" y="95"/>
                    <a:pt x="27" y="97"/>
                    <a:pt x="25" y="98"/>
                  </a:cubicBezTo>
                  <a:cubicBezTo>
                    <a:pt x="24" y="99"/>
                    <a:pt x="19" y="104"/>
                    <a:pt x="21" y="101"/>
                  </a:cubicBezTo>
                  <a:cubicBezTo>
                    <a:pt x="26" y="95"/>
                    <a:pt x="32" y="90"/>
                    <a:pt x="35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6" y="84"/>
                    <a:pt x="37" y="85"/>
                    <a:pt x="37" y="86"/>
                  </a:cubicBezTo>
                  <a:cubicBezTo>
                    <a:pt x="35" y="89"/>
                    <a:pt x="32" y="91"/>
                    <a:pt x="30" y="94"/>
                  </a:cubicBezTo>
                  <a:close/>
                  <a:moveTo>
                    <a:pt x="29" y="103"/>
                  </a:moveTo>
                  <a:cubicBezTo>
                    <a:pt x="28" y="103"/>
                    <a:pt x="27" y="103"/>
                    <a:pt x="27" y="103"/>
                  </a:cubicBezTo>
                  <a:cubicBezTo>
                    <a:pt x="29" y="101"/>
                    <a:pt x="32" y="99"/>
                    <a:pt x="34" y="97"/>
                  </a:cubicBezTo>
                  <a:cubicBezTo>
                    <a:pt x="35" y="96"/>
                    <a:pt x="39" y="92"/>
                    <a:pt x="35" y="97"/>
                  </a:cubicBezTo>
                  <a:cubicBezTo>
                    <a:pt x="33" y="99"/>
                    <a:pt x="32" y="100"/>
                    <a:pt x="31" y="101"/>
                  </a:cubicBezTo>
                  <a:cubicBezTo>
                    <a:pt x="30" y="102"/>
                    <a:pt x="31" y="102"/>
                    <a:pt x="31" y="102"/>
                  </a:cubicBezTo>
                  <a:cubicBezTo>
                    <a:pt x="33" y="101"/>
                    <a:pt x="35" y="99"/>
                    <a:pt x="37" y="98"/>
                  </a:cubicBezTo>
                  <a:cubicBezTo>
                    <a:pt x="35" y="100"/>
                    <a:pt x="32" y="102"/>
                    <a:pt x="29" y="103"/>
                  </a:cubicBezTo>
                  <a:close/>
                  <a:moveTo>
                    <a:pt x="39" y="95"/>
                  </a:moveTo>
                  <a:cubicBezTo>
                    <a:pt x="38" y="96"/>
                    <a:pt x="38" y="97"/>
                    <a:pt x="38" y="97"/>
                  </a:cubicBezTo>
                  <a:cubicBezTo>
                    <a:pt x="38" y="97"/>
                    <a:pt x="37" y="97"/>
                    <a:pt x="37" y="97"/>
                  </a:cubicBezTo>
                  <a:cubicBezTo>
                    <a:pt x="36" y="98"/>
                    <a:pt x="35" y="99"/>
                    <a:pt x="33" y="99"/>
                  </a:cubicBezTo>
                  <a:cubicBezTo>
                    <a:pt x="35" y="98"/>
                    <a:pt x="37" y="96"/>
                    <a:pt x="38" y="94"/>
                  </a:cubicBezTo>
                  <a:cubicBezTo>
                    <a:pt x="38" y="94"/>
                    <a:pt x="37" y="93"/>
                    <a:pt x="37" y="94"/>
                  </a:cubicBezTo>
                  <a:cubicBezTo>
                    <a:pt x="34" y="96"/>
                    <a:pt x="31" y="99"/>
                    <a:pt x="28" y="102"/>
                  </a:cubicBezTo>
                  <a:cubicBezTo>
                    <a:pt x="30" y="99"/>
                    <a:pt x="34" y="95"/>
                    <a:pt x="36" y="92"/>
                  </a:cubicBezTo>
                  <a:cubicBezTo>
                    <a:pt x="37" y="92"/>
                    <a:pt x="36" y="91"/>
                    <a:pt x="36" y="92"/>
                  </a:cubicBezTo>
                  <a:cubicBezTo>
                    <a:pt x="36" y="92"/>
                    <a:pt x="35" y="92"/>
                    <a:pt x="35" y="93"/>
                  </a:cubicBezTo>
                  <a:cubicBezTo>
                    <a:pt x="35" y="93"/>
                    <a:pt x="34" y="93"/>
                    <a:pt x="34" y="94"/>
                  </a:cubicBezTo>
                  <a:cubicBezTo>
                    <a:pt x="31" y="97"/>
                    <a:pt x="26" y="101"/>
                    <a:pt x="24" y="104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8" y="98"/>
                    <a:pt x="33" y="92"/>
                    <a:pt x="38" y="87"/>
                  </a:cubicBezTo>
                  <a:cubicBezTo>
                    <a:pt x="39" y="89"/>
                    <a:pt x="39" y="92"/>
                    <a:pt x="39" y="95"/>
                  </a:cubicBezTo>
                  <a:close/>
                  <a:moveTo>
                    <a:pt x="40" y="6"/>
                  </a:moveTo>
                  <a:cubicBezTo>
                    <a:pt x="40" y="5"/>
                    <a:pt x="40" y="5"/>
                    <a:pt x="40" y="5"/>
                  </a:cubicBezTo>
                  <a:cubicBezTo>
                    <a:pt x="41" y="4"/>
                    <a:pt x="42" y="4"/>
                    <a:pt x="44" y="4"/>
                  </a:cubicBezTo>
                  <a:cubicBezTo>
                    <a:pt x="43" y="5"/>
                    <a:pt x="41" y="5"/>
                    <a:pt x="40" y="6"/>
                  </a:cubicBezTo>
                  <a:close/>
                  <a:moveTo>
                    <a:pt x="40" y="6"/>
                  </a:moveTo>
                  <a:cubicBezTo>
                    <a:pt x="41" y="6"/>
                    <a:pt x="41" y="6"/>
                    <a:pt x="42" y="6"/>
                  </a:cubicBezTo>
                  <a:cubicBezTo>
                    <a:pt x="41" y="6"/>
                    <a:pt x="41" y="7"/>
                    <a:pt x="40" y="8"/>
                  </a:cubicBezTo>
                  <a:cubicBezTo>
                    <a:pt x="40" y="7"/>
                    <a:pt x="40" y="7"/>
                    <a:pt x="40" y="6"/>
                  </a:cubicBezTo>
                  <a:close/>
                  <a:moveTo>
                    <a:pt x="40" y="15"/>
                  </a:moveTo>
                  <a:cubicBezTo>
                    <a:pt x="42" y="13"/>
                    <a:pt x="43" y="12"/>
                    <a:pt x="44" y="11"/>
                  </a:cubicBezTo>
                  <a:cubicBezTo>
                    <a:pt x="45" y="10"/>
                    <a:pt x="45" y="9"/>
                    <a:pt x="46" y="9"/>
                  </a:cubicBezTo>
                  <a:cubicBezTo>
                    <a:pt x="47" y="8"/>
                    <a:pt x="51" y="4"/>
                    <a:pt x="49" y="7"/>
                  </a:cubicBezTo>
                  <a:cubicBezTo>
                    <a:pt x="46" y="11"/>
                    <a:pt x="43" y="14"/>
                    <a:pt x="40" y="17"/>
                  </a:cubicBezTo>
                  <a:cubicBezTo>
                    <a:pt x="40" y="17"/>
                    <a:pt x="40" y="16"/>
                    <a:pt x="40" y="15"/>
                  </a:cubicBezTo>
                  <a:close/>
                  <a:moveTo>
                    <a:pt x="40" y="11"/>
                  </a:moveTo>
                  <a:cubicBezTo>
                    <a:pt x="41" y="10"/>
                    <a:pt x="42" y="10"/>
                    <a:pt x="42" y="9"/>
                  </a:cubicBezTo>
                  <a:cubicBezTo>
                    <a:pt x="42" y="9"/>
                    <a:pt x="43" y="8"/>
                    <a:pt x="43" y="8"/>
                  </a:cubicBezTo>
                  <a:cubicBezTo>
                    <a:pt x="42" y="9"/>
                    <a:pt x="41" y="11"/>
                    <a:pt x="40" y="12"/>
                  </a:cubicBezTo>
                  <a:cubicBezTo>
                    <a:pt x="40" y="12"/>
                    <a:pt x="40" y="11"/>
                    <a:pt x="40" y="11"/>
                  </a:cubicBezTo>
                  <a:close/>
                  <a:moveTo>
                    <a:pt x="40" y="19"/>
                  </a:moveTo>
                  <a:cubicBezTo>
                    <a:pt x="44" y="16"/>
                    <a:pt x="47" y="12"/>
                    <a:pt x="51" y="9"/>
                  </a:cubicBezTo>
                  <a:cubicBezTo>
                    <a:pt x="51" y="9"/>
                    <a:pt x="55" y="5"/>
                    <a:pt x="54" y="7"/>
                  </a:cubicBezTo>
                  <a:cubicBezTo>
                    <a:pt x="52" y="9"/>
                    <a:pt x="51" y="10"/>
                    <a:pt x="49" y="12"/>
                  </a:cubicBezTo>
                  <a:cubicBezTo>
                    <a:pt x="47" y="15"/>
                    <a:pt x="45" y="17"/>
                    <a:pt x="43" y="20"/>
                  </a:cubicBezTo>
                  <a:cubicBezTo>
                    <a:pt x="42" y="19"/>
                    <a:pt x="41" y="19"/>
                    <a:pt x="40" y="19"/>
                  </a:cubicBezTo>
                  <a:cubicBezTo>
                    <a:pt x="40" y="19"/>
                    <a:pt x="40" y="19"/>
                    <a:pt x="40" y="19"/>
                  </a:cubicBezTo>
                  <a:close/>
                  <a:moveTo>
                    <a:pt x="46" y="20"/>
                  </a:moveTo>
                  <a:cubicBezTo>
                    <a:pt x="46" y="20"/>
                    <a:pt x="45" y="20"/>
                    <a:pt x="44" y="20"/>
                  </a:cubicBezTo>
                  <a:cubicBezTo>
                    <a:pt x="48" y="16"/>
                    <a:pt x="52" y="12"/>
                    <a:pt x="56" y="9"/>
                  </a:cubicBezTo>
                  <a:cubicBezTo>
                    <a:pt x="54" y="10"/>
                    <a:pt x="53" y="12"/>
                    <a:pt x="52" y="13"/>
                  </a:cubicBezTo>
                  <a:cubicBezTo>
                    <a:pt x="51" y="15"/>
                    <a:pt x="49" y="17"/>
                    <a:pt x="46" y="20"/>
                  </a:cubicBezTo>
                  <a:close/>
                  <a:moveTo>
                    <a:pt x="48" y="20"/>
                  </a:moveTo>
                  <a:cubicBezTo>
                    <a:pt x="52" y="16"/>
                    <a:pt x="57" y="11"/>
                    <a:pt x="61" y="7"/>
                  </a:cubicBezTo>
                  <a:cubicBezTo>
                    <a:pt x="58" y="10"/>
                    <a:pt x="56" y="16"/>
                    <a:pt x="52" y="20"/>
                  </a:cubicBezTo>
                  <a:cubicBezTo>
                    <a:pt x="50" y="20"/>
                    <a:pt x="49" y="20"/>
                    <a:pt x="48" y="20"/>
                  </a:cubicBezTo>
                  <a:close/>
                  <a:moveTo>
                    <a:pt x="53" y="20"/>
                  </a:moveTo>
                  <a:cubicBezTo>
                    <a:pt x="57" y="16"/>
                    <a:pt x="60" y="13"/>
                    <a:pt x="64" y="9"/>
                  </a:cubicBezTo>
                  <a:cubicBezTo>
                    <a:pt x="63" y="10"/>
                    <a:pt x="62" y="11"/>
                    <a:pt x="62" y="11"/>
                  </a:cubicBezTo>
                  <a:cubicBezTo>
                    <a:pt x="60" y="14"/>
                    <a:pt x="58" y="17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5" y="20"/>
                    <a:pt x="54" y="20"/>
                    <a:pt x="53" y="20"/>
                  </a:cubicBezTo>
                  <a:close/>
                  <a:moveTo>
                    <a:pt x="65" y="20"/>
                  </a:moveTo>
                  <a:cubicBezTo>
                    <a:pt x="65" y="20"/>
                    <a:pt x="65" y="20"/>
                    <a:pt x="64" y="20"/>
                  </a:cubicBezTo>
                  <a:cubicBezTo>
                    <a:pt x="64" y="20"/>
                    <a:pt x="65" y="19"/>
                    <a:pt x="65" y="19"/>
                  </a:cubicBezTo>
                  <a:cubicBezTo>
                    <a:pt x="65" y="19"/>
                    <a:pt x="64" y="18"/>
                    <a:pt x="64" y="19"/>
                  </a:cubicBezTo>
                  <a:cubicBezTo>
                    <a:pt x="63" y="19"/>
                    <a:pt x="62" y="20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19"/>
                    <a:pt x="61" y="19"/>
                  </a:cubicBezTo>
                  <a:cubicBezTo>
                    <a:pt x="63" y="16"/>
                    <a:pt x="65" y="14"/>
                    <a:pt x="67" y="12"/>
                  </a:cubicBezTo>
                  <a:cubicBezTo>
                    <a:pt x="67" y="11"/>
                    <a:pt x="66" y="11"/>
                    <a:pt x="66" y="11"/>
                  </a:cubicBezTo>
                  <a:cubicBezTo>
                    <a:pt x="64" y="13"/>
                    <a:pt x="59" y="16"/>
                    <a:pt x="58" y="19"/>
                  </a:cubicBezTo>
                  <a:cubicBezTo>
                    <a:pt x="60" y="14"/>
                    <a:pt x="64" y="10"/>
                    <a:pt x="68" y="6"/>
                  </a:cubicBezTo>
                  <a:cubicBezTo>
                    <a:pt x="67" y="11"/>
                    <a:pt x="66" y="15"/>
                    <a:pt x="65" y="20"/>
                  </a:cubicBezTo>
                  <a:close/>
                  <a:moveTo>
                    <a:pt x="62" y="20"/>
                  </a:moveTo>
                  <a:cubicBezTo>
                    <a:pt x="63" y="19"/>
                    <a:pt x="64" y="19"/>
                    <a:pt x="64" y="20"/>
                  </a:cubicBezTo>
                  <a:cubicBezTo>
                    <a:pt x="63" y="20"/>
                    <a:pt x="62" y="20"/>
                    <a:pt x="62" y="20"/>
                  </a:cubicBezTo>
                  <a:close/>
                  <a:moveTo>
                    <a:pt x="57" y="20"/>
                  </a:moveTo>
                  <a:cubicBezTo>
                    <a:pt x="60" y="18"/>
                    <a:pt x="62" y="16"/>
                    <a:pt x="64" y="14"/>
                  </a:cubicBezTo>
                  <a:cubicBezTo>
                    <a:pt x="68" y="11"/>
                    <a:pt x="62" y="16"/>
                    <a:pt x="62" y="17"/>
                  </a:cubicBezTo>
                  <a:cubicBezTo>
                    <a:pt x="61" y="18"/>
                    <a:pt x="60" y="19"/>
                    <a:pt x="60" y="20"/>
                  </a:cubicBezTo>
                  <a:cubicBezTo>
                    <a:pt x="59" y="20"/>
                    <a:pt x="58" y="20"/>
                    <a:pt x="57" y="20"/>
                  </a:cubicBezTo>
                  <a:close/>
                  <a:moveTo>
                    <a:pt x="52" y="5"/>
                  </a:moveTo>
                  <a:cubicBezTo>
                    <a:pt x="57" y="5"/>
                    <a:pt x="62" y="5"/>
                    <a:pt x="67" y="5"/>
                  </a:cubicBezTo>
                  <a:cubicBezTo>
                    <a:pt x="63" y="8"/>
                    <a:pt x="60" y="12"/>
                    <a:pt x="56" y="15"/>
                  </a:cubicBezTo>
                  <a:cubicBezTo>
                    <a:pt x="59" y="12"/>
                    <a:pt x="61" y="9"/>
                    <a:pt x="63" y="6"/>
                  </a:cubicBezTo>
                  <a:cubicBezTo>
                    <a:pt x="63" y="6"/>
                    <a:pt x="62" y="5"/>
                    <a:pt x="62" y="6"/>
                  </a:cubicBezTo>
                  <a:cubicBezTo>
                    <a:pt x="58" y="9"/>
                    <a:pt x="54" y="13"/>
                    <a:pt x="51" y="16"/>
                  </a:cubicBezTo>
                  <a:cubicBezTo>
                    <a:pt x="51" y="15"/>
                    <a:pt x="52" y="14"/>
                    <a:pt x="53" y="13"/>
                  </a:cubicBezTo>
                  <a:cubicBezTo>
                    <a:pt x="55" y="11"/>
                    <a:pt x="57" y="8"/>
                    <a:pt x="59" y="6"/>
                  </a:cubicBezTo>
                  <a:cubicBezTo>
                    <a:pt x="60" y="6"/>
                    <a:pt x="59" y="5"/>
                    <a:pt x="59" y="5"/>
                  </a:cubicBezTo>
                  <a:cubicBezTo>
                    <a:pt x="55" y="8"/>
                    <a:pt x="52" y="11"/>
                    <a:pt x="48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1" y="11"/>
                    <a:pt x="53" y="8"/>
                    <a:pt x="55" y="5"/>
                  </a:cubicBezTo>
                  <a:cubicBezTo>
                    <a:pt x="56" y="5"/>
                    <a:pt x="55" y="5"/>
                    <a:pt x="55" y="5"/>
                  </a:cubicBezTo>
                  <a:cubicBezTo>
                    <a:pt x="50" y="8"/>
                    <a:pt x="47" y="12"/>
                    <a:pt x="43" y="16"/>
                  </a:cubicBezTo>
                  <a:cubicBezTo>
                    <a:pt x="38" y="20"/>
                    <a:pt x="45" y="13"/>
                    <a:pt x="46" y="11"/>
                  </a:cubicBezTo>
                  <a:cubicBezTo>
                    <a:pt x="48" y="9"/>
                    <a:pt x="49" y="7"/>
                    <a:pt x="51" y="5"/>
                  </a:cubicBezTo>
                  <a:cubicBezTo>
                    <a:pt x="51" y="5"/>
                    <a:pt x="51" y="4"/>
                    <a:pt x="51" y="5"/>
                  </a:cubicBezTo>
                  <a:cubicBezTo>
                    <a:pt x="47" y="7"/>
                    <a:pt x="44" y="10"/>
                    <a:pt x="41" y="12"/>
                  </a:cubicBezTo>
                  <a:cubicBezTo>
                    <a:pt x="41" y="13"/>
                    <a:pt x="41" y="13"/>
                    <a:pt x="40" y="14"/>
                  </a:cubicBezTo>
                  <a:cubicBezTo>
                    <a:pt x="40" y="14"/>
                    <a:pt x="40" y="14"/>
                    <a:pt x="40" y="13"/>
                  </a:cubicBezTo>
                  <a:cubicBezTo>
                    <a:pt x="41" y="13"/>
                    <a:pt x="41" y="13"/>
                    <a:pt x="41" y="12"/>
                  </a:cubicBezTo>
                  <a:cubicBezTo>
                    <a:pt x="43" y="9"/>
                    <a:pt x="45" y="7"/>
                    <a:pt x="47" y="5"/>
                  </a:cubicBezTo>
                  <a:cubicBezTo>
                    <a:pt x="47" y="5"/>
                    <a:pt x="47" y="4"/>
                    <a:pt x="46" y="5"/>
                  </a:cubicBezTo>
                  <a:cubicBezTo>
                    <a:pt x="45" y="6"/>
                    <a:pt x="43" y="7"/>
                    <a:pt x="42" y="8"/>
                  </a:cubicBezTo>
                  <a:cubicBezTo>
                    <a:pt x="41" y="9"/>
                    <a:pt x="41" y="9"/>
                    <a:pt x="40" y="10"/>
                  </a:cubicBezTo>
                  <a:cubicBezTo>
                    <a:pt x="40" y="10"/>
                    <a:pt x="40" y="9"/>
                    <a:pt x="40" y="9"/>
                  </a:cubicBezTo>
                  <a:cubicBezTo>
                    <a:pt x="41" y="7"/>
                    <a:pt x="43" y="6"/>
                    <a:pt x="44" y="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7" y="4"/>
                    <a:pt x="49" y="4"/>
                    <a:pt x="52" y="5"/>
                  </a:cubicBezTo>
                  <a:close/>
                  <a:moveTo>
                    <a:pt x="24" y="80"/>
                  </a:moveTo>
                  <a:cubicBezTo>
                    <a:pt x="24" y="80"/>
                    <a:pt x="24" y="81"/>
                    <a:pt x="24" y="81"/>
                  </a:cubicBezTo>
                  <a:cubicBezTo>
                    <a:pt x="21" y="82"/>
                    <a:pt x="19" y="85"/>
                    <a:pt x="17" y="87"/>
                  </a:cubicBezTo>
                  <a:cubicBezTo>
                    <a:pt x="18" y="85"/>
                    <a:pt x="20" y="83"/>
                    <a:pt x="22" y="80"/>
                  </a:cubicBezTo>
                  <a:cubicBezTo>
                    <a:pt x="22" y="80"/>
                    <a:pt x="23" y="80"/>
                    <a:pt x="24" y="80"/>
                  </a:cubicBezTo>
                  <a:close/>
                  <a:moveTo>
                    <a:pt x="11" y="84"/>
                  </a:moveTo>
                  <a:cubicBezTo>
                    <a:pt x="12" y="83"/>
                    <a:pt x="13" y="82"/>
                    <a:pt x="14" y="82"/>
                  </a:cubicBezTo>
                  <a:cubicBezTo>
                    <a:pt x="11" y="84"/>
                    <a:pt x="9" y="86"/>
                    <a:pt x="6" y="89"/>
                  </a:cubicBezTo>
                  <a:cubicBezTo>
                    <a:pt x="7" y="87"/>
                    <a:pt x="9" y="85"/>
                    <a:pt x="11" y="84"/>
                  </a:cubicBezTo>
                  <a:close/>
                </a:path>
              </a:pathLst>
            </a:custGeom>
            <a:blipFill dpi="0" rotWithShape="1">
              <a:blip r:embed="rId9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39" name="Freeform 133"/>
            <p:cNvSpPr>
              <a:spLocks noEditPoints="1"/>
            </p:cNvSpPr>
            <p:nvPr/>
          </p:nvSpPr>
          <p:spPr bwMode="auto">
            <a:xfrm>
              <a:off x="7062874" y="1451824"/>
              <a:ext cx="203200" cy="311150"/>
            </a:xfrm>
            <a:custGeom>
              <a:avLst/>
              <a:gdLst>
                <a:gd name="T0" fmla="*/ 40 w 70"/>
                <a:gd name="T1" fmla="*/ 86 h 107"/>
                <a:gd name="T2" fmla="*/ 67 w 70"/>
                <a:gd name="T3" fmla="*/ 21 h 107"/>
                <a:gd name="T4" fmla="*/ 50 w 70"/>
                <a:gd name="T5" fmla="*/ 1 h 107"/>
                <a:gd name="T6" fmla="*/ 37 w 70"/>
                <a:gd name="T7" fmla="*/ 20 h 107"/>
                <a:gd name="T8" fmla="*/ 6 w 70"/>
                <a:gd name="T9" fmla="*/ 83 h 107"/>
                <a:gd name="T10" fmla="*/ 20 w 70"/>
                <a:gd name="T11" fmla="*/ 81 h 107"/>
                <a:gd name="T12" fmla="*/ 7 w 70"/>
                <a:gd name="T13" fmla="*/ 97 h 107"/>
                <a:gd name="T14" fmla="*/ 9 w 70"/>
                <a:gd name="T15" fmla="*/ 97 h 107"/>
                <a:gd name="T16" fmla="*/ 9 w 70"/>
                <a:gd name="T17" fmla="*/ 99 h 107"/>
                <a:gd name="T18" fmla="*/ 25 w 70"/>
                <a:gd name="T19" fmla="*/ 84 h 107"/>
                <a:gd name="T20" fmla="*/ 30 w 70"/>
                <a:gd name="T21" fmla="*/ 84 h 107"/>
                <a:gd name="T22" fmla="*/ 16 w 70"/>
                <a:gd name="T23" fmla="*/ 102 h 107"/>
                <a:gd name="T24" fmla="*/ 19 w 70"/>
                <a:gd name="T25" fmla="*/ 103 h 107"/>
                <a:gd name="T26" fmla="*/ 5 w 70"/>
                <a:gd name="T27" fmla="*/ 91 h 107"/>
                <a:gd name="T28" fmla="*/ 17 w 70"/>
                <a:gd name="T29" fmla="*/ 81 h 107"/>
                <a:gd name="T30" fmla="*/ 15 w 70"/>
                <a:gd name="T31" fmla="*/ 84 h 107"/>
                <a:gd name="T32" fmla="*/ 27 w 70"/>
                <a:gd name="T33" fmla="*/ 81 h 107"/>
                <a:gd name="T34" fmla="*/ 24 w 70"/>
                <a:gd name="T35" fmla="*/ 81 h 107"/>
                <a:gd name="T36" fmla="*/ 15 w 70"/>
                <a:gd name="T37" fmla="*/ 99 h 107"/>
                <a:gd name="T38" fmla="*/ 32 w 70"/>
                <a:gd name="T39" fmla="*/ 81 h 107"/>
                <a:gd name="T40" fmla="*/ 26 w 70"/>
                <a:gd name="T41" fmla="*/ 92 h 107"/>
                <a:gd name="T42" fmla="*/ 33 w 70"/>
                <a:gd name="T43" fmla="*/ 82 h 107"/>
                <a:gd name="T44" fmla="*/ 27 w 70"/>
                <a:gd name="T45" fmla="*/ 101 h 107"/>
                <a:gd name="T46" fmla="*/ 30 w 70"/>
                <a:gd name="T47" fmla="*/ 93 h 107"/>
                <a:gd name="T48" fmla="*/ 29 w 70"/>
                <a:gd name="T49" fmla="*/ 93 h 107"/>
                <a:gd name="T50" fmla="*/ 35 w 70"/>
                <a:gd name="T51" fmla="*/ 83 h 107"/>
                <a:gd name="T52" fmla="*/ 26 w 70"/>
                <a:gd name="T53" fmla="*/ 103 h 107"/>
                <a:gd name="T54" fmla="*/ 31 w 70"/>
                <a:gd name="T55" fmla="*/ 102 h 107"/>
                <a:gd name="T56" fmla="*/ 37 w 70"/>
                <a:gd name="T57" fmla="*/ 97 h 107"/>
                <a:gd name="T58" fmla="*/ 37 w 70"/>
                <a:gd name="T59" fmla="*/ 93 h 107"/>
                <a:gd name="T60" fmla="*/ 35 w 70"/>
                <a:gd name="T61" fmla="*/ 92 h 107"/>
                <a:gd name="T62" fmla="*/ 37 w 70"/>
                <a:gd name="T63" fmla="*/ 87 h 107"/>
                <a:gd name="T64" fmla="*/ 43 w 70"/>
                <a:gd name="T65" fmla="*/ 4 h 107"/>
                <a:gd name="T66" fmla="*/ 40 w 70"/>
                <a:gd name="T67" fmla="*/ 7 h 107"/>
                <a:gd name="T68" fmla="*/ 46 w 70"/>
                <a:gd name="T69" fmla="*/ 8 h 107"/>
                <a:gd name="T70" fmla="*/ 40 w 70"/>
                <a:gd name="T71" fmla="*/ 10 h 107"/>
                <a:gd name="T72" fmla="*/ 40 w 70"/>
                <a:gd name="T73" fmla="*/ 10 h 107"/>
                <a:gd name="T74" fmla="*/ 49 w 70"/>
                <a:gd name="T75" fmla="*/ 12 h 107"/>
                <a:gd name="T76" fmla="*/ 46 w 70"/>
                <a:gd name="T77" fmla="*/ 19 h 107"/>
                <a:gd name="T78" fmla="*/ 46 w 70"/>
                <a:gd name="T79" fmla="*/ 19 h 107"/>
                <a:gd name="T80" fmla="*/ 47 w 70"/>
                <a:gd name="T81" fmla="*/ 19 h 107"/>
                <a:gd name="T82" fmla="*/ 56 w 70"/>
                <a:gd name="T83" fmla="*/ 19 h 107"/>
                <a:gd name="T84" fmla="*/ 64 w 70"/>
                <a:gd name="T85" fmla="*/ 20 h 107"/>
                <a:gd name="T86" fmla="*/ 60 w 70"/>
                <a:gd name="T87" fmla="*/ 20 h 107"/>
                <a:gd name="T88" fmla="*/ 57 w 70"/>
                <a:gd name="T89" fmla="*/ 18 h 107"/>
                <a:gd name="T90" fmla="*/ 63 w 70"/>
                <a:gd name="T91" fmla="*/ 20 h 107"/>
                <a:gd name="T92" fmla="*/ 61 w 70"/>
                <a:gd name="T93" fmla="*/ 17 h 107"/>
                <a:gd name="T94" fmla="*/ 67 w 70"/>
                <a:gd name="T95" fmla="*/ 5 h 107"/>
                <a:gd name="T96" fmla="*/ 50 w 70"/>
                <a:gd name="T97" fmla="*/ 16 h 107"/>
                <a:gd name="T98" fmla="*/ 48 w 70"/>
                <a:gd name="T99" fmla="*/ 14 h 107"/>
                <a:gd name="T100" fmla="*/ 43 w 70"/>
                <a:gd name="T101" fmla="*/ 15 h 107"/>
                <a:gd name="T102" fmla="*/ 41 w 70"/>
                <a:gd name="T103" fmla="*/ 12 h 107"/>
                <a:gd name="T104" fmla="*/ 46 w 70"/>
                <a:gd name="T105" fmla="*/ 5 h 107"/>
                <a:gd name="T106" fmla="*/ 40 w 70"/>
                <a:gd name="T107" fmla="*/ 9 h 107"/>
                <a:gd name="T108" fmla="*/ 24 w 70"/>
                <a:gd name="T109" fmla="*/ 80 h 107"/>
                <a:gd name="T110" fmla="*/ 24 w 70"/>
                <a:gd name="T111" fmla="*/ 80 h 107"/>
                <a:gd name="T112" fmla="*/ 10 w 70"/>
                <a:gd name="T113" fmla="*/ 8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0" h="107">
                  <a:moveTo>
                    <a:pt x="8" y="102"/>
                  </a:moveTo>
                  <a:cubicBezTo>
                    <a:pt x="14" y="107"/>
                    <a:pt x="25" y="107"/>
                    <a:pt x="32" y="105"/>
                  </a:cubicBezTo>
                  <a:cubicBezTo>
                    <a:pt x="41" y="101"/>
                    <a:pt x="43" y="93"/>
                    <a:pt x="40" y="86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2" y="65"/>
                    <a:pt x="41" y="43"/>
                    <a:pt x="40" y="22"/>
                  </a:cubicBezTo>
                  <a:cubicBezTo>
                    <a:pt x="49" y="23"/>
                    <a:pt x="57" y="22"/>
                    <a:pt x="66" y="23"/>
                  </a:cubicBezTo>
                  <a:cubicBezTo>
                    <a:pt x="67" y="23"/>
                    <a:pt x="67" y="22"/>
                    <a:pt x="67" y="21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8" y="15"/>
                    <a:pt x="70" y="9"/>
                    <a:pt x="70" y="3"/>
                  </a:cubicBezTo>
                  <a:cubicBezTo>
                    <a:pt x="70" y="2"/>
                    <a:pt x="69" y="2"/>
                    <a:pt x="68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2" y="2"/>
                    <a:pt x="56" y="2"/>
                    <a:pt x="50" y="1"/>
                  </a:cubicBezTo>
                  <a:cubicBezTo>
                    <a:pt x="46" y="1"/>
                    <a:pt x="41" y="0"/>
                    <a:pt x="38" y="2"/>
                  </a:cubicBezTo>
                  <a:cubicBezTo>
                    <a:pt x="37" y="3"/>
                    <a:pt x="37" y="3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9"/>
                    <a:pt x="37" y="14"/>
                    <a:pt x="37" y="20"/>
                  </a:cubicBezTo>
                  <a:cubicBezTo>
                    <a:pt x="37" y="20"/>
                    <a:pt x="37" y="21"/>
                    <a:pt x="37" y="21"/>
                  </a:cubicBezTo>
                  <a:cubicBezTo>
                    <a:pt x="38" y="41"/>
                    <a:pt x="39" y="61"/>
                    <a:pt x="37" y="81"/>
                  </a:cubicBezTo>
                  <a:cubicBezTo>
                    <a:pt x="37" y="81"/>
                    <a:pt x="37" y="80"/>
                    <a:pt x="36" y="80"/>
                  </a:cubicBezTo>
                  <a:cubicBezTo>
                    <a:pt x="27" y="76"/>
                    <a:pt x="14" y="76"/>
                    <a:pt x="6" y="83"/>
                  </a:cubicBezTo>
                  <a:cubicBezTo>
                    <a:pt x="0" y="89"/>
                    <a:pt x="0" y="98"/>
                    <a:pt x="8" y="102"/>
                  </a:cubicBezTo>
                  <a:close/>
                  <a:moveTo>
                    <a:pt x="5" y="95"/>
                  </a:moveTo>
                  <a:cubicBezTo>
                    <a:pt x="10" y="91"/>
                    <a:pt x="14" y="85"/>
                    <a:pt x="19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19" y="82"/>
                  </a:cubicBezTo>
                  <a:cubicBezTo>
                    <a:pt x="18" y="83"/>
                    <a:pt x="17" y="84"/>
                    <a:pt x="16" y="85"/>
                  </a:cubicBezTo>
                  <a:cubicBezTo>
                    <a:pt x="15" y="88"/>
                    <a:pt x="13" y="91"/>
                    <a:pt x="11" y="93"/>
                  </a:cubicBezTo>
                  <a:cubicBezTo>
                    <a:pt x="10" y="94"/>
                    <a:pt x="8" y="96"/>
                    <a:pt x="7" y="97"/>
                  </a:cubicBezTo>
                  <a:cubicBezTo>
                    <a:pt x="7" y="98"/>
                    <a:pt x="7" y="98"/>
                    <a:pt x="8" y="98"/>
                  </a:cubicBezTo>
                  <a:cubicBezTo>
                    <a:pt x="8" y="97"/>
                    <a:pt x="8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10" y="96"/>
                    <a:pt x="11" y="95"/>
                    <a:pt x="11" y="93"/>
                  </a:cubicBezTo>
                  <a:cubicBezTo>
                    <a:pt x="12" y="92"/>
                    <a:pt x="13" y="91"/>
                    <a:pt x="14" y="90"/>
                  </a:cubicBezTo>
                  <a:cubicBezTo>
                    <a:pt x="17" y="87"/>
                    <a:pt x="20" y="84"/>
                    <a:pt x="23" y="82"/>
                  </a:cubicBezTo>
                  <a:cubicBezTo>
                    <a:pt x="18" y="87"/>
                    <a:pt x="12" y="92"/>
                    <a:pt x="9" y="99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15" y="95"/>
                    <a:pt x="20" y="88"/>
                    <a:pt x="25" y="83"/>
                  </a:cubicBezTo>
                  <a:cubicBezTo>
                    <a:pt x="26" y="83"/>
                    <a:pt x="26" y="83"/>
                    <a:pt x="26" y="82"/>
                  </a:cubicBezTo>
                  <a:cubicBezTo>
                    <a:pt x="26" y="83"/>
                    <a:pt x="25" y="84"/>
                    <a:pt x="25" y="84"/>
                  </a:cubicBezTo>
                  <a:cubicBezTo>
                    <a:pt x="23" y="86"/>
                    <a:pt x="22" y="88"/>
                    <a:pt x="20" y="90"/>
                  </a:cubicBezTo>
                  <a:cubicBezTo>
                    <a:pt x="17" y="93"/>
                    <a:pt x="15" y="97"/>
                    <a:pt x="12" y="100"/>
                  </a:cubicBezTo>
                  <a:cubicBezTo>
                    <a:pt x="12" y="100"/>
                    <a:pt x="13" y="101"/>
                    <a:pt x="13" y="101"/>
                  </a:cubicBezTo>
                  <a:cubicBezTo>
                    <a:pt x="20" y="97"/>
                    <a:pt x="24" y="90"/>
                    <a:pt x="30" y="84"/>
                  </a:cubicBezTo>
                  <a:cubicBezTo>
                    <a:pt x="31" y="83"/>
                    <a:pt x="32" y="81"/>
                    <a:pt x="30" y="84"/>
                  </a:cubicBezTo>
                  <a:cubicBezTo>
                    <a:pt x="29" y="87"/>
                    <a:pt x="27" y="89"/>
                    <a:pt x="25" y="91"/>
                  </a:cubicBezTo>
                  <a:cubicBezTo>
                    <a:pt x="22" y="95"/>
                    <a:pt x="18" y="98"/>
                    <a:pt x="15" y="102"/>
                  </a:cubicBezTo>
                  <a:cubicBezTo>
                    <a:pt x="15" y="102"/>
                    <a:pt x="15" y="102"/>
                    <a:pt x="16" y="102"/>
                  </a:cubicBezTo>
                  <a:cubicBezTo>
                    <a:pt x="23" y="98"/>
                    <a:pt x="28" y="91"/>
                    <a:pt x="33" y="85"/>
                  </a:cubicBezTo>
                  <a:cubicBezTo>
                    <a:pt x="35" y="83"/>
                    <a:pt x="33" y="86"/>
                    <a:pt x="32" y="87"/>
                  </a:cubicBezTo>
                  <a:cubicBezTo>
                    <a:pt x="30" y="89"/>
                    <a:pt x="28" y="91"/>
                    <a:pt x="26" y="94"/>
                  </a:cubicBezTo>
                  <a:cubicBezTo>
                    <a:pt x="24" y="97"/>
                    <a:pt x="21" y="99"/>
                    <a:pt x="19" y="103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15" y="103"/>
                    <a:pt x="12" y="101"/>
                    <a:pt x="9" y="100"/>
                  </a:cubicBezTo>
                  <a:cubicBezTo>
                    <a:pt x="7" y="99"/>
                    <a:pt x="5" y="97"/>
                    <a:pt x="5" y="95"/>
                  </a:cubicBezTo>
                  <a:close/>
                  <a:moveTo>
                    <a:pt x="5" y="91"/>
                  </a:moveTo>
                  <a:cubicBezTo>
                    <a:pt x="6" y="89"/>
                    <a:pt x="8" y="88"/>
                    <a:pt x="9" y="86"/>
                  </a:cubicBezTo>
                  <a:cubicBezTo>
                    <a:pt x="11" y="85"/>
                    <a:pt x="12" y="83"/>
                    <a:pt x="14" y="82"/>
                  </a:cubicBezTo>
                  <a:cubicBezTo>
                    <a:pt x="14" y="82"/>
                    <a:pt x="16" y="81"/>
                    <a:pt x="16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3" y="86"/>
                    <a:pt x="9" y="90"/>
                    <a:pt x="5" y="94"/>
                  </a:cubicBezTo>
                  <a:cubicBezTo>
                    <a:pt x="5" y="93"/>
                    <a:pt x="5" y="92"/>
                    <a:pt x="5" y="91"/>
                  </a:cubicBezTo>
                  <a:close/>
                  <a:moveTo>
                    <a:pt x="20" y="80"/>
                  </a:moveTo>
                  <a:cubicBezTo>
                    <a:pt x="18" y="81"/>
                    <a:pt x="17" y="82"/>
                    <a:pt x="15" y="84"/>
                  </a:cubicBezTo>
                  <a:cubicBezTo>
                    <a:pt x="16" y="83"/>
                    <a:pt x="17" y="82"/>
                    <a:pt x="18" y="80"/>
                  </a:cubicBezTo>
                  <a:cubicBezTo>
                    <a:pt x="18" y="80"/>
                    <a:pt x="19" y="80"/>
                    <a:pt x="20" y="80"/>
                  </a:cubicBezTo>
                  <a:close/>
                  <a:moveTo>
                    <a:pt x="24" y="80"/>
                  </a:moveTo>
                  <a:cubicBezTo>
                    <a:pt x="25" y="80"/>
                    <a:pt x="26" y="80"/>
                    <a:pt x="27" y="81"/>
                  </a:cubicBezTo>
                  <a:cubicBezTo>
                    <a:pt x="22" y="85"/>
                    <a:pt x="18" y="90"/>
                    <a:pt x="14" y="95"/>
                  </a:cubicBezTo>
                  <a:cubicBezTo>
                    <a:pt x="13" y="95"/>
                    <a:pt x="9" y="100"/>
                    <a:pt x="11" y="96"/>
                  </a:cubicBezTo>
                  <a:cubicBezTo>
                    <a:pt x="12" y="94"/>
                    <a:pt x="14" y="92"/>
                    <a:pt x="16" y="90"/>
                  </a:cubicBezTo>
                  <a:cubicBezTo>
                    <a:pt x="18" y="87"/>
                    <a:pt x="21" y="84"/>
                    <a:pt x="24" y="81"/>
                  </a:cubicBezTo>
                  <a:cubicBezTo>
                    <a:pt x="24" y="81"/>
                    <a:pt x="24" y="80"/>
                    <a:pt x="24" y="80"/>
                  </a:cubicBezTo>
                  <a:close/>
                  <a:moveTo>
                    <a:pt x="32" y="81"/>
                  </a:moveTo>
                  <a:cubicBezTo>
                    <a:pt x="27" y="86"/>
                    <a:pt x="23" y="92"/>
                    <a:pt x="18" y="96"/>
                  </a:cubicBezTo>
                  <a:cubicBezTo>
                    <a:pt x="17" y="97"/>
                    <a:pt x="16" y="98"/>
                    <a:pt x="15" y="99"/>
                  </a:cubicBezTo>
                  <a:cubicBezTo>
                    <a:pt x="13" y="100"/>
                    <a:pt x="13" y="100"/>
                    <a:pt x="14" y="99"/>
                  </a:cubicBezTo>
                  <a:cubicBezTo>
                    <a:pt x="16" y="97"/>
                    <a:pt x="18" y="94"/>
                    <a:pt x="20" y="92"/>
                  </a:cubicBezTo>
                  <a:cubicBezTo>
                    <a:pt x="23" y="88"/>
                    <a:pt x="26" y="84"/>
                    <a:pt x="29" y="81"/>
                  </a:cubicBezTo>
                  <a:cubicBezTo>
                    <a:pt x="30" y="81"/>
                    <a:pt x="31" y="81"/>
                    <a:pt x="32" y="81"/>
                  </a:cubicBezTo>
                  <a:close/>
                  <a:moveTo>
                    <a:pt x="34" y="82"/>
                  </a:moveTo>
                  <a:cubicBezTo>
                    <a:pt x="34" y="82"/>
                    <a:pt x="34" y="82"/>
                    <a:pt x="34" y="83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2" y="86"/>
                    <a:pt x="29" y="89"/>
                    <a:pt x="26" y="92"/>
                  </a:cubicBezTo>
                  <a:cubicBezTo>
                    <a:pt x="25" y="93"/>
                    <a:pt x="24" y="95"/>
                    <a:pt x="22" y="96"/>
                  </a:cubicBezTo>
                  <a:cubicBezTo>
                    <a:pt x="21" y="98"/>
                    <a:pt x="18" y="99"/>
                    <a:pt x="17" y="101"/>
                  </a:cubicBezTo>
                  <a:cubicBezTo>
                    <a:pt x="19" y="98"/>
                    <a:pt x="23" y="96"/>
                    <a:pt x="25" y="93"/>
                  </a:cubicBezTo>
                  <a:cubicBezTo>
                    <a:pt x="28" y="89"/>
                    <a:pt x="31" y="86"/>
                    <a:pt x="33" y="82"/>
                  </a:cubicBezTo>
                  <a:cubicBezTo>
                    <a:pt x="33" y="82"/>
                    <a:pt x="33" y="82"/>
                    <a:pt x="34" y="82"/>
                  </a:cubicBezTo>
                  <a:close/>
                  <a:moveTo>
                    <a:pt x="26" y="103"/>
                  </a:moveTo>
                  <a:cubicBezTo>
                    <a:pt x="26" y="103"/>
                    <a:pt x="25" y="103"/>
                    <a:pt x="25" y="103"/>
                  </a:cubicBezTo>
                  <a:cubicBezTo>
                    <a:pt x="25" y="103"/>
                    <a:pt x="26" y="102"/>
                    <a:pt x="27" y="101"/>
                  </a:cubicBezTo>
                  <a:cubicBezTo>
                    <a:pt x="27" y="102"/>
                    <a:pt x="26" y="102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lose/>
                  <a:moveTo>
                    <a:pt x="19" y="103"/>
                  </a:moveTo>
                  <a:cubicBezTo>
                    <a:pt x="23" y="100"/>
                    <a:pt x="27" y="97"/>
                    <a:pt x="30" y="93"/>
                  </a:cubicBezTo>
                  <a:cubicBezTo>
                    <a:pt x="30" y="94"/>
                    <a:pt x="30" y="94"/>
                    <a:pt x="29" y="95"/>
                  </a:cubicBezTo>
                  <a:cubicBezTo>
                    <a:pt x="27" y="97"/>
                    <a:pt x="25" y="100"/>
                    <a:pt x="23" y="103"/>
                  </a:cubicBezTo>
                  <a:cubicBezTo>
                    <a:pt x="22" y="103"/>
                    <a:pt x="20" y="103"/>
                    <a:pt x="19" y="103"/>
                  </a:cubicBezTo>
                  <a:close/>
                  <a:moveTo>
                    <a:pt x="29" y="93"/>
                  </a:moveTo>
                  <a:cubicBezTo>
                    <a:pt x="28" y="95"/>
                    <a:pt x="26" y="96"/>
                    <a:pt x="25" y="98"/>
                  </a:cubicBezTo>
                  <a:cubicBezTo>
                    <a:pt x="24" y="98"/>
                    <a:pt x="18" y="104"/>
                    <a:pt x="21" y="101"/>
                  </a:cubicBezTo>
                  <a:cubicBezTo>
                    <a:pt x="26" y="95"/>
                    <a:pt x="31" y="90"/>
                    <a:pt x="35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6" y="84"/>
                    <a:pt x="36" y="85"/>
                    <a:pt x="37" y="86"/>
                  </a:cubicBezTo>
                  <a:cubicBezTo>
                    <a:pt x="34" y="88"/>
                    <a:pt x="32" y="91"/>
                    <a:pt x="29" y="93"/>
                  </a:cubicBezTo>
                  <a:close/>
                  <a:moveTo>
                    <a:pt x="28" y="103"/>
                  </a:moveTo>
                  <a:cubicBezTo>
                    <a:pt x="28" y="103"/>
                    <a:pt x="27" y="103"/>
                    <a:pt x="26" y="103"/>
                  </a:cubicBezTo>
                  <a:cubicBezTo>
                    <a:pt x="29" y="101"/>
                    <a:pt x="31" y="99"/>
                    <a:pt x="33" y="97"/>
                  </a:cubicBezTo>
                  <a:cubicBezTo>
                    <a:pt x="34" y="96"/>
                    <a:pt x="38" y="92"/>
                    <a:pt x="34" y="97"/>
                  </a:cubicBezTo>
                  <a:cubicBezTo>
                    <a:pt x="33" y="98"/>
                    <a:pt x="32" y="100"/>
                    <a:pt x="30" y="101"/>
                  </a:cubicBezTo>
                  <a:cubicBezTo>
                    <a:pt x="30" y="101"/>
                    <a:pt x="30" y="102"/>
                    <a:pt x="31" y="102"/>
                  </a:cubicBezTo>
                  <a:cubicBezTo>
                    <a:pt x="33" y="100"/>
                    <a:pt x="35" y="99"/>
                    <a:pt x="37" y="97"/>
                  </a:cubicBezTo>
                  <a:cubicBezTo>
                    <a:pt x="35" y="100"/>
                    <a:pt x="31" y="102"/>
                    <a:pt x="28" y="103"/>
                  </a:cubicBezTo>
                  <a:close/>
                  <a:moveTo>
                    <a:pt x="38" y="94"/>
                  </a:moveTo>
                  <a:cubicBezTo>
                    <a:pt x="38" y="95"/>
                    <a:pt x="38" y="96"/>
                    <a:pt x="37" y="97"/>
                  </a:cubicBezTo>
                  <a:cubicBezTo>
                    <a:pt x="37" y="97"/>
                    <a:pt x="37" y="96"/>
                    <a:pt x="37" y="97"/>
                  </a:cubicBezTo>
                  <a:cubicBezTo>
                    <a:pt x="35" y="98"/>
                    <a:pt x="34" y="98"/>
                    <a:pt x="33" y="99"/>
                  </a:cubicBezTo>
                  <a:cubicBezTo>
                    <a:pt x="35" y="97"/>
                    <a:pt x="36" y="96"/>
                    <a:pt x="37" y="94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3" y="96"/>
                    <a:pt x="30" y="99"/>
                    <a:pt x="27" y="102"/>
                  </a:cubicBezTo>
                  <a:cubicBezTo>
                    <a:pt x="30" y="99"/>
                    <a:pt x="33" y="95"/>
                    <a:pt x="36" y="92"/>
                  </a:cubicBezTo>
                  <a:cubicBezTo>
                    <a:pt x="36" y="92"/>
                    <a:pt x="36" y="91"/>
                    <a:pt x="36" y="91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0" y="97"/>
                    <a:pt x="26" y="100"/>
                    <a:pt x="24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8" y="97"/>
                    <a:pt x="32" y="92"/>
                    <a:pt x="37" y="87"/>
                  </a:cubicBezTo>
                  <a:cubicBezTo>
                    <a:pt x="38" y="89"/>
                    <a:pt x="39" y="91"/>
                    <a:pt x="38" y="94"/>
                  </a:cubicBezTo>
                  <a:close/>
                  <a:moveTo>
                    <a:pt x="40" y="5"/>
                  </a:moveTo>
                  <a:cubicBezTo>
                    <a:pt x="40" y="5"/>
                    <a:pt x="40" y="5"/>
                    <a:pt x="40" y="5"/>
                  </a:cubicBezTo>
                  <a:cubicBezTo>
                    <a:pt x="41" y="4"/>
                    <a:pt x="42" y="4"/>
                    <a:pt x="43" y="4"/>
                  </a:cubicBezTo>
                  <a:cubicBezTo>
                    <a:pt x="42" y="4"/>
                    <a:pt x="41" y="5"/>
                    <a:pt x="40" y="5"/>
                  </a:cubicBezTo>
                  <a:close/>
                  <a:moveTo>
                    <a:pt x="40" y="6"/>
                  </a:moveTo>
                  <a:cubicBezTo>
                    <a:pt x="40" y="6"/>
                    <a:pt x="41" y="6"/>
                    <a:pt x="41" y="6"/>
                  </a:cubicBezTo>
                  <a:cubicBezTo>
                    <a:pt x="41" y="6"/>
                    <a:pt x="40" y="7"/>
                    <a:pt x="40" y="7"/>
                  </a:cubicBezTo>
                  <a:cubicBezTo>
                    <a:pt x="40" y="7"/>
                    <a:pt x="40" y="7"/>
                    <a:pt x="40" y="6"/>
                  </a:cubicBezTo>
                  <a:close/>
                  <a:moveTo>
                    <a:pt x="40" y="14"/>
                  </a:moveTo>
                  <a:cubicBezTo>
                    <a:pt x="41" y="13"/>
                    <a:pt x="42" y="12"/>
                    <a:pt x="44" y="10"/>
                  </a:cubicBezTo>
                  <a:cubicBezTo>
                    <a:pt x="44" y="10"/>
                    <a:pt x="45" y="9"/>
                    <a:pt x="46" y="8"/>
                  </a:cubicBezTo>
                  <a:cubicBezTo>
                    <a:pt x="47" y="8"/>
                    <a:pt x="51" y="3"/>
                    <a:pt x="48" y="7"/>
                  </a:cubicBezTo>
                  <a:cubicBezTo>
                    <a:pt x="46" y="10"/>
                    <a:pt x="42" y="13"/>
                    <a:pt x="40" y="17"/>
                  </a:cubicBezTo>
                  <a:cubicBezTo>
                    <a:pt x="40" y="16"/>
                    <a:pt x="40" y="15"/>
                    <a:pt x="40" y="14"/>
                  </a:cubicBezTo>
                  <a:close/>
                  <a:moveTo>
                    <a:pt x="40" y="10"/>
                  </a:moveTo>
                  <a:cubicBezTo>
                    <a:pt x="41" y="10"/>
                    <a:pt x="41" y="9"/>
                    <a:pt x="42" y="9"/>
                  </a:cubicBezTo>
                  <a:cubicBezTo>
                    <a:pt x="42" y="9"/>
                    <a:pt x="42" y="8"/>
                    <a:pt x="43" y="8"/>
                  </a:cubicBezTo>
                  <a:cubicBezTo>
                    <a:pt x="42" y="9"/>
                    <a:pt x="41" y="10"/>
                    <a:pt x="40" y="12"/>
                  </a:cubicBezTo>
                  <a:cubicBezTo>
                    <a:pt x="40" y="11"/>
                    <a:pt x="40" y="11"/>
                    <a:pt x="40" y="10"/>
                  </a:cubicBezTo>
                  <a:close/>
                  <a:moveTo>
                    <a:pt x="40" y="18"/>
                  </a:moveTo>
                  <a:cubicBezTo>
                    <a:pt x="44" y="16"/>
                    <a:pt x="47" y="12"/>
                    <a:pt x="51" y="9"/>
                  </a:cubicBezTo>
                  <a:cubicBezTo>
                    <a:pt x="51" y="8"/>
                    <a:pt x="55" y="5"/>
                    <a:pt x="53" y="6"/>
                  </a:cubicBezTo>
                  <a:cubicBezTo>
                    <a:pt x="52" y="8"/>
                    <a:pt x="50" y="10"/>
                    <a:pt x="49" y="12"/>
                  </a:cubicBezTo>
                  <a:cubicBezTo>
                    <a:pt x="47" y="14"/>
                    <a:pt x="45" y="17"/>
                    <a:pt x="43" y="19"/>
                  </a:cubicBezTo>
                  <a:cubicBezTo>
                    <a:pt x="42" y="19"/>
                    <a:pt x="41" y="19"/>
                    <a:pt x="40" y="19"/>
                  </a:cubicBezTo>
                  <a:cubicBezTo>
                    <a:pt x="40" y="19"/>
                    <a:pt x="40" y="19"/>
                    <a:pt x="40" y="18"/>
                  </a:cubicBezTo>
                  <a:close/>
                  <a:moveTo>
                    <a:pt x="46" y="19"/>
                  </a:moveTo>
                  <a:cubicBezTo>
                    <a:pt x="45" y="19"/>
                    <a:pt x="45" y="19"/>
                    <a:pt x="44" y="19"/>
                  </a:cubicBezTo>
                  <a:cubicBezTo>
                    <a:pt x="48" y="16"/>
                    <a:pt x="51" y="12"/>
                    <a:pt x="55" y="9"/>
                  </a:cubicBezTo>
                  <a:cubicBezTo>
                    <a:pt x="54" y="10"/>
                    <a:pt x="53" y="11"/>
                    <a:pt x="52" y="12"/>
                  </a:cubicBezTo>
                  <a:cubicBezTo>
                    <a:pt x="50" y="15"/>
                    <a:pt x="48" y="17"/>
                    <a:pt x="46" y="19"/>
                  </a:cubicBezTo>
                  <a:close/>
                  <a:moveTo>
                    <a:pt x="47" y="19"/>
                  </a:moveTo>
                  <a:cubicBezTo>
                    <a:pt x="52" y="15"/>
                    <a:pt x="56" y="11"/>
                    <a:pt x="61" y="7"/>
                  </a:cubicBezTo>
                  <a:cubicBezTo>
                    <a:pt x="58" y="9"/>
                    <a:pt x="55" y="16"/>
                    <a:pt x="52" y="19"/>
                  </a:cubicBezTo>
                  <a:cubicBezTo>
                    <a:pt x="50" y="19"/>
                    <a:pt x="49" y="19"/>
                    <a:pt x="47" y="19"/>
                  </a:cubicBezTo>
                  <a:close/>
                  <a:moveTo>
                    <a:pt x="53" y="19"/>
                  </a:moveTo>
                  <a:cubicBezTo>
                    <a:pt x="56" y="16"/>
                    <a:pt x="60" y="12"/>
                    <a:pt x="63" y="9"/>
                  </a:cubicBezTo>
                  <a:cubicBezTo>
                    <a:pt x="63" y="10"/>
                    <a:pt x="62" y="10"/>
                    <a:pt x="61" y="11"/>
                  </a:cubicBezTo>
                  <a:cubicBezTo>
                    <a:pt x="59" y="14"/>
                    <a:pt x="58" y="16"/>
                    <a:pt x="56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5" y="19"/>
                    <a:pt x="54" y="19"/>
                    <a:pt x="53" y="19"/>
                  </a:cubicBezTo>
                  <a:close/>
                  <a:moveTo>
                    <a:pt x="65" y="20"/>
                  </a:moveTo>
                  <a:cubicBezTo>
                    <a:pt x="64" y="20"/>
                    <a:pt x="64" y="20"/>
                    <a:pt x="64" y="2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3" y="18"/>
                    <a:pt x="62" y="19"/>
                    <a:pt x="61" y="20"/>
                  </a:cubicBezTo>
                  <a:cubicBezTo>
                    <a:pt x="61" y="20"/>
                    <a:pt x="61" y="20"/>
                    <a:pt x="60" y="20"/>
                  </a:cubicBezTo>
                  <a:cubicBezTo>
                    <a:pt x="60" y="19"/>
                    <a:pt x="61" y="19"/>
                    <a:pt x="61" y="18"/>
                  </a:cubicBezTo>
                  <a:cubicBezTo>
                    <a:pt x="63" y="16"/>
                    <a:pt x="65" y="14"/>
                    <a:pt x="66" y="11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3" y="13"/>
                    <a:pt x="59" y="16"/>
                    <a:pt x="57" y="18"/>
                  </a:cubicBezTo>
                  <a:cubicBezTo>
                    <a:pt x="60" y="14"/>
                    <a:pt x="64" y="9"/>
                    <a:pt x="67" y="6"/>
                  </a:cubicBezTo>
                  <a:cubicBezTo>
                    <a:pt x="67" y="10"/>
                    <a:pt x="65" y="15"/>
                    <a:pt x="65" y="20"/>
                  </a:cubicBezTo>
                  <a:close/>
                  <a:moveTo>
                    <a:pt x="62" y="20"/>
                  </a:moveTo>
                  <a:cubicBezTo>
                    <a:pt x="63" y="19"/>
                    <a:pt x="63" y="19"/>
                    <a:pt x="63" y="20"/>
                  </a:cubicBezTo>
                  <a:cubicBezTo>
                    <a:pt x="63" y="20"/>
                    <a:pt x="62" y="20"/>
                    <a:pt x="62" y="20"/>
                  </a:cubicBezTo>
                  <a:close/>
                  <a:moveTo>
                    <a:pt x="57" y="19"/>
                  </a:moveTo>
                  <a:cubicBezTo>
                    <a:pt x="59" y="18"/>
                    <a:pt x="61" y="15"/>
                    <a:pt x="64" y="13"/>
                  </a:cubicBezTo>
                  <a:cubicBezTo>
                    <a:pt x="67" y="10"/>
                    <a:pt x="62" y="16"/>
                    <a:pt x="61" y="17"/>
                  </a:cubicBezTo>
                  <a:cubicBezTo>
                    <a:pt x="61" y="18"/>
                    <a:pt x="60" y="19"/>
                    <a:pt x="60" y="20"/>
                  </a:cubicBezTo>
                  <a:cubicBezTo>
                    <a:pt x="59" y="19"/>
                    <a:pt x="58" y="19"/>
                    <a:pt x="57" y="19"/>
                  </a:cubicBezTo>
                  <a:close/>
                  <a:moveTo>
                    <a:pt x="51" y="4"/>
                  </a:moveTo>
                  <a:cubicBezTo>
                    <a:pt x="57" y="5"/>
                    <a:pt x="62" y="5"/>
                    <a:pt x="67" y="5"/>
                  </a:cubicBezTo>
                  <a:cubicBezTo>
                    <a:pt x="63" y="8"/>
                    <a:pt x="60" y="12"/>
                    <a:pt x="56" y="15"/>
                  </a:cubicBezTo>
                  <a:cubicBezTo>
                    <a:pt x="58" y="12"/>
                    <a:pt x="60" y="9"/>
                    <a:pt x="62" y="6"/>
                  </a:cubicBezTo>
                  <a:cubicBezTo>
                    <a:pt x="63" y="5"/>
                    <a:pt x="62" y="5"/>
                    <a:pt x="62" y="5"/>
                  </a:cubicBezTo>
                  <a:cubicBezTo>
                    <a:pt x="58" y="8"/>
                    <a:pt x="54" y="12"/>
                    <a:pt x="50" y="16"/>
                  </a:cubicBezTo>
                  <a:cubicBezTo>
                    <a:pt x="51" y="15"/>
                    <a:pt x="52" y="14"/>
                    <a:pt x="53" y="13"/>
                  </a:cubicBezTo>
                  <a:cubicBezTo>
                    <a:pt x="55" y="10"/>
                    <a:pt x="57" y="8"/>
                    <a:pt x="59" y="6"/>
                  </a:cubicBezTo>
                  <a:cubicBezTo>
                    <a:pt x="59" y="5"/>
                    <a:pt x="59" y="5"/>
                    <a:pt x="58" y="5"/>
                  </a:cubicBezTo>
                  <a:cubicBezTo>
                    <a:pt x="55" y="8"/>
                    <a:pt x="51" y="11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51" y="11"/>
                    <a:pt x="53" y="8"/>
                    <a:pt x="55" y="5"/>
                  </a:cubicBezTo>
                  <a:cubicBezTo>
                    <a:pt x="55" y="5"/>
                    <a:pt x="55" y="4"/>
                    <a:pt x="55" y="5"/>
                  </a:cubicBezTo>
                  <a:cubicBezTo>
                    <a:pt x="50" y="8"/>
                    <a:pt x="47" y="12"/>
                    <a:pt x="43" y="15"/>
                  </a:cubicBezTo>
                  <a:cubicBezTo>
                    <a:pt x="38" y="20"/>
                    <a:pt x="45" y="12"/>
                    <a:pt x="46" y="11"/>
                  </a:cubicBezTo>
                  <a:cubicBezTo>
                    <a:pt x="47" y="9"/>
                    <a:pt x="49" y="7"/>
                    <a:pt x="51" y="5"/>
                  </a:cubicBezTo>
                  <a:cubicBezTo>
                    <a:pt x="51" y="4"/>
                    <a:pt x="51" y="4"/>
                    <a:pt x="50" y="4"/>
                  </a:cubicBezTo>
                  <a:cubicBezTo>
                    <a:pt x="47" y="6"/>
                    <a:pt x="44" y="9"/>
                    <a:pt x="41" y="12"/>
                  </a:cubicBezTo>
                  <a:cubicBezTo>
                    <a:pt x="41" y="13"/>
                    <a:pt x="40" y="13"/>
                    <a:pt x="40" y="1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3"/>
                    <a:pt x="40" y="12"/>
                    <a:pt x="41" y="12"/>
                  </a:cubicBezTo>
                  <a:cubicBezTo>
                    <a:pt x="42" y="9"/>
                    <a:pt x="44" y="7"/>
                    <a:pt x="46" y="5"/>
                  </a:cubicBezTo>
                  <a:cubicBezTo>
                    <a:pt x="47" y="4"/>
                    <a:pt x="46" y="4"/>
                    <a:pt x="46" y="4"/>
                  </a:cubicBezTo>
                  <a:cubicBezTo>
                    <a:pt x="44" y="5"/>
                    <a:pt x="43" y="7"/>
                    <a:pt x="41" y="8"/>
                  </a:cubicBezTo>
                  <a:cubicBezTo>
                    <a:pt x="41" y="8"/>
                    <a:pt x="40" y="9"/>
                    <a:pt x="40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1" y="7"/>
                    <a:pt x="42" y="6"/>
                    <a:pt x="44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4"/>
                    <a:pt x="49" y="4"/>
                    <a:pt x="51" y="4"/>
                  </a:cubicBezTo>
                  <a:close/>
                  <a:moveTo>
                    <a:pt x="2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21" y="82"/>
                    <a:pt x="19" y="84"/>
                    <a:pt x="16" y="87"/>
                  </a:cubicBezTo>
                  <a:cubicBezTo>
                    <a:pt x="18" y="84"/>
                    <a:pt x="20" y="82"/>
                    <a:pt x="21" y="80"/>
                  </a:cubicBezTo>
                  <a:cubicBezTo>
                    <a:pt x="22" y="80"/>
                    <a:pt x="23" y="80"/>
                    <a:pt x="24" y="80"/>
                  </a:cubicBezTo>
                  <a:close/>
                  <a:moveTo>
                    <a:pt x="10" y="83"/>
                  </a:moveTo>
                  <a:cubicBezTo>
                    <a:pt x="11" y="83"/>
                    <a:pt x="13" y="82"/>
                    <a:pt x="14" y="81"/>
                  </a:cubicBezTo>
                  <a:cubicBezTo>
                    <a:pt x="11" y="84"/>
                    <a:pt x="8" y="86"/>
                    <a:pt x="6" y="89"/>
                  </a:cubicBezTo>
                  <a:cubicBezTo>
                    <a:pt x="7" y="87"/>
                    <a:pt x="8" y="85"/>
                    <a:pt x="10" y="83"/>
                  </a:cubicBezTo>
                  <a:close/>
                </a:path>
              </a:pathLst>
            </a:custGeom>
            <a:blipFill dpi="0" rotWithShape="1">
              <a:blip r:embed="rId9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40" name="Freeform 134"/>
            <p:cNvSpPr>
              <a:spLocks noEditPoints="1"/>
            </p:cNvSpPr>
            <p:nvPr/>
          </p:nvSpPr>
          <p:spPr bwMode="auto">
            <a:xfrm>
              <a:off x="2741698" y="200874"/>
              <a:ext cx="206375" cy="314325"/>
            </a:xfrm>
            <a:custGeom>
              <a:avLst/>
              <a:gdLst>
                <a:gd name="T0" fmla="*/ 40 w 71"/>
                <a:gd name="T1" fmla="*/ 86 h 108"/>
                <a:gd name="T2" fmla="*/ 68 w 71"/>
                <a:gd name="T3" fmla="*/ 21 h 108"/>
                <a:gd name="T4" fmla="*/ 51 w 71"/>
                <a:gd name="T5" fmla="*/ 1 h 108"/>
                <a:gd name="T6" fmla="*/ 37 w 71"/>
                <a:gd name="T7" fmla="*/ 20 h 108"/>
                <a:gd name="T8" fmla="*/ 6 w 71"/>
                <a:gd name="T9" fmla="*/ 83 h 108"/>
                <a:gd name="T10" fmla="*/ 20 w 71"/>
                <a:gd name="T11" fmla="*/ 81 h 108"/>
                <a:gd name="T12" fmla="*/ 7 w 71"/>
                <a:gd name="T13" fmla="*/ 97 h 108"/>
                <a:gd name="T14" fmla="*/ 9 w 71"/>
                <a:gd name="T15" fmla="*/ 97 h 108"/>
                <a:gd name="T16" fmla="*/ 9 w 71"/>
                <a:gd name="T17" fmla="*/ 99 h 108"/>
                <a:gd name="T18" fmla="*/ 25 w 71"/>
                <a:gd name="T19" fmla="*/ 84 h 108"/>
                <a:gd name="T20" fmla="*/ 30 w 71"/>
                <a:gd name="T21" fmla="*/ 85 h 108"/>
                <a:gd name="T22" fmla="*/ 16 w 71"/>
                <a:gd name="T23" fmla="*/ 102 h 108"/>
                <a:gd name="T24" fmla="*/ 19 w 71"/>
                <a:gd name="T25" fmla="*/ 103 h 108"/>
                <a:gd name="T26" fmla="*/ 5 w 71"/>
                <a:gd name="T27" fmla="*/ 91 h 108"/>
                <a:gd name="T28" fmla="*/ 17 w 71"/>
                <a:gd name="T29" fmla="*/ 81 h 108"/>
                <a:gd name="T30" fmla="*/ 16 w 71"/>
                <a:gd name="T31" fmla="*/ 84 h 108"/>
                <a:gd name="T32" fmla="*/ 28 w 71"/>
                <a:gd name="T33" fmla="*/ 81 h 108"/>
                <a:gd name="T34" fmla="*/ 24 w 71"/>
                <a:gd name="T35" fmla="*/ 81 h 108"/>
                <a:gd name="T36" fmla="*/ 15 w 71"/>
                <a:gd name="T37" fmla="*/ 99 h 108"/>
                <a:gd name="T38" fmla="*/ 32 w 71"/>
                <a:gd name="T39" fmla="*/ 82 h 108"/>
                <a:gd name="T40" fmla="*/ 27 w 71"/>
                <a:gd name="T41" fmla="*/ 92 h 108"/>
                <a:gd name="T42" fmla="*/ 33 w 71"/>
                <a:gd name="T43" fmla="*/ 82 h 108"/>
                <a:gd name="T44" fmla="*/ 27 w 71"/>
                <a:gd name="T45" fmla="*/ 101 h 108"/>
                <a:gd name="T46" fmla="*/ 31 w 71"/>
                <a:gd name="T47" fmla="*/ 94 h 108"/>
                <a:gd name="T48" fmla="*/ 30 w 71"/>
                <a:gd name="T49" fmla="*/ 93 h 108"/>
                <a:gd name="T50" fmla="*/ 35 w 71"/>
                <a:gd name="T51" fmla="*/ 83 h 108"/>
                <a:gd name="T52" fmla="*/ 27 w 71"/>
                <a:gd name="T53" fmla="*/ 103 h 108"/>
                <a:gd name="T54" fmla="*/ 31 w 71"/>
                <a:gd name="T55" fmla="*/ 102 h 108"/>
                <a:gd name="T56" fmla="*/ 38 w 71"/>
                <a:gd name="T57" fmla="*/ 97 h 108"/>
                <a:gd name="T58" fmla="*/ 37 w 71"/>
                <a:gd name="T59" fmla="*/ 93 h 108"/>
                <a:gd name="T60" fmla="*/ 35 w 71"/>
                <a:gd name="T61" fmla="*/ 93 h 108"/>
                <a:gd name="T62" fmla="*/ 38 w 71"/>
                <a:gd name="T63" fmla="*/ 87 h 108"/>
                <a:gd name="T64" fmla="*/ 44 w 71"/>
                <a:gd name="T65" fmla="*/ 4 h 108"/>
                <a:gd name="T66" fmla="*/ 40 w 71"/>
                <a:gd name="T67" fmla="*/ 8 h 108"/>
                <a:gd name="T68" fmla="*/ 46 w 71"/>
                <a:gd name="T69" fmla="*/ 9 h 108"/>
                <a:gd name="T70" fmla="*/ 40 w 71"/>
                <a:gd name="T71" fmla="*/ 10 h 108"/>
                <a:gd name="T72" fmla="*/ 40 w 71"/>
                <a:gd name="T73" fmla="*/ 10 h 108"/>
                <a:gd name="T74" fmla="*/ 49 w 71"/>
                <a:gd name="T75" fmla="*/ 12 h 108"/>
                <a:gd name="T76" fmla="*/ 46 w 71"/>
                <a:gd name="T77" fmla="*/ 20 h 108"/>
                <a:gd name="T78" fmla="*/ 46 w 71"/>
                <a:gd name="T79" fmla="*/ 20 h 108"/>
                <a:gd name="T80" fmla="*/ 48 w 71"/>
                <a:gd name="T81" fmla="*/ 20 h 108"/>
                <a:gd name="T82" fmla="*/ 56 w 71"/>
                <a:gd name="T83" fmla="*/ 19 h 108"/>
                <a:gd name="T84" fmla="*/ 64 w 71"/>
                <a:gd name="T85" fmla="*/ 20 h 108"/>
                <a:gd name="T86" fmla="*/ 61 w 71"/>
                <a:gd name="T87" fmla="*/ 20 h 108"/>
                <a:gd name="T88" fmla="*/ 58 w 71"/>
                <a:gd name="T89" fmla="*/ 18 h 108"/>
                <a:gd name="T90" fmla="*/ 63 w 71"/>
                <a:gd name="T91" fmla="*/ 20 h 108"/>
                <a:gd name="T92" fmla="*/ 62 w 71"/>
                <a:gd name="T93" fmla="*/ 17 h 108"/>
                <a:gd name="T94" fmla="*/ 67 w 71"/>
                <a:gd name="T95" fmla="*/ 5 h 108"/>
                <a:gd name="T96" fmla="*/ 50 w 71"/>
                <a:gd name="T97" fmla="*/ 16 h 108"/>
                <a:gd name="T98" fmla="*/ 48 w 71"/>
                <a:gd name="T99" fmla="*/ 14 h 108"/>
                <a:gd name="T100" fmla="*/ 43 w 71"/>
                <a:gd name="T101" fmla="*/ 15 h 108"/>
                <a:gd name="T102" fmla="*/ 41 w 71"/>
                <a:gd name="T103" fmla="*/ 12 h 108"/>
                <a:gd name="T104" fmla="*/ 47 w 71"/>
                <a:gd name="T105" fmla="*/ 5 h 108"/>
                <a:gd name="T106" fmla="*/ 40 w 71"/>
                <a:gd name="T107" fmla="*/ 9 h 108"/>
                <a:gd name="T108" fmla="*/ 24 w 71"/>
                <a:gd name="T109" fmla="*/ 80 h 108"/>
                <a:gd name="T110" fmla="*/ 24 w 71"/>
                <a:gd name="T111" fmla="*/ 80 h 108"/>
                <a:gd name="T112" fmla="*/ 11 w 71"/>
                <a:gd name="T113" fmla="*/ 8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" h="108">
                  <a:moveTo>
                    <a:pt x="8" y="103"/>
                  </a:moveTo>
                  <a:cubicBezTo>
                    <a:pt x="15" y="107"/>
                    <a:pt x="25" y="108"/>
                    <a:pt x="32" y="105"/>
                  </a:cubicBezTo>
                  <a:cubicBezTo>
                    <a:pt x="41" y="101"/>
                    <a:pt x="43" y="93"/>
                    <a:pt x="40" y="86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2" y="65"/>
                    <a:pt x="41" y="43"/>
                    <a:pt x="40" y="22"/>
                  </a:cubicBezTo>
                  <a:cubicBezTo>
                    <a:pt x="49" y="23"/>
                    <a:pt x="58" y="22"/>
                    <a:pt x="66" y="23"/>
                  </a:cubicBezTo>
                  <a:cubicBezTo>
                    <a:pt x="67" y="23"/>
                    <a:pt x="68" y="22"/>
                    <a:pt x="68" y="21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5"/>
                    <a:pt x="71" y="10"/>
                    <a:pt x="71" y="3"/>
                  </a:cubicBezTo>
                  <a:cubicBezTo>
                    <a:pt x="71" y="2"/>
                    <a:pt x="70" y="2"/>
                    <a:pt x="69" y="2"/>
                  </a:cubicBezTo>
                  <a:cubicBezTo>
                    <a:pt x="69" y="2"/>
                    <a:pt x="68" y="2"/>
                    <a:pt x="68" y="2"/>
                  </a:cubicBezTo>
                  <a:cubicBezTo>
                    <a:pt x="62" y="2"/>
                    <a:pt x="56" y="2"/>
                    <a:pt x="51" y="1"/>
                  </a:cubicBezTo>
                  <a:cubicBezTo>
                    <a:pt x="46" y="1"/>
                    <a:pt x="42" y="0"/>
                    <a:pt x="38" y="3"/>
                  </a:cubicBezTo>
                  <a:cubicBezTo>
                    <a:pt x="37" y="3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10"/>
                    <a:pt x="37" y="15"/>
                    <a:pt x="37" y="20"/>
                  </a:cubicBezTo>
                  <a:cubicBezTo>
                    <a:pt x="37" y="20"/>
                    <a:pt x="37" y="21"/>
                    <a:pt x="38" y="21"/>
                  </a:cubicBezTo>
                  <a:cubicBezTo>
                    <a:pt x="38" y="41"/>
                    <a:pt x="39" y="61"/>
                    <a:pt x="38" y="81"/>
                  </a:cubicBezTo>
                  <a:cubicBezTo>
                    <a:pt x="38" y="81"/>
                    <a:pt x="37" y="80"/>
                    <a:pt x="37" y="80"/>
                  </a:cubicBezTo>
                  <a:cubicBezTo>
                    <a:pt x="27" y="76"/>
                    <a:pt x="14" y="76"/>
                    <a:pt x="6" y="83"/>
                  </a:cubicBezTo>
                  <a:cubicBezTo>
                    <a:pt x="0" y="89"/>
                    <a:pt x="1" y="98"/>
                    <a:pt x="8" y="103"/>
                  </a:cubicBezTo>
                  <a:close/>
                  <a:moveTo>
                    <a:pt x="5" y="95"/>
                  </a:moveTo>
                  <a:cubicBezTo>
                    <a:pt x="10" y="91"/>
                    <a:pt x="14" y="86"/>
                    <a:pt x="19" y="82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20" y="82"/>
                  </a:cubicBezTo>
                  <a:cubicBezTo>
                    <a:pt x="19" y="83"/>
                    <a:pt x="18" y="84"/>
                    <a:pt x="17" y="85"/>
                  </a:cubicBezTo>
                  <a:cubicBezTo>
                    <a:pt x="15" y="88"/>
                    <a:pt x="13" y="91"/>
                    <a:pt x="11" y="93"/>
                  </a:cubicBezTo>
                  <a:cubicBezTo>
                    <a:pt x="10" y="95"/>
                    <a:pt x="9" y="96"/>
                    <a:pt x="7" y="97"/>
                  </a:cubicBezTo>
                  <a:cubicBezTo>
                    <a:pt x="7" y="98"/>
                    <a:pt x="8" y="98"/>
                    <a:pt x="8" y="98"/>
                  </a:cubicBezTo>
                  <a:cubicBezTo>
                    <a:pt x="8" y="98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10" y="96"/>
                    <a:pt x="11" y="95"/>
                    <a:pt x="12" y="94"/>
                  </a:cubicBezTo>
                  <a:cubicBezTo>
                    <a:pt x="13" y="93"/>
                    <a:pt x="14" y="91"/>
                    <a:pt x="15" y="90"/>
                  </a:cubicBezTo>
                  <a:cubicBezTo>
                    <a:pt x="17" y="87"/>
                    <a:pt x="21" y="84"/>
                    <a:pt x="23" y="82"/>
                  </a:cubicBezTo>
                  <a:cubicBezTo>
                    <a:pt x="18" y="87"/>
                    <a:pt x="13" y="92"/>
                    <a:pt x="9" y="99"/>
                  </a:cubicBezTo>
                  <a:cubicBezTo>
                    <a:pt x="9" y="99"/>
                    <a:pt x="9" y="100"/>
                    <a:pt x="10" y="99"/>
                  </a:cubicBezTo>
                  <a:cubicBezTo>
                    <a:pt x="16" y="95"/>
                    <a:pt x="20" y="89"/>
                    <a:pt x="26" y="83"/>
                  </a:cubicBezTo>
                  <a:cubicBezTo>
                    <a:pt x="26" y="83"/>
                    <a:pt x="26" y="83"/>
                    <a:pt x="27" y="83"/>
                  </a:cubicBezTo>
                  <a:cubicBezTo>
                    <a:pt x="26" y="83"/>
                    <a:pt x="26" y="84"/>
                    <a:pt x="25" y="84"/>
                  </a:cubicBezTo>
                  <a:cubicBezTo>
                    <a:pt x="24" y="86"/>
                    <a:pt x="22" y="88"/>
                    <a:pt x="21" y="90"/>
                  </a:cubicBezTo>
                  <a:cubicBezTo>
                    <a:pt x="18" y="93"/>
                    <a:pt x="15" y="97"/>
                    <a:pt x="13" y="100"/>
                  </a:cubicBezTo>
                  <a:cubicBezTo>
                    <a:pt x="12" y="101"/>
                    <a:pt x="13" y="101"/>
                    <a:pt x="13" y="101"/>
                  </a:cubicBezTo>
                  <a:cubicBezTo>
                    <a:pt x="20" y="97"/>
                    <a:pt x="24" y="90"/>
                    <a:pt x="30" y="85"/>
                  </a:cubicBezTo>
                  <a:cubicBezTo>
                    <a:pt x="31" y="83"/>
                    <a:pt x="33" y="81"/>
                    <a:pt x="31" y="84"/>
                  </a:cubicBezTo>
                  <a:cubicBezTo>
                    <a:pt x="29" y="87"/>
                    <a:pt x="27" y="89"/>
                    <a:pt x="26" y="91"/>
                  </a:cubicBezTo>
                  <a:cubicBezTo>
                    <a:pt x="23" y="95"/>
                    <a:pt x="19" y="98"/>
                    <a:pt x="16" y="102"/>
                  </a:cubicBezTo>
                  <a:cubicBezTo>
                    <a:pt x="15" y="102"/>
                    <a:pt x="16" y="103"/>
                    <a:pt x="16" y="102"/>
                  </a:cubicBezTo>
                  <a:cubicBezTo>
                    <a:pt x="23" y="98"/>
                    <a:pt x="28" y="92"/>
                    <a:pt x="33" y="86"/>
                  </a:cubicBezTo>
                  <a:cubicBezTo>
                    <a:pt x="35" y="83"/>
                    <a:pt x="33" y="86"/>
                    <a:pt x="32" y="87"/>
                  </a:cubicBezTo>
                  <a:cubicBezTo>
                    <a:pt x="31" y="89"/>
                    <a:pt x="29" y="92"/>
                    <a:pt x="27" y="94"/>
                  </a:cubicBezTo>
                  <a:cubicBezTo>
                    <a:pt x="24" y="97"/>
                    <a:pt x="21" y="100"/>
                    <a:pt x="19" y="103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16" y="103"/>
                    <a:pt x="12" y="102"/>
                    <a:pt x="9" y="100"/>
                  </a:cubicBezTo>
                  <a:cubicBezTo>
                    <a:pt x="7" y="99"/>
                    <a:pt x="6" y="97"/>
                    <a:pt x="5" y="95"/>
                  </a:cubicBezTo>
                  <a:close/>
                  <a:moveTo>
                    <a:pt x="5" y="91"/>
                  </a:moveTo>
                  <a:cubicBezTo>
                    <a:pt x="7" y="89"/>
                    <a:pt x="8" y="88"/>
                    <a:pt x="10" y="86"/>
                  </a:cubicBezTo>
                  <a:cubicBezTo>
                    <a:pt x="11" y="85"/>
                    <a:pt x="13" y="84"/>
                    <a:pt x="15" y="82"/>
                  </a:cubicBezTo>
                  <a:cubicBezTo>
                    <a:pt x="14" y="82"/>
                    <a:pt x="16" y="81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4" y="86"/>
                    <a:pt x="9" y="90"/>
                    <a:pt x="5" y="94"/>
                  </a:cubicBezTo>
                  <a:cubicBezTo>
                    <a:pt x="5" y="93"/>
                    <a:pt x="5" y="92"/>
                    <a:pt x="5" y="91"/>
                  </a:cubicBezTo>
                  <a:close/>
                  <a:moveTo>
                    <a:pt x="20" y="80"/>
                  </a:moveTo>
                  <a:cubicBezTo>
                    <a:pt x="18" y="81"/>
                    <a:pt x="17" y="83"/>
                    <a:pt x="16" y="84"/>
                  </a:cubicBezTo>
                  <a:cubicBezTo>
                    <a:pt x="17" y="83"/>
                    <a:pt x="17" y="82"/>
                    <a:pt x="18" y="81"/>
                  </a:cubicBezTo>
                  <a:cubicBezTo>
                    <a:pt x="19" y="81"/>
                    <a:pt x="19" y="80"/>
                    <a:pt x="20" y="80"/>
                  </a:cubicBezTo>
                  <a:close/>
                  <a:moveTo>
                    <a:pt x="24" y="80"/>
                  </a:moveTo>
                  <a:cubicBezTo>
                    <a:pt x="25" y="80"/>
                    <a:pt x="27" y="81"/>
                    <a:pt x="28" y="81"/>
                  </a:cubicBezTo>
                  <a:cubicBezTo>
                    <a:pt x="23" y="85"/>
                    <a:pt x="19" y="90"/>
                    <a:pt x="14" y="95"/>
                  </a:cubicBezTo>
                  <a:cubicBezTo>
                    <a:pt x="13" y="96"/>
                    <a:pt x="9" y="100"/>
                    <a:pt x="11" y="97"/>
                  </a:cubicBezTo>
                  <a:cubicBezTo>
                    <a:pt x="13" y="94"/>
                    <a:pt x="14" y="92"/>
                    <a:pt x="16" y="91"/>
                  </a:cubicBezTo>
                  <a:cubicBezTo>
                    <a:pt x="19" y="87"/>
                    <a:pt x="22" y="84"/>
                    <a:pt x="24" y="81"/>
                  </a:cubicBezTo>
                  <a:cubicBezTo>
                    <a:pt x="25" y="81"/>
                    <a:pt x="24" y="80"/>
                    <a:pt x="24" y="80"/>
                  </a:cubicBezTo>
                  <a:close/>
                  <a:moveTo>
                    <a:pt x="32" y="82"/>
                  </a:moveTo>
                  <a:cubicBezTo>
                    <a:pt x="27" y="86"/>
                    <a:pt x="23" y="92"/>
                    <a:pt x="18" y="96"/>
                  </a:cubicBezTo>
                  <a:cubicBezTo>
                    <a:pt x="17" y="97"/>
                    <a:pt x="16" y="98"/>
                    <a:pt x="15" y="99"/>
                  </a:cubicBezTo>
                  <a:cubicBezTo>
                    <a:pt x="14" y="100"/>
                    <a:pt x="14" y="100"/>
                    <a:pt x="14" y="99"/>
                  </a:cubicBezTo>
                  <a:cubicBezTo>
                    <a:pt x="16" y="97"/>
                    <a:pt x="18" y="94"/>
                    <a:pt x="20" y="92"/>
                  </a:cubicBezTo>
                  <a:cubicBezTo>
                    <a:pt x="23" y="88"/>
                    <a:pt x="26" y="85"/>
                    <a:pt x="29" y="81"/>
                  </a:cubicBezTo>
                  <a:cubicBezTo>
                    <a:pt x="30" y="81"/>
                    <a:pt x="31" y="81"/>
                    <a:pt x="32" y="82"/>
                  </a:cubicBezTo>
                  <a:close/>
                  <a:moveTo>
                    <a:pt x="34" y="82"/>
                  </a:moveTo>
                  <a:cubicBezTo>
                    <a:pt x="34" y="82"/>
                    <a:pt x="34" y="83"/>
                    <a:pt x="35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2" y="86"/>
                    <a:pt x="29" y="89"/>
                    <a:pt x="27" y="92"/>
                  </a:cubicBezTo>
                  <a:cubicBezTo>
                    <a:pt x="25" y="93"/>
                    <a:pt x="24" y="95"/>
                    <a:pt x="23" y="96"/>
                  </a:cubicBezTo>
                  <a:cubicBezTo>
                    <a:pt x="21" y="98"/>
                    <a:pt x="18" y="99"/>
                    <a:pt x="17" y="101"/>
                  </a:cubicBezTo>
                  <a:cubicBezTo>
                    <a:pt x="19" y="98"/>
                    <a:pt x="23" y="96"/>
                    <a:pt x="25" y="93"/>
                  </a:cubicBezTo>
                  <a:cubicBezTo>
                    <a:pt x="28" y="90"/>
                    <a:pt x="31" y="86"/>
                    <a:pt x="33" y="82"/>
                  </a:cubicBezTo>
                  <a:cubicBezTo>
                    <a:pt x="33" y="82"/>
                    <a:pt x="34" y="82"/>
                    <a:pt x="34" y="82"/>
                  </a:cubicBezTo>
                  <a:close/>
                  <a:moveTo>
                    <a:pt x="26" y="103"/>
                  </a:moveTo>
                  <a:cubicBezTo>
                    <a:pt x="26" y="103"/>
                    <a:pt x="25" y="103"/>
                    <a:pt x="25" y="103"/>
                  </a:cubicBezTo>
                  <a:cubicBezTo>
                    <a:pt x="26" y="103"/>
                    <a:pt x="26" y="102"/>
                    <a:pt x="27" y="101"/>
                  </a:cubicBezTo>
                  <a:cubicBezTo>
                    <a:pt x="27" y="102"/>
                    <a:pt x="27" y="102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lose/>
                  <a:moveTo>
                    <a:pt x="19" y="103"/>
                  </a:moveTo>
                  <a:cubicBezTo>
                    <a:pt x="24" y="100"/>
                    <a:pt x="27" y="97"/>
                    <a:pt x="31" y="94"/>
                  </a:cubicBezTo>
                  <a:cubicBezTo>
                    <a:pt x="30" y="94"/>
                    <a:pt x="30" y="94"/>
                    <a:pt x="30" y="95"/>
                  </a:cubicBezTo>
                  <a:cubicBezTo>
                    <a:pt x="27" y="98"/>
                    <a:pt x="25" y="100"/>
                    <a:pt x="23" y="103"/>
                  </a:cubicBezTo>
                  <a:cubicBezTo>
                    <a:pt x="22" y="103"/>
                    <a:pt x="21" y="103"/>
                    <a:pt x="19" y="103"/>
                  </a:cubicBezTo>
                  <a:close/>
                  <a:moveTo>
                    <a:pt x="30" y="93"/>
                  </a:moveTo>
                  <a:cubicBezTo>
                    <a:pt x="28" y="95"/>
                    <a:pt x="27" y="96"/>
                    <a:pt x="25" y="98"/>
                  </a:cubicBezTo>
                  <a:cubicBezTo>
                    <a:pt x="24" y="99"/>
                    <a:pt x="19" y="104"/>
                    <a:pt x="21" y="101"/>
                  </a:cubicBezTo>
                  <a:cubicBezTo>
                    <a:pt x="26" y="95"/>
                    <a:pt x="32" y="90"/>
                    <a:pt x="35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6" y="84"/>
                    <a:pt x="37" y="85"/>
                    <a:pt x="37" y="86"/>
                  </a:cubicBezTo>
                  <a:cubicBezTo>
                    <a:pt x="35" y="88"/>
                    <a:pt x="32" y="91"/>
                    <a:pt x="30" y="93"/>
                  </a:cubicBezTo>
                  <a:close/>
                  <a:moveTo>
                    <a:pt x="29" y="103"/>
                  </a:moveTo>
                  <a:cubicBezTo>
                    <a:pt x="28" y="103"/>
                    <a:pt x="27" y="103"/>
                    <a:pt x="27" y="103"/>
                  </a:cubicBezTo>
                  <a:cubicBezTo>
                    <a:pt x="29" y="101"/>
                    <a:pt x="32" y="99"/>
                    <a:pt x="34" y="97"/>
                  </a:cubicBezTo>
                  <a:cubicBezTo>
                    <a:pt x="35" y="96"/>
                    <a:pt x="39" y="92"/>
                    <a:pt x="35" y="97"/>
                  </a:cubicBezTo>
                  <a:cubicBezTo>
                    <a:pt x="33" y="98"/>
                    <a:pt x="32" y="100"/>
                    <a:pt x="31" y="101"/>
                  </a:cubicBezTo>
                  <a:cubicBezTo>
                    <a:pt x="30" y="102"/>
                    <a:pt x="31" y="102"/>
                    <a:pt x="31" y="102"/>
                  </a:cubicBezTo>
                  <a:cubicBezTo>
                    <a:pt x="33" y="100"/>
                    <a:pt x="35" y="99"/>
                    <a:pt x="37" y="98"/>
                  </a:cubicBezTo>
                  <a:cubicBezTo>
                    <a:pt x="35" y="100"/>
                    <a:pt x="32" y="102"/>
                    <a:pt x="29" y="103"/>
                  </a:cubicBezTo>
                  <a:close/>
                  <a:moveTo>
                    <a:pt x="39" y="95"/>
                  </a:moveTo>
                  <a:cubicBezTo>
                    <a:pt x="38" y="95"/>
                    <a:pt x="38" y="96"/>
                    <a:pt x="38" y="97"/>
                  </a:cubicBezTo>
                  <a:cubicBezTo>
                    <a:pt x="38" y="97"/>
                    <a:pt x="37" y="97"/>
                    <a:pt x="37" y="97"/>
                  </a:cubicBezTo>
                  <a:cubicBezTo>
                    <a:pt x="36" y="98"/>
                    <a:pt x="35" y="98"/>
                    <a:pt x="33" y="99"/>
                  </a:cubicBezTo>
                  <a:cubicBezTo>
                    <a:pt x="35" y="98"/>
                    <a:pt x="37" y="96"/>
                    <a:pt x="38" y="94"/>
                  </a:cubicBezTo>
                  <a:cubicBezTo>
                    <a:pt x="38" y="94"/>
                    <a:pt x="37" y="93"/>
                    <a:pt x="37" y="93"/>
                  </a:cubicBezTo>
                  <a:cubicBezTo>
                    <a:pt x="34" y="96"/>
                    <a:pt x="31" y="99"/>
                    <a:pt x="28" y="102"/>
                  </a:cubicBezTo>
                  <a:cubicBezTo>
                    <a:pt x="30" y="99"/>
                    <a:pt x="34" y="95"/>
                    <a:pt x="36" y="92"/>
                  </a:cubicBezTo>
                  <a:cubicBezTo>
                    <a:pt x="37" y="92"/>
                    <a:pt x="36" y="91"/>
                    <a:pt x="36" y="92"/>
                  </a:cubicBezTo>
                  <a:cubicBezTo>
                    <a:pt x="36" y="92"/>
                    <a:pt x="35" y="92"/>
                    <a:pt x="35" y="93"/>
                  </a:cubicBezTo>
                  <a:cubicBezTo>
                    <a:pt x="35" y="92"/>
                    <a:pt x="34" y="93"/>
                    <a:pt x="34" y="93"/>
                  </a:cubicBezTo>
                  <a:cubicBezTo>
                    <a:pt x="31" y="97"/>
                    <a:pt x="26" y="101"/>
                    <a:pt x="24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8" y="97"/>
                    <a:pt x="33" y="92"/>
                    <a:pt x="38" y="87"/>
                  </a:cubicBezTo>
                  <a:cubicBezTo>
                    <a:pt x="39" y="89"/>
                    <a:pt x="39" y="92"/>
                    <a:pt x="39" y="95"/>
                  </a:cubicBezTo>
                  <a:close/>
                  <a:moveTo>
                    <a:pt x="40" y="5"/>
                  </a:moveTo>
                  <a:cubicBezTo>
                    <a:pt x="40" y="5"/>
                    <a:pt x="40" y="5"/>
                    <a:pt x="40" y="5"/>
                  </a:cubicBezTo>
                  <a:cubicBezTo>
                    <a:pt x="41" y="4"/>
                    <a:pt x="42" y="4"/>
                    <a:pt x="44" y="4"/>
                  </a:cubicBezTo>
                  <a:cubicBezTo>
                    <a:pt x="43" y="5"/>
                    <a:pt x="41" y="5"/>
                    <a:pt x="40" y="5"/>
                  </a:cubicBezTo>
                  <a:close/>
                  <a:moveTo>
                    <a:pt x="40" y="6"/>
                  </a:moveTo>
                  <a:cubicBezTo>
                    <a:pt x="41" y="6"/>
                    <a:pt x="41" y="6"/>
                    <a:pt x="42" y="6"/>
                  </a:cubicBezTo>
                  <a:cubicBezTo>
                    <a:pt x="41" y="6"/>
                    <a:pt x="41" y="7"/>
                    <a:pt x="40" y="8"/>
                  </a:cubicBezTo>
                  <a:cubicBezTo>
                    <a:pt x="40" y="7"/>
                    <a:pt x="40" y="7"/>
                    <a:pt x="40" y="6"/>
                  </a:cubicBezTo>
                  <a:close/>
                  <a:moveTo>
                    <a:pt x="40" y="15"/>
                  </a:moveTo>
                  <a:cubicBezTo>
                    <a:pt x="42" y="13"/>
                    <a:pt x="43" y="12"/>
                    <a:pt x="44" y="11"/>
                  </a:cubicBezTo>
                  <a:cubicBezTo>
                    <a:pt x="45" y="10"/>
                    <a:pt x="45" y="9"/>
                    <a:pt x="46" y="9"/>
                  </a:cubicBezTo>
                  <a:cubicBezTo>
                    <a:pt x="47" y="8"/>
                    <a:pt x="51" y="4"/>
                    <a:pt x="49" y="7"/>
                  </a:cubicBezTo>
                  <a:cubicBezTo>
                    <a:pt x="46" y="10"/>
                    <a:pt x="43" y="14"/>
                    <a:pt x="40" y="17"/>
                  </a:cubicBezTo>
                  <a:cubicBezTo>
                    <a:pt x="40" y="16"/>
                    <a:pt x="40" y="15"/>
                    <a:pt x="40" y="15"/>
                  </a:cubicBezTo>
                  <a:close/>
                  <a:moveTo>
                    <a:pt x="40" y="10"/>
                  </a:moveTo>
                  <a:cubicBezTo>
                    <a:pt x="41" y="10"/>
                    <a:pt x="42" y="9"/>
                    <a:pt x="42" y="9"/>
                  </a:cubicBezTo>
                  <a:cubicBezTo>
                    <a:pt x="42" y="9"/>
                    <a:pt x="43" y="8"/>
                    <a:pt x="43" y="8"/>
                  </a:cubicBezTo>
                  <a:cubicBezTo>
                    <a:pt x="42" y="9"/>
                    <a:pt x="41" y="11"/>
                    <a:pt x="40" y="12"/>
                  </a:cubicBezTo>
                  <a:cubicBezTo>
                    <a:pt x="40" y="12"/>
                    <a:pt x="40" y="11"/>
                    <a:pt x="40" y="10"/>
                  </a:cubicBezTo>
                  <a:close/>
                  <a:moveTo>
                    <a:pt x="40" y="18"/>
                  </a:moveTo>
                  <a:cubicBezTo>
                    <a:pt x="44" y="16"/>
                    <a:pt x="47" y="12"/>
                    <a:pt x="51" y="9"/>
                  </a:cubicBezTo>
                  <a:cubicBezTo>
                    <a:pt x="51" y="9"/>
                    <a:pt x="55" y="5"/>
                    <a:pt x="54" y="6"/>
                  </a:cubicBezTo>
                  <a:cubicBezTo>
                    <a:pt x="52" y="8"/>
                    <a:pt x="51" y="10"/>
                    <a:pt x="49" y="12"/>
                  </a:cubicBezTo>
                  <a:cubicBezTo>
                    <a:pt x="47" y="15"/>
                    <a:pt x="45" y="17"/>
                    <a:pt x="43" y="19"/>
                  </a:cubicBezTo>
                  <a:cubicBezTo>
                    <a:pt x="42" y="19"/>
                    <a:pt x="41" y="19"/>
                    <a:pt x="40" y="19"/>
                  </a:cubicBezTo>
                  <a:cubicBezTo>
                    <a:pt x="40" y="19"/>
                    <a:pt x="40" y="19"/>
                    <a:pt x="40" y="18"/>
                  </a:cubicBezTo>
                  <a:close/>
                  <a:moveTo>
                    <a:pt x="46" y="20"/>
                  </a:moveTo>
                  <a:cubicBezTo>
                    <a:pt x="46" y="20"/>
                    <a:pt x="45" y="19"/>
                    <a:pt x="44" y="19"/>
                  </a:cubicBezTo>
                  <a:cubicBezTo>
                    <a:pt x="48" y="16"/>
                    <a:pt x="52" y="12"/>
                    <a:pt x="55" y="9"/>
                  </a:cubicBezTo>
                  <a:cubicBezTo>
                    <a:pt x="54" y="10"/>
                    <a:pt x="53" y="11"/>
                    <a:pt x="52" y="13"/>
                  </a:cubicBezTo>
                  <a:cubicBezTo>
                    <a:pt x="51" y="15"/>
                    <a:pt x="49" y="17"/>
                    <a:pt x="46" y="20"/>
                  </a:cubicBezTo>
                  <a:close/>
                  <a:moveTo>
                    <a:pt x="48" y="20"/>
                  </a:moveTo>
                  <a:cubicBezTo>
                    <a:pt x="52" y="16"/>
                    <a:pt x="57" y="11"/>
                    <a:pt x="61" y="7"/>
                  </a:cubicBezTo>
                  <a:cubicBezTo>
                    <a:pt x="58" y="10"/>
                    <a:pt x="56" y="16"/>
                    <a:pt x="52" y="20"/>
                  </a:cubicBezTo>
                  <a:cubicBezTo>
                    <a:pt x="50" y="20"/>
                    <a:pt x="49" y="20"/>
                    <a:pt x="48" y="20"/>
                  </a:cubicBezTo>
                  <a:close/>
                  <a:moveTo>
                    <a:pt x="53" y="20"/>
                  </a:moveTo>
                  <a:cubicBezTo>
                    <a:pt x="57" y="16"/>
                    <a:pt x="60" y="13"/>
                    <a:pt x="64" y="9"/>
                  </a:cubicBezTo>
                  <a:cubicBezTo>
                    <a:pt x="63" y="10"/>
                    <a:pt x="62" y="10"/>
                    <a:pt x="62" y="11"/>
                  </a:cubicBezTo>
                  <a:cubicBezTo>
                    <a:pt x="60" y="14"/>
                    <a:pt x="58" y="17"/>
                    <a:pt x="56" y="19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5" y="20"/>
                    <a:pt x="54" y="20"/>
                    <a:pt x="53" y="20"/>
                  </a:cubicBezTo>
                  <a:close/>
                  <a:moveTo>
                    <a:pt x="65" y="20"/>
                  </a:moveTo>
                  <a:cubicBezTo>
                    <a:pt x="65" y="20"/>
                    <a:pt x="64" y="20"/>
                    <a:pt x="64" y="20"/>
                  </a:cubicBezTo>
                  <a:cubicBezTo>
                    <a:pt x="64" y="20"/>
                    <a:pt x="65" y="19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2" y="19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19"/>
                    <a:pt x="61" y="19"/>
                  </a:cubicBezTo>
                  <a:cubicBezTo>
                    <a:pt x="63" y="16"/>
                    <a:pt x="65" y="14"/>
                    <a:pt x="67" y="12"/>
                  </a:cubicBezTo>
                  <a:cubicBezTo>
                    <a:pt x="67" y="11"/>
                    <a:pt x="66" y="11"/>
                    <a:pt x="66" y="11"/>
                  </a:cubicBezTo>
                  <a:cubicBezTo>
                    <a:pt x="64" y="13"/>
                    <a:pt x="59" y="16"/>
                    <a:pt x="58" y="18"/>
                  </a:cubicBezTo>
                  <a:cubicBezTo>
                    <a:pt x="60" y="14"/>
                    <a:pt x="64" y="10"/>
                    <a:pt x="68" y="6"/>
                  </a:cubicBezTo>
                  <a:cubicBezTo>
                    <a:pt x="67" y="11"/>
                    <a:pt x="66" y="15"/>
                    <a:pt x="65" y="20"/>
                  </a:cubicBezTo>
                  <a:close/>
                  <a:moveTo>
                    <a:pt x="62" y="20"/>
                  </a:moveTo>
                  <a:cubicBezTo>
                    <a:pt x="63" y="19"/>
                    <a:pt x="64" y="19"/>
                    <a:pt x="63" y="20"/>
                  </a:cubicBezTo>
                  <a:cubicBezTo>
                    <a:pt x="63" y="20"/>
                    <a:pt x="62" y="20"/>
                    <a:pt x="62" y="20"/>
                  </a:cubicBezTo>
                  <a:close/>
                  <a:moveTo>
                    <a:pt x="57" y="20"/>
                  </a:moveTo>
                  <a:cubicBezTo>
                    <a:pt x="60" y="18"/>
                    <a:pt x="62" y="16"/>
                    <a:pt x="64" y="14"/>
                  </a:cubicBezTo>
                  <a:cubicBezTo>
                    <a:pt x="68" y="11"/>
                    <a:pt x="62" y="16"/>
                    <a:pt x="62" y="17"/>
                  </a:cubicBezTo>
                  <a:cubicBezTo>
                    <a:pt x="61" y="18"/>
                    <a:pt x="60" y="19"/>
                    <a:pt x="60" y="20"/>
                  </a:cubicBezTo>
                  <a:cubicBezTo>
                    <a:pt x="59" y="20"/>
                    <a:pt x="58" y="20"/>
                    <a:pt x="57" y="20"/>
                  </a:cubicBezTo>
                  <a:close/>
                  <a:moveTo>
                    <a:pt x="52" y="4"/>
                  </a:moveTo>
                  <a:cubicBezTo>
                    <a:pt x="57" y="5"/>
                    <a:pt x="62" y="5"/>
                    <a:pt x="67" y="5"/>
                  </a:cubicBezTo>
                  <a:cubicBezTo>
                    <a:pt x="63" y="8"/>
                    <a:pt x="60" y="12"/>
                    <a:pt x="56" y="15"/>
                  </a:cubicBezTo>
                  <a:cubicBezTo>
                    <a:pt x="59" y="12"/>
                    <a:pt x="61" y="9"/>
                    <a:pt x="63" y="6"/>
                  </a:cubicBezTo>
                  <a:cubicBezTo>
                    <a:pt x="63" y="5"/>
                    <a:pt x="62" y="5"/>
                    <a:pt x="62" y="5"/>
                  </a:cubicBezTo>
                  <a:cubicBezTo>
                    <a:pt x="58" y="9"/>
                    <a:pt x="54" y="13"/>
                    <a:pt x="50" y="16"/>
                  </a:cubicBezTo>
                  <a:cubicBezTo>
                    <a:pt x="51" y="15"/>
                    <a:pt x="52" y="14"/>
                    <a:pt x="53" y="13"/>
                  </a:cubicBezTo>
                  <a:cubicBezTo>
                    <a:pt x="55" y="11"/>
                    <a:pt x="57" y="8"/>
                    <a:pt x="59" y="6"/>
                  </a:cubicBezTo>
                  <a:cubicBezTo>
                    <a:pt x="60" y="6"/>
                    <a:pt x="59" y="5"/>
                    <a:pt x="59" y="5"/>
                  </a:cubicBezTo>
                  <a:cubicBezTo>
                    <a:pt x="55" y="8"/>
                    <a:pt x="52" y="11"/>
                    <a:pt x="48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1" y="11"/>
                    <a:pt x="53" y="8"/>
                    <a:pt x="55" y="5"/>
                  </a:cubicBezTo>
                  <a:cubicBezTo>
                    <a:pt x="56" y="5"/>
                    <a:pt x="55" y="5"/>
                    <a:pt x="55" y="5"/>
                  </a:cubicBezTo>
                  <a:cubicBezTo>
                    <a:pt x="50" y="8"/>
                    <a:pt x="47" y="12"/>
                    <a:pt x="43" y="15"/>
                  </a:cubicBezTo>
                  <a:cubicBezTo>
                    <a:pt x="38" y="20"/>
                    <a:pt x="45" y="12"/>
                    <a:pt x="46" y="11"/>
                  </a:cubicBezTo>
                  <a:cubicBezTo>
                    <a:pt x="48" y="9"/>
                    <a:pt x="49" y="7"/>
                    <a:pt x="51" y="5"/>
                  </a:cubicBezTo>
                  <a:cubicBezTo>
                    <a:pt x="51" y="5"/>
                    <a:pt x="51" y="4"/>
                    <a:pt x="51" y="4"/>
                  </a:cubicBezTo>
                  <a:cubicBezTo>
                    <a:pt x="47" y="7"/>
                    <a:pt x="44" y="9"/>
                    <a:pt x="41" y="12"/>
                  </a:cubicBezTo>
                  <a:cubicBezTo>
                    <a:pt x="41" y="13"/>
                    <a:pt x="41" y="13"/>
                    <a:pt x="40" y="14"/>
                  </a:cubicBezTo>
                  <a:cubicBezTo>
                    <a:pt x="40" y="14"/>
                    <a:pt x="40" y="13"/>
                    <a:pt x="40" y="13"/>
                  </a:cubicBezTo>
                  <a:cubicBezTo>
                    <a:pt x="40" y="13"/>
                    <a:pt x="41" y="12"/>
                    <a:pt x="41" y="12"/>
                  </a:cubicBezTo>
                  <a:cubicBezTo>
                    <a:pt x="43" y="9"/>
                    <a:pt x="45" y="7"/>
                    <a:pt x="47" y="5"/>
                  </a:cubicBezTo>
                  <a:cubicBezTo>
                    <a:pt x="47" y="5"/>
                    <a:pt x="47" y="4"/>
                    <a:pt x="46" y="4"/>
                  </a:cubicBezTo>
                  <a:cubicBezTo>
                    <a:pt x="45" y="6"/>
                    <a:pt x="43" y="7"/>
                    <a:pt x="42" y="8"/>
                  </a:cubicBezTo>
                  <a:cubicBezTo>
                    <a:pt x="41" y="9"/>
                    <a:pt x="41" y="9"/>
                    <a:pt x="40" y="10"/>
                  </a:cubicBezTo>
                  <a:cubicBezTo>
                    <a:pt x="40" y="10"/>
                    <a:pt x="40" y="9"/>
                    <a:pt x="40" y="9"/>
                  </a:cubicBezTo>
                  <a:cubicBezTo>
                    <a:pt x="41" y="7"/>
                    <a:pt x="43" y="6"/>
                    <a:pt x="44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7" y="4"/>
                    <a:pt x="49" y="4"/>
                    <a:pt x="52" y="4"/>
                  </a:cubicBezTo>
                  <a:close/>
                  <a:moveTo>
                    <a:pt x="2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21" y="82"/>
                    <a:pt x="19" y="84"/>
                    <a:pt x="17" y="87"/>
                  </a:cubicBezTo>
                  <a:cubicBezTo>
                    <a:pt x="18" y="85"/>
                    <a:pt x="20" y="82"/>
                    <a:pt x="22" y="80"/>
                  </a:cubicBezTo>
                  <a:cubicBezTo>
                    <a:pt x="22" y="80"/>
                    <a:pt x="23" y="80"/>
                    <a:pt x="24" y="80"/>
                  </a:cubicBezTo>
                  <a:close/>
                  <a:moveTo>
                    <a:pt x="11" y="83"/>
                  </a:moveTo>
                  <a:cubicBezTo>
                    <a:pt x="12" y="83"/>
                    <a:pt x="13" y="82"/>
                    <a:pt x="14" y="82"/>
                  </a:cubicBezTo>
                  <a:cubicBezTo>
                    <a:pt x="11" y="84"/>
                    <a:pt x="9" y="86"/>
                    <a:pt x="6" y="89"/>
                  </a:cubicBezTo>
                  <a:cubicBezTo>
                    <a:pt x="7" y="87"/>
                    <a:pt x="9" y="85"/>
                    <a:pt x="11" y="83"/>
                  </a:cubicBezTo>
                  <a:close/>
                </a:path>
              </a:pathLst>
            </a:custGeom>
            <a:blipFill dpi="0" rotWithShape="1">
              <a:blip r:embed="rId3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41" name="Freeform 135"/>
            <p:cNvSpPr>
              <a:spLocks noEditPoints="1"/>
            </p:cNvSpPr>
            <p:nvPr/>
          </p:nvSpPr>
          <p:spPr bwMode="auto">
            <a:xfrm>
              <a:off x="5845261" y="-927839"/>
              <a:ext cx="458788" cy="463550"/>
            </a:xfrm>
            <a:custGeom>
              <a:avLst/>
              <a:gdLst>
                <a:gd name="T0" fmla="*/ 14 w 158"/>
                <a:gd name="T1" fmla="*/ 3 h 159"/>
                <a:gd name="T2" fmla="*/ 95 w 158"/>
                <a:gd name="T3" fmla="*/ 114 h 159"/>
                <a:gd name="T4" fmla="*/ 124 w 158"/>
                <a:gd name="T5" fmla="*/ 95 h 159"/>
                <a:gd name="T6" fmla="*/ 47 w 158"/>
                <a:gd name="T7" fmla="*/ 29 h 159"/>
                <a:gd name="T8" fmla="*/ 42 w 158"/>
                <a:gd name="T9" fmla="*/ 31 h 159"/>
                <a:gd name="T10" fmla="*/ 58 w 158"/>
                <a:gd name="T11" fmla="*/ 36 h 159"/>
                <a:gd name="T12" fmla="*/ 58 w 158"/>
                <a:gd name="T13" fmla="*/ 54 h 159"/>
                <a:gd name="T14" fmla="*/ 61 w 158"/>
                <a:gd name="T15" fmla="*/ 56 h 159"/>
                <a:gd name="T16" fmla="*/ 64 w 158"/>
                <a:gd name="T17" fmla="*/ 56 h 159"/>
                <a:gd name="T18" fmla="*/ 114 w 158"/>
                <a:gd name="T19" fmla="*/ 108 h 159"/>
                <a:gd name="T20" fmla="*/ 130 w 158"/>
                <a:gd name="T21" fmla="*/ 146 h 159"/>
                <a:gd name="T22" fmla="*/ 122 w 158"/>
                <a:gd name="T23" fmla="*/ 134 h 159"/>
                <a:gd name="T24" fmla="*/ 124 w 158"/>
                <a:gd name="T25" fmla="*/ 143 h 159"/>
                <a:gd name="T26" fmla="*/ 129 w 158"/>
                <a:gd name="T27" fmla="*/ 136 h 159"/>
                <a:gd name="T28" fmla="*/ 127 w 158"/>
                <a:gd name="T29" fmla="*/ 99 h 159"/>
                <a:gd name="T30" fmla="*/ 86 w 158"/>
                <a:gd name="T31" fmla="*/ 95 h 159"/>
                <a:gd name="T32" fmla="*/ 101 w 158"/>
                <a:gd name="T33" fmla="*/ 73 h 159"/>
                <a:gd name="T34" fmla="*/ 101 w 158"/>
                <a:gd name="T35" fmla="*/ 76 h 159"/>
                <a:gd name="T36" fmla="*/ 93 w 158"/>
                <a:gd name="T37" fmla="*/ 84 h 159"/>
                <a:gd name="T38" fmla="*/ 101 w 158"/>
                <a:gd name="T39" fmla="*/ 117 h 159"/>
                <a:gd name="T40" fmla="*/ 100 w 158"/>
                <a:gd name="T41" fmla="*/ 82 h 159"/>
                <a:gd name="T42" fmla="*/ 98 w 158"/>
                <a:gd name="T43" fmla="*/ 113 h 159"/>
                <a:gd name="T44" fmla="*/ 91 w 158"/>
                <a:gd name="T45" fmla="*/ 98 h 159"/>
                <a:gd name="T46" fmla="*/ 107 w 158"/>
                <a:gd name="T47" fmla="*/ 126 h 159"/>
                <a:gd name="T48" fmla="*/ 108 w 158"/>
                <a:gd name="T49" fmla="*/ 103 h 159"/>
                <a:gd name="T50" fmla="*/ 108 w 158"/>
                <a:gd name="T51" fmla="*/ 126 h 159"/>
                <a:gd name="T52" fmla="*/ 103 w 158"/>
                <a:gd name="T53" fmla="*/ 111 h 159"/>
                <a:gd name="T54" fmla="*/ 112 w 158"/>
                <a:gd name="T55" fmla="*/ 83 h 159"/>
                <a:gd name="T56" fmla="*/ 58 w 158"/>
                <a:gd name="T57" fmla="*/ 60 h 159"/>
                <a:gd name="T58" fmla="*/ 65 w 158"/>
                <a:gd name="T59" fmla="*/ 55 h 159"/>
                <a:gd name="T60" fmla="*/ 58 w 158"/>
                <a:gd name="T61" fmla="*/ 60 h 159"/>
                <a:gd name="T62" fmla="*/ 69 w 158"/>
                <a:gd name="T63" fmla="*/ 73 h 159"/>
                <a:gd name="T64" fmla="*/ 67 w 158"/>
                <a:gd name="T65" fmla="*/ 68 h 159"/>
                <a:gd name="T66" fmla="*/ 75 w 158"/>
                <a:gd name="T67" fmla="*/ 82 h 159"/>
                <a:gd name="T68" fmla="*/ 84 w 158"/>
                <a:gd name="T69" fmla="*/ 79 h 159"/>
                <a:gd name="T70" fmla="*/ 88 w 158"/>
                <a:gd name="T71" fmla="*/ 61 h 159"/>
                <a:gd name="T72" fmla="*/ 86 w 158"/>
                <a:gd name="T73" fmla="*/ 59 h 159"/>
                <a:gd name="T74" fmla="*/ 76 w 158"/>
                <a:gd name="T75" fmla="*/ 51 h 159"/>
                <a:gd name="T76" fmla="*/ 46 w 158"/>
                <a:gd name="T77" fmla="*/ 44 h 159"/>
                <a:gd name="T78" fmla="*/ 58 w 158"/>
                <a:gd name="T79" fmla="*/ 37 h 159"/>
                <a:gd name="T80" fmla="*/ 89 w 158"/>
                <a:gd name="T81" fmla="*/ 88 h 159"/>
                <a:gd name="T82" fmla="*/ 108 w 158"/>
                <a:gd name="T83" fmla="*/ 128 h 159"/>
                <a:gd name="T84" fmla="*/ 108 w 158"/>
                <a:gd name="T85" fmla="*/ 128 h 159"/>
                <a:gd name="T86" fmla="*/ 120 w 158"/>
                <a:gd name="T87" fmla="*/ 143 h 159"/>
                <a:gd name="T88" fmla="*/ 131 w 158"/>
                <a:gd name="T89" fmla="*/ 117 h 159"/>
                <a:gd name="T90" fmla="*/ 129 w 158"/>
                <a:gd name="T91" fmla="*/ 150 h 159"/>
                <a:gd name="T92" fmla="*/ 132 w 158"/>
                <a:gd name="T93" fmla="*/ 153 h 159"/>
                <a:gd name="T94" fmla="*/ 147 w 158"/>
                <a:gd name="T95" fmla="*/ 122 h 159"/>
                <a:gd name="T96" fmla="*/ 142 w 158"/>
                <a:gd name="T97" fmla="*/ 151 h 159"/>
                <a:gd name="T98" fmla="*/ 151 w 158"/>
                <a:gd name="T99" fmla="*/ 130 h 159"/>
                <a:gd name="T100" fmla="*/ 91 w 158"/>
                <a:gd name="T101" fmla="*/ 64 h 159"/>
                <a:gd name="T102" fmla="*/ 7 w 158"/>
                <a:gd name="T103" fmla="*/ 5 h 159"/>
                <a:gd name="T104" fmla="*/ 42 w 158"/>
                <a:gd name="T105" fmla="*/ 26 h 159"/>
                <a:gd name="T106" fmla="*/ 35 w 158"/>
                <a:gd name="T107" fmla="*/ 32 h 159"/>
                <a:gd name="T108" fmla="*/ 137 w 158"/>
                <a:gd name="T109" fmla="*/ 154 h 159"/>
                <a:gd name="T110" fmla="*/ 147 w 158"/>
                <a:gd name="T111" fmla="*/ 124 h 159"/>
                <a:gd name="T112" fmla="*/ 145 w 158"/>
                <a:gd name="T113" fmla="*/ 153 h 159"/>
                <a:gd name="T114" fmla="*/ 143 w 158"/>
                <a:gd name="T115" fmla="*/ 15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159">
                  <a:moveTo>
                    <a:pt x="157" y="141"/>
                  </a:moveTo>
                  <a:cubicBezTo>
                    <a:pt x="157" y="130"/>
                    <a:pt x="150" y="121"/>
                    <a:pt x="143" y="113"/>
                  </a:cubicBezTo>
                  <a:cubicBezTo>
                    <a:pt x="135" y="102"/>
                    <a:pt x="125" y="92"/>
                    <a:pt x="116" y="83"/>
                  </a:cubicBezTo>
                  <a:cubicBezTo>
                    <a:pt x="93" y="60"/>
                    <a:pt x="69" y="39"/>
                    <a:pt x="42" y="22"/>
                  </a:cubicBezTo>
                  <a:cubicBezTo>
                    <a:pt x="42" y="22"/>
                    <a:pt x="42" y="22"/>
                    <a:pt x="41" y="22"/>
                  </a:cubicBezTo>
                  <a:cubicBezTo>
                    <a:pt x="37" y="14"/>
                    <a:pt x="31" y="8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4" y="0"/>
                    <a:pt x="23" y="0"/>
                  </a:cubicBezTo>
                  <a:cubicBezTo>
                    <a:pt x="20" y="1"/>
                    <a:pt x="17" y="3"/>
                    <a:pt x="14" y="3"/>
                  </a:cubicBezTo>
                  <a:cubicBezTo>
                    <a:pt x="11" y="3"/>
                    <a:pt x="7" y="3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5" y="6"/>
                    <a:pt x="10" y="12"/>
                    <a:pt x="6" y="18"/>
                  </a:cubicBezTo>
                  <a:cubicBezTo>
                    <a:pt x="6" y="19"/>
                    <a:pt x="7" y="19"/>
                    <a:pt x="7" y="20"/>
                  </a:cubicBezTo>
                  <a:cubicBezTo>
                    <a:pt x="15" y="25"/>
                    <a:pt x="24" y="27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42" y="44"/>
                    <a:pt x="51" y="56"/>
                    <a:pt x="61" y="68"/>
                  </a:cubicBezTo>
                  <a:cubicBezTo>
                    <a:pt x="72" y="83"/>
                    <a:pt x="84" y="99"/>
                    <a:pt x="95" y="114"/>
                  </a:cubicBezTo>
                  <a:cubicBezTo>
                    <a:pt x="103" y="126"/>
                    <a:pt x="110" y="139"/>
                    <a:pt x="122" y="149"/>
                  </a:cubicBezTo>
                  <a:cubicBezTo>
                    <a:pt x="128" y="154"/>
                    <a:pt x="136" y="159"/>
                    <a:pt x="145" y="158"/>
                  </a:cubicBezTo>
                  <a:cubicBezTo>
                    <a:pt x="154" y="156"/>
                    <a:pt x="158" y="149"/>
                    <a:pt x="157" y="141"/>
                  </a:cubicBezTo>
                  <a:close/>
                  <a:moveTo>
                    <a:pt x="116" y="139"/>
                  </a:moveTo>
                  <a:cubicBezTo>
                    <a:pt x="115" y="138"/>
                    <a:pt x="114" y="136"/>
                    <a:pt x="113" y="135"/>
                  </a:cubicBezTo>
                  <a:cubicBezTo>
                    <a:pt x="115" y="129"/>
                    <a:pt x="117" y="122"/>
                    <a:pt x="119" y="116"/>
                  </a:cubicBezTo>
                  <a:cubicBezTo>
                    <a:pt x="119" y="112"/>
                    <a:pt x="120" y="108"/>
                    <a:pt x="121" y="105"/>
                  </a:cubicBezTo>
                  <a:cubicBezTo>
                    <a:pt x="122" y="102"/>
                    <a:pt x="124" y="98"/>
                    <a:pt x="124" y="95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110"/>
                    <a:pt x="117" y="124"/>
                    <a:pt x="116" y="139"/>
                  </a:cubicBezTo>
                  <a:cubicBezTo>
                    <a:pt x="116" y="139"/>
                    <a:pt x="116" y="139"/>
                    <a:pt x="116" y="139"/>
                  </a:cubicBezTo>
                  <a:close/>
                  <a:moveTo>
                    <a:pt x="47" y="29"/>
                  </a:moveTo>
                  <a:cubicBezTo>
                    <a:pt x="45" y="31"/>
                    <a:pt x="43" y="35"/>
                    <a:pt x="42" y="37"/>
                  </a:cubicBezTo>
                  <a:cubicBezTo>
                    <a:pt x="43" y="34"/>
                    <a:pt x="44" y="31"/>
                    <a:pt x="45" y="27"/>
                  </a:cubicBezTo>
                  <a:cubicBezTo>
                    <a:pt x="47" y="28"/>
                    <a:pt x="48" y="29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7" y="33"/>
                    <a:pt x="46" y="37"/>
                    <a:pt x="44" y="40"/>
                  </a:cubicBezTo>
                  <a:cubicBezTo>
                    <a:pt x="45" y="38"/>
                    <a:pt x="47" y="33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lose/>
                  <a:moveTo>
                    <a:pt x="39" y="27"/>
                  </a:moveTo>
                  <a:cubicBezTo>
                    <a:pt x="40" y="26"/>
                    <a:pt x="40" y="25"/>
                    <a:pt x="41" y="25"/>
                  </a:cubicBezTo>
                  <a:cubicBezTo>
                    <a:pt x="41" y="25"/>
                    <a:pt x="42" y="25"/>
                    <a:pt x="42" y="25"/>
                  </a:cubicBezTo>
                  <a:cubicBezTo>
                    <a:pt x="41" y="27"/>
                    <a:pt x="40" y="28"/>
                    <a:pt x="40" y="30"/>
                  </a:cubicBezTo>
                  <a:cubicBezTo>
                    <a:pt x="36" y="36"/>
                    <a:pt x="39" y="29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lose/>
                  <a:moveTo>
                    <a:pt x="45" y="27"/>
                  </a:moveTo>
                  <a:cubicBezTo>
                    <a:pt x="44" y="28"/>
                    <a:pt x="43" y="30"/>
                    <a:pt x="42" y="31"/>
                  </a:cubicBezTo>
                  <a:cubicBezTo>
                    <a:pt x="42" y="32"/>
                    <a:pt x="40" y="36"/>
                    <a:pt x="41" y="33"/>
                  </a:cubicBezTo>
                  <a:cubicBezTo>
                    <a:pt x="42" y="31"/>
                    <a:pt x="43" y="28"/>
                    <a:pt x="43" y="26"/>
                  </a:cubicBezTo>
                  <a:cubicBezTo>
                    <a:pt x="43" y="26"/>
                    <a:pt x="44" y="27"/>
                    <a:pt x="45" y="27"/>
                  </a:cubicBezTo>
                  <a:close/>
                  <a:moveTo>
                    <a:pt x="52" y="32"/>
                  </a:moveTo>
                  <a:cubicBezTo>
                    <a:pt x="51" y="36"/>
                    <a:pt x="49" y="39"/>
                    <a:pt x="47" y="42"/>
                  </a:cubicBezTo>
                  <a:cubicBezTo>
                    <a:pt x="48" y="40"/>
                    <a:pt x="49" y="34"/>
                    <a:pt x="50" y="31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1" y="31"/>
                    <a:pt x="52" y="32"/>
                    <a:pt x="52" y="32"/>
                  </a:cubicBezTo>
                  <a:close/>
                  <a:moveTo>
                    <a:pt x="58" y="36"/>
                  </a:moveTo>
                  <a:cubicBezTo>
                    <a:pt x="55" y="40"/>
                    <a:pt x="53" y="44"/>
                    <a:pt x="51" y="48"/>
                  </a:cubicBezTo>
                  <a:cubicBezTo>
                    <a:pt x="53" y="45"/>
                    <a:pt x="55" y="39"/>
                    <a:pt x="56" y="35"/>
                  </a:cubicBezTo>
                  <a:cubicBezTo>
                    <a:pt x="56" y="35"/>
                    <a:pt x="57" y="36"/>
                    <a:pt x="58" y="36"/>
                  </a:cubicBezTo>
                  <a:close/>
                  <a:moveTo>
                    <a:pt x="61" y="39"/>
                  </a:moveTo>
                  <a:cubicBezTo>
                    <a:pt x="59" y="43"/>
                    <a:pt x="56" y="49"/>
                    <a:pt x="55" y="53"/>
                  </a:cubicBezTo>
                  <a:cubicBezTo>
                    <a:pt x="56" y="48"/>
                    <a:pt x="58" y="42"/>
                    <a:pt x="58" y="37"/>
                  </a:cubicBezTo>
                  <a:cubicBezTo>
                    <a:pt x="59" y="37"/>
                    <a:pt x="60" y="38"/>
                    <a:pt x="61" y="39"/>
                  </a:cubicBezTo>
                  <a:close/>
                  <a:moveTo>
                    <a:pt x="64" y="41"/>
                  </a:moveTo>
                  <a:cubicBezTo>
                    <a:pt x="62" y="45"/>
                    <a:pt x="60" y="50"/>
                    <a:pt x="58" y="54"/>
                  </a:cubicBezTo>
                  <a:cubicBezTo>
                    <a:pt x="57" y="56"/>
                    <a:pt x="57" y="56"/>
                    <a:pt x="58" y="54"/>
                  </a:cubicBezTo>
                  <a:cubicBezTo>
                    <a:pt x="58" y="52"/>
                    <a:pt x="58" y="51"/>
                    <a:pt x="59" y="49"/>
                  </a:cubicBezTo>
                  <a:cubicBezTo>
                    <a:pt x="59" y="46"/>
                    <a:pt x="60" y="42"/>
                    <a:pt x="62" y="39"/>
                  </a:cubicBezTo>
                  <a:cubicBezTo>
                    <a:pt x="62" y="40"/>
                    <a:pt x="63" y="40"/>
                    <a:pt x="64" y="41"/>
                  </a:cubicBezTo>
                  <a:close/>
                  <a:moveTo>
                    <a:pt x="68" y="44"/>
                  </a:moveTo>
                  <a:cubicBezTo>
                    <a:pt x="68" y="44"/>
                    <a:pt x="68" y="44"/>
                    <a:pt x="68" y="44"/>
                  </a:cubicBezTo>
                  <a:cubicBezTo>
                    <a:pt x="66" y="46"/>
                    <a:pt x="65" y="48"/>
                    <a:pt x="64" y="51"/>
                  </a:cubicBezTo>
                  <a:cubicBezTo>
                    <a:pt x="63" y="52"/>
                    <a:pt x="62" y="53"/>
                    <a:pt x="61" y="55"/>
                  </a:cubicBezTo>
                  <a:cubicBezTo>
                    <a:pt x="61" y="55"/>
                    <a:pt x="61" y="55"/>
                    <a:pt x="61" y="56"/>
                  </a:cubicBezTo>
                  <a:cubicBezTo>
                    <a:pt x="62" y="51"/>
                    <a:pt x="63" y="46"/>
                    <a:pt x="65" y="42"/>
                  </a:cubicBezTo>
                  <a:cubicBezTo>
                    <a:pt x="66" y="42"/>
                    <a:pt x="67" y="43"/>
                    <a:pt x="68" y="44"/>
                  </a:cubicBezTo>
                  <a:close/>
                  <a:moveTo>
                    <a:pt x="73" y="48"/>
                  </a:moveTo>
                  <a:cubicBezTo>
                    <a:pt x="72" y="50"/>
                    <a:pt x="70" y="52"/>
                    <a:pt x="69" y="55"/>
                  </a:cubicBezTo>
                  <a:cubicBezTo>
                    <a:pt x="68" y="56"/>
                    <a:pt x="68" y="58"/>
                    <a:pt x="67" y="59"/>
                  </a:cubicBezTo>
                  <a:cubicBezTo>
                    <a:pt x="66" y="61"/>
                    <a:pt x="64" y="64"/>
                    <a:pt x="64" y="65"/>
                  </a:cubicBezTo>
                  <a:cubicBezTo>
                    <a:pt x="64" y="59"/>
                    <a:pt x="68" y="52"/>
                    <a:pt x="70" y="47"/>
                  </a:cubicBezTo>
                  <a:cubicBezTo>
                    <a:pt x="71" y="46"/>
                    <a:pt x="70" y="46"/>
                    <a:pt x="70" y="46"/>
                  </a:cubicBezTo>
                  <a:cubicBezTo>
                    <a:pt x="67" y="49"/>
                    <a:pt x="65" y="53"/>
                    <a:pt x="64" y="56"/>
                  </a:cubicBezTo>
                  <a:cubicBezTo>
                    <a:pt x="64" y="56"/>
                    <a:pt x="64" y="55"/>
                    <a:pt x="65" y="54"/>
                  </a:cubicBezTo>
                  <a:cubicBezTo>
                    <a:pt x="66" y="51"/>
                    <a:pt x="67" y="48"/>
                    <a:pt x="68" y="44"/>
                  </a:cubicBezTo>
                  <a:cubicBezTo>
                    <a:pt x="70" y="46"/>
                    <a:pt x="72" y="47"/>
                    <a:pt x="73" y="48"/>
                  </a:cubicBezTo>
                  <a:close/>
                  <a:moveTo>
                    <a:pt x="76" y="50"/>
                  </a:moveTo>
                  <a:cubicBezTo>
                    <a:pt x="73" y="54"/>
                    <a:pt x="71" y="58"/>
                    <a:pt x="70" y="61"/>
                  </a:cubicBezTo>
                  <a:cubicBezTo>
                    <a:pt x="71" y="57"/>
                    <a:pt x="72" y="53"/>
                    <a:pt x="74" y="49"/>
                  </a:cubicBezTo>
                  <a:cubicBezTo>
                    <a:pt x="74" y="49"/>
                    <a:pt x="75" y="50"/>
                    <a:pt x="76" y="50"/>
                  </a:cubicBezTo>
                  <a:close/>
                  <a:moveTo>
                    <a:pt x="120" y="91"/>
                  </a:moveTo>
                  <a:cubicBezTo>
                    <a:pt x="117" y="96"/>
                    <a:pt x="116" y="102"/>
                    <a:pt x="114" y="108"/>
                  </a:cubicBezTo>
                  <a:cubicBezTo>
                    <a:pt x="113" y="111"/>
                    <a:pt x="112" y="114"/>
                    <a:pt x="110" y="117"/>
                  </a:cubicBezTo>
                  <a:cubicBezTo>
                    <a:pt x="113" y="107"/>
                    <a:pt x="115" y="97"/>
                    <a:pt x="116" y="87"/>
                  </a:cubicBezTo>
                  <a:cubicBezTo>
                    <a:pt x="117" y="88"/>
                    <a:pt x="118" y="89"/>
                    <a:pt x="120" y="91"/>
                  </a:cubicBezTo>
                  <a:close/>
                  <a:moveTo>
                    <a:pt x="140" y="114"/>
                  </a:moveTo>
                  <a:cubicBezTo>
                    <a:pt x="138" y="120"/>
                    <a:pt x="137" y="126"/>
                    <a:pt x="135" y="132"/>
                  </a:cubicBezTo>
                  <a:cubicBezTo>
                    <a:pt x="135" y="135"/>
                    <a:pt x="133" y="139"/>
                    <a:pt x="132" y="142"/>
                  </a:cubicBezTo>
                  <a:cubicBezTo>
                    <a:pt x="131" y="143"/>
                    <a:pt x="130" y="145"/>
                    <a:pt x="130" y="146"/>
                  </a:cubicBezTo>
                  <a:cubicBezTo>
                    <a:pt x="130" y="146"/>
                    <a:pt x="130" y="147"/>
                    <a:pt x="130" y="147"/>
                  </a:cubicBezTo>
                  <a:cubicBezTo>
                    <a:pt x="130" y="147"/>
                    <a:pt x="130" y="146"/>
                    <a:pt x="130" y="146"/>
                  </a:cubicBezTo>
                  <a:cubicBezTo>
                    <a:pt x="130" y="140"/>
                    <a:pt x="133" y="135"/>
                    <a:pt x="135" y="130"/>
                  </a:cubicBezTo>
                  <a:cubicBezTo>
                    <a:pt x="136" y="124"/>
                    <a:pt x="138" y="118"/>
                    <a:pt x="139" y="112"/>
                  </a:cubicBezTo>
                  <a:cubicBezTo>
                    <a:pt x="139" y="113"/>
                    <a:pt x="140" y="113"/>
                    <a:pt x="140" y="114"/>
                  </a:cubicBezTo>
                  <a:close/>
                  <a:moveTo>
                    <a:pt x="130" y="102"/>
                  </a:moveTo>
                  <a:cubicBezTo>
                    <a:pt x="128" y="108"/>
                    <a:pt x="128" y="114"/>
                    <a:pt x="126" y="119"/>
                  </a:cubicBezTo>
                  <a:cubicBezTo>
                    <a:pt x="126" y="123"/>
                    <a:pt x="124" y="126"/>
                    <a:pt x="124" y="129"/>
                  </a:cubicBezTo>
                  <a:cubicBezTo>
                    <a:pt x="123" y="133"/>
                    <a:pt x="122" y="137"/>
                    <a:pt x="121" y="140"/>
                  </a:cubicBezTo>
                  <a:cubicBezTo>
                    <a:pt x="120" y="143"/>
                    <a:pt x="121" y="141"/>
                    <a:pt x="121" y="140"/>
                  </a:cubicBezTo>
                  <a:cubicBezTo>
                    <a:pt x="121" y="138"/>
                    <a:pt x="122" y="136"/>
                    <a:pt x="122" y="134"/>
                  </a:cubicBezTo>
                  <a:cubicBezTo>
                    <a:pt x="123" y="130"/>
                    <a:pt x="124" y="126"/>
                    <a:pt x="125" y="123"/>
                  </a:cubicBezTo>
                  <a:cubicBezTo>
                    <a:pt x="127" y="115"/>
                    <a:pt x="127" y="107"/>
                    <a:pt x="128" y="100"/>
                  </a:cubicBezTo>
                  <a:cubicBezTo>
                    <a:pt x="129" y="100"/>
                    <a:pt x="130" y="101"/>
                    <a:pt x="130" y="102"/>
                  </a:cubicBezTo>
                  <a:close/>
                  <a:moveTo>
                    <a:pt x="131" y="103"/>
                  </a:moveTo>
                  <a:cubicBezTo>
                    <a:pt x="132" y="104"/>
                    <a:pt x="133" y="105"/>
                    <a:pt x="133" y="106"/>
                  </a:cubicBezTo>
                  <a:cubicBezTo>
                    <a:pt x="132" y="113"/>
                    <a:pt x="130" y="120"/>
                    <a:pt x="128" y="127"/>
                  </a:cubicBezTo>
                  <a:cubicBezTo>
                    <a:pt x="127" y="130"/>
                    <a:pt x="126" y="133"/>
                    <a:pt x="126" y="136"/>
                  </a:cubicBezTo>
                  <a:cubicBezTo>
                    <a:pt x="125" y="138"/>
                    <a:pt x="125" y="139"/>
                    <a:pt x="125" y="141"/>
                  </a:cubicBezTo>
                  <a:cubicBezTo>
                    <a:pt x="125" y="142"/>
                    <a:pt x="123" y="148"/>
                    <a:pt x="124" y="143"/>
                  </a:cubicBezTo>
                  <a:cubicBezTo>
                    <a:pt x="125" y="136"/>
                    <a:pt x="127" y="129"/>
                    <a:pt x="128" y="122"/>
                  </a:cubicBezTo>
                  <a:cubicBezTo>
                    <a:pt x="129" y="118"/>
                    <a:pt x="129" y="114"/>
                    <a:pt x="129" y="111"/>
                  </a:cubicBezTo>
                  <a:cubicBezTo>
                    <a:pt x="129" y="108"/>
                    <a:pt x="131" y="106"/>
                    <a:pt x="131" y="103"/>
                  </a:cubicBezTo>
                  <a:close/>
                  <a:moveTo>
                    <a:pt x="134" y="109"/>
                  </a:moveTo>
                  <a:cubicBezTo>
                    <a:pt x="134" y="108"/>
                    <a:pt x="134" y="107"/>
                    <a:pt x="134" y="107"/>
                  </a:cubicBezTo>
                  <a:cubicBezTo>
                    <a:pt x="134" y="107"/>
                    <a:pt x="134" y="107"/>
                    <a:pt x="134" y="106"/>
                  </a:cubicBezTo>
                  <a:cubicBezTo>
                    <a:pt x="135" y="108"/>
                    <a:pt x="137" y="110"/>
                    <a:pt x="138" y="111"/>
                  </a:cubicBezTo>
                  <a:cubicBezTo>
                    <a:pt x="134" y="122"/>
                    <a:pt x="133" y="134"/>
                    <a:pt x="128" y="144"/>
                  </a:cubicBezTo>
                  <a:cubicBezTo>
                    <a:pt x="129" y="142"/>
                    <a:pt x="128" y="138"/>
                    <a:pt x="129" y="136"/>
                  </a:cubicBezTo>
                  <a:cubicBezTo>
                    <a:pt x="129" y="132"/>
                    <a:pt x="130" y="129"/>
                    <a:pt x="131" y="125"/>
                  </a:cubicBezTo>
                  <a:cubicBezTo>
                    <a:pt x="132" y="120"/>
                    <a:pt x="133" y="114"/>
                    <a:pt x="134" y="109"/>
                  </a:cubicBezTo>
                  <a:close/>
                  <a:moveTo>
                    <a:pt x="127" y="99"/>
                  </a:moveTo>
                  <a:cubicBezTo>
                    <a:pt x="125" y="105"/>
                    <a:pt x="123" y="112"/>
                    <a:pt x="122" y="119"/>
                  </a:cubicBezTo>
                  <a:cubicBezTo>
                    <a:pt x="121" y="122"/>
                    <a:pt x="120" y="126"/>
                    <a:pt x="119" y="130"/>
                  </a:cubicBezTo>
                  <a:cubicBezTo>
                    <a:pt x="119" y="132"/>
                    <a:pt x="118" y="134"/>
                    <a:pt x="117" y="136"/>
                  </a:cubicBezTo>
                  <a:cubicBezTo>
                    <a:pt x="116" y="140"/>
                    <a:pt x="117" y="137"/>
                    <a:pt x="117" y="135"/>
                  </a:cubicBezTo>
                  <a:cubicBezTo>
                    <a:pt x="119" y="122"/>
                    <a:pt x="124" y="109"/>
                    <a:pt x="125" y="96"/>
                  </a:cubicBezTo>
                  <a:cubicBezTo>
                    <a:pt x="126" y="97"/>
                    <a:pt x="126" y="98"/>
                    <a:pt x="127" y="99"/>
                  </a:cubicBezTo>
                  <a:close/>
                  <a:moveTo>
                    <a:pt x="123" y="95"/>
                  </a:moveTo>
                  <a:cubicBezTo>
                    <a:pt x="121" y="100"/>
                    <a:pt x="120" y="106"/>
                    <a:pt x="119" y="112"/>
                  </a:cubicBezTo>
                  <a:cubicBezTo>
                    <a:pt x="118" y="116"/>
                    <a:pt x="117" y="120"/>
                    <a:pt x="116" y="123"/>
                  </a:cubicBezTo>
                  <a:cubicBezTo>
                    <a:pt x="115" y="125"/>
                    <a:pt x="115" y="127"/>
                    <a:pt x="114" y="129"/>
                  </a:cubicBezTo>
                  <a:cubicBezTo>
                    <a:pt x="115" y="124"/>
                    <a:pt x="116" y="117"/>
                    <a:pt x="117" y="112"/>
                  </a:cubicBezTo>
                  <a:cubicBezTo>
                    <a:pt x="119" y="108"/>
                    <a:pt x="119" y="104"/>
                    <a:pt x="119" y="100"/>
                  </a:cubicBezTo>
                  <a:cubicBezTo>
                    <a:pt x="119" y="97"/>
                    <a:pt x="120" y="94"/>
                    <a:pt x="120" y="91"/>
                  </a:cubicBezTo>
                  <a:cubicBezTo>
                    <a:pt x="121" y="93"/>
                    <a:pt x="122" y="94"/>
                    <a:pt x="123" y="95"/>
                  </a:cubicBezTo>
                  <a:close/>
                  <a:moveTo>
                    <a:pt x="86" y="95"/>
                  </a:moveTo>
                  <a:cubicBezTo>
                    <a:pt x="87" y="94"/>
                    <a:pt x="88" y="91"/>
                    <a:pt x="89" y="90"/>
                  </a:cubicBezTo>
                  <a:cubicBezTo>
                    <a:pt x="88" y="92"/>
                    <a:pt x="87" y="95"/>
                    <a:pt x="87" y="98"/>
                  </a:cubicBezTo>
                  <a:cubicBezTo>
                    <a:pt x="86" y="96"/>
                    <a:pt x="84" y="95"/>
                    <a:pt x="83" y="93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5" y="92"/>
                    <a:pt x="84" y="92"/>
                    <a:pt x="85" y="91"/>
                  </a:cubicBezTo>
                  <a:cubicBezTo>
                    <a:pt x="85" y="91"/>
                    <a:pt x="85" y="94"/>
                    <a:pt x="85" y="95"/>
                  </a:cubicBezTo>
                  <a:cubicBezTo>
                    <a:pt x="85" y="95"/>
                    <a:pt x="85" y="95"/>
                    <a:pt x="86" y="95"/>
                  </a:cubicBezTo>
                  <a:close/>
                  <a:moveTo>
                    <a:pt x="93" y="84"/>
                  </a:moveTo>
                  <a:cubicBezTo>
                    <a:pt x="97" y="81"/>
                    <a:pt x="100" y="77"/>
                    <a:pt x="101" y="73"/>
                  </a:cubicBezTo>
                  <a:cubicBezTo>
                    <a:pt x="102" y="74"/>
                    <a:pt x="103" y="75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3" y="81"/>
                    <a:pt x="102" y="87"/>
                    <a:pt x="100" y="92"/>
                  </a:cubicBezTo>
                  <a:cubicBezTo>
                    <a:pt x="99" y="97"/>
                    <a:pt x="97" y="103"/>
                    <a:pt x="96" y="108"/>
                  </a:cubicBezTo>
                  <a:cubicBezTo>
                    <a:pt x="97" y="102"/>
                    <a:pt x="97" y="97"/>
                    <a:pt x="99" y="92"/>
                  </a:cubicBezTo>
                  <a:cubicBezTo>
                    <a:pt x="100" y="86"/>
                    <a:pt x="101" y="80"/>
                    <a:pt x="102" y="74"/>
                  </a:cubicBezTo>
                  <a:cubicBezTo>
                    <a:pt x="102" y="74"/>
                    <a:pt x="101" y="74"/>
                    <a:pt x="101" y="74"/>
                  </a:cubicBezTo>
                  <a:cubicBezTo>
                    <a:pt x="101" y="75"/>
                    <a:pt x="101" y="75"/>
                    <a:pt x="101" y="76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0" y="81"/>
                    <a:pt x="99" y="85"/>
                    <a:pt x="97" y="89"/>
                  </a:cubicBezTo>
                  <a:cubicBezTo>
                    <a:pt x="96" y="94"/>
                    <a:pt x="95" y="99"/>
                    <a:pt x="94" y="103"/>
                  </a:cubicBezTo>
                  <a:cubicBezTo>
                    <a:pt x="93" y="106"/>
                    <a:pt x="94" y="101"/>
                    <a:pt x="94" y="100"/>
                  </a:cubicBezTo>
                  <a:cubicBezTo>
                    <a:pt x="94" y="97"/>
                    <a:pt x="94" y="94"/>
                    <a:pt x="95" y="91"/>
                  </a:cubicBezTo>
                  <a:cubicBezTo>
                    <a:pt x="96" y="87"/>
                    <a:pt x="98" y="84"/>
                    <a:pt x="98" y="80"/>
                  </a:cubicBezTo>
                  <a:cubicBezTo>
                    <a:pt x="98" y="79"/>
                    <a:pt x="97" y="79"/>
                    <a:pt x="97" y="80"/>
                  </a:cubicBezTo>
                  <a:cubicBezTo>
                    <a:pt x="96" y="84"/>
                    <a:pt x="94" y="88"/>
                    <a:pt x="93" y="93"/>
                  </a:cubicBezTo>
                  <a:cubicBezTo>
                    <a:pt x="93" y="90"/>
                    <a:pt x="93" y="87"/>
                    <a:pt x="93" y="84"/>
                  </a:cubicBezTo>
                  <a:cubicBezTo>
                    <a:pt x="93" y="84"/>
                    <a:pt x="93" y="84"/>
                    <a:pt x="93" y="84"/>
                  </a:cubicBezTo>
                  <a:close/>
                  <a:moveTo>
                    <a:pt x="101" y="117"/>
                  </a:moveTo>
                  <a:cubicBezTo>
                    <a:pt x="101" y="117"/>
                    <a:pt x="101" y="117"/>
                    <a:pt x="101" y="118"/>
                  </a:cubicBezTo>
                  <a:cubicBezTo>
                    <a:pt x="100" y="116"/>
                    <a:pt x="99" y="115"/>
                    <a:pt x="98" y="113"/>
                  </a:cubicBezTo>
                  <a:cubicBezTo>
                    <a:pt x="98" y="114"/>
                    <a:pt x="98" y="114"/>
                    <a:pt x="98" y="113"/>
                  </a:cubicBezTo>
                  <a:cubicBezTo>
                    <a:pt x="100" y="108"/>
                    <a:pt x="102" y="103"/>
                    <a:pt x="103" y="98"/>
                  </a:cubicBezTo>
                  <a:cubicBezTo>
                    <a:pt x="104" y="95"/>
                    <a:pt x="105" y="92"/>
                    <a:pt x="106" y="89"/>
                  </a:cubicBezTo>
                  <a:cubicBezTo>
                    <a:pt x="106" y="88"/>
                    <a:pt x="107" y="87"/>
                    <a:pt x="107" y="85"/>
                  </a:cubicBezTo>
                  <a:cubicBezTo>
                    <a:pt x="106" y="90"/>
                    <a:pt x="105" y="95"/>
                    <a:pt x="104" y="99"/>
                  </a:cubicBezTo>
                  <a:cubicBezTo>
                    <a:pt x="103" y="105"/>
                    <a:pt x="102" y="112"/>
                    <a:pt x="101" y="117"/>
                  </a:cubicBezTo>
                  <a:close/>
                  <a:moveTo>
                    <a:pt x="92" y="98"/>
                  </a:moveTo>
                  <a:cubicBezTo>
                    <a:pt x="92" y="97"/>
                    <a:pt x="92" y="96"/>
                    <a:pt x="93" y="94"/>
                  </a:cubicBezTo>
                  <a:cubicBezTo>
                    <a:pt x="94" y="91"/>
                    <a:pt x="95" y="88"/>
                    <a:pt x="96" y="85"/>
                  </a:cubicBezTo>
                  <a:cubicBezTo>
                    <a:pt x="96" y="85"/>
                    <a:pt x="97" y="80"/>
                    <a:pt x="97" y="82"/>
                  </a:cubicBezTo>
                  <a:cubicBezTo>
                    <a:pt x="97" y="84"/>
                    <a:pt x="96" y="86"/>
                    <a:pt x="96" y="87"/>
                  </a:cubicBezTo>
                  <a:cubicBezTo>
                    <a:pt x="93" y="93"/>
                    <a:pt x="93" y="99"/>
                    <a:pt x="92" y="106"/>
                  </a:cubicBezTo>
                  <a:cubicBezTo>
                    <a:pt x="92" y="106"/>
                    <a:pt x="93" y="106"/>
                    <a:pt x="93" y="106"/>
                  </a:cubicBezTo>
                  <a:cubicBezTo>
                    <a:pt x="96" y="101"/>
                    <a:pt x="96" y="96"/>
                    <a:pt x="97" y="91"/>
                  </a:cubicBezTo>
                  <a:cubicBezTo>
                    <a:pt x="98" y="88"/>
                    <a:pt x="99" y="85"/>
                    <a:pt x="100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99" y="85"/>
                    <a:pt x="99" y="89"/>
                    <a:pt x="98" y="92"/>
                  </a:cubicBezTo>
                  <a:cubicBezTo>
                    <a:pt x="96" y="97"/>
                    <a:pt x="96" y="103"/>
                    <a:pt x="95" y="109"/>
                  </a:cubicBezTo>
                  <a:cubicBezTo>
                    <a:pt x="95" y="109"/>
                    <a:pt x="95" y="109"/>
                    <a:pt x="95" y="109"/>
                  </a:cubicBezTo>
                  <a:cubicBezTo>
                    <a:pt x="93" y="107"/>
                    <a:pt x="92" y="105"/>
                    <a:pt x="90" y="103"/>
                  </a:cubicBezTo>
                  <a:cubicBezTo>
                    <a:pt x="90" y="103"/>
                    <a:pt x="90" y="103"/>
                    <a:pt x="90" y="102"/>
                  </a:cubicBezTo>
                  <a:cubicBezTo>
                    <a:pt x="91" y="101"/>
                    <a:pt x="91" y="99"/>
                    <a:pt x="92" y="98"/>
                  </a:cubicBezTo>
                  <a:close/>
                  <a:moveTo>
                    <a:pt x="98" y="113"/>
                  </a:moveTo>
                  <a:cubicBezTo>
                    <a:pt x="98" y="113"/>
                    <a:pt x="98" y="113"/>
                    <a:pt x="98" y="113"/>
                  </a:cubicBezTo>
                  <a:cubicBezTo>
                    <a:pt x="97" y="112"/>
                    <a:pt x="96" y="111"/>
                    <a:pt x="95" y="109"/>
                  </a:cubicBezTo>
                  <a:cubicBezTo>
                    <a:pt x="95" y="110"/>
                    <a:pt x="96" y="110"/>
                    <a:pt x="96" y="109"/>
                  </a:cubicBezTo>
                  <a:cubicBezTo>
                    <a:pt x="100" y="99"/>
                    <a:pt x="102" y="88"/>
                    <a:pt x="104" y="78"/>
                  </a:cubicBezTo>
                  <a:cubicBezTo>
                    <a:pt x="104" y="80"/>
                    <a:pt x="104" y="83"/>
                    <a:pt x="103" y="85"/>
                  </a:cubicBezTo>
                  <a:cubicBezTo>
                    <a:pt x="103" y="88"/>
                    <a:pt x="102" y="91"/>
                    <a:pt x="101" y="94"/>
                  </a:cubicBezTo>
                  <a:cubicBezTo>
                    <a:pt x="100" y="100"/>
                    <a:pt x="99" y="107"/>
                    <a:pt x="98" y="113"/>
                  </a:cubicBezTo>
                  <a:close/>
                  <a:moveTo>
                    <a:pt x="93" y="86"/>
                  </a:moveTo>
                  <a:cubicBezTo>
                    <a:pt x="93" y="90"/>
                    <a:pt x="92" y="94"/>
                    <a:pt x="91" y="97"/>
                  </a:cubicBezTo>
                  <a:cubicBezTo>
                    <a:pt x="91" y="97"/>
                    <a:pt x="91" y="98"/>
                    <a:pt x="91" y="98"/>
                  </a:cubicBezTo>
                  <a:cubicBezTo>
                    <a:pt x="91" y="98"/>
                    <a:pt x="91" y="98"/>
                    <a:pt x="91" y="99"/>
                  </a:cubicBezTo>
                  <a:cubicBezTo>
                    <a:pt x="90" y="100"/>
                    <a:pt x="89" y="101"/>
                    <a:pt x="90" y="101"/>
                  </a:cubicBezTo>
                  <a:cubicBezTo>
                    <a:pt x="90" y="101"/>
                    <a:pt x="90" y="102"/>
                    <a:pt x="90" y="102"/>
                  </a:cubicBezTo>
                  <a:cubicBezTo>
                    <a:pt x="89" y="101"/>
                    <a:pt x="88" y="100"/>
                    <a:pt x="87" y="99"/>
                  </a:cubicBezTo>
                  <a:cubicBezTo>
                    <a:pt x="87" y="99"/>
                    <a:pt x="87" y="99"/>
                    <a:pt x="87" y="98"/>
                  </a:cubicBezTo>
                  <a:cubicBezTo>
                    <a:pt x="89" y="96"/>
                    <a:pt x="90" y="94"/>
                    <a:pt x="90" y="91"/>
                  </a:cubicBezTo>
                  <a:cubicBezTo>
                    <a:pt x="91" y="90"/>
                    <a:pt x="91" y="88"/>
                    <a:pt x="92" y="87"/>
                  </a:cubicBezTo>
                  <a:cubicBezTo>
                    <a:pt x="93" y="85"/>
                    <a:pt x="93" y="85"/>
                    <a:pt x="93" y="86"/>
                  </a:cubicBezTo>
                  <a:close/>
                  <a:moveTo>
                    <a:pt x="107" y="126"/>
                  </a:moveTo>
                  <a:cubicBezTo>
                    <a:pt x="107" y="126"/>
                    <a:pt x="107" y="127"/>
                    <a:pt x="107" y="127"/>
                  </a:cubicBezTo>
                  <a:cubicBezTo>
                    <a:pt x="106" y="126"/>
                    <a:pt x="105" y="124"/>
                    <a:pt x="105" y="123"/>
                  </a:cubicBezTo>
                  <a:cubicBezTo>
                    <a:pt x="103" y="121"/>
                    <a:pt x="102" y="120"/>
                    <a:pt x="101" y="118"/>
                  </a:cubicBezTo>
                  <a:cubicBezTo>
                    <a:pt x="101" y="118"/>
                    <a:pt x="101" y="118"/>
                    <a:pt x="101" y="118"/>
                  </a:cubicBezTo>
                  <a:cubicBezTo>
                    <a:pt x="102" y="117"/>
                    <a:pt x="102" y="117"/>
                    <a:pt x="102" y="116"/>
                  </a:cubicBezTo>
                  <a:cubicBezTo>
                    <a:pt x="102" y="116"/>
                    <a:pt x="102" y="116"/>
                    <a:pt x="102" y="115"/>
                  </a:cubicBezTo>
                  <a:cubicBezTo>
                    <a:pt x="104" y="110"/>
                    <a:pt x="105" y="104"/>
                    <a:pt x="107" y="99"/>
                  </a:cubicBezTo>
                  <a:cubicBezTo>
                    <a:pt x="108" y="97"/>
                    <a:pt x="109" y="94"/>
                    <a:pt x="110" y="92"/>
                  </a:cubicBezTo>
                  <a:cubicBezTo>
                    <a:pt x="110" y="96"/>
                    <a:pt x="109" y="99"/>
                    <a:pt x="108" y="103"/>
                  </a:cubicBezTo>
                  <a:cubicBezTo>
                    <a:pt x="106" y="109"/>
                    <a:pt x="107" y="116"/>
                    <a:pt x="104" y="122"/>
                  </a:cubicBezTo>
                  <a:cubicBezTo>
                    <a:pt x="104" y="122"/>
                    <a:pt x="104" y="122"/>
                    <a:pt x="105" y="122"/>
                  </a:cubicBezTo>
                  <a:cubicBezTo>
                    <a:pt x="107" y="116"/>
                    <a:pt x="108" y="110"/>
                    <a:pt x="110" y="104"/>
                  </a:cubicBezTo>
                  <a:cubicBezTo>
                    <a:pt x="111" y="102"/>
                    <a:pt x="112" y="99"/>
                    <a:pt x="112" y="96"/>
                  </a:cubicBezTo>
                  <a:cubicBezTo>
                    <a:pt x="113" y="94"/>
                    <a:pt x="115" y="90"/>
                    <a:pt x="115" y="88"/>
                  </a:cubicBezTo>
                  <a:cubicBezTo>
                    <a:pt x="115" y="95"/>
                    <a:pt x="114" y="101"/>
                    <a:pt x="112" y="108"/>
                  </a:cubicBezTo>
                  <a:cubicBezTo>
                    <a:pt x="111" y="111"/>
                    <a:pt x="110" y="115"/>
                    <a:pt x="110" y="118"/>
                  </a:cubicBezTo>
                  <a:cubicBezTo>
                    <a:pt x="109" y="120"/>
                    <a:pt x="109" y="121"/>
                    <a:pt x="108" y="123"/>
                  </a:cubicBezTo>
                  <a:cubicBezTo>
                    <a:pt x="108" y="124"/>
                    <a:pt x="108" y="125"/>
                    <a:pt x="108" y="126"/>
                  </a:cubicBezTo>
                  <a:cubicBezTo>
                    <a:pt x="108" y="126"/>
                    <a:pt x="108" y="126"/>
                    <a:pt x="107" y="126"/>
                  </a:cubicBezTo>
                  <a:close/>
                  <a:moveTo>
                    <a:pt x="116" y="86"/>
                  </a:moveTo>
                  <a:cubicBezTo>
                    <a:pt x="112" y="92"/>
                    <a:pt x="111" y="99"/>
                    <a:pt x="109" y="105"/>
                  </a:cubicBezTo>
                  <a:cubicBezTo>
                    <a:pt x="108" y="107"/>
                    <a:pt x="108" y="108"/>
                    <a:pt x="108" y="109"/>
                  </a:cubicBezTo>
                  <a:cubicBezTo>
                    <a:pt x="108" y="107"/>
                    <a:pt x="108" y="104"/>
                    <a:pt x="109" y="102"/>
                  </a:cubicBezTo>
                  <a:cubicBezTo>
                    <a:pt x="111" y="96"/>
                    <a:pt x="111" y="89"/>
                    <a:pt x="112" y="83"/>
                  </a:cubicBezTo>
                  <a:cubicBezTo>
                    <a:pt x="113" y="84"/>
                    <a:pt x="114" y="85"/>
                    <a:pt x="116" y="86"/>
                  </a:cubicBezTo>
                  <a:close/>
                  <a:moveTo>
                    <a:pt x="107" y="97"/>
                  </a:moveTo>
                  <a:cubicBezTo>
                    <a:pt x="105" y="102"/>
                    <a:pt x="104" y="106"/>
                    <a:pt x="103" y="111"/>
                  </a:cubicBezTo>
                  <a:cubicBezTo>
                    <a:pt x="103" y="110"/>
                    <a:pt x="103" y="110"/>
                    <a:pt x="103" y="110"/>
                  </a:cubicBezTo>
                  <a:cubicBezTo>
                    <a:pt x="104" y="106"/>
                    <a:pt x="104" y="103"/>
                    <a:pt x="105" y="100"/>
                  </a:cubicBezTo>
                  <a:cubicBezTo>
                    <a:pt x="106" y="93"/>
                    <a:pt x="108" y="87"/>
                    <a:pt x="108" y="80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106" y="86"/>
                    <a:pt x="104" y="92"/>
                    <a:pt x="103" y="97"/>
                  </a:cubicBezTo>
                  <a:cubicBezTo>
                    <a:pt x="102" y="101"/>
                    <a:pt x="101" y="104"/>
                    <a:pt x="100" y="108"/>
                  </a:cubicBezTo>
                  <a:cubicBezTo>
                    <a:pt x="100" y="102"/>
                    <a:pt x="101" y="97"/>
                    <a:pt x="103" y="91"/>
                  </a:cubicBezTo>
                  <a:cubicBezTo>
                    <a:pt x="104" y="86"/>
                    <a:pt x="105" y="81"/>
                    <a:pt x="105" y="76"/>
                  </a:cubicBezTo>
                  <a:cubicBezTo>
                    <a:pt x="107" y="78"/>
                    <a:pt x="109" y="80"/>
                    <a:pt x="112" y="83"/>
                  </a:cubicBezTo>
                  <a:cubicBezTo>
                    <a:pt x="110" y="87"/>
                    <a:pt x="109" y="92"/>
                    <a:pt x="107" y="97"/>
                  </a:cubicBezTo>
                  <a:close/>
                  <a:moveTo>
                    <a:pt x="99" y="71"/>
                  </a:moveTo>
                  <a:cubicBezTo>
                    <a:pt x="96" y="79"/>
                    <a:pt x="88" y="86"/>
                    <a:pt x="79" y="87"/>
                  </a:cubicBezTo>
                  <a:cubicBezTo>
                    <a:pt x="78" y="87"/>
                    <a:pt x="77" y="86"/>
                    <a:pt x="77" y="85"/>
                  </a:cubicBezTo>
                  <a:cubicBezTo>
                    <a:pt x="86" y="84"/>
                    <a:pt x="92" y="76"/>
                    <a:pt x="96" y="68"/>
                  </a:cubicBezTo>
                  <a:cubicBezTo>
                    <a:pt x="97" y="69"/>
                    <a:pt x="98" y="70"/>
                    <a:pt x="99" y="71"/>
                  </a:cubicBezTo>
                  <a:close/>
                  <a:moveTo>
                    <a:pt x="57" y="57"/>
                  </a:moveTo>
                  <a:cubicBezTo>
                    <a:pt x="60" y="52"/>
                    <a:pt x="62" y="47"/>
                    <a:pt x="64" y="42"/>
                  </a:cubicBezTo>
                  <a:cubicBezTo>
                    <a:pt x="62" y="48"/>
                    <a:pt x="61" y="54"/>
                    <a:pt x="58" y="60"/>
                  </a:cubicBezTo>
                  <a:cubicBezTo>
                    <a:pt x="57" y="58"/>
                    <a:pt x="55" y="57"/>
                    <a:pt x="54" y="55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6" y="52"/>
                    <a:pt x="58" y="48"/>
                    <a:pt x="59" y="44"/>
                  </a:cubicBezTo>
                  <a:cubicBezTo>
                    <a:pt x="59" y="45"/>
                    <a:pt x="59" y="45"/>
                    <a:pt x="59" y="46"/>
                  </a:cubicBezTo>
                  <a:cubicBezTo>
                    <a:pt x="58" y="49"/>
                    <a:pt x="57" y="53"/>
                    <a:pt x="56" y="57"/>
                  </a:cubicBezTo>
                  <a:cubicBezTo>
                    <a:pt x="56" y="57"/>
                    <a:pt x="57" y="57"/>
                    <a:pt x="57" y="57"/>
                  </a:cubicBezTo>
                  <a:close/>
                  <a:moveTo>
                    <a:pt x="61" y="63"/>
                  </a:moveTo>
                  <a:cubicBezTo>
                    <a:pt x="61" y="63"/>
                    <a:pt x="61" y="63"/>
                    <a:pt x="61" y="63"/>
                  </a:cubicBezTo>
                  <a:cubicBezTo>
                    <a:pt x="63" y="60"/>
                    <a:pt x="64" y="58"/>
                    <a:pt x="65" y="55"/>
                  </a:cubicBezTo>
                  <a:cubicBezTo>
                    <a:pt x="66" y="54"/>
                    <a:pt x="67" y="52"/>
                    <a:pt x="67" y="51"/>
                  </a:cubicBezTo>
                  <a:cubicBezTo>
                    <a:pt x="67" y="51"/>
                    <a:pt x="70" y="45"/>
                    <a:pt x="69" y="49"/>
                  </a:cubicBezTo>
                  <a:cubicBezTo>
                    <a:pt x="66" y="54"/>
                    <a:pt x="64" y="60"/>
                    <a:pt x="63" y="66"/>
                  </a:cubicBezTo>
                  <a:cubicBezTo>
                    <a:pt x="63" y="67"/>
                    <a:pt x="64" y="67"/>
                    <a:pt x="64" y="67"/>
                  </a:cubicBezTo>
                  <a:cubicBezTo>
                    <a:pt x="67" y="61"/>
                    <a:pt x="69" y="55"/>
                    <a:pt x="73" y="50"/>
                  </a:cubicBezTo>
                  <a:cubicBezTo>
                    <a:pt x="70" y="54"/>
                    <a:pt x="69" y="62"/>
                    <a:pt x="66" y="68"/>
                  </a:cubicBezTo>
                  <a:cubicBezTo>
                    <a:pt x="66" y="68"/>
                    <a:pt x="66" y="69"/>
                    <a:pt x="65" y="69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3" y="67"/>
                    <a:pt x="61" y="63"/>
                    <a:pt x="58" y="60"/>
                  </a:cubicBezTo>
                  <a:cubicBezTo>
                    <a:pt x="62" y="56"/>
                    <a:pt x="66" y="50"/>
                    <a:pt x="67" y="46"/>
                  </a:cubicBezTo>
                  <a:cubicBezTo>
                    <a:pt x="65" y="51"/>
                    <a:pt x="62" y="57"/>
                    <a:pt x="61" y="63"/>
                  </a:cubicBezTo>
                  <a:close/>
                  <a:moveTo>
                    <a:pt x="67" y="68"/>
                  </a:moveTo>
                  <a:cubicBezTo>
                    <a:pt x="67" y="67"/>
                    <a:pt x="68" y="66"/>
                    <a:pt x="68" y="65"/>
                  </a:cubicBezTo>
                  <a:cubicBezTo>
                    <a:pt x="69" y="64"/>
                    <a:pt x="70" y="62"/>
                    <a:pt x="71" y="61"/>
                  </a:cubicBezTo>
                  <a:cubicBezTo>
                    <a:pt x="71" y="59"/>
                    <a:pt x="72" y="57"/>
                    <a:pt x="73" y="56"/>
                  </a:cubicBezTo>
                  <a:cubicBezTo>
                    <a:pt x="74" y="55"/>
                    <a:pt x="77" y="48"/>
                    <a:pt x="75" y="53"/>
                  </a:cubicBezTo>
                  <a:cubicBezTo>
                    <a:pt x="72" y="59"/>
                    <a:pt x="71" y="66"/>
                    <a:pt x="68" y="72"/>
                  </a:cubicBezTo>
                  <a:cubicBezTo>
                    <a:pt x="68" y="73"/>
                    <a:pt x="68" y="73"/>
                    <a:pt x="69" y="73"/>
                  </a:cubicBezTo>
                  <a:cubicBezTo>
                    <a:pt x="71" y="70"/>
                    <a:pt x="72" y="67"/>
                    <a:pt x="74" y="64"/>
                  </a:cubicBezTo>
                  <a:cubicBezTo>
                    <a:pt x="75" y="62"/>
                    <a:pt x="76" y="60"/>
                    <a:pt x="77" y="58"/>
                  </a:cubicBezTo>
                  <a:cubicBezTo>
                    <a:pt x="78" y="57"/>
                    <a:pt x="80" y="51"/>
                    <a:pt x="80" y="55"/>
                  </a:cubicBezTo>
                  <a:cubicBezTo>
                    <a:pt x="79" y="59"/>
                    <a:pt x="76" y="63"/>
                    <a:pt x="74" y="67"/>
                  </a:cubicBezTo>
                  <a:cubicBezTo>
                    <a:pt x="73" y="70"/>
                    <a:pt x="72" y="74"/>
                    <a:pt x="71" y="77"/>
                  </a:cubicBezTo>
                  <a:cubicBezTo>
                    <a:pt x="70" y="76"/>
                    <a:pt x="70" y="75"/>
                    <a:pt x="69" y="74"/>
                  </a:cubicBezTo>
                  <a:cubicBezTo>
                    <a:pt x="68" y="73"/>
                    <a:pt x="67" y="71"/>
                    <a:pt x="65" y="70"/>
                  </a:cubicBezTo>
                  <a:cubicBezTo>
                    <a:pt x="66" y="70"/>
                    <a:pt x="66" y="70"/>
                    <a:pt x="66" y="70"/>
                  </a:cubicBezTo>
                  <a:cubicBezTo>
                    <a:pt x="66" y="69"/>
                    <a:pt x="67" y="69"/>
                    <a:pt x="67" y="68"/>
                  </a:cubicBezTo>
                  <a:cubicBezTo>
                    <a:pt x="67" y="68"/>
                    <a:pt x="67" y="68"/>
                    <a:pt x="67" y="68"/>
                  </a:cubicBezTo>
                  <a:close/>
                  <a:moveTo>
                    <a:pt x="79" y="68"/>
                  </a:moveTo>
                  <a:cubicBezTo>
                    <a:pt x="78" y="72"/>
                    <a:pt x="76" y="76"/>
                    <a:pt x="76" y="80"/>
                  </a:cubicBezTo>
                  <a:cubicBezTo>
                    <a:pt x="76" y="80"/>
                    <a:pt x="76" y="81"/>
                    <a:pt x="76" y="80"/>
                  </a:cubicBezTo>
                  <a:cubicBezTo>
                    <a:pt x="80" y="74"/>
                    <a:pt x="82" y="66"/>
                    <a:pt x="86" y="60"/>
                  </a:cubicBezTo>
                  <a:cubicBezTo>
                    <a:pt x="84" y="62"/>
                    <a:pt x="84" y="67"/>
                    <a:pt x="83" y="70"/>
                  </a:cubicBezTo>
                  <a:cubicBezTo>
                    <a:pt x="81" y="74"/>
                    <a:pt x="80" y="77"/>
                    <a:pt x="79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8" y="82"/>
                    <a:pt x="76" y="82"/>
                    <a:pt x="75" y="82"/>
                  </a:cubicBezTo>
                  <a:cubicBezTo>
                    <a:pt x="74" y="81"/>
                    <a:pt x="73" y="79"/>
                    <a:pt x="72" y="78"/>
                  </a:cubicBezTo>
                  <a:cubicBezTo>
                    <a:pt x="76" y="72"/>
                    <a:pt x="77" y="64"/>
                    <a:pt x="82" y="58"/>
                  </a:cubicBezTo>
                  <a:cubicBezTo>
                    <a:pt x="84" y="54"/>
                    <a:pt x="81" y="62"/>
                    <a:pt x="81" y="62"/>
                  </a:cubicBezTo>
                  <a:cubicBezTo>
                    <a:pt x="80" y="64"/>
                    <a:pt x="80" y="66"/>
                    <a:pt x="79" y="68"/>
                  </a:cubicBezTo>
                  <a:close/>
                  <a:moveTo>
                    <a:pt x="80" y="81"/>
                  </a:moveTo>
                  <a:cubicBezTo>
                    <a:pt x="83" y="75"/>
                    <a:pt x="86" y="69"/>
                    <a:pt x="88" y="63"/>
                  </a:cubicBezTo>
                  <a:cubicBezTo>
                    <a:pt x="89" y="61"/>
                    <a:pt x="88" y="62"/>
                    <a:pt x="88" y="63"/>
                  </a:cubicBezTo>
                  <a:cubicBezTo>
                    <a:pt x="88" y="66"/>
                    <a:pt x="88" y="68"/>
                    <a:pt x="87" y="70"/>
                  </a:cubicBezTo>
                  <a:cubicBezTo>
                    <a:pt x="86" y="73"/>
                    <a:pt x="84" y="76"/>
                    <a:pt x="84" y="79"/>
                  </a:cubicBezTo>
                  <a:cubicBezTo>
                    <a:pt x="83" y="80"/>
                    <a:pt x="81" y="81"/>
                    <a:pt x="80" y="81"/>
                  </a:cubicBezTo>
                  <a:close/>
                  <a:moveTo>
                    <a:pt x="86" y="75"/>
                  </a:moveTo>
                  <a:cubicBezTo>
                    <a:pt x="86" y="73"/>
                    <a:pt x="87" y="71"/>
                    <a:pt x="88" y="69"/>
                  </a:cubicBezTo>
                  <a:cubicBezTo>
                    <a:pt x="89" y="67"/>
                    <a:pt x="89" y="64"/>
                    <a:pt x="89" y="62"/>
                  </a:cubicBezTo>
                  <a:cubicBezTo>
                    <a:pt x="90" y="62"/>
                    <a:pt x="90" y="63"/>
                    <a:pt x="91" y="63"/>
                  </a:cubicBezTo>
                  <a:cubicBezTo>
                    <a:pt x="91" y="63"/>
                    <a:pt x="91" y="63"/>
                    <a:pt x="91" y="64"/>
                  </a:cubicBezTo>
                  <a:cubicBezTo>
                    <a:pt x="90" y="66"/>
                    <a:pt x="89" y="69"/>
                    <a:pt x="88" y="72"/>
                  </a:cubicBezTo>
                  <a:cubicBezTo>
                    <a:pt x="87" y="74"/>
                    <a:pt x="83" y="82"/>
                    <a:pt x="86" y="75"/>
                  </a:cubicBezTo>
                  <a:close/>
                  <a:moveTo>
                    <a:pt x="88" y="61"/>
                  </a:moveTo>
                  <a:cubicBezTo>
                    <a:pt x="87" y="64"/>
                    <a:pt x="86" y="67"/>
                    <a:pt x="85" y="70"/>
                  </a:cubicBezTo>
                  <a:cubicBezTo>
                    <a:pt x="84" y="74"/>
                    <a:pt x="81" y="77"/>
                    <a:pt x="80" y="80"/>
                  </a:cubicBezTo>
                  <a:cubicBezTo>
                    <a:pt x="83" y="74"/>
                    <a:pt x="85" y="67"/>
                    <a:pt x="87" y="60"/>
                  </a:cubicBezTo>
                  <a:cubicBezTo>
                    <a:pt x="87" y="60"/>
                    <a:pt x="88" y="61"/>
                    <a:pt x="88" y="61"/>
                  </a:cubicBezTo>
                  <a:close/>
                  <a:moveTo>
                    <a:pt x="86" y="59"/>
                  </a:moveTo>
                  <a:cubicBezTo>
                    <a:pt x="82" y="65"/>
                    <a:pt x="80" y="72"/>
                    <a:pt x="76" y="79"/>
                  </a:cubicBezTo>
                  <a:cubicBezTo>
                    <a:pt x="78" y="75"/>
                    <a:pt x="79" y="70"/>
                    <a:pt x="80" y="66"/>
                  </a:cubicBezTo>
                  <a:cubicBezTo>
                    <a:pt x="81" y="63"/>
                    <a:pt x="82" y="60"/>
                    <a:pt x="83" y="57"/>
                  </a:cubicBezTo>
                  <a:cubicBezTo>
                    <a:pt x="84" y="57"/>
                    <a:pt x="85" y="58"/>
                    <a:pt x="86" y="59"/>
                  </a:cubicBezTo>
                  <a:close/>
                  <a:moveTo>
                    <a:pt x="72" y="76"/>
                  </a:moveTo>
                  <a:cubicBezTo>
                    <a:pt x="71" y="79"/>
                    <a:pt x="74" y="72"/>
                    <a:pt x="74" y="71"/>
                  </a:cubicBezTo>
                  <a:cubicBezTo>
                    <a:pt x="75" y="68"/>
                    <a:pt x="76" y="66"/>
                    <a:pt x="77" y="63"/>
                  </a:cubicBezTo>
                  <a:cubicBezTo>
                    <a:pt x="78" y="60"/>
                    <a:pt x="80" y="57"/>
                    <a:pt x="80" y="54"/>
                  </a:cubicBezTo>
                  <a:cubicBezTo>
                    <a:pt x="81" y="55"/>
                    <a:pt x="82" y="55"/>
                    <a:pt x="82" y="56"/>
                  </a:cubicBezTo>
                  <a:cubicBezTo>
                    <a:pt x="78" y="62"/>
                    <a:pt x="76" y="70"/>
                    <a:pt x="72" y="76"/>
                  </a:cubicBezTo>
                  <a:close/>
                  <a:moveTo>
                    <a:pt x="79" y="53"/>
                  </a:moveTo>
                  <a:cubicBezTo>
                    <a:pt x="76" y="59"/>
                    <a:pt x="72" y="66"/>
                    <a:pt x="69" y="71"/>
                  </a:cubicBezTo>
                  <a:cubicBezTo>
                    <a:pt x="72" y="65"/>
                    <a:pt x="74" y="58"/>
                    <a:pt x="76" y="51"/>
                  </a:cubicBezTo>
                  <a:cubicBezTo>
                    <a:pt x="77" y="52"/>
                    <a:pt x="78" y="53"/>
                    <a:pt x="79" y="53"/>
                  </a:cubicBezTo>
                  <a:close/>
                  <a:moveTo>
                    <a:pt x="55" y="34"/>
                  </a:moveTo>
                  <a:cubicBezTo>
                    <a:pt x="54" y="36"/>
                    <a:pt x="53" y="38"/>
                    <a:pt x="52" y="40"/>
                  </a:cubicBezTo>
                  <a:cubicBezTo>
                    <a:pt x="52" y="41"/>
                    <a:pt x="51" y="42"/>
                    <a:pt x="50" y="43"/>
                  </a:cubicBezTo>
                  <a:cubicBezTo>
                    <a:pt x="52" y="40"/>
                    <a:pt x="53" y="36"/>
                    <a:pt x="53" y="33"/>
                  </a:cubicBezTo>
                  <a:cubicBezTo>
                    <a:pt x="54" y="33"/>
                    <a:pt x="54" y="34"/>
                    <a:pt x="55" y="34"/>
                  </a:cubicBezTo>
                  <a:close/>
                  <a:moveTo>
                    <a:pt x="47" y="36"/>
                  </a:moveTo>
                  <a:cubicBezTo>
                    <a:pt x="47" y="35"/>
                    <a:pt x="50" y="29"/>
                    <a:pt x="48" y="33"/>
                  </a:cubicBezTo>
                  <a:cubicBezTo>
                    <a:pt x="47" y="37"/>
                    <a:pt x="47" y="41"/>
                    <a:pt x="46" y="44"/>
                  </a:cubicBezTo>
                  <a:cubicBezTo>
                    <a:pt x="46" y="45"/>
                    <a:pt x="46" y="45"/>
                    <a:pt x="47" y="44"/>
                  </a:cubicBezTo>
                  <a:cubicBezTo>
                    <a:pt x="48" y="41"/>
                    <a:pt x="52" y="37"/>
                    <a:pt x="52" y="33"/>
                  </a:cubicBezTo>
                  <a:cubicBezTo>
                    <a:pt x="52" y="38"/>
                    <a:pt x="50" y="42"/>
                    <a:pt x="48" y="46"/>
                  </a:cubicBezTo>
                  <a:cubicBezTo>
                    <a:pt x="48" y="46"/>
                    <a:pt x="49" y="47"/>
                    <a:pt x="49" y="46"/>
                  </a:cubicBezTo>
                  <a:cubicBezTo>
                    <a:pt x="51" y="43"/>
                    <a:pt x="53" y="40"/>
                    <a:pt x="55" y="36"/>
                  </a:cubicBezTo>
                  <a:cubicBezTo>
                    <a:pt x="53" y="40"/>
                    <a:pt x="51" y="45"/>
                    <a:pt x="50" y="50"/>
                  </a:cubicBezTo>
                  <a:cubicBezTo>
                    <a:pt x="50" y="50"/>
                    <a:pt x="51" y="50"/>
                    <a:pt x="51" y="50"/>
                  </a:cubicBezTo>
                  <a:cubicBezTo>
                    <a:pt x="52" y="48"/>
                    <a:pt x="54" y="45"/>
                    <a:pt x="55" y="43"/>
                  </a:cubicBezTo>
                  <a:cubicBezTo>
                    <a:pt x="55" y="42"/>
                    <a:pt x="57" y="39"/>
                    <a:pt x="58" y="37"/>
                  </a:cubicBezTo>
                  <a:cubicBezTo>
                    <a:pt x="57" y="43"/>
                    <a:pt x="55" y="49"/>
                    <a:pt x="54" y="54"/>
                  </a:cubicBezTo>
                  <a:cubicBezTo>
                    <a:pt x="51" y="50"/>
                    <a:pt x="47" y="46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5" y="40"/>
                    <a:pt x="46" y="38"/>
                    <a:pt x="47" y="36"/>
                  </a:cubicBezTo>
                  <a:close/>
                  <a:moveTo>
                    <a:pt x="92" y="84"/>
                  </a:moveTo>
                  <a:cubicBezTo>
                    <a:pt x="91" y="88"/>
                    <a:pt x="90" y="91"/>
                    <a:pt x="89" y="94"/>
                  </a:cubicBezTo>
                  <a:cubicBezTo>
                    <a:pt x="88" y="95"/>
                    <a:pt x="87" y="99"/>
                    <a:pt x="88" y="95"/>
                  </a:cubicBezTo>
                  <a:cubicBezTo>
                    <a:pt x="89" y="93"/>
                    <a:pt x="89" y="90"/>
                    <a:pt x="90" y="88"/>
                  </a:cubicBezTo>
                  <a:cubicBezTo>
                    <a:pt x="90" y="88"/>
                    <a:pt x="89" y="87"/>
                    <a:pt x="89" y="88"/>
                  </a:cubicBezTo>
                  <a:cubicBezTo>
                    <a:pt x="88" y="90"/>
                    <a:pt x="87" y="92"/>
                    <a:pt x="86" y="93"/>
                  </a:cubicBezTo>
                  <a:cubicBezTo>
                    <a:pt x="86" y="93"/>
                    <a:pt x="86" y="91"/>
                    <a:pt x="86" y="89"/>
                  </a:cubicBezTo>
                  <a:cubicBezTo>
                    <a:pt x="86" y="89"/>
                    <a:pt x="85" y="89"/>
                    <a:pt x="85" y="89"/>
                  </a:cubicBezTo>
                  <a:cubicBezTo>
                    <a:pt x="84" y="91"/>
                    <a:pt x="84" y="94"/>
                    <a:pt x="83" y="90"/>
                  </a:cubicBezTo>
                  <a:cubicBezTo>
                    <a:pt x="83" y="90"/>
                    <a:pt x="82" y="90"/>
                    <a:pt x="82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2" y="92"/>
                    <a:pt x="81" y="91"/>
                    <a:pt x="81" y="90"/>
                  </a:cubicBezTo>
                  <a:cubicBezTo>
                    <a:pt x="85" y="89"/>
                    <a:pt x="89" y="87"/>
                    <a:pt x="92" y="84"/>
                  </a:cubicBezTo>
                  <a:close/>
                  <a:moveTo>
                    <a:pt x="108" y="128"/>
                  </a:moveTo>
                  <a:cubicBezTo>
                    <a:pt x="108" y="126"/>
                    <a:pt x="109" y="125"/>
                    <a:pt x="109" y="123"/>
                  </a:cubicBezTo>
                  <a:cubicBezTo>
                    <a:pt x="111" y="119"/>
                    <a:pt x="113" y="114"/>
                    <a:pt x="114" y="110"/>
                  </a:cubicBezTo>
                  <a:cubicBezTo>
                    <a:pt x="115" y="107"/>
                    <a:pt x="116" y="103"/>
                    <a:pt x="117" y="100"/>
                  </a:cubicBezTo>
                  <a:cubicBezTo>
                    <a:pt x="117" y="98"/>
                    <a:pt x="118" y="96"/>
                    <a:pt x="119" y="94"/>
                  </a:cubicBezTo>
                  <a:cubicBezTo>
                    <a:pt x="119" y="93"/>
                    <a:pt x="119" y="92"/>
                    <a:pt x="120" y="91"/>
                  </a:cubicBezTo>
                  <a:cubicBezTo>
                    <a:pt x="120" y="92"/>
                    <a:pt x="119" y="93"/>
                    <a:pt x="119" y="94"/>
                  </a:cubicBezTo>
                  <a:cubicBezTo>
                    <a:pt x="118" y="101"/>
                    <a:pt x="118" y="107"/>
                    <a:pt x="116" y="113"/>
                  </a:cubicBezTo>
                  <a:cubicBezTo>
                    <a:pt x="114" y="120"/>
                    <a:pt x="114" y="127"/>
                    <a:pt x="112" y="134"/>
                  </a:cubicBezTo>
                  <a:cubicBezTo>
                    <a:pt x="111" y="132"/>
                    <a:pt x="109" y="130"/>
                    <a:pt x="108" y="128"/>
                  </a:cubicBezTo>
                  <a:close/>
                  <a:moveTo>
                    <a:pt x="117" y="140"/>
                  </a:moveTo>
                  <a:cubicBezTo>
                    <a:pt x="119" y="133"/>
                    <a:pt x="121" y="127"/>
                    <a:pt x="122" y="120"/>
                  </a:cubicBezTo>
                  <a:cubicBezTo>
                    <a:pt x="124" y="113"/>
                    <a:pt x="127" y="105"/>
                    <a:pt x="127" y="99"/>
                  </a:cubicBezTo>
                  <a:cubicBezTo>
                    <a:pt x="126" y="107"/>
                    <a:pt x="126" y="115"/>
                    <a:pt x="124" y="122"/>
                  </a:cubicBezTo>
                  <a:cubicBezTo>
                    <a:pt x="123" y="129"/>
                    <a:pt x="121" y="136"/>
                    <a:pt x="120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19" y="142"/>
                    <a:pt x="118" y="141"/>
                    <a:pt x="117" y="140"/>
                  </a:cubicBezTo>
                  <a:cubicBezTo>
                    <a:pt x="117" y="140"/>
                    <a:pt x="117" y="140"/>
                    <a:pt x="117" y="140"/>
                  </a:cubicBezTo>
                  <a:close/>
                  <a:moveTo>
                    <a:pt x="120" y="143"/>
                  </a:moveTo>
                  <a:cubicBezTo>
                    <a:pt x="120" y="144"/>
                    <a:pt x="120" y="143"/>
                    <a:pt x="121" y="143"/>
                  </a:cubicBezTo>
                  <a:cubicBezTo>
                    <a:pt x="124" y="137"/>
                    <a:pt x="124" y="130"/>
                    <a:pt x="126" y="124"/>
                  </a:cubicBezTo>
                  <a:cubicBezTo>
                    <a:pt x="127" y="122"/>
                    <a:pt x="127" y="119"/>
                    <a:pt x="128" y="117"/>
                  </a:cubicBezTo>
                  <a:cubicBezTo>
                    <a:pt x="128" y="118"/>
                    <a:pt x="128" y="120"/>
                    <a:pt x="127" y="121"/>
                  </a:cubicBezTo>
                  <a:cubicBezTo>
                    <a:pt x="127" y="125"/>
                    <a:pt x="126" y="129"/>
                    <a:pt x="125" y="133"/>
                  </a:cubicBezTo>
                  <a:cubicBezTo>
                    <a:pt x="124" y="137"/>
                    <a:pt x="123" y="142"/>
                    <a:pt x="123" y="146"/>
                  </a:cubicBezTo>
                  <a:cubicBezTo>
                    <a:pt x="122" y="145"/>
                    <a:pt x="121" y="144"/>
                    <a:pt x="120" y="143"/>
                  </a:cubicBezTo>
                  <a:close/>
                  <a:moveTo>
                    <a:pt x="127" y="133"/>
                  </a:moveTo>
                  <a:cubicBezTo>
                    <a:pt x="128" y="127"/>
                    <a:pt x="130" y="122"/>
                    <a:pt x="131" y="117"/>
                  </a:cubicBezTo>
                  <a:cubicBezTo>
                    <a:pt x="131" y="119"/>
                    <a:pt x="131" y="121"/>
                    <a:pt x="130" y="124"/>
                  </a:cubicBezTo>
                  <a:cubicBezTo>
                    <a:pt x="129" y="131"/>
                    <a:pt x="128" y="138"/>
                    <a:pt x="127" y="146"/>
                  </a:cubicBezTo>
                  <a:cubicBezTo>
                    <a:pt x="127" y="146"/>
                    <a:pt x="128" y="146"/>
                    <a:pt x="128" y="146"/>
                  </a:cubicBezTo>
                  <a:cubicBezTo>
                    <a:pt x="131" y="140"/>
                    <a:pt x="132" y="134"/>
                    <a:pt x="134" y="128"/>
                  </a:cubicBezTo>
                  <a:cubicBezTo>
                    <a:pt x="135" y="125"/>
                    <a:pt x="135" y="122"/>
                    <a:pt x="136" y="119"/>
                  </a:cubicBezTo>
                  <a:cubicBezTo>
                    <a:pt x="137" y="117"/>
                    <a:pt x="137" y="115"/>
                    <a:pt x="138" y="114"/>
                  </a:cubicBezTo>
                  <a:cubicBezTo>
                    <a:pt x="139" y="110"/>
                    <a:pt x="138" y="114"/>
                    <a:pt x="138" y="115"/>
                  </a:cubicBezTo>
                  <a:cubicBezTo>
                    <a:pt x="136" y="121"/>
                    <a:pt x="135" y="128"/>
                    <a:pt x="133" y="134"/>
                  </a:cubicBezTo>
                  <a:cubicBezTo>
                    <a:pt x="131" y="139"/>
                    <a:pt x="129" y="144"/>
                    <a:pt x="129" y="150"/>
                  </a:cubicBezTo>
                  <a:cubicBezTo>
                    <a:pt x="129" y="150"/>
                    <a:pt x="130" y="150"/>
                    <a:pt x="130" y="150"/>
                  </a:cubicBezTo>
                  <a:cubicBezTo>
                    <a:pt x="131" y="144"/>
                    <a:pt x="134" y="139"/>
                    <a:pt x="136" y="134"/>
                  </a:cubicBezTo>
                  <a:cubicBezTo>
                    <a:pt x="137" y="130"/>
                    <a:pt x="137" y="127"/>
                    <a:pt x="138" y="124"/>
                  </a:cubicBezTo>
                  <a:cubicBezTo>
                    <a:pt x="139" y="122"/>
                    <a:pt x="139" y="121"/>
                    <a:pt x="139" y="119"/>
                  </a:cubicBezTo>
                  <a:cubicBezTo>
                    <a:pt x="139" y="120"/>
                    <a:pt x="140" y="115"/>
                    <a:pt x="141" y="114"/>
                  </a:cubicBezTo>
                  <a:cubicBezTo>
                    <a:pt x="141" y="114"/>
                    <a:pt x="141" y="114"/>
                    <a:pt x="141" y="114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40" y="121"/>
                    <a:pt x="139" y="127"/>
                    <a:pt x="138" y="133"/>
                  </a:cubicBezTo>
                  <a:cubicBezTo>
                    <a:pt x="136" y="139"/>
                    <a:pt x="134" y="146"/>
                    <a:pt x="132" y="153"/>
                  </a:cubicBezTo>
                  <a:cubicBezTo>
                    <a:pt x="132" y="153"/>
                    <a:pt x="133" y="153"/>
                    <a:pt x="133" y="153"/>
                  </a:cubicBezTo>
                  <a:cubicBezTo>
                    <a:pt x="129" y="151"/>
                    <a:pt x="126" y="149"/>
                    <a:pt x="123" y="146"/>
                  </a:cubicBezTo>
                  <a:cubicBezTo>
                    <a:pt x="126" y="142"/>
                    <a:pt x="126" y="137"/>
                    <a:pt x="127" y="133"/>
                  </a:cubicBezTo>
                  <a:close/>
                  <a:moveTo>
                    <a:pt x="139" y="128"/>
                  </a:moveTo>
                  <a:cubicBezTo>
                    <a:pt x="140" y="124"/>
                    <a:pt x="141" y="120"/>
                    <a:pt x="141" y="115"/>
                  </a:cubicBezTo>
                  <a:cubicBezTo>
                    <a:pt x="142" y="116"/>
                    <a:pt x="143" y="117"/>
                    <a:pt x="143" y="118"/>
                  </a:cubicBezTo>
                  <a:cubicBezTo>
                    <a:pt x="141" y="123"/>
                    <a:pt x="140" y="128"/>
                    <a:pt x="138" y="133"/>
                  </a:cubicBezTo>
                  <a:cubicBezTo>
                    <a:pt x="139" y="132"/>
                    <a:pt x="139" y="130"/>
                    <a:pt x="139" y="128"/>
                  </a:cubicBezTo>
                  <a:close/>
                  <a:moveTo>
                    <a:pt x="147" y="122"/>
                  </a:moveTo>
                  <a:cubicBezTo>
                    <a:pt x="145" y="128"/>
                    <a:pt x="143" y="133"/>
                    <a:pt x="141" y="139"/>
                  </a:cubicBezTo>
                  <a:cubicBezTo>
                    <a:pt x="141" y="140"/>
                    <a:pt x="140" y="142"/>
                    <a:pt x="140" y="143"/>
                  </a:cubicBezTo>
                  <a:cubicBezTo>
                    <a:pt x="142" y="135"/>
                    <a:pt x="144" y="127"/>
                    <a:pt x="144" y="119"/>
                  </a:cubicBezTo>
                  <a:cubicBezTo>
                    <a:pt x="145" y="120"/>
                    <a:pt x="146" y="121"/>
                    <a:pt x="147" y="122"/>
                  </a:cubicBezTo>
                  <a:close/>
                  <a:moveTo>
                    <a:pt x="149" y="126"/>
                  </a:moveTo>
                  <a:cubicBezTo>
                    <a:pt x="148" y="130"/>
                    <a:pt x="147" y="134"/>
                    <a:pt x="146" y="138"/>
                  </a:cubicBezTo>
                  <a:cubicBezTo>
                    <a:pt x="145" y="141"/>
                    <a:pt x="144" y="144"/>
                    <a:pt x="143" y="147"/>
                  </a:cubicBezTo>
                  <a:cubicBezTo>
                    <a:pt x="143" y="148"/>
                    <a:pt x="143" y="149"/>
                    <a:pt x="142" y="150"/>
                  </a:cubicBezTo>
                  <a:cubicBezTo>
                    <a:pt x="142" y="151"/>
                    <a:pt x="142" y="151"/>
                    <a:pt x="142" y="151"/>
                  </a:cubicBezTo>
                  <a:cubicBezTo>
                    <a:pt x="142" y="151"/>
                    <a:pt x="142" y="150"/>
                    <a:pt x="142" y="150"/>
                  </a:cubicBezTo>
                  <a:cubicBezTo>
                    <a:pt x="143" y="145"/>
                    <a:pt x="144" y="139"/>
                    <a:pt x="145" y="134"/>
                  </a:cubicBezTo>
                  <a:cubicBezTo>
                    <a:pt x="146" y="130"/>
                    <a:pt x="147" y="127"/>
                    <a:pt x="148" y="124"/>
                  </a:cubicBezTo>
                  <a:cubicBezTo>
                    <a:pt x="148" y="125"/>
                    <a:pt x="149" y="126"/>
                    <a:pt x="149" y="126"/>
                  </a:cubicBezTo>
                  <a:close/>
                  <a:moveTo>
                    <a:pt x="151" y="130"/>
                  </a:moveTo>
                  <a:cubicBezTo>
                    <a:pt x="151" y="132"/>
                    <a:pt x="150" y="134"/>
                    <a:pt x="149" y="136"/>
                  </a:cubicBezTo>
                  <a:cubicBezTo>
                    <a:pt x="150" y="134"/>
                    <a:pt x="150" y="131"/>
                    <a:pt x="150" y="128"/>
                  </a:cubicBezTo>
                  <a:cubicBezTo>
                    <a:pt x="150" y="129"/>
                    <a:pt x="151" y="129"/>
                    <a:pt x="151" y="129"/>
                  </a:cubicBezTo>
                  <a:cubicBezTo>
                    <a:pt x="151" y="130"/>
                    <a:pt x="151" y="130"/>
                    <a:pt x="151" y="130"/>
                  </a:cubicBezTo>
                  <a:close/>
                  <a:moveTo>
                    <a:pt x="153" y="135"/>
                  </a:moveTo>
                  <a:cubicBezTo>
                    <a:pt x="153" y="138"/>
                    <a:pt x="152" y="141"/>
                    <a:pt x="152" y="143"/>
                  </a:cubicBezTo>
                  <a:cubicBezTo>
                    <a:pt x="151" y="145"/>
                    <a:pt x="151" y="146"/>
                    <a:pt x="150" y="148"/>
                  </a:cubicBezTo>
                  <a:cubicBezTo>
                    <a:pt x="150" y="150"/>
                    <a:pt x="150" y="153"/>
                    <a:pt x="150" y="148"/>
                  </a:cubicBezTo>
                  <a:cubicBezTo>
                    <a:pt x="151" y="143"/>
                    <a:pt x="152" y="138"/>
                    <a:pt x="152" y="133"/>
                  </a:cubicBezTo>
                  <a:cubicBezTo>
                    <a:pt x="153" y="134"/>
                    <a:pt x="153" y="135"/>
                    <a:pt x="153" y="135"/>
                  </a:cubicBezTo>
                  <a:close/>
                  <a:moveTo>
                    <a:pt x="94" y="66"/>
                  </a:moveTo>
                  <a:cubicBezTo>
                    <a:pt x="92" y="70"/>
                    <a:pt x="89" y="74"/>
                    <a:pt x="86" y="77"/>
                  </a:cubicBezTo>
                  <a:cubicBezTo>
                    <a:pt x="88" y="73"/>
                    <a:pt x="90" y="69"/>
                    <a:pt x="91" y="64"/>
                  </a:cubicBezTo>
                  <a:cubicBezTo>
                    <a:pt x="92" y="64"/>
                    <a:pt x="92" y="65"/>
                    <a:pt x="93" y="65"/>
                  </a:cubicBezTo>
                  <a:cubicBezTo>
                    <a:pt x="93" y="65"/>
                    <a:pt x="93" y="66"/>
                    <a:pt x="94" y="66"/>
                  </a:cubicBezTo>
                  <a:close/>
                  <a:moveTo>
                    <a:pt x="7" y="5"/>
                  </a:moveTo>
                  <a:cubicBezTo>
                    <a:pt x="9" y="6"/>
                    <a:pt x="11" y="6"/>
                    <a:pt x="12" y="6"/>
                  </a:cubicBezTo>
                  <a:cubicBezTo>
                    <a:pt x="16" y="6"/>
                    <a:pt x="19" y="5"/>
                    <a:pt x="23" y="3"/>
                  </a:cubicBezTo>
                  <a:cubicBezTo>
                    <a:pt x="28" y="9"/>
                    <a:pt x="34" y="16"/>
                    <a:pt x="39" y="23"/>
                  </a:cubicBezTo>
                  <a:cubicBezTo>
                    <a:pt x="37" y="25"/>
                    <a:pt x="35" y="28"/>
                    <a:pt x="33" y="30"/>
                  </a:cubicBezTo>
                  <a:cubicBezTo>
                    <a:pt x="26" y="25"/>
                    <a:pt x="17" y="22"/>
                    <a:pt x="10" y="18"/>
                  </a:cubicBezTo>
                  <a:cubicBezTo>
                    <a:pt x="11" y="13"/>
                    <a:pt x="10" y="9"/>
                    <a:pt x="7" y="5"/>
                  </a:cubicBezTo>
                  <a:close/>
                  <a:moveTo>
                    <a:pt x="35" y="32"/>
                  </a:move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6" y="32"/>
                    <a:pt x="37" y="32"/>
                  </a:cubicBezTo>
                  <a:cubicBezTo>
                    <a:pt x="37" y="32"/>
                    <a:pt x="37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1"/>
                    <a:pt x="37" y="32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39" y="32"/>
                    <a:pt x="42" y="28"/>
                    <a:pt x="42" y="26"/>
                  </a:cubicBezTo>
                  <a:cubicBezTo>
                    <a:pt x="42" y="29"/>
                    <a:pt x="40" y="33"/>
                    <a:pt x="39" y="36"/>
                  </a:cubicBezTo>
                  <a:cubicBezTo>
                    <a:pt x="39" y="36"/>
                    <a:pt x="40" y="36"/>
                    <a:pt x="40" y="36"/>
                  </a:cubicBezTo>
                  <a:cubicBezTo>
                    <a:pt x="41" y="34"/>
                    <a:pt x="42" y="33"/>
                    <a:pt x="43" y="31"/>
                  </a:cubicBezTo>
                  <a:cubicBezTo>
                    <a:pt x="43" y="30"/>
                    <a:pt x="46" y="25"/>
                    <a:pt x="44" y="31"/>
                  </a:cubicBezTo>
                  <a:cubicBezTo>
                    <a:pt x="43" y="33"/>
                    <a:pt x="42" y="36"/>
                    <a:pt x="41" y="38"/>
                  </a:cubicBezTo>
                  <a:cubicBezTo>
                    <a:pt x="41" y="39"/>
                    <a:pt x="42" y="39"/>
                    <a:pt x="42" y="39"/>
                  </a:cubicBezTo>
                  <a:cubicBezTo>
                    <a:pt x="43" y="37"/>
                    <a:pt x="46" y="33"/>
                    <a:pt x="46" y="31"/>
                  </a:cubicBezTo>
                  <a:cubicBezTo>
                    <a:pt x="46" y="34"/>
                    <a:pt x="44" y="38"/>
                    <a:pt x="44" y="42"/>
                  </a:cubicBezTo>
                  <a:cubicBezTo>
                    <a:pt x="41" y="38"/>
                    <a:pt x="38" y="35"/>
                    <a:pt x="35" y="32"/>
                  </a:cubicBezTo>
                  <a:close/>
                  <a:moveTo>
                    <a:pt x="133" y="153"/>
                  </a:moveTo>
                  <a:cubicBezTo>
                    <a:pt x="133" y="153"/>
                    <a:pt x="133" y="153"/>
                    <a:pt x="133" y="153"/>
                  </a:cubicBezTo>
                  <a:cubicBezTo>
                    <a:pt x="135" y="147"/>
                    <a:pt x="137" y="141"/>
                    <a:pt x="138" y="136"/>
                  </a:cubicBezTo>
                  <a:cubicBezTo>
                    <a:pt x="139" y="132"/>
                    <a:pt x="140" y="129"/>
                    <a:pt x="141" y="125"/>
                  </a:cubicBezTo>
                  <a:cubicBezTo>
                    <a:pt x="142" y="124"/>
                    <a:pt x="143" y="122"/>
                    <a:pt x="143" y="120"/>
                  </a:cubicBezTo>
                  <a:cubicBezTo>
                    <a:pt x="144" y="119"/>
                    <a:pt x="144" y="118"/>
                    <a:pt x="144" y="120"/>
                  </a:cubicBezTo>
                  <a:cubicBezTo>
                    <a:pt x="144" y="131"/>
                    <a:pt x="139" y="141"/>
                    <a:pt x="137" y="152"/>
                  </a:cubicBezTo>
                  <a:cubicBezTo>
                    <a:pt x="137" y="152"/>
                    <a:pt x="137" y="152"/>
                    <a:pt x="137" y="152"/>
                  </a:cubicBezTo>
                  <a:cubicBezTo>
                    <a:pt x="137" y="153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5" y="154"/>
                    <a:pt x="134" y="154"/>
                    <a:pt x="133" y="153"/>
                  </a:cubicBezTo>
                  <a:close/>
                  <a:moveTo>
                    <a:pt x="143" y="155"/>
                  </a:moveTo>
                  <a:cubicBezTo>
                    <a:pt x="141" y="155"/>
                    <a:pt x="139" y="155"/>
                    <a:pt x="137" y="155"/>
                  </a:cubicBezTo>
                  <a:cubicBezTo>
                    <a:pt x="137" y="155"/>
                    <a:pt x="137" y="155"/>
                    <a:pt x="137" y="154"/>
                  </a:cubicBezTo>
                  <a:cubicBezTo>
                    <a:pt x="139" y="149"/>
                    <a:pt x="140" y="143"/>
                    <a:pt x="142" y="137"/>
                  </a:cubicBezTo>
                  <a:cubicBezTo>
                    <a:pt x="143" y="135"/>
                    <a:pt x="144" y="133"/>
                    <a:pt x="145" y="130"/>
                  </a:cubicBezTo>
                  <a:cubicBezTo>
                    <a:pt x="145" y="129"/>
                    <a:pt x="145" y="128"/>
                    <a:pt x="146" y="127"/>
                  </a:cubicBezTo>
                  <a:cubicBezTo>
                    <a:pt x="146" y="127"/>
                    <a:pt x="147" y="122"/>
                    <a:pt x="147" y="124"/>
                  </a:cubicBezTo>
                  <a:cubicBezTo>
                    <a:pt x="147" y="128"/>
                    <a:pt x="145" y="132"/>
                    <a:pt x="144" y="136"/>
                  </a:cubicBezTo>
                  <a:cubicBezTo>
                    <a:pt x="143" y="142"/>
                    <a:pt x="142" y="148"/>
                    <a:pt x="141" y="153"/>
                  </a:cubicBezTo>
                  <a:cubicBezTo>
                    <a:pt x="141" y="154"/>
                    <a:pt x="141" y="154"/>
                    <a:pt x="141" y="154"/>
                  </a:cubicBezTo>
                  <a:cubicBezTo>
                    <a:pt x="145" y="145"/>
                    <a:pt x="147" y="136"/>
                    <a:pt x="150" y="127"/>
                  </a:cubicBezTo>
                  <a:cubicBezTo>
                    <a:pt x="150" y="127"/>
                    <a:pt x="150" y="127"/>
                    <a:pt x="150" y="127"/>
                  </a:cubicBezTo>
                  <a:cubicBezTo>
                    <a:pt x="149" y="130"/>
                    <a:pt x="149" y="136"/>
                    <a:pt x="148" y="139"/>
                  </a:cubicBezTo>
                  <a:cubicBezTo>
                    <a:pt x="147" y="142"/>
                    <a:pt x="147" y="146"/>
                    <a:pt x="146" y="149"/>
                  </a:cubicBezTo>
                  <a:cubicBezTo>
                    <a:pt x="145" y="150"/>
                    <a:pt x="144" y="151"/>
                    <a:pt x="145" y="151"/>
                  </a:cubicBezTo>
                  <a:cubicBezTo>
                    <a:pt x="145" y="152"/>
                    <a:pt x="145" y="152"/>
                    <a:pt x="145" y="153"/>
                  </a:cubicBezTo>
                  <a:cubicBezTo>
                    <a:pt x="144" y="153"/>
                    <a:pt x="145" y="154"/>
                    <a:pt x="145" y="153"/>
                  </a:cubicBezTo>
                  <a:cubicBezTo>
                    <a:pt x="148" y="146"/>
                    <a:pt x="149" y="138"/>
                    <a:pt x="152" y="131"/>
                  </a:cubicBezTo>
                  <a:cubicBezTo>
                    <a:pt x="152" y="131"/>
                    <a:pt x="152" y="131"/>
                    <a:pt x="152" y="132"/>
                  </a:cubicBezTo>
                  <a:cubicBezTo>
                    <a:pt x="152" y="133"/>
                    <a:pt x="152" y="135"/>
                    <a:pt x="151" y="136"/>
                  </a:cubicBezTo>
                  <a:cubicBezTo>
                    <a:pt x="151" y="138"/>
                    <a:pt x="151" y="140"/>
                    <a:pt x="150" y="142"/>
                  </a:cubicBezTo>
                  <a:cubicBezTo>
                    <a:pt x="150" y="145"/>
                    <a:pt x="149" y="149"/>
                    <a:pt x="149" y="152"/>
                  </a:cubicBezTo>
                  <a:cubicBezTo>
                    <a:pt x="149" y="153"/>
                    <a:pt x="150" y="153"/>
                    <a:pt x="150" y="152"/>
                  </a:cubicBezTo>
                  <a:cubicBezTo>
                    <a:pt x="151" y="147"/>
                    <a:pt x="153" y="142"/>
                    <a:pt x="154" y="137"/>
                  </a:cubicBezTo>
                  <a:cubicBezTo>
                    <a:pt x="155" y="145"/>
                    <a:pt x="154" y="154"/>
                    <a:pt x="143" y="155"/>
                  </a:cubicBezTo>
                  <a:close/>
                </a:path>
              </a:pathLst>
            </a:custGeom>
            <a:blipFill dpi="0" rotWithShape="1">
              <a:blip r:embed="rId9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42" name="Freeform 136"/>
            <p:cNvSpPr/>
            <p:nvPr/>
          </p:nvSpPr>
          <p:spPr bwMode="auto">
            <a:xfrm>
              <a:off x="5889711" y="-896089"/>
              <a:ext cx="28575" cy="23813"/>
            </a:xfrm>
            <a:custGeom>
              <a:avLst/>
              <a:gdLst>
                <a:gd name="T0" fmla="*/ 7 w 10"/>
                <a:gd name="T1" fmla="*/ 7 h 8"/>
                <a:gd name="T2" fmla="*/ 9 w 10"/>
                <a:gd name="T3" fmla="*/ 5 h 8"/>
                <a:gd name="T4" fmla="*/ 3 w 10"/>
                <a:gd name="T5" fmla="*/ 1 h 8"/>
                <a:gd name="T6" fmla="*/ 2 w 10"/>
                <a:gd name="T7" fmla="*/ 3 h 8"/>
                <a:gd name="T8" fmla="*/ 7 w 10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7" y="7"/>
                  </a:moveTo>
                  <a:cubicBezTo>
                    <a:pt x="8" y="8"/>
                    <a:pt x="10" y="6"/>
                    <a:pt x="9" y="5"/>
                  </a:cubicBezTo>
                  <a:cubicBezTo>
                    <a:pt x="7" y="3"/>
                    <a:pt x="5" y="2"/>
                    <a:pt x="3" y="1"/>
                  </a:cubicBezTo>
                  <a:cubicBezTo>
                    <a:pt x="1" y="0"/>
                    <a:pt x="0" y="3"/>
                    <a:pt x="2" y="3"/>
                  </a:cubicBezTo>
                  <a:cubicBezTo>
                    <a:pt x="4" y="4"/>
                    <a:pt x="5" y="6"/>
                    <a:pt x="7" y="7"/>
                  </a:cubicBezTo>
                  <a:close/>
                </a:path>
              </a:pathLst>
            </a:custGeom>
            <a:blipFill dpi="0" rotWithShape="1">
              <a:blip r:embed="rId9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43" name="Freeform 137"/>
            <p:cNvSpPr>
              <a:spLocks noEditPoints="1"/>
            </p:cNvSpPr>
            <p:nvPr/>
          </p:nvSpPr>
          <p:spPr bwMode="auto">
            <a:xfrm>
              <a:off x="3583073" y="1661374"/>
              <a:ext cx="458788" cy="461963"/>
            </a:xfrm>
            <a:custGeom>
              <a:avLst/>
              <a:gdLst>
                <a:gd name="T0" fmla="*/ 14 w 158"/>
                <a:gd name="T1" fmla="*/ 3 h 159"/>
                <a:gd name="T2" fmla="*/ 95 w 158"/>
                <a:gd name="T3" fmla="*/ 114 h 159"/>
                <a:gd name="T4" fmla="*/ 124 w 158"/>
                <a:gd name="T5" fmla="*/ 96 h 159"/>
                <a:gd name="T6" fmla="*/ 47 w 158"/>
                <a:gd name="T7" fmla="*/ 30 h 159"/>
                <a:gd name="T8" fmla="*/ 42 w 158"/>
                <a:gd name="T9" fmla="*/ 31 h 159"/>
                <a:gd name="T10" fmla="*/ 57 w 158"/>
                <a:gd name="T11" fmla="*/ 36 h 159"/>
                <a:gd name="T12" fmla="*/ 58 w 158"/>
                <a:gd name="T13" fmla="*/ 54 h 159"/>
                <a:gd name="T14" fmla="*/ 60 w 158"/>
                <a:gd name="T15" fmla="*/ 56 h 159"/>
                <a:gd name="T16" fmla="*/ 63 w 158"/>
                <a:gd name="T17" fmla="*/ 57 h 159"/>
                <a:gd name="T18" fmla="*/ 114 w 158"/>
                <a:gd name="T19" fmla="*/ 108 h 159"/>
                <a:gd name="T20" fmla="*/ 130 w 158"/>
                <a:gd name="T21" fmla="*/ 146 h 159"/>
                <a:gd name="T22" fmla="*/ 122 w 158"/>
                <a:gd name="T23" fmla="*/ 134 h 159"/>
                <a:gd name="T24" fmla="*/ 124 w 158"/>
                <a:gd name="T25" fmla="*/ 144 h 159"/>
                <a:gd name="T26" fmla="*/ 129 w 158"/>
                <a:gd name="T27" fmla="*/ 136 h 159"/>
                <a:gd name="T28" fmla="*/ 127 w 158"/>
                <a:gd name="T29" fmla="*/ 99 h 159"/>
                <a:gd name="T30" fmla="*/ 85 w 158"/>
                <a:gd name="T31" fmla="*/ 95 h 159"/>
                <a:gd name="T32" fmla="*/ 101 w 158"/>
                <a:gd name="T33" fmla="*/ 73 h 159"/>
                <a:gd name="T34" fmla="*/ 100 w 158"/>
                <a:gd name="T35" fmla="*/ 76 h 159"/>
                <a:gd name="T36" fmla="*/ 93 w 158"/>
                <a:gd name="T37" fmla="*/ 84 h 159"/>
                <a:gd name="T38" fmla="*/ 101 w 158"/>
                <a:gd name="T39" fmla="*/ 118 h 159"/>
                <a:gd name="T40" fmla="*/ 100 w 158"/>
                <a:gd name="T41" fmla="*/ 82 h 159"/>
                <a:gd name="T42" fmla="*/ 98 w 158"/>
                <a:gd name="T43" fmla="*/ 113 h 159"/>
                <a:gd name="T44" fmla="*/ 91 w 158"/>
                <a:gd name="T45" fmla="*/ 98 h 159"/>
                <a:gd name="T46" fmla="*/ 107 w 158"/>
                <a:gd name="T47" fmla="*/ 126 h 159"/>
                <a:gd name="T48" fmla="*/ 108 w 158"/>
                <a:gd name="T49" fmla="*/ 103 h 159"/>
                <a:gd name="T50" fmla="*/ 107 w 158"/>
                <a:gd name="T51" fmla="*/ 126 h 159"/>
                <a:gd name="T52" fmla="*/ 103 w 158"/>
                <a:gd name="T53" fmla="*/ 111 h 159"/>
                <a:gd name="T54" fmla="*/ 111 w 158"/>
                <a:gd name="T55" fmla="*/ 83 h 159"/>
                <a:gd name="T56" fmla="*/ 58 w 158"/>
                <a:gd name="T57" fmla="*/ 60 h 159"/>
                <a:gd name="T58" fmla="*/ 65 w 158"/>
                <a:gd name="T59" fmla="*/ 55 h 159"/>
                <a:gd name="T60" fmla="*/ 58 w 158"/>
                <a:gd name="T61" fmla="*/ 61 h 159"/>
                <a:gd name="T62" fmla="*/ 68 w 158"/>
                <a:gd name="T63" fmla="*/ 73 h 159"/>
                <a:gd name="T64" fmla="*/ 67 w 158"/>
                <a:gd name="T65" fmla="*/ 68 h 159"/>
                <a:gd name="T66" fmla="*/ 74 w 158"/>
                <a:gd name="T67" fmla="*/ 82 h 159"/>
                <a:gd name="T68" fmla="*/ 84 w 158"/>
                <a:gd name="T69" fmla="*/ 79 h 159"/>
                <a:gd name="T70" fmla="*/ 88 w 158"/>
                <a:gd name="T71" fmla="*/ 61 h 159"/>
                <a:gd name="T72" fmla="*/ 86 w 158"/>
                <a:gd name="T73" fmla="*/ 59 h 159"/>
                <a:gd name="T74" fmla="*/ 76 w 158"/>
                <a:gd name="T75" fmla="*/ 51 h 159"/>
                <a:gd name="T76" fmla="*/ 46 w 158"/>
                <a:gd name="T77" fmla="*/ 44 h 159"/>
                <a:gd name="T78" fmla="*/ 57 w 158"/>
                <a:gd name="T79" fmla="*/ 38 h 159"/>
                <a:gd name="T80" fmla="*/ 89 w 158"/>
                <a:gd name="T81" fmla="*/ 88 h 159"/>
                <a:gd name="T82" fmla="*/ 108 w 158"/>
                <a:gd name="T83" fmla="*/ 128 h 159"/>
                <a:gd name="T84" fmla="*/ 108 w 158"/>
                <a:gd name="T85" fmla="*/ 128 h 159"/>
                <a:gd name="T86" fmla="*/ 120 w 158"/>
                <a:gd name="T87" fmla="*/ 144 h 159"/>
                <a:gd name="T88" fmla="*/ 131 w 158"/>
                <a:gd name="T89" fmla="*/ 117 h 159"/>
                <a:gd name="T90" fmla="*/ 129 w 158"/>
                <a:gd name="T91" fmla="*/ 150 h 159"/>
                <a:gd name="T92" fmla="*/ 132 w 158"/>
                <a:gd name="T93" fmla="*/ 153 h 159"/>
                <a:gd name="T94" fmla="*/ 147 w 158"/>
                <a:gd name="T95" fmla="*/ 123 h 159"/>
                <a:gd name="T96" fmla="*/ 142 w 158"/>
                <a:gd name="T97" fmla="*/ 151 h 159"/>
                <a:gd name="T98" fmla="*/ 151 w 158"/>
                <a:gd name="T99" fmla="*/ 130 h 159"/>
                <a:gd name="T100" fmla="*/ 91 w 158"/>
                <a:gd name="T101" fmla="*/ 64 h 159"/>
                <a:gd name="T102" fmla="*/ 7 w 158"/>
                <a:gd name="T103" fmla="*/ 6 h 159"/>
                <a:gd name="T104" fmla="*/ 42 w 158"/>
                <a:gd name="T105" fmla="*/ 26 h 159"/>
                <a:gd name="T106" fmla="*/ 35 w 158"/>
                <a:gd name="T107" fmla="*/ 33 h 159"/>
                <a:gd name="T108" fmla="*/ 137 w 158"/>
                <a:gd name="T109" fmla="*/ 155 h 159"/>
                <a:gd name="T110" fmla="*/ 147 w 158"/>
                <a:gd name="T111" fmla="*/ 125 h 159"/>
                <a:gd name="T112" fmla="*/ 144 w 158"/>
                <a:gd name="T113" fmla="*/ 153 h 159"/>
                <a:gd name="T114" fmla="*/ 143 w 158"/>
                <a:gd name="T115" fmla="*/ 15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159">
                  <a:moveTo>
                    <a:pt x="157" y="141"/>
                  </a:moveTo>
                  <a:cubicBezTo>
                    <a:pt x="156" y="130"/>
                    <a:pt x="149" y="121"/>
                    <a:pt x="143" y="113"/>
                  </a:cubicBezTo>
                  <a:cubicBezTo>
                    <a:pt x="135" y="102"/>
                    <a:pt x="125" y="93"/>
                    <a:pt x="116" y="83"/>
                  </a:cubicBezTo>
                  <a:cubicBezTo>
                    <a:pt x="93" y="61"/>
                    <a:pt x="69" y="39"/>
                    <a:pt x="42" y="22"/>
                  </a:cubicBezTo>
                  <a:cubicBezTo>
                    <a:pt x="42" y="22"/>
                    <a:pt x="41" y="22"/>
                    <a:pt x="41" y="22"/>
                  </a:cubicBezTo>
                  <a:cubicBezTo>
                    <a:pt x="37" y="14"/>
                    <a:pt x="30" y="8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4" y="0"/>
                    <a:pt x="23" y="0"/>
                  </a:cubicBezTo>
                  <a:cubicBezTo>
                    <a:pt x="20" y="1"/>
                    <a:pt x="17" y="3"/>
                    <a:pt x="14" y="3"/>
                  </a:cubicBezTo>
                  <a:cubicBezTo>
                    <a:pt x="10" y="4"/>
                    <a:pt x="6" y="3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5" y="6"/>
                    <a:pt x="9" y="12"/>
                    <a:pt x="6" y="18"/>
                  </a:cubicBezTo>
                  <a:cubicBezTo>
                    <a:pt x="6" y="19"/>
                    <a:pt x="6" y="20"/>
                    <a:pt x="7" y="20"/>
                  </a:cubicBezTo>
                  <a:cubicBezTo>
                    <a:pt x="15" y="25"/>
                    <a:pt x="24" y="28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42" y="44"/>
                    <a:pt x="51" y="57"/>
                    <a:pt x="60" y="68"/>
                  </a:cubicBezTo>
                  <a:cubicBezTo>
                    <a:pt x="72" y="84"/>
                    <a:pt x="84" y="99"/>
                    <a:pt x="95" y="114"/>
                  </a:cubicBezTo>
                  <a:cubicBezTo>
                    <a:pt x="103" y="126"/>
                    <a:pt x="110" y="139"/>
                    <a:pt x="121" y="149"/>
                  </a:cubicBezTo>
                  <a:cubicBezTo>
                    <a:pt x="128" y="155"/>
                    <a:pt x="136" y="159"/>
                    <a:pt x="145" y="158"/>
                  </a:cubicBezTo>
                  <a:cubicBezTo>
                    <a:pt x="154" y="156"/>
                    <a:pt x="158" y="149"/>
                    <a:pt x="157" y="141"/>
                  </a:cubicBezTo>
                  <a:close/>
                  <a:moveTo>
                    <a:pt x="116" y="139"/>
                  </a:moveTo>
                  <a:cubicBezTo>
                    <a:pt x="115" y="138"/>
                    <a:pt x="114" y="137"/>
                    <a:pt x="113" y="135"/>
                  </a:cubicBezTo>
                  <a:cubicBezTo>
                    <a:pt x="115" y="129"/>
                    <a:pt x="117" y="122"/>
                    <a:pt x="118" y="116"/>
                  </a:cubicBezTo>
                  <a:cubicBezTo>
                    <a:pt x="119" y="112"/>
                    <a:pt x="120" y="109"/>
                    <a:pt x="121" y="105"/>
                  </a:cubicBezTo>
                  <a:cubicBezTo>
                    <a:pt x="122" y="102"/>
                    <a:pt x="124" y="98"/>
                    <a:pt x="124" y="96"/>
                  </a:cubicBezTo>
                  <a:cubicBezTo>
                    <a:pt x="124" y="96"/>
                    <a:pt x="124" y="96"/>
                    <a:pt x="124" y="96"/>
                  </a:cubicBezTo>
                  <a:cubicBezTo>
                    <a:pt x="123" y="111"/>
                    <a:pt x="117" y="125"/>
                    <a:pt x="116" y="140"/>
                  </a:cubicBezTo>
                  <a:cubicBezTo>
                    <a:pt x="116" y="139"/>
                    <a:pt x="116" y="139"/>
                    <a:pt x="116" y="139"/>
                  </a:cubicBezTo>
                  <a:close/>
                  <a:moveTo>
                    <a:pt x="47" y="29"/>
                  </a:moveTo>
                  <a:cubicBezTo>
                    <a:pt x="45" y="32"/>
                    <a:pt x="42" y="35"/>
                    <a:pt x="42" y="38"/>
                  </a:cubicBezTo>
                  <a:cubicBezTo>
                    <a:pt x="42" y="34"/>
                    <a:pt x="44" y="31"/>
                    <a:pt x="45" y="28"/>
                  </a:cubicBezTo>
                  <a:cubicBezTo>
                    <a:pt x="47" y="29"/>
                    <a:pt x="48" y="30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7" y="34"/>
                    <a:pt x="45" y="37"/>
                    <a:pt x="44" y="40"/>
                  </a:cubicBezTo>
                  <a:cubicBezTo>
                    <a:pt x="45" y="38"/>
                    <a:pt x="47" y="33"/>
                    <a:pt x="47" y="30"/>
                  </a:cubicBezTo>
                  <a:cubicBezTo>
                    <a:pt x="47" y="29"/>
                    <a:pt x="47" y="29"/>
                    <a:pt x="47" y="29"/>
                  </a:cubicBezTo>
                  <a:close/>
                  <a:moveTo>
                    <a:pt x="39" y="27"/>
                  </a:moveTo>
                  <a:cubicBezTo>
                    <a:pt x="40" y="27"/>
                    <a:pt x="40" y="26"/>
                    <a:pt x="41" y="25"/>
                  </a:cubicBezTo>
                  <a:cubicBezTo>
                    <a:pt x="41" y="25"/>
                    <a:pt x="41" y="25"/>
                    <a:pt x="42" y="25"/>
                  </a:cubicBezTo>
                  <a:cubicBezTo>
                    <a:pt x="41" y="27"/>
                    <a:pt x="40" y="28"/>
                    <a:pt x="39" y="30"/>
                  </a:cubicBezTo>
                  <a:cubicBezTo>
                    <a:pt x="36" y="36"/>
                    <a:pt x="39" y="29"/>
                    <a:pt x="39" y="28"/>
                  </a:cubicBezTo>
                  <a:cubicBezTo>
                    <a:pt x="39" y="27"/>
                    <a:pt x="39" y="27"/>
                    <a:pt x="39" y="27"/>
                  </a:cubicBezTo>
                  <a:close/>
                  <a:moveTo>
                    <a:pt x="44" y="27"/>
                  </a:moveTo>
                  <a:cubicBezTo>
                    <a:pt x="43" y="29"/>
                    <a:pt x="43" y="30"/>
                    <a:pt x="42" y="31"/>
                  </a:cubicBezTo>
                  <a:cubicBezTo>
                    <a:pt x="41" y="32"/>
                    <a:pt x="40" y="37"/>
                    <a:pt x="41" y="33"/>
                  </a:cubicBezTo>
                  <a:cubicBezTo>
                    <a:pt x="42" y="31"/>
                    <a:pt x="42" y="29"/>
                    <a:pt x="43" y="26"/>
                  </a:cubicBezTo>
                  <a:cubicBezTo>
                    <a:pt x="43" y="26"/>
                    <a:pt x="44" y="27"/>
                    <a:pt x="44" y="27"/>
                  </a:cubicBezTo>
                  <a:close/>
                  <a:moveTo>
                    <a:pt x="52" y="33"/>
                  </a:moveTo>
                  <a:cubicBezTo>
                    <a:pt x="50" y="36"/>
                    <a:pt x="48" y="39"/>
                    <a:pt x="47" y="43"/>
                  </a:cubicBezTo>
                  <a:cubicBezTo>
                    <a:pt x="48" y="41"/>
                    <a:pt x="49" y="34"/>
                    <a:pt x="50" y="31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1" y="31"/>
                    <a:pt x="51" y="32"/>
                    <a:pt x="52" y="33"/>
                  </a:cubicBezTo>
                  <a:close/>
                  <a:moveTo>
                    <a:pt x="57" y="36"/>
                  </a:moveTo>
                  <a:cubicBezTo>
                    <a:pt x="55" y="40"/>
                    <a:pt x="53" y="45"/>
                    <a:pt x="51" y="49"/>
                  </a:cubicBezTo>
                  <a:cubicBezTo>
                    <a:pt x="53" y="45"/>
                    <a:pt x="54" y="39"/>
                    <a:pt x="55" y="35"/>
                  </a:cubicBezTo>
                  <a:cubicBezTo>
                    <a:pt x="56" y="35"/>
                    <a:pt x="57" y="36"/>
                    <a:pt x="57" y="36"/>
                  </a:cubicBezTo>
                  <a:close/>
                  <a:moveTo>
                    <a:pt x="61" y="39"/>
                  </a:moveTo>
                  <a:cubicBezTo>
                    <a:pt x="58" y="43"/>
                    <a:pt x="56" y="49"/>
                    <a:pt x="55" y="53"/>
                  </a:cubicBezTo>
                  <a:cubicBezTo>
                    <a:pt x="56" y="48"/>
                    <a:pt x="58" y="43"/>
                    <a:pt x="58" y="37"/>
                  </a:cubicBezTo>
                  <a:cubicBezTo>
                    <a:pt x="59" y="38"/>
                    <a:pt x="60" y="38"/>
                    <a:pt x="61" y="39"/>
                  </a:cubicBezTo>
                  <a:close/>
                  <a:moveTo>
                    <a:pt x="64" y="41"/>
                  </a:moveTo>
                  <a:cubicBezTo>
                    <a:pt x="62" y="45"/>
                    <a:pt x="60" y="50"/>
                    <a:pt x="58" y="54"/>
                  </a:cubicBezTo>
                  <a:cubicBezTo>
                    <a:pt x="57" y="56"/>
                    <a:pt x="57" y="56"/>
                    <a:pt x="57" y="54"/>
                  </a:cubicBezTo>
                  <a:cubicBezTo>
                    <a:pt x="58" y="53"/>
                    <a:pt x="58" y="51"/>
                    <a:pt x="58" y="49"/>
                  </a:cubicBezTo>
                  <a:cubicBezTo>
                    <a:pt x="59" y="46"/>
                    <a:pt x="60" y="43"/>
                    <a:pt x="61" y="39"/>
                  </a:cubicBezTo>
                  <a:cubicBezTo>
                    <a:pt x="62" y="40"/>
                    <a:pt x="63" y="41"/>
                    <a:pt x="64" y="41"/>
                  </a:cubicBezTo>
                  <a:close/>
                  <a:moveTo>
                    <a:pt x="68" y="44"/>
                  </a:moveTo>
                  <a:cubicBezTo>
                    <a:pt x="68" y="44"/>
                    <a:pt x="68" y="44"/>
                    <a:pt x="68" y="44"/>
                  </a:cubicBezTo>
                  <a:cubicBezTo>
                    <a:pt x="66" y="46"/>
                    <a:pt x="65" y="49"/>
                    <a:pt x="63" y="51"/>
                  </a:cubicBezTo>
                  <a:cubicBezTo>
                    <a:pt x="63" y="52"/>
                    <a:pt x="62" y="54"/>
                    <a:pt x="61" y="55"/>
                  </a:cubicBezTo>
                  <a:cubicBezTo>
                    <a:pt x="61" y="55"/>
                    <a:pt x="61" y="56"/>
                    <a:pt x="60" y="56"/>
                  </a:cubicBezTo>
                  <a:cubicBezTo>
                    <a:pt x="62" y="51"/>
                    <a:pt x="63" y="47"/>
                    <a:pt x="65" y="42"/>
                  </a:cubicBezTo>
                  <a:cubicBezTo>
                    <a:pt x="66" y="43"/>
                    <a:pt x="67" y="43"/>
                    <a:pt x="68" y="44"/>
                  </a:cubicBezTo>
                  <a:close/>
                  <a:moveTo>
                    <a:pt x="73" y="48"/>
                  </a:moveTo>
                  <a:cubicBezTo>
                    <a:pt x="71" y="51"/>
                    <a:pt x="70" y="53"/>
                    <a:pt x="69" y="55"/>
                  </a:cubicBezTo>
                  <a:cubicBezTo>
                    <a:pt x="68" y="56"/>
                    <a:pt x="68" y="58"/>
                    <a:pt x="67" y="59"/>
                  </a:cubicBezTo>
                  <a:cubicBezTo>
                    <a:pt x="66" y="61"/>
                    <a:pt x="64" y="64"/>
                    <a:pt x="64" y="65"/>
                  </a:cubicBezTo>
                  <a:cubicBezTo>
                    <a:pt x="64" y="59"/>
                    <a:pt x="68" y="53"/>
                    <a:pt x="70" y="47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67" y="49"/>
                    <a:pt x="65" y="53"/>
                    <a:pt x="63" y="57"/>
                  </a:cubicBezTo>
                  <a:cubicBezTo>
                    <a:pt x="64" y="56"/>
                    <a:pt x="64" y="55"/>
                    <a:pt x="65" y="54"/>
                  </a:cubicBezTo>
                  <a:cubicBezTo>
                    <a:pt x="66" y="51"/>
                    <a:pt x="67" y="48"/>
                    <a:pt x="68" y="45"/>
                  </a:cubicBezTo>
                  <a:cubicBezTo>
                    <a:pt x="70" y="46"/>
                    <a:pt x="71" y="47"/>
                    <a:pt x="73" y="48"/>
                  </a:cubicBezTo>
                  <a:close/>
                  <a:moveTo>
                    <a:pt x="75" y="51"/>
                  </a:moveTo>
                  <a:cubicBezTo>
                    <a:pt x="73" y="54"/>
                    <a:pt x="71" y="58"/>
                    <a:pt x="69" y="61"/>
                  </a:cubicBezTo>
                  <a:cubicBezTo>
                    <a:pt x="71" y="57"/>
                    <a:pt x="72" y="53"/>
                    <a:pt x="74" y="49"/>
                  </a:cubicBezTo>
                  <a:cubicBezTo>
                    <a:pt x="74" y="50"/>
                    <a:pt x="75" y="50"/>
                    <a:pt x="75" y="51"/>
                  </a:cubicBezTo>
                  <a:close/>
                  <a:moveTo>
                    <a:pt x="119" y="91"/>
                  </a:moveTo>
                  <a:cubicBezTo>
                    <a:pt x="117" y="96"/>
                    <a:pt x="115" y="102"/>
                    <a:pt x="114" y="108"/>
                  </a:cubicBezTo>
                  <a:cubicBezTo>
                    <a:pt x="113" y="111"/>
                    <a:pt x="112" y="115"/>
                    <a:pt x="110" y="118"/>
                  </a:cubicBezTo>
                  <a:cubicBezTo>
                    <a:pt x="113" y="108"/>
                    <a:pt x="115" y="98"/>
                    <a:pt x="116" y="87"/>
                  </a:cubicBezTo>
                  <a:cubicBezTo>
                    <a:pt x="117" y="89"/>
                    <a:pt x="118" y="90"/>
                    <a:pt x="119" y="91"/>
                  </a:cubicBezTo>
                  <a:close/>
                  <a:moveTo>
                    <a:pt x="140" y="114"/>
                  </a:moveTo>
                  <a:cubicBezTo>
                    <a:pt x="138" y="120"/>
                    <a:pt x="137" y="126"/>
                    <a:pt x="135" y="132"/>
                  </a:cubicBezTo>
                  <a:cubicBezTo>
                    <a:pt x="134" y="136"/>
                    <a:pt x="133" y="139"/>
                    <a:pt x="131" y="142"/>
                  </a:cubicBezTo>
                  <a:cubicBezTo>
                    <a:pt x="131" y="144"/>
                    <a:pt x="130" y="145"/>
                    <a:pt x="130" y="147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30" y="147"/>
                    <a:pt x="130" y="146"/>
                    <a:pt x="130" y="146"/>
                  </a:cubicBezTo>
                  <a:cubicBezTo>
                    <a:pt x="130" y="140"/>
                    <a:pt x="133" y="135"/>
                    <a:pt x="135" y="130"/>
                  </a:cubicBezTo>
                  <a:cubicBezTo>
                    <a:pt x="136" y="124"/>
                    <a:pt x="138" y="118"/>
                    <a:pt x="139" y="112"/>
                  </a:cubicBezTo>
                  <a:cubicBezTo>
                    <a:pt x="139" y="113"/>
                    <a:pt x="140" y="113"/>
                    <a:pt x="140" y="114"/>
                  </a:cubicBezTo>
                  <a:close/>
                  <a:moveTo>
                    <a:pt x="130" y="102"/>
                  </a:moveTo>
                  <a:cubicBezTo>
                    <a:pt x="128" y="108"/>
                    <a:pt x="127" y="114"/>
                    <a:pt x="126" y="120"/>
                  </a:cubicBezTo>
                  <a:cubicBezTo>
                    <a:pt x="126" y="123"/>
                    <a:pt x="124" y="126"/>
                    <a:pt x="123" y="130"/>
                  </a:cubicBezTo>
                  <a:cubicBezTo>
                    <a:pt x="123" y="133"/>
                    <a:pt x="122" y="137"/>
                    <a:pt x="121" y="141"/>
                  </a:cubicBezTo>
                  <a:cubicBezTo>
                    <a:pt x="120" y="144"/>
                    <a:pt x="121" y="141"/>
                    <a:pt x="121" y="140"/>
                  </a:cubicBezTo>
                  <a:cubicBezTo>
                    <a:pt x="121" y="138"/>
                    <a:pt x="122" y="136"/>
                    <a:pt x="122" y="134"/>
                  </a:cubicBezTo>
                  <a:cubicBezTo>
                    <a:pt x="123" y="130"/>
                    <a:pt x="124" y="126"/>
                    <a:pt x="125" y="123"/>
                  </a:cubicBezTo>
                  <a:cubicBezTo>
                    <a:pt x="127" y="115"/>
                    <a:pt x="127" y="107"/>
                    <a:pt x="128" y="100"/>
                  </a:cubicBezTo>
                  <a:cubicBezTo>
                    <a:pt x="129" y="101"/>
                    <a:pt x="129" y="101"/>
                    <a:pt x="130" y="102"/>
                  </a:cubicBezTo>
                  <a:close/>
                  <a:moveTo>
                    <a:pt x="131" y="103"/>
                  </a:moveTo>
                  <a:cubicBezTo>
                    <a:pt x="132" y="104"/>
                    <a:pt x="133" y="105"/>
                    <a:pt x="133" y="106"/>
                  </a:cubicBezTo>
                  <a:cubicBezTo>
                    <a:pt x="132" y="113"/>
                    <a:pt x="130" y="120"/>
                    <a:pt x="127" y="128"/>
                  </a:cubicBezTo>
                  <a:cubicBezTo>
                    <a:pt x="127" y="131"/>
                    <a:pt x="126" y="134"/>
                    <a:pt x="125" y="137"/>
                  </a:cubicBezTo>
                  <a:cubicBezTo>
                    <a:pt x="125" y="138"/>
                    <a:pt x="125" y="139"/>
                    <a:pt x="125" y="141"/>
                  </a:cubicBezTo>
                  <a:cubicBezTo>
                    <a:pt x="124" y="142"/>
                    <a:pt x="123" y="148"/>
                    <a:pt x="124" y="144"/>
                  </a:cubicBezTo>
                  <a:cubicBezTo>
                    <a:pt x="125" y="136"/>
                    <a:pt x="127" y="129"/>
                    <a:pt x="128" y="122"/>
                  </a:cubicBezTo>
                  <a:cubicBezTo>
                    <a:pt x="129" y="118"/>
                    <a:pt x="128" y="114"/>
                    <a:pt x="129" y="111"/>
                  </a:cubicBezTo>
                  <a:cubicBezTo>
                    <a:pt x="129" y="108"/>
                    <a:pt x="131" y="106"/>
                    <a:pt x="131" y="103"/>
                  </a:cubicBezTo>
                  <a:close/>
                  <a:moveTo>
                    <a:pt x="134" y="109"/>
                  </a:moveTo>
                  <a:cubicBezTo>
                    <a:pt x="134" y="108"/>
                    <a:pt x="134" y="108"/>
                    <a:pt x="134" y="107"/>
                  </a:cubicBezTo>
                  <a:cubicBezTo>
                    <a:pt x="134" y="107"/>
                    <a:pt x="134" y="107"/>
                    <a:pt x="134" y="106"/>
                  </a:cubicBezTo>
                  <a:cubicBezTo>
                    <a:pt x="135" y="108"/>
                    <a:pt x="137" y="110"/>
                    <a:pt x="138" y="111"/>
                  </a:cubicBezTo>
                  <a:cubicBezTo>
                    <a:pt x="134" y="122"/>
                    <a:pt x="132" y="134"/>
                    <a:pt x="128" y="144"/>
                  </a:cubicBezTo>
                  <a:cubicBezTo>
                    <a:pt x="129" y="142"/>
                    <a:pt x="128" y="138"/>
                    <a:pt x="129" y="136"/>
                  </a:cubicBezTo>
                  <a:cubicBezTo>
                    <a:pt x="129" y="132"/>
                    <a:pt x="130" y="129"/>
                    <a:pt x="130" y="126"/>
                  </a:cubicBezTo>
                  <a:cubicBezTo>
                    <a:pt x="131" y="120"/>
                    <a:pt x="133" y="114"/>
                    <a:pt x="134" y="109"/>
                  </a:cubicBezTo>
                  <a:close/>
                  <a:moveTo>
                    <a:pt x="127" y="99"/>
                  </a:moveTo>
                  <a:cubicBezTo>
                    <a:pt x="125" y="105"/>
                    <a:pt x="123" y="112"/>
                    <a:pt x="122" y="119"/>
                  </a:cubicBezTo>
                  <a:cubicBezTo>
                    <a:pt x="121" y="123"/>
                    <a:pt x="120" y="126"/>
                    <a:pt x="119" y="130"/>
                  </a:cubicBezTo>
                  <a:cubicBezTo>
                    <a:pt x="119" y="132"/>
                    <a:pt x="118" y="134"/>
                    <a:pt x="117" y="137"/>
                  </a:cubicBezTo>
                  <a:cubicBezTo>
                    <a:pt x="116" y="140"/>
                    <a:pt x="117" y="137"/>
                    <a:pt x="117" y="135"/>
                  </a:cubicBezTo>
                  <a:cubicBezTo>
                    <a:pt x="119" y="122"/>
                    <a:pt x="124" y="110"/>
                    <a:pt x="125" y="96"/>
                  </a:cubicBezTo>
                  <a:cubicBezTo>
                    <a:pt x="125" y="97"/>
                    <a:pt x="126" y="98"/>
                    <a:pt x="127" y="99"/>
                  </a:cubicBezTo>
                  <a:close/>
                  <a:moveTo>
                    <a:pt x="123" y="95"/>
                  </a:moveTo>
                  <a:cubicBezTo>
                    <a:pt x="121" y="101"/>
                    <a:pt x="120" y="107"/>
                    <a:pt x="118" y="113"/>
                  </a:cubicBezTo>
                  <a:cubicBezTo>
                    <a:pt x="118" y="116"/>
                    <a:pt x="117" y="120"/>
                    <a:pt x="116" y="123"/>
                  </a:cubicBezTo>
                  <a:cubicBezTo>
                    <a:pt x="115" y="126"/>
                    <a:pt x="115" y="128"/>
                    <a:pt x="114" y="130"/>
                  </a:cubicBezTo>
                  <a:cubicBezTo>
                    <a:pt x="115" y="124"/>
                    <a:pt x="116" y="118"/>
                    <a:pt x="117" y="112"/>
                  </a:cubicBezTo>
                  <a:cubicBezTo>
                    <a:pt x="118" y="108"/>
                    <a:pt x="119" y="104"/>
                    <a:pt x="119" y="101"/>
                  </a:cubicBezTo>
                  <a:cubicBezTo>
                    <a:pt x="119" y="98"/>
                    <a:pt x="120" y="95"/>
                    <a:pt x="120" y="92"/>
                  </a:cubicBezTo>
                  <a:cubicBezTo>
                    <a:pt x="121" y="93"/>
                    <a:pt x="122" y="94"/>
                    <a:pt x="123" y="95"/>
                  </a:cubicBezTo>
                  <a:close/>
                  <a:moveTo>
                    <a:pt x="85" y="95"/>
                  </a:moveTo>
                  <a:cubicBezTo>
                    <a:pt x="86" y="94"/>
                    <a:pt x="88" y="91"/>
                    <a:pt x="88" y="90"/>
                  </a:cubicBezTo>
                  <a:cubicBezTo>
                    <a:pt x="88" y="93"/>
                    <a:pt x="87" y="95"/>
                    <a:pt x="87" y="98"/>
                  </a:cubicBezTo>
                  <a:cubicBezTo>
                    <a:pt x="85" y="97"/>
                    <a:pt x="84" y="95"/>
                    <a:pt x="83" y="93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5" y="92"/>
                    <a:pt x="84" y="93"/>
                    <a:pt x="85" y="91"/>
                  </a:cubicBezTo>
                  <a:cubicBezTo>
                    <a:pt x="85" y="92"/>
                    <a:pt x="85" y="94"/>
                    <a:pt x="85" y="95"/>
                  </a:cubicBezTo>
                  <a:cubicBezTo>
                    <a:pt x="85" y="95"/>
                    <a:pt x="85" y="96"/>
                    <a:pt x="85" y="95"/>
                  </a:cubicBezTo>
                  <a:close/>
                  <a:moveTo>
                    <a:pt x="93" y="84"/>
                  </a:moveTo>
                  <a:cubicBezTo>
                    <a:pt x="97" y="81"/>
                    <a:pt x="99" y="77"/>
                    <a:pt x="101" y="73"/>
                  </a:cubicBezTo>
                  <a:cubicBezTo>
                    <a:pt x="102" y="74"/>
                    <a:pt x="103" y="75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3" y="81"/>
                    <a:pt x="101" y="87"/>
                    <a:pt x="100" y="92"/>
                  </a:cubicBezTo>
                  <a:cubicBezTo>
                    <a:pt x="99" y="97"/>
                    <a:pt x="97" y="103"/>
                    <a:pt x="96" y="108"/>
                  </a:cubicBezTo>
                  <a:cubicBezTo>
                    <a:pt x="97" y="103"/>
                    <a:pt x="97" y="97"/>
                    <a:pt x="98" y="92"/>
                  </a:cubicBezTo>
                  <a:cubicBezTo>
                    <a:pt x="100" y="86"/>
                    <a:pt x="101" y="80"/>
                    <a:pt x="102" y="74"/>
                  </a:cubicBezTo>
                  <a:cubicBezTo>
                    <a:pt x="102" y="74"/>
                    <a:pt x="101" y="74"/>
                    <a:pt x="101" y="74"/>
                  </a:cubicBezTo>
                  <a:cubicBezTo>
                    <a:pt x="101" y="75"/>
                    <a:pt x="101" y="75"/>
                    <a:pt x="101" y="76"/>
                  </a:cubicBezTo>
                  <a:cubicBezTo>
                    <a:pt x="100" y="76"/>
                    <a:pt x="100" y="76"/>
                    <a:pt x="100" y="76"/>
                  </a:cubicBezTo>
                  <a:cubicBezTo>
                    <a:pt x="100" y="81"/>
                    <a:pt x="98" y="85"/>
                    <a:pt x="97" y="89"/>
                  </a:cubicBezTo>
                  <a:cubicBezTo>
                    <a:pt x="96" y="94"/>
                    <a:pt x="95" y="99"/>
                    <a:pt x="93" y="103"/>
                  </a:cubicBezTo>
                  <a:cubicBezTo>
                    <a:pt x="92" y="107"/>
                    <a:pt x="94" y="101"/>
                    <a:pt x="94" y="101"/>
                  </a:cubicBezTo>
                  <a:cubicBezTo>
                    <a:pt x="94" y="98"/>
                    <a:pt x="94" y="95"/>
                    <a:pt x="95" y="92"/>
                  </a:cubicBezTo>
                  <a:cubicBezTo>
                    <a:pt x="95" y="87"/>
                    <a:pt x="98" y="84"/>
                    <a:pt x="98" y="80"/>
                  </a:cubicBezTo>
                  <a:cubicBezTo>
                    <a:pt x="98" y="80"/>
                    <a:pt x="97" y="79"/>
                    <a:pt x="97" y="80"/>
                  </a:cubicBezTo>
                  <a:cubicBezTo>
                    <a:pt x="96" y="84"/>
                    <a:pt x="94" y="88"/>
                    <a:pt x="93" y="93"/>
                  </a:cubicBezTo>
                  <a:cubicBezTo>
                    <a:pt x="93" y="90"/>
                    <a:pt x="93" y="87"/>
                    <a:pt x="93" y="84"/>
                  </a:cubicBezTo>
                  <a:cubicBezTo>
                    <a:pt x="93" y="84"/>
                    <a:pt x="93" y="84"/>
                    <a:pt x="93" y="84"/>
                  </a:cubicBezTo>
                  <a:close/>
                  <a:moveTo>
                    <a:pt x="101" y="118"/>
                  </a:moveTo>
                  <a:cubicBezTo>
                    <a:pt x="101" y="118"/>
                    <a:pt x="101" y="118"/>
                    <a:pt x="101" y="118"/>
                  </a:cubicBezTo>
                  <a:cubicBezTo>
                    <a:pt x="100" y="116"/>
                    <a:pt x="99" y="115"/>
                    <a:pt x="98" y="114"/>
                  </a:cubicBezTo>
                  <a:cubicBezTo>
                    <a:pt x="98" y="114"/>
                    <a:pt x="98" y="114"/>
                    <a:pt x="98" y="113"/>
                  </a:cubicBezTo>
                  <a:cubicBezTo>
                    <a:pt x="100" y="108"/>
                    <a:pt x="102" y="103"/>
                    <a:pt x="103" y="98"/>
                  </a:cubicBezTo>
                  <a:cubicBezTo>
                    <a:pt x="104" y="95"/>
                    <a:pt x="105" y="92"/>
                    <a:pt x="106" y="89"/>
                  </a:cubicBezTo>
                  <a:cubicBezTo>
                    <a:pt x="106" y="88"/>
                    <a:pt x="106" y="87"/>
                    <a:pt x="107" y="86"/>
                  </a:cubicBezTo>
                  <a:cubicBezTo>
                    <a:pt x="106" y="90"/>
                    <a:pt x="105" y="95"/>
                    <a:pt x="104" y="100"/>
                  </a:cubicBezTo>
                  <a:cubicBezTo>
                    <a:pt x="102" y="106"/>
                    <a:pt x="102" y="112"/>
                    <a:pt x="101" y="118"/>
                  </a:cubicBezTo>
                  <a:close/>
                  <a:moveTo>
                    <a:pt x="92" y="98"/>
                  </a:moveTo>
                  <a:cubicBezTo>
                    <a:pt x="92" y="97"/>
                    <a:pt x="92" y="96"/>
                    <a:pt x="93" y="95"/>
                  </a:cubicBezTo>
                  <a:cubicBezTo>
                    <a:pt x="94" y="91"/>
                    <a:pt x="95" y="88"/>
                    <a:pt x="96" y="85"/>
                  </a:cubicBezTo>
                  <a:cubicBezTo>
                    <a:pt x="96" y="85"/>
                    <a:pt x="97" y="80"/>
                    <a:pt x="97" y="82"/>
                  </a:cubicBezTo>
                  <a:cubicBezTo>
                    <a:pt x="97" y="84"/>
                    <a:pt x="96" y="86"/>
                    <a:pt x="95" y="87"/>
                  </a:cubicBezTo>
                  <a:cubicBezTo>
                    <a:pt x="93" y="93"/>
                    <a:pt x="93" y="100"/>
                    <a:pt x="92" y="106"/>
                  </a:cubicBezTo>
                  <a:cubicBezTo>
                    <a:pt x="92" y="106"/>
                    <a:pt x="93" y="106"/>
                    <a:pt x="93" y="106"/>
                  </a:cubicBezTo>
                  <a:cubicBezTo>
                    <a:pt x="96" y="101"/>
                    <a:pt x="96" y="96"/>
                    <a:pt x="97" y="91"/>
                  </a:cubicBezTo>
                  <a:cubicBezTo>
                    <a:pt x="98" y="88"/>
                    <a:pt x="99" y="85"/>
                    <a:pt x="100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99" y="86"/>
                    <a:pt x="99" y="89"/>
                    <a:pt x="98" y="92"/>
                  </a:cubicBezTo>
                  <a:cubicBezTo>
                    <a:pt x="96" y="98"/>
                    <a:pt x="96" y="104"/>
                    <a:pt x="95" y="109"/>
                  </a:cubicBezTo>
                  <a:cubicBezTo>
                    <a:pt x="95" y="109"/>
                    <a:pt x="95" y="109"/>
                    <a:pt x="95" y="109"/>
                  </a:cubicBezTo>
                  <a:cubicBezTo>
                    <a:pt x="93" y="107"/>
                    <a:pt x="92" y="105"/>
                    <a:pt x="90" y="103"/>
                  </a:cubicBezTo>
                  <a:cubicBezTo>
                    <a:pt x="90" y="103"/>
                    <a:pt x="90" y="103"/>
                    <a:pt x="90" y="103"/>
                  </a:cubicBezTo>
                  <a:cubicBezTo>
                    <a:pt x="91" y="101"/>
                    <a:pt x="91" y="99"/>
                    <a:pt x="92" y="98"/>
                  </a:cubicBezTo>
                  <a:close/>
                  <a:moveTo>
                    <a:pt x="98" y="113"/>
                  </a:moveTo>
                  <a:cubicBezTo>
                    <a:pt x="98" y="113"/>
                    <a:pt x="98" y="113"/>
                    <a:pt x="98" y="113"/>
                  </a:cubicBezTo>
                  <a:cubicBezTo>
                    <a:pt x="97" y="112"/>
                    <a:pt x="96" y="111"/>
                    <a:pt x="95" y="110"/>
                  </a:cubicBezTo>
                  <a:cubicBezTo>
                    <a:pt x="95" y="110"/>
                    <a:pt x="95" y="110"/>
                    <a:pt x="95" y="110"/>
                  </a:cubicBezTo>
                  <a:cubicBezTo>
                    <a:pt x="100" y="99"/>
                    <a:pt x="101" y="88"/>
                    <a:pt x="104" y="78"/>
                  </a:cubicBezTo>
                  <a:cubicBezTo>
                    <a:pt x="104" y="80"/>
                    <a:pt x="104" y="83"/>
                    <a:pt x="103" y="85"/>
                  </a:cubicBezTo>
                  <a:cubicBezTo>
                    <a:pt x="103" y="88"/>
                    <a:pt x="102" y="91"/>
                    <a:pt x="101" y="94"/>
                  </a:cubicBezTo>
                  <a:cubicBezTo>
                    <a:pt x="99" y="101"/>
                    <a:pt x="99" y="107"/>
                    <a:pt x="98" y="113"/>
                  </a:cubicBezTo>
                  <a:close/>
                  <a:moveTo>
                    <a:pt x="92" y="87"/>
                  </a:moveTo>
                  <a:cubicBezTo>
                    <a:pt x="92" y="90"/>
                    <a:pt x="92" y="94"/>
                    <a:pt x="91" y="97"/>
                  </a:cubicBezTo>
                  <a:cubicBezTo>
                    <a:pt x="91" y="97"/>
                    <a:pt x="91" y="98"/>
                    <a:pt x="91" y="98"/>
                  </a:cubicBezTo>
                  <a:cubicBezTo>
                    <a:pt x="91" y="98"/>
                    <a:pt x="91" y="99"/>
                    <a:pt x="90" y="99"/>
                  </a:cubicBezTo>
                  <a:cubicBezTo>
                    <a:pt x="89" y="100"/>
                    <a:pt x="89" y="101"/>
                    <a:pt x="90" y="101"/>
                  </a:cubicBezTo>
                  <a:cubicBezTo>
                    <a:pt x="90" y="101"/>
                    <a:pt x="90" y="102"/>
                    <a:pt x="89" y="102"/>
                  </a:cubicBezTo>
                  <a:cubicBezTo>
                    <a:pt x="89" y="101"/>
                    <a:pt x="88" y="100"/>
                    <a:pt x="87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8" y="96"/>
                    <a:pt x="89" y="94"/>
                    <a:pt x="90" y="91"/>
                  </a:cubicBezTo>
                  <a:cubicBezTo>
                    <a:pt x="91" y="90"/>
                    <a:pt x="91" y="88"/>
                    <a:pt x="92" y="87"/>
                  </a:cubicBezTo>
                  <a:cubicBezTo>
                    <a:pt x="92" y="85"/>
                    <a:pt x="92" y="85"/>
                    <a:pt x="92" y="87"/>
                  </a:cubicBezTo>
                  <a:close/>
                  <a:moveTo>
                    <a:pt x="107" y="126"/>
                  </a:moveTo>
                  <a:cubicBezTo>
                    <a:pt x="107" y="127"/>
                    <a:pt x="107" y="127"/>
                    <a:pt x="107" y="127"/>
                  </a:cubicBezTo>
                  <a:cubicBezTo>
                    <a:pt x="106" y="126"/>
                    <a:pt x="105" y="125"/>
                    <a:pt x="104" y="123"/>
                  </a:cubicBezTo>
                  <a:cubicBezTo>
                    <a:pt x="103" y="122"/>
                    <a:pt x="102" y="120"/>
                    <a:pt x="101" y="118"/>
                  </a:cubicBezTo>
                  <a:cubicBezTo>
                    <a:pt x="101" y="118"/>
                    <a:pt x="101" y="118"/>
                    <a:pt x="101" y="118"/>
                  </a:cubicBezTo>
                  <a:cubicBezTo>
                    <a:pt x="101" y="117"/>
                    <a:pt x="102" y="117"/>
                    <a:pt x="102" y="116"/>
                  </a:cubicBezTo>
                  <a:cubicBezTo>
                    <a:pt x="102" y="116"/>
                    <a:pt x="102" y="116"/>
                    <a:pt x="102" y="115"/>
                  </a:cubicBezTo>
                  <a:cubicBezTo>
                    <a:pt x="104" y="110"/>
                    <a:pt x="105" y="104"/>
                    <a:pt x="107" y="99"/>
                  </a:cubicBezTo>
                  <a:cubicBezTo>
                    <a:pt x="108" y="97"/>
                    <a:pt x="109" y="95"/>
                    <a:pt x="110" y="92"/>
                  </a:cubicBezTo>
                  <a:cubicBezTo>
                    <a:pt x="109" y="96"/>
                    <a:pt x="109" y="99"/>
                    <a:pt x="108" y="103"/>
                  </a:cubicBezTo>
                  <a:cubicBezTo>
                    <a:pt x="106" y="109"/>
                    <a:pt x="107" y="116"/>
                    <a:pt x="104" y="122"/>
                  </a:cubicBezTo>
                  <a:cubicBezTo>
                    <a:pt x="103" y="122"/>
                    <a:pt x="104" y="123"/>
                    <a:pt x="104" y="122"/>
                  </a:cubicBezTo>
                  <a:cubicBezTo>
                    <a:pt x="107" y="117"/>
                    <a:pt x="108" y="110"/>
                    <a:pt x="110" y="104"/>
                  </a:cubicBezTo>
                  <a:cubicBezTo>
                    <a:pt x="111" y="102"/>
                    <a:pt x="112" y="99"/>
                    <a:pt x="112" y="97"/>
                  </a:cubicBezTo>
                  <a:cubicBezTo>
                    <a:pt x="113" y="94"/>
                    <a:pt x="115" y="90"/>
                    <a:pt x="115" y="88"/>
                  </a:cubicBezTo>
                  <a:cubicBezTo>
                    <a:pt x="115" y="95"/>
                    <a:pt x="113" y="101"/>
                    <a:pt x="112" y="108"/>
                  </a:cubicBezTo>
                  <a:cubicBezTo>
                    <a:pt x="111" y="111"/>
                    <a:pt x="110" y="115"/>
                    <a:pt x="109" y="118"/>
                  </a:cubicBezTo>
                  <a:cubicBezTo>
                    <a:pt x="109" y="120"/>
                    <a:pt x="109" y="121"/>
                    <a:pt x="108" y="123"/>
                  </a:cubicBezTo>
                  <a:cubicBezTo>
                    <a:pt x="108" y="124"/>
                    <a:pt x="108" y="125"/>
                    <a:pt x="107" y="126"/>
                  </a:cubicBezTo>
                  <a:cubicBezTo>
                    <a:pt x="107" y="126"/>
                    <a:pt x="107" y="126"/>
                    <a:pt x="107" y="126"/>
                  </a:cubicBezTo>
                  <a:close/>
                  <a:moveTo>
                    <a:pt x="115" y="87"/>
                  </a:moveTo>
                  <a:cubicBezTo>
                    <a:pt x="112" y="93"/>
                    <a:pt x="111" y="99"/>
                    <a:pt x="109" y="105"/>
                  </a:cubicBezTo>
                  <a:cubicBezTo>
                    <a:pt x="108" y="107"/>
                    <a:pt x="108" y="108"/>
                    <a:pt x="107" y="110"/>
                  </a:cubicBezTo>
                  <a:cubicBezTo>
                    <a:pt x="108" y="107"/>
                    <a:pt x="108" y="104"/>
                    <a:pt x="109" y="102"/>
                  </a:cubicBezTo>
                  <a:cubicBezTo>
                    <a:pt x="111" y="96"/>
                    <a:pt x="111" y="90"/>
                    <a:pt x="112" y="83"/>
                  </a:cubicBezTo>
                  <a:cubicBezTo>
                    <a:pt x="113" y="85"/>
                    <a:pt x="114" y="86"/>
                    <a:pt x="115" y="87"/>
                  </a:cubicBezTo>
                  <a:close/>
                  <a:moveTo>
                    <a:pt x="107" y="97"/>
                  </a:moveTo>
                  <a:cubicBezTo>
                    <a:pt x="105" y="102"/>
                    <a:pt x="104" y="106"/>
                    <a:pt x="103" y="111"/>
                  </a:cubicBezTo>
                  <a:cubicBezTo>
                    <a:pt x="103" y="111"/>
                    <a:pt x="103" y="110"/>
                    <a:pt x="103" y="110"/>
                  </a:cubicBezTo>
                  <a:cubicBezTo>
                    <a:pt x="103" y="106"/>
                    <a:pt x="104" y="103"/>
                    <a:pt x="104" y="100"/>
                  </a:cubicBezTo>
                  <a:cubicBezTo>
                    <a:pt x="106" y="93"/>
                    <a:pt x="107" y="87"/>
                    <a:pt x="108" y="80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106" y="86"/>
                    <a:pt x="104" y="92"/>
                    <a:pt x="103" y="98"/>
                  </a:cubicBezTo>
                  <a:cubicBezTo>
                    <a:pt x="101" y="101"/>
                    <a:pt x="100" y="104"/>
                    <a:pt x="99" y="108"/>
                  </a:cubicBezTo>
                  <a:cubicBezTo>
                    <a:pt x="100" y="102"/>
                    <a:pt x="101" y="97"/>
                    <a:pt x="103" y="91"/>
                  </a:cubicBezTo>
                  <a:cubicBezTo>
                    <a:pt x="104" y="86"/>
                    <a:pt x="105" y="82"/>
                    <a:pt x="105" y="76"/>
                  </a:cubicBezTo>
                  <a:cubicBezTo>
                    <a:pt x="107" y="79"/>
                    <a:pt x="109" y="81"/>
                    <a:pt x="111" y="83"/>
                  </a:cubicBezTo>
                  <a:cubicBezTo>
                    <a:pt x="110" y="87"/>
                    <a:pt x="109" y="93"/>
                    <a:pt x="107" y="97"/>
                  </a:cubicBezTo>
                  <a:close/>
                  <a:moveTo>
                    <a:pt x="99" y="71"/>
                  </a:moveTo>
                  <a:cubicBezTo>
                    <a:pt x="96" y="79"/>
                    <a:pt x="87" y="86"/>
                    <a:pt x="79" y="88"/>
                  </a:cubicBezTo>
                  <a:cubicBezTo>
                    <a:pt x="78" y="87"/>
                    <a:pt x="77" y="86"/>
                    <a:pt x="77" y="85"/>
                  </a:cubicBezTo>
                  <a:cubicBezTo>
                    <a:pt x="86" y="84"/>
                    <a:pt x="92" y="76"/>
                    <a:pt x="96" y="68"/>
                  </a:cubicBezTo>
                  <a:cubicBezTo>
                    <a:pt x="97" y="69"/>
                    <a:pt x="98" y="70"/>
                    <a:pt x="99" y="71"/>
                  </a:cubicBezTo>
                  <a:close/>
                  <a:moveTo>
                    <a:pt x="57" y="57"/>
                  </a:moveTo>
                  <a:cubicBezTo>
                    <a:pt x="60" y="52"/>
                    <a:pt x="62" y="47"/>
                    <a:pt x="64" y="42"/>
                  </a:cubicBezTo>
                  <a:cubicBezTo>
                    <a:pt x="61" y="48"/>
                    <a:pt x="61" y="54"/>
                    <a:pt x="58" y="60"/>
                  </a:cubicBezTo>
                  <a:cubicBezTo>
                    <a:pt x="56" y="58"/>
                    <a:pt x="55" y="57"/>
                    <a:pt x="54" y="55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6" y="52"/>
                    <a:pt x="58" y="48"/>
                    <a:pt x="59" y="45"/>
                  </a:cubicBezTo>
                  <a:cubicBezTo>
                    <a:pt x="59" y="45"/>
                    <a:pt x="59" y="46"/>
                    <a:pt x="59" y="46"/>
                  </a:cubicBezTo>
                  <a:cubicBezTo>
                    <a:pt x="58" y="50"/>
                    <a:pt x="57" y="53"/>
                    <a:pt x="56" y="57"/>
                  </a:cubicBezTo>
                  <a:cubicBezTo>
                    <a:pt x="56" y="57"/>
                    <a:pt x="57" y="58"/>
                    <a:pt x="57" y="57"/>
                  </a:cubicBezTo>
                  <a:close/>
                  <a:moveTo>
                    <a:pt x="60" y="63"/>
                  </a:moveTo>
                  <a:cubicBezTo>
                    <a:pt x="60" y="63"/>
                    <a:pt x="61" y="64"/>
                    <a:pt x="61" y="63"/>
                  </a:cubicBezTo>
                  <a:cubicBezTo>
                    <a:pt x="63" y="61"/>
                    <a:pt x="64" y="58"/>
                    <a:pt x="65" y="55"/>
                  </a:cubicBezTo>
                  <a:cubicBezTo>
                    <a:pt x="66" y="54"/>
                    <a:pt x="66" y="53"/>
                    <a:pt x="67" y="51"/>
                  </a:cubicBezTo>
                  <a:cubicBezTo>
                    <a:pt x="67" y="51"/>
                    <a:pt x="70" y="45"/>
                    <a:pt x="69" y="49"/>
                  </a:cubicBezTo>
                  <a:cubicBezTo>
                    <a:pt x="66" y="55"/>
                    <a:pt x="63" y="60"/>
                    <a:pt x="63" y="67"/>
                  </a:cubicBezTo>
                  <a:cubicBezTo>
                    <a:pt x="63" y="67"/>
                    <a:pt x="63" y="67"/>
                    <a:pt x="64" y="67"/>
                  </a:cubicBezTo>
                  <a:cubicBezTo>
                    <a:pt x="67" y="61"/>
                    <a:pt x="69" y="55"/>
                    <a:pt x="73" y="50"/>
                  </a:cubicBezTo>
                  <a:cubicBezTo>
                    <a:pt x="70" y="54"/>
                    <a:pt x="69" y="62"/>
                    <a:pt x="66" y="68"/>
                  </a:cubicBezTo>
                  <a:cubicBezTo>
                    <a:pt x="66" y="68"/>
                    <a:pt x="66" y="69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3" y="67"/>
                    <a:pt x="61" y="64"/>
                    <a:pt x="58" y="61"/>
                  </a:cubicBezTo>
                  <a:cubicBezTo>
                    <a:pt x="61" y="56"/>
                    <a:pt x="65" y="50"/>
                    <a:pt x="67" y="46"/>
                  </a:cubicBezTo>
                  <a:cubicBezTo>
                    <a:pt x="65" y="52"/>
                    <a:pt x="62" y="57"/>
                    <a:pt x="60" y="63"/>
                  </a:cubicBezTo>
                  <a:close/>
                  <a:moveTo>
                    <a:pt x="67" y="68"/>
                  </a:moveTo>
                  <a:cubicBezTo>
                    <a:pt x="67" y="67"/>
                    <a:pt x="68" y="66"/>
                    <a:pt x="68" y="65"/>
                  </a:cubicBezTo>
                  <a:cubicBezTo>
                    <a:pt x="69" y="64"/>
                    <a:pt x="70" y="62"/>
                    <a:pt x="71" y="61"/>
                  </a:cubicBezTo>
                  <a:cubicBezTo>
                    <a:pt x="71" y="59"/>
                    <a:pt x="72" y="58"/>
                    <a:pt x="73" y="56"/>
                  </a:cubicBezTo>
                  <a:cubicBezTo>
                    <a:pt x="73" y="55"/>
                    <a:pt x="76" y="49"/>
                    <a:pt x="75" y="53"/>
                  </a:cubicBezTo>
                  <a:cubicBezTo>
                    <a:pt x="72" y="59"/>
                    <a:pt x="71" y="66"/>
                    <a:pt x="68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70" y="70"/>
                    <a:pt x="72" y="67"/>
                    <a:pt x="74" y="64"/>
                  </a:cubicBezTo>
                  <a:cubicBezTo>
                    <a:pt x="75" y="62"/>
                    <a:pt x="76" y="60"/>
                    <a:pt x="77" y="58"/>
                  </a:cubicBezTo>
                  <a:cubicBezTo>
                    <a:pt x="77" y="58"/>
                    <a:pt x="80" y="52"/>
                    <a:pt x="79" y="55"/>
                  </a:cubicBezTo>
                  <a:cubicBezTo>
                    <a:pt x="79" y="59"/>
                    <a:pt x="76" y="63"/>
                    <a:pt x="74" y="67"/>
                  </a:cubicBezTo>
                  <a:cubicBezTo>
                    <a:pt x="73" y="71"/>
                    <a:pt x="72" y="74"/>
                    <a:pt x="71" y="77"/>
                  </a:cubicBezTo>
                  <a:cubicBezTo>
                    <a:pt x="70" y="76"/>
                    <a:pt x="69" y="75"/>
                    <a:pt x="69" y="74"/>
                  </a:cubicBezTo>
                  <a:cubicBezTo>
                    <a:pt x="68" y="73"/>
                    <a:pt x="66" y="71"/>
                    <a:pt x="65" y="70"/>
                  </a:cubicBezTo>
                  <a:cubicBezTo>
                    <a:pt x="65" y="70"/>
                    <a:pt x="66" y="70"/>
                    <a:pt x="66" y="70"/>
                  </a:cubicBezTo>
                  <a:cubicBezTo>
                    <a:pt x="66" y="69"/>
                    <a:pt x="66" y="69"/>
                    <a:pt x="67" y="68"/>
                  </a:cubicBezTo>
                  <a:cubicBezTo>
                    <a:pt x="67" y="68"/>
                    <a:pt x="67" y="68"/>
                    <a:pt x="67" y="68"/>
                  </a:cubicBezTo>
                  <a:close/>
                  <a:moveTo>
                    <a:pt x="79" y="68"/>
                  </a:moveTo>
                  <a:cubicBezTo>
                    <a:pt x="77" y="72"/>
                    <a:pt x="76" y="76"/>
                    <a:pt x="76" y="80"/>
                  </a:cubicBezTo>
                  <a:cubicBezTo>
                    <a:pt x="75" y="81"/>
                    <a:pt x="76" y="81"/>
                    <a:pt x="76" y="80"/>
                  </a:cubicBezTo>
                  <a:cubicBezTo>
                    <a:pt x="80" y="74"/>
                    <a:pt x="82" y="66"/>
                    <a:pt x="86" y="60"/>
                  </a:cubicBezTo>
                  <a:cubicBezTo>
                    <a:pt x="84" y="63"/>
                    <a:pt x="84" y="67"/>
                    <a:pt x="83" y="70"/>
                  </a:cubicBezTo>
                  <a:cubicBezTo>
                    <a:pt x="81" y="74"/>
                    <a:pt x="80" y="78"/>
                    <a:pt x="79" y="81"/>
                  </a:cubicBezTo>
                  <a:cubicBezTo>
                    <a:pt x="79" y="81"/>
                    <a:pt x="79" y="82"/>
                    <a:pt x="79" y="82"/>
                  </a:cubicBezTo>
                  <a:cubicBezTo>
                    <a:pt x="77" y="82"/>
                    <a:pt x="76" y="82"/>
                    <a:pt x="74" y="82"/>
                  </a:cubicBezTo>
                  <a:cubicBezTo>
                    <a:pt x="74" y="81"/>
                    <a:pt x="73" y="80"/>
                    <a:pt x="72" y="78"/>
                  </a:cubicBezTo>
                  <a:cubicBezTo>
                    <a:pt x="76" y="72"/>
                    <a:pt x="77" y="65"/>
                    <a:pt x="81" y="58"/>
                  </a:cubicBezTo>
                  <a:cubicBezTo>
                    <a:pt x="84" y="55"/>
                    <a:pt x="81" y="62"/>
                    <a:pt x="81" y="62"/>
                  </a:cubicBezTo>
                  <a:cubicBezTo>
                    <a:pt x="80" y="64"/>
                    <a:pt x="80" y="66"/>
                    <a:pt x="79" y="68"/>
                  </a:cubicBezTo>
                  <a:close/>
                  <a:moveTo>
                    <a:pt x="80" y="81"/>
                  </a:moveTo>
                  <a:cubicBezTo>
                    <a:pt x="83" y="75"/>
                    <a:pt x="85" y="70"/>
                    <a:pt x="88" y="63"/>
                  </a:cubicBezTo>
                  <a:cubicBezTo>
                    <a:pt x="89" y="61"/>
                    <a:pt x="88" y="62"/>
                    <a:pt x="88" y="63"/>
                  </a:cubicBezTo>
                  <a:cubicBezTo>
                    <a:pt x="88" y="66"/>
                    <a:pt x="87" y="68"/>
                    <a:pt x="87" y="71"/>
                  </a:cubicBezTo>
                  <a:cubicBezTo>
                    <a:pt x="86" y="74"/>
                    <a:pt x="84" y="76"/>
                    <a:pt x="84" y="79"/>
                  </a:cubicBezTo>
                  <a:cubicBezTo>
                    <a:pt x="82" y="80"/>
                    <a:pt x="81" y="81"/>
                    <a:pt x="80" y="81"/>
                  </a:cubicBezTo>
                  <a:close/>
                  <a:moveTo>
                    <a:pt x="85" y="75"/>
                  </a:moveTo>
                  <a:cubicBezTo>
                    <a:pt x="86" y="73"/>
                    <a:pt x="87" y="71"/>
                    <a:pt x="88" y="69"/>
                  </a:cubicBezTo>
                  <a:cubicBezTo>
                    <a:pt x="88" y="67"/>
                    <a:pt x="89" y="65"/>
                    <a:pt x="89" y="62"/>
                  </a:cubicBezTo>
                  <a:cubicBezTo>
                    <a:pt x="89" y="63"/>
                    <a:pt x="90" y="63"/>
                    <a:pt x="91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0" y="67"/>
                    <a:pt x="89" y="70"/>
                    <a:pt x="88" y="72"/>
                  </a:cubicBezTo>
                  <a:cubicBezTo>
                    <a:pt x="87" y="74"/>
                    <a:pt x="83" y="82"/>
                    <a:pt x="85" y="75"/>
                  </a:cubicBezTo>
                  <a:close/>
                  <a:moveTo>
                    <a:pt x="88" y="61"/>
                  </a:moveTo>
                  <a:cubicBezTo>
                    <a:pt x="87" y="64"/>
                    <a:pt x="86" y="67"/>
                    <a:pt x="85" y="70"/>
                  </a:cubicBezTo>
                  <a:cubicBezTo>
                    <a:pt x="83" y="74"/>
                    <a:pt x="81" y="77"/>
                    <a:pt x="80" y="80"/>
                  </a:cubicBezTo>
                  <a:cubicBezTo>
                    <a:pt x="83" y="74"/>
                    <a:pt x="85" y="67"/>
                    <a:pt x="87" y="60"/>
                  </a:cubicBezTo>
                  <a:cubicBezTo>
                    <a:pt x="87" y="60"/>
                    <a:pt x="88" y="61"/>
                    <a:pt x="88" y="61"/>
                  </a:cubicBezTo>
                  <a:close/>
                  <a:moveTo>
                    <a:pt x="86" y="59"/>
                  </a:moveTo>
                  <a:cubicBezTo>
                    <a:pt x="82" y="65"/>
                    <a:pt x="80" y="72"/>
                    <a:pt x="76" y="79"/>
                  </a:cubicBezTo>
                  <a:cubicBezTo>
                    <a:pt x="78" y="75"/>
                    <a:pt x="79" y="70"/>
                    <a:pt x="80" y="67"/>
                  </a:cubicBezTo>
                  <a:cubicBezTo>
                    <a:pt x="81" y="63"/>
                    <a:pt x="82" y="60"/>
                    <a:pt x="83" y="57"/>
                  </a:cubicBezTo>
                  <a:cubicBezTo>
                    <a:pt x="84" y="58"/>
                    <a:pt x="85" y="58"/>
                    <a:pt x="86" y="59"/>
                  </a:cubicBezTo>
                  <a:close/>
                  <a:moveTo>
                    <a:pt x="72" y="76"/>
                  </a:moveTo>
                  <a:cubicBezTo>
                    <a:pt x="70" y="80"/>
                    <a:pt x="74" y="72"/>
                    <a:pt x="74" y="71"/>
                  </a:cubicBezTo>
                  <a:cubicBezTo>
                    <a:pt x="75" y="68"/>
                    <a:pt x="76" y="66"/>
                    <a:pt x="77" y="63"/>
                  </a:cubicBezTo>
                  <a:cubicBezTo>
                    <a:pt x="78" y="60"/>
                    <a:pt x="80" y="58"/>
                    <a:pt x="80" y="54"/>
                  </a:cubicBezTo>
                  <a:cubicBezTo>
                    <a:pt x="81" y="55"/>
                    <a:pt x="82" y="56"/>
                    <a:pt x="82" y="56"/>
                  </a:cubicBezTo>
                  <a:cubicBezTo>
                    <a:pt x="77" y="62"/>
                    <a:pt x="76" y="70"/>
                    <a:pt x="72" y="76"/>
                  </a:cubicBezTo>
                  <a:close/>
                  <a:moveTo>
                    <a:pt x="79" y="54"/>
                  </a:moveTo>
                  <a:cubicBezTo>
                    <a:pt x="75" y="59"/>
                    <a:pt x="72" y="66"/>
                    <a:pt x="69" y="71"/>
                  </a:cubicBezTo>
                  <a:cubicBezTo>
                    <a:pt x="72" y="65"/>
                    <a:pt x="74" y="58"/>
                    <a:pt x="76" y="51"/>
                  </a:cubicBezTo>
                  <a:cubicBezTo>
                    <a:pt x="77" y="52"/>
                    <a:pt x="78" y="53"/>
                    <a:pt x="79" y="54"/>
                  </a:cubicBezTo>
                  <a:close/>
                  <a:moveTo>
                    <a:pt x="55" y="34"/>
                  </a:moveTo>
                  <a:cubicBezTo>
                    <a:pt x="54" y="36"/>
                    <a:pt x="53" y="38"/>
                    <a:pt x="52" y="40"/>
                  </a:cubicBezTo>
                  <a:cubicBezTo>
                    <a:pt x="52" y="41"/>
                    <a:pt x="51" y="42"/>
                    <a:pt x="50" y="43"/>
                  </a:cubicBezTo>
                  <a:cubicBezTo>
                    <a:pt x="51" y="40"/>
                    <a:pt x="53" y="37"/>
                    <a:pt x="53" y="33"/>
                  </a:cubicBezTo>
                  <a:cubicBezTo>
                    <a:pt x="54" y="34"/>
                    <a:pt x="54" y="34"/>
                    <a:pt x="55" y="34"/>
                  </a:cubicBezTo>
                  <a:close/>
                  <a:moveTo>
                    <a:pt x="47" y="36"/>
                  </a:moveTo>
                  <a:cubicBezTo>
                    <a:pt x="47" y="35"/>
                    <a:pt x="49" y="29"/>
                    <a:pt x="48" y="34"/>
                  </a:cubicBezTo>
                  <a:cubicBezTo>
                    <a:pt x="47" y="37"/>
                    <a:pt x="47" y="41"/>
                    <a:pt x="46" y="44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8" y="41"/>
                    <a:pt x="52" y="37"/>
                    <a:pt x="52" y="33"/>
                  </a:cubicBezTo>
                  <a:cubicBezTo>
                    <a:pt x="52" y="38"/>
                    <a:pt x="50" y="42"/>
                    <a:pt x="48" y="46"/>
                  </a:cubicBezTo>
                  <a:cubicBezTo>
                    <a:pt x="48" y="46"/>
                    <a:pt x="49" y="47"/>
                    <a:pt x="49" y="46"/>
                  </a:cubicBezTo>
                  <a:cubicBezTo>
                    <a:pt x="51" y="43"/>
                    <a:pt x="53" y="40"/>
                    <a:pt x="55" y="36"/>
                  </a:cubicBezTo>
                  <a:cubicBezTo>
                    <a:pt x="53" y="40"/>
                    <a:pt x="51" y="45"/>
                    <a:pt x="50" y="50"/>
                  </a:cubicBezTo>
                  <a:cubicBezTo>
                    <a:pt x="50" y="50"/>
                    <a:pt x="51" y="51"/>
                    <a:pt x="51" y="50"/>
                  </a:cubicBezTo>
                  <a:cubicBezTo>
                    <a:pt x="52" y="48"/>
                    <a:pt x="53" y="46"/>
                    <a:pt x="55" y="43"/>
                  </a:cubicBezTo>
                  <a:cubicBezTo>
                    <a:pt x="55" y="42"/>
                    <a:pt x="57" y="39"/>
                    <a:pt x="57" y="38"/>
                  </a:cubicBezTo>
                  <a:cubicBezTo>
                    <a:pt x="57" y="43"/>
                    <a:pt x="55" y="49"/>
                    <a:pt x="54" y="55"/>
                  </a:cubicBezTo>
                  <a:cubicBezTo>
                    <a:pt x="50" y="51"/>
                    <a:pt x="47" y="46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5" y="40"/>
                    <a:pt x="46" y="38"/>
                    <a:pt x="47" y="36"/>
                  </a:cubicBezTo>
                  <a:close/>
                  <a:moveTo>
                    <a:pt x="92" y="85"/>
                  </a:moveTo>
                  <a:cubicBezTo>
                    <a:pt x="91" y="88"/>
                    <a:pt x="90" y="91"/>
                    <a:pt x="89" y="94"/>
                  </a:cubicBezTo>
                  <a:cubicBezTo>
                    <a:pt x="88" y="95"/>
                    <a:pt x="87" y="99"/>
                    <a:pt x="88" y="95"/>
                  </a:cubicBezTo>
                  <a:cubicBezTo>
                    <a:pt x="88" y="93"/>
                    <a:pt x="89" y="91"/>
                    <a:pt x="89" y="88"/>
                  </a:cubicBezTo>
                  <a:cubicBezTo>
                    <a:pt x="90" y="88"/>
                    <a:pt x="89" y="88"/>
                    <a:pt x="89" y="88"/>
                  </a:cubicBezTo>
                  <a:cubicBezTo>
                    <a:pt x="88" y="90"/>
                    <a:pt x="87" y="92"/>
                    <a:pt x="86" y="94"/>
                  </a:cubicBezTo>
                  <a:cubicBezTo>
                    <a:pt x="86" y="93"/>
                    <a:pt x="86" y="91"/>
                    <a:pt x="86" y="90"/>
                  </a:cubicBezTo>
                  <a:cubicBezTo>
                    <a:pt x="86" y="89"/>
                    <a:pt x="85" y="89"/>
                    <a:pt x="85" y="89"/>
                  </a:cubicBezTo>
                  <a:cubicBezTo>
                    <a:pt x="84" y="91"/>
                    <a:pt x="83" y="94"/>
                    <a:pt x="83" y="90"/>
                  </a:cubicBezTo>
                  <a:cubicBezTo>
                    <a:pt x="83" y="90"/>
                    <a:pt x="82" y="90"/>
                    <a:pt x="82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2" y="92"/>
                    <a:pt x="81" y="91"/>
                    <a:pt x="81" y="90"/>
                  </a:cubicBezTo>
                  <a:cubicBezTo>
                    <a:pt x="85" y="89"/>
                    <a:pt x="89" y="87"/>
                    <a:pt x="92" y="85"/>
                  </a:cubicBezTo>
                  <a:close/>
                  <a:moveTo>
                    <a:pt x="108" y="128"/>
                  </a:moveTo>
                  <a:cubicBezTo>
                    <a:pt x="108" y="127"/>
                    <a:pt x="108" y="125"/>
                    <a:pt x="109" y="123"/>
                  </a:cubicBezTo>
                  <a:cubicBezTo>
                    <a:pt x="110" y="119"/>
                    <a:pt x="113" y="114"/>
                    <a:pt x="114" y="110"/>
                  </a:cubicBezTo>
                  <a:cubicBezTo>
                    <a:pt x="115" y="107"/>
                    <a:pt x="116" y="104"/>
                    <a:pt x="117" y="101"/>
                  </a:cubicBezTo>
                  <a:cubicBezTo>
                    <a:pt x="117" y="99"/>
                    <a:pt x="118" y="97"/>
                    <a:pt x="119" y="95"/>
                  </a:cubicBezTo>
                  <a:cubicBezTo>
                    <a:pt x="119" y="94"/>
                    <a:pt x="119" y="93"/>
                    <a:pt x="120" y="92"/>
                  </a:cubicBezTo>
                  <a:cubicBezTo>
                    <a:pt x="120" y="93"/>
                    <a:pt x="119" y="94"/>
                    <a:pt x="119" y="95"/>
                  </a:cubicBezTo>
                  <a:cubicBezTo>
                    <a:pt x="118" y="101"/>
                    <a:pt x="118" y="107"/>
                    <a:pt x="116" y="113"/>
                  </a:cubicBezTo>
                  <a:cubicBezTo>
                    <a:pt x="114" y="120"/>
                    <a:pt x="114" y="128"/>
                    <a:pt x="112" y="134"/>
                  </a:cubicBezTo>
                  <a:cubicBezTo>
                    <a:pt x="110" y="132"/>
                    <a:pt x="109" y="130"/>
                    <a:pt x="108" y="128"/>
                  </a:cubicBezTo>
                  <a:close/>
                  <a:moveTo>
                    <a:pt x="117" y="140"/>
                  </a:moveTo>
                  <a:cubicBezTo>
                    <a:pt x="119" y="134"/>
                    <a:pt x="121" y="127"/>
                    <a:pt x="122" y="121"/>
                  </a:cubicBezTo>
                  <a:cubicBezTo>
                    <a:pt x="124" y="114"/>
                    <a:pt x="126" y="106"/>
                    <a:pt x="127" y="99"/>
                  </a:cubicBezTo>
                  <a:cubicBezTo>
                    <a:pt x="126" y="107"/>
                    <a:pt x="126" y="115"/>
                    <a:pt x="124" y="123"/>
                  </a:cubicBezTo>
                  <a:cubicBezTo>
                    <a:pt x="123" y="130"/>
                    <a:pt x="121" y="136"/>
                    <a:pt x="120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19" y="142"/>
                    <a:pt x="118" y="141"/>
                    <a:pt x="117" y="140"/>
                  </a:cubicBezTo>
                  <a:cubicBezTo>
                    <a:pt x="117" y="140"/>
                    <a:pt x="117" y="140"/>
                    <a:pt x="117" y="140"/>
                  </a:cubicBezTo>
                  <a:close/>
                  <a:moveTo>
                    <a:pt x="120" y="144"/>
                  </a:moveTo>
                  <a:cubicBezTo>
                    <a:pt x="120" y="144"/>
                    <a:pt x="120" y="144"/>
                    <a:pt x="120" y="143"/>
                  </a:cubicBezTo>
                  <a:cubicBezTo>
                    <a:pt x="124" y="138"/>
                    <a:pt x="124" y="131"/>
                    <a:pt x="126" y="124"/>
                  </a:cubicBezTo>
                  <a:cubicBezTo>
                    <a:pt x="127" y="122"/>
                    <a:pt x="127" y="119"/>
                    <a:pt x="128" y="117"/>
                  </a:cubicBezTo>
                  <a:cubicBezTo>
                    <a:pt x="128" y="118"/>
                    <a:pt x="127" y="120"/>
                    <a:pt x="127" y="122"/>
                  </a:cubicBezTo>
                  <a:cubicBezTo>
                    <a:pt x="127" y="126"/>
                    <a:pt x="126" y="130"/>
                    <a:pt x="125" y="133"/>
                  </a:cubicBezTo>
                  <a:cubicBezTo>
                    <a:pt x="124" y="138"/>
                    <a:pt x="123" y="142"/>
                    <a:pt x="122" y="146"/>
                  </a:cubicBezTo>
                  <a:cubicBezTo>
                    <a:pt x="122" y="145"/>
                    <a:pt x="121" y="144"/>
                    <a:pt x="120" y="144"/>
                  </a:cubicBezTo>
                  <a:close/>
                  <a:moveTo>
                    <a:pt x="127" y="133"/>
                  </a:moveTo>
                  <a:cubicBezTo>
                    <a:pt x="128" y="128"/>
                    <a:pt x="130" y="122"/>
                    <a:pt x="131" y="117"/>
                  </a:cubicBezTo>
                  <a:cubicBezTo>
                    <a:pt x="131" y="119"/>
                    <a:pt x="130" y="122"/>
                    <a:pt x="130" y="124"/>
                  </a:cubicBezTo>
                  <a:cubicBezTo>
                    <a:pt x="129" y="131"/>
                    <a:pt x="127" y="138"/>
                    <a:pt x="127" y="146"/>
                  </a:cubicBezTo>
                  <a:cubicBezTo>
                    <a:pt x="127" y="146"/>
                    <a:pt x="127" y="147"/>
                    <a:pt x="128" y="146"/>
                  </a:cubicBezTo>
                  <a:cubicBezTo>
                    <a:pt x="130" y="140"/>
                    <a:pt x="132" y="135"/>
                    <a:pt x="134" y="128"/>
                  </a:cubicBezTo>
                  <a:cubicBezTo>
                    <a:pt x="134" y="125"/>
                    <a:pt x="135" y="122"/>
                    <a:pt x="136" y="120"/>
                  </a:cubicBezTo>
                  <a:cubicBezTo>
                    <a:pt x="136" y="118"/>
                    <a:pt x="137" y="116"/>
                    <a:pt x="138" y="114"/>
                  </a:cubicBezTo>
                  <a:cubicBezTo>
                    <a:pt x="139" y="110"/>
                    <a:pt x="138" y="114"/>
                    <a:pt x="137" y="115"/>
                  </a:cubicBezTo>
                  <a:cubicBezTo>
                    <a:pt x="136" y="121"/>
                    <a:pt x="135" y="128"/>
                    <a:pt x="132" y="134"/>
                  </a:cubicBezTo>
                  <a:cubicBezTo>
                    <a:pt x="131" y="139"/>
                    <a:pt x="129" y="144"/>
                    <a:pt x="129" y="150"/>
                  </a:cubicBezTo>
                  <a:cubicBezTo>
                    <a:pt x="129" y="150"/>
                    <a:pt x="130" y="150"/>
                    <a:pt x="130" y="150"/>
                  </a:cubicBezTo>
                  <a:cubicBezTo>
                    <a:pt x="131" y="144"/>
                    <a:pt x="134" y="139"/>
                    <a:pt x="136" y="134"/>
                  </a:cubicBezTo>
                  <a:cubicBezTo>
                    <a:pt x="137" y="131"/>
                    <a:pt x="137" y="127"/>
                    <a:pt x="138" y="124"/>
                  </a:cubicBezTo>
                  <a:cubicBezTo>
                    <a:pt x="138" y="122"/>
                    <a:pt x="139" y="121"/>
                    <a:pt x="139" y="119"/>
                  </a:cubicBezTo>
                  <a:cubicBezTo>
                    <a:pt x="139" y="120"/>
                    <a:pt x="140" y="115"/>
                    <a:pt x="141" y="114"/>
                  </a:cubicBezTo>
                  <a:cubicBezTo>
                    <a:pt x="141" y="114"/>
                    <a:pt x="141" y="115"/>
                    <a:pt x="141" y="115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40" y="121"/>
                    <a:pt x="139" y="127"/>
                    <a:pt x="137" y="133"/>
                  </a:cubicBezTo>
                  <a:cubicBezTo>
                    <a:pt x="136" y="140"/>
                    <a:pt x="134" y="146"/>
                    <a:pt x="132" y="153"/>
                  </a:cubicBezTo>
                  <a:cubicBezTo>
                    <a:pt x="132" y="153"/>
                    <a:pt x="132" y="153"/>
                    <a:pt x="132" y="153"/>
                  </a:cubicBezTo>
                  <a:cubicBezTo>
                    <a:pt x="129" y="152"/>
                    <a:pt x="126" y="149"/>
                    <a:pt x="123" y="147"/>
                  </a:cubicBezTo>
                  <a:cubicBezTo>
                    <a:pt x="126" y="143"/>
                    <a:pt x="126" y="138"/>
                    <a:pt x="127" y="133"/>
                  </a:cubicBezTo>
                  <a:close/>
                  <a:moveTo>
                    <a:pt x="139" y="129"/>
                  </a:moveTo>
                  <a:cubicBezTo>
                    <a:pt x="140" y="124"/>
                    <a:pt x="141" y="120"/>
                    <a:pt x="141" y="115"/>
                  </a:cubicBezTo>
                  <a:cubicBezTo>
                    <a:pt x="142" y="116"/>
                    <a:pt x="143" y="117"/>
                    <a:pt x="143" y="118"/>
                  </a:cubicBezTo>
                  <a:cubicBezTo>
                    <a:pt x="141" y="123"/>
                    <a:pt x="140" y="128"/>
                    <a:pt x="138" y="134"/>
                  </a:cubicBezTo>
                  <a:cubicBezTo>
                    <a:pt x="138" y="132"/>
                    <a:pt x="139" y="130"/>
                    <a:pt x="139" y="129"/>
                  </a:cubicBezTo>
                  <a:close/>
                  <a:moveTo>
                    <a:pt x="147" y="123"/>
                  </a:moveTo>
                  <a:cubicBezTo>
                    <a:pt x="145" y="128"/>
                    <a:pt x="143" y="133"/>
                    <a:pt x="141" y="139"/>
                  </a:cubicBezTo>
                  <a:cubicBezTo>
                    <a:pt x="140" y="140"/>
                    <a:pt x="140" y="142"/>
                    <a:pt x="140" y="143"/>
                  </a:cubicBezTo>
                  <a:cubicBezTo>
                    <a:pt x="142" y="135"/>
                    <a:pt x="144" y="128"/>
                    <a:pt x="144" y="119"/>
                  </a:cubicBezTo>
                  <a:cubicBezTo>
                    <a:pt x="145" y="120"/>
                    <a:pt x="146" y="121"/>
                    <a:pt x="147" y="123"/>
                  </a:cubicBezTo>
                  <a:close/>
                  <a:moveTo>
                    <a:pt x="149" y="127"/>
                  </a:moveTo>
                  <a:cubicBezTo>
                    <a:pt x="148" y="131"/>
                    <a:pt x="147" y="135"/>
                    <a:pt x="146" y="139"/>
                  </a:cubicBezTo>
                  <a:cubicBezTo>
                    <a:pt x="145" y="142"/>
                    <a:pt x="144" y="145"/>
                    <a:pt x="143" y="147"/>
                  </a:cubicBezTo>
                  <a:cubicBezTo>
                    <a:pt x="143" y="148"/>
                    <a:pt x="142" y="149"/>
                    <a:pt x="142" y="150"/>
                  </a:cubicBezTo>
                  <a:cubicBezTo>
                    <a:pt x="142" y="151"/>
                    <a:pt x="142" y="151"/>
                    <a:pt x="142" y="151"/>
                  </a:cubicBezTo>
                  <a:cubicBezTo>
                    <a:pt x="142" y="151"/>
                    <a:pt x="142" y="151"/>
                    <a:pt x="142" y="150"/>
                  </a:cubicBezTo>
                  <a:cubicBezTo>
                    <a:pt x="143" y="145"/>
                    <a:pt x="144" y="139"/>
                    <a:pt x="145" y="134"/>
                  </a:cubicBezTo>
                  <a:cubicBezTo>
                    <a:pt x="146" y="131"/>
                    <a:pt x="147" y="127"/>
                    <a:pt x="147" y="124"/>
                  </a:cubicBezTo>
                  <a:cubicBezTo>
                    <a:pt x="148" y="125"/>
                    <a:pt x="149" y="126"/>
                    <a:pt x="149" y="127"/>
                  </a:cubicBezTo>
                  <a:close/>
                  <a:moveTo>
                    <a:pt x="151" y="130"/>
                  </a:moveTo>
                  <a:cubicBezTo>
                    <a:pt x="150" y="132"/>
                    <a:pt x="150" y="134"/>
                    <a:pt x="149" y="136"/>
                  </a:cubicBezTo>
                  <a:cubicBezTo>
                    <a:pt x="150" y="134"/>
                    <a:pt x="150" y="131"/>
                    <a:pt x="150" y="129"/>
                  </a:cubicBezTo>
                  <a:cubicBezTo>
                    <a:pt x="150" y="129"/>
                    <a:pt x="151" y="129"/>
                    <a:pt x="151" y="130"/>
                  </a:cubicBezTo>
                  <a:cubicBezTo>
                    <a:pt x="151" y="130"/>
                    <a:pt x="151" y="130"/>
                    <a:pt x="151" y="130"/>
                  </a:cubicBezTo>
                  <a:close/>
                  <a:moveTo>
                    <a:pt x="153" y="136"/>
                  </a:moveTo>
                  <a:cubicBezTo>
                    <a:pt x="153" y="138"/>
                    <a:pt x="152" y="141"/>
                    <a:pt x="151" y="143"/>
                  </a:cubicBezTo>
                  <a:cubicBezTo>
                    <a:pt x="151" y="145"/>
                    <a:pt x="151" y="146"/>
                    <a:pt x="150" y="148"/>
                  </a:cubicBezTo>
                  <a:cubicBezTo>
                    <a:pt x="150" y="150"/>
                    <a:pt x="150" y="154"/>
                    <a:pt x="150" y="148"/>
                  </a:cubicBezTo>
                  <a:cubicBezTo>
                    <a:pt x="150" y="143"/>
                    <a:pt x="152" y="138"/>
                    <a:pt x="152" y="133"/>
                  </a:cubicBezTo>
                  <a:cubicBezTo>
                    <a:pt x="153" y="134"/>
                    <a:pt x="153" y="135"/>
                    <a:pt x="153" y="136"/>
                  </a:cubicBezTo>
                  <a:close/>
                  <a:moveTo>
                    <a:pt x="94" y="66"/>
                  </a:moveTo>
                  <a:cubicBezTo>
                    <a:pt x="92" y="70"/>
                    <a:pt x="89" y="75"/>
                    <a:pt x="86" y="78"/>
                  </a:cubicBezTo>
                  <a:cubicBezTo>
                    <a:pt x="88" y="74"/>
                    <a:pt x="90" y="69"/>
                    <a:pt x="91" y="64"/>
                  </a:cubicBezTo>
                  <a:cubicBezTo>
                    <a:pt x="92" y="64"/>
                    <a:pt x="92" y="65"/>
                    <a:pt x="92" y="65"/>
                  </a:cubicBezTo>
                  <a:cubicBezTo>
                    <a:pt x="93" y="66"/>
                    <a:pt x="93" y="66"/>
                    <a:pt x="94" y="66"/>
                  </a:cubicBezTo>
                  <a:close/>
                  <a:moveTo>
                    <a:pt x="7" y="6"/>
                  </a:moveTo>
                  <a:cubicBezTo>
                    <a:pt x="9" y="6"/>
                    <a:pt x="11" y="6"/>
                    <a:pt x="12" y="6"/>
                  </a:cubicBezTo>
                  <a:cubicBezTo>
                    <a:pt x="16" y="6"/>
                    <a:pt x="19" y="5"/>
                    <a:pt x="23" y="3"/>
                  </a:cubicBezTo>
                  <a:cubicBezTo>
                    <a:pt x="28" y="10"/>
                    <a:pt x="34" y="16"/>
                    <a:pt x="39" y="23"/>
                  </a:cubicBezTo>
                  <a:cubicBezTo>
                    <a:pt x="37" y="26"/>
                    <a:pt x="35" y="28"/>
                    <a:pt x="33" y="30"/>
                  </a:cubicBezTo>
                  <a:cubicBezTo>
                    <a:pt x="26" y="25"/>
                    <a:pt x="17" y="23"/>
                    <a:pt x="10" y="18"/>
                  </a:cubicBezTo>
                  <a:cubicBezTo>
                    <a:pt x="11" y="14"/>
                    <a:pt x="10" y="9"/>
                    <a:pt x="7" y="6"/>
                  </a:cubicBezTo>
                  <a:close/>
                  <a:moveTo>
                    <a:pt x="35" y="33"/>
                  </a:moveTo>
                  <a:cubicBezTo>
                    <a:pt x="35" y="32"/>
                    <a:pt x="36" y="32"/>
                    <a:pt x="36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7" y="32"/>
                    <a:pt x="37" y="30"/>
                    <a:pt x="38" y="30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7" y="31"/>
                    <a:pt x="37" y="32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9" y="32"/>
                    <a:pt x="42" y="28"/>
                    <a:pt x="42" y="26"/>
                  </a:cubicBezTo>
                  <a:cubicBezTo>
                    <a:pt x="42" y="30"/>
                    <a:pt x="40" y="33"/>
                    <a:pt x="39" y="36"/>
                  </a:cubicBezTo>
                  <a:cubicBezTo>
                    <a:pt x="39" y="36"/>
                    <a:pt x="40" y="36"/>
                    <a:pt x="40" y="36"/>
                  </a:cubicBezTo>
                  <a:cubicBezTo>
                    <a:pt x="41" y="35"/>
                    <a:pt x="42" y="33"/>
                    <a:pt x="42" y="32"/>
                  </a:cubicBezTo>
                  <a:cubicBezTo>
                    <a:pt x="43" y="30"/>
                    <a:pt x="45" y="25"/>
                    <a:pt x="43" y="31"/>
                  </a:cubicBezTo>
                  <a:cubicBezTo>
                    <a:pt x="43" y="33"/>
                    <a:pt x="42" y="36"/>
                    <a:pt x="41" y="39"/>
                  </a:cubicBezTo>
                  <a:cubicBezTo>
                    <a:pt x="41" y="39"/>
                    <a:pt x="42" y="39"/>
                    <a:pt x="42" y="39"/>
                  </a:cubicBezTo>
                  <a:cubicBezTo>
                    <a:pt x="43" y="37"/>
                    <a:pt x="46" y="34"/>
                    <a:pt x="46" y="31"/>
                  </a:cubicBezTo>
                  <a:cubicBezTo>
                    <a:pt x="45" y="35"/>
                    <a:pt x="44" y="38"/>
                    <a:pt x="43" y="42"/>
                  </a:cubicBezTo>
                  <a:cubicBezTo>
                    <a:pt x="41" y="39"/>
                    <a:pt x="38" y="36"/>
                    <a:pt x="35" y="33"/>
                  </a:cubicBezTo>
                  <a:close/>
                  <a:moveTo>
                    <a:pt x="133" y="153"/>
                  </a:moveTo>
                  <a:cubicBezTo>
                    <a:pt x="133" y="153"/>
                    <a:pt x="133" y="153"/>
                    <a:pt x="133" y="153"/>
                  </a:cubicBezTo>
                  <a:cubicBezTo>
                    <a:pt x="135" y="147"/>
                    <a:pt x="137" y="142"/>
                    <a:pt x="138" y="136"/>
                  </a:cubicBezTo>
                  <a:cubicBezTo>
                    <a:pt x="139" y="132"/>
                    <a:pt x="140" y="129"/>
                    <a:pt x="141" y="126"/>
                  </a:cubicBezTo>
                  <a:cubicBezTo>
                    <a:pt x="142" y="124"/>
                    <a:pt x="142" y="122"/>
                    <a:pt x="143" y="121"/>
                  </a:cubicBezTo>
                  <a:cubicBezTo>
                    <a:pt x="143" y="119"/>
                    <a:pt x="144" y="118"/>
                    <a:pt x="144" y="120"/>
                  </a:cubicBezTo>
                  <a:cubicBezTo>
                    <a:pt x="144" y="131"/>
                    <a:pt x="139" y="141"/>
                    <a:pt x="137" y="152"/>
                  </a:cubicBezTo>
                  <a:cubicBezTo>
                    <a:pt x="137" y="152"/>
                    <a:pt x="137" y="152"/>
                    <a:pt x="137" y="153"/>
                  </a:cubicBezTo>
                  <a:cubicBezTo>
                    <a:pt x="137" y="153"/>
                    <a:pt x="137" y="154"/>
                    <a:pt x="137" y="155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5" y="154"/>
                    <a:pt x="134" y="154"/>
                    <a:pt x="133" y="153"/>
                  </a:cubicBezTo>
                  <a:close/>
                  <a:moveTo>
                    <a:pt x="143" y="155"/>
                  </a:moveTo>
                  <a:cubicBezTo>
                    <a:pt x="141" y="155"/>
                    <a:pt x="139" y="155"/>
                    <a:pt x="137" y="155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9" y="149"/>
                    <a:pt x="140" y="143"/>
                    <a:pt x="142" y="137"/>
                  </a:cubicBezTo>
                  <a:cubicBezTo>
                    <a:pt x="143" y="135"/>
                    <a:pt x="144" y="133"/>
                    <a:pt x="144" y="131"/>
                  </a:cubicBezTo>
                  <a:cubicBezTo>
                    <a:pt x="145" y="129"/>
                    <a:pt x="145" y="128"/>
                    <a:pt x="146" y="127"/>
                  </a:cubicBezTo>
                  <a:cubicBezTo>
                    <a:pt x="146" y="127"/>
                    <a:pt x="147" y="122"/>
                    <a:pt x="147" y="125"/>
                  </a:cubicBezTo>
                  <a:cubicBezTo>
                    <a:pt x="146" y="129"/>
                    <a:pt x="144" y="132"/>
                    <a:pt x="144" y="136"/>
                  </a:cubicBezTo>
                  <a:cubicBezTo>
                    <a:pt x="143" y="142"/>
                    <a:pt x="142" y="148"/>
                    <a:pt x="141" y="153"/>
                  </a:cubicBezTo>
                  <a:cubicBezTo>
                    <a:pt x="140" y="154"/>
                    <a:pt x="141" y="154"/>
                    <a:pt x="141" y="154"/>
                  </a:cubicBezTo>
                  <a:cubicBezTo>
                    <a:pt x="145" y="145"/>
                    <a:pt x="147" y="136"/>
                    <a:pt x="150" y="127"/>
                  </a:cubicBezTo>
                  <a:cubicBezTo>
                    <a:pt x="150" y="128"/>
                    <a:pt x="150" y="128"/>
                    <a:pt x="150" y="128"/>
                  </a:cubicBezTo>
                  <a:cubicBezTo>
                    <a:pt x="149" y="131"/>
                    <a:pt x="148" y="136"/>
                    <a:pt x="148" y="139"/>
                  </a:cubicBezTo>
                  <a:cubicBezTo>
                    <a:pt x="147" y="143"/>
                    <a:pt x="146" y="146"/>
                    <a:pt x="146" y="149"/>
                  </a:cubicBezTo>
                  <a:cubicBezTo>
                    <a:pt x="145" y="150"/>
                    <a:pt x="144" y="151"/>
                    <a:pt x="145" y="151"/>
                  </a:cubicBezTo>
                  <a:cubicBezTo>
                    <a:pt x="145" y="152"/>
                    <a:pt x="145" y="153"/>
                    <a:pt x="144" y="153"/>
                  </a:cubicBezTo>
                  <a:cubicBezTo>
                    <a:pt x="144" y="154"/>
                    <a:pt x="145" y="154"/>
                    <a:pt x="145" y="153"/>
                  </a:cubicBezTo>
                  <a:cubicBezTo>
                    <a:pt x="148" y="146"/>
                    <a:pt x="149" y="139"/>
                    <a:pt x="151" y="131"/>
                  </a:cubicBezTo>
                  <a:cubicBezTo>
                    <a:pt x="152" y="132"/>
                    <a:pt x="152" y="132"/>
                    <a:pt x="152" y="132"/>
                  </a:cubicBezTo>
                  <a:cubicBezTo>
                    <a:pt x="152" y="133"/>
                    <a:pt x="151" y="135"/>
                    <a:pt x="151" y="136"/>
                  </a:cubicBezTo>
                  <a:cubicBezTo>
                    <a:pt x="151" y="138"/>
                    <a:pt x="151" y="140"/>
                    <a:pt x="150" y="142"/>
                  </a:cubicBezTo>
                  <a:cubicBezTo>
                    <a:pt x="150" y="145"/>
                    <a:pt x="149" y="149"/>
                    <a:pt x="149" y="152"/>
                  </a:cubicBezTo>
                  <a:cubicBezTo>
                    <a:pt x="149" y="153"/>
                    <a:pt x="150" y="153"/>
                    <a:pt x="150" y="152"/>
                  </a:cubicBezTo>
                  <a:cubicBezTo>
                    <a:pt x="151" y="147"/>
                    <a:pt x="153" y="142"/>
                    <a:pt x="153" y="137"/>
                  </a:cubicBezTo>
                  <a:cubicBezTo>
                    <a:pt x="155" y="146"/>
                    <a:pt x="153" y="154"/>
                    <a:pt x="143" y="155"/>
                  </a:cubicBezTo>
                  <a:close/>
                </a:path>
              </a:pathLst>
            </a:custGeom>
            <a:blipFill dpi="0" rotWithShape="1">
              <a:blip r:embed="rId9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44" name="Freeform 138"/>
            <p:cNvSpPr/>
            <p:nvPr/>
          </p:nvSpPr>
          <p:spPr bwMode="auto">
            <a:xfrm>
              <a:off x="3627523" y="1693124"/>
              <a:ext cx="28575" cy="26988"/>
            </a:xfrm>
            <a:custGeom>
              <a:avLst/>
              <a:gdLst>
                <a:gd name="T0" fmla="*/ 7 w 10"/>
                <a:gd name="T1" fmla="*/ 7 h 9"/>
                <a:gd name="T2" fmla="*/ 8 w 10"/>
                <a:gd name="T3" fmla="*/ 5 h 9"/>
                <a:gd name="T4" fmla="*/ 3 w 10"/>
                <a:gd name="T5" fmla="*/ 1 h 9"/>
                <a:gd name="T6" fmla="*/ 2 w 10"/>
                <a:gd name="T7" fmla="*/ 4 h 9"/>
                <a:gd name="T8" fmla="*/ 7 w 10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7" y="7"/>
                  </a:moveTo>
                  <a:cubicBezTo>
                    <a:pt x="8" y="9"/>
                    <a:pt x="10" y="6"/>
                    <a:pt x="8" y="5"/>
                  </a:cubicBezTo>
                  <a:cubicBezTo>
                    <a:pt x="7" y="4"/>
                    <a:pt x="5" y="2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ubicBezTo>
                    <a:pt x="4" y="4"/>
                    <a:pt x="5" y="6"/>
                    <a:pt x="7" y="7"/>
                  </a:cubicBezTo>
                  <a:close/>
                </a:path>
              </a:pathLst>
            </a:custGeom>
            <a:blipFill dpi="0" rotWithShape="1">
              <a:blip r:embed="rId9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45" name="Freeform 139"/>
            <p:cNvSpPr>
              <a:spLocks noEditPoints="1"/>
            </p:cNvSpPr>
            <p:nvPr/>
          </p:nvSpPr>
          <p:spPr bwMode="auto">
            <a:xfrm>
              <a:off x="7724861" y="832699"/>
              <a:ext cx="458788" cy="465138"/>
            </a:xfrm>
            <a:custGeom>
              <a:avLst/>
              <a:gdLst>
                <a:gd name="T0" fmla="*/ 14 w 158"/>
                <a:gd name="T1" fmla="*/ 4 h 160"/>
                <a:gd name="T2" fmla="*/ 94 w 158"/>
                <a:gd name="T3" fmla="*/ 115 h 160"/>
                <a:gd name="T4" fmla="*/ 124 w 158"/>
                <a:gd name="T5" fmla="*/ 96 h 160"/>
                <a:gd name="T6" fmla="*/ 47 w 158"/>
                <a:gd name="T7" fmla="*/ 30 h 160"/>
                <a:gd name="T8" fmla="*/ 42 w 158"/>
                <a:gd name="T9" fmla="*/ 32 h 160"/>
                <a:gd name="T10" fmla="*/ 57 w 158"/>
                <a:gd name="T11" fmla="*/ 37 h 160"/>
                <a:gd name="T12" fmla="*/ 58 w 158"/>
                <a:gd name="T13" fmla="*/ 55 h 160"/>
                <a:gd name="T14" fmla="*/ 60 w 158"/>
                <a:gd name="T15" fmla="*/ 57 h 160"/>
                <a:gd name="T16" fmla="*/ 63 w 158"/>
                <a:gd name="T17" fmla="*/ 57 h 160"/>
                <a:gd name="T18" fmla="*/ 113 w 158"/>
                <a:gd name="T19" fmla="*/ 109 h 160"/>
                <a:gd name="T20" fmla="*/ 130 w 158"/>
                <a:gd name="T21" fmla="*/ 147 h 160"/>
                <a:gd name="T22" fmla="*/ 122 w 158"/>
                <a:gd name="T23" fmla="*/ 134 h 160"/>
                <a:gd name="T24" fmla="*/ 123 w 158"/>
                <a:gd name="T25" fmla="*/ 144 h 160"/>
                <a:gd name="T26" fmla="*/ 128 w 158"/>
                <a:gd name="T27" fmla="*/ 136 h 160"/>
                <a:gd name="T28" fmla="*/ 127 w 158"/>
                <a:gd name="T29" fmla="*/ 99 h 160"/>
                <a:gd name="T30" fmla="*/ 85 w 158"/>
                <a:gd name="T31" fmla="*/ 96 h 160"/>
                <a:gd name="T32" fmla="*/ 101 w 158"/>
                <a:gd name="T33" fmla="*/ 74 h 160"/>
                <a:gd name="T34" fmla="*/ 100 w 158"/>
                <a:gd name="T35" fmla="*/ 77 h 160"/>
                <a:gd name="T36" fmla="*/ 93 w 158"/>
                <a:gd name="T37" fmla="*/ 84 h 160"/>
                <a:gd name="T38" fmla="*/ 100 w 158"/>
                <a:gd name="T39" fmla="*/ 118 h 160"/>
                <a:gd name="T40" fmla="*/ 100 w 158"/>
                <a:gd name="T41" fmla="*/ 82 h 160"/>
                <a:gd name="T42" fmla="*/ 97 w 158"/>
                <a:gd name="T43" fmla="*/ 114 h 160"/>
                <a:gd name="T44" fmla="*/ 90 w 158"/>
                <a:gd name="T45" fmla="*/ 99 h 160"/>
                <a:gd name="T46" fmla="*/ 107 w 158"/>
                <a:gd name="T47" fmla="*/ 127 h 160"/>
                <a:gd name="T48" fmla="*/ 108 w 158"/>
                <a:gd name="T49" fmla="*/ 103 h 160"/>
                <a:gd name="T50" fmla="*/ 107 w 158"/>
                <a:gd name="T51" fmla="*/ 126 h 160"/>
                <a:gd name="T52" fmla="*/ 102 w 158"/>
                <a:gd name="T53" fmla="*/ 112 h 160"/>
                <a:gd name="T54" fmla="*/ 111 w 158"/>
                <a:gd name="T55" fmla="*/ 83 h 160"/>
                <a:gd name="T56" fmla="*/ 57 w 158"/>
                <a:gd name="T57" fmla="*/ 61 h 160"/>
                <a:gd name="T58" fmla="*/ 65 w 158"/>
                <a:gd name="T59" fmla="*/ 56 h 160"/>
                <a:gd name="T60" fmla="*/ 58 w 158"/>
                <a:gd name="T61" fmla="*/ 61 h 160"/>
                <a:gd name="T62" fmla="*/ 68 w 158"/>
                <a:gd name="T63" fmla="*/ 74 h 160"/>
                <a:gd name="T64" fmla="*/ 66 w 158"/>
                <a:gd name="T65" fmla="*/ 69 h 160"/>
                <a:gd name="T66" fmla="*/ 74 w 158"/>
                <a:gd name="T67" fmla="*/ 83 h 160"/>
                <a:gd name="T68" fmla="*/ 83 w 158"/>
                <a:gd name="T69" fmla="*/ 80 h 160"/>
                <a:gd name="T70" fmla="*/ 88 w 158"/>
                <a:gd name="T71" fmla="*/ 62 h 160"/>
                <a:gd name="T72" fmla="*/ 85 w 158"/>
                <a:gd name="T73" fmla="*/ 60 h 160"/>
                <a:gd name="T74" fmla="*/ 76 w 158"/>
                <a:gd name="T75" fmla="*/ 52 h 160"/>
                <a:gd name="T76" fmla="*/ 45 w 158"/>
                <a:gd name="T77" fmla="*/ 45 h 160"/>
                <a:gd name="T78" fmla="*/ 57 w 158"/>
                <a:gd name="T79" fmla="*/ 38 h 160"/>
                <a:gd name="T80" fmla="*/ 89 w 158"/>
                <a:gd name="T81" fmla="*/ 89 h 160"/>
                <a:gd name="T82" fmla="*/ 107 w 158"/>
                <a:gd name="T83" fmla="*/ 129 h 160"/>
                <a:gd name="T84" fmla="*/ 107 w 158"/>
                <a:gd name="T85" fmla="*/ 129 h 160"/>
                <a:gd name="T86" fmla="*/ 120 w 158"/>
                <a:gd name="T87" fmla="*/ 144 h 160"/>
                <a:gd name="T88" fmla="*/ 131 w 158"/>
                <a:gd name="T89" fmla="*/ 118 h 160"/>
                <a:gd name="T90" fmla="*/ 129 w 158"/>
                <a:gd name="T91" fmla="*/ 150 h 160"/>
                <a:gd name="T92" fmla="*/ 132 w 158"/>
                <a:gd name="T93" fmla="*/ 153 h 160"/>
                <a:gd name="T94" fmla="*/ 146 w 158"/>
                <a:gd name="T95" fmla="*/ 123 h 160"/>
                <a:gd name="T96" fmla="*/ 141 w 158"/>
                <a:gd name="T97" fmla="*/ 152 h 160"/>
                <a:gd name="T98" fmla="*/ 151 w 158"/>
                <a:gd name="T99" fmla="*/ 131 h 160"/>
                <a:gd name="T100" fmla="*/ 91 w 158"/>
                <a:gd name="T101" fmla="*/ 65 h 160"/>
                <a:gd name="T102" fmla="*/ 7 w 158"/>
                <a:gd name="T103" fmla="*/ 6 h 160"/>
                <a:gd name="T104" fmla="*/ 42 w 158"/>
                <a:gd name="T105" fmla="*/ 27 h 160"/>
                <a:gd name="T106" fmla="*/ 35 w 158"/>
                <a:gd name="T107" fmla="*/ 33 h 160"/>
                <a:gd name="T108" fmla="*/ 136 w 158"/>
                <a:gd name="T109" fmla="*/ 155 h 160"/>
                <a:gd name="T110" fmla="*/ 146 w 158"/>
                <a:gd name="T111" fmla="*/ 125 h 160"/>
                <a:gd name="T112" fmla="*/ 144 w 158"/>
                <a:gd name="T113" fmla="*/ 154 h 160"/>
                <a:gd name="T114" fmla="*/ 142 w 158"/>
                <a:gd name="T115" fmla="*/ 15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160">
                  <a:moveTo>
                    <a:pt x="157" y="142"/>
                  </a:moveTo>
                  <a:cubicBezTo>
                    <a:pt x="156" y="131"/>
                    <a:pt x="149" y="122"/>
                    <a:pt x="143" y="114"/>
                  </a:cubicBezTo>
                  <a:cubicBezTo>
                    <a:pt x="134" y="103"/>
                    <a:pt x="125" y="93"/>
                    <a:pt x="115" y="84"/>
                  </a:cubicBezTo>
                  <a:cubicBezTo>
                    <a:pt x="93" y="61"/>
                    <a:pt x="68" y="40"/>
                    <a:pt x="41" y="23"/>
                  </a:cubicBezTo>
                  <a:cubicBezTo>
                    <a:pt x="41" y="23"/>
                    <a:pt x="41" y="22"/>
                    <a:pt x="41" y="22"/>
                  </a:cubicBezTo>
                  <a:cubicBezTo>
                    <a:pt x="36" y="15"/>
                    <a:pt x="30" y="9"/>
                    <a:pt x="25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3" y="0"/>
                    <a:pt x="23" y="1"/>
                  </a:cubicBezTo>
                  <a:cubicBezTo>
                    <a:pt x="20" y="2"/>
                    <a:pt x="17" y="4"/>
                    <a:pt x="14" y="4"/>
                  </a:cubicBezTo>
                  <a:cubicBezTo>
                    <a:pt x="10" y="4"/>
                    <a:pt x="6" y="3"/>
                    <a:pt x="4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5" y="7"/>
                    <a:pt x="9" y="13"/>
                    <a:pt x="6" y="18"/>
                  </a:cubicBezTo>
                  <a:cubicBezTo>
                    <a:pt x="5" y="19"/>
                    <a:pt x="6" y="20"/>
                    <a:pt x="7" y="20"/>
                  </a:cubicBezTo>
                  <a:cubicBezTo>
                    <a:pt x="15" y="25"/>
                    <a:pt x="24" y="28"/>
                    <a:pt x="31" y="33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42" y="45"/>
                    <a:pt x="51" y="57"/>
                    <a:pt x="60" y="69"/>
                  </a:cubicBezTo>
                  <a:cubicBezTo>
                    <a:pt x="72" y="84"/>
                    <a:pt x="83" y="99"/>
                    <a:pt x="94" y="115"/>
                  </a:cubicBezTo>
                  <a:cubicBezTo>
                    <a:pt x="103" y="127"/>
                    <a:pt x="110" y="140"/>
                    <a:pt x="121" y="150"/>
                  </a:cubicBezTo>
                  <a:cubicBezTo>
                    <a:pt x="128" y="155"/>
                    <a:pt x="136" y="160"/>
                    <a:pt x="145" y="158"/>
                  </a:cubicBezTo>
                  <a:cubicBezTo>
                    <a:pt x="153" y="157"/>
                    <a:pt x="158" y="150"/>
                    <a:pt x="157" y="142"/>
                  </a:cubicBezTo>
                  <a:close/>
                  <a:moveTo>
                    <a:pt x="116" y="140"/>
                  </a:moveTo>
                  <a:cubicBezTo>
                    <a:pt x="114" y="138"/>
                    <a:pt x="113" y="137"/>
                    <a:pt x="112" y="136"/>
                  </a:cubicBezTo>
                  <a:cubicBezTo>
                    <a:pt x="115" y="130"/>
                    <a:pt x="117" y="123"/>
                    <a:pt x="118" y="117"/>
                  </a:cubicBezTo>
                  <a:cubicBezTo>
                    <a:pt x="119" y="113"/>
                    <a:pt x="120" y="109"/>
                    <a:pt x="121" y="106"/>
                  </a:cubicBezTo>
                  <a:cubicBezTo>
                    <a:pt x="121" y="103"/>
                    <a:pt x="123" y="99"/>
                    <a:pt x="124" y="96"/>
                  </a:cubicBezTo>
                  <a:cubicBezTo>
                    <a:pt x="124" y="96"/>
                    <a:pt x="124" y="96"/>
                    <a:pt x="124" y="96"/>
                  </a:cubicBezTo>
                  <a:cubicBezTo>
                    <a:pt x="123" y="111"/>
                    <a:pt x="117" y="125"/>
                    <a:pt x="116" y="140"/>
                  </a:cubicBezTo>
                  <a:cubicBezTo>
                    <a:pt x="116" y="140"/>
                    <a:pt x="116" y="140"/>
                    <a:pt x="116" y="140"/>
                  </a:cubicBezTo>
                  <a:close/>
                  <a:moveTo>
                    <a:pt x="46" y="30"/>
                  </a:moveTo>
                  <a:cubicBezTo>
                    <a:pt x="45" y="32"/>
                    <a:pt x="42" y="36"/>
                    <a:pt x="42" y="38"/>
                  </a:cubicBezTo>
                  <a:cubicBezTo>
                    <a:pt x="42" y="35"/>
                    <a:pt x="44" y="32"/>
                    <a:pt x="45" y="28"/>
                  </a:cubicBezTo>
                  <a:cubicBezTo>
                    <a:pt x="46" y="29"/>
                    <a:pt x="48" y="30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7" y="34"/>
                    <a:pt x="45" y="38"/>
                    <a:pt x="44" y="41"/>
                  </a:cubicBezTo>
                  <a:cubicBezTo>
                    <a:pt x="45" y="38"/>
                    <a:pt x="46" y="34"/>
                    <a:pt x="47" y="30"/>
                  </a:cubicBezTo>
                  <a:cubicBezTo>
                    <a:pt x="47" y="30"/>
                    <a:pt x="47" y="30"/>
                    <a:pt x="46" y="30"/>
                  </a:cubicBezTo>
                  <a:close/>
                  <a:moveTo>
                    <a:pt x="39" y="28"/>
                  </a:moveTo>
                  <a:cubicBezTo>
                    <a:pt x="39" y="27"/>
                    <a:pt x="40" y="26"/>
                    <a:pt x="41" y="25"/>
                  </a:cubicBezTo>
                  <a:cubicBezTo>
                    <a:pt x="41" y="26"/>
                    <a:pt x="41" y="26"/>
                    <a:pt x="42" y="26"/>
                  </a:cubicBezTo>
                  <a:cubicBezTo>
                    <a:pt x="41" y="27"/>
                    <a:pt x="40" y="29"/>
                    <a:pt x="39" y="30"/>
                  </a:cubicBezTo>
                  <a:cubicBezTo>
                    <a:pt x="36" y="36"/>
                    <a:pt x="39" y="30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lose/>
                  <a:moveTo>
                    <a:pt x="44" y="28"/>
                  </a:moveTo>
                  <a:cubicBezTo>
                    <a:pt x="43" y="29"/>
                    <a:pt x="42" y="31"/>
                    <a:pt x="42" y="32"/>
                  </a:cubicBezTo>
                  <a:cubicBezTo>
                    <a:pt x="41" y="33"/>
                    <a:pt x="39" y="37"/>
                    <a:pt x="40" y="34"/>
                  </a:cubicBezTo>
                  <a:cubicBezTo>
                    <a:pt x="41" y="32"/>
                    <a:pt x="42" y="29"/>
                    <a:pt x="43" y="27"/>
                  </a:cubicBezTo>
                  <a:cubicBezTo>
                    <a:pt x="43" y="27"/>
                    <a:pt x="44" y="27"/>
                    <a:pt x="44" y="28"/>
                  </a:cubicBezTo>
                  <a:close/>
                  <a:moveTo>
                    <a:pt x="52" y="33"/>
                  </a:moveTo>
                  <a:cubicBezTo>
                    <a:pt x="50" y="37"/>
                    <a:pt x="48" y="40"/>
                    <a:pt x="46" y="43"/>
                  </a:cubicBezTo>
                  <a:cubicBezTo>
                    <a:pt x="47" y="41"/>
                    <a:pt x="48" y="35"/>
                    <a:pt x="50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2"/>
                    <a:pt x="51" y="33"/>
                    <a:pt x="52" y="33"/>
                  </a:cubicBezTo>
                  <a:close/>
                  <a:moveTo>
                    <a:pt x="57" y="37"/>
                  </a:moveTo>
                  <a:cubicBezTo>
                    <a:pt x="55" y="41"/>
                    <a:pt x="53" y="45"/>
                    <a:pt x="51" y="49"/>
                  </a:cubicBezTo>
                  <a:cubicBezTo>
                    <a:pt x="53" y="46"/>
                    <a:pt x="54" y="40"/>
                    <a:pt x="55" y="35"/>
                  </a:cubicBezTo>
                  <a:cubicBezTo>
                    <a:pt x="56" y="36"/>
                    <a:pt x="56" y="36"/>
                    <a:pt x="57" y="37"/>
                  </a:cubicBezTo>
                  <a:close/>
                  <a:moveTo>
                    <a:pt x="60" y="39"/>
                  </a:moveTo>
                  <a:cubicBezTo>
                    <a:pt x="58" y="44"/>
                    <a:pt x="56" y="49"/>
                    <a:pt x="54" y="54"/>
                  </a:cubicBezTo>
                  <a:cubicBezTo>
                    <a:pt x="56" y="49"/>
                    <a:pt x="57" y="43"/>
                    <a:pt x="58" y="38"/>
                  </a:cubicBezTo>
                  <a:cubicBezTo>
                    <a:pt x="59" y="38"/>
                    <a:pt x="60" y="39"/>
                    <a:pt x="60" y="39"/>
                  </a:cubicBezTo>
                  <a:close/>
                  <a:moveTo>
                    <a:pt x="64" y="42"/>
                  </a:moveTo>
                  <a:cubicBezTo>
                    <a:pt x="61" y="46"/>
                    <a:pt x="60" y="51"/>
                    <a:pt x="58" y="55"/>
                  </a:cubicBezTo>
                  <a:cubicBezTo>
                    <a:pt x="57" y="57"/>
                    <a:pt x="57" y="57"/>
                    <a:pt x="57" y="55"/>
                  </a:cubicBezTo>
                  <a:cubicBezTo>
                    <a:pt x="57" y="53"/>
                    <a:pt x="58" y="52"/>
                    <a:pt x="58" y="50"/>
                  </a:cubicBezTo>
                  <a:cubicBezTo>
                    <a:pt x="59" y="47"/>
                    <a:pt x="60" y="43"/>
                    <a:pt x="61" y="40"/>
                  </a:cubicBezTo>
                  <a:cubicBezTo>
                    <a:pt x="62" y="41"/>
                    <a:pt x="63" y="41"/>
                    <a:pt x="64" y="42"/>
                  </a:cubicBezTo>
                  <a:close/>
                  <a:moveTo>
                    <a:pt x="67" y="45"/>
                  </a:moveTo>
                  <a:cubicBezTo>
                    <a:pt x="67" y="45"/>
                    <a:pt x="67" y="45"/>
                    <a:pt x="67" y="45"/>
                  </a:cubicBezTo>
                  <a:cubicBezTo>
                    <a:pt x="66" y="47"/>
                    <a:pt x="65" y="49"/>
                    <a:pt x="63" y="51"/>
                  </a:cubicBezTo>
                  <a:cubicBezTo>
                    <a:pt x="62" y="53"/>
                    <a:pt x="62" y="54"/>
                    <a:pt x="61" y="56"/>
                  </a:cubicBezTo>
                  <a:cubicBezTo>
                    <a:pt x="61" y="56"/>
                    <a:pt x="60" y="56"/>
                    <a:pt x="60" y="57"/>
                  </a:cubicBezTo>
                  <a:cubicBezTo>
                    <a:pt x="62" y="52"/>
                    <a:pt x="63" y="47"/>
                    <a:pt x="64" y="43"/>
                  </a:cubicBezTo>
                  <a:cubicBezTo>
                    <a:pt x="65" y="43"/>
                    <a:pt x="66" y="44"/>
                    <a:pt x="67" y="45"/>
                  </a:cubicBezTo>
                  <a:close/>
                  <a:moveTo>
                    <a:pt x="73" y="49"/>
                  </a:moveTo>
                  <a:cubicBezTo>
                    <a:pt x="71" y="51"/>
                    <a:pt x="70" y="53"/>
                    <a:pt x="69" y="56"/>
                  </a:cubicBezTo>
                  <a:cubicBezTo>
                    <a:pt x="68" y="57"/>
                    <a:pt x="67" y="59"/>
                    <a:pt x="67" y="60"/>
                  </a:cubicBezTo>
                  <a:cubicBezTo>
                    <a:pt x="66" y="62"/>
                    <a:pt x="64" y="64"/>
                    <a:pt x="64" y="66"/>
                  </a:cubicBezTo>
                  <a:cubicBezTo>
                    <a:pt x="64" y="59"/>
                    <a:pt x="68" y="53"/>
                    <a:pt x="70" y="47"/>
                  </a:cubicBezTo>
                  <a:cubicBezTo>
                    <a:pt x="70" y="47"/>
                    <a:pt x="70" y="47"/>
                    <a:pt x="69" y="47"/>
                  </a:cubicBezTo>
                  <a:cubicBezTo>
                    <a:pt x="67" y="50"/>
                    <a:pt x="65" y="54"/>
                    <a:pt x="63" y="57"/>
                  </a:cubicBezTo>
                  <a:cubicBezTo>
                    <a:pt x="64" y="56"/>
                    <a:pt x="64" y="55"/>
                    <a:pt x="64" y="55"/>
                  </a:cubicBezTo>
                  <a:cubicBezTo>
                    <a:pt x="66" y="52"/>
                    <a:pt x="67" y="48"/>
                    <a:pt x="68" y="45"/>
                  </a:cubicBezTo>
                  <a:cubicBezTo>
                    <a:pt x="70" y="47"/>
                    <a:pt x="71" y="48"/>
                    <a:pt x="73" y="49"/>
                  </a:cubicBezTo>
                  <a:close/>
                  <a:moveTo>
                    <a:pt x="75" y="51"/>
                  </a:moveTo>
                  <a:cubicBezTo>
                    <a:pt x="73" y="55"/>
                    <a:pt x="71" y="58"/>
                    <a:pt x="69" y="62"/>
                  </a:cubicBezTo>
                  <a:cubicBezTo>
                    <a:pt x="71" y="58"/>
                    <a:pt x="72" y="54"/>
                    <a:pt x="73" y="50"/>
                  </a:cubicBezTo>
                  <a:cubicBezTo>
                    <a:pt x="74" y="50"/>
                    <a:pt x="75" y="51"/>
                    <a:pt x="75" y="51"/>
                  </a:cubicBezTo>
                  <a:close/>
                  <a:moveTo>
                    <a:pt x="119" y="91"/>
                  </a:moveTo>
                  <a:cubicBezTo>
                    <a:pt x="117" y="97"/>
                    <a:pt x="115" y="103"/>
                    <a:pt x="113" y="109"/>
                  </a:cubicBezTo>
                  <a:cubicBezTo>
                    <a:pt x="112" y="112"/>
                    <a:pt x="111" y="115"/>
                    <a:pt x="110" y="118"/>
                  </a:cubicBezTo>
                  <a:cubicBezTo>
                    <a:pt x="113" y="108"/>
                    <a:pt x="115" y="98"/>
                    <a:pt x="116" y="88"/>
                  </a:cubicBezTo>
                  <a:cubicBezTo>
                    <a:pt x="117" y="89"/>
                    <a:pt x="118" y="90"/>
                    <a:pt x="119" y="91"/>
                  </a:cubicBezTo>
                  <a:close/>
                  <a:moveTo>
                    <a:pt x="140" y="115"/>
                  </a:moveTo>
                  <a:cubicBezTo>
                    <a:pt x="138" y="121"/>
                    <a:pt x="137" y="127"/>
                    <a:pt x="135" y="133"/>
                  </a:cubicBezTo>
                  <a:cubicBezTo>
                    <a:pt x="134" y="136"/>
                    <a:pt x="133" y="139"/>
                    <a:pt x="131" y="143"/>
                  </a:cubicBezTo>
                  <a:cubicBezTo>
                    <a:pt x="131" y="144"/>
                    <a:pt x="130" y="146"/>
                    <a:pt x="130" y="147"/>
                  </a:cubicBezTo>
                  <a:cubicBezTo>
                    <a:pt x="130" y="147"/>
                    <a:pt x="129" y="147"/>
                    <a:pt x="129" y="148"/>
                  </a:cubicBezTo>
                  <a:cubicBezTo>
                    <a:pt x="129" y="147"/>
                    <a:pt x="129" y="147"/>
                    <a:pt x="130" y="147"/>
                  </a:cubicBezTo>
                  <a:cubicBezTo>
                    <a:pt x="130" y="141"/>
                    <a:pt x="133" y="136"/>
                    <a:pt x="134" y="130"/>
                  </a:cubicBezTo>
                  <a:cubicBezTo>
                    <a:pt x="136" y="125"/>
                    <a:pt x="138" y="119"/>
                    <a:pt x="139" y="113"/>
                  </a:cubicBezTo>
                  <a:cubicBezTo>
                    <a:pt x="139" y="113"/>
                    <a:pt x="139" y="114"/>
                    <a:pt x="140" y="115"/>
                  </a:cubicBezTo>
                  <a:close/>
                  <a:moveTo>
                    <a:pt x="130" y="103"/>
                  </a:moveTo>
                  <a:cubicBezTo>
                    <a:pt x="128" y="109"/>
                    <a:pt x="127" y="114"/>
                    <a:pt x="126" y="120"/>
                  </a:cubicBezTo>
                  <a:cubicBezTo>
                    <a:pt x="125" y="124"/>
                    <a:pt x="124" y="127"/>
                    <a:pt x="123" y="130"/>
                  </a:cubicBezTo>
                  <a:cubicBezTo>
                    <a:pt x="122" y="134"/>
                    <a:pt x="122" y="138"/>
                    <a:pt x="121" y="141"/>
                  </a:cubicBezTo>
                  <a:cubicBezTo>
                    <a:pt x="120" y="144"/>
                    <a:pt x="120" y="142"/>
                    <a:pt x="121" y="141"/>
                  </a:cubicBezTo>
                  <a:cubicBezTo>
                    <a:pt x="121" y="139"/>
                    <a:pt x="121" y="136"/>
                    <a:pt x="122" y="134"/>
                  </a:cubicBezTo>
                  <a:cubicBezTo>
                    <a:pt x="123" y="131"/>
                    <a:pt x="124" y="127"/>
                    <a:pt x="125" y="123"/>
                  </a:cubicBezTo>
                  <a:cubicBezTo>
                    <a:pt x="127" y="116"/>
                    <a:pt x="127" y="108"/>
                    <a:pt x="128" y="100"/>
                  </a:cubicBezTo>
                  <a:cubicBezTo>
                    <a:pt x="128" y="101"/>
                    <a:pt x="129" y="102"/>
                    <a:pt x="130" y="103"/>
                  </a:cubicBezTo>
                  <a:close/>
                  <a:moveTo>
                    <a:pt x="131" y="104"/>
                  </a:moveTo>
                  <a:cubicBezTo>
                    <a:pt x="132" y="105"/>
                    <a:pt x="132" y="106"/>
                    <a:pt x="133" y="106"/>
                  </a:cubicBezTo>
                  <a:cubicBezTo>
                    <a:pt x="132" y="114"/>
                    <a:pt x="129" y="121"/>
                    <a:pt x="127" y="128"/>
                  </a:cubicBezTo>
                  <a:cubicBezTo>
                    <a:pt x="126" y="131"/>
                    <a:pt x="126" y="134"/>
                    <a:pt x="125" y="137"/>
                  </a:cubicBezTo>
                  <a:cubicBezTo>
                    <a:pt x="125" y="139"/>
                    <a:pt x="125" y="140"/>
                    <a:pt x="124" y="141"/>
                  </a:cubicBezTo>
                  <a:cubicBezTo>
                    <a:pt x="124" y="143"/>
                    <a:pt x="123" y="148"/>
                    <a:pt x="123" y="144"/>
                  </a:cubicBezTo>
                  <a:cubicBezTo>
                    <a:pt x="125" y="137"/>
                    <a:pt x="127" y="130"/>
                    <a:pt x="128" y="122"/>
                  </a:cubicBezTo>
                  <a:cubicBezTo>
                    <a:pt x="128" y="119"/>
                    <a:pt x="128" y="115"/>
                    <a:pt x="129" y="111"/>
                  </a:cubicBezTo>
                  <a:cubicBezTo>
                    <a:pt x="129" y="109"/>
                    <a:pt x="130" y="106"/>
                    <a:pt x="131" y="104"/>
                  </a:cubicBezTo>
                  <a:close/>
                  <a:moveTo>
                    <a:pt x="133" y="109"/>
                  </a:moveTo>
                  <a:cubicBezTo>
                    <a:pt x="134" y="109"/>
                    <a:pt x="134" y="108"/>
                    <a:pt x="134" y="108"/>
                  </a:cubicBezTo>
                  <a:cubicBezTo>
                    <a:pt x="134" y="108"/>
                    <a:pt x="134" y="107"/>
                    <a:pt x="134" y="107"/>
                  </a:cubicBezTo>
                  <a:cubicBezTo>
                    <a:pt x="135" y="109"/>
                    <a:pt x="136" y="110"/>
                    <a:pt x="138" y="112"/>
                  </a:cubicBezTo>
                  <a:cubicBezTo>
                    <a:pt x="133" y="123"/>
                    <a:pt x="132" y="134"/>
                    <a:pt x="127" y="145"/>
                  </a:cubicBezTo>
                  <a:cubicBezTo>
                    <a:pt x="128" y="143"/>
                    <a:pt x="128" y="139"/>
                    <a:pt x="128" y="136"/>
                  </a:cubicBezTo>
                  <a:cubicBezTo>
                    <a:pt x="129" y="133"/>
                    <a:pt x="129" y="130"/>
                    <a:pt x="130" y="126"/>
                  </a:cubicBezTo>
                  <a:cubicBezTo>
                    <a:pt x="131" y="121"/>
                    <a:pt x="132" y="115"/>
                    <a:pt x="133" y="109"/>
                  </a:cubicBezTo>
                  <a:close/>
                  <a:moveTo>
                    <a:pt x="127" y="99"/>
                  </a:moveTo>
                  <a:cubicBezTo>
                    <a:pt x="124" y="106"/>
                    <a:pt x="123" y="113"/>
                    <a:pt x="122" y="119"/>
                  </a:cubicBezTo>
                  <a:cubicBezTo>
                    <a:pt x="121" y="123"/>
                    <a:pt x="120" y="127"/>
                    <a:pt x="119" y="131"/>
                  </a:cubicBezTo>
                  <a:cubicBezTo>
                    <a:pt x="118" y="133"/>
                    <a:pt x="118" y="135"/>
                    <a:pt x="117" y="137"/>
                  </a:cubicBezTo>
                  <a:cubicBezTo>
                    <a:pt x="116" y="141"/>
                    <a:pt x="117" y="137"/>
                    <a:pt x="117" y="136"/>
                  </a:cubicBezTo>
                  <a:cubicBezTo>
                    <a:pt x="118" y="123"/>
                    <a:pt x="123" y="110"/>
                    <a:pt x="124" y="97"/>
                  </a:cubicBezTo>
                  <a:cubicBezTo>
                    <a:pt x="125" y="98"/>
                    <a:pt x="126" y="99"/>
                    <a:pt x="127" y="99"/>
                  </a:cubicBezTo>
                  <a:close/>
                  <a:moveTo>
                    <a:pt x="123" y="95"/>
                  </a:moveTo>
                  <a:cubicBezTo>
                    <a:pt x="121" y="101"/>
                    <a:pt x="119" y="107"/>
                    <a:pt x="118" y="113"/>
                  </a:cubicBezTo>
                  <a:cubicBezTo>
                    <a:pt x="117" y="117"/>
                    <a:pt x="117" y="120"/>
                    <a:pt x="116" y="124"/>
                  </a:cubicBezTo>
                  <a:cubicBezTo>
                    <a:pt x="115" y="126"/>
                    <a:pt x="114" y="128"/>
                    <a:pt x="114" y="130"/>
                  </a:cubicBezTo>
                  <a:cubicBezTo>
                    <a:pt x="115" y="124"/>
                    <a:pt x="115" y="118"/>
                    <a:pt x="117" y="112"/>
                  </a:cubicBezTo>
                  <a:cubicBezTo>
                    <a:pt x="118" y="109"/>
                    <a:pt x="118" y="105"/>
                    <a:pt x="119" y="101"/>
                  </a:cubicBezTo>
                  <a:cubicBezTo>
                    <a:pt x="119" y="98"/>
                    <a:pt x="120" y="95"/>
                    <a:pt x="120" y="92"/>
                  </a:cubicBezTo>
                  <a:cubicBezTo>
                    <a:pt x="121" y="93"/>
                    <a:pt x="122" y="94"/>
                    <a:pt x="123" y="95"/>
                  </a:cubicBezTo>
                  <a:close/>
                  <a:moveTo>
                    <a:pt x="85" y="96"/>
                  </a:moveTo>
                  <a:cubicBezTo>
                    <a:pt x="86" y="94"/>
                    <a:pt x="88" y="91"/>
                    <a:pt x="88" y="90"/>
                  </a:cubicBezTo>
                  <a:cubicBezTo>
                    <a:pt x="88" y="93"/>
                    <a:pt x="87" y="96"/>
                    <a:pt x="86" y="99"/>
                  </a:cubicBezTo>
                  <a:cubicBezTo>
                    <a:pt x="85" y="97"/>
                    <a:pt x="84" y="96"/>
                    <a:pt x="83" y="94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4" y="93"/>
                    <a:pt x="84" y="93"/>
                    <a:pt x="85" y="92"/>
                  </a:cubicBezTo>
                  <a:cubicBezTo>
                    <a:pt x="84" y="92"/>
                    <a:pt x="85" y="95"/>
                    <a:pt x="84" y="96"/>
                  </a:cubicBezTo>
                  <a:cubicBezTo>
                    <a:pt x="84" y="96"/>
                    <a:pt x="85" y="96"/>
                    <a:pt x="85" y="96"/>
                  </a:cubicBezTo>
                  <a:close/>
                  <a:moveTo>
                    <a:pt x="93" y="84"/>
                  </a:moveTo>
                  <a:cubicBezTo>
                    <a:pt x="96" y="82"/>
                    <a:pt x="99" y="78"/>
                    <a:pt x="101" y="74"/>
                  </a:cubicBezTo>
                  <a:cubicBezTo>
                    <a:pt x="102" y="75"/>
                    <a:pt x="103" y="76"/>
                    <a:pt x="104" y="77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102" y="82"/>
                    <a:pt x="101" y="87"/>
                    <a:pt x="100" y="93"/>
                  </a:cubicBezTo>
                  <a:cubicBezTo>
                    <a:pt x="99" y="98"/>
                    <a:pt x="97" y="104"/>
                    <a:pt x="96" y="108"/>
                  </a:cubicBezTo>
                  <a:cubicBezTo>
                    <a:pt x="97" y="103"/>
                    <a:pt x="97" y="98"/>
                    <a:pt x="98" y="93"/>
                  </a:cubicBezTo>
                  <a:cubicBezTo>
                    <a:pt x="99" y="87"/>
                    <a:pt x="101" y="81"/>
                    <a:pt x="101" y="75"/>
                  </a:cubicBezTo>
                  <a:cubicBezTo>
                    <a:pt x="101" y="75"/>
                    <a:pt x="101" y="74"/>
                    <a:pt x="101" y="75"/>
                  </a:cubicBezTo>
                  <a:cubicBezTo>
                    <a:pt x="101" y="75"/>
                    <a:pt x="100" y="76"/>
                    <a:pt x="100" y="77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99" y="81"/>
                    <a:pt x="98" y="86"/>
                    <a:pt x="97" y="90"/>
                  </a:cubicBezTo>
                  <a:cubicBezTo>
                    <a:pt x="95" y="95"/>
                    <a:pt x="95" y="99"/>
                    <a:pt x="93" y="104"/>
                  </a:cubicBezTo>
                  <a:cubicBezTo>
                    <a:pt x="92" y="107"/>
                    <a:pt x="93" y="102"/>
                    <a:pt x="93" y="101"/>
                  </a:cubicBezTo>
                  <a:cubicBezTo>
                    <a:pt x="94" y="98"/>
                    <a:pt x="94" y="95"/>
                    <a:pt x="95" y="92"/>
                  </a:cubicBezTo>
                  <a:cubicBezTo>
                    <a:pt x="95" y="88"/>
                    <a:pt x="98" y="85"/>
                    <a:pt x="98" y="80"/>
                  </a:cubicBezTo>
                  <a:cubicBezTo>
                    <a:pt x="98" y="80"/>
                    <a:pt x="97" y="80"/>
                    <a:pt x="97" y="80"/>
                  </a:cubicBezTo>
                  <a:cubicBezTo>
                    <a:pt x="96" y="85"/>
                    <a:pt x="94" y="89"/>
                    <a:pt x="92" y="93"/>
                  </a:cubicBezTo>
                  <a:cubicBezTo>
                    <a:pt x="93" y="90"/>
                    <a:pt x="93" y="87"/>
                    <a:pt x="93" y="84"/>
                  </a:cubicBezTo>
                  <a:cubicBezTo>
                    <a:pt x="93" y="84"/>
                    <a:pt x="93" y="84"/>
                    <a:pt x="93" y="84"/>
                  </a:cubicBezTo>
                  <a:close/>
                  <a:moveTo>
                    <a:pt x="100" y="118"/>
                  </a:moveTo>
                  <a:cubicBezTo>
                    <a:pt x="100" y="118"/>
                    <a:pt x="100" y="118"/>
                    <a:pt x="100" y="118"/>
                  </a:cubicBezTo>
                  <a:cubicBezTo>
                    <a:pt x="99" y="117"/>
                    <a:pt x="98" y="116"/>
                    <a:pt x="97" y="114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100" y="109"/>
                    <a:pt x="101" y="104"/>
                    <a:pt x="103" y="98"/>
                  </a:cubicBezTo>
                  <a:cubicBezTo>
                    <a:pt x="104" y="96"/>
                    <a:pt x="105" y="93"/>
                    <a:pt x="106" y="90"/>
                  </a:cubicBezTo>
                  <a:cubicBezTo>
                    <a:pt x="106" y="89"/>
                    <a:pt x="106" y="87"/>
                    <a:pt x="107" y="86"/>
                  </a:cubicBezTo>
                  <a:cubicBezTo>
                    <a:pt x="106" y="91"/>
                    <a:pt x="104" y="96"/>
                    <a:pt x="103" y="100"/>
                  </a:cubicBezTo>
                  <a:cubicBezTo>
                    <a:pt x="102" y="106"/>
                    <a:pt x="102" y="112"/>
                    <a:pt x="100" y="118"/>
                  </a:cubicBezTo>
                  <a:close/>
                  <a:moveTo>
                    <a:pt x="91" y="98"/>
                  </a:moveTo>
                  <a:cubicBezTo>
                    <a:pt x="92" y="97"/>
                    <a:pt x="92" y="96"/>
                    <a:pt x="92" y="95"/>
                  </a:cubicBezTo>
                  <a:cubicBezTo>
                    <a:pt x="94" y="92"/>
                    <a:pt x="95" y="89"/>
                    <a:pt x="96" y="86"/>
                  </a:cubicBezTo>
                  <a:cubicBezTo>
                    <a:pt x="96" y="86"/>
                    <a:pt x="97" y="81"/>
                    <a:pt x="97" y="83"/>
                  </a:cubicBezTo>
                  <a:cubicBezTo>
                    <a:pt x="97" y="85"/>
                    <a:pt x="96" y="86"/>
                    <a:pt x="95" y="88"/>
                  </a:cubicBezTo>
                  <a:cubicBezTo>
                    <a:pt x="93" y="94"/>
                    <a:pt x="93" y="100"/>
                    <a:pt x="92" y="106"/>
                  </a:cubicBezTo>
                  <a:cubicBezTo>
                    <a:pt x="92" y="107"/>
                    <a:pt x="92" y="107"/>
                    <a:pt x="93" y="107"/>
                  </a:cubicBezTo>
                  <a:cubicBezTo>
                    <a:pt x="95" y="102"/>
                    <a:pt x="95" y="97"/>
                    <a:pt x="97" y="92"/>
                  </a:cubicBezTo>
                  <a:cubicBezTo>
                    <a:pt x="98" y="89"/>
                    <a:pt x="99" y="86"/>
                    <a:pt x="100" y="82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99" y="86"/>
                    <a:pt x="98" y="89"/>
                    <a:pt x="97" y="93"/>
                  </a:cubicBezTo>
                  <a:cubicBezTo>
                    <a:pt x="96" y="98"/>
                    <a:pt x="96" y="104"/>
                    <a:pt x="95" y="110"/>
                  </a:cubicBezTo>
                  <a:cubicBezTo>
                    <a:pt x="94" y="110"/>
                    <a:pt x="95" y="110"/>
                    <a:pt x="95" y="110"/>
                  </a:cubicBezTo>
                  <a:cubicBezTo>
                    <a:pt x="93" y="108"/>
                    <a:pt x="91" y="106"/>
                    <a:pt x="90" y="103"/>
                  </a:cubicBezTo>
                  <a:cubicBezTo>
                    <a:pt x="90" y="103"/>
                    <a:pt x="90" y="103"/>
                    <a:pt x="90" y="103"/>
                  </a:cubicBezTo>
                  <a:cubicBezTo>
                    <a:pt x="90" y="102"/>
                    <a:pt x="91" y="100"/>
                    <a:pt x="91" y="98"/>
                  </a:cubicBezTo>
                  <a:close/>
                  <a:moveTo>
                    <a:pt x="97" y="114"/>
                  </a:moveTo>
                  <a:cubicBezTo>
                    <a:pt x="97" y="114"/>
                    <a:pt x="97" y="114"/>
                    <a:pt x="97" y="114"/>
                  </a:cubicBezTo>
                  <a:cubicBezTo>
                    <a:pt x="96" y="113"/>
                    <a:pt x="96" y="111"/>
                    <a:pt x="95" y="110"/>
                  </a:cubicBezTo>
                  <a:cubicBezTo>
                    <a:pt x="95" y="110"/>
                    <a:pt x="95" y="110"/>
                    <a:pt x="95" y="110"/>
                  </a:cubicBezTo>
                  <a:cubicBezTo>
                    <a:pt x="100" y="100"/>
                    <a:pt x="101" y="89"/>
                    <a:pt x="104" y="78"/>
                  </a:cubicBezTo>
                  <a:cubicBezTo>
                    <a:pt x="104" y="80"/>
                    <a:pt x="103" y="83"/>
                    <a:pt x="103" y="86"/>
                  </a:cubicBezTo>
                  <a:cubicBezTo>
                    <a:pt x="102" y="89"/>
                    <a:pt x="102" y="92"/>
                    <a:pt x="101" y="95"/>
                  </a:cubicBezTo>
                  <a:cubicBezTo>
                    <a:pt x="99" y="101"/>
                    <a:pt x="99" y="108"/>
                    <a:pt x="97" y="114"/>
                  </a:cubicBezTo>
                  <a:close/>
                  <a:moveTo>
                    <a:pt x="92" y="87"/>
                  </a:moveTo>
                  <a:cubicBezTo>
                    <a:pt x="92" y="91"/>
                    <a:pt x="91" y="94"/>
                    <a:pt x="91" y="98"/>
                  </a:cubicBezTo>
                  <a:cubicBezTo>
                    <a:pt x="91" y="98"/>
                    <a:pt x="91" y="98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89" y="101"/>
                    <a:pt x="89" y="102"/>
                    <a:pt x="89" y="102"/>
                  </a:cubicBezTo>
                  <a:cubicBezTo>
                    <a:pt x="89" y="102"/>
                    <a:pt x="89" y="102"/>
                    <a:pt x="89" y="103"/>
                  </a:cubicBezTo>
                  <a:cubicBezTo>
                    <a:pt x="88" y="102"/>
                    <a:pt x="88" y="101"/>
                    <a:pt x="87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8" y="97"/>
                    <a:pt x="89" y="94"/>
                    <a:pt x="90" y="92"/>
                  </a:cubicBezTo>
                  <a:cubicBezTo>
                    <a:pt x="91" y="90"/>
                    <a:pt x="91" y="89"/>
                    <a:pt x="92" y="87"/>
                  </a:cubicBezTo>
                  <a:cubicBezTo>
                    <a:pt x="92" y="86"/>
                    <a:pt x="92" y="85"/>
                    <a:pt x="92" y="87"/>
                  </a:cubicBezTo>
                  <a:close/>
                  <a:moveTo>
                    <a:pt x="107" y="127"/>
                  </a:moveTo>
                  <a:cubicBezTo>
                    <a:pt x="107" y="127"/>
                    <a:pt x="107" y="127"/>
                    <a:pt x="107" y="128"/>
                  </a:cubicBezTo>
                  <a:cubicBezTo>
                    <a:pt x="106" y="126"/>
                    <a:pt x="105" y="125"/>
                    <a:pt x="104" y="124"/>
                  </a:cubicBezTo>
                  <a:cubicBezTo>
                    <a:pt x="103" y="122"/>
                    <a:pt x="102" y="120"/>
                    <a:pt x="101" y="119"/>
                  </a:cubicBezTo>
                  <a:cubicBezTo>
                    <a:pt x="101" y="119"/>
                    <a:pt x="101" y="119"/>
                    <a:pt x="101" y="118"/>
                  </a:cubicBezTo>
                  <a:cubicBezTo>
                    <a:pt x="101" y="118"/>
                    <a:pt x="101" y="117"/>
                    <a:pt x="102" y="117"/>
                  </a:cubicBezTo>
                  <a:cubicBezTo>
                    <a:pt x="102" y="117"/>
                    <a:pt x="102" y="116"/>
                    <a:pt x="102" y="116"/>
                  </a:cubicBezTo>
                  <a:cubicBezTo>
                    <a:pt x="104" y="111"/>
                    <a:pt x="105" y="105"/>
                    <a:pt x="107" y="100"/>
                  </a:cubicBezTo>
                  <a:cubicBezTo>
                    <a:pt x="108" y="98"/>
                    <a:pt x="109" y="95"/>
                    <a:pt x="110" y="93"/>
                  </a:cubicBezTo>
                  <a:cubicBezTo>
                    <a:pt x="109" y="96"/>
                    <a:pt x="109" y="100"/>
                    <a:pt x="108" y="103"/>
                  </a:cubicBezTo>
                  <a:cubicBezTo>
                    <a:pt x="106" y="110"/>
                    <a:pt x="106" y="116"/>
                    <a:pt x="103" y="123"/>
                  </a:cubicBezTo>
                  <a:cubicBezTo>
                    <a:pt x="103" y="123"/>
                    <a:pt x="104" y="123"/>
                    <a:pt x="104" y="123"/>
                  </a:cubicBezTo>
                  <a:cubicBezTo>
                    <a:pt x="107" y="117"/>
                    <a:pt x="107" y="111"/>
                    <a:pt x="110" y="105"/>
                  </a:cubicBezTo>
                  <a:cubicBezTo>
                    <a:pt x="111" y="102"/>
                    <a:pt x="111" y="100"/>
                    <a:pt x="112" y="97"/>
                  </a:cubicBezTo>
                  <a:cubicBezTo>
                    <a:pt x="113" y="95"/>
                    <a:pt x="115" y="90"/>
                    <a:pt x="115" y="89"/>
                  </a:cubicBezTo>
                  <a:cubicBezTo>
                    <a:pt x="115" y="95"/>
                    <a:pt x="113" y="102"/>
                    <a:pt x="112" y="109"/>
                  </a:cubicBezTo>
                  <a:cubicBezTo>
                    <a:pt x="111" y="112"/>
                    <a:pt x="110" y="115"/>
                    <a:pt x="109" y="119"/>
                  </a:cubicBezTo>
                  <a:cubicBezTo>
                    <a:pt x="109" y="120"/>
                    <a:pt x="108" y="122"/>
                    <a:pt x="108" y="124"/>
                  </a:cubicBezTo>
                  <a:cubicBezTo>
                    <a:pt x="108" y="125"/>
                    <a:pt x="107" y="126"/>
                    <a:pt x="107" y="126"/>
                  </a:cubicBezTo>
                  <a:cubicBezTo>
                    <a:pt x="107" y="127"/>
                    <a:pt x="107" y="127"/>
                    <a:pt x="107" y="127"/>
                  </a:cubicBezTo>
                  <a:close/>
                  <a:moveTo>
                    <a:pt x="115" y="87"/>
                  </a:moveTo>
                  <a:cubicBezTo>
                    <a:pt x="112" y="93"/>
                    <a:pt x="111" y="100"/>
                    <a:pt x="108" y="106"/>
                  </a:cubicBezTo>
                  <a:cubicBezTo>
                    <a:pt x="108" y="107"/>
                    <a:pt x="108" y="109"/>
                    <a:pt x="107" y="110"/>
                  </a:cubicBezTo>
                  <a:cubicBezTo>
                    <a:pt x="108" y="108"/>
                    <a:pt x="108" y="105"/>
                    <a:pt x="109" y="102"/>
                  </a:cubicBezTo>
                  <a:cubicBezTo>
                    <a:pt x="111" y="96"/>
                    <a:pt x="111" y="90"/>
                    <a:pt x="112" y="84"/>
                  </a:cubicBezTo>
                  <a:cubicBezTo>
                    <a:pt x="113" y="85"/>
                    <a:pt x="114" y="86"/>
                    <a:pt x="115" y="87"/>
                  </a:cubicBezTo>
                  <a:close/>
                  <a:moveTo>
                    <a:pt x="107" y="98"/>
                  </a:moveTo>
                  <a:cubicBezTo>
                    <a:pt x="105" y="103"/>
                    <a:pt x="104" y="107"/>
                    <a:pt x="102" y="112"/>
                  </a:cubicBezTo>
                  <a:cubicBezTo>
                    <a:pt x="103" y="111"/>
                    <a:pt x="103" y="111"/>
                    <a:pt x="103" y="110"/>
                  </a:cubicBezTo>
                  <a:cubicBezTo>
                    <a:pt x="103" y="107"/>
                    <a:pt x="104" y="104"/>
                    <a:pt x="104" y="100"/>
                  </a:cubicBezTo>
                  <a:cubicBezTo>
                    <a:pt x="105" y="94"/>
                    <a:pt x="107" y="88"/>
                    <a:pt x="108" y="81"/>
                  </a:cubicBezTo>
                  <a:cubicBezTo>
                    <a:pt x="108" y="81"/>
                    <a:pt x="107" y="80"/>
                    <a:pt x="107" y="81"/>
                  </a:cubicBezTo>
                  <a:cubicBezTo>
                    <a:pt x="106" y="87"/>
                    <a:pt x="104" y="93"/>
                    <a:pt x="102" y="98"/>
                  </a:cubicBezTo>
                  <a:cubicBezTo>
                    <a:pt x="101" y="102"/>
                    <a:pt x="100" y="105"/>
                    <a:pt x="99" y="108"/>
                  </a:cubicBezTo>
                  <a:cubicBezTo>
                    <a:pt x="100" y="103"/>
                    <a:pt x="101" y="97"/>
                    <a:pt x="102" y="92"/>
                  </a:cubicBezTo>
                  <a:cubicBezTo>
                    <a:pt x="104" y="87"/>
                    <a:pt x="105" y="82"/>
                    <a:pt x="105" y="77"/>
                  </a:cubicBezTo>
                  <a:cubicBezTo>
                    <a:pt x="107" y="79"/>
                    <a:pt x="109" y="81"/>
                    <a:pt x="111" y="83"/>
                  </a:cubicBezTo>
                  <a:cubicBezTo>
                    <a:pt x="109" y="88"/>
                    <a:pt x="109" y="93"/>
                    <a:pt x="107" y="98"/>
                  </a:cubicBezTo>
                  <a:close/>
                  <a:moveTo>
                    <a:pt x="99" y="71"/>
                  </a:moveTo>
                  <a:cubicBezTo>
                    <a:pt x="95" y="80"/>
                    <a:pt x="87" y="87"/>
                    <a:pt x="78" y="88"/>
                  </a:cubicBezTo>
                  <a:cubicBezTo>
                    <a:pt x="78" y="87"/>
                    <a:pt x="77" y="86"/>
                    <a:pt x="76" y="85"/>
                  </a:cubicBezTo>
                  <a:cubicBezTo>
                    <a:pt x="86" y="85"/>
                    <a:pt x="92" y="77"/>
                    <a:pt x="96" y="69"/>
                  </a:cubicBezTo>
                  <a:cubicBezTo>
                    <a:pt x="97" y="70"/>
                    <a:pt x="98" y="71"/>
                    <a:pt x="99" y="71"/>
                  </a:cubicBezTo>
                  <a:close/>
                  <a:moveTo>
                    <a:pt x="57" y="58"/>
                  </a:moveTo>
                  <a:cubicBezTo>
                    <a:pt x="60" y="53"/>
                    <a:pt x="61" y="48"/>
                    <a:pt x="64" y="43"/>
                  </a:cubicBezTo>
                  <a:cubicBezTo>
                    <a:pt x="61" y="48"/>
                    <a:pt x="61" y="55"/>
                    <a:pt x="57" y="61"/>
                  </a:cubicBezTo>
                  <a:cubicBezTo>
                    <a:pt x="56" y="59"/>
                    <a:pt x="55" y="57"/>
                    <a:pt x="54" y="56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6" y="52"/>
                    <a:pt x="57" y="49"/>
                    <a:pt x="59" y="45"/>
                  </a:cubicBezTo>
                  <a:cubicBezTo>
                    <a:pt x="59" y="46"/>
                    <a:pt x="58" y="46"/>
                    <a:pt x="58" y="47"/>
                  </a:cubicBezTo>
                  <a:cubicBezTo>
                    <a:pt x="57" y="50"/>
                    <a:pt x="57" y="54"/>
                    <a:pt x="56" y="58"/>
                  </a:cubicBezTo>
                  <a:cubicBezTo>
                    <a:pt x="56" y="58"/>
                    <a:pt x="57" y="58"/>
                    <a:pt x="57" y="58"/>
                  </a:cubicBezTo>
                  <a:close/>
                  <a:moveTo>
                    <a:pt x="60" y="64"/>
                  </a:moveTo>
                  <a:cubicBezTo>
                    <a:pt x="60" y="64"/>
                    <a:pt x="61" y="64"/>
                    <a:pt x="61" y="64"/>
                  </a:cubicBezTo>
                  <a:cubicBezTo>
                    <a:pt x="62" y="61"/>
                    <a:pt x="63" y="59"/>
                    <a:pt x="65" y="56"/>
                  </a:cubicBezTo>
                  <a:cubicBezTo>
                    <a:pt x="65" y="55"/>
                    <a:pt x="66" y="53"/>
                    <a:pt x="67" y="52"/>
                  </a:cubicBezTo>
                  <a:cubicBezTo>
                    <a:pt x="67" y="52"/>
                    <a:pt x="70" y="46"/>
                    <a:pt x="68" y="49"/>
                  </a:cubicBezTo>
                  <a:cubicBezTo>
                    <a:pt x="66" y="55"/>
                    <a:pt x="63" y="61"/>
                    <a:pt x="63" y="67"/>
                  </a:cubicBezTo>
                  <a:cubicBezTo>
                    <a:pt x="63" y="67"/>
                    <a:pt x="63" y="68"/>
                    <a:pt x="63" y="67"/>
                  </a:cubicBezTo>
                  <a:cubicBezTo>
                    <a:pt x="67" y="62"/>
                    <a:pt x="69" y="56"/>
                    <a:pt x="73" y="50"/>
                  </a:cubicBezTo>
                  <a:cubicBezTo>
                    <a:pt x="70" y="55"/>
                    <a:pt x="68" y="63"/>
                    <a:pt x="66" y="69"/>
                  </a:cubicBezTo>
                  <a:cubicBezTo>
                    <a:pt x="66" y="69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3" y="67"/>
                    <a:pt x="60" y="64"/>
                    <a:pt x="58" y="61"/>
                  </a:cubicBezTo>
                  <a:cubicBezTo>
                    <a:pt x="61" y="57"/>
                    <a:pt x="65" y="51"/>
                    <a:pt x="67" y="46"/>
                  </a:cubicBezTo>
                  <a:cubicBezTo>
                    <a:pt x="65" y="52"/>
                    <a:pt x="62" y="58"/>
                    <a:pt x="60" y="64"/>
                  </a:cubicBezTo>
                  <a:close/>
                  <a:moveTo>
                    <a:pt x="66" y="69"/>
                  </a:moveTo>
                  <a:cubicBezTo>
                    <a:pt x="67" y="68"/>
                    <a:pt x="67" y="67"/>
                    <a:pt x="68" y="66"/>
                  </a:cubicBezTo>
                  <a:cubicBezTo>
                    <a:pt x="69" y="64"/>
                    <a:pt x="69" y="63"/>
                    <a:pt x="70" y="61"/>
                  </a:cubicBezTo>
                  <a:cubicBezTo>
                    <a:pt x="71" y="60"/>
                    <a:pt x="72" y="58"/>
                    <a:pt x="73" y="57"/>
                  </a:cubicBezTo>
                  <a:cubicBezTo>
                    <a:pt x="73" y="56"/>
                    <a:pt x="76" y="49"/>
                    <a:pt x="75" y="53"/>
                  </a:cubicBezTo>
                  <a:cubicBezTo>
                    <a:pt x="72" y="60"/>
                    <a:pt x="70" y="67"/>
                    <a:pt x="68" y="73"/>
                  </a:cubicBezTo>
                  <a:cubicBezTo>
                    <a:pt x="67" y="73"/>
                    <a:pt x="68" y="74"/>
                    <a:pt x="68" y="74"/>
                  </a:cubicBezTo>
                  <a:cubicBezTo>
                    <a:pt x="70" y="71"/>
                    <a:pt x="72" y="68"/>
                    <a:pt x="74" y="65"/>
                  </a:cubicBezTo>
                  <a:cubicBezTo>
                    <a:pt x="75" y="63"/>
                    <a:pt x="76" y="61"/>
                    <a:pt x="77" y="59"/>
                  </a:cubicBezTo>
                  <a:cubicBezTo>
                    <a:pt x="77" y="58"/>
                    <a:pt x="80" y="52"/>
                    <a:pt x="79" y="56"/>
                  </a:cubicBezTo>
                  <a:cubicBezTo>
                    <a:pt x="78" y="60"/>
                    <a:pt x="76" y="64"/>
                    <a:pt x="74" y="68"/>
                  </a:cubicBezTo>
                  <a:cubicBezTo>
                    <a:pt x="73" y="71"/>
                    <a:pt x="72" y="75"/>
                    <a:pt x="71" y="78"/>
                  </a:cubicBezTo>
                  <a:cubicBezTo>
                    <a:pt x="70" y="77"/>
                    <a:pt x="69" y="76"/>
                    <a:pt x="68" y="75"/>
                  </a:cubicBezTo>
                  <a:cubicBezTo>
                    <a:pt x="67" y="73"/>
                    <a:pt x="66" y="72"/>
                    <a:pt x="65" y="71"/>
                  </a:cubicBezTo>
                  <a:cubicBezTo>
                    <a:pt x="65" y="71"/>
                    <a:pt x="66" y="71"/>
                    <a:pt x="66" y="71"/>
                  </a:cubicBezTo>
                  <a:cubicBezTo>
                    <a:pt x="66" y="70"/>
                    <a:pt x="66" y="70"/>
                    <a:pt x="66" y="69"/>
                  </a:cubicBezTo>
                  <a:cubicBezTo>
                    <a:pt x="66" y="69"/>
                    <a:pt x="66" y="69"/>
                    <a:pt x="66" y="69"/>
                  </a:cubicBezTo>
                  <a:close/>
                  <a:moveTo>
                    <a:pt x="79" y="68"/>
                  </a:moveTo>
                  <a:cubicBezTo>
                    <a:pt x="77" y="72"/>
                    <a:pt x="76" y="77"/>
                    <a:pt x="75" y="81"/>
                  </a:cubicBezTo>
                  <a:cubicBezTo>
                    <a:pt x="75" y="81"/>
                    <a:pt x="76" y="81"/>
                    <a:pt x="76" y="81"/>
                  </a:cubicBezTo>
                  <a:cubicBezTo>
                    <a:pt x="80" y="74"/>
                    <a:pt x="82" y="67"/>
                    <a:pt x="86" y="60"/>
                  </a:cubicBezTo>
                  <a:cubicBezTo>
                    <a:pt x="84" y="63"/>
                    <a:pt x="83" y="68"/>
                    <a:pt x="82" y="71"/>
                  </a:cubicBezTo>
                  <a:cubicBezTo>
                    <a:pt x="81" y="75"/>
                    <a:pt x="80" y="78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7" y="83"/>
                    <a:pt x="76" y="83"/>
                    <a:pt x="74" y="83"/>
                  </a:cubicBezTo>
                  <a:cubicBezTo>
                    <a:pt x="73" y="81"/>
                    <a:pt x="72" y="80"/>
                    <a:pt x="71" y="79"/>
                  </a:cubicBezTo>
                  <a:cubicBezTo>
                    <a:pt x="75" y="73"/>
                    <a:pt x="77" y="65"/>
                    <a:pt x="81" y="59"/>
                  </a:cubicBezTo>
                  <a:cubicBezTo>
                    <a:pt x="84" y="55"/>
                    <a:pt x="81" y="63"/>
                    <a:pt x="81" y="62"/>
                  </a:cubicBezTo>
                  <a:cubicBezTo>
                    <a:pt x="80" y="64"/>
                    <a:pt x="79" y="66"/>
                    <a:pt x="79" y="68"/>
                  </a:cubicBezTo>
                  <a:close/>
                  <a:moveTo>
                    <a:pt x="79" y="82"/>
                  </a:moveTo>
                  <a:cubicBezTo>
                    <a:pt x="83" y="76"/>
                    <a:pt x="85" y="70"/>
                    <a:pt x="88" y="64"/>
                  </a:cubicBezTo>
                  <a:cubicBezTo>
                    <a:pt x="88" y="62"/>
                    <a:pt x="88" y="63"/>
                    <a:pt x="88" y="64"/>
                  </a:cubicBezTo>
                  <a:cubicBezTo>
                    <a:pt x="87" y="67"/>
                    <a:pt x="87" y="69"/>
                    <a:pt x="86" y="71"/>
                  </a:cubicBezTo>
                  <a:cubicBezTo>
                    <a:pt x="85" y="74"/>
                    <a:pt x="84" y="77"/>
                    <a:pt x="83" y="80"/>
                  </a:cubicBezTo>
                  <a:cubicBezTo>
                    <a:pt x="82" y="81"/>
                    <a:pt x="81" y="81"/>
                    <a:pt x="79" y="82"/>
                  </a:cubicBezTo>
                  <a:close/>
                  <a:moveTo>
                    <a:pt x="85" y="76"/>
                  </a:moveTo>
                  <a:cubicBezTo>
                    <a:pt x="86" y="74"/>
                    <a:pt x="87" y="72"/>
                    <a:pt x="88" y="70"/>
                  </a:cubicBezTo>
                  <a:cubicBezTo>
                    <a:pt x="88" y="68"/>
                    <a:pt x="88" y="65"/>
                    <a:pt x="89" y="63"/>
                  </a:cubicBezTo>
                  <a:cubicBezTo>
                    <a:pt x="89" y="63"/>
                    <a:pt x="90" y="64"/>
                    <a:pt x="90" y="64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89" y="67"/>
                    <a:pt x="89" y="70"/>
                    <a:pt x="87" y="73"/>
                  </a:cubicBezTo>
                  <a:cubicBezTo>
                    <a:pt x="87" y="75"/>
                    <a:pt x="83" y="83"/>
                    <a:pt x="85" y="76"/>
                  </a:cubicBezTo>
                  <a:close/>
                  <a:moveTo>
                    <a:pt x="88" y="62"/>
                  </a:moveTo>
                  <a:cubicBezTo>
                    <a:pt x="86" y="65"/>
                    <a:pt x="85" y="68"/>
                    <a:pt x="84" y="71"/>
                  </a:cubicBezTo>
                  <a:cubicBezTo>
                    <a:pt x="83" y="74"/>
                    <a:pt x="81" y="78"/>
                    <a:pt x="79" y="81"/>
                  </a:cubicBezTo>
                  <a:cubicBezTo>
                    <a:pt x="82" y="75"/>
                    <a:pt x="85" y="67"/>
                    <a:pt x="86" y="61"/>
                  </a:cubicBezTo>
                  <a:cubicBezTo>
                    <a:pt x="87" y="61"/>
                    <a:pt x="87" y="61"/>
                    <a:pt x="88" y="62"/>
                  </a:cubicBezTo>
                  <a:close/>
                  <a:moveTo>
                    <a:pt x="85" y="60"/>
                  </a:moveTo>
                  <a:cubicBezTo>
                    <a:pt x="81" y="66"/>
                    <a:pt x="79" y="73"/>
                    <a:pt x="76" y="79"/>
                  </a:cubicBezTo>
                  <a:cubicBezTo>
                    <a:pt x="78" y="76"/>
                    <a:pt x="78" y="71"/>
                    <a:pt x="80" y="67"/>
                  </a:cubicBezTo>
                  <a:cubicBezTo>
                    <a:pt x="81" y="64"/>
                    <a:pt x="82" y="61"/>
                    <a:pt x="83" y="58"/>
                  </a:cubicBezTo>
                  <a:cubicBezTo>
                    <a:pt x="84" y="58"/>
                    <a:pt x="84" y="59"/>
                    <a:pt x="85" y="60"/>
                  </a:cubicBezTo>
                  <a:close/>
                  <a:moveTo>
                    <a:pt x="72" y="77"/>
                  </a:moveTo>
                  <a:cubicBezTo>
                    <a:pt x="70" y="80"/>
                    <a:pt x="73" y="72"/>
                    <a:pt x="74" y="72"/>
                  </a:cubicBezTo>
                  <a:cubicBezTo>
                    <a:pt x="74" y="69"/>
                    <a:pt x="75" y="66"/>
                    <a:pt x="77" y="64"/>
                  </a:cubicBezTo>
                  <a:cubicBezTo>
                    <a:pt x="78" y="61"/>
                    <a:pt x="79" y="58"/>
                    <a:pt x="80" y="55"/>
                  </a:cubicBezTo>
                  <a:cubicBezTo>
                    <a:pt x="81" y="56"/>
                    <a:pt x="81" y="56"/>
                    <a:pt x="82" y="57"/>
                  </a:cubicBezTo>
                  <a:cubicBezTo>
                    <a:pt x="77" y="63"/>
                    <a:pt x="75" y="70"/>
                    <a:pt x="72" y="77"/>
                  </a:cubicBezTo>
                  <a:close/>
                  <a:moveTo>
                    <a:pt x="79" y="54"/>
                  </a:moveTo>
                  <a:cubicBezTo>
                    <a:pt x="75" y="60"/>
                    <a:pt x="71" y="66"/>
                    <a:pt x="69" y="72"/>
                  </a:cubicBezTo>
                  <a:cubicBezTo>
                    <a:pt x="72" y="65"/>
                    <a:pt x="73" y="58"/>
                    <a:pt x="76" y="52"/>
                  </a:cubicBezTo>
                  <a:cubicBezTo>
                    <a:pt x="77" y="53"/>
                    <a:pt x="78" y="53"/>
                    <a:pt x="79" y="54"/>
                  </a:cubicBezTo>
                  <a:close/>
                  <a:moveTo>
                    <a:pt x="54" y="35"/>
                  </a:moveTo>
                  <a:cubicBezTo>
                    <a:pt x="54" y="37"/>
                    <a:pt x="53" y="39"/>
                    <a:pt x="52" y="40"/>
                  </a:cubicBezTo>
                  <a:cubicBezTo>
                    <a:pt x="51" y="42"/>
                    <a:pt x="51" y="43"/>
                    <a:pt x="50" y="44"/>
                  </a:cubicBezTo>
                  <a:cubicBezTo>
                    <a:pt x="51" y="40"/>
                    <a:pt x="52" y="37"/>
                    <a:pt x="53" y="34"/>
                  </a:cubicBezTo>
                  <a:cubicBezTo>
                    <a:pt x="53" y="34"/>
                    <a:pt x="54" y="35"/>
                    <a:pt x="54" y="35"/>
                  </a:cubicBezTo>
                  <a:close/>
                  <a:moveTo>
                    <a:pt x="46" y="37"/>
                  </a:moveTo>
                  <a:cubicBezTo>
                    <a:pt x="47" y="36"/>
                    <a:pt x="49" y="30"/>
                    <a:pt x="48" y="34"/>
                  </a:cubicBezTo>
                  <a:cubicBezTo>
                    <a:pt x="47" y="38"/>
                    <a:pt x="46" y="41"/>
                    <a:pt x="45" y="45"/>
                  </a:cubicBezTo>
                  <a:cubicBezTo>
                    <a:pt x="45" y="45"/>
                    <a:pt x="46" y="46"/>
                    <a:pt x="46" y="45"/>
                  </a:cubicBezTo>
                  <a:cubicBezTo>
                    <a:pt x="48" y="42"/>
                    <a:pt x="52" y="37"/>
                    <a:pt x="52" y="34"/>
                  </a:cubicBezTo>
                  <a:cubicBezTo>
                    <a:pt x="52" y="38"/>
                    <a:pt x="50" y="43"/>
                    <a:pt x="48" y="47"/>
                  </a:cubicBezTo>
                  <a:cubicBezTo>
                    <a:pt x="48" y="47"/>
                    <a:pt x="48" y="47"/>
                    <a:pt x="49" y="47"/>
                  </a:cubicBezTo>
                  <a:cubicBezTo>
                    <a:pt x="51" y="44"/>
                    <a:pt x="53" y="40"/>
                    <a:pt x="55" y="37"/>
                  </a:cubicBezTo>
                  <a:cubicBezTo>
                    <a:pt x="53" y="41"/>
                    <a:pt x="51" y="46"/>
                    <a:pt x="50" y="51"/>
                  </a:cubicBezTo>
                  <a:cubicBezTo>
                    <a:pt x="50" y="51"/>
                    <a:pt x="50" y="51"/>
                    <a:pt x="51" y="51"/>
                  </a:cubicBezTo>
                  <a:cubicBezTo>
                    <a:pt x="52" y="49"/>
                    <a:pt x="53" y="46"/>
                    <a:pt x="54" y="44"/>
                  </a:cubicBezTo>
                  <a:cubicBezTo>
                    <a:pt x="55" y="42"/>
                    <a:pt x="57" y="40"/>
                    <a:pt x="57" y="38"/>
                  </a:cubicBezTo>
                  <a:cubicBezTo>
                    <a:pt x="57" y="44"/>
                    <a:pt x="55" y="50"/>
                    <a:pt x="53" y="55"/>
                  </a:cubicBezTo>
                  <a:cubicBezTo>
                    <a:pt x="50" y="51"/>
                    <a:pt x="47" y="47"/>
                    <a:pt x="43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5" y="41"/>
                    <a:pt x="45" y="39"/>
                    <a:pt x="46" y="37"/>
                  </a:cubicBezTo>
                  <a:close/>
                  <a:moveTo>
                    <a:pt x="92" y="85"/>
                  </a:moveTo>
                  <a:cubicBezTo>
                    <a:pt x="90" y="88"/>
                    <a:pt x="89" y="91"/>
                    <a:pt x="88" y="95"/>
                  </a:cubicBezTo>
                  <a:cubicBezTo>
                    <a:pt x="88" y="96"/>
                    <a:pt x="87" y="100"/>
                    <a:pt x="88" y="96"/>
                  </a:cubicBezTo>
                  <a:cubicBezTo>
                    <a:pt x="88" y="93"/>
                    <a:pt x="89" y="91"/>
                    <a:pt x="89" y="89"/>
                  </a:cubicBezTo>
                  <a:cubicBezTo>
                    <a:pt x="89" y="88"/>
                    <a:pt x="89" y="88"/>
                    <a:pt x="89" y="89"/>
                  </a:cubicBezTo>
                  <a:cubicBezTo>
                    <a:pt x="87" y="90"/>
                    <a:pt x="86" y="92"/>
                    <a:pt x="85" y="94"/>
                  </a:cubicBezTo>
                  <a:cubicBezTo>
                    <a:pt x="86" y="94"/>
                    <a:pt x="86" y="91"/>
                    <a:pt x="85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4" y="92"/>
                    <a:pt x="83" y="95"/>
                    <a:pt x="8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82" y="92"/>
                    <a:pt x="82" y="93"/>
                    <a:pt x="82" y="94"/>
                  </a:cubicBezTo>
                  <a:cubicBezTo>
                    <a:pt x="82" y="93"/>
                    <a:pt x="81" y="92"/>
                    <a:pt x="80" y="91"/>
                  </a:cubicBezTo>
                  <a:cubicBezTo>
                    <a:pt x="84" y="90"/>
                    <a:pt x="88" y="88"/>
                    <a:pt x="92" y="85"/>
                  </a:cubicBezTo>
                  <a:close/>
                  <a:moveTo>
                    <a:pt x="107" y="129"/>
                  </a:moveTo>
                  <a:cubicBezTo>
                    <a:pt x="108" y="127"/>
                    <a:pt x="108" y="126"/>
                    <a:pt x="109" y="124"/>
                  </a:cubicBezTo>
                  <a:cubicBezTo>
                    <a:pt x="110" y="119"/>
                    <a:pt x="112" y="115"/>
                    <a:pt x="114" y="110"/>
                  </a:cubicBezTo>
                  <a:cubicBezTo>
                    <a:pt x="115" y="107"/>
                    <a:pt x="115" y="104"/>
                    <a:pt x="116" y="101"/>
                  </a:cubicBezTo>
                  <a:cubicBezTo>
                    <a:pt x="117" y="99"/>
                    <a:pt x="118" y="97"/>
                    <a:pt x="118" y="95"/>
                  </a:cubicBezTo>
                  <a:cubicBezTo>
                    <a:pt x="119" y="94"/>
                    <a:pt x="119" y="93"/>
                    <a:pt x="119" y="92"/>
                  </a:cubicBezTo>
                  <a:cubicBezTo>
                    <a:pt x="119" y="93"/>
                    <a:pt x="119" y="94"/>
                    <a:pt x="119" y="95"/>
                  </a:cubicBezTo>
                  <a:cubicBezTo>
                    <a:pt x="118" y="101"/>
                    <a:pt x="118" y="108"/>
                    <a:pt x="116" y="114"/>
                  </a:cubicBezTo>
                  <a:cubicBezTo>
                    <a:pt x="114" y="121"/>
                    <a:pt x="114" y="128"/>
                    <a:pt x="112" y="135"/>
                  </a:cubicBezTo>
                  <a:cubicBezTo>
                    <a:pt x="110" y="133"/>
                    <a:pt x="109" y="131"/>
                    <a:pt x="107" y="129"/>
                  </a:cubicBezTo>
                  <a:close/>
                  <a:moveTo>
                    <a:pt x="117" y="141"/>
                  </a:moveTo>
                  <a:cubicBezTo>
                    <a:pt x="119" y="134"/>
                    <a:pt x="120" y="128"/>
                    <a:pt x="122" y="121"/>
                  </a:cubicBezTo>
                  <a:cubicBezTo>
                    <a:pt x="123" y="114"/>
                    <a:pt x="126" y="106"/>
                    <a:pt x="127" y="100"/>
                  </a:cubicBezTo>
                  <a:cubicBezTo>
                    <a:pt x="126" y="108"/>
                    <a:pt x="126" y="116"/>
                    <a:pt x="124" y="123"/>
                  </a:cubicBezTo>
                  <a:cubicBezTo>
                    <a:pt x="123" y="130"/>
                    <a:pt x="120" y="137"/>
                    <a:pt x="119" y="144"/>
                  </a:cubicBezTo>
                  <a:cubicBezTo>
                    <a:pt x="119" y="144"/>
                    <a:pt x="119" y="144"/>
                    <a:pt x="120" y="144"/>
                  </a:cubicBezTo>
                  <a:cubicBezTo>
                    <a:pt x="118" y="143"/>
                    <a:pt x="117" y="142"/>
                    <a:pt x="116" y="141"/>
                  </a:cubicBezTo>
                  <a:cubicBezTo>
                    <a:pt x="117" y="141"/>
                    <a:pt x="117" y="141"/>
                    <a:pt x="117" y="141"/>
                  </a:cubicBezTo>
                  <a:close/>
                  <a:moveTo>
                    <a:pt x="120" y="144"/>
                  </a:moveTo>
                  <a:cubicBezTo>
                    <a:pt x="120" y="144"/>
                    <a:pt x="120" y="144"/>
                    <a:pt x="120" y="144"/>
                  </a:cubicBezTo>
                  <a:cubicBezTo>
                    <a:pt x="123" y="138"/>
                    <a:pt x="123" y="131"/>
                    <a:pt x="125" y="125"/>
                  </a:cubicBezTo>
                  <a:cubicBezTo>
                    <a:pt x="126" y="123"/>
                    <a:pt x="127" y="120"/>
                    <a:pt x="127" y="117"/>
                  </a:cubicBezTo>
                  <a:cubicBezTo>
                    <a:pt x="127" y="119"/>
                    <a:pt x="127" y="121"/>
                    <a:pt x="127" y="122"/>
                  </a:cubicBezTo>
                  <a:cubicBezTo>
                    <a:pt x="127" y="126"/>
                    <a:pt x="125" y="130"/>
                    <a:pt x="125" y="134"/>
                  </a:cubicBezTo>
                  <a:cubicBezTo>
                    <a:pt x="124" y="138"/>
                    <a:pt x="123" y="142"/>
                    <a:pt x="122" y="147"/>
                  </a:cubicBezTo>
                  <a:cubicBezTo>
                    <a:pt x="121" y="146"/>
                    <a:pt x="120" y="145"/>
                    <a:pt x="120" y="144"/>
                  </a:cubicBezTo>
                  <a:close/>
                  <a:moveTo>
                    <a:pt x="127" y="134"/>
                  </a:moveTo>
                  <a:cubicBezTo>
                    <a:pt x="128" y="128"/>
                    <a:pt x="130" y="123"/>
                    <a:pt x="131" y="118"/>
                  </a:cubicBezTo>
                  <a:cubicBezTo>
                    <a:pt x="131" y="120"/>
                    <a:pt x="130" y="122"/>
                    <a:pt x="130" y="124"/>
                  </a:cubicBezTo>
                  <a:cubicBezTo>
                    <a:pt x="128" y="132"/>
                    <a:pt x="127" y="139"/>
                    <a:pt x="127" y="147"/>
                  </a:cubicBezTo>
                  <a:cubicBezTo>
                    <a:pt x="127" y="147"/>
                    <a:pt x="127" y="147"/>
                    <a:pt x="127" y="147"/>
                  </a:cubicBezTo>
                  <a:cubicBezTo>
                    <a:pt x="130" y="141"/>
                    <a:pt x="132" y="135"/>
                    <a:pt x="133" y="129"/>
                  </a:cubicBezTo>
                  <a:cubicBezTo>
                    <a:pt x="134" y="126"/>
                    <a:pt x="135" y="123"/>
                    <a:pt x="136" y="120"/>
                  </a:cubicBezTo>
                  <a:cubicBezTo>
                    <a:pt x="136" y="118"/>
                    <a:pt x="137" y="116"/>
                    <a:pt x="138" y="114"/>
                  </a:cubicBezTo>
                  <a:cubicBezTo>
                    <a:pt x="139" y="111"/>
                    <a:pt x="137" y="115"/>
                    <a:pt x="137" y="116"/>
                  </a:cubicBezTo>
                  <a:cubicBezTo>
                    <a:pt x="136" y="122"/>
                    <a:pt x="134" y="129"/>
                    <a:pt x="132" y="135"/>
                  </a:cubicBezTo>
                  <a:cubicBezTo>
                    <a:pt x="130" y="140"/>
                    <a:pt x="128" y="145"/>
                    <a:pt x="129" y="150"/>
                  </a:cubicBezTo>
                  <a:cubicBezTo>
                    <a:pt x="129" y="151"/>
                    <a:pt x="129" y="151"/>
                    <a:pt x="129" y="150"/>
                  </a:cubicBezTo>
                  <a:cubicBezTo>
                    <a:pt x="131" y="145"/>
                    <a:pt x="134" y="140"/>
                    <a:pt x="135" y="134"/>
                  </a:cubicBezTo>
                  <a:cubicBezTo>
                    <a:pt x="136" y="131"/>
                    <a:pt x="137" y="128"/>
                    <a:pt x="138" y="125"/>
                  </a:cubicBezTo>
                  <a:cubicBezTo>
                    <a:pt x="138" y="123"/>
                    <a:pt x="139" y="121"/>
                    <a:pt x="139" y="120"/>
                  </a:cubicBezTo>
                  <a:cubicBezTo>
                    <a:pt x="139" y="121"/>
                    <a:pt x="140" y="116"/>
                    <a:pt x="140" y="115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40" y="115"/>
                    <a:pt x="140" y="116"/>
                    <a:pt x="140" y="116"/>
                  </a:cubicBezTo>
                  <a:cubicBezTo>
                    <a:pt x="140" y="122"/>
                    <a:pt x="138" y="128"/>
                    <a:pt x="137" y="134"/>
                  </a:cubicBezTo>
                  <a:cubicBezTo>
                    <a:pt x="136" y="140"/>
                    <a:pt x="134" y="147"/>
                    <a:pt x="132" y="153"/>
                  </a:cubicBezTo>
                  <a:cubicBezTo>
                    <a:pt x="132" y="154"/>
                    <a:pt x="132" y="154"/>
                    <a:pt x="132" y="154"/>
                  </a:cubicBezTo>
                  <a:cubicBezTo>
                    <a:pt x="129" y="152"/>
                    <a:pt x="126" y="150"/>
                    <a:pt x="123" y="147"/>
                  </a:cubicBezTo>
                  <a:cubicBezTo>
                    <a:pt x="125" y="143"/>
                    <a:pt x="125" y="138"/>
                    <a:pt x="127" y="134"/>
                  </a:cubicBezTo>
                  <a:close/>
                  <a:moveTo>
                    <a:pt x="139" y="129"/>
                  </a:moveTo>
                  <a:cubicBezTo>
                    <a:pt x="139" y="125"/>
                    <a:pt x="141" y="120"/>
                    <a:pt x="141" y="116"/>
                  </a:cubicBezTo>
                  <a:cubicBezTo>
                    <a:pt x="142" y="117"/>
                    <a:pt x="142" y="118"/>
                    <a:pt x="143" y="118"/>
                  </a:cubicBezTo>
                  <a:cubicBezTo>
                    <a:pt x="141" y="124"/>
                    <a:pt x="139" y="129"/>
                    <a:pt x="138" y="134"/>
                  </a:cubicBezTo>
                  <a:cubicBezTo>
                    <a:pt x="138" y="132"/>
                    <a:pt x="139" y="131"/>
                    <a:pt x="139" y="129"/>
                  </a:cubicBezTo>
                  <a:close/>
                  <a:moveTo>
                    <a:pt x="146" y="123"/>
                  </a:moveTo>
                  <a:cubicBezTo>
                    <a:pt x="144" y="129"/>
                    <a:pt x="142" y="134"/>
                    <a:pt x="141" y="140"/>
                  </a:cubicBezTo>
                  <a:cubicBezTo>
                    <a:pt x="140" y="141"/>
                    <a:pt x="140" y="143"/>
                    <a:pt x="139" y="144"/>
                  </a:cubicBezTo>
                  <a:cubicBezTo>
                    <a:pt x="141" y="136"/>
                    <a:pt x="144" y="128"/>
                    <a:pt x="144" y="120"/>
                  </a:cubicBezTo>
                  <a:cubicBezTo>
                    <a:pt x="145" y="121"/>
                    <a:pt x="146" y="122"/>
                    <a:pt x="146" y="123"/>
                  </a:cubicBezTo>
                  <a:close/>
                  <a:moveTo>
                    <a:pt x="149" y="127"/>
                  </a:moveTo>
                  <a:cubicBezTo>
                    <a:pt x="148" y="131"/>
                    <a:pt x="146" y="135"/>
                    <a:pt x="145" y="139"/>
                  </a:cubicBezTo>
                  <a:cubicBezTo>
                    <a:pt x="145" y="142"/>
                    <a:pt x="144" y="145"/>
                    <a:pt x="143" y="148"/>
                  </a:cubicBezTo>
                  <a:cubicBezTo>
                    <a:pt x="142" y="149"/>
                    <a:pt x="142" y="150"/>
                    <a:pt x="142" y="151"/>
                  </a:cubicBezTo>
                  <a:cubicBezTo>
                    <a:pt x="142" y="151"/>
                    <a:pt x="141" y="152"/>
                    <a:pt x="141" y="152"/>
                  </a:cubicBezTo>
                  <a:cubicBezTo>
                    <a:pt x="141" y="152"/>
                    <a:pt x="142" y="151"/>
                    <a:pt x="142" y="151"/>
                  </a:cubicBezTo>
                  <a:cubicBezTo>
                    <a:pt x="143" y="145"/>
                    <a:pt x="144" y="140"/>
                    <a:pt x="145" y="135"/>
                  </a:cubicBezTo>
                  <a:cubicBezTo>
                    <a:pt x="146" y="131"/>
                    <a:pt x="147" y="128"/>
                    <a:pt x="147" y="124"/>
                  </a:cubicBezTo>
                  <a:cubicBezTo>
                    <a:pt x="148" y="125"/>
                    <a:pt x="148" y="126"/>
                    <a:pt x="149" y="127"/>
                  </a:cubicBezTo>
                  <a:close/>
                  <a:moveTo>
                    <a:pt x="151" y="131"/>
                  </a:moveTo>
                  <a:cubicBezTo>
                    <a:pt x="150" y="133"/>
                    <a:pt x="149" y="135"/>
                    <a:pt x="149" y="137"/>
                  </a:cubicBezTo>
                  <a:cubicBezTo>
                    <a:pt x="149" y="134"/>
                    <a:pt x="150" y="132"/>
                    <a:pt x="150" y="129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1" y="131"/>
                    <a:pt x="151" y="131"/>
                    <a:pt x="151" y="131"/>
                  </a:cubicBezTo>
                  <a:close/>
                  <a:moveTo>
                    <a:pt x="153" y="136"/>
                  </a:moveTo>
                  <a:cubicBezTo>
                    <a:pt x="152" y="139"/>
                    <a:pt x="152" y="141"/>
                    <a:pt x="151" y="144"/>
                  </a:cubicBezTo>
                  <a:cubicBezTo>
                    <a:pt x="151" y="145"/>
                    <a:pt x="150" y="147"/>
                    <a:pt x="150" y="148"/>
                  </a:cubicBezTo>
                  <a:cubicBezTo>
                    <a:pt x="149" y="150"/>
                    <a:pt x="149" y="154"/>
                    <a:pt x="150" y="148"/>
                  </a:cubicBezTo>
                  <a:cubicBezTo>
                    <a:pt x="150" y="144"/>
                    <a:pt x="151" y="139"/>
                    <a:pt x="152" y="134"/>
                  </a:cubicBezTo>
                  <a:cubicBezTo>
                    <a:pt x="152" y="135"/>
                    <a:pt x="153" y="135"/>
                    <a:pt x="153" y="136"/>
                  </a:cubicBezTo>
                  <a:close/>
                  <a:moveTo>
                    <a:pt x="93" y="67"/>
                  </a:moveTo>
                  <a:cubicBezTo>
                    <a:pt x="91" y="71"/>
                    <a:pt x="89" y="75"/>
                    <a:pt x="85" y="78"/>
                  </a:cubicBezTo>
                  <a:cubicBezTo>
                    <a:pt x="88" y="74"/>
                    <a:pt x="90" y="69"/>
                    <a:pt x="91" y="65"/>
                  </a:cubicBezTo>
                  <a:cubicBezTo>
                    <a:pt x="91" y="65"/>
                    <a:pt x="92" y="65"/>
                    <a:pt x="92" y="66"/>
                  </a:cubicBezTo>
                  <a:cubicBezTo>
                    <a:pt x="93" y="66"/>
                    <a:pt x="93" y="67"/>
                    <a:pt x="93" y="67"/>
                  </a:cubicBezTo>
                  <a:close/>
                  <a:moveTo>
                    <a:pt x="7" y="6"/>
                  </a:moveTo>
                  <a:cubicBezTo>
                    <a:pt x="9" y="7"/>
                    <a:pt x="10" y="7"/>
                    <a:pt x="12" y="7"/>
                  </a:cubicBezTo>
                  <a:cubicBezTo>
                    <a:pt x="16" y="7"/>
                    <a:pt x="19" y="5"/>
                    <a:pt x="23" y="4"/>
                  </a:cubicBezTo>
                  <a:cubicBezTo>
                    <a:pt x="28" y="10"/>
                    <a:pt x="34" y="17"/>
                    <a:pt x="38" y="24"/>
                  </a:cubicBezTo>
                  <a:cubicBezTo>
                    <a:pt x="37" y="26"/>
                    <a:pt x="35" y="29"/>
                    <a:pt x="33" y="31"/>
                  </a:cubicBezTo>
                  <a:cubicBezTo>
                    <a:pt x="26" y="26"/>
                    <a:pt x="17" y="23"/>
                    <a:pt x="9" y="18"/>
                  </a:cubicBezTo>
                  <a:cubicBezTo>
                    <a:pt x="11" y="14"/>
                    <a:pt x="9" y="10"/>
                    <a:pt x="7" y="6"/>
                  </a:cubicBezTo>
                  <a:close/>
                  <a:moveTo>
                    <a:pt x="35" y="33"/>
                  </a:moveTo>
                  <a:cubicBezTo>
                    <a:pt x="35" y="33"/>
                    <a:pt x="35" y="33"/>
                    <a:pt x="35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32"/>
                    <a:pt x="37" y="31"/>
                    <a:pt x="37" y="30"/>
                  </a:cubicBezTo>
                  <a:cubicBezTo>
                    <a:pt x="38" y="30"/>
                    <a:pt x="38" y="30"/>
                    <a:pt x="38" y="29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2"/>
                    <a:pt x="37" y="33"/>
                    <a:pt x="37" y="34"/>
                  </a:cubicBezTo>
                  <a:cubicBezTo>
                    <a:pt x="37" y="34"/>
                    <a:pt x="37" y="35"/>
                    <a:pt x="37" y="34"/>
                  </a:cubicBezTo>
                  <a:cubicBezTo>
                    <a:pt x="39" y="33"/>
                    <a:pt x="42" y="29"/>
                    <a:pt x="42" y="27"/>
                  </a:cubicBezTo>
                  <a:cubicBezTo>
                    <a:pt x="42" y="30"/>
                    <a:pt x="40" y="33"/>
                    <a:pt x="39" y="37"/>
                  </a:cubicBezTo>
                  <a:cubicBezTo>
                    <a:pt x="39" y="37"/>
                    <a:pt x="39" y="37"/>
                    <a:pt x="40" y="37"/>
                  </a:cubicBezTo>
                  <a:cubicBezTo>
                    <a:pt x="40" y="35"/>
                    <a:pt x="41" y="34"/>
                    <a:pt x="42" y="32"/>
                  </a:cubicBezTo>
                  <a:cubicBezTo>
                    <a:pt x="43" y="31"/>
                    <a:pt x="45" y="26"/>
                    <a:pt x="43" y="31"/>
                  </a:cubicBezTo>
                  <a:cubicBezTo>
                    <a:pt x="42" y="34"/>
                    <a:pt x="41" y="37"/>
                    <a:pt x="41" y="39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43" y="37"/>
                    <a:pt x="45" y="34"/>
                    <a:pt x="46" y="32"/>
                  </a:cubicBezTo>
                  <a:cubicBezTo>
                    <a:pt x="45" y="35"/>
                    <a:pt x="43" y="39"/>
                    <a:pt x="43" y="42"/>
                  </a:cubicBezTo>
                  <a:cubicBezTo>
                    <a:pt x="40" y="39"/>
                    <a:pt x="38" y="36"/>
                    <a:pt x="35" y="33"/>
                  </a:cubicBezTo>
                  <a:close/>
                  <a:moveTo>
                    <a:pt x="132" y="154"/>
                  </a:moveTo>
                  <a:cubicBezTo>
                    <a:pt x="132" y="154"/>
                    <a:pt x="133" y="154"/>
                    <a:pt x="133" y="154"/>
                  </a:cubicBezTo>
                  <a:cubicBezTo>
                    <a:pt x="135" y="148"/>
                    <a:pt x="136" y="142"/>
                    <a:pt x="138" y="136"/>
                  </a:cubicBezTo>
                  <a:cubicBezTo>
                    <a:pt x="139" y="133"/>
                    <a:pt x="140" y="130"/>
                    <a:pt x="141" y="126"/>
                  </a:cubicBezTo>
                  <a:cubicBezTo>
                    <a:pt x="142" y="125"/>
                    <a:pt x="142" y="123"/>
                    <a:pt x="143" y="121"/>
                  </a:cubicBezTo>
                  <a:cubicBezTo>
                    <a:pt x="143" y="120"/>
                    <a:pt x="143" y="118"/>
                    <a:pt x="143" y="121"/>
                  </a:cubicBezTo>
                  <a:cubicBezTo>
                    <a:pt x="143" y="132"/>
                    <a:pt x="139" y="142"/>
                    <a:pt x="137" y="152"/>
                  </a:cubicBezTo>
                  <a:cubicBezTo>
                    <a:pt x="137" y="153"/>
                    <a:pt x="137" y="153"/>
                    <a:pt x="137" y="153"/>
                  </a:cubicBezTo>
                  <a:cubicBezTo>
                    <a:pt x="136" y="154"/>
                    <a:pt x="136" y="154"/>
                    <a:pt x="136" y="155"/>
                  </a:cubicBezTo>
                  <a:cubicBezTo>
                    <a:pt x="136" y="155"/>
                    <a:pt x="136" y="155"/>
                    <a:pt x="136" y="155"/>
                  </a:cubicBezTo>
                  <a:cubicBezTo>
                    <a:pt x="135" y="155"/>
                    <a:pt x="134" y="154"/>
                    <a:pt x="132" y="154"/>
                  </a:cubicBezTo>
                  <a:close/>
                  <a:moveTo>
                    <a:pt x="142" y="156"/>
                  </a:moveTo>
                  <a:cubicBezTo>
                    <a:pt x="141" y="156"/>
                    <a:pt x="139" y="156"/>
                    <a:pt x="137" y="155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8" y="149"/>
                    <a:pt x="140" y="144"/>
                    <a:pt x="142" y="138"/>
                  </a:cubicBezTo>
                  <a:cubicBezTo>
                    <a:pt x="143" y="136"/>
                    <a:pt x="143" y="133"/>
                    <a:pt x="144" y="131"/>
                  </a:cubicBezTo>
                  <a:cubicBezTo>
                    <a:pt x="145" y="130"/>
                    <a:pt x="145" y="129"/>
                    <a:pt x="145" y="128"/>
                  </a:cubicBezTo>
                  <a:cubicBezTo>
                    <a:pt x="145" y="128"/>
                    <a:pt x="147" y="122"/>
                    <a:pt x="146" y="125"/>
                  </a:cubicBezTo>
                  <a:cubicBezTo>
                    <a:pt x="146" y="129"/>
                    <a:pt x="144" y="133"/>
                    <a:pt x="144" y="137"/>
                  </a:cubicBezTo>
                  <a:cubicBezTo>
                    <a:pt x="143" y="143"/>
                    <a:pt x="141" y="148"/>
                    <a:pt x="140" y="154"/>
                  </a:cubicBezTo>
                  <a:cubicBezTo>
                    <a:pt x="140" y="155"/>
                    <a:pt x="141" y="155"/>
                    <a:pt x="141" y="154"/>
                  </a:cubicBezTo>
                  <a:cubicBezTo>
                    <a:pt x="145" y="146"/>
                    <a:pt x="146" y="137"/>
                    <a:pt x="149" y="128"/>
                  </a:cubicBezTo>
                  <a:cubicBezTo>
                    <a:pt x="149" y="128"/>
                    <a:pt x="149" y="128"/>
                    <a:pt x="149" y="128"/>
                  </a:cubicBezTo>
                  <a:cubicBezTo>
                    <a:pt x="148" y="131"/>
                    <a:pt x="148" y="136"/>
                    <a:pt x="148" y="140"/>
                  </a:cubicBezTo>
                  <a:cubicBezTo>
                    <a:pt x="147" y="143"/>
                    <a:pt x="146" y="146"/>
                    <a:pt x="145" y="149"/>
                  </a:cubicBezTo>
                  <a:cubicBezTo>
                    <a:pt x="144" y="151"/>
                    <a:pt x="144" y="152"/>
                    <a:pt x="145" y="152"/>
                  </a:cubicBezTo>
                  <a:cubicBezTo>
                    <a:pt x="144" y="153"/>
                    <a:pt x="144" y="153"/>
                    <a:pt x="144" y="154"/>
                  </a:cubicBezTo>
                  <a:cubicBezTo>
                    <a:pt x="144" y="154"/>
                    <a:pt x="145" y="154"/>
                    <a:pt x="145" y="154"/>
                  </a:cubicBezTo>
                  <a:cubicBezTo>
                    <a:pt x="147" y="147"/>
                    <a:pt x="149" y="139"/>
                    <a:pt x="151" y="132"/>
                  </a:cubicBezTo>
                  <a:cubicBezTo>
                    <a:pt x="151" y="132"/>
                    <a:pt x="151" y="132"/>
                    <a:pt x="151" y="132"/>
                  </a:cubicBezTo>
                  <a:cubicBezTo>
                    <a:pt x="151" y="134"/>
                    <a:pt x="151" y="135"/>
                    <a:pt x="151" y="136"/>
                  </a:cubicBezTo>
                  <a:cubicBezTo>
                    <a:pt x="151" y="138"/>
                    <a:pt x="150" y="140"/>
                    <a:pt x="150" y="142"/>
                  </a:cubicBezTo>
                  <a:cubicBezTo>
                    <a:pt x="149" y="146"/>
                    <a:pt x="149" y="149"/>
                    <a:pt x="149" y="153"/>
                  </a:cubicBezTo>
                  <a:cubicBezTo>
                    <a:pt x="149" y="153"/>
                    <a:pt x="149" y="153"/>
                    <a:pt x="150" y="153"/>
                  </a:cubicBezTo>
                  <a:cubicBezTo>
                    <a:pt x="151" y="148"/>
                    <a:pt x="152" y="143"/>
                    <a:pt x="153" y="138"/>
                  </a:cubicBezTo>
                  <a:cubicBezTo>
                    <a:pt x="155" y="146"/>
                    <a:pt x="153" y="155"/>
                    <a:pt x="142" y="156"/>
                  </a:cubicBezTo>
                  <a:close/>
                </a:path>
              </a:pathLst>
            </a:custGeom>
            <a:blipFill dpi="0" rotWithShape="1">
              <a:blip r:embed="rId9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46" name="Freeform 140"/>
            <p:cNvSpPr/>
            <p:nvPr/>
          </p:nvSpPr>
          <p:spPr bwMode="auto">
            <a:xfrm>
              <a:off x="7769311" y="867624"/>
              <a:ext cx="28575" cy="22225"/>
            </a:xfrm>
            <a:custGeom>
              <a:avLst/>
              <a:gdLst>
                <a:gd name="T0" fmla="*/ 6 w 10"/>
                <a:gd name="T1" fmla="*/ 7 h 8"/>
                <a:gd name="T2" fmla="*/ 8 w 10"/>
                <a:gd name="T3" fmla="*/ 5 h 8"/>
                <a:gd name="T4" fmla="*/ 3 w 10"/>
                <a:gd name="T5" fmla="*/ 0 h 8"/>
                <a:gd name="T6" fmla="*/ 1 w 10"/>
                <a:gd name="T7" fmla="*/ 3 h 8"/>
                <a:gd name="T8" fmla="*/ 6 w 10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6" y="7"/>
                  </a:moveTo>
                  <a:cubicBezTo>
                    <a:pt x="8" y="8"/>
                    <a:pt x="10" y="6"/>
                    <a:pt x="8" y="5"/>
                  </a:cubicBezTo>
                  <a:cubicBezTo>
                    <a:pt x="6" y="3"/>
                    <a:pt x="5" y="1"/>
                    <a:pt x="3" y="0"/>
                  </a:cubicBezTo>
                  <a:cubicBezTo>
                    <a:pt x="1" y="0"/>
                    <a:pt x="0" y="2"/>
                    <a:pt x="1" y="3"/>
                  </a:cubicBezTo>
                  <a:cubicBezTo>
                    <a:pt x="3" y="4"/>
                    <a:pt x="5" y="6"/>
                    <a:pt x="6" y="7"/>
                  </a:cubicBezTo>
                  <a:close/>
                </a:path>
              </a:pathLst>
            </a:custGeom>
            <a:blipFill dpi="0" rotWithShape="1">
              <a:blip r:embed="rId9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47" name="Freeform 141"/>
            <p:cNvSpPr>
              <a:spLocks noEditPoints="1"/>
            </p:cNvSpPr>
            <p:nvPr/>
          </p:nvSpPr>
          <p:spPr bwMode="auto">
            <a:xfrm>
              <a:off x="3781511" y="2280499"/>
              <a:ext cx="631825" cy="128588"/>
            </a:xfrm>
            <a:custGeom>
              <a:avLst/>
              <a:gdLst>
                <a:gd name="T0" fmla="*/ 207 w 218"/>
                <a:gd name="T1" fmla="*/ 29 h 44"/>
                <a:gd name="T2" fmla="*/ 72 w 218"/>
                <a:gd name="T3" fmla="*/ 7 h 44"/>
                <a:gd name="T4" fmla="*/ 64 w 218"/>
                <a:gd name="T5" fmla="*/ 41 h 44"/>
                <a:gd name="T6" fmla="*/ 165 w 218"/>
                <a:gd name="T7" fmla="*/ 34 h 44"/>
                <a:gd name="T8" fmla="*/ 168 w 218"/>
                <a:gd name="T9" fmla="*/ 29 h 44"/>
                <a:gd name="T10" fmla="*/ 153 w 218"/>
                <a:gd name="T11" fmla="*/ 36 h 44"/>
                <a:gd name="T12" fmla="*/ 140 w 218"/>
                <a:gd name="T13" fmla="*/ 24 h 44"/>
                <a:gd name="T14" fmla="*/ 137 w 218"/>
                <a:gd name="T15" fmla="*/ 24 h 44"/>
                <a:gd name="T16" fmla="*/ 134 w 218"/>
                <a:gd name="T17" fmla="*/ 26 h 44"/>
                <a:gd name="T18" fmla="*/ 63 w 218"/>
                <a:gd name="T19" fmla="*/ 25 h 44"/>
                <a:gd name="T20" fmla="*/ 24 w 218"/>
                <a:gd name="T21" fmla="*/ 9 h 44"/>
                <a:gd name="T22" fmla="*/ 38 w 218"/>
                <a:gd name="T23" fmla="*/ 13 h 44"/>
                <a:gd name="T24" fmla="*/ 30 w 218"/>
                <a:gd name="T25" fmla="*/ 7 h 44"/>
                <a:gd name="T26" fmla="*/ 32 w 218"/>
                <a:gd name="T27" fmla="*/ 16 h 44"/>
                <a:gd name="T28" fmla="*/ 60 w 218"/>
                <a:gd name="T29" fmla="*/ 41 h 44"/>
                <a:gd name="T30" fmla="*/ 92 w 218"/>
                <a:gd name="T31" fmla="*/ 14 h 44"/>
                <a:gd name="T32" fmla="*/ 96 w 218"/>
                <a:gd name="T33" fmla="*/ 41 h 44"/>
                <a:gd name="T34" fmla="*/ 94 w 218"/>
                <a:gd name="T35" fmla="*/ 38 h 44"/>
                <a:gd name="T36" fmla="*/ 94 w 218"/>
                <a:gd name="T37" fmla="*/ 27 h 44"/>
                <a:gd name="T38" fmla="*/ 65 w 218"/>
                <a:gd name="T39" fmla="*/ 9 h 44"/>
                <a:gd name="T40" fmla="*/ 91 w 218"/>
                <a:gd name="T41" fmla="*/ 34 h 44"/>
                <a:gd name="T42" fmla="*/ 70 w 218"/>
                <a:gd name="T43" fmla="*/ 10 h 44"/>
                <a:gd name="T44" fmla="*/ 86 w 218"/>
                <a:gd name="T45" fmla="*/ 16 h 44"/>
                <a:gd name="T46" fmla="*/ 54 w 218"/>
                <a:gd name="T47" fmla="*/ 7 h 44"/>
                <a:gd name="T48" fmla="*/ 70 w 218"/>
                <a:gd name="T49" fmla="*/ 24 h 44"/>
                <a:gd name="T50" fmla="*/ 55 w 218"/>
                <a:gd name="T51" fmla="*/ 8 h 44"/>
                <a:gd name="T52" fmla="*/ 68 w 218"/>
                <a:gd name="T53" fmla="*/ 15 h 44"/>
                <a:gd name="T54" fmla="*/ 82 w 218"/>
                <a:gd name="T55" fmla="*/ 41 h 44"/>
                <a:gd name="T56" fmla="*/ 136 w 218"/>
                <a:gd name="T57" fmla="*/ 19 h 44"/>
                <a:gd name="T58" fmla="*/ 134 w 218"/>
                <a:gd name="T59" fmla="*/ 28 h 44"/>
                <a:gd name="T60" fmla="*/ 135 w 218"/>
                <a:gd name="T61" fmla="*/ 19 h 44"/>
                <a:gd name="T62" fmla="*/ 119 w 218"/>
                <a:gd name="T63" fmla="*/ 18 h 44"/>
                <a:gd name="T64" fmla="*/ 124 w 218"/>
                <a:gd name="T65" fmla="*/ 20 h 44"/>
                <a:gd name="T66" fmla="*/ 109 w 218"/>
                <a:gd name="T67" fmla="*/ 16 h 44"/>
                <a:gd name="T68" fmla="*/ 104 w 218"/>
                <a:gd name="T69" fmla="*/ 24 h 44"/>
                <a:gd name="T70" fmla="*/ 114 w 218"/>
                <a:gd name="T71" fmla="*/ 40 h 44"/>
                <a:gd name="T72" fmla="*/ 117 w 218"/>
                <a:gd name="T73" fmla="*/ 40 h 44"/>
                <a:gd name="T74" fmla="*/ 129 w 218"/>
                <a:gd name="T75" fmla="*/ 39 h 44"/>
                <a:gd name="T76" fmla="*/ 156 w 218"/>
                <a:gd name="T77" fmla="*/ 22 h 44"/>
                <a:gd name="T78" fmla="*/ 152 w 218"/>
                <a:gd name="T79" fmla="*/ 35 h 44"/>
                <a:gd name="T80" fmla="*/ 94 w 218"/>
                <a:gd name="T81" fmla="*/ 21 h 44"/>
                <a:gd name="T82" fmla="*/ 53 w 218"/>
                <a:gd name="T83" fmla="*/ 6 h 44"/>
                <a:gd name="T84" fmla="*/ 53 w 218"/>
                <a:gd name="T85" fmla="*/ 6 h 44"/>
                <a:gd name="T86" fmla="*/ 33 w 218"/>
                <a:gd name="T87" fmla="*/ 4 h 44"/>
                <a:gd name="T88" fmla="*/ 44 w 218"/>
                <a:gd name="T89" fmla="*/ 31 h 44"/>
                <a:gd name="T90" fmla="*/ 22 w 218"/>
                <a:gd name="T91" fmla="*/ 6 h 44"/>
                <a:gd name="T92" fmla="*/ 18 w 218"/>
                <a:gd name="T93" fmla="*/ 6 h 44"/>
                <a:gd name="T94" fmla="*/ 29 w 218"/>
                <a:gd name="T95" fmla="*/ 38 h 44"/>
                <a:gd name="T96" fmla="*/ 12 w 218"/>
                <a:gd name="T97" fmla="*/ 14 h 44"/>
                <a:gd name="T98" fmla="*/ 20 w 218"/>
                <a:gd name="T99" fmla="*/ 35 h 44"/>
                <a:gd name="T100" fmla="*/ 109 w 218"/>
                <a:gd name="T101" fmla="*/ 40 h 44"/>
                <a:gd name="T102" fmla="*/ 210 w 218"/>
                <a:gd name="T103" fmla="*/ 23 h 44"/>
                <a:gd name="T104" fmla="*/ 171 w 218"/>
                <a:gd name="T105" fmla="*/ 32 h 44"/>
                <a:gd name="T106" fmla="*/ 172 w 218"/>
                <a:gd name="T107" fmla="*/ 23 h 44"/>
                <a:gd name="T108" fmla="*/ 14 w 218"/>
                <a:gd name="T109" fmla="*/ 8 h 44"/>
                <a:gd name="T110" fmla="*/ 27 w 218"/>
                <a:gd name="T111" fmla="*/ 36 h 44"/>
                <a:gd name="T112" fmla="*/ 9 w 218"/>
                <a:gd name="T113" fmla="*/ 14 h 44"/>
                <a:gd name="T114" fmla="*/ 9 w 218"/>
                <a:gd name="T115" fmla="*/ 1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8" h="44">
                  <a:moveTo>
                    <a:pt x="9" y="32"/>
                  </a:moveTo>
                  <a:cubicBezTo>
                    <a:pt x="17" y="39"/>
                    <a:pt x="28" y="41"/>
                    <a:pt x="38" y="42"/>
                  </a:cubicBezTo>
                  <a:cubicBezTo>
                    <a:pt x="52" y="44"/>
                    <a:pt x="65" y="44"/>
                    <a:pt x="79" y="44"/>
                  </a:cubicBezTo>
                  <a:cubicBezTo>
                    <a:pt x="111" y="44"/>
                    <a:pt x="143" y="42"/>
                    <a:pt x="174" y="35"/>
                  </a:cubicBezTo>
                  <a:cubicBezTo>
                    <a:pt x="174" y="35"/>
                    <a:pt x="175" y="35"/>
                    <a:pt x="175" y="35"/>
                  </a:cubicBezTo>
                  <a:cubicBezTo>
                    <a:pt x="183" y="37"/>
                    <a:pt x="192" y="37"/>
                    <a:pt x="201" y="38"/>
                  </a:cubicBezTo>
                  <a:cubicBezTo>
                    <a:pt x="201" y="38"/>
                    <a:pt x="201" y="38"/>
                    <a:pt x="201" y="38"/>
                  </a:cubicBezTo>
                  <a:cubicBezTo>
                    <a:pt x="202" y="38"/>
                    <a:pt x="203" y="38"/>
                    <a:pt x="203" y="37"/>
                  </a:cubicBezTo>
                  <a:cubicBezTo>
                    <a:pt x="204" y="34"/>
                    <a:pt x="205" y="31"/>
                    <a:pt x="207" y="29"/>
                  </a:cubicBezTo>
                  <a:cubicBezTo>
                    <a:pt x="209" y="26"/>
                    <a:pt x="213" y="24"/>
                    <a:pt x="216" y="24"/>
                  </a:cubicBezTo>
                  <a:cubicBezTo>
                    <a:pt x="217" y="24"/>
                    <a:pt x="217" y="23"/>
                    <a:pt x="217" y="23"/>
                  </a:cubicBezTo>
                  <a:cubicBezTo>
                    <a:pt x="218" y="22"/>
                    <a:pt x="218" y="21"/>
                    <a:pt x="217" y="21"/>
                  </a:cubicBezTo>
                  <a:cubicBezTo>
                    <a:pt x="211" y="20"/>
                    <a:pt x="204" y="19"/>
                    <a:pt x="202" y="13"/>
                  </a:cubicBezTo>
                  <a:cubicBezTo>
                    <a:pt x="202" y="12"/>
                    <a:pt x="201" y="12"/>
                    <a:pt x="200" y="13"/>
                  </a:cubicBezTo>
                  <a:cubicBezTo>
                    <a:pt x="191" y="14"/>
                    <a:pt x="183" y="19"/>
                    <a:pt x="174" y="21"/>
                  </a:cubicBezTo>
                  <a:cubicBezTo>
                    <a:pt x="174" y="20"/>
                    <a:pt x="173" y="20"/>
                    <a:pt x="173" y="20"/>
                  </a:cubicBezTo>
                  <a:cubicBezTo>
                    <a:pt x="158" y="20"/>
                    <a:pt x="143" y="17"/>
                    <a:pt x="128" y="15"/>
                  </a:cubicBezTo>
                  <a:cubicBezTo>
                    <a:pt x="109" y="13"/>
                    <a:pt x="91" y="10"/>
                    <a:pt x="72" y="7"/>
                  </a:cubicBezTo>
                  <a:cubicBezTo>
                    <a:pt x="57" y="4"/>
                    <a:pt x="43" y="0"/>
                    <a:pt x="28" y="1"/>
                  </a:cubicBezTo>
                  <a:cubicBezTo>
                    <a:pt x="20" y="2"/>
                    <a:pt x="11" y="4"/>
                    <a:pt x="5" y="12"/>
                  </a:cubicBezTo>
                  <a:cubicBezTo>
                    <a:pt x="0" y="19"/>
                    <a:pt x="2" y="27"/>
                    <a:pt x="9" y="32"/>
                  </a:cubicBezTo>
                  <a:close/>
                  <a:moveTo>
                    <a:pt x="39" y="4"/>
                  </a:moveTo>
                  <a:cubicBezTo>
                    <a:pt x="41" y="4"/>
                    <a:pt x="43" y="4"/>
                    <a:pt x="44" y="5"/>
                  </a:cubicBezTo>
                  <a:cubicBezTo>
                    <a:pt x="47" y="11"/>
                    <a:pt x="50" y="17"/>
                    <a:pt x="54" y="23"/>
                  </a:cubicBezTo>
                  <a:cubicBezTo>
                    <a:pt x="56" y="26"/>
                    <a:pt x="58" y="29"/>
                    <a:pt x="60" y="32"/>
                  </a:cubicBezTo>
                  <a:cubicBezTo>
                    <a:pt x="61" y="35"/>
                    <a:pt x="62" y="39"/>
                    <a:pt x="64" y="41"/>
                  </a:cubicBezTo>
                  <a:cubicBezTo>
                    <a:pt x="64" y="41"/>
                    <a:pt x="64" y="41"/>
                    <a:pt x="64" y="41"/>
                  </a:cubicBezTo>
                  <a:cubicBezTo>
                    <a:pt x="54" y="30"/>
                    <a:pt x="48" y="15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lose/>
                  <a:moveTo>
                    <a:pt x="166" y="33"/>
                  </a:moveTo>
                  <a:cubicBezTo>
                    <a:pt x="165" y="31"/>
                    <a:pt x="165" y="26"/>
                    <a:pt x="163" y="24"/>
                  </a:cubicBezTo>
                  <a:cubicBezTo>
                    <a:pt x="165" y="27"/>
                    <a:pt x="166" y="31"/>
                    <a:pt x="168" y="34"/>
                  </a:cubicBezTo>
                  <a:cubicBezTo>
                    <a:pt x="166" y="34"/>
                    <a:pt x="165" y="34"/>
                    <a:pt x="163" y="34"/>
                  </a:cubicBezTo>
                  <a:cubicBezTo>
                    <a:pt x="163" y="34"/>
                    <a:pt x="163" y="34"/>
                    <a:pt x="163" y="34"/>
                  </a:cubicBezTo>
                  <a:cubicBezTo>
                    <a:pt x="163" y="31"/>
                    <a:pt x="161" y="27"/>
                    <a:pt x="160" y="24"/>
                  </a:cubicBezTo>
                  <a:cubicBezTo>
                    <a:pt x="161" y="26"/>
                    <a:pt x="163" y="31"/>
                    <a:pt x="165" y="34"/>
                  </a:cubicBezTo>
                  <a:cubicBezTo>
                    <a:pt x="165" y="34"/>
                    <a:pt x="166" y="34"/>
                    <a:pt x="166" y="33"/>
                  </a:cubicBezTo>
                  <a:close/>
                  <a:moveTo>
                    <a:pt x="172" y="30"/>
                  </a:moveTo>
                  <a:cubicBezTo>
                    <a:pt x="173" y="31"/>
                    <a:pt x="173" y="32"/>
                    <a:pt x="173" y="33"/>
                  </a:cubicBezTo>
                  <a:cubicBezTo>
                    <a:pt x="173" y="33"/>
                    <a:pt x="172" y="33"/>
                    <a:pt x="172" y="33"/>
                  </a:cubicBezTo>
                  <a:cubicBezTo>
                    <a:pt x="171" y="31"/>
                    <a:pt x="171" y="30"/>
                    <a:pt x="170" y="28"/>
                  </a:cubicBezTo>
                  <a:cubicBezTo>
                    <a:pt x="168" y="22"/>
                    <a:pt x="171" y="28"/>
                    <a:pt x="172" y="29"/>
                  </a:cubicBezTo>
                  <a:cubicBezTo>
                    <a:pt x="172" y="30"/>
                    <a:pt x="172" y="30"/>
                    <a:pt x="172" y="30"/>
                  </a:cubicBezTo>
                  <a:close/>
                  <a:moveTo>
                    <a:pt x="169" y="33"/>
                  </a:moveTo>
                  <a:cubicBezTo>
                    <a:pt x="168" y="32"/>
                    <a:pt x="168" y="30"/>
                    <a:pt x="168" y="29"/>
                  </a:cubicBezTo>
                  <a:cubicBezTo>
                    <a:pt x="168" y="28"/>
                    <a:pt x="166" y="23"/>
                    <a:pt x="167" y="26"/>
                  </a:cubicBezTo>
                  <a:cubicBezTo>
                    <a:pt x="168" y="29"/>
                    <a:pt x="169" y="31"/>
                    <a:pt x="171" y="33"/>
                  </a:cubicBezTo>
                  <a:cubicBezTo>
                    <a:pt x="170" y="33"/>
                    <a:pt x="169" y="33"/>
                    <a:pt x="169" y="33"/>
                  </a:cubicBezTo>
                  <a:close/>
                  <a:moveTo>
                    <a:pt x="160" y="35"/>
                  </a:moveTo>
                  <a:cubicBezTo>
                    <a:pt x="158" y="31"/>
                    <a:pt x="157" y="28"/>
                    <a:pt x="156" y="24"/>
                  </a:cubicBezTo>
                  <a:cubicBezTo>
                    <a:pt x="157" y="26"/>
                    <a:pt x="161" y="31"/>
                    <a:pt x="162" y="35"/>
                  </a:cubicBezTo>
                  <a:cubicBezTo>
                    <a:pt x="162" y="35"/>
                    <a:pt x="162" y="35"/>
                    <a:pt x="162" y="35"/>
                  </a:cubicBezTo>
                  <a:cubicBezTo>
                    <a:pt x="161" y="35"/>
                    <a:pt x="160" y="35"/>
                    <a:pt x="160" y="35"/>
                  </a:cubicBezTo>
                  <a:close/>
                  <a:moveTo>
                    <a:pt x="153" y="36"/>
                  </a:moveTo>
                  <a:cubicBezTo>
                    <a:pt x="152" y="32"/>
                    <a:pt x="150" y="27"/>
                    <a:pt x="149" y="23"/>
                  </a:cubicBezTo>
                  <a:cubicBezTo>
                    <a:pt x="150" y="27"/>
                    <a:pt x="153" y="32"/>
                    <a:pt x="156" y="36"/>
                  </a:cubicBezTo>
                  <a:cubicBezTo>
                    <a:pt x="155" y="36"/>
                    <a:pt x="154" y="36"/>
                    <a:pt x="153" y="36"/>
                  </a:cubicBezTo>
                  <a:close/>
                  <a:moveTo>
                    <a:pt x="149" y="37"/>
                  </a:moveTo>
                  <a:cubicBezTo>
                    <a:pt x="148" y="32"/>
                    <a:pt x="145" y="26"/>
                    <a:pt x="143" y="22"/>
                  </a:cubicBezTo>
                  <a:cubicBezTo>
                    <a:pt x="146" y="27"/>
                    <a:pt x="149" y="32"/>
                    <a:pt x="152" y="36"/>
                  </a:cubicBezTo>
                  <a:cubicBezTo>
                    <a:pt x="151" y="36"/>
                    <a:pt x="150" y="36"/>
                    <a:pt x="149" y="37"/>
                  </a:cubicBezTo>
                  <a:close/>
                  <a:moveTo>
                    <a:pt x="145" y="37"/>
                  </a:moveTo>
                  <a:cubicBezTo>
                    <a:pt x="144" y="33"/>
                    <a:pt x="142" y="28"/>
                    <a:pt x="140" y="24"/>
                  </a:cubicBezTo>
                  <a:cubicBezTo>
                    <a:pt x="139" y="22"/>
                    <a:pt x="139" y="22"/>
                    <a:pt x="140" y="23"/>
                  </a:cubicBezTo>
                  <a:cubicBezTo>
                    <a:pt x="141" y="25"/>
                    <a:pt x="142" y="26"/>
                    <a:pt x="143" y="28"/>
                  </a:cubicBezTo>
                  <a:cubicBezTo>
                    <a:pt x="145" y="31"/>
                    <a:pt x="147" y="34"/>
                    <a:pt x="148" y="37"/>
                  </a:cubicBezTo>
                  <a:cubicBezTo>
                    <a:pt x="147" y="37"/>
                    <a:pt x="146" y="37"/>
                    <a:pt x="145" y="37"/>
                  </a:cubicBezTo>
                  <a:close/>
                  <a:moveTo>
                    <a:pt x="140" y="38"/>
                  </a:moveTo>
                  <a:cubicBezTo>
                    <a:pt x="140" y="38"/>
                    <a:pt x="140" y="38"/>
                    <a:pt x="140" y="38"/>
                  </a:cubicBezTo>
                  <a:cubicBezTo>
                    <a:pt x="140" y="35"/>
                    <a:pt x="139" y="33"/>
                    <a:pt x="139" y="30"/>
                  </a:cubicBezTo>
                  <a:cubicBezTo>
                    <a:pt x="138" y="29"/>
                    <a:pt x="138" y="27"/>
                    <a:pt x="137" y="25"/>
                  </a:cubicBezTo>
                  <a:cubicBezTo>
                    <a:pt x="137" y="25"/>
                    <a:pt x="137" y="25"/>
                    <a:pt x="137" y="24"/>
                  </a:cubicBezTo>
                  <a:cubicBezTo>
                    <a:pt x="139" y="29"/>
                    <a:pt x="142" y="33"/>
                    <a:pt x="144" y="37"/>
                  </a:cubicBezTo>
                  <a:cubicBezTo>
                    <a:pt x="143" y="37"/>
                    <a:pt x="141" y="38"/>
                    <a:pt x="140" y="38"/>
                  </a:cubicBezTo>
                  <a:close/>
                  <a:moveTo>
                    <a:pt x="134" y="38"/>
                  </a:moveTo>
                  <a:cubicBezTo>
                    <a:pt x="133" y="36"/>
                    <a:pt x="133" y="33"/>
                    <a:pt x="132" y="31"/>
                  </a:cubicBezTo>
                  <a:cubicBezTo>
                    <a:pt x="131" y="29"/>
                    <a:pt x="131" y="28"/>
                    <a:pt x="130" y="26"/>
                  </a:cubicBezTo>
                  <a:cubicBezTo>
                    <a:pt x="130" y="25"/>
                    <a:pt x="129" y="21"/>
                    <a:pt x="128" y="20"/>
                  </a:cubicBezTo>
                  <a:cubicBezTo>
                    <a:pt x="132" y="25"/>
                    <a:pt x="134" y="32"/>
                    <a:pt x="137" y="38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7" y="34"/>
                    <a:pt x="136" y="30"/>
                    <a:pt x="134" y="26"/>
                  </a:cubicBezTo>
                  <a:cubicBezTo>
                    <a:pt x="135" y="27"/>
                    <a:pt x="135" y="28"/>
                    <a:pt x="136" y="29"/>
                  </a:cubicBezTo>
                  <a:cubicBezTo>
                    <a:pt x="137" y="32"/>
                    <a:pt x="138" y="35"/>
                    <a:pt x="139" y="38"/>
                  </a:cubicBezTo>
                  <a:cubicBezTo>
                    <a:pt x="138" y="38"/>
                    <a:pt x="136" y="38"/>
                    <a:pt x="134" y="38"/>
                  </a:cubicBezTo>
                  <a:close/>
                  <a:moveTo>
                    <a:pt x="130" y="39"/>
                  </a:moveTo>
                  <a:cubicBezTo>
                    <a:pt x="129" y="35"/>
                    <a:pt x="128" y="31"/>
                    <a:pt x="127" y="27"/>
                  </a:cubicBezTo>
                  <a:cubicBezTo>
                    <a:pt x="129" y="31"/>
                    <a:pt x="131" y="34"/>
                    <a:pt x="133" y="38"/>
                  </a:cubicBezTo>
                  <a:cubicBezTo>
                    <a:pt x="132" y="39"/>
                    <a:pt x="131" y="39"/>
                    <a:pt x="130" y="39"/>
                  </a:cubicBezTo>
                  <a:close/>
                  <a:moveTo>
                    <a:pt x="71" y="41"/>
                  </a:moveTo>
                  <a:cubicBezTo>
                    <a:pt x="69" y="35"/>
                    <a:pt x="65" y="30"/>
                    <a:pt x="63" y="25"/>
                  </a:cubicBezTo>
                  <a:cubicBezTo>
                    <a:pt x="61" y="22"/>
                    <a:pt x="60" y="19"/>
                    <a:pt x="58" y="16"/>
                  </a:cubicBezTo>
                  <a:cubicBezTo>
                    <a:pt x="63" y="24"/>
                    <a:pt x="69" y="33"/>
                    <a:pt x="75" y="41"/>
                  </a:cubicBezTo>
                  <a:cubicBezTo>
                    <a:pt x="74" y="41"/>
                    <a:pt x="72" y="41"/>
                    <a:pt x="71" y="41"/>
                  </a:cubicBezTo>
                  <a:close/>
                  <a:moveTo>
                    <a:pt x="40" y="39"/>
                  </a:moveTo>
                  <a:cubicBezTo>
                    <a:pt x="37" y="34"/>
                    <a:pt x="33" y="28"/>
                    <a:pt x="30" y="23"/>
                  </a:cubicBezTo>
                  <a:cubicBezTo>
                    <a:pt x="29" y="20"/>
                    <a:pt x="27" y="16"/>
                    <a:pt x="26" y="13"/>
                  </a:cubicBezTo>
                  <a:cubicBezTo>
                    <a:pt x="25" y="12"/>
                    <a:pt x="25" y="10"/>
                    <a:pt x="24" y="9"/>
                  </a:cubicBezTo>
                  <a:cubicBezTo>
                    <a:pt x="24" y="9"/>
                    <a:pt x="24" y="9"/>
                    <a:pt x="24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8" y="13"/>
                    <a:pt x="30" y="19"/>
                    <a:pt x="32" y="24"/>
                  </a:cubicBezTo>
                  <a:cubicBezTo>
                    <a:pt x="35" y="29"/>
                    <a:pt x="38" y="35"/>
                    <a:pt x="42" y="39"/>
                  </a:cubicBezTo>
                  <a:cubicBezTo>
                    <a:pt x="41" y="39"/>
                    <a:pt x="40" y="39"/>
                    <a:pt x="40" y="39"/>
                  </a:cubicBezTo>
                  <a:close/>
                  <a:moveTo>
                    <a:pt x="55" y="41"/>
                  </a:moveTo>
                  <a:cubicBezTo>
                    <a:pt x="52" y="35"/>
                    <a:pt x="49" y="30"/>
                    <a:pt x="46" y="25"/>
                  </a:cubicBezTo>
                  <a:cubicBezTo>
                    <a:pt x="44" y="22"/>
                    <a:pt x="42" y="19"/>
                    <a:pt x="40" y="16"/>
                  </a:cubicBezTo>
                  <a:cubicBezTo>
                    <a:pt x="38" y="13"/>
                    <a:pt x="36" y="10"/>
                    <a:pt x="34" y="7"/>
                  </a:cubicBezTo>
                  <a:cubicBezTo>
                    <a:pt x="33" y="4"/>
                    <a:pt x="34" y="6"/>
                    <a:pt x="35" y="7"/>
                  </a:cubicBezTo>
                  <a:cubicBezTo>
                    <a:pt x="36" y="9"/>
                    <a:pt x="37" y="11"/>
                    <a:pt x="38" y="13"/>
                  </a:cubicBezTo>
                  <a:cubicBezTo>
                    <a:pt x="40" y="16"/>
                    <a:pt x="42" y="19"/>
                    <a:pt x="44" y="22"/>
                  </a:cubicBezTo>
                  <a:cubicBezTo>
                    <a:pt x="48" y="29"/>
                    <a:pt x="54" y="35"/>
                    <a:pt x="58" y="41"/>
                  </a:cubicBezTo>
                  <a:cubicBezTo>
                    <a:pt x="57" y="41"/>
                    <a:pt x="56" y="41"/>
                    <a:pt x="55" y="41"/>
                  </a:cubicBezTo>
                  <a:close/>
                  <a:moveTo>
                    <a:pt x="54" y="40"/>
                  </a:moveTo>
                  <a:cubicBezTo>
                    <a:pt x="53" y="40"/>
                    <a:pt x="51" y="40"/>
                    <a:pt x="50" y="40"/>
                  </a:cubicBezTo>
                  <a:cubicBezTo>
                    <a:pt x="46" y="34"/>
                    <a:pt x="43" y="27"/>
                    <a:pt x="39" y="21"/>
                  </a:cubicBezTo>
                  <a:cubicBezTo>
                    <a:pt x="37" y="18"/>
                    <a:pt x="36" y="15"/>
                    <a:pt x="34" y="13"/>
                  </a:cubicBezTo>
                  <a:cubicBezTo>
                    <a:pt x="33" y="12"/>
                    <a:pt x="33" y="10"/>
                    <a:pt x="32" y="9"/>
                  </a:cubicBezTo>
                  <a:cubicBezTo>
                    <a:pt x="31" y="8"/>
                    <a:pt x="28" y="3"/>
                    <a:pt x="30" y="7"/>
                  </a:cubicBezTo>
                  <a:cubicBezTo>
                    <a:pt x="35" y="13"/>
                    <a:pt x="38" y="19"/>
                    <a:pt x="43" y="25"/>
                  </a:cubicBezTo>
                  <a:cubicBezTo>
                    <a:pt x="45" y="28"/>
                    <a:pt x="48" y="31"/>
                    <a:pt x="50" y="34"/>
                  </a:cubicBezTo>
                  <a:cubicBezTo>
                    <a:pt x="51" y="36"/>
                    <a:pt x="52" y="38"/>
                    <a:pt x="54" y="40"/>
                  </a:cubicBezTo>
                  <a:close/>
                  <a:moveTo>
                    <a:pt x="48" y="38"/>
                  </a:moveTo>
                  <a:cubicBezTo>
                    <a:pt x="48" y="39"/>
                    <a:pt x="49" y="40"/>
                    <a:pt x="49" y="40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7" y="40"/>
                    <a:pt x="45" y="40"/>
                    <a:pt x="43" y="40"/>
                  </a:cubicBezTo>
                  <a:cubicBezTo>
                    <a:pt x="39" y="29"/>
                    <a:pt x="31" y="20"/>
                    <a:pt x="27" y="9"/>
                  </a:cubicBezTo>
                  <a:cubicBezTo>
                    <a:pt x="28" y="11"/>
                    <a:pt x="31" y="14"/>
                    <a:pt x="32" y="16"/>
                  </a:cubicBezTo>
                  <a:cubicBezTo>
                    <a:pt x="34" y="18"/>
                    <a:pt x="36" y="21"/>
                    <a:pt x="38" y="24"/>
                  </a:cubicBezTo>
                  <a:cubicBezTo>
                    <a:pt x="42" y="29"/>
                    <a:pt x="45" y="34"/>
                    <a:pt x="48" y="38"/>
                  </a:cubicBezTo>
                  <a:close/>
                  <a:moveTo>
                    <a:pt x="60" y="41"/>
                  </a:moveTo>
                  <a:cubicBezTo>
                    <a:pt x="57" y="35"/>
                    <a:pt x="53" y="29"/>
                    <a:pt x="49" y="23"/>
                  </a:cubicBezTo>
                  <a:cubicBezTo>
                    <a:pt x="47" y="20"/>
                    <a:pt x="45" y="16"/>
                    <a:pt x="43" y="13"/>
                  </a:cubicBezTo>
                  <a:cubicBezTo>
                    <a:pt x="42" y="11"/>
                    <a:pt x="41" y="9"/>
                    <a:pt x="40" y="7"/>
                  </a:cubicBezTo>
                  <a:cubicBezTo>
                    <a:pt x="38" y="4"/>
                    <a:pt x="40" y="7"/>
                    <a:pt x="41" y="8"/>
                  </a:cubicBezTo>
                  <a:cubicBezTo>
                    <a:pt x="49" y="18"/>
                    <a:pt x="54" y="31"/>
                    <a:pt x="63" y="41"/>
                  </a:cubicBezTo>
                  <a:cubicBezTo>
                    <a:pt x="62" y="41"/>
                    <a:pt x="61" y="41"/>
                    <a:pt x="60" y="41"/>
                  </a:cubicBezTo>
                  <a:close/>
                  <a:moveTo>
                    <a:pt x="65" y="41"/>
                  </a:moveTo>
                  <a:cubicBezTo>
                    <a:pt x="63" y="35"/>
                    <a:pt x="59" y="30"/>
                    <a:pt x="56" y="25"/>
                  </a:cubicBezTo>
                  <a:cubicBezTo>
                    <a:pt x="54" y="22"/>
                    <a:pt x="52" y="19"/>
                    <a:pt x="50" y="15"/>
                  </a:cubicBezTo>
                  <a:cubicBezTo>
                    <a:pt x="49" y="14"/>
                    <a:pt x="48" y="12"/>
                    <a:pt x="47" y="10"/>
                  </a:cubicBezTo>
                  <a:cubicBezTo>
                    <a:pt x="51" y="15"/>
                    <a:pt x="54" y="19"/>
                    <a:pt x="57" y="25"/>
                  </a:cubicBezTo>
                  <a:cubicBezTo>
                    <a:pt x="59" y="28"/>
                    <a:pt x="62" y="31"/>
                    <a:pt x="64" y="34"/>
                  </a:cubicBezTo>
                  <a:cubicBezTo>
                    <a:pt x="66" y="36"/>
                    <a:pt x="68" y="39"/>
                    <a:pt x="69" y="41"/>
                  </a:cubicBezTo>
                  <a:cubicBezTo>
                    <a:pt x="68" y="41"/>
                    <a:pt x="67" y="41"/>
                    <a:pt x="65" y="41"/>
                  </a:cubicBezTo>
                  <a:close/>
                  <a:moveTo>
                    <a:pt x="92" y="14"/>
                  </a:moveTo>
                  <a:cubicBezTo>
                    <a:pt x="92" y="16"/>
                    <a:pt x="93" y="19"/>
                    <a:pt x="93" y="20"/>
                  </a:cubicBezTo>
                  <a:cubicBezTo>
                    <a:pt x="92" y="18"/>
                    <a:pt x="90" y="15"/>
                    <a:pt x="89" y="13"/>
                  </a:cubicBezTo>
                  <a:cubicBezTo>
                    <a:pt x="91" y="13"/>
                    <a:pt x="93" y="13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6"/>
                    <a:pt x="95" y="15"/>
                    <a:pt x="95" y="17"/>
                  </a:cubicBezTo>
                  <a:cubicBezTo>
                    <a:pt x="95" y="16"/>
                    <a:pt x="93" y="14"/>
                    <a:pt x="92" y="14"/>
                  </a:cubicBezTo>
                  <a:cubicBezTo>
                    <a:pt x="92" y="13"/>
                    <a:pt x="92" y="14"/>
                    <a:pt x="92" y="14"/>
                  </a:cubicBezTo>
                  <a:close/>
                  <a:moveTo>
                    <a:pt x="94" y="27"/>
                  </a:moveTo>
                  <a:cubicBezTo>
                    <a:pt x="94" y="32"/>
                    <a:pt x="94" y="37"/>
                    <a:pt x="96" y="41"/>
                  </a:cubicBezTo>
                  <a:cubicBezTo>
                    <a:pt x="95" y="41"/>
                    <a:pt x="93" y="41"/>
                    <a:pt x="92" y="41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89" y="36"/>
                    <a:pt x="86" y="31"/>
                    <a:pt x="84" y="27"/>
                  </a:cubicBezTo>
                  <a:cubicBezTo>
                    <a:pt x="81" y="22"/>
                    <a:pt x="78" y="16"/>
                    <a:pt x="75" y="12"/>
                  </a:cubicBezTo>
                  <a:cubicBezTo>
                    <a:pt x="78" y="17"/>
                    <a:pt x="82" y="21"/>
                    <a:pt x="85" y="25"/>
                  </a:cubicBezTo>
                  <a:cubicBezTo>
                    <a:pt x="88" y="30"/>
                    <a:pt x="91" y="36"/>
                    <a:pt x="95" y="40"/>
                  </a:cubicBezTo>
                  <a:cubicBezTo>
                    <a:pt x="95" y="41"/>
                    <a:pt x="96" y="40"/>
                    <a:pt x="95" y="40"/>
                  </a:cubicBezTo>
                  <a:cubicBezTo>
                    <a:pt x="95" y="39"/>
                    <a:pt x="95" y="39"/>
                    <a:pt x="94" y="38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2" y="34"/>
                    <a:pt x="90" y="30"/>
                    <a:pt x="88" y="26"/>
                  </a:cubicBezTo>
                  <a:cubicBezTo>
                    <a:pt x="85" y="22"/>
                    <a:pt x="82" y="18"/>
                    <a:pt x="80" y="14"/>
                  </a:cubicBezTo>
                  <a:cubicBezTo>
                    <a:pt x="79" y="11"/>
                    <a:pt x="82" y="15"/>
                    <a:pt x="82" y="16"/>
                  </a:cubicBezTo>
                  <a:cubicBezTo>
                    <a:pt x="84" y="18"/>
                    <a:pt x="86" y="21"/>
                    <a:pt x="88" y="23"/>
                  </a:cubicBezTo>
                  <a:cubicBezTo>
                    <a:pt x="90" y="27"/>
                    <a:pt x="90" y="31"/>
                    <a:pt x="94" y="34"/>
                  </a:cubicBezTo>
                  <a:cubicBezTo>
                    <a:pt x="94" y="34"/>
                    <a:pt x="94" y="34"/>
                    <a:pt x="94" y="33"/>
                  </a:cubicBezTo>
                  <a:cubicBezTo>
                    <a:pt x="92" y="29"/>
                    <a:pt x="90" y="25"/>
                    <a:pt x="88" y="21"/>
                  </a:cubicBezTo>
                  <a:cubicBezTo>
                    <a:pt x="90" y="23"/>
                    <a:pt x="92" y="25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lose/>
                  <a:moveTo>
                    <a:pt x="65" y="9"/>
                  </a:moveTo>
                  <a:cubicBezTo>
                    <a:pt x="65" y="9"/>
                    <a:pt x="65" y="9"/>
                    <a:pt x="65" y="9"/>
                  </a:cubicBezTo>
                  <a:cubicBezTo>
                    <a:pt x="67" y="9"/>
                    <a:pt x="68" y="9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2" y="15"/>
                    <a:pt x="75" y="20"/>
                    <a:pt x="77" y="25"/>
                  </a:cubicBezTo>
                  <a:cubicBezTo>
                    <a:pt x="79" y="27"/>
                    <a:pt x="80" y="30"/>
                    <a:pt x="82" y="33"/>
                  </a:cubicBezTo>
                  <a:cubicBezTo>
                    <a:pt x="82" y="34"/>
                    <a:pt x="83" y="35"/>
                    <a:pt x="83" y="36"/>
                  </a:cubicBezTo>
                  <a:cubicBezTo>
                    <a:pt x="81" y="32"/>
                    <a:pt x="78" y="28"/>
                    <a:pt x="76" y="24"/>
                  </a:cubicBezTo>
                  <a:cubicBezTo>
                    <a:pt x="72" y="19"/>
                    <a:pt x="68" y="14"/>
                    <a:pt x="65" y="9"/>
                  </a:cubicBezTo>
                  <a:close/>
                  <a:moveTo>
                    <a:pt x="86" y="17"/>
                  </a:moveTo>
                  <a:cubicBezTo>
                    <a:pt x="86" y="17"/>
                    <a:pt x="87" y="18"/>
                    <a:pt x="87" y="19"/>
                  </a:cubicBezTo>
                  <a:cubicBezTo>
                    <a:pt x="88" y="23"/>
                    <a:pt x="90" y="26"/>
                    <a:pt x="91" y="29"/>
                  </a:cubicBezTo>
                  <a:cubicBezTo>
                    <a:pt x="91" y="29"/>
                    <a:pt x="94" y="33"/>
                    <a:pt x="93" y="31"/>
                  </a:cubicBezTo>
                  <a:cubicBezTo>
                    <a:pt x="91" y="30"/>
                    <a:pt x="91" y="28"/>
                    <a:pt x="90" y="27"/>
                  </a:cubicBezTo>
                  <a:cubicBezTo>
                    <a:pt x="87" y="21"/>
                    <a:pt x="83" y="16"/>
                    <a:pt x="79" y="11"/>
                  </a:cubicBezTo>
                  <a:cubicBezTo>
                    <a:pt x="79" y="11"/>
                    <a:pt x="79" y="11"/>
                    <a:pt x="79" y="12"/>
                  </a:cubicBezTo>
                  <a:cubicBezTo>
                    <a:pt x="80" y="17"/>
                    <a:pt x="84" y="21"/>
                    <a:pt x="86" y="25"/>
                  </a:cubicBezTo>
                  <a:cubicBezTo>
                    <a:pt x="88" y="28"/>
                    <a:pt x="89" y="31"/>
                    <a:pt x="91" y="34"/>
                  </a:cubicBezTo>
                  <a:cubicBezTo>
                    <a:pt x="91" y="34"/>
                    <a:pt x="91" y="34"/>
                    <a:pt x="91" y="33"/>
                  </a:cubicBezTo>
                  <a:cubicBezTo>
                    <a:pt x="89" y="31"/>
                    <a:pt x="87" y="28"/>
                    <a:pt x="85" y="25"/>
                  </a:cubicBezTo>
                  <a:cubicBezTo>
                    <a:pt x="82" y="20"/>
                    <a:pt x="78" y="15"/>
                    <a:pt x="75" y="11"/>
                  </a:cubicBezTo>
                  <a:cubicBezTo>
                    <a:pt x="75" y="11"/>
                    <a:pt x="75" y="10"/>
                    <a:pt x="75" y="10"/>
                  </a:cubicBezTo>
                  <a:cubicBezTo>
                    <a:pt x="78" y="11"/>
                    <a:pt x="80" y="11"/>
                    <a:pt x="83" y="12"/>
                  </a:cubicBezTo>
                  <a:cubicBezTo>
                    <a:pt x="83" y="12"/>
                    <a:pt x="83" y="12"/>
                    <a:pt x="83" y="12"/>
                  </a:cubicBezTo>
                  <a:cubicBezTo>
                    <a:pt x="84" y="14"/>
                    <a:pt x="85" y="15"/>
                    <a:pt x="86" y="17"/>
                  </a:cubicBezTo>
                  <a:close/>
                  <a:moveTo>
                    <a:pt x="70" y="10"/>
                  </a:moveTo>
                  <a:cubicBezTo>
                    <a:pt x="70" y="10"/>
                    <a:pt x="70" y="10"/>
                    <a:pt x="70" y="10"/>
                  </a:cubicBezTo>
                  <a:cubicBezTo>
                    <a:pt x="72" y="10"/>
                    <a:pt x="73" y="10"/>
                    <a:pt x="75" y="10"/>
                  </a:cubicBezTo>
                  <a:cubicBezTo>
                    <a:pt x="75" y="10"/>
                    <a:pt x="74" y="11"/>
                    <a:pt x="75" y="11"/>
                  </a:cubicBezTo>
                  <a:cubicBezTo>
                    <a:pt x="79" y="21"/>
                    <a:pt x="85" y="30"/>
                    <a:pt x="91" y="40"/>
                  </a:cubicBezTo>
                  <a:cubicBezTo>
                    <a:pt x="90" y="38"/>
                    <a:pt x="87" y="36"/>
                    <a:pt x="86" y="34"/>
                  </a:cubicBezTo>
                  <a:cubicBezTo>
                    <a:pt x="84" y="31"/>
                    <a:pt x="83" y="28"/>
                    <a:pt x="81" y="26"/>
                  </a:cubicBezTo>
                  <a:cubicBezTo>
                    <a:pt x="78" y="20"/>
                    <a:pt x="74" y="15"/>
                    <a:pt x="70" y="10"/>
                  </a:cubicBezTo>
                  <a:close/>
                  <a:moveTo>
                    <a:pt x="93" y="25"/>
                  </a:moveTo>
                  <a:cubicBezTo>
                    <a:pt x="90" y="22"/>
                    <a:pt x="88" y="19"/>
                    <a:pt x="86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6" y="16"/>
                    <a:pt x="86" y="15"/>
                    <a:pt x="86" y="15"/>
                  </a:cubicBezTo>
                  <a:cubicBezTo>
                    <a:pt x="85" y="13"/>
                    <a:pt x="85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5" y="12"/>
                    <a:pt x="87" y="12"/>
                    <a:pt x="88" y="13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9" y="15"/>
                    <a:pt x="90" y="18"/>
                    <a:pt x="91" y="20"/>
                  </a:cubicBezTo>
                  <a:cubicBezTo>
                    <a:pt x="92" y="22"/>
                    <a:pt x="92" y="23"/>
                    <a:pt x="93" y="24"/>
                  </a:cubicBezTo>
                  <a:cubicBezTo>
                    <a:pt x="94" y="26"/>
                    <a:pt x="94" y="26"/>
                    <a:pt x="93" y="25"/>
                  </a:cubicBezTo>
                  <a:close/>
                  <a:moveTo>
                    <a:pt x="54" y="7"/>
                  </a:moveTo>
                  <a:cubicBezTo>
                    <a:pt x="54" y="7"/>
                    <a:pt x="54" y="7"/>
                    <a:pt x="54" y="7"/>
                  </a:cubicBezTo>
                  <a:cubicBezTo>
                    <a:pt x="56" y="7"/>
                    <a:pt x="57" y="7"/>
                    <a:pt x="58" y="7"/>
                  </a:cubicBezTo>
                  <a:cubicBezTo>
                    <a:pt x="61" y="8"/>
                    <a:pt x="63" y="8"/>
                    <a:pt x="65" y="9"/>
                  </a:cubicBezTo>
                  <a:cubicBezTo>
                    <a:pt x="65" y="9"/>
                    <a:pt x="64" y="9"/>
                    <a:pt x="65" y="9"/>
                  </a:cubicBezTo>
                  <a:cubicBezTo>
                    <a:pt x="65" y="10"/>
                    <a:pt x="65" y="10"/>
                    <a:pt x="65" y="11"/>
                  </a:cubicBezTo>
                  <a:cubicBezTo>
                    <a:pt x="65" y="11"/>
                    <a:pt x="65" y="11"/>
                    <a:pt x="66" y="11"/>
                  </a:cubicBezTo>
                  <a:cubicBezTo>
                    <a:pt x="68" y="16"/>
                    <a:pt x="71" y="21"/>
                    <a:pt x="73" y="26"/>
                  </a:cubicBezTo>
                  <a:cubicBezTo>
                    <a:pt x="74" y="29"/>
                    <a:pt x="75" y="31"/>
                    <a:pt x="76" y="33"/>
                  </a:cubicBezTo>
                  <a:cubicBezTo>
                    <a:pt x="74" y="30"/>
                    <a:pt x="72" y="28"/>
                    <a:pt x="70" y="24"/>
                  </a:cubicBezTo>
                  <a:cubicBezTo>
                    <a:pt x="67" y="19"/>
                    <a:pt x="62" y="14"/>
                    <a:pt x="60" y="8"/>
                  </a:cubicBezTo>
                  <a:cubicBezTo>
                    <a:pt x="60" y="7"/>
                    <a:pt x="59" y="8"/>
                    <a:pt x="59" y="8"/>
                  </a:cubicBezTo>
                  <a:cubicBezTo>
                    <a:pt x="61" y="14"/>
                    <a:pt x="65" y="19"/>
                    <a:pt x="68" y="25"/>
                  </a:cubicBezTo>
                  <a:cubicBezTo>
                    <a:pt x="69" y="27"/>
                    <a:pt x="70" y="30"/>
                    <a:pt x="72" y="32"/>
                  </a:cubicBezTo>
                  <a:cubicBezTo>
                    <a:pt x="73" y="34"/>
                    <a:pt x="74" y="39"/>
                    <a:pt x="75" y="40"/>
                  </a:cubicBezTo>
                  <a:cubicBezTo>
                    <a:pt x="71" y="35"/>
                    <a:pt x="67" y="29"/>
                    <a:pt x="64" y="24"/>
                  </a:cubicBezTo>
                  <a:cubicBezTo>
                    <a:pt x="62" y="21"/>
                    <a:pt x="60" y="18"/>
                    <a:pt x="59" y="15"/>
                  </a:cubicBezTo>
                  <a:cubicBezTo>
                    <a:pt x="58" y="13"/>
                    <a:pt x="57" y="12"/>
                    <a:pt x="56" y="10"/>
                  </a:cubicBezTo>
                  <a:cubicBezTo>
                    <a:pt x="55" y="9"/>
                    <a:pt x="55" y="9"/>
                    <a:pt x="55" y="8"/>
                  </a:cubicBezTo>
                  <a:cubicBezTo>
                    <a:pt x="54" y="8"/>
                    <a:pt x="54" y="7"/>
                    <a:pt x="54" y="7"/>
                  </a:cubicBezTo>
                  <a:close/>
                  <a:moveTo>
                    <a:pt x="76" y="41"/>
                  </a:moveTo>
                  <a:cubicBezTo>
                    <a:pt x="75" y="35"/>
                    <a:pt x="71" y="29"/>
                    <a:pt x="68" y="23"/>
                  </a:cubicBezTo>
                  <a:cubicBezTo>
                    <a:pt x="67" y="22"/>
                    <a:pt x="67" y="21"/>
                    <a:pt x="66" y="19"/>
                  </a:cubicBezTo>
                  <a:cubicBezTo>
                    <a:pt x="68" y="21"/>
                    <a:pt x="69" y="24"/>
                    <a:pt x="70" y="26"/>
                  </a:cubicBezTo>
                  <a:cubicBezTo>
                    <a:pt x="73" y="31"/>
                    <a:pt x="78" y="36"/>
                    <a:pt x="81" y="41"/>
                  </a:cubicBezTo>
                  <a:cubicBezTo>
                    <a:pt x="79" y="41"/>
                    <a:pt x="78" y="41"/>
                    <a:pt x="76" y="41"/>
                  </a:cubicBezTo>
                  <a:close/>
                  <a:moveTo>
                    <a:pt x="75" y="28"/>
                  </a:moveTo>
                  <a:cubicBezTo>
                    <a:pt x="73" y="23"/>
                    <a:pt x="71" y="19"/>
                    <a:pt x="68" y="15"/>
                  </a:cubicBezTo>
                  <a:cubicBezTo>
                    <a:pt x="69" y="15"/>
                    <a:pt x="69" y="16"/>
                    <a:pt x="69" y="16"/>
                  </a:cubicBezTo>
                  <a:cubicBezTo>
                    <a:pt x="71" y="19"/>
                    <a:pt x="73" y="21"/>
                    <a:pt x="75" y="24"/>
                  </a:cubicBezTo>
                  <a:cubicBezTo>
                    <a:pt x="79" y="30"/>
                    <a:pt x="82" y="35"/>
                    <a:pt x="86" y="41"/>
                  </a:cubicBezTo>
                  <a:cubicBezTo>
                    <a:pt x="86" y="41"/>
                    <a:pt x="87" y="41"/>
                    <a:pt x="87" y="40"/>
                  </a:cubicBezTo>
                  <a:cubicBezTo>
                    <a:pt x="84" y="35"/>
                    <a:pt x="81" y="30"/>
                    <a:pt x="78" y="24"/>
                  </a:cubicBezTo>
                  <a:cubicBezTo>
                    <a:pt x="76" y="21"/>
                    <a:pt x="75" y="18"/>
                    <a:pt x="73" y="15"/>
                  </a:cubicBezTo>
                  <a:cubicBezTo>
                    <a:pt x="76" y="19"/>
                    <a:pt x="79" y="24"/>
                    <a:pt x="82" y="29"/>
                  </a:cubicBezTo>
                  <a:cubicBezTo>
                    <a:pt x="85" y="33"/>
                    <a:pt x="87" y="37"/>
                    <a:pt x="91" y="41"/>
                  </a:cubicBezTo>
                  <a:cubicBezTo>
                    <a:pt x="88" y="41"/>
                    <a:pt x="85" y="41"/>
                    <a:pt x="82" y="41"/>
                  </a:cubicBezTo>
                  <a:cubicBezTo>
                    <a:pt x="80" y="36"/>
                    <a:pt x="77" y="33"/>
                    <a:pt x="75" y="28"/>
                  </a:cubicBezTo>
                  <a:close/>
                  <a:moveTo>
                    <a:pt x="99" y="41"/>
                  </a:moveTo>
                  <a:cubicBezTo>
                    <a:pt x="96" y="32"/>
                    <a:pt x="97" y="22"/>
                    <a:pt x="102" y="15"/>
                  </a:cubicBezTo>
                  <a:cubicBezTo>
                    <a:pt x="103" y="15"/>
                    <a:pt x="104" y="15"/>
                    <a:pt x="105" y="15"/>
                  </a:cubicBezTo>
                  <a:cubicBezTo>
                    <a:pt x="99" y="22"/>
                    <a:pt x="101" y="32"/>
                    <a:pt x="103" y="40"/>
                  </a:cubicBezTo>
                  <a:cubicBezTo>
                    <a:pt x="102" y="41"/>
                    <a:pt x="101" y="41"/>
                    <a:pt x="99" y="41"/>
                  </a:cubicBezTo>
                  <a:close/>
                  <a:moveTo>
                    <a:pt x="139" y="21"/>
                  </a:moveTo>
                  <a:cubicBezTo>
                    <a:pt x="140" y="26"/>
                    <a:pt x="142" y="31"/>
                    <a:pt x="145" y="37"/>
                  </a:cubicBezTo>
                  <a:cubicBezTo>
                    <a:pt x="142" y="31"/>
                    <a:pt x="138" y="26"/>
                    <a:pt x="136" y="19"/>
                  </a:cubicBezTo>
                  <a:cubicBezTo>
                    <a:pt x="138" y="20"/>
                    <a:pt x="140" y="20"/>
                    <a:pt x="142" y="20"/>
                  </a:cubicBezTo>
                  <a:cubicBezTo>
                    <a:pt x="142" y="20"/>
                    <a:pt x="142" y="20"/>
                    <a:pt x="142" y="21"/>
                  </a:cubicBezTo>
                  <a:cubicBezTo>
                    <a:pt x="143" y="24"/>
                    <a:pt x="145" y="28"/>
                    <a:pt x="146" y="31"/>
                  </a:cubicBezTo>
                  <a:cubicBezTo>
                    <a:pt x="146" y="31"/>
                    <a:pt x="146" y="30"/>
                    <a:pt x="145" y="30"/>
                  </a:cubicBezTo>
                  <a:cubicBezTo>
                    <a:pt x="144" y="27"/>
                    <a:pt x="142" y="24"/>
                    <a:pt x="139" y="21"/>
                  </a:cubicBezTo>
                  <a:cubicBezTo>
                    <a:pt x="139" y="20"/>
                    <a:pt x="139" y="21"/>
                    <a:pt x="139" y="21"/>
                  </a:cubicBezTo>
                  <a:close/>
                  <a:moveTo>
                    <a:pt x="132" y="19"/>
                  </a:moveTo>
                  <a:cubicBezTo>
                    <a:pt x="132" y="19"/>
                    <a:pt x="131" y="19"/>
                    <a:pt x="131" y="20"/>
                  </a:cubicBezTo>
                  <a:cubicBezTo>
                    <a:pt x="132" y="22"/>
                    <a:pt x="133" y="25"/>
                    <a:pt x="134" y="28"/>
                  </a:cubicBezTo>
                  <a:cubicBezTo>
                    <a:pt x="135" y="29"/>
                    <a:pt x="135" y="31"/>
                    <a:pt x="136" y="32"/>
                  </a:cubicBezTo>
                  <a:cubicBezTo>
                    <a:pt x="136" y="32"/>
                    <a:pt x="138" y="39"/>
                    <a:pt x="136" y="35"/>
                  </a:cubicBezTo>
                  <a:cubicBezTo>
                    <a:pt x="134" y="29"/>
                    <a:pt x="132" y="23"/>
                    <a:pt x="128" y="19"/>
                  </a:cubicBezTo>
                  <a:cubicBezTo>
                    <a:pt x="128" y="18"/>
                    <a:pt x="127" y="18"/>
                    <a:pt x="127" y="19"/>
                  </a:cubicBezTo>
                  <a:cubicBezTo>
                    <a:pt x="129" y="25"/>
                    <a:pt x="131" y="31"/>
                    <a:pt x="133" y="37"/>
                  </a:cubicBezTo>
                  <a:cubicBezTo>
                    <a:pt x="132" y="32"/>
                    <a:pt x="127" y="26"/>
                    <a:pt x="125" y="20"/>
                  </a:cubicBezTo>
                  <a:cubicBezTo>
                    <a:pt x="124" y="19"/>
                    <a:pt x="124" y="19"/>
                    <a:pt x="124" y="18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28" y="18"/>
                    <a:pt x="132" y="19"/>
                    <a:pt x="135" y="19"/>
                  </a:cubicBezTo>
                  <a:cubicBezTo>
                    <a:pt x="136" y="25"/>
                    <a:pt x="137" y="32"/>
                    <a:pt x="140" y="36"/>
                  </a:cubicBezTo>
                  <a:cubicBezTo>
                    <a:pt x="137" y="31"/>
                    <a:pt x="135" y="25"/>
                    <a:pt x="132" y="19"/>
                  </a:cubicBezTo>
                  <a:close/>
                  <a:moveTo>
                    <a:pt x="124" y="20"/>
                  </a:moveTo>
                  <a:cubicBezTo>
                    <a:pt x="124" y="21"/>
                    <a:pt x="125" y="22"/>
                    <a:pt x="125" y="23"/>
                  </a:cubicBezTo>
                  <a:cubicBezTo>
                    <a:pt x="126" y="25"/>
                    <a:pt x="126" y="26"/>
                    <a:pt x="127" y="28"/>
                  </a:cubicBezTo>
                  <a:cubicBezTo>
                    <a:pt x="127" y="30"/>
                    <a:pt x="128" y="31"/>
                    <a:pt x="128" y="33"/>
                  </a:cubicBezTo>
                  <a:cubicBezTo>
                    <a:pt x="128" y="34"/>
                    <a:pt x="131" y="41"/>
                    <a:pt x="129" y="37"/>
                  </a:cubicBezTo>
                  <a:cubicBezTo>
                    <a:pt x="126" y="30"/>
                    <a:pt x="123" y="24"/>
                    <a:pt x="120" y="18"/>
                  </a:cubicBezTo>
                  <a:cubicBezTo>
                    <a:pt x="120" y="17"/>
                    <a:pt x="119" y="17"/>
                    <a:pt x="119" y="18"/>
                  </a:cubicBezTo>
                  <a:cubicBezTo>
                    <a:pt x="120" y="21"/>
                    <a:pt x="121" y="24"/>
                    <a:pt x="122" y="28"/>
                  </a:cubicBezTo>
                  <a:cubicBezTo>
                    <a:pt x="122" y="30"/>
                    <a:pt x="123" y="32"/>
                    <a:pt x="124" y="34"/>
                  </a:cubicBezTo>
                  <a:cubicBezTo>
                    <a:pt x="124" y="35"/>
                    <a:pt x="126" y="41"/>
                    <a:pt x="124" y="38"/>
                  </a:cubicBezTo>
                  <a:cubicBezTo>
                    <a:pt x="122" y="35"/>
                    <a:pt x="121" y="30"/>
                    <a:pt x="119" y="26"/>
                  </a:cubicBezTo>
                  <a:cubicBezTo>
                    <a:pt x="118" y="23"/>
                    <a:pt x="116" y="20"/>
                    <a:pt x="114" y="16"/>
                  </a:cubicBezTo>
                  <a:cubicBezTo>
                    <a:pt x="116" y="17"/>
                    <a:pt x="117" y="17"/>
                    <a:pt x="118" y="17"/>
                  </a:cubicBezTo>
                  <a:cubicBezTo>
                    <a:pt x="120" y="17"/>
                    <a:pt x="122" y="17"/>
                    <a:pt x="124" y="18"/>
                  </a:cubicBezTo>
                  <a:cubicBezTo>
                    <a:pt x="124" y="18"/>
                    <a:pt x="123" y="18"/>
                    <a:pt x="123" y="18"/>
                  </a:cubicBezTo>
                  <a:cubicBezTo>
                    <a:pt x="124" y="19"/>
                    <a:pt x="124" y="19"/>
                    <a:pt x="124" y="20"/>
                  </a:cubicBezTo>
                  <a:cubicBezTo>
                    <a:pt x="124" y="20"/>
                    <a:pt x="124" y="20"/>
                    <a:pt x="124" y="20"/>
                  </a:cubicBezTo>
                  <a:close/>
                  <a:moveTo>
                    <a:pt x="116" y="29"/>
                  </a:moveTo>
                  <a:cubicBezTo>
                    <a:pt x="114" y="25"/>
                    <a:pt x="112" y="21"/>
                    <a:pt x="109" y="18"/>
                  </a:cubicBezTo>
                  <a:cubicBezTo>
                    <a:pt x="109" y="17"/>
                    <a:pt x="109" y="18"/>
                    <a:pt x="109" y="18"/>
                  </a:cubicBezTo>
                  <a:cubicBezTo>
                    <a:pt x="111" y="25"/>
                    <a:pt x="115" y="32"/>
                    <a:pt x="116" y="39"/>
                  </a:cubicBezTo>
                  <a:cubicBezTo>
                    <a:pt x="115" y="36"/>
                    <a:pt x="113" y="33"/>
                    <a:pt x="111" y="30"/>
                  </a:cubicBezTo>
                  <a:cubicBezTo>
                    <a:pt x="110" y="26"/>
                    <a:pt x="108" y="23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7" y="18"/>
                    <a:pt x="108" y="17"/>
                    <a:pt x="109" y="16"/>
                  </a:cubicBezTo>
                  <a:cubicBezTo>
                    <a:pt x="110" y="16"/>
                    <a:pt x="112" y="16"/>
                    <a:pt x="113" y="16"/>
                  </a:cubicBezTo>
                  <a:cubicBezTo>
                    <a:pt x="115" y="24"/>
                    <a:pt x="119" y="30"/>
                    <a:pt x="121" y="37"/>
                  </a:cubicBezTo>
                  <a:cubicBezTo>
                    <a:pt x="121" y="42"/>
                    <a:pt x="118" y="34"/>
                    <a:pt x="118" y="35"/>
                  </a:cubicBezTo>
                  <a:cubicBezTo>
                    <a:pt x="117" y="33"/>
                    <a:pt x="117" y="31"/>
                    <a:pt x="116" y="29"/>
                  </a:cubicBezTo>
                  <a:close/>
                  <a:moveTo>
                    <a:pt x="106" y="20"/>
                  </a:moveTo>
                  <a:cubicBezTo>
                    <a:pt x="107" y="26"/>
                    <a:pt x="110" y="32"/>
                    <a:pt x="112" y="38"/>
                  </a:cubicBezTo>
                  <a:cubicBezTo>
                    <a:pt x="113" y="40"/>
                    <a:pt x="113" y="40"/>
                    <a:pt x="112" y="38"/>
                  </a:cubicBezTo>
                  <a:cubicBezTo>
                    <a:pt x="111" y="36"/>
                    <a:pt x="109" y="35"/>
                    <a:pt x="108" y="32"/>
                  </a:cubicBezTo>
                  <a:cubicBezTo>
                    <a:pt x="107" y="29"/>
                    <a:pt x="106" y="27"/>
                    <a:pt x="104" y="24"/>
                  </a:cubicBezTo>
                  <a:cubicBezTo>
                    <a:pt x="104" y="23"/>
                    <a:pt x="105" y="21"/>
                    <a:pt x="106" y="20"/>
                  </a:cubicBezTo>
                  <a:close/>
                  <a:moveTo>
                    <a:pt x="106" y="28"/>
                  </a:moveTo>
                  <a:cubicBezTo>
                    <a:pt x="107" y="30"/>
                    <a:pt x="107" y="32"/>
                    <a:pt x="108" y="34"/>
                  </a:cubicBezTo>
                  <a:cubicBezTo>
                    <a:pt x="110" y="36"/>
                    <a:pt x="111" y="38"/>
                    <a:pt x="113" y="40"/>
                  </a:cubicBezTo>
                  <a:cubicBezTo>
                    <a:pt x="112" y="40"/>
                    <a:pt x="111" y="40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09" y="37"/>
                    <a:pt x="107" y="35"/>
                    <a:pt x="106" y="32"/>
                  </a:cubicBezTo>
                  <a:cubicBezTo>
                    <a:pt x="106" y="30"/>
                    <a:pt x="103" y="22"/>
                    <a:pt x="106" y="28"/>
                  </a:cubicBezTo>
                  <a:close/>
                  <a:moveTo>
                    <a:pt x="114" y="40"/>
                  </a:moveTo>
                  <a:cubicBezTo>
                    <a:pt x="113" y="37"/>
                    <a:pt x="111" y="34"/>
                    <a:pt x="110" y="31"/>
                  </a:cubicBezTo>
                  <a:cubicBezTo>
                    <a:pt x="108" y="28"/>
                    <a:pt x="108" y="24"/>
                    <a:pt x="107" y="21"/>
                  </a:cubicBezTo>
                  <a:cubicBezTo>
                    <a:pt x="108" y="27"/>
                    <a:pt x="112" y="34"/>
                    <a:pt x="116" y="40"/>
                  </a:cubicBezTo>
                  <a:cubicBezTo>
                    <a:pt x="115" y="40"/>
                    <a:pt x="114" y="40"/>
                    <a:pt x="114" y="40"/>
                  </a:cubicBezTo>
                  <a:close/>
                  <a:moveTo>
                    <a:pt x="117" y="40"/>
                  </a:moveTo>
                  <a:cubicBezTo>
                    <a:pt x="116" y="33"/>
                    <a:pt x="112" y="26"/>
                    <a:pt x="110" y="19"/>
                  </a:cubicBezTo>
                  <a:cubicBezTo>
                    <a:pt x="111" y="23"/>
                    <a:pt x="114" y="27"/>
                    <a:pt x="116" y="30"/>
                  </a:cubicBezTo>
                  <a:cubicBezTo>
                    <a:pt x="117" y="34"/>
                    <a:pt x="119" y="37"/>
                    <a:pt x="120" y="39"/>
                  </a:cubicBezTo>
                  <a:cubicBezTo>
                    <a:pt x="119" y="40"/>
                    <a:pt x="118" y="40"/>
                    <a:pt x="117" y="40"/>
                  </a:cubicBezTo>
                  <a:close/>
                  <a:moveTo>
                    <a:pt x="114" y="18"/>
                  </a:moveTo>
                  <a:cubicBezTo>
                    <a:pt x="113" y="15"/>
                    <a:pt x="117" y="22"/>
                    <a:pt x="117" y="23"/>
                  </a:cubicBezTo>
                  <a:cubicBezTo>
                    <a:pt x="118" y="26"/>
                    <a:pt x="119" y="28"/>
                    <a:pt x="120" y="31"/>
                  </a:cubicBezTo>
                  <a:cubicBezTo>
                    <a:pt x="121" y="34"/>
                    <a:pt x="122" y="37"/>
                    <a:pt x="124" y="39"/>
                  </a:cubicBezTo>
                  <a:cubicBezTo>
                    <a:pt x="123" y="39"/>
                    <a:pt x="122" y="39"/>
                    <a:pt x="121" y="39"/>
                  </a:cubicBezTo>
                  <a:cubicBezTo>
                    <a:pt x="121" y="32"/>
                    <a:pt x="117" y="25"/>
                    <a:pt x="114" y="18"/>
                  </a:cubicBezTo>
                  <a:close/>
                  <a:moveTo>
                    <a:pt x="126" y="39"/>
                  </a:moveTo>
                  <a:cubicBezTo>
                    <a:pt x="124" y="32"/>
                    <a:pt x="122" y="25"/>
                    <a:pt x="120" y="19"/>
                  </a:cubicBezTo>
                  <a:cubicBezTo>
                    <a:pt x="123" y="26"/>
                    <a:pt x="126" y="32"/>
                    <a:pt x="129" y="39"/>
                  </a:cubicBezTo>
                  <a:cubicBezTo>
                    <a:pt x="128" y="39"/>
                    <a:pt x="127" y="39"/>
                    <a:pt x="126" y="39"/>
                  </a:cubicBezTo>
                  <a:close/>
                  <a:moveTo>
                    <a:pt x="156" y="36"/>
                  </a:moveTo>
                  <a:cubicBezTo>
                    <a:pt x="156" y="34"/>
                    <a:pt x="155" y="32"/>
                    <a:pt x="154" y="30"/>
                  </a:cubicBezTo>
                  <a:cubicBezTo>
                    <a:pt x="154" y="29"/>
                    <a:pt x="154" y="27"/>
                    <a:pt x="153" y="26"/>
                  </a:cubicBezTo>
                  <a:cubicBezTo>
                    <a:pt x="155" y="29"/>
                    <a:pt x="156" y="32"/>
                    <a:pt x="158" y="35"/>
                  </a:cubicBezTo>
                  <a:cubicBezTo>
                    <a:pt x="158" y="35"/>
                    <a:pt x="157" y="35"/>
                    <a:pt x="156" y="36"/>
                  </a:cubicBezTo>
                  <a:close/>
                  <a:moveTo>
                    <a:pt x="161" y="28"/>
                  </a:moveTo>
                  <a:cubicBezTo>
                    <a:pt x="161" y="30"/>
                    <a:pt x="164" y="35"/>
                    <a:pt x="162" y="31"/>
                  </a:cubicBezTo>
                  <a:cubicBezTo>
                    <a:pt x="160" y="28"/>
                    <a:pt x="158" y="25"/>
                    <a:pt x="156" y="22"/>
                  </a:cubicBezTo>
                  <a:cubicBezTo>
                    <a:pt x="156" y="22"/>
                    <a:pt x="155" y="22"/>
                    <a:pt x="155" y="22"/>
                  </a:cubicBezTo>
                  <a:cubicBezTo>
                    <a:pt x="156" y="26"/>
                    <a:pt x="157" y="32"/>
                    <a:pt x="159" y="35"/>
                  </a:cubicBezTo>
                  <a:cubicBezTo>
                    <a:pt x="156" y="31"/>
                    <a:pt x="154" y="27"/>
                    <a:pt x="153" y="23"/>
                  </a:cubicBezTo>
                  <a:cubicBezTo>
                    <a:pt x="153" y="22"/>
                    <a:pt x="152" y="22"/>
                    <a:pt x="152" y="23"/>
                  </a:cubicBezTo>
                  <a:cubicBezTo>
                    <a:pt x="153" y="27"/>
                    <a:pt x="154" y="31"/>
                    <a:pt x="155" y="35"/>
                  </a:cubicBezTo>
                  <a:cubicBezTo>
                    <a:pt x="154" y="30"/>
                    <a:pt x="151" y="25"/>
                    <a:pt x="148" y="21"/>
                  </a:cubicBezTo>
                  <a:cubicBezTo>
                    <a:pt x="148" y="21"/>
                    <a:pt x="148" y="21"/>
                    <a:pt x="148" y="22"/>
                  </a:cubicBezTo>
                  <a:cubicBezTo>
                    <a:pt x="148" y="24"/>
                    <a:pt x="149" y="27"/>
                    <a:pt x="150" y="29"/>
                  </a:cubicBezTo>
                  <a:cubicBezTo>
                    <a:pt x="151" y="31"/>
                    <a:pt x="151" y="34"/>
                    <a:pt x="152" y="35"/>
                  </a:cubicBezTo>
                  <a:cubicBezTo>
                    <a:pt x="148" y="31"/>
                    <a:pt x="146" y="25"/>
                    <a:pt x="143" y="20"/>
                  </a:cubicBezTo>
                  <a:cubicBezTo>
                    <a:pt x="148" y="21"/>
                    <a:pt x="153" y="22"/>
                    <a:pt x="159" y="22"/>
                  </a:cubicBezTo>
                  <a:cubicBezTo>
                    <a:pt x="159" y="22"/>
                    <a:pt x="158" y="22"/>
                    <a:pt x="159" y="23"/>
                  </a:cubicBezTo>
                  <a:cubicBezTo>
                    <a:pt x="159" y="25"/>
                    <a:pt x="160" y="26"/>
                    <a:pt x="161" y="28"/>
                  </a:cubicBezTo>
                  <a:close/>
                  <a:moveTo>
                    <a:pt x="95" y="26"/>
                  </a:moveTo>
                  <a:cubicBezTo>
                    <a:pt x="93" y="23"/>
                    <a:pt x="92" y="20"/>
                    <a:pt x="90" y="17"/>
                  </a:cubicBezTo>
                  <a:cubicBezTo>
                    <a:pt x="90" y="16"/>
                    <a:pt x="88" y="12"/>
                    <a:pt x="90" y="16"/>
                  </a:cubicBezTo>
                  <a:cubicBezTo>
                    <a:pt x="91" y="18"/>
                    <a:pt x="92" y="20"/>
                    <a:pt x="94" y="22"/>
                  </a:cubicBezTo>
                  <a:cubicBezTo>
                    <a:pt x="94" y="22"/>
                    <a:pt x="94" y="22"/>
                    <a:pt x="94" y="21"/>
                  </a:cubicBezTo>
                  <a:cubicBezTo>
                    <a:pt x="94" y="19"/>
                    <a:pt x="93" y="17"/>
                    <a:pt x="93" y="15"/>
                  </a:cubicBezTo>
                  <a:cubicBezTo>
                    <a:pt x="93" y="16"/>
                    <a:pt x="95" y="17"/>
                    <a:pt x="95" y="18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6" y="16"/>
                    <a:pt x="94" y="13"/>
                    <a:pt x="97" y="16"/>
                  </a:cubicBezTo>
                  <a:cubicBezTo>
                    <a:pt x="97" y="16"/>
                    <a:pt x="98" y="15"/>
                    <a:pt x="97" y="15"/>
                  </a:cubicBezTo>
                  <a:cubicBezTo>
                    <a:pt x="97" y="14"/>
                    <a:pt x="96" y="14"/>
                    <a:pt x="95" y="14"/>
                  </a:cubicBezTo>
                  <a:cubicBezTo>
                    <a:pt x="96" y="14"/>
                    <a:pt x="98" y="14"/>
                    <a:pt x="99" y="14"/>
                  </a:cubicBezTo>
                  <a:cubicBezTo>
                    <a:pt x="97" y="18"/>
                    <a:pt x="95" y="22"/>
                    <a:pt x="95" y="26"/>
                  </a:cubicBezTo>
                  <a:close/>
                  <a:moveTo>
                    <a:pt x="53" y="6"/>
                  </a:moveTo>
                  <a:cubicBezTo>
                    <a:pt x="54" y="8"/>
                    <a:pt x="54" y="9"/>
                    <a:pt x="55" y="10"/>
                  </a:cubicBezTo>
                  <a:cubicBezTo>
                    <a:pt x="57" y="15"/>
                    <a:pt x="59" y="19"/>
                    <a:pt x="61" y="24"/>
                  </a:cubicBezTo>
                  <a:cubicBezTo>
                    <a:pt x="63" y="27"/>
                    <a:pt x="64" y="29"/>
                    <a:pt x="66" y="32"/>
                  </a:cubicBezTo>
                  <a:cubicBezTo>
                    <a:pt x="67" y="34"/>
                    <a:pt x="68" y="36"/>
                    <a:pt x="69" y="38"/>
                  </a:cubicBezTo>
                  <a:cubicBezTo>
                    <a:pt x="69" y="39"/>
                    <a:pt x="69" y="40"/>
                    <a:pt x="70" y="41"/>
                  </a:cubicBezTo>
                  <a:cubicBezTo>
                    <a:pt x="69" y="40"/>
                    <a:pt x="69" y="39"/>
                    <a:pt x="68" y="38"/>
                  </a:cubicBezTo>
                  <a:cubicBezTo>
                    <a:pt x="65" y="33"/>
                    <a:pt x="60" y="28"/>
                    <a:pt x="57" y="23"/>
                  </a:cubicBezTo>
                  <a:cubicBezTo>
                    <a:pt x="54" y="16"/>
                    <a:pt x="49" y="11"/>
                    <a:pt x="45" y="5"/>
                  </a:cubicBezTo>
                  <a:cubicBezTo>
                    <a:pt x="48" y="5"/>
                    <a:pt x="50" y="6"/>
                    <a:pt x="53" y="6"/>
                  </a:cubicBezTo>
                  <a:close/>
                  <a:moveTo>
                    <a:pt x="38" y="4"/>
                  </a:moveTo>
                  <a:cubicBezTo>
                    <a:pt x="41" y="10"/>
                    <a:pt x="44" y="16"/>
                    <a:pt x="48" y="22"/>
                  </a:cubicBezTo>
                  <a:cubicBezTo>
                    <a:pt x="52" y="28"/>
                    <a:pt x="55" y="35"/>
                    <a:pt x="59" y="40"/>
                  </a:cubicBezTo>
                  <a:cubicBezTo>
                    <a:pt x="54" y="34"/>
                    <a:pt x="49" y="28"/>
                    <a:pt x="45" y="22"/>
                  </a:cubicBezTo>
                  <a:cubicBezTo>
                    <a:pt x="41" y="16"/>
                    <a:pt x="38" y="10"/>
                    <a:pt x="34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5" y="4"/>
                    <a:pt x="36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lose/>
                  <a:moveTo>
                    <a:pt x="33" y="4"/>
                  </a:moveTo>
                  <a:cubicBezTo>
                    <a:pt x="33" y="4"/>
                    <a:pt x="33" y="4"/>
                    <a:pt x="33" y="4"/>
                  </a:cubicBezTo>
                  <a:cubicBezTo>
                    <a:pt x="35" y="11"/>
                    <a:pt x="40" y="16"/>
                    <a:pt x="43" y="22"/>
                  </a:cubicBezTo>
                  <a:cubicBezTo>
                    <a:pt x="44" y="24"/>
                    <a:pt x="45" y="26"/>
                    <a:pt x="47" y="28"/>
                  </a:cubicBezTo>
                  <a:cubicBezTo>
                    <a:pt x="45" y="27"/>
                    <a:pt x="44" y="26"/>
                    <a:pt x="43" y="25"/>
                  </a:cubicBezTo>
                  <a:cubicBezTo>
                    <a:pt x="41" y="22"/>
                    <a:pt x="39" y="18"/>
                    <a:pt x="37" y="15"/>
                  </a:cubicBezTo>
                  <a:cubicBezTo>
                    <a:pt x="34" y="11"/>
                    <a:pt x="32" y="8"/>
                    <a:pt x="30" y="4"/>
                  </a:cubicBezTo>
                  <a:cubicBezTo>
                    <a:pt x="31" y="4"/>
                    <a:pt x="32" y="4"/>
                    <a:pt x="33" y="4"/>
                  </a:cubicBezTo>
                  <a:close/>
                  <a:moveTo>
                    <a:pt x="36" y="16"/>
                  </a:moveTo>
                  <a:cubicBezTo>
                    <a:pt x="39" y="21"/>
                    <a:pt x="41" y="26"/>
                    <a:pt x="44" y="31"/>
                  </a:cubicBezTo>
                  <a:cubicBezTo>
                    <a:pt x="43" y="29"/>
                    <a:pt x="41" y="27"/>
                    <a:pt x="40" y="25"/>
                  </a:cubicBezTo>
                  <a:cubicBezTo>
                    <a:pt x="36" y="19"/>
                    <a:pt x="31" y="13"/>
                    <a:pt x="27" y="7"/>
                  </a:cubicBezTo>
                  <a:cubicBezTo>
                    <a:pt x="26" y="7"/>
                    <a:pt x="26" y="7"/>
                    <a:pt x="26" y="8"/>
                  </a:cubicBezTo>
                  <a:cubicBezTo>
                    <a:pt x="28" y="14"/>
                    <a:pt x="31" y="19"/>
                    <a:pt x="34" y="24"/>
                  </a:cubicBezTo>
                  <a:cubicBezTo>
                    <a:pt x="36" y="27"/>
                    <a:pt x="37" y="30"/>
                    <a:pt x="39" y="32"/>
                  </a:cubicBezTo>
                  <a:cubicBezTo>
                    <a:pt x="40" y="34"/>
                    <a:pt x="41" y="36"/>
                    <a:pt x="41" y="38"/>
                  </a:cubicBezTo>
                  <a:cubicBezTo>
                    <a:pt x="43" y="41"/>
                    <a:pt x="41" y="37"/>
                    <a:pt x="41" y="37"/>
                  </a:cubicBezTo>
                  <a:cubicBezTo>
                    <a:pt x="37" y="31"/>
                    <a:pt x="34" y="25"/>
                    <a:pt x="31" y="19"/>
                  </a:cubicBezTo>
                  <a:cubicBezTo>
                    <a:pt x="28" y="14"/>
                    <a:pt x="26" y="10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5" y="11"/>
                    <a:pt x="26" y="17"/>
                    <a:pt x="29" y="22"/>
                  </a:cubicBezTo>
                  <a:cubicBezTo>
                    <a:pt x="30" y="25"/>
                    <a:pt x="32" y="28"/>
                    <a:pt x="34" y="31"/>
                  </a:cubicBezTo>
                  <a:cubicBezTo>
                    <a:pt x="35" y="32"/>
                    <a:pt x="36" y="33"/>
                    <a:pt x="37" y="35"/>
                  </a:cubicBezTo>
                  <a:cubicBezTo>
                    <a:pt x="36" y="34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8" y="39"/>
                  </a:cubicBezTo>
                  <a:cubicBezTo>
                    <a:pt x="35" y="34"/>
                    <a:pt x="31" y="29"/>
                    <a:pt x="28" y="24"/>
                  </a:cubicBezTo>
                  <a:cubicBezTo>
                    <a:pt x="24" y="18"/>
                    <a:pt x="21" y="12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5"/>
                    <a:pt x="25" y="4"/>
                    <a:pt x="29" y="4"/>
                  </a:cubicBezTo>
                  <a:cubicBezTo>
                    <a:pt x="30" y="9"/>
                    <a:pt x="33" y="12"/>
                    <a:pt x="36" y="16"/>
                  </a:cubicBezTo>
                  <a:close/>
                  <a:moveTo>
                    <a:pt x="30" y="28"/>
                  </a:moveTo>
                  <a:cubicBezTo>
                    <a:pt x="33" y="32"/>
                    <a:pt x="35" y="36"/>
                    <a:pt x="38" y="39"/>
                  </a:cubicBezTo>
                  <a:cubicBezTo>
                    <a:pt x="37" y="39"/>
                    <a:pt x="36" y="39"/>
                    <a:pt x="35" y="39"/>
                  </a:cubicBezTo>
                  <a:cubicBezTo>
                    <a:pt x="33" y="34"/>
                    <a:pt x="30" y="29"/>
                    <a:pt x="27" y="24"/>
                  </a:cubicBezTo>
                  <a:cubicBezTo>
                    <a:pt x="28" y="25"/>
                    <a:pt x="29" y="27"/>
                    <a:pt x="30" y="28"/>
                  </a:cubicBezTo>
                  <a:close/>
                  <a:moveTo>
                    <a:pt x="29" y="38"/>
                  </a:moveTo>
                  <a:cubicBezTo>
                    <a:pt x="27" y="32"/>
                    <a:pt x="24" y="27"/>
                    <a:pt x="21" y="22"/>
                  </a:cubicBezTo>
                  <a:cubicBezTo>
                    <a:pt x="21" y="21"/>
                    <a:pt x="20" y="19"/>
                    <a:pt x="19" y="18"/>
                  </a:cubicBezTo>
                  <a:cubicBezTo>
                    <a:pt x="24" y="25"/>
                    <a:pt x="27" y="32"/>
                    <a:pt x="33" y="38"/>
                  </a:cubicBezTo>
                  <a:cubicBezTo>
                    <a:pt x="32" y="38"/>
                    <a:pt x="30" y="38"/>
                    <a:pt x="29" y="38"/>
                  </a:cubicBezTo>
                  <a:close/>
                  <a:moveTo>
                    <a:pt x="24" y="37"/>
                  </a:moveTo>
                  <a:cubicBezTo>
                    <a:pt x="23" y="33"/>
                    <a:pt x="20" y="29"/>
                    <a:pt x="18" y="26"/>
                  </a:cubicBezTo>
                  <a:cubicBezTo>
                    <a:pt x="17" y="23"/>
                    <a:pt x="15" y="20"/>
                    <a:pt x="14" y="17"/>
                  </a:cubicBezTo>
                  <a:cubicBezTo>
                    <a:pt x="13" y="17"/>
                    <a:pt x="13" y="16"/>
                    <a:pt x="13" y="15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2" y="14"/>
                    <a:pt x="13" y="14"/>
                    <a:pt x="13" y="15"/>
                  </a:cubicBezTo>
                  <a:cubicBezTo>
                    <a:pt x="16" y="19"/>
                    <a:pt x="19" y="24"/>
                    <a:pt x="22" y="28"/>
                  </a:cubicBezTo>
                  <a:cubicBezTo>
                    <a:pt x="24" y="31"/>
                    <a:pt x="25" y="35"/>
                    <a:pt x="27" y="37"/>
                  </a:cubicBezTo>
                  <a:cubicBezTo>
                    <a:pt x="26" y="37"/>
                    <a:pt x="25" y="37"/>
                    <a:pt x="24" y="37"/>
                  </a:cubicBezTo>
                  <a:close/>
                  <a:moveTo>
                    <a:pt x="20" y="35"/>
                  </a:moveTo>
                  <a:cubicBezTo>
                    <a:pt x="19" y="33"/>
                    <a:pt x="19" y="31"/>
                    <a:pt x="18" y="30"/>
                  </a:cubicBezTo>
                  <a:cubicBezTo>
                    <a:pt x="19" y="32"/>
                    <a:pt x="21" y="34"/>
                    <a:pt x="22" y="36"/>
                  </a:cubicBezTo>
                  <a:cubicBezTo>
                    <a:pt x="22" y="36"/>
                    <a:pt x="21" y="36"/>
                    <a:pt x="21" y="36"/>
                  </a:cubicBezTo>
                  <a:cubicBezTo>
                    <a:pt x="21" y="35"/>
                    <a:pt x="21" y="35"/>
                    <a:pt x="20" y="35"/>
                  </a:cubicBezTo>
                  <a:close/>
                  <a:moveTo>
                    <a:pt x="15" y="33"/>
                  </a:moveTo>
                  <a:cubicBezTo>
                    <a:pt x="14" y="31"/>
                    <a:pt x="12" y="29"/>
                    <a:pt x="11" y="26"/>
                  </a:cubicBezTo>
                  <a:cubicBezTo>
                    <a:pt x="10" y="25"/>
                    <a:pt x="9" y="24"/>
                    <a:pt x="9" y="22"/>
                  </a:cubicBezTo>
                  <a:cubicBezTo>
                    <a:pt x="8" y="21"/>
                    <a:pt x="5" y="18"/>
                    <a:pt x="9" y="22"/>
                  </a:cubicBezTo>
                  <a:cubicBezTo>
                    <a:pt x="12" y="26"/>
                    <a:pt x="14" y="30"/>
                    <a:pt x="17" y="34"/>
                  </a:cubicBezTo>
                  <a:cubicBezTo>
                    <a:pt x="17" y="34"/>
                    <a:pt x="16" y="33"/>
                    <a:pt x="15" y="33"/>
                  </a:cubicBezTo>
                  <a:close/>
                  <a:moveTo>
                    <a:pt x="106" y="40"/>
                  </a:moveTo>
                  <a:cubicBezTo>
                    <a:pt x="105" y="36"/>
                    <a:pt x="104" y="31"/>
                    <a:pt x="104" y="27"/>
                  </a:cubicBezTo>
                  <a:cubicBezTo>
                    <a:pt x="105" y="31"/>
                    <a:pt x="107" y="36"/>
                    <a:pt x="109" y="40"/>
                  </a:cubicBezTo>
                  <a:cubicBezTo>
                    <a:pt x="109" y="40"/>
                    <a:pt x="108" y="40"/>
                    <a:pt x="108" y="40"/>
                  </a:cubicBezTo>
                  <a:cubicBezTo>
                    <a:pt x="107" y="40"/>
                    <a:pt x="107" y="40"/>
                    <a:pt x="106" y="40"/>
                  </a:cubicBezTo>
                  <a:close/>
                  <a:moveTo>
                    <a:pt x="210" y="23"/>
                  </a:moveTo>
                  <a:cubicBezTo>
                    <a:pt x="209" y="23"/>
                    <a:pt x="208" y="25"/>
                    <a:pt x="206" y="26"/>
                  </a:cubicBezTo>
                  <a:cubicBezTo>
                    <a:pt x="203" y="28"/>
                    <a:pt x="202" y="32"/>
                    <a:pt x="201" y="35"/>
                  </a:cubicBezTo>
                  <a:cubicBezTo>
                    <a:pt x="193" y="34"/>
                    <a:pt x="184" y="34"/>
                    <a:pt x="176" y="32"/>
                  </a:cubicBezTo>
                  <a:cubicBezTo>
                    <a:pt x="175" y="29"/>
                    <a:pt x="175" y="26"/>
                    <a:pt x="174" y="23"/>
                  </a:cubicBezTo>
                  <a:cubicBezTo>
                    <a:pt x="183" y="21"/>
                    <a:pt x="191" y="17"/>
                    <a:pt x="200" y="15"/>
                  </a:cubicBezTo>
                  <a:cubicBezTo>
                    <a:pt x="202" y="20"/>
                    <a:pt x="206" y="22"/>
                    <a:pt x="210" y="23"/>
                  </a:cubicBezTo>
                  <a:close/>
                  <a:moveTo>
                    <a:pt x="172" y="23"/>
                  </a:moveTo>
                  <a:cubicBezTo>
                    <a:pt x="172" y="23"/>
                    <a:pt x="172" y="24"/>
                    <a:pt x="172" y="24"/>
                  </a:cubicBezTo>
                  <a:cubicBezTo>
                    <a:pt x="171" y="24"/>
                    <a:pt x="171" y="24"/>
                    <a:pt x="171" y="24"/>
                  </a:cubicBezTo>
                  <a:cubicBezTo>
                    <a:pt x="171" y="25"/>
                    <a:pt x="172" y="26"/>
                    <a:pt x="172" y="27"/>
                  </a:cubicBezTo>
                  <a:cubicBezTo>
                    <a:pt x="172" y="27"/>
                    <a:pt x="172" y="28"/>
                    <a:pt x="172" y="28"/>
                  </a:cubicBezTo>
                  <a:cubicBezTo>
                    <a:pt x="172" y="28"/>
                    <a:pt x="172" y="27"/>
                    <a:pt x="172" y="27"/>
                  </a:cubicBezTo>
                  <a:cubicBezTo>
                    <a:pt x="171" y="26"/>
                    <a:pt x="171" y="25"/>
                    <a:pt x="170" y="24"/>
                  </a:cubicBezTo>
                  <a:cubicBezTo>
                    <a:pt x="169" y="23"/>
                    <a:pt x="169" y="24"/>
                    <a:pt x="169" y="24"/>
                  </a:cubicBezTo>
                  <a:cubicBezTo>
                    <a:pt x="169" y="26"/>
                    <a:pt x="170" y="31"/>
                    <a:pt x="171" y="32"/>
                  </a:cubicBezTo>
                  <a:cubicBezTo>
                    <a:pt x="169" y="30"/>
                    <a:pt x="168" y="26"/>
                    <a:pt x="166" y="24"/>
                  </a:cubicBezTo>
                  <a:cubicBezTo>
                    <a:pt x="166" y="23"/>
                    <a:pt x="166" y="23"/>
                    <a:pt x="166" y="24"/>
                  </a:cubicBezTo>
                  <a:cubicBezTo>
                    <a:pt x="166" y="25"/>
                    <a:pt x="167" y="27"/>
                    <a:pt x="167" y="29"/>
                  </a:cubicBezTo>
                  <a:cubicBezTo>
                    <a:pt x="167" y="30"/>
                    <a:pt x="170" y="36"/>
                    <a:pt x="167" y="30"/>
                  </a:cubicBezTo>
                  <a:cubicBezTo>
                    <a:pt x="166" y="28"/>
                    <a:pt x="165" y="25"/>
                    <a:pt x="163" y="23"/>
                  </a:cubicBezTo>
                  <a:cubicBezTo>
                    <a:pt x="163" y="23"/>
                    <a:pt x="162" y="23"/>
                    <a:pt x="162" y="23"/>
                  </a:cubicBezTo>
                  <a:cubicBezTo>
                    <a:pt x="163" y="26"/>
                    <a:pt x="163" y="30"/>
                    <a:pt x="165" y="32"/>
                  </a:cubicBezTo>
                  <a:cubicBezTo>
                    <a:pt x="163" y="29"/>
                    <a:pt x="162" y="25"/>
                    <a:pt x="159" y="22"/>
                  </a:cubicBezTo>
                  <a:cubicBezTo>
                    <a:pt x="163" y="23"/>
                    <a:pt x="167" y="23"/>
                    <a:pt x="172" y="23"/>
                  </a:cubicBezTo>
                  <a:close/>
                  <a:moveTo>
                    <a:pt x="17" y="6"/>
                  </a:moveTo>
                  <a:cubicBezTo>
                    <a:pt x="17" y="6"/>
                    <a:pt x="17" y="6"/>
                    <a:pt x="17" y="7"/>
                  </a:cubicBezTo>
                  <a:cubicBezTo>
                    <a:pt x="20" y="12"/>
                    <a:pt x="23" y="17"/>
                    <a:pt x="26" y="22"/>
                  </a:cubicBezTo>
                  <a:cubicBezTo>
                    <a:pt x="27" y="25"/>
                    <a:pt x="29" y="29"/>
                    <a:pt x="31" y="32"/>
                  </a:cubicBezTo>
                  <a:cubicBezTo>
                    <a:pt x="31" y="33"/>
                    <a:pt x="32" y="35"/>
                    <a:pt x="33" y="36"/>
                  </a:cubicBezTo>
                  <a:cubicBezTo>
                    <a:pt x="34" y="38"/>
                    <a:pt x="35" y="39"/>
                    <a:pt x="33" y="37"/>
                  </a:cubicBezTo>
                  <a:cubicBezTo>
                    <a:pt x="25" y="30"/>
                    <a:pt x="21" y="19"/>
                    <a:pt x="15" y="10"/>
                  </a:cubicBezTo>
                  <a:cubicBezTo>
                    <a:pt x="15" y="10"/>
                    <a:pt x="15" y="10"/>
                    <a:pt x="15" y="9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5" y="7"/>
                    <a:pt x="16" y="7"/>
                    <a:pt x="17" y="6"/>
                  </a:cubicBezTo>
                  <a:close/>
                  <a:moveTo>
                    <a:pt x="9" y="12"/>
                  </a:moveTo>
                  <a:cubicBezTo>
                    <a:pt x="10" y="10"/>
                    <a:pt x="11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6" y="13"/>
                    <a:pt x="19" y="19"/>
                    <a:pt x="22" y="24"/>
                  </a:cubicBezTo>
                  <a:cubicBezTo>
                    <a:pt x="23" y="26"/>
                    <a:pt x="24" y="28"/>
                    <a:pt x="25" y="30"/>
                  </a:cubicBezTo>
                  <a:cubicBezTo>
                    <a:pt x="25" y="32"/>
                    <a:pt x="26" y="33"/>
                    <a:pt x="26" y="34"/>
                  </a:cubicBezTo>
                  <a:cubicBezTo>
                    <a:pt x="27" y="34"/>
                    <a:pt x="29" y="38"/>
                    <a:pt x="27" y="36"/>
                  </a:cubicBezTo>
                  <a:cubicBezTo>
                    <a:pt x="25" y="33"/>
                    <a:pt x="24" y="29"/>
                    <a:pt x="21" y="26"/>
                  </a:cubicBezTo>
                  <a:cubicBezTo>
                    <a:pt x="18" y="21"/>
                    <a:pt x="15" y="16"/>
                    <a:pt x="12" y="11"/>
                  </a:cubicBezTo>
                  <a:cubicBezTo>
                    <a:pt x="11" y="11"/>
                    <a:pt x="11" y="11"/>
                    <a:pt x="11" y="12"/>
                  </a:cubicBezTo>
                  <a:cubicBezTo>
                    <a:pt x="14" y="21"/>
                    <a:pt x="19" y="28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3"/>
                    <a:pt x="18" y="30"/>
                    <a:pt x="16" y="27"/>
                  </a:cubicBezTo>
                  <a:cubicBezTo>
                    <a:pt x="15" y="24"/>
                    <a:pt x="13" y="21"/>
                    <a:pt x="11" y="18"/>
                  </a:cubicBezTo>
                  <a:cubicBezTo>
                    <a:pt x="11" y="17"/>
                    <a:pt x="11" y="16"/>
                    <a:pt x="10" y="16"/>
                  </a:cubicBezTo>
                  <a:cubicBezTo>
                    <a:pt x="10" y="15"/>
                    <a:pt x="9" y="15"/>
                    <a:pt x="9" y="14"/>
                  </a:cubicBezTo>
                  <a:cubicBezTo>
                    <a:pt x="9" y="14"/>
                    <a:pt x="8" y="14"/>
                    <a:pt x="8" y="15"/>
                  </a:cubicBezTo>
                  <a:cubicBezTo>
                    <a:pt x="12" y="22"/>
                    <a:pt x="16" y="28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4"/>
                    <a:pt x="17" y="32"/>
                    <a:pt x="16" y="32"/>
                  </a:cubicBezTo>
                  <a:cubicBezTo>
                    <a:pt x="15" y="30"/>
                    <a:pt x="14" y="28"/>
                    <a:pt x="13" y="27"/>
                  </a:cubicBezTo>
                  <a:cubicBezTo>
                    <a:pt x="11" y="24"/>
                    <a:pt x="9" y="21"/>
                    <a:pt x="6" y="18"/>
                  </a:cubicBezTo>
                  <a:cubicBezTo>
                    <a:pt x="6" y="18"/>
                    <a:pt x="6" y="18"/>
                    <a:pt x="6" y="19"/>
                  </a:cubicBezTo>
                  <a:cubicBezTo>
                    <a:pt x="8" y="23"/>
                    <a:pt x="11" y="28"/>
                    <a:pt x="14" y="32"/>
                  </a:cubicBezTo>
                  <a:cubicBezTo>
                    <a:pt x="7" y="27"/>
                    <a:pt x="2" y="20"/>
                    <a:pt x="9" y="12"/>
                  </a:cubicBezTo>
                  <a:close/>
                </a:path>
              </a:pathLst>
            </a:custGeom>
            <a:blipFill dpi="0" rotWithShape="1">
              <a:blip r:embed="rId9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48" name="Freeform 142"/>
            <p:cNvSpPr/>
            <p:nvPr/>
          </p:nvSpPr>
          <p:spPr bwMode="auto">
            <a:xfrm>
              <a:off x="4329198" y="2345587"/>
              <a:ext cx="33338" cy="14288"/>
            </a:xfrm>
            <a:custGeom>
              <a:avLst/>
              <a:gdLst>
                <a:gd name="T0" fmla="*/ 2 w 11"/>
                <a:gd name="T1" fmla="*/ 2 h 5"/>
                <a:gd name="T2" fmla="*/ 2 w 11"/>
                <a:gd name="T3" fmla="*/ 4 h 5"/>
                <a:gd name="T4" fmla="*/ 9 w 11"/>
                <a:gd name="T5" fmla="*/ 4 h 5"/>
                <a:gd name="T6" fmla="*/ 8 w 11"/>
                <a:gd name="T7" fmla="*/ 1 h 5"/>
                <a:gd name="T8" fmla="*/ 2 w 11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2" y="2"/>
                  </a:moveTo>
                  <a:cubicBezTo>
                    <a:pt x="0" y="2"/>
                    <a:pt x="0" y="5"/>
                    <a:pt x="2" y="4"/>
                  </a:cubicBezTo>
                  <a:cubicBezTo>
                    <a:pt x="5" y="4"/>
                    <a:pt x="7" y="4"/>
                    <a:pt x="9" y="4"/>
                  </a:cubicBezTo>
                  <a:cubicBezTo>
                    <a:pt x="11" y="3"/>
                    <a:pt x="10" y="0"/>
                    <a:pt x="8" y="1"/>
                  </a:cubicBezTo>
                  <a:cubicBezTo>
                    <a:pt x="6" y="2"/>
                    <a:pt x="4" y="1"/>
                    <a:pt x="2" y="2"/>
                  </a:cubicBezTo>
                  <a:close/>
                </a:path>
              </a:pathLst>
            </a:custGeom>
            <a:blipFill dpi="0" rotWithShape="1">
              <a:blip r:embed="rId10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49" name="Freeform 143"/>
            <p:cNvSpPr>
              <a:spLocks noEditPoints="1"/>
            </p:cNvSpPr>
            <p:nvPr/>
          </p:nvSpPr>
          <p:spPr bwMode="auto">
            <a:xfrm>
              <a:off x="5491249" y="-915139"/>
              <a:ext cx="163513" cy="185738"/>
            </a:xfrm>
            <a:custGeom>
              <a:avLst/>
              <a:gdLst>
                <a:gd name="T0" fmla="*/ 17 w 56"/>
                <a:gd name="T1" fmla="*/ 2 h 64"/>
                <a:gd name="T2" fmla="*/ 26 w 56"/>
                <a:gd name="T3" fmla="*/ 63 h 64"/>
                <a:gd name="T4" fmla="*/ 55 w 56"/>
                <a:gd name="T5" fmla="*/ 10 h 64"/>
                <a:gd name="T6" fmla="*/ 27 w 56"/>
                <a:gd name="T7" fmla="*/ 60 h 64"/>
                <a:gd name="T8" fmla="*/ 30 w 56"/>
                <a:gd name="T9" fmla="*/ 51 h 64"/>
                <a:gd name="T10" fmla="*/ 35 w 56"/>
                <a:gd name="T11" fmla="*/ 47 h 64"/>
                <a:gd name="T12" fmla="*/ 37 w 56"/>
                <a:gd name="T13" fmla="*/ 45 h 64"/>
                <a:gd name="T14" fmla="*/ 24 w 56"/>
                <a:gd name="T15" fmla="*/ 56 h 64"/>
                <a:gd name="T16" fmla="*/ 24 w 56"/>
                <a:gd name="T17" fmla="*/ 56 h 64"/>
                <a:gd name="T18" fmla="*/ 21 w 56"/>
                <a:gd name="T19" fmla="*/ 51 h 64"/>
                <a:gd name="T20" fmla="*/ 34 w 56"/>
                <a:gd name="T21" fmla="*/ 41 h 64"/>
                <a:gd name="T22" fmla="*/ 37 w 56"/>
                <a:gd name="T23" fmla="*/ 35 h 64"/>
                <a:gd name="T24" fmla="*/ 16 w 56"/>
                <a:gd name="T25" fmla="*/ 42 h 64"/>
                <a:gd name="T26" fmla="*/ 18 w 56"/>
                <a:gd name="T27" fmla="*/ 45 h 64"/>
                <a:gd name="T28" fmla="*/ 51 w 56"/>
                <a:gd name="T29" fmla="*/ 14 h 64"/>
                <a:gd name="T30" fmla="*/ 35 w 56"/>
                <a:gd name="T31" fmla="*/ 30 h 64"/>
                <a:gd name="T32" fmla="*/ 37 w 56"/>
                <a:gd name="T33" fmla="*/ 25 h 64"/>
                <a:gd name="T34" fmla="*/ 52 w 56"/>
                <a:gd name="T35" fmla="*/ 13 h 64"/>
                <a:gd name="T36" fmla="*/ 21 w 56"/>
                <a:gd name="T37" fmla="*/ 32 h 64"/>
                <a:gd name="T38" fmla="*/ 50 w 56"/>
                <a:gd name="T39" fmla="*/ 8 h 64"/>
                <a:gd name="T40" fmla="*/ 26 w 56"/>
                <a:gd name="T41" fmla="*/ 41 h 64"/>
                <a:gd name="T42" fmla="*/ 48 w 56"/>
                <a:gd name="T43" fmla="*/ 26 h 64"/>
                <a:gd name="T44" fmla="*/ 35 w 56"/>
                <a:gd name="T45" fmla="*/ 43 h 64"/>
                <a:gd name="T46" fmla="*/ 43 w 56"/>
                <a:gd name="T47" fmla="*/ 35 h 64"/>
                <a:gd name="T48" fmla="*/ 21 w 56"/>
                <a:gd name="T49" fmla="*/ 51 h 64"/>
                <a:gd name="T50" fmla="*/ 46 w 56"/>
                <a:gd name="T51" fmla="*/ 30 h 64"/>
                <a:gd name="T52" fmla="*/ 20 w 56"/>
                <a:gd name="T53" fmla="*/ 48 h 64"/>
                <a:gd name="T54" fmla="*/ 50 w 56"/>
                <a:gd name="T55" fmla="*/ 7 h 64"/>
                <a:gd name="T56" fmla="*/ 17 w 56"/>
                <a:gd name="T57" fmla="*/ 32 h 64"/>
                <a:gd name="T58" fmla="*/ 48 w 56"/>
                <a:gd name="T59" fmla="*/ 5 h 64"/>
                <a:gd name="T60" fmla="*/ 12 w 56"/>
                <a:gd name="T61" fmla="*/ 35 h 64"/>
                <a:gd name="T62" fmla="*/ 25 w 56"/>
                <a:gd name="T63" fmla="*/ 20 h 64"/>
                <a:gd name="T64" fmla="*/ 21 w 56"/>
                <a:gd name="T65" fmla="*/ 18 h 64"/>
                <a:gd name="T66" fmla="*/ 8 w 56"/>
                <a:gd name="T67" fmla="*/ 27 h 64"/>
                <a:gd name="T68" fmla="*/ 15 w 56"/>
                <a:gd name="T69" fmla="*/ 20 h 64"/>
                <a:gd name="T70" fmla="*/ 13 w 56"/>
                <a:gd name="T71" fmla="*/ 15 h 64"/>
                <a:gd name="T72" fmla="*/ 6 w 56"/>
                <a:gd name="T73" fmla="*/ 20 h 64"/>
                <a:gd name="T74" fmla="*/ 5 w 56"/>
                <a:gd name="T75" fmla="*/ 15 h 64"/>
                <a:gd name="T76" fmla="*/ 16 w 56"/>
                <a:gd name="T77" fmla="*/ 8 h 64"/>
                <a:gd name="T78" fmla="*/ 22 w 56"/>
                <a:gd name="T79" fmla="*/ 13 h 64"/>
                <a:gd name="T80" fmla="*/ 21 w 56"/>
                <a:gd name="T81" fmla="*/ 10 h 64"/>
                <a:gd name="T82" fmla="*/ 10 w 56"/>
                <a:gd name="T83" fmla="*/ 25 h 64"/>
                <a:gd name="T84" fmla="*/ 25 w 56"/>
                <a:gd name="T85" fmla="*/ 19 h 64"/>
                <a:gd name="T86" fmla="*/ 26 w 56"/>
                <a:gd name="T87" fmla="*/ 20 h 64"/>
                <a:gd name="T88" fmla="*/ 22 w 56"/>
                <a:gd name="T89" fmla="*/ 26 h 64"/>
                <a:gd name="T90" fmla="*/ 26 w 56"/>
                <a:gd name="T91" fmla="*/ 20 h 64"/>
                <a:gd name="T92" fmla="*/ 36 w 56"/>
                <a:gd name="T93" fmla="*/ 15 h 64"/>
                <a:gd name="T94" fmla="*/ 28 w 56"/>
                <a:gd name="T95" fmla="*/ 22 h 64"/>
                <a:gd name="T96" fmla="*/ 36 w 56"/>
                <a:gd name="T97" fmla="*/ 15 h 64"/>
                <a:gd name="T98" fmla="*/ 46 w 56"/>
                <a:gd name="T99" fmla="*/ 7 h 64"/>
                <a:gd name="T100" fmla="*/ 30 w 56"/>
                <a:gd name="T101" fmla="*/ 20 h 64"/>
                <a:gd name="T102" fmla="*/ 36 w 56"/>
                <a:gd name="T103" fmla="*/ 13 h 64"/>
                <a:gd name="T104" fmla="*/ 41 w 56"/>
                <a:gd name="T105" fmla="*/ 6 h 64"/>
                <a:gd name="T106" fmla="*/ 6 w 56"/>
                <a:gd name="T107" fmla="*/ 19 h 64"/>
                <a:gd name="T108" fmla="*/ 5 w 56"/>
                <a:gd name="T109" fmla="*/ 16 h 64"/>
                <a:gd name="T110" fmla="*/ 18 w 56"/>
                <a:gd name="T111" fmla="*/ 7 h 64"/>
                <a:gd name="T112" fmla="*/ 13 w 56"/>
                <a:gd name="T113" fmla="*/ 36 h 64"/>
                <a:gd name="T114" fmla="*/ 35 w 56"/>
                <a:gd name="T115" fmla="*/ 26 h 64"/>
                <a:gd name="T116" fmla="*/ 16 w 56"/>
                <a:gd name="T117" fmla="*/ 4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4" y="4"/>
                    <a:pt x="49" y="1"/>
                    <a:pt x="43" y="2"/>
                  </a:cubicBezTo>
                  <a:cubicBezTo>
                    <a:pt x="35" y="4"/>
                    <a:pt x="31" y="11"/>
                    <a:pt x="28" y="18"/>
                  </a:cubicBezTo>
                  <a:cubicBezTo>
                    <a:pt x="25" y="12"/>
                    <a:pt x="23" y="5"/>
                    <a:pt x="17" y="2"/>
                  </a:cubicBezTo>
                  <a:cubicBezTo>
                    <a:pt x="11" y="0"/>
                    <a:pt x="5" y="3"/>
                    <a:pt x="3" y="9"/>
                  </a:cubicBezTo>
                  <a:cubicBezTo>
                    <a:pt x="0" y="16"/>
                    <a:pt x="4" y="24"/>
                    <a:pt x="7" y="31"/>
                  </a:cubicBezTo>
                  <a:cubicBezTo>
                    <a:pt x="12" y="42"/>
                    <a:pt x="19" y="52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26" y="64"/>
                    <a:pt x="27" y="64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6" y="53"/>
                    <a:pt x="43" y="42"/>
                    <a:pt x="49" y="31"/>
                  </a:cubicBezTo>
                  <a:cubicBezTo>
                    <a:pt x="52" y="25"/>
                    <a:pt x="56" y="17"/>
                    <a:pt x="55" y="10"/>
                  </a:cubicBezTo>
                  <a:close/>
                  <a:moveTo>
                    <a:pt x="27" y="60"/>
                  </a:moveTo>
                  <a:cubicBezTo>
                    <a:pt x="27" y="60"/>
                    <a:pt x="27" y="59"/>
                    <a:pt x="27" y="59"/>
                  </a:cubicBezTo>
                  <a:cubicBezTo>
                    <a:pt x="28" y="58"/>
                    <a:pt x="29" y="57"/>
                    <a:pt x="30" y="55"/>
                  </a:cubicBezTo>
                  <a:cubicBezTo>
                    <a:pt x="29" y="57"/>
                    <a:pt x="28" y="58"/>
                    <a:pt x="27" y="60"/>
                  </a:cubicBezTo>
                  <a:close/>
                  <a:moveTo>
                    <a:pt x="25" y="56"/>
                  </a:moveTo>
                  <a:cubicBezTo>
                    <a:pt x="25" y="56"/>
                    <a:pt x="27" y="54"/>
                    <a:pt x="27" y="54"/>
                  </a:cubicBezTo>
                  <a:cubicBezTo>
                    <a:pt x="28" y="53"/>
                    <a:pt x="29" y="52"/>
                    <a:pt x="31" y="51"/>
                  </a:cubicBezTo>
                  <a:cubicBezTo>
                    <a:pt x="31" y="51"/>
                    <a:pt x="31" y="51"/>
                    <a:pt x="30" y="51"/>
                  </a:cubicBezTo>
                  <a:cubicBezTo>
                    <a:pt x="29" y="53"/>
                    <a:pt x="27" y="54"/>
                    <a:pt x="25" y="56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5" y="56"/>
                    <a:pt x="25" y="56"/>
                    <a:pt x="25" y="56"/>
                  </a:cubicBezTo>
                  <a:close/>
                  <a:moveTo>
                    <a:pt x="35" y="47"/>
                  </a:moveTo>
                  <a:cubicBezTo>
                    <a:pt x="32" y="50"/>
                    <a:pt x="29" y="55"/>
                    <a:pt x="26" y="59"/>
                  </a:cubicBezTo>
                  <a:cubicBezTo>
                    <a:pt x="26" y="58"/>
                    <a:pt x="25" y="57"/>
                    <a:pt x="25" y="57"/>
                  </a:cubicBezTo>
                  <a:cubicBezTo>
                    <a:pt x="29" y="54"/>
                    <a:pt x="32" y="50"/>
                    <a:pt x="35" y="47"/>
                  </a:cubicBezTo>
                  <a:close/>
                  <a:moveTo>
                    <a:pt x="37" y="45"/>
                  </a:moveTo>
                  <a:cubicBezTo>
                    <a:pt x="36" y="46"/>
                    <a:pt x="36" y="46"/>
                    <a:pt x="35" y="46"/>
                  </a:cubicBezTo>
                  <a:cubicBezTo>
                    <a:pt x="36" y="46"/>
                    <a:pt x="37" y="45"/>
                    <a:pt x="38" y="44"/>
                  </a:cubicBezTo>
                  <a:cubicBezTo>
                    <a:pt x="37" y="45"/>
                    <a:pt x="37" y="45"/>
                    <a:pt x="37" y="45"/>
                  </a:cubicBezTo>
                  <a:close/>
                  <a:moveTo>
                    <a:pt x="24" y="56"/>
                  </a:moveTo>
                  <a:cubicBezTo>
                    <a:pt x="24" y="55"/>
                    <a:pt x="23" y="54"/>
                    <a:pt x="23" y="53"/>
                  </a:cubicBezTo>
                  <a:cubicBezTo>
                    <a:pt x="29" y="50"/>
                    <a:pt x="34" y="46"/>
                    <a:pt x="40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4" y="46"/>
                    <a:pt x="29" y="51"/>
                    <a:pt x="24" y="56"/>
                  </a:cubicBezTo>
                  <a:close/>
                  <a:moveTo>
                    <a:pt x="21" y="51"/>
                  </a:moveTo>
                  <a:cubicBezTo>
                    <a:pt x="24" y="50"/>
                    <a:pt x="27" y="49"/>
                    <a:pt x="29" y="47"/>
                  </a:cubicBezTo>
                  <a:cubicBezTo>
                    <a:pt x="27" y="49"/>
                    <a:pt x="25" y="51"/>
                    <a:pt x="22" y="53"/>
                  </a:cubicBezTo>
                  <a:cubicBezTo>
                    <a:pt x="22" y="52"/>
                    <a:pt x="22" y="52"/>
                    <a:pt x="21" y="51"/>
                  </a:cubicBezTo>
                  <a:close/>
                  <a:moveTo>
                    <a:pt x="20" y="49"/>
                  </a:moveTo>
                  <a:cubicBezTo>
                    <a:pt x="29" y="46"/>
                    <a:pt x="36" y="40"/>
                    <a:pt x="43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0" y="36"/>
                    <a:pt x="37" y="39"/>
                    <a:pt x="34" y="41"/>
                  </a:cubicBezTo>
                  <a:cubicBezTo>
                    <a:pt x="30" y="44"/>
                    <a:pt x="25" y="47"/>
                    <a:pt x="21" y="51"/>
                  </a:cubicBezTo>
                  <a:cubicBezTo>
                    <a:pt x="21" y="50"/>
                    <a:pt x="20" y="49"/>
                    <a:pt x="20" y="49"/>
                  </a:cubicBezTo>
                  <a:close/>
                  <a:moveTo>
                    <a:pt x="18" y="46"/>
                  </a:moveTo>
                  <a:cubicBezTo>
                    <a:pt x="25" y="43"/>
                    <a:pt x="30" y="39"/>
                    <a:pt x="37" y="35"/>
                  </a:cubicBezTo>
                  <a:cubicBezTo>
                    <a:pt x="39" y="34"/>
                    <a:pt x="40" y="33"/>
                    <a:pt x="42" y="32"/>
                  </a:cubicBezTo>
                  <a:cubicBezTo>
                    <a:pt x="35" y="37"/>
                    <a:pt x="26" y="41"/>
                    <a:pt x="19" y="47"/>
                  </a:cubicBezTo>
                  <a:cubicBezTo>
                    <a:pt x="19" y="47"/>
                    <a:pt x="18" y="46"/>
                    <a:pt x="18" y="46"/>
                  </a:cubicBezTo>
                  <a:close/>
                  <a:moveTo>
                    <a:pt x="16" y="42"/>
                  </a:moveTo>
                  <a:cubicBezTo>
                    <a:pt x="16" y="42"/>
                    <a:pt x="16" y="42"/>
                    <a:pt x="16" y="42"/>
                  </a:cubicBezTo>
                  <a:cubicBezTo>
                    <a:pt x="23" y="39"/>
                    <a:pt x="29" y="35"/>
                    <a:pt x="35" y="31"/>
                  </a:cubicBezTo>
                  <a:cubicBezTo>
                    <a:pt x="34" y="31"/>
                    <a:pt x="34" y="32"/>
                    <a:pt x="34" y="32"/>
                  </a:cubicBezTo>
                  <a:cubicBezTo>
                    <a:pt x="28" y="36"/>
                    <a:pt x="23" y="40"/>
                    <a:pt x="18" y="45"/>
                  </a:cubicBezTo>
                  <a:cubicBezTo>
                    <a:pt x="17" y="44"/>
                    <a:pt x="16" y="43"/>
                    <a:pt x="16" y="42"/>
                  </a:cubicBezTo>
                  <a:close/>
                  <a:moveTo>
                    <a:pt x="39" y="23"/>
                  </a:moveTo>
                  <a:cubicBezTo>
                    <a:pt x="43" y="21"/>
                    <a:pt x="46" y="18"/>
                    <a:pt x="50" y="15"/>
                  </a:cubicBezTo>
                  <a:cubicBezTo>
                    <a:pt x="51" y="15"/>
                    <a:pt x="51" y="15"/>
                    <a:pt x="51" y="14"/>
                  </a:cubicBezTo>
                  <a:cubicBezTo>
                    <a:pt x="51" y="14"/>
                    <a:pt x="52" y="14"/>
                    <a:pt x="52" y="14"/>
                  </a:cubicBezTo>
                  <a:cubicBezTo>
                    <a:pt x="52" y="15"/>
                    <a:pt x="52" y="16"/>
                    <a:pt x="52" y="17"/>
                  </a:cubicBezTo>
                  <a:cubicBezTo>
                    <a:pt x="52" y="17"/>
                    <a:pt x="52" y="18"/>
                    <a:pt x="51" y="18"/>
                  </a:cubicBezTo>
                  <a:cubicBezTo>
                    <a:pt x="45" y="21"/>
                    <a:pt x="41" y="27"/>
                    <a:pt x="35" y="30"/>
                  </a:cubicBezTo>
                  <a:cubicBezTo>
                    <a:pt x="31" y="32"/>
                    <a:pt x="27" y="35"/>
                    <a:pt x="24" y="37"/>
                  </a:cubicBezTo>
                  <a:cubicBezTo>
                    <a:pt x="22" y="38"/>
                    <a:pt x="20" y="39"/>
                    <a:pt x="19" y="40"/>
                  </a:cubicBezTo>
                  <a:cubicBezTo>
                    <a:pt x="15" y="41"/>
                    <a:pt x="19" y="39"/>
                    <a:pt x="20" y="38"/>
                  </a:cubicBezTo>
                  <a:cubicBezTo>
                    <a:pt x="26" y="34"/>
                    <a:pt x="32" y="30"/>
                    <a:pt x="37" y="25"/>
                  </a:cubicBezTo>
                  <a:cubicBezTo>
                    <a:pt x="38" y="24"/>
                    <a:pt x="39" y="24"/>
                    <a:pt x="39" y="23"/>
                  </a:cubicBezTo>
                  <a:close/>
                  <a:moveTo>
                    <a:pt x="51" y="8"/>
                  </a:moveTo>
                  <a:cubicBezTo>
                    <a:pt x="52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1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2"/>
                    <a:pt x="21" y="33"/>
                    <a:pt x="18" y="35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31" y="24"/>
                    <a:pt x="43" y="18"/>
                    <a:pt x="51" y="8"/>
                  </a:cubicBezTo>
                  <a:close/>
                  <a:moveTo>
                    <a:pt x="32" y="24"/>
                  </a:moveTo>
                  <a:cubicBezTo>
                    <a:pt x="35" y="21"/>
                    <a:pt x="38" y="19"/>
                    <a:pt x="41" y="16"/>
                  </a:cubicBezTo>
                  <a:cubicBezTo>
                    <a:pt x="44" y="13"/>
                    <a:pt x="48" y="11"/>
                    <a:pt x="50" y="8"/>
                  </a:cubicBezTo>
                  <a:cubicBezTo>
                    <a:pt x="45" y="15"/>
                    <a:pt x="38" y="19"/>
                    <a:pt x="32" y="24"/>
                  </a:cubicBezTo>
                  <a:close/>
                  <a:moveTo>
                    <a:pt x="48" y="26"/>
                  </a:moveTo>
                  <a:cubicBezTo>
                    <a:pt x="44" y="30"/>
                    <a:pt x="39" y="33"/>
                    <a:pt x="35" y="35"/>
                  </a:cubicBezTo>
                  <a:cubicBezTo>
                    <a:pt x="32" y="37"/>
                    <a:pt x="29" y="39"/>
                    <a:pt x="26" y="41"/>
                  </a:cubicBezTo>
                  <a:cubicBezTo>
                    <a:pt x="24" y="42"/>
                    <a:pt x="20" y="43"/>
                    <a:pt x="19" y="45"/>
                  </a:cubicBezTo>
                  <a:cubicBezTo>
                    <a:pt x="24" y="40"/>
                    <a:pt x="30" y="36"/>
                    <a:pt x="35" y="31"/>
                  </a:cubicBezTo>
                  <a:cubicBezTo>
                    <a:pt x="41" y="28"/>
                    <a:pt x="46" y="23"/>
                    <a:pt x="51" y="19"/>
                  </a:cubicBezTo>
                  <a:cubicBezTo>
                    <a:pt x="50" y="22"/>
                    <a:pt x="49" y="24"/>
                    <a:pt x="48" y="26"/>
                  </a:cubicBezTo>
                  <a:close/>
                  <a:moveTo>
                    <a:pt x="41" y="39"/>
                  </a:moveTo>
                  <a:cubicBezTo>
                    <a:pt x="38" y="42"/>
                    <a:pt x="34" y="45"/>
                    <a:pt x="31" y="47"/>
                  </a:cubicBezTo>
                  <a:cubicBezTo>
                    <a:pt x="30" y="48"/>
                    <a:pt x="29" y="49"/>
                    <a:pt x="28" y="49"/>
                  </a:cubicBezTo>
                  <a:cubicBezTo>
                    <a:pt x="30" y="47"/>
                    <a:pt x="33" y="45"/>
                    <a:pt x="35" y="43"/>
                  </a:cubicBezTo>
                  <a:cubicBezTo>
                    <a:pt x="37" y="41"/>
                    <a:pt x="40" y="39"/>
                    <a:pt x="42" y="37"/>
                  </a:cubicBezTo>
                  <a:cubicBezTo>
                    <a:pt x="42" y="38"/>
                    <a:pt x="41" y="39"/>
                    <a:pt x="41" y="39"/>
                  </a:cubicBezTo>
                  <a:close/>
                  <a:moveTo>
                    <a:pt x="44" y="35"/>
                  </a:move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43" y="35"/>
                    <a:pt x="42" y="36"/>
                  </a:cubicBezTo>
                  <a:cubicBezTo>
                    <a:pt x="40" y="38"/>
                    <a:pt x="37" y="40"/>
                    <a:pt x="35" y="42"/>
                  </a:cubicBezTo>
                  <a:cubicBezTo>
                    <a:pt x="32" y="44"/>
                    <a:pt x="30" y="46"/>
                    <a:pt x="27" y="48"/>
                  </a:cubicBezTo>
                  <a:cubicBezTo>
                    <a:pt x="25" y="49"/>
                    <a:pt x="23" y="50"/>
                    <a:pt x="21" y="51"/>
                  </a:cubicBezTo>
                  <a:cubicBezTo>
                    <a:pt x="23" y="50"/>
                    <a:pt x="25" y="48"/>
                    <a:pt x="27" y="47"/>
                  </a:cubicBezTo>
                  <a:cubicBezTo>
                    <a:pt x="33" y="43"/>
                    <a:pt x="40" y="38"/>
                    <a:pt x="45" y="32"/>
                  </a:cubicBezTo>
                  <a:cubicBezTo>
                    <a:pt x="45" y="33"/>
                    <a:pt x="44" y="34"/>
                    <a:pt x="44" y="35"/>
                  </a:cubicBezTo>
                  <a:close/>
                  <a:moveTo>
                    <a:pt x="46" y="30"/>
                  </a:moveTo>
                  <a:cubicBezTo>
                    <a:pt x="46" y="30"/>
                    <a:pt x="46" y="30"/>
                    <a:pt x="46" y="30"/>
                  </a:cubicBezTo>
                  <a:cubicBezTo>
                    <a:pt x="41" y="34"/>
                    <a:pt x="36" y="38"/>
                    <a:pt x="31" y="42"/>
                  </a:cubicBezTo>
                  <a:cubicBezTo>
                    <a:pt x="29" y="43"/>
                    <a:pt x="27" y="45"/>
                    <a:pt x="24" y="46"/>
                  </a:cubicBezTo>
                  <a:cubicBezTo>
                    <a:pt x="24" y="46"/>
                    <a:pt x="19" y="48"/>
                    <a:pt x="20" y="48"/>
                  </a:cubicBezTo>
                  <a:cubicBezTo>
                    <a:pt x="21" y="47"/>
                    <a:pt x="22" y="45"/>
                    <a:pt x="24" y="44"/>
                  </a:cubicBezTo>
                  <a:cubicBezTo>
                    <a:pt x="31" y="39"/>
                    <a:pt x="40" y="35"/>
                    <a:pt x="47" y="29"/>
                  </a:cubicBezTo>
                  <a:cubicBezTo>
                    <a:pt x="47" y="29"/>
                    <a:pt x="46" y="30"/>
                    <a:pt x="46" y="30"/>
                  </a:cubicBezTo>
                  <a:close/>
                  <a:moveTo>
                    <a:pt x="50" y="7"/>
                  </a:moveTo>
                  <a:cubicBezTo>
                    <a:pt x="44" y="13"/>
                    <a:pt x="37" y="18"/>
                    <a:pt x="31" y="24"/>
                  </a:cubicBezTo>
                  <a:cubicBezTo>
                    <a:pt x="27" y="27"/>
                    <a:pt x="23" y="30"/>
                    <a:pt x="19" y="33"/>
                  </a:cubicBezTo>
                  <a:cubicBezTo>
                    <a:pt x="17" y="34"/>
                    <a:pt x="15" y="35"/>
                    <a:pt x="13" y="36"/>
                  </a:cubicBezTo>
                  <a:cubicBezTo>
                    <a:pt x="14" y="35"/>
                    <a:pt x="16" y="33"/>
                    <a:pt x="17" y="32"/>
                  </a:cubicBezTo>
                  <a:cubicBezTo>
                    <a:pt x="17" y="32"/>
                    <a:pt x="17" y="32"/>
                    <a:pt x="17" y="31"/>
                  </a:cubicBezTo>
                  <a:cubicBezTo>
                    <a:pt x="19" y="30"/>
                    <a:pt x="21" y="29"/>
                    <a:pt x="23" y="27"/>
                  </a:cubicBezTo>
                  <a:cubicBezTo>
                    <a:pt x="27" y="24"/>
                    <a:pt x="32" y="20"/>
                    <a:pt x="36" y="17"/>
                  </a:cubicBezTo>
                  <a:cubicBezTo>
                    <a:pt x="41" y="14"/>
                    <a:pt x="46" y="11"/>
                    <a:pt x="48" y="5"/>
                  </a:cubicBezTo>
                  <a:cubicBezTo>
                    <a:pt x="49" y="6"/>
                    <a:pt x="50" y="6"/>
                    <a:pt x="50" y="7"/>
                  </a:cubicBezTo>
                  <a:close/>
                  <a:moveTo>
                    <a:pt x="12" y="35"/>
                  </a:moveTo>
                  <a:cubicBezTo>
                    <a:pt x="13" y="34"/>
                    <a:pt x="13" y="34"/>
                    <a:pt x="14" y="33"/>
                  </a:cubicBezTo>
                  <a:cubicBezTo>
                    <a:pt x="14" y="34"/>
                    <a:pt x="13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lose/>
                  <a:moveTo>
                    <a:pt x="10" y="30"/>
                  </a:moveTo>
                  <a:cubicBezTo>
                    <a:pt x="13" y="29"/>
                    <a:pt x="15" y="27"/>
                    <a:pt x="17" y="25"/>
                  </a:cubicBezTo>
                  <a:cubicBezTo>
                    <a:pt x="20" y="24"/>
                    <a:pt x="23" y="22"/>
                    <a:pt x="25" y="20"/>
                  </a:cubicBezTo>
                  <a:cubicBezTo>
                    <a:pt x="21" y="25"/>
                    <a:pt x="16" y="29"/>
                    <a:pt x="11" y="34"/>
                  </a:cubicBezTo>
                  <a:cubicBezTo>
                    <a:pt x="11" y="32"/>
                    <a:pt x="10" y="31"/>
                    <a:pt x="10" y="30"/>
                  </a:cubicBezTo>
                  <a:close/>
                  <a:moveTo>
                    <a:pt x="8" y="27"/>
                  </a:moveTo>
                  <a:cubicBezTo>
                    <a:pt x="13" y="25"/>
                    <a:pt x="17" y="21"/>
                    <a:pt x="21" y="18"/>
                  </a:cubicBezTo>
                  <a:cubicBezTo>
                    <a:pt x="22" y="18"/>
                    <a:pt x="24" y="16"/>
                    <a:pt x="22" y="18"/>
                  </a:cubicBezTo>
                  <a:cubicBezTo>
                    <a:pt x="20" y="19"/>
                    <a:pt x="19" y="21"/>
                    <a:pt x="18" y="22"/>
                  </a:cubicBezTo>
                  <a:cubicBezTo>
                    <a:pt x="15" y="24"/>
                    <a:pt x="12" y="27"/>
                    <a:pt x="10" y="30"/>
                  </a:cubicBezTo>
                  <a:cubicBezTo>
                    <a:pt x="9" y="29"/>
                    <a:pt x="9" y="28"/>
                    <a:pt x="8" y="27"/>
                  </a:cubicBezTo>
                  <a:close/>
                  <a:moveTo>
                    <a:pt x="7" y="23"/>
                  </a:moveTo>
                  <a:cubicBezTo>
                    <a:pt x="12" y="21"/>
                    <a:pt x="16" y="17"/>
                    <a:pt x="21" y="14"/>
                  </a:cubicBezTo>
                  <a:cubicBezTo>
                    <a:pt x="24" y="13"/>
                    <a:pt x="19" y="16"/>
                    <a:pt x="19" y="16"/>
                  </a:cubicBezTo>
                  <a:cubicBezTo>
                    <a:pt x="18" y="17"/>
                    <a:pt x="17" y="18"/>
                    <a:pt x="15" y="20"/>
                  </a:cubicBezTo>
                  <a:cubicBezTo>
                    <a:pt x="13" y="22"/>
                    <a:pt x="10" y="24"/>
                    <a:pt x="8" y="26"/>
                  </a:cubicBezTo>
                  <a:cubicBezTo>
                    <a:pt x="8" y="25"/>
                    <a:pt x="7" y="24"/>
                    <a:pt x="7" y="23"/>
                  </a:cubicBezTo>
                  <a:close/>
                  <a:moveTo>
                    <a:pt x="6" y="20"/>
                  </a:moveTo>
                  <a:cubicBezTo>
                    <a:pt x="8" y="18"/>
                    <a:pt x="11" y="17"/>
                    <a:pt x="13" y="15"/>
                  </a:cubicBezTo>
                  <a:cubicBezTo>
                    <a:pt x="14" y="14"/>
                    <a:pt x="16" y="13"/>
                    <a:pt x="17" y="12"/>
                  </a:cubicBezTo>
                  <a:cubicBezTo>
                    <a:pt x="18" y="11"/>
                    <a:pt x="22" y="8"/>
                    <a:pt x="18" y="12"/>
                  </a:cubicBezTo>
                  <a:cubicBezTo>
                    <a:pt x="15" y="16"/>
                    <a:pt x="10" y="19"/>
                    <a:pt x="7" y="22"/>
                  </a:cubicBezTo>
                  <a:cubicBezTo>
                    <a:pt x="6" y="21"/>
                    <a:pt x="6" y="21"/>
                    <a:pt x="6" y="20"/>
                  </a:cubicBezTo>
                  <a:close/>
                  <a:moveTo>
                    <a:pt x="5" y="13"/>
                  </a:moveTo>
                  <a:cubicBezTo>
                    <a:pt x="7" y="11"/>
                    <a:pt x="8" y="10"/>
                    <a:pt x="10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4"/>
                    <a:pt x="5" y="13"/>
                    <a:pt x="5" y="13"/>
                  </a:cubicBezTo>
                  <a:close/>
                  <a:moveTo>
                    <a:pt x="5" y="18"/>
                  </a:moveTo>
                  <a:cubicBezTo>
                    <a:pt x="5" y="17"/>
                    <a:pt x="5" y="17"/>
                    <a:pt x="5" y="17"/>
                  </a:cubicBezTo>
                  <a:cubicBezTo>
                    <a:pt x="9" y="15"/>
                    <a:pt x="12" y="11"/>
                    <a:pt x="16" y="8"/>
                  </a:cubicBezTo>
                  <a:cubicBezTo>
                    <a:pt x="19" y="6"/>
                    <a:pt x="14" y="12"/>
                    <a:pt x="13" y="13"/>
                  </a:cubicBezTo>
                  <a:cubicBezTo>
                    <a:pt x="11" y="15"/>
                    <a:pt x="8" y="17"/>
                    <a:pt x="6" y="19"/>
                  </a:cubicBezTo>
                  <a:cubicBezTo>
                    <a:pt x="6" y="18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20" y="14"/>
                    <a:pt x="17" y="15"/>
                    <a:pt x="15" y="17"/>
                  </a:cubicBezTo>
                  <a:cubicBezTo>
                    <a:pt x="12" y="19"/>
                    <a:pt x="9" y="21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1" y="18"/>
                    <a:pt x="17" y="16"/>
                    <a:pt x="21" y="10"/>
                  </a:cubicBezTo>
                  <a:cubicBezTo>
                    <a:pt x="21" y="11"/>
                    <a:pt x="22" y="12"/>
                    <a:pt x="22" y="13"/>
                  </a:cubicBezTo>
                  <a:close/>
                  <a:moveTo>
                    <a:pt x="24" y="16"/>
                  </a:moveTo>
                  <a:cubicBezTo>
                    <a:pt x="19" y="18"/>
                    <a:pt x="15" y="22"/>
                    <a:pt x="11" y="25"/>
                  </a:cubicBezTo>
                  <a:cubicBezTo>
                    <a:pt x="10" y="25"/>
                    <a:pt x="8" y="27"/>
                    <a:pt x="10" y="25"/>
                  </a:cubicBezTo>
                  <a:cubicBezTo>
                    <a:pt x="12" y="23"/>
                    <a:pt x="13" y="22"/>
                    <a:pt x="14" y="21"/>
                  </a:cubicBezTo>
                  <a:cubicBezTo>
                    <a:pt x="17" y="19"/>
                    <a:pt x="20" y="16"/>
                    <a:pt x="23" y="14"/>
                  </a:cubicBezTo>
                  <a:cubicBezTo>
                    <a:pt x="23" y="14"/>
                    <a:pt x="24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1" y="29"/>
                  </a:cubicBezTo>
                  <a:cubicBezTo>
                    <a:pt x="16" y="26"/>
                    <a:pt x="20" y="21"/>
                    <a:pt x="24" y="17"/>
                  </a:cubicBezTo>
                  <a:cubicBezTo>
                    <a:pt x="25" y="17"/>
                    <a:pt x="25" y="18"/>
                    <a:pt x="25" y="19"/>
                  </a:cubicBezTo>
                  <a:close/>
                  <a:moveTo>
                    <a:pt x="26" y="20"/>
                  </a:moveTo>
                  <a:cubicBezTo>
                    <a:pt x="26" y="21"/>
                    <a:pt x="26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2"/>
                    <a:pt x="25" y="23"/>
                    <a:pt x="24" y="24"/>
                  </a:cubicBezTo>
                  <a:cubicBezTo>
                    <a:pt x="24" y="25"/>
                    <a:pt x="23" y="26"/>
                    <a:pt x="22" y="26"/>
                  </a:cubicBezTo>
                  <a:cubicBezTo>
                    <a:pt x="20" y="28"/>
                    <a:pt x="18" y="29"/>
                    <a:pt x="16" y="31"/>
                  </a:cubicBezTo>
                  <a:cubicBezTo>
                    <a:pt x="16" y="32"/>
                    <a:pt x="15" y="32"/>
                    <a:pt x="15" y="32"/>
                  </a:cubicBezTo>
                  <a:cubicBezTo>
                    <a:pt x="14" y="33"/>
                    <a:pt x="11" y="35"/>
                    <a:pt x="13" y="32"/>
                  </a:cubicBezTo>
                  <a:cubicBezTo>
                    <a:pt x="17" y="28"/>
                    <a:pt x="22" y="24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lose/>
                  <a:moveTo>
                    <a:pt x="32" y="16"/>
                  </a:moveTo>
                  <a:cubicBezTo>
                    <a:pt x="35" y="14"/>
                    <a:pt x="37" y="13"/>
                    <a:pt x="40" y="11"/>
                  </a:cubicBezTo>
                  <a:cubicBezTo>
                    <a:pt x="39" y="12"/>
                    <a:pt x="37" y="13"/>
                    <a:pt x="36" y="15"/>
                  </a:cubicBezTo>
                  <a:cubicBezTo>
                    <a:pt x="34" y="16"/>
                    <a:pt x="32" y="17"/>
                    <a:pt x="31" y="18"/>
                  </a:cubicBezTo>
                  <a:cubicBezTo>
                    <a:pt x="31" y="18"/>
                    <a:pt x="31" y="17"/>
                    <a:pt x="32" y="16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3"/>
                  </a:cubicBezTo>
                  <a:cubicBezTo>
                    <a:pt x="27" y="22"/>
                    <a:pt x="28" y="22"/>
                    <a:pt x="28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4" y="17"/>
                    <a:pt x="36" y="15"/>
                  </a:cubicBezTo>
                  <a:cubicBezTo>
                    <a:pt x="38" y="14"/>
                    <a:pt x="40" y="12"/>
                    <a:pt x="42" y="11"/>
                  </a:cubicBezTo>
                  <a:cubicBezTo>
                    <a:pt x="43" y="10"/>
                    <a:pt x="45" y="8"/>
                    <a:pt x="46" y="7"/>
                  </a:cubicBezTo>
                  <a:cubicBezTo>
                    <a:pt x="46" y="6"/>
                    <a:pt x="47" y="6"/>
                    <a:pt x="47" y="6"/>
                  </a:cubicBezTo>
                  <a:cubicBezTo>
                    <a:pt x="47" y="6"/>
                    <a:pt x="47" y="6"/>
                    <a:pt x="46" y="7"/>
                  </a:cubicBezTo>
                  <a:cubicBezTo>
                    <a:pt x="46" y="9"/>
                    <a:pt x="44" y="10"/>
                    <a:pt x="43" y="11"/>
                  </a:cubicBezTo>
                  <a:cubicBezTo>
                    <a:pt x="41" y="13"/>
                    <a:pt x="38" y="15"/>
                    <a:pt x="36" y="17"/>
                  </a:cubicBezTo>
                  <a:cubicBezTo>
                    <a:pt x="34" y="18"/>
                    <a:pt x="32" y="19"/>
                    <a:pt x="30" y="21"/>
                  </a:cubicBezTo>
                  <a:cubicBezTo>
                    <a:pt x="30" y="21"/>
                    <a:pt x="30" y="20"/>
                    <a:pt x="30" y="20"/>
                  </a:cubicBezTo>
                  <a:close/>
                  <a:moveTo>
                    <a:pt x="43" y="6"/>
                  </a:moveTo>
                  <a:cubicBezTo>
                    <a:pt x="44" y="6"/>
                    <a:pt x="46" y="5"/>
                    <a:pt x="46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1" y="10"/>
                    <a:pt x="38" y="11"/>
                    <a:pt x="36" y="13"/>
                  </a:cubicBezTo>
                  <a:cubicBezTo>
                    <a:pt x="34" y="14"/>
                    <a:pt x="33" y="14"/>
                    <a:pt x="32" y="15"/>
                  </a:cubicBezTo>
                  <a:cubicBezTo>
                    <a:pt x="33" y="15"/>
                    <a:pt x="33" y="14"/>
                    <a:pt x="34" y="14"/>
                  </a:cubicBezTo>
                  <a:cubicBezTo>
                    <a:pt x="37" y="11"/>
                    <a:pt x="40" y="8"/>
                    <a:pt x="43" y="6"/>
                  </a:cubicBezTo>
                  <a:close/>
                  <a:moveTo>
                    <a:pt x="41" y="6"/>
                  </a:moveTo>
                  <a:cubicBezTo>
                    <a:pt x="38" y="8"/>
                    <a:pt x="36" y="10"/>
                    <a:pt x="34" y="12"/>
                  </a:cubicBezTo>
                  <a:cubicBezTo>
                    <a:pt x="36" y="10"/>
                    <a:pt x="38" y="7"/>
                    <a:pt x="41" y="6"/>
                  </a:cubicBezTo>
                  <a:close/>
                  <a:moveTo>
                    <a:pt x="20" y="9"/>
                  </a:moveTo>
                  <a:cubicBezTo>
                    <a:pt x="16" y="12"/>
                    <a:pt x="10" y="16"/>
                    <a:pt x="6" y="19"/>
                  </a:cubicBezTo>
                  <a:cubicBezTo>
                    <a:pt x="11" y="16"/>
                    <a:pt x="15" y="12"/>
                    <a:pt x="19" y="7"/>
                  </a:cubicBezTo>
                  <a:cubicBezTo>
                    <a:pt x="19" y="8"/>
                    <a:pt x="20" y="8"/>
                    <a:pt x="20" y="9"/>
                  </a:cubicBezTo>
                  <a:close/>
                  <a:moveTo>
                    <a:pt x="18" y="7"/>
                  </a:moveTo>
                  <a:cubicBezTo>
                    <a:pt x="13" y="9"/>
                    <a:pt x="10" y="13"/>
                    <a:pt x="5" y="16"/>
                  </a:cubicBezTo>
                  <a:cubicBezTo>
                    <a:pt x="7" y="15"/>
                    <a:pt x="9" y="12"/>
                    <a:pt x="11" y="11"/>
                  </a:cubicBezTo>
                  <a:cubicBezTo>
                    <a:pt x="13" y="9"/>
                    <a:pt x="14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6"/>
                    <a:pt x="18" y="7"/>
                  </a:cubicBezTo>
                  <a:close/>
                  <a:moveTo>
                    <a:pt x="15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6" y="7"/>
                    <a:pt x="9" y="3"/>
                    <a:pt x="15" y="5"/>
                  </a:cubicBezTo>
                  <a:close/>
                  <a:moveTo>
                    <a:pt x="13" y="36"/>
                  </a:moveTo>
                  <a:cubicBezTo>
                    <a:pt x="16" y="35"/>
                    <a:pt x="18" y="34"/>
                    <a:pt x="20" y="32"/>
                  </a:cubicBezTo>
                  <a:cubicBezTo>
                    <a:pt x="18" y="34"/>
                    <a:pt x="16" y="36"/>
                    <a:pt x="15" y="38"/>
                  </a:cubicBezTo>
                  <a:cubicBezTo>
                    <a:pt x="14" y="38"/>
                    <a:pt x="15" y="39"/>
                    <a:pt x="15" y="38"/>
                  </a:cubicBezTo>
                  <a:cubicBezTo>
                    <a:pt x="21" y="34"/>
                    <a:pt x="28" y="30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7"/>
                  </a:cubicBezTo>
                  <a:cubicBezTo>
                    <a:pt x="29" y="32"/>
                    <a:pt x="21" y="36"/>
                    <a:pt x="16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5" y="41"/>
                    <a:pt x="15" y="40"/>
                    <a:pt x="15" y="40"/>
                  </a:cubicBezTo>
                  <a:cubicBezTo>
                    <a:pt x="14" y="38"/>
                    <a:pt x="14" y="37"/>
                    <a:pt x="13" y="36"/>
                  </a:cubicBezTo>
                  <a:close/>
                </a:path>
              </a:pathLst>
            </a:custGeom>
            <a:blipFill dpi="0" rotWithShape="1">
              <a:blip r:embed="rId4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50" name="Freeform 144"/>
            <p:cNvSpPr>
              <a:spLocks noEditPoints="1"/>
            </p:cNvSpPr>
            <p:nvPr/>
          </p:nvSpPr>
          <p:spPr bwMode="auto">
            <a:xfrm>
              <a:off x="1503448" y="154836"/>
              <a:ext cx="163513" cy="185738"/>
            </a:xfrm>
            <a:custGeom>
              <a:avLst/>
              <a:gdLst>
                <a:gd name="T0" fmla="*/ 17 w 56"/>
                <a:gd name="T1" fmla="*/ 3 h 64"/>
                <a:gd name="T2" fmla="*/ 25 w 56"/>
                <a:gd name="T3" fmla="*/ 63 h 64"/>
                <a:gd name="T4" fmla="*/ 55 w 56"/>
                <a:gd name="T5" fmla="*/ 10 h 64"/>
                <a:gd name="T6" fmla="*/ 27 w 56"/>
                <a:gd name="T7" fmla="*/ 60 h 64"/>
                <a:gd name="T8" fmla="*/ 30 w 56"/>
                <a:gd name="T9" fmla="*/ 51 h 64"/>
                <a:gd name="T10" fmla="*/ 35 w 56"/>
                <a:gd name="T11" fmla="*/ 48 h 64"/>
                <a:gd name="T12" fmla="*/ 37 w 56"/>
                <a:gd name="T13" fmla="*/ 46 h 64"/>
                <a:gd name="T14" fmla="*/ 24 w 56"/>
                <a:gd name="T15" fmla="*/ 56 h 64"/>
                <a:gd name="T16" fmla="*/ 24 w 56"/>
                <a:gd name="T17" fmla="*/ 56 h 64"/>
                <a:gd name="T18" fmla="*/ 21 w 56"/>
                <a:gd name="T19" fmla="*/ 52 h 64"/>
                <a:gd name="T20" fmla="*/ 34 w 56"/>
                <a:gd name="T21" fmla="*/ 41 h 64"/>
                <a:gd name="T22" fmla="*/ 36 w 56"/>
                <a:gd name="T23" fmla="*/ 35 h 64"/>
                <a:gd name="T24" fmla="*/ 16 w 56"/>
                <a:gd name="T25" fmla="*/ 42 h 64"/>
                <a:gd name="T26" fmla="*/ 17 w 56"/>
                <a:gd name="T27" fmla="*/ 45 h 64"/>
                <a:gd name="T28" fmla="*/ 51 w 56"/>
                <a:gd name="T29" fmla="*/ 15 h 64"/>
                <a:gd name="T30" fmla="*/ 34 w 56"/>
                <a:gd name="T31" fmla="*/ 31 h 64"/>
                <a:gd name="T32" fmla="*/ 37 w 56"/>
                <a:gd name="T33" fmla="*/ 25 h 64"/>
                <a:gd name="T34" fmla="*/ 52 w 56"/>
                <a:gd name="T35" fmla="*/ 13 h 64"/>
                <a:gd name="T36" fmla="*/ 21 w 56"/>
                <a:gd name="T37" fmla="*/ 33 h 64"/>
                <a:gd name="T38" fmla="*/ 50 w 56"/>
                <a:gd name="T39" fmla="*/ 8 h 64"/>
                <a:gd name="T40" fmla="*/ 26 w 56"/>
                <a:gd name="T41" fmla="*/ 41 h 64"/>
                <a:gd name="T42" fmla="*/ 48 w 56"/>
                <a:gd name="T43" fmla="*/ 27 h 64"/>
                <a:gd name="T44" fmla="*/ 35 w 56"/>
                <a:gd name="T45" fmla="*/ 43 h 64"/>
                <a:gd name="T46" fmla="*/ 43 w 56"/>
                <a:gd name="T47" fmla="*/ 36 h 64"/>
                <a:gd name="T48" fmla="*/ 21 w 56"/>
                <a:gd name="T49" fmla="*/ 51 h 64"/>
                <a:gd name="T50" fmla="*/ 46 w 56"/>
                <a:gd name="T51" fmla="*/ 31 h 64"/>
                <a:gd name="T52" fmla="*/ 19 w 56"/>
                <a:gd name="T53" fmla="*/ 48 h 64"/>
                <a:gd name="T54" fmla="*/ 50 w 56"/>
                <a:gd name="T55" fmla="*/ 7 h 64"/>
                <a:gd name="T56" fmla="*/ 17 w 56"/>
                <a:gd name="T57" fmla="*/ 32 h 64"/>
                <a:gd name="T58" fmla="*/ 48 w 56"/>
                <a:gd name="T59" fmla="*/ 6 h 64"/>
                <a:gd name="T60" fmla="*/ 12 w 56"/>
                <a:gd name="T61" fmla="*/ 36 h 64"/>
                <a:gd name="T62" fmla="*/ 25 w 56"/>
                <a:gd name="T63" fmla="*/ 20 h 64"/>
                <a:gd name="T64" fmla="*/ 21 w 56"/>
                <a:gd name="T65" fmla="*/ 18 h 64"/>
                <a:gd name="T66" fmla="*/ 8 w 56"/>
                <a:gd name="T67" fmla="*/ 27 h 64"/>
                <a:gd name="T68" fmla="*/ 15 w 56"/>
                <a:gd name="T69" fmla="*/ 20 h 64"/>
                <a:gd name="T70" fmla="*/ 13 w 56"/>
                <a:gd name="T71" fmla="*/ 15 h 64"/>
                <a:gd name="T72" fmla="*/ 6 w 56"/>
                <a:gd name="T73" fmla="*/ 20 h 64"/>
                <a:gd name="T74" fmla="*/ 5 w 56"/>
                <a:gd name="T75" fmla="*/ 15 h 64"/>
                <a:gd name="T76" fmla="*/ 16 w 56"/>
                <a:gd name="T77" fmla="*/ 9 h 64"/>
                <a:gd name="T78" fmla="*/ 22 w 56"/>
                <a:gd name="T79" fmla="*/ 13 h 64"/>
                <a:gd name="T80" fmla="*/ 21 w 56"/>
                <a:gd name="T81" fmla="*/ 10 h 64"/>
                <a:gd name="T82" fmla="*/ 10 w 56"/>
                <a:gd name="T83" fmla="*/ 25 h 64"/>
                <a:gd name="T84" fmla="*/ 25 w 56"/>
                <a:gd name="T85" fmla="*/ 19 h 64"/>
                <a:gd name="T86" fmla="*/ 26 w 56"/>
                <a:gd name="T87" fmla="*/ 21 h 64"/>
                <a:gd name="T88" fmla="*/ 22 w 56"/>
                <a:gd name="T89" fmla="*/ 27 h 64"/>
                <a:gd name="T90" fmla="*/ 26 w 56"/>
                <a:gd name="T91" fmla="*/ 20 h 64"/>
                <a:gd name="T92" fmla="*/ 35 w 56"/>
                <a:gd name="T93" fmla="*/ 15 h 64"/>
                <a:gd name="T94" fmla="*/ 28 w 56"/>
                <a:gd name="T95" fmla="*/ 22 h 64"/>
                <a:gd name="T96" fmla="*/ 36 w 56"/>
                <a:gd name="T97" fmla="*/ 16 h 64"/>
                <a:gd name="T98" fmla="*/ 46 w 56"/>
                <a:gd name="T99" fmla="*/ 7 h 64"/>
                <a:gd name="T100" fmla="*/ 30 w 56"/>
                <a:gd name="T101" fmla="*/ 20 h 64"/>
                <a:gd name="T102" fmla="*/ 35 w 56"/>
                <a:gd name="T103" fmla="*/ 13 h 64"/>
                <a:gd name="T104" fmla="*/ 41 w 56"/>
                <a:gd name="T105" fmla="*/ 6 h 64"/>
                <a:gd name="T106" fmla="*/ 6 w 56"/>
                <a:gd name="T107" fmla="*/ 20 h 64"/>
                <a:gd name="T108" fmla="*/ 5 w 56"/>
                <a:gd name="T109" fmla="*/ 16 h 64"/>
                <a:gd name="T110" fmla="*/ 18 w 56"/>
                <a:gd name="T111" fmla="*/ 7 h 64"/>
                <a:gd name="T112" fmla="*/ 13 w 56"/>
                <a:gd name="T113" fmla="*/ 37 h 64"/>
                <a:gd name="T114" fmla="*/ 35 w 56"/>
                <a:gd name="T115" fmla="*/ 27 h 64"/>
                <a:gd name="T116" fmla="*/ 15 w 56"/>
                <a:gd name="T117" fmla="*/ 4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4" y="4"/>
                    <a:pt x="48" y="2"/>
                    <a:pt x="43" y="3"/>
                  </a:cubicBezTo>
                  <a:cubicBezTo>
                    <a:pt x="35" y="4"/>
                    <a:pt x="31" y="11"/>
                    <a:pt x="28" y="18"/>
                  </a:cubicBezTo>
                  <a:cubicBezTo>
                    <a:pt x="25" y="12"/>
                    <a:pt x="22" y="5"/>
                    <a:pt x="17" y="3"/>
                  </a:cubicBezTo>
                  <a:cubicBezTo>
                    <a:pt x="11" y="0"/>
                    <a:pt x="5" y="3"/>
                    <a:pt x="3" y="9"/>
                  </a:cubicBezTo>
                  <a:cubicBezTo>
                    <a:pt x="0" y="16"/>
                    <a:pt x="4" y="25"/>
                    <a:pt x="7" y="31"/>
                  </a:cubicBezTo>
                  <a:cubicBezTo>
                    <a:pt x="12" y="42"/>
                    <a:pt x="18" y="52"/>
                    <a:pt x="25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4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6" y="53"/>
                    <a:pt x="43" y="43"/>
                    <a:pt x="49" y="31"/>
                  </a:cubicBezTo>
                  <a:cubicBezTo>
                    <a:pt x="52" y="25"/>
                    <a:pt x="56" y="18"/>
                    <a:pt x="55" y="10"/>
                  </a:cubicBezTo>
                  <a:close/>
                  <a:moveTo>
                    <a:pt x="27" y="60"/>
                  </a:moveTo>
                  <a:cubicBezTo>
                    <a:pt x="27" y="60"/>
                    <a:pt x="26" y="60"/>
                    <a:pt x="26" y="60"/>
                  </a:cubicBezTo>
                  <a:cubicBezTo>
                    <a:pt x="28" y="58"/>
                    <a:pt x="29" y="57"/>
                    <a:pt x="30" y="55"/>
                  </a:cubicBezTo>
                  <a:cubicBezTo>
                    <a:pt x="29" y="57"/>
                    <a:pt x="28" y="58"/>
                    <a:pt x="27" y="60"/>
                  </a:cubicBezTo>
                  <a:close/>
                  <a:moveTo>
                    <a:pt x="24" y="56"/>
                  </a:moveTo>
                  <a:cubicBezTo>
                    <a:pt x="25" y="56"/>
                    <a:pt x="26" y="55"/>
                    <a:pt x="27" y="54"/>
                  </a:cubicBezTo>
                  <a:cubicBezTo>
                    <a:pt x="28" y="53"/>
                    <a:pt x="29" y="52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3"/>
                    <a:pt x="27" y="54"/>
                    <a:pt x="25" y="56"/>
                  </a:cubicBezTo>
                  <a:cubicBezTo>
                    <a:pt x="25" y="56"/>
                    <a:pt x="25" y="56"/>
                    <a:pt x="24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8"/>
                  </a:moveTo>
                  <a:cubicBezTo>
                    <a:pt x="32" y="51"/>
                    <a:pt x="29" y="55"/>
                    <a:pt x="26" y="59"/>
                  </a:cubicBezTo>
                  <a:cubicBezTo>
                    <a:pt x="26" y="58"/>
                    <a:pt x="25" y="58"/>
                    <a:pt x="25" y="57"/>
                  </a:cubicBezTo>
                  <a:cubicBezTo>
                    <a:pt x="29" y="54"/>
                    <a:pt x="32" y="51"/>
                    <a:pt x="35" y="48"/>
                  </a:cubicBezTo>
                  <a:close/>
                  <a:moveTo>
                    <a:pt x="37" y="46"/>
                  </a:moveTo>
                  <a:cubicBezTo>
                    <a:pt x="36" y="46"/>
                    <a:pt x="36" y="46"/>
                    <a:pt x="35" y="47"/>
                  </a:cubicBezTo>
                  <a:cubicBezTo>
                    <a:pt x="36" y="46"/>
                    <a:pt x="37" y="45"/>
                    <a:pt x="38" y="45"/>
                  </a:cubicBezTo>
                  <a:cubicBezTo>
                    <a:pt x="37" y="45"/>
                    <a:pt x="37" y="45"/>
                    <a:pt x="37" y="46"/>
                  </a:cubicBezTo>
                  <a:close/>
                  <a:moveTo>
                    <a:pt x="24" y="56"/>
                  </a:moveTo>
                  <a:cubicBezTo>
                    <a:pt x="24" y="55"/>
                    <a:pt x="23" y="55"/>
                    <a:pt x="23" y="54"/>
                  </a:cubicBezTo>
                  <a:cubicBezTo>
                    <a:pt x="28" y="50"/>
                    <a:pt x="34" y="46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4" y="46"/>
                    <a:pt x="29" y="51"/>
                    <a:pt x="24" y="56"/>
                  </a:cubicBezTo>
                  <a:close/>
                  <a:moveTo>
                    <a:pt x="21" y="52"/>
                  </a:moveTo>
                  <a:cubicBezTo>
                    <a:pt x="24" y="50"/>
                    <a:pt x="27" y="49"/>
                    <a:pt x="29" y="47"/>
                  </a:cubicBezTo>
                  <a:cubicBezTo>
                    <a:pt x="27" y="49"/>
                    <a:pt x="24" y="51"/>
                    <a:pt x="22" y="53"/>
                  </a:cubicBezTo>
                  <a:cubicBezTo>
                    <a:pt x="22" y="53"/>
                    <a:pt x="22" y="52"/>
                    <a:pt x="21" y="52"/>
                  </a:cubicBezTo>
                  <a:close/>
                  <a:moveTo>
                    <a:pt x="20" y="49"/>
                  </a:moveTo>
                  <a:cubicBezTo>
                    <a:pt x="28" y="46"/>
                    <a:pt x="35" y="40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0" y="37"/>
                    <a:pt x="37" y="39"/>
                    <a:pt x="34" y="41"/>
                  </a:cubicBezTo>
                  <a:cubicBezTo>
                    <a:pt x="30" y="45"/>
                    <a:pt x="25" y="48"/>
                    <a:pt x="21" y="51"/>
                  </a:cubicBezTo>
                  <a:cubicBezTo>
                    <a:pt x="20" y="50"/>
                    <a:pt x="20" y="49"/>
                    <a:pt x="20" y="49"/>
                  </a:cubicBezTo>
                  <a:close/>
                  <a:moveTo>
                    <a:pt x="18" y="46"/>
                  </a:moveTo>
                  <a:cubicBezTo>
                    <a:pt x="24" y="43"/>
                    <a:pt x="30" y="39"/>
                    <a:pt x="36" y="35"/>
                  </a:cubicBezTo>
                  <a:cubicBezTo>
                    <a:pt x="38" y="34"/>
                    <a:pt x="40" y="33"/>
                    <a:pt x="42" y="32"/>
                  </a:cubicBezTo>
                  <a:cubicBezTo>
                    <a:pt x="35" y="38"/>
                    <a:pt x="26" y="41"/>
                    <a:pt x="19" y="48"/>
                  </a:cubicBezTo>
                  <a:cubicBezTo>
                    <a:pt x="19" y="47"/>
                    <a:pt x="18" y="47"/>
                    <a:pt x="18" y="46"/>
                  </a:cubicBezTo>
                  <a:close/>
                  <a:moveTo>
                    <a:pt x="16" y="42"/>
                  </a:moveTo>
                  <a:cubicBezTo>
                    <a:pt x="16" y="42"/>
                    <a:pt x="16" y="42"/>
                    <a:pt x="16" y="42"/>
                  </a:cubicBezTo>
                  <a:cubicBezTo>
                    <a:pt x="23" y="39"/>
                    <a:pt x="28" y="35"/>
                    <a:pt x="35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8" y="36"/>
                    <a:pt x="23" y="41"/>
                    <a:pt x="17" y="45"/>
                  </a:cubicBezTo>
                  <a:cubicBezTo>
                    <a:pt x="17" y="44"/>
                    <a:pt x="16" y="43"/>
                    <a:pt x="16" y="42"/>
                  </a:cubicBezTo>
                  <a:close/>
                  <a:moveTo>
                    <a:pt x="39" y="24"/>
                  </a:moveTo>
                  <a:cubicBezTo>
                    <a:pt x="43" y="21"/>
                    <a:pt x="46" y="18"/>
                    <a:pt x="50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4"/>
                    <a:pt x="52" y="14"/>
                    <a:pt x="52" y="14"/>
                  </a:cubicBezTo>
                  <a:cubicBezTo>
                    <a:pt x="52" y="15"/>
                    <a:pt x="52" y="16"/>
                    <a:pt x="52" y="17"/>
                  </a:cubicBezTo>
                  <a:cubicBezTo>
                    <a:pt x="51" y="17"/>
                    <a:pt x="51" y="18"/>
                    <a:pt x="51" y="18"/>
                  </a:cubicBezTo>
                  <a:cubicBezTo>
                    <a:pt x="45" y="21"/>
                    <a:pt x="40" y="27"/>
                    <a:pt x="34" y="31"/>
                  </a:cubicBezTo>
                  <a:cubicBezTo>
                    <a:pt x="31" y="33"/>
                    <a:pt x="27" y="35"/>
                    <a:pt x="23" y="37"/>
                  </a:cubicBezTo>
                  <a:cubicBezTo>
                    <a:pt x="22" y="38"/>
                    <a:pt x="20" y="39"/>
                    <a:pt x="19" y="40"/>
                  </a:cubicBezTo>
                  <a:cubicBezTo>
                    <a:pt x="15" y="42"/>
                    <a:pt x="19" y="39"/>
                    <a:pt x="20" y="39"/>
                  </a:cubicBezTo>
                  <a:cubicBezTo>
                    <a:pt x="25" y="34"/>
                    <a:pt x="32" y="30"/>
                    <a:pt x="37" y="25"/>
                  </a:cubicBezTo>
                  <a:cubicBezTo>
                    <a:pt x="38" y="25"/>
                    <a:pt x="38" y="24"/>
                    <a:pt x="39" y="24"/>
                  </a:cubicBezTo>
                  <a:close/>
                  <a:moveTo>
                    <a:pt x="51" y="8"/>
                  </a:moveTo>
                  <a:cubicBezTo>
                    <a:pt x="52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1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2"/>
                    <a:pt x="21" y="34"/>
                    <a:pt x="18" y="36"/>
                  </a:cubicBezTo>
                  <a:cubicBezTo>
                    <a:pt x="19" y="35"/>
                    <a:pt x="20" y="34"/>
                    <a:pt x="21" y="33"/>
                  </a:cubicBezTo>
                  <a:cubicBezTo>
                    <a:pt x="31" y="24"/>
                    <a:pt x="43" y="19"/>
                    <a:pt x="51" y="8"/>
                  </a:cubicBezTo>
                  <a:close/>
                  <a:moveTo>
                    <a:pt x="32" y="24"/>
                  </a:moveTo>
                  <a:cubicBezTo>
                    <a:pt x="35" y="22"/>
                    <a:pt x="38" y="19"/>
                    <a:pt x="41" y="16"/>
                  </a:cubicBezTo>
                  <a:cubicBezTo>
                    <a:pt x="44" y="14"/>
                    <a:pt x="48" y="11"/>
                    <a:pt x="50" y="8"/>
                  </a:cubicBezTo>
                  <a:cubicBezTo>
                    <a:pt x="45" y="15"/>
                    <a:pt x="38" y="20"/>
                    <a:pt x="32" y="24"/>
                  </a:cubicBezTo>
                  <a:close/>
                  <a:moveTo>
                    <a:pt x="48" y="27"/>
                  </a:moveTo>
                  <a:cubicBezTo>
                    <a:pt x="44" y="30"/>
                    <a:pt x="39" y="33"/>
                    <a:pt x="35" y="36"/>
                  </a:cubicBezTo>
                  <a:cubicBezTo>
                    <a:pt x="32" y="37"/>
                    <a:pt x="29" y="39"/>
                    <a:pt x="26" y="41"/>
                  </a:cubicBezTo>
                  <a:cubicBezTo>
                    <a:pt x="24" y="42"/>
                    <a:pt x="20" y="44"/>
                    <a:pt x="19" y="45"/>
                  </a:cubicBezTo>
                  <a:cubicBezTo>
                    <a:pt x="24" y="40"/>
                    <a:pt x="29" y="36"/>
                    <a:pt x="35" y="32"/>
                  </a:cubicBezTo>
                  <a:cubicBezTo>
                    <a:pt x="41" y="28"/>
                    <a:pt x="46" y="23"/>
                    <a:pt x="51" y="19"/>
                  </a:cubicBezTo>
                  <a:cubicBezTo>
                    <a:pt x="50" y="22"/>
                    <a:pt x="49" y="24"/>
                    <a:pt x="48" y="27"/>
                  </a:cubicBezTo>
                  <a:close/>
                  <a:moveTo>
                    <a:pt x="41" y="40"/>
                  </a:moveTo>
                  <a:cubicBezTo>
                    <a:pt x="37" y="43"/>
                    <a:pt x="34" y="45"/>
                    <a:pt x="30" y="48"/>
                  </a:cubicBezTo>
                  <a:cubicBezTo>
                    <a:pt x="30" y="48"/>
                    <a:pt x="29" y="49"/>
                    <a:pt x="28" y="49"/>
                  </a:cubicBezTo>
                  <a:cubicBezTo>
                    <a:pt x="30" y="47"/>
                    <a:pt x="33" y="45"/>
                    <a:pt x="35" y="43"/>
                  </a:cubicBezTo>
                  <a:cubicBezTo>
                    <a:pt x="37" y="42"/>
                    <a:pt x="40" y="40"/>
                    <a:pt x="42" y="38"/>
                  </a:cubicBezTo>
                  <a:cubicBezTo>
                    <a:pt x="42" y="38"/>
                    <a:pt x="41" y="39"/>
                    <a:pt x="41" y="40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6"/>
                  </a:cubicBezTo>
                  <a:cubicBezTo>
                    <a:pt x="43" y="35"/>
                    <a:pt x="43" y="36"/>
                    <a:pt x="42" y="36"/>
                  </a:cubicBezTo>
                  <a:cubicBezTo>
                    <a:pt x="40" y="38"/>
                    <a:pt x="37" y="40"/>
                    <a:pt x="35" y="43"/>
                  </a:cubicBezTo>
                  <a:cubicBezTo>
                    <a:pt x="32" y="45"/>
                    <a:pt x="29" y="46"/>
                    <a:pt x="27" y="48"/>
                  </a:cubicBezTo>
                  <a:cubicBezTo>
                    <a:pt x="25" y="49"/>
                    <a:pt x="23" y="50"/>
                    <a:pt x="21" y="51"/>
                  </a:cubicBezTo>
                  <a:cubicBezTo>
                    <a:pt x="23" y="50"/>
                    <a:pt x="25" y="49"/>
                    <a:pt x="27" y="48"/>
                  </a:cubicBezTo>
                  <a:cubicBezTo>
                    <a:pt x="33" y="43"/>
                    <a:pt x="40" y="38"/>
                    <a:pt x="45" y="32"/>
                  </a:cubicBezTo>
                  <a:cubicBezTo>
                    <a:pt x="45" y="33"/>
                    <a:pt x="44" y="34"/>
                    <a:pt x="43" y="35"/>
                  </a:cubicBezTo>
                  <a:close/>
                  <a:moveTo>
                    <a:pt x="46" y="31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41" y="34"/>
                    <a:pt x="36" y="38"/>
                    <a:pt x="31" y="42"/>
                  </a:cubicBezTo>
                  <a:cubicBezTo>
                    <a:pt x="29" y="44"/>
                    <a:pt x="26" y="45"/>
                    <a:pt x="24" y="46"/>
                  </a:cubicBezTo>
                  <a:cubicBezTo>
                    <a:pt x="24" y="46"/>
                    <a:pt x="19" y="48"/>
                    <a:pt x="19" y="48"/>
                  </a:cubicBezTo>
                  <a:cubicBezTo>
                    <a:pt x="21" y="47"/>
                    <a:pt x="22" y="46"/>
                    <a:pt x="24" y="45"/>
                  </a:cubicBezTo>
                  <a:cubicBezTo>
                    <a:pt x="31" y="39"/>
                    <a:pt x="40" y="35"/>
                    <a:pt x="47" y="29"/>
                  </a:cubicBezTo>
                  <a:cubicBezTo>
                    <a:pt x="47" y="29"/>
                    <a:pt x="46" y="30"/>
                    <a:pt x="46" y="31"/>
                  </a:cubicBezTo>
                  <a:close/>
                  <a:moveTo>
                    <a:pt x="50" y="7"/>
                  </a:moveTo>
                  <a:cubicBezTo>
                    <a:pt x="44" y="13"/>
                    <a:pt x="37" y="19"/>
                    <a:pt x="30" y="24"/>
                  </a:cubicBezTo>
                  <a:cubicBezTo>
                    <a:pt x="27" y="27"/>
                    <a:pt x="23" y="30"/>
                    <a:pt x="19" y="33"/>
                  </a:cubicBezTo>
                  <a:cubicBezTo>
                    <a:pt x="17" y="34"/>
                    <a:pt x="15" y="35"/>
                    <a:pt x="13" y="36"/>
                  </a:cubicBezTo>
                  <a:cubicBezTo>
                    <a:pt x="14" y="35"/>
                    <a:pt x="16" y="33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9" y="30"/>
                    <a:pt x="21" y="29"/>
                    <a:pt x="22" y="27"/>
                  </a:cubicBezTo>
                  <a:cubicBezTo>
                    <a:pt x="27" y="24"/>
                    <a:pt x="32" y="21"/>
                    <a:pt x="36" y="18"/>
                  </a:cubicBezTo>
                  <a:cubicBezTo>
                    <a:pt x="41" y="14"/>
                    <a:pt x="46" y="11"/>
                    <a:pt x="48" y="6"/>
                  </a:cubicBezTo>
                  <a:cubicBezTo>
                    <a:pt x="49" y="6"/>
                    <a:pt x="50" y="6"/>
                    <a:pt x="50" y="7"/>
                  </a:cubicBezTo>
                  <a:close/>
                  <a:moveTo>
                    <a:pt x="12" y="35"/>
                  </a:moveTo>
                  <a:cubicBezTo>
                    <a:pt x="13" y="34"/>
                    <a:pt x="13" y="34"/>
                    <a:pt x="14" y="34"/>
                  </a:cubicBezTo>
                  <a:cubicBezTo>
                    <a:pt x="13" y="34"/>
                    <a:pt x="13" y="35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lose/>
                  <a:moveTo>
                    <a:pt x="10" y="31"/>
                  </a:moveTo>
                  <a:cubicBezTo>
                    <a:pt x="12" y="29"/>
                    <a:pt x="15" y="28"/>
                    <a:pt x="17" y="26"/>
                  </a:cubicBezTo>
                  <a:cubicBezTo>
                    <a:pt x="20" y="24"/>
                    <a:pt x="23" y="22"/>
                    <a:pt x="25" y="20"/>
                  </a:cubicBezTo>
                  <a:cubicBezTo>
                    <a:pt x="21" y="25"/>
                    <a:pt x="15" y="29"/>
                    <a:pt x="11" y="34"/>
                  </a:cubicBezTo>
                  <a:cubicBezTo>
                    <a:pt x="11" y="33"/>
                    <a:pt x="10" y="32"/>
                    <a:pt x="10" y="31"/>
                  </a:cubicBezTo>
                  <a:close/>
                  <a:moveTo>
                    <a:pt x="8" y="27"/>
                  </a:moveTo>
                  <a:cubicBezTo>
                    <a:pt x="13" y="25"/>
                    <a:pt x="16" y="21"/>
                    <a:pt x="21" y="18"/>
                  </a:cubicBezTo>
                  <a:cubicBezTo>
                    <a:pt x="21" y="18"/>
                    <a:pt x="24" y="16"/>
                    <a:pt x="22" y="18"/>
                  </a:cubicBezTo>
                  <a:cubicBezTo>
                    <a:pt x="20" y="20"/>
                    <a:pt x="19" y="21"/>
                    <a:pt x="18" y="22"/>
                  </a:cubicBezTo>
                  <a:cubicBezTo>
                    <a:pt x="15" y="25"/>
                    <a:pt x="12" y="27"/>
                    <a:pt x="9" y="30"/>
                  </a:cubicBezTo>
                  <a:cubicBezTo>
                    <a:pt x="9" y="29"/>
                    <a:pt x="9" y="28"/>
                    <a:pt x="8" y="27"/>
                  </a:cubicBezTo>
                  <a:close/>
                  <a:moveTo>
                    <a:pt x="7" y="24"/>
                  </a:moveTo>
                  <a:cubicBezTo>
                    <a:pt x="12" y="21"/>
                    <a:pt x="16" y="17"/>
                    <a:pt x="20" y="15"/>
                  </a:cubicBezTo>
                  <a:cubicBezTo>
                    <a:pt x="24" y="13"/>
                    <a:pt x="19" y="16"/>
                    <a:pt x="19" y="16"/>
                  </a:cubicBezTo>
                  <a:cubicBezTo>
                    <a:pt x="18" y="17"/>
                    <a:pt x="16" y="19"/>
                    <a:pt x="15" y="20"/>
                  </a:cubicBezTo>
                  <a:cubicBezTo>
                    <a:pt x="13" y="22"/>
                    <a:pt x="10" y="24"/>
                    <a:pt x="8" y="26"/>
                  </a:cubicBezTo>
                  <a:cubicBezTo>
                    <a:pt x="7" y="25"/>
                    <a:pt x="7" y="25"/>
                    <a:pt x="7" y="24"/>
                  </a:cubicBezTo>
                  <a:close/>
                  <a:moveTo>
                    <a:pt x="6" y="20"/>
                  </a:moveTo>
                  <a:cubicBezTo>
                    <a:pt x="8" y="19"/>
                    <a:pt x="11" y="17"/>
                    <a:pt x="13" y="15"/>
                  </a:cubicBezTo>
                  <a:cubicBezTo>
                    <a:pt x="14" y="15"/>
                    <a:pt x="16" y="14"/>
                    <a:pt x="17" y="13"/>
                  </a:cubicBezTo>
                  <a:cubicBezTo>
                    <a:pt x="18" y="12"/>
                    <a:pt x="22" y="8"/>
                    <a:pt x="18" y="12"/>
                  </a:cubicBezTo>
                  <a:cubicBezTo>
                    <a:pt x="15" y="16"/>
                    <a:pt x="10" y="19"/>
                    <a:pt x="6" y="22"/>
                  </a:cubicBezTo>
                  <a:cubicBezTo>
                    <a:pt x="6" y="22"/>
                    <a:pt x="6" y="21"/>
                    <a:pt x="6" y="20"/>
                  </a:cubicBezTo>
                  <a:close/>
                  <a:moveTo>
                    <a:pt x="5" y="13"/>
                  </a:moveTo>
                  <a:cubicBezTo>
                    <a:pt x="7" y="12"/>
                    <a:pt x="8" y="10"/>
                    <a:pt x="10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5"/>
                    <a:pt x="5" y="14"/>
                    <a:pt x="5" y="13"/>
                  </a:cubicBezTo>
                  <a:close/>
                  <a:moveTo>
                    <a:pt x="5" y="18"/>
                  </a:moveTo>
                  <a:cubicBezTo>
                    <a:pt x="5" y="18"/>
                    <a:pt x="5" y="17"/>
                    <a:pt x="5" y="17"/>
                  </a:cubicBezTo>
                  <a:cubicBezTo>
                    <a:pt x="9" y="15"/>
                    <a:pt x="12" y="11"/>
                    <a:pt x="16" y="9"/>
                  </a:cubicBezTo>
                  <a:cubicBezTo>
                    <a:pt x="19" y="6"/>
                    <a:pt x="14" y="12"/>
                    <a:pt x="13" y="13"/>
                  </a:cubicBezTo>
                  <a:cubicBezTo>
                    <a:pt x="11" y="15"/>
                    <a:pt x="8" y="17"/>
                    <a:pt x="5" y="19"/>
                  </a:cubicBezTo>
                  <a:cubicBezTo>
                    <a:pt x="5" y="19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20" y="14"/>
                    <a:pt x="17" y="16"/>
                    <a:pt x="15" y="17"/>
                  </a:cubicBezTo>
                  <a:cubicBezTo>
                    <a:pt x="12" y="19"/>
                    <a:pt x="9" y="21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1" y="19"/>
                    <a:pt x="17" y="16"/>
                    <a:pt x="21" y="10"/>
                  </a:cubicBezTo>
                  <a:cubicBezTo>
                    <a:pt x="21" y="11"/>
                    <a:pt x="22" y="12"/>
                    <a:pt x="22" y="13"/>
                  </a:cubicBezTo>
                  <a:close/>
                  <a:moveTo>
                    <a:pt x="24" y="16"/>
                  </a:moveTo>
                  <a:cubicBezTo>
                    <a:pt x="19" y="18"/>
                    <a:pt x="15" y="22"/>
                    <a:pt x="11" y="25"/>
                  </a:cubicBezTo>
                  <a:cubicBezTo>
                    <a:pt x="10" y="26"/>
                    <a:pt x="8" y="28"/>
                    <a:pt x="10" y="25"/>
                  </a:cubicBezTo>
                  <a:cubicBezTo>
                    <a:pt x="12" y="24"/>
                    <a:pt x="13" y="23"/>
                    <a:pt x="14" y="21"/>
                  </a:cubicBezTo>
                  <a:cubicBezTo>
                    <a:pt x="17" y="19"/>
                    <a:pt x="20" y="16"/>
                    <a:pt x="23" y="14"/>
                  </a:cubicBezTo>
                  <a:cubicBezTo>
                    <a:pt x="23" y="15"/>
                    <a:pt x="23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1" y="29"/>
                  </a:cubicBezTo>
                  <a:cubicBezTo>
                    <a:pt x="15" y="27"/>
                    <a:pt x="20" y="21"/>
                    <a:pt x="24" y="17"/>
                  </a:cubicBezTo>
                  <a:cubicBezTo>
                    <a:pt x="24" y="18"/>
                    <a:pt x="25" y="19"/>
                    <a:pt x="25" y="19"/>
                  </a:cubicBezTo>
                  <a:close/>
                  <a:moveTo>
                    <a:pt x="26" y="21"/>
                  </a:moveTo>
                  <a:cubicBezTo>
                    <a:pt x="26" y="21"/>
                    <a:pt x="26" y="21"/>
                    <a:pt x="27" y="21"/>
                  </a:cubicBezTo>
                  <a:cubicBezTo>
                    <a:pt x="27" y="21"/>
                    <a:pt x="27" y="22"/>
                    <a:pt x="27" y="22"/>
                  </a:cubicBezTo>
                  <a:cubicBezTo>
                    <a:pt x="26" y="23"/>
                    <a:pt x="25" y="23"/>
                    <a:pt x="24" y="24"/>
                  </a:cubicBezTo>
                  <a:cubicBezTo>
                    <a:pt x="24" y="25"/>
                    <a:pt x="23" y="26"/>
                    <a:pt x="22" y="27"/>
                  </a:cubicBezTo>
                  <a:cubicBezTo>
                    <a:pt x="20" y="28"/>
                    <a:pt x="18" y="30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4" y="33"/>
                    <a:pt x="11" y="35"/>
                    <a:pt x="13" y="33"/>
                  </a:cubicBezTo>
                  <a:cubicBezTo>
                    <a:pt x="17" y="28"/>
                    <a:pt x="22" y="25"/>
                    <a:pt x="26" y="20"/>
                  </a:cubicBezTo>
                  <a:cubicBezTo>
                    <a:pt x="26" y="20"/>
                    <a:pt x="26" y="21"/>
                    <a:pt x="26" y="21"/>
                  </a:cubicBezTo>
                  <a:close/>
                  <a:moveTo>
                    <a:pt x="32" y="17"/>
                  </a:moveTo>
                  <a:cubicBezTo>
                    <a:pt x="34" y="15"/>
                    <a:pt x="37" y="13"/>
                    <a:pt x="40" y="11"/>
                  </a:cubicBezTo>
                  <a:cubicBezTo>
                    <a:pt x="39" y="12"/>
                    <a:pt x="37" y="14"/>
                    <a:pt x="35" y="15"/>
                  </a:cubicBezTo>
                  <a:cubicBezTo>
                    <a:pt x="34" y="16"/>
                    <a:pt x="32" y="17"/>
                    <a:pt x="31" y="18"/>
                  </a:cubicBezTo>
                  <a:cubicBezTo>
                    <a:pt x="31" y="18"/>
                    <a:pt x="31" y="17"/>
                    <a:pt x="32" y="17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3"/>
                    <a:pt x="27" y="23"/>
                  </a:cubicBezTo>
                  <a:cubicBezTo>
                    <a:pt x="27" y="23"/>
                    <a:pt x="27" y="22"/>
                    <a:pt x="28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4" y="17"/>
                    <a:pt x="36" y="16"/>
                  </a:cubicBezTo>
                  <a:cubicBezTo>
                    <a:pt x="38" y="14"/>
                    <a:pt x="40" y="13"/>
                    <a:pt x="42" y="11"/>
                  </a:cubicBezTo>
                  <a:cubicBezTo>
                    <a:pt x="43" y="10"/>
                    <a:pt x="44" y="8"/>
                    <a:pt x="45" y="7"/>
                  </a:cubicBezTo>
                  <a:cubicBezTo>
                    <a:pt x="46" y="7"/>
                    <a:pt x="46" y="6"/>
                    <a:pt x="47" y="6"/>
                  </a:cubicBezTo>
                  <a:cubicBezTo>
                    <a:pt x="47" y="6"/>
                    <a:pt x="47" y="7"/>
                    <a:pt x="46" y="7"/>
                  </a:cubicBezTo>
                  <a:cubicBezTo>
                    <a:pt x="46" y="9"/>
                    <a:pt x="44" y="10"/>
                    <a:pt x="43" y="11"/>
                  </a:cubicBezTo>
                  <a:cubicBezTo>
                    <a:pt x="41" y="13"/>
                    <a:pt x="38" y="15"/>
                    <a:pt x="36" y="17"/>
                  </a:cubicBezTo>
                  <a:cubicBezTo>
                    <a:pt x="34" y="18"/>
                    <a:pt x="32" y="20"/>
                    <a:pt x="29" y="21"/>
                  </a:cubicBezTo>
                  <a:cubicBezTo>
                    <a:pt x="30" y="21"/>
                    <a:pt x="30" y="20"/>
                    <a:pt x="30" y="20"/>
                  </a:cubicBezTo>
                  <a:close/>
                  <a:moveTo>
                    <a:pt x="43" y="6"/>
                  </a:moveTo>
                  <a:cubicBezTo>
                    <a:pt x="44" y="6"/>
                    <a:pt x="45" y="5"/>
                    <a:pt x="46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0" y="10"/>
                    <a:pt x="38" y="12"/>
                    <a:pt x="35" y="13"/>
                  </a:cubicBezTo>
                  <a:cubicBezTo>
                    <a:pt x="34" y="14"/>
                    <a:pt x="33" y="15"/>
                    <a:pt x="32" y="16"/>
                  </a:cubicBezTo>
                  <a:cubicBezTo>
                    <a:pt x="33" y="15"/>
                    <a:pt x="33" y="15"/>
                    <a:pt x="34" y="14"/>
                  </a:cubicBezTo>
                  <a:cubicBezTo>
                    <a:pt x="36" y="11"/>
                    <a:pt x="40" y="8"/>
                    <a:pt x="43" y="6"/>
                  </a:cubicBezTo>
                  <a:close/>
                  <a:moveTo>
                    <a:pt x="41" y="6"/>
                  </a:moveTo>
                  <a:cubicBezTo>
                    <a:pt x="38" y="8"/>
                    <a:pt x="36" y="10"/>
                    <a:pt x="34" y="13"/>
                  </a:cubicBezTo>
                  <a:cubicBezTo>
                    <a:pt x="36" y="10"/>
                    <a:pt x="38" y="8"/>
                    <a:pt x="41" y="6"/>
                  </a:cubicBezTo>
                  <a:close/>
                  <a:moveTo>
                    <a:pt x="20" y="9"/>
                  </a:moveTo>
                  <a:cubicBezTo>
                    <a:pt x="15" y="13"/>
                    <a:pt x="10" y="17"/>
                    <a:pt x="6" y="20"/>
                  </a:cubicBezTo>
                  <a:cubicBezTo>
                    <a:pt x="11" y="16"/>
                    <a:pt x="15" y="12"/>
                    <a:pt x="19" y="7"/>
                  </a:cubicBezTo>
                  <a:cubicBezTo>
                    <a:pt x="19" y="8"/>
                    <a:pt x="20" y="9"/>
                    <a:pt x="20" y="9"/>
                  </a:cubicBezTo>
                  <a:close/>
                  <a:moveTo>
                    <a:pt x="18" y="7"/>
                  </a:moveTo>
                  <a:cubicBezTo>
                    <a:pt x="13" y="9"/>
                    <a:pt x="10" y="13"/>
                    <a:pt x="5" y="16"/>
                  </a:cubicBezTo>
                  <a:cubicBezTo>
                    <a:pt x="7" y="15"/>
                    <a:pt x="9" y="13"/>
                    <a:pt x="11" y="11"/>
                  </a:cubicBezTo>
                  <a:cubicBezTo>
                    <a:pt x="13" y="10"/>
                    <a:pt x="14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7" y="6"/>
                    <a:pt x="18" y="7"/>
                  </a:cubicBezTo>
                  <a:close/>
                  <a:moveTo>
                    <a:pt x="14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6" y="7"/>
                    <a:pt x="9" y="4"/>
                    <a:pt x="14" y="5"/>
                  </a:cubicBezTo>
                  <a:close/>
                  <a:moveTo>
                    <a:pt x="13" y="37"/>
                  </a:moveTo>
                  <a:cubicBezTo>
                    <a:pt x="15" y="35"/>
                    <a:pt x="18" y="34"/>
                    <a:pt x="20" y="33"/>
                  </a:cubicBezTo>
                  <a:cubicBezTo>
                    <a:pt x="18" y="34"/>
                    <a:pt x="16" y="36"/>
                    <a:pt x="15" y="38"/>
                  </a:cubicBezTo>
                  <a:cubicBezTo>
                    <a:pt x="14" y="38"/>
                    <a:pt x="15" y="39"/>
                    <a:pt x="15" y="39"/>
                  </a:cubicBezTo>
                  <a:cubicBezTo>
                    <a:pt x="21" y="34"/>
                    <a:pt x="28" y="31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29" y="32"/>
                    <a:pt x="21" y="36"/>
                    <a:pt x="16" y="41"/>
                  </a:cubicBezTo>
                  <a:cubicBezTo>
                    <a:pt x="15" y="41"/>
                    <a:pt x="15" y="42"/>
                    <a:pt x="15" y="42"/>
                  </a:cubicBezTo>
                  <a:cubicBezTo>
                    <a:pt x="15" y="41"/>
                    <a:pt x="15" y="40"/>
                    <a:pt x="14" y="40"/>
                  </a:cubicBezTo>
                  <a:cubicBezTo>
                    <a:pt x="14" y="39"/>
                    <a:pt x="13" y="38"/>
                    <a:pt x="13" y="37"/>
                  </a:cubicBezTo>
                  <a:close/>
                </a:path>
              </a:pathLst>
            </a:custGeom>
            <a:blipFill dpi="0" rotWithShape="1">
              <a:blip r:embed="rId10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51" name="Freeform 145"/>
            <p:cNvSpPr>
              <a:spLocks noEditPoints="1"/>
            </p:cNvSpPr>
            <p:nvPr/>
          </p:nvSpPr>
          <p:spPr bwMode="auto">
            <a:xfrm>
              <a:off x="3222711" y="524724"/>
              <a:ext cx="163513" cy="185738"/>
            </a:xfrm>
            <a:custGeom>
              <a:avLst/>
              <a:gdLst>
                <a:gd name="T0" fmla="*/ 17 w 56"/>
                <a:gd name="T1" fmla="*/ 3 h 64"/>
                <a:gd name="T2" fmla="*/ 25 w 56"/>
                <a:gd name="T3" fmla="*/ 63 h 64"/>
                <a:gd name="T4" fmla="*/ 55 w 56"/>
                <a:gd name="T5" fmla="*/ 10 h 64"/>
                <a:gd name="T6" fmla="*/ 27 w 56"/>
                <a:gd name="T7" fmla="*/ 60 h 64"/>
                <a:gd name="T8" fmla="*/ 30 w 56"/>
                <a:gd name="T9" fmla="*/ 51 h 64"/>
                <a:gd name="T10" fmla="*/ 35 w 56"/>
                <a:gd name="T11" fmla="*/ 48 h 64"/>
                <a:gd name="T12" fmla="*/ 37 w 56"/>
                <a:gd name="T13" fmla="*/ 46 h 64"/>
                <a:gd name="T14" fmla="*/ 24 w 56"/>
                <a:gd name="T15" fmla="*/ 56 h 64"/>
                <a:gd name="T16" fmla="*/ 24 w 56"/>
                <a:gd name="T17" fmla="*/ 56 h 64"/>
                <a:gd name="T18" fmla="*/ 21 w 56"/>
                <a:gd name="T19" fmla="*/ 52 h 64"/>
                <a:gd name="T20" fmla="*/ 34 w 56"/>
                <a:gd name="T21" fmla="*/ 41 h 64"/>
                <a:gd name="T22" fmla="*/ 36 w 56"/>
                <a:gd name="T23" fmla="*/ 36 h 64"/>
                <a:gd name="T24" fmla="*/ 16 w 56"/>
                <a:gd name="T25" fmla="*/ 42 h 64"/>
                <a:gd name="T26" fmla="*/ 17 w 56"/>
                <a:gd name="T27" fmla="*/ 45 h 64"/>
                <a:gd name="T28" fmla="*/ 51 w 56"/>
                <a:gd name="T29" fmla="*/ 15 h 64"/>
                <a:gd name="T30" fmla="*/ 34 w 56"/>
                <a:gd name="T31" fmla="*/ 31 h 64"/>
                <a:gd name="T32" fmla="*/ 37 w 56"/>
                <a:gd name="T33" fmla="*/ 25 h 64"/>
                <a:gd name="T34" fmla="*/ 52 w 56"/>
                <a:gd name="T35" fmla="*/ 13 h 64"/>
                <a:gd name="T36" fmla="*/ 21 w 56"/>
                <a:gd name="T37" fmla="*/ 33 h 64"/>
                <a:gd name="T38" fmla="*/ 50 w 56"/>
                <a:gd name="T39" fmla="*/ 8 h 64"/>
                <a:gd name="T40" fmla="*/ 26 w 56"/>
                <a:gd name="T41" fmla="*/ 41 h 64"/>
                <a:gd name="T42" fmla="*/ 48 w 56"/>
                <a:gd name="T43" fmla="*/ 27 h 64"/>
                <a:gd name="T44" fmla="*/ 35 w 56"/>
                <a:gd name="T45" fmla="*/ 43 h 64"/>
                <a:gd name="T46" fmla="*/ 43 w 56"/>
                <a:gd name="T47" fmla="*/ 36 h 64"/>
                <a:gd name="T48" fmla="*/ 21 w 56"/>
                <a:gd name="T49" fmla="*/ 51 h 64"/>
                <a:gd name="T50" fmla="*/ 46 w 56"/>
                <a:gd name="T51" fmla="*/ 31 h 64"/>
                <a:gd name="T52" fmla="*/ 19 w 56"/>
                <a:gd name="T53" fmla="*/ 48 h 64"/>
                <a:gd name="T54" fmla="*/ 50 w 56"/>
                <a:gd name="T55" fmla="*/ 7 h 64"/>
                <a:gd name="T56" fmla="*/ 17 w 56"/>
                <a:gd name="T57" fmla="*/ 32 h 64"/>
                <a:gd name="T58" fmla="*/ 48 w 56"/>
                <a:gd name="T59" fmla="*/ 6 h 64"/>
                <a:gd name="T60" fmla="*/ 12 w 56"/>
                <a:gd name="T61" fmla="*/ 36 h 64"/>
                <a:gd name="T62" fmla="*/ 25 w 56"/>
                <a:gd name="T63" fmla="*/ 20 h 64"/>
                <a:gd name="T64" fmla="*/ 21 w 56"/>
                <a:gd name="T65" fmla="*/ 18 h 64"/>
                <a:gd name="T66" fmla="*/ 8 w 56"/>
                <a:gd name="T67" fmla="*/ 27 h 64"/>
                <a:gd name="T68" fmla="*/ 15 w 56"/>
                <a:gd name="T69" fmla="*/ 20 h 64"/>
                <a:gd name="T70" fmla="*/ 13 w 56"/>
                <a:gd name="T71" fmla="*/ 15 h 64"/>
                <a:gd name="T72" fmla="*/ 6 w 56"/>
                <a:gd name="T73" fmla="*/ 20 h 64"/>
                <a:gd name="T74" fmla="*/ 5 w 56"/>
                <a:gd name="T75" fmla="*/ 15 h 64"/>
                <a:gd name="T76" fmla="*/ 16 w 56"/>
                <a:gd name="T77" fmla="*/ 9 h 64"/>
                <a:gd name="T78" fmla="*/ 22 w 56"/>
                <a:gd name="T79" fmla="*/ 13 h 64"/>
                <a:gd name="T80" fmla="*/ 21 w 56"/>
                <a:gd name="T81" fmla="*/ 10 h 64"/>
                <a:gd name="T82" fmla="*/ 10 w 56"/>
                <a:gd name="T83" fmla="*/ 25 h 64"/>
                <a:gd name="T84" fmla="*/ 25 w 56"/>
                <a:gd name="T85" fmla="*/ 19 h 64"/>
                <a:gd name="T86" fmla="*/ 26 w 56"/>
                <a:gd name="T87" fmla="*/ 21 h 64"/>
                <a:gd name="T88" fmla="*/ 22 w 56"/>
                <a:gd name="T89" fmla="*/ 27 h 64"/>
                <a:gd name="T90" fmla="*/ 26 w 56"/>
                <a:gd name="T91" fmla="*/ 20 h 64"/>
                <a:gd name="T92" fmla="*/ 35 w 56"/>
                <a:gd name="T93" fmla="*/ 15 h 64"/>
                <a:gd name="T94" fmla="*/ 28 w 56"/>
                <a:gd name="T95" fmla="*/ 22 h 64"/>
                <a:gd name="T96" fmla="*/ 36 w 56"/>
                <a:gd name="T97" fmla="*/ 16 h 64"/>
                <a:gd name="T98" fmla="*/ 46 w 56"/>
                <a:gd name="T99" fmla="*/ 7 h 64"/>
                <a:gd name="T100" fmla="*/ 30 w 56"/>
                <a:gd name="T101" fmla="*/ 20 h 64"/>
                <a:gd name="T102" fmla="*/ 35 w 56"/>
                <a:gd name="T103" fmla="*/ 13 h 64"/>
                <a:gd name="T104" fmla="*/ 41 w 56"/>
                <a:gd name="T105" fmla="*/ 6 h 64"/>
                <a:gd name="T106" fmla="*/ 6 w 56"/>
                <a:gd name="T107" fmla="*/ 20 h 64"/>
                <a:gd name="T108" fmla="*/ 5 w 56"/>
                <a:gd name="T109" fmla="*/ 16 h 64"/>
                <a:gd name="T110" fmla="*/ 18 w 56"/>
                <a:gd name="T111" fmla="*/ 7 h 64"/>
                <a:gd name="T112" fmla="*/ 13 w 56"/>
                <a:gd name="T113" fmla="*/ 37 h 64"/>
                <a:gd name="T114" fmla="*/ 35 w 56"/>
                <a:gd name="T115" fmla="*/ 27 h 64"/>
                <a:gd name="T116" fmla="*/ 15 w 56"/>
                <a:gd name="T117" fmla="*/ 4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4" y="4"/>
                    <a:pt x="48" y="2"/>
                    <a:pt x="43" y="3"/>
                  </a:cubicBezTo>
                  <a:cubicBezTo>
                    <a:pt x="35" y="4"/>
                    <a:pt x="31" y="11"/>
                    <a:pt x="28" y="18"/>
                  </a:cubicBezTo>
                  <a:cubicBezTo>
                    <a:pt x="25" y="12"/>
                    <a:pt x="22" y="5"/>
                    <a:pt x="17" y="3"/>
                  </a:cubicBezTo>
                  <a:cubicBezTo>
                    <a:pt x="11" y="0"/>
                    <a:pt x="5" y="3"/>
                    <a:pt x="3" y="9"/>
                  </a:cubicBezTo>
                  <a:cubicBezTo>
                    <a:pt x="0" y="16"/>
                    <a:pt x="4" y="25"/>
                    <a:pt x="7" y="31"/>
                  </a:cubicBezTo>
                  <a:cubicBezTo>
                    <a:pt x="12" y="42"/>
                    <a:pt x="18" y="52"/>
                    <a:pt x="25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4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6" y="53"/>
                    <a:pt x="43" y="43"/>
                    <a:pt x="49" y="31"/>
                  </a:cubicBezTo>
                  <a:cubicBezTo>
                    <a:pt x="52" y="25"/>
                    <a:pt x="56" y="18"/>
                    <a:pt x="55" y="10"/>
                  </a:cubicBezTo>
                  <a:close/>
                  <a:moveTo>
                    <a:pt x="27" y="60"/>
                  </a:moveTo>
                  <a:cubicBezTo>
                    <a:pt x="27" y="60"/>
                    <a:pt x="27" y="60"/>
                    <a:pt x="26" y="60"/>
                  </a:cubicBezTo>
                  <a:cubicBezTo>
                    <a:pt x="28" y="58"/>
                    <a:pt x="29" y="57"/>
                    <a:pt x="30" y="55"/>
                  </a:cubicBezTo>
                  <a:cubicBezTo>
                    <a:pt x="29" y="57"/>
                    <a:pt x="28" y="58"/>
                    <a:pt x="27" y="60"/>
                  </a:cubicBezTo>
                  <a:close/>
                  <a:moveTo>
                    <a:pt x="24" y="56"/>
                  </a:moveTo>
                  <a:cubicBezTo>
                    <a:pt x="25" y="56"/>
                    <a:pt x="26" y="55"/>
                    <a:pt x="27" y="54"/>
                  </a:cubicBezTo>
                  <a:cubicBezTo>
                    <a:pt x="28" y="53"/>
                    <a:pt x="29" y="52"/>
                    <a:pt x="31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3"/>
                    <a:pt x="27" y="54"/>
                    <a:pt x="25" y="56"/>
                  </a:cubicBezTo>
                  <a:cubicBezTo>
                    <a:pt x="25" y="56"/>
                    <a:pt x="25" y="56"/>
                    <a:pt x="24" y="57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8"/>
                  </a:moveTo>
                  <a:cubicBezTo>
                    <a:pt x="32" y="51"/>
                    <a:pt x="29" y="55"/>
                    <a:pt x="26" y="59"/>
                  </a:cubicBezTo>
                  <a:cubicBezTo>
                    <a:pt x="26" y="58"/>
                    <a:pt x="25" y="58"/>
                    <a:pt x="25" y="57"/>
                  </a:cubicBezTo>
                  <a:cubicBezTo>
                    <a:pt x="29" y="54"/>
                    <a:pt x="32" y="51"/>
                    <a:pt x="35" y="48"/>
                  </a:cubicBezTo>
                  <a:close/>
                  <a:moveTo>
                    <a:pt x="37" y="46"/>
                  </a:moveTo>
                  <a:cubicBezTo>
                    <a:pt x="36" y="46"/>
                    <a:pt x="36" y="46"/>
                    <a:pt x="35" y="47"/>
                  </a:cubicBezTo>
                  <a:cubicBezTo>
                    <a:pt x="36" y="46"/>
                    <a:pt x="37" y="45"/>
                    <a:pt x="38" y="45"/>
                  </a:cubicBezTo>
                  <a:cubicBezTo>
                    <a:pt x="37" y="45"/>
                    <a:pt x="37" y="45"/>
                    <a:pt x="37" y="46"/>
                  </a:cubicBezTo>
                  <a:close/>
                  <a:moveTo>
                    <a:pt x="24" y="56"/>
                  </a:moveTo>
                  <a:cubicBezTo>
                    <a:pt x="24" y="55"/>
                    <a:pt x="23" y="55"/>
                    <a:pt x="23" y="54"/>
                  </a:cubicBezTo>
                  <a:cubicBezTo>
                    <a:pt x="28" y="50"/>
                    <a:pt x="34" y="46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4" y="46"/>
                    <a:pt x="29" y="51"/>
                    <a:pt x="24" y="56"/>
                  </a:cubicBezTo>
                  <a:close/>
                  <a:moveTo>
                    <a:pt x="21" y="52"/>
                  </a:moveTo>
                  <a:cubicBezTo>
                    <a:pt x="24" y="50"/>
                    <a:pt x="27" y="49"/>
                    <a:pt x="29" y="48"/>
                  </a:cubicBezTo>
                  <a:cubicBezTo>
                    <a:pt x="27" y="49"/>
                    <a:pt x="25" y="51"/>
                    <a:pt x="22" y="53"/>
                  </a:cubicBezTo>
                  <a:cubicBezTo>
                    <a:pt x="22" y="53"/>
                    <a:pt x="22" y="52"/>
                    <a:pt x="21" y="52"/>
                  </a:cubicBezTo>
                  <a:close/>
                  <a:moveTo>
                    <a:pt x="20" y="49"/>
                  </a:moveTo>
                  <a:cubicBezTo>
                    <a:pt x="28" y="46"/>
                    <a:pt x="35" y="40"/>
                    <a:pt x="43" y="34"/>
                  </a:cubicBezTo>
                  <a:cubicBezTo>
                    <a:pt x="43" y="34"/>
                    <a:pt x="42" y="34"/>
                    <a:pt x="42" y="34"/>
                  </a:cubicBezTo>
                  <a:cubicBezTo>
                    <a:pt x="40" y="37"/>
                    <a:pt x="37" y="39"/>
                    <a:pt x="34" y="41"/>
                  </a:cubicBezTo>
                  <a:cubicBezTo>
                    <a:pt x="30" y="45"/>
                    <a:pt x="25" y="48"/>
                    <a:pt x="21" y="51"/>
                  </a:cubicBezTo>
                  <a:cubicBezTo>
                    <a:pt x="20" y="50"/>
                    <a:pt x="20" y="50"/>
                    <a:pt x="20" y="49"/>
                  </a:cubicBezTo>
                  <a:close/>
                  <a:moveTo>
                    <a:pt x="18" y="46"/>
                  </a:moveTo>
                  <a:cubicBezTo>
                    <a:pt x="24" y="43"/>
                    <a:pt x="30" y="39"/>
                    <a:pt x="36" y="36"/>
                  </a:cubicBezTo>
                  <a:cubicBezTo>
                    <a:pt x="38" y="34"/>
                    <a:pt x="40" y="33"/>
                    <a:pt x="42" y="32"/>
                  </a:cubicBezTo>
                  <a:cubicBezTo>
                    <a:pt x="35" y="38"/>
                    <a:pt x="26" y="41"/>
                    <a:pt x="19" y="48"/>
                  </a:cubicBezTo>
                  <a:cubicBezTo>
                    <a:pt x="19" y="47"/>
                    <a:pt x="18" y="47"/>
                    <a:pt x="18" y="46"/>
                  </a:cubicBezTo>
                  <a:close/>
                  <a:moveTo>
                    <a:pt x="16" y="42"/>
                  </a:moveTo>
                  <a:cubicBezTo>
                    <a:pt x="16" y="42"/>
                    <a:pt x="16" y="42"/>
                    <a:pt x="16" y="42"/>
                  </a:cubicBezTo>
                  <a:cubicBezTo>
                    <a:pt x="23" y="39"/>
                    <a:pt x="29" y="35"/>
                    <a:pt x="35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8" y="36"/>
                    <a:pt x="23" y="41"/>
                    <a:pt x="17" y="45"/>
                  </a:cubicBezTo>
                  <a:cubicBezTo>
                    <a:pt x="17" y="44"/>
                    <a:pt x="16" y="43"/>
                    <a:pt x="16" y="42"/>
                  </a:cubicBezTo>
                  <a:close/>
                  <a:moveTo>
                    <a:pt x="39" y="24"/>
                  </a:moveTo>
                  <a:cubicBezTo>
                    <a:pt x="43" y="21"/>
                    <a:pt x="46" y="18"/>
                    <a:pt x="50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4"/>
                    <a:pt x="52" y="14"/>
                    <a:pt x="52" y="14"/>
                  </a:cubicBezTo>
                  <a:cubicBezTo>
                    <a:pt x="52" y="15"/>
                    <a:pt x="52" y="16"/>
                    <a:pt x="52" y="17"/>
                  </a:cubicBezTo>
                  <a:cubicBezTo>
                    <a:pt x="51" y="17"/>
                    <a:pt x="51" y="18"/>
                    <a:pt x="51" y="18"/>
                  </a:cubicBezTo>
                  <a:cubicBezTo>
                    <a:pt x="45" y="21"/>
                    <a:pt x="41" y="27"/>
                    <a:pt x="34" y="31"/>
                  </a:cubicBezTo>
                  <a:cubicBezTo>
                    <a:pt x="31" y="33"/>
                    <a:pt x="27" y="35"/>
                    <a:pt x="23" y="37"/>
                  </a:cubicBezTo>
                  <a:cubicBezTo>
                    <a:pt x="22" y="38"/>
                    <a:pt x="20" y="39"/>
                    <a:pt x="19" y="40"/>
                  </a:cubicBezTo>
                  <a:cubicBezTo>
                    <a:pt x="15" y="42"/>
                    <a:pt x="19" y="39"/>
                    <a:pt x="20" y="39"/>
                  </a:cubicBezTo>
                  <a:cubicBezTo>
                    <a:pt x="25" y="34"/>
                    <a:pt x="32" y="30"/>
                    <a:pt x="37" y="25"/>
                  </a:cubicBezTo>
                  <a:cubicBezTo>
                    <a:pt x="38" y="25"/>
                    <a:pt x="38" y="24"/>
                    <a:pt x="39" y="24"/>
                  </a:cubicBezTo>
                  <a:close/>
                  <a:moveTo>
                    <a:pt x="51" y="8"/>
                  </a:moveTo>
                  <a:cubicBezTo>
                    <a:pt x="52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1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2"/>
                    <a:pt x="21" y="34"/>
                    <a:pt x="18" y="36"/>
                  </a:cubicBezTo>
                  <a:cubicBezTo>
                    <a:pt x="19" y="35"/>
                    <a:pt x="20" y="34"/>
                    <a:pt x="21" y="33"/>
                  </a:cubicBezTo>
                  <a:cubicBezTo>
                    <a:pt x="31" y="24"/>
                    <a:pt x="43" y="19"/>
                    <a:pt x="51" y="8"/>
                  </a:cubicBezTo>
                  <a:close/>
                  <a:moveTo>
                    <a:pt x="32" y="24"/>
                  </a:moveTo>
                  <a:cubicBezTo>
                    <a:pt x="35" y="22"/>
                    <a:pt x="38" y="19"/>
                    <a:pt x="41" y="16"/>
                  </a:cubicBezTo>
                  <a:cubicBezTo>
                    <a:pt x="44" y="14"/>
                    <a:pt x="48" y="11"/>
                    <a:pt x="50" y="8"/>
                  </a:cubicBezTo>
                  <a:cubicBezTo>
                    <a:pt x="45" y="15"/>
                    <a:pt x="38" y="20"/>
                    <a:pt x="32" y="24"/>
                  </a:cubicBezTo>
                  <a:close/>
                  <a:moveTo>
                    <a:pt x="48" y="27"/>
                  </a:moveTo>
                  <a:cubicBezTo>
                    <a:pt x="44" y="30"/>
                    <a:pt x="39" y="33"/>
                    <a:pt x="35" y="36"/>
                  </a:cubicBezTo>
                  <a:cubicBezTo>
                    <a:pt x="32" y="37"/>
                    <a:pt x="29" y="39"/>
                    <a:pt x="26" y="41"/>
                  </a:cubicBezTo>
                  <a:cubicBezTo>
                    <a:pt x="24" y="42"/>
                    <a:pt x="20" y="44"/>
                    <a:pt x="19" y="45"/>
                  </a:cubicBezTo>
                  <a:cubicBezTo>
                    <a:pt x="24" y="40"/>
                    <a:pt x="30" y="36"/>
                    <a:pt x="35" y="32"/>
                  </a:cubicBezTo>
                  <a:cubicBezTo>
                    <a:pt x="41" y="28"/>
                    <a:pt x="46" y="23"/>
                    <a:pt x="51" y="19"/>
                  </a:cubicBezTo>
                  <a:cubicBezTo>
                    <a:pt x="50" y="22"/>
                    <a:pt x="49" y="24"/>
                    <a:pt x="48" y="27"/>
                  </a:cubicBezTo>
                  <a:close/>
                  <a:moveTo>
                    <a:pt x="41" y="40"/>
                  </a:moveTo>
                  <a:cubicBezTo>
                    <a:pt x="37" y="43"/>
                    <a:pt x="34" y="45"/>
                    <a:pt x="30" y="48"/>
                  </a:cubicBezTo>
                  <a:cubicBezTo>
                    <a:pt x="30" y="48"/>
                    <a:pt x="29" y="49"/>
                    <a:pt x="28" y="49"/>
                  </a:cubicBezTo>
                  <a:cubicBezTo>
                    <a:pt x="30" y="47"/>
                    <a:pt x="33" y="45"/>
                    <a:pt x="35" y="43"/>
                  </a:cubicBezTo>
                  <a:cubicBezTo>
                    <a:pt x="37" y="42"/>
                    <a:pt x="40" y="40"/>
                    <a:pt x="42" y="38"/>
                  </a:cubicBezTo>
                  <a:cubicBezTo>
                    <a:pt x="42" y="38"/>
                    <a:pt x="41" y="39"/>
                    <a:pt x="41" y="40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6"/>
                  </a:cubicBezTo>
                  <a:cubicBezTo>
                    <a:pt x="43" y="35"/>
                    <a:pt x="43" y="36"/>
                    <a:pt x="42" y="36"/>
                  </a:cubicBezTo>
                  <a:cubicBezTo>
                    <a:pt x="40" y="38"/>
                    <a:pt x="37" y="41"/>
                    <a:pt x="35" y="43"/>
                  </a:cubicBezTo>
                  <a:cubicBezTo>
                    <a:pt x="32" y="45"/>
                    <a:pt x="29" y="46"/>
                    <a:pt x="27" y="48"/>
                  </a:cubicBezTo>
                  <a:cubicBezTo>
                    <a:pt x="25" y="49"/>
                    <a:pt x="23" y="50"/>
                    <a:pt x="21" y="51"/>
                  </a:cubicBezTo>
                  <a:cubicBezTo>
                    <a:pt x="23" y="50"/>
                    <a:pt x="25" y="49"/>
                    <a:pt x="27" y="48"/>
                  </a:cubicBezTo>
                  <a:cubicBezTo>
                    <a:pt x="33" y="43"/>
                    <a:pt x="40" y="38"/>
                    <a:pt x="45" y="32"/>
                  </a:cubicBezTo>
                  <a:cubicBezTo>
                    <a:pt x="45" y="33"/>
                    <a:pt x="44" y="34"/>
                    <a:pt x="43" y="35"/>
                  </a:cubicBezTo>
                  <a:close/>
                  <a:moveTo>
                    <a:pt x="46" y="31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41" y="34"/>
                    <a:pt x="36" y="38"/>
                    <a:pt x="31" y="42"/>
                  </a:cubicBezTo>
                  <a:cubicBezTo>
                    <a:pt x="29" y="44"/>
                    <a:pt x="26" y="45"/>
                    <a:pt x="24" y="46"/>
                  </a:cubicBezTo>
                  <a:cubicBezTo>
                    <a:pt x="24" y="46"/>
                    <a:pt x="19" y="49"/>
                    <a:pt x="19" y="48"/>
                  </a:cubicBezTo>
                  <a:cubicBezTo>
                    <a:pt x="21" y="47"/>
                    <a:pt x="22" y="46"/>
                    <a:pt x="24" y="45"/>
                  </a:cubicBezTo>
                  <a:cubicBezTo>
                    <a:pt x="31" y="39"/>
                    <a:pt x="40" y="35"/>
                    <a:pt x="47" y="29"/>
                  </a:cubicBezTo>
                  <a:cubicBezTo>
                    <a:pt x="47" y="29"/>
                    <a:pt x="46" y="30"/>
                    <a:pt x="46" y="31"/>
                  </a:cubicBezTo>
                  <a:close/>
                  <a:moveTo>
                    <a:pt x="50" y="7"/>
                  </a:moveTo>
                  <a:cubicBezTo>
                    <a:pt x="44" y="13"/>
                    <a:pt x="37" y="19"/>
                    <a:pt x="31" y="24"/>
                  </a:cubicBezTo>
                  <a:cubicBezTo>
                    <a:pt x="27" y="27"/>
                    <a:pt x="23" y="30"/>
                    <a:pt x="19" y="33"/>
                  </a:cubicBezTo>
                  <a:cubicBezTo>
                    <a:pt x="17" y="34"/>
                    <a:pt x="15" y="35"/>
                    <a:pt x="13" y="36"/>
                  </a:cubicBezTo>
                  <a:cubicBezTo>
                    <a:pt x="14" y="35"/>
                    <a:pt x="16" y="33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9" y="30"/>
                    <a:pt x="21" y="29"/>
                    <a:pt x="22" y="27"/>
                  </a:cubicBezTo>
                  <a:cubicBezTo>
                    <a:pt x="27" y="24"/>
                    <a:pt x="32" y="21"/>
                    <a:pt x="36" y="18"/>
                  </a:cubicBezTo>
                  <a:cubicBezTo>
                    <a:pt x="41" y="14"/>
                    <a:pt x="46" y="11"/>
                    <a:pt x="48" y="6"/>
                  </a:cubicBezTo>
                  <a:cubicBezTo>
                    <a:pt x="49" y="6"/>
                    <a:pt x="50" y="6"/>
                    <a:pt x="50" y="7"/>
                  </a:cubicBezTo>
                  <a:close/>
                  <a:moveTo>
                    <a:pt x="12" y="35"/>
                  </a:moveTo>
                  <a:cubicBezTo>
                    <a:pt x="13" y="34"/>
                    <a:pt x="13" y="34"/>
                    <a:pt x="14" y="34"/>
                  </a:cubicBezTo>
                  <a:cubicBezTo>
                    <a:pt x="13" y="34"/>
                    <a:pt x="13" y="35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lose/>
                  <a:moveTo>
                    <a:pt x="10" y="31"/>
                  </a:moveTo>
                  <a:cubicBezTo>
                    <a:pt x="12" y="29"/>
                    <a:pt x="15" y="28"/>
                    <a:pt x="17" y="26"/>
                  </a:cubicBezTo>
                  <a:cubicBezTo>
                    <a:pt x="20" y="24"/>
                    <a:pt x="23" y="22"/>
                    <a:pt x="25" y="20"/>
                  </a:cubicBezTo>
                  <a:cubicBezTo>
                    <a:pt x="21" y="25"/>
                    <a:pt x="15" y="29"/>
                    <a:pt x="11" y="34"/>
                  </a:cubicBezTo>
                  <a:cubicBezTo>
                    <a:pt x="11" y="33"/>
                    <a:pt x="10" y="32"/>
                    <a:pt x="10" y="31"/>
                  </a:cubicBezTo>
                  <a:close/>
                  <a:moveTo>
                    <a:pt x="8" y="27"/>
                  </a:moveTo>
                  <a:cubicBezTo>
                    <a:pt x="13" y="25"/>
                    <a:pt x="16" y="21"/>
                    <a:pt x="21" y="18"/>
                  </a:cubicBezTo>
                  <a:cubicBezTo>
                    <a:pt x="21" y="18"/>
                    <a:pt x="24" y="16"/>
                    <a:pt x="22" y="18"/>
                  </a:cubicBezTo>
                  <a:cubicBezTo>
                    <a:pt x="20" y="20"/>
                    <a:pt x="19" y="21"/>
                    <a:pt x="18" y="22"/>
                  </a:cubicBezTo>
                  <a:cubicBezTo>
                    <a:pt x="15" y="25"/>
                    <a:pt x="12" y="27"/>
                    <a:pt x="9" y="30"/>
                  </a:cubicBezTo>
                  <a:cubicBezTo>
                    <a:pt x="9" y="29"/>
                    <a:pt x="9" y="28"/>
                    <a:pt x="8" y="27"/>
                  </a:cubicBezTo>
                  <a:close/>
                  <a:moveTo>
                    <a:pt x="7" y="24"/>
                  </a:moveTo>
                  <a:cubicBezTo>
                    <a:pt x="12" y="21"/>
                    <a:pt x="16" y="17"/>
                    <a:pt x="20" y="15"/>
                  </a:cubicBezTo>
                  <a:cubicBezTo>
                    <a:pt x="24" y="13"/>
                    <a:pt x="19" y="16"/>
                    <a:pt x="19" y="16"/>
                  </a:cubicBezTo>
                  <a:cubicBezTo>
                    <a:pt x="18" y="18"/>
                    <a:pt x="16" y="19"/>
                    <a:pt x="15" y="20"/>
                  </a:cubicBezTo>
                  <a:cubicBezTo>
                    <a:pt x="13" y="22"/>
                    <a:pt x="10" y="24"/>
                    <a:pt x="8" y="26"/>
                  </a:cubicBezTo>
                  <a:cubicBezTo>
                    <a:pt x="7" y="25"/>
                    <a:pt x="7" y="25"/>
                    <a:pt x="7" y="24"/>
                  </a:cubicBezTo>
                  <a:close/>
                  <a:moveTo>
                    <a:pt x="6" y="20"/>
                  </a:moveTo>
                  <a:cubicBezTo>
                    <a:pt x="8" y="19"/>
                    <a:pt x="11" y="17"/>
                    <a:pt x="13" y="15"/>
                  </a:cubicBezTo>
                  <a:cubicBezTo>
                    <a:pt x="14" y="15"/>
                    <a:pt x="16" y="14"/>
                    <a:pt x="17" y="13"/>
                  </a:cubicBezTo>
                  <a:cubicBezTo>
                    <a:pt x="18" y="12"/>
                    <a:pt x="22" y="8"/>
                    <a:pt x="18" y="12"/>
                  </a:cubicBezTo>
                  <a:cubicBezTo>
                    <a:pt x="15" y="16"/>
                    <a:pt x="10" y="19"/>
                    <a:pt x="6" y="22"/>
                  </a:cubicBezTo>
                  <a:cubicBezTo>
                    <a:pt x="6" y="22"/>
                    <a:pt x="6" y="21"/>
                    <a:pt x="6" y="20"/>
                  </a:cubicBezTo>
                  <a:close/>
                  <a:moveTo>
                    <a:pt x="5" y="13"/>
                  </a:moveTo>
                  <a:cubicBezTo>
                    <a:pt x="7" y="12"/>
                    <a:pt x="8" y="11"/>
                    <a:pt x="10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5"/>
                    <a:pt x="5" y="14"/>
                    <a:pt x="5" y="13"/>
                  </a:cubicBezTo>
                  <a:close/>
                  <a:moveTo>
                    <a:pt x="5" y="18"/>
                  </a:moveTo>
                  <a:cubicBezTo>
                    <a:pt x="5" y="18"/>
                    <a:pt x="5" y="17"/>
                    <a:pt x="5" y="17"/>
                  </a:cubicBezTo>
                  <a:cubicBezTo>
                    <a:pt x="9" y="15"/>
                    <a:pt x="12" y="11"/>
                    <a:pt x="16" y="9"/>
                  </a:cubicBezTo>
                  <a:cubicBezTo>
                    <a:pt x="19" y="7"/>
                    <a:pt x="14" y="12"/>
                    <a:pt x="13" y="13"/>
                  </a:cubicBezTo>
                  <a:cubicBezTo>
                    <a:pt x="11" y="15"/>
                    <a:pt x="8" y="17"/>
                    <a:pt x="5" y="19"/>
                  </a:cubicBezTo>
                  <a:cubicBezTo>
                    <a:pt x="5" y="19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20" y="14"/>
                    <a:pt x="17" y="16"/>
                    <a:pt x="15" y="17"/>
                  </a:cubicBezTo>
                  <a:cubicBezTo>
                    <a:pt x="12" y="19"/>
                    <a:pt x="9" y="21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1" y="19"/>
                    <a:pt x="17" y="16"/>
                    <a:pt x="21" y="10"/>
                  </a:cubicBezTo>
                  <a:cubicBezTo>
                    <a:pt x="21" y="11"/>
                    <a:pt x="22" y="12"/>
                    <a:pt x="22" y="13"/>
                  </a:cubicBezTo>
                  <a:close/>
                  <a:moveTo>
                    <a:pt x="24" y="16"/>
                  </a:moveTo>
                  <a:cubicBezTo>
                    <a:pt x="19" y="18"/>
                    <a:pt x="15" y="22"/>
                    <a:pt x="11" y="25"/>
                  </a:cubicBezTo>
                  <a:cubicBezTo>
                    <a:pt x="10" y="26"/>
                    <a:pt x="8" y="28"/>
                    <a:pt x="10" y="25"/>
                  </a:cubicBezTo>
                  <a:cubicBezTo>
                    <a:pt x="12" y="24"/>
                    <a:pt x="13" y="23"/>
                    <a:pt x="14" y="21"/>
                  </a:cubicBezTo>
                  <a:cubicBezTo>
                    <a:pt x="17" y="19"/>
                    <a:pt x="20" y="16"/>
                    <a:pt x="23" y="14"/>
                  </a:cubicBezTo>
                  <a:cubicBezTo>
                    <a:pt x="23" y="15"/>
                    <a:pt x="24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1" y="29"/>
                  </a:cubicBezTo>
                  <a:cubicBezTo>
                    <a:pt x="15" y="27"/>
                    <a:pt x="20" y="21"/>
                    <a:pt x="24" y="17"/>
                  </a:cubicBezTo>
                  <a:cubicBezTo>
                    <a:pt x="25" y="18"/>
                    <a:pt x="25" y="19"/>
                    <a:pt x="25" y="19"/>
                  </a:cubicBezTo>
                  <a:close/>
                  <a:moveTo>
                    <a:pt x="26" y="21"/>
                  </a:moveTo>
                  <a:cubicBezTo>
                    <a:pt x="26" y="21"/>
                    <a:pt x="26" y="21"/>
                    <a:pt x="27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6" y="23"/>
                    <a:pt x="25" y="23"/>
                    <a:pt x="24" y="24"/>
                  </a:cubicBezTo>
                  <a:cubicBezTo>
                    <a:pt x="24" y="25"/>
                    <a:pt x="23" y="26"/>
                    <a:pt x="22" y="27"/>
                  </a:cubicBezTo>
                  <a:cubicBezTo>
                    <a:pt x="20" y="28"/>
                    <a:pt x="18" y="30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4" y="33"/>
                    <a:pt x="11" y="35"/>
                    <a:pt x="13" y="33"/>
                  </a:cubicBezTo>
                  <a:cubicBezTo>
                    <a:pt x="17" y="28"/>
                    <a:pt x="22" y="25"/>
                    <a:pt x="26" y="20"/>
                  </a:cubicBezTo>
                  <a:cubicBezTo>
                    <a:pt x="26" y="20"/>
                    <a:pt x="26" y="21"/>
                    <a:pt x="26" y="21"/>
                  </a:cubicBezTo>
                  <a:close/>
                  <a:moveTo>
                    <a:pt x="32" y="17"/>
                  </a:moveTo>
                  <a:cubicBezTo>
                    <a:pt x="34" y="15"/>
                    <a:pt x="37" y="13"/>
                    <a:pt x="40" y="11"/>
                  </a:cubicBezTo>
                  <a:cubicBezTo>
                    <a:pt x="39" y="12"/>
                    <a:pt x="37" y="14"/>
                    <a:pt x="35" y="15"/>
                  </a:cubicBezTo>
                  <a:cubicBezTo>
                    <a:pt x="34" y="16"/>
                    <a:pt x="32" y="17"/>
                    <a:pt x="31" y="18"/>
                  </a:cubicBezTo>
                  <a:cubicBezTo>
                    <a:pt x="31" y="18"/>
                    <a:pt x="31" y="17"/>
                    <a:pt x="32" y="17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3"/>
                    <a:pt x="27" y="23"/>
                    <a:pt x="27" y="23"/>
                  </a:cubicBezTo>
                  <a:cubicBezTo>
                    <a:pt x="27" y="23"/>
                    <a:pt x="27" y="22"/>
                    <a:pt x="28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4" y="17"/>
                    <a:pt x="36" y="16"/>
                  </a:cubicBezTo>
                  <a:cubicBezTo>
                    <a:pt x="38" y="14"/>
                    <a:pt x="40" y="13"/>
                    <a:pt x="42" y="11"/>
                  </a:cubicBezTo>
                  <a:cubicBezTo>
                    <a:pt x="43" y="10"/>
                    <a:pt x="44" y="8"/>
                    <a:pt x="46" y="7"/>
                  </a:cubicBezTo>
                  <a:cubicBezTo>
                    <a:pt x="46" y="7"/>
                    <a:pt x="46" y="6"/>
                    <a:pt x="47" y="6"/>
                  </a:cubicBezTo>
                  <a:cubicBezTo>
                    <a:pt x="47" y="6"/>
                    <a:pt x="47" y="7"/>
                    <a:pt x="46" y="7"/>
                  </a:cubicBezTo>
                  <a:cubicBezTo>
                    <a:pt x="46" y="9"/>
                    <a:pt x="44" y="10"/>
                    <a:pt x="43" y="11"/>
                  </a:cubicBezTo>
                  <a:cubicBezTo>
                    <a:pt x="41" y="13"/>
                    <a:pt x="38" y="15"/>
                    <a:pt x="36" y="17"/>
                  </a:cubicBezTo>
                  <a:cubicBezTo>
                    <a:pt x="34" y="18"/>
                    <a:pt x="32" y="20"/>
                    <a:pt x="29" y="21"/>
                  </a:cubicBezTo>
                  <a:cubicBezTo>
                    <a:pt x="30" y="21"/>
                    <a:pt x="30" y="20"/>
                    <a:pt x="30" y="20"/>
                  </a:cubicBezTo>
                  <a:close/>
                  <a:moveTo>
                    <a:pt x="43" y="6"/>
                  </a:moveTo>
                  <a:cubicBezTo>
                    <a:pt x="44" y="6"/>
                    <a:pt x="45" y="5"/>
                    <a:pt x="46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1" y="10"/>
                    <a:pt x="38" y="12"/>
                    <a:pt x="35" y="13"/>
                  </a:cubicBezTo>
                  <a:cubicBezTo>
                    <a:pt x="34" y="14"/>
                    <a:pt x="33" y="15"/>
                    <a:pt x="32" y="16"/>
                  </a:cubicBezTo>
                  <a:cubicBezTo>
                    <a:pt x="33" y="15"/>
                    <a:pt x="33" y="15"/>
                    <a:pt x="34" y="14"/>
                  </a:cubicBezTo>
                  <a:cubicBezTo>
                    <a:pt x="37" y="11"/>
                    <a:pt x="40" y="8"/>
                    <a:pt x="43" y="6"/>
                  </a:cubicBezTo>
                  <a:close/>
                  <a:moveTo>
                    <a:pt x="41" y="6"/>
                  </a:moveTo>
                  <a:cubicBezTo>
                    <a:pt x="38" y="8"/>
                    <a:pt x="36" y="10"/>
                    <a:pt x="34" y="13"/>
                  </a:cubicBezTo>
                  <a:cubicBezTo>
                    <a:pt x="36" y="10"/>
                    <a:pt x="38" y="8"/>
                    <a:pt x="41" y="6"/>
                  </a:cubicBezTo>
                  <a:close/>
                  <a:moveTo>
                    <a:pt x="20" y="9"/>
                  </a:moveTo>
                  <a:cubicBezTo>
                    <a:pt x="15" y="13"/>
                    <a:pt x="10" y="17"/>
                    <a:pt x="6" y="20"/>
                  </a:cubicBezTo>
                  <a:cubicBezTo>
                    <a:pt x="11" y="16"/>
                    <a:pt x="15" y="12"/>
                    <a:pt x="19" y="7"/>
                  </a:cubicBezTo>
                  <a:cubicBezTo>
                    <a:pt x="19" y="8"/>
                    <a:pt x="20" y="9"/>
                    <a:pt x="20" y="9"/>
                  </a:cubicBezTo>
                  <a:close/>
                  <a:moveTo>
                    <a:pt x="18" y="7"/>
                  </a:moveTo>
                  <a:cubicBezTo>
                    <a:pt x="13" y="9"/>
                    <a:pt x="10" y="14"/>
                    <a:pt x="5" y="16"/>
                  </a:cubicBezTo>
                  <a:cubicBezTo>
                    <a:pt x="7" y="15"/>
                    <a:pt x="9" y="13"/>
                    <a:pt x="11" y="11"/>
                  </a:cubicBezTo>
                  <a:cubicBezTo>
                    <a:pt x="13" y="10"/>
                    <a:pt x="14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7" y="6"/>
                    <a:pt x="18" y="7"/>
                  </a:cubicBezTo>
                  <a:close/>
                  <a:moveTo>
                    <a:pt x="14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6" y="7"/>
                    <a:pt x="9" y="4"/>
                    <a:pt x="14" y="5"/>
                  </a:cubicBezTo>
                  <a:close/>
                  <a:moveTo>
                    <a:pt x="13" y="37"/>
                  </a:moveTo>
                  <a:cubicBezTo>
                    <a:pt x="15" y="35"/>
                    <a:pt x="18" y="34"/>
                    <a:pt x="20" y="33"/>
                  </a:cubicBezTo>
                  <a:cubicBezTo>
                    <a:pt x="18" y="34"/>
                    <a:pt x="16" y="36"/>
                    <a:pt x="15" y="38"/>
                  </a:cubicBezTo>
                  <a:cubicBezTo>
                    <a:pt x="14" y="38"/>
                    <a:pt x="15" y="39"/>
                    <a:pt x="15" y="39"/>
                  </a:cubicBezTo>
                  <a:cubicBezTo>
                    <a:pt x="21" y="34"/>
                    <a:pt x="28" y="31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29" y="32"/>
                    <a:pt x="21" y="36"/>
                    <a:pt x="16" y="41"/>
                  </a:cubicBezTo>
                  <a:cubicBezTo>
                    <a:pt x="15" y="41"/>
                    <a:pt x="15" y="42"/>
                    <a:pt x="15" y="42"/>
                  </a:cubicBezTo>
                  <a:cubicBezTo>
                    <a:pt x="15" y="41"/>
                    <a:pt x="15" y="40"/>
                    <a:pt x="14" y="40"/>
                  </a:cubicBezTo>
                  <a:cubicBezTo>
                    <a:pt x="14" y="39"/>
                    <a:pt x="13" y="38"/>
                    <a:pt x="13" y="37"/>
                  </a:cubicBezTo>
                  <a:close/>
                </a:path>
              </a:pathLst>
            </a:custGeom>
            <a:blipFill dpi="0" rotWithShape="1">
              <a:blip r:embed="rId4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52" name="Freeform 146"/>
            <p:cNvSpPr>
              <a:spLocks noEditPoints="1"/>
            </p:cNvSpPr>
            <p:nvPr/>
          </p:nvSpPr>
          <p:spPr bwMode="auto">
            <a:xfrm>
              <a:off x="4086311" y="1878862"/>
              <a:ext cx="161925" cy="187325"/>
            </a:xfrm>
            <a:custGeom>
              <a:avLst/>
              <a:gdLst>
                <a:gd name="T0" fmla="*/ 17 w 56"/>
                <a:gd name="T1" fmla="*/ 3 h 64"/>
                <a:gd name="T2" fmla="*/ 26 w 56"/>
                <a:gd name="T3" fmla="*/ 64 h 64"/>
                <a:gd name="T4" fmla="*/ 55 w 56"/>
                <a:gd name="T5" fmla="*/ 10 h 64"/>
                <a:gd name="T6" fmla="*/ 27 w 56"/>
                <a:gd name="T7" fmla="*/ 60 h 64"/>
                <a:gd name="T8" fmla="*/ 31 w 56"/>
                <a:gd name="T9" fmla="*/ 51 h 64"/>
                <a:gd name="T10" fmla="*/ 36 w 56"/>
                <a:gd name="T11" fmla="*/ 48 h 64"/>
                <a:gd name="T12" fmla="*/ 37 w 56"/>
                <a:gd name="T13" fmla="*/ 46 h 64"/>
                <a:gd name="T14" fmla="*/ 24 w 56"/>
                <a:gd name="T15" fmla="*/ 56 h 64"/>
                <a:gd name="T16" fmla="*/ 24 w 56"/>
                <a:gd name="T17" fmla="*/ 56 h 64"/>
                <a:gd name="T18" fmla="*/ 22 w 56"/>
                <a:gd name="T19" fmla="*/ 52 h 64"/>
                <a:gd name="T20" fmla="*/ 34 w 56"/>
                <a:gd name="T21" fmla="*/ 41 h 64"/>
                <a:gd name="T22" fmla="*/ 37 w 56"/>
                <a:gd name="T23" fmla="*/ 36 h 64"/>
                <a:gd name="T24" fmla="*/ 16 w 56"/>
                <a:gd name="T25" fmla="*/ 42 h 64"/>
                <a:gd name="T26" fmla="*/ 18 w 56"/>
                <a:gd name="T27" fmla="*/ 45 h 64"/>
                <a:gd name="T28" fmla="*/ 51 w 56"/>
                <a:gd name="T29" fmla="*/ 15 h 64"/>
                <a:gd name="T30" fmla="*/ 35 w 56"/>
                <a:gd name="T31" fmla="*/ 31 h 64"/>
                <a:gd name="T32" fmla="*/ 37 w 56"/>
                <a:gd name="T33" fmla="*/ 25 h 64"/>
                <a:gd name="T34" fmla="*/ 52 w 56"/>
                <a:gd name="T35" fmla="*/ 13 h 64"/>
                <a:gd name="T36" fmla="*/ 21 w 56"/>
                <a:gd name="T37" fmla="*/ 33 h 64"/>
                <a:gd name="T38" fmla="*/ 50 w 56"/>
                <a:gd name="T39" fmla="*/ 8 h 64"/>
                <a:gd name="T40" fmla="*/ 26 w 56"/>
                <a:gd name="T41" fmla="*/ 41 h 64"/>
                <a:gd name="T42" fmla="*/ 48 w 56"/>
                <a:gd name="T43" fmla="*/ 27 h 64"/>
                <a:gd name="T44" fmla="*/ 35 w 56"/>
                <a:gd name="T45" fmla="*/ 44 h 64"/>
                <a:gd name="T46" fmla="*/ 43 w 56"/>
                <a:gd name="T47" fmla="*/ 36 h 64"/>
                <a:gd name="T48" fmla="*/ 22 w 56"/>
                <a:gd name="T49" fmla="*/ 51 h 64"/>
                <a:gd name="T50" fmla="*/ 46 w 56"/>
                <a:gd name="T51" fmla="*/ 31 h 64"/>
                <a:gd name="T52" fmla="*/ 20 w 56"/>
                <a:gd name="T53" fmla="*/ 48 h 64"/>
                <a:gd name="T54" fmla="*/ 50 w 56"/>
                <a:gd name="T55" fmla="*/ 7 h 64"/>
                <a:gd name="T56" fmla="*/ 17 w 56"/>
                <a:gd name="T57" fmla="*/ 32 h 64"/>
                <a:gd name="T58" fmla="*/ 48 w 56"/>
                <a:gd name="T59" fmla="*/ 6 h 64"/>
                <a:gd name="T60" fmla="*/ 13 w 56"/>
                <a:gd name="T61" fmla="*/ 36 h 64"/>
                <a:gd name="T62" fmla="*/ 25 w 56"/>
                <a:gd name="T63" fmla="*/ 20 h 64"/>
                <a:gd name="T64" fmla="*/ 21 w 56"/>
                <a:gd name="T65" fmla="*/ 19 h 64"/>
                <a:gd name="T66" fmla="*/ 8 w 56"/>
                <a:gd name="T67" fmla="*/ 27 h 64"/>
                <a:gd name="T68" fmla="*/ 15 w 56"/>
                <a:gd name="T69" fmla="*/ 20 h 64"/>
                <a:gd name="T70" fmla="*/ 13 w 56"/>
                <a:gd name="T71" fmla="*/ 16 h 64"/>
                <a:gd name="T72" fmla="*/ 6 w 56"/>
                <a:gd name="T73" fmla="*/ 20 h 64"/>
                <a:gd name="T74" fmla="*/ 5 w 56"/>
                <a:gd name="T75" fmla="*/ 16 h 64"/>
                <a:gd name="T76" fmla="*/ 16 w 56"/>
                <a:gd name="T77" fmla="*/ 9 h 64"/>
                <a:gd name="T78" fmla="*/ 23 w 56"/>
                <a:gd name="T79" fmla="*/ 13 h 64"/>
                <a:gd name="T80" fmla="*/ 21 w 56"/>
                <a:gd name="T81" fmla="*/ 10 h 64"/>
                <a:gd name="T82" fmla="*/ 11 w 56"/>
                <a:gd name="T83" fmla="*/ 25 h 64"/>
                <a:gd name="T84" fmla="*/ 25 w 56"/>
                <a:gd name="T85" fmla="*/ 19 h 64"/>
                <a:gd name="T86" fmla="*/ 26 w 56"/>
                <a:gd name="T87" fmla="*/ 21 h 64"/>
                <a:gd name="T88" fmla="*/ 22 w 56"/>
                <a:gd name="T89" fmla="*/ 27 h 64"/>
                <a:gd name="T90" fmla="*/ 26 w 56"/>
                <a:gd name="T91" fmla="*/ 20 h 64"/>
                <a:gd name="T92" fmla="*/ 36 w 56"/>
                <a:gd name="T93" fmla="*/ 15 h 64"/>
                <a:gd name="T94" fmla="*/ 28 w 56"/>
                <a:gd name="T95" fmla="*/ 22 h 64"/>
                <a:gd name="T96" fmla="*/ 36 w 56"/>
                <a:gd name="T97" fmla="*/ 16 h 64"/>
                <a:gd name="T98" fmla="*/ 47 w 56"/>
                <a:gd name="T99" fmla="*/ 8 h 64"/>
                <a:gd name="T100" fmla="*/ 30 w 56"/>
                <a:gd name="T101" fmla="*/ 20 h 64"/>
                <a:gd name="T102" fmla="*/ 36 w 56"/>
                <a:gd name="T103" fmla="*/ 13 h 64"/>
                <a:gd name="T104" fmla="*/ 41 w 56"/>
                <a:gd name="T105" fmla="*/ 7 h 64"/>
                <a:gd name="T106" fmla="*/ 6 w 56"/>
                <a:gd name="T107" fmla="*/ 20 h 64"/>
                <a:gd name="T108" fmla="*/ 5 w 56"/>
                <a:gd name="T109" fmla="*/ 16 h 64"/>
                <a:gd name="T110" fmla="*/ 18 w 56"/>
                <a:gd name="T111" fmla="*/ 7 h 64"/>
                <a:gd name="T112" fmla="*/ 13 w 56"/>
                <a:gd name="T113" fmla="*/ 37 h 64"/>
                <a:gd name="T114" fmla="*/ 35 w 56"/>
                <a:gd name="T115" fmla="*/ 27 h 64"/>
                <a:gd name="T116" fmla="*/ 16 w 56"/>
                <a:gd name="T117" fmla="*/ 4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5" y="4"/>
                    <a:pt x="49" y="2"/>
                    <a:pt x="43" y="3"/>
                  </a:cubicBezTo>
                  <a:cubicBezTo>
                    <a:pt x="35" y="4"/>
                    <a:pt x="31" y="11"/>
                    <a:pt x="28" y="18"/>
                  </a:cubicBezTo>
                  <a:cubicBezTo>
                    <a:pt x="25" y="13"/>
                    <a:pt x="23" y="5"/>
                    <a:pt x="17" y="3"/>
                  </a:cubicBezTo>
                  <a:cubicBezTo>
                    <a:pt x="11" y="0"/>
                    <a:pt x="5" y="3"/>
                    <a:pt x="3" y="9"/>
                  </a:cubicBezTo>
                  <a:cubicBezTo>
                    <a:pt x="0" y="16"/>
                    <a:pt x="4" y="25"/>
                    <a:pt x="7" y="31"/>
                  </a:cubicBezTo>
                  <a:cubicBezTo>
                    <a:pt x="12" y="42"/>
                    <a:pt x="19" y="53"/>
                    <a:pt x="25" y="63"/>
                  </a:cubicBezTo>
                  <a:cubicBezTo>
                    <a:pt x="25" y="63"/>
                    <a:pt x="25" y="63"/>
                    <a:pt x="26" y="64"/>
                  </a:cubicBezTo>
                  <a:cubicBezTo>
                    <a:pt x="26" y="64"/>
                    <a:pt x="27" y="64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6" y="53"/>
                    <a:pt x="43" y="43"/>
                    <a:pt x="49" y="31"/>
                  </a:cubicBezTo>
                  <a:cubicBezTo>
                    <a:pt x="52" y="25"/>
                    <a:pt x="56" y="18"/>
                    <a:pt x="55" y="10"/>
                  </a:cubicBezTo>
                  <a:close/>
                  <a:moveTo>
                    <a:pt x="27" y="60"/>
                  </a:moveTo>
                  <a:cubicBezTo>
                    <a:pt x="27" y="60"/>
                    <a:pt x="27" y="60"/>
                    <a:pt x="27" y="60"/>
                  </a:cubicBezTo>
                  <a:cubicBezTo>
                    <a:pt x="28" y="58"/>
                    <a:pt x="29" y="57"/>
                    <a:pt x="30" y="56"/>
                  </a:cubicBezTo>
                  <a:cubicBezTo>
                    <a:pt x="29" y="57"/>
                    <a:pt x="28" y="59"/>
                    <a:pt x="27" y="60"/>
                  </a:cubicBezTo>
                  <a:close/>
                  <a:moveTo>
                    <a:pt x="25" y="57"/>
                  </a:moveTo>
                  <a:cubicBezTo>
                    <a:pt x="25" y="56"/>
                    <a:pt x="27" y="55"/>
                    <a:pt x="27" y="55"/>
                  </a:cubicBezTo>
                  <a:cubicBezTo>
                    <a:pt x="28" y="53"/>
                    <a:pt x="29" y="52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29" y="53"/>
                    <a:pt x="27" y="55"/>
                    <a:pt x="25" y="56"/>
                  </a:cubicBezTo>
                  <a:cubicBezTo>
                    <a:pt x="25" y="56"/>
                    <a:pt x="25" y="57"/>
                    <a:pt x="25" y="57"/>
                  </a:cubicBezTo>
                  <a:cubicBezTo>
                    <a:pt x="25" y="57"/>
                    <a:pt x="25" y="57"/>
                    <a:pt x="25" y="57"/>
                  </a:cubicBezTo>
                  <a:close/>
                  <a:moveTo>
                    <a:pt x="36" y="48"/>
                  </a:moveTo>
                  <a:cubicBezTo>
                    <a:pt x="32" y="51"/>
                    <a:pt x="30" y="56"/>
                    <a:pt x="26" y="59"/>
                  </a:cubicBezTo>
                  <a:cubicBezTo>
                    <a:pt x="26" y="58"/>
                    <a:pt x="25" y="58"/>
                    <a:pt x="25" y="57"/>
                  </a:cubicBezTo>
                  <a:cubicBezTo>
                    <a:pt x="29" y="55"/>
                    <a:pt x="32" y="51"/>
                    <a:pt x="36" y="48"/>
                  </a:cubicBezTo>
                  <a:close/>
                  <a:moveTo>
                    <a:pt x="37" y="46"/>
                  </a:moveTo>
                  <a:cubicBezTo>
                    <a:pt x="37" y="46"/>
                    <a:pt x="36" y="46"/>
                    <a:pt x="36" y="47"/>
                  </a:cubicBezTo>
                  <a:cubicBezTo>
                    <a:pt x="36" y="46"/>
                    <a:pt x="37" y="45"/>
                    <a:pt x="38" y="45"/>
                  </a:cubicBezTo>
                  <a:cubicBezTo>
                    <a:pt x="38" y="45"/>
                    <a:pt x="37" y="45"/>
                    <a:pt x="37" y="46"/>
                  </a:cubicBezTo>
                  <a:close/>
                  <a:moveTo>
                    <a:pt x="24" y="56"/>
                  </a:moveTo>
                  <a:cubicBezTo>
                    <a:pt x="24" y="55"/>
                    <a:pt x="23" y="55"/>
                    <a:pt x="23" y="54"/>
                  </a:cubicBezTo>
                  <a:cubicBezTo>
                    <a:pt x="29" y="50"/>
                    <a:pt x="34" y="46"/>
                    <a:pt x="40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4" y="47"/>
                    <a:pt x="29" y="51"/>
                    <a:pt x="24" y="56"/>
                  </a:cubicBezTo>
                  <a:close/>
                  <a:moveTo>
                    <a:pt x="22" y="52"/>
                  </a:moveTo>
                  <a:cubicBezTo>
                    <a:pt x="24" y="51"/>
                    <a:pt x="27" y="49"/>
                    <a:pt x="29" y="48"/>
                  </a:cubicBezTo>
                  <a:cubicBezTo>
                    <a:pt x="27" y="50"/>
                    <a:pt x="25" y="51"/>
                    <a:pt x="22" y="53"/>
                  </a:cubicBezTo>
                  <a:cubicBezTo>
                    <a:pt x="22" y="53"/>
                    <a:pt x="22" y="52"/>
                    <a:pt x="22" y="52"/>
                  </a:cubicBezTo>
                  <a:close/>
                  <a:moveTo>
                    <a:pt x="20" y="49"/>
                  </a:moveTo>
                  <a:cubicBezTo>
                    <a:pt x="29" y="46"/>
                    <a:pt x="36" y="40"/>
                    <a:pt x="43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0" y="37"/>
                    <a:pt x="37" y="39"/>
                    <a:pt x="34" y="41"/>
                  </a:cubicBezTo>
                  <a:cubicBezTo>
                    <a:pt x="30" y="45"/>
                    <a:pt x="25" y="48"/>
                    <a:pt x="21" y="51"/>
                  </a:cubicBezTo>
                  <a:cubicBezTo>
                    <a:pt x="21" y="50"/>
                    <a:pt x="20" y="50"/>
                    <a:pt x="20" y="49"/>
                  </a:cubicBezTo>
                  <a:close/>
                  <a:moveTo>
                    <a:pt x="18" y="46"/>
                  </a:moveTo>
                  <a:cubicBezTo>
                    <a:pt x="25" y="43"/>
                    <a:pt x="31" y="39"/>
                    <a:pt x="37" y="36"/>
                  </a:cubicBezTo>
                  <a:cubicBezTo>
                    <a:pt x="39" y="34"/>
                    <a:pt x="41" y="33"/>
                    <a:pt x="42" y="32"/>
                  </a:cubicBezTo>
                  <a:cubicBezTo>
                    <a:pt x="35" y="38"/>
                    <a:pt x="26" y="41"/>
                    <a:pt x="19" y="48"/>
                  </a:cubicBezTo>
                  <a:cubicBezTo>
                    <a:pt x="19" y="47"/>
                    <a:pt x="18" y="47"/>
                    <a:pt x="18" y="46"/>
                  </a:cubicBezTo>
                  <a:close/>
                  <a:moveTo>
                    <a:pt x="16" y="42"/>
                  </a:moveTo>
                  <a:cubicBezTo>
                    <a:pt x="16" y="42"/>
                    <a:pt x="16" y="42"/>
                    <a:pt x="16" y="42"/>
                  </a:cubicBezTo>
                  <a:cubicBezTo>
                    <a:pt x="23" y="39"/>
                    <a:pt x="29" y="35"/>
                    <a:pt x="35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8" y="36"/>
                    <a:pt x="23" y="41"/>
                    <a:pt x="18" y="45"/>
                  </a:cubicBezTo>
                  <a:cubicBezTo>
                    <a:pt x="17" y="44"/>
                    <a:pt x="16" y="43"/>
                    <a:pt x="16" y="42"/>
                  </a:cubicBezTo>
                  <a:close/>
                  <a:moveTo>
                    <a:pt x="39" y="24"/>
                  </a:moveTo>
                  <a:cubicBezTo>
                    <a:pt x="43" y="21"/>
                    <a:pt x="46" y="18"/>
                    <a:pt x="50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5"/>
                    <a:pt x="52" y="14"/>
                    <a:pt x="52" y="14"/>
                  </a:cubicBezTo>
                  <a:cubicBezTo>
                    <a:pt x="52" y="15"/>
                    <a:pt x="52" y="16"/>
                    <a:pt x="52" y="17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45" y="21"/>
                    <a:pt x="41" y="27"/>
                    <a:pt x="35" y="31"/>
                  </a:cubicBezTo>
                  <a:cubicBezTo>
                    <a:pt x="31" y="33"/>
                    <a:pt x="27" y="35"/>
                    <a:pt x="24" y="37"/>
                  </a:cubicBezTo>
                  <a:cubicBezTo>
                    <a:pt x="22" y="38"/>
                    <a:pt x="21" y="39"/>
                    <a:pt x="19" y="40"/>
                  </a:cubicBezTo>
                  <a:cubicBezTo>
                    <a:pt x="15" y="42"/>
                    <a:pt x="19" y="39"/>
                    <a:pt x="20" y="39"/>
                  </a:cubicBezTo>
                  <a:cubicBezTo>
                    <a:pt x="26" y="34"/>
                    <a:pt x="32" y="30"/>
                    <a:pt x="37" y="25"/>
                  </a:cubicBezTo>
                  <a:cubicBezTo>
                    <a:pt x="38" y="25"/>
                    <a:pt x="39" y="24"/>
                    <a:pt x="39" y="24"/>
                  </a:cubicBezTo>
                  <a:close/>
                  <a:moveTo>
                    <a:pt x="51" y="8"/>
                  </a:moveTo>
                  <a:cubicBezTo>
                    <a:pt x="52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6"/>
                    <a:pt x="44" y="18"/>
                    <a:pt x="41" y="21"/>
                  </a:cubicBezTo>
                  <a:cubicBezTo>
                    <a:pt x="36" y="25"/>
                    <a:pt x="32" y="28"/>
                    <a:pt x="27" y="30"/>
                  </a:cubicBezTo>
                  <a:cubicBezTo>
                    <a:pt x="24" y="32"/>
                    <a:pt x="21" y="34"/>
                    <a:pt x="18" y="36"/>
                  </a:cubicBezTo>
                  <a:cubicBezTo>
                    <a:pt x="19" y="35"/>
                    <a:pt x="20" y="34"/>
                    <a:pt x="21" y="33"/>
                  </a:cubicBezTo>
                  <a:cubicBezTo>
                    <a:pt x="31" y="24"/>
                    <a:pt x="43" y="19"/>
                    <a:pt x="51" y="8"/>
                  </a:cubicBezTo>
                  <a:close/>
                  <a:moveTo>
                    <a:pt x="32" y="24"/>
                  </a:moveTo>
                  <a:cubicBezTo>
                    <a:pt x="35" y="22"/>
                    <a:pt x="38" y="19"/>
                    <a:pt x="41" y="16"/>
                  </a:cubicBezTo>
                  <a:cubicBezTo>
                    <a:pt x="44" y="14"/>
                    <a:pt x="48" y="11"/>
                    <a:pt x="50" y="8"/>
                  </a:cubicBezTo>
                  <a:cubicBezTo>
                    <a:pt x="45" y="15"/>
                    <a:pt x="38" y="20"/>
                    <a:pt x="32" y="24"/>
                  </a:cubicBezTo>
                  <a:close/>
                  <a:moveTo>
                    <a:pt x="48" y="27"/>
                  </a:moveTo>
                  <a:cubicBezTo>
                    <a:pt x="44" y="30"/>
                    <a:pt x="40" y="33"/>
                    <a:pt x="35" y="36"/>
                  </a:cubicBezTo>
                  <a:cubicBezTo>
                    <a:pt x="32" y="38"/>
                    <a:pt x="29" y="39"/>
                    <a:pt x="26" y="41"/>
                  </a:cubicBezTo>
                  <a:cubicBezTo>
                    <a:pt x="24" y="42"/>
                    <a:pt x="21" y="44"/>
                    <a:pt x="19" y="45"/>
                  </a:cubicBezTo>
                  <a:cubicBezTo>
                    <a:pt x="24" y="40"/>
                    <a:pt x="30" y="36"/>
                    <a:pt x="36" y="32"/>
                  </a:cubicBezTo>
                  <a:cubicBezTo>
                    <a:pt x="41" y="28"/>
                    <a:pt x="46" y="23"/>
                    <a:pt x="51" y="19"/>
                  </a:cubicBezTo>
                  <a:cubicBezTo>
                    <a:pt x="50" y="22"/>
                    <a:pt x="49" y="24"/>
                    <a:pt x="48" y="27"/>
                  </a:cubicBezTo>
                  <a:close/>
                  <a:moveTo>
                    <a:pt x="41" y="40"/>
                  </a:moveTo>
                  <a:cubicBezTo>
                    <a:pt x="38" y="43"/>
                    <a:pt x="34" y="45"/>
                    <a:pt x="31" y="48"/>
                  </a:cubicBezTo>
                  <a:cubicBezTo>
                    <a:pt x="30" y="48"/>
                    <a:pt x="29" y="49"/>
                    <a:pt x="28" y="50"/>
                  </a:cubicBezTo>
                  <a:cubicBezTo>
                    <a:pt x="30" y="48"/>
                    <a:pt x="33" y="46"/>
                    <a:pt x="35" y="44"/>
                  </a:cubicBezTo>
                  <a:cubicBezTo>
                    <a:pt x="38" y="42"/>
                    <a:pt x="40" y="40"/>
                    <a:pt x="42" y="38"/>
                  </a:cubicBezTo>
                  <a:cubicBezTo>
                    <a:pt x="42" y="38"/>
                    <a:pt x="41" y="39"/>
                    <a:pt x="41" y="40"/>
                  </a:cubicBezTo>
                  <a:close/>
                  <a:moveTo>
                    <a:pt x="44" y="35"/>
                  </a:moveTo>
                  <a:cubicBezTo>
                    <a:pt x="44" y="35"/>
                    <a:pt x="43" y="36"/>
                    <a:pt x="43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0" y="38"/>
                    <a:pt x="37" y="41"/>
                    <a:pt x="35" y="43"/>
                  </a:cubicBezTo>
                  <a:cubicBezTo>
                    <a:pt x="32" y="45"/>
                    <a:pt x="30" y="47"/>
                    <a:pt x="27" y="48"/>
                  </a:cubicBezTo>
                  <a:cubicBezTo>
                    <a:pt x="25" y="49"/>
                    <a:pt x="23" y="50"/>
                    <a:pt x="22" y="51"/>
                  </a:cubicBezTo>
                  <a:cubicBezTo>
                    <a:pt x="23" y="50"/>
                    <a:pt x="25" y="49"/>
                    <a:pt x="27" y="48"/>
                  </a:cubicBezTo>
                  <a:cubicBezTo>
                    <a:pt x="33" y="43"/>
                    <a:pt x="40" y="38"/>
                    <a:pt x="45" y="32"/>
                  </a:cubicBezTo>
                  <a:cubicBezTo>
                    <a:pt x="45" y="33"/>
                    <a:pt x="44" y="34"/>
                    <a:pt x="44" y="35"/>
                  </a:cubicBezTo>
                  <a:close/>
                  <a:moveTo>
                    <a:pt x="46" y="31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41" y="35"/>
                    <a:pt x="36" y="39"/>
                    <a:pt x="32" y="42"/>
                  </a:cubicBezTo>
                  <a:cubicBezTo>
                    <a:pt x="29" y="44"/>
                    <a:pt x="27" y="45"/>
                    <a:pt x="24" y="47"/>
                  </a:cubicBezTo>
                  <a:cubicBezTo>
                    <a:pt x="24" y="46"/>
                    <a:pt x="19" y="49"/>
                    <a:pt x="20" y="48"/>
                  </a:cubicBezTo>
                  <a:cubicBezTo>
                    <a:pt x="21" y="47"/>
                    <a:pt x="22" y="46"/>
                    <a:pt x="24" y="45"/>
                  </a:cubicBezTo>
                  <a:cubicBezTo>
                    <a:pt x="31" y="39"/>
                    <a:pt x="40" y="35"/>
                    <a:pt x="47" y="29"/>
                  </a:cubicBezTo>
                  <a:cubicBezTo>
                    <a:pt x="47" y="30"/>
                    <a:pt x="47" y="30"/>
                    <a:pt x="46" y="31"/>
                  </a:cubicBezTo>
                  <a:close/>
                  <a:moveTo>
                    <a:pt x="50" y="7"/>
                  </a:moveTo>
                  <a:cubicBezTo>
                    <a:pt x="44" y="13"/>
                    <a:pt x="37" y="19"/>
                    <a:pt x="31" y="24"/>
                  </a:cubicBezTo>
                  <a:cubicBezTo>
                    <a:pt x="27" y="27"/>
                    <a:pt x="23" y="30"/>
                    <a:pt x="19" y="33"/>
                  </a:cubicBezTo>
                  <a:cubicBezTo>
                    <a:pt x="17" y="34"/>
                    <a:pt x="15" y="35"/>
                    <a:pt x="13" y="36"/>
                  </a:cubicBezTo>
                  <a:cubicBezTo>
                    <a:pt x="15" y="35"/>
                    <a:pt x="16" y="33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9" y="30"/>
                    <a:pt x="21" y="29"/>
                    <a:pt x="23" y="27"/>
                  </a:cubicBezTo>
                  <a:cubicBezTo>
                    <a:pt x="27" y="24"/>
                    <a:pt x="32" y="21"/>
                    <a:pt x="36" y="18"/>
                  </a:cubicBezTo>
                  <a:cubicBezTo>
                    <a:pt x="41" y="14"/>
                    <a:pt x="46" y="11"/>
                    <a:pt x="48" y="6"/>
                  </a:cubicBezTo>
                  <a:cubicBezTo>
                    <a:pt x="49" y="6"/>
                    <a:pt x="50" y="7"/>
                    <a:pt x="50" y="7"/>
                  </a:cubicBezTo>
                  <a:close/>
                  <a:moveTo>
                    <a:pt x="12" y="35"/>
                  </a:moveTo>
                  <a:cubicBezTo>
                    <a:pt x="13" y="35"/>
                    <a:pt x="14" y="34"/>
                    <a:pt x="14" y="34"/>
                  </a:cubicBezTo>
                  <a:cubicBezTo>
                    <a:pt x="14" y="34"/>
                    <a:pt x="13" y="35"/>
                    <a:pt x="13" y="36"/>
                  </a:cubicBezTo>
                  <a:cubicBezTo>
                    <a:pt x="12" y="35"/>
                    <a:pt x="12" y="35"/>
                    <a:pt x="12" y="35"/>
                  </a:cubicBezTo>
                  <a:close/>
                  <a:moveTo>
                    <a:pt x="10" y="31"/>
                  </a:moveTo>
                  <a:cubicBezTo>
                    <a:pt x="13" y="29"/>
                    <a:pt x="15" y="28"/>
                    <a:pt x="18" y="26"/>
                  </a:cubicBezTo>
                  <a:cubicBezTo>
                    <a:pt x="20" y="24"/>
                    <a:pt x="23" y="22"/>
                    <a:pt x="25" y="20"/>
                  </a:cubicBezTo>
                  <a:cubicBezTo>
                    <a:pt x="21" y="25"/>
                    <a:pt x="16" y="29"/>
                    <a:pt x="12" y="34"/>
                  </a:cubicBezTo>
                  <a:cubicBezTo>
                    <a:pt x="11" y="33"/>
                    <a:pt x="11" y="32"/>
                    <a:pt x="10" y="31"/>
                  </a:cubicBezTo>
                  <a:close/>
                  <a:moveTo>
                    <a:pt x="8" y="27"/>
                  </a:moveTo>
                  <a:cubicBezTo>
                    <a:pt x="13" y="25"/>
                    <a:pt x="17" y="21"/>
                    <a:pt x="21" y="19"/>
                  </a:cubicBezTo>
                  <a:cubicBezTo>
                    <a:pt x="22" y="18"/>
                    <a:pt x="24" y="16"/>
                    <a:pt x="22" y="19"/>
                  </a:cubicBezTo>
                  <a:cubicBezTo>
                    <a:pt x="21" y="20"/>
                    <a:pt x="19" y="21"/>
                    <a:pt x="18" y="22"/>
                  </a:cubicBezTo>
                  <a:cubicBezTo>
                    <a:pt x="15" y="25"/>
                    <a:pt x="13" y="28"/>
                    <a:pt x="10" y="30"/>
                  </a:cubicBezTo>
                  <a:cubicBezTo>
                    <a:pt x="9" y="29"/>
                    <a:pt x="9" y="28"/>
                    <a:pt x="8" y="27"/>
                  </a:cubicBezTo>
                  <a:close/>
                  <a:moveTo>
                    <a:pt x="7" y="24"/>
                  </a:moveTo>
                  <a:cubicBezTo>
                    <a:pt x="12" y="21"/>
                    <a:pt x="16" y="17"/>
                    <a:pt x="21" y="15"/>
                  </a:cubicBezTo>
                  <a:cubicBezTo>
                    <a:pt x="24" y="13"/>
                    <a:pt x="20" y="16"/>
                    <a:pt x="19" y="16"/>
                  </a:cubicBezTo>
                  <a:cubicBezTo>
                    <a:pt x="18" y="18"/>
                    <a:pt x="17" y="19"/>
                    <a:pt x="15" y="20"/>
                  </a:cubicBezTo>
                  <a:cubicBezTo>
                    <a:pt x="13" y="22"/>
                    <a:pt x="10" y="24"/>
                    <a:pt x="8" y="26"/>
                  </a:cubicBezTo>
                  <a:cubicBezTo>
                    <a:pt x="8" y="26"/>
                    <a:pt x="7" y="25"/>
                    <a:pt x="7" y="24"/>
                  </a:cubicBezTo>
                  <a:close/>
                  <a:moveTo>
                    <a:pt x="6" y="20"/>
                  </a:moveTo>
                  <a:cubicBezTo>
                    <a:pt x="8" y="19"/>
                    <a:pt x="11" y="17"/>
                    <a:pt x="13" y="16"/>
                  </a:cubicBezTo>
                  <a:cubicBezTo>
                    <a:pt x="15" y="15"/>
                    <a:pt x="16" y="14"/>
                    <a:pt x="17" y="13"/>
                  </a:cubicBezTo>
                  <a:cubicBezTo>
                    <a:pt x="18" y="12"/>
                    <a:pt x="22" y="9"/>
                    <a:pt x="18" y="13"/>
                  </a:cubicBezTo>
                  <a:cubicBezTo>
                    <a:pt x="15" y="17"/>
                    <a:pt x="10" y="19"/>
                    <a:pt x="7" y="23"/>
                  </a:cubicBezTo>
                  <a:cubicBezTo>
                    <a:pt x="6" y="22"/>
                    <a:pt x="6" y="21"/>
                    <a:pt x="6" y="20"/>
                  </a:cubicBezTo>
                  <a:close/>
                  <a:moveTo>
                    <a:pt x="5" y="13"/>
                  </a:moveTo>
                  <a:cubicBezTo>
                    <a:pt x="7" y="12"/>
                    <a:pt x="8" y="11"/>
                    <a:pt x="10" y="9"/>
                  </a:cubicBezTo>
                  <a:cubicBezTo>
                    <a:pt x="12" y="7"/>
                    <a:pt x="16" y="5"/>
                    <a:pt x="12" y="9"/>
                  </a:cubicBezTo>
                  <a:cubicBezTo>
                    <a:pt x="10" y="12"/>
                    <a:pt x="7" y="13"/>
                    <a:pt x="5" y="16"/>
                  </a:cubicBezTo>
                  <a:cubicBezTo>
                    <a:pt x="5" y="15"/>
                    <a:pt x="5" y="14"/>
                    <a:pt x="5" y="13"/>
                  </a:cubicBezTo>
                  <a:close/>
                  <a:moveTo>
                    <a:pt x="5" y="18"/>
                  </a:moveTo>
                  <a:cubicBezTo>
                    <a:pt x="5" y="18"/>
                    <a:pt x="5" y="17"/>
                    <a:pt x="5" y="17"/>
                  </a:cubicBezTo>
                  <a:cubicBezTo>
                    <a:pt x="9" y="15"/>
                    <a:pt x="12" y="11"/>
                    <a:pt x="16" y="9"/>
                  </a:cubicBezTo>
                  <a:cubicBezTo>
                    <a:pt x="20" y="7"/>
                    <a:pt x="14" y="12"/>
                    <a:pt x="13" y="13"/>
                  </a:cubicBezTo>
                  <a:cubicBezTo>
                    <a:pt x="11" y="15"/>
                    <a:pt x="8" y="17"/>
                    <a:pt x="6" y="19"/>
                  </a:cubicBezTo>
                  <a:cubicBezTo>
                    <a:pt x="6" y="19"/>
                    <a:pt x="6" y="18"/>
                    <a:pt x="5" y="18"/>
                  </a:cubicBezTo>
                  <a:close/>
                  <a:moveTo>
                    <a:pt x="23" y="13"/>
                  </a:moveTo>
                  <a:cubicBezTo>
                    <a:pt x="20" y="14"/>
                    <a:pt x="18" y="16"/>
                    <a:pt x="15" y="17"/>
                  </a:cubicBezTo>
                  <a:cubicBezTo>
                    <a:pt x="13" y="19"/>
                    <a:pt x="9" y="21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1" y="19"/>
                    <a:pt x="18" y="16"/>
                    <a:pt x="21" y="10"/>
                  </a:cubicBezTo>
                  <a:cubicBezTo>
                    <a:pt x="22" y="11"/>
                    <a:pt x="22" y="12"/>
                    <a:pt x="23" y="13"/>
                  </a:cubicBezTo>
                  <a:close/>
                  <a:moveTo>
                    <a:pt x="24" y="16"/>
                  </a:moveTo>
                  <a:cubicBezTo>
                    <a:pt x="19" y="18"/>
                    <a:pt x="16" y="22"/>
                    <a:pt x="11" y="25"/>
                  </a:cubicBezTo>
                  <a:cubicBezTo>
                    <a:pt x="10" y="26"/>
                    <a:pt x="8" y="28"/>
                    <a:pt x="11" y="25"/>
                  </a:cubicBezTo>
                  <a:cubicBezTo>
                    <a:pt x="12" y="24"/>
                    <a:pt x="13" y="23"/>
                    <a:pt x="14" y="22"/>
                  </a:cubicBezTo>
                  <a:cubicBezTo>
                    <a:pt x="17" y="19"/>
                    <a:pt x="20" y="17"/>
                    <a:pt x="23" y="14"/>
                  </a:cubicBezTo>
                  <a:cubicBezTo>
                    <a:pt x="23" y="15"/>
                    <a:pt x="24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1" y="30"/>
                  </a:cubicBezTo>
                  <a:cubicBezTo>
                    <a:pt x="16" y="27"/>
                    <a:pt x="20" y="21"/>
                    <a:pt x="24" y="17"/>
                  </a:cubicBezTo>
                  <a:cubicBezTo>
                    <a:pt x="25" y="18"/>
                    <a:pt x="25" y="19"/>
                    <a:pt x="25" y="19"/>
                  </a:cubicBezTo>
                  <a:close/>
                  <a:moveTo>
                    <a:pt x="26" y="21"/>
                  </a:moveTo>
                  <a:cubicBezTo>
                    <a:pt x="26" y="21"/>
                    <a:pt x="27" y="21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6" y="23"/>
                    <a:pt x="25" y="23"/>
                    <a:pt x="25" y="24"/>
                  </a:cubicBezTo>
                  <a:cubicBezTo>
                    <a:pt x="24" y="25"/>
                    <a:pt x="23" y="26"/>
                    <a:pt x="22" y="27"/>
                  </a:cubicBezTo>
                  <a:cubicBezTo>
                    <a:pt x="20" y="28"/>
                    <a:pt x="18" y="30"/>
                    <a:pt x="16" y="32"/>
                  </a:cubicBezTo>
                  <a:cubicBezTo>
                    <a:pt x="16" y="32"/>
                    <a:pt x="15" y="32"/>
                    <a:pt x="15" y="33"/>
                  </a:cubicBezTo>
                  <a:cubicBezTo>
                    <a:pt x="14" y="33"/>
                    <a:pt x="11" y="35"/>
                    <a:pt x="13" y="33"/>
                  </a:cubicBezTo>
                  <a:cubicBezTo>
                    <a:pt x="17" y="28"/>
                    <a:pt x="22" y="25"/>
                    <a:pt x="26" y="20"/>
                  </a:cubicBezTo>
                  <a:cubicBezTo>
                    <a:pt x="26" y="21"/>
                    <a:pt x="26" y="21"/>
                    <a:pt x="26" y="21"/>
                  </a:cubicBezTo>
                  <a:close/>
                  <a:moveTo>
                    <a:pt x="32" y="17"/>
                  </a:moveTo>
                  <a:cubicBezTo>
                    <a:pt x="35" y="15"/>
                    <a:pt x="38" y="13"/>
                    <a:pt x="40" y="11"/>
                  </a:cubicBezTo>
                  <a:cubicBezTo>
                    <a:pt x="39" y="12"/>
                    <a:pt x="37" y="14"/>
                    <a:pt x="36" y="15"/>
                  </a:cubicBezTo>
                  <a:cubicBezTo>
                    <a:pt x="34" y="16"/>
                    <a:pt x="32" y="17"/>
                    <a:pt x="31" y="18"/>
                  </a:cubicBezTo>
                  <a:cubicBezTo>
                    <a:pt x="31" y="18"/>
                    <a:pt x="32" y="17"/>
                    <a:pt x="32" y="17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3"/>
                    <a:pt x="27" y="23"/>
                    <a:pt x="27" y="23"/>
                  </a:cubicBezTo>
                  <a:cubicBezTo>
                    <a:pt x="27" y="23"/>
                    <a:pt x="28" y="23"/>
                    <a:pt x="28" y="22"/>
                  </a:cubicBezTo>
                  <a:close/>
                  <a:moveTo>
                    <a:pt x="30" y="20"/>
                  </a:moveTo>
                  <a:cubicBezTo>
                    <a:pt x="32" y="19"/>
                    <a:pt x="34" y="17"/>
                    <a:pt x="36" y="16"/>
                  </a:cubicBezTo>
                  <a:cubicBezTo>
                    <a:pt x="38" y="14"/>
                    <a:pt x="40" y="13"/>
                    <a:pt x="42" y="11"/>
                  </a:cubicBezTo>
                  <a:cubicBezTo>
                    <a:pt x="43" y="10"/>
                    <a:pt x="45" y="8"/>
                    <a:pt x="46" y="7"/>
                  </a:cubicBezTo>
                  <a:cubicBezTo>
                    <a:pt x="46" y="7"/>
                    <a:pt x="47" y="6"/>
                    <a:pt x="47" y="6"/>
                  </a:cubicBezTo>
                  <a:cubicBezTo>
                    <a:pt x="47" y="6"/>
                    <a:pt x="47" y="7"/>
                    <a:pt x="47" y="8"/>
                  </a:cubicBezTo>
                  <a:cubicBezTo>
                    <a:pt x="46" y="9"/>
                    <a:pt x="45" y="10"/>
                    <a:pt x="43" y="11"/>
                  </a:cubicBezTo>
                  <a:cubicBezTo>
                    <a:pt x="41" y="14"/>
                    <a:pt x="38" y="15"/>
                    <a:pt x="36" y="17"/>
                  </a:cubicBezTo>
                  <a:cubicBezTo>
                    <a:pt x="34" y="18"/>
                    <a:pt x="32" y="20"/>
                    <a:pt x="30" y="21"/>
                  </a:cubicBezTo>
                  <a:cubicBezTo>
                    <a:pt x="30" y="21"/>
                    <a:pt x="30" y="21"/>
                    <a:pt x="30" y="20"/>
                  </a:cubicBezTo>
                  <a:close/>
                  <a:moveTo>
                    <a:pt x="43" y="6"/>
                  </a:moveTo>
                  <a:cubicBezTo>
                    <a:pt x="44" y="6"/>
                    <a:pt x="46" y="5"/>
                    <a:pt x="47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1" y="10"/>
                    <a:pt x="38" y="12"/>
                    <a:pt x="36" y="13"/>
                  </a:cubicBezTo>
                  <a:cubicBezTo>
                    <a:pt x="34" y="14"/>
                    <a:pt x="33" y="15"/>
                    <a:pt x="33" y="16"/>
                  </a:cubicBezTo>
                  <a:cubicBezTo>
                    <a:pt x="33" y="15"/>
                    <a:pt x="34" y="15"/>
                    <a:pt x="34" y="14"/>
                  </a:cubicBezTo>
                  <a:cubicBezTo>
                    <a:pt x="37" y="11"/>
                    <a:pt x="40" y="8"/>
                    <a:pt x="43" y="6"/>
                  </a:cubicBezTo>
                  <a:close/>
                  <a:moveTo>
                    <a:pt x="41" y="7"/>
                  </a:moveTo>
                  <a:cubicBezTo>
                    <a:pt x="38" y="8"/>
                    <a:pt x="36" y="11"/>
                    <a:pt x="34" y="13"/>
                  </a:cubicBezTo>
                  <a:cubicBezTo>
                    <a:pt x="36" y="10"/>
                    <a:pt x="38" y="8"/>
                    <a:pt x="41" y="7"/>
                  </a:cubicBezTo>
                  <a:close/>
                  <a:moveTo>
                    <a:pt x="20" y="10"/>
                  </a:moveTo>
                  <a:cubicBezTo>
                    <a:pt x="16" y="13"/>
                    <a:pt x="10" y="17"/>
                    <a:pt x="6" y="20"/>
                  </a:cubicBezTo>
                  <a:cubicBezTo>
                    <a:pt x="11" y="16"/>
                    <a:pt x="15" y="13"/>
                    <a:pt x="19" y="8"/>
                  </a:cubicBezTo>
                  <a:cubicBezTo>
                    <a:pt x="19" y="8"/>
                    <a:pt x="20" y="9"/>
                    <a:pt x="20" y="10"/>
                  </a:cubicBezTo>
                  <a:close/>
                  <a:moveTo>
                    <a:pt x="18" y="7"/>
                  </a:moveTo>
                  <a:cubicBezTo>
                    <a:pt x="13" y="9"/>
                    <a:pt x="10" y="14"/>
                    <a:pt x="5" y="16"/>
                  </a:cubicBezTo>
                  <a:cubicBezTo>
                    <a:pt x="7" y="15"/>
                    <a:pt x="9" y="13"/>
                    <a:pt x="11" y="11"/>
                  </a:cubicBezTo>
                  <a:cubicBezTo>
                    <a:pt x="13" y="10"/>
                    <a:pt x="14" y="8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6" y="6"/>
                    <a:pt x="17" y="6"/>
                    <a:pt x="18" y="7"/>
                  </a:cubicBezTo>
                  <a:close/>
                  <a:moveTo>
                    <a:pt x="15" y="5"/>
                  </a:moveTo>
                  <a:cubicBezTo>
                    <a:pt x="11" y="7"/>
                    <a:pt x="8" y="10"/>
                    <a:pt x="5" y="12"/>
                  </a:cubicBezTo>
                  <a:cubicBezTo>
                    <a:pt x="6" y="7"/>
                    <a:pt x="9" y="4"/>
                    <a:pt x="15" y="5"/>
                  </a:cubicBezTo>
                  <a:close/>
                  <a:moveTo>
                    <a:pt x="13" y="37"/>
                  </a:moveTo>
                  <a:cubicBezTo>
                    <a:pt x="16" y="36"/>
                    <a:pt x="18" y="34"/>
                    <a:pt x="21" y="33"/>
                  </a:cubicBezTo>
                  <a:cubicBezTo>
                    <a:pt x="19" y="34"/>
                    <a:pt x="17" y="36"/>
                    <a:pt x="15" y="38"/>
                  </a:cubicBezTo>
                  <a:cubicBezTo>
                    <a:pt x="15" y="38"/>
                    <a:pt x="15" y="39"/>
                    <a:pt x="15" y="39"/>
                  </a:cubicBezTo>
                  <a:cubicBezTo>
                    <a:pt x="21" y="34"/>
                    <a:pt x="28" y="31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29" y="32"/>
                    <a:pt x="22" y="36"/>
                    <a:pt x="16" y="41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5" y="41"/>
                    <a:pt x="15" y="41"/>
                    <a:pt x="15" y="40"/>
                  </a:cubicBezTo>
                  <a:cubicBezTo>
                    <a:pt x="14" y="39"/>
                    <a:pt x="14" y="38"/>
                    <a:pt x="13" y="37"/>
                  </a:cubicBezTo>
                  <a:close/>
                </a:path>
              </a:pathLst>
            </a:custGeom>
            <a:blipFill dpi="0" rotWithShape="1">
              <a:blip r:embed="rId4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53" name="Freeform 147"/>
            <p:cNvSpPr>
              <a:spLocks noEditPoints="1"/>
            </p:cNvSpPr>
            <p:nvPr/>
          </p:nvSpPr>
          <p:spPr bwMode="auto">
            <a:xfrm>
              <a:off x="3824373" y="1570887"/>
              <a:ext cx="160338" cy="185738"/>
            </a:xfrm>
            <a:custGeom>
              <a:avLst/>
              <a:gdLst>
                <a:gd name="T0" fmla="*/ 16 w 55"/>
                <a:gd name="T1" fmla="*/ 3 h 64"/>
                <a:gd name="T2" fmla="*/ 25 w 55"/>
                <a:gd name="T3" fmla="*/ 63 h 64"/>
                <a:gd name="T4" fmla="*/ 54 w 55"/>
                <a:gd name="T5" fmla="*/ 10 h 64"/>
                <a:gd name="T6" fmla="*/ 26 w 55"/>
                <a:gd name="T7" fmla="*/ 60 h 64"/>
                <a:gd name="T8" fmla="*/ 30 w 55"/>
                <a:gd name="T9" fmla="*/ 51 h 64"/>
                <a:gd name="T10" fmla="*/ 35 w 55"/>
                <a:gd name="T11" fmla="*/ 47 h 64"/>
                <a:gd name="T12" fmla="*/ 36 w 55"/>
                <a:gd name="T13" fmla="*/ 45 h 64"/>
                <a:gd name="T14" fmla="*/ 24 w 55"/>
                <a:gd name="T15" fmla="*/ 56 h 64"/>
                <a:gd name="T16" fmla="*/ 24 w 55"/>
                <a:gd name="T17" fmla="*/ 56 h 64"/>
                <a:gd name="T18" fmla="*/ 21 w 55"/>
                <a:gd name="T19" fmla="*/ 51 h 64"/>
                <a:gd name="T20" fmla="*/ 33 w 55"/>
                <a:gd name="T21" fmla="*/ 41 h 64"/>
                <a:gd name="T22" fmla="*/ 36 w 55"/>
                <a:gd name="T23" fmla="*/ 35 h 64"/>
                <a:gd name="T24" fmla="*/ 15 w 55"/>
                <a:gd name="T25" fmla="*/ 42 h 64"/>
                <a:gd name="T26" fmla="*/ 17 w 55"/>
                <a:gd name="T27" fmla="*/ 45 h 64"/>
                <a:gd name="T28" fmla="*/ 50 w 55"/>
                <a:gd name="T29" fmla="*/ 14 h 64"/>
                <a:gd name="T30" fmla="*/ 34 w 55"/>
                <a:gd name="T31" fmla="*/ 30 h 64"/>
                <a:gd name="T32" fmla="*/ 37 w 55"/>
                <a:gd name="T33" fmla="*/ 25 h 64"/>
                <a:gd name="T34" fmla="*/ 51 w 55"/>
                <a:gd name="T35" fmla="*/ 13 h 64"/>
                <a:gd name="T36" fmla="*/ 20 w 55"/>
                <a:gd name="T37" fmla="*/ 33 h 64"/>
                <a:gd name="T38" fmla="*/ 49 w 55"/>
                <a:gd name="T39" fmla="*/ 8 h 64"/>
                <a:gd name="T40" fmla="*/ 26 w 55"/>
                <a:gd name="T41" fmla="*/ 41 h 64"/>
                <a:gd name="T42" fmla="*/ 48 w 55"/>
                <a:gd name="T43" fmla="*/ 26 h 64"/>
                <a:gd name="T44" fmla="*/ 34 w 55"/>
                <a:gd name="T45" fmla="*/ 43 h 64"/>
                <a:gd name="T46" fmla="*/ 42 w 55"/>
                <a:gd name="T47" fmla="*/ 35 h 64"/>
                <a:gd name="T48" fmla="*/ 21 w 55"/>
                <a:gd name="T49" fmla="*/ 51 h 64"/>
                <a:gd name="T50" fmla="*/ 45 w 55"/>
                <a:gd name="T51" fmla="*/ 30 h 64"/>
                <a:gd name="T52" fmla="*/ 19 w 55"/>
                <a:gd name="T53" fmla="*/ 48 h 64"/>
                <a:gd name="T54" fmla="*/ 50 w 55"/>
                <a:gd name="T55" fmla="*/ 7 h 64"/>
                <a:gd name="T56" fmla="*/ 16 w 55"/>
                <a:gd name="T57" fmla="*/ 32 h 64"/>
                <a:gd name="T58" fmla="*/ 47 w 55"/>
                <a:gd name="T59" fmla="*/ 5 h 64"/>
                <a:gd name="T60" fmla="*/ 12 w 55"/>
                <a:gd name="T61" fmla="*/ 35 h 64"/>
                <a:gd name="T62" fmla="*/ 24 w 55"/>
                <a:gd name="T63" fmla="*/ 20 h 64"/>
                <a:gd name="T64" fmla="*/ 20 w 55"/>
                <a:gd name="T65" fmla="*/ 18 h 64"/>
                <a:gd name="T66" fmla="*/ 8 w 55"/>
                <a:gd name="T67" fmla="*/ 27 h 64"/>
                <a:gd name="T68" fmla="*/ 15 w 55"/>
                <a:gd name="T69" fmla="*/ 20 h 64"/>
                <a:gd name="T70" fmla="*/ 12 w 55"/>
                <a:gd name="T71" fmla="*/ 15 h 64"/>
                <a:gd name="T72" fmla="*/ 5 w 55"/>
                <a:gd name="T73" fmla="*/ 20 h 64"/>
                <a:gd name="T74" fmla="*/ 4 w 55"/>
                <a:gd name="T75" fmla="*/ 15 h 64"/>
                <a:gd name="T76" fmla="*/ 16 w 55"/>
                <a:gd name="T77" fmla="*/ 8 h 64"/>
                <a:gd name="T78" fmla="*/ 22 w 55"/>
                <a:gd name="T79" fmla="*/ 13 h 64"/>
                <a:gd name="T80" fmla="*/ 20 w 55"/>
                <a:gd name="T81" fmla="*/ 10 h 64"/>
                <a:gd name="T82" fmla="*/ 10 w 55"/>
                <a:gd name="T83" fmla="*/ 25 h 64"/>
                <a:gd name="T84" fmla="*/ 25 w 55"/>
                <a:gd name="T85" fmla="*/ 19 h 64"/>
                <a:gd name="T86" fmla="*/ 25 w 55"/>
                <a:gd name="T87" fmla="*/ 20 h 64"/>
                <a:gd name="T88" fmla="*/ 21 w 55"/>
                <a:gd name="T89" fmla="*/ 26 h 64"/>
                <a:gd name="T90" fmla="*/ 25 w 55"/>
                <a:gd name="T91" fmla="*/ 20 h 64"/>
                <a:gd name="T92" fmla="*/ 35 w 55"/>
                <a:gd name="T93" fmla="*/ 15 h 64"/>
                <a:gd name="T94" fmla="*/ 27 w 55"/>
                <a:gd name="T95" fmla="*/ 22 h 64"/>
                <a:gd name="T96" fmla="*/ 35 w 55"/>
                <a:gd name="T97" fmla="*/ 15 h 64"/>
                <a:gd name="T98" fmla="*/ 46 w 55"/>
                <a:gd name="T99" fmla="*/ 7 h 64"/>
                <a:gd name="T100" fmla="*/ 29 w 55"/>
                <a:gd name="T101" fmla="*/ 20 h 64"/>
                <a:gd name="T102" fmla="*/ 35 w 55"/>
                <a:gd name="T103" fmla="*/ 13 h 64"/>
                <a:gd name="T104" fmla="*/ 40 w 55"/>
                <a:gd name="T105" fmla="*/ 6 h 64"/>
                <a:gd name="T106" fmla="*/ 5 w 55"/>
                <a:gd name="T107" fmla="*/ 19 h 64"/>
                <a:gd name="T108" fmla="*/ 5 w 55"/>
                <a:gd name="T109" fmla="*/ 16 h 64"/>
                <a:gd name="T110" fmla="*/ 17 w 55"/>
                <a:gd name="T111" fmla="*/ 7 h 64"/>
                <a:gd name="T112" fmla="*/ 12 w 55"/>
                <a:gd name="T113" fmla="*/ 37 h 64"/>
                <a:gd name="T114" fmla="*/ 34 w 55"/>
                <a:gd name="T115" fmla="*/ 27 h 64"/>
                <a:gd name="T116" fmla="*/ 15 w 55"/>
                <a:gd name="T117" fmla="*/ 4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" h="64">
                  <a:moveTo>
                    <a:pt x="54" y="10"/>
                  </a:moveTo>
                  <a:cubicBezTo>
                    <a:pt x="54" y="4"/>
                    <a:pt x="48" y="1"/>
                    <a:pt x="42" y="2"/>
                  </a:cubicBezTo>
                  <a:cubicBezTo>
                    <a:pt x="34" y="4"/>
                    <a:pt x="30" y="11"/>
                    <a:pt x="27" y="18"/>
                  </a:cubicBezTo>
                  <a:cubicBezTo>
                    <a:pt x="25" y="12"/>
                    <a:pt x="22" y="5"/>
                    <a:pt x="16" y="3"/>
                  </a:cubicBezTo>
                  <a:cubicBezTo>
                    <a:pt x="10" y="0"/>
                    <a:pt x="4" y="3"/>
                    <a:pt x="2" y="9"/>
                  </a:cubicBezTo>
                  <a:cubicBezTo>
                    <a:pt x="0" y="16"/>
                    <a:pt x="3" y="24"/>
                    <a:pt x="6" y="31"/>
                  </a:cubicBezTo>
                  <a:cubicBezTo>
                    <a:pt x="11" y="42"/>
                    <a:pt x="18" y="52"/>
                    <a:pt x="25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4"/>
                    <a:pt x="27" y="63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35" y="53"/>
                    <a:pt x="42" y="42"/>
                    <a:pt x="48" y="31"/>
                  </a:cubicBezTo>
                  <a:cubicBezTo>
                    <a:pt x="52" y="25"/>
                    <a:pt x="55" y="17"/>
                    <a:pt x="54" y="10"/>
                  </a:cubicBezTo>
                  <a:close/>
                  <a:moveTo>
                    <a:pt x="26" y="60"/>
                  </a:moveTo>
                  <a:cubicBezTo>
                    <a:pt x="26" y="60"/>
                    <a:pt x="26" y="60"/>
                    <a:pt x="26" y="59"/>
                  </a:cubicBezTo>
                  <a:cubicBezTo>
                    <a:pt x="27" y="58"/>
                    <a:pt x="28" y="57"/>
                    <a:pt x="30" y="55"/>
                  </a:cubicBezTo>
                  <a:cubicBezTo>
                    <a:pt x="28" y="57"/>
                    <a:pt x="27" y="58"/>
                    <a:pt x="26" y="60"/>
                  </a:cubicBezTo>
                  <a:close/>
                  <a:moveTo>
                    <a:pt x="24" y="56"/>
                  </a:moveTo>
                  <a:cubicBezTo>
                    <a:pt x="24" y="56"/>
                    <a:pt x="26" y="55"/>
                    <a:pt x="26" y="54"/>
                  </a:cubicBezTo>
                  <a:cubicBezTo>
                    <a:pt x="27" y="53"/>
                    <a:pt x="29" y="52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8" y="53"/>
                    <a:pt x="27" y="54"/>
                    <a:pt x="25" y="56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7"/>
                  </a:moveTo>
                  <a:cubicBezTo>
                    <a:pt x="31" y="50"/>
                    <a:pt x="29" y="55"/>
                    <a:pt x="25" y="59"/>
                  </a:cubicBezTo>
                  <a:cubicBezTo>
                    <a:pt x="25" y="58"/>
                    <a:pt x="25" y="57"/>
                    <a:pt x="24" y="57"/>
                  </a:cubicBezTo>
                  <a:cubicBezTo>
                    <a:pt x="28" y="54"/>
                    <a:pt x="31" y="50"/>
                    <a:pt x="35" y="47"/>
                  </a:cubicBezTo>
                  <a:close/>
                  <a:moveTo>
                    <a:pt x="36" y="45"/>
                  </a:moveTo>
                  <a:cubicBezTo>
                    <a:pt x="36" y="46"/>
                    <a:pt x="35" y="46"/>
                    <a:pt x="35" y="47"/>
                  </a:cubicBezTo>
                  <a:cubicBezTo>
                    <a:pt x="36" y="46"/>
                    <a:pt x="36" y="45"/>
                    <a:pt x="37" y="44"/>
                  </a:cubicBezTo>
                  <a:cubicBezTo>
                    <a:pt x="37" y="45"/>
                    <a:pt x="37" y="45"/>
                    <a:pt x="36" y="45"/>
                  </a:cubicBezTo>
                  <a:close/>
                  <a:moveTo>
                    <a:pt x="24" y="56"/>
                  </a:moveTo>
                  <a:cubicBezTo>
                    <a:pt x="23" y="55"/>
                    <a:pt x="23" y="54"/>
                    <a:pt x="22" y="54"/>
                  </a:cubicBezTo>
                  <a:cubicBezTo>
                    <a:pt x="28" y="50"/>
                    <a:pt x="34" y="46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4" y="46"/>
                    <a:pt x="28" y="51"/>
                    <a:pt x="24" y="56"/>
                  </a:cubicBezTo>
                  <a:close/>
                  <a:moveTo>
                    <a:pt x="21" y="51"/>
                  </a:moveTo>
                  <a:cubicBezTo>
                    <a:pt x="23" y="50"/>
                    <a:pt x="26" y="49"/>
                    <a:pt x="28" y="47"/>
                  </a:cubicBezTo>
                  <a:cubicBezTo>
                    <a:pt x="26" y="49"/>
                    <a:pt x="24" y="51"/>
                    <a:pt x="22" y="53"/>
                  </a:cubicBezTo>
                  <a:cubicBezTo>
                    <a:pt x="21" y="52"/>
                    <a:pt x="21" y="52"/>
                    <a:pt x="21" y="51"/>
                  </a:cubicBezTo>
                  <a:close/>
                  <a:moveTo>
                    <a:pt x="19" y="49"/>
                  </a:moveTo>
                  <a:cubicBezTo>
                    <a:pt x="28" y="46"/>
                    <a:pt x="35" y="40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39" y="37"/>
                    <a:pt x="36" y="39"/>
                    <a:pt x="33" y="41"/>
                  </a:cubicBezTo>
                  <a:cubicBezTo>
                    <a:pt x="29" y="44"/>
                    <a:pt x="25" y="47"/>
                    <a:pt x="20" y="51"/>
                  </a:cubicBezTo>
                  <a:cubicBezTo>
                    <a:pt x="20" y="50"/>
                    <a:pt x="19" y="49"/>
                    <a:pt x="19" y="49"/>
                  </a:cubicBezTo>
                  <a:close/>
                  <a:moveTo>
                    <a:pt x="17" y="46"/>
                  </a:moveTo>
                  <a:cubicBezTo>
                    <a:pt x="24" y="43"/>
                    <a:pt x="30" y="39"/>
                    <a:pt x="36" y="35"/>
                  </a:cubicBezTo>
                  <a:cubicBezTo>
                    <a:pt x="38" y="34"/>
                    <a:pt x="40" y="33"/>
                    <a:pt x="42" y="32"/>
                  </a:cubicBezTo>
                  <a:cubicBezTo>
                    <a:pt x="34" y="37"/>
                    <a:pt x="25" y="41"/>
                    <a:pt x="18" y="48"/>
                  </a:cubicBezTo>
                  <a:cubicBezTo>
                    <a:pt x="18" y="47"/>
                    <a:pt x="18" y="46"/>
                    <a:pt x="17" y="46"/>
                  </a:cubicBezTo>
                  <a:close/>
                  <a:moveTo>
                    <a:pt x="15" y="42"/>
                  </a:moveTo>
                  <a:cubicBezTo>
                    <a:pt x="15" y="42"/>
                    <a:pt x="15" y="42"/>
                    <a:pt x="15" y="42"/>
                  </a:cubicBezTo>
                  <a:cubicBezTo>
                    <a:pt x="22" y="39"/>
                    <a:pt x="28" y="35"/>
                    <a:pt x="34" y="31"/>
                  </a:cubicBezTo>
                  <a:cubicBezTo>
                    <a:pt x="34" y="31"/>
                    <a:pt x="33" y="32"/>
                    <a:pt x="33" y="32"/>
                  </a:cubicBezTo>
                  <a:cubicBezTo>
                    <a:pt x="27" y="36"/>
                    <a:pt x="22" y="40"/>
                    <a:pt x="17" y="45"/>
                  </a:cubicBezTo>
                  <a:cubicBezTo>
                    <a:pt x="16" y="44"/>
                    <a:pt x="16" y="43"/>
                    <a:pt x="15" y="42"/>
                  </a:cubicBezTo>
                  <a:close/>
                  <a:moveTo>
                    <a:pt x="38" y="23"/>
                  </a:moveTo>
                  <a:cubicBezTo>
                    <a:pt x="42" y="21"/>
                    <a:pt x="46" y="18"/>
                    <a:pt x="49" y="15"/>
                  </a:cubicBezTo>
                  <a:cubicBezTo>
                    <a:pt x="50" y="15"/>
                    <a:pt x="50" y="15"/>
                    <a:pt x="50" y="14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5"/>
                    <a:pt x="51" y="16"/>
                    <a:pt x="51" y="17"/>
                  </a:cubicBezTo>
                  <a:cubicBezTo>
                    <a:pt x="51" y="17"/>
                    <a:pt x="51" y="18"/>
                    <a:pt x="51" y="18"/>
                  </a:cubicBezTo>
                  <a:cubicBezTo>
                    <a:pt x="44" y="21"/>
                    <a:pt x="40" y="27"/>
                    <a:pt x="34" y="30"/>
                  </a:cubicBezTo>
                  <a:cubicBezTo>
                    <a:pt x="30" y="33"/>
                    <a:pt x="27" y="35"/>
                    <a:pt x="23" y="37"/>
                  </a:cubicBezTo>
                  <a:cubicBezTo>
                    <a:pt x="21" y="38"/>
                    <a:pt x="20" y="39"/>
                    <a:pt x="18" y="40"/>
                  </a:cubicBezTo>
                  <a:cubicBezTo>
                    <a:pt x="14" y="42"/>
                    <a:pt x="18" y="39"/>
                    <a:pt x="19" y="38"/>
                  </a:cubicBezTo>
                  <a:cubicBezTo>
                    <a:pt x="25" y="34"/>
                    <a:pt x="31" y="30"/>
                    <a:pt x="37" y="25"/>
                  </a:cubicBezTo>
                  <a:cubicBezTo>
                    <a:pt x="37" y="25"/>
                    <a:pt x="38" y="24"/>
                    <a:pt x="38" y="23"/>
                  </a:cubicBezTo>
                  <a:close/>
                  <a:moveTo>
                    <a:pt x="50" y="8"/>
                  </a:moveTo>
                  <a:cubicBezTo>
                    <a:pt x="51" y="9"/>
                    <a:pt x="51" y="11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7" y="15"/>
                    <a:pt x="44" y="18"/>
                    <a:pt x="40" y="21"/>
                  </a:cubicBezTo>
                  <a:cubicBezTo>
                    <a:pt x="36" y="24"/>
                    <a:pt x="31" y="27"/>
                    <a:pt x="27" y="30"/>
                  </a:cubicBezTo>
                  <a:cubicBezTo>
                    <a:pt x="23" y="32"/>
                    <a:pt x="20" y="33"/>
                    <a:pt x="17" y="35"/>
                  </a:cubicBezTo>
                  <a:cubicBezTo>
                    <a:pt x="18" y="34"/>
                    <a:pt x="19" y="33"/>
                    <a:pt x="20" y="33"/>
                  </a:cubicBezTo>
                  <a:cubicBezTo>
                    <a:pt x="30" y="24"/>
                    <a:pt x="42" y="18"/>
                    <a:pt x="50" y="8"/>
                  </a:cubicBezTo>
                  <a:close/>
                  <a:moveTo>
                    <a:pt x="31" y="24"/>
                  </a:moveTo>
                  <a:cubicBezTo>
                    <a:pt x="34" y="21"/>
                    <a:pt x="37" y="19"/>
                    <a:pt x="41" y="16"/>
                  </a:cubicBezTo>
                  <a:cubicBezTo>
                    <a:pt x="43" y="13"/>
                    <a:pt x="47" y="11"/>
                    <a:pt x="49" y="8"/>
                  </a:cubicBezTo>
                  <a:cubicBezTo>
                    <a:pt x="44" y="15"/>
                    <a:pt x="38" y="19"/>
                    <a:pt x="31" y="24"/>
                  </a:cubicBezTo>
                  <a:close/>
                  <a:moveTo>
                    <a:pt x="48" y="26"/>
                  </a:moveTo>
                  <a:cubicBezTo>
                    <a:pt x="44" y="30"/>
                    <a:pt x="39" y="33"/>
                    <a:pt x="34" y="35"/>
                  </a:cubicBezTo>
                  <a:cubicBezTo>
                    <a:pt x="31" y="37"/>
                    <a:pt x="29" y="39"/>
                    <a:pt x="26" y="41"/>
                  </a:cubicBezTo>
                  <a:cubicBezTo>
                    <a:pt x="23" y="42"/>
                    <a:pt x="20" y="44"/>
                    <a:pt x="18" y="45"/>
                  </a:cubicBezTo>
                  <a:cubicBezTo>
                    <a:pt x="24" y="40"/>
                    <a:pt x="29" y="36"/>
                    <a:pt x="35" y="32"/>
                  </a:cubicBezTo>
                  <a:cubicBezTo>
                    <a:pt x="40" y="28"/>
                    <a:pt x="45" y="23"/>
                    <a:pt x="50" y="19"/>
                  </a:cubicBezTo>
                  <a:cubicBezTo>
                    <a:pt x="50" y="22"/>
                    <a:pt x="49" y="24"/>
                    <a:pt x="48" y="26"/>
                  </a:cubicBezTo>
                  <a:close/>
                  <a:moveTo>
                    <a:pt x="40" y="40"/>
                  </a:moveTo>
                  <a:cubicBezTo>
                    <a:pt x="37" y="42"/>
                    <a:pt x="33" y="45"/>
                    <a:pt x="30" y="48"/>
                  </a:cubicBezTo>
                  <a:cubicBezTo>
                    <a:pt x="29" y="48"/>
                    <a:pt x="28" y="49"/>
                    <a:pt x="27" y="49"/>
                  </a:cubicBezTo>
                  <a:cubicBezTo>
                    <a:pt x="30" y="47"/>
                    <a:pt x="32" y="45"/>
                    <a:pt x="34" y="43"/>
                  </a:cubicBezTo>
                  <a:cubicBezTo>
                    <a:pt x="37" y="41"/>
                    <a:pt x="39" y="39"/>
                    <a:pt x="41" y="37"/>
                  </a:cubicBezTo>
                  <a:cubicBezTo>
                    <a:pt x="41" y="38"/>
                    <a:pt x="41" y="39"/>
                    <a:pt x="40" y="40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2" y="35"/>
                  </a:cubicBezTo>
                  <a:cubicBezTo>
                    <a:pt x="42" y="35"/>
                    <a:pt x="42" y="35"/>
                    <a:pt x="42" y="36"/>
                  </a:cubicBezTo>
                  <a:cubicBezTo>
                    <a:pt x="39" y="38"/>
                    <a:pt x="37" y="40"/>
                    <a:pt x="34" y="42"/>
                  </a:cubicBezTo>
                  <a:cubicBezTo>
                    <a:pt x="32" y="44"/>
                    <a:pt x="29" y="46"/>
                    <a:pt x="26" y="48"/>
                  </a:cubicBezTo>
                  <a:cubicBezTo>
                    <a:pt x="24" y="49"/>
                    <a:pt x="23" y="50"/>
                    <a:pt x="21" y="51"/>
                  </a:cubicBezTo>
                  <a:cubicBezTo>
                    <a:pt x="22" y="50"/>
                    <a:pt x="24" y="49"/>
                    <a:pt x="26" y="47"/>
                  </a:cubicBezTo>
                  <a:cubicBezTo>
                    <a:pt x="33" y="43"/>
                    <a:pt x="39" y="38"/>
                    <a:pt x="45" y="32"/>
                  </a:cubicBezTo>
                  <a:cubicBezTo>
                    <a:pt x="44" y="33"/>
                    <a:pt x="43" y="34"/>
                    <a:pt x="43" y="35"/>
                  </a:cubicBezTo>
                  <a:close/>
                  <a:moveTo>
                    <a:pt x="45" y="30"/>
                  </a:moveTo>
                  <a:cubicBezTo>
                    <a:pt x="45" y="30"/>
                    <a:pt x="45" y="30"/>
                    <a:pt x="45" y="31"/>
                  </a:cubicBezTo>
                  <a:cubicBezTo>
                    <a:pt x="40" y="34"/>
                    <a:pt x="36" y="38"/>
                    <a:pt x="31" y="42"/>
                  </a:cubicBezTo>
                  <a:cubicBezTo>
                    <a:pt x="28" y="43"/>
                    <a:pt x="26" y="45"/>
                    <a:pt x="23" y="46"/>
                  </a:cubicBezTo>
                  <a:cubicBezTo>
                    <a:pt x="24" y="46"/>
                    <a:pt x="19" y="48"/>
                    <a:pt x="19" y="48"/>
                  </a:cubicBezTo>
                  <a:cubicBezTo>
                    <a:pt x="20" y="47"/>
                    <a:pt x="22" y="46"/>
                    <a:pt x="23" y="44"/>
                  </a:cubicBezTo>
                  <a:cubicBezTo>
                    <a:pt x="31" y="39"/>
                    <a:pt x="39" y="35"/>
                    <a:pt x="46" y="29"/>
                  </a:cubicBezTo>
                  <a:cubicBezTo>
                    <a:pt x="46" y="29"/>
                    <a:pt x="46" y="30"/>
                    <a:pt x="45" y="30"/>
                  </a:cubicBezTo>
                  <a:close/>
                  <a:moveTo>
                    <a:pt x="50" y="7"/>
                  </a:moveTo>
                  <a:cubicBezTo>
                    <a:pt x="43" y="13"/>
                    <a:pt x="37" y="19"/>
                    <a:pt x="30" y="24"/>
                  </a:cubicBezTo>
                  <a:cubicBezTo>
                    <a:pt x="26" y="27"/>
                    <a:pt x="22" y="30"/>
                    <a:pt x="18" y="33"/>
                  </a:cubicBezTo>
                  <a:cubicBezTo>
                    <a:pt x="16" y="34"/>
                    <a:pt x="14" y="35"/>
                    <a:pt x="13" y="36"/>
                  </a:cubicBezTo>
                  <a:cubicBezTo>
                    <a:pt x="14" y="35"/>
                    <a:pt x="15" y="33"/>
                    <a:pt x="16" y="32"/>
                  </a:cubicBezTo>
                  <a:cubicBezTo>
                    <a:pt x="16" y="32"/>
                    <a:pt x="16" y="32"/>
                    <a:pt x="17" y="32"/>
                  </a:cubicBezTo>
                  <a:cubicBezTo>
                    <a:pt x="18" y="30"/>
                    <a:pt x="20" y="29"/>
                    <a:pt x="22" y="27"/>
                  </a:cubicBezTo>
                  <a:cubicBezTo>
                    <a:pt x="26" y="24"/>
                    <a:pt x="31" y="21"/>
                    <a:pt x="36" y="17"/>
                  </a:cubicBezTo>
                  <a:cubicBezTo>
                    <a:pt x="40" y="14"/>
                    <a:pt x="45" y="11"/>
                    <a:pt x="47" y="5"/>
                  </a:cubicBezTo>
                  <a:cubicBezTo>
                    <a:pt x="48" y="6"/>
                    <a:pt x="49" y="6"/>
                    <a:pt x="50" y="7"/>
                  </a:cubicBezTo>
                  <a:close/>
                  <a:moveTo>
                    <a:pt x="11" y="35"/>
                  </a:moveTo>
                  <a:cubicBezTo>
                    <a:pt x="12" y="34"/>
                    <a:pt x="13" y="34"/>
                    <a:pt x="13" y="34"/>
                  </a:cubicBezTo>
                  <a:cubicBezTo>
                    <a:pt x="13" y="34"/>
                    <a:pt x="12" y="35"/>
                    <a:pt x="12" y="35"/>
                  </a:cubicBezTo>
                  <a:cubicBezTo>
                    <a:pt x="12" y="35"/>
                    <a:pt x="12" y="35"/>
                    <a:pt x="11" y="35"/>
                  </a:cubicBezTo>
                  <a:close/>
                  <a:moveTo>
                    <a:pt x="9" y="31"/>
                  </a:moveTo>
                  <a:cubicBezTo>
                    <a:pt x="12" y="29"/>
                    <a:pt x="14" y="27"/>
                    <a:pt x="17" y="25"/>
                  </a:cubicBezTo>
                  <a:cubicBezTo>
                    <a:pt x="19" y="24"/>
                    <a:pt x="23" y="22"/>
                    <a:pt x="24" y="20"/>
                  </a:cubicBezTo>
                  <a:cubicBezTo>
                    <a:pt x="20" y="25"/>
                    <a:pt x="15" y="29"/>
                    <a:pt x="11" y="34"/>
                  </a:cubicBezTo>
                  <a:cubicBezTo>
                    <a:pt x="10" y="33"/>
                    <a:pt x="10" y="32"/>
                    <a:pt x="9" y="31"/>
                  </a:cubicBezTo>
                  <a:close/>
                  <a:moveTo>
                    <a:pt x="8" y="27"/>
                  </a:moveTo>
                  <a:cubicBezTo>
                    <a:pt x="12" y="25"/>
                    <a:pt x="16" y="21"/>
                    <a:pt x="20" y="18"/>
                  </a:cubicBezTo>
                  <a:cubicBezTo>
                    <a:pt x="21" y="18"/>
                    <a:pt x="24" y="16"/>
                    <a:pt x="21" y="18"/>
                  </a:cubicBezTo>
                  <a:cubicBezTo>
                    <a:pt x="20" y="19"/>
                    <a:pt x="19" y="21"/>
                    <a:pt x="17" y="22"/>
                  </a:cubicBezTo>
                  <a:cubicBezTo>
                    <a:pt x="15" y="25"/>
                    <a:pt x="12" y="27"/>
                    <a:pt x="9" y="30"/>
                  </a:cubicBezTo>
                  <a:cubicBezTo>
                    <a:pt x="8" y="29"/>
                    <a:pt x="8" y="28"/>
                    <a:pt x="8" y="27"/>
                  </a:cubicBezTo>
                  <a:close/>
                  <a:moveTo>
                    <a:pt x="6" y="24"/>
                  </a:moveTo>
                  <a:cubicBezTo>
                    <a:pt x="11" y="21"/>
                    <a:pt x="15" y="17"/>
                    <a:pt x="20" y="14"/>
                  </a:cubicBezTo>
                  <a:cubicBezTo>
                    <a:pt x="23" y="13"/>
                    <a:pt x="19" y="16"/>
                    <a:pt x="19" y="16"/>
                  </a:cubicBezTo>
                  <a:cubicBezTo>
                    <a:pt x="17" y="17"/>
                    <a:pt x="16" y="18"/>
                    <a:pt x="15" y="20"/>
                  </a:cubicBezTo>
                  <a:cubicBezTo>
                    <a:pt x="12" y="22"/>
                    <a:pt x="10" y="24"/>
                    <a:pt x="7" y="26"/>
                  </a:cubicBezTo>
                  <a:cubicBezTo>
                    <a:pt x="7" y="25"/>
                    <a:pt x="7" y="24"/>
                    <a:pt x="6" y="24"/>
                  </a:cubicBezTo>
                  <a:close/>
                  <a:moveTo>
                    <a:pt x="5" y="20"/>
                  </a:moveTo>
                  <a:cubicBezTo>
                    <a:pt x="8" y="18"/>
                    <a:pt x="10" y="17"/>
                    <a:pt x="12" y="15"/>
                  </a:cubicBezTo>
                  <a:cubicBezTo>
                    <a:pt x="14" y="14"/>
                    <a:pt x="15" y="13"/>
                    <a:pt x="16" y="12"/>
                  </a:cubicBezTo>
                  <a:cubicBezTo>
                    <a:pt x="18" y="12"/>
                    <a:pt x="21" y="8"/>
                    <a:pt x="18" y="12"/>
                  </a:cubicBezTo>
                  <a:cubicBezTo>
                    <a:pt x="14" y="16"/>
                    <a:pt x="10" y="19"/>
                    <a:pt x="6" y="22"/>
                  </a:cubicBezTo>
                  <a:cubicBezTo>
                    <a:pt x="6" y="21"/>
                    <a:pt x="5" y="21"/>
                    <a:pt x="5" y="20"/>
                  </a:cubicBezTo>
                  <a:close/>
                  <a:moveTo>
                    <a:pt x="5" y="13"/>
                  </a:moveTo>
                  <a:cubicBezTo>
                    <a:pt x="6" y="12"/>
                    <a:pt x="8" y="10"/>
                    <a:pt x="9" y="9"/>
                  </a:cubicBezTo>
                  <a:cubicBezTo>
                    <a:pt x="12" y="7"/>
                    <a:pt x="16" y="4"/>
                    <a:pt x="11" y="9"/>
                  </a:cubicBezTo>
                  <a:cubicBezTo>
                    <a:pt x="9" y="11"/>
                    <a:pt x="7" y="13"/>
                    <a:pt x="4" y="15"/>
                  </a:cubicBezTo>
                  <a:cubicBezTo>
                    <a:pt x="4" y="14"/>
                    <a:pt x="4" y="14"/>
                    <a:pt x="5" y="13"/>
                  </a:cubicBezTo>
                  <a:close/>
                  <a:moveTo>
                    <a:pt x="5" y="18"/>
                  </a:moveTo>
                  <a:cubicBezTo>
                    <a:pt x="5" y="17"/>
                    <a:pt x="5" y="17"/>
                    <a:pt x="5" y="17"/>
                  </a:cubicBezTo>
                  <a:cubicBezTo>
                    <a:pt x="9" y="15"/>
                    <a:pt x="12" y="11"/>
                    <a:pt x="16" y="8"/>
                  </a:cubicBezTo>
                  <a:cubicBezTo>
                    <a:pt x="19" y="6"/>
                    <a:pt x="13" y="12"/>
                    <a:pt x="12" y="13"/>
                  </a:cubicBezTo>
                  <a:cubicBezTo>
                    <a:pt x="10" y="15"/>
                    <a:pt x="7" y="17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19" y="14"/>
                    <a:pt x="17" y="15"/>
                    <a:pt x="14" y="17"/>
                  </a:cubicBezTo>
                  <a:cubicBezTo>
                    <a:pt x="12" y="19"/>
                    <a:pt x="8" y="21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1" y="18"/>
                    <a:pt x="17" y="16"/>
                    <a:pt x="20" y="10"/>
                  </a:cubicBezTo>
                  <a:cubicBezTo>
                    <a:pt x="21" y="11"/>
                    <a:pt x="21" y="12"/>
                    <a:pt x="22" y="13"/>
                  </a:cubicBezTo>
                  <a:close/>
                  <a:moveTo>
                    <a:pt x="23" y="16"/>
                  </a:moveTo>
                  <a:cubicBezTo>
                    <a:pt x="18" y="18"/>
                    <a:pt x="15" y="22"/>
                    <a:pt x="10" y="25"/>
                  </a:cubicBezTo>
                  <a:cubicBezTo>
                    <a:pt x="10" y="25"/>
                    <a:pt x="7" y="27"/>
                    <a:pt x="10" y="25"/>
                  </a:cubicBezTo>
                  <a:cubicBezTo>
                    <a:pt x="11" y="24"/>
                    <a:pt x="12" y="22"/>
                    <a:pt x="14" y="21"/>
                  </a:cubicBezTo>
                  <a:cubicBezTo>
                    <a:pt x="17" y="19"/>
                    <a:pt x="19" y="16"/>
                    <a:pt x="22" y="14"/>
                  </a:cubicBezTo>
                  <a:cubicBezTo>
                    <a:pt x="23" y="14"/>
                    <a:pt x="23" y="15"/>
                    <a:pt x="23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5" y="26"/>
                    <a:pt x="10" y="29"/>
                  </a:cubicBezTo>
                  <a:cubicBezTo>
                    <a:pt x="15" y="26"/>
                    <a:pt x="19" y="21"/>
                    <a:pt x="24" y="17"/>
                  </a:cubicBezTo>
                  <a:cubicBezTo>
                    <a:pt x="24" y="18"/>
                    <a:pt x="24" y="18"/>
                    <a:pt x="25" y="19"/>
                  </a:cubicBezTo>
                  <a:close/>
                  <a:moveTo>
                    <a:pt x="25" y="20"/>
                  </a:moveTo>
                  <a:cubicBezTo>
                    <a:pt x="25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2"/>
                  </a:cubicBezTo>
                  <a:cubicBezTo>
                    <a:pt x="26" y="22"/>
                    <a:pt x="25" y="23"/>
                    <a:pt x="24" y="24"/>
                  </a:cubicBezTo>
                  <a:cubicBezTo>
                    <a:pt x="23" y="25"/>
                    <a:pt x="22" y="26"/>
                    <a:pt x="21" y="26"/>
                  </a:cubicBezTo>
                  <a:cubicBezTo>
                    <a:pt x="19" y="28"/>
                    <a:pt x="17" y="30"/>
                    <a:pt x="16" y="31"/>
                  </a:cubicBezTo>
                  <a:cubicBezTo>
                    <a:pt x="15" y="32"/>
                    <a:pt x="14" y="32"/>
                    <a:pt x="14" y="33"/>
                  </a:cubicBezTo>
                  <a:cubicBezTo>
                    <a:pt x="13" y="33"/>
                    <a:pt x="10" y="35"/>
                    <a:pt x="13" y="32"/>
                  </a:cubicBezTo>
                  <a:cubicBezTo>
                    <a:pt x="16" y="28"/>
                    <a:pt x="21" y="24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lose/>
                  <a:moveTo>
                    <a:pt x="31" y="16"/>
                  </a:moveTo>
                  <a:cubicBezTo>
                    <a:pt x="34" y="15"/>
                    <a:pt x="37" y="13"/>
                    <a:pt x="40" y="11"/>
                  </a:cubicBezTo>
                  <a:cubicBezTo>
                    <a:pt x="38" y="12"/>
                    <a:pt x="37" y="14"/>
                    <a:pt x="35" y="15"/>
                  </a:cubicBezTo>
                  <a:cubicBezTo>
                    <a:pt x="33" y="16"/>
                    <a:pt x="32" y="17"/>
                    <a:pt x="30" y="18"/>
                  </a:cubicBezTo>
                  <a:cubicBezTo>
                    <a:pt x="30" y="18"/>
                    <a:pt x="31" y="17"/>
                    <a:pt x="31" y="16"/>
                  </a:cubicBezTo>
                  <a:close/>
                  <a:moveTo>
                    <a:pt x="27" y="22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3"/>
                    <a:pt x="26" y="23"/>
                  </a:cubicBezTo>
                  <a:cubicBezTo>
                    <a:pt x="27" y="22"/>
                    <a:pt x="27" y="22"/>
                    <a:pt x="27" y="22"/>
                  </a:cubicBezTo>
                  <a:close/>
                  <a:moveTo>
                    <a:pt x="29" y="20"/>
                  </a:moveTo>
                  <a:cubicBezTo>
                    <a:pt x="31" y="18"/>
                    <a:pt x="33" y="17"/>
                    <a:pt x="35" y="15"/>
                  </a:cubicBezTo>
                  <a:cubicBezTo>
                    <a:pt x="38" y="14"/>
                    <a:pt x="39" y="13"/>
                    <a:pt x="41" y="11"/>
                  </a:cubicBezTo>
                  <a:cubicBezTo>
                    <a:pt x="42" y="10"/>
                    <a:pt x="44" y="8"/>
                    <a:pt x="45" y="7"/>
                  </a:cubicBezTo>
                  <a:cubicBezTo>
                    <a:pt x="45" y="6"/>
                    <a:pt x="46" y="6"/>
                    <a:pt x="46" y="6"/>
                  </a:cubicBezTo>
                  <a:cubicBezTo>
                    <a:pt x="46" y="6"/>
                    <a:pt x="46" y="7"/>
                    <a:pt x="46" y="7"/>
                  </a:cubicBezTo>
                  <a:cubicBezTo>
                    <a:pt x="45" y="9"/>
                    <a:pt x="44" y="10"/>
                    <a:pt x="43" y="11"/>
                  </a:cubicBezTo>
                  <a:cubicBezTo>
                    <a:pt x="40" y="13"/>
                    <a:pt x="38" y="15"/>
                    <a:pt x="35" y="17"/>
                  </a:cubicBezTo>
                  <a:cubicBezTo>
                    <a:pt x="33" y="18"/>
                    <a:pt x="31" y="20"/>
                    <a:pt x="29" y="21"/>
                  </a:cubicBezTo>
                  <a:cubicBezTo>
                    <a:pt x="29" y="21"/>
                    <a:pt x="29" y="20"/>
                    <a:pt x="29" y="20"/>
                  </a:cubicBezTo>
                  <a:close/>
                  <a:moveTo>
                    <a:pt x="43" y="6"/>
                  </a:moveTo>
                  <a:cubicBezTo>
                    <a:pt x="43" y="6"/>
                    <a:pt x="45" y="5"/>
                    <a:pt x="46" y="5"/>
                  </a:cubicBezTo>
                  <a:cubicBezTo>
                    <a:pt x="45" y="6"/>
                    <a:pt x="43" y="7"/>
                    <a:pt x="42" y="8"/>
                  </a:cubicBezTo>
                  <a:cubicBezTo>
                    <a:pt x="40" y="10"/>
                    <a:pt x="37" y="11"/>
                    <a:pt x="35" y="13"/>
                  </a:cubicBezTo>
                  <a:cubicBezTo>
                    <a:pt x="34" y="14"/>
                    <a:pt x="33" y="14"/>
                    <a:pt x="32" y="15"/>
                  </a:cubicBezTo>
                  <a:cubicBezTo>
                    <a:pt x="32" y="15"/>
                    <a:pt x="33" y="14"/>
                    <a:pt x="33" y="14"/>
                  </a:cubicBezTo>
                  <a:cubicBezTo>
                    <a:pt x="36" y="11"/>
                    <a:pt x="39" y="8"/>
                    <a:pt x="43" y="6"/>
                  </a:cubicBezTo>
                  <a:close/>
                  <a:moveTo>
                    <a:pt x="40" y="6"/>
                  </a:moveTo>
                  <a:cubicBezTo>
                    <a:pt x="38" y="8"/>
                    <a:pt x="35" y="10"/>
                    <a:pt x="33" y="12"/>
                  </a:cubicBezTo>
                  <a:cubicBezTo>
                    <a:pt x="35" y="10"/>
                    <a:pt x="37" y="8"/>
                    <a:pt x="40" y="6"/>
                  </a:cubicBezTo>
                  <a:close/>
                  <a:moveTo>
                    <a:pt x="20" y="9"/>
                  </a:moveTo>
                  <a:cubicBezTo>
                    <a:pt x="15" y="12"/>
                    <a:pt x="9" y="16"/>
                    <a:pt x="5" y="19"/>
                  </a:cubicBezTo>
                  <a:cubicBezTo>
                    <a:pt x="10" y="16"/>
                    <a:pt x="15" y="12"/>
                    <a:pt x="18" y="7"/>
                  </a:cubicBezTo>
                  <a:cubicBezTo>
                    <a:pt x="19" y="8"/>
                    <a:pt x="19" y="9"/>
                    <a:pt x="20" y="9"/>
                  </a:cubicBezTo>
                  <a:close/>
                  <a:moveTo>
                    <a:pt x="17" y="7"/>
                  </a:moveTo>
                  <a:cubicBezTo>
                    <a:pt x="13" y="9"/>
                    <a:pt x="9" y="13"/>
                    <a:pt x="5" y="16"/>
                  </a:cubicBezTo>
                  <a:cubicBezTo>
                    <a:pt x="7" y="15"/>
                    <a:pt x="8" y="13"/>
                    <a:pt x="10" y="11"/>
                  </a:cubicBezTo>
                  <a:cubicBezTo>
                    <a:pt x="12" y="9"/>
                    <a:pt x="14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6"/>
                    <a:pt x="17" y="7"/>
                  </a:cubicBezTo>
                  <a:close/>
                  <a:moveTo>
                    <a:pt x="14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5" y="7"/>
                    <a:pt x="8" y="3"/>
                    <a:pt x="14" y="5"/>
                  </a:cubicBezTo>
                  <a:close/>
                  <a:moveTo>
                    <a:pt x="12" y="37"/>
                  </a:moveTo>
                  <a:cubicBezTo>
                    <a:pt x="15" y="35"/>
                    <a:pt x="17" y="34"/>
                    <a:pt x="20" y="32"/>
                  </a:cubicBezTo>
                  <a:cubicBezTo>
                    <a:pt x="18" y="34"/>
                    <a:pt x="16" y="36"/>
                    <a:pt x="14" y="38"/>
                  </a:cubicBezTo>
                  <a:cubicBezTo>
                    <a:pt x="14" y="38"/>
                    <a:pt x="14" y="39"/>
                    <a:pt x="14" y="38"/>
                  </a:cubicBezTo>
                  <a:cubicBezTo>
                    <a:pt x="21" y="34"/>
                    <a:pt x="27" y="30"/>
                    <a:pt x="34" y="27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7"/>
                    <a:pt x="34" y="27"/>
                  </a:cubicBezTo>
                  <a:cubicBezTo>
                    <a:pt x="28" y="32"/>
                    <a:pt x="21" y="36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4" y="40"/>
                    <a:pt x="14" y="40"/>
                  </a:cubicBezTo>
                  <a:cubicBezTo>
                    <a:pt x="13" y="39"/>
                    <a:pt x="13" y="38"/>
                    <a:pt x="12" y="37"/>
                  </a:cubicBezTo>
                  <a:close/>
                </a:path>
              </a:pathLst>
            </a:custGeom>
            <a:blipFill dpi="0" rotWithShape="1">
              <a:blip r:embed="rId4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54" name="Freeform 148"/>
            <p:cNvSpPr>
              <a:spLocks noEditPoints="1"/>
            </p:cNvSpPr>
            <p:nvPr/>
          </p:nvSpPr>
          <p:spPr bwMode="auto">
            <a:xfrm>
              <a:off x="7815349" y="524724"/>
              <a:ext cx="161925" cy="185738"/>
            </a:xfrm>
            <a:custGeom>
              <a:avLst/>
              <a:gdLst>
                <a:gd name="T0" fmla="*/ 16 w 56"/>
                <a:gd name="T1" fmla="*/ 3 h 64"/>
                <a:gd name="T2" fmla="*/ 25 w 56"/>
                <a:gd name="T3" fmla="*/ 63 h 64"/>
                <a:gd name="T4" fmla="*/ 55 w 56"/>
                <a:gd name="T5" fmla="*/ 10 h 64"/>
                <a:gd name="T6" fmla="*/ 26 w 56"/>
                <a:gd name="T7" fmla="*/ 60 h 64"/>
                <a:gd name="T8" fmla="*/ 30 w 56"/>
                <a:gd name="T9" fmla="*/ 51 h 64"/>
                <a:gd name="T10" fmla="*/ 35 w 56"/>
                <a:gd name="T11" fmla="*/ 48 h 64"/>
                <a:gd name="T12" fmla="*/ 37 w 56"/>
                <a:gd name="T13" fmla="*/ 46 h 64"/>
                <a:gd name="T14" fmla="*/ 24 w 56"/>
                <a:gd name="T15" fmla="*/ 56 h 64"/>
                <a:gd name="T16" fmla="*/ 24 w 56"/>
                <a:gd name="T17" fmla="*/ 56 h 64"/>
                <a:gd name="T18" fmla="*/ 21 w 56"/>
                <a:gd name="T19" fmla="*/ 52 h 64"/>
                <a:gd name="T20" fmla="*/ 34 w 56"/>
                <a:gd name="T21" fmla="*/ 41 h 64"/>
                <a:gd name="T22" fmla="*/ 36 w 56"/>
                <a:gd name="T23" fmla="*/ 36 h 64"/>
                <a:gd name="T24" fmla="*/ 15 w 56"/>
                <a:gd name="T25" fmla="*/ 42 h 64"/>
                <a:gd name="T26" fmla="*/ 17 w 56"/>
                <a:gd name="T27" fmla="*/ 45 h 64"/>
                <a:gd name="T28" fmla="*/ 51 w 56"/>
                <a:gd name="T29" fmla="*/ 15 h 64"/>
                <a:gd name="T30" fmla="*/ 34 w 56"/>
                <a:gd name="T31" fmla="*/ 31 h 64"/>
                <a:gd name="T32" fmla="*/ 37 w 56"/>
                <a:gd name="T33" fmla="*/ 25 h 64"/>
                <a:gd name="T34" fmla="*/ 52 w 56"/>
                <a:gd name="T35" fmla="*/ 13 h 64"/>
                <a:gd name="T36" fmla="*/ 21 w 56"/>
                <a:gd name="T37" fmla="*/ 33 h 64"/>
                <a:gd name="T38" fmla="*/ 49 w 56"/>
                <a:gd name="T39" fmla="*/ 8 h 64"/>
                <a:gd name="T40" fmla="*/ 26 w 56"/>
                <a:gd name="T41" fmla="*/ 41 h 64"/>
                <a:gd name="T42" fmla="*/ 48 w 56"/>
                <a:gd name="T43" fmla="*/ 27 h 64"/>
                <a:gd name="T44" fmla="*/ 35 w 56"/>
                <a:gd name="T45" fmla="*/ 43 h 64"/>
                <a:gd name="T46" fmla="*/ 43 w 56"/>
                <a:gd name="T47" fmla="*/ 36 h 64"/>
                <a:gd name="T48" fmla="*/ 21 w 56"/>
                <a:gd name="T49" fmla="*/ 51 h 64"/>
                <a:gd name="T50" fmla="*/ 46 w 56"/>
                <a:gd name="T51" fmla="*/ 31 h 64"/>
                <a:gd name="T52" fmla="*/ 19 w 56"/>
                <a:gd name="T53" fmla="*/ 48 h 64"/>
                <a:gd name="T54" fmla="*/ 50 w 56"/>
                <a:gd name="T55" fmla="*/ 7 h 64"/>
                <a:gd name="T56" fmla="*/ 17 w 56"/>
                <a:gd name="T57" fmla="*/ 32 h 64"/>
                <a:gd name="T58" fmla="*/ 48 w 56"/>
                <a:gd name="T59" fmla="*/ 6 h 64"/>
                <a:gd name="T60" fmla="*/ 12 w 56"/>
                <a:gd name="T61" fmla="*/ 36 h 64"/>
                <a:gd name="T62" fmla="*/ 25 w 56"/>
                <a:gd name="T63" fmla="*/ 20 h 64"/>
                <a:gd name="T64" fmla="*/ 21 w 56"/>
                <a:gd name="T65" fmla="*/ 18 h 64"/>
                <a:gd name="T66" fmla="*/ 8 w 56"/>
                <a:gd name="T67" fmla="*/ 27 h 64"/>
                <a:gd name="T68" fmla="*/ 15 w 56"/>
                <a:gd name="T69" fmla="*/ 20 h 64"/>
                <a:gd name="T70" fmla="*/ 13 w 56"/>
                <a:gd name="T71" fmla="*/ 15 h 64"/>
                <a:gd name="T72" fmla="*/ 6 w 56"/>
                <a:gd name="T73" fmla="*/ 20 h 64"/>
                <a:gd name="T74" fmla="*/ 5 w 56"/>
                <a:gd name="T75" fmla="*/ 15 h 64"/>
                <a:gd name="T76" fmla="*/ 16 w 56"/>
                <a:gd name="T77" fmla="*/ 9 h 64"/>
                <a:gd name="T78" fmla="*/ 22 w 56"/>
                <a:gd name="T79" fmla="*/ 13 h 64"/>
                <a:gd name="T80" fmla="*/ 21 w 56"/>
                <a:gd name="T81" fmla="*/ 10 h 64"/>
                <a:gd name="T82" fmla="*/ 10 w 56"/>
                <a:gd name="T83" fmla="*/ 25 h 64"/>
                <a:gd name="T84" fmla="*/ 25 w 56"/>
                <a:gd name="T85" fmla="*/ 19 h 64"/>
                <a:gd name="T86" fmla="*/ 26 w 56"/>
                <a:gd name="T87" fmla="*/ 21 h 64"/>
                <a:gd name="T88" fmla="*/ 22 w 56"/>
                <a:gd name="T89" fmla="*/ 27 h 64"/>
                <a:gd name="T90" fmla="*/ 25 w 56"/>
                <a:gd name="T91" fmla="*/ 20 h 64"/>
                <a:gd name="T92" fmla="*/ 35 w 56"/>
                <a:gd name="T93" fmla="*/ 15 h 64"/>
                <a:gd name="T94" fmla="*/ 28 w 56"/>
                <a:gd name="T95" fmla="*/ 22 h 64"/>
                <a:gd name="T96" fmla="*/ 36 w 56"/>
                <a:gd name="T97" fmla="*/ 16 h 64"/>
                <a:gd name="T98" fmla="*/ 46 w 56"/>
                <a:gd name="T99" fmla="*/ 7 h 64"/>
                <a:gd name="T100" fmla="*/ 30 w 56"/>
                <a:gd name="T101" fmla="*/ 20 h 64"/>
                <a:gd name="T102" fmla="*/ 35 w 56"/>
                <a:gd name="T103" fmla="*/ 13 h 64"/>
                <a:gd name="T104" fmla="*/ 40 w 56"/>
                <a:gd name="T105" fmla="*/ 6 h 64"/>
                <a:gd name="T106" fmla="*/ 6 w 56"/>
                <a:gd name="T107" fmla="*/ 20 h 64"/>
                <a:gd name="T108" fmla="*/ 5 w 56"/>
                <a:gd name="T109" fmla="*/ 16 h 64"/>
                <a:gd name="T110" fmla="*/ 18 w 56"/>
                <a:gd name="T111" fmla="*/ 7 h 64"/>
                <a:gd name="T112" fmla="*/ 13 w 56"/>
                <a:gd name="T113" fmla="*/ 37 h 64"/>
                <a:gd name="T114" fmla="*/ 34 w 56"/>
                <a:gd name="T115" fmla="*/ 27 h 64"/>
                <a:gd name="T116" fmla="*/ 15 w 56"/>
                <a:gd name="T117" fmla="*/ 4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4" y="4"/>
                    <a:pt x="48" y="2"/>
                    <a:pt x="43" y="3"/>
                  </a:cubicBezTo>
                  <a:cubicBezTo>
                    <a:pt x="35" y="4"/>
                    <a:pt x="31" y="11"/>
                    <a:pt x="28" y="18"/>
                  </a:cubicBezTo>
                  <a:cubicBezTo>
                    <a:pt x="25" y="12"/>
                    <a:pt x="22" y="5"/>
                    <a:pt x="16" y="3"/>
                  </a:cubicBezTo>
                  <a:cubicBezTo>
                    <a:pt x="11" y="0"/>
                    <a:pt x="5" y="3"/>
                    <a:pt x="2" y="9"/>
                  </a:cubicBezTo>
                  <a:cubicBezTo>
                    <a:pt x="0" y="16"/>
                    <a:pt x="3" y="25"/>
                    <a:pt x="6" y="31"/>
                  </a:cubicBezTo>
                  <a:cubicBezTo>
                    <a:pt x="12" y="42"/>
                    <a:pt x="18" y="52"/>
                    <a:pt x="25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4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5" y="53"/>
                    <a:pt x="43" y="43"/>
                    <a:pt x="49" y="31"/>
                  </a:cubicBezTo>
                  <a:cubicBezTo>
                    <a:pt x="52" y="25"/>
                    <a:pt x="56" y="18"/>
                    <a:pt x="55" y="10"/>
                  </a:cubicBezTo>
                  <a:close/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8" y="58"/>
                    <a:pt x="29" y="57"/>
                    <a:pt x="30" y="55"/>
                  </a:cubicBezTo>
                  <a:cubicBezTo>
                    <a:pt x="29" y="57"/>
                    <a:pt x="28" y="58"/>
                    <a:pt x="26" y="60"/>
                  </a:cubicBezTo>
                  <a:close/>
                  <a:moveTo>
                    <a:pt x="24" y="56"/>
                  </a:moveTo>
                  <a:cubicBezTo>
                    <a:pt x="25" y="56"/>
                    <a:pt x="26" y="55"/>
                    <a:pt x="27" y="54"/>
                  </a:cubicBezTo>
                  <a:cubicBezTo>
                    <a:pt x="28" y="53"/>
                    <a:pt x="29" y="52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3"/>
                    <a:pt x="27" y="54"/>
                    <a:pt x="25" y="56"/>
                  </a:cubicBezTo>
                  <a:cubicBezTo>
                    <a:pt x="25" y="56"/>
                    <a:pt x="24" y="56"/>
                    <a:pt x="24" y="57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8"/>
                  </a:moveTo>
                  <a:cubicBezTo>
                    <a:pt x="32" y="51"/>
                    <a:pt x="29" y="55"/>
                    <a:pt x="26" y="59"/>
                  </a:cubicBezTo>
                  <a:cubicBezTo>
                    <a:pt x="25" y="58"/>
                    <a:pt x="25" y="58"/>
                    <a:pt x="25" y="57"/>
                  </a:cubicBezTo>
                  <a:cubicBezTo>
                    <a:pt x="29" y="54"/>
                    <a:pt x="31" y="51"/>
                    <a:pt x="35" y="48"/>
                  </a:cubicBezTo>
                  <a:close/>
                  <a:moveTo>
                    <a:pt x="37" y="46"/>
                  </a:moveTo>
                  <a:cubicBezTo>
                    <a:pt x="36" y="46"/>
                    <a:pt x="36" y="46"/>
                    <a:pt x="35" y="47"/>
                  </a:cubicBezTo>
                  <a:cubicBezTo>
                    <a:pt x="36" y="46"/>
                    <a:pt x="37" y="45"/>
                    <a:pt x="37" y="45"/>
                  </a:cubicBezTo>
                  <a:cubicBezTo>
                    <a:pt x="37" y="45"/>
                    <a:pt x="37" y="45"/>
                    <a:pt x="37" y="46"/>
                  </a:cubicBezTo>
                  <a:close/>
                  <a:moveTo>
                    <a:pt x="24" y="56"/>
                  </a:moveTo>
                  <a:cubicBezTo>
                    <a:pt x="23" y="55"/>
                    <a:pt x="23" y="55"/>
                    <a:pt x="22" y="54"/>
                  </a:cubicBezTo>
                  <a:cubicBezTo>
                    <a:pt x="28" y="50"/>
                    <a:pt x="34" y="46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4" y="46"/>
                    <a:pt x="29" y="51"/>
                    <a:pt x="24" y="56"/>
                  </a:cubicBezTo>
                  <a:close/>
                  <a:moveTo>
                    <a:pt x="21" y="52"/>
                  </a:moveTo>
                  <a:cubicBezTo>
                    <a:pt x="24" y="50"/>
                    <a:pt x="26" y="49"/>
                    <a:pt x="29" y="48"/>
                  </a:cubicBezTo>
                  <a:cubicBezTo>
                    <a:pt x="27" y="49"/>
                    <a:pt x="24" y="51"/>
                    <a:pt x="22" y="53"/>
                  </a:cubicBezTo>
                  <a:cubicBezTo>
                    <a:pt x="22" y="53"/>
                    <a:pt x="21" y="52"/>
                    <a:pt x="21" y="52"/>
                  </a:cubicBezTo>
                  <a:close/>
                  <a:moveTo>
                    <a:pt x="19" y="49"/>
                  </a:moveTo>
                  <a:cubicBezTo>
                    <a:pt x="28" y="46"/>
                    <a:pt x="35" y="40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0" y="37"/>
                    <a:pt x="37" y="39"/>
                    <a:pt x="34" y="41"/>
                  </a:cubicBezTo>
                  <a:cubicBezTo>
                    <a:pt x="30" y="45"/>
                    <a:pt x="25" y="48"/>
                    <a:pt x="21" y="51"/>
                  </a:cubicBezTo>
                  <a:cubicBezTo>
                    <a:pt x="20" y="50"/>
                    <a:pt x="20" y="50"/>
                    <a:pt x="19" y="49"/>
                  </a:cubicBezTo>
                  <a:close/>
                  <a:moveTo>
                    <a:pt x="18" y="46"/>
                  </a:moveTo>
                  <a:cubicBezTo>
                    <a:pt x="24" y="43"/>
                    <a:pt x="30" y="39"/>
                    <a:pt x="36" y="36"/>
                  </a:cubicBezTo>
                  <a:cubicBezTo>
                    <a:pt x="38" y="34"/>
                    <a:pt x="40" y="33"/>
                    <a:pt x="42" y="32"/>
                  </a:cubicBezTo>
                  <a:cubicBezTo>
                    <a:pt x="35" y="38"/>
                    <a:pt x="26" y="41"/>
                    <a:pt x="19" y="48"/>
                  </a:cubicBezTo>
                  <a:cubicBezTo>
                    <a:pt x="18" y="47"/>
                    <a:pt x="18" y="47"/>
                    <a:pt x="18" y="46"/>
                  </a:cubicBezTo>
                  <a:close/>
                  <a:moveTo>
                    <a:pt x="15" y="42"/>
                  </a:moveTo>
                  <a:cubicBezTo>
                    <a:pt x="15" y="42"/>
                    <a:pt x="16" y="42"/>
                    <a:pt x="16" y="42"/>
                  </a:cubicBezTo>
                  <a:cubicBezTo>
                    <a:pt x="22" y="39"/>
                    <a:pt x="28" y="35"/>
                    <a:pt x="34" y="31"/>
                  </a:cubicBezTo>
                  <a:cubicBezTo>
                    <a:pt x="34" y="32"/>
                    <a:pt x="34" y="32"/>
                    <a:pt x="33" y="32"/>
                  </a:cubicBezTo>
                  <a:cubicBezTo>
                    <a:pt x="28" y="36"/>
                    <a:pt x="22" y="41"/>
                    <a:pt x="17" y="45"/>
                  </a:cubicBezTo>
                  <a:cubicBezTo>
                    <a:pt x="17" y="44"/>
                    <a:pt x="16" y="43"/>
                    <a:pt x="15" y="42"/>
                  </a:cubicBezTo>
                  <a:close/>
                  <a:moveTo>
                    <a:pt x="39" y="24"/>
                  </a:moveTo>
                  <a:cubicBezTo>
                    <a:pt x="43" y="21"/>
                    <a:pt x="46" y="18"/>
                    <a:pt x="50" y="15"/>
                  </a:cubicBezTo>
                  <a:cubicBezTo>
                    <a:pt x="50" y="15"/>
                    <a:pt x="51" y="15"/>
                    <a:pt x="51" y="15"/>
                  </a:cubicBezTo>
                  <a:cubicBezTo>
                    <a:pt x="51" y="14"/>
                    <a:pt x="51" y="14"/>
                    <a:pt x="52" y="14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7"/>
                    <a:pt x="51" y="18"/>
                    <a:pt x="51" y="18"/>
                  </a:cubicBezTo>
                  <a:cubicBezTo>
                    <a:pt x="45" y="21"/>
                    <a:pt x="40" y="27"/>
                    <a:pt x="34" y="31"/>
                  </a:cubicBezTo>
                  <a:cubicBezTo>
                    <a:pt x="31" y="33"/>
                    <a:pt x="27" y="35"/>
                    <a:pt x="23" y="37"/>
                  </a:cubicBezTo>
                  <a:cubicBezTo>
                    <a:pt x="22" y="38"/>
                    <a:pt x="20" y="39"/>
                    <a:pt x="19" y="40"/>
                  </a:cubicBezTo>
                  <a:cubicBezTo>
                    <a:pt x="15" y="42"/>
                    <a:pt x="19" y="39"/>
                    <a:pt x="19" y="39"/>
                  </a:cubicBezTo>
                  <a:cubicBezTo>
                    <a:pt x="25" y="34"/>
                    <a:pt x="32" y="30"/>
                    <a:pt x="37" y="25"/>
                  </a:cubicBezTo>
                  <a:cubicBezTo>
                    <a:pt x="38" y="25"/>
                    <a:pt x="38" y="24"/>
                    <a:pt x="39" y="24"/>
                  </a:cubicBezTo>
                  <a:close/>
                  <a:moveTo>
                    <a:pt x="50" y="8"/>
                  </a:moveTo>
                  <a:cubicBezTo>
                    <a:pt x="51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0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2"/>
                    <a:pt x="21" y="34"/>
                    <a:pt x="18" y="36"/>
                  </a:cubicBezTo>
                  <a:cubicBezTo>
                    <a:pt x="19" y="35"/>
                    <a:pt x="20" y="34"/>
                    <a:pt x="21" y="33"/>
                  </a:cubicBezTo>
                  <a:cubicBezTo>
                    <a:pt x="31" y="24"/>
                    <a:pt x="43" y="19"/>
                    <a:pt x="50" y="8"/>
                  </a:cubicBezTo>
                  <a:close/>
                  <a:moveTo>
                    <a:pt x="31" y="24"/>
                  </a:moveTo>
                  <a:cubicBezTo>
                    <a:pt x="35" y="22"/>
                    <a:pt x="38" y="19"/>
                    <a:pt x="41" y="16"/>
                  </a:cubicBezTo>
                  <a:cubicBezTo>
                    <a:pt x="44" y="14"/>
                    <a:pt x="48" y="11"/>
                    <a:pt x="49" y="8"/>
                  </a:cubicBezTo>
                  <a:cubicBezTo>
                    <a:pt x="45" y="15"/>
                    <a:pt x="38" y="20"/>
                    <a:pt x="31" y="24"/>
                  </a:cubicBezTo>
                  <a:close/>
                  <a:moveTo>
                    <a:pt x="48" y="27"/>
                  </a:moveTo>
                  <a:cubicBezTo>
                    <a:pt x="44" y="30"/>
                    <a:pt x="39" y="33"/>
                    <a:pt x="35" y="36"/>
                  </a:cubicBezTo>
                  <a:cubicBezTo>
                    <a:pt x="32" y="37"/>
                    <a:pt x="29" y="39"/>
                    <a:pt x="26" y="41"/>
                  </a:cubicBezTo>
                  <a:cubicBezTo>
                    <a:pt x="24" y="42"/>
                    <a:pt x="20" y="44"/>
                    <a:pt x="19" y="45"/>
                  </a:cubicBezTo>
                  <a:cubicBezTo>
                    <a:pt x="24" y="40"/>
                    <a:pt x="29" y="36"/>
                    <a:pt x="35" y="32"/>
                  </a:cubicBezTo>
                  <a:cubicBezTo>
                    <a:pt x="41" y="28"/>
                    <a:pt x="45" y="23"/>
                    <a:pt x="51" y="19"/>
                  </a:cubicBezTo>
                  <a:cubicBezTo>
                    <a:pt x="50" y="22"/>
                    <a:pt x="49" y="24"/>
                    <a:pt x="48" y="27"/>
                  </a:cubicBezTo>
                  <a:close/>
                  <a:moveTo>
                    <a:pt x="41" y="40"/>
                  </a:moveTo>
                  <a:cubicBezTo>
                    <a:pt x="37" y="43"/>
                    <a:pt x="34" y="45"/>
                    <a:pt x="30" y="48"/>
                  </a:cubicBezTo>
                  <a:cubicBezTo>
                    <a:pt x="29" y="48"/>
                    <a:pt x="29" y="49"/>
                    <a:pt x="28" y="49"/>
                  </a:cubicBezTo>
                  <a:cubicBezTo>
                    <a:pt x="30" y="47"/>
                    <a:pt x="32" y="45"/>
                    <a:pt x="35" y="43"/>
                  </a:cubicBezTo>
                  <a:cubicBezTo>
                    <a:pt x="37" y="42"/>
                    <a:pt x="40" y="40"/>
                    <a:pt x="42" y="38"/>
                  </a:cubicBezTo>
                  <a:cubicBezTo>
                    <a:pt x="41" y="38"/>
                    <a:pt x="41" y="39"/>
                    <a:pt x="41" y="40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6"/>
                  </a:cubicBezTo>
                  <a:cubicBezTo>
                    <a:pt x="43" y="35"/>
                    <a:pt x="42" y="36"/>
                    <a:pt x="42" y="36"/>
                  </a:cubicBezTo>
                  <a:cubicBezTo>
                    <a:pt x="40" y="38"/>
                    <a:pt x="37" y="41"/>
                    <a:pt x="35" y="43"/>
                  </a:cubicBezTo>
                  <a:cubicBezTo>
                    <a:pt x="32" y="45"/>
                    <a:pt x="29" y="46"/>
                    <a:pt x="27" y="48"/>
                  </a:cubicBezTo>
                  <a:cubicBezTo>
                    <a:pt x="25" y="49"/>
                    <a:pt x="23" y="50"/>
                    <a:pt x="21" y="51"/>
                  </a:cubicBezTo>
                  <a:cubicBezTo>
                    <a:pt x="22" y="50"/>
                    <a:pt x="25" y="49"/>
                    <a:pt x="26" y="48"/>
                  </a:cubicBezTo>
                  <a:cubicBezTo>
                    <a:pt x="33" y="43"/>
                    <a:pt x="40" y="38"/>
                    <a:pt x="45" y="32"/>
                  </a:cubicBezTo>
                  <a:cubicBezTo>
                    <a:pt x="44" y="33"/>
                    <a:pt x="44" y="34"/>
                    <a:pt x="43" y="35"/>
                  </a:cubicBezTo>
                  <a:close/>
                  <a:moveTo>
                    <a:pt x="46" y="31"/>
                  </a:moveTo>
                  <a:cubicBezTo>
                    <a:pt x="46" y="31"/>
                    <a:pt x="46" y="31"/>
                    <a:pt x="45" y="31"/>
                  </a:cubicBezTo>
                  <a:cubicBezTo>
                    <a:pt x="41" y="34"/>
                    <a:pt x="36" y="38"/>
                    <a:pt x="31" y="42"/>
                  </a:cubicBezTo>
                  <a:cubicBezTo>
                    <a:pt x="29" y="44"/>
                    <a:pt x="26" y="45"/>
                    <a:pt x="24" y="46"/>
                  </a:cubicBezTo>
                  <a:cubicBezTo>
                    <a:pt x="24" y="46"/>
                    <a:pt x="19" y="49"/>
                    <a:pt x="19" y="48"/>
                  </a:cubicBezTo>
                  <a:cubicBezTo>
                    <a:pt x="21" y="47"/>
                    <a:pt x="22" y="46"/>
                    <a:pt x="23" y="45"/>
                  </a:cubicBezTo>
                  <a:cubicBezTo>
                    <a:pt x="31" y="39"/>
                    <a:pt x="40" y="35"/>
                    <a:pt x="47" y="29"/>
                  </a:cubicBezTo>
                  <a:cubicBezTo>
                    <a:pt x="47" y="29"/>
                    <a:pt x="46" y="30"/>
                    <a:pt x="46" y="31"/>
                  </a:cubicBezTo>
                  <a:close/>
                  <a:moveTo>
                    <a:pt x="50" y="7"/>
                  </a:moveTo>
                  <a:cubicBezTo>
                    <a:pt x="43" y="13"/>
                    <a:pt x="37" y="19"/>
                    <a:pt x="30" y="24"/>
                  </a:cubicBezTo>
                  <a:cubicBezTo>
                    <a:pt x="27" y="27"/>
                    <a:pt x="23" y="30"/>
                    <a:pt x="18" y="33"/>
                  </a:cubicBezTo>
                  <a:cubicBezTo>
                    <a:pt x="17" y="34"/>
                    <a:pt x="15" y="35"/>
                    <a:pt x="13" y="36"/>
                  </a:cubicBezTo>
                  <a:cubicBezTo>
                    <a:pt x="14" y="35"/>
                    <a:pt x="16" y="33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9" y="30"/>
                    <a:pt x="21" y="29"/>
                    <a:pt x="22" y="27"/>
                  </a:cubicBezTo>
                  <a:cubicBezTo>
                    <a:pt x="27" y="24"/>
                    <a:pt x="31" y="21"/>
                    <a:pt x="36" y="18"/>
                  </a:cubicBezTo>
                  <a:cubicBezTo>
                    <a:pt x="41" y="14"/>
                    <a:pt x="45" y="11"/>
                    <a:pt x="48" y="6"/>
                  </a:cubicBezTo>
                  <a:cubicBezTo>
                    <a:pt x="49" y="6"/>
                    <a:pt x="49" y="6"/>
                    <a:pt x="50" y="7"/>
                  </a:cubicBezTo>
                  <a:close/>
                  <a:moveTo>
                    <a:pt x="12" y="35"/>
                  </a:moveTo>
                  <a:cubicBezTo>
                    <a:pt x="12" y="34"/>
                    <a:pt x="13" y="34"/>
                    <a:pt x="14" y="34"/>
                  </a:cubicBezTo>
                  <a:cubicBezTo>
                    <a:pt x="13" y="34"/>
                    <a:pt x="13" y="35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lose/>
                  <a:moveTo>
                    <a:pt x="10" y="31"/>
                  </a:moveTo>
                  <a:cubicBezTo>
                    <a:pt x="12" y="29"/>
                    <a:pt x="15" y="28"/>
                    <a:pt x="17" y="26"/>
                  </a:cubicBezTo>
                  <a:cubicBezTo>
                    <a:pt x="19" y="24"/>
                    <a:pt x="23" y="22"/>
                    <a:pt x="25" y="20"/>
                  </a:cubicBezTo>
                  <a:cubicBezTo>
                    <a:pt x="20" y="25"/>
                    <a:pt x="15" y="29"/>
                    <a:pt x="11" y="34"/>
                  </a:cubicBezTo>
                  <a:cubicBezTo>
                    <a:pt x="11" y="33"/>
                    <a:pt x="10" y="32"/>
                    <a:pt x="10" y="31"/>
                  </a:cubicBezTo>
                  <a:close/>
                  <a:moveTo>
                    <a:pt x="8" y="27"/>
                  </a:moveTo>
                  <a:cubicBezTo>
                    <a:pt x="13" y="25"/>
                    <a:pt x="16" y="21"/>
                    <a:pt x="21" y="18"/>
                  </a:cubicBezTo>
                  <a:cubicBezTo>
                    <a:pt x="21" y="18"/>
                    <a:pt x="24" y="16"/>
                    <a:pt x="21" y="18"/>
                  </a:cubicBezTo>
                  <a:cubicBezTo>
                    <a:pt x="20" y="20"/>
                    <a:pt x="19" y="21"/>
                    <a:pt x="18" y="22"/>
                  </a:cubicBezTo>
                  <a:cubicBezTo>
                    <a:pt x="15" y="25"/>
                    <a:pt x="12" y="27"/>
                    <a:pt x="9" y="30"/>
                  </a:cubicBezTo>
                  <a:cubicBezTo>
                    <a:pt x="9" y="29"/>
                    <a:pt x="8" y="28"/>
                    <a:pt x="8" y="27"/>
                  </a:cubicBezTo>
                  <a:close/>
                  <a:moveTo>
                    <a:pt x="7" y="24"/>
                  </a:moveTo>
                  <a:cubicBezTo>
                    <a:pt x="11" y="21"/>
                    <a:pt x="15" y="17"/>
                    <a:pt x="20" y="15"/>
                  </a:cubicBezTo>
                  <a:cubicBezTo>
                    <a:pt x="23" y="13"/>
                    <a:pt x="19" y="16"/>
                    <a:pt x="19" y="16"/>
                  </a:cubicBezTo>
                  <a:cubicBezTo>
                    <a:pt x="18" y="18"/>
                    <a:pt x="16" y="19"/>
                    <a:pt x="15" y="20"/>
                  </a:cubicBezTo>
                  <a:cubicBezTo>
                    <a:pt x="12" y="22"/>
                    <a:pt x="10" y="24"/>
                    <a:pt x="8" y="26"/>
                  </a:cubicBezTo>
                  <a:cubicBezTo>
                    <a:pt x="7" y="25"/>
                    <a:pt x="7" y="25"/>
                    <a:pt x="7" y="24"/>
                  </a:cubicBezTo>
                  <a:close/>
                  <a:moveTo>
                    <a:pt x="6" y="20"/>
                  </a:moveTo>
                  <a:cubicBezTo>
                    <a:pt x="8" y="19"/>
                    <a:pt x="10" y="17"/>
                    <a:pt x="13" y="15"/>
                  </a:cubicBezTo>
                  <a:cubicBezTo>
                    <a:pt x="14" y="15"/>
                    <a:pt x="15" y="14"/>
                    <a:pt x="17" y="13"/>
                  </a:cubicBezTo>
                  <a:cubicBezTo>
                    <a:pt x="18" y="12"/>
                    <a:pt x="21" y="8"/>
                    <a:pt x="18" y="12"/>
                  </a:cubicBezTo>
                  <a:cubicBezTo>
                    <a:pt x="15" y="16"/>
                    <a:pt x="10" y="19"/>
                    <a:pt x="6" y="22"/>
                  </a:cubicBezTo>
                  <a:cubicBezTo>
                    <a:pt x="6" y="22"/>
                    <a:pt x="6" y="21"/>
                    <a:pt x="6" y="20"/>
                  </a:cubicBezTo>
                  <a:close/>
                  <a:moveTo>
                    <a:pt x="5" y="13"/>
                  </a:moveTo>
                  <a:cubicBezTo>
                    <a:pt x="6" y="12"/>
                    <a:pt x="8" y="11"/>
                    <a:pt x="9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5"/>
                    <a:pt x="5" y="14"/>
                    <a:pt x="5" y="13"/>
                  </a:cubicBezTo>
                  <a:close/>
                  <a:moveTo>
                    <a:pt x="5" y="18"/>
                  </a:moveTo>
                  <a:cubicBezTo>
                    <a:pt x="5" y="18"/>
                    <a:pt x="5" y="17"/>
                    <a:pt x="5" y="17"/>
                  </a:cubicBezTo>
                  <a:cubicBezTo>
                    <a:pt x="9" y="15"/>
                    <a:pt x="12" y="11"/>
                    <a:pt x="16" y="9"/>
                  </a:cubicBezTo>
                  <a:cubicBezTo>
                    <a:pt x="19" y="7"/>
                    <a:pt x="13" y="12"/>
                    <a:pt x="13" y="13"/>
                  </a:cubicBezTo>
                  <a:cubicBezTo>
                    <a:pt x="10" y="15"/>
                    <a:pt x="8" y="17"/>
                    <a:pt x="5" y="19"/>
                  </a:cubicBezTo>
                  <a:cubicBezTo>
                    <a:pt x="5" y="19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20" y="14"/>
                    <a:pt x="17" y="16"/>
                    <a:pt x="15" y="17"/>
                  </a:cubicBezTo>
                  <a:cubicBezTo>
                    <a:pt x="12" y="19"/>
                    <a:pt x="9" y="21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1" y="19"/>
                    <a:pt x="17" y="16"/>
                    <a:pt x="21" y="10"/>
                  </a:cubicBezTo>
                  <a:cubicBezTo>
                    <a:pt x="21" y="11"/>
                    <a:pt x="22" y="12"/>
                    <a:pt x="22" y="13"/>
                  </a:cubicBezTo>
                  <a:close/>
                  <a:moveTo>
                    <a:pt x="24" y="16"/>
                  </a:moveTo>
                  <a:cubicBezTo>
                    <a:pt x="19" y="18"/>
                    <a:pt x="15" y="22"/>
                    <a:pt x="11" y="25"/>
                  </a:cubicBezTo>
                  <a:cubicBezTo>
                    <a:pt x="10" y="26"/>
                    <a:pt x="7" y="28"/>
                    <a:pt x="10" y="25"/>
                  </a:cubicBezTo>
                  <a:cubicBezTo>
                    <a:pt x="11" y="24"/>
                    <a:pt x="13" y="23"/>
                    <a:pt x="14" y="21"/>
                  </a:cubicBezTo>
                  <a:cubicBezTo>
                    <a:pt x="17" y="19"/>
                    <a:pt x="20" y="16"/>
                    <a:pt x="23" y="14"/>
                  </a:cubicBezTo>
                  <a:cubicBezTo>
                    <a:pt x="23" y="15"/>
                    <a:pt x="23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0" y="29"/>
                  </a:cubicBezTo>
                  <a:cubicBezTo>
                    <a:pt x="15" y="27"/>
                    <a:pt x="20" y="21"/>
                    <a:pt x="24" y="17"/>
                  </a:cubicBezTo>
                  <a:cubicBezTo>
                    <a:pt x="24" y="18"/>
                    <a:pt x="25" y="19"/>
                    <a:pt x="25" y="19"/>
                  </a:cubicBezTo>
                  <a:close/>
                  <a:moveTo>
                    <a:pt x="26" y="21"/>
                  </a:moveTo>
                  <a:cubicBezTo>
                    <a:pt x="26" y="21"/>
                    <a:pt x="26" y="21"/>
                    <a:pt x="27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6" y="23"/>
                    <a:pt x="25" y="23"/>
                    <a:pt x="24" y="24"/>
                  </a:cubicBezTo>
                  <a:cubicBezTo>
                    <a:pt x="23" y="25"/>
                    <a:pt x="23" y="26"/>
                    <a:pt x="22" y="27"/>
                  </a:cubicBezTo>
                  <a:cubicBezTo>
                    <a:pt x="20" y="28"/>
                    <a:pt x="18" y="30"/>
                    <a:pt x="16" y="31"/>
                  </a:cubicBezTo>
                  <a:cubicBezTo>
                    <a:pt x="15" y="32"/>
                    <a:pt x="15" y="32"/>
                    <a:pt x="14" y="33"/>
                  </a:cubicBezTo>
                  <a:cubicBezTo>
                    <a:pt x="13" y="33"/>
                    <a:pt x="11" y="35"/>
                    <a:pt x="13" y="33"/>
                  </a:cubicBezTo>
                  <a:cubicBezTo>
                    <a:pt x="17" y="28"/>
                    <a:pt x="22" y="25"/>
                    <a:pt x="25" y="20"/>
                  </a:cubicBezTo>
                  <a:cubicBezTo>
                    <a:pt x="25" y="20"/>
                    <a:pt x="26" y="21"/>
                    <a:pt x="26" y="21"/>
                  </a:cubicBezTo>
                  <a:close/>
                  <a:moveTo>
                    <a:pt x="31" y="17"/>
                  </a:moveTo>
                  <a:cubicBezTo>
                    <a:pt x="34" y="15"/>
                    <a:pt x="37" y="13"/>
                    <a:pt x="40" y="11"/>
                  </a:cubicBezTo>
                  <a:cubicBezTo>
                    <a:pt x="39" y="12"/>
                    <a:pt x="37" y="14"/>
                    <a:pt x="35" y="15"/>
                  </a:cubicBezTo>
                  <a:cubicBezTo>
                    <a:pt x="34" y="16"/>
                    <a:pt x="32" y="17"/>
                    <a:pt x="31" y="18"/>
                  </a:cubicBezTo>
                  <a:cubicBezTo>
                    <a:pt x="31" y="18"/>
                    <a:pt x="31" y="17"/>
                    <a:pt x="31" y="17"/>
                  </a:cubicBezTo>
                  <a:close/>
                  <a:moveTo>
                    <a:pt x="27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7" y="23"/>
                    <a:pt x="27" y="22"/>
                    <a:pt x="27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4" y="17"/>
                    <a:pt x="36" y="16"/>
                  </a:cubicBezTo>
                  <a:cubicBezTo>
                    <a:pt x="38" y="14"/>
                    <a:pt x="40" y="13"/>
                    <a:pt x="42" y="11"/>
                  </a:cubicBezTo>
                  <a:cubicBezTo>
                    <a:pt x="42" y="10"/>
                    <a:pt x="44" y="8"/>
                    <a:pt x="45" y="7"/>
                  </a:cubicBezTo>
                  <a:cubicBezTo>
                    <a:pt x="46" y="7"/>
                    <a:pt x="46" y="6"/>
                    <a:pt x="47" y="6"/>
                  </a:cubicBezTo>
                  <a:cubicBezTo>
                    <a:pt x="47" y="6"/>
                    <a:pt x="47" y="7"/>
                    <a:pt x="46" y="7"/>
                  </a:cubicBezTo>
                  <a:cubicBezTo>
                    <a:pt x="45" y="9"/>
                    <a:pt x="44" y="10"/>
                    <a:pt x="43" y="11"/>
                  </a:cubicBezTo>
                  <a:cubicBezTo>
                    <a:pt x="41" y="13"/>
                    <a:pt x="38" y="15"/>
                    <a:pt x="36" y="17"/>
                  </a:cubicBezTo>
                  <a:cubicBezTo>
                    <a:pt x="34" y="18"/>
                    <a:pt x="31" y="20"/>
                    <a:pt x="29" y="21"/>
                  </a:cubicBezTo>
                  <a:cubicBezTo>
                    <a:pt x="29" y="21"/>
                    <a:pt x="30" y="20"/>
                    <a:pt x="30" y="20"/>
                  </a:cubicBezTo>
                  <a:close/>
                  <a:moveTo>
                    <a:pt x="43" y="6"/>
                  </a:moveTo>
                  <a:cubicBezTo>
                    <a:pt x="43" y="6"/>
                    <a:pt x="45" y="5"/>
                    <a:pt x="46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0" y="10"/>
                    <a:pt x="38" y="12"/>
                    <a:pt x="35" y="13"/>
                  </a:cubicBezTo>
                  <a:cubicBezTo>
                    <a:pt x="34" y="14"/>
                    <a:pt x="33" y="15"/>
                    <a:pt x="32" y="16"/>
                  </a:cubicBezTo>
                  <a:cubicBezTo>
                    <a:pt x="33" y="15"/>
                    <a:pt x="33" y="15"/>
                    <a:pt x="34" y="14"/>
                  </a:cubicBezTo>
                  <a:cubicBezTo>
                    <a:pt x="36" y="11"/>
                    <a:pt x="39" y="8"/>
                    <a:pt x="43" y="6"/>
                  </a:cubicBezTo>
                  <a:close/>
                  <a:moveTo>
                    <a:pt x="40" y="6"/>
                  </a:moveTo>
                  <a:cubicBezTo>
                    <a:pt x="38" y="8"/>
                    <a:pt x="36" y="10"/>
                    <a:pt x="34" y="13"/>
                  </a:cubicBezTo>
                  <a:cubicBezTo>
                    <a:pt x="35" y="10"/>
                    <a:pt x="38" y="8"/>
                    <a:pt x="40" y="6"/>
                  </a:cubicBezTo>
                  <a:close/>
                  <a:moveTo>
                    <a:pt x="20" y="9"/>
                  </a:moveTo>
                  <a:cubicBezTo>
                    <a:pt x="15" y="13"/>
                    <a:pt x="10" y="17"/>
                    <a:pt x="6" y="20"/>
                  </a:cubicBezTo>
                  <a:cubicBezTo>
                    <a:pt x="10" y="16"/>
                    <a:pt x="15" y="12"/>
                    <a:pt x="18" y="7"/>
                  </a:cubicBezTo>
                  <a:cubicBezTo>
                    <a:pt x="19" y="8"/>
                    <a:pt x="20" y="9"/>
                    <a:pt x="20" y="9"/>
                  </a:cubicBezTo>
                  <a:close/>
                  <a:moveTo>
                    <a:pt x="18" y="7"/>
                  </a:moveTo>
                  <a:cubicBezTo>
                    <a:pt x="13" y="9"/>
                    <a:pt x="10" y="14"/>
                    <a:pt x="5" y="16"/>
                  </a:cubicBezTo>
                  <a:cubicBezTo>
                    <a:pt x="7" y="15"/>
                    <a:pt x="9" y="13"/>
                    <a:pt x="10" y="11"/>
                  </a:cubicBezTo>
                  <a:cubicBezTo>
                    <a:pt x="12" y="10"/>
                    <a:pt x="14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7" y="6"/>
                    <a:pt x="18" y="7"/>
                  </a:cubicBezTo>
                  <a:close/>
                  <a:moveTo>
                    <a:pt x="14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6" y="7"/>
                    <a:pt x="8" y="4"/>
                    <a:pt x="14" y="5"/>
                  </a:cubicBezTo>
                  <a:close/>
                  <a:moveTo>
                    <a:pt x="13" y="37"/>
                  </a:moveTo>
                  <a:cubicBezTo>
                    <a:pt x="15" y="35"/>
                    <a:pt x="18" y="34"/>
                    <a:pt x="20" y="33"/>
                  </a:cubicBezTo>
                  <a:cubicBezTo>
                    <a:pt x="18" y="34"/>
                    <a:pt x="16" y="36"/>
                    <a:pt x="14" y="38"/>
                  </a:cubicBezTo>
                  <a:cubicBezTo>
                    <a:pt x="14" y="38"/>
                    <a:pt x="15" y="39"/>
                    <a:pt x="15" y="39"/>
                  </a:cubicBezTo>
                  <a:cubicBezTo>
                    <a:pt x="21" y="34"/>
                    <a:pt x="28" y="31"/>
                    <a:pt x="34" y="27"/>
                  </a:cubicBezTo>
                  <a:cubicBezTo>
                    <a:pt x="34" y="27"/>
                    <a:pt x="35" y="27"/>
                    <a:pt x="35" y="27"/>
                  </a:cubicBezTo>
                  <a:cubicBezTo>
                    <a:pt x="35" y="27"/>
                    <a:pt x="34" y="27"/>
                    <a:pt x="34" y="27"/>
                  </a:cubicBezTo>
                  <a:cubicBezTo>
                    <a:pt x="28" y="32"/>
                    <a:pt x="21" y="36"/>
                    <a:pt x="15" y="41"/>
                  </a:cubicBezTo>
                  <a:cubicBezTo>
                    <a:pt x="15" y="41"/>
                    <a:pt x="15" y="42"/>
                    <a:pt x="15" y="42"/>
                  </a:cubicBezTo>
                  <a:cubicBezTo>
                    <a:pt x="15" y="41"/>
                    <a:pt x="15" y="40"/>
                    <a:pt x="14" y="40"/>
                  </a:cubicBezTo>
                  <a:cubicBezTo>
                    <a:pt x="14" y="39"/>
                    <a:pt x="13" y="38"/>
                    <a:pt x="13" y="37"/>
                  </a:cubicBezTo>
                  <a:close/>
                </a:path>
              </a:pathLst>
            </a:custGeom>
            <a:blipFill dpi="0" rotWithShape="1">
              <a:blip r:embed="rId4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55" name="Freeform 149"/>
            <p:cNvSpPr>
              <a:spLocks noEditPoints="1"/>
            </p:cNvSpPr>
            <p:nvPr/>
          </p:nvSpPr>
          <p:spPr bwMode="auto">
            <a:xfrm>
              <a:off x="8120149" y="-1313601"/>
              <a:ext cx="161925" cy="182563"/>
            </a:xfrm>
            <a:custGeom>
              <a:avLst/>
              <a:gdLst>
                <a:gd name="T0" fmla="*/ 17 w 56"/>
                <a:gd name="T1" fmla="*/ 2 h 63"/>
                <a:gd name="T2" fmla="*/ 25 w 56"/>
                <a:gd name="T3" fmla="*/ 63 h 63"/>
                <a:gd name="T4" fmla="*/ 55 w 56"/>
                <a:gd name="T5" fmla="*/ 10 h 63"/>
                <a:gd name="T6" fmla="*/ 27 w 56"/>
                <a:gd name="T7" fmla="*/ 59 h 63"/>
                <a:gd name="T8" fmla="*/ 30 w 56"/>
                <a:gd name="T9" fmla="*/ 50 h 63"/>
                <a:gd name="T10" fmla="*/ 35 w 56"/>
                <a:gd name="T11" fmla="*/ 47 h 63"/>
                <a:gd name="T12" fmla="*/ 37 w 56"/>
                <a:gd name="T13" fmla="*/ 45 h 63"/>
                <a:gd name="T14" fmla="*/ 24 w 56"/>
                <a:gd name="T15" fmla="*/ 55 h 63"/>
                <a:gd name="T16" fmla="*/ 24 w 56"/>
                <a:gd name="T17" fmla="*/ 55 h 63"/>
                <a:gd name="T18" fmla="*/ 21 w 56"/>
                <a:gd name="T19" fmla="*/ 51 h 63"/>
                <a:gd name="T20" fmla="*/ 34 w 56"/>
                <a:gd name="T21" fmla="*/ 41 h 63"/>
                <a:gd name="T22" fmla="*/ 37 w 56"/>
                <a:gd name="T23" fmla="*/ 35 h 63"/>
                <a:gd name="T24" fmla="*/ 16 w 56"/>
                <a:gd name="T25" fmla="*/ 41 h 63"/>
                <a:gd name="T26" fmla="*/ 18 w 56"/>
                <a:gd name="T27" fmla="*/ 45 h 63"/>
                <a:gd name="T28" fmla="*/ 51 w 56"/>
                <a:gd name="T29" fmla="*/ 14 h 63"/>
                <a:gd name="T30" fmla="*/ 34 w 56"/>
                <a:gd name="T31" fmla="*/ 30 h 63"/>
                <a:gd name="T32" fmla="*/ 37 w 56"/>
                <a:gd name="T33" fmla="*/ 25 h 63"/>
                <a:gd name="T34" fmla="*/ 52 w 56"/>
                <a:gd name="T35" fmla="*/ 12 h 63"/>
                <a:gd name="T36" fmla="*/ 21 w 56"/>
                <a:gd name="T37" fmla="*/ 32 h 63"/>
                <a:gd name="T38" fmla="*/ 50 w 56"/>
                <a:gd name="T39" fmla="*/ 7 h 63"/>
                <a:gd name="T40" fmla="*/ 26 w 56"/>
                <a:gd name="T41" fmla="*/ 40 h 63"/>
                <a:gd name="T42" fmla="*/ 48 w 56"/>
                <a:gd name="T43" fmla="*/ 26 h 63"/>
                <a:gd name="T44" fmla="*/ 35 w 56"/>
                <a:gd name="T45" fmla="*/ 43 h 63"/>
                <a:gd name="T46" fmla="*/ 43 w 56"/>
                <a:gd name="T47" fmla="*/ 35 h 63"/>
                <a:gd name="T48" fmla="*/ 21 w 56"/>
                <a:gd name="T49" fmla="*/ 50 h 63"/>
                <a:gd name="T50" fmla="*/ 46 w 56"/>
                <a:gd name="T51" fmla="*/ 30 h 63"/>
                <a:gd name="T52" fmla="*/ 20 w 56"/>
                <a:gd name="T53" fmla="*/ 47 h 63"/>
                <a:gd name="T54" fmla="*/ 50 w 56"/>
                <a:gd name="T55" fmla="*/ 6 h 63"/>
                <a:gd name="T56" fmla="*/ 17 w 56"/>
                <a:gd name="T57" fmla="*/ 31 h 63"/>
                <a:gd name="T58" fmla="*/ 48 w 56"/>
                <a:gd name="T59" fmla="*/ 5 h 63"/>
                <a:gd name="T60" fmla="*/ 12 w 56"/>
                <a:gd name="T61" fmla="*/ 35 h 63"/>
                <a:gd name="T62" fmla="*/ 25 w 56"/>
                <a:gd name="T63" fmla="*/ 19 h 63"/>
                <a:gd name="T64" fmla="*/ 21 w 56"/>
                <a:gd name="T65" fmla="*/ 18 h 63"/>
                <a:gd name="T66" fmla="*/ 8 w 56"/>
                <a:gd name="T67" fmla="*/ 26 h 63"/>
                <a:gd name="T68" fmla="*/ 15 w 56"/>
                <a:gd name="T69" fmla="*/ 19 h 63"/>
                <a:gd name="T70" fmla="*/ 13 w 56"/>
                <a:gd name="T71" fmla="*/ 15 h 63"/>
                <a:gd name="T72" fmla="*/ 6 w 56"/>
                <a:gd name="T73" fmla="*/ 19 h 63"/>
                <a:gd name="T74" fmla="*/ 5 w 56"/>
                <a:gd name="T75" fmla="*/ 15 h 63"/>
                <a:gd name="T76" fmla="*/ 16 w 56"/>
                <a:gd name="T77" fmla="*/ 8 h 63"/>
                <a:gd name="T78" fmla="*/ 22 w 56"/>
                <a:gd name="T79" fmla="*/ 12 h 63"/>
                <a:gd name="T80" fmla="*/ 21 w 56"/>
                <a:gd name="T81" fmla="*/ 9 h 63"/>
                <a:gd name="T82" fmla="*/ 10 w 56"/>
                <a:gd name="T83" fmla="*/ 24 h 63"/>
                <a:gd name="T84" fmla="*/ 25 w 56"/>
                <a:gd name="T85" fmla="*/ 19 h 63"/>
                <a:gd name="T86" fmla="*/ 26 w 56"/>
                <a:gd name="T87" fmla="*/ 20 h 63"/>
                <a:gd name="T88" fmla="*/ 22 w 56"/>
                <a:gd name="T89" fmla="*/ 26 h 63"/>
                <a:gd name="T90" fmla="*/ 26 w 56"/>
                <a:gd name="T91" fmla="*/ 20 h 63"/>
                <a:gd name="T92" fmla="*/ 36 w 56"/>
                <a:gd name="T93" fmla="*/ 14 h 63"/>
                <a:gd name="T94" fmla="*/ 28 w 56"/>
                <a:gd name="T95" fmla="*/ 22 h 63"/>
                <a:gd name="T96" fmla="*/ 36 w 56"/>
                <a:gd name="T97" fmla="*/ 15 h 63"/>
                <a:gd name="T98" fmla="*/ 46 w 56"/>
                <a:gd name="T99" fmla="*/ 7 h 63"/>
                <a:gd name="T100" fmla="*/ 30 w 56"/>
                <a:gd name="T101" fmla="*/ 19 h 63"/>
                <a:gd name="T102" fmla="*/ 35 w 56"/>
                <a:gd name="T103" fmla="*/ 13 h 63"/>
                <a:gd name="T104" fmla="*/ 41 w 56"/>
                <a:gd name="T105" fmla="*/ 6 h 63"/>
                <a:gd name="T106" fmla="*/ 6 w 56"/>
                <a:gd name="T107" fmla="*/ 19 h 63"/>
                <a:gd name="T108" fmla="*/ 5 w 56"/>
                <a:gd name="T109" fmla="*/ 15 h 63"/>
                <a:gd name="T110" fmla="*/ 18 w 56"/>
                <a:gd name="T111" fmla="*/ 6 h 63"/>
                <a:gd name="T112" fmla="*/ 13 w 56"/>
                <a:gd name="T113" fmla="*/ 36 h 63"/>
                <a:gd name="T114" fmla="*/ 35 w 56"/>
                <a:gd name="T115" fmla="*/ 26 h 63"/>
                <a:gd name="T116" fmla="*/ 16 w 56"/>
                <a:gd name="T117" fmla="*/ 4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3">
                  <a:moveTo>
                    <a:pt x="55" y="10"/>
                  </a:moveTo>
                  <a:cubicBezTo>
                    <a:pt x="54" y="4"/>
                    <a:pt x="49" y="1"/>
                    <a:pt x="43" y="2"/>
                  </a:cubicBezTo>
                  <a:cubicBezTo>
                    <a:pt x="35" y="3"/>
                    <a:pt x="31" y="10"/>
                    <a:pt x="28" y="17"/>
                  </a:cubicBezTo>
                  <a:cubicBezTo>
                    <a:pt x="25" y="12"/>
                    <a:pt x="22" y="4"/>
                    <a:pt x="17" y="2"/>
                  </a:cubicBezTo>
                  <a:cubicBezTo>
                    <a:pt x="11" y="0"/>
                    <a:pt x="5" y="2"/>
                    <a:pt x="3" y="8"/>
                  </a:cubicBezTo>
                  <a:cubicBezTo>
                    <a:pt x="0" y="15"/>
                    <a:pt x="4" y="24"/>
                    <a:pt x="7" y="30"/>
                  </a:cubicBezTo>
                  <a:cubicBezTo>
                    <a:pt x="12" y="41"/>
                    <a:pt x="19" y="52"/>
                    <a:pt x="25" y="62"/>
                  </a:cubicBezTo>
                  <a:cubicBezTo>
                    <a:pt x="25" y="62"/>
                    <a:pt x="25" y="63"/>
                    <a:pt x="25" y="63"/>
                  </a:cubicBezTo>
                  <a:cubicBezTo>
                    <a:pt x="26" y="63"/>
                    <a:pt x="27" y="63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6" y="52"/>
                    <a:pt x="43" y="42"/>
                    <a:pt x="49" y="30"/>
                  </a:cubicBezTo>
                  <a:cubicBezTo>
                    <a:pt x="52" y="24"/>
                    <a:pt x="56" y="17"/>
                    <a:pt x="55" y="10"/>
                  </a:cubicBezTo>
                  <a:close/>
                  <a:moveTo>
                    <a:pt x="27" y="59"/>
                  </a:moveTo>
                  <a:cubicBezTo>
                    <a:pt x="27" y="59"/>
                    <a:pt x="27" y="59"/>
                    <a:pt x="26" y="59"/>
                  </a:cubicBezTo>
                  <a:cubicBezTo>
                    <a:pt x="28" y="58"/>
                    <a:pt x="29" y="56"/>
                    <a:pt x="30" y="55"/>
                  </a:cubicBezTo>
                  <a:cubicBezTo>
                    <a:pt x="29" y="56"/>
                    <a:pt x="28" y="58"/>
                    <a:pt x="27" y="59"/>
                  </a:cubicBezTo>
                  <a:close/>
                  <a:moveTo>
                    <a:pt x="24" y="56"/>
                  </a:moveTo>
                  <a:cubicBezTo>
                    <a:pt x="25" y="55"/>
                    <a:pt x="27" y="54"/>
                    <a:pt x="27" y="54"/>
                  </a:cubicBezTo>
                  <a:cubicBezTo>
                    <a:pt x="28" y="53"/>
                    <a:pt x="29" y="51"/>
                    <a:pt x="31" y="50"/>
                  </a:cubicBezTo>
                  <a:cubicBezTo>
                    <a:pt x="31" y="50"/>
                    <a:pt x="30" y="50"/>
                    <a:pt x="30" y="50"/>
                  </a:cubicBezTo>
                  <a:cubicBezTo>
                    <a:pt x="29" y="52"/>
                    <a:pt x="27" y="54"/>
                    <a:pt x="25" y="55"/>
                  </a:cubicBezTo>
                  <a:cubicBezTo>
                    <a:pt x="25" y="55"/>
                    <a:pt x="25" y="56"/>
                    <a:pt x="24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7"/>
                  </a:moveTo>
                  <a:cubicBezTo>
                    <a:pt x="32" y="50"/>
                    <a:pt x="29" y="55"/>
                    <a:pt x="26" y="58"/>
                  </a:cubicBezTo>
                  <a:cubicBezTo>
                    <a:pt x="26" y="58"/>
                    <a:pt x="25" y="57"/>
                    <a:pt x="25" y="56"/>
                  </a:cubicBezTo>
                  <a:cubicBezTo>
                    <a:pt x="29" y="54"/>
                    <a:pt x="32" y="50"/>
                    <a:pt x="35" y="47"/>
                  </a:cubicBezTo>
                  <a:close/>
                  <a:moveTo>
                    <a:pt x="37" y="45"/>
                  </a:moveTo>
                  <a:cubicBezTo>
                    <a:pt x="36" y="45"/>
                    <a:pt x="36" y="46"/>
                    <a:pt x="35" y="46"/>
                  </a:cubicBezTo>
                  <a:cubicBezTo>
                    <a:pt x="36" y="45"/>
                    <a:pt x="37" y="45"/>
                    <a:pt x="38" y="44"/>
                  </a:cubicBezTo>
                  <a:cubicBezTo>
                    <a:pt x="37" y="44"/>
                    <a:pt x="37" y="45"/>
                    <a:pt x="37" y="45"/>
                  </a:cubicBezTo>
                  <a:close/>
                  <a:moveTo>
                    <a:pt x="24" y="55"/>
                  </a:moveTo>
                  <a:cubicBezTo>
                    <a:pt x="24" y="55"/>
                    <a:pt x="23" y="54"/>
                    <a:pt x="23" y="53"/>
                  </a:cubicBezTo>
                  <a:cubicBezTo>
                    <a:pt x="28" y="49"/>
                    <a:pt x="34" y="45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4" y="46"/>
                    <a:pt x="29" y="50"/>
                    <a:pt x="24" y="55"/>
                  </a:cubicBezTo>
                  <a:close/>
                  <a:moveTo>
                    <a:pt x="21" y="51"/>
                  </a:moveTo>
                  <a:cubicBezTo>
                    <a:pt x="24" y="50"/>
                    <a:pt x="27" y="48"/>
                    <a:pt x="29" y="47"/>
                  </a:cubicBezTo>
                  <a:cubicBezTo>
                    <a:pt x="27" y="49"/>
                    <a:pt x="25" y="51"/>
                    <a:pt x="22" y="52"/>
                  </a:cubicBezTo>
                  <a:cubicBezTo>
                    <a:pt x="22" y="52"/>
                    <a:pt x="22" y="51"/>
                    <a:pt x="21" y="51"/>
                  </a:cubicBezTo>
                  <a:close/>
                  <a:moveTo>
                    <a:pt x="20" y="48"/>
                  </a:moveTo>
                  <a:cubicBezTo>
                    <a:pt x="28" y="45"/>
                    <a:pt x="36" y="39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0" y="36"/>
                    <a:pt x="37" y="38"/>
                    <a:pt x="34" y="41"/>
                  </a:cubicBezTo>
                  <a:cubicBezTo>
                    <a:pt x="30" y="44"/>
                    <a:pt x="25" y="47"/>
                    <a:pt x="21" y="50"/>
                  </a:cubicBezTo>
                  <a:cubicBezTo>
                    <a:pt x="20" y="49"/>
                    <a:pt x="20" y="49"/>
                    <a:pt x="20" y="48"/>
                  </a:cubicBezTo>
                  <a:close/>
                  <a:moveTo>
                    <a:pt x="18" y="45"/>
                  </a:moveTo>
                  <a:cubicBezTo>
                    <a:pt x="25" y="42"/>
                    <a:pt x="30" y="38"/>
                    <a:pt x="37" y="35"/>
                  </a:cubicBezTo>
                  <a:cubicBezTo>
                    <a:pt x="38" y="34"/>
                    <a:pt x="40" y="32"/>
                    <a:pt x="42" y="31"/>
                  </a:cubicBezTo>
                  <a:cubicBezTo>
                    <a:pt x="35" y="37"/>
                    <a:pt x="26" y="40"/>
                    <a:pt x="19" y="47"/>
                  </a:cubicBezTo>
                  <a:cubicBezTo>
                    <a:pt x="19" y="46"/>
                    <a:pt x="18" y="46"/>
                    <a:pt x="18" y="45"/>
                  </a:cubicBezTo>
                  <a:close/>
                  <a:moveTo>
                    <a:pt x="16" y="41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23" y="38"/>
                    <a:pt x="29" y="34"/>
                    <a:pt x="3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28" y="35"/>
                    <a:pt x="23" y="40"/>
                    <a:pt x="18" y="45"/>
                  </a:cubicBezTo>
                  <a:cubicBezTo>
                    <a:pt x="17" y="43"/>
                    <a:pt x="16" y="42"/>
                    <a:pt x="16" y="41"/>
                  </a:cubicBezTo>
                  <a:close/>
                  <a:moveTo>
                    <a:pt x="39" y="23"/>
                  </a:moveTo>
                  <a:cubicBezTo>
                    <a:pt x="43" y="20"/>
                    <a:pt x="46" y="17"/>
                    <a:pt x="50" y="15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4"/>
                    <a:pt x="52" y="14"/>
                    <a:pt x="52" y="13"/>
                  </a:cubicBezTo>
                  <a:cubicBezTo>
                    <a:pt x="52" y="14"/>
                    <a:pt x="52" y="15"/>
                    <a:pt x="52" y="16"/>
                  </a:cubicBezTo>
                  <a:cubicBezTo>
                    <a:pt x="52" y="17"/>
                    <a:pt x="51" y="17"/>
                    <a:pt x="51" y="17"/>
                  </a:cubicBezTo>
                  <a:cubicBezTo>
                    <a:pt x="45" y="20"/>
                    <a:pt x="41" y="26"/>
                    <a:pt x="34" y="30"/>
                  </a:cubicBezTo>
                  <a:cubicBezTo>
                    <a:pt x="31" y="32"/>
                    <a:pt x="27" y="34"/>
                    <a:pt x="24" y="36"/>
                  </a:cubicBezTo>
                  <a:cubicBezTo>
                    <a:pt x="22" y="37"/>
                    <a:pt x="20" y="38"/>
                    <a:pt x="19" y="39"/>
                  </a:cubicBezTo>
                  <a:cubicBezTo>
                    <a:pt x="15" y="41"/>
                    <a:pt x="19" y="39"/>
                    <a:pt x="20" y="38"/>
                  </a:cubicBezTo>
                  <a:cubicBezTo>
                    <a:pt x="25" y="33"/>
                    <a:pt x="32" y="30"/>
                    <a:pt x="37" y="25"/>
                  </a:cubicBezTo>
                  <a:cubicBezTo>
                    <a:pt x="38" y="24"/>
                    <a:pt x="39" y="23"/>
                    <a:pt x="39" y="23"/>
                  </a:cubicBezTo>
                  <a:close/>
                  <a:moveTo>
                    <a:pt x="51" y="7"/>
                  </a:moveTo>
                  <a:cubicBezTo>
                    <a:pt x="52" y="9"/>
                    <a:pt x="52" y="10"/>
                    <a:pt x="52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48" y="15"/>
                    <a:pt x="44" y="17"/>
                    <a:pt x="41" y="21"/>
                  </a:cubicBezTo>
                  <a:cubicBezTo>
                    <a:pt x="36" y="24"/>
                    <a:pt x="32" y="27"/>
                    <a:pt x="27" y="29"/>
                  </a:cubicBezTo>
                  <a:cubicBezTo>
                    <a:pt x="24" y="31"/>
                    <a:pt x="21" y="33"/>
                    <a:pt x="18" y="35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31" y="24"/>
                    <a:pt x="43" y="18"/>
                    <a:pt x="51" y="7"/>
                  </a:cubicBezTo>
                  <a:close/>
                  <a:moveTo>
                    <a:pt x="32" y="24"/>
                  </a:moveTo>
                  <a:cubicBezTo>
                    <a:pt x="35" y="21"/>
                    <a:pt x="38" y="18"/>
                    <a:pt x="41" y="15"/>
                  </a:cubicBezTo>
                  <a:cubicBezTo>
                    <a:pt x="44" y="13"/>
                    <a:pt x="48" y="10"/>
                    <a:pt x="50" y="7"/>
                  </a:cubicBezTo>
                  <a:cubicBezTo>
                    <a:pt x="45" y="14"/>
                    <a:pt x="38" y="19"/>
                    <a:pt x="32" y="24"/>
                  </a:cubicBezTo>
                  <a:close/>
                  <a:moveTo>
                    <a:pt x="48" y="26"/>
                  </a:moveTo>
                  <a:cubicBezTo>
                    <a:pt x="44" y="30"/>
                    <a:pt x="39" y="32"/>
                    <a:pt x="35" y="35"/>
                  </a:cubicBezTo>
                  <a:cubicBezTo>
                    <a:pt x="32" y="37"/>
                    <a:pt x="29" y="39"/>
                    <a:pt x="26" y="40"/>
                  </a:cubicBezTo>
                  <a:cubicBezTo>
                    <a:pt x="24" y="42"/>
                    <a:pt x="20" y="43"/>
                    <a:pt x="19" y="44"/>
                  </a:cubicBezTo>
                  <a:cubicBezTo>
                    <a:pt x="24" y="40"/>
                    <a:pt x="30" y="35"/>
                    <a:pt x="35" y="31"/>
                  </a:cubicBezTo>
                  <a:cubicBezTo>
                    <a:pt x="41" y="27"/>
                    <a:pt x="46" y="23"/>
                    <a:pt x="51" y="19"/>
                  </a:cubicBezTo>
                  <a:cubicBezTo>
                    <a:pt x="50" y="21"/>
                    <a:pt x="49" y="24"/>
                    <a:pt x="48" y="26"/>
                  </a:cubicBezTo>
                  <a:close/>
                  <a:moveTo>
                    <a:pt x="41" y="39"/>
                  </a:moveTo>
                  <a:cubicBezTo>
                    <a:pt x="37" y="42"/>
                    <a:pt x="34" y="44"/>
                    <a:pt x="30" y="47"/>
                  </a:cubicBezTo>
                  <a:cubicBezTo>
                    <a:pt x="30" y="48"/>
                    <a:pt x="29" y="48"/>
                    <a:pt x="28" y="49"/>
                  </a:cubicBezTo>
                  <a:cubicBezTo>
                    <a:pt x="30" y="47"/>
                    <a:pt x="33" y="45"/>
                    <a:pt x="35" y="43"/>
                  </a:cubicBezTo>
                  <a:cubicBezTo>
                    <a:pt x="37" y="41"/>
                    <a:pt x="40" y="39"/>
                    <a:pt x="42" y="37"/>
                  </a:cubicBezTo>
                  <a:cubicBezTo>
                    <a:pt x="42" y="38"/>
                    <a:pt x="41" y="38"/>
                    <a:pt x="41" y="39"/>
                  </a:cubicBezTo>
                  <a:close/>
                  <a:moveTo>
                    <a:pt x="44" y="34"/>
                  </a:move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43" y="35"/>
                    <a:pt x="42" y="35"/>
                  </a:cubicBezTo>
                  <a:cubicBezTo>
                    <a:pt x="40" y="38"/>
                    <a:pt x="37" y="40"/>
                    <a:pt x="35" y="42"/>
                  </a:cubicBezTo>
                  <a:cubicBezTo>
                    <a:pt x="32" y="44"/>
                    <a:pt x="30" y="46"/>
                    <a:pt x="27" y="47"/>
                  </a:cubicBezTo>
                  <a:cubicBezTo>
                    <a:pt x="25" y="48"/>
                    <a:pt x="23" y="49"/>
                    <a:pt x="21" y="50"/>
                  </a:cubicBezTo>
                  <a:cubicBezTo>
                    <a:pt x="23" y="50"/>
                    <a:pt x="25" y="48"/>
                    <a:pt x="27" y="47"/>
                  </a:cubicBezTo>
                  <a:cubicBezTo>
                    <a:pt x="33" y="42"/>
                    <a:pt x="40" y="38"/>
                    <a:pt x="45" y="32"/>
                  </a:cubicBezTo>
                  <a:cubicBezTo>
                    <a:pt x="45" y="33"/>
                    <a:pt x="44" y="33"/>
                    <a:pt x="44" y="34"/>
                  </a:cubicBezTo>
                  <a:close/>
                  <a:moveTo>
                    <a:pt x="46" y="30"/>
                  </a:moveTo>
                  <a:cubicBezTo>
                    <a:pt x="46" y="30"/>
                    <a:pt x="46" y="30"/>
                    <a:pt x="46" y="30"/>
                  </a:cubicBezTo>
                  <a:cubicBezTo>
                    <a:pt x="41" y="34"/>
                    <a:pt x="36" y="38"/>
                    <a:pt x="31" y="41"/>
                  </a:cubicBezTo>
                  <a:cubicBezTo>
                    <a:pt x="29" y="43"/>
                    <a:pt x="27" y="44"/>
                    <a:pt x="24" y="46"/>
                  </a:cubicBezTo>
                  <a:cubicBezTo>
                    <a:pt x="24" y="45"/>
                    <a:pt x="19" y="48"/>
                    <a:pt x="20" y="47"/>
                  </a:cubicBezTo>
                  <a:cubicBezTo>
                    <a:pt x="21" y="46"/>
                    <a:pt x="22" y="45"/>
                    <a:pt x="24" y="44"/>
                  </a:cubicBezTo>
                  <a:cubicBezTo>
                    <a:pt x="31" y="38"/>
                    <a:pt x="40" y="34"/>
                    <a:pt x="47" y="28"/>
                  </a:cubicBezTo>
                  <a:cubicBezTo>
                    <a:pt x="47" y="29"/>
                    <a:pt x="46" y="29"/>
                    <a:pt x="46" y="30"/>
                  </a:cubicBezTo>
                  <a:close/>
                  <a:moveTo>
                    <a:pt x="50" y="6"/>
                  </a:moveTo>
                  <a:cubicBezTo>
                    <a:pt x="44" y="12"/>
                    <a:pt x="37" y="18"/>
                    <a:pt x="31" y="24"/>
                  </a:cubicBezTo>
                  <a:cubicBezTo>
                    <a:pt x="27" y="27"/>
                    <a:pt x="23" y="29"/>
                    <a:pt x="19" y="32"/>
                  </a:cubicBezTo>
                  <a:cubicBezTo>
                    <a:pt x="17" y="33"/>
                    <a:pt x="15" y="34"/>
                    <a:pt x="13" y="35"/>
                  </a:cubicBezTo>
                  <a:cubicBezTo>
                    <a:pt x="14" y="34"/>
                    <a:pt x="16" y="32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9" y="30"/>
                    <a:pt x="21" y="28"/>
                    <a:pt x="22" y="27"/>
                  </a:cubicBezTo>
                  <a:cubicBezTo>
                    <a:pt x="27" y="23"/>
                    <a:pt x="32" y="20"/>
                    <a:pt x="36" y="17"/>
                  </a:cubicBezTo>
                  <a:cubicBezTo>
                    <a:pt x="41" y="14"/>
                    <a:pt x="46" y="10"/>
                    <a:pt x="48" y="5"/>
                  </a:cubicBezTo>
                  <a:cubicBezTo>
                    <a:pt x="49" y="5"/>
                    <a:pt x="50" y="6"/>
                    <a:pt x="50" y="6"/>
                  </a:cubicBezTo>
                  <a:close/>
                  <a:moveTo>
                    <a:pt x="12" y="34"/>
                  </a:moveTo>
                  <a:cubicBezTo>
                    <a:pt x="13" y="34"/>
                    <a:pt x="13" y="33"/>
                    <a:pt x="14" y="33"/>
                  </a:cubicBezTo>
                  <a:cubicBezTo>
                    <a:pt x="13" y="34"/>
                    <a:pt x="13" y="34"/>
                    <a:pt x="12" y="35"/>
                  </a:cubicBezTo>
                  <a:cubicBezTo>
                    <a:pt x="12" y="35"/>
                    <a:pt x="12" y="34"/>
                    <a:pt x="12" y="34"/>
                  </a:cubicBezTo>
                  <a:close/>
                  <a:moveTo>
                    <a:pt x="10" y="30"/>
                  </a:moveTo>
                  <a:cubicBezTo>
                    <a:pt x="13" y="29"/>
                    <a:pt x="15" y="27"/>
                    <a:pt x="17" y="25"/>
                  </a:cubicBezTo>
                  <a:cubicBezTo>
                    <a:pt x="20" y="23"/>
                    <a:pt x="23" y="21"/>
                    <a:pt x="25" y="19"/>
                  </a:cubicBezTo>
                  <a:cubicBezTo>
                    <a:pt x="21" y="24"/>
                    <a:pt x="16" y="28"/>
                    <a:pt x="11" y="33"/>
                  </a:cubicBezTo>
                  <a:cubicBezTo>
                    <a:pt x="11" y="32"/>
                    <a:pt x="10" y="31"/>
                    <a:pt x="10" y="30"/>
                  </a:cubicBezTo>
                  <a:close/>
                  <a:moveTo>
                    <a:pt x="8" y="26"/>
                  </a:moveTo>
                  <a:cubicBezTo>
                    <a:pt x="13" y="25"/>
                    <a:pt x="16" y="21"/>
                    <a:pt x="21" y="18"/>
                  </a:cubicBezTo>
                  <a:cubicBezTo>
                    <a:pt x="21" y="17"/>
                    <a:pt x="24" y="15"/>
                    <a:pt x="22" y="18"/>
                  </a:cubicBezTo>
                  <a:cubicBezTo>
                    <a:pt x="20" y="19"/>
                    <a:pt x="19" y="20"/>
                    <a:pt x="18" y="21"/>
                  </a:cubicBezTo>
                  <a:cubicBezTo>
                    <a:pt x="15" y="24"/>
                    <a:pt x="12" y="27"/>
                    <a:pt x="10" y="29"/>
                  </a:cubicBezTo>
                  <a:cubicBezTo>
                    <a:pt x="9" y="28"/>
                    <a:pt x="9" y="27"/>
                    <a:pt x="8" y="26"/>
                  </a:cubicBezTo>
                  <a:close/>
                  <a:moveTo>
                    <a:pt x="7" y="23"/>
                  </a:moveTo>
                  <a:cubicBezTo>
                    <a:pt x="12" y="20"/>
                    <a:pt x="16" y="16"/>
                    <a:pt x="21" y="14"/>
                  </a:cubicBezTo>
                  <a:cubicBezTo>
                    <a:pt x="24" y="12"/>
                    <a:pt x="19" y="15"/>
                    <a:pt x="19" y="16"/>
                  </a:cubicBezTo>
                  <a:cubicBezTo>
                    <a:pt x="18" y="17"/>
                    <a:pt x="16" y="18"/>
                    <a:pt x="15" y="19"/>
                  </a:cubicBezTo>
                  <a:cubicBezTo>
                    <a:pt x="13" y="21"/>
                    <a:pt x="10" y="23"/>
                    <a:pt x="8" y="26"/>
                  </a:cubicBezTo>
                  <a:cubicBezTo>
                    <a:pt x="8" y="25"/>
                    <a:pt x="7" y="24"/>
                    <a:pt x="7" y="23"/>
                  </a:cubicBezTo>
                  <a:close/>
                  <a:moveTo>
                    <a:pt x="6" y="19"/>
                  </a:moveTo>
                  <a:cubicBezTo>
                    <a:pt x="8" y="18"/>
                    <a:pt x="11" y="16"/>
                    <a:pt x="13" y="15"/>
                  </a:cubicBezTo>
                  <a:cubicBezTo>
                    <a:pt x="14" y="14"/>
                    <a:pt x="16" y="13"/>
                    <a:pt x="17" y="12"/>
                  </a:cubicBezTo>
                  <a:cubicBezTo>
                    <a:pt x="18" y="11"/>
                    <a:pt x="22" y="8"/>
                    <a:pt x="18" y="12"/>
                  </a:cubicBezTo>
                  <a:cubicBezTo>
                    <a:pt x="15" y="16"/>
                    <a:pt x="10" y="18"/>
                    <a:pt x="6" y="22"/>
                  </a:cubicBezTo>
                  <a:cubicBezTo>
                    <a:pt x="6" y="21"/>
                    <a:pt x="6" y="20"/>
                    <a:pt x="6" y="19"/>
                  </a:cubicBezTo>
                  <a:close/>
                  <a:moveTo>
                    <a:pt x="5" y="12"/>
                  </a:moveTo>
                  <a:cubicBezTo>
                    <a:pt x="7" y="11"/>
                    <a:pt x="8" y="10"/>
                    <a:pt x="10" y="9"/>
                  </a:cubicBezTo>
                  <a:cubicBezTo>
                    <a:pt x="12" y="6"/>
                    <a:pt x="16" y="4"/>
                    <a:pt x="12" y="8"/>
                  </a:cubicBezTo>
                  <a:cubicBezTo>
                    <a:pt x="10" y="11"/>
                    <a:pt x="7" y="12"/>
                    <a:pt x="5" y="15"/>
                  </a:cubicBezTo>
                  <a:cubicBezTo>
                    <a:pt x="5" y="14"/>
                    <a:pt x="5" y="13"/>
                    <a:pt x="5" y="12"/>
                  </a:cubicBezTo>
                  <a:close/>
                  <a:moveTo>
                    <a:pt x="5" y="17"/>
                  </a:moveTo>
                  <a:cubicBezTo>
                    <a:pt x="5" y="17"/>
                    <a:pt x="5" y="17"/>
                    <a:pt x="5" y="16"/>
                  </a:cubicBezTo>
                  <a:cubicBezTo>
                    <a:pt x="9" y="14"/>
                    <a:pt x="12" y="10"/>
                    <a:pt x="16" y="8"/>
                  </a:cubicBezTo>
                  <a:cubicBezTo>
                    <a:pt x="19" y="6"/>
                    <a:pt x="14" y="12"/>
                    <a:pt x="13" y="12"/>
                  </a:cubicBezTo>
                  <a:cubicBezTo>
                    <a:pt x="11" y="14"/>
                    <a:pt x="8" y="16"/>
                    <a:pt x="6" y="18"/>
                  </a:cubicBezTo>
                  <a:cubicBezTo>
                    <a:pt x="5" y="18"/>
                    <a:pt x="5" y="18"/>
                    <a:pt x="5" y="17"/>
                  </a:cubicBezTo>
                  <a:close/>
                  <a:moveTo>
                    <a:pt x="22" y="12"/>
                  </a:moveTo>
                  <a:cubicBezTo>
                    <a:pt x="20" y="13"/>
                    <a:pt x="17" y="15"/>
                    <a:pt x="15" y="16"/>
                  </a:cubicBezTo>
                  <a:cubicBezTo>
                    <a:pt x="12" y="18"/>
                    <a:pt x="9" y="20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11" y="18"/>
                    <a:pt x="17" y="15"/>
                    <a:pt x="21" y="9"/>
                  </a:cubicBezTo>
                  <a:cubicBezTo>
                    <a:pt x="21" y="10"/>
                    <a:pt x="22" y="11"/>
                    <a:pt x="22" y="12"/>
                  </a:cubicBezTo>
                  <a:close/>
                  <a:moveTo>
                    <a:pt x="24" y="15"/>
                  </a:moveTo>
                  <a:cubicBezTo>
                    <a:pt x="19" y="17"/>
                    <a:pt x="15" y="21"/>
                    <a:pt x="11" y="24"/>
                  </a:cubicBezTo>
                  <a:cubicBezTo>
                    <a:pt x="10" y="25"/>
                    <a:pt x="8" y="27"/>
                    <a:pt x="10" y="24"/>
                  </a:cubicBezTo>
                  <a:cubicBezTo>
                    <a:pt x="12" y="23"/>
                    <a:pt x="13" y="22"/>
                    <a:pt x="14" y="21"/>
                  </a:cubicBezTo>
                  <a:cubicBezTo>
                    <a:pt x="17" y="18"/>
                    <a:pt x="20" y="16"/>
                    <a:pt x="23" y="13"/>
                  </a:cubicBezTo>
                  <a:cubicBezTo>
                    <a:pt x="23" y="14"/>
                    <a:pt x="24" y="15"/>
                    <a:pt x="24" y="15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1" y="29"/>
                  </a:cubicBezTo>
                  <a:cubicBezTo>
                    <a:pt x="15" y="26"/>
                    <a:pt x="20" y="20"/>
                    <a:pt x="24" y="16"/>
                  </a:cubicBezTo>
                  <a:cubicBezTo>
                    <a:pt x="25" y="17"/>
                    <a:pt x="25" y="18"/>
                    <a:pt x="25" y="19"/>
                  </a:cubicBezTo>
                  <a:close/>
                  <a:moveTo>
                    <a:pt x="26" y="20"/>
                  </a:moveTo>
                  <a:cubicBezTo>
                    <a:pt x="26" y="20"/>
                    <a:pt x="26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2"/>
                    <a:pt x="25" y="23"/>
                    <a:pt x="24" y="23"/>
                  </a:cubicBezTo>
                  <a:cubicBezTo>
                    <a:pt x="24" y="24"/>
                    <a:pt x="23" y="25"/>
                    <a:pt x="22" y="26"/>
                  </a:cubicBezTo>
                  <a:cubicBezTo>
                    <a:pt x="20" y="27"/>
                    <a:pt x="18" y="29"/>
                    <a:pt x="16" y="31"/>
                  </a:cubicBezTo>
                  <a:cubicBezTo>
                    <a:pt x="16" y="31"/>
                    <a:pt x="15" y="32"/>
                    <a:pt x="14" y="32"/>
                  </a:cubicBezTo>
                  <a:cubicBezTo>
                    <a:pt x="14" y="32"/>
                    <a:pt x="11" y="35"/>
                    <a:pt x="13" y="32"/>
                  </a:cubicBezTo>
                  <a:cubicBezTo>
                    <a:pt x="17" y="27"/>
                    <a:pt x="22" y="24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lose/>
                  <a:moveTo>
                    <a:pt x="32" y="16"/>
                  </a:moveTo>
                  <a:cubicBezTo>
                    <a:pt x="35" y="14"/>
                    <a:pt x="37" y="12"/>
                    <a:pt x="40" y="10"/>
                  </a:cubicBezTo>
                  <a:cubicBezTo>
                    <a:pt x="39" y="12"/>
                    <a:pt x="37" y="13"/>
                    <a:pt x="36" y="14"/>
                  </a:cubicBezTo>
                  <a:cubicBezTo>
                    <a:pt x="34" y="15"/>
                    <a:pt x="32" y="16"/>
                    <a:pt x="31" y="18"/>
                  </a:cubicBezTo>
                  <a:cubicBezTo>
                    <a:pt x="31" y="17"/>
                    <a:pt x="31" y="16"/>
                    <a:pt x="32" y="16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7" y="22"/>
                    <a:pt x="28" y="22"/>
                  </a:cubicBezTo>
                  <a:close/>
                  <a:moveTo>
                    <a:pt x="30" y="19"/>
                  </a:moveTo>
                  <a:cubicBezTo>
                    <a:pt x="32" y="18"/>
                    <a:pt x="34" y="16"/>
                    <a:pt x="36" y="15"/>
                  </a:cubicBezTo>
                  <a:cubicBezTo>
                    <a:pt x="38" y="13"/>
                    <a:pt x="40" y="12"/>
                    <a:pt x="42" y="10"/>
                  </a:cubicBezTo>
                  <a:cubicBezTo>
                    <a:pt x="43" y="9"/>
                    <a:pt x="44" y="7"/>
                    <a:pt x="46" y="6"/>
                  </a:cubicBezTo>
                  <a:cubicBezTo>
                    <a:pt x="46" y="6"/>
                    <a:pt x="46" y="6"/>
                    <a:pt x="47" y="5"/>
                  </a:cubicBezTo>
                  <a:cubicBezTo>
                    <a:pt x="47" y="6"/>
                    <a:pt x="47" y="6"/>
                    <a:pt x="46" y="7"/>
                  </a:cubicBezTo>
                  <a:cubicBezTo>
                    <a:pt x="46" y="8"/>
                    <a:pt x="44" y="9"/>
                    <a:pt x="43" y="11"/>
                  </a:cubicBezTo>
                  <a:cubicBezTo>
                    <a:pt x="41" y="13"/>
                    <a:pt x="38" y="14"/>
                    <a:pt x="36" y="16"/>
                  </a:cubicBezTo>
                  <a:cubicBezTo>
                    <a:pt x="34" y="18"/>
                    <a:pt x="32" y="19"/>
                    <a:pt x="30" y="20"/>
                  </a:cubicBezTo>
                  <a:cubicBezTo>
                    <a:pt x="30" y="20"/>
                    <a:pt x="30" y="20"/>
                    <a:pt x="30" y="19"/>
                  </a:cubicBezTo>
                  <a:close/>
                  <a:moveTo>
                    <a:pt x="43" y="5"/>
                  </a:moveTo>
                  <a:cubicBezTo>
                    <a:pt x="44" y="5"/>
                    <a:pt x="46" y="4"/>
                    <a:pt x="46" y="5"/>
                  </a:cubicBezTo>
                  <a:cubicBezTo>
                    <a:pt x="45" y="5"/>
                    <a:pt x="44" y="6"/>
                    <a:pt x="43" y="7"/>
                  </a:cubicBezTo>
                  <a:cubicBezTo>
                    <a:pt x="41" y="9"/>
                    <a:pt x="38" y="11"/>
                    <a:pt x="35" y="13"/>
                  </a:cubicBezTo>
                  <a:cubicBezTo>
                    <a:pt x="34" y="13"/>
                    <a:pt x="33" y="14"/>
                    <a:pt x="32" y="15"/>
                  </a:cubicBezTo>
                  <a:cubicBezTo>
                    <a:pt x="33" y="14"/>
                    <a:pt x="33" y="14"/>
                    <a:pt x="34" y="13"/>
                  </a:cubicBezTo>
                  <a:cubicBezTo>
                    <a:pt x="37" y="10"/>
                    <a:pt x="40" y="7"/>
                    <a:pt x="43" y="5"/>
                  </a:cubicBezTo>
                  <a:close/>
                  <a:moveTo>
                    <a:pt x="41" y="6"/>
                  </a:moveTo>
                  <a:cubicBezTo>
                    <a:pt x="38" y="7"/>
                    <a:pt x="36" y="10"/>
                    <a:pt x="34" y="12"/>
                  </a:cubicBezTo>
                  <a:cubicBezTo>
                    <a:pt x="36" y="9"/>
                    <a:pt x="38" y="7"/>
                    <a:pt x="41" y="6"/>
                  </a:cubicBezTo>
                  <a:close/>
                  <a:moveTo>
                    <a:pt x="20" y="9"/>
                  </a:moveTo>
                  <a:cubicBezTo>
                    <a:pt x="15" y="12"/>
                    <a:pt x="10" y="16"/>
                    <a:pt x="6" y="19"/>
                  </a:cubicBezTo>
                  <a:cubicBezTo>
                    <a:pt x="11" y="15"/>
                    <a:pt x="15" y="12"/>
                    <a:pt x="19" y="7"/>
                  </a:cubicBezTo>
                  <a:cubicBezTo>
                    <a:pt x="19" y="7"/>
                    <a:pt x="20" y="8"/>
                    <a:pt x="20" y="9"/>
                  </a:cubicBezTo>
                  <a:close/>
                  <a:moveTo>
                    <a:pt x="18" y="6"/>
                  </a:moveTo>
                  <a:cubicBezTo>
                    <a:pt x="13" y="8"/>
                    <a:pt x="10" y="13"/>
                    <a:pt x="5" y="15"/>
                  </a:cubicBezTo>
                  <a:cubicBezTo>
                    <a:pt x="7" y="14"/>
                    <a:pt x="9" y="12"/>
                    <a:pt x="11" y="11"/>
                  </a:cubicBezTo>
                  <a:cubicBezTo>
                    <a:pt x="13" y="9"/>
                    <a:pt x="14" y="7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5"/>
                    <a:pt x="18" y="6"/>
                  </a:cubicBezTo>
                  <a:close/>
                  <a:moveTo>
                    <a:pt x="15" y="4"/>
                  </a:moveTo>
                  <a:cubicBezTo>
                    <a:pt x="11" y="6"/>
                    <a:pt x="8" y="9"/>
                    <a:pt x="5" y="11"/>
                  </a:cubicBezTo>
                  <a:cubicBezTo>
                    <a:pt x="6" y="7"/>
                    <a:pt x="9" y="3"/>
                    <a:pt x="15" y="4"/>
                  </a:cubicBezTo>
                  <a:close/>
                  <a:moveTo>
                    <a:pt x="13" y="36"/>
                  </a:moveTo>
                  <a:cubicBezTo>
                    <a:pt x="16" y="35"/>
                    <a:pt x="18" y="33"/>
                    <a:pt x="20" y="32"/>
                  </a:cubicBezTo>
                  <a:cubicBezTo>
                    <a:pt x="18" y="33"/>
                    <a:pt x="16" y="35"/>
                    <a:pt x="15" y="37"/>
                  </a:cubicBezTo>
                  <a:cubicBezTo>
                    <a:pt x="14" y="38"/>
                    <a:pt x="15" y="38"/>
                    <a:pt x="15" y="38"/>
                  </a:cubicBezTo>
                  <a:cubicBezTo>
                    <a:pt x="21" y="33"/>
                    <a:pt x="28" y="30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29" y="31"/>
                    <a:pt x="21" y="35"/>
                    <a:pt x="16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5" y="40"/>
                    <a:pt x="15" y="40"/>
                    <a:pt x="15" y="39"/>
                  </a:cubicBezTo>
                  <a:cubicBezTo>
                    <a:pt x="14" y="38"/>
                    <a:pt x="14" y="37"/>
                    <a:pt x="13" y="36"/>
                  </a:cubicBezTo>
                  <a:close/>
                </a:path>
              </a:pathLst>
            </a:custGeom>
            <a:blipFill dpi="0" rotWithShape="1">
              <a:blip r:embed="rId10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56" name="Freeform 150"/>
            <p:cNvSpPr>
              <a:spLocks noEditPoints="1"/>
            </p:cNvSpPr>
            <p:nvPr/>
          </p:nvSpPr>
          <p:spPr bwMode="auto">
            <a:xfrm>
              <a:off x="6792999" y="732687"/>
              <a:ext cx="161925" cy="187325"/>
            </a:xfrm>
            <a:custGeom>
              <a:avLst/>
              <a:gdLst>
                <a:gd name="T0" fmla="*/ 17 w 56"/>
                <a:gd name="T1" fmla="*/ 2 h 64"/>
                <a:gd name="T2" fmla="*/ 26 w 56"/>
                <a:gd name="T3" fmla="*/ 63 h 64"/>
                <a:gd name="T4" fmla="*/ 55 w 56"/>
                <a:gd name="T5" fmla="*/ 10 h 64"/>
                <a:gd name="T6" fmla="*/ 27 w 56"/>
                <a:gd name="T7" fmla="*/ 59 h 64"/>
                <a:gd name="T8" fmla="*/ 31 w 56"/>
                <a:gd name="T9" fmla="*/ 51 h 64"/>
                <a:gd name="T10" fmla="*/ 36 w 56"/>
                <a:gd name="T11" fmla="*/ 47 h 64"/>
                <a:gd name="T12" fmla="*/ 37 w 56"/>
                <a:gd name="T13" fmla="*/ 45 h 64"/>
                <a:gd name="T14" fmla="*/ 24 w 56"/>
                <a:gd name="T15" fmla="*/ 55 h 64"/>
                <a:gd name="T16" fmla="*/ 24 w 56"/>
                <a:gd name="T17" fmla="*/ 55 h 64"/>
                <a:gd name="T18" fmla="*/ 22 w 56"/>
                <a:gd name="T19" fmla="*/ 51 h 64"/>
                <a:gd name="T20" fmla="*/ 34 w 56"/>
                <a:gd name="T21" fmla="*/ 41 h 64"/>
                <a:gd name="T22" fmla="*/ 37 w 56"/>
                <a:gd name="T23" fmla="*/ 35 h 64"/>
                <a:gd name="T24" fmla="*/ 16 w 56"/>
                <a:gd name="T25" fmla="*/ 41 h 64"/>
                <a:gd name="T26" fmla="*/ 18 w 56"/>
                <a:gd name="T27" fmla="*/ 45 h 64"/>
                <a:gd name="T28" fmla="*/ 51 w 56"/>
                <a:gd name="T29" fmla="*/ 14 h 64"/>
                <a:gd name="T30" fmla="*/ 35 w 56"/>
                <a:gd name="T31" fmla="*/ 30 h 64"/>
                <a:gd name="T32" fmla="*/ 38 w 56"/>
                <a:gd name="T33" fmla="*/ 25 h 64"/>
                <a:gd name="T34" fmla="*/ 52 w 56"/>
                <a:gd name="T35" fmla="*/ 13 h 64"/>
                <a:gd name="T36" fmla="*/ 21 w 56"/>
                <a:gd name="T37" fmla="*/ 32 h 64"/>
                <a:gd name="T38" fmla="*/ 50 w 56"/>
                <a:gd name="T39" fmla="*/ 8 h 64"/>
                <a:gd name="T40" fmla="*/ 26 w 56"/>
                <a:gd name="T41" fmla="*/ 40 h 64"/>
                <a:gd name="T42" fmla="*/ 48 w 56"/>
                <a:gd name="T43" fmla="*/ 26 h 64"/>
                <a:gd name="T44" fmla="*/ 35 w 56"/>
                <a:gd name="T45" fmla="*/ 43 h 64"/>
                <a:gd name="T46" fmla="*/ 43 w 56"/>
                <a:gd name="T47" fmla="*/ 35 h 64"/>
                <a:gd name="T48" fmla="*/ 22 w 56"/>
                <a:gd name="T49" fmla="*/ 50 h 64"/>
                <a:gd name="T50" fmla="*/ 46 w 56"/>
                <a:gd name="T51" fmla="*/ 30 h 64"/>
                <a:gd name="T52" fmla="*/ 20 w 56"/>
                <a:gd name="T53" fmla="*/ 48 h 64"/>
                <a:gd name="T54" fmla="*/ 50 w 56"/>
                <a:gd name="T55" fmla="*/ 7 h 64"/>
                <a:gd name="T56" fmla="*/ 17 w 56"/>
                <a:gd name="T57" fmla="*/ 31 h 64"/>
                <a:gd name="T58" fmla="*/ 48 w 56"/>
                <a:gd name="T59" fmla="*/ 5 h 64"/>
                <a:gd name="T60" fmla="*/ 13 w 56"/>
                <a:gd name="T61" fmla="*/ 35 h 64"/>
                <a:gd name="T62" fmla="*/ 25 w 56"/>
                <a:gd name="T63" fmla="*/ 20 h 64"/>
                <a:gd name="T64" fmla="*/ 21 w 56"/>
                <a:gd name="T65" fmla="*/ 18 h 64"/>
                <a:gd name="T66" fmla="*/ 8 w 56"/>
                <a:gd name="T67" fmla="*/ 27 h 64"/>
                <a:gd name="T68" fmla="*/ 15 w 56"/>
                <a:gd name="T69" fmla="*/ 19 h 64"/>
                <a:gd name="T70" fmla="*/ 13 w 56"/>
                <a:gd name="T71" fmla="*/ 15 h 64"/>
                <a:gd name="T72" fmla="*/ 6 w 56"/>
                <a:gd name="T73" fmla="*/ 19 h 64"/>
                <a:gd name="T74" fmla="*/ 5 w 56"/>
                <a:gd name="T75" fmla="*/ 15 h 64"/>
                <a:gd name="T76" fmla="*/ 16 w 56"/>
                <a:gd name="T77" fmla="*/ 8 h 64"/>
                <a:gd name="T78" fmla="*/ 23 w 56"/>
                <a:gd name="T79" fmla="*/ 12 h 64"/>
                <a:gd name="T80" fmla="*/ 21 w 56"/>
                <a:gd name="T81" fmla="*/ 10 h 64"/>
                <a:gd name="T82" fmla="*/ 11 w 56"/>
                <a:gd name="T83" fmla="*/ 24 h 64"/>
                <a:gd name="T84" fmla="*/ 25 w 56"/>
                <a:gd name="T85" fmla="*/ 19 h 64"/>
                <a:gd name="T86" fmla="*/ 26 w 56"/>
                <a:gd name="T87" fmla="*/ 20 h 64"/>
                <a:gd name="T88" fmla="*/ 22 w 56"/>
                <a:gd name="T89" fmla="*/ 26 h 64"/>
                <a:gd name="T90" fmla="*/ 26 w 56"/>
                <a:gd name="T91" fmla="*/ 20 h 64"/>
                <a:gd name="T92" fmla="*/ 36 w 56"/>
                <a:gd name="T93" fmla="*/ 14 h 64"/>
                <a:gd name="T94" fmla="*/ 28 w 56"/>
                <a:gd name="T95" fmla="*/ 22 h 64"/>
                <a:gd name="T96" fmla="*/ 36 w 56"/>
                <a:gd name="T97" fmla="*/ 15 h 64"/>
                <a:gd name="T98" fmla="*/ 47 w 56"/>
                <a:gd name="T99" fmla="*/ 7 h 64"/>
                <a:gd name="T100" fmla="*/ 30 w 56"/>
                <a:gd name="T101" fmla="*/ 20 h 64"/>
                <a:gd name="T102" fmla="*/ 36 w 56"/>
                <a:gd name="T103" fmla="*/ 13 h 64"/>
                <a:gd name="T104" fmla="*/ 41 w 56"/>
                <a:gd name="T105" fmla="*/ 6 h 64"/>
                <a:gd name="T106" fmla="*/ 6 w 56"/>
                <a:gd name="T107" fmla="*/ 19 h 64"/>
                <a:gd name="T108" fmla="*/ 5 w 56"/>
                <a:gd name="T109" fmla="*/ 16 h 64"/>
                <a:gd name="T110" fmla="*/ 18 w 56"/>
                <a:gd name="T111" fmla="*/ 6 h 64"/>
                <a:gd name="T112" fmla="*/ 13 w 56"/>
                <a:gd name="T113" fmla="*/ 36 h 64"/>
                <a:gd name="T114" fmla="*/ 35 w 56"/>
                <a:gd name="T115" fmla="*/ 26 h 64"/>
                <a:gd name="T116" fmla="*/ 16 w 56"/>
                <a:gd name="T117" fmla="*/ 4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5" y="4"/>
                    <a:pt x="49" y="1"/>
                    <a:pt x="43" y="2"/>
                  </a:cubicBezTo>
                  <a:cubicBezTo>
                    <a:pt x="35" y="4"/>
                    <a:pt x="31" y="11"/>
                    <a:pt x="28" y="17"/>
                  </a:cubicBezTo>
                  <a:cubicBezTo>
                    <a:pt x="26" y="12"/>
                    <a:pt x="23" y="5"/>
                    <a:pt x="17" y="2"/>
                  </a:cubicBezTo>
                  <a:cubicBezTo>
                    <a:pt x="11" y="0"/>
                    <a:pt x="5" y="3"/>
                    <a:pt x="3" y="8"/>
                  </a:cubicBezTo>
                  <a:cubicBezTo>
                    <a:pt x="0" y="15"/>
                    <a:pt x="4" y="24"/>
                    <a:pt x="7" y="30"/>
                  </a:cubicBezTo>
                  <a:cubicBezTo>
                    <a:pt x="12" y="42"/>
                    <a:pt x="19" y="52"/>
                    <a:pt x="25" y="62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26" y="64"/>
                    <a:pt x="27" y="63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6" y="53"/>
                    <a:pt x="43" y="42"/>
                    <a:pt x="49" y="31"/>
                  </a:cubicBezTo>
                  <a:cubicBezTo>
                    <a:pt x="53" y="24"/>
                    <a:pt x="56" y="17"/>
                    <a:pt x="55" y="10"/>
                  </a:cubicBezTo>
                  <a:close/>
                  <a:moveTo>
                    <a:pt x="27" y="59"/>
                  </a:moveTo>
                  <a:cubicBezTo>
                    <a:pt x="27" y="59"/>
                    <a:pt x="27" y="59"/>
                    <a:pt x="27" y="59"/>
                  </a:cubicBezTo>
                  <a:cubicBezTo>
                    <a:pt x="28" y="58"/>
                    <a:pt x="29" y="56"/>
                    <a:pt x="30" y="55"/>
                  </a:cubicBezTo>
                  <a:cubicBezTo>
                    <a:pt x="29" y="56"/>
                    <a:pt x="28" y="58"/>
                    <a:pt x="27" y="59"/>
                  </a:cubicBezTo>
                  <a:close/>
                  <a:moveTo>
                    <a:pt x="25" y="56"/>
                  </a:moveTo>
                  <a:cubicBezTo>
                    <a:pt x="25" y="55"/>
                    <a:pt x="27" y="54"/>
                    <a:pt x="27" y="54"/>
                  </a:cubicBezTo>
                  <a:cubicBezTo>
                    <a:pt x="28" y="53"/>
                    <a:pt x="29" y="52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29" y="52"/>
                    <a:pt x="27" y="54"/>
                    <a:pt x="25" y="55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5" y="56"/>
                    <a:pt x="25" y="56"/>
                    <a:pt x="25" y="56"/>
                  </a:cubicBezTo>
                  <a:close/>
                  <a:moveTo>
                    <a:pt x="36" y="47"/>
                  </a:moveTo>
                  <a:cubicBezTo>
                    <a:pt x="32" y="50"/>
                    <a:pt x="30" y="55"/>
                    <a:pt x="26" y="58"/>
                  </a:cubicBezTo>
                  <a:cubicBezTo>
                    <a:pt x="26" y="58"/>
                    <a:pt x="25" y="57"/>
                    <a:pt x="25" y="56"/>
                  </a:cubicBezTo>
                  <a:cubicBezTo>
                    <a:pt x="29" y="54"/>
                    <a:pt x="32" y="50"/>
                    <a:pt x="36" y="47"/>
                  </a:cubicBezTo>
                  <a:close/>
                  <a:moveTo>
                    <a:pt x="37" y="45"/>
                  </a:moveTo>
                  <a:cubicBezTo>
                    <a:pt x="37" y="46"/>
                    <a:pt x="36" y="46"/>
                    <a:pt x="36" y="46"/>
                  </a:cubicBezTo>
                  <a:cubicBezTo>
                    <a:pt x="36" y="46"/>
                    <a:pt x="37" y="45"/>
                    <a:pt x="38" y="44"/>
                  </a:cubicBezTo>
                  <a:cubicBezTo>
                    <a:pt x="38" y="44"/>
                    <a:pt x="37" y="45"/>
                    <a:pt x="37" y="45"/>
                  </a:cubicBezTo>
                  <a:close/>
                  <a:moveTo>
                    <a:pt x="24" y="55"/>
                  </a:moveTo>
                  <a:cubicBezTo>
                    <a:pt x="24" y="55"/>
                    <a:pt x="23" y="54"/>
                    <a:pt x="23" y="53"/>
                  </a:cubicBezTo>
                  <a:cubicBezTo>
                    <a:pt x="29" y="49"/>
                    <a:pt x="34" y="46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34" y="46"/>
                    <a:pt x="29" y="51"/>
                    <a:pt x="24" y="55"/>
                  </a:cubicBezTo>
                  <a:close/>
                  <a:moveTo>
                    <a:pt x="22" y="51"/>
                  </a:moveTo>
                  <a:cubicBezTo>
                    <a:pt x="24" y="50"/>
                    <a:pt x="27" y="49"/>
                    <a:pt x="29" y="47"/>
                  </a:cubicBezTo>
                  <a:cubicBezTo>
                    <a:pt x="27" y="49"/>
                    <a:pt x="25" y="51"/>
                    <a:pt x="22" y="53"/>
                  </a:cubicBezTo>
                  <a:cubicBezTo>
                    <a:pt x="22" y="52"/>
                    <a:pt x="22" y="52"/>
                    <a:pt x="22" y="51"/>
                  </a:cubicBezTo>
                  <a:close/>
                  <a:moveTo>
                    <a:pt x="20" y="48"/>
                  </a:moveTo>
                  <a:cubicBezTo>
                    <a:pt x="29" y="46"/>
                    <a:pt x="36" y="39"/>
                    <a:pt x="43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0" y="36"/>
                    <a:pt x="37" y="39"/>
                    <a:pt x="34" y="41"/>
                  </a:cubicBezTo>
                  <a:cubicBezTo>
                    <a:pt x="30" y="44"/>
                    <a:pt x="25" y="47"/>
                    <a:pt x="21" y="50"/>
                  </a:cubicBezTo>
                  <a:cubicBezTo>
                    <a:pt x="21" y="50"/>
                    <a:pt x="20" y="49"/>
                    <a:pt x="20" y="48"/>
                  </a:cubicBezTo>
                  <a:close/>
                  <a:moveTo>
                    <a:pt x="18" y="46"/>
                  </a:moveTo>
                  <a:cubicBezTo>
                    <a:pt x="25" y="43"/>
                    <a:pt x="31" y="39"/>
                    <a:pt x="37" y="35"/>
                  </a:cubicBezTo>
                  <a:cubicBezTo>
                    <a:pt x="39" y="34"/>
                    <a:pt x="41" y="33"/>
                    <a:pt x="43" y="31"/>
                  </a:cubicBezTo>
                  <a:cubicBezTo>
                    <a:pt x="35" y="37"/>
                    <a:pt x="26" y="41"/>
                    <a:pt x="19" y="47"/>
                  </a:cubicBezTo>
                  <a:cubicBezTo>
                    <a:pt x="19" y="47"/>
                    <a:pt x="18" y="46"/>
                    <a:pt x="18" y="46"/>
                  </a:cubicBezTo>
                  <a:close/>
                  <a:moveTo>
                    <a:pt x="16" y="41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23" y="38"/>
                    <a:pt x="29" y="34"/>
                    <a:pt x="35" y="31"/>
                  </a:cubicBezTo>
                  <a:cubicBezTo>
                    <a:pt x="35" y="31"/>
                    <a:pt x="34" y="31"/>
                    <a:pt x="34" y="32"/>
                  </a:cubicBezTo>
                  <a:cubicBezTo>
                    <a:pt x="28" y="36"/>
                    <a:pt x="23" y="40"/>
                    <a:pt x="18" y="45"/>
                  </a:cubicBezTo>
                  <a:cubicBezTo>
                    <a:pt x="17" y="44"/>
                    <a:pt x="16" y="42"/>
                    <a:pt x="16" y="41"/>
                  </a:cubicBezTo>
                  <a:close/>
                  <a:moveTo>
                    <a:pt x="39" y="23"/>
                  </a:moveTo>
                  <a:cubicBezTo>
                    <a:pt x="43" y="20"/>
                    <a:pt x="46" y="17"/>
                    <a:pt x="50" y="15"/>
                  </a:cubicBezTo>
                  <a:cubicBezTo>
                    <a:pt x="51" y="15"/>
                    <a:pt x="51" y="14"/>
                    <a:pt x="51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6"/>
                    <a:pt x="52" y="17"/>
                  </a:cubicBezTo>
                  <a:cubicBezTo>
                    <a:pt x="52" y="17"/>
                    <a:pt x="52" y="17"/>
                    <a:pt x="52" y="18"/>
                  </a:cubicBezTo>
                  <a:cubicBezTo>
                    <a:pt x="45" y="21"/>
                    <a:pt x="41" y="27"/>
                    <a:pt x="35" y="30"/>
                  </a:cubicBezTo>
                  <a:cubicBezTo>
                    <a:pt x="31" y="32"/>
                    <a:pt x="27" y="35"/>
                    <a:pt x="24" y="37"/>
                  </a:cubicBezTo>
                  <a:cubicBezTo>
                    <a:pt x="22" y="38"/>
                    <a:pt x="21" y="38"/>
                    <a:pt x="19" y="39"/>
                  </a:cubicBezTo>
                  <a:cubicBezTo>
                    <a:pt x="15" y="41"/>
                    <a:pt x="19" y="39"/>
                    <a:pt x="20" y="38"/>
                  </a:cubicBezTo>
                  <a:cubicBezTo>
                    <a:pt x="26" y="33"/>
                    <a:pt x="32" y="30"/>
                    <a:pt x="38" y="25"/>
                  </a:cubicBezTo>
                  <a:cubicBezTo>
                    <a:pt x="38" y="24"/>
                    <a:pt x="39" y="24"/>
                    <a:pt x="39" y="23"/>
                  </a:cubicBezTo>
                  <a:close/>
                  <a:moveTo>
                    <a:pt x="51" y="7"/>
                  </a:moveTo>
                  <a:cubicBezTo>
                    <a:pt x="52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1" y="21"/>
                  </a:cubicBezTo>
                  <a:cubicBezTo>
                    <a:pt x="37" y="24"/>
                    <a:pt x="32" y="27"/>
                    <a:pt x="27" y="30"/>
                  </a:cubicBezTo>
                  <a:cubicBezTo>
                    <a:pt x="24" y="31"/>
                    <a:pt x="21" y="33"/>
                    <a:pt x="18" y="35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31" y="24"/>
                    <a:pt x="43" y="18"/>
                    <a:pt x="51" y="7"/>
                  </a:cubicBezTo>
                  <a:close/>
                  <a:moveTo>
                    <a:pt x="32" y="24"/>
                  </a:moveTo>
                  <a:cubicBezTo>
                    <a:pt x="35" y="21"/>
                    <a:pt x="38" y="18"/>
                    <a:pt x="41" y="16"/>
                  </a:cubicBezTo>
                  <a:cubicBezTo>
                    <a:pt x="44" y="13"/>
                    <a:pt x="48" y="10"/>
                    <a:pt x="50" y="8"/>
                  </a:cubicBezTo>
                  <a:cubicBezTo>
                    <a:pt x="45" y="14"/>
                    <a:pt x="38" y="19"/>
                    <a:pt x="32" y="24"/>
                  </a:cubicBezTo>
                  <a:close/>
                  <a:moveTo>
                    <a:pt x="48" y="26"/>
                  </a:moveTo>
                  <a:cubicBezTo>
                    <a:pt x="44" y="30"/>
                    <a:pt x="40" y="32"/>
                    <a:pt x="35" y="35"/>
                  </a:cubicBezTo>
                  <a:cubicBezTo>
                    <a:pt x="32" y="37"/>
                    <a:pt x="29" y="39"/>
                    <a:pt x="26" y="40"/>
                  </a:cubicBezTo>
                  <a:cubicBezTo>
                    <a:pt x="24" y="42"/>
                    <a:pt x="21" y="43"/>
                    <a:pt x="19" y="45"/>
                  </a:cubicBezTo>
                  <a:cubicBezTo>
                    <a:pt x="24" y="40"/>
                    <a:pt x="30" y="35"/>
                    <a:pt x="36" y="31"/>
                  </a:cubicBezTo>
                  <a:cubicBezTo>
                    <a:pt x="41" y="27"/>
                    <a:pt x="46" y="23"/>
                    <a:pt x="51" y="19"/>
                  </a:cubicBezTo>
                  <a:cubicBezTo>
                    <a:pt x="50" y="21"/>
                    <a:pt x="49" y="24"/>
                    <a:pt x="48" y="26"/>
                  </a:cubicBezTo>
                  <a:close/>
                  <a:moveTo>
                    <a:pt x="41" y="39"/>
                  </a:moveTo>
                  <a:cubicBezTo>
                    <a:pt x="38" y="42"/>
                    <a:pt x="34" y="45"/>
                    <a:pt x="31" y="47"/>
                  </a:cubicBezTo>
                  <a:cubicBezTo>
                    <a:pt x="30" y="48"/>
                    <a:pt x="29" y="48"/>
                    <a:pt x="28" y="49"/>
                  </a:cubicBezTo>
                  <a:cubicBezTo>
                    <a:pt x="30" y="47"/>
                    <a:pt x="33" y="45"/>
                    <a:pt x="35" y="43"/>
                  </a:cubicBezTo>
                  <a:cubicBezTo>
                    <a:pt x="38" y="41"/>
                    <a:pt x="40" y="39"/>
                    <a:pt x="42" y="37"/>
                  </a:cubicBezTo>
                  <a:cubicBezTo>
                    <a:pt x="42" y="38"/>
                    <a:pt x="41" y="39"/>
                    <a:pt x="41" y="39"/>
                  </a:cubicBezTo>
                  <a:close/>
                  <a:moveTo>
                    <a:pt x="44" y="35"/>
                  </a:moveTo>
                  <a:cubicBezTo>
                    <a:pt x="44" y="35"/>
                    <a:pt x="43" y="35"/>
                    <a:pt x="43" y="35"/>
                  </a:cubicBezTo>
                  <a:cubicBezTo>
                    <a:pt x="43" y="35"/>
                    <a:pt x="43" y="35"/>
                    <a:pt x="43" y="36"/>
                  </a:cubicBezTo>
                  <a:cubicBezTo>
                    <a:pt x="40" y="38"/>
                    <a:pt x="37" y="40"/>
                    <a:pt x="35" y="42"/>
                  </a:cubicBezTo>
                  <a:cubicBezTo>
                    <a:pt x="32" y="44"/>
                    <a:pt x="30" y="46"/>
                    <a:pt x="27" y="48"/>
                  </a:cubicBezTo>
                  <a:cubicBezTo>
                    <a:pt x="25" y="49"/>
                    <a:pt x="23" y="50"/>
                    <a:pt x="22" y="50"/>
                  </a:cubicBezTo>
                  <a:cubicBezTo>
                    <a:pt x="23" y="50"/>
                    <a:pt x="25" y="48"/>
                    <a:pt x="27" y="47"/>
                  </a:cubicBezTo>
                  <a:cubicBezTo>
                    <a:pt x="33" y="42"/>
                    <a:pt x="40" y="38"/>
                    <a:pt x="45" y="32"/>
                  </a:cubicBezTo>
                  <a:cubicBezTo>
                    <a:pt x="45" y="33"/>
                    <a:pt x="44" y="34"/>
                    <a:pt x="44" y="35"/>
                  </a:cubicBezTo>
                  <a:close/>
                  <a:moveTo>
                    <a:pt x="46" y="30"/>
                  </a:moveTo>
                  <a:cubicBezTo>
                    <a:pt x="46" y="30"/>
                    <a:pt x="46" y="30"/>
                    <a:pt x="46" y="30"/>
                  </a:cubicBezTo>
                  <a:cubicBezTo>
                    <a:pt x="41" y="34"/>
                    <a:pt x="36" y="38"/>
                    <a:pt x="32" y="41"/>
                  </a:cubicBezTo>
                  <a:cubicBezTo>
                    <a:pt x="29" y="43"/>
                    <a:pt x="27" y="45"/>
                    <a:pt x="24" y="46"/>
                  </a:cubicBezTo>
                  <a:cubicBezTo>
                    <a:pt x="24" y="46"/>
                    <a:pt x="19" y="48"/>
                    <a:pt x="20" y="48"/>
                  </a:cubicBezTo>
                  <a:cubicBezTo>
                    <a:pt x="21" y="46"/>
                    <a:pt x="22" y="45"/>
                    <a:pt x="24" y="44"/>
                  </a:cubicBezTo>
                  <a:cubicBezTo>
                    <a:pt x="31" y="38"/>
                    <a:pt x="40" y="35"/>
                    <a:pt x="47" y="28"/>
                  </a:cubicBezTo>
                  <a:cubicBezTo>
                    <a:pt x="47" y="29"/>
                    <a:pt x="47" y="30"/>
                    <a:pt x="46" y="30"/>
                  </a:cubicBezTo>
                  <a:close/>
                  <a:moveTo>
                    <a:pt x="50" y="7"/>
                  </a:moveTo>
                  <a:cubicBezTo>
                    <a:pt x="44" y="12"/>
                    <a:pt x="37" y="18"/>
                    <a:pt x="31" y="24"/>
                  </a:cubicBezTo>
                  <a:cubicBezTo>
                    <a:pt x="27" y="27"/>
                    <a:pt x="23" y="30"/>
                    <a:pt x="19" y="32"/>
                  </a:cubicBezTo>
                  <a:cubicBezTo>
                    <a:pt x="17" y="33"/>
                    <a:pt x="15" y="34"/>
                    <a:pt x="13" y="35"/>
                  </a:cubicBezTo>
                  <a:cubicBezTo>
                    <a:pt x="15" y="35"/>
                    <a:pt x="16" y="32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9" y="30"/>
                    <a:pt x="21" y="28"/>
                    <a:pt x="23" y="27"/>
                  </a:cubicBezTo>
                  <a:cubicBezTo>
                    <a:pt x="27" y="23"/>
                    <a:pt x="32" y="20"/>
                    <a:pt x="36" y="17"/>
                  </a:cubicBezTo>
                  <a:cubicBezTo>
                    <a:pt x="41" y="14"/>
                    <a:pt x="46" y="11"/>
                    <a:pt x="48" y="5"/>
                  </a:cubicBezTo>
                  <a:cubicBezTo>
                    <a:pt x="49" y="5"/>
                    <a:pt x="50" y="6"/>
                    <a:pt x="50" y="7"/>
                  </a:cubicBezTo>
                  <a:close/>
                  <a:moveTo>
                    <a:pt x="12" y="34"/>
                  </a:moveTo>
                  <a:cubicBezTo>
                    <a:pt x="13" y="34"/>
                    <a:pt x="14" y="34"/>
                    <a:pt x="14" y="33"/>
                  </a:cubicBezTo>
                  <a:cubicBezTo>
                    <a:pt x="14" y="34"/>
                    <a:pt x="13" y="34"/>
                    <a:pt x="13" y="35"/>
                  </a:cubicBezTo>
                  <a:cubicBezTo>
                    <a:pt x="12" y="35"/>
                    <a:pt x="12" y="35"/>
                    <a:pt x="12" y="34"/>
                  </a:cubicBezTo>
                  <a:close/>
                  <a:moveTo>
                    <a:pt x="10" y="30"/>
                  </a:moveTo>
                  <a:cubicBezTo>
                    <a:pt x="13" y="29"/>
                    <a:pt x="15" y="27"/>
                    <a:pt x="18" y="25"/>
                  </a:cubicBezTo>
                  <a:cubicBezTo>
                    <a:pt x="20" y="23"/>
                    <a:pt x="23" y="22"/>
                    <a:pt x="25" y="20"/>
                  </a:cubicBezTo>
                  <a:cubicBezTo>
                    <a:pt x="21" y="25"/>
                    <a:pt x="16" y="28"/>
                    <a:pt x="12" y="33"/>
                  </a:cubicBezTo>
                  <a:cubicBezTo>
                    <a:pt x="11" y="32"/>
                    <a:pt x="11" y="31"/>
                    <a:pt x="10" y="30"/>
                  </a:cubicBezTo>
                  <a:close/>
                  <a:moveTo>
                    <a:pt x="8" y="27"/>
                  </a:moveTo>
                  <a:cubicBezTo>
                    <a:pt x="13" y="25"/>
                    <a:pt x="17" y="21"/>
                    <a:pt x="21" y="18"/>
                  </a:cubicBezTo>
                  <a:cubicBezTo>
                    <a:pt x="22" y="17"/>
                    <a:pt x="24" y="15"/>
                    <a:pt x="22" y="18"/>
                  </a:cubicBezTo>
                  <a:cubicBezTo>
                    <a:pt x="21" y="19"/>
                    <a:pt x="19" y="20"/>
                    <a:pt x="18" y="21"/>
                  </a:cubicBezTo>
                  <a:cubicBezTo>
                    <a:pt x="15" y="24"/>
                    <a:pt x="13" y="27"/>
                    <a:pt x="10" y="30"/>
                  </a:cubicBezTo>
                  <a:cubicBezTo>
                    <a:pt x="9" y="29"/>
                    <a:pt x="9" y="28"/>
                    <a:pt x="8" y="27"/>
                  </a:cubicBezTo>
                  <a:close/>
                  <a:moveTo>
                    <a:pt x="7" y="23"/>
                  </a:moveTo>
                  <a:cubicBezTo>
                    <a:pt x="12" y="20"/>
                    <a:pt x="16" y="17"/>
                    <a:pt x="21" y="14"/>
                  </a:cubicBezTo>
                  <a:cubicBezTo>
                    <a:pt x="24" y="12"/>
                    <a:pt x="20" y="16"/>
                    <a:pt x="19" y="16"/>
                  </a:cubicBezTo>
                  <a:cubicBezTo>
                    <a:pt x="18" y="17"/>
                    <a:pt x="17" y="18"/>
                    <a:pt x="15" y="19"/>
                  </a:cubicBezTo>
                  <a:cubicBezTo>
                    <a:pt x="13" y="21"/>
                    <a:pt x="10" y="24"/>
                    <a:pt x="8" y="26"/>
                  </a:cubicBezTo>
                  <a:cubicBezTo>
                    <a:pt x="8" y="25"/>
                    <a:pt x="7" y="24"/>
                    <a:pt x="7" y="23"/>
                  </a:cubicBezTo>
                  <a:close/>
                  <a:moveTo>
                    <a:pt x="6" y="19"/>
                  </a:moveTo>
                  <a:cubicBezTo>
                    <a:pt x="8" y="18"/>
                    <a:pt x="11" y="17"/>
                    <a:pt x="13" y="15"/>
                  </a:cubicBezTo>
                  <a:cubicBezTo>
                    <a:pt x="15" y="14"/>
                    <a:pt x="16" y="13"/>
                    <a:pt x="17" y="12"/>
                  </a:cubicBezTo>
                  <a:cubicBezTo>
                    <a:pt x="18" y="11"/>
                    <a:pt x="22" y="8"/>
                    <a:pt x="18" y="12"/>
                  </a:cubicBezTo>
                  <a:cubicBezTo>
                    <a:pt x="15" y="16"/>
                    <a:pt x="10" y="19"/>
                    <a:pt x="7" y="22"/>
                  </a:cubicBezTo>
                  <a:cubicBezTo>
                    <a:pt x="6" y="21"/>
                    <a:pt x="6" y="20"/>
                    <a:pt x="6" y="19"/>
                  </a:cubicBezTo>
                  <a:close/>
                  <a:moveTo>
                    <a:pt x="5" y="12"/>
                  </a:moveTo>
                  <a:cubicBezTo>
                    <a:pt x="7" y="11"/>
                    <a:pt x="8" y="10"/>
                    <a:pt x="10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4"/>
                    <a:pt x="5" y="13"/>
                    <a:pt x="5" y="12"/>
                  </a:cubicBezTo>
                  <a:close/>
                  <a:moveTo>
                    <a:pt x="6" y="18"/>
                  </a:moveTo>
                  <a:cubicBezTo>
                    <a:pt x="5" y="17"/>
                    <a:pt x="5" y="17"/>
                    <a:pt x="5" y="16"/>
                  </a:cubicBezTo>
                  <a:cubicBezTo>
                    <a:pt x="9" y="14"/>
                    <a:pt x="12" y="11"/>
                    <a:pt x="16" y="8"/>
                  </a:cubicBezTo>
                  <a:cubicBezTo>
                    <a:pt x="20" y="6"/>
                    <a:pt x="14" y="12"/>
                    <a:pt x="13" y="12"/>
                  </a:cubicBezTo>
                  <a:cubicBezTo>
                    <a:pt x="11" y="15"/>
                    <a:pt x="8" y="17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lose/>
                  <a:moveTo>
                    <a:pt x="23" y="12"/>
                  </a:moveTo>
                  <a:cubicBezTo>
                    <a:pt x="20" y="14"/>
                    <a:pt x="18" y="15"/>
                    <a:pt x="15" y="17"/>
                  </a:cubicBezTo>
                  <a:cubicBezTo>
                    <a:pt x="13" y="19"/>
                    <a:pt x="9" y="21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1" y="18"/>
                    <a:pt x="18" y="15"/>
                    <a:pt x="21" y="10"/>
                  </a:cubicBezTo>
                  <a:cubicBezTo>
                    <a:pt x="22" y="11"/>
                    <a:pt x="22" y="11"/>
                    <a:pt x="23" y="12"/>
                  </a:cubicBezTo>
                  <a:close/>
                  <a:moveTo>
                    <a:pt x="24" y="16"/>
                  </a:moveTo>
                  <a:cubicBezTo>
                    <a:pt x="19" y="18"/>
                    <a:pt x="16" y="22"/>
                    <a:pt x="11" y="25"/>
                  </a:cubicBezTo>
                  <a:cubicBezTo>
                    <a:pt x="10" y="25"/>
                    <a:pt x="8" y="27"/>
                    <a:pt x="11" y="24"/>
                  </a:cubicBezTo>
                  <a:cubicBezTo>
                    <a:pt x="12" y="23"/>
                    <a:pt x="13" y="22"/>
                    <a:pt x="14" y="21"/>
                  </a:cubicBezTo>
                  <a:cubicBezTo>
                    <a:pt x="17" y="18"/>
                    <a:pt x="20" y="16"/>
                    <a:pt x="23" y="13"/>
                  </a:cubicBezTo>
                  <a:cubicBezTo>
                    <a:pt x="23" y="14"/>
                    <a:pt x="24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1" y="29"/>
                  </a:cubicBezTo>
                  <a:cubicBezTo>
                    <a:pt x="16" y="26"/>
                    <a:pt x="20" y="21"/>
                    <a:pt x="24" y="16"/>
                  </a:cubicBezTo>
                  <a:cubicBezTo>
                    <a:pt x="25" y="17"/>
                    <a:pt x="25" y="18"/>
                    <a:pt x="25" y="19"/>
                  </a:cubicBezTo>
                  <a:close/>
                  <a:moveTo>
                    <a:pt x="26" y="20"/>
                  </a:moveTo>
                  <a:cubicBezTo>
                    <a:pt x="26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2"/>
                    <a:pt x="25" y="23"/>
                    <a:pt x="25" y="24"/>
                  </a:cubicBezTo>
                  <a:cubicBezTo>
                    <a:pt x="24" y="25"/>
                    <a:pt x="23" y="25"/>
                    <a:pt x="22" y="26"/>
                  </a:cubicBezTo>
                  <a:cubicBezTo>
                    <a:pt x="20" y="28"/>
                    <a:pt x="18" y="29"/>
                    <a:pt x="16" y="31"/>
                  </a:cubicBezTo>
                  <a:cubicBezTo>
                    <a:pt x="16" y="31"/>
                    <a:pt x="15" y="32"/>
                    <a:pt x="15" y="32"/>
                  </a:cubicBezTo>
                  <a:cubicBezTo>
                    <a:pt x="14" y="33"/>
                    <a:pt x="11" y="35"/>
                    <a:pt x="13" y="32"/>
                  </a:cubicBezTo>
                  <a:cubicBezTo>
                    <a:pt x="17" y="28"/>
                    <a:pt x="22" y="24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lose/>
                  <a:moveTo>
                    <a:pt x="32" y="16"/>
                  </a:moveTo>
                  <a:cubicBezTo>
                    <a:pt x="35" y="14"/>
                    <a:pt x="38" y="12"/>
                    <a:pt x="40" y="10"/>
                  </a:cubicBezTo>
                  <a:cubicBezTo>
                    <a:pt x="39" y="12"/>
                    <a:pt x="37" y="13"/>
                    <a:pt x="36" y="14"/>
                  </a:cubicBezTo>
                  <a:cubicBezTo>
                    <a:pt x="34" y="15"/>
                    <a:pt x="32" y="17"/>
                    <a:pt x="31" y="18"/>
                  </a:cubicBezTo>
                  <a:cubicBezTo>
                    <a:pt x="31" y="17"/>
                    <a:pt x="32" y="17"/>
                    <a:pt x="32" y="16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8" y="22"/>
                    <a:pt x="28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4" y="16"/>
                    <a:pt x="36" y="15"/>
                  </a:cubicBezTo>
                  <a:cubicBezTo>
                    <a:pt x="38" y="14"/>
                    <a:pt x="40" y="12"/>
                    <a:pt x="42" y="10"/>
                  </a:cubicBezTo>
                  <a:cubicBezTo>
                    <a:pt x="43" y="9"/>
                    <a:pt x="45" y="8"/>
                    <a:pt x="46" y="6"/>
                  </a:cubicBezTo>
                  <a:cubicBezTo>
                    <a:pt x="46" y="6"/>
                    <a:pt x="47" y="6"/>
                    <a:pt x="47" y="5"/>
                  </a:cubicBezTo>
                  <a:cubicBezTo>
                    <a:pt x="47" y="6"/>
                    <a:pt x="47" y="6"/>
                    <a:pt x="47" y="7"/>
                  </a:cubicBezTo>
                  <a:cubicBezTo>
                    <a:pt x="46" y="8"/>
                    <a:pt x="45" y="10"/>
                    <a:pt x="43" y="11"/>
                  </a:cubicBezTo>
                  <a:cubicBezTo>
                    <a:pt x="41" y="13"/>
                    <a:pt x="39" y="15"/>
                    <a:pt x="36" y="16"/>
                  </a:cubicBezTo>
                  <a:cubicBezTo>
                    <a:pt x="34" y="18"/>
                    <a:pt x="32" y="19"/>
                    <a:pt x="30" y="21"/>
                  </a:cubicBezTo>
                  <a:cubicBezTo>
                    <a:pt x="30" y="20"/>
                    <a:pt x="30" y="20"/>
                    <a:pt x="30" y="20"/>
                  </a:cubicBezTo>
                  <a:close/>
                  <a:moveTo>
                    <a:pt x="43" y="6"/>
                  </a:moveTo>
                  <a:cubicBezTo>
                    <a:pt x="44" y="5"/>
                    <a:pt x="46" y="5"/>
                    <a:pt x="47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1" y="9"/>
                    <a:pt x="38" y="11"/>
                    <a:pt x="36" y="13"/>
                  </a:cubicBezTo>
                  <a:cubicBezTo>
                    <a:pt x="34" y="14"/>
                    <a:pt x="33" y="14"/>
                    <a:pt x="33" y="15"/>
                  </a:cubicBezTo>
                  <a:cubicBezTo>
                    <a:pt x="33" y="15"/>
                    <a:pt x="34" y="14"/>
                    <a:pt x="34" y="13"/>
                  </a:cubicBezTo>
                  <a:cubicBezTo>
                    <a:pt x="37" y="10"/>
                    <a:pt x="40" y="8"/>
                    <a:pt x="43" y="6"/>
                  </a:cubicBezTo>
                  <a:close/>
                  <a:moveTo>
                    <a:pt x="41" y="6"/>
                  </a:moveTo>
                  <a:cubicBezTo>
                    <a:pt x="38" y="7"/>
                    <a:pt x="36" y="10"/>
                    <a:pt x="34" y="12"/>
                  </a:cubicBezTo>
                  <a:cubicBezTo>
                    <a:pt x="36" y="9"/>
                    <a:pt x="38" y="7"/>
                    <a:pt x="41" y="6"/>
                  </a:cubicBezTo>
                  <a:close/>
                  <a:moveTo>
                    <a:pt x="20" y="9"/>
                  </a:moveTo>
                  <a:cubicBezTo>
                    <a:pt x="16" y="12"/>
                    <a:pt x="10" y="16"/>
                    <a:pt x="6" y="19"/>
                  </a:cubicBezTo>
                  <a:cubicBezTo>
                    <a:pt x="11" y="16"/>
                    <a:pt x="15" y="12"/>
                    <a:pt x="19" y="7"/>
                  </a:cubicBezTo>
                  <a:cubicBezTo>
                    <a:pt x="19" y="8"/>
                    <a:pt x="20" y="8"/>
                    <a:pt x="20" y="9"/>
                  </a:cubicBezTo>
                  <a:close/>
                  <a:moveTo>
                    <a:pt x="18" y="6"/>
                  </a:moveTo>
                  <a:cubicBezTo>
                    <a:pt x="13" y="9"/>
                    <a:pt x="10" y="13"/>
                    <a:pt x="5" y="16"/>
                  </a:cubicBezTo>
                  <a:cubicBezTo>
                    <a:pt x="7" y="15"/>
                    <a:pt x="9" y="12"/>
                    <a:pt x="11" y="11"/>
                  </a:cubicBezTo>
                  <a:cubicBezTo>
                    <a:pt x="13" y="9"/>
                    <a:pt x="14" y="7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6"/>
                    <a:pt x="18" y="6"/>
                  </a:cubicBezTo>
                  <a:close/>
                  <a:moveTo>
                    <a:pt x="15" y="5"/>
                  </a:moveTo>
                  <a:cubicBezTo>
                    <a:pt x="11" y="6"/>
                    <a:pt x="8" y="9"/>
                    <a:pt x="5" y="11"/>
                  </a:cubicBezTo>
                  <a:cubicBezTo>
                    <a:pt x="6" y="7"/>
                    <a:pt x="9" y="3"/>
                    <a:pt x="15" y="5"/>
                  </a:cubicBezTo>
                  <a:close/>
                  <a:moveTo>
                    <a:pt x="13" y="36"/>
                  </a:moveTo>
                  <a:cubicBezTo>
                    <a:pt x="16" y="35"/>
                    <a:pt x="18" y="34"/>
                    <a:pt x="21" y="32"/>
                  </a:cubicBezTo>
                  <a:cubicBezTo>
                    <a:pt x="19" y="34"/>
                    <a:pt x="17" y="35"/>
                    <a:pt x="15" y="37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21" y="33"/>
                    <a:pt x="28" y="30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29" y="32"/>
                    <a:pt x="22" y="35"/>
                    <a:pt x="16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5" y="41"/>
                    <a:pt x="15" y="40"/>
                    <a:pt x="15" y="39"/>
                  </a:cubicBezTo>
                  <a:cubicBezTo>
                    <a:pt x="14" y="38"/>
                    <a:pt x="14" y="37"/>
                    <a:pt x="13" y="36"/>
                  </a:cubicBezTo>
                  <a:close/>
                </a:path>
              </a:pathLst>
            </a:custGeom>
            <a:blipFill dpi="0" rotWithShape="1">
              <a:blip r:embed="rId4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57" name="Freeform 151"/>
            <p:cNvSpPr>
              <a:spLocks noEditPoints="1"/>
            </p:cNvSpPr>
            <p:nvPr/>
          </p:nvSpPr>
          <p:spPr bwMode="auto">
            <a:xfrm>
              <a:off x="3075073" y="262786"/>
              <a:ext cx="160338" cy="185738"/>
            </a:xfrm>
            <a:custGeom>
              <a:avLst/>
              <a:gdLst>
                <a:gd name="T0" fmla="*/ 16 w 55"/>
                <a:gd name="T1" fmla="*/ 3 h 64"/>
                <a:gd name="T2" fmla="*/ 25 w 55"/>
                <a:gd name="T3" fmla="*/ 63 h 64"/>
                <a:gd name="T4" fmla="*/ 54 w 55"/>
                <a:gd name="T5" fmla="*/ 10 h 64"/>
                <a:gd name="T6" fmla="*/ 26 w 55"/>
                <a:gd name="T7" fmla="*/ 60 h 64"/>
                <a:gd name="T8" fmla="*/ 30 w 55"/>
                <a:gd name="T9" fmla="*/ 51 h 64"/>
                <a:gd name="T10" fmla="*/ 35 w 55"/>
                <a:gd name="T11" fmla="*/ 47 h 64"/>
                <a:gd name="T12" fmla="*/ 36 w 55"/>
                <a:gd name="T13" fmla="*/ 45 h 64"/>
                <a:gd name="T14" fmla="*/ 24 w 55"/>
                <a:gd name="T15" fmla="*/ 56 h 64"/>
                <a:gd name="T16" fmla="*/ 24 w 55"/>
                <a:gd name="T17" fmla="*/ 56 h 64"/>
                <a:gd name="T18" fmla="*/ 21 w 55"/>
                <a:gd name="T19" fmla="*/ 51 h 64"/>
                <a:gd name="T20" fmla="*/ 33 w 55"/>
                <a:gd name="T21" fmla="*/ 41 h 64"/>
                <a:gd name="T22" fmla="*/ 36 w 55"/>
                <a:gd name="T23" fmla="*/ 35 h 64"/>
                <a:gd name="T24" fmla="*/ 15 w 55"/>
                <a:gd name="T25" fmla="*/ 42 h 64"/>
                <a:gd name="T26" fmla="*/ 17 w 55"/>
                <a:gd name="T27" fmla="*/ 45 h 64"/>
                <a:gd name="T28" fmla="*/ 50 w 55"/>
                <a:gd name="T29" fmla="*/ 14 h 64"/>
                <a:gd name="T30" fmla="*/ 34 w 55"/>
                <a:gd name="T31" fmla="*/ 30 h 64"/>
                <a:gd name="T32" fmla="*/ 37 w 55"/>
                <a:gd name="T33" fmla="*/ 25 h 64"/>
                <a:gd name="T34" fmla="*/ 51 w 55"/>
                <a:gd name="T35" fmla="*/ 13 h 64"/>
                <a:gd name="T36" fmla="*/ 20 w 55"/>
                <a:gd name="T37" fmla="*/ 33 h 64"/>
                <a:gd name="T38" fmla="*/ 49 w 55"/>
                <a:gd name="T39" fmla="*/ 8 h 64"/>
                <a:gd name="T40" fmla="*/ 26 w 55"/>
                <a:gd name="T41" fmla="*/ 41 h 64"/>
                <a:gd name="T42" fmla="*/ 48 w 55"/>
                <a:gd name="T43" fmla="*/ 26 h 64"/>
                <a:gd name="T44" fmla="*/ 34 w 55"/>
                <a:gd name="T45" fmla="*/ 43 h 64"/>
                <a:gd name="T46" fmla="*/ 42 w 55"/>
                <a:gd name="T47" fmla="*/ 35 h 64"/>
                <a:gd name="T48" fmla="*/ 21 w 55"/>
                <a:gd name="T49" fmla="*/ 51 h 64"/>
                <a:gd name="T50" fmla="*/ 45 w 55"/>
                <a:gd name="T51" fmla="*/ 30 h 64"/>
                <a:gd name="T52" fmla="*/ 19 w 55"/>
                <a:gd name="T53" fmla="*/ 48 h 64"/>
                <a:gd name="T54" fmla="*/ 50 w 55"/>
                <a:gd name="T55" fmla="*/ 7 h 64"/>
                <a:gd name="T56" fmla="*/ 16 w 55"/>
                <a:gd name="T57" fmla="*/ 32 h 64"/>
                <a:gd name="T58" fmla="*/ 47 w 55"/>
                <a:gd name="T59" fmla="*/ 5 h 64"/>
                <a:gd name="T60" fmla="*/ 12 w 55"/>
                <a:gd name="T61" fmla="*/ 35 h 64"/>
                <a:gd name="T62" fmla="*/ 24 w 55"/>
                <a:gd name="T63" fmla="*/ 20 h 64"/>
                <a:gd name="T64" fmla="*/ 20 w 55"/>
                <a:gd name="T65" fmla="*/ 18 h 64"/>
                <a:gd name="T66" fmla="*/ 8 w 55"/>
                <a:gd name="T67" fmla="*/ 27 h 64"/>
                <a:gd name="T68" fmla="*/ 15 w 55"/>
                <a:gd name="T69" fmla="*/ 20 h 64"/>
                <a:gd name="T70" fmla="*/ 12 w 55"/>
                <a:gd name="T71" fmla="*/ 15 h 64"/>
                <a:gd name="T72" fmla="*/ 5 w 55"/>
                <a:gd name="T73" fmla="*/ 20 h 64"/>
                <a:gd name="T74" fmla="*/ 4 w 55"/>
                <a:gd name="T75" fmla="*/ 15 h 64"/>
                <a:gd name="T76" fmla="*/ 16 w 55"/>
                <a:gd name="T77" fmla="*/ 8 h 64"/>
                <a:gd name="T78" fmla="*/ 22 w 55"/>
                <a:gd name="T79" fmla="*/ 13 h 64"/>
                <a:gd name="T80" fmla="*/ 20 w 55"/>
                <a:gd name="T81" fmla="*/ 10 h 64"/>
                <a:gd name="T82" fmla="*/ 10 w 55"/>
                <a:gd name="T83" fmla="*/ 25 h 64"/>
                <a:gd name="T84" fmla="*/ 25 w 55"/>
                <a:gd name="T85" fmla="*/ 19 h 64"/>
                <a:gd name="T86" fmla="*/ 25 w 55"/>
                <a:gd name="T87" fmla="*/ 20 h 64"/>
                <a:gd name="T88" fmla="*/ 21 w 55"/>
                <a:gd name="T89" fmla="*/ 26 h 64"/>
                <a:gd name="T90" fmla="*/ 25 w 55"/>
                <a:gd name="T91" fmla="*/ 20 h 64"/>
                <a:gd name="T92" fmla="*/ 35 w 55"/>
                <a:gd name="T93" fmla="*/ 15 h 64"/>
                <a:gd name="T94" fmla="*/ 27 w 55"/>
                <a:gd name="T95" fmla="*/ 22 h 64"/>
                <a:gd name="T96" fmla="*/ 35 w 55"/>
                <a:gd name="T97" fmla="*/ 15 h 64"/>
                <a:gd name="T98" fmla="*/ 46 w 55"/>
                <a:gd name="T99" fmla="*/ 7 h 64"/>
                <a:gd name="T100" fmla="*/ 29 w 55"/>
                <a:gd name="T101" fmla="*/ 20 h 64"/>
                <a:gd name="T102" fmla="*/ 35 w 55"/>
                <a:gd name="T103" fmla="*/ 13 h 64"/>
                <a:gd name="T104" fmla="*/ 40 w 55"/>
                <a:gd name="T105" fmla="*/ 6 h 64"/>
                <a:gd name="T106" fmla="*/ 5 w 55"/>
                <a:gd name="T107" fmla="*/ 19 h 64"/>
                <a:gd name="T108" fmla="*/ 5 w 55"/>
                <a:gd name="T109" fmla="*/ 16 h 64"/>
                <a:gd name="T110" fmla="*/ 17 w 55"/>
                <a:gd name="T111" fmla="*/ 7 h 64"/>
                <a:gd name="T112" fmla="*/ 12 w 55"/>
                <a:gd name="T113" fmla="*/ 37 h 64"/>
                <a:gd name="T114" fmla="*/ 34 w 55"/>
                <a:gd name="T115" fmla="*/ 27 h 64"/>
                <a:gd name="T116" fmla="*/ 15 w 55"/>
                <a:gd name="T117" fmla="*/ 4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" h="64">
                  <a:moveTo>
                    <a:pt x="54" y="10"/>
                  </a:moveTo>
                  <a:cubicBezTo>
                    <a:pt x="54" y="4"/>
                    <a:pt x="48" y="1"/>
                    <a:pt x="42" y="2"/>
                  </a:cubicBezTo>
                  <a:cubicBezTo>
                    <a:pt x="34" y="4"/>
                    <a:pt x="30" y="11"/>
                    <a:pt x="27" y="18"/>
                  </a:cubicBezTo>
                  <a:cubicBezTo>
                    <a:pt x="25" y="12"/>
                    <a:pt x="22" y="5"/>
                    <a:pt x="16" y="3"/>
                  </a:cubicBezTo>
                  <a:cubicBezTo>
                    <a:pt x="10" y="0"/>
                    <a:pt x="4" y="3"/>
                    <a:pt x="2" y="9"/>
                  </a:cubicBezTo>
                  <a:cubicBezTo>
                    <a:pt x="0" y="16"/>
                    <a:pt x="3" y="24"/>
                    <a:pt x="6" y="31"/>
                  </a:cubicBezTo>
                  <a:cubicBezTo>
                    <a:pt x="11" y="42"/>
                    <a:pt x="18" y="52"/>
                    <a:pt x="25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4"/>
                    <a:pt x="27" y="63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35" y="53"/>
                    <a:pt x="42" y="42"/>
                    <a:pt x="48" y="31"/>
                  </a:cubicBezTo>
                  <a:cubicBezTo>
                    <a:pt x="52" y="25"/>
                    <a:pt x="55" y="17"/>
                    <a:pt x="54" y="10"/>
                  </a:cubicBezTo>
                  <a:close/>
                  <a:moveTo>
                    <a:pt x="26" y="60"/>
                  </a:moveTo>
                  <a:cubicBezTo>
                    <a:pt x="26" y="60"/>
                    <a:pt x="26" y="60"/>
                    <a:pt x="26" y="59"/>
                  </a:cubicBezTo>
                  <a:cubicBezTo>
                    <a:pt x="27" y="58"/>
                    <a:pt x="28" y="57"/>
                    <a:pt x="29" y="55"/>
                  </a:cubicBezTo>
                  <a:cubicBezTo>
                    <a:pt x="28" y="57"/>
                    <a:pt x="27" y="58"/>
                    <a:pt x="26" y="60"/>
                  </a:cubicBezTo>
                  <a:close/>
                  <a:moveTo>
                    <a:pt x="24" y="56"/>
                  </a:moveTo>
                  <a:cubicBezTo>
                    <a:pt x="24" y="56"/>
                    <a:pt x="26" y="55"/>
                    <a:pt x="26" y="54"/>
                  </a:cubicBezTo>
                  <a:cubicBezTo>
                    <a:pt x="27" y="53"/>
                    <a:pt x="29" y="52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8" y="53"/>
                    <a:pt x="27" y="54"/>
                    <a:pt x="25" y="56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7"/>
                  </a:moveTo>
                  <a:cubicBezTo>
                    <a:pt x="31" y="50"/>
                    <a:pt x="29" y="55"/>
                    <a:pt x="25" y="59"/>
                  </a:cubicBezTo>
                  <a:cubicBezTo>
                    <a:pt x="25" y="58"/>
                    <a:pt x="25" y="57"/>
                    <a:pt x="24" y="57"/>
                  </a:cubicBezTo>
                  <a:cubicBezTo>
                    <a:pt x="28" y="54"/>
                    <a:pt x="31" y="50"/>
                    <a:pt x="35" y="47"/>
                  </a:cubicBezTo>
                  <a:close/>
                  <a:moveTo>
                    <a:pt x="36" y="45"/>
                  </a:moveTo>
                  <a:cubicBezTo>
                    <a:pt x="36" y="46"/>
                    <a:pt x="35" y="46"/>
                    <a:pt x="35" y="47"/>
                  </a:cubicBezTo>
                  <a:cubicBezTo>
                    <a:pt x="36" y="46"/>
                    <a:pt x="36" y="45"/>
                    <a:pt x="37" y="44"/>
                  </a:cubicBezTo>
                  <a:cubicBezTo>
                    <a:pt x="37" y="45"/>
                    <a:pt x="37" y="45"/>
                    <a:pt x="36" y="45"/>
                  </a:cubicBezTo>
                  <a:close/>
                  <a:moveTo>
                    <a:pt x="24" y="56"/>
                  </a:moveTo>
                  <a:cubicBezTo>
                    <a:pt x="23" y="55"/>
                    <a:pt x="23" y="54"/>
                    <a:pt x="22" y="54"/>
                  </a:cubicBezTo>
                  <a:cubicBezTo>
                    <a:pt x="28" y="50"/>
                    <a:pt x="34" y="46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4" y="46"/>
                    <a:pt x="28" y="51"/>
                    <a:pt x="24" y="56"/>
                  </a:cubicBezTo>
                  <a:close/>
                  <a:moveTo>
                    <a:pt x="21" y="51"/>
                  </a:moveTo>
                  <a:cubicBezTo>
                    <a:pt x="23" y="50"/>
                    <a:pt x="26" y="49"/>
                    <a:pt x="28" y="47"/>
                  </a:cubicBezTo>
                  <a:cubicBezTo>
                    <a:pt x="26" y="49"/>
                    <a:pt x="24" y="51"/>
                    <a:pt x="22" y="53"/>
                  </a:cubicBezTo>
                  <a:cubicBezTo>
                    <a:pt x="21" y="52"/>
                    <a:pt x="21" y="52"/>
                    <a:pt x="21" y="51"/>
                  </a:cubicBezTo>
                  <a:close/>
                  <a:moveTo>
                    <a:pt x="19" y="49"/>
                  </a:moveTo>
                  <a:cubicBezTo>
                    <a:pt x="28" y="46"/>
                    <a:pt x="35" y="40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39" y="37"/>
                    <a:pt x="36" y="39"/>
                    <a:pt x="33" y="41"/>
                  </a:cubicBezTo>
                  <a:cubicBezTo>
                    <a:pt x="29" y="44"/>
                    <a:pt x="25" y="47"/>
                    <a:pt x="20" y="51"/>
                  </a:cubicBezTo>
                  <a:cubicBezTo>
                    <a:pt x="20" y="50"/>
                    <a:pt x="19" y="49"/>
                    <a:pt x="19" y="49"/>
                  </a:cubicBezTo>
                  <a:close/>
                  <a:moveTo>
                    <a:pt x="17" y="46"/>
                  </a:moveTo>
                  <a:cubicBezTo>
                    <a:pt x="24" y="43"/>
                    <a:pt x="30" y="39"/>
                    <a:pt x="36" y="35"/>
                  </a:cubicBezTo>
                  <a:cubicBezTo>
                    <a:pt x="38" y="34"/>
                    <a:pt x="40" y="33"/>
                    <a:pt x="42" y="32"/>
                  </a:cubicBezTo>
                  <a:cubicBezTo>
                    <a:pt x="34" y="37"/>
                    <a:pt x="25" y="41"/>
                    <a:pt x="18" y="48"/>
                  </a:cubicBezTo>
                  <a:cubicBezTo>
                    <a:pt x="18" y="47"/>
                    <a:pt x="18" y="46"/>
                    <a:pt x="17" y="46"/>
                  </a:cubicBezTo>
                  <a:close/>
                  <a:moveTo>
                    <a:pt x="15" y="42"/>
                  </a:moveTo>
                  <a:cubicBezTo>
                    <a:pt x="15" y="42"/>
                    <a:pt x="15" y="42"/>
                    <a:pt x="15" y="42"/>
                  </a:cubicBezTo>
                  <a:cubicBezTo>
                    <a:pt x="22" y="39"/>
                    <a:pt x="28" y="35"/>
                    <a:pt x="34" y="31"/>
                  </a:cubicBezTo>
                  <a:cubicBezTo>
                    <a:pt x="34" y="31"/>
                    <a:pt x="33" y="32"/>
                    <a:pt x="33" y="32"/>
                  </a:cubicBezTo>
                  <a:cubicBezTo>
                    <a:pt x="27" y="36"/>
                    <a:pt x="22" y="40"/>
                    <a:pt x="17" y="45"/>
                  </a:cubicBezTo>
                  <a:cubicBezTo>
                    <a:pt x="16" y="44"/>
                    <a:pt x="16" y="43"/>
                    <a:pt x="15" y="42"/>
                  </a:cubicBezTo>
                  <a:close/>
                  <a:moveTo>
                    <a:pt x="38" y="23"/>
                  </a:moveTo>
                  <a:cubicBezTo>
                    <a:pt x="42" y="21"/>
                    <a:pt x="46" y="18"/>
                    <a:pt x="49" y="15"/>
                  </a:cubicBezTo>
                  <a:cubicBezTo>
                    <a:pt x="50" y="15"/>
                    <a:pt x="50" y="15"/>
                    <a:pt x="50" y="14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5"/>
                    <a:pt x="51" y="16"/>
                    <a:pt x="51" y="17"/>
                  </a:cubicBezTo>
                  <a:cubicBezTo>
                    <a:pt x="51" y="17"/>
                    <a:pt x="51" y="18"/>
                    <a:pt x="51" y="18"/>
                  </a:cubicBezTo>
                  <a:cubicBezTo>
                    <a:pt x="44" y="21"/>
                    <a:pt x="40" y="27"/>
                    <a:pt x="34" y="30"/>
                  </a:cubicBezTo>
                  <a:cubicBezTo>
                    <a:pt x="30" y="33"/>
                    <a:pt x="27" y="35"/>
                    <a:pt x="23" y="37"/>
                  </a:cubicBezTo>
                  <a:cubicBezTo>
                    <a:pt x="21" y="38"/>
                    <a:pt x="20" y="39"/>
                    <a:pt x="18" y="40"/>
                  </a:cubicBezTo>
                  <a:cubicBezTo>
                    <a:pt x="14" y="42"/>
                    <a:pt x="18" y="39"/>
                    <a:pt x="19" y="38"/>
                  </a:cubicBezTo>
                  <a:cubicBezTo>
                    <a:pt x="25" y="34"/>
                    <a:pt x="31" y="30"/>
                    <a:pt x="37" y="25"/>
                  </a:cubicBezTo>
                  <a:cubicBezTo>
                    <a:pt x="37" y="25"/>
                    <a:pt x="38" y="24"/>
                    <a:pt x="38" y="23"/>
                  </a:cubicBezTo>
                  <a:close/>
                  <a:moveTo>
                    <a:pt x="50" y="8"/>
                  </a:moveTo>
                  <a:cubicBezTo>
                    <a:pt x="51" y="9"/>
                    <a:pt x="51" y="11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7" y="15"/>
                    <a:pt x="44" y="18"/>
                    <a:pt x="40" y="21"/>
                  </a:cubicBezTo>
                  <a:cubicBezTo>
                    <a:pt x="36" y="24"/>
                    <a:pt x="31" y="27"/>
                    <a:pt x="26" y="30"/>
                  </a:cubicBezTo>
                  <a:cubicBezTo>
                    <a:pt x="23" y="32"/>
                    <a:pt x="20" y="33"/>
                    <a:pt x="17" y="35"/>
                  </a:cubicBezTo>
                  <a:cubicBezTo>
                    <a:pt x="18" y="34"/>
                    <a:pt x="19" y="33"/>
                    <a:pt x="20" y="33"/>
                  </a:cubicBezTo>
                  <a:cubicBezTo>
                    <a:pt x="30" y="24"/>
                    <a:pt x="42" y="18"/>
                    <a:pt x="50" y="8"/>
                  </a:cubicBezTo>
                  <a:close/>
                  <a:moveTo>
                    <a:pt x="31" y="24"/>
                  </a:moveTo>
                  <a:cubicBezTo>
                    <a:pt x="34" y="21"/>
                    <a:pt x="37" y="19"/>
                    <a:pt x="41" y="16"/>
                  </a:cubicBezTo>
                  <a:cubicBezTo>
                    <a:pt x="43" y="13"/>
                    <a:pt x="47" y="11"/>
                    <a:pt x="49" y="8"/>
                  </a:cubicBezTo>
                  <a:cubicBezTo>
                    <a:pt x="44" y="15"/>
                    <a:pt x="38" y="19"/>
                    <a:pt x="31" y="24"/>
                  </a:cubicBezTo>
                  <a:close/>
                  <a:moveTo>
                    <a:pt x="48" y="26"/>
                  </a:moveTo>
                  <a:cubicBezTo>
                    <a:pt x="44" y="30"/>
                    <a:pt x="39" y="33"/>
                    <a:pt x="34" y="35"/>
                  </a:cubicBezTo>
                  <a:cubicBezTo>
                    <a:pt x="31" y="37"/>
                    <a:pt x="29" y="39"/>
                    <a:pt x="26" y="41"/>
                  </a:cubicBezTo>
                  <a:cubicBezTo>
                    <a:pt x="23" y="42"/>
                    <a:pt x="20" y="43"/>
                    <a:pt x="18" y="45"/>
                  </a:cubicBezTo>
                  <a:cubicBezTo>
                    <a:pt x="24" y="40"/>
                    <a:pt x="29" y="36"/>
                    <a:pt x="35" y="32"/>
                  </a:cubicBezTo>
                  <a:cubicBezTo>
                    <a:pt x="40" y="28"/>
                    <a:pt x="45" y="23"/>
                    <a:pt x="50" y="19"/>
                  </a:cubicBezTo>
                  <a:cubicBezTo>
                    <a:pt x="50" y="22"/>
                    <a:pt x="49" y="24"/>
                    <a:pt x="48" y="26"/>
                  </a:cubicBezTo>
                  <a:close/>
                  <a:moveTo>
                    <a:pt x="40" y="40"/>
                  </a:moveTo>
                  <a:cubicBezTo>
                    <a:pt x="37" y="42"/>
                    <a:pt x="33" y="45"/>
                    <a:pt x="30" y="47"/>
                  </a:cubicBezTo>
                  <a:cubicBezTo>
                    <a:pt x="29" y="48"/>
                    <a:pt x="28" y="49"/>
                    <a:pt x="27" y="49"/>
                  </a:cubicBezTo>
                  <a:cubicBezTo>
                    <a:pt x="30" y="47"/>
                    <a:pt x="32" y="45"/>
                    <a:pt x="34" y="43"/>
                  </a:cubicBezTo>
                  <a:cubicBezTo>
                    <a:pt x="37" y="41"/>
                    <a:pt x="39" y="39"/>
                    <a:pt x="41" y="37"/>
                  </a:cubicBezTo>
                  <a:cubicBezTo>
                    <a:pt x="41" y="38"/>
                    <a:pt x="41" y="39"/>
                    <a:pt x="40" y="40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2" y="35"/>
                  </a:cubicBezTo>
                  <a:cubicBezTo>
                    <a:pt x="42" y="35"/>
                    <a:pt x="42" y="35"/>
                    <a:pt x="42" y="36"/>
                  </a:cubicBezTo>
                  <a:cubicBezTo>
                    <a:pt x="39" y="38"/>
                    <a:pt x="37" y="40"/>
                    <a:pt x="34" y="42"/>
                  </a:cubicBezTo>
                  <a:cubicBezTo>
                    <a:pt x="32" y="44"/>
                    <a:pt x="29" y="46"/>
                    <a:pt x="26" y="48"/>
                  </a:cubicBezTo>
                  <a:cubicBezTo>
                    <a:pt x="24" y="49"/>
                    <a:pt x="23" y="50"/>
                    <a:pt x="21" y="51"/>
                  </a:cubicBezTo>
                  <a:cubicBezTo>
                    <a:pt x="22" y="50"/>
                    <a:pt x="24" y="49"/>
                    <a:pt x="26" y="47"/>
                  </a:cubicBezTo>
                  <a:cubicBezTo>
                    <a:pt x="33" y="43"/>
                    <a:pt x="39" y="38"/>
                    <a:pt x="45" y="32"/>
                  </a:cubicBezTo>
                  <a:cubicBezTo>
                    <a:pt x="44" y="33"/>
                    <a:pt x="43" y="34"/>
                    <a:pt x="43" y="35"/>
                  </a:cubicBezTo>
                  <a:close/>
                  <a:moveTo>
                    <a:pt x="45" y="30"/>
                  </a:moveTo>
                  <a:cubicBezTo>
                    <a:pt x="45" y="30"/>
                    <a:pt x="45" y="30"/>
                    <a:pt x="45" y="30"/>
                  </a:cubicBezTo>
                  <a:cubicBezTo>
                    <a:pt x="40" y="34"/>
                    <a:pt x="36" y="38"/>
                    <a:pt x="31" y="42"/>
                  </a:cubicBezTo>
                  <a:cubicBezTo>
                    <a:pt x="28" y="43"/>
                    <a:pt x="26" y="45"/>
                    <a:pt x="23" y="46"/>
                  </a:cubicBezTo>
                  <a:cubicBezTo>
                    <a:pt x="24" y="46"/>
                    <a:pt x="19" y="48"/>
                    <a:pt x="19" y="48"/>
                  </a:cubicBezTo>
                  <a:cubicBezTo>
                    <a:pt x="20" y="47"/>
                    <a:pt x="22" y="46"/>
                    <a:pt x="23" y="44"/>
                  </a:cubicBezTo>
                  <a:cubicBezTo>
                    <a:pt x="31" y="39"/>
                    <a:pt x="39" y="35"/>
                    <a:pt x="46" y="29"/>
                  </a:cubicBezTo>
                  <a:cubicBezTo>
                    <a:pt x="46" y="29"/>
                    <a:pt x="46" y="30"/>
                    <a:pt x="45" y="30"/>
                  </a:cubicBezTo>
                  <a:close/>
                  <a:moveTo>
                    <a:pt x="50" y="7"/>
                  </a:moveTo>
                  <a:cubicBezTo>
                    <a:pt x="43" y="13"/>
                    <a:pt x="37" y="19"/>
                    <a:pt x="30" y="24"/>
                  </a:cubicBezTo>
                  <a:cubicBezTo>
                    <a:pt x="26" y="27"/>
                    <a:pt x="22" y="30"/>
                    <a:pt x="18" y="33"/>
                  </a:cubicBezTo>
                  <a:cubicBezTo>
                    <a:pt x="16" y="34"/>
                    <a:pt x="14" y="35"/>
                    <a:pt x="13" y="36"/>
                  </a:cubicBezTo>
                  <a:cubicBezTo>
                    <a:pt x="14" y="35"/>
                    <a:pt x="15" y="33"/>
                    <a:pt x="16" y="32"/>
                  </a:cubicBezTo>
                  <a:cubicBezTo>
                    <a:pt x="16" y="32"/>
                    <a:pt x="16" y="32"/>
                    <a:pt x="17" y="32"/>
                  </a:cubicBezTo>
                  <a:cubicBezTo>
                    <a:pt x="18" y="30"/>
                    <a:pt x="20" y="29"/>
                    <a:pt x="22" y="27"/>
                  </a:cubicBezTo>
                  <a:cubicBezTo>
                    <a:pt x="26" y="24"/>
                    <a:pt x="31" y="21"/>
                    <a:pt x="36" y="17"/>
                  </a:cubicBezTo>
                  <a:cubicBezTo>
                    <a:pt x="40" y="14"/>
                    <a:pt x="45" y="11"/>
                    <a:pt x="47" y="5"/>
                  </a:cubicBezTo>
                  <a:cubicBezTo>
                    <a:pt x="48" y="6"/>
                    <a:pt x="49" y="6"/>
                    <a:pt x="50" y="7"/>
                  </a:cubicBezTo>
                  <a:close/>
                  <a:moveTo>
                    <a:pt x="11" y="35"/>
                  </a:moveTo>
                  <a:cubicBezTo>
                    <a:pt x="12" y="34"/>
                    <a:pt x="13" y="34"/>
                    <a:pt x="13" y="34"/>
                  </a:cubicBezTo>
                  <a:cubicBezTo>
                    <a:pt x="13" y="34"/>
                    <a:pt x="12" y="35"/>
                    <a:pt x="12" y="35"/>
                  </a:cubicBezTo>
                  <a:cubicBezTo>
                    <a:pt x="12" y="35"/>
                    <a:pt x="11" y="35"/>
                    <a:pt x="11" y="35"/>
                  </a:cubicBezTo>
                  <a:close/>
                  <a:moveTo>
                    <a:pt x="9" y="31"/>
                  </a:moveTo>
                  <a:cubicBezTo>
                    <a:pt x="12" y="29"/>
                    <a:pt x="14" y="27"/>
                    <a:pt x="17" y="25"/>
                  </a:cubicBezTo>
                  <a:cubicBezTo>
                    <a:pt x="19" y="24"/>
                    <a:pt x="23" y="22"/>
                    <a:pt x="24" y="20"/>
                  </a:cubicBezTo>
                  <a:cubicBezTo>
                    <a:pt x="20" y="25"/>
                    <a:pt x="15" y="29"/>
                    <a:pt x="11" y="34"/>
                  </a:cubicBezTo>
                  <a:cubicBezTo>
                    <a:pt x="10" y="33"/>
                    <a:pt x="10" y="32"/>
                    <a:pt x="9" y="31"/>
                  </a:cubicBezTo>
                  <a:close/>
                  <a:moveTo>
                    <a:pt x="8" y="27"/>
                  </a:moveTo>
                  <a:cubicBezTo>
                    <a:pt x="12" y="25"/>
                    <a:pt x="16" y="21"/>
                    <a:pt x="20" y="18"/>
                  </a:cubicBezTo>
                  <a:cubicBezTo>
                    <a:pt x="21" y="18"/>
                    <a:pt x="24" y="16"/>
                    <a:pt x="21" y="18"/>
                  </a:cubicBezTo>
                  <a:cubicBezTo>
                    <a:pt x="20" y="19"/>
                    <a:pt x="19" y="21"/>
                    <a:pt x="17" y="22"/>
                  </a:cubicBezTo>
                  <a:cubicBezTo>
                    <a:pt x="15" y="25"/>
                    <a:pt x="12" y="27"/>
                    <a:pt x="9" y="30"/>
                  </a:cubicBezTo>
                  <a:cubicBezTo>
                    <a:pt x="8" y="29"/>
                    <a:pt x="8" y="28"/>
                    <a:pt x="8" y="27"/>
                  </a:cubicBezTo>
                  <a:close/>
                  <a:moveTo>
                    <a:pt x="6" y="23"/>
                  </a:moveTo>
                  <a:cubicBezTo>
                    <a:pt x="11" y="21"/>
                    <a:pt x="15" y="17"/>
                    <a:pt x="20" y="14"/>
                  </a:cubicBezTo>
                  <a:cubicBezTo>
                    <a:pt x="23" y="13"/>
                    <a:pt x="19" y="16"/>
                    <a:pt x="18" y="16"/>
                  </a:cubicBezTo>
                  <a:cubicBezTo>
                    <a:pt x="17" y="17"/>
                    <a:pt x="16" y="18"/>
                    <a:pt x="15" y="20"/>
                  </a:cubicBezTo>
                  <a:cubicBezTo>
                    <a:pt x="12" y="22"/>
                    <a:pt x="10" y="24"/>
                    <a:pt x="7" y="26"/>
                  </a:cubicBezTo>
                  <a:cubicBezTo>
                    <a:pt x="7" y="25"/>
                    <a:pt x="7" y="24"/>
                    <a:pt x="6" y="23"/>
                  </a:cubicBezTo>
                  <a:close/>
                  <a:moveTo>
                    <a:pt x="5" y="20"/>
                  </a:moveTo>
                  <a:cubicBezTo>
                    <a:pt x="8" y="18"/>
                    <a:pt x="10" y="17"/>
                    <a:pt x="12" y="15"/>
                  </a:cubicBezTo>
                  <a:cubicBezTo>
                    <a:pt x="14" y="14"/>
                    <a:pt x="15" y="13"/>
                    <a:pt x="16" y="12"/>
                  </a:cubicBezTo>
                  <a:cubicBezTo>
                    <a:pt x="18" y="12"/>
                    <a:pt x="21" y="8"/>
                    <a:pt x="18" y="12"/>
                  </a:cubicBezTo>
                  <a:cubicBezTo>
                    <a:pt x="14" y="16"/>
                    <a:pt x="10" y="19"/>
                    <a:pt x="6" y="22"/>
                  </a:cubicBezTo>
                  <a:cubicBezTo>
                    <a:pt x="6" y="21"/>
                    <a:pt x="5" y="21"/>
                    <a:pt x="5" y="20"/>
                  </a:cubicBezTo>
                  <a:close/>
                  <a:moveTo>
                    <a:pt x="4" y="13"/>
                  </a:moveTo>
                  <a:cubicBezTo>
                    <a:pt x="6" y="12"/>
                    <a:pt x="7" y="10"/>
                    <a:pt x="9" y="9"/>
                  </a:cubicBezTo>
                  <a:cubicBezTo>
                    <a:pt x="12" y="7"/>
                    <a:pt x="16" y="4"/>
                    <a:pt x="11" y="9"/>
                  </a:cubicBezTo>
                  <a:cubicBezTo>
                    <a:pt x="9" y="11"/>
                    <a:pt x="7" y="13"/>
                    <a:pt x="4" y="15"/>
                  </a:cubicBezTo>
                  <a:cubicBezTo>
                    <a:pt x="4" y="14"/>
                    <a:pt x="4" y="14"/>
                    <a:pt x="4" y="13"/>
                  </a:cubicBezTo>
                  <a:close/>
                  <a:moveTo>
                    <a:pt x="5" y="18"/>
                  </a:moveTo>
                  <a:cubicBezTo>
                    <a:pt x="5" y="17"/>
                    <a:pt x="5" y="17"/>
                    <a:pt x="5" y="17"/>
                  </a:cubicBezTo>
                  <a:cubicBezTo>
                    <a:pt x="9" y="15"/>
                    <a:pt x="12" y="11"/>
                    <a:pt x="16" y="8"/>
                  </a:cubicBezTo>
                  <a:cubicBezTo>
                    <a:pt x="19" y="6"/>
                    <a:pt x="13" y="12"/>
                    <a:pt x="12" y="13"/>
                  </a:cubicBezTo>
                  <a:cubicBezTo>
                    <a:pt x="10" y="15"/>
                    <a:pt x="7" y="17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19" y="14"/>
                    <a:pt x="17" y="15"/>
                    <a:pt x="14" y="17"/>
                  </a:cubicBezTo>
                  <a:cubicBezTo>
                    <a:pt x="12" y="19"/>
                    <a:pt x="8" y="21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1" y="18"/>
                    <a:pt x="17" y="16"/>
                    <a:pt x="20" y="10"/>
                  </a:cubicBezTo>
                  <a:cubicBezTo>
                    <a:pt x="21" y="11"/>
                    <a:pt x="21" y="12"/>
                    <a:pt x="22" y="13"/>
                  </a:cubicBezTo>
                  <a:close/>
                  <a:moveTo>
                    <a:pt x="23" y="16"/>
                  </a:moveTo>
                  <a:cubicBezTo>
                    <a:pt x="18" y="18"/>
                    <a:pt x="15" y="22"/>
                    <a:pt x="10" y="25"/>
                  </a:cubicBezTo>
                  <a:cubicBezTo>
                    <a:pt x="10" y="25"/>
                    <a:pt x="7" y="27"/>
                    <a:pt x="10" y="25"/>
                  </a:cubicBezTo>
                  <a:cubicBezTo>
                    <a:pt x="11" y="24"/>
                    <a:pt x="12" y="22"/>
                    <a:pt x="14" y="21"/>
                  </a:cubicBezTo>
                  <a:cubicBezTo>
                    <a:pt x="17" y="19"/>
                    <a:pt x="19" y="16"/>
                    <a:pt x="22" y="14"/>
                  </a:cubicBezTo>
                  <a:cubicBezTo>
                    <a:pt x="23" y="14"/>
                    <a:pt x="23" y="15"/>
                    <a:pt x="23" y="16"/>
                  </a:cubicBezTo>
                  <a:close/>
                  <a:moveTo>
                    <a:pt x="25" y="19"/>
                  </a:moveTo>
                  <a:cubicBezTo>
                    <a:pt x="19" y="22"/>
                    <a:pt x="15" y="26"/>
                    <a:pt x="10" y="29"/>
                  </a:cubicBezTo>
                  <a:cubicBezTo>
                    <a:pt x="15" y="26"/>
                    <a:pt x="19" y="21"/>
                    <a:pt x="24" y="17"/>
                  </a:cubicBezTo>
                  <a:cubicBezTo>
                    <a:pt x="24" y="18"/>
                    <a:pt x="24" y="18"/>
                    <a:pt x="25" y="19"/>
                  </a:cubicBezTo>
                  <a:close/>
                  <a:moveTo>
                    <a:pt x="25" y="20"/>
                  </a:moveTo>
                  <a:cubicBezTo>
                    <a:pt x="25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2"/>
                  </a:cubicBezTo>
                  <a:cubicBezTo>
                    <a:pt x="26" y="22"/>
                    <a:pt x="25" y="23"/>
                    <a:pt x="24" y="24"/>
                  </a:cubicBezTo>
                  <a:cubicBezTo>
                    <a:pt x="23" y="25"/>
                    <a:pt x="22" y="26"/>
                    <a:pt x="21" y="26"/>
                  </a:cubicBezTo>
                  <a:cubicBezTo>
                    <a:pt x="19" y="28"/>
                    <a:pt x="17" y="30"/>
                    <a:pt x="16" y="31"/>
                  </a:cubicBezTo>
                  <a:cubicBezTo>
                    <a:pt x="15" y="32"/>
                    <a:pt x="14" y="32"/>
                    <a:pt x="14" y="33"/>
                  </a:cubicBezTo>
                  <a:cubicBezTo>
                    <a:pt x="13" y="33"/>
                    <a:pt x="10" y="35"/>
                    <a:pt x="13" y="32"/>
                  </a:cubicBezTo>
                  <a:cubicBezTo>
                    <a:pt x="16" y="28"/>
                    <a:pt x="21" y="24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lose/>
                  <a:moveTo>
                    <a:pt x="31" y="16"/>
                  </a:moveTo>
                  <a:cubicBezTo>
                    <a:pt x="34" y="15"/>
                    <a:pt x="37" y="13"/>
                    <a:pt x="40" y="11"/>
                  </a:cubicBezTo>
                  <a:cubicBezTo>
                    <a:pt x="38" y="12"/>
                    <a:pt x="37" y="14"/>
                    <a:pt x="35" y="15"/>
                  </a:cubicBezTo>
                  <a:cubicBezTo>
                    <a:pt x="33" y="16"/>
                    <a:pt x="32" y="17"/>
                    <a:pt x="30" y="18"/>
                  </a:cubicBezTo>
                  <a:cubicBezTo>
                    <a:pt x="30" y="18"/>
                    <a:pt x="31" y="17"/>
                    <a:pt x="31" y="16"/>
                  </a:cubicBezTo>
                  <a:close/>
                  <a:moveTo>
                    <a:pt x="27" y="22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3"/>
                    <a:pt x="26" y="23"/>
                  </a:cubicBezTo>
                  <a:cubicBezTo>
                    <a:pt x="27" y="22"/>
                    <a:pt x="27" y="22"/>
                    <a:pt x="27" y="22"/>
                  </a:cubicBezTo>
                  <a:close/>
                  <a:moveTo>
                    <a:pt x="29" y="20"/>
                  </a:moveTo>
                  <a:cubicBezTo>
                    <a:pt x="31" y="18"/>
                    <a:pt x="33" y="17"/>
                    <a:pt x="35" y="15"/>
                  </a:cubicBezTo>
                  <a:cubicBezTo>
                    <a:pt x="38" y="14"/>
                    <a:pt x="39" y="13"/>
                    <a:pt x="41" y="11"/>
                  </a:cubicBezTo>
                  <a:cubicBezTo>
                    <a:pt x="42" y="10"/>
                    <a:pt x="44" y="8"/>
                    <a:pt x="45" y="7"/>
                  </a:cubicBezTo>
                  <a:cubicBezTo>
                    <a:pt x="45" y="6"/>
                    <a:pt x="46" y="6"/>
                    <a:pt x="46" y="6"/>
                  </a:cubicBezTo>
                  <a:cubicBezTo>
                    <a:pt x="46" y="6"/>
                    <a:pt x="46" y="7"/>
                    <a:pt x="46" y="7"/>
                  </a:cubicBezTo>
                  <a:cubicBezTo>
                    <a:pt x="45" y="9"/>
                    <a:pt x="44" y="10"/>
                    <a:pt x="43" y="11"/>
                  </a:cubicBezTo>
                  <a:cubicBezTo>
                    <a:pt x="40" y="13"/>
                    <a:pt x="38" y="15"/>
                    <a:pt x="35" y="17"/>
                  </a:cubicBezTo>
                  <a:cubicBezTo>
                    <a:pt x="33" y="18"/>
                    <a:pt x="31" y="20"/>
                    <a:pt x="29" y="21"/>
                  </a:cubicBezTo>
                  <a:cubicBezTo>
                    <a:pt x="29" y="21"/>
                    <a:pt x="29" y="20"/>
                    <a:pt x="29" y="20"/>
                  </a:cubicBezTo>
                  <a:close/>
                  <a:moveTo>
                    <a:pt x="43" y="6"/>
                  </a:moveTo>
                  <a:cubicBezTo>
                    <a:pt x="43" y="6"/>
                    <a:pt x="45" y="5"/>
                    <a:pt x="46" y="5"/>
                  </a:cubicBezTo>
                  <a:cubicBezTo>
                    <a:pt x="45" y="6"/>
                    <a:pt x="43" y="7"/>
                    <a:pt x="42" y="8"/>
                  </a:cubicBezTo>
                  <a:cubicBezTo>
                    <a:pt x="40" y="10"/>
                    <a:pt x="37" y="11"/>
                    <a:pt x="35" y="13"/>
                  </a:cubicBezTo>
                  <a:cubicBezTo>
                    <a:pt x="34" y="14"/>
                    <a:pt x="33" y="14"/>
                    <a:pt x="32" y="15"/>
                  </a:cubicBezTo>
                  <a:cubicBezTo>
                    <a:pt x="32" y="15"/>
                    <a:pt x="33" y="14"/>
                    <a:pt x="33" y="14"/>
                  </a:cubicBezTo>
                  <a:cubicBezTo>
                    <a:pt x="36" y="11"/>
                    <a:pt x="39" y="8"/>
                    <a:pt x="43" y="6"/>
                  </a:cubicBezTo>
                  <a:close/>
                  <a:moveTo>
                    <a:pt x="40" y="6"/>
                  </a:moveTo>
                  <a:cubicBezTo>
                    <a:pt x="38" y="8"/>
                    <a:pt x="35" y="10"/>
                    <a:pt x="33" y="12"/>
                  </a:cubicBezTo>
                  <a:cubicBezTo>
                    <a:pt x="35" y="10"/>
                    <a:pt x="37" y="8"/>
                    <a:pt x="40" y="6"/>
                  </a:cubicBezTo>
                  <a:close/>
                  <a:moveTo>
                    <a:pt x="20" y="9"/>
                  </a:moveTo>
                  <a:cubicBezTo>
                    <a:pt x="15" y="12"/>
                    <a:pt x="9" y="16"/>
                    <a:pt x="5" y="19"/>
                  </a:cubicBezTo>
                  <a:cubicBezTo>
                    <a:pt x="10" y="16"/>
                    <a:pt x="15" y="12"/>
                    <a:pt x="18" y="7"/>
                  </a:cubicBezTo>
                  <a:cubicBezTo>
                    <a:pt x="19" y="8"/>
                    <a:pt x="19" y="9"/>
                    <a:pt x="20" y="9"/>
                  </a:cubicBezTo>
                  <a:close/>
                  <a:moveTo>
                    <a:pt x="17" y="7"/>
                  </a:moveTo>
                  <a:cubicBezTo>
                    <a:pt x="13" y="9"/>
                    <a:pt x="9" y="13"/>
                    <a:pt x="5" y="16"/>
                  </a:cubicBezTo>
                  <a:cubicBezTo>
                    <a:pt x="6" y="15"/>
                    <a:pt x="8" y="13"/>
                    <a:pt x="10" y="11"/>
                  </a:cubicBezTo>
                  <a:cubicBezTo>
                    <a:pt x="12" y="9"/>
                    <a:pt x="14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6"/>
                    <a:pt x="17" y="7"/>
                  </a:cubicBezTo>
                  <a:close/>
                  <a:moveTo>
                    <a:pt x="14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5" y="7"/>
                    <a:pt x="8" y="3"/>
                    <a:pt x="14" y="5"/>
                  </a:cubicBezTo>
                  <a:close/>
                  <a:moveTo>
                    <a:pt x="12" y="37"/>
                  </a:moveTo>
                  <a:cubicBezTo>
                    <a:pt x="15" y="35"/>
                    <a:pt x="17" y="34"/>
                    <a:pt x="20" y="32"/>
                  </a:cubicBezTo>
                  <a:cubicBezTo>
                    <a:pt x="18" y="34"/>
                    <a:pt x="16" y="36"/>
                    <a:pt x="14" y="38"/>
                  </a:cubicBezTo>
                  <a:cubicBezTo>
                    <a:pt x="14" y="38"/>
                    <a:pt x="14" y="39"/>
                    <a:pt x="14" y="38"/>
                  </a:cubicBezTo>
                  <a:cubicBezTo>
                    <a:pt x="21" y="34"/>
                    <a:pt x="27" y="30"/>
                    <a:pt x="34" y="27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7"/>
                    <a:pt x="34" y="27"/>
                  </a:cubicBezTo>
                  <a:cubicBezTo>
                    <a:pt x="28" y="32"/>
                    <a:pt x="21" y="36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4" y="40"/>
                    <a:pt x="14" y="40"/>
                  </a:cubicBezTo>
                  <a:cubicBezTo>
                    <a:pt x="13" y="39"/>
                    <a:pt x="13" y="38"/>
                    <a:pt x="12" y="37"/>
                  </a:cubicBezTo>
                  <a:close/>
                </a:path>
              </a:pathLst>
            </a:custGeom>
            <a:blipFill dpi="0" rotWithShape="1">
              <a:blip r:embed="rId4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58" name="Freeform 152"/>
            <p:cNvSpPr>
              <a:spLocks noEditPoints="1"/>
            </p:cNvSpPr>
            <p:nvPr/>
          </p:nvSpPr>
          <p:spPr bwMode="auto">
            <a:xfrm>
              <a:off x="133436" y="773962"/>
              <a:ext cx="161925" cy="185738"/>
            </a:xfrm>
            <a:custGeom>
              <a:avLst/>
              <a:gdLst>
                <a:gd name="T0" fmla="*/ 16 w 56"/>
                <a:gd name="T1" fmla="*/ 2 h 64"/>
                <a:gd name="T2" fmla="*/ 25 w 56"/>
                <a:gd name="T3" fmla="*/ 63 h 64"/>
                <a:gd name="T4" fmla="*/ 55 w 56"/>
                <a:gd name="T5" fmla="*/ 10 h 64"/>
                <a:gd name="T6" fmla="*/ 27 w 56"/>
                <a:gd name="T7" fmla="*/ 59 h 64"/>
                <a:gd name="T8" fmla="*/ 30 w 56"/>
                <a:gd name="T9" fmla="*/ 51 h 64"/>
                <a:gd name="T10" fmla="*/ 35 w 56"/>
                <a:gd name="T11" fmla="*/ 47 h 64"/>
                <a:gd name="T12" fmla="*/ 37 w 56"/>
                <a:gd name="T13" fmla="*/ 45 h 64"/>
                <a:gd name="T14" fmla="*/ 24 w 56"/>
                <a:gd name="T15" fmla="*/ 55 h 64"/>
                <a:gd name="T16" fmla="*/ 24 w 56"/>
                <a:gd name="T17" fmla="*/ 55 h 64"/>
                <a:gd name="T18" fmla="*/ 21 w 56"/>
                <a:gd name="T19" fmla="*/ 51 h 64"/>
                <a:gd name="T20" fmla="*/ 34 w 56"/>
                <a:gd name="T21" fmla="*/ 41 h 64"/>
                <a:gd name="T22" fmla="*/ 36 w 56"/>
                <a:gd name="T23" fmla="*/ 35 h 64"/>
                <a:gd name="T24" fmla="*/ 15 w 56"/>
                <a:gd name="T25" fmla="*/ 41 h 64"/>
                <a:gd name="T26" fmla="*/ 17 w 56"/>
                <a:gd name="T27" fmla="*/ 45 h 64"/>
                <a:gd name="T28" fmla="*/ 51 w 56"/>
                <a:gd name="T29" fmla="*/ 14 h 64"/>
                <a:gd name="T30" fmla="*/ 34 w 56"/>
                <a:gd name="T31" fmla="*/ 30 h 64"/>
                <a:gd name="T32" fmla="*/ 37 w 56"/>
                <a:gd name="T33" fmla="*/ 25 h 64"/>
                <a:gd name="T34" fmla="*/ 52 w 56"/>
                <a:gd name="T35" fmla="*/ 13 h 64"/>
                <a:gd name="T36" fmla="*/ 21 w 56"/>
                <a:gd name="T37" fmla="*/ 32 h 64"/>
                <a:gd name="T38" fmla="*/ 49 w 56"/>
                <a:gd name="T39" fmla="*/ 8 h 64"/>
                <a:gd name="T40" fmla="*/ 26 w 56"/>
                <a:gd name="T41" fmla="*/ 40 h 64"/>
                <a:gd name="T42" fmla="*/ 48 w 56"/>
                <a:gd name="T43" fmla="*/ 26 h 64"/>
                <a:gd name="T44" fmla="*/ 35 w 56"/>
                <a:gd name="T45" fmla="*/ 43 h 64"/>
                <a:gd name="T46" fmla="*/ 43 w 56"/>
                <a:gd name="T47" fmla="*/ 35 h 64"/>
                <a:gd name="T48" fmla="*/ 21 w 56"/>
                <a:gd name="T49" fmla="*/ 50 h 64"/>
                <a:gd name="T50" fmla="*/ 46 w 56"/>
                <a:gd name="T51" fmla="*/ 30 h 64"/>
                <a:gd name="T52" fmla="*/ 19 w 56"/>
                <a:gd name="T53" fmla="*/ 48 h 64"/>
                <a:gd name="T54" fmla="*/ 50 w 56"/>
                <a:gd name="T55" fmla="*/ 7 h 64"/>
                <a:gd name="T56" fmla="*/ 17 w 56"/>
                <a:gd name="T57" fmla="*/ 31 h 64"/>
                <a:gd name="T58" fmla="*/ 48 w 56"/>
                <a:gd name="T59" fmla="*/ 5 h 64"/>
                <a:gd name="T60" fmla="*/ 12 w 56"/>
                <a:gd name="T61" fmla="*/ 35 h 64"/>
                <a:gd name="T62" fmla="*/ 25 w 56"/>
                <a:gd name="T63" fmla="*/ 20 h 64"/>
                <a:gd name="T64" fmla="*/ 21 w 56"/>
                <a:gd name="T65" fmla="*/ 18 h 64"/>
                <a:gd name="T66" fmla="*/ 8 w 56"/>
                <a:gd name="T67" fmla="*/ 27 h 64"/>
                <a:gd name="T68" fmla="*/ 15 w 56"/>
                <a:gd name="T69" fmla="*/ 19 h 64"/>
                <a:gd name="T70" fmla="*/ 13 w 56"/>
                <a:gd name="T71" fmla="*/ 15 h 64"/>
                <a:gd name="T72" fmla="*/ 6 w 56"/>
                <a:gd name="T73" fmla="*/ 19 h 64"/>
                <a:gd name="T74" fmla="*/ 5 w 56"/>
                <a:gd name="T75" fmla="*/ 15 h 64"/>
                <a:gd name="T76" fmla="*/ 16 w 56"/>
                <a:gd name="T77" fmla="*/ 8 h 64"/>
                <a:gd name="T78" fmla="*/ 22 w 56"/>
                <a:gd name="T79" fmla="*/ 12 h 64"/>
                <a:gd name="T80" fmla="*/ 21 w 56"/>
                <a:gd name="T81" fmla="*/ 10 h 64"/>
                <a:gd name="T82" fmla="*/ 10 w 56"/>
                <a:gd name="T83" fmla="*/ 24 h 64"/>
                <a:gd name="T84" fmla="*/ 25 w 56"/>
                <a:gd name="T85" fmla="*/ 19 h 64"/>
                <a:gd name="T86" fmla="*/ 26 w 56"/>
                <a:gd name="T87" fmla="*/ 20 h 64"/>
                <a:gd name="T88" fmla="*/ 22 w 56"/>
                <a:gd name="T89" fmla="*/ 26 h 64"/>
                <a:gd name="T90" fmla="*/ 25 w 56"/>
                <a:gd name="T91" fmla="*/ 20 h 64"/>
                <a:gd name="T92" fmla="*/ 35 w 56"/>
                <a:gd name="T93" fmla="*/ 14 h 64"/>
                <a:gd name="T94" fmla="*/ 28 w 56"/>
                <a:gd name="T95" fmla="*/ 22 h 64"/>
                <a:gd name="T96" fmla="*/ 36 w 56"/>
                <a:gd name="T97" fmla="*/ 15 h 64"/>
                <a:gd name="T98" fmla="*/ 46 w 56"/>
                <a:gd name="T99" fmla="*/ 7 h 64"/>
                <a:gd name="T100" fmla="*/ 30 w 56"/>
                <a:gd name="T101" fmla="*/ 20 h 64"/>
                <a:gd name="T102" fmla="*/ 35 w 56"/>
                <a:gd name="T103" fmla="*/ 13 h 64"/>
                <a:gd name="T104" fmla="*/ 41 w 56"/>
                <a:gd name="T105" fmla="*/ 6 h 64"/>
                <a:gd name="T106" fmla="*/ 6 w 56"/>
                <a:gd name="T107" fmla="*/ 19 h 64"/>
                <a:gd name="T108" fmla="*/ 5 w 56"/>
                <a:gd name="T109" fmla="*/ 16 h 64"/>
                <a:gd name="T110" fmla="*/ 18 w 56"/>
                <a:gd name="T111" fmla="*/ 6 h 64"/>
                <a:gd name="T112" fmla="*/ 13 w 56"/>
                <a:gd name="T113" fmla="*/ 36 h 64"/>
                <a:gd name="T114" fmla="*/ 34 w 56"/>
                <a:gd name="T115" fmla="*/ 26 h 64"/>
                <a:gd name="T116" fmla="*/ 15 w 56"/>
                <a:gd name="T117" fmla="*/ 4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4" y="4"/>
                    <a:pt x="48" y="1"/>
                    <a:pt x="43" y="2"/>
                  </a:cubicBezTo>
                  <a:cubicBezTo>
                    <a:pt x="35" y="4"/>
                    <a:pt x="31" y="11"/>
                    <a:pt x="28" y="17"/>
                  </a:cubicBezTo>
                  <a:cubicBezTo>
                    <a:pt x="25" y="12"/>
                    <a:pt x="22" y="5"/>
                    <a:pt x="16" y="2"/>
                  </a:cubicBezTo>
                  <a:cubicBezTo>
                    <a:pt x="11" y="0"/>
                    <a:pt x="5" y="2"/>
                    <a:pt x="3" y="8"/>
                  </a:cubicBezTo>
                  <a:cubicBezTo>
                    <a:pt x="0" y="15"/>
                    <a:pt x="4" y="24"/>
                    <a:pt x="6" y="30"/>
                  </a:cubicBezTo>
                  <a:cubicBezTo>
                    <a:pt x="12" y="42"/>
                    <a:pt x="18" y="52"/>
                    <a:pt x="25" y="62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3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5" y="52"/>
                    <a:pt x="43" y="42"/>
                    <a:pt x="49" y="31"/>
                  </a:cubicBezTo>
                  <a:cubicBezTo>
                    <a:pt x="52" y="24"/>
                    <a:pt x="56" y="17"/>
                    <a:pt x="55" y="10"/>
                  </a:cubicBezTo>
                  <a:close/>
                  <a:moveTo>
                    <a:pt x="27" y="59"/>
                  </a:moveTo>
                  <a:cubicBezTo>
                    <a:pt x="26" y="59"/>
                    <a:pt x="26" y="59"/>
                    <a:pt x="26" y="59"/>
                  </a:cubicBezTo>
                  <a:cubicBezTo>
                    <a:pt x="28" y="58"/>
                    <a:pt x="29" y="56"/>
                    <a:pt x="30" y="55"/>
                  </a:cubicBezTo>
                  <a:cubicBezTo>
                    <a:pt x="29" y="56"/>
                    <a:pt x="28" y="58"/>
                    <a:pt x="27" y="59"/>
                  </a:cubicBezTo>
                  <a:close/>
                  <a:moveTo>
                    <a:pt x="24" y="56"/>
                  </a:moveTo>
                  <a:cubicBezTo>
                    <a:pt x="25" y="55"/>
                    <a:pt x="26" y="54"/>
                    <a:pt x="27" y="54"/>
                  </a:cubicBezTo>
                  <a:cubicBezTo>
                    <a:pt x="28" y="53"/>
                    <a:pt x="29" y="52"/>
                    <a:pt x="30" y="50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2"/>
                    <a:pt x="27" y="54"/>
                    <a:pt x="25" y="55"/>
                  </a:cubicBezTo>
                  <a:cubicBezTo>
                    <a:pt x="25" y="56"/>
                    <a:pt x="24" y="56"/>
                    <a:pt x="24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7"/>
                  </a:moveTo>
                  <a:cubicBezTo>
                    <a:pt x="32" y="50"/>
                    <a:pt x="29" y="55"/>
                    <a:pt x="26" y="58"/>
                  </a:cubicBezTo>
                  <a:cubicBezTo>
                    <a:pt x="25" y="58"/>
                    <a:pt x="25" y="57"/>
                    <a:pt x="25" y="56"/>
                  </a:cubicBezTo>
                  <a:cubicBezTo>
                    <a:pt x="29" y="54"/>
                    <a:pt x="31" y="50"/>
                    <a:pt x="35" y="47"/>
                  </a:cubicBezTo>
                  <a:close/>
                  <a:moveTo>
                    <a:pt x="37" y="45"/>
                  </a:moveTo>
                  <a:cubicBezTo>
                    <a:pt x="36" y="45"/>
                    <a:pt x="36" y="46"/>
                    <a:pt x="35" y="46"/>
                  </a:cubicBezTo>
                  <a:cubicBezTo>
                    <a:pt x="36" y="45"/>
                    <a:pt x="37" y="45"/>
                    <a:pt x="37" y="44"/>
                  </a:cubicBezTo>
                  <a:cubicBezTo>
                    <a:pt x="37" y="44"/>
                    <a:pt x="37" y="45"/>
                    <a:pt x="37" y="45"/>
                  </a:cubicBezTo>
                  <a:close/>
                  <a:moveTo>
                    <a:pt x="24" y="55"/>
                  </a:moveTo>
                  <a:cubicBezTo>
                    <a:pt x="24" y="55"/>
                    <a:pt x="23" y="54"/>
                    <a:pt x="23" y="53"/>
                  </a:cubicBezTo>
                  <a:cubicBezTo>
                    <a:pt x="28" y="49"/>
                    <a:pt x="34" y="46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4" y="46"/>
                    <a:pt x="29" y="51"/>
                    <a:pt x="24" y="55"/>
                  </a:cubicBezTo>
                  <a:close/>
                  <a:moveTo>
                    <a:pt x="21" y="51"/>
                  </a:moveTo>
                  <a:cubicBezTo>
                    <a:pt x="24" y="50"/>
                    <a:pt x="26" y="48"/>
                    <a:pt x="29" y="47"/>
                  </a:cubicBezTo>
                  <a:cubicBezTo>
                    <a:pt x="27" y="49"/>
                    <a:pt x="24" y="51"/>
                    <a:pt x="22" y="53"/>
                  </a:cubicBezTo>
                  <a:cubicBezTo>
                    <a:pt x="22" y="52"/>
                    <a:pt x="22" y="52"/>
                    <a:pt x="21" y="51"/>
                  </a:cubicBezTo>
                  <a:close/>
                  <a:moveTo>
                    <a:pt x="19" y="48"/>
                  </a:moveTo>
                  <a:cubicBezTo>
                    <a:pt x="28" y="46"/>
                    <a:pt x="35" y="39"/>
                    <a:pt x="42" y="33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0" y="36"/>
                    <a:pt x="37" y="38"/>
                    <a:pt x="34" y="41"/>
                  </a:cubicBezTo>
                  <a:cubicBezTo>
                    <a:pt x="30" y="44"/>
                    <a:pt x="25" y="47"/>
                    <a:pt x="21" y="50"/>
                  </a:cubicBezTo>
                  <a:cubicBezTo>
                    <a:pt x="20" y="50"/>
                    <a:pt x="20" y="49"/>
                    <a:pt x="19" y="48"/>
                  </a:cubicBezTo>
                  <a:close/>
                  <a:moveTo>
                    <a:pt x="18" y="46"/>
                  </a:moveTo>
                  <a:cubicBezTo>
                    <a:pt x="24" y="43"/>
                    <a:pt x="30" y="39"/>
                    <a:pt x="36" y="35"/>
                  </a:cubicBezTo>
                  <a:cubicBezTo>
                    <a:pt x="38" y="34"/>
                    <a:pt x="40" y="33"/>
                    <a:pt x="42" y="31"/>
                  </a:cubicBezTo>
                  <a:cubicBezTo>
                    <a:pt x="35" y="37"/>
                    <a:pt x="26" y="41"/>
                    <a:pt x="19" y="47"/>
                  </a:cubicBezTo>
                  <a:cubicBezTo>
                    <a:pt x="18" y="47"/>
                    <a:pt x="18" y="46"/>
                    <a:pt x="18" y="46"/>
                  </a:cubicBezTo>
                  <a:close/>
                  <a:moveTo>
                    <a:pt x="15" y="41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22" y="38"/>
                    <a:pt x="28" y="34"/>
                    <a:pt x="35" y="31"/>
                  </a:cubicBezTo>
                  <a:cubicBezTo>
                    <a:pt x="34" y="31"/>
                    <a:pt x="34" y="31"/>
                    <a:pt x="33" y="32"/>
                  </a:cubicBezTo>
                  <a:cubicBezTo>
                    <a:pt x="28" y="36"/>
                    <a:pt x="23" y="40"/>
                    <a:pt x="17" y="45"/>
                  </a:cubicBezTo>
                  <a:cubicBezTo>
                    <a:pt x="17" y="44"/>
                    <a:pt x="16" y="42"/>
                    <a:pt x="15" y="41"/>
                  </a:cubicBezTo>
                  <a:close/>
                  <a:moveTo>
                    <a:pt x="39" y="23"/>
                  </a:moveTo>
                  <a:cubicBezTo>
                    <a:pt x="43" y="20"/>
                    <a:pt x="46" y="17"/>
                    <a:pt x="50" y="15"/>
                  </a:cubicBezTo>
                  <a:cubicBezTo>
                    <a:pt x="50" y="15"/>
                    <a:pt x="51" y="14"/>
                    <a:pt x="51" y="14"/>
                  </a:cubicBezTo>
                  <a:cubicBezTo>
                    <a:pt x="51" y="14"/>
                    <a:pt x="52" y="14"/>
                    <a:pt x="52" y="13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7"/>
                    <a:pt x="51" y="17"/>
                    <a:pt x="51" y="18"/>
                  </a:cubicBezTo>
                  <a:cubicBezTo>
                    <a:pt x="45" y="21"/>
                    <a:pt x="40" y="26"/>
                    <a:pt x="34" y="30"/>
                  </a:cubicBezTo>
                  <a:cubicBezTo>
                    <a:pt x="31" y="32"/>
                    <a:pt x="27" y="35"/>
                    <a:pt x="23" y="37"/>
                  </a:cubicBezTo>
                  <a:cubicBezTo>
                    <a:pt x="22" y="38"/>
                    <a:pt x="20" y="38"/>
                    <a:pt x="19" y="39"/>
                  </a:cubicBezTo>
                  <a:cubicBezTo>
                    <a:pt x="15" y="41"/>
                    <a:pt x="19" y="39"/>
                    <a:pt x="20" y="38"/>
                  </a:cubicBezTo>
                  <a:cubicBezTo>
                    <a:pt x="25" y="33"/>
                    <a:pt x="32" y="30"/>
                    <a:pt x="37" y="25"/>
                  </a:cubicBezTo>
                  <a:cubicBezTo>
                    <a:pt x="38" y="24"/>
                    <a:pt x="38" y="24"/>
                    <a:pt x="39" y="23"/>
                  </a:cubicBezTo>
                  <a:close/>
                  <a:moveTo>
                    <a:pt x="51" y="7"/>
                  </a:moveTo>
                  <a:cubicBezTo>
                    <a:pt x="51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1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1"/>
                    <a:pt x="21" y="33"/>
                    <a:pt x="18" y="35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31" y="24"/>
                    <a:pt x="43" y="18"/>
                    <a:pt x="51" y="7"/>
                  </a:cubicBezTo>
                  <a:close/>
                  <a:moveTo>
                    <a:pt x="31" y="24"/>
                  </a:moveTo>
                  <a:cubicBezTo>
                    <a:pt x="35" y="21"/>
                    <a:pt x="38" y="18"/>
                    <a:pt x="41" y="15"/>
                  </a:cubicBezTo>
                  <a:cubicBezTo>
                    <a:pt x="44" y="13"/>
                    <a:pt x="48" y="10"/>
                    <a:pt x="49" y="8"/>
                  </a:cubicBezTo>
                  <a:cubicBezTo>
                    <a:pt x="45" y="14"/>
                    <a:pt x="38" y="19"/>
                    <a:pt x="31" y="24"/>
                  </a:cubicBezTo>
                  <a:close/>
                  <a:moveTo>
                    <a:pt x="48" y="26"/>
                  </a:moveTo>
                  <a:cubicBezTo>
                    <a:pt x="44" y="30"/>
                    <a:pt x="39" y="32"/>
                    <a:pt x="35" y="35"/>
                  </a:cubicBezTo>
                  <a:cubicBezTo>
                    <a:pt x="32" y="37"/>
                    <a:pt x="29" y="39"/>
                    <a:pt x="26" y="40"/>
                  </a:cubicBezTo>
                  <a:cubicBezTo>
                    <a:pt x="24" y="42"/>
                    <a:pt x="20" y="43"/>
                    <a:pt x="19" y="44"/>
                  </a:cubicBezTo>
                  <a:cubicBezTo>
                    <a:pt x="24" y="40"/>
                    <a:pt x="29" y="35"/>
                    <a:pt x="35" y="31"/>
                  </a:cubicBezTo>
                  <a:cubicBezTo>
                    <a:pt x="41" y="27"/>
                    <a:pt x="46" y="23"/>
                    <a:pt x="51" y="19"/>
                  </a:cubicBezTo>
                  <a:cubicBezTo>
                    <a:pt x="50" y="21"/>
                    <a:pt x="49" y="24"/>
                    <a:pt x="48" y="26"/>
                  </a:cubicBezTo>
                  <a:close/>
                  <a:moveTo>
                    <a:pt x="41" y="39"/>
                  </a:moveTo>
                  <a:cubicBezTo>
                    <a:pt x="37" y="42"/>
                    <a:pt x="34" y="45"/>
                    <a:pt x="30" y="47"/>
                  </a:cubicBezTo>
                  <a:cubicBezTo>
                    <a:pt x="29" y="48"/>
                    <a:pt x="29" y="48"/>
                    <a:pt x="28" y="49"/>
                  </a:cubicBezTo>
                  <a:cubicBezTo>
                    <a:pt x="30" y="47"/>
                    <a:pt x="32" y="45"/>
                    <a:pt x="35" y="43"/>
                  </a:cubicBezTo>
                  <a:cubicBezTo>
                    <a:pt x="37" y="41"/>
                    <a:pt x="40" y="39"/>
                    <a:pt x="42" y="37"/>
                  </a:cubicBezTo>
                  <a:cubicBezTo>
                    <a:pt x="41" y="38"/>
                    <a:pt x="41" y="38"/>
                    <a:pt x="41" y="39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43" y="35"/>
                    <a:pt x="42" y="36"/>
                  </a:cubicBezTo>
                  <a:cubicBezTo>
                    <a:pt x="40" y="38"/>
                    <a:pt x="37" y="40"/>
                    <a:pt x="35" y="42"/>
                  </a:cubicBezTo>
                  <a:cubicBezTo>
                    <a:pt x="32" y="44"/>
                    <a:pt x="29" y="46"/>
                    <a:pt x="27" y="48"/>
                  </a:cubicBezTo>
                  <a:cubicBezTo>
                    <a:pt x="25" y="49"/>
                    <a:pt x="23" y="49"/>
                    <a:pt x="21" y="50"/>
                  </a:cubicBezTo>
                  <a:cubicBezTo>
                    <a:pt x="23" y="50"/>
                    <a:pt x="25" y="48"/>
                    <a:pt x="26" y="47"/>
                  </a:cubicBezTo>
                  <a:cubicBezTo>
                    <a:pt x="33" y="42"/>
                    <a:pt x="40" y="38"/>
                    <a:pt x="45" y="32"/>
                  </a:cubicBezTo>
                  <a:cubicBezTo>
                    <a:pt x="44" y="33"/>
                    <a:pt x="44" y="34"/>
                    <a:pt x="43" y="35"/>
                  </a:cubicBezTo>
                  <a:close/>
                  <a:moveTo>
                    <a:pt x="46" y="30"/>
                  </a:moveTo>
                  <a:cubicBezTo>
                    <a:pt x="46" y="30"/>
                    <a:pt x="46" y="30"/>
                    <a:pt x="45" y="30"/>
                  </a:cubicBezTo>
                  <a:cubicBezTo>
                    <a:pt x="41" y="34"/>
                    <a:pt x="36" y="38"/>
                    <a:pt x="31" y="41"/>
                  </a:cubicBezTo>
                  <a:cubicBezTo>
                    <a:pt x="29" y="43"/>
                    <a:pt x="26" y="45"/>
                    <a:pt x="24" y="46"/>
                  </a:cubicBezTo>
                  <a:cubicBezTo>
                    <a:pt x="24" y="46"/>
                    <a:pt x="19" y="48"/>
                    <a:pt x="19" y="48"/>
                  </a:cubicBezTo>
                  <a:cubicBezTo>
                    <a:pt x="21" y="46"/>
                    <a:pt x="22" y="45"/>
                    <a:pt x="23" y="44"/>
                  </a:cubicBezTo>
                  <a:cubicBezTo>
                    <a:pt x="31" y="38"/>
                    <a:pt x="40" y="35"/>
                    <a:pt x="47" y="28"/>
                  </a:cubicBezTo>
                  <a:cubicBezTo>
                    <a:pt x="47" y="29"/>
                    <a:pt x="46" y="30"/>
                    <a:pt x="46" y="30"/>
                  </a:cubicBezTo>
                  <a:close/>
                  <a:moveTo>
                    <a:pt x="50" y="7"/>
                  </a:moveTo>
                  <a:cubicBezTo>
                    <a:pt x="43" y="12"/>
                    <a:pt x="37" y="18"/>
                    <a:pt x="30" y="24"/>
                  </a:cubicBezTo>
                  <a:cubicBezTo>
                    <a:pt x="27" y="27"/>
                    <a:pt x="23" y="30"/>
                    <a:pt x="19" y="32"/>
                  </a:cubicBezTo>
                  <a:cubicBezTo>
                    <a:pt x="17" y="33"/>
                    <a:pt x="15" y="34"/>
                    <a:pt x="13" y="35"/>
                  </a:cubicBezTo>
                  <a:cubicBezTo>
                    <a:pt x="14" y="35"/>
                    <a:pt x="16" y="32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9" y="30"/>
                    <a:pt x="21" y="28"/>
                    <a:pt x="22" y="27"/>
                  </a:cubicBezTo>
                  <a:cubicBezTo>
                    <a:pt x="27" y="23"/>
                    <a:pt x="32" y="20"/>
                    <a:pt x="36" y="17"/>
                  </a:cubicBezTo>
                  <a:cubicBezTo>
                    <a:pt x="41" y="14"/>
                    <a:pt x="46" y="10"/>
                    <a:pt x="48" y="5"/>
                  </a:cubicBezTo>
                  <a:cubicBezTo>
                    <a:pt x="49" y="5"/>
                    <a:pt x="49" y="6"/>
                    <a:pt x="50" y="7"/>
                  </a:cubicBezTo>
                  <a:close/>
                  <a:moveTo>
                    <a:pt x="12" y="34"/>
                  </a:moveTo>
                  <a:cubicBezTo>
                    <a:pt x="12" y="34"/>
                    <a:pt x="13" y="34"/>
                    <a:pt x="14" y="33"/>
                  </a:cubicBezTo>
                  <a:cubicBezTo>
                    <a:pt x="13" y="34"/>
                    <a:pt x="13" y="34"/>
                    <a:pt x="12" y="35"/>
                  </a:cubicBezTo>
                  <a:cubicBezTo>
                    <a:pt x="12" y="35"/>
                    <a:pt x="12" y="35"/>
                    <a:pt x="12" y="34"/>
                  </a:cubicBezTo>
                  <a:close/>
                  <a:moveTo>
                    <a:pt x="10" y="30"/>
                  </a:moveTo>
                  <a:cubicBezTo>
                    <a:pt x="12" y="29"/>
                    <a:pt x="15" y="27"/>
                    <a:pt x="17" y="25"/>
                  </a:cubicBezTo>
                  <a:cubicBezTo>
                    <a:pt x="19" y="23"/>
                    <a:pt x="23" y="22"/>
                    <a:pt x="25" y="20"/>
                  </a:cubicBezTo>
                  <a:cubicBezTo>
                    <a:pt x="21" y="24"/>
                    <a:pt x="15" y="28"/>
                    <a:pt x="11" y="33"/>
                  </a:cubicBezTo>
                  <a:cubicBezTo>
                    <a:pt x="11" y="32"/>
                    <a:pt x="10" y="31"/>
                    <a:pt x="10" y="30"/>
                  </a:cubicBezTo>
                  <a:close/>
                  <a:moveTo>
                    <a:pt x="8" y="27"/>
                  </a:moveTo>
                  <a:cubicBezTo>
                    <a:pt x="13" y="25"/>
                    <a:pt x="16" y="21"/>
                    <a:pt x="21" y="18"/>
                  </a:cubicBezTo>
                  <a:cubicBezTo>
                    <a:pt x="21" y="17"/>
                    <a:pt x="24" y="15"/>
                    <a:pt x="21" y="18"/>
                  </a:cubicBezTo>
                  <a:cubicBezTo>
                    <a:pt x="20" y="19"/>
                    <a:pt x="19" y="20"/>
                    <a:pt x="18" y="21"/>
                  </a:cubicBezTo>
                  <a:cubicBezTo>
                    <a:pt x="15" y="24"/>
                    <a:pt x="12" y="27"/>
                    <a:pt x="9" y="29"/>
                  </a:cubicBezTo>
                  <a:cubicBezTo>
                    <a:pt x="9" y="29"/>
                    <a:pt x="8" y="28"/>
                    <a:pt x="8" y="27"/>
                  </a:cubicBezTo>
                  <a:close/>
                  <a:moveTo>
                    <a:pt x="7" y="23"/>
                  </a:moveTo>
                  <a:cubicBezTo>
                    <a:pt x="11" y="20"/>
                    <a:pt x="16" y="17"/>
                    <a:pt x="20" y="14"/>
                  </a:cubicBezTo>
                  <a:cubicBezTo>
                    <a:pt x="24" y="12"/>
                    <a:pt x="19" y="16"/>
                    <a:pt x="19" y="16"/>
                  </a:cubicBezTo>
                  <a:cubicBezTo>
                    <a:pt x="18" y="17"/>
                    <a:pt x="16" y="18"/>
                    <a:pt x="15" y="19"/>
                  </a:cubicBezTo>
                  <a:cubicBezTo>
                    <a:pt x="12" y="21"/>
                    <a:pt x="10" y="24"/>
                    <a:pt x="8" y="26"/>
                  </a:cubicBezTo>
                  <a:cubicBezTo>
                    <a:pt x="7" y="25"/>
                    <a:pt x="7" y="24"/>
                    <a:pt x="7" y="23"/>
                  </a:cubicBezTo>
                  <a:close/>
                  <a:moveTo>
                    <a:pt x="6" y="19"/>
                  </a:moveTo>
                  <a:cubicBezTo>
                    <a:pt x="8" y="18"/>
                    <a:pt x="10" y="17"/>
                    <a:pt x="13" y="15"/>
                  </a:cubicBezTo>
                  <a:cubicBezTo>
                    <a:pt x="14" y="14"/>
                    <a:pt x="15" y="13"/>
                    <a:pt x="17" y="12"/>
                  </a:cubicBezTo>
                  <a:cubicBezTo>
                    <a:pt x="18" y="11"/>
                    <a:pt x="21" y="8"/>
                    <a:pt x="18" y="12"/>
                  </a:cubicBezTo>
                  <a:cubicBezTo>
                    <a:pt x="15" y="16"/>
                    <a:pt x="10" y="18"/>
                    <a:pt x="6" y="22"/>
                  </a:cubicBezTo>
                  <a:cubicBezTo>
                    <a:pt x="6" y="21"/>
                    <a:pt x="6" y="20"/>
                    <a:pt x="6" y="19"/>
                  </a:cubicBezTo>
                  <a:close/>
                  <a:moveTo>
                    <a:pt x="5" y="12"/>
                  </a:moveTo>
                  <a:cubicBezTo>
                    <a:pt x="6" y="11"/>
                    <a:pt x="8" y="10"/>
                    <a:pt x="9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4"/>
                    <a:pt x="5" y="13"/>
                    <a:pt x="5" y="12"/>
                  </a:cubicBezTo>
                  <a:close/>
                  <a:moveTo>
                    <a:pt x="5" y="18"/>
                  </a:moveTo>
                  <a:cubicBezTo>
                    <a:pt x="5" y="17"/>
                    <a:pt x="5" y="17"/>
                    <a:pt x="5" y="16"/>
                  </a:cubicBezTo>
                  <a:cubicBezTo>
                    <a:pt x="9" y="14"/>
                    <a:pt x="12" y="11"/>
                    <a:pt x="16" y="8"/>
                  </a:cubicBezTo>
                  <a:cubicBezTo>
                    <a:pt x="19" y="6"/>
                    <a:pt x="13" y="12"/>
                    <a:pt x="13" y="12"/>
                  </a:cubicBezTo>
                  <a:cubicBezTo>
                    <a:pt x="10" y="15"/>
                    <a:pt x="8" y="17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lose/>
                  <a:moveTo>
                    <a:pt x="22" y="12"/>
                  </a:moveTo>
                  <a:cubicBezTo>
                    <a:pt x="20" y="14"/>
                    <a:pt x="17" y="15"/>
                    <a:pt x="15" y="17"/>
                  </a:cubicBezTo>
                  <a:cubicBezTo>
                    <a:pt x="12" y="18"/>
                    <a:pt x="9" y="20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1" y="18"/>
                    <a:pt x="17" y="15"/>
                    <a:pt x="21" y="10"/>
                  </a:cubicBezTo>
                  <a:cubicBezTo>
                    <a:pt x="21" y="11"/>
                    <a:pt x="22" y="11"/>
                    <a:pt x="22" y="12"/>
                  </a:cubicBezTo>
                  <a:close/>
                  <a:moveTo>
                    <a:pt x="24" y="16"/>
                  </a:moveTo>
                  <a:cubicBezTo>
                    <a:pt x="19" y="17"/>
                    <a:pt x="15" y="22"/>
                    <a:pt x="11" y="25"/>
                  </a:cubicBezTo>
                  <a:cubicBezTo>
                    <a:pt x="10" y="25"/>
                    <a:pt x="7" y="27"/>
                    <a:pt x="10" y="24"/>
                  </a:cubicBezTo>
                  <a:cubicBezTo>
                    <a:pt x="11" y="23"/>
                    <a:pt x="13" y="22"/>
                    <a:pt x="14" y="21"/>
                  </a:cubicBezTo>
                  <a:cubicBezTo>
                    <a:pt x="17" y="18"/>
                    <a:pt x="20" y="16"/>
                    <a:pt x="23" y="13"/>
                  </a:cubicBezTo>
                  <a:cubicBezTo>
                    <a:pt x="23" y="14"/>
                    <a:pt x="23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1" y="29"/>
                  </a:cubicBezTo>
                  <a:cubicBezTo>
                    <a:pt x="15" y="26"/>
                    <a:pt x="20" y="20"/>
                    <a:pt x="24" y="16"/>
                  </a:cubicBezTo>
                  <a:cubicBezTo>
                    <a:pt x="24" y="17"/>
                    <a:pt x="25" y="18"/>
                    <a:pt x="25" y="19"/>
                  </a:cubicBezTo>
                  <a:close/>
                  <a:moveTo>
                    <a:pt x="26" y="20"/>
                  </a:moveTo>
                  <a:cubicBezTo>
                    <a:pt x="26" y="21"/>
                    <a:pt x="26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2"/>
                    <a:pt x="25" y="23"/>
                    <a:pt x="24" y="24"/>
                  </a:cubicBezTo>
                  <a:cubicBezTo>
                    <a:pt x="23" y="24"/>
                    <a:pt x="23" y="25"/>
                    <a:pt x="22" y="26"/>
                  </a:cubicBezTo>
                  <a:cubicBezTo>
                    <a:pt x="20" y="28"/>
                    <a:pt x="18" y="29"/>
                    <a:pt x="16" y="31"/>
                  </a:cubicBezTo>
                  <a:cubicBezTo>
                    <a:pt x="15" y="31"/>
                    <a:pt x="15" y="32"/>
                    <a:pt x="14" y="32"/>
                  </a:cubicBezTo>
                  <a:cubicBezTo>
                    <a:pt x="13" y="33"/>
                    <a:pt x="11" y="35"/>
                    <a:pt x="13" y="32"/>
                  </a:cubicBezTo>
                  <a:cubicBezTo>
                    <a:pt x="17" y="28"/>
                    <a:pt x="22" y="24"/>
                    <a:pt x="25" y="20"/>
                  </a:cubicBezTo>
                  <a:cubicBezTo>
                    <a:pt x="26" y="20"/>
                    <a:pt x="26" y="20"/>
                    <a:pt x="26" y="20"/>
                  </a:cubicBezTo>
                  <a:close/>
                  <a:moveTo>
                    <a:pt x="31" y="16"/>
                  </a:moveTo>
                  <a:cubicBezTo>
                    <a:pt x="34" y="14"/>
                    <a:pt x="37" y="12"/>
                    <a:pt x="40" y="10"/>
                  </a:cubicBezTo>
                  <a:cubicBezTo>
                    <a:pt x="39" y="12"/>
                    <a:pt x="37" y="13"/>
                    <a:pt x="35" y="14"/>
                  </a:cubicBezTo>
                  <a:cubicBezTo>
                    <a:pt x="34" y="15"/>
                    <a:pt x="32" y="17"/>
                    <a:pt x="31" y="18"/>
                  </a:cubicBezTo>
                  <a:cubicBezTo>
                    <a:pt x="31" y="17"/>
                    <a:pt x="31" y="17"/>
                    <a:pt x="31" y="16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8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4" y="16"/>
                    <a:pt x="36" y="15"/>
                  </a:cubicBezTo>
                  <a:cubicBezTo>
                    <a:pt x="38" y="14"/>
                    <a:pt x="40" y="12"/>
                    <a:pt x="42" y="10"/>
                  </a:cubicBezTo>
                  <a:cubicBezTo>
                    <a:pt x="42" y="9"/>
                    <a:pt x="44" y="8"/>
                    <a:pt x="45" y="6"/>
                  </a:cubicBezTo>
                  <a:cubicBezTo>
                    <a:pt x="46" y="6"/>
                    <a:pt x="46" y="6"/>
                    <a:pt x="47" y="5"/>
                  </a:cubicBezTo>
                  <a:cubicBezTo>
                    <a:pt x="47" y="6"/>
                    <a:pt x="47" y="6"/>
                    <a:pt x="46" y="7"/>
                  </a:cubicBezTo>
                  <a:cubicBezTo>
                    <a:pt x="45" y="8"/>
                    <a:pt x="44" y="10"/>
                    <a:pt x="43" y="11"/>
                  </a:cubicBezTo>
                  <a:cubicBezTo>
                    <a:pt x="41" y="13"/>
                    <a:pt x="38" y="15"/>
                    <a:pt x="36" y="16"/>
                  </a:cubicBezTo>
                  <a:cubicBezTo>
                    <a:pt x="34" y="18"/>
                    <a:pt x="31" y="19"/>
                    <a:pt x="29" y="21"/>
                  </a:cubicBezTo>
                  <a:cubicBezTo>
                    <a:pt x="29" y="20"/>
                    <a:pt x="30" y="20"/>
                    <a:pt x="30" y="20"/>
                  </a:cubicBezTo>
                  <a:close/>
                  <a:moveTo>
                    <a:pt x="43" y="6"/>
                  </a:moveTo>
                  <a:cubicBezTo>
                    <a:pt x="44" y="5"/>
                    <a:pt x="45" y="4"/>
                    <a:pt x="46" y="5"/>
                  </a:cubicBezTo>
                  <a:cubicBezTo>
                    <a:pt x="45" y="6"/>
                    <a:pt x="44" y="6"/>
                    <a:pt x="43" y="7"/>
                  </a:cubicBezTo>
                  <a:cubicBezTo>
                    <a:pt x="40" y="9"/>
                    <a:pt x="38" y="11"/>
                    <a:pt x="35" y="13"/>
                  </a:cubicBezTo>
                  <a:cubicBezTo>
                    <a:pt x="34" y="14"/>
                    <a:pt x="33" y="14"/>
                    <a:pt x="32" y="15"/>
                  </a:cubicBezTo>
                  <a:cubicBezTo>
                    <a:pt x="33" y="15"/>
                    <a:pt x="33" y="14"/>
                    <a:pt x="34" y="13"/>
                  </a:cubicBezTo>
                  <a:cubicBezTo>
                    <a:pt x="36" y="10"/>
                    <a:pt x="40" y="8"/>
                    <a:pt x="43" y="6"/>
                  </a:cubicBezTo>
                  <a:close/>
                  <a:moveTo>
                    <a:pt x="41" y="6"/>
                  </a:moveTo>
                  <a:cubicBezTo>
                    <a:pt x="38" y="7"/>
                    <a:pt x="36" y="10"/>
                    <a:pt x="34" y="12"/>
                  </a:cubicBezTo>
                  <a:cubicBezTo>
                    <a:pt x="36" y="9"/>
                    <a:pt x="38" y="7"/>
                    <a:pt x="41" y="6"/>
                  </a:cubicBezTo>
                  <a:close/>
                  <a:moveTo>
                    <a:pt x="20" y="9"/>
                  </a:moveTo>
                  <a:cubicBezTo>
                    <a:pt x="15" y="12"/>
                    <a:pt x="10" y="16"/>
                    <a:pt x="6" y="19"/>
                  </a:cubicBezTo>
                  <a:cubicBezTo>
                    <a:pt x="10" y="16"/>
                    <a:pt x="15" y="12"/>
                    <a:pt x="18" y="7"/>
                  </a:cubicBezTo>
                  <a:cubicBezTo>
                    <a:pt x="19" y="7"/>
                    <a:pt x="20" y="8"/>
                    <a:pt x="20" y="9"/>
                  </a:cubicBezTo>
                  <a:close/>
                  <a:moveTo>
                    <a:pt x="18" y="6"/>
                  </a:moveTo>
                  <a:cubicBezTo>
                    <a:pt x="13" y="9"/>
                    <a:pt x="10" y="13"/>
                    <a:pt x="5" y="16"/>
                  </a:cubicBezTo>
                  <a:cubicBezTo>
                    <a:pt x="7" y="15"/>
                    <a:pt x="9" y="12"/>
                    <a:pt x="10" y="11"/>
                  </a:cubicBezTo>
                  <a:cubicBezTo>
                    <a:pt x="13" y="9"/>
                    <a:pt x="14" y="7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6"/>
                    <a:pt x="18" y="6"/>
                  </a:cubicBezTo>
                  <a:close/>
                  <a:moveTo>
                    <a:pt x="14" y="5"/>
                  </a:moveTo>
                  <a:cubicBezTo>
                    <a:pt x="11" y="6"/>
                    <a:pt x="8" y="9"/>
                    <a:pt x="5" y="11"/>
                  </a:cubicBezTo>
                  <a:cubicBezTo>
                    <a:pt x="6" y="7"/>
                    <a:pt x="8" y="3"/>
                    <a:pt x="14" y="5"/>
                  </a:cubicBezTo>
                  <a:close/>
                  <a:moveTo>
                    <a:pt x="13" y="36"/>
                  </a:moveTo>
                  <a:cubicBezTo>
                    <a:pt x="15" y="35"/>
                    <a:pt x="18" y="33"/>
                    <a:pt x="20" y="32"/>
                  </a:cubicBezTo>
                  <a:cubicBezTo>
                    <a:pt x="18" y="34"/>
                    <a:pt x="16" y="35"/>
                    <a:pt x="14" y="37"/>
                  </a:cubicBezTo>
                  <a:cubicBezTo>
                    <a:pt x="14" y="38"/>
                    <a:pt x="15" y="38"/>
                    <a:pt x="15" y="38"/>
                  </a:cubicBezTo>
                  <a:cubicBezTo>
                    <a:pt x="21" y="33"/>
                    <a:pt x="28" y="30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4" y="26"/>
                  </a:cubicBezTo>
                  <a:cubicBezTo>
                    <a:pt x="29" y="32"/>
                    <a:pt x="21" y="35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0"/>
                    <a:pt x="15" y="40"/>
                    <a:pt x="14" y="39"/>
                  </a:cubicBezTo>
                  <a:cubicBezTo>
                    <a:pt x="14" y="38"/>
                    <a:pt x="13" y="37"/>
                    <a:pt x="13" y="36"/>
                  </a:cubicBezTo>
                  <a:close/>
                </a:path>
              </a:pathLst>
            </a:custGeom>
            <a:blipFill dpi="0" rotWithShape="1">
              <a:blip r:embed="rId10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59" name="Freeform 153"/>
            <p:cNvSpPr>
              <a:spLocks noEditPoints="1"/>
            </p:cNvSpPr>
            <p:nvPr/>
          </p:nvSpPr>
          <p:spPr bwMode="auto">
            <a:xfrm>
              <a:off x="1027198" y="1423249"/>
              <a:ext cx="160338" cy="185738"/>
            </a:xfrm>
            <a:custGeom>
              <a:avLst/>
              <a:gdLst>
                <a:gd name="T0" fmla="*/ 16 w 55"/>
                <a:gd name="T1" fmla="*/ 2 h 64"/>
                <a:gd name="T2" fmla="*/ 25 w 55"/>
                <a:gd name="T3" fmla="*/ 63 h 64"/>
                <a:gd name="T4" fmla="*/ 55 w 55"/>
                <a:gd name="T5" fmla="*/ 10 h 64"/>
                <a:gd name="T6" fmla="*/ 26 w 55"/>
                <a:gd name="T7" fmla="*/ 60 h 64"/>
                <a:gd name="T8" fmla="*/ 30 w 55"/>
                <a:gd name="T9" fmla="*/ 51 h 64"/>
                <a:gd name="T10" fmla="*/ 35 w 55"/>
                <a:gd name="T11" fmla="*/ 47 h 64"/>
                <a:gd name="T12" fmla="*/ 37 w 55"/>
                <a:gd name="T13" fmla="*/ 45 h 64"/>
                <a:gd name="T14" fmla="*/ 24 w 55"/>
                <a:gd name="T15" fmla="*/ 56 h 64"/>
                <a:gd name="T16" fmla="*/ 24 w 55"/>
                <a:gd name="T17" fmla="*/ 56 h 64"/>
                <a:gd name="T18" fmla="*/ 21 w 55"/>
                <a:gd name="T19" fmla="*/ 51 h 64"/>
                <a:gd name="T20" fmla="*/ 34 w 55"/>
                <a:gd name="T21" fmla="*/ 41 h 64"/>
                <a:gd name="T22" fmla="*/ 36 w 55"/>
                <a:gd name="T23" fmla="*/ 35 h 64"/>
                <a:gd name="T24" fmla="*/ 15 w 55"/>
                <a:gd name="T25" fmla="*/ 41 h 64"/>
                <a:gd name="T26" fmla="*/ 17 w 55"/>
                <a:gd name="T27" fmla="*/ 45 h 64"/>
                <a:gd name="T28" fmla="*/ 51 w 55"/>
                <a:gd name="T29" fmla="*/ 14 h 64"/>
                <a:gd name="T30" fmla="*/ 34 w 55"/>
                <a:gd name="T31" fmla="*/ 30 h 64"/>
                <a:gd name="T32" fmla="*/ 37 w 55"/>
                <a:gd name="T33" fmla="*/ 25 h 64"/>
                <a:gd name="T34" fmla="*/ 52 w 55"/>
                <a:gd name="T35" fmla="*/ 13 h 64"/>
                <a:gd name="T36" fmla="*/ 21 w 55"/>
                <a:gd name="T37" fmla="*/ 32 h 64"/>
                <a:gd name="T38" fmla="*/ 49 w 55"/>
                <a:gd name="T39" fmla="*/ 8 h 64"/>
                <a:gd name="T40" fmla="*/ 26 w 55"/>
                <a:gd name="T41" fmla="*/ 41 h 64"/>
                <a:gd name="T42" fmla="*/ 48 w 55"/>
                <a:gd name="T43" fmla="*/ 26 h 64"/>
                <a:gd name="T44" fmla="*/ 35 w 55"/>
                <a:gd name="T45" fmla="*/ 43 h 64"/>
                <a:gd name="T46" fmla="*/ 43 w 55"/>
                <a:gd name="T47" fmla="*/ 35 h 64"/>
                <a:gd name="T48" fmla="*/ 21 w 55"/>
                <a:gd name="T49" fmla="*/ 50 h 64"/>
                <a:gd name="T50" fmla="*/ 46 w 55"/>
                <a:gd name="T51" fmla="*/ 30 h 64"/>
                <a:gd name="T52" fmla="*/ 19 w 55"/>
                <a:gd name="T53" fmla="*/ 48 h 64"/>
                <a:gd name="T54" fmla="*/ 50 w 55"/>
                <a:gd name="T55" fmla="*/ 7 h 64"/>
                <a:gd name="T56" fmla="*/ 16 w 55"/>
                <a:gd name="T57" fmla="*/ 32 h 64"/>
                <a:gd name="T58" fmla="*/ 48 w 55"/>
                <a:gd name="T59" fmla="*/ 5 h 64"/>
                <a:gd name="T60" fmla="*/ 12 w 55"/>
                <a:gd name="T61" fmla="*/ 35 h 64"/>
                <a:gd name="T62" fmla="*/ 24 w 55"/>
                <a:gd name="T63" fmla="*/ 20 h 64"/>
                <a:gd name="T64" fmla="*/ 20 w 55"/>
                <a:gd name="T65" fmla="*/ 18 h 64"/>
                <a:gd name="T66" fmla="*/ 8 w 55"/>
                <a:gd name="T67" fmla="*/ 27 h 64"/>
                <a:gd name="T68" fmla="*/ 15 w 55"/>
                <a:gd name="T69" fmla="*/ 19 h 64"/>
                <a:gd name="T70" fmla="*/ 13 w 55"/>
                <a:gd name="T71" fmla="*/ 15 h 64"/>
                <a:gd name="T72" fmla="*/ 5 w 55"/>
                <a:gd name="T73" fmla="*/ 20 h 64"/>
                <a:gd name="T74" fmla="*/ 5 w 55"/>
                <a:gd name="T75" fmla="*/ 15 h 64"/>
                <a:gd name="T76" fmla="*/ 16 w 55"/>
                <a:gd name="T77" fmla="*/ 8 h 64"/>
                <a:gd name="T78" fmla="*/ 22 w 55"/>
                <a:gd name="T79" fmla="*/ 13 h 64"/>
                <a:gd name="T80" fmla="*/ 20 w 55"/>
                <a:gd name="T81" fmla="*/ 10 h 64"/>
                <a:gd name="T82" fmla="*/ 10 w 55"/>
                <a:gd name="T83" fmla="*/ 25 h 64"/>
                <a:gd name="T84" fmla="*/ 25 w 55"/>
                <a:gd name="T85" fmla="*/ 19 h 64"/>
                <a:gd name="T86" fmla="*/ 25 w 55"/>
                <a:gd name="T87" fmla="*/ 20 h 64"/>
                <a:gd name="T88" fmla="*/ 22 w 55"/>
                <a:gd name="T89" fmla="*/ 26 h 64"/>
                <a:gd name="T90" fmla="*/ 25 w 55"/>
                <a:gd name="T91" fmla="*/ 20 h 64"/>
                <a:gd name="T92" fmla="*/ 35 w 55"/>
                <a:gd name="T93" fmla="*/ 15 h 64"/>
                <a:gd name="T94" fmla="*/ 28 w 55"/>
                <a:gd name="T95" fmla="*/ 22 h 64"/>
                <a:gd name="T96" fmla="*/ 36 w 55"/>
                <a:gd name="T97" fmla="*/ 15 h 64"/>
                <a:gd name="T98" fmla="*/ 46 w 55"/>
                <a:gd name="T99" fmla="*/ 7 h 64"/>
                <a:gd name="T100" fmla="*/ 30 w 55"/>
                <a:gd name="T101" fmla="*/ 20 h 64"/>
                <a:gd name="T102" fmla="*/ 35 w 55"/>
                <a:gd name="T103" fmla="*/ 13 h 64"/>
                <a:gd name="T104" fmla="*/ 40 w 55"/>
                <a:gd name="T105" fmla="*/ 6 h 64"/>
                <a:gd name="T106" fmla="*/ 5 w 55"/>
                <a:gd name="T107" fmla="*/ 19 h 64"/>
                <a:gd name="T108" fmla="*/ 5 w 55"/>
                <a:gd name="T109" fmla="*/ 16 h 64"/>
                <a:gd name="T110" fmla="*/ 18 w 55"/>
                <a:gd name="T111" fmla="*/ 7 h 64"/>
                <a:gd name="T112" fmla="*/ 13 w 55"/>
                <a:gd name="T113" fmla="*/ 36 h 64"/>
                <a:gd name="T114" fmla="*/ 34 w 55"/>
                <a:gd name="T115" fmla="*/ 26 h 64"/>
                <a:gd name="T116" fmla="*/ 15 w 55"/>
                <a:gd name="T117" fmla="*/ 4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" h="64">
                  <a:moveTo>
                    <a:pt x="55" y="10"/>
                  </a:moveTo>
                  <a:cubicBezTo>
                    <a:pt x="54" y="4"/>
                    <a:pt x="48" y="1"/>
                    <a:pt x="43" y="2"/>
                  </a:cubicBezTo>
                  <a:cubicBezTo>
                    <a:pt x="35" y="4"/>
                    <a:pt x="31" y="11"/>
                    <a:pt x="27" y="18"/>
                  </a:cubicBezTo>
                  <a:cubicBezTo>
                    <a:pt x="25" y="12"/>
                    <a:pt x="22" y="5"/>
                    <a:pt x="16" y="2"/>
                  </a:cubicBezTo>
                  <a:cubicBezTo>
                    <a:pt x="10" y="0"/>
                    <a:pt x="4" y="3"/>
                    <a:pt x="2" y="9"/>
                  </a:cubicBezTo>
                  <a:cubicBezTo>
                    <a:pt x="0" y="16"/>
                    <a:pt x="3" y="24"/>
                    <a:pt x="6" y="31"/>
                  </a:cubicBezTo>
                  <a:cubicBezTo>
                    <a:pt x="12" y="42"/>
                    <a:pt x="18" y="52"/>
                    <a:pt x="25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4"/>
                    <a:pt x="27" y="63"/>
                  </a:cubicBezTo>
                  <a:cubicBezTo>
                    <a:pt x="27" y="63"/>
                    <a:pt x="28" y="63"/>
                    <a:pt x="28" y="63"/>
                  </a:cubicBezTo>
                  <a:cubicBezTo>
                    <a:pt x="35" y="53"/>
                    <a:pt x="43" y="42"/>
                    <a:pt x="49" y="31"/>
                  </a:cubicBezTo>
                  <a:cubicBezTo>
                    <a:pt x="52" y="25"/>
                    <a:pt x="55" y="17"/>
                    <a:pt x="55" y="10"/>
                  </a:cubicBezTo>
                  <a:close/>
                  <a:moveTo>
                    <a:pt x="26" y="60"/>
                  </a:moveTo>
                  <a:cubicBezTo>
                    <a:pt x="26" y="59"/>
                    <a:pt x="26" y="59"/>
                    <a:pt x="26" y="59"/>
                  </a:cubicBezTo>
                  <a:cubicBezTo>
                    <a:pt x="27" y="58"/>
                    <a:pt x="29" y="56"/>
                    <a:pt x="30" y="55"/>
                  </a:cubicBezTo>
                  <a:cubicBezTo>
                    <a:pt x="29" y="57"/>
                    <a:pt x="28" y="58"/>
                    <a:pt x="26" y="60"/>
                  </a:cubicBezTo>
                  <a:close/>
                  <a:moveTo>
                    <a:pt x="24" y="56"/>
                  </a:moveTo>
                  <a:cubicBezTo>
                    <a:pt x="25" y="56"/>
                    <a:pt x="26" y="54"/>
                    <a:pt x="26" y="54"/>
                  </a:cubicBezTo>
                  <a:cubicBezTo>
                    <a:pt x="28" y="53"/>
                    <a:pt x="29" y="52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8" y="52"/>
                    <a:pt x="27" y="54"/>
                    <a:pt x="25" y="56"/>
                  </a:cubicBezTo>
                  <a:cubicBezTo>
                    <a:pt x="25" y="56"/>
                    <a:pt x="24" y="56"/>
                    <a:pt x="24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7"/>
                  </a:moveTo>
                  <a:cubicBezTo>
                    <a:pt x="32" y="50"/>
                    <a:pt x="29" y="55"/>
                    <a:pt x="26" y="59"/>
                  </a:cubicBezTo>
                  <a:cubicBezTo>
                    <a:pt x="25" y="58"/>
                    <a:pt x="25" y="57"/>
                    <a:pt x="24" y="57"/>
                  </a:cubicBezTo>
                  <a:cubicBezTo>
                    <a:pt x="28" y="54"/>
                    <a:pt x="31" y="50"/>
                    <a:pt x="35" y="47"/>
                  </a:cubicBezTo>
                  <a:close/>
                  <a:moveTo>
                    <a:pt x="37" y="45"/>
                  </a:moveTo>
                  <a:cubicBezTo>
                    <a:pt x="36" y="46"/>
                    <a:pt x="36" y="46"/>
                    <a:pt x="35" y="46"/>
                  </a:cubicBezTo>
                  <a:cubicBezTo>
                    <a:pt x="36" y="46"/>
                    <a:pt x="37" y="45"/>
                    <a:pt x="37" y="44"/>
                  </a:cubicBezTo>
                  <a:cubicBezTo>
                    <a:pt x="37" y="45"/>
                    <a:pt x="37" y="45"/>
                    <a:pt x="37" y="45"/>
                  </a:cubicBezTo>
                  <a:close/>
                  <a:moveTo>
                    <a:pt x="24" y="56"/>
                  </a:moveTo>
                  <a:cubicBezTo>
                    <a:pt x="23" y="55"/>
                    <a:pt x="23" y="54"/>
                    <a:pt x="22" y="53"/>
                  </a:cubicBezTo>
                  <a:cubicBezTo>
                    <a:pt x="28" y="50"/>
                    <a:pt x="34" y="46"/>
                    <a:pt x="39" y="41"/>
                  </a:cubicBezTo>
                  <a:cubicBezTo>
                    <a:pt x="39" y="41"/>
                    <a:pt x="39" y="42"/>
                    <a:pt x="39" y="42"/>
                  </a:cubicBezTo>
                  <a:cubicBezTo>
                    <a:pt x="34" y="46"/>
                    <a:pt x="29" y="51"/>
                    <a:pt x="24" y="56"/>
                  </a:cubicBezTo>
                  <a:close/>
                  <a:moveTo>
                    <a:pt x="21" y="51"/>
                  </a:moveTo>
                  <a:cubicBezTo>
                    <a:pt x="24" y="50"/>
                    <a:pt x="26" y="49"/>
                    <a:pt x="29" y="47"/>
                  </a:cubicBezTo>
                  <a:cubicBezTo>
                    <a:pt x="26" y="49"/>
                    <a:pt x="24" y="51"/>
                    <a:pt x="22" y="53"/>
                  </a:cubicBezTo>
                  <a:cubicBezTo>
                    <a:pt x="22" y="52"/>
                    <a:pt x="21" y="52"/>
                    <a:pt x="21" y="51"/>
                  </a:cubicBezTo>
                  <a:close/>
                  <a:moveTo>
                    <a:pt x="19" y="48"/>
                  </a:moveTo>
                  <a:cubicBezTo>
                    <a:pt x="28" y="46"/>
                    <a:pt x="35" y="39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0" y="36"/>
                    <a:pt x="37" y="39"/>
                    <a:pt x="34" y="41"/>
                  </a:cubicBezTo>
                  <a:cubicBezTo>
                    <a:pt x="29" y="44"/>
                    <a:pt x="25" y="47"/>
                    <a:pt x="21" y="50"/>
                  </a:cubicBezTo>
                  <a:cubicBezTo>
                    <a:pt x="20" y="50"/>
                    <a:pt x="20" y="49"/>
                    <a:pt x="19" y="48"/>
                  </a:cubicBezTo>
                  <a:close/>
                  <a:moveTo>
                    <a:pt x="18" y="46"/>
                  </a:moveTo>
                  <a:cubicBezTo>
                    <a:pt x="24" y="43"/>
                    <a:pt x="30" y="39"/>
                    <a:pt x="36" y="35"/>
                  </a:cubicBezTo>
                  <a:cubicBezTo>
                    <a:pt x="38" y="34"/>
                    <a:pt x="40" y="33"/>
                    <a:pt x="42" y="32"/>
                  </a:cubicBezTo>
                  <a:cubicBezTo>
                    <a:pt x="34" y="37"/>
                    <a:pt x="25" y="41"/>
                    <a:pt x="19" y="47"/>
                  </a:cubicBezTo>
                  <a:cubicBezTo>
                    <a:pt x="18" y="47"/>
                    <a:pt x="18" y="46"/>
                    <a:pt x="18" y="46"/>
                  </a:cubicBezTo>
                  <a:close/>
                  <a:moveTo>
                    <a:pt x="15" y="41"/>
                  </a:moveTo>
                  <a:cubicBezTo>
                    <a:pt x="15" y="42"/>
                    <a:pt x="16" y="42"/>
                    <a:pt x="16" y="42"/>
                  </a:cubicBezTo>
                  <a:cubicBezTo>
                    <a:pt x="22" y="39"/>
                    <a:pt x="28" y="35"/>
                    <a:pt x="34" y="31"/>
                  </a:cubicBezTo>
                  <a:cubicBezTo>
                    <a:pt x="34" y="31"/>
                    <a:pt x="34" y="31"/>
                    <a:pt x="33" y="32"/>
                  </a:cubicBezTo>
                  <a:cubicBezTo>
                    <a:pt x="28" y="36"/>
                    <a:pt x="22" y="40"/>
                    <a:pt x="17" y="45"/>
                  </a:cubicBezTo>
                  <a:cubicBezTo>
                    <a:pt x="17" y="44"/>
                    <a:pt x="16" y="43"/>
                    <a:pt x="15" y="41"/>
                  </a:cubicBezTo>
                  <a:close/>
                  <a:moveTo>
                    <a:pt x="39" y="23"/>
                  </a:moveTo>
                  <a:cubicBezTo>
                    <a:pt x="42" y="21"/>
                    <a:pt x="46" y="17"/>
                    <a:pt x="50" y="15"/>
                  </a:cubicBezTo>
                  <a:cubicBezTo>
                    <a:pt x="50" y="15"/>
                    <a:pt x="51" y="15"/>
                    <a:pt x="51" y="14"/>
                  </a:cubicBezTo>
                  <a:cubicBezTo>
                    <a:pt x="51" y="14"/>
                    <a:pt x="51" y="14"/>
                    <a:pt x="52" y="14"/>
                  </a:cubicBezTo>
                  <a:cubicBezTo>
                    <a:pt x="52" y="15"/>
                    <a:pt x="51" y="16"/>
                    <a:pt x="51" y="17"/>
                  </a:cubicBezTo>
                  <a:cubicBezTo>
                    <a:pt x="51" y="17"/>
                    <a:pt x="51" y="17"/>
                    <a:pt x="51" y="18"/>
                  </a:cubicBezTo>
                  <a:cubicBezTo>
                    <a:pt x="45" y="21"/>
                    <a:pt x="40" y="27"/>
                    <a:pt x="34" y="30"/>
                  </a:cubicBezTo>
                  <a:cubicBezTo>
                    <a:pt x="30" y="32"/>
                    <a:pt x="27" y="35"/>
                    <a:pt x="23" y="37"/>
                  </a:cubicBezTo>
                  <a:cubicBezTo>
                    <a:pt x="22" y="38"/>
                    <a:pt x="20" y="39"/>
                    <a:pt x="18" y="39"/>
                  </a:cubicBezTo>
                  <a:cubicBezTo>
                    <a:pt x="15" y="41"/>
                    <a:pt x="19" y="39"/>
                    <a:pt x="19" y="38"/>
                  </a:cubicBezTo>
                  <a:cubicBezTo>
                    <a:pt x="25" y="34"/>
                    <a:pt x="32" y="30"/>
                    <a:pt x="37" y="25"/>
                  </a:cubicBezTo>
                  <a:cubicBezTo>
                    <a:pt x="38" y="24"/>
                    <a:pt x="38" y="24"/>
                    <a:pt x="39" y="23"/>
                  </a:cubicBezTo>
                  <a:close/>
                  <a:moveTo>
                    <a:pt x="50" y="7"/>
                  </a:moveTo>
                  <a:cubicBezTo>
                    <a:pt x="51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0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1"/>
                    <a:pt x="21" y="33"/>
                    <a:pt x="18" y="35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31" y="24"/>
                    <a:pt x="43" y="18"/>
                    <a:pt x="50" y="7"/>
                  </a:cubicBezTo>
                  <a:close/>
                  <a:moveTo>
                    <a:pt x="31" y="24"/>
                  </a:moveTo>
                  <a:cubicBezTo>
                    <a:pt x="35" y="21"/>
                    <a:pt x="38" y="18"/>
                    <a:pt x="41" y="16"/>
                  </a:cubicBezTo>
                  <a:cubicBezTo>
                    <a:pt x="44" y="13"/>
                    <a:pt x="47" y="10"/>
                    <a:pt x="49" y="8"/>
                  </a:cubicBezTo>
                  <a:cubicBezTo>
                    <a:pt x="45" y="15"/>
                    <a:pt x="38" y="19"/>
                    <a:pt x="31" y="24"/>
                  </a:cubicBezTo>
                  <a:close/>
                  <a:moveTo>
                    <a:pt x="48" y="26"/>
                  </a:moveTo>
                  <a:cubicBezTo>
                    <a:pt x="44" y="30"/>
                    <a:pt x="39" y="32"/>
                    <a:pt x="35" y="35"/>
                  </a:cubicBezTo>
                  <a:cubicBezTo>
                    <a:pt x="32" y="37"/>
                    <a:pt x="29" y="39"/>
                    <a:pt x="26" y="41"/>
                  </a:cubicBezTo>
                  <a:cubicBezTo>
                    <a:pt x="24" y="42"/>
                    <a:pt x="20" y="43"/>
                    <a:pt x="19" y="45"/>
                  </a:cubicBezTo>
                  <a:cubicBezTo>
                    <a:pt x="24" y="40"/>
                    <a:pt x="29" y="35"/>
                    <a:pt x="35" y="31"/>
                  </a:cubicBezTo>
                  <a:cubicBezTo>
                    <a:pt x="40" y="28"/>
                    <a:pt x="45" y="23"/>
                    <a:pt x="51" y="19"/>
                  </a:cubicBezTo>
                  <a:cubicBezTo>
                    <a:pt x="50" y="21"/>
                    <a:pt x="49" y="24"/>
                    <a:pt x="48" y="26"/>
                  </a:cubicBezTo>
                  <a:close/>
                  <a:moveTo>
                    <a:pt x="40" y="39"/>
                  </a:moveTo>
                  <a:cubicBezTo>
                    <a:pt x="37" y="42"/>
                    <a:pt x="34" y="45"/>
                    <a:pt x="30" y="47"/>
                  </a:cubicBezTo>
                  <a:cubicBezTo>
                    <a:pt x="29" y="48"/>
                    <a:pt x="28" y="48"/>
                    <a:pt x="28" y="49"/>
                  </a:cubicBezTo>
                  <a:cubicBezTo>
                    <a:pt x="30" y="47"/>
                    <a:pt x="32" y="45"/>
                    <a:pt x="35" y="43"/>
                  </a:cubicBezTo>
                  <a:cubicBezTo>
                    <a:pt x="37" y="41"/>
                    <a:pt x="39" y="39"/>
                    <a:pt x="42" y="37"/>
                  </a:cubicBezTo>
                  <a:cubicBezTo>
                    <a:pt x="41" y="38"/>
                    <a:pt x="41" y="39"/>
                    <a:pt x="40" y="39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42" y="35"/>
                    <a:pt x="42" y="36"/>
                  </a:cubicBezTo>
                  <a:cubicBezTo>
                    <a:pt x="39" y="38"/>
                    <a:pt x="37" y="40"/>
                    <a:pt x="34" y="42"/>
                  </a:cubicBezTo>
                  <a:cubicBezTo>
                    <a:pt x="32" y="44"/>
                    <a:pt x="29" y="46"/>
                    <a:pt x="26" y="48"/>
                  </a:cubicBezTo>
                  <a:cubicBezTo>
                    <a:pt x="25" y="49"/>
                    <a:pt x="23" y="50"/>
                    <a:pt x="21" y="50"/>
                  </a:cubicBezTo>
                  <a:cubicBezTo>
                    <a:pt x="22" y="50"/>
                    <a:pt x="25" y="48"/>
                    <a:pt x="26" y="47"/>
                  </a:cubicBezTo>
                  <a:cubicBezTo>
                    <a:pt x="33" y="43"/>
                    <a:pt x="39" y="38"/>
                    <a:pt x="45" y="32"/>
                  </a:cubicBezTo>
                  <a:cubicBezTo>
                    <a:pt x="44" y="33"/>
                    <a:pt x="44" y="34"/>
                    <a:pt x="43" y="35"/>
                  </a:cubicBezTo>
                  <a:close/>
                  <a:moveTo>
                    <a:pt x="46" y="30"/>
                  </a:moveTo>
                  <a:cubicBezTo>
                    <a:pt x="46" y="30"/>
                    <a:pt x="45" y="30"/>
                    <a:pt x="45" y="30"/>
                  </a:cubicBezTo>
                  <a:cubicBezTo>
                    <a:pt x="41" y="34"/>
                    <a:pt x="36" y="38"/>
                    <a:pt x="31" y="42"/>
                  </a:cubicBezTo>
                  <a:cubicBezTo>
                    <a:pt x="29" y="43"/>
                    <a:pt x="26" y="45"/>
                    <a:pt x="24" y="46"/>
                  </a:cubicBezTo>
                  <a:cubicBezTo>
                    <a:pt x="24" y="46"/>
                    <a:pt x="19" y="48"/>
                    <a:pt x="19" y="48"/>
                  </a:cubicBezTo>
                  <a:cubicBezTo>
                    <a:pt x="20" y="46"/>
                    <a:pt x="22" y="45"/>
                    <a:pt x="23" y="44"/>
                  </a:cubicBezTo>
                  <a:cubicBezTo>
                    <a:pt x="31" y="38"/>
                    <a:pt x="40" y="35"/>
                    <a:pt x="47" y="28"/>
                  </a:cubicBezTo>
                  <a:cubicBezTo>
                    <a:pt x="46" y="29"/>
                    <a:pt x="46" y="30"/>
                    <a:pt x="46" y="30"/>
                  </a:cubicBezTo>
                  <a:close/>
                  <a:moveTo>
                    <a:pt x="50" y="7"/>
                  </a:moveTo>
                  <a:cubicBezTo>
                    <a:pt x="43" y="12"/>
                    <a:pt x="37" y="18"/>
                    <a:pt x="30" y="24"/>
                  </a:cubicBezTo>
                  <a:cubicBezTo>
                    <a:pt x="26" y="27"/>
                    <a:pt x="23" y="30"/>
                    <a:pt x="18" y="32"/>
                  </a:cubicBezTo>
                  <a:cubicBezTo>
                    <a:pt x="17" y="33"/>
                    <a:pt x="15" y="34"/>
                    <a:pt x="13" y="35"/>
                  </a:cubicBezTo>
                  <a:cubicBezTo>
                    <a:pt x="14" y="35"/>
                    <a:pt x="15" y="33"/>
                    <a:pt x="16" y="32"/>
                  </a:cubicBezTo>
                  <a:cubicBezTo>
                    <a:pt x="17" y="32"/>
                    <a:pt x="17" y="31"/>
                    <a:pt x="17" y="31"/>
                  </a:cubicBezTo>
                  <a:cubicBezTo>
                    <a:pt x="19" y="30"/>
                    <a:pt x="20" y="28"/>
                    <a:pt x="22" y="27"/>
                  </a:cubicBezTo>
                  <a:cubicBezTo>
                    <a:pt x="27" y="23"/>
                    <a:pt x="31" y="20"/>
                    <a:pt x="36" y="17"/>
                  </a:cubicBezTo>
                  <a:cubicBezTo>
                    <a:pt x="41" y="14"/>
                    <a:pt x="45" y="11"/>
                    <a:pt x="48" y="5"/>
                  </a:cubicBezTo>
                  <a:cubicBezTo>
                    <a:pt x="49" y="6"/>
                    <a:pt x="49" y="6"/>
                    <a:pt x="50" y="7"/>
                  </a:cubicBezTo>
                  <a:close/>
                  <a:moveTo>
                    <a:pt x="12" y="34"/>
                  </a:moveTo>
                  <a:cubicBezTo>
                    <a:pt x="12" y="34"/>
                    <a:pt x="13" y="34"/>
                    <a:pt x="14" y="33"/>
                  </a:cubicBezTo>
                  <a:cubicBezTo>
                    <a:pt x="13" y="34"/>
                    <a:pt x="13" y="35"/>
                    <a:pt x="12" y="35"/>
                  </a:cubicBezTo>
                  <a:cubicBezTo>
                    <a:pt x="12" y="35"/>
                    <a:pt x="12" y="35"/>
                    <a:pt x="12" y="34"/>
                  </a:cubicBezTo>
                  <a:close/>
                  <a:moveTo>
                    <a:pt x="10" y="30"/>
                  </a:moveTo>
                  <a:cubicBezTo>
                    <a:pt x="12" y="29"/>
                    <a:pt x="15" y="27"/>
                    <a:pt x="17" y="25"/>
                  </a:cubicBezTo>
                  <a:cubicBezTo>
                    <a:pt x="19" y="24"/>
                    <a:pt x="23" y="22"/>
                    <a:pt x="24" y="20"/>
                  </a:cubicBezTo>
                  <a:cubicBezTo>
                    <a:pt x="20" y="25"/>
                    <a:pt x="15" y="28"/>
                    <a:pt x="11" y="33"/>
                  </a:cubicBezTo>
                  <a:cubicBezTo>
                    <a:pt x="11" y="32"/>
                    <a:pt x="10" y="31"/>
                    <a:pt x="10" y="30"/>
                  </a:cubicBezTo>
                  <a:close/>
                  <a:moveTo>
                    <a:pt x="8" y="27"/>
                  </a:moveTo>
                  <a:cubicBezTo>
                    <a:pt x="13" y="25"/>
                    <a:pt x="16" y="21"/>
                    <a:pt x="20" y="18"/>
                  </a:cubicBezTo>
                  <a:cubicBezTo>
                    <a:pt x="21" y="18"/>
                    <a:pt x="24" y="15"/>
                    <a:pt x="21" y="18"/>
                  </a:cubicBezTo>
                  <a:cubicBezTo>
                    <a:pt x="20" y="19"/>
                    <a:pt x="19" y="20"/>
                    <a:pt x="18" y="22"/>
                  </a:cubicBezTo>
                  <a:cubicBezTo>
                    <a:pt x="15" y="24"/>
                    <a:pt x="12" y="27"/>
                    <a:pt x="9" y="30"/>
                  </a:cubicBezTo>
                  <a:cubicBezTo>
                    <a:pt x="9" y="29"/>
                    <a:pt x="8" y="28"/>
                    <a:pt x="8" y="27"/>
                  </a:cubicBezTo>
                  <a:close/>
                  <a:moveTo>
                    <a:pt x="7" y="23"/>
                  </a:moveTo>
                  <a:cubicBezTo>
                    <a:pt x="11" y="21"/>
                    <a:pt x="15" y="17"/>
                    <a:pt x="20" y="14"/>
                  </a:cubicBezTo>
                  <a:cubicBezTo>
                    <a:pt x="23" y="12"/>
                    <a:pt x="19" y="16"/>
                    <a:pt x="19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2" y="22"/>
                    <a:pt x="10" y="24"/>
                    <a:pt x="8" y="26"/>
                  </a:cubicBezTo>
                  <a:cubicBezTo>
                    <a:pt x="7" y="25"/>
                    <a:pt x="7" y="24"/>
                    <a:pt x="7" y="23"/>
                  </a:cubicBezTo>
                  <a:close/>
                  <a:moveTo>
                    <a:pt x="5" y="20"/>
                  </a:moveTo>
                  <a:cubicBezTo>
                    <a:pt x="8" y="18"/>
                    <a:pt x="10" y="17"/>
                    <a:pt x="13" y="15"/>
                  </a:cubicBezTo>
                  <a:cubicBezTo>
                    <a:pt x="14" y="14"/>
                    <a:pt x="15" y="13"/>
                    <a:pt x="17" y="12"/>
                  </a:cubicBezTo>
                  <a:cubicBezTo>
                    <a:pt x="18" y="11"/>
                    <a:pt x="21" y="8"/>
                    <a:pt x="18" y="12"/>
                  </a:cubicBezTo>
                  <a:cubicBezTo>
                    <a:pt x="15" y="16"/>
                    <a:pt x="10" y="19"/>
                    <a:pt x="6" y="22"/>
                  </a:cubicBezTo>
                  <a:cubicBezTo>
                    <a:pt x="6" y="21"/>
                    <a:pt x="6" y="20"/>
                    <a:pt x="5" y="20"/>
                  </a:cubicBezTo>
                  <a:close/>
                  <a:moveTo>
                    <a:pt x="5" y="13"/>
                  </a:moveTo>
                  <a:cubicBezTo>
                    <a:pt x="6" y="11"/>
                    <a:pt x="8" y="10"/>
                    <a:pt x="9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4"/>
                    <a:pt x="5" y="13"/>
                    <a:pt x="5" y="13"/>
                  </a:cubicBezTo>
                  <a:close/>
                  <a:moveTo>
                    <a:pt x="5" y="18"/>
                  </a:moveTo>
                  <a:cubicBezTo>
                    <a:pt x="5" y="17"/>
                    <a:pt x="5" y="17"/>
                    <a:pt x="5" y="16"/>
                  </a:cubicBezTo>
                  <a:cubicBezTo>
                    <a:pt x="9" y="14"/>
                    <a:pt x="12" y="11"/>
                    <a:pt x="16" y="8"/>
                  </a:cubicBezTo>
                  <a:cubicBezTo>
                    <a:pt x="19" y="6"/>
                    <a:pt x="13" y="12"/>
                    <a:pt x="13" y="13"/>
                  </a:cubicBezTo>
                  <a:cubicBezTo>
                    <a:pt x="10" y="15"/>
                    <a:pt x="8" y="17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19" y="14"/>
                    <a:pt x="17" y="15"/>
                    <a:pt x="15" y="17"/>
                  </a:cubicBezTo>
                  <a:cubicBezTo>
                    <a:pt x="12" y="19"/>
                    <a:pt x="9" y="21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1" y="18"/>
                    <a:pt x="17" y="15"/>
                    <a:pt x="20" y="10"/>
                  </a:cubicBezTo>
                  <a:cubicBezTo>
                    <a:pt x="21" y="11"/>
                    <a:pt x="22" y="12"/>
                    <a:pt x="22" y="13"/>
                  </a:cubicBezTo>
                  <a:close/>
                  <a:moveTo>
                    <a:pt x="24" y="16"/>
                  </a:moveTo>
                  <a:cubicBezTo>
                    <a:pt x="18" y="18"/>
                    <a:pt x="15" y="22"/>
                    <a:pt x="11" y="25"/>
                  </a:cubicBezTo>
                  <a:cubicBezTo>
                    <a:pt x="10" y="25"/>
                    <a:pt x="7" y="27"/>
                    <a:pt x="10" y="25"/>
                  </a:cubicBezTo>
                  <a:cubicBezTo>
                    <a:pt x="11" y="23"/>
                    <a:pt x="13" y="22"/>
                    <a:pt x="14" y="21"/>
                  </a:cubicBezTo>
                  <a:cubicBezTo>
                    <a:pt x="17" y="19"/>
                    <a:pt x="20" y="16"/>
                    <a:pt x="22" y="13"/>
                  </a:cubicBezTo>
                  <a:cubicBezTo>
                    <a:pt x="23" y="14"/>
                    <a:pt x="23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5" y="26"/>
                    <a:pt x="10" y="29"/>
                  </a:cubicBezTo>
                  <a:cubicBezTo>
                    <a:pt x="15" y="26"/>
                    <a:pt x="20" y="21"/>
                    <a:pt x="24" y="16"/>
                  </a:cubicBezTo>
                  <a:cubicBezTo>
                    <a:pt x="24" y="17"/>
                    <a:pt x="25" y="18"/>
                    <a:pt x="25" y="19"/>
                  </a:cubicBezTo>
                  <a:close/>
                  <a:moveTo>
                    <a:pt x="25" y="20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7" y="21"/>
                    <a:pt x="27" y="21"/>
                  </a:cubicBezTo>
                  <a:cubicBezTo>
                    <a:pt x="26" y="22"/>
                    <a:pt x="25" y="23"/>
                    <a:pt x="24" y="24"/>
                  </a:cubicBezTo>
                  <a:cubicBezTo>
                    <a:pt x="23" y="25"/>
                    <a:pt x="22" y="25"/>
                    <a:pt x="22" y="26"/>
                  </a:cubicBezTo>
                  <a:cubicBezTo>
                    <a:pt x="20" y="28"/>
                    <a:pt x="18" y="29"/>
                    <a:pt x="16" y="31"/>
                  </a:cubicBezTo>
                  <a:cubicBezTo>
                    <a:pt x="15" y="31"/>
                    <a:pt x="15" y="32"/>
                    <a:pt x="14" y="32"/>
                  </a:cubicBezTo>
                  <a:cubicBezTo>
                    <a:pt x="13" y="33"/>
                    <a:pt x="11" y="35"/>
                    <a:pt x="13" y="32"/>
                  </a:cubicBezTo>
                  <a:cubicBezTo>
                    <a:pt x="17" y="28"/>
                    <a:pt x="21" y="24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lose/>
                  <a:moveTo>
                    <a:pt x="31" y="16"/>
                  </a:moveTo>
                  <a:cubicBezTo>
                    <a:pt x="34" y="14"/>
                    <a:pt x="37" y="12"/>
                    <a:pt x="40" y="10"/>
                  </a:cubicBezTo>
                  <a:cubicBezTo>
                    <a:pt x="38" y="12"/>
                    <a:pt x="37" y="13"/>
                    <a:pt x="35" y="15"/>
                  </a:cubicBezTo>
                  <a:cubicBezTo>
                    <a:pt x="34" y="16"/>
                    <a:pt x="32" y="17"/>
                    <a:pt x="30" y="18"/>
                  </a:cubicBezTo>
                  <a:cubicBezTo>
                    <a:pt x="31" y="17"/>
                    <a:pt x="31" y="17"/>
                    <a:pt x="31" y="16"/>
                  </a:cubicBezTo>
                  <a:close/>
                  <a:moveTo>
                    <a:pt x="27" y="22"/>
                  </a:moveTo>
                  <a:cubicBezTo>
                    <a:pt x="27" y="22"/>
                    <a:pt x="27" y="22"/>
                    <a:pt x="28" y="22"/>
                  </a:cubicBezTo>
                  <a:cubicBezTo>
                    <a:pt x="27" y="22"/>
                    <a:pt x="27" y="22"/>
                    <a:pt x="27" y="23"/>
                  </a:cubicBezTo>
                  <a:cubicBezTo>
                    <a:pt x="27" y="22"/>
                    <a:pt x="27" y="22"/>
                    <a:pt x="27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3" y="16"/>
                    <a:pt x="36" y="15"/>
                  </a:cubicBezTo>
                  <a:cubicBezTo>
                    <a:pt x="38" y="14"/>
                    <a:pt x="40" y="12"/>
                    <a:pt x="42" y="10"/>
                  </a:cubicBezTo>
                  <a:cubicBezTo>
                    <a:pt x="42" y="10"/>
                    <a:pt x="44" y="8"/>
                    <a:pt x="45" y="7"/>
                  </a:cubicBezTo>
                  <a:cubicBezTo>
                    <a:pt x="46" y="6"/>
                    <a:pt x="46" y="6"/>
                    <a:pt x="47" y="6"/>
                  </a:cubicBezTo>
                  <a:cubicBezTo>
                    <a:pt x="47" y="6"/>
                    <a:pt x="46" y="6"/>
                    <a:pt x="46" y="7"/>
                  </a:cubicBezTo>
                  <a:cubicBezTo>
                    <a:pt x="45" y="8"/>
                    <a:pt x="44" y="10"/>
                    <a:pt x="43" y="11"/>
                  </a:cubicBezTo>
                  <a:cubicBezTo>
                    <a:pt x="41" y="13"/>
                    <a:pt x="38" y="15"/>
                    <a:pt x="35" y="17"/>
                  </a:cubicBezTo>
                  <a:cubicBezTo>
                    <a:pt x="33" y="18"/>
                    <a:pt x="31" y="19"/>
                    <a:pt x="29" y="21"/>
                  </a:cubicBezTo>
                  <a:cubicBezTo>
                    <a:pt x="29" y="20"/>
                    <a:pt x="29" y="20"/>
                    <a:pt x="30" y="20"/>
                  </a:cubicBezTo>
                  <a:close/>
                  <a:moveTo>
                    <a:pt x="43" y="6"/>
                  </a:moveTo>
                  <a:cubicBezTo>
                    <a:pt x="43" y="5"/>
                    <a:pt x="45" y="5"/>
                    <a:pt x="46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0" y="9"/>
                    <a:pt x="38" y="11"/>
                    <a:pt x="35" y="13"/>
                  </a:cubicBezTo>
                  <a:cubicBezTo>
                    <a:pt x="34" y="14"/>
                    <a:pt x="33" y="14"/>
                    <a:pt x="32" y="15"/>
                  </a:cubicBezTo>
                  <a:cubicBezTo>
                    <a:pt x="33" y="15"/>
                    <a:pt x="33" y="14"/>
                    <a:pt x="33" y="14"/>
                  </a:cubicBezTo>
                  <a:cubicBezTo>
                    <a:pt x="36" y="11"/>
                    <a:pt x="39" y="8"/>
                    <a:pt x="43" y="6"/>
                  </a:cubicBezTo>
                  <a:close/>
                  <a:moveTo>
                    <a:pt x="40" y="6"/>
                  </a:moveTo>
                  <a:cubicBezTo>
                    <a:pt x="38" y="8"/>
                    <a:pt x="36" y="10"/>
                    <a:pt x="34" y="12"/>
                  </a:cubicBezTo>
                  <a:cubicBezTo>
                    <a:pt x="35" y="10"/>
                    <a:pt x="37" y="7"/>
                    <a:pt x="40" y="6"/>
                  </a:cubicBezTo>
                  <a:close/>
                  <a:moveTo>
                    <a:pt x="20" y="9"/>
                  </a:moveTo>
                  <a:cubicBezTo>
                    <a:pt x="15" y="12"/>
                    <a:pt x="10" y="16"/>
                    <a:pt x="5" y="19"/>
                  </a:cubicBezTo>
                  <a:cubicBezTo>
                    <a:pt x="10" y="16"/>
                    <a:pt x="15" y="12"/>
                    <a:pt x="18" y="7"/>
                  </a:cubicBezTo>
                  <a:cubicBezTo>
                    <a:pt x="19" y="8"/>
                    <a:pt x="19" y="8"/>
                    <a:pt x="20" y="9"/>
                  </a:cubicBezTo>
                  <a:close/>
                  <a:moveTo>
                    <a:pt x="18" y="7"/>
                  </a:moveTo>
                  <a:cubicBezTo>
                    <a:pt x="13" y="9"/>
                    <a:pt x="10" y="13"/>
                    <a:pt x="5" y="16"/>
                  </a:cubicBezTo>
                  <a:cubicBezTo>
                    <a:pt x="7" y="15"/>
                    <a:pt x="9" y="12"/>
                    <a:pt x="10" y="11"/>
                  </a:cubicBezTo>
                  <a:cubicBezTo>
                    <a:pt x="12" y="9"/>
                    <a:pt x="14" y="7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6"/>
                    <a:pt x="18" y="7"/>
                  </a:cubicBezTo>
                  <a:close/>
                  <a:moveTo>
                    <a:pt x="14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6" y="7"/>
                    <a:pt x="8" y="3"/>
                    <a:pt x="14" y="5"/>
                  </a:cubicBezTo>
                  <a:close/>
                  <a:moveTo>
                    <a:pt x="13" y="36"/>
                  </a:moveTo>
                  <a:cubicBezTo>
                    <a:pt x="15" y="35"/>
                    <a:pt x="18" y="34"/>
                    <a:pt x="20" y="32"/>
                  </a:cubicBezTo>
                  <a:cubicBezTo>
                    <a:pt x="18" y="34"/>
                    <a:pt x="16" y="36"/>
                    <a:pt x="14" y="38"/>
                  </a:cubicBezTo>
                  <a:cubicBezTo>
                    <a:pt x="14" y="38"/>
                    <a:pt x="14" y="38"/>
                    <a:pt x="15" y="38"/>
                  </a:cubicBezTo>
                  <a:cubicBezTo>
                    <a:pt x="21" y="34"/>
                    <a:pt x="28" y="30"/>
                    <a:pt x="34" y="26"/>
                  </a:cubicBezTo>
                  <a:cubicBezTo>
                    <a:pt x="34" y="26"/>
                    <a:pt x="34" y="26"/>
                    <a:pt x="3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28" y="32"/>
                    <a:pt x="21" y="35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5" y="40"/>
                    <a:pt x="14" y="39"/>
                  </a:cubicBezTo>
                  <a:cubicBezTo>
                    <a:pt x="14" y="38"/>
                    <a:pt x="13" y="37"/>
                    <a:pt x="13" y="36"/>
                  </a:cubicBezTo>
                  <a:close/>
                </a:path>
              </a:pathLst>
            </a:custGeom>
            <a:blipFill dpi="0" rotWithShape="1">
              <a:blip r:embed="rId10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60" name="Freeform 154"/>
            <p:cNvSpPr>
              <a:spLocks noEditPoints="1"/>
            </p:cNvSpPr>
            <p:nvPr/>
          </p:nvSpPr>
          <p:spPr bwMode="auto">
            <a:xfrm>
              <a:off x="1181186" y="456461"/>
              <a:ext cx="266700" cy="254000"/>
            </a:xfrm>
            <a:custGeom>
              <a:avLst/>
              <a:gdLst>
                <a:gd name="T0" fmla="*/ 45 w 92"/>
                <a:gd name="T1" fmla="*/ 4 h 87"/>
                <a:gd name="T2" fmla="*/ 25 w 92"/>
                <a:gd name="T3" fmla="*/ 86 h 87"/>
                <a:gd name="T4" fmla="*/ 74 w 92"/>
                <a:gd name="T5" fmla="*/ 26 h 87"/>
                <a:gd name="T6" fmla="*/ 70 w 92"/>
                <a:gd name="T7" fmla="*/ 24 h 87"/>
                <a:gd name="T8" fmla="*/ 71 w 92"/>
                <a:gd name="T9" fmla="*/ 13 h 87"/>
                <a:gd name="T10" fmla="*/ 8 w 92"/>
                <a:gd name="T11" fmla="*/ 66 h 87"/>
                <a:gd name="T12" fmla="*/ 14 w 92"/>
                <a:gd name="T13" fmla="*/ 60 h 87"/>
                <a:gd name="T14" fmla="*/ 19 w 92"/>
                <a:gd name="T15" fmla="*/ 69 h 87"/>
                <a:gd name="T16" fmla="*/ 21 w 92"/>
                <a:gd name="T17" fmla="*/ 70 h 87"/>
                <a:gd name="T18" fmla="*/ 27 w 92"/>
                <a:gd name="T19" fmla="*/ 61 h 87"/>
                <a:gd name="T20" fmla="*/ 26 w 92"/>
                <a:gd name="T21" fmla="*/ 75 h 87"/>
                <a:gd name="T22" fmla="*/ 42 w 92"/>
                <a:gd name="T23" fmla="*/ 41 h 87"/>
                <a:gd name="T24" fmla="*/ 46 w 92"/>
                <a:gd name="T25" fmla="*/ 29 h 87"/>
                <a:gd name="T26" fmla="*/ 39 w 92"/>
                <a:gd name="T27" fmla="*/ 56 h 87"/>
                <a:gd name="T28" fmla="*/ 65 w 92"/>
                <a:gd name="T29" fmla="*/ 5 h 87"/>
                <a:gd name="T30" fmla="*/ 57 w 92"/>
                <a:gd name="T31" fmla="*/ 12 h 87"/>
                <a:gd name="T32" fmla="*/ 51 w 92"/>
                <a:gd name="T33" fmla="*/ 7 h 87"/>
                <a:gd name="T34" fmla="*/ 47 w 92"/>
                <a:gd name="T35" fmla="*/ 46 h 87"/>
                <a:gd name="T36" fmla="*/ 57 w 92"/>
                <a:gd name="T37" fmla="*/ 17 h 87"/>
                <a:gd name="T38" fmla="*/ 61 w 92"/>
                <a:gd name="T39" fmla="*/ 16 h 87"/>
                <a:gd name="T40" fmla="*/ 63 w 92"/>
                <a:gd name="T41" fmla="*/ 15 h 87"/>
                <a:gd name="T42" fmla="*/ 60 w 92"/>
                <a:gd name="T43" fmla="*/ 14 h 87"/>
                <a:gd name="T44" fmla="*/ 56 w 92"/>
                <a:gd name="T45" fmla="*/ 14 h 87"/>
                <a:gd name="T46" fmla="*/ 48 w 92"/>
                <a:gd name="T47" fmla="*/ 6 h 87"/>
                <a:gd name="T48" fmla="*/ 24 w 92"/>
                <a:gd name="T49" fmla="*/ 79 h 87"/>
                <a:gd name="T50" fmla="*/ 20 w 92"/>
                <a:gd name="T51" fmla="*/ 74 h 87"/>
                <a:gd name="T52" fmla="*/ 25 w 92"/>
                <a:gd name="T53" fmla="*/ 80 h 87"/>
                <a:gd name="T54" fmla="*/ 32 w 92"/>
                <a:gd name="T55" fmla="*/ 50 h 87"/>
                <a:gd name="T56" fmla="*/ 19 w 92"/>
                <a:gd name="T57" fmla="*/ 73 h 87"/>
                <a:gd name="T58" fmla="*/ 16 w 92"/>
                <a:gd name="T59" fmla="*/ 71 h 87"/>
                <a:gd name="T60" fmla="*/ 18 w 92"/>
                <a:gd name="T61" fmla="*/ 64 h 87"/>
                <a:gd name="T62" fmla="*/ 10 w 92"/>
                <a:gd name="T63" fmla="*/ 67 h 87"/>
                <a:gd name="T64" fmla="*/ 33 w 92"/>
                <a:gd name="T65" fmla="*/ 77 h 87"/>
                <a:gd name="T66" fmla="*/ 52 w 92"/>
                <a:gd name="T67" fmla="*/ 25 h 87"/>
                <a:gd name="T68" fmla="*/ 59 w 92"/>
                <a:gd name="T69" fmla="*/ 16 h 87"/>
                <a:gd name="T70" fmla="*/ 51 w 92"/>
                <a:gd name="T71" fmla="*/ 52 h 87"/>
                <a:gd name="T72" fmla="*/ 55 w 92"/>
                <a:gd name="T73" fmla="*/ 54 h 87"/>
                <a:gd name="T74" fmla="*/ 71 w 92"/>
                <a:gd name="T75" fmla="*/ 5 h 87"/>
                <a:gd name="T76" fmla="*/ 50 w 92"/>
                <a:gd name="T77" fmla="*/ 59 h 87"/>
                <a:gd name="T78" fmla="*/ 66 w 92"/>
                <a:gd name="T79" fmla="*/ 41 h 87"/>
                <a:gd name="T80" fmla="*/ 70 w 92"/>
                <a:gd name="T81" fmla="*/ 19 h 87"/>
                <a:gd name="T82" fmla="*/ 70 w 92"/>
                <a:gd name="T83" fmla="*/ 33 h 87"/>
                <a:gd name="T84" fmla="*/ 78 w 92"/>
                <a:gd name="T85" fmla="*/ 6 h 87"/>
                <a:gd name="T86" fmla="*/ 51 w 92"/>
                <a:gd name="T87" fmla="*/ 59 h 87"/>
                <a:gd name="T88" fmla="*/ 68 w 92"/>
                <a:gd name="T89" fmla="*/ 25 h 87"/>
                <a:gd name="T90" fmla="*/ 81 w 92"/>
                <a:gd name="T91" fmla="*/ 40 h 87"/>
                <a:gd name="T92" fmla="*/ 85 w 92"/>
                <a:gd name="T93" fmla="*/ 14 h 87"/>
                <a:gd name="T94" fmla="*/ 78 w 92"/>
                <a:gd name="T95" fmla="*/ 36 h 87"/>
                <a:gd name="T96" fmla="*/ 82 w 92"/>
                <a:gd name="T97" fmla="*/ 10 h 87"/>
                <a:gd name="T98" fmla="*/ 87 w 92"/>
                <a:gd name="T99" fmla="*/ 19 h 87"/>
                <a:gd name="T100" fmla="*/ 84 w 92"/>
                <a:gd name="T101" fmla="*/ 27 h 87"/>
                <a:gd name="T102" fmla="*/ 88 w 92"/>
                <a:gd name="T103" fmla="*/ 5 h 87"/>
                <a:gd name="T104" fmla="*/ 86 w 92"/>
                <a:gd name="T105" fmla="*/ 7 h 87"/>
                <a:gd name="T106" fmla="*/ 76 w 92"/>
                <a:gd name="T107" fmla="*/ 34 h 87"/>
                <a:gd name="T108" fmla="*/ 73 w 92"/>
                <a:gd name="T109" fmla="*/ 33 h 87"/>
                <a:gd name="T110" fmla="*/ 81 w 92"/>
                <a:gd name="T111" fmla="*/ 2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" h="87">
                  <a:moveTo>
                    <a:pt x="87" y="47"/>
                  </a:moveTo>
                  <a:cubicBezTo>
                    <a:pt x="87" y="47"/>
                    <a:pt x="88" y="46"/>
                    <a:pt x="88" y="45"/>
                  </a:cubicBezTo>
                  <a:cubicBezTo>
                    <a:pt x="88" y="31"/>
                    <a:pt x="91" y="17"/>
                    <a:pt x="92" y="2"/>
                  </a:cubicBezTo>
                  <a:cubicBezTo>
                    <a:pt x="92" y="1"/>
                    <a:pt x="92" y="1"/>
                    <a:pt x="91" y="1"/>
                  </a:cubicBezTo>
                  <a:cubicBezTo>
                    <a:pt x="91" y="1"/>
                    <a:pt x="91" y="1"/>
                    <a:pt x="90" y="1"/>
                  </a:cubicBezTo>
                  <a:cubicBezTo>
                    <a:pt x="82" y="0"/>
                    <a:pt x="74" y="1"/>
                    <a:pt x="66" y="2"/>
                  </a:cubicBezTo>
                  <a:cubicBezTo>
                    <a:pt x="59" y="2"/>
                    <a:pt x="52" y="3"/>
                    <a:pt x="45" y="4"/>
                  </a:cubicBezTo>
                  <a:cubicBezTo>
                    <a:pt x="44" y="4"/>
                    <a:pt x="44" y="4"/>
                    <a:pt x="44" y="5"/>
                  </a:cubicBezTo>
                  <a:cubicBezTo>
                    <a:pt x="43" y="5"/>
                    <a:pt x="43" y="6"/>
                    <a:pt x="44" y="7"/>
                  </a:cubicBezTo>
                  <a:cubicBezTo>
                    <a:pt x="48" y="10"/>
                    <a:pt x="50" y="14"/>
                    <a:pt x="53" y="18"/>
                  </a:cubicBezTo>
                  <a:cubicBezTo>
                    <a:pt x="36" y="34"/>
                    <a:pt x="21" y="52"/>
                    <a:pt x="1" y="65"/>
                  </a:cubicBezTo>
                  <a:cubicBezTo>
                    <a:pt x="0" y="65"/>
                    <a:pt x="0" y="66"/>
                    <a:pt x="0" y="67"/>
                  </a:cubicBezTo>
                  <a:cubicBezTo>
                    <a:pt x="1" y="68"/>
                    <a:pt x="1" y="68"/>
                    <a:pt x="2" y="68"/>
                  </a:cubicBezTo>
                  <a:cubicBezTo>
                    <a:pt x="12" y="69"/>
                    <a:pt x="21" y="77"/>
                    <a:pt x="25" y="86"/>
                  </a:cubicBezTo>
                  <a:cubicBezTo>
                    <a:pt x="26" y="86"/>
                    <a:pt x="26" y="86"/>
                    <a:pt x="26" y="87"/>
                  </a:cubicBezTo>
                  <a:cubicBezTo>
                    <a:pt x="27" y="87"/>
                    <a:pt x="27" y="87"/>
                    <a:pt x="28" y="86"/>
                  </a:cubicBezTo>
                  <a:cubicBezTo>
                    <a:pt x="44" y="71"/>
                    <a:pt x="59" y="53"/>
                    <a:pt x="76" y="38"/>
                  </a:cubicBezTo>
                  <a:cubicBezTo>
                    <a:pt x="79" y="41"/>
                    <a:pt x="82" y="44"/>
                    <a:pt x="84" y="47"/>
                  </a:cubicBezTo>
                  <a:cubicBezTo>
                    <a:pt x="85" y="48"/>
                    <a:pt x="86" y="47"/>
                    <a:pt x="87" y="47"/>
                  </a:cubicBezTo>
                  <a:close/>
                  <a:moveTo>
                    <a:pt x="69" y="40"/>
                  </a:moveTo>
                  <a:cubicBezTo>
                    <a:pt x="72" y="36"/>
                    <a:pt x="72" y="31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3" y="30"/>
                    <a:pt x="72" y="34"/>
                    <a:pt x="72" y="38"/>
                  </a:cubicBezTo>
                  <a:cubicBezTo>
                    <a:pt x="71" y="38"/>
                    <a:pt x="70" y="39"/>
                    <a:pt x="69" y="40"/>
                  </a:cubicBezTo>
                  <a:close/>
                  <a:moveTo>
                    <a:pt x="62" y="48"/>
                  </a:moveTo>
                  <a:cubicBezTo>
                    <a:pt x="64" y="42"/>
                    <a:pt x="65" y="37"/>
                    <a:pt x="67" y="31"/>
                  </a:cubicBezTo>
                  <a:cubicBezTo>
                    <a:pt x="69" y="25"/>
                    <a:pt x="71" y="19"/>
                    <a:pt x="73" y="13"/>
                  </a:cubicBezTo>
                  <a:cubicBezTo>
                    <a:pt x="72" y="17"/>
                    <a:pt x="71" y="20"/>
                    <a:pt x="70" y="24"/>
                  </a:cubicBezTo>
                  <a:cubicBezTo>
                    <a:pt x="68" y="31"/>
                    <a:pt x="66" y="38"/>
                    <a:pt x="64" y="45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3" y="46"/>
                    <a:pt x="62" y="47"/>
                    <a:pt x="62" y="48"/>
                  </a:cubicBezTo>
                  <a:close/>
                  <a:moveTo>
                    <a:pt x="55" y="54"/>
                  </a:moveTo>
                  <a:cubicBezTo>
                    <a:pt x="62" y="40"/>
                    <a:pt x="66" y="24"/>
                    <a:pt x="72" y="9"/>
                  </a:cubicBezTo>
                  <a:cubicBezTo>
                    <a:pt x="72" y="8"/>
                    <a:pt x="74" y="2"/>
                    <a:pt x="73" y="7"/>
                  </a:cubicBezTo>
                  <a:cubicBezTo>
                    <a:pt x="73" y="9"/>
                    <a:pt x="72" y="11"/>
                    <a:pt x="71" y="13"/>
                  </a:cubicBezTo>
                  <a:cubicBezTo>
                    <a:pt x="70" y="18"/>
                    <a:pt x="69" y="22"/>
                    <a:pt x="67" y="26"/>
                  </a:cubicBezTo>
                  <a:cubicBezTo>
                    <a:pt x="64" y="34"/>
                    <a:pt x="63" y="42"/>
                    <a:pt x="60" y="49"/>
                  </a:cubicBezTo>
                  <a:cubicBezTo>
                    <a:pt x="58" y="51"/>
                    <a:pt x="57" y="53"/>
                    <a:pt x="55" y="54"/>
                  </a:cubicBezTo>
                  <a:close/>
                  <a:moveTo>
                    <a:pt x="5" y="65"/>
                  </a:moveTo>
                  <a:cubicBezTo>
                    <a:pt x="6" y="65"/>
                    <a:pt x="7" y="64"/>
                    <a:pt x="8" y="63"/>
                  </a:cubicBezTo>
                  <a:cubicBezTo>
                    <a:pt x="8" y="64"/>
                    <a:pt x="7" y="65"/>
                    <a:pt x="7" y="65"/>
                  </a:cubicBezTo>
                  <a:cubicBezTo>
                    <a:pt x="7" y="66"/>
                    <a:pt x="7" y="66"/>
                    <a:pt x="8" y="66"/>
                  </a:cubicBezTo>
                  <a:cubicBezTo>
                    <a:pt x="8" y="66"/>
                    <a:pt x="9" y="61"/>
                    <a:pt x="9" y="64"/>
                  </a:cubicBezTo>
                  <a:cubicBezTo>
                    <a:pt x="9" y="65"/>
                    <a:pt x="9" y="66"/>
                    <a:pt x="9" y="67"/>
                  </a:cubicBezTo>
                  <a:cubicBezTo>
                    <a:pt x="8" y="66"/>
                    <a:pt x="6" y="66"/>
                    <a:pt x="5" y="65"/>
                  </a:cubicBezTo>
                  <a:close/>
                  <a:moveTo>
                    <a:pt x="18" y="56"/>
                  </a:moveTo>
                  <a:cubicBezTo>
                    <a:pt x="17" y="58"/>
                    <a:pt x="16" y="61"/>
                    <a:pt x="16" y="63"/>
                  </a:cubicBezTo>
                  <a:cubicBezTo>
                    <a:pt x="15" y="64"/>
                    <a:pt x="14" y="69"/>
                    <a:pt x="14" y="68"/>
                  </a:cubicBezTo>
                  <a:cubicBezTo>
                    <a:pt x="14" y="65"/>
                    <a:pt x="14" y="62"/>
                    <a:pt x="14" y="60"/>
                  </a:cubicBezTo>
                  <a:cubicBezTo>
                    <a:pt x="14" y="59"/>
                    <a:pt x="14" y="59"/>
                    <a:pt x="13" y="60"/>
                  </a:cubicBezTo>
                  <a:cubicBezTo>
                    <a:pt x="12" y="62"/>
                    <a:pt x="11" y="64"/>
                    <a:pt x="10" y="66"/>
                  </a:cubicBezTo>
                  <a:cubicBezTo>
                    <a:pt x="9" y="67"/>
                    <a:pt x="10" y="64"/>
                    <a:pt x="10" y="64"/>
                  </a:cubicBezTo>
                  <a:cubicBezTo>
                    <a:pt x="10" y="63"/>
                    <a:pt x="10" y="63"/>
                    <a:pt x="10" y="62"/>
                  </a:cubicBezTo>
                  <a:cubicBezTo>
                    <a:pt x="13" y="60"/>
                    <a:pt x="15" y="58"/>
                    <a:pt x="18" y="56"/>
                  </a:cubicBezTo>
                  <a:close/>
                  <a:moveTo>
                    <a:pt x="25" y="49"/>
                  </a:moveTo>
                  <a:cubicBezTo>
                    <a:pt x="22" y="55"/>
                    <a:pt x="23" y="63"/>
                    <a:pt x="19" y="69"/>
                  </a:cubicBezTo>
                  <a:cubicBezTo>
                    <a:pt x="17" y="73"/>
                    <a:pt x="19" y="69"/>
                    <a:pt x="19" y="67"/>
                  </a:cubicBezTo>
                  <a:cubicBezTo>
                    <a:pt x="20" y="65"/>
                    <a:pt x="21" y="63"/>
                    <a:pt x="22" y="60"/>
                  </a:cubicBezTo>
                  <a:cubicBezTo>
                    <a:pt x="23" y="57"/>
                    <a:pt x="24" y="54"/>
                    <a:pt x="24" y="50"/>
                  </a:cubicBezTo>
                  <a:cubicBezTo>
                    <a:pt x="24" y="50"/>
                    <a:pt x="25" y="49"/>
                    <a:pt x="25" y="49"/>
                  </a:cubicBezTo>
                  <a:close/>
                  <a:moveTo>
                    <a:pt x="31" y="44"/>
                  </a:moveTo>
                  <a:cubicBezTo>
                    <a:pt x="26" y="52"/>
                    <a:pt x="25" y="62"/>
                    <a:pt x="21" y="71"/>
                  </a:cubicBezTo>
                  <a:cubicBezTo>
                    <a:pt x="19" y="75"/>
                    <a:pt x="20" y="74"/>
                    <a:pt x="21" y="70"/>
                  </a:cubicBezTo>
                  <a:cubicBezTo>
                    <a:pt x="22" y="67"/>
                    <a:pt x="23" y="64"/>
                    <a:pt x="24" y="61"/>
                  </a:cubicBezTo>
                  <a:cubicBezTo>
                    <a:pt x="26" y="56"/>
                    <a:pt x="27" y="52"/>
                    <a:pt x="28" y="46"/>
                  </a:cubicBezTo>
                  <a:cubicBezTo>
                    <a:pt x="29" y="46"/>
                    <a:pt x="30" y="45"/>
                    <a:pt x="31" y="44"/>
                  </a:cubicBezTo>
                  <a:close/>
                  <a:moveTo>
                    <a:pt x="35" y="40"/>
                  </a:moveTo>
                  <a:cubicBezTo>
                    <a:pt x="30" y="51"/>
                    <a:pt x="29" y="63"/>
                    <a:pt x="24" y="74"/>
                  </a:cubicBezTo>
                  <a:cubicBezTo>
                    <a:pt x="21" y="79"/>
                    <a:pt x="23" y="74"/>
                    <a:pt x="23" y="71"/>
                  </a:cubicBezTo>
                  <a:cubicBezTo>
                    <a:pt x="24" y="68"/>
                    <a:pt x="25" y="65"/>
                    <a:pt x="27" y="61"/>
                  </a:cubicBezTo>
                  <a:cubicBezTo>
                    <a:pt x="29" y="55"/>
                    <a:pt x="30" y="48"/>
                    <a:pt x="33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3" y="41"/>
                    <a:pt x="34" y="40"/>
                    <a:pt x="35" y="40"/>
                  </a:cubicBezTo>
                  <a:close/>
                  <a:moveTo>
                    <a:pt x="40" y="35"/>
                  </a:moveTo>
                  <a:cubicBezTo>
                    <a:pt x="37" y="40"/>
                    <a:pt x="36" y="47"/>
                    <a:pt x="34" y="52"/>
                  </a:cubicBezTo>
                  <a:cubicBezTo>
                    <a:pt x="33" y="56"/>
                    <a:pt x="31" y="60"/>
                    <a:pt x="30" y="63"/>
                  </a:cubicBezTo>
                  <a:cubicBezTo>
                    <a:pt x="28" y="67"/>
                    <a:pt x="27" y="71"/>
                    <a:pt x="26" y="75"/>
                  </a:cubicBezTo>
                  <a:cubicBezTo>
                    <a:pt x="26" y="76"/>
                    <a:pt x="25" y="78"/>
                    <a:pt x="25" y="79"/>
                  </a:cubicBezTo>
                  <a:cubicBezTo>
                    <a:pt x="25" y="77"/>
                    <a:pt x="26" y="74"/>
                    <a:pt x="26" y="72"/>
                  </a:cubicBezTo>
                  <a:cubicBezTo>
                    <a:pt x="27" y="68"/>
                    <a:pt x="28" y="64"/>
                    <a:pt x="30" y="60"/>
                  </a:cubicBezTo>
                  <a:cubicBezTo>
                    <a:pt x="32" y="53"/>
                    <a:pt x="35" y="46"/>
                    <a:pt x="36" y="38"/>
                  </a:cubicBezTo>
                  <a:cubicBezTo>
                    <a:pt x="38" y="37"/>
                    <a:pt x="39" y="36"/>
                    <a:pt x="40" y="35"/>
                  </a:cubicBezTo>
                  <a:close/>
                  <a:moveTo>
                    <a:pt x="46" y="29"/>
                  </a:moveTo>
                  <a:cubicBezTo>
                    <a:pt x="44" y="33"/>
                    <a:pt x="43" y="37"/>
                    <a:pt x="42" y="41"/>
                  </a:cubicBezTo>
                  <a:cubicBezTo>
                    <a:pt x="41" y="44"/>
                    <a:pt x="40" y="47"/>
                    <a:pt x="39" y="50"/>
                  </a:cubicBezTo>
                  <a:cubicBezTo>
                    <a:pt x="35" y="59"/>
                    <a:pt x="33" y="68"/>
                    <a:pt x="30" y="76"/>
                  </a:cubicBezTo>
                  <a:cubicBezTo>
                    <a:pt x="29" y="77"/>
                    <a:pt x="29" y="78"/>
                    <a:pt x="28" y="79"/>
                  </a:cubicBezTo>
                  <a:cubicBezTo>
                    <a:pt x="29" y="78"/>
                    <a:pt x="29" y="76"/>
                    <a:pt x="30" y="75"/>
                  </a:cubicBezTo>
                  <a:cubicBezTo>
                    <a:pt x="31" y="70"/>
                    <a:pt x="32" y="65"/>
                    <a:pt x="33" y="60"/>
                  </a:cubicBezTo>
                  <a:cubicBezTo>
                    <a:pt x="36" y="51"/>
                    <a:pt x="38" y="42"/>
                    <a:pt x="42" y="33"/>
                  </a:cubicBezTo>
                  <a:cubicBezTo>
                    <a:pt x="43" y="32"/>
                    <a:pt x="45" y="30"/>
                    <a:pt x="46" y="29"/>
                  </a:cubicBezTo>
                  <a:close/>
                  <a:moveTo>
                    <a:pt x="53" y="22"/>
                  </a:moveTo>
                  <a:cubicBezTo>
                    <a:pt x="50" y="28"/>
                    <a:pt x="49" y="35"/>
                    <a:pt x="47" y="41"/>
                  </a:cubicBezTo>
                  <a:cubicBezTo>
                    <a:pt x="45" y="45"/>
                    <a:pt x="43" y="49"/>
                    <a:pt x="42" y="53"/>
                  </a:cubicBezTo>
                  <a:cubicBezTo>
                    <a:pt x="40" y="58"/>
                    <a:pt x="39" y="63"/>
                    <a:pt x="37" y="68"/>
                  </a:cubicBezTo>
                  <a:cubicBezTo>
                    <a:pt x="36" y="70"/>
                    <a:pt x="35" y="73"/>
                    <a:pt x="33" y="75"/>
                  </a:cubicBezTo>
                  <a:cubicBezTo>
                    <a:pt x="34" y="74"/>
                    <a:pt x="35" y="72"/>
                    <a:pt x="35" y="70"/>
                  </a:cubicBezTo>
                  <a:cubicBezTo>
                    <a:pt x="37" y="66"/>
                    <a:pt x="38" y="61"/>
                    <a:pt x="39" y="56"/>
                  </a:cubicBezTo>
                  <a:cubicBezTo>
                    <a:pt x="40" y="52"/>
                    <a:pt x="41" y="48"/>
                    <a:pt x="42" y="44"/>
                  </a:cubicBezTo>
                  <a:cubicBezTo>
                    <a:pt x="42" y="43"/>
                    <a:pt x="43" y="43"/>
                    <a:pt x="43" y="43"/>
                  </a:cubicBezTo>
                  <a:cubicBezTo>
                    <a:pt x="44" y="38"/>
                    <a:pt x="46" y="32"/>
                    <a:pt x="47" y="27"/>
                  </a:cubicBezTo>
                  <a:cubicBezTo>
                    <a:pt x="49" y="26"/>
                    <a:pt x="51" y="24"/>
                    <a:pt x="53" y="22"/>
                  </a:cubicBezTo>
                  <a:close/>
                  <a:moveTo>
                    <a:pt x="67" y="5"/>
                  </a:moveTo>
                  <a:cubicBezTo>
                    <a:pt x="66" y="5"/>
                    <a:pt x="65" y="6"/>
                    <a:pt x="65" y="7"/>
                  </a:cubicBezTo>
                  <a:cubicBezTo>
                    <a:pt x="65" y="7"/>
                    <a:pt x="65" y="6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2" y="7"/>
                    <a:pt x="61" y="9"/>
                    <a:pt x="60" y="12"/>
                  </a:cubicBezTo>
                  <a:cubicBezTo>
                    <a:pt x="59" y="13"/>
                    <a:pt x="57" y="18"/>
                    <a:pt x="58" y="15"/>
                  </a:cubicBezTo>
                  <a:cubicBezTo>
                    <a:pt x="58" y="13"/>
                    <a:pt x="59" y="11"/>
                    <a:pt x="60" y="9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8" y="10"/>
                    <a:pt x="58" y="12"/>
                    <a:pt x="57" y="14"/>
                  </a:cubicBezTo>
                  <a:cubicBezTo>
                    <a:pt x="56" y="18"/>
                    <a:pt x="57" y="12"/>
                    <a:pt x="57" y="12"/>
                  </a:cubicBezTo>
                  <a:cubicBezTo>
                    <a:pt x="57" y="11"/>
                    <a:pt x="57" y="9"/>
                    <a:pt x="58" y="8"/>
                  </a:cubicBezTo>
                  <a:cubicBezTo>
                    <a:pt x="58" y="8"/>
                    <a:pt x="57" y="8"/>
                    <a:pt x="57" y="8"/>
                  </a:cubicBezTo>
                  <a:cubicBezTo>
                    <a:pt x="57" y="9"/>
                    <a:pt x="55" y="13"/>
                    <a:pt x="55" y="14"/>
                  </a:cubicBezTo>
                  <a:cubicBezTo>
                    <a:pt x="55" y="12"/>
                    <a:pt x="55" y="10"/>
                    <a:pt x="55" y="8"/>
                  </a:cubicBezTo>
                  <a:cubicBezTo>
                    <a:pt x="55" y="8"/>
                    <a:pt x="54" y="8"/>
                    <a:pt x="54" y="8"/>
                  </a:cubicBezTo>
                  <a:cubicBezTo>
                    <a:pt x="53" y="12"/>
                    <a:pt x="52" y="8"/>
                    <a:pt x="52" y="7"/>
                  </a:cubicBezTo>
                  <a:cubicBezTo>
                    <a:pt x="52" y="6"/>
                    <a:pt x="52" y="6"/>
                    <a:pt x="51" y="7"/>
                  </a:cubicBezTo>
                  <a:cubicBezTo>
                    <a:pt x="51" y="9"/>
                    <a:pt x="50" y="8"/>
                    <a:pt x="49" y="6"/>
                  </a:cubicBezTo>
                  <a:cubicBezTo>
                    <a:pt x="55" y="6"/>
                    <a:pt x="61" y="5"/>
                    <a:pt x="67" y="5"/>
                  </a:cubicBezTo>
                  <a:close/>
                  <a:moveTo>
                    <a:pt x="60" y="14"/>
                  </a:moveTo>
                  <a:cubicBezTo>
                    <a:pt x="53" y="30"/>
                    <a:pt x="49" y="47"/>
                    <a:pt x="43" y="63"/>
                  </a:cubicBezTo>
                  <a:cubicBezTo>
                    <a:pt x="42" y="64"/>
                    <a:pt x="40" y="70"/>
                    <a:pt x="42" y="66"/>
                  </a:cubicBezTo>
                  <a:cubicBezTo>
                    <a:pt x="42" y="64"/>
                    <a:pt x="43" y="61"/>
                    <a:pt x="43" y="59"/>
                  </a:cubicBezTo>
                  <a:cubicBezTo>
                    <a:pt x="44" y="55"/>
                    <a:pt x="45" y="50"/>
                    <a:pt x="47" y="46"/>
                  </a:cubicBezTo>
                  <a:cubicBezTo>
                    <a:pt x="50" y="37"/>
                    <a:pt x="52" y="28"/>
                    <a:pt x="55" y="20"/>
                  </a:cubicBezTo>
                  <a:cubicBezTo>
                    <a:pt x="55" y="20"/>
                    <a:pt x="56" y="19"/>
                    <a:pt x="56" y="19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7"/>
                    <a:pt x="57" y="17"/>
                    <a:pt x="56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6"/>
                    <a:pt x="57" y="16"/>
                    <a:pt x="57" y="15"/>
                  </a:cubicBezTo>
                  <a:cubicBezTo>
                    <a:pt x="57" y="16"/>
                    <a:pt x="57" y="16"/>
                    <a:pt x="57" y="17"/>
                  </a:cubicBezTo>
                  <a:cubicBezTo>
                    <a:pt x="57" y="17"/>
                    <a:pt x="57" y="17"/>
                    <a:pt x="58" y="17"/>
                  </a:cubicBezTo>
                  <a:cubicBezTo>
                    <a:pt x="59" y="16"/>
                    <a:pt x="60" y="14"/>
                    <a:pt x="60" y="12"/>
                  </a:cubicBezTo>
                  <a:cubicBezTo>
                    <a:pt x="61" y="12"/>
                    <a:pt x="61" y="11"/>
                    <a:pt x="62" y="10"/>
                  </a:cubicBezTo>
                  <a:cubicBezTo>
                    <a:pt x="62" y="9"/>
                    <a:pt x="64" y="6"/>
                    <a:pt x="64" y="6"/>
                  </a:cubicBezTo>
                  <a:cubicBezTo>
                    <a:pt x="64" y="8"/>
                    <a:pt x="64" y="9"/>
                    <a:pt x="63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2" y="13"/>
                    <a:pt x="61" y="14"/>
                    <a:pt x="61" y="16"/>
                  </a:cubicBezTo>
                  <a:cubicBezTo>
                    <a:pt x="60" y="16"/>
                    <a:pt x="60" y="17"/>
                    <a:pt x="60" y="17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59" y="19"/>
                    <a:pt x="60" y="19"/>
                    <a:pt x="60" y="19"/>
                  </a:cubicBezTo>
                  <a:cubicBezTo>
                    <a:pt x="62" y="15"/>
                    <a:pt x="63" y="11"/>
                    <a:pt x="65" y="8"/>
                  </a:cubicBezTo>
                  <a:cubicBezTo>
                    <a:pt x="66" y="7"/>
                    <a:pt x="67" y="6"/>
                    <a:pt x="67" y="5"/>
                  </a:cubicBezTo>
                  <a:cubicBezTo>
                    <a:pt x="67" y="6"/>
                    <a:pt x="66" y="9"/>
                    <a:pt x="65" y="10"/>
                  </a:cubicBezTo>
                  <a:cubicBezTo>
                    <a:pt x="64" y="12"/>
                    <a:pt x="63" y="13"/>
                    <a:pt x="63" y="15"/>
                  </a:cubicBezTo>
                  <a:cubicBezTo>
                    <a:pt x="61" y="20"/>
                    <a:pt x="60" y="26"/>
                    <a:pt x="59" y="31"/>
                  </a:cubicBezTo>
                  <a:cubicBezTo>
                    <a:pt x="57" y="36"/>
                    <a:pt x="55" y="42"/>
                    <a:pt x="52" y="47"/>
                  </a:cubicBezTo>
                  <a:cubicBezTo>
                    <a:pt x="50" y="52"/>
                    <a:pt x="49" y="57"/>
                    <a:pt x="46" y="62"/>
                  </a:cubicBezTo>
                  <a:cubicBezTo>
                    <a:pt x="44" y="65"/>
                    <a:pt x="47" y="59"/>
                    <a:pt x="47" y="58"/>
                  </a:cubicBezTo>
                  <a:cubicBezTo>
                    <a:pt x="48" y="55"/>
                    <a:pt x="49" y="52"/>
                    <a:pt x="50" y="49"/>
                  </a:cubicBezTo>
                  <a:cubicBezTo>
                    <a:pt x="53" y="37"/>
                    <a:pt x="57" y="26"/>
                    <a:pt x="60" y="14"/>
                  </a:cubicBezTo>
                  <a:cubicBezTo>
                    <a:pt x="61" y="14"/>
                    <a:pt x="60" y="14"/>
                    <a:pt x="60" y="14"/>
                  </a:cubicBezTo>
                  <a:close/>
                  <a:moveTo>
                    <a:pt x="50" y="9"/>
                  </a:moveTo>
                  <a:cubicBezTo>
                    <a:pt x="50" y="9"/>
                    <a:pt x="51" y="9"/>
                    <a:pt x="51" y="9"/>
                  </a:cubicBezTo>
                  <a:cubicBezTo>
                    <a:pt x="51" y="9"/>
                    <a:pt x="52" y="8"/>
                    <a:pt x="52" y="8"/>
                  </a:cubicBezTo>
                  <a:cubicBezTo>
                    <a:pt x="51" y="9"/>
                    <a:pt x="52" y="10"/>
                    <a:pt x="52" y="11"/>
                  </a:cubicBezTo>
                  <a:cubicBezTo>
                    <a:pt x="51" y="10"/>
                    <a:pt x="51" y="10"/>
                    <a:pt x="50" y="9"/>
                  </a:cubicBezTo>
                  <a:close/>
                  <a:moveTo>
                    <a:pt x="55" y="15"/>
                  </a:moveTo>
                  <a:cubicBezTo>
                    <a:pt x="55" y="14"/>
                    <a:pt x="55" y="14"/>
                    <a:pt x="56" y="14"/>
                  </a:cubicBezTo>
                  <a:cubicBezTo>
                    <a:pt x="56" y="14"/>
                    <a:pt x="56" y="15"/>
                    <a:pt x="56" y="16"/>
                  </a:cubicBezTo>
                  <a:cubicBezTo>
                    <a:pt x="55" y="16"/>
                    <a:pt x="55" y="15"/>
                    <a:pt x="55" y="15"/>
                  </a:cubicBezTo>
                  <a:close/>
                  <a:moveTo>
                    <a:pt x="53" y="13"/>
                  </a:moveTo>
                  <a:cubicBezTo>
                    <a:pt x="54" y="12"/>
                    <a:pt x="54" y="11"/>
                    <a:pt x="55" y="10"/>
                  </a:cubicBezTo>
                  <a:cubicBezTo>
                    <a:pt x="54" y="11"/>
                    <a:pt x="54" y="12"/>
                    <a:pt x="54" y="14"/>
                  </a:cubicBezTo>
                  <a:cubicBezTo>
                    <a:pt x="54" y="13"/>
                    <a:pt x="53" y="13"/>
                    <a:pt x="53" y="13"/>
                  </a:cubicBezTo>
                  <a:close/>
                  <a:moveTo>
                    <a:pt x="48" y="6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8" y="7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lose/>
                  <a:moveTo>
                    <a:pt x="23" y="77"/>
                  </a:moveTo>
                  <a:cubicBezTo>
                    <a:pt x="24" y="75"/>
                    <a:pt x="25" y="73"/>
                    <a:pt x="26" y="70"/>
                  </a:cubicBezTo>
                  <a:cubicBezTo>
                    <a:pt x="25" y="73"/>
                    <a:pt x="25" y="76"/>
                    <a:pt x="24" y="79"/>
                  </a:cubicBezTo>
                  <a:cubicBezTo>
                    <a:pt x="24" y="78"/>
                    <a:pt x="23" y="77"/>
                    <a:pt x="23" y="77"/>
                  </a:cubicBezTo>
                  <a:close/>
                  <a:moveTo>
                    <a:pt x="20" y="74"/>
                  </a:moveTo>
                  <a:cubicBezTo>
                    <a:pt x="25" y="65"/>
                    <a:pt x="26" y="55"/>
                    <a:pt x="31" y="46"/>
                  </a:cubicBezTo>
                  <a:cubicBezTo>
                    <a:pt x="30" y="47"/>
                    <a:pt x="30" y="47"/>
                    <a:pt x="30" y="48"/>
                  </a:cubicBezTo>
                  <a:cubicBezTo>
                    <a:pt x="29" y="51"/>
                    <a:pt x="28" y="55"/>
                    <a:pt x="27" y="58"/>
                  </a:cubicBezTo>
                  <a:cubicBezTo>
                    <a:pt x="25" y="64"/>
                    <a:pt x="23" y="70"/>
                    <a:pt x="22" y="76"/>
                  </a:cubicBezTo>
                  <a:cubicBezTo>
                    <a:pt x="21" y="75"/>
                    <a:pt x="21" y="75"/>
                    <a:pt x="20" y="74"/>
                  </a:cubicBezTo>
                  <a:close/>
                  <a:moveTo>
                    <a:pt x="14" y="69"/>
                  </a:moveTo>
                  <a:cubicBezTo>
                    <a:pt x="16" y="66"/>
                    <a:pt x="17" y="62"/>
                    <a:pt x="18" y="58"/>
                  </a:cubicBezTo>
                  <a:cubicBezTo>
                    <a:pt x="18" y="57"/>
                    <a:pt x="18" y="57"/>
                    <a:pt x="18" y="56"/>
                  </a:cubicBezTo>
                  <a:cubicBezTo>
                    <a:pt x="18" y="58"/>
                    <a:pt x="18" y="60"/>
                    <a:pt x="17" y="62"/>
                  </a:cubicBezTo>
                  <a:cubicBezTo>
                    <a:pt x="17" y="65"/>
                    <a:pt x="16" y="67"/>
                    <a:pt x="15" y="70"/>
                  </a:cubicBezTo>
                  <a:cubicBezTo>
                    <a:pt x="15" y="70"/>
                    <a:pt x="14" y="69"/>
                    <a:pt x="14" y="69"/>
                  </a:cubicBezTo>
                  <a:close/>
                  <a:moveTo>
                    <a:pt x="25" y="80"/>
                  </a:moveTo>
                  <a:cubicBezTo>
                    <a:pt x="26" y="78"/>
                    <a:pt x="27" y="75"/>
                    <a:pt x="28" y="72"/>
                  </a:cubicBezTo>
                  <a:cubicBezTo>
                    <a:pt x="29" y="68"/>
                    <a:pt x="30" y="64"/>
                    <a:pt x="32" y="60"/>
                  </a:cubicBezTo>
                  <a:cubicBezTo>
                    <a:pt x="34" y="55"/>
                    <a:pt x="36" y="50"/>
                    <a:pt x="37" y="44"/>
                  </a:cubicBezTo>
                  <a:cubicBezTo>
                    <a:pt x="36" y="48"/>
                    <a:pt x="35" y="53"/>
                    <a:pt x="34" y="57"/>
                  </a:cubicBezTo>
                  <a:cubicBezTo>
                    <a:pt x="31" y="65"/>
                    <a:pt x="30" y="74"/>
                    <a:pt x="27" y="82"/>
                  </a:cubicBezTo>
                  <a:cubicBezTo>
                    <a:pt x="26" y="81"/>
                    <a:pt x="26" y="81"/>
                    <a:pt x="25" y="80"/>
                  </a:cubicBezTo>
                  <a:close/>
                  <a:moveTo>
                    <a:pt x="32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33" y="48"/>
                    <a:pt x="33" y="46"/>
                    <a:pt x="34" y="44"/>
                  </a:cubicBezTo>
                  <a:cubicBezTo>
                    <a:pt x="34" y="44"/>
                    <a:pt x="36" y="36"/>
                    <a:pt x="35" y="41"/>
                  </a:cubicBezTo>
                  <a:cubicBezTo>
                    <a:pt x="34" y="44"/>
                    <a:pt x="33" y="47"/>
                    <a:pt x="32" y="50"/>
                  </a:cubicBezTo>
                  <a:close/>
                  <a:moveTo>
                    <a:pt x="27" y="50"/>
                  </a:moveTo>
                  <a:cubicBezTo>
                    <a:pt x="26" y="53"/>
                    <a:pt x="25" y="55"/>
                    <a:pt x="24" y="58"/>
                  </a:cubicBezTo>
                  <a:cubicBezTo>
                    <a:pt x="23" y="63"/>
                    <a:pt x="21" y="68"/>
                    <a:pt x="19" y="73"/>
                  </a:cubicBezTo>
                  <a:cubicBezTo>
                    <a:pt x="19" y="73"/>
                    <a:pt x="18" y="72"/>
                    <a:pt x="18" y="72"/>
                  </a:cubicBezTo>
                  <a:cubicBezTo>
                    <a:pt x="23" y="66"/>
                    <a:pt x="23" y="58"/>
                    <a:pt x="25" y="51"/>
                  </a:cubicBezTo>
                  <a:cubicBezTo>
                    <a:pt x="25" y="50"/>
                    <a:pt x="26" y="49"/>
                    <a:pt x="26" y="48"/>
                  </a:cubicBezTo>
                  <a:cubicBezTo>
                    <a:pt x="26" y="48"/>
                    <a:pt x="27" y="48"/>
                    <a:pt x="27" y="47"/>
                  </a:cubicBezTo>
                  <a:cubicBezTo>
                    <a:pt x="27" y="48"/>
                    <a:pt x="27" y="49"/>
                    <a:pt x="27" y="50"/>
                  </a:cubicBezTo>
                  <a:close/>
                  <a:moveTo>
                    <a:pt x="17" y="71"/>
                  </a:moveTo>
                  <a:cubicBezTo>
                    <a:pt x="17" y="71"/>
                    <a:pt x="17" y="71"/>
                    <a:pt x="16" y="71"/>
                  </a:cubicBezTo>
                  <a:cubicBezTo>
                    <a:pt x="18" y="68"/>
                    <a:pt x="19" y="64"/>
                    <a:pt x="20" y="61"/>
                  </a:cubicBezTo>
                  <a:cubicBezTo>
                    <a:pt x="21" y="59"/>
                    <a:pt x="21" y="57"/>
                    <a:pt x="22" y="55"/>
                  </a:cubicBezTo>
                  <a:cubicBezTo>
                    <a:pt x="22" y="53"/>
                    <a:pt x="23" y="52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8"/>
                    <a:pt x="19" y="65"/>
                    <a:pt x="17" y="71"/>
                  </a:cubicBezTo>
                  <a:close/>
                  <a:moveTo>
                    <a:pt x="17" y="67"/>
                  </a:moveTo>
                  <a:cubicBezTo>
                    <a:pt x="15" y="74"/>
                    <a:pt x="17" y="65"/>
                    <a:pt x="18" y="64"/>
                  </a:cubicBezTo>
                  <a:cubicBezTo>
                    <a:pt x="18" y="61"/>
                    <a:pt x="19" y="58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4"/>
                    <a:pt x="21" y="53"/>
                    <a:pt x="22" y="52"/>
                  </a:cubicBezTo>
                  <a:cubicBezTo>
                    <a:pt x="20" y="57"/>
                    <a:pt x="19" y="62"/>
                    <a:pt x="17" y="67"/>
                  </a:cubicBezTo>
                  <a:close/>
                  <a:moveTo>
                    <a:pt x="13" y="61"/>
                  </a:moveTo>
                  <a:cubicBezTo>
                    <a:pt x="13" y="62"/>
                    <a:pt x="13" y="66"/>
                    <a:pt x="13" y="69"/>
                  </a:cubicBezTo>
                  <a:cubicBezTo>
                    <a:pt x="12" y="68"/>
                    <a:pt x="11" y="67"/>
                    <a:pt x="10" y="67"/>
                  </a:cubicBezTo>
                  <a:cubicBezTo>
                    <a:pt x="11" y="65"/>
                    <a:pt x="12" y="63"/>
                    <a:pt x="13" y="61"/>
                  </a:cubicBezTo>
                  <a:close/>
                  <a:moveTo>
                    <a:pt x="32" y="72"/>
                  </a:moveTo>
                  <a:cubicBezTo>
                    <a:pt x="33" y="67"/>
                    <a:pt x="35" y="62"/>
                    <a:pt x="37" y="57"/>
                  </a:cubicBezTo>
                  <a:cubicBezTo>
                    <a:pt x="38" y="54"/>
                    <a:pt x="39" y="51"/>
                    <a:pt x="41" y="48"/>
                  </a:cubicBezTo>
                  <a:cubicBezTo>
                    <a:pt x="41" y="48"/>
                    <a:pt x="40" y="49"/>
                    <a:pt x="40" y="50"/>
                  </a:cubicBezTo>
                  <a:cubicBezTo>
                    <a:pt x="38" y="59"/>
                    <a:pt x="35" y="68"/>
                    <a:pt x="32" y="77"/>
                  </a:cubicBezTo>
                  <a:cubicBezTo>
                    <a:pt x="32" y="77"/>
                    <a:pt x="33" y="77"/>
                    <a:pt x="33" y="77"/>
                  </a:cubicBezTo>
                  <a:cubicBezTo>
                    <a:pt x="31" y="79"/>
                    <a:pt x="29" y="81"/>
                    <a:pt x="27" y="83"/>
                  </a:cubicBezTo>
                  <a:cubicBezTo>
                    <a:pt x="30" y="80"/>
                    <a:pt x="31" y="76"/>
                    <a:pt x="32" y="72"/>
                  </a:cubicBezTo>
                  <a:close/>
                  <a:moveTo>
                    <a:pt x="42" y="53"/>
                  </a:moveTo>
                  <a:cubicBezTo>
                    <a:pt x="44" y="49"/>
                    <a:pt x="46" y="45"/>
                    <a:pt x="47" y="41"/>
                  </a:cubicBezTo>
                  <a:cubicBezTo>
                    <a:pt x="49" y="37"/>
                    <a:pt x="50" y="32"/>
                    <a:pt x="51" y="28"/>
                  </a:cubicBezTo>
                  <a:cubicBezTo>
                    <a:pt x="52" y="26"/>
                    <a:pt x="53" y="24"/>
                    <a:pt x="54" y="22"/>
                  </a:cubicBezTo>
                  <a:cubicBezTo>
                    <a:pt x="53" y="23"/>
                    <a:pt x="53" y="24"/>
                    <a:pt x="52" y="25"/>
                  </a:cubicBezTo>
                  <a:cubicBezTo>
                    <a:pt x="51" y="30"/>
                    <a:pt x="49" y="35"/>
                    <a:pt x="48" y="40"/>
                  </a:cubicBezTo>
                  <a:cubicBezTo>
                    <a:pt x="45" y="50"/>
                    <a:pt x="42" y="60"/>
                    <a:pt x="40" y="69"/>
                  </a:cubicBezTo>
                  <a:cubicBezTo>
                    <a:pt x="40" y="69"/>
                    <a:pt x="40" y="70"/>
                    <a:pt x="40" y="70"/>
                  </a:cubicBezTo>
                  <a:cubicBezTo>
                    <a:pt x="38" y="72"/>
                    <a:pt x="36" y="74"/>
                    <a:pt x="33" y="77"/>
                  </a:cubicBezTo>
                  <a:cubicBezTo>
                    <a:pt x="37" y="69"/>
                    <a:pt x="40" y="61"/>
                    <a:pt x="42" y="53"/>
                  </a:cubicBezTo>
                  <a:close/>
                  <a:moveTo>
                    <a:pt x="58" y="21"/>
                  </a:moveTo>
                  <a:cubicBezTo>
                    <a:pt x="58" y="19"/>
                    <a:pt x="59" y="18"/>
                    <a:pt x="59" y="16"/>
                  </a:cubicBezTo>
                  <a:cubicBezTo>
                    <a:pt x="59" y="18"/>
                    <a:pt x="58" y="21"/>
                    <a:pt x="57" y="23"/>
                  </a:cubicBezTo>
                  <a:cubicBezTo>
                    <a:pt x="56" y="28"/>
                    <a:pt x="54" y="32"/>
                    <a:pt x="53" y="37"/>
                  </a:cubicBezTo>
                  <a:cubicBezTo>
                    <a:pt x="50" y="46"/>
                    <a:pt x="48" y="55"/>
                    <a:pt x="45" y="64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4" y="66"/>
                    <a:pt x="42" y="68"/>
                    <a:pt x="41" y="69"/>
                  </a:cubicBezTo>
                  <a:cubicBezTo>
                    <a:pt x="48" y="53"/>
                    <a:pt x="51" y="37"/>
                    <a:pt x="58" y="21"/>
                  </a:cubicBezTo>
                  <a:close/>
                  <a:moveTo>
                    <a:pt x="51" y="52"/>
                  </a:moveTo>
                  <a:cubicBezTo>
                    <a:pt x="53" y="46"/>
                    <a:pt x="55" y="41"/>
                    <a:pt x="58" y="36"/>
                  </a:cubicBezTo>
                  <a:cubicBezTo>
                    <a:pt x="60" y="31"/>
                    <a:pt x="61" y="25"/>
                    <a:pt x="62" y="20"/>
                  </a:cubicBezTo>
                  <a:cubicBezTo>
                    <a:pt x="63" y="14"/>
                    <a:pt x="67" y="10"/>
                    <a:pt x="68" y="5"/>
                  </a:cubicBezTo>
                  <a:cubicBezTo>
                    <a:pt x="70" y="4"/>
                    <a:pt x="72" y="4"/>
                    <a:pt x="73" y="4"/>
                  </a:cubicBezTo>
                  <a:cubicBezTo>
                    <a:pt x="70" y="10"/>
                    <a:pt x="69" y="17"/>
                    <a:pt x="66" y="24"/>
                  </a:cubicBezTo>
                  <a:cubicBezTo>
                    <a:pt x="63" y="33"/>
                    <a:pt x="60" y="42"/>
                    <a:pt x="56" y="51"/>
                  </a:cubicBezTo>
                  <a:cubicBezTo>
                    <a:pt x="56" y="52"/>
                    <a:pt x="55" y="53"/>
                    <a:pt x="55" y="54"/>
                  </a:cubicBezTo>
                  <a:cubicBezTo>
                    <a:pt x="55" y="52"/>
                    <a:pt x="55" y="51"/>
                    <a:pt x="55" y="50"/>
                  </a:cubicBezTo>
                  <a:cubicBezTo>
                    <a:pt x="56" y="48"/>
                    <a:pt x="56" y="46"/>
                    <a:pt x="57" y="44"/>
                  </a:cubicBezTo>
                  <a:cubicBezTo>
                    <a:pt x="58" y="40"/>
                    <a:pt x="59" y="37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3" y="28"/>
                    <a:pt x="65" y="23"/>
                    <a:pt x="67" y="17"/>
                  </a:cubicBezTo>
                  <a:cubicBezTo>
                    <a:pt x="68" y="13"/>
                    <a:pt x="70" y="9"/>
                    <a:pt x="71" y="5"/>
                  </a:cubicBezTo>
                  <a:cubicBezTo>
                    <a:pt x="72" y="5"/>
                    <a:pt x="71" y="4"/>
                    <a:pt x="71" y="5"/>
                  </a:cubicBezTo>
                  <a:cubicBezTo>
                    <a:pt x="70" y="5"/>
                    <a:pt x="70" y="6"/>
                    <a:pt x="70" y="6"/>
                  </a:cubicBezTo>
                  <a:cubicBezTo>
                    <a:pt x="70" y="6"/>
                    <a:pt x="70" y="7"/>
                    <a:pt x="70" y="7"/>
                  </a:cubicBezTo>
                  <a:cubicBezTo>
                    <a:pt x="69" y="10"/>
                    <a:pt x="68" y="12"/>
                    <a:pt x="67" y="14"/>
                  </a:cubicBezTo>
                  <a:cubicBezTo>
                    <a:pt x="66" y="15"/>
                    <a:pt x="66" y="17"/>
                    <a:pt x="66" y="18"/>
                  </a:cubicBezTo>
                  <a:cubicBezTo>
                    <a:pt x="64" y="23"/>
                    <a:pt x="62" y="27"/>
                    <a:pt x="61" y="32"/>
                  </a:cubicBezTo>
                  <a:cubicBezTo>
                    <a:pt x="60" y="32"/>
                    <a:pt x="60" y="33"/>
                    <a:pt x="60" y="33"/>
                  </a:cubicBezTo>
                  <a:cubicBezTo>
                    <a:pt x="56" y="42"/>
                    <a:pt x="53" y="50"/>
                    <a:pt x="50" y="59"/>
                  </a:cubicBezTo>
                  <a:cubicBezTo>
                    <a:pt x="50" y="59"/>
                    <a:pt x="50" y="60"/>
                    <a:pt x="50" y="60"/>
                  </a:cubicBezTo>
                  <a:cubicBezTo>
                    <a:pt x="49" y="61"/>
                    <a:pt x="47" y="63"/>
                    <a:pt x="46" y="64"/>
                  </a:cubicBezTo>
                  <a:cubicBezTo>
                    <a:pt x="48" y="60"/>
                    <a:pt x="50" y="56"/>
                    <a:pt x="51" y="52"/>
                  </a:cubicBezTo>
                  <a:close/>
                  <a:moveTo>
                    <a:pt x="79" y="4"/>
                  </a:moveTo>
                  <a:cubicBezTo>
                    <a:pt x="75" y="12"/>
                    <a:pt x="72" y="20"/>
                    <a:pt x="70" y="29"/>
                  </a:cubicBezTo>
                  <a:cubicBezTo>
                    <a:pt x="69" y="33"/>
                    <a:pt x="67" y="37"/>
                    <a:pt x="66" y="41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41"/>
                    <a:pt x="66" y="41"/>
                    <a:pt x="66" y="40"/>
                  </a:cubicBezTo>
                  <a:cubicBezTo>
                    <a:pt x="67" y="38"/>
                    <a:pt x="67" y="36"/>
                    <a:pt x="68" y="34"/>
                  </a:cubicBezTo>
                  <a:cubicBezTo>
                    <a:pt x="71" y="25"/>
                    <a:pt x="73" y="17"/>
                    <a:pt x="75" y="8"/>
                  </a:cubicBezTo>
                  <a:cubicBezTo>
                    <a:pt x="75" y="8"/>
                    <a:pt x="76" y="8"/>
                    <a:pt x="75" y="7"/>
                  </a:cubicBezTo>
                  <a:cubicBezTo>
                    <a:pt x="76" y="7"/>
                    <a:pt x="76" y="6"/>
                    <a:pt x="76" y="5"/>
                  </a:cubicBezTo>
                  <a:cubicBezTo>
                    <a:pt x="76" y="5"/>
                    <a:pt x="75" y="5"/>
                    <a:pt x="75" y="5"/>
                  </a:cubicBezTo>
                  <a:cubicBezTo>
                    <a:pt x="74" y="10"/>
                    <a:pt x="72" y="15"/>
                    <a:pt x="70" y="19"/>
                  </a:cubicBezTo>
                  <a:cubicBezTo>
                    <a:pt x="72" y="14"/>
                    <a:pt x="73" y="9"/>
                    <a:pt x="74" y="4"/>
                  </a:cubicBezTo>
                  <a:cubicBezTo>
                    <a:pt x="76" y="4"/>
                    <a:pt x="77" y="4"/>
                    <a:pt x="79" y="4"/>
                  </a:cubicBezTo>
                  <a:close/>
                  <a:moveTo>
                    <a:pt x="81" y="3"/>
                  </a:moveTo>
                  <a:cubicBezTo>
                    <a:pt x="79" y="9"/>
                    <a:pt x="77" y="14"/>
                    <a:pt x="75" y="20"/>
                  </a:cubicBezTo>
                  <a:cubicBezTo>
                    <a:pt x="74" y="24"/>
                    <a:pt x="72" y="27"/>
                    <a:pt x="71" y="31"/>
                  </a:cubicBezTo>
                  <a:cubicBezTo>
                    <a:pt x="71" y="33"/>
                    <a:pt x="71" y="35"/>
                    <a:pt x="70" y="37"/>
                  </a:cubicBezTo>
                  <a:cubicBezTo>
                    <a:pt x="68" y="44"/>
                    <a:pt x="69" y="35"/>
                    <a:pt x="70" y="33"/>
                  </a:cubicBezTo>
                  <a:cubicBezTo>
                    <a:pt x="70" y="32"/>
                    <a:pt x="70" y="31"/>
                    <a:pt x="71" y="30"/>
                  </a:cubicBezTo>
                  <a:cubicBezTo>
                    <a:pt x="71" y="28"/>
                    <a:pt x="72" y="26"/>
                    <a:pt x="72" y="25"/>
                  </a:cubicBezTo>
                  <a:cubicBezTo>
                    <a:pt x="74" y="18"/>
                    <a:pt x="78" y="11"/>
                    <a:pt x="80" y="4"/>
                  </a:cubicBezTo>
                  <a:cubicBezTo>
                    <a:pt x="80" y="4"/>
                    <a:pt x="81" y="3"/>
                    <a:pt x="81" y="3"/>
                  </a:cubicBezTo>
                  <a:close/>
                  <a:moveTo>
                    <a:pt x="73" y="19"/>
                  </a:moveTo>
                  <a:cubicBezTo>
                    <a:pt x="75" y="15"/>
                    <a:pt x="76" y="11"/>
                    <a:pt x="78" y="7"/>
                  </a:cubicBezTo>
                  <a:cubicBezTo>
                    <a:pt x="78" y="7"/>
                    <a:pt x="78" y="7"/>
                    <a:pt x="78" y="6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7" y="9"/>
                    <a:pt x="76" y="12"/>
                    <a:pt x="76" y="14"/>
                  </a:cubicBezTo>
                  <a:cubicBezTo>
                    <a:pt x="75" y="16"/>
                    <a:pt x="74" y="17"/>
                    <a:pt x="73" y="19"/>
                  </a:cubicBezTo>
                  <a:close/>
                  <a:moveTo>
                    <a:pt x="56" y="45"/>
                  </a:moveTo>
                  <a:cubicBezTo>
                    <a:pt x="55" y="48"/>
                    <a:pt x="54" y="52"/>
                    <a:pt x="54" y="55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3" y="56"/>
                    <a:pt x="52" y="58"/>
                    <a:pt x="51" y="59"/>
                  </a:cubicBezTo>
                  <a:cubicBezTo>
                    <a:pt x="52" y="54"/>
                    <a:pt x="54" y="49"/>
                    <a:pt x="56" y="45"/>
                  </a:cubicBezTo>
                  <a:close/>
                  <a:moveTo>
                    <a:pt x="69" y="24"/>
                  </a:moveTo>
                  <a:cubicBezTo>
                    <a:pt x="68" y="25"/>
                    <a:pt x="68" y="26"/>
                    <a:pt x="67" y="28"/>
                  </a:cubicBezTo>
                  <a:cubicBezTo>
                    <a:pt x="66" y="31"/>
                    <a:pt x="65" y="35"/>
                    <a:pt x="64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39"/>
                    <a:pt x="64" y="37"/>
                    <a:pt x="64" y="36"/>
                  </a:cubicBezTo>
                  <a:cubicBezTo>
                    <a:pt x="65" y="32"/>
                    <a:pt x="67" y="28"/>
                    <a:pt x="68" y="25"/>
                  </a:cubicBezTo>
                  <a:cubicBezTo>
                    <a:pt x="68" y="24"/>
                    <a:pt x="69" y="24"/>
                    <a:pt x="69" y="24"/>
                  </a:cubicBezTo>
                  <a:close/>
                  <a:moveTo>
                    <a:pt x="69" y="36"/>
                  </a:moveTo>
                  <a:cubicBezTo>
                    <a:pt x="68" y="38"/>
                    <a:pt x="68" y="39"/>
                    <a:pt x="68" y="41"/>
                  </a:cubicBezTo>
                  <a:cubicBezTo>
                    <a:pt x="67" y="41"/>
                    <a:pt x="68" y="42"/>
                    <a:pt x="68" y="42"/>
                  </a:cubicBezTo>
                  <a:cubicBezTo>
                    <a:pt x="67" y="42"/>
                    <a:pt x="66" y="43"/>
                    <a:pt x="65" y="44"/>
                  </a:cubicBezTo>
                  <a:cubicBezTo>
                    <a:pt x="67" y="41"/>
                    <a:pt x="68" y="38"/>
                    <a:pt x="69" y="36"/>
                  </a:cubicBezTo>
                  <a:close/>
                  <a:moveTo>
                    <a:pt x="81" y="40"/>
                  </a:moveTo>
                  <a:cubicBezTo>
                    <a:pt x="83" y="34"/>
                    <a:pt x="85" y="29"/>
                    <a:pt x="86" y="23"/>
                  </a:cubicBezTo>
                  <a:cubicBezTo>
                    <a:pt x="86" y="25"/>
                    <a:pt x="86" y="27"/>
                    <a:pt x="85" y="28"/>
                  </a:cubicBezTo>
                  <a:cubicBezTo>
                    <a:pt x="84" y="33"/>
                    <a:pt x="83" y="37"/>
                    <a:pt x="83" y="42"/>
                  </a:cubicBezTo>
                  <a:cubicBezTo>
                    <a:pt x="83" y="41"/>
                    <a:pt x="82" y="40"/>
                    <a:pt x="81" y="40"/>
                  </a:cubicBezTo>
                  <a:close/>
                  <a:moveTo>
                    <a:pt x="79" y="36"/>
                  </a:moveTo>
                  <a:cubicBezTo>
                    <a:pt x="81" y="33"/>
                    <a:pt x="82" y="28"/>
                    <a:pt x="83" y="23"/>
                  </a:cubicBezTo>
                  <a:cubicBezTo>
                    <a:pt x="83" y="20"/>
                    <a:pt x="84" y="17"/>
                    <a:pt x="85" y="14"/>
                  </a:cubicBezTo>
                  <a:cubicBezTo>
                    <a:pt x="85" y="14"/>
                    <a:pt x="85" y="14"/>
                    <a:pt x="85" y="13"/>
                  </a:cubicBezTo>
                  <a:cubicBezTo>
                    <a:pt x="85" y="17"/>
                    <a:pt x="84" y="20"/>
                    <a:pt x="84" y="24"/>
                  </a:cubicBezTo>
                  <a:cubicBezTo>
                    <a:pt x="83" y="29"/>
                    <a:pt x="81" y="33"/>
                    <a:pt x="80" y="38"/>
                  </a:cubicBezTo>
                  <a:cubicBezTo>
                    <a:pt x="80" y="38"/>
                    <a:pt x="79" y="37"/>
                    <a:pt x="79" y="36"/>
                  </a:cubicBezTo>
                  <a:close/>
                  <a:moveTo>
                    <a:pt x="77" y="35"/>
                  </a:moveTo>
                  <a:cubicBezTo>
                    <a:pt x="78" y="32"/>
                    <a:pt x="79" y="30"/>
                    <a:pt x="79" y="27"/>
                  </a:cubicBezTo>
                  <a:cubicBezTo>
                    <a:pt x="79" y="30"/>
                    <a:pt x="78" y="33"/>
                    <a:pt x="78" y="36"/>
                  </a:cubicBezTo>
                  <a:cubicBezTo>
                    <a:pt x="78" y="35"/>
                    <a:pt x="77" y="35"/>
                    <a:pt x="77" y="35"/>
                  </a:cubicBezTo>
                  <a:cubicBezTo>
                    <a:pt x="77" y="35"/>
                    <a:pt x="77" y="35"/>
                    <a:pt x="77" y="35"/>
                  </a:cubicBezTo>
                  <a:close/>
                  <a:moveTo>
                    <a:pt x="76" y="34"/>
                  </a:moveTo>
                  <a:cubicBezTo>
                    <a:pt x="75" y="34"/>
                    <a:pt x="75" y="34"/>
                    <a:pt x="75" y="35"/>
                  </a:cubicBezTo>
                  <a:cubicBezTo>
                    <a:pt x="74" y="35"/>
                    <a:pt x="74" y="35"/>
                    <a:pt x="74" y="36"/>
                  </a:cubicBezTo>
                  <a:cubicBezTo>
                    <a:pt x="75" y="33"/>
                    <a:pt x="76" y="29"/>
                    <a:pt x="77" y="26"/>
                  </a:cubicBezTo>
                  <a:cubicBezTo>
                    <a:pt x="78" y="20"/>
                    <a:pt x="80" y="15"/>
                    <a:pt x="82" y="10"/>
                  </a:cubicBezTo>
                  <a:cubicBezTo>
                    <a:pt x="82" y="11"/>
                    <a:pt x="82" y="12"/>
                    <a:pt x="81" y="12"/>
                  </a:cubicBezTo>
                  <a:cubicBezTo>
                    <a:pt x="80" y="15"/>
                    <a:pt x="79" y="17"/>
                    <a:pt x="79" y="20"/>
                  </a:cubicBezTo>
                  <a:cubicBezTo>
                    <a:pt x="77" y="25"/>
                    <a:pt x="76" y="29"/>
                    <a:pt x="76" y="34"/>
                  </a:cubicBezTo>
                  <a:close/>
                  <a:moveTo>
                    <a:pt x="85" y="43"/>
                  </a:moveTo>
                  <a:cubicBezTo>
                    <a:pt x="85" y="43"/>
                    <a:pt x="84" y="43"/>
                    <a:pt x="84" y="43"/>
                  </a:cubicBezTo>
                  <a:cubicBezTo>
                    <a:pt x="84" y="38"/>
                    <a:pt x="85" y="34"/>
                    <a:pt x="86" y="30"/>
                  </a:cubicBezTo>
                  <a:cubicBezTo>
                    <a:pt x="87" y="26"/>
                    <a:pt x="87" y="22"/>
                    <a:pt x="87" y="19"/>
                  </a:cubicBezTo>
                  <a:cubicBezTo>
                    <a:pt x="87" y="18"/>
                    <a:pt x="88" y="17"/>
                    <a:pt x="88" y="16"/>
                  </a:cubicBezTo>
                  <a:cubicBezTo>
                    <a:pt x="87" y="25"/>
                    <a:pt x="85" y="34"/>
                    <a:pt x="85" y="43"/>
                  </a:cubicBezTo>
                  <a:close/>
                  <a:moveTo>
                    <a:pt x="89" y="3"/>
                  </a:moveTo>
                  <a:cubicBezTo>
                    <a:pt x="89" y="5"/>
                    <a:pt x="89" y="6"/>
                    <a:pt x="89" y="7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7" y="10"/>
                    <a:pt x="87" y="14"/>
                    <a:pt x="87" y="17"/>
                  </a:cubicBezTo>
                  <a:cubicBezTo>
                    <a:pt x="86" y="21"/>
                    <a:pt x="85" y="24"/>
                    <a:pt x="84" y="27"/>
                  </a:cubicBezTo>
                  <a:cubicBezTo>
                    <a:pt x="83" y="31"/>
                    <a:pt x="82" y="34"/>
                    <a:pt x="81" y="38"/>
                  </a:cubicBezTo>
                  <a:cubicBezTo>
                    <a:pt x="81" y="37"/>
                    <a:pt x="82" y="35"/>
                    <a:pt x="82" y="34"/>
                  </a:cubicBezTo>
                  <a:cubicBezTo>
                    <a:pt x="82" y="32"/>
                    <a:pt x="83" y="30"/>
                    <a:pt x="84" y="28"/>
                  </a:cubicBezTo>
                  <a:cubicBezTo>
                    <a:pt x="84" y="25"/>
                    <a:pt x="84" y="22"/>
                    <a:pt x="85" y="19"/>
                  </a:cubicBezTo>
                  <a:cubicBezTo>
                    <a:pt x="85" y="15"/>
                    <a:pt x="86" y="11"/>
                    <a:pt x="87" y="8"/>
                  </a:cubicBezTo>
                  <a:cubicBezTo>
                    <a:pt x="88" y="7"/>
                    <a:pt x="88" y="7"/>
                    <a:pt x="88" y="6"/>
                  </a:cubicBezTo>
                  <a:cubicBezTo>
                    <a:pt x="88" y="6"/>
                    <a:pt x="88" y="5"/>
                    <a:pt x="88" y="5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6" y="9"/>
                    <a:pt x="84" y="14"/>
                    <a:pt x="83" y="19"/>
                  </a:cubicBezTo>
                  <a:cubicBezTo>
                    <a:pt x="82" y="24"/>
                    <a:pt x="81" y="29"/>
                    <a:pt x="79" y="34"/>
                  </a:cubicBezTo>
                  <a:cubicBezTo>
                    <a:pt x="79" y="35"/>
                    <a:pt x="78" y="36"/>
                    <a:pt x="79" y="35"/>
                  </a:cubicBezTo>
                  <a:cubicBezTo>
                    <a:pt x="79" y="33"/>
                    <a:pt x="79" y="31"/>
                    <a:pt x="80" y="29"/>
                  </a:cubicBezTo>
                  <a:cubicBezTo>
                    <a:pt x="80" y="26"/>
                    <a:pt x="81" y="23"/>
                    <a:pt x="82" y="20"/>
                  </a:cubicBezTo>
                  <a:cubicBezTo>
                    <a:pt x="83" y="16"/>
                    <a:pt x="84" y="11"/>
                    <a:pt x="86" y="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6" y="5"/>
                    <a:pt x="86" y="5"/>
                    <a:pt x="87" y="4"/>
                  </a:cubicBezTo>
                  <a:cubicBezTo>
                    <a:pt x="87" y="4"/>
                    <a:pt x="86" y="4"/>
                    <a:pt x="86" y="4"/>
                  </a:cubicBezTo>
                  <a:cubicBezTo>
                    <a:pt x="84" y="9"/>
                    <a:pt x="82" y="13"/>
                    <a:pt x="81" y="17"/>
                  </a:cubicBezTo>
                  <a:cubicBezTo>
                    <a:pt x="79" y="22"/>
                    <a:pt x="79" y="27"/>
                    <a:pt x="77" y="32"/>
                  </a:cubicBezTo>
                  <a:cubicBezTo>
                    <a:pt x="77" y="33"/>
                    <a:pt x="76" y="34"/>
                    <a:pt x="76" y="34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7" y="32"/>
                    <a:pt x="77" y="30"/>
                    <a:pt x="77" y="28"/>
                  </a:cubicBezTo>
                  <a:cubicBezTo>
                    <a:pt x="78" y="25"/>
                    <a:pt x="79" y="23"/>
                    <a:pt x="79" y="20"/>
                  </a:cubicBezTo>
                  <a:cubicBezTo>
                    <a:pt x="81" y="15"/>
                    <a:pt x="83" y="10"/>
                    <a:pt x="84" y="5"/>
                  </a:cubicBezTo>
                  <a:cubicBezTo>
                    <a:pt x="85" y="5"/>
                    <a:pt x="84" y="5"/>
                    <a:pt x="84" y="5"/>
                  </a:cubicBezTo>
                  <a:cubicBezTo>
                    <a:pt x="80" y="13"/>
                    <a:pt x="77" y="20"/>
                    <a:pt x="75" y="28"/>
                  </a:cubicBezTo>
                  <a:cubicBezTo>
                    <a:pt x="75" y="30"/>
                    <a:pt x="74" y="32"/>
                    <a:pt x="74" y="34"/>
                  </a:cubicBezTo>
                  <a:cubicBezTo>
                    <a:pt x="72" y="40"/>
                    <a:pt x="73" y="35"/>
                    <a:pt x="73" y="33"/>
                  </a:cubicBezTo>
                  <a:cubicBezTo>
                    <a:pt x="74" y="29"/>
                    <a:pt x="75" y="25"/>
                    <a:pt x="76" y="21"/>
                  </a:cubicBezTo>
                  <a:cubicBezTo>
                    <a:pt x="78" y="15"/>
                    <a:pt x="80" y="10"/>
                    <a:pt x="82" y="4"/>
                  </a:cubicBezTo>
                  <a:cubicBezTo>
                    <a:pt x="82" y="4"/>
                    <a:pt x="82" y="3"/>
                    <a:pt x="82" y="3"/>
                  </a:cubicBezTo>
                  <a:cubicBezTo>
                    <a:pt x="84" y="3"/>
                    <a:pt x="87" y="3"/>
                    <a:pt x="89" y="3"/>
                  </a:cubicBezTo>
                  <a:close/>
                  <a:moveTo>
                    <a:pt x="80" y="23"/>
                  </a:moveTo>
                  <a:cubicBezTo>
                    <a:pt x="81" y="21"/>
                    <a:pt x="81" y="18"/>
                    <a:pt x="82" y="16"/>
                  </a:cubicBezTo>
                  <a:cubicBezTo>
                    <a:pt x="82" y="17"/>
                    <a:pt x="81" y="19"/>
                    <a:pt x="81" y="20"/>
                  </a:cubicBezTo>
                  <a:cubicBezTo>
                    <a:pt x="81" y="21"/>
                    <a:pt x="80" y="22"/>
                    <a:pt x="80" y="23"/>
                  </a:cubicBezTo>
                  <a:close/>
                </a:path>
              </a:pathLst>
            </a:custGeom>
            <a:blipFill dpi="0" rotWithShape="1">
              <a:blip r:embed="rId10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61" name="Freeform 155"/>
            <p:cNvSpPr>
              <a:spLocks noEditPoints="1"/>
            </p:cNvSpPr>
            <p:nvPr/>
          </p:nvSpPr>
          <p:spPr bwMode="auto">
            <a:xfrm>
              <a:off x="8029661" y="666012"/>
              <a:ext cx="192088" cy="323850"/>
            </a:xfrm>
            <a:custGeom>
              <a:avLst/>
              <a:gdLst>
                <a:gd name="T0" fmla="*/ 0 w 66"/>
                <a:gd name="T1" fmla="*/ 43 h 111"/>
                <a:gd name="T2" fmla="*/ 64 w 66"/>
                <a:gd name="T3" fmla="*/ 97 h 111"/>
                <a:gd name="T4" fmla="*/ 33 w 66"/>
                <a:gd name="T5" fmla="*/ 27 h 111"/>
                <a:gd name="T6" fmla="*/ 29 w 66"/>
                <a:gd name="T7" fmla="*/ 29 h 111"/>
                <a:gd name="T8" fmla="*/ 21 w 66"/>
                <a:gd name="T9" fmla="*/ 23 h 111"/>
                <a:gd name="T10" fmla="*/ 38 w 66"/>
                <a:gd name="T11" fmla="*/ 104 h 111"/>
                <a:gd name="T12" fmla="*/ 36 w 66"/>
                <a:gd name="T13" fmla="*/ 95 h 111"/>
                <a:gd name="T14" fmla="*/ 47 w 66"/>
                <a:gd name="T15" fmla="*/ 95 h 111"/>
                <a:gd name="T16" fmla="*/ 49 w 66"/>
                <a:gd name="T17" fmla="*/ 94 h 111"/>
                <a:gd name="T18" fmla="*/ 43 w 66"/>
                <a:gd name="T19" fmla="*/ 85 h 111"/>
                <a:gd name="T20" fmla="*/ 55 w 66"/>
                <a:gd name="T21" fmla="*/ 91 h 111"/>
                <a:gd name="T22" fmla="*/ 32 w 66"/>
                <a:gd name="T23" fmla="*/ 62 h 111"/>
                <a:gd name="T24" fmla="*/ 23 w 66"/>
                <a:gd name="T25" fmla="*/ 53 h 111"/>
                <a:gd name="T26" fmla="*/ 44 w 66"/>
                <a:gd name="T27" fmla="*/ 71 h 111"/>
                <a:gd name="T28" fmla="*/ 11 w 66"/>
                <a:gd name="T29" fmla="*/ 25 h 111"/>
                <a:gd name="T30" fmla="*/ 13 w 66"/>
                <a:gd name="T31" fmla="*/ 36 h 111"/>
                <a:gd name="T32" fmla="*/ 6 w 66"/>
                <a:gd name="T33" fmla="*/ 38 h 111"/>
                <a:gd name="T34" fmla="*/ 38 w 66"/>
                <a:gd name="T35" fmla="*/ 60 h 111"/>
                <a:gd name="T36" fmla="*/ 17 w 66"/>
                <a:gd name="T37" fmla="*/ 38 h 111"/>
                <a:gd name="T38" fmla="*/ 18 w 66"/>
                <a:gd name="T39" fmla="*/ 34 h 111"/>
                <a:gd name="T40" fmla="*/ 18 w 66"/>
                <a:gd name="T41" fmla="*/ 32 h 111"/>
                <a:gd name="T42" fmla="*/ 16 w 66"/>
                <a:gd name="T43" fmla="*/ 34 h 111"/>
                <a:gd name="T44" fmla="*/ 14 w 66"/>
                <a:gd name="T45" fmla="*/ 37 h 111"/>
                <a:gd name="T46" fmla="*/ 4 w 66"/>
                <a:gd name="T47" fmla="*/ 41 h 111"/>
                <a:gd name="T48" fmla="*/ 58 w 66"/>
                <a:gd name="T49" fmla="*/ 95 h 111"/>
                <a:gd name="T50" fmla="*/ 52 w 66"/>
                <a:gd name="T51" fmla="*/ 96 h 111"/>
                <a:gd name="T52" fmla="*/ 59 w 66"/>
                <a:gd name="T53" fmla="*/ 95 h 111"/>
                <a:gd name="T54" fmla="*/ 35 w 66"/>
                <a:gd name="T55" fmla="*/ 75 h 111"/>
                <a:gd name="T56" fmla="*/ 50 w 66"/>
                <a:gd name="T57" fmla="*/ 97 h 111"/>
                <a:gd name="T58" fmla="*/ 47 w 66"/>
                <a:gd name="T59" fmla="*/ 98 h 111"/>
                <a:gd name="T60" fmla="*/ 41 w 66"/>
                <a:gd name="T61" fmla="*/ 94 h 111"/>
                <a:gd name="T62" fmla="*/ 41 w 66"/>
                <a:gd name="T63" fmla="*/ 102 h 111"/>
                <a:gd name="T64" fmla="*/ 60 w 66"/>
                <a:gd name="T65" fmla="*/ 87 h 111"/>
                <a:gd name="T66" fmla="*/ 23 w 66"/>
                <a:gd name="T67" fmla="*/ 46 h 111"/>
                <a:gd name="T68" fmla="*/ 17 w 66"/>
                <a:gd name="T69" fmla="*/ 35 h 111"/>
                <a:gd name="T70" fmla="*/ 46 w 66"/>
                <a:gd name="T71" fmla="*/ 58 h 111"/>
                <a:gd name="T72" fmla="*/ 49 w 66"/>
                <a:gd name="T73" fmla="*/ 56 h 111"/>
                <a:gd name="T74" fmla="*/ 12 w 66"/>
                <a:gd name="T75" fmla="*/ 20 h 111"/>
                <a:gd name="T76" fmla="*/ 52 w 66"/>
                <a:gd name="T77" fmla="*/ 63 h 111"/>
                <a:gd name="T78" fmla="*/ 43 w 66"/>
                <a:gd name="T79" fmla="*/ 41 h 111"/>
                <a:gd name="T80" fmla="*/ 25 w 66"/>
                <a:gd name="T81" fmla="*/ 27 h 111"/>
                <a:gd name="T82" fmla="*/ 37 w 66"/>
                <a:gd name="T83" fmla="*/ 34 h 111"/>
                <a:gd name="T84" fmla="*/ 17 w 66"/>
                <a:gd name="T85" fmla="*/ 14 h 111"/>
                <a:gd name="T86" fmla="*/ 52 w 66"/>
                <a:gd name="T87" fmla="*/ 62 h 111"/>
                <a:gd name="T88" fmla="*/ 29 w 66"/>
                <a:gd name="T89" fmla="*/ 31 h 111"/>
                <a:gd name="T90" fmla="*/ 48 w 66"/>
                <a:gd name="T91" fmla="*/ 26 h 111"/>
                <a:gd name="T92" fmla="*/ 28 w 66"/>
                <a:gd name="T93" fmla="*/ 12 h 111"/>
                <a:gd name="T94" fmla="*/ 43 w 66"/>
                <a:gd name="T95" fmla="*/ 28 h 111"/>
                <a:gd name="T96" fmla="*/ 22 w 66"/>
                <a:gd name="T97" fmla="*/ 12 h 111"/>
                <a:gd name="T98" fmla="*/ 32 w 66"/>
                <a:gd name="T99" fmla="*/ 12 h 111"/>
                <a:gd name="T100" fmla="*/ 39 w 66"/>
                <a:gd name="T101" fmla="*/ 18 h 111"/>
                <a:gd name="T102" fmla="*/ 20 w 66"/>
                <a:gd name="T103" fmla="*/ 4 h 111"/>
                <a:gd name="T104" fmla="*/ 21 w 66"/>
                <a:gd name="T105" fmla="*/ 8 h 111"/>
                <a:gd name="T106" fmla="*/ 41 w 66"/>
                <a:gd name="T107" fmla="*/ 28 h 111"/>
                <a:gd name="T108" fmla="*/ 39 w 66"/>
                <a:gd name="T109" fmla="*/ 31 h 111"/>
                <a:gd name="T110" fmla="*/ 31 w 66"/>
                <a:gd name="T111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6" h="111">
                  <a:moveTo>
                    <a:pt x="57" y="25"/>
                  </a:moveTo>
                  <a:cubicBezTo>
                    <a:pt x="57" y="24"/>
                    <a:pt x="57" y="24"/>
                    <a:pt x="56" y="23"/>
                  </a:cubicBezTo>
                  <a:cubicBezTo>
                    <a:pt x="44" y="16"/>
                    <a:pt x="32" y="7"/>
                    <a:pt x="20" y="0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8" y="0"/>
                    <a:pt x="18" y="0"/>
                    <a:pt x="18" y="1"/>
                  </a:cubicBezTo>
                  <a:cubicBezTo>
                    <a:pt x="14" y="7"/>
                    <a:pt x="11" y="15"/>
                    <a:pt x="8" y="23"/>
                  </a:cubicBezTo>
                  <a:cubicBezTo>
                    <a:pt x="5" y="29"/>
                    <a:pt x="3" y="36"/>
                    <a:pt x="0" y="43"/>
                  </a:cubicBezTo>
                  <a:cubicBezTo>
                    <a:pt x="0" y="43"/>
                    <a:pt x="0" y="43"/>
                    <a:pt x="0" y="44"/>
                  </a:cubicBezTo>
                  <a:cubicBezTo>
                    <a:pt x="1" y="44"/>
                    <a:pt x="1" y="45"/>
                    <a:pt x="2" y="45"/>
                  </a:cubicBezTo>
                  <a:cubicBezTo>
                    <a:pt x="6" y="43"/>
                    <a:pt x="12" y="42"/>
                    <a:pt x="16" y="41"/>
                  </a:cubicBezTo>
                  <a:cubicBezTo>
                    <a:pt x="23" y="64"/>
                    <a:pt x="32" y="86"/>
                    <a:pt x="35" y="109"/>
                  </a:cubicBezTo>
                  <a:cubicBezTo>
                    <a:pt x="34" y="110"/>
                    <a:pt x="36" y="111"/>
                    <a:pt x="36" y="111"/>
                  </a:cubicBezTo>
                  <a:cubicBezTo>
                    <a:pt x="37" y="111"/>
                    <a:pt x="37" y="111"/>
                    <a:pt x="37" y="110"/>
                  </a:cubicBezTo>
                  <a:cubicBezTo>
                    <a:pt x="43" y="101"/>
                    <a:pt x="54" y="97"/>
                    <a:pt x="64" y="97"/>
                  </a:cubicBezTo>
                  <a:cubicBezTo>
                    <a:pt x="65" y="97"/>
                    <a:pt x="65" y="97"/>
                    <a:pt x="65" y="96"/>
                  </a:cubicBezTo>
                  <a:cubicBezTo>
                    <a:pt x="66" y="96"/>
                    <a:pt x="66" y="96"/>
                    <a:pt x="66" y="95"/>
                  </a:cubicBezTo>
                  <a:cubicBezTo>
                    <a:pt x="59" y="73"/>
                    <a:pt x="51" y="52"/>
                    <a:pt x="44" y="30"/>
                  </a:cubicBezTo>
                  <a:cubicBezTo>
                    <a:pt x="48" y="29"/>
                    <a:pt x="52" y="28"/>
                    <a:pt x="56" y="27"/>
                  </a:cubicBezTo>
                  <a:cubicBezTo>
                    <a:pt x="57" y="27"/>
                    <a:pt x="58" y="25"/>
                    <a:pt x="57" y="25"/>
                  </a:cubicBezTo>
                  <a:close/>
                  <a:moveTo>
                    <a:pt x="43" y="37"/>
                  </a:moveTo>
                  <a:cubicBezTo>
                    <a:pt x="41" y="33"/>
                    <a:pt x="36" y="30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6" y="29"/>
                    <a:pt x="39" y="32"/>
                    <a:pt x="42" y="34"/>
                  </a:cubicBezTo>
                  <a:cubicBezTo>
                    <a:pt x="43" y="35"/>
                    <a:pt x="43" y="36"/>
                    <a:pt x="43" y="37"/>
                  </a:cubicBezTo>
                  <a:close/>
                  <a:moveTo>
                    <a:pt x="47" y="47"/>
                  </a:moveTo>
                  <a:cubicBezTo>
                    <a:pt x="43" y="43"/>
                    <a:pt x="39" y="39"/>
                    <a:pt x="34" y="35"/>
                  </a:cubicBezTo>
                  <a:cubicBezTo>
                    <a:pt x="30" y="31"/>
                    <a:pt x="26" y="26"/>
                    <a:pt x="21" y="22"/>
                  </a:cubicBezTo>
                  <a:cubicBezTo>
                    <a:pt x="24" y="24"/>
                    <a:pt x="27" y="26"/>
                    <a:pt x="29" y="29"/>
                  </a:cubicBezTo>
                  <a:cubicBezTo>
                    <a:pt x="35" y="34"/>
                    <a:pt x="40" y="39"/>
                    <a:pt x="46" y="44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45"/>
                    <a:pt x="46" y="46"/>
                    <a:pt x="47" y="47"/>
                  </a:cubicBezTo>
                  <a:close/>
                  <a:moveTo>
                    <a:pt x="50" y="56"/>
                  </a:moveTo>
                  <a:cubicBezTo>
                    <a:pt x="40" y="44"/>
                    <a:pt x="28" y="33"/>
                    <a:pt x="17" y="21"/>
                  </a:cubicBezTo>
                  <a:cubicBezTo>
                    <a:pt x="16" y="20"/>
                    <a:pt x="12" y="16"/>
                    <a:pt x="15" y="19"/>
                  </a:cubicBezTo>
                  <a:cubicBezTo>
                    <a:pt x="17" y="20"/>
                    <a:pt x="19" y="22"/>
                    <a:pt x="21" y="23"/>
                  </a:cubicBezTo>
                  <a:cubicBezTo>
                    <a:pt x="24" y="26"/>
                    <a:pt x="27" y="30"/>
                    <a:pt x="30" y="33"/>
                  </a:cubicBezTo>
                  <a:cubicBezTo>
                    <a:pt x="35" y="39"/>
                    <a:pt x="42" y="43"/>
                    <a:pt x="47" y="49"/>
                  </a:cubicBezTo>
                  <a:cubicBezTo>
                    <a:pt x="48" y="52"/>
                    <a:pt x="49" y="54"/>
                    <a:pt x="50" y="56"/>
                  </a:cubicBezTo>
                  <a:close/>
                  <a:moveTo>
                    <a:pt x="37" y="106"/>
                  </a:moveTo>
                  <a:cubicBezTo>
                    <a:pt x="37" y="105"/>
                    <a:pt x="37" y="103"/>
                    <a:pt x="36" y="102"/>
                  </a:cubicBezTo>
                  <a:cubicBezTo>
                    <a:pt x="37" y="103"/>
                    <a:pt x="37" y="104"/>
                    <a:pt x="38" y="104"/>
                  </a:cubicBezTo>
                  <a:cubicBezTo>
                    <a:pt x="38" y="105"/>
                    <a:pt x="39" y="104"/>
                    <a:pt x="38" y="104"/>
                  </a:cubicBezTo>
                  <a:cubicBezTo>
                    <a:pt x="38" y="104"/>
                    <a:pt x="35" y="100"/>
                    <a:pt x="38" y="102"/>
                  </a:cubicBezTo>
                  <a:cubicBezTo>
                    <a:pt x="38" y="102"/>
                    <a:pt x="39" y="102"/>
                    <a:pt x="40" y="103"/>
                  </a:cubicBezTo>
                  <a:cubicBezTo>
                    <a:pt x="39" y="104"/>
                    <a:pt x="38" y="105"/>
                    <a:pt x="37" y="106"/>
                  </a:cubicBezTo>
                  <a:close/>
                  <a:moveTo>
                    <a:pt x="34" y="90"/>
                  </a:moveTo>
                  <a:cubicBezTo>
                    <a:pt x="36" y="92"/>
                    <a:pt x="38" y="94"/>
                    <a:pt x="40" y="96"/>
                  </a:cubicBezTo>
                  <a:cubicBezTo>
                    <a:pt x="40" y="96"/>
                    <a:pt x="44" y="100"/>
                    <a:pt x="43" y="99"/>
                  </a:cubicBezTo>
                  <a:cubicBezTo>
                    <a:pt x="41" y="98"/>
                    <a:pt x="38" y="97"/>
                    <a:pt x="36" y="95"/>
                  </a:cubicBezTo>
                  <a:cubicBezTo>
                    <a:pt x="36" y="95"/>
                    <a:pt x="35" y="96"/>
                    <a:pt x="35" y="96"/>
                  </a:cubicBezTo>
                  <a:cubicBezTo>
                    <a:pt x="37" y="98"/>
                    <a:pt x="38" y="100"/>
                    <a:pt x="40" y="102"/>
                  </a:cubicBezTo>
                  <a:cubicBezTo>
                    <a:pt x="40" y="103"/>
                    <a:pt x="38" y="101"/>
                    <a:pt x="38" y="101"/>
                  </a:cubicBezTo>
                  <a:cubicBezTo>
                    <a:pt x="37" y="100"/>
                    <a:pt x="37" y="100"/>
                    <a:pt x="36" y="100"/>
                  </a:cubicBezTo>
                  <a:cubicBezTo>
                    <a:pt x="35" y="97"/>
                    <a:pt x="35" y="93"/>
                    <a:pt x="34" y="90"/>
                  </a:cubicBezTo>
                  <a:close/>
                  <a:moveTo>
                    <a:pt x="31" y="80"/>
                  </a:moveTo>
                  <a:cubicBezTo>
                    <a:pt x="36" y="86"/>
                    <a:pt x="43" y="89"/>
                    <a:pt x="47" y="95"/>
                  </a:cubicBezTo>
                  <a:cubicBezTo>
                    <a:pt x="49" y="99"/>
                    <a:pt x="46" y="95"/>
                    <a:pt x="45" y="94"/>
                  </a:cubicBezTo>
                  <a:cubicBezTo>
                    <a:pt x="43" y="92"/>
                    <a:pt x="42" y="91"/>
                    <a:pt x="40" y="89"/>
                  </a:cubicBezTo>
                  <a:cubicBezTo>
                    <a:pt x="38" y="86"/>
                    <a:pt x="35" y="84"/>
                    <a:pt x="32" y="82"/>
                  </a:cubicBezTo>
                  <a:cubicBezTo>
                    <a:pt x="32" y="81"/>
                    <a:pt x="31" y="81"/>
                    <a:pt x="31" y="80"/>
                  </a:cubicBezTo>
                  <a:close/>
                  <a:moveTo>
                    <a:pt x="29" y="73"/>
                  </a:moveTo>
                  <a:cubicBezTo>
                    <a:pt x="35" y="81"/>
                    <a:pt x="43" y="87"/>
                    <a:pt x="49" y="94"/>
                  </a:cubicBezTo>
                  <a:cubicBezTo>
                    <a:pt x="52" y="97"/>
                    <a:pt x="51" y="96"/>
                    <a:pt x="49" y="94"/>
                  </a:cubicBezTo>
                  <a:cubicBezTo>
                    <a:pt x="46" y="92"/>
                    <a:pt x="44" y="89"/>
                    <a:pt x="42" y="87"/>
                  </a:cubicBezTo>
                  <a:cubicBezTo>
                    <a:pt x="38" y="83"/>
                    <a:pt x="35" y="80"/>
                    <a:pt x="30" y="77"/>
                  </a:cubicBezTo>
                  <a:cubicBezTo>
                    <a:pt x="30" y="76"/>
                    <a:pt x="30" y="74"/>
                    <a:pt x="29" y="73"/>
                  </a:cubicBezTo>
                  <a:close/>
                  <a:moveTo>
                    <a:pt x="28" y="68"/>
                  </a:moveTo>
                  <a:cubicBezTo>
                    <a:pt x="35" y="77"/>
                    <a:pt x="45" y="84"/>
                    <a:pt x="53" y="93"/>
                  </a:cubicBezTo>
                  <a:cubicBezTo>
                    <a:pt x="56" y="98"/>
                    <a:pt x="53" y="94"/>
                    <a:pt x="51" y="92"/>
                  </a:cubicBezTo>
                  <a:cubicBezTo>
                    <a:pt x="48" y="90"/>
                    <a:pt x="45" y="87"/>
                    <a:pt x="43" y="85"/>
                  </a:cubicBezTo>
                  <a:cubicBezTo>
                    <a:pt x="39" y="80"/>
                    <a:pt x="33" y="76"/>
                    <a:pt x="29" y="71"/>
                  </a:cubicBezTo>
                  <a:cubicBezTo>
                    <a:pt x="29" y="71"/>
                    <a:pt x="29" y="71"/>
                    <a:pt x="28" y="71"/>
                  </a:cubicBezTo>
                  <a:cubicBezTo>
                    <a:pt x="28" y="70"/>
                    <a:pt x="28" y="69"/>
                    <a:pt x="28" y="68"/>
                  </a:cubicBezTo>
                  <a:close/>
                  <a:moveTo>
                    <a:pt x="25" y="61"/>
                  </a:moveTo>
                  <a:cubicBezTo>
                    <a:pt x="29" y="66"/>
                    <a:pt x="34" y="70"/>
                    <a:pt x="39" y="74"/>
                  </a:cubicBezTo>
                  <a:cubicBezTo>
                    <a:pt x="41" y="77"/>
                    <a:pt x="44" y="80"/>
                    <a:pt x="46" y="83"/>
                  </a:cubicBezTo>
                  <a:cubicBezTo>
                    <a:pt x="49" y="86"/>
                    <a:pt x="52" y="89"/>
                    <a:pt x="55" y="91"/>
                  </a:cubicBezTo>
                  <a:cubicBezTo>
                    <a:pt x="56" y="92"/>
                    <a:pt x="57" y="94"/>
                    <a:pt x="58" y="94"/>
                  </a:cubicBezTo>
                  <a:cubicBezTo>
                    <a:pt x="56" y="93"/>
                    <a:pt x="54" y="92"/>
                    <a:pt x="52" y="90"/>
                  </a:cubicBezTo>
                  <a:cubicBezTo>
                    <a:pt x="49" y="87"/>
                    <a:pt x="46" y="85"/>
                    <a:pt x="43" y="82"/>
                  </a:cubicBezTo>
                  <a:cubicBezTo>
                    <a:pt x="38" y="76"/>
                    <a:pt x="33" y="71"/>
                    <a:pt x="27" y="66"/>
                  </a:cubicBezTo>
                  <a:cubicBezTo>
                    <a:pt x="26" y="64"/>
                    <a:pt x="26" y="63"/>
                    <a:pt x="25" y="61"/>
                  </a:cubicBezTo>
                  <a:close/>
                  <a:moveTo>
                    <a:pt x="23" y="53"/>
                  </a:moveTo>
                  <a:cubicBezTo>
                    <a:pt x="26" y="56"/>
                    <a:pt x="29" y="59"/>
                    <a:pt x="32" y="62"/>
                  </a:cubicBezTo>
                  <a:cubicBezTo>
                    <a:pt x="35" y="64"/>
                    <a:pt x="37" y="67"/>
                    <a:pt x="39" y="69"/>
                  </a:cubicBezTo>
                  <a:cubicBezTo>
                    <a:pt x="45" y="76"/>
                    <a:pt x="52" y="82"/>
                    <a:pt x="58" y="89"/>
                  </a:cubicBezTo>
                  <a:cubicBezTo>
                    <a:pt x="59" y="90"/>
                    <a:pt x="59" y="90"/>
                    <a:pt x="60" y="91"/>
                  </a:cubicBezTo>
                  <a:cubicBezTo>
                    <a:pt x="59" y="90"/>
                    <a:pt x="58" y="89"/>
                    <a:pt x="57" y="88"/>
                  </a:cubicBezTo>
                  <a:cubicBezTo>
                    <a:pt x="53" y="85"/>
                    <a:pt x="49" y="82"/>
                    <a:pt x="45" y="78"/>
                  </a:cubicBezTo>
                  <a:cubicBezTo>
                    <a:pt x="38" y="72"/>
                    <a:pt x="31" y="66"/>
                    <a:pt x="25" y="58"/>
                  </a:cubicBezTo>
                  <a:cubicBezTo>
                    <a:pt x="24" y="57"/>
                    <a:pt x="23" y="55"/>
                    <a:pt x="23" y="53"/>
                  </a:cubicBezTo>
                  <a:close/>
                  <a:moveTo>
                    <a:pt x="20" y="43"/>
                  </a:moveTo>
                  <a:cubicBezTo>
                    <a:pt x="24" y="49"/>
                    <a:pt x="29" y="53"/>
                    <a:pt x="34" y="58"/>
                  </a:cubicBezTo>
                  <a:cubicBezTo>
                    <a:pt x="37" y="61"/>
                    <a:pt x="39" y="64"/>
                    <a:pt x="42" y="68"/>
                  </a:cubicBezTo>
                  <a:cubicBezTo>
                    <a:pt x="46" y="71"/>
                    <a:pt x="50" y="75"/>
                    <a:pt x="53" y="79"/>
                  </a:cubicBezTo>
                  <a:cubicBezTo>
                    <a:pt x="55" y="81"/>
                    <a:pt x="57" y="83"/>
                    <a:pt x="59" y="85"/>
                  </a:cubicBezTo>
                  <a:cubicBezTo>
                    <a:pt x="58" y="84"/>
                    <a:pt x="56" y="82"/>
                    <a:pt x="55" y="81"/>
                  </a:cubicBezTo>
                  <a:cubicBezTo>
                    <a:pt x="51" y="78"/>
                    <a:pt x="47" y="75"/>
                    <a:pt x="44" y="71"/>
                  </a:cubicBezTo>
                  <a:cubicBezTo>
                    <a:pt x="41" y="68"/>
                    <a:pt x="37" y="66"/>
                    <a:pt x="34" y="63"/>
                  </a:cubicBezTo>
                  <a:cubicBezTo>
                    <a:pt x="34" y="63"/>
                    <a:pt x="34" y="62"/>
                    <a:pt x="34" y="62"/>
                  </a:cubicBezTo>
                  <a:cubicBezTo>
                    <a:pt x="30" y="58"/>
                    <a:pt x="26" y="55"/>
                    <a:pt x="22" y="51"/>
                  </a:cubicBezTo>
                  <a:cubicBezTo>
                    <a:pt x="21" y="48"/>
                    <a:pt x="21" y="46"/>
                    <a:pt x="20" y="43"/>
                  </a:cubicBezTo>
                  <a:close/>
                  <a:moveTo>
                    <a:pt x="11" y="23"/>
                  </a:moveTo>
                  <a:cubicBezTo>
                    <a:pt x="11" y="24"/>
                    <a:pt x="11" y="25"/>
                    <a:pt x="12" y="26"/>
                  </a:cubicBezTo>
                  <a:cubicBezTo>
                    <a:pt x="12" y="26"/>
                    <a:pt x="11" y="25"/>
                    <a:pt x="11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8"/>
                    <a:pt x="12" y="31"/>
                    <a:pt x="14" y="33"/>
                  </a:cubicBezTo>
                  <a:cubicBezTo>
                    <a:pt x="14" y="34"/>
                    <a:pt x="18" y="38"/>
                    <a:pt x="16" y="36"/>
                  </a:cubicBezTo>
                  <a:cubicBezTo>
                    <a:pt x="14" y="34"/>
                    <a:pt x="13" y="33"/>
                    <a:pt x="11" y="31"/>
                  </a:cubicBezTo>
                  <a:cubicBezTo>
                    <a:pt x="11" y="31"/>
                    <a:pt x="10" y="31"/>
                    <a:pt x="11" y="31"/>
                  </a:cubicBezTo>
                  <a:cubicBezTo>
                    <a:pt x="12" y="33"/>
                    <a:pt x="13" y="35"/>
                    <a:pt x="14" y="36"/>
                  </a:cubicBezTo>
                  <a:cubicBezTo>
                    <a:pt x="17" y="39"/>
                    <a:pt x="13" y="36"/>
                    <a:pt x="13" y="36"/>
                  </a:cubicBezTo>
                  <a:cubicBezTo>
                    <a:pt x="12" y="35"/>
                    <a:pt x="11" y="34"/>
                    <a:pt x="10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0" y="35"/>
                    <a:pt x="12" y="38"/>
                    <a:pt x="13" y="38"/>
                  </a:cubicBezTo>
                  <a:cubicBezTo>
                    <a:pt x="12" y="37"/>
                    <a:pt x="10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11" y="39"/>
                    <a:pt x="7" y="38"/>
                    <a:pt x="6" y="37"/>
                  </a:cubicBezTo>
                  <a:cubicBezTo>
                    <a:pt x="5" y="37"/>
                    <a:pt x="5" y="38"/>
                    <a:pt x="6" y="38"/>
                  </a:cubicBezTo>
                  <a:cubicBezTo>
                    <a:pt x="7" y="40"/>
                    <a:pt x="6" y="40"/>
                    <a:pt x="4" y="40"/>
                  </a:cubicBezTo>
                  <a:cubicBezTo>
                    <a:pt x="6" y="34"/>
                    <a:pt x="9" y="29"/>
                    <a:pt x="11" y="23"/>
                  </a:cubicBezTo>
                  <a:close/>
                  <a:moveTo>
                    <a:pt x="16" y="34"/>
                  </a:moveTo>
                  <a:cubicBezTo>
                    <a:pt x="27" y="48"/>
                    <a:pt x="40" y="58"/>
                    <a:pt x="52" y="71"/>
                  </a:cubicBezTo>
                  <a:cubicBezTo>
                    <a:pt x="52" y="72"/>
                    <a:pt x="57" y="77"/>
                    <a:pt x="54" y="74"/>
                  </a:cubicBezTo>
                  <a:cubicBezTo>
                    <a:pt x="52" y="72"/>
                    <a:pt x="50" y="71"/>
                    <a:pt x="49" y="69"/>
                  </a:cubicBezTo>
                  <a:cubicBezTo>
                    <a:pt x="45" y="66"/>
                    <a:pt x="42" y="63"/>
                    <a:pt x="38" y="60"/>
                  </a:cubicBezTo>
                  <a:cubicBezTo>
                    <a:pt x="32" y="53"/>
                    <a:pt x="25" y="47"/>
                    <a:pt x="19" y="41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8" y="39"/>
                    <a:pt x="18" y="38"/>
                    <a:pt x="18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6" y="37"/>
                    <a:pt x="16" y="37"/>
                  </a:cubicBezTo>
                  <a:cubicBezTo>
                    <a:pt x="16" y="37"/>
                    <a:pt x="17" y="37"/>
                    <a:pt x="17" y="38"/>
                  </a:cubicBezTo>
                  <a:cubicBezTo>
                    <a:pt x="17" y="38"/>
                    <a:pt x="18" y="38"/>
                    <a:pt x="18" y="37"/>
                  </a:cubicBezTo>
                  <a:cubicBezTo>
                    <a:pt x="17" y="36"/>
                    <a:pt x="16" y="34"/>
                    <a:pt x="15" y="33"/>
                  </a:cubicBezTo>
                  <a:cubicBezTo>
                    <a:pt x="14" y="32"/>
                    <a:pt x="14" y="31"/>
                    <a:pt x="13" y="30"/>
                  </a:cubicBezTo>
                  <a:cubicBezTo>
                    <a:pt x="13" y="30"/>
                    <a:pt x="11" y="26"/>
                    <a:pt x="11" y="26"/>
                  </a:cubicBezTo>
                  <a:cubicBezTo>
                    <a:pt x="12" y="27"/>
                    <a:pt x="13" y="28"/>
                    <a:pt x="14" y="29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6" y="31"/>
                    <a:pt x="17" y="33"/>
                    <a:pt x="18" y="34"/>
                  </a:cubicBezTo>
                  <a:cubicBezTo>
                    <a:pt x="18" y="35"/>
                    <a:pt x="18" y="35"/>
                    <a:pt x="19" y="35"/>
                  </a:cubicBezTo>
                  <a:cubicBezTo>
                    <a:pt x="19" y="35"/>
                    <a:pt x="19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8" y="32"/>
                    <a:pt x="15" y="30"/>
                    <a:pt x="13" y="26"/>
                  </a:cubicBezTo>
                  <a:cubicBezTo>
                    <a:pt x="12" y="25"/>
                    <a:pt x="12" y="24"/>
                    <a:pt x="11" y="23"/>
                  </a:cubicBezTo>
                  <a:cubicBezTo>
                    <a:pt x="12" y="24"/>
                    <a:pt x="14" y="26"/>
                    <a:pt x="15" y="27"/>
                  </a:cubicBezTo>
                  <a:cubicBezTo>
                    <a:pt x="16" y="29"/>
                    <a:pt x="17" y="30"/>
                    <a:pt x="18" y="32"/>
                  </a:cubicBezTo>
                  <a:cubicBezTo>
                    <a:pt x="22" y="36"/>
                    <a:pt x="27" y="39"/>
                    <a:pt x="30" y="42"/>
                  </a:cubicBezTo>
                  <a:cubicBezTo>
                    <a:pt x="34" y="46"/>
                    <a:pt x="38" y="51"/>
                    <a:pt x="42" y="55"/>
                  </a:cubicBezTo>
                  <a:cubicBezTo>
                    <a:pt x="45" y="59"/>
                    <a:pt x="49" y="63"/>
                    <a:pt x="52" y="67"/>
                  </a:cubicBezTo>
                  <a:cubicBezTo>
                    <a:pt x="55" y="71"/>
                    <a:pt x="50" y="65"/>
                    <a:pt x="49" y="65"/>
                  </a:cubicBezTo>
                  <a:cubicBezTo>
                    <a:pt x="47" y="63"/>
                    <a:pt x="45" y="61"/>
                    <a:pt x="43" y="59"/>
                  </a:cubicBezTo>
                  <a:cubicBezTo>
                    <a:pt x="34" y="51"/>
                    <a:pt x="26" y="41"/>
                    <a:pt x="16" y="34"/>
                  </a:cubicBezTo>
                  <a:cubicBezTo>
                    <a:pt x="16" y="33"/>
                    <a:pt x="16" y="34"/>
                    <a:pt x="16" y="34"/>
                  </a:cubicBezTo>
                  <a:close/>
                  <a:moveTo>
                    <a:pt x="7" y="40"/>
                  </a:moveTo>
                  <a:cubicBezTo>
                    <a:pt x="7" y="40"/>
                    <a:pt x="7" y="40"/>
                    <a:pt x="7" y="40"/>
                  </a:cubicBezTo>
                  <a:cubicBezTo>
                    <a:pt x="7" y="39"/>
                    <a:pt x="7" y="39"/>
                    <a:pt x="7" y="38"/>
                  </a:cubicBezTo>
                  <a:cubicBezTo>
                    <a:pt x="7" y="39"/>
                    <a:pt x="8" y="39"/>
                    <a:pt x="10" y="40"/>
                  </a:cubicBezTo>
                  <a:cubicBezTo>
                    <a:pt x="9" y="40"/>
                    <a:pt x="8" y="40"/>
                    <a:pt x="7" y="40"/>
                  </a:cubicBezTo>
                  <a:close/>
                  <a:moveTo>
                    <a:pt x="14" y="39"/>
                  </a:moveTo>
                  <a:cubicBezTo>
                    <a:pt x="14" y="38"/>
                    <a:pt x="14" y="38"/>
                    <a:pt x="14" y="37"/>
                  </a:cubicBezTo>
                  <a:cubicBezTo>
                    <a:pt x="14" y="38"/>
                    <a:pt x="15" y="38"/>
                    <a:pt x="16" y="38"/>
                  </a:cubicBezTo>
                  <a:cubicBezTo>
                    <a:pt x="15" y="38"/>
                    <a:pt x="15" y="39"/>
                    <a:pt x="14" y="39"/>
                  </a:cubicBezTo>
                  <a:close/>
                  <a:moveTo>
                    <a:pt x="12" y="39"/>
                  </a:moveTo>
                  <a:cubicBezTo>
                    <a:pt x="11" y="38"/>
                    <a:pt x="10" y="37"/>
                    <a:pt x="10" y="37"/>
                  </a:cubicBezTo>
                  <a:cubicBezTo>
                    <a:pt x="10" y="37"/>
                    <a:pt x="12" y="38"/>
                    <a:pt x="13" y="39"/>
                  </a:cubicBezTo>
                  <a:cubicBezTo>
                    <a:pt x="13" y="39"/>
                    <a:pt x="12" y="39"/>
                    <a:pt x="12" y="39"/>
                  </a:cubicBezTo>
                  <a:close/>
                  <a:moveTo>
                    <a:pt x="4" y="41"/>
                  </a:moveTo>
                  <a:cubicBezTo>
                    <a:pt x="4" y="41"/>
                    <a:pt x="5" y="41"/>
                    <a:pt x="5" y="41"/>
                  </a:cubicBezTo>
                  <a:cubicBezTo>
                    <a:pt x="5" y="41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lose/>
                  <a:moveTo>
                    <a:pt x="55" y="95"/>
                  </a:moveTo>
                  <a:cubicBezTo>
                    <a:pt x="54" y="93"/>
                    <a:pt x="52" y="91"/>
                    <a:pt x="51" y="90"/>
                  </a:cubicBezTo>
                  <a:cubicBezTo>
                    <a:pt x="53" y="92"/>
                    <a:pt x="55" y="93"/>
                    <a:pt x="58" y="95"/>
                  </a:cubicBezTo>
                  <a:cubicBezTo>
                    <a:pt x="57" y="95"/>
                    <a:pt x="56" y="95"/>
                    <a:pt x="55" y="95"/>
                  </a:cubicBezTo>
                  <a:close/>
                  <a:moveTo>
                    <a:pt x="52" y="96"/>
                  </a:moveTo>
                  <a:cubicBezTo>
                    <a:pt x="46" y="88"/>
                    <a:pt x="37" y="82"/>
                    <a:pt x="31" y="74"/>
                  </a:cubicBezTo>
                  <a:cubicBezTo>
                    <a:pt x="32" y="75"/>
                    <a:pt x="32" y="75"/>
                    <a:pt x="33" y="76"/>
                  </a:cubicBezTo>
                  <a:cubicBezTo>
                    <a:pt x="35" y="78"/>
                    <a:pt x="38" y="80"/>
                    <a:pt x="40" y="83"/>
                  </a:cubicBezTo>
                  <a:cubicBezTo>
                    <a:pt x="45" y="87"/>
                    <a:pt x="49" y="92"/>
                    <a:pt x="54" y="96"/>
                  </a:cubicBezTo>
                  <a:cubicBezTo>
                    <a:pt x="53" y="96"/>
                    <a:pt x="52" y="96"/>
                    <a:pt x="52" y="96"/>
                  </a:cubicBezTo>
                  <a:close/>
                  <a:moveTo>
                    <a:pt x="44" y="100"/>
                  </a:moveTo>
                  <a:cubicBezTo>
                    <a:pt x="42" y="96"/>
                    <a:pt x="39" y="94"/>
                    <a:pt x="36" y="92"/>
                  </a:cubicBezTo>
                  <a:cubicBezTo>
                    <a:pt x="36" y="91"/>
                    <a:pt x="35" y="90"/>
                    <a:pt x="34" y="90"/>
                  </a:cubicBezTo>
                  <a:cubicBezTo>
                    <a:pt x="36" y="91"/>
                    <a:pt x="38" y="92"/>
                    <a:pt x="39" y="94"/>
                  </a:cubicBezTo>
                  <a:cubicBezTo>
                    <a:pt x="42" y="95"/>
                    <a:pt x="44" y="97"/>
                    <a:pt x="46" y="99"/>
                  </a:cubicBezTo>
                  <a:cubicBezTo>
                    <a:pt x="45" y="99"/>
                    <a:pt x="45" y="99"/>
                    <a:pt x="44" y="100"/>
                  </a:cubicBezTo>
                  <a:close/>
                  <a:moveTo>
                    <a:pt x="59" y="95"/>
                  </a:moveTo>
                  <a:cubicBezTo>
                    <a:pt x="57" y="92"/>
                    <a:pt x="55" y="91"/>
                    <a:pt x="53" y="89"/>
                  </a:cubicBezTo>
                  <a:cubicBezTo>
                    <a:pt x="50" y="86"/>
                    <a:pt x="47" y="83"/>
                    <a:pt x="45" y="80"/>
                  </a:cubicBezTo>
                  <a:cubicBezTo>
                    <a:pt x="41" y="75"/>
                    <a:pt x="37" y="72"/>
                    <a:pt x="33" y="68"/>
                  </a:cubicBezTo>
                  <a:cubicBezTo>
                    <a:pt x="36" y="71"/>
                    <a:pt x="39" y="73"/>
                    <a:pt x="42" y="76"/>
                  </a:cubicBezTo>
                  <a:cubicBezTo>
                    <a:pt x="48" y="83"/>
                    <a:pt x="56" y="88"/>
                    <a:pt x="62" y="94"/>
                  </a:cubicBezTo>
                  <a:cubicBezTo>
                    <a:pt x="61" y="94"/>
                    <a:pt x="60" y="94"/>
                    <a:pt x="59" y="95"/>
                  </a:cubicBezTo>
                  <a:close/>
                  <a:moveTo>
                    <a:pt x="35" y="75"/>
                  </a:moveTo>
                  <a:cubicBezTo>
                    <a:pt x="35" y="75"/>
                    <a:pt x="35" y="75"/>
                    <a:pt x="35" y="74"/>
                  </a:cubicBezTo>
                  <a:cubicBezTo>
                    <a:pt x="34" y="73"/>
                    <a:pt x="33" y="72"/>
                    <a:pt x="31" y="71"/>
                  </a:cubicBezTo>
                  <a:cubicBezTo>
                    <a:pt x="31" y="70"/>
                    <a:pt x="25" y="65"/>
                    <a:pt x="28" y="68"/>
                  </a:cubicBezTo>
                  <a:cubicBezTo>
                    <a:pt x="31" y="70"/>
                    <a:pt x="33" y="72"/>
                    <a:pt x="35" y="75"/>
                  </a:cubicBezTo>
                  <a:close/>
                  <a:moveTo>
                    <a:pt x="33" y="80"/>
                  </a:moveTo>
                  <a:cubicBezTo>
                    <a:pt x="35" y="82"/>
                    <a:pt x="37" y="83"/>
                    <a:pt x="39" y="85"/>
                  </a:cubicBezTo>
                  <a:cubicBezTo>
                    <a:pt x="43" y="89"/>
                    <a:pt x="47" y="93"/>
                    <a:pt x="50" y="97"/>
                  </a:cubicBezTo>
                  <a:cubicBezTo>
                    <a:pt x="50" y="97"/>
                    <a:pt x="49" y="97"/>
                    <a:pt x="49" y="97"/>
                  </a:cubicBezTo>
                  <a:cubicBezTo>
                    <a:pt x="46" y="90"/>
                    <a:pt x="39" y="87"/>
                    <a:pt x="33" y="82"/>
                  </a:cubicBezTo>
                  <a:cubicBezTo>
                    <a:pt x="33" y="81"/>
                    <a:pt x="32" y="80"/>
                    <a:pt x="31" y="79"/>
                  </a:cubicBezTo>
                  <a:cubicBezTo>
                    <a:pt x="31" y="79"/>
                    <a:pt x="31" y="79"/>
                    <a:pt x="31" y="78"/>
                  </a:cubicBezTo>
                  <a:cubicBezTo>
                    <a:pt x="31" y="78"/>
                    <a:pt x="32" y="79"/>
                    <a:pt x="33" y="80"/>
                  </a:cubicBezTo>
                  <a:close/>
                  <a:moveTo>
                    <a:pt x="48" y="98"/>
                  </a:moveTo>
                  <a:cubicBezTo>
                    <a:pt x="47" y="98"/>
                    <a:pt x="47" y="98"/>
                    <a:pt x="47" y="98"/>
                  </a:cubicBezTo>
                  <a:cubicBezTo>
                    <a:pt x="45" y="95"/>
                    <a:pt x="42" y="93"/>
                    <a:pt x="40" y="91"/>
                  </a:cubicBezTo>
                  <a:cubicBezTo>
                    <a:pt x="38" y="89"/>
                    <a:pt x="36" y="88"/>
                    <a:pt x="35" y="86"/>
                  </a:cubicBezTo>
                  <a:cubicBezTo>
                    <a:pt x="34" y="85"/>
                    <a:pt x="33" y="84"/>
                    <a:pt x="32" y="83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8" y="86"/>
                    <a:pt x="43" y="93"/>
                    <a:pt x="48" y="98"/>
                  </a:cubicBezTo>
                  <a:close/>
                  <a:moveTo>
                    <a:pt x="44" y="96"/>
                  </a:moveTo>
                  <a:cubicBezTo>
                    <a:pt x="49" y="101"/>
                    <a:pt x="43" y="95"/>
                    <a:pt x="41" y="94"/>
                  </a:cubicBezTo>
                  <a:cubicBezTo>
                    <a:pt x="39" y="92"/>
                    <a:pt x="36" y="90"/>
                    <a:pt x="34" y="88"/>
                  </a:cubicBezTo>
                  <a:cubicBezTo>
                    <a:pt x="34" y="88"/>
                    <a:pt x="33" y="88"/>
                    <a:pt x="33" y="88"/>
                  </a:cubicBezTo>
                  <a:cubicBezTo>
                    <a:pt x="33" y="87"/>
                    <a:pt x="33" y="86"/>
                    <a:pt x="33" y="85"/>
                  </a:cubicBezTo>
                  <a:cubicBezTo>
                    <a:pt x="36" y="88"/>
                    <a:pt x="40" y="92"/>
                    <a:pt x="44" y="96"/>
                  </a:cubicBezTo>
                  <a:close/>
                  <a:moveTo>
                    <a:pt x="37" y="97"/>
                  </a:moveTo>
                  <a:cubicBezTo>
                    <a:pt x="37" y="98"/>
                    <a:pt x="41" y="99"/>
                    <a:pt x="43" y="100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39" y="100"/>
                    <a:pt x="38" y="99"/>
                    <a:pt x="37" y="97"/>
                  </a:cubicBezTo>
                  <a:close/>
                  <a:moveTo>
                    <a:pt x="55" y="85"/>
                  </a:moveTo>
                  <a:cubicBezTo>
                    <a:pt x="51" y="82"/>
                    <a:pt x="48" y="78"/>
                    <a:pt x="44" y="74"/>
                  </a:cubicBezTo>
                  <a:cubicBezTo>
                    <a:pt x="42" y="71"/>
                    <a:pt x="40" y="69"/>
                    <a:pt x="37" y="66"/>
                  </a:cubicBezTo>
                  <a:cubicBezTo>
                    <a:pt x="38" y="67"/>
                    <a:pt x="38" y="67"/>
                    <a:pt x="39" y="67"/>
                  </a:cubicBezTo>
                  <a:cubicBezTo>
                    <a:pt x="46" y="74"/>
                    <a:pt x="53" y="80"/>
                    <a:pt x="60" y="87"/>
                  </a:cubicBezTo>
                  <a:cubicBezTo>
                    <a:pt x="60" y="87"/>
                    <a:pt x="60" y="87"/>
                    <a:pt x="60" y="87"/>
                  </a:cubicBezTo>
                  <a:cubicBezTo>
                    <a:pt x="61" y="89"/>
                    <a:pt x="62" y="91"/>
                    <a:pt x="62" y="94"/>
                  </a:cubicBezTo>
                  <a:cubicBezTo>
                    <a:pt x="61" y="90"/>
                    <a:pt x="58" y="88"/>
                    <a:pt x="55" y="85"/>
                  </a:cubicBezTo>
                  <a:close/>
                  <a:moveTo>
                    <a:pt x="43" y="67"/>
                  </a:moveTo>
                  <a:cubicBezTo>
                    <a:pt x="40" y="64"/>
                    <a:pt x="37" y="60"/>
                    <a:pt x="34" y="57"/>
                  </a:cubicBezTo>
                  <a:cubicBezTo>
                    <a:pt x="31" y="54"/>
                    <a:pt x="27" y="51"/>
                    <a:pt x="24" y="47"/>
                  </a:cubicBezTo>
                  <a:cubicBezTo>
                    <a:pt x="23" y="46"/>
                    <a:pt x="21" y="44"/>
                    <a:pt x="20" y="43"/>
                  </a:cubicBezTo>
                  <a:cubicBezTo>
                    <a:pt x="21" y="44"/>
                    <a:pt x="22" y="45"/>
                    <a:pt x="23" y="46"/>
                  </a:cubicBezTo>
                  <a:cubicBezTo>
                    <a:pt x="26" y="49"/>
                    <a:pt x="30" y="53"/>
                    <a:pt x="34" y="56"/>
                  </a:cubicBezTo>
                  <a:cubicBezTo>
                    <a:pt x="41" y="63"/>
                    <a:pt x="49" y="70"/>
                    <a:pt x="56" y="76"/>
                  </a:cubicBezTo>
                  <a:cubicBezTo>
                    <a:pt x="56" y="77"/>
                    <a:pt x="57" y="77"/>
                    <a:pt x="57" y="76"/>
                  </a:cubicBezTo>
                  <a:cubicBezTo>
                    <a:pt x="58" y="80"/>
                    <a:pt x="59" y="83"/>
                    <a:pt x="60" y="86"/>
                  </a:cubicBezTo>
                  <a:cubicBezTo>
                    <a:pt x="55" y="79"/>
                    <a:pt x="49" y="73"/>
                    <a:pt x="43" y="67"/>
                  </a:cubicBezTo>
                  <a:close/>
                  <a:moveTo>
                    <a:pt x="21" y="39"/>
                  </a:moveTo>
                  <a:cubicBezTo>
                    <a:pt x="20" y="37"/>
                    <a:pt x="19" y="36"/>
                    <a:pt x="17" y="35"/>
                  </a:cubicBezTo>
                  <a:cubicBezTo>
                    <a:pt x="19" y="37"/>
                    <a:pt x="21" y="39"/>
                    <a:pt x="23" y="40"/>
                  </a:cubicBezTo>
                  <a:cubicBezTo>
                    <a:pt x="26" y="44"/>
                    <a:pt x="30" y="47"/>
                    <a:pt x="33" y="50"/>
                  </a:cubicBezTo>
                  <a:cubicBezTo>
                    <a:pt x="40" y="57"/>
                    <a:pt x="47" y="63"/>
                    <a:pt x="54" y="70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55" y="72"/>
                    <a:pt x="56" y="74"/>
                    <a:pt x="56" y="76"/>
                  </a:cubicBezTo>
                  <a:cubicBezTo>
                    <a:pt x="46" y="62"/>
                    <a:pt x="32" y="52"/>
                    <a:pt x="21" y="39"/>
                  </a:cubicBezTo>
                  <a:close/>
                  <a:moveTo>
                    <a:pt x="46" y="58"/>
                  </a:moveTo>
                  <a:cubicBezTo>
                    <a:pt x="42" y="54"/>
                    <a:pt x="38" y="50"/>
                    <a:pt x="34" y="46"/>
                  </a:cubicBezTo>
                  <a:cubicBezTo>
                    <a:pt x="31" y="42"/>
                    <a:pt x="27" y="38"/>
                    <a:pt x="22" y="34"/>
                  </a:cubicBezTo>
                  <a:cubicBezTo>
                    <a:pt x="18" y="31"/>
                    <a:pt x="15" y="26"/>
                    <a:pt x="11" y="22"/>
                  </a:cubicBezTo>
                  <a:cubicBezTo>
                    <a:pt x="12" y="20"/>
                    <a:pt x="12" y="19"/>
                    <a:pt x="13" y="17"/>
                  </a:cubicBezTo>
                  <a:cubicBezTo>
                    <a:pt x="17" y="23"/>
                    <a:pt x="23" y="28"/>
                    <a:pt x="28" y="33"/>
                  </a:cubicBezTo>
                  <a:cubicBezTo>
                    <a:pt x="34" y="40"/>
                    <a:pt x="41" y="46"/>
                    <a:pt x="47" y="54"/>
                  </a:cubicBezTo>
                  <a:cubicBezTo>
                    <a:pt x="47" y="55"/>
                    <a:pt x="48" y="56"/>
                    <a:pt x="49" y="56"/>
                  </a:cubicBezTo>
                  <a:cubicBezTo>
                    <a:pt x="48" y="56"/>
                    <a:pt x="47" y="55"/>
                    <a:pt x="46" y="54"/>
                  </a:cubicBezTo>
                  <a:cubicBezTo>
                    <a:pt x="44" y="53"/>
                    <a:pt x="43" y="51"/>
                    <a:pt x="41" y="50"/>
                  </a:cubicBezTo>
                  <a:cubicBezTo>
                    <a:pt x="39" y="47"/>
                    <a:pt x="36" y="45"/>
                    <a:pt x="34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0" y="37"/>
                    <a:pt x="26" y="33"/>
                    <a:pt x="22" y="29"/>
                  </a:cubicBezTo>
                  <a:cubicBezTo>
                    <a:pt x="19" y="26"/>
                    <a:pt x="16" y="23"/>
                    <a:pt x="13" y="19"/>
                  </a:cubicBezTo>
                  <a:cubicBezTo>
                    <a:pt x="13" y="19"/>
                    <a:pt x="12" y="20"/>
                    <a:pt x="12" y="20"/>
                  </a:cubicBezTo>
                  <a:cubicBezTo>
                    <a:pt x="13" y="20"/>
                    <a:pt x="13" y="21"/>
                    <a:pt x="14" y="21"/>
                  </a:cubicBezTo>
                  <a:cubicBezTo>
                    <a:pt x="14" y="21"/>
                    <a:pt x="14" y="22"/>
                    <a:pt x="14" y="22"/>
                  </a:cubicBezTo>
                  <a:cubicBezTo>
                    <a:pt x="16" y="24"/>
                    <a:pt x="17" y="26"/>
                    <a:pt x="19" y="27"/>
                  </a:cubicBezTo>
                  <a:cubicBezTo>
                    <a:pt x="20" y="29"/>
                    <a:pt x="21" y="30"/>
                    <a:pt x="22" y="31"/>
                  </a:cubicBezTo>
                  <a:cubicBezTo>
                    <a:pt x="26" y="34"/>
                    <a:pt x="29" y="38"/>
                    <a:pt x="32" y="41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9" y="50"/>
                    <a:pt x="45" y="57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5"/>
                    <a:pt x="54" y="67"/>
                    <a:pt x="54" y="69"/>
                  </a:cubicBezTo>
                  <a:cubicBezTo>
                    <a:pt x="52" y="65"/>
                    <a:pt x="49" y="62"/>
                    <a:pt x="46" y="58"/>
                  </a:cubicBezTo>
                  <a:close/>
                  <a:moveTo>
                    <a:pt x="15" y="12"/>
                  </a:moveTo>
                  <a:cubicBezTo>
                    <a:pt x="21" y="19"/>
                    <a:pt x="27" y="26"/>
                    <a:pt x="34" y="31"/>
                  </a:cubicBezTo>
                  <a:cubicBezTo>
                    <a:pt x="37" y="34"/>
                    <a:pt x="40" y="37"/>
                    <a:pt x="42" y="40"/>
                  </a:cubicBezTo>
                  <a:cubicBezTo>
                    <a:pt x="42" y="41"/>
                    <a:pt x="43" y="41"/>
                    <a:pt x="43" y="41"/>
                  </a:cubicBezTo>
                  <a:cubicBezTo>
                    <a:pt x="42" y="41"/>
                    <a:pt x="42" y="40"/>
                    <a:pt x="42" y="40"/>
                  </a:cubicBezTo>
                  <a:cubicBezTo>
                    <a:pt x="40" y="39"/>
                    <a:pt x="39" y="37"/>
                    <a:pt x="37" y="36"/>
                  </a:cubicBezTo>
                  <a:cubicBezTo>
                    <a:pt x="31" y="29"/>
                    <a:pt x="24" y="23"/>
                    <a:pt x="18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6"/>
                    <a:pt x="16" y="16"/>
                    <a:pt x="15" y="16"/>
                  </a:cubicBezTo>
                  <a:cubicBezTo>
                    <a:pt x="15" y="15"/>
                    <a:pt x="15" y="16"/>
                    <a:pt x="15" y="16"/>
                  </a:cubicBezTo>
                  <a:cubicBezTo>
                    <a:pt x="18" y="20"/>
                    <a:pt x="22" y="23"/>
                    <a:pt x="25" y="27"/>
                  </a:cubicBezTo>
                  <a:cubicBezTo>
                    <a:pt x="22" y="23"/>
                    <a:pt x="18" y="20"/>
                    <a:pt x="13" y="17"/>
                  </a:cubicBezTo>
                  <a:cubicBezTo>
                    <a:pt x="14" y="15"/>
                    <a:pt x="15" y="14"/>
                    <a:pt x="15" y="12"/>
                  </a:cubicBezTo>
                  <a:close/>
                  <a:moveTo>
                    <a:pt x="16" y="10"/>
                  </a:moveTo>
                  <a:cubicBezTo>
                    <a:pt x="20" y="15"/>
                    <a:pt x="24" y="19"/>
                    <a:pt x="28" y="23"/>
                  </a:cubicBezTo>
                  <a:cubicBezTo>
                    <a:pt x="31" y="26"/>
                    <a:pt x="33" y="29"/>
                    <a:pt x="36" y="31"/>
                  </a:cubicBezTo>
                  <a:cubicBezTo>
                    <a:pt x="38" y="32"/>
                    <a:pt x="39" y="34"/>
                    <a:pt x="41" y="35"/>
                  </a:cubicBezTo>
                  <a:cubicBezTo>
                    <a:pt x="46" y="40"/>
                    <a:pt x="39" y="35"/>
                    <a:pt x="37" y="34"/>
                  </a:cubicBezTo>
                  <a:cubicBezTo>
                    <a:pt x="36" y="33"/>
                    <a:pt x="36" y="32"/>
                    <a:pt x="35" y="31"/>
                  </a:cubicBezTo>
                  <a:cubicBezTo>
                    <a:pt x="33" y="30"/>
                    <a:pt x="32" y="29"/>
                    <a:pt x="31" y="28"/>
                  </a:cubicBezTo>
                  <a:cubicBezTo>
                    <a:pt x="26" y="22"/>
                    <a:pt x="21" y="16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lose/>
                  <a:moveTo>
                    <a:pt x="27" y="24"/>
                  </a:moveTo>
                  <a:cubicBezTo>
                    <a:pt x="23" y="21"/>
                    <a:pt x="20" y="18"/>
                    <a:pt x="18" y="14"/>
                  </a:cubicBezTo>
                  <a:cubicBezTo>
                    <a:pt x="18" y="14"/>
                    <a:pt x="17" y="14"/>
                    <a:pt x="17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0" y="16"/>
                    <a:pt x="21" y="18"/>
                    <a:pt x="23" y="20"/>
                  </a:cubicBezTo>
                  <a:cubicBezTo>
                    <a:pt x="24" y="21"/>
                    <a:pt x="25" y="23"/>
                    <a:pt x="27" y="24"/>
                  </a:cubicBezTo>
                  <a:close/>
                  <a:moveTo>
                    <a:pt x="42" y="51"/>
                  </a:moveTo>
                  <a:cubicBezTo>
                    <a:pt x="44" y="54"/>
                    <a:pt x="47" y="56"/>
                    <a:pt x="50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1" y="59"/>
                    <a:pt x="51" y="60"/>
                    <a:pt x="52" y="62"/>
                  </a:cubicBezTo>
                  <a:cubicBezTo>
                    <a:pt x="48" y="58"/>
                    <a:pt x="45" y="55"/>
                    <a:pt x="42" y="51"/>
                  </a:cubicBezTo>
                  <a:close/>
                  <a:moveTo>
                    <a:pt x="29" y="31"/>
                  </a:moveTo>
                  <a:cubicBezTo>
                    <a:pt x="30" y="31"/>
                    <a:pt x="31" y="32"/>
                    <a:pt x="31" y="33"/>
                  </a:cubicBezTo>
                  <a:cubicBezTo>
                    <a:pt x="34" y="36"/>
                    <a:pt x="37" y="39"/>
                    <a:pt x="40" y="41"/>
                  </a:cubicBezTo>
                  <a:cubicBezTo>
                    <a:pt x="40" y="42"/>
                    <a:pt x="40" y="42"/>
                    <a:pt x="41" y="42"/>
                  </a:cubicBezTo>
                  <a:cubicBezTo>
                    <a:pt x="40" y="41"/>
                    <a:pt x="38" y="40"/>
                    <a:pt x="37" y="40"/>
                  </a:cubicBezTo>
                  <a:cubicBezTo>
                    <a:pt x="34" y="37"/>
                    <a:pt x="32" y="34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lose/>
                  <a:moveTo>
                    <a:pt x="39" y="36"/>
                  </a:moveTo>
                  <a:cubicBezTo>
                    <a:pt x="41" y="37"/>
                    <a:pt x="42" y="38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0"/>
                    <a:pt x="45" y="41"/>
                    <a:pt x="45" y="42"/>
                  </a:cubicBezTo>
                  <a:cubicBezTo>
                    <a:pt x="43" y="40"/>
                    <a:pt x="41" y="38"/>
                    <a:pt x="39" y="36"/>
                  </a:cubicBezTo>
                  <a:close/>
                  <a:moveTo>
                    <a:pt x="48" y="26"/>
                  </a:moveTo>
                  <a:cubicBezTo>
                    <a:pt x="44" y="22"/>
                    <a:pt x="40" y="18"/>
                    <a:pt x="36" y="15"/>
                  </a:cubicBezTo>
                  <a:cubicBezTo>
                    <a:pt x="37" y="16"/>
                    <a:pt x="39" y="16"/>
                    <a:pt x="40" y="17"/>
                  </a:cubicBezTo>
                  <a:cubicBezTo>
                    <a:pt x="44" y="20"/>
                    <a:pt x="47" y="23"/>
                    <a:pt x="51" y="25"/>
                  </a:cubicBezTo>
                  <a:cubicBezTo>
                    <a:pt x="50" y="26"/>
                    <a:pt x="49" y="26"/>
                    <a:pt x="48" y="26"/>
                  </a:cubicBezTo>
                  <a:close/>
                  <a:moveTo>
                    <a:pt x="44" y="27"/>
                  </a:moveTo>
                  <a:cubicBezTo>
                    <a:pt x="42" y="23"/>
                    <a:pt x="38" y="20"/>
                    <a:pt x="35" y="18"/>
                  </a:cubicBezTo>
                  <a:cubicBezTo>
                    <a:pt x="32" y="16"/>
                    <a:pt x="30" y="14"/>
                    <a:pt x="28" y="12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30" y="13"/>
                    <a:pt x="32" y="15"/>
                    <a:pt x="35" y="17"/>
                  </a:cubicBezTo>
                  <a:cubicBezTo>
                    <a:pt x="40" y="20"/>
                    <a:pt x="43" y="24"/>
                    <a:pt x="47" y="27"/>
                  </a:cubicBezTo>
                  <a:cubicBezTo>
                    <a:pt x="46" y="27"/>
                    <a:pt x="45" y="27"/>
                    <a:pt x="44" y="27"/>
                  </a:cubicBezTo>
                  <a:close/>
                  <a:moveTo>
                    <a:pt x="42" y="28"/>
                  </a:moveTo>
                  <a:cubicBezTo>
                    <a:pt x="40" y="26"/>
                    <a:pt x="38" y="24"/>
                    <a:pt x="37" y="23"/>
                  </a:cubicBezTo>
                  <a:cubicBezTo>
                    <a:pt x="39" y="24"/>
                    <a:pt x="41" y="26"/>
                    <a:pt x="43" y="28"/>
                  </a:cubicBezTo>
                  <a:cubicBezTo>
                    <a:pt x="43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lose/>
                  <a:moveTo>
                    <a:pt x="41" y="29"/>
                  </a:moveTo>
                  <a:cubicBezTo>
                    <a:pt x="41" y="29"/>
                    <a:pt x="41" y="29"/>
                    <a:pt x="41" y="30"/>
                  </a:cubicBezTo>
                  <a:cubicBezTo>
                    <a:pt x="41" y="30"/>
                    <a:pt x="41" y="31"/>
                    <a:pt x="42" y="31"/>
                  </a:cubicBezTo>
                  <a:cubicBezTo>
                    <a:pt x="39" y="29"/>
                    <a:pt x="37" y="26"/>
                    <a:pt x="34" y="24"/>
                  </a:cubicBezTo>
                  <a:cubicBezTo>
                    <a:pt x="30" y="20"/>
                    <a:pt x="26" y="16"/>
                    <a:pt x="22" y="12"/>
                  </a:cubicBezTo>
                  <a:cubicBezTo>
                    <a:pt x="23" y="13"/>
                    <a:pt x="24" y="13"/>
                    <a:pt x="24" y="14"/>
                  </a:cubicBezTo>
                  <a:cubicBezTo>
                    <a:pt x="26" y="16"/>
                    <a:pt x="28" y="18"/>
                    <a:pt x="30" y="20"/>
                  </a:cubicBezTo>
                  <a:cubicBezTo>
                    <a:pt x="33" y="23"/>
                    <a:pt x="37" y="26"/>
                    <a:pt x="41" y="29"/>
                  </a:cubicBezTo>
                  <a:close/>
                  <a:moveTo>
                    <a:pt x="53" y="25"/>
                  </a:moveTo>
                  <a:cubicBezTo>
                    <a:pt x="53" y="25"/>
                    <a:pt x="53" y="25"/>
                    <a:pt x="52" y="25"/>
                  </a:cubicBezTo>
                  <a:cubicBezTo>
                    <a:pt x="48" y="23"/>
                    <a:pt x="45" y="21"/>
                    <a:pt x="42" y="18"/>
                  </a:cubicBezTo>
                  <a:cubicBezTo>
                    <a:pt x="39" y="15"/>
                    <a:pt x="35" y="14"/>
                    <a:pt x="32" y="12"/>
                  </a:cubicBezTo>
                  <a:cubicBezTo>
                    <a:pt x="32" y="11"/>
                    <a:pt x="31" y="10"/>
                    <a:pt x="30" y="10"/>
                  </a:cubicBezTo>
                  <a:cubicBezTo>
                    <a:pt x="38" y="15"/>
                    <a:pt x="45" y="20"/>
                    <a:pt x="53" y="25"/>
                  </a:cubicBezTo>
                  <a:close/>
                  <a:moveTo>
                    <a:pt x="19" y="3"/>
                  </a:moveTo>
                  <a:cubicBezTo>
                    <a:pt x="20" y="4"/>
                    <a:pt x="21" y="4"/>
                    <a:pt x="22" y="5"/>
                  </a:cubicBezTo>
                  <a:cubicBezTo>
                    <a:pt x="22" y="5"/>
                    <a:pt x="22" y="5"/>
                    <a:pt x="22" y="6"/>
                  </a:cubicBezTo>
                  <a:cubicBezTo>
                    <a:pt x="25" y="8"/>
                    <a:pt x="28" y="9"/>
                    <a:pt x="31" y="11"/>
                  </a:cubicBezTo>
                  <a:cubicBezTo>
                    <a:pt x="34" y="13"/>
                    <a:pt x="36" y="16"/>
                    <a:pt x="39" y="18"/>
                  </a:cubicBezTo>
                  <a:cubicBezTo>
                    <a:pt x="42" y="20"/>
                    <a:pt x="44" y="23"/>
                    <a:pt x="47" y="26"/>
                  </a:cubicBezTo>
                  <a:cubicBezTo>
                    <a:pt x="46" y="25"/>
                    <a:pt x="45" y="24"/>
                    <a:pt x="44" y="23"/>
                  </a:cubicBezTo>
                  <a:cubicBezTo>
                    <a:pt x="42" y="22"/>
                    <a:pt x="41" y="20"/>
                    <a:pt x="39" y="19"/>
                  </a:cubicBezTo>
                  <a:cubicBezTo>
                    <a:pt x="37" y="17"/>
                    <a:pt x="34" y="16"/>
                    <a:pt x="32" y="14"/>
                  </a:cubicBezTo>
                  <a:cubicBezTo>
                    <a:pt x="28" y="12"/>
                    <a:pt x="25" y="9"/>
                    <a:pt x="23" y="6"/>
                  </a:cubicBezTo>
                  <a:cubicBezTo>
                    <a:pt x="22" y="6"/>
                    <a:pt x="22" y="5"/>
                    <a:pt x="22" y="5"/>
                  </a:cubicBezTo>
                  <a:cubicBezTo>
                    <a:pt x="21" y="5"/>
                    <a:pt x="21" y="5"/>
                    <a:pt x="20" y="4"/>
                  </a:cubicBezTo>
                  <a:cubicBezTo>
                    <a:pt x="20" y="4"/>
                    <a:pt x="19" y="4"/>
                    <a:pt x="20" y="5"/>
                  </a:cubicBezTo>
                  <a:cubicBezTo>
                    <a:pt x="23" y="8"/>
                    <a:pt x="27" y="12"/>
                    <a:pt x="31" y="15"/>
                  </a:cubicBezTo>
                  <a:cubicBezTo>
                    <a:pt x="35" y="19"/>
                    <a:pt x="39" y="21"/>
                    <a:pt x="43" y="26"/>
                  </a:cubicBezTo>
                  <a:cubicBezTo>
                    <a:pt x="43" y="27"/>
                    <a:pt x="44" y="27"/>
                    <a:pt x="43" y="27"/>
                  </a:cubicBezTo>
                  <a:cubicBezTo>
                    <a:pt x="41" y="25"/>
                    <a:pt x="39" y="24"/>
                    <a:pt x="38" y="23"/>
                  </a:cubicBezTo>
                  <a:cubicBezTo>
                    <a:pt x="36" y="21"/>
                    <a:pt x="33" y="19"/>
                    <a:pt x="31" y="17"/>
                  </a:cubicBezTo>
                  <a:cubicBezTo>
                    <a:pt x="28" y="14"/>
                    <a:pt x="24" y="11"/>
                    <a:pt x="21" y="8"/>
                  </a:cubicBezTo>
                  <a:cubicBezTo>
                    <a:pt x="21" y="7"/>
                    <a:pt x="21" y="7"/>
                    <a:pt x="20" y="7"/>
                  </a:cubicBezTo>
                  <a:cubicBezTo>
                    <a:pt x="20" y="6"/>
                    <a:pt x="20" y="6"/>
                    <a:pt x="19" y="6"/>
                  </a:cubicBezTo>
                  <a:cubicBezTo>
                    <a:pt x="19" y="5"/>
                    <a:pt x="18" y="6"/>
                    <a:pt x="19" y="6"/>
                  </a:cubicBezTo>
                  <a:cubicBezTo>
                    <a:pt x="22" y="10"/>
                    <a:pt x="25" y="14"/>
                    <a:pt x="28" y="17"/>
                  </a:cubicBezTo>
                  <a:cubicBezTo>
                    <a:pt x="32" y="20"/>
                    <a:pt x="36" y="23"/>
                    <a:pt x="40" y="27"/>
                  </a:cubicBezTo>
                  <a:cubicBezTo>
                    <a:pt x="40" y="27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0" y="27"/>
                    <a:pt x="38" y="26"/>
                    <a:pt x="36" y="25"/>
                  </a:cubicBezTo>
                  <a:cubicBezTo>
                    <a:pt x="34" y="23"/>
                    <a:pt x="32" y="21"/>
                    <a:pt x="30" y="19"/>
                  </a:cubicBezTo>
                  <a:cubicBezTo>
                    <a:pt x="26" y="16"/>
                    <a:pt x="23" y="11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4" y="15"/>
                    <a:pt x="29" y="21"/>
                    <a:pt x="36" y="27"/>
                  </a:cubicBezTo>
                  <a:cubicBezTo>
                    <a:pt x="37" y="28"/>
                    <a:pt x="39" y="29"/>
                    <a:pt x="40" y="31"/>
                  </a:cubicBezTo>
                  <a:cubicBezTo>
                    <a:pt x="44" y="35"/>
                    <a:pt x="40" y="31"/>
                    <a:pt x="39" y="31"/>
                  </a:cubicBezTo>
                  <a:cubicBezTo>
                    <a:pt x="36" y="28"/>
                    <a:pt x="33" y="26"/>
                    <a:pt x="29" y="23"/>
                  </a:cubicBezTo>
                  <a:cubicBezTo>
                    <a:pt x="25" y="18"/>
                    <a:pt x="21" y="14"/>
                    <a:pt x="17" y="9"/>
                  </a:cubicBezTo>
                  <a:cubicBezTo>
                    <a:pt x="17" y="9"/>
                    <a:pt x="17" y="9"/>
                    <a:pt x="16" y="9"/>
                  </a:cubicBezTo>
                  <a:cubicBezTo>
                    <a:pt x="17" y="7"/>
                    <a:pt x="18" y="5"/>
                    <a:pt x="19" y="3"/>
                  </a:cubicBezTo>
                  <a:close/>
                  <a:moveTo>
                    <a:pt x="33" y="20"/>
                  </a:moveTo>
                  <a:cubicBezTo>
                    <a:pt x="31" y="18"/>
                    <a:pt x="29" y="17"/>
                    <a:pt x="28" y="15"/>
                  </a:cubicBezTo>
                  <a:cubicBezTo>
                    <a:pt x="29" y="16"/>
                    <a:pt x="30" y="17"/>
                    <a:pt x="31" y="18"/>
                  </a:cubicBezTo>
                  <a:cubicBezTo>
                    <a:pt x="32" y="19"/>
                    <a:pt x="32" y="19"/>
                    <a:pt x="33" y="20"/>
                  </a:cubicBezTo>
                  <a:close/>
                </a:path>
              </a:pathLst>
            </a:custGeom>
            <a:blipFill dpi="0" rotWithShape="1">
              <a:blip r:embed="rId10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62" name="Freeform 156"/>
            <p:cNvSpPr>
              <a:spLocks noEditPoints="1"/>
            </p:cNvSpPr>
            <p:nvPr/>
          </p:nvSpPr>
          <p:spPr bwMode="auto">
            <a:xfrm>
              <a:off x="4835611" y="1032724"/>
              <a:ext cx="190500" cy="325438"/>
            </a:xfrm>
            <a:custGeom>
              <a:avLst/>
              <a:gdLst>
                <a:gd name="T0" fmla="*/ 0 w 66"/>
                <a:gd name="T1" fmla="*/ 43 h 112"/>
                <a:gd name="T2" fmla="*/ 64 w 66"/>
                <a:gd name="T3" fmla="*/ 97 h 112"/>
                <a:gd name="T4" fmla="*/ 33 w 66"/>
                <a:gd name="T5" fmla="*/ 27 h 112"/>
                <a:gd name="T6" fmla="*/ 29 w 66"/>
                <a:gd name="T7" fmla="*/ 29 h 112"/>
                <a:gd name="T8" fmla="*/ 20 w 66"/>
                <a:gd name="T9" fmla="*/ 24 h 112"/>
                <a:gd name="T10" fmla="*/ 38 w 66"/>
                <a:gd name="T11" fmla="*/ 104 h 112"/>
                <a:gd name="T12" fmla="*/ 36 w 66"/>
                <a:gd name="T13" fmla="*/ 96 h 112"/>
                <a:gd name="T14" fmla="*/ 46 w 66"/>
                <a:gd name="T15" fmla="*/ 95 h 112"/>
                <a:gd name="T16" fmla="*/ 48 w 66"/>
                <a:gd name="T17" fmla="*/ 94 h 112"/>
                <a:gd name="T18" fmla="*/ 43 w 66"/>
                <a:gd name="T19" fmla="*/ 85 h 112"/>
                <a:gd name="T20" fmla="*/ 55 w 66"/>
                <a:gd name="T21" fmla="*/ 92 h 112"/>
                <a:gd name="T22" fmla="*/ 32 w 66"/>
                <a:gd name="T23" fmla="*/ 62 h 112"/>
                <a:gd name="T24" fmla="*/ 23 w 66"/>
                <a:gd name="T25" fmla="*/ 53 h 112"/>
                <a:gd name="T26" fmla="*/ 43 w 66"/>
                <a:gd name="T27" fmla="*/ 72 h 112"/>
                <a:gd name="T28" fmla="*/ 10 w 66"/>
                <a:gd name="T29" fmla="*/ 26 h 112"/>
                <a:gd name="T30" fmla="*/ 13 w 66"/>
                <a:gd name="T31" fmla="*/ 36 h 112"/>
                <a:gd name="T32" fmla="*/ 5 w 66"/>
                <a:gd name="T33" fmla="*/ 38 h 112"/>
                <a:gd name="T34" fmla="*/ 38 w 66"/>
                <a:gd name="T35" fmla="*/ 60 h 112"/>
                <a:gd name="T36" fmla="*/ 17 w 66"/>
                <a:gd name="T37" fmla="*/ 38 h 112"/>
                <a:gd name="T38" fmla="*/ 17 w 66"/>
                <a:gd name="T39" fmla="*/ 34 h 112"/>
                <a:gd name="T40" fmla="*/ 18 w 66"/>
                <a:gd name="T41" fmla="*/ 32 h 112"/>
                <a:gd name="T42" fmla="*/ 16 w 66"/>
                <a:gd name="T43" fmla="*/ 34 h 112"/>
                <a:gd name="T44" fmla="*/ 13 w 66"/>
                <a:gd name="T45" fmla="*/ 38 h 112"/>
                <a:gd name="T46" fmla="*/ 4 w 66"/>
                <a:gd name="T47" fmla="*/ 41 h 112"/>
                <a:gd name="T48" fmla="*/ 57 w 66"/>
                <a:gd name="T49" fmla="*/ 95 h 112"/>
                <a:gd name="T50" fmla="*/ 51 w 66"/>
                <a:gd name="T51" fmla="*/ 97 h 112"/>
                <a:gd name="T52" fmla="*/ 59 w 66"/>
                <a:gd name="T53" fmla="*/ 95 h 112"/>
                <a:gd name="T54" fmla="*/ 35 w 66"/>
                <a:gd name="T55" fmla="*/ 75 h 112"/>
                <a:gd name="T56" fmla="*/ 50 w 66"/>
                <a:gd name="T57" fmla="*/ 97 h 112"/>
                <a:gd name="T58" fmla="*/ 46 w 66"/>
                <a:gd name="T59" fmla="*/ 99 h 112"/>
                <a:gd name="T60" fmla="*/ 41 w 66"/>
                <a:gd name="T61" fmla="*/ 94 h 112"/>
                <a:gd name="T62" fmla="*/ 40 w 66"/>
                <a:gd name="T63" fmla="*/ 103 h 112"/>
                <a:gd name="T64" fmla="*/ 60 w 66"/>
                <a:gd name="T65" fmla="*/ 87 h 112"/>
                <a:gd name="T66" fmla="*/ 22 w 66"/>
                <a:gd name="T67" fmla="*/ 46 h 112"/>
                <a:gd name="T68" fmla="*/ 17 w 66"/>
                <a:gd name="T69" fmla="*/ 36 h 112"/>
                <a:gd name="T70" fmla="*/ 45 w 66"/>
                <a:gd name="T71" fmla="*/ 59 h 112"/>
                <a:gd name="T72" fmla="*/ 49 w 66"/>
                <a:gd name="T73" fmla="*/ 57 h 112"/>
                <a:gd name="T74" fmla="*/ 12 w 66"/>
                <a:gd name="T75" fmla="*/ 20 h 112"/>
                <a:gd name="T76" fmla="*/ 52 w 66"/>
                <a:gd name="T77" fmla="*/ 64 h 112"/>
                <a:gd name="T78" fmla="*/ 42 w 66"/>
                <a:gd name="T79" fmla="*/ 41 h 112"/>
                <a:gd name="T80" fmla="*/ 25 w 66"/>
                <a:gd name="T81" fmla="*/ 27 h 112"/>
                <a:gd name="T82" fmla="*/ 37 w 66"/>
                <a:gd name="T83" fmla="*/ 34 h 112"/>
                <a:gd name="T84" fmla="*/ 17 w 66"/>
                <a:gd name="T85" fmla="*/ 14 h 112"/>
                <a:gd name="T86" fmla="*/ 51 w 66"/>
                <a:gd name="T87" fmla="*/ 62 h 112"/>
                <a:gd name="T88" fmla="*/ 29 w 66"/>
                <a:gd name="T89" fmla="*/ 32 h 112"/>
                <a:gd name="T90" fmla="*/ 48 w 66"/>
                <a:gd name="T91" fmla="*/ 27 h 112"/>
                <a:gd name="T92" fmla="*/ 27 w 66"/>
                <a:gd name="T93" fmla="*/ 12 h 112"/>
                <a:gd name="T94" fmla="*/ 43 w 66"/>
                <a:gd name="T95" fmla="*/ 28 h 112"/>
                <a:gd name="T96" fmla="*/ 22 w 66"/>
                <a:gd name="T97" fmla="*/ 12 h 112"/>
                <a:gd name="T98" fmla="*/ 32 w 66"/>
                <a:gd name="T99" fmla="*/ 12 h 112"/>
                <a:gd name="T100" fmla="*/ 39 w 66"/>
                <a:gd name="T101" fmla="*/ 18 h 112"/>
                <a:gd name="T102" fmla="*/ 20 w 66"/>
                <a:gd name="T103" fmla="*/ 5 h 112"/>
                <a:gd name="T104" fmla="*/ 21 w 66"/>
                <a:gd name="T105" fmla="*/ 8 h 112"/>
                <a:gd name="T106" fmla="*/ 41 w 66"/>
                <a:gd name="T107" fmla="*/ 29 h 112"/>
                <a:gd name="T108" fmla="*/ 39 w 66"/>
                <a:gd name="T109" fmla="*/ 31 h 112"/>
                <a:gd name="T110" fmla="*/ 30 w 66"/>
                <a:gd name="T111" fmla="*/ 1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6" h="112">
                  <a:moveTo>
                    <a:pt x="57" y="25"/>
                  </a:moveTo>
                  <a:cubicBezTo>
                    <a:pt x="57" y="25"/>
                    <a:pt x="57" y="24"/>
                    <a:pt x="56" y="24"/>
                  </a:cubicBezTo>
                  <a:cubicBezTo>
                    <a:pt x="44" y="16"/>
                    <a:pt x="32" y="8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8" y="1"/>
                    <a:pt x="18" y="1"/>
                    <a:pt x="17" y="1"/>
                  </a:cubicBezTo>
                  <a:cubicBezTo>
                    <a:pt x="13" y="8"/>
                    <a:pt x="11" y="16"/>
                    <a:pt x="8" y="23"/>
                  </a:cubicBezTo>
                  <a:cubicBezTo>
                    <a:pt x="5" y="30"/>
                    <a:pt x="2" y="36"/>
                    <a:pt x="0" y="43"/>
                  </a:cubicBezTo>
                  <a:cubicBezTo>
                    <a:pt x="0" y="43"/>
                    <a:pt x="0" y="44"/>
                    <a:pt x="0" y="44"/>
                  </a:cubicBezTo>
                  <a:cubicBezTo>
                    <a:pt x="0" y="45"/>
                    <a:pt x="1" y="45"/>
                    <a:pt x="2" y="45"/>
                  </a:cubicBezTo>
                  <a:cubicBezTo>
                    <a:pt x="6" y="43"/>
                    <a:pt x="11" y="43"/>
                    <a:pt x="16" y="42"/>
                  </a:cubicBezTo>
                  <a:cubicBezTo>
                    <a:pt x="22" y="64"/>
                    <a:pt x="31" y="86"/>
                    <a:pt x="34" y="110"/>
                  </a:cubicBezTo>
                  <a:cubicBezTo>
                    <a:pt x="34" y="111"/>
                    <a:pt x="35" y="112"/>
                    <a:pt x="36" y="111"/>
                  </a:cubicBezTo>
                  <a:cubicBezTo>
                    <a:pt x="37" y="111"/>
                    <a:pt x="37" y="111"/>
                    <a:pt x="37" y="110"/>
                  </a:cubicBezTo>
                  <a:cubicBezTo>
                    <a:pt x="43" y="102"/>
                    <a:pt x="54" y="98"/>
                    <a:pt x="64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6" y="96"/>
                    <a:pt x="65" y="96"/>
                  </a:cubicBezTo>
                  <a:cubicBezTo>
                    <a:pt x="59" y="74"/>
                    <a:pt x="50" y="53"/>
                    <a:pt x="44" y="31"/>
                  </a:cubicBezTo>
                  <a:cubicBezTo>
                    <a:pt x="48" y="30"/>
                    <a:pt x="52" y="28"/>
                    <a:pt x="56" y="27"/>
                  </a:cubicBezTo>
                  <a:cubicBezTo>
                    <a:pt x="57" y="27"/>
                    <a:pt x="57" y="26"/>
                    <a:pt x="57" y="25"/>
                  </a:cubicBezTo>
                  <a:close/>
                  <a:moveTo>
                    <a:pt x="43" y="37"/>
                  </a:moveTo>
                  <a:cubicBezTo>
                    <a:pt x="40" y="33"/>
                    <a:pt x="36" y="31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6" y="30"/>
                    <a:pt x="39" y="32"/>
                    <a:pt x="42" y="34"/>
                  </a:cubicBezTo>
                  <a:cubicBezTo>
                    <a:pt x="42" y="35"/>
                    <a:pt x="43" y="36"/>
                    <a:pt x="43" y="37"/>
                  </a:cubicBezTo>
                  <a:close/>
                  <a:moveTo>
                    <a:pt x="46" y="48"/>
                  </a:moveTo>
                  <a:cubicBezTo>
                    <a:pt x="43" y="43"/>
                    <a:pt x="38" y="40"/>
                    <a:pt x="34" y="36"/>
                  </a:cubicBezTo>
                  <a:cubicBezTo>
                    <a:pt x="30" y="31"/>
                    <a:pt x="26" y="26"/>
                    <a:pt x="21" y="22"/>
                  </a:cubicBezTo>
                  <a:cubicBezTo>
                    <a:pt x="24" y="24"/>
                    <a:pt x="26" y="27"/>
                    <a:pt x="29" y="29"/>
                  </a:cubicBezTo>
                  <a:cubicBezTo>
                    <a:pt x="34" y="34"/>
                    <a:pt x="40" y="40"/>
                    <a:pt x="45" y="45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6" y="46"/>
                    <a:pt x="46" y="47"/>
                    <a:pt x="46" y="48"/>
                  </a:cubicBezTo>
                  <a:close/>
                  <a:moveTo>
                    <a:pt x="49" y="57"/>
                  </a:moveTo>
                  <a:cubicBezTo>
                    <a:pt x="39" y="44"/>
                    <a:pt x="28" y="33"/>
                    <a:pt x="17" y="22"/>
                  </a:cubicBezTo>
                  <a:cubicBezTo>
                    <a:pt x="16" y="21"/>
                    <a:pt x="11" y="16"/>
                    <a:pt x="15" y="19"/>
                  </a:cubicBezTo>
                  <a:cubicBezTo>
                    <a:pt x="17" y="21"/>
                    <a:pt x="19" y="22"/>
                    <a:pt x="20" y="24"/>
                  </a:cubicBezTo>
                  <a:cubicBezTo>
                    <a:pt x="24" y="27"/>
                    <a:pt x="27" y="30"/>
                    <a:pt x="30" y="33"/>
                  </a:cubicBezTo>
                  <a:cubicBezTo>
                    <a:pt x="35" y="39"/>
                    <a:pt x="42" y="44"/>
                    <a:pt x="47" y="50"/>
                  </a:cubicBezTo>
                  <a:cubicBezTo>
                    <a:pt x="48" y="52"/>
                    <a:pt x="49" y="54"/>
                    <a:pt x="49" y="57"/>
                  </a:cubicBezTo>
                  <a:close/>
                  <a:moveTo>
                    <a:pt x="37" y="106"/>
                  </a:moveTo>
                  <a:cubicBezTo>
                    <a:pt x="36" y="105"/>
                    <a:pt x="36" y="104"/>
                    <a:pt x="36" y="102"/>
                  </a:cubicBezTo>
                  <a:cubicBezTo>
                    <a:pt x="37" y="103"/>
                    <a:pt x="37" y="104"/>
                    <a:pt x="38" y="105"/>
                  </a:cubicBezTo>
                  <a:cubicBezTo>
                    <a:pt x="38" y="105"/>
                    <a:pt x="38" y="105"/>
                    <a:pt x="38" y="104"/>
                  </a:cubicBezTo>
                  <a:cubicBezTo>
                    <a:pt x="38" y="104"/>
                    <a:pt x="35" y="101"/>
                    <a:pt x="37" y="102"/>
                  </a:cubicBezTo>
                  <a:cubicBezTo>
                    <a:pt x="38" y="102"/>
                    <a:pt x="39" y="103"/>
                    <a:pt x="40" y="103"/>
                  </a:cubicBezTo>
                  <a:cubicBezTo>
                    <a:pt x="39" y="104"/>
                    <a:pt x="38" y="105"/>
                    <a:pt x="37" y="106"/>
                  </a:cubicBezTo>
                  <a:close/>
                  <a:moveTo>
                    <a:pt x="34" y="90"/>
                  </a:moveTo>
                  <a:cubicBezTo>
                    <a:pt x="35" y="93"/>
                    <a:pt x="37" y="94"/>
                    <a:pt x="40" y="96"/>
                  </a:cubicBezTo>
                  <a:cubicBezTo>
                    <a:pt x="40" y="96"/>
                    <a:pt x="44" y="100"/>
                    <a:pt x="43" y="100"/>
                  </a:cubicBezTo>
                  <a:cubicBezTo>
                    <a:pt x="40" y="99"/>
                    <a:pt x="38" y="97"/>
                    <a:pt x="36" y="96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6" y="99"/>
                    <a:pt x="38" y="101"/>
                    <a:pt x="39" y="103"/>
                  </a:cubicBezTo>
                  <a:cubicBezTo>
                    <a:pt x="40" y="103"/>
                    <a:pt x="38" y="101"/>
                    <a:pt x="38" y="101"/>
                  </a:cubicBezTo>
                  <a:cubicBezTo>
                    <a:pt x="37" y="101"/>
                    <a:pt x="36" y="101"/>
                    <a:pt x="36" y="100"/>
                  </a:cubicBezTo>
                  <a:cubicBezTo>
                    <a:pt x="35" y="97"/>
                    <a:pt x="34" y="94"/>
                    <a:pt x="34" y="90"/>
                  </a:cubicBezTo>
                  <a:close/>
                  <a:moveTo>
                    <a:pt x="31" y="81"/>
                  </a:moveTo>
                  <a:cubicBezTo>
                    <a:pt x="35" y="86"/>
                    <a:pt x="42" y="89"/>
                    <a:pt x="46" y="95"/>
                  </a:cubicBezTo>
                  <a:cubicBezTo>
                    <a:pt x="49" y="99"/>
                    <a:pt x="46" y="96"/>
                    <a:pt x="45" y="95"/>
                  </a:cubicBezTo>
                  <a:cubicBezTo>
                    <a:pt x="43" y="93"/>
                    <a:pt x="41" y="91"/>
                    <a:pt x="40" y="89"/>
                  </a:cubicBezTo>
                  <a:cubicBezTo>
                    <a:pt x="37" y="87"/>
                    <a:pt x="35" y="84"/>
                    <a:pt x="31" y="82"/>
                  </a:cubicBezTo>
                  <a:cubicBezTo>
                    <a:pt x="31" y="82"/>
                    <a:pt x="31" y="81"/>
                    <a:pt x="31" y="81"/>
                  </a:cubicBezTo>
                  <a:close/>
                  <a:moveTo>
                    <a:pt x="29" y="73"/>
                  </a:moveTo>
                  <a:cubicBezTo>
                    <a:pt x="34" y="81"/>
                    <a:pt x="43" y="87"/>
                    <a:pt x="49" y="94"/>
                  </a:cubicBezTo>
                  <a:cubicBezTo>
                    <a:pt x="51" y="98"/>
                    <a:pt x="51" y="97"/>
                    <a:pt x="48" y="94"/>
                  </a:cubicBezTo>
                  <a:cubicBezTo>
                    <a:pt x="46" y="92"/>
                    <a:pt x="44" y="90"/>
                    <a:pt x="42" y="87"/>
                  </a:cubicBezTo>
                  <a:cubicBezTo>
                    <a:pt x="38" y="84"/>
                    <a:pt x="34" y="80"/>
                    <a:pt x="30" y="77"/>
                  </a:cubicBezTo>
                  <a:cubicBezTo>
                    <a:pt x="30" y="76"/>
                    <a:pt x="29" y="75"/>
                    <a:pt x="29" y="73"/>
                  </a:cubicBezTo>
                  <a:close/>
                  <a:moveTo>
                    <a:pt x="27" y="68"/>
                  </a:moveTo>
                  <a:cubicBezTo>
                    <a:pt x="35" y="77"/>
                    <a:pt x="45" y="84"/>
                    <a:pt x="52" y="94"/>
                  </a:cubicBezTo>
                  <a:cubicBezTo>
                    <a:pt x="56" y="98"/>
                    <a:pt x="52" y="94"/>
                    <a:pt x="50" y="93"/>
                  </a:cubicBezTo>
                  <a:cubicBezTo>
                    <a:pt x="48" y="90"/>
                    <a:pt x="45" y="88"/>
                    <a:pt x="43" y="85"/>
                  </a:cubicBezTo>
                  <a:cubicBezTo>
                    <a:pt x="38" y="80"/>
                    <a:pt x="33" y="76"/>
                    <a:pt x="28" y="71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28" y="70"/>
                    <a:pt x="28" y="69"/>
                    <a:pt x="27" y="68"/>
                  </a:cubicBezTo>
                  <a:close/>
                  <a:moveTo>
                    <a:pt x="25" y="61"/>
                  </a:moveTo>
                  <a:cubicBezTo>
                    <a:pt x="29" y="66"/>
                    <a:pt x="34" y="70"/>
                    <a:pt x="38" y="74"/>
                  </a:cubicBezTo>
                  <a:cubicBezTo>
                    <a:pt x="41" y="77"/>
                    <a:pt x="43" y="80"/>
                    <a:pt x="46" y="83"/>
                  </a:cubicBezTo>
                  <a:cubicBezTo>
                    <a:pt x="49" y="86"/>
                    <a:pt x="52" y="89"/>
                    <a:pt x="55" y="92"/>
                  </a:cubicBezTo>
                  <a:cubicBezTo>
                    <a:pt x="56" y="93"/>
                    <a:pt x="57" y="94"/>
                    <a:pt x="58" y="95"/>
                  </a:cubicBezTo>
                  <a:cubicBezTo>
                    <a:pt x="56" y="93"/>
                    <a:pt x="54" y="92"/>
                    <a:pt x="52" y="90"/>
                  </a:cubicBezTo>
                  <a:cubicBezTo>
                    <a:pt x="49" y="88"/>
                    <a:pt x="46" y="85"/>
                    <a:pt x="43" y="82"/>
                  </a:cubicBezTo>
                  <a:cubicBezTo>
                    <a:pt x="37" y="77"/>
                    <a:pt x="32" y="71"/>
                    <a:pt x="27" y="66"/>
                  </a:cubicBezTo>
                  <a:cubicBezTo>
                    <a:pt x="26" y="65"/>
                    <a:pt x="26" y="63"/>
                    <a:pt x="25" y="61"/>
                  </a:cubicBezTo>
                  <a:close/>
                  <a:moveTo>
                    <a:pt x="23" y="53"/>
                  </a:moveTo>
                  <a:cubicBezTo>
                    <a:pt x="25" y="57"/>
                    <a:pt x="29" y="59"/>
                    <a:pt x="32" y="62"/>
                  </a:cubicBezTo>
                  <a:cubicBezTo>
                    <a:pt x="34" y="65"/>
                    <a:pt x="36" y="67"/>
                    <a:pt x="39" y="69"/>
                  </a:cubicBezTo>
                  <a:cubicBezTo>
                    <a:pt x="45" y="76"/>
                    <a:pt x="51" y="83"/>
                    <a:pt x="58" y="89"/>
                  </a:cubicBezTo>
                  <a:cubicBezTo>
                    <a:pt x="58" y="90"/>
                    <a:pt x="59" y="91"/>
                    <a:pt x="60" y="92"/>
                  </a:cubicBezTo>
                  <a:cubicBezTo>
                    <a:pt x="58" y="91"/>
                    <a:pt x="57" y="90"/>
                    <a:pt x="56" y="89"/>
                  </a:cubicBezTo>
                  <a:cubicBezTo>
                    <a:pt x="53" y="85"/>
                    <a:pt x="49" y="82"/>
                    <a:pt x="45" y="79"/>
                  </a:cubicBezTo>
                  <a:cubicBezTo>
                    <a:pt x="38" y="72"/>
                    <a:pt x="30" y="66"/>
                    <a:pt x="24" y="59"/>
                  </a:cubicBezTo>
                  <a:cubicBezTo>
                    <a:pt x="24" y="57"/>
                    <a:pt x="23" y="55"/>
                    <a:pt x="23" y="53"/>
                  </a:cubicBezTo>
                  <a:close/>
                  <a:moveTo>
                    <a:pt x="20" y="44"/>
                  </a:moveTo>
                  <a:cubicBezTo>
                    <a:pt x="24" y="49"/>
                    <a:pt x="29" y="53"/>
                    <a:pt x="33" y="58"/>
                  </a:cubicBezTo>
                  <a:cubicBezTo>
                    <a:pt x="36" y="61"/>
                    <a:pt x="39" y="65"/>
                    <a:pt x="42" y="68"/>
                  </a:cubicBezTo>
                  <a:cubicBezTo>
                    <a:pt x="46" y="72"/>
                    <a:pt x="49" y="75"/>
                    <a:pt x="53" y="79"/>
                  </a:cubicBezTo>
                  <a:cubicBezTo>
                    <a:pt x="55" y="81"/>
                    <a:pt x="57" y="83"/>
                    <a:pt x="58" y="86"/>
                  </a:cubicBezTo>
                  <a:cubicBezTo>
                    <a:pt x="58" y="85"/>
                    <a:pt x="56" y="83"/>
                    <a:pt x="55" y="82"/>
                  </a:cubicBezTo>
                  <a:cubicBezTo>
                    <a:pt x="51" y="78"/>
                    <a:pt x="47" y="75"/>
                    <a:pt x="43" y="72"/>
                  </a:cubicBezTo>
                  <a:cubicBezTo>
                    <a:pt x="40" y="69"/>
                    <a:pt x="37" y="66"/>
                    <a:pt x="34" y="63"/>
                  </a:cubicBezTo>
                  <a:cubicBezTo>
                    <a:pt x="34" y="63"/>
                    <a:pt x="34" y="63"/>
                    <a:pt x="33" y="62"/>
                  </a:cubicBezTo>
                  <a:cubicBezTo>
                    <a:pt x="30" y="59"/>
                    <a:pt x="26" y="55"/>
                    <a:pt x="22" y="51"/>
                  </a:cubicBezTo>
                  <a:cubicBezTo>
                    <a:pt x="21" y="49"/>
                    <a:pt x="20" y="46"/>
                    <a:pt x="20" y="44"/>
                  </a:cubicBezTo>
                  <a:close/>
                  <a:moveTo>
                    <a:pt x="10" y="24"/>
                  </a:moveTo>
                  <a:cubicBezTo>
                    <a:pt x="11" y="25"/>
                    <a:pt x="11" y="26"/>
                    <a:pt x="12" y="27"/>
                  </a:cubicBezTo>
                  <a:cubicBezTo>
                    <a:pt x="11" y="26"/>
                    <a:pt x="11" y="26"/>
                    <a:pt x="10" y="26"/>
                  </a:cubicBezTo>
                  <a:cubicBezTo>
                    <a:pt x="10" y="25"/>
                    <a:pt x="10" y="25"/>
                    <a:pt x="10" y="26"/>
                  </a:cubicBezTo>
                  <a:cubicBezTo>
                    <a:pt x="10" y="29"/>
                    <a:pt x="12" y="31"/>
                    <a:pt x="14" y="33"/>
                  </a:cubicBezTo>
                  <a:cubicBezTo>
                    <a:pt x="14" y="34"/>
                    <a:pt x="18" y="38"/>
                    <a:pt x="15" y="36"/>
                  </a:cubicBezTo>
                  <a:cubicBezTo>
                    <a:pt x="14" y="35"/>
                    <a:pt x="12" y="33"/>
                    <a:pt x="11" y="31"/>
                  </a:cubicBezTo>
                  <a:cubicBezTo>
                    <a:pt x="11" y="31"/>
                    <a:pt x="10" y="31"/>
                    <a:pt x="10" y="32"/>
                  </a:cubicBezTo>
                  <a:cubicBezTo>
                    <a:pt x="11" y="34"/>
                    <a:pt x="12" y="35"/>
                    <a:pt x="14" y="37"/>
                  </a:cubicBezTo>
                  <a:cubicBezTo>
                    <a:pt x="17" y="40"/>
                    <a:pt x="13" y="36"/>
                    <a:pt x="13" y="36"/>
                  </a:cubicBezTo>
                  <a:cubicBezTo>
                    <a:pt x="11" y="35"/>
                    <a:pt x="10" y="34"/>
                    <a:pt x="9" y="33"/>
                  </a:cubicBezTo>
                  <a:cubicBezTo>
                    <a:pt x="9" y="33"/>
                    <a:pt x="9" y="33"/>
                    <a:pt x="9" y="34"/>
                  </a:cubicBezTo>
                  <a:cubicBezTo>
                    <a:pt x="10" y="35"/>
                    <a:pt x="12" y="38"/>
                    <a:pt x="13" y="39"/>
                  </a:cubicBezTo>
                  <a:cubicBezTo>
                    <a:pt x="11" y="38"/>
                    <a:pt x="10" y="37"/>
                    <a:pt x="8" y="36"/>
                  </a:cubicBezTo>
                  <a:cubicBezTo>
                    <a:pt x="8" y="36"/>
                    <a:pt x="7" y="36"/>
                    <a:pt x="8" y="37"/>
                  </a:cubicBezTo>
                  <a:cubicBezTo>
                    <a:pt x="11" y="39"/>
                    <a:pt x="7" y="38"/>
                    <a:pt x="6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7" y="40"/>
                    <a:pt x="6" y="40"/>
                    <a:pt x="4" y="40"/>
                  </a:cubicBezTo>
                  <a:cubicBezTo>
                    <a:pt x="6" y="35"/>
                    <a:pt x="8" y="29"/>
                    <a:pt x="10" y="24"/>
                  </a:cubicBezTo>
                  <a:close/>
                  <a:moveTo>
                    <a:pt x="16" y="34"/>
                  </a:moveTo>
                  <a:cubicBezTo>
                    <a:pt x="26" y="48"/>
                    <a:pt x="40" y="59"/>
                    <a:pt x="52" y="72"/>
                  </a:cubicBezTo>
                  <a:cubicBezTo>
                    <a:pt x="52" y="72"/>
                    <a:pt x="57" y="77"/>
                    <a:pt x="54" y="74"/>
                  </a:cubicBezTo>
                  <a:cubicBezTo>
                    <a:pt x="52" y="73"/>
                    <a:pt x="50" y="71"/>
                    <a:pt x="48" y="70"/>
                  </a:cubicBezTo>
                  <a:cubicBezTo>
                    <a:pt x="45" y="67"/>
                    <a:pt x="41" y="63"/>
                    <a:pt x="38" y="60"/>
                  </a:cubicBezTo>
                  <a:cubicBezTo>
                    <a:pt x="32" y="54"/>
                    <a:pt x="25" y="48"/>
                    <a:pt x="19" y="41"/>
                  </a:cubicBezTo>
                  <a:cubicBezTo>
                    <a:pt x="19" y="41"/>
                    <a:pt x="18" y="40"/>
                    <a:pt x="18" y="39"/>
                  </a:cubicBezTo>
                  <a:cubicBezTo>
                    <a:pt x="18" y="39"/>
                    <a:pt x="18" y="39"/>
                    <a:pt x="17" y="39"/>
                  </a:cubicBezTo>
                  <a:cubicBezTo>
                    <a:pt x="17" y="38"/>
                    <a:pt x="17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5" y="37"/>
                  </a:cubicBezTo>
                  <a:cubicBezTo>
                    <a:pt x="16" y="38"/>
                    <a:pt x="16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6"/>
                    <a:pt x="15" y="35"/>
                    <a:pt x="14" y="33"/>
                  </a:cubicBezTo>
                  <a:cubicBezTo>
                    <a:pt x="14" y="32"/>
                    <a:pt x="13" y="32"/>
                    <a:pt x="13" y="31"/>
                  </a:cubicBezTo>
                  <a:cubicBezTo>
                    <a:pt x="12" y="30"/>
                    <a:pt x="11" y="27"/>
                    <a:pt x="11" y="27"/>
                  </a:cubicBezTo>
                  <a:cubicBezTo>
                    <a:pt x="12" y="28"/>
                    <a:pt x="13" y="29"/>
                    <a:pt x="14" y="30"/>
                  </a:cubicBezTo>
                  <a:cubicBezTo>
                    <a:pt x="14" y="30"/>
                    <a:pt x="14" y="30"/>
                    <a:pt x="14" y="31"/>
                  </a:cubicBezTo>
                  <a:cubicBezTo>
                    <a:pt x="15" y="32"/>
                    <a:pt x="16" y="33"/>
                    <a:pt x="17" y="34"/>
                  </a:cubicBezTo>
                  <a:cubicBezTo>
                    <a:pt x="18" y="35"/>
                    <a:pt x="18" y="36"/>
                    <a:pt x="18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0" y="37"/>
                    <a:pt x="20" y="36"/>
                    <a:pt x="20" y="36"/>
                  </a:cubicBezTo>
                  <a:cubicBezTo>
                    <a:pt x="18" y="33"/>
                    <a:pt x="15" y="30"/>
                    <a:pt x="13" y="27"/>
                  </a:cubicBezTo>
                  <a:cubicBezTo>
                    <a:pt x="12" y="26"/>
                    <a:pt x="11" y="25"/>
                    <a:pt x="11" y="24"/>
                  </a:cubicBezTo>
                  <a:cubicBezTo>
                    <a:pt x="12" y="25"/>
                    <a:pt x="14" y="26"/>
                    <a:pt x="14" y="27"/>
                  </a:cubicBezTo>
                  <a:cubicBezTo>
                    <a:pt x="16" y="29"/>
                    <a:pt x="17" y="31"/>
                    <a:pt x="18" y="32"/>
                  </a:cubicBezTo>
                  <a:cubicBezTo>
                    <a:pt x="22" y="36"/>
                    <a:pt x="26" y="39"/>
                    <a:pt x="30" y="43"/>
                  </a:cubicBezTo>
                  <a:cubicBezTo>
                    <a:pt x="34" y="47"/>
                    <a:pt x="38" y="51"/>
                    <a:pt x="41" y="56"/>
                  </a:cubicBezTo>
                  <a:cubicBezTo>
                    <a:pt x="45" y="60"/>
                    <a:pt x="49" y="63"/>
                    <a:pt x="52" y="68"/>
                  </a:cubicBezTo>
                  <a:cubicBezTo>
                    <a:pt x="54" y="71"/>
                    <a:pt x="50" y="66"/>
                    <a:pt x="49" y="65"/>
                  </a:cubicBezTo>
                  <a:cubicBezTo>
                    <a:pt x="47" y="63"/>
                    <a:pt x="44" y="61"/>
                    <a:pt x="42" y="59"/>
                  </a:cubicBezTo>
                  <a:cubicBezTo>
                    <a:pt x="33" y="51"/>
                    <a:pt x="25" y="42"/>
                    <a:pt x="16" y="34"/>
                  </a:cubicBezTo>
                  <a:cubicBezTo>
                    <a:pt x="16" y="34"/>
                    <a:pt x="15" y="34"/>
                    <a:pt x="16" y="34"/>
                  </a:cubicBezTo>
                  <a:close/>
                  <a:moveTo>
                    <a:pt x="7" y="40"/>
                  </a:moveTo>
                  <a:cubicBezTo>
                    <a:pt x="7" y="40"/>
                    <a:pt x="7" y="40"/>
                    <a:pt x="7" y="40"/>
                  </a:cubicBezTo>
                  <a:cubicBezTo>
                    <a:pt x="7" y="40"/>
                    <a:pt x="7" y="39"/>
                    <a:pt x="6" y="38"/>
                  </a:cubicBezTo>
                  <a:cubicBezTo>
                    <a:pt x="7" y="39"/>
                    <a:pt x="8" y="40"/>
                    <a:pt x="9" y="40"/>
                  </a:cubicBezTo>
                  <a:cubicBezTo>
                    <a:pt x="9" y="40"/>
                    <a:pt x="8" y="40"/>
                    <a:pt x="7" y="40"/>
                  </a:cubicBezTo>
                  <a:close/>
                  <a:moveTo>
                    <a:pt x="14" y="39"/>
                  </a:moveTo>
                  <a:cubicBezTo>
                    <a:pt x="14" y="39"/>
                    <a:pt x="14" y="38"/>
                    <a:pt x="13" y="38"/>
                  </a:cubicBezTo>
                  <a:cubicBezTo>
                    <a:pt x="14" y="38"/>
                    <a:pt x="15" y="39"/>
                    <a:pt x="15" y="39"/>
                  </a:cubicBezTo>
                  <a:cubicBezTo>
                    <a:pt x="15" y="39"/>
                    <a:pt x="15" y="39"/>
                    <a:pt x="14" y="39"/>
                  </a:cubicBezTo>
                  <a:close/>
                  <a:moveTo>
                    <a:pt x="11" y="40"/>
                  </a:moveTo>
                  <a:cubicBezTo>
                    <a:pt x="11" y="38"/>
                    <a:pt x="10" y="38"/>
                    <a:pt x="9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2" y="39"/>
                    <a:pt x="12" y="39"/>
                    <a:pt x="11" y="40"/>
                  </a:cubicBezTo>
                  <a:close/>
                  <a:moveTo>
                    <a:pt x="4" y="41"/>
                  </a:moveTo>
                  <a:cubicBezTo>
                    <a:pt x="4" y="41"/>
                    <a:pt x="4" y="41"/>
                    <a:pt x="5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lose/>
                  <a:moveTo>
                    <a:pt x="55" y="96"/>
                  </a:moveTo>
                  <a:cubicBezTo>
                    <a:pt x="54" y="94"/>
                    <a:pt x="52" y="92"/>
                    <a:pt x="50" y="90"/>
                  </a:cubicBezTo>
                  <a:cubicBezTo>
                    <a:pt x="53" y="92"/>
                    <a:pt x="55" y="94"/>
                    <a:pt x="57" y="95"/>
                  </a:cubicBezTo>
                  <a:cubicBezTo>
                    <a:pt x="56" y="95"/>
                    <a:pt x="56" y="95"/>
                    <a:pt x="55" y="96"/>
                  </a:cubicBezTo>
                  <a:close/>
                  <a:moveTo>
                    <a:pt x="51" y="97"/>
                  </a:moveTo>
                  <a:cubicBezTo>
                    <a:pt x="46" y="88"/>
                    <a:pt x="37" y="83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5" y="79"/>
                    <a:pt x="38" y="81"/>
                    <a:pt x="40" y="83"/>
                  </a:cubicBezTo>
                  <a:cubicBezTo>
                    <a:pt x="44" y="88"/>
                    <a:pt x="49" y="92"/>
                    <a:pt x="54" y="96"/>
                  </a:cubicBezTo>
                  <a:cubicBezTo>
                    <a:pt x="53" y="96"/>
                    <a:pt x="52" y="96"/>
                    <a:pt x="51" y="97"/>
                  </a:cubicBezTo>
                  <a:close/>
                  <a:moveTo>
                    <a:pt x="44" y="100"/>
                  </a:moveTo>
                  <a:cubicBezTo>
                    <a:pt x="42" y="97"/>
                    <a:pt x="39" y="94"/>
                    <a:pt x="36" y="92"/>
                  </a:cubicBezTo>
                  <a:cubicBezTo>
                    <a:pt x="35" y="91"/>
                    <a:pt x="35" y="91"/>
                    <a:pt x="34" y="90"/>
                  </a:cubicBezTo>
                  <a:cubicBezTo>
                    <a:pt x="36" y="91"/>
                    <a:pt x="37" y="93"/>
                    <a:pt x="39" y="94"/>
                  </a:cubicBezTo>
                  <a:cubicBezTo>
                    <a:pt x="41" y="96"/>
                    <a:pt x="43" y="97"/>
                    <a:pt x="46" y="99"/>
                  </a:cubicBezTo>
                  <a:cubicBezTo>
                    <a:pt x="45" y="99"/>
                    <a:pt x="44" y="100"/>
                    <a:pt x="44" y="100"/>
                  </a:cubicBezTo>
                  <a:close/>
                  <a:moveTo>
                    <a:pt x="59" y="95"/>
                  </a:moveTo>
                  <a:cubicBezTo>
                    <a:pt x="57" y="93"/>
                    <a:pt x="55" y="91"/>
                    <a:pt x="53" y="89"/>
                  </a:cubicBezTo>
                  <a:cubicBezTo>
                    <a:pt x="50" y="86"/>
                    <a:pt x="47" y="83"/>
                    <a:pt x="44" y="80"/>
                  </a:cubicBezTo>
                  <a:cubicBezTo>
                    <a:pt x="40" y="76"/>
                    <a:pt x="36" y="72"/>
                    <a:pt x="32" y="68"/>
                  </a:cubicBezTo>
                  <a:cubicBezTo>
                    <a:pt x="35" y="71"/>
                    <a:pt x="39" y="74"/>
                    <a:pt x="42" y="77"/>
                  </a:cubicBezTo>
                  <a:cubicBezTo>
                    <a:pt x="48" y="83"/>
                    <a:pt x="55" y="88"/>
                    <a:pt x="61" y="95"/>
                  </a:cubicBezTo>
                  <a:cubicBezTo>
                    <a:pt x="60" y="95"/>
                    <a:pt x="60" y="95"/>
                    <a:pt x="59" y="95"/>
                  </a:cubicBezTo>
                  <a:close/>
                  <a:moveTo>
                    <a:pt x="35" y="75"/>
                  </a:moveTo>
                  <a:cubicBezTo>
                    <a:pt x="35" y="75"/>
                    <a:pt x="35" y="75"/>
                    <a:pt x="35" y="75"/>
                  </a:cubicBezTo>
                  <a:cubicBezTo>
                    <a:pt x="33" y="74"/>
                    <a:pt x="32" y="72"/>
                    <a:pt x="31" y="71"/>
                  </a:cubicBezTo>
                  <a:cubicBezTo>
                    <a:pt x="30" y="71"/>
                    <a:pt x="25" y="66"/>
                    <a:pt x="28" y="68"/>
                  </a:cubicBezTo>
                  <a:cubicBezTo>
                    <a:pt x="30" y="70"/>
                    <a:pt x="33" y="73"/>
                    <a:pt x="35" y="75"/>
                  </a:cubicBezTo>
                  <a:close/>
                  <a:moveTo>
                    <a:pt x="33" y="80"/>
                  </a:moveTo>
                  <a:cubicBezTo>
                    <a:pt x="35" y="82"/>
                    <a:pt x="37" y="84"/>
                    <a:pt x="39" y="86"/>
                  </a:cubicBezTo>
                  <a:cubicBezTo>
                    <a:pt x="43" y="89"/>
                    <a:pt x="46" y="93"/>
                    <a:pt x="50" y="97"/>
                  </a:cubicBezTo>
                  <a:cubicBezTo>
                    <a:pt x="50" y="97"/>
                    <a:pt x="49" y="98"/>
                    <a:pt x="48" y="98"/>
                  </a:cubicBezTo>
                  <a:cubicBezTo>
                    <a:pt x="46" y="91"/>
                    <a:pt x="38" y="87"/>
                    <a:pt x="33" y="82"/>
                  </a:cubicBezTo>
                  <a:cubicBezTo>
                    <a:pt x="32" y="81"/>
                    <a:pt x="31" y="80"/>
                    <a:pt x="31" y="80"/>
                  </a:cubicBezTo>
                  <a:cubicBezTo>
                    <a:pt x="31" y="79"/>
                    <a:pt x="31" y="79"/>
                    <a:pt x="30" y="79"/>
                  </a:cubicBezTo>
                  <a:cubicBezTo>
                    <a:pt x="31" y="79"/>
                    <a:pt x="32" y="79"/>
                    <a:pt x="33" y="80"/>
                  </a:cubicBezTo>
                  <a:close/>
                  <a:moveTo>
                    <a:pt x="47" y="98"/>
                  </a:moveTo>
                  <a:cubicBezTo>
                    <a:pt x="47" y="98"/>
                    <a:pt x="47" y="99"/>
                    <a:pt x="46" y="99"/>
                  </a:cubicBezTo>
                  <a:cubicBezTo>
                    <a:pt x="44" y="96"/>
                    <a:pt x="42" y="93"/>
                    <a:pt x="39" y="91"/>
                  </a:cubicBezTo>
                  <a:cubicBezTo>
                    <a:pt x="38" y="89"/>
                    <a:pt x="36" y="88"/>
                    <a:pt x="35" y="86"/>
                  </a:cubicBezTo>
                  <a:cubicBezTo>
                    <a:pt x="34" y="86"/>
                    <a:pt x="33" y="84"/>
                    <a:pt x="32" y="83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8" y="87"/>
                    <a:pt x="42" y="94"/>
                    <a:pt x="47" y="98"/>
                  </a:cubicBezTo>
                  <a:close/>
                  <a:moveTo>
                    <a:pt x="44" y="96"/>
                  </a:moveTo>
                  <a:cubicBezTo>
                    <a:pt x="49" y="102"/>
                    <a:pt x="42" y="95"/>
                    <a:pt x="41" y="94"/>
                  </a:cubicBezTo>
                  <a:cubicBezTo>
                    <a:pt x="38" y="92"/>
                    <a:pt x="36" y="91"/>
                    <a:pt x="33" y="89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8"/>
                    <a:pt x="33" y="86"/>
                    <a:pt x="32" y="85"/>
                  </a:cubicBezTo>
                  <a:cubicBezTo>
                    <a:pt x="36" y="89"/>
                    <a:pt x="40" y="92"/>
                    <a:pt x="44" y="96"/>
                  </a:cubicBezTo>
                  <a:close/>
                  <a:moveTo>
                    <a:pt x="36" y="97"/>
                  </a:moveTo>
                  <a:cubicBezTo>
                    <a:pt x="37" y="98"/>
                    <a:pt x="41" y="100"/>
                    <a:pt x="43" y="101"/>
                  </a:cubicBezTo>
                  <a:cubicBezTo>
                    <a:pt x="42" y="101"/>
                    <a:pt x="41" y="102"/>
                    <a:pt x="40" y="103"/>
                  </a:cubicBezTo>
                  <a:cubicBezTo>
                    <a:pt x="39" y="101"/>
                    <a:pt x="38" y="99"/>
                    <a:pt x="36" y="97"/>
                  </a:cubicBezTo>
                  <a:close/>
                  <a:moveTo>
                    <a:pt x="55" y="86"/>
                  </a:moveTo>
                  <a:cubicBezTo>
                    <a:pt x="51" y="82"/>
                    <a:pt x="47" y="78"/>
                    <a:pt x="44" y="74"/>
                  </a:cubicBezTo>
                  <a:cubicBezTo>
                    <a:pt x="41" y="72"/>
                    <a:pt x="39" y="69"/>
                    <a:pt x="37" y="67"/>
                  </a:cubicBezTo>
                  <a:cubicBezTo>
                    <a:pt x="38" y="67"/>
                    <a:pt x="38" y="67"/>
                    <a:pt x="38" y="68"/>
                  </a:cubicBezTo>
                  <a:cubicBezTo>
                    <a:pt x="45" y="74"/>
                    <a:pt x="53" y="80"/>
                    <a:pt x="59" y="87"/>
                  </a:cubicBezTo>
                  <a:cubicBezTo>
                    <a:pt x="59" y="87"/>
                    <a:pt x="60" y="87"/>
                    <a:pt x="60" y="87"/>
                  </a:cubicBezTo>
                  <a:cubicBezTo>
                    <a:pt x="61" y="89"/>
                    <a:pt x="61" y="92"/>
                    <a:pt x="62" y="94"/>
                  </a:cubicBezTo>
                  <a:cubicBezTo>
                    <a:pt x="60" y="91"/>
                    <a:pt x="58" y="88"/>
                    <a:pt x="55" y="86"/>
                  </a:cubicBezTo>
                  <a:close/>
                  <a:moveTo>
                    <a:pt x="43" y="67"/>
                  </a:moveTo>
                  <a:cubicBezTo>
                    <a:pt x="40" y="64"/>
                    <a:pt x="37" y="61"/>
                    <a:pt x="34" y="58"/>
                  </a:cubicBezTo>
                  <a:cubicBezTo>
                    <a:pt x="31" y="54"/>
                    <a:pt x="27" y="51"/>
                    <a:pt x="24" y="48"/>
                  </a:cubicBezTo>
                  <a:cubicBezTo>
                    <a:pt x="22" y="46"/>
                    <a:pt x="21" y="45"/>
                    <a:pt x="20" y="43"/>
                  </a:cubicBezTo>
                  <a:cubicBezTo>
                    <a:pt x="21" y="44"/>
                    <a:pt x="22" y="45"/>
                    <a:pt x="22" y="46"/>
                  </a:cubicBezTo>
                  <a:cubicBezTo>
                    <a:pt x="26" y="50"/>
                    <a:pt x="30" y="53"/>
                    <a:pt x="34" y="57"/>
                  </a:cubicBezTo>
                  <a:cubicBezTo>
                    <a:pt x="41" y="64"/>
                    <a:pt x="48" y="70"/>
                    <a:pt x="56" y="77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7" y="80"/>
                    <a:pt x="58" y="83"/>
                    <a:pt x="59" y="86"/>
                  </a:cubicBezTo>
                  <a:cubicBezTo>
                    <a:pt x="55" y="79"/>
                    <a:pt x="48" y="73"/>
                    <a:pt x="43" y="67"/>
                  </a:cubicBezTo>
                  <a:close/>
                  <a:moveTo>
                    <a:pt x="21" y="39"/>
                  </a:moveTo>
                  <a:cubicBezTo>
                    <a:pt x="19" y="38"/>
                    <a:pt x="18" y="37"/>
                    <a:pt x="17" y="36"/>
                  </a:cubicBezTo>
                  <a:cubicBezTo>
                    <a:pt x="19" y="37"/>
                    <a:pt x="21" y="39"/>
                    <a:pt x="22" y="41"/>
                  </a:cubicBezTo>
                  <a:cubicBezTo>
                    <a:pt x="26" y="44"/>
                    <a:pt x="29" y="47"/>
                    <a:pt x="33" y="51"/>
                  </a:cubicBezTo>
                  <a:cubicBezTo>
                    <a:pt x="39" y="58"/>
                    <a:pt x="47" y="64"/>
                    <a:pt x="54" y="70"/>
                  </a:cubicBezTo>
                  <a:cubicBezTo>
                    <a:pt x="54" y="71"/>
                    <a:pt x="54" y="71"/>
                    <a:pt x="54" y="70"/>
                  </a:cubicBezTo>
                  <a:cubicBezTo>
                    <a:pt x="55" y="72"/>
                    <a:pt x="55" y="74"/>
                    <a:pt x="56" y="76"/>
                  </a:cubicBezTo>
                  <a:cubicBezTo>
                    <a:pt x="45" y="63"/>
                    <a:pt x="32" y="52"/>
                    <a:pt x="21" y="39"/>
                  </a:cubicBezTo>
                  <a:close/>
                  <a:moveTo>
                    <a:pt x="45" y="59"/>
                  </a:moveTo>
                  <a:cubicBezTo>
                    <a:pt x="41" y="55"/>
                    <a:pt x="38" y="50"/>
                    <a:pt x="34" y="46"/>
                  </a:cubicBezTo>
                  <a:cubicBezTo>
                    <a:pt x="30" y="42"/>
                    <a:pt x="26" y="38"/>
                    <a:pt x="22" y="35"/>
                  </a:cubicBezTo>
                  <a:cubicBezTo>
                    <a:pt x="17" y="31"/>
                    <a:pt x="15" y="26"/>
                    <a:pt x="11" y="22"/>
                  </a:cubicBezTo>
                  <a:cubicBezTo>
                    <a:pt x="12" y="21"/>
                    <a:pt x="12" y="19"/>
                    <a:pt x="13" y="18"/>
                  </a:cubicBezTo>
                  <a:cubicBezTo>
                    <a:pt x="17" y="24"/>
                    <a:pt x="23" y="28"/>
                    <a:pt x="27" y="33"/>
                  </a:cubicBezTo>
                  <a:cubicBezTo>
                    <a:pt x="34" y="40"/>
                    <a:pt x="40" y="47"/>
                    <a:pt x="46" y="54"/>
                  </a:cubicBezTo>
                  <a:cubicBezTo>
                    <a:pt x="47" y="55"/>
                    <a:pt x="48" y="56"/>
                    <a:pt x="49" y="57"/>
                  </a:cubicBezTo>
                  <a:cubicBezTo>
                    <a:pt x="48" y="56"/>
                    <a:pt x="46" y="55"/>
                    <a:pt x="45" y="54"/>
                  </a:cubicBezTo>
                  <a:cubicBezTo>
                    <a:pt x="44" y="53"/>
                    <a:pt x="42" y="52"/>
                    <a:pt x="41" y="50"/>
                  </a:cubicBezTo>
                  <a:cubicBezTo>
                    <a:pt x="38" y="48"/>
                    <a:pt x="36" y="45"/>
                    <a:pt x="34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0" y="38"/>
                    <a:pt x="25" y="34"/>
                    <a:pt x="21" y="29"/>
                  </a:cubicBezTo>
                  <a:cubicBezTo>
                    <a:pt x="18" y="26"/>
                    <a:pt x="15" y="23"/>
                    <a:pt x="13" y="20"/>
                  </a:cubicBezTo>
                  <a:cubicBezTo>
                    <a:pt x="12" y="19"/>
                    <a:pt x="12" y="20"/>
                    <a:pt x="12" y="20"/>
                  </a:cubicBezTo>
                  <a:cubicBezTo>
                    <a:pt x="13" y="21"/>
                    <a:pt x="13" y="21"/>
                    <a:pt x="13" y="22"/>
                  </a:cubicBezTo>
                  <a:cubicBezTo>
                    <a:pt x="13" y="22"/>
                    <a:pt x="14" y="22"/>
                    <a:pt x="14" y="23"/>
                  </a:cubicBezTo>
                  <a:cubicBezTo>
                    <a:pt x="16" y="24"/>
                    <a:pt x="17" y="26"/>
                    <a:pt x="19" y="28"/>
                  </a:cubicBezTo>
                  <a:cubicBezTo>
                    <a:pt x="20" y="29"/>
                    <a:pt x="21" y="30"/>
                    <a:pt x="22" y="31"/>
                  </a:cubicBezTo>
                  <a:cubicBezTo>
                    <a:pt x="25" y="35"/>
                    <a:pt x="29" y="38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9" y="50"/>
                    <a:pt x="45" y="57"/>
                    <a:pt x="52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3" y="66"/>
                    <a:pt x="53" y="68"/>
                    <a:pt x="54" y="70"/>
                  </a:cubicBezTo>
                  <a:cubicBezTo>
                    <a:pt x="52" y="65"/>
                    <a:pt x="49" y="62"/>
                    <a:pt x="45" y="59"/>
                  </a:cubicBezTo>
                  <a:close/>
                  <a:moveTo>
                    <a:pt x="15" y="13"/>
                  </a:moveTo>
                  <a:cubicBezTo>
                    <a:pt x="20" y="20"/>
                    <a:pt x="27" y="26"/>
                    <a:pt x="33" y="32"/>
                  </a:cubicBezTo>
                  <a:cubicBezTo>
                    <a:pt x="36" y="35"/>
                    <a:pt x="39" y="38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0" y="39"/>
                    <a:pt x="38" y="38"/>
                    <a:pt x="37" y="36"/>
                  </a:cubicBezTo>
                  <a:cubicBezTo>
                    <a:pt x="30" y="30"/>
                    <a:pt x="24" y="23"/>
                    <a:pt x="17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6" y="16"/>
                    <a:pt x="15" y="16"/>
                  </a:cubicBezTo>
                  <a:cubicBezTo>
                    <a:pt x="15" y="16"/>
                    <a:pt x="14" y="16"/>
                    <a:pt x="15" y="17"/>
                  </a:cubicBezTo>
                  <a:cubicBezTo>
                    <a:pt x="18" y="20"/>
                    <a:pt x="22" y="24"/>
                    <a:pt x="25" y="27"/>
                  </a:cubicBezTo>
                  <a:cubicBezTo>
                    <a:pt x="21" y="24"/>
                    <a:pt x="17" y="20"/>
                    <a:pt x="13" y="17"/>
                  </a:cubicBezTo>
                  <a:cubicBezTo>
                    <a:pt x="14" y="16"/>
                    <a:pt x="14" y="14"/>
                    <a:pt x="15" y="13"/>
                  </a:cubicBezTo>
                  <a:close/>
                  <a:moveTo>
                    <a:pt x="16" y="10"/>
                  </a:moveTo>
                  <a:cubicBezTo>
                    <a:pt x="20" y="15"/>
                    <a:pt x="24" y="19"/>
                    <a:pt x="28" y="23"/>
                  </a:cubicBezTo>
                  <a:cubicBezTo>
                    <a:pt x="31" y="26"/>
                    <a:pt x="33" y="29"/>
                    <a:pt x="36" y="31"/>
                  </a:cubicBezTo>
                  <a:cubicBezTo>
                    <a:pt x="37" y="33"/>
                    <a:pt x="39" y="34"/>
                    <a:pt x="40" y="35"/>
                  </a:cubicBezTo>
                  <a:cubicBezTo>
                    <a:pt x="46" y="41"/>
                    <a:pt x="39" y="35"/>
                    <a:pt x="37" y="34"/>
                  </a:cubicBezTo>
                  <a:cubicBezTo>
                    <a:pt x="36" y="33"/>
                    <a:pt x="35" y="33"/>
                    <a:pt x="34" y="32"/>
                  </a:cubicBezTo>
                  <a:cubicBezTo>
                    <a:pt x="33" y="31"/>
                    <a:pt x="32" y="29"/>
                    <a:pt x="31" y="28"/>
                  </a:cubicBezTo>
                  <a:cubicBezTo>
                    <a:pt x="25" y="23"/>
                    <a:pt x="21" y="17"/>
                    <a:pt x="15" y="12"/>
                  </a:cubicBezTo>
                  <a:cubicBezTo>
                    <a:pt x="15" y="11"/>
                    <a:pt x="16" y="11"/>
                    <a:pt x="16" y="10"/>
                  </a:cubicBezTo>
                  <a:close/>
                  <a:moveTo>
                    <a:pt x="26" y="24"/>
                  </a:moveTo>
                  <a:cubicBezTo>
                    <a:pt x="23" y="21"/>
                    <a:pt x="20" y="18"/>
                    <a:pt x="17" y="15"/>
                  </a:cubicBezTo>
                  <a:cubicBezTo>
                    <a:pt x="17" y="15"/>
                    <a:pt x="17" y="14"/>
                    <a:pt x="17" y="14"/>
                  </a:cubicBezTo>
                  <a:cubicBezTo>
                    <a:pt x="17" y="15"/>
                    <a:pt x="17" y="15"/>
                    <a:pt x="18" y="15"/>
                  </a:cubicBezTo>
                  <a:cubicBezTo>
                    <a:pt x="19" y="16"/>
                    <a:pt x="21" y="18"/>
                    <a:pt x="22" y="20"/>
                  </a:cubicBezTo>
                  <a:cubicBezTo>
                    <a:pt x="24" y="21"/>
                    <a:pt x="25" y="23"/>
                    <a:pt x="26" y="24"/>
                  </a:cubicBezTo>
                  <a:close/>
                  <a:moveTo>
                    <a:pt x="41" y="52"/>
                  </a:moveTo>
                  <a:cubicBezTo>
                    <a:pt x="44" y="54"/>
                    <a:pt x="47" y="56"/>
                    <a:pt x="50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59"/>
                    <a:pt x="51" y="61"/>
                    <a:pt x="51" y="62"/>
                  </a:cubicBezTo>
                  <a:cubicBezTo>
                    <a:pt x="48" y="59"/>
                    <a:pt x="44" y="55"/>
                    <a:pt x="41" y="52"/>
                  </a:cubicBezTo>
                  <a:close/>
                  <a:moveTo>
                    <a:pt x="28" y="31"/>
                  </a:moveTo>
                  <a:cubicBezTo>
                    <a:pt x="29" y="32"/>
                    <a:pt x="30" y="33"/>
                    <a:pt x="31" y="34"/>
                  </a:cubicBezTo>
                  <a:cubicBezTo>
                    <a:pt x="34" y="37"/>
                    <a:pt x="37" y="39"/>
                    <a:pt x="40" y="42"/>
                  </a:cubicBezTo>
                  <a:cubicBezTo>
                    <a:pt x="40" y="42"/>
                    <a:pt x="40" y="42"/>
                    <a:pt x="40" y="43"/>
                  </a:cubicBezTo>
                  <a:cubicBezTo>
                    <a:pt x="39" y="42"/>
                    <a:pt x="38" y="41"/>
                    <a:pt x="37" y="40"/>
                  </a:cubicBezTo>
                  <a:cubicBezTo>
                    <a:pt x="34" y="37"/>
                    <a:pt x="32" y="34"/>
                    <a:pt x="29" y="32"/>
                  </a:cubicBezTo>
                  <a:cubicBezTo>
                    <a:pt x="29" y="31"/>
                    <a:pt x="29" y="31"/>
                    <a:pt x="28" y="31"/>
                  </a:cubicBezTo>
                  <a:close/>
                  <a:moveTo>
                    <a:pt x="39" y="36"/>
                  </a:moveTo>
                  <a:cubicBezTo>
                    <a:pt x="40" y="37"/>
                    <a:pt x="42" y="39"/>
                    <a:pt x="43" y="40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4" y="41"/>
                    <a:pt x="44" y="42"/>
                    <a:pt x="45" y="43"/>
                  </a:cubicBezTo>
                  <a:cubicBezTo>
                    <a:pt x="43" y="41"/>
                    <a:pt x="41" y="38"/>
                    <a:pt x="39" y="36"/>
                  </a:cubicBezTo>
                  <a:close/>
                  <a:moveTo>
                    <a:pt x="48" y="27"/>
                  </a:moveTo>
                  <a:cubicBezTo>
                    <a:pt x="44" y="23"/>
                    <a:pt x="40" y="19"/>
                    <a:pt x="36" y="15"/>
                  </a:cubicBezTo>
                  <a:cubicBezTo>
                    <a:pt x="37" y="16"/>
                    <a:pt x="38" y="17"/>
                    <a:pt x="40" y="18"/>
                  </a:cubicBezTo>
                  <a:cubicBezTo>
                    <a:pt x="43" y="21"/>
                    <a:pt x="47" y="24"/>
                    <a:pt x="51" y="26"/>
                  </a:cubicBezTo>
                  <a:cubicBezTo>
                    <a:pt x="50" y="26"/>
                    <a:pt x="49" y="26"/>
                    <a:pt x="48" y="27"/>
                  </a:cubicBezTo>
                  <a:close/>
                  <a:moveTo>
                    <a:pt x="44" y="28"/>
                  </a:moveTo>
                  <a:cubicBezTo>
                    <a:pt x="42" y="24"/>
                    <a:pt x="38" y="21"/>
                    <a:pt x="34" y="18"/>
                  </a:cubicBezTo>
                  <a:cubicBezTo>
                    <a:pt x="32" y="16"/>
                    <a:pt x="29" y="14"/>
                    <a:pt x="27" y="12"/>
                  </a:cubicBezTo>
                  <a:cubicBezTo>
                    <a:pt x="27" y="12"/>
                    <a:pt x="27" y="11"/>
                    <a:pt x="27" y="11"/>
                  </a:cubicBezTo>
                  <a:cubicBezTo>
                    <a:pt x="29" y="13"/>
                    <a:pt x="32" y="16"/>
                    <a:pt x="35" y="17"/>
                  </a:cubicBezTo>
                  <a:cubicBezTo>
                    <a:pt x="39" y="20"/>
                    <a:pt x="43" y="24"/>
                    <a:pt x="47" y="27"/>
                  </a:cubicBezTo>
                  <a:cubicBezTo>
                    <a:pt x="46" y="27"/>
                    <a:pt x="45" y="27"/>
                    <a:pt x="44" y="28"/>
                  </a:cubicBezTo>
                  <a:close/>
                  <a:moveTo>
                    <a:pt x="42" y="28"/>
                  </a:moveTo>
                  <a:cubicBezTo>
                    <a:pt x="40" y="26"/>
                    <a:pt x="38" y="25"/>
                    <a:pt x="36" y="23"/>
                  </a:cubicBezTo>
                  <a:cubicBezTo>
                    <a:pt x="38" y="25"/>
                    <a:pt x="41" y="26"/>
                    <a:pt x="43" y="28"/>
                  </a:cubicBezTo>
                  <a:cubicBezTo>
                    <a:pt x="43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lose/>
                  <a:moveTo>
                    <a:pt x="41" y="29"/>
                  </a:moveTo>
                  <a:cubicBezTo>
                    <a:pt x="41" y="30"/>
                    <a:pt x="41" y="30"/>
                    <a:pt x="41" y="30"/>
                  </a:cubicBezTo>
                  <a:cubicBezTo>
                    <a:pt x="41" y="31"/>
                    <a:pt x="41" y="31"/>
                    <a:pt x="41" y="32"/>
                  </a:cubicBezTo>
                  <a:cubicBezTo>
                    <a:pt x="39" y="29"/>
                    <a:pt x="36" y="27"/>
                    <a:pt x="34" y="24"/>
                  </a:cubicBezTo>
                  <a:cubicBezTo>
                    <a:pt x="29" y="21"/>
                    <a:pt x="26" y="17"/>
                    <a:pt x="22" y="12"/>
                  </a:cubicBezTo>
                  <a:cubicBezTo>
                    <a:pt x="23" y="13"/>
                    <a:pt x="23" y="14"/>
                    <a:pt x="24" y="14"/>
                  </a:cubicBezTo>
                  <a:cubicBezTo>
                    <a:pt x="26" y="16"/>
                    <a:pt x="27" y="18"/>
                    <a:pt x="29" y="20"/>
                  </a:cubicBezTo>
                  <a:cubicBezTo>
                    <a:pt x="33" y="23"/>
                    <a:pt x="37" y="26"/>
                    <a:pt x="41" y="29"/>
                  </a:cubicBezTo>
                  <a:close/>
                  <a:moveTo>
                    <a:pt x="53" y="25"/>
                  </a:moveTo>
                  <a:cubicBezTo>
                    <a:pt x="53" y="25"/>
                    <a:pt x="52" y="25"/>
                    <a:pt x="52" y="25"/>
                  </a:cubicBezTo>
                  <a:cubicBezTo>
                    <a:pt x="48" y="24"/>
                    <a:pt x="45" y="21"/>
                    <a:pt x="41" y="18"/>
                  </a:cubicBezTo>
                  <a:cubicBezTo>
                    <a:pt x="38" y="16"/>
                    <a:pt x="35" y="14"/>
                    <a:pt x="32" y="12"/>
                  </a:cubicBezTo>
                  <a:cubicBezTo>
                    <a:pt x="31" y="11"/>
                    <a:pt x="31" y="11"/>
                    <a:pt x="30" y="10"/>
                  </a:cubicBezTo>
                  <a:cubicBezTo>
                    <a:pt x="38" y="15"/>
                    <a:pt x="45" y="21"/>
                    <a:pt x="53" y="25"/>
                  </a:cubicBezTo>
                  <a:close/>
                  <a:moveTo>
                    <a:pt x="19" y="4"/>
                  </a:moveTo>
                  <a:cubicBezTo>
                    <a:pt x="20" y="4"/>
                    <a:pt x="21" y="5"/>
                    <a:pt x="22" y="5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5" y="8"/>
                    <a:pt x="28" y="10"/>
                    <a:pt x="31" y="12"/>
                  </a:cubicBezTo>
                  <a:cubicBezTo>
                    <a:pt x="33" y="14"/>
                    <a:pt x="36" y="16"/>
                    <a:pt x="39" y="18"/>
                  </a:cubicBezTo>
                  <a:cubicBezTo>
                    <a:pt x="41" y="21"/>
                    <a:pt x="44" y="23"/>
                    <a:pt x="46" y="26"/>
                  </a:cubicBezTo>
                  <a:cubicBezTo>
                    <a:pt x="45" y="25"/>
                    <a:pt x="44" y="24"/>
                    <a:pt x="43" y="23"/>
                  </a:cubicBezTo>
                  <a:cubicBezTo>
                    <a:pt x="42" y="22"/>
                    <a:pt x="40" y="21"/>
                    <a:pt x="39" y="19"/>
                  </a:cubicBezTo>
                  <a:cubicBezTo>
                    <a:pt x="37" y="17"/>
                    <a:pt x="34" y="16"/>
                    <a:pt x="31" y="14"/>
                  </a:cubicBezTo>
                  <a:cubicBezTo>
                    <a:pt x="28" y="12"/>
                    <a:pt x="25" y="9"/>
                    <a:pt x="22" y="7"/>
                  </a:cubicBezTo>
                  <a:cubicBezTo>
                    <a:pt x="22" y="6"/>
                    <a:pt x="22" y="6"/>
                    <a:pt x="21" y="6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4"/>
                    <a:pt x="19" y="5"/>
                    <a:pt x="19" y="5"/>
                  </a:cubicBezTo>
                  <a:cubicBezTo>
                    <a:pt x="23" y="9"/>
                    <a:pt x="26" y="13"/>
                    <a:pt x="30" y="16"/>
                  </a:cubicBezTo>
                  <a:cubicBezTo>
                    <a:pt x="34" y="19"/>
                    <a:pt x="39" y="22"/>
                    <a:pt x="42" y="26"/>
                  </a:cubicBezTo>
                  <a:cubicBezTo>
                    <a:pt x="43" y="27"/>
                    <a:pt x="43" y="28"/>
                    <a:pt x="43" y="27"/>
                  </a:cubicBezTo>
                  <a:cubicBezTo>
                    <a:pt x="41" y="26"/>
                    <a:pt x="39" y="24"/>
                    <a:pt x="37" y="23"/>
                  </a:cubicBezTo>
                  <a:cubicBezTo>
                    <a:pt x="35" y="21"/>
                    <a:pt x="33" y="20"/>
                    <a:pt x="31" y="18"/>
                  </a:cubicBezTo>
                  <a:cubicBezTo>
                    <a:pt x="28" y="15"/>
                    <a:pt x="24" y="11"/>
                    <a:pt x="21" y="8"/>
                  </a:cubicBezTo>
                  <a:cubicBezTo>
                    <a:pt x="21" y="7"/>
                    <a:pt x="20" y="7"/>
                    <a:pt x="20" y="7"/>
                  </a:cubicBezTo>
                  <a:cubicBezTo>
                    <a:pt x="20" y="7"/>
                    <a:pt x="19" y="6"/>
                    <a:pt x="19" y="6"/>
                  </a:cubicBezTo>
                  <a:cubicBezTo>
                    <a:pt x="19" y="6"/>
                    <a:pt x="18" y="6"/>
                    <a:pt x="18" y="6"/>
                  </a:cubicBezTo>
                  <a:cubicBezTo>
                    <a:pt x="22" y="10"/>
                    <a:pt x="24" y="14"/>
                    <a:pt x="28" y="17"/>
                  </a:cubicBezTo>
                  <a:cubicBezTo>
                    <a:pt x="32" y="21"/>
                    <a:pt x="36" y="24"/>
                    <a:pt x="40" y="27"/>
                  </a:cubicBezTo>
                  <a:cubicBezTo>
                    <a:pt x="40" y="28"/>
                    <a:pt x="41" y="28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39" y="27"/>
                    <a:pt x="38" y="26"/>
                    <a:pt x="36" y="25"/>
                  </a:cubicBezTo>
                  <a:cubicBezTo>
                    <a:pt x="34" y="23"/>
                    <a:pt x="32" y="21"/>
                    <a:pt x="30" y="19"/>
                  </a:cubicBezTo>
                  <a:cubicBezTo>
                    <a:pt x="26" y="16"/>
                    <a:pt x="23" y="12"/>
                    <a:pt x="19" y="8"/>
                  </a:cubicBezTo>
                  <a:cubicBezTo>
                    <a:pt x="19" y="8"/>
                    <a:pt x="18" y="9"/>
                    <a:pt x="18" y="9"/>
                  </a:cubicBezTo>
                  <a:cubicBezTo>
                    <a:pt x="24" y="15"/>
                    <a:pt x="29" y="21"/>
                    <a:pt x="35" y="27"/>
                  </a:cubicBezTo>
                  <a:cubicBezTo>
                    <a:pt x="37" y="28"/>
                    <a:pt x="38" y="30"/>
                    <a:pt x="40" y="31"/>
                  </a:cubicBezTo>
                  <a:cubicBezTo>
                    <a:pt x="44" y="35"/>
                    <a:pt x="40" y="32"/>
                    <a:pt x="39" y="31"/>
                  </a:cubicBezTo>
                  <a:cubicBezTo>
                    <a:pt x="35" y="29"/>
                    <a:pt x="32" y="26"/>
                    <a:pt x="29" y="23"/>
                  </a:cubicBezTo>
                  <a:cubicBezTo>
                    <a:pt x="25" y="19"/>
                    <a:pt x="21" y="14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8"/>
                    <a:pt x="18" y="6"/>
                    <a:pt x="19" y="4"/>
                  </a:cubicBezTo>
                  <a:close/>
                  <a:moveTo>
                    <a:pt x="33" y="20"/>
                  </a:moveTo>
                  <a:cubicBezTo>
                    <a:pt x="31" y="19"/>
                    <a:pt x="29" y="17"/>
                    <a:pt x="27" y="15"/>
                  </a:cubicBezTo>
                  <a:cubicBezTo>
                    <a:pt x="28" y="16"/>
                    <a:pt x="29" y="17"/>
                    <a:pt x="30" y="18"/>
                  </a:cubicBezTo>
                  <a:cubicBezTo>
                    <a:pt x="31" y="19"/>
                    <a:pt x="32" y="20"/>
                    <a:pt x="33" y="20"/>
                  </a:cubicBezTo>
                  <a:close/>
                </a:path>
              </a:pathLst>
            </a:custGeom>
            <a:blipFill dpi="0" rotWithShape="1">
              <a:blip r:embed="rId10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63" name="Freeform 157"/>
            <p:cNvSpPr>
              <a:spLocks noEditPoints="1"/>
            </p:cNvSpPr>
            <p:nvPr/>
          </p:nvSpPr>
          <p:spPr bwMode="auto">
            <a:xfrm>
              <a:off x="6877136" y="-816714"/>
              <a:ext cx="188913" cy="325438"/>
            </a:xfrm>
            <a:custGeom>
              <a:avLst/>
              <a:gdLst>
                <a:gd name="T0" fmla="*/ 0 w 65"/>
                <a:gd name="T1" fmla="*/ 43 h 112"/>
                <a:gd name="T2" fmla="*/ 64 w 65"/>
                <a:gd name="T3" fmla="*/ 97 h 112"/>
                <a:gd name="T4" fmla="*/ 33 w 65"/>
                <a:gd name="T5" fmla="*/ 27 h 112"/>
                <a:gd name="T6" fmla="*/ 29 w 65"/>
                <a:gd name="T7" fmla="*/ 29 h 112"/>
                <a:gd name="T8" fmla="*/ 20 w 65"/>
                <a:gd name="T9" fmla="*/ 24 h 112"/>
                <a:gd name="T10" fmla="*/ 38 w 65"/>
                <a:gd name="T11" fmla="*/ 104 h 112"/>
                <a:gd name="T12" fmla="*/ 36 w 65"/>
                <a:gd name="T13" fmla="*/ 96 h 112"/>
                <a:gd name="T14" fmla="*/ 46 w 65"/>
                <a:gd name="T15" fmla="*/ 95 h 112"/>
                <a:gd name="T16" fmla="*/ 48 w 65"/>
                <a:gd name="T17" fmla="*/ 94 h 112"/>
                <a:gd name="T18" fmla="*/ 43 w 65"/>
                <a:gd name="T19" fmla="*/ 85 h 112"/>
                <a:gd name="T20" fmla="*/ 55 w 65"/>
                <a:gd name="T21" fmla="*/ 92 h 112"/>
                <a:gd name="T22" fmla="*/ 32 w 65"/>
                <a:gd name="T23" fmla="*/ 62 h 112"/>
                <a:gd name="T24" fmla="*/ 22 w 65"/>
                <a:gd name="T25" fmla="*/ 53 h 112"/>
                <a:gd name="T26" fmla="*/ 43 w 65"/>
                <a:gd name="T27" fmla="*/ 71 h 112"/>
                <a:gd name="T28" fmla="*/ 10 w 65"/>
                <a:gd name="T29" fmla="*/ 25 h 112"/>
                <a:gd name="T30" fmla="*/ 12 w 65"/>
                <a:gd name="T31" fmla="*/ 36 h 112"/>
                <a:gd name="T32" fmla="*/ 5 w 65"/>
                <a:gd name="T33" fmla="*/ 38 h 112"/>
                <a:gd name="T34" fmla="*/ 38 w 65"/>
                <a:gd name="T35" fmla="*/ 60 h 112"/>
                <a:gd name="T36" fmla="*/ 17 w 65"/>
                <a:gd name="T37" fmla="*/ 38 h 112"/>
                <a:gd name="T38" fmla="*/ 17 w 65"/>
                <a:gd name="T39" fmla="*/ 34 h 112"/>
                <a:gd name="T40" fmla="*/ 18 w 65"/>
                <a:gd name="T41" fmla="*/ 32 h 112"/>
                <a:gd name="T42" fmla="*/ 16 w 65"/>
                <a:gd name="T43" fmla="*/ 34 h 112"/>
                <a:gd name="T44" fmla="*/ 13 w 65"/>
                <a:gd name="T45" fmla="*/ 38 h 112"/>
                <a:gd name="T46" fmla="*/ 4 w 65"/>
                <a:gd name="T47" fmla="*/ 41 h 112"/>
                <a:gd name="T48" fmla="*/ 57 w 65"/>
                <a:gd name="T49" fmla="*/ 95 h 112"/>
                <a:gd name="T50" fmla="*/ 51 w 65"/>
                <a:gd name="T51" fmla="*/ 97 h 112"/>
                <a:gd name="T52" fmla="*/ 59 w 65"/>
                <a:gd name="T53" fmla="*/ 95 h 112"/>
                <a:gd name="T54" fmla="*/ 35 w 65"/>
                <a:gd name="T55" fmla="*/ 75 h 112"/>
                <a:gd name="T56" fmla="*/ 50 w 65"/>
                <a:gd name="T57" fmla="*/ 97 h 112"/>
                <a:gd name="T58" fmla="*/ 46 w 65"/>
                <a:gd name="T59" fmla="*/ 99 h 112"/>
                <a:gd name="T60" fmla="*/ 41 w 65"/>
                <a:gd name="T61" fmla="*/ 94 h 112"/>
                <a:gd name="T62" fmla="*/ 40 w 65"/>
                <a:gd name="T63" fmla="*/ 103 h 112"/>
                <a:gd name="T64" fmla="*/ 60 w 65"/>
                <a:gd name="T65" fmla="*/ 87 h 112"/>
                <a:gd name="T66" fmla="*/ 22 w 65"/>
                <a:gd name="T67" fmla="*/ 46 h 112"/>
                <a:gd name="T68" fmla="*/ 17 w 65"/>
                <a:gd name="T69" fmla="*/ 36 h 112"/>
                <a:gd name="T70" fmla="*/ 45 w 65"/>
                <a:gd name="T71" fmla="*/ 59 h 112"/>
                <a:gd name="T72" fmla="*/ 49 w 65"/>
                <a:gd name="T73" fmla="*/ 57 h 112"/>
                <a:gd name="T74" fmla="*/ 12 w 65"/>
                <a:gd name="T75" fmla="*/ 20 h 112"/>
                <a:gd name="T76" fmla="*/ 52 w 65"/>
                <a:gd name="T77" fmla="*/ 63 h 112"/>
                <a:gd name="T78" fmla="*/ 42 w 65"/>
                <a:gd name="T79" fmla="*/ 41 h 112"/>
                <a:gd name="T80" fmla="*/ 25 w 65"/>
                <a:gd name="T81" fmla="*/ 27 h 112"/>
                <a:gd name="T82" fmla="*/ 37 w 65"/>
                <a:gd name="T83" fmla="*/ 34 h 112"/>
                <a:gd name="T84" fmla="*/ 17 w 65"/>
                <a:gd name="T85" fmla="*/ 14 h 112"/>
                <a:gd name="T86" fmla="*/ 51 w 65"/>
                <a:gd name="T87" fmla="*/ 62 h 112"/>
                <a:gd name="T88" fmla="*/ 29 w 65"/>
                <a:gd name="T89" fmla="*/ 31 h 112"/>
                <a:gd name="T90" fmla="*/ 48 w 65"/>
                <a:gd name="T91" fmla="*/ 26 h 112"/>
                <a:gd name="T92" fmla="*/ 27 w 65"/>
                <a:gd name="T93" fmla="*/ 12 h 112"/>
                <a:gd name="T94" fmla="*/ 43 w 65"/>
                <a:gd name="T95" fmla="*/ 28 h 112"/>
                <a:gd name="T96" fmla="*/ 22 w 65"/>
                <a:gd name="T97" fmla="*/ 12 h 112"/>
                <a:gd name="T98" fmla="*/ 32 w 65"/>
                <a:gd name="T99" fmla="*/ 12 h 112"/>
                <a:gd name="T100" fmla="*/ 38 w 65"/>
                <a:gd name="T101" fmla="*/ 18 h 112"/>
                <a:gd name="T102" fmla="*/ 20 w 65"/>
                <a:gd name="T103" fmla="*/ 5 h 112"/>
                <a:gd name="T104" fmla="*/ 21 w 65"/>
                <a:gd name="T105" fmla="*/ 8 h 112"/>
                <a:gd name="T106" fmla="*/ 41 w 65"/>
                <a:gd name="T107" fmla="*/ 29 h 112"/>
                <a:gd name="T108" fmla="*/ 39 w 65"/>
                <a:gd name="T109" fmla="*/ 31 h 112"/>
                <a:gd name="T110" fmla="*/ 30 w 65"/>
                <a:gd name="T111" fmla="*/ 1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" h="112">
                  <a:moveTo>
                    <a:pt x="57" y="25"/>
                  </a:moveTo>
                  <a:cubicBezTo>
                    <a:pt x="57" y="24"/>
                    <a:pt x="57" y="24"/>
                    <a:pt x="56" y="24"/>
                  </a:cubicBezTo>
                  <a:cubicBezTo>
                    <a:pt x="43" y="16"/>
                    <a:pt x="32" y="7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8" y="0"/>
                    <a:pt x="17" y="1"/>
                    <a:pt x="17" y="1"/>
                  </a:cubicBezTo>
                  <a:cubicBezTo>
                    <a:pt x="13" y="8"/>
                    <a:pt x="10" y="16"/>
                    <a:pt x="8" y="23"/>
                  </a:cubicBezTo>
                  <a:cubicBezTo>
                    <a:pt x="5" y="30"/>
                    <a:pt x="2" y="36"/>
                    <a:pt x="0" y="43"/>
                  </a:cubicBezTo>
                  <a:cubicBezTo>
                    <a:pt x="0" y="43"/>
                    <a:pt x="0" y="44"/>
                    <a:pt x="0" y="44"/>
                  </a:cubicBezTo>
                  <a:cubicBezTo>
                    <a:pt x="0" y="45"/>
                    <a:pt x="1" y="45"/>
                    <a:pt x="2" y="45"/>
                  </a:cubicBezTo>
                  <a:cubicBezTo>
                    <a:pt x="6" y="43"/>
                    <a:pt x="11" y="43"/>
                    <a:pt x="16" y="42"/>
                  </a:cubicBezTo>
                  <a:cubicBezTo>
                    <a:pt x="22" y="64"/>
                    <a:pt x="31" y="86"/>
                    <a:pt x="34" y="110"/>
                  </a:cubicBezTo>
                  <a:cubicBezTo>
                    <a:pt x="34" y="111"/>
                    <a:pt x="35" y="112"/>
                    <a:pt x="36" y="111"/>
                  </a:cubicBezTo>
                  <a:cubicBezTo>
                    <a:pt x="37" y="111"/>
                    <a:pt x="37" y="111"/>
                    <a:pt x="37" y="110"/>
                  </a:cubicBezTo>
                  <a:cubicBezTo>
                    <a:pt x="43" y="102"/>
                    <a:pt x="54" y="97"/>
                    <a:pt x="64" y="97"/>
                  </a:cubicBezTo>
                  <a:cubicBezTo>
                    <a:pt x="64" y="97"/>
                    <a:pt x="65" y="97"/>
                    <a:pt x="65" y="97"/>
                  </a:cubicBezTo>
                  <a:cubicBezTo>
                    <a:pt x="65" y="96"/>
                    <a:pt x="65" y="96"/>
                    <a:pt x="65" y="95"/>
                  </a:cubicBezTo>
                  <a:cubicBezTo>
                    <a:pt x="59" y="74"/>
                    <a:pt x="50" y="52"/>
                    <a:pt x="44" y="31"/>
                  </a:cubicBezTo>
                  <a:cubicBezTo>
                    <a:pt x="48" y="29"/>
                    <a:pt x="52" y="28"/>
                    <a:pt x="56" y="27"/>
                  </a:cubicBezTo>
                  <a:cubicBezTo>
                    <a:pt x="57" y="27"/>
                    <a:pt x="57" y="26"/>
                    <a:pt x="57" y="25"/>
                  </a:cubicBezTo>
                  <a:close/>
                  <a:moveTo>
                    <a:pt x="43" y="37"/>
                  </a:moveTo>
                  <a:cubicBezTo>
                    <a:pt x="40" y="33"/>
                    <a:pt x="36" y="31"/>
                    <a:pt x="33" y="27"/>
                  </a:cubicBezTo>
                  <a:cubicBezTo>
                    <a:pt x="33" y="27"/>
                    <a:pt x="33" y="27"/>
                    <a:pt x="32" y="27"/>
                  </a:cubicBezTo>
                  <a:cubicBezTo>
                    <a:pt x="36" y="29"/>
                    <a:pt x="39" y="32"/>
                    <a:pt x="42" y="34"/>
                  </a:cubicBezTo>
                  <a:cubicBezTo>
                    <a:pt x="42" y="35"/>
                    <a:pt x="43" y="36"/>
                    <a:pt x="43" y="37"/>
                  </a:cubicBezTo>
                  <a:close/>
                  <a:moveTo>
                    <a:pt x="46" y="48"/>
                  </a:moveTo>
                  <a:cubicBezTo>
                    <a:pt x="43" y="43"/>
                    <a:pt x="38" y="40"/>
                    <a:pt x="34" y="36"/>
                  </a:cubicBezTo>
                  <a:cubicBezTo>
                    <a:pt x="29" y="31"/>
                    <a:pt x="25" y="26"/>
                    <a:pt x="21" y="22"/>
                  </a:cubicBezTo>
                  <a:cubicBezTo>
                    <a:pt x="24" y="24"/>
                    <a:pt x="26" y="27"/>
                    <a:pt x="29" y="29"/>
                  </a:cubicBezTo>
                  <a:cubicBezTo>
                    <a:pt x="34" y="34"/>
                    <a:pt x="40" y="40"/>
                    <a:pt x="45" y="45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6" y="46"/>
                    <a:pt x="46" y="47"/>
                    <a:pt x="46" y="48"/>
                  </a:cubicBezTo>
                  <a:close/>
                  <a:moveTo>
                    <a:pt x="49" y="57"/>
                  </a:moveTo>
                  <a:cubicBezTo>
                    <a:pt x="39" y="44"/>
                    <a:pt x="28" y="33"/>
                    <a:pt x="17" y="22"/>
                  </a:cubicBezTo>
                  <a:cubicBezTo>
                    <a:pt x="16" y="21"/>
                    <a:pt x="11" y="16"/>
                    <a:pt x="15" y="19"/>
                  </a:cubicBezTo>
                  <a:cubicBezTo>
                    <a:pt x="17" y="21"/>
                    <a:pt x="19" y="22"/>
                    <a:pt x="20" y="24"/>
                  </a:cubicBezTo>
                  <a:cubicBezTo>
                    <a:pt x="24" y="27"/>
                    <a:pt x="27" y="30"/>
                    <a:pt x="30" y="33"/>
                  </a:cubicBezTo>
                  <a:cubicBezTo>
                    <a:pt x="35" y="39"/>
                    <a:pt x="42" y="44"/>
                    <a:pt x="47" y="50"/>
                  </a:cubicBezTo>
                  <a:cubicBezTo>
                    <a:pt x="48" y="52"/>
                    <a:pt x="49" y="54"/>
                    <a:pt x="49" y="57"/>
                  </a:cubicBezTo>
                  <a:close/>
                  <a:moveTo>
                    <a:pt x="37" y="106"/>
                  </a:moveTo>
                  <a:cubicBezTo>
                    <a:pt x="36" y="105"/>
                    <a:pt x="36" y="104"/>
                    <a:pt x="36" y="102"/>
                  </a:cubicBezTo>
                  <a:cubicBezTo>
                    <a:pt x="37" y="103"/>
                    <a:pt x="37" y="104"/>
                    <a:pt x="37" y="105"/>
                  </a:cubicBezTo>
                  <a:cubicBezTo>
                    <a:pt x="38" y="105"/>
                    <a:pt x="38" y="105"/>
                    <a:pt x="38" y="104"/>
                  </a:cubicBezTo>
                  <a:cubicBezTo>
                    <a:pt x="38" y="104"/>
                    <a:pt x="35" y="101"/>
                    <a:pt x="37" y="102"/>
                  </a:cubicBezTo>
                  <a:cubicBezTo>
                    <a:pt x="38" y="102"/>
                    <a:pt x="39" y="103"/>
                    <a:pt x="40" y="103"/>
                  </a:cubicBezTo>
                  <a:cubicBezTo>
                    <a:pt x="38" y="104"/>
                    <a:pt x="38" y="105"/>
                    <a:pt x="37" y="106"/>
                  </a:cubicBezTo>
                  <a:close/>
                  <a:moveTo>
                    <a:pt x="34" y="90"/>
                  </a:moveTo>
                  <a:cubicBezTo>
                    <a:pt x="35" y="92"/>
                    <a:pt x="37" y="94"/>
                    <a:pt x="40" y="96"/>
                  </a:cubicBezTo>
                  <a:cubicBezTo>
                    <a:pt x="40" y="96"/>
                    <a:pt x="44" y="100"/>
                    <a:pt x="43" y="100"/>
                  </a:cubicBezTo>
                  <a:cubicBezTo>
                    <a:pt x="40" y="98"/>
                    <a:pt x="38" y="97"/>
                    <a:pt x="36" y="96"/>
                  </a:cubicBezTo>
                  <a:cubicBezTo>
                    <a:pt x="35" y="95"/>
                    <a:pt x="35" y="96"/>
                    <a:pt x="35" y="96"/>
                  </a:cubicBezTo>
                  <a:cubicBezTo>
                    <a:pt x="36" y="98"/>
                    <a:pt x="38" y="100"/>
                    <a:pt x="39" y="102"/>
                  </a:cubicBezTo>
                  <a:cubicBezTo>
                    <a:pt x="40" y="103"/>
                    <a:pt x="38" y="101"/>
                    <a:pt x="38" y="101"/>
                  </a:cubicBezTo>
                  <a:cubicBezTo>
                    <a:pt x="37" y="101"/>
                    <a:pt x="36" y="101"/>
                    <a:pt x="36" y="100"/>
                  </a:cubicBezTo>
                  <a:cubicBezTo>
                    <a:pt x="35" y="97"/>
                    <a:pt x="34" y="94"/>
                    <a:pt x="34" y="90"/>
                  </a:cubicBezTo>
                  <a:close/>
                  <a:moveTo>
                    <a:pt x="31" y="81"/>
                  </a:moveTo>
                  <a:cubicBezTo>
                    <a:pt x="35" y="86"/>
                    <a:pt x="42" y="89"/>
                    <a:pt x="46" y="95"/>
                  </a:cubicBezTo>
                  <a:cubicBezTo>
                    <a:pt x="49" y="99"/>
                    <a:pt x="46" y="96"/>
                    <a:pt x="45" y="94"/>
                  </a:cubicBezTo>
                  <a:cubicBezTo>
                    <a:pt x="43" y="93"/>
                    <a:pt x="41" y="91"/>
                    <a:pt x="40" y="89"/>
                  </a:cubicBezTo>
                  <a:cubicBezTo>
                    <a:pt x="37" y="87"/>
                    <a:pt x="35" y="84"/>
                    <a:pt x="31" y="82"/>
                  </a:cubicBezTo>
                  <a:cubicBezTo>
                    <a:pt x="31" y="82"/>
                    <a:pt x="31" y="81"/>
                    <a:pt x="31" y="81"/>
                  </a:cubicBezTo>
                  <a:close/>
                  <a:moveTo>
                    <a:pt x="29" y="73"/>
                  </a:moveTo>
                  <a:cubicBezTo>
                    <a:pt x="34" y="81"/>
                    <a:pt x="43" y="87"/>
                    <a:pt x="49" y="94"/>
                  </a:cubicBezTo>
                  <a:cubicBezTo>
                    <a:pt x="51" y="98"/>
                    <a:pt x="51" y="97"/>
                    <a:pt x="48" y="94"/>
                  </a:cubicBezTo>
                  <a:cubicBezTo>
                    <a:pt x="46" y="92"/>
                    <a:pt x="44" y="90"/>
                    <a:pt x="42" y="87"/>
                  </a:cubicBezTo>
                  <a:cubicBezTo>
                    <a:pt x="38" y="84"/>
                    <a:pt x="34" y="80"/>
                    <a:pt x="30" y="77"/>
                  </a:cubicBezTo>
                  <a:cubicBezTo>
                    <a:pt x="30" y="76"/>
                    <a:pt x="29" y="75"/>
                    <a:pt x="29" y="73"/>
                  </a:cubicBezTo>
                  <a:close/>
                  <a:moveTo>
                    <a:pt x="27" y="68"/>
                  </a:moveTo>
                  <a:cubicBezTo>
                    <a:pt x="35" y="77"/>
                    <a:pt x="45" y="84"/>
                    <a:pt x="52" y="93"/>
                  </a:cubicBezTo>
                  <a:cubicBezTo>
                    <a:pt x="56" y="98"/>
                    <a:pt x="52" y="94"/>
                    <a:pt x="50" y="92"/>
                  </a:cubicBezTo>
                  <a:cubicBezTo>
                    <a:pt x="48" y="90"/>
                    <a:pt x="45" y="88"/>
                    <a:pt x="43" y="85"/>
                  </a:cubicBezTo>
                  <a:cubicBezTo>
                    <a:pt x="38" y="80"/>
                    <a:pt x="33" y="76"/>
                    <a:pt x="28" y="71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28" y="70"/>
                    <a:pt x="27" y="69"/>
                    <a:pt x="27" y="68"/>
                  </a:cubicBezTo>
                  <a:close/>
                  <a:moveTo>
                    <a:pt x="25" y="61"/>
                  </a:moveTo>
                  <a:cubicBezTo>
                    <a:pt x="29" y="66"/>
                    <a:pt x="34" y="70"/>
                    <a:pt x="38" y="74"/>
                  </a:cubicBezTo>
                  <a:cubicBezTo>
                    <a:pt x="41" y="77"/>
                    <a:pt x="43" y="80"/>
                    <a:pt x="46" y="83"/>
                  </a:cubicBezTo>
                  <a:cubicBezTo>
                    <a:pt x="49" y="86"/>
                    <a:pt x="52" y="89"/>
                    <a:pt x="55" y="92"/>
                  </a:cubicBezTo>
                  <a:cubicBezTo>
                    <a:pt x="56" y="93"/>
                    <a:pt x="57" y="94"/>
                    <a:pt x="58" y="95"/>
                  </a:cubicBezTo>
                  <a:cubicBezTo>
                    <a:pt x="56" y="93"/>
                    <a:pt x="54" y="92"/>
                    <a:pt x="52" y="90"/>
                  </a:cubicBezTo>
                  <a:cubicBezTo>
                    <a:pt x="49" y="88"/>
                    <a:pt x="46" y="85"/>
                    <a:pt x="43" y="82"/>
                  </a:cubicBezTo>
                  <a:cubicBezTo>
                    <a:pt x="37" y="77"/>
                    <a:pt x="32" y="71"/>
                    <a:pt x="27" y="66"/>
                  </a:cubicBezTo>
                  <a:cubicBezTo>
                    <a:pt x="26" y="64"/>
                    <a:pt x="26" y="63"/>
                    <a:pt x="25" y="61"/>
                  </a:cubicBezTo>
                  <a:close/>
                  <a:moveTo>
                    <a:pt x="22" y="53"/>
                  </a:moveTo>
                  <a:cubicBezTo>
                    <a:pt x="25" y="57"/>
                    <a:pt x="29" y="59"/>
                    <a:pt x="32" y="62"/>
                  </a:cubicBezTo>
                  <a:cubicBezTo>
                    <a:pt x="34" y="64"/>
                    <a:pt x="36" y="67"/>
                    <a:pt x="38" y="69"/>
                  </a:cubicBezTo>
                  <a:cubicBezTo>
                    <a:pt x="45" y="76"/>
                    <a:pt x="51" y="83"/>
                    <a:pt x="58" y="89"/>
                  </a:cubicBezTo>
                  <a:cubicBezTo>
                    <a:pt x="58" y="90"/>
                    <a:pt x="59" y="91"/>
                    <a:pt x="59" y="92"/>
                  </a:cubicBezTo>
                  <a:cubicBezTo>
                    <a:pt x="58" y="90"/>
                    <a:pt x="57" y="89"/>
                    <a:pt x="56" y="88"/>
                  </a:cubicBezTo>
                  <a:cubicBezTo>
                    <a:pt x="53" y="85"/>
                    <a:pt x="48" y="82"/>
                    <a:pt x="45" y="79"/>
                  </a:cubicBezTo>
                  <a:cubicBezTo>
                    <a:pt x="38" y="72"/>
                    <a:pt x="30" y="66"/>
                    <a:pt x="24" y="59"/>
                  </a:cubicBezTo>
                  <a:cubicBezTo>
                    <a:pt x="24" y="57"/>
                    <a:pt x="23" y="55"/>
                    <a:pt x="22" y="53"/>
                  </a:cubicBezTo>
                  <a:close/>
                  <a:moveTo>
                    <a:pt x="20" y="44"/>
                  </a:moveTo>
                  <a:cubicBezTo>
                    <a:pt x="24" y="49"/>
                    <a:pt x="29" y="53"/>
                    <a:pt x="33" y="58"/>
                  </a:cubicBezTo>
                  <a:cubicBezTo>
                    <a:pt x="36" y="61"/>
                    <a:pt x="39" y="65"/>
                    <a:pt x="42" y="68"/>
                  </a:cubicBezTo>
                  <a:cubicBezTo>
                    <a:pt x="46" y="72"/>
                    <a:pt x="49" y="75"/>
                    <a:pt x="53" y="79"/>
                  </a:cubicBezTo>
                  <a:cubicBezTo>
                    <a:pt x="55" y="81"/>
                    <a:pt x="57" y="83"/>
                    <a:pt x="58" y="85"/>
                  </a:cubicBezTo>
                  <a:cubicBezTo>
                    <a:pt x="58" y="85"/>
                    <a:pt x="56" y="83"/>
                    <a:pt x="55" y="82"/>
                  </a:cubicBezTo>
                  <a:cubicBezTo>
                    <a:pt x="51" y="78"/>
                    <a:pt x="47" y="75"/>
                    <a:pt x="43" y="71"/>
                  </a:cubicBezTo>
                  <a:cubicBezTo>
                    <a:pt x="40" y="69"/>
                    <a:pt x="37" y="66"/>
                    <a:pt x="34" y="63"/>
                  </a:cubicBezTo>
                  <a:cubicBezTo>
                    <a:pt x="34" y="63"/>
                    <a:pt x="33" y="63"/>
                    <a:pt x="33" y="62"/>
                  </a:cubicBezTo>
                  <a:cubicBezTo>
                    <a:pt x="30" y="59"/>
                    <a:pt x="25" y="55"/>
                    <a:pt x="22" y="51"/>
                  </a:cubicBezTo>
                  <a:cubicBezTo>
                    <a:pt x="21" y="49"/>
                    <a:pt x="20" y="46"/>
                    <a:pt x="20" y="44"/>
                  </a:cubicBezTo>
                  <a:close/>
                  <a:moveTo>
                    <a:pt x="10" y="23"/>
                  </a:moveTo>
                  <a:cubicBezTo>
                    <a:pt x="11" y="25"/>
                    <a:pt x="11" y="26"/>
                    <a:pt x="12" y="27"/>
                  </a:cubicBezTo>
                  <a:cubicBezTo>
                    <a:pt x="11" y="26"/>
                    <a:pt x="11" y="26"/>
                    <a:pt x="10" y="25"/>
                  </a:cubicBezTo>
                  <a:cubicBezTo>
                    <a:pt x="10" y="25"/>
                    <a:pt x="10" y="25"/>
                    <a:pt x="10" y="26"/>
                  </a:cubicBezTo>
                  <a:cubicBezTo>
                    <a:pt x="10" y="29"/>
                    <a:pt x="12" y="31"/>
                    <a:pt x="14" y="33"/>
                  </a:cubicBezTo>
                  <a:cubicBezTo>
                    <a:pt x="14" y="34"/>
                    <a:pt x="18" y="38"/>
                    <a:pt x="15" y="36"/>
                  </a:cubicBezTo>
                  <a:cubicBezTo>
                    <a:pt x="14" y="35"/>
                    <a:pt x="12" y="33"/>
                    <a:pt x="11" y="31"/>
                  </a:cubicBezTo>
                  <a:cubicBezTo>
                    <a:pt x="11" y="31"/>
                    <a:pt x="10" y="31"/>
                    <a:pt x="10" y="32"/>
                  </a:cubicBezTo>
                  <a:cubicBezTo>
                    <a:pt x="11" y="34"/>
                    <a:pt x="12" y="35"/>
                    <a:pt x="14" y="37"/>
                  </a:cubicBezTo>
                  <a:cubicBezTo>
                    <a:pt x="17" y="40"/>
                    <a:pt x="13" y="36"/>
                    <a:pt x="12" y="36"/>
                  </a:cubicBezTo>
                  <a:cubicBezTo>
                    <a:pt x="11" y="35"/>
                    <a:pt x="10" y="34"/>
                    <a:pt x="9" y="33"/>
                  </a:cubicBezTo>
                  <a:cubicBezTo>
                    <a:pt x="9" y="33"/>
                    <a:pt x="9" y="33"/>
                    <a:pt x="9" y="34"/>
                  </a:cubicBezTo>
                  <a:cubicBezTo>
                    <a:pt x="10" y="35"/>
                    <a:pt x="12" y="38"/>
                    <a:pt x="13" y="38"/>
                  </a:cubicBezTo>
                  <a:cubicBezTo>
                    <a:pt x="11" y="38"/>
                    <a:pt x="10" y="37"/>
                    <a:pt x="8" y="36"/>
                  </a:cubicBezTo>
                  <a:cubicBezTo>
                    <a:pt x="8" y="36"/>
                    <a:pt x="7" y="36"/>
                    <a:pt x="8" y="37"/>
                  </a:cubicBezTo>
                  <a:cubicBezTo>
                    <a:pt x="11" y="39"/>
                    <a:pt x="7" y="38"/>
                    <a:pt x="6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7" y="40"/>
                    <a:pt x="6" y="40"/>
                    <a:pt x="4" y="40"/>
                  </a:cubicBezTo>
                  <a:cubicBezTo>
                    <a:pt x="6" y="35"/>
                    <a:pt x="8" y="29"/>
                    <a:pt x="10" y="23"/>
                  </a:cubicBezTo>
                  <a:close/>
                  <a:moveTo>
                    <a:pt x="16" y="34"/>
                  </a:moveTo>
                  <a:cubicBezTo>
                    <a:pt x="26" y="48"/>
                    <a:pt x="40" y="59"/>
                    <a:pt x="51" y="72"/>
                  </a:cubicBezTo>
                  <a:cubicBezTo>
                    <a:pt x="52" y="72"/>
                    <a:pt x="57" y="77"/>
                    <a:pt x="54" y="74"/>
                  </a:cubicBezTo>
                  <a:cubicBezTo>
                    <a:pt x="52" y="72"/>
                    <a:pt x="50" y="71"/>
                    <a:pt x="48" y="69"/>
                  </a:cubicBezTo>
                  <a:cubicBezTo>
                    <a:pt x="45" y="66"/>
                    <a:pt x="41" y="63"/>
                    <a:pt x="38" y="60"/>
                  </a:cubicBezTo>
                  <a:cubicBezTo>
                    <a:pt x="32" y="54"/>
                    <a:pt x="25" y="48"/>
                    <a:pt x="19" y="41"/>
                  </a:cubicBezTo>
                  <a:cubicBezTo>
                    <a:pt x="19" y="41"/>
                    <a:pt x="18" y="40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7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5" y="37"/>
                  </a:cubicBezTo>
                  <a:cubicBezTo>
                    <a:pt x="16" y="37"/>
                    <a:pt x="16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6"/>
                    <a:pt x="15" y="34"/>
                    <a:pt x="14" y="33"/>
                  </a:cubicBezTo>
                  <a:cubicBezTo>
                    <a:pt x="14" y="32"/>
                    <a:pt x="13" y="31"/>
                    <a:pt x="13" y="31"/>
                  </a:cubicBezTo>
                  <a:cubicBezTo>
                    <a:pt x="12" y="30"/>
                    <a:pt x="11" y="27"/>
                    <a:pt x="11" y="27"/>
                  </a:cubicBezTo>
                  <a:cubicBezTo>
                    <a:pt x="12" y="28"/>
                    <a:pt x="13" y="29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2"/>
                    <a:pt x="16" y="33"/>
                    <a:pt x="17" y="34"/>
                  </a:cubicBezTo>
                  <a:cubicBezTo>
                    <a:pt x="18" y="35"/>
                    <a:pt x="18" y="36"/>
                    <a:pt x="18" y="35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0" y="37"/>
                    <a:pt x="20" y="36"/>
                    <a:pt x="20" y="36"/>
                  </a:cubicBezTo>
                  <a:cubicBezTo>
                    <a:pt x="17" y="33"/>
                    <a:pt x="15" y="30"/>
                    <a:pt x="13" y="27"/>
                  </a:cubicBezTo>
                  <a:cubicBezTo>
                    <a:pt x="12" y="26"/>
                    <a:pt x="11" y="25"/>
                    <a:pt x="11" y="23"/>
                  </a:cubicBezTo>
                  <a:cubicBezTo>
                    <a:pt x="11" y="25"/>
                    <a:pt x="13" y="26"/>
                    <a:pt x="14" y="27"/>
                  </a:cubicBezTo>
                  <a:cubicBezTo>
                    <a:pt x="15" y="29"/>
                    <a:pt x="17" y="31"/>
                    <a:pt x="18" y="32"/>
                  </a:cubicBezTo>
                  <a:cubicBezTo>
                    <a:pt x="22" y="36"/>
                    <a:pt x="26" y="39"/>
                    <a:pt x="30" y="43"/>
                  </a:cubicBezTo>
                  <a:cubicBezTo>
                    <a:pt x="34" y="47"/>
                    <a:pt x="38" y="51"/>
                    <a:pt x="41" y="56"/>
                  </a:cubicBezTo>
                  <a:cubicBezTo>
                    <a:pt x="45" y="60"/>
                    <a:pt x="49" y="63"/>
                    <a:pt x="52" y="68"/>
                  </a:cubicBezTo>
                  <a:cubicBezTo>
                    <a:pt x="54" y="71"/>
                    <a:pt x="50" y="66"/>
                    <a:pt x="49" y="65"/>
                  </a:cubicBezTo>
                  <a:cubicBezTo>
                    <a:pt x="47" y="63"/>
                    <a:pt x="44" y="61"/>
                    <a:pt x="42" y="59"/>
                  </a:cubicBezTo>
                  <a:cubicBezTo>
                    <a:pt x="33" y="51"/>
                    <a:pt x="25" y="42"/>
                    <a:pt x="16" y="34"/>
                  </a:cubicBezTo>
                  <a:cubicBezTo>
                    <a:pt x="16" y="34"/>
                    <a:pt x="15" y="34"/>
                    <a:pt x="16" y="34"/>
                  </a:cubicBezTo>
                  <a:close/>
                  <a:moveTo>
                    <a:pt x="7" y="40"/>
                  </a:moveTo>
                  <a:cubicBezTo>
                    <a:pt x="7" y="40"/>
                    <a:pt x="7" y="40"/>
                    <a:pt x="7" y="40"/>
                  </a:cubicBezTo>
                  <a:cubicBezTo>
                    <a:pt x="7" y="40"/>
                    <a:pt x="7" y="39"/>
                    <a:pt x="6" y="38"/>
                  </a:cubicBezTo>
                  <a:cubicBezTo>
                    <a:pt x="7" y="39"/>
                    <a:pt x="8" y="40"/>
                    <a:pt x="9" y="40"/>
                  </a:cubicBezTo>
                  <a:cubicBezTo>
                    <a:pt x="8" y="40"/>
                    <a:pt x="8" y="40"/>
                    <a:pt x="7" y="40"/>
                  </a:cubicBezTo>
                  <a:close/>
                  <a:moveTo>
                    <a:pt x="14" y="39"/>
                  </a:moveTo>
                  <a:cubicBezTo>
                    <a:pt x="14" y="38"/>
                    <a:pt x="14" y="38"/>
                    <a:pt x="13" y="38"/>
                  </a:cubicBezTo>
                  <a:cubicBezTo>
                    <a:pt x="14" y="38"/>
                    <a:pt x="15" y="38"/>
                    <a:pt x="15" y="39"/>
                  </a:cubicBezTo>
                  <a:cubicBezTo>
                    <a:pt x="15" y="39"/>
                    <a:pt x="14" y="39"/>
                    <a:pt x="14" y="39"/>
                  </a:cubicBezTo>
                  <a:close/>
                  <a:moveTo>
                    <a:pt x="11" y="39"/>
                  </a:moveTo>
                  <a:cubicBezTo>
                    <a:pt x="11" y="38"/>
                    <a:pt x="10" y="38"/>
                    <a:pt x="9" y="37"/>
                  </a:cubicBezTo>
                  <a:cubicBezTo>
                    <a:pt x="10" y="38"/>
                    <a:pt x="11" y="39"/>
                    <a:pt x="13" y="39"/>
                  </a:cubicBezTo>
                  <a:cubicBezTo>
                    <a:pt x="12" y="39"/>
                    <a:pt x="12" y="39"/>
                    <a:pt x="11" y="39"/>
                  </a:cubicBezTo>
                  <a:close/>
                  <a:moveTo>
                    <a:pt x="4" y="41"/>
                  </a:moveTo>
                  <a:cubicBezTo>
                    <a:pt x="4" y="41"/>
                    <a:pt x="4" y="41"/>
                    <a:pt x="5" y="41"/>
                  </a:cubicBezTo>
                  <a:cubicBezTo>
                    <a:pt x="4" y="41"/>
                    <a:pt x="4" y="41"/>
                    <a:pt x="3" y="41"/>
                  </a:cubicBezTo>
                  <a:cubicBezTo>
                    <a:pt x="3" y="41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lose/>
                  <a:moveTo>
                    <a:pt x="55" y="96"/>
                  </a:moveTo>
                  <a:cubicBezTo>
                    <a:pt x="53" y="94"/>
                    <a:pt x="52" y="92"/>
                    <a:pt x="50" y="90"/>
                  </a:cubicBezTo>
                  <a:cubicBezTo>
                    <a:pt x="53" y="92"/>
                    <a:pt x="55" y="94"/>
                    <a:pt x="57" y="95"/>
                  </a:cubicBezTo>
                  <a:cubicBezTo>
                    <a:pt x="56" y="95"/>
                    <a:pt x="56" y="95"/>
                    <a:pt x="55" y="96"/>
                  </a:cubicBezTo>
                  <a:close/>
                  <a:moveTo>
                    <a:pt x="51" y="97"/>
                  </a:moveTo>
                  <a:cubicBezTo>
                    <a:pt x="46" y="88"/>
                    <a:pt x="37" y="83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5" y="79"/>
                    <a:pt x="37" y="81"/>
                    <a:pt x="40" y="83"/>
                  </a:cubicBezTo>
                  <a:cubicBezTo>
                    <a:pt x="44" y="88"/>
                    <a:pt x="49" y="92"/>
                    <a:pt x="53" y="96"/>
                  </a:cubicBezTo>
                  <a:cubicBezTo>
                    <a:pt x="53" y="96"/>
                    <a:pt x="52" y="96"/>
                    <a:pt x="51" y="97"/>
                  </a:cubicBezTo>
                  <a:close/>
                  <a:moveTo>
                    <a:pt x="44" y="100"/>
                  </a:moveTo>
                  <a:cubicBezTo>
                    <a:pt x="42" y="97"/>
                    <a:pt x="39" y="94"/>
                    <a:pt x="36" y="92"/>
                  </a:cubicBezTo>
                  <a:cubicBezTo>
                    <a:pt x="35" y="91"/>
                    <a:pt x="35" y="91"/>
                    <a:pt x="34" y="90"/>
                  </a:cubicBezTo>
                  <a:cubicBezTo>
                    <a:pt x="36" y="91"/>
                    <a:pt x="37" y="93"/>
                    <a:pt x="39" y="94"/>
                  </a:cubicBezTo>
                  <a:cubicBezTo>
                    <a:pt x="41" y="95"/>
                    <a:pt x="43" y="97"/>
                    <a:pt x="46" y="99"/>
                  </a:cubicBezTo>
                  <a:cubicBezTo>
                    <a:pt x="45" y="99"/>
                    <a:pt x="44" y="100"/>
                    <a:pt x="44" y="100"/>
                  </a:cubicBezTo>
                  <a:close/>
                  <a:moveTo>
                    <a:pt x="59" y="95"/>
                  </a:moveTo>
                  <a:cubicBezTo>
                    <a:pt x="57" y="93"/>
                    <a:pt x="55" y="91"/>
                    <a:pt x="53" y="89"/>
                  </a:cubicBezTo>
                  <a:cubicBezTo>
                    <a:pt x="50" y="86"/>
                    <a:pt x="47" y="83"/>
                    <a:pt x="44" y="80"/>
                  </a:cubicBezTo>
                  <a:cubicBezTo>
                    <a:pt x="40" y="76"/>
                    <a:pt x="36" y="72"/>
                    <a:pt x="32" y="68"/>
                  </a:cubicBezTo>
                  <a:cubicBezTo>
                    <a:pt x="35" y="71"/>
                    <a:pt x="39" y="74"/>
                    <a:pt x="42" y="77"/>
                  </a:cubicBezTo>
                  <a:cubicBezTo>
                    <a:pt x="48" y="83"/>
                    <a:pt x="55" y="88"/>
                    <a:pt x="61" y="95"/>
                  </a:cubicBezTo>
                  <a:cubicBezTo>
                    <a:pt x="60" y="95"/>
                    <a:pt x="60" y="95"/>
                    <a:pt x="59" y="95"/>
                  </a:cubicBezTo>
                  <a:close/>
                  <a:moveTo>
                    <a:pt x="35" y="75"/>
                  </a:moveTo>
                  <a:cubicBezTo>
                    <a:pt x="35" y="75"/>
                    <a:pt x="35" y="75"/>
                    <a:pt x="35" y="75"/>
                  </a:cubicBezTo>
                  <a:cubicBezTo>
                    <a:pt x="33" y="74"/>
                    <a:pt x="32" y="72"/>
                    <a:pt x="31" y="71"/>
                  </a:cubicBezTo>
                  <a:cubicBezTo>
                    <a:pt x="30" y="70"/>
                    <a:pt x="25" y="65"/>
                    <a:pt x="28" y="68"/>
                  </a:cubicBezTo>
                  <a:cubicBezTo>
                    <a:pt x="30" y="70"/>
                    <a:pt x="33" y="73"/>
                    <a:pt x="35" y="75"/>
                  </a:cubicBezTo>
                  <a:close/>
                  <a:moveTo>
                    <a:pt x="33" y="80"/>
                  </a:moveTo>
                  <a:cubicBezTo>
                    <a:pt x="35" y="82"/>
                    <a:pt x="37" y="84"/>
                    <a:pt x="39" y="86"/>
                  </a:cubicBezTo>
                  <a:cubicBezTo>
                    <a:pt x="43" y="89"/>
                    <a:pt x="46" y="93"/>
                    <a:pt x="50" y="97"/>
                  </a:cubicBezTo>
                  <a:cubicBezTo>
                    <a:pt x="50" y="97"/>
                    <a:pt x="49" y="97"/>
                    <a:pt x="48" y="98"/>
                  </a:cubicBezTo>
                  <a:cubicBezTo>
                    <a:pt x="46" y="91"/>
                    <a:pt x="38" y="87"/>
                    <a:pt x="33" y="82"/>
                  </a:cubicBezTo>
                  <a:cubicBezTo>
                    <a:pt x="32" y="81"/>
                    <a:pt x="31" y="80"/>
                    <a:pt x="31" y="79"/>
                  </a:cubicBezTo>
                  <a:cubicBezTo>
                    <a:pt x="31" y="79"/>
                    <a:pt x="30" y="79"/>
                    <a:pt x="30" y="79"/>
                  </a:cubicBezTo>
                  <a:cubicBezTo>
                    <a:pt x="31" y="79"/>
                    <a:pt x="32" y="79"/>
                    <a:pt x="33" y="80"/>
                  </a:cubicBezTo>
                  <a:close/>
                  <a:moveTo>
                    <a:pt x="47" y="98"/>
                  </a:moveTo>
                  <a:cubicBezTo>
                    <a:pt x="47" y="98"/>
                    <a:pt x="47" y="98"/>
                    <a:pt x="46" y="99"/>
                  </a:cubicBezTo>
                  <a:cubicBezTo>
                    <a:pt x="44" y="96"/>
                    <a:pt x="42" y="93"/>
                    <a:pt x="39" y="91"/>
                  </a:cubicBezTo>
                  <a:cubicBezTo>
                    <a:pt x="38" y="89"/>
                    <a:pt x="36" y="88"/>
                    <a:pt x="35" y="86"/>
                  </a:cubicBezTo>
                  <a:cubicBezTo>
                    <a:pt x="34" y="86"/>
                    <a:pt x="33" y="84"/>
                    <a:pt x="32" y="83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8" y="87"/>
                    <a:pt x="42" y="93"/>
                    <a:pt x="47" y="98"/>
                  </a:cubicBezTo>
                  <a:close/>
                  <a:moveTo>
                    <a:pt x="43" y="96"/>
                  </a:moveTo>
                  <a:cubicBezTo>
                    <a:pt x="48" y="101"/>
                    <a:pt x="42" y="95"/>
                    <a:pt x="41" y="94"/>
                  </a:cubicBezTo>
                  <a:cubicBezTo>
                    <a:pt x="38" y="92"/>
                    <a:pt x="36" y="91"/>
                    <a:pt x="33" y="89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8"/>
                    <a:pt x="32" y="86"/>
                    <a:pt x="32" y="85"/>
                  </a:cubicBezTo>
                  <a:cubicBezTo>
                    <a:pt x="36" y="89"/>
                    <a:pt x="40" y="92"/>
                    <a:pt x="43" y="96"/>
                  </a:cubicBezTo>
                  <a:close/>
                  <a:moveTo>
                    <a:pt x="36" y="97"/>
                  </a:moveTo>
                  <a:cubicBezTo>
                    <a:pt x="37" y="98"/>
                    <a:pt x="41" y="100"/>
                    <a:pt x="43" y="101"/>
                  </a:cubicBezTo>
                  <a:cubicBezTo>
                    <a:pt x="42" y="101"/>
                    <a:pt x="41" y="102"/>
                    <a:pt x="40" y="103"/>
                  </a:cubicBezTo>
                  <a:cubicBezTo>
                    <a:pt x="39" y="101"/>
                    <a:pt x="38" y="99"/>
                    <a:pt x="36" y="97"/>
                  </a:cubicBezTo>
                  <a:close/>
                  <a:moveTo>
                    <a:pt x="55" y="86"/>
                  </a:moveTo>
                  <a:cubicBezTo>
                    <a:pt x="51" y="82"/>
                    <a:pt x="47" y="78"/>
                    <a:pt x="44" y="74"/>
                  </a:cubicBezTo>
                  <a:cubicBezTo>
                    <a:pt x="41" y="72"/>
                    <a:pt x="39" y="69"/>
                    <a:pt x="37" y="67"/>
                  </a:cubicBezTo>
                  <a:cubicBezTo>
                    <a:pt x="37" y="67"/>
                    <a:pt x="38" y="67"/>
                    <a:pt x="38" y="68"/>
                  </a:cubicBezTo>
                  <a:cubicBezTo>
                    <a:pt x="45" y="74"/>
                    <a:pt x="53" y="80"/>
                    <a:pt x="59" y="87"/>
                  </a:cubicBezTo>
                  <a:cubicBezTo>
                    <a:pt x="59" y="87"/>
                    <a:pt x="60" y="87"/>
                    <a:pt x="60" y="87"/>
                  </a:cubicBezTo>
                  <a:cubicBezTo>
                    <a:pt x="60" y="89"/>
                    <a:pt x="61" y="92"/>
                    <a:pt x="62" y="94"/>
                  </a:cubicBezTo>
                  <a:cubicBezTo>
                    <a:pt x="60" y="91"/>
                    <a:pt x="58" y="88"/>
                    <a:pt x="55" y="86"/>
                  </a:cubicBezTo>
                  <a:close/>
                  <a:moveTo>
                    <a:pt x="43" y="67"/>
                  </a:moveTo>
                  <a:cubicBezTo>
                    <a:pt x="40" y="64"/>
                    <a:pt x="37" y="61"/>
                    <a:pt x="34" y="58"/>
                  </a:cubicBezTo>
                  <a:cubicBezTo>
                    <a:pt x="31" y="54"/>
                    <a:pt x="27" y="51"/>
                    <a:pt x="24" y="48"/>
                  </a:cubicBezTo>
                  <a:cubicBezTo>
                    <a:pt x="22" y="46"/>
                    <a:pt x="21" y="45"/>
                    <a:pt x="20" y="43"/>
                  </a:cubicBezTo>
                  <a:cubicBezTo>
                    <a:pt x="21" y="44"/>
                    <a:pt x="21" y="45"/>
                    <a:pt x="22" y="46"/>
                  </a:cubicBezTo>
                  <a:cubicBezTo>
                    <a:pt x="26" y="50"/>
                    <a:pt x="30" y="53"/>
                    <a:pt x="34" y="57"/>
                  </a:cubicBezTo>
                  <a:cubicBezTo>
                    <a:pt x="41" y="64"/>
                    <a:pt x="48" y="70"/>
                    <a:pt x="56" y="77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7" y="80"/>
                    <a:pt x="58" y="83"/>
                    <a:pt x="59" y="86"/>
                  </a:cubicBezTo>
                  <a:cubicBezTo>
                    <a:pt x="55" y="79"/>
                    <a:pt x="48" y="73"/>
                    <a:pt x="43" y="67"/>
                  </a:cubicBezTo>
                  <a:close/>
                  <a:moveTo>
                    <a:pt x="21" y="39"/>
                  </a:moveTo>
                  <a:cubicBezTo>
                    <a:pt x="19" y="38"/>
                    <a:pt x="18" y="37"/>
                    <a:pt x="17" y="36"/>
                  </a:cubicBezTo>
                  <a:cubicBezTo>
                    <a:pt x="19" y="37"/>
                    <a:pt x="21" y="39"/>
                    <a:pt x="22" y="41"/>
                  </a:cubicBezTo>
                  <a:cubicBezTo>
                    <a:pt x="26" y="44"/>
                    <a:pt x="29" y="47"/>
                    <a:pt x="33" y="51"/>
                  </a:cubicBezTo>
                  <a:cubicBezTo>
                    <a:pt x="39" y="57"/>
                    <a:pt x="47" y="64"/>
                    <a:pt x="54" y="70"/>
                  </a:cubicBezTo>
                  <a:cubicBezTo>
                    <a:pt x="54" y="71"/>
                    <a:pt x="54" y="70"/>
                    <a:pt x="54" y="70"/>
                  </a:cubicBezTo>
                  <a:cubicBezTo>
                    <a:pt x="55" y="72"/>
                    <a:pt x="55" y="74"/>
                    <a:pt x="56" y="76"/>
                  </a:cubicBezTo>
                  <a:cubicBezTo>
                    <a:pt x="45" y="63"/>
                    <a:pt x="32" y="52"/>
                    <a:pt x="21" y="39"/>
                  </a:cubicBezTo>
                  <a:close/>
                  <a:moveTo>
                    <a:pt x="45" y="59"/>
                  </a:moveTo>
                  <a:cubicBezTo>
                    <a:pt x="41" y="55"/>
                    <a:pt x="38" y="50"/>
                    <a:pt x="34" y="46"/>
                  </a:cubicBezTo>
                  <a:cubicBezTo>
                    <a:pt x="30" y="42"/>
                    <a:pt x="26" y="38"/>
                    <a:pt x="22" y="34"/>
                  </a:cubicBezTo>
                  <a:cubicBezTo>
                    <a:pt x="17" y="31"/>
                    <a:pt x="15" y="26"/>
                    <a:pt x="11" y="22"/>
                  </a:cubicBezTo>
                  <a:cubicBezTo>
                    <a:pt x="12" y="21"/>
                    <a:pt x="12" y="19"/>
                    <a:pt x="13" y="18"/>
                  </a:cubicBezTo>
                  <a:cubicBezTo>
                    <a:pt x="17" y="24"/>
                    <a:pt x="22" y="28"/>
                    <a:pt x="27" y="33"/>
                  </a:cubicBezTo>
                  <a:cubicBezTo>
                    <a:pt x="34" y="40"/>
                    <a:pt x="40" y="47"/>
                    <a:pt x="46" y="54"/>
                  </a:cubicBezTo>
                  <a:cubicBezTo>
                    <a:pt x="47" y="55"/>
                    <a:pt x="48" y="56"/>
                    <a:pt x="49" y="57"/>
                  </a:cubicBezTo>
                  <a:cubicBezTo>
                    <a:pt x="48" y="56"/>
                    <a:pt x="46" y="55"/>
                    <a:pt x="45" y="54"/>
                  </a:cubicBezTo>
                  <a:cubicBezTo>
                    <a:pt x="44" y="53"/>
                    <a:pt x="42" y="52"/>
                    <a:pt x="41" y="50"/>
                  </a:cubicBezTo>
                  <a:cubicBezTo>
                    <a:pt x="38" y="48"/>
                    <a:pt x="36" y="45"/>
                    <a:pt x="34" y="42"/>
                  </a:cubicBezTo>
                  <a:cubicBezTo>
                    <a:pt x="34" y="42"/>
                    <a:pt x="33" y="42"/>
                    <a:pt x="33" y="42"/>
                  </a:cubicBezTo>
                  <a:cubicBezTo>
                    <a:pt x="30" y="38"/>
                    <a:pt x="25" y="33"/>
                    <a:pt x="21" y="29"/>
                  </a:cubicBezTo>
                  <a:cubicBezTo>
                    <a:pt x="18" y="26"/>
                    <a:pt x="15" y="23"/>
                    <a:pt x="13" y="20"/>
                  </a:cubicBezTo>
                  <a:cubicBezTo>
                    <a:pt x="12" y="19"/>
                    <a:pt x="12" y="20"/>
                    <a:pt x="12" y="20"/>
                  </a:cubicBezTo>
                  <a:cubicBezTo>
                    <a:pt x="12" y="21"/>
                    <a:pt x="13" y="21"/>
                    <a:pt x="13" y="22"/>
                  </a:cubicBezTo>
                  <a:cubicBezTo>
                    <a:pt x="13" y="22"/>
                    <a:pt x="13" y="22"/>
                    <a:pt x="14" y="23"/>
                  </a:cubicBezTo>
                  <a:cubicBezTo>
                    <a:pt x="15" y="24"/>
                    <a:pt x="17" y="26"/>
                    <a:pt x="19" y="28"/>
                  </a:cubicBezTo>
                  <a:cubicBezTo>
                    <a:pt x="20" y="29"/>
                    <a:pt x="21" y="30"/>
                    <a:pt x="22" y="31"/>
                  </a:cubicBezTo>
                  <a:cubicBezTo>
                    <a:pt x="25" y="34"/>
                    <a:pt x="29" y="38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9" y="50"/>
                    <a:pt x="45" y="57"/>
                    <a:pt x="52" y="63"/>
                  </a:cubicBezTo>
                  <a:cubicBezTo>
                    <a:pt x="52" y="63"/>
                    <a:pt x="52" y="63"/>
                    <a:pt x="52" y="64"/>
                  </a:cubicBezTo>
                  <a:cubicBezTo>
                    <a:pt x="52" y="66"/>
                    <a:pt x="53" y="68"/>
                    <a:pt x="54" y="70"/>
                  </a:cubicBezTo>
                  <a:cubicBezTo>
                    <a:pt x="52" y="65"/>
                    <a:pt x="48" y="62"/>
                    <a:pt x="45" y="59"/>
                  </a:cubicBezTo>
                  <a:close/>
                  <a:moveTo>
                    <a:pt x="15" y="13"/>
                  </a:moveTo>
                  <a:cubicBezTo>
                    <a:pt x="20" y="20"/>
                    <a:pt x="26" y="26"/>
                    <a:pt x="33" y="32"/>
                  </a:cubicBezTo>
                  <a:cubicBezTo>
                    <a:pt x="36" y="35"/>
                    <a:pt x="39" y="38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0" y="39"/>
                    <a:pt x="38" y="37"/>
                    <a:pt x="37" y="36"/>
                  </a:cubicBezTo>
                  <a:cubicBezTo>
                    <a:pt x="30" y="30"/>
                    <a:pt x="24" y="23"/>
                    <a:pt x="17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6" y="16"/>
                    <a:pt x="15" y="16"/>
                  </a:cubicBezTo>
                  <a:cubicBezTo>
                    <a:pt x="15" y="16"/>
                    <a:pt x="14" y="16"/>
                    <a:pt x="15" y="17"/>
                  </a:cubicBezTo>
                  <a:cubicBezTo>
                    <a:pt x="18" y="20"/>
                    <a:pt x="22" y="24"/>
                    <a:pt x="25" y="27"/>
                  </a:cubicBezTo>
                  <a:cubicBezTo>
                    <a:pt x="21" y="24"/>
                    <a:pt x="17" y="20"/>
                    <a:pt x="13" y="17"/>
                  </a:cubicBezTo>
                  <a:cubicBezTo>
                    <a:pt x="14" y="15"/>
                    <a:pt x="14" y="14"/>
                    <a:pt x="15" y="13"/>
                  </a:cubicBezTo>
                  <a:close/>
                  <a:moveTo>
                    <a:pt x="16" y="10"/>
                  </a:moveTo>
                  <a:cubicBezTo>
                    <a:pt x="20" y="15"/>
                    <a:pt x="24" y="19"/>
                    <a:pt x="28" y="23"/>
                  </a:cubicBezTo>
                  <a:cubicBezTo>
                    <a:pt x="30" y="26"/>
                    <a:pt x="33" y="29"/>
                    <a:pt x="36" y="31"/>
                  </a:cubicBezTo>
                  <a:cubicBezTo>
                    <a:pt x="37" y="33"/>
                    <a:pt x="39" y="34"/>
                    <a:pt x="40" y="35"/>
                  </a:cubicBezTo>
                  <a:cubicBezTo>
                    <a:pt x="46" y="40"/>
                    <a:pt x="39" y="35"/>
                    <a:pt x="37" y="34"/>
                  </a:cubicBezTo>
                  <a:cubicBezTo>
                    <a:pt x="36" y="33"/>
                    <a:pt x="35" y="32"/>
                    <a:pt x="34" y="32"/>
                  </a:cubicBezTo>
                  <a:cubicBezTo>
                    <a:pt x="33" y="30"/>
                    <a:pt x="32" y="29"/>
                    <a:pt x="31" y="28"/>
                  </a:cubicBezTo>
                  <a:cubicBezTo>
                    <a:pt x="25" y="23"/>
                    <a:pt x="21" y="17"/>
                    <a:pt x="15" y="12"/>
                  </a:cubicBezTo>
                  <a:cubicBezTo>
                    <a:pt x="15" y="11"/>
                    <a:pt x="16" y="11"/>
                    <a:pt x="16" y="10"/>
                  </a:cubicBezTo>
                  <a:close/>
                  <a:moveTo>
                    <a:pt x="26" y="24"/>
                  </a:moveTo>
                  <a:cubicBezTo>
                    <a:pt x="23" y="21"/>
                    <a:pt x="20" y="18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5"/>
                    <a:pt x="18" y="15"/>
                  </a:cubicBezTo>
                  <a:cubicBezTo>
                    <a:pt x="19" y="16"/>
                    <a:pt x="21" y="18"/>
                    <a:pt x="22" y="20"/>
                  </a:cubicBezTo>
                  <a:cubicBezTo>
                    <a:pt x="24" y="21"/>
                    <a:pt x="25" y="23"/>
                    <a:pt x="26" y="24"/>
                  </a:cubicBezTo>
                  <a:close/>
                  <a:moveTo>
                    <a:pt x="41" y="52"/>
                  </a:moveTo>
                  <a:cubicBezTo>
                    <a:pt x="44" y="54"/>
                    <a:pt x="46" y="56"/>
                    <a:pt x="50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59"/>
                    <a:pt x="51" y="61"/>
                    <a:pt x="51" y="62"/>
                  </a:cubicBezTo>
                  <a:cubicBezTo>
                    <a:pt x="48" y="59"/>
                    <a:pt x="44" y="55"/>
                    <a:pt x="41" y="52"/>
                  </a:cubicBezTo>
                  <a:close/>
                  <a:moveTo>
                    <a:pt x="28" y="31"/>
                  </a:moveTo>
                  <a:cubicBezTo>
                    <a:pt x="29" y="32"/>
                    <a:pt x="30" y="33"/>
                    <a:pt x="31" y="34"/>
                  </a:cubicBezTo>
                  <a:cubicBezTo>
                    <a:pt x="34" y="36"/>
                    <a:pt x="37" y="39"/>
                    <a:pt x="40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9" y="42"/>
                    <a:pt x="38" y="41"/>
                    <a:pt x="37" y="40"/>
                  </a:cubicBezTo>
                  <a:cubicBezTo>
                    <a:pt x="34" y="37"/>
                    <a:pt x="32" y="34"/>
                    <a:pt x="29" y="31"/>
                  </a:cubicBezTo>
                  <a:cubicBezTo>
                    <a:pt x="29" y="31"/>
                    <a:pt x="29" y="31"/>
                    <a:pt x="28" y="31"/>
                  </a:cubicBezTo>
                  <a:close/>
                  <a:moveTo>
                    <a:pt x="39" y="36"/>
                  </a:moveTo>
                  <a:cubicBezTo>
                    <a:pt x="40" y="37"/>
                    <a:pt x="42" y="39"/>
                    <a:pt x="43" y="40"/>
                  </a:cubicBezTo>
                  <a:cubicBezTo>
                    <a:pt x="43" y="40"/>
                    <a:pt x="44" y="40"/>
                    <a:pt x="44" y="40"/>
                  </a:cubicBezTo>
                  <a:cubicBezTo>
                    <a:pt x="44" y="41"/>
                    <a:pt x="44" y="42"/>
                    <a:pt x="45" y="43"/>
                  </a:cubicBezTo>
                  <a:cubicBezTo>
                    <a:pt x="43" y="40"/>
                    <a:pt x="41" y="38"/>
                    <a:pt x="39" y="36"/>
                  </a:cubicBezTo>
                  <a:close/>
                  <a:moveTo>
                    <a:pt x="48" y="26"/>
                  </a:moveTo>
                  <a:cubicBezTo>
                    <a:pt x="44" y="23"/>
                    <a:pt x="40" y="19"/>
                    <a:pt x="36" y="15"/>
                  </a:cubicBezTo>
                  <a:cubicBezTo>
                    <a:pt x="37" y="16"/>
                    <a:pt x="38" y="17"/>
                    <a:pt x="40" y="18"/>
                  </a:cubicBezTo>
                  <a:cubicBezTo>
                    <a:pt x="43" y="21"/>
                    <a:pt x="47" y="24"/>
                    <a:pt x="51" y="26"/>
                  </a:cubicBezTo>
                  <a:cubicBezTo>
                    <a:pt x="50" y="26"/>
                    <a:pt x="49" y="26"/>
                    <a:pt x="48" y="26"/>
                  </a:cubicBezTo>
                  <a:close/>
                  <a:moveTo>
                    <a:pt x="44" y="28"/>
                  </a:moveTo>
                  <a:cubicBezTo>
                    <a:pt x="42" y="23"/>
                    <a:pt x="38" y="21"/>
                    <a:pt x="34" y="18"/>
                  </a:cubicBezTo>
                  <a:cubicBezTo>
                    <a:pt x="32" y="16"/>
                    <a:pt x="29" y="14"/>
                    <a:pt x="27" y="12"/>
                  </a:cubicBezTo>
                  <a:cubicBezTo>
                    <a:pt x="27" y="12"/>
                    <a:pt x="27" y="11"/>
                    <a:pt x="26" y="11"/>
                  </a:cubicBezTo>
                  <a:cubicBezTo>
                    <a:pt x="29" y="13"/>
                    <a:pt x="32" y="16"/>
                    <a:pt x="35" y="17"/>
                  </a:cubicBezTo>
                  <a:cubicBezTo>
                    <a:pt x="39" y="20"/>
                    <a:pt x="42" y="24"/>
                    <a:pt x="47" y="27"/>
                  </a:cubicBezTo>
                  <a:cubicBezTo>
                    <a:pt x="46" y="27"/>
                    <a:pt x="45" y="27"/>
                    <a:pt x="44" y="28"/>
                  </a:cubicBezTo>
                  <a:close/>
                  <a:moveTo>
                    <a:pt x="42" y="28"/>
                  </a:moveTo>
                  <a:cubicBezTo>
                    <a:pt x="40" y="26"/>
                    <a:pt x="38" y="25"/>
                    <a:pt x="36" y="23"/>
                  </a:cubicBezTo>
                  <a:cubicBezTo>
                    <a:pt x="38" y="25"/>
                    <a:pt x="41" y="26"/>
                    <a:pt x="43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lose/>
                  <a:moveTo>
                    <a:pt x="41" y="29"/>
                  </a:moveTo>
                  <a:cubicBezTo>
                    <a:pt x="41" y="29"/>
                    <a:pt x="41" y="30"/>
                    <a:pt x="41" y="30"/>
                  </a:cubicBezTo>
                  <a:cubicBezTo>
                    <a:pt x="41" y="31"/>
                    <a:pt x="41" y="31"/>
                    <a:pt x="41" y="32"/>
                  </a:cubicBezTo>
                  <a:cubicBezTo>
                    <a:pt x="39" y="29"/>
                    <a:pt x="36" y="27"/>
                    <a:pt x="34" y="24"/>
                  </a:cubicBezTo>
                  <a:cubicBezTo>
                    <a:pt x="29" y="21"/>
                    <a:pt x="26" y="17"/>
                    <a:pt x="22" y="12"/>
                  </a:cubicBezTo>
                  <a:cubicBezTo>
                    <a:pt x="23" y="13"/>
                    <a:pt x="23" y="14"/>
                    <a:pt x="24" y="14"/>
                  </a:cubicBezTo>
                  <a:cubicBezTo>
                    <a:pt x="26" y="16"/>
                    <a:pt x="27" y="18"/>
                    <a:pt x="29" y="20"/>
                  </a:cubicBezTo>
                  <a:cubicBezTo>
                    <a:pt x="33" y="23"/>
                    <a:pt x="37" y="26"/>
                    <a:pt x="41" y="29"/>
                  </a:cubicBezTo>
                  <a:close/>
                  <a:moveTo>
                    <a:pt x="53" y="25"/>
                  </a:moveTo>
                  <a:cubicBezTo>
                    <a:pt x="53" y="25"/>
                    <a:pt x="52" y="25"/>
                    <a:pt x="52" y="25"/>
                  </a:cubicBezTo>
                  <a:cubicBezTo>
                    <a:pt x="48" y="24"/>
                    <a:pt x="45" y="21"/>
                    <a:pt x="41" y="18"/>
                  </a:cubicBezTo>
                  <a:cubicBezTo>
                    <a:pt x="38" y="16"/>
                    <a:pt x="35" y="14"/>
                    <a:pt x="32" y="12"/>
                  </a:cubicBezTo>
                  <a:cubicBezTo>
                    <a:pt x="31" y="11"/>
                    <a:pt x="31" y="11"/>
                    <a:pt x="30" y="10"/>
                  </a:cubicBezTo>
                  <a:cubicBezTo>
                    <a:pt x="37" y="15"/>
                    <a:pt x="45" y="20"/>
                    <a:pt x="53" y="25"/>
                  </a:cubicBezTo>
                  <a:close/>
                  <a:moveTo>
                    <a:pt x="19" y="4"/>
                  </a:moveTo>
                  <a:cubicBezTo>
                    <a:pt x="20" y="4"/>
                    <a:pt x="21" y="5"/>
                    <a:pt x="22" y="5"/>
                  </a:cubicBezTo>
                  <a:cubicBezTo>
                    <a:pt x="22" y="5"/>
                    <a:pt x="22" y="6"/>
                    <a:pt x="22" y="6"/>
                  </a:cubicBezTo>
                  <a:cubicBezTo>
                    <a:pt x="25" y="8"/>
                    <a:pt x="28" y="10"/>
                    <a:pt x="30" y="12"/>
                  </a:cubicBezTo>
                  <a:cubicBezTo>
                    <a:pt x="33" y="14"/>
                    <a:pt x="36" y="16"/>
                    <a:pt x="38" y="18"/>
                  </a:cubicBezTo>
                  <a:cubicBezTo>
                    <a:pt x="41" y="21"/>
                    <a:pt x="44" y="23"/>
                    <a:pt x="46" y="26"/>
                  </a:cubicBezTo>
                  <a:cubicBezTo>
                    <a:pt x="45" y="25"/>
                    <a:pt x="44" y="24"/>
                    <a:pt x="43" y="23"/>
                  </a:cubicBezTo>
                  <a:cubicBezTo>
                    <a:pt x="42" y="22"/>
                    <a:pt x="40" y="21"/>
                    <a:pt x="39" y="19"/>
                  </a:cubicBezTo>
                  <a:cubicBezTo>
                    <a:pt x="37" y="17"/>
                    <a:pt x="34" y="16"/>
                    <a:pt x="31" y="14"/>
                  </a:cubicBezTo>
                  <a:cubicBezTo>
                    <a:pt x="28" y="12"/>
                    <a:pt x="25" y="9"/>
                    <a:pt x="22" y="7"/>
                  </a:cubicBezTo>
                  <a:cubicBezTo>
                    <a:pt x="22" y="6"/>
                    <a:pt x="22" y="6"/>
                    <a:pt x="21" y="6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4"/>
                    <a:pt x="19" y="5"/>
                    <a:pt x="19" y="5"/>
                  </a:cubicBezTo>
                  <a:cubicBezTo>
                    <a:pt x="23" y="9"/>
                    <a:pt x="26" y="12"/>
                    <a:pt x="30" y="16"/>
                  </a:cubicBezTo>
                  <a:cubicBezTo>
                    <a:pt x="34" y="19"/>
                    <a:pt x="39" y="22"/>
                    <a:pt x="42" y="26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1" y="26"/>
                    <a:pt x="39" y="24"/>
                    <a:pt x="37" y="23"/>
                  </a:cubicBezTo>
                  <a:cubicBezTo>
                    <a:pt x="35" y="21"/>
                    <a:pt x="33" y="19"/>
                    <a:pt x="31" y="18"/>
                  </a:cubicBezTo>
                  <a:cubicBezTo>
                    <a:pt x="27" y="15"/>
                    <a:pt x="24" y="11"/>
                    <a:pt x="21" y="8"/>
                  </a:cubicBezTo>
                  <a:cubicBezTo>
                    <a:pt x="21" y="7"/>
                    <a:pt x="20" y="7"/>
                    <a:pt x="20" y="7"/>
                  </a:cubicBezTo>
                  <a:cubicBezTo>
                    <a:pt x="20" y="7"/>
                    <a:pt x="19" y="6"/>
                    <a:pt x="19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2" y="10"/>
                    <a:pt x="24" y="14"/>
                    <a:pt x="28" y="17"/>
                  </a:cubicBezTo>
                  <a:cubicBezTo>
                    <a:pt x="32" y="21"/>
                    <a:pt x="36" y="23"/>
                    <a:pt x="40" y="27"/>
                  </a:cubicBezTo>
                  <a:cubicBezTo>
                    <a:pt x="40" y="28"/>
                    <a:pt x="41" y="28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39" y="27"/>
                    <a:pt x="38" y="26"/>
                    <a:pt x="36" y="25"/>
                  </a:cubicBezTo>
                  <a:cubicBezTo>
                    <a:pt x="34" y="23"/>
                    <a:pt x="32" y="21"/>
                    <a:pt x="30" y="19"/>
                  </a:cubicBezTo>
                  <a:cubicBezTo>
                    <a:pt x="26" y="16"/>
                    <a:pt x="23" y="12"/>
                    <a:pt x="19" y="8"/>
                  </a:cubicBezTo>
                  <a:cubicBezTo>
                    <a:pt x="19" y="8"/>
                    <a:pt x="18" y="8"/>
                    <a:pt x="18" y="9"/>
                  </a:cubicBezTo>
                  <a:cubicBezTo>
                    <a:pt x="24" y="15"/>
                    <a:pt x="29" y="21"/>
                    <a:pt x="35" y="27"/>
                  </a:cubicBezTo>
                  <a:cubicBezTo>
                    <a:pt x="37" y="28"/>
                    <a:pt x="38" y="30"/>
                    <a:pt x="40" y="31"/>
                  </a:cubicBezTo>
                  <a:cubicBezTo>
                    <a:pt x="44" y="35"/>
                    <a:pt x="40" y="32"/>
                    <a:pt x="39" y="31"/>
                  </a:cubicBezTo>
                  <a:cubicBezTo>
                    <a:pt x="35" y="29"/>
                    <a:pt x="32" y="26"/>
                    <a:pt x="29" y="23"/>
                  </a:cubicBezTo>
                  <a:cubicBezTo>
                    <a:pt x="25" y="19"/>
                    <a:pt x="21" y="14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7"/>
                    <a:pt x="18" y="5"/>
                    <a:pt x="19" y="4"/>
                  </a:cubicBezTo>
                  <a:close/>
                  <a:moveTo>
                    <a:pt x="33" y="20"/>
                  </a:moveTo>
                  <a:cubicBezTo>
                    <a:pt x="31" y="19"/>
                    <a:pt x="29" y="17"/>
                    <a:pt x="27" y="15"/>
                  </a:cubicBezTo>
                  <a:cubicBezTo>
                    <a:pt x="28" y="16"/>
                    <a:pt x="29" y="17"/>
                    <a:pt x="30" y="18"/>
                  </a:cubicBezTo>
                  <a:cubicBezTo>
                    <a:pt x="31" y="19"/>
                    <a:pt x="32" y="20"/>
                    <a:pt x="33" y="20"/>
                  </a:cubicBezTo>
                  <a:close/>
                </a:path>
              </a:pathLst>
            </a:custGeom>
            <a:blipFill dpi="0" rotWithShape="1">
              <a:blip r:embed="rId10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64" name="Freeform 158"/>
            <p:cNvSpPr>
              <a:spLocks noEditPoints="1"/>
            </p:cNvSpPr>
            <p:nvPr/>
          </p:nvSpPr>
          <p:spPr bwMode="auto">
            <a:xfrm>
              <a:off x="5453149" y="1242274"/>
              <a:ext cx="328613" cy="177800"/>
            </a:xfrm>
            <a:custGeom>
              <a:avLst/>
              <a:gdLst>
                <a:gd name="T0" fmla="*/ 72 w 113"/>
                <a:gd name="T1" fmla="*/ 1 h 61"/>
                <a:gd name="T2" fmla="*/ 11 w 113"/>
                <a:gd name="T3" fmla="*/ 59 h 61"/>
                <a:gd name="T4" fmla="*/ 84 w 113"/>
                <a:gd name="T5" fmla="*/ 35 h 61"/>
                <a:gd name="T6" fmla="*/ 83 w 113"/>
                <a:gd name="T7" fmla="*/ 31 h 61"/>
                <a:gd name="T8" fmla="*/ 89 w 113"/>
                <a:gd name="T9" fmla="*/ 23 h 61"/>
                <a:gd name="T10" fmla="*/ 7 w 113"/>
                <a:gd name="T11" fmla="*/ 33 h 61"/>
                <a:gd name="T12" fmla="*/ 16 w 113"/>
                <a:gd name="T13" fmla="*/ 31 h 61"/>
                <a:gd name="T14" fmla="*/ 15 w 113"/>
                <a:gd name="T15" fmla="*/ 42 h 61"/>
                <a:gd name="T16" fmla="*/ 16 w 113"/>
                <a:gd name="T17" fmla="*/ 44 h 61"/>
                <a:gd name="T18" fmla="*/ 26 w 113"/>
                <a:gd name="T19" fmla="*/ 39 h 61"/>
                <a:gd name="T20" fmla="*/ 18 w 113"/>
                <a:gd name="T21" fmla="*/ 50 h 61"/>
                <a:gd name="T22" fmla="*/ 50 w 113"/>
                <a:gd name="T23" fmla="*/ 31 h 61"/>
                <a:gd name="T24" fmla="*/ 59 w 113"/>
                <a:gd name="T25" fmla="*/ 22 h 61"/>
                <a:gd name="T26" fmla="*/ 39 w 113"/>
                <a:gd name="T27" fmla="*/ 41 h 61"/>
                <a:gd name="T28" fmla="*/ 88 w 113"/>
                <a:gd name="T29" fmla="*/ 13 h 61"/>
                <a:gd name="T30" fmla="*/ 77 w 113"/>
                <a:gd name="T31" fmla="*/ 14 h 61"/>
                <a:gd name="T32" fmla="*/ 76 w 113"/>
                <a:gd name="T33" fmla="*/ 7 h 61"/>
                <a:gd name="T34" fmla="*/ 51 w 113"/>
                <a:gd name="T35" fmla="*/ 37 h 61"/>
                <a:gd name="T36" fmla="*/ 75 w 113"/>
                <a:gd name="T37" fmla="*/ 18 h 61"/>
                <a:gd name="T38" fmla="*/ 79 w 113"/>
                <a:gd name="T39" fmla="*/ 19 h 61"/>
                <a:gd name="T40" fmla="*/ 81 w 113"/>
                <a:gd name="T41" fmla="*/ 20 h 61"/>
                <a:gd name="T42" fmla="*/ 79 w 113"/>
                <a:gd name="T43" fmla="*/ 17 h 61"/>
                <a:gd name="T44" fmla="*/ 76 w 113"/>
                <a:gd name="T45" fmla="*/ 15 h 61"/>
                <a:gd name="T46" fmla="*/ 74 w 113"/>
                <a:gd name="T47" fmla="*/ 5 h 61"/>
                <a:gd name="T48" fmla="*/ 14 w 113"/>
                <a:gd name="T49" fmla="*/ 52 h 61"/>
                <a:gd name="T50" fmla="*/ 13 w 113"/>
                <a:gd name="T51" fmla="*/ 46 h 61"/>
                <a:gd name="T52" fmla="*/ 14 w 113"/>
                <a:gd name="T53" fmla="*/ 54 h 61"/>
                <a:gd name="T54" fmla="*/ 36 w 113"/>
                <a:gd name="T55" fmla="*/ 33 h 61"/>
                <a:gd name="T56" fmla="*/ 13 w 113"/>
                <a:gd name="T57" fmla="*/ 45 h 61"/>
                <a:gd name="T58" fmla="*/ 12 w 113"/>
                <a:gd name="T59" fmla="*/ 41 h 61"/>
                <a:gd name="T60" fmla="*/ 17 w 113"/>
                <a:gd name="T61" fmla="*/ 36 h 61"/>
                <a:gd name="T62" fmla="*/ 9 w 113"/>
                <a:gd name="T63" fmla="*/ 35 h 61"/>
                <a:gd name="T64" fmla="*/ 22 w 113"/>
                <a:gd name="T65" fmla="*/ 56 h 61"/>
                <a:gd name="T66" fmla="*/ 67 w 113"/>
                <a:gd name="T67" fmla="*/ 23 h 61"/>
                <a:gd name="T68" fmla="*/ 78 w 113"/>
                <a:gd name="T69" fmla="*/ 19 h 61"/>
                <a:gd name="T70" fmla="*/ 52 w 113"/>
                <a:gd name="T71" fmla="*/ 44 h 61"/>
                <a:gd name="T72" fmla="*/ 53 w 113"/>
                <a:gd name="T73" fmla="*/ 48 h 61"/>
                <a:gd name="T74" fmla="*/ 93 w 113"/>
                <a:gd name="T75" fmla="*/ 15 h 61"/>
                <a:gd name="T76" fmla="*/ 46 w 113"/>
                <a:gd name="T77" fmla="*/ 50 h 61"/>
                <a:gd name="T78" fmla="*/ 70 w 113"/>
                <a:gd name="T79" fmla="*/ 43 h 61"/>
                <a:gd name="T80" fmla="*/ 85 w 113"/>
                <a:gd name="T81" fmla="*/ 27 h 61"/>
                <a:gd name="T82" fmla="*/ 77 w 113"/>
                <a:gd name="T83" fmla="*/ 39 h 61"/>
                <a:gd name="T84" fmla="*/ 99 w 113"/>
                <a:gd name="T85" fmla="*/ 21 h 61"/>
                <a:gd name="T86" fmla="*/ 48 w 113"/>
                <a:gd name="T87" fmla="*/ 50 h 61"/>
                <a:gd name="T88" fmla="*/ 80 w 113"/>
                <a:gd name="T89" fmla="*/ 31 h 61"/>
                <a:gd name="T90" fmla="*/ 84 w 113"/>
                <a:gd name="T91" fmla="*/ 50 h 61"/>
                <a:gd name="T92" fmla="*/ 100 w 113"/>
                <a:gd name="T93" fmla="*/ 31 h 61"/>
                <a:gd name="T94" fmla="*/ 83 w 113"/>
                <a:gd name="T95" fmla="*/ 45 h 61"/>
                <a:gd name="T96" fmla="*/ 100 w 113"/>
                <a:gd name="T97" fmla="*/ 26 h 61"/>
                <a:gd name="T98" fmla="*/ 100 w 113"/>
                <a:gd name="T99" fmla="*/ 36 h 61"/>
                <a:gd name="T100" fmla="*/ 93 w 113"/>
                <a:gd name="T101" fmla="*/ 42 h 61"/>
                <a:gd name="T102" fmla="*/ 108 w 113"/>
                <a:gd name="T103" fmla="*/ 25 h 61"/>
                <a:gd name="T104" fmla="*/ 105 w 113"/>
                <a:gd name="T105" fmla="*/ 25 h 61"/>
                <a:gd name="T106" fmla="*/ 82 w 113"/>
                <a:gd name="T107" fmla="*/ 43 h 61"/>
                <a:gd name="T108" fmla="*/ 80 w 113"/>
                <a:gd name="T109" fmla="*/ 41 h 61"/>
                <a:gd name="T110" fmla="*/ 94 w 113"/>
                <a:gd name="T111" fmla="*/ 3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" h="61">
                  <a:moveTo>
                    <a:pt x="84" y="59"/>
                  </a:moveTo>
                  <a:cubicBezTo>
                    <a:pt x="85" y="59"/>
                    <a:pt x="85" y="59"/>
                    <a:pt x="86" y="59"/>
                  </a:cubicBezTo>
                  <a:cubicBezTo>
                    <a:pt x="94" y="47"/>
                    <a:pt x="104" y="36"/>
                    <a:pt x="112" y="24"/>
                  </a:cubicBezTo>
                  <a:cubicBezTo>
                    <a:pt x="113" y="24"/>
                    <a:pt x="113" y="23"/>
                    <a:pt x="113" y="23"/>
                  </a:cubicBezTo>
                  <a:cubicBezTo>
                    <a:pt x="112" y="23"/>
                    <a:pt x="112" y="23"/>
                    <a:pt x="112" y="22"/>
                  </a:cubicBezTo>
                  <a:cubicBezTo>
                    <a:pt x="106" y="18"/>
                    <a:pt x="98" y="14"/>
                    <a:pt x="91" y="10"/>
                  </a:cubicBezTo>
                  <a:cubicBezTo>
                    <a:pt x="85" y="7"/>
                    <a:pt x="79" y="4"/>
                    <a:pt x="72" y="1"/>
                  </a:cubicBezTo>
                  <a:cubicBezTo>
                    <a:pt x="72" y="0"/>
                    <a:pt x="71" y="1"/>
                    <a:pt x="71" y="1"/>
                  </a:cubicBezTo>
                  <a:cubicBezTo>
                    <a:pt x="70" y="1"/>
                    <a:pt x="69" y="2"/>
                    <a:pt x="70" y="3"/>
                  </a:cubicBezTo>
                  <a:cubicBezTo>
                    <a:pt x="71" y="7"/>
                    <a:pt x="71" y="12"/>
                    <a:pt x="72" y="17"/>
                  </a:cubicBezTo>
                  <a:cubicBezTo>
                    <a:pt x="49" y="21"/>
                    <a:pt x="26" y="28"/>
                    <a:pt x="2" y="28"/>
                  </a:cubicBezTo>
                  <a:cubicBezTo>
                    <a:pt x="1" y="28"/>
                    <a:pt x="0" y="29"/>
                    <a:pt x="0" y="30"/>
                  </a:cubicBezTo>
                  <a:cubicBezTo>
                    <a:pt x="0" y="30"/>
                    <a:pt x="1" y="31"/>
                    <a:pt x="1" y="31"/>
                  </a:cubicBezTo>
                  <a:cubicBezTo>
                    <a:pt x="9" y="37"/>
                    <a:pt x="12" y="49"/>
                    <a:pt x="11" y="59"/>
                  </a:cubicBezTo>
                  <a:cubicBezTo>
                    <a:pt x="11" y="59"/>
                    <a:pt x="11" y="60"/>
                    <a:pt x="12" y="60"/>
                  </a:cubicBezTo>
                  <a:cubicBezTo>
                    <a:pt x="12" y="60"/>
                    <a:pt x="13" y="61"/>
                    <a:pt x="13" y="61"/>
                  </a:cubicBezTo>
                  <a:cubicBezTo>
                    <a:pt x="35" y="57"/>
                    <a:pt x="57" y="50"/>
                    <a:pt x="80" y="46"/>
                  </a:cubicBezTo>
                  <a:cubicBezTo>
                    <a:pt x="81" y="50"/>
                    <a:pt x="81" y="54"/>
                    <a:pt x="82" y="58"/>
                  </a:cubicBezTo>
                  <a:cubicBezTo>
                    <a:pt x="82" y="59"/>
                    <a:pt x="83" y="60"/>
                    <a:pt x="84" y="59"/>
                  </a:cubicBezTo>
                  <a:close/>
                  <a:moveTo>
                    <a:pt x="73" y="44"/>
                  </a:moveTo>
                  <a:cubicBezTo>
                    <a:pt x="77" y="42"/>
                    <a:pt x="81" y="38"/>
                    <a:pt x="84" y="35"/>
                  </a:cubicBezTo>
                  <a:cubicBezTo>
                    <a:pt x="84" y="35"/>
                    <a:pt x="84" y="35"/>
                    <a:pt x="85" y="35"/>
                  </a:cubicBezTo>
                  <a:cubicBezTo>
                    <a:pt x="82" y="38"/>
                    <a:pt x="79" y="41"/>
                    <a:pt x="77" y="44"/>
                  </a:cubicBezTo>
                  <a:cubicBezTo>
                    <a:pt x="75" y="44"/>
                    <a:pt x="74" y="44"/>
                    <a:pt x="73" y="44"/>
                  </a:cubicBezTo>
                  <a:close/>
                  <a:moveTo>
                    <a:pt x="62" y="46"/>
                  </a:moveTo>
                  <a:cubicBezTo>
                    <a:pt x="67" y="43"/>
                    <a:pt x="72" y="39"/>
                    <a:pt x="76" y="35"/>
                  </a:cubicBezTo>
                  <a:cubicBezTo>
                    <a:pt x="81" y="31"/>
                    <a:pt x="86" y="28"/>
                    <a:pt x="91" y="24"/>
                  </a:cubicBezTo>
                  <a:cubicBezTo>
                    <a:pt x="88" y="26"/>
                    <a:pt x="85" y="29"/>
                    <a:pt x="83" y="31"/>
                  </a:cubicBezTo>
                  <a:cubicBezTo>
                    <a:pt x="77" y="36"/>
                    <a:pt x="71" y="41"/>
                    <a:pt x="66" y="46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65" y="46"/>
                    <a:pt x="64" y="46"/>
                    <a:pt x="62" y="46"/>
                  </a:cubicBezTo>
                  <a:close/>
                  <a:moveTo>
                    <a:pt x="53" y="49"/>
                  </a:moveTo>
                  <a:cubicBezTo>
                    <a:pt x="67" y="40"/>
                    <a:pt x="79" y="29"/>
                    <a:pt x="92" y="20"/>
                  </a:cubicBezTo>
                  <a:cubicBezTo>
                    <a:pt x="93" y="19"/>
                    <a:pt x="97" y="15"/>
                    <a:pt x="94" y="18"/>
                  </a:cubicBezTo>
                  <a:cubicBezTo>
                    <a:pt x="92" y="20"/>
                    <a:pt x="91" y="22"/>
                    <a:pt x="89" y="23"/>
                  </a:cubicBezTo>
                  <a:cubicBezTo>
                    <a:pt x="86" y="26"/>
                    <a:pt x="82" y="29"/>
                    <a:pt x="79" y="31"/>
                  </a:cubicBezTo>
                  <a:cubicBezTo>
                    <a:pt x="72" y="36"/>
                    <a:pt x="67" y="42"/>
                    <a:pt x="60" y="47"/>
                  </a:cubicBezTo>
                  <a:cubicBezTo>
                    <a:pt x="58" y="48"/>
                    <a:pt x="56" y="48"/>
                    <a:pt x="53" y="49"/>
                  </a:cubicBezTo>
                  <a:close/>
                  <a:moveTo>
                    <a:pt x="5" y="31"/>
                  </a:moveTo>
                  <a:cubicBezTo>
                    <a:pt x="7" y="31"/>
                    <a:pt x="8" y="31"/>
                    <a:pt x="9" y="31"/>
                  </a:cubicBezTo>
                  <a:cubicBezTo>
                    <a:pt x="8" y="31"/>
                    <a:pt x="8" y="32"/>
                    <a:pt x="7" y="32"/>
                  </a:cubicBezTo>
                  <a:cubicBezTo>
                    <a:pt x="6" y="32"/>
                    <a:pt x="7" y="33"/>
                    <a:pt x="7" y="33"/>
                  </a:cubicBezTo>
                  <a:cubicBezTo>
                    <a:pt x="7" y="32"/>
                    <a:pt x="11" y="30"/>
                    <a:pt x="10" y="32"/>
                  </a:cubicBezTo>
                  <a:cubicBezTo>
                    <a:pt x="9" y="33"/>
                    <a:pt x="9" y="33"/>
                    <a:pt x="8" y="34"/>
                  </a:cubicBezTo>
                  <a:cubicBezTo>
                    <a:pt x="7" y="33"/>
                    <a:pt x="6" y="32"/>
                    <a:pt x="5" y="31"/>
                  </a:cubicBezTo>
                  <a:close/>
                  <a:moveTo>
                    <a:pt x="21" y="29"/>
                  </a:moveTo>
                  <a:cubicBezTo>
                    <a:pt x="19" y="31"/>
                    <a:pt x="17" y="33"/>
                    <a:pt x="15" y="35"/>
                  </a:cubicBezTo>
                  <a:cubicBezTo>
                    <a:pt x="15" y="35"/>
                    <a:pt x="11" y="38"/>
                    <a:pt x="11" y="37"/>
                  </a:cubicBezTo>
                  <a:cubicBezTo>
                    <a:pt x="13" y="35"/>
                    <a:pt x="15" y="33"/>
                    <a:pt x="16" y="31"/>
                  </a:cubicBezTo>
                  <a:cubicBezTo>
                    <a:pt x="16" y="31"/>
                    <a:pt x="16" y="30"/>
                    <a:pt x="15" y="30"/>
                  </a:cubicBezTo>
                  <a:cubicBezTo>
                    <a:pt x="13" y="31"/>
                    <a:pt x="11" y="33"/>
                    <a:pt x="9" y="34"/>
                  </a:cubicBezTo>
                  <a:cubicBezTo>
                    <a:pt x="8" y="35"/>
                    <a:pt x="10" y="33"/>
                    <a:pt x="10" y="32"/>
                  </a:cubicBezTo>
                  <a:cubicBezTo>
                    <a:pt x="11" y="32"/>
                    <a:pt x="11" y="31"/>
                    <a:pt x="11" y="31"/>
                  </a:cubicBezTo>
                  <a:cubicBezTo>
                    <a:pt x="15" y="30"/>
                    <a:pt x="18" y="30"/>
                    <a:pt x="21" y="29"/>
                  </a:cubicBezTo>
                  <a:close/>
                  <a:moveTo>
                    <a:pt x="31" y="28"/>
                  </a:moveTo>
                  <a:cubicBezTo>
                    <a:pt x="25" y="32"/>
                    <a:pt x="21" y="38"/>
                    <a:pt x="15" y="42"/>
                  </a:cubicBezTo>
                  <a:cubicBezTo>
                    <a:pt x="11" y="44"/>
                    <a:pt x="15" y="41"/>
                    <a:pt x="16" y="40"/>
                  </a:cubicBezTo>
                  <a:cubicBezTo>
                    <a:pt x="18" y="38"/>
                    <a:pt x="20" y="37"/>
                    <a:pt x="22" y="36"/>
                  </a:cubicBezTo>
                  <a:cubicBezTo>
                    <a:pt x="25" y="33"/>
                    <a:pt x="27" y="31"/>
                    <a:pt x="30" y="28"/>
                  </a:cubicBezTo>
                  <a:cubicBezTo>
                    <a:pt x="30" y="28"/>
                    <a:pt x="31" y="28"/>
                    <a:pt x="31" y="28"/>
                  </a:cubicBezTo>
                  <a:close/>
                  <a:moveTo>
                    <a:pt x="39" y="26"/>
                  </a:moveTo>
                  <a:cubicBezTo>
                    <a:pt x="30" y="31"/>
                    <a:pt x="24" y="39"/>
                    <a:pt x="16" y="44"/>
                  </a:cubicBezTo>
                  <a:cubicBezTo>
                    <a:pt x="12" y="46"/>
                    <a:pt x="13" y="46"/>
                    <a:pt x="16" y="44"/>
                  </a:cubicBezTo>
                  <a:cubicBezTo>
                    <a:pt x="18" y="42"/>
                    <a:pt x="21" y="40"/>
                    <a:pt x="24" y="38"/>
                  </a:cubicBezTo>
                  <a:cubicBezTo>
                    <a:pt x="28" y="35"/>
                    <a:pt x="31" y="31"/>
                    <a:pt x="35" y="27"/>
                  </a:cubicBezTo>
                  <a:cubicBezTo>
                    <a:pt x="36" y="27"/>
                    <a:pt x="37" y="27"/>
                    <a:pt x="39" y="26"/>
                  </a:cubicBezTo>
                  <a:close/>
                  <a:moveTo>
                    <a:pt x="44" y="25"/>
                  </a:moveTo>
                  <a:cubicBezTo>
                    <a:pt x="34" y="32"/>
                    <a:pt x="27" y="41"/>
                    <a:pt x="16" y="48"/>
                  </a:cubicBezTo>
                  <a:cubicBezTo>
                    <a:pt x="12" y="51"/>
                    <a:pt x="16" y="48"/>
                    <a:pt x="18" y="46"/>
                  </a:cubicBezTo>
                  <a:cubicBezTo>
                    <a:pt x="20" y="43"/>
                    <a:pt x="23" y="41"/>
                    <a:pt x="26" y="39"/>
                  </a:cubicBezTo>
                  <a:cubicBezTo>
                    <a:pt x="31" y="35"/>
                    <a:pt x="36" y="30"/>
                    <a:pt x="41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2" y="26"/>
                    <a:pt x="43" y="26"/>
                    <a:pt x="44" y="25"/>
                  </a:cubicBezTo>
                  <a:close/>
                  <a:moveTo>
                    <a:pt x="51" y="24"/>
                  </a:moveTo>
                  <a:cubicBezTo>
                    <a:pt x="46" y="27"/>
                    <a:pt x="42" y="32"/>
                    <a:pt x="37" y="36"/>
                  </a:cubicBezTo>
                  <a:cubicBezTo>
                    <a:pt x="34" y="38"/>
                    <a:pt x="31" y="40"/>
                    <a:pt x="27" y="42"/>
                  </a:cubicBezTo>
                  <a:cubicBezTo>
                    <a:pt x="24" y="45"/>
                    <a:pt x="21" y="48"/>
                    <a:pt x="18" y="50"/>
                  </a:cubicBezTo>
                  <a:cubicBezTo>
                    <a:pt x="17" y="51"/>
                    <a:pt x="15" y="52"/>
                    <a:pt x="15" y="53"/>
                  </a:cubicBezTo>
                  <a:cubicBezTo>
                    <a:pt x="16" y="51"/>
                    <a:pt x="18" y="49"/>
                    <a:pt x="20" y="48"/>
                  </a:cubicBezTo>
                  <a:cubicBezTo>
                    <a:pt x="22" y="45"/>
                    <a:pt x="26" y="42"/>
                    <a:pt x="29" y="39"/>
                  </a:cubicBezTo>
                  <a:cubicBezTo>
                    <a:pt x="35" y="35"/>
                    <a:pt x="41" y="30"/>
                    <a:pt x="46" y="25"/>
                  </a:cubicBezTo>
                  <a:cubicBezTo>
                    <a:pt x="48" y="25"/>
                    <a:pt x="50" y="24"/>
                    <a:pt x="51" y="24"/>
                  </a:cubicBezTo>
                  <a:close/>
                  <a:moveTo>
                    <a:pt x="59" y="22"/>
                  </a:moveTo>
                  <a:cubicBezTo>
                    <a:pt x="56" y="25"/>
                    <a:pt x="53" y="28"/>
                    <a:pt x="50" y="31"/>
                  </a:cubicBezTo>
                  <a:cubicBezTo>
                    <a:pt x="47" y="33"/>
                    <a:pt x="44" y="35"/>
                    <a:pt x="42" y="36"/>
                  </a:cubicBezTo>
                  <a:cubicBezTo>
                    <a:pt x="34" y="42"/>
                    <a:pt x="27" y="48"/>
                    <a:pt x="20" y="53"/>
                  </a:cubicBezTo>
                  <a:cubicBezTo>
                    <a:pt x="19" y="54"/>
                    <a:pt x="18" y="55"/>
                    <a:pt x="18" y="55"/>
                  </a:cubicBezTo>
                  <a:cubicBezTo>
                    <a:pt x="19" y="54"/>
                    <a:pt x="20" y="53"/>
                    <a:pt x="21" y="52"/>
                  </a:cubicBezTo>
                  <a:cubicBezTo>
                    <a:pt x="25" y="49"/>
                    <a:pt x="28" y="45"/>
                    <a:pt x="32" y="42"/>
                  </a:cubicBezTo>
                  <a:cubicBezTo>
                    <a:pt x="39" y="35"/>
                    <a:pt x="46" y="29"/>
                    <a:pt x="54" y="23"/>
                  </a:cubicBezTo>
                  <a:cubicBezTo>
                    <a:pt x="56" y="23"/>
                    <a:pt x="58" y="23"/>
                    <a:pt x="59" y="22"/>
                  </a:cubicBezTo>
                  <a:close/>
                  <a:moveTo>
                    <a:pt x="69" y="20"/>
                  </a:moveTo>
                  <a:cubicBezTo>
                    <a:pt x="64" y="24"/>
                    <a:pt x="59" y="29"/>
                    <a:pt x="54" y="33"/>
                  </a:cubicBezTo>
                  <a:cubicBezTo>
                    <a:pt x="50" y="35"/>
                    <a:pt x="46" y="38"/>
                    <a:pt x="43" y="40"/>
                  </a:cubicBezTo>
                  <a:cubicBezTo>
                    <a:pt x="39" y="43"/>
                    <a:pt x="35" y="47"/>
                    <a:pt x="31" y="50"/>
                  </a:cubicBezTo>
                  <a:cubicBezTo>
                    <a:pt x="29" y="52"/>
                    <a:pt x="26" y="53"/>
                    <a:pt x="24" y="54"/>
                  </a:cubicBezTo>
                  <a:cubicBezTo>
                    <a:pt x="25" y="54"/>
                    <a:pt x="27" y="53"/>
                    <a:pt x="28" y="51"/>
                  </a:cubicBezTo>
                  <a:cubicBezTo>
                    <a:pt x="32" y="48"/>
                    <a:pt x="35" y="44"/>
                    <a:pt x="39" y="41"/>
                  </a:cubicBezTo>
                  <a:cubicBezTo>
                    <a:pt x="42" y="38"/>
                    <a:pt x="45" y="36"/>
                    <a:pt x="48" y="33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53" y="29"/>
                    <a:pt x="57" y="25"/>
                    <a:pt x="61" y="22"/>
                  </a:cubicBezTo>
                  <a:cubicBezTo>
                    <a:pt x="64" y="21"/>
                    <a:pt x="67" y="21"/>
                    <a:pt x="69" y="20"/>
                  </a:cubicBezTo>
                  <a:close/>
                  <a:moveTo>
                    <a:pt x="90" y="13"/>
                  </a:moveTo>
                  <a:cubicBezTo>
                    <a:pt x="89" y="13"/>
                    <a:pt x="88" y="14"/>
                    <a:pt x="87" y="14"/>
                  </a:cubicBezTo>
                  <a:cubicBezTo>
                    <a:pt x="88" y="14"/>
                    <a:pt x="88" y="13"/>
                    <a:pt x="88" y="13"/>
                  </a:cubicBezTo>
                  <a:cubicBezTo>
                    <a:pt x="89" y="13"/>
                    <a:pt x="88" y="12"/>
                    <a:pt x="88" y="12"/>
                  </a:cubicBezTo>
                  <a:cubicBezTo>
                    <a:pt x="85" y="13"/>
                    <a:pt x="83" y="14"/>
                    <a:pt x="80" y="16"/>
                  </a:cubicBezTo>
                  <a:cubicBezTo>
                    <a:pt x="80" y="16"/>
                    <a:pt x="75" y="19"/>
                    <a:pt x="77" y="17"/>
                  </a:cubicBezTo>
                  <a:cubicBezTo>
                    <a:pt x="79" y="15"/>
                    <a:pt x="81" y="14"/>
                    <a:pt x="82" y="13"/>
                  </a:cubicBezTo>
                  <a:cubicBezTo>
                    <a:pt x="83" y="13"/>
                    <a:pt x="83" y="12"/>
                    <a:pt x="82" y="12"/>
                  </a:cubicBezTo>
                  <a:cubicBezTo>
                    <a:pt x="80" y="13"/>
                    <a:pt x="79" y="14"/>
                    <a:pt x="77" y="15"/>
                  </a:cubicBezTo>
                  <a:cubicBezTo>
                    <a:pt x="74" y="18"/>
                    <a:pt x="77" y="14"/>
                    <a:pt x="77" y="14"/>
                  </a:cubicBezTo>
                  <a:cubicBezTo>
                    <a:pt x="78" y="13"/>
                    <a:pt x="80" y="12"/>
                    <a:pt x="81" y="11"/>
                  </a:cubicBezTo>
                  <a:cubicBezTo>
                    <a:pt x="81" y="11"/>
                    <a:pt x="81" y="10"/>
                    <a:pt x="80" y="11"/>
                  </a:cubicBezTo>
                  <a:cubicBezTo>
                    <a:pt x="79" y="12"/>
                    <a:pt x="76" y="13"/>
                    <a:pt x="75" y="14"/>
                  </a:cubicBezTo>
                  <a:cubicBezTo>
                    <a:pt x="76" y="13"/>
                    <a:pt x="77" y="11"/>
                    <a:pt x="78" y="1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5" y="12"/>
                    <a:pt x="76" y="8"/>
                    <a:pt x="77" y="7"/>
                  </a:cubicBezTo>
                  <a:cubicBezTo>
                    <a:pt x="77" y="7"/>
                    <a:pt x="76" y="6"/>
                    <a:pt x="76" y="7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80" y="8"/>
                    <a:pt x="85" y="10"/>
                    <a:pt x="90" y="13"/>
                  </a:cubicBezTo>
                  <a:close/>
                  <a:moveTo>
                    <a:pt x="79" y="17"/>
                  </a:moveTo>
                  <a:cubicBezTo>
                    <a:pt x="64" y="27"/>
                    <a:pt x="52" y="39"/>
                    <a:pt x="38" y="49"/>
                  </a:cubicBezTo>
                  <a:cubicBezTo>
                    <a:pt x="38" y="50"/>
                    <a:pt x="32" y="54"/>
                    <a:pt x="36" y="51"/>
                  </a:cubicBezTo>
                  <a:cubicBezTo>
                    <a:pt x="37" y="49"/>
                    <a:pt x="39" y="48"/>
                    <a:pt x="41" y="46"/>
                  </a:cubicBezTo>
                  <a:cubicBezTo>
                    <a:pt x="44" y="43"/>
                    <a:pt x="48" y="40"/>
                    <a:pt x="51" y="37"/>
                  </a:cubicBezTo>
                  <a:cubicBezTo>
                    <a:pt x="58" y="31"/>
                    <a:pt x="65" y="25"/>
                    <a:pt x="72" y="20"/>
                  </a:cubicBezTo>
                  <a:cubicBezTo>
                    <a:pt x="72" y="20"/>
                    <a:pt x="73" y="20"/>
                    <a:pt x="74" y="19"/>
                  </a:cubicBezTo>
                  <a:cubicBezTo>
                    <a:pt x="74" y="19"/>
                    <a:pt x="74" y="19"/>
                    <a:pt x="75" y="19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5" y="18"/>
                    <a:pt x="76" y="17"/>
                    <a:pt x="76" y="17"/>
                  </a:cubicBezTo>
                  <a:cubicBezTo>
                    <a:pt x="76" y="17"/>
                    <a:pt x="75" y="18"/>
                    <a:pt x="75" y="18"/>
                  </a:cubicBezTo>
                  <a:cubicBezTo>
                    <a:pt x="75" y="18"/>
                    <a:pt x="75" y="19"/>
                    <a:pt x="76" y="19"/>
                  </a:cubicBezTo>
                  <a:cubicBezTo>
                    <a:pt x="77" y="18"/>
                    <a:pt x="79" y="17"/>
                    <a:pt x="80" y="16"/>
                  </a:cubicBezTo>
                  <a:cubicBezTo>
                    <a:pt x="81" y="16"/>
                    <a:pt x="82" y="15"/>
                    <a:pt x="83" y="15"/>
                  </a:cubicBezTo>
                  <a:cubicBezTo>
                    <a:pt x="84" y="14"/>
                    <a:pt x="87" y="13"/>
                    <a:pt x="87" y="13"/>
                  </a:cubicBezTo>
                  <a:cubicBezTo>
                    <a:pt x="86" y="14"/>
                    <a:pt x="85" y="15"/>
                    <a:pt x="84" y="16"/>
                  </a:cubicBezTo>
                  <a:cubicBezTo>
                    <a:pt x="83" y="16"/>
                    <a:pt x="83" y="16"/>
                    <a:pt x="83" y="17"/>
                  </a:cubicBezTo>
                  <a:cubicBezTo>
                    <a:pt x="82" y="17"/>
                    <a:pt x="80" y="18"/>
                    <a:pt x="79" y="19"/>
                  </a:cubicBezTo>
                  <a:cubicBezTo>
                    <a:pt x="78" y="19"/>
                    <a:pt x="77" y="20"/>
                    <a:pt x="78" y="20"/>
                  </a:cubicBezTo>
                  <a:cubicBezTo>
                    <a:pt x="77" y="20"/>
                    <a:pt x="77" y="20"/>
                    <a:pt x="77" y="21"/>
                  </a:cubicBezTo>
                  <a:cubicBezTo>
                    <a:pt x="76" y="21"/>
                    <a:pt x="77" y="22"/>
                    <a:pt x="77" y="21"/>
                  </a:cubicBezTo>
                  <a:cubicBezTo>
                    <a:pt x="80" y="19"/>
                    <a:pt x="83" y="17"/>
                    <a:pt x="87" y="15"/>
                  </a:cubicBezTo>
                  <a:cubicBezTo>
                    <a:pt x="88" y="15"/>
                    <a:pt x="89" y="14"/>
                    <a:pt x="90" y="14"/>
                  </a:cubicBezTo>
                  <a:cubicBezTo>
                    <a:pt x="89" y="14"/>
                    <a:pt x="87" y="16"/>
                    <a:pt x="86" y="17"/>
                  </a:cubicBezTo>
                  <a:cubicBezTo>
                    <a:pt x="84" y="18"/>
                    <a:pt x="83" y="19"/>
                    <a:pt x="81" y="20"/>
                  </a:cubicBezTo>
                  <a:cubicBezTo>
                    <a:pt x="77" y="23"/>
                    <a:pt x="73" y="27"/>
                    <a:pt x="69" y="31"/>
                  </a:cubicBezTo>
                  <a:cubicBezTo>
                    <a:pt x="65" y="34"/>
                    <a:pt x="60" y="38"/>
                    <a:pt x="55" y="41"/>
                  </a:cubicBezTo>
                  <a:cubicBezTo>
                    <a:pt x="51" y="44"/>
                    <a:pt x="47" y="48"/>
                    <a:pt x="42" y="50"/>
                  </a:cubicBezTo>
                  <a:cubicBezTo>
                    <a:pt x="38" y="52"/>
                    <a:pt x="44" y="48"/>
                    <a:pt x="45" y="47"/>
                  </a:cubicBezTo>
                  <a:cubicBezTo>
                    <a:pt x="47" y="45"/>
                    <a:pt x="50" y="43"/>
                    <a:pt x="52" y="41"/>
                  </a:cubicBezTo>
                  <a:cubicBezTo>
                    <a:pt x="61" y="33"/>
                    <a:pt x="71" y="26"/>
                    <a:pt x="79" y="18"/>
                  </a:cubicBezTo>
                  <a:cubicBezTo>
                    <a:pt x="80" y="18"/>
                    <a:pt x="79" y="17"/>
                    <a:pt x="79" y="17"/>
                  </a:cubicBezTo>
                  <a:close/>
                  <a:moveTo>
                    <a:pt x="74" y="8"/>
                  </a:moveTo>
                  <a:cubicBezTo>
                    <a:pt x="74" y="8"/>
                    <a:pt x="74" y="8"/>
                    <a:pt x="74" y="8"/>
                  </a:cubicBezTo>
                  <a:cubicBezTo>
                    <a:pt x="75" y="8"/>
                    <a:pt x="75" y="8"/>
                    <a:pt x="76" y="8"/>
                  </a:cubicBezTo>
                  <a:cubicBezTo>
                    <a:pt x="75" y="8"/>
                    <a:pt x="75" y="9"/>
                    <a:pt x="74" y="10"/>
                  </a:cubicBezTo>
                  <a:cubicBezTo>
                    <a:pt x="74" y="10"/>
                    <a:pt x="74" y="9"/>
                    <a:pt x="74" y="8"/>
                  </a:cubicBezTo>
                  <a:close/>
                  <a:moveTo>
                    <a:pt x="75" y="15"/>
                  </a:moveTo>
                  <a:cubicBezTo>
                    <a:pt x="75" y="15"/>
                    <a:pt x="75" y="15"/>
                    <a:pt x="76" y="15"/>
                  </a:cubicBezTo>
                  <a:cubicBezTo>
                    <a:pt x="75" y="15"/>
                    <a:pt x="75" y="16"/>
                    <a:pt x="75" y="17"/>
                  </a:cubicBezTo>
                  <a:cubicBezTo>
                    <a:pt x="75" y="16"/>
                    <a:pt x="75" y="16"/>
                    <a:pt x="75" y="15"/>
                  </a:cubicBezTo>
                  <a:close/>
                  <a:moveTo>
                    <a:pt x="74" y="12"/>
                  </a:moveTo>
                  <a:cubicBezTo>
                    <a:pt x="75" y="12"/>
                    <a:pt x="76" y="12"/>
                    <a:pt x="77" y="11"/>
                  </a:cubicBezTo>
                  <a:cubicBezTo>
                    <a:pt x="76" y="11"/>
                    <a:pt x="75" y="13"/>
                    <a:pt x="74" y="14"/>
                  </a:cubicBezTo>
                  <a:cubicBezTo>
                    <a:pt x="74" y="14"/>
                    <a:pt x="74" y="13"/>
                    <a:pt x="74" y="12"/>
                  </a:cubicBezTo>
                  <a:close/>
                  <a:moveTo>
                    <a:pt x="74" y="5"/>
                  </a:moveTo>
                  <a:cubicBezTo>
                    <a:pt x="74" y="5"/>
                    <a:pt x="74" y="5"/>
                    <a:pt x="74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lose/>
                  <a:moveTo>
                    <a:pt x="14" y="50"/>
                  </a:moveTo>
                  <a:cubicBezTo>
                    <a:pt x="16" y="49"/>
                    <a:pt x="18" y="48"/>
                    <a:pt x="20" y="46"/>
                  </a:cubicBezTo>
                  <a:cubicBezTo>
                    <a:pt x="18" y="48"/>
                    <a:pt x="16" y="50"/>
                    <a:pt x="14" y="52"/>
                  </a:cubicBezTo>
                  <a:cubicBezTo>
                    <a:pt x="14" y="52"/>
                    <a:pt x="14" y="51"/>
                    <a:pt x="14" y="50"/>
                  </a:cubicBezTo>
                  <a:close/>
                  <a:moveTo>
                    <a:pt x="13" y="46"/>
                  </a:moveTo>
                  <a:cubicBezTo>
                    <a:pt x="22" y="42"/>
                    <a:pt x="29" y="34"/>
                    <a:pt x="37" y="28"/>
                  </a:cubicBezTo>
                  <a:cubicBezTo>
                    <a:pt x="37" y="29"/>
                    <a:pt x="36" y="29"/>
                    <a:pt x="36" y="30"/>
                  </a:cubicBezTo>
                  <a:cubicBezTo>
                    <a:pt x="33" y="32"/>
                    <a:pt x="31" y="34"/>
                    <a:pt x="28" y="37"/>
                  </a:cubicBezTo>
                  <a:cubicBezTo>
                    <a:pt x="23" y="41"/>
                    <a:pt x="18" y="44"/>
                    <a:pt x="14" y="49"/>
                  </a:cubicBezTo>
                  <a:cubicBezTo>
                    <a:pt x="14" y="48"/>
                    <a:pt x="14" y="47"/>
                    <a:pt x="13" y="46"/>
                  </a:cubicBezTo>
                  <a:close/>
                  <a:moveTo>
                    <a:pt x="11" y="39"/>
                  </a:moveTo>
                  <a:cubicBezTo>
                    <a:pt x="14" y="37"/>
                    <a:pt x="17" y="34"/>
                    <a:pt x="20" y="32"/>
                  </a:cubicBezTo>
                  <a:cubicBezTo>
                    <a:pt x="20" y="31"/>
                    <a:pt x="21" y="31"/>
                    <a:pt x="21" y="30"/>
                  </a:cubicBezTo>
                  <a:cubicBezTo>
                    <a:pt x="20" y="31"/>
                    <a:pt x="19" y="33"/>
                    <a:pt x="17" y="34"/>
                  </a:cubicBezTo>
                  <a:cubicBezTo>
                    <a:pt x="16" y="37"/>
                    <a:pt x="14" y="39"/>
                    <a:pt x="11" y="40"/>
                  </a:cubicBezTo>
                  <a:cubicBezTo>
                    <a:pt x="11" y="40"/>
                    <a:pt x="11" y="39"/>
                    <a:pt x="11" y="39"/>
                  </a:cubicBezTo>
                  <a:close/>
                  <a:moveTo>
                    <a:pt x="14" y="54"/>
                  </a:moveTo>
                  <a:cubicBezTo>
                    <a:pt x="17" y="53"/>
                    <a:pt x="19" y="51"/>
                    <a:pt x="21" y="49"/>
                  </a:cubicBezTo>
                  <a:cubicBezTo>
                    <a:pt x="24" y="46"/>
                    <a:pt x="27" y="44"/>
                    <a:pt x="31" y="41"/>
                  </a:cubicBezTo>
                  <a:cubicBezTo>
                    <a:pt x="35" y="38"/>
                    <a:pt x="40" y="34"/>
                    <a:pt x="44" y="30"/>
                  </a:cubicBezTo>
                  <a:cubicBezTo>
                    <a:pt x="41" y="33"/>
                    <a:pt x="37" y="36"/>
                    <a:pt x="34" y="39"/>
                  </a:cubicBezTo>
                  <a:cubicBezTo>
                    <a:pt x="27" y="45"/>
                    <a:pt x="22" y="51"/>
                    <a:pt x="14" y="57"/>
                  </a:cubicBezTo>
                  <a:cubicBezTo>
                    <a:pt x="14" y="56"/>
                    <a:pt x="14" y="55"/>
                    <a:pt x="14" y="54"/>
                  </a:cubicBezTo>
                  <a:close/>
                  <a:moveTo>
                    <a:pt x="36" y="33"/>
                  </a:moveTo>
                  <a:cubicBezTo>
                    <a:pt x="37" y="32"/>
                    <a:pt x="37" y="32"/>
                    <a:pt x="37" y="32"/>
                  </a:cubicBezTo>
                  <a:cubicBezTo>
                    <a:pt x="38" y="31"/>
                    <a:pt x="40" y="30"/>
                    <a:pt x="41" y="29"/>
                  </a:cubicBezTo>
                  <a:cubicBezTo>
                    <a:pt x="41" y="28"/>
                    <a:pt x="47" y="23"/>
                    <a:pt x="44" y="26"/>
                  </a:cubicBezTo>
                  <a:cubicBezTo>
                    <a:pt x="42" y="28"/>
                    <a:pt x="39" y="30"/>
                    <a:pt x="36" y="33"/>
                  </a:cubicBezTo>
                  <a:close/>
                  <a:moveTo>
                    <a:pt x="32" y="30"/>
                  </a:moveTo>
                  <a:cubicBezTo>
                    <a:pt x="30" y="32"/>
                    <a:pt x="28" y="33"/>
                    <a:pt x="26" y="35"/>
                  </a:cubicBezTo>
                  <a:cubicBezTo>
                    <a:pt x="22" y="39"/>
                    <a:pt x="17" y="42"/>
                    <a:pt x="13" y="45"/>
                  </a:cubicBezTo>
                  <a:cubicBezTo>
                    <a:pt x="13" y="45"/>
                    <a:pt x="13" y="44"/>
                    <a:pt x="13" y="43"/>
                  </a:cubicBezTo>
                  <a:cubicBezTo>
                    <a:pt x="20" y="41"/>
                    <a:pt x="24" y="34"/>
                    <a:pt x="30" y="30"/>
                  </a:cubicBezTo>
                  <a:cubicBezTo>
                    <a:pt x="31" y="29"/>
                    <a:pt x="32" y="28"/>
                    <a:pt x="33" y="28"/>
                  </a:cubicBezTo>
                  <a:cubicBezTo>
                    <a:pt x="33" y="28"/>
                    <a:pt x="33" y="28"/>
                    <a:pt x="33" y="27"/>
                  </a:cubicBezTo>
                  <a:cubicBezTo>
                    <a:pt x="33" y="28"/>
                    <a:pt x="33" y="29"/>
                    <a:pt x="32" y="30"/>
                  </a:cubicBezTo>
                  <a:close/>
                  <a:moveTo>
                    <a:pt x="12" y="42"/>
                  </a:moveTo>
                  <a:cubicBezTo>
                    <a:pt x="12" y="42"/>
                    <a:pt x="12" y="42"/>
                    <a:pt x="12" y="41"/>
                  </a:cubicBezTo>
                  <a:cubicBezTo>
                    <a:pt x="15" y="40"/>
                    <a:pt x="18" y="38"/>
                    <a:pt x="20" y="35"/>
                  </a:cubicBezTo>
                  <a:cubicBezTo>
                    <a:pt x="22" y="34"/>
                    <a:pt x="24" y="32"/>
                    <a:pt x="25" y="31"/>
                  </a:cubicBezTo>
                  <a:cubicBezTo>
                    <a:pt x="26" y="30"/>
                    <a:pt x="28" y="29"/>
                    <a:pt x="29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5" y="34"/>
                    <a:pt x="17" y="38"/>
                    <a:pt x="12" y="42"/>
                  </a:cubicBezTo>
                  <a:close/>
                  <a:moveTo>
                    <a:pt x="15" y="39"/>
                  </a:moveTo>
                  <a:cubicBezTo>
                    <a:pt x="9" y="43"/>
                    <a:pt x="16" y="38"/>
                    <a:pt x="17" y="36"/>
                  </a:cubicBezTo>
                  <a:cubicBezTo>
                    <a:pt x="19" y="34"/>
                    <a:pt x="21" y="32"/>
                    <a:pt x="23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4" y="29"/>
                    <a:pt x="26" y="29"/>
                    <a:pt x="27" y="29"/>
                  </a:cubicBezTo>
                  <a:cubicBezTo>
                    <a:pt x="23" y="32"/>
                    <a:pt x="19" y="36"/>
                    <a:pt x="15" y="39"/>
                  </a:cubicBezTo>
                  <a:close/>
                  <a:moveTo>
                    <a:pt x="14" y="32"/>
                  </a:moveTo>
                  <a:cubicBezTo>
                    <a:pt x="13" y="32"/>
                    <a:pt x="11" y="36"/>
                    <a:pt x="10" y="38"/>
                  </a:cubicBezTo>
                  <a:cubicBezTo>
                    <a:pt x="10" y="37"/>
                    <a:pt x="9" y="36"/>
                    <a:pt x="9" y="35"/>
                  </a:cubicBezTo>
                  <a:cubicBezTo>
                    <a:pt x="11" y="34"/>
                    <a:pt x="12" y="33"/>
                    <a:pt x="14" y="32"/>
                  </a:cubicBezTo>
                  <a:close/>
                  <a:moveTo>
                    <a:pt x="24" y="51"/>
                  </a:moveTo>
                  <a:cubicBezTo>
                    <a:pt x="28" y="48"/>
                    <a:pt x="32" y="44"/>
                    <a:pt x="36" y="41"/>
                  </a:cubicBezTo>
                  <a:cubicBezTo>
                    <a:pt x="39" y="39"/>
                    <a:pt x="42" y="37"/>
                    <a:pt x="45" y="35"/>
                  </a:cubicBezTo>
                  <a:cubicBezTo>
                    <a:pt x="44" y="36"/>
                    <a:pt x="44" y="36"/>
                    <a:pt x="43" y="37"/>
                  </a:cubicBezTo>
                  <a:cubicBezTo>
                    <a:pt x="37" y="43"/>
                    <a:pt x="30" y="49"/>
                    <a:pt x="22" y="55"/>
                  </a:cubicBezTo>
                  <a:cubicBezTo>
                    <a:pt x="22" y="55"/>
                    <a:pt x="22" y="56"/>
                    <a:pt x="22" y="56"/>
                  </a:cubicBezTo>
                  <a:cubicBezTo>
                    <a:pt x="20" y="56"/>
                    <a:pt x="17" y="57"/>
                    <a:pt x="15" y="57"/>
                  </a:cubicBezTo>
                  <a:cubicBezTo>
                    <a:pt x="18" y="56"/>
                    <a:pt x="21" y="54"/>
                    <a:pt x="24" y="51"/>
                  </a:cubicBezTo>
                  <a:close/>
                  <a:moveTo>
                    <a:pt x="43" y="41"/>
                  </a:moveTo>
                  <a:cubicBezTo>
                    <a:pt x="47" y="38"/>
                    <a:pt x="50" y="36"/>
                    <a:pt x="54" y="33"/>
                  </a:cubicBezTo>
                  <a:cubicBezTo>
                    <a:pt x="58" y="30"/>
                    <a:pt x="61" y="27"/>
                    <a:pt x="65" y="24"/>
                  </a:cubicBezTo>
                  <a:cubicBezTo>
                    <a:pt x="66" y="23"/>
                    <a:pt x="68" y="22"/>
                    <a:pt x="70" y="21"/>
                  </a:cubicBezTo>
                  <a:cubicBezTo>
                    <a:pt x="69" y="21"/>
                    <a:pt x="68" y="22"/>
                    <a:pt x="67" y="23"/>
                  </a:cubicBezTo>
                  <a:cubicBezTo>
                    <a:pt x="63" y="26"/>
                    <a:pt x="59" y="30"/>
                    <a:pt x="55" y="33"/>
                  </a:cubicBezTo>
                  <a:cubicBezTo>
                    <a:pt x="47" y="40"/>
                    <a:pt x="40" y="46"/>
                    <a:pt x="33" y="53"/>
                  </a:cubicBezTo>
                  <a:cubicBezTo>
                    <a:pt x="32" y="53"/>
                    <a:pt x="32" y="53"/>
                    <a:pt x="33" y="54"/>
                  </a:cubicBezTo>
                  <a:cubicBezTo>
                    <a:pt x="29" y="54"/>
                    <a:pt x="26" y="55"/>
                    <a:pt x="23" y="56"/>
                  </a:cubicBezTo>
                  <a:cubicBezTo>
                    <a:pt x="31" y="51"/>
                    <a:pt x="37" y="46"/>
                    <a:pt x="43" y="41"/>
                  </a:cubicBezTo>
                  <a:close/>
                  <a:moveTo>
                    <a:pt x="74" y="22"/>
                  </a:moveTo>
                  <a:cubicBezTo>
                    <a:pt x="75" y="21"/>
                    <a:pt x="76" y="20"/>
                    <a:pt x="78" y="19"/>
                  </a:cubicBezTo>
                  <a:cubicBezTo>
                    <a:pt x="76" y="20"/>
                    <a:pt x="74" y="22"/>
                    <a:pt x="72" y="23"/>
                  </a:cubicBezTo>
                  <a:cubicBezTo>
                    <a:pt x="68" y="27"/>
                    <a:pt x="65" y="30"/>
                    <a:pt x="61" y="33"/>
                  </a:cubicBezTo>
                  <a:cubicBezTo>
                    <a:pt x="53" y="39"/>
                    <a:pt x="47" y="45"/>
                    <a:pt x="39" y="51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7" y="52"/>
                    <a:pt x="35" y="53"/>
                    <a:pt x="33" y="53"/>
                  </a:cubicBezTo>
                  <a:cubicBezTo>
                    <a:pt x="48" y="44"/>
                    <a:pt x="60" y="32"/>
                    <a:pt x="74" y="22"/>
                  </a:cubicBezTo>
                  <a:close/>
                  <a:moveTo>
                    <a:pt x="52" y="44"/>
                  </a:moveTo>
                  <a:cubicBezTo>
                    <a:pt x="56" y="41"/>
                    <a:pt x="61" y="38"/>
                    <a:pt x="65" y="34"/>
                  </a:cubicBezTo>
                  <a:cubicBezTo>
                    <a:pt x="70" y="31"/>
                    <a:pt x="74" y="28"/>
                    <a:pt x="78" y="24"/>
                  </a:cubicBezTo>
                  <a:cubicBezTo>
                    <a:pt x="82" y="19"/>
                    <a:pt x="87" y="18"/>
                    <a:pt x="91" y="14"/>
                  </a:cubicBezTo>
                  <a:cubicBezTo>
                    <a:pt x="93" y="15"/>
                    <a:pt x="94" y="15"/>
                    <a:pt x="96" y="16"/>
                  </a:cubicBezTo>
                  <a:cubicBezTo>
                    <a:pt x="90" y="20"/>
                    <a:pt x="85" y="25"/>
                    <a:pt x="79" y="29"/>
                  </a:cubicBezTo>
                  <a:cubicBezTo>
                    <a:pt x="72" y="35"/>
                    <a:pt x="64" y="41"/>
                    <a:pt x="56" y="46"/>
                  </a:cubicBezTo>
                  <a:cubicBezTo>
                    <a:pt x="55" y="46"/>
                    <a:pt x="54" y="47"/>
                    <a:pt x="53" y="48"/>
                  </a:cubicBezTo>
                  <a:cubicBezTo>
                    <a:pt x="54" y="47"/>
                    <a:pt x="55" y="46"/>
                    <a:pt x="56" y="45"/>
                  </a:cubicBezTo>
                  <a:cubicBezTo>
                    <a:pt x="58" y="43"/>
                    <a:pt x="59" y="42"/>
                    <a:pt x="61" y="41"/>
                  </a:cubicBezTo>
                  <a:cubicBezTo>
                    <a:pt x="63" y="38"/>
                    <a:pt x="66" y="36"/>
                    <a:pt x="69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4" y="31"/>
                    <a:pt x="79" y="27"/>
                    <a:pt x="83" y="23"/>
                  </a:cubicBezTo>
                  <a:cubicBezTo>
                    <a:pt x="87" y="21"/>
                    <a:pt x="90" y="18"/>
                    <a:pt x="94" y="16"/>
                  </a:cubicBezTo>
                  <a:cubicBezTo>
                    <a:pt x="94" y="16"/>
                    <a:pt x="94" y="15"/>
                    <a:pt x="93" y="15"/>
                  </a:cubicBezTo>
                  <a:cubicBezTo>
                    <a:pt x="93" y="16"/>
                    <a:pt x="92" y="16"/>
                    <a:pt x="92" y="16"/>
                  </a:cubicBezTo>
                  <a:cubicBezTo>
                    <a:pt x="92" y="16"/>
                    <a:pt x="91" y="16"/>
                    <a:pt x="91" y="17"/>
                  </a:cubicBezTo>
                  <a:cubicBezTo>
                    <a:pt x="89" y="18"/>
                    <a:pt x="87" y="20"/>
                    <a:pt x="85" y="21"/>
                  </a:cubicBezTo>
                  <a:cubicBezTo>
                    <a:pt x="84" y="22"/>
                    <a:pt x="83" y="23"/>
                    <a:pt x="82" y="24"/>
                  </a:cubicBezTo>
                  <a:cubicBezTo>
                    <a:pt x="78" y="27"/>
                    <a:pt x="74" y="30"/>
                    <a:pt x="70" y="33"/>
                  </a:cubicBezTo>
                  <a:cubicBezTo>
                    <a:pt x="70" y="33"/>
                    <a:pt x="69" y="33"/>
                    <a:pt x="69" y="34"/>
                  </a:cubicBezTo>
                  <a:cubicBezTo>
                    <a:pt x="61" y="39"/>
                    <a:pt x="53" y="44"/>
                    <a:pt x="46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4" y="51"/>
                    <a:pt x="42" y="51"/>
                    <a:pt x="40" y="52"/>
                  </a:cubicBezTo>
                  <a:cubicBezTo>
                    <a:pt x="44" y="50"/>
                    <a:pt x="48" y="47"/>
                    <a:pt x="52" y="44"/>
                  </a:cubicBezTo>
                  <a:close/>
                  <a:moveTo>
                    <a:pt x="101" y="19"/>
                  </a:moveTo>
                  <a:cubicBezTo>
                    <a:pt x="93" y="23"/>
                    <a:pt x="86" y="29"/>
                    <a:pt x="80" y="35"/>
                  </a:cubicBezTo>
                  <a:cubicBezTo>
                    <a:pt x="77" y="38"/>
                    <a:pt x="73" y="40"/>
                    <a:pt x="70" y="43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72" y="41"/>
                    <a:pt x="74" y="40"/>
                    <a:pt x="75" y="38"/>
                  </a:cubicBezTo>
                  <a:cubicBezTo>
                    <a:pt x="82" y="32"/>
                    <a:pt x="89" y="27"/>
                    <a:pt x="95" y="21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0"/>
                    <a:pt x="97" y="19"/>
                    <a:pt x="97" y="19"/>
                  </a:cubicBezTo>
                  <a:cubicBezTo>
                    <a:pt x="98" y="18"/>
                    <a:pt x="97" y="18"/>
                    <a:pt x="97" y="18"/>
                  </a:cubicBezTo>
                  <a:cubicBezTo>
                    <a:pt x="93" y="21"/>
                    <a:pt x="89" y="24"/>
                    <a:pt x="85" y="27"/>
                  </a:cubicBezTo>
                  <a:cubicBezTo>
                    <a:pt x="89" y="24"/>
                    <a:pt x="93" y="21"/>
                    <a:pt x="97" y="17"/>
                  </a:cubicBezTo>
                  <a:cubicBezTo>
                    <a:pt x="98" y="17"/>
                    <a:pt x="99" y="18"/>
                    <a:pt x="101" y="19"/>
                  </a:cubicBezTo>
                  <a:close/>
                  <a:moveTo>
                    <a:pt x="103" y="20"/>
                  </a:moveTo>
                  <a:cubicBezTo>
                    <a:pt x="98" y="23"/>
                    <a:pt x="93" y="27"/>
                    <a:pt x="89" y="31"/>
                  </a:cubicBezTo>
                  <a:cubicBezTo>
                    <a:pt x="86" y="33"/>
                    <a:pt x="82" y="35"/>
                    <a:pt x="80" y="38"/>
                  </a:cubicBezTo>
                  <a:cubicBezTo>
                    <a:pt x="78" y="39"/>
                    <a:pt x="77" y="41"/>
                    <a:pt x="75" y="42"/>
                  </a:cubicBezTo>
                  <a:cubicBezTo>
                    <a:pt x="70" y="47"/>
                    <a:pt x="76" y="40"/>
                    <a:pt x="77" y="39"/>
                  </a:cubicBezTo>
                  <a:cubicBezTo>
                    <a:pt x="78" y="38"/>
                    <a:pt x="79" y="37"/>
                    <a:pt x="80" y="36"/>
                  </a:cubicBezTo>
                  <a:cubicBezTo>
                    <a:pt x="81" y="35"/>
                    <a:pt x="82" y="34"/>
                    <a:pt x="84" y="33"/>
                  </a:cubicBezTo>
                  <a:cubicBezTo>
                    <a:pt x="89" y="28"/>
                    <a:pt x="96" y="24"/>
                    <a:pt x="102" y="19"/>
                  </a:cubicBezTo>
                  <a:cubicBezTo>
                    <a:pt x="102" y="19"/>
                    <a:pt x="103" y="20"/>
                    <a:pt x="103" y="20"/>
                  </a:cubicBezTo>
                  <a:close/>
                  <a:moveTo>
                    <a:pt x="88" y="29"/>
                  </a:moveTo>
                  <a:cubicBezTo>
                    <a:pt x="91" y="26"/>
                    <a:pt x="95" y="23"/>
                    <a:pt x="98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99" y="21"/>
                    <a:pt x="98" y="21"/>
                    <a:pt x="98" y="21"/>
                  </a:cubicBezTo>
                  <a:cubicBezTo>
                    <a:pt x="96" y="23"/>
                    <a:pt x="95" y="24"/>
                    <a:pt x="93" y="25"/>
                  </a:cubicBezTo>
                  <a:cubicBezTo>
                    <a:pt x="91" y="27"/>
                    <a:pt x="89" y="28"/>
                    <a:pt x="88" y="29"/>
                  </a:cubicBezTo>
                  <a:close/>
                  <a:moveTo>
                    <a:pt x="59" y="41"/>
                  </a:moveTo>
                  <a:cubicBezTo>
                    <a:pt x="57" y="43"/>
                    <a:pt x="54" y="46"/>
                    <a:pt x="52" y="49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0" y="49"/>
                    <a:pt x="49" y="50"/>
                    <a:pt x="48" y="50"/>
                  </a:cubicBezTo>
                  <a:cubicBezTo>
                    <a:pt x="51" y="47"/>
                    <a:pt x="55" y="44"/>
                    <a:pt x="59" y="41"/>
                  </a:cubicBezTo>
                  <a:close/>
                  <a:moveTo>
                    <a:pt x="81" y="30"/>
                  </a:moveTo>
                  <a:cubicBezTo>
                    <a:pt x="80" y="31"/>
                    <a:pt x="79" y="32"/>
                    <a:pt x="78" y="33"/>
                  </a:cubicBezTo>
                  <a:cubicBezTo>
                    <a:pt x="75" y="35"/>
                    <a:pt x="72" y="38"/>
                    <a:pt x="69" y="40"/>
                  </a:cubicBezTo>
                  <a:cubicBezTo>
                    <a:pt x="69" y="41"/>
                    <a:pt x="69" y="41"/>
                    <a:pt x="68" y="41"/>
                  </a:cubicBezTo>
                  <a:cubicBezTo>
                    <a:pt x="69" y="40"/>
                    <a:pt x="70" y="39"/>
                    <a:pt x="71" y="38"/>
                  </a:cubicBezTo>
                  <a:cubicBezTo>
                    <a:pt x="74" y="35"/>
                    <a:pt x="77" y="33"/>
                    <a:pt x="80" y="31"/>
                  </a:cubicBezTo>
                  <a:cubicBezTo>
                    <a:pt x="81" y="31"/>
                    <a:pt x="81" y="31"/>
                    <a:pt x="81" y="30"/>
                  </a:cubicBezTo>
                  <a:close/>
                  <a:moveTo>
                    <a:pt x="75" y="40"/>
                  </a:moveTo>
                  <a:cubicBezTo>
                    <a:pt x="73" y="42"/>
                    <a:pt x="72" y="43"/>
                    <a:pt x="71" y="44"/>
                  </a:cubicBezTo>
                  <a:cubicBezTo>
                    <a:pt x="71" y="44"/>
                    <a:pt x="71" y="45"/>
                    <a:pt x="71" y="45"/>
                  </a:cubicBezTo>
                  <a:cubicBezTo>
                    <a:pt x="70" y="45"/>
                    <a:pt x="69" y="45"/>
                    <a:pt x="68" y="45"/>
                  </a:cubicBezTo>
                  <a:cubicBezTo>
                    <a:pt x="70" y="44"/>
                    <a:pt x="72" y="42"/>
                    <a:pt x="75" y="40"/>
                  </a:cubicBezTo>
                  <a:close/>
                  <a:moveTo>
                    <a:pt x="84" y="50"/>
                  </a:moveTo>
                  <a:cubicBezTo>
                    <a:pt x="88" y="47"/>
                    <a:pt x="92" y="43"/>
                    <a:pt x="96" y="39"/>
                  </a:cubicBezTo>
                  <a:cubicBezTo>
                    <a:pt x="95" y="41"/>
                    <a:pt x="94" y="42"/>
                    <a:pt x="93" y="43"/>
                  </a:cubicBezTo>
                  <a:cubicBezTo>
                    <a:pt x="90" y="46"/>
                    <a:pt x="86" y="49"/>
                    <a:pt x="84" y="53"/>
                  </a:cubicBezTo>
                  <a:cubicBezTo>
                    <a:pt x="84" y="52"/>
                    <a:pt x="84" y="51"/>
                    <a:pt x="84" y="50"/>
                  </a:cubicBezTo>
                  <a:close/>
                  <a:moveTo>
                    <a:pt x="83" y="46"/>
                  </a:moveTo>
                  <a:cubicBezTo>
                    <a:pt x="87" y="44"/>
                    <a:pt x="90" y="41"/>
                    <a:pt x="93" y="38"/>
                  </a:cubicBezTo>
                  <a:cubicBezTo>
                    <a:pt x="96" y="35"/>
                    <a:pt x="98" y="33"/>
                    <a:pt x="100" y="31"/>
                  </a:cubicBezTo>
                  <a:cubicBezTo>
                    <a:pt x="100" y="31"/>
                    <a:pt x="101" y="31"/>
                    <a:pt x="101" y="30"/>
                  </a:cubicBezTo>
                  <a:cubicBezTo>
                    <a:pt x="98" y="33"/>
                    <a:pt x="96" y="35"/>
                    <a:pt x="94" y="38"/>
                  </a:cubicBezTo>
                  <a:cubicBezTo>
                    <a:pt x="91" y="42"/>
                    <a:pt x="87" y="45"/>
                    <a:pt x="83" y="49"/>
                  </a:cubicBezTo>
                  <a:cubicBezTo>
                    <a:pt x="83" y="48"/>
                    <a:pt x="83" y="47"/>
                    <a:pt x="83" y="46"/>
                  </a:cubicBezTo>
                  <a:close/>
                  <a:moveTo>
                    <a:pt x="82" y="44"/>
                  </a:moveTo>
                  <a:cubicBezTo>
                    <a:pt x="84" y="42"/>
                    <a:pt x="86" y="41"/>
                    <a:pt x="88" y="39"/>
                  </a:cubicBezTo>
                  <a:cubicBezTo>
                    <a:pt x="86" y="41"/>
                    <a:pt x="84" y="43"/>
                    <a:pt x="83" y="45"/>
                  </a:cubicBezTo>
                  <a:cubicBezTo>
                    <a:pt x="83" y="45"/>
                    <a:pt x="82" y="44"/>
                    <a:pt x="82" y="44"/>
                  </a:cubicBezTo>
                  <a:cubicBezTo>
                    <a:pt x="82" y="44"/>
                    <a:pt x="82" y="44"/>
                    <a:pt x="82" y="44"/>
                  </a:cubicBezTo>
                  <a:close/>
                  <a:moveTo>
                    <a:pt x="81" y="43"/>
                  </a:moveTo>
                  <a:cubicBezTo>
                    <a:pt x="81" y="43"/>
                    <a:pt x="81" y="43"/>
                    <a:pt x="81" y="43"/>
                  </a:cubicBezTo>
                  <a:cubicBezTo>
                    <a:pt x="80" y="43"/>
                    <a:pt x="80" y="43"/>
                    <a:pt x="79" y="43"/>
                  </a:cubicBezTo>
                  <a:cubicBezTo>
                    <a:pt x="82" y="41"/>
                    <a:pt x="84" y="39"/>
                    <a:pt x="87" y="36"/>
                  </a:cubicBezTo>
                  <a:cubicBezTo>
                    <a:pt x="91" y="32"/>
                    <a:pt x="96" y="29"/>
                    <a:pt x="100" y="26"/>
                  </a:cubicBezTo>
                  <a:cubicBezTo>
                    <a:pt x="100" y="27"/>
                    <a:pt x="99" y="27"/>
                    <a:pt x="98" y="28"/>
                  </a:cubicBezTo>
                  <a:cubicBezTo>
                    <a:pt x="96" y="29"/>
                    <a:pt x="94" y="31"/>
                    <a:pt x="92" y="32"/>
                  </a:cubicBezTo>
                  <a:cubicBezTo>
                    <a:pt x="88" y="36"/>
                    <a:pt x="85" y="39"/>
                    <a:pt x="81" y="43"/>
                  </a:cubicBezTo>
                  <a:close/>
                  <a:moveTo>
                    <a:pt x="84" y="55"/>
                  </a:moveTo>
                  <a:cubicBezTo>
                    <a:pt x="84" y="55"/>
                    <a:pt x="84" y="55"/>
                    <a:pt x="84" y="54"/>
                  </a:cubicBezTo>
                  <a:cubicBezTo>
                    <a:pt x="86" y="51"/>
                    <a:pt x="89" y="48"/>
                    <a:pt x="92" y="44"/>
                  </a:cubicBezTo>
                  <a:cubicBezTo>
                    <a:pt x="95" y="42"/>
                    <a:pt x="97" y="39"/>
                    <a:pt x="100" y="36"/>
                  </a:cubicBezTo>
                  <a:cubicBezTo>
                    <a:pt x="100" y="35"/>
                    <a:pt x="101" y="35"/>
                    <a:pt x="102" y="34"/>
                  </a:cubicBezTo>
                  <a:cubicBezTo>
                    <a:pt x="96" y="41"/>
                    <a:pt x="90" y="48"/>
                    <a:pt x="84" y="55"/>
                  </a:cubicBezTo>
                  <a:close/>
                  <a:moveTo>
                    <a:pt x="109" y="24"/>
                  </a:moveTo>
                  <a:cubicBezTo>
                    <a:pt x="109" y="25"/>
                    <a:pt x="108" y="26"/>
                    <a:pt x="107" y="27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4" y="29"/>
                    <a:pt x="102" y="32"/>
                    <a:pt x="100" y="34"/>
                  </a:cubicBezTo>
                  <a:cubicBezTo>
                    <a:pt x="98" y="37"/>
                    <a:pt x="95" y="39"/>
                    <a:pt x="93" y="42"/>
                  </a:cubicBezTo>
                  <a:cubicBezTo>
                    <a:pt x="90" y="44"/>
                    <a:pt x="87" y="46"/>
                    <a:pt x="84" y="49"/>
                  </a:cubicBezTo>
                  <a:cubicBezTo>
                    <a:pt x="85" y="48"/>
                    <a:pt x="86" y="47"/>
                    <a:pt x="87" y="46"/>
                  </a:cubicBezTo>
                  <a:cubicBezTo>
                    <a:pt x="89" y="45"/>
                    <a:pt x="90" y="43"/>
                    <a:pt x="91" y="42"/>
                  </a:cubicBezTo>
                  <a:cubicBezTo>
                    <a:pt x="94" y="40"/>
                    <a:pt x="96" y="37"/>
                    <a:pt x="98" y="35"/>
                  </a:cubicBezTo>
                  <a:cubicBezTo>
                    <a:pt x="100" y="32"/>
                    <a:pt x="103" y="29"/>
                    <a:pt x="106" y="27"/>
                  </a:cubicBezTo>
                  <a:cubicBezTo>
                    <a:pt x="107" y="27"/>
                    <a:pt x="107" y="26"/>
                    <a:pt x="107" y="26"/>
                  </a:cubicBezTo>
                  <a:cubicBezTo>
                    <a:pt x="107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4" y="27"/>
                    <a:pt x="100" y="30"/>
                    <a:pt x="96" y="34"/>
                  </a:cubicBezTo>
                  <a:cubicBezTo>
                    <a:pt x="92" y="37"/>
                    <a:pt x="89" y="42"/>
                    <a:pt x="85" y="45"/>
                  </a:cubicBezTo>
                  <a:cubicBezTo>
                    <a:pt x="83" y="45"/>
                    <a:pt x="83" y="46"/>
                    <a:pt x="84" y="45"/>
                  </a:cubicBezTo>
                  <a:cubicBezTo>
                    <a:pt x="85" y="43"/>
                    <a:pt x="86" y="42"/>
                    <a:pt x="88" y="40"/>
                  </a:cubicBezTo>
                  <a:cubicBezTo>
                    <a:pt x="90" y="38"/>
                    <a:pt x="92" y="36"/>
                    <a:pt x="94" y="34"/>
                  </a:cubicBezTo>
                  <a:cubicBezTo>
                    <a:pt x="97" y="31"/>
                    <a:pt x="101" y="28"/>
                    <a:pt x="105" y="25"/>
                  </a:cubicBezTo>
                  <a:cubicBezTo>
                    <a:pt x="105" y="25"/>
                    <a:pt x="106" y="25"/>
                    <a:pt x="106" y="24"/>
                  </a:cubicBezTo>
                  <a:cubicBezTo>
                    <a:pt x="106" y="24"/>
                    <a:pt x="107" y="24"/>
                    <a:pt x="107" y="23"/>
                  </a:cubicBezTo>
                  <a:cubicBezTo>
                    <a:pt x="107" y="23"/>
                    <a:pt x="107" y="23"/>
                    <a:pt x="106" y="23"/>
                  </a:cubicBezTo>
                  <a:cubicBezTo>
                    <a:pt x="103" y="26"/>
                    <a:pt x="98" y="28"/>
                    <a:pt x="95" y="31"/>
                  </a:cubicBezTo>
                  <a:cubicBezTo>
                    <a:pt x="91" y="35"/>
                    <a:pt x="88" y="39"/>
                    <a:pt x="84" y="42"/>
                  </a:cubicBezTo>
                  <a:cubicBezTo>
                    <a:pt x="83" y="42"/>
                    <a:pt x="83" y="43"/>
                    <a:pt x="82" y="43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3" y="42"/>
                    <a:pt x="85" y="40"/>
                    <a:pt x="86" y="39"/>
                  </a:cubicBezTo>
                  <a:cubicBezTo>
                    <a:pt x="88" y="37"/>
                    <a:pt x="90" y="35"/>
                    <a:pt x="92" y="33"/>
                  </a:cubicBezTo>
                  <a:cubicBezTo>
                    <a:pt x="96" y="29"/>
                    <a:pt x="101" y="27"/>
                    <a:pt x="104" y="23"/>
                  </a:cubicBezTo>
                  <a:cubicBezTo>
                    <a:pt x="105" y="23"/>
                    <a:pt x="104" y="23"/>
                    <a:pt x="104" y="23"/>
                  </a:cubicBezTo>
                  <a:cubicBezTo>
                    <a:pt x="97" y="27"/>
                    <a:pt x="90" y="32"/>
                    <a:pt x="84" y="38"/>
                  </a:cubicBezTo>
                  <a:cubicBezTo>
                    <a:pt x="83" y="39"/>
                    <a:pt x="81" y="40"/>
                    <a:pt x="80" y="42"/>
                  </a:cubicBezTo>
                  <a:cubicBezTo>
                    <a:pt x="75" y="45"/>
                    <a:pt x="79" y="42"/>
                    <a:pt x="80" y="41"/>
                  </a:cubicBezTo>
                  <a:cubicBezTo>
                    <a:pt x="83" y="38"/>
                    <a:pt x="86" y="35"/>
                    <a:pt x="89" y="32"/>
                  </a:cubicBezTo>
                  <a:cubicBezTo>
                    <a:pt x="94" y="28"/>
                    <a:pt x="99" y="25"/>
                    <a:pt x="103" y="21"/>
                  </a:cubicBezTo>
                  <a:cubicBezTo>
                    <a:pt x="104" y="21"/>
                    <a:pt x="104" y="20"/>
                    <a:pt x="104" y="20"/>
                  </a:cubicBezTo>
                  <a:cubicBezTo>
                    <a:pt x="106" y="21"/>
                    <a:pt x="107" y="23"/>
                    <a:pt x="109" y="24"/>
                  </a:cubicBezTo>
                  <a:close/>
                  <a:moveTo>
                    <a:pt x="91" y="36"/>
                  </a:moveTo>
                  <a:cubicBezTo>
                    <a:pt x="93" y="34"/>
                    <a:pt x="95" y="32"/>
                    <a:pt x="97" y="31"/>
                  </a:cubicBezTo>
                  <a:cubicBezTo>
                    <a:pt x="96" y="32"/>
                    <a:pt x="95" y="33"/>
                    <a:pt x="94" y="34"/>
                  </a:cubicBezTo>
                  <a:cubicBezTo>
                    <a:pt x="93" y="34"/>
                    <a:pt x="92" y="35"/>
                    <a:pt x="91" y="36"/>
                  </a:cubicBezTo>
                  <a:close/>
                </a:path>
              </a:pathLst>
            </a:custGeom>
            <a:blipFill dpi="0" rotWithShape="1">
              <a:blip r:embed="rId10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65" name="Freeform 159"/>
            <p:cNvSpPr>
              <a:spLocks noEditPoints="1"/>
            </p:cNvSpPr>
            <p:nvPr/>
          </p:nvSpPr>
          <p:spPr bwMode="auto">
            <a:xfrm>
              <a:off x="6450099" y="-1329476"/>
              <a:ext cx="325438" cy="174625"/>
            </a:xfrm>
            <a:custGeom>
              <a:avLst/>
              <a:gdLst>
                <a:gd name="T0" fmla="*/ 71 w 112"/>
                <a:gd name="T1" fmla="*/ 0 h 60"/>
                <a:gd name="T2" fmla="*/ 11 w 112"/>
                <a:gd name="T3" fmla="*/ 59 h 60"/>
                <a:gd name="T4" fmla="*/ 84 w 112"/>
                <a:gd name="T5" fmla="*/ 35 h 60"/>
                <a:gd name="T6" fmla="*/ 82 w 112"/>
                <a:gd name="T7" fmla="*/ 31 h 60"/>
                <a:gd name="T8" fmla="*/ 88 w 112"/>
                <a:gd name="T9" fmla="*/ 23 h 60"/>
                <a:gd name="T10" fmla="*/ 7 w 112"/>
                <a:gd name="T11" fmla="*/ 32 h 60"/>
                <a:gd name="T12" fmla="*/ 15 w 112"/>
                <a:gd name="T13" fmla="*/ 31 h 60"/>
                <a:gd name="T14" fmla="*/ 14 w 112"/>
                <a:gd name="T15" fmla="*/ 41 h 60"/>
                <a:gd name="T16" fmla="*/ 15 w 112"/>
                <a:gd name="T17" fmla="*/ 43 h 60"/>
                <a:gd name="T18" fmla="*/ 25 w 112"/>
                <a:gd name="T19" fmla="*/ 39 h 60"/>
                <a:gd name="T20" fmla="*/ 17 w 112"/>
                <a:gd name="T21" fmla="*/ 50 h 60"/>
                <a:gd name="T22" fmla="*/ 49 w 112"/>
                <a:gd name="T23" fmla="*/ 30 h 60"/>
                <a:gd name="T24" fmla="*/ 59 w 112"/>
                <a:gd name="T25" fmla="*/ 22 h 60"/>
                <a:gd name="T26" fmla="*/ 39 w 112"/>
                <a:gd name="T27" fmla="*/ 41 h 60"/>
                <a:gd name="T28" fmla="*/ 88 w 112"/>
                <a:gd name="T29" fmla="*/ 13 h 60"/>
                <a:gd name="T30" fmla="*/ 77 w 112"/>
                <a:gd name="T31" fmla="*/ 14 h 60"/>
                <a:gd name="T32" fmla="*/ 75 w 112"/>
                <a:gd name="T33" fmla="*/ 6 h 60"/>
                <a:gd name="T34" fmla="*/ 51 w 112"/>
                <a:gd name="T35" fmla="*/ 37 h 60"/>
                <a:gd name="T36" fmla="*/ 74 w 112"/>
                <a:gd name="T37" fmla="*/ 18 h 60"/>
                <a:gd name="T38" fmla="*/ 78 w 112"/>
                <a:gd name="T39" fmla="*/ 19 h 60"/>
                <a:gd name="T40" fmla="*/ 80 w 112"/>
                <a:gd name="T41" fmla="*/ 20 h 60"/>
                <a:gd name="T42" fmla="*/ 78 w 112"/>
                <a:gd name="T43" fmla="*/ 17 h 60"/>
                <a:gd name="T44" fmla="*/ 75 w 112"/>
                <a:gd name="T45" fmla="*/ 14 h 60"/>
                <a:gd name="T46" fmla="*/ 73 w 112"/>
                <a:gd name="T47" fmla="*/ 4 h 60"/>
                <a:gd name="T48" fmla="*/ 14 w 112"/>
                <a:gd name="T49" fmla="*/ 52 h 60"/>
                <a:gd name="T50" fmla="*/ 13 w 112"/>
                <a:gd name="T51" fmla="*/ 46 h 60"/>
                <a:gd name="T52" fmla="*/ 14 w 112"/>
                <a:gd name="T53" fmla="*/ 54 h 60"/>
                <a:gd name="T54" fmla="*/ 36 w 112"/>
                <a:gd name="T55" fmla="*/ 32 h 60"/>
                <a:gd name="T56" fmla="*/ 12 w 112"/>
                <a:gd name="T57" fmla="*/ 45 h 60"/>
                <a:gd name="T58" fmla="*/ 11 w 112"/>
                <a:gd name="T59" fmla="*/ 41 h 60"/>
                <a:gd name="T60" fmla="*/ 16 w 112"/>
                <a:gd name="T61" fmla="*/ 36 h 60"/>
                <a:gd name="T62" fmla="*/ 8 w 112"/>
                <a:gd name="T63" fmla="*/ 35 h 60"/>
                <a:gd name="T64" fmla="*/ 21 w 112"/>
                <a:gd name="T65" fmla="*/ 55 h 60"/>
                <a:gd name="T66" fmla="*/ 66 w 112"/>
                <a:gd name="T67" fmla="*/ 22 h 60"/>
                <a:gd name="T68" fmla="*/ 77 w 112"/>
                <a:gd name="T69" fmla="*/ 18 h 60"/>
                <a:gd name="T70" fmla="*/ 51 w 112"/>
                <a:gd name="T71" fmla="*/ 44 h 60"/>
                <a:gd name="T72" fmla="*/ 53 w 112"/>
                <a:gd name="T73" fmla="*/ 48 h 60"/>
                <a:gd name="T74" fmla="*/ 93 w 112"/>
                <a:gd name="T75" fmla="*/ 15 h 60"/>
                <a:gd name="T76" fmla="*/ 46 w 112"/>
                <a:gd name="T77" fmla="*/ 50 h 60"/>
                <a:gd name="T78" fmla="*/ 69 w 112"/>
                <a:gd name="T79" fmla="*/ 43 h 60"/>
                <a:gd name="T80" fmla="*/ 84 w 112"/>
                <a:gd name="T81" fmla="*/ 27 h 60"/>
                <a:gd name="T82" fmla="*/ 76 w 112"/>
                <a:gd name="T83" fmla="*/ 38 h 60"/>
                <a:gd name="T84" fmla="*/ 98 w 112"/>
                <a:gd name="T85" fmla="*/ 20 h 60"/>
                <a:gd name="T86" fmla="*/ 47 w 112"/>
                <a:gd name="T87" fmla="*/ 50 h 60"/>
                <a:gd name="T88" fmla="*/ 80 w 112"/>
                <a:gd name="T89" fmla="*/ 31 h 60"/>
                <a:gd name="T90" fmla="*/ 83 w 112"/>
                <a:gd name="T91" fmla="*/ 50 h 60"/>
                <a:gd name="T92" fmla="*/ 99 w 112"/>
                <a:gd name="T93" fmla="*/ 31 h 60"/>
                <a:gd name="T94" fmla="*/ 82 w 112"/>
                <a:gd name="T95" fmla="*/ 45 h 60"/>
                <a:gd name="T96" fmla="*/ 100 w 112"/>
                <a:gd name="T97" fmla="*/ 26 h 60"/>
                <a:gd name="T98" fmla="*/ 99 w 112"/>
                <a:gd name="T99" fmla="*/ 35 h 60"/>
                <a:gd name="T100" fmla="*/ 92 w 112"/>
                <a:gd name="T101" fmla="*/ 41 h 60"/>
                <a:gd name="T102" fmla="*/ 107 w 112"/>
                <a:gd name="T103" fmla="*/ 24 h 60"/>
                <a:gd name="T104" fmla="*/ 104 w 112"/>
                <a:gd name="T105" fmla="*/ 25 h 60"/>
                <a:gd name="T106" fmla="*/ 81 w 112"/>
                <a:gd name="T107" fmla="*/ 43 h 60"/>
                <a:gd name="T108" fmla="*/ 79 w 112"/>
                <a:gd name="T109" fmla="*/ 40 h 60"/>
                <a:gd name="T110" fmla="*/ 93 w 112"/>
                <a:gd name="T111" fmla="*/ 3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2" h="60">
                  <a:moveTo>
                    <a:pt x="83" y="59"/>
                  </a:moveTo>
                  <a:cubicBezTo>
                    <a:pt x="84" y="59"/>
                    <a:pt x="84" y="59"/>
                    <a:pt x="85" y="58"/>
                  </a:cubicBezTo>
                  <a:cubicBezTo>
                    <a:pt x="93" y="47"/>
                    <a:pt x="103" y="36"/>
                    <a:pt x="112" y="24"/>
                  </a:cubicBezTo>
                  <a:cubicBezTo>
                    <a:pt x="112" y="24"/>
                    <a:pt x="112" y="23"/>
                    <a:pt x="112" y="23"/>
                  </a:cubicBezTo>
                  <a:cubicBezTo>
                    <a:pt x="112" y="22"/>
                    <a:pt x="112" y="22"/>
                    <a:pt x="111" y="22"/>
                  </a:cubicBezTo>
                  <a:cubicBezTo>
                    <a:pt x="105" y="17"/>
                    <a:pt x="97" y="14"/>
                    <a:pt x="90" y="10"/>
                  </a:cubicBezTo>
                  <a:cubicBezTo>
                    <a:pt x="84" y="7"/>
                    <a:pt x="78" y="3"/>
                    <a:pt x="71" y="0"/>
                  </a:cubicBezTo>
                  <a:cubicBezTo>
                    <a:pt x="71" y="0"/>
                    <a:pt x="71" y="0"/>
                    <a:pt x="70" y="0"/>
                  </a:cubicBezTo>
                  <a:cubicBezTo>
                    <a:pt x="69" y="1"/>
                    <a:pt x="69" y="1"/>
                    <a:pt x="69" y="2"/>
                  </a:cubicBezTo>
                  <a:cubicBezTo>
                    <a:pt x="71" y="7"/>
                    <a:pt x="71" y="12"/>
                    <a:pt x="71" y="16"/>
                  </a:cubicBezTo>
                  <a:cubicBezTo>
                    <a:pt x="48" y="21"/>
                    <a:pt x="25" y="27"/>
                    <a:pt x="1" y="28"/>
                  </a:cubicBezTo>
                  <a:cubicBezTo>
                    <a:pt x="0" y="28"/>
                    <a:pt x="0" y="29"/>
                    <a:pt x="0" y="29"/>
                  </a:cubicBezTo>
                  <a:cubicBezTo>
                    <a:pt x="0" y="30"/>
                    <a:pt x="0" y="30"/>
                    <a:pt x="0" y="31"/>
                  </a:cubicBezTo>
                  <a:cubicBezTo>
                    <a:pt x="8" y="37"/>
                    <a:pt x="12" y="49"/>
                    <a:pt x="11" y="59"/>
                  </a:cubicBezTo>
                  <a:cubicBezTo>
                    <a:pt x="11" y="59"/>
                    <a:pt x="11" y="60"/>
                    <a:pt x="11" y="60"/>
                  </a:cubicBezTo>
                  <a:cubicBezTo>
                    <a:pt x="11" y="60"/>
                    <a:pt x="12" y="60"/>
                    <a:pt x="12" y="60"/>
                  </a:cubicBezTo>
                  <a:cubicBezTo>
                    <a:pt x="35" y="56"/>
                    <a:pt x="57" y="50"/>
                    <a:pt x="79" y="46"/>
                  </a:cubicBezTo>
                  <a:cubicBezTo>
                    <a:pt x="80" y="50"/>
                    <a:pt x="81" y="54"/>
                    <a:pt x="81" y="58"/>
                  </a:cubicBezTo>
                  <a:cubicBezTo>
                    <a:pt x="82" y="59"/>
                    <a:pt x="83" y="59"/>
                    <a:pt x="83" y="59"/>
                  </a:cubicBezTo>
                  <a:close/>
                  <a:moveTo>
                    <a:pt x="73" y="44"/>
                  </a:moveTo>
                  <a:cubicBezTo>
                    <a:pt x="77" y="42"/>
                    <a:pt x="80" y="37"/>
                    <a:pt x="84" y="35"/>
                  </a:cubicBezTo>
                  <a:cubicBezTo>
                    <a:pt x="84" y="35"/>
                    <a:pt x="84" y="35"/>
                    <a:pt x="84" y="35"/>
                  </a:cubicBezTo>
                  <a:cubicBezTo>
                    <a:pt x="81" y="37"/>
                    <a:pt x="78" y="40"/>
                    <a:pt x="76" y="43"/>
                  </a:cubicBezTo>
                  <a:cubicBezTo>
                    <a:pt x="75" y="43"/>
                    <a:pt x="74" y="44"/>
                    <a:pt x="73" y="44"/>
                  </a:cubicBezTo>
                  <a:close/>
                  <a:moveTo>
                    <a:pt x="62" y="46"/>
                  </a:moveTo>
                  <a:cubicBezTo>
                    <a:pt x="67" y="43"/>
                    <a:pt x="71" y="39"/>
                    <a:pt x="75" y="35"/>
                  </a:cubicBezTo>
                  <a:cubicBezTo>
                    <a:pt x="80" y="31"/>
                    <a:pt x="85" y="28"/>
                    <a:pt x="90" y="24"/>
                  </a:cubicBezTo>
                  <a:cubicBezTo>
                    <a:pt x="88" y="26"/>
                    <a:pt x="85" y="28"/>
                    <a:pt x="82" y="31"/>
                  </a:cubicBezTo>
                  <a:cubicBezTo>
                    <a:pt x="76" y="35"/>
                    <a:pt x="71" y="40"/>
                    <a:pt x="65" y="45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4" y="46"/>
                    <a:pt x="63" y="46"/>
                    <a:pt x="62" y="46"/>
                  </a:cubicBezTo>
                  <a:close/>
                  <a:moveTo>
                    <a:pt x="53" y="48"/>
                  </a:moveTo>
                  <a:cubicBezTo>
                    <a:pt x="66" y="40"/>
                    <a:pt x="78" y="29"/>
                    <a:pt x="91" y="19"/>
                  </a:cubicBezTo>
                  <a:cubicBezTo>
                    <a:pt x="92" y="19"/>
                    <a:pt x="97" y="14"/>
                    <a:pt x="93" y="18"/>
                  </a:cubicBezTo>
                  <a:cubicBezTo>
                    <a:pt x="92" y="20"/>
                    <a:pt x="90" y="21"/>
                    <a:pt x="88" y="23"/>
                  </a:cubicBezTo>
                  <a:cubicBezTo>
                    <a:pt x="85" y="26"/>
                    <a:pt x="82" y="28"/>
                    <a:pt x="78" y="31"/>
                  </a:cubicBezTo>
                  <a:cubicBezTo>
                    <a:pt x="72" y="36"/>
                    <a:pt x="66" y="42"/>
                    <a:pt x="60" y="47"/>
                  </a:cubicBezTo>
                  <a:cubicBezTo>
                    <a:pt x="57" y="47"/>
                    <a:pt x="55" y="48"/>
                    <a:pt x="53" y="48"/>
                  </a:cubicBezTo>
                  <a:close/>
                  <a:moveTo>
                    <a:pt x="5" y="31"/>
                  </a:moveTo>
                  <a:cubicBezTo>
                    <a:pt x="6" y="30"/>
                    <a:pt x="7" y="30"/>
                    <a:pt x="9" y="30"/>
                  </a:cubicBezTo>
                  <a:cubicBezTo>
                    <a:pt x="8" y="31"/>
                    <a:pt x="7" y="31"/>
                    <a:pt x="6" y="32"/>
                  </a:cubicBezTo>
                  <a:cubicBezTo>
                    <a:pt x="6" y="32"/>
                    <a:pt x="6" y="32"/>
                    <a:pt x="7" y="32"/>
                  </a:cubicBezTo>
                  <a:cubicBezTo>
                    <a:pt x="7" y="32"/>
                    <a:pt x="10" y="29"/>
                    <a:pt x="9" y="32"/>
                  </a:cubicBezTo>
                  <a:cubicBezTo>
                    <a:pt x="8" y="32"/>
                    <a:pt x="8" y="33"/>
                    <a:pt x="7" y="34"/>
                  </a:cubicBezTo>
                  <a:cubicBezTo>
                    <a:pt x="7" y="33"/>
                    <a:pt x="6" y="32"/>
                    <a:pt x="5" y="31"/>
                  </a:cubicBezTo>
                  <a:close/>
                  <a:moveTo>
                    <a:pt x="21" y="29"/>
                  </a:moveTo>
                  <a:cubicBezTo>
                    <a:pt x="18" y="31"/>
                    <a:pt x="17" y="33"/>
                    <a:pt x="15" y="34"/>
                  </a:cubicBezTo>
                  <a:cubicBezTo>
                    <a:pt x="14" y="35"/>
                    <a:pt x="10" y="38"/>
                    <a:pt x="11" y="37"/>
                  </a:cubicBezTo>
                  <a:cubicBezTo>
                    <a:pt x="12" y="35"/>
                    <a:pt x="14" y="33"/>
                    <a:pt x="15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2" y="31"/>
                    <a:pt x="10" y="32"/>
                    <a:pt x="8" y="34"/>
                  </a:cubicBezTo>
                  <a:cubicBezTo>
                    <a:pt x="7" y="34"/>
                    <a:pt x="9" y="32"/>
                    <a:pt x="10" y="32"/>
                  </a:cubicBezTo>
                  <a:cubicBezTo>
                    <a:pt x="10" y="31"/>
                    <a:pt x="10" y="31"/>
                    <a:pt x="11" y="30"/>
                  </a:cubicBezTo>
                  <a:cubicBezTo>
                    <a:pt x="14" y="30"/>
                    <a:pt x="17" y="30"/>
                    <a:pt x="21" y="29"/>
                  </a:cubicBezTo>
                  <a:close/>
                  <a:moveTo>
                    <a:pt x="31" y="28"/>
                  </a:moveTo>
                  <a:cubicBezTo>
                    <a:pt x="25" y="31"/>
                    <a:pt x="21" y="38"/>
                    <a:pt x="14" y="41"/>
                  </a:cubicBezTo>
                  <a:cubicBezTo>
                    <a:pt x="11" y="43"/>
                    <a:pt x="14" y="41"/>
                    <a:pt x="16" y="40"/>
                  </a:cubicBezTo>
                  <a:cubicBezTo>
                    <a:pt x="17" y="38"/>
                    <a:pt x="19" y="37"/>
                    <a:pt x="21" y="35"/>
                  </a:cubicBezTo>
                  <a:cubicBezTo>
                    <a:pt x="24" y="33"/>
                    <a:pt x="27" y="31"/>
                    <a:pt x="29" y="28"/>
                  </a:cubicBezTo>
                  <a:cubicBezTo>
                    <a:pt x="30" y="28"/>
                    <a:pt x="30" y="28"/>
                    <a:pt x="31" y="28"/>
                  </a:cubicBezTo>
                  <a:close/>
                  <a:moveTo>
                    <a:pt x="38" y="26"/>
                  </a:moveTo>
                  <a:cubicBezTo>
                    <a:pt x="30" y="31"/>
                    <a:pt x="23" y="39"/>
                    <a:pt x="15" y="44"/>
                  </a:cubicBezTo>
                  <a:cubicBezTo>
                    <a:pt x="12" y="46"/>
                    <a:pt x="13" y="46"/>
                    <a:pt x="15" y="43"/>
                  </a:cubicBezTo>
                  <a:cubicBezTo>
                    <a:pt x="18" y="41"/>
                    <a:pt x="20" y="39"/>
                    <a:pt x="23" y="37"/>
                  </a:cubicBezTo>
                  <a:cubicBezTo>
                    <a:pt x="27" y="34"/>
                    <a:pt x="31" y="31"/>
                    <a:pt x="34" y="27"/>
                  </a:cubicBezTo>
                  <a:cubicBezTo>
                    <a:pt x="35" y="27"/>
                    <a:pt x="37" y="26"/>
                    <a:pt x="38" y="26"/>
                  </a:cubicBezTo>
                  <a:close/>
                  <a:moveTo>
                    <a:pt x="44" y="25"/>
                  </a:moveTo>
                  <a:cubicBezTo>
                    <a:pt x="34" y="32"/>
                    <a:pt x="26" y="41"/>
                    <a:pt x="16" y="48"/>
                  </a:cubicBezTo>
                  <a:cubicBezTo>
                    <a:pt x="11" y="51"/>
                    <a:pt x="15" y="47"/>
                    <a:pt x="17" y="45"/>
                  </a:cubicBezTo>
                  <a:cubicBezTo>
                    <a:pt x="19" y="43"/>
                    <a:pt x="22" y="41"/>
                    <a:pt x="25" y="39"/>
                  </a:cubicBezTo>
                  <a:cubicBezTo>
                    <a:pt x="30" y="35"/>
                    <a:pt x="35" y="30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2" y="25"/>
                    <a:pt x="43" y="25"/>
                    <a:pt x="44" y="25"/>
                  </a:cubicBezTo>
                  <a:close/>
                  <a:moveTo>
                    <a:pt x="51" y="24"/>
                  </a:moveTo>
                  <a:cubicBezTo>
                    <a:pt x="45" y="27"/>
                    <a:pt x="41" y="32"/>
                    <a:pt x="36" y="35"/>
                  </a:cubicBezTo>
                  <a:cubicBezTo>
                    <a:pt x="33" y="38"/>
                    <a:pt x="30" y="40"/>
                    <a:pt x="27" y="42"/>
                  </a:cubicBezTo>
                  <a:cubicBezTo>
                    <a:pt x="23" y="45"/>
                    <a:pt x="20" y="47"/>
                    <a:pt x="17" y="50"/>
                  </a:cubicBezTo>
                  <a:cubicBezTo>
                    <a:pt x="16" y="51"/>
                    <a:pt x="15" y="52"/>
                    <a:pt x="14" y="53"/>
                  </a:cubicBezTo>
                  <a:cubicBezTo>
                    <a:pt x="15" y="51"/>
                    <a:pt x="17" y="49"/>
                    <a:pt x="19" y="47"/>
                  </a:cubicBezTo>
                  <a:cubicBezTo>
                    <a:pt x="22" y="44"/>
                    <a:pt x="25" y="42"/>
                    <a:pt x="28" y="39"/>
                  </a:cubicBezTo>
                  <a:cubicBezTo>
                    <a:pt x="34" y="34"/>
                    <a:pt x="40" y="30"/>
                    <a:pt x="46" y="25"/>
                  </a:cubicBezTo>
                  <a:cubicBezTo>
                    <a:pt x="47" y="24"/>
                    <a:pt x="49" y="24"/>
                    <a:pt x="51" y="24"/>
                  </a:cubicBezTo>
                  <a:close/>
                  <a:moveTo>
                    <a:pt x="59" y="22"/>
                  </a:moveTo>
                  <a:cubicBezTo>
                    <a:pt x="55" y="24"/>
                    <a:pt x="52" y="27"/>
                    <a:pt x="49" y="30"/>
                  </a:cubicBezTo>
                  <a:cubicBezTo>
                    <a:pt x="46" y="32"/>
                    <a:pt x="44" y="34"/>
                    <a:pt x="41" y="36"/>
                  </a:cubicBezTo>
                  <a:cubicBezTo>
                    <a:pt x="34" y="41"/>
                    <a:pt x="27" y="47"/>
                    <a:pt x="19" y="53"/>
                  </a:cubicBezTo>
                  <a:cubicBezTo>
                    <a:pt x="19" y="54"/>
                    <a:pt x="18" y="54"/>
                    <a:pt x="17" y="55"/>
                  </a:cubicBezTo>
                  <a:cubicBezTo>
                    <a:pt x="18" y="54"/>
                    <a:pt x="19" y="53"/>
                    <a:pt x="20" y="52"/>
                  </a:cubicBezTo>
                  <a:cubicBezTo>
                    <a:pt x="24" y="49"/>
                    <a:pt x="28" y="45"/>
                    <a:pt x="31" y="41"/>
                  </a:cubicBezTo>
                  <a:cubicBezTo>
                    <a:pt x="38" y="35"/>
                    <a:pt x="45" y="28"/>
                    <a:pt x="53" y="23"/>
                  </a:cubicBezTo>
                  <a:cubicBezTo>
                    <a:pt x="55" y="23"/>
                    <a:pt x="57" y="22"/>
                    <a:pt x="59" y="22"/>
                  </a:cubicBezTo>
                  <a:close/>
                  <a:moveTo>
                    <a:pt x="69" y="20"/>
                  </a:moveTo>
                  <a:cubicBezTo>
                    <a:pt x="63" y="23"/>
                    <a:pt x="58" y="28"/>
                    <a:pt x="53" y="32"/>
                  </a:cubicBezTo>
                  <a:cubicBezTo>
                    <a:pt x="49" y="35"/>
                    <a:pt x="46" y="37"/>
                    <a:pt x="42" y="40"/>
                  </a:cubicBezTo>
                  <a:cubicBezTo>
                    <a:pt x="38" y="43"/>
                    <a:pt x="34" y="46"/>
                    <a:pt x="30" y="50"/>
                  </a:cubicBezTo>
                  <a:cubicBezTo>
                    <a:pt x="28" y="51"/>
                    <a:pt x="26" y="53"/>
                    <a:pt x="23" y="54"/>
                  </a:cubicBezTo>
                  <a:cubicBezTo>
                    <a:pt x="24" y="54"/>
                    <a:pt x="26" y="52"/>
                    <a:pt x="27" y="51"/>
                  </a:cubicBezTo>
                  <a:cubicBezTo>
                    <a:pt x="31" y="48"/>
                    <a:pt x="35" y="44"/>
                    <a:pt x="39" y="41"/>
                  </a:cubicBezTo>
                  <a:cubicBezTo>
                    <a:pt x="42" y="38"/>
                    <a:pt x="45" y="35"/>
                    <a:pt x="48" y="32"/>
                  </a:cubicBezTo>
                  <a:cubicBezTo>
                    <a:pt x="48" y="32"/>
                    <a:pt x="48" y="32"/>
                    <a:pt x="49" y="32"/>
                  </a:cubicBezTo>
                  <a:cubicBezTo>
                    <a:pt x="53" y="28"/>
                    <a:pt x="57" y="25"/>
                    <a:pt x="61" y="21"/>
                  </a:cubicBezTo>
                  <a:cubicBezTo>
                    <a:pt x="63" y="21"/>
                    <a:pt x="66" y="20"/>
                    <a:pt x="69" y="20"/>
                  </a:cubicBezTo>
                  <a:close/>
                  <a:moveTo>
                    <a:pt x="90" y="13"/>
                  </a:moveTo>
                  <a:cubicBezTo>
                    <a:pt x="89" y="13"/>
                    <a:pt x="87" y="13"/>
                    <a:pt x="86" y="14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8" y="12"/>
                    <a:pt x="88" y="12"/>
                    <a:pt x="87" y="12"/>
                  </a:cubicBezTo>
                  <a:cubicBezTo>
                    <a:pt x="84" y="12"/>
                    <a:pt x="82" y="14"/>
                    <a:pt x="79" y="15"/>
                  </a:cubicBezTo>
                  <a:cubicBezTo>
                    <a:pt x="79" y="16"/>
                    <a:pt x="75" y="19"/>
                    <a:pt x="77" y="16"/>
                  </a:cubicBezTo>
                  <a:cubicBezTo>
                    <a:pt x="78" y="15"/>
                    <a:pt x="80" y="14"/>
                    <a:pt x="82" y="13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79" y="13"/>
                    <a:pt x="78" y="14"/>
                    <a:pt x="76" y="15"/>
                  </a:cubicBezTo>
                  <a:cubicBezTo>
                    <a:pt x="73" y="18"/>
                    <a:pt x="77" y="14"/>
                    <a:pt x="77" y="14"/>
                  </a:cubicBezTo>
                  <a:cubicBezTo>
                    <a:pt x="78" y="13"/>
                    <a:pt x="79" y="12"/>
                    <a:pt x="80" y="11"/>
                  </a:cubicBezTo>
                  <a:cubicBezTo>
                    <a:pt x="80" y="11"/>
                    <a:pt x="80" y="10"/>
                    <a:pt x="80" y="10"/>
                  </a:cubicBezTo>
                  <a:cubicBezTo>
                    <a:pt x="78" y="11"/>
                    <a:pt x="75" y="13"/>
                    <a:pt x="74" y="14"/>
                  </a:cubicBezTo>
                  <a:cubicBezTo>
                    <a:pt x="75" y="12"/>
                    <a:pt x="77" y="11"/>
                    <a:pt x="77" y="9"/>
                  </a:cubicBezTo>
                  <a:cubicBezTo>
                    <a:pt x="78" y="9"/>
                    <a:pt x="77" y="9"/>
                    <a:pt x="77" y="9"/>
                  </a:cubicBezTo>
                  <a:cubicBezTo>
                    <a:pt x="74" y="12"/>
                    <a:pt x="76" y="8"/>
                    <a:pt x="76" y="7"/>
                  </a:cubicBezTo>
                  <a:cubicBezTo>
                    <a:pt x="76" y="6"/>
                    <a:pt x="76" y="6"/>
                    <a:pt x="75" y="6"/>
                  </a:cubicBezTo>
                  <a:cubicBezTo>
                    <a:pt x="73" y="8"/>
                    <a:pt x="73" y="7"/>
                    <a:pt x="74" y="5"/>
                  </a:cubicBezTo>
                  <a:cubicBezTo>
                    <a:pt x="79" y="7"/>
                    <a:pt x="84" y="10"/>
                    <a:pt x="90" y="13"/>
                  </a:cubicBezTo>
                  <a:close/>
                  <a:moveTo>
                    <a:pt x="78" y="17"/>
                  </a:moveTo>
                  <a:cubicBezTo>
                    <a:pt x="64" y="26"/>
                    <a:pt x="52" y="39"/>
                    <a:pt x="38" y="49"/>
                  </a:cubicBezTo>
                  <a:cubicBezTo>
                    <a:pt x="37" y="49"/>
                    <a:pt x="32" y="54"/>
                    <a:pt x="35" y="51"/>
                  </a:cubicBezTo>
                  <a:cubicBezTo>
                    <a:pt x="37" y="49"/>
                    <a:pt x="38" y="48"/>
                    <a:pt x="40" y="46"/>
                  </a:cubicBezTo>
                  <a:cubicBezTo>
                    <a:pt x="43" y="43"/>
                    <a:pt x="47" y="39"/>
                    <a:pt x="51" y="37"/>
                  </a:cubicBezTo>
                  <a:cubicBezTo>
                    <a:pt x="58" y="31"/>
                    <a:pt x="64" y="25"/>
                    <a:pt x="71" y="19"/>
                  </a:cubicBezTo>
                  <a:cubicBezTo>
                    <a:pt x="72" y="19"/>
                    <a:pt x="72" y="19"/>
                    <a:pt x="73" y="19"/>
                  </a:cubicBezTo>
                  <a:cubicBezTo>
                    <a:pt x="74" y="19"/>
                    <a:pt x="74" y="19"/>
                    <a:pt x="74" y="18"/>
                  </a:cubicBezTo>
                  <a:cubicBezTo>
                    <a:pt x="74" y="18"/>
                    <a:pt x="74" y="18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5" y="17"/>
                    <a:pt x="76" y="16"/>
                  </a:cubicBezTo>
                  <a:cubicBezTo>
                    <a:pt x="75" y="17"/>
                    <a:pt x="75" y="17"/>
                    <a:pt x="74" y="18"/>
                  </a:cubicBezTo>
                  <a:cubicBezTo>
                    <a:pt x="74" y="18"/>
                    <a:pt x="75" y="18"/>
                    <a:pt x="75" y="18"/>
                  </a:cubicBezTo>
                  <a:cubicBezTo>
                    <a:pt x="77" y="18"/>
                    <a:pt x="78" y="17"/>
                    <a:pt x="80" y="16"/>
                  </a:cubicBezTo>
                  <a:cubicBezTo>
                    <a:pt x="81" y="15"/>
                    <a:pt x="81" y="15"/>
                    <a:pt x="82" y="14"/>
                  </a:cubicBezTo>
                  <a:cubicBezTo>
                    <a:pt x="83" y="14"/>
                    <a:pt x="87" y="13"/>
                    <a:pt x="86" y="13"/>
                  </a:cubicBezTo>
                  <a:cubicBezTo>
                    <a:pt x="85" y="14"/>
                    <a:pt x="84" y="15"/>
                    <a:pt x="83" y="16"/>
                  </a:cubicBezTo>
                  <a:cubicBezTo>
                    <a:pt x="83" y="16"/>
                    <a:pt x="83" y="16"/>
                    <a:pt x="82" y="16"/>
                  </a:cubicBezTo>
                  <a:cubicBezTo>
                    <a:pt x="81" y="17"/>
                    <a:pt x="80" y="18"/>
                    <a:pt x="78" y="19"/>
                  </a:cubicBezTo>
                  <a:cubicBezTo>
                    <a:pt x="77" y="19"/>
                    <a:pt x="77" y="19"/>
                    <a:pt x="77" y="20"/>
                  </a:cubicBezTo>
                  <a:cubicBezTo>
                    <a:pt x="77" y="20"/>
                    <a:pt x="76" y="20"/>
                    <a:pt x="76" y="20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80" y="19"/>
                    <a:pt x="83" y="17"/>
                    <a:pt x="86" y="15"/>
                  </a:cubicBezTo>
                  <a:cubicBezTo>
                    <a:pt x="87" y="14"/>
                    <a:pt x="88" y="14"/>
                    <a:pt x="90" y="14"/>
                  </a:cubicBezTo>
                  <a:cubicBezTo>
                    <a:pt x="88" y="14"/>
                    <a:pt x="87" y="16"/>
                    <a:pt x="85" y="16"/>
                  </a:cubicBezTo>
                  <a:cubicBezTo>
                    <a:pt x="84" y="17"/>
                    <a:pt x="82" y="18"/>
                    <a:pt x="80" y="20"/>
                  </a:cubicBezTo>
                  <a:cubicBezTo>
                    <a:pt x="76" y="23"/>
                    <a:pt x="73" y="27"/>
                    <a:pt x="69" y="30"/>
                  </a:cubicBezTo>
                  <a:cubicBezTo>
                    <a:pt x="64" y="34"/>
                    <a:pt x="59" y="37"/>
                    <a:pt x="54" y="40"/>
                  </a:cubicBezTo>
                  <a:cubicBezTo>
                    <a:pt x="50" y="44"/>
                    <a:pt x="46" y="47"/>
                    <a:pt x="42" y="50"/>
                  </a:cubicBezTo>
                  <a:cubicBezTo>
                    <a:pt x="38" y="52"/>
                    <a:pt x="44" y="48"/>
                    <a:pt x="44" y="47"/>
                  </a:cubicBezTo>
                  <a:cubicBezTo>
                    <a:pt x="47" y="45"/>
                    <a:pt x="49" y="43"/>
                    <a:pt x="51" y="41"/>
                  </a:cubicBezTo>
                  <a:cubicBezTo>
                    <a:pt x="60" y="33"/>
                    <a:pt x="70" y="26"/>
                    <a:pt x="79" y="18"/>
                  </a:cubicBezTo>
                  <a:cubicBezTo>
                    <a:pt x="79" y="17"/>
                    <a:pt x="79" y="17"/>
                    <a:pt x="78" y="17"/>
                  </a:cubicBezTo>
                  <a:close/>
                  <a:moveTo>
                    <a:pt x="73" y="8"/>
                  </a:moveTo>
                  <a:cubicBezTo>
                    <a:pt x="73" y="8"/>
                    <a:pt x="73" y="8"/>
                    <a:pt x="73" y="8"/>
                  </a:cubicBezTo>
                  <a:cubicBezTo>
                    <a:pt x="74" y="8"/>
                    <a:pt x="75" y="8"/>
                    <a:pt x="75" y="7"/>
                  </a:cubicBezTo>
                  <a:cubicBezTo>
                    <a:pt x="74" y="8"/>
                    <a:pt x="74" y="9"/>
                    <a:pt x="73" y="10"/>
                  </a:cubicBezTo>
                  <a:cubicBezTo>
                    <a:pt x="73" y="9"/>
                    <a:pt x="73" y="9"/>
                    <a:pt x="73" y="8"/>
                  </a:cubicBezTo>
                  <a:close/>
                  <a:moveTo>
                    <a:pt x="74" y="15"/>
                  </a:moveTo>
                  <a:cubicBezTo>
                    <a:pt x="74" y="15"/>
                    <a:pt x="75" y="15"/>
                    <a:pt x="75" y="14"/>
                  </a:cubicBezTo>
                  <a:cubicBezTo>
                    <a:pt x="75" y="15"/>
                    <a:pt x="74" y="16"/>
                    <a:pt x="74" y="16"/>
                  </a:cubicBezTo>
                  <a:cubicBezTo>
                    <a:pt x="74" y="16"/>
                    <a:pt x="74" y="15"/>
                    <a:pt x="74" y="15"/>
                  </a:cubicBezTo>
                  <a:close/>
                  <a:moveTo>
                    <a:pt x="74" y="12"/>
                  </a:moveTo>
                  <a:cubicBezTo>
                    <a:pt x="75" y="12"/>
                    <a:pt x="76" y="11"/>
                    <a:pt x="76" y="10"/>
                  </a:cubicBezTo>
                  <a:cubicBezTo>
                    <a:pt x="76" y="11"/>
                    <a:pt x="75" y="12"/>
                    <a:pt x="74" y="14"/>
                  </a:cubicBezTo>
                  <a:cubicBezTo>
                    <a:pt x="74" y="13"/>
                    <a:pt x="74" y="13"/>
                    <a:pt x="74" y="12"/>
                  </a:cubicBezTo>
                  <a:close/>
                  <a:moveTo>
                    <a:pt x="73" y="4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5"/>
                    <a:pt x="73" y="4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4"/>
                    <a:pt x="73" y="4"/>
                    <a:pt x="73" y="4"/>
                  </a:cubicBezTo>
                  <a:close/>
                  <a:moveTo>
                    <a:pt x="13" y="50"/>
                  </a:moveTo>
                  <a:cubicBezTo>
                    <a:pt x="15" y="49"/>
                    <a:pt x="17" y="47"/>
                    <a:pt x="19" y="46"/>
                  </a:cubicBezTo>
                  <a:cubicBezTo>
                    <a:pt x="17" y="48"/>
                    <a:pt x="15" y="50"/>
                    <a:pt x="14" y="52"/>
                  </a:cubicBezTo>
                  <a:cubicBezTo>
                    <a:pt x="14" y="51"/>
                    <a:pt x="13" y="51"/>
                    <a:pt x="13" y="50"/>
                  </a:cubicBezTo>
                  <a:close/>
                  <a:moveTo>
                    <a:pt x="13" y="46"/>
                  </a:moveTo>
                  <a:cubicBezTo>
                    <a:pt x="22" y="41"/>
                    <a:pt x="28" y="33"/>
                    <a:pt x="37" y="28"/>
                  </a:cubicBezTo>
                  <a:cubicBezTo>
                    <a:pt x="36" y="28"/>
                    <a:pt x="35" y="29"/>
                    <a:pt x="35" y="29"/>
                  </a:cubicBezTo>
                  <a:cubicBezTo>
                    <a:pt x="32" y="32"/>
                    <a:pt x="30" y="34"/>
                    <a:pt x="27" y="36"/>
                  </a:cubicBezTo>
                  <a:cubicBezTo>
                    <a:pt x="22" y="40"/>
                    <a:pt x="18" y="44"/>
                    <a:pt x="13" y="48"/>
                  </a:cubicBezTo>
                  <a:cubicBezTo>
                    <a:pt x="13" y="48"/>
                    <a:pt x="13" y="47"/>
                    <a:pt x="13" y="46"/>
                  </a:cubicBezTo>
                  <a:close/>
                  <a:moveTo>
                    <a:pt x="10" y="38"/>
                  </a:moveTo>
                  <a:cubicBezTo>
                    <a:pt x="14" y="37"/>
                    <a:pt x="16" y="34"/>
                    <a:pt x="19" y="31"/>
                  </a:cubicBezTo>
                  <a:cubicBezTo>
                    <a:pt x="20" y="31"/>
                    <a:pt x="20" y="30"/>
                    <a:pt x="21" y="30"/>
                  </a:cubicBezTo>
                  <a:cubicBezTo>
                    <a:pt x="20" y="31"/>
                    <a:pt x="18" y="33"/>
                    <a:pt x="17" y="34"/>
                  </a:cubicBezTo>
                  <a:cubicBezTo>
                    <a:pt x="15" y="36"/>
                    <a:pt x="13" y="38"/>
                    <a:pt x="11" y="40"/>
                  </a:cubicBezTo>
                  <a:cubicBezTo>
                    <a:pt x="11" y="40"/>
                    <a:pt x="10" y="39"/>
                    <a:pt x="10" y="38"/>
                  </a:cubicBezTo>
                  <a:close/>
                  <a:moveTo>
                    <a:pt x="14" y="54"/>
                  </a:moveTo>
                  <a:cubicBezTo>
                    <a:pt x="16" y="52"/>
                    <a:pt x="18" y="50"/>
                    <a:pt x="20" y="49"/>
                  </a:cubicBezTo>
                  <a:cubicBezTo>
                    <a:pt x="23" y="46"/>
                    <a:pt x="26" y="43"/>
                    <a:pt x="30" y="41"/>
                  </a:cubicBezTo>
                  <a:cubicBezTo>
                    <a:pt x="35" y="37"/>
                    <a:pt x="39" y="34"/>
                    <a:pt x="43" y="30"/>
                  </a:cubicBezTo>
                  <a:cubicBezTo>
                    <a:pt x="40" y="33"/>
                    <a:pt x="37" y="36"/>
                    <a:pt x="33" y="39"/>
                  </a:cubicBezTo>
                  <a:cubicBezTo>
                    <a:pt x="27" y="44"/>
                    <a:pt x="21" y="51"/>
                    <a:pt x="14" y="56"/>
                  </a:cubicBezTo>
                  <a:cubicBezTo>
                    <a:pt x="14" y="55"/>
                    <a:pt x="14" y="55"/>
                    <a:pt x="14" y="54"/>
                  </a:cubicBezTo>
                  <a:close/>
                  <a:moveTo>
                    <a:pt x="36" y="32"/>
                  </a:moveTo>
                  <a:cubicBezTo>
                    <a:pt x="36" y="32"/>
                    <a:pt x="36" y="32"/>
                    <a:pt x="36" y="32"/>
                  </a:cubicBezTo>
                  <a:cubicBezTo>
                    <a:pt x="37" y="31"/>
                    <a:pt x="39" y="30"/>
                    <a:pt x="40" y="28"/>
                  </a:cubicBezTo>
                  <a:cubicBezTo>
                    <a:pt x="41" y="28"/>
                    <a:pt x="46" y="23"/>
                    <a:pt x="43" y="26"/>
                  </a:cubicBezTo>
                  <a:cubicBezTo>
                    <a:pt x="41" y="28"/>
                    <a:pt x="38" y="30"/>
                    <a:pt x="36" y="32"/>
                  </a:cubicBezTo>
                  <a:close/>
                  <a:moveTo>
                    <a:pt x="31" y="29"/>
                  </a:moveTo>
                  <a:cubicBezTo>
                    <a:pt x="29" y="31"/>
                    <a:pt x="27" y="33"/>
                    <a:pt x="25" y="35"/>
                  </a:cubicBezTo>
                  <a:cubicBezTo>
                    <a:pt x="21" y="38"/>
                    <a:pt x="17" y="41"/>
                    <a:pt x="12" y="45"/>
                  </a:cubicBezTo>
                  <a:cubicBezTo>
                    <a:pt x="12" y="44"/>
                    <a:pt x="12" y="44"/>
                    <a:pt x="12" y="43"/>
                  </a:cubicBezTo>
                  <a:cubicBezTo>
                    <a:pt x="19" y="41"/>
                    <a:pt x="24" y="3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32" y="27"/>
                    <a:pt x="33" y="27"/>
                    <a:pt x="33" y="27"/>
                  </a:cubicBezTo>
                  <a:cubicBezTo>
                    <a:pt x="33" y="28"/>
                    <a:pt x="32" y="28"/>
                    <a:pt x="31" y="29"/>
                  </a:cubicBezTo>
                  <a:close/>
                  <a:moveTo>
                    <a:pt x="12" y="42"/>
                  </a:moveTo>
                  <a:cubicBezTo>
                    <a:pt x="11" y="42"/>
                    <a:pt x="11" y="41"/>
                    <a:pt x="11" y="41"/>
                  </a:cubicBezTo>
                  <a:cubicBezTo>
                    <a:pt x="14" y="39"/>
                    <a:pt x="17" y="37"/>
                    <a:pt x="20" y="35"/>
                  </a:cubicBezTo>
                  <a:cubicBezTo>
                    <a:pt x="21" y="33"/>
                    <a:pt x="23" y="32"/>
                    <a:pt x="25" y="30"/>
                  </a:cubicBezTo>
                  <a:cubicBezTo>
                    <a:pt x="25" y="30"/>
                    <a:pt x="27" y="29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4" y="34"/>
                    <a:pt x="17" y="37"/>
                    <a:pt x="12" y="42"/>
                  </a:cubicBezTo>
                  <a:close/>
                  <a:moveTo>
                    <a:pt x="14" y="38"/>
                  </a:moveTo>
                  <a:cubicBezTo>
                    <a:pt x="8" y="43"/>
                    <a:pt x="15" y="37"/>
                    <a:pt x="16" y="36"/>
                  </a:cubicBezTo>
                  <a:cubicBezTo>
                    <a:pt x="18" y="34"/>
                    <a:pt x="20" y="31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4" y="29"/>
                    <a:pt x="25" y="28"/>
                    <a:pt x="26" y="28"/>
                  </a:cubicBezTo>
                  <a:cubicBezTo>
                    <a:pt x="22" y="31"/>
                    <a:pt x="18" y="35"/>
                    <a:pt x="14" y="38"/>
                  </a:cubicBezTo>
                  <a:close/>
                  <a:moveTo>
                    <a:pt x="14" y="31"/>
                  </a:moveTo>
                  <a:cubicBezTo>
                    <a:pt x="13" y="32"/>
                    <a:pt x="11" y="36"/>
                    <a:pt x="10" y="37"/>
                  </a:cubicBezTo>
                  <a:cubicBezTo>
                    <a:pt x="9" y="36"/>
                    <a:pt x="9" y="35"/>
                    <a:pt x="8" y="35"/>
                  </a:cubicBezTo>
                  <a:cubicBezTo>
                    <a:pt x="10" y="33"/>
                    <a:pt x="12" y="32"/>
                    <a:pt x="14" y="31"/>
                  </a:cubicBezTo>
                  <a:close/>
                  <a:moveTo>
                    <a:pt x="23" y="51"/>
                  </a:moveTo>
                  <a:cubicBezTo>
                    <a:pt x="27" y="47"/>
                    <a:pt x="32" y="44"/>
                    <a:pt x="36" y="41"/>
                  </a:cubicBezTo>
                  <a:cubicBezTo>
                    <a:pt x="39" y="39"/>
                    <a:pt x="41" y="37"/>
                    <a:pt x="44" y="35"/>
                  </a:cubicBezTo>
                  <a:cubicBezTo>
                    <a:pt x="44" y="35"/>
                    <a:pt x="43" y="36"/>
                    <a:pt x="43" y="36"/>
                  </a:cubicBezTo>
                  <a:cubicBezTo>
                    <a:pt x="36" y="43"/>
                    <a:pt x="29" y="49"/>
                    <a:pt x="22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19" y="56"/>
                    <a:pt x="17" y="56"/>
                    <a:pt x="14" y="57"/>
                  </a:cubicBezTo>
                  <a:cubicBezTo>
                    <a:pt x="18" y="56"/>
                    <a:pt x="20" y="53"/>
                    <a:pt x="23" y="51"/>
                  </a:cubicBezTo>
                  <a:close/>
                  <a:moveTo>
                    <a:pt x="43" y="40"/>
                  </a:moveTo>
                  <a:cubicBezTo>
                    <a:pt x="46" y="38"/>
                    <a:pt x="50" y="35"/>
                    <a:pt x="53" y="33"/>
                  </a:cubicBezTo>
                  <a:cubicBezTo>
                    <a:pt x="57" y="30"/>
                    <a:pt x="61" y="27"/>
                    <a:pt x="64" y="24"/>
                  </a:cubicBezTo>
                  <a:cubicBezTo>
                    <a:pt x="66" y="22"/>
                    <a:pt x="67" y="21"/>
                    <a:pt x="69" y="20"/>
                  </a:cubicBezTo>
                  <a:cubicBezTo>
                    <a:pt x="68" y="21"/>
                    <a:pt x="67" y="22"/>
                    <a:pt x="66" y="22"/>
                  </a:cubicBezTo>
                  <a:cubicBezTo>
                    <a:pt x="62" y="26"/>
                    <a:pt x="58" y="29"/>
                    <a:pt x="54" y="33"/>
                  </a:cubicBezTo>
                  <a:cubicBezTo>
                    <a:pt x="47" y="39"/>
                    <a:pt x="39" y="46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29" y="54"/>
                    <a:pt x="26" y="55"/>
                    <a:pt x="23" y="55"/>
                  </a:cubicBezTo>
                  <a:cubicBezTo>
                    <a:pt x="30" y="51"/>
                    <a:pt x="36" y="46"/>
                    <a:pt x="43" y="40"/>
                  </a:cubicBezTo>
                  <a:close/>
                  <a:moveTo>
                    <a:pt x="73" y="21"/>
                  </a:moveTo>
                  <a:cubicBezTo>
                    <a:pt x="75" y="20"/>
                    <a:pt x="76" y="19"/>
                    <a:pt x="77" y="18"/>
                  </a:cubicBezTo>
                  <a:cubicBezTo>
                    <a:pt x="75" y="20"/>
                    <a:pt x="73" y="22"/>
                    <a:pt x="71" y="23"/>
                  </a:cubicBezTo>
                  <a:cubicBezTo>
                    <a:pt x="68" y="26"/>
                    <a:pt x="64" y="29"/>
                    <a:pt x="60" y="32"/>
                  </a:cubicBezTo>
                  <a:cubicBezTo>
                    <a:pt x="53" y="38"/>
                    <a:pt x="46" y="45"/>
                    <a:pt x="39" y="51"/>
                  </a:cubicBezTo>
                  <a:cubicBezTo>
                    <a:pt x="38" y="51"/>
                    <a:pt x="38" y="52"/>
                    <a:pt x="39" y="52"/>
                  </a:cubicBezTo>
                  <a:cubicBezTo>
                    <a:pt x="37" y="52"/>
                    <a:pt x="35" y="53"/>
                    <a:pt x="33" y="53"/>
                  </a:cubicBezTo>
                  <a:cubicBezTo>
                    <a:pt x="47" y="44"/>
                    <a:pt x="59" y="31"/>
                    <a:pt x="73" y="21"/>
                  </a:cubicBezTo>
                  <a:close/>
                  <a:moveTo>
                    <a:pt x="51" y="44"/>
                  </a:moveTo>
                  <a:cubicBezTo>
                    <a:pt x="55" y="40"/>
                    <a:pt x="60" y="37"/>
                    <a:pt x="65" y="34"/>
                  </a:cubicBezTo>
                  <a:cubicBezTo>
                    <a:pt x="69" y="31"/>
                    <a:pt x="74" y="27"/>
                    <a:pt x="78" y="23"/>
                  </a:cubicBezTo>
                  <a:cubicBezTo>
                    <a:pt x="81" y="19"/>
                    <a:pt x="87" y="17"/>
                    <a:pt x="91" y="14"/>
                  </a:cubicBezTo>
                  <a:cubicBezTo>
                    <a:pt x="92" y="14"/>
                    <a:pt x="94" y="15"/>
                    <a:pt x="95" y="16"/>
                  </a:cubicBezTo>
                  <a:cubicBezTo>
                    <a:pt x="89" y="19"/>
                    <a:pt x="84" y="24"/>
                    <a:pt x="78" y="29"/>
                  </a:cubicBezTo>
                  <a:cubicBezTo>
                    <a:pt x="71" y="35"/>
                    <a:pt x="63" y="40"/>
                    <a:pt x="56" y="46"/>
                  </a:cubicBezTo>
                  <a:cubicBezTo>
                    <a:pt x="55" y="46"/>
                    <a:pt x="54" y="47"/>
                    <a:pt x="53" y="48"/>
                  </a:cubicBezTo>
                  <a:cubicBezTo>
                    <a:pt x="54" y="47"/>
                    <a:pt x="55" y="45"/>
                    <a:pt x="56" y="44"/>
                  </a:cubicBezTo>
                  <a:cubicBezTo>
                    <a:pt x="57" y="43"/>
                    <a:pt x="58" y="42"/>
                    <a:pt x="60" y="40"/>
                  </a:cubicBezTo>
                  <a:cubicBezTo>
                    <a:pt x="63" y="38"/>
                    <a:pt x="66" y="36"/>
                    <a:pt x="69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4" y="31"/>
                    <a:pt x="78" y="27"/>
                    <a:pt x="83" y="23"/>
                  </a:cubicBezTo>
                  <a:cubicBezTo>
                    <a:pt x="86" y="20"/>
                    <a:pt x="90" y="18"/>
                    <a:pt x="93" y="16"/>
                  </a:cubicBezTo>
                  <a:cubicBezTo>
                    <a:pt x="94" y="15"/>
                    <a:pt x="93" y="15"/>
                    <a:pt x="93" y="15"/>
                  </a:cubicBezTo>
                  <a:cubicBezTo>
                    <a:pt x="92" y="15"/>
                    <a:pt x="92" y="16"/>
                    <a:pt x="91" y="16"/>
                  </a:cubicBezTo>
                  <a:cubicBezTo>
                    <a:pt x="91" y="16"/>
                    <a:pt x="91" y="16"/>
                    <a:pt x="90" y="17"/>
                  </a:cubicBezTo>
                  <a:cubicBezTo>
                    <a:pt x="88" y="18"/>
                    <a:pt x="86" y="19"/>
                    <a:pt x="85" y="21"/>
                  </a:cubicBezTo>
                  <a:cubicBezTo>
                    <a:pt x="83" y="22"/>
                    <a:pt x="82" y="23"/>
                    <a:pt x="81" y="24"/>
                  </a:cubicBezTo>
                  <a:cubicBezTo>
                    <a:pt x="77" y="27"/>
                    <a:pt x="73" y="30"/>
                    <a:pt x="69" y="33"/>
                  </a:cubicBezTo>
                  <a:cubicBezTo>
                    <a:pt x="69" y="33"/>
                    <a:pt x="69" y="33"/>
                    <a:pt x="68" y="33"/>
                  </a:cubicBezTo>
                  <a:cubicBezTo>
                    <a:pt x="61" y="38"/>
                    <a:pt x="53" y="44"/>
                    <a:pt x="46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4" y="50"/>
                    <a:pt x="41" y="51"/>
                    <a:pt x="39" y="51"/>
                  </a:cubicBezTo>
                  <a:cubicBezTo>
                    <a:pt x="44" y="50"/>
                    <a:pt x="47" y="47"/>
                    <a:pt x="51" y="44"/>
                  </a:cubicBezTo>
                  <a:close/>
                  <a:moveTo>
                    <a:pt x="100" y="18"/>
                  </a:moveTo>
                  <a:cubicBezTo>
                    <a:pt x="93" y="23"/>
                    <a:pt x="86" y="29"/>
                    <a:pt x="79" y="35"/>
                  </a:cubicBezTo>
                  <a:cubicBezTo>
                    <a:pt x="76" y="37"/>
                    <a:pt x="73" y="40"/>
                    <a:pt x="69" y="43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9" y="43"/>
                    <a:pt x="69" y="43"/>
                    <a:pt x="69" y="42"/>
                  </a:cubicBezTo>
                  <a:cubicBezTo>
                    <a:pt x="71" y="41"/>
                    <a:pt x="73" y="39"/>
                    <a:pt x="75" y="38"/>
                  </a:cubicBezTo>
                  <a:cubicBezTo>
                    <a:pt x="81" y="32"/>
                    <a:pt x="88" y="27"/>
                    <a:pt x="95" y="20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6" y="19"/>
                    <a:pt x="96" y="19"/>
                    <a:pt x="97" y="18"/>
                  </a:cubicBezTo>
                  <a:cubicBezTo>
                    <a:pt x="97" y="18"/>
                    <a:pt x="97" y="18"/>
                    <a:pt x="96" y="18"/>
                  </a:cubicBezTo>
                  <a:cubicBezTo>
                    <a:pt x="92" y="21"/>
                    <a:pt x="88" y="24"/>
                    <a:pt x="84" y="27"/>
                  </a:cubicBezTo>
                  <a:cubicBezTo>
                    <a:pt x="89" y="24"/>
                    <a:pt x="92" y="20"/>
                    <a:pt x="96" y="16"/>
                  </a:cubicBezTo>
                  <a:cubicBezTo>
                    <a:pt x="97" y="17"/>
                    <a:pt x="99" y="18"/>
                    <a:pt x="100" y="18"/>
                  </a:cubicBezTo>
                  <a:close/>
                  <a:moveTo>
                    <a:pt x="102" y="20"/>
                  </a:moveTo>
                  <a:cubicBezTo>
                    <a:pt x="97" y="23"/>
                    <a:pt x="93" y="26"/>
                    <a:pt x="88" y="30"/>
                  </a:cubicBezTo>
                  <a:cubicBezTo>
                    <a:pt x="85" y="33"/>
                    <a:pt x="82" y="35"/>
                    <a:pt x="79" y="37"/>
                  </a:cubicBezTo>
                  <a:cubicBezTo>
                    <a:pt x="78" y="39"/>
                    <a:pt x="76" y="40"/>
                    <a:pt x="75" y="42"/>
                  </a:cubicBezTo>
                  <a:cubicBezTo>
                    <a:pt x="69" y="46"/>
                    <a:pt x="75" y="40"/>
                    <a:pt x="76" y="38"/>
                  </a:cubicBezTo>
                  <a:cubicBezTo>
                    <a:pt x="77" y="37"/>
                    <a:pt x="78" y="37"/>
                    <a:pt x="79" y="36"/>
                  </a:cubicBezTo>
                  <a:cubicBezTo>
                    <a:pt x="80" y="35"/>
                    <a:pt x="82" y="34"/>
                    <a:pt x="83" y="33"/>
                  </a:cubicBezTo>
                  <a:cubicBezTo>
                    <a:pt x="89" y="28"/>
                    <a:pt x="95" y="24"/>
                    <a:pt x="101" y="19"/>
                  </a:cubicBezTo>
                  <a:cubicBezTo>
                    <a:pt x="101" y="19"/>
                    <a:pt x="102" y="19"/>
                    <a:pt x="102" y="20"/>
                  </a:cubicBezTo>
                  <a:close/>
                  <a:moveTo>
                    <a:pt x="87" y="29"/>
                  </a:moveTo>
                  <a:cubicBezTo>
                    <a:pt x="91" y="26"/>
                    <a:pt x="94" y="23"/>
                    <a:pt x="98" y="21"/>
                  </a:cubicBezTo>
                  <a:cubicBezTo>
                    <a:pt x="98" y="21"/>
                    <a:pt x="98" y="21"/>
                    <a:pt x="98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6" y="22"/>
                    <a:pt x="94" y="24"/>
                    <a:pt x="92" y="25"/>
                  </a:cubicBezTo>
                  <a:cubicBezTo>
                    <a:pt x="90" y="26"/>
                    <a:pt x="89" y="27"/>
                    <a:pt x="87" y="29"/>
                  </a:cubicBezTo>
                  <a:close/>
                  <a:moveTo>
                    <a:pt x="59" y="41"/>
                  </a:moveTo>
                  <a:cubicBezTo>
                    <a:pt x="56" y="43"/>
                    <a:pt x="53" y="45"/>
                    <a:pt x="51" y="48"/>
                  </a:cubicBezTo>
                  <a:cubicBezTo>
                    <a:pt x="51" y="48"/>
                    <a:pt x="51" y="49"/>
                    <a:pt x="51" y="49"/>
                  </a:cubicBezTo>
                  <a:cubicBezTo>
                    <a:pt x="50" y="49"/>
                    <a:pt x="48" y="49"/>
                    <a:pt x="47" y="50"/>
                  </a:cubicBezTo>
                  <a:cubicBezTo>
                    <a:pt x="51" y="46"/>
                    <a:pt x="55" y="44"/>
                    <a:pt x="59" y="41"/>
                  </a:cubicBezTo>
                  <a:close/>
                  <a:moveTo>
                    <a:pt x="80" y="30"/>
                  </a:moveTo>
                  <a:cubicBezTo>
                    <a:pt x="79" y="31"/>
                    <a:pt x="78" y="32"/>
                    <a:pt x="77" y="32"/>
                  </a:cubicBezTo>
                  <a:cubicBezTo>
                    <a:pt x="74" y="35"/>
                    <a:pt x="71" y="38"/>
                    <a:pt x="68" y="40"/>
                  </a:cubicBezTo>
                  <a:cubicBezTo>
                    <a:pt x="68" y="40"/>
                    <a:pt x="68" y="41"/>
                    <a:pt x="68" y="41"/>
                  </a:cubicBezTo>
                  <a:cubicBezTo>
                    <a:pt x="69" y="40"/>
                    <a:pt x="70" y="39"/>
                    <a:pt x="71" y="38"/>
                  </a:cubicBezTo>
                  <a:cubicBezTo>
                    <a:pt x="73" y="35"/>
                    <a:pt x="77" y="33"/>
                    <a:pt x="80" y="31"/>
                  </a:cubicBezTo>
                  <a:cubicBezTo>
                    <a:pt x="80" y="30"/>
                    <a:pt x="80" y="30"/>
                    <a:pt x="80" y="30"/>
                  </a:cubicBezTo>
                  <a:close/>
                  <a:moveTo>
                    <a:pt x="74" y="40"/>
                  </a:moveTo>
                  <a:cubicBezTo>
                    <a:pt x="73" y="41"/>
                    <a:pt x="71" y="43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69" y="45"/>
                    <a:pt x="68" y="45"/>
                    <a:pt x="67" y="45"/>
                  </a:cubicBezTo>
                  <a:cubicBezTo>
                    <a:pt x="69" y="43"/>
                    <a:pt x="72" y="42"/>
                    <a:pt x="74" y="40"/>
                  </a:cubicBezTo>
                  <a:close/>
                  <a:moveTo>
                    <a:pt x="83" y="50"/>
                  </a:moveTo>
                  <a:cubicBezTo>
                    <a:pt x="87" y="46"/>
                    <a:pt x="91" y="43"/>
                    <a:pt x="95" y="39"/>
                  </a:cubicBezTo>
                  <a:cubicBezTo>
                    <a:pt x="94" y="40"/>
                    <a:pt x="93" y="41"/>
                    <a:pt x="92" y="42"/>
                  </a:cubicBezTo>
                  <a:cubicBezTo>
                    <a:pt x="89" y="46"/>
                    <a:pt x="86" y="49"/>
                    <a:pt x="83" y="53"/>
                  </a:cubicBezTo>
                  <a:cubicBezTo>
                    <a:pt x="83" y="52"/>
                    <a:pt x="83" y="51"/>
                    <a:pt x="83" y="50"/>
                  </a:cubicBezTo>
                  <a:close/>
                  <a:moveTo>
                    <a:pt x="82" y="46"/>
                  </a:moveTo>
                  <a:cubicBezTo>
                    <a:pt x="87" y="44"/>
                    <a:pt x="90" y="41"/>
                    <a:pt x="93" y="37"/>
                  </a:cubicBezTo>
                  <a:cubicBezTo>
                    <a:pt x="95" y="35"/>
                    <a:pt x="97" y="33"/>
                    <a:pt x="99" y="31"/>
                  </a:cubicBezTo>
                  <a:cubicBezTo>
                    <a:pt x="100" y="31"/>
                    <a:pt x="100" y="30"/>
                    <a:pt x="100" y="30"/>
                  </a:cubicBezTo>
                  <a:cubicBezTo>
                    <a:pt x="98" y="33"/>
                    <a:pt x="95" y="35"/>
                    <a:pt x="93" y="38"/>
                  </a:cubicBezTo>
                  <a:cubicBezTo>
                    <a:pt x="90" y="42"/>
                    <a:pt x="86" y="45"/>
                    <a:pt x="83" y="49"/>
                  </a:cubicBezTo>
                  <a:cubicBezTo>
                    <a:pt x="82" y="48"/>
                    <a:pt x="82" y="47"/>
                    <a:pt x="82" y="46"/>
                  </a:cubicBezTo>
                  <a:close/>
                  <a:moveTo>
                    <a:pt x="82" y="43"/>
                  </a:moveTo>
                  <a:cubicBezTo>
                    <a:pt x="84" y="42"/>
                    <a:pt x="86" y="40"/>
                    <a:pt x="87" y="39"/>
                  </a:cubicBezTo>
                  <a:cubicBezTo>
                    <a:pt x="86" y="41"/>
                    <a:pt x="84" y="43"/>
                    <a:pt x="82" y="45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82" y="44"/>
                    <a:pt x="82" y="43"/>
                    <a:pt x="82" y="43"/>
                  </a:cubicBezTo>
                  <a:close/>
                  <a:moveTo>
                    <a:pt x="81" y="42"/>
                  </a:moveTo>
                  <a:cubicBezTo>
                    <a:pt x="81" y="42"/>
                    <a:pt x="80" y="42"/>
                    <a:pt x="80" y="42"/>
                  </a:cubicBezTo>
                  <a:cubicBezTo>
                    <a:pt x="79" y="43"/>
                    <a:pt x="79" y="43"/>
                    <a:pt x="78" y="43"/>
                  </a:cubicBezTo>
                  <a:cubicBezTo>
                    <a:pt x="81" y="41"/>
                    <a:pt x="84" y="38"/>
                    <a:pt x="86" y="36"/>
                  </a:cubicBezTo>
                  <a:cubicBezTo>
                    <a:pt x="91" y="32"/>
                    <a:pt x="95" y="29"/>
                    <a:pt x="100" y="26"/>
                  </a:cubicBezTo>
                  <a:cubicBezTo>
                    <a:pt x="99" y="26"/>
                    <a:pt x="98" y="27"/>
                    <a:pt x="97" y="27"/>
                  </a:cubicBezTo>
                  <a:cubicBezTo>
                    <a:pt x="95" y="29"/>
                    <a:pt x="93" y="30"/>
                    <a:pt x="91" y="32"/>
                  </a:cubicBezTo>
                  <a:cubicBezTo>
                    <a:pt x="88" y="35"/>
                    <a:pt x="84" y="39"/>
                    <a:pt x="81" y="42"/>
                  </a:cubicBezTo>
                  <a:close/>
                  <a:moveTo>
                    <a:pt x="84" y="55"/>
                  </a:moveTo>
                  <a:cubicBezTo>
                    <a:pt x="84" y="55"/>
                    <a:pt x="84" y="54"/>
                    <a:pt x="84" y="54"/>
                  </a:cubicBezTo>
                  <a:cubicBezTo>
                    <a:pt x="86" y="50"/>
                    <a:pt x="89" y="47"/>
                    <a:pt x="92" y="44"/>
                  </a:cubicBezTo>
                  <a:cubicBezTo>
                    <a:pt x="94" y="41"/>
                    <a:pt x="97" y="38"/>
                    <a:pt x="99" y="35"/>
                  </a:cubicBezTo>
                  <a:cubicBezTo>
                    <a:pt x="100" y="35"/>
                    <a:pt x="100" y="34"/>
                    <a:pt x="101" y="34"/>
                  </a:cubicBezTo>
                  <a:cubicBezTo>
                    <a:pt x="95" y="41"/>
                    <a:pt x="89" y="48"/>
                    <a:pt x="84" y="55"/>
                  </a:cubicBezTo>
                  <a:close/>
                  <a:moveTo>
                    <a:pt x="109" y="24"/>
                  </a:moveTo>
                  <a:cubicBezTo>
                    <a:pt x="108" y="25"/>
                    <a:pt x="107" y="25"/>
                    <a:pt x="106" y="26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4" y="29"/>
                    <a:pt x="102" y="31"/>
                    <a:pt x="99" y="34"/>
                  </a:cubicBezTo>
                  <a:cubicBezTo>
                    <a:pt x="97" y="37"/>
                    <a:pt x="94" y="39"/>
                    <a:pt x="92" y="41"/>
                  </a:cubicBezTo>
                  <a:cubicBezTo>
                    <a:pt x="89" y="44"/>
                    <a:pt x="86" y="46"/>
                    <a:pt x="84" y="48"/>
                  </a:cubicBezTo>
                  <a:cubicBezTo>
                    <a:pt x="84" y="47"/>
                    <a:pt x="85" y="46"/>
                    <a:pt x="86" y="46"/>
                  </a:cubicBezTo>
                  <a:cubicBezTo>
                    <a:pt x="88" y="44"/>
                    <a:pt x="89" y="43"/>
                    <a:pt x="91" y="42"/>
                  </a:cubicBezTo>
                  <a:cubicBezTo>
                    <a:pt x="93" y="40"/>
                    <a:pt x="95" y="37"/>
                    <a:pt x="97" y="35"/>
                  </a:cubicBezTo>
                  <a:cubicBezTo>
                    <a:pt x="99" y="32"/>
                    <a:pt x="102" y="29"/>
                    <a:pt x="105" y="26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7" y="25"/>
                    <a:pt x="107" y="25"/>
                    <a:pt x="107" y="24"/>
                  </a:cubicBezTo>
                  <a:cubicBezTo>
                    <a:pt x="108" y="24"/>
                    <a:pt x="107" y="23"/>
                    <a:pt x="107" y="24"/>
                  </a:cubicBezTo>
                  <a:cubicBezTo>
                    <a:pt x="103" y="27"/>
                    <a:pt x="99" y="30"/>
                    <a:pt x="95" y="33"/>
                  </a:cubicBezTo>
                  <a:cubicBezTo>
                    <a:pt x="91" y="37"/>
                    <a:pt x="88" y="41"/>
                    <a:pt x="84" y="44"/>
                  </a:cubicBezTo>
                  <a:cubicBezTo>
                    <a:pt x="83" y="45"/>
                    <a:pt x="82" y="45"/>
                    <a:pt x="83" y="45"/>
                  </a:cubicBezTo>
                  <a:cubicBezTo>
                    <a:pt x="84" y="43"/>
                    <a:pt x="86" y="41"/>
                    <a:pt x="87" y="40"/>
                  </a:cubicBezTo>
                  <a:cubicBezTo>
                    <a:pt x="89" y="38"/>
                    <a:pt x="91" y="36"/>
                    <a:pt x="93" y="34"/>
                  </a:cubicBezTo>
                  <a:cubicBezTo>
                    <a:pt x="97" y="31"/>
                    <a:pt x="100" y="28"/>
                    <a:pt x="104" y="25"/>
                  </a:cubicBezTo>
                  <a:cubicBezTo>
                    <a:pt x="105" y="25"/>
                    <a:pt x="105" y="24"/>
                    <a:pt x="105" y="24"/>
                  </a:cubicBezTo>
                  <a:cubicBezTo>
                    <a:pt x="105" y="24"/>
                    <a:pt x="106" y="23"/>
                    <a:pt x="106" y="23"/>
                  </a:cubicBezTo>
                  <a:cubicBezTo>
                    <a:pt x="107" y="23"/>
                    <a:pt x="106" y="22"/>
                    <a:pt x="106" y="23"/>
                  </a:cubicBezTo>
                  <a:cubicBezTo>
                    <a:pt x="102" y="25"/>
                    <a:pt x="98" y="28"/>
                    <a:pt x="94" y="31"/>
                  </a:cubicBezTo>
                  <a:cubicBezTo>
                    <a:pt x="90" y="34"/>
                    <a:pt x="87" y="38"/>
                    <a:pt x="83" y="42"/>
                  </a:cubicBezTo>
                  <a:cubicBezTo>
                    <a:pt x="82" y="42"/>
                    <a:pt x="82" y="42"/>
                    <a:pt x="81" y="43"/>
                  </a:cubicBezTo>
                  <a:cubicBezTo>
                    <a:pt x="81" y="43"/>
                    <a:pt x="81" y="43"/>
                    <a:pt x="81" y="43"/>
                  </a:cubicBezTo>
                  <a:cubicBezTo>
                    <a:pt x="83" y="41"/>
                    <a:pt x="84" y="40"/>
                    <a:pt x="86" y="38"/>
                  </a:cubicBezTo>
                  <a:cubicBezTo>
                    <a:pt x="88" y="36"/>
                    <a:pt x="90" y="34"/>
                    <a:pt x="92" y="32"/>
                  </a:cubicBezTo>
                  <a:cubicBezTo>
                    <a:pt x="96" y="29"/>
                    <a:pt x="100" y="27"/>
                    <a:pt x="104" y="23"/>
                  </a:cubicBezTo>
                  <a:cubicBezTo>
                    <a:pt x="104" y="23"/>
                    <a:pt x="104" y="22"/>
                    <a:pt x="103" y="22"/>
                  </a:cubicBezTo>
                  <a:cubicBezTo>
                    <a:pt x="96" y="27"/>
                    <a:pt x="90" y="32"/>
                    <a:pt x="84" y="37"/>
                  </a:cubicBezTo>
                  <a:cubicBezTo>
                    <a:pt x="82" y="39"/>
                    <a:pt x="81" y="40"/>
                    <a:pt x="79" y="41"/>
                  </a:cubicBezTo>
                  <a:cubicBezTo>
                    <a:pt x="74" y="45"/>
                    <a:pt x="78" y="41"/>
                    <a:pt x="79" y="40"/>
                  </a:cubicBezTo>
                  <a:cubicBezTo>
                    <a:pt x="82" y="37"/>
                    <a:pt x="85" y="34"/>
                    <a:pt x="88" y="32"/>
                  </a:cubicBezTo>
                  <a:cubicBezTo>
                    <a:pt x="93" y="28"/>
                    <a:pt x="98" y="24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5" y="21"/>
                    <a:pt x="107" y="22"/>
                    <a:pt x="109" y="24"/>
                  </a:cubicBezTo>
                  <a:close/>
                  <a:moveTo>
                    <a:pt x="90" y="36"/>
                  </a:moveTo>
                  <a:cubicBezTo>
                    <a:pt x="92" y="34"/>
                    <a:pt x="94" y="32"/>
                    <a:pt x="96" y="31"/>
                  </a:cubicBezTo>
                  <a:cubicBezTo>
                    <a:pt x="95" y="31"/>
                    <a:pt x="94" y="32"/>
                    <a:pt x="93" y="33"/>
                  </a:cubicBezTo>
                  <a:cubicBezTo>
                    <a:pt x="92" y="34"/>
                    <a:pt x="91" y="35"/>
                    <a:pt x="90" y="36"/>
                  </a:cubicBezTo>
                  <a:close/>
                </a:path>
              </a:pathLst>
            </a:custGeom>
            <a:blipFill dpi="0" rotWithShape="1">
              <a:blip r:embed="rId10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66" name="Freeform 160"/>
            <p:cNvSpPr>
              <a:spLocks noEditPoints="1"/>
            </p:cNvSpPr>
            <p:nvPr/>
          </p:nvSpPr>
          <p:spPr bwMode="auto">
            <a:xfrm>
              <a:off x="7731211" y="1108924"/>
              <a:ext cx="192088" cy="325438"/>
            </a:xfrm>
            <a:custGeom>
              <a:avLst/>
              <a:gdLst>
                <a:gd name="T0" fmla="*/ 0 w 66"/>
                <a:gd name="T1" fmla="*/ 43 h 112"/>
                <a:gd name="T2" fmla="*/ 64 w 66"/>
                <a:gd name="T3" fmla="*/ 98 h 112"/>
                <a:gd name="T4" fmla="*/ 33 w 66"/>
                <a:gd name="T5" fmla="*/ 27 h 112"/>
                <a:gd name="T6" fmla="*/ 29 w 66"/>
                <a:gd name="T7" fmla="*/ 29 h 112"/>
                <a:gd name="T8" fmla="*/ 21 w 66"/>
                <a:gd name="T9" fmla="*/ 24 h 112"/>
                <a:gd name="T10" fmla="*/ 39 w 66"/>
                <a:gd name="T11" fmla="*/ 104 h 112"/>
                <a:gd name="T12" fmla="*/ 36 w 66"/>
                <a:gd name="T13" fmla="*/ 96 h 112"/>
                <a:gd name="T14" fmla="*/ 47 w 66"/>
                <a:gd name="T15" fmla="*/ 96 h 112"/>
                <a:gd name="T16" fmla="*/ 49 w 66"/>
                <a:gd name="T17" fmla="*/ 95 h 112"/>
                <a:gd name="T18" fmla="*/ 43 w 66"/>
                <a:gd name="T19" fmla="*/ 85 h 112"/>
                <a:gd name="T20" fmla="*/ 55 w 66"/>
                <a:gd name="T21" fmla="*/ 92 h 112"/>
                <a:gd name="T22" fmla="*/ 32 w 66"/>
                <a:gd name="T23" fmla="*/ 62 h 112"/>
                <a:gd name="T24" fmla="*/ 23 w 66"/>
                <a:gd name="T25" fmla="*/ 54 h 112"/>
                <a:gd name="T26" fmla="*/ 44 w 66"/>
                <a:gd name="T27" fmla="*/ 72 h 112"/>
                <a:gd name="T28" fmla="*/ 11 w 66"/>
                <a:gd name="T29" fmla="*/ 26 h 112"/>
                <a:gd name="T30" fmla="*/ 13 w 66"/>
                <a:gd name="T31" fmla="*/ 36 h 112"/>
                <a:gd name="T32" fmla="*/ 6 w 66"/>
                <a:gd name="T33" fmla="*/ 39 h 112"/>
                <a:gd name="T34" fmla="*/ 38 w 66"/>
                <a:gd name="T35" fmla="*/ 60 h 112"/>
                <a:gd name="T36" fmla="*/ 17 w 66"/>
                <a:gd name="T37" fmla="*/ 38 h 112"/>
                <a:gd name="T38" fmla="*/ 18 w 66"/>
                <a:gd name="T39" fmla="*/ 34 h 112"/>
                <a:gd name="T40" fmla="*/ 18 w 66"/>
                <a:gd name="T41" fmla="*/ 32 h 112"/>
                <a:gd name="T42" fmla="*/ 16 w 66"/>
                <a:gd name="T43" fmla="*/ 34 h 112"/>
                <a:gd name="T44" fmla="*/ 14 w 66"/>
                <a:gd name="T45" fmla="*/ 38 h 112"/>
                <a:gd name="T46" fmla="*/ 4 w 66"/>
                <a:gd name="T47" fmla="*/ 41 h 112"/>
                <a:gd name="T48" fmla="*/ 58 w 66"/>
                <a:gd name="T49" fmla="*/ 95 h 112"/>
                <a:gd name="T50" fmla="*/ 52 w 66"/>
                <a:gd name="T51" fmla="*/ 97 h 112"/>
                <a:gd name="T52" fmla="*/ 59 w 66"/>
                <a:gd name="T53" fmla="*/ 95 h 112"/>
                <a:gd name="T54" fmla="*/ 36 w 66"/>
                <a:gd name="T55" fmla="*/ 75 h 112"/>
                <a:gd name="T56" fmla="*/ 51 w 66"/>
                <a:gd name="T57" fmla="*/ 97 h 112"/>
                <a:gd name="T58" fmla="*/ 47 w 66"/>
                <a:gd name="T59" fmla="*/ 99 h 112"/>
                <a:gd name="T60" fmla="*/ 41 w 66"/>
                <a:gd name="T61" fmla="*/ 94 h 112"/>
                <a:gd name="T62" fmla="*/ 41 w 66"/>
                <a:gd name="T63" fmla="*/ 103 h 112"/>
                <a:gd name="T64" fmla="*/ 60 w 66"/>
                <a:gd name="T65" fmla="*/ 87 h 112"/>
                <a:gd name="T66" fmla="*/ 23 w 66"/>
                <a:gd name="T67" fmla="*/ 46 h 112"/>
                <a:gd name="T68" fmla="*/ 17 w 66"/>
                <a:gd name="T69" fmla="*/ 36 h 112"/>
                <a:gd name="T70" fmla="*/ 46 w 66"/>
                <a:gd name="T71" fmla="*/ 59 h 112"/>
                <a:gd name="T72" fmla="*/ 49 w 66"/>
                <a:gd name="T73" fmla="*/ 57 h 112"/>
                <a:gd name="T74" fmla="*/ 12 w 66"/>
                <a:gd name="T75" fmla="*/ 20 h 112"/>
                <a:gd name="T76" fmla="*/ 52 w 66"/>
                <a:gd name="T77" fmla="*/ 64 h 112"/>
                <a:gd name="T78" fmla="*/ 43 w 66"/>
                <a:gd name="T79" fmla="*/ 41 h 112"/>
                <a:gd name="T80" fmla="*/ 25 w 66"/>
                <a:gd name="T81" fmla="*/ 28 h 112"/>
                <a:gd name="T82" fmla="*/ 38 w 66"/>
                <a:gd name="T83" fmla="*/ 34 h 112"/>
                <a:gd name="T84" fmla="*/ 17 w 66"/>
                <a:gd name="T85" fmla="*/ 15 h 112"/>
                <a:gd name="T86" fmla="*/ 52 w 66"/>
                <a:gd name="T87" fmla="*/ 62 h 112"/>
                <a:gd name="T88" fmla="*/ 29 w 66"/>
                <a:gd name="T89" fmla="*/ 32 h 112"/>
                <a:gd name="T90" fmla="*/ 48 w 66"/>
                <a:gd name="T91" fmla="*/ 27 h 112"/>
                <a:gd name="T92" fmla="*/ 28 w 66"/>
                <a:gd name="T93" fmla="*/ 12 h 112"/>
                <a:gd name="T94" fmla="*/ 43 w 66"/>
                <a:gd name="T95" fmla="*/ 28 h 112"/>
                <a:gd name="T96" fmla="*/ 22 w 66"/>
                <a:gd name="T97" fmla="*/ 13 h 112"/>
                <a:gd name="T98" fmla="*/ 32 w 66"/>
                <a:gd name="T99" fmla="*/ 12 h 112"/>
                <a:gd name="T100" fmla="*/ 39 w 66"/>
                <a:gd name="T101" fmla="*/ 19 h 112"/>
                <a:gd name="T102" fmla="*/ 20 w 66"/>
                <a:gd name="T103" fmla="*/ 5 h 112"/>
                <a:gd name="T104" fmla="*/ 21 w 66"/>
                <a:gd name="T105" fmla="*/ 8 h 112"/>
                <a:gd name="T106" fmla="*/ 41 w 66"/>
                <a:gd name="T107" fmla="*/ 29 h 112"/>
                <a:gd name="T108" fmla="*/ 39 w 66"/>
                <a:gd name="T109" fmla="*/ 31 h 112"/>
                <a:gd name="T110" fmla="*/ 31 w 66"/>
                <a:gd name="T111" fmla="*/ 1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6" h="112">
                  <a:moveTo>
                    <a:pt x="57" y="25"/>
                  </a:moveTo>
                  <a:cubicBezTo>
                    <a:pt x="57" y="25"/>
                    <a:pt x="57" y="24"/>
                    <a:pt x="56" y="24"/>
                  </a:cubicBezTo>
                  <a:cubicBezTo>
                    <a:pt x="44" y="17"/>
                    <a:pt x="32" y="8"/>
                    <a:pt x="20" y="1"/>
                  </a:cubicBezTo>
                  <a:cubicBezTo>
                    <a:pt x="19" y="0"/>
                    <a:pt x="19" y="0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4" y="8"/>
                    <a:pt x="11" y="16"/>
                    <a:pt x="8" y="23"/>
                  </a:cubicBezTo>
                  <a:cubicBezTo>
                    <a:pt x="5" y="30"/>
                    <a:pt x="3" y="36"/>
                    <a:pt x="0" y="4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5"/>
                    <a:pt x="2" y="46"/>
                    <a:pt x="2" y="45"/>
                  </a:cubicBezTo>
                  <a:cubicBezTo>
                    <a:pt x="7" y="43"/>
                    <a:pt x="12" y="43"/>
                    <a:pt x="16" y="42"/>
                  </a:cubicBezTo>
                  <a:cubicBezTo>
                    <a:pt x="23" y="64"/>
                    <a:pt x="32" y="87"/>
                    <a:pt x="35" y="110"/>
                  </a:cubicBezTo>
                  <a:cubicBezTo>
                    <a:pt x="34" y="111"/>
                    <a:pt x="36" y="112"/>
                    <a:pt x="36" y="112"/>
                  </a:cubicBezTo>
                  <a:cubicBezTo>
                    <a:pt x="37" y="111"/>
                    <a:pt x="37" y="111"/>
                    <a:pt x="38" y="111"/>
                  </a:cubicBezTo>
                  <a:cubicBezTo>
                    <a:pt x="43" y="102"/>
                    <a:pt x="55" y="98"/>
                    <a:pt x="64" y="98"/>
                  </a:cubicBezTo>
                  <a:cubicBezTo>
                    <a:pt x="65" y="98"/>
                    <a:pt x="65" y="97"/>
                    <a:pt x="65" y="97"/>
                  </a:cubicBezTo>
                  <a:cubicBezTo>
                    <a:pt x="66" y="97"/>
                    <a:pt x="66" y="96"/>
                    <a:pt x="66" y="96"/>
                  </a:cubicBezTo>
                  <a:cubicBezTo>
                    <a:pt x="59" y="74"/>
                    <a:pt x="51" y="53"/>
                    <a:pt x="44" y="31"/>
                  </a:cubicBezTo>
                  <a:cubicBezTo>
                    <a:pt x="48" y="30"/>
                    <a:pt x="52" y="29"/>
                    <a:pt x="56" y="27"/>
                  </a:cubicBezTo>
                  <a:cubicBezTo>
                    <a:pt x="58" y="27"/>
                    <a:pt x="58" y="26"/>
                    <a:pt x="57" y="25"/>
                  </a:cubicBezTo>
                  <a:close/>
                  <a:moveTo>
                    <a:pt x="43" y="38"/>
                  </a:moveTo>
                  <a:cubicBezTo>
                    <a:pt x="41" y="34"/>
                    <a:pt x="36" y="31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6" y="30"/>
                    <a:pt x="39" y="32"/>
                    <a:pt x="42" y="34"/>
                  </a:cubicBezTo>
                  <a:cubicBezTo>
                    <a:pt x="43" y="35"/>
                    <a:pt x="43" y="36"/>
                    <a:pt x="43" y="38"/>
                  </a:cubicBezTo>
                  <a:close/>
                  <a:moveTo>
                    <a:pt x="47" y="48"/>
                  </a:moveTo>
                  <a:cubicBezTo>
                    <a:pt x="43" y="44"/>
                    <a:pt x="39" y="40"/>
                    <a:pt x="34" y="36"/>
                  </a:cubicBezTo>
                  <a:cubicBezTo>
                    <a:pt x="30" y="31"/>
                    <a:pt x="26" y="27"/>
                    <a:pt x="22" y="22"/>
                  </a:cubicBezTo>
                  <a:cubicBezTo>
                    <a:pt x="24" y="24"/>
                    <a:pt x="27" y="27"/>
                    <a:pt x="29" y="29"/>
                  </a:cubicBezTo>
                  <a:cubicBezTo>
                    <a:pt x="35" y="35"/>
                    <a:pt x="40" y="40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6"/>
                    <a:pt x="46" y="47"/>
                    <a:pt x="47" y="48"/>
                  </a:cubicBezTo>
                  <a:close/>
                  <a:moveTo>
                    <a:pt x="50" y="57"/>
                  </a:moveTo>
                  <a:cubicBezTo>
                    <a:pt x="40" y="44"/>
                    <a:pt x="28" y="33"/>
                    <a:pt x="17" y="22"/>
                  </a:cubicBezTo>
                  <a:cubicBezTo>
                    <a:pt x="16" y="21"/>
                    <a:pt x="12" y="16"/>
                    <a:pt x="15" y="19"/>
                  </a:cubicBezTo>
                  <a:cubicBezTo>
                    <a:pt x="17" y="21"/>
                    <a:pt x="19" y="22"/>
                    <a:pt x="21" y="24"/>
                  </a:cubicBezTo>
                  <a:cubicBezTo>
                    <a:pt x="24" y="27"/>
                    <a:pt x="27" y="30"/>
                    <a:pt x="30" y="33"/>
                  </a:cubicBezTo>
                  <a:cubicBezTo>
                    <a:pt x="35" y="39"/>
                    <a:pt x="42" y="44"/>
                    <a:pt x="47" y="50"/>
                  </a:cubicBezTo>
                  <a:cubicBezTo>
                    <a:pt x="48" y="52"/>
                    <a:pt x="49" y="55"/>
                    <a:pt x="50" y="57"/>
                  </a:cubicBezTo>
                  <a:close/>
                  <a:moveTo>
                    <a:pt x="37" y="106"/>
                  </a:moveTo>
                  <a:cubicBezTo>
                    <a:pt x="37" y="105"/>
                    <a:pt x="37" y="104"/>
                    <a:pt x="36" y="103"/>
                  </a:cubicBezTo>
                  <a:cubicBezTo>
                    <a:pt x="37" y="103"/>
                    <a:pt x="37" y="104"/>
                    <a:pt x="38" y="105"/>
                  </a:cubicBezTo>
                  <a:cubicBezTo>
                    <a:pt x="38" y="105"/>
                    <a:pt x="39" y="105"/>
                    <a:pt x="39" y="104"/>
                  </a:cubicBezTo>
                  <a:cubicBezTo>
                    <a:pt x="38" y="104"/>
                    <a:pt x="35" y="101"/>
                    <a:pt x="38" y="102"/>
                  </a:cubicBezTo>
                  <a:cubicBezTo>
                    <a:pt x="38" y="102"/>
                    <a:pt x="39" y="103"/>
                    <a:pt x="40" y="103"/>
                  </a:cubicBezTo>
                  <a:cubicBezTo>
                    <a:pt x="39" y="104"/>
                    <a:pt x="38" y="105"/>
                    <a:pt x="37" y="106"/>
                  </a:cubicBezTo>
                  <a:close/>
                  <a:moveTo>
                    <a:pt x="34" y="91"/>
                  </a:moveTo>
                  <a:cubicBezTo>
                    <a:pt x="36" y="93"/>
                    <a:pt x="38" y="94"/>
                    <a:pt x="40" y="96"/>
                  </a:cubicBezTo>
                  <a:cubicBezTo>
                    <a:pt x="40" y="97"/>
                    <a:pt x="44" y="100"/>
                    <a:pt x="43" y="100"/>
                  </a:cubicBezTo>
                  <a:cubicBezTo>
                    <a:pt x="41" y="99"/>
                    <a:pt x="38" y="97"/>
                    <a:pt x="36" y="96"/>
                  </a:cubicBezTo>
                  <a:cubicBezTo>
                    <a:pt x="36" y="96"/>
                    <a:pt x="35" y="96"/>
                    <a:pt x="36" y="96"/>
                  </a:cubicBezTo>
                  <a:cubicBezTo>
                    <a:pt x="37" y="99"/>
                    <a:pt x="38" y="101"/>
                    <a:pt x="40" y="103"/>
                  </a:cubicBezTo>
                  <a:cubicBezTo>
                    <a:pt x="40" y="104"/>
                    <a:pt x="38" y="102"/>
                    <a:pt x="38" y="101"/>
                  </a:cubicBezTo>
                  <a:cubicBezTo>
                    <a:pt x="37" y="101"/>
                    <a:pt x="37" y="101"/>
                    <a:pt x="36" y="101"/>
                  </a:cubicBezTo>
                  <a:cubicBezTo>
                    <a:pt x="35" y="97"/>
                    <a:pt x="35" y="94"/>
                    <a:pt x="34" y="91"/>
                  </a:cubicBezTo>
                  <a:close/>
                  <a:moveTo>
                    <a:pt x="31" y="81"/>
                  </a:moveTo>
                  <a:cubicBezTo>
                    <a:pt x="36" y="86"/>
                    <a:pt x="43" y="90"/>
                    <a:pt x="47" y="96"/>
                  </a:cubicBezTo>
                  <a:cubicBezTo>
                    <a:pt x="49" y="99"/>
                    <a:pt x="46" y="96"/>
                    <a:pt x="45" y="95"/>
                  </a:cubicBezTo>
                  <a:cubicBezTo>
                    <a:pt x="43" y="93"/>
                    <a:pt x="42" y="91"/>
                    <a:pt x="40" y="89"/>
                  </a:cubicBezTo>
                  <a:cubicBezTo>
                    <a:pt x="38" y="87"/>
                    <a:pt x="35" y="84"/>
                    <a:pt x="32" y="83"/>
                  </a:cubicBezTo>
                  <a:cubicBezTo>
                    <a:pt x="32" y="82"/>
                    <a:pt x="32" y="81"/>
                    <a:pt x="31" y="81"/>
                  </a:cubicBezTo>
                  <a:close/>
                  <a:moveTo>
                    <a:pt x="29" y="74"/>
                  </a:moveTo>
                  <a:cubicBezTo>
                    <a:pt x="35" y="82"/>
                    <a:pt x="43" y="87"/>
                    <a:pt x="49" y="95"/>
                  </a:cubicBezTo>
                  <a:cubicBezTo>
                    <a:pt x="52" y="98"/>
                    <a:pt x="51" y="97"/>
                    <a:pt x="49" y="95"/>
                  </a:cubicBezTo>
                  <a:cubicBezTo>
                    <a:pt x="46" y="92"/>
                    <a:pt x="44" y="90"/>
                    <a:pt x="42" y="88"/>
                  </a:cubicBezTo>
                  <a:cubicBezTo>
                    <a:pt x="38" y="84"/>
                    <a:pt x="35" y="81"/>
                    <a:pt x="30" y="78"/>
                  </a:cubicBezTo>
                  <a:cubicBezTo>
                    <a:pt x="30" y="76"/>
                    <a:pt x="30" y="75"/>
                    <a:pt x="29" y="74"/>
                  </a:cubicBezTo>
                  <a:close/>
                  <a:moveTo>
                    <a:pt x="28" y="68"/>
                  </a:moveTo>
                  <a:cubicBezTo>
                    <a:pt x="35" y="77"/>
                    <a:pt x="45" y="84"/>
                    <a:pt x="53" y="94"/>
                  </a:cubicBezTo>
                  <a:cubicBezTo>
                    <a:pt x="56" y="98"/>
                    <a:pt x="53" y="94"/>
                    <a:pt x="51" y="93"/>
                  </a:cubicBezTo>
                  <a:cubicBezTo>
                    <a:pt x="48" y="90"/>
                    <a:pt x="45" y="88"/>
                    <a:pt x="43" y="85"/>
                  </a:cubicBezTo>
                  <a:cubicBezTo>
                    <a:pt x="39" y="80"/>
                    <a:pt x="33" y="76"/>
                    <a:pt x="29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8" y="70"/>
                    <a:pt x="28" y="69"/>
                    <a:pt x="28" y="68"/>
                  </a:cubicBezTo>
                  <a:close/>
                  <a:moveTo>
                    <a:pt x="25" y="62"/>
                  </a:moveTo>
                  <a:cubicBezTo>
                    <a:pt x="29" y="66"/>
                    <a:pt x="34" y="70"/>
                    <a:pt x="39" y="75"/>
                  </a:cubicBezTo>
                  <a:cubicBezTo>
                    <a:pt x="41" y="77"/>
                    <a:pt x="44" y="80"/>
                    <a:pt x="46" y="83"/>
                  </a:cubicBezTo>
                  <a:cubicBezTo>
                    <a:pt x="49" y="86"/>
                    <a:pt x="52" y="89"/>
                    <a:pt x="55" y="92"/>
                  </a:cubicBezTo>
                  <a:cubicBezTo>
                    <a:pt x="56" y="93"/>
                    <a:pt x="57" y="94"/>
                    <a:pt x="58" y="95"/>
                  </a:cubicBezTo>
                  <a:cubicBezTo>
                    <a:pt x="56" y="94"/>
                    <a:pt x="54" y="92"/>
                    <a:pt x="52" y="91"/>
                  </a:cubicBezTo>
                  <a:cubicBezTo>
                    <a:pt x="49" y="88"/>
                    <a:pt x="46" y="85"/>
                    <a:pt x="43" y="82"/>
                  </a:cubicBezTo>
                  <a:cubicBezTo>
                    <a:pt x="38" y="77"/>
                    <a:pt x="33" y="71"/>
                    <a:pt x="27" y="66"/>
                  </a:cubicBezTo>
                  <a:cubicBezTo>
                    <a:pt x="26" y="65"/>
                    <a:pt x="26" y="63"/>
                    <a:pt x="25" y="62"/>
                  </a:cubicBezTo>
                  <a:close/>
                  <a:moveTo>
                    <a:pt x="23" y="54"/>
                  </a:moveTo>
                  <a:cubicBezTo>
                    <a:pt x="26" y="57"/>
                    <a:pt x="29" y="60"/>
                    <a:pt x="32" y="62"/>
                  </a:cubicBezTo>
                  <a:cubicBezTo>
                    <a:pt x="35" y="65"/>
                    <a:pt x="37" y="67"/>
                    <a:pt x="39" y="70"/>
                  </a:cubicBezTo>
                  <a:cubicBezTo>
                    <a:pt x="45" y="77"/>
                    <a:pt x="52" y="83"/>
                    <a:pt x="58" y="90"/>
                  </a:cubicBezTo>
                  <a:cubicBezTo>
                    <a:pt x="59" y="90"/>
                    <a:pt x="59" y="91"/>
                    <a:pt x="60" y="92"/>
                  </a:cubicBezTo>
                  <a:cubicBezTo>
                    <a:pt x="59" y="91"/>
                    <a:pt x="58" y="90"/>
                    <a:pt x="57" y="89"/>
                  </a:cubicBezTo>
                  <a:cubicBezTo>
                    <a:pt x="53" y="85"/>
                    <a:pt x="49" y="82"/>
                    <a:pt x="45" y="79"/>
                  </a:cubicBezTo>
                  <a:cubicBezTo>
                    <a:pt x="38" y="73"/>
                    <a:pt x="31" y="66"/>
                    <a:pt x="25" y="59"/>
                  </a:cubicBezTo>
                  <a:cubicBezTo>
                    <a:pt x="24" y="57"/>
                    <a:pt x="23" y="55"/>
                    <a:pt x="23" y="54"/>
                  </a:cubicBezTo>
                  <a:close/>
                  <a:moveTo>
                    <a:pt x="20" y="44"/>
                  </a:moveTo>
                  <a:cubicBezTo>
                    <a:pt x="24" y="49"/>
                    <a:pt x="29" y="54"/>
                    <a:pt x="34" y="58"/>
                  </a:cubicBezTo>
                  <a:cubicBezTo>
                    <a:pt x="37" y="61"/>
                    <a:pt x="39" y="65"/>
                    <a:pt x="42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55" y="81"/>
                    <a:pt x="57" y="83"/>
                    <a:pt x="59" y="86"/>
                  </a:cubicBezTo>
                  <a:cubicBezTo>
                    <a:pt x="58" y="85"/>
                    <a:pt x="56" y="83"/>
                    <a:pt x="55" y="82"/>
                  </a:cubicBezTo>
                  <a:cubicBezTo>
                    <a:pt x="51" y="78"/>
                    <a:pt x="47" y="75"/>
                    <a:pt x="44" y="72"/>
                  </a:cubicBezTo>
                  <a:cubicBezTo>
                    <a:pt x="41" y="69"/>
                    <a:pt x="38" y="66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0" y="59"/>
                    <a:pt x="26" y="55"/>
                    <a:pt x="22" y="52"/>
                  </a:cubicBezTo>
                  <a:cubicBezTo>
                    <a:pt x="21" y="49"/>
                    <a:pt x="21" y="47"/>
                    <a:pt x="20" y="44"/>
                  </a:cubicBezTo>
                  <a:close/>
                  <a:moveTo>
                    <a:pt x="11" y="24"/>
                  </a:moveTo>
                  <a:cubicBezTo>
                    <a:pt x="11" y="25"/>
                    <a:pt x="12" y="26"/>
                    <a:pt x="12" y="27"/>
                  </a:cubicBezTo>
                  <a:cubicBezTo>
                    <a:pt x="12" y="26"/>
                    <a:pt x="11" y="26"/>
                    <a:pt x="11" y="26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1" y="29"/>
                    <a:pt x="12" y="31"/>
                    <a:pt x="14" y="34"/>
                  </a:cubicBezTo>
                  <a:cubicBezTo>
                    <a:pt x="15" y="34"/>
                    <a:pt x="18" y="38"/>
                    <a:pt x="16" y="36"/>
                  </a:cubicBezTo>
                  <a:cubicBezTo>
                    <a:pt x="14" y="35"/>
                    <a:pt x="13" y="33"/>
                    <a:pt x="11" y="32"/>
                  </a:cubicBezTo>
                  <a:cubicBezTo>
                    <a:pt x="11" y="31"/>
                    <a:pt x="11" y="31"/>
                    <a:pt x="11" y="32"/>
                  </a:cubicBezTo>
                  <a:cubicBezTo>
                    <a:pt x="12" y="34"/>
                    <a:pt x="13" y="35"/>
                    <a:pt x="14" y="37"/>
                  </a:cubicBezTo>
                  <a:cubicBezTo>
                    <a:pt x="17" y="40"/>
                    <a:pt x="13" y="37"/>
                    <a:pt x="13" y="36"/>
                  </a:cubicBezTo>
                  <a:cubicBezTo>
                    <a:pt x="12" y="36"/>
                    <a:pt x="11" y="34"/>
                    <a:pt x="10" y="33"/>
                  </a:cubicBezTo>
                  <a:cubicBezTo>
                    <a:pt x="10" y="33"/>
                    <a:pt x="9" y="34"/>
                    <a:pt x="9" y="34"/>
                  </a:cubicBezTo>
                  <a:cubicBezTo>
                    <a:pt x="10" y="35"/>
                    <a:pt x="12" y="38"/>
                    <a:pt x="13" y="39"/>
                  </a:cubicBezTo>
                  <a:cubicBezTo>
                    <a:pt x="12" y="38"/>
                    <a:pt x="10" y="37"/>
                    <a:pt x="9" y="36"/>
                  </a:cubicBezTo>
                  <a:cubicBezTo>
                    <a:pt x="8" y="36"/>
                    <a:pt x="8" y="37"/>
                    <a:pt x="8" y="37"/>
                  </a:cubicBezTo>
                  <a:cubicBezTo>
                    <a:pt x="11" y="39"/>
                    <a:pt x="7" y="38"/>
                    <a:pt x="6" y="38"/>
                  </a:cubicBezTo>
                  <a:cubicBezTo>
                    <a:pt x="6" y="38"/>
                    <a:pt x="5" y="38"/>
                    <a:pt x="6" y="39"/>
                  </a:cubicBezTo>
                  <a:cubicBezTo>
                    <a:pt x="7" y="40"/>
                    <a:pt x="6" y="40"/>
                    <a:pt x="4" y="40"/>
                  </a:cubicBezTo>
                  <a:cubicBezTo>
                    <a:pt x="6" y="35"/>
                    <a:pt x="9" y="29"/>
                    <a:pt x="11" y="24"/>
                  </a:cubicBezTo>
                  <a:close/>
                  <a:moveTo>
                    <a:pt x="16" y="34"/>
                  </a:moveTo>
                  <a:cubicBezTo>
                    <a:pt x="27" y="48"/>
                    <a:pt x="40" y="59"/>
                    <a:pt x="52" y="72"/>
                  </a:cubicBezTo>
                  <a:cubicBezTo>
                    <a:pt x="53" y="72"/>
                    <a:pt x="58" y="77"/>
                    <a:pt x="54" y="74"/>
                  </a:cubicBezTo>
                  <a:cubicBezTo>
                    <a:pt x="52" y="73"/>
                    <a:pt x="50" y="71"/>
                    <a:pt x="49" y="70"/>
                  </a:cubicBezTo>
                  <a:cubicBezTo>
                    <a:pt x="45" y="67"/>
                    <a:pt x="42" y="64"/>
                    <a:pt x="38" y="60"/>
                  </a:cubicBezTo>
                  <a:cubicBezTo>
                    <a:pt x="32" y="54"/>
                    <a:pt x="25" y="48"/>
                    <a:pt x="19" y="41"/>
                  </a:cubicBezTo>
                  <a:cubicBezTo>
                    <a:pt x="19" y="41"/>
                    <a:pt x="19" y="40"/>
                    <a:pt x="19" y="4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7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8"/>
                    <a:pt x="16" y="38"/>
                    <a:pt x="16" y="37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8" y="39"/>
                    <a:pt x="18" y="38"/>
                    <a:pt x="18" y="38"/>
                  </a:cubicBezTo>
                  <a:cubicBezTo>
                    <a:pt x="17" y="36"/>
                    <a:pt x="16" y="35"/>
                    <a:pt x="15" y="33"/>
                  </a:cubicBezTo>
                  <a:cubicBezTo>
                    <a:pt x="14" y="32"/>
                    <a:pt x="14" y="32"/>
                    <a:pt x="13" y="31"/>
                  </a:cubicBezTo>
                  <a:cubicBezTo>
                    <a:pt x="13" y="30"/>
                    <a:pt x="11" y="27"/>
                    <a:pt x="11" y="27"/>
                  </a:cubicBezTo>
                  <a:cubicBezTo>
                    <a:pt x="12" y="28"/>
                    <a:pt x="13" y="29"/>
                    <a:pt x="14" y="30"/>
                  </a:cubicBezTo>
                  <a:cubicBezTo>
                    <a:pt x="14" y="30"/>
                    <a:pt x="15" y="30"/>
                    <a:pt x="15" y="31"/>
                  </a:cubicBezTo>
                  <a:cubicBezTo>
                    <a:pt x="16" y="32"/>
                    <a:pt x="17" y="33"/>
                    <a:pt x="18" y="34"/>
                  </a:cubicBezTo>
                  <a:cubicBezTo>
                    <a:pt x="18" y="35"/>
                    <a:pt x="19" y="36"/>
                    <a:pt x="19" y="36"/>
                  </a:cubicBezTo>
                  <a:cubicBezTo>
                    <a:pt x="19" y="36"/>
                    <a:pt x="19" y="36"/>
                    <a:pt x="20" y="37"/>
                  </a:cubicBezTo>
                  <a:cubicBezTo>
                    <a:pt x="20" y="37"/>
                    <a:pt x="20" y="36"/>
                    <a:pt x="20" y="36"/>
                  </a:cubicBezTo>
                  <a:cubicBezTo>
                    <a:pt x="18" y="33"/>
                    <a:pt x="15" y="30"/>
                    <a:pt x="13" y="27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2" y="25"/>
                    <a:pt x="14" y="26"/>
                    <a:pt x="15" y="28"/>
                  </a:cubicBezTo>
                  <a:cubicBezTo>
                    <a:pt x="16" y="29"/>
                    <a:pt x="17" y="31"/>
                    <a:pt x="18" y="32"/>
                  </a:cubicBezTo>
                  <a:cubicBezTo>
                    <a:pt x="22" y="36"/>
                    <a:pt x="27" y="39"/>
                    <a:pt x="30" y="43"/>
                  </a:cubicBezTo>
                  <a:cubicBezTo>
                    <a:pt x="34" y="47"/>
                    <a:pt x="38" y="52"/>
                    <a:pt x="42" y="56"/>
                  </a:cubicBezTo>
                  <a:cubicBezTo>
                    <a:pt x="45" y="60"/>
                    <a:pt x="49" y="63"/>
                    <a:pt x="52" y="68"/>
                  </a:cubicBezTo>
                  <a:cubicBezTo>
                    <a:pt x="55" y="71"/>
                    <a:pt x="50" y="66"/>
                    <a:pt x="49" y="65"/>
                  </a:cubicBezTo>
                  <a:cubicBezTo>
                    <a:pt x="47" y="63"/>
                    <a:pt x="45" y="61"/>
                    <a:pt x="43" y="59"/>
                  </a:cubicBezTo>
                  <a:cubicBezTo>
                    <a:pt x="34" y="51"/>
                    <a:pt x="26" y="42"/>
                    <a:pt x="17" y="34"/>
                  </a:cubicBezTo>
                  <a:cubicBezTo>
                    <a:pt x="16" y="34"/>
                    <a:pt x="16" y="34"/>
                    <a:pt x="16" y="34"/>
                  </a:cubicBezTo>
                  <a:close/>
                  <a:moveTo>
                    <a:pt x="7" y="41"/>
                  </a:moveTo>
                  <a:cubicBezTo>
                    <a:pt x="7" y="41"/>
                    <a:pt x="7" y="40"/>
                    <a:pt x="7" y="40"/>
                  </a:cubicBezTo>
                  <a:cubicBezTo>
                    <a:pt x="7" y="40"/>
                    <a:pt x="7" y="39"/>
                    <a:pt x="7" y="39"/>
                  </a:cubicBezTo>
                  <a:cubicBezTo>
                    <a:pt x="7" y="39"/>
                    <a:pt x="9" y="40"/>
                    <a:pt x="10" y="40"/>
                  </a:cubicBezTo>
                  <a:cubicBezTo>
                    <a:pt x="9" y="40"/>
                    <a:pt x="8" y="40"/>
                    <a:pt x="7" y="41"/>
                  </a:cubicBezTo>
                  <a:close/>
                  <a:moveTo>
                    <a:pt x="14" y="39"/>
                  </a:moveTo>
                  <a:cubicBezTo>
                    <a:pt x="14" y="39"/>
                    <a:pt x="14" y="38"/>
                    <a:pt x="14" y="38"/>
                  </a:cubicBezTo>
                  <a:cubicBezTo>
                    <a:pt x="14" y="38"/>
                    <a:pt x="15" y="39"/>
                    <a:pt x="16" y="39"/>
                  </a:cubicBezTo>
                  <a:cubicBezTo>
                    <a:pt x="15" y="39"/>
                    <a:pt x="15" y="39"/>
                    <a:pt x="14" y="39"/>
                  </a:cubicBezTo>
                  <a:close/>
                  <a:moveTo>
                    <a:pt x="12" y="40"/>
                  </a:moveTo>
                  <a:cubicBezTo>
                    <a:pt x="11" y="39"/>
                    <a:pt x="11" y="38"/>
                    <a:pt x="10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3" y="40"/>
                    <a:pt x="12" y="40"/>
                    <a:pt x="12" y="40"/>
                  </a:cubicBezTo>
                  <a:close/>
                  <a:moveTo>
                    <a:pt x="4" y="41"/>
                  </a:moveTo>
                  <a:cubicBezTo>
                    <a:pt x="4" y="41"/>
                    <a:pt x="5" y="41"/>
                    <a:pt x="5" y="41"/>
                  </a:cubicBezTo>
                  <a:cubicBezTo>
                    <a:pt x="5" y="41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lose/>
                  <a:moveTo>
                    <a:pt x="55" y="96"/>
                  </a:moveTo>
                  <a:cubicBezTo>
                    <a:pt x="54" y="94"/>
                    <a:pt x="52" y="92"/>
                    <a:pt x="51" y="90"/>
                  </a:cubicBezTo>
                  <a:cubicBezTo>
                    <a:pt x="53" y="92"/>
                    <a:pt x="55" y="94"/>
                    <a:pt x="58" y="95"/>
                  </a:cubicBezTo>
                  <a:cubicBezTo>
                    <a:pt x="57" y="95"/>
                    <a:pt x="56" y="96"/>
                    <a:pt x="55" y="96"/>
                  </a:cubicBezTo>
                  <a:close/>
                  <a:moveTo>
                    <a:pt x="52" y="97"/>
                  </a:moveTo>
                  <a:cubicBezTo>
                    <a:pt x="46" y="88"/>
                    <a:pt x="37" y="83"/>
                    <a:pt x="31" y="75"/>
                  </a:cubicBezTo>
                  <a:cubicBezTo>
                    <a:pt x="32" y="75"/>
                    <a:pt x="32" y="76"/>
                    <a:pt x="33" y="77"/>
                  </a:cubicBezTo>
                  <a:cubicBezTo>
                    <a:pt x="35" y="79"/>
                    <a:pt x="38" y="81"/>
                    <a:pt x="40" y="83"/>
                  </a:cubicBezTo>
                  <a:cubicBezTo>
                    <a:pt x="45" y="88"/>
                    <a:pt x="49" y="92"/>
                    <a:pt x="54" y="96"/>
                  </a:cubicBezTo>
                  <a:cubicBezTo>
                    <a:pt x="53" y="96"/>
                    <a:pt x="52" y="97"/>
                    <a:pt x="52" y="97"/>
                  </a:cubicBezTo>
                  <a:close/>
                  <a:moveTo>
                    <a:pt x="44" y="100"/>
                  </a:moveTo>
                  <a:cubicBezTo>
                    <a:pt x="42" y="97"/>
                    <a:pt x="39" y="95"/>
                    <a:pt x="36" y="92"/>
                  </a:cubicBezTo>
                  <a:cubicBezTo>
                    <a:pt x="36" y="91"/>
                    <a:pt x="35" y="91"/>
                    <a:pt x="34" y="90"/>
                  </a:cubicBezTo>
                  <a:cubicBezTo>
                    <a:pt x="36" y="92"/>
                    <a:pt x="38" y="93"/>
                    <a:pt x="39" y="94"/>
                  </a:cubicBezTo>
                  <a:cubicBezTo>
                    <a:pt x="42" y="96"/>
                    <a:pt x="44" y="98"/>
                    <a:pt x="46" y="99"/>
                  </a:cubicBezTo>
                  <a:cubicBezTo>
                    <a:pt x="45" y="100"/>
                    <a:pt x="45" y="100"/>
                    <a:pt x="44" y="100"/>
                  </a:cubicBezTo>
                  <a:close/>
                  <a:moveTo>
                    <a:pt x="59" y="95"/>
                  </a:moveTo>
                  <a:cubicBezTo>
                    <a:pt x="57" y="93"/>
                    <a:pt x="56" y="91"/>
                    <a:pt x="53" y="89"/>
                  </a:cubicBezTo>
                  <a:cubicBezTo>
                    <a:pt x="50" y="87"/>
                    <a:pt x="47" y="83"/>
                    <a:pt x="45" y="80"/>
                  </a:cubicBezTo>
                  <a:cubicBezTo>
                    <a:pt x="41" y="76"/>
                    <a:pt x="37" y="72"/>
                    <a:pt x="33" y="68"/>
                  </a:cubicBezTo>
                  <a:cubicBezTo>
                    <a:pt x="36" y="71"/>
                    <a:pt x="39" y="74"/>
                    <a:pt x="42" y="77"/>
                  </a:cubicBezTo>
                  <a:cubicBezTo>
                    <a:pt x="48" y="83"/>
                    <a:pt x="56" y="88"/>
                    <a:pt x="62" y="95"/>
                  </a:cubicBezTo>
                  <a:cubicBezTo>
                    <a:pt x="61" y="95"/>
                    <a:pt x="60" y="95"/>
                    <a:pt x="59" y="95"/>
                  </a:cubicBezTo>
                  <a:close/>
                  <a:moveTo>
                    <a:pt x="36" y="75"/>
                  </a:moveTo>
                  <a:cubicBezTo>
                    <a:pt x="35" y="75"/>
                    <a:pt x="35" y="75"/>
                    <a:pt x="35" y="75"/>
                  </a:cubicBezTo>
                  <a:cubicBezTo>
                    <a:pt x="34" y="74"/>
                    <a:pt x="33" y="73"/>
                    <a:pt x="31" y="71"/>
                  </a:cubicBezTo>
                  <a:cubicBezTo>
                    <a:pt x="31" y="71"/>
                    <a:pt x="25" y="66"/>
                    <a:pt x="28" y="68"/>
                  </a:cubicBezTo>
                  <a:cubicBezTo>
                    <a:pt x="31" y="71"/>
                    <a:pt x="33" y="73"/>
                    <a:pt x="36" y="75"/>
                  </a:cubicBezTo>
                  <a:close/>
                  <a:moveTo>
                    <a:pt x="33" y="80"/>
                  </a:moveTo>
                  <a:cubicBezTo>
                    <a:pt x="35" y="82"/>
                    <a:pt x="37" y="84"/>
                    <a:pt x="39" y="86"/>
                  </a:cubicBezTo>
                  <a:cubicBezTo>
                    <a:pt x="43" y="90"/>
                    <a:pt x="47" y="94"/>
                    <a:pt x="51" y="97"/>
                  </a:cubicBezTo>
                  <a:cubicBezTo>
                    <a:pt x="50" y="97"/>
                    <a:pt x="49" y="98"/>
                    <a:pt x="49" y="98"/>
                  </a:cubicBezTo>
                  <a:cubicBezTo>
                    <a:pt x="46" y="91"/>
                    <a:pt x="39" y="87"/>
                    <a:pt x="33" y="82"/>
                  </a:cubicBezTo>
                  <a:cubicBezTo>
                    <a:pt x="33" y="81"/>
                    <a:pt x="32" y="80"/>
                    <a:pt x="31" y="80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1" y="79"/>
                    <a:pt x="32" y="80"/>
                    <a:pt x="33" y="80"/>
                  </a:cubicBezTo>
                  <a:close/>
                  <a:moveTo>
                    <a:pt x="48" y="98"/>
                  </a:moveTo>
                  <a:cubicBezTo>
                    <a:pt x="47" y="99"/>
                    <a:pt x="47" y="99"/>
                    <a:pt x="47" y="99"/>
                  </a:cubicBezTo>
                  <a:cubicBezTo>
                    <a:pt x="45" y="96"/>
                    <a:pt x="42" y="94"/>
                    <a:pt x="40" y="91"/>
                  </a:cubicBezTo>
                  <a:cubicBezTo>
                    <a:pt x="38" y="90"/>
                    <a:pt x="37" y="88"/>
                    <a:pt x="35" y="87"/>
                  </a:cubicBezTo>
                  <a:cubicBezTo>
                    <a:pt x="34" y="86"/>
                    <a:pt x="33" y="84"/>
                    <a:pt x="32" y="84"/>
                  </a:cubicBezTo>
                  <a:cubicBezTo>
                    <a:pt x="32" y="84"/>
                    <a:pt x="32" y="84"/>
                    <a:pt x="32" y="83"/>
                  </a:cubicBezTo>
                  <a:cubicBezTo>
                    <a:pt x="38" y="87"/>
                    <a:pt x="43" y="94"/>
                    <a:pt x="48" y="98"/>
                  </a:cubicBezTo>
                  <a:close/>
                  <a:moveTo>
                    <a:pt x="44" y="96"/>
                  </a:moveTo>
                  <a:cubicBezTo>
                    <a:pt x="49" y="102"/>
                    <a:pt x="43" y="96"/>
                    <a:pt x="41" y="94"/>
                  </a:cubicBezTo>
                  <a:cubicBezTo>
                    <a:pt x="39" y="93"/>
                    <a:pt x="36" y="91"/>
                    <a:pt x="34" y="89"/>
                  </a:cubicBezTo>
                  <a:cubicBezTo>
                    <a:pt x="34" y="89"/>
                    <a:pt x="34" y="89"/>
                    <a:pt x="34" y="89"/>
                  </a:cubicBezTo>
                  <a:cubicBezTo>
                    <a:pt x="33" y="88"/>
                    <a:pt x="33" y="86"/>
                    <a:pt x="33" y="85"/>
                  </a:cubicBezTo>
                  <a:cubicBezTo>
                    <a:pt x="36" y="89"/>
                    <a:pt x="40" y="92"/>
                    <a:pt x="44" y="96"/>
                  </a:cubicBezTo>
                  <a:close/>
                  <a:moveTo>
                    <a:pt x="37" y="97"/>
                  </a:moveTo>
                  <a:cubicBezTo>
                    <a:pt x="37" y="98"/>
                    <a:pt x="41" y="100"/>
                    <a:pt x="43" y="101"/>
                  </a:cubicBezTo>
                  <a:cubicBezTo>
                    <a:pt x="42" y="101"/>
                    <a:pt x="42" y="102"/>
                    <a:pt x="41" y="103"/>
                  </a:cubicBezTo>
                  <a:cubicBezTo>
                    <a:pt x="39" y="101"/>
                    <a:pt x="38" y="99"/>
                    <a:pt x="37" y="97"/>
                  </a:cubicBezTo>
                  <a:close/>
                  <a:moveTo>
                    <a:pt x="55" y="86"/>
                  </a:moveTo>
                  <a:cubicBezTo>
                    <a:pt x="51" y="82"/>
                    <a:pt x="48" y="78"/>
                    <a:pt x="44" y="74"/>
                  </a:cubicBezTo>
                  <a:cubicBezTo>
                    <a:pt x="42" y="72"/>
                    <a:pt x="40" y="69"/>
                    <a:pt x="37" y="67"/>
                  </a:cubicBezTo>
                  <a:cubicBezTo>
                    <a:pt x="38" y="67"/>
                    <a:pt x="38" y="68"/>
                    <a:pt x="39" y="68"/>
                  </a:cubicBezTo>
                  <a:cubicBezTo>
                    <a:pt x="46" y="74"/>
                    <a:pt x="53" y="80"/>
                    <a:pt x="60" y="87"/>
                  </a:cubicBezTo>
                  <a:cubicBezTo>
                    <a:pt x="60" y="87"/>
                    <a:pt x="60" y="87"/>
                    <a:pt x="60" y="87"/>
                  </a:cubicBezTo>
                  <a:cubicBezTo>
                    <a:pt x="61" y="90"/>
                    <a:pt x="62" y="92"/>
                    <a:pt x="62" y="94"/>
                  </a:cubicBezTo>
                  <a:cubicBezTo>
                    <a:pt x="61" y="91"/>
                    <a:pt x="58" y="88"/>
                    <a:pt x="55" y="86"/>
                  </a:cubicBezTo>
                  <a:close/>
                  <a:moveTo>
                    <a:pt x="43" y="68"/>
                  </a:moveTo>
                  <a:cubicBezTo>
                    <a:pt x="40" y="64"/>
                    <a:pt x="37" y="61"/>
                    <a:pt x="34" y="58"/>
                  </a:cubicBezTo>
                  <a:cubicBezTo>
                    <a:pt x="31" y="54"/>
                    <a:pt x="28" y="51"/>
                    <a:pt x="24" y="48"/>
                  </a:cubicBezTo>
                  <a:cubicBezTo>
                    <a:pt x="23" y="46"/>
                    <a:pt x="21" y="45"/>
                    <a:pt x="20" y="43"/>
                  </a:cubicBezTo>
                  <a:cubicBezTo>
                    <a:pt x="21" y="44"/>
                    <a:pt x="22" y="45"/>
                    <a:pt x="23" y="46"/>
                  </a:cubicBezTo>
                  <a:cubicBezTo>
                    <a:pt x="26" y="50"/>
                    <a:pt x="30" y="53"/>
                    <a:pt x="34" y="57"/>
                  </a:cubicBezTo>
                  <a:cubicBezTo>
                    <a:pt x="41" y="64"/>
                    <a:pt x="49" y="71"/>
                    <a:pt x="56" y="77"/>
                  </a:cubicBezTo>
                  <a:cubicBezTo>
                    <a:pt x="56" y="77"/>
                    <a:pt x="57" y="77"/>
                    <a:pt x="57" y="77"/>
                  </a:cubicBezTo>
                  <a:cubicBezTo>
                    <a:pt x="58" y="80"/>
                    <a:pt x="59" y="83"/>
                    <a:pt x="60" y="86"/>
                  </a:cubicBezTo>
                  <a:cubicBezTo>
                    <a:pt x="55" y="79"/>
                    <a:pt x="49" y="74"/>
                    <a:pt x="43" y="68"/>
                  </a:cubicBezTo>
                  <a:close/>
                  <a:moveTo>
                    <a:pt x="21" y="39"/>
                  </a:moveTo>
                  <a:cubicBezTo>
                    <a:pt x="20" y="38"/>
                    <a:pt x="19" y="37"/>
                    <a:pt x="17" y="36"/>
                  </a:cubicBezTo>
                  <a:cubicBezTo>
                    <a:pt x="19" y="37"/>
                    <a:pt x="21" y="39"/>
                    <a:pt x="23" y="41"/>
                  </a:cubicBezTo>
                  <a:cubicBezTo>
                    <a:pt x="26" y="44"/>
                    <a:pt x="30" y="48"/>
                    <a:pt x="33" y="51"/>
                  </a:cubicBezTo>
                  <a:cubicBezTo>
                    <a:pt x="40" y="58"/>
                    <a:pt x="47" y="64"/>
                    <a:pt x="54" y="71"/>
                  </a:cubicBezTo>
                  <a:cubicBezTo>
                    <a:pt x="54" y="71"/>
                    <a:pt x="54" y="71"/>
                    <a:pt x="55" y="70"/>
                  </a:cubicBezTo>
                  <a:cubicBezTo>
                    <a:pt x="55" y="72"/>
                    <a:pt x="56" y="74"/>
                    <a:pt x="56" y="76"/>
                  </a:cubicBezTo>
                  <a:cubicBezTo>
                    <a:pt x="46" y="63"/>
                    <a:pt x="32" y="52"/>
                    <a:pt x="21" y="39"/>
                  </a:cubicBezTo>
                  <a:close/>
                  <a:moveTo>
                    <a:pt x="46" y="59"/>
                  </a:moveTo>
                  <a:cubicBezTo>
                    <a:pt x="42" y="55"/>
                    <a:pt x="38" y="50"/>
                    <a:pt x="34" y="46"/>
                  </a:cubicBezTo>
                  <a:cubicBezTo>
                    <a:pt x="31" y="42"/>
                    <a:pt x="27" y="38"/>
                    <a:pt x="22" y="35"/>
                  </a:cubicBezTo>
                  <a:cubicBezTo>
                    <a:pt x="18" y="31"/>
                    <a:pt x="15" y="26"/>
                    <a:pt x="11" y="23"/>
                  </a:cubicBezTo>
                  <a:cubicBezTo>
                    <a:pt x="12" y="21"/>
                    <a:pt x="13" y="20"/>
                    <a:pt x="13" y="18"/>
                  </a:cubicBezTo>
                  <a:cubicBezTo>
                    <a:pt x="17" y="24"/>
                    <a:pt x="23" y="28"/>
                    <a:pt x="28" y="33"/>
                  </a:cubicBezTo>
                  <a:cubicBezTo>
                    <a:pt x="34" y="40"/>
                    <a:pt x="41" y="47"/>
                    <a:pt x="47" y="54"/>
                  </a:cubicBezTo>
                  <a:cubicBezTo>
                    <a:pt x="47" y="55"/>
                    <a:pt x="48" y="56"/>
                    <a:pt x="49" y="57"/>
                  </a:cubicBezTo>
                  <a:cubicBezTo>
                    <a:pt x="48" y="56"/>
                    <a:pt x="47" y="55"/>
                    <a:pt x="46" y="54"/>
                  </a:cubicBezTo>
                  <a:cubicBezTo>
                    <a:pt x="44" y="53"/>
                    <a:pt x="43" y="52"/>
                    <a:pt x="41" y="50"/>
                  </a:cubicBezTo>
                  <a:cubicBezTo>
                    <a:pt x="39" y="48"/>
                    <a:pt x="36" y="45"/>
                    <a:pt x="34" y="43"/>
                  </a:cubicBezTo>
                  <a:cubicBezTo>
                    <a:pt x="34" y="43"/>
                    <a:pt x="34" y="42"/>
                    <a:pt x="34" y="42"/>
                  </a:cubicBezTo>
                  <a:cubicBezTo>
                    <a:pt x="30" y="38"/>
                    <a:pt x="26" y="34"/>
                    <a:pt x="22" y="29"/>
                  </a:cubicBezTo>
                  <a:cubicBezTo>
                    <a:pt x="19" y="26"/>
                    <a:pt x="16" y="23"/>
                    <a:pt x="13" y="20"/>
                  </a:cubicBezTo>
                  <a:cubicBezTo>
                    <a:pt x="13" y="20"/>
                    <a:pt x="12" y="20"/>
                    <a:pt x="12" y="20"/>
                  </a:cubicBezTo>
                  <a:cubicBezTo>
                    <a:pt x="13" y="21"/>
                    <a:pt x="13" y="21"/>
                    <a:pt x="14" y="22"/>
                  </a:cubicBezTo>
                  <a:cubicBezTo>
                    <a:pt x="14" y="22"/>
                    <a:pt x="14" y="22"/>
                    <a:pt x="14" y="23"/>
                  </a:cubicBezTo>
                  <a:cubicBezTo>
                    <a:pt x="16" y="25"/>
                    <a:pt x="18" y="26"/>
                    <a:pt x="19" y="28"/>
                  </a:cubicBezTo>
                  <a:cubicBezTo>
                    <a:pt x="20" y="29"/>
                    <a:pt x="21" y="30"/>
                    <a:pt x="22" y="31"/>
                  </a:cubicBezTo>
                  <a:cubicBezTo>
                    <a:pt x="26" y="35"/>
                    <a:pt x="29" y="38"/>
                    <a:pt x="32" y="42"/>
                  </a:cubicBezTo>
                  <a:cubicBezTo>
                    <a:pt x="33" y="42"/>
                    <a:pt x="33" y="42"/>
                    <a:pt x="33" y="43"/>
                  </a:cubicBezTo>
                  <a:cubicBezTo>
                    <a:pt x="39" y="50"/>
                    <a:pt x="45" y="57"/>
                    <a:pt x="52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3" y="66"/>
                    <a:pt x="54" y="68"/>
                    <a:pt x="54" y="70"/>
                  </a:cubicBezTo>
                  <a:cubicBezTo>
                    <a:pt x="52" y="66"/>
                    <a:pt x="49" y="62"/>
                    <a:pt x="46" y="59"/>
                  </a:cubicBezTo>
                  <a:close/>
                  <a:moveTo>
                    <a:pt x="15" y="13"/>
                  </a:moveTo>
                  <a:cubicBezTo>
                    <a:pt x="21" y="20"/>
                    <a:pt x="27" y="26"/>
                    <a:pt x="34" y="32"/>
                  </a:cubicBezTo>
                  <a:cubicBezTo>
                    <a:pt x="37" y="35"/>
                    <a:pt x="40" y="38"/>
                    <a:pt x="42" y="41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3" y="41"/>
                    <a:pt x="42" y="41"/>
                    <a:pt x="42" y="41"/>
                  </a:cubicBezTo>
                  <a:cubicBezTo>
                    <a:pt x="40" y="39"/>
                    <a:pt x="39" y="38"/>
                    <a:pt x="37" y="36"/>
                  </a:cubicBezTo>
                  <a:cubicBezTo>
                    <a:pt x="31" y="30"/>
                    <a:pt x="25" y="24"/>
                    <a:pt x="18" y="18"/>
                  </a:cubicBezTo>
                  <a:cubicBezTo>
                    <a:pt x="17" y="18"/>
                    <a:pt x="17" y="17"/>
                    <a:pt x="17" y="17"/>
                  </a:cubicBezTo>
                  <a:cubicBezTo>
                    <a:pt x="17" y="17"/>
                    <a:pt x="16" y="17"/>
                    <a:pt x="16" y="16"/>
                  </a:cubicBezTo>
                  <a:cubicBezTo>
                    <a:pt x="15" y="16"/>
                    <a:pt x="15" y="16"/>
                    <a:pt x="15" y="17"/>
                  </a:cubicBezTo>
                  <a:cubicBezTo>
                    <a:pt x="19" y="20"/>
                    <a:pt x="22" y="24"/>
                    <a:pt x="25" y="28"/>
                  </a:cubicBezTo>
                  <a:cubicBezTo>
                    <a:pt x="22" y="24"/>
                    <a:pt x="18" y="20"/>
                    <a:pt x="13" y="17"/>
                  </a:cubicBezTo>
                  <a:cubicBezTo>
                    <a:pt x="14" y="16"/>
                    <a:pt x="15" y="14"/>
                    <a:pt x="15" y="13"/>
                  </a:cubicBezTo>
                  <a:close/>
                  <a:moveTo>
                    <a:pt x="16" y="10"/>
                  </a:moveTo>
                  <a:cubicBezTo>
                    <a:pt x="20" y="15"/>
                    <a:pt x="24" y="19"/>
                    <a:pt x="28" y="23"/>
                  </a:cubicBezTo>
                  <a:cubicBezTo>
                    <a:pt x="31" y="26"/>
                    <a:pt x="33" y="29"/>
                    <a:pt x="36" y="32"/>
                  </a:cubicBezTo>
                  <a:cubicBezTo>
                    <a:pt x="38" y="33"/>
                    <a:pt x="39" y="34"/>
                    <a:pt x="41" y="36"/>
                  </a:cubicBezTo>
                  <a:cubicBezTo>
                    <a:pt x="46" y="41"/>
                    <a:pt x="39" y="36"/>
                    <a:pt x="38" y="34"/>
                  </a:cubicBezTo>
                  <a:cubicBezTo>
                    <a:pt x="37" y="33"/>
                    <a:pt x="36" y="33"/>
                    <a:pt x="35" y="32"/>
                  </a:cubicBezTo>
                  <a:cubicBezTo>
                    <a:pt x="33" y="31"/>
                    <a:pt x="32" y="30"/>
                    <a:pt x="31" y="28"/>
                  </a:cubicBezTo>
                  <a:cubicBezTo>
                    <a:pt x="26" y="23"/>
                    <a:pt x="21" y="17"/>
                    <a:pt x="16" y="12"/>
                  </a:cubicBezTo>
                  <a:cubicBezTo>
                    <a:pt x="16" y="11"/>
                    <a:pt x="16" y="11"/>
                    <a:pt x="16" y="10"/>
                  </a:cubicBezTo>
                  <a:close/>
                  <a:moveTo>
                    <a:pt x="27" y="25"/>
                  </a:moveTo>
                  <a:cubicBezTo>
                    <a:pt x="24" y="21"/>
                    <a:pt x="21" y="18"/>
                    <a:pt x="18" y="15"/>
                  </a:cubicBezTo>
                  <a:cubicBezTo>
                    <a:pt x="18" y="15"/>
                    <a:pt x="18" y="15"/>
                    <a:pt x="17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0" y="17"/>
                    <a:pt x="21" y="18"/>
                    <a:pt x="23" y="20"/>
                  </a:cubicBezTo>
                  <a:cubicBezTo>
                    <a:pt x="24" y="22"/>
                    <a:pt x="25" y="23"/>
                    <a:pt x="27" y="25"/>
                  </a:cubicBezTo>
                  <a:close/>
                  <a:moveTo>
                    <a:pt x="42" y="52"/>
                  </a:moveTo>
                  <a:cubicBezTo>
                    <a:pt x="44" y="54"/>
                    <a:pt x="47" y="56"/>
                    <a:pt x="50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1" y="60"/>
                    <a:pt x="51" y="61"/>
                    <a:pt x="52" y="62"/>
                  </a:cubicBezTo>
                  <a:cubicBezTo>
                    <a:pt x="48" y="59"/>
                    <a:pt x="45" y="55"/>
                    <a:pt x="42" y="52"/>
                  </a:cubicBezTo>
                  <a:close/>
                  <a:moveTo>
                    <a:pt x="29" y="31"/>
                  </a:moveTo>
                  <a:cubicBezTo>
                    <a:pt x="30" y="32"/>
                    <a:pt x="31" y="33"/>
                    <a:pt x="31" y="34"/>
                  </a:cubicBezTo>
                  <a:cubicBezTo>
                    <a:pt x="34" y="37"/>
                    <a:pt x="37" y="39"/>
                    <a:pt x="40" y="42"/>
                  </a:cubicBezTo>
                  <a:cubicBezTo>
                    <a:pt x="40" y="42"/>
                    <a:pt x="40" y="42"/>
                    <a:pt x="41" y="43"/>
                  </a:cubicBezTo>
                  <a:cubicBezTo>
                    <a:pt x="40" y="42"/>
                    <a:pt x="39" y="41"/>
                    <a:pt x="37" y="40"/>
                  </a:cubicBezTo>
                  <a:cubicBezTo>
                    <a:pt x="34" y="38"/>
                    <a:pt x="32" y="35"/>
                    <a:pt x="29" y="32"/>
                  </a:cubicBezTo>
                  <a:cubicBezTo>
                    <a:pt x="29" y="31"/>
                    <a:pt x="29" y="31"/>
                    <a:pt x="29" y="31"/>
                  </a:cubicBezTo>
                  <a:close/>
                  <a:moveTo>
                    <a:pt x="39" y="36"/>
                  </a:moveTo>
                  <a:cubicBezTo>
                    <a:pt x="41" y="38"/>
                    <a:pt x="42" y="39"/>
                    <a:pt x="44" y="40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4" y="41"/>
                    <a:pt x="45" y="42"/>
                    <a:pt x="45" y="43"/>
                  </a:cubicBezTo>
                  <a:cubicBezTo>
                    <a:pt x="43" y="41"/>
                    <a:pt x="41" y="39"/>
                    <a:pt x="39" y="36"/>
                  </a:cubicBezTo>
                  <a:close/>
                  <a:moveTo>
                    <a:pt x="48" y="27"/>
                  </a:moveTo>
                  <a:cubicBezTo>
                    <a:pt x="44" y="23"/>
                    <a:pt x="40" y="19"/>
                    <a:pt x="36" y="15"/>
                  </a:cubicBezTo>
                  <a:cubicBezTo>
                    <a:pt x="37" y="16"/>
                    <a:pt x="39" y="17"/>
                    <a:pt x="40" y="18"/>
                  </a:cubicBezTo>
                  <a:cubicBezTo>
                    <a:pt x="44" y="21"/>
                    <a:pt x="47" y="24"/>
                    <a:pt x="51" y="26"/>
                  </a:cubicBezTo>
                  <a:cubicBezTo>
                    <a:pt x="50" y="26"/>
                    <a:pt x="49" y="26"/>
                    <a:pt x="48" y="27"/>
                  </a:cubicBezTo>
                  <a:close/>
                  <a:moveTo>
                    <a:pt x="44" y="28"/>
                  </a:moveTo>
                  <a:cubicBezTo>
                    <a:pt x="42" y="24"/>
                    <a:pt x="38" y="21"/>
                    <a:pt x="35" y="18"/>
                  </a:cubicBezTo>
                  <a:cubicBezTo>
                    <a:pt x="32" y="16"/>
                    <a:pt x="30" y="14"/>
                    <a:pt x="28" y="12"/>
                  </a:cubicBezTo>
                  <a:cubicBezTo>
                    <a:pt x="27" y="12"/>
                    <a:pt x="27" y="12"/>
                    <a:pt x="27" y="11"/>
                  </a:cubicBezTo>
                  <a:cubicBezTo>
                    <a:pt x="30" y="14"/>
                    <a:pt x="32" y="16"/>
                    <a:pt x="35" y="18"/>
                  </a:cubicBezTo>
                  <a:cubicBezTo>
                    <a:pt x="40" y="20"/>
                    <a:pt x="43" y="24"/>
                    <a:pt x="47" y="27"/>
                  </a:cubicBezTo>
                  <a:cubicBezTo>
                    <a:pt x="46" y="27"/>
                    <a:pt x="45" y="28"/>
                    <a:pt x="44" y="28"/>
                  </a:cubicBezTo>
                  <a:close/>
                  <a:moveTo>
                    <a:pt x="42" y="29"/>
                  </a:moveTo>
                  <a:cubicBezTo>
                    <a:pt x="40" y="27"/>
                    <a:pt x="39" y="25"/>
                    <a:pt x="37" y="23"/>
                  </a:cubicBezTo>
                  <a:cubicBezTo>
                    <a:pt x="39" y="25"/>
                    <a:pt x="41" y="27"/>
                    <a:pt x="43" y="28"/>
                  </a:cubicBezTo>
                  <a:cubicBezTo>
                    <a:pt x="43" y="28"/>
                    <a:pt x="43" y="28"/>
                    <a:pt x="42" y="28"/>
                  </a:cubicBezTo>
                  <a:cubicBezTo>
                    <a:pt x="42" y="28"/>
                    <a:pt x="42" y="28"/>
                    <a:pt x="42" y="29"/>
                  </a:cubicBezTo>
                  <a:close/>
                  <a:moveTo>
                    <a:pt x="41" y="29"/>
                  </a:moveTo>
                  <a:cubicBezTo>
                    <a:pt x="41" y="30"/>
                    <a:pt x="41" y="30"/>
                    <a:pt x="41" y="30"/>
                  </a:cubicBezTo>
                  <a:cubicBezTo>
                    <a:pt x="41" y="31"/>
                    <a:pt x="41" y="31"/>
                    <a:pt x="42" y="32"/>
                  </a:cubicBezTo>
                  <a:cubicBezTo>
                    <a:pt x="39" y="29"/>
                    <a:pt x="37" y="27"/>
                    <a:pt x="34" y="25"/>
                  </a:cubicBezTo>
                  <a:cubicBezTo>
                    <a:pt x="30" y="21"/>
                    <a:pt x="26" y="17"/>
                    <a:pt x="22" y="13"/>
                  </a:cubicBezTo>
                  <a:cubicBezTo>
                    <a:pt x="23" y="13"/>
                    <a:pt x="24" y="14"/>
                    <a:pt x="24" y="14"/>
                  </a:cubicBezTo>
                  <a:cubicBezTo>
                    <a:pt x="26" y="16"/>
                    <a:pt x="28" y="18"/>
                    <a:pt x="30" y="20"/>
                  </a:cubicBezTo>
                  <a:cubicBezTo>
                    <a:pt x="33" y="24"/>
                    <a:pt x="37" y="27"/>
                    <a:pt x="41" y="29"/>
                  </a:cubicBezTo>
                  <a:close/>
                  <a:moveTo>
                    <a:pt x="53" y="25"/>
                  </a:moveTo>
                  <a:cubicBezTo>
                    <a:pt x="53" y="25"/>
                    <a:pt x="53" y="25"/>
                    <a:pt x="52" y="26"/>
                  </a:cubicBezTo>
                  <a:cubicBezTo>
                    <a:pt x="48" y="24"/>
                    <a:pt x="45" y="21"/>
                    <a:pt x="42" y="18"/>
                  </a:cubicBezTo>
                  <a:cubicBezTo>
                    <a:pt x="39" y="16"/>
                    <a:pt x="35" y="14"/>
                    <a:pt x="32" y="12"/>
                  </a:cubicBezTo>
                  <a:cubicBezTo>
                    <a:pt x="32" y="12"/>
                    <a:pt x="31" y="11"/>
                    <a:pt x="30" y="10"/>
                  </a:cubicBezTo>
                  <a:cubicBezTo>
                    <a:pt x="38" y="15"/>
                    <a:pt x="45" y="21"/>
                    <a:pt x="53" y="25"/>
                  </a:cubicBezTo>
                  <a:close/>
                  <a:moveTo>
                    <a:pt x="20" y="4"/>
                  </a:moveTo>
                  <a:cubicBezTo>
                    <a:pt x="21" y="4"/>
                    <a:pt x="22" y="5"/>
                    <a:pt x="23" y="6"/>
                  </a:cubicBezTo>
                  <a:cubicBezTo>
                    <a:pt x="22" y="6"/>
                    <a:pt x="22" y="6"/>
                    <a:pt x="23" y="6"/>
                  </a:cubicBezTo>
                  <a:cubicBezTo>
                    <a:pt x="25" y="8"/>
                    <a:pt x="28" y="10"/>
                    <a:pt x="31" y="12"/>
                  </a:cubicBezTo>
                  <a:cubicBezTo>
                    <a:pt x="34" y="14"/>
                    <a:pt x="36" y="16"/>
                    <a:pt x="39" y="19"/>
                  </a:cubicBezTo>
                  <a:cubicBezTo>
                    <a:pt x="42" y="21"/>
                    <a:pt x="44" y="24"/>
                    <a:pt x="47" y="26"/>
                  </a:cubicBezTo>
                  <a:cubicBezTo>
                    <a:pt x="46" y="25"/>
                    <a:pt x="45" y="24"/>
                    <a:pt x="44" y="24"/>
                  </a:cubicBezTo>
                  <a:cubicBezTo>
                    <a:pt x="42" y="22"/>
                    <a:pt x="41" y="21"/>
                    <a:pt x="39" y="20"/>
                  </a:cubicBezTo>
                  <a:cubicBezTo>
                    <a:pt x="37" y="18"/>
                    <a:pt x="34" y="16"/>
                    <a:pt x="32" y="14"/>
                  </a:cubicBezTo>
                  <a:cubicBezTo>
                    <a:pt x="28" y="12"/>
                    <a:pt x="26" y="9"/>
                    <a:pt x="23" y="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6"/>
                    <a:pt x="21" y="5"/>
                    <a:pt x="20" y="5"/>
                  </a:cubicBezTo>
                  <a:cubicBezTo>
                    <a:pt x="20" y="4"/>
                    <a:pt x="19" y="5"/>
                    <a:pt x="20" y="5"/>
                  </a:cubicBezTo>
                  <a:cubicBezTo>
                    <a:pt x="24" y="9"/>
                    <a:pt x="27" y="13"/>
                    <a:pt x="31" y="16"/>
                  </a:cubicBezTo>
                  <a:cubicBezTo>
                    <a:pt x="35" y="19"/>
                    <a:pt x="39" y="22"/>
                    <a:pt x="43" y="26"/>
                  </a:cubicBezTo>
                  <a:cubicBezTo>
                    <a:pt x="44" y="27"/>
                    <a:pt x="44" y="28"/>
                    <a:pt x="43" y="27"/>
                  </a:cubicBezTo>
                  <a:cubicBezTo>
                    <a:pt x="41" y="26"/>
                    <a:pt x="40" y="25"/>
                    <a:pt x="38" y="23"/>
                  </a:cubicBezTo>
                  <a:cubicBezTo>
                    <a:pt x="36" y="22"/>
                    <a:pt x="33" y="20"/>
                    <a:pt x="31" y="18"/>
                  </a:cubicBezTo>
                  <a:cubicBezTo>
                    <a:pt x="28" y="15"/>
                    <a:pt x="25" y="12"/>
                    <a:pt x="21" y="8"/>
                  </a:cubicBezTo>
                  <a:cubicBezTo>
                    <a:pt x="21" y="8"/>
                    <a:pt x="21" y="7"/>
                    <a:pt x="20" y="7"/>
                  </a:cubicBezTo>
                  <a:cubicBezTo>
                    <a:pt x="20" y="7"/>
                    <a:pt x="20" y="7"/>
                    <a:pt x="19" y="6"/>
                  </a:cubicBezTo>
                  <a:cubicBezTo>
                    <a:pt x="19" y="6"/>
                    <a:pt x="18" y="6"/>
                    <a:pt x="19" y="7"/>
                  </a:cubicBezTo>
                  <a:cubicBezTo>
                    <a:pt x="22" y="10"/>
                    <a:pt x="25" y="14"/>
                    <a:pt x="28" y="17"/>
                  </a:cubicBezTo>
                  <a:cubicBezTo>
                    <a:pt x="32" y="21"/>
                    <a:pt x="36" y="24"/>
                    <a:pt x="40" y="27"/>
                  </a:cubicBezTo>
                  <a:cubicBezTo>
                    <a:pt x="40" y="28"/>
                    <a:pt x="41" y="28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28"/>
                    <a:pt x="38" y="26"/>
                    <a:pt x="36" y="25"/>
                  </a:cubicBezTo>
                  <a:cubicBezTo>
                    <a:pt x="34" y="23"/>
                    <a:pt x="32" y="22"/>
                    <a:pt x="30" y="20"/>
                  </a:cubicBezTo>
                  <a:cubicBezTo>
                    <a:pt x="26" y="16"/>
                    <a:pt x="23" y="12"/>
                    <a:pt x="19" y="9"/>
                  </a:cubicBezTo>
                  <a:cubicBezTo>
                    <a:pt x="19" y="8"/>
                    <a:pt x="19" y="9"/>
                    <a:pt x="19" y="9"/>
                  </a:cubicBezTo>
                  <a:cubicBezTo>
                    <a:pt x="24" y="16"/>
                    <a:pt x="29" y="22"/>
                    <a:pt x="36" y="27"/>
                  </a:cubicBezTo>
                  <a:cubicBezTo>
                    <a:pt x="37" y="28"/>
                    <a:pt x="39" y="30"/>
                    <a:pt x="40" y="31"/>
                  </a:cubicBezTo>
                  <a:cubicBezTo>
                    <a:pt x="44" y="36"/>
                    <a:pt x="40" y="32"/>
                    <a:pt x="39" y="31"/>
                  </a:cubicBezTo>
                  <a:cubicBezTo>
                    <a:pt x="36" y="29"/>
                    <a:pt x="33" y="26"/>
                    <a:pt x="30" y="24"/>
                  </a:cubicBezTo>
                  <a:cubicBezTo>
                    <a:pt x="25" y="19"/>
                    <a:pt x="21" y="14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8"/>
                    <a:pt x="18" y="6"/>
                    <a:pt x="20" y="4"/>
                  </a:cubicBezTo>
                  <a:close/>
                  <a:moveTo>
                    <a:pt x="33" y="21"/>
                  </a:moveTo>
                  <a:cubicBezTo>
                    <a:pt x="31" y="19"/>
                    <a:pt x="29" y="17"/>
                    <a:pt x="28" y="15"/>
                  </a:cubicBezTo>
                  <a:cubicBezTo>
                    <a:pt x="29" y="16"/>
                    <a:pt x="30" y="17"/>
                    <a:pt x="31" y="18"/>
                  </a:cubicBezTo>
                  <a:cubicBezTo>
                    <a:pt x="32" y="19"/>
                    <a:pt x="32" y="20"/>
                    <a:pt x="33" y="21"/>
                  </a:cubicBezTo>
                  <a:close/>
                </a:path>
              </a:pathLst>
            </a:custGeom>
            <a:blipFill dpi="0" rotWithShape="1">
              <a:blip r:embed="rId10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67" name="Freeform 161"/>
            <p:cNvSpPr>
              <a:spLocks noEditPoints="1"/>
            </p:cNvSpPr>
            <p:nvPr/>
          </p:nvSpPr>
          <p:spPr bwMode="auto">
            <a:xfrm>
              <a:off x="4922924" y="-1104051"/>
              <a:ext cx="171450" cy="52388"/>
            </a:xfrm>
            <a:custGeom>
              <a:avLst/>
              <a:gdLst>
                <a:gd name="T0" fmla="*/ 10 w 59"/>
                <a:gd name="T1" fmla="*/ 18 h 18"/>
                <a:gd name="T2" fmla="*/ 58 w 59"/>
                <a:gd name="T3" fmla="*/ 18 h 18"/>
                <a:gd name="T4" fmla="*/ 58 w 59"/>
                <a:gd name="T5" fmla="*/ 17 h 18"/>
                <a:gd name="T6" fmla="*/ 57 w 59"/>
                <a:gd name="T7" fmla="*/ 2 h 18"/>
                <a:gd name="T8" fmla="*/ 2 w 59"/>
                <a:gd name="T9" fmla="*/ 1 h 18"/>
                <a:gd name="T10" fmla="*/ 0 w 59"/>
                <a:gd name="T11" fmla="*/ 16 h 18"/>
                <a:gd name="T12" fmla="*/ 3 w 59"/>
                <a:gd name="T13" fmla="*/ 12 h 18"/>
                <a:gd name="T14" fmla="*/ 7 w 59"/>
                <a:gd name="T15" fmla="*/ 9 h 18"/>
                <a:gd name="T16" fmla="*/ 6 w 59"/>
                <a:gd name="T17" fmla="*/ 5 h 18"/>
                <a:gd name="T18" fmla="*/ 3 w 59"/>
                <a:gd name="T19" fmla="*/ 7 h 18"/>
                <a:gd name="T20" fmla="*/ 6 w 59"/>
                <a:gd name="T21" fmla="*/ 4 h 18"/>
                <a:gd name="T22" fmla="*/ 3 w 59"/>
                <a:gd name="T23" fmla="*/ 13 h 18"/>
                <a:gd name="T24" fmla="*/ 6 w 59"/>
                <a:gd name="T25" fmla="*/ 14 h 18"/>
                <a:gd name="T26" fmla="*/ 18 w 59"/>
                <a:gd name="T27" fmla="*/ 6 h 18"/>
                <a:gd name="T28" fmla="*/ 10 w 59"/>
                <a:gd name="T29" fmla="*/ 15 h 18"/>
                <a:gd name="T30" fmla="*/ 14 w 59"/>
                <a:gd name="T31" fmla="*/ 15 h 18"/>
                <a:gd name="T32" fmla="*/ 19 w 59"/>
                <a:gd name="T33" fmla="*/ 14 h 18"/>
                <a:gd name="T34" fmla="*/ 23 w 59"/>
                <a:gd name="T35" fmla="*/ 15 h 18"/>
                <a:gd name="T36" fmla="*/ 18 w 59"/>
                <a:gd name="T37" fmla="*/ 10 h 18"/>
                <a:gd name="T38" fmla="*/ 30 w 59"/>
                <a:gd name="T39" fmla="*/ 4 h 18"/>
                <a:gd name="T40" fmla="*/ 22 w 59"/>
                <a:gd name="T41" fmla="*/ 13 h 18"/>
                <a:gd name="T42" fmla="*/ 39 w 59"/>
                <a:gd name="T43" fmla="*/ 15 h 18"/>
                <a:gd name="T44" fmla="*/ 48 w 59"/>
                <a:gd name="T45" fmla="*/ 10 h 18"/>
                <a:gd name="T46" fmla="*/ 54 w 59"/>
                <a:gd name="T47" fmla="*/ 9 h 18"/>
                <a:gd name="T48" fmla="*/ 49 w 59"/>
                <a:gd name="T49" fmla="*/ 15 h 18"/>
                <a:gd name="T50" fmla="*/ 54 w 59"/>
                <a:gd name="T51" fmla="*/ 12 h 18"/>
                <a:gd name="T52" fmla="*/ 52 w 59"/>
                <a:gd name="T53" fmla="*/ 12 h 18"/>
                <a:gd name="T54" fmla="*/ 33 w 59"/>
                <a:gd name="T55" fmla="*/ 15 h 18"/>
                <a:gd name="T56" fmla="*/ 38 w 59"/>
                <a:gd name="T57" fmla="*/ 15 h 18"/>
                <a:gd name="T58" fmla="*/ 49 w 59"/>
                <a:gd name="T59" fmla="*/ 11 h 18"/>
                <a:gd name="T60" fmla="*/ 54 w 59"/>
                <a:gd name="T61" fmla="*/ 5 h 18"/>
                <a:gd name="T62" fmla="*/ 44 w 59"/>
                <a:gd name="T63" fmla="*/ 10 h 18"/>
                <a:gd name="T64" fmla="*/ 56 w 59"/>
                <a:gd name="T65" fmla="*/ 5 h 18"/>
                <a:gd name="T66" fmla="*/ 44 w 59"/>
                <a:gd name="T67" fmla="*/ 5 h 18"/>
                <a:gd name="T68" fmla="*/ 34 w 59"/>
                <a:gd name="T69" fmla="*/ 14 h 18"/>
                <a:gd name="T70" fmla="*/ 32 w 59"/>
                <a:gd name="T71" fmla="*/ 12 h 18"/>
                <a:gd name="T72" fmla="*/ 34 w 59"/>
                <a:gd name="T73" fmla="*/ 5 h 18"/>
                <a:gd name="T74" fmla="*/ 26 w 59"/>
                <a:gd name="T75" fmla="*/ 13 h 18"/>
                <a:gd name="T76" fmla="*/ 34 w 59"/>
                <a:gd name="T77" fmla="*/ 5 h 18"/>
                <a:gd name="T78" fmla="*/ 38 w 59"/>
                <a:gd name="T79" fmla="*/ 6 h 18"/>
                <a:gd name="T80" fmla="*/ 28 w 59"/>
                <a:gd name="T81" fmla="*/ 15 h 18"/>
                <a:gd name="T82" fmla="*/ 38 w 59"/>
                <a:gd name="T83" fmla="*/ 10 h 18"/>
                <a:gd name="T84" fmla="*/ 26 w 59"/>
                <a:gd name="T85" fmla="*/ 15 h 18"/>
                <a:gd name="T86" fmla="*/ 32 w 59"/>
                <a:gd name="T87" fmla="*/ 12 h 18"/>
                <a:gd name="T88" fmla="*/ 25 w 59"/>
                <a:gd name="T89" fmla="*/ 5 h 18"/>
                <a:gd name="T90" fmla="*/ 15 w 59"/>
                <a:gd name="T91" fmla="*/ 9 h 18"/>
                <a:gd name="T92" fmla="*/ 11 w 59"/>
                <a:gd name="T93" fmla="*/ 10 h 18"/>
                <a:gd name="T94" fmla="*/ 14 w 59"/>
                <a:gd name="T95" fmla="*/ 5 h 18"/>
                <a:gd name="T96" fmla="*/ 11 w 59"/>
                <a:gd name="T97" fmla="*/ 4 h 18"/>
                <a:gd name="T98" fmla="*/ 17 w 59"/>
                <a:gd name="T99" fmla="*/ 12 h 18"/>
                <a:gd name="T100" fmla="*/ 3 w 59"/>
                <a:gd name="T101" fmla="*/ 9 h 18"/>
                <a:gd name="T102" fmla="*/ 10 w 59"/>
                <a:gd name="T103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9" h="18">
                  <a:moveTo>
                    <a:pt x="1" y="18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4" y="17"/>
                    <a:pt x="7" y="18"/>
                    <a:pt x="10" y="18"/>
                  </a:cubicBezTo>
                  <a:cubicBezTo>
                    <a:pt x="16" y="18"/>
                    <a:pt x="22" y="18"/>
                    <a:pt x="27" y="18"/>
                  </a:cubicBezTo>
                  <a:cubicBezTo>
                    <a:pt x="37" y="18"/>
                    <a:pt x="47" y="18"/>
                    <a:pt x="57" y="18"/>
                  </a:cubicBezTo>
                  <a:cubicBezTo>
                    <a:pt x="57" y="18"/>
                    <a:pt x="58" y="18"/>
                    <a:pt x="58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2"/>
                    <a:pt x="59" y="8"/>
                    <a:pt x="59" y="3"/>
                  </a:cubicBezTo>
                  <a:cubicBezTo>
                    <a:pt x="59" y="3"/>
                    <a:pt x="59" y="3"/>
                    <a:pt x="58" y="2"/>
                  </a:cubicBezTo>
                  <a:cubicBezTo>
                    <a:pt x="58" y="2"/>
                    <a:pt x="58" y="2"/>
                    <a:pt x="57" y="2"/>
                  </a:cubicBezTo>
                  <a:cubicBezTo>
                    <a:pt x="48" y="1"/>
                    <a:pt x="39" y="2"/>
                    <a:pt x="30" y="1"/>
                  </a:cubicBezTo>
                  <a:cubicBezTo>
                    <a:pt x="24" y="1"/>
                    <a:pt x="18" y="1"/>
                    <a:pt x="12" y="1"/>
                  </a:cubicBezTo>
                  <a:cubicBezTo>
                    <a:pt x="9" y="1"/>
                    <a:pt x="5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7"/>
                    <a:pt x="0" y="11"/>
                    <a:pt x="0" y="16"/>
                  </a:cubicBezTo>
                  <a:cubicBezTo>
                    <a:pt x="0" y="17"/>
                    <a:pt x="0" y="18"/>
                    <a:pt x="1" y="18"/>
                  </a:cubicBezTo>
                  <a:close/>
                  <a:moveTo>
                    <a:pt x="7" y="9"/>
                  </a:moveTo>
                  <a:cubicBezTo>
                    <a:pt x="5" y="10"/>
                    <a:pt x="4" y="11"/>
                    <a:pt x="3" y="12"/>
                  </a:cubicBezTo>
                  <a:cubicBezTo>
                    <a:pt x="3" y="12"/>
                    <a:pt x="3" y="11"/>
                    <a:pt x="3" y="10"/>
                  </a:cubicBezTo>
                  <a:cubicBezTo>
                    <a:pt x="5" y="8"/>
                    <a:pt x="7" y="7"/>
                    <a:pt x="10" y="5"/>
                  </a:cubicBezTo>
                  <a:cubicBezTo>
                    <a:pt x="11" y="4"/>
                    <a:pt x="8" y="8"/>
                    <a:pt x="7" y="9"/>
                  </a:cubicBezTo>
                  <a:close/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5" y="5"/>
                    <a:pt x="6" y="5"/>
                  </a:cubicBezTo>
                  <a:cubicBezTo>
                    <a:pt x="5" y="5"/>
                    <a:pt x="5" y="6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3" y="8"/>
                    <a:pt x="3" y="8"/>
                    <a:pt x="3" y="7"/>
                  </a:cubicBezTo>
                  <a:close/>
                  <a:moveTo>
                    <a:pt x="3" y="6"/>
                  </a:moveTo>
                  <a:cubicBezTo>
                    <a:pt x="3" y="6"/>
                    <a:pt x="3" y="5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5" y="5"/>
                    <a:pt x="4" y="5"/>
                    <a:pt x="3" y="6"/>
                  </a:cubicBezTo>
                  <a:close/>
                  <a:moveTo>
                    <a:pt x="2" y="15"/>
                  </a:moveTo>
                  <a:cubicBezTo>
                    <a:pt x="3" y="14"/>
                    <a:pt x="3" y="14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3"/>
                    <a:pt x="7" y="11"/>
                    <a:pt x="9" y="10"/>
                  </a:cubicBezTo>
                  <a:cubicBezTo>
                    <a:pt x="8" y="11"/>
                    <a:pt x="7" y="12"/>
                    <a:pt x="6" y="14"/>
                  </a:cubicBezTo>
                  <a:cubicBezTo>
                    <a:pt x="5" y="14"/>
                    <a:pt x="6" y="14"/>
                    <a:pt x="6" y="14"/>
                  </a:cubicBezTo>
                  <a:cubicBezTo>
                    <a:pt x="10" y="12"/>
                    <a:pt x="14" y="9"/>
                    <a:pt x="18" y="6"/>
                  </a:cubicBezTo>
                  <a:cubicBezTo>
                    <a:pt x="19" y="5"/>
                    <a:pt x="19" y="5"/>
                    <a:pt x="18" y="6"/>
                  </a:cubicBezTo>
                  <a:cubicBezTo>
                    <a:pt x="17" y="7"/>
                    <a:pt x="16" y="8"/>
                    <a:pt x="14" y="9"/>
                  </a:cubicBezTo>
                  <a:cubicBezTo>
                    <a:pt x="13" y="10"/>
                    <a:pt x="11" y="12"/>
                    <a:pt x="10" y="14"/>
                  </a:cubicBezTo>
                  <a:cubicBezTo>
                    <a:pt x="10" y="14"/>
                    <a:pt x="10" y="15"/>
                    <a:pt x="10" y="15"/>
                  </a:cubicBezTo>
                  <a:cubicBezTo>
                    <a:pt x="10" y="15"/>
                    <a:pt x="10" y="15"/>
                    <a:pt x="9" y="15"/>
                  </a:cubicBezTo>
                  <a:cubicBezTo>
                    <a:pt x="7" y="15"/>
                    <a:pt x="5" y="14"/>
                    <a:pt x="2" y="15"/>
                  </a:cubicBezTo>
                  <a:close/>
                  <a:moveTo>
                    <a:pt x="14" y="15"/>
                  </a:moveTo>
                  <a:cubicBezTo>
                    <a:pt x="19" y="13"/>
                    <a:pt x="22" y="9"/>
                    <a:pt x="26" y="7"/>
                  </a:cubicBezTo>
                  <a:cubicBezTo>
                    <a:pt x="29" y="4"/>
                    <a:pt x="28" y="5"/>
                    <a:pt x="26" y="8"/>
                  </a:cubicBezTo>
                  <a:cubicBezTo>
                    <a:pt x="24" y="10"/>
                    <a:pt x="21" y="12"/>
                    <a:pt x="19" y="14"/>
                  </a:cubicBezTo>
                  <a:cubicBezTo>
                    <a:pt x="19" y="14"/>
                    <a:pt x="19" y="15"/>
                    <a:pt x="20" y="15"/>
                  </a:cubicBezTo>
                  <a:cubicBezTo>
                    <a:pt x="23" y="13"/>
                    <a:pt x="26" y="11"/>
                    <a:pt x="28" y="9"/>
                  </a:cubicBezTo>
                  <a:cubicBezTo>
                    <a:pt x="26" y="11"/>
                    <a:pt x="24" y="13"/>
                    <a:pt x="23" y="15"/>
                  </a:cubicBezTo>
                  <a:cubicBezTo>
                    <a:pt x="19" y="15"/>
                    <a:pt x="14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3" y="13"/>
                    <a:pt x="16" y="12"/>
                    <a:pt x="18" y="10"/>
                  </a:cubicBezTo>
                  <a:cubicBezTo>
                    <a:pt x="16" y="11"/>
                    <a:pt x="15" y="13"/>
                    <a:pt x="14" y="14"/>
                  </a:cubicBezTo>
                  <a:cubicBezTo>
                    <a:pt x="14" y="14"/>
                    <a:pt x="14" y="15"/>
                    <a:pt x="14" y="15"/>
                  </a:cubicBezTo>
                  <a:close/>
                  <a:moveTo>
                    <a:pt x="30" y="4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2" y="4"/>
                    <a:pt x="34" y="4"/>
                  </a:cubicBezTo>
                  <a:cubicBezTo>
                    <a:pt x="30" y="7"/>
                    <a:pt x="26" y="10"/>
                    <a:pt x="22" y="13"/>
                  </a:cubicBezTo>
                  <a:cubicBezTo>
                    <a:pt x="18" y="15"/>
                    <a:pt x="24" y="11"/>
                    <a:pt x="24" y="10"/>
                  </a:cubicBezTo>
                  <a:cubicBezTo>
                    <a:pt x="26" y="8"/>
                    <a:pt x="28" y="7"/>
                    <a:pt x="30" y="4"/>
                  </a:cubicBezTo>
                  <a:close/>
                  <a:moveTo>
                    <a:pt x="39" y="15"/>
                  </a:moveTo>
                  <a:cubicBezTo>
                    <a:pt x="43" y="13"/>
                    <a:pt x="48" y="10"/>
                    <a:pt x="52" y="6"/>
                  </a:cubicBezTo>
                  <a:cubicBezTo>
                    <a:pt x="52" y="7"/>
                    <a:pt x="51" y="7"/>
                    <a:pt x="51" y="8"/>
                  </a:cubicBezTo>
                  <a:cubicBezTo>
                    <a:pt x="50" y="9"/>
                    <a:pt x="49" y="10"/>
                    <a:pt x="48" y="10"/>
                  </a:cubicBezTo>
                  <a:cubicBezTo>
                    <a:pt x="46" y="12"/>
                    <a:pt x="45" y="13"/>
                    <a:pt x="43" y="15"/>
                  </a:cubicBezTo>
                  <a:cubicBezTo>
                    <a:pt x="43" y="15"/>
                    <a:pt x="43" y="15"/>
                    <a:pt x="44" y="15"/>
                  </a:cubicBezTo>
                  <a:cubicBezTo>
                    <a:pt x="47" y="13"/>
                    <a:pt x="50" y="11"/>
                    <a:pt x="54" y="9"/>
                  </a:cubicBezTo>
                  <a:cubicBezTo>
                    <a:pt x="57" y="7"/>
                    <a:pt x="54" y="10"/>
                    <a:pt x="53" y="10"/>
                  </a:cubicBezTo>
                  <a:cubicBezTo>
                    <a:pt x="52" y="12"/>
                    <a:pt x="50" y="13"/>
                    <a:pt x="49" y="15"/>
                  </a:cubicBezTo>
                  <a:cubicBezTo>
                    <a:pt x="48" y="15"/>
                    <a:pt x="49" y="15"/>
                    <a:pt x="49" y="15"/>
                  </a:cubicBezTo>
                  <a:cubicBezTo>
                    <a:pt x="50" y="15"/>
                    <a:pt x="54" y="12"/>
                    <a:pt x="53" y="15"/>
                  </a:cubicBezTo>
                  <a:cubicBezTo>
                    <a:pt x="53" y="15"/>
                    <a:pt x="54" y="15"/>
                    <a:pt x="54" y="15"/>
                  </a:cubicBezTo>
                  <a:cubicBezTo>
                    <a:pt x="55" y="13"/>
                    <a:pt x="55" y="14"/>
                    <a:pt x="54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3" y="13"/>
                    <a:pt x="52" y="13"/>
                    <a:pt x="51" y="13"/>
                  </a:cubicBezTo>
                  <a:cubicBezTo>
                    <a:pt x="49" y="15"/>
                    <a:pt x="52" y="12"/>
                    <a:pt x="52" y="12"/>
                  </a:cubicBezTo>
                  <a:cubicBezTo>
                    <a:pt x="54" y="11"/>
                    <a:pt x="55" y="9"/>
                    <a:pt x="56" y="8"/>
                  </a:cubicBezTo>
                  <a:cubicBezTo>
                    <a:pt x="56" y="11"/>
                    <a:pt x="56" y="13"/>
                    <a:pt x="55" y="16"/>
                  </a:cubicBezTo>
                  <a:cubicBezTo>
                    <a:pt x="48" y="16"/>
                    <a:pt x="40" y="15"/>
                    <a:pt x="33" y="15"/>
                  </a:cubicBezTo>
                  <a:cubicBezTo>
                    <a:pt x="38" y="14"/>
                    <a:pt x="42" y="10"/>
                    <a:pt x="46" y="7"/>
                  </a:cubicBezTo>
                  <a:cubicBezTo>
                    <a:pt x="50" y="4"/>
                    <a:pt x="47" y="7"/>
                    <a:pt x="45" y="8"/>
                  </a:cubicBezTo>
                  <a:cubicBezTo>
                    <a:pt x="42" y="10"/>
                    <a:pt x="40" y="12"/>
                    <a:pt x="38" y="15"/>
                  </a:cubicBezTo>
                  <a:cubicBezTo>
                    <a:pt x="38" y="15"/>
                    <a:pt x="38" y="15"/>
                    <a:pt x="39" y="15"/>
                  </a:cubicBezTo>
                  <a:close/>
                  <a:moveTo>
                    <a:pt x="56" y="7"/>
                  </a:moveTo>
                  <a:cubicBezTo>
                    <a:pt x="54" y="8"/>
                    <a:pt x="51" y="10"/>
                    <a:pt x="49" y="11"/>
                  </a:cubicBezTo>
                  <a:cubicBezTo>
                    <a:pt x="48" y="12"/>
                    <a:pt x="47" y="12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9" y="11"/>
                    <a:pt x="52" y="9"/>
                    <a:pt x="54" y="5"/>
                  </a:cubicBezTo>
                  <a:cubicBezTo>
                    <a:pt x="54" y="5"/>
                    <a:pt x="53" y="5"/>
                    <a:pt x="53" y="5"/>
                  </a:cubicBezTo>
                  <a:cubicBezTo>
                    <a:pt x="49" y="8"/>
                    <a:pt x="44" y="11"/>
                    <a:pt x="40" y="14"/>
                  </a:cubicBezTo>
                  <a:cubicBezTo>
                    <a:pt x="41" y="13"/>
                    <a:pt x="43" y="11"/>
                    <a:pt x="44" y="10"/>
                  </a:cubicBezTo>
                  <a:cubicBezTo>
                    <a:pt x="46" y="8"/>
                    <a:pt x="48" y="7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2" y="5"/>
                    <a:pt x="54" y="5"/>
                    <a:pt x="56" y="5"/>
                  </a:cubicBezTo>
                  <a:cubicBezTo>
                    <a:pt x="56" y="5"/>
                    <a:pt x="56" y="6"/>
                    <a:pt x="56" y="7"/>
                  </a:cubicBezTo>
                  <a:close/>
                  <a:moveTo>
                    <a:pt x="34" y="14"/>
                  </a:moveTo>
                  <a:cubicBezTo>
                    <a:pt x="38" y="12"/>
                    <a:pt x="42" y="8"/>
                    <a:pt x="44" y="5"/>
                  </a:cubicBezTo>
                  <a:cubicBezTo>
                    <a:pt x="45" y="5"/>
                    <a:pt x="45" y="5"/>
                    <a:pt x="44" y="4"/>
                  </a:cubicBezTo>
                  <a:cubicBezTo>
                    <a:pt x="46" y="5"/>
                    <a:pt x="47" y="5"/>
                    <a:pt x="49" y="5"/>
                  </a:cubicBezTo>
                  <a:cubicBezTo>
                    <a:pt x="43" y="7"/>
                    <a:pt x="39" y="12"/>
                    <a:pt x="34" y="14"/>
                  </a:cubicBezTo>
                  <a:close/>
                  <a:moveTo>
                    <a:pt x="40" y="4"/>
                  </a:moveTo>
                  <a:cubicBezTo>
                    <a:pt x="41" y="4"/>
                    <a:pt x="42" y="4"/>
                    <a:pt x="44" y="4"/>
                  </a:cubicBezTo>
                  <a:cubicBezTo>
                    <a:pt x="40" y="7"/>
                    <a:pt x="36" y="9"/>
                    <a:pt x="32" y="12"/>
                  </a:cubicBezTo>
                  <a:cubicBezTo>
                    <a:pt x="35" y="10"/>
                    <a:pt x="38" y="8"/>
                    <a:pt x="40" y="5"/>
                  </a:cubicBezTo>
                  <a:cubicBezTo>
                    <a:pt x="40" y="5"/>
                    <a:pt x="40" y="5"/>
                    <a:pt x="40" y="4"/>
                  </a:cubicBezTo>
                  <a:close/>
                  <a:moveTo>
                    <a:pt x="34" y="5"/>
                  </a:moveTo>
                  <a:cubicBezTo>
                    <a:pt x="34" y="5"/>
                    <a:pt x="34" y="5"/>
                    <a:pt x="34" y="4"/>
                  </a:cubicBezTo>
                  <a:cubicBezTo>
                    <a:pt x="36" y="4"/>
                    <a:pt x="37" y="4"/>
                    <a:pt x="39" y="4"/>
                  </a:cubicBezTo>
                  <a:cubicBezTo>
                    <a:pt x="35" y="7"/>
                    <a:pt x="30" y="10"/>
                    <a:pt x="26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2"/>
                    <a:pt x="26" y="12"/>
                    <a:pt x="27" y="11"/>
                  </a:cubicBezTo>
                  <a:cubicBezTo>
                    <a:pt x="29" y="9"/>
                    <a:pt x="32" y="7"/>
                    <a:pt x="34" y="5"/>
                  </a:cubicBezTo>
                  <a:close/>
                  <a:moveTo>
                    <a:pt x="26" y="15"/>
                  </a:moveTo>
                  <a:cubicBezTo>
                    <a:pt x="25" y="15"/>
                    <a:pt x="25" y="15"/>
                    <a:pt x="24" y="15"/>
                  </a:cubicBezTo>
                  <a:cubicBezTo>
                    <a:pt x="29" y="12"/>
                    <a:pt x="33" y="9"/>
                    <a:pt x="38" y="6"/>
                  </a:cubicBezTo>
                  <a:cubicBezTo>
                    <a:pt x="36" y="7"/>
                    <a:pt x="34" y="9"/>
                    <a:pt x="32" y="11"/>
                  </a:cubicBezTo>
                  <a:cubicBezTo>
                    <a:pt x="31" y="12"/>
                    <a:pt x="29" y="13"/>
                    <a:pt x="28" y="14"/>
                  </a:cubicBezTo>
                  <a:cubicBezTo>
                    <a:pt x="28" y="14"/>
                    <a:pt x="28" y="15"/>
                    <a:pt x="28" y="15"/>
                  </a:cubicBezTo>
                  <a:cubicBezTo>
                    <a:pt x="33" y="13"/>
                    <a:pt x="37" y="9"/>
                    <a:pt x="42" y="6"/>
                  </a:cubicBezTo>
                  <a:cubicBezTo>
                    <a:pt x="43" y="5"/>
                    <a:pt x="44" y="5"/>
                    <a:pt x="42" y="7"/>
                  </a:cubicBezTo>
                  <a:cubicBezTo>
                    <a:pt x="41" y="8"/>
                    <a:pt x="39" y="9"/>
                    <a:pt x="38" y="10"/>
                  </a:cubicBezTo>
                  <a:cubicBezTo>
                    <a:pt x="36" y="12"/>
                    <a:pt x="34" y="13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0" y="15"/>
                    <a:pt x="28" y="15"/>
                    <a:pt x="26" y="15"/>
                  </a:cubicBezTo>
                  <a:close/>
                  <a:moveTo>
                    <a:pt x="32" y="12"/>
                  </a:moveTo>
                  <a:cubicBezTo>
                    <a:pt x="32" y="12"/>
                    <a:pt x="31" y="12"/>
                    <a:pt x="31" y="12"/>
                  </a:cubicBezTo>
                  <a:cubicBezTo>
                    <a:pt x="31" y="12"/>
                    <a:pt x="32" y="12"/>
                    <a:pt x="32" y="12"/>
                  </a:cubicBezTo>
                  <a:close/>
                  <a:moveTo>
                    <a:pt x="29" y="4"/>
                  </a:moveTo>
                  <a:cubicBezTo>
                    <a:pt x="25" y="6"/>
                    <a:pt x="22" y="9"/>
                    <a:pt x="18" y="12"/>
                  </a:cubicBezTo>
                  <a:cubicBezTo>
                    <a:pt x="21" y="10"/>
                    <a:pt x="24" y="7"/>
                    <a:pt x="25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0" y="8"/>
                    <a:pt x="16" y="11"/>
                    <a:pt x="11" y="13"/>
                  </a:cubicBezTo>
                  <a:cubicBezTo>
                    <a:pt x="12" y="13"/>
                    <a:pt x="14" y="10"/>
                    <a:pt x="15" y="9"/>
                  </a:cubicBezTo>
                  <a:cubicBezTo>
                    <a:pt x="17" y="8"/>
                    <a:pt x="19" y="6"/>
                    <a:pt x="20" y="5"/>
                  </a:cubicBezTo>
                  <a:cubicBezTo>
                    <a:pt x="20" y="5"/>
                    <a:pt x="20" y="4"/>
                    <a:pt x="20" y="4"/>
                  </a:cubicBezTo>
                  <a:cubicBezTo>
                    <a:pt x="17" y="6"/>
                    <a:pt x="14" y="8"/>
                    <a:pt x="11" y="10"/>
                  </a:cubicBezTo>
                  <a:cubicBezTo>
                    <a:pt x="10" y="11"/>
                    <a:pt x="9" y="11"/>
                    <a:pt x="8" y="12"/>
                  </a:cubicBezTo>
                  <a:cubicBezTo>
                    <a:pt x="5" y="14"/>
                    <a:pt x="9" y="11"/>
                    <a:pt x="9" y="10"/>
                  </a:cubicBezTo>
                  <a:cubicBezTo>
                    <a:pt x="11" y="9"/>
                    <a:pt x="13" y="7"/>
                    <a:pt x="14" y="5"/>
                  </a:cubicBezTo>
                  <a:cubicBezTo>
                    <a:pt x="15" y="5"/>
                    <a:pt x="14" y="4"/>
                    <a:pt x="14" y="4"/>
                  </a:cubicBezTo>
                  <a:cubicBezTo>
                    <a:pt x="11" y="7"/>
                    <a:pt x="6" y="10"/>
                    <a:pt x="4" y="12"/>
                  </a:cubicBezTo>
                  <a:cubicBezTo>
                    <a:pt x="7" y="10"/>
                    <a:pt x="9" y="7"/>
                    <a:pt x="11" y="4"/>
                  </a:cubicBezTo>
                  <a:cubicBezTo>
                    <a:pt x="17" y="4"/>
                    <a:pt x="23" y="4"/>
                    <a:pt x="29" y="4"/>
                  </a:cubicBezTo>
                  <a:close/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lose/>
                  <a:moveTo>
                    <a:pt x="10" y="4"/>
                  </a:moveTo>
                  <a:cubicBezTo>
                    <a:pt x="7" y="6"/>
                    <a:pt x="5" y="7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6" y="6"/>
                    <a:pt x="7" y="4"/>
                  </a:cubicBezTo>
                  <a:cubicBezTo>
                    <a:pt x="8" y="4"/>
                    <a:pt x="9" y="4"/>
                    <a:pt x="10" y="4"/>
                  </a:cubicBezTo>
                  <a:close/>
                </a:path>
              </a:pathLst>
            </a:custGeom>
            <a:blipFill dpi="0" rotWithShape="1">
              <a:blip r:embed="rId10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68" name="Freeform 162"/>
            <p:cNvSpPr>
              <a:spLocks noEditPoints="1"/>
            </p:cNvSpPr>
            <p:nvPr/>
          </p:nvSpPr>
          <p:spPr bwMode="auto">
            <a:xfrm>
              <a:off x="5567449" y="-342051"/>
              <a:ext cx="171450" cy="52388"/>
            </a:xfrm>
            <a:custGeom>
              <a:avLst/>
              <a:gdLst>
                <a:gd name="T0" fmla="*/ 10 w 59"/>
                <a:gd name="T1" fmla="*/ 17 h 18"/>
                <a:gd name="T2" fmla="*/ 58 w 59"/>
                <a:gd name="T3" fmla="*/ 17 h 18"/>
                <a:gd name="T4" fmla="*/ 58 w 59"/>
                <a:gd name="T5" fmla="*/ 17 h 18"/>
                <a:gd name="T6" fmla="*/ 57 w 59"/>
                <a:gd name="T7" fmla="*/ 2 h 18"/>
                <a:gd name="T8" fmla="*/ 2 w 59"/>
                <a:gd name="T9" fmla="*/ 0 h 18"/>
                <a:gd name="T10" fmla="*/ 0 w 59"/>
                <a:gd name="T11" fmla="*/ 16 h 18"/>
                <a:gd name="T12" fmla="*/ 3 w 59"/>
                <a:gd name="T13" fmla="*/ 12 h 18"/>
                <a:gd name="T14" fmla="*/ 7 w 59"/>
                <a:gd name="T15" fmla="*/ 9 h 18"/>
                <a:gd name="T16" fmla="*/ 6 w 59"/>
                <a:gd name="T17" fmla="*/ 4 h 18"/>
                <a:gd name="T18" fmla="*/ 3 w 59"/>
                <a:gd name="T19" fmla="*/ 7 h 18"/>
                <a:gd name="T20" fmla="*/ 6 w 59"/>
                <a:gd name="T21" fmla="*/ 4 h 18"/>
                <a:gd name="T22" fmla="*/ 3 w 59"/>
                <a:gd name="T23" fmla="*/ 13 h 18"/>
                <a:gd name="T24" fmla="*/ 6 w 59"/>
                <a:gd name="T25" fmla="*/ 13 h 18"/>
                <a:gd name="T26" fmla="*/ 18 w 59"/>
                <a:gd name="T27" fmla="*/ 6 h 18"/>
                <a:gd name="T28" fmla="*/ 10 w 59"/>
                <a:gd name="T29" fmla="*/ 14 h 18"/>
                <a:gd name="T30" fmla="*/ 14 w 59"/>
                <a:gd name="T31" fmla="*/ 14 h 18"/>
                <a:gd name="T32" fmla="*/ 19 w 59"/>
                <a:gd name="T33" fmla="*/ 14 h 18"/>
                <a:gd name="T34" fmla="*/ 23 w 59"/>
                <a:gd name="T35" fmla="*/ 15 h 18"/>
                <a:gd name="T36" fmla="*/ 18 w 59"/>
                <a:gd name="T37" fmla="*/ 10 h 18"/>
                <a:gd name="T38" fmla="*/ 30 w 59"/>
                <a:gd name="T39" fmla="*/ 4 h 18"/>
                <a:gd name="T40" fmla="*/ 22 w 59"/>
                <a:gd name="T41" fmla="*/ 12 h 18"/>
                <a:gd name="T42" fmla="*/ 38 w 59"/>
                <a:gd name="T43" fmla="*/ 15 h 18"/>
                <a:gd name="T44" fmla="*/ 48 w 59"/>
                <a:gd name="T45" fmla="*/ 10 h 18"/>
                <a:gd name="T46" fmla="*/ 54 w 59"/>
                <a:gd name="T47" fmla="*/ 9 h 18"/>
                <a:gd name="T48" fmla="*/ 49 w 59"/>
                <a:gd name="T49" fmla="*/ 15 h 18"/>
                <a:gd name="T50" fmla="*/ 54 w 59"/>
                <a:gd name="T51" fmla="*/ 12 h 18"/>
                <a:gd name="T52" fmla="*/ 52 w 59"/>
                <a:gd name="T53" fmla="*/ 12 h 18"/>
                <a:gd name="T54" fmla="*/ 33 w 59"/>
                <a:gd name="T55" fmla="*/ 15 h 18"/>
                <a:gd name="T56" fmla="*/ 38 w 59"/>
                <a:gd name="T57" fmla="*/ 14 h 18"/>
                <a:gd name="T58" fmla="*/ 49 w 59"/>
                <a:gd name="T59" fmla="*/ 11 h 18"/>
                <a:gd name="T60" fmla="*/ 54 w 59"/>
                <a:gd name="T61" fmla="*/ 5 h 18"/>
                <a:gd name="T62" fmla="*/ 44 w 59"/>
                <a:gd name="T63" fmla="*/ 9 h 18"/>
                <a:gd name="T64" fmla="*/ 56 w 59"/>
                <a:gd name="T65" fmla="*/ 5 h 18"/>
                <a:gd name="T66" fmla="*/ 44 w 59"/>
                <a:gd name="T67" fmla="*/ 5 h 18"/>
                <a:gd name="T68" fmla="*/ 34 w 59"/>
                <a:gd name="T69" fmla="*/ 14 h 18"/>
                <a:gd name="T70" fmla="*/ 32 w 59"/>
                <a:gd name="T71" fmla="*/ 11 h 18"/>
                <a:gd name="T72" fmla="*/ 34 w 59"/>
                <a:gd name="T73" fmla="*/ 5 h 18"/>
                <a:gd name="T74" fmla="*/ 26 w 59"/>
                <a:gd name="T75" fmla="*/ 13 h 18"/>
                <a:gd name="T76" fmla="*/ 34 w 59"/>
                <a:gd name="T77" fmla="*/ 5 h 18"/>
                <a:gd name="T78" fmla="*/ 38 w 59"/>
                <a:gd name="T79" fmla="*/ 6 h 18"/>
                <a:gd name="T80" fmla="*/ 28 w 59"/>
                <a:gd name="T81" fmla="*/ 14 h 18"/>
                <a:gd name="T82" fmla="*/ 38 w 59"/>
                <a:gd name="T83" fmla="*/ 10 h 18"/>
                <a:gd name="T84" fmla="*/ 26 w 59"/>
                <a:gd name="T85" fmla="*/ 15 h 18"/>
                <a:gd name="T86" fmla="*/ 32 w 59"/>
                <a:gd name="T87" fmla="*/ 12 h 18"/>
                <a:gd name="T88" fmla="*/ 25 w 59"/>
                <a:gd name="T89" fmla="*/ 5 h 18"/>
                <a:gd name="T90" fmla="*/ 15 w 59"/>
                <a:gd name="T91" fmla="*/ 9 h 18"/>
                <a:gd name="T92" fmla="*/ 11 w 59"/>
                <a:gd name="T93" fmla="*/ 9 h 18"/>
                <a:gd name="T94" fmla="*/ 14 w 59"/>
                <a:gd name="T95" fmla="*/ 5 h 18"/>
                <a:gd name="T96" fmla="*/ 11 w 59"/>
                <a:gd name="T97" fmla="*/ 4 h 18"/>
                <a:gd name="T98" fmla="*/ 17 w 59"/>
                <a:gd name="T99" fmla="*/ 12 h 18"/>
                <a:gd name="T100" fmla="*/ 3 w 59"/>
                <a:gd name="T101" fmla="*/ 9 h 18"/>
                <a:gd name="T102" fmla="*/ 10 w 59"/>
                <a:gd name="T103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9" h="18">
                  <a:moveTo>
                    <a:pt x="1" y="17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4" y="17"/>
                    <a:pt x="7" y="17"/>
                    <a:pt x="10" y="17"/>
                  </a:cubicBezTo>
                  <a:cubicBezTo>
                    <a:pt x="16" y="17"/>
                    <a:pt x="22" y="17"/>
                    <a:pt x="27" y="18"/>
                  </a:cubicBezTo>
                  <a:cubicBezTo>
                    <a:pt x="37" y="18"/>
                    <a:pt x="47" y="18"/>
                    <a:pt x="57" y="18"/>
                  </a:cubicBezTo>
                  <a:cubicBezTo>
                    <a:pt x="57" y="18"/>
                    <a:pt x="58" y="18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2"/>
                    <a:pt x="59" y="8"/>
                    <a:pt x="59" y="3"/>
                  </a:cubicBezTo>
                  <a:cubicBezTo>
                    <a:pt x="59" y="3"/>
                    <a:pt x="59" y="2"/>
                    <a:pt x="58" y="2"/>
                  </a:cubicBezTo>
                  <a:cubicBezTo>
                    <a:pt x="58" y="2"/>
                    <a:pt x="58" y="2"/>
                    <a:pt x="57" y="2"/>
                  </a:cubicBezTo>
                  <a:cubicBezTo>
                    <a:pt x="48" y="1"/>
                    <a:pt x="39" y="1"/>
                    <a:pt x="30" y="1"/>
                  </a:cubicBezTo>
                  <a:cubicBezTo>
                    <a:pt x="24" y="1"/>
                    <a:pt x="18" y="1"/>
                    <a:pt x="12" y="1"/>
                  </a:cubicBezTo>
                  <a:cubicBezTo>
                    <a:pt x="9" y="1"/>
                    <a:pt x="5" y="1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6"/>
                    <a:pt x="0" y="11"/>
                    <a:pt x="0" y="16"/>
                  </a:cubicBezTo>
                  <a:cubicBezTo>
                    <a:pt x="0" y="17"/>
                    <a:pt x="0" y="17"/>
                    <a:pt x="1" y="17"/>
                  </a:cubicBezTo>
                  <a:close/>
                  <a:moveTo>
                    <a:pt x="7" y="9"/>
                  </a:moveTo>
                  <a:cubicBezTo>
                    <a:pt x="5" y="10"/>
                    <a:pt x="4" y="11"/>
                    <a:pt x="3" y="12"/>
                  </a:cubicBezTo>
                  <a:cubicBezTo>
                    <a:pt x="3" y="11"/>
                    <a:pt x="3" y="11"/>
                    <a:pt x="3" y="10"/>
                  </a:cubicBezTo>
                  <a:cubicBezTo>
                    <a:pt x="5" y="8"/>
                    <a:pt x="7" y="6"/>
                    <a:pt x="9" y="5"/>
                  </a:cubicBezTo>
                  <a:cubicBezTo>
                    <a:pt x="11" y="4"/>
                    <a:pt x="8" y="7"/>
                    <a:pt x="7" y="9"/>
                  </a:cubicBezTo>
                  <a:close/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5" y="5"/>
                    <a:pt x="6" y="4"/>
                  </a:cubicBezTo>
                  <a:cubicBezTo>
                    <a:pt x="5" y="5"/>
                    <a:pt x="5" y="6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7"/>
                    <a:pt x="3" y="7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3" y="3"/>
                  </a:cubicBezTo>
                  <a:cubicBezTo>
                    <a:pt x="4" y="3"/>
                    <a:pt x="5" y="4"/>
                    <a:pt x="6" y="4"/>
                  </a:cubicBezTo>
                  <a:cubicBezTo>
                    <a:pt x="5" y="4"/>
                    <a:pt x="4" y="5"/>
                    <a:pt x="3" y="6"/>
                  </a:cubicBezTo>
                  <a:close/>
                  <a:moveTo>
                    <a:pt x="2" y="14"/>
                  </a:moveTo>
                  <a:cubicBezTo>
                    <a:pt x="2" y="14"/>
                    <a:pt x="2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2"/>
                    <a:pt x="7" y="11"/>
                    <a:pt x="9" y="10"/>
                  </a:cubicBezTo>
                  <a:cubicBezTo>
                    <a:pt x="8" y="11"/>
                    <a:pt x="7" y="12"/>
                    <a:pt x="6" y="13"/>
                  </a:cubicBezTo>
                  <a:cubicBezTo>
                    <a:pt x="5" y="14"/>
                    <a:pt x="6" y="14"/>
                    <a:pt x="6" y="14"/>
                  </a:cubicBezTo>
                  <a:cubicBezTo>
                    <a:pt x="10" y="12"/>
                    <a:pt x="14" y="8"/>
                    <a:pt x="18" y="6"/>
                  </a:cubicBezTo>
                  <a:cubicBezTo>
                    <a:pt x="19" y="5"/>
                    <a:pt x="19" y="5"/>
                    <a:pt x="18" y="6"/>
                  </a:cubicBezTo>
                  <a:cubicBezTo>
                    <a:pt x="17" y="7"/>
                    <a:pt x="16" y="8"/>
                    <a:pt x="14" y="9"/>
                  </a:cubicBezTo>
                  <a:cubicBezTo>
                    <a:pt x="13" y="10"/>
                    <a:pt x="11" y="12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9" y="14"/>
                  </a:cubicBezTo>
                  <a:cubicBezTo>
                    <a:pt x="7" y="14"/>
                    <a:pt x="5" y="14"/>
                    <a:pt x="2" y="14"/>
                  </a:cubicBezTo>
                  <a:close/>
                  <a:moveTo>
                    <a:pt x="14" y="14"/>
                  </a:moveTo>
                  <a:cubicBezTo>
                    <a:pt x="19" y="12"/>
                    <a:pt x="22" y="9"/>
                    <a:pt x="26" y="6"/>
                  </a:cubicBezTo>
                  <a:cubicBezTo>
                    <a:pt x="29" y="4"/>
                    <a:pt x="28" y="5"/>
                    <a:pt x="26" y="7"/>
                  </a:cubicBezTo>
                  <a:cubicBezTo>
                    <a:pt x="24" y="9"/>
                    <a:pt x="21" y="12"/>
                    <a:pt x="19" y="14"/>
                  </a:cubicBezTo>
                  <a:cubicBezTo>
                    <a:pt x="19" y="14"/>
                    <a:pt x="19" y="15"/>
                    <a:pt x="20" y="14"/>
                  </a:cubicBezTo>
                  <a:cubicBezTo>
                    <a:pt x="23" y="13"/>
                    <a:pt x="26" y="10"/>
                    <a:pt x="28" y="8"/>
                  </a:cubicBezTo>
                  <a:cubicBezTo>
                    <a:pt x="26" y="10"/>
                    <a:pt x="24" y="12"/>
                    <a:pt x="23" y="15"/>
                  </a:cubicBezTo>
                  <a:cubicBezTo>
                    <a:pt x="19" y="14"/>
                    <a:pt x="14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3"/>
                    <a:pt x="16" y="12"/>
                    <a:pt x="18" y="10"/>
                  </a:cubicBezTo>
                  <a:cubicBezTo>
                    <a:pt x="16" y="11"/>
                    <a:pt x="15" y="12"/>
                    <a:pt x="14" y="14"/>
                  </a:cubicBezTo>
                  <a:cubicBezTo>
                    <a:pt x="14" y="14"/>
                    <a:pt x="14" y="15"/>
                    <a:pt x="14" y="14"/>
                  </a:cubicBezTo>
                  <a:close/>
                  <a:moveTo>
                    <a:pt x="30" y="4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2" y="4"/>
                    <a:pt x="34" y="4"/>
                  </a:cubicBezTo>
                  <a:cubicBezTo>
                    <a:pt x="29" y="7"/>
                    <a:pt x="26" y="10"/>
                    <a:pt x="22" y="12"/>
                  </a:cubicBezTo>
                  <a:cubicBezTo>
                    <a:pt x="18" y="15"/>
                    <a:pt x="24" y="11"/>
                    <a:pt x="24" y="10"/>
                  </a:cubicBezTo>
                  <a:cubicBezTo>
                    <a:pt x="26" y="8"/>
                    <a:pt x="28" y="6"/>
                    <a:pt x="30" y="4"/>
                  </a:cubicBezTo>
                  <a:close/>
                  <a:moveTo>
                    <a:pt x="38" y="15"/>
                  </a:moveTo>
                  <a:cubicBezTo>
                    <a:pt x="43" y="12"/>
                    <a:pt x="48" y="9"/>
                    <a:pt x="52" y="6"/>
                  </a:cubicBezTo>
                  <a:cubicBezTo>
                    <a:pt x="52" y="6"/>
                    <a:pt x="51" y="7"/>
                    <a:pt x="51" y="8"/>
                  </a:cubicBezTo>
                  <a:cubicBezTo>
                    <a:pt x="50" y="9"/>
                    <a:pt x="49" y="9"/>
                    <a:pt x="48" y="10"/>
                  </a:cubicBezTo>
                  <a:cubicBezTo>
                    <a:pt x="46" y="11"/>
                    <a:pt x="45" y="13"/>
                    <a:pt x="43" y="14"/>
                  </a:cubicBezTo>
                  <a:cubicBezTo>
                    <a:pt x="43" y="15"/>
                    <a:pt x="43" y="15"/>
                    <a:pt x="44" y="15"/>
                  </a:cubicBezTo>
                  <a:cubicBezTo>
                    <a:pt x="47" y="13"/>
                    <a:pt x="50" y="11"/>
                    <a:pt x="54" y="9"/>
                  </a:cubicBezTo>
                  <a:cubicBezTo>
                    <a:pt x="57" y="7"/>
                    <a:pt x="54" y="9"/>
                    <a:pt x="53" y="10"/>
                  </a:cubicBezTo>
                  <a:cubicBezTo>
                    <a:pt x="52" y="11"/>
                    <a:pt x="50" y="13"/>
                    <a:pt x="49" y="14"/>
                  </a:cubicBezTo>
                  <a:cubicBezTo>
                    <a:pt x="48" y="14"/>
                    <a:pt x="49" y="15"/>
                    <a:pt x="49" y="15"/>
                  </a:cubicBezTo>
                  <a:cubicBezTo>
                    <a:pt x="50" y="15"/>
                    <a:pt x="54" y="12"/>
                    <a:pt x="53" y="14"/>
                  </a:cubicBezTo>
                  <a:cubicBezTo>
                    <a:pt x="53" y="15"/>
                    <a:pt x="54" y="15"/>
                    <a:pt x="54" y="15"/>
                  </a:cubicBezTo>
                  <a:cubicBezTo>
                    <a:pt x="55" y="13"/>
                    <a:pt x="55" y="14"/>
                    <a:pt x="54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3" y="12"/>
                    <a:pt x="52" y="13"/>
                    <a:pt x="51" y="13"/>
                  </a:cubicBezTo>
                  <a:cubicBezTo>
                    <a:pt x="49" y="15"/>
                    <a:pt x="52" y="12"/>
                    <a:pt x="52" y="12"/>
                  </a:cubicBezTo>
                  <a:cubicBezTo>
                    <a:pt x="54" y="10"/>
                    <a:pt x="55" y="9"/>
                    <a:pt x="56" y="8"/>
                  </a:cubicBezTo>
                  <a:cubicBezTo>
                    <a:pt x="56" y="10"/>
                    <a:pt x="56" y="13"/>
                    <a:pt x="55" y="15"/>
                  </a:cubicBezTo>
                  <a:cubicBezTo>
                    <a:pt x="48" y="15"/>
                    <a:pt x="40" y="15"/>
                    <a:pt x="33" y="15"/>
                  </a:cubicBezTo>
                  <a:cubicBezTo>
                    <a:pt x="38" y="13"/>
                    <a:pt x="42" y="10"/>
                    <a:pt x="46" y="7"/>
                  </a:cubicBezTo>
                  <a:cubicBezTo>
                    <a:pt x="50" y="4"/>
                    <a:pt x="47" y="6"/>
                    <a:pt x="45" y="8"/>
                  </a:cubicBezTo>
                  <a:cubicBezTo>
                    <a:pt x="42" y="10"/>
                    <a:pt x="40" y="12"/>
                    <a:pt x="38" y="14"/>
                  </a:cubicBezTo>
                  <a:cubicBezTo>
                    <a:pt x="38" y="15"/>
                    <a:pt x="38" y="15"/>
                    <a:pt x="38" y="15"/>
                  </a:cubicBezTo>
                  <a:close/>
                  <a:moveTo>
                    <a:pt x="56" y="6"/>
                  </a:moveTo>
                  <a:cubicBezTo>
                    <a:pt x="54" y="8"/>
                    <a:pt x="51" y="9"/>
                    <a:pt x="49" y="11"/>
                  </a:cubicBezTo>
                  <a:cubicBezTo>
                    <a:pt x="48" y="11"/>
                    <a:pt x="47" y="12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9" y="10"/>
                    <a:pt x="52" y="8"/>
                    <a:pt x="54" y="5"/>
                  </a:cubicBezTo>
                  <a:cubicBezTo>
                    <a:pt x="54" y="5"/>
                    <a:pt x="53" y="4"/>
                    <a:pt x="53" y="5"/>
                  </a:cubicBezTo>
                  <a:cubicBezTo>
                    <a:pt x="49" y="8"/>
                    <a:pt x="44" y="11"/>
                    <a:pt x="40" y="13"/>
                  </a:cubicBezTo>
                  <a:cubicBezTo>
                    <a:pt x="41" y="13"/>
                    <a:pt x="43" y="11"/>
                    <a:pt x="44" y="9"/>
                  </a:cubicBezTo>
                  <a:cubicBezTo>
                    <a:pt x="46" y="8"/>
                    <a:pt x="48" y="6"/>
                    <a:pt x="50" y="5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2" y="4"/>
                    <a:pt x="54" y="4"/>
                    <a:pt x="56" y="5"/>
                  </a:cubicBezTo>
                  <a:cubicBezTo>
                    <a:pt x="56" y="5"/>
                    <a:pt x="56" y="6"/>
                    <a:pt x="56" y="6"/>
                  </a:cubicBezTo>
                  <a:close/>
                  <a:moveTo>
                    <a:pt x="34" y="14"/>
                  </a:moveTo>
                  <a:cubicBezTo>
                    <a:pt x="38" y="12"/>
                    <a:pt x="42" y="8"/>
                    <a:pt x="44" y="5"/>
                  </a:cubicBezTo>
                  <a:cubicBezTo>
                    <a:pt x="45" y="4"/>
                    <a:pt x="44" y="4"/>
                    <a:pt x="44" y="4"/>
                  </a:cubicBezTo>
                  <a:cubicBezTo>
                    <a:pt x="46" y="4"/>
                    <a:pt x="47" y="4"/>
                    <a:pt x="49" y="4"/>
                  </a:cubicBezTo>
                  <a:cubicBezTo>
                    <a:pt x="43" y="7"/>
                    <a:pt x="39" y="12"/>
                    <a:pt x="34" y="14"/>
                  </a:cubicBezTo>
                  <a:close/>
                  <a:moveTo>
                    <a:pt x="40" y="4"/>
                  </a:moveTo>
                  <a:cubicBezTo>
                    <a:pt x="41" y="4"/>
                    <a:pt x="42" y="4"/>
                    <a:pt x="44" y="4"/>
                  </a:cubicBezTo>
                  <a:cubicBezTo>
                    <a:pt x="40" y="6"/>
                    <a:pt x="36" y="9"/>
                    <a:pt x="32" y="11"/>
                  </a:cubicBezTo>
                  <a:cubicBezTo>
                    <a:pt x="35" y="10"/>
                    <a:pt x="38" y="7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lose/>
                  <a:moveTo>
                    <a:pt x="34" y="5"/>
                  </a:moveTo>
                  <a:cubicBezTo>
                    <a:pt x="34" y="5"/>
                    <a:pt x="34" y="4"/>
                    <a:pt x="34" y="4"/>
                  </a:cubicBezTo>
                  <a:cubicBezTo>
                    <a:pt x="36" y="4"/>
                    <a:pt x="37" y="4"/>
                    <a:pt x="39" y="4"/>
                  </a:cubicBezTo>
                  <a:cubicBezTo>
                    <a:pt x="35" y="7"/>
                    <a:pt x="30" y="10"/>
                    <a:pt x="26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2"/>
                    <a:pt x="26" y="11"/>
                    <a:pt x="27" y="11"/>
                  </a:cubicBezTo>
                  <a:cubicBezTo>
                    <a:pt x="29" y="8"/>
                    <a:pt x="32" y="7"/>
                    <a:pt x="34" y="5"/>
                  </a:cubicBezTo>
                  <a:close/>
                  <a:moveTo>
                    <a:pt x="26" y="15"/>
                  </a:moveTo>
                  <a:cubicBezTo>
                    <a:pt x="25" y="15"/>
                    <a:pt x="25" y="15"/>
                    <a:pt x="24" y="15"/>
                  </a:cubicBezTo>
                  <a:cubicBezTo>
                    <a:pt x="29" y="11"/>
                    <a:pt x="33" y="9"/>
                    <a:pt x="38" y="6"/>
                  </a:cubicBezTo>
                  <a:cubicBezTo>
                    <a:pt x="36" y="7"/>
                    <a:pt x="34" y="9"/>
                    <a:pt x="32" y="10"/>
                  </a:cubicBezTo>
                  <a:cubicBezTo>
                    <a:pt x="31" y="11"/>
                    <a:pt x="29" y="13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33" y="12"/>
                    <a:pt x="37" y="9"/>
                    <a:pt x="42" y="6"/>
                  </a:cubicBezTo>
                  <a:cubicBezTo>
                    <a:pt x="43" y="5"/>
                    <a:pt x="43" y="5"/>
                    <a:pt x="42" y="6"/>
                  </a:cubicBezTo>
                  <a:cubicBezTo>
                    <a:pt x="41" y="8"/>
                    <a:pt x="39" y="9"/>
                    <a:pt x="38" y="10"/>
                  </a:cubicBezTo>
                  <a:cubicBezTo>
                    <a:pt x="36" y="11"/>
                    <a:pt x="34" y="13"/>
                    <a:pt x="32" y="14"/>
                  </a:cubicBezTo>
                  <a:cubicBezTo>
                    <a:pt x="32" y="14"/>
                    <a:pt x="32" y="15"/>
                    <a:pt x="32" y="15"/>
                  </a:cubicBezTo>
                  <a:cubicBezTo>
                    <a:pt x="30" y="15"/>
                    <a:pt x="28" y="15"/>
                    <a:pt x="26" y="15"/>
                  </a:cubicBezTo>
                  <a:close/>
                  <a:moveTo>
                    <a:pt x="32" y="12"/>
                  </a:moveTo>
                  <a:cubicBezTo>
                    <a:pt x="32" y="12"/>
                    <a:pt x="31" y="12"/>
                    <a:pt x="31" y="12"/>
                  </a:cubicBezTo>
                  <a:cubicBezTo>
                    <a:pt x="31" y="12"/>
                    <a:pt x="32" y="12"/>
                    <a:pt x="32" y="12"/>
                  </a:cubicBezTo>
                  <a:close/>
                  <a:moveTo>
                    <a:pt x="28" y="4"/>
                  </a:moveTo>
                  <a:cubicBezTo>
                    <a:pt x="25" y="6"/>
                    <a:pt x="22" y="9"/>
                    <a:pt x="18" y="11"/>
                  </a:cubicBezTo>
                  <a:cubicBezTo>
                    <a:pt x="21" y="10"/>
                    <a:pt x="24" y="7"/>
                    <a:pt x="25" y="5"/>
                  </a:cubicBezTo>
                  <a:cubicBezTo>
                    <a:pt x="25" y="4"/>
                    <a:pt x="25" y="4"/>
                    <a:pt x="24" y="4"/>
                  </a:cubicBezTo>
                  <a:cubicBezTo>
                    <a:pt x="20" y="7"/>
                    <a:pt x="16" y="11"/>
                    <a:pt x="11" y="13"/>
                  </a:cubicBezTo>
                  <a:cubicBezTo>
                    <a:pt x="12" y="13"/>
                    <a:pt x="14" y="10"/>
                    <a:pt x="15" y="9"/>
                  </a:cubicBezTo>
                  <a:cubicBezTo>
                    <a:pt x="17" y="8"/>
                    <a:pt x="18" y="6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7" y="5"/>
                    <a:pt x="14" y="7"/>
                    <a:pt x="11" y="9"/>
                  </a:cubicBezTo>
                  <a:cubicBezTo>
                    <a:pt x="10" y="10"/>
                    <a:pt x="9" y="11"/>
                    <a:pt x="8" y="12"/>
                  </a:cubicBezTo>
                  <a:cubicBezTo>
                    <a:pt x="5" y="14"/>
                    <a:pt x="9" y="11"/>
                    <a:pt x="9" y="10"/>
                  </a:cubicBezTo>
                  <a:cubicBezTo>
                    <a:pt x="11" y="8"/>
                    <a:pt x="13" y="7"/>
                    <a:pt x="14" y="5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1" y="7"/>
                    <a:pt x="6" y="10"/>
                    <a:pt x="4" y="12"/>
                  </a:cubicBezTo>
                  <a:cubicBezTo>
                    <a:pt x="7" y="10"/>
                    <a:pt x="9" y="7"/>
                    <a:pt x="11" y="4"/>
                  </a:cubicBezTo>
                  <a:cubicBezTo>
                    <a:pt x="17" y="4"/>
                    <a:pt x="23" y="4"/>
                    <a:pt x="28" y="4"/>
                  </a:cubicBezTo>
                  <a:close/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lose/>
                  <a:moveTo>
                    <a:pt x="10" y="4"/>
                  </a:moveTo>
                  <a:cubicBezTo>
                    <a:pt x="7" y="5"/>
                    <a:pt x="5" y="7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6" y="5"/>
                    <a:pt x="7" y="4"/>
                  </a:cubicBezTo>
                  <a:cubicBezTo>
                    <a:pt x="8" y="4"/>
                    <a:pt x="9" y="4"/>
                    <a:pt x="10" y="4"/>
                  </a:cubicBezTo>
                  <a:close/>
                </a:path>
              </a:pathLst>
            </a:custGeom>
            <a:blipFill dpi="0" rotWithShape="1">
              <a:blip r:embed="rId10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69" name="Freeform 163"/>
            <p:cNvSpPr>
              <a:spLocks noEditPoints="1"/>
            </p:cNvSpPr>
            <p:nvPr/>
          </p:nvSpPr>
          <p:spPr bwMode="auto">
            <a:xfrm>
              <a:off x="789073" y="486624"/>
              <a:ext cx="76200" cy="60325"/>
            </a:xfrm>
            <a:custGeom>
              <a:avLst/>
              <a:gdLst>
                <a:gd name="T0" fmla="*/ 13 w 26"/>
                <a:gd name="T1" fmla="*/ 21 h 21"/>
                <a:gd name="T2" fmla="*/ 14 w 26"/>
                <a:gd name="T3" fmla="*/ 21 h 21"/>
                <a:gd name="T4" fmla="*/ 25 w 26"/>
                <a:gd name="T5" fmla="*/ 12 h 21"/>
                <a:gd name="T6" fmla="*/ 16 w 26"/>
                <a:gd name="T7" fmla="*/ 1 h 21"/>
                <a:gd name="T8" fmla="*/ 13 w 26"/>
                <a:gd name="T9" fmla="*/ 21 h 21"/>
                <a:gd name="T10" fmla="*/ 8 w 26"/>
                <a:gd name="T11" fmla="*/ 10 h 21"/>
                <a:gd name="T12" fmla="*/ 8 w 26"/>
                <a:gd name="T13" fmla="*/ 10 h 21"/>
                <a:gd name="T14" fmla="*/ 15 w 26"/>
                <a:gd name="T15" fmla="*/ 6 h 21"/>
                <a:gd name="T16" fmla="*/ 8 w 26"/>
                <a:gd name="T17" fmla="*/ 12 h 21"/>
                <a:gd name="T18" fmla="*/ 8 w 26"/>
                <a:gd name="T19" fmla="*/ 10 h 21"/>
                <a:gd name="T20" fmla="*/ 20 w 26"/>
                <a:gd name="T21" fmla="*/ 6 h 21"/>
                <a:gd name="T22" fmla="*/ 8 w 26"/>
                <a:gd name="T23" fmla="*/ 13 h 21"/>
                <a:gd name="T24" fmla="*/ 8 w 26"/>
                <a:gd name="T25" fmla="*/ 13 h 21"/>
                <a:gd name="T26" fmla="*/ 16 w 26"/>
                <a:gd name="T27" fmla="*/ 5 h 21"/>
                <a:gd name="T28" fmla="*/ 16 w 26"/>
                <a:gd name="T29" fmla="*/ 4 h 21"/>
                <a:gd name="T30" fmla="*/ 20 w 26"/>
                <a:gd name="T31" fmla="*/ 6 h 21"/>
                <a:gd name="T32" fmla="*/ 20 w 26"/>
                <a:gd name="T33" fmla="*/ 6 h 21"/>
                <a:gd name="T34" fmla="*/ 18 w 26"/>
                <a:gd name="T35" fmla="*/ 8 h 21"/>
                <a:gd name="T36" fmla="*/ 9 w 26"/>
                <a:gd name="T37" fmla="*/ 16 h 21"/>
                <a:gd name="T38" fmla="*/ 8 w 26"/>
                <a:gd name="T39" fmla="*/ 14 h 21"/>
                <a:gd name="T40" fmla="*/ 18 w 26"/>
                <a:gd name="T41" fmla="*/ 8 h 21"/>
                <a:gd name="T42" fmla="*/ 10 w 26"/>
                <a:gd name="T43" fmla="*/ 16 h 21"/>
                <a:gd name="T44" fmla="*/ 18 w 26"/>
                <a:gd name="T45" fmla="*/ 12 h 21"/>
                <a:gd name="T46" fmla="*/ 12 w 26"/>
                <a:gd name="T47" fmla="*/ 17 h 21"/>
                <a:gd name="T48" fmla="*/ 12 w 26"/>
                <a:gd name="T49" fmla="*/ 18 h 21"/>
                <a:gd name="T50" fmla="*/ 10 w 26"/>
                <a:gd name="T51" fmla="*/ 16 h 21"/>
                <a:gd name="T52" fmla="*/ 22 w 26"/>
                <a:gd name="T53" fmla="*/ 12 h 21"/>
                <a:gd name="T54" fmla="*/ 14 w 26"/>
                <a:gd name="T55" fmla="*/ 18 h 21"/>
                <a:gd name="T56" fmla="*/ 12 w 26"/>
                <a:gd name="T57" fmla="*/ 18 h 21"/>
                <a:gd name="T58" fmla="*/ 19 w 26"/>
                <a:gd name="T59" fmla="*/ 14 h 21"/>
                <a:gd name="T60" fmla="*/ 17 w 26"/>
                <a:gd name="T61" fmla="*/ 16 h 21"/>
                <a:gd name="T62" fmla="*/ 17 w 26"/>
                <a:gd name="T63" fmla="*/ 16 h 21"/>
                <a:gd name="T64" fmla="*/ 21 w 26"/>
                <a:gd name="T65" fmla="*/ 13 h 21"/>
                <a:gd name="T66" fmla="*/ 20 w 26"/>
                <a:gd name="T67" fmla="*/ 12 h 21"/>
                <a:gd name="T68" fmla="*/ 14 w 26"/>
                <a:gd name="T69" fmla="*/ 16 h 21"/>
                <a:gd name="T70" fmla="*/ 20 w 26"/>
                <a:gd name="T71" fmla="*/ 11 h 21"/>
                <a:gd name="T72" fmla="*/ 20 w 26"/>
                <a:gd name="T73" fmla="*/ 10 h 21"/>
                <a:gd name="T74" fmla="*/ 11 w 26"/>
                <a:gd name="T75" fmla="*/ 15 h 21"/>
                <a:gd name="T76" fmla="*/ 20 w 26"/>
                <a:gd name="T77" fmla="*/ 7 h 21"/>
                <a:gd name="T78" fmla="*/ 20 w 26"/>
                <a:gd name="T79" fmla="*/ 6 h 21"/>
                <a:gd name="T80" fmla="*/ 22 w 26"/>
                <a:gd name="T81" fmla="*/ 12 h 21"/>
                <a:gd name="T82" fmla="*/ 15 w 26"/>
                <a:gd name="T83" fmla="*/ 4 h 21"/>
                <a:gd name="T84" fmla="*/ 16 w 26"/>
                <a:gd name="T85" fmla="*/ 4 h 21"/>
                <a:gd name="T86" fmla="*/ 8 w 26"/>
                <a:gd name="T87" fmla="*/ 9 h 21"/>
                <a:gd name="T88" fmla="*/ 15 w 26"/>
                <a:gd name="T8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" h="21">
                  <a:moveTo>
                    <a:pt x="13" y="21"/>
                  </a:moveTo>
                  <a:cubicBezTo>
                    <a:pt x="13" y="21"/>
                    <a:pt x="13" y="21"/>
                    <a:pt x="14" y="21"/>
                  </a:cubicBezTo>
                  <a:cubicBezTo>
                    <a:pt x="19" y="21"/>
                    <a:pt x="24" y="18"/>
                    <a:pt x="25" y="12"/>
                  </a:cubicBezTo>
                  <a:cubicBezTo>
                    <a:pt x="26" y="6"/>
                    <a:pt x="22" y="2"/>
                    <a:pt x="16" y="1"/>
                  </a:cubicBezTo>
                  <a:cubicBezTo>
                    <a:pt x="3" y="0"/>
                    <a:pt x="0" y="19"/>
                    <a:pt x="13" y="21"/>
                  </a:cubicBezTo>
                  <a:close/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10" y="9"/>
                    <a:pt x="13" y="7"/>
                    <a:pt x="15" y="6"/>
                  </a:cubicBezTo>
                  <a:cubicBezTo>
                    <a:pt x="13" y="8"/>
                    <a:pt x="10" y="10"/>
                    <a:pt x="8" y="12"/>
                  </a:cubicBezTo>
                  <a:cubicBezTo>
                    <a:pt x="8" y="11"/>
                    <a:pt x="8" y="11"/>
                    <a:pt x="8" y="10"/>
                  </a:cubicBezTo>
                  <a:close/>
                  <a:moveTo>
                    <a:pt x="20" y="6"/>
                  </a:moveTo>
                  <a:cubicBezTo>
                    <a:pt x="16" y="8"/>
                    <a:pt x="12" y="11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1" y="10"/>
                    <a:pt x="15" y="8"/>
                    <a:pt x="16" y="5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8" y="5"/>
                    <a:pt x="19" y="5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lose/>
                  <a:moveTo>
                    <a:pt x="18" y="8"/>
                  </a:moveTo>
                  <a:cubicBezTo>
                    <a:pt x="15" y="11"/>
                    <a:pt x="12" y="13"/>
                    <a:pt x="9" y="16"/>
                  </a:cubicBezTo>
                  <a:cubicBezTo>
                    <a:pt x="9" y="15"/>
                    <a:pt x="8" y="14"/>
                    <a:pt x="8" y="14"/>
                  </a:cubicBezTo>
                  <a:cubicBezTo>
                    <a:pt x="12" y="12"/>
                    <a:pt x="14" y="10"/>
                    <a:pt x="18" y="8"/>
                  </a:cubicBezTo>
                  <a:close/>
                  <a:moveTo>
                    <a:pt x="10" y="16"/>
                  </a:moveTo>
                  <a:cubicBezTo>
                    <a:pt x="13" y="15"/>
                    <a:pt x="15" y="13"/>
                    <a:pt x="18" y="12"/>
                  </a:cubicBezTo>
                  <a:cubicBezTo>
                    <a:pt x="16" y="14"/>
                    <a:pt x="14" y="15"/>
                    <a:pt x="12" y="17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11" y="17"/>
                    <a:pt x="10" y="17"/>
                    <a:pt x="10" y="16"/>
                  </a:cubicBezTo>
                  <a:close/>
                  <a:moveTo>
                    <a:pt x="22" y="12"/>
                  </a:moveTo>
                  <a:cubicBezTo>
                    <a:pt x="21" y="16"/>
                    <a:pt x="18" y="18"/>
                    <a:pt x="14" y="18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5" y="17"/>
                    <a:pt x="17" y="15"/>
                    <a:pt x="19" y="14"/>
                  </a:cubicBezTo>
                  <a:cubicBezTo>
                    <a:pt x="19" y="15"/>
                    <a:pt x="18" y="15"/>
                    <a:pt x="17" y="16"/>
                  </a:cubicBezTo>
                  <a:cubicBezTo>
                    <a:pt x="17" y="16"/>
                    <a:pt x="17" y="17"/>
                    <a:pt x="17" y="16"/>
                  </a:cubicBezTo>
                  <a:cubicBezTo>
                    <a:pt x="19" y="15"/>
                    <a:pt x="20" y="15"/>
                    <a:pt x="21" y="13"/>
                  </a:cubicBezTo>
                  <a:cubicBezTo>
                    <a:pt x="21" y="13"/>
                    <a:pt x="21" y="12"/>
                    <a:pt x="20" y="12"/>
                  </a:cubicBezTo>
                  <a:cubicBezTo>
                    <a:pt x="18" y="14"/>
                    <a:pt x="16" y="15"/>
                    <a:pt x="14" y="16"/>
                  </a:cubicBezTo>
                  <a:cubicBezTo>
                    <a:pt x="16" y="14"/>
                    <a:pt x="18" y="13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7" y="11"/>
                    <a:pt x="14" y="14"/>
                    <a:pt x="11" y="15"/>
                  </a:cubicBezTo>
                  <a:cubicBezTo>
                    <a:pt x="14" y="12"/>
                    <a:pt x="17" y="9"/>
                    <a:pt x="20" y="7"/>
                  </a:cubicBezTo>
                  <a:cubicBezTo>
                    <a:pt x="20" y="7"/>
                    <a:pt x="20" y="7"/>
                    <a:pt x="20" y="6"/>
                  </a:cubicBezTo>
                  <a:cubicBezTo>
                    <a:pt x="22" y="8"/>
                    <a:pt x="22" y="10"/>
                    <a:pt x="22" y="12"/>
                  </a:cubicBezTo>
                  <a:close/>
                  <a:moveTo>
                    <a:pt x="15" y="4"/>
                  </a:moveTo>
                  <a:cubicBezTo>
                    <a:pt x="15" y="4"/>
                    <a:pt x="15" y="4"/>
                    <a:pt x="16" y="4"/>
                  </a:cubicBezTo>
                  <a:cubicBezTo>
                    <a:pt x="13" y="6"/>
                    <a:pt x="11" y="8"/>
                    <a:pt x="8" y="9"/>
                  </a:cubicBezTo>
                  <a:cubicBezTo>
                    <a:pt x="9" y="7"/>
                    <a:pt x="11" y="4"/>
                    <a:pt x="15" y="4"/>
                  </a:cubicBezTo>
                  <a:close/>
                </a:path>
              </a:pathLst>
            </a:custGeom>
            <a:blipFill dpi="0" rotWithShape="1">
              <a:blip r:embed="rId10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70" name="Freeform 164"/>
            <p:cNvSpPr>
              <a:spLocks noEditPoints="1"/>
            </p:cNvSpPr>
            <p:nvPr/>
          </p:nvSpPr>
          <p:spPr bwMode="auto">
            <a:xfrm>
              <a:off x="731923" y="559649"/>
              <a:ext cx="203200" cy="53975"/>
            </a:xfrm>
            <a:custGeom>
              <a:avLst/>
              <a:gdLst>
                <a:gd name="T0" fmla="*/ 70 w 70"/>
                <a:gd name="T1" fmla="*/ 4 h 19"/>
                <a:gd name="T2" fmla="*/ 1 w 70"/>
                <a:gd name="T3" fmla="*/ 1 h 19"/>
                <a:gd name="T4" fmla="*/ 3 w 70"/>
                <a:gd name="T5" fmla="*/ 17 h 19"/>
                <a:gd name="T6" fmla="*/ 47 w 70"/>
                <a:gd name="T7" fmla="*/ 7 h 19"/>
                <a:gd name="T8" fmla="*/ 38 w 70"/>
                <a:gd name="T9" fmla="*/ 16 h 19"/>
                <a:gd name="T10" fmla="*/ 43 w 70"/>
                <a:gd name="T11" fmla="*/ 10 h 19"/>
                <a:gd name="T12" fmla="*/ 29 w 70"/>
                <a:gd name="T13" fmla="*/ 8 h 19"/>
                <a:gd name="T14" fmla="*/ 21 w 70"/>
                <a:gd name="T15" fmla="*/ 15 h 19"/>
                <a:gd name="T16" fmla="*/ 8 w 70"/>
                <a:gd name="T17" fmla="*/ 15 h 19"/>
                <a:gd name="T18" fmla="*/ 4 w 70"/>
                <a:gd name="T19" fmla="*/ 10 h 19"/>
                <a:gd name="T20" fmla="*/ 13 w 70"/>
                <a:gd name="T21" fmla="*/ 4 h 19"/>
                <a:gd name="T22" fmla="*/ 23 w 70"/>
                <a:gd name="T23" fmla="*/ 4 h 19"/>
                <a:gd name="T24" fmla="*/ 11 w 70"/>
                <a:gd name="T25" fmla="*/ 13 h 19"/>
                <a:gd name="T26" fmla="*/ 19 w 70"/>
                <a:gd name="T27" fmla="*/ 4 h 19"/>
                <a:gd name="T28" fmla="*/ 4 w 70"/>
                <a:gd name="T29" fmla="*/ 9 h 19"/>
                <a:gd name="T30" fmla="*/ 11 w 70"/>
                <a:gd name="T31" fmla="*/ 6 h 19"/>
                <a:gd name="T32" fmla="*/ 14 w 70"/>
                <a:gd name="T33" fmla="*/ 4 h 19"/>
                <a:gd name="T34" fmla="*/ 4 w 70"/>
                <a:gd name="T35" fmla="*/ 7 h 19"/>
                <a:gd name="T36" fmla="*/ 17 w 70"/>
                <a:gd name="T37" fmla="*/ 9 h 19"/>
                <a:gd name="T38" fmla="*/ 14 w 70"/>
                <a:gd name="T39" fmla="*/ 15 h 19"/>
                <a:gd name="T40" fmla="*/ 24 w 70"/>
                <a:gd name="T41" fmla="*/ 5 h 19"/>
                <a:gd name="T42" fmla="*/ 16 w 70"/>
                <a:gd name="T43" fmla="*/ 15 h 19"/>
                <a:gd name="T44" fmla="*/ 18 w 70"/>
                <a:gd name="T45" fmla="*/ 15 h 19"/>
                <a:gd name="T46" fmla="*/ 20 w 70"/>
                <a:gd name="T47" fmla="*/ 15 h 19"/>
                <a:gd name="T48" fmla="*/ 36 w 70"/>
                <a:gd name="T49" fmla="*/ 6 h 19"/>
                <a:gd name="T50" fmla="*/ 33 w 70"/>
                <a:gd name="T51" fmla="*/ 15 h 19"/>
                <a:gd name="T52" fmla="*/ 39 w 70"/>
                <a:gd name="T53" fmla="*/ 8 h 19"/>
                <a:gd name="T54" fmla="*/ 60 w 70"/>
                <a:gd name="T55" fmla="*/ 5 h 19"/>
                <a:gd name="T56" fmla="*/ 59 w 70"/>
                <a:gd name="T57" fmla="*/ 13 h 19"/>
                <a:gd name="T58" fmla="*/ 55 w 70"/>
                <a:gd name="T59" fmla="*/ 4 h 19"/>
                <a:gd name="T60" fmla="*/ 51 w 70"/>
                <a:gd name="T61" fmla="*/ 4 h 19"/>
                <a:gd name="T62" fmla="*/ 56 w 70"/>
                <a:gd name="T63" fmla="*/ 5 h 19"/>
                <a:gd name="T64" fmla="*/ 52 w 70"/>
                <a:gd name="T65" fmla="*/ 8 h 19"/>
                <a:gd name="T66" fmla="*/ 58 w 70"/>
                <a:gd name="T67" fmla="*/ 7 h 19"/>
                <a:gd name="T68" fmla="*/ 44 w 70"/>
                <a:gd name="T69" fmla="*/ 16 h 19"/>
                <a:gd name="T70" fmla="*/ 60 w 70"/>
                <a:gd name="T71" fmla="*/ 10 h 19"/>
                <a:gd name="T72" fmla="*/ 59 w 70"/>
                <a:gd name="T73" fmla="*/ 9 h 19"/>
                <a:gd name="T74" fmla="*/ 60 w 70"/>
                <a:gd name="T75" fmla="*/ 16 h 19"/>
                <a:gd name="T76" fmla="*/ 66 w 70"/>
                <a:gd name="T77" fmla="*/ 16 h 19"/>
                <a:gd name="T78" fmla="*/ 66 w 70"/>
                <a:gd name="T79" fmla="*/ 10 h 19"/>
                <a:gd name="T80" fmla="*/ 66 w 70"/>
                <a:gd name="T81" fmla="*/ 5 h 19"/>
                <a:gd name="T82" fmla="*/ 63 w 70"/>
                <a:gd name="T83" fmla="*/ 9 h 19"/>
                <a:gd name="T84" fmla="*/ 48 w 70"/>
                <a:gd name="T85" fmla="*/ 5 h 19"/>
                <a:gd name="T86" fmla="*/ 44 w 70"/>
                <a:gd name="T87" fmla="*/ 4 h 19"/>
                <a:gd name="T88" fmla="*/ 38 w 70"/>
                <a:gd name="T89" fmla="*/ 5 h 19"/>
                <a:gd name="T90" fmla="*/ 33 w 70"/>
                <a:gd name="T91" fmla="*/ 4 h 19"/>
                <a:gd name="T92" fmla="*/ 25 w 70"/>
                <a:gd name="T93" fmla="*/ 10 h 19"/>
                <a:gd name="T94" fmla="*/ 18 w 70"/>
                <a:gd name="T95" fmla="*/ 14 h 19"/>
                <a:gd name="T96" fmla="*/ 37 w 70"/>
                <a:gd name="T9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" h="19">
                  <a:moveTo>
                    <a:pt x="68" y="19"/>
                  </a:moveTo>
                  <a:cubicBezTo>
                    <a:pt x="69" y="19"/>
                    <a:pt x="70" y="19"/>
                    <a:pt x="70" y="18"/>
                  </a:cubicBezTo>
                  <a:cubicBezTo>
                    <a:pt x="70" y="13"/>
                    <a:pt x="70" y="9"/>
                    <a:pt x="70" y="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4"/>
                    <a:pt x="70" y="3"/>
                    <a:pt x="69" y="3"/>
                  </a:cubicBezTo>
                  <a:cubicBezTo>
                    <a:pt x="59" y="1"/>
                    <a:pt x="50" y="2"/>
                    <a:pt x="41" y="1"/>
                  </a:cubicBezTo>
                  <a:cubicBezTo>
                    <a:pt x="28" y="0"/>
                    <a:pt x="15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1" y="7"/>
                    <a:pt x="1" y="11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2" y="17"/>
                    <a:pt x="2" y="17"/>
                    <a:pt x="3" y="17"/>
                  </a:cubicBezTo>
                  <a:cubicBezTo>
                    <a:pt x="24" y="17"/>
                    <a:pt x="46" y="19"/>
                    <a:pt x="67" y="19"/>
                  </a:cubicBezTo>
                  <a:cubicBezTo>
                    <a:pt x="67" y="19"/>
                    <a:pt x="68" y="19"/>
                    <a:pt x="68" y="19"/>
                  </a:cubicBezTo>
                  <a:close/>
                  <a:moveTo>
                    <a:pt x="38" y="16"/>
                  </a:moveTo>
                  <a:cubicBezTo>
                    <a:pt x="41" y="13"/>
                    <a:pt x="44" y="10"/>
                    <a:pt x="47" y="7"/>
                  </a:cubicBezTo>
                  <a:cubicBezTo>
                    <a:pt x="48" y="7"/>
                    <a:pt x="49" y="6"/>
                    <a:pt x="50" y="5"/>
                  </a:cubicBezTo>
                  <a:cubicBezTo>
                    <a:pt x="50" y="5"/>
                    <a:pt x="49" y="8"/>
                    <a:pt x="49" y="9"/>
                  </a:cubicBezTo>
                  <a:cubicBezTo>
                    <a:pt x="47" y="11"/>
                    <a:pt x="45" y="14"/>
                    <a:pt x="42" y="16"/>
                  </a:cubicBezTo>
                  <a:cubicBezTo>
                    <a:pt x="41" y="16"/>
                    <a:pt x="39" y="16"/>
                    <a:pt x="38" y="16"/>
                  </a:cubicBezTo>
                  <a:close/>
                  <a:moveTo>
                    <a:pt x="34" y="15"/>
                  </a:moveTo>
                  <a:cubicBezTo>
                    <a:pt x="37" y="13"/>
                    <a:pt x="40" y="11"/>
                    <a:pt x="43" y="8"/>
                  </a:cubicBezTo>
                  <a:cubicBezTo>
                    <a:pt x="44" y="7"/>
                    <a:pt x="45" y="6"/>
                    <a:pt x="46" y="6"/>
                  </a:cubicBezTo>
                  <a:cubicBezTo>
                    <a:pt x="45" y="6"/>
                    <a:pt x="44" y="8"/>
                    <a:pt x="43" y="10"/>
                  </a:cubicBezTo>
                  <a:cubicBezTo>
                    <a:pt x="41" y="12"/>
                    <a:pt x="39" y="14"/>
                    <a:pt x="37" y="16"/>
                  </a:cubicBezTo>
                  <a:cubicBezTo>
                    <a:pt x="36" y="15"/>
                    <a:pt x="35" y="15"/>
                    <a:pt x="34" y="15"/>
                  </a:cubicBezTo>
                  <a:close/>
                  <a:moveTo>
                    <a:pt x="21" y="15"/>
                  </a:moveTo>
                  <a:cubicBezTo>
                    <a:pt x="24" y="13"/>
                    <a:pt x="27" y="10"/>
                    <a:pt x="29" y="8"/>
                  </a:cubicBezTo>
                  <a:cubicBezTo>
                    <a:pt x="30" y="7"/>
                    <a:pt x="31" y="6"/>
                    <a:pt x="32" y="5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8" y="10"/>
                    <a:pt x="25" y="13"/>
                    <a:pt x="23" y="15"/>
                  </a:cubicBezTo>
                  <a:cubicBezTo>
                    <a:pt x="23" y="15"/>
                    <a:pt x="22" y="15"/>
                    <a:pt x="21" y="15"/>
                  </a:cubicBezTo>
                  <a:close/>
                  <a:moveTo>
                    <a:pt x="4" y="14"/>
                  </a:moveTo>
                  <a:cubicBezTo>
                    <a:pt x="8" y="12"/>
                    <a:pt x="12" y="9"/>
                    <a:pt x="16" y="6"/>
                  </a:cubicBezTo>
                  <a:cubicBezTo>
                    <a:pt x="20" y="3"/>
                    <a:pt x="14" y="9"/>
                    <a:pt x="13" y="9"/>
                  </a:cubicBezTo>
                  <a:cubicBezTo>
                    <a:pt x="11" y="11"/>
                    <a:pt x="9" y="13"/>
                    <a:pt x="8" y="15"/>
                  </a:cubicBezTo>
                  <a:cubicBezTo>
                    <a:pt x="7" y="15"/>
                    <a:pt x="5" y="14"/>
                    <a:pt x="4" y="14"/>
                  </a:cubicBezTo>
                  <a:close/>
                  <a:moveTo>
                    <a:pt x="13" y="4"/>
                  </a:moveTo>
                  <a:cubicBezTo>
                    <a:pt x="10" y="5"/>
                    <a:pt x="7" y="7"/>
                    <a:pt x="5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9"/>
                    <a:pt x="5" y="8"/>
                  </a:cubicBezTo>
                  <a:cubicBezTo>
                    <a:pt x="6" y="7"/>
                    <a:pt x="7" y="5"/>
                    <a:pt x="9" y="4"/>
                  </a:cubicBezTo>
                  <a:cubicBezTo>
                    <a:pt x="10" y="4"/>
                    <a:pt x="11" y="4"/>
                    <a:pt x="13" y="4"/>
                  </a:cubicBezTo>
                  <a:close/>
                  <a:moveTo>
                    <a:pt x="23" y="4"/>
                  </a:moveTo>
                  <a:cubicBezTo>
                    <a:pt x="24" y="4"/>
                    <a:pt x="25" y="4"/>
                    <a:pt x="25" y="4"/>
                  </a:cubicBezTo>
                  <a:cubicBezTo>
                    <a:pt x="24" y="4"/>
                    <a:pt x="22" y="5"/>
                    <a:pt x="21" y="6"/>
                  </a:cubicBezTo>
                  <a:cubicBezTo>
                    <a:pt x="22" y="6"/>
                    <a:pt x="22" y="5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lose/>
                  <a:moveTo>
                    <a:pt x="19" y="4"/>
                  </a:moveTo>
                  <a:cubicBezTo>
                    <a:pt x="20" y="4"/>
                    <a:pt x="21" y="4"/>
                    <a:pt x="22" y="4"/>
                  </a:cubicBezTo>
                  <a:cubicBezTo>
                    <a:pt x="18" y="6"/>
                    <a:pt x="15" y="10"/>
                    <a:pt x="11" y="13"/>
                  </a:cubicBezTo>
                  <a:cubicBezTo>
                    <a:pt x="11" y="13"/>
                    <a:pt x="8" y="15"/>
                    <a:pt x="10" y="13"/>
                  </a:cubicBezTo>
                  <a:cubicBezTo>
                    <a:pt x="11" y="12"/>
                    <a:pt x="12" y="11"/>
                    <a:pt x="14" y="10"/>
                  </a:cubicBezTo>
                  <a:cubicBezTo>
                    <a:pt x="15" y="8"/>
                    <a:pt x="17" y="6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lose/>
                  <a:moveTo>
                    <a:pt x="4" y="9"/>
                  </a:moveTo>
                  <a:cubicBezTo>
                    <a:pt x="5" y="7"/>
                    <a:pt x="9" y="2"/>
                    <a:pt x="6" y="5"/>
                  </a:cubicBezTo>
                  <a:cubicBezTo>
                    <a:pt x="5" y="7"/>
                    <a:pt x="5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  <a:moveTo>
                    <a:pt x="4" y="11"/>
                  </a:moveTo>
                  <a:cubicBezTo>
                    <a:pt x="5" y="10"/>
                    <a:pt x="6" y="9"/>
                    <a:pt x="7" y="8"/>
                  </a:cubicBezTo>
                  <a:cubicBezTo>
                    <a:pt x="8" y="7"/>
                    <a:pt x="10" y="6"/>
                    <a:pt x="11" y="5"/>
                  </a:cubicBezTo>
                  <a:cubicBezTo>
                    <a:pt x="12" y="4"/>
                    <a:pt x="13" y="4"/>
                    <a:pt x="11" y="6"/>
                  </a:cubicBezTo>
                  <a:cubicBezTo>
                    <a:pt x="9" y="9"/>
                    <a:pt x="6" y="11"/>
                    <a:pt x="4" y="14"/>
                  </a:cubicBezTo>
                  <a:cubicBezTo>
                    <a:pt x="4" y="13"/>
                    <a:pt x="4" y="12"/>
                    <a:pt x="4" y="11"/>
                  </a:cubicBezTo>
                  <a:close/>
                  <a:moveTo>
                    <a:pt x="14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8" y="4"/>
                  </a:cubicBezTo>
                  <a:cubicBezTo>
                    <a:pt x="13" y="7"/>
                    <a:pt x="9" y="11"/>
                    <a:pt x="5" y="13"/>
                  </a:cubicBezTo>
                  <a:cubicBezTo>
                    <a:pt x="8" y="11"/>
                    <a:pt x="11" y="7"/>
                    <a:pt x="14" y="4"/>
                  </a:cubicBezTo>
                  <a:close/>
                  <a:moveTo>
                    <a:pt x="4" y="7"/>
                  </a:moveTo>
                  <a:cubicBezTo>
                    <a:pt x="4" y="6"/>
                    <a:pt x="3" y="5"/>
                    <a:pt x="3" y="4"/>
                  </a:cubicBezTo>
                  <a:cubicBezTo>
                    <a:pt x="5" y="4"/>
                    <a:pt x="6" y="4"/>
                    <a:pt x="7" y="4"/>
                  </a:cubicBezTo>
                  <a:cubicBezTo>
                    <a:pt x="6" y="5"/>
                    <a:pt x="4" y="6"/>
                    <a:pt x="4" y="7"/>
                  </a:cubicBezTo>
                  <a:close/>
                  <a:moveTo>
                    <a:pt x="17" y="9"/>
                  </a:moveTo>
                  <a:cubicBezTo>
                    <a:pt x="17" y="8"/>
                    <a:pt x="18" y="8"/>
                    <a:pt x="19" y="7"/>
                  </a:cubicBezTo>
                  <a:cubicBezTo>
                    <a:pt x="19" y="7"/>
                    <a:pt x="22" y="3"/>
                    <a:pt x="21" y="5"/>
                  </a:cubicBezTo>
                  <a:cubicBezTo>
                    <a:pt x="19" y="8"/>
                    <a:pt x="17" y="11"/>
                    <a:pt x="14" y="14"/>
                  </a:cubicBezTo>
                  <a:cubicBezTo>
                    <a:pt x="14" y="14"/>
                    <a:pt x="14" y="15"/>
                    <a:pt x="14" y="15"/>
                  </a:cubicBezTo>
                  <a:cubicBezTo>
                    <a:pt x="13" y="15"/>
                    <a:pt x="11" y="15"/>
                    <a:pt x="10" y="15"/>
                  </a:cubicBezTo>
                  <a:cubicBezTo>
                    <a:pt x="12" y="13"/>
                    <a:pt x="14" y="11"/>
                    <a:pt x="17" y="9"/>
                  </a:cubicBezTo>
                  <a:close/>
                  <a:moveTo>
                    <a:pt x="15" y="15"/>
                  </a:moveTo>
                  <a:cubicBezTo>
                    <a:pt x="18" y="11"/>
                    <a:pt x="20" y="8"/>
                    <a:pt x="24" y="5"/>
                  </a:cubicBezTo>
                  <a:cubicBezTo>
                    <a:pt x="25" y="4"/>
                    <a:pt x="25" y="4"/>
                    <a:pt x="23" y="6"/>
                  </a:cubicBezTo>
                  <a:cubicBezTo>
                    <a:pt x="22" y="7"/>
                    <a:pt x="21" y="8"/>
                    <a:pt x="20" y="9"/>
                  </a:cubicBezTo>
                  <a:cubicBezTo>
                    <a:pt x="19" y="11"/>
                    <a:pt x="18" y="13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5" y="15"/>
                    <a:pt x="14" y="15"/>
                  </a:cubicBezTo>
                  <a:cubicBezTo>
                    <a:pt x="15" y="15"/>
                    <a:pt x="15" y="15"/>
                    <a:pt x="15" y="15"/>
                  </a:cubicBezTo>
                  <a:close/>
                  <a:moveTo>
                    <a:pt x="20" y="15"/>
                  </a:moveTo>
                  <a:cubicBezTo>
                    <a:pt x="19" y="15"/>
                    <a:pt x="18" y="15"/>
                    <a:pt x="18" y="15"/>
                  </a:cubicBezTo>
                  <a:cubicBezTo>
                    <a:pt x="21" y="13"/>
                    <a:pt x="24" y="10"/>
                    <a:pt x="26" y="7"/>
                  </a:cubicBezTo>
                  <a:cubicBezTo>
                    <a:pt x="31" y="2"/>
                    <a:pt x="26" y="7"/>
                    <a:pt x="25" y="8"/>
                  </a:cubicBezTo>
                  <a:cubicBezTo>
                    <a:pt x="23" y="10"/>
                    <a:pt x="22" y="12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lose/>
                  <a:moveTo>
                    <a:pt x="29" y="15"/>
                  </a:moveTo>
                  <a:cubicBezTo>
                    <a:pt x="28" y="15"/>
                    <a:pt x="27" y="15"/>
                    <a:pt x="25" y="15"/>
                  </a:cubicBezTo>
                  <a:cubicBezTo>
                    <a:pt x="28" y="14"/>
                    <a:pt x="30" y="11"/>
                    <a:pt x="33" y="9"/>
                  </a:cubicBezTo>
                  <a:cubicBezTo>
                    <a:pt x="34" y="8"/>
                    <a:pt x="35" y="7"/>
                    <a:pt x="36" y="6"/>
                  </a:cubicBezTo>
                  <a:cubicBezTo>
                    <a:pt x="38" y="4"/>
                    <a:pt x="36" y="7"/>
                    <a:pt x="36" y="7"/>
                  </a:cubicBezTo>
                  <a:cubicBezTo>
                    <a:pt x="34" y="10"/>
                    <a:pt x="32" y="12"/>
                    <a:pt x="30" y="15"/>
                  </a:cubicBezTo>
                  <a:cubicBezTo>
                    <a:pt x="30" y="15"/>
                    <a:pt x="30" y="15"/>
                    <a:pt x="29" y="15"/>
                  </a:cubicBezTo>
                  <a:close/>
                  <a:moveTo>
                    <a:pt x="33" y="15"/>
                  </a:moveTo>
                  <a:cubicBezTo>
                    <a:pt x="33" y="15"/>
                    <a:pt x="33" y="15"/>
                    <a:pt x="33" y="15"/>
                  </a:cubicBezTo>
                  <a:cubicBezTo>
                    <a:pt x="32" y="15"/>
                    <a:pt x="31" y="15"/>
                    <a:pt x="30" y="15"/>
                  </a:cubicBezTo>
                  <a:cubicBezTo>
                    <a:pt x="34" y="12"/>
                    <a:pt x="37" y="9"/>
                    <a:pt x="41" y="6"/>
                  </a:cubicBezTo>
                  <a:cubicBezTo>
                    <a:pt x="44" y="4"/>
                    <a:pt x="40" y="8"/>
                    <a:pt x="39" y="8"/>
                  </a:cubicBezTo>
                  <a:cubicBezTo>
                    <a:pt x="38" y="11"/>
                    <a:pt x="36" y="13"/>
                    <a:pt x="33" y="15"/>
                  </a:cubicBezTo>
                  <a:close/>
                  <a:moveTo>
                    <a:pt x="62" y="5"/>
                  </a:moveTo>
                  <a:cubicBezTo>
                    <a:pt x="59" y="8"/>
                    <a:pt x="55" y="12"/>
                    <a:pt x="52" y="15"/>
                  </a:cubicBezTo>
                  <a:cubicBezTo>
                    <a:pt x="55" y="12"/>
                    <a:pt x="58" y="9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2" y="5"/>
                    <a:pt x="64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3" y="8"/>
                    <a:pt x="61" y="10"/>
                    <a:pt x="59" y="13"/>
                  </a:cubicBezTo>
                  <a:cubicBezTo>
                    <a:pt x="59" y="12"/>
                    <a:pt x="59" y="12"/>
                    <a:pt x="60" y="12"/>
                  </a:cubicBezTo>
                  <a:cubicBezTo>
                    <a:pt x="61" y="10"/>
                    <a:pt x="62" y="8"/>
                    <a:pt x="63" y="6"/>
                  </a:cubicBezTo>
                  <a:cubicBezTo>
                    <a:pt x="63" y="5"/>
                    <a:pt x="62" y="5"/>
                    <a:pt x="62" y="5"/>
                  </a:cubicBezTo>
                  <a:close/>
                  <a:moveTo>
                    <a:pt x="55" y="4"/>
                  </a:moveTo>
                  <a:cubicBezTo>
                    <a:pt x="53" y="6"/>
                    <a:pt x="51" y="7"/>
                    <a:pt x="50" y="9"/>
                  </a:cubicBezTo>
                  <a:cubicBezTo>
                    <a:pt x="49" y="10"/>
                    <a:pt x="49" y="10"/>
                    <a:pt x="48" y="11"/>
                  </a:cubicBezTo>
                  <a:cubicBezTo>
                    <a:pt x="50" y="9"/>
                    <a:pt x="51" y="7"/>
                    <a:pt x="51" y="4"/>
                  </a:cubicBezTo>
                  <a:cubicBezTo>
                    <a:pt x="52" y="4"/>
                    <a:pt x="51" y="4"/>
                    <a:pt x="51" y="4"/>
                  </a:cubicBezTo>
                  <a:cubicBezTo>
                    <a:pt x="54" y="4"/>
                    <a:pt x="57" y="4"/>
                    <a:pt x="59" y="5"/>
                  </a:cubicBezTo>
                  <a:cubicBezTo>
                    <a:pt x="56" y="7"/>
                    <a:pt x="53" y="10"/>
                    <a:pt x="50" y="13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3" y="9"/>
                    <a:pt x="54" y="7"/>
                    <a:pt x="56" y="5"/>
                  </a:cubicBezTo>
                  <a:cubicBezTo>
                    <a:pt x="56" y="5"/>
                    <a:pt x="56" y="4"/>
                    <a:pt x="55" y="4"/>
                  </a:cubicBezTo>
                  <a:close/>
                  <a:moveTo>
                    <a:pt x="51" y="8"/>
                  </a:moveTo>
                  <a:cubicBezTo>
                    <a:pt x="52" y="7"/>
                    <a:pt x="53" y="7"/>
                    <a:pt x="54" y="6"/>
                  </a:cubicBezTo>
                  <a:cubicBezTo>
                    <a:pt x="54" y="6"/>
                    <a:pt x="53" y="8"/>
                    <a:pt x="52" y="8"/>
                  </a:cubicBezTo>
                  <a:cubicBezTo>
                    <a:pt x="51" y="11"/>
                    <a:pt x="49" y="13"/>
                    <a:pt x="48" y="15"/>
                  </a:cubicBezTo>
                  <a:cubicBezTo>
                    <a:pt x="48" y="15"/>
                    <a:pt x="48" y="16"/>
                    <a:pt x="48" y="16"/>
                  </a:cubicBezTo>
                  <a:cubicBezTo>
                    <a:pt x="51" y="13"/>
                    <a:pt x="54" y="9"/>
                    <a:pt x="58" y="7"/>
                  </a:cubicBezTo>
                  <a:cubicBezTo>
                    <a:pt x="59" y="5"/>
                    <a:pt x="59" y="5"/>
                    <a:pt x="58" y="7"/>
                  </a:cubicBezTo>
                  <a:cubicBezTo>
                    <a:pt x="57" y="8"/>
                    <a:pt x="56" y="10"/>
                    <a:pt x="55" y="11"/>
                  </a:cubicBezTo>
                  <a:cubicBezTo>
                    <a:pt x="54" y="12"/>
                    <a:pt x="52" y="14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8" y="16"/>
                    <a:pt x="46" y="16"/>
                    <a:pt x="44" y="16"/>
                  </a:cubicBezTo>
                  <a:cubicBezTo>
                    <a:pt x="46" y="14"/>
                    <a:pt x="49" y="11"/>
                    <a:pt x="51" y="8"/>
                  </a:cubicBezTo>
                  <a:close/>
                  <a:moveTo>
                    <a:pt x="59" y="9"/>
                  </a:moveTo>
                  <a:cubicBezTo>
                    <a:pt x="60" y="8"/>
                    <a:pt x="61" y="7"/>
                    <a:pt x="61" y="7"/>
                  </a:cubicBezTo>
                  <a:cubicBezTo>
                    <a:pt x="61" y="8"/>
                    <a:pt x="61" y="9"/>
                    <a:pt x="60" y="10"/>
                  </a:cubicBezTo>
                  <a:cubicBezTo>
                    <a:pt x="59" y="12"/>
                    <a:pt x="57" y="14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6"/>
                    <a:pt x="52" y="16"/>
                    <a:pt x="51" y="16"/>
                  </a:cubicBezTo>
                  <a:cubicBezTo>
                    <a:pt x="54" y="14"/>
                    <a:pt x="57" y="11"/>
                    <a:pt x="59" y="9"/>
                  </a:cubicBezTo>
                  <a:close/>
                  <a:moveTo>
                    <a:pt x="63" y="9"/>
                  </a:moveTo>
                  <a:cubicBezTo>
                    <a:pt x="64" y="8"/>
                    <a:pt x="66" y="5"/>
                    <a:pt x="65" y="8"/>
                  </a:cubicBezTo>
                  <a:cubicBezTo>
                    <a:pt x="63" y="11"/>
                    <a:pt x="62" y="13"/>
                    <a:pt x="60" y="16"/>
                  </a:cubicBezTo>
                  <a:cubicBezTo>
                    <a:pt x="59" y="16"/>
                    <a:pt x="60" y="16"/>
                    <a:pt x="60" y="16"/>
                  </a:cubicBezTo>
                  <a:cubicBezTo>
                    <a:pt x="61" y="15"/>
                    <a:pt x="61" y="15"/>
                    <a:pt x="62" y="14"/>
                  </a:cubicBezTo>
                  <a:cubicBezTo>
                    <a:pt x="64" y="13"/>
                    <a:pt x="67" y="11"/>
                    <a:pt x="63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4" y="16"/>
                    <a:pt x="65" y="16"/>
                    <a:pt x="66" y="16"/>
                  </a:cubicBezTo>
                  <a:cubicBezTo>
                    <a:pt x="67" y="16"/>
                    <a:pt x="67" y="15"/>
                    <a:pt x="66" y="15"/>
                  </a:cubicBezTo>
                  <a:cubicBezTo>
                    <a:pt x="66" y="15"/>
                    <a:pt x="64" y="16"/>
                    <a:pt x="65" y="15"/>
                  </a:cubicBezTo>
                  <a:cubicBezTo>
                    <a:pt x="66" y="14"/>
                    <a:pt x="66" y="12"/>
                    <a:pt x="67" y="11"/>
                  </a:cubicBezTo>
                  <a:cubicBezTo>
                    <a:pt x="67" y="10"/>
                    <a:pt x="67" y="10"/>
                    <a:pt x="66" y="10"/>
                  </a:cubicBezTo>
                  <a:cubicBezTo>
                    <a:pt x="65" y="11"/>
                    <a:pt x="65" y="11"/>
                    <a:pt x="64" y="12"/>
                  </a:cubicBezTo>
                  <a:cubicBezTo>
                    <a:pt x="63" y="12"/>
                    <a:pt x="60" y="17"/>
                    <a:pt x="62" y="14"/>
                  </a:cubicBezTo>
                  <a:cubicBezTo>
                    <a:pt x="64" y="11"/>
                    <a:pt x="65" y="9"/>
                    <a:pt x="66" y="6"/>
                  </a:cubicBezTo>
                  <a:cubicBezTo>
                    <a:pt x="67" y="6"/>
                    <a:pt x="66" y="6"/>
                    <a:pt x="66" y="5"/>
                  </a:cubicBezTo>
                  <a:cubicBezTo>
                    <a:pt x="67" y="5"/>
                    <a:pt x="67" y="6"/>
                    <a:pt x="67" y="6"/>
                  </a:cubicBezTo>
                  <a:cubicBezTo>
                    <a:pt x="67" y="9"/>
                    <a:pt x="67" y="13"/>
                    <a:pt x="67" y="16"/>
                  </a:cubicBezTo>
                  <a:cubicBezTo>
                    <a:pt x="63" y="16"/>
                    <a:pt x="59" y="16"/>
                    <a:pt x="56" y="16"/>
                  </a:cubicBezTo>
                  <a:cubicBezTo>
                    <a:pt x="59" y="14"/>
                    <a:pt x="61" y="12"/>
                    <a:pt x="63" y="9"/>
                  </a:cubicBezTo>
                  <a:close/>
                  <a:moveTo>
                    <a:pt x="37" y="4"/>
                  </a:moveTo>
                  <a:cubicBezTo>
                    <a:pt x="42" y="4"/>
                    <a:pt x="46" y="4"/>
                    <a:pt x="51" y="4"/>
                  </a:cubicBezTo>
                  <a:cubicBezTo>
                    <a:pt x="49" y="5"/>
                    <a:pt x="47" y="7"/>
                    <a:pt x="45" y="8"/>
                  </a:cubicBezTo>
                  <a:cubicBezTo>
                    <a:pt x="46" y="7"/>
                    <a:pt x="47" y="6"/>
                    <a:pt x="48" y="5"/>
                  </a:cubicBezTo>
                  <a:cubicBezTo>
                    <a:pt x="48" y="5"/>
                    <a:pt x="47" y="4"/>
                    <a:pt x="47" y="4"/>
                  </a:cubicBezTo>
                  <a:cubicBezTo>
                    <a:pt x="43" y="6"/>
                    <a:pt x="40" y="9"/>
                    <a:pt x="37" y="12"/>
                  </a:cubicBezTo>
                  <a:cubicBezTo>
                    <a:pt x="38" y="12"/>
                    <a:pt x="38" y="12"/>
                    <a:pt x="38" y="11"/>
                  </a:cubicBezTo>
                  <a:cubicBezTo>
                    <a:pt x="40" y="9"/>
                    <a:pt x="42" y="7"/>
                    <a:pt x="44" y="4"/>
                  </a:cubicBezTo>
                  <a:cubicBezTo>
                    <a:pt x="44" y="4"/>
                    <a:pt x="44" y="4"/>
                    <a:pt x="43" y="4"/>
                  </a:cubicBezTo>
                  <a:cubicBezTo>
                    <a:pt x="39" y="6"/>
                    <a:pt x="37" y="9"/>
                    <a:pt x="34" y="12"/>
                  </a:cubicBezTo>
                  <a:cubicBezTo>
                    <a:pt x="33" y="12"/>
                    <a:pt x="30" y="16"/>
                    <a:pt x="32" y="13"/>
                  </a:cubicBezTo>
                  <a:cubicBezTo>
                    <a:pt x="34" y="10"/>
                    <a:pt x="36" y="7"/>
                    <a:pt x="38" y="5"/>
                  </a:cubicBezTo>
                  <a:cubicBezTo>
                    <a:pt x="39" y="5"/>
                    <a:pt x="38" y="4"/>
                    <a:pt x="38" y="4"/>
                  </a:cubicBezTo>
                  <a:cubicBezTo>
                    <a:pt x="35" y="6"/>
                    <a:pt x="32" y="9"/>
                    <a:pt x="30" y="11"/>
                  </a:cubicBezTo>
                  <a:cubicBezTo>
                    <a:pt x="29" y="12"/>
                    <a:pt x="23" y="16"/>
                    <a:pt x="26" y="13"/>
                  </a:cubicBezTo>
                  <a:cubicBezTo>
                    <a:pt x="29" y="10"/>
                    <a:pt x="31" y="7"/>
                    <a:pt x="33" y="4"/>
                  </a:cubicBezTo>
                  <a:cubicBezTo>
                    <a:pt x="34" y="4"/>
                    <a:pt x="33" y="4"/>
                    <a:pt x="33" y="4"/>
                  </a:cubicBezTo>
                  <a:cubicBezTo>
                    <a:pt x="30" y="6"/>
                    <a:pt x="27" y="8"/>
                    <a:pt x="25" y="11"/>
                  </a:cubicBezTo>
                  <a:cubicBezTo>
                    <a:pt x="24" y="12"/>
                    <a:pt x="23" y="12"/>
                    <a:pt x="23" y="13"/>
                  </a:cubicBezTo>
                  <a:cubicBezTo>
                    <a:pt x="20" y="15"/>
                    <a:pt x="24" y="11"/>
                    <a:pt x="25" y="10"/>
                  </a:cubicBezTo>
                  <a:cubicBezTo>
                    <a:pt x="26" y="8"/>
                    <a:pt x="28" y="6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6" y="6"/>
                    <a:pt x="24" y="9"/>
                    <a:pt x="21" y="11"/>
                  </a:cubicBezTo>
                  <a:cubicBezTo>
                    <a:pt x="20" y="12"/>
                    <a:pt x="19" y="13"/>
                    <a:pt x="18" y="14"/>
                  </a:cubicBezTo>
                  <a:cubicBezTo>
                    <a:pt x="18" y="13"/>
                    <a:pt x="19" y="12"/>
                    <a:pt x="20" y="11"/>
                  </a:cubicBezTo>
                  <a:cubicBezTo>
                    <a:pt x="22" y="8"/>
                    <a:pt x="24" y="6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30" y="4"/>
                    <a:pt x="33" y="4"/>
                    <a:pt x="37" y="4"/>
                  </a:cubicBezTo>
                  <a:close/>
                </a:path>
              </a:pathLst>
            </a:custGeom>
            <a:blipFill dpi="0" rotWithShape="1">
              <a:blip r:embed="rId1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71" name="Freeform 165"/>
            <p:cNvSpPr>
              <a:spLocks noEditPoints="1"/>
            </p:cNvSpPr>
            <p:nvPr/>
          </p:nvSpPr>
          <p:spPr bwMode="auto">
            <a:xfrm>
              <a:off x="801773" y="629499"/>
              <a:ext cx="50800" cy="49213"/>
            </a:xfrm>
            <a:custGeom>
              <a:avLst/>
              <a:gdLst>
                <a:gd name="T0" fmla="*/ 10 w 18"/>
                <a:gd name="T1" fmla="*/ 17 h 17"/>
                <a:gd name="T2" fmla="*/ 17 w 18"/>
                <a:gd name="T3" fmla="*/ 7 h 17"/>
                <a:gd name="T4" fmla="*/ 8 w 18"/>
                <a:gd name="T5" fmla="*/ 1 h 17"/>
                <a:gd name="T6" fmla="*/ 8 w 18"/>
                <a:gd name="T7" fmla="*/ 1 h 17"/>
                <a:gd name="T8" fmla="*/ 0 w 18"/>
                <a:gd name="T9" fmla="*/ 9 h 17"/>
                <a:gd name="T10" fmla="*/ 10 w 18"/>
                <a:gd name="T11" fmla="*/ 17 h 17"/>
                <a:gd name="T12" fmla="*/ 10 w 18"/>
                <a:gd name="T13" fmla="*/ 14 h 17"/>
                <a:gd name="T14" fmla="*/ 3 w 18"/>
                <a:gd name="T15" fmla="*/ 9 h 17"/>
                <a:gd name="T16" fmla="*/ 4 w 18"/>
                <a:gd name="T17" fmla="*/ 9 h 17"/>
                <a:gd name="T18" fmla="*/ 10 w 18"/>
                <a:gd name="T19" fmla="*/ 6 h 17"/>
                <a:gd name="T20" fmla="*/ 5 w 18"/>
                <a:gd name="T21" fmla="*/ 11 h 17"/>
                <a:gd name="T22" fmla="*/ 5 w 18"/>
                <a:gd name="T23" fmla="*/ 11 h 17"/>
                <a:gd name="T24" fmla="*/ 11 w 18"/>
                <a:gd name="T25" fmla="*/ 8 h 17"/>
                <a:gd name="T26" fmla="*/ 7 w 18"/>
                <a:gd name="T27" fmla="*/ 12 h 17"/>
                <a:gd name="T28" fmla="*/ 7 w 18"/>
                <a:gd name="T29" fmla="*/ 13 h 17"/>
                <a:gd name="T30" fmla="*/ 13 w 18"/>
                <a:gd name="T31" fmla="*/ 10 h 17"/>
                <a:gd name="T32" fmla="*/ 11 w 18"/>
                <a:gd name="T33" fmla="*/ 13 h 17"/>
                <a:gd name="T34" fmla="*/ 11 w 18"/>
                <a:gd name="T35" fmla="*/ 13 h 17"/>
                <a:gd name="T36" fmla="*/ 10 w 18"/>
                <a:gd name="T37" fmla="*/ 14 h 17"/>
                <a:gd name="T38" fmla="*/ 12 w 18"/>
                <a:gd name="T39" fmla="*/ 13 h 17"/>
                <a:gd name="T40" fmla="*/ 14 w 18"/>
                <a:gd name="T41" fmla="*/ 10 h 17"/>
                <a:gd name="T42" fmla="*/ 13 w 18"/>
                <a:gd name="T43" fmla="*/ 9 h 17"/>
                <a:gd name="T44" fmla="*/ 8 w 18"/>
                <a:gd name="T45" fmla="*/ 12 h 17"/>
                <a:gd name="T46" fmla="*/ 12 w 18"/>
                <a:gd name="T47" fmla="*/ 7 h 17"/>
                <a:gd name="T48" fmla="*/ 12 w 18"/>
                <a:gd name="T49" fmla="*/ 6 h 17"/>
                <a:gd name="T50" fmla="*/ 7 w 18"/>
                <a:gd name="T51" fmla="*/ 9 h 17"/>
                <a:gd name="T52" fmla="*/ 11 w 18"/>
                <a:gd name="T53" fmla="*/ 5 h 17"/>
                <a:gd name="T54" fmla="*/ 11 w 18"/>
                <a:gd name="T55" fmla="*/ 5 h 17"/>
                <a:gd name="T56" fmla="*/ 6 w 18"/>
                <a:gd name="T57" fmla="*/ 7 h 17"/>
                <a:gd name="T58" fmla="*/ 10 w 18"/>
                <a:gd name="T59" fmla="*/ 4 h 17"/>
                <a:gd name="T60" fmla="*/ 12 w 18"/>
                <a:gd name="T61" fmla="*/ 13 h 17"/>
                <a:gd name="T62" fmla="*/ 7 w 18"/>
                <a:gd name="T63" fmla="*/ 4 h 17"/>
                <a:gd name="T64" fmla="*/ 4 w 18"/>
                <a:gd name="T65" fmla="*/ 5 h 17"/>
                <a:gd name="T66" fmla="*/ 7 w 18"/>
                <a:gd name="T67" fmla="*/ 4 h 17"/>
                <a:gd name="T68" fmla="*/ 4 w 18"/>
                <a:gd name="T69" fmla="*/ 5 h 17"/>
                <a:gd name="T70" fmla="*/ 5 w 18"/>
                <a:gd name="T71" fmla="*/ 6 h 17"/>
                <a:gd name="T72" fmla="*/ 9 w 18"/>
                <a:gd name="T73" fmla="*/ 4 h 17"/>
                <a:gd name="T74" fmla="*/ 3 w 18"/>
                <a:gd name="T75" fmla="*/ 8 h 17"/>
                <a:gd name="T76" fmla="*/ 3 w 18"/>
                <a:gd name="T77" fmla="*/ 9 h 17"/>
                <a:gd name="T78" fmla="*/ 4 w 18"/>
                <a:gd name="T7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7">
                  <a:moveTo>
                    <a:pt x="10" y="17"/>
                  </a:moveTo>
                  <a:cubicBezTo>
                    <a:pt x="15" y="16"/>
                    <a:pt x="18" y="12"/>
                    <a:pt x="17" y="7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3" y="1"/>
                    <a:pt x="0" y="4"/>
                    <a:pt x="0" y="9"/>
                  </a:cubicBezTo>
                  <a:cubicBezTo>
                    <a:pt x="1" y="14"/>
                    <a:pt x="6" y="17"/>
                    <a:pt x="10" y="17"/>
                  </a:cubicBezTo>
                  <a:close/>
                  <a:moveTo>
                    <a:pt x="10" y="14"/>
                  </a:moveTo>
                  <a:cubicBezTo>
                    <a:pt x="7" y="14"/>
                    <a:pt x="4" y="12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6" y="8"/>
                    <a:pt x="8" y="7"/>
                    <a:pt x="10" y="6"/>
                  </a:cubicBezTo>
                  <a:cubicBezTo>
                    <a:pt x="8" y="8"/>
                    <a:pt x="6" y="9"/>
                    <a:pt x="5" y="11"/>
                  </a:cubicBezTo>
                  <a:cubicBezTo>
                    <a:pt x="4" y="11"/>
                    <a:pt x="5" y="12"/>
                    <a:pt x="5" y="11"/>
                  </a:cubicBezTo>
                  <a:cubicBezTo>
                    <a:pt x="7" y="10"/>
                    <a:pt x="9" y="9"/>
                    <a:pt x="11" y="8"/>
                  </a:cubicBezTo>
                  <a:cubicBezTo>
                    <a:pt x="10" y="9"/>
                    <a:pt x="8" y="11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9" y="12"/>
                    <a:pt x="11" y="11"/>
                    <a:pt x="13" y="10"/>
                  </a:cubicBezTo>
                  <a:cubicBezTo>
                    <a:pt x="12" y="11"/>
                    <a:pt x="12" y="12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0" y="14"/>
                    <a:pt x="10" y="14"/>
                  </a:cubicBezTo>
                  <a:close/>
                  <a:moveTo>
                    <a:pt x="12" y="13"/>
                  </a:moveTo>
                  <a:cubicBezTo>
                    <a:pt x="12" y="12"/>
                    <a:pt x="13" y="11"/>
                    <a:pt x="14" y="10"/>
                  </a:cubicBezTo>
                  <a:cubicBezTo>
                    <a:pt x="14" y="10"/>
                    <a:pt x="14" y="9"/>
                    <a:pt x="13" y="9"/>
                  </a:cubicBezTo>
                  <a:cubicBezTo>
                    <a:pt x="12" y="10"/>
                    <a:pt x="10" y="11"/>
                    <a:pt x="8" y="12"/>
                  </a:cubicBezTo>
                  <a:cubicBezTo>
                    <a:pt x="10" y="10"/>
                    <a:pt x="11" y="9"/>
                    <a:pt x="12" y="7"/>
                  </a:cubicBezTo>
                  <a:cubicBezTo>
                    <a:pt x="13" y="7"/>
                    <a:pt x="12" y="6"/>
                    <a:pt x="12" y="6"/>
                  </a:cubicBezTo>
                  <a:cubicBezTo>
                    <a:pt x="10" y="7"/>
                    <a:pt x="9" y="8"/>
                    <a:pt x="7" y="9"/>
                  </a:cubicBezTo>
                  <a:cubicBezTo>
                    <a:pt x="9" y="8"/>
                    <a:pt x="10" y="7"/>
                    <a:pt x="11" y="5"/>
                  </a:cubicBezTo>
                  <a:cubicBezTo>
                    <a:pt x="12" y="5"/>
                    <a:pt x="11" y="4"/>
                    <a:pt x="11" y="5"/>
                  </a:cubicBezTo>
                  <a:cubicBezTo>
                    <a:pt x="9" y="5"/>
                    <a:pt x="8" y="6"/>
                    <a:pt x="6" y="7"/>
                  </a:cubicBezTo>
                  <a:cubicBezTo>
                    <a:pt x="7" y="6"/>
                    <a:pt x="9" y="5"/>
                    <a:pt x="10" y="4"/>
                  </a:cubicBezTo>
                  <a:cubicBezTo>
                    <a:pt x="15" y="4"/>
                    <a:pt x="16" y="11"/>
                    <a:pt x="12" y="13"/>
                  </a:cubicBezTo>
                  <a:close/>
                  <a:moveTo>
                    <a:pt x="7" y="4"/>
                  </a:moveTo>
                  <a:cubicBezTo>
                    <a:pt x="6" y="4"/>
                    <a:pt x="5" y="5"/>
                    <a:pt x="4" y="5"/>
                  </a:cubicBezTo>
                  <a:cubicBezTo>
                    <a:pt x="5" y="4"/>
                    <a:pt x="6" y="4"/>
                    <a:pt x="7" y="4"/>
                  </a:cubicBezTo>
                  <a:close/>
                  <a:moveTo>
                    <a:pt x="4" y="5"/>
                  </a:moveTo>
                  <a:cubicBezTo>
                    <a:pt x="4" y="6"/>
                    <a:pt x="4" y="6"/>
                    <a:pt x="5" y="6"/>
                  </a:cubicBezTo>
                  <a:cubicBezTo>
                    <a:pt x="6" y="5"/>
                    <a:pt x="7" y="4"/>
                    <a:pt x="9" y="4"/>
                  </a:cubicBezTo>
                  <a:cubicBezTo>
                    <a:pt x="7" y="5"/>
                    <a:pt x="5" y="7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3" y="7"/>
                    <a:pt x="3" y="6"/>
                    <a:pt x="4" y="5"/>
                  </a:cubicBezTo>
                  <a:close/>
                </a:path>
              </a:pathLst>
            </a:custGeom>
            <a:blipFill dpi="0" rotWithShape="1">
              <a:blip r:embed="rId1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72" name="Freeform 166"/>
            <p:cNvSpPr>
              <a:spLocks noEditPoints="1"/>
            </p:cNvSpPr>
            <p:nvPr/>
          </p:nvSpPr>
          <p:spPr bwMode="auto">
            <a:xfrm>
              <a:off x="1331998" y="1169249"/>
              <a:ext cx="73025" cy="61913"/>
            </a:xfrm>
            <a:custGeom>
              <a:avLst/>
              <a:gdLst>
                <a:gd name="T0" fmla="*/ 12 w 25"/>
                <a:gd name="T1" fmla="*/ 21 h 21"/>
                <a:gd name="T2" fmla="*/ 13 w 25"/>
                <a:gd name="T3" fmla="*/ 21 h 21"/>
                <a:gd name="T4" fmla="*/ 24 w 25"/>
                <a:gd name="T5" fmla="*/ 12 h 21"/>
                <a:gd name="T6" fmla="*/ 15 w 25"/>
                <a:gd name="T7" fmla="*/ 2 h 21"/>
                <a:gd name="T8" fmla="*/ 12 w 25"/>
                <a:gd name="T9" fmla="*/ 21 h 21"/>
                <a:gd name="T10" fmla="*/ 7 w 25"/>
                <a:gd name="T11" fmla="*/ 10 h 21"/>
                <a:gd name="T12" fmla="*/ 7 w 25"/>
                <a:gd name="T13" fmla="*/ 10 h 21"/>
                <a:gd name="T14" fmla="*/ 14 w 25"/>
                <a:gd name="T15" fmla="*/ 6 h 21"/>
                <a:gd name="T16" fmla="*/ 7 w 25"/>
                <a:gd name="T17" fmla="*/ 12 h 21"/>
                <a:gd name="T18" fmla="*/ 7 w 25"/>
                <a:gd name="T19" fmla="*/ 10 h 21"/>
                <a:gd name="T20" fmla="*/ 19 w 25"/>
                <a:gd name="T21" fmla="*/ 6 h 21"/>
                <a:gd name="T22" fmla="*/ 7 w 25"/>
                <a:gd name="T23" fmla="*/ 13 h 21"/>
                <a:gd name="T24" fmla="*/ 7 w 25"/>
                <a:gd name="T25" fmla="*/ 13 h 21"/>
                <a:gd name="T26" fmla="*/ 15 w 25"/>
                <a:gd name="T27" fmla="*/ 5 h 21"/>
                <a:gd name="T28" fmla="*/ 16 w 25"/>
                <a:gd name="T29" fmla="*/ 5 h 21"/>
                <a:gd name="T30" fmla="*/ 19 w 25"/>
                <a:gd name="T31" fmla="*/ 6 h 21"/>
                <a:gd name="T32" fmla="*/ 19 w 25"/>
                <a:gd name="T33" fmla="*/ 6 h 21"/>
                <a:gd name="T34" fmla="*/ 17 w 25"/>
                <a:gd name="T35" fmla="*/ 8 h 21"/>
                <a:gd name="T36" fmla="*/ 8 w 25"/>
                <a:gd name="T37" fmla="*/ 16 h 21"/>
                <a:gd name="T38" fmla="*/ 7 w 25"/>
                <a:gd name="T39" fmla="*/ 14 h 21"/>
                <a:gd name="T40" fmla="*/ 17 w 25"/>
                <a:gd name="T41" fmla="*/ 8 h 21"/>
                <a:gd name="T42" fmla="*/ 9 w 25"/>
                <a:gd name="T43" fmla="*/ 17 h 21"/>
                <a:gd name="T44" fmla="*/ 17 w 25"/>
                <a:gd name="T45" fmla="*/ 12 h 21"/>
                <a:gd name="T46" fmla="*/ 11 w 25"/>
                <a:gd name="T47" fmla="*/ 18 h 21"/>
                <a:gd name="T48" fmla="*/ 11 w 25"/>
                <a:gd name="T49" fmla="*/ 18 h 21"/>
                <a:gd name="T50" fmla="*/ 9 w 25"/>
                <a:gd name="T51" fmla="*/ 17 h 21"/>
                <a:gd name="T52" fmla="*/ 21 w 25"/>
                <a:gd name="T53" fmla="*/ 12 h 21"/>
                <a:gd name="T54" fmla="*/ 13 w 25"/>
                <a:gd name="T55" fmla="*/ 18 h 21"/>
                <a:gd name="T56" fmla="*/ 12 w 25"/>
                <a:gd name="T57" fmla="*/ 18 h 21"/>
                <a:gd name="T58" fmla="*/ 18 w 25"/>
                <a:gd name="T59" fmla="*/ 14 h 21"/>
                <a:gd name="T60" fmla="*/ 16 w 25"/>
                <a:gd name="T61" fmla="*/ 16 h 21"/>
                <a:gd name="T62" fmla="*/ 16 w 25"/>
                <a:gd name="T63" fmla="*/ 17 h 21"/>
                <a:gd name="T64" fmla="*/ 20 w 25"/>
                <a:gd name="T65" fmla="*/ 13 h 21"/>
                <a:gd name="T66" fmla="*/ 19 w 25"/>
                <a:gd name="T67" fmla="*/ 13 h 21"/>
                <a:gd name="T68" fmla="*/ 13 w 25"/>
                <a:gd name="T69" fmla="*/ 17 h 21"/>
                <a:gd name="T70" fmla="*/ 19 w 25"/>
                <a:gd name="T71" fmla="*/ 11 h 21"/>
                <a:gd name="T72" fmla="*/ 19 w 25"/>
                <a:gd name="T73" fmla="*/ 10 h 21"/>
                <a:gd name="T74" fmla="*/ 10 w 25"/>
                <a:gd name="T75" fmla="*/ 15 h 21"/>
                <a:gd name="T76" fmla="*/ 19 w 25"/>
                <a:gd name="T77" fmla="*/ 7 h 21"/>
                <a:gd name="T78" fmla="*/ 19 w 25"/>
                <a:gd name="T79" fmla="*/ 7 h 21"/>
                <a:gd name="T80" fmla="*/ 21 w 25"/>
                <a:gd name="T81" fmla="*/ 12 h 21"/>
                <a:gd name="T82" fmla="*/ 14 w 25"/>
                <a:gd name="T83" fmla="*/ 5 h 21"/>
                <a:gd name="T84" fmla="*/ 15 w 25"/>
                <a:gd name="T85" fmla="*/ 5 h 21"/>
                <a:gd name="T86" fmla="*/ 7 w 25"/>
                <a:gd name="T87" fmla="*/ 10 h 21"/>
                <a:gd name="T88" fmla="*/ 14 w 25"/>
                <a:gd name="T89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" h="21">
                  <a:moveTo>
                    <a:pt x="12" y="21"/>
                  </a:moveTo>
                  <a:cubicBezTo>
                    <a:pt x="12" y="21"/>
                    <a:pt x="12" y="21"/>
                    <a:pt x="13" y="21"/>
                  </a:cubicBezTo>
                  <a:cubicBezTo>
                    <a:pt x="18" y="21"/>
                    <a:pt x="23" y="18"/>
                    <a:pt x="24" y="12"/>
                  </a:cubicBezTo>
                  <a:cubicBezTo>
                    <a:pt x="25" y="7"/>
                    <a:pt x="21" y="2"/>
                    <a:pt x="15" y="2"/>
                  </a:cubicBezTo>
                  <a:cubicBezTo>
                    <a:pt x="3" y="0"/>
                    <a:pt x="0" y="19"/>
                    <a:pt x="12" y="21"/>
                  </a:cubicBezTo>
                  <a:close/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9"/>
                    <a:pt x="12" y="7"/>
                    <a:pt x="14" y="6"/>
                  </a:cubicBezTo>
                  <a:cubicBezTo>
                    <a:pt x="12" y="8"/>
                    <a:pt x="9" y="10"/>
                    <a:pt x="7" y="12"/>
                  </a:cubicBezTo>
                  <a:cubicBezTo>
                    <a:pt x="7" y="11"/>
                    <a:pt x="7" y="11"/>
                    <a:pt x="7" y="10"/>
                  </a:cubicBezTo>
                  <a:close/>
                  <a:moveTo>
                    <a:pt x="19" y="6"/>
                  </a:moveTo>
                  <a:cubicBezTo>
                    <a:pt x="15" y="8"/>
                    <a:pt x="11" y="12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0" y="10"/>
                    <a:pt x="14" y="9"/>
                    <a:pt x="15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8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lose/>
                  <a:moveTo>
                    <a:pt x="17" y="8"/>
                  </a:moveTo>
                  <a:cubicBezTo>
                    <a:pt x="14" y="11"/>
                    <a:pt x="11" y="13"/>
                    <a:pt x="8" y="16"/>
                  </a:cubicBezTo>
                  <a:cubicBezTo>
                    <a:pt x="8" y="15"/>
                    <a:pt x="8" y="15"/>
                    <a:pt x="7" y="14"/>
                  </a:cubicBezTo>
                  <a:cubicBezTo>
                    <a:pt x="11" y="13"/>
                    <a:pt x="13" y="10"/>
                    <a:pt x="17" y="8"/>
                  </a:cubicBezTo>
                  <a:close/>
                  <a:moveTo>
                    <a:pt x="9" y="17"/>
                  </a:moveTo>
                  <a:cubicBezTo>
                    <a:pt x="12" y="15"/>
                    <a:pt x="14" y="14"/>
                    <a:pt x="17" y="12"/>
                  </a:cubicBezTo>
                  <a:cubicBezTo>
                    <a:pt x="15" y="14"/>
                    <a:pt x="13" y="15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0" y="17"/>
                    <a:pt x="9" y="17"/>
                  </a:cubicBezTo>
                  <a:close/>
                  <a:moveTo>
                    <a:pt x="21" y="12"/>
                  </a:moveTo>
                  <a:cubicBezTo>
                    <a:pt x="20" y="16"/>
                    <a:pt x="17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4" y="17"/>
                    <a:pt x="16" y="15"/>
                    <a:pt x="18" y="14"/>
                  </a:cubicBezTo>
                  <a:cubicBezTo>
                    <a:pt x="18" y="15"/>
                    <a:pt x="17" y="15"/>
                    <a:pt x="16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8" y="16"/>
                    <a:pt x="19" y="15"/>
                    <a:pt x="20" y="13"/>
                  </a:cubicBezTo>
                  <a:cubicBezTo>
                    <a:pt x="20" y="13"/>
                    <a:pt x="20" y="13"/>
                    <a:pt x="19" y="13"/>
                  </a:cubicBezTo>
                  <a:cubicBezTo>
                    <a:pt x="17" y="14"/>
                    <a:pt x="15" y="15"/>
                    <a:pt x="13" y="17"/>
                  </a:cubicBezTo>
                  <a:cubicBezTo>
                    <a:pt x="15" y="14"/>
                    <a:pt x="17" y="13"/>
                    <a:pt x="19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6" y="12"/>
                    <a:pt x="13" y="14"/>
                    <a:pt x="10" y="15"/>
                  </a:cubicBezTo>
                  <a:cubicBezTo>
                    <a:pt x="13" y="12"/>
                    <a:pt x="16" y="10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1" y="8"/>
                    <a:pt x="21" y="10"/>
                    <a:pt x="21" y="12"/>
                  </a:cubicBezTo>
                  <a:close/>
                  <a:moveTo>
                    <a:pt x="14" y="5"/>
                  </a:moveTo>
                  <a:cubicBezTo>
                    <a:pt x="14" y="5"/>
                    <a:pt x="14" y="5"/>
                    <a:pt x="15" y="5"/>
                  </a:cubicBezTo>
                  <a:cubicBezTo>
                    <a:pt x="12" y="6"/>
                    <a:pt x="10" y="8"/>
                    <a:pt x="7" y="10"/>
                  </a:cubicBezTo>
                  <a:cubicBezTo>
                    <a:pt x="8" y="7"/>
                    <a:pt x="10" y="4"/>
                    <a:pt x="14" y="5"/>
                  </a:cubicBezTo>
                  <a:close/>
                </a:path>
              </a:pathLst>
            </a:custGeom>
            <a:blipFill dpi="0" rotWithShape="1">
              <a:blip r:embed="rId1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73" name="Freeform 167"/>
            <p:cNvSpPr>
              <a:spLocks noEditPoints="1"/>
            </p:cNvSpPr>
            <p:nvPr/>
          </p:nvSpPr>
          <p:spPr bwMode="auto">
            <a:xfrm>
              <a:off x="1274848" y="1242274"/>
              <a:ext cx="200025" cy="58738"/>
            </a:xfrm>
            <a:custGeom>
              <a:avLst/>
              <a:gdLst>
                <a:gd name="T0" fmla="*/ 69 w 69"/>
                <a:gd name="T1" fmla="*/ 4 h 20"/>
                <a:gd name="T2" fmla="*/ 0 w 69"/>
                <a:gd name="T3" fmla="*/ 2 h 20"/>
                <a:gd name="T4" fmla="*/ 2 w 69"/>
                <a:gd name="T5" fmla="*/ 18 h 20"/>
                <a:gd name="T6" fmla="*/ 46 w 69"/>
                <a:gd name="T7" fmla="*/ 8 h 20"/>
                <a:gd name="T8" fmla="*/ 37 w 69"/>
                <a:gd name="T9" fmla="*/ 16 h 20"/>
                <a:gd name="T10" fmla="*/ 42 w 69"/>
                <a:gd name="T11" fmla="*/ 10 h 20"/>
                <a:gd name="T12" fmla="*/ 28 w 69"/>
                <a:gd name="T13" fmla="*/ 8 h 20"/>
                <a:gd name="T14" fmla="*/ 20 w 69"/>
                <a:gd name="T15" fmla="*/ 15 h 20"/>
                <a:gd name="T16" fmla="*/ 7 w 69"/>
                <a:gd name="T17" fmla="*/ 15 h 20"/>
                <a:gd name="T18" fmla="*/ 3 w 69"/>
                <a:gd name="T19" fmla="*/ 11 h 20"/>
                <a:gd name="T20" fmla="*/ 12 w 69"/>
                <a:gd name="T21" fmla="*/ 4 h 20"/>
                <a:gd name="T22" fmla="*/ 22 w 69"/>
                <a:gd name="T23" fmla="*/ 4 h 20"/>
                <a:gd name="T24" fmla="*/ 10 w 69"/>
                <a:gd name="T25" fmla="*/ 13 h 20"/>
                <a:gd name="T26" fmla="*/ 18 w 69"/>
                <a:gd name="T27" fmla="*/ 4 h 20"/>
                <a:gd name="T28" fmla="*/ 3 w 69"/>
                <a:gd name="T29" fmla="*/ 9 h 20"/>
                <a:gd name="T30" fmla="*/ 11 w 69"/>
                <a:gd name="T31" fmla="*/ 6 h 20"/>
                <a:gd name="T32" fmla="*/ 13 w 69"/>
                <a:gd name="T33" fmla="*/ 4 h 20"/>
                <a:gd name="T34" fmla="*/ 3 w 69"/>
                <a:gd name="T35" fmla="*/ 8 h 20"/>
                <a:gd name="T36" fmla="*/ 16 w 69"/>
                <a:gd name="T37" fmla="*/ 9 h 20"/>
                <a:gd name="T38" fmla="*/ 13 w 69"/>
                <a:gd name="T39" fmla="*/ 15 h 20"/>
                <a:gd name="T40" fmla="*/ 23 w 69"/>
                <a:gd name="T41" fmla="*/ 5 h 20"/>
                <a:gd name="T42" fmla="*/ 15 w 69"/>
                <a:gd name="T43" fmla="*/ 15 h 20"/>
                <a:gd name="T44" fmla="*/ 17 w 69"/>
                <a:gd name="T45" fmla="*/ 15 h 20"/>
                <a:gd name="T46" fmla="*/ 19 w 69"/>
                <a:gd name="T47" fmla="*/ 15 h 20"/>
                <a:gd name="T48" fmla="*/ 35 w 69"/>
                <a:gd name="T49" fmla="*/ 6 h 20"/>
                <a:gd name="T50" fmla="*/ 33 w 69"/>
                <a:gd name="T51" fmla="*/ 15 h 20"/>
                <a:gd name="T52" fmla="*/ 39 w 69"/>
                <a:gd name="T53" fmla="*/ 9 h 20"/>
                <a:gd name="T54" fmla="*/ 59 w 69"/>
                <a:gd name="T55" fmla="*/ 5 h 20"/>
                <a:gd name="T56" fmla="*/ 58 w 69"/>
                <a:gd name="T57" fmla="*/ 13 h 20"/>
                <a:gd name="T58" fmla="*/ 54 w 69"/>
                <a:gd name="T59" fmla="*/ 5 h 20"/>
                <a:gd name="T60" fmla="*/ 51 w 69"/>
                <a:gd name="T61" fmla="*/ 4 h 20"/>
                <a:gd name="T62" fmla="*/ 55 w 69"/>
                <a:gd name="T63" fmla="*/ 5 h 20"/>
                <a:gd name="T64" fmla="*/ 52 w 69"/>
                <a:gd name="T65" fmla="*/ 9 h 20"/>
                <a:gd name="T66" fmla="*/ 57 w 69"/>
                <a:gd name="T67" fmla="*/ 7 h 20"/>
                <a:gd name="T68" fmla="*/ 43 w 69"/>
                <a:gd name="T69" fmla="*/ 16 h 20"/>
                <a:gd name="T70" fmla="*/ 59 w 69"/>
                <a:gd name="T71" fmla="*/ 10 h 20"/>
                <a:gd name="T72" fmla="*/ 58 w 69"/>
                <a:gd name="T73" fmla="*/ 9 h 20"/>
                <a:gd name="T74" fmla="*/ 59 w 69"/>
                <a:gd name="T75" fmla="*/ 16 h 20"/>
                <a:gd name="T76" fmla="*/ 65 w 69"/>
                <a:gd name="T77" fmla="*/ 16 h 20"/>
                <a:gd name="T78" fmla="*/ 66 w 69"/>
                <a:gd name="T79" fmla="*/ 10 h 20"/>
                <a:gd name="T80" fmla="*/ 66 w 69"/>
                <a:gd name="T81" fmla="*/ 6 h 20"/>
                <a:gd name="T82" fmla="*/ 62 w 69"/>
                <a:gd name="T83" fmla="*/ 9 h 20"/>
                <a:gd name="T84" fmla="*/ 47 w 69"/>
                <a:gd name="T85" fmla="*/ 5 h 20"/>
                <a:gd name="T86" fmla="*/ 43 w 69"/>
                <a:gd name="T87" fmla="*/ 5 h 20"/>
                <a:gd name="T88" fmla="*/ 37 w 69"/>
                <a:gd name="T89" fmla="*/ 5 h 20"/>
                <a:gd name="T90" fmla="*/ 33 w 69"/>
                <a:gd name="T91" fmla="*/ 5 h 20"/>
                <a:gd name="T92" fmla="*/ 24 w 69"/>
                <a:gd name="T93" fmla="*/ 10 h 20"/>
                <a:gd name="T94" fmla="*/ 17 w 69"/>
                <a:gd name="T95" fmla="*/ 14 h 20"/>
                <a:gd name="T96" fmla="*/ 36 w 69"/>
                <a:gd name="T9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" h="20">
                  <a:moveTo>
                    <a:pt x="67" y="19"/>
                  </a:moveTo>
                  <a:cubicBezTo>
                    <a:pt x="68" y="20"/>
                    <a:pt x="69" y="19"/>
                    <a:pt x="69" y="18"/>
                  </a:cubicBezTo>
                  <a:cubicBezTo>
                    <a:pt x="69" y="14"/>
                    <a:pt x="69" y="9"/>
                    <a:pt x="69" y="5"/>
                  </a:cubicBezTo>
                  <a:cubicBezTo>
                    <a:pt x="69" y="5"/>
                    <a:pt x="69" y="4"/>
                    <a:pt x="69" y="4"/>
                  </a:cubicBezTo>
                  <a:cubicBezTo>
                    <a:pt x="69" y="4"/>
                    <a:pt x="69" y="3"/>
                    <a:pt x="68" y="3"/>
                  </a:cubicBezTo>
                  <a:cubicBezTo>
                    <a:pt x="59" y="2"/>
                    <a:pt x="49" y="2"/>
                    <a:pt x="40" y="1"/>
                  </a:cubicBezTo>
                  <a:cubicBezTo>
                    <a:pt x="27" y="0"/>
                    <a:pt x="14" y="1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7"/>
                    <a:pt x="0" y="12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8"/>
                    <a:pt x="2" y="18"/>
                  </a:cubicBezTo>
                  <a:cubicBezTo>
                    <a:pt x="23" y="18"/>
                    <a:pt x="45" y="20"/>
                    <a:pt x="66" y="20"/>
                  </a:cubicBezTo>
                  <a:cubicBezTo>
                    <a:pt x="66" y="20"/>
                    <a:pt x="67" y="20"/>
                    <a:pt x="67" y="19"/>
                  </a:cubicBezTo>
                  <a:close/>
                  <a:moveTo>
                    <a:pt x="37" y="16"/>
                  </a:moveTo>
                  <a:cubicBezTo>
                    <a:pt x="40" y="13"/>
                    <a:pt x="43" y="10"/>
                    <a:pt x="46" y="8"/>
                  </a:cubicBezTo>
                  <a:cubicBezTo>
                    <a:pt x="47" y="7"/>
                    <a:pt x="48" y="6"/>
                    <a:pt x="49" y="5"/>
                  </a:cubicBezTo>
                  <a:cubicBezTo>
                    <a:pt x="49" y="5"/>
                    <a:pt x="48" y="9"/>
                    <a:pt x="48" y="9"/>
                  </a:cubicBezTo>
                  <a:cubicBezTo>
                    <a:pt x="46" y="12"/>
                    <a:pt x="44" y="14"/>
                    <a:pt x="42" y="16"/>
                  </a:cubicBezTo>
                  <a:cubicBezTo>
                    <a:pt x="40" y="16"/>
                    <a:pt x="39" y="16"/>
                    <a:pt x="37" y="16"/>
                  </a:cubicBezTo>
                  <a:close/>
                  <a:moveTo>
                    <a:pt x="33" y="16"/>
                  </a:moveTo>
                  <a:cubicBezTo>
                    <a:pt x="36" y="14"/>
                    <a:pt x="39" y="11"/>
                    <a:pt x="42" y="8"/>
                  </a:cubicBezTo>
                  <a:cubicBezTo>
                    <a:pt x="43" y="7"/>
                    <a:pt x="44" y="7"/>
                    <a:pt x="45" y="6"/>
                  </a:cubicBezTo>
                  <a:cubicBezTo>
                    <a:pt x="44" y="7"/>
                    <a:pt x="43" y="9"/>
                    <a:pt x="42" y="10"/>
                  </a:cubicBezTo>
                  <a:cubicBezTo>
                    <a:pt x="40" y="12"/>
                    <a:pt x="38" y="14"/>
                    <a:pt x="36" y="16"/>
                  </a:cubicBezTo>
                  <a:cubicBezTo>
                    <a:pt x="35" y="16"/>
                    <a:pt x="34" y="16"/>
                    <a:pt x="33" y="16"/>
                  </a:cubicBezTo>
                  <a:close/>
                  <a:moveTo>
                    <a:pt x="20" y="15"/>
                  </a:moveTo>
                  <a:cubicBezTo>
                    <a:pt x="23" y="13"/>
                    <a:pt x="26" y="10"/>
                    <a:pt x="28" y="8"/>
                  </a:cubicBezTo>
                  <a:cubicBezTo>
                    <a:pt x="29" y="7"/>
                    <a:pt x="30" y="6"/>
                    <a:pt x="31" y="5"/>
                  </a:cubicBezTo>
                  <a:cubicBezTo>
                    <a:pt x="30" y="6"/>
                    <a:pt x="29" y="7"/>
                    <a:pt x="29" y="8"/>
                  </a:cubicBezTo>
                  <a:cubicBezTo>
                    <a:pt x="27" y="11"/>
                    <a:pt x="24" y="13"/>
                    <a:pt x="22" y="15"/>
                  </a:cubicBezTo>
                  <a:cubicBezTo>
                    <a:pt x="22" y="15"/>
                    <a:pt x="21" y="15"/>
                    <a:pt x="20" y="15"/>
                  </a:cubicBezTo>
                  <a:close/>
                  <a:moveTo>
                    <a:pt x="3" y="15"/>
                  </a:moveTo>
                  <a:cubicBezTo>
                    <a:pt x="7" y="12"/>
                    <a:pt x="11" y="9"/>
                    <a:pt x="15" y="6"/>
                  </a:cubicBezTo>
                  <a:cubicBezTo>
                    <a:pt x="19" y="3"/>
                    <a:pt x="13" y="9"/>
                    <a:pt x="12" y="10"/>
                  </a:cubicBezTo>
                  <a:cubicBezTo>
                    <a:pt x="10" y="11"/>
                    <a:pt x="9" y="13"/>
                    <a:pt x="7" y="15"/>
                  </a:cubicBezTo>
                  <a:cubicBezTo>
                    <a:pt x="6" y="15"/>
                    <a:pt x="4" y="15"/>
                    <a:pt x="3" y="15"/>
                  </a:cubicBezTo>
                  <a:close/>
                  <a:moveTo>
                    <a:pt x="12" y="4"/>
                  </a:moveTo>
                  <a:cubicBezTo>
                    <a:pt x="9" y="6"/>
                    <a:pt x="6" y="8"/>
                    <a:pt x="4" y="10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0"/>
                    <a:pt x="4" y="9"/>
                    <a:pt x="4" y="8"/>
                  </a:cubicBezTo>
                  <a:cubicBezTo>
                    <a:pt x="5" y="7"/>
                    <a:pt x="7" y="6"/>
                    <a:pt x="8" y="4"/>
                  </a:cubicBezTo>
                  <a:cubicBezTo>
                    <a:pt x="9" y="4"/>
                    <a:pt x="10" y="4"/>
                    <a:pt x="12" y="4"/>
                  </a:cubicBezTo>
                  <a:close/>
                  <a:moveTo>
                    <a:pt x="22" y="4"/>
                  </a:moveTo>
                  <a:cubicBezTo>
                    <a:pt x="23" y="4"/>
                    <a:pt x="24" y="4"/>
                    <a:pt x="24" y="4"/>
                  </a:cubicBezTo>
                  <a:cubicBezTo>
                    <a:pt x="23" y="5"/>
                    <a:pt x="21" y="6"/>
                    <a:pt x="20" y="7"/>
                  </a:cubicBezTo>
                  <a:cubicBezTo>
                    <a:pt x="21" y="6"/>
                    <a:pt x="21" y="5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lose/>
                  <a:moveTo>
                    <a:pt x="18" y="4"/>
                  </a:moveTo>
                  <a:cubicBezTo>
                    <a:pt x="19" y="4"/>
                    <a:pt x="20" y="4"/>
                    <a:pt x="21" y="4"/>
                  </a:cubicBezTo>
                  <a:cubicBezTo>
                    <a:pt x="17" y="6"/>
                    <a:pt x="14" y="10"/>
                    <a:pt x="10" y="13"/>
                  </a:cubicBezTo>
                  <a:cubicBezTo>
                    <a:pt x="10" y="13"/>
                    <a:pt x="7" y="16"/>
                    <a:pt x="9" y="13"/>
                  </a:cubicBezTo>
                  <a:cubicBezTo>
                    <a:pt x="10" y="12"/>
                    <a:pt x="12" y="11"/>
                    <a:pt x="13" y="10"/>
                  </a:cubicBezTo>
                  <a:cubicBezTo>
                    <a:pt x="15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lose/>
                  <a:moveTo>
                    <a:pt x="3" y="9"/>
                  </a:moveTo>
                  <a:cubicBezTo>
                    <a:pt x="4" y="7"/>
                    <a:pt x="8" y="2"/>
                    <a:pt x="6" y="6"/>
                  </a:cubicBezTo>
                  <a:cubicBezTo>
                    <a:pt x="5" y="7"/>
                    <a:pt x="4" y="8"/>
                    <a:pt x="3" y="10"/>
                  </a:cubicBezTo>
                  <a:cubicBezTo>
                    <a:pt x="3" y="9"/>
                    <a:pt x="3" y="9"/>
                    <a:pt x="3" y="9"/>
                  </a:cubicBezTo>
                  <a:close/>
                  <a:moveTo>
                    <a:pt x="3" y="12"/>
                  </a:moveTo>
                  <a:cubicBezTo>
                    <a:pt x="4" y="11"/>
                    <a:pt x="5" y="10"/>
                    <a:pt x="6" y="8"/>
                  </a:cubicBezTo>
                  <a:cubicBezTo>
                    <a:pt x="8" y="8"/>
                    <a:pt x="9" y="7"/>
                    <a:pt x="10" y="6"/>
                  </a:cubicBezTo>
                  <a:cubicBezTo>
                    <a:pt x="11" y="5"/>
                    <a:pt x="12" y="5"/>
                    <a:pt x="11" y="6"/>
                  </a:cubicBezTo>
                  <a:cubicBezTo>
                    <a:pt x="8" y="9"/>
                    <a:pt x="5" y="11"/>
                    <a:pt x="3" y="14"/>
                  </a:cubicBezTo>
                  <a:cubicBezTo>
                    <a:pt x="3" y="13"/>
                    <a:pt x="3" y="12"/>
                    <a:pt x="3" y="12"/>
                  </a:cubicBezTo>
                  <a:close/>
                  <a:moveTo>
                    <a:pt x="13" y="4"/>
                  </a:move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5" y="4"/>
                    <a:pt x="17" y="4"/>
                  </a:cubicBezTo>
                  <a:cubicBezTo>
                    <a:pt x="12" y="7"/>
                    <a:pt x="8" y="11"/>
                    <a:pt x="4" y="14"/>
                  </a:cubicBezTo>
                  <a:cubicBezTo>
                    <a:pt x="7" y="12"/>
                    <a:pt x="10" y="8"/>
                    <a:pt x="13" y="4"/>
                  </a:cubicBezTo>
                  <a:close/>
                  <a:moveTo>
                    <a:pt x="3" y="8"/>
                  </a:moveTo>
                  <a:cubicBezTo>
                    <a:pt x="3" y="6"/>
                    <a:pt x="3" y="5"/>
                    <a:pt x="2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5" y="5"/>
                    <a:pt x="4" y="6"/>
                    <a:pt x="3" y="8"/>
                  </a:cubicBezTo>
                  <a:close/>
                  <a:moveTo>
                    <a:pt x="16" y="9"/>
                  </a:moveTo>
                  <a:cubicBezTo>
                    <a:pt x="16" y="9"/>
                    <a:pt x="17" y="8"/>
                    <a:pt x="18" y="7"/>
                  </a:cubicBezTo>
                  <a:cubicBezTo>
                    <a:pt x="18" y="7"/>
                    <a:pt x="21" y="4"/>
                    <a:pt x="20" y="5"/>
                  </a:cubicBezTo>
                  <a:cubicBezTo>
                    <a:pt x="18" y="8"/>
                    <a:pt x="16" y="11"/>
                    <a:pt x="13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0" y="15"/>
                    <a:pt x="9" y="15"/>
                  </a:cubicBezTo>
                  <a:cubicBezTo>
                    <a:pt x="11" y="13"/>
                    <a:pt x="14" y="11"/>
                    <a:pt x="16" y="9"/>
                  </a:cubicBezTo>
                  <a:close/>
                  <a:moveTo>
                    <a:pt x="14" y="15"/>
                  </a:moveTo>
                  <a:cubicBezTo>
                    <a:pt x="17" y="12"/>
                    <a:pt x="19" y="8"/>
                    <a:pt x="23" y="5"/>
                  </a:cubicBezTo>
                  <a:cubicBezTo>
                    <a:pt x="24" y="4"/>
                    <a:pt x="24" y="5"/>
                    <a:pt x="23" y="6"/>
                  </a:cubicBezTo>
                  <a:cubicBezTo>
                    <a:pt x="21" y="7"/>
                    <a:pt x="20" y="8"/>
                    <a:pt x="19" y="10"/>
                  </a:cubicBezTo>
                  <a:cubicBezTo>
                    <a:pt x="18" y="11"/>
                    <a:pt x="17" y="13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lose/>
                  <a:moveTo>
                    <a:pt x="19" y="15"/>
                  </a:moveTo>
                  <a:cubicBezTo>
                    <a:pt x="18" y="15"/>
                    <a:pt x="18" y="15"/>
                    <a:pt x="17" y="15"/>
                  </a:cubicBezTo>
                  <a:cubicBezTo>
                    <a:pt x="20" y="13"/>
                    <a:pt x="23" y="10"/>
                    <a:pt x="26" y="7"/>
                  </a:cubicBezTo>
                  <a:cubicBezTo>
                    <a:pt x="31" y="3"/>
                    <a:pt x="25" y="7"/>
                    <a:pt x="24" y="9"/>
                  </a:cubicBezTo>
                  <a:cubicBezTo>
                    <a:pt x="22" y="11"/>
                    <a:pt x="21" y="13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lose/>
                  <a:moveTo>
                    <a:pt x="29" y="16"/>
                  </a:moveTo>
                  <a:cubicBezTo>
                    <a:pt x="27" y="15"/>
                    <a:pt x="26" y="15"/>
                    <a:pt x="24" y="15"/>
                  </a:cubicBezTo>
                  <a:cubicBezTo>
                    <a:pt x="27" y="14"/>
                    <a:pt x="29" y="12"/>
                    <a:pt x="32" y="9"/>
                  </a:cubicBezTo>
                  <a:cubicBezTo>
                    <a:pt x="33" y="8"/>
                    <a:pt x="34" y="7"/>
                    <a:pt x="35" y="6"/>
                  </a:cubicBezTo>
                  <a:cubicBezTo>
                    <a:pt x="37" y="5"/>
                    <a:pt x="35" y="7"/>
                    <a:pt x="35" y="7"/>
                  </a:cubicBezTo>
                  <a:cubicBezTo>
                    <a:pt x="33" y="10"/>
                    <a:pt x="31" y="13"/>
                    <a:pt x="29" y="15"/>
                  </a:cubicBezTo>
                  <a:cubicBezTo>
                    <a:pt x="29" y="15"/>
                    <a:pt x="29" y="15"/>
                    <a:pt x="29" y="16"/>
                  </a:cubicBezTo>
                  <a:close/>
                  <a:moveTo>
                    <a:pt x="33" y="15"/>
                  </a:moveTo>
                  <a:cubicBezTo>
                    <a:pt x="32" y="15"/>
                    <a:pt x="32" y="16"/>
                    <a:pt x="32" y="16"/>
                  </a:cubicBezTo>
                  <a:cubicBezTo>
                    <a:pt x="31" y="16"/>
                    <a:pt x="30" y="16"/>
                    <a:pt x="30" y="16"/>
                  </a:cubicBezTo>
                  <a:cubicBezTo>
                    <a:pt x="33" y="13"/>
                    <a:pt x="36" y="9"/>
                    <a:pt x="40" y="6"/>
                  </a:cubicBezTo>
                  <a:cubicBezTo>
                    <a:pt x="43" y="4"/>
                    <a:pt x="39" y="8"/>
                    <a:pt x="39" y="9"/>
                  </a:cubicBezTo>
                  <a:cubicBezTo>
                    <a:pt x="37" y="11"/>
                    <a:pt x="35" y="13"/>
                    <a:pt x="33" y="15"/>
                  </a:cubicBezTo>
                  <a:close/>
                  <a:moveTo>
                    <a:pt x="61" y="6"/>
                  </a:moveTo>
                  <a:cubicBezTo>
                    <a:pt x="58" y="8"/>
                    <a:pt x="54" y="12"/>
                    <a:pt x="51" y="15"/>
                  </a:cubicBezTo>
                  <a:cubicBezTo>
                    <a:pt x="54" y="12"/>
                    <a:pt x="57" y="9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61" y="5"/>
                    <a:pt x="63" y="5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2" y="8"/>
                    <a:pt x="60" y="11"/>
                    <a:pt x="58" y="13"/>
                  </a:cubicBezTo>
                  <a:cubicBezTo>
                    <a:pt x="58" y="13"/>
                    <a:pt x="58" y="12"/>
                    <a:pt x="59" y="12"/>
                  </a:cubicBezTo>
                  <a:cubicBezTo>
                    <a:pt x="60" y="10"/>
                    <a:pt x="61" y="8"/>
                    <a:pt x="62" y="6"/>
                  </a:cubicBezTo>
                  <a:cubicBezTo>
                    <a:pt x="62" y="6"/>
                    <a:pt x="61" y="5"/>
                    <a:pt x="61" y="6"/>
                  </a:cubicBezTo>
                  <a:close/>
                  <a:moveTo>
                    <a:pt x="54" y="5"/>
                  </a:moveTo>
                  <a:cubicBezTo>
                    <a:pt x="52" y="6"/>
                    <a:pt x="51" y="8"/>
                    <a:pt x="49" y="9"/>
                  </a:cubicBezTo>
                  <a:cubicBezTo>
                    <a:pt x="48" y="10"/>
                    <a:pt x="48" y="10"/>
                    <a:pt x="47" y="11"/>
                  </a:cubicBezTo>
                  <a:cubicBezTo>
                    <a:pt x="49" y="9"/>
                    <a:pt x="50" y="7"/>
                    <a:pt x="51" y="5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3" y="4"/>
                    <a:pt x="56" y="5"/>
                    <a:pt x="58" y="5"/>
                  </a:cubicBezTo>
                  <a:cubicBezTo>
                    <a:pt x="55" y="7"/>
                    <a:pt x="52" y="10"/>
                    <a:pt x="49" y="1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2" y="10"/>
                    <a:pt x="53" y="7"/>
                    <a:pt x="55" y="5"/>
                  </a:cubicBezTo>
                  <a:cubicBezTo>
                    <a:pt x="55" y="5"/>
                    <a:pt x="55" y="4"/>
                    <a:pt x="54" y="5"/>
                  </a:cubicBezTo>
                  <a:close/>
                  <a:moveTo>
                    <a:pt x="50" y="9"/>
                  </a:moveTo>
                  <a:cubicBezTo>
                    <a:pt x="51" y="8"/>
                    <a:pt x="52" y="7"/>
                    <a:pt x="54" y="6"/>
                  </a:cubicBezTo>
                  <a:cubicBezTo>
                    <a:pt x="53" y="7"/>
                    <a:pt x="52" y="8"/>
                    <a:pt x="52" y="9"/>
                  </a:cubicBezTo>
                  <a:cubicBezTo>
                    <a:pt x="50" y="11"/>
                    <a:pt x="49" y="13"/>
                    <a:pt x="47" y="15"/>
                  </a:cubicBezTo>
                  <a:cubicBezTo>
                    <a:pt x="47" y="16"/>
                    <a:pt x="47" y="16"/>
                    <a:pt x="48" y="16"/>
                  </a:cubicBezTo>
                  <a:cubicBezTo>
                    <a:pt x="51" y="13"/>
                    <a:pt x="53" y="10"/>
                    <a:pt x="57" y="7"/>
                  </a:cubicBezTo>
                  <a:cubicBezTo>
                    <a:pt x="58" y="6"/>
                    <a:pt x="58" y="6"/>
                    <a:pt x="57" y="7"/>
                  </a:cubicBezTo>
                  <a:cubicBezTo>
                    <a:pt x="56" y="9"/>
                    <a:pt x="55" y="10"/>
                    <a:pt x="54" y="11"/>
                  </a:cubicBezTo>
                  <a:cubicBezTo>
                    <a:pt x="53" y="13"/>
                    <a:pt x="51" y="14"/>
                    <a:pt x="50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8" y="16"/>
                    <a:pt x="45" y="16"/>
                    <a:pt x="43" y="16"/>
                  </a:cubicBezTo>
                  <a:cubicBezTo>
                    <a:pt x="45" y="14"/>
                    <a:pt x="48" y="11"/>
                    <a:pt x="50" y="9"/>
                  </a:cubicBezTo>
                  <a:close/>
                  <a:moveTo>
                    <a:pt x="58" y="9"/>
                  </a:moveTo>
                  <a:cubicBezTo>
                    <a:pt x="59" y="8"/>
                    <a:pt x="60" y="8"/>
                    <a:pt x="60" y="7"/>
                  </a:cubicBezTo>
                  <a:cubicBezTo>
                    <a:pt x="60" y="8"/>
                    <a:pt x="60" y="9"/>
                    <a:pt x="59" y="10"/>
                  </a:cubicBezTo>
                  <a:cubicBezTo>
                    <a:pt x="58" y="12"/>
                    <a:pt x="56" y="14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6"/>
                    <a:pt x="52" y="16"/>
                    <a:pt x="50" y="16"/>
                  </a:cubicBezTo>
                  <a:cubicBezTo>
                    <a:pt x="53" y="14"/>
                    <a:pt x="56" y="12"/>
                    <a:pt x="58" y="9"/>
                  </a:cubicBezTo>
                  <a:close/>
                  <a:moveTo>
                    <a:pt x="62" y="9"/>
                  </a:moveTo>
                  <a:cubicBezTo>
                    <a:pt x="63" y="8"/>
                    <a:pt x="65" y="5"/>
                    <a:pt x="64" y="8"/>
                  </a:cubicBezTo>
                  <a:cubicBezTo>
                    <a:pt x="62" y="11"/>
                    <a:pt x="61" y="14"/>
                    <a:pt x="59" y="16"/>
                  </a:cubicBezTo>
                  <a:cubicBezTo>
                    <a:pt x="58" y="16"/>
                    <a:pt x="59" y="17"/>
                    <a:pt x="59" y="16"/>
                  </a:cubicBezTo>
                  <a:cubicBezTo>
                    <a:pt x="60" y="16"/>
                    <a:pt x="60" y="16"/>
                    <a:pt x="61" y="15"/>
                  </a:cubicBezTo>
                  <a:cubicBezTo>
                    <a:pt x="63" y="13"/>
                    <a:pt x="66" y="12"/>
                    <a:pt x="62" y="16"/>
                  </a:cubicBezTo>
                  <a:cubicBezTo>
                    <a:pt x="62" y="16"/>
                    <a:pt x="62" y="17"/>
                    <a:pt x="62" y="16"/>
                  </a:cubicBezTo>
                  <a:cubicBezTo>
                    <a:pt x="63" y="16"/>
                    <a:pt x="64" y="16"/>
                    <a:pt x="65" y="16"/>
                  </a:cubicBezTo>
                  <a:cubicBezTo>
                    <a:pt x="66" y="16"/>
                    <a:pt x="66" y="15"/>
                    <a:pt x="65" y="15"/>
                  </a:cubicBezTo>
                  <a:cubicBezTo>
                    <a:pt x="65" y="15"/>
                    <a:pt x="63" y="16"/>
                    <a:pt x="64" y="15"/>
                  </a:cubicBezTo>
                  <a:cubicBezTo>
                    <a:pt x="65" y="14"/>
                    <a:pt x="65" y="12"/>
                    <a:pt x="66" y="11"/>
                  </a:cubicBezTo>
                  <a:cubicBezTo>
                    <a:pt x="66" y="11"/>
                    <a:pt x="66" y="10"/>
                    <a:pt x="66" y="10"/>
                  </a:cubicBezTo>
                  <a:cubicBezTo>
                    <a:pt x="64" y="11"/>
                    <a:pt x="64" y="11"/>
                    <a:pt x="63" y="12"/>
                  </a:cubicBezTo>
                  <a:cubicBezTo>
                    <a:pt x="62" y="13"/>
                    <a:pt x="59" y="17"/>
                    <a:pt x="61" y="14"/>
                  </a:cubicBezTo>
                  <a:cubicBezTo>
                    <a:pt x="63" y="12"/>
                    <a:pt x="64" y="9"/>
                    <a:pt x="66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6" y="9"/>
                    <a:pt x="66" y="13"/>
                    <a:pt x="66" y="17"/>
                  </a:cubicBezTo>
                  <a:cubicBezTo>
                    <a:pt x="62" y="17"/>
                    <a:pt x="59" y="17"/>
                    <a:pt x="55" y="17"/>
                  </a:cubicBezTo>
                  <a:cubicBezTo>
                    <a:pt x="58" y="14"/>
                    <a:pt x="60" y="12"/>
                    <a:pt x="62" y="9"/>
                  </a:cubicBezTo>
                  <a:close/>
                  <a:moveTo>
                    <a:pt x="36" y="4"/>
                  </a:moveTo>
                  <a:cubicBezTo>
                    <a:pt x="41" y="4"/>
                    <a:pt x="45" y="4"/>
                    <a:pt x="50" y="4"/>
                  </a:cubicBezTo>
                  <a:cubicBezTo>
                    <a:pt x="48" y="5"/>
                    <a:pt x="46" y="7"/>
                    <a:pt x="44" y="9"/>
                  </a:cubicBezTo>
                  <a:cubicBezTo>
                    <a:pt x="45" y="7"/>
                    <a:pt x="46" y="6"/>
                    <a:pt x="47" y="5"/>
                  </a:cubicBezTo>
                  <a:cubicBezTo>
                    <a:pt x="47" y="5"/>
                    <a:pt x="46" y="4"/>
                    <a:pt x="46" y="5"/>
                  </a:cubicBezTo>
                  <a:cubicBezTo>
                    <a:pt x="42" y="7"/>
                    <a:pt x="39" y="10"/>
                    <a:pt x="36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9"/>
                    <a:pt x="41" y="7"/>
                    <a:pt x="43" y="5"/>
                  </a:cubicBezTo>
                  <a:cubicBezTo>
                    <a:pt x="43" y="4"/>
                    <a:pt x="43" y="4"/>
                    <a:pt x="42" y="4"/>
                  </a:cubicBezTo>
                  <a:cubicBezTo>
                    <a:pt x="38" y="6"/>
                    <a:pt x="36" y="9"/>
                    <a:pt x="33" y="12"/>
                  </a:cubicBezTo>
                  <a:cubicBezTo>
                    <a:pt x="32" y="13"/>
                    <a:pt x="29" y="17"/>
                    <a:pt x="31" y="13"/>
                  </a:cubicBezTo>
                  <a:cubicBezTo>
                    <a:pt x="33" y="11"/>
                    <a:pt x="35" y="8"/>
                    <a:pt x="37" y="5"/>
                  </a:cubicBezTo>
                  <a:cubicBezTo>
                    <a:pt x="38" y="5"/>
                    <a:pt x="37" y="4"/>
                    <a:pt x="37" y="5"/>
                  </a:cubicBezTo>
                  <a:cubicBezTo>
                    <a:pt x="34" y="6"/>
                    <a:pt x="31" y="9"/>
                    <a:pt x="29" y="11"/>
                  </a:cubicBezTo>
                  <a:cubicBezTo>
                    <a:pt x="28" y="12"/>
                    <a:pt x="22" y="17"/>
                    <a:pt x="25" y="13"/>
                  </a:cubicBezTo>
                  <a:cubicBezTo>
                    <a:pt x="28" y="10"/>
                    <a:pt x="30" y="8"/>
                    <a:pt x="33" y="5"/>
                  </a:cubicBezTo>
                  <a:cubicBezTo>
                    <a:pt x="33" y="4"/>
                    <a:pt x="32" y="4"/>
                    <a:pt x="32" y="4"/>
                  </a:cubicBezTo>
                  <a:cubicBezTo>
                    <a:pt x="29" y="6"/>
                    <a:pt x="26" y="9"/>
                    <a:pt x="24" y="11"/>
                  </a:cubicBezTo>
                  <a:cubicBezTo>
                    <a:pt x="23" y="12"/>
                    <a:pt x="22" y="13"/>
                    <a:pt x="22" y="13"/>
                  </a:cubicBezTo>
                  <a:cubicBezTo>
                    <a:pt x="19" y="16"/>
                    <a:pt x="23" y="11"/>
                    <a:pt x="24" y="10"/>
                  </a:cubicBezTo>
                  <a:cubicBezTo>
                    <a:pt x="25" y="8"/>
                    <a:pt x="27" y="7"/>
                    <a:pt x="29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5" y="6"/>
                    <a:pt x="23" y="9"/>
                    <a:pt x="20" y="12"/>
                  </a:cubicBezTo>
                  <a:cubicBezTo>
                    <a:pt x="19" y="13"/>
                    <a:pt x="18" y="13"/>
                    <a:pt x="17" y="14"/>
                  </a:cubicBezTo>
                  <a:cubicBezTo>
                    <a:pt x="17" y="14"/>
                    <a:pt x="18" y="12"/>
                    <a:pt x="19" y="11"/>
                  </a:cubicBezTo>
                  <a:cubicBezTo>
                    <a:pt x="21" y="9"/>
                    <a:pt x="23" y="6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9" y="4"/>
                    <a:pt x="32" y="4"/>
                    <a:pt x="36" y="4"/>
                  </a:cubicBezTo>
                  <a:close/>
                </a:path>
              </a:pathLst>
            </a:custGeom>
            <a:blipFill dpi="0" rotWithShape="1">
              <a:blip r:embed="rId1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74" name="Freeform 168"/>
            <p:cNvSpPr>
              <a:spLocks noEditPoints="1"/>
            </p:cNvSpPr>
            <p:nvPr/>
          </p:nvSpPr>
          <p:spPr bwMode="auto">
            <a:xfrm>
              <a:off x="1341523" y="1312124"/>
              <a:ext cx="52388" cy="52388"/>
            </a:xfrm>
            <a:custGeom>
              <a:avLst/>
              <a:gdLst>
                <a:gd name="T0" fmla="*/ 10 w 18"/>
                <a:gd name="T1" fmla="*/ 17 h 18"/>
                <a:gd name="T2" fmla="*/ 17 w 18"/>
                <a:gd name="T3" fmla="*/ 8 h 18"/>
                <a:gd name="T4" fmla="*/ 8 w 18"/>
                <a:gd name="T5" fmla="*/ 1 h 18"/>
                <a:gd name="T6" fmla="*/ 8 w 18"/>
                <a:gd name="T7" fmla="*/ 1 h 18"/>
                <a:gd name="T8" fmla="*/ 0 w 18"/>
                <a:gd name="T9" fmla="*/ 9 h 18"/>
                <a:gd name="T10" fmla="*/ 10 w 18"/>
                <a:gd name="T11" fmla="*/ 17 h 18"/>
                <a:gd name="T12" fmla="*/ 10 w 18"/>
                <a:gd name="T13" fmla="*/ 14 h 18"/>
                <a:gd name="T14" fmla="*/ 3 w 18"/>
                <a:gd name="T15" fmla="*/ 9 h 18"/>
                <a:gd name="T16" fmla="*/ 4 w 18"/>
                <a:gd name="T17" fmla="*/ 9 h 18"/>
                <a:gd name="T18" fmla="*/ 10 w 18"/>
                <a:gd name="T19" fmla="*/ 6 h 18"/>
                <a:gd name="T20" fmla="*/ 5 w 18"/>
                <a:gd name="T21" fmla="*/ 11 h 18"/>
                <a:gd name="T22" fmla="*/ 5 w 18"/>
                <a:gd name="T23" fmla="*/ 12 h 18"/>
                <a:gd name="T24" fmla="*/ 11 w 18"/>
                <a:gd name="T25" fmla="*/ 8 h 18"/>
                <a:gd name="T26" fmla="*/ 7 w 18"/>
                <a:gd name="T27" fmla="*/ 13 h 18"/>
                <a:gd name="T28" fmla="*/ 8 w 18"/>
                <a:gd name="T29" fmla="*/ 13 h 18"/>
                <a:gd name="T30" fmla="*/ 13 w 18"/>
                <a:gd name="T31" fmla="*/ 11 h 18"/>
                <a:gd name="T32" fmla="*/ 11 w 18"/>
                <a:gd name="T33" fmla="*/ 13 h 18"/>
                <a:gd name="T34" fmla="*/ 11 w 18"/>
                <a:gd name="T35" fmla="*/ 14 h 18"/>
                <a:gd name="T36" fmla="*/ 10 w 18"/>
                <a:gd name="T37" fmla="*/ 14 h 18"/>
                <a:gd name="T38" fmla="*/ 12 w 18"/>
                <a:gd name="T39" fmla="*/ 13 h 18"/>
                <a:gd name="T40" fmla="*/ 14 w 18"/>
                <a:gd name="T41" fmla="*/ 10 h 18"/>
                <a:gd name="T42" fmla="*/ 14 w 18"/>
                <a:gd name="T43" fmla="*/ 10 h 18"/>
                <a:gd name="T44" fmla="*/ 8 w 18"/>
                <a:gd name="T45" fmla="*/ 12 h 18"/>
                <a:gd name="T46" fmla="*/ 12 w 18"/>
                <a:gd name="T47" fmla="*/ 7 h 18"/>
                <a:gd name="T48" fmla="*/ 12 w 18"/>
                <a:gd name="T49" fmla="*/ 7 h 18"/>
                <a:gd name="T50" fmla="*/ 7 w 18"/>
                <a:gd name="T51" fmla="*/ 9 h 18"/>
                <a:gd name="T52" fmla="*/ 11 w 18"/>
                <a:gd name="T53" fmla="*/ 5 h 18"/>
                <a:gd name="T54" fmla="*/ 11 w 18"/>
                <a:gd name="T55" fmla="*/ 5 h 18"/>
                <a:gd name="T56" fmla="*/ 6 w 18"/>
                <a:gd name="T57" fmla="*/ 7 h 18"/>
                <a:gd name="T58" fmla="*/ 10 w 18"/>
                <a:gd name="T59" fmla="*/ 4 h 18"/>
                <a:gd name="T60" fmla="*/ 12 w 18"/>
                <a:gd name="T61" fmla="*/ 13 h 18"/>
                <a:gd name="T62" fmla="*/ 7 w 18"/>
                <a:gd name="T63" fmla="*/ 4 h 18"/>
                <a:gd name="T64" fmla="*/ 5 w 18"/>
                <a:gd name="T65" fmla="*/ 5 h 18"/>
                <a:gd name="T66" fmla="*/ 7 w 18"/>
                <a:gd name="T67" fmla="*/ 4 h 18"/>
                <a:gd name="T68" fmla="*/ 4 w 18"/>
                <a:gd name="T69" fmla="*/ 6 h 18"/>
                <a:gd name="T70" fmla="*/ 5 w 18"/>
                <a:gd name="T71" fmla="*/ 6 h 18"/>
                <a:gd name="T72" fmla="*/ 9 w 18"/>
                <a:gd name="T73" fmla="*/ 4 h 18"/>
                <a:gd name="T74" fmla="*/ 3 w 18"/>
                <a:gd name="T75" fmla="*/ 9 h 18"/>
                <a:gd name="T76" fmla="*/ 3 w 18"/>
                <a:gd name="T77" fmla="*/ 9 h 18"/>
                <a:gd name="T78" fmla="*/ 4 w 18"/>
                <a:gd name="T7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8">
                  <a:moveTo>
                    <a:pt x="10" y="17"/>
                  </a:moveTo>
                  <a:cubicBezTo>
                    <a:pt x="15" y="16"/>
                    <a:pt x="18" y="12"/>
                    <a:pt x="17" y="8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3" y="1"/>
                    <a:pt x="0" y="5"/>
                    <a:pt x="0" y="9"/>
                  </a:cubicBezTo>
                  <a:cubicBezTo>
                    <a:pt x="1" y="14"/>
                    <a:pt x="6" y="18"/>
                    <a:pt x="10" y="17"/>
                  </a:cubicBezTo>
                  <a:close/>
                  <a:moveTo>
                    <a:pt x="10" y="14"/>
                  </a:moveTo>
                  <a:cubicBezTo>
                    <a:pt x="7" y="15"/>
                    <a:pt x="4" y="13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6" y="8"/>
                    <a:pt x="8" y="7"/>
                    <a:pt x="10" y="6"/>
                  </a:cubicBezTo>
                  <a:cubicBezTo>
                    <a:pt x="8" y="8"/>
                    <a:pt x="6" y="9"/>
                    <a:pt x="5" y="11"/>
                  </a:cubicBezTo>
                  <a:cubicBezTo>
                    <a:pt x="4" y="12"/>
                    <a:pt x="5" y="12"/>
                    <a:pt x="5" y="12"/>
                  </a:cubicBezTo>
                  <a:cubicBezTo>
                    <a:pt x="7" y="11"/>
                    <a:pt x="9" y="9"/>
                    <a:pt x="11" y="8"/>
                  </a:cubicBezTo>
                  <a:cubicBezTo>
                    <a:pt x="10" y="10"/>
                    <a:pt x="8" y="11"/>
                    <a:pt x="7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9" y="12"/>
                    <a:pt x="11" y="11"/>
                    <a:pt x="13" y="11"/>
                  </a:cubicBezTo>
                  <a:cubicBezTo>
                    <a:pt x="12" y="12"/>
                    <a:pt x="12" y="12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4"/>
                    <a:pt x="10" y="14"/>
                  </a:cubicBezTo>
                  <a:close/>
                  <a:moveTo>
                    <a:pt x="12" y="13"/>
                  </a:moveTo>
                  <a:cubicBezTo>
                    <a:pt x="13" y="12"/>
                    <a:pt x="13" y="11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2" y="10"/>
                    <a:pt x="10" y="11"/>
                    <a:pt x="8" y="12"/>
                  </a:cubicBezTo>
                  <a:cubicBezTo>
                    <a:pt x="10" y="10"/>
                    <a:pt x="11" y="9"/>
                    <a:pt x="12" y="7"/>
                  </a:cubicBezTo>
                  <a:cubicBezTo>
                    <a:pt x="13" y="7"/>
                    <a:pt x="12" y="7"/>
                    <a:pt x="12" y="7"/>
                  </a:cubicBezTo>
                  <a:cubicBezTo>
                    <a:pt x="10" y="7"/>
                    <a:pt x="9" y="8"/>
                    <a:pt x="7" y="9"/>
                  </a:cubicBezTo>
                  <a:cubicBezTo>
                    <a:pt x="9" y="8"/>
                    <a:pt x="10" y="7"/>
                    <a:pt x="11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9" y="5"/>
                    <a:pt x="8" y="6"/>
                    <a:pt x="6" y="7"/>
                  </a:cubicBezTo>
                  <a:cubicBezTo>
                    <a:pt x="7" y="6"/>
                    <a:pt x="9" y="5"/>
                    <a:pt x="10" y="4"/>
                  </a:cubicBezTo>
                  <a:cubicBezTo>
                    <a:pt x="15" y="4"/>
                    <a:pt x="16" y="11"/>
                    <a:pt x="12" y="13"/>
                  </a:cubicBez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5"/>
                  </a:cubicBezTo>
                  <a:cubicBezTo>
                    <a:pt x="5" y="5"/>
                    <a:pt x="6" y="4"/>
                    <a:pt x="7" y="4"/>
                  </a:cubicBezTo>
                  <a:close/>
                  <a:moveTo>
                    <a:pt x="4" y="6"/>
                  </a:moveTo>
                  <a:cubicBezTo>
                    <a:pt x="4" y="6"/>
                    <a:pt x="4" y="6"/>
                    <a:pt x="5" y="6"/>
                  </a:cubicBezTo>
                  <a:cubicBezTo>
                    <a:pt x="6" y="5"/>
                    <a:pt x="7" y="5"/>
                    <a:pt x="9" y="4"/>
                  </a:cubicBezTo>
                  <a:cubicBezTo>
                    <a:pt x="7" y="6"/>
                    <a:pt x="5" y="7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lose/>
                </a:path>
              </a:pathLst>
            </a:custGeom>
            <a:blipFill dpi="0" rotWithShape="1">
              <a:blip r:embed="rId1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75" name="Freeform 169"/>
            <p:cNvSpPr>
              <a:spLocks noEditPoints="1"/>
            </p:cNvSpPr>
            <p:nvPr/>
          </p:nvSpPr>
          <p:spPr bwMode="auto">
            <a:xfrm>
              <a:off x="6775536" y="-1099289"/>
              <a:ext cx="74613" cy="61913"/>
            </a:xfrm>
            <a:custGeom>
              <a:avLst/>
              <a:gdLst>
                <a:gd name="T0" fmla="*/ 13 w 26"/>
                <a:gd name="T1" fmla="*/ 21 h 21"/>
                <a:gd name="T2" fmla="*/ 14 w 26"/>
                <a:gd name="T3" fmla="*/ 21 h 21"/>
                <a:gd name="T4" fmla="*/ 25 w 26"/>
                <a:gd name="T5" fmla="*/ 12 h 21"/>
                <a:gd name="T6" fmla="*/ 16 w 26"/>
                <a:gd name="T7" fmla="*/ 2 h 21"/>
                <a:gd name="T8" fmla="*/ 13 w 26"/>
                <a:gd name="T9" fmla="*/ 21 h 21"/>
                <a:gd name="T10" fmla="*/ 8 w 26"/>
                <a:gd name="T11" fmla="*/ 10 h 21"/>
                <a:gd name="T12" fmla="*/ 8 w 26"/>
                <a:gd name="T13" fmla="*/ 10 h 21"/>
                <a:gd name="T14" fmla="*/ 15 w 26"/>
                <a:gd name="T15" fmla="*/ 6 h 21"/>
                <a:gd name="T16" fmla="*/ 8 w 26"/>
                <a:gd name="T17" fmla="*/ 12 h 21"/>
                <a:gd name="T18" fmla="*/ 8 w 26"/>
                <a:gd name="T19" fmla="*/ 10 h 21"/>
                <a:gd name="T20" fmla="*/ 20 w 26"/>
                <a:gd name="T21" fmla="*/ 6 h 21"/>
                <a:gd name="T22" fmla="*/ 8 w 26"/>
                <a:gd name="T23" fmla="*/ 13 h 21"/>
                <a:gd name="T24" fmla="*/ 8 w 26"/>
                <a:gd name="T25" fmla="*/ 13 h 21"/>
                <a:gd name="T26" fmla="*/ 16 w 26"/>
                <a:gd name="T27" fmla="*/ 5 h 21"/>
                <a:gd name="T28" fmla="*/ 16 w 26"/>
                <a:gd name="T29" fmla="*/ 4 h 21"/>
                <a:gd name="T30" fmla="*/ 20 w 26"/>
                <a:gd name="T31" fmla="*/ 6 h 21"/>
                <a:gd name="T32" fmla="*/ 20 w 26"/>
                <a:gd name="T33" fmla="*/ 6 h 21"/>
                <a:gd name="T34" fmla="*/ 18 w 26"/>
                <a:gd name="T35" fmla="*/ 8 h 21"/>
                <a:gd name="T36" fmla="*/ 9 w 26"/>
                <a:gd name="T37" fmla="*/ 16 h 21"/>
                <a:gd name="T38" fmla="*/ 8 w 26"/>
                <a:gd name="T39" fmla="*/ 14 h 21"/>
                <a:gd name="T40" fmla="*/ 18 w 26"/>
                <a:gd name="T41" fmla="*/ 8 h 21"/>
                <a:gd name="T42" fmla="*/ 10 w 26"/>
                <a:gd name="T43" fmla="*/ 16 h 21"/>
                <a:gd name="T44" fmla="*/ 18 w 26"/>
                <a:gd name="T45" fmla="*/ 12 h 21"/>
                <a:gd name="T46" fmla="*/ 12 w 26"/>
                <a:gd name="T47" fmla="*/ 17 h 21"/>
                <a:gd name="T48" fmla="*/ 12 w 26"/>
                <a:gd name="T49" fmla="*/ 18 h 21"/>
                <a:gd name="T50" fmla="*/ 10 w 26"/>
                <a:gd name="T51" fmla="*/ 16 h 21"/>
                <a:gd name="T52" fmla="*/ 22 w 26"/>
                <a:gd name="T53" fmla="*/ 12 h 21"/>
                <a:gd name="T54" fmla="*/ 14 w 26"/>
                <a:gd name="T55" fmla="*/ 18 h 21"/>
                <a:gd name="T56" fmla="*/ 12 w 26"/>
                <a:gd name="T57" fmla="*/ 18 h 21"/>
                <a:gd name="T58" fmla="*/ 19 w 26"/>
                <a:gd name="T59" fmla="*/ 14 h 21"/>
                <a:gd name="T60" fmla="*/ 17 w 26"/>
                <a:gd name="T61" fmla="*/ 16 h 21"/>
                <a:gd name="T62" fmla="*/ 17 w 26"/>
                <a:gd name="T63" fmla="*/ 16 h 21"/>
                <a:gd name="T64" fmla="*/ 21 w 26"/>
                <a:gd name="T65" fmla="*/ 13 h 21"/>
                <a:gd name="T66" fmla="*/ 20 w 26"/>
                <a:gd name="T67" fmla="*/ 12 h 21"/>
                <a:gd name="T68" fmla="*/ 14 w 26"/>
                <a:gd name="T69" fmla="*/ 16 h 21"/>
                <a:gd name="T70" fmla="*/ 20 w 26"/>
                <a:gd name="T71" fmla="*/ 11 h 21"/>
                <a:gd name="T72" fmla="*/ 20 w 26"/>
                <a:gd name="T73" fmla="*/ 10 h 21"/>
                <a:gd name="T74" fmla="*/ 11 w 26"/>
                <a:gd name="T75" fmla="*/ 15 h 21"/>
                <a:gd name="T76" fmla="*/ 20 w 26"/>
                <a:gd name="T77" fmla="*/ 7 h 21"/>
                <a:gd name="T78" fmla="*/ 20 w 26"/>
                <a:gd name="T79" fmla="*/ 6 h 21"/>
                <a:gd name="T80" fmla="*/ 22 w 26"/>
                <a:gd name="T81" fmla="*/ 12 h 21"/>
                <a:gd name="T82" fmla="*/ 15 w 26"/>
                <a:gd name="T83" fmla="*/ 4 h 21"/>
                <a:gd name="T84" fmla="*/ 16 w 26"/>
                <a:gd name="T85" fmla="*/ 4 h 21"/>
                <a:gd name="T86" fmla="*/ 8 w 26"/>
                <a:gd name="T87" fmla="*/ 9 h 21"/>
                <a:gd name="T88" fmla="*/ 15 w 26"/>
                <a:gd name="T8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" h="21">
                  <a:moveTo>
                    <a:pt x="13" y="21"/>
                  </a:moveTo>
                  <a:cubicBezTo>
                    <a:pt x="13" y="21"/>
                    <a:pt x="13" y="21"/>
                    <a:pt x="14" y="21"/>
                  </a:cubicBezTo>
                  <a:cubicBezTo>
                    <a:pt x="19" y="21"/>
                    <a:pt x="24" y="18"/>
                    <a:pt x="25" y="12"/>
                  </a:cubicBezTo>
                  <a:cubicBezTo>
                    <a:pt x="26" y="6"/>
                    <a:pt x="22" y="2"/>
                    <a:pt x="16" y="2"/>
                  </a:cubicBezTo>
                  <a:cubicBezTo>
                    <a:pt x="3" y="0"/>
                    <a:pt x="0" y="19"/>
                    <a:pt x="13" y="21"/>
                  </a:cubicBezTo>
                  <a:close/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10" y="9"/>
                    <a:pt x="13" y="7"/>
                    <a:pt x="15" y="6"/>
                  </a:cubicBezTo>
                  <a:cubicBezTo>
                    <a:pt x="13" y="8"/>
                    <a:pt x="10" y="10"/>
                    <a:pt x="8" y="12"/>
                  </a:cubicBezTo>
                  <a:cubicBezTo>
                    <a:pt x="8" y="11"/>
                    <a:pt x="8" y="11"/>
                    <a:pt x="8" y="10"/>
                  </a:cubicBezTo>
                  <a:close/>
                  <a:moveTo>
                    <a:pt x="20" y="6"/>
                  </a:moveTo>
                  <a:cubicBezTo>
                    <a:pt x="16" y="8"/>
                    <a:pt x="12" y="11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1" y="10"/>
                    <a:pt x="15" y="8"/>
                    <a:pt x="16" y="5"/>
                  </a:cubicBezTo>
                  <a:cubicBezTo>
                    <a:pt x="16" y="5"/>
                    <a:pt x="16" y="5"/>
                    <a:pt x="16" y="4"/>
                  </a:cubicBezTo>
                  <a:cubicBezTo>
                    <a:pt x="18" y="5"/>
                    <a:pt x="19" y="5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lose/>
                  <a:moveTo>
                    <a:pt x="18" y="8"/>
                  </a:moveTo>
                  <a:cubicBezTo>
                    <a:pt x="15" y="11"/>
                    <a:pt x="12" y="13"/>
                    <a:pt x="9" y="16"/>
                  </a:cubicBezTo>
                  <a:cubicBezTo>
                    <a:pt x="9" y="15"/>
                    <a:pt x="8" y="14"/>
                    <a:pt x="8" y="14"/>
                  </a:cubicBezTo>
                  <a:cubicBezTo>
                    <a:pt x="12" y="12"/>
                    <a:pt x="14" y="10"/>
                    <a:pt x="18" y="8"/>
                  </a:cubicBezTo>
                  <a:close/>
                  <a:moveTo>
                    <a:pt x="10" y="16"/>
                  </a:moveTo>
                  <a:cubicBezTo>
                    <a:pt x="13" y="15"/>
                    <a:pt x="15" y="13"/>
                    <a:pt x="18" y="12"/>
                  </a:cubicBezTo>
                  <a:cubicBezTo>
                    <a:pt x="16" y="14"/>
                    <a:pt x="14" y="15"/>
                    <a:pt x="12" y="17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11" y="17"/>
                    <a:pt x="10" y="17"/>
                    <a:pt x="10" y="16"/>
                  </a:cubicBezTo>
                  <a:close/>
                  <a:moveTo>
                    <a:pt x="22" y="12"/>
                  </a:moveTo>
                  <a:cubicBezTo>
                    <a:pt x="21" y="16"/>
                    <a:pt x="18" y="18"/>
                    <a:pt x="14" y="18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5" y="17"/>
                    <a:pt x="17" y="15"/>
                    <a:pt x="19" y="14"/>
                  </a:cubicBezTo>
                  <a:cubicBezTo>
                    <a:pt x="19" y="15"/>
                    <a:pt x="18" y="15"/>
                    <a:pt x="17" y="16"/>
                  </a:cubicBezTo>
                  <a:cubicBezTo>
                    <a:pt x="17" y="16"/>
                    <a:pt x="17" y="17"/>
                    <a:pt x="17" y="16"/>
                  </a:cubicBezTo>
                  <a:cubicBezTo>
                    <a:pt x="19" y="15"/>
                    <a:pt x="20" y="15"/>
                    <a:pt x="21" y="13"/>
                  </a:cubicBezTo>
                  <a:cubicBezTo>
                    <a:pt x="21" y="13"/>
                    <a:pt x="21" y="12"/>
                    <a:pt x="20" y="12"/>
                  </a:cubicBezTo>
                  <a:cubicBezTo>
                    <a:pt x="18" y="14"/>
                    <a:pt x="16" y="15"/>
                    <a:pt x="14" y="16"/>
                  </a:cubicBezTo>
                  <a:cubicBezTo>
                    <a:pt x="16" y="14"/>
                    <a:pt x="18" y="13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7" y="11"/>
                    <a:pt x="14" y="14"/>
                    <a:pt x="11" y="15"/>
                  </a:cubicBezTo>
                  <a:cubicBezTo>
                    <a:pt x="14" y="12"/>
                    <a:pt x="17" y="9"/>
                    <a:pt x="20" y="7"/>
                  </a:cubicBezTo>
                  <a:cubicBezTo>
                    <a:pt x="20" y="7"/>
                    <a:pt x="20" y="7"/>
                    <a:pt x="20" y="6"/>
                  </a:cubicBezTo>
                  <a:cubicBezTo>
                    <a:pt x="22" y="8"/>
                    <a:pt x="22" y="10"/>
                    <a:pt x="22" y="12"/>
                  </a:cubicBezTo>
                  <a:close/>
                  <a:moveTo>
                    <a:pt x="15" y="4"/>
                  </a:moveTo>
                  <a:cubicBezTo>
                    <a:pt x="15" y="4"/>
                    <a:pt x="15" y="4"/>
                    <a:pt x="16" y="4"/>
                  </a:cubicBezTo>
                  <a:cubicBezTo>
                    <a:pt x="13" y="6"/>
                    <a:pt x="11" y="8"/>
                    <a:pt x="8" y="9"/>
                  </a:cubicBezTo>
                  <a:cubicBezTo>
                    <a:pt x="9" y="7"/>
                    <a:pt x="11" y="4"/>
                    <a:pt x="15" y="4"/>
                  </a:cubicBezTo>
                  <a:close/>
                </a:path>
              </a:pathLst>
            </a:custGeom>
            <a:blipFill dpi="0" rotWithShape="1">
              <a:blip r:embed="rId1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76" name="Freeform 170"/>
            <p:cNvSpPr>
              <a:spLocks noEditPoints="1"/>
            </p:cNvSpPr>
            <p:nvPr/>
          </p:nvSpPr>
          <p:spPr bwMode="auto">
            <a:xfrm>
              <a:off x="6716799" y="-1026264"/>
              <a:ext cx="203200" cy="58738"/>
            </a:xfrm>
            <a:custGeom>
              <a:avLst/>
              <a:gdLst>
                <a:gd name="T0" fmla="*/ 70 w 70"/>
                <a:gd name="T1" fmla="*/ 4 h 20"/>
                <a:gd name="T2" fmla="*/ 1 w 70"/>
                <a:gd name="T3" fmla="*/ 1 h 20"/>
                <a:gd name="T4" fmla="*/ 3 w 70"/>
                <a:gd name="T5" fmla="*/ 17 h 20"/>
                <a:gd name="T6" fmla="*/ 47 w 70"/>
                <a:gd name="T7" fmla="*/ 7 h 20"/>
                <a:gd name="T8" fmla="*/ 38 w 70"/>
                <a:gd name="T9" fmla="*/ 16 h 20"/>
                <a:gd name="T10" fmla="*/ 43 w 70"/>
                <a:gd name="T11" fmla="*/ 10 h 20"/>
                <a:gd name="T12" fmla="*/ 29 w 70"/>
                <a:gd name="T13" fmla="*/ 8 h 20"/>
                <a:gd name="T14" fmla="*/ 21 w 70"/>
                <a:gd name="T15" fmla="*/ 15 h 20"/>
                <a:gd name="T16" fmla="*/ 8 w 70"/>
                <a:gd name="T17" fmla="*/ 15 h 20"/>
                <a:gd name="T18" fmla="*/ 4 w 70"/>
                <a:gd name="T19" fmla="*/ 10 h 20"/>
                <a:gd name="T20" fmla="*/ 13 w 70"/>
                <a:gd name="T21" fmla="*/ 4 h 20"/>
                <a:gd name="T22" fmla="*/ 23 w 70"/>
                <a:gd name="T23" fmla="*/ 4 h 20"/>
                <a:gd name="T24" fmla="*/ 11 w 70"/>
                <a:gd name="T25" fmla="*/ 13 h 20"/>
                <a:gd name="T26" fmla="*/ 19 w 70"/>
                <a:gd name="T27" fmla="*/ 4 h 20"/>
                <a:gd name="T28" fmla="*/ 4 w 70"/>
                <a:gd name="T29" fmla="*/ 9 h 20"/>
                <a:gd name="T30" fmla="*/ 11 w 70"/>
                <a:gd name="T31" fmla="*/ 6 h 20"/>
                <a:gd name="T32" fmla="*/ 14 w 70"/>
                <a:gd name="T33" fmla="*/ 4 h 20"/>
                <a:gd name="T34" fmla="*/ 4 w 70"/>
                <a:gd name="T35" fmla="*/ 7 h 20"/>
                <a:gd name="T36" fmla="*/ 17 w 70"/>
                <a:gd name="T37" fmla="*/ 9 h 20"/>
                <a:gd name="T38" fmla="*/ 14 w 70"/>
                <a:gd name="T39" fmla="*/ 15 h 20"/>
                <a:gd name="T40" fmla="*/ 24 w 70"/>
                <a:gd name="T41" fmla="*/ 5 h 20"/>
                <a:gd name="T42" fmla="*/ 16 w 70"/>
                <a:gd name="T43" fmla="*/ 15 h 20"/>
                <a:gd name="T44" fmla="*/ 18 w 70"/>
                <a:gd name="T45" fmla="*/ 15 h 20"/>
                <a:gd name="T46" fmla="*/ 20 w 70"/>
                <a:gd name="T47" fmla="*/ 15 h 20"/>
                <a:gd name="T48" fmla="*/ 36 w 70"/>
                <a:gd name="T49" fmla="*/ 6 h 20"/>
                <a:gd name="T50" fmla="*/ 33 w 70"/>
                <a:gd name="T51" fmla="*/ 15 h 20"/>
                <a:gd name="T52" fmla="*/ 39 w 70"/>
                <a:gd name="T53" fmla="*/ 8 h 20"/>
                <a:gd name="T54" fmla="*/ 60 w 70"/>
                <a:gd name="T55" fmla="*/ 5 h 20"/>
                <a:gd name="T56" fmla="*/ 59 w 70"/>
                <a:gd name="T57" fmla="*/ 13 h 20"/>
                <a:gd name="T58" fmla="*/ 55 w 70"/>
                <a:gd name="T59" fmla="*/ 4 h 20"/>
                <a:gd name="T60" fmla="*/ 51 w 70"/>
                <a:gd name="T61" fmla="*/ 4 h 20"/>
                <a:gd name="T62" fmla="*/ 56 w 70"/>
                <a:gd name="T63" fmla="*/ 5 h 20"/>
                <a:gd name="T64" fmla="*/ 52 w 70"/>
                <a:gd name="T65" fmla="*/ 8 h 20"/>
                <a:gd name="T66" fmla="*/ 58 w 70"/>
                <a:gd name="T67" fmla="*/ 7 h 20"/>
                <a:gd name="T68" fmla="*/ 44 w 70"/>
                <a:gd name="T69" fmla="*/ 16 h 20"/>
                <a:gd name="T70" fmla="*/ 60 w 70"/>
                <a:gd name="T71" fmla="*/ 10 h 20"/>
                <a:gd name="T72" fmla="*/ 59 w 70"/>
                <a:gd name="T73" fmla="*/ 9 h 20"/>
                <a:gd name="T74" fmla="*/ 60 w 70"/>
                <a:gd name="T75" fmla="*/ 16 h 20"/>
                <a:gd name="T76" fmla="*/ 66 w 70"/>
                <a:gd name="T77" fmla="*/ 16 h 20"/>
                <a:gd name="T78" fmla="*/ 66 w 70"/>
                <a:gd name="T79" fmla="*/ 10 h 20"/>
                <a:gd name="T80" fmla="*/ 66 w 70"/>
                <a:gd name="T81" fmla="*/ 5 h 20"/>
                <a:gd name="T82" fmla="*/ 63 w 70"/>
                <a:gd name="T83" fmla="*/ 9 h 20"/>
                <a:gd name="T84" fmla="*/ 48 w 70"/>
                <a:gd name="T85" fmla="*/ 5 h 20"/>
                <a:gd name="T86" fmla="*/ 44 w 70"/>
                <a:gd name="T87" fmla="*/ 4 h 20"/>
                <a:gd name="T88" fmla="*/ 38 w 70"/>
                <a:gd name="T89" fmla="*/ 5 h 20"/>
                <a:gd name="T90" fmla="*/ 33 w 70"/>
                <a:gd name="T91" fmla="*/ 4 h 20"/>
                <a:gd name="T92" fmla="*/ 25 w 70"/>
                <a:gd name="T93" fmla="*/ 10 h 20"/>
                <a:gd name="T94" fmla="*/ 18 w 70"/>
                <a:gd name="T95" fmla="*/ 14 h 20"/>
                <a:gd name="T96" fmla="*/ 37 w 70"/>
                <a:gd name="T9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" h="20">
                  <a:moveTo>
                    <a:pt x="68" y="19"/>
                  </a:moveTo>
                  <a:cubicBezTo>
                    <a:pt x="69" y="20"/>
                    <a:pt x="70" y="19"/>
                    <a:pt x="70" y="18"/>
                  </a:cubicBezTo>
                  <a:cubicBezTo>
                    <a:pt x="70" y="13"/>
                    <a:pt x="70" y="9"/>
                    <a:pt x="70" y="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4"/>
                    <a:pt x="70" y="3"/>
                    <a:pt x="69" y="3"/>
                  </a:cubicBezTo>
                  <a:cubicBezTo>
                    <a:pt x="59" y="1"/>
                    <a:pt x="50" y="2"/>
                    <a:pt x="41" y="1"/>
                  </a:cubicBezTo>
                  <a:cubicBezTo>
                    <a:pt x="28" y="0"/>
                    <a:pt x="15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1" y="7"/>
                    <a:pt x="1" y="11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2" y="17"/>
                    <a:pt x="2" y="17"/>
                    <a:pt x="3" y="17"/>
                  </a:cubicBezTo>
                  <a:cubicBezTo>
                    <a:pt x="24" y="17"/>
                    <a:pt x="46" y="19"/>
                    <a:pt x="67" y="19"/>
                  </a:cubicBezTo>
                  <a:cubicBezTo>
                    <a:pt x="67" y="19"/>
                    <a:pt x="68" y="19"/>
                    <a:pt x="68" y="19"/>
                  </a:cubicBezTo>
                  <a:close/>
                  <a:moveTo>
                    <a:pt x="38" y="16"/>
                  </a:moveTo>
                  <a:cubicBezTo>
                    <a:pt x="41" y="13"/>
                    <a:pt x="44" y="10"/>
                    <a:pt x="47" y="7"/>
                  </a:cubicBezTo>
                  <a:cubicBezTo>
                    <a:pt x="48" y="7"/>
                    <a:pt x="49" y="6"/>
                    <a:pt x="50" y="5"/>
                  </a:cubicBezTo>
                  <a:cubicBezTo>
                    <a:pt x="50" y="5"/>
                    <a:pt x="49" y="8"/>
                    <a:pt x="49" y="9"/>
                  </a:cubicBezTo>
                  <a:cubicBezTo>
                    <a:pt x="47" y="11"/>
                    <a:pt x="45" y="14"/>
                    <a:pt x="42" y="16"/>
                  </a:cubicBezTo>
                  <a:cubicBezTo>
                    <a:pt x="41" y="16"/>
                    <a:pt x="39" y="16"/>
                    <a:pt x="38" y="16"/>
                  </a:cubicBezTo>
                  <a:close/>
                  <a:moveTo>
                    <a:pt x="34" y="15"/>
                  </a:moveTo>
                  <a:cubicBezTo>
                    <a:pt x="37" y="13"/>
                    <a:pt x="40" y="11"/>
                    <a:pt x="43" y="8"/>
                  </a:cubicBezTo>
                  <a:cubicBezTo>
                    <a:pt x="44" y="7"/>
                    <a:pt x="45" y="6"/>
                    <a:pt x="46" y="6"/>
                  </a:cubicBezTo>
                  <a:cubicBezTo>
                    <a:pt x="45" y="6"/>
                    <a:pt x="44" y="8"/>
                    <a:pt x="43" y="10"/>
                  </a:cubicBezTo>
                  <a:cubicBezTo>
                    <a:pt x="41" y="12"/>
                    <a:pt x="39" y="14"/>
                    <a:pt x="37" y="16"/>
                  </a:cubicBezTo>
                  <a:cubicBezTo>
                    <a:pt x="36" y="16"/>
                    <a:pt x="35" y="15"/>
                    <a:pt x="34" y="15"/>
                  </a:cubicBezTo>
                  <a:close/>
                  <a:moveTo>
                    <a:pt x="21" y="15"/>
                  </a:moveTo>
                  <a:cubicBezTo>
                    <a:pt x="24" y="13"/>
                    <a:pt x="27" y="10"/>
                    <a:pt x="29" y="8"/>
                  </a:cubicBezTo>
                  <a:cubicBezTo>
                    <a:pt x="30" y="7"/>
                    <a:pt x="31" y="6"/>
                    <a:pt x="32" y="5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8" y="10"/>
                    <a:pt x="25" y="13"/>
                    <a:pt x="23" y="15"/>
                  </a:cubicBezTo>
                  <a:cubicBezTo>
                    <a:pt x="23" y="15"/>
                    <a:pt x="22" y="15"/>
                    <a:pt x="21" y="15"/>
                  </a:cubicBezTo>
                  <a:close/>
                  <a:moveTo>
                    <a:pt x="4" y="15"/>
                  </a:moveTo>
                  <a:cubicBezTo>
                    <a:pt x="8" y="12"/>
                    <a:pt x="12" y="9"/>
                    <a:pt x="16" y="6"/>
                  </a:cubicBezTo>
                  <a:cubicBezTo>
                    <a:pt x="20" y="3"/>
                    <a:pt x="14" y="9"/>
                    <a:pt x="13" y="9"/>
                  </a:cubicBezTo>
                  <a:cubicBezTo>
                    <a:pt x="11" y="11"/>
                    <a:pt x="9" y="13"/>
                    <a:pt x="8" y="15"/>
                  </a:cubicBezTo>
                  <a:cubicBezTo>
                    <a:pt x="7" y="15"/>
                    <a:pt x="5" y="15"/>
                    <a:pt x="4" y="15"/>
                  </a:cubicBezTo>
                  <a:close/>
                  <a:moveTo>
                    <a:pt x="13" y="4"/>
                  </a:moveTo>
                  <a:cubicBezTo>
                    <a:pt x="10" y="5"/>
                    <a:pt x="7" y="7"/>
                    <a:pt x="5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9"/>
                    <a:pt x="5" y="8"/>
                  </a:cubicBezTo>
                  <a:cubicBezTo>
                    <a:pt x="6" y="7"/>
                    <a:pt x="7" y="5"/>
                    <a:pt x="9" y="4"/>
                  </a:cubicBezTo>
                  <a:cubicBezTo>
                    <a:pt x="10" y="4"/>
                    <a:pt x="11" y="4"/>
                    <a:pt x="13" y="4"/>
                  </a:cubicBezTo>
                  <a:close/>
                  <a:moveTo>
                    <a:pt x="23" y="4"/>
                  </a:moveTo>
                  <a:cubicBezTo>
                    <a:pt x="24" y="4"/>
                    <a:pt x="25" y="4"/>
                    <a:pt x="25" y="4"/>
                  </a:cubicBezTo>
                  <a:cubicBezTo>
                    <a:pt x="24" y="4"/>
                    <a:pt x="22" y="5"/>
                    <a:pt x="21" y="6"/>
                  </a:cubicBezTo>
                  <a:cubicBezTo>
                    <a:pt x="22" y="6"/>
                    <a:pt x="22" y="5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lose/>
                  <a:moveTo>
                    <a:pt x="19" y="4"/>
                  </a:moveTo>
                  <a:cubicBezTo>
                    <a:pt x="20" y="4"/>
                    <a:pt x="21" y="4"/>
                    <a:pt x="22" y="4"/>
                  </a:cubicBezTo>
                  <a:cubicBezTo>
                    <a:pt x="18" y="6"/>
                    <a:pt x="15" y="10"/>
                    <a:pt x="11" y="13"/>
                  </a:cubicBezTo>
                  <a:cubicBezTo>
                    <a:pt x="11" y="13"/>
                    <a:pt x="8" y="15"/>
                    <a:pt x="10" y="13"/>
                  </a:cubicBezTo>
                  <a:cubicBezTo>
                    <a:pt x="11" y="12"/>
                    <a:pt x="12" y="11"/>
                    <a:pt x="14" y="10"/>
                  </a:cubicBezTo>
                  <a:cubicBezTo>
                    <a:pt x="15" y="8"/>
                    <a:pt x="17" y="6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lose/>
                  <a:moveTo>
                    <a:pt x="4" y="9"/>
                  </a:moveTo>
                  <a:cubicBezTo>
                    <a:pt x="5" y="7"/>
                    <a:pt x="9" y="2"/>
                    <a:pt x="6" y="5"/>
                  </a:cubicBezTo>
                  <a:cubicBezTo>
                    <a:pt x="5" y="7"/>
                    <a:pt x="5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  <a:moveTo>
                    <a:pt x="4" y="11"/>
                  </a:moveTo>
                  <a:cubicBezTo>
                    <a:pt x="5" y="10"/>
                    <a:pt x="6" y="9"/>
                    <a:pt x="7" y="8"/>
                  </a:cubicBezTo>
                  <a:cubicBezTo>
                    <a:pt x="8" y="7"/>
                    <a:pt x="10" y="6"/>
                    <a:pt x="11" y="6"/>
                  </a:cubicBezTo>
                  <a:cubicBezTo>
                    <a:pt x="12" y="4"/>
                    <a:pt x="13" y="4"/>
                    <a:pt x="11" y="6"/>
                  </a:cubicBezTo>
                  <a:cubicBezTo>
                    <a:pt x="9" y="9"/>
                    <a:pt x="6" y="11"/>
                    <a:pt x="4" y="14"/>
                  </a:cubicBezTo>
                  <a:cubicBezTo>
                    <a:pt x="4" y="13"/>
                    <a:pt x="4" y="12"/>
                    <a:pt x="4" y="11"/>
                  </a:cubicBezTo>
                  <a:close/>
                  <a:moveTo>
                    <a:pt x="14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8" y="4"/>
                  </a:cubicBezTo>
                  <a:cubicBezTo>
                    <a:pt x="13" y="7"/>
                    <a:pt x="9" y="11"/>
                    <a:pt x="5" y="13"/>
                  </a:cubicBezTo>
                  <a:cubicBezTo>
                    <a:pt x="8" y="11"/>
                    <a:pt x="11" y="7"/>
                    <a:pt x="14" y="4"/>
                  </a:cubicBezTo>
                  <a:close/>
                  <a:moveTo>
                    <a:pt x="4" y="7"/>
                  </a:moveTo>
                  <a:cubicBezTo>
                    <a:pt x="4" y="6"/>
                    <a:pt x="3" y="5"/>
                    <a:pt x="3" y="4"/>
                  </a:cubicBezTo>
                  <a:cubicBezTo>
                    <a:pt x="5" y="4"/>
                    <a:pt x="6" y="4"/>
                    <a:pt x="7" y="4"/>
                  </a:cubicBezTo>
                  <a:cubicBezTo>
                    <a:pt x="6" y="5"/>
                    <a:pt x="4" y="6"/>
                    <a:pt x="4" y="7"/>
                  </a:cubicBezTo>
                  <a:close/>
                  <a:moveTo>
                    <a:pt x="17" y="9"/>
                  </a:moveTo>
                  <a:cubicBezTo>
                    <a:pt x="17" y="8"/>
                    <a:pt x="18" y="8"/>
                    <a:pt x="19" y="7"/>
                  </a:cubicBezTo>
                  <a:cubicBezTo>
                    <a:pt x="19" y="7"/>
                    <a:pt x="22" y="3"/>
                    <a:pt x="21" y="5"/>
                  </a:cubicBezTo>
                  <a:cubicBezTo>
                    <a:pt x="19" y="8"/>
                    <a:pt x="17" y="11"/>
                    <a:pt x="14" y="14"/>
                  </a:cubicBezTo>
                  <a:cubicBezTo>
                    <a:pt x="14" y="14"/>
                    <a:pt x="14" y="15"/>
                    <a:pt x="14" y="15"/>
                  </a:cubicBezTo>
                  <a:cubicBezTo>
                    <a:pt x="13" y="15"/>
                    <a:pt x="11" y="15"/>
                    <a:pt x="10" y="15"/>
                  </a:cubicBezTo>
                  <a:cubicBezTo>
                    <a:pt x="12" y="13"/>
                    <a:pt x="14" y="11"/>
                    <a:pt x="17" y="9"/>
                  </a:cubicBezTo>
                  <a:close/>
                  <a:moveTo>
                    <a:pt x="15" y="15"/>
                  </a:moveTo>
                  <a:cubicBezTo>
                    <a:pt x="18" y="11"/>
                    <a:pt x="20" y="8"/>
                    <a:pt x="24" y="5"/>
                  </a:cubicBezTo>
                  <a:cubicBezTo>
                    <a:pt x="25" y="4"/>
                    <a:pt x="25" y="4"/>
                    <a:pt x="23" y="6"/>
                  </a:cubicBezTo>
                  <a:cubicBezTo>
                    <a:pt x="22" y="7"/>
                    <a:pt x="21" y="8"/>
                    <a:pt x="20" y="9"/>
                  </a:cubicBezTo>
                  <a:cubicBezTo>
                    <a:pt x="19" y="11"/>
                    <a:pt x="18" y="13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5" y="15"/>
                    <a:pt x="14" y="15"/>
                  </a:cubicBezTo>
                  <a:cubicBezTo>
                    <a:pt x="15" y="15"/>
                    <a:pt x="15" y="15"/>
                    <a:pt x="15" y="15"/>
                  </a:cubicBezTo>
                  <a:close/>
                  <a:moveTo>
                    <a:pt x="20" y="15"/>
                  </a:moveTo>
                  <a:cubicBezTo>
                    <a:pt x="19" y="15"/>
                    <a:pt x="18" y="15"/>
                    <a:pt x="18" y="15"/>
                  </a:cubicBezTo>
                  <a:cubicBezTo>
                    <a:pt x="21" y="13"/>
                    <a:pt x="24" y="10"/>
                    <a:pt x="26" y="7"/>
                  </a:cubicBezTo>
                  <a:cubicBezTo>
                    <a:pt x="31" y="2"/>
                    <a:pt x="26" y="7"/>
                    <a:pt x="25" y="8"/>
                  </a:cubicBezTo>
                  <a:cubicBezTo>
                    <a:pt x="23" y="10"/>
                    <a:pt x="22" y="12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lose/>
                  <a:moveTo>
                    <a:pt x="29" y="15"/>
                  </a:moveTo>
                  <a:cubicBezTo>
                    <a:pt x="28" y="15"/>
                    <a:pt x="27" y="15"/>
                    <a:pt x="25" y="15"/>
                  </a:cubicBezTo>
                  <a:cubicBezTo>
                    <a:pt x="28" y="14"/>
                    <a:pt x="30" y="11"/>
                    <a:pt x="33" y="9"/>
                  </a:cubicBezTo>
                  <a:cubicBezTo>
                    <a:pt x="34" y="8"/>
                    <a:pt x="35" y="7"/>
                    <a:pt x="36" y="6"/>
                  </a:cubicBezTo>
                  <a:cubicBezTo>
                    <a:pt x="38" y="4"/>
                    <a:pt x="36" y="7"/>
                    <a:pt x="36" y="7"/>
                  </a:cubicBezTo>
                  <a:cubicBezTo>
                    <a:pt x="34" y="10"/>
                    <a:pt x="32" y="12"/>
                    <a:pt x="30" y="15"/>
                  </a:cubicBezTo>
                  <a:cubicBezTo>
                    <a:pt x="30" y="15"/>
                    <a:pt x="30" y="15"/>
                    <a:pt x="29" y="15"/>
                  </a:cubicBezTo>
                  <a:close/>
                  <a:moveTo>
                    <a:pt x="33" y="15"/>
                  </a:moveTo>
                  <a:cubicBezTo>
                    <a:pt x="33" y="15"/>
                    <a:pt x="33" y="15"/>
                    <a:pt x="33" y="15"/>
                  </a:cubicBezTo>
                  <a:cubicBezTo>
                    <a:pt x="32" y="15"/>
                    <a:pt x="31" y="15"/>
                    <a:pt x="30" y="15"/>
                  </a:cubicBezTo>
                  <a:cubicBezTo>
                    <a:pt x="34" y="12"/>
                    <a:pt x="37" y="9"/>
                    <a:pt x="41" y="6"/>
                  </a:cubicBezTo>
                  <a:cubicBezTo>
                    <a:pt x="44" y="4"/>
                    <a:pt x="40" y="8"/>
                    <a:pt x="39" y="8"/>
                  </a:cubicBezTo>
                  <a:cubicBezTo>
                    <a:pt x="38" y="11"/>
                    <a:pt x="36" y="13"/>
                    <a:pt x="33" y="15"/>
                  </a:cubicBezTo>
                  <a:close/>
                  <a:moveTo>
                    <a:pt x="62" y="5"/>
                  </a:moveTo>
                  <a:cubicBezTo>
                    <a:pt x="59" y="8"/>
                    <a:pt x="55" y="12"/>
                    <a:pt x="52" y="15"/>
                  </a:cubicBezTo>
                  <a:cubicBezTo>
                    <a:pt x="55" y="12"/>
                    <a:pt x="58" y="9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2" y="5"/>
                    <a:pt x="64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3" y="8"/>
                    <a:pt x="61" y="10"/>
                    <a:pt x="59" y="13"/>
                  </a:cubicBezTo>
                  <a:cubicBezTo>
                    <a:pt x="59" y="12"/>
                    <a:pt x="59" y="12"/>
                    <a:pt x="60" y="12"/>
                  </a:cubicBezTo>
                  <a:cubicBezTo>
                    <a:pt x="61" y="10"/>
                    <a:pt x="62" y="8"/>
                    <a:pt x="63" y="6"/>
                  </a:cubicBezTo>
                  <a:cubicBezTo>
                    <a:pt x="63" y="5"/>
                    <a:pt x="62" y="5"/>
                    <a:pt x="62" y="5"/>
                  </a:cubicBezTo>
                  <a:close/>
                  <a:moveTo>
                    <a:pt x="55" y="4"/>
                  </a:moveTo>
                  <a:cubicBezTo>
                    <a:pt x="53" y="6"/>
                    <a:pt x="51" y="7"/>
                    <a:pt x="50" y="9"/>
                  </a:cubicBezTo>
                  <a:cubicBezTo>
                    <a:pt x="49" y="10"/>
                    <a:pt x="49" y="10"/>
                    <a:pt x="48" y="11"/>
                  </a:cubicBezTo>
                  <a:cubicBezTo>
                    <a:pt x="50" y="9"/>
                    <a:pt x="51" y="7"/>
                    <a:pt x="51" y="4"/>
                  </a:cubicBezTo>
                  <a:cubicBezTo>
                    <a:pt x="52" y="4"/>
                    <a:pt x="51" y="4"/>
                    <a:pt x="51" y="4"/>
                  </a:cubicBezTo>
                  <a:cubicBezTo>
                    <a:pt x="54" y="4"/>
                    <a:pt x="57" y="4"/>
                    <a:pt x="59" y="5"/>
                  </a:cubicBezTo>
                  <a:cubicBezTo>
                    <a:pt x="56" y="7"/>
                    <a:pt x="53" y="10"/>
                    <a:pt x="50" y="13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3" y="9"/>
                    <a:pt x="54" y="7"/>
                    <a:pt x="56" y="5"/>
                  </a:cubicBezTo>
                  <a:cubicBezTo>
                    <a:pt x="56" y="5"/>
                    <a:pt x="56" y="4"/>
                    <a:pt x="55" y="4"/>
                  </a:cubicBezTo>
                  <a:close/>
                  <a:moveTo>
                    <a:pt x="51" y="8"/>
                  </a:moveTo>
                  <a:cubicBezTo>
                    <a:pt x="52" y="8"/>
                    <a:pt x="53" y="7"/>
                    <a:pt x="54" y="6"/>
                  </a:cubicBezTo>
                  <a:cubicBezTo>
                    <a:pt x="54" y="6"/>
                    <a:pt x="53" y="8"/>
                    <a:pt x="52" y="8"/>
                  </a:cubicBezTo>
                  <a:cubicBezTo>
                    <a:pt x="51" y="11"/>
                    <a:pt x="49" y="13"/>
                    <a:pt x="48" y="15"/>
                  </a:cubicBezTo>
                  <a:cubicBezTo>
                    <a:pt x="48" y="15"/>
                    <a:pt x="48" y="16"/>
                    <a:pt x="48" y="16"/>
                  </a:cubicBezTo>
                  <a:cubicBezTo>
                    <a:pt x="51" y="13"/>
                    <a:pt x="54" y="10"/>
                    <a:pt x="58" y="7"/>
                  </a:cubicBezTo>
                  <a:cubicBezTo>
                    <a:pt x="59" y="5"/>
                    <a:pt x="59" y="5"/>
                    <a:pt x="58" y="7"/>
                  </a:cubicBezTo>
                  <a:cubicBezTo>
                    <a:pt x="57" y="8"/>
                    <a:pt x="56" y="10"/>
                    <a:pt x="55" y="11"/>
                  </a:cubicBezTo>
                  <a:cubicBezTo>
                    <a:pt x="54" y="12"/>
                    <a:pt x="52" y="14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8" y="16"/>
                    <a:pt x="46" y="16"/>
                    <a:pt x="44" y="16"/>
                  </a:cubicBezTo>
                  <a:cubicBezTo>
                    <a:pt x="46" y="14"/>
                    <a:pt x="49" y="11"/>
                    <a:pt x="51" y="8"/>
                  </a:cubicBezTo>
                  <a:close/>
                  <a:moveTo>
                    <a:pt x="59" y="9"/>
                  </a:moveTo>
                  <a:cubicBezTo>
                    <a:pt x="60" y="8"/>
                    <a:pt x="61" y="7"/>
                    <a:pt x="61" y="7"/>
                  </a:cubicBezTo>
                  <a:cubicBezTo>
                    <a:pt x="61" y="8"/>
                    <a:pt x="61" y="9"/>
                    <a:pt x="60" y="10"/>
                  </a:cubicBezTo>
                  <a:cubicBezTo>
                    <a:pt x="59" y="12"/>
                    <a:pt x="57" y="14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6"/>
                    <a:pt x="52" y="16"/>
                    <a:pt x="51" y="16"/>
                  </a:cubicBezTo>
                  <a:cubicBezTo>
                    <a:pt x="54" y="14"/>
                    <a:pt x="57" y="11"/>
                    <a:pt x="59" y="9"/>
                  </a:cubicBezTo>
                  <a:close/>
                  <a:moveTo>
                    <a:pt x="63" y="9"/>
                  </a:moveTo>
                  <a:cubicBezTo>
                    <a:pt x="64" y="8"/>
                    <a:pt x="66" y="5"/>
                    <a:pt x="65" y="8"/>
                  </a:cubicBezTo>
                  <a:cubicBezTo>
                    <a:pt x="63" y="11"/>
                    <a:pt x="62" y="13"/>
                    <a:pt x="60" y="16"/>
                  </a:cubicBezTo>
                  <a:cubicBezTo>
                    <a:pt x="59" y="16"/>
                    <a:pt x="60" y="16"/>
                    <a:pt x="60" y="16"/>
                  </a:cubicBezTo>
                  <a:cubicBezTo>
                    <a:pt x="61" y="15"/>
                    <a:pt x="61" y="15"/>
                    <a:pt x="62" y="14"/>
                  </a:cubicBezTo>
                  <a:cubicBezTo>
                    <a:pt x="64" y="13"/>
                    <a:pt x="67" y="11"/>
                    <a:pt x="63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4" y="16"/>
                    <a:pt x="65" y="16"/>
                    <a:pt x="66" y="16"/>
                  </a:cubicBezTo>
                  <a:cubicBezTo>
                    <a:pt x="67" y="16"/>
                    <a:pt x="67" y="15"/>
                    <a:pt x="66" y="15"/>
                  </a:cubicBezTo>
                  <a:cubicBezTo>
                    <a:pt x="66" y="15"/>
                    <a:pt x="64" y="16"/>
                    <a:pt x="65" y="15"/>
                  </a:cubicBezTo>
                  <a:cubicBezTo>
                    <a:pt x="66" y="14"/>
                    <a:pt x="66" y="12"/>
                    <a:pt x="67" y="11"/>
                  </a:cubicBezTo>
                  <a:cubicBezTo>
                    <a:pt x="67" y="10"/>
                    <a:pt x="67" y="10"/>
                    <a:pt x="66" y="10"/>
                  </a:cubicBezTo>
                  <a:cubicBezTo>
                    <a:pt x="65" y="11"/>
                    <a:pt x="65" y="11"/>
                    <a:pt x="64" y="12"/>
                  </a:cubicBezTo>
                  <a:cubicBezTo>
                    <a:pt x="63" y="13"/>
                    <a:pt x="60" y="17"/>
                    <a:pt x="62" y="14"/>
                  </a:cubicBezTo>
                  <a:cubicBezTo>
                    <a:pt x="64" y="11"/>
                    <a:pt x="65" y="9"/>
                    <a:pt x="66" y="6"/>
                  </a:cubicBezTo>
                  <a:cubicBezTo>
                    <a:pt x="67" y="6"/>
                    <a:pt x="66" y="6"/>
                    <a:pt x="66" y="5"/>
                  </a:cubicBezTo>
                  <a:cubicBezTo>
                    <a:pt x="67" y="5"/>
                    <a:pt x="67" y="6"/>
                    <a:pt x="67" y="6"/>
                  </a:cubicBezTo>
                  <a:cubicBezTo>
                    <a:pt x="67" y="9"/>
                    <a:pt x="67" y="13"/>
                    <a:pt x="67" y="16"/>
                  </a:cubicBezTo>
                  <a:cubicBezTo>
                    <a:pt x="63" y="16"/>
                    <a:pt x="59" y="16"/>
                    <a:pt x="56" y="16"/>
                  </a:cubicBezTo>
                  <a:cubicBezTo>
                    <a:pt x="59" y="14"/>
                    <a:pt x="61" y="12"/>
                    <a:pt x="63" y="9"/>
                  </a:cubicBezTo>
                  <a:close/>
                  <a:moveTo>
                    <a:pt x="37" y="4"/>
                  </a:moveTo>
                  <a:cubicBezTo>
                    <a:pt x="42" y="4"/>
                    <a:pt x="46" y="4"/>
                    <a:pt x="51" y="4"/>
                  </a:cubicBezTo>
                  <a:cubicBezTo>
                    <a:pt x="49" y="5"/>
                    <a:pt x="47" y="7"/>
                    <a:pt x="45" y="8"/>
                  </a:cubicBezTo>
                  <a:cubicBezTo>
                    <a:pt x="46" y="7"/>
                    <a:pt x="47" y="6"/>
                    <a:pt x="48" y="5"/>
                  </a:cubicBezTo>
                  <a:cubicBezTo>
                    <a:pt x="48" y="5"/>
                    <a:pt x="47" y="4"/>
                    <a:pt x="47" y="4"/>
                  </a:cubicBezTo>
                  <a:cubicBezTo>
                    <a:pt x="43" y="6"/>
                    <a:pt x="40" y="9"/>
                    <a:pt x="37" y="12"/>
                  </a:cubicBezTo>
                  <a:cubicBezTo>
                    <a:pt x="38" y="12"/>
                    <a:pt x="38" y="12"/>
                    <a:pt x="38" y="11"/>
                  </a:cubicBezTo>
                  <a:cubicBezTo>
                    <a:pt x="40" y="9"/>
                    <a:pt x="42" y="7"/>
                    <a:pt x="44" y="4"/>
                  </a:cubicBezTo>
                  <a:cubicBezTo>
                    <a:pt x="44" y="4"/>
                    <a:pt x="44" y="4"/>
                    <a:pt x="43" y="4"/>
                  </a:cubicBezTo>
                  <a:cubicBezTo>
                    <a:pt x="39" y="6"/>
                    <a:pt x="37" y="9"/>
                    <a:pt x="34" y="12"/>
                  </a:cubicBezTo>
                  <a:cubicBezTo>
                    <a:pt x="33" y="12"/>
                    <a:pt x="30" y="16"/>
                    <a:pt x="32" y="13"/>
                  </a:cubicBezTo>
                  <a:cubicBezTo>
                    <a:pt x="34" y="10"/>
                    <a:pt x="36" y="8"/>
                    <a:pt x="38" y="5"/>
                  </a:cubicBezTo>
                  <a:cubicBezTo>
                    <a:pt x="39" y="5"/>
                    <a:pt x="38" y="4"/>
                    <a:pt x="38" y="4"/>
                  </a:cubicBezTo>
                  <a:cubicBezTo>
                    <a:pt x="34" y="6"/>
                    <a:pt x="32" y="9"/>
                    <a:pt x="30" y="11"/>
                  </a:cubicBezTo>
                  <a:cubicBezTo>
                    <a:pt x="29" y="12"/>
                    <a:pt x="23" y="16"/>
                    <a:pt x="26" y="13"/>
                  </a:cubicBezTo>
                  <a:cubicBezTo>
                    <a:pt x="29" y="10"/>
                    <a:pt x="31" y="7"/>
                    <a:pt x="33" y="4"/>
                  </a:cubicBezTo>
                  <a:cubicBezTo>
                    <a:pt x="34" y="4"/>
                    <a:pt x="33" y="4"/>
                    <a:pt x="33" y="4"/>
                  </a:cubicBezTo>
                  <a:cubicBezTo>
                    <a:pt x="30" y="6"/>
                    <a:pt x="27" y="8"/>
                    <a:pt x="25" y="11"/>
                  </a:cubicBezTo>
                  <a:cubicBezTo>
                    <a:pt x="24" y="12"/>
                    <a:pt x="23" y="12"/>
                    <a:pt x="23" y="13"/>
                  </a:cubicBezTo>
                  <a:cubicBezTo>
                    <a:pt x="20" y="15"/>
                    <a:pt x="24" y="11"/>
                    <a:pt x="25" y="10"/>
                  </a:cubicBezTo>
                  <a:cubicBezTo>
                    <a:pt x="26" y="8"/>
                    <a:pt x="28" y="6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6" y="6"/>
                    <a:pt x="24" y="9"/>
                    <a:pt x="21" y="11"/>
                  </a:cubicBezTo>
                  <a:cubicBezTo>
                    <a:pt x="20" y="12"/>
                    <a:pt x="19" y="13"/>
                    <a:pt x="18" y="14"/>
                  </a:cubicBezTo>
                  <a:cubicBezTo>
                    <a:pt x="18" y="13"/>
                    <a:pt x="19" y="12"/>
                    <a:pt x="20" y="11"/>
                  </a:cubicBezTo>
                  <a:cubicBezTo>
                    <a:pt x="22" y="8"/>
                    <a:pt x="24" y="6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30" y="4"/>
                    <a:pt x="33" y="4"/>
                    <a:pt x="37" y="4"/>
                  </a:cubicBezTo>
                  <a:close/>
                </a:path>
              </a:pathLst>
            </a:custGeom>
            <a:blipFill dpi="0" rotWithShape="1">
              <a:blip r:embed="rId1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77" name="Freeform 171"/>
            <p:cNvSpPr>
              <a:spLocks noEditPoints="1"/>
            </p:cNvSpPr>
            <p:nvPr/>
          </p:nvSpPr>
          <p:spPr bwMode="auto">
            <a:xfrm>
              <a:off x="6786649" y="-956414"/>
              <a:ext cx="52388" cy="49213"/>
            </a:xfrm>
            <a:custGeom>
              <a:avLst/>
              <a:gdLst>
                <a:gd name="T0" fmla="*/ 10 w 18"/>
                <a:gd name="T1" fmla="*/ 17 h 17"/>
                <a:gd name="T2" fmla="*/ 17 w 18"/>
                <a:gd name="T3" fmla="*/ 7 h 17"/>
                <a:gd name="T4" fmla="*/ 8 w 18"/>
                <a:gd name="T5" fmla="*/ 1 h 17"/>
                <a:gd name="T6" fmla="*/ 8 w 18"/>
                <a:gd name="T7" fmla="*/ 1 h 17"/>
                <a:gd name="T8" fmla="*/ 0 w 18"/>
                <a:gd name="T9" fmla="*/ 9 h 17"/>
                <a:gd name="T10" fmla="*/ 10 w 18"/>
                <a:gd name="T11" fmla="*/ 17 h 17"/>
                <a:gd name="T12" fmla="*/ 10 w 18"/>
                <a:gd name="T13" fmla="*/ 14 h 17"/>
                <a:gd name="T14" fmla="*/ 3 w 18"/>
                <a:gd name="T15" fmla="*/ 9 h 17"/>
                <a:gd name="T16" fmla="*/ 4 w 18"/>
                <a:gd name="T17" fmla="*/ 9 h 17"/>
                <a:gd name="T18" fmla="*/ 10 w 18"/>
                <a:gd name="T19" fmla="*/ 6 h 17"/>
                <a:gd name="T20" fmla="*/ 5 w 18"/>
                <a:gd name="T21" fmla="*/ 11 h 17"/>
                <a:gd name="T22" fmla="*/ 5 w 18"/>
                <a:gd name="T23" fmla="*/ 12 h 17"/>
                <a:gd name="T24" fmla="*/ 11 w 18"/>
                <a:gd name="T25" fmla="*/ 8 h 17"/>
                <a:gd name="T26" fmla="*/ 7 w 18"/>
                <a:gd name="T27" fmla="*/ 12 h 17"/>
                <a:gd name="T28" fmla="*/ 7 w 18"/>
                <a:gd name="T29" fmla="*/ 13 h 17"/>
                <a:gd name="T30" fmla="*/ 13 w 18"/>
                <a:gd name="T31" fmla="*/ 10 h 17"/>
                <a:gd name="T32" fmla="*/ 11 w 18"/>
                <a:gd name="T33" fmla="*/ 13 h 17"/>
                <a:gd name="T34" fmla="*/ 11 w 18"/>
                <a:gd name="T35" fmla="*/ 13 h 17"/>
                <a:gd name="T36" fmla="*/ 10 w 18"/>
                <a:gd name="T37" fmla="*/ 14 h 17"/>
                <a:gd name="T38" fmla="*/ 12 w 18"/>
                <a:gd name="T39" fmla="*/ 13 h 17"/>
                <a:gd name="T40" fmla="*/ 14 w 18"/>
                <a:gd name="T41" fmla="*/ 10 h 17"/>
                <a:gd name="T42" fmla="*/ 13 w 18"/>
                <a:gd name="T43" fmla="*/ 9 h 17"/>
                <a:gd name="T44" fmla="*/ 8 w 18"/>
                <a:gd name="T45" fmla="*/ 12 h 17"/>
                <a:gd name="T46" fmla="*/ 12 w 18"/>
                <a:gd name="T47" fmla="*/ 7 h 17"/>
                <a:gd name="T48" fmla="*/ 12 w 18"/>
                <a:gd name="T49" fmla="*/ 7 h 17"/>
                <a:gd name="T50" fmla="*/ 7 w 18"/>
                <a:gd name="T51" fmla="*/ 9 h 17"/>
                <a:gd name="T52" fmla="*/ 11 w 18"/>
                <a:gd name="T53" fmla="*/ 5 h 17"/>
                <a:gd name="T54" fmla="*/ 11 w 18"/>
                <a:gd name="T55" fmla="*/ 5 h 17"/>
                <a:gd name="T56" fmla="*/ 6 w 18"/>
                <a:gd name="T57" fmla="*/ 7 h 17"/>
                <a:gd name="T58" fmla="*/ 10 w 18"/>
                <a:gd name="T59" fmla="*/ 4 h 17"/>
                <a:gd name="T60" fmla="*/ 12 w 18"/>
                <a:gd name="T61" fmla="*/ 13 h 17"/>
                <a:gd name="T62" fmla="*/ 7 w 18"/>
                <a:gd name="T63" fmla="*/ 4 h 17"/>
                <a:gd name="T64" fmla="*/ 4 w 18"/>
                <a:gd name="T65" fmla="*/ 5 h 17"/>
                <a:gd name="T66" fmla="*/ 7 w 18"/>
                <a:gd name="T67" fmla="*/ 4 h 17"/>
                <a:gd name="T68" fmla="*/ 4 w 18"/>
                <a:gd name="T69" fmla="*/ 5 h 17"/>
                <a:gd name="T70" fmla="*/ 5 w 18"/>
                <a:gd name="T71" fmla="*/ 6 h 17"/>
                <a:gd name="T72" fmla="*/ 9 w 18"/>
                <a:gd name="T73" fmla="*/ 4 h 17"/>
                <a:gd name="T74" fmla="*/ 3 w 18"/>
                <a:gd name="T75" fmla="*/ 9 h 17"/>
                <a:gd name="T76" fmla="*/ 3 w 18"/>
                <a:gd name="T77" fmla="*/ 9 h 17"/>
                <a:gd name="T78" fmla="*/ 4 w 18"/>
                <a:gd name="T7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7">
                  <a:moveTo>
                    <a:pt x="10" y="17"/>
                  </a:moveTo>
                  <a:cubicBezTo>
                    <a:pt x="15" y="16"/>
                    <a:pt x="18" y="12"/>
                    <a:pt x="17" y="7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3" y="1"/>
                    <a:pt x="0" y="5"/>
                    <a:pt x="0" y="9"/>
                  </a:cubicBezTo>
                  <a:cubicBezTo>
                    <a:pt x="1" y="14"/>
                    <a:pt x="6" y="17"/>
                    <a:pt x="10" y="17"/>
                  </a:cubicBezTo>
                  <a:close/>
                  <a:moveTo>
                    <a:pt x="10" y="14"/>
                  </a:moveTo>
                  <a:cubicBezTo>
                    <a:pt x="7" y="14"/>
                    <a:pt x="4" y="12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6" y="8"/>
                    <a:pt x="8" y="7"/>
                    <a:pt x="10" y="6"/>
                  </a:cubicBezTo>
                  <a:cubicBezTo>
                    <a:pt x="8" y="8"/>
                    <a:pt x="6" y="9"/>
                    <a:pt x="5" y="11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7" y="10"/>
                    <a:pt x="9" y="9"/>
                    <a:pt x="11" y="8"/>
                  </a:cubicBezTo>
                  <a:cubicBezTo>
                    <a:pt x="10" y="9"/>
                    <a:pt x="8" y="11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9" y="12"/>
                    <a:pt x="11" y="11"/>
                    <a:pt x="13" y="10"/>
                  </a:cubicBezTo>
                  <a:cubicBezTo>
                    <a:pt x="12" y="11"/>
                    <a:pt x="12" y="12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0" y="14"/>
                    <a:pt x="10" y="14"/>
                  </a:cubicBezTo>
                  <a:close/>
                  <a:moveTo>
                    <a:pt x="12" y="13"/>
                  </a:moveTo>
                  <a:cubicBezTo>
                    <a:pt x="12" y="12"/>
                    <a:pt x="13" y="11"/>
                    <a:pt x="14" y="10"/>
                  </a:cubicBezTo>
                  <a:cubicBezTo>
                    <a:pt x="14" y="10"/>
                    <a:pt x="14" y="9"/>
                    <a:pt x="13" y="9"/>
                  </a:cubicBezTo>
                  <a:cubicBezTo>
                    <a:pt x="12" y="10"/>
                    <a:pt x="10" y="11"/>
                    <a:pt x="8" y="12"/>
                  </a:cubicBezTo>
                  <a:cubicBezTo>
                    <a:pt x="10" y="10"/>
                    <a:pt x="11" y="9"/>
                    <a:pt x="12" y="7"/>
                  </a:cubicBezTo>
                  <a:cubicBezTo>
                    <a:pt x="13" y="7"/>
                    <a:pt x="12" y="6"/>
                    <a:pt x="12" y="7"/>
                  </a:cubicBezTo>
                  <a:cubicBezTo>
                    <a:pt x="10" y="7"/>
                    <a:pt x="9" y="8"/>
                    <a:pt x="7" y="9"/>
                  </a:cubicBezTo>
                  <a:cubicBezTo>
                    <a:pt x="9" y="8"/>
                    <a:pt x="10" y="7"/>
                    <a:pt x="11" y="5"/>
                  </a:cubicBezTo>
                  <a:cubicBezTo>
                    <a:pt x="12" y="5"/>
                    <a:pt x="11" y="4"/>
                    <a:pt x="11" y="5"/>
                  </a:cubicBezTo>
                  <a:cubicBezTo>
                    <a:pt x="9" y="5"/>
                    <a:pt x="8" y="6"/>
                    <a:pt x="6" y="7"/>
                  </a:cubicBezTo>
                  <a:cubicBezTo>
                    <a:pt x="7" y="6"/>
                    <a:pt x="9" y="5"/>
                    <a:pt x="10" y="4"/>
                  </a:cubicBezTo>
                  <a:cubicBezTo>
                    <a:pt x="15" y="4"/>
                    <a:pt x="16" y="11"/>
                    <a:pt x="12" y="13"/>
                  </a:cubicBezTo>
                  <a:close/>
                  <a:moveTo>
                    <a:pt x="7" y="4"/>
                  </a:moveTo>
                  <a:cubicBezTo>
                    <a:pt x="6" y="4"/>
                    <a:pt x="5" y="5"/>
                    <a:pt x="4" y="5"/>
                  </a:cubicBezTo>
                  <a:cubicBezTo>
                    <a:pt x="5" y="4"/>
                    <a:pt x="6" y="4"/>
                    <a:pt x="7" y="4"/>
                  </a:cubicBezTo>
                  <a:close/>
                  <a:moveTo>
                    <a:pt x="4" y="5"/>
                  </a:moveTo>
                  <a:cubicBezTo>
                    <a:pt x="4" y="6"/>
                    <a:pt x="4" y="6"/>
                    <a:pt x="5" y="6"/>
                  </a:cubicBezTo>
                  <a:cubicBezTo>
                    <a:pt x="6" y="5"/>
                    <a:pt x="7" y="4"/>
                    <a:pt x="9" y="4"/>
                  </a:cubicBezTo>
                  <a:cubicBezTo>
                    <a:pt x="7" y="5"/>
                    <a:pt x="5" y="7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7"/>
                    <a:pt x="3" y="6"/>
                    <a:pt x="4" y="5"/>
                  </a:cubicBezTo>
                  <a:close/>
                </a:path>
              </a:pathLst>
            </a:custGeom>
            <a:blipFill dpi="0" rotWithShape="1">
              <a:blip r:embed="rId1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78" name="Freeform 172"/>
            <p:cNvSpPr>
              <a:spLocks noEditPoints="1"/>
            </p:cNvSpPr>
            <p:nvPr/>
          </p:nvSpPr>
          <p:spPr bwMode="auto">
            <a:xfrm>
              <a:off x="8586874" y="-1296139"/>
              <a:ext cx="73025" cy="63500"/>
            </a:xfrm>
            <a:custGeom>
              <a:avLst/>
              <a:gdLst>
                <a:gd name="T0" fmla="*/ 12 w 25"/>
                <a:gd name="T1" fmla="*/ 22 h 22"/>
                <a:gd name="T2" fmla="*/ 13 w 25"/>
                <a:gd name="T3" fmla="*/ 22 h 22"/>
                <a:gd name="T4" fmla="*/ 24 w 25"/>
                <a:gd name="T5" fmla="*/ 12 h 22"/>
                <a:gd name="T6" fmla="*/ 15 w 25"/>
                <a:gd name="T7" fmla="*/ 2 h 22"/>
                <a:gd name="T8" fmla="*/ 12 w 25"/>
                <a:gd name="T9" fmla="*/ 22 h 22"/>
                <a:gd name="T10" fmla="*/ 7 w 25"/>
                <a:gd name="T11" fmla="*/ 11 h 22"/>
                <a:gd name="T12" fmla="*/ 7 w 25"/>
                <a:gd name="T13" fmla="*/ 11 h 22"/>
                <a:gd name="T14" fmla="*/ 14 w 25"/>
                <a:gd name="T15" fmla="*/ 6 h 22"/>
                <a:gd name="T16" fmla="*/ 7 w 25"/>
                <a:gd name="T17" fmla="*/ 12 h 22"/>
                <a:gd name="T18" fmla="*/ 7 w 25"/>
                <a:gd name="T19" fmla="*/ 11 h 22"/>
                <a:gd name="T20" fmla="*/ 19 w 25"/>
                <a:gd name="T21" fmla="*/ 7 h 22"/>
                <a:gd name="T22" fmla="*/ 7 w 25"/>
                <a:gd name="T23" fmla="*/ 13 h 22"/>
                <a:gd name="T24" fmla="*/ 7 w 25"/>
                <a:gd name="T25" fmla="*/ 13 h 22"/>
                <a:gd name="T26" fmla="*/ 16 w 25"/>
                <a:gd name="T27" fmla="*/ 5 h 22"/>
                <a:gd name="T28" fmla="*/ 16 w 25"/>
                <a:gd name="T29" fmla="*/ 5 h 22"/>
                <a:gd name="T30" fmla="*/ 19 w 25"/>
                <a:gd name="T31" fmla="*/ 7 h 22"/>
                <a:gd name="T32" fmla="*/ 19 w 25"/>
                <a:gd name="T33" fmla="*/ 7 h 22"/>
                <a:gd name="T34" fmla="*/ 17 w 25"/>
                <a:gd name="T35" fmla="*/ 9 h 22"/>
                <a:gd name="T36" fmla="*/ 9 w 25"/>
                <a:gd name="T37" fmla="*/ 16 h 22"/>
                <a:gd name="T38" fmla="*/ 7 w 25"/>
                <a:gd name="T39" fmla="*/ 14 h 22"/>
                <a:gd name="T40" fmla="*/ 17 w 25"/>
                <a:gd name="T41" fmla="*/ 9 h 22"/>
                <a:gd name="T42" fmla="*/ 9 w 25"/>
                <a:gd name="T43" fmla="*/ 17 h 22"/>
                <a:gd name="T44" fmla="*/ 17 w 25"/>
                <a:gd name="T45" fmla="*/ 12 h 22"/>
                <a:gd name="T46" fmla="*/ 11 w 25"/>
                <a:gd name="T47" fmla="*/ 18 h 22"/>
                <a:gd name="T48" fmla="*/ 11 w 25"/>
                <a:gd name="T49" fmla="*/ 18 h 22"/>
                <a:gd name="T50" fmla="*/ 9 w 25"/>
                <a:gd name="T51" fmla="*/ 17 h 22"/>
                <a:gd name="T52" fmla="*/ 21 w 25"/>
                <a:gd name="T53" fmla="*/ 12 h 22"/>
                <a:gd name="T54" fmla="*/ 13 w 25"/>
                <a:gd name="T55" fmla="*/ 19 h 22"/>
                <a:gd name="T56" fmla="*/ 12 w 25"/>
                <a:gd name="T57" fmla="*/ 18 h 22"/>
                <a:gd name="T58" fmla="*/ 19 w 25"/>
                <a:gd name="T59" fmla="*/ 14 h 22"/>
                <a:gd name="T60" fmla="*/ 16 w 25"/>
                <a:gd name="T61" fmla="*/ 16 h 22"/>
                <a:gd name="T62" fmla="*/ 16 w 25"/>
                <a:gd name="T63" fmla="*/ 17 h 22"/>
                <a:gd name="T64" fmla="*/ 20 w 25"/>
                <a:gd name="T65" fmla="*/ 14 h 22"/>
                <a:gd name="T66" fmla="*/ 19 w 25"/>
                <a:gd name="T67" fmla="*/ 13 h 22"/>
                <a:gd name="T68" fmla="*/ 13 w 25"/>
                <a:gd name="T69" fmla="*/ 17 h 22"/>
                <a:gd name="T70" fmla="*/ 19 w 25"/>
                <a:gd name="T71" fmla="*/ 11 h 22"/>
                <a:gd name="T72" fmla="*/ 19 w 25"/>
                <a:gd name="T73" fmla="*/ 11 h 22"/>
                <a:gd name="T74" fmla="*/ 10 w 25"/>
                <a:gd name="T75" fmla="*/ 16 h 22"/>
                <a:gd name="T76" fmla="*/ 19 w 25"/>
                <a:gd name="T77" fmla="*/ 7 h 22"/>
                <a:gd name="T78" fmla="*/ 20 w 25"/>
                <a:gd name="T79" fmla="*/ 7 h 22"/>
                <a:gd name="T80" fmla="*/ 21 w 25"/>
                <a:gd name="T81" fmla="*/ 12 h 22"/>
                <a:gd name="T82" fmla="*/ 14 w 25"/>
                <a:gd name="T83" fmla="*/ 5 h 22"/>
                <a:gd name="T84" fmla="*/ 15 w 25"/>
                <a:gd name="T85" fmla="*/ 5 h 22"/>
                <a:gd name="T86" fmla="*/ 7 w 25"/>
                <a:gd name="T87" fmla="*/ 10 h 22"/>
                <a:gd name="T88" fmla="*/ 14 w 25"/>
                <a:gd name="T8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" h="22">
                  <a:moveTo>
                    <a:pt x="12" y="22"/>
                  </a:moveTo>
                  <a:cubicBezTo>
                    <a:pt x="12" y="22"/>
                    <a:pt x="13" y="22"/>
                    <a:pt x="13" y="22"/>
                  </a:cubicBezTo>
                  <a:cubicBezTo>
                    <a:pt x="18" y="22"/>
                    <a:pt x="23" y="18"/>
                    <a:pt x="24" y="12"/>
                  </a:cubicBezTo>
                  <a:cubicBezTo>
                    <a:pt x="25" y="7"/>
                    <a:pt x="21" y="3"/>
                    <a:pt x="15" y="2"/>
                  </a:cubicBezTo>
                  <a:cubicBezTo>
                    <a:pt x="3" y="0"/>
                    <a:pt x="0" y="19"/>
                    <a:pt x="12" y="22"/>
                  </a:cubicBezTo>
                  <a:close/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10" y="9"/>
                    <a:pt x="12" y="8"/>
                    <a:pt x="14" y="6"/>
                  </a:cubicBezTo>
                  <a:cubicBezTo>
                    <a:pt x="12" y="9"/>
                    <a:pt x="9" y="10"/>
                    <a:pt x="7" y="12"/>
                  </a:cubicBezTo>
                  <a:cubicBezTo>
                    <a:pt x="7" y="12"/>
                    <a:pt x="7" y="11"/>
                    <a:pt x="7" y="11"/>
                  </a:cubicBezTo>
                  <a:close/>
                  <a:moveTo>
                    <a:pt x="19" y="7"/>
                  </a:moveTo>
                  <a:cubicBezTo>
                    <a:pt x="15" y="9"/>
                    <a:pt x="11" y="12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0" y="10"/>
                    <a:pt x="14" y="9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8" y="6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lose/>
                  <a:moveTo>
                    <a:pt x="17" y="9"/>
                  </a:moveTo>
                  <a:cubicBezTo>
                    <a:pt x="14" y="11"/>
                    <a:pt x="11" y="14"/>
                    <a:pt x="9" y="16"/>
                  </a:cubicBezTo>
                  <a:cubicBezTo>
                    <a:pt x="8" y="16"/>
                    <a:pt x="8" y="15"/>
                    <a:pt x="7" y="14"/>
                  </a:cubicBezTo>
                  <a:cubicBezTo>
                    <a:pt x="11" y="13"/>
                    <a:pt x="14" y="11"/>
                    <a:pt x="17" y="9"/>
                  </a:cubicBezTo>
                  <a:close/>
                  <a:moveTo>
                    <a:pt x="9" y="17"/>
                  </a:moveTo>
                  <a:cubicBezTo>
                    <a:pt x="12" y="16"/>
                    <a:pt x="14" y="14"/>
                    <a:pt x="17" y="12"/>
                  </a:cubicBezTo>
                  <a:cubicBezTo>
                    <a:pt x="15" y="14"/>
                    <a:pt x="13" y="16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0" y="17"/>
                    <a:pt x="9" y="17"/>
                  </a:cubicBezTo>
                  <a:close/>
                  <a:moveTo>
                    <a:pt x="21" y="12"/>
                  </a:moveTo>
                  <a:cubicBezTo>
                    <a:pt x="21" y="16"/>
                    <a:pt x="17" y="19"/>
                    <a:pt x="13" y="19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4" y="17"/>
                    <a:pt x="16" y="16"/>
                    <a:pt x="19" y="14"/>
                  </a:cubicBezTo>
                  <a:cubicBezTo>
                    <a:pt x="18" y="15"/>
                    <a:pt x="17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8" y="16"/>
                    <a:pt x="19" y="15"/>
                    <a:pt x="20" y="14"/>
                  </a:cubicBezTo>
                  <a:cubicBezTo>
                    <a:pt x="20" y="13"/>
                    <a:pt x="20" y="13"/>
                    <a:pt x="19" y="13"/>
                  </a:cubicBezTo>
                  <a:cubicBezTo>
                    <a:pt x="17" y="14"/>
                    <a:pt x="15" y="16"/>
                    <a:pt x="13" y="17"/>
                  </a:cubicBezTo>
                  <a:cubicBezTo>
                    <a:pt x="15" y="15"/>
                    <a:pt x="17" y="13"/>
                    <a:pt x="19" y="11"/>
                  </a:cubicBezTo>
                  <a:cubicBezTo>
                    <a:pt x="20" y="11"/>
                    <a:pt x="19" y="10"/>
                    <a:pt x="19" y="11"/>
                  </a:cubicBezTo>
                  <a:cubicBezTo>
                    <a:pt x="16" y="12"/>
                    <a:pt x="13" y="14"/>
                    <a:pt x="10" y="16"/>
                  </a:cubicBezTo>
                  <a:cubicBezTo>
                    <a:pt x="13" y="13"/>
                    <a:pt x="16" y="10"/>
                    <a:pt x="19" y="7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1" y="8"/>
                    <a:pt x="21" y="10"/>
                    <a:pt x="21" y="12"/>
                  </a:cubicBezTo>
                  <a:close/>
                  <a:moveTo>
                    <a:pt x="14" y="5"/>
                  </a:moveTo>
                  <a:cubicBezTo>
                    <a:pt x="14" y="5"/>
                    <a:pt x="15" y="5"/>
                    <a:pt x="15" y="5"/>
                  </a:cubicBezTo>
                  <a:cubicBezTo>
                    <a:pt x="12" y="7"/>
                    <a:pt x="10" y="8"/>
                    <a:pt x="7" y="10"/>
                  </a:cubicBezTo>
                  <a:cubicBezTo>
                    <a:pt x="8" y="7"/>
                    <a:pt x="10" y="5"/>
                    <a:pt x="14" y="5"/>
                  </a:cubicBezTo>
                  <a:close/>
                </a:path>
              </a:pathLst>
            </a:custGeom>
            <a:blipFill dpi="0" rotWithShape="1">
              <a:blip r:embed="rId1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79" name="Freeform 173"/>
            <p:cNvSpPr>
              <a:spLocks noEditPoints="1"/>
            </p:cNvSpPr>
            <p:nvPr/>
          </p:nvSpPr>
          <p:spPr bwMode="auto">
            <a:xfrm>
              <a:off x="8529724" y="-1221526"/>
              <a:ext cx="200025" cy="55563"/>
            </a:xfrm>
            <a:custGeom>
              <a:avLst/>
              <a:gdLst>
                <a:gd name="T0" fmla="*/ 69 w 69"/>
                <a:gd name="T1" fmla="*/ 4 h 19"/>
                <a:gd name="T2" fmla="*/ 0 w 69"/>
                <a:gd name="T3" fmla="*/ 1 h 19"/>
                <a:gd name="T4" fmla="*/ 2 w 69"/>
                <a:gd name="T5" fmla="*/ 17 h 19"/>
                <a:gd name="T6" fmla="*/ 46 w 69"/>
                <a:gd name="T7" fmla="*/ 7 h 19"/>
                <a:gd name="T8" fmla="*/ 37 w 69"/>
                <a:gd name="T9" fmla="*/ 15 h 19"/>
                <a:gd name="T10" fmla="*/ 42 w 69"/>
                <a:gd name="T11" fmla="*/ 9 h 19"/>
                <a:gd name="T12" fmla="*/ 28 w 69"/>
                <a:gd name="T13" fmla="*/ 7 h 19"/>
                <a:gd name="T14" fmla="*/ 20 w 69"/>
                <a:gd name="T15" fmla="*/ 15 h 19"/>
                <a:gd name="T16" fmla="*/ 7 w 69"/>
                <a:gd name="T17" fmla="*/ 14 h 19"/>
                <a:gd name="T18" fmla="*/ 3 w 69"/>
                <a:gd name="T19" fmla="*/ 10 h 19"/>
                <a:gd name="T20" fmla="*/ 12 w 69"/>
                <a:gd name="T21" fmla="*/ 3 h 19"/>
                <a:gd name="T22" fmla="*/ 22 w 69"/>
                <a:gd name="T23" fmla="*/ 3 h 19"/>
                <a:gd name="T24" fmla="*/ 10 w 69"/>
                <a:gd name="T25" fmla="*/ 12 h 19"/>
                <a:gd name="T26" fmla="*/ 18 w 69"/>
                <a:gd name="T27" fmla="*/ 3 h 19"/>
                <a:gd name="T28" fmla="*/ 3 w 69"/>
                <a:gd name="T29" fmla="*/ 8 h 19"/>
                <a:gd name="T30" fmla="*/ 11 w 69"/>
                <a:gd name="T31" fmla="*/ 5 h 19"/>
                <a:gd name="T32" fmla="*/ 13 w 69"/>
                <a:gd name="T33" fmla="*/ 3 h 19"/>
                <a:gd name="T34" fmla="*/ 3 w 69"/>
                <a:gd name="T35" fmla="*/ 7 h 19"/>
                <a:gd name="T36" fmla="*/ 16 w 69"/>
                <a:gd name="T37" fmla="*/ 9 h 19"/>
                <a:gd name="T38" fmla="*/ 13 w 69"/>
                <a:gd name="T39" fmla="*/ 14 h 19"/>
                <a:gd name="T40" fmla="*/ 23 w 69"/>
                <a:gd name="T41" fmla="*/ 5 h 19"/>
                <a:gd name="T42" fmla="*/ 16 w 69"/>
                <a:gd name="T43" fmla="*/ 14 h 19"/>
                <a:gd name="T44" fmla="*/ 17 w 69"/>
                <a:gd name="T45" fmla="*/ 14 h 19"/>
                <a:gd name="T46" fmla="*/ 19 w 69"/>
                <a:gd name="T47" fmla="*/ 14 h 19"/>
                <a:gd name="T48" fmla="*/ 35 w 69"/>
                <a:gd name="T49" fmla="*/ 6 h 19"/>
                <a:gd name="T50" fmla="*/ 33 w 69"/>
                <a:gd name="T51" fmla="*/ 15 h 19"/>
                <a:gd name="T52" fmla="*/ 39 w 69"/>
                <a:gd name="T53" fmla="*/ 8 h 19"/>
                <a:gd name="T54" fmla="*/ 59 w 69"/>
                <a:gd name="T55" fmla="*/ 4 h 19"/>
                <a:gd name="T56" fmla="*/ 58 w 69"/>
                <a:gd name="T57" fmla="*/ 12 h 19"/>
                <a:gd name="T58" fmla="*/ 54 w 69"/>
                <a:gd name="T59" fmla="*/ 4 h 19"/>
                <a:gd name="T60" fmla="*/ 51 w 69"/>
                <a:gd name="T61" fmla="*/ 4 h 19"/>
                <a:gd name="T62" fmla="*/ 55 w 69"/>
                <a:gd name="T63" fmla="*/ 4 h 19"/>
                <a:gd name="T64" fmla="*/ 52 w 69"/>
                <a:gd name="T65" fmla="*/ 8 h 19"/>
                <a:gd name="T66" fmla="*/ 57 w 69"/>
                <a:gd name="T67" fmla="*/ 7 h 19"/>
                <a:gd name="T68" fmla="*/ 43 w 69"/>
                <a:gd name="T69" fmla="*/ 15 h 19"/>
                <a:gd name="T70" fmla="*/ 59 w 69"/>
                <a:gd name="T71" fmla="*/ 9 h 19"/>
                <a:gd name="T72" fmla="*/ 58 w 69"/>
                <a:gd name="T73" fmla="*/ 8 h 19"/>
                <a:gd name="T74" fmla="*/ 59 w 69"/>
                <a:gd name="T75" fmla="*/ 16 h 19"/>
                <a:gd name="T76" fmla="*/ 65 w 69"/>
                <a:gd name="T77" fmla="*/ 15 h 19"/>
                <a:gd name="T78" fmla="*/ 66 w 69"/>
                <a:gd name="T79" fmla="*/ 10 h 19"/>
                <a:gd name="T80" fmla="*/ 66 w 69"/>
                <a:gd name="T81" fmla="*/ 5 h 19"/>
                <a:gd name="T82" fmla="*/ 62 w 69"/>
                <a:gd name="T83" fmla="*/ 8 h 19"/>
                <a:gd name="T84" fmla="*/ 47 w 69"/>
                <a:gd name="T85" fmla="*/ 4 h 19"/>
                <a:gd name="T86" fmla="*/ 43 w 69"/>
                <a:gd name="T87" fmla="*/ 4 h 19"/>
                <a:gd name="T88" fmla="*/ 37 w 69"/>
                <a:gd name="T89" fmla="*/ 5 h 19"/>
                <a:gd name="T90" fmla="*/ 33 w 69"/>
                <a:gd name="T91" fmla="*/ 4 h 19"/>
                <a:gd name="T92" fmla="*/ 24 w 69"/>
                <a:gd name="T93" fmla="*/ 10 h 19"/>
                <a:gd name="T94" fmla="*/ 17 w 69"/>
                <a:gd name="T95" fmla="*/ 13 h 19"/>
                <a:gd name="T96" fmla="*/ 36 w 69"/>
                <a:gd name="T9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" h="19">
                  <a:moveTo>
                    <a:pt x="67" y="19"/>
                  </a:moveTo>
                  <a:cubicBezTo>
                    <a:pt x="68" y="19"/>
                    <a:pt x="69" y="19"/>
                    <a:pt x="69" y="17"/>
                  </a:cubicBezTo>
                  <a:cubicBezTo>
                    <a:pt x="69" y="13"/>
                    <a:pt x="69" y="8"/>
                    <a:pt x="69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3"/>
                    <a:pt x="69" y="3"/>
                    <a:pt x="68" y="3"/>
                  </a:cubicBezTo>
                  <a:cubicBezTo>
                    <a:pt x="59" y="1"/>
                    <a:pt x="49" y="1"/>
                    <a:pt x="40" y="1"/>
                  </a:cubicBezTo>
                  <a:cubicBezTo>
                    <a:pt x="27" y="0"/>
                    <a:pt x="14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7"/>
                    <a:pt x="0" y="11"/>
                    <a:pt x="0" y="16"/>
                  </a:cubicBezTo>
                  <a:cubicBezTo>
                    <a:pt x="0" y="16"/>
                    <a:pt x="0" y="16"/>
                    <a:pt x="1" y="17"/>
                  </a:cubicBezTo>
                  <a:cubicBezTo>
                    <a:pt x="1" y="17"/>
                    <a:pt x="1" y="17"/>
                    <a:pt x="2" y="17"/>
                  </a:cubicBezTo>
                  <a:cubicBezTo>
                    <a:pt x="23" y="17"/>
                    <a:pt x="45" y="19"/>
                    <a:pt x="66" y="19"/>
                  </a:cubicBezTo>
                  <a:cubicBezTo>
                    <a:pt x="67" y="19"/>
                    <a:pt x="67" y="19"/>
                    <a:pt x="67" y="19"/>
                  </a:cubicBezTo>
                  <a:close/>
                  <a:moveTo>
                    <a:pt x="37" y="15"/>
                  </a:moveTo>
                  <a:cubicBezTo>
                    <a:pt x="40" y="13"/>
                    <a:pt x="43" y="10"/>
                    <a:pt x="46" y="7"/>
                  </a:cubicBezTo>
                  <a:cubicBezTo>
                    <a:pt x="47" y="6"/>
                    <a:pt x="48" y="5"/>
                    <a:pt x="49" y="5"/>
                  </a:cubicBezTo>
                  <a:cubicBezTo>
                    <a:pt x="49" y="5"/>
                    <a:pt x="48" y="8"/>
                    <a:pt x="48" y="8"/>
                  </a:cubicBezTo>
                  <a:cubicBezTo>
                    <a:pt x="46" y="11"/>
                    <a:pt x="44" y="13"/>
                    <a:pt x="42" y="15"/>
                  </a:cubicBezTo>
                  <a:cubicBezTo>
                    <a:pt x="40" y="15"/>
                    <a:pt x="39" y="15"/>
                    <a:pt x="37" y="15"/>
                  </a:cubicBezTo>
                  <a:close/>
                  <a:moveTo>
                    <a:pt x="33" y="15"/>
                  </a:moveTo>
                  <a:cubicBezTo>
                    <a:pt x="36" y="13"/>
                    <a:pt x="39" y="10"/>
                    <a:pt x="42" y="8"/>
                  </a:cubicBezTo>
                  <a:cubicBezTo>
                    <a:pt x="43" y="7"/>
                    <a:pt x="44" y="6"/>
                    <a:pt x="45" y="5"/>
                  </a:cubicBezTo>
                  <a:cubicBezTo>
                    <a:pt x="44" y="6"/>
                    <a:pt x="43" y="8"/>
                    <a:pt x="42" y="9"/>
                  </a:cubicBezTo>
                  <a:cubicBezTo>
                    <a:pt x="40" y="11"/>
                    <a:pt x="38" y="13"/>
                    <a:pt x="36" y="15"/>
                  </a:cubicBezTo>
                  <a:cubicBezTo>
                    <a:pt x="35" y="15"/>
                    <a:pt x="34" y="15"/>
                    <a:pt x="33" y="15"/>
                  </a:cubicBezTo>
                  <a:close/>
                  <a:moveTo>
                    <a:pt x="20" y="15"/>
                  </a:moveTo>
                  <a:cubicBezTo>
                    <a:pt x="23" y="12"/>
                    <a:pt x="26" y="10"/>
                    <a:pt x="28" y="7"/>
                  </a:cubicBezTo>
                  <a:cubicBezTo>
                    <a:pt x="29" y="6"/>
                    <a:pt x="30" y="6"/>
                    <a:pt x="31" y="5"/>
                  </a:cubicBezTo>
                  <a:cubicBezTo>
                    <a:pt x="30" y="5"/>
                    <a:pt x="30" y="7"/>
                    <a:pt x="29" y="8"/>
                  </a:cubicBezTo>
                  <a:cubicBezTo>
                    <a:pt x="27" y="10"/>
                    <a:pt x="25" y="12"/>
                    <a:pt x="23" y="15"/>
                  </a:cubicBezTo>
                  <a:cubicBezTo>
                    <a:pt x="22" y="15"/>
                    <a:pt x="21" y="15"/>
                    <a:pt x="20" y="15"/>
                  </a:cubicBezTo>
                  <a:close/>
                  <a:moveTo>
                    <a:pt x="3" y="14"/>
                  </a:moveTo>
                  <a:cubicBezTo>
                    <a:pt x="8" y="12"/>
                    <a:pt x="11" y="8"/>
                    <a:pt x="15" y="5"/>
                  </a:cubicBezTo>
                  <a:cubicBezTo>
                    <a:pt x="19" y="3"/>
                    <a:pt x="13" y="8"/>
                    <a:pt x="12" y="9"/>
                  </a:cubicBezTo>
                  <a:cubicBezTo>
                    <a:pt x="10" y="11"/>
                    <a:pt x="9" y="12"/>
                    <a:pt x="7" y="14"/>
                  </a:cubicBezTo>
                  <a:cubicBezTo>
                    <a:pt x="6" y="14"/>
                    <a:pt x="5" y="14"/>
                    <a:pt x="3" y="14"/>
                  </a:cubicBezTo>
                  <a:close/>
                  <a:moveTo>
                    <a:pt x="12" y="3"/>
                  </a:moveTo>
                  <a:cubicBezTo>
                    <a:pt x="9" y="5"/>
                    <a:pt x="6" y="7"/>
                    <a:pt x="4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4" y="8"/>
                    <a:pt x="4" y="8"/>
                  </a:cubicBezTo>
                  <a:cubicBezTo>
                    <a:pt x="5" y="6"/>
                    <a:pt x="7" y="5"/>
                    <a:pt x="8" y="3"/>
                  </a:cubicBezTo>
                  <a:cubicBezTo>
                    <a:pt x="9" y="3"/>
                    <a:pt x="10" y="3"/>
                    <a:pt x="12" y="3"/>
                  </a:cubicBezTo>
                  <a:close/>
                  <a:moveTo>
                    <a:pt x="22" y="3"/>
                  </a:moveTo>
                  <a:cubicBezTo>
                    <a:pt x="23" y="3"/>
                    <a:pt x="24" y="3"/>
                    <a:pt x="25" y="3"/>
                  </a:cubicBezTo>
                  <a:cubicBezTo>
                    <a:pt x="23" y="4"/>
                    <a:pt x="21" y="5"/>
                    <a:pt x="20" y="6"/>
                  </a:cubicBezTo>
                  <a:cubicBezTo>
                    <a:pt x="21" y="5"/>
                    <a:pt x="21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lose/>
                  <a:moveTo>
                    <a:pt x="18" y="3"/>
                  </a:moveTo>
                  <a:cubicBezTo>
                    <a:pt x="19" y="3"/>
                    <a:pt x="20" y="3"/>
                    <a:pt x="21" y="3"/>
                  </a:cubicBezTo>
                  <a:cubicBezTo>
                    <a:pt x="17" y="6"/>
                    <a:pt x="14" y="10"/>
                    <a:pt x="10" y="12"/>
                  </a:cubicBezTo>
                  <a:cubicBezTo>
                    <a:pt x="10" y="13"/>
                    <a:pt x="7" y="15"/>
                    <a:pt x="10" y="13"/>
                  </a:cubicBezTo>
                  <a:cubicBezTo>
                    <a:pt x="11" y="11"/>
                    <a:pt x="12" y="11"/>
                    <a:pt x="13" y="10"/>
                  </a:cubicBezTo>
                  <a:cubicBezTo>
                    <a:pt x="15" y="8"/>
                    <a:pt x="16" y="6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lose/>
                  <a:moveTo>
                    <a:pt x="3" y="8"/>
                  </a:moveTo>
                  <a:cubicBezTo>
                    <a:pt x="4" y="7"/>
                    <a:pt x="8" y="1"/>
                    <a:pt x="6" y="5"/>
                  </a:cubicBezTo>
                  <a:cubicBezTo>
                    <a:pt x="5" y="6"/>
                    <a:pt x="4" y="8"/>
                    <a:pt x="3" y="9"/>
                  </a:cubicBezTo>
                  <a:cubicBezTo>
                    <a:pt x="3" y="9"/>
                    <a:pt x="3" y="8"/>
                    <a:pt x="3" y="8"/>
                  </a:cubicBezTo>
                  <a:close/>
                  <a:moveTo>
                    <a:pt x="3" y="11"/>
                  </a:moveTo>
                  <a:cubicBezTo>
                    <a:pt x="4" y="10"/>
                    <a:pt x="5" y="9"/>
                    <a:pt x="7" y="8"/>
                  </a:cubicBezTo>
                  <a:cubicBezTo>
                    <a:pt x="8" y="7"/>
                    <a:pt x="9" y="6"/>
                    <a:pt x="10" y="5"/>
                  </a:cubicBezTo>
                  <a:cubicBezTo>
                    <a:pt x="11" y="4"/>
                    <a:pt x="12" y="4"/>
                    <a:pt x="11" y="5"/>
                  </a:cubicBezTo>
                  <a:cubicBezTo>
                    <a:pt x="8" y="8"/>
                    <a:pt x="6" y="11"/>
                    <a:pt x="3" y="13"/>
                  </a:cubicBezTo>
                  <a:cubicBezTo>
                    <a:pt x="3" y="12"/>
                    <a:pt x="3" y="12"/>
                    <a:pt x="3" y="11"/>
                  </a:cubicBezTo>
                  <a:close/>
                  <a:moveTo>
                    <a:pt x="13" y="3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6" y="3"/>
                    <a:pt x="17" y="3"/>
                  </a:cubicBezTo>
                  <a:cubicBezTo>
                    <a:pt x="12" y="6"/>
                    <a:pt x="8" y="10"/>
                    <a:pt x="4" y="13"/>
                  </a:cubicBezTo>
                  <a:cubicBezTo>
                    <a:pt x="7" y="11"/>
                    <a:pt x="11" y="7"/>
                    <a:pt x="13" y="3"/>
                  </a:cubicBezTo>
                  <a:close/>
                  <a:moveTo>
                    <a:pt x="3" y="7"/>
                  </a:moveTo>
                  <a:cubicBezTo>
                    <a:pt x="3" y="6"/>
                    <a:pt x="3" y="5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5" y="4"/>
                    <a:pt x="4" y="5"/>
                    <a:pt x="3" y="7"/>
                  </a:cubicBezTo>
                  <a:close/>
                  <a:moveTo>
                    <a:pt x="16" y="9"/>
                  </a:moveTo>
                  <a:cubicBezTo>
                    <a:pt x="16" y="8"/>
                    <a:pt x="17" y="7"/>
                    <a:pt x="18" y="7"/>
                  </a:cubicBezTo>
                  <a:cubicBezTo>
                    <a:pt x="18" y="6"/>
                    <a:pt x="22" y="3"/>
                    <a:pt x="20" y="5"/>
                  </a:cubicBezTo>
                  <a:cubicBezTo>
                    <a:pt x="18" y="8"/>
                    <a:pt x="16" y="11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2" y="14"/>
                    <a:pt x="10" y="14"/>
                    <a:pt x="9" y="14"/>
                  </a:cubicBezTo>
                  <a:cubicBezTo>
                    <a:pt x="11" y="13"/>
                    <a:pt x="14" y="11"/>
                    <a:pt x="16" y="9"/>
                  </a:cubicBezTo>
                  <a:close/>
                  <a:moveTo>
                    <a:pt x="14" y="14"/>
                  </a:moveTo>
                  <a:cubicBezTo>
                    <a:pt x="17" y="11"/>
                    <a:pt x="19" y="7"/>
                    <a:pt x="23" y="5"/>
                  </a:cubicBezTo>
                  <a:cubicBezTo>
                    <a:pt x="24" y="4"/>
                    <a:pt x="24" y="4"/>
                    <a:pt x="23" y="5"/>
                  </a:cubicBezTo>
                  <a:cubicBezTo>
                    <a:pt x="21" y="6"/>
                    <a:pt x="20" y="8"/>
                    <a:pt x="19" y="9"/>
                  </a:cubicBezTo>
                  <a:cubicBezTo>
                    <a:pt x="18" y="11"/>
                    <a:pt x="17" y="12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lose/>
                  <a:moveTo>
                    <a:pt x="19" y="14"/>
                  </a:moveTo>
                  <a:cubicBezTo>
                    <a:pt x="19" y="14"/>
                    <a:pt x="18" y="14"/>
                    <a:pt x="17" y="14"/>
                  </a:cubicBezTo>
                  <a:cubicBezTo>
                    <a:pt x="20" y="12"/>
                    <a:pt x="23" y="9"/>
                    <a:pt x="26" y="7"/>
                  </a:cubicBezTo>
                  <a:cubicBezTo>
                    <a:pt x="31" y="2"/>
                    <a:pt x="25" y="7"/>
                    <a:pt x="24" y="8"/>
                  </a:cubicBezTo>
                  <a:cubicBezTo>
                    <a:pt x="22" y="10"/>
                    <a:pt x="21" y="12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lose/>
                  <a:moveTo>
                    <a:pt x="29" y="15"/>
                  </a:moveTo>
                  <a:cubicBezTo>
                    <a:pt x="27" y="15"/>
                    <a:pt x="26" y="15"/>
                    <a:pt x="24" y="15"/>
                  </a:cubicBezTo>
                  <a:cubicBezTo>
                    <a:pt x="27" y="13"/>
                    <a:pt x="29" y="11"/>
                    <a:pt x="32" y="9"/>
                  </a:cubicBezTo>
                  <a:cubicBezTo>
                    <a:pt x="33" y="7"/>
                    <a:pt x="34" y="7"/>
                    <a:pt x="35" y="6"/>
                  </a:cubicBezTo>
                  <a:cubicBezTo>
                    <a:pt x="38" y="4"/>
                    <a:pt x="35" y="6"/>
                    <a:pt x="35" y="7"/>
                  </a:cubicBezTo>
                  <a:cubicBezTo>
                    <a:pt x="33" y="9"/>
                    <a:pt x="31" y="12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lose/>
                  <a:moveTo>
                    <a:pt x="33" y="15"/>
                  </a:moveTo>
                  <a:cubicBezTo>
                    <a:pt x="32" y="15"/>
                    <a:pt x="32" y="15"/>
                    <a:pt x="33" y="15"/>
                  </a:cubicBezTo>
                  <a:cubicBezTo>
                    <a:pt x="32" y="15"/>
                    <a:pt x="31" y="15"/>
                    <a:pt x="30" y="15"/>
                  </a:cubicBezTo>
                  <a:cubicBezTo>
                    <a:pt x="33" y="12"/>
                    <a:pt x="36" y="8"/>
                    <a:pt x="40" y="5"/>
                  </a:cubicBezTo>
                  <a:cubicBezTo>
                    <a:pt x="43" y="3"/>
                    <a:pt x="39" y="7"/>
                    <a:pt x="39" y="8"/>
                  </a:cubicBezTo>
                  <a:cubicBezTo>
                    <a:pt x="37" y="10"/>
                    <a:pt x="35" y="13"/>
                    <a:pt x="33" y="15"/>
                  </a:cubicBezTo>
                  <a:close/>
                  <a:moveTo>
                    <a:pt x="61" y="5"/>
                  </a:moveTo>
                  <a:cubicBezTo>
                    <a:pt x="58" y="8"/>
                    <a:pt x="54" y="11"/>
                    <a:pt x="52" y="15"/>
                  </a:cubicBezTo>
                  <a:cubicBezTo>
                    <a:pt x="54" y="11"/>
                    <a:pt x="57" y="8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61" y="4"/>
                    <a:pt x="63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2" y="7"/>
                    <a:pt x="60" y="10"/>
                    <a:pt x="58" y="12"/>
                  </a:cubicBezTo>
                  <a:cubicBezTo>
                    <a:pt x="58" y="12"/>
                    <a:pt x="59" y="12"/>
                    <a:pt x="59" y="11"/>
                  </a:cubicBezTo>
                  <a:cubicBezTo>
                    <a:pt x="60" y="9"/>
                    <a:pt x="61" y="7"/>
                    <a:pt x="62" y="5"/>
                  </a:cubicBezTo>
                  <a:cubicBezTo>
                    <a:pt x="62" y="5"/>
                    <a:pt x="61" y="5"/>
                    <a:pt x="61" y="5"/>
                  </a:cubicBezTo>
                  <a:close/>
                  <a:moveTo>
                    <a:pt x="54" y="4"/>
                  </a:moveTo>
                  <a:cubicBezTo>
                    <a:pt x="52" y="5"/>
                    <a:pt x="51" y="7"/>
                    <a:pt x="49" y="9"/>
                  </a:cubicBezTo>
                  <a:cubicBezTo>
                    <a:pt x="48" y="9"/>
                    <a:pt x="48" y="10"/>
                    <a:pt x="47" y="10"/>
                  </a:cubicBezTo>
                  <a:cubicBezTo>
                    <a:pt x="49" y="8"/>
                    <a:pt x="50" y="6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3" y="4"/>
                    <a:pt x="56" y="4"/>
                    <a:pt x="59" y="4"/>
                  </a:cubicBezTo>
                  <a:cubicBezTo>
                    <a:pt x="55" y="7"/>
                    <a:pt x="52" y="9"/>
                    <a:pt x="50" y="12"/>
                  </a:cubicBezTo>
                  <a:cubicBezTo>
                    <a:pt x="50" y="12"/>
                    <a:pt x="50" y="11"/>
                    <a:pt x="50" y="11"/>
                  </a:cubicBezTo>
                  <a:cubicBezTo>
                    <a:pt x="52" y="9"/>
                    <a:pt x="53" y="7"/>
                    <a:pt x="55" y="4"/>
                  </a:cubicBezTo>
                  <a:cubicBezTo>
                    <a:pt x="55" y="4"/>
                    <a:pt x="55" y="4"/>
                    <a:pt x="54" y="4"/>
                  </a:cubicBezTo>
                  <a:close/>
                  <a:moveTo>
                    <a:pt x="50" y="8"/>
                  </a:moveTo>
                  <a:cubicBezTo>
                    <a:pt x="51" y="7"/>
                    <a:pt x="53" y="6"/>
                    <a:pt x="54" y="5"/>
                  </a:cubicBezTo>
                  <a:cubicBezTo>
                    <a:pt x="53" y="6"/>
                    <a:pt x="52" y="7"/>
                    <a:pt x="52" y="8"/>
                  </a:cubicBezTo>
                  <a:cubicBezTo>
                    <a:pt x="50" y="10"/>
                    <a:pt x="49" y="13"/>
                    <a:pt x="47" y="15"/>
                  </a:cubicBezTo>
                  <a:cubicBezTo>
                    <a:pt x="47" y="15"/>
                    <a:pt x="47" y="15"/>
                    <a:pt x="48" y="15"/>
                  </a:cubicBezTo>
                  <a:cubicBezTo>
                    <a:pt x="51" y="12"/>
                    <a:pt x="54" y="9"/>
                    <a:pt x="57" y="6"/>
                  </a:cubicBezTo>
                  <a:cubicBezTo>
                    <a:pt x="58" y="5"/>
                    <a:pt x="58" y="5"/>
                    <a:pt x="57" y="7"/>
                  </a:cubicBezTo>
                  <a:cubicBezTo>
                    <a:pt x="56" y="8"/>
                    <a:pt x="55" y="9"/>
                    <a:pt x="54" y="10"/>
                  </a:cubicBezTo>
                  <a:cubicBezTo>
                    <a:pt x="53" y="12"/>
                    <a:pt x="51" y="14"/>
                    <a:pt x="50" y="15"/>
                  </a:cubicBezTo>
                  <a:cubicBezTo>
                    <a:pt x="50" y="15"/>
                    <a:pt x="50" y="16"/>
                    <a:pt x="50" y="16"/>
                  </a:cubicBezTo>
                  <a:cubicBezTo>
                    <a:pt x="48" y="16"/>
                    <a:pt x="45" y="16"/>
                    <a:pt x="43" y="15"/>
                  </a:cubicBezTo>
                  <a:cubicBezTo>
                    <a:pt x="45" y="13"/>
                    <a:pt x="48" y="11"/>
                    <a:pt x="50" y="8"/>
                  </a:cubicBezTo>
                  <a:close/>
                  <a:moveTo>
                    <a:pt x="58" y="8"/>
                  </a:moveTo>
                  <a:cubicBezTo>
                    <a:pt x="59" y="8"/>
                    <a:pt x="60" y="7"/>
                    <a:pt x="61" y="6"/>
                  </a:cubicBezTo>
                  <a:cubicBezTo>
                    <a:pt x="60" y="7"/>
                    <a:pt x="60" y="8"/>
                    <a:pt x="59" y="9"/>
                  </a:cubicBezTo>
                  <a:cubicBezTo>
                    <a:pt x="58" y="12"/>
                    <a:pt x="56" y="14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6"/>
                    <a:pt x="52" y="16"/>
                    <a:pt x="50" y="16"/>
                  </a:cubicBezTo>
                  <a:cubicBezTo>
                    <a:pt x="53" y="14"/>
                    <a:pt x="56" y="11"/>
                    <a:pt x="58" y="8"/>
                  </a:cubicBezTo>
                  <a:close/>
                  <a:moveTo>
                    <a:pt x="62" y="8"/>
                  </a:moveTo>
                  <a:cubicBezTo>
                    <a:pt x="63" y="8"/>
                    <a:pt x="65" y="5"/>
                    <a:pt x="64" y="8"/>
                  </a:cubicBezTo>
                  <a:cubicBezTo>
                    <a:pt x="63" y="10"/>
                    <a:pt x="61" y="13"/>
                    <a:pt x="59" y="15"/>
                  </a:cubicBezTo>
                  <a:cubicBezTo>
                    <a:pt x="58" y="15"/>
                    <a:pt x="59" y="16"/>
                    <a:pt x="59" y="16"/>
                  </a:cubicBezTo>
                  <a:cubicBezTo>
                    <a:pt x="60" y="15"/>
                    <a:pt x="60" y="15"/>
                    <a:pt x="62" y="14"/>
                  </a:cubicBezTo>
                  <a:cubicBezTo>
                    <a:pt x="64" y="12"/>
                    <a:pt x="66" y="11"/>
                    <a:pt x="62" y="15"/>
                  </a:cubicBezTo>
                  <a:cubicBezTo>
                    <a:pt x="62" y="15"/>
                    <a:pt x="62" y="16"/>
                    <a:pt x="62" y="16"/>
                  </a:cubicBezTo>
                  <a:cubicBezTo>
                    <a:pt x="63" y="15"/>
                    <a:pt x="64" y="15"/>
                    <a:pt x="65" y="15"/>
                  </a:cubicBezTo>
                  <a:cubicBezTo>
                    <a:pt x="66" y="15"/>
                    <a:pt x="66" y="15"/>
                    <a:pt x="65" y="15"/>
                  </a:cubicBezTo>
                  <a:cubicBezTo>
                    <a:pt x="65" y="15"/>
                    <a:pt x="63" y="15"/>
                    <a:pt x="64" y="15"/>
                  </a:cubicBezTo>
                  <a:cubicBezTo>
                    <a:pt x="65" y="13"/>
                    <a:pt x="66" y="12"/>
                    <a:pt x="66" y="10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4" y="11"/>
                    <a:pt x="64" y="11"/>
                    <a:pt x="63" y="12"/>
                  </a:cubicBezTo>
                  <a:cubicBezTo>
                    <a:pt x="63" y="12"/>
                    <a:pt x="59" y="16"/>
                    <a:pt x="61" y="13"/>
                  </a:cubicBezTo>
                  <a:cubicBezTo>
                    <a:pt x="63" y="11"/>
                    <a:pt x="64" y="8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9"/>
                    <a:pt x="66" y="12"/>
                    <a:pt x="66" y="16"/>
                  </a:cubicBezTo>
                  <a:cubicBezTo>
                    <a:pt x="62" y="16"/>
                    <a:pt x="59" y="16"/>
                    <a:pt x="55" y="16"/>
                  </a:cubicBezTo>
                  <a:cubicBezTo>
                    <a:pt x="58" y="14"/>
                    <a:pt x="60" y="11"/>
                    <a:pt x="62" y="8"/>
                  </a:cubicBezTo>
                  <a:close/>
                  <a:moveTo>
                    <a:pt x="36" y="3"/>
                  </a:moveTo>
                  <a:cubicBezTo>
                    <a:pt x="41" y="3"/>
                    <a:pt x="45" y="3"/>
                    <a:pt x="50" y="4"/>
                  </a:cubicBezTo>
                  <a:cubicBezTo>
                    <a:pt x="48" y="5"/>
                    <a:pt x="46" y="6"/>
                    <a:pt x="44" y="8"/>
                  </a:cubicBezTo>
                  <a:cubicBezTo>
                    <a:pt x="45" y="7"/>
                    <a:pt x="46" y="6"/>
                    <a:pt x="47" y="4"/>
                  </a:cubicBezTo>
                  <a:cubicBezTo>
                    <a:pt x="47" y="4"/>
                    <a:pt x="47" y="4"/>
                    <a:pt x="46" y="4"/>
                  </a:cubicBezTo>
                  <a:cubicBezTo>
                    <a:pt x="42" y="6"/>
                    <a:pt x="40" y="9"/>
                    <a:pt x="36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9"/>
                    <a:pt x="41" y="6"/>
                    <a:pt x="43" y="4"/>
                  </a:cubicBezTo>
                  <a:cubicBezTo>
                    <a:pt x="43" y="4"/>
                    <a:pt x="43" y="3"/>
                    <a:pt x="42" y="3"/>
                  </a:cubicBezTo>
                  <a:cubicBezTo>
                    <a:pt x="39" y="5"/>
                    <a:pt x="36" y="8"/>
                    <a:pt x="33" y="11"/>
                  </a:cubicBezTo>
                  <a:cubicBezTo>
                    <a:pt x="32" y="12"/>
                    <a:pt x="29" y="16"/>
                    <a:pt x="31" y="13"/>
                  </a:cubicBezTo>
                  <a:cubicBezTo>
                    <a:pt x="33" y="10"/>
                    <a:pt x="35" y="7"/>
                    <a:pt x="37" y="5"/>
                  </a:cubicBezTo>
                  <a:cubicBezTo>
                    <a:pt x="38" y="4"/>
                    <a:pt x="37" y="4"/>
                    <a:pt x="37" y="4"/>
                  </a:cubicBezTo>
                  <a:cubicBezTo>
                    <a:pt x="34" y="5"/>
                    <a:pt x="31" y="8"/>
                    <a:pt x="29" y="11"/>
                  </a:cubicBezTo>
                  <a:cubicBezTo>
                    <a:pt x="28" y="11"/>
                    <a:pt x="22" y="16"/>
                    <a:pt x="25" y="12"/>
                  </a:cubicBezTo>
                  <a:cubicBezTo>
                    <a:pt x="28" y="10"/>
                    <a:pt x="30" y="7"/>
                    <a:pt x="33" y="4"/>
                  </a:cubicBezTo>
                  <a:cubicBezTo>
                    <a:pt x="33" y="4"/>
                    <a:pt x="33" y="3"/>
                    <a:pt x="32" y="3"/>
                  </a:cubicBezTo>
                  <a:cubicBezTo>
                    <a:pt x="29" y="5"/>
                    <a:pt x="26" y="8"/>
                    <a:pt x="24" y="11"/>
                  </a:cubicBezTo>
                  <a:cubicBezTo>
                    <a:pt x="23" y="11"/>
                    <a:pt x="23" y="12"/>
                    <a:pt x="22" y="13"/>
                  </a:cubicBezTo>
                  <a:cubicBezTo>
                    <a:pt x="19" y="15"/>
                    <a:pt x="23" y="10"/>
                    <a:pt x="24" y="10"/>
                  </a:cubicBezTo>
                  <a:cubicBezTo>
                    <a:pt x="25" y="8"/>
                    <a:pt x="27" y="6"/>
                    <a:pt x="29" y="4"/>
                  </a:cubicBezTo>
                  <a:cubicBezTo>
                    <a:pt x="30" y="4"/>
                    <a:pt x="29" y="3"/>
                    <a:pt x="29" y="3"/>
                  </a:cubicBezTo>
                  <a:cubicBezTo>
                    <a:pt x="25" y="6"/>
                    <a:pt x="23" y="8"/>
                    <a:pt x="20" y="11"/>
                  </a:cubicBezTo>
                  <a:cubicBezTo>
                    <a:pt x="19" y="12"/>
                    <a:pt x="18" y="13"/>
                    <a:pt x="17" y="13"/>
                  </a:cubicBezTo>
                  <a:cubicBezTo>
                    <a:pt x="18" y="13"/>
                    <a:pt x="18" y="11"/>
                    <a:pt x="19" y="11"/>
                  </a:cubicBezTo>
                  <a:cubicBezTo>
                    <a:pt x="21" y="8"/>
                    <a:pt x="23" y="6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9" y="3"/>
                    <a:pt x="33" y="3"/>
                    <a:pt x="36" y="3"/>
                  </a:cubicBezTo>
                  <a:close/>
                </a:path>
              </a:pathLst>
            </a:custGeom>
            <a:blipFill dpi="0" rotWithShape="1">
              <a:blip r:embed="rId1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80" name="Freeform 174"/>
            <p:cNvSpPr>
              <a:spLocks noEditPoints="1"/>
            </p:cNvSpPr>
            <p:nvPr/>
          </p:nvSpPr>
          <p:spPr bwMode="auto">
            <a:xfrm>
              <a:off x="8596399" y="-1151676"/>
              <a:ext cx="52388" cy="49213"/>
            </a:xfrm>
            <a:custGeom>
              <a:avLst/>
              <a:gdLst>
                <a:gd name="T0" fmla="*/ 11 w 18"/>
                <a:gd name="T1" fmla="*/ 16 h 17"/>
                <a:gd name="T2" fmla="*/ 17 w 18"/>
                <a:gd name="T3" fmla="*/ 7 h 17"/>
                <a:gd name="T4" fmla="*/ 8 w 18"/>
                <a:gd name="T5" fmla="*/ 0 h 17"/>
                <a:gd name="T6" fmla="*/ 8 w 18"/>
                <a:gd name="T7" fmla="*/ 0 h 17"/>
                <a:gd name="T8" fmla="*/ 0 w 18"/>
                <a:gd name="T9" fmla="*/ 9 h 17"/>
                <a:gd name="T10" fmla="*/ 11 w 18"/>
                <a:gd name="T11" fmla="*/ 16 h 17"/>
                <a:gd name="T12" fmla="*/ 10 w 18"/>
                <a:gd name="T13" fmla="*/ 13 h 17"/>
                <a:gd name="T14" fmla="*/ 3 w 18"/>
                <a:gd name="T15" fmla="*/ 9 h 17"/>
                <a:gd name="T16" fmla="*/ 4 w 18"/>
                <a:gd name="T17" fmla="*/ 9 h 17"/>
                <a:gd name="T18" fmla="*/ 10 w 18"/>
                <a:gd name="T19" fmla="*/ 5 h 17"/>
                <a:gd name="T20" fmla="*/ 5 w 18"/>
                <a:gd name="T21" fmla="*/ 11 h 17"/>
                <a:gd name="T22" fmla="*/ 5 w 18"/>
                <a:gd name="T23" fmla="*/ 11 h 17"/>
                <a:gd name="T24" fmla="*/ 11 w 18"/>
                <a:gd name="T25" fmla="*/ 7 h 17"/>
                <a:gd name="T26" fmla="*/ 7 w 18"/>
                <a:gd name="T27" fmla="*/ 12 h 17"/>
                <a:gd name="T28" fmla="*/ 8 w 18"/>
                <a:gd name="T29" fmla="*/ 13 h 17"/>
                <a:gd name="T30" fmla="*/ 13 w 18"/>
                <a:gd name="T31" fmla="*/ 10 h 17"/>
                <a:gd name="T32" fmla="*/ 11 w 18"/>
                <a:gd name="T33" fmla="*/ 12 h 17"/>
                <a:gd name="T34" fmla="*/ 11 w 18"/>
                <a:gd name="T35" fmla="*/ 13 h 17"/>
                <a:gd name="T36" fmla="*/ 10 w 18"/>
                <a:gd name="T37" fmla="*/ 13 h 17"/>
                <a:gd name="T38" fmla="*/ 12 w 18"/>
                <a:gd name="T39" fmla="*/ 13 h 17"/>
                <a:gd name="T40" fmla="*/ 14 w 18"/>
                <a:gd name="T41" fmla="*/ 10 h 17"/>
                <a:gd name="T42" fmla="*/ 14 w 18"/>
                <a:gd name="T43" fmla="*/ 9 h 17"/>
                <a:gd name="T44" fmla="*/ 9 w 18"/>
                <a:gd name="T45" fmla="*/ 11 h 17"/>
                <a:gd name="T46" fmla="*/ 13 w 18"/>
                <a:gd name="T47" fmla="*/ 7 h 17"/>
                <a:gd name="T48" fmla="*/ 12 w 18"/>
                <a:gd name="T49" fmla="*/ 6 h 17"/>
                <a:gd name="T50" fmla="*/ 8 w 18"/>
                <a:gd name="T51" fmla="*/ 9 h 17"/>
                <a:gd name="T52" fmla="*/ 12 w 18"/>
                <a:gd name="T53" fmla="*/ 5 h 17"/>
                <a:gd name="T54" fmla="*/ 11 w 18"/>
                <a:gd name="T55" fmla="*/ 4 h 17"/>
                <a:gd name="T56" fmla="*/ 6 w 18"/>
                <a:gd name="T57" fmla="*/ 7 h 17"/>
                <a:gd name="T58" fmla="*/ 10 w 18"/>
                <a:gd name="T59" fmla="*/ 3 h 17"/>
                <a:gd name="T60" fmla="*/ 12 w 18"/>
                <a:gd name="T61" fmla="*/ 13 h 17"/>
                <a:gd name="T62" fmla="*/ 7 w 18"/>
                <a:gd name="T63" fmla="*/ 3 h 17"/>
                <a:gd name="T64" fmla="*/ 5 w 18"/>
                <a:gd name="T65" fmla="*/ 5 h 17"/>
                <a:gd name="T66" fmla="*/ 7 w 18"/>
                <a:gd name="T67" fmla="*/ 3 h 17"/>
                <a:gd name="T68" fmla="*/ 4 w 18"/>
                <a:gd name="T69" fmla="*/ 5 h 17"/>
                <a:gd name="T70" fmla="*/ 5 w 18"/>
                <a:gd name="T71" fmla="*/ 5 h 17"/>
                <a:gd name="T72" fmla="*/ 9 w 18"/>
                <a:gd name="T73" fmla="*/ 3 h 17"/>
                <a:gd name="T74" fmla="*/ 3 w 18"/>
                <a:gd name="T75" fmla="*/ 8 h 17"/>
                <a:gd name="T76" fmla="*/ 3 w 18"/>
                <a:gd name="T77" fmla="*/ 8 h 17"/>
                <a:gd name="T78" fmla="*/ 4 w 18"/>
                <a:gd name="T7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7">
                  <a:moveTo>
                    <a:pt x="11" y="16"/>
                  </a:moveTo>
                  <a:cubicBezTo>
                    <a:pt x="15" y="15"/>
                    <a:pt x="18" y="12"/>
                    <a:pt x="17" y="7"/>
                  </a:cubicBezTo>
                  <a:cubicBezTo>
                    <a:pt x="17" y="2"/>
                    <a:pt x="12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1" y="14"/>
                    <a:pt x="6" y="17"/>
                    <a:pt x="11" y="16"/>
                  </a:cubicBezTo>
                  <a:close/>
                  <a:moveTo>
                    <a:pt x="10" y="13"/>
                  </a:moveTo>
                  <a:cubicBezTo>
                    <a:pt x="7" y="14"/>
                    <a:pt x="4" y="12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6" y="8"/>
                    <a:pt x="8" y="6"/>
                    <a:pt x="10" y="5"/>
                  </a:cubicBezTo>
                  <a:cubicBezTo>
                    <a:pt x="8" y="7"/>
                    <a:pt x="6" y="9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7" y="10"/>
                    <a:pt x="9" y="9"/>
                    <a:pt x="11" y="7"/>
                  </a:cubicBezTo>
                  <a:cubicBezTo>
                    <a:pt x="10" y="9"/>
                    <a:pt x="8" y="10"/>
                    <a:pt x="7" y="12"/>
                  </a:cubicBezTo>
                  <a:cubicBezTo>
                    <a:pt x="7" y="12"/>
                    <a:pt x="7" y="13"/>
                    <a:pt x="8" y="13"/>
                  </a:cubicBezTo>
                  <a:cubicBezTo>
                    <a:pt x="9" y="12"/>
                    <a:pt x="11" y="11"/>
                    <a:pt x="13" y="10"/>
                  </a:cubicBezTo>
                  <a:cubicBezTo>
                    <a:pt x="12" y="11"/>
                    <a:pt x="12" y="12"/>
                    <a:pt x="11" y="12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0" y="13"/>
                  </a:cubicBezTo>
                  <a:close/>
                  <a:moveTo>
                    <a:pt x="12" y="13"/>
                  </a:moveTo>
                  <a:cubicBezTo>
                    <a:pt x="13" y="12"/>
                    <a:pt x="13" y="11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2" y="9"/>
                    <a:pt x="10" y="10"/>
                    <a:pt x="9" y="11"/>
                  </a:cubicBezTo>
                  <a:cubicBezTo>
                    <a:pt x="10" y="10"/>
                    <a:pt x="11" y="8"/>
                    <a:pt x="13" y="7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0" y="7"/>
                    <a:pt x="9" y="8"/>
                    <a:pt x="8" y="9"/>
                  </a:cubicBezTo>
                  <a:cubicBezTo>
                    <a:pt x="9" y="7"/>
                    <a:pt x="10" y="6"/>
                    <a:pt x="12" y="5"/>
                  </a:cubicBezTo>
                  <a:cubicBezTo>
                    <a:pt x="12" y="4"/>
                    <a:pt x="12" y="4"/>
                    <a:pt x="11" y="4"/>
                  </a:cubicBezTo>
                  <a:cubicBezTo>
                    <a:pt x="9" y="5"/>
                    <a:pt x="8" y="6"/>
                    <a:pt x="6" y="7"/>
                  </a:cubicBezTo>
                  <a:cubicBezTo>
                    <a:pt x="8" y="6"/>
                    <a:pt x="9" y="4"/>
                    <a:pt x="10" y="3"/>
                  </a:cubicBezTo>
                  <a:cubicBezTo>
                    <a:pt x="15" y="4"/>
                    <a:pt x="16" y="11"/>
                    <a:pt x="12" y="13"/>
                  </a:cubicBezTo>
                  <a:close/>
                  <a:moveTo>
                    <a:pt x="7" y="3"/>
                  </a:moveTo>
                  <a:cubicBezTo>
                    <a:pt x="6" y="4"/>
                    <a:pt x="5" y="4"/>
                    <a:pt x="5" y="5"/>
                  </a:cubicBezTo>
                  <a:cubicBezTo>
                    <a:pt x="5" y="4"/>
                    <a:pt x="6" y="4"/>
                    <a:pt x="7" y="3"/>
                  </a:cubicBezTo>
                  <a:close/>
                  <a:moveTo>
                    <a:pt x="4" y="5"/>
                  </a:moveTo>
                  <a:cubicBezTo>
                    <a:pt x="4" y="5"/>
                    <a:pt x="4" y="5"/>
                    <a:pt x="5" y="5"/>
                  </a:cubicBezTo>
                  <a:cubicBezTo>
                    <a:pt x="6" y="5"/>
                    <a:pt x="7" y="4"/>
                    <a:pt x="9" y="3"/>
                  </a:cubicBezTo>
                  <a:cubicBezTo>
                    <a:pt x="7" y="5"/>
                    <a:pt x="5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4" y="6"/>
                    <a:pt x="4" y="5"/>
                  </a:cubicBezTo>
                  <a:close/>
                </a:path>
              </a:pathLst>
            </a:custGeom>
            <a:blipFill dpi="0" rotWithShape="1">
              <a:blip r:embed="rId1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81" name="Freeform 175"/>
            <p:cNvSpPr>
              <a:spLocks noEditPoints="1"/>
            </p:cNvSpPr>
            <p:nvPr/>
          </p:nvSpPr>
          <p:spPr bwMode="auto">
            <a:xfrm>
              <a:off x="4227598" y="521549"/>
              <a:ext cx="73025" cy="60325"/>
            </a:xfrm>
            <a:custGeom>
              <a:avLst/>
              <a:gdLst>
                <a:gd name="T0" fmla="*/ 12 w 25"/>
                <a:gd name="T1" fmla="*/ 21 h 21"/>
                <a:gd name="T2" fmla="*/ 13 w 25"/>
                <a:gd name="T3" fmla="*/ 21 h 21"/>
                <a:gd name="T4" fmla="*/ 24 w 25"/>
                <a:gd name="T5" fmla="*/ 12 h 21"/>
                <a:gd name="T6" fmla="*/ 15 w 25"/>
                <a:gd name="T7" fmla="*/ 2 h 21"/>
                <a:gd name="T8" fmla="*/ 12 w 25"/>
                <a:gd name="T9" fmla="*/ 21 h 21"/>
                <a:gd name="T10" fmla="*/ 7 w 25"/>
                <a:gd name="T11" fmla="*/ 11 h 21"/>
                <a:gd name="T12" fmla="*/ 7 w 25"/>
                <a:gd name="T13" fmla="*/ 11 h 21"/>
                <a:gd name="T14" fmla="*/ 14 w 25"/>
                <a:gd name="T15" fmla="*/ 6 h 21"/>
                <a:gd name="T16" fmla="*/ 7 w 25"/>
                <a:gd name="T17" fmla="*/ 12 h 21"/>
                <a:gd name="T18" fmla="*/ 7 w 25"/>
                <a:gd name="T19" fmla="*/ 11 h 21"/>
                <a:gd name="T20" fmla="*/ 19 w 25"/>
                <a:gd name="T21" fmla="*/ 7 h 21"/>
                <a:gd name="T22" fmla="*/ 7 w 25"/>
                <a:gd name="T23" fmla="*/ 13 h 21"/>
                <a:gd name="T24" fmla="*/ 7 w 25"/>
                <a:gd name="T25" fmla="*/ 13 h 21"/>
                <a:gd name="T26" fmla="*/ 16 w 25"/>
                <a:gd name="T27" fmla="*/ 5 h 21"/>
                <a:gd name="T28" fmla="*/ 16 w 25"/>
                <a:gd name="T29" fmla="*/ 5 h 21"/>
                <a:gd name="T30" fmla="*/ 19 w 25"/>
                <a:gd name="T31" fmla="*/ 6 h 21"/>
                <a:gd name="T32" fmla="*/ 19 w 25"/>
                <a:gd name="T33" fmla="*/ 7 h 21"/>
                <a:gd name="T34" fmla="*/ 17 w 25"/>
                <a:gd name="T35" fmla="*/ 9 h 21"/>
                <a:gd name="T36" fmla="*/ 9 w 25"/>
                <a:gd name="T37" fmla="*/ 16 h 21"/>
                <a:gd name="T38" fmla="*/ 7 w 25"/>
                <a:gd name="T39" fmla="*/ 14 h 21"/>
                <a:gd name="T40" fmla="*/ 17 w 25"/>
                <a:gd name="T41" fmla="*/ 9 h 21"/>
                <a:gd name="T42" fmla="*/ 9 w 25"/>
                <a:gd name="T43" fmla="*/ 17 h 21"/>
                <a:gd name="T44" fmla="*/ 17 w 25"/>
                <a:gd name="T45" fmla="*/ 12 h 21"/>
                <a:gd name="T46" fmla="*/ 11 w 25"/>
                <a:gd name="T47" fmla="*/ 18 h 21"/>
                <a:gd name="T48" fmla="*/ 11 w 25"/>
                <a:gd name="T49" fmla="*/ 18 h 21"/>
                <a:gd name="T50" fmla="*/ 9 w 25"/>
                <a:gd name="T51" fmla="*/ 17 h 21"/>
                <a:gd name="T52" fmla="*/ 21 w 25"/>
                <a:gd name="T53" fmla="*/ 12 h 21"/>
                <a:gd name="T54" fmla="*/ 13 w 25"/>
                <a:gd name="T55" fmla="*/ 19 h 21"/>
                <a:gd name="T56" fmla="*/ 12 w 25"/>
                <a:gd name="T57" fmla="*/ 18 h 21"/>
                <a:gd name="T58" fmla="*/ 19 w 25"/>
                <a:gd name="T59" fmla="*/ 14 h 21"/>
                <a:gd name="T60" fmla="*/ 16 w 25"/>
                <a:gd name="T61" fmla="*/ 16 h 21"/>
                <a:gd name="T62" fmla="*/ 16 w 25"/>
                <a:gd name="T63" fmla="*/ 17 h 21"/>
                <a:gd name="T64" fmla="*/ 20 w 25"/>
                <a:gd name="T65" fmla="*/ 13 h 21"/>
                <a:gd name="T66" fmla="*/ 19 w 25"/>
                <a:gd name="T67" fmla="*/ 13 h 21"/>
                <a:gd name="T68" fmla="*/ 13 w 25"/>
                <a:gd name="T69" fmla="*/ 17 h 21"/>
                <a:gd name="T70" fmla="*/ 19 w 25"/>
                <a:gd name="T71" fmla="*/ 11 h 21"/>
                <a:gd name="T72" fmla="*/ 19 w 25"/>
                <a:gd name="T73" fmla="*/ 10 h 21"/>
                <a:gd name="T74" fmla="*/ 10 w 25"/>
                <a:gd name="T75" fmla="*/ 15 h 21"/>
                <a:gd name="T76" fmla="*/ 19 w 25"/>
                <a:gd name="T77" fmla="*/ 7 h 21"/>
                <a:gd name="T78" fmla="*/ 20 w 25"/>
                <a:gd name="T79" fmla="*/ 7 h 21"/>
                <a:gd name="T80" fmla="*/ 21 w 25"/>
                <a:gd name="T81" fmla="*/ 12 h 21"/>
                <a:gd name="T82" fmla="*/ 14 w 25"/>
                <a:gd name="T83" fmla="*/ 5 h 21"/>
                <a:gd name="T84" fmla="*/ 15 w 25"/>
                <a:gd name="T85" fmla="*/ 5 h 21"/>
                <a:gd name="T86" fmla="*/ 7 w 25"/>
                <a:gd name="T87" fmla="*/ 10 h 21"/>
                <a:gd name="T88" fmla="*/ 14 w 25"/>
                <a:gd name="T89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" h="21">
                  <a:moveTo>
                    <a:pt x="12" y="21"/>
                  </a:moveTo>
                  <a:cubicBezTo>
                    <a:pt x="12" y="21"/>
                    <a:pt x="13" y="21"/>
                    <a:pt x="13" y="21"/>
                  </a:cubicBezTo>
                  <a:cubicBezTo>
                    <a:pt x="18" y="21"/>
                    <a:pt x="23" y="18"/>
                    <a:pt x="24" y="12"/>
                  </a:cubicBezTo>
                  <a:cubicBezTo>
                    <a:pt x="25" y="7"/>
                    <a:pt x="21" y="3"/>
                    <a:pt x="15" y="2"/>
                  </a:cubicBezTo>
                  <a:cubicBezTo>
                    <a:pt x="3" y="0"/>
                    <a:pt x="0" y="19"/>
                    <a:pt x="12" y="21"/>
                  </a:cubicBezTo>
                  <a:close/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10" y="9"/>
                    <a:pt x="12" y="8"/>
                    <a:pt x="14" y="6"/>
                  </a:cubicBezTo>
                  <a:cubicBezTo>
                    <a:pt x="12" y="9"/>
                    <a:pt x="9" y="10"/>
                    <a:pt x="7" y="12"/>
                  </a:cubicBezTo>
                  <a:cubicBezTo>
                    <a:pt x="7" y="12"/>
                    <a:pt x="7" y="11"/>
                    <a:pt x="7" y="11"/>
                  </a:cubicBezTo>
                  <a:close/>
                  <a:moveTo>
                    <a:pt x="19" y="7"/>
                  </a:moveTo>
                  <a:cubicBezTo>
                    <a:pt x="15" y="8"/>
                    <a:pt x="11" y="12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0" y="10"/>
                    <a:pt x="14" y="9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8" y="6"/>
                    <a:pt x="19" y="6"/>
                  </a:cubicBezTo>
                  <a:cubicBezTo>
                    <a:pt x="19" y="6"/>
                    <a:pt x="19" y="7"/>
                    <a:pt x="19" y="7"/>
                  </a:cubicBezTo>
                  <a:close/>
                  <a:moveTo>
                    <a:pt x="17" y="9"/>
                  </a:moveTo>
                  <a:cubicBezTo>
                    <a:pt x="14" y="11"/>
                    <a:pt x="11" y="13"/>
                    <a:pt x="9" y="16"/>
                  </a:cubicBezTo>
                  <a:cubicBezTo>
                    <a:pt x="8" y="15"/>
                    <a:pt x="8" y="15"/>
                    <a:pt x="7" y="14"/>
                  </a:cubicBezTo>
                  <a:cubicBezTo>
                    <a:pt x="11" y="13"/>
                    <a:pt x="14" y="10"/>
                    <a:pt x="17" y="9"/>
                  </a:cubicBezTo>
                  <a:close/>
                  <a:moveTo>
                    <a:pt x="9" y="17"/>
                  </a:moveTo>
                  <a:cubicBezTo>
                    <a:pt x="12" y="16"/>
                    <a:pt x="14" y="14"/>
                    <a:pt x="17" y="12"/>
                  </a:cubicBezTo>
                  <a:cubicBezTo>
                    <a:pt x="15" y="14"/>
                    <a:pt x="13" y="16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0" y="17"/>
                    <a:pt x="9" y="17"/>
                  </a:cubicBezTo>
                  <a:close/>
                  <a:moveTo>
                    <a:pt x="21" y="12"/>
                  </a:moveTo>
                  <a:cubicBezTo>
                    <a:pt x="21" y="16"/>
                    <a:pt x="17" y="18"/>
                    <a:pt x="13" y="19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4" y="17"/>
                    <a:pt x="16" y="15"/>
                    <a:pt x="19" y="14"/>
                  </a:cubicBezTo>
                  <a:cubicBezTo>
                    <a:pt x="18" y="15"/>
                    <a:pt x="17" y="16"/>
                    <a:pt x="16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8" y="16"/>
                    <a:pt x="19" y="15"/>
                    <a:pt x="20" y="13"/>
                  </a:cubicBezTo>
                  <a:cubicBezTo>
                    <a:pt x="20" y="13"/>
                    <a:pt x="20" y="13"/>
                    <a:pt x="19" y="13"/>
                  </a:cubicBezTo>
                  <a:cubicBezTo>
                    <a:pt x="17" y="14"/>
                    <a:pt x="15" y="15"/>
                    <a:pt x="13" y="17"/>
                  </a:cubicBezTo>
                  <a:cubicBezTo>
                    <a:pt x="15" y="15"/>
                    <a:pt x="17" y="13"/>
                    <a:pt x="19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6" y="12"/>
                    <a:pt x="13" y="14"/>
                    <a:pt x="10" y="15"/>
                  </a:cubicBezTo>
                  <a:cubicBezTo>
                    <a:pt x="13" y="13"/>
                    <a:pt x="16" y="10"/>
                    <a:pt x="19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8"/>
                    <a:pt x="21" y="10"/>
                    <a:pt x="21" y="12"/>
                  </a:cubicBezTo>
                  <a:close/>
                  <a:moveTo>
                    <a:pt x="14" y="5"/>
                  </a:moveTo>
                  <a:cubicBezTo>
                    <a:pt x="14" y="5"/>
                    <a:pt x="15" y="5"/>
                    <a:pt x="15" y="5"/>
                  </a:cubicBezTo>
                  <a:cubicBezTo>
                    <a:pt x="12" y="6"/>
                    <a:pt x="10" y="8"/>
                    <a:pt x="7" y="10"/>
                  </a:cubicBezTo>
                  <a:cubicBezTo>
                    <a:pt x="8" y="7"/>
                    <a:pt x="10" y="5"/>
                    <a:pt x="14" y="5"/>
                  </a:cubicBezTo>
                  <a:close/>
                </a:path>
              </a:pathLst>
            </a:custGeom>
            <a:blipFill dpi="0" rotWithShape="1">
              <a:blip r:embed="rId1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82" name="Freeform 176"/>
            <p:cNvSpPr>
              <a:spLocks noEditPoints="1"/>
            </p:cNvSpPr>
            <p:nvPr/>
          </p:nvSpPr>
          <p:spPr bwMode="auto">
            <a:xfrm>
              <a:off x="4170448" y="596162"/>
              <a:ext cx="200025" cy="55563"/>
            </a:xfrm>
            <a:custGeom>
              <a:avLst/>
              <a:gdLst>
                <a:gd name="T0" fmla="*/ 69 w 69"/>
                <a:gd name="T1" fmla="*/ 4 h 19"/>
                <a:gd name="T2" fmla="*/ 0 w 69"/>
                <a:gd name="T3" fmla="*/ 1 h 19"/>
                <a:gd name="T4" fmla="*/ 2 w 69"/>
                <a:gd name="T5" fmla="*/ 17 h 19"/>
                <a:gd name="T6" fmla="*/ 46 w 69"/>
                <a:gd name="T7" fmla="*/ 7 h 19"/>
                <a:gd name="T8" fmla="*/ 37 w 69"/>
                <a:gd name="T9" fmla="*/ 15 h 19"/>
                <a:gd name="T10" fmla="*/ 42 w 69"/>
                <a:gd name="T11" fmla="*/ 9 h 19"/>
                <a:gd name="T12" fmla="*/ 28 w 69"/>
                <a:gd name="T13" fmla="*/ 7 h 19"/>
                <a:gd name="T14" fmla="*/ 20 w 69"/>
                <a:gd name="T15" fmla="*/ 14 h 19"/>
                <a:gd name="T16" fmla="*/ 7 w 69"/>
                <a:gd name="T17" fmla="*/ 14 h 19"/>
                <a:gd name="T18" fmla="*/ 3 w 69"/>
                <a:gd name="T19" fmla="*/ 10 h 19"/>
                <a:gd name="T20" fmla="*/ 12 w 69"/>
                <a:gd name="T21" fmla="*/ 3 h 19"/>
                <a:gd name="T22" fmla="*/ 22 w 69"/>
                <a:gd name="T23" fmla="*/ 3 h 19"/>
                <a:gd name="T24" fmla="*/ 10 w 69"/>
                <a:gd name="T25" fmla="*/ 12 h 19"/>
                <a:gd name="T26" fmla="*/ 18 w 69"/>
                <a:gd name="T27" fmla="*/ 3 h 19"/>
                <a:gd name="T28" fmla="*/ 3 w 69"/>
                <a:gd name="T29" fmla="*/ 8 h 19"/>
                <a:gd name="T30" fmla="*/ 11 w 69"/>
                <a:gd name="T31" fmla="*/ 5 h 19"/>
                <a:gd name="T32" fmla="*/ 13 w 69"/>
                <a:gd name="T33" fmla="*/ 3 h 19"/>
                <a:gd name="T34" fmla="*/ 3 w 69"/>
                <a:gd name="T35" fmla="*/ 7 h 19"/>
                <a:gd name="T36" fmla="*/ 16 w 69"/>
                <a:gd name="T37" fmla="*/ 8 h 19"/>
                <a:gd name="T38" fmla="*/ 13 w 69"/>
                <a:gd name="T39" fmla="*/ 14 h 19"/>
                <a:gd name="T40" fmla="*/ 23 w 69"/>
                <a:gd name="T41" fmla="*/ 4 h 19"/>
                <a:gd name="T42" fmla="*/ 16 w 69"/>
                <a:gd name="T43" fmla="*/ 14 h 19"/>
                <a:gd name="T44" fmla="*/ 17 w 69"/>
                <a:gd name="T45" fmla="*/ 14 h 19"/>
                <a:gd name="T46" fmla="*/ 19 w 69"/>
                <a:gd name="T47" fmla="*/ 14 h 19"/>
                <a:gd name="T48" fmla="*/ 35 w 69"/>
                <a:gd name="T49" fmla="*/ 5 h 19"/>
                <a:gd name="T50" fmla="*/ 33 w 69"/>
                <a:gd name="T51" fmla="*/ 14 h 19"/>
                <a:gd name="T52" fmla="*/ 39 w 69"/>
                <a:gd name="T53" fmla="*/ 8 h 19"/>
                <a:gd name="T54" fmla="*/ 59 w 69"/>
                <a:gd name="T55" fmla="*/ 4 h 19"/>
                <a:gd name="T56" fmla="*/ 58 w 69"/>
                <a:gd name="T57" fmla="*/ 12 h 19"/>
                <a:gd name="T58" fmla="*/ 54 w 69"/>
                <a:gd name="T59" fmla="*/ 4 h 19"/>
                <a:gd name="T60" fmla="*/ 51 w 69"/>
                <a:gd name="T61" fmla="*/ 3 h 19"/>
                <a:gd name="T62" fmla="*/ 55 w 69"/>
                <a:gd name="T63" fmla="*/ 4 h 19"/>
                <a:gd name="T64" fmla="*/ 52 w 69"/>
                <a:gd name="T65" fmla="*/ 8 h 19"/>
                <a:gd name="T66" fmla="*/ 57 w 69"/>
                <a:gd name="T67" fmla="*/ 6 h 19"/>
                <a:gd name="T68" fmla="*/ 43 w 69"/>
                <a:gd name="T69" fmla="*/ 15 h 19"/>
                <a:gd name="T70" fmla="*/ 59 w 69"/>
                <a:gd name="T71" fmla="*/ 9 h 19"/>
                <a:gd name="T72" fmla="*/ 58 w 69"/>
                <a:gd name="T73" fmla="*/ 8 h 19"/>
                <a:gd name="T74" fmla="*/ 59 w 69"/>
                <a:gd name="T75" fmla="*/ 16 h 19"/>
                <a:gd name="T76" fmla="*/ 65 w 69"/>
                <a:gd name="T77" fmla="*/ 15 h 19"/>
                <a:gd name="T78" fmla="*/ 66 w 69"/>
                <a:gd name="T79" fmla="*/ 10 h 19"/>
                <a:gd name="T80" fmla="*/ 66 w 69"/>
                <a:gd name="T81" fmla="*/ 5 h 19"/>
                <a:gd name="T82" fmla="*/ 62 w 69"/>
                <a:gd name="T83" fmla="*/ 8 h 19"/>
                <a:gd name="T84" fmla="*/ 47 w 69"/>
                <a:gd name="T85" fmla="*/ 4 h 19"/>
                <a:gd name="T86" fmla="*/ 43 w 69"/>
                <a:gd name="T87" fmla="*/ 4 h 19"/>
                <a:gd name="T88" fmla="*/ 37 w 69"/>
                <a:gd name="T89" fmla="*/ 4 h 19"/>
                <a:gd name="T90" fmla="*/ 33 w 69"/>
                <a:gd name="T91" fmla="*/ 4 h 19"/>
                <a:gd name="T92" fmla="*/ 24 w 69"/>
                <a:gd name="T93" fmla="*/ 9 h 19"/>
                <a:gd name="T94" fmla="*/ 17 w 69"/>
                <a:gd name="T95" fmla="*/ 13 h 19"/>
                <a:gd name="T96" fmla="*/ 36 w 69"/>
                <a:gd name="T9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" h="19">
                  <a:moveTo>
                    <a:pt x="67" y="19"/>
                  </a:moveTo>
                  <a:cubicBezTo>
                    <a:pt x="68" y="19"/>
                    <a:pt x="69" y="18"/>
                    <a:pt x="69" y="17"/>
                  </a:cubicBezTo>
                  <a:cubicBezTo>
                    <a:pt x="69" y="13"/>
                    <a:pt x="69" y="8"/>
                    <a:pt x="69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3"/>
                    <a:pt x="69" y="2"/>
                    <a:pt x="68" y="2"/>
                  </a:cubicBezTo>
                  <a:cubicBezTo>
                    <a:pt x="59" y="1"/>
                    <a:pt x="49" y="1"/>
                    <a:pt x="40" y="0"/>
                  </a:cubicBezTo>
                  <a:cubicBezTo>
                    <a:pt x="27" y="0"/>
                    <a:pt x="14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6"/>
                    <a:pt x="0" y="11"/>
                    <a:pt x="0" y="15"/>
                  </a:cubicBezTo>
                  <a:cubicBezTo>
                    <a:pt x="0" y="16"/>
                    <a:pt x="0" y="16"/>
                    <a:pt x="1" y="16"/>
                  </a:cubicBezTo>
                  <a:cubicBezTo>
                    <a:pt x="1" y="17"/>
                    <a:pt x="1" y="17"/>
                    <a:pt x="2" y="17"/>
                  </a:cubicBezTo>
                  <a:cubicBezTo>
                    <a:pt x="23" y="17"/>
                    <a:pt x="45" y="19"/>
                    <a:pt x="66" y="19"/>
                  </a:cubicBezTo>
                  <a:cubicBezTo>
                    <a:pt x="67" y="19"/>
                    <a:pt x="67" y="19"/>
                    <a:pt x="67" y="19"/>
                  </a:cubicBezTo>
                  <a:close/>
                  <a:moveTo>
                    <a:pt x="37" y="15"/>
                  </a:moveTo>
                  <a:cubicBezTo>
                    <a:pt x="40" y="13"/>
                    <a:pt x="43" y="10"/>
                    <a:pt x="46" y="7"/>
                  </a:cubicBezTo>
                  <a:cubicBezTo>
                    <a:pt x="47" y="6"/>
                    <a:pt x="48" y="5"/>
                    <a:pt x="49" y="5"/>
                  </a:cubicBezTo>
                  <a:cubicBezTo>
                    <a:pt x="49" y="5"/>
                    <a:pt x="48" y="8"/>
                    <a:pt x="48" y="8"/>
                  </a:cubicBezTo>
                  <a:cubicBezTo>
                    <a:pt x="46" y="11"/>
                    <a:pt x="44" y="13"/>
                    <a:pt x="42" y="15"/>
                  </a:cubicBezTo>
                  <a:cubicBezTo>
                    <a:pt x="40" y="15"/>
                    <a:pt x="39" y="15"/>
                    <a:pt x="37" y="15"/>
                  </a:cubicBezTo>
                  <a:close/>
                  <a:moveTo>
                    <a:pt x="33" y="15"/>
                  </a:moveTo>
                  <a:cubicBezTo>
                    <a:pt x="36" y="13"/>
                    <a:pt x="39" y="10"/>
                    <a:pt x="42" y="8"/>
                  </a:cubicBezTo>
                  <a:cubicBezTo>
                    <a:pt x="43" y="7"/>
                    <a:pt x="44" y="6"/>
                    <a:pt x="45" y="5"/>
                  </a:cubicBezTo>
                  <a:cubicBezTo>
                    <a:pt x="44" y="6"/>
                    <a:pt x="43" y="8"/>
                    <a:pt x="42" y="9"/>
                  </a:cubicBezTo>
                  <a:cubicBezTo>
                    <a:pt x="40" y="11"/>
                    <a:pt x="38" y="13"/>
                    <a:pt x="36" y="15"/>
                  </a:cubicBezTo>
                  <a:cubicBezTo>
                    <a:pt x="35" y="15"/>
                    <a:pt x="34" y="15"/>
                    <a:pt x="33" y="15"/>
                  </a:cubicBezTo>
                  <a:close/>
                  <a:moveTo>
                    <a:pt x="20" y="14"/>
                  </a:moveTo>
                  <a:cubicBezTo>
                    <a:pt x="23" y="12"/>
                    <a:pt x="26" y="10"/>
                    <a:pt x="28" y="7"/>
                  </a:cubicBezTo>
                  <a:cubicBezTo>
                    <a:pt x="29" y="6"/>
                    <a:pt x="30" y="5"/>
                    <a:pt x="31" y="5"/>
                  </a:cubicBezTo>
                  <a:cubicBezTo>
                    <a:pt x="30" y="5"/>
                    <a:pt x="30" y="7"/>
                    <a:pt x="29" y="8"/>
                  </a:cubicBezTo>
                  <a:cubicBezTo>
                    <a:pt x="27" y="10"/>
                    <a:pt x="25" y="12"/>
                    <a:pt x="23" y="14"/>
                  </a:cubicBezTo>
                  <a:cubicBezTo>
                    <a:pt x="22" y="14"/>
                    <a:pt x="21" y="14"/>
                    <a:pt x="20" y="14"/>
                  </a:cubicBezTo>
                  <a:close/>
                  <a:moveTo>
                    <a:pt x="3" y="14"/>
                  </a:moveTo>
                  <a:cubicBezTo>
                    <a:pt x="8" y="12"/>
                    <a:pt x="11" y="8"/>
                    <a:pt x="15" y="5"/>
                  </a:cubicBezTo>
                  <a:cubicBezTo>
                    <a:pt x="19" y="2"/>
                    <a:pt x="13" y="8"/>
                    <a:pt x="12" y="9"/>
                  </a:cubicBezTo>
                  <a:cubicBezTo>
                    <a:pt x="10" y="11"/>
                    <a:pt x="9" y="12"/>
                    <a:pt x="7" y="14"/>
                  </a:cubicBezTo>
                  <a:cubicBezTo>
                    <a:pt x="6" y="14"/>
                    <a:pt x="5" y="14"/>
                    <a:pt x="3" y="14"/>
                  </a:cubicBezTo>
                  <a:close/>
                  <a:moveTo>
                    <a:pt x="12" y="3"/>
                  </a:moveTo>
                  <a:cubicBezTo>
                    <a:pt x="9" y="5"/>
                    <a:pt x="6" y="7"/>
                    <a:pt x="4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4" y="8"/>
                    <a:pt x="4" y="8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9" y="3"/>
                    <a:pt x="10" y="3"/>
                    <a:pt x="12" y="3"/>
                  </a:cubicBezTo>
                  <a:close/>
                  <a:moveTo>
                    <a:pt x="22" y="3"/>
                  </a:moveTo>
                  <a:cubicBezTo>
                    <a:pt x="23" y="3"/>
                    <a:pt x="24" y="3"/>
                    <a:pt x="25" y="3"/>
                  </a:cubicBezTo>
                  <a:cubicBezTo>
                    <a:pt x="23" y="4"/>
                    <a:pt x="21" y="5"/>
                    <a:pt x="20" y="6"/>
                  </a:cubicBezTo>
                  <a:cubicBezTo>
                    <a:pt x="21" y="5"/>
                    <a:pt x="21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lose/>
                  <a:moveTo>
                    <a:pt x="18" y="3"/>
                  </a:moveTo>
                  <a:cubicBezTo>
                    <a:pt x="19" y="3"/>
                    <a:pt x="20" y="3"/>
                    <a:pt x="21" y="3"/>
                  </a:cubicBezTo>
                  <a:cubicBezTo>
                    <a:pt x="17" y="6"/>
                    <a:pt x="14" y="9"/>
                    <a:pt x="10" y="12"/>
                  </a:cubicBezTo>
                  <a:cubicBezTo>
                    <a:pt x="10" y="13"/>
                    <a:pt x="7" y="15"/>
                    <a:pt x="10" y="12"/>
                  </a:cubicBezTo>
                  <a:cubicBezTo>
                    <a:pt x="11" y="11"/>
                    <a:pt x="12" y="10"/>
                    <a:pt x="13" y="9"/>
                  </a:cubicBezTo>
                  <a:cubicBezTo>
                    <a:pt x="15" y="7"/>
                    <a:pt x="16" y="6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lose/>
                  <a:moveTo>
                    <a:pt x="3" y="8"/>
                  </a:moveTo>
                  <a:cubicBezTo>
                    <a:pt x="4" y="7"/>
                    <a:pt x="8" y="1"/>
                    <a:pt x="6" y="5"/>
                  </a:cubicBezTo>
                  <a:cubicBezTo>
                    <a:pt x="5" y="6"/>
                    <a:pt x="4" y="7"/>
                    <a:pt x="3" y="9"/>
                  </a:cubicBezTo>
                  <a:cubicBezTo>
                    <a:pt x="3" y="9"/>
                    <a:pt x="3" y="8"/>
                    <a:pt x="3" y="8"/>
                  </a:cubicBezTo>
                  <a:close/>
                  <a:moveTo>
                    <a:pt x="3" y="11"/>
                  </a:moveTo>
                  <a:cubicBezTo>
                    <a:pt x="4" y="10"/>
                    <a:pt x="5" y="9"/>
                    <a:pt x="7" y="8"/>
                  </a:cubicBezTo>
                  <a:cubicBezTo>
                    <a:pt x="8" y="7"/>
                    <a:pt x="9" y="6"/>
                    <a:pt x="10" y="5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8" y="8"/>
                    <a:pt x="6" y="10"/>
                    <a:pt x="3" y="13"/>
                  </a:cubicBezTo>
                  <a:cubicBezTo>
                    <a:pt x="3" y="12"/>
                    <a:pt x="3" y="12"/>
                    <a:pt x="3" y="11"/>
                  </a:cubicBezTo>
                  <a:close/>
                  <a:moveTo>
                    <a:pt x="13" y="3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6" y="3"/>
                    <a:pt x="17" y="3"/>
                  </a:cubicBezTo>
                  <a:cubicBezTo>
                    <a:pt x="12" y="6"/>
                    <a:pt x="8" y="10"/>
                    <a:pt x="4" y="13"/>
                  </a:cubicBezTo>
                  <a:cubicBezTo>
                    <a:pt x="7" y="11"/>
                    <a:pt x="11" y="7"/>
                    <a:pt x="13" y="3"/>
                  </a:cubicBezTo>
                  <a:close/>
                  <a:moveTo>
                    <a:pt x="3" y="7"/>
                  </a:moveTo>
                  <a:cubicBezTo>
                    <a:pt x="3" y="6"/>
                    <a:pt x="3" y="4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5" y="4"/>
                    <a:pt x="4" y="5"/>
                    <a:pt x="3" y="7"/>
                  </a:cubicBezTo>
                  <a:close/>
                  <a:moveTo>
                    <a:pt x="16" y="8"/>
                  </a:moveTo>
                  <a:cubicBezTo>
                    <a:pt x="17" y="8"/>
                    <a:pt x="17" y="7"/>
                    <a:pt x="18" y="7"/>
                  </a:cubicBezTo>
                  <a:cubicBezTo>
                    <a:pt x="18" y="6"/>
                    <a:pt x="22" y="3"/>
                    <a:pt x="20" y="4"/>
                  </a:cubicBezTo>
                  <a:cubicBezTo>
                    <a:pt x="18" y="7"/>
                    <a:pt x="16" y="11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2" y="14"/>
                    <a:pt x="10" y="14"/>
                    <a:pt x="9" y="14"/>
                  </a:cubicBezTo>
                  <a:cubicBezTo>
                    <a:pt x="11" y="13"/>
                    <a:pt x="14" y="11"/>
                    <a:pt x="16" y="8"/>
                  </a:cubicBezTo>
                  <a:close/>
                  <a:moveTo>
                    <a:pt x="14" y="14"/>
                  </a:moveTo>
                  <a:cubicBezTo>
                    <a:pt x="17" y="11"/>
                    <a:pt x="19" y="7"/>
                    <a:pt x="23" y="4"/>
                  </a:cubicBezTo>
                  <a:cubicBezTo>
                    <a:pt x="24" y="4"/>
                    <a:pt x="24" y="4"/>
                    <a:pt x="23" y="5"/>
                  </a:cubicBezTo>
                  <a:cubicBezTo>
                    <a:pt x="21" y="6"/>
                    <a:pt x="20" y="7"/>
                    <a:pt x="19" y="9"/>
                  </a:cubicBezTo>
                  <a:cubicBezTo>
                    <a:pt x="18" y="10"/>
                    <a:pt x="17" y="12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lose/>
                  <a:moveTo>
                    <a:pt x="19" y="14"/>
                  </a:moveTo>
                  <a:cubicBezTo>
                    <a:pt x="19" y="14"/>
                    <a:pt x="18" y="14"/>
                    <a:pt x="17" y="14"/>
                  </a:cubicBezTo>
                  <a:cubicBezTo>
                    <a:pt x="20" y="12"/>
                    <a:pt x="23" y="9"/>
                    <a:pt x="26" y="6"/>
                  </a:cubicBezTo>
                  <a:cubicBezTo>
                    <a:pt x="31" y="2"/>
                    <a:pt x="25" y="7"/>
                    <a:pt x="24" y="8"/>
                  </a:cubicBezTo>
                  <a:cubicBezTo>
                    <a:pt x="22" y="10"/>
                    <a:pt x="21" y="12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lose/>
                  <a:moveTo>
                    <a:pt x="29" y="15"/>
                  </a:moveTo>
                  <a:cubicBezTo>
                    <a:pt x="27" y="15"/>
                    <a:pt x="26" y="15"/>
                    <a:pt x="24" y="14"/>
                  </a:cubicBezTo>
                  <a:cubicBezTo>
                    <a:pt x="27" y="13"/>
                    <a:pt x="29" y="11"/>
                    <a:pt x="32" y="8"/>
                  </a:cubicBezTo>
                  <a:cubicBezTo>
                    <a:pt x="33" y="7"/>
                    <a:pt x="34" y="6"/>
                    <a:pt x="35" y="5"/>
                  </a:cubicBezTo>
                  <a:cubicBezTo>
                    <a:pt x="38" y="4"/>
                    <a:pt x="35" y="6"/>
                    <a:pt x="35" y="6"/>
                  </a:cubicBezTo>
                  <a:cubicBezTo>
                    <a:pt x="33" y="9"/>
                    <a:pt x="31" y="12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lose/>
                  <a:moveTo>
                    <a:pt x="33" y="14"/>
                  </a:moveTo>
                  <a:cubicBezTo>
                    <a:pt x="33" y="15"/>
                    <a:pt x="33" y="15"/>
                    <a:pt x="33" y="15"/>
                  </a:cubicBezTo>
                  <a:cubicBezTo>
                    <a:pt x="32" y="15"/>
                    <a:pt x="31" y="15"/>
                    <a:pt x="30" y="15"/>
                  </a:cubicBezTo>
                  <a:cubicBezTo>
                    <a:pt x="33" y="12"/>
                    <a:pt x="36" y="8"/>
                    <a:pt x="40" y="5"/>
                  </a:cubicBezTo>
                  <a:cubicBezTo>
                    <a:pt x="43" y="3"/>
                    <a:pt x="39" y="7"/>
                    <a:pt x="39" y="8"/>
                  </a:cubicBezTo>
                  <a:cubicBezTo>
                    <a:pt x="37" y="10"/>
                    <a:pt x="35" y="12"/>
                    <a:pt x="33" y="14"/>
                  </a:cubicBezTo>
                  <a:close/>
                  <a:moveTo>
                    <a:pt x="61" y="5"/>
                  </a:moveTo>
                  <a:cubicBezTo>
                    <a:pt x="58" y="8"/>
                    <a:pt x="54" y="11"/>
                    <a:pt x="52" y="14"/>
                  </a:cubicBezTo>
                  <a:cubicBezTo>
                    <a:pt x="54" y="11"/>
                    <a:pt x="57" y="8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61" y="4"/>
                    <a:pt x="63" y="4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2" y="7"/>
                    <a:pt x="60" y="10"/>
                    <a:pt x="58" y="12"/>
                  </a:cubicBezTo>
                  <a:cubicBezTo>
                    <a:pt x="58" y="12"/>
                    <a:pt x="59" y="11"/>
                    <a:pt x="59" y="11"/>
                  </a:cubicBezTo>
                  <a:cubicBezTo>
                    <a:pt x="60" y="9"/>
                    <a:pt x="61" y="7"/>
                    <a:pt x="62" y="5"/>
                  </a:cubicBezTo>
                  <a:cubicBezTo>
                    <a:pt x="62" y="5"/>
                    <a:pt x="61" y="5"/>
                    <a:pt x="61" y="5"/>
                  </a:cubicBezTo>
                  <a:close/>
                  <a:moveTo>
                    <a:pt x="54" y="4"/>
                  </a:moveTo>
                  <a:cubicBezTo>
                    <a:pt x="52" y="5"/>
                    <a:pt x="51" y="7"/>
                    <a:pt x="49" y="8"/>
                  </a:cubicBezTo>
                  <a:cubicBezTo>
                    <a:pt x="48" y="9"/>
                    <a:pt x="48" y="10"/>
                    <a:pt x="47" y="10"/>
                  </a:cubicBezTo>
                  <a:cubicBezTo>
                    <a:pt x="49" y="8"/>
                    <a:pt x="50" y="6"/>
                    <a:pt x="51" y="4"/>
                  </a:cubicBezTo>
                  <a:cubicBezTo>
                    <a:pt x="51" y="4"/>
                    <a:pt x="51" y="4"/>
                    <a:pt x="51" y="3"/>
                  </a:cubicBezTo>
                  <a:cubicBezTo>
                    <a:pt x="53" y="4"/>
                    <a:pt x="56" y="4"/>
                    <a:pt x="59" y="4"/>
                  </a:cubicBezTo>
                  <a:cubicBezTo>
                    <a:pt x="55" y="6"/>
                    <a:pt x="52" y="9"/>
                    <a:pt x="50" y="12"/>
                  </a:cubicBezTo>
                  <a:cubicBezTo>
                    <a:pt x="50" y="12"/>
                    <a:pt x="50" y="11"/>
                    <a:pt x="50" y="11"/>
                  </a:cubicBezTo>
                  <a:cubicBezTo>
                    <a:pt x="52" y="9"/>
                    <a:pt x="53" y="6"/>
                    <a:pt x="55" y="4"/>
                  </a:cubicBezTo>
                  <a:cubicBezTo>
                    <a:pt x="55" y="4"/>
                    <a:pt x="55" y="4"/>
                    <a:pt x="54" y="4"/>
                  </a:cubicBezTo>
                  <a:close/>
                  <a:moveTo>
                    <a:pt x="50" y="8"/>
                  </a:moveTo>
                  <a:cubicBezTo>
                    <a:pt x="51" y="7"/>
                    <a:pt x="53" y="6"/>
                    <a:pt x="54" y="5"/>
                  </a:cubicBezTo>
                  <a:cubicBezTo>
                    <a:pt x="53" y="6"/>
                    <a:pt x="52" y="7"/>
                    <a:pt x="52" y="8"/>
                  </a:cubicBezTo>
                  <a:cubicBezTo>
                    <a:pt x="50" y="10"/>
                    <a:pt x="49" y="12"/>
                    <a:pt x="47" y="15"/>
                  </a:cubicBezTo>
                  <a:cubicBezTo>
                    <a:pt x="47" y="15"/>
                    <a:pt x="47" y="15"/>
                    <a:pt x="48" y="15"/>
                  </a:cubicBezTo>
                  <a:cubicBezTo>
                    <a:pt x="51" y="12"/>
                    <a:pt x="54" y="9"/>
                    <a:pt x="57" y="6"/>
                  </a:cubicBezTo>
                  <a:cubicBezTo>
                    <a:pt x="58" y="5"/>
                    <a:pt x="58" y="5"/>
                    <a:pt x="57" y="6"/>
                  </a:cubicBezTo>
                  <a:cubicBezTo>
                    <a:pt x="56" y="8"/>
                    <a:pt x="55" y="9"/>
                    <a:pt x="54" y="10"/>
                  </a:cubicBezTo>
                  <a:cubicBezTo>
                    <a:pt x="53" y="12"/>
                    <a:pt x="51" y="13"/>
                    <a:pt x="50" y="15"/>
                  </a:cubicBezTo>
                  <a:cubicBezTo>
                    <a:pt x="50" y="15"/>
                    <a:pt x="50" y="15"/>
                    <a:pt x="50" y="16"/>
                  </a:cubicBezTo>
                  <a:cubicBezTo>
                    <a:pt x="48" y="15"/>
                    <a:pt x="45" y="15"/>
                    <a:pt x="43" y="15"/>
                  </a:cubicBezTo>
                  <a:cubicBezTo>
                    <a:pt x="46" y="13"/>
                    <a:pt x="48" y="10"/>
                    <a:pt x="50" y="8"/>
                  </a:cubicBezTo>
                  <a:close/>
                  <a:moveTo>
                    <a:pt x="58" y="8"/>
                  </a:moveTo>
                  <a:cubicBezTo>
                    <a:pt x="59" y="8"/>
                    <a:pt x="60" y="7"/>
                    <a:pt x="61" y="6"/>
                  </a:cubicBezTo>
                  <a:cubicBezTo>
                    <a:pt x="60" y="7"/>
                    <a:pt x="60" y="8"/>
                    <a:pt x="59" y="9"/>
                  </a:cubicBezTo>
                  <a:cubicBezTo>
                    <a:pt x="58" y="12"/>
                    <a:pt x="56" y="14"/>
                    <a:pt x="54" y="15"/>
                  </a:cubicBezTo>
                  <a:cubicBezTo>
                    <a:pt x="54" y="15"/>
                    <a:pt x="54" y="16"/>
                    <a:pt x="54" y="16"/>
                  </a:cubicBezTo>
                  <a:cubicBezTo>
                    <a:pt x="53" y="16"/>
                    <a:pt x="52" y="16"/>
                    <a:pt x="51" y="16"/>
                  </a:cubicBezTo>
                  <a:cubicBezTo>
                    <a:pt x="53" y="13"/>
                    <a:pt x="56" y="11"/>
                    <a:pt x="58" y="8"/>
                  </a:cubicBezTo>
                  <a:close/>
                  <a:moveTo>
                    <a:pt x="62" y="8"/>
                  </a:moveTo>
                  <a:cubicBezTo>
                    <a:pt x="63" y="7"/>
                    <a:pt x="65" y="4"/>
                    <a:pt x="64" y="7"/>
                  </a:cubicBezTo>
                  <a:cubicBezTo>
                    <a:pt x="63" y="10"/>
                    <a:pt x="61" y="13"/>
                    <a:pt x="59" y="15"/>
                  </a:cubicBezTo>
                  <a:cubicBezTo>
                    <a:pt x="58" y="15"/>
                    <a:pt x="59" y="16"/>
                    <a:pt x="59" y="16"/>
                  </a:cubicBezTo>
                  <a:cubicBezTo>
                    <a:pt x="61" y="15"/>
                    <a:pt x="60" y="15"/>
                    <a:pt x="62" y="14"/>
                  </a:cubicBezTo>
                  <a:cubicBezTo>
                    <a:pt x="64" y="12"/>
                    <a:pt x="66" y="11"/>
                    <a:pt x="62" y="15"/>
                  </a:cubicBezTo>
                  <a:cubicBezTo>
                    <a:pt x="62" y="15"/>
                    <a:pt x="62" y="16"/>
                    <a:pt x="63" y="16"/>
                  </a:cubicBezTo>
                  <a:cubicBezTo>
                    <a:pt x="63" y="15"/>
                    <a:pt x="64" y="15"/>
                    <a:pt x="65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3" y="15"/>
                    <a:pt x="64" y="14"/>
                  </a:cubicBezTo>
                  <a:cubicBezTo>
                    <a:pt x="65" y="13"/>
                    <a:pt x="66" y="12"/>
                    <a:pt x="66" y="10"/>
                  </a:cubicBezTo>
                  <a:cubicBezTo>
                    <a:pt x="66" y="10"/>
                    <a:pt x="66" y="9"/>
                    <a:pt x="66" y="10"/>
                  </a:cubicBezTo>
                  <a:cubicBezTo>
                    <a:pt x="64" y="10"/>
                    <a:pt x="64" y="10"/>
                    <a:pt x="63" y="11"/>
                  </a:cubicBezTo>
                  <a:cubicBezTo>
                    <a:pt x="63" y="12"/>
                    <a:pt x="59" y="16"/>
                    <a:pt x="61" y="13"/>
                  </a:cubicBezTo>
                  <a:cubicBezTo>
                    <a:pt x="63" y="11"/>
                    <a:pt x="64" y="8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9"/>
                    <a:pt x="66" y="12"/>
                    <a:pt x="66" y="16"/>
                  </a:cubicBezTo>
                  <a:cubicBezTo>
                    <a:pt x="62" y="16"/>
                    <a:pt x="59" y="16"/>
                    <a:pt x="55" y="16"/>
                  </a:cubicBezTo>
                  <a:cubicBezTo>
                    <a:pt x="58" y="14"/>
                    <a:pt x="60" y="11"/>
                    <a:pt x="62" y="8"/>
                  </a:cubicBezTo>
                  <a:close/>
                  <a:moveTo>
                    <a:pt x="36" y="3"/>
                  </a:moveTo>
                  <a:cubicBezTo>
                    <a:pt x="41" y="3"/>
                    <a:pt x="45" y="3"/>
                    <a:pt x="50" y="3"/>
                  </a:cubicBezTo>
                  <a:cubicBezTo>
                    <a:pt x="48" y="5"/>
                    <a:pt x="46" y="6"/>
                    <a:pt x="44" y="8"/>
                  </a:cubicBezTo>
                  <a:cubicBezTo>
                    <a:pt x="45" y="7"/>
                    <a:pt x="46" y="5"/>
                    <a:pt x="47" y="4"/>
                  </a:cubicBezTo>
                  <a:cubicBezTo>
                    <a:pt x="47" y="4"/>
                    <a:pt x="47" y="4"/>
                    <a:pt x="46" y="4"/>
                  </a:cubicBezTo>
                  <a:cubicBezTo>
                    <a:pt x="42" y="6"/>
                    <a:pt x="40" y="9"/>
                    <a:pt x="36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9"/>
                    <a:pt x="41" y="6"/>
                    <a:pt x="43" y="4"/>
                  </a:cubicBezTo>
                  <a:cubicBezTo>
                    <a:pt x="43" y="4"/>
                    <a:pt x="43" y="3"/>
                    <a:pt x="42" y="3"/>
                  </a:cubicBezTo>
                  <a:cubicBezTo>
                    <a:pt x="39" y="5"/>
                    <a:pt x="36" y="8"/>
                    <a:pt x="33" y="11"/>
                  </a:cubicBezTo>
                  <a:cubicBezTo>
                    <a:pt x="32" y="12"/>
                    <a:pt x="29" y="16"/>
                    <a:pt x="31" y="12"/>
                  </a:cubicBezTo>
                  <a:cubicBezTo>
                    <a:pt x="33" y="10"/>
                    <a:pt x="35" y="7"/>
                    <a:pt x="37" y="4"/>
                  </a:cubicBezTo>
                  <a:cubicBezTo>
                    <a:pt x="38" y="4"/>
                    <a:pt x="37" y="4"/>
                    <a:pt x="37" y="4"/>
                  </a:cubicBezTo>
                  <a:cubicBezTo>
                    <a:pt x="34" y="5"/>
                    <a:pt x="31" y="8"/>
                    <a:pt x="29" y="10"/>
                  </a:cubicBezTo>
                  <a:cubicBezTo>
                    <a:pt x="28" y="11"/>
                    <a:pt x="22" y="16"/>
                    <a:pt x="25" y="12"/>
                  </a:cubicBezTo>
                  <a:cubicBezTo>
                    <a:pt x="28" y="9"/>
                    <a:pt x="30" y="7"/>
                    <a:pt x="33" y="4"/>
                  </a:cubicBezTo>
                  <a:cubicBezTo>
                    <a:pt x="33" y="4"/>
                    <a:pt x="33" y="3"/>
                    <a:pt x="32" y="3"/>
                  </a:cubicBezTo>
                  <a:cubicBezTo>
                    <a:pt x="29" y="5"/>
                    <a:pt x="27" y="8"/>
                    <a:pt x="24" y="10"/>
                  </a:cubicBezTo>
                  <a:cubicBezTo>
                    <a:pt x="23" y="11"/>
                    <a:pt x="23" y="12"/>
                    <a:pt x="22" y="12"/>
                  </a:cubicBezTo>
                  <a:cubicBezTo>
                    <a:pt x="19" y="15"/>
                    <a:pt x="23" y="10"/>
                    <a:pt x="24" y="9"/>
                  </a:cubicBezTo>
                  <a:cubicBezTo>
                    <a:pt x="25" y="7"/>
                    <a:pt x="27" y="6"/>
                    <a:pt x="29" y="4"/>
                  </a:cubicBezTo>
                  <a:cubicBezTo>
                    <a:pt x="30" y="4"/>
                    <a:pt x="29" y="3"/>
                    <a:pt x="29" y="3"/>
                  </a:cubicBezTo>
                  <a:cubicBezTo>
                    <a:pt x="25" y="5"/>
                    <a:pt x="23" y="8"/>
                    <a:pt x="20" y="11"/>
                  </a:cubicBezTo>
                  <a:cubicBezTo>
                    <a:pt x="19" y="12"/>
                    <a:pt x="18" y="13"/>
                    <a:pt x="17" y="13"/>
                  </a:cubicBezTo>
                  <a:cubicBezTo>
                    <a:pt x="18" y="13"/>
                    <a:pt x="19" y="11"/>
                    <a:pt x="19" y="10"/>
                  </a:cubicBezTo>
                  <a:cubicBezTo>
                    <a:pt x="21" y="8"/>
                    <a:pt x="23" y="6"/>
                    <a:pt x="25" y="3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9" y="3"/>
                    <a:pt x="33" y="3"/>
                    <a:pt x="36" y="3"/>
                  </a:cubicBezTo>
                  <a:close/>
                </a:path>
              </a:pathLst>
            </a:custGeom>
            <a:blipFill dpi="0" rotWithShape="1">
              <a:blip r:embed="rId4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83" name="Freeform 177"/>
            <p:cNvSpPr>
              <a:spLocks noEditPoints="1"/>
            </p:cNvSpPr>
            <p:nvPr/>
          </p:nvSpPr>
          <p:spPr bwMode="auto">
            <a:xfrm>
              <a:off x="4237123" y="666012"/>
              <a:ext cx="52388" cy="49213"/>
            </a:xfrm>
            <a:custGeom>
              <a:avLst/>
              <a:gdLst>
                <a:gd name="T0" fmla="*/ 11 w 18"/>
                <a:gd name="T1" fmla="*/ 16 h 17"/>
                <a:gd name="T2" fmla="*/ 17 w 18"/>
                <a:gd name="T3" fmla="*/ 7 h 17"/>
                <a:gd name="T4" fmla="*/ 8 w 18"/>
                <a:gd name="T5" fmla="*/ 0 h 17"/>
                <a:gd name="T6" fmla="*/ 8 w 18"/>
                <a:gd name="T7" fmla="*/ 0 h 17"/>
                <a:gd name="T8" fmla="*/ 0 w 18"/>
                <a:gd name="T9" fmla="*/ 8 h 17"/>
                <a:gd name="T10" fmla="*/ 11 w 18"/>
                <a:gd name="T11" fmla="*/ 16 h 17"/>
                <a:gd name="T12" fmla="*/ 10 w 18"/>
                <a:gd name="T13" fmla="*/ 13 h 17"/>
                <a:gd name="T14" fmla="*/ 3 w 18"/>
                <a:gd name="T15" fmla="*/ 8 h 17"/>
                <a:gd name="T16" fmla="*/ 4 w 18"/>
                <a:gd name="T17" fmla="*/ 8 h 17"/>
                <a:gd name="T18" fmla="*/ 10 w 18"/>
                <a:gd name="T19" fmla="*/ 5 h 17"/>
                <a:gd name="T20" fmla="*/ 5 w 18"/>
                <a:gd name="T21" fmla="*/ 10 h 17"/>
                <a:gd name="T22" fmla="*/ 5 w 18"/>
                <a:gd name="T23" fmla="*/ 11 h 17"/>
                <a:gd name="T24" fmla="*/ 11 w 18"/>
                <a:gd name="T25" fmla="*/ 7 h 17"/>
                <a:gd name="T26" fmla="*/ 7 w 18"/>
                <a:gd name="T27" fmla="*/ 12 h 17"/>
                <a:gd name="T28" fmla="*/ 8 w 18"/>
                <a:gd name="T29" fmla="*/ 12 h 17"/>
                <a:gd name="T30" fmla="*/ 13 w 18"/>
                <a:gd name="T31" fmla="*/ 10 h 17"/>
                <a:gd name="T32" fmla="*/ 11 w 18"/>
                <a:gd name="T33" fmla="*/ 12 h 17"/>
                <a:gd name="T34" fmla="*/ 11 w 18"/>
                <a:gd name="T35" fmla="*/ 13 h 17"/>
                <a:gd name="T36" fmla="*/ 10 w 18"/>
                <a:gd name="T37" fmla="*/ 13 h 17"/>
                <a:gd name="T38" fmla="*/ 12 w 18"/>
                <a:gd name="T39" fmla="*/ 13 h 17"/>
                <a:gd name="T40" fmla="*/ 14 w 18"/>
                <a:gd name="T41" fmla="*/ 9 h 17"/>
                <a:gd name="T42" fmla="*/ 14 w 18"/>
                <a:gd name="T43" fmla="*/ 9 h 17"/>
                <a:gd name="T44" fmla="*/ 9 w 18"/>
                <a:gd name="T45" fmla="*/ 11 h 17"/>
                <a:gd name="T46" fmla="*/ 13 w 18"/>
                <a:gd name="T47" fmla="*/ 6 h 17"/>
                <a:gd name="T48" fmla="*/ 12 w 18"/>
                <a:gd name="T49" fmla="*/ 6 h 17"/>
                <a:gd name="T50" fmla="*/ 8 w 18"/>
                <a:gd name="T51" fmla="*/ 9 h 17"/>
                <a:gd name="T52" fmla="*/ 12 w 18"/>
                <a:gd name="T53" fmla="*/ 5 h 17"/>
                <a:gd name="T54" fmla="*/ 11 w 18"/>
                <a:gd name="T55" fmla="*/ 4 h 17"/>
                <a:gd name="T56" fmla="*/ 6 w 18"/>
                <a:gd name="T57" fmla="*/ 6 h 17"/>
                <a:gd name="T58" fmla="*/ 10 w 18"/>
                <a:gd name="T59" fmla="*/ 3 h 17"/>
                <a:gd name="T60" fmla="*/ 12 w 18"/>
                <a:gd name="T61" fmla="*/ 13 h 17"/>
                <a:gd name="T62" fmla="*/ 7 w 18"/>
                <a:gd name="T63" fmla="*/ 3 h 17"/>
                <a:gd name="T64" fmla="*/ 5 w 18"/>
                <a:gd name="T65" fmla="*/ 4 h 17"/>
                <a:gd name="T66" fmla="*/ 7 w 18"/>
                <a:gd name="T67" fmla="*/ 3 h 17"/>
                <a:gd name="T68" fmla="*/ 4 w 18"/>
                <a:gd name="T69" fmla="*/ 5 h 17"/>
                <a:gd name="T70" fmla="*/ 5 w 18"/>
                <a:gd name="T71" fmla="*/ 5 h 17"/>
                <a:gd name="T72" fmla="*/ 9 w 18"/>
                <a:gd name="T73" fmla="*/ 3 h 17"/>
                <a:gd name="T74" fmla="*/ 3 w 18"/>
                <a:gd name="T75" fmla="*/ 8 h 17"/>
                <a:gd name="T76" fmla="*/ 3 w 18"/>
                <a:gd name="T77" fmla="*/ 8 h 17"/>
                <a:gd name="T78" fmla="*/ 4 w 18"/>
                <a:gd name="T7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7">
                  <a:moveTo>
                    <a:pt x="11" y="16"/>
                  </a:moveTo>
                  <a:cubicBezTo>
                    <a:pt x="15" y="15"/>
                    <a:pt x="18" y="11"/>
                    <a:pt x="17" y="7"/>
                  </a:cubicBezTo>
                  <a:cubicBezTo>
                    <a:pt x="17" y="2"/>
                    <a:pt x="12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1" y="14"/>
                    <a:pt x="6" y="17"/>
                    <a:pt x="11" y="16"/>
                  </a:cubicBezTo>
                  <a:close/>
                  <a:moveTo>
                    <a:pt x="10" y="13"/>
                  </a:moveTo>
                  <a:cubicBezTo>
                    <a:pt x="7" y="14"/>
                    <a:pt x="4" y="12"/>
                    <a:pt x="3" y="8"/>
                  </a:cubicBezTo>
                  <a:cubicBezTo>
                    <a:pt x="3" y="8"/>
                    <a:pt x="4" y="9"/>
                    <a:pt x="4" y="8"/>
                  </a:cubicBezTo>
                  <a:cubicBezTo>
                    <a:pt x="6" y="8"/>
                    <a:pt x="8" y="6"/>
                    <a:pt x="10" y="5"/>
                  </a:cubicBezTo>
                  <a:cubicBezTo>
                    <a:pt x="8" y="7"/>
                    <a:pt x="6" y="8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7" y="10"/>
                    <a:pt x="9" y="8"/>
                    <a:pt x="11" y="7"/>
                  </a:cubicBezTo>
                  <a:cubicBezTo>
                    <a:pt x="10" y="9"/>
                    <a:pt x="8" y="10"/>
                    <a:pt x="7" y="12"/>
                  </a:cubicBezTo>
                  <a:cubicBezTo>
                    <a:pt x="7" y="12"/>
                    <a:pt x="7" y="13"/>
                    <a:pt x="8" y="12"/>
                  </a:cubicBezTo>
                  <a:cubicBezTo>
                    <a:pt x="9" y="11"/>
                    <a:pt x="11" y="10"/>
                    <a:pt x="13" y="10"/>
                  </a:cubicBezTo>
                  <a:cubicBezTo>
                    <a:pt x="12" y="11"/>
                    <a:pt x="12" y="11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1" y="13"/>
                    <a:pt x="11" y="13"/>
                    <a:pt x="10" y="13"/>
                  </a:cubicBezTo>
                  <a:close/>
                  <a:moveTo>
                    <a:pt x="12" y="13"/>
                  </a:moveTo>
                  <a:cubicBezTo>
                    <a:pt x="13" y="12"/>
                    <a:pt x="13" y="10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2" y="9"/>
                    <a:pt x="10" y="10"/>
                    <a:pt x="9" y="11"/>
                  </a:cubicBezTo>
                  <a:cubicBezTo>
                    <a:pt x="10" y="9"/>
                    <a:pt x="11" y="8"/>
                    <a:pt x="13" y="6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1" y="7"/>
                    <a:pt x="9" y="8"/>
                    <a:pt x="8" y="9"/>
                  </a:cubicBezTo>
                  <a:cubicBezTo>
                    <a:pt x="9" y="7"/>
                    <a:pt x="10" y="6"/>
                    <a:pt x="12" y="5"/>
                  </a:cubicBezTo>
                  <a:cubicBezTo>
                    <a:pt x="12" y="4"/>
                    <a:pt x="12" y="4"/>
                    <a:pt x="11" y="4"/>
                  </a:cubicBezTo>
                  <a:cubicBezTo>
                    <a:pt x="9" y="5"/>
                    <a:pt x="8" y="5"/>
                    <a:pt x="6" y="6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5" y="3"/>
                    <a:pt x="16" y="10"/>
                    <a:pt x="12" y="13"/>
                  </a:cubicBezTo>
                  <a:close/>
                  <a:moveTo>
                    <a:pt x="7" y="3"/>
                  </a:moveTo>
                  <a:cubicBezTo>
                    <a:pt x="6" y="4"/>
                    <a:pt x="5" y="4"/>
                    <a:pt x="5" y="4"/>
                  </a:cubicBezTo>
                  <a:cubicBezTo>
                    <a:pt x="5" y="4"/>
                    <a:pt x="6" y="3"/>
                    <a:pt x="7" y="3"/>
                  </a:cubicBezTo>
                  <a:close/>
                  <a:moveTo>
                    <a:pt x="4" y="5"/>
                  </a:moveTo>
                  <a:cubicBezTo>
                    <a:pt x="4" y="5"/>
                    <a:pt x="4" y="5"/>
                    <a:pt x="5" y="5"/>
                  </a:cubicBezTo>
                  <a:cubicBezTo>
                    <a:pt x="6" y="4"/>
                    <a:pt x="7" y="4"/>
                    <a:pt x="9" y="3"/>
                  </a:cubicBezTo>
                  <a:cubicBezTo>
                    <a:pt x="7" y="5"/>
                    <a:pt x="5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4" y="6"/>
                    <a:pt x="4" y="5"/>
                  </a:cubicBezTo>
                  <a:close/>
                </a:path>
              </a:pathLst>
            </a:custGeom>
            <a:blipFill dpi="0" rotWithShape="1">
              <a:blip r:embed="rId5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84" name="Freeform 178"/>
            <p:cNvSpPr>
              <a:spLocks noEditPoints="1"/>
            </p:cNvSpPr>
            <p:nvPr/>
          </p:nvSpPr>
          <p:spPr bwMode="auto">
            <a:xfrm>
              <a:off x="2805198" y="1420074"/>
              <a:ext cx="73025" cy="60325"/>
            </a:xfrm>
            <a:custGeom>
              <a:avLst/>
              <a:gdLst>
                <a:gd name="T0" fmla="*/ 12 w 25"/>
                <a:gd name="T1" fmla="*/ 21 h 21"/>
                <a:gd name="T2" fmla="*/ 13 w 25"/>
                <a:gd name="T3" fmla="*/ 21 h 21"/>
                <a:gd name="T4" fmla="*/ 24 w 25"/>
                <a:gd name="T5" fmla="*/ 12 h 21"/>
                <a:gd name="T6" fmla="*/ 15 w 25"/>
                <a:gd name="T7" fmla="*/ 2 h 21"/>
                <a:gd name="T8" fmla="*/ 12 w 25"/>
                <a:gd name="T9" fmla="*/ 21 h 21"/>
                <a:gd name="T10" fmla="*/ 7 w 25"/>
                <a:gd name="T11" fmla="*/ 10 h 21"/>
                <a:gd name="T12" fmla="*/ 7 w 25"/>
                <a:gd name="T13" fmla="*/ 10 h 21"/>
                <a:gd name="T14" fmla="*/ 14 w 25"/>
                <a:gd name="T15" fmla="*/ 6 h 21"/>
                <a:gd name="T16" fmla="*/ 7 w 25"/>
                <a:gd name="T17" fmla="*/ 12 h 21"/>
                <a:gd name="T18" fmla="*/ 7 w 25"/>
                <a:gd name="T19" fmla="*/ 10 h 21"/>
                <a:gd name="T20" fmla="*/ 19 w 25"/>
                <a:gd name="T21" fmla="*/ 6 h 21"/>
                <a:gd name="T22" fmla="*/ 7 w 25"/>
                <a:gd name="T23" fmla="*/ 13 h 21"/>
                <a:gd name="T24" fmla="*/ 7 w 25"/>
                <a:gd name="T25" fmla="*/ 13 h 21"/>
                <a:gd name="T26" fmla="*/ 16 w 25"/>
                <a:gd name="T27" fmla="*/ 5 h 21"/>
                <a:gd name="T28" fmla="*/ 16 w 25"/>
                <a:gd name="T29" fmla="*/ 4 h 21"/>
                <a:gd name="T30" fmla="*/ 19 w 25"/>
                <a:gd name="T31" fmla="*/ 6 h 21"/>
                <a:gd name="T32" fmla="*/ 19 w 25"/>
                <a:gd name="T33" fmla="*/ 6 h 21"/>
                <a:gd name="T34" fmla="*/ 17 w 25"/>
                <a:gd name="T35" fmla="*/ 8 h 21"/>
                <a:gd name="T36" fmla="*/ 8 w 25"/>
                <a:gd name="T37" fmla="*/ 16 h 21"/>
                <a:gd name="T38" fmla="*/ 7 w 25"/>
                <a:gd name="T39" fmla="*/ 14 h 21"/>
                <a:gd name="T40" fmla="*/ 17 w 25"/>
                <a:gd name="T41" fmla="*/ 8 h 21"/>
                <a:gd name="T42" fmla="*/ 9 w 25"/>
                <a:gd name="T43" fmla="*/ 16 h 21"/>
                <a:gd name="T44" fmla="*/ 17 w 25"/>
                <a:gd name="T45" fmla="*/ 12 h 21"/>
                <a:gd name="T46" fmla="*/ 11 w 25"/>
                <a:gd name="T47" fmla="*/ 17 h 21"/>
                <a:gd name="T48" fmla="*/ 11 w 25"/>
                <a:gd name="T49" fmla="*/ 18 h 21"/>
                <a:gd name="T50" fmla="*/ 9 w 25"/>
                <a:gd name="T51" fmla="*/ 16 h 21"/>
                <a:gd name="T52" fmla="*/ 21 w 25"/>
                <a:gd name="T53" fmla="*/ 12 h 21"/>
                <a:gd name="T54" fmla="*/ 13 w 25"/>
                <a:gd name="T55" fmla="*/ 18 h 21"/>
                <a:gd name="T56" fmla="*/ 12 w 25"/>
                <a:gd name="T57" fmla="*/ 18 h 21"/>
                <a:gd name="T58" fmla="*/ 19 w 25"/>
                <a:gd name="T59" fmla="*/ 14 h 21"/>
                <a:gd name="T60" fmla="*/ 16 w 25"/>
                <a:gd name="T61" fmla="*/ 16 h 21"/>
                <a:gd name="T62" fmla="*/ 16 w 25"/>
                <a:gd name="T63" fmla="*/ 16 h 21"/>
                <a:gd name="T64" fmla="*/ 20 w 25"/>
                <a:gd name="T65" fmla="*/ 13 h 21"/>
                <a:gd name="T66" fmla="*/ 19 w 25"/>
                <a:gd name="T67" fmla="*/ 12 h 21"/>
                <a:gd name="T68" fmla="*/ 13 w 25"/>
                <a:gd name="T69" fmla="*/ 16 h 21"/>
                <a:gd name="T70" fmla="*/ 19 w 25"/>
                <a:gd name="T71" fmla="*/ 11 h 21"/>
                <a:gd name="T72" fmla="*/ 19 w 25"/>
                <a:gd name="T73" fmla="*/ 10 h 21"/>
                <a:gd name="T74" fmla="*/ 10 w 25"/>
                <a:gd name="T75" fmla="*/ 15 h 21"/>
                <a:gd name="T76" fmla="*/ 19 w 25"/>
                <a:gd name="T77" fmla="*/ 7 h 21"/>
                <a:gd name="T78" fmla="*/ 19 w 25"/>
                <a:gd name="T79" fmla="*/ 7 h 21"/>
                <a:gd name="T80" fmla="*/ 21 w 25"/>
                <a:gd name="T81" fmla="*/ 12 h 21"/>
                <a:gd name="T82" fmla="*/ 14 w 25"/>
                <a:gd name="T83" fmla="*/ 4 h 21"/>
                <a:gd name="T84" fmla="*/ 15 w 25"/>
                <a:gd name="T85" fmla="*/ 4 h 21"/>
                <a:gd name="T86" fmla="*/ 7 w 25"/>
                <a:gd name="T87" fmla="*/ 9 h 21"/>
                <a:gd name="T88" fmla="*/ 14 w 25"/>
                <a:gd name="T8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" h="21">
                  <a:moveTo>
                    <a:pt x="12" y="21"/>
                  </a:moveTo>
                  <a:cubicBezTo>
                    <a:pt x="12" y="21"/>
                    <a:pt x="12" y="21"/>
                    <a:pt x="13" y="21"/>
                  </a:cubicBezTo>
                  <a:cubicBezTo>
                    <a:pt x="18" y="21"/>
                    <a:pt x="23" y="18"/>
                    <a:pt x="24" y="12"/>
                  </a:cubicBezTo>
                  <a:cubicBezTo>
                    <a:pt x="25" y="6"/>
                    <a:pt x="21" y="2"/>
                    <a:pt x="15" y="2"/>
                  </a:cubicBezTo>
                  <a:cubicBezTo>
                    <a:pt x="3" y="0"/>
                    <a:pt x="0" y="19"/>
                    <a:pt x="12" y="21"/>
                  </a:cubicBezTo>
                  <a:close/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9"/>
                    <a:pt x="12" y="7"/>
                    <a:pt x="14" y="6"/>
                  </a:cubicBezTo>
                  <a:cubicBezTo>
                    <a:pt x="12" y="8"/>
                    <a:pt x="9" y="10"/>
                    <a:pt x="7" y="12"/>
                  </a:cubicBezTo>
                  <a:cubicBezTo>
                    <a:pt x="7" y="11"/>
                    <a:pt x="7" y="11"/>
                    <a:pt x="7" y="10"/>
                  </a:cubicBezTo>
                  <a:close/>
                  <a:moveTo>
                    <a:pt x="19" y="6"/>
                  </a:moveTo>
                  <a:cubicBezTo>
                    <a:pt x="15" y="8"/>
                    <a:pt x="11" y="11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0" y="10"/>
                    <a:pt x="14" y="8"/>
                    <a:pt x="16" y="5"/>
                  </a:cubicBezTo>
                  <a:cubicBezTo>
                    <a:pt x="16" y="5"/>
                    <a:pt x="16" y="5"/>
                    <a:pt x="16" y="4"/>
                  </a:cubicBezTo>
                  <a:cubicBezTo>
                    <a:pt x="17" y="5"/>
                    <a:pt x="18" y="5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lose/>
                  <a:moveTo>
                    <a:pt x="17" y="8"/>
                  </a:moveTo>
                  <a:cubicBezTo>
                    <a:pt x="14" y="11"/>
                    <a:pt x="11" y="13"/>
                    <a:pt x="8" y="16"/>
                  </a:cubicBezTo>
                  <a:cubicBezTo>
                    <a:pt x="8" y="15"/>
                    <a:pt x="8" y="14"/>
                    <a:pt x="7" y="14"/>
                  </a:cubicBezTo>
                  <a:cubicBezTo>
                    <a:pt x="11" y="12"/>
                    <a:pt x="14" y="10"/>
                    <a:pt x="17" y="8"/>
                  </a:cubicBezTo>
                  <a:close/>
                  <a:moveTo>
                    <a:pt x="9" y="16"/>
                  </a:moveTo>
                  <a:cubicBezTo>
                    <a:pt x="12" y="15"/>
                    <a:pt x="14" y="13"/>
                    <a:pt x="17" y="12"/>
                  </a:cubicBezTo>
                  <a:cubicBezTo>
                    <a:pt x="15" y="14"/>
                    <a:pt x="13" y="15"/>
                    <a:pt x="11" y="17"/>
                  </a:cubicBezTo>
                  <a:cubicBezTo>
                    <a:pt x="11" y="17"/>
                    <a:pt x="11" y="18"/>
                    <a:pt x="11" y="18"/>
                  </a:cubicBezTo>
                  <a:cubicBezTo>
                    <a:pt x="10" y="17"/>
                    <a:pt x="10" y="17"/>
                    <a:pt x="9" y="16"/>
                  </a:cubicBezTo>
                  <a:close/>
                  <a:moveTo>
                    <a:pt x="21" y="12"/>
                  </a:moveTo>
                  <a:cubicBezTo>
                    <a:pt x="21" y="16"/>
                    <a:pt x="17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4" y="17"/>
                    <a:pt x="16" y="15"/>
                    <a:pt x="19" y="14"/>
                  </a:cubicBezTo>
                  <a:cubicBezTo>
                    <a:pt x="18" y="15"/>
                    <a:pt x="17" y="15"/>
                    <a:pt x="16" y="16"/>
                  </a:cubicBezTo>
                  <a:cubicBezTo>
                    <a:pt x="16" y="16"/>
                    <a:pt x="16" y="17"/>
                    <a:pt x="16" y="16"/>
                  </a:cubicBezTo>
                  <a:cubicBezTo>
                    <a:pt x="18" y="15"/>
                    <a:pt x="19" y="15"/>
                    <a:pt x="20" y="13"/>
                  </a:cubicBezTo>
                  <a:cubicBezTo>
                    <a:pt x="20" y="13"/>
                    <a:pt x="20" y="12"/>
                    <a:pt x="19" y="12"/>
                  </a:cubicBezTo>
                  <a:cubicBezTo>
                    <a:pt x="17" y="14"/>
                    <a:pt x="15" y="15"/>
                    <a:pt x="13" y="16"/>
                  </a:cubicBezTo>
                  <a:cubicBezTo>
                    <a:pt x="15" y="14"/>
                    <a:pt x="17" y="13"/>
                    <a:pt x="19" y="11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6" y="11"/>
                    <a:pt x="13" y="14"/>
                    <a:pt x="10" y="15"/>
                  </a:cubicBezTo>
                  <a:cubicBezTo>
                    <a:pt x="13" y="12"/>
                    <a:pt x="16" y="9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1" y="8"/>
                    <a:pt x="21" y="10"/>
                    <a:pt x="21" y="12"/>
                  </a:cubicBezTo>
                  <a:close/>
                  <a:moveTo>
                    <a:pt x="14" y="4"/>
                  </a:moveTo>
                  <a:cubicBezTo>
                    <a:pt x="14" y="4"/>
                    <a:pt x="15" y="4"/>
                    <a:pt x="15" y="4"/>
                  </a:cubicBezTo>
                  <a:cubicBezTo>
                    <a:pt x="12" y="6"/>
                    <a:pt x="10" y="8"/>
                    <a:pt x="7" y="9"/>
                  </a:cubicBezTo>
                  <a:cubicBezTo>
                    <a:pt x="8" y="7"/>
                    <a:pt x="10" y="4"/>
                    <a:pt x="14" y="4"/>
                  </a:cubicBezTo>
                  <a:close/>
                </a:path>
              </a:pathLst>
            </a:custGeom>
            <a:blipFill dpi="0" rotWithShape="1">
              <a:blip r:embed="rId1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85" name="Freeform 179"/>
            <p:cNvSpPr>
              <a:spLocks noEditPoints="1"/>
            </p:cNvSpPr>
            <p:nvPr/>
          </p:nvSpPr>
          <p:spPr bwMode="auto">
            <a:xfrm>
              <a:off x="2746461" y="1493099"/>
              <a:ext cx="201613" cy="57150"/>
            </a:xfrm>
            <a:custGeom>
              <a:avLst/>
              <a:gdLst>
                <a:gd name="T0" fmla="*/ 69 w 69"/>
                <a:gd name="T1" fmla="*/ 4 h 20"/>
                <a:gd name="T2" fmla="*/ 0 w 69"/>
                <a:gd name="T3" fmla="*/ 1 h 20"/>
                <a:gd name="T4" fmla="*/ 2 w 69"/>
                <a:gd name="T5" fmla="*/ 17 h 20"/>
                <a:gd name="T6" fmla="*/ 46 w 69"/>
                <a:gd name="T7" fmla="*/ 7 h 20"/>
                <a:gd name="T8" fmla="*/ 37 w 69"/>
                <a:gd name="T9" fmla="*/ 16 h 20"/>
                <a:gd name="T10" fmla="*/ 42 w 69"/>
                <a:gd name="T11" fmla="*/ 10 h 20"/>
                <a:gd name="T12" fmla="*/ 28 w 69"/>
                <a:gd name="T13" fmla="*/ 8 h 20"/>
                <a:gd name="T14" fmla="*/ 20 w 69"/>
                <a:gd name="T15" fmla="*/ 15 h 20"/>
                <a:gd name="T16" fmla="*/ 7 w 69"/>
                <a:gd name="T17" fmla="*/ 15 h 20"/>
                <a:gd name="T18" fmla="*/ 3 w 69"/>
                <a:gd name="T19" fmla="*/ 11 h 20"/>
                <a:gd name="T20" fmla="*/ 12 w 69"/>
                <a:gd name="T21" fmla="*/ 4 h 20"/>
                <a:gd name="T22" fmla="*/ 22 w 69"/>
                <a:gd name="T23" fmla="*/ 4 h 20"/>
                <a:gd name="T24" fmla="*/ 10 w 69"/>
                <a:gd name="T25" fmla="*/ 13 h 20"/>
                <a:gd name="T26" fmla="*/ 18 w 69"/>
                <a:gd name="T27" fmla="*/ 4 h 20"/>
                <a:gd name="T28" fmla="*/ 3 w 69"/>
                <a:gd name="T29" fmla="*/ 9 h 20"/>
                <a:gd name="T30" fmla="*/ 11 w 69"/>
                <a:gd name="T31" fmla="*/ 6 h 20"/>
                <a:gd name="T32" fmla="*/ 13 w 69"/>
                <a:gd name="T33" fmla="*/ 4 h 20"/>
                <a:gd name="T34" fmla="*/ 3 w 69"/>
                <a:gd name="T35" fmla="*/ 7 h 20"/>
                <a:gd name="T36" fmla="*/ 16 w 69"/>
                <a:gd name="T37" fmla="*/ 9 h 20"/>
                <a:gd name="T38" fmla="*/ 13 w 69"/>
                <a:gd name="T39" fmla="*/ 15 h 20"/>
                <a:gd name="T40" fmla="*/ 23 w 69"/>
                <a:gd name="T41" fmla="*/ 5 h 20"/>
                <a:gd name="T42" fmla="*/ 16 w 69"/>
                <a:gd name="T43" fmla="*/ 15 h 20"/>
                <a:gd name="T44" fmla="*/ 17 w 69"/>
                <a:gd name="T45" fmla="*/ 15 h 20"/>
                <a:gd name="T46" fmla="*/ 19 w 69"/>
                <a:gd name="T47" fmla="*/ 15 h 20"/>
                <a:gd name="T48" fmla="*/ 35 w 69"/>
                <a:gd name="T49" fmla="*/ 6 h 20"/>
                <a:gd name="T50" fmla="*/ 33 w 69"/>
                <a:gd name="T51" fmla="*/ 15 h 20"/>
                <a:gd name="T52" fmla="*/ 39 w 69"/>
                <a:gd name="T53" fmla="*/ 8 h 20"/>
                <a:gd name="T54" fmla="*/ 59 w 69"/>
                <a:gd name="T55" fmla="*/ 5 h 20"/>
                <a:gd name="T56" fmla="*/ 58 w 69"/>
                <a:gd name="T57" fmla="*/ 13 h 20"/>
                <a:gd name="T58" fmla="*/ 54 w 69"/>
                <a:gd name="T59" fmla="*/ 4 h 20"/>
                <a:gd name="T60" fmla="*/ 51 w 69"/>
                <a:gd name="T61" fmla="*/ 4 h 20"/>
                <a:gd name="T62" fmla="*/ 55 w 69"/>
                <a:gd name="T63" fmla="*/ 5 h 20"/>
                <a:gd name="T64" fmla="*/ 52 w 69"/>
                <a:gd name="T65" fmla="*/ 8 h 20"/>
                <a:gd name="T66" fmla="*/ 57 w 69"/>
                <a:gd name="T67" fmla="*/ 7 h 20"/>
                <a:gd name="T68" fmla="*/ 43 w 69"/>
                <a:gd name="T69" fmla="*/ 16 h 20"/>
                <a:gd name="T70" fmla="*/ 59 w 69"/>
                <a:gd name="T71" fmla="*/ 10 h 20"/>
                <a:gd name="T72" fmla="*/ 58 w 69"/>
                <a:gd name="T73" fmla="*/ 9 h 20"/>
                <a:gd name="T74" fmla="*/ 59 w 69"/>
                <a:gd name="T75" fmla="*/ 16 h 20"/>
                <a:gd name="T76" fmla="*/ 65 w 69"/>
                <a:gd name="T77" fmla="*/ 16 h 20"/>
                <a:gd name="T78" fmla="*/ 66 w 69"/>
                <a:gd name="T79" fmla="*/ 10 h 20"/>
                <a:gd name="T80" fmla="*/ 66 w 69"/>
                <a:gd name="T81" fmla="*/ 5 h 20"/>
                <a:gd name="T82" fmla="*/ 62 w 69"/>
                <a:gd name="T83" fmla="*/ 9 h 20"/>
                <a:gd name="T84" fmla="*/ 47 w 69"/>
                <a:gd name="T85" fmla="*/ 5 h 20"/>
                <a:gd name="T86" fmla="*/ 43 w 69"/>
                <a:gd name="T87" fmla="*/ 4 h 20"/>
                <a:gd name="T88" fmla="*/ 37 w 69"/>
                <a:gd name="T89" fmla="*/ 5 h 20"/>
                <a:gd name="T90" fmla="*/ 33 w 69"/>
                <a:gd name="T91" fmla="*/ 4 h 20"/>
                <a:gd name="T92" fmla="*/ 24 w 69"/>
                <a:gd name="T93" fmla="*/ 10 h 20"/>
                <a:gd name="T94" fmla="*/ 17 w 69"/>
                <a:gd name="T95" fmla="*/ 14 h 20"/>
                <a:gd name="T96" fmla="*/ 36 w 69"/>
                <a:gd name="T9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" h="20">
                  <a:moveTo>
                    <a:pt x="67" y="19"/>
                  </a:moveTo>
                  <a:cubicBezTo>
                    <a:pt x="68" y="20"/>
                    <a:pt x="69" y="19"/>
                    <a:pt x="69" y="18"/>
                  </a:cubicBezTo>
                  <a:cubicBezTo>
                    <a:pt x="69" y="13"/>
                    <a:pt x="69" y="9"/>
                    <a:pt x="69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69" y="3"/>
                    <a:pt x="68" y="3"/>
                  </a:cubicBezTo>
                  <a:cubicBezTo>
                    <a:pt x="59" y="1"/>
                    <a:pt x="49" y="2"/>
                    <a:pt x="40" y="1"/>
                  </a:cubicBezTo>
                  <a:cubicBezTo>
                    <a:pt x="27" y="0"/>
                    <a:pt x="14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7"/>
                    <a:pt x="0" y="11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7"/>
                    <a:pt x="1" y="17"/>
                    <a:pt x="2" y="17"/>
                  </a:cubicBezTo>
                  <a:cubicBezTo>
                    <a:pt x="23" y="17"/>
                    <a:pt x="45" y="19"/>
                    <a:pt x="66" y="19"/>
                  </a:cubicBezTo>
                  <a:cubicBezTo>
                    <a:pt x="67" y="19"/>
                    <a:pt x="67" y="19"/>
                    <a:pt x="67" y="19"/>
                  </a:cubicBezTo>
                  <a:close/>
                  <a:moveTo>
                    <a:pt x="37" y="16"/>
                  </a:moveTo>
                  <a:cubicBezTo>
                    <a:pt x="40" y="13"/>
                    <a:pt x="43" y="10"/>
                    <a:pt x="46" y="7"/>
                  </a:cubicBezTo>
                  <a:cubicBezTo>
                    <a:pt x="47" y="7"/>
                    <a:pt x="48" y="6"/>
                    <a:pt x="49" y="5"/>
                  </a:cubicBezTo>
                  <a:cubicBezTo>
                    <a:pt x="49" y="5"/>
                    <a:pt x="48" y="8"/>
                    <a:pt x="48" y="9"/>
                  </a:cubicBezTo>
                  <a:cubicBezTo>
                    <a:pt x="46" y="11"/>
                    <a:pt x="44" y="14"/>
                    <a:pt x="42" y="16"/>
                  </a:cubicBezTo>
                  <a:cubicBezTo>
                    <a:pt x="40" y="16"/>
                    <a:pt x="39" y="16"/>
                    <a:pt x="37" y="16"/>
                  </a:cubicBezTo>
                  <a:close/>
                  <a:moveTo>
                    <a:pt x="33" y="15"/>
                  </a:moveTo>
                  <a:cubicBezTo>
                    <a:pt x="36" y="13"/>
                    <a:pt x="39" y="11"/>
                    <a:pt x="42" y="8"/>
                  </a:cubicBezTo>
                  <a:cubicBezTo>
                    <a:pt x="43" y="7"/>
                    <a:pt x="44" y="6"/>
                    <a:pt x="45" y="6"/>
                  </a:cubicBezTo>
                  <a:cubicBezTo>
                    <a:pt x="44" y="6"/>
                    <a:pt x="43" y="8"/>
                    <a:pt x="42" y="10"/>
                  </a:cubicBezTo>
                  <a:cubicBezTo>
                    <a:pt x="40" y="12"/>
                    <a:pt x="38" y="14"/>
                    <a:pt x="36" y="16"/>
                  </a:cubicBezTo>
                  <a:cubicBezTo>
                    <a:pt x="35" y="16"/>
                    <a:pt x="34" y="15"/>
                    <a:pt x="33" y="15"/>
                  </a:cubicBezTo>
                  <a:close/>
                  <a:moveTo>
                    <a:pt x="20" y="15"/>
                  </a:moveTo>
                  <a:cubicBezTo>
                    <a:pt x="23" y="13"/>
                    <a:pt x="26" y="10"/>
                    <a:pt x="28" y="8"/>
                  </a:cubicBezTo>
                  <a:cubicBezTo>
                    <a:pt x="29" y="7"/>
                    <a:pt x="30" y="6"/>
                    <a:pt x="31" y="5"/>
                  </a:cubicBezTo>
                  <a:cubicBezTo>
                    <a:pt x="30" y="6"/>
                    <a:pt x="29" y="7"/>
                    <a:pt x="29" y="8"/>
                  </a:cubicBezTo>
                  <a:cubicBezTo>
                    <a:pt x="27" y="10"/>
                    <a:pt x="25" y="13"/>
                    <a:pt x="22" y="15"/>
                  </a:cubicBezTo>
                  <a:cubicBezTo>
                    <a:pt x="22" y="15"/>
                    <a:pt x="21" y="15"/>
                    <a:pt x="20" y="15"/>
                  </a:cubicBezTo>
                  <a:close/>
                  <a:moveTo>
                    <a:pt x="3" y="15"/>
                  </a:moveTo>
                  <a:cubicBezTo>
                    <a:pt x="8" y="12"/>
                    <a:pt x="11" y="9"/>
                    <a:pt x="15" y="6"/>
                  </a:cubicBezTo>
                  <a:cubicBezTo>
                    <a:pt x="19" y="3"/>
                    <a:pt x="13" y="9"/>
                    <a:pt x="12" y="9"/>
                  </a:cubicBezTo>
                  <a:cubicBezTo>
                    <a:pt x="10" y="11"/>
                    <a:pt x="9" y="13"/>
                    <a:pt x="7" y="15"/>
                  </a:cubicBezTo>
                  <a:cubicBezTo>
                    <a:pt x="6" y="15"/>
                    <a:pt x="4" y="15"/>
                    <a:pt x="3" y="15"/>
                  </a:cubicBezTo>
                  <a:close/>
                  <a:moveTo>
                    <a:pt x="12" y="4"/>
                  </a:moveTo>
                  <a:cubicBezTo>
                    <a:pt x="9" y="5"/>
                    <a:pt x="6" y="7"/>
                    <a:pt x="4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4" y="9"/>
                    <a:pt x="4" y="8"/>
                  </a:cubicBezTo>
                  <a:cubicBezTo>
                    <a:pt x="5" y="7"/>
                    <a:pt x="7" y="5"/>
                    <a:pt x="8" y="4"/>
                  </a:cubicBezTo>
                  <a:cubicBezTo>
                    <a:pt x="9" y="4"/>
                    <a:pt x="10" y="4"/>
                    <a:pt x="12" y="4"/>
                  </a:cubicBezTo>
                  <a:close/>
                  <a:moveTo>
                    <a:pt x="22" y="4"/>
                  </a:moveTo>
                  <a:cubicBezTo>
                    <a:pt x="23" y="4"/>
                    <a:pt x="24" y="4"/>
                    <a:pt x="25" y="4"/>
                  </a:cubicBezTo>
                  <a:cubicBezTo>
                    <a:pt x="23" y="4"/>
                    <a:pt x="21" y="5"/>
                    <a:pt x="20" y="6"/>
                  </a:cubicBezTo>
                  <a:cubicBezTo>
                    <a:pt x="21" y="6"/>
                    <a:pt x="21" y="5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lose/>
                  <a:moveTo>
                    <a:pt x="18" y="4"/>
                  </a:moveTo>
                  <a:cubicBezTo>
                    <a:pt x="19" y="4"/>
                    <a:pt x="20" y="4"/>
                    <a:pt x="21" y="4"/>
                  </a:cubicBezTo>
                  <a:cubicBezTo>
                    <a:pt x="17" y="6"/>
                    <a:pt x="14" y="10"/>
                    <a:pt x="10" y="13"/>
                  </a:cubicBezTo>
                  <a:cubicBezTo>
                    <a:pt x="10" y="13"/>
                    <a:pt x="7" y="15"/>
                    <a:pt x="9" y="13"/>
                  </a:cubicBezTo>
                  <a:cubicBezTo>
                    <a:pt x="11" y="12"/>
                    <a:pt x="12" y="11"/>
                    <a:pt x="13" y="10"/>
                  </a:cubicBezTo>
                  <a:cubicBezTo>
                    <a:pt x="15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lose/>
                  <a:moveTo>
                    <a:pt x="3" y="9"/>
                  </a:moveTo>
                  <a:cubicBezTo>
                    <a:pt x="4" y="7"/>
                    <a:pt x="8" y="2"/>
                    <a:pt x="6" y="5"/>
                  </a:cubicBezTo>
                  <a:cubicBezTo>
                    <a:pt x="5" y="7"/>
                    <a:pt x="4" y="8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lose/>
                  <a:moveTo>
                    <a:pt x="3" y="11"/>
                  </a:moveTo>
                  <a:cubicBezTo>
                    <a:pt x="4" y="10"/>
                    <a:pt x="5" y="9"/>
                    <a:pt x="6" y="8"/>
                  </a:cubicBezTo>
                  <a:cubicBezTo>
                    <a:pt x="8" y="7"/>
                    <a:pt x="9" y="6"/>
                    <a:pt x="10" y="6"/>
                  </a:cubicBezTo>
                  <a:cubicBezTo>
                    <a:pt x="11" y="4"/>
                    <a:pt x="12" y="4"/>
                    <a:pt x="11" y="6"/>
                  </a:cubicBezTo>
                  <a:cubicBezTo>
                    <a:pt x="8" y="9"/>
                    <a:pt x="5" y="11"/>
                    <a:pt x="3" y="14"/>
                  </a:cubicBezTo>
                  <a:cubicBezTo>
                    <a:pt x="3" y="13"/>
                    <a:pt x="3" y="12"/>
                    <a:pt x="3" y="11"/>
                  </a:cubicBezTo>
                  <a:close/>
                  <a:moveTo>
                    <a:pt x="13" y="4"/>
                  </a:move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5" y="4"/>
                    <a:pt x="17" y="4"/>
                  </a:cubicBezTo>
                  <a:cubicBezTo>
                    <a:pt x="12" y="7"/>
                    <a:pt x="8" y="11"/>
                    <a:pt x="4" y="13"/>
                  </a:cubicBezTo>
                  <a:cubicBezTo>
                    <a:pt x="7" y="11"/>
                    <a:pt x="11" y="7"/>
                    <a:pt x="13" y="4"/>
                  </a:cubicBezTo>
                  <a:close/>
                  <a:moveTo>
                    <a:pt x="3" y="7"/>
                  </a:moveTo>
                  <a:cubicBezTo>
                    <a:pt x="3" y="6"/>
                    <a:pt x="3" y="5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  <a:moveTo>
                    <a:pt x="16" y="9"/>
                  </a:moveTo>
                  <a:cubicBezTo>
                    <a:pt x="16" y="8"/>
                    <a:pt x="17" y="8"/>
                    <a:pt x="18" y="7"/>
                  </a:cubicBezTo>
                  <a:cubicBezTo>
                    <a:pt x="18" y="7"/>
                    <a:pt x="22" y="3"/>
                    <a:pt x="20" y="5"/>
                  </a:cubicBezTo>
                  <a:cubicBezTo>
                    <a:pt x="18" y="8"/>
                    <a:pt x="16" y="11"/>
                    <a:pt x="13" y="14"/>
                  </a:cubicBezTo>
                  <a:cubicBezTo>
                    <a:pt x="13" y="14"/>
                    <a:pt x="13" y="15"/>
                    <a:pt x="13" y="15"/>
                  </a:cubicBezTo>
                  <a:cubicBezTo>
                    <a:pt x="12" y="15"/>
                    <a:pt x="10" y="15"/>
                    <a:pt x="9" y="15"/>
                  </a:cubicBezTo>
                  <a:cubicBezTo>
                    <a:pt x="11" y="13"/>
                    <a:pt x="14" y="11"/>
                    <a:pt x="16" y="9"/>
                  </a:cubicBezTo>
                  <a:close/>
                  <a:moveTo>
                    <a:pt x="14" y="15"/>
                  </a:moveTo>
                  <a:cubicBezTo>
                    <a:pt x="17" y="11"/>
                    <a:pt x="19" y="8"/>
                    <a:pt x="23" y="5"/>
                  </a:cubicBezTo>
                  <a:cubicBezTo>
                    <a:pt x="24" y="4"/>
                    <a:pt x="24" y="4"/>
                    <a:pt x="23" y="6"/>
                  </a:cubicBezTo>
                  <a:cubicBezTo>
                    <a:pt x="21" y="7"/>
                    <a:pt x="20" y="8"/>
                    <a:pt x="19" y="9"/>
                  </a:cubicBezTo>
                  <a:cubicBezTo>
                    <a:pt x="18" y="11"/>
                    <a:pt x="17" y="13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lose/>
                  <a:moveTo>
                    <a:pt x="19" y="15"/>
                  </a:moveTo>
                  <a:cubicBezTo>
                    <a:pt x="18" y="15"/>
                    <a:pt x="18" y="15"/>
                    <a:pt x="17" y="15"/>
                  </a:cubicBezTo>
                  <a:cubicBezTo>
                    <a:pt x="20" y="13"/>
                    <a:pt x="23" y="10"/>
                    <a:pt x="26" y="7"/>
                  </a:cubicBezTo>
                  <a:cubicBezTo>
                    <a:pt x="31" y="2"/>
                    <a:pt x="25" y="7"/>
                    <a:pt x="24" y="8"/>
                  </a:cubicBezTo>
                  <a:cubicBezTo>
                    <a:pt x="22" y="10"/>
                    <a:pt x="21" y="12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lose/>
                  <a:moveTo>
                    <a:pt x="29" y="15"/>
                  </a:moveTo>
                  <a:cubicBezTo>
                    <a:pt x="27" y="15"/>
                    <a:pt x="26" y="15"/>
                    <a:pt x="24" y="15"/>
                  </a:cubicBezTo>
                  <a:cubicBezTo>
                    <a:pt x="27" y="14"/>
                    <a:pt x="29" y="11"/>
                    <a:pt x="32" y="9"/>
                  </a:cubicBezTo>
                  <a:cubicBezTo>
                    <a:pt x="33" y="8"/>
                    <a:pt x="34" y="7"/>
                    <a:pt x="35" y="6"/>
                  </a:cubicBezTo>
                  <a:cubicBezTo>
                    <a:pt x="38" y="4"/>
                    <a:pt x="35" y="7"/>
                    <a:pt x="35" y="7"/>
                  </a:cubicBezTo>
                  <a:cubicBezTo>
                    <a:pt x="33" y="10"/>
                    <a:pt x="31" y="12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lose/>
                  <a:moveTo>
                    <a:pt x="33" y="15"/>
                  </a:move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1" y="15"/>
                    <a:pt x="30" y="15"/>
                  </a:cubicBezTo>
                  <a:cubicBezTo>
                    <a:pt x="33" y="12"/>
                    <a:pt x="36" y="9"/>
                    <a:pt x="40" y="6"/>
                  </a:cubicBezTo>
                  <a:cubicBezTo>
                    <a:pt x="43" y="4"/>
                    <a:pt x="39" y="8"/>
                    <a:pt x="39" y="8"/>
                  </a:cubicBezTo>
                  <a:cubicBezTo>
                    <a:pt x="37" y="11"/>
                    <a:pt x="35" y="13"/>
                    <a:pt x="33" y="15"/>
                  </a:cubicBezTo>
                  <a:close/>
                  <a:moveTo>
                    <a:pt x="61" y="5"/>
                  </a:moveTo>
                  <a:cubicBezTo>
                    <a:pt x="58" y="8"/>
                    <a:pt x="54" y="12"/>
                    <a:pt x="52" y="15"/>
                  </a:cubicBezTo>
                  <a:cubicBezTo>
                    <a:pt x="54" y="12"/>
                    <a:pt x="57" y="9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61" y="5"/>
                    <a:pt x="63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2" y="8"/>
                    <a:pt x="60" y="10"/>
                    <a:pt x="58" y="13"/>
                  </a:cubicBezTo>
                  <a:cubicBezTo>
                    <a:pt x="58" y="12"/>
                    <a:pt x="59" y="12"/>
                    <a:pt x="59" y="12"/>
                  </a:cubicBezTo>
                  <a:cubicBezTo>
                    <a:pt x="60" y="10"/>
                    <a:pt x="61" y="8"/>
                    <a:pt x="62" y="6"/>
                  </a:cubicBezTo>
                  <a:cubicBezTo>
                    <a:pt x="62" y="5"/>
                    <a:pt x="61" y="5"/>
                    <a:pt x="61" y="5"/>
                  </a:cubicBezTo>
                  <a:close/>
                  <a:moveTo>
                    <a:pt x="54" y="4"/>
                  </a:moveTo>
                  <a:cubicBezTo>
                    <a:pt x="52" y="6"/>
                    <a:pt x="51" y="7"/>
                    <a:pt x="49" y="9"/>
                  </a:cubicBezTo>
                  <a:cubicBezTo>
                    <a:pt x="48" y="10"/>
                    <a:pt x="48" y="10"/>
                    <a:pt x="47" y="11"/>
                  </a:cubicBezTo>
                  <a:cubicBezTo>
                    <a:pt x="49" y="9"/>
                    <a:pt x="50" y="7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3" y="4"/>
                    <a:pt x="56" y="4"/>
                    <a:pt x="58" y="5"/>
                  </a:cubicBezTo>
                  <a:cubicBezTo>
                    <a:pt x="55" y="7"/>
                    <a:pt x="52" y="10"/>
                    <a:pt x="50" y="1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2" y="9"/>
                    <a:pt x="53" y="7"/>
                    <a:pt x="55" y="5"/>
                  </a:cubicBezTo>
                  <a:cubicBezTo>
                    <a:pt x="55" y="5"/>
                    <a:pt x="55" y="4"/>
                    <a:pt x="54" y="4"/>
                  </a:cubicBezTo>
                  <a:close/>
                  <a:moveTo>
                    <a:pt x="50" y="8"/>
                  </a:moveTo>
                  <a:cubicBezTo>
                    <a:pt x="51" y="8"/>
                    <a:pt x="52" y="7"/>
                    <a:pt x="54" y="6"/>
                  </a:cubicBezTo>
                  <a:cubicBezTo>
                    <a:pt x="53" y="6"/>
                    <a:pt x="52" y="8"/>
                    <a:pt x="52" y="8"/>
                  </a:cubicBezTo>
                  <a:cubicBezTo>
                    <a:pt x="50" y="11"/>
                    <a:pt x="49" y="13"/>
                    <a:pt x="47" y="15"/>
                  </a:cubicBezTo>
                  <a:cubicBezTo>
                    <a:pt x="47" y="16"/>
                    <a:pt x="47" y="16"/>
                    <a:pt x="48" y="16"/>
                  </a:cubicBezTo>
                  <a:cubicBezTo>
                    <a:pt x="51" y="13"/>
                    <a:pt x="53" y="10"/>
                    <a:pt x="57" y="7"/>
                  </a:cubicBezTo>
                  <a:cubicBezTo>
                    <a:pt x="58" y="5"/>
                    <a:pt x="58" y="5"/>
                    <a:pt x="57" y="7"/>
                  </a:cubicBezTo>
                  <a:cubicBezTo>
                    <a:pt x="56" y="8"/>
                    <a:pt x="55" y="10"/>
                    <a:pt x="54" y="11"/>
                  </a:cubicBezTo>
                  <a:cubicBezTo>
                    <a:pt x="53" y="12"/>
                    <a:pt x="51" y="14"/>
                    <a:pt x="50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8" y="16"/>
                    <a:pt x="45" y="16"/>
                    <a:pt x="43" y="16"/>
                  </a:cubicBezTo>
                  <a:cubicBezTo>
                    <a:pt x="45" y="14"/>
                    <a:pt x="48" y="11"/>
                    <a:pt x="50" y="8"/>
                  </a:cubicBezTo>
                  <a:close/>
                  <a:moveTo>
                    <a:pt x="58" y="9"/>
                  </a:moveTo>
                  <a:cubicBezTo>
                    <a:pt x="59" y="8"/>
                    <a:pt x="60" y="7"/>
                    <a:pt x="61" y="7"/>
                  </a:cubicBezTo>
                  <a:cubicBezTo>
                    <a:pt x="60" y="8"/>
                    <a:pt x="60" y="9"/>
                    <a:pt x="59" y="10"/>
                  </a:cubicBezTo>
                  <a:cubicBezTo>
                    <a:pt x="58" y="12"/>
                    <a:pt x="56" y="14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6"/>
                    <a:pt x="52" y="16"/>
                    <a:pt x="50" y="16"/>
                  </a:cubicBezTo>
                  <a:cubicBezTo>
                    <a:pt x="53" y="14"/>
                    <a:pt x="56" y="11"/>
                    <a:pt x="58" y="9"/>
                  </a:cubicBezTo>
                  <a:close/>
                  <a:moveTo>
                    <a:pt x="62" y="9"/>
                  </a:moveTo>
                  <a:cubicBezTo>
                    <a:pt x="63" y="8"/>
                    <a:pt x="65" y="5"/>
                    <a:pt x="64" y="8"/>
                  </a:cubicBezTo>
                  <a:cubicBezTo>
                    <a:pt x="62" y="11"/>
                    <a:pt x="61" y="13"/>
                    <a:pt x="59" y="16"/>
                  </a:cubicBezTo>
                  <a:cubicBezTo>
                    <a:pt x="58" y="16"/>
                    <a:pt x="59" y="16"/>
                    <a:pt x="59" y="16"/>
                  </a:cubicBezTo>
                  <a:cubicBezTo>
                    <a:pt x="60" y="15"/>
                    <a:pt x="60" y="15"/>
                    <a:pt x="62" y="14"/>
                  </a:cubicBezTo>
                  <a:cubicBezTo>
                    <a:pt x="64" y="13"/>
                    <a:pt x="66" y="11"/>
                    <a:pt x="62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3" y="16"/>
                    <a:pt x="64" y="16"/>
                    <a:pt x="65" y="16"/>
                  </a:cubicBezTo>
                  <a:cubicBezTo>
                    <a:pt x="66" y="16"/>
                    <a:pt x="66" y="15"/>
                    <a:pt x="65" y="15"/>
                  </a:cubicBezTo>
                  <a:cubicBezTo>
                    <a:pt x="65" y="15"/>
                    <a:pt x="63" y="16"/>
                    <a:pt x="64" y="15"/>
                  </a:cubicBezTo>
                  <a:cubicBezTo>
                    <a:pt x="65" y="14"/>
                    <a:pt x="66" y="12"/>
                    <a:pt x="66" y="11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4" y="11"/>
                    <a:pt x="64" y="11"/>
                    <a:pt x="63" y="12"/>
                  </a:cubicBezTo>
                  <a:cubicBezTo>
                    <a:pt x="62" y="13"/>
                    <a:pt x="59" y="17"/>
                    <a:pt x="61" y="14"/>
                  </a:cubicBezTo>
                  <a:cubicBezTo>
                    <a:pt x="63" y="11"/>
                    <a:pt x="64" y="9"/>
                    <a:pt x="66" y="6"/>
                  </a:cubicBezTo>
                  <a:cubicBezTo>
                    <a:pt x="66" y="6"/>
                    <a:pt x="66" y="6"/>
                    <a:pt x="66" y="5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6" y="9"/>
                    <a:pt x="66" y="13"/>
                    <a:pt x="66" y="16"/>
                  </a:cubicBezTo>
                  <a:cubicBezTo>
                    <a:pt x="62" y="16"/>
                    <a:pt x="59" y="16"/>
                    <a:pt x="55" y="16"/>
                  </a:cubicBezTo>
                  <a:cubicBezTo>
                    <a:pt x="58" y="14"/>
                    <a:pt x="60" y="12"/>
                    <a:pt x="62" y="9"/>
                  </a:cubicBezTo>
                  <a:close/>
                  <a:moveTo>
                    <a:pt x="36" y="4"/>
                  </a:moveTo>
                  <a:cubicBezTo>
                    <a:pt x="41" y="4"/>
                    <a:pt x="45" y="4"/>
                    <a:pt x="50" y="4"/>
                  </a:cubicBezTo>
                  <a:cubicBezTo>
                    <a:pt x="48" y="5"/>
                    <a:pt x="46" y="7"/>
                    <a:pt x="44" y="8"/>
                  </a:cubicBezTo>
                  <a:cubicBezTo>
                    <a:pt x="45" y="7"/>
                    <a:pt x="46" y="6"/>
                    <a:pt x="47" y="5"/>
                  </a:cubicBezTo>
                  <a:cubicBezTo>
                    <a:pt x="47" y="5"/>
                    <a:pt x="46" y="4"/>
                    <a:pt x="46" y="4"/>
                  </a:cubicBezTo>
                  <a:cubicBezTo>
                    <a:pt x="42" y="6"/>
                    <a:pt x="40" y="9"/>
                    <a:pt x="36" y="12"/>
                  </a:cubicBezTo>
                  <a:cubicBezTo>
                    <a:pt x="37" y="12"/>
                    <a:pt x="37" y="12"/>
                    <a:pt x="37" y="11"/>
                  </a:cubicBezTo>
                  <a:cubicBezTo>
                    <a:pt x="39" y="9"/>
                    <a:pt x="41" y="7"/>
                    <a:pt x="43" y="4"/>
                  </a:cubicBezTo>
                  <a:cubicBezTo>
                    <a:pt x="43" y="4"/>
                    <a:pt x="43" y="4"/>
                    <a:pt x="42" y="4"/>
                  </a:cubicBezTo>
                  <a:cubicBezTo>
                    <a:pt x="38" y="6"/>
                    <a:pt x="36" y="9"/>
                    <a:pt x="33" y="12"/>
                  </a:cubicBezTo>
                  <a:cubicBezTo>
                    <a:pt x="32" y="12"/>
                    <a:pt x="29" y="16"/>
                    <a:pt x="31" y="13"/>
                  </a:cubicBezTo>
                  <a:cubicBezTo>
                    <a:pt x="33" y="10"/>
                    <a:pt x="35" y="8"/>
                    <a:pt x="37" y="5"/>
                  </a:cubicBezTo>
                  <a:cubicBezTo>
                    <a:pt x="38" y="5"/>
                    <a:pt x="37" y="4"/>
                    <a:pt x="37" y="4"/>
                  </a:cubicBezTo>
                  <a:cubicBezTo>
                    <a:pt x="34" y="6"/>
                    <a:pt x="31" y="9"/>
                    <a:pt x="29" y="11"/>
                  </a:cubicBezTo>
                  <a:cubicBezTo>
                    <a:pt x="28" y="12"/>
                    <a:pt x="22" y="16"/>
                    <a:pt x="25" y="13"/>
                  </a:cubicBezTo>
                  <a:cubicBezTo>
                    <a:pt x="28" y="10"/>
                    <a:pt x="30" y="7"/>
                    <a:pt x="33" y="4"/>
                  </a:cubicBezTo>
                  <a:cubicBezTo>
                    <a:pt x="33" y="4"/>
                    <a:pt x="33" y="4"/>
                    <a:pt x="32" y="4"/>
                  </a:cubicBezTo>
                  <a:cubicBezTo>
                    <a:pt x="29" y="6"/>
                    <a:pt x="26" y="8"/>
                    <a:pt x="24" y="11"/>
                  </a:cubicBezTo>
                  <a:cubicBezTo>
                    <a:pt x="23" y="12"/>
                    <a:pt x="22" y="12"/>
                    <a:pt x="22" y="13"/>
                  </a:cubicBezTo>
                  <a:cubicBezTo>
                    <a:pt x="19" y="15"/>
                    <a:pt x="23" y="11"/>
                    <a:pt x="24" y="10"/>
                  </a:cubicBezTo>
                  <a:cubicBezTo>
                    <a:pt x="25" y="8"/>
                    <a:pt x="27" y="6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5" y="6"/>
                    <a:pt x="23" y="9"/>
                    <a:pt x="20" y="11"/>
                  </a:cubicBezTo>
                  <a:cubicBezTo>
                    <a:pt x="19" y="12"/>
                    <a:pt x="18" y="13"/>
                    <a:pt x="17" y="14"/>
                  </a:cubicBezTo>
                  <a:cubicBezTo>
                    <a:pt x="17" y="13"/>
                    <a:pt x="18" y="12"/>
                    <a:pt x="19" y="11"/>
                  </a:cubicBezTo>
                  <a:cubicBezTo>
                    <a:pt x="21" y="8"/>
                    <a:pt x="23" y="6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9" y="4"/>
                    <a:pt x="33" y="4"/>
                    <a:pt x="36" y="4"/>
                  </a:cubicBezTo>
                  <a:close/>
                </a:path>
              </a:pathLst>
            </a:custGeom>
            <a:blipFill dpi="0" rotWithShape="1">
              <a:blip r:embed="rId4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86" name="Freeform 180"/>
            <p:cNvSpPr>
              <a:spLocks noEditPoints="1"/>
            </p:cNvSpPr>
            <p:nvPr/>
          </p:nvSpPr>
          <p:spPr bwMode="auto">
            <a:xfrm>
              <a:off x="2813136" y="1562949"/>
              <a:ext cx="52388" cy="49213"/>
            </a:xfrm>
            <a:custGeom>
              <a:avLst/>
              <a:gdLst>
                <a:gd name="T0" fmla="*/ 11 w 18"/>
                <a:gd name="T1" fmla="*/ 17 h 17"/>
                <a:gd name="T2" fmla="*/ 17 w 18"/>
                <a:gd name="T3" fmla="*/ 7 h 17"/>
                <a:gd name="T4" fmla="*/ 8 w 18"/>
                <a:gd name="T5" fmla="*/ 1 h 17"/>
                <a:gd name="T6" fmla="*/ 8 w 18"/>
                <a:gd name="T7" fmla="*/ 1 h 17"/>
                <a:gd name="T8" fmla="*/ 0 w 18"/>
                <a:gd name="T9" fmla="*/ 9 h 17"/>
                <a:gd name="T10" fmla="*/ 11 w 18"/>
                <a:gd name="T11" fmla="*/ 17 h 17"/>
                <a:gd name="T12" fmla="*/ 10 w 18"/>
                <a:gd name="T13" fmla="*/ 14 h 17"/>
                <a:gd name="T14" fmla="*/ 3 w 18"/>
                <a:gd name="T15" fmla="*/ 9 h 17"/>
                <a:gd name="T16" fmla="*/ 4 w 18"/>
                <a:gd name="T17" fmla="*/ 9 h 17"/>
                <a:gd name="T18" fmla="*/ 10 w 18"/>
                <a:gd name="T19" fmla="*/ 6 h 17"/>
                <a:gd name="T20" fmla="*/ 5 w 18"/>
                <a:gd name="T21" fmla="*/ 11 h 17"/>
                <a:gd name="T22" fmla="*/ 5 w 18"/>
                <a:gd name="T23" fmla="*/ 12 h 17"/>
                <a:gd name="T24" fmla="*/ 11 w 18"/>
                <a:gd name="T25" fmla="*/ 8 h 17"/>
                <a:gd name="T26" fmla="*/ 7 w 18"/>
                <a:gd name="T27" fmla="*/ 12 h 17"/>
                <a:gd name="T28" fmla="*/ 8 w 18"/>
                <a:gd name="T29" fmla="*/ 13 h 17"/>
                <a:gd name="T30" fmla="*/ 13 w 18"/>
                <a:gd name="T31" fmla="*/ 10 h 17"/>
                <a:gd name="T32" fmla="*/ 11 w 18"/>
                <a:gd name="T33" fmla="*/ 13 h 17"/>
                <a:gd name="T34" fmla="*/ 11 w 18"/>
                <a:gd name="T35" fmla="*/ 13 h 17"/>
                <a:gd name="T36" fmla="*/ 10 w 18"/>
                <a:gd name="T37" fmla="*/ 14 h 17"/>
                <a:gd name="T38" fmla="*/ 12 w 18"/>
                <a:gd name="T39" fmla="*/ 13 h 17"/>
                <a:gd name="T40" fmla="*/ 14 w 18"/>
                <a:gd name="T41" fmla="*/ 10 h 17"/>
                <a:gd name="T42" fmla="*/ 14 w 18"/>
                <a:gd name="T43" fmla="*/ 9 h 17"/>
                <a:gd name="T44" fmla="*/ 9 w 18"/>
                <a:gd name="T45" fmla="*/ 12 h 17"/>
                <a:gd name="T46" fmla="*/ 13 w 18"/>
                <a:gd name="T47" fmla="*/ 7 h 17"/>
                <a:gd name="T48" fmla="*/ 12 w 18"/>
                <a:gd name="T49" fmla="*/ 7 h 17"/>
                <a:gd name="T50" fmla="*/ 8 w 18"/>
                <a:gd name="T51" fmla="*/ 9 h 17"/>
                <a:gd name="T52" fmla="*/ 12 w 18"/>
                <a:gd name="T53" fmla="*/ 5 h 17"/>
                <a:gd name="T54" fmla="*/ 11 w 18"/>
                <a:gd name="T55" fmla="*/ 5 h 17"/>
                <a:gd name="T56" fmla="*/ 6 w 18"/>
                <a:gd name="T57" fmla="*/ 7 h 17"/>
                <a:gd name="T58" fmla="*/ 10 w 18"/>
                <a:gd name="T59" fmla="*/ 4 h 17"/>
                <a:gd name="T60" fmla="*/ 12 w 18"/>
                <a:gd name="T61" fmla="*/ 13 h 17"/>
                <a:gd name="T62" fmla="*/ 7 w 18"/>
                <a:gd name="T63" fmla="*/ 4 h 17"/>
                <a:gd name="T64" fmla="*/ 5 w 18"/>
                <a:gd name="T65" fmla="*/ 5 h 17"/>
                <a:gd name="T66" fmla="*/ 7 w 18"/>
                <a:gd name="T67" fmla="*/ 4 h 17"/>
                <a:gd name="T68" fmla="*/ 4 w 18"/>
                <a:gd name="T69" fmla="*/ 5 h 17"/>
                <a:gd name="T70" fmla="*/ 5 w 18"/>
                <a:gd name="T71" fmla="*/ 6 h 17"/>
                <a:gd name="T72" fmla="*/ 9 w 18"/>
                <a:gd name="T73" fmla="*/ 4 h 17"/>
                <a:gd name="T74" fmla="*/ 3 w 18"/>
                <a:gd name="T75" fmla="*/ 9 h 17"/>
                <a:gd name="T76" fmla="*/ 3 w 18"/>
                <a:gd name="T77" fmla="*/ 9 h 17"/>
                <a:gd name="T78" fmla="*/ 4 w 18"/>
                <a:gd name="T7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7">
                  <a:moveTo>
                    <a:pt x="11" y="17"/>
                  </a:moveTo>
                  <a:cubicBezTo>
                    <a:pt x="15" y="16"/>
                    <a:pt x="18" y="12"/>
                    <a:pt x="17" y="7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3" y="1"/>
                    <a:pt x="0" y="5"/>
                    <a:pt x="0" y="9"/>
                  </a:cubicBezTo>
                  <a:cubicBezTo>
                    <a:pt x="1" y="14"/>
                    <a:pt x="6" y="17"/>
                    <a:pt x="11" y="17"/>
                  </a:cubicBezTo>
                  <a:close/>
                  <a:moveTo>
                    <a:pt x="10" y="14"/>
                  </a:moveTo>
                  <a:cubicBezTo>
                    <a:pt x="7" y="14"/>
                    <a:pt x="4" y="12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6" y="8"/>
                    <a:pt x="8" y="7"/>
                    <a:pt x="10" y="6"/>
                  </a:cubicBezTo>
                  <a:cubicBezTo>
                    <a:pt x="8" y="8"/>
                    <a:pt x="6" y="9"/>
                    <a:pt x="5" y="11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7" y="10"/>
                    <a:pt x="9" y="9"/>
                    <a:pt x="11" y="8"/>
                  </a:cubicBezTo>
                  <a:cubicBezTo>
                    <a:pt x="10" y="9"/>
                    <a:pt x="8" y="11"/>
                    <a:pt x="7" y="12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9" y="12"/>
                    <a:pt x="11" y="11"/>
                    <a:pt x="13" y="10"/>
                  </a:cubicBezTo>
                  <a:cubicBezTo>
                    <a:pt x="12" y="11"/>
                    <a:pt x="12" y="12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0" y="14"/>
                  </a:cubicBezTo>
                  <a:close/>
                  <a:moveTo>
                    <a:pt x="12" y="13"/>
                  </a:moveTo>
                  <a:cubicBezTo>
                    <a:pt x="13" y="12"/>
                    <a:pt x="13" y="11"/>
                    <a:pt x="14" y="10"/>
                  </a:cubicBezTo>
                  <a:cubicBezTo>
                    <a:pt x="14" y="10"/>
                    <a:pt x="14" y="9"/>
                    <a:pt x="14" y="9"/>
                  </a:cubicBezTo>
                  <a:cubicBezTo>
                    <a:pt x="12" y="10"/>
                    <a:pt x="10" y="11"/>
                    <a:pt x="9" y="12"/>
                  </a:cubicBezTo>
                  <a:cubicBezTo>
                    <a:pt x="10" y="10"/>
                    <a:pt x="11" y="9"/>
                    <a:pt x="13" y="7"/>
                  </a:cubicBezTo>
                  <a:cubicBezTo>
                    <a:pt x="13" y="7"/>
                    <a:pt x="12" y="6"/>
                    <a:pt x="12" y="7"/>
                  </a:cubicBezTo>
                  <a:cubicBezTo>
                    <a:pt x="10" y="7"/>
                    <a:pt x="9" y="8"/>
                    <a:pt x="8" y="9"/>
                  </a:cubicBezTo>
                  <a:cubicBezTo>
                    <a:pt x="9" y="8"/>
                    <a:pt x="10" y="7"/>
                    <a:pt x="12" y="5"/>
                  </a:cubicBezTo>
                  <a:cubicBezTo>
                    <a:pt x="12" y="5"/>
                    <a:pt x="12" y="4"/>
                    <a:pt x="11" y="5"/>
                  </a:cubicBezTo>
                  <a:cubicBezTo>
                    <a:pt x="9" y="5"/>
                    <a:pt x="8" y="6"/>
                    <a:pt x="6" y="7"/>
                  </a:cubicBezTo>
                  <a:cubicBezTo>
                    <a:pt x="7" y="6"/>
                    <a:pt x="9" y="5"/>
                    <a:pt x="10" y="4"/>
                  </a:cubicBezTo>
                  <a:cubicBezTo>
                    <a:pt x="15" y="4"/>
                    <a:pt x="16" y="11"/>
                    <a:pt x="12" y="13"/>
                  </a:cubicBez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5"/>
                  </a:cubicBezTo>
                  <a:cubicBezTo>
                    <a:pt x="5" y="4"/>
                    <a:pt x="6" y="4"/>
                    <a:pt x="7" y="4"/>
                  </a:cubicBezTo>
                  <a:close/>
                  <a:moveTo>
                    <a:pt x="4" y="5"/>
                  </a:moveTo>
                  <a:cubicBezTo>
                    <a:pt x="4" y="6"/>
                    <a:pt x="4" y="6"/>
                    <a:pt x="5" y="6"/>
                  </a:cubicBezTo>
                  <a:cubicBezTo>
                    <a:pt x="6" y="5"/>
                    <a:pt x="7" y="4"/>
                    <a:pt x="9" y="4"/>
                  </a:cubicBezTo>
                  <a:cubicBezTo>
                    <a:pt x="7" y="5"/>
                    <a:pt x="5" y="7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7"/>
                    <a:pt x="4" y="6"/>
                    <a:pt x="4" y="5"/>
                  </a:cubicBezTo>
                  <a:close/>
                </a:path>
              </a:pathLst>
            </a:custGeom>
            <a:blipFill dpi="0" rotWithShape="1">
              <a:blip r:embed="rId5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87" name="Freeform 181"/>
            <p:cNvSpPr>
              <a:spLocks noEditPoints="1"/>
            </p:cNvSpPr>
            <p:nvPr/>
          </p:nvSpPr>
          <p:spPr bwMode="auto">
            <a:xfrm>
              <a:off x="6089736" y="512024"/>
              <a:ext cx="157163" cy="142875"/>
            </a:xfrm>
            <a:custGeom>
              <a:avLst/>
              <a:gdLst>
                <a:gd name="T0" fmla="*/ 43 w 54"/>
                <a:gd name="T1" fmla="*/ 0 h 49"/>
                <a:gd name="T2" fmla="*/ 13 w 54"/>
                <a:gd name="T3" fmla="*/ 0 h 49"/>
                <a:gd name="T4" fmla="*/ 12 w 54"/>
                <a:gd name="T5" fmla="*/ 0 h 49"/>
                <a:gd name="T6" fmla="*/ 16 w 54"/>
                <a:gd name="T7" fmla="*/ 26 h 49"/>
                <a:gd name="T8" fmla="*/ 11 w 54"/>
                <a:gd name="T9" fmla="*/ 49 h 49"/>
                <a:gd name="T10" fmla="*/ 40 w 54"/>
                <a:gd name="T11" fmla="*/ 49 h 49"/>
                <a:gd name="T12" fmla="*/ 52 w 54"/>
                <a:gd name="T13" fmla="*/ 38 h 49"/>
                <a:gd name="T14" fmla="*/ 53 w 54"/>
                <a:gd name="T15" fmla="*/ 11 h 49"/>
                <a:gd name="T16" fmla="*/ 39 w 54"/>
                <a:gd name="T17" fmla="*/ 44 h 49"/>
                <a:gd name="T18" fmla="*/ 37 w 54"/>
                <a:gd name="T19" fmla="*/ 41 h 49"/>
                <a:gd name="T20" fmla="*/ 35 w 54"/>
                <a:gd name="T21" fmla="*/ 39 h 49"/>
                <a:gd name="T22" fmla="*/ 33 w 54"/>
                <a:gd name="T23" fmla="*/ 37 h 49"/>
                <a:gd name="T24" fmla="*/ 33 w 54"/>
                <a:gd name="T25" fmla="*/ 37 h 49"/>
                <a:gd name="T26" fmla="*/ 32 w 54"/>
                <a:gd name="T27" fmla="*/ 36 h 49"/>
                <a:gd name="T28" fmla="*/ 36 w 54"/>
                <a:gd name="T29" fmla="*/ 26 h 49"/>
                <a:gd name="T30" fmla="*/ 44 w 54"/>
                <a:gd name="T31" fmla="*/ 41 h 49"/>
                <a:gd name="T32" fmla="*/ 40 w 54"/>
                <a:gd name="T33" fmla="*/ 41 h 49"/>
                <a:gd name="T34" fmla="*/ 43 w 54"/>
                <a:gd name="T35" fmla="*/ 33 h 49"/>
                <a:gd name="T36" fmla="*/ 41 w 54"/>
                <a:gd name="T37" fmla="*/ 30 h 49"/>
                <a:gd name="T38" fmla="*/ 44 w 54"/>
                <a:gd name="T39" fmla="*/ 41 h 49"/>
                <a:gd name="T40" fmla="*/ 38 w 54"/>
                <a:gd name="T41" fmla="*/ 27 h 49"/>
                <a:gd name="T42" fmla="*/ 37 w 54"/>
                <a:gd name="T43" fmla="*/ 25 h 49"/>
                <a:gd name="T44" fmla="*/ 36 w 54"/>
                <a:gd name="T45" fmla="*/ 24 h 49"/>
                <a:gd name="T46" fmla="*/ 36 w 54"/>
                <a:gd name="T47" fmla="*/ 23 h 49"/>
                <a:gd name="T48" fmla="*/ 37 w 54"/>
                <a:gd name="T49" fmla="*/ 17 h 49"/>
                <a:gd name="T50" fmla="*/ 28 w 54"/>
                <a:gd name="T51" fmla="*/ 26 h 49"/>
                <a:gd name="T52" fmla="*/ 14 w 54"/>
                <a:gd name="T53" fmla="*/ 32 h 49"/>
                <a:gd name="T54" fmla="*/ 22 w 54"/>
                <a:gd name="T55" fmla="*/ 26 h 49"/>
                <a:gd name="T56" fmla="*/ 19 w 54"/>
                <a:gd name="T57" fmla="*/ 16 h 49"/>
                <a:gd name="T58" fmla="*/ 18 w 54"/>
                <a:gd name="T59" fmla="*/ 12 h 49"/>
                <a:gd name="T60" fmla="*/ 14 w 54"/>
                <a:gd name="T61" fmla="*/ 8 h 49"/>
                <a:gd name="T62" fmla="*/ 10 w 54"/>
                <a:gd name="T63" fmla="*/ 15 h 49"/>
                <a:gd name="T64" fmla="*/ 10 w 54"/>
                <a:gd name="T65" fmla="*/ 7 h 49"/>
                <a:gd name="T66" fmla="*/ 12 w 54"/>
                <a:gd name="T67" fmla="*/ 3 h 49"/>
                <a:gd name="T68" fmla="*/ 16 w 54"/>
                <a:gd name="T69" fmla="*/ 9 h 49"/>
                <a:gd name="T70" fmla="*/ 15 w 54"/>
                <a:gd name="T71" fmla="*/ 7 h 49"/>
                <a:gd name="T72" fmla="*/ 11 w 54"/>
                <a:gd name="T73" fmla="*/ 15 h 49"/>
                <a:gd name="T74" fmla="*/ 19 w 54"/>
                <a:gd name="T75" fmla="*/ 14 h 49"/>
                <a:gd name="T76" fmla="*/ 22 w 54"/>
                <a:gd name="T77" fmla="*/ 15 h 49"/>
                <a:gd name="T78" fmla="*/ 22 w 54"/>
                <a:gd name="T79" fmla="*/ 16 h 49"/>
                <a:gd name="T80" fmla="*/ 22 w 54"/>
                <a:gd name="T81" fmla="*/ 16 h 49"/>
                <a:gd name="T82" fmla="*/ 43 w 54"/>
                <a:gd name="T83" fmla="*/ 4 h 49"/>
                <a:gd name="T84" fmla="*/ 22 w 54"/>
                <a:gd name="T85" fmla="*/ 22 h 49"/>
                <a:gd name="T86" fmla="*/ 26 w 54"/>
                <a:gd name="T87" fmla="*/ 18 h 49"/>
                <a:gd name="T88" fmla="*/ 19 w 54"/>
                <a:gd name="T89" fmla="*/ 26 h 49"/>
                <a:gd name="T90" fmla="*/ 28 w 54"/>
                <a:gd name="T91" fmla="*/ 18 h 49"/>
                <a:gd name="T92" fmla="*/ 45 w 54"/>
                <a:gd name="T93" fmla="*/ 5 h 49"/>
                <a:gd name="T94" fmla="*/ 39 w 54"/>
                <a:gd name="T95" fmla="*/ 10 h 49"/>
                <a:gd name="T96" fmla="*/ 19 w 54"/>
                <a:gd name="T97" fmla="*/ 25 h 49"/>
                <a:gd name="T98" fmla="*/ 18 w 54"/>
                <a:gd name="T99" fmla="*/ 24 h 49"/>
                <a:gd name="T100" fmla="*/ 19 w 54"/>
                <a:gd name="T101" fmla="*/ 35 h 49"/>
                <a:gd name="T102" fmla="*/ 14 w 54"/>
                <a:gd name="T103" fmla="*/ 41 h 49"/>
                <a:gd name="T104" fmla="*/ 27 w 54"/>
                <a:gd name="T105" fmla="*/ 24 h 49"/>
                <a:gd name="T106" fmla="*/ 25 w 54"/>
                <a:gd name="T107" fmla="*/ 24 h 49"/>
                <a:gd name="T108" fmla="*/ 20 w 54"/>
                <a:gd name="T109" fmla="*/ 17 h 49"/>
                <a:gd name="T110" fmla="*/ 12 w 54"/>
                <a:gd name="T111" fmla="*/ 46 h 49"/>
                <a:gd name="T112" fmla="*/ 43 w 54"/>
                <a:gd name="T113" fmla="*/ 16 h 49"/>
                <a:gd name="T114" fmla="*/ 26 w 54"/>
                <a:gd name="T115" fmla="*/ 32 h 49"/>
                <a:gd name="T116" fmla="*/ 41 w 54"/>
                <a:gd name="T117" fmla="*/ 4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" h="49">
                  <a:moveTo>
                    <a:pt x="53" y="9"/>
                  </a:moveTo>
                  <a:cubicBezTo>
                    <a:pt x="50" y="6"/>
                    <a:pt x="47" y="3"/>
                    <a:pt x="44" y="0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2" y="0"/>
                    <a:pt x="42" y="0"/>
                  </a:cubicBezTo>
                  <a:cubicBezTo>
                    <a:pt x="36" y="4"/>
                    <a:pt x="31" y="10"/>
                    <a:pt x="26" y="15"/>
                  </a:cubicBezTo>
                  <a:cubicBezTo>
                    <a:pt x="22" y="10"/>
                    <a:pt x="18" y="5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3"/>
                    <a:pt x="5" y="6"/>
                    <a:pt x="1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6" y="15"/>
                    <a:pt x="11" y="21"/>
                    <a:pt x="16" y="26"/>
                  </a:cubicBezTo>
                  <a:cubicBezTo>
                    <a:pt x="12" y="31"/>
                    <a:pt x="6" y="34"/>
                    <a:pt x="2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1"/>
                    <a:pt x="2" y="41"/>
                    <a:pt x="2" y="42"/>
                  </a:cubicBezTo>
                  <a:cubicBezTo>
                    <a:pt x="5" y="45"/>
                    <a:pt x="8" y="47"/>
                    <a:pt x="11" y="49"/>
                  </a:cubicBezTo>
                  <a:cubicBezTo>
                    <a:pt x="11" y="49"/>
                    <a:pt x="12" y="49"/>
                    <a:pt x="12" y="49"/>
                  </a:cubicBezTo>
                  <a:cubicBezTo>
                    <a:pt x="12" y="49"/>
                    <a:pt x="13" y="49"/>
                    <a:pt x="13" y="49"/>
                  </a:cubicBezTo>
                  <a:cubicBezTo>
                    <a:pt x="18" y="44"/>
                    <a:pt x="23" y="40"/>
                    <a:pt x="27" y="35"/>
                  </a:cubicBezTo>
                  <a:cubicBezTo>
                    <a:pt x="32" y="39"/>
                    <a:pt x="35" y="45"/>
                    <a:pt x="40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49"/>
                    <a:pt x="42" y="49"/>
                    <a:pt x="42" y="49"/>
                  </a:cubicBezTo>
                  <a:cubicBezTo>
                    <a:pt x="46" y="46"/>
                    <a:pt x="50" y="43"/>
                    <a:pt x="52" y="39"/>
                  </a:cubicBezTo>
                  <a:cubicBezTo>
                    <a:pt x="53" y="39"/>
                    <a:pt x="53" y="38"/>
                    <a:pt x="52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8" y="33"/>
                    <a:pt x="44" y="28"/>
                    <a:pt x="39" y="23"/>
                  </a:cubicBezTo>
                  <a:cubicBezTo>
                    <a:pt x="44" y="20"/>
                    <a:pt x="48" y="15"/>
                    <a:pt x="53" y="12"/>
                  </a:cubicBezTo>
                  <a:cubicBezTo>
                    <a:pt x="53" y="12"/>
                    <a:pt x="53" y="11"/>
                    <a:pt x="53" y="11"/>
                  </a:cubicBezTo>
                  <a:cubicBezTo>
                    <a:pt x="54" y="10"/>
                    <a:pt x="54" y="10"/>
                    <a:pt x="53" y="9"/>
                  </a:cubicBezTo>
                  <a:close/>
                  <a:moveTo>
                    <a:pt x="40" y="45"/>
                  </a:moveTo>
                  <a:cubicBezTo>
                    <a:pt x="40" y="45"/>
                    <a:pt x="40" y="45"/>
                    <a:pt x="40" y="45"/>
                  </a:cubicBezTo>
                  <a:cubicBezTo>
                    <a:pt x="40" y="44"/>
                    <a:pt x="39" y="44"/>
                    <a:pt x="39" y="44"/>
                  </a:cubicBezTo>
                  <a:cubicBezTo>
                    <a:pt x="40" y="43"/>
                    <a:pt x="41" y="42"/>
                    <a:pt x="42" y="41"/>
                  </a:cubicBezTo>
                  <a:cubicBezTo>
                    <a:pt x="43" y="40"/>
                    <a:pt x="45" y="39"/>
                    <a:pt x="46" y="38"/>
                  </a:cubicBezTo>
                  <a:cubicBezTo>
                    <a:pt x="44" y="40"/>
                    <a:pt x="42" y="42"/>
                    <a:pt x="40" y="45"/>
                  </a:cubicBezTo>
                  <a:close/>
                  <a:moveTo>
                    <a:pt x="37" y="41"/>
                  </a:moveTo>
                  <a:cubicBezTo>
                    <a:pt x="39" y="39"/>
                    <a:pt x="42" y="38"/>
                    <a:pt x="44" y="36"/>
                  </a:cubicBezTo>
                  <a:cubicBezTo>
                    <a:pt x="41" y="38"/>
                    <a:pt x="40" y="40"/>
                    <a:pt x="38" y="43"/>
                  </a:cubicBezTo>
                  <a:cubicBezTo>
                    <a:pt x="38" y="42"/>
                    <a:pt x="37" y="42"/>
                    <a:pt x="37" y="41"/>
                  </a:cubicBezTo>
                  <a:close/>
                  <a:moveTo>
                    <a:pt x="35" y="39"/>
                  </a:moveTo>
                  <a:cubicBezTo>
                    <a:pt x="37" y="38"/>
                    <a:pt x="40" y="36"/>
                    <a:pt x="41" y="34"/>
                  </a:cubicBezTo>
                  <a:cubicBezTo>
                    <a:pt x="39" y="36"/>
                    <a:pt x="38" y="38"/>
                    <a:pt x="36" y="40"/>
                  </a:cubicBezTo>
                  <a:cubicBezTo>
                    <a:pt x="36" y="40"/>
                    <a:pt x="35" y="40"/>
                    <a:pt x="35" y="39"/>
                  </a:cubicBezTo>
                  <a:close/>
                  <a:moveTo>
                    <a:pt x="33" y="37"/>
                  </a:moveTo>
                  <a:cubicBezTo>
                    <a:pt x="35" y="35"/>
                    <a:pt x="37" y="33"/>
                    <a:pt x="40" y="31"/>
                  </a:cubicBezTo>
                  <a:cubicBezTo>
                    <a:pt x="40" y="31"/>
                    <a:pt x="38" y="34"/>
                    <a:pt x="38" y="34"/>
                  </a:cubicBezTo>
                  <a:cubicBezTo>
                    <a:pt x="37" y="35"/>
                    <a:pt x="36" y="37"/>
                    <a:pt x="35" y="39"/>
                  </a:cubicBezTo>
                  <a:cubicBezTo>
                    <a:pt x="34" y="38"/>
                    <a:pt x="33" y="37"/>
                    <a:pt x="33" y="37"/>
                  </a:cubicBezTo>
                  <a:close/>
                  <a:moveTo>
                    <a:pt x="30" y="34"/>
                  </a:moveTo>
                  <a:cubicBezTo>
                    <a:pt x="33" y="32"/>
                    <a:pt x="35" y="31"/>
                    <a:pt x="37" y="29"/>
                  </a:cubicBezTo>
                  <a:cubicBezTo>
                    <a:pt x="36" y="29"/>
                    <a:pt x="35" y="32"/>
                    <a:pt x="35" y="33"/>
                  </a:cubicBezTo>
                  <a:cubicBezTo>
                    <a:pt x="34" y="34"/>
                    <a:pt x="33" y="35"/>
                    <a:pt x="32" y="36"/>
                  </a:cubicBezTo>
                  <a:cubicBezTo>
                    <a:pt x="32" y="35"/>
                    <a:pt x="31" y="34"/>
                    <a:pt x="30" y="34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31" y="30"/>
                    <a:pt x="33" y="28"/>
                    <a:pt x="36" y="26"/>
                  </a:cubicBezTo>
                  <a:cubicBezTo>
                    <a:pt x="35" y="27"/>
                    <a:pt x="34" y="29"/>
                    <a:pt x="32" y="30"/>
                  </a:cubicBezTo>
                  <a:cubicBezTo>
                    <a:pt x="31" y="31"/>
                    <a:pt x="30" y="32"/>
                    <a:pt x="30" y="33"/>
                  </a:cubicBezTo>
                  <a:cubicBezTo>
                    <a:pt x="29" y="33"/>
                    <a:pt x="29" y="32"/>
                    <a:pt x="28" y="32"/>
                  </a:cubicBezTo>
                  <a:close/>
                  <a:moveTo>
                    <a:pt x="44" y="41"/>
                  </a:moveTo>
                  <a:cubicBezTo>
                    <a:pt x="45" y="40"/>
                    <a:pt x="46" y="39"/>
                    <a:pt x="48" y="38"/>
                  </a:cubicBezTo>
                  <a:cubicBezTo>
                    <a:pt x="48" y="37"/>
                    <a:pt x="48" y="37"/>
                    <a:pt x="47" y="37"/>
                  </a:cubicBezTo>
                  <a:cubicBezTo>
                    <a:pt x="45" y="38"/>
                    <a:pt x="43" y="39"/>
                    <a:pt x="41" y="40"/>
                  </a:cubicBezTo>
                  <a:cubicBezTo>
                    <a:pt x="41" y="41"/>
                    <a:pt x="39" y="44"/>
                    <a:pt x="40" y="41"/>
                  </a:cubicBezTo>
                  <a:cubicBezTo>
                    <a:pt x="42" y="39"/>
                    <a:pt x="43" y="37"/>
                    <a:pt x="45" y="35"/>
                  </a:cubicBezTo>
                  <a:cubicBezTo>
                    <a:pt x="45" y="35"/>
                    <a:pt x="45" y="34"/>
                    <a:pt x="45" y="35"/>
                  </a:cubicBezTo>
                  <a:cubicBezTo>
                    <a:pt x="41" y="36"/>
                    <a:pt x="39" y="38"/>
                    <a:pt x="36" y="41"/>
                  </a:cubicBezTo>
                  <a:cubicBezTo>
                    <a:pt x="38" y="39"/>
                    <a:pt x="41" y="35"/>
                    <a:pt x="43" y="33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0" y="33"/>
                    <a:pt x="39" y="35"/>
                    <a:pt x="37" y="37"/>
                  </a:cubicBezTo>
                  <a:cubicBezTo>
                    <a:pt x="34" y="40"/>
                    <a:pt x="37" y="36"/>
                    <a:pt x="38" y="35"/>
                  </a:cubicBezTo>
                  <a:cubicBezTo>
                    <a:pt x="39" y="34"/>
                    <a:pt x="40" y="32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4" y="33"/>
                    <a:pt x="46" y="36"/>
                    <a:pt x="49" y="38"/>
                  </a:cubicBezTo>
                  <a:cubicBezTo>
                    <a:pt x="47" y="40"/>
                    <a:pt x="45" y="41"/>
                    <a:pt x="44" y="42"/>
                  </a:cubicBezTo>
                  <a:cubicBezTo>
                    <a:pt x="39" y="46"/>
                    <a:pt x="43" y="42"/>
                    <a:pt x="44" y="41"/>
                  </a:cubicBezTo>
                  <a:close/>
                  <a:moveTo>
                    <a:pt x="41" y="30"/>
                  </a:moveTo>
                  <a:cubicBezTo>
                    <a:pt x="39" y="31"/>
                    <a:pt x="38" y="32"/>
                    <a:pt x="36" y="33"/>
                  </a:cubicBezTo>
                  <a:cubicBezTo>
                    <a:pt x="34" y="35"/>
                    <a:pt x="31" y="38"/>
                    <a:pt x="34" y="35"/>
                  </a:cubicBezTo>
                  <a:cubicBezTo>
                    <a:pt x="36" y="32"/>
                    <a:pt x="38" y="30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4" y="31"/>
                    <a:pt x="32" y="32"/>
                  </a:cubicBezTo>
                  <a:cubicBezTo>
                    <a:pt x="29" y="34"/>
                    <a:pt x="31" y="32"/>
                    <a:pt x="32" y="31"/>
                  </a:cubicBezTo>
                  <a:cubicBezTo>
                    <a:pt x="34" y="29"/>
                    <a:pt x="36" y="28"/>
                    <a:pt x="37" y="25"/>
                  </a:cubicBezTo>
                  <a:cubicBezTo>
                    <a:pt x="38" y="27"/>
                    <a:pt x="40" y="28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36" y="24"/>
                  </a:moveTo>
                  <a:cubicBezTo>
                    <a:pt x="36" y="24"/>
                    <a:pt x="36" y="24"/>
                    <a:pt x="36" y="24"/>
                  </a:cubicBezTo>
                  <a:cubicBezTo>
                    <a:pt x="34" y="27"/>
                    <a:pt x="31" y="29"/>
                    <a:pt x="29" y="31"/>
                  </a:cubicBezTo>
                  <a:cubicBezTo>
                    <a:pt x="29" y="31"/>
                    <a:pt x="29" y="30"/>
                    <a:pt x="29" y="30"/>
                  </a:cubicBezTo>
                  <a:cubicBezTo>
                    <a:pt x="30" y="28"/>
                    <a:pt x="32" y="27"/>
                    <a:pt x="34" y="25"/>
                  </a:cubicBezTo>
                  <a:cubicBezTo>
                    <a:pt x="34" y="24"/>
                    <a:pt x="35" y="24"/>
                    <a:pt x="36" y="23"/>
                  </a:cubicBezTo>
                  <a:cubicBezTo>
                    <a:pt x="36" y="24"/>
                    <a:pt x="36" y="24"/>
                    <a:pt x="36" y="24"/>
                  </a:cubicBezTo>
                  <a:close/>
                  <a:moveTo>
                    <a:pt x="8" y="43"/>
                  </a:moveTo>
                  <a:cubicBezTo>
                    <a:pt x="13" y="37"/>
                    <a:pt x="20" y="32"/>
                    <a:pt x="25" y="26"/>
                  </a:cubicBezTo>
                  <a:cubicBezTo>
                    <a:pt x="29" y="23"/>
                    <a:pt x="33" y="20"/>
                    <a:pt x="37" y="17"/>
                  </a:cubicBezTo>
                  <a:cubicBezTo>
                    <a:pt x="40" y="15"/>
                    <a:pt x="42" y="12"/>
                    <a:pt x="45" y="9"/>
                  </a:cubicBezTo>
                  <a:cubicBezTo>
                    <a:pt x="48" y="7"/>
                    <a:pt x="43" y="11"/>
                    <a:pt x="43" y="12"/>
                  </a:cubicBezTo>
                  <a:cubicBezTo>
                    <a:pt x="41" y="14"/>
                    <a:pt x="39" y="15"/>
                    <a:pt x="38" y="17"/>
                  </a:cubicBezTo>
                  <a:cubicBezTo>
                    <a:pt x="35" y="20"/>
                    <a:pt x="31" y="23"/>
                    <a:pt x="28" y="26"/>
                  </a:cubicBezTo>
                  <a:cubicBezTo>
                    <a:pt x="21" y="32"/>
                    <a:pt x="15" y="38"/>
                    <a:pt x="10" y="44"/>
                  </a:cubicBezTo>
                  <a:cubicBezTo>
                    <a:pt x="9" y="44"/>
                    <a:pt x="8" y="43"/>
                    <a:pt x="8" y="43"/>
                  </a:cubicBezTo>
                  <a:close/>
                  <a:moveTo>
                    <a:pt x="6" y="41"/>
                  </a:moveTo>
                  <a:cubicBezTo>
                    <a:pt x="8" y="38"/>
                    <a:pt x="11" y="35"/>
                    <a:pt x="14" y="32"/>
                  </a:cubicBezTo>
                  <a:cubicBezTo>
                    <a:pt x="15" y="31"/>
                    <a:pt x="15" y="31"/>
                    <a:pt x="16" y="30"/>
                  </a:cubicBezTo>
                  <a:cubicBezTo>
                    <a:pt x="19" y="28"/>
                    <a:pt x="22" y="25"/>
                    <a:pt x="25" y="22"/>
                  </a:cubicBezTo>
                  <a:cubicBezTo>
                    <a:pt x="27" y="20"/>
                    <a:pt x="30" y="18"/>
                    <a:pt x="32" y="17"/>
                  </a:cubicBezTo>
                  <a:cubicBezTo>
                    <a:pt x="29" y="20"/>
                    <a:pt x="25" y="23"/>
                    <a:pt x="22" y="26"/>
                  </a:cubicBezTo>
                  <a:cubicBezTo>
                    <a:pt x="17" y="32"/>
                    <a:pt x="10" y="35"/>
                    <a:pt x="7" y="42"/>
                  </a:cubicBezTo>
                  <a:cubicBezTo>
                    <a:pt x="6" y="42"/>
                    <a:pt x="6" y="41"/>
                    <a:pt x="6" y="41"/>
                  </a:cubicBezTo>
                  <a:close/>
                  <a:moveTo>
                    <a:pt x="12" y="18"/>
                  </a:moveTo>
                  <a:cubicBezTo>
                    <a:pt x="14" y="17"/>
                    <a:pt x="16" y="16"/>
                    <a:pt x="19" y="16"/>
                  </a:cubicBezTo>
                  <a:cubicBezTo>
                    <a:pt x="17" y="16"/>
                    <a:pt x="15" y="17"/>
                    <a:pt x="13" y="19"/>
                  </a:cubicBezTo>
                  <a:cubicBezTo>
                    <a:pt x="13" y="19"/>
                    <a:pt x="12" y="18"/>
                    <a:pt x="12" y="18"/>
                  </a:cubicBezTo>
                  <a:close/>
                  <a:moveTo>
                    <a:pt x="10" y="16"/>
                  </a:moveTo>
                  <a:cubicBezTo>
                    <a:pt x="13" y="15"/>
                    <a:pt x="16" y="14"/>
                    <a:pt x="18" y="12"/>
                  </a:cubicBezTo>
                  <a:cubicBezTo>
                    <a:pt x="16" y="13"/>
                    <a:pt x="13" y="15"/>
                    <a:pt x="11" y="17"/>
                  </a:cubicBezTo>
                  <a:cubicBezTo>
                    <a:pt x="11" y="17"/>
                    <a:pt x="11" y="16"/>
                    <a:pt x="10" y="16"/>
                  </a:cubicBezTo>
                  <a:close/>
                  <a:moveTo>
                    <a:pt x="7" y="12"/>
                  </a:moveTo>
                  <a:cubicBezTo>
                    <a:pt x="9" y="11"/>
                    <a:pt x="12" y="10"/>
                    <a:pt x="14" y="8"/>
                  </a:cubicBezTo>
                  <a:cubicBezTo>
                    <a:pt x="12" y="10"/>
                    <a:pt x="10" y="11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1" y="13"/>
                    <a:pt x="13" y="12"/>
                    <a:pt x="15" y="11"/>
                  </a:cubicBezTo>
                  <a:cubicBezTo>
                    <a:pt x="13" y="12"/>
                    <a:pt x="11" y="14"/>
                    <a:pt x="10" y="15"/>
                  </a:cubicBezTo>
                  <a:cubicBezTo>
                    <a:pt x="9" y="14"/>
                    <a:pt x="8" y="13"/>
                    <a:pt x="7" y="12"/>
                  </a:cubicBezTo>
                  <a:close/>
                  <a:moveTo>
                    <a:pt x="5" y="10"/>
                  </a:moveTo>
                  <a:cubicBezTo>
                    <a:pt x="7" y="9"/>
                    <a:pt x="9" y="8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8" y="10"/>
                    <a:pt x="6" y="12"/>
                  </a:cubicBezTo>
                  <a:cubicBezTo>
                    <a:pt x="6" y="11"/>
                    <a:pt x="6" y="11"/>
                    <a:pt x="5" y="10"/>
                  </a:cubicBezTo>
                  <a:close/>
                  <a:moveTo>
                    <a:pt x="4" y="9"/>
                  </a:moveTo>
                  <a:cubicBezTo>
                    <a:pt x="7" y="8"/>
                    <a:pt x="9" y="5"/>
                    <a:pt x="12" y="3"/>
                  </a:cubicBezTo>
                  <a:cubicBezTo>
                    <a:pt x="12" y="4"/>
                    <a:pt x="13" y="4"/>
                    <a:pt x="13" y="4"/>
                  </a:cubicBezTo>
                  <a:cubicBezTo>
                    <a:pt x="10" y="6"/>
                    <a:pt x="7" y="8"/>
                    <a:pt x="5" y="10"/>
                  </a:cubicBezTo>
                  <a:cubicBezTo>
                    <a:pt x="4" y="10"/>
                    <a:pt x="4" y="10"/>
                    <a:pt x="4" y="9"/>
                  </a:cubicBezTo>
                  <a:close/>
                  <a:moveTo>
                    <a:pt x="16" y="9"/>
                  </a:moveTo>
                  <a:cubicBezTo>
                    <a:pt x="14" y="10"/>
                    <a:pt x="13" y="11"/>
                    <a:pt x="11" y="12"/>
                  </a:cubicBezTo>
                  <a:cubicBezTo>
                    <a:pt x="11" y="11"/>
                    <a:pt x="11" y="11"/>
                    <a:pt x="12" y="10"/>
                  </a:cubicBezTo>
                  <a:cubicBezTo>
                    <a:pt x="13" y="9"/>
                    <a:pt x="14" y="8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2" y="8"/>
                    <a:pt x="10" y="10"/>
                    <a:pt x="7" y="12"/>
                  </a:cubicBezTo>
                  <a:cubicBezTo>
                    <a:pt x="9" y="10"/>
                    <a:pt x="11" y="7"/>
                    <a:pt x="14" y="5"/>
                  </a:cubicBezTo>
                  <a:cubicBezTo>
                    <a:pt x="15" y="7"/>
                    <a:pt x="17" y="9"/>
                    <a:pt x="19" y="11"/>
                  </a:cubicBezTo>
                  <a:cubicBezTo>
                    <a:pt x="16" y="12"/>
                    <a:pt x="14" y="14"/>
                    <a:pt x="11" y="15"/>
                  </a:cubicBezTo>
                  <a:cubicBezTo>
                    <a:pt x="12" y="15"/>
                    <a:pt x="15" y="11"/>
                    <a:pt x="17" y="10"/>
                  </a:cubicBezTo>
                  <a:cubicBezTo>
                    <a:pt x="17" y="10"/>
                    <a:pt x="16" y="9"/>
                    <a:pt x="16" y="9"/>
                  </a:cubicBezTo>
                  <a:close/>
                  <a:moveTo>
                    <a:pt x="20" y="15"/>
                  </a:moveTo>
                  <a:cubicBezTo>
                    <a:pt x="20" y="14"/>
                    <a:pt x="20" y="14"/>
                    <a:pt x="19" y="14"/>
                  </a:cubicBezTo>
                  <a:cubicBezTo>
                    <a:pt x="18" y="15"/>
                    <a:pt x="16" y="16"/>
                    <a:pt x="14" y="17"/>
                  </a:cubicBezTo>
                  <a:cubicBezTo>
                    <a:pt x="10" y="18"/>
                    <a:pt x="14" y="16"/>
                    <a:pt x="15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20" y="13"/>
                    <a:pt x="21" y="14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19" y="17"/>
                    <a:pt x="16" y="18"/>
                    <a:pt x="14" y="19"/>
                  </a:cubicBezTo>
                  <a:cubicBezTo>
                    <a:pt x="15" y="19"/>
                    <a:pt x="18" y="16"/>
                    <a:pt x="20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3" y="16"/>
                    <a:pt x="23" y="16"/>
                    <a:pt x="24" y="17"/>
                  </a:cubicBezTo>
                  <a:cubicBezTo>
                    <a:pt x="22" y="18"/>
                    <a:pt x="19" y="20"/>
                    <a:pt x="17" y="21"/>
                  </a:cubicBezTo>
                  <a:cubicBezTo>
                    <a:pt x="19" y="19"/>
                    <a:pt x="21" y="18"/>
                    <a:pt x="22" y="16"/>
                  </a:cubicBezTo>
                  <a:close/>
                  <a:moveTo>
                    <a:pt x="27" y="18"/>
                  </a:moveTo>
                  <a:cubicBezTo>
                    <a:pt x="32" y="13"/>
                    <a:pt x="37" y="8"/>
                    <a:pt x="43" y="3"/>
                  </a:cubicBezTo>
                  <a:cubicBezTo>
                    <a:pt x="43" y="3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37" y="9"/>
                    <a:pt x="32" y="14"/>
                    <a:pt x="27" y="18"/>
                  </a:cubicBezTo>
                  <a:cubicBezTo>
                    <a:pt x="26" y="18"/>
                    <a:pt x="26" y="19"/>
                    <a:pt x="26" y="19"/>
                  </a:cubicBezTo>
                  <a:cubicBezTo>
                    <a:pt x="25" y="19"/>
                    <a:pt x="24" y="20"/>
                    <a:pt x="24" y="20"/>
                  </a:cubicBezTo>
                  <a:cubicBezTo>
                    <a:pt x="23" y="21"/>
                    <a:pt x="23" y="21"/>
                    <a:pt x="22" y="22"/>
                  </a:cubicBezTo>
                  <a:cubicBezTo>
                    <a:pt x="21" y="23"/>
                    <a:pt x="19" y="24"/>
                    <a:pt x="19" y="24"/>
                  </a:cubicBezTo>
                  <a:cubicBezTo>
                    <a:pt x="20" y="22"/>
                    <a:pt x="23" y="20"/>
                    <a:pt x="24" y="18"/>
                  </a:cubicBezTo>
                  <a:cubicBezTo>
                    <a:pt x="24" y="18"/>
                    <a:pt x="25" y="18"/>
                    <a:pt x="25" y="18"/>
                  </a:cubicBezTo>
                  <a:cubicBezTo>
                    <a:pt x="25" y="19"/>
                    <a:pt x="26" y="18"/>
                    <a:pt x="26" y="18"/>
                  </a:cubicBezTo>
                  <a:cubicBezTo>
                    <a:pt x="26" y="18"/>
                    <a:pt x="27" y="18"/>
                    <a:pt x="27" y="18"/>
                  </a:cubicBezTo>
                  <a:close/>
                  <a:moveTo>
                    <a:pt x="36" y="12"/>
                  </a:moveTo>
                  <a:cubicBezTo>
                    <a:pt x="33" y="15"/>
                    <a:pt x="30" y="17"/>
                    <a:pt x="27" y="20"/>
                  </a:cubicBezTo>
                  <a:cubicBezTo>
                    <a:pt x="24" y="22"/>
                    <a:pt x="22" y="24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1" y="24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2"/>
                    <a:pt x="26" y="20"/>
                    <a:pt x="28" y="18"/>
                  </a:cubicBezTo>
                  <a:cubicBezTo>
                    <a:pt x="30" y="17"/>
                    <a:pt x="31" y="16"/>
                    <a:pt x="33" y="15"/>
                  </a:cubicBezTo>
                  <a:cubicBezTo>
                    <a:pt x="37" y="12"/>
                    <a:pt x="40" y="8"/>
                    <a:pt x="44" y="5"/>
                  </a:cubicBezTo>
                  <a:cubicBezTo>
                    <a:pt x="44" y="5"/>
                    <a:pt x="44" y="4"/>
                    <a:pt x="44" y="4"/>
                  </a:cubicBezTo>
                  <a:cubicBezTo>
                    <a:pt x="44" y="5"/>
                    <a:pt x="44" y="5"/>
                    <a:pt x="45" y="5"/>
                  </a:cubicBezTo>
                  <a:cubicBezTo>
                    <a:pt x="41" y="7"/>
                    <a:pt x="39" y="10"/>
                    <a:pt x="36" y="12"/>
                  </a:cubicBezTo>
                  <a:close/>
                  <a:moveTo>
                    <a:pt x="42" y="7"/>
                  </a:moveTo>
                  <a:cubicBezTo>
                    <a:pt x="41" y="9"/>
                    <a:pt x="40" y="10"/>
                    <a:pt x="38" y="12"/>
                  </a:cubicBezTo>
                  <a:cubicBezTo>
                    <a:pt x="39" y="11"/>
                    <a:pt x="39" y="11"/>
                    <a:pt x="39" y="10"/>
                  </a:cubicBezTo>
                  <a:cubicBezTo>
                    <a:pt x="40" y="10"/>
                    <a:pt x="46" y="4"/>
                    <a:pt x="42" y="7"/>
                  </a:cubicBezTo>
                  <a:close/>
                  <a:moveTo>
                    <a:pt x="19" y="25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lose/>
                  <a:moveTo>
                    <a:pt x="23" y="18"/>
                  </a:moveTo>
                  <a:cubicBezTo>
                    <a:pt x="21" y="20"/>
                    <a:pt x="19" y="22"/>
                    <a:pt x="18" y="24"/>
                  </a:cubicBezTo>
                  <a:cubicBezTo>
                    <a:pt x="17" y="24"/>
                    <a:pt x="17" y="23"/>
                    <a:pt x="16" y="22"/>
                  </a:cubicBezTo>
                  <a:cubicBezTo>
                    <a:pt x="19" y="21"/>
                    <a:pt x="21" y="20"/>
                    <a:pt x="23" y="18"/>
                  </a:cubicBezTo>
                  <a:close/>
                  <a:moveTo>
                    <a:pt x="14" y="40"/>
                  </a:moveTo>
                  <a:cubicBezTo>
                    <a:pt x="16" y="39"/>
                    <a:pt x="17" y="37"/>
                    <a:pt x="19" y="35"/>
                  </a:cubicBezTo>
                  <a:cubicBezTo>
                    <a:pt x="22" y="32"/>
                    <a:pt x="25" y="29"/>
                    <a:pt x="28" y="26"/>
                  </a:cubicBezTo>
                  <a:cubicBezTo>
                    <a:pt x="35" y="20"/>
                    <a:pt x="42" y="14"/>
                    <a:pt x="47" y="8"/>
                  </a:cubicBezTo>
                  <a:cubicBezTo>
                    <a:pt x="48" y="8"/>
                    <a:pt x="49" y="9"/>
                    <a:pt x="50" y="10"/>
                  </a:cubicBezTo>
                  <a:cubicBezTo>
                    <a:pt x="37" y="19"/>
                    <a:pt x="25" y="30"/>
                    <a:pt x="14" y="41"/>
                  </a:cubicBezTo>
                  <a:cubicBezTo>
                    <a:pt x="14" y="40"/>
                    <a:pt x="14" y="40"/>
                    <a:pt x="14" y="40"/>
                  </a:cubicBezTo>
                  <a:close/>
                  <a:moveTo>
                    <a:pt x="47" y="7"/>
                  </a:moveTo>
                  <a:cubicBezTo>
                    <a:pt x="44" y="9"/>
                    <a:pt x="41" y="12"/>
                    <a:pt x="39" y="14"/>
                  </a:cubicBezTo>
                  <a:cubicBezTo>
                    <a:pt x="35" y="18"/>
                    <a:pt x="30" y="20"/>
                    <a:pt x="27" y="24"/>
                  </a:cubicBezTo>
                  <a:cubicBezTo>
                    <a:pt x="24" y="26"/>
                    <a:pt x="22" y="30"/>
                    <a:pt x="18" y="32"/>
                  </a:cubicBezTo>
                  <a:cubicBezTo>
                    <a:pt x="15" y="35"/>
                    <a:pt x="11" y="38"/>
                    <a:pt x="7" y="42"/>
                  </a:cubicBezTo>
                  <a:cubicBezTo>
                    <a:pt x="9" y="40"/>
                    <a:pt x="12" y="36"/>
                    <a:pt x="15" y="34"/>
                  </a:cubicBezTo>
                  <a:cubicBezTo>
                    <a:pt x="19" y="31"/>
                    <a:pt x="22" y="28"/>
                    <a:pt x="25" y="24"/>
                  </a:cubicBezTo>
                  <a:cubicBezTo>
                    <a:pt x="31" y="17"/>
                    <a:pt x="39" y="12"/>
                    <a:pt x="45" y="6"/>
                  </a:cubicBezTo>
                  <a:cubicBezTo>
                    <a:pt x="46" y="6"/>
                    <a:pt x="46" y="7"/>
                    <a:pt x="47" y="7"/>
                  </a:cubicBezTo>
                  <a:close/>
                  <a:moveTo>
                    <a:pt x="14" y="20"/>
                  </a:moveTo>
                  <a:cubicBezTo>
                    <a:pt x="16" y="19"/>
                    <a:pt x="18" y="18"/>
                    <a:pt x="20" y="17"/>
                  </a:cubicBezTo>
                  <a:cubicBezTo>
                    <a:pt x="23" y="15"/>
                    <a:pt x="19" y="18"/>
                    <a:pt x="19" y="19"/>
                  </a:cubicBezTo>
                  <a:cubicBezTo>
                    <a:pt x="18" y="20"/>
                    <a:pt x="17" y="21"/>
                    <a:pt x="16" y="22"/>
                  </a:cubicBezTo>
                  <a:cubicBezTo>
                    <a:pt x="15" y="21"/>
                    <a:pt x="14" y="21"/>
                    <a:pt x="14" y="20"/>
                  </a:cubicBezTo>
                  <a:close/>
                  <a:moveTo>
                    <a:pt x="12" y="46"/>
                  </a:moveTo>
                  <a:cubicBezTo>
                    <a:pt x="11" y="46"/>
                    <a:pt x="11" y="45"/>
                    <a:pt x="10" y="45"/>
                  </a:cubicBezTo>
                  <a:cubicBezTo>
                    <a:pt x="11" y="45"/>
                    <a:pt x="11" y="44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2" y="34"/>
                    <a:pt x="32" y="25"/>
                    <a:pt x="43" y="16"/>
                  </a:cubicBezTo>
                  <a:cubicBezTo>
                    <a:pt x="44" y="15"/>
                    <a:pt x="46" y="13"/>
                    <a:pt x="48" y="12"/>
                  </a:cubicBezTo>
                  <a:cubicBezTo>
                    <a:pt x="45" y="14"/>
                    <a:pt x="43" y="16"/>
                    <a:pt x="40" y="18"/>
                  </a:cubicBezTo>
                  <a:cubicBezTo>
                    <a:pt x="35" y="22"/>
                    <a:pt x="31" y="27"/>
                    <a:pt x="27" y="32"/>
                  </a:cubicBezTo>
                  <a:cubicBezTo>
                    <a:pt x="27" y="32"/>
                    <a:pt x="26" y="32"/>
                    <a:pt x="26" y="32"/>
                  </a:cubicBezTo>
                  <a:cubicBezTo>
                    <a:pt x="22" y="37"/>
                    <a:pt x="16" y="41"/>
                    <a:pt x="12" y="46"/>
                  </a:cubicBezTo>
                  <a:close/>
                  <a:moveTo>
                    <a:pt x="41" y="46"/>
                  </a:moveTo>
                  <a:cubicBezTo>
                    <a:pt x="41" y="46"/>
                    <a:pt x="41" y="46"/>
                    <a:pt x="41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3" y="43"/>
                    <a:pt x="46" y="41"/>
                    <a:pt x="48" y="40"/>
                  </a:cubicBezTo>
                  <a:cubicBezTo>
                    <a:pt x="46" y="42"/>
                    <a:pt x="44" y="44"/>
                    <a:pt x="41" y="46"/>
                  </a:cubicBezTo>
                  <a:close/>
                </a:path>
              </a:pathLst>
            </a:custGeom>
            <a:blipFill dpi="0" rotWithShape="1">
              <a:blip r:embed="rId1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88" name="Freeform 182"/>
            <p:cNvSpPr>
              <a:spLocks noEditPoints="1"/>
            </p:cNvSpPr>
            <p:nvPr/>
          </p:nvSpPr>
          <p:spPr bwMode="auto">
            <a:xfrm>
              <a:off x="7493086" y="993037"/>
              <a:ext cx="157163" cy="144463"/>
            </a:xfrm>
            <a:custGeom>
              <a:avLst/>
              <a:gdLst>
                <a:gd name="T0" fmla="*/ 43 w 54"/>
                <a:gd name="T1" fmla="*/ 0 h 50"/>
                <a:gd name="T2" fmla="*/ 13 w 54"/>
                <a:gd name="T3" fmla="*/ 1 h 50"/>
                <a:gd name="T4" fmla="*/ 12 w 54"/>
                <a:gd name="T5" fmla="*/ 0 h 50"/>
                <a:gd name="T6" fmla="*/ 16 w 54"/>
                <a:gd name="T7" fmla="*/ 26 h 50"/>
                <a:gd name="T8" fmla="*/ 11 w 54"/>
                <a:gd name="T9" fmla="*/ 49 h 50"/>
                <a:gd name="T10" fmla="*/ 40 w 54"/>
                <a:gd name="T11" fmla="*/ 49 h 50"/>
                <a:gd name="T12" fmla="*/ 52 w 54"/>
                <a:gd name="T13" fmla="*/ 38 h 50"/>
                <a:gd name="T14" fmla="*/ 53 w 54"/>
                <a:gd name="T15" fmla="*/ 11 h 50"/>
                <a:gd name="T16" fmla="*/ 39 w 54"/>
                <a:gd name="T17" fmla="*/ 44 h 50"/>
                <a:gd name="T18" fmla="*/ 37 w 54"/>
                <a:gd name="T19" fmla="*/ 42 h 50"/>
                <a:gd name="T20" fmla="*/ 35 w 54"/>
                <a:gd name="T21" fmla="*/ 39 h 50"/>
                <a:gd name="T22" fmla="*/ 33 w 54"/>
                <a:gd name="T23" fmla="*/ 37 h 50"/>
                <a:gd name="T24" fmla="*/ 33 w 54"/>
                <a:gd name="T25" fmla="*/ 37 h 50"/>
                <a:gd name="T26" fmla="*/ 32 w 54"/>
                <a:gd name="T27" fmla="*/ 36 h 50"/>
                <a:gd name="T28" fmla="*/ 36 w 54"/>
                <a:gd name="T29" fmla="*/ 26 h 50"/>
                <a:gd name="T30" fmla="*/ 44 w 54"/>
                <a:gd name="T31" fmla="*/ 41 h 50"/>
                <a:gd name="T32" fmla="*/ 40 w 54"/>
                <a:gd name="T33" fmla="*/ 41 h 50"/>
                <a:gd name="T34" fmla="*/ 43 w 54"/>
                <a:gd name="T35" fmla="*/ 33 h 50"/>
                <a:gd name="T36" fmla="*/ 41 w 54"/>
                <a:gd name="T37" fmla="*/ 30 h 50"/>
                <a:gd name="T38" fmla="*/ 44 w 54"/>
                <a:gd name="T39" fmla="*/ 41 h 50"/>
                <a:gd name="T40" fmla="*/ 38 w 54"/>
                <a:gd name="T41" fmla="*/ 27 h 50"/>
                <a:gd name="T42" fmla="*/ 37 w 54"/>
                <a:gd name="T43" fmla="*/ 25 h 50"/>
                <a:gd name="T44" fmla="*/ 36 w 54"/>
                <a:gd name="T45" fmla="*/ 25 h 50"/>
                <a:gd name="T46" fmla="*/ 36 w 54"/>
                <a:gd name="T47" fmla="*/ 23 h 50"/>
                <a:gd name="T48" fmla="*/ 37 w 54"/>
                <a:gd name="T49" fmla="*/ 17 h 50"/>
                <a:gd name="T50" fmla="*/ 28 w 54"/>
                <a:gd name="T51" fmla="*/ 26 h 50"/>
                <a:gd name="T52" fmla="*/ 14 w 54"/>
                <a:gd name="T53" fmla="*/ 32 h 50"/>
                <a:gd name="T54" fmla="*/ 22 w 54"/>
                <a:gd name="T55" fmla="*/ 26 h 50"/>
                <a:gd name="T56" fmla="*/ 19 w 54"/>
                <a:gd name="T57" fmla="*/ 16 h 50"/>
                <a:gd name="T58" fmla="*/ 18 w 54"/>
                <a:gd name="T59" fmla="*/ 12 h 50"/>
                <a:gd name="T60" fmla="*/ 14 w 54"/>
                <a:gd name="T61" fmla="*/ 8 h 50"/>
                <a:gd name="T62" fmla="*/ 10 w 54"/>
                <a:gd name="T63" fmla="*/ 15 h 50"/>
                <a:gd name="T64" fmla="*/ 10 w 54"/>
                <a:gd name="T65" fmla="*/ 8 h 50"/>
                <a:gd name="T66" fmla="*/ 12 w 54"/>
                <a:gd name="T67" fmla="*/ 4 h 50"/>
                <a:gd name="T68" fmla="*/ 16 w 54"/>
                <a:gd name="T69" fmla="*/ 10 h 50"/>
                <a:gd name="T70" fmla="*/ 15 w 54"/>
                <a:gd name="T71" fmla="*/ 7 h 50"/>
                <a:gd name="T72" fmla="*/ 11 w 54"/>
                <a:gd name="T73" fmla="*/ 15 h 50"/>
                <a:gd name="T74" fmla="*/ 20 w 54"/>
                <a:gd name="T75" fmla="*/ 14 h 50"/>
                <a:gd name="T76" fmla="*/ 22 w 54"/>
                <a:gd name="T77" fmla="*/ 15 h 50"/>
                <a:gd name="T78" fmla="*/ 22 w 54"/>
                <a:gd name="T79" fmla="*/ 16 h 50"/>
                <a:gd name="T80" fmla="*/ 22 w 54"/>
                <a:gd name="T81" fmla="*/ 16 h 50"/>
                <a:gd name="T82" fmla="*/ 43 w 54"/>
                <a:gd name="T83" fmla="*/ 4 h 50"/>
                <a:gd name="T84" fmla="*/ 22 w 54"/>
                <a:gd name="T85" fmla="*/ 22 h 50"/>
                <a:gd name="T86" fmla="*/ 26 w 54"/>
                <a:gd name="T87" fmla="*/ 18 h 50"/>
                <a:gd name="T88" fmla="*/ 19 w 54"/>
                <a:gd name="T89" fmla="*/ 26 h 50"/>
                <a:gd name="T90" fmla="*/ 28 w 54"/>
                <a:gd name="T91" fmla="*/ 18 h 50"/>
                <a:gd name="T92" fmla="*/ 45 w 54"/>
                <a:gd name="T93" fmla="*/ 5 h 50"/>
                <a:gd name="T94" fmla="*/ 39 w 54"/>
                <a:gd name="T95" fmla="*/ 11 h 50"/>
                <a:gd name="T96" fmla="*/ 19 w 54"/>
                <a:gd name="T97" fmla="*/ 25 h 50"/>
                <a:gd name="T98" fmla="*/ 18 w 54"/>
                <a:gd name="T99" fmla="*/ 24 h 50"/>
                <a:gd name="T100" fmla="*/ 19 w 54"/>
                <a:gd name="T101" fmla="*/ 36 h 50"/>
                <a:gd name="T102" fmla="*/ 14 w 54"/>
                <a:gd name="T103" fmla="*/ 41 h 50"/>
                <a:gd name="T104" fmla="*/ 27 w 54"/>
                <a:gd name="T105" fmla="*/ 24 h 50"/>
                <a:gd name="T106" fmla="*/ 25 w 54"/>
                <a:gd name="T107" fmla="*/ 24 h 50"/>
                <a:gd name="T108" fmla="*/ 20 w 54"/>
                <a:gd name="T109" fmla="*/ 17 h 50"/>
                <a:gd name="T110" fmla="*/ 12 w 54"/>
                <a:gd name="T111" fmla="*/ 46 h 50"/>
                <a:gd name="T112" fmla="*/ 43 w 54"/>
                <a:gd name="T113" fmla="*/ 16 h 50"/>
                <a:gd name="T114" fmla="*/ 26 w 54"/>
                <a:gd name="T115" fmla="*/ 32 h 50"/>
                <a:gd name="T116" fmla="*/ 41 w 54"/>
                <a:gd name="T117" fmla="*/ 4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" h="50">
                  <a:moveTo>
                    <a:pt x="53" y="9"/>
                  </a:moveTo>
                  <a:cubicBezTo>
                    <a:pt x="50" y="6"/>
                    <a:pt x="47" y="4"/>
                    <a:pt x="44" y="0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2" y="0"/>
                    <a:pt x="42" y="0"/>
                  </a:cubicBezTo>
                  <a:cubicBezTo>
                    <a:pt x="36" y="4"/>
                    <a:pt x="31" y="10"/>
                    <a:pt x="26" y="15"/>
                  </a:cubicBezTo>
                  <a:cubicBezTo>
                    <a:pt x="22" y="10"/>
                    <a:pt x="18" y="5"/>
                    <a:pt x="13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3"/>
                    <a:pt x="5" y="6"/>
                    <a:pt x="1" y="8"/>
                  </a:cubicBezTo>
                  <a:cubicBezTo>
                    <a:pt x="1" y="8"/>
                    <a:pt x="0" y="9"/>
                    <a:pt x="0" y="9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6" y="15"/>
                    <a:pt x="11" y="21"/>
                    <a:pt x="16" y="26"/>
                  </a:cubicBezTo>
                  <a:cubicBezTo>
                    <a:pt x="12" y="31"/>
                    <a:pt x="6" y="35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1"/>
                    <a:pt x="2" y="41"/>
                    <a:pt x="2" y="42"/>
                  </a:cubicBezTo>
                  <a:cubicBezTo>
                    <a:pt x="5" y="45"/>
                    <a:pt x="8" y="47"/>
                    <a:pt x="11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50"/>
                    <a:pt x="13" y="50"/>
                    <a:pt x="13" y="49"/>
                  </a:cubicBezTo>
                  <a:cubicBezTo>
                    <a:pt x="18" y="44"/>
                    <a:pt x="23" y="40"/>
                    <a:pt x="27" y="35"/>
                  </a:cubicBezTo>
                  <a:cubicBezTo>
                    <a:pt x="32" y="40"/>
                    <a:pt x="35" y="45"/>
                    <a:pt x="40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50"/>
                    <a:pt x="42" y="50"/>
                    <a:pt x="43" y="49"/>
                  </a:cubicBezTo>
                  <a:cubicBezTo>
                    <a:pt x="46" y="46"/>
                    <a:pt x="50" y="43"/>
                    <a:pt x="52" y="39"/>
                  </a:cubicBezTo>
                  <a:cubicBezTo>
                    <a:pt x="53" y="39"/>
                    <a:pt x="53" y="38"/>
                    <a:pt x="52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8" y="33"/>
                    <a:pt x="44" y="28"/>
                    <a:pt x="39" y="23"/>
                  </a:cubicBezTo>
                  <a:cubicBezTo>
                    <a:pt x="44" y="20"/>
                    <a:pt x="48" y="16"/>
                    <a:pt x="53" y="12"/>
                  </a:cubicBezTo>
                  <a:cubicBezTo>
                    <a:pt x="53" y="12"/>
                    <a:pt x="53" y="11"/>
                    <a:pt x="53" y="11"/>
                  </a:cubicBezTo>
                  <a:cubicBezTo>
                    <a:pt x="54" y="10"/>
                    <a:pt x="54" y="10"/>
                    <a:pt x="53" y="9"/>
                  </a:cubicBezTo>
                  <a:close/>
                  <a:moveTo>
                    <a:pt x="40" y="45"/>
                  </a:move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39" y="44"/>
                    <a:pt x="39" y="44"/>
                  </a:cubicBezTo>
                  <a:cubicBezTo>
                    <a:pt x="40" y="43"/>
                    <a:pt x="41" y="42"/>
                    <a:pt x="42" y="41"/>
                  </a:cubicBezTo>
                  <a:cubicBezTo>
                    <a:pt x="43" y="40"/>
                    <a:pt x="45" y="39"/>
                    <a:pt x="46" y="38"/>
                  </a:cubicBezTo>
                  <a:cubicBezTo>
                    <a:pt x="44" y="40"/>
                    <a:pt x="42" y="43"/>
                    <a:pt x="40" y="45"/>
                  </a:cubicBezTo>
                  <a:close/>
                  <a:moveTo>
                    <a:pt x="37" y="42"/>
                  </a:moveTo>
                  <a:cubicBezTo>
                    <a:pt x="39" y="40"/>
                    <a:pt x="42" y="38"/>
                    <a:pt x="44" y="36"/>
                  </a:cubicBezTo>
                  <a:cubicBezTo>
                    <a:pt x="41" y="38"/>
                    <a:pt x="40" y="40"/>
                    <a:pt x="38" y="43"/>
                  </a:cubicBezTo>
                  <a:cubicBezTo>
                    <a:pt x="38" y="43"/>
                    <a:pt x="37" y="42"/>
                    <a:pt x="37" y="42"/>
                  </a:cubicBezTo>
                  <a:close/>
                  <a:moveTo>
                    <a:pt x="35" y="39"/>
                  </a:moveTo>
                  <a:cubicBezTo>
                    <a:pt x="37" y="38"/>
                    <a:pt x="40" y="36"/>
                    <a:pt x="41" y="34"/>
                  </a:cubicBezTo>
                  <a:cubicBezTo>
                    <a:pt x="39" y="37"/>
                    <a:pt x="38" y="38"/>
                    <a:pt x="36" y="41"/>
                  </a:cubicBezTo>
                  <a:cubicBezTo>
                    <a:pt x="36" y="40"/>
                    <a:pt x="36" y="40"/>
                    <a:pt x="35" y="39"/>
                  </a:cubicBezTo>
                  <a:close/>
                  <a:moveTo>
                    <a:pt x="33" y="37"/>
                  </a:moveTo>
                  <a:cubicBezTo>
                    <a:pt x="35" y="35"/>
                    <a:pt x="37" y="33"/>
                    <a:pt x="40" y="31"/>
                  </a:cubicBezTo>
                  <a:cubicBezTo>
                    <a:pt x="40" y="31"/>
                    <a:pt x="38" y="34"/>
                    <a:pt x="38" y="34"/>
                  </a:cubicBezTo>
                  <a:cubicBezTo>
                    <a:pt x="37" y="36"/>
                    <a:pt x="36" y="37"/>
                    <a:pt x="35" y="39"/>
                  </a:cubicBezTo>
                  <a:cubicBezTo>
                    <a:pt x="34" y="38"/>
                    <a:pt x="33" y="37"/>
                    <a:pt x="33" y="37"/>
                  </a:cubicBezTo>
                  <a:close/>
                  <a:moveTo>
                    <a:pt x="30" y="34"/>
                  </a:moveTo>
                  <a:cubicBezTo>
                    <a:pt x="33" y="33"/>
                    <a:pt x="35" y="31"/>
                    <a:pt x="37" y="29"/>
                  </a:cubicBezTo>
                  <a:cubicBezTo>
                    <a:pt x="36" y="30"/>
                    <a:pt x="35" y="32"/>
                    <a:pt x="35" y="33"/>
                  </a:cubicBezTo>
                  <a:cubicBezTo>
                    <a:pt x="34" y="34"/>
                    <a:pt x="33" y="35"/>
                    <a:pt x="32" y="36"/>
                  </a:cubicBezTo>
                  <a:cubicBezTo>
                    <a:pt x="32" y="35"/>
                    <a:pt x="31" y="35"/>
                    <a:pt x="30" y="34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31" y="30"/>
                    <a:pt x="33" y="28"/>
                    <a:pt x="36" y="26"/>
                  </a:cubicBezTo>
                  <a:cubicBezTo>
                    <a:pt x="35" y="27"/>
                    <a:pt x="34" y="29"/>
                    <a:pt x="32" y="30"/>
                  </a:cubicBezTo>
                  <a:cubicBezTo>
                    <a:pt x="31" y="31"/>
                    <a:pt x="30" y="32"/>
                    <a:pt x="30" y="33"/>
                  </a:cubicBezTo>
                  <a:cubicBezTo>
                    <a:pt x="29" y="33"/>
                    <a:pt x="29" y="33"/>
                    <a:pt x="28" y="32"/>
                  </a:cubicBezTo>
                  <a:close/>
                  <a:moveTo>
                    <a:pt x="44" y="41"/>
                  </a:moveTo>
                  <a:cubicBezTo>
                    <a:pt x="45" y="40"/>
                    <a:pt x="46" y="39"/>
                    <a:pt x="48" y="38"/>
                  </a:cubicBezTo>
                  <a:cubicBezTo>
                    <a:pt x="48" y="37"/>
                    <a:pt x="48" y="37"/>
                    <a:pt x="47" y="37"/>
                  </a:cubicBezTo>
                  <a:cubicBezTo>
                    <a:pt x="45" y="38"/>
                    <a:pt x="43" y="39"/>
                    <a:pt x="41" y="41"/>
                  </a:cubicBezTo>
                  <a:cubicBezTo>
                    <a:pt x="41" y="41"/>
                    <a:pt x="39" y="44"/>
                    <a:pt x="40" y="41"/>
                  </a:cubicBezTo>
                  <a:cubicBezTo>
                    <a:pt x="42" y="39"/>
                    <a:pt x="43" y="37"/>
                    <a:pt x="45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1" y="36"/>
                    <a:pt x="39" y="38"/>
                    <a:pt x="36" y="41"/>
                  </a:cubicBezTo>
                  <a:cubicBezTo>
                    <a:pt x="38" y="39"/>
                    <a:pt x="41" y="36"/>
                    <a:pt x="43" y="33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1" y="34"/>
                    <a:pt x="39" y="35"/>
                    <a:pt x="37" y="37"/>
                  </a:cubicBezTo>
                  <a:cubicBezTo>
                    <a:pt x="34" y="40"/>
                    <a:pt x="37" y="36"/>
                    <a:pt x="38" y="36"/>
                  </a:cubicBezTo>
                  <a:cubicBezTo>
                    <a:pt x="39" y="34"/>
                    <a:pt x="40" y="32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4" y="33"/>
                    <a:pt x="46" y="36"/>
                    <a:pt x="49" y="39"/>
                  </a:cubicBezTo>
                  <a:cubicBezTo>
                    <a:pt x="47" y="40"/>
                    <a:pt x="45" y="41"/>
                    <a:pt x="44" y="42"/>
                  </a:cubicBezTo>
                  <a:cubicBezTo>
                    <a:pt x="39" y="46"/>
                    <a:pt x="43" y="42"/>
                    <a:pt x="44" y="41"/>
                  </a:cubicBezTo>
                  <a:close/>
                  <a:moveTo>
                    <a:pt x="41" y="30"/>
                  </a:moveTo>
                  <a:cubicBezTo>
                    <a:pt x="39" y="31"/>
                    <a:pt x="38" y="32"/>
                    <a:pt x="36" y="33"/>
                  </a:cubicBezTo>
                  <a:cubicBezTo>
                    <a:pt x="34" y="35"/>
                    <a:pt x="31" y="38"/>
                    <a:pt x="34" y="35"/>
                  </a:cubicBezTo>
                  <a:cubicBezTo>
                    <a:pt x="36" y="33"/>
                    <a:pt x="38" y="30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4" y="31"/>
                    <a:pt x="32" y="32"/>
                  </a:cubicBezTo>
                  <a:cubicBezTo>
                    <a:pt x="29" y="34"/>
                    <a:pt x="31" y="33"/>
                    <a:pt x="32" y="32"/>
                  </a:cubicBezTo>
                  <a:cubicBezTo>
                    <a:pt x="34" y="30"/>
                    <a:pt x="36" y="28"/>
                    <a:pt x="37" y="25"/>
                  </a:cubicBezTo>
                  <a:cubicBezTo>
                    <a:pt x="38" y="27"/>
                    <a:pt x="40" y="28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4" y="27"/>
                    <a:pt x="31" y="29"/>
                    <a:pt x="29" y="31"/>
                  </a:cubicBezTo>
                  <a:cubicBezTo>
                    <a:pt x="29" y="31"/>
                    <a:pt x="29" y="31"/>
                    <a:pt x="29" y="30"/>
                  </a:cubicBezTo>
                  <a:cubicBezTo>
                    <a:pt x="31" y="29"/>
                    <a:pt x="32" y="27"/>
                    <a:pt x="34" y="25"/>
                  </a:cubicBezTo>
                  <a:cubicBezTo>
                    <a:pt x="34" y="25"/>
                    <a:pt x="35" y="24"/>
                    <a:pt x="36" y="23"/>
                  </a:cubicBezTo>
                  <a:cubicBezTo>
                    <a:pt x="36" y="24"/>
                    <a:pt x="36" y="24"/>
                    <a:pt x="36" y="25"/>
                  </a:cubicBezTo>
                  <a:close/>
                  <a:moveTo>
                    <a:pt x="8" y="43"/>
                  </a:moveTo>
                  <a:cubicBezTo>
                    <a:pt x="13" y="37"/>
                    <a:pt x="20" y="33"/>
                    <a:pt x="25" y="27"/>
                  </a:cubicBezTo>
                  <a:cubicBezTo>
                    <a:pt x="29" y="23"/>
                    <a:pt x="33" y="20"/>
                    <a:pt x="37" y="17"/>
                  </a:cubicBezTo>
                  <a:cubicBezTo>
                    <a:pt x="40" y="15"/>
                    <a:pt x="42" y="12"/>
                    <a:pt x="45" y="10"/>
                  </a:cubicBezTo>
                  <a:cubicBezTo>
                    <a:pt x="48" y="7"/>
                    <a:pt x="43" y="12"/>
                    <a:pt x="43" y="12"/>
                  </a:cubicBezTo>
                  <a:cubicBezTo>
                    <a:pt x="41" y="14"/>
                    <a:pt x="39" y="15"/>
                    <a:pt x="38" y="17"/>
                  </a:cubicBezTo>
                  <a:cubicBezTo>
                    <a:pt x="35" y="20"/>
                    <a:pt x="31" y="23"/>
                    <a:pt x="28" y="26"/>
                  </a:cubicBezTo>
                  <a:cubicBezTo>
                    <a:pt x="21" y="32"/>
                    <a:pt x="15" y="38"/>
                    <a:pt x="10" y="45"/>
                  </a:cubicBezTo>
                  <a:cubicBezTo>
                    <a:pt x="9" y="44"/>
                    <a:pt x="8" y="43"/>
                    <a:pt x="8" y="43"/>
                  </a:cubicBezTo>
                  <a:close/>
                  <a:moveTo>
                    <a:pt x="6" y="41"/>
                  </a:moveTo>
                  <a:cubicBezTo>
                    <a:pt x="8" y="38"/>
                    <a:pt x="11" y="35"/>
                    <a:pt x="14" y="32"/>
                  </a:cubicBezTo>
                  <a:cubicBezTo>
                    <a:pt x="15" y="32"/>
                    <a:pt x="15" y="31"/>
                    <a:pt x="16" y="31"/>
                  </a:cubicBezTo>
                  <a:cubicBezTo>
                    <a:pt x="19" y="28"/>
                    <a:pt x="22" y="25"/>
                    <a:pt x="25" y="23"/>
                  </a:cubicBezTo>
                  <a:cubicBezTo>
                    <a:pt x="27" y="20"/>
                    <a:pt x="30" y="19"/>
                    <a:pt x="32" y="17"/>
                  </a:cubicBezTo>
                  <a:cubicBezTo>
                    <a:pt x="29" y="20"/>
                    <a:pt x="25" y="23"/>
                    <a:pt x="22" y="26"/>
                  </a:cubicBezTo>
                  <a:cubicBezTo>
                    <a:pt x="17" y="32"/>
                    <a:pt x="10" y="36"/>
                    <a:pt x="7" y="42"/>
                  </a:cubicBezTo>
                  <a:cubicBezTo>
                    <a:pt x="6" y="42"/>
                    <a:pt x="6" y="41"/>
                    <a:pt x="6" y="41"/>
                  </a:cubicBezTo>
                  <a:close/>
                  <a:moveTo>
                    <a:pt x="12" y="18"/>
                  </a:moveTo>
                  <a:cubicBezTo>
                    <a:pt x="14" y="17"/>
                    <a:pt x="16" y="17"/>
                    <a:pt x="19" y="16"/>
                  </a:cubicBezTo>
                  <a:cubicBezTo>
                    <a:pt x="17" y="17"/>
                    <a:pt x="15" y="18"/>
                    <a:pt x="13" y="19"/>
                  </a:cubicBezTo>
                  <a:cubicBezTo>
                    <a:pt x="13" y="19"/>
                    <a:pt x="12" y="18"/>
                    <a:pt x="12" y="18"/>
                  </a:cubicBezTo>
                  <a:close/>
                  <a:moveTo>
                    <a:pt x="11" y="16"/>
                  </a:moveTo>
                  <a:cubicBezTo>
                    <a:pt x="13" y="15"/>
                    <a:pt x="16" y="14"/>
                    <a:pt x="18" y="12"/>
                  </a:cubicBezTo>
                  <a:cubicBezTo>
                    <a:pt x="16" y="14"/>
                    <a:pt x="13" y="15"/>
                    <a:pt x="11" y="17"/>
                  </a:cubicBezTo>
                  <a:cubicBezTo>
                    <a:pt x="11" y="17"/>
                    <a:pt x="11" y="17"/>
                    <a:pt x="11" y="16"/>
                  </a:cubicBezTo>
                  <a:close/>
                  <a:moveTo>
                    <a:pt x="7" y="13"/>
                  </a:moveTo>
                  <a:cubicBezTo>
                    <a:pt x="9" y="11"/>
                    <a:pt x="12" y="10"/>
                    <a:pt x="14" y="8"/>
                  </a:cubicBezTo>
                  <a:cubicBezTo>
                    <a:pt x="12" y="10"/>
                    <a:pt x="10" y="11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1" y="13"/>
                    <a:pt x="13" y="12"/>
                    <a:pt x="15" y="11"/>
                  </a:cubicBezTo>
                  <a:cubicBezTo>
                    <a:pt x="13" y="12"/>
                    <a:pt x="11" y="14"/>
                    <a:pt x="10" y="15"/>
                  </a:cubicBezTo>
                  <a:cubicBezTo>
                    <a:pt x="9" y="14"/>
                    <a:pt x="8" y="13"/>
                    <a:pt x="7" y="13"/>
                  </a:cubicBezTo>
                  <a:close/>
                  <a:moveTo>
                    <a:pt x="5" y="10"/>
                  </a:moveTo>
                  <a:cubicBezTo>
                    <a:pt x="7" y="9"/>
                    <a:pt x="9" y="8"/>
                    <a:pt x="11" y="7"/>
                  </a:cubicBezTo>
                  <a:cubicBezTo>
                    <a:pt x="10" y="7"/>
                    <a:pt x="10" y="7"/>
                    <a:pt x="10" y="8"/>
                  </a:cubicBezTo>
                  <a:cubicBezTo>
                    <a:pt x="9" y="9"/>
                    <a:pt x="8" y="10"/>
                    <a:pt x="6" y="12"/>
                  </a:cubicBezTo>
                  <a:cubicBezTo>
                    <a:pt x="6" y="11"/>
                    <a:pt x="6" y="11"/>
                    <a:pt x="5" y="10"/>
                  </a:cubicBezTo>
                  <a:close/>
                  <a:moveTo>
                    <a:pt x="4" y="10"/>
                  </a:moveTo>
                  <a:cubicBezTo>
                    <a:pt x="7" y="8"/>
                    <a:pt x="9" y="5"/>
                    <a:pt x="12" y="4"/>
                  </a:cubicBezTo>
                  <a:cubicBezTo>
                    <a:pt x="12" y="4"/>
                    <a:pt x="13" y="4"/>
                    <a:pt x="13" y="5"/>
                  </a:cubicBezTo>
                  <a:cubicBezTo>
                    <a:pt x="10" y="6"/>
                    <a:pt x="7" y="8"/>
                    <a:pt x="5" y="10"/>
                  </a:cubicBezTo>
                  <a:cubicBezTo>
                    <a:pt x="4" y="10"/>
                    <a:pt x="4" y="10"/>
                    <a:pt x="4" y="10"/>
                  </a:cubicBezTo>
                  <a:close/>
                  <a:moveTo>
                    <a:pt x="16" y="10"/>
                  </a:moveTo>
                  <a:cubicBezTo>
                    <a:pt x="14" y="10"/>
                    <a:pt x="13" y="11"/>
                    <a:pt x="11" y="12"/>
                  </a:cubicBezTo>
                  <a:cubicBezTo>
                    <a:pt x="11" y="12"/>
                    <a:pt x="11" y="11"/>
                    <a:pt x="12" y="11"/>
                  </a:cubicBezTo>
                  <a:cubicBezTo>
                    <a:pt x="13" y="10"/>
                    <a:pt x="14" y="9"/>
                    <a:pt x="15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2" y="8"/>
                    <a:pt x="10" y="10"/>
                    <a:pt x="7" y="12"/>
                  </a:cubicBezTo>
                  <a:cubicBezTo>
                    <a:pt x="9" y="10"/>
                    <a:pt x="11" y="7"/>
                    <a:pt x="14" y="5"/>
                  </a:cubicBezTo>
                  <a:cubicBezTo>
                    <a:pt x="15" y="7"/>
                    <a:pt x="17" y="9"/>
                    <a:pt x="19" y="11"/>
                  </a:cubicBezTo>
                  <a:cubicBezTo>
                    <a:pt x="16" y="13"/>
                    <a:pt x="14" y="14"/>
                    <a:pt x="11" y="15"/>
                  </a:cubicBezTo>
                  <a:cubicBezTo>
                    <a:pt x="12" y="15"/>
                    <a:pt x="15" y="11"/>
                    <a:pt x="17" y="10"/>
                  </a:cubicBezTo>
                  <a:cubicBezTo>
                    <a:pt x="17" y="10"/>
                    <a:pt x="16" y="9"/>
                    <a:pt x="16" y="10"/>
                  </a:cubicBezTo>
                  <a:close/>
                  <a:moveTo>
                    <a:pt x="20" y="15"/>
                  </a:moveTo>
                  <a:cubicBezTo>
                    <a:pt x="20" y="15"/>
                    <a:pt x="20" y="14"/>
                    <a:pt x="20" y="14"/>
                  </a:cubicBezTo>
                  <a:cubicBezTo>
                    <a:pt x="18" y="15"/>
                    <a:pt x="16" y="16"/>
                    <a:pt x="14" y="17"/>
                  </a:cubicBezTo>
                  <a:cubicBezTo>
                    <a:pt x="10" y="18"/>
                    <a:pt x="14" y="16"/>
                    <a:pt x="15" y="16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20" y="13"/>
                    <a:pt x="21" y="14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19" y="17"/>
                    <a:pt x="16" y="18"/>
                    <a:pt x="14" y="20"/>
                  </a:cubicBezTo>
                  <a:cubicBezTo>
                    <a:pt x="15" y="19"/>
                    <a:pt x="18" y="17"/>
                    <a:pt x="20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3" y="16"/>
                    <a:pt x="23" y="17"/>
                    <a:pt x="24" y="17"/>
                  </a:cubicBezTo>
                  <a:cubicBezTo>
                    <a:pt x="22" y="19"/>
                    <a:pt x="19" y="20"/>
                    <a:pt x="17" y="21"/>
                  </a:cubicBezTo>
                  <a:cubicBezTo>
                    <a:pt x="19" y="20"/>
                    <a:pt x="21" y="18"/>
                    <a:pt x="22" y="16"/>
                  </a:cubicBezTo>
                  <a:close/>
                  <a:moveTo>
                    <a:pt x="27" y="18"/>
                  </a:moveTo>
                  <a:cubicBezTo>
                    <a:pt x="32" y="13"/>
                    <a:pt x="37" y="8"/>
                    <a:pt x="43" y="3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38" y="9"/>
                    <a:pt x="32" y="14"/>
                    <a:pt x="27" y="18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5" y="20"/>
                    <a:pt x="24" y="20"/>
                    <a:pt x="24" y="20"/>
                  </a:cubicBezTo>
                  <a:cubicBezTo>
                    <a:pt x="23" y="21"/>
                    <a:pt x="23" y="22"/>
                    <a:pt x="22" y="22"/>
                  </a:cubicBezTo>
                  <a:cubicBezTo>
                    <a:pt x="21" y="23"/>
                    <a:pt x="19" y="24"/>
                    <a:pt x="19" y="24"/>
                  </a:cubicBezTo>
                  <a:cubicBezTo>
                    <a:pt x="20" y="22"/>
                    <a:pt x="23" y="20"/>
                    <a:pt x="24" y="18"/>
                  </a:cubicBezTo>
                  <a:cubicBezTo>
                    <a:pt x="24" y="18"/>
                    <a:pt x="25" y="18"/>
                    <a:pt x="25" y="18"/>
                  </a:cubicBezTo>
                  <a:cubicBezTo>
                    <a:pt x="25" y="19"/>
                    <a:pt x="26" y="19"/>
                    <a:pt x="26" y="18"/>
                  </a:cubicBezTo>
                  <a:cubicBezTo>
                    <a:pt x="26" y="18"/>
                    <a:pt x="27" y="18"/>
                    <a:pt x="27" y="18"/>
                  </a:cubicBezTo>
                  <a:close/>
                  <a:moveTo>
                    <a:pt x="36" y="12"/>
                  </a:moveTo>
                  <a:cubicBezTo>
                    <a:pt x="33" y="15"/>
                    <a:pt x="30" y="17"/>
                    <a:pt x="27" y="20"/>
                  </a:cubicBezTo>
                  <a:cubicBezTo>
                    <a:pt x="24" y="22"/>
                    <a:pt x="22" y="24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1" y="24"/>
                    <a:pt x="22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2"/>
                    <a:pt x="26" y="20"/>
                    <a:pt x="28" y="18"/>
                  </a:cubicBezTo>
                  <a:cubicBezTo>
                    <a:pt x="30" y="17"/>
                    <a:pt x="31" y="16"/>
                    <a:pt x="33" y="15"/>
                  </a:cubicBezTo>
                  <a:cubicBezTo>
                    <a:pt x="37" y="12"/>
                    <a:pt x="40" y="8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5" y="5"/>
                  </a:cubicBezTo>
                  <a:cubicBezTo>
                    <a:pt x="41" y="7"/>
                    <a:pt x="39" y="10"/>
                    <a:pt x="36" y="12"/>
                  </a:cubicBezTo>
                  <a:close/>
                  <a:moveTo>
                    <a:pt x="42" y="8"/>
                  </a:moveTo>
                  <a:cubicBezTo>
                    <a:pt x="41" y="9"/>
                    <a:pt x="40" y="10"/>
                    <a:pt x="38" y="12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40" y="10"/>
                    <a:pt x="46" y="4"/>
                    <a:pt x="42" y="8"/>
                  </a:cubicBezTo>
                  <a:close/>
                  <a:moveTo>
                    <a:pt x="19" y="25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lose/>
                  <a:moveTo>
                    <a:pt x="23" y="18"/>
                  </a:moveTo>
                  <a:cubicBezTo>
                    <a:pt x="21" y="20"/>
                    <a:pt x="19" y="22"/>
                    <a:pt x="18" y="24"/>
                  </a:cubicBezTo>
                  <a:cubicBezTo>
                    <a:pt x="17" y="24"/>
                    <a:pt x="17" y="23"/>
                    <a:pt x="16" y="22"/>
                  </a:cubicBezTo>
                  <a:cubicBezTo>
                    <a:pt x="19" y="21"/>
                    <a:pt x="21" y="20"/>
                    <a:pt x="23" y="18"/>
                  </a:cubicBezTo>
                  <a:close/>
                  <a:moveTo>
                    <a:pt x="14" y="40"/>
                  </a:moveTo>
                  <a:cubicBezTo>
                    <a:pt x="16" y="39"/>
                    <a:pt x="17" y="37"/>
                    <a:pt x="19" y="36"/>
                  </a:cubicBezTo>
                  <a:cubicBezTo>
                    <a:pt x="22" y="32"/>
                    <a:pt x="25" y="29"/>
                    <a:pt x="28" y="26"/>
                  </a:cubicBezTo>
                  <a:cubicBezTo>
                    <a:pt x="35" y="20"/>
                    <a:pt x="42" y="14"/>
                    <a:pt x="47" y="8"/>
                  </a:cubicBezTo>
                  <a:cubicBezTo>
                    <a:pt x="48" y="8"/>
                    <a:pt x="49" y="9"/>
                    <a:pt x="50" y="10"/>
                  </a:cubicBezTo>
                  <a:cubicBezTo>
                    <a:pt x="37" y="19"/>
                    <a:pt x="25" y="30"/>
                    <a:pt x="14" y="41"/>
                  </a:cubicBezTo>
                  <a:cubicBezTo>
                    <a:pt x="14" y="41"/>
                    <a:pt x="14" y="40"/>
                    <a:pt x="14" y="40"/>
                  </a:cubicBezTo>
                  <a:close/>
                  <a:moveTo>
                    <a:pt x="47" y="7"/>
                  </a:moveTo>
                  <a:cubicBezTo>
                    <a:pt x="44" y="9"/>
                    <a:pt x="42" y="12"/>
                    <a:pt x="39" y="14"/>
                  </a:cubicBezTo>
                  <a:cubicBezTo>
                    <a:pt x="35" y="18"/>
                    <a:pt x="30" y="20"/>
                    <a:pt x="27" y="24"/>
                  </a:cubicBezTo>
                  <a:cubicBezTo>
                    <a:pt x="24" y="27"/>
                    <a:pt x="22" y="30"/>
                    <a:pt x="18" y="32"/>
                  </a:cubicBezTo>
                  <a:cubicBezTo>
                    <a:pt x="15" y="35"/>
                    <a:pt x="11" y="38"/>
                    <a:pt x="7" y="42"/>
                  </a:cubicBezTo>
                  <a:cubicBezTo>
                    <a:pt x="9" y="40"/>
                    <a:pt x="12" y="36"/>
                    <a:pt x="15" y="34"/>
                  </a:cubicBezTo>
                  <a:cubicBezTo>
                    <a:pt x="19" y="31"/>
                    <a:pt x="22" y="28"/>
                    <a:pt x="25" y="24"/>
                  </a:cubicBezTo>
                  <a:cubicBezTo>
                    <a:pt x="31" y="18"/>
                    <a:pt x="39" y="13"/>
                    <a:pt x="45" y="6"/>
                  </a:cubicBezTo>
                  <a:cubicBezTo>
                    <a:pt x="46" y="6"/>
                    <a:pt x="46" y="7"/>
                    <a:pt x="47" y="7"/>
                  </a:cubicBezTo>
                  <a:close/>
                  <a:moveTo>
                    <a:pt x="14" y="20"/>
                  </a:moveTo>
                  <a:cubicBezTo>
                    <a:pt x="16" y="19"/>
                    <a:pt x="18" y="18"/>
                    <a:pt x="20" y="17"/>
                  </a:cubicBezTo>
                  <a:cubicBezTo>
                    <a:pt x="23" y="16"/>
                    <a:pt x="19" y="18"/>
                    <a:pt x="19" y="19"/>
                  </a:cubicBezTo>
                  <a:cubicBezTo>
                    <a:pt x="18" y="20"/>
                    <a:pt x="17" y="21"/>
                    <a:pt x="16" y="22"/>
                  </a:cubicBezTo>
                  <a:cubicBezTo>
                    <a:pt x="15" y="21"/>
                    <a:pt x="15" y="21"/>
                    <a:pt x="14" y="20"/>
                  </a:cubicBezTo>
                  <a:close/>
                  <a:moveTo>
                    <a:pt x="12" y="46"/>
                  </a:moveTo>
                  <a:cubicBezTo>
                    <a:pt x="11" y="46"/>
                    <a:pt x="11" y="45"/>
                    <a:pt x="10" y="45"/>
                  </a:cubicBezTo>
                  <a:cubicBezTo>
                    <a:pt x="11" y="45"/>
                    <a:pt x="11" y="44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2" y="34"/>
                    <a:pt x="32" y="25"/>
                    <a:pt x="43" y="16"/>
                  </a:cubicBezTo>
                  <a:cubicBezTo>
                    <a:pt x="44" y="15"/>
                    <a:pt x="46" y="13"/>
                    <a:pt x="48" y="12"/>
                  </a:cubicBezTo>
                  <a:cubicBezTo>
                    <a:pt x="45" y="14"/>
                    <a:pt x="43" y="16"/>
                    <a:pt x="40" y="18"/>
                  </a:cubicBezTo>
                  <a:cubicBezTo>
                    <a:pt x="35" y="22"/>
                    <a:pt x="31" y="27"/>
                    <a:pt x="27" y="32"/>
                  </a:cubicBezTo>
                  <a:cubicBezTo>
                    <a:pt x="27" y="32"/>
                    <a:pt x="26" y="32"/>
                    <a:pt x="26" y="32"/>
                  </a:cubicBezTo>
                  <a:cubicBezTo>
                    <a:pt x="22" y="37"/>
                    <a:pt x="16" y="41"/>
                    <a:pt x="12" y="46"/>
                  </a:cubicBezTo>
                  <a:close/>
                  <a:moveTo>
                    <a:pt x="41" y="46"/>
                  </a:moveTo>
                  <a:cubicBezTo>
                    <a:pt x="41" y="46"/>
                    <a:pt x="41" y="46"/>
                    <a:pt x="41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3" y="44"/>
                    <a:pt x="46" y="42"/>
                    <a:pt x="48" y="40"/>
                  </a:cubicBezTo>
                  <a:cubicBezTo>
                    <a:pt x="46" y="42"/>
                    <a:pt x="44" y="44"/>
                    <a:pt x="41" y="46"/>
                  </a:cubicBezTo>
                  <a:close/>
                </a:path>
              </a:pathLst>
            </a:custGeom>
            <a:blipFill dpi="0" rotWithShape="1">
              <a:blip r:embed="rId1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89" name="Freeform 183"/>
            <p:cNvSpPr>
              <a:spLocks noEditPoints="1"/>
            </p:cNvSpPr>
            <p:nvPr/>
          </p:nvSpPr>
          <p:spPr bwMode="auto">
            <a:xfrm>
              <a:off x="8764674" y="-808776"/>
              <a:ext cx="157163" cy="146050"/>
            </a:xfrm>
            <a:custGeom>
              <a:avLst/>
              <a:gdLst>
                <a:gd name="T0" fmla="*/ 43 w 54"/>
                <a:gd name="T1" fmla="*/ 0 h 50"/>
                <a:gd name="T2" fmla="*/ 13 w 54"/>
                <a:gd name="T3" fmla="*/ 1 h 50"/>
                <a:gd name="T4" fmla="*/ 12 w 54"/>
                <a:gd name="T5" fmla="*/ 1 h 50"/>
                <a:gd name="T6" fmla="*/ 16 w 54"/>
                <a:gd name="T7" fmla="*/ 27 h 50"/>
                <a:gd name="T8" fmla="*/ 11 w 54"/>
                <a:gd name="T9" fmla="*/ 50 h 50"/>
                <a:gd name="T10" fmla="*/ 40 w 54"/>
                <a:gd name="T11" fmla="*/ 49 h 50"/>
                <a:gd name="T12" fmla="*/ 52 w 54"/>
                <a:gd name="T13" fmla="*/ 38 h 50"/>
                <a:gd name="T14" fmla="*/ 53 w 54"/>
                <a:gd name="T15" fmla="*/ 11 h 50"/>
                <a:gd name="T16" fmla="*/ 39 w 54"/>
                <a:gd name="T17" fmla="*/ 44 h 50"/>
                <a:gd name="T18" fmla="*/ 37 w 54"/>
                <a:gd name="T19" fmla="*/ 42 h 50"/>
                <a:gd name="T20" fmla="*/ 35 w 54"/>
                <a:gd name="T21" fmla="*/ 40 h 50"/>
                <a:gd name="T22" fmla="*/ 33 w 54"/>
                <a:gd name="T23" fmla="*/ 37 h 50"/>
                <a:gd name="T24" fmla="*/ 33 w 54"/>
                <a:gd name="T25" fmla="*/ 37 h 50"/>
                <a:gd name="T26" fmla="*/ 32 w 54"/>
                <a:gd name="T27" fmla="*/ 36 h 50"/>
                <a:gd name="T28" fmla="*/ 36 w 54"/>
                <a:gd name="T29" fmla="*/ 27 h 50"/>
                <a:gd name="T30" fmla="*/ 44 w 54"/>
                <a:gd name="T31" fmla="*/ 42 h 50"/>
                <a:gd name="T32" fmla="*/ 40 w 54"/>
                <a:gd name="T33" fmla="*/ 41 h 50"/>
                <a:gd name="T34" fmla="*/ 43 w 54"/>
                <a:gd name="T35" fmla="*/ 33 h 50"/>
                <a:gd name="T36" fmla="*/ 41 w 54"/>
                <a:gd name="T37" fmla="*/ 31 h 50"/>
                <a:gd name="T38" fmla="*/ 44 w 54"/>
                <a:gd name="T39" fmla="*/ 42 h 50"/>
                <a:gd name="T40" fmla="*/ 38 w 54"/>
                <a:gd name="T41" fmla="*/ 28 h 50"/>
                <a:gd name="T42" fmla="*/ 37 w 54"/>
                <a:gd name="T43" fmla="*/ 26 h 50"/>
                <a:gd name="T44" fmla="*/ 36 w 54"/>
                <a:gd name="T45" fmla="*/ 25 h 50"/>
                <a:gd name="T46" fmla="*/ 36 w 54"/>
                <a:gd name="T47" fmla="*/ 24 h 50"/>
                <a:gd name="T48" fmla="*/ 37 w 54"/>
                <a:gd name="T49" fmla="*/ 18 h 50"/>
                <a:gd name="T50" fmla="*/ 28 w 54"/>
                <a:gd name="T51" fmla="*/ 26 h 50"/>
                <a:gd name="T52" fmla="*/ 14 w 54"/>
                <a:gd name="T53" fmla="*/ 32 h 50"/>
                <a:gd name="T54" fmla="*/ 22 w 54"/>
                <a:gd name="T55" fmla="*/ 27 h 50"/>
                <a:gd name="T56" fmla="*/ 19 w 54"/>
                <a:gd name="T57" fmla="*/ 16 h 50"/>
                <a:gd name="T58" fmla="*/ 18 w 54"/>
                <a:gd name="T59" fmla="*/ 13 h 50"/>
                <a:gd name="T60" fmla="*/ 14 w 54"/>
                <a:gd name="T61" fmla="*/ 8 h 50"/>
                <a:gd name="T62" fmla="*/ 10 w 54"/>
                <a:gd name="T63" fmla="*/ 16 h 50"/>
                <a:gd name="T64" fmla="*/ 10 w 54"/>
                <a:gd name="T65" fmla="*/ 8 h 50"/>
                <a:gd name="T66" fmla="*/ 12 w 54"/>
                <a:gd name="T67" fmla="*/ 4 h 50"/>
                <a:gd name="T68" fmla="*/ 16 w 54"/>
                <a:gd name="T69" fmla="*/ 10 h 50"/>
                <a:gd name="T70" fmla="*/ 15 w 54"/>
                <a:gd name="T71" fmla="*/ 7 h 50"/>
                <a:gd name="T72" fmla="*/ 11 w 54"/>
                <a:gd name="T73" fmla="*/ 16 h 50"/>
                <a:gd name="T74" fmla="*/ 19 w 54"/>
                <a:gd name="T75" fmla="*/ 15 h 50"/>
                <a:gd name="T76" fmla="*/ 22 w 54"/>
                <a:gd name="T77" fmla="*/ 16 h 50"/>
                <a:gd name="T78" fmla="*/ 22 w 54"/>
                <a:gd name="T79" fmla="*/ 16 h 50"/>
                <a:gd name="T80" fmla="*/ 22 w 54"/>
                <a:gd name="T81" fmla="*/ 16 h 50"/>
                <a:gd name="T82" fmla="*/ 43 w 54"/>
                <a:gd name="T83" fmla="*/ 5 h 50"/>
                <a:gd name="T84" fmla="*/ 22 w 54"/>
                <a:gd name="T85" fmla="*/ 22 h 50"/>
                <a:gd name="T86" fmla="*/ 26 w 54"/>
                <a:gd name="T87" fmla="*/ 19 h 50"/>
                <a:gd name="T88" fmla="*/ 19 w 54"/>
                <a:gd name="T89" fmla="*/ 27 h 50"/>
                <a:gd name="T90" fmla="*/ 28 w 54"/>
                <a:gd name="T91" fmla="*/ 19 h 50"/>
                <a:gd name="T92" fmla="*/ 44 w 54"/>
                <a:gd name="T93" fmla="*/ 6 h 50"/>
                <a:gd name="T94" fmla="*/ 39 w 54"/>
                <a:gd name="T95" fmla="*/ 11 h 50"/>
                <a:gd name="T96" fmla="*/ 19 w 54"/>
                <a:gd name="T97" fmla="*/ 26 h 50"/>
                <a:gd name="T98" fmla="*/ 18 w 54"/>
                <a:gd name="T99" fmla="*/ 25 h 50"/>
                <a:gd name="T100" fmla="*/ 19 w 54"/>
                <a:gd name="T101" fmla="*/ 36 h 50"/>
                <a:gd name="T102" fmla="*/ 14 w 54"/>
                <a:gd name="T103" fmla="*/ 41 h 50"/>
                <a:gd name="T104" fmla="*/ 27 w 54"/>
                <a:gd name="T105" fmla="*/ 24 h 50"/>
                <a:gd name="T106" fmla="*/ 25 w 54"/>
                <a:gd name="T107" fmla="*/ 25 h 50"/>
                <a:gd name="T108" fmla="*/ 20 w 54"/>
                <a:gd name="T109" fmla="*/ 18 h 50"/>
                <a:gd name="T110" fmla="*/ 12 w 54"/>
                <a:gd name="T111" fmla="*/ 47 h 50"/>
                <a:gd name="T112" fmla="*/ 43 w 54"/>
                <a:gd name="T113" fmla="*/ 16 h 50"/>
                <a:gd name="T114" fmla="*/ 26 w 54"/>
                <a:gd name="T115" fmla="*/ 33 h 50"/>
                <a:gd name="T116" fmla="*/ 41 w 54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" h="50">
                  <a:moveTo>
                    <a:pt x="53" y="10"/>
                  </a:moveTo>
                  <a:cubicBezTo>
                    <a:pt x="50" y="6"/>
                    <a:pt x="46" y="4"/>
                    <a:pt x="44" y="1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2" y="0"/>
                    <a:pt x="42" y="0"/>
                  </a:cubicBezTo>
                  <a:cubicBezTo>
                    <a:pt x="36" y="5"/>
                    <a:pt x="31" y="10"/>
                    <a:pt x="26" y="15"/>
                  </a:cubicBezTo>
                  <a:cubicBezTo>
                    <a:pt x="21" y="11"/>
                    <a:pt x="18" y="6"/>
                    <a:pt x="13" y="1"/>
                  </a:cubicBezTo>
                  <a:cubicBezTo>
                    <a:pt x="13" y="1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8" y="3"/>
                    <a:pt x="5" y="6"/>
                    <a:pt x="1" y="8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0" y="10"/>
                    <a:pt x="0" y="10"/>
                    <a:pt x="1" y="11"/>
                  </a:cubicBezTo>
                  <a:cubicBezTo>
                    <a:pt x="6" y="16"/>
                    <a:pt x="11" y="22"/>
                    <a:pt x="16" y="27"/>
                  </a:cubicBezTo>
                  <a:cubicBezTo>
                    <a:pt x="12" y="31"/>
                    <a:pt x="6" y="35"/>
                    <a:pt x="2" y="40"/>
                  </a:cubicBezTo>
                  <a:cubicBezTo>
                    <a:pt x="2" y="40"/>
                    <a:pt x="2" y="40"/>
                    <a:pt x="2" y="41"/>
                  </a:cubicBezTo>
                  <a:cubicBezTo>
                    <a:pt x="2" y="41"/>
                    <a:pt x="2" y="42"/>
                    <a:pt x="2" y="42"/>
                  </a:cubicBezTo>
                  <a:cubicBezTo>
                    <a:pt x="5" y="45"/>
                    <a:pt x="8" y="48"/>
                    <a:pt x="11" y="50"/>
                  </a:cubicBezTo>
                  <a:cubicBezTo>
                    <a:pt x="11" y="50"/>
                    <a:pt x="12" y="50"/>
                    <a:pt x="12" y="50"/>
                  </a:cubicBezTo>
                  <a:cubicBezTo>
                    <a:pt x="12" y="50"/>
                    <a:pt x="13" y="50"/>
                    <a:pt x="13" y="49"/>
                  </a:cubicBezTo>
                  <a:cubicBezTo>
                    <a:pt x="17" y="45"/>
                    <a:pt x="23" y="40"/>
                    <a:pt x="27" y="36"/>
                  </a:cubicBezTo>
                  <a:cubicBezTo>
                    <a:pt x="32" y="40"/>
                    <a:pt x="35" y="46"/>
                    <a:pt x="40" y="49"/>
                  </a:cubicBezTo>
                  <a:cubicBezTo>
                    <a:pt x="40" y="50"/>
                    <a:pt x="41" y="50"/>
                    <a:pt x="41" y="50"/>
                  </a:cubicBezTo>
                  <a:cubicBezTo>
                    <a:pt x="41" y="50"/>
                    <a:pt x="42" y="50"/>
                    <a:pt x="42" y="49"/>
                  </a:cubicBezTo>
                  <a:cubicBezTo>
                    <a:pt x="46" y="46"/>
                    <a:pt x="50" y="44"/>
                    <a:pt x="52" y="40"/>
                  </a:cubicBezTo>
                  <a:cubicBezTo>
                    <a:pt x="53" y="39"/>
                    <a:pt x="53" y="39"/>
                    <a:pt x="52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7" y="34"/>
                    <a:pt x="44" y="28"/>
                    <a:pt x="39" y="24"/>
                  </a:cubicBezTo>
                  <a:cubicBezTo>
                    <a:pt x="44" y="20"/>
                    <a:pt x="48" y="16"/>
                    <a:pt x="53" y="12"/>
                  </a:cubicBezTo>
                  <a:cubicBezTo>
                    <a:pt x="53" y="12"/>
                    <a:pt x="53" y="12"/>
                    <a:pt x="53" y="11"/>
                  </a:cubicBezTo>
                  <a:cubicBezTo>
                    <a:pt x="54" y="11"/>
                    <a:pt x="54" y="10"/>
                    <a:pt x="53" y="10"/>
                  </a:cubicBezTo>
                  <a:close/>
                  <a:moveTo>
                    <a:pt x="40" y="45"/>
                  </a:move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39" y="45"/>
                    <a:pt x="39" y="44"/>
                  </a:cubicBezTo>
                  <a:cubicBezTo>
                    <a:pt x="40" y="43"/>
                    <a:pt x="41" y="42"/>
                    <a:pt x="42" y="41"/>
                  </a:cubicBezTo>
                  <a:cubicBezTo>
                    <a:pt x="43" y="40"/>
                    <a:pt x="45" y="40"/>
                    <a:pt x="46" y="39"/>
                  </a:cubicBezTo>
                  <a:cubicBezTo>
                    <a:pt x="44" y="41"/>
                    <a:pt x="42" y="43"/>
                    <a:pt x="40" y="45"/>
                  </a:cubicBezTo>
                  <a:close/>
                  <a:moveTo>
                    <a:pt x="37" y="42"/>
                  </a:moveTo>
                  <a:cubicBezTo>
                    <a:pt x="39" y="40"/>
                    <a:pt x="42" y="38"/>
                    <a:pt x="43" y="36"/>
                  </a:cubicBezTo>
                  <a:cubicBezTo>
                    <a:pt x="41" y="38"/>
                    <a:pt x="40" y="41"/>
                    <a:pt x="38" y="44"/>
                  </a:cubicBezTo>
                  <a:cubicBezTo>
                    <a:pt x="38" y="43"/>
                    <a:pt x="37" y="42"/>
                    <a:pt x="37" y="42"/>
                  </a:cubicBezTo>
                  <a:close/>
                  <a:moveTo>
                    <a:pt x="35" y="40"/>
                  </a:moveTo>
                  <a:cubicBezTo>
                    <a:pt x="37" y="38"/>
                    <a:pt x="40" y="37"/>
                    <a:pt x="41" y="35"/>
                  </a:cubicBezTo>
                  <a:cubicBezTo>
                    <a:pt x="39" y="37"/>
                    <a:pt x="37" y="39"/>
                    <a:pt x="36" y="41"/>
                  </a:cubicBezTo>
                  <a:cubicBezTo>
                    <a:pt x="36" y="41"/>
                    <a:pt x="35" y="40"/>
                    <a:pt x="35" y="40"/>
                  </a:cubicBezTo>
                  <a:close/>
                  <a:moveTo>
                    <a:pt x="33" y="37"/>
                  </a:moveTo>
                  <a:cubicBezTo>
                    <a:pt x="35" y="36"/>
                    <a:pt x="37" y="33"/>
                    <a:pt x="40" y="32"/>
                  </a:cubicBezTo>
                  <a:cubicBezTo>
                    <a:pt x="40" y="31"/>
                    <a:pt x="38" y="34"/>
                    <a:pt x="38" y="34"/>
                  </a:cubicBezTo>
                  <a:cubicBezTo>
                    <a:pt x="37" y="36"/>
                    <a:pt x="36" y="38"/>
                    <a:pt x="35" y="39"/>
                  </a:cubicBezTo>
                  <a:cubicBezTo>
                    <a:pt x="34" y="38"/>
                    <a:pt x="33" y="38"/>
                    <a:pt x="33" y="37"/>
                  </a:cubicBezTo>
                  <a:close/>
                  <a:moveTo>
                    <a:pt x="30" y="34"/>
                  </a:moveTo>
                  <a:cubicBezTo>
                    <a:pt x="33" y="33"/>
                    <a:pt x="35" y="31"/>
                    <a:pt x="37" y="29"/>
                  </a:cubicBezTo>
                  <a:cubicBezTo>
                    <a:pt x="36" y="30"/>
                    <a:pt x="35" y="33"/>
                    <a:pt x="35" y="34"/>
                  </a:cubicBezTo>
                  <a:cubicBezTo>
                    <a:pt x="34" y="35"/>
                    <a:pt x="33" y="35"/>
                    <a:pt x="32" y="36"/>
                  </a:cubicBezTo>
                  <a:cubicBezTo>
                    <a:pt x="31" y="36"/>
                    <a:pt x="31" y="35"/>
                    <a:pt x="30" y="34"/>
                  </a:cubicBezTo>
                  <a:close/>
                  <a:moveTo>
                    <a:pt x="28" y="33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31" y="30"/>
                    <a:pt x="33" y="29"/>
                    <a:pt x="36" y="27"/>
                  </a:cubicBezTo>
                  <a:cubicBezTo>
                    <a:pt x="35" y="28"/>
                    <a:pt x="34" y="30"/>
                    <a:pt x="32" y="31"/>
                  </a:cubicBezTo>
                  <a:cubicBezTo>
                    <a:pt x="31" y="32"/>
                    <a:pt x="30" y="33"/>
                    <a:pt x="29" y="34"/>
                  </a:cubicBezTo>
                  <a:cubicBezTo>
                    <a:pt x="29" y="33"/>
                    <a:pt x="29" y="33"/>
                    <a:pt x="28" y="33"/>
                  </a:cubicBezTo>
                  <a:close/>
                  <a:moveTo>
                    <a:pt x="44" y="42"/>
                  </a:moveTo>
                  <a:cubicBezTo>
                    <a:pt x="45" y="40"/>
                    <a:pt x="46" y="39"/>
                    <a:pt x="47" y="38"/>
                  </a:cubicBezTo>
                  <a:cubicBezTo>
                    <a:pt x="48" y="38"/>
                    <a:pt x="47" y="37"/>
                    <a:pt x="47" y="37"/>
                  </a:cubicBezTo>
                  <a:cubicBezTo>
                    <a:pt x="45" y="38"/>
                    <a:pt x="43" y="39"/>
                    <a:pt x="41" y="41"/>
                  </a:cubicBezTo>
                  <a:cubicBezTo>
                    <a:pt x="40" y="42"/>
                    <a:pt x="38" y="45"/>
                    <a:pt x="40" y="41"/>
                  </a:cubicBezTo>
                  <a:cubicBezTo>
                    <a:pt x="42" y="39"/>
                    <a:pt x="43" y="37"/>
                    <a:pt x="45" y="36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1" y="37"/>
                    <a:pt x="39" y="39"/>
                    <a:pt x="36" y="41"/>
                  </a:cubicBezTo>
                  <a:cubicBezTo>
                    <a:pt x="38" y="40"/>
                    <a:pt x="41" y="36"/>
                    <a:pt x="43" y="33"/>
                  </a:cubicBezTo>
                  <a:cubicBezTo>
                    <a:pt x="43" y="33"/>
                    <a:pt x="43" y="32"/>
                    <a:pt x="43" y="33"/>
                  </a:cubicBezTo>
                  <a:cubicBezTo>
                    <a:pt x="40" y="34"/>
                    <a:pt x="39" y="36"/>
                    <a:pt x="37" y="38"/>
                  </a:cubicBezTo>
                  <a:cubicBezTo>
                    <a:pt x="34" y="40"/>
                    <a:pt x="37" y="36"/>
                    <a:pt x="38" y="36"/>
                  </a:cubicBezTo>
                  <a:cubicBezTo>
                    <a:pt x="39" y="34"/>
                    <a:pt x="40" y="33"/>
                    <a:pt x="41" y="31"/>
                  </a:cubicBezTo>
                  <a:cubicBezTo>
                    <a:pt x="41" y="31"/>
                    <a:pt x="41" y="31"/>
                    <a:pt x="41" y="30"/>
                  </a:cubicBezTo>
                  <a:cubicBezTo>
                    <a:pt x="44" y="33"/>
                    <a:pt x="46" y="36"/>
                    <a:pt x="49" y="39"/>
                  </a:cubicBezTo>
                  <a:cubicBezTo>
                    <a:pt x="47" y="40"/>
                    <a:pt x="45" y="41"/>
                    <a:pt x="44" y="43"/>
                  </a:cubicBezTo>
                  <a:cubicBezTo>
                    <a:pt x="39" y="46"/>
                    <a:pt x="43" y="43"/>
                    <a:pt x="44" y="42"/>
                  </a:cubicBezTo>
                  <a:close/>
                  <a:moveTo>
                    <a:pt x="41" y="30"/>
                  </a:moveTo>
                  <a:cubicBezTo>
                    <a:pt x="39" y="31"/>
                    <a:pt x="38" y="32"/>
                    <a:pt x="36" y="34"/>
                  </a:cubicBezTo>
                  <a:cubicBezTo>
                    <a:pt x="34" y="35"/>
                    <a:pt x="31" y="39"/>
                    <a:pt x="34" y="35"/>
                  </a:cubicBezTo>
                  <a:cubicBezTo>
                    <a:pt x="36" y="33"/>
                    <a:pt x="38" y="31"/>
                    <a:pt x="38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4" y="31"/>
                    <a:pt x="32" y="33"/>
                  </a:cubicBezTo>
                  <a:cubicBezTo>
                    <a:pt x="29" y="35"/>
                    <a:pt x="31" y="33"/>
                    <a:pt x="32" y="32"/>
                  </a:cubicBezTo>
                  <a:cubicBezTo>
                    <a:pt x="34" y="30"/>
                    <a:pt x="36" y="28"/>
                    <a:pt x="37" y="26"/>
                  </a:cubicBezTo>
                  <a:cubicBezTo>
                    <a:pt x="38" y="27"/>
                    <a:pt x="40" y="29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4" y="27"/>
                    <a:pt x="31" y="29"/>
                    <a:pt x="28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29"/>
                    <a:pt x="32" y="27"/>
                    <a:pt x="34" y="26"/>
                  </a:cubicBezTo>
                  <a:cubicBezTo>
                    <a:pt x="34" y="25"/>
                    <a:pt x="35" y="24"/>
                    <a:pt x="36" y="24"/>
                  </a:cubicBezTo>
                  <a:cubicBezTo>
                    <a:pt x="36" y="24"/>
                    <a:pt x="36" y="25"/>
                    <a:pt x="36" y="25"/>
                  </a:cubicBezTo>
                  <a:close/>
                  <a:moveTo>
                    <a:pt x="7" y="43"/>
                  </a:moveTo>
                  <a:cubicBezTo>
                    <a:pt x="13" y="37"/>
                    <a:pt x="20" y="33"/>
                    <a:pt x="25" y="27"/>
                  </a:cubicBezTo>
                  <a:cubicBezTo>
                    <a:pt x="29" y="23"/>
                    <a:pt x="33" y="21"/>
                    <a:pt x="37" y="18"/>
                  </a:cubicBezTo>
                  <a:cubicBezTo>
                    <a:pt x="40" y="15"/>
                    <a:pt x="42" y="12"/>
                    <a:pt x="45" y="10"/>
                  </a:cubicBezTo>
                  <a:cubicBezTo>
                    <a:pt x="48" y="7"/>
                    <a:pt x="43" y="12"/>
                    <a:pt x="42" y="12"/>
                  </a:cubicBezTo>
                  <a:cubicBezTo>
                    <a:pt x="41" y="14"/>
                    <a:pt x="39" y="16"/>
                    <a:pt x="38" y="17"/>
                  </a:cubicBezTo>
                  <a:cubicBezTo>
                    <a:pt x="35" y="20"/>
                    <a:pt x="31" y="23"/>
                    <a:pt x="28" y="26"/>
                  </a:cubicBezTo>
                  <a:cubicBezTo>
                    <a:pt x="21" y="32"/>
                    <a:pt x="15" y="38"/>
                    <a:pt x="9" y="45"/>
                  </a:cubicBezTo>
                  <a:cubicBezTo>
                    <a:pt x="9" y="44"/>
                    <a:pt x="8" y="44"/>
                    <a:pt x="7" y="43"/>
                  </a:cubicBezTo>
                  <a:close/>
                  <a:moveTo>
                    <a:pt x="5" y="41"/>
                  </a:moveTo>
                  <a:cubicBezTo>
                    <a:pt x="8" y="38"/>
                    <a:pt x="11" y="35"/>
                    <a:pt x="14" y="32"/>
                  </a:cubicBezTo>
                  <a:cubicBezTo>
                    <a:pt x="15" y="32"/>
                    <a:pt x="15" y="31"/>
                    <a:pt x="16" y="31"/>
                  </a:cubicBezTo>
                  <a:cubicBezTo>
                    <a:pt x="19" y="28"/>
                    <a:pt x="22" y="26"/>
                    <a:pt x="25" y="23"/>
                  </a:cubicBezTo>
                  <a:cubicBezTo>
                    <a:pt x="27" y="21"/>
                    <a:pt x="30" y="19"/>
                    <a:pt x="32" y="17"/>
                  </a:cubicBezTo>
                  <a:cubicBezTo>
                    <a:pt x="29" y="20"/>
                    <a:pt x="25" y="23"/>
                    <a:pt x="22" y="27"/>
                  </a:cubicBezTo>
                  <a:cubicBezTo>
                    <a:pt x="17" y="32"/>
                    <a:pt x="10" y="36"/>
                    <a:pt x="7" y="42"/>
                  </a:cubicBezTo>
                  <a:cubicBezTo>
                    <a:pt x="6" y="42"/>
                    <a:pt x="6" y="42"/>
                    <a:pt x="5" y="41"/>
                  </a:cubicBezTo>
                  <a:close/>
                  <a:moveTo>
                    <a:pt x="12" y="18"/>
                  </a:moveTo>
                  <a:cubicBezTo>
                    <a:pt x="14" y="18"/>
                    <a:pt x="16" y="17"/>
                    <a:pt x="19" y="16"/>
                  </a:cubicBezTo>
                  <a:cubicBezTo>
                    <a:pt x="16" y="17"/>
                    <a:pt x="15" y="18"/>
                    <a:pt x="13" y="20"/>
                  </a:cubicBezTo>
                  <a:cubicBezTo>
                    <a:pt x="13" y="19"/>
                    <a:pt x="12" y="19"/>
                    <a:pt x="12" y="18"/>
                  </a:cubicBezTo>
                  <a:close/>
                  <a:moveTo>
                    <a:pt x="10" y="17"/>
                  </a:moveTo>
                  <a:cubicBezTo>
                    <a:pt x="13" y="16"/>
                    <a:pt x="16" y="14"/>
                    <a:pt x="18" y="13"/>
                  </a:cubicBezTo>
                  <a:cubicBezTo>
                    <a:pt x="16" y="14"/>
                    <a:pt x="13" y="16"/>
                    <a:pt x="11" y="18"/>
                  </a:cubicBezTo>
                  <a:cubicBezTo>
                    <a:pt x="11" y="17"/>
                    <a:pt x="11" y="17"/>
                    <a:pt x="10" y="17"/>
                  </a:cubicBezTo>
                  <a:close/>
                  <a:moveTo>
                    <a:pt x="7" y="13"/>
                  </a:moveTo>
                  <a:cubicBezTo>
                    <a:pt x="9" y="12"/>
                    <a:pt x="12" y="10"/>
                    <a:pt x="14" y="8"/>
                  </a:cubicBezTo>
                  <a:cubicBezTo>
                    <a:pt x="12" y="10"/>
                    <a:pt x="10" y="12"/>
                    <a:pt x="9" y="14"/>
                  </a:cubicBezTo>
                  <a:cubicBezTo>
                    <a:pt x="8" y="14"/>
                    <a:pt x="9" y="15"/>
                    <a:pt x="9" y="14"/>
                  </a:cubicBezTo>
                  <a:cubicBezTo>
                    <a:pt x="11" y="14"/>
                    <a:pt x="13" y="12"/>
                    <a:pt x="15" y="11"/>
                  </a:cubicBezTo>
                  <a:cubicBezTo>
                    <a:pt x="13" y="12"/>
                    <a:pt x="11" y="14"/>
                    <a:pt x="10" y="16"/>
                  </a:cubicBezTo>
                  <a:cubicBezTo>
                    <a:pt x="9" y="15"/>
                    <a:pt x="8" y="14"/>
                    <a:pt x="7" y="13"/>
                  </a:cubicBezTo>
                  <a:close/>
                  <a:moveTo>
                    <a:pt x="5" y="11"/>
                  </a:moveTo>
                  <a:cubicBezTo>
                    <a:pt x="7" y="10"/>
                    <a:pt x="9" y="8"/>
                    <a:pt x="10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9"/>
                    <a:pt x="7" y="11"/>
                    <a:pt x="6" y="12"/>
                  </a:cubicBezTo>
                  <a:cubicBezTo>
                    <a:pt x="6" y="12"/>
                    <a:pt x="5" y="11"/>
                    <a:pt x="5" y="11"/>
                  </a:cubicBezTo>
                  <a:close/>
                  <a:moveTo>
                    <a:pt x="4" y="10"/>
                  </a:moveTo>
                  <a:cubicBezTo>
                    <a:pt x="7" y="8"/>
                    <a:pt x="9" y="6"/>
                    <a:pt x="12" y="4"/>
                  </a:cubicBezTo>
                  <a:cubicBezTo>
                    <a:pt x="12" y="4"/>
                    <a:pt x="13" y="5"/>
                    <a:pt x="13" y="5"/>
                  </a:cubicBezTo>
                  <a:cubicBezTo>
                    <a:pt x="10" y="7"/>
                    <a:pt x="7" y="8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lose/>
                  <a:moveTo>
                    <a:pt x="16" y="10"/>
                  </a:moveTo>
                  <a:cubicBezTo>
                    <a:pt x="14" y="11"/>
                    <a:pt x="13" y="12"/>
                    <a:pt x="11" y="13"/>
                  </a:cubicBezTo>
                  <a:cubicBezTo>
                    <a:pt x="11" y="12"/>
                    <a:pt x="11" y="11"/>
                    <a:pt x="12" y="11"/>
                  </a:cubicBezTo>
                  <a:cubicBezTo>
                    <a:pt x="13" y="10"/>
                    <a:pt x="14" y="9"/>
                    <a:pt x="15" y="8"/>
                  </a:cubicBezTo>
                  <a:cubicBezTo>
                    <a:pt x="15" y="8"/>
                    <a:pt x="15" y="7"/>
                    <a:pt x="15" y="7"/>
                  </a:cubicBezTo>
                  <a:cubicBezTo>
                    <a:pt x="12" y="9"/>
                    <a:pt x="10" y="10"/>
                    <a:pt x="7" y="12"/>
                  </a:cubicBezTo>
                  <a:cubicBezTo>
                    <a:pt x="9" y="11"/>
                    <a:pt x="11" y="8"/>
                    <a:pt x="14" y="6"/>
                  </a:cubicBezTo>
                  <a:cubicBezTo>
                    <a:pt x="15" y="8"/>
                    <a:pt x="17" y="10"/>
                    <a:pt x="19" y="12"/>
                  </a:cubicBezTo>
                  <a:cubicBezTo>
                    <a:pt x="16" y="13"/>
                    <a:pt x="14" y="15"/>
                    <a:pt x="11" y="16"/>
                  </a:cubicBezTo>
                  <a:cubicBezTo>
                    <a:pt x="12" y="15"/>
                    <a:pt x="15" y="12"/>
                    <a:pt x="16" y="10"/>
                  </a:cubicBezTo>
                  <a:cubicBezTo>
                    <a:pt x="17" y="10"/>
                    <a:pt x="16" y="10"/>
                    <a:pt x="16" y="10"/>
                  </a:cubicBezTo>
                  <a:close/>
                  <a:moveTo>
                    <a:pt x="20" y="15"/>
                  </a:moveTo>
                  <a:cubicBezTo>
                    <a:pt x="20" y="15"/>
                    <a:pt x="20" y="15"/>
                    <a:pt x="19" y="15"/>
                  </a:cubicBezTo>
                  <a:cubicBezTo>
                    <a:pt x="18" y="16"/>
                    <a:pt x="16" y="16"/>
                    <a:pt x="14" y="17"/>
                  </a:cubicBezTo>
                  <a:cubicBezTo>
                    <a:pt x="10" y="18"/>
                    <a:pt x="14" y="16"/>
                    <a:pt x="15" y="16"/>
                  </a:cubicBezTo>
                  <a:cubicBezTo>
                    <a:pt x="17" y="15"/>
                    <a:pt x="18" y="14"/>
                    <a:pt x="19" y="12"/>
                  </a:cubicBezTo>
                  <a:cubicBezTo>
                    <a:pt x="20" y="13"/>
                    <a:pt x="21" y="15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9" y="17"/>
                    <a:pt x="16" y="19"/>
                    <a:pt x="14" y="20"/>
                  </a:cubicBezTo>
                  <a:cubicBezTo>
                    <a:pt x="15" y="19"/>
                    <a:pt x="18" y="17"/>
                    <a:pt x="20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3" y="17"/>
                    <a:pt x="23" y="17"/>
                    <a:pt x="24" y="18"/>
                  </a:cubicBezTo>
                  <a:cubicBezTo>
                    <a:pt x="21" y="19"/>
                    <a:pt x="18" y="20"/>
                    <a:pt x="17" y="22"/>
                  </a:cubicBezTo>
                  <a:cubicBezTo>
                    <a:pt x="19" y="20"/>
                    <a:pt x="21" y="18"/>
                    <a:pt x="22" y="16"/>
                  </a:cubicBezTo>
                  <a:close/>
                  <a:moveTo>
                    <a:pt x="27" y="18"/>
                  </a:moveTo>
                  <a:cubicBezTo>
                    <a:pt x="32" y="14"/>
                    <a:pt x="37" y="8"/>
                    <a:pt x="43" y="4"/>
                  </a:cubicBezTo>
                  <a:cubicBezTo>
                    <a:pt x="43" y="4"/>
                    <a:pt x="43" y="4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7" y="9"/>
                    <a:pt x="32" y="14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5" y="20"/>
                    <a:pt x="24" y="20"/>
                    <a:pt x="24" y="21"/>
                  </a:cubicBezTo>
                  <a:cubicBezTo>
                    <a:pt x="23" y="21"/>
                    <a:pt x="22" y="22"/>
                    <a:pt x="22" y="22"/>
                  </a:cubicBezTo>
                  <a:cubicBezTo>
                    <a:pt x="21" y="23"/>
                    <a:pt x="19" y="25"/>
                    <a:pt x="19" y="25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4" y="18"/>
                    <a:pt x="24" y="18"/>
                    <a:pt x="25" y="18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6" y="19"/>
                    <a:pt x="26" y="19"/>
                    <a:pt x="27" y="18"/>
                  </a:cubicBezTo>
                  <a:close/>
                  <a:moveTo>
                    <a:pt x="36" y="13"/>
                  </a:moveTo>
                  <a:cubicBezTo>
                    <a:pt x="33" y="16"/>
                    <a:pt x="30" y="17"/>
                    <a:pt x="27" y="20"/>
                  </a:cubicBezTo>
                  <a:cubicBezTo>
                    <a:pt x="24" y="22"/>
                    <a:pt x="22" y="24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4" y="22"/>
                    <a:pt x="26" y="20"/>
                    <a:pt x="28" y="19"/>
                  </a:cubicBezTo>
                  <a:cubicBezTo>
                    <a:pt x="30" y="18"/>
                    <a:pt x="31" y="17"/>
                    <a:pt x="33" y="15"/>
                  </a:cubicBezTo>
                  <a:cubicBezTo>
                    <a:pt x="37" y="12"/>
                    <a:pt x="40" y="8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6"/>
                  </a:cubicBezTo>
                  <a:cubicBezTo>
                    <a:pt x="41" y="8"/>
                    <a:pt x="39" y="10"/>
                    <a:pt x="36" y="13"/>
                  </a:cubicBezTo>
                  <a:close/>
                  <a:moveTo>
                    <a:pt x="42" y="8"/>
                  </a:moveTo>
                  <a:cubicBezTo>
                    <a:pt x="41" y="9"/>
                    <a:pt x="40" y="11"/>
                    <a:pt x="38" y="12"/>
                  </a:cubicBezTo>
                  <a:cubicBezTo>
                    <a:pt x="38" y="12"/>
                    <a:pt x="39" y="11"/>
                    <a:pt x="39" y="11"/>
                  </a:cubicBezTo>
                  <a:cubicBezTo>
                    <a:pt x="40" y="10"/>
                    <a:pt x="46" y="4"/>
                    <a:pt x="42" y="8"/>
                  </a:cubicBezTo>
                  <a:close/>
                  <a:moveTo>
                    <a:pt x="19" y="26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23" y="19"/>
                  </a:moveTo>
                  <a:cubicBezTo>
                    <a:pt x="21" y="20"/>
                    <a:pt x="19" y="22"/>
                    <a:pt x="18" y="25"/>
                  </a:cubicBezTo>
                  <a:cubicBezTo>
                    <a:pt x="17" y="24"/>
                    <a:pt x="17" y="23"/>
                    <a:pt x="16" y="23"/>
                  </a:cubicBezTo>
                  <a:cubicBezTo>
                    <a:pt x="19" y="22"/>
                    <a:pt x="21" y="20"/>
                    <a:pt x="23" y="19"/>
                  </a:cubicBezTo>
                  <a:close/>
                  <a:moveTo>
                    <a:pt x="14" y="41"/>
                  </a:moveTo>
                  <a:cubicBezTo>
                    <a:pt x="16" y="39"/>
                    <a:pt x="17" y="37"/>
                    <a:pt x="19" y="36"/>
                  </a:cubicBezTo>
                  <a:cubicBezTo>
                    <a:pt x="22" y="33"/>
                    <a:pt x="25" y="30"/>
                    <a:pt x="28" y="27"/>
                  </a:cubicBezTo>
                  <a:cubicBezTo>
                    <a:pt x="35" y="21"/>
                    <a:pt x="42" y="15"/>
                    <a:pt x="47" y="8"/>
                  </a:cubicBezTo>
                  <a:cubicBezTo>
                    <a:pt x="48" y="9"/>
                    <a:pt x="49" y="9"/>
                    <a:pt x="49" y="10"/>
                  </a:cubicBezTo>
                  <a:cubicBezTo>
                    <a:pt x="37" y="20"/>
                    <a:pt x="25" y="30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lose/>
                  <a:moveTo>
                    <a:pt x="47" y="8"/>
                  </a:moveTo>
                  <a:cubicBezTo>
                    <a:pt x="44" y="10"/>
                    <a:pt x="41" y="12"/>
                    <a:pt x="39" y="15"/>
                  </a:cubicBezTo>
                  <a:cubicBezTo>
                    <a:pt x="35" y="18"/>
                    <a:pt x="30" y="21"/>
                    <a:pt x="27" y="24"/>
                  </a:cubicBezTo>
                  <a:cubicBezTo>
                    <a:pt x="24" y="27"/>
                    <a:pt x="22" y="30"/>
                    <a:pt x="18" y="33"/>
                  </a:cubicBezTo>
                  <a:cubicBezTo>
                    <a:pt x="15" y="36"/>
                    <a:pt x="11" y="39"/>
                    <a:pt x="7" y="42"/>
                  </a:cubicBezTo>
                  <a:cubicBezTo>
                    <a:pt x="9" y="40"/>
                    <a:pt x="12" y="37"/>
                    <a:pt x="15" y="35"/>
                  </a:cubicBezTo>
                  <a:cubicBezTo>
                    <a:pt x="18" y="31"/>
                    <a:pt x="22" y="28"/>
                    <a:pt x="25" y="25"/>
                  </a:cubicBezTo>
                  <a:cubicBezTo>
                    <a:pt x="31" y="18"/>
                    <a:pt x="39" y="13"/>
                    <a:pt x="45" y="6"/>
                  </a:cubicBezTo>
                  <a:cubicBezTo>
                    <a:pt x="46" y="7"/>
                    <a:pt x="46" y="7"/>
                    <a:pt x="47" y="8"/>
                  </a:cubicBezTo>
                  <a:close/>
                  <a:moveTo>
                    <a:pt x="14" y="21"/>
                  </a:moveTo>
                  <a:cubicBezTo>
                    <a:pt x="16" y="20"/>
                    <a:pt x="18" y="19"/>
                    <a:pt x="20" y="18"/>
                  </a:cubicBezTo>
                  <a:cubicBezTo>
                    <a:pt x="23" y="16"/>
                    <a:pt x="19" y="19"/>
                    <a:pt x="19" y="19"/>
                  </a:cubicBezTo>
                  <a:cubicBezTo>
                    <a:pt x="18" y="20"/>
                    <a:pt x="17" y="21"/>
                    <a:pt x="15" y="22"/>
                  </a:cubicBezTo>
                  <a:cubicBezTo>
                    <a:pt x="15" y="22"/>
                    <a:pt x="14" y="21"/>
                    <a:pt x="14" y="21"/>
                  </a:cubicBezTo>
                  <a:close/>
                  <a:moveTo>
                    <a:pt x="12" y="47"/>
                  </a:moveTo>
                  <a:cubicBezTo>
                    <a:pt x="11" y="46"/>
                    <a:pt x="11" y="46"/>
                    <a:pt x="10" y="45"/>
                  </a:cubicBezTo>
                  <a:cubicBezTo>
                    <a:pt x="10" y="45"/>
                    <a:pt x="11" y="45"/>
                    <a:pt x="11" y="45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2" y="35"/>
                    <a:pt x="32" y="25"/>
                    <a:pt x="43" y="16"/>
                  </a:cubicBezTo>
                  <a:cubicBezTo>
                    <a:pt x="44" y="15"/>
                    <a:pt x="46" y="14"/>
                    <a:pt x="48" y="12"/>
                  </a:cubicBezTo>
                  <a:cubicBezTo>
                    <a:pt x="45" y="15"/>
                    <a:pt x="42" y="17"/>
                    <a:pt x="40" y="19"/>
                  </a:cubicBezTo>
                  <a:cubicBezTo>
                    <a:pt x="35" y="23"/>
                    <a:pt x="31" y="27"/>
                    <a:pt x="27" y="32"/>
                  </a:cubicBezTo>
                  <a:cubicBezTo>
                    <a:pt x="27" y="32"/>
                    <a:pt x="26" y="32"/>
                    <a:pt x="26" y="33"/>
                  </a:cubicBezTo>
                  <a:cubicBezTo>
                    <a:pt x="22" y="37"/>
                    <a:pt x="16" y="42"/>
                    <a:pt x="12" y="47"/>
                  </a:cubicBezTo>
                  <a:close/>
                  <a:moveTo>
                    <a:pt x="41" y="47"/>
                  </a:moveTo>
                  <a:cubicBezTo>
                    <a:pt x="41" y="46"/>
                    <a:pt x="41" y="46"/>
                    <a:pt x="41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3" y="44"/>
                    <a:pt x="46" y="42"/>
                    <a:pt x="48" y="40"/>
                  </a:cubicBezTo>
                  <a:cubicBezTo>
                    <a:pt x="46" y="43"/>
                    <a:pt x="44" y="44"/>
                    <a:pt x="41" y="47"/>
                  </a:cubicBezTo>
                  <a:close/>
                </a:path>
              </a:pathLst>
            </a:custGeom>
            <a:blipFill dpi="0" rotWithShape="1">
              <a:blip r:embed="rId1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90" name="Freeform 184"/>
            <p:cNvSpPr>
              <a:spLocks noEditPoints="1"/>
            </p:cNvSpPr>
            <p:nvPr/>
          </p:nvSpPr>
          <p:spPr bwMode="auto">
            <a:xfrm>
              <a:off x="4707024" y="731099"/>
              <a:ext cx="153988" cy="144463"/>
            </a:xfrm>
            <a:custGeom>
              <a:avLst/>
              <a:gdLst>
                <a:gd name="T0" fmla="*/ 42 w 53"/>
                <a:gd name="T1" fmla="*/ 0 h 50"/>
                <a:gd name="T2" fmla="*/ 13 w 53"/>
                <a:gd name="T3" fmla="*/ 1 h 50"/>
                <a:gd name="T4" fmla="*/ 11 w 53"/>
                <a:gd name="T5" fmla="*/ 0 h 50"/>
                <a:gd name="T6" fmla="*/ 15 w 53"/>
                <a:gd name="T7" fmla="*/ 26 h 50"/>
                <a:gd name="T8" fmla="*/ 11 w 53"/>
                <a:gd name="T9" fmla="*/ 49 h 50"/>
                <a:gd name="T10" fmla="*/ 40 w 53"/>
                <a:gd name="T11" fmla="*/ 49 h 50"/>
                <a:gd name="T12" fmla="*/ 52 w 53"/>
                <a:gd name="T13" fmla="*/ 38 h 50"/>
                <a:gd name="T14" fmla="*/ 53 w 53"/>
                <a:gd name="T15" fmla="*/ 11 h 50"/>
                <a:gd name="T16" fmla="*/ 38 w 53"/>
                <a:gd name="T17" fmla="*/ 44 h 50"/>
                <a:gd name="T18" fmla="*/ 36 w 53"/>
                <a:gd name="T19" fmla="*/ 42 h 50"/>
                <a:gd name="T20" fmla="*/ 35 w 53"/>
                <a:gd name="T21" fmla="*/ 40 h 50"/>
                <a:gd name="T22" fmla="*/ 32 w 53"/>
                <a:gd name="T23" fmla="*/ 37 h 50"/>
                <a:gd name="T24" fmla="*/ 32 w 53"/>
                <a:gd name="T25" fmla="*/ 37 h 50"/>
                <a:gd name="T26" fmla="*/ 32 w 53"/>
                <a:gd name="T27" fmla="*/ 36 h 50"/>
                <a:gd name="T28" fmla="*/ 35 w 53"/>
                <a:gd name="T29" fmla="*/ 26 h 50"/>
                <a:gd name="T30" fmla="*/ 43 w 53"/>
                <a:gd name="T31" fmla="*/ 41 h 50"/>
                <a:gd name="T32" fmla="*/ 40 w 53"/>
                <a:gd name="T33" fmla="*/ 41 h 50"/>
                <a:gd name="T34" fmla="*/ 43 w 53"/>
                <a:gd name="T35" fmla="*/ 33 h 50"/>
                <a:gd name="T36" fmla="*/ 41 w 53"/>
                <a:gd name="T37" fmla="*/ 30 h 50"/>
                <a:gd name="T38" fmla="*/ 43 w 53"/>
                <a:gd name="T39" fmla="*/ 41 h 50"/>
                <a:gd name="T40" fmla="*/ 38 w 53"/>
                <a:gd name="T41" fmla="*/ 27 h 50"/>
                <a:gd name="T42" fmla="*/ 36 w 53"/>
                <a:gd name="T43" fmla="*/ 25 h 50"/>
                <a:gd name="T44" fmla="*/ 36 w 53"/>
                <a:gd name="T45" fmla="*/ 25 h 50"/>
                <a:gd name="T46" fmla="*/ 35 w 53"/>
                <a:gd name="T47" fmla="*/ 23 h 50"/>
                <a:gd name="T48" fmla="*/ 36 w 53"/>
                <a:gd name="T49" fmla="*/ 17 h 50"/>
                <a:gd name="T50" fmla="*/ 27 w 53"/>
                <a:gd name="T51" fmla="*/ 26 h 50"/>
                <a:gd name="T52" fmla="*/ 14 w 53"/>
                <a:gd name="T53" fmla="*/ 32 h 50"/>
                <a:gd name="T54" fmla="*/ 22 w 53"/>
                <a:gd name="T55" fmla="*/ 26 h 50"/>
                <a:gd name="T56" fmla="*/ 18 w 53"/>
                <a:gd name="T57" fmla="*/ 16 h 50"/>
                <a:gd name="T58" fmla="*/ 17 w 53"/>
                <a:gd name="T59" fmla="*/ 12 h 50"/>
                <a:gd name="T60" fmla="*/ 13 w 53"/>
                <a:gd name="T61" fmla="*/ 8 h 50"/>
                <a:gd name="T62" fmla="*/ 9 w 53"/>
                <a:gd name="T63" fmla="*/ 15 h 50"/>
                <a:gd name="T64" fmla="*/ 9 w 53"/>
                <a:gd name="T65" fmla="*/ 8 h 50"/>
                <a:gd name="T66" fmla="*/ 12 w 53"/>
                <a:gd name="T67" fmla="*/ 4 h 50"/>
                <a:gd name="T68" fmla="*/ 15 w 53"/>
                <a:gd name="T69" fmla="*/ 10 h 50"/>
                <a:gd name="T70" fmla="*/ 14 w 53"/>
                <a:gd name="T71" fmla="*/ 7 h 50"/>
                <a:gd name="T72" fmla="*/ 10 w 53"/>
                <a:gd name="T73" fmla="*/ 16 h 50"/>
                <a:gd name="T74" fmla="*/ 19 w 53"/>
                <a:gd name="T75" fmla="*/ 14 h 50"/>
                <a:gd name="T76" fmla="*/ 21 w 53"/>
                <a:gd name="T77" fmla="*/ 15 h 50"/>
                <a:gd name="T78" fmla="*/ 22 w 53"/>
                <a:gd name="T79" fmla="*/ 16 h 50"/>
                <a:gd name="T80" fmla="*/ 22 w 53"/>
                <a:gd name="T81" fmla="*/ 16 h 50"/>
                <a:gd name="T82" fmla="*/ 43 w 53"/>
                <a:gd name="T83" fmla="*/ 4 h 50"/>
                <a:gd name="T84" fmla="*/ 21 w 53"/>
                <a:gd name="T85" fmla="*/ 22 h 50"/>
                <a:gd name="T86" fmla="*/ 26 w 53"/>
                <a:gd name="T87" fmla="*/ 18 h 50"/>
                <a:gd name="T88" fmla="*/ 19 w 53"/>
                <a:gd name="T89" fmla="*/ 26 h 50"/>
                <a:gd name="T90" fmla="*/ 28 w 53"/>
                <a:gd name="T91" fmla="*/ 18 h 50"/>
                <a:gd name="T92" fmla="*/ 44 w 53"/>
                <a:gd name="T93" fmla="*/ 5 h 50"/>
                <a:gd name="T94" fmla="*/ 39 w 53"/>
                <a:gd name="T95" fmla="*/ 11 h 50"/>
                <a:gd name="T96" fmla="*/ 18 w 53"/>
                <a:gd name="T97" fmla="*/ 25 h 50"/>
                <a:gd name="T98" fmla="*/ 17 w 53"/>
                <a:gd name="T99" fmla="*/ 24 h 50"/>
                <a:gd name="T100" fmla="*/ 18 w 53"/>
                <a:gd name="T101" fmla="*/ 36 h 50"/>
                <a:gd name="T102" fmla="*/ 13 w 53"/>
                <a:gd name="T103" fmla="*/ 41 h 50"/>
                <a:gd name="T104" fmla="*/ 26 w 53"/>
                <a:gd name="T105" fmla="*/ 24 h 50"/>
                <a:gd name="T106" fmla="*/ 24 w 53"/>
                <a:gd name="T107" fmla="*/ 25 h 50"/>
                <a:gd name="T108" fmla="*/ 19 w 53"/>
                <a:gd name="T109" fmla="*/ 17 h 50"/>
                <a:gd name="T110" fmla="*/ 11 w 53"/>
                <a:gd name="T111" fmla="*/ 46 h 50"/>
                <a:gd name="T112" fmla="*/ 42 w 53"/>
                <a:gd name="T113" fmla="*/ 16 h 50"/>
                <a:gd name="T114" fmla="*/ 26 w 53"/>
                <a:gd name="T115" fmla="*/ 32 h 50"/>
                <a:gd name="T116" fmla="*/ 40 w 53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0">
                  <a:moveTo>
                    <a:pt x="53" y="9"/>
                  </a:moveTo>
                  <a:cubicBezTo>
                    <a:pt x="50" y="6"/>
                    <a:pt x="46" y="4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1" y="0"/>
                  </a:cubicBezTo>
                  <a:cubicBezTo>
                    <a:pt x="35" y="5"/>
                    <a:pt x="31" y="10"/>
                    <a:pt x="25" y="15"/>
                  </a:cubicBezTo>
                  <a:cubicBezTo>
                    <a:pt x="21" y="10"/>
                    <a:pt x="17" y="5"/>
                    <a:pt x="13" y="1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7" y="3"/>
                    <a:pt x="4" y="6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6" y="15"/>
                    <a:pt x="10" y="21"/>
                    <a:pt x="15" y="26"/>
                  </a:cubicBezTo>
                  <a:cubicBezTo>
                    <a:pt x="11" y="31"/>
                    <a:pt x="6" y="35"/>
                    <a:pt x="2" y="40"/>
                  </a:cubicBezTo>
                  <a:cubicBezTo>
                    <a:pt x="2" y="40"/>
                    <a:pt x="1" y="40"/>
                    <a:pt x="1" y="40"/>
                  </a:cubicBezTo>
                  <a:cubicBezTo>
                    <a:pt x="1" y="41"/>
                    <a:pt x="1" y="41"/>
                    <a:pt x="2" y="42"/>
                  </a:cubicBezTo>
                  <a:cubicBezTo>
                    <a:pt x="4" y="45"/>
                    <a:pt x="7" y="47"/>
                    <a:pt x="11" y="49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2" y="50"/>
                    <a:pt x="12" y="50"/>
                    <a:pt x="12" y="49"/>
                  </a:cubicBezTo>
                  <a:cubicBezTo>
                    <a:pt x="17" y="44"/>
                    <a:pt x="22" y="40"/>
                    <a:pt x="27" y="35"/>
                  </a:cubicBezTo>
                  <a:cubicBezTo>
                    <a:pt x="31" y="40"/>
                    <a:pt x="35" y="45"/>
                    <a:pt x="40" y="49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1" y="50"/>
                    <a:pt x="41" y="50"/>
                    <a:pt x="42" y="49"/>
                  </a:cubicBezTo>
                  <a:cubicBezTo>
                    <a:pt x="45" y="46"/>
                    <a:pt x="49" y="43"/>
                    <a:pt x="52" y="40"/>
                  </a:cubicBezTo>
                  <a:cubicBezTo>
                    <a:pt x="52" y="39"/>
                    <a:pt x="52" y="39"/>
                    <a:pt x="52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7" y="33"/>
                    <a:pt x="43" y="28"/>
                    <a:pt x="38" y="23"/>
                  </a:cubicBezTo>
                  <a:cubicBezTo>
                    <a:pt x="43" y="20"/>
                    <a:pt x="48" y="16"/>
                    <a:pt x="52" y="12"/>
                  </a:cubicBezTo>
                  <a:cubicBezTo>
                    <a:pt x="53" y="12"/>
                    <a:pt x="53" y="11"/>
                    <a:pt x="53" y="11"/>
                  </a:cubicBezTo>
                  <a:cubicBezTo>
                    <a:pt x="53" y="11"/>
                    <a:pt x="53" y="10"/>
                    <a:pt x="53" y="9"/>
                  </a:cubicBezTo>
                  <a:close/>
                  <a:moveTo>
                    <a:pt x="40" y="45"/>
                  </a:moveTo>
                  <a:cubicBezTo>
                    <a:pt x="40" y="45"/>
                    <a:pt x="40" y="45"/>
                    <a:pt x="40" y="45"/>
                  </a:cubicBezTo>
                  <a:cubicBezTo>
                    <a:pt x="39" y="45"/>
                    <a:pt x="39" y="44"/>
                    <a:pt x="38" y="44"/>
                  </a:cubicBezTo>
                  <a:cubicBezTo>
                    <a:pt x="39" y="43"/>
                    <a:pt x="40" y="42"/>
                    <a:pt x="41" y="41"/>
                  </a:cubicBezTo>
                  <a:cubicBezTo>
                    <a:pt x="42" y="40"/>
                    <a:pt x="44" y="39"/>
                    <a:pt x="45" y="39"/>
                  </a:cubicBezTo>
                  <a:cubicBezTo>
                    <a:pt x="43" y="41"/>
                    <a:pt x="41" y="43"/>
                    <a:pt x="40" y="45"/>
                  </a:cubicBezTo>
                  <a:close/>
                  <a:moveTo>
                    <a:pt x="36" y="42"/>
                  </a:moveTo>
                  <a:cubicBezTo>
                    <a:pt x="39" y="40"/>
                    <a:pt x="41" y="38"/>
                    <a:pt x="43" y="36"/>
                  </a:cubicBezTo>
                  <a:cubicBezTo>
                    <a:pt x="41" y="38"/>
                    <a:pt x="39" y="41"/>
                    <a:pt x="38" y="43"/>
                  </a:cubicBezTo>
                  <a:cubicBezTo>
                    <a:pt x="37" y="43"/>
                    <a:pt x="37" y="42"/>
                    <a:pt x="36" y="42"/>
                  </a:cubicBezTo>
                  <a:close/>
                  <a:moveTo>
                    <a:pt x="35" y="40"/>
                  </a:moveTo>
                  <a:cubicBezTo>
                    <a:pt x="36" y="38"/>
                    <a:pt x="39" y="36"/>
                    <a:pt x="41" y="35"/>
                  </a:cubicBezTo>
                  <a:cubicBezTo>
                    <a:pt x="39" y="37"/>
                    <a:pt x="37" y="38"/>
                    <a:pt x="36" y="41"/>
                  </a:cubicBezTo>
                  <a:cubicBezTo>
                    <a:pt x="35" y="40"/>
                    <a:pt x="35" y="40"/>
                    <a:pt x="35" y="40"/>
                  </a:cubicBezTo>
                  <a:close/>
                  <a:moveTo>
                    <a:pt x="32" y="37"/>
                  </a:moveTo>
                  <a:cubicBezTo>
                    <a:pt x="35" y="35"/>
                    <a:pt x="37" y="33"/>
                    <a:pt x="39" y="31"/>
                  </a:cubicBezTo>
                  <a:cubicBezTo>
                    <a:pt x="39" y="31"/>
                    <a:pt x="38" y="34"/>
                    <a:pt x="38" y="34"/>
                  </a:cubicBezTo>
                  <a:cubicBezTo>
                    <a:pt x="36" y="36"/>
                    <a:pt x="35" y="37"/>
                    <a:pt x="34" y="39"/>
                  </a:cubicBezTo>
                  <a:cubicBezTo>
                    <a:pt x="33" y="38"/>
                    <a:pt x="33" y="38"/>
                    <a:pt x="32" y="37"/>
                  </a:cubicBezTo>
                  <a:close/>
                  <a:moveTo>
                    <a:pt x="30" y="34"/>
                  </a:moveTo>
                  <a:cubicBezTo>
                    <a:pt x="32" y="33"/>
                    <a:pt x="35" y="31"/>
                    <a:pt x="37" y="29"/>
                  </a:cubicBezTo>
                  <a:cubicBezTo>
                    <a:pt x="36" y="30"/>
                    <a:pt x="35" y="32"/>
                    <a:pt x="34" y="33"/>
                  </a:cubicBezTo>
                  <a:cubicBezTo>
                    <a:pt x="33" y="34"/>
                    <a:pt x="32" y="35"/>
                    <a:pt x="32" y="36"/>
                  </a:cubicBezTo>
                  <a:cubicBezTo>
                    <a:pt x="31" y="35"/>
                    <a:pt x="30" y="35"/>
                    <a:pt x="30" y="34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30" y="30"/>
                    <a:pt x="33" y="28"/>
                    <a:pt x="35" y="26"/>
                  </a:cubicBezTo>
                  <a:cubicBezTo>
                    <a:pt x="34" y="27"/>
                    <a:pt x="33" y="29"/>
                    <a:pt x="32" y="30"/>
                  </a:cubicBezTo>
                  <a:cubicBezTo>
                    <a:pt x="31" y="31"/>
                    <a:pt x="30" y="32"/>
                    <a:pt x="29" y="33"/>
                  </a:cubicBezTo>
                  <a:cubicBezTo>
                    <a:pt x="28" y="33"/>
                    <a:pt x="28" y="33"/>
                    <a:pt x="28" y="32"/>
                  </a:cubicBezTo>
                  <a:close/>
                  <a:moveTo>
                    <a:pt x="43" y="41"/>
                  </a:moveTo>
                  <a:cubicBezTo>
                    <a:pt x="44" y="40"/>
                    <a:pt x="46" y="39"/>
                    <a:pt x="47" y="38"/>
                  </a:cubicBezTo>
                  <a:cubicBezTo>
                    <a:pt x="47" y="38"/>
                    <a:pt x="47" y="37"/>
                    <a:pt x="47" y="37"/>
                  </a:cubicBezTo>
                  <a:cubicBezTo>
                    <a:pt x="44" y="38"/>
                    <a:pt x="43" y="39"/>
                    <a:pt x="41" y="41"/>
                  </a:cubicBezTo>
                  <a:cubicBezTo>
                    <a:pt x="40" y="42"/>
                    <a:pt x="38" y="44"/>
                    <a:pt x="40" y="41"/>
                  </a:cubicBezTo>
                  <a:cubicBezTo>
                    <a:pt x="41" y="39"/>
                    <a:pt x="43" y="37"/>
                    <a:pt x="44" y="35"/>
                  </a:cubicBezTo>
                  <a:cubicBezTo>
                    <a:pt x="45" y="35"/>
                    <a:pt x="44" y="35"/>
                    <a:pt x="44" y="35"/>
                  </a:cubicBezTo>
                  <a:cubicBezTo>
                    <a:pt x="41" y="36"/>
                    <a:pt x="38" y="38"/>
                    <a:pt x="36" y="41"/>
                  </a:cubicBezTo>
                  <a:cubicBezTo>
                    <a:pt x="38" y="39"/>
                    <a:pt x="41" y="36"/>
                    <a:pt x="43" y="33"/>
                  </a:cubicBezTo>
                  <a:cubicBezTo>
                    <a:pt x="43" y="33"/>
                    <a:pt x="42" y="32"/>
                    <a:pt x="42" y="32"/>
                  </a:cubicBezTo>
                  <a:cubicBezTo>
                    <a:pt x="40" y="34"/>
                    <a:pt x="38" y="36"/>
                    <a:pt x="36" y="37"/>
                  </a:cubicBezTo>
                  <a:cubicBezTo>
                    <a:pt x="33" y="40"/>
                    <a:pt x="37" y="36"/>
                    <a:pt x="37" y="36"/>
                  </a:cubicBezTo>
                  <a:cubicBezTo>
                    <a:pt x="38" y="34"/>
                    <a:pt x="40" y="32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3" y="33"/>
                    <a:pt x="46" y="36"/>
                    <a:pt x="48" y="39"/>
                  </a:cubicBezTo>
                  <a:cubicBezTo>
                    <a:pt x="47" y="40"/>
                    <a:pt x="45" y="41"/>
                    <a:pt x="43" y="42"/>
                  </a:cubicBezTo>
                  <a:cubicBezTo>
                    <a:pt x="38" y="46"/>
                    <a:pt x="42" y="43"/>
                    <a:pt x="43" y="41"/>
                  </a:cubicBezTo>
                  <a:close/>
                  <a:moveTo>
                    <a:pt x="40" y="30"/>
                  </a:moveTo>
                  <a:cubicBezTo>
                    <a:pt x="38" y="31"/>
                    <a:pt x="37" y="32"/>
                    <a:pt x="36" y="33"/>
                  </a:cubicBezTo>
                  <a:cubicBezTo>
                    <a:pt x="34" y="35"/>
                    <a:pt x="30" y="38"/>
                    <a:pt x="34" y="35"/>
                  </a:cubicBezTo>
                  <a:cubicBezTo>
                    <a:pt x="36" y="33"/>
                    <a:pt x="37" y="30"/>
                    <a:pt x="38" y="27"/>
                  </a:cubicBezTo>
                  <a:cubicBezTo>
                    <a:pt x="38" y="27"/>
                    <a:pt x="37" y="27"/>
                    <a:pt x="37" y="27"/>
                  </a:cubicBezTo>
                  <a:cubicBezTo>
                    <a:pt x="35" y="29"/>
                    <a:pt x="34" y="31"/>
                    <a:pt x="31" y="32"/>
                  </a:cubicBezTo>
                  <a:cubicBezTo>
                    <a:pt x="28" y="34"/>
                    <a:pt x="30" y="33"/>
                    <a:pt x="31" y="32"/>
                  </a:cubicBezTo>
                  <a:cubicBezTo>
                    <a:pt x="34" y="30"/>
                    <a:pt x="35" y="28"/>
                    <a:pt x="36" y="25"/>
                  </a:cubicBezTo>
                  <a:cubicBezTo>
                    <a:pt x="38" y="27"/>
                    <a:pt x="39" y="28"/>
                    <a:pt x="41" y="30"/>
                  </a:cubicBezTo>
                  <a:cubicBezTo>
                    <a:pt x="40" y="30"/>
                    <a:pt x="40" y="30"/>
                    <a:pt x="40" y="30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3" y="27"/>
                    <a:pt x="31" y="29"/>
                    <a:pt x="28" y="31"/>
                  </a:cubicBezTo>
                  <a:cubicBezTo>
                    <a:pt x="28" y="31"/>
                    <a:pt x="28" y="31"/>
                    <a:pt x="28" y="30"/>
                  </a:cubicBezTo>
                  <a:cubicBezTo>
                    <a:pt x="30" y="29"/>
                    <a:pt x="31" y="27"/>
                    <a:pt x="33" y="25"/>
                  </a:cubicBezTo>
                  <a:cubicBezTo>
                    <a:pt x="34" y="25"/>
                    <a:pt x="34" y="24"/>
                    <a:pt x="35" y="23"/>
                  </a:cubicBezTo>
                  <a:cubicBezTo>
                    <a:pt x="35" y="24"/>
                    <a:pt x="35" y="24"/>
                    <a:pt x="36" y="25"/>
                  </a:cubicBezTo>
                  <a:close/>
                  <a:moveTo>
                    <a:pt x="7" y="43"/>
                  </a:moveTo>
                  <a:cubicBezTo>
                    <a:pt x="12" y="37"/>
                    <a:pt x="19" y="33"/>
                    <a:pt x="25" y="27"/>
                  </a:cubicBezTo>
                  <a:cubicBezTo>
                    <a:pt x="28" y="23"/>
                    <a:pt x="32" y="20"/>
                    <a:pt x="36" y="17"/>
                  </a:cubicBezTo>
                  <a:cubicBezTo>
                    <a:pt x="39" y="15"/>
                    <a:pt x="42" y="12"/>
                    <a:pt x="44" y="10"/>
                  </a:cubicBezTo>
                  <a:cubicBezTo>
                    <a:pt x="47" y="7"/>
                    <a:pt x="42" y="12"/>
                    <a:pt x="42" y="12"/>
                  </a:cubicBezTo>
                  <a:cubicBezTo>
                    <a:pt x="40" y="14"/>
                    <a:pt x="39" y="15"/>
                    <a:pt x="37" y="17"/>
                  </a:cubicBezTo>
                  <a:cubicBezTo>
                    <a:pt x="34" y="20"/>
                    <a:pt x="31" y="23"/>
                    <a:pt x="27" y="26"/>
                  </a:cubicBezTo>
                  <a:cubicBezTo>
                    <a:pt x="21" y="32"/>
                    <a:pt x="14" y="38"/>
                    <a:pt x="9" y="45"/>
                  </a:cubicBezTo>
                  <a:cubicBezTo>
                    <a:pt x="8" y="44"/>
                    <a:pt x="8" y="44"/>
                    <a:pt x="7" y="43"/>
                  </a:cubicBezTo>
                  <a:close/>
                  <a:moveTo>
                    <a:pt x="5" y="41"/>
                  </a:moveTo>
                  <a:cubicBezTo>
                    <a:pt x="8" y="38"/>
                    <a:pt x="11" y="35"/>
                    <a:pt x="14" y="32"/>
                  </a:cubicBezTo>
                  <a:cubicBezTo>
                    <a:pt x="14" y="32"/>
                    <a:pt x="15" y="31"/>
                    <a:pt x="15" y="31"/>
                  </a:cubicBezTo>
                  <a:cubicBezTo>
                    <a:pt x="18" y="28"/>
                    <a:pt x="21" y="25"/>
                    <a:pt x="24" y="23"/>
                  </a:cubicBezTo>
                  <a:cubicBezTo>
                    <a:pt x="26" y="20"/>
                    <a:pt x="29" y="19"/>
                    <a:pt x="32" y="17"/>
                  </a:cubicBezTo>
                  <a:cubicBezTo>
                    <a:pt x="28" y="20"/>
                    <a:pt x="25" y="23"/>
                    <a:pt x="22" y="26"/>
                  </a:cubicBezTo>
                  <a:cubicBezTo>
                    <a:pt x="17" y="32"/>
                    <a:pt x="10" y="36"/>
                    <a:pt x="6" y="42"/>
                  </a:cubicBezTo>
                  <a:cubicBezTo>
                    <a:pt x="6" y="42"/>
                    <a:pt x="5" y="41"/>
                    <a:pt x="5" y="41"/>
                  </a:cubicBezTo>
                  <a:close/>
                  <a:moveTo>
                    <a:pt x="12" y="18"/>
                  </a:moveTo>
                  <a:cubicBezTo>
                    <a:pt x="14" y="17"/>
                    <a:pt x="16" y="17"/>
                    <a:pt x="18" y="16"/>
                  </a:cubicBezTo>
                  <a:cubicBezTo>
                    <a:pt x="16" y="17"/>
                    <a:pt x="14" y="18"/>
                    <a:pt x="13" y="19"/>
                  </a:cubicBezTo>
                  <a:cubicBezTo>
                    <a:pt x="12" y="19"/>
                    <a:pt x="12" y="19"/>
                    <a:pt x="12" y="18"/>
                  </a:cubicBezTo>
                  <a:close/>
                  <a:moveTo>
                    <a:pt x="10" y="16"/>
                  </a:moveTo>
                  <a:cubicBezTo>
                    <a:pt x="13" y="15"/>
                    <a:pt x="15" y="14"/>
                    <a:pt x="17" y="12"/>
                  </a:cubicBezTo>
                  <a:cubicBezTo>
                    <a:pt x="15" y="14"/>
                    <a:pt x="13" y="16"/>
                    <a:pt x="11" y="17"/>
                  </a:cubicBezTo>
                  <a:cubicBezTo>
                    <a:pt x="10" y="17"/>
                    <a:pt x="10" y="17"/>
                    <a:pt x="10" y="16"/>
                  </a:cubicBezTo>
                  <a:close/>
                  <a:moveTo>
                    <a:pt x="7" y="13"/>
                  </a:moveTo>
                  <a:cubicBezTo>
                    <a:pt x="9" y="11"/>
                    <a:pt x="11" y="10"/>
                    <a:pt x="13" y="8"/>
                  </a:cubicBezTo>
                  <a:cubicBezTo>
                    <a:pt x="11" y="10"/>
                    <a:pt x="9" y="12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1" y="13"/>
                    <a:pt x="12" y="12"/>
                    <a:pt x="14" y="11"/>
                  </a:cubicBezTo>
                  <a:cubicBezTo>
                    <a:pt x="13" y="12"/>
                    <a:pt x="11" y="14"/>
                    <a:pt x="9" y="15"/>
                  </a:cubicBezTo>
                  <a:cubicBezTo>
                    <a:pt x="8" y="15"/>
                    <a:pt x="7" y="14"/>
                    <a:pt x="7" y="13"/>
                  </a:cubicBezTo>
                  <a:close/>
                  <a:moveTo>
                    <a:pt x="4" y="11"/>
                  </a:moveTo>
                  <a:cubicBezTo>
                    <a:pt x="6" y="9"/>
                    <a:pt x="8" y="8"/>
                    <a:pt x="10" y="7"/>
                  </a:cubicBezTo>
                  <a:cubicBezTo>
                    <a:pt x="10" y="7"/>
                    <a:pt x="9" y="7"/>
                    <a:pt x="9" y="8"/>
                  </a:cubicBezTo>
                  <a:cubicBezTo>
                    <a:pt x="8" y="9"/>
                    <a:pt x="7" y="10"/>
                    <a:pt x="6" y="12"/>
                  </a:cubicBezTo>
                  <a:cubicBezTo>
                    <a:pt x="5" y="11"/>
                    <a:pt x="5" y="11"/>
                    <a:pt x="4" y="11"/>
                  </a:cubicBezTo>
                  <a:close/>
                  <a:moveTo>
                    <a:pt x="4" y="10"/>
                  </a:moveTo>
                  <a:cubicBezTo>
                    <a:pt x="6" y="8"/>
                    <a:pt x="9" y="6"/>
                    <a:pt x="12" y="4"/>
                  </a:cubicBezTo>
                  <a:cubicBezTo>
                    <a:pt x="12" y="4"/>
                    <a:pt x="12" y="4"/>
                    <a:pt x="12" y="5"/>
                  </a:cubicBezTo>
                  <a:cubicBezTo>
                    <a:pt x="10" y="6"/>
                    <a:pt x="7" y="8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lose/>
                  <a:moveTo>
                    <a:pt x="15" y="10"/>
                  </a:moveTo>
                  <a:cubicBezTo>
                    <a:pt x="14" y="10"/>
                    <a:pt x="12" y="11"/>
                    <a:pt x="11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8"/>
                  </a:cubicBezTo>
                  <a:cubicBezTo>
                    <a:pt x="15" y="8"/>
                    <a:pt x="14" y="7"/>
                    <a:pt x="14" y="7"/>
                  </a:cubicBezTo>
                  <a:cubicBezTo>
                    <a:pt x="11" y="8"/>
                    <a:pt x="9" y="10"/>
                    <a:pt x="7" y="12"/>
                  </a:cubicBezTo>
                  <a:cubicBezTo>
                    <a:pt x="9" y="10"/>
                    <a:pt x="11" y="7"/>
                    <a:pt x="13" y="5"/>
                  </a:cubicBezTo>
                  <a:cubicBezTo>
                    <a:pt x="15" y="7"/>
                    <a:pt x="16" y="9"/>
                    <a:pt x="18" y="11"/>
                  </a:cubicBezTo>
                  <a:cubicBezTo>
                    <a:pt x="15" y="13"/>
                    <a:pt x="13" y="14"/>
                    <a:pt x="10" y="16"/>
                  </a:cubicBezTo>
                  <a:cubicBezTo>
                    <a:pt x="12" y="15"/>
                    <a:pt x="15" y="12"/>
                    <a:pt x="16" y="10"/>
                  </a:cubicBezTo>
                  <a:cubicBezTo>
                    <a:pt x="16" y="10"/>
                    <a:pt x="16" y="9"/>
                    <a:pt x="15" y="10"/>
                  </a:cubicBezTo>
                  <a:close/>
                  <a:moveTo>
                    <a:pt x="19" y="15"/>
                  </a:moveTo>
                  <a:cubicBezTo>
                    <a:pt x="20" y="15"/>
                    <a:pt x="19" y="14"/>
                    <a:pt x="19" y="14"/>
                  </a:cubicBezTo>
                  <a:cubicBezTo>
                    <a:pt x="17" y="15"/>
                    <a:pt x="15" y="16"/>
                    <a:pt x="13" y="17"/>
                  </a:cubicBezTo>
                  <a:cubicBezTo>
                    <a:pt x="10" y="18"/>
                    <a:pt x="14" y="16"/>
                    <a:pt x="14" y="16"/>
                  </a:cubicBezTo>
                  <a:cubicBezTo>
                    <a:pt x="16" y="15"/>
                    <a:pt x="17" y="14"/>
                    <a:pt x="19" y="12"/>
                  </a:cubicBezTo>
                  <a:cubicBezTo>
                    <a:pt x="20" y="13"/>
                    <a:pt x="21" y="14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19" y="17"/>
                    <a:pt x="16" y="18"/>
                    <a:pt x="13" y="20"/>
                  </a:cubicBezTo>
                  <a:cubicBezTo>
                    <a:pt x="15" y="19"/>
                    <a:pt x="18" y="17"/>
                    <a:pt x="19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3" y="17"/>
                    <a:pt x="23" y="17"/>
                  </a:cubicBezTo>
                  <a:cubicBezTo>
                    <a:pt x="21" y="19"/>
                    <a:pt x="18" y="20"/>
                    <a:pt x="16" y="22"/>
                  </a:cubicBezTo>
                  <a:cubicBezTo>
                    <a:pt x="18" y="20"/>
                    <a:pt x="20" y="18"/>
                    <a:pt x="22" y="16"/>
                  </a:cubicBezTo>
                  <a:close/>
                  <a:moveTo>
                    <a:pt x="26" y="18"/>
                  </a:moveTo>
                  <a:cubicBezTo>
                    <a:pt x="31" y="13"/>
                    <a:pt x="36" y="8"/>
                    <a:pt x="42" y="3"/>
                  </a:cubicBezTo>
                  <a:cubicBezTo>
                    <a:pt x="42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37" y="9"/>
                    <a:pt x="31" y="14"/>
                    <a:pt x="26" y="19"/>
                  </a:cubicBezTo>
                  <a:cubicBezTo>
                    <a:pt x="26" y="19"/>
                    <a:pt x="25" y="19"/>
                    <a:pt x="25" y="19"/>
                  </a:cubicBezTo>
                  <a:cubicBezTo>
                    <a:pt x="24" y="20"/>
                    <a:pt x="24" y="20"/>
                    <a:pt x="23" y="21"/>
                  </a:cubicBezTo>
                  <a:cubicBezTo>
                    <a:pt x="23" y="21"/>
                    <a:pt x="22" y="22"/>
                    <a:pt x="21" y="22"/>
                  </a:cubicBezTo>
                  <a:cubicBezTo>
                    <a:pt x="20" y="23"/>
                    <a:pt x="18" y="24"/>
                    <a:pt x="18" y="24"/>
                  </a:cubicBezTo>
                  <a:cubicBezTo>
                    <a:pt x="19" y="22"/>
                    <a:pt x="22" y="20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19"/>
                    <a:pt x="25" y="19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lose/>
                  <a:moveTo>
                    <a:pt x="36" y="13"/>
                  </a:moveTo>
                  <a:cubicBezTo>
                    <a:pt x="33" y="16"/>
                    <a:pt x="29" y="17"/>
                    <a:pt x="26" y="20"/>
                  </a:cubicBezTo>
                  <a:cubicBezTo>
                    <a:pt x="24" y="22"/>
                    <a:pt x="21" y="24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5"/>
                    <a:pt x="20" y="25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24" y="22"/>
                    <a:pt x="26" y="20"/>
                    <a:pt x="28" y="18"/>
                  </a:cubicBezTo>
                  <a:cubicBezTo>
                    <a:pt x="29" y="17"/>
                    <a:pt x="31" y="16"/>
                    <a:pt x="32" y="15"/>
                  </a:cubicBezTo>
                  <a:cubicBezTo>
                    <a:pt x="36" y="12"/>
                    <a:pt x="39" y="8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1" y="7"/>
                    <a:pt x="38" y="10"/>
                    <a:pt x="36" y="13"/>
                  </a:cubicBezTo>
                  <a:close/>
                  <a:moveTo>
                    <a:pt x="42" y="8"/>
                  </a:moveTo>
                  <a:cubicBezTo>
                    <a:pt x="40" y="9"/>
                    <a:pt x="39" y="11"/>
                    <a:pt x="38" y="12"/>
                  </a:cubicBezTo>
                  <a:cubicBezTo>
                    <a:pt x="38" y="11"/>
                    <a:pt x="38" y="11"/>
                    <a:pt x="39" y="11"/>
                  </a:cubicBezTo>
                  <a:cubicBezTo>
                    <a:pt x="39" y="10"/>
                    <a:pt x="45" y="4"/>
                    <a:pt x="42" y="8"/>
                  </a:cubicBezTo>
                  <a:close/>
                  <a:moveTo>
                    <a:pt x="18" y="25"/>
                  </a:moveTo>
                  <a:cubicBezTo>
                    <a:pt x="18" y="25"/>
                    <a:pt x="19" y="25"/>
                    <a:pt x="19" y="25"/>
                  </a:cubicBezTo>
                  <a:cubicBezTo>
                    <a:pt x="19" y="25"/>
                    <a:pt x="19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lose/>
                  <a:moveTo>
                    <a:pt x="23" y="18"/>
                  </a:moveTo>
                  <a:cubicBezTo>
                    <a:pt x="21" y="20"/>
                    <a:pt x="19" y="22"/>
                    <a:pt x="17" y="24"/>
                  </a:cubicBezTo>
                  <a:cubicBezTo>
                    <a:pt x="17" y="24"/>
                    <a:pt x="16" y="23"/>
                    <a:pt x="16" y="23"/>
                  </a:cubicBezTo>
                  <a:cubicBezTo>
                    <a:pt x="18" y="22"/>
                    <a:pt x="20" y="20"/>
                    <a:pt x="23" y="18"/>
                  </a:cubicBezTo>
                  <a:close/>
                  <a:moveTo>
                    <a:pt x="13" y="40"/>
                  </a:moveTo>
                  <a:cubicBezTo>
                    <a:pt x="15" y="39"/>
                    <a:pt x="17" y="37"/>
                    <a:pt x="18" y="36"/>
                  </a:cubicBezTo>
                  <a:cubicBezTo>
                    <a:pt x="21" y="32"/>
                    <a:pt x="25" y="29"/>
                    <a:pt x="28" y="26"/>
                  </a:cubicBezTo>
                  <a:cubicBezTo>
                    <a:pt x="34" y="21"/>
                    <a:pt x="41" y="15"/>
                    <a:pt x="47" y="8"/>
                  </a:cubicBezTo>
                  <a:cubicBezTo>
                    <a:pt x="48" y="9"/>
                    <a:pt x="48" y="9"/>
                    <a:pt x="49" y="10"/>
                  </a:cubicBezTo>
                  <a:cubicBezTo>
                    <a:pt x="36" y="19"/>
                    <a:pt x="25" y="30"/>
                    <a:pt x="13" y="41"/>
                  </a:cubicBezTo>
                  <a:cubicBezTo>
                    <a:pt x="13" y="41"/>
                    <a:pt x="13" y="41"/>
                    <a:pt x="13" y="40"/>
                  </a:cubicBezTo>
                  <a:close/>
                  <a:moveTo>
                    <a:pt x="46" y="7"/>
                  </a:moveTo>
                  <a:cubicBezTo>
                    <a:pt x="43" y="9"/>
                    <a:pt x="41" y="12"/>
                    <a:pt x="38" y="15"/>
                  </a:cubicBezTo>
                  <a:cubicBezTo>
                    <a:pt x="34" y="18"/>
                    <a:pt x="30" y="20"/>
                    <a:pt x="26" y="24"/>
                  </a:cubicBezTo>
                  <a:cubicBezTo>
                    <a:pt x="23" y="27"/>
                    <a:pt x="21" y="30"/>
                    <a:pt x="18" y="32"/>
                  </a:cubicBezTo>
                  <a:cubicBezTo>
                    <a:pt x="14" y="35"/>
                    <a:pt x="10" y="39"/>
                    <a:pt x="7" y="42"/>
                  </a:cubicBezTo>
                  <a:cubicBezTo>
                    <a:pt x="9" y="40"/>
                    <a:pt x="12" y="37"/>
                    <a:pt x="14" y="34"/>
                  </a:cubicBezTo>
                  <a:cubicBezTo>
                    <a:pt x="18" y="31"/>
                    <a:pt x="21" y="28"/>
                    <a:pt x="24" y="25"/>
                  </a:cubicBezTo>
                  <a:cubicBezTo>
                    <a:pt x="31" y="18"/>
                    <a:pt x="38" y="13"/>
                    <a:pt x="44" y="6"/>
                  </a:cubicBezTo>
                  <a:cubicBezTo>
                    <a:pt x="45" y="6"/>
                    <a:pt x="46" y="7"/>
                    <a:pt x="46" y="7"/>
                  </a:cubicBezTo>
                  <a:close/>
                  <a:moveTo>
                    <a:pt x="13" y="20"/>
                  </a:moveTo>
                  <a:cubicBezTo>
                    <a:pt x="15" y="19"/>
                    <a:pt x="17" y="18"/>
                    <a:pt x="19" y="17"/>
                  </a:cubicBezTo>
                  <a:cubicBezTo>
                    <a:pt x="22" y="16"/>
                    <a:pt x="19" y="18"/>
                    <a:pt x="18" y="19"/>
                  </a:cubicBezTo>
                  <a:cubicBezTo>
                    <a:pt x="17" y="20"/>
                    <a:pt x="16" y="21"/>
                    <a:pt x="15" y="22"/>
                  </a:cubicBezTo>
                  <a:cubicBezTo>
                    <a:pt x="14" y="21"/>
                    <a:pt x="14" y="21"/>
                    <a:pt x="13" y="20"/>
                  </a:cubicBezTo>
                  <a:close/>
                  <a:moveTo>
                    <a:pt x="11" y="46"/>
                  </a:moveTo>
                  <a:cubicBezTo>
                    <a:pt x="11" y="46"/>
                    <a:pt x="10" y="46"/>
                    <a:pt x="10" y="45"/>
                  </a:cubicBezTo>
                  <a:cubicBezTo>
                    <a:pt x="10" y="45"/>
                    <a:pt x="10" y="45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1" y="35"/>
                    <a:pt x="31" y="25"/>
                    <a:pt x="42" y="16"/>
                  </a:cubicBezTo>
                  <a:cubicBezTo>
                    <a:pt x="44" y="15"/>
                    <a:pt x="45" y="13"/>
                    <a:pt x="47" y="12"/>
                  </a:cubicBezTo>
                  <a:cubicBezTo>
                    <a:pt x="45" y="14"/>
                    <a:pt x="42" y="16"/>
                    <a:pt x="39" y="18"/>
                  </a:cubicBezTo>
                  <a:cubicBezTo>
                    <a:pt x="35" y="22"/>
                    <a:pt x="30" y="27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1" y="37"/>
                    <a:pt x="16" y="41"/>
                    <a:pt x="11" y="46"/>
                  </a:cubicBezTo>
                  <a:close/>
                  <a:moveTo>
                    <a:pt x="41" y="46"/>
                  </a:moveTo>
                  <a:cubicBezTo>
                    <a:pt x="41" y="46"/>
                    <a:pt x="40" y="46"/>
                    <a:pt x="40" y="46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3" y="44"/>
                    <a:pt x="45" y="42"/>
                    <a:pt x="48" y="40"/>
                  </a:cubicBezTo>
                  <a:cubicBezTo>
                    <a:pt x="46" y="42"/>
                    <a:pt x="43" y="44"/>
                    <a:pt x="41" y="46"/>
                  </a:cubicBezTo>
                  <a:close/>
                </a:path>
              </a:pathLst>
            </a:custGeom>
            <a:blipFill dpi="0" rotWithShape="1">
              <a:blip r:embed="rId5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91" name="Freeform 185"/>
            <p:cNvSpPr>
              <a:spLocks noEditPoints="1"/>
            </p:cNvSpPr>
            <p:nvPr/>
          </p:nvSpPr>
          <p:spPr bwMode="auto">
            <a:xfrm>
              <a:off x="8259849" y="1004149"/>
              <a:ext cx="153988" cy="144463"/>
            </a:xfrm>
            <a:custGeom>
              <a:avLst/>
              <a:gdLst>
                <a:gd name="T0" fmla="*/ 43 w 53"/>
                <a:gd name="T1" fmla="*/ 1 h 50"/>
                <a:gd name="T2" fmla="*/ 13 w 53"/>
                <a:gd name="T3" fmla="*/ 1 h 50"/>
                <a:gd name="T4" fmla="*/ 11 w 53"/>
                <a:gd name="T5" fmla="*/ 1 h 50"/>
                <a:gd name="T6" fmla="*/ 15 w 53"/>
                <a:gd name="T7" fmla="*/ 27 h 50"/>
                <a:gd name="T8" fmla="*/ 11 w 53"/>
                <a:gd name="T9" fmla="*/ 50 h 50"/>
                <a:gd name="T10" fmla="*/ 40 w 53"/>
                <a:gd name="T11" fmla="*/ 50 h 50"/>
                <a:gd name="T12" fmla="*/ 52 w 53"/>
                <a:gd name="T13" fmla="*/ 39 h 50"/>
                <a:gd name="T14" fmla="*/ 53 w 53"/>
                <a:gd name="T15" fmla="*/ 12 h 50"/>
                <a:gd name="T16" fmla="*/ 39 w 53"/>
                <a:gd name="T17" fmla="*/ 45 h 50"/>
                <a:gd name="T18" fmla="*/ 36 w 53"/>
                <a:gd name="T19" fmla="*/ 42 h 50"/>
                <a:gd name="T20" fmla="*/ 35 w 53"/>
                <a:gd name="T21" fmla="*/ 40 h 50"/>
                <a:gd name="T22" fmla="*/ 32 w 53"/>
                <a:gd name="T23" fmla="*/ 38 h 50"/>
                <a:gd name="T24" fmla="*/ 32 w 53"/>
                <a:gd name="T25" fmla="*/ 38 h 50"/>
                <a:gd name="T26" fmla="*/ 32 w 53"/>
                <a:gd name="T27" fmla="*/ 37 h 50"/>
                <a:gd name="T28" fmla="*/ 35 w 53"/>
                <a:gd name="T29" fmla="*/ 27 h 50"/>
                <a:gd name="T30" fmla="*/ 43 w 53"/>
                <a:gd name="T31" fmla="*/ 42 h 50"/>
                <a:gd name="T32" fmla="*/ 40 w 53"/>
                <a:gd name="T33" fmla="*/ 42 h 50"/>
                <a:gd name="T34" fmla="*/ 43 w 53"/>
                <a:gd name="T35" fmla="*/ 34 h 50"/>
                <a:gd name="T36" fmla="*/ 41 w 53"/>
                <a:gd name="T37" fmla="*/ 31 h 50"/>
                <a:gd name="T38" fmla="*/ 43 w 53"/>
                <a:gd name="T39" fmla="*/ 42 h 50"/>
                <a:gd name="T40" fmla="*/ 38 w 53"/>
                <a:gd name="T41" fmla="*/ 28 h 50"/>
                <a:gd name="T42" fmla="*/ 36 w 53"/>
                <a:gd name="T43" fmla="*/ 26 h 50"/>
                <a:gd name="T44" fmla="*/ 36 w 53"/>
                <a:gd name="T45" fmla="*/ 25 h 50"/>
                <a:gd name="T46" fmla="*/ 35 w 53"/>
                <a:gd name="T47" fmla="*/ 24 h 50"/>
                <a:gd name="T48" fmla="*/ 36 w 53"/>
                <a:gd name="T49" fmla="*/ 18 h 50"/>
                <a:gd name="T50" fmla="*/ 27 w 53"/>
                <a:gd name="T51" fmla="*/ 27 h 50"/>
                <a:gd name="T52" fmla="*/ 14 w 53"/>
                <a:gd name="T53" fmla="*/ 33 h 50"/>
                <a:gd name="T54" fmla="*/ 22 w 53"/>
                <a:gd name="T55" fmla="*/ 27 h 50"/>
                <a:gd name="T56" fmla="*/ 18 w 53"/>
                <a:gd name="T57" fmla="*/ 16 h 50"/>
                <a:gd name="T58" fmla="*/ 18 w 53"/>
                <a:gd name="T59" fmla="*/ 13 h 50"/>
                <a:gd name="T60" fmla="*/ 13 w 53"/>
                <a:gd name="T61" fmla="*/ 9 h 50"/>
                <a:gd name="T62" fmla="*/ 9 w 53"/>
                <a:gd name="T63" fmla="*/ 16 h 50"/>
                <a:gd name="T64" fmla="*/ 9 w 53"/>
                <a:gd name="T65" fmla="*/ 8 h 50"/>
                <a:gd name="T66" fmla="*/ 12 w 53"/>
                <a:gd name="T67" fmla="*/ 4 h 50"/>
                <a:gd name="T68" fmla="*/ 16 w 53"/>
                <a:gd name="T69" fmla="*/ 10 h 50"/>
                <a:gd name="T70" fmla="*/ 14 w 53"/>
                <a:gd name="T71" fmla="*/ 8 h 50"/>
                <a:gd name="T72" fmla="*/ 10 w 53"/>
                <a:gd name="T73" fmla="*/ 16 h 50"/>
                <a:gd name="T74" fmla="*/ 19 w 53"/>
                <a:gd name="T75" fmla="*/ 15 h 50"/>
                <a:gd name="T76" fmla="*/ 22 w 53"/>
                <a:gd name="T77" fmla="*/ 16 h 50"/>
                <a:gd name="T78" fmla="*/ 22 w 53"/>
                <a:gd name="T79" fmla="*/ 17 h 50"/>
                <a:gd name="T80" fmla="*/ 22 w 53"/>
                <a:gd name="T81" fmla="*/ 17 h 50"/>
                <a:gd name="T82" fmla="*/ 43 w 53"/>
                <a:gd name="T83" fmla="*/ 5 h 50"/>
                <a:gd name="T84" fmla="*/ 21 w 53"/>
                <a:gd name="T85" fmla="*/ 23 h 50"/>
                <a:gd name="T86" fmla="*/ 26 w 53"/>
                <a:gd name="T87" fmla="*/ 19 h 50"/>
                <a:gd name="T88" fmla="*/ 19 w 53"/>
                <a:gd name="T89" fmla="*/ 27 h 50"/>
                <a:gd name="T90" fmla="*/ 28 w 53"/>
                <a:gd name="T91" fmla="*/ 19 h 50"/>
                <a:gd name="T92" fmla="*/ 44 w 53"/>
                <a:gd name="T93" fmla="*/ 6 h 50"/>
                <a:gd name="T94" fmla="*/ 39 w 53"/>
                <a:gd name="T95" fmla="*/ 11 h 50"/>
                <a:gd name="T96" fmla="*/ 18 w 53"/>
                <a:gd name="T97" fmla="*/ 26 h 50"/>
                <a:gd name="T98" fmla="*/ 17 w 53"/>
                <a:gd name="T99" fmla="*/ 25 h 50"/>
                <a:gd name="T100" fmla="*/ 18 w 53"/>
                <a:gd name="T101" fmla="*/ 36 h 50"/>
                <a:gd name="T102" fmla="*/ 13 w 53"/>
                <a:gd name="T103" fmla="*/ 42 h 50"/>
                <a:gd name="T104" fmla="*/ 26 w 53"/>
                <a:gd name="T105" fmla="*/ 25 h 50"/>
                <a:gd name="T106" fmla="*/ 25 w 53"/>
                <a:gd name="T107" fmla="*/ 25 h 50"/>
                <a:gd name="T108" fmla="*/ 19 w 53"/>
                <a:gd name="T109" fmla="*/ 18 h 50"/>
                <a:gd name="T110" fmla="*/ 11 w 53"/>
                <a:gd name="T111" fmla="*/ 47 h 50"/>
                <a:gd name="T112" fmla="*/ 42 w 53"/>
                <a:gd name="T113" fmla="*/ 17 h 50"/>
                <a:gd name="T114" fmla="*/ 26 w 53"/>
                <a:gd name="T115" fmla="*/ 33 h 50"/>
                <a:gd name="T116" fmla="*/ 40 w 53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0">
                  <a:moveTo>
                    <a:pt x="53" y="10"/>
                  </a:moveTo>
                  <a:cubicBezTo>
                    <a:pt x="50" y="7"/>
                    <a:pt x="46" y="4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0"/>
                    <a:pt x="42" y="1"/>
                    <a:pt x="42" y="1"/>
                  </a:cubicBezTo>
                  <a:cubicBezTo>
                    <a:pt x="36" y="5"/>
                    <a:pt x="31" y="11"/>
                    <a:pt x="25" y="16"/>
                  </a:cubicBezTo>
                  <a:cubicBezTo>
                    <a:pt x="21" y="11"/>
                    <a:pt x="17" y="6"/>
                    <a:pt x="13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8" y="4"/>
                    <a:pt x="4" y="7"/>
                    <a:pt x="1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6" y="16"/>
                    <a:pt x="10" y="22"/>
                    <a:pt x="15" y="27"/>
                  </a:cubicBezTo>
                  <a:cubicBezTo>
                    <a:pt x="11" y="32"/>
                    <a:pt x="6" y="35"/>
                    <a:pt x="2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1" y="42"/>
                    <a:pt x="2" y="42"/>
                  </a:cubicBezTo>
                  <a:cubicBezTo>
                    <a:pt x="5" y="46"/>
                    <a:pt x="7" y="48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2" y="50"/>
                    <a:pt x="12" y="50"/>
                    <a:pt x="13" y="50"/>
                  </a:cubicBezTo>
                  <a:cubicBezTo>
                    <a:pt x="17" y="45"/>
                    <a:pt x="22" y="41"/>
                    <a:pt x="27" y="36"/>
                  </a:cubicBezTo>
                  <a:cubicBezTo>
                    <a:pt x="32" y="40"/>
                    <a:pt x="35" y="46"/>
                    <a:pt x="40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1" y="50"/>
                    <a:pt x="41" y="50"/>
                    <a:pt x="42" y="50"/>
                  </a:cubicBezTo>
                  <a:cubicBezTo>
                    <a:pt x="45" y="47"/>
                    <a:pt x="49" y="44"/>
                    <a:pt x="52" y="40"/>
                  </a:cubicBezTo>
                  <a:cubicBezTo>
                    <a:pt x="52" y="40"/>
                    <a:pt x="52" y="39"/>
                    <a:pt x="52" y="39"/>
                  </a:cubicBezTo>
                  <a:cubicBezTo>
                    <a:pt x="52" y="39"/>
                    <a:pt x="52" y="39"/>
                    <a:pt x="52" y="38"/>
                  </a:cubicBezTo>
                  <a:cubicBezTo>
                    <a:pt x="47" y="34"/>
                    <a:pt x="43" y="29"/>
                    <a:pt x="39" y="24"/>
                  </a:cubicBezTo>
                  <a:cubicBezTo>
                    <a:pt x="43" y="20"/>
                    <a:pt x="48" y="16"/>
                    <a:pt x="52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1"/>
                    <a:pt x="53" y="11"/>
                    <a:pt x="53" y="10"/>
                  </a:cubicBezTo>
                  <a:close/>
                  <a:moveTo>
                    <a:pt x="40" y="46"/>
                  </a:moveTo>
                  <a:cubicBezTo>
                    <a:pt x="40" y="46"/>
                    <a:pt x="40" y="46"/>
                    <a:pt x="40" y="46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0" y="44"/>
                    <a:pt x="40" y="43"/>
                    <a:pt x="41" y="42"/>
                  </a:cubicBezTo>
                  <a:cubicBezTo>
                    <a:pt x="43" y="41"/>
                    <a:pt x="44" y="40"/>
                    <a:pt x="45" y="39"/>
                  </a:cubicBezTo>
                  <a:cubicBezTo>
                    <a:pt x="43" y="41"/>
                    <a:pt x="41" y="43"/>
                    <a:pt x="40" y="46"/>
                  </a:cubicBezTo>
                  <a:close/>
                  <a:moveTo>
                    <a:pt x="36" y="42"/>
                  </a:moveTo>
                  <a:cubicBezTo>
                    <a:pt x="39" y="40"/>
                    <a:pt x="41" y="38"/>
                    <a:pt x="43" y="37"/>
                  </a:cubicBezTo>
                  <a:cubicBezTo>
                    <a:pt x="41" y="39"/>
                    <a:pt x="39" y="41"/>
                    <a:pt x="38" y="44"/>
                  </a:cubicBezTo>
                  <a:cubicBezTo>
                    <a:pt x="37" y="43"/>
                    <a:pt x="37" y="43"/>
                    <a:pt x="36" y="42"/>
                  </a:cubicBezTo>
                  <a:close/>
                  <a:moveTo>
                    <a:pt x="35" y="40"/>
                  </a:moveTo>
                  <a:cubicBezTo>
                    <a:pt x="37" y="39"/>
                    <a:pt x="39" y="37"/>
                    <a:pt x="41" y="35"/>
                  </a:cubicBezTo>
                  <a:cubicBezTo>
                    <a:pt x="39" y="37"/>
                    <a:pt x="37" y="39"/>
                    <a:pt x="36" y="41"/>
                  </a:cubicBezTo>
                  <a:cubicBezTo>
                    <a:pt x="35" y="41"/>
                    <a:pt x="35" y="41"/>
                    <a:pt x="35" y="40"/>
                  </a:cubicBezTo>
                  <a:close/>
                  <a:moveTo>
                    <a:pt x="32" y="38"/>
                  </a:moveTo>
                  <a:cubicBezTo>
                    <a:pt x="35" y="36"/>
                    <a:pt x="37" y="34"/>
                    <a:pt x="39" y="32"/>
                  </a:cubicBezTo>
                  <a:cubicBezTo>
                    <a:pt x="40" y="32"/>
                    <a:pt x="38" y="35"/>
                    <a:pt x="38" y="35"/>
                  </a:cubicBezTo>
                  <a:cubicBezTo>
                    <a:pt x="37" y="36"/>
                    <a:pt x="35" y="38"/>
                    <a:pt x="34" y="40"/>
                  </a:cubicBezTo>
                  <a:cubicBezTo>
                    <a:pt x="34" y="39"/>
                    <a:pt x="33" y="38"/>
                    <a:pt x="32" y="38"/>
                  </a:cubicBezTo>
                  <a:close/>
                  <a:moveTo>
                    <a:pt x="30" y="35"/>
                  </a:moveTo>
                  <a:cubicBezTo>
                    <a:pt x="32" y="33"/>
                    <a:pt x="35" y="32"/>
                    <a:pt x="37" y="30"/>
                  </a:cubicBezTo>
                  <a:cubicBezTo>
                    <a:pt x="36" y="30"/>
                    <a:pt x="35" y="33"/>
                    <a:pt x="34" y="34"/>
                  </a:cubicBezTo>
                  <a:cubicBezTo>
                    <a:pt x="33" y="35"/>
                    <a:pt x="32" y="36"/>
                    <a:pt x="32" y="37"/>
                  </a:cubicBezTo>
                  <a:cubicBezTo>
                    <a:pt x="31" y="36"/>
                    <a:pt x="30" y="35"/>
                    <a:pt x="30" y="35"/>
                  </a:cubicBezTo>
                  <a:close/>
                  <a:moveTo>
                    <a:pt x="28" y="33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30" y="31"/>
                    <a:pt x="33" y="29"/>
                    <a:pt x="35" y="27"/>
                  </a:cubicBezTo>
                  <a:cubicBezTo>
                    <a:pt x="34" y="28"/>
                    <a:pt x="33" y="30"/>
                    <a:pt x="32" y="31"/>
                  </a:cubicBezTo>
                  <a:cubicBezTo>
                    <a:pt x="31" y="32"/>
                    <a:pt x="30" y="33"/>
                    <a:pt x="29" y="34"/>
                  </a:cubicBezTo>
                  <a:cubicBezTo>
                    <a:pt x="29" y="34"/>
                    <a:pt x="28" y="33"/>
                    <a:pt x="28" y="33"/>
                  </a:cubicBezTo>
                  <a:close/>
                  <a:moveTo>
                    <a:pt x="43" y="42"/>
                  </a:moveTo>
                  <a:cubicBezTo>
                    <a:pt x="45" y="41"/>
                    <a:pt x="46" y="40"/>
                    <a:pt x="47" y="38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4" y="38"/>
                    <a:pt x="43" y="40"/>
                    <a:pt x="41" y="41"/>
                  </a:cubicBezTo>
                  <a:cubicBezTo>
                    <a:pt x="40" y="42"/>
                    <a:pt x="38" y="45"/>
                    <a:pt x="40" y="42"/>
                  </a:cubicBezTo>
                  <a:cubicBezTo>
                    <a:pt x="41" y="40"/>
                    <a:pt x="43" y="38"/>
                    <a:pt x="45" y="36"/>
                  </a:cubicBezTo>
                  <a:cubicBezTo>
                    <a:pt x="45" y="36"/>
                    <a:pt x="45" y="35"/>
                    <a:pt x="44" y="35"/>
                  </a:cubicBezTo>
                  <a:cubicBezTo>
                    <a:pt x="41" y="37"/>
                    <a:pt x="38" y="39"/>
                    <a:pt x="36" y="42"/>
                  </a:cubicBezTo>
                  <a:cubicBezTo>
                    <a:pt x="38" y="40"/>
                    <a:pt x="41" y="36"/>
                    <a:pt x="43" y="34"/>
                  </a:cubicBezTo>
                  <a:cubicBezTo>
                    <a:pt x="43" y="33"/>
                    <a:pt x="43" y="33"/>
                    <a:pt x="42" y="33"/>
                  </a:cubicBezTo>
                  <a:cubicBezTo>
                    <a:pt x="40" y="34"/>
                    <a:pt x="38" y="36"/>
                    <a:pt x="36" y="38"/>
                  </a:cubicBezTo>
                  <a:cubicBezTo>
                    <a:pt x="34" y="41"/>
                    <a:pt x="37" y="37"/>
                    <a:pt x="37" y="36"/>
                  </a:cubicBezTo>
                  <a:cubicBezTo>
                    <a:pt x="39" y="35"/>
                    <a:pt x="40" y="33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4"/>
                    <a:pt x="46" y="37"/>
                    <a:pt x="49" y="39"/>
                  </a:cubicBezTo>
                  <a:cubicBezTo>
                    <a:pt x="47" y="41"/>
                    <a:pt x="45" y="42"/>
                    <a:pt x="43" y="43"/>
                  </a:cubicBezTo>
                  <a:cubicBezTo>
                    <a:pt x="38" y="47"/>
                    <a:pt x="43" y="43"/>
                    <a:pt x="43" y="42"/>
                  </a:cubicBezTo>
                  <a:close/>
                  <a:moveTo>
                    <a:pt x="40" y="31"/>
                  </a:moveTo>
                  <a:cubicBezTo>
                    <a:pt x="39" y="32"/>
                    <a:pt x="37" y="33"/>
                    <a:pt x="36" y="34"/>
                  </a:cubicBezTo>
                  <a:cubicBezTo>
                    <a:pt x="34" y="36"/>
                    <a:pt x="31" y="39"/>
                    <a:pt x="34" y="35"/>
                  </a:cubicBezTo>
                  <a:cubicBezTo>
                    <a:pt x="36" y="33"/>
                    <a:pt x="38" y="31"/>
                    <a:pt x="38" y="28"/>
                  </a:cubicBezTo>
                  <a:cubicBezTo>
                    <a:pt x="38" y="28"/>
                    <a:pt x="38" y="28"/>
                    <a:pt x="37" y="28"/>
                  </a:cubicBezTo>
                  <a:cubicBezTo>
                    <a:pt x="36" y="30"/>
                    <a:pt x="34" y="32"/>
                    <a:pt x="31" y="33"/>
                  </a:cubicBezTo>
                  <a:cubicBezTo>
                    <a:pt x="29" y="35"/>
                    <a:pt x="31" y="33"/>
                    <a:pt x="32" y="32"/>
                  </a:cubicBezTo>
                  <a:cubicBezTo>
                    <a:pt x="34" y="30"/>
                    <a:pt x="35" y="29"/>
                    <a:pt x="36" y="26"/>
                  </a:cubicBezTo>
                  <a:cubicBezTo>
                    <a:pt x="38" y="28"/>
                    <a:pt x="39" y="29"/>
                    <a:pt x="41" y="31"/>
                  </a:cubicBezTo>
                  <a:cubicBezTo>
                    <a:pt x="41" y="31"/>
                    <a:pt x="40" y="31"/>
                    <a:pt x="40" y="31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3" y="28"/>
                    <a:pt x="31" y="30"/>
                    <a:pt x="28" y="32"/>
                  </a:cubicBezTo>
                  <a:cubicBezTo>
                    <a:pt x="28" y="32"/>
                    <a:pt x="28" y="31"/>
                    <a:pt x="29" y="31"/>
                  </a:cubicBezTo>
                  <a:cubicBezTo>
                    <a:pt x="30" y="29"/>
                    <a:pt x="32" y="28"/>
                    <a:pt x="33" y="26"/>
                  </a:cubicBezTo>
                  <a:cubicBezTo>
                    <a:pt x="34" y="25"/>
                    <a:pt x="34" y="25"/>
                    <a:pt x="35" y="24"/>
                  </a:cubicBezTo>
                  <a:cubicBezTo>
                    <a:pt x="35" y="25"/>
                    <a:pt x="35" y="25"/>
                    <a:pt x="36" y="25"/>
                  </a:cubicBezTo>
                  <a:close/>
                  <a:moveTo>
                    <a:pt x="7" y="44"/>
                  </a:moveTo>
                  <a:cubicBezTo>
                    <a:pt x="13" y="38"/>
                    <a:pt x="19" y="33"/>
                    <a:pt x="25" y="27"/>
                  </a:cubicBezTo>
                  <a:cubicBezTo>
                    <a:pt x="28" y="24"/>
                    <a:pt x="32" y="21"/>
                    <a:pt x="36" y="18"/>
                  </a:cubicBezTo>
                  <a:cubicBezTo>
                    <a:pt x="39" y="16"/>
                    <a:pt x="42" y="13"/>
                    <a:pt x="44" y="10"/>
                  </a:cubicBezTo>
                  <a:cubicBezTo>
                    <a:pt x="47" y="8"/>
                    <a:pt x="43" y="12"/>
                    <a:pt x="42" y="13"/>
                  </a:cubicBezTo>
                  <a:cubicBezTo>
                    <a:pt x="40" y="14"/>
                    <a:pt x="39" y="16"/>
                    <a:pt x="37" y="18"/>
                  </a:cubicBezTo>
                  <a:cubicBezTo>
                    <a:pt x="34" y="21"/>
                    <a:pt x="31" y="24"/>
                    <a:pt x="27" y="27"/>
                  </a:cubicBezTo>
                  <a:cubicBezTo>
                    <a:pt x="21" y="33"/>
                    <a:pt x="15" y="39"/>
                    <a:pt x="9" y="45"/>
                  </a:cubicBezTo>
                  <a:cubicBezTo>
                    <a:pt x="8" y="45"/>
                    <a:pt x="8" y="44"/>
                    <a:pt x="7" y="44"/>
                  </a:cubicBezTo>
                  <a:close/>
                  <a:moveTo>
                    <a:pt x="5" y="42"/>
                  </a:moveTo>
                  <a:cubicBezTo>
                    <a:pt x="8" y="39"/>
                    <a:pt x="11" y="36"/>
                    <a:pt x="14" y="33"/>
                  </a:cubicBezTo>
                  <a:cubicBezTo>
                    <a:pt x="14" y="32"/>
                    <a:pt x="15" y="32"/>
                    <a:pt x="15" y="31"/>
                  </a:cubicBezTo>
                  <a:cubicBezTo>
                    <a:pt x="18" y="29"/>
                    <a:pt x="21" y="26"/>
                    <a:pt x="24" y="23"/>
                  </a:cubicBezTo>
                  <a:cubicBezTo>
                    <a:pt x="27" y="21"/>
                    <a:pt x="29" y="19"/>
                    <a:pt x="32" y="18"/>
                  </a:cubicBezTo>
                  <a:cubicBezTo>
                    <a:pt x="28" y="21"/>
                    <a:pt x="25" y="24"/>
                    <a:pt x="22" y="27"/>
                  </a:cubicBezTo>
                  <a:cubicBezTo>
                    <a:pt x="17" y="33"/>
                    <a:pt x="10" y="36"/>
                    <a:pt x="6" y="43"/>
                  </a:cubicBezTo>
                  <a:cubicBezTo>
                    <a:pt x="6" y="43"/>
                    <a:pt x="5" y="42"/>
                    <a:pt x="5" y="42"/>
                  </a:cubicBezTo>
                  <a:close/>
                  <a:moveTo>
                    <a:pt x="12" y="19"/>
                  </a:moveTo>
                  <a:cubicBezTo>
                    <a:pt x="14" y="18"/>
                    <a:pt x="16" y="17"/>
                    <a:pt x="18" y="16"/>
                  </a:cubicBezTo>
                  <a:cubicBezTo>
                    <a:pt x="16" y="17"/>
                    <a:pt x="14" y="18"/>
                    <a:pt x="13" y="20"/>
                  </a:cubicBezTo>
                  <a:cubicBezTo>
                    <a:pt x="12" y="20"/>
                    <a:pt x="12" y="19"/>
                    <a:pt x="12" y="19"/>
                  </a:cubicBezTo>
                  <a:close/>
                  <a:moveTo>
                    <a:pt x="10" y="17"/>
                  </a:moveTo>
                  <a:cubicBezTo>
                    <a:pt x="13" y="16"/>
                    <a:pt x="15" y="15"/>
                    <a:pt x="18" y="13"/>
                  </a:cubicBezTo>
                  <a:cubicBezTo>
                    <a:pt x="15" y="14"/>
                    <a:pt x="13" y="16"/>
                    <a:pt x="11" y="18"/>
                  </a:cubicBezTo>
                  <a:cubicBezTo>
                    <a:pt x="11" y="18"/>
                    <a:pt x="10" y="17"/>
                    <a:pt x="10" y="17"/>
                  </a:cubicBezTo>
                  <a:close/>
                  <a:moveTo>
                    <a:pt x="7" y="13"/>
                  </a:moveTo>
                  <a:cubicBezTo>
                    <a:pt x="9" y="12"/>
                    <a:pt x="11" y="11"/>
                    <a:pt x="13" y="9"/>
                  </a:cubicBezTo>
                  <a:cubicBezTo>
                    <a:pt x="11" y="11"/>
                    <a:pt x="10" y="12"/>
                    <a:pt x="8" y="14"/>
                  </a:cubicBezTo>
                  <a:cubicBezTo>
                    <a:pt x="8" y="15"/>
                    <a:pt x="8" y="15"/>
                    <a:pt x="9" y="15"/>
                  </a:cubicBezTo>
                  <a:cubicBezTo>
                    <a:pt x="11" y="14"/>
                    <a:pt x="13" y="13"/>
                    <a:pt x="15" y="12"/>
                  </a:cubicBezTo>
                  <a:cubicBezTo>
                    <a:pt x="13" y="13"/>
                    <a:pt x="11" y="14"/>
                    <a:pt x="9" y="16"/>
                  </a:cubicBezTo>
                  <a:cubicBezTo>
                    <a:pt x="8" y="15"/>
                    <a:pt x="8" y="14"/>
                    <a:pt x="7" y="13"/>
                  </a:cubicBezTo>
                  <a:close/>
                  <a:moveTo>
                    <a:pt x="5" y="11"/>
                  </a:moveTo>
                  <a:cubicBezTo>
                    <a:pt x="6" y="10"/>
                    <a:pt x="8" y="9"/>
                    <a:pt x="10" y="8"/>
                  </a:cubicBezTo>
                  <a:cubicBezTo>
                    <a:pt x="10" y="8"/>
                    <a:pt x="10" y="8"/>
                    <a:pt x="9" y="8"/>
                  </a:cubicBezTo>
                  <a:cubicBezTo>
                    <a:pt x="8" y="10"/>
                    <a:pt x="7" y="11"/>
                    <a:pt x="6" y="13"/>
                  </a:cubicBezTo>
                  <a:cubicBezTo>
                    <a:pt x="5" y="12"/>
                    <a:pt x="5" y="12"/>
                    <a:pt x="5" y="11"/>
                  </a:cubicBezTo>
                  <a:close/>
                  <a:moveTo>
                    <a:pt x="4" y="10"/>
                  </a:moveTo>
                  <a:cubicBezTo>
                    <a:pt x="6" y="9"/>
                    <a:pt x="9" y="6"/>
                    <a:pt x="12" y="4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0" y="7"/>
                    <a:pt x="7" y="9"/>
                    <a:pt x="4" y="11"/>
                  </a:cubicBezTo>
                  <a:cubicBezTo>
                    <a:pt x="4" y="11"/>
                    <a:pt x="4" y="11"/>
                    <a:pt x="4" y="10"/>
                  </a:cubicBezTo>
                  <a:close/>
                  <a:moveTo>
                    <a:pt x="16" y="10"/>
                  </a:moveTo>
                  <a:cubicBezTo>
                    <a:pt x="14" y="11"/>
                    <a:pt x="12" y="12"/>
                    <a:pt x="11" y="13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2" y="10"/>
                    <a:pt x="14" y="9"/>
                    <a:pt x="15" y="8"/>
                  </a:cubicBezTo>
                  <a:cubicBezTo>
                    <a:pt x="15" y="8"/>
                    <a:pt x="15" y="8"/>
                    <a:pt x="14" y="8"/>
                  </a:cubicBezTo>
                  <a:cubicBezTo>
                    <a:pt x="11" y="9"/>
                    <a:pt x="9" y="11"/>
                    <a:pt x="7" y="13"/>
                  </a:cubicBezTo>
                  <a:cubicBezTo>
                    <a:pt x="9" y="11"/>
                    <a:pt x="11" y="8"/>
                    <a:pt x="13" y="6"/>
                  </a:cubicBezTo>
                  <a:cubicBezTo>
                    <a:pt x="15" y="8"/>
                    <a:pt x="16" y="10"/>
                    <a:pt x="18" y="12"/>
                  </a:cubicBezTo>
                  <a:cubicBezTo>
                    <a:pt x="16" y="13"/>
                    <a:pt x="13" y="15"/>
                    <a:pt x="10" y="16"/>
                  </a:cubicBezTo>
                  <a:cubicBezTo>
                    <a:pt x="12" y="16"/>
                    <a:pt x="15" y="12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lose/>
                  <a:moveTo>
                    <a:pt x="19" y="16"/>
                  </a:moveTo>
                  <a:cubicBezTo>
                    <a:pt x="20" y="15"/>
                    <a:pt x="19" y="15"/>
                    <a:pt x="19" y="15"/>
                  </a:cubicBezTo>
                  <a:cubicBezTo>
                    <a:pt x="17" y="16"/>
                    <a:pt x="15" y="17"/>
                    <a:pt x="13" y="18"/>
                  </a:cubicBezTo>
                  <a:cubicBezTo>
                    <a:pt x="10" y="19"/>
                    <a:pt x="14" y="17"/>
                    <a:pt x="15" y="16"/>
                  </a:cubicBezTo>
                  <a:cubicBezTo>
                    <a:pt x="16" y="15"/>
                    <a:pt x="18" y="14"/>
                    <a:pt x="19" y="13"/>
                  </a:cubicBezTo>
                  <a:cubicBezTo>
                    <a:pt x="20" y="14"/>
                    <a:pt x="21" y="15"/>
                    <a:pt x="22" y="16"/>
                  </a:cubicBezTo>
                  <a:cubicBezTo>
                    <a:pt x="22" y="16"/>
                    <a:pt x="21" y="16"/>
                    <a:pt x="21" y="16"/>
                  </a:cubicBezTo>
                  <a:cubicBezTo>
                    <a:pt x="19" y="18"/>
                    <a:pt x="16" y="19"/>
                    <a:pt x="13" y="20"/>
                  </a:cubicBezTo>
                  <a:cubicBezTo>
                    <a:pt x="15" y="20"/>
                    <a:pt x="18" y="17"/>
                    <a:pt x="19" y="16"/>
                  </a:cubicBezTo>
                  <a:close/>
                  <a:moveTo>
                    <a:pt x="22" y="17"/>
                  </a:moveTo>
                  <a:cubicBezTo>
                    <a:pt x="22" y="17"/>
                    <a:pt x="22" y="17"/>
                    <a:pt x="22" y="16"/>
                  </a:cubicBezTo>
                  <a:cubicBezTo>
                    <a:pt x="22" y="17"/>
                    <a:pt x="23" y="17"/>
                    <a:pt x="23" y="18"/>
                  </a:cubicBezTo>
                  <a:cubicBezTo>
                    <a:pt x="21" y="19"/>
                    <a:pt x="18" y="21"/>
                    <a:pt x="16" y="22"/>
                  </a:cubicBezTo>
                  <a:cubicBezTo>
                    <a:pt x="18" y="20"/>
                    <a:pt x="20" y="19"/>
                    <a:pt x="22" y="17"/>
                  </a:cubicBezTo>
                  <a:close/>
                  <a:moveTo>
                    <a:pt x="26" y="19"/>
                  </a:moveTo>
                  <a:cubicBezTo>
                    <a:pt x="32" y="14"/>
                    <a:pt x="36" y="8"/>
                    <a:pt x="42" y="4"/>
                  </a:cubicBezTo>
                  <a:cubicBezTo>
                    <a:pt x="42" y="4"/>
                    <a:pt x="43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7" y="10"/>
                    <a:pt x="32" y="15"/>
                    <a:pt x="26" y="19"/>
                  </a:cubicBezTo>
                  <a:cubicBezTo>
                    <a:pt x="26" y="19"/>
                    <a:pt x="26" y="20"/>
                    <a:pt x="25" y="20"/>
                  </a:cubicBezTo>
                  <a:cubicBezTo>
                    <a:pt x="25" y="20"/>
                    <a:pt x="24" y="21"/>
                    <a:pt x="23" y="21"/>
                  </a:cubicBezTo>
                  <a:cubicBezTo>
                    <a:pt x="23" y="22"/>
                    <a:pt x="22" y="22"/>
                    <a:pt x="21" y="23"/>
                  </a:cubicBezTo>
                  <a:cubicBezTo>
                    <a:pt x="20" y="24"/>
                    <a:pt x="18" y="25"/>
                    <a:pt x="18" y="25"/>
                  </a:cubicBezTo>
                  <a:cubicBezTo>
                    <a:pt x="19" y="23"/>
                    <a:pt x="22" y="21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5" y="19"/>
                    <a:pt x="25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lose/>
                  <a:moveTo>
                    <a:pt x="36" y="13"/>
                  </a:moveTo>
                  <a:cubicBezTo>
                    <a:pt x="33" y="16"/>
                    <a:pt x="29" y="18"/>
                    <a:pt x="26" y="21"/>
                  </a:cubicBezTo>
                  <a:cubicBezTo>
                    <a:pt x="24" y="23"/>
                    <a:pt x="21" y="25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0" y="26"/>
                    <a:pt x="20" y="25"/>
                    <a:pt x="21" y="24"/>
                  </a:cubicBezTo>
                  <a:cubicBezTo>
                    <a:pt x="21" y="24"/>
                    <a:pt x="21" y="24"/>
                    <a:pt x="22" y="24"/>
                  </a:cubicBezTo>
                  <a:cubicBezTo>
                    <a:pt x="24" y="22"/>
                    <a:pt x="26" y="21"/>
                    <a:pt x="28" y="19"/>
                  </a:cubicBezTo>
                  <a:cubicBezTo>
                    <a:pt x="29" y="18"/>
                    <a:pt x="31" y="17"/>
                    <a:pt x="33" y="16"/>
                  </a:cubicBezTo>
                  <a:cubicBezTo>
                    <a:pt x="36" y="13"/>
                    <a:pt x="40" y="9"/>
                    <a:pt x="43" y="6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1" y="8"/>
                    <a:pt x="38" y="11"/>
                    <a:pt x="36" y="13"/>
                  </a:cubicBezTo>
                  <a:close/>
                  <a:moveTo>
                    <a:pt x="42" y="8"/>
                  </a:moveTo>
                  <a:cubicBezTo>
                    <a:pt x="41" y="10"/>
                    <a:pt x="39" y="11"/>
                    <a:pt x="38" y="13"/>
                  </a:cubicBezTo>
                  <a:cubicBezTo>
                    <a:pt x="38" y="12"/>
                    <a:pt x="38" y="12"/>
                    <a:pt x="39" y="11"/>
                  </a:cubicBezTo>
                  <a:cubicBezTo>
                    <a:pt x="39" y="11"/>
                    <a:pt x="45" y="5"/>
                    <a:pt x="42" y="8"/>
                  </a:cubicBezTo>
                  <a:close/>
                  <a:moveTo>
                    <a:pt x="18" y="26"/>
                  </a:move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lose/>
                  <a:moveTo>
                    <a:pt x="23" y="19"/>
                  </a:moveTo>
                  <a:cubicBezTo>
                    <a:pt x="21" y="21"/>
                    <a:pt x="19" y="23"/>
                    <a:pt x="17" y="25"/>
                  </a:cubicBezTo>
                  <a:cubicBezTo>
                    <a:pt x="17" y="24"/>
                    <a:pt x="16" y="24"/>
                    <a:pt x="16" y="23"/>
                  </a:cubicBezTo>
                  <a:cubicBezTo>
                    <a:pt x="18" y="22"/>
                    <a:pt x="21" y="21"/>
                    <a:pt x="23" y="19"/>
                  </a:cubicBezTo>
                  <a:close/>
                  <a:moveTo>
                    <a:pt x="14" y="41"/>
                  </a:moveTo>
                  <a:cubicBezTo>
                    <a:pt x="15" y="39"/>
                    <a:pt x="17" y="38"/>
                    <a:pt x="18" y="36"/>
                  </a:cubicBezTo>
                  <a:cubicBezTo>
                    <a:pt x="21" y="33"/>
                    <a:pt x="25" y="30"/>
                    <a:pt x="28" y="27"/>
                  </a:cubicBezTo>
                  <a:cubicBezTo>
                    <a:pt x="35" y="21"/>
                    <a:pt x="41" y="15"/>
                    <a:pt x="47" y="9"/>
                  </a:cubicBezTo>
                  <a:cubicBezTo>
                    <a:pt x="48" y="9"/>
                    <a:pt x="48" y="10"/>
                    <a:pt x="49" y="11"/>
                  </a:cubicBezTo>
                  <a:cubicBezTo>
                    <a:pt x="36" y="20"/>
                    <a:pt x="25" y="31"/>
                    <a:pt x="13" y="42"/>
                  </a:cubicBezTo>
                  <a:cubicBezTo>
                    <a:pt x="13" y="41"/>
                    <a:pt x="14" y="41"/>
                    <a:pt x="14" y="41"/>
                  </a:cubicBezTo>
                  <a:close/>
                  <a:moveTo>
                    <a:pt x="46" y="8"/>
                  </a:moveTo>
                  <a:cubicBezTo>
                    <a:pt x="43" y="10"/>
                    <a:pt x="41" y="13"/>
                    <a:pt x="38" y="15"/>
                  </a:cubicBezTo>
                  <a:cubicBezTo>
                    <a:pt x="34" y="19"/>
                    <a:pt x="30" y="21"/>
                    <a:pt x="26" y="25"/>
                  </a:cubicBezTo>
                  <a:cubicBezTo>
                    <a:pt x="24" y="27"/>
                    <a:pt x="21" y="31"/>
                    <a:pt x="18" y="33"/>
                  </a:cubicBezTo>
                  <a:cubicBezTo>
                    <a:pt x="14" y="36"/>
                    <a:pt x="10" y="39"/>
                    <a:pt x="7" y="43"/>
                  </a:cubicBezTo>
                  <a:cubicBezTo>
                    <a:pt x="9" y="41"/>
                    <a:pt x="12" y="37"/>
                    <a:pt x="14" y="35"/>
                  </a:cubicBezTo>
                  <a:cubicBezTo>
                    <a:pt x="18" y="32"/>
                    <a:pt x="21" y="29"/>
                    <a:pt x="25" y="25"/>
                  </a:cubicBezTo>
                  <a:cubicBezTo>
                    <a:pt x="31" y="18"/>
                    <a:pt x="38" y="13"/>
                    <a:pt x="45" y="7"/>
                  </a:cubicBezTo>
                  <a:cubicBezTo>
                    <a:pt x="45" y="7"/>
                    <a:pt x="46" y="8"/>
                    <a:pt x="46" y="8"/>
                  </a:cubicBezTo>
                  <a:close/>
                  <a:moveTo>
                    <a:pt x="14" y="21"/>
                  </a:moveTo>
                  <a:cubicBezTo>
                    <a:pt x="15" y="20"/>
                    <a:pt x="17" y="19"/>
                    <a:pt x="19" y="18"/>
                  </a:cubicBezTo>
                  <a:cubicBezTo>
                    <a:pt x="23" y="16"/>
                    <a:pt x="19" y="19"/>
                    <a:pt x="18" y="20"/>
                  </a:cubicBezTo>
                  <a:cubicBezTo>
                    <a:pt x="17" y="21"/>
                    <a:pt x="16" y="22"/>
                    <a:pt x="15" y="23"/>
                  </a:cubicBezTo>
                  <a:cubicBezTo>
                    <a:pt x="15" y="22"/>
                    <a:pt x="14" y="21"/>
                    <a:pt x="14" y="21"/>
                  </a:cubicBezTo>
                  <a:close/>
                  <a:moveTo>
                    <a:pt x="11" y="47"/>
                  </a:moveTo>
                  <a:cubicBezTo>
                    <a:pt x="11" y="47"/>
                    <a:pt x="10" y="46"/>
                    <a:pt x="10" y="46"/>
                  </a:cubicBezTo>
                  <a:cubicBezTo>
                    <a:pt x="10" y="46"/>
                    <a:pt x="10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21" y="35"/>
                    <a:pt x="31" y="26"/>
                    <a:pt x="42" y="17"/>
                  </a:cubicBezTo>
                  <a:cubicBezTo>
                    <a:pt x="44" y="15"/>
                    <a:pt x="45" y="14"/>
                    <a:pt x="47" y="13"/>
                  </a:cubicBezTo>
                  <a:cubicBezTo>
                    <a:pt x="45" y="15"/>
                    <a:pt x="42" y="17"/>
                    <a:pt x="40" y="19"/>
                  </a:cubicBezTo>
                  <a:cubicBezTo>
                    <a:pt x="35" y="23"/>
                    <a:pt x="30" y="28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1" y="38"/>
                    <a:pt x="16" y="42"/>
                    <a:pt x="11" y="47"/>
                  </a:cubicBezTo>
                  <a:close/>
                  <a:moveTo>
                    <a:pt x="41" y="47"/>
                  </a:moveTo>
                  <a:cubicBezTo>
                    <a:pt x="41" y="47"/>
                    <a:pt x="40" y="47"/>
                    <a:pt x="40" y="46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3" y="44"/>
                    <a:pt x="45" y="42"/>
                    <a:pt x="48" y="41"/>
                  </a:cubicBezTo>
                  <a:cubicBezTo>
                    <a:pt x="46" y="43"/>
                    <a:pt x="43" y="45"/>
                    <a:pt x="41" y="47"/>
                  </a:cubicBezTo>
                  <a:close/>
                </a:path>
              </a:pathLst>
            </a:custGeom>
            <a:blipFill dpi="0" rotWithShape="1">
              <a:blip r:embed="rId1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92" name="Freeform 186"/>
            <p:cNvSpPr>
              <a:spLocks noEditPoints="1"/>
            </p:cNvSpPr>
            <p:nvPr/>
          </p:nvSpPr>
          <p:spPr bwMode="auto">
            <a:xfrm>
              <a:off x="6954924" y="437411"/>
              <a:ext cx="157163" cy="144463"/>
            </a:xfrm>
            <a:custGeom>
              <a:avLst/>
              <a:gdLst>
                <a:gd name="T0" fmla="*/ 43 w 54"/>
                <a:gd name="T1" fmla="*/ 1 h 50"/>
                <a:gd name="T2" fmla="*/ 14 w 54"/>
                <a:gd name="T3" fmla="*/ 1 h 50"/>
                <a:gd name="T4" fmla="*/ 12 w 54"/>
                <a:gd name="T5" fmla="*/ 1 h 50"/>
                <a:gd name="T6" fmla="*/ 16 w 54"/>
                <a:gd name="T7" fmla="*/ 27 h 50"/>
                <a:gd name="T8" fmla="*/ 12 w 54"/>
                <a:gd name="T9" fmla="*/ 50 h 50"/>
                <a:gd name="T10" fmla="*/ 41 w 54"/>
                <a:gd name="T11" fmla="*/ 50 h 50"/>
                <a:gd name="T12" fmla="*/ 53 w 54"/>
                <a:gd name="T13" fmla="*/ 39 h 50"/>
                <a:gd name="T14" fmla="*/ 53 w 54"/>
                <a:gd name="T15" fmla="*/ 12 h 50"/>
                <a:gd name="T16" fmla="*/ 39 w 54"/>
                <a:gd name="T17" fmla="*/ 45 h 50"/>
                <a:gd name="T18" fmla="*/ 37 w 54"/>
                <a:gd name="T19" fmla="*/ 42 h 50"/>
                <a:gd name="T20" fmla="*/ 35 w 54"/>
                <a:gd name="T21" fmla="*/ 40 h 50"/>
                <a:gd name="T22" fmla="*/ 33 w 54"/>
                <a:gd name="T23" fmla="*/ 37 h 50"/>
                <a:gd name="T24" fmla="*/ 33 w 54"/>
                <a:gd name="T25" fmla="*/ 37 h 50"/>
                <a:gd name="T26" fmla="*/ 32 w 54"/>
                <a:gd name="T27" fmla="*/ 37 h 50"/>
                <a:gd name="T28" fmla="*/ 36 w 54"/>
                <a:gd name="T29" fmla="*/ 27 h 50"/>
                <a:gd name="T30" fmla="*/ 44 w 54"/>
                <a:gd name="T31" fmla="*/ 42 h 50"/>
                <a:gd name="T32" fmla="*/ 40 w 54"/>
                <a:gd name="T33" fmla="*/ 42 h 50"/>
                <a:gd name="T34" fmla="*/ 43 w 54"/>
                <a:gd name="T35" fmla="*/ 34 h 50"/>
                <a:gd name="T36" fmla="*/ 41 w 54"/>
                <a:gd name="T37" fmla="*/ 31 h 50"/>
                <a:gd name="T38" fmla="*/ 44 w 54"/>
                <a:gd name="T39" fmla="*/ 42 h 50"/>
                <a:gd name="T40" fmla="*/ 39 w 54"/>
                <a:gd name="T41" fmla="*/ 28 h 50"/>
                <a:gd name="T42" fmla="*/ 37 w 54"/>
                <a:gd name="T43" fmla="*/ 26 h 50"/>
                <a:gd name="T44" fmla="*/ 36 w 54"/>
                <a:gd name="T45" fmla="*/ 25 h 50"/>
                <a:gd name="T46" fmla="*/ 36 w 54"/>
                <a:gd name="T47" fmla="*/ 24 h 50"/>
                <a:gd name="T48" fmla="*/ 37 w 54"/>
                <a:gd name="T49" fmla="*/ 18 h 50"/>
                <a:gd name="T50" fmla="*/ 28 w 54"/>
                <a:gd name="T51" fmla="*/ 27 h 50"/>
                <a:gd name="T52" fmla="*/ 14 w 54"/>
                <a:gd name="T53" fmla="*/ 33 h 50"/>
                <a:gd name="T54" fmla="*/ 22 w 54"/>
                <a:gd name="T55" fmla="*/ 27 h 50"/>
                <a:gd name="T56" fmla="*/ 19 w 54"/>
                <a:gd name="T57" fmla="*/ 16 h 50"/>
                <a:gd name="T58" fmla="*/ 18 w 54"/>
                <a:gd name="T59" fmla="*/ 13 h 50"/>
                <a:gd name="T60" fmla="*/ 14 w 54"/>
                <a:gd name="T61" fmla="*/ 9 h 50"/>
                <a:gd name="T62" fmla="*/ 10 w 54"/>
                <a:gd name="T63" fmla="*/ 16 h 50"/>
                <a:gd name="T64" fmla="*/ 10 w 54"/>
                <a:gd name="T65" fmla="*/ 8 h 50"/>
                <a:gd name="T66" fmla="*/ 12 w 54"/>
                <a:gd name="T67" fmla="*/ 4 h 50"/>
                <a:gd name="T68" fmla="*/ 16 w 54"/>
                <a:gd name="T69" fmla="*/ 10 h 50"/>
                <a:gd name="T70" fmla="*/ 15 w 54"/>
                <a:gd name="T71" fmla="*/ 8 h 50"/>
                <a:gd name="T72" fmla="*/ 11 w 54"/>
                <a:gd name="T73" fmla="*/ 16 h 50"/>
                <a:gd name="T74" fmla="*/ 20 w 54"/>
                <a:gd name="T75" fmla="*/ 15 h 50"/>
                <a:gd name="T76" fmla="*/ 22 w 54"/>
                <a:gd name="T77" fmla="*/ 16 h 50"/>
                <a:gd name="T78" fmla="*/ 23 w 54"/>
                <a:gd name="T79" fmla="*/ 17 h 50"/>
                <a:gd name="T80" fmla="*/ 23 w 54"/>
                <a:gd name="T81" fmla="*/ 17 h 50"/>
                <a:gd name="T82" fmla="*/ 43 w 54"/>
                <a:gd name="T83" fmla="*/ 5 h 50"/>
                <a:gd name="T84" fmla="*/ 22 w 54"/>
                <a:gd name="T85" fmla="*/ 23 h 50"/>
                <a:gd name="T86" fmla="*/ 26 w 54"/>
                <a:gd name="T87" fmla="*/ 19 h 50"/>
                <a:gd name="T88" fmla="*/ 20 w 54"/>
                <a:gd name="T89" fmla="*/ 27 h 50"/>
                <a:gd name="T90" fmla="*/ 28 w 54"/>
                <a:gd name="T91" fmla="*/ 19 h 50"/>
                <a:gd name="T92" fmla="*/ 45 w 54"/>
                <a:gd name="T93" fmla="*/ 6 h 50"/>
                <a:gd name="T94" fmla="*/ 39 w 54"/>
                <a:gd name="T95" fmla="*/ 11 h 50"/>
                <a:gd name="T96" fmla="*/ 19 w 54"/>
                <a:gd name="T97" fmla="*/ 26 h 50"/>
                <a:gd name="T98" fmla="*/ 18 w 54"/>
                <a:gd name="T99" fmla="*/ 25 h 50"/>
                <a:gd name="T100" fmla="*/ 19 w 54"/>
                <a:gd name="T101" fmla="*/ 36 h 50"/>
                <a:gd name="T102" fmla="*/ 14 w 54"/>
                <a:gd name="T103" fmla="*/ 41 h 50"/>
                <a:gd name="T104" fmla="*/ 27 w 54"/>
                <a:gd name="T105" fmla="*/ 25 h 50"/>
                <a:gd name="T106" fmla="*/ 25 w 54"/>
                <a:gd name="T107" fmla="*/ 25 h 50"/>
                <a:gd name="T108" fmla="*/ 20 w 54"/>
                <a:gd name="T109" fmla="*/ 18 h 50"/>
                <a:gd name="T110" fmla="*/ 12 w 54"/>
                <a:gd name="T111" fmla="*/ 47 h 50"/>
                <a:gd name="T112" fmla="*/ 43 w 54"/>
                <a:gd name="T113" fmla="*/ 17 h 50"/>
                <a:gd name="T114" fmla="*/ 26 w 54"/>
                <a:gd name="T115" fmla="*/ 33 h 50"/>
                <a:gd name="T116" fmla="*/ 41 w 54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" h="50">
                  <a:moveTo>
                    <a:pt x="53" y="10"/>
                  </a:moveTo>
                  <a:cubicBezTo>
                    <a:pt x="50" y="7"/>
                    <a:pt x="47" y="4"/>
                    <a:pt x="44" y="1"/>
                  </a:cubicBezTo>
                  <a:cubicBezTo>
                    <a:pt x="44" y="1"/>
                    <a:pt x="44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0"/>
                    <a:pt x="43" y="0"/>
                    <a:pt x="42" y="1"/>
                  </a:cubicBezTo>
                  <a:cubicBezTo>
                    <a:pt x="36" y="5"/>
                    <a:pt x="31" y="11"/>
                    <a:pt x="26" y="16"/>
                  </a:cubicBezTo>
                  <a:cubicBezTo>
                    <a:pt x="22" y="11"/>
                    <a:pt x="18" y="6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8" y="3"/>
                    <a:pt x="5" y="7"/>
                    <a:pt x="1" y="9"/>
                  </a:cubicBezTo>
                  <a:cubicBezTo>
                    <a:pt x="1" y="9"/>
                    <a:pt x="1" y="9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6" y="16"/>
                    <a:pt x="11" y="22"/>
                    <a:pt x="16" y="27"/>
                  </a:cubicBezTo>
                  <a:cubicBezTo>
                    <a:pt x="12" y="32"/>
                    <a:pt x="6" y="35"/>
                    <a:pt x="2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2" y="41"/>
                    <a:pt x="2" y="42"/>
                    <a:pt x="2" y="42"/>
                  </a:cubicBezTo>
                  <a:cubicBezTo>
                    <a:pt x="5" y="45"/>
                    <a:pt x="8" y="48"/>
                    <a:pt x="12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50"/>
                    <a:pt x="13" y="50"/>
                    <a:pt x="13" y="50"/>
                  </a:cubicBezTo>
                  <a:cubicBezTo>
                    <a:pt x="18" y="45"/>
                    <a:pt x="23" y="41"/>
                    <a:pt x="27" y="36"/>
                  </a:cubicBezTo>
                  <a:cubicBezTo>
                    <a:pt x="32" y="40"/>
                    <a:pt x="36" y="46"/>
                    <a:pt x="41" y="50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1" y="50"/>
                    <a:pt x="42" y="50"/>
                    <a:pt x="43" y="50"/>
                  </a:cubicBezTo>
                  <a:cubicBezTo>
                    <a:pt x="46" y="47"/>
                    <a:pt x="50" y="44"/>
                    <a:pt x="53" y="40"/>
                  </a:cubicBezTo>
                  <a:cubicBezTo>
                    <a:pt x="53" y="40"/>
                    <a:pt x="53" y="39"/>
                    <a:pt x="53" y="39"/>
                  </a:cubicBezTo>
                  <a:cubicBezTo>
                    <a:pt x="53" y="39"/>
                    <a:pt x="52" y="39"/>
                    <a:pt x="52" y="38"/>
                  </a:cubicBezTo>
                  <a:cubicBezTo>
                    <a:pt x="48" y="34"/>
                    <a:pt x="44" y="29"/>
                    <a:pt x="39" y="24"/>
                  </a:cubicBezTo>
                  <a:cubicBezTo>
                    <a:pt x="44" y="20"/>
                    <a:pt x="48" y="16"/>
                    <a:pt x="53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4" y="11"/>
                    <a:pt x="54" y="11"/>
                    <a:pt x="53" y="10"/>
                  </a:cubicBezTo>
                  <a:close/>
                  <a:moveTo>
                    <a:pt x="40" y="46"/>
                  </a:moveTo>
                  <a:cubicBezTo>
                    <a:pt x="40" y="46"/>
                    <a:pt x="40" y="46"/>
                    <a:pt x="40" y="46"/>
                  </a:cubicBezTo>
                  <a:cubicBezTo>
                    <a:pt x="40" y="45"/>
                    <a:pt x="40" y="45"/>
                    <a:pt x="39" y="45"/>
                  </a:cubicBezTo>
                  <a:cubicBezTo>
                    <a:pt x="40" y="44"/>
                    <a:pt x="41" y="43"/>
                    <a:pt x="42" y="42"/>
                  </a:cubicBezTo>
                  <a:cubicBezTo>
                    <a:pt x="43" y="41"/>
                    <a:pt x="45" y="40"/>
                    <a:pt x="46" y="39"/>
                  </a:cubicBezTo>
                  <a:cubicBezTo>
                    <a:pt x="44" y="41"/>
                    <a:pt x="42" y="43"/>
                    <a:pt x="40" y="46"/>
                  </a:cubicBezTo>
                  <a:close/>
                  <a:moveTo>
                    <a:pt x="37" y="42"/>
                  </a:moveTo>
                  <a:cubicBezTo>
                    <a:pt x="39" y="40"/>
                    <a:pt x="42" y="38"/>
                    <a:pt x="44" y="37"/>
                  </a:cubicBezTo>
                  <a:cubicBezTo>
                    <a:pt x="42" y="39"/>
                    <a:pt x="40" y="41"/>
                    <a:pt x="39" y="44"/>
                  </a:cubicBezTo>
                  <a:cubicBezTo>
                    <a:pt x="38" y="43"/>
                    <a:pt x="38" y="43"/>
                    <a:pt x="37" y="42"/>
                  </a:cubicBezTo>
                  <a:close/>
                  <a:moveTo>
                    <a:pt x="35" y="40"/>
                  </a:moveTo>
                  <a:cubicBezTo>
                    <a:pt x="37" y="39"/>
                    <a:pt x="40" y="37"/>
                    <a:pt x="41" y="35"/>
                  </a:cubicBezTo>
                  <a:cubicBezTo>
                    <a:pt x="40" y="37"/>
                    <a:pt x="38" y="39"/>
                    <a:pt x="36" y="41"/>
                  </a:cubicBezTo>
                  <a:cubicBezTo>
                    <a:pt x="36" y="41"/>
                    <a:pt x="36" y="41"/>
                    <a:pt x="35" y="40"/>
                  </a:cubicBezTo>
                  <a:close/>
                  <a:moveTo>
                    <a:pt x="33" y="37"/>
                  </a:moveTo>
                  <a:cubicBezTo>
                    <a:pt x="36" y="36"/>
                    <a:pt x="38" y="34"/>
                    <a:pt x="40" y="32"/>
                  </a:cubicBezTo>
                  <a:cubicBezTo>
                    <a:pt x="40" y="32"/>
                    <a:pt x="38" y="35"/>
                    <a:pt x="38" y="35"/>
                  </a:cubicBezTo>
                  <a:cubicBezTo>
                    <a:pt x="37" y="36"/>
                    <a:pt x="36" y="38"/>
                    <a:pt x="35" y="40"/>
                  </a:cubicBezTo>
                  <a:cubicBezTo>
                    <a:pt x="34" y="39"/>
                    <a:pt x="34" y="38"/>
                    <a:pt x="33" y="37"/>
                  </a:cubicBezTo>
                  <a:close/>
                  <a:moveTo>
                    <a:pt x="30" y="35"/>
                  </a:moveTo>
                  <a:cubicBezTo>
                    <a:pt x="33" y="33"/>
                    <a:pt x="35" y="32"/>
                    <a:pt x="37" y="29"/>
                  </a:cubicBezTo>
                  <a:cubicBezTo>
                    <a:pt x="37" y="30"/>
                    <a:pt x="35" y="33"/>
                    <a:pt x="35" y="34"/>
                  </a:cubicBezTo>
                  <a:cubicBezTo>
                    <a:pt x="34" y="35"/>
                    <a:pt x="33" y="36"/>
                    <a:pt x="32" y="37"/>
                  </a:cubicBezTo>
                  <a:cubicBezTo>
                    <a:pt x="32" y="36"/>
                    <a:pt x="31" y="35"/>
                    <a:pt x="30" y="35"/>
                  </a:cubicBezTo>
                  <a:close/>
                  <a:moveTo>
                    <a:pt x="28" y="33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31" y="31"/>
                    <a:pt x="33" y="29"/>
                    <a:pt x="36" y="27"/>
                  </a:cubicBezTo>
                  <a:cubicBezTo>
                    <a:pt x="35" y="28"/>
                    <a:pt x="34" y="30"/>
                    <a:pt x="33" y="31"/>
                  </a:cubicBezTo>
                  <a:cubicBezTo>
                    <a:pt x="32" y="32"/>
                    <a:pt x="31" y="33"/>
                    <a:pt x="30" y="34"/>
                  </a:cubicBezTo>
                  <a:cubicBezTo>
                    <a:pt x="29" y="34"/>
                    <a:pt x="29" y="33"/>
                    <a:pt x="28" y="33"/>
                  </a:cubicBezTo>
                  <a:close/>
                  <a:moveTo>
                    <a:pt x="44" y="42"/>
                  </a:moveTo>
                  <a:cubicBezTo>
                    <a:pt x="45" y="41"/>
                    <a:pt x="46" y="40"/>
                    <a:pt x="48" y="38"/>
                  </a:cubicBezTo>
                  <a:cubicBezTo>
                    <a:pt x="48" y="38"/>
                    <a:pt x="48" y="38"/>
                    <a:pt x="47" y="38"/>
                  </a:cubicBezTo>
                  <a:cubicBezTo>
                    <a:pt x="45" y="38"/>
                    <a:pt x="43" y="40"/>
                    <a:pt x="42" y="41"/>
                  </a:cubicBezTo>
                  <a:cubicBezTo>
                    <a:pt x="41" y="42"/>
                    <a:pt x="39" y="45"/>
                    <a:pt x="40" y="42"/>
                  </a:cubicBezTo>
                  <a:cubicBezTo>
                    <a:pt x="42" y="40"/>
                    <a:pt x="44" y="38"/>
                    <a:pt x="45" y="36"/>
                  </a:cubicBezTo>
                  <a:cubicBezTo>
                    <a:pt x="46" y="36"/>
                    <a:pt x="45" y="35"/>
                    <a:pt x="45" y="35"/>
                  </a:cubicBezTo>
                  <a:cubicBezTo>
                    <a:pt x="42" y="37"/>
                    <a:pt x="39" y="39"/>
                    <a:pt x="37" y="42"/>
                  </a:cubicBezTo>
                  <a:cubicBezTo>
                    <a:pt x="38" y="40"/>
                    <a:pt x="42" y="36"/>
                    <a:pt x="43" y="34"/>
                  </a:cubicBezTo>
                  <a:cubicBezTo>
                    <a:pt x="44" y="33"/>
                    <a:pt x="43" y="33"/>
                    <a:pt x="43" y="33"/>
                  </a:cubicBezTo>
                  <a:cubicBezTo>
                    <a:pt x="41" y="34"/>
                    <a:pt x="39" y="36"/>
                    <a:pt x="37" y="38"/>
                  </a:cubicBezTo>
                  <a:cubicBezTo>
                    <a:pt x="34" y="41"/>
                    <a:pt x="38" y="37"/>
                    <a:pt x="38" y="36"/>
                  </a:cubicBezTo>
                  <a:cubicBezTo>
                    <a:pt x="39" y="35"/>
                    <a:pt x="40" y="33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4" y="34"/>
                    <a:pt x="47" y="37"/>
                    <a:pt x="49" y="39"/>
                  </a:cubicBezTo>
                  <a:cubicBezTo>
                    <a:pt x="47" y="40"/>
                    <a:pt x="46" y="42"/>
                    <a:pt x="44" y="43"/>
                  </a:cubicBezTo>
                  <a:cubicBezTo>
                    <a:pt x="39" y="47"/>
                    <a:pt x="43" y="43"/>
                    <a:pt x="44" y="42"/>
                  </a:cubicBezTo>
                  <a:close/>
                  <a:moveTo>
                    <a:pt x="41" y="31"/>
                  </a:moveTo>
                  <a:cubicBezTo>
                    <a:pt x="39" y="32"/>
                    <a:pt x="38" y="33"/>
                    <a:pt x="36" y="34"/>
                  </a:cubicBezTo>
                  <a:cubicBezTo>
                    <a:pt x="35" y="36"/>
                    <a:pt x="31" y="39"/>
                    <a:pt x="34" y="35"/>
                  </a:cubicBezTo>
                  <a:cubicBezTo>
                    <a:pt x="36" y="33"/>
                    <a:pt x="38" y="31"/>
                    <a:pt x="39" y="28"/>
                  </a:cubicBezTo>
                  <a:cubicBezTo>
                    <a:pt x="39" y="28"/>
                    <a:pt x="38" y="28"/>
                    <a:pt x="38" y="28"/>
                  </a:cubicBezTo>
                  <a:cubicBezTo>
                    <a:pt x="36" y="30"/>
                    <a:pt x="34" y="31"/>
                    <a:pt x="32" y="33"/>
                  </a:cubicBezTo>
                  <a:cubicBezTo>
                    <a:pt x="29" y="35"/>
                    <a:pt x="31" y="33"/>
                    <a:pt x="32" y="32"/>
                  </a:cubicBezTo>
                  <a:cubicBezTo>
                    <a:pt x="34" y="30"/>
                    <a:pt x="36" y="29"/>
                    <a:pt x="37" y="26"/>
                  </a:cubicBezTo>
                  <a:cubicBezTo>
                    <a:pt x="38" y="27"/>
                    <a:pt x="40" y="29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4" y="28"/>
                    <a:pt x="31" y="30"/>
                    <a:pt x="29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1" y="29"/>
                    <a:pt x="32" y="28"/>
                    <a:pt x="34" y="26"/>
                  </a:cubicBezTo>
                  <a:cubicBezTo>
                    <a:pt x="34" y="25"/>
                    <a:pt x="35" y="25"/>
                    <a:pt x="36" y="24"/>
                  </a:cubicBezTo>
                  <a:cubicBezTo>
                    <a:pt x="36" y="25"/>
                    <a:pt x="36" y="25"/>
                    <a:pt x="36" y="25"/>
                  </a:cubicBezTo>
                  <a:close/>
                  <a:moveTo>
                    <a:pt x="8" y="44"/>
                  </a:moveTo>
                  <a:cubicBezTo>
                    <a:pt x="13" y="38"/>
                    <a:pt x="20" y="33"/>
                    <a:pt x="25" y="27"/>
                  </a:cubicBezTo>
                  <a:cubicBezTo>
                    <a:pt x="29" y="24"/>
                    <a:pt x="33" y="21"/>
                    <a:pt x="37" y="18"/>
                  </a:cubicBezTo>
                  <a:cubicBezTo>
                    <a:pt x="40" y="16"/>
                    <a:pt x="42" y="13"/>
                    <a:pt x="45" y="10"/>
                  </a:cubicBezTo>
                  <a:cubicBezTo>
                    <a:pt x="48" y="8"/>
                    <a:pt x="43" y="12"/>
                    <a:pt x="43" y="13"/>
                  </a:cubicBezTo>
                  <a:cubicBezTo>
                    <a:pt x="41" y="14"/>
                    <a:pt x="40" y="16"/>
                    <a:pt x="38" y="18"/>
                  </a:cubicBezTo>
                  <a:cubicBezTo>
                    <a:pt x="35" y="21"/>
                    <a:pt x="31" y="24"/>
                    <a:pt x="28" y="27"/>
                  </a:cubicBezTo>
                  <a:cubicBezTo>
                    <a:pt x="22" y="32"/>
                    <a:pt x="15" y="38"/>
                    <a:pt x="10" y="45"/>
                  </a:cubicBezTo>
                  <a:cubicBezTo>
                    <a:pt x="9" y="45"/>
                    <a:pt x="8" y="44"/>
                    <a:pt x="8" y="44"/>
                  </a:cubicBezTo>
                  <a:close/>
                  <a:moveTo>
                    <a:pt x="6" y="42"/>
                  </a:moveTo>
                  <a:cubicBezTo>
                    <a:pt x="9" y="39"/>
                    <a:pt x="11" y="36"/>
                    <a:pt x="14" y="33"/>
                  </a:cubicBezTo>
                  <a:cubicBezTo>
                    <a:pt x="15" y="32"/>
                    <a:pt x="16" y="32"/>
                    <a:pt x="16" y="31"/>
                  </a:cubicBezTo>
                  <a:cubicBezTo>
                    <a:pt x="19" y="29"/>
                    <a:pt x="22" y="26"/>
                    <a:pt x="25" y="23"/>
                  </a:cubicBezTo>
                  <a:cubicBezTo>
                    <a:pt x="27" y="21"/>
                    <a:pt x="30" y="19"/>
                    <a:pt x="33" y="18"/>
                  </a:cubicBezTo>
                  <a:cubicBezTo>
                    <a:pt x="29" y="21"/>
                    <a:pt x="26" y="24"/>
                    <a:pt x="22" y="27"/>
                  </a:cubicBezTo>
                  <a:cubicBezTo>
                    <a:pt x="18" y="32"/>
                    <a:pt x="10" y="36"/>
                    <a:pt x="7" y="43"/>
                  </a:cubicBezTo>
                  <a:cubicBezTo>
                    <a:pt x="7" y="42"/>
                    <a:pt x="6" y="42"/>
                    <a:pt x="6" y="42"/>
                  </a:cubicBezTo>
                  <a:close/>
                  <a:moveTo>
                    <a:pt x="12" y="19"/>
                  </a:moveTo>
                  <a:cubicBezTo>
                    <a:pt x="14" y="18"/>
                    <a:pt x="17" y="17"/>
                    <a:pt x="19" y="16"/>
                  </a:cubicBezTo>
                  <a:cubicBezTo>
                    <a:pt x="17" y="17"/>
                    <a:pt x="15" y="18"/>
                    <a:pt x="13" y="20"/>
                  </a:cubicBezTo>
                  <a:cubicBezTo>
                    <a:pt x="13" y="20"/>
                    <a:pt x="13" y="19"/>
                    <a:pt x="12" y="19"/>
                  </a:cubicBezTo>
                  <a:close/>
                  <a:moveTo>
                    <a:pt x="11" y="17"/>
                  </a:moveTo>
                  <a:cubicBezTo>
                    <a:pt x="13" y="16"/>
                    <a:pt x="16" y="15"/>
                    <a:pt x="18" y="13"/>
                  </a:cubicBezTo>
                  <a:cubicBezTo>
                    <a:pt x="16" y="14"/>
                    <a:pt x="14" y="16"/>
                    <a:pt x="12" y="18"/>
                  </a:cubicBezTo>
                  <a:cubicBezTo>
                    <a:pt x="11" y="18"/>
                    <a:pt x="11" y="17"/>
                    <a:pt x="11" y="17"/>
                  </a:cubicBezTo>
                  <a:close/>
                  <a:moveTo>
                    <a:pt x="7" y="13"/>
                  </a:moveTo>
                  <a:cubicBezTo>
                    <a:pt x="10" y="12"/>
                    <a:pt x="12" y="11"/>
                    <a:pt x="14" y="9"/>
                  </a:cubicBezTo>
                  <a:cubicBezTo>
                    <a:pt x="12" y="11"/>
                    <a:pt x="10" y="12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1" y="14"/>
                    <a:pt x="13" y="13"/>
                    <a:pt x="15" y="11"/>
                  </a:cubicBezTo>
                  <a:cubicBezTo>
                    <a:pt x="13" y="13"/>
                    <a:pt x="11" y="14"/>
                    <a:pt x="10" y="16"/>
                  </a:cubicBezTo>
                  <a:cubicBezTo>
                    <a:pt x="9" y="15"/>
                    <a:pt x="8" y="14"/>
                    <a:pt x="7" y="13"/>
                  </a:cubicBezTo>
                  <a:close/>
                  <a:moveTo>
                    <a:pt x="5" y="11"/>
                  </a:moveTo>
                  <a:cubicBezTo>
                    <a:pt x="7" y="10"/>
                    <a:pt x="9" y="9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10"/>
                    <a:pt x="8" y="11"/>
                    <a:pt x="7" y="13"/>
                  </a:cubicBezTo>
                  <a:cubicBezTo>
                    <a:pt x="6" y="12"/>
                    <a:pt x="6" y="12"/>
                    <a:pt x="5" y="11"/>
                  </a:cubicBezTo>
                  <a:close/>
                  <a:moveTo>
                    <a:pt x="4" y="10"/>
                  </a:moveTo>
                  <a:cubicBezTo>
                    <a:pt x="7" y="8"/>
                    <a:pt x="10" y="6"/>
                    <a:pt x="12" y="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0" y="7"/>
                    <a:pt x="7" y="9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16" y="10"/>
                  </a:moveTo>
                  <a:cubicBezTo>
                    <a:pt x="14" y="11"/>
                    <a:pt x="13" y="12"/>
                    <a:pt x="11" y="13"/>
                  </a:cubicBezTo>
                  <a:cubicBezTo>
                    <a:pt x="11" y="12"/>
                    <a:pt x="11" y="12"/>
                    <a:pt x="12" y="11"/>
                  </a:cubicBezTo>
                  <a:cubicBezTo>
                    <a:pt x="13" y="10"/>
                    <a:pt x="14" y="9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2" y="9"/>
                    <a:pt x="10" y="11"/>
                    <a:pt x="7" y="12"/>
                  </a:cubicBezTo>
                  <a:cubicBezTo>
                    <a:pt x="10" y="11"/>
                    <a:pt x="11" y="8"/>
                    <a:pt x="14" y="6"/>
                  </a:cubicBezTo>
                  <a:cubicBezTo>
                    <a:pt x="15" y="8"/>
                    <a:pt x="17" y="10"/>
                    <a:pt x="19" y="12"/>
                  </a:cubicBezTo>
                  <a:cubicBezTo>
                    <a:pt x="16" y="13"/>
                    <a:pt x="14" y="15"/>
                    <a:pt x="11" y="16"/>
                  </a:cubicBezTo>
                  <a:cubicBezTo>
                    <a:pt x="13" y="16"/>
                    <a:pt x="15" y="12"/>
                    <a:pt x="17" y="11"/>
                  </a:cubicBezTo>
                  <a:cubicBezTo>
                    <a:pt x="17" y="10"/>
                    <a:pt x="17" y="10"/>
                    <a:pt x="16" y="10"/>
                  </a:cubicBezTo>
                  <a:close/>
                  <a:moveTo>
                    <a:pt x="20" y="16"/>
                  </a:moveTo>
                  <a:cubicBezTo>
                    <a:pt x="20" y="15"/>
                    <a:pt x="20" y="15"/>
                    <a:pt x="20" y="15"/>
                  </a:cubicBezTo>
                  <a:cubicBezTo>
                    <a:pt x="18" y="16"/>
                    <a:pt x="16" y="17"/>
                    <a:pt x="14" y="17"/>
                  </a:cubicBezTo>
                  <a:cubicBezTo>
                    <a:pt x="11" y="19"/>
                    <a:pt x="14" y="17"/>
                    <a:pt x="15" y="16"/>
                  </a:cubicBezTo>
                  <a:cubicBezTo>
                    <a:pt x="17" y="15"/>
                    <a:pt x="18" y="14"/>
                    <a:pt x="19" y="13"/>
                  </a:cubicBezTo>
                  <a:cubicBezTo>
                    <a:pt x="20" y="14"/>
                    <a:pt x="21" y="15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9" y="17"/>
                    <a:pt x="17" y="19"/>
                    <a:pt x="14" y="20"/>
                  </a:cubicBezTo>
                  <a:cubicBezTo>
                    <a:pt x="16" y="19"/>
                    <a:pt x="18" y="17"/>
                    <a:pt x="20" y="16"/>
                  </a:cubicBezTo>
                  <a:close/>
                  <a:moveTo>
                    <a:pt x="23" y="17"/>
                  </a:moveTo>
                  <a:cubicBezTo>
                    <a:pt x="23" y="17"/>
                    <a:pt x="23" y="16"/>
                    <a:pt x="23" y="16"/>
                  </a:cubicBezTo>
                  <a:cubicBezTo>
                    <a:pt x="23" y="17"/>
                    <a:pt x="23" y="17"/>
                    <a:pt x="24" y="18"/>
                  </a:cubicBezTo>
                  <a:cubicBezTo>
                    <a:pt x="22" y="19"/>
                    <a:pt x="19" y="21"/>
                    <a:pt x="17" y="22"/>
                  </a:cubicBezTo>
                  <a:cubicBezTo>
                    <a:pt x="19" y="20"/>
                    <a:pt x="21" y="19"/>
                    <a:pt x="23" y="17"/>
                  </a:cubicBezTo>
                  <a:close/>
                  <a:moveTo>
                    <a:pt x="27" y="19"/>
                  </a:moveTo>
                  <a:cubicBezTo>
                    <a:pt x="32" y="14"/>
                    <a:pt x="37" y="8"/>
                    <a:pt x="43" y="4"/>
                  </a:cubicBezTo>
                  <a:cubicBezTo>
                    <a:pt x="43" y="4"/>
                    <a:pt x="43" y="5"/>
                    <a:pt x="44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8" y="10"/>
                    <a:pt x="32" y="14"/>
                    <a:pt x="27" y="19"/>
                  </a:cubicBezTo>
                  <a:cubicBezTo>
                    <a:pt x="26" y="19"/>
                    <a:pt x="26" y="20"/>
                    <a:pt x="26" y="20"/>
                  </a:cubicBezTo>
                  <a:cubicBezTo>
                    <a:pt x="25" y="20"/>
                    <a:pt x="25" y="21"/>
                    <a:pt x="24" y="21"/>
                  </a:cubicBezTo>
                  <a:cubicBezTo>
                    <a:pt x="23" y="22"/>
                    <a:pt x="23" y="22"/>
                    <a:pt x="22" y="23"/>
                  </a:cubicBezTo>
                  <a:cubicBezTo>
                    <a:pt x="21" y="24"/>
                    <a:pt x="19" y="25"/>
                    <a:pt x="19" y="25"/>
                  </a:cubicBezTo>
                  <a:cubicBezTo>
                    <a:pt x="20" y="23"/>
                    <a:pt x="23" y="21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7" y="19"/>
                    <a:pt x="27" y="19"/>
                    <a:pt x="27" y="19"/>
                  </a:cubicBezTo>
                  <a:close/>
                  <a:moveTo>
                    <a:pt x="37" y="13"/>
                  </a:moveTo>
                  <a:cubicBezTo>
                    <a:pt x="34" y="16"/>
                    <a:pt x="30" y="18"/>
                    <a:pt x="27" y="20"/>
                  </a:cubicBezTo>
                  <a:cubicBezTo>
                    <a:pt x="24" y="23"/>
                    <a:pt x="22" y="25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4" y="22"/>
                    <a:pt x="26" y="21"/>
                    <a:pt x="28" y="19"/>
                  </a:cubicBezTo>
                  <a:cubicBezTo>
                    <a:pt x="30" y="18"/>
                    <a:pt x="32" y="17"/>
                    <a:pt x="33" y="16"/>
                  </a:cubicBezTo>
                  <a:cubicBezTo>
                    <a:pt x="37" y="13"/>
                    <a:pt x="40" y="9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6"/>
                    <a:pt x="45" y="6"/>
                  </a:cubicBezTo>
                  <a:cubicBezTo>
                    <a:pt x="42" y="8"/>
                    <a:pt x="39" y="11"/>
                    <a:pt x="37" y="13"/>
                  </a:cubicBezTo>
                  <a:close/>
                  <a:moveTo>
                    <a:pt x="43" y="8"/>
                  </a:moveTo>
                  <a:cubicBezTo>
                    <a:pt x="41" y="10"/>
                    <a:pt x="40" y="11"/>
                    <a:pt x="38" y="12"/>
                  </a:cubicBezTo>
                  <a:cubicBezTo>
                    <a:pt x="39" y="12"/>
                    <a:pt x="39" y="12"/>
                    <a:pt x="39" y="11"/>
                  </a:cubicBezTo>
                  <a:cubicBezTo>
                    <a:pt x="40" y="11"/>
                    <a:pt x="46" y="5"/>
                    <a:pt x="43" y="8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24" y="19"/>
                  </a:moveTo>
                  <a:cubicBezTo>
                    <a:pt x="21" y="21"/>
                    <a:pt x="19" y="23"/>
                    <a:pt x="18" y="25"/>
                  </a:cubicBezTo>
                  <a:cubicBezTo>
                    <a:pt x="17" y="24"/>
                    <a:pt x="17" y="24"/>
                    <a:pt x="16" y="23"/>
                  </a:cubicBezTo>
                  <a:cubicBezTo>
                    <a:pt x="19" y="22"/>
                    <a:pt x="21" y="21"/>
                    <a:pt x="24" y="19"/>
                  </a:cubicBezTo>
                  <a:close/>
                  <a:moveTo>
                    <a:pt x="14" y="41"/>
                  </a:moveTo>
                  <a:cubicBezTo>
                    <a:pt x="16" y="39"/>
                    <a:pt x="17" y="38"/>
                    <a:pt x="19" y="36"/>
                  </a:cubicBezTo>
                  <a:cubicBezTo>
                    <a:pt x="22" y="33"/>
                    <a:pt x="25" y="30"/>
                    <a:pt x="29" y="27"/>
                  </a:cubicBezTo>
                  <a:cubicBezTo>
                    <a:pt x="35" y="21"/>
                    <a:pt x="42" y="15"/>
                    <a:pt x="48" y="9"/>
                  </a:cubicBezTo>
                  <a:cubicBezTo>
                    <a:pt x="48" y="9"/>
                    <a:pt x="49" y="10"/>
                    <a:pt x="50" y="10"/>
                  </a:cubicBezTo>
                  <a:cubicBezTo>
                    <a:pt x="37" y="20"/>
                    <a:pt x="25" y="3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lose/>
                  <a:moveTo>
                    <a:pt x="47" y="8"/>
                  </a:moveTo>
                  <a:cubicBezTo>
                    <a:pt x="44" y="10"/>
                    <a:pt x="42" y="13"/>
                    <a:pt x="39" y="15"/>
                  </a:cubicBezTo>
                  <a:cubicBezTo>
                    <a:pt x="35" y="19"/>
                    <a:pt x="31" y="21"/>
                    <a:pt x="27" y="25"/>
                  </a:cubicBezTo>
                  <a:cubicBezTo>
                    <a:pt x="24" y="27"/>
                    <a:pt x="22" y="31"/>
                    <a:pt x="19" y="33"/>
                  </a:cubicBezTo>
                  <a:cubicBezTo>
                    <a:pt x="15" y="36"/>
                    <a:pt x="11" y="39"/>
                    <a:pt x="8" y="43"/>
                  </a:cubicBezTo>
                  <a:cubicBezTo>
                    <a:pt x="9" y="41"/>
                    <a:pt x="12" y="37"/>
                    <a:pt x="15" y="35"/>
                  </a:cubicBezTo>
                  <a:cubicBezTo>
                    <a:pt x="19" y="32"/>
                    <a:pt x="22" y="29"/>
                    <a:pt x="25" y="25"/>
                  </a:cubicBezTo>
                  <a:cubicBezTo>
                    <a:pt x="31" y="18"/>
                    <a:pt x="39" y="13"/>
                    <a:pt x="45" y="6"/>
                  </a:cubicBezTo>
                  <a:cubicBezTo>
                    <a:pt x="46" y="7"/>
                    <a:pt x="46" y="8"/>
                    <a:pt x="47" y="8"/>
                  </a:cubicBezTo>
                  <a:close/>
                  <a:moveTo>
                    <a:pt x="14" y="21"/>
                  </a:moveTo>
                  <a:cubicBezTo>
                    <a:pt x="16" y="20"/>
                    <a:pt x="18" y="19"/>
                    <a:pt x="20" y="18"/>
                  </a:cubicBezTo>
                  <a:cubicBezTo>
                    <a:pt x="23" y="16"/>
                    <a:pt x="19" y="19"/>
                    <a:pt x="19" y="20"/>
                  </a:cubicBezTo>
                  <a:cubicBezTo>
                    <a:pt x="18" y="21"/>
                    <a:pt x="17" y="21"/>
                    <a:pt x="16" y="22"/>
                  </a:cubicBezTo>
                  <a:cubicBezTo>
                    <a:pt x="15" y="22"/>
                    <a:pt x="15" y="21"/>
                    <a:pt x="14" y="21"/>
                  </a:cubicBezTo>
                  <a:close/>
                  <a:moveTo>
                    <a:pt x="12" y="47"/>
                  </a:moveTo>
                  <a:cubicBezTo>
                    <a:pt x="11" y="47"/>
                    <a:pt x="11" y="46"/>
                    <a:pt x="10" y="46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2" y="45"/>
                  </a:cubicBezTo>
                  <a:cubicBezTo>
                    <a:pt x="22" y="35"/>
                    <a:pt x="32" y="26"/>
                    <a:pt x="43" y="17"/>
                  </a:cubicBezTo>
                  <a:cubicBezTo>
                    <a:pt x="44" y="15"/>
                    <a:pt x="46" y="14"/>
                    <a:pt x="48" y="13"/>
                  </a:cubicBezTo>
                  <a:cubicBezTo>
                    <a:pt x="45" y="15"/>
                    <a:pt x="43" y="17"/>
                    <a:pt x="40" y="19"/>
                  </a:cubicBezTo>
                  <a:cubicBezTo>
                    <a:pt x="35" y="23"/>
                    <a:pt x="31" y="28"/>
                    <a:pt x="27" y="33"/>
                  </a:cubicBezTo>
                  <a:cubicBezTo>
                    <a:pt x="27" y="33"/>
                    <a:pt x="27" y="33"/>
                    <a:pt x="26" y="33"/>
                  </a:cubicBezTo>
                  <a:cubicBezTo>
                    <a:pt x="22" y="38"/>
                    <a:pt x="17" y="42"/>
                    <a:pt x="12" y="47"/>
                  </a:cubicBezTo>
                  <a:close/>
                  <a:moveTo>
                    <a:pt x="42" y="47"/>
                  </a:moveTo>
                  <a:cubicBezTo>
                    <a:pt x="41" y="47"/>
                    <a:pt x="41" y="46"/>
                    <a:pt x="41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3" y="44"/>
                    <a:pt x="46" y="42"/>
                    <a:pt x="49" y="41"/>
                  </a:cubicBezTo>
                  <a:cubicBezTo>
                    <a:pt x="46" y="43"/>
                    <a:pt x="44" y="45"/>
                    <a:pt x="42" y="47"/>
                  </a:cubicBezTo>
                  <a:close/>
                </a:path>
              </a:pathLst>
            </a:custGeom>
            <a:blipFill dpi="0" rotWithShape="1">
              <a:blip r:embed="rId1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93" name="Freeform 187"/>
            <p:cNvSpPr>
              <a:spLocks noEditPoints="1"/>
            </p:cNvSpPr>
            <p:nvPr/>
          </p:nvSpPr>
          <p:spPr bwMode="auto">
            <a:xfrm>
              <a:off x="7913774" y="-99164"/>
              <a:ext cx="157163" cy="146050"/>
            </a:xfrm>
            <a:custGeom>
              <a:avLst/>
              <a:gdLst>
                <a:gd name="T0" fmla="*/ 43 w 54"/>
                <a:gd name="T1" fmla="*/ 0 h 50"/>
                <a:gd name="T2" fmla="*/ 13 w 54"/>
                <a:gd name="T3" fmla="*/ 1 h 50"/>
                <a:gd name="T4" fmla="*/ 12 w 54"/>
                <a:gd name="T5" fmla="*/ 1 h 50"/>
                <a:gd name="T6" fmla="*/ 16 w 54"/>
                <a:gd name="T7" fmla="*/ 27 h 50"/>
                <a:gd name="T8" fmla="*/ 11 w 54"/>
                <a:gd name="T9" fmla="*/ 50 h 50"/>
                <a:gd name="T10" fmla="*/ 40 w 54"/>
                <a:gd name="T11" fmla="*/ 50 h 50"/>
                <a:gd name="T12" fmla="*/ 52 w 54"/>
                <a:gd name="T13" fmla="*/ 38 h 50"/>
                <a:gd name="T14" fmla="*/ 53 w 54"/>
                <a:gd name="T15" fmla="*/ 11 h 50"/>
                <a:gd name="T16" fmla="*/ 39 w 54"/>
                <a:gd name="T17" fmla="*/ 44 h 50"/>
                <a:gd name="T18" fmla="*/ 37 w 54"/>
                <a:gd name="T19" fmla="*/ 42 h 50"/>
                <a:gd name="T20" fmla="*/ 35 w 54"/>
                <a:gd name="T21" fmla="*/ 40 h 50"/>
                <a:gd name="T22" fmla="*/ 33 w 54"/>
                <a:gd name="T23" fmla="*/ 37 h 50"/>
                <a:gd name="T24" fmla="*/ 33 w 54"/>
                <a:gd name="T25" fmla="*/ 37 h 50"/>
                <a:gd name="T26" fmla="*/ 32 w 54"/>
                <a:gd name="T27" fmla="*/ 36 h 50"/>
                <a:gd name="T28" fmla="*/ 36 w 54"/>
                <a:gd name="T29" fmla="*/ 27 h 50"/>
                <a:gd name="T30" fmla="*/ 44 w 54"/>
                <a:gd name="T31" fmla="*/ 42 h 50"/>
                <a:gd name="T32" fmla="*/ 40 w 54"/>
                <a:gd name="T33" fmla="*/ 42 h 50"/>
                <a:gd name="T34" fmla="*/ 43 w 54"/>
                <a:gd name="T35" fmla="*/ 33 h 50"/>
                <a:gd name="T36" fmla="*/ 41 w 54"/>
                <a:gd name="T37" fmla="*/ 31 h 50"/>
                <a:gd name="T38" fmla="*/ 44 w 54"/>
                <a:gd name="T39" fmla="*/ 42 h 50"/>
                <a:gd name="T40" fmla="*/ 38 w 54"/>
                <a:gd name="T41" fmla="*/ 28 h 50"/>
                <a:gd name="T42" fmla="*/ 37 w 54"/>
                <a:gd name="T43" fmla="*/ 26 h 50"/>
                <a:gd name="T44" fmla="*/ 36 w 54"/>
                <a:gd name="T45" fmla="*/ 25 h 50"/>
                <a:gd name="T46" fmla="*/ 36 w 54"/>
                <a:gd name="T47" fmla="*/ 24 h 50"/>
                <a:gd name="T48" fmla="*/ 37 w 54"/>
                <a:gd name="T49" fmla="*/ 18 h 50"/>
                <a:gd name="T50" fmla="*/ 28 w 54"/>
                <a:gd name="T51" fmla="*/ 26 h 50"/>
                <a:gd name="T52" fmla="*/ 14 w 54"/>
                <a:gd name="T53" fmla="*/ 33 h 50"/>
                <a:gd name="T54" fmla="*/ 22 w 54"/>
                <a:gd name="T55" fmla="*/ 27 h 50"/>
                <a:gd name="T56" fmla="*/ 19 w 54"/>
                <a:gd name="T57" fmla="*/ 16 h 50"/>
                <a:gd name="T58" fmla="*/ 18 w 54"/>
                <a:gd name="T59" fmla="*/ 13 h 50"/>
                <a:gd name="T60" fmla="*/ 14 w 54"/>
                <a:gd name="T61" fmla="*/ 9 h 50"/>
                <a:gd name="T62" fmla="*/ 10 w 54"/>
                <a:gd name="T63" fmla="*/ 16 h 50"/>
                <a:gd name="T64" fmla="*/ 10 w 54"/>
                <a:gd name="T65" fmla="*/ 8 h 50"/>
                <a:gd name="T66" fmla="*/ 12 w 54"/>
                <a:gd name="T67" fmla="*/ 4 h 50"/>
                <a:gd name="T68" fmla="*/ 16 w 54"/>
                <a:gd name="T69" fmla="*/ 10 h 50"/>
                <a:gd name="T70" fmla="*/ 15 w 54"/>
                <a:gd name="T71" fmla="*/ 8 h 50"/>
                <a:gd name="T72" fmla="*/ 11 w 54"/>
                <a:gd name="T73" fmla="*/ 16 h 50"/>
                <a:gd name="T74" fmla="*/ 19 w 54"/>
                <a:gd name="T75" fmla="*/ 15 h 50"/>
                <a:gd name="T76" fmla="*/ 22 w 54"/>
                <a:gd name="T77" fmla="*/ 16 h 50"/>
                <a:gd name="T78" fmla="*/ 22 w 54"/>
                <a:gd name="T79" fmla="*/ 16 h 50"/>
                <a:gd name="T80" fmla="*/ 22 w 54"/>
                <a:gd name="T81" fmla="*/ 16 h 50"/>
                <a:gd name="T82" fmla="*/ 43 w 54"/>
                <a:gd name="T83" fmla="*/ 5 h 50"/>
                <a:gd name="T84" fmla="*/ 22 w 54"/>
                <a:gd name="T85" fmla="*/ 23 h 50"/>
                <a:gd name="T86" fmla="*/ 26 w 54"/>
                <a:gd name="T87" fmla="*/ 19 h 50"/>
                <a:gd name="T88" fmla="*/ 19 w 54"/>
                <a:gd name="T89" fmla="*/ 27 h 50"/>
                <a:gd name="T90" fmla="*/ 28 w 54"/>
                <a:gd name="T91" fmla="*/ 19 h 50"/>
                <a:gd name="T92" fmla="*/ 45 w 54"/>
                <a:gd name="T93" fmla="*/ 6 h 50"/>
                <a:gd name="T94" fmla="*/ 39 w 54"/>
                <a:gd name="T95" fmla="*/ 11 h 50"/>
                <a:gd name="T96" fmla="*/ 19 w 54"/>
                <a:gd name="T97" fmla="*/ 26 h 50"/>
                <a:gd name="T98" fmla="*/ 18 w 54"/>
                <a:gd name="T99" fmla="*/ 25 h 50"/>
                <a:gd name="T100" fmla="*/ 19 w 54"/>
                <a:gd name="T101" fmla="*/ 36 h 50"/>
                <a:gd name="T102" fmla="*/ 14 w 54"/>
                <a:gd name="T103" fmla="*/ 41 h 50"/>
                <a:gd name="T104" fmla="*/ 27 w 54"/>
                <a:gd name="T105" fmla="*/ 24 h 50"/>
                <a:gd name="T106" fmla="*/ 25 w 54"/>
                <a:gd name="T107" fmla="*/ 25 h 50"/>
                <a:gd name="T108" fmla="*/ 20 w 54"/>
                <a:gd name="T109" fmla="*/ 18 h 50"/>
                <a:gd name="T110" fmla="*/ 12 w 54"/>
                <a:gd name="T111" fmla="*/ 47 h 50"/>
                <a:gd name="T112" fmla="*/ 43 w 54"/>
                <a:gd name="T113" fmla="*/ 17 h 50"/>
                <a:gd name="T114" fmla="*/ 26 w 54"/>
                <a:gd name="T115" fmla="*/ 33 h 50"/>
                <a:gd name="T116" fmla="*/ 41 w 54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" h="50">
                  <a:moveTo>
                    <a:pt x="53" y="10"/>
                  </a:moveTo>
                  <a:cubicBezTo>
                    <a:pt x="50" y="7"/>
                    <a:pt x="47" y="4"/>
                    <a:pt x="44" y="1"/>
                  </a:cubicBezTo>
                  <a:cubicBezTo>
                    <a:pt x="44" y="1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2" y="0"/>
                    <a:pt x="42" y="1"/>
                  </a:cubicBezTo>
                  <a:cubicBezTo>
                    <a:pt x="36" y="5"/>
                    <a:pt x="31" y="11"/>
                    <a:pt x="26" y="16"/>
                  </a:cubicBezTo>
                  <a:cubicBezTo>
                    <a:pt x="21" y="11"/>
                    <a:pt x="18" y="6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8" y="3"/>
                    <a:pt x="5" y="6"/>
                    <a:pt x="1" y="9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0" y="10"/>
                    <a:pt x="0" y="10"/>
                    <a:pt x="1" y="11"/>
                  </a:cubicBezTo>
                  <a:cubicBezTo>
                    <a:pt x="6" y="16"/>
                    <a:pt x="11" y="22"/>
                    <a:pt x="16" y="27"/>
                  </a:cubicBezTo>
                  <a:cubicBezTo>
                    <a:pt x="12" y="32"/>
                    <a:pt x="6" y="35"/>
                    <a:pt x="2" y="40"/>
                  </a:cubicBezTo>
                  <a:cubicBezTo>
                    <a:pt x="2" y="40"/>
                    <a:pt x="2" y="41"/>
                    <a:pt x="2" y="41"/>
                  </a:cubicBezTo>
                  <a:cubicBezTo>
                    <a:pt x="2" y="41"/>
                    <a:pt x="2" y="42"/>
                    <a:pt x="2" y="42"/>
                  </a:cubicBezTo>
                  <a:cubicBezTo>
                    <a:pt x="5" y="45"/>
                    <a:pt x="8" y="48"/>
                    <a:pt x="11" y="50"/>
                  </a:cubicBezTo>
                  <a:cubicBezTo>
                    <a:pt x="11" y="50"/>
                    <a:pt x="12" y="50"/>
                    <a:pt x="12" y="50"/>
                  </a:cubicBezTo>
                  <a:cubicBezTo>
                    <a:pt x="12" y="50"/>
                    <a:pt x="13" y="50"/>
                    <a:pt x="13" y="50"/>
                  </a:cubicBezTo>
                  <a:cubicBezTo>
                    <a:pt x="18" y="45"/>
                    <a:pt x="23" y="40"/>
                    <a:pt x="27" y="36"/>
                  </a:cubicBezTo>
                  <a:cubicBezTo>
                    <a:pt x="32" y="40"/>
                    <a:pt x="35" y="46"/>
                    <a:pt x="40" y="50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1" y="50"/>
                    <a:pt x="42" y="50"/>
                    <a:pt x="42" y="50"/>
                  </a:cubicBezTo>
                  <a:cubicBezTo>
                    <a:pt x="46" y="46"/>
                    <a:pt x="50" y="44"/>
                    <a:pt x="52" y="40"/>
                  </a:cubicBezTo>
                  <a:cubicBezTo>
                    <a:pt x="53" y="39"/>
                    <a:pt x="53" y="39"/>
                    <a:pt x="52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8" y="34"/>
                    <a:pt x="44" y="28"/>
                    <a:pt x="39" y="24"/>
                  </a:cubicBezTo>
                  <a:cubicBezTo>
                    <a:pt x="44" y="20"/>
                    <a:pt x="48" y="16"/>
                    <a:pt x="53" y="12"/>
                  </a:cubicBezTo>
                  <a:cubicBezTo>
                    <a:pt x="53" y="12"/>
                    <a:pt x="53" y="12"/>
                    <a:pt x="53" y="11"/>
                  </a:cubicBezTo>
                  <a:cubicBezTo>
                    <a:pt x="54" y="11"/>
                    <a:pt x="54" y="10"/>
                    <a:pt x="53" y="10"/>
                  </a:cubicBezTo>
                  <a:close/>
                  <a:moveTo>
                    <a:pt x="40" y="45"/>
                  </a:move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39" y="45"/>
                    <a:pt x="39" y="44"/>
                  </a:cubicBezTo>
                  <a:cubicBezTo>
                    <a:pt x="40" y="43"/>
                    <a:pt x="41" y="42"/>
                    <a:pt x="42" y="42"/>
                  </a:cubicBezTo>
                  <a:cubicBezTo>
                    <a:pt x="43" y="40"/>
                    <a:pt x="45" y="40"/>
                    <a:pt x="46" y="39"/>
                  </a:cubicBezTo>
                  <a:cubicBezTo>
                    <a:pt x="44" y="41"/>
                    <a:pt x="42" y="43"/>
                    <a:pt x="40" y="45"/>
                  </a:cubicBezTo>
                  <a:close/>
                  <a:moveTo>
                    <a:pt x="37" y="42"/>
                  </a:moveTo>
                  <a:cubicBezTo>
                    <a:pt x="39" y="40"/>
                    <a:pt x="42" y="38"/>
                    <a:pt x="44" y="36"/>
                  </a:cubicBezTo>
                  <a:cubicBezTo>
                    <a:pt x="41" y="38"/>
                    <a:pt x="40" y="41"/>
                    <a:pt x="38" y="44"/>
                  </a:cubicBezTo>
                  <a:cubicBezTo>
                    <a:pt x="38" y="43"/>
                    <a:pt x="37" y="43"/>
                    <a:pt x="37" y="42"/>
                  </a:cubicBezTo>
                  <a:close/>
                  <a:moveTo>
                    <a:pt x="35" y="40"/>
                  </a:moveTo>
                  <a:cubicBezTo>
                    <a:pt x="37" y="39"/>
                    <a:pt x="40" y="37"/>
                    <a:pt x="41" y="35"/>
                  </a:cubicBezTo>
                  <a:cubicBezTo>
                    <a:pt x="39" y="37"/>
                    <a:pt x="38" y="39"/>
                    <a:pt x="36" y="41"/>
                  </a:cubicBezTo>
                  <a:cubicBezTo>
                    <a:pt x="36" y="41"/>
                    <a:pt x="35" y="40"/>
                    <a:pt x="35" y="40"/>
                  </a:cubicBezTo>
                  <a:close/>
                  <a:moveTo>
                    <a:pt x="33" y="37"/>
                  </a:moveTo>
                  <a:cubicBezTo>
                    <a:pt x="35" y="36"/>
                    <a:pt x="37" y="33"/>
                    <a:pt x="40" y="32"/>
                  </a:cubicBezTo>
                  <a:cubicBezTo>
                    <a:pt x="40" y="31"/>
                    <a:pt x="38" y="34"/>
                    <a:pt x="38" y="34"/>
                  </a:cubicBezTo>
                  <a:cubicBezTo>
                    <a:pt x="37" y="36"/>
                    <a:pt x="36" y="38"/>
                    <a:pt x="35" y="39"/>
                  </a:cubicBezTo>
                  <a:cubicBezTo>
                    <a:pt x="34" y="39"/>
                    <a:pt x="33" y="38"/>
                    <a:pt x="33" y="37"/>
                  </a:cubicBezTo>
                  <a:close/>
                  <a:moveTo>
                    <a:pt x="30" y="34"/>
                  </a:moveTo>
                  <a:cubicBezTo>
                    <a:pt x="33" y="33"/>
                    <a:pt x="35" y="31"/>
                    <a:pt x="37" y="29"/>
                  </a:cubicBezTo>
                  <a:cubicBezTo>
                    <a:pt x="36" y="30"/>
                    <a:pt x="35" y="33"/>
                    <a:pt x="35" y="34"/>
                  </a:cubicBezTo>
                  <a:cubicBezTo>
                    <a:pt x="34" y="35"/>
                    <a:pt x="33" y="36"/>
                    <a:pt x="32" y="36"/>
                  </a:cubicBezTo>
                  <a:cubicBezTo>
                    <a:pt x="32" y="36"/>
                    <a:pt x="31" y="35"/>
                    <a:pt x="30" y="34"/>
                  </a:cubicBezTo>
                  <a:close/>
                  <a:moveTo>
                    <a:pt x="28" y="33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31" y="31"/>
                    <a:pt x="33" y="29"/>
                    <a:pt x="36" y="27"/>
                  </a:cubicBezTo>
                  <a:cubicBezTo>
                    <a:pt x="35" y="28"/>
                    <a:pt x="34" y="30"/>
                    <a:pt x="32" y="31"/>
                  </a:cubicBezTo>
                  <a:cubicBezTo>
                    <a:pt x="31" y="32"/>
                    <a:pt x="30" y="33"/>
                    <a:pt x="29" y="34"/>
                  </a:cubicBezTo>
                  <a:cubicBezTo>
                    <a:pt x="29" y="33"/>
                    <a:pt x="29" y="33"/>
                    <a:pt x="28" y="33"/>
                  </a:cubicBezTo>
                  <a:close/>
                  <a:moveTo>
                    <a:pt x="44" y="42"/>
                  </a:moveTo>
                  <a:cubicBezTo>
                    <a:pt x="45" y="41"/>
                    <a:pt x="46" y="39"/>
                    <a:pt x="48" y="38"/>
                  </a:cubicBezTo>
                  <a:cubicBezTo>
                    <a:pt x="48" y="38"/>
                    <a:pt x="48" y="37"/>
                    <a:pt x="47" y="38"/>
                  </a:cubicBezTo>
                  <a:cubicBezTo>
                    <a:pt x="45" y="38"/>
                    <a:pt x="43" y="39"/>
                    <a:pt x="41" y="41"/>
                  </a:cubicBezTo>
                  <a:cubicBezTo>
                    <a:pt x="40" y="42"/>
                    <a:pt x="38" y="45"/>
                    <a:pt x="40" y="42"/>
                  </a:cubicBezTo>
                  <a:cubicBezTo>
                    <a:pt x="42" y="39"/>
                    <a:pt x="43" y="38"/>
                    <a:pt x="45" y="36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1" y="37"/>
                    <a:pt x="39" y="39"/>
                    <a:pt x="36" y="41"/>
                  </a:cubicBezTo>
                  <a:cubicBezTo>
                    <a:pt x="38" y="40"/>
                    <a:pt x="41" y="36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0" y="34"/>
                    <a:pt x="39" y="36"/>
                    <a:pt x="37" y="38"/>
                  </a:cubicBezTo>
                  <a:cubicBezTo>
                    <a:pt x="34" y="40"/>
                    <a:pt x="37" y="37"/>
                    <a:pt x="38" y="36"/>
                  </a:cubicBezTo>
                  <a:cubicBezTo>
                    <a:pt x="39" y="34"/>
                    <a:pt x="40" y="33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4" y="33"/>
                    <a:pt x="46" y="36"/>
                    <a:pt x="49" y="39"/>
                  </a:cubicBezTo>
                  <a:cubicBezTo>
                    <a:pt x="47" y="40"/>
                    <a:pt x="45" y="41"/>
                    <a:pt x="44" y="43"/>
                  </a:cubicBezTo>
                  <a:cubicBezTo>
                    <a:pt x="39" y="47"/>
                    <a:pt x="43" y="43"/>
                    <a:pt x="44" y="42"/>
                  </a:cubicBezTo>
                  <a:close/>
                  <a:moveTo>
                    <a:pt x="41" y="30"/>
                  </a:moveTo>
                  <a:cubicBezTo>
                    <a:pt x="39" y="31"/>
                    <a:pt x="38" y="32"/>
                    <a:pt x="36" y="34"/>
                  </a:cubicBezTo>
                  <a:cubicBezTo>
                    <a:pt x="34" y="35"/>
                    <a:pt x="31" y="39"/>
                    <a:pt x="34" y="35"/>
                  </a:cubicBezTo>
                  <a:cubicBezTo>
                    <a:pt x="36" y="33"/>
                    <a:pt x="38" y="31"/>
                    <a:pt x="38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30"/>
                    <a:pt x="34" y="31"/>
                    <a:pt x="32" y="33"/>
                  </a:cubicBezTo>
                  <a:cubicBezTo>
                    <a:pt x="29" y="35"/>
                    <a:pt x="31" y="33"/>
                    <a:pt x="32" y="32"/>
                  </a:cubicBezTo>
                  <a:cubicBezTo>
                    <a:pt x="34" y="30"/>
                    <a:pt x="36" y="28"/>
                    <a:pt x="37" y="26"/>
                  </a:cubicBezTo>
                  <a:cubicBezTo>
                    <a:pt x="38" y="27"/>
                    <a:pt x="40" y="29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4" y="27"/>
                    <a:pt x="31" y="29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29"/>
                    <a:pt x="32" y="27"/>
                    <a:pt x="34" y="26"/>
                  </a:cubicBezTo>
                  <a:cubicBezTo>
                    <a:pt x="34" y="25"/>
                    <a:pt x="35" y="24"/>
                    <a:pt x="36" y="24"/>
                  </a:cubicBezTo>
                  <a:cubicBezTo>
                    <a:pt x="36" y="24"/>
                    <a:pt x="36" y="25"/>
                    <a:pt x="36" y="25"/>
                  </a:cubicBezTo>
                  <a:close/>
                  <a:moveTo>
                    <a:pt x="7" y="43"/>
                  </a:moveTo>
                  <a:cubicBezTo>
                    <a:pt x="13" y="37"/>
                    <a:pt x="20" y="33"/>
                    <a:pt x="25" y="27"/>
                  </a:cubicBezTo>
                  <a:cubicBezTo>
                    <a:pt x="29" y="23"/>
                    <a:pt x="33" y="21"/>
                    <a:pt x="37" y="18"/>
                  </a:cubicBezTo>
                  <a:cubicBezTo>
                    <a:pt x="40" y="15"/>
                    <a:pt x="42" y="13"/>
                    <a:pt x="45" y="10"/>
                  </a:cubicBezTo>
                  <a:cubicBezTo>
                    <a:pt x="48" y="7"/>
                    <a:pt x="43" y="12"/>
                    <a:pt x="42" y="13"/>
                  </a:cubicBezTo>
                  <a:cubicBezTo>
                    <a:pt x="41" y="14"/>
                    <a:pt x="39" y="16"/>
                    <a:pt x="38" y="17"/>
                  </a:cubicBezTo>
                  <a:cubicBezTo>
                    <a:pt x="35" y="20"/>
                    <a:pt x="31" y="23"/>
                    <a:pt x="28" y="26"/>
                  </a:cubicBezTo>
                  <a:cubicBezTo>
                    <a:pt x="21" y="32"/>
                    <a:pt x="15" y="38"/>
                    <a:pt x="10" y="45"/>
                  </a:cubicBezTo>
                  <a:cubicBezTo>
                    <a:pt x="9" y="44"/>
                    <a:pt x="8" y="44"/>
                    <a:pt x="7" y="43"/>
                  </a:cubicBezTo>
                  <a:close/>
                  <a:moveTo>
                    <a:pt x="6" y="41"/>
                  </a:moveTo>
                  <a:cubicBezTo>
                    <a:pt x="8" y="38"/>
                    <a:pt x="11" y="35"/>
                    <a:pt x="14" y="33"/>
                  </a:cubicBezTo>
                  <a:cubicBezTo>
                    <a:pt x="15" y="32"/>
                    <a:pt x="15" y="32"/>
                    <a:pt x="16" y="31"/>
                  </a:cubicBezTo>
                  <a:cubicBezTo>
                    <a:pt x="19" y="28"/>
                    <a:pt x="22" y="26"/>
                    <a:pt x="25" y="23"/>
                  </a:cubicBezTo>
                  <a:cubicBezTo>
                    <a:pt x="27" y="21"/>
                    <a:pt x="30" y="19"/>
                    <a:pt x="32" y="17"/>
                  </a:cubicBezTo>
                  <a:cubicBezTo>
                    <a:pt x="29" y="20"/>
                    <a:pt x="25" y="23"/>
                    <a:pt x="22" y="27"/>
                  </a:cubicBezTo>
                  <a:cubicBezTo>
                    <a:pt x="17" y="32"/>
                    <a:pt x="10" y="36"/>
                    <a:pt x="7" y="43"/>
                  </a:cubicBezTo>
                  <a:cubicBezTo>
                    <a:pt x="6" y="42"/>
                    <a:pt x="6" y="42"/>
                    <a:pt x="6" y="41"/>
                  </a:cubicBezTo>
                  <a:close/>
                  <a:moveTo>
                    <a:pt x="12" y="19"/>
                  </a:moveTo>
                  <a:cubicBezTo>
                    <a:pt x="14" y="18"/>
                    <a:pt x="16" y="17"/>
                    <a:pt x="19" y="16"/>
                  </a:cubicBezTo>
                  <a:cubicBezTo>
                    <a:pt x="17" y="17"/>
                    <a:pt x="15" y="18"/>
                    <a:pt x="13" y="20"/>
                  </a:cubicBezTo>
                  <a:cubicBezTo>
                    <a:pt x="13" y="19"/>
                    <a:pt x="12" y="19"/>
                    <a:pt x="12" y="19"/>
                  </a:cubicBezTo>
                  <a:close/>
                  <a:moveTo>
                    <a:pt x="10" y="17"/>
                  </a:moveTo>
                  <a:cubicBezTo>
                    <a:pt x="13" y="16"/>
                    <a:pt x="16" y="14"/>
                    <a:pt x="18" y="13"/>
                  </a:cubicBezTo>
                  <a:cubicBezTo>
                    <a:pt x="16" y="14"/>
                    <a:pt x="13" y="16"/>
                    <a:pt x="11" y="18"/>
                  </a:cubicBezTo>
                  <a:cubicBezTo>
                    <a:pt x="11" y="17"/>
                    <a:pt x="11" y="17"/>
                    <a:pt x="10" y="17"/>
                  </a:cubicBezTo>
                  <a:close/>
                  <a:moveTo>
                    <a:pt x="7" y="13"/>
                  </a:moveTo>
                  <a:cubicBezTo>
                    <a:pt x="9" y="12"/>
                    <a:pt x="12" y="10"/>
                    <a:pt x="14" y="9"/>
                  </a:cubicBezTo>
                  <a:cubicBezTo>
                    <a:pt x="12" y="10"/>
                    <a:pt x="10" y="12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11" y="14"/>
                    <a:pt x="13" y="12"/>
                    <a:pt x="15" y="11"/>
                  </a:cubicBezTo>
                  <a:cubicBezTo>
                    <a:pt x="13" y="12"/>
                    <a:pt x="11" y="14"/>
                    <a:pt x="10" y="16"/>
                  </a:cubicBezTo>
                  <a:cubicBezTo>
                    <a:pt x="9" y="15"/>
                    <a:pt x="8" y="14"/>
                    <a:pt x="7" y="13"/>
                  </a:cubicBezTo>
                  <a:close/>
                  <a:moveTo>
                    <a:pt x="5" y="11"/>
                  </a:moveTo>
                  <a:cubicBezTo>
                    <a:pt x="7" y="10"/>
                    <a:pt x="9" y="9"/>
                    <a:pt x="11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9"/>
                    <a:pt x="8" y="11"/>
                    <a:pt x="6" y="12"/>
                  </a:cubicBezTo>
                  <a:cubicBezTo>
                    <a:pt x="6" y="12"/>
                    <a:pt x="5" y="11"/>
                    <a:pt x="5" y="11"/>
                  </a:cubicBezTo>
                  <a:close/>
                  <a:moveTo>
                    <a:pt x="4" y="10"/>
                  </a:moveTo>
                  <a:cubicBezTo>
                    <a:pt x="7" y="8"/>
                    <a:pt x="9" y="6"/>
                    <a:pt x="12" y="4"/>
                  </a:cubicBezTo>
                  <a:cubicBezTo>
                    <a:pt x="12" y="4"/>
                    <a:pt x="13" y="5"/>
                    <a:pt x="13" y="5"/>
                  </a:cubicBezTo>
                  <a:cubicBezTo>
                    <a:pt x="10" y="7"/>
                    <a:pt x="7" y="8"/>
                    <a:pt x="5" y="10"/>
                  </a:cubicBezTo>
                  <a:cubicBezTo>
                    <a:pt x="4" y="10"/>
                    <a:pt x="4" y="10"/>
                    <a:pt x="4" y="10"/>
                  </a:cubicBezTo>
                  <a:close/>
                  <a:moveTo>
                    <a:pt x="16" y="10"/>
                  </a:moveTo>
                  <a:cubicBezTo>
                    <a:pt x="14" y="11"/>
                    <a:pt x="13" y="12"/>
                    <a:pt x="11" y="13"/>
                  </a:cubicBezTo>
                  <a:cubicBezTo>
                    <a:pt x="11" y="12"/>
                    <a:pt x="11" y="12"/>
                    <a:pt x="12" y="11"/>
                  </a:cubicBezTo>
                  <a:cubicBezTo>
                    <a:pt x="13" y="10"/>
                    <a:pt x="14" y="9"/>
                    <a:pt x="15" y="8"/>
                  </a:cubicBezTo>
                  <a:cubicBezTo>
                    <a:pt x="15" y="8"/>
                    <a:pt x="15" y="7"/>
                    <a:pt x="15" y="8"/>
                  </a:cubicBezTo>
                  <a:cubicBezTo>
                    <a:pt x="12" y="9"/>
                    <a:pt x="10" y="11"/>
                    <a:pt x="7" y="12"/>
                  </a:cubicBezTo>
                  <a:cubicBezTo>
                    <a:pt x="9" y="11"/>
                    <a:pt x="11" y="8"/>
                    <a:pt x="14" y="6"/>
                  </a:cubicBezTo>
                  <a:cubicBezTo>
                    <a:pt x="15" y="8"/>
                    <a:pt x="17" y="10"/>
                    <a:pt x="19" y="12"/>
                  </a:cubicBezTo>
                  <a:cubicBezTo>
                    <a:pt x="16" y="13"/>
                    <a:pt x="14" y="15"/>
                    <a:pt x="11" y="16"/>
                  </a:cubicBezTo>
                  <a:cubicBezTo>
                    <a:pt x="12" y="15"/>
                    <a:pt x="15" y="12"/>
                    <a:pt x="17" y="11"/>
                  </a:cubicBezTo>
                  <a:cubicBezTo>
                    <a:pt x="17" y="10"/>
                    <a:pt x="16" y="10"/>
                    <a:pt x="16" y="10"/>
                  </a:cubicBezTo>
                  <a:close/>
                  <a:moveTo>
                    <a:pt x="20" y="15"/>
                  </a:moveTo>
                  <a:cubicBezTo>
                    <a:pt x="20" y="15"/>
                    <a:pt x="20" y="15"/>
                    <a:pt x="19" y="15"/>
                  </a:cubicBezTo>
                  <a:cubicBezTo>
                    <a:pt x="18" y="16"/>
                    <a:pt x="16" y="17"/>
                    <a:pt x="14" y="17"/>
                  </a:cubicBezTo>
                  <a:cubicBezTo>
                    <a:pt x="10" y="18"/>
                    <a:pt x="14" y="17"/>
                    <a:pt x="15" y="16"/>
                  </a:cubicBezTo>
                  <a:cubicBezTo>
                    <a:pt x="17" y="15"/>
                    <a:pt x="18" y="14"/>
                    <a:pt x="19" y="12"/>
                  </a:cubicBezTo>
                  <a:cubicBezTo>
                    <a:pt x="20" y="14"/>
                    <a:pt x="21" y="15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9" y="17"/>
                    <a:pt x="16" y="19"/>
                    <a:pt x="14" y="20"/>
                  </a:cubicBezTo>
                  <a:cubicBezTo>
                    <a:pt x="15" y="19"/>
                    <a:pt x="18" y="17"/>
                    <a:pt x="20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3" y="17"/>
                    <a:pt x="23" y="17"/>
                    <a:pt x="24" y="18"/>
                  </a:cubicBezTo>
                  <a:cubicBezTo>
                    <a:pt x="22" y="19"/>
                    <a:pt x="19" y="20"/>
                    <a:pt x="17" y="22"/>
                  </a:cubicBezTo>
                  <a:cubicBezTo>
                    <a:pt x="19" y="20"/>
                    <a:pt x="21" y="19"/>
                    <a:pt x="22" y="16"/>
                  </a:cubicBezTo>
                  <a:close/>
                  <a:moveTo>
                    <a:pt x="27" y="19"/>
                  </a:moveTo>
                  <a:cubicBezTo>
                    <a:pt x="32" y="14"/>
                    <a:pt x="37" y="8"/>
                    <a:pt x="43" y="4"/>
                  </a:cubicBezTo>
                  <a:cubicBezTo>
                    <a:pt x="43" y="4"/>
                    <a:pt x="43" y="4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7" y="9"/>
                    <a:pt x="32" y="14"/>
                    <a:pt x="27" y="19"/>
                  </a:cubicBezTo>
                  <a:cubicBezTo>
                    <a:pt x="26" y="19"/>
                    <a:pt x="26" y="19"/>
                    <a:pt x="26" y="20"/>
                  </a:cubicBezTo>
                  <a:cubicBezTo>
                    <a:pt x="25" y="20"/>
                    <a:pt x="24" y="20"/>
                    <a:pt x="24" y="21"/>
                  </a:cubicBezTo>
                  <a:cubicBezTo>
                    <a:pt x="23" y="21"/>
                    <a:pt x="23" y="22"/>
                    <a:pt x="22" y="23"/>
                  </a:cubicBezTo>
                  <a:cubicBezTo>
                    <a:pt x="21" y="23"/>
                    <a:pt x="19" y="25"/>
                    <a:pt x="19" y="25"/>
                  </a:cubicBezTo>
                  <a:cubicBezTo>
                    <a:pt x="20" y="22"/>
                    <a:pt x="23" y="20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6" y="19"/>
                    <a:pt x="27" y="19"/>
                    <a:pt x="27" y="19"/>
                  </a:cubicBezTo>
                  <a:close/>
                  <a:moveTo>
                    <a:pt x="36" y="13"/>
                  </a:moveTo>
                  <a:cubicBezTo>
                    <a:pt x="33" y="16"/>
                    <a:pt x="30" y="18"/>
                    <a:pt x="27" y="20"/>
                  </a:cubicBezTo>
                  <a:cubicBezTo>
                    <a:pt x="24" y="22"/>
                    <a:pt x="22" y="25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4" y="22"/>
                    <a:pt x="26" y="20"/>
                    <a:pt x="28" y="19"/>
                  </a:cubicBezTo>
                  <a:cubicBezTo>
                    <a:pt x="30" y="18"/>
                    <a:pt x="31" y="17"/>
                    <a:pt x="33" y="15"/>
                  </a:cubicBezTo>
                  <a:cubicBezTo>
                    <a:pt x="37" y="12"/>
                    <a:pt x="40" y="9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5" y="6"/>
                  </a:cubicBezTo>
                  <a:cubicBezTo>
                    <a:pt x="41" y="8"/>
                    <a:pt x="39" y="10"/>
                    <a:pt x="36" y="13"/>
                  </a:cubicBezTo>
                  <a:close/>
                  <a:moveTo>
                    <a:pt x="42" y="8"/>
                  </a:moveTo>
                  <a:cubicBezTo>
                    <a:pt x="41" y="10"/>
                    <a:pt x="40" y="11"/>
                    <a:pt x="38" y="12"/>
                  </a:cubicBezTo>
                  <a:cubicBezTo>
                    <a:pt x="38" y="12"/>
                    <a:pt x="39" y="11"/>
                    <a:pt x="39" y="11"/>
                  </a:cubicBezTo>
                  <a:cubicBezTo>
                    <a:pt x="40" y="10"/>
                    <a:pt x="46" y="5"/>
                    <a:pt x="42" y="8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5"/>
                    <a:pt x="19" y="25"/>
                  </a:cubicBezTo>
                  <a:cubicBezTo>
                    <a:pt x="19" y="25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23" y="19"/>
                  </a:moveTo>
                  <a:cubicBezTo>
                    <a:pt x="21" y="20"/>
                    <a:pt x="19" y="22"/>
                    <a:pt x="18" y="25"/>
                  </a:cubicBezTo>
                  <a:cubicBezTo>
                    <a:pt x="17" y="24"/>
                    <a:pt x="17" y="24"/>
                    <a:pt x="16" y="23"/>
                  </a:cubicBezTo>
                  <a:cubicBezTo>
                    <a:pt x="19" y="22"/>
                    <a:pt x="21" y="20"/>
                    <a:pt x="23" y="19"/>
                  </a:cubicBezTo>
                  <a:close/>
                  <a:moveTo>
                    <a:pt x="14" y="41"/>
                  </a:moveTo>
                  <a:cubicBezTo>
                    <a:pt x="16" y="39"/>
                    <a:pt x="17" y="38"/>
                    <a:pt x="19" y="36"/>
                  </a:cubicBezTo>
                  <a:cubicBezTo>
                    <a:pt x="22" y="33"/>
                    <a:pt x="25" y="30"/>
                    <a:pt x="28" y="27"/>
                  </a:cubicBezTo>
                  <a:cubicBezTo>
                    <a:pt x="35" y="21"/>
                    <a:pt x="42" y="15"/>
                    <a:pt x="47" y="8"/>
                  </a:cubicBezTo>
                  <a:cubicBezTo>
                    <a:pt x="48" y="9"/>
                    <a:pt x="49" y="10"/>
                    <a:pt x="50" y="10"/>
                  </a:cubicBezTo>
                  <a:cubicBezTo>
                    <a:pt x="37" y="20"/>
                    <a:pt x="25" y="30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lose/>
                  <a:moveTo>
                    <a:pt x="47" y="8"/>
                  </a:moveTo>
                  <a:cubicBezTo>
                    <a:pt x="44" y="10"/>
                    <a:pt x="41" y="12"/>
                    <a:pt x="39" y="15"/>
                  </a:cubicBezTo>
                  <a:cubicBezTo>
                    <a:pt x="35" y="18"/>
                    <a:pt x="30" y="21"/>
                    <a:pt x="27" y="24"/>
                  </a:cubicBezTo>
                  <a:cubicBezTo>
                    <a:pt x="24" y="27"/>
                    <a:pt x="22" y="30"/>
                    <a:pt x="18" y="33"/>
                  </a:cubicBezTo>
                  <a:cubicBezTo>
                    <a:pt x="15" y="36"/>
                    <a:pt x="11" y="39"/>
                    <a:pt x="7" y="42"/>
                  </a:cubicBezTo>
                  <a:cubicBezTo>
                    <a:pt x="9" y="41"/>
                    <a:pt x="12" y="37"/>
                    <a:pt x="15" y="35"/>
                  </a:cubicBezTo>
                  <a:cubicBezTo>
                    <a:pt x="19" y="32"/>
                    <a:pt x="22" y="28"/>
                    <a:pt x="25" y="25"/>
                  </a:cubicBezTo>
                  <a:cubicBezTo>
                    <a:pt x="31" y="18"/>
                    <a:pt x="39" y="13"/>
                    <a:pt x="45" y="6"/>
                  </a:cubicBezTo>
                  <a:cubicBezTo>
                    <a:pt x="46" y="7"/>
                    <a:pt x="46" y="7"/>
                    <a:pt x="47" y="8"/>
                  </a:cubicBezTo>
                  <a:close/>
                  <a:moveTo>
                    <a:pt x="14" y="21"/>
                  </a:moveTo>
                  <a:cubicBezTo>
                    <a:pt x="16" y="20"/>
                    <a:pt x="18" y="19"/>
                    <a:pt x="20" y="18"/>
                  </a:cubicBezTo>
                  <a:cubicBezTo>
                    <a:pt x="23" y="16"/>
                    <a:pt x="19" y="19"/>
                    <a:pt x="19" y="19"/>
                  </a:cubicBezTo>
                  <a:cubicBezTo>
                    <a:pt x="18" y="20"/>
                    <a:pt x="17" y="21"/>
                    <a:pt x="15" y="22"/>
                  </a:cubicBezTo>
                  <a:cubicBezTo>
                    <a:pt x="15" y="22"/>
                    <a:pt x="14" y="21"/>
                    <a:pt x="14" y="21"/>
                  </a:cubicBezTo>
                  <a:close/>
                  <a:moveTo>
                    <a:pt x="12" y="47"/>
                  </a:moveTo>
                  <a:cubicBezTo>
                    <a:pt x="11" y="46"/>
                    <a:pt x="11" y="46"/>
                    <a:pt x="10" y="46"/>
                  </a:cubicBezTo>
                  <a:cubicBezTo>
                    <a:pt x="10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4"/>
                  </a:cubicBezTo>
                  <a:cubicBezTo>
                    <a:pt x="22" y="35"/>
                    <a:pt x="32" y="25"/>
                    <a:pt x="43" y="17"/>
                  </a:cubicBezTo>
                  <a:cubicBezTo>
                    <a:pt x="44" y="15"/>
                    <a:pt x="46" y="14"/>
                    <a:pt x="48" y="13"/>
                  </a:cubicBezTo>
                  <a:cubicBezTo>
                    <a:pt x="45" y="15"/>
                    <a:pt x="43" y="17"/>
                    <a:pt x="40" y="19"/>
                  </a:cubicBezTo>
                  <a:cubicBezTo>
                    <a:pt x="35" y="23"/>
                    <a:pt x="31" y="27"/>
                    <a:pt x="27" y="32"/>
                  </a:cubicBezTo>
                  <a:cubicBezTo>
                    <a:pt x="27" y="32"/>
                    <a:pt x="26" y="32"/>
                    <a:pt x="26" y="33"/>
                  </a:cubicBezTo>
                  <a:cubicBezTo>
                    <a:pt x="22" y="38"/>
                    <a:pt x="16" y="42"/>
                    <a:pt x="12" y="47"/>
                  </a:cubicBezTo>
                  <a:close/>
                  <a:moveTo>
                    <a:pt x="41" y="47"/>
                  </a:moveTo>
                  <a:cubicBezTo>
                    <a:pt x="41" y="46"/>
                    <a:pt x="41" y="46"/>
                    <a:pt x="41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3" y="44"/>
                    <a:pt x="46" y="42"/>
                    <a:pt x="48" y="40"/>
                  </a:cubicBezTo>
                  <a:cubicBezTo>
                    <a:pt x="46" y="43"/>
                    <a:pt x="44" y="45"/>
                    <a:pt x="41" y="47"/>
                  </a:cubicBezTo>
                  <a:close/>
                </a:path>
              </a:pathLst>
            </a:custGeom>
            <a:blipFill dpi="0" rotWithShape="1">
              <a:blip r:embed="rId1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94" name="Freeform 188"/>
            <p:cNvSpPr>
              <a:spLocks noEditPoints="1"/>
            </p:cNvSpPr>
            <p:nvPr/>
          </p:nvSpPr>
          <p:spPr bwMode="auto">
            <a:xfrm>
              <a:off x="7224799" y="742212"/>
              <a:ext cx="153988" cy="146050"/>
            </a:xfrm>
            <a:custGeom>
              <a:avLst/>
              <a:gdLst>
                <a:gd name="T0" fmla="*/ 43 w 53"/>
                <a:gd name="T1" fmla="*/ 0 h 50"/>
                <a:gd name="T2" fmla="*/ 13 w 53"/>
                <a:gd name="T3" fmla="*/ 1 h 50"/>
                <a:gd name="T4" fmla="*/ 11 w 53"/>
                <a:gd name="T5" fmla="*/ 0 h 50"/>
                <a:gd name="T6" fmla="*/ 16 w 53"/>
                <a:gd name="T7" fmla="*/ 26 h 50"/>
                <a:gd name="T8" fmla="*/ 11 w 53"/>
                <a:gd name="T9" fmla="*/ 49 h 50"/>
                <a:gd name="T10" fmla="*/ 40 w 53"/>
                <a:gd name="T11" fmla="*/ 49 h 50"/>
                <a:gd name="T12" fmla="*/ 52 w 53"/>
                <a:gd name="T13" fmla="*/ 38 h 50"/>
                <a:gd name="T14" fmla="*/ 53 w 53"/>
                <a:gd name="T15" fmla="*/ 11 h 50"/>
                <a:gd name="T16" fmla="*/ 39 w 53"/>
                <a:gd name="T17" fmla="*/ 44 h 50"/>
                <a:gd name="T18" fmla="*/ 37 w 53"/>
                <a:gd name="T19" fmla="*/ 41 h 50"/>
                <a:gd name="T20" fmla="*/ 35 w 53"/>
                <a:gd name="T21" fmla="*/ 39 h 50"/>
                <a:gd name="T22" fmla="*/ 33 w 53"/>
                <a:gd name="T23" fmla="*/ 37 h 50"/>
                <a:gd name="T24" fmla="*/ 33 w 53"/>
                <a:gd name="T25" fmla="*/ 37 h 50"/>
                <a:gd name="T26" fmla="*/ 32 w 53"/>
                <a:gd name="T27" fmla="*/ 36 h 50"/>
                <a:gd name="T28" fmla="*/ 35 w 53"/>
                <a:gd name="T29" fmla="*/ 26 h 50"/>
                <a:gd name="T30" fmla="*/ 44 w 53"/>
                <a:gd name="T31" fmla="*/ 41 h 50"/>
                <a:gd name="T32" fmla="*/ 40 w 53"/>
                <a:gd name="T33" fmla="*/ 41 h 50"/>
                <a:gd name="T34" fmla="*/ 43 w 53"/>
                <a:gd name="T35" fmla="*/ 33 h 50"/>
                <a:gd name="T36" fmla="*/ 41 w 53"/>
                <a:gd name="T37" fmla="*/ 30 h 50"/>
                <a:gd name="T38" fmla="*/ 44 w 53"/>
                <a:gd name="T39" fmla="*/ 41 h 50"/>
                <a:gd name="T40" fmla="*/ 38 w 53"/>
                <a:gd name="T41" fmla="*/ 27 h 50"/>
                <a:gd name="T42" fmla="*/ 37 w 53"/>
                <a:gd name="T43" fmla="*/ 25 h 50"/>
                <a:gd name="T44" fmla="*/ 36 w 53"/>
                <a:gd name="T45" fmla="*/ 25 h 50"/>
                <a:gd name="T46" fmla="*/ 35 w 53"/>
                <a:gd name="T47" fmla="*/ 23 h 50"/>
                <a:gd name="T48" fmla="*/ 36 w 53"/>
                <a:gd name="T49" fmla="*/ 17 h 50"/>
                <a:gd name="T50" fmla="*/ 28 w 53"/>
                <a:gd name="T51" fmla="*/ 26 h 50"/>
                <a:gd name="T52" fmla="*/ 14 w 53"/>
                <a:gd name="T53" fmla="*/ 32 h 50"/>
                <a:gd name="T54" fmla="*/ 22 w 53"/>
                <a:gd name="T55" fmla="*/ 26 h 50"/>
                <a:gd name="T56" fmla="*/ 18 w 53"/>
                <a:gd name="T57" fmla="*/ 16 h 50"/>
                <a:gd name="T58" fmla="*/ 18 w 53"/>
                <a:gd name="T59" fmla="*/ 12 h 50"/>
                <a:gd name="T60" fmla="*/ 13 w 53"/>
                <a:gd name="T61" fmla="*/ 8 h 50"/>
                <a:gd name="T62" fmla="*/ 9 w 53"/>
                <a:gd name="T63" fmla="*/ 15 h 50"/>
                <a:gd name="T64" fmla="*/ 10 w 53"/>
                <a:gd name="T65" fmla="*/ 8 h 50"/>
                <a:gd name="T66" fmla="*/ 12 w 53"/>
                <a:gd name="T67" fmla="*/ 3 h 50"/>
                <a:gd name="T68" fmla="*/ 16 w 53"/>
                <a:gd name="T69" fmla="*/ 9 h 50"/>
                <a:gd name="T70" fmla="*/ 14 w 53"/>
                <a:gd name="T71" fmla="*/ 7 h 50"/>
                <a:gd name="T72" fmla="*/ 11 w 53"/>
                <a:gd name="T73" fmla="*/ 15 h 50"/>
                <a:gd name="T74" fmla="*/ 19 w 53"/>
                <a:gd name="T75" fmla="*/ 14 h 50"/>
                <a:gd name="T76" fmla="*/ 22 w 53"/>
                <a:gd name="T77" fmla="*/ 15 h 50"/>
                <a:gd name="T78" fmla="*/ 22 w 53"/>
                <a:gd name="T79" fmla="*/ 16 h 50"/>
                <a:gd name="T80" fmla="*/ 22 w 53"/>
                <a:gd name="T81" fmla="*/ 16 h 50"/>
                <a:gd name="T82" fmla="*/ 43 w 53"/>
                <a:gd name="T83" fmla="*/ 4 h 50"/>
                <a:gd name="T84" fmla="*/ 22 w 53"/>
                <a:gd name="T85" fmla="*/ 22 h 50"/>
                <a:gd name="T86" fmla="*/ 26 w 53"/>
                <a:gd name="T87" fmla="*/ 18 h 50"/>
                <a:gd name="T88" fmla="*/ 19 w 53"/>
                <a:gd name="T89" fmla="*/ 26 h 50"/>
                <a:gd name="T90" fmla="*/ 28 w 53"/>
                <a:gd name="T91" fmla="*/ 18 h 50"/>
                <a:gd name="T92" fmla="*/ 44 w 53"/>
                <a:gd name="T93" fmla="*/ 5 h 50"/>
                <a:gd name="T94" fmla="*/ 39 w 53"/>
                <a:gd name="T95" fmla="*/ 11 h 50"/>
                <a:gd name="T96" fmla="*/ 19 w 53"/>
                <a:gd name="T97" fmla="*/ 25 h 50"/>
                <a:gd name="T98" fmla="*/ 18 w 53"/>
                <a:gd name="T99" fmla="*/ 24 h 50"/>
                <a:gd name="T100" fmla="*/ 18 w 53"/>
                <a:gd name="T101" fmla="*/ 35 h 50"/>
                <a:gd name="T102" fmla="*/ 14 w 53"/>
                <a:gd name="T103" fmla="*/ 41 h 50"/>
                <a:gd name="T104" fmla="*/ 27 w 53"/>
                <a:gd name="T105" fmla="*/ 24 h 50"/>
                <a:gd name="T106" fmla="*/ 25 w 53"/>
                <a:gd name="T107" fmla="*/ 24 h 50"/>
                <a:gd name="T108" fmla="*/ 19 w 53"/>
                <a:gd name="T109" fmla="*/ 17 h 50"/>
                <a:gd name="T110" fmla="*/ 12 w 53"/>
                <a:gd name="T111" fmla="*/ 46 h 50"/>
                <a:gd name="T112" fmla="*/ 42 w 53"/>
                <a:gd name="T113" fmla="*/ 16 h 50"/>
                <a:gd name="T114" fmla="*/ 26 w 53"/>
                <a:gd name="T115" fmla="*/ 32 h 50"/>
                <a:gd name="T116" fmla="*/ 40 w 53"/>
                <a:gd name="T117" fmla="*/ 4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0">
                  <a:moveTo>
                    <a:pt x="53" y="9"/>
                  </a:moveTo>
                  <a:cubicBezTo>
                    <a:pt x="50" y="6"/>
                    <a:pt x="46" y="4"/>
                    <a:pt x="44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6" y="4"/>
                    <a:pt x="31" y="10"/>
                    <a:pt x="26" y="15"/>
                  </a:cubicBezTo>
                  <a:cubicBezTo>
                    <a:pt x="21" y="10"/>
                    <a:pt x="17" y="5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8" y="3"/>
                    <a:pt x="5" y="6"/>
                    <a:pt x="1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6" y="15"/>
                    <a:pt x="10" y="21"/>
                    <a:pt x="16" y="26"/>
                  </a:cubicBezTo>
                  <a:cubicBezTo>
                    <a:pt x="11" y="31"/>
                    <a:pt x="6" y="35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1"/>
                    <a:pt x="2" y="41"/>
                    <a:pt x="2" y="42"/>
                  </a:cubicBezTo>
                  <a:cubicBezTo>
                    <a:pt x="5" y="45"/>
                    <a:pt x="8" y="47"/>
                    <a:pt x="11" y="49"/>
                  </a:cubicBezTo>
                  <a:cubicBezTo>
                    <a:pt x="11" y="49"/>
                    <a:pt x="11" y="49"/>
                    <a:pt x="12" y="49"/>
                  </a:cubicBezTo>
                  <a:cubicBezTo>
                    <a:pt x="12" y="50"/>
                    <a:pt x="12" y="50"/>
                    <a:pt x="13" y="49"/>
                  </a:cubicBezTo>
                  <a:cubicBezTo>
                    <a:pt x="17" y="44"/>
                    <a:pt x="22" y="40"/>
                    <a:pt x="27" y="35"/>
                  </a:cubicBezTo>
                  <a:cubicBezTo>
                    <a:pt x="32" y="39"/>
                    <a:pt x="35" y="45"/>
                    <a:pt x="40" y="49"/>
                  </a:cubicBezTo>
                  <a:cubicBezTo>
                    <a:pt x="40" y="49"/>
                    <a:pt x="40" y="49"/>
                    <a:pt x="41" y="49"/>
                  </a:cubicBezTo>
                  <a:cubicBezTo>
                    <a:pt x="41" y="50"/>
                    <a:pt x="42" y="50"/>
                    <a:pt x="42" y="49"/>
                  </a:cubicBezTo>
                  <a:cubicBezTo>
                    <a:pt x="46" y="46"/>
                    <a:pt x="50" y="43"/>
                    <a:pt x="52" y="39"/>
                  </a:cubicBezTo>
                  <a:cubicBezTo>
                    <a:pt x="53" y="39"/>
                    <a:pt x="52" y="38"/>
                    <a:pt x="52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7" y="33"/>
                    <a:pt x="43" y="28"/>
                    <a:pt x="39" y="23"/>
                  </a:cubicBezTo>
                  <a:cubicBezTo>
                    <a:pt x="44" y="20"/>
                    <a:pt x="48" y="16"/>
                    <a:pt x="53" y="12"/>
                  </a:cubicBezTo>
                  <a:cubicBezTo>
                    <a:pt x="53" y="12"/>
                    <a:pt x="53" y="11"/>
                    <a:pt x="53" y="11"/>
                  </a:cubicBezTo>
                  <a:cubicBezTo>
                    <a:pt x="53" y="10"/>
                    <a:pt x="53" y="10"/>
                    <a:pt x="53" y="9"/>
                  </a:cubicBezTo>
                  <a:close/>
                  <a:moveTo>
                    <a:pt x="40" y="45"/>
                  </a:move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39" y="44"/>
                    <a:pt x="39" y="44"/>
                  </a:cubicBezTo>
                  <a:cubicBezTo>
                    <a:pt x="40" y="43"/>
                    <a:pt x="41" y="42"/>
                    <a:pt x="42" y="41"/>
                  </a:cubicBezTo>
                  <a:cubicBezTo>
                    <a:pt x="43" y="40"/>
                    <a:pt x="45" y="39"/>
                    <a:pt x="46" y="38"/>
                  </a:cubicBezTo>
                  <a:cubicBezTo>
                    <a:pt x="44" y="40"/>
                    <a:pt x="42" y="43"/>
                    <a:pt x="40" y="45"/>
                  </a:cubicBezTo>
                  <a:close/>
                  <a:moveTo>
                    <a:pt x="37" y="41"/>
                  </a:moveTo>
                  <a:cubicBezTo>
                    <a:pt x="39" y="39"/>
                    <a:pt x="42" y="38"/>
                    <a:pt x="43" y="36"/>
                  </a:cubicBezTo>
                  <a:cubicBezTo>
                    <a:pt x="41" y="38"/>
                    <a:pt x="40" y="40"/>
                    <a:pt x="38" y="43"/>
                  </a:cubicBezTo>
                  <a:cubicBezTo>
                    <a:pt x="38" y="43"/>
                    <a:pt x="37" y="42"/>
                    <a:pt x="37" y="41"/>
                  </a:cubicBezTo>
                  <a:close/>
                  <a:moveTo>
                    <a:pt x="35" y="39"/>
                  </a:moveTo>
                  <a:cubicBezTo>
                    <a:pt x="37" y="38"/>
                    <a:pt x="40" y="36"/>
                    <a:pt x="41" y="34"/>
                  </a:cubicBezTo>
                  <a:cubicBezTo>
                    <a:pt x="39" y="37"/>
                    <a:pt x="37" y="38"/>
                    <a:pt x="36" y="41"/>
                  </a:cubicBezTo>
                  <a:cubicBezTo>
                    <a:pt x="36" y="40"/>
                    <a:pt x="35" y="40"/>
                    <a:pt x="35" y="39"/>
                  </a:cubicBezTo>
                  <a:close/>
                  <a:moveTo>
                    <a:pt x="33" y="37"/>
                  </a:moveTo>
                  <a:cubicBezTo>
                    <a:pt x="35" y="35"/>
                    <a:pt x="37" y="33"/>
                    <a:pt x="40" y="31"/>
                  </a:cubicBezTo>
                  <a:cubicBezTo>
                    <a:pt x="40" y="31"/>
                    <a:pt x="38" y="34"/>
                    <a:pt x="38" y="34"/>
                  </a:cubicBezTo>
                  <a:cubicBezTo>
                    <a:pt x="37" y="36"/>
                    <a:pt x="36" y="37"/>
                    <a:pt x="34" y="39"/>
                  </a:cubicBezTo>
                  <a:cubicBezTo>
                    <a:pt x="34" y="38"/>
                    <a:pt x="33" y="37"/>
                    <a:pt x="33" y="37"/>
                  </a:cubicBezTo>
                  <a:close/>
                  <a:moveTo>
                    <a:pt x="30" y="34"/>
                  </a:moveTo>
                  <a:cubicBezTo>
                    <a:pt x="33" y="33"/>
                    <a:pt x="35" y="31"/>
                    <a:pt x="37" y="29"/>
                  </a:cubicBezTo>
                  <a:cubicBezTo>
                    <a:pt x="36" y="29"/>
                    <a:pt x="35" y="32"/>
                    <a:pt x="34" y="33"/>
                  </a:cubicBezTo>
                  <a:cubicBezTo>
                    <a:pt x="34" y="34"/>
                    <a:pt x="33" y="35"/>
                    <a:pt x="32" y="36"/>
                  </a:cubicBezTo>
                  <a:cubicBezTo>
                    <a:pt x="31" y="35"/>
                    <a:pt x="31" y="35"/>
                    <a:pt x="30" y="34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30" y="30"/>
                    <a:pt x="33" y="28"/>
                    <a:pt x="35" y="26"/>
                  </a:cubicBezTo>
                  <a:cubicBezTo>
                    <a:pt x="34" y="27"/>
                    <a:pt x="33" y="29"/>
                    <a:pt x="32" y="30"/>
                  </a:cubicBezTo>
                  <a:cubicBezTo>
                    <a:pt x="31" y="31"/>
                    <a:pt x="30" y="32"/>
                    <a:pt x="29" y="33"/>
                  </a:cubicBezTo>
                  <a:cubicBezTo>
                    <a:pt x="29" y="33"/>
                    <a:pt x="28" y="32"/>
                    <a:pt x="28" y="32"/>
                  </a:cubicBezTo>
                  <a:close/>
                  <a:moveTo>
                    <a:pt x="44" y="41"/>
                  </a:moveTo>
                  <a:cubicBezTo>
                    <a:pt x="45" y="40"/>
                    <a:pt x="46" y="39"/>
                    <a:pt x="47" y="38"/>
                  </a:cubicBezTo>
                  <a:cubicBezTo>
                    <a:pt x="48" y="37"/>
                    <a:pt x="47" y="37"/>
                    <a:pt x="47" y="37"/>
                  </a:cubicBezTo>
                  <a:cubicBezTo>
                    <a:pt x="45" y="38"/>
                    <a:pt x="43" y="39"/>
                    <a:pt x="41" y="40"/>
                  </a:cubicBezTo>
                  <a:cubicBezTo>
                    <a:pt x="40" y="41"/>
                    <a:pt x="38" y="44"/>
                    <a:pt x="40" y="41"/>
                  </a:cubicBezTo>
                  <a:cubicBezTo>
                    <a:pt x="41" y="39"/>
                    <a:pt x="43" y="37"/>
                    <a:pt x="45" y="35"/>
                  </a:cubicBezTo>
                  <a:cubicBezTo>
                    <a:pt x="45" y="35"/>
                    <a:pt x="45" y="34"/>
                    <a:pt x="44" y="35"/>
                  </a:cubicBezTo>
                  <a:cubicBezTo>
                    <a:pt x="41" y="36"/>
                    <a:pt x="39" y="38"/>
                    <a:pt x="36" y="41"/>
                  </a:cubicBezTo>
                  <a:cubicBezTo>
                    <a:pt x="38" y="39"/>
                    <a:pt x="41" y="35"/>
                    <a:pt x="43" y="33"/>
                  </a:cubicBezTo>
                  <a:cubicBezTo>
                    <a:pt x="43" y="32"/>
                    <a:pt x="43" y="32"/>
                    <a:pt x="42" y="32"/>
                  </a:cubicBezTo>
                  <a:cubicBezTo>
                    <a:pt x="40" y="34"/>
                    <a:pt x="38" y="35"/>
                    <a:pt x="37" y="37"/>
                  </a:cubicBezTo>
                  <a:cubicBezTo>
                    <a:pt x="34" y="40"/>
                    <a:pt x="37" y="36"/>
                    <a:pt x="38" y="36"/>
                  </a:cubicBezTo>
                  <a:cubicBezTo>
                    <a:pt x="39" y="34"/>
                    <a:pt x="40" y="32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4" y="33"/>
                    <a:pt x="46" y="36"/>
                    <a:pt x="49" y="39"/>
                  </a:cubicBezTo>
                  <a:cubicBezTo>
                    <a:pt x="47" y="40"/>
                    <a:pt x="45" y="41"/>
                    <a:pt x="44" y="42"/>
                  </a:cubicBezTo>
                  <a:cubicBezTo>
                    <a:pt x="39" y="46"/>
                    <a:pt x="43" y="42"/>
                    <a:pt x="44" y="41"/>
                  </a:cubicBezTo>
                  <a:close/>
                  <a:moveTo>
                    <a:pt x="41" y="30"/>
                  </a:moveTo>
                  <a:cubicBezTo>
                    <a:pt x="39" y="31"/>
                    <a:pt x="37" y="32"/>
                    <a:pt x="36" y="33"/>
                  </a:cubicBezTo>
                  <a:cubicBezTo>
                    <a:pt x="34" y="35"/>
                    <a:pt x="31" y="38"/>
                    <a:pt x="34" y="35"/>
                  </a:cubicBezTo>
                  <a:cubicBezTo>
                    <a:pt x="36" y="32"/>
                    <a:pt x="38" y="30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4" y="31"/>
                    <a:pt x="32" y="32"/>
                  </a:cubicBezTo>
                  <a:cubicBezTo>
                    <a:pt x="29" y="34"/>
                    <a:pt x="31" y="33"/>
                    <a:pt x="32" y="32"/>
                  </a:cubicBezTo>
                  <a:cubicBezTo>
                    <a:pt x="34" y="30"/>
                    <a:pt x="36" y="28"/>
                    <a:pt x="37" y="25"/>
                  </a:cubicBezTo>
                  <a:cubicBezTo>
                    <a:pt x="38" y="27"/>
                    <a:pt x="39" y="28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4" y="27"/>
                    <a:pt x="31" y="29"/>
                    <a:pt x="28" y="31"/>
                  </a:cubicBezTo>
                  <a:cubicBezTo>
                    <a:pt x="28" y="31"/>
                    <a:pt x="29" y="30"/>
                    <a:pt x="29" y="30"/>
                  </a:cubicBezTo>
                  <a:cubicBezTo>
                    <a:pt x="30" y="29"/>
                    <a:pt x="32" y="27"/>
                    <a:pt x="33" y="25"/>
                  </a:cubicBezTo>
                  <a:cubicBezTo>
                    <a:pt x="34" y="25"/>
                    <a:pt x="35" y="24"/>
                    <a:pt x="35" y="23"/>
                  </a:cubicBezTo>
                  <a:cubicBezTo>
                    <a:pt x="35" y="24"/>
                    <a:pt x="36" y="24"/>
                    <a:pt x="36" y="25"/>
                  </a:cubicBezTo>
                  <a:close/>
                  <a:moveTo>
                    <a:pt x="7" y="43"/>
                  </a:moveTo>
                  <a:cubicBezTo>
                    <a:pt x="13" y="37"/>
                    <a:pt x="20" y="33"/>
                    <a:pt x="25" y="27"/>
                  </a:cubicBezTo>
                  <a:cubicBezTo>
                    <a:pt x="28" y="23"/>
                    <a:pt x="32" y="20"/>
                    <a:pt x="36" y="17"/>
                  </a:cubicBezTo>
                  <a:cubicBezTo>
                    <a:pt x="39" y="15"/>
                    <a:pt x="42" y="12"/>
                    <a:pt x="45" y="9"/>
                  </a:cubicBezTo>
                  <a:cubicBezTo>
                    <a:pt x="48" y="7"/>
                    <a:pt x="43" y="11"/>
                    <a:pt x="42" y="12"/>
                  </a:cubicBezTo>
                  <a:cubicBezTo>
                    <a:pt x="41" y="14"/>
                    <a:pt x="39" y="15"/>
                    <a:pt x="38" y="17"/>
                  </a:cubicBezTo>
                  <a:cubicBezTo>
                    <a:pt x="34" y="20"/>
                    <a:pt x="31" y="23"/>
                    <a:pt x="28" y="26"/>
                  </a:cubicBezTo>
                  <a:cubicBezTo>
                    <a:pt x="21" y="32"/>
                    <a:pt x="15" y="38"/>
                    <a:pt x="9" y="45"/>
                  </a:cubicBezTo>
                  <a:cubicBezTo>
                    <a:pt x="9" y="44"/>
                    <a:pt x="8" y="43"/>
                    <a:pt x="7" y="43"/>
                  </a:cubicBezTo>
                  <a:close/>
                  <a:moveTo>
                    <a:pt x="5" y="41"/>
                  </a:moveTo>
                  <a:cubicBezTo>
                    <a:pt x="8" y="38"/>
                    <a:pt x="11" y="35"/>
                    <a:pt x="14" y="32"/>
                  </a:cubicBezTo>
                  <a:cubicBezTo>
                    <a:pt x="15" y="32"/>
                    <a:pt x="15" y="31"/>
                    <a:pt x="16" y="30"/>
                  </a:cubicBezTo>
                  <a:cubicBezTo>
                    <a:pt x="19" y="28"/>
                    <a:pt x="21" y="25"/>
                    <a:pt x="24" y="22"/>
                  </a:cubicBezTo>
                  <a:cubicBezTo>
                    <a:pt x="27" y="20"/>
                    <a:pt x="29" y="19"/>
                    <a:pt x="32" y="17"/>
                  </a:cubicBezTo>
                  <a:cubicBezTo>
                    <a:pt x="29" y="20"/>
                    <a:pt x="25" y="23"/>
                    <a:pt x="22" y="26"/>
                  </a:cubicBezTo>
                  <a:cubicBezTo>
                    <a:pt x="17" y="32"/>
                    <a:pt x="10" y="35"/>
                    <a:pt x="7" y="42"/>
                  </a:cubicBezTo>
                  <a:cubicBezTo>
                    <a:pt x="6" y="42"/>
                    <a:pt x="6" y="41"/>
                    <a:pt x="5" y="41"/>
                  </a:cubicBezTo>
                  <a:close/>
                  <a:moveTo>
                    <a:pt x="12" y="18"/>
                  </a:moveTo>
                  <a:cubicBezTo>
                    <a:pt x="14" y="17"/>
                    <a:pt x="16" y="17"/>
                    <a:pt x="18" y="16"/>
                  </a:cubicBezTo>
                  <a:cubicBezTo>
                    <a:pt x="16" y="17"/>
                    <a:pt x="14" y="18"/>
                    <a:pt x="13" y="19"/>
                  </a:cubicBezTo>
                  <a:cubicBezTo>
                    <a:pt x="13" y="19"/>
                    <a:pt x="12" y="18"/>
                    <a:pt x="12" y="18"/>
                  </a:cubicBezTo>
                  <a:close/>
                  <a:moveTo>
                    <a:pt x="10" y="16"/>
                  </a:moveTo>
                  <a:cubicBezTo>
                    <a:pt x="13" y="15"/>
                    <a:pt x="15" y="14"/>
                    <a:pt x="18" y="12"/>
                  </a:cubicBezTo>
                  <a:cubicBezTo>
                    <a:pt x="16" y="14"/>
                    <a:pt x="13" y="15"/>
                    <a:pt x="11" y="17"/>
                  </a:cubicBezTo>
                  <a:cubicBezTo>
                    <a:pt x="11" y="17"/>
                    <a:pt x="11" y="17"/>
                    <a:pt x="10" y="16"/>
                  </a:cubicBezTo>
                  <a:close/>
                  <a:moveTo>
                    <a:pt x="7" y="13"/>
                  </a:moveTo>
                  <a:cubicBezTo>
                    <a:pt x="9" y="11"/>
                    <a:pt x="12" y="10"/>
                    <a:pt x="13" y="8"/>
                  </a:cubicBezTo>
                  <a:cubicBezTo>
                    <a:pt x="12" y="10"/>
                    <a:pt x="10" y="11"/>
                    <a:pt x="8" y="13"/>
                  </a:cubicBezTo>
                  <a:cubicBezTo>
                    <a:pt x="8" y="14"/>
                    <a:pt x="9" y="14"/>
                    <a:pt x="9" y="14"/>
                  </a:cubicBezTo>
                  <a:cubicBezTo>
                    <a:pt x="11" y="13"/>
                    <a:pt x="13" y="12"/>
                    <a:pt x="15" y="11"/>
                  </a:cubicBezTo>
                  <a:cubicBezTo>
                    <a:pt x="13" y="12"/>
                    <a:pt x="11" y="14"/>
                    <a:pt x="9" y="15"/>
                  </a:cubicBezTo>
                  <a:cubicBezTo>
                    <a:pt x="9" y="14"/>
                    <a:pt x="8" y="13"/>
                    <a:pt x="7" y="13"/>
                  </a:cubicBezTo>
                  <a:close/>
                  <a:moveTo>
                    <a:pt x="5" y="10"/>
                  </a:moveTo>
                  <a:cubicBezTo>
                    <a:pt x="7" y="9"/>
                    <a:pt x="8" y="8"/>
                    <a:pt x="10" y="7"/>
                  </a:cubicBezTo>
                  <a:cubicBezTo>
                    <a:pt x="10" y="7"/>
                    <a:pt x="10" y="7"/>
                    <a:pt x="10" y="8"/>
                  </a:cubicBezTo>
                  <a:cubicBezTo>
                    <a:pt x="8" y="9"/>
                    <a:pt x="7" y="10"/>
                    <a:pt x="6" y="12"/>
                  </a:cubicBezTo>
                  <a:cubicBezTo>
                    <a:pt x="6" y="11"/>
                    <a:pt x="5" y="11"/>
                    <a:pt x="5" y="10"/>
                  </a:cubicBezTo>
                  <a:close/>
                  <a:moveTo>
                    <a:pt x="4" y="10"/>
                  </a:moveTo>
                  <a:cubicBezTo>
                    <a:pt x="7" y="8"/>
                    <a:pt x="9" y="5"/>
                    <a:pt x="12" y="3"/>
                  </a:cubicBezTo>
                  <a:cubicBezTo>
                    <a:pt x="12" y="4"/>
                    <a:pt x="13" y="4"/>
                    <a:pt x="13" y="5"/>
                  </a:cubicBezTo>
                  <a:cubicBezTo>
                    <a:pt x="10" y="6"/>
                    <a:pt x="7" y="8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lose/>
                  <a:moveTo>
                    <a:pt x="16" y="9"/>
                  </a:moveTo>
                  <a:cubicBezTo>
                    <a:pt x="14" y="10"/>
                    <a:pt x="13" y="11"/>
                    <a:pt x="11" y="12"/>
                  </a:cubicBezTo>
                  <a:cubicBezTo>
                    <a:pt x="11" y="12"/>
                    <a:pt x="11" y="11"/>
                    <a:pt x="12" y="11"/>
                  </a:cubicBezTo>
                  <a:cubicBezTo>
                    <a:pt x="13" y="10"/>
                    <a:pt x="14" y="9"/>
                    <a:pt x="15" y="8"/>
                  </a:cubicBezTo>
                  <a:cubicBezTo>
                    <a:pt x="15" y="7"/>
                    <a:pt x="15" y="7"/>
                    <a:pt x="14" y="7"/>
                  </a:cubicBezTo>
                  <a:cubicBezTo>
                    <a:pt x="12" y="8"/>
                    <a:pt x="9" y="10"/>
                    <a:pt x="7" y="12"/>
                  </a:cubicBezTo>
                  <a:cubicBezTo>
                    <a:pt x="9" y="10"/>
                    <a:pt x="11" y="7"/>
                    <a:pt x="13" y="5"/>
                  </a:cubicBezTo>
                  <a:cubicBezTo>
                    <a:pt x="15" y="7"/>
                    <a:pt x="17" y="9"/>
                    <a:pt x="18" y="11"/>
                  </a:cubicBezTo>
                  <a:cubicBezTo>
                    <a:pt x="16" y="13"/>
                    <a:pt x="13" y="14"/>
                    <a:pt x="11" y="15"/>
                  </a:cubicBezTo>
                  <a:cubicBezTo>
                    <a:pt x="12" y="15"/>
                    <a:pt x="15" y="11"/>
                    <a:pt x="16" y="10"/>
                  </a:cubicBezTo>
                  <a:cubicBezTo>
                    <a:pt x="17" y="10"/>
                    <a:pt x="16" y="9"/>
                    <a:pt x="16" y="9"/>
                  </a:cubicBezTo>
                  <a:close/>
                  <a:moveTo>
                    <a:pt x="20" y="15"/>
                  </a:moveTo>
                  <a:cubicBezTo>
                    <a:pt x="20" y="15"/>
                    <a:pt x="20" y="14"/>
                    <a:pt x="19" y="14"/>
                  </a:cubicBezTo>
                  <a:cubicBezTo>
                    <a:pt x="17" y="15"/>
                    <a:pt x="16" y="16"/>
                    <a:pt x="14" y="17"/>
                  </a:cubicBezTo>
                  <a:cubicBezTo>
                    <a:pt x="10" y="18"/>
                    <a:pt x="14" y="16"/>
                    <a:pt x="15" y="15"/>
                  </a:cubicBezTo>
                  <a:cubicBezTo>
                    <a:pt x="16" y="14"/>
                    <a:pt x="18" y="13"/>
                    <a:pt x="19" y="12"/>
                  </a:cubicBezTo>
                  <a:cubicBezTo>
                    <a:pt x="20" y="13"/>
                    <a:pt x="21" y="14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19" y="17"/>
                    <a:pt x="16" y="18"/>
                    <a:pt x="13" y="19"/>
                  </a:cubicBezTo>
                  <a:cubicBezTo>
                    <a:pt x="15" y="19"/>
                    <a:pt x="18" y="17"/>
                    <a:pt x="20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3" y="16"/>
                    <a:pt x="23" y="17"/>
                    <a:pt x="24" y="17"/>
                  </a:cubicBezTo>
                  <a:cubicBezTo>
                    <a:pt x="21" y="18"/>
                    <a:pt x="18" y="20"/>
                    <a:pt x="17" y="21"/>
                  </a:cubicBezTo>
                  <a:cubicBezTo>
                    <a:pt x="19" y="20"/>
                    <a:pt x="21" y="18"/>
                    <a:pt x="22" y="16"/>
                  </a:cubicBezTo>
                  <a:close/>
                  <a:moveTo>
                    <a:pt x="26" y="18"/>
                  </a:moveTo>
                  <a:cubicBezTo>
                    <a:pt x="32" y="13"/>
                    <a:pt x="37" y="8"/>
                    <a:pt x="42" y="3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37" y="9"/>
                    <a:pt x="32" y="14"/>
                    <a:pt x="26" y="18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5" y="19"/>
                    <a:pt x="24" y="20"/>
                    <a:pt x="24" y="20"/>
                  </a:cubicBezTo>
                  <a:cubicBezTo>
                    <a:pt x="23" y="21"/>
                    <a:pt x="22" y="21"/>
                    <a:pt x="22" y="22"/>
                  </a:cubicBezTo>
                  <a:cubicBezTo>
                    <a:pt x="20" y="23"/>
                    <a:pt x="18" y="24"/>
                    <a:pt x="18" y="24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19"/>
                    <a:pt x="26" y="19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lose/>
                  <a:moveTo>
                    <a:pt x="36" y="12"/>
                  </a:moveTo>
                  <a:cubicBezTo>
                    <a:pt x="33" y="15"/>
                    <a:pt x="29" y="17"/>
                    <a:pt x="26" y="20"/>
                  </a:cubicBezTo>
                  <a:cubicBezTo>
                    <a:pt x="24" y="22"/>
                    <a:pt x="22" y="24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3"/>
                    <a:pt x="22" y="23"/>
                    <a:pt x="22" y="23"/>
                  </a:cubicBezTo>
                  <a:cubicBezTo>
                    <a:pt x="24" y="22"/>
                    <a:pt x="26" y="20"/>
                    <a:pt x="28" y="18"/>
                  </a:cubicBezTo>
                  <a:cubicBezTo>
                    <a:pt x="30" y="17"/>
                    <a:pt x="31" y="16"/>
                    <a:pt x="33" y="15"/>
                  </a:cubicBezTo>
                  <a:cubicBezTo>
                    <a:pt x="37" y="12"/>
                    <a:pt x="40" y="8"/>
                    <a:pt x="43" y="5"/>
                  </a:cubicBezTo>
                  <a:cubicBezTo>
                    <a:pt x="43" y="5"/>
                    <a:pt x="44" y="5"/>
                    <a:pt x="44" y="4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1" y="7"/>
                    <a:pt x="39" y="10"/>
                    <a:pt x="36" y="12"/>
                  </a:cubicBezTo>
                  <a:close/>
                  <a:moveTo>
                    <a:pt x="42" y="8"/>
                  </a:moveTo>
                  <a:cubicBezTo>
                    <a:pt x="41" y="9"/>
                    <a:pt x="39" y="10"/>
                    <a:pt x="38" y="12"/>
                  </a:cubicBezTo>
                  <a:cubicBezTo>
                    <a:pt x="38" y="11"/>
                    <a:pt x="39" y="11"/>
                    <a:pt x="39" y="11"/>
                  </a:cubicBezTo>
                  <a:cubicBezTo>
                    <a:pt x="40" y="10"/>
                    <a:pt x="46" y="4"/>
                    <a:pt x="42" y="8"/>
                  </a:cubicBezTo>
                  <a:close/>
                  <a:moveTo>
                    <a:pt x="19" y="25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lose/>
                  <a:moveTo>
                    <a:pt x="23" y="18"/>
                  </a:moveTo>
                  <a:cubicBezTo>
                    <a:pt x="21" y="20"/>
                    <a:pt x="19" y="22"/>
                    <a:pt x="18" y="24"/>
                  </a:cubicBezTo>
                  <a:cubicBezTo>
                    <a:pt x="17" y="24"/>
                    <a:pt x="17" y="23"/>
                    <a:pt x="16" y="22"/>
                  </a:cubicBezTo>
                  <a:cubicBezTo>
                    <a:pt x="19" y="21"/>
                    <a:pt x="21" y="20"/>
                    <a:pt x="23" y="18"/>
                  </a:cubicBezTo>
                  <a:close/>
                  <a:moveTo>
                    <a:pt x="14" y="40"/>
                  </a:moveTo>
                  <a:cubicBezTo>
                    <a:pt x="15" y="39"/>
                    <a:pt x="17" y="37"/>
                    <a:pt x="18" y="35"/>
                  </a:cubicBezTo>
                  <a:cubicBezTo>
                    <a:pt x="22" y="32"/>
                    <a:pt x="25" y="29"/>
                    <a:pt x="28" y="26"/>
                  </a:cubicBezTo>
                  <a:cubicBezTo>
                    <a:pt x="35" y="20"/>
                    <a:pt x="41" y="14"/>
                    <a:pt x="47" y="8"/>
                  </a:cubicBezTo>
                  <a:cubicBezTo>
                    <a:pt x="48" y="8"/>
                    <a:pt x="49" y="9"/>
                    <a:pt x="49" y="10"/>
                  </a:cubicBezTo>
                  <a:cubicBezTo>
                    <a:pt x="37" y="19"/>
                    <a:pt x="25" y="30"/>
                    <a:pt x="14" y="41"/>
                  </a:cubicBezTo>
                  <a:cubicBezTo>
                    <a:pt x="14" y="41"/>
                    <a:pt x="14" y="40"/>
                    <a:pt x="14" y="40"/>
                  </a:cubicBezTo>
                  <a:close/>
                  <a:moveTo>
                    <a:pt x="47" y="7"/>
                  </a:moveTo>
                  <a:cubicBezTo>
                    <a:pt x="44" y="9"/>
                    <a:pt x="41" y="12"/>
                    <a:pt x="39" y="14"/>
                  </a:cubicBezTo>
                  <a:cubicBezTo>
                    <a:pt x="35" y="18"/>
                    <a:pt x="30" y="20"/>
                    <a:pt x="27" y="24"/>
                  </a:cubicBezTo>
                  <a:cubicBezTo>
                    <a:pt x="24" y="27"/>
                    <a:pt x="21" y="30"/>
                    <a:pt x="18" y="32"/>
                  </a:cubicBezTo>
                  <a:cubicBezTo>
                    <a:pt x="14" y="35"/>
                    <a:pt x="11" y="38"/>
                    <a:pt x="7" y="42"/>
                  </a:cubicBezTo>
                  <a:cubicBezTo>
                    <a:pt x="9" y="40"/>
                    <a:pt x="12" y="36"/>
                    <a:pt x="15" y="34"/>
                  </a:cubicBezTo>
                  <a:cubicBezTo>
                    <a:pt x="18" y="31"/>
                    <a:pt x="22" y="28"/>
                    <a:pt x="25" y="24"/>
                  </a:cubicBezTo>
                  <a:cubicBezTo>
                    <a:pt x="31" y="18"/>
                    <a:pt x="39" y="13"/>
                    <a:pt x="45" y="6"/>
                  </a:cubicBezTo>
                  <a:cubicBezTo>
                    <a:pt x="45" y="6"/>
                    <a:pt x="46" y="7"/>
                    <a:pt x="47" y="7"/>
                  </a:cubicBezTo>
                  <a:close/>
                  <a:moveTo>
                    <a:pt x="14" y="20"/>
                  </a:moveTo>
                  <a:cubicBezTo>
                    <a:pt x="16" y="19"/>
                    <a:pt x="18" y="18"/>
                    <a:pt x="19" y="17"/>
                  </a:cubicBezTo>
                  <a:cubicBezTo>
                    <a:pt x="23" y="15"/>
                    <a:pt x="19" y="18"/>
                    <a:pt x="19" y="19"/>
                  </a:cubicBezTo>
                  <a:cubicBezTo>
                    <a:pt x="17" y="20"/>
                    <a:pt x="16" y="21"/>
                    <a:pt x="15" y="22"/>
                  </a:cubicBezTo>
                  <a:cubicBezTo>
                    <a:pt x="15" y="21"/>
                    <a:pt x="14" y="21"/>
                    <a:pt x="14" y="20"/>
                  </a:cubicBezTo>
                  <a:close/>
                  <a:moveTo>
                    <a:pt x="12" y="46"/>
                  </a:moveTo>
                  <a:cubicBezTo>
                    <a:pt x="11" y="46"/>
                    <a:pt x="10" y="45"/>
                    <a:pt x="10" y="45"/>
                  </a:cubicBezTo>
                  <a:cubicBezTo>
                    <a:pt x="10" y="45"/>
                    <a:pt x="11" y="44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1" y="34"/>
                    <a:pt x="32" y="25"/>
                    <a:pt x="42" y="16"/>
                  </a:cubicBezTo>
                  <a:cubicBezTo>
                    <a:pt x="44" y="15"/>
                    <a:pt x="46" y="13"/>
                    <a:pt x="47" y="12"/>
                  </a:cubicBezTo>
                  <a:cubicBezTo>
                    <a:pt x="45" y="14"/>
                    <a:pt x="42" y="16"/>
                    <a:pt x="40" y="18"/>
                  </a:cubicBezTo>
                  <a:cubicBezTo>
                    <a:pt x="35" y="22"/>
                    <a:pt x="31" y="27"/>
                    <a:pt x="27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1" y="37"/>
                    <a:pt x="16" y="41"/>
                    <a:pt x="12" y="46"/>
                  </a:cubicBezTo>
                  <a:close/>
                  <a:moveTo>
                    <a:pt x="41" y="46"/>
                  </a:moveTo>
                  <a:cubicBezTo>
                    <a:pt x="41" y="46"/>
                    <a:pt x="41" y="46"/>
                    <a:pt x="4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3" y="44"/>
                    <a:pt x="45" y="42"/>
                    <a:pt x="48" y="40"/>
                  </a:cubicBezTo>
                  <a:cubicBezTo>
                    <a:pt x="46" y="42"/>
                    <a:pt x="44" y="44"/>
                    <a:pt x="41" y="46"/>
                  </a:cubicBezTo>
                  <a:close/>
                </a:path>
              </a:pathLst>
            </a:custGeom>
            <a:blipFill dpi="0" rotWithShape="1">
              <a:blip r:embed="rId1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95" name="Freeform 189"/>
            <p:cNvSpPr>
              <a:spLocks noEditPoints="1"/>
            </p:cNvSpPr>
            <p:nvPr/>
          </p:nvSpPr>
          <p:spPr bwMode="auto">
            <a:xfrm>
              <a:off x="7696286" y="-246801"/>
              <a:ext cx="123825" cy="136525"/>
            </a:xfrm>
            <a:custGeom>
              <a:avLst/>
              <a:gdLst>
                <a:gd name="T0" fmla="*/ 27 w 43"/>
                <a:gd name="T1" fmla="*/ 47 h 47"/>
                <a:gd name="T2" fmla="*/ 41 w 43"/>
                <a:gd name="T3" fmla="*/ 32 h 47"/>
                <a:gd name="T4" fmla="*/ 43 w 43"/>
                <a:gd name="T5" fmla="*/ 20 h 47"/>
                <a:gd name="T6" fmla="*/ 30 w 43"/>
                <a:gd name="T7" fmla="*/ 18 h 47"/>
                <a:gd name="T8" fmla="*/ 17 w 43"/>
                <a:gd name="T9" fmla="*/ 0 h 47"/>
                <a:gd name="T10" fmla="*/ 2 w 43"/>
                <a:gd name="T11" fmla="*/ 17 h 47"/>
                <a:gd name="T12" fmla="*/ 2 w 43"/>
                <a:gd name="T13" fmla="*/ 31 h 47"/>
                <a:gd name="T14" fmla="*/ 5 w 43"/>
                <a:gd name="T15" fmla="*/ 28 h 47"/>
                <a:gd name="T16" fmla="*/ 7 w 43"/>
                <a:gd name="T17" fmla="*/ 24 h 47"/>
                <a:gd name="T18" fmla="*/ 3 w 43"/>
                <a:gd name="T19" fmla="*/ 25 h 47"/>
                <a:gd name="T20" fmla="*/ 3 w 43"/>
                <a:gd name="T21" fmla="*/ 24 h 47"/>
                <a:gd name="T22" fmla="*/ 3 w 43"/>
                <a:gd name="T23" fmla="*/ 20 h 47"/>
                <a:gd name="T24" fmla="*/ 7 w 43"/>
                <a:gd name="T25" fmla="*/ 25 h 47"/>
                <a:gd name="T26" fmla="*/ 9 w 43"/>
                <a:gd name="T27" fmla="*/ 24 h 47"/>
                <a:gd name="T28" fmla="*/ 18 w 43"/>
                <a:gd name="T29" fmla="*/ 20 h 47"/>
                <a:gd name="T30" fmla="*/ 15 w 43"/>
                <a:gd name="T31" fmla="*/ 22 h 47"/>
                <a:gd name="T32" fmla="*/ 27 w 43"/>
                <a:gd name="T33" fmla="*/ 3 h 47"/>
                <a:gd name="T34" fmla="*/ 20 w 43"/>
                <a:gd name="T35" fmla="*/ 17 h 47"/>
                <a:gd name="T36" fmla="*/ 19 w 43"/>
                <a:gd name="T37" fmla="*/ 13 h 47"/>
                <a:gd name="T38" fmla="*/ 18 w 43"/>
                <a:gd name="T39" fmla="*/ 10 h 47"/>
                <a:gd name="T40" fmla="*/ 35 w 43"/>
                <a:gd name="T41" fmla="*/ 21 h 47"/>
                <a:gd name="T42" fmla="*/ 32 w 43"/>
                <a:gd name="T43" fmla="*/ 21 h 47"/>
                <a:gd name="T44" fmla="*/ 38 w 43"/>
                <a:gd name="T45" fmla="*/ 26 h 47"/>
                <a:gd name="T46" fmla="*/ 22 w 43"/>
                <a:gd name="T47" fmla="*/ 42 h 47"/>
                <a:gd name="T48" fmla="*/ 26 w 43"/>
                <a:gd name="T49" fmla="*/ 34 h 47"/>
                <a:gd name="T50" fmla="*/ 27 w 43"/>
                <a:gd name="T51" fmla="*/ 19 h 47"/>
                <a:gd name="T52" fmla="*/ 27 w 43"/>
                <a:gd name="T53" fmla="*/ 18 h 47"/>
                <a:gd name="T54" fmla="*/ 18 w 43"/>
                <a:gd name="T55" fmla="*/ 31 h 47"/>
                <a:gd name="T56" fmla="*/ 26 w 43"/>
                <a:gd name="T57" fmla="*/ 34 h 47"/>
                <a:gd name="T58" fmla="*/ 18 w 43"/>
                <a:gd name="T59" fmla="*/ 39 h 47"/>
                <a:gd name="T60" fmla="*/ 26 w 43"/>
                <a:gd name="T61" fmla="*/ 30 h 47"/>
                <a:gd name="T62" fmla="*/ 27 w 43"/>
                <a:gd name="T63" fmla="*/ 30 h 47"/>
                <a:gd name="T64" fmla="*/ 18 w 43"/>
                <a:gd name="T65" fmla="*/ 36 h 47"/>
                <a:gd name="T66" fmla="*/ 18 w 43"/>
                <a:gd name="T67" fmla="*/ 35 h 47"/>
                <a:gd name="T68" fmla="*/ 31 w 43"/>
                <a:gd name="T69" fmla="*/ 21 h 47"/>
                <a:gd name="T70" fmla="*/ 18 w 43"/>
                <a:gd name="T71" fmla="*/ 32 h 47"/>
                <a:gd name="T72" fmla="*/ 30 w 43"/>
                <a:gd name="T73" fmla="*/ 21 h 47"/>
                <a:gd name="T74" fmla="*/ 26 w 43"/>
                <a:gd name="T75" fmla="*/ 15 h 47"/>
                <a:gd name="T76" fmla="*/ 18 w 43"/>
                <a:gd name="T77" fmla="*/ 6 h 47"/>
                <a:gd name="T78" fmla="*/ 22 w 43"/>
                <a:gd name="T79" fmla="*/ 10 h 47"/>
                <a:gd name="T80" fmla="*/ 24 w 43"/>
                <a:gd name="T81" fmla="*/ 11 h 47"/>
                <a:gd name="T82" fmla="*/ 24 w 43"/>
                <a:gd name="T83" fmla="*/ 11 h 47"/>
                <a:gd name="T84" fmla="*/ 9 w 43"/>
                <a:gd name="T85" fmla="*/ 28 h 47"/>
                <a:gd name="T86" fmla="*/ 27 w 43"/>
                <a:gd name="T87" fmla="*/ 17 h 47"/>
                <a:gd name="T88" fmla="*/ 20 w 43"/>
                <a:gd name="T89" fmla="*/ 23 h 47"/>
                <a:gd name="T90" fmla="*/ 17 w 43"/>
                <a:gd name="T91" fmla="*/ 28 h 47"/>
                <a:gd name="T92" fmla="*/ 18 w 43"/>
                <a:gd name="T93" fmla="*/ 44 h 47"/>
                <a:gd name="T94" fmla="*/ 21 w 43"/>
                <a:gd name="T95" fmla="*/ 43 h 47"/>
                <a:gd name="T96" fmla="*/ 26 w 43"/>
                <a:gd name="T97" fmla="*/ 43 h 47"/>
                <a:gd name="T98" fmla="*/ 27 w 43"/>
                <a:gd name="T99" fmla="*/ 29 h 47"/>
                <a:gd name="T100" fmla="*/ 31 w 43"/>
                <a:gd name="T101" fmla="*/ 29 h 47"/>
                <a:gd name="T102" fmla="*/ 35 w 43"/>
                <a:gd name="T103" fmla="*/ 29 h 47"/>
                <a:gd name="T104" fmla="*/ 40 w 43"/>
                <a:gd name="T105" fmla="*/ 29 h 47"/>
                <a:gd name="T106" fmla="*/ 33 w 43"/>
                <a:gd name="T107" fmla="*/ 27 h 47"/>
                <a:gd name="T108" fmla="*/ 19 w 43"/>
                <a:gd name="T109" fmla="*/ 3 h 47"/>
                <a:gd name="T110" fmla="*/ 5 w 43"/>
                <a:gd name="T111" fmla="*/ 26 h 47"/>
                <a:gd name="T112" fmla="*/ 5 w 43"/>
                <a:gd name="T113" fmla="*/ 22 h 47"/>
                <a:gd name="T114" fmla="*/ 6 w 43"/>
                <a:gd name="T115" fmla="*/ 28 h 47"/>
                <a:gd name="T116" fmla="*/ 8 w 43"/>
                <a:gd name="T117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" h="47">
                  <a:moveTo>
                    <a:pt x="15" y="45"/>
                  </a:moveTo>
                  <a:cubicBezTo>
                    <a:pt x="15" y="46"/>
                    <a:pt x="15" y="46"/>
                    <a:pt x="15" y="46"/>
                  </a:cubicBezTo>
                  <a:cubicBezTo>
                    <a:pt x="16" y="47"/>
                    <a:pt x="16" y="47"/>
                    <a:pt x="17" y="47"/>
                  </a:cubicBezTo>
                  <a:cubicBezTo>
                    <a:pt x="20" y="47"/>
                    <a:pt x="24" y="47"/>
                    <a:pt x="27" y="47"/>
                  </a:cubicBezTo>
                  <a:cubicBezTo>
                    <a:pt x="28" y="47"/>
                    <a:pt x="29" y="46"/>
                    <a:pt x="29" y="46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8" y="41"/>
                    <a:pt x="29" y="37"/>
                    <a:pt x="29" y="32"/>
                  </a:cubicBezTo>
                  <a:cubicBezTo>
                    <a:pt x="33" y="32"/>
                    <a:pt x="37" y="33"/>
                    <a:pt x="41" y="32"/>
                  </a:cubicBezTo>
                  <a:cubicBezTo>
                    <a:pt x="41" y="32"/>
                    <a:pt x="42" y="32"/>
                    <a:pt x="42" y="32"/>
                  </a:cubicBezTo>
                  <a:cubicBezTo>
                    <a:pt x="42" y="32"/>
                    <a:pt x="43" y="32"/>
                    <a:pt x="43" y="31"/>
                  </a:cubicBezTo>
                  <a:cubicBezTo>
                    <a:pt x="43" y="27"/>
                    <a:pt x="43" y="24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19"/>
                    <a:pt x="43" y="19"/>
                    <a:pt x="42" y="18"/>
                  </a:cubicBezTo>
                  <a:cubicBezTo>
                    <a:pt x="38" y="18"/>
                    <a:pt x="34" y="18"/>
                    <a:pt x="30" y="18"/>
                  </a:cubicBezTo>
                  <a:cubicBezTo>
                    <a:pt x="30" y="12"/>
                    <a:pt x="30" y="7"/>
                    <a:pt x="30" y="2"/>
                  </a:cubicBezTo>
                  <a:cubicBezTo>
                    <a:pt x="30" y="2"/>
                    <a:pt x="30" y="1"/>
                    <a:pt x="30" y="1"/>
                  </a:cubicBezTo>
                  <a:cubicBezTo>
                    <a:pt x="30" y="1"/>
                    <a:pt x="29" y="0"/>
                    <a:pt x="28" y="0"/>
                  </a:cubicBezTo>
                  <a:cubicBezTo>
                    <a:pt x="25" y="0"/>
                    <a:pt x="21" y="0"/>
                    <a:pt x="17" y="0"/>
                  </a:cubicBezTo>
                  <a:cubicBezTo>
                    <a:pt x="17" y="0"/>
                    <a:pt x="17" y="0"/>
                    <a:pt x="16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5" y="7"/>
                    <a:pt x="15" y="12"/>
                    <a:pt x="16" y="17"/>
                  </a:cubicBezTo>
                  <a:cubicBezTo>
                    <a:pt x="11" y="17"/>
                    <a:pt x="6" y="16"/>
                    <a:pt x="2" y="17"/>
                  </a:cubicBezTo>
                  <a:cubicBezTo>
                    <a:pt x="2" y="17"/>
                    <a:pt x="1" y="17"/>
                    <a:pt x="1" y="17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22"/>
                    <a:pt x="0" y="26"/>
                    <a:pt x="0" y="29"/>
                  </a:cubicBezTo>
                  <a:cubicBezTo>
                    <a:pt x="0" y="30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6" y="31"/>
                    <a:pt x="10" y="31"/>
                    <a:pt x="15" y="31"/>
                  </a:cubicBezTo>
                  <a:cubicBezTo>
                    <a:pt x="15" y="35"/>
                    <a:pt x="15" y="40"/>
                    <a:pt x="15" y="45"/>
                  </a:cubicBezTo>
                  <a:close/>
                  <a:moveTo>
                    <a:pt x="5" y="28"/>
                  </a:moveTo>
                  <a:cubicBezTo>
                    <a:pt x="4" y="28"/>
                    <a:pt x="4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27"/>
                    <a:pt x="6" y="26"/>
                    <a:pt x="7" y="24"/>
                  </a:cubicBezTo>
                  <a:cubicBezTo>
                    <a:pt x="6" y="25"/>
                    <a:pt x="6" y="26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lose/>
                  <a:moveTo>
                    <a:pt x="3" y="25"/>
                  </a:moveTo>
                  <a:cubicBezTo>
                    <a:pt x="3" y="25"/>
                    <a:pt x="3" y="25"/>
                    <a:pt x="3" y="25"/>
                  </a:cubicBezTo>
                  <a:cubicBezTo>
                    <a:pt x="4" y="24"/>
                    <a:pt x="9" y="18"/>
                    <a:pt x="6" y="23"/>
                  </a:cubicBezTo>
                  <a:cubicBezTo>
                    <a:pt x="5" y="24"/>
                    <a:pt x="4" y="25"/>
                    <a:pt x="3" y="27"/>
                  </a:cubicBezTo>
                  <a:cubicBezTo>
                    <a:pt x="3" y="26"/>
                    <a:pt x="3" y="25"/>
                    <a:pt x="3" y="25"/>
                  </a:cubicBezTo>
                  <a:close/>
                  <a:moveTo>
                    <a:pt x="3" y="24"/>
                  </a:moveTo>
                  <a:cubicBezTo>
                    <a:pt x="3" y="23"/>
                    <a:pt x="3" y="22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0"/>
                    <a:pt x="3" y="22"/>
                    <a:pt x="3" y="24"/>
                  </a:cubicBezTo>
                  <a:close/>
                  <a:moveTo>
                    <a:pt x="3" y="20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4" y="20"/>
                    <a:pt x="4" y="19"/>
                  </a:cubicBezTo>
                  <a:cubicBezTo>
                    <a:pt x="4" y="20"/>
                    <a:pt x="3" y="20"/>
                    <a:pt x="3" y="20"/>
                  </a:cubicBezTo>
                  <a:close/>
                  <a:moveTo>
                    <a:pt x="7" y="25"/>
                  </a:moveTo>
                  <a:cubicBezTo>
                    <a:pt x="8" y="23"/>
                    <a:pt x="10" y="22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2" y="21"/>
                    <a:pt x="11" y="23"/>
                    <a:pt x="9" y="24"/>
                  </a:cubicBezTo>
                  <a:cubicBezTo>
                    <a:pt x="8" y="25"/>
                    <a:pt x="5" y="29"/>
                    <a:pt x="7" y="25"/>
                  </a:cubicBezTo>
                  <a:close/>
                  <a:moveTo>
                    <a:pt x="14" y="20"/>
                  </a:moveTo>
                  <a:cubicBezTo>
                    <a:pt x="15" y="20"/>
                    <a:pt x="16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8" y="19"/>
                    <a:pt x="19" y="19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1" y="17"/>
                    <a:pt x="22" y="17"/>
                  </a:cubicBezTo>
                  <a:cubicBezTo>
                    <a:pt x="20" y="19"/>
                    <a:pt x="17" y="20"/>
                    <a:pt x="15" y="22"/>
                  </a:cubicBezTo>
                  <a:cubicBezTo>
                    <a:pt x="13" y="23"/>
                    <a:pt x="11" y="25"/>
                    <a:pt x="9" y="27"/>
                  </a:cubicBezTo>
                  <a:cubicBezTo>
                    <a:pt x="11" y="24"/>
                    <a:pt x="13" y="22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lose/>
                  <a:moveTo>
                    <a:pt x="27" y="3"/>
                  </a:moveTo>
                  <a:cubicBezTo>
                    <a:pt x="27" y="7"/>
                    <a:pt x="27" y="11"/>
                    <a:pt x="27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5" y="15"/>
                    <a:pt x="23" y="16"/>
                    <a:pt x="21" y="16"/>
                  </a:cubicBezTo>
                  <a:cubicBezTo>
                    <a:pt x="20" y="17"/>
                    <a:pt x="17" y="19"/>
                    <a:pt x="20" y="17"/>
                  </a:cubicBezTo>
                  <a:cubicBezTo>
                    <a:pt x="23" y="15"/>
                    <a:pt x="25" y="13"/>
                    <a:pt x="27" y="10"/>
                  </a:cubicBezTo>
                  <a:cubicBezTo>
                    <a:pt x="27" y="10"/>
                    <a:pt x="27" y="9"/>
                    <a:pt x="27" y="9"/>
                  </a:cubicBezTo>
                  <a:cubicBezTo>
                    <a:pt x="25" y="10"/>
                    <a:pt x="24" y="11"/>
                    <a:pt x="23" y="11"/>
                  </a:cubicBezTo>
                  <a:cubicBezTo>
                    <a:pt x="22" y="12"/>
                    <a:pt x="17" y="16"/>
                    <a:pt x="19" y="13"/>
                  </a:cubicBezTo>
                  <a:cubicBezTo>
                    <a:pt x="22" y="11"/>
                    <a:pt x="25" y="9"/>
                    <a:pt x="27" y="5"/>
                  </a:cubicBezTo>
                  <a:cubicBezTo>
                    <a:pt x="27" y="5"/>
                    <a:pt x="26" y="4"/>
                    <a:pt x="26" y="5"/>
                  </a:cubicBezTo>
                  <a:cubicBezTo>
                    <a:pt x="23" y="6"/>
                    <a:pt x="21" y="9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9"/>
                    <a:pt x="21" y="7"/>
                    <a:pt x="21" y="6"/>
                  </a:cubicBezTo>
                  <a:cubicBezTo>
                    <a:pt x="22" y="5"/>
                    <a:pt x="23" y="4"/>
                    <a:pt x="24" y="3"/>
                  </a:cubicBezTo>
                  <a:cubicBezTo>
                    <a:pt x="25" y="3"/>
                    <a:pt x="26" y="3"/>
                    <a:pt x="27" y="3"/>
                  </a:cubicBezTo>
                  <a:close/>
                  <a:moveTo>
                    <a:pt x="35" y="21"/>
                  </a:moveTo>
                  <a:cubicBezTo>
                    <a:pt x="33" y="23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7" y="29"/>
                    <a:pt x="27" y="27"/>
                    <a:pt x="28" y="26"/>
                  </a:cubicBezTo>
                  <a:cubicBezTo>
                    <a:pt x="29" y="25"/>
                    <a:pt x="31" y="23"/>
                    <a:pt x="32" y="21"/>
                  </a:cubicBezTo>
                  <a:cubicBezTo>
                    <a:pt x="33" y="21"/>
                    <a:pt x="34" y="21"/>
                    <a:pt x="35" y="21"/>
                  </a:cubicBezTo>
                  <a:close/>
                  <a:moveTo>
                    <a:pt x="40" y="26"/>
                  </a:moveTo>
                  <a:cubicBezTo>
                    <a:pt x="40" y="26"/>
                    <a:pt x="40" y="26"/>
                    <a:pt x="40" y="26"/>
                  </a:cubicBezTo>
                  <a:cubicBezTo>
                    <a:pt x="39" y="26"/>
                    <a:pt x="36" y="28"/>
                    <a:pt x="38" y="26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3"/>
                    <a:pt x="40" y="24"/>
                    <a:pt x="40" y="26"/>
                  </a:cubicBezTo>
                  <a:close/>
                  <a:moveTo>
                    <a:pt x="22" y="42"/>
                  </a:moveTo>
                  <a:cubicBezTo>
                    <a:pt x="23" y="40"/>
                    <a:pt x="25" y="39"/>
                    <a:pt x="26" y="38"/>
                  </a:cubicBezTo>
                  <a:cubicBezTo>
                    <a:pt x="26" y="37"/>
                    <a:pt x="25" y="37"/>
                    <a:pt x="25" y="37"/>
                  </a:cubicBezTo>
                  <a:cubicBezTo>
                    <a:pt x="23" y="38"/>
                    <a:pt x="22" y="39"/>
                    <a:pt x="20" y="41"/>
                  </a:cubicBezTo>
                  <a:cubicBezTo>
                    <a:pt x="22" y="39"/>
                    <a:pt x="24" y="37"/>
                    <a:pt x="26" y="34"/>
                  </a:cubicBezTo>
                  <a:cubicBezTo>
                    <a:pt x="26" y="36"/>
                    <a:pt x="26" y="38"/>
                    <a:pt x="26" y="40"/>
                  </a:cubicBezTo>
                  <a:cubicBezTo>
                    <a:pt x="24" y="41"/>
                    <a:pt x="23" y="41"/>
                    <a:pt x="22" y="42"/>
                  </a:cubicBezTo>
                  <a:close/>
                  <a:moveTo>
                    <a:pt x="27" y="18"/>
                  </a:moveTo>
                  <a:cubicBezTo>
                    <a:pt x="27" y="18"/>
                    <a:pt x="27" y="19"/>
                    <a:pt x="27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0"/>
                    <a:pt x="27" y="20"/>
                    <a:pt x="28" y="20"/>
                  </a:cubicBezTo>
                  <a:cubicBezTo>
                    <a:pt x="24" y="22"/>
                    <a:pt x="22" y="26"/>
                    <a:pt x="19" y="28"/>
                  </a:cubicBezTo>
                  <a:cubicBezTo>
                    <a:pt x="22" y="25"/>
                    <a:pt x="24" y="21"/>
                    <a:pt x="27" y="18"/>
                  </a:cubicBezTo>
                  <a:close/>
                  <a:moveTo>
                    <a:pt x="28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7" y="22"/>
                    <a:pt x="25" y="24"/>
                    <a:pt x="24" y="25"/>
                  </a:cubicBezTo>
                  <a:cubicBezTo>
                    <a:pt x="22" y="27"/>
                    <a:pt x="20" y="29"/>
                    <a:pt x="18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22" y="27"/>
                    <a:pt x="25" y="23"/>
                    <a:pt x="28" y="21"/>
                  </a:cubicBezTo>
                  <a:close/>
                  <a:moveTo>
                    <a:pt x="26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23" y="34"/>
                    <a:pt x="22" y="36"/>
                    <a:pt x="20" y="37"/>
                  </a:cubicBezTo>
                  <a:cubicBezTo>
                    <a:pt x="22" y="35"/>
                    <a:pt x="24" y="34"/>
                    <a:pt x="26" y="31"/>
                  </a:cubicBezTo>
                  <a:cubicBezTo>
                    <a:pt x="26" y="32"/>
                    <a:pt x="26" y="33"/>
                    <a:pt x="26" y="34"/>
                  </a:cubicBezTo>
                  <a:close/>
                  <a:moveTo>
                    <a:pt x="18" y="39"/>
                  </a:moveTo>
                  <a:cubicBezTo>
                    <a:pt x="20" y="38"/>
                    <a:pt x="22" y="36"/>
                    <a:pt x="25" y="35"/>
                  </a:cubicBezTo>
                  <a:cubicBezTo>
                    <a:pt x="23" y="37"/>
                    <a:pt x="20" y="39"/>
                    <a:pt x="18" y="41"/>
                  </a:cubicBezTo>
                  <a:cubicBezTo>
                    <a:pt x="18" y="41"/>
                    <a:pt x="18" y="40"/>
                    <a:pt x="18" y="39"/>
                  </a:cubicBezTo>
                  <a:close/>
                  <a:moveTo>
                    <a:pt x="26" y="30"/>
                  </a:move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6" y="30"/>
                    <a:pt x="26" y="30"/>
                    <a:pt x="26" y="30"/>
                  </a:cubicBezTo>
                  <a:close/>
                  <a:moveTo>
                    <a:pt x="25" y="31"/>
                  </a:moveTo>
                  <a:cubicBezTo>
                    <a:pt x="23" y="34"/>
                    <a:pt x="20" y="36"/>
                    <a:pt x="18" y="38"/>
                  </a:cubicBezTo>
                  <a:cubicBezTo>
                    <a:pt x="18" y="37"/>
                    <a:pt x="18" y="36"/>
                    <a:pt x="18" y="36"/>
                  </a:cubicBezTo>
                  <a:cubicBezTo>
                    <a:pt x="20" y="34"/>
                    <a:pt x="22" y="33"/>
                    <a:pt x="25" y="31"/>
                  </a:cubicBezTo>
                  <a:close/>
                  <a:moveTo>
                    <a:pt x="24" y="30"/>
                  </a:moveTo>
                  <a:cubicBezTo>
                    <a:pt x="24" y="31"/>
                    <a:pt x="24" y="31"/>
                    <a:pt x="25" y="31"/>
                  </a:cubicBezTo>
                  <a:cubicBezTo>
                    <a:pt x="22" y="32"/>
                    <a:pt x="20" y="33"/>
                    <a:pt x="18" y="35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21" y="31"/>
                    <a:pt x="24" y="28"/>
                    <a:pt x="27" y="25"/>
                  </a:cubicBezTo>
                  <a:cubicBezTo>
                    <a:pt x="27" y="24"/>
                    <a:pt x="28" y="23"/>
                    <a:pt x="29" y="22"/>
                  </a:cubicBezTo>
                  <a:cubicBezTo>
                    <a:pt x="29" y="22"/>
                    <a:pt x="30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9" y="24"/>
                    <a:pt x="27" y="27"/>
                    <a:pt x="24" y="30"/>
                  </a:cubicBezTo>
                  <a:close/>
                  <a:moveTo>
                    <a:pt x="22" y="29"/>
                  </a:moveTo>
                  <a:cubicBezTo>
                    <a:pt x="21" y="30"/>
                    <a:pt x="20" y="31"/>
                    <a:pt x="18" y="32"/>
                  </a:cubicBezTo>
                  <a:cubicBezTo>
                    <a:pt x="18" y="32"/>
                    <a:pt x="18" y="32"/>
                    <a:pt x="19" y="31"/>
                  </a:cubicBezTo>
                  <a:cubicBezTo>
                    <a:pt x="20" y="30"/>
                    <a:pt x="21" y="29"/>
                    <a:pt x="22" y="28"/>
                  </a:cubicBezTo>
                  <a:cubicBezTo>
                    <a:pt x="24" y="26"/>
                    <a:pt x="27" y="23"/>
                    <a:pt x="29" y="21"/>
                  </a:cubicBezTo>
                  <a:cubicBezTo>
                    <a:pt x="29" y="21"/>
                    <a:pt x="30" y="21"/>
                    <a:pt x="30" y="21"/>
                  </a:cubicBezTo>
                  <a:cubicBezTo>
                    <a:pt x="27" y="23"/>
                    <a:pt x="25" y="26"/>
                    <a:pt x="22" y="29"/>
                  </a:cubicBezTo>
                  <a:close/>
                  <a:moveTo>
                    <a:pt x="24" y="17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5" y="16"/>
                    <a:pt x="26" y="15"/>
                  </a:cubicBezTo>
                  <a:cubicBezTo>
                    <a:pt x="25" y="16"/>
                    <a:pt x="24" y="16"/>
                    <a:pt x="24" y="17"/>
                  </a:cubicBezTo>
                  <a:close/>
                  <a:moveTo>
                    <a:pt x="21" y="6"/>
                  </a:moveTo>
                  <a:cubicBezTo>
                    <a:pt x="20" y="7"/>
                    <a:pt x="19" y="7"/>
                    <a:pt x="18" y="8"/>
                  </a:cubicBezTo>
                  <a:cubicBezTo>
                    <a:pt x="18" y="8"/>
                    <a:pt x="18" y="7"/>
                    <a:pt x="18" y="6"/>
                  </a:cubicBezTo>
                  <a:cubicBezTo>
                    <a:pt x="20" y="6"/>
                    <a:pt x="21" y="5"/>
                    <a:pt x="22" y="5"/>
                  </a:cubicBezTo>
                  <a:cubicBezTo>
                    <a:pt x="25" y="3"/>
                    <a:pt x="21" y="5"/>
                    <a:pt x="21" y="6"/>
                  </a:cubicBezTo>
                  <a:close/>
                  <a:moveTo>
                    <a:pt x="24" y="6"/>
                  </a:moveTo>
                  <a:cubicBezTo>
                    <a:pt x="27" y="4"/>
                    <a:pt x="22" y="10"/>
                    <a:pt x="22" y="10"/>
                  </a:cubicBezTo>
                  <a:cubicBezTo>
                    <a:pt x="21" y="11"/>
                    <a:pt x="20" y="12"/>
                    <a:pt x="18" y="13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21" y="10"/>
                    <a:pt x="22" y="8"/>
                    <a:pt x="24" y="6"/>
                  </a:cubicBezTo>
                  <a:close/>
                  <a:moveTo>
                    <a:pt x="24" y="11"/>
                  </a:moveTo>
                  <a:cubicBezTo>
                    <a:pt x="28" y="9"/>
                    <a:pt x="24" y="13"/>
                    <a:pt x="23" y="14"/>
                  </a:cubicBezTo>
                  <a:cubicBezTo>
                    <a:pt x="22" y="15"/>
                    <a:pt x="20" y="16"/>
                    <a:pt x="19" y="17"/>
                  </a:cubicBezTo>
                  <a:cubicBezTo>
                    <a:pt x="19" y="16"/>
                    <a:pt x="18" y="16"/>
                    <a:pt x="18" y="15"/>
                  </a:cubicBezTo>
                  <a:cubicBezTo>
                    <a:pt x="21" y="14"/>
                    <a:pt x="22" y="12"/>
                    <a:pt x="24" y="11"/>
                  </a:cubicBezTo>
                  <a:close/>
                  <a:moveTo>
                    <a:pt x="22" y="17"/>
                  </a:moveTo>
                  <a:cubicBezTo>
                    <a:pt x="19" y="21"/>
                    <a:pt x="15" y="23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1" y="28"/>
                    <a:pt x="10" y="28"/>
                    <a:pt x="9" y="28"/>
                  </a:cubicBezTo>
                  <a:cubicBezTo>
                    <a:pt x="13" y="24"/>
                    <a:pt x="18" y="21"/>
                    <a:pt x="22" y="17"/>
                  </a:cubicBezTo>
                  <a:close/>
                  <a:moveTo>
                    <a:pt x="27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7" y="16"/>
                    <a:pt x="27" y="16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3" y="20"/>
                    <a:pt x="19" y="23"/>
                    <a:pt x="15" y="27"/>
                  </a:cubicBezTo>
                  <a:cubicBezTo>
                    <a:pt x="15" y="27"/>
                    <a:pt x="16" y="28"/>
                    <a:pt x="16" y="27"/>
                  </a:cubicBezTo>
                  <a:cubicBezTo>
                    <a:pt x="17" y="26"/>
                    <a:pt x="19" y="25"/>
                    <a:pt x="20" y="23"/>
                  </a:cubicBezTo>
                  <a:cubicBezTo>
                    <a:pt x="21" y="22"/>
                    <a:pt x="23" y="21"/>
                    <a:pt x="24" y="21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3"/>
                    <a:pt x="20" y="26"/>
                    <a:pt x="1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6" y="28"/>
                  </a:cubicBezTo>
                  <a:cubicBezTo>
                    <a:pt x="15" y="28"/>
                    <a:pt x="15" y="28"/>
                    <a:pt x="14" y="28"/>
                  </a:cubicBezTo>
                  <a:cubicBezTo>
                    <a:pt x="18" y="23"/>
                    <a:pt x="22" y="19"/>
                    <a:pt x="27" y="15"/>
                  </a:cubicBezTo>
                  <a:close/>
                  <a:moveTo>
                    <a:pt x="18" y="44"/>
                  </a:moveTo>
                  <a:cubicBezTo>
                    <a:pt x="18" y="43"/>
                    <a:pt x="18" y="43"/>
                    <a:pt x="18" y="42"/>
                  </a:cubicBezTo>
                  <a:cubicBezTo>
                    <a:pt x="20" y="42"/>
                    <a:pt x="22" y="40"/>
                    <a:pt x="24" y="39"/>
                  </a:cubicBezTo>
                  <a:cubicBezTo>
                    <a:pt x="23" y="40"/>
                    <a:pt x="21" y="41"/>
                    <a:pt x="21" y="43"/>
                  </a:cubicBezTo>
                  <a:cubicBezTo>
                    <a:pt x="20" y="43"/>
                    <a:pt x="21" y="43"/>
                    <a:pt x="21" y="43"/>
                  </a:cubicBezTo>
                  <a:cubicBezTo>
                    <a:pt x="22" y="43"/>
                    <a:pt x="22" y="43"/>
                    <a:pt x="23" y="42"/>
                  </a:cubicBezTo>
                  <a:cubicBezTo>
                    <a:pt x="23" y="42"/>
                    <a:pt x="24" y="42"/>
                    <a:pt x="25" y="41"/>
                  </a:cubicBezTo>
                  <a:cubicBezTo>
                    <a:pt x="26" y="41"/>
                    <a:pt x="25" y="42"/>
                    <a:pt x="25" y="43"/>
                  </a:cubicBezTo>
                  <a:cubicBezTo>
                    <a:pt x="25" y="43"/>
                    <a:pt x="26" y="43"/>
                    <a:pt x="26" y="43"/>
                  </a:cubicBezTo>
                  <a:cubicBezTo>
                    <a:pt x="26" y="43"/>
                    <a:pt x="26" y="44"/>
                    <a:pt x="26" y="44"/>
                  </a:cubicBezTo>
                  <a:cubicBezTo>
                    <a:pt x="23" y="44"/>
                    <a:pt x="20" y="44"/>
                    <a:pt x="18" y="44"/>
                  </a:cubicBezTo>
                  <a:close/>
                  <a:moveTo>
                    <a:pt x="28" y="29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30" y="28"/>
                    <a:pt x="31" y="26"/>
                    <a:pt x="34" y="23"/>
                  </a:cubicBezTo>
                  <a:cubicBezTo>
                    <a:pt x="35" y="22"/>
                    <a:pt x="38" y="20"/>
                    <a:pt x="34" y="24"/>
                  </a:cubicBezTo>
                  <a:cubicBezTo>
                    <a:pt x="33" y="26"/>
                    <a:pt x="31" y="27"/>
                    <a:pt x="30" y="29"/>
                  </a:cubicBezTo>
                  <a:cubicBezTo>
                    <a:pt x="30" y="29"/>
                    <a:pt x="30" y="29"/>
                    <a:pt x="31" y="29"/>
                  </a:cubicBezTo>
                  <a:cubicBezTo>
                    <a:pt x="33" y="28"/>
                    <a:pt x="35" y="26"/>
                    <a:pt x="37" y="24"/>
                  </a:cubicBezTo>
                  <a:cubicBezTo>
                    <a:pt x="37" y="24"/>
                    <a:pt x="39" y="22"/>
                    <a:pt x="38" y="24"/>
                  </a:cubicBezTo>
                  <a:cubicBezTo>
                    <a:pt x="37" y="26"/>
                    <a:pt x="36" y="27"/>
                    <a:pt x="35" y="29"/>
                  </a:cubicBezTo>
                  <a:cubicBezTo>
                    <a:pt x="34" y="29"/>
                    <a:pt x="35" y="29"/>
                    <a:pt x="35" y="29"/>
                  </a:cubicBezTo>
                  <a:cubicBezTo>
                    <a:pt x="36" y="29"/>
                    <a:pt x="39" y="26"/>
                    <a:pt x="39" y="28"/>
                  </a:cubicBezTo>
                  <a:cubicBezTo>
                    <a:pt x="39" y="29"/>
                    <a:pt x="40" y="29"/>
                    <a:pt x="40" y="28"/>
                  </a:cubicBezTo>
                  <a:cubicBezTo>
                    <a:pt x="40" y="28"/>
                    <a:pt x="40" y="28"/>
                    <a:pt x="40" y="27"/>
                  </a:cubicBezTo>
                  <a:cubicBezTo>
                    <a:pt x="40" y="28"/>
                    <a:pt x="40" y="29"/>
                    <a:pt x="40" y="29"/>
                  </a:cubicBezTo>
                  <a:cubicBezTo>
                    <a:pt x="36" y="30"/>
                    <a:pt x="32" y="29"/>
                    <a:pt x="28" y="29"/>
                  </a:cubicBezTo>
                  <a:close/>
                  <a:moveTo>
                    <a:pt x="37" y="21"/>
                  </a:moveTo>
                  <a:cubicBezTo>
                    <a:pt x="38" y="21"/>
                    <a:pt x="38" y="21"/>
                    <a:pt x="39" y="21"/>
                  </a:cubicBezTo>
                  <a:cubicBezTo>
                    <a:pt x="37" y="23"/>
                    <a:pt x="34" y="25"/>
                    <a:pt x="33" y="27"/>
                  </a:cubicBezTo>
                  <a:cubicBezTo>
                    <a:pt x="34" y="25"/>
                    <a:pt x="36" y="23"/>
                    <a:pt x="37" y="21"/>
                  </a:cubicBezTo>
                  <a:close/>
                  <a:moveTo>
                    <a:pt x="23" y="3"/>
                  </a:moveTo>
                  <a:cubicBezTo>
                    <a:pt x="21" y="4"/>
                    <a:pt x="20" y="5"/>
                    <a:pt x="18" y="6"/>
                  </a:cubicBezTo>
                  <a:cubicBezTo>
                    <a:pt x="19" y="5"/>
                    <a:pt x="19" y="4"/>
                    <a:pt x="19" y="3"/>
                  </a:cubicBezTo>
                  <a:cubicBezTo>
                    <a:pt x="20" y="3"/>
                    <a:pt x="21" y="3"/>
                    <a:pt x="23" y="3"/>
                  </a:cubicBezTo>
                  <a:close/>
                  <a:moveTo>
                    <a:pt x="11" y="20"/>
                  </a:moveTo>
                  <a:cubicBezTo>
                    <a:pt x="11" y="20"/>
                    <a:pt x="11" y="20"/>
                    <a:pt x="10" y="20"/>
                  </a:cubicBezTo>
                  <a:cubicBezTo>
                    <a:pt x="8" y="21"/>
                    <a:pt x="7" y="24"/>
                    <a:pt x="5" y="26"/>
                  </a:cubicBezTo>
                  <a:cubicBezTo>
                    <a:pt x="2" y="29"/>
                    <a:pt x="7" y="23"/>
                    <a:pt x="6" y="23"/>
                  </a:cubicBezTo>
                  <a:cubicBezTo>
                    <a:pt x="7" y="22"/>
                    <a:pt x="8" y="21"/>
                    <a:pt x="8" y="20"/>
                  </a:cubicBezTo>
                  <a:cubicBezTo>
                    <a:pt x="8" y="20"/>
                    <a:pt x="8" y="19"/>
                    <a:pt x="8" y="20"/>
                  </a:cubicBezTo>
                  <a:cubicBezTo>
                    <a:pt x="7" y="20"/>
                    <a:pt x="6" y="21"/>
                    <a:pt x="5" y="22"/>
                  </a:cubicBezTo>
                  <a:cubicBezTo>
                    <a:pt x="2" y="25"/>
                    <a:pt x="4" y="21"/>
                    <a:pt x="5" y="20"/>
                  </a:cubicBezTo>
                  <a:cubicBezTo>
                    <a:pt x="5" y="20"/>
                    <a:pt x="5" y="20"/>
                    <a:pt x="5" y="19"/>
                  </a:cubicBezTo>
                  <a:cubicBezTo>
                    <a:pt x="7" y="19"/>
                    <a:pt x="9" y="20"/>
                    <a:pt x="11" y="20"/>
                  </a:cubicBezTo>
                  <a:close/>
                  <a:moveTo>
                    <a:pt x="6" y="28"/>
                  </a:moveTo>
                  <a:cubicBezTo>
                    <a:pt x="8" y="27"/>
                    <a:pt x="10" y="25"/>
                    <a:pt x="11" y="23"/>
                  </a:cubicBezTo>
                  <a:cubicBezTo>
                    <a:pt x="14" y="20"/>
                    <a:pt x="12" y="22"/>
                    <a:pt x="11" y="24"/>
                  </a:cubicBezTo>
                  <a:cubicBezTo>
                    <a:pt x="10" y="25"/>
                    <a:pt x="9" y="26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lose/>
                </a:path>
              </a:pathLst>
            </a:custGeom>
            <a:blipFill dpi="0" rotWithShape="1">
              <a:blip r:embed="rId1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96" name="Freeform 190"/>
            <p:cNvSpPr>
              <a:spLocks noEditPoints="1"/>
            </p:cNvSpPr>
            <p:nvPr/>
          </p:nvSpPr>
          <p:spPr bwMode="auto">
            <a:xfrm>
              <a:off x="6505661" y="-1092939"/>
              <a:ext cx="127000" cy="136525"/>
            </a:xfrm>
            <a:custGeom>
              <a:avLst/>
              <a:gdLst>
                <a:gd name="T0" fmla="*/ 28 w 44"/>
                <a:gd name="T1" fmla="*/ 47 h 47"/>
                <a:gd name="T2" fmla="*/ 41 w 44"/>
                <a:gd name="T3" fmla="*/ 32 h 47"/>
                <a:gd name="T4" fmla="*/ 44 w 44"/>
                <a:gd name="T5" fmla="*/ 20 h 47"/>
                <a:gd name="T6" fmla="*/ 30 w 44"/>
                <a:gd name="T7" fmla="*/ 18 h 47"/>
                <a:gd name="T8" fmla="*/ 18 w 44"/>
                <a:gd name="T9" fmla="*/ 0 h 47"/>
                <a:gd name="T10" fmla="*/ 2 w 44"/>
                <a:gd name="T11" fmla="*/ 17 h 47"/>
                <a:gd name="T12" fmla="*/ 2 w 44"/>
                <a:gd name="T13" fmla="*/ 30 h 47"/>
                <a:gd name="T14" fmla="*/ 5 w 44"/>
                <a:gd name="T15" fmla="*/ 28 h 47"/>
                <a:gd name="T16" fmla="*/ 7 w 44"/>
                <a:gd name="T17" fmla="*/ 24 h 47"/>
                <a:gd name="T18" fmla="*/ 4 w 44"/>
                <a:gd name="T19" fmla="*/ 25 h 47"/>
                <a:gd name="T20" fmla="*/ 3 w 44"/>
                <a:gd name="T21" fmla="*/ 23 h 47"/>
                <a:gd name="T22" fmla="*/ 3 w 44"/>
                <a:gd name="T23" fmla="*/ 20 h 47"/>
                <a:gd name="T24" fmla="*/ 7 w 44"/>
                <a:gd name="T25" fmla="*/ 25 h 47"/>
                <a:gd name="T26" fmla="*/ 9 w 44"/>
                <a:gd name="T27" fmla="*/ 24 h 47"/>
                <a:gd name="T28" fmla="*/ 18 w 44"/>
                <a:gd name="T29" fmla="*/ 20 h 47"/>
                <a:gd name="T30" fmla="*/ 15 w 44"/>
                <a:gd name="T31" fmla="*/ 22 h 47"/>
                <a:gd name="T32" fmla="*/ 27 w 44"/>
                <a:gd name="T33" fmla="*/ 3 h 47"/>
                <a:gd name="T34" fmla="*/ 20 w 44"/>
                <a:gd name="T35" fmla="*/ 17 h 47"/>
                <a:gd name="T36" fmla="*/ 19 w 44"/>
                <a:gd name="T37" fmla="*/ 13 h 47"/>
                <a:gd name="T38" fmla="*/ 19 w 44"/>
                <a:gd name="T39" fmla="*/ 10 h 47"/>
                <a:gd name="T40" fmla="*/ 35 w 44"/>
                <a:gd name="T41" fmla="*/ 21 h 47"/>
                <a:gd name="T42" fmla="*/ 32 w 44"/>
                <a:gd name="T43" fmla="*/ 21 h 47"/>
                <a:gd name="T44" fmla="*/ 38 w 44"/>
                <a:gd name="T45" fmla="*/ 26 h 47"/>
                <a:gd name="T46" fmla="*/ 22 w 44"/>
                <a:gd name="T47" fmla="*/ 42 h 47"/>
                <a:gd name="T48" fmla="*/ 26 w 44"/>
                <a:gd name="T49" fmla="*/ 34 h 47"/>
                <a:gd name="T50" fmla="*/ 27 w 44"/>
                <a:gd name="T51" fmla="*/ 19 h 47"/>
                <a:gd name="T52" fmla="*/ 27 w 44"/>
                <a:gd name="T53" fmla="*/ 18 h 47"/>
                <a:gd name="T54" fmla="*/ 18 w 44"/>
                <a:gd name="T55" fmla="*/ 31 h 47"/>
                <a:gd name="T56" fmla="*/ 26 w 44"/>
                <a:gd name="T57" fmla="*/ 34 h 47"/>
                <a:gd name="T58" fmla="*/ 18 w 44"/>
                <a:gd name="T59" fmla="*/ 39 h 47"/>
                <a:gd name="T60" fmla="*/ 27 w 44"/>
                <a:gd name="T61" fmla="*/ 30 h 47"/>
                <a:gd name="T62" fmla="*/ 27 w 44"/>
                <a:gd name="T63" fmla="*/ 30 h 47"/>
                <a:gd name="T64" fmla="*/ 18 w 44"/>
                <a:gd name="T65" fmla="*/ 36 h 47"/>
                <a:gd name="T66" fmla="*/ 18 w 44"/>
                <a:gd name="T67" fmla="*/ 35 h 47"/>
                <a:gd name="T68" fmla="*/ 31 w 44"/>
                <a:gd name="T69" fmla="*/ 21 h 47"/>
                <a:gd name="T70" fmla="*/ 19 w 44"/>
                <a:gd name="T71" fmla="*/ 32 h 47"/>
                <a:gd name="T72" fmla="*/ 30 w 44"/>
                <a:gd name="T73" fmla="*/ 21 h 47"/>
                <a:gd name="T74" fmla="*/ 26 w 44"/>
                <a:gd name="T75" fmla="*/ 15 h 47"/>
                <a:gd name="T76" fmla="*/ 19 w 44"/>
                <a:gd name="T77" fmla="*/ 6 h 47"/>
                <a:gd name="T78" fmla="*/ 22 w 44"/>
                <a:gd name="T79" fmla="*/ 10 h 47"/>
                <a:gd name="T80" fmla="*/ 25 w 44"/>
                <a:gd name="T81" fmla="*/ 11 h 47"/>
                <a:gd name="T82" fmla="*/ 25 w 44"/>
                <a:gd name="T83" fmla="*/ 11 h 47"/>
                <a:gd name="T84" fmla="*/ 9 w 44"/>
                <a:gd name="T85" fmla="*/ 28 h 47"/>
                <a:gd name="T86" fmla="*/ 27 w 44"/>
                <a:gd name="T87" fmla="*/ 17 h 47"/>
                <a:gd name="T88" fmla="*/ 21 w 44"/>
                <a:gd name="T89" fmla="*/ 23 h 47"/>
                <a:gd name="T90" fmla="*/ 17 w 44"/>
                <a:gd name="T91" fmla="*/ 28 h 47"/>
                <a:gd name="T92" fmla="*/ 18 w 44"/>
                <a:gd name="T93" fmla="*/ 44 h 47"/>
                <a:gd name="T94" fmla="*/ 21 w 44"/>
                <a:gd name="T95" fmla="*/ 43 h 47"/>
                <a:gd name="T96" fmla="*/ 26 w 44"/>
                <a:gd name="T97" fmla="*/ 43 h 47"/>
                <a:gd name="T98" fmla="*/ 27 w 44"/>
                <a:gd name="T99" fmla="*/ 29 h 47"/>
                <a:gd name="T100" fmla="*/ 31 w 44"/>
                <a:gd name="T101" fmla="*/ 29 h 47"/>
                <a:gd name="T102" fmla="*/ 35 w 44"/>
                <a:gd name="T103" fmla="*/ 29 h 47"/>
                <a:gd name="T104" fmla="*/ 40 w 44"/>
                <a:gd name="T105" fmla="*/ 29 h 47"/>
                <a:gd name="T106" fmla="*/ 33 w 44"/>
                <a:gd name="T107" fmla="*/ 27 h 47"/>
                <a:gd name="T108" fmla="*/ 19 w 44"/>
                <a:gd name="T109" fmla="*/ 3 h 47"/>
                <a:gd name="T110" fmla="*/ 5 w 44"/>
                <a:gd name="T111" fmla="*/ 25 h 47"/>
                <a:gd name="T112" fmla="*/ 5 w 44"/>
                <a:gd name="T113" fmla="*/ 22 h 47"/>
                <a:gd name="T114" fmla="*/ 6 w 44"/>
                <a:gd name="T115" fmla="*/ 28 h 47"/>
                <a:gd name="T116" fmla="*/ 8 w 44"/>
                <a:gd name="T117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" h="47">
                  <a:moveTo>
                    <a:pt x="15" y="45"/>
                  </a:moveTo>
                  <a:cubicBezTo>
                    <a:pt x="15" y="46"/>
                    <a:pt x="15" y="46"/>
                    <a:pt x="16" y="46"/>
                  </a:cubicBezTo>
                  <a:cubicBezTo>
                    <a:pt x="16" y="47"/>
                    <a:pt x="16" y="47"/>
                    <a:pt x="17" y="47"/>
                  </a:cubicBezTo>
                  <a:cubicBezTo>
                    <a:pt x="21" y="47"/>
                    <a:pt x="24" y="47"/>
                    <a:pt x="28" y="47"/>
                  </a:cubicBezTo>
                  <a:cubicBezTo>
                    <a:pt x="29" y="47"/>
                    <a:pt x="29" y="46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1"/>
                    <a:pt x="29" y="37"/>
                    <a:pt x="29" y="32"/>
                  </a:cubicBezTo>
                  <a:cubicBezTo>
                    <a:pt x="33" y="32"/>
                    <a:pt x="37" y="33"/>
                    <a:pt x="41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3" y="32"/>
                    <a:pt x="43" y="31"/>
                    <a:pt x="43" y="31"/>
                  </a:cubicBezTo>
                  <a:cubicBezTo>
                    <a:pt x="43" y="27"/>
                    <a:pt x="44" y="24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9"/>
                    <a:pt x="43" y="18"/>
                  </a:cubicBezTo>
                  <a:cubicBezTo>
                    <a:pt x="38" y="18"/>
                    <a:pt x="34" y="18"/>
                    <a:pt x="30" y="18"/>
                  </a:cubicBezTo>
                  <a:cubicBezTo>
                    <a:pt x="30" y="12"/>
                    <a:pt x="31" y="7"/>
                    <a:pt x="30" y="2"/>
                  </a:cubicBezTo>
                  <a:cubicBezTo>
                    <a:pt x="30" y="2"/>
                    <a:pt x="30" y="1"/>
                    <a:pt x="30" y="1"/>
                  </a:cubicBezTo>
                  <a:cubicBezTo>
                    <a:pt x="30" y="1"/>
                    <a:pt x="29" y="0"/>
                    <a:pt x="29" y="0"/>
                  </a:cubicBezTo>
                  <a:cubicBezTo>
                    <a:pt x="25" y="0"/>
                    <a:pt x="21" y="0"/>
                    <a:pt x="18" y="0"/>
                  </a:cubicBezTo>
                  <a:cubicBezTo>
                    <a:pt x="17" y="0"/>
                    <a:pt x="17" y="0"/>
                    <a:pt x="17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6" y="7"/>
                    <a:pt x="16" y="12"/>
                    <a:pt x="16" y="17"/>
                  </a:cubicBezTo>
                  <a:cubicBezTo>
                    <a:pt x="11" y="17"/>
                    <a:pt x="7" y="16"/>
                    <a:pt x="2" y="17"/>
                  </a:cubicBezTo>
                  <a:cubicBezTo>
                    <a:pt x="2" y="17"/>
                    <a:pt x="2" y="17"/>
                    <a:pt x="1" y="17"/>
                  </a:cubicBezTo>
                  <a:cubicBezTo>
                    <a:pt x="1" y="17"/>
                    <a:pt x="0" y="17"/>
                    <a:pt x="0" y="18"/>
                  </a:cubicBezTo>
                  <a:cubicBezTo>
                    <a:pt x="1" y="22"/>
                    <a:pt x="0" y="26"/>
                    <a:pt x="1" y="29"/>
                  </a:cubicBezTo>
                  <a:cubicBezTo>
                    <a:pt x="1" y="30"/>
                    <a:pt x="1" y="31"/>
                    <a:pt x="2" y="30"/>
                  </a:cubicBezTo>
                  <a:cubicBezTo>
                    <a:pt x="2" y="30"/>
                    <a:pt x="2" y="31"/>
                    <a:pt x="2" y="31"/>
                  </a:cubicBezTo>
                  <a:cubicBezTo>
                    <a:pt x="6" y="31"/>
                    <a:pt x="11" y="31"/>
                    <a:pt x="15" y="31"/>
                  </a:cubicBezTo>
                  <a:cubicBezTo>
                    <a:pt x="15" y="35"/>
                    <a:pt x="15" y="40"/>
                    <a:pt x="15" y="45"/>
                  </a:cubicBezTo>
                  <a:close/>
                  <a:moveTo>
                    <a:pt x="5" y="28"/>
                  </a:moveTo>
                  <a:cubicBezTo>
                    <a:pt x="5" y="28"/>
                    <a:pt x="4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27"/>
                    <a:pt x="6" y="26"/>
                    <a:pt x="7" y="24"/>
                  </a:cubicBezTo>
                  <a:cubicBezTo>
                    <a:pt x="7" y="25"/>
                    <a:pt x="6" y="26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lose/>
                  <a:moveTo>
                    <a:pt x="3" y="25"/>
                  </a:moveTo>
                  <a:cubicBezTo>
                    <a:pt x="3" y="25"/>
                    <a:pt x="3" y="25"/>
                    <a:pt x="4" y="25"/>
                  </a:cubicBezTo>
                  <a:cubicBezTo>
                    <a:pt x="4" y="24"/>
                    <a:pt x="9" y="18"/>
                    <a:pt x="6" y="23"/>
                  </a:cubicBezTo>
                  <a:cubicBezTo>
                    <a:pt x="5" y="24"/>
                    <a:pt x="4" y="25"/>
                    <a:pt x="3" y="27"/>
                  </a:cubicBezTo>
                  <a:cubicBezTo>
                    <a:pt x="3" y="26"/>
                    <a:pt x="3" y="25"/>
                    <a:pt x="3" y="25"/>
                  </a:cubicBezTo>
                  <a:close/>
                  <a:moveTo>
                    <a:pt x="3" y="23"/>
                  </a:moveTo>
                  <a:cubicBezTo>
                    <a:pt x="3" y="23"/>
                    <a:pt x="3" y="22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0"/>
                    <a:pt x="4" y="22"/>
                    <a:pt x="3" y="23"/>
                  </a:cubicBezTo>
                  <a:close/>
                  <a:moveTo>
                    <a:pt x="3" y="20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3" y="20"/>
                  </a:cubicBezTo>
                  <a:close/>
                  <a:moveTo>
                    <a:pt x="7" y="25"/>
                  </a:moveTo>
                  <a:cubicBezTo>
                    <a:pt x="8" y="23"/>
                    <a:pt x="10" y="22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2" y="21"/>
                    <a:pt x="11" y="23"/>
                    <a:pt x="9" y="24"/>
                  </a:cubicBezTo>
                  <a:cubicBezTo>
                    <a:pt x="9" y="25"/>
                    <a:pt x="5" y="29"/>
                    <a:pt x="7" y="25"/>
                  </a:cubicBezTo>
                  <a:close/>
                  <a:moveTo>
                    <a:pt x="15" y="20"/>
                  </a:moveTo>
                  <a:cubicBezTo>
                    <a:pt x="16" y="20"/>
                    <a:pt x="17" y="20"/>
                    <a:pt x="17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1" y="17"/>
                    <a:pt x="23" y="17"/>
                  </a:cubicBezTo>
                  <a:cubicBezTo>
                    <a:pt x="20" y="18"/>
                    <a:pt x="17" y="20"/>
                    <a:pt x="15" y="22"/>
                  </a:cubicBezTo>
                  <a:cubicBezTo>
                    <a:pt x="13" y="23"/>
                    <a:pt x="11" y="25"/>
                    <a:pt x="10" y="27"/>
                  </a:cubicBezTo>
                  <a:cubicBezTo>
                    <a:pt x="11" y="24"/>
                    <a:pt x="13" y="22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lose/>
                  <a:moveTo>
                    <a:pt x="27" y="3"/>
                  </a:moveTo>
                  <a:cubicBezTo>
                    <a:pt x="28" y="7"/>
                    <a:pt x="27" y="11"/>
                    <a:pt x="27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5" y="15"/>
                    <a:pt x="23" y="16"/>
                    <a:pt x="22" y="16"/>
                  </a:cubicBezTo>
                  <a:cubicBezTo>
                    <a:pt x="21" y="17"/>
                    <a:pt x="17" y="19"/>
                    <a:pt x="20" y="17"/>
                  </a:cubicBezTo>
                  <a:cubicBezTo>
                    <a:pt x="23" y="15"/>
                    <a:pt x="26" y="13"/>
                    <a:pt x="27" y="10"/>
                  </a:cubicBezTo>
                  <a:cubicBezTo>
                    <a:pt x="27" y="10"/>
                    <a:pt x="27" y="9"/>
                    <a:pt x="27" y="9"/>
                  </a:cubicBezTo>
                  <a:cubicBezTo>
                    <a:pt x="25" y="10"/>
                    <a:pt x="24" y="11"/>
                    <a:pt x="23" y="11"/>
                  </a:cubicBezTo>
                  <a:cubicBezTo>
                    <a:pt x="22" y="12"/>
                    <a:pt x="17" y="16"/>
                    <a:pt x="19" y="13"/>
                  </a:cubicBezTo>
                  <a:cubicBezTo>
                    <a:pt x="22" y="11"/>
                    <a:pt x="25" y="9"/>
                    <a:pt x="27" y="5"/>
                  </a:cubicBezTo>
                  <a:cubicBezTo>
                    <a:pt x="27" y="5"/>
                    <a:pt x="27" y="4"/>
                    <a:pt x="26" y="5"/>
                  </a:cubicBezTo>
                  <a:cubicBezTo>
                    <a:pt x="24" y="6"/>
                    <a:pt x="21" y="9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9"/>
                    <a:pt x="21" y="7"/>
                    <a:pt x="22" y="6"/>
                  </a:cubicBezTo>
                  <a:cubicBezTo>
                    <a:pt x="23" y="5"/>
                    <a:pt x="23" y="4"/>
                    <a:pt x="24" y="3"/>
                  </a:cubicBezTo>
                  <a:cubicBezTo>
                    <a:pt x="25" y="3"/>
                    <a:pt x="26" y="3"/>
                    <a:pt x="27" y="3"/>
                  </a:cubicBezTo>
                  <a:close/>
                  <a:moveTo>
                    <a:pt x="35" y="21"/>
                  </a:moveTo>
                  <a:cubicBezTo>
                    <a:pt x="33" y="23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7" y="29"/>
                    <a:pt x="28" y="27"/>
                    <a:pt x="28" y="26"/>
                  </a:cubicBezTo>
                  <a:cubicBezTo>
                    <a:pt x="30" y="25"/>
                    <a:pt x="31" y="23"/>
                    <a:pt x="32" y="21"/>
                  </a:cubicBezTo>
                  <a:cubicBezTo>
                    <a:pt x="33" y="21"/>
                    <a:pt x="34" y="21"/>
                    <a:pt x="35" y="21"/>
                  </a:cubicBezTo>
                  <a:close/>
                  <a:moveTo>
                    <a:pt x="40" y="26"/>
                  </a:moveTo>
                  <a:cubicBezTo>
                    <a:pt x="40" y="26"/>
                    <a:pt x="40" y="26"/>
                    <a:pt x="40" y="26"/>
                  </a:cubicBezTo>
                  <a:cubicBezTo>
                    <a:pt x="39" y="26"/>
                    <a:pt x="36" y="28"/>
                    <a:pt x="38" y="26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40" y="21"/>
                    <a:pt x="41" y="21"/>
                    <a:pt x="41" y="21"/>
                  </a:cubicBezTo>
                  <a:cubicBezTo>
                    <a:pt x="41" y="23"/>
                    <a:pt x="40" y="24"/>
                    <a:pt x="40" y="26"/>
                  </a:cubicBezTo>
                  <a:close/>
                  <a:moveTo>
                    <a:pt x="22" y="42"/>
                  </a:moveTo>
                  <a:cubicBezTo>
                    <a:pt x="23" y="40"/>
                    <a:pt x="25" y="39"/>
                    <a:pt x="26" y="38"/>
                  </a:cubicBezTo>
                  <a:cubicBezTo>
                    <a:pt x="26" y="37"/>
                    <a:pt x="26" y="37"/>
                    <a:pt x="25" y="37"/>
                  </a:cubicBezTo>
                  <a:cubicBezTo>
                    <a:pt x="24" y="38"/>
                    <a:pt x="22" y="39"/>
                    <a:pt x="20" y="41"/>
                  </a:cubicBezTo>
                  <a:cubicBezTo>
                    <a:pt x="22" y="39"/>
                    <a:pt x="25" y="37"/>
                    <a:pt x="26" y="34"/>
                  </a:cubicBezTo>
                  <a:cubicBezTo>
                    <a:pt x="26" y="36"/>
                    <a:pt x="26" y="38"/>
                    <a:pt x="26" y="40"/>
                  </a:cubicBezTo>
                  <a:cubicBezTo>
                    <a:pt x="25" y="41"/>
                    <a:pt x="23" y="41"/>
                    <a:pt x="22" y="42"/>
                  </a:cubicBezTo>
                  <a:close/>
                  <a:moveTo>
                    <a:pt x="27" y="18"/>
                  </a:moveTo>
                  <a:cubicBezTo>
                    <a:pt x="27" y="18"/>
                    <a:pt x="27" y="19"/>
                    <a:pt x="27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0"/>
                    <a:pt x="28" y="20"/>
                    <a:pt x="28" y="20"/>
                  </a:cubicBezTo>
                  <a:cubicBezTo>
                    <a:pt x="25" y="22"/>
                    <a:pt x="22" y="25"/>
                    <a:pt x="19" y="28"/>
                  </a:cubicBezTo>
                  <a:cubicBezTo>
                    <a:pt x="22" y="25"/>
                    <a:pt x="24" y="21"/>
                    <a:pt x="27" y="18"/>
                  </a:cubicBezTo>
                  <a:close/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7" y="22"/>
                    <a:pt x="25" y="24"/>
                    <a:pt x="24" y="25"/>
                  </a:cubicBezTo>
                  <a:cubicBezTo>
                    <a:pt x="22" y="27"/>
                    <a:pt x="20" y="29"/>
                    <a:pt x="18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22" y="27"/>
                    <a:pt x="25" y="23"/>
                    <a:pt x="29" y="20"/>
                  </a:cubicBezTo>
                  <a:close/>
                  <a:moveTo>
                    <a:pt x="26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24" y="34"/>
                    <a:pt x="22" y="36"/>
                    <a:pt x="20" y="37"/>
                  </a:cubicBezTo>
                  <a:cubicBezTo>
                    <a:pt x="22" y="35"/>
                    <a:pt x="25" y="34"/>
                    <a:pt x="26" y="31"/>
                  </a:cubicBezTo>
                  <a:cubicBezTo>
                    <a:pt x="26" y="32"/>
                    <a:pt x="26" y="33"/>
                    <a:pt x="26" y="34"/>
                  </a:cubicBezTo>
                  <a:close/>
                  <a:moveTo>
                    <a:pt x="18" y="39"/>
                  </a:moveTo>
                  <a:cubicBezTo>
                    <a:pt x="21" y="38"/>
                    <a:pt x="23" y="36"/>
                    <a:pt x="25" y="35"/>
                  </a:cubicBezTo>
                  <a:cubicBezTo>
                    <a:pt x="23" y="37"/>
                    <a:pt x="21" y="39"/>
                    <a:pt x="18" y="41"/>
                  </a:cubicBezTo>
                  <a:cubicBezTo>
                    <a:pt x="18" y="41"/>
                    <a:pt x="18" y="40"/>
                    <a:pt x="18" y="39"/>
                  </a:cubicBezTo>
                  <a:close/>
                  <a:moveTo>
                    <a:pt x="27" y="30"/>
                  </a:moveTo>
                  <a:cubicBezTo>
                    <a:pt x="27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lose/>
                  <a:moveTo>
                    <a:pt x="25" y="31"/>
                  </a:moveTo>
                  <a:cubicBezTo>
                    <a:pt x="23" y="34"/>
                    <a:pt x="20" y="36"/>
                    <a:pt x="18" y="38"/>
                  </a:cubicBezTo>
                  <a:cubicBezTo>
                    <a:pt x="18" y="37"/>
                    <a:pt x="18" y="36"/>
                    <a:pt x="18" y="36"/>
                  </a:cubicBezTo>
                  <a:cubicBezTo>
                    <a:pt x="20" y="34"/>
                    <a:pt x="23" y="33"/>
                    <a:pt x="25" y="31"/>
                  </a:cubicBezTo>
                  <a:close/>
                  <a:moveTo>
                    <a:pt x="25" y="30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2" y="32"/>
                    <a:pt x="20" y="33"/>
                    <a:pt x="18" y="35"/>
                  </a:cubicBezTo>
                  <a:cubicBezTo>
                    <a:pt x="18" y="34"/>
                    <a:pt x="18" y="33"/>
                    <a:pt x="18" y="33"/>
                  </a:cubicBezTo>
                  <a:cubicBezTo>
                    <a:pt x="22" y="31"/>
                    <a:pt x="24" y="28"/>
                    <a:pt x="27" y="25"/>
                  </a:cubicBezTo>
                  <a:cubicBezTo>
                    <a:pt x="28" y="24"/>
                    <a:pt x="28" y="23"/>
                    <a:pt x="29" y="22"/>
                  </a:cubicBezTo>
                  <a:cubicBezTo>
                    <a:pt x="29" y="22"/>
                    <a:pt x="30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9" y="24"/>
                    <a:pt x="27" y="27"/>
                    <a:pt x="25" y="30"/>
                  </a:cubicBezTo>
                  <a:close/>
                  <a:moveTo>
                    <a:pt x="22" y="29"/>
                  </a:moveTo>
                  <a:cubicBezTo>
                    <a:pt x="21" y="30"/>
                    <a:pt x="20" y="31"/>
                    <a:pt x="19" y="32"/>
                  </a:cubicBezTo>
                  <a:cubicBezTo>
                    <a:pt x="18" y="32"/>
                    <a:pt x="18" y="32"/>
                    <a:pt x="20" y="31"/>
                  </a:cubicBezTo>
                  <a:cubicBezTo>
                    <a:pt x="20" y="30"/>
                    <a:pt x="21" y="29"/>
                    <a:pt x="22" y="28"/>
                  </a:cubicBezTo>
                  <a:cubicBezTo>
                    <a:pt x="25" y="26"/>
                    <a:pt x="27" y="23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7" y="23"/>
                    <a:pt x="25" y="26"/>
                    <a:pt x="22" y="29"/>
                  </a:cubicBezTo>
                  <a:close/>
                  <a:moveTo>
                    <a:pt x="24" y="17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5" y="16"/>
                    <a:pt x="26" y="15"/>
                  </a:cubicBezTo>
                  <a:cubicBezTo>
                    <a:pt x="25" y="16"/>
                    <a:pt x="25" y="16"/>
                    <a:pt x="24" y="17"/>
                  </a:cubicBezTo>
                  <a:close/>
                  <a:moveTo>
                    <a:pt x="21" y="6"/>
                  </a:moveTo>
                  <a:cubicBezTo>
                    <a:pt x="20" y="7"/>
                    <a:pt x="19" y="7"/>
                    <a:pt x="19" y="8"/>
                  </a:cubicBezTo>
                  <a:cubicBezTo>
                    <a:pt x="19" y="8"/>
                    <a:pt x="19" y="7"/>
                    <a:pt x="19" y="6"/>
                  </a:cubicBezTo>
                  <a:cubicBezTo>
                    <a:pt x="20" y="6"/>
                    <a:pt x="21" y="5"/>
                    <a:pt x="22" y="5"/>
                  </a:cubicBezTo>
                  <a:cubicBezTo>
                    <a:pt x="25" y="3"/>
                    <a:pt x="22" y="5"/>
                    <a:pt x="21" y="6"/>
                  </a:cubicBezTo>
                  <a:close/>
                  <a:moveTo>
                    <a:pt x="25" y="6"/>
                  </a:moveTo>
                  <a:cubicBezTo>
                    <a:pt x="28" y="4"/>
                    <a:pt x="23" y="10"/>
                    <a:pt x="22" y="10"/>
                  </a:cubicBezTo>
                  <a:cubicBezTo>
                    <a:pt x="21" y="11"/>
                    <a:pt x="20" y="12"/>
                    <a:pt x="19" y="13"/>
                  </a:cubicBezTo>
                  <a:cubicBezTo>
                    <a:pt x="19" y="12"/>
                    <a:pt x="19" y="12"/>
                    <a:pt x="19" y="11"/>
                  </a:cubicBezTo>
                  <a:cubicBezTo>
                    <a:pt x="21" y="10"/>
                    <a:pt x="23" y="8"/>
                    <a:pt x="25" y="6"/>
                  </a:cubicBezTo>
                  <a:close/>
                  <a:moveTo>
                    <a:pt x="25" y="11"/>
                  </a:moveTo>
                  <a:cubicBezTo>
                    <a:pt x="28" y="9"/>
                    <a:pt x="24" y="13"/>
                    <a:pt x="23" y="14"/>
                  </a:cubicBezTo>
                  <a:cubicBezTo>
                    <a:pt x="22" y="15"/>
                    <a:pt x="20" y="16"/>
                    <a:pt x="19" y="17"/>
                  </a:cubicBezTo>
                  <a:cubicBezTo>
                    <a:pt x="19" y="16"/>
                    <a:pt x="19" y="16"/>
                    <a:pt x="19" y="15"/>
                  </a:cubicBezTo>
                  <a:cubicBezTo>
                    <a:pt x="21" y="14"/>
                    <a:pt x="23" y="12"/>
                    <a:pt x="25" y="11"/>
                  </a:cubicBezTo>
                  <a:close/>
                  <a:moveTo>
                    <a:pt x="22" y="17"/>
                  </a:moveTo>
                  <a:cubicBezTo>
                    <a:pt x="19" y="21"/>
                    <a:pt x="15" y="23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0" y="28"/>
                    <a:pt x="9" y="28"/>
                  </a:cubicBezTo>
                  <a:cubicBezTo>
                    <a:pt x="14" y="24"/>
                    <a:pt x="19" y="21"/>
                    <a:pt x="22" y="17"/>
                  </a:cubicBezTo>
                  <a:close/>
                  <a:moveTo>
                    <a:pt x="27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7" y="16"/>
                    <a:pt x="27" y="16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3" y="20"/>
                    <a:pt x="19" y="23"/>
                    <a:pt x="16" y="27"/>
                  </a:cubicBezTo>
                  <a:cubicBezTo>
                    <a:pt x="15" y="27"/>
                    <a:pt x="16" y="28"/>
                    <a:pt x="16" y="27"/>
                  </a:cubicBezTo>
                  <a:cubicBezTo>
                    <a:pt x="18" y="26"/>
                    <a:pt x="19" y="25"/>
                    <a:pt x="21" y="23"/>
                  </a:cubicBezTo>
                  <a:cubicBezTo>
                    <a:pt x="22" y="22"/>
                    <a:pt x="23" y="21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3"/>
                    <a:pt x="20" y="26"/>
                    <a:pt x="18" y="28"/>
                  </a:cubicBezTo>
                  <a:cubicBezTo>
                    <a:pt x="18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6" y="28"/>
                    <a:pt x="15" y="28"/>
                    <a:pt x="14" y="28"/>
                  </a:cubicBezTo>
                  <a:cubicBezTo>
                    <a:pt x="18" y="23"/>
                    <a:pt x="22" y="19"/>
                    <a:pt x="27" y="15"/>
                  </a:cubicBezTo>
                  <a:close/>
                  <a:moveTo>
                    <a:pt x="18" y="44"/>
                  </a:moveTo>
                  <a:cubicBezTo>
                    <a:pt x="18" y="43"/>
                    <a:pt x="18" y="43"/>
                    <a:pt x="18" y="42"/>
                  </a:cubicBezTo>
                  <a:cubicBezTo>
                    <a:pt x="20" y="42"/>
                    <a:pt x="22" y="40"/>
                    <a:pt x="24" y="39"/>
                  </a:cubicBezTo>
                  <a:cubicBezTo>
                    <a:pt x="23" y="40"/>
                    <a:pt x="22" y="41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3" y="43"/>
                    <a:pt x="23" y="42"/>
                  </a:cubicBezTo>
                  <a:cubicBezTo>
                    <a:pt x="24" y="42"/>
                    <a:pt x="24" y="42"/>
                    <a:pt x="25" y="41"/>
                  </a:cubicBezTo>
                  <a:cubicBezTo>
                    <a:pt x="26" y="41"/>
                    <a:pt x="26" y="42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26" y="44"/>
                    <a:pt x="26" y="44"/>
                  </a:cubicBezTo>
                  <a:cubicBezTo>
                    <a:pt x="23" y="44"/>
                    <a:pt x="21" y="44"/>
                    <a:pt x="18" y="44"/>
                  </a:cubicBezTo>
                  <a:close/>
                  <a:moveTo>
                    <a:pt x="28" y="29"/>
                  </a:moveTo>
                  <a:cubicBezTo>
                    <a:pt x="28" y="29"/>
                    <a:pt x="28" y="29"/>
                    <a:pt x="27" y="29"/>
                  </a:cubicBezTo>
                  <a:cubicBezTo>
                    <a:pt x="30" y="28"/>
                    <a:pt x="32" y="26"/>
                    <a:pt x="34" y="23"/>
                  </a:cubicBezTo>
                  <a:cubicBezTo>
                    <a:pt x="35" y="22"/>
                    <a:pt x="38" y="20"/>
                    <a:pt x="34" y="24"/>
                  </a:cubicBezTo>
                  <a:cubicBezTo>
                    <a:pt x="33" y="26"/>
                    <a:pt x="32" y="27"/>
                    <a:pt x="31" y="28"/>
                  </a:cubicBezTo>
                  <a:cubicBezTo>
                    <a:pt x="30" y="29"/>
                    <a:pt x="31" y="29"/>
                    <a:pt x="31" y="29"/>
                  </a:cubicBezTo>
                  <a:cubicBezTo>
                    <a:pt x="33" y="28"/>
                    <a:pt x="35" y="26"/>
                    <a:pt x="37" y="24"/>
                  </a:cubicBezTo>
                  <a:cubicBezTo>
                    <a:pt x="38" y="24"/>
                    <a:pt x="40" y="22"/>
                    <a:pt x="38" y="24"/>
                  </a:cubicBezTo>
                  <a:cubicBezTo>
                    <a:pt x="37" y="26"/>
                    <a:pt x="36" y="27"/>
                    <a:pt x="35" y="28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7" y="29"/>
                    <a:pt x="40" y="26"/>
                    <a:pt x="39" y="28"/>
                  </a:cubicBezTo>
                  <a:cubicBezTo>
                    <a:pt x="39" y="29"/>
                    <a:pt x="40" y="29"/>
                    <a:pt x="40" y="28"/>
                  </a:cubicBezTo>
                  <a:cubicBezTo>
                    <a:pt x="40" y="28"/>
                    <a:pt x="40" y="28"/>
                    <a:pt x="40" y="27"/>
                  </a:cubicBezTo>
                  <a:cubicBezTo>
                    <a:pt x="40" y="28"/>
                    <a:pt x="40" y="29"/>
                    <a:pt x="40" y="29"/>
                  </a:cubicBezTo>
                  <a:cubicBezTo>
                    <a:pt x="36" y="30"/>
                    <a:pt x="32" y="29"/>
                    <a:pt x="28" y="29"/>
                  </a:cubicBezTo>
                  <a:close/>
                  <a:moveTo>
                    <a:pt x="37" y="21"/>
                  </a:moveTo>
                  <a:cubicBezTo>
                    <a:pt x="38" y="21"/>
                    <a:pt x="39" y="21"/>
                    <a:pt x="39" y="21"/>
                  </a:cubicBezTo>
                  <a:cubicBezTo>
                    <a:pt x="37" y="23"/>
                    <a:pt x="35" y="25"/>
                    <a:pt x="33" y="27"/>
                  </a:cubicBezTo>
                  <a:cubicBezTo>
                    <a:pt x="35" y="25"/>
                    <a:pt x="36" y="23"/>
                    <a:pt x="37" y="21"/>
                  </a:cubicBezTo>
                  <a:close/>
                  <a:moveTo>
                    <a:pt x="23" y="3"/>
                  </a:moveTo>
                  <a:cubicBezTo>
                    <a:pt x="22" y="4"/>
                    <a:pt x="20" y="5"/>
                    <a:pt x="19" y="6"/>
                  </a:cubicBezTo>
                  <a:cubicBezTo>
                    <a:pt x="19" y="5"/>
                    <a:pt x="19" y="4"/>
                    <a:pt x="19" y="3"/>
                  </a:cubicBezTo>
                  <a:cubicBezTo>
                    <a:pt x="20" y="3"/>
                    <a:pt x="22" y="3"/>
                    <a:pt x="23" y="3"/>
                  </a:cubicBezTo>
                  <a:close/>
                  <a:moveTo>
                    <a:pt x="11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9" y="21"/>
                    <a:pt x="7" y="24"/>
                    <a:pt x="5" y="25"/>
                  </a:cubicBezTo>
                  <a:cubicBezTo>
                    <a:pt x="2" y="29"/>
                    <a:pt x="7" y="23"/>
                    <a:pt x="6" y="23"/>
                  </a:cubicBezTo>
                  <a:cubicBezTo>
                    <a:pt x="7" y="22"/>
                    <a:pt x="8" y="21"/>
                    <a:pt x="8" y="20"/>
                  </a:cubicBezTo>
                  <a:cubicBezTo>
                    <a:pt x="9" y="20"/>
                    <a:pt x="8" y="19"/>
                    <a:pt x="8" y="20"/>
                  </a:cubicBezTo>
                  <a:cubicBezTo>
                    <a:pt x="7" y="20"/>
                    <a:pt x="6" y="21"/>
                    <a:pt x="5" y="22"/>
                  </a:cubicBezTo>
                  <a:cubicBezTo>
                    <a:pt x="2" y="25"/>
                    <a:pt x="5" y="21"/>
                    <a:pt x="5" y="20"/>
                  </a:cubicBezTo>
                  <a:cubicBezTo>
                    <a:pt x="5" y="20"/>
                    <a:pt x="5" y="20"/>
                    <a:pt x="5" y="19"/>
                  </a:cubicBezTo>
                  <a:cubicBezTo>
                    <a:pt x="7" y="19"/>
                    <a:pt x="9" y="20"/>
                    <a:pt x="11" y="20"/>
                  </a:cubicBezTo>
                  <a:close/>
                  <a:moveTo>
                    <a:pt x="6" y="28"/>
                  </a:moveTo>
                  <a:cubicBezTo>
                    <a:pt x="8" y="27"/>
                    <a:pt x="10" y="25"/>
                    <a:pt x="12" y="23"/>
                  </a:cubicBezTo>
                  <a:cubicBezTo>
                    <a:pt x="14" y="20"/>
                    <a:pt x="12" y="22"/>
                    <a:pt x="11" y="24"/>
                  </a:cubicBezTo>
                  <a:cubicBezTo>
                    <a:pt x="10" y="25"/>
                    <a:pt x="9" y="26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7" y="28"/>
                    <a:pt x="6" y="28"/>
                  </a:cubicBezTo>
                  <a:close/>
                </a:path>
              </a:pathLst>
            </a:custGeom>
            <a:blipFill dpi="0" rotWithShape="1">
              <a:blip r:embed="rId1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97" name="Freeform 191"/>
            <p:cNvSpPr>
              <a:spLocks noEditPoints="1"/>
            </p:cNvSpPr>
            <p:nvPr/>
          </p:nvSpPr>
          <p:spPr bwMode="auto">
            <a:xfrm>
              <a:off x="7928061" y="-1173901"/>
              <a:ext cx="128588" cy="139700"/>
            </a:xfrm>
            <a:custGeom>
              <a:avLst/>
              <a:gdLst>
                <a:gd name="T0" fmla="*/ 28 w 44"/>
                <a:gd name="T1" fmla="*/ 48 h 48"/>
                <a:gd name="T2" fmla="*/ 41 w 44"/>
                <a:gd name="T3" fmla="*/ 33 h 48"/>
                <a:gd name="T4" fmla="*/ 44 w 44"/>
                <a:gd name="T5" fmla="*/ 20 h 48"/>
                <a:gd name="T6" fmla="*/ 30 w 44"/>
                <a:gd name="T7" fmla="*/ 18 h 48"/>
                <a:gd name="T8" fmla="*/ 18 w 44"/>
                <a:gd name="T9" fmla="*/ 1 h 48"/>
                <a:gd name="T10" fmla="*/ 2 w 44"/>
                <a:gd name="T11" fmla="*/ 17 h 48"/>
                <a:gd name="T12" fmla="*/ 2 w 44"/>
                <a:gd name="T13" fmla="*/ 31 h 48"/>
                <a:gd name="T14" fmla="*/ 5 w 44"/>
                <a:gd name="T15" fmla="*/ 28 h 48"/>
                <a:gd name="T16" fmla="*/ 7 w 44"/>
                <a:gd name="T17" fmla="*/ 25 h 48"/>
                <a:gd name="T18" fmla="*/ 4 w 44"/>
                <a:gd name="T19" fmla="*/ 25 h 48"/>
                <a:gd name="T20" fmla="*/ 3 w 44"/>
                <a:gd name="T21" fmla="*/ 24 h 48"/>
                <a:gd name="T22" fmla="*/ 3 w 44"/>
                <a:gd name="T23" fmla="*/ 21 h 48"/>
                <a:gd name="T24" fmla="*/ 7 w 44"/>
                <a:gd name="T25" fmla="*/ 26 h 48"/>
                <a:gd name="T26" fmla="*/ 9 w 44"/>
                <a:gd name="T27" fmla="*/ 25 h 48"/>
                <a:gd name="T28" fmla="*/ 18 w 44"/>
                <a:gd name="T29" fmla="*/ 20 h 48"/>
                <a:gd name="T30" fmla="*/ 15 w 44"/>
                <a:gd name="T31" fmla="*/ 23 h 48"/>
                <a:gd name="T32" fmla="*/ 27 w 44"/>
                <a:gd name="T33" fmla="*/ 4 h 48"/>
                <a:gd name="T34" fmla="*/ 20 w 44"/>
                <a:gd name="T35" fmla="*/ 18 h 48"/>
                <a:gd name="T36" fmla="*/ 19 w 44"/>
                <a:gd name="T37" fmla="*/ 14 h 48"/>
                <a:gd name="T38" fmla="*/ 19 w 44"/>
                <a:gd name="T39" fmla="*/ 10 h 48"/>
                <a:gd name="T40" fmla="*/ 35 w 44"/>
                <a:gd name="T41" fmla="*/ 21 h 48"/>
                <a:gd name="T42" fmla="*/ 32 w 44"/>
                <a:gd name="T43" fmla="*/ 21 h 48"/>
                <a:gd name="T44" fmla="*/ 38 w 44"/>
                <a:gd name="T45" fmla="*/ 26 h 48"/>
                <a:gd name="T46" fmla="*/ 22 w 44"/>
                <a:gd name="T47" fmla="*/ 43 h 48"/>
                <a:gd name="T48" fmla="*/ 26 w 44"/>
                <a:gd name="T49" fmla="*/ 35 h 48"/>
                <a:gd name="T50" fmla="*/ 27 w 44"/>
                <a:gd name="T51" fmla="*/ 20 h 48"/>
                <a:gd name="T52" fmla="*/ 27 w 44"/>
                <a:gd name="T53" fmla="*/ 19 h 48"/>
                <a:gd name="T54" fmla="*/ 18 w 44"/>
                <a:gd name="T55" fmla="*/ 32 h 48"/>
                <a:gd name="T56" fmla="*/ 26 w 44"/>
                <a:gd name="T57" fmla="*/ 34 h 48"/>
                <a:gd name="T58" fmla="*/ 18 w 44"/>
                <a:gd name="T59" fmla="*/ 40 h 48"/>
                <a:gd name="T60" fmla="*/ 27 w 44"/>
                <a:gd name="T61" fmla="*/ 31 h 48"/>
                <a:gd name="T62" fmla="*/ 27 w 44"/>
                <a:gd name="T63" fmla="*/ 31 h 48"/>
                <a:gd name="T64" fmla="*/ 18 w 44"/>
                <a:gd name="T65" fmla="*/ 36 h 48"/>
                <a:gd name="T66" fmla="*/ 18 w 44"/>
                <a:gd name="T67" fmla="*/ 35 h 48"/>
                <a:gd name="T68" fmla="*/ 31 w 44"/>
                <a:gd name="T69" fmla="*/ 21 h 48"/>
                <a:gd name="T70" fmla="*/ 19 w 44"/>
                <a:gd name="T71" fmla="*/ 32 h 48"/>
                <a:gd name="T72" fmla="*/ 30 w 44"/>
                <a:gd name="T73" fmla="*/ 21 h 48"/>
                <a:gd name="T74" fmla="*/ 26 w 44"/>
                <a:gd name="T75" fmla="*/ 16 h 48"/>
                <a:gd name="T76" fmla="*/ 19 w 44"/>
                <a:gd name="T77" fmla="*/ 7 h 48"/>
                <a:gd name="T78" fmla="*/ 22 w 44"/>
                <a:gd name="T79" fmla="*/ 11 h 48"/>
                <a:gd name="T80" fmla="*/ 24 w 44"/>
                <a:gd name="T81" fmla="*/ 12 h 48"/>
                <a:gd name="T82" fmla="*/ 24 w 44"/>
                <a:gd name="T83" fmla="*/ 12 h 48"/>
                <a:gd name="T84" fmla="*/ 9 w 44"/>
                <a:gd name="T85" fmla="*/ 28 h 48"/>
                <a:gd name="T86" fmla="*/ 27 w 44"/>
                <a:gd name="T87" fmla="*/ 18 h 48"/>
                <a:gd name="T88" fmla="*/ 21 w 44"/>
                <a:gd name="T89" fmla="*/ 24 h 48"/>
                <a:gd name="T90" fmla="*/ 17 w 44"/>
                <a:gd name="T91" fmla="*/ 28 h 48"/>
                <a:gd name="T92" fmla="*/ 18 w 44"/>
                <a:gd name="T93" fmla="*/ 45 h 48"/>
                <a:gd name="T94" fmla="*/ 21 w 44"/>
                <a:gd name="T95" fmla="*/ 44 h 48"/>
                <a:gd name="T96" fmla="*/ 26 w 44"/>
                <a:gd name="T97" fmla="*/ 44 h 48"/>
                <a:gd name="T98" fmla="*/ 27 w 44"/>
                <a:gd name="T99" fmla="*/ 30 h 48"/>
                <a:gd name="T100" fmla="*/ 31 w 44"/>
                <a:gd name="T101" fmla="*/ 30 h 48"/>
                <a:gd name="T102" fmla="*/ 35 w 44"/>
                <a:gd name="T103" fmla="*/ 30 h 48"/>
                <a:gd name="T104" fmla="*/ 40 w 44"/>
                <a:gd name="T105" fmla="*/ 30 h 48"/>
                <a:gd name="T106" fmla="*/ 33 w 44"/>
                <a:gd name="T107" fmla="*/ 27 h 48"/>
                <a:gd name="T108" fmla="*/ 19 w 44"/>
                <a:gd name="T109" fmla="*/ 4 h 48"/>
                <a:gd name="T110" fmla="*/ 5 w 44"/>
                <a:gd name="T111" fmla="*/ 26 h 48"/>
                <a:gd name="T112" fmla="*/ 5 w 44"/>
                <a:gd name="T113" fmla="*/ 23 h 48"/>
                <a:gd name="T114" fmla="*/ 6 w 44"/>
                <a:gd name="T115" fmla="*/ 28 h 48"/>
                <a:gd name="T116" fmla="*/ 8 w 44"/>
                <a:gd name="T117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" h="48">
                  <a:moveTo>
                    <a:pt x="15" y="46"/>
                  </a:moveTo>
                  <a:cubicBezTo>
                    <a:pt x="15" y="46"/>
                    <a:pt x="15" y="47"/>
                    <a:pt x="16" y="47"/>
                  </a:cubicBezTo>
                  <a:cubicBezTo>
                    <a:pt x="16" y="47"/>
                    <a:pt x="16" y="48"/>
                    <a:pt x="17" y="47"/>
                  </a:cubicBezTo>
                  <a:cubicBezTo>
                    <a:pt x="20" y="47"/>
                    <a:pt x="24" y="48"/>
                    <a:pt x="28" y="48"/>
                  </a:cubicBezTo>
                  <a:cubicBezTo>
                    <a:pt x="29" y="48"/>
                    <a:pt x="29" y="47"/>
                    <a:pt x="29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1"/>
                    <a:pt x="29" y="37"/>
                    <a:pt x="29" y="33"/>
                  </a:cubicBezTo>
                  <a:cubicBezTo>
                    <a:pt x="33" y="33"/>
                    <a:pt x="37" y="33"/>
                    <a:pt x="41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3" y="33"/>
                    <a:pt x="43" y="32"/>
                    <a:pt x="43" y="32"/>
                  </a:cubicBezTo>
                  <a:cubicBezTo>
                    <a:pt x="43" y="28"/>
                    <a:pt x="44" y="24"/>
                    <a:pt x="44" y="21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3" y="20"/>
                    <a:pt x="43" y="19"/>
                    <a:pt x="42" y="19"/>
                  </a:cubicBezTo>
                  <a:cubicBezTo>
                    <a:pt x="38" y="18"/>
                    <a:pt x="34" y="19"/>
                    <a:pt x="30" y="18"/>
                  </a:cubicBezTo>
                  <a:cubicBezTo>
                    <a:pt x="30" y="13"/>
                    <a:pt x="31" y="8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1"/>
                    <a:pt x="29" y="1"/>
                  </a:cubicBezTo>
                  <a:cubicBezTo>
                    <a:pt x="25" y="1"/>
                    <a:pt x="21" y="0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6" y="7"/>
                    <a:pt x="16" y="13"/>
                    <a:pt x="16" y="18"/>
                  </a:cubicBezTo>
                  <a:cubicBezTo>
                    <a:pt x="11" y="17"/>
                    <a:pt x="7" y="17"/>
                    <a:pt x="2" y="17"/>
                  </a:cubicBezTo>
                  <a:cubicBezTo>
                    <a:pt x="2" y="17"/>
                    <a:pt x="2" y="17"/>
                    <a:pt x="1" y="18"/>
                  </a:cubicBezTo>
                  <a:cubicBezTo>
                    <a:pt x="1" y="18"/>
                    <a:pt x="0" y="18"/>
                    <a:pt x="0" y="19"/>
                  </a:cubicBezTo>
                  <a:cubicBezTo>
                    <a:pt x="1" y="23"/>
                    <a:pt x="0" y="26"/>
                    <a:pt x="1" y="30"/>
                  </a:cubicBezTo>
                  <a:cubicBezTo>
                    <a:pt x="1" y="31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6" y="32"/>
                    <a:pt x="11" y="31"/>
                    <a:pt x="15" y="31"/>
                  </a:cubicBezTo>
                  <a:cubicBezTo>
                    <a:pt x="15" y="36"/>
                    <a:pt x="15" y="41"/>
                    <a:pt x="15" y="46"/>
                  </a:cubicBezTo>
                  <a:close/>
                  <a:moveTo>
                    <a:pt x="5" y="28"/>
                  </a:moveTo>
                  <a:cubicBezTo>
                    <a:pt x="5" y="28"/>
                    <a:pt x="4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27"/>
                    <a:pt x="6" y="26"/>
                    <a:pt x="7" y="25"/>
                  </a:cubicBezTo>
                  <a:cubicBezTo>
                    <a:pt x="6" y="26"/>
                    <a:pt x="6" y="27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lose/>
                  <a:moveTo>
                    <a:pt x="3" y="25"/>
                  </a:moveTo>
                  <a:cubicBezTo>
                    <a:pt x="3" y="25"/>
                    <a:pt x="3" y="25"/>
                    <a:pt x="4" y="25"/>
                  </a:cubicBezTo>
                  <a:cubicBezTo>
                    <a:pt x="4" y="24"/>
                    <a:pt x="9" y="19"/>
                    <a:pt x="6" y="23"/>
                  </a:cubicBezTo>
                  <a:cubicBezTo>
                    <a:pt x="5" y="25"/>
                    <a:pt x="4" y="26"/>
                    <a:pt x="3" y="27"/>
                  </a:cubicBezTo>
                  <a:cubicBezTo>
                    <a:pt x="3" y="27"/>
                    <a:pt x="3" y="26"/>
                    <a:pt x="3" y="25"/>
                  </a:cubicBezTo>
                  <a:close/>
                  <a:moveTo>
                    <a:pt x="3" y="24"/>
                  </a:moveTo>
                  <a:cubicBezTo>
                    <a:pt x="3" y="23"/>
                    <a:pt x="3" y="22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1"/>
                    <a:pt x="4" y="23"/>
                    <a:pt x="3" y="24"/>
                  </a:cubicBezTo>
                  <a:close/>
                  <a:moveTo>
                    <a:pt x="3" y="21"/>
                  </a:moveTo>
                  <a:cubicBezTo>
                    <a:pt x="3" y="21"/>
                    <a:pt x="3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lose/>
                  <a:moveTo>
                    <a:pt x="7" y="26"/>
                  </a:moveTo>
                  <a:cubicBezTo>
                    <a:pt x="8" y="24"/>
                    <a:pt x="10" y="22"/>
                    <a:pt x="11" y="21"/>
                  </a:cubicBezTo>
                  <a:cubicBezTo>
                    <a:pt x="11" y="21"/>
                    <a:pt x="11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2" y="22"/>
                    <a:pt x="11" y="23"/>
                    <a:pt x="9" y="25"/>
                  </a:cubicBezTo>
                  <a:cubicBezTo>
                    <a:pt x="9" y="26"/>
                    <a:pt x="5" y="30"/>
                    <a:pt x="7" y="26"/>
                  </a:cubicBezTo>
                  <a:close/>
                  <a:moveTo>
                    <a:pt x="15" y="20"/>
                  </a:moveTo>
                  <a:cubicBezTo>
                    <a:pt x="16" y="20"/>
                    <a:pt x="17" y="21"/>
                    <a:pt x="17" y="21"/>
                  </a:cubicBezTo>
                  <a:cubicBezTo>
                    <a:pt x="18" y="21"/>
                    <a:pt x="18" y="20"/>
                    <a:pt x="18" y="20"/>
                  </a:cubicBezTo>
                  <a:cubicBezTo>
                    <a:pt x="19" y="20"/>
                    <a:pt x="19" y="20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0" y="18"/>
                    <a:pt x="21" y="18"/>
                    <a:pt x="22" y="17"/>
                  </a:cubicBezTo>
                  <a:cubicBezTo>
                    <a:pt x="20" y="19"/>
                    <a:pt x="17" y="21"/>
                    <a:pt x="15" y="23"/>
                  </a:cubicBezTo>
                  <a:cubicBezTo>
                    <a:pt x="13" y="24"/>
                    <a:pt x="11" y="26"/>
                    <a:pt x="10" y="27"/>
                  </a:cubicBezTo>
                  <a:cubicBezTo>
                    <a:pt x="11" y="25"/>
                    <a:pt x="13" y="23"/>
                    <a:pt x="15" y="21"/>
                  </a:cubicBezTo>
                  <a:cubicBezTo>
                    <a:pt x="15" y="21"/>
                    <a:pt x="15" y="21"/>
                    <a:pt x="15" y="20"/>
                  </a:cubicBezTo>
                  <a:close/>
                  <a:moveTo>
                    <a:pt x="27" y="4"/>
                  </a:moveTo>
                  <a:cubicBezTo>
                    <a:pt x="28" y="8"/>
                    <a:pt x="27" y="11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5" y="16"/>
                    <a:pt x="23" y="16"/>
                    <a:pt x="22" y="17"/>
                  </a:cubicBezTo>
                  <a:cubicBezTo>
                    <a:pt x="21" y="18"/>
                    <a:pt x="17" y="19"/>
                    <a:pt x="20" y="18"/>
                  </a:cubicBezTo>
                  <a:cubicBezTo>
                    <a:pt x="23" y="16"/>
                    <a:pt x="26" y="14"/>
                    <a:pt x="27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5" y="11"/>
                    <a:pt x="24" y="11"/>
                    <a:pt x="23" y="12"/>
                  </a:cubicBezTo>
                  <a:cubicBezTo>
                    <a:pt x="22" y="12"/>
                    <a:pt x="17" y="16"/>
                    <a:pt x="19" y="14"/>
                  </a:cubicBezTo>
                  <a:cubicBezTo>
                    <a:pt x="22" y="11"/>
                    <a:pt x="25" y="9"/>
                    <a:pt x="27" y="6"/>
                  </a:cubicBezTo>
                  <a:cubicBezTo>
                    <a:pt x="27" y="5"/>
                    <a:pt x="27" y="5"/>
                    <a:pt x="26" y="5"/>
                  </a:cubicBezTo>
                  <a:cubicBezTo>
                    <a:pt x="23" y="7"/>
                    <a:pt x="21" y="9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ubicBezTo>
                    <a:pt x="20" y="9"/>
                    <a:pt x="21" y="8"/>
                    <a:pt x="22" y="7"/>
                  </a:cubicBezTo>
                  <a:cubicBezTo>
                    <a:pt x="23" y="6"/>
                    <a:pt x="23" y="5"/>
                    <a:pt x="24" y="4"/>
                  </a:cubicBezTo>
                  <a:cubicBezTo>
                    <a:pt x="25" y="4"/>
                    <a:pt x="26" y="4"/>
                    <a:pt x="27" y="4"/>
                  </a:cubicBezTo>
                  <a:close/>
                  <a:moveTo>
                    <a:pt x="35" y="21"/>
                  </a:moveTo>
                  <a:cubicBezTo>
                    <a:pt x="33" y="23"/>
                    <a:pt x="31" y="26"/>
                    <a:pt x="29" y="28"/>
                  </a:cubicBezTo>
                  <a:cubicBezTo>
                    <a:pt x="28" y="29"/>
                    <a:pt x="27" y="30"/>
                    <a:pt x="26" y="30"/>
                  </a:cubicBezTo>
                  <a:cubicBezTo>
                    <a:pt x="27" y="30"/>
                    <a:pt x="28" y="28"/>
                    <a:pt x="28" y="27"/>
                  </a:cubicBezTo>
                  <a:cubicBezTo>
                    <a:pt x="30" y="25"/>
                    <a:pt x="31" y="23"/>
                    <a:pt x="32" y="21"/>
                  </a:cubicBezTo>
                  <a:cubicBezTo>
                    <a:pt x="33" y="21"/>
                    <a:pt x="34" y="21"/>
                    <a:pt x="35" y="21"/>
                  </a:cubicBezTo>
                  <a:close/>
                  <a:moveTo>
                    <a:pt x="40" y="27"/>
                  </a:moveTo>
                  <a:cubicBezTo>
                    <a:pt x="40" y="27"/>
                    <a:pt x="40" y="27"/>
                    <a:pt x="40" y="27"/>
                  </a:cubicBezTo>
                  <a:cubicBezTo>
                    <a:pt x="39" y="27"/>
                    <a:pt x="36" y="29"/>
                    <a:pt x="38" y="26"/>
                  </a:cubicBezTo>
                  <a:cubicBezTo>
                    <a:pt x="39" y="25"/>
                    <a:pt x="40" y="24"/>
                    <a:pt x="40" y="22"/>
                  </a:cubicBezTo>
                  <a:cubicBezTo>
                    <a:pt x="40" y="22"/>
                    <a:pt x="41" y="22"/>
                    <a:pt x="41" y="22"/>
                  </a:cubicBezTo>
                  <a:cubicBezTo>
                    <a:pt x="41" y="23"/>
                    <a:pt x="40" y="25"/>
                    <a:pt x="40" y="27"/>
                  </a:cubicBezTo>
                  <a:close/>
                  <a:moveTo>
                    <a:pt x="22" y="43"/>
                  </a:moveTo>
                  <a:cubicBezTo>
                    <a:pt x="23" y="41"/>
                    <a:pt x="25" y="40"/>
                    <a:pt x="26" y="38"/>
                  </a:cubicBezTo>
                  <a:cubicBezTo>
                    <a:pt x="26" y="38"/>
                    <a:pt x="26" y="38"/>
                    <a:pt x="25" y="38"/>
                  </a:cubicBezTo>
                  <a:cubicBezTo>
                    <a:pt x="23" y="39"/>
                    <a:pt x="22" y="40"/>
                    <a:pt x="20" y="41"/>
                  </a:cubicBezTo>
                  <a:cubicBezTo>
                    <a:pt x="22" y="39"/>
                    <a:pt x="25" y="37"/>
                    <a:pt x="26" y="35"/>
                  </a:cubicBezTo>
                  <a:cubicBezTo>
                    <a:pt x="26" y="37"/>
                    <a:pt x="26" y="39"/>
                    <a:pt x="26" y="41"/>
                  </a:cubicBezTo>
                  <a:cubicBezTo>
                    <a:pt x="25" y="41"/>
                    <a:pt x="23" y="42"/>
                    <a:pt x="22" y="43"/>
                  </a:cubicBezTo>
                  <a:close/>
                  <a:moveTo>
                    <a:pt x="27" y="19"/>
                  </a:moveTo>
                  <a:cubicBezTo>
                    <a:pt x="27" y="19"/>
                    <a:pt x="27" y="19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8" y="21"/>
                    <a:pt x="28" y="21"/>
                  </a:cubicBezTo>
                  <a:cubicBezTo>
                    <a:pt x="25" y="23"/>
                    <a:pt x="22" y="26"/>
                    <a:pt x="19" y="28"/>
                  </a:cubicBezTo>
                  <a:cubicBezTo>
                    <a:pt x="22" y="26"/>
                    <a:pt x="24" y="22"/>
                    <a:pt x="27" y="19"/>
                  </a:cubicBezTo>
                  <a:close/>
                  <a:moveTo>
                    <a:pt x="29" y="21"/>
                  </a:moveTo>
                  <a:cubicBezTo>
                    <a:pt x="29" y="21"/>
                    <a:pt x="29" y="21"/>
                    <a:pt x="29" y="21"/>
                  </a:cubicBezTo>
                  <a:cubicBezTo>
                    <a:pt x="27" y="22"/>
                    <a:pt x="25" y="25"/>
                    <a:pt x="24" y="26"/>
                  </a:cubicBezTo>
                  <a:cubicBezTo>
                    <a:pt x="22" y="28"/>
                    <a:pt x="20" y="30"/>
                    <a:pt x="18" y="32"/>
                  </a:cubicBezTo>
                  <a:cubicBezTo>
                    <a:pt x="18" y="31"/>
                    <a:pt x="18" y="31"/>
                    <a:pt x="18" y="30"/>
                  </a:cubicBezTo>
                  <a:cubicBezTo>
                    <a:pt x="22" y="28"/>
                    <a:pt x="25" y="24"/>
                    <a:pt x="29" y="21"/>
                  </a:cubicBezTo>
                  <a:close/>
                  <a:moveTo>
                    <a:pt x="26" y="35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24" y="35"/>
                    <a:pt x="22" y="37"/>
                    <a:pt x="20" y="38"/>
                  </a:cubicBezTo>
                  <a:cubicBezTo>
                    <a:pt x="22" y="36"/>
                    <a:pt x="25" y="34"/>
                    <a:pt x="26" y="32"/>
                  </a:cubicBezTo>
                  <a:cubicBezTo>
                    <a:pt x="26" y="33"/>
                    <a:pt x="26" y="34"/>
                    <a:pt x="26" y="35"/>
                  </a:cubicBezTo>
                  <a:close/>
                  <a:moveTo>
                    <a:pt x="18" y="40"/>
                  </a:moveTo>
                  <a:cubicBezTo>
                    <a:pt x="21" y="38"/>
                    <a:pt x="23" y="37"/>
                    <a:pt x="25" y="35"/>
                  </a:cubicBezTo>
                  <a:cubicBezTo>
                    <a:pt x="23" y="38"/>
                    <a:pt x="20" y="40"/>
                    <a:pt x="18" y="42"/>
                  </a:cubicBezTo>
                  <a:cubicBezTo>
                    <a:pt x="18" y="41"/>
                    <a:pt x="18" y="41"/>
                    <a:pt x="18" y="40"/>
                  </a:cubicBezTo>
                  <a:close/>
                  <a:moveTo>
                    <a:pt x="27" y="31"/>
                  </a:moveTo>
                  <a:cubicBezTo>
                    <a:pt x="27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lose/>
                  <a:moveTo>
                    <a:pt x="25" y="32"/>
                  </a:moveTo>
                  <a:cubicBezTo>
                    <a:pt x="23" y="35"/>
                    <a:pt x="20" y="36"/>
                    <a:pt x="18" y="39"/>
                  </a:cubicBezTo>
                  <a:cubicBezTo>
                    <a:pt x="18" y="38"/>
                    <a:pt x="18" y="37"/>
                    <a:pt x="18" y="36"/>
                  </a:cubicBezTo>
                  <a:cubicBezTo>
                    <a:pt x="20" y="35"/>
                    <a:pt x="23" y="33"/>
                    <a:pt x="25" y="32"/>
                  </a:cubicBezTo>
                  <a:close/>
                  <a:moveTo>
                    <a:pt x="25" y="31"/>
                  </a:moveTo>
                  <a:cubicBezTo>
                    <a:pt x="25" y="31"/>
                    <a:pt x="25" y="31"/>
                    <a:pt x="25" y="32"/>
                  </a:cubicBezTo>
                  <a:cubicBezTo>
                    <a:pt x="22" y="33"/>
                    <a:pt x="20" y="34"/>
                    <a:pt x="18" y="35"/>
                  </a:cubicBezTo>
                  <a:cubicBezTo>
                    <a:pt x="18" y="35"/>
                    <a:pt x="18" y="34"/>
                    <a:pt x="18" y="34"/>
                  </a:cubicBezTo>
                  <a:cubicBezTo>
                    <a:pt x="22" y="32"/>
                    <a:pt x="24" y="28"/>
                    <a:pt x="27" y="25"/>
                  </a:cubicBezTo>
                  <a:cubicBezTo>
                    <a:pt x="28" y="24"/>
                    <a:pt x="28" y="24"/>
                    <a:pt x="29" y="23"/>
                  </a:cubicBezTo>
                  <a:cubicBezTo>
                    <a:pt x="29" y="23"/>
                    <a:pt x="30" y="22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9" y="25"/>
                    <a:pt x="27" y="28"/>
                    <a:pt x="25" y="31"/>
                  </a:cubicBezTo>
                  <a:close/>
                  <a:moveTo>
                    <a:pt x="22" y="29"/>
                  </a:moveTo>
                  <a:cubicBezTo>
                    <a:pt x="21" y="31"/>
                    <a:pt x="20" y="31"/>
                    <a:pt x="19" y="32"/>
                  </a:cubicBezTo>
                  <a:cubicBezTo>
                    <a:pt x="18" y="33"/>
                    <a:pt x="18" y="33"/>
                    <a:pt x="19" y="31"/>
                  </a:cubicBezTo>
                  <a:cubicBezTo>
                    <a:pt x="20" y="31"/>
                    <a:pt x="21" y="30"/>
                    <a:pt x="22" y="29"/>
                  </a:cubicBezTo>
                  <a:cubicBezTo>
                    <a:pt x="25" y="26"/>
                    <a:pt x="27" y="24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7" y="23"/>
                    <a:pt x="25" y="27"/>
                    <a:pt x="22" y="29"/>
                  </a:cubicBezTo>
                  <a:close/>
                  <a:moveTo>
                    <a:pt x="24" y="17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5" y="16"/>
                    <a:pt x="26" y="16"/>
                  </a:cubicBezTo>
                  <a:cubicBezTo>
                    <a:pt x="25" y="16"/>
                    <a:pt x="25" y="17"/>
                    <a:pt x="24" y="17"/>
                  </a:cubicBezTo>
                  <a:close/>
                  <a:moveTo>
                    <a:pt x="21" y="6"/>
                  </a:moveTo>
                  <a:cubicBezTo>
                    <a:pt x="20" y="7"/>
                    <a:pt x="19" y="8"/>
                    <a:pt x="19" y="9"/>
                  </a:cubicBezTo>
                  <a:cubicBezTo>
                    <a:pt x="19" y="8"/>
                    <a:pt x="19" y="8"/>
                    <a:pt x="19" y="7"/>
                  </a:cubicBezTo>
                  <a:cubicBezTo>
                    <a:pt x="20" y="6"/>
                    <a:pt x="21" y="6"/>
                    <a:pt x="22" y="5"/>
                  </a:cubicBezTo>
                  <a:cubicBezTo>
                    <a:pt x="25" y="3"/>
                    <a:pt x="21" y="6"/>
                    <a:pt x="21" y="6"/>
                  </a:cubicBezTo>
                  <a:close/>
                  <a:moveTo>
                    <a:pt x="25" y="7"/>
                  </a:moveTo>
                  <a:cubicBezTo>
                    <a:pt x="28" y="5"/>
                    <a:pt x="23" y="10"/>
                    <a:pt x="22" y="11"/>
                  </a:cubicBezTo>
                  <a:cubicBezTo>
                    <a:pt x="21" y="12"/>
                    <a:pt x="20" y="13"/>
                    <a:pt x="19" y="14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21" y="10"/>
                    <a:pt x="23" y="9"/>
                    <a:pt x="25" y="7"/>
                  </a:cubicBezTo>
                  <a:close/>
                  <a:moveTo>
                    <a:pt x="24" y="12"/>
                  </a:moveTo>
                  <a:cubicBezTo>
                    <a:pt x="28" y="10"/>
                    <a:pt x="24" y="14"/>
                    <a:pt x="23" y="14"/>
                  </a:cubicBezTo>
                  <a:cubicBezTo>
                    <a:pt x="22" y="16"/>
                    <a:pt x="20" y="17"/>
                    <a:pt x="19" y="18"/>
                  </a:cubicBezTo>
                  <a:cubicBezTo>
                    <a:pt x="19" y="17"/>
                    <a:pt x="19" y="16"/>
                    <a:pt x="19" y="16"/>
                  </a:cubicBezTo>
                  <a:cubicBezTo>
                    <a:pt x="21" y="15"/>
                    <a:pt x="23" y="13"/>
                    <a:pt x="24" y="12"/>
                  </a:cubicBezTo>
                  <a:close/>
                  <a:moveTo>
                    <a:pt x="22" y="18"/>
                  </a:moveTo>
                  <a:cubicBezTo>
                    <a:pt x="19" y="21"/>
                    <a:pt x="15" y="24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0" y="28"/>
                    <a:pt x="9" y="28"/>
                  </a:cubicBezTo>
                  <a:cubicBezTo>
                    <a:pt x="14" y="25"/>
                    <a:pt x="19" y="22"/>
                    <a:pt x="22" y="18"/>
                  </a:cubicBezTo>
                  <a:close/>
                  <a:moveTo>
                    <a:pt x="27" y="16"/>
                  </a:moveTo>
                  <a:cubicBezTo>
                    <a:pt x="27" y="16"/>
                    <a:pt x="27" y="15"/>
                    <a:pt x="27" y="15"/>
                  </a:cubicBezTo>
                  <a:cubicBezTo>
                    <a:pt x="27" y="16"/>
                    <a:pt x="27" y="17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3" y="21"/>
                    <a:pt x="19" y="24"/>
                    <a:pt x="16" y="28"/>
                  </a:cubicBezTo>
                  <a:cubicBezTo>
                    <a:pt x="15" y="28"/>
                    <a:pt x="16" y="28"/>
                    <a:pt x="16" y="28"/>
                  </a:cubicBezTo>
                  <a:cubicBezTo>
                    <a:pt x="17" y="27"/>
                    <a:pt x="19" y="25"/>
                    <a:pt x="21" y="24"/>
                  </a:cubicBezTo>
                  <a:cubicBezTo>
                    <a:pt x="22" y="23"/>
                    <a:pt x="23" y="22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2" y="24"/>
                    <a:pt x="20" y="27"/>
                    <a:pt x="18" y="29"/>
                  </a:cubicBezTo>
                  <a:cubicBezTo>
                    <a:pt x="18" y="29"/>
                    <a:pt x="17" y="29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6" y="28"/>
                    <a:pt x="15" y="28"/>
                    <a:pt x="14" y="28"/>
                  </a:cubicBezTo>
                  <a:cubicBezTo>
                    <a:pt x="18" y="24"/>
                    <a:pt x="22" y="19"/>
                    <a:pt x="27" y="16"/>
                  </a:cubicBezTo>
                  <a:close/>
                  <a:moveTo>
                    <a:pt x="18" y="45"/>
                  </a:moveTo>
                  <a:cubicBezTo>
                    <a:pt x="18" y="44"/>
                    <a:pt x="18" y="44"/>
                    <a:pt x="18" y="43"/>
                  </a:cubicBezTo>
                  <a:cubicBezTo>
                    <a:pt x="20" y="42"/>
                    <a:pt x="22" y="41"/>
                    <a:pt x="24" y="39"/>
                  </a:cubicBezTo>
                  <a:cubicBezTo>
                    <a:pt x="23" y="41"/>
                    <a:pt x="22" y="42"/>
                    <a:pt x="21" y="43"/>
                  </a:cubicBezTo>
                  <a:cubicBezTo>
                    <a:pt x="21" y="43"/>
                    <a:pt x="21" y="44"/>
                    <a:pt x="21" y="44"/>
                  </a:cubicBezTo>
                  <a:cubicBezTo>
                    <a:pt x="22" y="43"/>
                    <a:pt x="23" y="43"/>
                    <a:pt x="23" y="43"/>
                  </a:cubicBezTo>
                  <a:cubicBezTo>
                    <a:pt x="24" y="43"/>
                    <a:pt x="24" y="42"/>
                    <a:pt x="25" y="42"/>
                  </a:cubicBezTo>
                  <a:cubicBezTo>
                    <a:pt x="26" y="42"/>
                    <a:pt x="26" y="43"/>
                    <a:pt x="26" y="43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5"/>
                  </a:cubicBezTo>
                  <a:cubicBezTo>
                    <a:pt x="23" y="45"/>
                    <a:pt x="21" y="44"/>
                    <a:pt x="18" y="45"/>
                  </a:cubicBezTo>
                  <a:close/>
                  <a:moveTo>
                    <a:pt x="28" y="30"/>
                  </a:moveTo>
                  <a:cubicBezTo>
                    <a:pt x="28" y="30"/>
                    <a:pt x="28" y="30"/>
                    <a:pt x="27" y="30"/>
                  </a:cubicBezTo>
                  <a:cubicBezTo>
                    <a:pt x="30" y="28"/>
                    <a:pt x="32" y="26"/>
                    <a:pt x="34" y="24"/>
                  </a:cubicBezTo>
                  <a:cubicBezTo>
                    <a:pt x="35" y="23"/>
                    <a:pt x="38" y="20"/>
                    <a:pt x="34" y="25"/>
                  </a:cubicBezTo>
                  <a:cubicBezTo>
                    <a:pt x="33" y="26"/>
                    <a:pt x="32" y="28"/>
                    <a:pt x="31" y="29"/>
                  </a:cubicBezTo>
                  <a:cubicBezTo>
                    <a:pt x="30" y="29"/>
                    <a:pt x="31" y="30"/>
                    <a:pt x="31" y="30"/>
                  </a:cubicBezTo>
                  <a:cubicBezTo>
                    <a:pt x="33" y="28"/>
                    <a:pt x="35" y="27"/>
                    <a:pt x="37" y="25"/>
                  </a:cubicBezTo>
                  <a:cubicBezTo>
                    <a:pt x="37" y="24"/>
                    <a:pt x="40" y="22"/>
                    <a:pt x="38" y="25"/>
                  </a:cubicBezTo>
                  <a:cubicBezTo>
                    <a:pt x="37" y="26"/>
                    <a:pt x="36" y="28"/>
                    <a:pt x="35" y="29"/>
                  </a:cubicBezTo>
                  <a:cubicBezTo>
                    <a:pt x="35" y="29"/>
                    <a:pt x="35" y="30"/>
                    <a:pt x="35" y="30"/>
                  </a:cubicBezTo>
                  <a:cubicBezTo>
                    <a:pt x="37" y="29"/>
                    <a:pt x="40" y="27"/>
                    <a:pt x="39" y="29"/>
                  </a:cubicBezTo>
                  <a:cubicBezTo>
                    <a:pt x="39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8"/>
                  </a:cubicBezTo>
                  <a:cubicBezTo>
                    <a:pt x="40" y="29"/>
                    <a:pt x="40" y="29"/>
                    <a:pt x="40" y="30"/>
                  </a:cubicBezTo>
                  <a:cubicBezTo>
                    <a:pt x="36" y="30"/>
                    <a:pt x="32" y="30"/>
                    <a:pt x="28" y="30"/>
                  </a:cubicBezTo>
                  <a:close/>
                  <a:moveTo>
                    <a:pt x="37" y="22"/>
                  </a:moveTo>
                  <a:cubicBezTo>
                    <a:pt x="38" y="22"/>
                    <a:pt x="39" y="22"/>
                    <a:pt x="39" y="22"/>
                  </a:cubicBezTo>
                  <a:cubicBezTo>
                    <a:pt x="37" y="23"/>
                    <a:pt x="35" y="25"/>
                    <a:pt x="33" y="27"/>
                  </a:cubicBezTo>
                  <a:cubicBezTo>
                    <a:pt x="35" y="25"/>
                    <a:pt x="36" y="24"/>
                    <a:pt x="37" y="22"/>
                  </a:cubicBezTo>
                  <a:close/>
                  <a:moveTo>
                    <a:pt x="23" y="4"/>
                  </a:moveTo>
                  <a:cubicBezTo>
                    <a:pt x="22" y="5"/>
                    <a:pt x="20" y="5"/>
                    <a:pt x="19" y="6"/>
                  </a:cubicBezTo>
                  <a:cubicBezTo>
                    <a:pt x="19" y="5"/>
                    <a:pt x="19" y="4"/>
                    <a:pt x="19" y="4"/>
                  </a:cubicBezTo>
                  <a:cubicBezTo>
                    <a:pt x="20" y="4"/>
                    <a:pt x="22" y="4"/>
                    <a:pt x="23" y="4"/>
                  </a:cubicBezTo>
                  <a:close/>
                  <a:moveTo>
                    <a:pt x="11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9" y="22"/>
                    <a:pt x="7" y="24"/>
                    <a:pt x="5" y="26"/>
                  </a:cubicBezTo>
                  <a:cubicBezTo>
                    <a:pt x="2" y="29"/>
                    <a:pt x="7" y="23"/>
                    <a:pt x="6" y="24"/>
                  </a:cubicBezTo>
                  <a:cubicBezTo>
                    <a:pt x="7" y="23"/>
                    <a:pt x="8" y="22"/>
                    <a:pt x="8" y="21"/>
                  </a:cubicBezTo>
                  <a:cubicBezTo>
                    <a:pt x="9" y="21"/>
                    <a:pt x="8" y="20"/>
                    <a:pt x="8" y="20"/>
                  </a:cubicBezTo>
                  <a:cubicBezTo>
                    <a:pt x="7" y="21"/>
                    <a:pt x="6" y="22"/>
                    <a:pt x="5" y="23"/>
                  </a:cubicBezTo>
                  <a:cubicBezTo>
                    <a:pt x="2" y="26"/>
                    <a:pt x="5" y="21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7" y="20"/>
                    <a:pt x="9" y="20"/>
                    <a:pt x="11" y="20"/>
                  </a:cubicBezTo>
                  <a:close/>
                  <a:moveTo>
                    <a:pt x="6" y="28"/>
                  </a:moveTo>
                  <a:cubicBezTo>
                    <a:pt x="8" y="27"/>
                    <a:pt x="10" y="25"/>
                    <a:pt x="12" y="23"/>
                  </a:cubicBezTo>
                  <a:cubicBezTo>
                    <a:pt x="14" y="21"/>
                    <a:pt x="12" y="22"/>
                    <a:pt x="11" y="24"/>
                  </a:cubicBezTo>
                  <a:cubicBezTo>
                    <a:pt x="10" y="26"/>
                    <a:pt x="9" y="27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7" y="28"/>
                    <a:pt x="6" y="28"/>
                  </a:cubicBezTo>
                  <a:close/>
                </a:path>
              </a:pathLst>
            </a:custGeom>
            <a:blipFill dpi="0" rotWithShape="1">
              <a:blip r:embed="rId12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98" name="Freeform 192"/>
            <p:cNvSpPr>
              <a:spLocks noEditPoints="1"/>
            </p:cNvSpPr>
            <p:nvPr/>
          </p:nvSpPr>
          <p:spPr bwMode="auto">
            <a:xfrm>
              <a:off x="6104024" y="110386"/>
              <a:ext cx="128588" cy="138113"/>
            </a:xfrm>
            <a:custGeom>
              <a:avLst/>
              <a:gdLst>
                <a:gd name="T0" fmla="*/ 28 w 44"/>
                <a:gd name="T1" fmla="*/ 47 h 47"/>
                <a:gd name="T2" fmla="*/ 41 w 44"/>
                <a:gd name="T3" fmla="*/ 32 h 47"/>
                <a:gd name="T4" fmla="*/ 44 w 44"/>
                <a:gd name="T5" fmla="*/ 20 h 47"/>
                <a:gd name="T6" fmla="*/ 30 w 44"/>
                <a:gd name="T7" fmla="*/ 18 h 47"/>
                <a:gd name="T8" fmla="*/ 18 w 44"/>
                <a:gd name="T9" fmla="*/ 0 h 47"/>
                <a:gd name="T10" fmla="*/ 2 w 44"/>
                <a:gd name="T11" fmla="*/ 17 h 47"/>
                <a:gd name="T12" fmla="*/ 2 w 44"/>
                <a:gd name="T13" fmla="*/ 30 h 47"/>
                <a:gd name="T14" fmla="*/ 5 w 44"/>
                <a:gd name="T15" fmla="*/ 28 h 47"/>
                <a:gd name="T16" fmla="*/ 7 w 44"/>
                <a:gd name="T17" fmla="*/ 24 h 47"/>
                <a:gd name="T18" fmla="*/ 4 w 44"/>
                <a:gd name="T19" fmla="*/ 24 h 47"/>
                <a:gd name="T20" fmla="*/ 3 w 44"/>
                <a:gd name="T21" fmla="*/ 23 h 47"/>
                <a:gd name="T22" fmla="*/ 3 w 44"/>
                <a:gd name="T23" fmla="*/ 20 h 47"/>
                <a:gd name="T24" fmla="*/ 7 w 44"/>
                <a:gd name="T25" fmla="*/ 25 h 47"/>
                <a:gd name="T26" fmla="*/ 9 w 44"/>
                <a:gd name="T27" fmla="*/ 24 h 47"/>
                <a:gd name="T28" fmla="*/ 18 w 44"/>
                <a:gd name="T29" fmla="*/ 20 h 47"/>
                <a:gd name="T30" fmla="*/ 15 w 44"/>
                <a:gd name="T31" fmla="*/ 22 h 47"/>
                <a:gd name="T32" fmla="*/ 27 w 44"/>
                <a:gd name="T33" fmla="*/ 3 h 47"/>
                <a:gd name="T34" fmla="*/ 20 w 44"/>
                <a:gd name="T35" fmla="*/ 17 h 47"/>
                <a:gd name="T36" fmla="*/ 19 w 44"/>
                <a:gd name="T37" fmla="*/ 13 h 47"/>
                <a:gd name="T38" fmla="*/ 19 w 44"/>
                <a:gd name="T39" fmla="*/ 10 h 47"/>
                <a:gd name="T40" fmla="*/ 35 w 44"/>
                <a:gd name="T41" fmla="*/ 21 h 47"/>
                <a:gd name="T42" fmla="*/ 32 w 44"/>
                <a:gd name="T43" fmla="*/ 21 h 47"/>
                <a:gd name="T44" fmla="*/ 38 w 44"/>
                <a:gd name="T45" fmla="*/ 26 h 47"/>
                <a:gd name="T46" fmla="*/ 22 w 44"/>
                <a:gd name="T47" fmla="*/ 42 h 47"/>
                <a:gd name="T48" fmla="*/ 26 w 44"/>
                <a:gd name="T49" fmla="*/ 34 h 47"/>
                <a:gd name="T50" fmla="*/ 27 w 44"/>
                <a:gd name="T51" fmla="*/ 19 h 47"/>
                <a:gd name="T52" fmla="*/ 27 w 44"/>
                <a:gd name="T53" fmla="*/ 18 h 47"/>
                <a:gd name="T54" fmla="*/ 18 w 44"/>
                <a:gd name="T55" fmla="*/ 31 h 47"/>
                <a:gd name="T56" fmla="*/ 26 w 44"/>
                <a:gd name="T57" fmla="*/ 34 h 47"/>
                <a:gd name="T58" fmla="*/ 18 w 44"/>
                <a:gd name="T59" fmla="*/ 39 h 47"/>
                <a:gd name="T60" fmla="*/ 27 w 44"/>
                <a:gd name="T61" fmla="*/ 30 h 47"/>
                <a:gd name="T62" fmla="*/ 27 w 44"/>
                <a:gd name="T63" fmla="*/ 30 h 47"/>
                <a:gd name="T64" fmla="*/ 18 w 44"/>
                <a:gd name="T65" fmla="*/ 35 h 47"/>
                <a:gd name="T66" fmla="*/ 18 w 44"/>
                <a:gd name="T67" fmla="*/ 35 h 47"/>
                <a:gd name="T68" fmla="*/ 31 w 44"/>
                <a:gd name="T69" fmla="*/ 21 h 47"/>
                <a:gd name="T70" fmla="*/ 19 w 44"/>
                <a:gd name="T71" fmla="*/ 32 h 47"/>
                <a:gd name="T72" fmla="*/ 30 w 44"/>
                <a:gd name="T73" fmla="*/ 21 h 47"/>
                <a:gd name="T74" fmla="*/ 26 w 44"/>
                <a:gd name="T75" fmla="*/ 15 h 47"/>
                <a:gd name="T76" fmla="*/ 19 w 44"/>
                <a:gd name="T77" fmla="*/ 6 h 47"/>
                <a:gd name="T78" fmla="*/ 22 w 44"/>
                <a:gd name="T79" fmla="*/ 10 h 47"/>
                <a:gd name="T80" fmla="*/ 25 w 44"/>
                <a:gd name="T81" fmla="*/ 11 h 47"/>
                <a:gd name="T82" fmla="*/ 25 w 44"/>
                <a:gd name="T83" fmla="*/ 11 h 47"/>
                <a:gd name="T84" fmla="*/ 9 w 44"/>
                <a:gd name="T85" fmla="*/ 28 h 47"/>
                <a:gd name="T86" fmla="*/ 27 w 44"/>
                <a:gd name="T87" fmla="*/ 17 h 47"/>
                <a:gd name="T88" fmla="*/ 21 w 44"/>
                <a:gd name="T89" fmla="*/ 23 h 47"/>
                <a:gd name="T90" fmla="*/ 17 w 44"/>
                <a:gd name="T91" fmla="*/ 28 h 47"/>
                <a:gd name="T92" fmla="*/ 18 w 44"/>
                <a:gd name="T93" fmla="*/ 44 h 47"/>
                <a:gd name="T94" fmla="*/ 21 w 44"/>
                <a:gd name="T95" fmla="*/ 43 h 47"/>
                <a:gd name="T96" fmla="*/ 26 w 44"/>
                <a:gd name="T97" fmla="*/ 43 h 47"/>
                <a:gd name="T98" fmla="*/ 27 w 44"/>
                <a:gd name="T99" fmla="*/ 29 h 47"/>
                <a:gd name="T100" fmla="*/ 31 w 44"/>
                <a:gd name="T101" fmla="*/ 29 h 47"/>
                <a:gd name="T102" fmla="*/ 35 w 44"/>
                <a:gd name="T103" fmla="*/ 29 h 47"/>
                <a:gd name="T104" fmla="*/ 40 w 44"/>
                <a:gd name="T105" fmla="*/ 29 h 47"/>
                <a:gd name="T106" fmla="*/ 33 w 44"/>
                <a:gd name="T107" fmla="*/ 27 h 47"/>
                <a:gd name="T108" fmla="*/ 19 w 44"/>
                <a:gd name="T109" fmla="*/ 3 h 47"/>
                <a:gd name="T110" fmla="*/ 5 w 44"/>
                <a:gd name="T111" fmla="*/ 25 h 47"/>
                <a:gd name="T112" fmla="*/ 5 w 44"/>
                <a:gd name="T113" fmla="*/ 22 h 47"/>
                <a:gd name="T114" fmla="*/ 6 w 44"/>
                <a:gd name="T115" fmla="*/ 28 h 47"/>
                <a:gd name="T116" fmla="*/ 8 w 44"/>
                <a:gd name="T117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" h="47">
                  <a:moveTo>
                    <a:pt x="15" y="45"/>
                  </a:moveTo>
                  <a:cubicBezTo>
                    <a:pt x="15" y="46"/>
                    <a:pt x="15" y="46"/>
                    <a:pt x="16" y="46"/>
                  </a:cubicBezTo>
                  <a:cubicBezTo>
                    <a:pt x="16" y="47"/>
                    <a:pt x="16" y="47"/>
                    <a:pt x="17" y="47"/>
                  </a:cubicBezTo>
                  <a:cubicBezTo>
                    <a:pt x="20" y="46"/>
                    <a:pt x="24" y="47"/>
                    <a:pt x="28" y="47"/>
                  </a:cubicBezTo>
                  <a:cubicBezTo>
                    <a:pt x="29" y="47"/>
                    <a:pt x="29" y="46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1"/>
                    <a:pt x="29" y="36"/>
                    <a:pt x="29" y="32"/>
                  </a:cubicBezTo>
                  <a:cubicBezTo>
                    <a:pt x="33" y="32"/>
                    <a:pt x="37" y="33"/>
                    <a:pt x="41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3" y="32"/>
                    <a:pt x="43" y="31"/>
                    <a:pt x="43" y="31"/>
                  </a:cubicBezTo>
                  <a:cubicBezTo>
                    <a:pt x="43" y="27"/>
                    <a:pt x="44" y="23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19"/>
                    <a:pt x="44" y="19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3" y="19"/>
                    <a:pt x="43" y="19"/>
                    <a:pt x="43" y="18"/>
                  </a:cubicBezTo>
                  <a:cubicBezTo>
                    <a:pt x="38" y="18"/>
                    <a:pt x="34" y="18"/>
                    <a:pt x="30" y="18"/>
                  </a:cubicBezTo>
                  <a:cubicBezTo>
                    <a:pt x="30" y="12"/>
                    <a:pt x="31" y="7"/>
                    <a:pt x="30" y="2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29" y="0"/>
                    <a:pt x="29" y="0"/>
                  </a:cubicBezTo>
                  <a:cubicBezTo>
                    <a:pt x="25" y="0"/>
                    <a:pt x="21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6" y="7"/>
                    <a:pt x="16" y="12"/>
                    <a:pt x="16" y="17"/>
                  </a:cubicBezTo>
                  <a:cubicBezTo>
                    <a:pt x="11" y="17"/>
                    <a:pt x="7" y="16"/>
                    <a:pt x="2" y="17"/>
                  </a:cubicBezTo>
                  <a:cubicBezTo>
                    <a:pt x="2" y="17"/>
                    <a:pt x="2" y="17"/>
                    <a:pt x="1" y="17"/>
                  </a:cubicBezTo>
                  <a:cubicBezTo>
                    <a:pt x="1" y="17"/>
                    <a:pt x="0" y="17"/>
                    <a:pt x="0" y="18"/>
                  </a:cubicBezTo>
                  <a:cubicBezTo>
                    <a:pt x="1" y="22"/>
                    <a:pt x="0" y="26"/>
                    <a:pt x="1" y="29"/>
                  </a:cubicBezTo>
                  <a:cubicBezTo>
                    <a:pt x="1" y="30"/>
                    <a:pt x="1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6" y="31"/>
                    <a:pt x="11" y="31"/>
                    <a:pt x="15" y="30"/>
                  </a:cubicBezTo>
                  <a:cubicBezTo>
                    <a:pt x="15" y="35"/>
                    <a:pt x="15" y="40"/>
                    <a:pt x="15" y="45"/>
                  </a:cubicBezTo>
                  <a:close/>
                  <a:moveTo>
                    <a:pt x="5" y="28"/>
                  </a:moveTo>
                  <a:cubicBezTo>
                    <a:pt x="5" y="28"/>
                    <a:pt x="4" y="28"/>
                    <a:pt x="3" y="28"/>
                  </a:cubicBezTo>
                  <a:cubicBezTo>
                    <a:pt x="3" y="28"/>
                    <a:pt x="3" y="28"/>
                    <a:pt x="3" y="27"/>
                  </a:cubicBezTo>
                  <a:cubicBezTo>
                    <a:pt x="3" y="28"/>
                    <a:pt x="3" y="28"/>
                    <a:pt x="3" y="27"/>
                  </a:cubicBezTo>
                  <a:cubicBezTo>
                    <a:pt x="5" y="27"/>
                    <a:pt x="6" y="26"/>
                    <a:pt x="7" y="24"/>
                  </a:cubicBezTo>
                  <a:cubicBezTo>
                    <a:pt x="7" y="25"/>
                    <a:pt x="6" y="26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lose/>
                  <a:moveTo>
                    <a:pt x="3" y="25"/>
                  </a:moveTo>
                  <a:cubicBezTo>
                    <a:pt x="3" y="25"/>
                    <a:pt x="3" y="25"/>
                    <a:pt x="4" y="24"/>
                  </a:cubicBezTo>
                  <a:cubicBezTo>
                    <a:pt x="4" y="24"/>
                    <a:pt x="9" y="18"/>
                    <a:pt x="6" y="23"/>
                  </a:cubicBezTo>
                  <a:cubicBezTo>
                    <a:pt x="5" y="24"/>
                    <a:pt x="4" y="25"/>
                    <a:pt x="3" y="27"/>
                  </a:cubicBezTo>
                  <a:cubicBezTo>
                    <a:pt x="3" y="26"/>
                    <a:pt x="3" y="25"/>
                    <a:pt x="3" y="25"/>
                  </a:cubicBezTo>
                  <a:close/>
                  <a:moveTo>
                    <a:pt x="3" y="23"/>
                  </a:moveTo>
                  <a:cubicBezTo>
                    <a:pt x="3" y="23"/>
                    <a:pt x="3" y="22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0"/>
                    <a:pt x="4" y="22"/>
                    <a:pt x="3" y="23"/>
                  </a:cubicBezTo>
                  <a:close/>
                  <a:moveTo>
                    <a:pt x="3" y="20"/>
                  </a:move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9"/>
                    <a:pt x="4" y="19"/>
                  </a:cubicBezTo>
                  <a:cubicBezTo>
                    <a:pt x="4" y="20"/>
                    <a:pt x="3" y="20"/>
                    <a:pt x="3" y="20"/>
                  </a:cubicBezTo>
                  <a:close/>
                  <a:moveTo>
                    <a:pt x="7" y="25"/>
                  </a:moveTo>
                  <a:cubicBezTo>
                    <a:pt x="8" y="23"/>
                    <a:pt x="10" y="22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2" y="21"/>
                    <a:pt x="11" y="23"/>
                    <a:pt x="9" y="24"/>
                  </a:cubicBezTo>
                  <a:cubicBezTo>
                    <a:pt x="9" y="25"/>
                    <a:pt x="5" y="29"/>
                    <a:pt x="7" y="25"/>
                  </a:cubicBezTo>
                  <a:close/>
                  <a:moveTo>
                    <a:pt x="15" y="20"/>
                  </a:moveTo>
                  <a:cubicBezTo>
                    <a:pt x="16" y="20"/>
                    <a:pt x="17" y="20"/>
                    <a:pt x="17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1" y="17"/>
                    <a:pt x="23" y="17"/>
                  </a:cubicBezTo>
                  <a:cubicBezTo>
                    <a:pt x="20" y="18"/>
                    <a:pt x="17" y="20"/>
                    <a:pt x="15" y="22"/>
                  </a:cubicBezTo>
                  <a:cubicBezTo>
                    <a:pt x="13" y="23"/>
                    <a:pt x="11" y="25"/>
                    <a:pt x="10" y="27"/>
                  </a:cubicBezTo>
                  <a:cubicBezTo>
                    <a:pt x="11" y="24"/>
                    <a:pt x="13" y="22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lose/>
                  <a:moveTo>
                    <a:pt x="27" y="3"/>
                  </a:moveTo>
                  <a:cubicBezTo>
                    <a:pt x="28" y="7"/>
                    <a:pt x="27" y="11"/>
                    <a:pt x="27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5" y="15"/>
                    <a:pt x="23" y="16"/>
                    <a:pt x="22" y="16"/>
                  </a:cubicBezTo>
                  <a:cubicBezTo>
                    <a:pt x="21" y="17"/>
                    <a:pt x="17" y="19"/>
                    <a:pt x="20" y="17"/>
                  </a:cubicBezTo>
                  <a:cubicBezTo>
                    <a:pt x="23" y="15"/>
                    <a:pt x="26" y="13"/>
                    <a:pt x="27" y="10"/>
                  </a:cubicBezTo>
                  <a:cubicBezTo>
                    <a:pt x="27" y="10"/>
                    <a:pt x="27" y="9"/>
                    <a:pt x="27" y="9"/>
                  </a:cubicBezTo>
                  <a:cubicBezTo>
                    <a:pt x="25" y="10"/>
                    <a:pt x="24" y="10"/>
                    <a:pt x="23" y="11"/>
                  </a:cubicBezTo>
                  <a:cubicBezTo>
                    <a:pt x="22" y="12"/>
                    <a:pt x="17" y="16"/>
                    <a:pt x="19" y="13"/>
                  </a:cubicBezTo>
                  <a:cubicBezTo>
                    <a:pt x="22" y="11"/>
                    <a:pt x="25" y="9"/>
                    <a:pt x="27" y="5"/>
                  </a:cubicBezTo>
                  <a:cubicBezTo>
                    <a:pt x="27" y="5"/>
                    <a:pt x="27" y="4"/>
                    <a:pt x="26" y="5"/>
                  </a:cubicBezTo>
                  <a:cubicBezTo>
                    <a:pt x="24" y="6"/>
                    <a:pt x="21" y="8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8"/>
                    <a:pt x="21" y="7"/>
                    <a:pt x="22" y="6"/>
                  </a:cubicBezTo>
                  <a:cubicBezTo>
                    <a:pt x="23" y="5"/>
                    <a:pt x="23" y="4"/>
                    <a:pt x="24" y="3"/>
                  </a:cubicBezTo>
                  <a:cubicBezTo>
                    <a:pt x="25" y="3"/>
                    <a:pt x="26" y="3"/>
                    <a:pt x="27" y="3"/>
                  </a:cubicBezTo>
                  <a:close/>
                  <a:moveTo>
                    <a:pt x="35" y="21"/>
                  </a:moveTo>
                  <a:cubicBezTo>
                    <a:pt x="33" y="23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7" y="29"/>
                    <a:pt x="28" y="27"/>
                    <a:pt x="28" y="26"/>
                  </a:cubicBezTo>
                  <a:cubicBezTo>
                    <a:pt x="30" y="24"/>
                    <a:pt x="31" y="23"/>
                    <a:pt x="32" y="21"/>
                  </a:cubicBezTo>
                  <a:cubicBezTo>
                    <a:pt x="33" y="21"/>
                    <a:pt x="34" y="21"/>
                    <a:pt x="35" y="21"/>
                  </a:cubicBezTo>
                  <a:close/>
                  <a:moveTo>
                    <a:pt x="40" y="26"/>
                  </a:moveTo>
                  <a:cubicBezTo>
                    <a:pt x="40" y="26"/>
                    <a:pt x="40" y="26"/>
                    <a:pt x="40" y="26"/>
                  </a:cubicBezTo>
                  <a:cubicBezTo>
                    <a:pt x="39" y="26"/>
                    <a:pt x="36" y="28"/>
                    <a:pt x="38" y="26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40" y="21"/>
                    <a:pt x="41" y="21"/>
                    <a:pt x="41" y="21"/>
                  </a:cubicBezTo>
                  <a:cubicBezTo>
                    <a:pt x="41" y="23"/>
                    <a:pt x="40" y="24"/>
                    <a:pt x="40" y="26"/>
                  </a:cubicBezTo>
                  <a:close/>
                  <a:moveTo>
                    <a:pt x="22" y="42"/>
                  </a:moveTo>
                  <a:cubicBezTo>
                    <a:pt x="23" y="40"/>
                    <a:pt x="25" y="39"/>
                    <a:pt x="26" y="37"/>
                  </a:cubicBezTo>
                  <a:cubicBezTo>
                    <a:pt x="26" y="37"/>
                    <a:pt x="26" y="37"/>
                    <a:pt x="25" y="37"/>
                  </a:cubicBezTo>
                  <a:cubicBezTo>
                    <a:pt x="23" y="38"/>
                    <a:pt x="22" y="39"/>
                    <a:pt x="20" y="41"/>
                  </a:cubicBezTo>
                  <a:cubicBezTo>
                    <a:pt x="22" y="39"/>
                    <a:pt x="25" y="37"/>
                    <a:pt x="26" y="34"/>
                  </a:cubicBezTo>
                  <a:cubicBezTo>
                    <a:pt x="26" y="36"/>
                    <a:pt x="26" y="38"/>
                    <a:pt x="26" y="40"/>
                  </a:cubicBezTo>
                  <a:cubicBezTo>
                    <a:pt x="25" y="41"/>
                    <a:pt x="23" y="41"/>
                    <a:pt x="22" y="42"/>
                  </a:cubicBezTo>
                  <a:close/>
                  <a:moveTo>
                    <a:pt x="27" y="18"/>
                  </a:moveTo>
                  <a:cubicBezTo>
                    <a:pt x="27" y="18"/>
                    <a:pt x="27" y="19"/>
                    <a:pt x="27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0"/>
                    <a:pt x="28" y="20"/>
                    <a:pt x="28" y="20"/>
                  </a:cubicBezTo>
                  <a:cubicBezTo>
                    <a:pt x="25" y="22"/>
                    <a:pt x="22" y="25"/>
                    <a:pt x="19" y="28"/>
                  </a:cubicBezTo>
                  <a:cubicBezTo>
                    <a:pt x="22" y="25"/>
                    <a:pt x="24" y="21"/>
                    <a:pt x="27" y="18"/>
                  </a:cubicBezTo>
                  <a:close/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7" y="22"/>
                    <a:pt x="25" y="24"/>
                    <a:pt x="24" y="25"/>
                  </a:cubicBezTo>
                  <a:cubicBezTo>
                    <a:pt x="22" y="27"/>
                    <a:pt x="20" y="29"/>
                    <a:pt x="18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22" y="27"/>
                    <a:pt x="25" y="23"/>
                    <a:pt x="29" y="20"/>
                  </a:cubicBezTo>
                  <a:close/>
                  <a:moveTo>
                    <a:pt x="26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24" y="34"/>
                    <a:pt x="22" y="36"/>
                    <a:pt x="20" y="37"/>
                  </a:cubicBezTo>
                  <a:cubicBezTo>
                    <a:pt x="22" y="35"/>
                    <a:pt x="25" y="33"/>
                    <a:pt x="26" y="31"/>
                  </a:cubicBezTo>
                  <a:cubicBezTo>
                    <a:pt x="26" y="32"/>
                    <a:pt x="26" y="33"/>
                    <a:pt x="26" y="34"/>
                  </a:cubicBezTo>
                  <a:close/>
                  <a:moveTo>
                    <a:pt x="18" y="39"/>
                  </a:moveTo>
                  <a:cubicBezTo>
                    <a:pt x="21" y="38"/>
                    <a:pt x="23" y="36"/>
                    <a:pt x="25" y="35"/>
                  </a:cubicBezTo>
                  <a:cubicBezTo>
                    <a:pt x="23" y="37"/>
                    <a:pt x="21" y="39"/>
                    <a:pt x="18" y="41"/>
                  </a:cubicBezTo>
                  <a:cubicBezTo>
                    <a:pt x="18" y="41"/>
                    <a:pt x="18" y="40"/>
                    <a:pt x="18" y="39"/>
                  </a:cubicBezTo>
                  <a:close/>
                  <a:moveTo>
                    <a:pt x="27" y="30"/>
                  </a:moveTo>
                  <a:cubicBezTo>
                    <a:pt x="27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lose/>
                  <a:moveTo>
                    <a:pt x="25" y="31"/>
                  </a:moveTo>
                  <a:cubicBezTo>
                    <a:pt x="23" y="34"/>
                    <a:pt x="20" y="35"/>
                    <a:pt x="18" y="38"/>
                  </a:cubicBezTo>
                  <a:cubicBezTo>
                    <a:pt x="18" y="37"/>
                    <a:pt x="18" y="36"/>
                    <a:pt x="18" y="35"/>
                  </a:cubicBezTo>
                  <a:cubicBezTo>
                    <a:pt x="20" y="34"/>
                    <a:pt x="23" y="32"/>
                    <a:pt x="25" y="31"/>
                  </a:cubicBezTo>
                  <a:close/>
                  <a:moveTo>
                    <a:pt x="25" y="30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2" y="32"/>
                    <a:pt x="20" y="33"/>
                    <a:pt x="18" y="35"/>
                  </a:cubicBezTo>
                  <a:cubicBezTo>
                    <a:pt x="18" y="34"/>
                    <a:pt x="18" y="33"/>
                    <a:pt x="18" y="33"/>
                  </a:cubicBezTo>
                  <a:cubicBezTo>
                    <a:pt x="22" y="31"/>
                    <a:pt x="24" y="28"/>
                    <a:pt x="27" y="25"/>
                  </a:cubicBezTo>
                  <a:cubicBezTo>
                    <a:pt x="28" y="24"/>
                    <a:pt x="28" y="23"/>
                    <a:pt x="29" y="22"/>
                  </a:cubicBezTo>
                  <a:cubicBezTo>
                    <a:pt x="29" y="22"/>
                    <a:pt x="30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9" y="24"/>
                    <a:pt x="27" y="27"/>
                    <a:pt x="25" y="30"/>
                  </a:cubicBezTo>
                  <a:close/>
                  <a:moveTo>
                    <a:pt x="22" y="29"/>
                  </a:moveTo>
                  <a:cubicBezTo>
                    <a:pt x="21" y="30"/>
                    <a:pt x="20" y="31"/>
                    <a:pt x="19" y="32"/>
                  </a:cubicBezTo>
                  <a:cubicBezTo>
                    <a:pt x="18" y="32"/>
                    <a:pt x="18" y="32"/>
                    <a:pt x="19" y="31"/>
                  </a:cubicBezTo>
                  <a:cubicBezTo>
                    <a:pt x="20" y="30"/>
                    <a:pt x="21" y="29"/>
                    <a:pt x="22" y="28"/>
                  </a:cubicBezTo>
                  <a:cubicBezTo>
                    <a:pt x="25" y="26"/>
                    <a:pt x="27" y="23"/>
                    <a:pt x="29" y="20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7" y="23"/>
                    <a:pt x="25" y="26"/>
                    <a:pt x="22" y="29"/>
                  </a:cubicBezTo>
                  <a:close/>
                  <a:moveTo>
                    <a:pt x="24" y="16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5" y="16"/>
                    <a:pt x="26" y="15"/>
                  </a:cubicBezTo>
                  <a:cubicBezTo>
                    <a:pt x="25" y="16"/>
                    <a:pt x="25" y="16"/>
                    <a:pt x="24" y="16"/>
                  </a:cubicBezTo>
                  <a:close/>
                  <a:moveTo>
                    <a:pt x="21" y="6"/>
                  </a:moveTo>
                  <a:cubicBezTo>
                    <a:pt x="20" y="6"/>
                    <a:pt x="19" y="7"/>
                    <a:pt x="19" y="8"/>
                  </a:cubicBezTo>
                  <a:cubicBezTo>
                    <a:pt x="19" y="7"/>
                    <a:pt x="19" y="7"/>
                    <a:pt x="19" y="6"/>
                  </a:cubicBezTo>
                  <a:cubicBezTo>
                    <a:pt x="20" y="6"/>
                    <a:pt x="21" y="5"/>
                    <a:pt x="22" y="4"/>
                  </a:cubicBezTo>
                  <a:cubicBezTo>
                    <a:pt x="25" y="2"/>
                    <a:pt x="22" y="5"/>
                    <a:pt x="21" y="6"/>
                  </a:cubicBezTo>
                  <a:close/>
                  <a:moveTo>
                    <a:pt x="25" y="6"/>
                  </a:moveTo>
                  <a:cubicBezTo>
                    <a:pt x="28" y="4"/>
                    <a:pt x="23" y="9"/>
                    <a:pt x="22" y="10"/>
                  </a:cubicBezTo>
                  <a:cubicBezTo>
                    <a:pt x="21" y="11"/>
                    <a:pt x="20" y="12"/>
                    <a:pt x="19" y="13"/>
                  </a:cubicBezTo>
                  <a:cubicBezTo>
                    <a:pt x="19" y="12"/>
                    <a:pt x="19" y="12"/>
                    <a:pt x="19" y="11"/>
                  </a:cubicBezTo>
                  <a:cubicBezTo>
                    <a:pt x="21" y="10"/>
                    <a:pt x="23" y="8"/>
                    <a:pt x="25" y="6"/>
                  </a:cubicBezTo>
                  <a:close/>
                  <a:moveTo>
                    <a:pt x="25" y="11"/>
                  </a:moveTo>
                  <a:cubicBezTo>
                    <a:pt x="28" y="9"/>
                    <a:pt x="24" y="13"/>
                    <a:pt x="23" y="14"/>
                  </a:cubicBezTo>
                  <a:cubicBezTo>
                    <a:pt x="22" y="15"/>
                    <a:pt x="20" y="16"/>
                    <a:pt x="19" y="17"/>
                  </a:cubicBezTo>
                  <a:cubicBezTo>
                    <a:pt x="19" y="16"/>
                    <a:pt x="19" y="16"/>
                    <a:pt x="19" y="15"/>
                  </a:cubicBezTo>
                  <a:cubicBezTo>
                    <a:pt x="21" y="14"/>
                    <a:pt x="23" y="12"/>
                    <a:pt x="25" y="11"/>
                  </a:cubicBezTo>
                  <a:close/>
                  <a:moveTo>
                    <a:pt x="22" y="17"/>
                  </a:moveTo>
                  <a:cubicBezTo>
                    <a:pt x="19" y="20"/>
                    <a:pt x="15" y="23"/>
                    <a:pt x="13" y="27"/>
                  </a:cubicBezTo>
                  <a:cubicBezTo>
                    <a:pt x="13" y="27"/>
                    <a:pt x="13" y="28"/>
                    <a:pt x="13" y="28"/>
                  </a:cubicBezTo>
                  <a:cubicBezTo>
                    <a:pt x="12" y="28"/>
                    <a:pt x="10" y="28"/>
                    <a:pt x="9" y="28"/>
                  </a:cubicBezTo>
                  <a:cubicBezTo>
                    <a:pt x="14" y="24"/>
                    <a:pt x="19" y="21"/>
                    <a:pt x="22" y="17"/>
                  </a:cubicBezTo>
                  <a:close/>
                  <a:moveTo>
                    <a:pt x="27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6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3" y="20"/>
                    <a:pt x="19" y="23"/>
                    <a:pt x="16" y="27"/>
                  </a:cubicBezTo>
                  <a:cubicBezTo>
                    <a:pt x="15" y="27"/>
                    <a:pt x="16" y="28"/>
                    <a:pt x="16" y="27"/>
                  </a:cubicBezTo>
                  <a:cubicBezTo>
                    <a:pt x="18" y="26"/>
                    <a:pt x="19" y="24"/>
                    <a:pt x="21" y="23"/>
                  </a:cubicBezTo>
                  <a:cubicBezTo>
                    <a:pt x="22" y="22"/>
                    <a:pt x="23" y="21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3"/>
                    <a:pt x="20" y="26"/>
                    <a:pt x="18" y="28"/>
                  </a:cubicBezTo>
                  <a:cubicBezTo>
                    <a:pt x="18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6" y="28"/>
                    <a:pt x="15" y="28"/>
                    <a:pt x="14" y="28"/>
                  </a:cubicBezTo>
                  <a:cubicBezTo>
                    <a:pt x="18" y="23"/>
                    <a:pt x="22" y="19"/>
                    <a:pt x="27" y="15"/>
                  </a:cubicBezTo>
                  <a:close/>
                  <a:moveTo>
                    <a:pt x="18" y="44"/>
                  </a:moveTo>
                  <a:cubicBezTo>
                    <a:pt x="18" y="43"/>
                    <a:pt x="18" y="43"/>
                    <a:pt x="18" y="42"/>
                  </a:cubicBezTo>
                  <a:cubicBezTo>
                    <a:pt x="20" y="41"/>
                    <a:pt x="22" y="40"/>
                    <a:pt x="24" y="39"/>
                  </a:cubicBezTo>
                  <a:cubicBezTo>
                    <a:pt x="23" y="40"/>
                    <a:pt x="22" y="41"/>
                    <a:pt x="21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3" y="42"/>
                    <a:pt x="23" y="42"/>
                  </a:cubicBezTo>
                  <a:cubicBezTo>
                    <a:pt x="24" y="42"/>
                    <a:pt x="24" y="42"/>
                    <a:pt x="25" y="41"/>
                  </a:cubicBezTo>
                  <a:cubicBezTo>
                    <a:pt x="26" y="41"/>
                    <a:pt x="26" y="42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26" y="44"/>
                    <a:pt x="26" y="44"/>
                  </a:cubicBezTo>
                  <a:cubicBezTo>
                    <a:pt x="23" y="44"/>
                    <a:pt x="21" y="44"/>
                    <a:pt x="18" y="44"/>
                  </a:cubicBezTo>
                  <a:close/>
                  <a:moveTo>
                    <a:pt x="28" y="29"/>
                  </a:moveTo>
                  <a:cubicBezTo>
                    <a:pt x="28" y="29"/>
                    <a:pt x="28" y="29"/>
                    <a:pt x="27" y="29"/>
                  </a:cubicBezTo>
                  <a:cubicBezTo>
                    <a:pt x="30" y="28"/>
                    <a:pt x="32" y="25"/>
                    <a:pt x="34" y="23"/>
                  </a:cubicBezTo>
                  <a:cubicBezTo>
                    <a:pt x="35" y="22"/>
                    <a:pt x="38" y="20"/>
                    <a:pt x="34" y="24"/>
                  </a:cubicBezTo>
                  <a:cubicBezTo>
                    <a:pt x="33" y="25"/>
                    <a:pt x="32" y="27"/>
                    <a:pt x="31" y="28"/>
                  </a:cubicBezTo>
                  <a:cubicBezTo>
                    <a:pt x="30" y="29"/>
                    <a:pt x="31" y="29"/>
                    <a:pt x="31" y="29"/>
                  </a:cubicBezTo>
                  <a:cubicBezTo>
                    <a:pt x="33" y="28"/>
                    <a:pt x="35" y="26"/>
                    <a:pt x="37" y="24"/>
                  </a:cubicBezTo>
                  <a:cubicBezTo>
                    <a:pt x="38" y="23"/>
                    <a:pt x="40" y="22"/>
                    <a:pt x="38" y="24"/>
                  </a:cubicBezTo>
                  <a:cubicBezTo>
                    <a:pt x="37" y="26"/>
                    <a:pt x="36" y="27"/>
                    <a:pt x="35" y="28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7" y="28"/>
                    <a:pt x="40" y="26"/>
                    <a:pt x="39" y="28"/>
                  </a:cubicBezTo>
                  <a:cubicBezTo>
                    <a:pt x="39" y="28"/>
                    <a:pt x="40" y="29"/>
                    <a:pt x="40" y="28"/>
                  </a:cubicBezTo>
                  <a:cubicBezTo>
                    <a:pt x="40" y="28"/>
                    <a:pt x="40" y="27"/>
                    <a:pt x="40" y="27"/>
                  </a:cubicBezTo>
                  <a:cubicBezTo>
                    <a:pt x="40" y="28"/>
                    <a:pt x="40" y="29"/>
                    <a:pt x="40" y="29"/>
                  </a:cubicBezTo>
                  <a:cubicBezTo>
                    <a:pt x="36" y="30"/>
                    <a:pt x="32" y="29"/>
                    <a:pt x="28" y="29"/>
                  </a:cubicBezTo>
                  <a:close/>
                  <a:moveTo>
                    <a:pt x="37" y="21"/>
                  </a:moveTo>
                  <a:cubicBezTo>
                    <a:pt x="38" y="21"/>
                    <a:pt x="39" y="21"/>
                    <a:pt x="39" y="21"/>
                  </a:cubicBezTo>
                  <a:cubicBezTo>
                    <a:pt x="37" y="23"/>
                    <a:pt x="35" y="25"/>
                    <a:pt x="33" y="27"/>
                  </a:cubicBezTo>
                  <a:cubicBezTo>
                    <a:pt x="35" y="25"/>
                    <a:pt x="36" y="23"/>
                    <a:pt x="37" y="21"/>
                  </a:cubicBezTo>
                  <a:close/>
                  <a:moveTo>
                    <a:pt x="23" y="3"/>
                  </a:moveTo>
                  <a:cubicBezTo>
                    <a:pt x="22" y="4"/>
                    <a:pt x="20" y="5"/>
                    <a:pt x="19" y="5"/>
                  </a:cubicBezTo>
                  <a:cubicBezTo>
                    <a:pt x="19" y="5"/>
                    <a:pt x="19" y="4"/>
                    <a:pt x="19" y="3"/>
                  </a:cubicBezTo>
                  <a:cubicBezTo>
                    <a:pt x="20" y="3"/>
                    <a:pt x="22" y="3"/>
                    <a:pt x="23" y="3"/>
                  </a:cubicBezTo>
                  <a:close/>
                  <a:moveTo>
                    <a:pt x="11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9" y="21"/>
                    <a:pt x="7" y="24"/>
                    <a:pt x="5" y="25"/>
                  </a:cubicBezTo>
                  <a:cubicBezTo>
                    <a:pt x="2" y="28"/>
                    <a:pt x="7" y="23"/>
                    <a:pt x="6" y="23"/>
                  </a:cubicBezTo>
                  <a:cubicBezTo>
                    <a:pt x="7" y="22"/>
                    <a:pt x="8" y="21"/>
                    <a:pt x="8" y="20"/>
                  </a:cubicBezTo>
                  <a:cubicBezTo>
                    <a:pt x="9" y="20"/>
                    <a:pt x="8" y="19"/>
                    <a:pt x="8" y="20"/>
                  </a:cubicBezTo>
                  <a:cubicBezTo>
                    <a:pt x="7" y="20"/>
                    <a:pt x="6" y="21"/>
                    <a:pt x="5" y="22"/>
                  </a:cubicBezTo>
                  <a:cubicBezTo>
                    <a:pt x="2" y="25"/>
                    <a:pt x="5" y="21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7" y="19"/>
                    <a:pt x="9" y="19"/>
                    <a:pt x="11" y="20"/>
                  </a:cubicBezTo>
                  <a:close/>
                  <a:moveTo>
                    <a:pt x="6" y="28"/>
                  </a:moveTo>
                  <a:cubicBezTo>
                    <a:pt x="8" y="26"/>
                    <a:pt x="10" y="25"/>
                    <a:pt x="12" y="23"/>
                  </a:cubicBezTo>
                  <a:cubicBezTo>
                    <a:pt x="14" y="20"/>
                    <a:pt x="12" y="22"/>
                    <a:pt x="11" y="23"/>
                  </a:cubicBezTo>
                  <a:cubicBezTo>
                    <a:pt x="10" y="25"/>
                    <a:pt x="9" y="26"/>
                    <a:pt x="8" y="27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7" y="28"/>
                    <a:pt x="6" y="28"/>
                  </a:cubicBezTo>
                  <a:close/>
                </a:path>
              </a:pathLst>
            </a:custGeom>
            <a:blipFill dpi="0" rotWithShape="1">
              <a:blip r:embed="rId12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99" name="Freeform 193"/>
            <p:cNvSpPr>
              <a:spLocks noEditPoints="1"/>
            </p:cNvSpPr>
            <p:nvPr/>
          </p:nvSpPr>
          <p:spPr bwMode="auto">
            <a:xfrm>
              <a:off x="6289761" y="1821712"/>
              <a:ext cx="125413" cy="139700"/>
            </a:xfrm>
            <a:custGeom>
              <a:avLst/>
              <a:gdLst>
                <a:gd name="T0" fmla="*/ 27 w 43"/>
                <a:gd name="T1" fmla="*/ 48 h 48"/>
                <a:gd name="T2" fmla="*/ 41 w 43"/>
                <a:gd name="T3" fmla="*/ 33 h 48"/>
                <a:gd name="T4" fmla="*/ 43 w 43"/>
                <a:gd name="T5" fmla="*/ 20 h 48"/>
                <a:gd name="T6" fmla="*/ 30 w 43"/>
                <a:gd name="T7" fmla="*/ 18 h 48"/>
                <a:gd name="T8" fmla="*/ 17 w 43"/>
                <a:gd name="T9" fmla="*/ 1 h 48"/>
                <a:gd name="T10" fmla="*/ 2 w 43"/>
                <a:gd name="T11" fmla="*/ 17 h 48"/>
                <a:gd name="T12" fmla="*/ 2 w 43"/>
                <a:gd name="T13" fmla="*/ 31 h 48"/>
                <a:gd name="T14" fmla="*/ 5 w 43"/>
                <a:gd name="T15" fmla="*/ 28 h 48"/>
                <a:gd name="T16" fmla="*/ 7 w 43"/>
                <a:gd name="T17" fmla="*/ 25 h 48"/>
                <a:gd name="T18" fmla="*/ 3 w 43"/>
                <a:gd name="T19" fmla="*/ 25 h 48"/>
                <a:gd name="T20" fmla="*/ 3 w 43"/>
                <a:gd name="T21" fmla="*/ 24 h 48"/>
                <a:gd name="T22" fmla="*/ 3 w 43"/>
                <a:gd name="T23" fmla="*/ 21 h 48"/>
                <a:gd name="T24" fmla="*/ 7 w 43"/>
                <a:gd name="T25" fmla="*/ 26 h 48"/>
                <a:gd name="T26" fmla="*/ 9 w 43"/>
                <a:gd name="T27" fmla="*/ 25 h 48"/>
                <a:gd name="T28" fmla="*/ 18 w 43"/>
                <a:gd name="T29" fmla="*/ 20 h 48"/>
                <a:gd name="T30" fmla="*/ 15 w 43"/>
                <a:gd name="T31" fmla="*/ 23 h 48"/>
                <a:gd name="T32" fmla="*/ 27 w 43"/>
                <a:gd name="T33" fmla="*/ 4 h 48"/>
                <a:gd name="T34" fmla="*/ 20 w 43"/>
                <a:gd name="T35" fmla="*/ 17 h 48"/>
                <a:gd name="T36" fmla="*/ 19 w 43"/>
                <a:gd name="T37" fmla="*/ 14 h 48"/>
                <a:gd name="T38" fmla="*/ 18 w 43"/>
                <a:gd name="T39" fmla="*/ 10 h 48"/>
                <a:gd name="T40" fmla="*/ 35 w 43"/>
                <a:gd name="T41" fmla="*/ 21 h 48"/>
                <a:gd name="T42" fmla="*/ 32 w 43"/>
                <a:gd name="T43" fmla="*/ 21 h 48"/>
                <a:gd name="T44" fmla="*/ 38 w 43"/>
                <a:gd name="T45" fmla="*/ 26 h 48"/>
                <a:gd name="T46" fmla="*/ 22 w 43"/>
                <a:gd name="T47" fmla="*/ 42 h 48"/>
                <a:gd name="T48" fmla="*/ 26 w 43"/>
                <a:gd name="T49" fmla="*/ 35 h 48"/>
                <a:gd name="T50" fmla="*/ 27 w 43"/>
                <a:gd name="T51" fmla="*/ 20 h 48"/>
                <a:gd name="T52" fmla="*/ 27 w 43"/>
                <a:gd name="T53" fmla="*/ 19 h 48"/>
                <a:gd name="T54" fmla="*/ 18 w 43"/>
                <a:gd name="T55" fmla="*/ 32 h 48"/>
                <a:gd name="T56" fmla="*/ 26 w 43"/>
                <a:gd name="T57" fmla="*/ 34 h 48"/>
                <a:gd name="T58" fmla="*/ 18 w 43"/>
                <a:gd name="T59" fmla="*/ 40 h 48"/>
                <a:gd name="T60" fmla="*/ 26 w 43"/>
                <a:gd name="T61" fmla="*/ 31 h 48"/>
                <a:gd name="T62" fmla="*/ 27 w 43"/>
                <a:gd name="T63" fmla="*/ 30 h 48"/>
                <a:gd name="T64" fmla="*/ 18 w 43"/>
                <a:gd name="T65" fmla="*/ 36 h 48"/>
                <a:gd name="T66" fmla="*/ 18 w 43"/>
                <a:gd name="T67" fmla="*/ 35 h 48"/>
                <a:gd name="T68" fmla="*/ 31 w 43"/>
                <a:gd name="T69" fmla="*/ 21 h 48"/>
                <a:gd name="T70" fmla="*/ 19 w 43"/>
                <a:gd name="T71" fmla="*/ 32 h 48"/>
                <a:gd name="T72" fmla="*/ 30 w 43"/>
                <a:gd name="T73" fmla="*/ 21 h 48"/>
                <a:gd name="T74" fmla="*/ 26 w 43"/>
                <a:gd name="T75" fmla="*/ 16 h 48"/>
                <a:gd name="T76" fmla="*/ 18 w 43"/>
                <a:gd name="T77" fmla="*/ 7 h 48"/>
                <a:gd name="T78" fmla="*/ 22 w 43"/>
                <a:gd name="T79" fmla="*/ 11 h 48"/>
                <a:gd name="T80" fmla="*/ 24 w 43"/>
                <a:gd name="T81" fmla="*/ 12 h 48"/>
                <a:gd name="T82" fmla="*/ 24 w 43"/>
                <a:gd name="T83" fmla="*/ 12 h 48"/>
                <a:gd name="T84" fmla="*/ 9 w 43"/>
                <a:gd name="T85" fmla="*/ 28 h 48"/>
                <a:gd name="T86" fmla="*/ 27 w 43"/>
                <a:gd name="T87" fmla="*/ 18 h 48"/>
                <a:gd name="T88" fmla="*/ 20 w 43"/>
                <a:gd name="T89" fmla="*/ 24 h 48"/>
                <a:gd name="T90" fmla="*/ 17 w 43"/>
                <a:gd name="T91" fmla="*/ 28 h 48"/>
                <a:gd name="T92" fmla="*/ 18 w 43"/>
                <a:gd name="T93" fmla="*/ 44 h 48"/>
                <a:gd name="T94" fmla="*/ 21 w 43"/>
                <a:gd name="T95" fmla="*/ 44 h 48"/>
                <a:gd name="T96" fmla="*/ 26 w 43"/>
                <a:gd name="T97" fmla="*/ 44 h 48"/>
                <a:gd name="T98" fmla="*/ 27 w 43"/>
                <a:gd name="T99" fmla="*/ 30 h 48"/>
                <a:gd name="T100" fmla="*/ 31 w 43"/>
                <a:gd name="T101" fmla="*/ 29 h 48"/>
                <a:gd name="T102" fmla="*/ 35 w 43"/>
                <a:gd name="T103" fmla="*/ 30 h 48"/>
                <a:gd name="T104" fmla="*/ 40 w 43"/>
                <a:gd name="T105" fmla="*/ 30 h 48"/>
                <a:gd name="T106" fmla="*/ 33 w 43"/>
                <a:gd name="T107" fmla="*/ 27 h 48"/>
                <a:gd name="T108" fmla="*/ 19 w 43"/>
                <a:gd name="T109" fmla="*/ 3 h 48"/>
                <a:gd name="T110" fmla="*/ 5 w 43"/>
                <a:gd name="T111" fmla="*/ 26 h 48"/>
                <a:gd name="T112" fmla="*/ 5 w 43"/>
                <a:gd name="T113" fmla="*/ 23 h 48"/>
                <a:gd name="T114" fmla="*/ 6 w 43"/>
                <a:gd name="T115" fmla="*/ 28 h 48"/>
                <a:gd name="T116" fmla="*/ 8 w 43"/>
                <a:gd name="T117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" h="48">
                  <a:moveTo>
                    <a:pt x="15" y="46"/>
                  </a:moveTo>
                  <a:cubicBezTo>
                    <a:pt x="15" y="46"/>
                    <a:pt x="15" y="46"/>
                    <a:pt x="15" y="47"/>
                  </a:cubicBezTo>
                  <a:cubicBezTo>
                    <a:pt x="16" y="47"/>
                    <a:pt x="16" y="47"/>
                    <a:pt x="17" y="47"/>
                  </a:cubicBezTo>
                  <a:cubicBezTo>
                    <a:pt x="20" y="47"/>
                    <a:pt x="24" y="48"/>
                    <a:pt x="27" y="48"/>
                  </a:cubicBezTo>
                  <a:cubicBezTo>
                    <a:pt x="28" y="48"/>
                    <a:pt x="29" y="47"/>
                    <a:pt x="29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8" y="41"/>
                    <a:pt x="29" y="37"/>
                    <a:pt x="29" y="33"/>
                  </a:cubicBezTo>
                  <a:cubicBezTo>
                    <a:pt x="33" y="33"/>
                    <a:pt x="37" y="33"/>
                    <a:pt x="41" y="33"/>
                  </a:cubicBezTo>
                  <a:cubicBezTo>
                    <a:pt x="41" y="33"/>
                    <a:pt x="42" y="33"/>
                    <a:pt x="42" y="33"/>
                  </a:cubicBezTo>
                  <a:cubicBezTo>
                    <a:pt x="42" y="32"/>
                    <a:pt x="43" y="32"/>
                    <a:pt x="43" y="31"/>
                  </a:cubicBezTo>
                  <a:cubicBezTo>
                    <a:pt x="43" y="28"/>
                    <a:pt x="43" y="24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19"/>
                    <a:pt x="42" y="19"/>
                  </a:cubicBezTo>
                  <a:cubicBezTo>
                    <a:pt x="38" y="18"/>
                    <a:pt x="34" y="19"/>
                    <a:pt x="30" y="18"/>
                  </a:cubicBezTo>
                  <a:cubicBezTo>
                    <a:pt x="30" y="13"/>
                    <a:pt x="30" y="8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1"/>
                    <a:pt x="28" y="1"/>
                  </a:cubicBezTo>
                  <a:cubicBezTo>
                    <a:pt x="25" y="1"/>
                    <a:pt x="21" y="0"/>
                    <a:pt x="17" y="1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5" y="7"/>
                    <a:pt x="15" y="12"/>
                    <a:pt x="16" y="17"/>
                  </a:cubicBezTo>
                  <a:cubicBezTo>
                    <a:pt x="11" y="17"/>
                    <a:pt x="6" y="17"/>
                    <a:pt x="2" y="17"/>
                  </a:cubicBezTo>
                  <a:cubicBezTo>
                    <a:pt x="2" y="17"/>
                    <a:pt x="1" y="17"/>
                    <a:pt x="1" y="17"/>
                  </a:cubicBezTo>
                  <a:cubicBezTo>
                    <a:pt x="0" y="17"/>
                    <a:pt x="0" y="18"/>
                    <a:pt x="0" y="19"/>
                  </a:cubicBezTo>
                  <a:cubicBezTo>
                    <a:pt x="0" y="22"/>
                    <a:pt x="0" y="26"/>
                    <a:pt x="0" y="30"/>
                  </a:cubicBezTo>
                  <a:cubicBezTo>
                    <a:pt x="0" y="31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6" y="31"/>
                    <a:pt x="10" y="31"/>
                    <a:pt x="15" y="31"/>
                  </a:cubicBezTo>
                  <a:cubicBezTo>
                    <a:pt x="15" y="36"/>
                    <a:pt x="15" y="41"/>
                    <a:pt x="15" y="46"/>
                  </a:cubicBezTo>
                  <a:close/>
                  <a:moveTo>
                    <a:pt x="5" y="28"/>
                  </a:moveTo>
                  <a:cubicBezTo>
                    <a:pt x="4" y="28"/>
                    <a:pt x="4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27"/>
                    <a:pt x="6" y="26"/>
                    <a:pt x="7" y="25"/>
                  </a:cubicBezTo>
                  <a:cubicBezTo>
                    <a:pt x="6" y="26"/>
                    <a:pt x="6" y="27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lose/>
                  <a:moveTo>
                    <a:pt x="3" y="25"/>
                  </a:moveTo>
                  <a:cubicBezTo>
                    <a:pt x="3" y="25"/>
                    <a:pt x="3" y="25"/>
                    <a:pt x="3" y="25"/>
                  </a:cubicBezTo>
                  <a:cubicBezTo>
                    <a:pt x="4" y="24"/>
                    <a:pt x="9" y="19"/>
                    <a:pt x="6" y="23"/>
                  </a:cubicBezTo>
                  <a:cubicBezTo>
                    <a:pt x="5" y="24"/>
                    <a:pt x="4" y="26"/>
                    <a:pt x="3" y="27"/>
                  </a:cubicBezTo>
                  <a:cubicBezTo>
                    <a:pt x="3" y="26"/>
                    <a:pt x="3" y="26"/>
                    <a:pt x="3" y="25"/>
                  </a:cubicBezTo>
                  <a:close/>
                  <a:moveTo>
                    <a:pt x="3" y="24"/>
                  </a:moveTo>
                  <a:cubicBezTo>
                    <a:pt x="3" y="23"/>
                    <a:pt x="3" y="22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1"/>
                    <a:pt x="3" y="22"/>
                    <a:pt x="3" y="24"/>
                  </a:cubicBezTo>
                  <a:close/>
                  <a:moveTo>
                    <a:pt x="3" y="21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0"/>
                    <a:pt x="3" y="20"/>
                    <a:pt x="3" y="21"/>
                  </a:cubicBezTo>
                  <a:close/>
                  <a:moveTo>
                    <a:pt x="7" y="26"/>
                  </a:moveTo>
                  <a:cubicBezTo>
                    <a:pt x="8" y="24"/>
                    <a:pt x="10" y="22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2" y="22"/>
                    <a:pt x="11" y="23"/>
                    <a:pt x="9" y="25"/>
                  </a:cubicBezTo>
                  <a:cubicBezTo>
                    <a:pt x="8" y="26"/>
                    <a:pt x="5" y="30"/>
                    <a:pt x="7" y="26"/>
                  </a:cubicBezTo>
                  <a:close/>
                  <a:moveTo>
                    <a:pt x="14" y="20"/>
                  </a:moveTo>
                  <a:cubicBezTo>
                    <a:pt x="15" y="20"/>
                    <a:pt x="16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8" y="20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0" y="18"/>
                    <a:pt x="21" y="18"/>
                    <a:pt x="22" y="17"/>
                  </a:cubicBezTo>
                  <a:cubicBezTo>
                    <a:pt x="20" y="19"/>
                    <a:pt x="17" y="21"/>
                    <a:pt x="15" y="23"/>
                  </a:cubicBezTo>
                  <a:cubicBezTo>
                    <a:pt x="13" y="24"/>
                    <a:pt x="11" y="25"/>
                    <a:pt x="9" y="27"/>
                  </a:cubicBezTo>
                  <a:cubicBezTo>
                    <a:pt x="11" y="25"/>
                    <a:pt x="13" y="23"/>
                    <a:pt x="14" y="21"/>
                  </a:cubicBezTo>
                  <a:cubicBezTo>
                    <a:pt x="15" y="21"/>
                    <a:pt x="15" y="20"/>
                    <a:pt x="14" y="20"/>
                  </a:cubicBezTo>
                  <a:close/>
                  <a:moveTo>
                    <a:pt x="27" y="4"/>
                  </a:moveTo>
                  <a:cubicBezTo>
                    <a:pt x="27" y="7"/>
                    <a:pt x="27" y="11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5" y="15"/>
                    <a:pt x="23" y="16"/>
                    <a:pt x="21" y="17"/>
                  </a:cubicBezTo>
                  <a:cubicBezTo>
                    <a:pt x="20" y="17"/>
                    <a:pt x="17" y="19"/>
                    <a:pt x="20" y="17"/>
                  </a:cubicBezTo>
                  <a:cubicBezTo>
                    <a:pt x="23" y="16"/>
                    <a:pt x="25" y="13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5" y="10"/>
                    <a:pt x="24" y="11"/>
                    <a:pt x="23" y="12"/>
                  </a:cubicBezTo>
                  <a:cubicBezTo>
                    <a:pt x="22" y="12"/>
                    <a:pt x="17" y="16"/>
                    <a:pt x="19" y="14"/>
                  </a:cubicBezTo>
                  <a:cubicBezTo>
                    <a:pt x="22" y="11"/>
                    <a:pt x="25" y="9"/>
                    <a:pt x="27" y="6"/>
                  </a:cubicBezTo>
                  <a:cubicBezTo>
                    <a:pt x="27" y="5"/>
                    <a:pt x="26" y="5"/>
                    <a:pt x="26" y="5"/>
                  </a:cubicBezTo>
                  <a:cubicBezTo>
                    <a:pt x="23" y="7"/>
                    <a:pt x="21" y="9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9"/>
                    <a:pt x="21" y="7"/>
                    <a:pt x="21" y="7"/>
                  </a:cubicBezTo>
                  <a:cubicBezTo>
                    <a:pt x="22" y="6"/>
                    <a:pt x="23" y="5"/>
                    <a:pt x="24" y="3"/>
                  </a:cubicBezTo>
                  <a:cubicBezTo>
                    <a:pt x="25" y="4"/>
                    <a:pt x="26" y="4"/>
                    <a:pt x="27" y="4"/>
                  </a:cubicBezTo>
                  <a:close/>
                  <a:moveTo>
                    <a:pt x="35" y="21"/>
                  </a:moveTo>
                  <a:cubicBezTo>
                    <a:pt x="33" y="23"/>
                    <a:pt x="31" y="25"/>
                    <a:pt x="29" y="28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7" y="30"/>
                    <a:pt x="27" y="28"/>
                    <a:pt x="28" y="27"/>
                  </a:cubicBezTo>
                  <a:cubicBezTo>
                    <a:pt x="29" y="25"/>
                    <a:pt x="31" y="23"/>
                    <a:pt x="32" y="21"/>
                  </a:cubicBezTo>
                  <a:cubicBezTo>
                    <a:pt x="33" y="21"/>
                    <a:pt x="34" y="21"/>
                    <a:pt x="35" y="21"/>
                  </a:cubicBezTo>
                  <a:close/>
                  <a:moveTo>
                    <a:pt x="40" y="26"/>
                  </a:moveTo>
                  <a:cubicBezTo>
                    <a:pt x="40" y="26"/>
                    <a:pt x="40" y="26"/>
                    <a:pt x="40" y="26"/>
                  </a:cubicBezTo>
                  <a:cubicBezTo>
                    <a:pt x="39" y="27"/>
                    <a:pt x="36" y="29"/>
                    <a:pt x="38" y="26"/>
                  </a:cubicBezTo>
                  <a:cubicBezTo>
                    <a:pt x="39" y="25"/>
                    <a:pt x="40" y="23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3"/>
                    <a:pt x="40" y="25"/>
                    <a:pt x="40" y="26"/>
                  </a:cubicBezTo>
                  <a:close/>
                  <a:moveTo>
                    <a:pt x="22" y="42"/>
                  </a:moveTo>
                  <a:cubicBezTo>
                    <a:pt x="23" y="41"/>
                    <a:pt x="25" y="40"/>
                    <a:pt x="26" y="38"/>
                  </a:cubicBezTo>
                  <a:cubicBezTo>
                    <a:pt x="26" y="38"/>
                    <a:pt x="25" y="37"/>
                    <a:pt x="25" y="38"/>
                  </a:cubicBezTo>
                  <a:cubicBezTo>
                    <a:pt x="23" y="39"/>
                    <a:pt x="22" y="40"/>
                    <a:pt x="20" y="41"/>
                  </a:cubicBezTo>
                  <a:cubicBezTo>
                    <a:pt x="22" y="39"/>
                    <a:pt x="24" y="37"/>
                    <a:pt x="26" y="35"/>
                  </a:cubicBezTo>
                  <a:cubicBezTo>
                    <a:pt x="26" y="37"/>
                    <a:pt x="26" y="39"/>
                    <a:pt x="26" y="41"/>
                  </a:cubicBezTo>
                  <a:cubicBezTo>
                    <a:pt x="24" y="41"/>
                    <a:pt x="23" y="42"/>
                    <a:pt x="22" y="42"/>
                  </a:cubicBezTo>
                  <a:close/>
                  <a:moveTo>
                    <a:pt x="27" y="19"/>
                  </a:moveTo>
                  <a:cubicBezTo>
                    <a:pt x="27" y="19"/>
                    <a:pt x="27" y="19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8" y="21"/>
                  </a:cubicBezTo>
                  <a:cubicBezTo>
                    <a:pt x="24" y="23"/>
                    <a:pt x="22" y="26"/>
                    <a:pt x="19" y="28"/>
                  </a:cubicBezTo>
                  <a:cubicBezTo>
                    <a:pt x="22" y="26"/>
                    <a:pt x="24" y="22"/>
                    <a:pt x="27" y="19"/>
                  </a:cubicBezTo>
                  <a:close/>
                  <a:moveTo>
                    <a:pt x="28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7" y="22"/>
                    <a:pt x="25" y="24"/>
                    <a:pt x="24" y="26"/>
                  </a:cubicBezTo>
                  <a:cubicBezTo>
                    <a:pt x="22" y="28"/>
                    <a:pt x="20" y="30"/>
                    <a:pt x="18" y="32"/>
                  </a:cubicBezTo>
                  <a:cubicBezTo>
                    <a:pt x="18" y="31"/>
                    <a:pt x="18" y="30"/>
                    <a:pt x="18" y="30"/>
                  </a:cubicBezTo>
                  <a:cubicBezTo>
                    <a:pt x="22" y="27"/>
                    <a:pt x="25" y="24"/>
                    <a:pt x="28" y="21"/>
                  </a:cubicBezTo>
                  <a:close/>
                  <a:moveTo>
                    <a:pt x="26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23" y="35"/>
                    <a:pt x="22" y="36"/>
                    <a:pt x="20" y="38"/>
                  </a:cubicBezTo>
                  <a:cubicBezTo>
                    <a:pt x="22" y="36"/>
                    <a:pt x="24" y="34"/>
                    <a:pt x="26" y="32"/>
                  </a:cubicBezTo>
                  <a:cubicBezTo>
                    <a:pt x="26" y="33"/>
                    <a:pt x="26" y="33"/>
                    <a:pt x="26" y="34"/>
                  </a:cubicBezTo>
                  <a:close/>
                  <a:moveTo>
                    <a:pt x="18" y="40"/>
                  </a:moveTo>
                  <a:cubicBezTo>
                    <a:pt x="20" y="38"/>
                    <a:pt x="22" y="36"/>
                    <a:pt x="25" y="35"/>
                  </a:cubicBezTo>
                  <a:cubicBezTo>
                    <a:pt x="23" y="38"/>
                    <a:pt x="20" y="40"/>
                    <a:pt x="18" y="42"/>
                  </a:cubicBezTo>
                  <a:cubicBezTo>
                    <a:pt x="18" y="41"/>
                    <a:pt x="18" y="40"/>
                    <a:pt x="18" y="40"/>
                  </a:cubicBezTo>
                  <a:close/>
                  <a:moveTo>
                    <a:pt x="26" y="31"/>
                  </a:move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1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6" y="31"/>
                    <a:pt x="26" y="31"/>
                    <a:pt x="26" y="31"/>
                  </a:cubicBezTo>
                  <a:close/>
                  <a:moveTo>
                    <a:pt x="25" y="32"/>
                  </a:moveTo>
                  <a:cubicBezTo>
                    <a:pt x="23" y="34"/>
                    <a:pt x="20" y="36"/>
                    <a:pt x="18" y="38"/>
                  </a:cubicBezTo>
                  <a:cubicBezTo>
                    <a:pt x="18" y="38"/>
                    <a:pt x="18" y="37"/>
                    <a:pt x="18" y="36"/>
                  </a:cubicBezTo>
                  <a:cubicBezTo>
                    <a:pt x="20" y="35"/>
                    <a:pt x="22" y="33"/>
                    <a:pt x="25" y="32"/>
                  </a:cubicBezTo>
                  <a:close/>
                  <a:moveTo>
                    <a:pt x="24" y="31"/>
                  </a:moveTo>
                  <a:cubicBezTo>
                    <a:pt x="24" y="31"/>
                    <a:pt x="24" y="31"/>
                    <a:pt x="25" y="31"/>
                  </a:cubicBezTo>
                  <a:cubicBezTo>
                    <a:pt x="22" y="32"/>
                    <a:pt x="20" y="34"/>
                    <a:pt x="18" y="35"/>
                  </a:cubicBezTo>
                  <a:cubicBezTo>
                    <a:pt x="18" y="35"/>
                    <a:pt x="18" y="34"/>
                    <a:pt x="18" y="33"/>
                  </a:cubicBezTo>
                  <a:cubicBezTo>
                    <a:pt x="21" y="31"/>
                    <a:pt x="24" y="28"/>
                    <a:pt x="27" y="25"/>
                  </a:cubicBezTo>
                  <a:cubicBezTo>
                    <a:pt x="27" y="24"/>
                    <a:pt x="28" y="23"/>
                    <a:pt x="29" y="23"/>
                  </a:cubicBezTo>
                  <a:cubicBezTo>
                    <a:pt x="29" y="23"/>
                    <a:pt x="30" y="22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9" y="24"/>
                    <a:pt x="27" y="28"/>
                    <a:pt x="24" y="31"/>
                  </a:cubicBezTo>
                  <a:close/>
                  <a:moveTo>
                    <a:pt x="22" y="29"/>
                  </a:moveTo>
                  <a:cubicBezTo>
                    <a:pt x="21" y="30"/>
                    <a:pt x="20" y="31"/>
                    <a:pt x="19" y="32"/>
                  </a:cubicBezTo>
                  <a:cubicBezTo>
                    <a:pt x="18" y="33"/>
                    <a:pt x="18" y="32"/>
                    <a:pt x="19" y="31"/>
                  </a:cubicBezTo>
                  <a:cubicBezTo>
                    <a:pt x="20" y="30"/>
                    <a:pt x="21" y="30"/>
                    <a:pt x="22" y="29"/>
                  </a:cubicBezTo>
                  <a:cubicBezTo>
                    <a:pt x="24" y="26"/>
                    <a:pt x="27" y="24"/>
                    <a:pt x="29" y="21"/>
                  </a:cubicBezTo>
                  <a:cubicBezTo>
                    <a:pt x="29" y="21"/>
                    <a:pt x="30" y="21"/>
                    <a:pt x="30" y="21"/>
                  </a:cubicBezTo>
                  <a:cubicBezTo>
                    <a:pt x="27" y="23"/>
                    <a:pt x="25" y="26"/>
                    <a:pt x="22" y="29"/>
                  </a:cubicBezTo>
                  <a:close/>
                  <a:moveTo>
                    <a:pt x="24" y="17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4" y="16"/>
                    <a:pt x="25" y="16"/>
                    <a:pt x="26" y="16"/>
                  </a:cubicBezTo>
                  <a:cubicBezTo>
                    <a:pt x="25" y="16"/>
                    <a:pt x="24" y="17"/>
                    <a:pt x="24" y="17"/>
                  </a:cubicBezTo>
                  <a:close/>
                  <a:moveTo>
                    <a:pt x="21" y="6"/>
                  </a:moveTo>
                  <a:cubicBezTo>
                    <a:pt x="20" y="7"/>
                    <a:pt x="19" y="8"/>
                    <a:pt x="18" y="9"/>
                  </a:cubicBezTo>
                  <a:cubicBezTo>
                    <a:pt x="18" y="8"/>
                    <a:pt x="18" y="7"/>
                    <a:pt x="18" y="7"/>
                  </a:cubicBezTo>
                  <a:cubicBezTo>
                    <a:pt x="20" y="6"/>
                    <a:pt x="21" y="6"/>
                    <a:pt x="22" y="5"/>
                  </a:cubicBezTo>
                  <a:cubicBezTo>
                    <a:pt x="25" y="3"/>
                    <a:pt x="21" y="6"/>
                    <a:pt x="21" y="6"/>
                  </a:cubicBezTo>
                  <a:close/>
                  <a:moveTo>
                    <a:pt x="24" y="7"/>
                  </a:moveTo>
                  <a:cubicBezTo>
                    <a:pt x="27" y="5"/>
                    <a:pt x="22" y="10"/>
                    <a:pt x="22" y="11"/>
                  </a:cubicBezTo>
                  <a:cubicBezTo>
                    <a:pt x="21" y="12"/>
                    <a:pt x="20" y="13"/>
                    <a:pt x="18" y="14"/>
                  </a:cubicBezTo>
                  <a:cubicBezTo>
                    <a:pt x="18" y="13"/>
                    <a:pt x="18" y="12"/>
                    <a:pt x="18" y="11"/>
                  </a:cubicBezTo>
                  <a:cubicBezTo>
                    <a:pt x="21" y="10"/>
                    <a:pt x="22" y="8"/>
                    <a:pt x="24" y="7"/>
                  </a:cubicBezTo>
                  <a:close/>
                  <a:moveTo>
                    <a:pt x="24" y="12"/>
                  </a:moveTo>
                  <a:cubicBezTo>
                    <a:pt x="28" y="9"/>
                    <a:pt x="24" y="14"/>
                    <a:pt x="23" y="14"/>
                  </a:cubicBezTo>
                  <a:cubicBezTo>
                    <a:pt x="22" y="15"/>
                    <a:pt x="20" y="17"/>
                    <a:pt x="19" y="17"/>
                  </a:cubicBezTo>
                  <a:cubicBezTo>
                    <a:pt x="19" y="17"/>
                    <a:pt x="18" y="16"/>
                    <a:pt x="18" y="15"/>
                  </a:cubicBezTo>
                  <a:cubicBezTo>
                    <a:pt x="21" y="14"/>
                    <a:pt x="22" y="13"/>
                    <a:pt x="24" y="12"/>
                  </a:cubicBezTo>
                  <a:close/>
                  <a:moveTo>
                    <a:pt x="22" y="18"/>
                  </a:moveTo>
                  <a:cubicBezTo>
                    <a:pt x="19" y="21"/>
                    <a:pt x="15" y="24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1" y="28"/>
                    <a:pt x="10" y="28"/>
                    <a:pt x="9" y="28"/>
                  </a:cubicBezTo>
                  <a:cubicBezTo>
                    <a:pt x="13" y="25"/>
                    <a:pt x="18" y="21"/>
                    <a:pt x="22" y="18"/>
                  </a:cubicBezTo>
                  <a:close/>
                  <a:moveTo>
                    <a:pt x="27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7" y="16"/>
                    <a:pt x="27" y="17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3" y="21"/>
                    <a:pt x="19" y="24"/>
                    <a:pt x="15" y="27"/>
                  </a:cubicBezTo>
                  <a:cubicBezTo>
                    <a:pt x="15" y="28"/>
                    <a:pt x="16" y="28"/>
                    <a:pt x="16" y="28"/>
                  </a:cubicBezTo>
                  <a:cubicBezTo>
                    <a:pt x="17" y="26"/>
                    <a:pt x="19" y="25"/>
                    <a:pt x="20" y="24"/>
                  </a:cubicBezTo>
                  <a:cubicBezTo>
                    <a:pt x="21" y="23"/>
                    <a:pt x="23" y="22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2" y="23"/>
                    <a:pt x="20" y="26"/>
                    <a:pt x="18" y="29"/>
                  </a:cubicBezTo>
                  <a:cubicBezTo>
                    <a:pt x="17" y="29"/>
                    <a:pt x="17" y="28"/>
                    <a:pt x="17" y="28"/>
                  </a:cubicBezTo>
                  <a:cubicBezTo>
                    <a:pt x="17" y="28"/>
                    <a:pt x="17" y="28"/>
                    <a:pt x="16" y="28"/>
                  </a:cubicBezTo>
                  <a:cubicBezTo>
                    <a:pt x="15" y="28"/>
                    <a:pt x="15" y="28"/>
                    <a:pt x="14" y="28"/>
                  </a:cubicBezTo>
                  <a:cubicBezTo>
                    <a:pt x="18" y="23"/>
                    <a:pt x="22" y="19"/>
                    <a:pt x="27" y="15"/>
                  </a:cubicBezTo>
                  <a:close/>
                  <a:moveTo>
                    <a:pt x="18" y="44"/>
                  </a:moveTo>
                  <a:cubicBezTo>
                    <a:pt x="18" y="44"/>
                    <a:pt x="18" y="43"/>
                    <a:pt x="18" y="43"/>
                  </a:cubicBezTo>
                  <a:cubicBezTo>
                    <a:pt x="20" y="42"/>
                    <a:pt x="22" y="40"/>
                    <a:pt x="24" y="39"/>
                  </a:cubicBezTo>
                  <a:cubicBezTo>
                    <a:pt x="23" y="40"/>
                    <a:pt x="21" y="42"/>
                    <a:pt x="21" y="43"/>
                  </a:cubicBezTo>
                  <a:cubicBezTo>
                    <a:pt x="20" y="43"/>
                    <a:pt x="21" y="44"/>
                    <a:pt x="21" y="44"/>
                  </a:cubicBezTo>
                  <a:cubicBezTo>
                    <a:pt x="22" y="43"/>
                    <a:pt x="22" y="43"/>
                    <a:pt x="23" y="43"/>
                  </a:cubicBezTo>
                  <a:cubicBezTo>
                    <a:pt x="23" y="42"/>
                    <a:pt x="24" y="42"/>
                    <a:pt x="25" y="42"/>
                  </a:cubicBezTo>
                  <a:cubicBezTo>
                    <a:pt x="26" y="41"/>
                    <a:pt x="25" y="43"/>
                    <a:pt x="25" y="43"/>
                  </a:cubicBezTo>
                  <a:cubicBezTo>
                    <a:pt x="25" y="43"/>
                    <a:pt x="26" y="44"/>
                    <a:pt x="26" y="44"/>
                  </a:cubicBezTo>
                  <a:cubicBezTo>
                    <a:pt x="26" y="44"/>
                    <a:pt x="26" y="44"/>
                    <a:pt x="26" y="45"/>
                  </a:cubicBezTo>
                  <a:cubicBezTo>
                    <a:pt x="23" y="45"/>
                    <a:pt x="21" y="44"/>
                    <a:pt x="18" y="44"/>
                  </a:cubicBezTo>
                  <a:close/>
                  <a:moveTo>
                    <a:pt x="28" y="30"/>
                  </a:moveTo>
                  <a:cubicBezTo>
                    <a:pt x="27" y="30"/>
                    <a:pt x="27" y="30"/>
                    <a:pt x="27" y="30"/>
                  </a:cubicBezTo>
                  <a:cubicBezTo>
                    <a:pt x="30" y="28"/>
                    <a:pt x="31" y="26"/>
                    <a:pt x="34" y="24"/>
                  </a:cubicBezTo>
                  <a:cubicBezTo>
                    <a:pt x="35" y="22"/>
                    <a:pt x="38" y="20"/>
                    <a:pt x="34" y="24"/>
                  </a:cubicBezTo>
                  <a:cubicBezTo>
                    <a:pt x="33" y="26"/>
                    <a:pt x="31" y="27"/>
                    <a:pt x="30" y="29"/>
                  </a:cubicBezTo>
                  <a:cubicBezTo>
                    <a:pt x="30" y="29"/>
                    <a:pt x="31" y="30"/>
                    <a:pt x="31" y="29"/>
                  </a:cubicBezTo>
                  <a:cubicBezTo>
                    <a:pt x="33" y="28"/>
                    <a:pt x="35" y="26"/>
                    <a:pt x="37" y="25"/>
                  </a:cubicBezTo>
                  <a:cubicBezTo>
                    <a:pt x="37" y="24"/>
                    <a:pt x="39" y="22"/>
                    <a:pt x="38" y="25"/>
                  </a:cubicBezTo>
                  <a:cubicBezTo>
                    <a:pt x="37" y="26"/>
                    <a:pt x="36" y="28"/>
                    <a:pt x="35" y="29"/>
                  </a:cubicBezTo>
                  <a:cubicBezTo>
                    <a:pt x="34" y="29"/>
                    <a:pt x="35" y="30"/>
                    <a:pt x="35" y="30"/>
                  </a:cubicBezTo>
                  <a:cubicBezTo>
                    <a:pt x="36" y="29"/>
                    <a:pt x="40" y="26"/>
                    <a:pt x="39" y="29"/>
                  </a:cubicBezTo>
                  <a:cubicBezTo>
                    <a:pt x="39" y="29"/>
                    <a:pt x="40" y="29"/>
                    <a:pt x="40" y="29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9"/>
                    <a:pt x="40" y="30"/>
                  </a:cubicBezTo>
                  <a:cubicBezTo>
                    <a:pt x="36" y="30"/>
                    <a:pt x="32" y="30"/>
                    <a:pt x="28" y="30"/>
                  </a:cubicBezTo>
                  <a:close/>
                  <a:moveTo>
                    <a:pt x="37" y="21"/>
                  </a:moveTo>
                  <a:cubicBezTo>
                    <a:pt x="38" y="21"/>
                    <a:pt x="39" y="21"/>
                    <a:pt x="39" y="21"/>
                  </a:cubicBezTo>
                  <a:cubicBezTo>
                    <a:pt x="37" y="23"/>
                    <a:pt x="34" y="25"/>
                    <a:pt x="33" y="27"/>
                  </a:cubicBezTo>
                  <a:cubicBezTo>
                    <a:pt x="34" y="25"/>
                    <a:pt x="36" y="24"/>
                    <a:pt x="37" y="21"/>
                  </a:cubicBezTo>
                  <a:close/>
                  <a:moveTo>
                    <a:pt x="23" y="3"/>
                  </a:moveTo>
                  <a:cubicBezTo>
                    <a:pt x="21" y="4"/>
                    <a:pt x="20" y="5"/>
                    <a:pt x="18" y="6"/>
                  </a:cubicBezTo>
                  <a:cubicBezTo>
                    <a:pt x="19" y="5"/>
                    <a:pt x="19" y="4"/>
                    <a:pt x="19" y="3"/>
                  </a:cubicBezTo>
                  <a:cubicBezTo>
                    <a:pt x="20" y="3"/>
                    <a:pt x="21" y="3"/>
                    <a:pt x="23" y="3"/>
                  </a:cubicBezTo>
                  <a:close/>
                  <a:moveTo>
                    <a:pt x="11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8" y="22"/>
                    <a:pt x="7" y="24"/>
                    <a:pt x="5" y="26"/>
                  </a:cubicBezTo>
                  <a:cubicBezTo>
                    <a:pt x="2" y="29"/>
                    <a:pt x="7" y="23"/>
                    <a:pt x="6" y="24"/>
                  </a:cubicBezTo>
                  <a:cubicBezTo>
                    <a:pt x="7" y="23"/>
                    <a:pt x="8" y="22"/>
                    <a:pt x="8" y="21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21"/>
                    <a:pt x="6" y="22"/>
                    <a:pt x="5" y="23"/>
                  </a:cubicBezTo>
                  <a:cubicBezTo>
                    <a:pt x="2" y="25"/>
                    <a:pt x="4" y="21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7" y="20"/>
                    <a:pt x="9" y="20"/>
                    <a:pt x="11" y="20"/>
                  </a:cubicBezTo>
                  <a:close/>
                  <a:moveTo>
                    <a:pt x="6" y="28"/>
                  </a:moveTo>
                  <a:cubicBezTo>
                    <a:pt x="8" y="27"/>
                    <a:pt x="10" y="25"/>
                    <a:pt x="11" y="23"/>
                  </a:cubicBezTo>
                  <a:cubicBezTo>
                    <a:pt x="14" y="20"/>
                    <a:pt x="12" y="22"/>
                    <a:pt x="11" y="24"/>
                  </a:cubicBezTo>
                  <a:cubicBezTo>
                    <a:pt x="10" y="25"/>
                    <a:pt x="9" y="27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lose/>
                </a:path>
              </a:pathLst>
            </a:custGeom>
            <a:blipFill dpi="0" rotWithShape="1">
              <a:blip r:embed="rId1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00" name="Freeform 194"/>
            <p:cNvSpPr>
              <a:spLocks noEditPoints="1"/>
            </p:cNvSpPr>
            <p:nvPr/>
          </p:nvSpPr>
          <p:spPr bwMode="auto">
            <a:xfrm>
              <a:off x="5172161" y="-5501"/>
              <a:ext cx="127000" cy="136525"/>
            </a:xfrm>
            <a:custGeom>
              <a:avLst/>
              <a:gdLst>
                <a:gd name="T0" fmla="*/ 28 w 44"/>
                <a:gd name="T1" fmla="*/ 47 h 47"/>
                <a:gd name="T2" fmla="*/ 42 w 44"/>
                <a:gd name="T3" fmla="*/ 32 h 47"/>
                <a:gd name="T4" fmla="*/ 44 w 44"/>
                <a:gd name="T5" fmla="*/ 20 h 47"/>
                <a:gd name="T6" fmla="*/ 31 w 44"/>
                <a:gd name="T7" fmla="*/ 18 h 47"/>
                <a:gd name="T8" fmla="*/ 18 w 44"/>
                <a:gd name="T9" fmla="*/ 0 h 47"/>
                <a:gd name="T10" fmla="*/ 2 w 44"/>
                <a:gd name="T11" fmla="*/ 17 h 47"/>
                <a:gd name="T12" fmla="*/ 2 w 44"/>
                <a:gd name="T13" fmla="*/ 31 h 47"/>
                <a:gd name="T14" fmla="*/ 6 w 44"/>
                <a:gd name="T15" fmla="*/ 28 h 47"/>
                <a:gd name="T16" fmla="*/ 7 w 44"/>
                <a:gd name="T17" fmla="*/ 24 h 47"/>
                <a:gd name="T18" fmla="*/ 4 w 44"/>
                <a:gd name="T19" fmla="*/ 25 h 47"/>
                <a:gd name="T20" fmla="*/ 3 w 44"/>
                <a:gd name="T21" fmla="*/ 24 h 47"/>
                <a:gd name="T22" fmla="*/ 3 w 44"/>
                <a:gd name="T23" fmla="*/ 20 h 47"/>
                <a:gd name="T24" fmla="*/ 8 w 44"/>
                <a:gd name="T25" fmla="*/ 25 h 47"/>
                <a:gd name="T26" fmla="*/ 10 w 44"/>
                <a:gd name="T27" fmla="*/ 24 h 47"/>
                <a:gd name="T28" fmla="*/ 18 w 44"/>
                <a:gd name="T29" fmla="*/ 20 h 47"/>
                <a:gd name="T30" fmla="*/ 15 w 44"/>
                <a:gd name="T31" fmla="*/ 22 h 47"/>
                <a:gd name="T32" fmla="*/ 28 w 44"/>
                <a:gd name="T33" fmla="*/ 3 h 47"/>
                <a:gd name="T34" fmla="*/ 21 w 44"/>
                <a:gd name="T35" fmla="*/ 17 h 47"/>
                <a:gd name="T36" fmla="*/ 20 w 44"/>
                <a:gd name="T37" fmla="*/ 13 h 47"/>
                <a:gd name="T38" fmla="*/ 19 w 44"/>
                <a:gd name="T39" fmla="*/ 10 h 47"/>
                <a:gd name="T40" fmla="*/ 36 w 44"/>
                <a:gd name="T41" fmla="*/ 21 h 47"/>
                <a:gd name="T42" fmla="*/ 33 w 44"/>
                <a:gd name="T43" fmla="*/ 21 h 47"/>
                <a:gd name="T44" fmla="*/ 38 w 44"/>
                <a:gd name="T45" fmla="*/ 26 h 47"/>
                <a:gd name="T46" fmla="*/ 22 w 44"/>
                <a:gd name="T47" fmla="*/ 42 h 47"/>
                <a:gd name="T48" fmla="*/ 27 w 44"/>
                <a:gd name="T49" fmla="*/ 34 h 47"/>
                <a:gd name="T50" fmla="*/ 28 w 44"/>
                <a:gd name="T51" fmla="*/ 19 h 47"/>
                <a:gd name="T52" fmla="*/ 28 w 44"/>
                <a:gd name="T53" fmla="*/ 18 h 47"/>
                <a:gd name="T54" fmla="*/ 18 w 44"/>
                <a:gd name="T55" fmla="*/ 31 h 47"/>
                <a:gd name="T56" fmla="*/ 26 w 44"/>
                <a:gd name="T57" fmla="*/ 34 h 47"/>
                <a:gd name="T58" fmla="*/ 18 w 44"/>
                <a:gd name="T59" fmla="*/ 39 h 47"/>
                <a:gd name="T60" fmla="*/ 27 w 44"/>
                <a:gd name="T61" fmla="*/ 30 h 47"/>
                <a:gd name="T62" fmla="*/ 27 w 44"/>
                <a:gd name="T63" fmla="*/ 30 h 47"/>
                <a:gd name="T64" fmla="*/ 18 w 44"/>
                <a:gd name="T65" fmla="*/ 36 h 47"/>
                <a:gd name="T66" fmla="*/ 18 w 44"/>
                <a:gd name="T67" fmla="*/ 35 h 47"/>
                <a:gd name="T68" fmla="*/ 31 w 44"/>
                <a:gd name="T69" fmla="*/ 21 h 47"/>
                <a:gd name="T70" fmla="*/ 19 w 44"/>
                <a:gd name="T71" fmla="*/ 32 h 47"/>
                <a:gd name="T72" fmla="*/ 30 w 44"/>
                <a:gd name="T73" fmla="*/ 21 h 47"/>
                <a:gd name="T74" fmla="*/ 26 w 44"/>
                <a:gd name="T75" fmla="*/ 15 h 47"/>
                <a:gd name="T76" fmla="*/ 19 w 44"/>
                <a:gd name="T77" fmla="*/ 6 h 47"/>
                <a:gd name="T78" fmla="*/ 22 w 44"/>
                <a:gd name="T79" fmla="*/ 10 h 47"/>
                <a:gd name="T80" fmla="*/ 25 w 44"/>
                <a:gd name="T81" fmla="*/ 11 h 47"/>
                <a:gd name="T82" fmla="*/ 25 w 44"/>
                <a:gd name="T83" fmla="*/ 11 h 47"/>
                <a:gd name="T84" fmla="*/ 9 w 44"/>
                <a:gd name="T85" fmla="*/ 28 h 47"/>
                <a:gd name="T86" fmla="*/ 28 w 44"/>
                <a:gd name="T87" fmla="*/ 17 h 47"/>
                <a:gd name="T88" fmla="*/ 21 w 44"/>
                <a:gd name="T89" fmla="*/ 23 h 47"/>
                <a:gd name="T90" fmla="*/ 18 w 44"/>
                <a:gd name="T91" fmla="*/ 28 h 47"/>
                <a:gd name="T92" fmla="*/ 18 w 44"/>
                <a:gd name="T93" fmla="*/ 44 h 47"/>
                <a:gd name="T94" fmla="*/ 22 w 44"/>
                <a:gd name="T95" fmla="*/ 43 h 47"/>
                <a:gd name="T96" fmla="*/ 26 w 44"/>
                <a:gd name="T97" fmla="*/ 43 h 47"/>
                <a:gd name="T98" fmla="*/ 28 w 44"/>
                <a:gd name="T99" fmla="*/ 30 h 47"/>
                <a:gd name="T100" fmla="*/ 31 w 44"/>
                <a:gd name="T101" fmla="*/ 29 h 47"/>
                <a:gd name="T102" fmla="*/ 36 w 44"/>
                <a:gd name="T103" fmla="*/ 29 h 47"/>
                <a:gd name="T104" fmla="*/ 40 w 44"/>
                <a:gd name="T105" fmla="*/ 30 h 47"/>
                <a:gd name="T106" fmla="*/ 33 w 44"/>
                <a:gd name="T107" fmla="*/ 27 h 47"/>
                <a:gd name="T108" fmla="*/ 19 w 44"/>
                <a:gd name="T109" fmla="*/ 3 h 47"/>
                <a:gd name="T110" fmla="*/ 6 w 44"/>
                <a:gd name="T111" fmla="*/ 26 h 47"/>
                <a:gd name="T112" fmla="*/ 5 w 44"/>
                <a:gd name="T113" fmla="*/ 22 h 47"/>
                <a:gd name="T114" fmla="*/ 6 w 44"/>
                <a:gd name="T115" fmla="*/ 28 h 47"/>
                <a:gd name="T116" fmla="*/ 9 w 44"/>
                <a:gd name="T117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" h="47">
                  <a:moveTo>
                    <a:pt x="15" y="45"/>
                  </a:moveTo>
                  <a:cubicBezTo>
                    <a:pt x="15" y="46"/>
                    <a:pt x="16" y="46"/>
                    <a:pt x="16" y="46"/>
                  </a:cubicBezTo>
                  <a:cubicBezTo>
                    <a:pt x="16" y="47"/>
                    <a:pt x="17" y="47"/>
                    <a:pt x="17" y="47"/>
                  </a:cubicBezTo>
                  <a:cubicBezTo>
                    <a:pt x="21" y="47"/>
                    <a:pt x="24" y="47"/>
                    <a:pt x="28" y="47"/>
                  </a:cubicBezTo>
                  <a:cubicBezTo>
                    <a:pt x="29" y="47"/>
                    <a:pt x="29" y="46"/>
                    <a:pt x="29" y="46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1"/>
                    <a:pt x="29" y="37"/>
                    <a:pt x="30" y="32"/>
                  </a:cubicBezTo>
                  <a:cubicBezTo>
                    <a:pt x="34" y="32"/>
                    <a:pt x="38" y="33"/>
                    <a:pt x="42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3" y="32"/>
                    <a:pt x="43" y="32"/>
                    <a:pt x="43" y="31"/>
                  </a:cubicBezTo>
                  <a:cubicBezTo>
                    <a:pt x="43" y="27"/>
                    <a:pt x="44" y="24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9"/>
                    <a:pt x="43" y="18"/>
                  </a:cubicBezTo>
                  <a:cubicBezTo>
                    <a:pt x="39" y="18"/>
                    <a:pt x="35" y="18"/>
                    <a:pt x="31" y="18"/>
                  </a:cubicBezTo>
                  <a:cubicBezTo>
                    <a:pt x="30" y="12"/>
                    <a:pt x="31" y="7"/>
                    <a:pt x="30" y="2"/>
                  </a:cubicBezTo>
                  <a:cubicBezTo>
                    <a:pt x="30" y="2"/>
                    <a:pt x="30" y="1"/>
                    <a:pt x="30" y="1"/>
                  </a:cubicBezTo>
                  <a:cubicBezTo>
                    <a:pt x="30" y="1"/>
                    <a:pt x="30" y="0"/>
                    <a:pt x="29" y="0"/>
                  </a:cubicBezTo>
                  <a:cubicBezTo>
                    <a:pt x="25" y="0"/>
                    <a:pt x="22" y="0"/>
                    <a:pt x="18" y="0"/>
                  </a:cubicBezTo>
                  <a:cubicBezTo>
                    <a:pt x="17" y="0"/>
                    <a:pt x="17" y="0"/>
                    <a:pt x="17" y="1"/>
                  </a:cubicBezTo>
                  <a:cubicBezTo>
                    <a:pt x="17" y="1"/>
                    <a:pt x="16" y="1"/>
                    <a:pt x="16" y="2"/>
                  </a:cubicBezTo>
                  <a:cubicBezTo>
                    <a:pt x="16" y="7"/>
                    <a:pt x="16" y="12"/>
                    <a:pt x="16" y="17"/>
                  </a:cubicBezTo>
                  <a:cubicBezTo>
                    <a:pt x="12" y="17"/>
                    <a:pt x="7" y="16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7"/>
                    <a:pt x="0" y="17"/>
                    <a:pt x="1" y="18"/>
                  </a:cubicBezTo>
                  <a:cubicBezTo>
                    <a:pt x="1" y="22"/>
                    <a:pt x="0" y="26"/>
                    <a:pt x="1" y="29"/>
                  </a:cubicBezTo>
                  <a:cubicBezTo>
                    <a:pt x="1" y="30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7" y="31"/>
                    <a:pt x="11" y="31"/>
                    <a:pt x="15" y="31"/>
                  </a:cubicBezTo>
                  <a:cubicBezTo>
                    <a:pt x="15" y="35"/>
                    <a:pt x="16" y="40"/>
                    <a:pt x="15" y="45"/>
                  </a:cubicBezTo>
                  <a:close/>
                  <a:moveTo>
                    <a:pt x="6" y="28"/>
                  </a:moveTo>
                  <a:cubicBezTo>
                    <a:pt x="5" y="28"/>
                    <a:pt x="4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5" y="27"/>
                    <a:pt x="6" y="26"/>
                    <a:pt x="7" y="24"/>
                  </a:cubicBezTo>
                  <a:cubicBezTo>
                    <a:pt x="7" y="25"/>
                    <a:pt x="6" y="26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3" y="25"/>
                  </a:moveTo>
                  <a:cubicBezTo>
                    <a:pt x="3" y="25"/>
                    <a:pt x="4" y="25"/>
                    <a:pt x="4" y="25"/>
                  </a:cubicBezTo>
                  <a:cubicBezTo>
                    <a:pt x="5" y="24"/>
                    <a:pt x="10" y="18"/>
                    <a:pt x="6" y="23"/>
                  </a:cubicBezTo>
                  <a:cubicBezTo>
                    <a:pt x="5" y="24"/>
                    <a:pt x="4" y="25"/>
                    <a:pt x="3" y="27"/>
                  </a:cubicBezTo>
                  <a:cubicBezTo>
                    <a:pt x="3" y="26"/>
                    <a:pt x="3" y="25"/>
                    <a:pt x="3" y="25"/>
                  </a:cubicBezTo>
                  <a:close/>
                  <a:moveTo>
                    <a:pt x="3" y="24"/>
                  </a:moveTo>
                  <a:cubicBezTo>
                    <a:pt x="3" y="23"/>
                    <a:pt x="3" y="22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0"/>
                    <a:pt x="4" y="22"/>
                    <a:pt x="3" y="24"/>
                  </a:cubicBezTo>
                  <a:close/>
                  <a:moveTo>
                    <a:pt x="3" y="20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3" y="20"/>
                  </a:cubicBezTo>
                  <a:close/>
                  <a:moveTo>
                    <a:pt x="8" y="25"/>
                  </a:moveTo>
                  <a:cubicBezTo>
                    <a:pt x="9" y="23"/>
                    <a:pt x="10" y="22"/>
                    <a:pt x="12" y="20"/>
                  </a:cubicBezTo>
                  <a:cubicBezTo>
                    <a:pt x="12" y="20"/>
                    <a:pt x="12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2" y="21"/>
                    <a:pt x="11" y="23"/>
                    <a:pt x="10" y="24"/>
                  </a:cubicBezTo>
                  <a:cubicBezTo>
                    <a:pt x="9" y="25"/>
                    <a:pt x="5" y="29"/>
                    <a:pt x="8" y="25"/>
                  </a:cubicBezTo>
                  <a:close/>
                  <a:moveTo>
                    <a:pt x="15" y="20"/>
                  </a:moveTo>
                  <a:cubicBezTo>
                    <a:pt x="16" y="20"/>
                    <a:pt x="17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2" y="17"/>
                    <a:pt x="23" y="17"/>
                  </a:cubicBezTo>
                  <a:cubicBezTo>
                    <a:pt x="20" y="19"/>
                    <a:pt x="18" y="20"/>
                    <a:pt x="15" y="22"/>
                  </a:cubicBezTo>
                  <a:cubicBezTo>
                    <a:pt x="14" y="23"/>
                    <a:pt x="11" y="25"/>
                    <a:pt x="10" y="27"/>
                  </a:cubicBezTo>
                  <a:cubicBezTo>
                    <a:pt x="11" y="24"/>
                    <a:pt x="13" y="22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lose/>
                  <a:moveTo>
                    <a:pt x="28" y="3"/>
                  </a:moveTo>
                  <a:cubicBezTo>
                    <a:pt x="28" y="7"/>
                    <a:pt x="28" y="11"/>
                    <a:pt x="28" y="15"/>
                  </a:cubicBezTo>
                  <a:cubicBezTo>
                    <a:pt x="28" y="14"/>
                    <a:pt x="27" y="14"/>
                    <a:pt x="27" y="14"/>
                  </a:cubicBezTo>
                  <a:cubicBezTo>
                    <a:pt x="25" y="15"/>
                    <a:pt x="24" y="16"/>
                    <a:pt x="22" y="16"/>
                  </a:cubicBezTo>
                  <a:cubicBezTo>
                    <a:pt x="21" y="17"/>
                    <a:pt x="18" y="19"/>
                    <a:pt x="21" y="17"/>
                  </a:cubicBezTo>
                  <a:cubicBezTo>
                    <a:pt x="23" y="15"/>
                    <a:pt x="26" y="13"/>
                    <a:pt x="28" y="10"/>
                  </a:cubicBezTo>
                  <a:cubicBezTo>
                    <a:pt x="28" y="10"/>
                    <a:pt x="27" y="9"/>
                    <a:pt x="27" y="9"/>
                  </a:cubicBezTo>
                  <a:cubicBezTo>
                    <a:pt x="26" y="10"/>
                    <a:pt x="25" y="11"/>
                    <a:pt x="23" y="11"/>
                  </a:cubicBezTo>
                  <a:cubicBezTo>
                    <a:pt x="22" y="12"/>
                    <a:pt x="17" y="16"/>
                    <a:pt x="20" y="13"/>
                  </a:cubicBezTo>
                  <a:cubicBezTo>
                    <a:pt x="22" y="11"/>
                    <a:pt x="25" y="9"/>
                    <a:pt x="27" y="5"/>
                  </a:cubicBezTo>
                  <a:cubicBezTo>
                    <a:pt x="27" y="5"/>
                    <a:pt x="27" y="4"/>
                    <a:pt x="27" y="5"/>
                  </a:cubicBezTo>
                  <a:cubicBezTo>
                    <a:pt x="24" y="6"/>
                    <a:pt x="22" y="9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9"/>
                    <a:pt x="21" y="7"/>
                    <a:pt x="22" y="6"/>
                  </a:cubicBezTo>
                  <a:cubicBezTo>
                    <a:pt x="23" y="5"/>
                    <a:pt x="24" y="4"/>
                    <a:pt x="24" y="3"/>
                  </a:cubicBezTo>
                  <a:cubicBezTo>
                    <a:pt x="26" y="3"/>
                    <a:pt x="27" y="3"/>
                    <a:pt x="28" y="3"/>
                  </a:cubicBezTo>
                  <a:close/>
                  <a:moveTo>
                    <a:pt x="36" y="21"/>
                  </a:moveTo>
                  <a:cubicBezTo>
                    <a:pt x="34" y="23"/>
                    <a:pt x="32" y="25"/>
                    <a:pt x="30" y="27"/>
                  </a:cubicBezTo>
                  <a:cubicBezTo>
                    <a:pt x="29" y="28"/>
                    <a:pt x="27" y="29"/>
                    <a:pt x="26" y="30"/>
                  </a:cubicBezTo>
                  <a:cubicBezTo>
                    <a:pt x="27" y="29"/>
                    <a:pt x="28" y="27"/>
                    <a:pt x="29" y="26"/>
                  </a:cubicBezTo>
                  <a:cubicBezTo>
                    <a:pt x="30" y="25"/>
                    <a:pt x="31" y="23"/>
                    <a:pt x="33" y="21"/>
                  </a:cubicBezTo>
                  <a:cubicBezTo>
                    <a:pt x="34" y="21"/>
                    <a:pt x="35" y="21"/>
                    <a:pt x="36" y="21"/>
                  </a:cubicBezTo>
                  <a:close/>
                  <a:moveTo>
                    <a:pt x="41" y="26"/>
                  </a:moveTo>
                  <a:cubicBezTo>
                    <a:pt x="40" y="26"/>
                    <a:pt x="40" y="26"/>
                    <a:pt x="40" y="26"/>
                  </a:cubicBezTo>
                  <a:cubicBezTo>
                    <a:pt x="39" y="26"/>
                    <a:pt x="36" y="28"/>
                    <a:pt x="38" y="26"/>
                  </a:cubicBezTo>
                  <a:cubicBezTo>
                    <a:pt x="39" y="24"/>
                    <a:pt x="40" y="23"/>
                    <a:pt x="41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3"/>
                    <a:pt x="41" y="24"/>
                    <a:pt x="41" y="26"/>
                  </a:cubicBezTo>
                  <a:close/>
                  <a:moveTo>
                    <a:pt x="22" y="42"/>
                  </a:moveTo>
                  <a:cubicBezTo>
                    <a:pt x="24" y="40"/>
                    <a:pt x="25" y="39"/>
                    <a:pt x="26" y="38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4" y="38"/>
                    <a:pt x="22" y="40"/>
                    <a:pt x="20" y="41"/>
                  </a:cubicBezTo>
                  <a:cubicBezTo>
                    <a:pt x="23" y="39"/>
                    <a:pt x="25" y="37"/>
                    <a:pt x="27" y="34"/>
                  </a:cubicBezTo>
                  <a:cubicBezTo>
                    <a:pt x="26" y="36"/>
                    <a:pt x="26" y="38"/>
                    <a:pt x="26" y="40"/>
                  </a:cubicBezTo>
                  <a:cubicBezTo>
                    <a:pt x="25" y="41"/>
                    <a:pt x="24" y="41"/>
                    <a:pt x="22" y="42"/>
                  </a:cubicBezTo>
                  <a:close/>
                  <a:moveTo>
                    <a:pt x="28" y="18"/>
                  </a:moveTo>
                  <a:cubicBezTo>
                    <a:pt x="28" y="18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5" y="22"/>
                    <a:pt x="23" y="26"/>
                    <a:pt x="19" y="28"/>
                  </a:cubicBezTo>
                  <a:cubicBezTo>
                    <a:pt x="22" y="25"/>
                    <a:pt x="25" y="21"/>
                    <a:pt x="28" y="18"/>
                  </a:cubicBezTo>
                  <a:close/>
                  <a:moveTo>
                    <a:pt x="29" y="21"/>
                  </a:moveTo>
                  <a:cubicBezTo>
                    <a:pt x="29" y="21"/>
                    <a:pt x="29" y="21"/>
                    <a:pt x="29" y="21"/>
                  </a:cubicBezTo>
                  <a:cubicBezTo>
                    <a:pt x="27" y="22"/>
                    <a:pt x="26" y="24"/>
                    <a:pt x="24" y="25"/>
                  </a:cubicBezTo>
                  <a:cubicBezTo>
                    <a:pt x="22" y="27"/>
                    <a:pt x="20" y="29"/>
                    <a:pt x="18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22" y="27"/>
                    <a:pt x="25" y="23"/>
                    <a:pt x="29" y="21"/>
                  </a:cubicBezTo>
                  <a:close/>
                  <a:moveTo>
                    <a:pt x="27" y="34"/>
                  </a:moveTo>
                  <a:cubicBezTo>
                    <a:pt x="27" y="34"/>
                    <a:pt x="26" y="34"/>
                    <a:pt x="26" y="34"/>
                  </a:cubicBezTo>
                  <a:cubicBezTo>
                    <a:pt x="24" y="34"/>
                    <a:pt x="22" y="36"/>
                    <a:pt x="20" y="37"/>
                  </a:cubicBezTo>
                  <a:cubicBezTo>
                    <a:pt x="22" y="35"/>
                    <a:pt x="25" y="34"/>
                    <a:pt x="27" y="31"/>
                  </a:cubicBezTo>
                  <a:cubicBezTo>
                    <a:pt x="27" y="32"/>
                    <a:pt x="27" y="33"/>
                    <a:pt x="27" y="34"/>
                  </a:cubicBezTo>
                  <a:close/>
                  <a:moveTo>
                    <a:pt x="18" y="39"/>
                  </a:moveTo>
                  <a:cubicBezTo>
                    <a:pt x="21" y="38"/>
                    <a:pt x="23" y="36"/>
                    <a:pt x="25" y="35"/>
                  </a:cubicBezTo>
                  <a:cubicBezTo>
                    <a:pt x="23" y="37"/>
                    <a:pt x="21" y="39"/>
                    <a:pt x="18" y="41"/>
                  </a:cubicBezTo>
                  <a:cubicBezTo>
                    <a:pt x="18" y="41"/>
                    <a:pt x="18" y="40"/>
                    <a:pt x="18" y="39"/>
                  </a:cubicBezTo>
                  <a:close/>
                  <a:moveTo>
                    <a:pt x="27" y="30"/>
                  </a:move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6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lose/>
                  <a:moveTo>
                    <a:pt x="26" y="31"/>
                  </a:moveTo>
                  <a:cubicBezTo>
                    <a:pt x="23" y="34"/>
                    <a:pt x="20" y="36"/>
                    <a:pt x="18" y="38"/>
                  </a:cubicBezTo>
                  <a:cubicBezTo>
                    <a:pt x="18" y="37"/>
                    <a:pt x="18" y="36"/>
                    <a:pt x="18" y="36"/>
                  </a:cubicBezTo>
                  <a:cubicBezTo>
                    <a:pt x="21" y="34"/>
                    <a:pt x="23" y="33"/>
                    <a:pt x="26" y="31"/>
                  </a:cubicBezTo>
                  <a:close/>
                  <a:moveTo>
                    <a:pt x="25" y="30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3" y="32"/>
                    <a:pt x="21" y="33"/>
                    <a:pt x="18" y="35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22" y="31"/>
                    <a:pt x="24" y="28"/>
                    <a:pt x="27" y="25"/>
                  </a:cubicBezTo>
                  <a:cubicBezTo>
                    <a:pt x="28" y="24"/>
                    <a:pt x="29" y="23"/>
                    <a:pt x="29" y="22"/>
                  </a:cubicBezTo>
                  <a:cubicBezTo>
                    <a:pt x="30" y="22"/>
                    <a:pt x="30" y="21"/>
                    <a:pt x="31" y="21"/>
                  </a:cubicBezTo>
                  <a:cubicBezTo>
                    <a:pt x="31" y="21"/>
                    <a:pt x="32" y="21"/>
                    <a:pt x="32" y="21"/>
                  </a:cubicBezTo>
                  <a:cubicBezTo>
                    <a:pt x="29" y="24"/>
                    <a:pt x="27" y="27"/>
                    <a:pt x="25" y="30"/>
                  </a:cubicBezTo>
                  <a:close/>
                  <a:moveTo>
                    <a:pt x="23" y="29"/>
                  </a:moveTo>
                  <a:cubicBezTo>
                    <a:pt x="22" y="30"/>
                    <a:pt x="20" y="31"/>
                    <a:pt x="19" y="32"/>
                  </a:cubicBezTo>
                  <a:cubicBezTo>
                    <a:pt x="18" y="32"/>
                    <a:pt x="18" y="32"/>
                    <a:pt x="20" y="31"/>
                  </a:cubicBezTo>
                  <a:cubicBezTo>
                    <a:pt x="21" y="30"/>
                    <a:pt x="21" y="29"/>
                    <a:pt x="22" y="28"/>
                  </a:cubicBezTo>
                  <a:cubicBezTo>
                    <a:pt x="25" y="26"/>
                    <a:pt x="27" y="23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7" y="23"/>
                    <a:pt x="25" y="26"/>
                    <a:pt x="23" y="29"/>
                  </a:cubicBezTo>
                  <a:close/>
                  <a:moveTo>
                    <a:pt x="24" y="17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5" y="16"/>
                    <a:pt x="25" y="16"/>
                    <a:pt x="26" y="15"/>
                  </a:cubicBezTo>
                  <a:cubicBezTo>
                    <a:pt x="25" y="16"/>
                    <a:pt x="25" y="16"/>
                    <a:pt x="24" y="17"/>
                  </a:cubicBezTo>
                  <a:close/>
                  <a:moveTo>
                    <a:pt x="21" y="6"/>
                  </a:moveTo>
                  <a:cubicBezTo>
                    <a:pt x="21" y="7"/>
                    <a:pt x="20" y="7"/>
                    <a:pt x="19" y="8"/>
                  </a:cubicBezTo>
                  <a:cubicBezTo>
                    <a:pt x="19" y="8"/>
                    <a:pt x="19" y="7"/>
                    <a:pt x="19" y="6"/>
                  </a:cubicBezTo>
                  <a:cubicBezTo>
                    <a:pt x="20" y="6"/>
                    <a:pt x="21" y="5"/>
                    <a:pt x="22" y="5"/>
                  </a:cubicBezTo>
                  <a:cubicBezTo>
                    <a:pt x="25" y="3"/>
                    <a:pt x="22" y="5"/>
                    <a:pt x="21" y="6"/>
                  </a:cubicBezTo>
                  <a:close/>
                  <a:moveTo>
                    <a:pt x="25" y="6"/>
                  </a:moveTo>
                  <a:cubicBezTo>
                    <a:pt x="28" y="4"/>
                    <a:pt x="23" y="10"/>
                    <a:pt x="22" y="10"/>
                  </a:cubicBezTo>
                  <a:cubicBezTo>
                    <a:pt x="21" y="11"/>
                    <a:pt x="20" y="12"/>
                    <a:pt x="19" y="13"/>
                  </a:cubicBezTo>
                  <a:cubicBezTo>
                    <a:pt x="19" y="12"/>
                    <a:pt x="19" y="12"/>
                    <a:pt x="19" y="11"/>
                  </a:cubicBezTo>
                  <a:cubicBezTo>
                    <a:pt x="21" y="10"/>
                    <a:pt x="23" y="8"/>
                    <a:pt x="25" y="6"/>
                  </a:cubicBezTo>
                  <a:close/>
                  <a:moveTo>
                    <a:pt x="25" y="11"/>
                  </a:moveTo>
                  <a:cubicBezTo>
                    <a:pt x="28" y="9"/>
                    <a:pt x="24" y="13"/>
                    <a:pt x="24" y="14"/>
                  </a:cubicBezTo>
                  <a:cubicBezTo>
                    <a:pt x="22" y="15"/>
                    <a:pt x="21" y="16"/>
                    <a:pt x="19" y="17"/>
                  </a:cubicBezTo>
                  <a:cubicBezTo>
                    <a:pt x="19" y="16"/>
                    <a:pt x="19" y="16"/>
                    <a:pt x="19" y="15"/>
                  </a:cubicBezTo>
                  <a:cubicBezTo>
                    <a:pt x="21" y="14"/>
                    <a:pt x="23" y="12"/>
                    <a:pt x="25" y="11"/>
                  </a:cubicBezTo>
                  <a:close/>
                  <a:moveTo>
                    <a:pt x="23" y="17"/>
                  </a:moveTo>
                  <a:cubicBezTo>
                    <a:pt x="19" y="21"/>
                    <a:pt x="16" y="23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1" y="28"/>
                    <a:pt x="9" y="28"/>
                  </a:cubicBezTo>
                  <a:cubicBezTo>
                    <a:pt x="14" y="24"/>
                    <a:pt x="19" y="21"/>
                    <a:pt x="23" y="17"/>
                  </a:cubicBezTo>
                  <a:close/>
                  <a:moveTo>
                    <a:pt x="28" y="15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16"/>
                    <a:pt x="28" y="16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3" y="20"/>
                    <a:pt x="19" y="23"/>
                    <a:pt x="16" y="27"/>
                  </a:cubicBezTo>
                  <a:cubicBezTo>
                    <a:pt x="16" y="27"/>
                    <a:pt x="16" y="28"/>
                    <a:pt x="16" y="28"/>
                  </a:cubicBezTo>
                  <a:cubicBezTo>
                    <a:pt x="18" y="26"/>
                    <a:pt x="19" y="25"/>
                    <a:pt x="21" y="23"/>
                  </a:cubicBezTo>
                  <a:cubicBezTo>
                    <a:pt x="22" y="22"/>
                    <a:pt x="23" y="21"/>
                    <a:pt x="24" y="21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3"/>
                    <a:pt x="21" y="26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6" y="28"/>
                    <a:pt x="15" y="28"/>
                    <a:pt x="14" y="28"/>
                  </a:cubicBezTo>
                  <a:cubicBezTo>
                    <a:pt x="18" y="23"/>
                    <a:pt x="23" y="19"/>
                    <a:pt x="28" y="15"/>
                  </a:cubicBezTo>
                  <a:close/>
                  <a:moveTo>
                    <a:pt x="18" y="44"/>
                  </a:moveTo>
                  <a:cubicBezTo>
                    <a:pt x="18" y="43"/>
                    <a:pt x="18" y="43"/>
                    <a:pt x="18" y="43"/>
                  </a:cubicBezTo>
                  <a:cubicBezTo>
                    <a:pt x="21" y="42"/>
                    <a:pt x="22" y="40"/>
                    <a:pt x="24" y="39"/>
                  </a:cubicBezTo>
                  <a:cubicBezTo>
                    <a:pt x="23" y="40"/>
                    <a:pt x="22" y="41"/>
                    <a:pt x="21" y="43"/>
                  </a:cubicBezTo>
                  <a:cubicBezTo>
                    <a:pt x="21" y="43"/>
                    <a:pt x="21" y="43"/>
                    <a:pt x="22" y="43"/>
                  </a:cubicBezTo>
                  <a:cubicBezTo>
                    <a:pt x="22" y="43"/>
                    <a:pt x="23" y="43"/>
                    <a:pt x="23" y="42"/>
                  </a:cubicBezTo>
                  <a:cubicBezTo>
                    <a:pt x="24" y="42"/>
                    <a:pt x="25" y="42"/>
                    <a:pt x="25" y="41"/>
                  </a:cubicBezTo>
                  <a:cubicBezTo>
                    <a:pt x="26" y="41"/>
                    <a:pt x="26" y="42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26" y="44"/>
                    <a:pt x="26" y="44"/>
                  </a:cubicBezTo>
                  <a:cubicBezTo>
                    <a:pt x="24" y="44"/>
                    <a:pt x="21" y="44"/>
                    <a:pt x="18" y="44"/>
                  </a:cubicBezTo>
                  <a:close/>
                  <a:moveTo>
                    <a:pt x="28" y="29"/>
                  </a:moveTo>
                  <a:cubicBezTo>
                    <a:pt x="28" y="29"/>
                    <a:pt x="28" y="29"/>
                    <a:pt x="28" y="30"/>
                  </a:cubicBezTo>
                  <a:cubicBezTo>
                    <a:pt x="30" y="28"/>
                    <a:pt x="32" y="26"/>
                    <a:pt x="34" y="23"/>
                  </a:cubicBezTo>
                  <a:cubicBezTo>
                    <a:pt x="35" y="22"/>
                    <a:pt x="38" y="20"/>
                    <a:pt x="35" y="24"/>
                  </a:cubicBezTo>
                  <a:cubicBezTo>
                    <a:pt x="33" y="26"/>
                    <a:pt x="32" y="27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3" y="28"/>
                    <a:pt x="35" y="26"/>
                    <a:pt x="37" y="24"/>
                  </a:cubicBezTo>
                  <a:cubicBezTo>
                    <a:pt x="38" y="24"/>
                    <a:pt x="40" y="22"/>
                    <a:pt x="38" y="24"/>
                  </a:cubicBezTo>
                  <a:cubicBezTo>
                    <a:pt x="37" y="26"/>
                    <a:pt x="36" y="27"/>
                    <a:pt x="35" y="29"/>
                  </a:cubicBezTo>
                  <a:cubicBezTo>
                    <a:pt x="35" y="29"/>
                    <a:pt x="35" y="29"/>
                    <a:pt x="36" y="29"/>
                  </a:cubicBezTo>
                  <a:cubicBezTo>
                    <a:pt x="37" y="29"/>
                    <a:pt x="40" y="26"/>
                    <a:pt x="39" y="28"/>
                  </a:cubicBezTo>
                  <a:cubicBezTo>
                    <a:pt x="39" y="29"/>
                    <a:pt x="40" y="29"/>
                    <a:pt x="40" y="28"/>
                  </a:cubicBezTo>
                  <a:cubicBezTo>
                    <a:pt x="40" y="28"/>
                    <a:pt x="40" y="28"/>
                    <a:pt x="40" y="27"/>
                  </a:cubicBezTo>
                  <a:cubicBezTo>
                    <a:pt x="40" y="28"/>
                    <a:pt x="40" y="29"/>
                    <a:pt x="40" y="30"/>
                  </a:cubicBezTo>
                  <a:cubicBezTo>
                    <a:pt x="36" y="30"/>
                    <a:pt x="32" y="29"/>
                    <a:pt x="28" y="29"/>
                  </a:cubicBezTo>
                  <a:close/>
                  <a:moveTo>
                    <a:pt x="38" y="21"/>
                  </a:moveTo>
                  <a:cubicBezTo>
                    <a:pt x="38" y="21"/>
                    <a:pt x="39" y="21"/>
                    <a:pt x="40" y="21"/>
                  </a:cubicBezTo>
                  <a:cubicBezTo>
                    <a:pt x="37" y="23"/>
                    <a:pt x="35" y="25"/>
                    <a:pt x="33" y="27"/>
                  </a:cubicBezTo>
                  <a:cubicBezTo>
                    <a:pt x="35" y="25"/>
                    <a:pt x="36" y="23"/>
                    <a:pt x="38" y="21"/>
                  </a:cubicBezTo>
                  <a:close/>
                  <a:moveTo>
                    <a:pt x="23" y="3"/>
                  </a:moveTo>
                  <a:cubicBezTo>
                    <a:pt x="22" y="4"/>
                    <a:pt x="20" y="5"/>
                    <a:pt x="19" y="6"/>
                  </a:cubicBezTo>
                  <a:cubicBezTo>
                    <a:pt x="19" y="5"/>
                    <a:pt x="19" y="4"/>
                    <a:pt x="19" y="3"/>
                  </a:cubicBezTo>
                  <a:cubicBezTo>
                    <a:pt x="20" y="3"/>
                    <a:pt x="22" y="3"/>
                    <a:pt x="23" y="3"/>
                  </a:cubicBezTo>
                  <a:close/>
                  <a:moveTo>
                    <a:pt x="11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9" y="21"/>
                    <a:pt x="7" y="24"/>
                    <a:pt x="6" y="26"/>
                  </a:cubicBezTo>
                  <a:cubicBezTo>
                    <a:pt x="2" y="29"/>
                    <a:pt x="7" y="23"/>
                    <a:pt x="7" y="23"/>
                  </a:cubicBezTo>
                  <a:cubicBezTo>
                    <a:pt x="7" y="22"/>
                    <a:pt x="8" y="21"/>
                    <a:pt x="9" y="20"/>
                  </a:cubicBezTo>
                  <a:cubicBezTo>
                    <a:pt x="9" y="20"/>
                    <a:pt x="9" y="19"/>
                    <a:pt x="8" y="20"/>
                  </a:cubicBezTo>
                  <a:cubicBezTo>
                    <a:pt x="7" y="20"/>
                    <a:pt x="6" y="21"/>
                    <a:pt x="5" y="22"/>
                  </a:cubicBezTo>
                  <a:cubicBezTo>
                    <a:pt x="3" y="25"/>
                    <a:pt x="5" y="21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7" y="20"/>
                    <a:pt x="9" y="20"/>
                    <a:pt x="11" y="20"/>
                  </a:cubicBezTo>
                  <a:close/>
                  <a:moveTo>
                    <a:pt x="6" y="28"/>
                  </a:moveTo>
                  <a:cubicBezTo>
                    <a:pt x="9" y="27"/>
                    <a:pt x="10" y="25"/>
                    <a:pt x="12" y="23"/>
                  </a:cubicBezTo>
                  <a:cubicBezTo>
                    <a:pt x="14" y="20"/>
                    <a:pt x="13" y="22"/>
                    <a:pt x="11" y="24"/>
                  </a:cubicBezTo>
                  <a:cubicBezTo>
                    <a:pt x="10" y="25"/>
                    <a:pt x="9" y="26"/>
                    <a:pt x="9" y="28"/>
                  </a:cubicBezTo>
                  <a:cubicBezTo>
                    <a:pt x="8" y="28"/>
                    <a:pt x="8" y="28"/>
                    <a:pt x="9" y="28"/>
                  </a:cubicBezTo>
                  <a:cubicBezTo>
                    <a:pt x="8" y="28"/>
                    <a:pt x="7" y="28"/>
                    <a:pt x="6" y="28"/>
                  </a:cubicBezTo>
                  <a:close/>
                </a:path>
              </a:pathLst>
            </a:custGeom>
            <a:blipFill dpi="0" rotWithShape="1">
              <a:blip r:embed="rId1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01" name="Freeform 195"/>
            <p:cNvSpPr>
              <a:spLocks noEditPoints="1"/>
            </p:cNvSpPr>
            <p:nvPr/>
          </p:nvSpPr>
          <p:spPr bwMode="auto">
            <a:xfrm>
              <a:off x="7562936" y="-1148501"/>
              <a:ext cx="361950" cy="384175"/>
            </a:xfrm>
            <a:custGeom>
              <a:avLst/>
              <a:gdLst>
                <a:gd name="T0" fmla="*/ 67 w 125"/>
                <a:gd name="T1" fmla="*/ 127 h 132"/>
                <a:gd name="T2" fmla="*/ 12 w 125"/>
                <a:gd name="T3" fmla="*/ 41 h 132"/>
                <a:gd name="T4" fmla="*/ 38 w 125"/>
                <a:gd name="T5" fmla="*/ 92 h 132"/>
                <a:gd name="T6" fmla="*/ 15 w 125"/>
                <a:gd name="T7" fmla="*/ 101 h 132"/>
                <a:gd name="T8" fmla="*/ 10 w 125"/>
                <a:gd name="T9" fmla="*/ 93 h 132"/>
                <a:gd name="T10" fmla="*/ 10 w 125"/>
                <a:gd name="T11" fmla="*/ 93 h 132"/>
                <a:gd name="T12" fmla="*/ 10 w 125"/>
                <a:gd name="T13" fmla="*/ 92 h 132"/>
                <a:gd name="T14" fmla="*/ 60 w 125"/>
                <a:gd name="T15" fmla="*/ 20 h 132"/>
                <a:gd name="T16" fmla="*/ 51 w 125"/>
                <a:gd name="T17" fmla="*/ 28 h 132"/>
                <a:gd name="T18" fmla="*/ 75 w 125"/>
                <a:gd name="T19" fmla="*/ 21 h 132"/>
                <a:gd name="T20" fmla="*/ 85 w 125"/>
                <a:gd name="T21" fmla="*/ 28 h 132"/>
                <a:gd name="T22" fmla="*/ 81 w 125"/>
                <a:gd name="T23" fmla="*/ 35 h 132"/>
                <a:gd name="T24" fmla="*/ 59 w 125"/>
                <a:gd name="T25" fmla="*/ 31 h 132"/>
                <a:gd name="T26" fmla="*/ 39 w 125"/>
                <a:gd name="T27" fmla="*/ 41 h 132"/>
                <a:gd name="T28" fmla="*/ 70 w 125"/>
                <a:gd name="T29" fmla="*/ 29 h 132"/>
                <a:gd name="T30" fmla="*/ 70 w 125"/>
                <a:gd name="T31" fmla="*/ 23 h 132"/>
                <a:gd name="T32" fmla="*/ 55 w 125"/>
                <a:gd name="T33" fmla="*/ 29 h 132"/>
                <a:gd name="T34" fmla="*/ 18 w 125"/>
                <a:gd name="T35" fmla="*/ 47 h 132"/>
                <a:gd name="T36" fmla="*/ 7 w 125"/>
                <a:gd name="T37" fmla="*/ 58 h 132"/>
                <a:gd name="T38" fmla="*/ 6 w 125"/>
                <a:gd name="T39" fmla="*/ 64 h 132"/>
                <a:gd name="T40" fmla="*/ 25 w 125"/>
                <a:gd name="T41" fmla="*/ 60 h 132"/>
                <a:gd name="T42" fmla="*/ 92 w 125"/>
                <a:gd name="T43" fmla="*/ 40 h 132"/>
                <a:gd name="T44" fmla="*/ 29 w 125"/>
                <a:gd name="T45" fmla="*/ 64 h 132"/>
                <a:gd name="T46" fmla="*/ 55 w 125"/>
                <a:gd name="T47" fmla="*/ 56 h 132"/>
                <a:gd name="T48" fmla="*/ 111 w 125"/>
                <a:gd name="T49" fmla="*/ 40 h 132"/>
                <a:gd name="T50" fmla="*/ 101 w 125"/>
                <a:gd name="T51" fmla="*/ 45 h 132"/>
                <a:gd name="T52" fmla="*/ 54 w 125"/>
                <a:gd name="T53" fmla="*/ 69 h 132"/>
                <a:gd name="T54" fmla="*/ 115 w 125"/>
                <a:gd name="T55" fmla="*/ 50 h 132"/>
                <a:gd name="T56" fmla="*/ 67 w 125"/>
                <a:gd name="T57" fmla="*/ 75 h 132"/>
                <a:gd name="T58" fmla="*/ 67 w 125"/>
                <a:gd name="T59" fmla="*/ 116 h 132"/>
                <a:gd name="T60" fmla="*/ 108 w 125"/>
                <a:gd name="T61" fmla="*/ 94 h 132"/>
                <a:gd name="T62" fmla="*/ 80 w 125"/>
                <a:gd name="T63" fmla="*/ 106 h 132"/>
                <a:gd name="T64" fmla="*/ 118 w 125"/>
                <a:gd name="T65" fmla="*/ 89 h 132"/>
                <a:gd name="T66" fmla="*/ 79 w 125"/>
                <a:gd name="T67" fmla="*/ 97 h 132"/>
                <a:gd name="T68" fmla="*/ 34 w 125"/>
                <a:gd name="T69" fmla="*/ 120 h 132"/>
                <a:gd name="T70" fmla="*/ 26 w 125"/>
                <a:gd name="T71" fmla="*/ 114 h 132"/>
                <a:gd name="T72" fmla="*/ 102 w 125"/>
                <a:gd name="T73" fmla="*/ 86 h 132"/>
                <a:gd name="T74" fmla="*/ 81 w 125"/>
                <a:gd name="T75" fmla="*/ 92 h 132"/>
                <a:gd name="T76" fmla="*/ 99 w 125"/>
                <a:gd name="T77" fmla="*/ 82 h 132"/>
                <a:gd name="T78" fmla="*/ 120 w 125"/>
                <a:gd name="T79" fmla="*/ 67 h 132"/>
                <a:gd name="T80" fmla="*/ 76 w 125"/>
                <a:gd name="T81" fmla="*/ 86 h 132"/>
                <a:gd name="T82" fmla="*/ 120 w 125"/>
                <a:gd name="T83" fmla="*/ 66 h 132"/>
                <a:gd name="T84" fmla="*/ 22 w 125"/>
                <a:gd name="T85" fmla="*/ 104 h 132"/>
                <a:gd name="T86" fmla="*/ 119 w 125"/>
                <a:gd name="T87" fmla="*/ 62 h 132"/>
                <a:gd name="T88" fmla="*/ 19 w 125"/>
                <a:gd name="T89" fmla="*/ 98 h 132"/>
                <a:gd name="T90" fmla="*/ 45 w 125"/>
                <a:gd name="T91" fmla="*/ 100 h 132"/>
                <a:gd name="T92" fmla="*/ 41 w 125"/>
                <a:gd name="T93" fmla="*/ 123 h 132"/>
                <a:gd name="T94" fmla="*/ 43 w 125"/>
                <a:gd name="T95" fmla="*/ 123 h 132"/>
                <a:gd name="T96" fmla="*/ 109 w 125"/>
                <a:gd name="T97" fmla="*/ 112 h 132"/>
                <a:gd name="T98" fmla="*/ 78 w 125"/>
                <a:gd name="T99" fmla="*/ 125 h 132"/>
                <a:gd name="T100" fmla="*/ 71 w 125"/>
                <a:gd name="T101" fmla="*/ 123 h 132"/>
                <a:gd name="T102" fmla="*/ 112 w 125"/>
                <a:gd name="T103" fmla="*/ 106 h 132"/>
                <a:gd name="T104" fmla="*/ 94 w 125"/>
                <a:gd name="T105" fmla="*/ 124 h 132"/>
                <a:gd name="T106" fmla="*/ 114 w 125"/>
                <a:gd name="T107" fmla="*/ 97 h 132"/>
                <a:gd name="T108" fmla="*/ 60 w 125"/>
                <a:gd name="T109" fmla="*/ 121 h 132"/>
                <a:gd name="T110" fmla="*/ 71 w 125"/>
                <a:gd name="T111" fmla="*/ 66 h 132"/>
                <a:gd name="T112" fmla="*/ 109 w 125"/>
                <a:gd name="T113" fmla="*/ 37 h 132"/>
                <a:gd name="T114" fmla="*/ 98 w 125"/>
                <a:gd name="T115" fmla="*/ 39 h 132"/>
                <a:gd name="T116" fmla="*/ 23 w 125"/>
                <a:gd name="T117" fmla="*/ 65 h 132"/>
                <a:gd name="T118" fmla="*/ 74 w 125"/>
                <a:gd name="T119" fmla="*/ 20 h 132"/>
                <a:gd name="T120" fmla="*/ 19 w 125"/>
                <a:gd name="T121" fmla="*/ 44 h 132"/>
                <a:gd name="T122" fmla="*/ 20 w 125"/>
                <a:gd name="T123" fmla="*/ 37 h 132"/>
                <a:gd name="T124" fmla="*/ 60 w 125"/>
                <a:gd name="T125" fmla="*/ 6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" h="132">
                  <a:moveTo>
                    <a:pt x="30" y="121"/>
                  </a:moveTo>
                  <a:cubicBezTo>
                    <a:pt x="39" y="128"/>
                    <a:pt x="50" y="127"/>
                    <a:pt x="60" y="124"/>
                  </a:cubicBezTo>
                  <a:cubicBezTo>
                    <a:pt x="60" y="126"/>
                    <a:pt x="59" y="128"/>
                    <a:pt x="58" y="129"/>
                  </a:cubicBezTo>
                  <a:cubicBezTo>
                    <a:pt x="57" y="131"/>
                    <a:pt x="59" y="132"/>
                    <a:pt x="60" y="131"/>
                  </a:cubicBezTo>
                  <a:cubicBezTo>
                    <a:pt x="61" y="130"/>
                    <a:pt x="61" y="130"/>
                    <a:pt x="62" y="129"/>
                  </a:cubicBezTo>
                  <a:cubicBezTo>
                    <a:pt x="62" y="129"/>
                    <a:pt x="62" y="129"/>
                    <a:pt x="62" y="129"/>
                  </a:cubicBezTo>
                  <a:cubicBezTo>
                    <a:pt x="62" y="130"/>
                    <a:pt x="64" y="131"/>
                    <a:pt x="64" y="129"/>
                  </a:cubicBezTo>
                  <a:cubicBezTo>
                    <a:pt x="65" y="129"/>
                    <a:pt x="65" y="129"/>
                    <a:pt x="65" y="129"/>
                  </a:cubicBezTo>
                  <a:cubicBezTo>
                    <a:pt x="65" y="129"/>
                    <a:pt x="67" y="129"/>
                    <a:pt x="67" y="128"/>
                  </a:cubicBezTo>
                  <a:cubicBezTo>
                    <a:pt x="67" y="127"/>
                    <a:pt x="67" y="127"/>
                    <a:pt x="67" y="127"/>
                  </a:cubicBezTo>
                  <a:cubicBezTo>
                    <a:pt x="68" y="127"/>
                    <a:pt x="69" y="126"/>
                    <a:pt x="68" y="125"/>
                  </a:cubicBezTo>
                  <a:cubicBezTo>
                    <a:pt x="77" y="129"/>
                    <a:pt x="87" y="130"/>
                    <a:pt x="96" y="126"/>
                  </a:cubicBezTo>
                  <a:cubicBezTo>
                    <a:pt x="107" y="122"/>
                    <a:pt x="113" y="112"/>
                    <a:pt x="117" y="102"/>
                  </a:cubicBezTo>
                  <a:cubicBezTo>
                    <a:pt x="125" y="82"/>
                    <a:pt x="125" y="57"/>
                    <a:pt x="114" y="39"/>
                  </a:cubicBezTo>
                  <a:cubicBezTo>
                    <a:pt x="105" y="24"/>
                    <a:pt x="88" y="18"/>
                    <a:pt x="71" y="17"/>
                  </a:cubicBezTo>
                  <a:cubicBezTo>
                    <a:pt x="73" y="11"/>
                    <a:pt x="76" y="6"/>
                    <a:pt x="81" y="3"/>
                  </a:cubicBezTo>
                  <a:cubicBezTo>
                    <a:pt x="82" y="2"/>
                    <a:pt x="81" y="0"/>
                    <a:pt x="79" y="1"/>
                  </a:cubicBezTo>
                  <a:cubicBezTo>
                    <a:pt x="74" y="4"/>
                    <a:pt x="70" y="10"/>
                    <a:pt x="68" y="17"/>
                  </a:cubicBezTo>
                  <a:cubicBezTo>
                    <a:pt x="66" y="17"/>
                    <a:pt x="65" y="17"/>
                    <a:pt x="63" y="17"/>
                  </a:cubicBezTo>
                  <a:cubicBezTo>
                    <a:pt x="43" y="18"/>
                    <a:pt x="24" y="25"/>
                    <a:pt x="12" y="41"/>
                  </a:cubicBezTo>
                  <a:cubicBezTo>
                    <a:pt x="1" y="57"/>
                    <a:pt x="0" y="78"/>
                    <a:pt x="8" y="95"/>
                  </a:cubicBezTo>
                  <a:cubicBezTo>
                    <a:pt x="13" y="105"/>
                    <a:pt x="21" y="115"/>
                    <a:pt x="30" y="121"/>
                  </a:cubicBezTo>
                  <a:close/>
                  <a:moveTo>
                    <a:pt x="19" y="106"/>
                  </a:moveTo>
                  <a:cubicBezTo>
                    <a:pt x="26" y="104"/>
                    <a:pt x="33" y="100"/>
                    <a:pt x="40" y="97"/>
                  </a:cubicBezTo>
                  <a:cubicBezTo>
                    <a:pt x="47" y="93"/>
                    <a:pt x="55" y="90"/>
                    <a:pt x="63" y="87"/>
                  </a:cubicBezTo>
                  <a:cubicBezTo>
                    <a:pt x="56" y="91"/>
                    <a:pt x="49" y="94"/>
                    <a:pt x="42" y="98"/>
                  </a:cubicBezTo>
                  <a:cubicBezTo>
                    <a:pt x="35" y="101"/>
                    <a:pt x="27" y="104"/>
                    <a:pt x="22" y="110"/>
                  </a:cubicBezTo>
                  <a:cubicBezTo>
                    <a:pt x="21" y="109"/>
                    <a:pt x="20" y="107"/>
                    <a:pt x="19" y="106"/>
                  </a:cubicBezTo>
                  <a:close/>
                  <a:moveTo>
                    <a:pt x="15" y="101"/>
                  </a:moveTo>
                  <a:cubicBezTo>
                    <a:pt x="23" y="100"/>
                    <a:pt x="31" y="94"/>
                    <a:pt x="38" y="92"/>
                  </a:cubicBezTo>
                  <a:cubicBezTo>
                    <a:pt x="47" y="88"/>
                    <a:pt x="55" y="84"/>
                    <a:pt x="64" y="80"/>
                  </a:cubicBezTo>
                  <a:cubicBezTo>
                    <a:pt x="74" y="76"/>
                    <a:pt x="83" y="71"/>
                    <a:pt x="93" y="67"/>
                  </a:cubicBezTo>
                  <a:cubicBezTo>
                    <a:pt x="98" y="65"/>
                    <a:pt x="104" y="64"/>
                    <a:pt x="109" y="62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04" y="64"/>
                    <a:pt x="99" y="66"/>
                    <a:pt x="93" y="68"/>
                  </a:cubicBezTo>
                  <a:cubicBezTo>
                    <a:pt x="85" y="72"/>
                    <a:pt x="76" y="75"/>
                    <a:pt x="68" y="79"/>
                  </a:cubicBezTo>
                  <a:cubicBezTo>
                    <a:pt x="59" y="83"/>
                    <a:pt x="50" y="87"/>
                    <a:pt x="42" y="92"/>
                  </a:cubicBezTo>
                  <a:cubicBezTo>
                    <a:pt x="38" y="94"/>
                    <a:pt x="34" y="96"/>
                    <a:pt x="30" y="99"/>
                  </a:cubicBezTo>
                  <a:cubicBezTo>
                    <a:pt x="26" y="101"/>
                    <a:pt x="22" y="103"/>
                    <a:pt x="18" y="105"/>
                  </a:cubicBezTo>
                  <a:cubicBezTo>
                    <a:pt x="17" y="104"/>
                    <a:pt x="16" y="102"/>
                    <a:pt x="15" y="101"/>
                  </a:cubicBezTo>
                  <a:close/>
                  <a:moveTo>
                    <a:pt x="12" y="97"/>
                  </a:moveTo>
                  <a:cubicBezTo>
                    <a:pt x="15" y="96"/>
                    <a:pt x="18" y="95"/>
                    <a:pt x="20" y="94"/>
                  </a:cubicBezTo>
                  <a:cubicBezTo>
                    <a:pt x="24" y="92"/>
                    <a:pt x="29" y="91"/>
                    <a:pt x="33" y="89"/>
                  </a:cubicBezTo>
                  <a:cubicBezTo>
                    <a:pt x="43" y="84"/>
                    <a:pt x="53" y="80"/>
                    <a:pt x="64" y="77"/>
                  </a:cubicBezTo>
                  <a:cubicBezTo>
                    <a:pt x="65" y="76"/>
                    <a:pt x="67" y="75"/>
                    <a:pt x="68" y="75"/>
                  </a:cubicBezTo>
                  <a:cubicBezTo>
                    <a:pt x="67" y="75"/>
                    <a:pt x="66" y="76"/>
                    <a:pt x="65" y="76"/>
                  </a:cubicBezTo>
                  <a:cubicBezTo>
                    <a:pt x="56" y="80"/>
                    <a:pt x="48" y="83"/>
                    <a:pt x="39" y="87"/>
                  </a:cubicBezTo>
                  <a:cubicBezTo>
                    <a:pt x="31" y="91"/>
                    <a:pt x="22" y="95"/>
                    <a:pt x="14" y="100"/>
                  </a:cubicBezTo>
                  <a:cubicBezTo>
                    <a:pt x="14" y="99"/>
                    <a:pt x="13" y="98"/>
                    <a:pt x="12" y="97"/>
                  </a:cubicBezTo>
                  <a:close/>
                  <a:moveTo>
                    <a:pt x="10" y="93"/>
                  </a:moveTo>
                  <a:cubicBezTo>
                    <a:pt x="10" y="93"/>
                    <a:pt x="11" y="93"/>
                    <a:pt x="11" y="93"/>
                  </a:cubicBezTo>
                  <a:cubicBezTo>
                    <a:pt x="15" y="92"/>
                    <a:pt x="18" y="90"/>
                    <a:pt x="22" y="88"/>
                  </a:cubicBezTo>
                  <a:cubicBezTo>
                    <a:pt x="26" y="86"/>
                    <a:pt x="31" y="84"/>
                    <a:pt x="36" y="82"/>
                  </a:cubicBezTo>
                  <a:cubicBezTo>
                    <a:pt x="46" y="78"/>
                    <a:pt x="55" y="74"/>
                    <a:pt x="64" y="70"/>
                  </a:cubicBezTo>
                  <a:cubicBezTo>
                    <a:pt x="66" y="69"/>
                    <a:pt x="67" y="69"/>
                    <a:pt x="68" y="68"/>
                  </a:cubicBezTo>
                  <a:cubicBezTo>
                    <a:pt x="66" y="69"/>
                    <a:pt x="63" y="71"/>
                    <a:pt x="60" y="72"/>
                  </a:cubicBezTo>
                  <a:cubicBezTo>
                    <a:pt x="52" y="76"/>
                    <a:pt x="43" y="80"/>
                    <a:pt x="34" y="83"/>
                  </a:cubicBezTo>
                  <a:cubicBezTo>
                    <a:pt x="30" y="85"/>
                    <a:pt x="26" y="88"/>
                    <a:pt x="22" y="90"/>
                  </a:cubicBezTo>
                  <a:cubicBezTo>
                    <a:pt x="19" y="92"/>
                    <a:pt x="15" y="93"/>
                    <a:pt x="12" y="96"/>
                  </a:cubicBezTo>
                  <a:cubicBezTo>
                    <a:pt x="11" y="95"/>
                    <a:pt x="11" y="94"/>
                    <a:pt x="10" y="93"/>
                  </a:cubicBezTo>
                  <a:close/>
                  <a:moveTo>
                    <a:pt x="18" y="85"/>
                  </a:moveTo>
                  <a:cubicBezTo>
                    <a:pt x="24" y="82"/>
                    <a:pt x="30" y="81"/>
                    <a:pt x="36" y="78"/>
                  </a:cubicBezTo>
                  <a:cubicBezTo>
                    <a:pt x="50" y="72"/>
                    <a:pt x="64" y="65"/>
                    <a:pt x="79" y="60"/>
                  </a:cubicBezTo>
                  <a:cubicBezTo>
                    <a:pt x="84" y="57"/>
                    <a:pt x="90" y="55"/>
                    <a:pt x="96" y="53"/>
                  </a:cubicBezTo>
                  <a:cubicBezTo>
                    <a:pt x="94" y="54"/>
                    <a:pt x="92" y="55"/>
                    <a:pt x="91" y="55"/>
                  </a:cubicBezTo>
                  <a:cubicBezTo>
                    <a:pt x="81" y="60"/>
                    <a:pt x="71" y="64"/>
                    <a:pt x="61" y="68"/>
                  </a:cubicBezTo>
                  <a:cubicBezTo>
                    <a:pt x="53" y="72"/>
                    <a:pt x="44" y="76"/>
                    <a:pt x="36" y="80"/>
                  </a:cubicBezTo>
                  <a:cubicBezTo>
                    <a:pt x="32" y="82"/>
                    <a:pt x="28" y="83"/>
                    <a:pt x="24" y="85"/>
                  </a:cubicBezTo>
                  <a:cubicBezTo>
                    <a:pt x="20" y="87"/>
                    <a:pt x="15" y="89"/>
                    <a:pt x="10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10" y="91"/>
                    <a:pt x="10" y="91"/>
                    <a:pt x="9" y="90"/>
                  </a:cubicBezTo>
                  <a:cubicBezTo>
                    <a:pt x="12" y="88"/>
                    <a:pt x="15" y="86"/>
                    <a:pt x="18" y="85"/>
                  </a:cubicBezTo>
                  <a:close/>
                  <a:moveTo>
                    <a:pt x="60" y="20"/>
                  </a:moveTo>
                  <a:cubicBezTo>
                    <a:pt x="45" y="26"/>
                    <a:pt x="31" y="35"/>
                    <a:pt x="16" y="42"/>
                  </a:cubicBezTo>
                  <a:cubicBezTo>
                    <a:pt x="16" y="42"/>
                    <a:pt x="15" y="42"/>
                    <a:pt x="15" y="43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7" y="41"/>
                    <a:pt x="18" y="40"/>
                    <a:pt x="20" y="38"/>
                  </a:cubicBezTo>
                  <a:cubicBezTo>
                    <a:pt x="24" y="36"/>
                    <a:pt x="28" y="34"/>
                    <a:pt x="32" y="32"/>
                  </a:cubicBezTo>
                  <a:cubicBezTo>
                    <a:pt x="39" y="28"/>
                    <a:pt x="47" y="24"/>
                    <a:pt x="55" y="20"/>
                  </a:cubicBezTo>
                  <a:cubicBezTo>
                    <a:pt x="57" y="20"/>
                    <a:pt x="58" y="20"/>
                    <a:pt x="60" y="20"/>
                  </a:cubicBezTo>
                  <a:close/>
                  <a:moveTo>
                    <a:pt x="14" y="44"/>
                  </a:moveTo>
                  <a:cubicBezTo>
                    <a:pt x="21" y="40"/>
                    <a:pt x="29" y="36"/>
                    <a:pt x="36" y="33"/>
                  </a:cubicBezTo>
                  <a:cubicBezTo>
                    <a:pt x="40" y="30"/>
                    <a:pt x="44" y="28"/>
                    <a:pt x="49" y="26"/>
                  </a:cubicBezTo>
                  <a:cubicBezTo>
                    <a:pt x="50" y="25"/>
                    <a:pt x="52" y="24"/>
                    <a:pt x="53" y="24"/>
                  </a:cubicBezTo>
                  <a:cubicBezTo>
                    <a:pt x="39" y="31"/>
                    <a:pt x="25" y="39"/>
                    <a:pt x="12" y="48"/>
                  </a:cubicBezTo>
                  <a:cubicBezTo>
                    <a:pt x="12" y="46"/>
                    <a:pt x="13" y="45"/>
                    <a:pt x="14" y="44"/>
                  </a:cubicBezTo>
                  <a:close/>
                  <a:moveTo>
                    <a:pt x="11" y="50"/>
                  </a:moveTo>
                  <a:cubicBezTo>
                    <a:pt x="14" y="48"/>
                    <a:pt x="17" y="46"/>
                    <a:pt x="20" y="44"/>
                  </a:cubicBezTo>
                  <a:cubicBezTo>
                    <a:pt x="25" y="41"/>
                    <a:pt x="30" y="39"/>
                    <a:pt x="35" y="36"/>
                  </a:cubicBezTo>
                  <a:cubicBezTo>
                    <a:pt x="41" y="33"/>
                    <a:pt x="46" y="30"/>
                    <a:pt x="51" y="28"/>
                  </a:cubicBezTo>
                  <a:cubicBezTo>
                    <a:pt x="47" y="30"/>
                    <a:pt x="42" y="33"/>
                    <a:pt x="37" y="36"/>
                  </a:cubicBezTo>
                  <a:cubicBezTo>
                    <a:pt x="32" y="39"/>
                    <a:pt x="26" y="41"/>
                    <a:pt x="21" y="44"/>
                  </a:cubicBezTo>
                  <a:cubicBezTo>
                    <a:pt x="18" y="46"/>
                    <a:pt x="15" y="48"/>
                    <a:pt x="12" y="49"/>
                  </a:cubicBezTo>
                  <a:cubicBezTo>
                    <a:pt x="12" y="49"/>
                    <a:pt x="11" y="50"/>
                    <a:pt x="10" y="50"/>
                  </a:cubicBezTo>
                  <a:cubicBezTo>
                    <a:pt x="10" y="50"/>
                    <a:pt x="11" y="50"/>
                    <a:pt x="11" y="50"/>
                  </a:cubicBezTo>
                  <a:close/>
                  <a:moveTo>
                    <a:pt x="76" y="20"/>
                  </a:moveTo>
                  <a:cubicBezTo>
                    <a:pt x="78" y="21"/>
                    <a:pt x="80" y="21"/>
                    <a:pt x="82" y="22"/>
                  </a:cubicBezTo>
                  <a:cubicBezTo>
                    <a:pt x="78" y="24"/>
                    <a:pt x="74" y="26"/>
                    <a:pt x="70" y="28"/>
                  </a:cubicBezTo>
                  <a:cubicBezTo>
                    <a:pt x="70" y="26"/>
                    <a:pt x="70" y="25"/>
                    <a:pt x="70" y="24"/>
                  </a:cubicBezTo>
                  <a:cubicBezTo>
                    <a:pt x="72" y="23"/>
                    <a:pt x="74" y="22"/>
                    <a:pt x="75" y="21"/>
                  </a:cubicBezTo>
                  <a:cubicBezTo>
                    <a:pt x="75" y="21"/>
                    <a:pt x="76" y="21"/>
                    <a:pt x="76" y="20"/>
                  </a:cubicBezTo>
                  <a:close/>
                  <a:moveTo>
                    <a:pt x="97" y="27"/>
                  </a:moveTo>
                  <a:cubicBezTo>
                    <a:pt x="83" y="33"/>
                    <a:pt x="69" y="40"/>
                    <a:pt x="54" y="46"/>
                  </a:cubicBezTo>
                  <a:cubicBezTo>
                    <a:pt x="41" y="51"/>
                    <a:pt x="28" y="57"/>
                    <a:pt x="15" y="64"/>
                  </a:cubicBezTo>
                  <a:cubicBezTo>
                    <a:pt x="12" y="66"/>
                    <a:pt x="8" y="67"/>
                    <a:pt x="6" y="69"/>
                  </a:cubicBezTo>
                  <a:cubicBezTo>
                    <a:pt x="9" y="67"/>
                    <a:pt x="12" y="65"/>
                    <a:pt x="15" y="63"/>
                  </a:cubicBezTo>
                  <a:cubicBezTo>
                    <a:pt x="21" y="59"/>
                    <a:pt x="28" y="56"/>
                    <a:pt x="34" y="52"/>
                  </a:cubicBezTo>
                  <a:cubicBezTo>
                    <a:pt x="46" y="46"/>
                    <a:pt x="59" y="41"/>
                    <a:pt x="71" y="35"/>
                  </a:cubicBezTo>
                  <a:cubicBezTo>
                    <a:pt x="76" y="34"/>
                    <a:pt x="81" y="33"/>
                    <a:pt x="86" y="31"/>
                  </a:cubicBezTo>
                  <a:cubicBezTo>
                    <a:pt x="88" y="30"/>
                    <a:pt x="87" y="27"/>
                    <a:pt x="85" y="28"/>
                  </a:cubicBezTo>
                  <a:cubicBezTo>
                    <a:pt x="83" y="29"/>
                    <a:pt x="82" y="29"/>
                    <a:pt x="80" y="30"/>
                  </a:cubicBezTo>
                  <a:cubicBezTo>
                    <a:pt x="81" y="29"/>
                    <a:pt x="81" y="29"/>
                    <a:pt x="82" y="29"/>
                  </a:cubicBezTo>
                  <a:cubicBezTo>
                    <a:pt x="82" y="29"/>
                    <a:pt x="83" y="28"/>
                    <a:pt x="83" y="28"/>
                  </a:cubicBezTo>
                  <a:cubicBezTo>
                    <a:pt x="85" y="27"/>
                    <a:pt x="86" y="26"/>
                    <a:pt x="88" y="25"/>
                  </a:cubicBezTo>
                  <a:cubicBezTo>
                    <a:pt x="89" y="25"/>
                    <a:pt x="89" y="25"/>
                    <a:pt x="89" y="24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92" y="25"/>
                    <a:pt x="95" y="26"/>
                    <a:pt x="97" y="27"/>
                  </a:cubicBezTo>
                  <a:close/>
                  <a:moveTo>
                    <a:pt x="97" y="27"/>
                  </a:moveTo>
                  <a:cubicBezTo>
                    <a:pt x="97" y="27"/>
                    <a:pt x="97" y="28"/>
                    <a:pt x="96" y="28"/>
                  </a:cubicBezTo>
                  <a:cubicBezTo>
                    <a:pt x="92" y="31"/>
                    <a:pt x="86" y="33"/>
                    <a:pt x="81" y="35"/>
                  </a:cubicBezTo>
                  <a:cubicBezTo>
                    <a:pt x="83" y="34"/>
                    <a:pt x="85" y="33"/>
                    <a:pt x="87" y="32"/>
                  </a:cubicBezTo>
                  <a:cubicBezTo>
                    <a:pt x="89" y="31"/>
                    <a:pt x="92" y="30"/>
                    <a:pt x="94" y="29"/>
                  </a:cubicBezTo>
                  <a:cubicBezTo>
                    <a:pt x="95" y="29"/>
                    <a:pt x="97" y="28"/>
                    <a:pt x="97" y="27"/>
                  </a:cubicBezTo>
                  <a:cubicBezTo>
                    <a:pt x="97" y="27"/>
                    <a:pt x="97" y="27"/>
                    <a:pt x="97" y="27"/>
                  </a:cubicBezTo>
                  <a:close/>
                  <a:moveTo>
                    <a:pt x="63" y="34"/>
                  </a:moveTo>
                  <a:cubicBezTo>
                    <a:pt x="64" y="35"/>
                    <a:pt x="66" y="35"/>
                    <a:pt x="68" y="35"/>
                  </a:cubicBezTo>
                  <a:cubicBezTo>
                    <a:pt x="55" y="41"/>
                    <a:pt x="42" y="46"/>
                    <a:pt x="30" y="52"/>
                  </a:cubicBezTo>
                  <a:cubicBezTo>
                    <a:pt x="40" y="46"/>
                    <a:pt x="51" y="41"/>
                    <a:pt x="62" y="35"/>
                  </a:cubicBezTo>
                  <a:cubicBezTo>
                    <a:pt x="62" y="35"/>
                    <a:pt x="62" y="35"/>
                    <a:pt x="63" y="34"/>
                  </a:cubicBezTo>
                  <a:close/>
                  <a:moveTo>
                    <a:pt x="59" y="31"/>
                  </a:moveTo>
                  <a:cubicBezTo>
                    <a:pt x="61" y="29"/>
                    <a:pt x="64" y="27"/>
                    <a:pt x="67" y="26"/>
                  </a:cubicBezTo>
                  <a:cubicBezTo>
                    <a:pt x="67" y="27"/>
                    <a:pt x="67" y="28"/>
                    <a:pt x="67" y="29"/>
                  </a:cubicBezTo>
                  <a:cubicBezTo>
                    <a:pt x="65" y="30"/>
                    <a:pt x="63" y="31"/>
                    <a:pt x="62" y="31"/>
                  </a:cubicBezTo>
                  <a:cubicBezTo>
                    <a:pt x="61" y="31"/>
                    <a:pt x="60" y="31"/>
                    <a:pt x="59" y="31"/>
                  </a:cubicBezTo>
                  <a:close/>
                  <a:moveTo>
                    <a:pt x="58" y="33"/>
                  </a:moveTo>
                  <a:cubicBezTo>
                    <a:pt x="53" y="36"/>
                    <a:pt x="49" y="38"/>
                    <a:pt x="44" y="40"/>
                  </a:cubicBezTo>
                  <a:cubicBezTo>
                    <a:pt x="33" y="45"/>
                    <a:pt x="22" y="51"/>
                    <a:pt x="11" y="57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14" y="55"/>
                    <a:pt x="17" y="53"/>
                    <a:pt x="20" y="52"/>
                  </a:cubicBezTo>
                  <a:cubicBezTo>
                    <a:pt x="27" y="48"/>
                    <a:pt x="33" y="45"/>
                    <a:pt x="39" y="41"/>
                  </a:cubicBezTo>
                  <a:cubicBezTo>
                    <a:pt x="45" y="38"/>
                    <a:pt x="50" y="35"/>
                    <a:pt x="55" y="32"/>
                  </a:cubicBezTo>
                  <a:cubicBezTo>
                    <a:pt x="56" y="33"/>
                    <a:pt x="57" y="33"/>
                    <a:pt x="58" y="33"/>
                  </a:cubicBezTo>
                  <a:close/>
                  <a:moveTo>
                    <a:pt x="67" y="30"/>
                  </a:moveTo>
                  <a:cubicBezTo>
                    <a:pt x="67" y="30"/>
                    <a:pt x="67" y="31"/>
                    <a:pt x="67" y="31"/>
                  </a:cubicBezTo>
                  <a:cubicBezTo>
                    <a:pt x="66" y="31"/>
                    <a:pt x="66" y="32"/>
                    <a:pt x="66" y="32"/>
                  </a:cubicBezTo>
                  <a:cubicBezTo>
                    <a:pt x="65" y="32"/>
                    <a:pt x="64" y="32"/>
                    <a:pt x="63" y="32"/>
                  </a:cubicBezTo>
                  <a:cubicBezTo>
                    <a:pt x="64" y="31"/>
                    <a:pt x="66" y="30"/>
                    <a:pt x="67" y="30"/>
                  </a:cubicBezTo>
                  <a:close/>
                  <a:moveTo>
                    <a:pt x="70" y="28"/>
                  </a:moveTo>
                  <a:cubicBezTo>
                    <a:pt x="73" y="27"/>
                    <a:pt x="77" y="25"/>
                    <a:pt x="81" y="23"/>
                  </a:cubicBezTo>
                  <a:cubicBezTo>
                    <a:pt x="77" y="25"/>
                    <a:pt x="73" y="27"/>
                    <a:pt x="70" y="29"/>
                  </a:cubicBezTo>
                  <a:cubicBezTo>
                    <a:pt x="70" y="29"/>
                    <a:pt x="70" y="29"/>
                    <a:pt x="70" y="28"/>
                  </a:cubicBezTo>
                  <a:close/>
                  <a:moveTo>
                    <a:pt x="82" y="28"/>
                  </a:moveTo>
                  <a:cubicBezTo>
                    <a:pt x="80" y="29"/>
                    <a:pt x="78" y="30"/>
                    <a:pt x="76" y="31"/>
                  </a:cubicBezTo>
                  <a:cubicBezTo>
                    <a:pt x="74" y="31"/>
                    <a:pt x="72" y="32"/>
                    <a:pt x="70" y="32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4" y="28"/>
                    <a:pt x="79" y="25"/>
                    <a:pt x="83" y="22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2"/>
                    <a:pt x="87" y="23"/>
                    <a:pt x="89" y="24"/>
                  </a:cubicBezTo>
                  <a:cubicBezTo>
                    <a:pt x="87" y="25"/>
                    <a:pt x="84" y="27"/>
                    <a:pt x="82" y="28"/>
                  </a:cubicBezTo>
                  <a:close/>
                  <a:moveTo>
                    <a:pt x="70" y="23"/>
                  </a:moveTo>
                  <a:cubicBezTo>
                    <a:pt x="70" y="23"/>
                    <a:pt x="70" y="23"/>
                    <a:pt x="70" y="23"/>
                  </a:cubicBezTo>
                  <a:cubicBezTo>
                    <a:pt x="71" y="22"/>
                    <a:pt x="72" y="22"/>
                    <a:pt x="74" y="21"/>
                  </a:cubicBezTo>
                  <a:cubicBezTo>
                    <a:pt x="72" y="22"/>
                    <a:pt x="71" y="22"/>
                    <a:pt x="70" y="23"/>
                  </a:cubicBezTo>
                  <a:close/>
                  <a:moveTo>
                    <a:pt x="67" y="25"/>
                  </a:moveTo>
                  <a:cubicBezTo>
                    <a:pt x="64" y="27"/>
                    <a:pt x="61" y="29"/>
                    <a:pt x="58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0" y="28"/>
                    <a:pt x="64" y="27"/>
                    <a:pt x="67" y="25"/>
                  </a:cubicBezTo>
                  <a:cubicBezTo>
                    <a:pt x="67" y="25"/>
                    <a:pt x="67" y="25"/>
                    <a:pt x="67" y="25"/>
                  </a:cubicBezTo>
                  <a:close/>
                  <a:moveTo>
                    <a:pt x="61" y="27"/>
                  </a:moveTo>
                  <a:cubicBezTo>
                    <a:pt x="59" y="28"/>
                    <a:pt x="57" y="29"/>
                    <a:pt x="55" y="29"/>
                  </a:cubicBezTo>
                  <a:cubicBezTo>
                    <a:pt x="55" y="29"/>
                    <a:pt x="54" y="29"/>
                    <a:pt x="54" y="29"/>
                  </a:cubicBezTo>
                  <a:cubicBezTo>
                    <a:pt x="52" y="28"/>
                    <a:pt x="50" y="30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49" y="33"/>
                    <a:pt x="46" y="34"/>
                    <a:pt x="44" y="35"/>
                  </a:cubicBezTo>
                  <a:cubicBezTo>
                    <a:pt x="38" y="38"/>
                    <a:pt x="32" y="40"/>
                    <a:pt x="27" y="43"/>
                  </a:cubicBezTo>
                  <a:cubicBezTo>
                    <a:pt x="21" y="46"/>
                    <a:pt x="16" y="49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0"/>
                    <a:pt x="12" y="50"/>
                    <a:pt x="12" y="50"/>
                  </a:cubicBezTo>
                  <a:cubicBezTo>
                    <a:pt x="15" y="49"/>
                    <a:pt x="16" y="48"/>
                    <a:pt x="18" y="47"/>
                  </a:cubicBezTo>
                  <a:cubicBezTo>
                    <a:pt x="24" y="43"/>
                    <a:pt x="30" y="40"/>
                    <a:pt x="36" y="37"/>
                  </a:cubicBezTo>
                  <a:cubicBezTo>
                    <a:pt x="46" y="32"/>
                    <a:pt x="57" y="25"/>
                    <a:pt x="67" y="20"/>
                  </a:cubicBezTo>
                  <a:cubicBezTo>
                    <a:pt x="67" y="21"/>
                    <a:pt x="67" y="22"/>
                    <a:pt x="67" y="23"/>
                  </a:cubicBezTo>
                  <a:cubicBezTo>
                    <a:pt x="65" y="25"/>
                    <a:pt x="63" y="26"/>
                    <a:pt x="61" y="27"/>
                  </a:cubicBezTo>
                  <a:close/>
                  <a:moveTo>
                    <a:pt x="10" y="52"/>
                  </a:moveTo>
                  <a:cubicBezTo>
                    <a:pt x="13" y="51"/>
                    <a:pt x="16" y="49"/>
                    <a:pt x="19" y="48"/>
                  </a:cubicBezTo>
                  <a:cubicBezTo>
                    <a:pt x="25" y="44"/>
                    <a:pt x="31" y="42"/>
                    <a:pt x="37" y="39"/>
                  </a:cubicBezTo>
                  <a:cubicBezTo>
                    <a:pt x="42" y="37"/>
                    <a:pt x="48" y="34"/>
                    <a:pt x="53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39" y="41"/>
                    <a:pt x="23" y="49"/>
                    <a:pt x="7" y="58"/>
                  </a:cubicBezTo>
                  <a:cubicBezTo>
                    <a:pt x="8" y="56"/>
                    <a:pt x="9" y="54"/>
                    <a:pt x="10" y="52"/>
                  </a:cubicBezTo>
                  <a:close/>
                  <a:moveTo>
                    <a:pt x="7" y="60"/>
                  </a:moveTo>
                  <a:cubicBezTo>
                    <a:pt x="12" y="58"/>
                    <a:pt x="16" y="55"/>
                    <a:pt x="20" y="52"/>
                  </a:cubicBezTo>
                  <a:cubicBezTo>
                    <a:pt x="27" y="49"/>
                    <a:pt x="33" y="46"/>
                    <a:pt x="40" y="43"/>
                  </a:cubicBezTo>
                  <a:cubicBezTo>
                    <a:pt x="46" y="40"/>
                    <a:pt x="52" y="37"/>
                    <a:pt x="59" y="34"/>
                  </a:cubicBezTo>
                  <a:cubicBezTo>
                    <a:pt x="60" y="34"/>
                    <a:pt x="60" y="34"/>
                    <a:pt x="61" y="34"/>
                  </a:cubicBezTo>
                  <a:cubicBezTo>
                    <a:pt x="55" y="37"/>
                    <a:pt x="49" y="41"/>
                    <a:pt x="43" y="44"/>
                  </a:cubicBezTo>
                  <a:cubicBezTo>
                    <a:pt x="34" y="48"/>
                    <a:pt x="26" y="53"/>
                    <a:pt x="17" y="58"/>
                  </a:cubicBezTo>
                  <a:cubicBezTo>
                    <a:pt x="15" y="59"/>
                    <a:pt x="13" y="60"/>
                    <a:pt x="11" y="61"/>
                  </a:cubicBezTo>
                  <a:cubicBezTo>
                    <a:pt x="9" y="62"/>
                    <a:pt x="8" y="63"/>
                    <a:pt x="6" y="64"/>
                  </a:cubicBezTo>
                  <a:cubicBezTo>
                    <a:pt x="6" y="63"/>
                    <a:pt x="7" y="61"/>
                    <a:pt x="7" y="60"/>
                  </a:cubicBezTo>
                  <a:close/>
                  <a:moveTo>
                    <a:pt x="12" y="62"/>
                  </a:moveTo>
                  <a:cubicBezTo>
                    <a:pt x="16" y="60"/>
                    <a:pt x="19" y="58"/>
                    <a:pt x="23" y="56"/>
                  </a:cubicBezTo>
                  <a:cubicBezTo>
                    <a:pt x="31" y="52"/>
                    <a:pt x="38" y="48"/>
                    <a:pt x="46" y="45"/>
                  </a:cubicBezTo>
                  <a:cubicBezTo>
                    <a:pt x="52" y="42"/>
                    <a:pt x="58" y="40"/>
                    <a:pt x="63" y="38"/>
                  </a:cubicBezTo>
                  <a:cubicBezTo>
                    <a:pt x="44" y="47"/>
                    <a:pt x="24" y="56"/>
                    <a:pt x="6" y="68"/>
                  </a:cubicBezTo>
                  <a:cubicBezTo>
                    <a:pt x="6" y="67"/>
                    <a:pt x="6" y="66"/>
                    <a:pt x="6" y="65"/>
                  </a:cubicBezTo>
                  <a:cubicBezTo>
                    <a:pt x="8" y="64"/>
                    <a:pt x="10" y="63"/>
                    <a:pt x="12" y="62"/>
                  </a:cubicBezTo>
                  <a:close/>
                  <a:moveTo>
                    <a:pt x="6" y="69"/>
                  </a:moveTo>
                  <a:cubicBezTo>
                    <a:pt x="12" y="67"/>
                    <a:pt x="19" y="63"/>
                    <a:pt x="25" y="60"/>
                  </a:cubicBezTo>
                  <a:cubicBezTo>
                    <a:pt x="33" y="55"/>
                    <a:pt x="41" y="52"/>
                    <a:pt x="49" y="48"/>
                  </a:cubicBezTo>
                  <a:cubicBezTo>
                    <a:pt x="53" y="47"/>
                    <a:pt x="57" y="45"/>
                    <a:pt x="60" y="44"/>
                  </a:cubicBezTo>
                  <a:cubicBezTo>
                    <a:pt x="57" y="45"/>
                    <a:pt x="54" y="47"/>
                    <a:pt x="50" y="48"/>
                  </a:cubicBezTo>
                  <a:cubicBezTo>
                    <a:pt x="42" y="52"/>
                    <a:pt x="34" y="56"/>
                    <a:pt x="27" y="61"/>
                  </a:cubicBezTo>
                  <a:cubicBezTo>
                    <a:pt x="19" y="64"/>
                    <a:pt x="13" y="69"/>
                    <a:pt x="6" y="73"/>
                  </a:cubicBezTo>
                  <a:cubicBezTo>
                    <a:pt x="6" y="72"/>
                    <a:pt x="6" y="70"/>
                    <a:pt x="6" y="69"/>
                  </a:cubicBezTo>
                  <a:close/>
                  <a:moveTo>
                    <a:pt x="104" y="32"/>
                  </a:moveTo>
                  <a:cubicBezTo>
                    <a:pt x="105" y="33"/>
                    <a:pt x="106" y="33"/>
                    <a:pt x="106" y="34"/>
                  </a:cubicBezTo>
                  <a:cubicBezTo>
                    <a:pt x="105" y="35"/>
                    <a:pt x="103" y="36"/>
                    <a:pt x="101" y="36"/>
                  </a:cubicBezTo>
                  <a:cubicBezTo>
                    <a:pt x="98" y="38"/>
                    <a:pt x="95" y="39"/>
                    <a:pt x="92" y="40"/>
                  </a:cubicBezTo>
                  <a:cubicBezTo>
                    <a:pt x="89" y="41"/>
                    <a:pt x="85" y="43"/>
                    <a:pt x="82" y="44"/>
                  </a:cubicBezTo>
                  <a:cubicBezTo>
                    <a:pt x="78" y="46"/>
                    <a:pt x="74" y="47"/>
                    <a:pt x="70" y="49"/>
                  </a:cubicBezTo>
                  <a:cubicBezTo>
                    <a:pt x="67" y="50"/>
                    <a:pt x="63" y="52"/>
                    <a:pt x="60" y="53"/>
                  </a:cubicBezTo>
                  <a:cubicBezTo>
                    <a:pt x="46" y="59"/>
                    <a:pt x="32" y="64"/>
                    <a:pt x="19" y="70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22" y="69"/>
                    <a:pt x="27" y="66"/>
                    <a:pt x="31" y="64"/>
                  </a:cubicBezTo>
                  <a:cubicBezTo>
                    <a:pt x="42" y="59"/>
                    <a:pt x="53" y="53"/>
                    <a:pt x="64" y="49"/>
                  </a:cubicBezTo>
                  <a:cubicBezTo>
                    <a:pt x="74" y="44"/>
                    <a:pt x="84" y="40"/>
                    <a:pt x="94" y="36"/>
                  </a:cubicBezTo>
                  <a:cubicBezTo>
                    <a:pt x="98" y="35"/>
                    <a:pt x="101" y="33"/>
                    <a:pt x="104" y="32"/>
                  </a:cubicBezTo>
                  <a:close/>
                  <a:moveTo>
                    <a:pt x="29" y="64"/>
                  </a:moveTo>
                  <a:cubicBezTo>
                    <a:pt x="21" y="68"/>
                    <a:pt x="14" y="72"/>
                    <a:pt x="6" y="77"/>
                  </a:cubicBezTo>
                  <a:cubicBezTo>
                    <a:pt x="6" y="76"/>
                    <a:pt x="6" y="75"/>
                    <a:pt x="6" y="74"/>
                  </a:cubicBezTo>
                  <a:cubicBezTo>
                    <a:pt x="13" y="72"/>
                    <a:pt x="18" y="68"/>
                    <a:pt x="25" y="65"/>
                  </a:cubicBezTo>
                  <a:cubicBezTo>
                    <a:pt x="34" y="60"/>
                    <a:pt x="44" y="56"/>
                    <a:pt x="53" y="5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5" y="56"/>
                    <a:pt x="37" y="60"/>
                    <a:pt x="29" y="64"/>
                  </a:cubicBezTo>
                  <a:close/>
                  <a:moveTo>
                    <a:pt x="6" y="78"/>
                  </a:moveTo>
                  <a:cubicBezTo>
                    <a:pt x="9" y="77"/>
                    <a:pt x="11" y="75"/>
                    <a:pt x="13" y="74"/>
                  </a:cubicBezTo>
                  <a:cubicBezTo>
                    <a:pt x="17" y="72"/>
                    <a:pt x="22" y="70"/>
                    <a:pt x="26" y="68"/>
                  </a:cubicBezTo>
                  <a:cubicBezTo>
                    <a:pt x="35" y="64"/>
                    <a:pt x="45" y="60"/>
                    <a:pt x="55" y="56"/>
                  </a:cubicBezTo>
                  <a:cubicBezTo>
                    <a:pt x="56" y="56"/>
                    <a:pt x="57" y="55"/>
                    <a:pt x="58" y="55"/>
                  </a:cubicBezTo>
                  <a:cubicBezTo>
                    <a:pt x="57" y="55"/>
                    <a:pt x="56" y="56"/>
                    <a:pt x="54" y="57"/>
                  </a:cubicBezTo>
                  <a:cubicBezTo>
                    <a:pt x="46" y="61"/>
                    <a:pt x="37" y="65"/>
                    <a:pt x="28" y="70"/>
                  </a:cubicBezTo>
                  <a:cubicBezTo>
                    <a:pt x="21" y="73"/>
                    <a:pt x="13" y="77"/>
                    <a:pt x="7" y="81"/>
                  </a:cubicBezTo>
                  <a:cubicBezTo>
                    <a:pt x="7" y="80"/>
                    <a:pt x="6" y="79"/>
                    <a:pt x="6" y="78"/>
                  </a:cubicBezTo>
                  <a:close/>
                  <a:moveTo>
                    <a:pt x="7" y="83"/>
                  </a:moveTo>
                  <a:cubicBezTo>
                    <a:pt x="14" y="81"/>
                    <a:pt x="20" y="77"/>
                    <a:pt x="26" y="74"/>
                  </a:cubicBezTo>
                  <a:cubicBezTo>
                    <a:pt x="35" y="70"/>
                    <a:pt x="44" y="66"/>
                    <a:pt x="53" y="62"/>
                  </a:cubicBezTo>
                  <a:cubicBezTo>
                    <a:pt x="72" y="54"/>
                    <a:pt x="91" y="45"/>
                    <a:pt x="109" y="38"/>
                  </a:cubicBezTo>
                  <a:cubicBezTo>
                    <a:pt x="110" y="38"/>
                    <a:pt x="111" y="39"/>
                    <a:pt x="111" y="40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93" y="48"/>
                    <a:pt x="74" y="56"/>
                    <a:pt x="56" y="64"/>
                  </a:cubicBezTo>
                  <a:cubicBezTo>
                    <a:pt x="52" y="65"/>
                    <a:pt x="48" y="67"/>
                    <a:pt x="45" y="69"/>
                  </a:cubicBezTo>
                  <a:cubicBezTo>
                    <a:pt x="40" y="71"/>
                    <a:pt x="35" y="73"/>
                    <a:pt x="31" y="74"/>
                  </a:cubicBezTo>
                  <a:cubicBezTo>
                    <a:pt x="23" y="77"/>
                    <a:pt x="15" y="80"/>
                    <a:pt x="7" y="84"/>
                  </a:cubicBezTo>
                  <a:cubicBezTo>
                    <a:pt x="7" y="84"/>
                    <a:pt x="7" y="83"/>
                    <a:pt x="7" y="83"/>
                  </a:cubicBezTo>
                  <a:close/>
                  <a:moveTo>
                    <a:pt x="104" y="44"/>
                  </a:moveTo>
                  <a:cubicBezTo>
                    <a:pt x="103" y="44"/>
                    <a:pt x="101" y="45"/>
                    <a:pt x="100" y="45"/>
                  </a:cubicBezTo>
                  <a:cubicBezTo>
                    <a:pt x="96" y="47"/>
                    <a:pt x="92" y="49"/>
                    <a:pt x="88" y="51"/>
                  </a:cubicBezTo>
                  <a:cubicBezTo>
                    <a:pt x="92" y="49"/>
                    <a:pt x="97" y="47"/>
                    <a:pt x="101" y="45"/>
                  </a:cubicBezTo>
                  <a:cubicBezTo>
                    <a:pt x="102" y="44"/>
                    <a:pt x="103" y="44"/>
                    <a:pt x="104" y="44"/>
                  </a:cubicBezTo>
                  <a:close/>
                  <a:moveTo>
                    <a:pt x="109" y="42"/>
                  </a:moveTo>
                  <a:cubicBezTo>
                    <a:pt x="109" y="42"/>
                    <a:pt x="109" y="42"/>
                    <a:pt x="110" y="41"/>
                  </a:cubicBezTo>
                  <a:cubicBezTo>
                    <a:pt x="110" y="41"/>
                    <a:pt x="111" y="41"/>
                    <a:pt x="111" y="40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112" y="41"/>
                    <a:pt x="113" y="43"/>
                    <a:pt x="114" y="44"/>
                  </a:cubicBezTo>
                  <a:cubicBezTo>
                    <a:pt x="110" y="45"/>
                    <a:pt x="108" y="47"/>
                    <a:pt x="105" y="48"/>
                  </a:cubicBezTo>
                  <a:cubicBezTo>
                    <a:pt x="105" y="49"/>
                    <a:pt x="104" y="49"/>
                    <a:pt x="104" y="49"/>
                  </a:cubicBezTo>
                  <a:cubicBezTo>
                    <a:pt x="104" y="49"/>
                    <a:pt x="103" y="49"/>
                    <a:pt x="103" y="49"/>
                  </a:cubicBezTo>
                  <a:cubicBezTo>
                    <a:pt x="87" y="56"/>
                    <a:pt x="70" y="62"/>
                    <a:pt x="54" y="69"/>
                  </a:cubicBezTo>
                  <a:cubicBezTo>
                    <a:pt x="46" y="73"/>
                    <a:pt x="38" y="77"/>
                    <a:pt x="29" y="80"/>
                  </a:cubicBezTo>
                  <a:cubicBezTo>
                    <a:pt x="28" y="80"/>
                    <a:pt x="26" y="81"/>
                    <a:pt x="24" y="82"/>
                  </a:cubicBezTo>
                  <a:cubicBezTo>
                    <a:pt x="36" y="75"/>
                    <a:pt x="49" y="69"/>
                    <a:pt x="61" y="63"/>
                  </a:cubicBezTo>
                  <a:cubicBezTo>
                    <a:pt x="76" y="55"/>
                    <a:pt x="93" y="50"/>
                    <a:pt x="109" y="42"/>
                  </a:cubicBezTo>
                  <a:close/>
                  <a:moveTo>
                    <a:pt x="109" y="47"/>
                  </a:moveTo>
                  <a:cubicBezTo>
                    <a:pt x="109" y="47"/>
                    <a:pt x="109" y="47"/>
                    <a:pt x="109" y="47"/>
                  </a:cubicBezTo>
                  <a:cubicBezTo>
                    <a:pt x="109" y="47"/>
                    <a:pt x="110" y="46"/>
                    <a:pt x="110" y="46"/>
                  </a:cubicBezTo>
                  <a:cubicBezTo>
                    <a:pt x="113" y="44"/>
                    <a:pt x="110" y="46"/>
                    <a:pt x="109" y="47"/>
                  </a:cubicBezTo>
                  <a:close/>
                  <a:moveTo>
                    <a:pt x="114" y="51"/>
                  </a:moveTo>
                  <a:cubicBezTo>
                    <a:pt x="114" y="51"/>
                    <a:pt x="115" y="51"/>
                    <a:pt x="115" y="50"/>
                  </a:cubicBezTo>
                  <a:cubicBezTo>
                    <a:pt x="115" y="50"/>
                    <a:pt x="116" y="50"/>
                    <a:pt x="116" y="50"/>
                  </a:cubicBezTo>
                  <a:cubicBezTo>
                    <a:pt x="117" y="51"/>
                    <a:pt x="117" y="53"/>
                    <a:pt x="118" y="55"/>
                  </a:cubicBezTo>
                  <a:cubicBezTo>
                    <a:pt x="117" y="55"/>
                    <a:pt x="117" y="55"/>
                    <a:pt x="117" y="55"/>
                  </a:cubicBezTo>
                  <a:cubicBezTo>
                    <a:pt x="117" y="55"/>
                    <a:pt x="116" y="55"/>
                    <a:pt x="115" y="56"/>
                  </a:cubicBezTo>
                  <a:cubicBezTo>
                    <a:pt x="115" y="56"/>
                    <a:pt x="115" y="56"/>
                    <a:pt x="115" y="56"/>
                  </a:cubicBezTo>
                  <a:cubicBezTo>
                    <a:pt x="113" y="57"/>
                    <a:pt x="112" y="57"/>
                    <a:pt x="110" y="58"/>
                  </a:cubicBezTo>
                  <a:cubicBezTo>
                    <a:pt x="106" y="60"/>
                    <a:pt x="103" y="61"/>
                    <a:pt x="99" y="63"/>
                  </a:cubicBezTo>
                  <a:cubicBezTo>
                    <a:pt x="98" y="63"/>
                    <a:pt x="96" y="64"/>
                    <a:pt x="95" y="64"/>
                  </a:cubicBezTo>
                  <a:cubicBezTo>
                    <a:pt x="95" y="64"/>
                    <a:pt x="94" y="65"/>
                    <a:pt x="93" y="65"/>
                  </a:cubicBezTo>
                  <a:cubicBezTo>
                    <a:pt x="85" y="68"/>
                    <a:pt x="76" y="71"/>
                    <a:pt x="67" y="75"/>
                  </a:cubicBezTo>
                  <a:cubicBezTo>
                    <a:pt x="53" y="80"/>
                    <a:pt x="39" y="86"/>
                    <a:pt x="25" y="91"/>
                  </a:cubicBezTo>
                  <a:cubicBezTo>
                    <a:pt x="22" y="92"/>
                    <a:pt x="20" y="93"/>
                    <a:pt x="17" y="95"/>
                  </a:cubicBezTo>
                  <a:cubicBezTo>
                    <a:pt x="14" y="96"/>
                    <a:pt x="13" y="95"/>
                    <a:pt x="16" y="94"/>
                  </a:cubicBezTo>
                  <a:cubicBezTo>
                    <a:pt x="17" y="93"/>
                    <a:pt x="18" y="93"/>
                    <a:pt x="20" y="92"/>
                  </a:cubicBezTo>
                  <a:cubicBezTo>
                    <a:pt x="27" y="89"/>
                    <a:pt x="33" y="84"/>
                    <a:pt x="40" y="82"/>
                  </a:cubicBezTo>
                  <a:cubicBezTo>
                    <a:pt x="53" y="77"/>
                    <a:pt x="66" y="70"/>
                    <a:pt x="79" y="64"/>
                  </a:cubicBezTo>
                  <a:cubicBezTo>
                    <a:pt x="91" y="60"/>
                    <a:pt x="103" y="57"/>
                    <a:pt x="114" y="51"/>
                  </a:cubicBezTo>
                  <a:close/>
                  <a:moveTo>
                    <a:pt x="118" y="90"/>
                  </a:moveTo>
                  <a:cubicBezTo>
                    <a:pt x="107" y="95"/>
                    <a:pt x="97" y="101"/>
                    <a:pt x="87" y="106"/>
                  </a:cubicBezTo>
                  <a:cubicBezTo>
                    <a:pt x="81" y="110"/>
                    <a:pt x="74" y="113"/>
                    <a:pt x="67" y="116"/>
                  </a:cubicBezTo>
                  <a:cubicBezTo>
                    <a:pt x="67" y="116"/>
                    <a:pt x="68" y="115"/>
                    <a:pt x="69" y="115"/>
                  </a:cubicBezTo>
                  <a:cubicBezTo>
                    <a:pt x="74" y="111"/>
                    <a:pt x="80" y="108"/>
                    <a:pt x="86" y="105"/>
                  </a:cubicBezTo>
                  <a:cubicBezTo>
                    <a:pt x="88" y="104"/>
                    <a:pt x="89" y="103"/>
                    <a:pt x="91" y="102"/>
                  </a:cubicBezTo>
                  <a:cubicBezTo>
                    <a:pt x="92" y="102"/>
                    <a:pt x="92" y="101"/>
                    <a:pt x="93" y="101"/>
                  </a:cubicBezTo>
                  <a:cubicBezTo>
                    <a:pt x="101" y="98"/>
                    <a:pt x="109" y="95"/>
                    <a:pt x="116" y="91"/>
                  </a:cubicBezTo>
                  <a:cubicBezTo>
                    <a:pt x="117" y="90"/>
                    <a:pt x="117" y="90"/>
                    <a:pt x="118" y="90"/>
                  </a:cubicBezTo>
                  <a:cubicBezTo>
                    <a:pt x="118" y="90"/>
                    <a:pt x="118" y="90"/>
                    <a:pt x="118" y="90"/>
                  </a:cubicBezTo>
                  <a:close/>
                  <a:moveTo>
                    <a:pt x="96" y="99"/>
                  </a:moveTo>
                  <a:cubicBezTo>
                    <a:pt x="98" y="98"/>
                    <a:pt x="100" y="97"/>
                    <a:pt x="103" y="96"/>
                  </a:cubicBezTo>
                  <a:cubicBezTo>
                    <a:pt x="104" y="95"/>
                    <a:pt x="106" y="95"/>
                    <a:pt x="108" y="94"/>
                  </a:cubicBezTo>
                  <a:cubicBezTo>
                    <a:pt x="104" y="96"/>
                    <a:pt x="100" y="98"/>
                    <a:pt x="96" y="99"/>
                  </a:cubicBezTo>
                  <a:close/>
                  <a:moveTo>
                    <a:pt x="118" y="89"/>
                  </a:moveTo>
                  <a:cubicBezTo>
                    <a:pt x="118" y="89"/>
                    <a:pt x="117" y="89"/>
                    <a:pt x="117" y="89"/>
                  </a:cubicBezTo>
                  <a:cubicBezTo>
                    <a:pt x="117" y="89"/>
                    <a:pt x="116" y="89"/>
                    <a:pt x="116" y="90"/>
                  </a:cubicBezTo>
                  <a:cubicBezTo>
                    <a:pt x="116" y="90"/>
                    <a:pt x="115" y="90"/>
                    <a:pt x="115" y="91"/>
                  </a:cubicBezTo>
                  <a:cubicBezTo>
                    <a:pt x="114" y="91"/>
                    <a:pt x="113" y="92"/>
                    <a:pt x="111" y="92"/>
                  </a:cubicBezTo>
                  <a:cubicBezTo>
                    <a:pt x="109" y="93"/>
                    <a:pt x="107" y="93"/>
                    <a:pt x="105" y="94"/>
                  </a:cubicBezTo>
                  <a:cubicBezTo>
                    <a:pt x="101" y="96"/>
                    <a:pt x="97" y="98"/>
                    <a:pt x="93" y="100"/>
                  </a:cubicBezTo>
                  <a:cubicBezTo>
                    <a:pt x="92" y="101"/>
                    <a:pt x="90" y="102"/>
                    <a:pt x="89" y="102"/>
                  </a:cubicBezTo>
                  <a:cubicBezTo>
                    <a:pt x="86" y="104"/>
                    <a:pt x="83" y="105"/>
                    <a:pt x="80" y="106"/>
                  </a:cubicBezTo>
                  <a:cubicBezTo>
                    <a:pt x="73" y="109"/>
                    <a:pt x="67" y="112"/>
                    <a:pt x="60" y="115"/>
                  </a:cubicBezTo>
                  <a:cubicBezTo>
                    <a:pt x="57" y="117"/>
                    <a:pt x="54" y="118"/>
                    <a:pt x="51" y="120"/>
                  </a:cubicBezTo>
                  <a:cubicBezTo>
                    <a:pt x="49" y="120"/>
                    <a:pt x="47" y="121"/>
                    <a:pt x="45" y="122"/>
                  </a:cubicBezTo>
                  <a:cubicBezTo>
                    <a:pt x="41" y="123"/>
                    <a:pt x="45" y="122"/>
                    <a:pt x="46" y="121"/>
                  </a:cubicBezTo>
                  <a:cubicBezTo>
                    <a:pt x="49" y="120"/>
                    <a:pt x="51" y="118"/>
                    <a:pt x="54" y="116"/>
                  </a:cubicBezTo>
                  <a:cubicBezTo>
                    <a:pt x="57" y="114"/>
                    <a:pt x="60" y="112"/>
                    <a:pt x="63" y="110"/>
                  </a:cubicBezTo>
                  <a:cubicBezTo>
                    <a:pt x="70" y="107"/>
                    <a:pt x="77" y="103"/>
                    <a:pt x="84" y="100"/>
                  </a:cubicBezTo>
                  <a:cubicBezTo>
                    <a:pt x="84" y="100"/>
                    <a:pt x="85" y="100"/>
                    <a:pt x="85" y="99"/>
                  </a:cubicBezTo>
                  <a:cubicBezTo>
                    <a:pt x="96" y="95"/>
                    <a:pt x="108" y="90"/>
                    <a:pt x="119" y="85"/>
                  </a:cubicBezTo>
                  <a:cubicBezTo>
                    <a:pt x="119" y="86"/>
                    <a:pt x="118" y="88"/>
                    <a:pt x="118" y="89"/>
                  </a:cubicBezTo>
                  <a:close/>
                  <a:moveTo>
                    <a:pt x="119" y="84"/>
                  </a:moveTo>
                  <a:cubicBezTo>
                    <a:pt x="109" y="88"/>
                    <a:pt x="99" y="93"/>
                    <a:pt x="89" y="97"/>
                  </a:cubicBezTo>
                  <a:cubicBezTo>
                    <a:pt x="82" y="100"/>
                    <a:pt x="75" y="103"/>
                    <a:pt x="68" y="105"/>
                  </a:cubicBezTo>
                  <a:cubicBezTo>
                    <a:pt x="62" y="108"/>
                    <a:pt x="56" y="110"/>
                    <a:pt x="50" y="113"/>
                  </a:cubicBezTo>
                  <a:cubicBezTo>
                    <a:pt x="47" y="115"/>
                    <a:pt x="44" y="116"/>
                    <a:pt x="41" y="118"/>
                  </a:cubicBezTo>
                  <a:cubicBezTo>
                    <a:pt x="38" y="119"/>
                    <a:pt x="37" y="120"/>
                    <a:pt x="35" y="121"/>
                  </a:cubicBezTo>
                  <a:cubicBezTo>
                    <a:pt x="35" y="120"/>
                    <a:pt x="37" y="118"/>
                    <a:pt x="38" y="117"/>
                  </a:cubicBezTo>
                  <a:cubicBezTo>
                    <a:pt x="43" y="113"/>
                    <a:pt x="51" y="111"/>
                    <a:pt x="57" y="107"/>
                  </a:cubicBezTo>
                  <a:cubicBezTo>
                    <a:pt x="59" y="106"/>
                    <a:pt x="61" y="105"/>
                    <a:pt x="63" y="104"/>
                  </a:cubicBezTo>
                  <a:cubicBezTo>
                    <a:pt x="68" y="101"/>
                    <a:pt x="74" y="99"/>
                    <a:pt x="79" y="97"/>
                  </a:cubicBezTo>
                  <a:cubicBezTo>
                    <a:pt x="79" y="97"/>
                    <a:pt x="79" y="97"/>
                    <a:pt x="80" y="97"/>
                  </a:cubicBezTo>
                  <a:cubicBezTo>
                    <a:pt x="89" y="93"/>
                    <a:pt x="98" y="90"/>
                    <a:pt x="106" y="86"/>
                  </a:cubicBezTo>
                  <a:cubicBezTo>
                    <a:pt x="109" y="84"/>
                    <a:pt x="111" y="83"/>
                    <a:pt x="114" y="82"/>
                  </a:cubicBezTo>
                  <a:cubicBezTo>
                    <a:pt x="116" y="81"/>
                    <a:pt x="118" y="81"/>
                    <a:pt x="119" y="79"/>
                  </a:cubicBezTo>
                  <a:cubicBezTo>
                    <a:pt x="119" y="81"/>
                    <a:pt x="119" y="83"/>
                    <a:pt x="119" y="84"/>
                  </a:cubicBezTo>
                  <a:close/>
                  <a:moveTo>
                    <a:pt x="31" y="118"/>
                  </a:moveTo>
                  <a:cubicBezTo>
                    <a:pt x="39" y="114"/>
                    <a:pt x="48" y="110"/>
                    <a:pt x="57" y="106"/>
                  </a:cubicBezTo>
                  <a:cubicBezTo>
                    <a:pt x="55" y="107"/>
                    <a:pt x="54" y="108"/>
                    <a:pt x="52" y="109"/>
                  </a:cubicBezTo>
                  <a:cubicBezTo>
                    <a:pt x="49" y="111"/>
                    <a:pt x="45" y="113"/>
                    <a:pt x="41" y="114"/>
                  </a:cubicBezTo>
                  <a:cubicBezTo>
                    <a:pt x="39" y="116"/>
                    <a:pt x="36" y="118"/>
                    <a:pt x="34" y="120"/>
                  </a:cubicBezTo>
                  <a:cubicBezTo>
                    <a:pt x="33" y="120"/>
                    <a:pt x="32" y="119"/>
                    <a:pt x="31" y="118"/>
                  </a:cubicBezTo>
                  <a:close/>
                  <a:moveTo>
                    <a:pt x="26" y="114"/>
                  </a:moveTo>
                  <a:cubicBezTo>
                    <a:pt x="33" y="113"/>
                    <a:pt x="39" y="108"/>
                    <a:pt x="46" y="105"/>
                  </a:cubicBezTo>
                  <a:cubicBezTo>
                    <a:pt x="54" y="101"/>
                    <a:pt x="63" y="97"/>
                    <a:pt x="72" y="94"/>
                  </a:cubicBezTo>
                  <a:cubicBezTo>
                    <a:pt x="81" y="90"/>
                    <a:pt x="89" y="87"/>
                    <a:pt x="97" y="84"/>
                  </a:cubicBezTo>
                  <a:cubicBezTo>
                    <a:pt x="94" y="85"/>
                    <a:pt x="90" y="87"/>
                    <a:pt x="87" y="89"/>
                  </a:cubicBezTo>
                  <a:cubicBezTo>
                    <a:pt x="82" y="91"/>
                    <a:pt x="76" y="93"/>
                    <a:pt x="71" y="95"/>
                  </a:cubicBezTo>
                  <a:cubicBezTo>
                    <a:pt x="62" y="98"/>
                    <a:pt x="54" y="102"/>
                    <a:pt x="46" y="107"/>
                  </a:cubicBezTo>
                  <a:cubicBezTo>
                    <a:pt x="41" y="110"/>
                    <a:pt x="34" y="113"/>
                    <a:pt x="30" y="118"/>
                  </a:cubicBezTo>
                  <a:cubicBezTo>
                    <a:pt x="28" y="117"/>
                    <a:pt x="27" y="115"/>
                    <a:pt x="26" y="114"/>
                  </a:cubicBezTo>
                  <a:close/>
                  <a:moveTo>
                    <a:pt x="92" y="92"/>
                  </a:moveTo>
                  <a:cubicBezTo>
                    <a:pt x="93" y="91"/>
                    <a:pt x="95" y="91"/>
                    <a:pt x="96" y="90"/>
                  </a:cubicBezTo>
                  <a:cubicBezTo>
                    <a:pt x="95" y="91"/>
                    <a:pt x="93" y="91"/>
                    <a:pt x="92" y="92"/>
                  </a:cubicBezTo>
                  <a:close/>
                  <a:moveTo>
                    <a:pt x="114" y="81"/>
                  </a:moveTo>
                  <a:cubicBezTo>
                    <a:pt x="115" y="81"/>
                    <a:pt x="115" y="81"/>
                    <a:pt x="116" y="80"/>
                  </a:cubicBezTo>
                  <a:cubicBezTo>
                    <a:pt x="122" y="77"/>
                    <a:pt x="116" y="81"/>
                    <a:pt x="115" y="81"/>
                  </a:cubicBezTo>
                  <a:cubicBezTo>
                    <a:pt x="115" y="81"/>
                    <a:pt x="114" y="81"/>
                    <a:pt x="114" y="81"/>
                  </a:cubicBezTo>
                  <a:close/>
                  <a:moveTo>
                    <a:pt x="112" y="82"/>
                  </a:moveTo>
                  <a:cubicBezTo>
                    <a:pt x="110" y="83"/>
                    <a:pt x="108" y="84"/>
                    <a:pt x="107" y="84"/>
                  </a:cubicBezTo>
                  <a:cubicBezTo>
                    <a:pt x="105" y="85"/>
                    <a:pt x="104" y="86"/>
                    <a:pt x="102" y="86"/>
                  </a:cubicBezTo>
                  <a:cubicBezTo>
                    <a:pt x="95" y="90"/>
                    <a:pt x="87" y="93"/>
                    <a:pt x="79" y="96"/>
                  </a:cubicBezTo>
                  <a:cubicBezTo>
                    <a:pt x="78" y="97"/>
                    <a:pt x="77" y="97"/>
                    <a:pt x="75" y="98"/>
                  </a:cubicBezTo>
                  <a:cubicBezTo>
                    <a:pt x="72" y="99"/>
                    <a:pt x="68" y="101"/>
                    <a:pt x="64" y="102"/>
                  </a:cubicBezTo>
                  <a:cubicBezTo>
                    <a:pt x="63" y="103"/>
                    <a:pt x="63" y="103"/>
                    <a:pt x="62" y="103"/>
                  </a:cubicBezTo>
                  <a:cubicBezTo>
                    <a:pt x="54" y="107"/>
                    <a:pt x="46" y="110"/>
                    <a:pt x="38" y="114"/>
                  </a:cubicBezTo>
                  <a:cubicBezTo>
                    <a:pt x="36" y="115"/>
                    <a:pt x="34" y="116"/>
                    <a:pt x="33" y="116"/>
                  </a:cubicBezTo>
                  <a:cubicBezTo>
                    <a:pt x="29" y="118"/>
                    <a:pt x="32" y="116"/>
                    <a:pt x="33" y="115"/>
                  </a:cubicBezTo>
                  <a:cubicBezTo>
                    <a:pt x="35" y="114"/>
                    <a:pt x="38" y="113"/>
                    <a:pt x="40" y="111"/>
                  </a:cubicBezTo>
                  <a:cubicBezTo>
                    <a:pt x="47" y="108"/>
                    <a:pt x="52" y="104"/>
                    <a:pt x="59" y="101"/>
                  </a:cubicBezTo>
                  <a:cubicBezTo>
                    <a:pt x="66" y="98"/>
                    <a:pt x="74" y="95"/>
                    <a:pt x="81" y="92"/>
                  </a:cubicBezTo>
                  <a:cubicBezTo>
                    <a:pt x="87" y="90"/>
                    <a:pt x="93" y="86"/>
                    <a:pt x="99" y="84"/>
                  </a:cubicBezTo>
                  <a:cubicBezTo>
                    <a:pt x="102" y="82"/>
                    <a:pt x="104" y="81"/>
                    <a:pt x="106" y="80"/>
                  </a:cubicBezTo>
                  <a:cubicBezTo>
                    <a:pt x="111" y="78"/>
                    <a:pt x="115" y="76"/>
                    <a:pt x="120" y="74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0" y="75"/>
                    <a:pt x="120" y="77"/>
                    <a:pt x="120" y="78"/>
                  </a:cubicBezTo>
                  <a:cubicBezTo>
                    <a:pt x="117" y="79"/>
                    <a:pt x="114" y="81"/>
                    <a:pt x="112" y="82"/>
                  </a:cubicBezTo>
                  <a:close/>
                  <a:moveTo>
                    <a:pt x="119" y="73"/>
                  </a:moveTo>
                  <a:cubicBezTo>
                    <a:pt x="116" y="74"/>
                    <a:pt x="113" y="75"/>
                    <a:pt x="110" y="77"/>
                  </a:cubicBezTo>
                  <a:cubicBezTo>
                    <a:pt x="109" y="78"/>
                    <a:pt x="109" y="78"/>
                    <a:pt x="108" y="79"/>
                  </a:cubicBezTo>
                  <a:cubicBezTo>
                    <a:pt x="105" y="80"/>
                    <a:pt x="102" y="81"/>
                    <a:pt x="99" y="82"/>
                  </a:cubicBezTo>
                  <a:cubicBezTo>
                    <a:pt x="85" y="88"/>
                    <a:pt x="71" y="93"/>
                    <a:pt x="57" y="99"/>
                  </a:cubicBezTo>
                  <a:cubicBezTo>
                    <a:pt x="51" y="102"/>
                    <a:pt x="45" y="104"/>
                    <a:pt x="39" y="107"/>
                  </a:cubicBezTo>
                  <a:cubicBezTo>
                    <a:pt x="36" y="109"/>
                    <a:pt x="33" y="110"/>
                    <a:pt x="30" y="112"/>
                  </a:cubicBezTo>
                  <a:cubicBezTo>
                    <a:pt x="30" y="112"/>
                    <a:pt x="24" y="115"/>
                    <a:pt x="27" y="113"/>
                  </a:cubicBezTo>
                  <a:cubicBezTo>
                    <a:pt x="29" y="112"/>
                    <a:pt x="31" y="111"/>
                    <a:pt x="33" y="110"/>
                  </a:cubicBezTo>
                  <a:cubicBezTo>
                    <a:pt x="46" y="102"/>
                    <a:pt x="58" y="95"/>
                    <a:pt x="72" y="89"/>
                  </a:cubicBezTo>
                  <a:cubicBezTo>
                    <a:pt x="75" y="88"/>
                    <a:pt x="77" y="87"/>
                    <a:pt x="80" y="86"/>
                  </a:cubicBezTo>
                  <a:cubicBezTo>
                    <a:pt x="85" y="83"/>
                    <a:pt x="91" y="81"/>
                    <a:pt x="96" y="78"/>
                  </a:cubicBezTo>
                  <a:cubicBezTo>
                    <a:pt x="104" y="75"/>
                    <a:pt x="112" y="72"/>
                    <a:pt x="120" y="67"/>
                  </a:cubicBezTo>
                  <a:cubicBezTo>
                    <a:pt x="120" y="67"/>
                    <a:pt x="120" y="67"/>
                    <a:pt x="120" y="67"/>
                  </a:cubicBezTo>
                  <a:cubicBezTo>
                    <a:pt x="120" y="69"/>
                    <a:pt x="120" y="71"/>
                    <a:pt x="120" y="73"/>
                  </a:cubicBezTo>
                  <a:cubicBezTo>
                    <a:pt x="120" y="73"/>
                    <a:pt x="120" y="73"/>
                    <a:pt x="119" y="73"/>
                  </a:cubicBezTo>
                  <a:close/>
                  <a:moveTo>
                    <a:pt x="94" y="79"/>
                  </a:moveTo>
                  <a:cubicBezTo>
                    <a:pt x="99" y="76"/>
                    <a:pt x="104" y="74"/>
                    <a:pt x="109" y="72"/>
                  </a:cubicBezTo>
                  <a:cubicBezTo>
                    <a:pt x="108" y="72"/>
                    <a:pt x="108" y="73"/>
                    <a:pt x="108" y="73"/>
                  </a:cubicBezTo>
                  <a:cubicBezTo>
                    <a:pt x="103" y="75"/>
                    <a:pt x="99" y="77"/>
                    <a:pt x="94" y="79"/>
                  </a:cubicBezTo>
                  <a:close/>
                  <a:moveTo>
                    <a:pt x="120" y="66"/>
                  </a:moveTo>
                  <a:cubicBezTo>
                    <a:pt x="120" y="66"/>
                    <a:pt x="119" y="66"/>
                    <a:pt x="119" y="66"/>
                  </a:cubicBezTo>
                  <a:cubicBezTo>
                    <a:pt x="112" y="71"/>
                    <a:pt x="104" y="73"/>
                    <a:pt x="96" y="77"/>
                  </a:cubicBezTo>
                  <a:cubicBezTo>
                    <a:pt x="90" y="80"/>
                    <a:pt x="83" y="83"/>
                    <a:pt x="76" y="86"/>
                  </a:cubicBezTo>
                  <a:cubicBezTo>
                    <a:pt x="66" y="91"/>
                    <a:pt x="55" y="95"/>
                    <a:pt x="45" y="99"/>
                  </a:cubicBezTo>
                  <a:cubicBezTo>
                    <a:pt x="39" y="102"/>
                    <a:pt x="32" y="105"/>
                    <a:pt x="26" y="108"/>
                  </a:cubicBezTo>
                  <a:cubicBezTo>
                    <a:pt x="25" y="108"/>
                    <a:pt x="23" y="109"/>
                    <a:pt x="23" y="110"/>
                  </a:cubicBezTo>
                  <a:cubicBezTo>
                    <a:pt x="24" y="108"/>
                    <a:pt x="25" y="107"/>
                    <a:pt x="27" y="106"/>
                  </a:cubicBezTo>
                  <a:cubicBezTo>
                    <a:pt x="30" y="105"/>
                    <a:pt x="33" y="103"/>
                    <a:pt x="36" y="102"/>
                  </a:cubicBezTo>
                  <a:cubicBezTo>
                    <a:pt x="49" y="95"/>
                    <a:pt x="61" y="89"/>
                    <a:pt x="74" y="83"/>
                  </a:cubicBezTo>
                  <a:cubicBezTo>
                    <a:pt x="89" y="77"/>
                    <a:pt x="103" y="71"/>
                    <a:pt x="117" y="64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8" y="64"/>
                    <a:pt x="119" y="63"/>
                    <a:pt x="119" y="63"/>
                  </a:cubicBezTo>
                  <a:cubicBezTo>
                    <a:pt x="119" y="64"/>
                    <a:pt x="120" y="65"/>
                    <a:pt x="120" y="66"/>
                  </a:cubicBezTo>
                  <a:close/>
                  <a:moveTo>
                    <a:pt x="87" y="77"/>
                  </a:moveTo>
                  <a:cubicBezTo>
                    <a:pt x="90" y="75"/>
                    <a:pt x="93" y="74"/>
                    <a:pt x="96" y="72"/>
                  </a:cubicBezTo>
                  <a:cubicBezTo>
                    <a:pt x="100" y="71"/>
                    <a:pt x="104" y="69"/>
                    <a:pt x="108" y="67"/>
                  </a:cubicBezTo>
                  <a:cubicBezTo>
                    <a:pt x="109" y="67"/>
                    <a:pt x="111" y="66"/>
                    <a:pt x="113" y="65"/>
                  </a:cubicBezTo>
                  <a:cubicBezTo>
                    <a:pt x="113" y="65"/>
                    <a:pt x="113" y="65"/>
                    <a:pt x="113" y="65"/>
                  </a:cubicBezTo>
                  <a:cubicBezTo>
                    <a:pt x="104" y="69"/>
                    <a:pt x="96" y="73"/>
                    <a:pt x="87" y="77"/>
                  </a:cubicBezTo>
                  <a:close/>
                  <a:moveTo>
                    <a:pt x="74" y="82"/>
                  </a:moveTo>
                  <a:cubicBezTo>
                    <a:pt x="74" y="82"/>
                    <a:pt x="73" y="82"/>
                    <a:pt x="73" y="82"/>
                  </a:cubicBezTo>
                  <a:cubicBezTo>
                    <a:pt x="60" y="88"/>
                    <a:pt x="46" y="93"/>
                    <a:pt x="33" y="99"/>
                  </a:cubicBezTo>
                  <a:cubicBezTo>
                    <a:pt x="29" y="101"/>
                    <a:pt x="26" y="103"/>
                    <a:pt x="22" y="104"/>
                  </a:cubicBezTo>
                  <a:cubicBezTo>
                    <a:pt x="21" y="104"/>
                    <a:pt x="19" y="105"/>
                    <a:pt x="19" y="106"/>
                  </a:cubicBezTo>
                  <a:cubicBezTo>
                    <a:pt x="20" y="105"/>
                    <a:pt x="22" y="104"/>
                    <a:pt x="23" y="103"/>
                  </a:cubicBezTo>
                  <a:cubicBezTo>
                    <a:pt x="30" y="100"/>
                    <a:pt x="36" y="96"/>
                    <a:pt x="42" y="92"/>
                  </a:cubicBezTo>
                  <a:cubicBezTo>
                    <a:pt x="56" y="85"/>
                    <a:pt x="71" y="79"/>
                    <a:pt x="85" y="73"/>
                  </a:cubicBezTo>
                  <a:cubicBezTo>
                    <a:pt x="91" y="70"/>
                    <a:pt x="98" y="68"/>
                    <a:pt x="104" y="65"/>
                  </a:cubicBezTo>
                  <a:cubicBezTo>
                    <a:pt x="107" y="64"/>
                    <a:pt x="110" y="62"/>
                    <a:pt x="113" y="60"/>
                  </a:cubicBezTo>
                  <a:cubicBezTo>
                    <a:pt x="113" y="60"/>
                    <a:pt x="114" y="60"/>
                    <a:pt x="114" y="60"/>
                  </a:cubicBezTo>
                  <a:cubicBezTo>
                    <a:pt x="115" y="59"/>
                    <a:pt x="117" y="58"/>
                    <a:pt x="118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9" y="59"/>
                    <a:pt x="119" y="61"/>
                    <a:pt x="119" y="62"/>
                  </a:cubicBezTo>
                  <a:cubicBezTo>
                    <a:pt x="104" y="68"/>
                    <a:pt x="89" y="75"/>
                    <a:pt x="74" y="82"/>
                  </a:cubicBezTo>
                  <a:close/>
                  <a:moveTo>
                    <a:pt x="118" y="57"/>
                  </a:moveTo>
                  <a:cubicBezTo>
                    <a:pt x="118" y="57"/>
                    <a:pt x="118" y="57"/>
                    <a:pt x="118" y="57"/>
                  </a:cubicBezTo>
                  <a:cubicBezTo>
                    <a:pt x="117" y="58"/>
                    <a:pt x="115" y="58"/>
                    <a:pt x="114" y="59"/>
                  </a:cubicBezTo>
                  <a:cubicBezTo>
                    <a:pt x="112" y="60"/>
                    <a:pt x="111" y="60"/>
                    <a:pt x="109" y="61"/>
                  </a:cubicBezTo>
                  <a:cubicBezTo>
                    <a:pt x="96" y="65"/>
                    <a:pt x="83" y="70"/>
                    <a:pt x="70" y="77"/>
                  </a:cubicBezTo>
                  <a:cubicBezTo>
                    <a:pt x="57" y="83"/>
                    <a:pt x="43" y="88"/>
                    <a:pt x="30" y="95"/>
                  </a:cubicBezTo>
                  <a:cubicBezTo>
                    <a:pt x="26" y="96"/>
                    <a:pt x="23" y="98"/>
                    <a:pt x="19" y="99"/>
                  </a:cubicBezTo>
                  <a:cubicBezTo>
                    <a:pt x="18" y="99"/>
                    <a:pt x="15" y="100"/>
                    <a:pt x="15" y="100"/>
                  </a:cubicBezTo>
                  <a:cubicBezTo>
                    <a:pt x="16" y="99"/>
                    <a:pt x="18" y="98"/>
                    <a:pt x="19" y="98"/>
                  </a:cubicBezTo>
                  <a:cubicBezTo>
                    <a:pt x="26" y="94"/>
                    <a:pt x="33" y="91"/>
                    <a:pt x="39" y="88"/>
                  </a:cubicBezTo>
                  <a:cubicBezTo>
                    <a:pt x="54" y="81"/>
                    <a:pt x="70" y="75"/>
                    <a:pt x="85" y="69"/>
                  </a:cubicBezTo>
                  <a:cubicBezTo>
                    <a:pt x="91" y="66"/>
                    <a:pt x="98" y="64"/>
                    <a:pt x="105" y="61"/>
                  </a:cubicBezTo>
                  <a:cubicBezTo>
                    <a:pt x="107" y="60"/>
                    <a:pt x="110" y="60"/>
                    <a:pt x="112" y="58"/>
                  </a:cubicBezTo>
                  <a:cubicBezTo>
                    <a:pt x="113" y="58"/>
                    <a:pt x="114" y="57"/>
                    <a:pt x="116" y="57"/>
                  </a:cubicBezTo>
                  <a:cubicBezTo>
                    <a:pt x="116" y="56"/>
                    <a:pt x="117" y="56"/>
                    <a:pt x="118" y="56"/>
                  </a:cubicBezTo>
                  <a:cubicBezTo>
                    <a:pt x="118" y="56"/>
                    <a:pt x="118" y="57"/>
                    <a:pt x="118" y="57"/>
                  </a:cubicBezTo>
                  <a:close/>
                  <a:moveTo>
                    <a:pt x="22" y="111"/>
                  </a:moveTo>
                  <a:cubicBezTo>
                    <a:pt x="22" y="111"/>
                    <a:pt x="22" y="111"/>
                    <a:pt x="22" y="110"/>
                  </a:cubicBezTo>
                  <a:cubicBezTo>
                    <a:pt x="30" y="107"/>
                    <a:pt x="38" y="103"/>
                    <a:pt x="45" y="100"/>
                  </a:cubicBezTo>
                  <a:cubicBezTo>
                    <a:pt x="51" y="97"/>
                    <a:pt x="57" y="95"/>
                    <a:pt x="62" y="93"/>
                  </a:cubicBezTo>
                  <a:cubicBezTo>
                    <a:pt x="57" y="96"/>
                    <a:pt x="51" y="98"/>
                    <a:pt x="45" y="101"/>
                  </a:cubicBezTo>
                  <a:cubicBezTo>
                    <a:pt x="39" y="105"/>
                    <a:pt x="31" y="109"/>
                    <a:pt x="25" y="114"/>
                  </a:cubicBezTo>
                  <a:cubicBezTo>
                    <a:pt x="24" y="113"/>
                    <a:pt x="23" y="112"/>
                    <a:pt x="22" y="111"/>
                  </a:cubicBezTo>
                  <a:close/>
                  <a:moveTo>
                    <a:pt x="35" y="121"/>
                  </a:moveTo>
                  <a:cubicBezTo>
                    <a:pt x="41" y="119"/>
                    <a:pt x="47" y="116"/>
                    <a:pt x="52" y="113"/>
                  </a:cubicBezTo>
                  <a:cubicBezTo>
                    <a:pt x="60" y="109"/>
                    <a:pt x="68" y="106"/>
                    <a:pt x="76" y="103"/>
                  </a:cubicBezTo>
                  <a:cubicBezTo>
                    <a:pt x="71" y="106"/>
                    <a:pt x="65" y="108"/>
                    <a:pt x="60" y="112"/>
                  </a:cubicBezTo>
                  <a:cubicBezTo>
                    <a:pt x="57" y="113"/>
                    <a:pt x="55" y="114"/>
                    <a:pt x="52" y="116"/>
                  </a:cubicBezTo>
                  <a:cubicBezTo>
                    <a:pt x="49" y="119"/>
                    <a:pt x="45" y="121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39" y="123"/>
                    <a:pt x="37" y="122"/>
                    <a:pt x="35" y="121"/>
                  </a:cubicBezTo>
                  <a:close/>
                  <a:moveTo>
                    <a:pt x="43" y="123"/>
                  </a:moveTo>
                  <a:cubicBezTo>
                    <a:pt x="51" y="121"/>
                    <a:pt x="58" y="117"/>
                    <a:pt x="65" y="114"/>
                  </a:cubicBezTo>
                  <a:cubicBezTo>
                    <a:pt x="71" y="111"/>
                    <a:pt x="77" y="108"/>
                    <a:pt x="83" y="105"/>
                  </a:cubicBezTo>
                  <a:cubicBezTo>
                    <a:pt x="79" y="108"/>
                    <a:pt x="74" y="111"/>
                    <a:pt x="69" y="114"/>
                  </a:cubicBezTo>
                  <a:cubicBezTo>
                    <a:pt x="66" y="115"/>
                    <a:pt x="64" y="117"/>
                    <a:pt x="61" y="119"/>
                  </a:cubicBezTo>
                  <a:cubicBezTo>
                    <a:pt x="60" y="120"/>
                    <a:pt x="58" y="121"/>
                    <a:pt x="57" y="122"/>
                  </a:cubicBezTo>
                  <a:cubicBezTo>
                    <a:pt x="52" y="123"/>
                    <a:pt x="48" y="124"/>
                    <a:pt x="43" y="123"/>
                  </a:cubicBezTo>
                  <a:close/>
                  <a:moveTo>
                    <a:pt x="116" y="97"/>
                  </a:moveTo>
                  <a:cubicBezTo>
                    <a:pt x="115" y="98"/>
                    <a:pt x="115" y="99"/>
                    <a:pt x="114" y="101"/>
                  </a:cubicBezTo>
                  <a:cubicBezTo>
                    <a:pt x="112" y="101"/>
                    <a:pt x="110" y="103"/>
                    <a:pt x="108" y="104"/>
                  </a:cubicBezTo>
                  <a:cubicBezTo>
                    <a:pt x="101" y="107"/>
                    <a:pt x="93" y="111"/>
                    <a:pt x="86" y="115"/>
                  </a:cubicBezTo>
                  <a:cubicBezTo>
                    <a:pt x="82" y="117"/>
                    <a:pt x="78" y="119"/>
                    <a:pt x="73" y="121"/>
                  </a:cubicBezTo>
                  <a:cubicBezTo>
                    <a:pt x="69" y="123"/>
                    <a:pt x="75" y="120"/>
                    <a:pt x="76" y="119"/>
                  </a:cubicBezTo>
                  <a:cubicBezTo>
                    <a:pt x="78" y="118"/>
                    <a:pt x="80" y="117"/>
                    <a:pt x="82" y="116"/>
                  </a:cubicBezTo>
                  <a:cubicBezTo>
                    <a:pt x="87" y="113"/>
                    <a:pt x="93" y="109"/>
                    <a:pt x="98" y="106"/>
                  </a:cubicBezTo>
                  <a:cubicBezTo>
                    <a:pt x="104" y="103"/>
                    <a:pt x="110" y="101"/>
                    <a:pt x="116" y="97"/>
                  </a:cubicBezTo>
                  <a:close/>
                  <a:moveTo>
                    <a:pt x="109" y="112"/>
                  </a:moveTo>
                  <a:cubicBezTo>
                    <a:pt x="109" y="112"/>
                    <a:pt x="109" y="112"/>
                    <a:pt x="109" y="112"/>
                  </a:cubicBezTo>
                  <a:cubicBezTo>
                    <a:pt x="104" y="114"/>
                    <a:pt x="99" y="117"/>
                    <a:pt x="95" y="120"/>
                  </a:cubicBezTo>
                  <a:cubicBezTo>
                    <a:pt x="93" y="121"/>
                    <a:pt x="90" y="123"/>
                    <a:pt x="88" y="124"/>
                  </a:cubicBezTo>
                  <a:cubicBezTo>
                    <a:pt x="87" y="124"/>
                    <a:pt x="85" y="125"/>
                    <a:pt x="84" y="126"/>
                  </a:cubicBezTo>
                  <a:cubicBezTo>
                    <a:pt x="84" y="126"/>
                    <a:pt x="84" y="126"/>
                    <a:pt x="84" y="126"/>
                  </a:cubicBezTo>
                  <a:cubicBezTo>
                    <a:pt x="84" y="126"/>
                    <a:pt x="84" y="126"/>
                    <a:pt x="84" y="126"/>
                  </a:cubicBezTo>
                  <a:cubicBezTo>
                    <a:pt x="84" y="125"/>
                    <a:pt x="87" y="123"/>
                    <a:pt x="87" y="123"/>
                  </a:cubicBezTo>
                  <a:cubicBezTo>
                    <a:pt x="96" y="118"/>
                    <a:pt x="104" y="113"/>
                    <a:pt x="112" y="106"/>
                  </a:cubicBezTo>
                  <a:cubicBezTo>
                    <a:pt x="111" y="108"/>
                    <a:pt x="110" y="110"/>
                    <a:pt x="109" y="112"/>
                  </a:cubicBezTo>
                  <a:close/>
                  <a:moveTo>
                    <a:pt x="78" y="125"/>
                  </a:moveTo>
                  <a:cubicBezTo>
                    <a:pt x="83" y="123"/>
                    <a:pt x="87" y="121"/>
                    <a:pt x="92" y="118"/>
                  </a:cubicBezTo>
                  <a:cubicBezTo>
                    <a:pt x="96" y="116"/>
                    <a:pt x="100" y="113"/>
                    <a:pt x="105" y="111"/>
                  </a:cubicBezTo>
                  <a:cubicBezTo>
                    <a:pt x="102" y="113"/>
                    <a:pt x="100" y="114"/>
                    <a:pt x="97" y="116"/>
                  </a:cubicBezTo>
                  <a:cubicBezTo>
                    <a:pt x="92" y="119"/>
                    <a:pt x="87" y="122"/>
                    <a:pt x="83" y="126"/>
                  </a:cubicBezTo>
                  <a:cubicBezTo>
                    <a:pt x="81" y="125"/>
                    <a:pt x="79" y="125"/>
                    <a:pt x="78" y="125"/>
                  </a:cubicBezTo>
                  <a:close/>
                  <a:moveTo>
                    <a:pt x="71" y="123"/>
                  </a:moveTo>
                  <a:cubicBezTo>
                    <a:pt x="82" y="118"/>
                    <a:pt x="93" y="112"/>
                    <a:pt x="103" y="107"/>
                  </a:cubicBezTo>
                  <a:cubicBezTo>
                    <a:pt x="101" y="109"/>
                    <a:pt x="99" y="110"/>
                    <a:pt x="98" y="111"/>
                  </a:cubicBezTo>
                  <a:cubicBezTo>
                    <a:pt x="90" y="115"/>
                    <a:pt x="83" y="120"/>
                    <a:pt x="76" y="124"/>
                  </a:cubicBezTo>
                  <a:cubicBezTo>
                    <a:pt x="74" y="124"/>
                    <a:pt x="73" y="123"/>
                    <a:pt x="71" y="123"/>
                  </a:cubicBezTo>
                  <a:close/>
                  <a:moveTo>
                    <a:pt x="112" y="106"/>
                  </a:moveTo>
                  <a:cubicBezTo>
                    <a:pt x="105" y="111"/>
                    <a:pt x="96" y="115"/>
                    <a:pt x="89" y="119"/>
                  </a:cubicBezTo>
                  <a:cubicBezTo>
                    <a:pt x="85" y="121"/>
                    <a:pt x="79" y="123"/>
                    <a:pt x="78" y="124"/>
                  </a:cubicBezTo>
                  <a:cubicBezTo>
                    <a:pt x="82" y="121"/>
                    <a:pt x="87" y="118"/>
                    <a:pt x="92" y="115"/>
                  </a:cubicBezTo>
                  <a:cubicBezTo>
                    <a:pt x="96" y="113"/>
                    <a:pt x="100" y="110"/>
                    <a:pt x="104" y="108"/>
                  </a:cubicBezTo>
                  <a:cubicBezTo>
                    <a:pt x="106" y="107"/>
                    <a:pt x="107" y="106"/>
                    <a:pt x="109" y="105"/>
                  </a:cubicBezTo>
                  <a:cubicBezTo>
                    <a:pt x="109" y="104"/>
                    <a:pt x="110" y="104"/>
                    <a:pt x="110" y="104"/>
                  </a:cubicBezTo>
                  <a:cubicBezTo>
                    <a:pt x="111" y="103"/>
                    <a:pt x="113" y="102"/>
                    <a:pt x="114" y="102"/>
                  </a:cubicBezTo>
                  <a:cubicBezTo>
                    <a:pt x="114" y="103"/>
                    <a:pt x="113" y="104"/>
                    <a:pt x="112" y="106"/>
                  </a:cubicBezTo>
                  <a:cubicBezTo>
                    <a:pt x="112" y="105"/>
                    <a:pt x="112" y="105"/>
                    <a:pt x="112" y="106"/>
                  </a:cubicBezTo>
                  <a:close/>
                  <a:moveTo>
                    <a:pt x="71" y="122"/>
                  </a:moveTo>
                  <a:cubicBezTo>
                    <a:pt x="69" y="122"/>
                    <a:pt x="68" y="121"/>
                    <a:pt x="67" y="120"/>
                  </a:cubicBezTo>
                  <a:cubicBezTo>
                    <a:pt x="73" y="118"/>
                    <a:pt x="79" y="115"/>
                    <a:pt x="86" y="112"/>
                  </a:cubicBezTo>
                  <a:cubicBezTo>
                    <a:pt x="80" y="115"/>
                    <a:pt x="75" y="119"/>
                    <a:pt x="71" y="122"/>
                  </a:cubicBezTo>
                  <a:close/>
                  <a:moveTo>
                    <a:pt x="86" y="126"/>
                  </a:moveTo>
                  <a:cubicBezTo>
                    <a:pt x="92" y="123"/>
                    <a:pt x="98" y="119"/>
                    <a:pt x="103" y="115"/>
                  </a:cubicBezTo>
                  <a:cubicBezTo>
                    <a:pt x="104" y="115"/>
                    <a:pt x="105" y="114"/>
                    <a:pt x="106" y="114"/>
                  </a:cubicBezTo>
                  <a:cubicBezTo>
                    <a:pt x="108" y="113"/>
                    <a:pt x="108" y="113"/>
                    <a:pt x="107" y="113"/>
                  </a:cubicBezTo>
                  <a:cubicBezTo>
                    <a:pt x="106" y="115"/>
                    <a:pt x="105" y="116"/>
                    <a:pt x="103" y="117"/>
                  </a:cubicBezTo>
                  <a:cubicBezTo>
                    <a:pt x="100" y="119"/>
                    <a:pt x="97" y="122"/>
                    <a:pt x="94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1" y="125"/>
                    <a:pt x="88" y="126"/>
                    <a:pt x="86" y="126"/>
                  </a:cubicBezTo>
                  <a:close/>
                  <a:moveTo>
                    <a:pt x="96" y="123"/>
                  </a:moveTo>
                  <a:cubicBezTo>
                    <a:pt x="98" y="122"/>
                    <a:pt x="101" y="120"/>
                    <a:pt x="103" y="119"/>
                  </a:cubicBezTo>
                  <a:cubicBezTo>
                    <a:pt x="102" y="119"/>
                    <a:pt x="101" y="120"/>
                    <a:pt x="100" y="121"/>
                  </a:cubicBezTo>
                  <a:cubicBezTo>
                    <a:pt x="99" y="122"/>
                    <a:pt x="97" y="123"/>
                    <a:pt x="96" y="123"/>
                  </a:cubicBezTo>
                  <a:close/>
                  <a:moveTo>
                    <a:pt x="116" y="96"/>
                  </a:moveTo>
                  <a:cubicBezTo>
                    <a:pt x="116" y="96"/>
                    <a:pt x="116" y="96"/>
                    <a:pt x="116" y="96"/>
                  </a:cubicBezTo>
                  <a:cubicBezTo>
                    <a:pt x="115" y="96"/>
                    <a:pt x="115" y="97"/>
                    <a:pt x="114" y="97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07" y="101"/>
                    <a:pt x="100" y="104"/>
                    <a:pt x="94" y="108"/>
                  </a:cubicBezTo>
                  <a:cubicBezTo>
                    <a:pt x="84" y="112"/>
                    <a:pt x="75" y="116"/>
                    <a:pt x="66" y="120"/>
                  </a:cubicBezTo>
                  <a:cubicBezTo>
                    <a:pt x="66" y="120"/>
                    <a:pt x="65" y="120"/>
                    <a:pt x="65" y="120"/>
                  </a:cubicBezTo>
                  <a:cubicBezTo>
                    <a:pt x="65" y="119"/>
                    <a:pt x="64" y="119"/>
                    <a:pt x="63" y="120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3" y="120"/>
                    <a:pt x="62" y="120"/>
                    <a:pt x="62" y="121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1" y="121"/>
                    <a:pt x="60" y="121"/>
                    <a:pt x="60" y="121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3" y="120"/>
                    <a:pt x="65" y="118"/>
                    <a:pt x="68" y="117"/>
                  </a:cubicBezTo>
                  <a:cubicBezTo>
                    <a:pt x="72" y="114"/>
                    <a:pt x="76" y="113"/>
                    <a:pt x="80" y="111"/>
                  </a:cubicBezTo>
                  <a:cubicBezTo>
                    <a:pt x="85" y="109"/>
                    <a:pt x="89" y="106"/>
                    <a:pt x="94" y="103"/>
                  </a:cubicBezTo>
                  <a:cubicBezTo>
                    <a:pt x="101" y="99"/>
                    <a:pt x="109" y="95"/>
                    <a:pt x="117" y="91"/>
                  </a:cubicBezTo>
                  <a:cubicBezTo>
                    <a:pt x="117" y="92"/>
                    <a:pt x="117" y="92"/>
                    <a:pt x="117" y="93"/>
                  </a:cubicBezTo>
                  <a:cubicBezTo>
                    <a:pt x="117" y="94"/>
                    <a:pt x="116" y="95"/>
                    <a:pt x="116" y="96"/>
                  </a:cubicBezTo>
                  <a:close/>
                  <a:moveTo>
                    <a:pt x="116" y="49"/>
                  </a:moveTo>
                  <a:cubicBezTo>
                    <a:pt x="107" y="54"/>
                    <a:pt x="97" y="57"/>
                    <a:pt x="88" y="60"/>
                  </a:cubicBezTo>
                  <a:cubicBezTo>
                    <a:pt x="85" y="61"/>
                    <a:pt x="82" y="62"/>
                    <a:pt x="80" y="63"/>
                  </a:cubicBezTo>
                  <a:cubicBezTo>
                    <a:pt x="77" y="64"/>
                    <a:pt x="74" y="65"/>
                    <a:pt x="71" y="66"/>
                  </a:cubicBezTo>
                  <a:cubicBezTo>
                    <a:pt x="57" y="72"/>
                    <a:pt x="44" y="77"/>
                    <a:pt x="31" y="83"/>
                  </a:cubicBezTo>
                  <a:cubicBezTo>
                    <a:pt x="25" y="86"/>
                    <a:pt x="18" y="89"/>
                    <a:pt x="12" y="92"/>
                  </a:cubicBezTo>
                  <a:cubicBezTo>
                    <a:pt x="19" y="88"/>
                    <a:pt x="26" y="85"/>
                    <a:pt x="34" y="82"/>
                  </a:cubicBezTo>
                  <a:cubicBezTo>
                    <a:pt x="41" y="79"/>
                    <a:pt x="47" y="75"/>
                    <a:pt x="55" y="72"/>
                  </a:cubicBezTo>
                  <a:cubicBezTo>
                    <a:pt x="62" y="68"/>
                    <a:pt x="70" y="65"/>
                    <a:pt x="78" y="62"/>
                  </a:cubicBezTo>
                  <a:cubicBezTo>
                    <a:pt x="86" y="59"/>
                    <a:pt x="93" y="55"/>
                    <a:pt x="101" y="51"/>
                  </a:cubicBezTo>
                  <a:cubicBezTo>
                    <a:pt x="102" y="51"/>
                    <a:pt x="103" y="51"/>
                    <a:pt x="103" y="50"/>
                  </a:cubicBezTo>
                  <a:cubicBezTo>
                    <a:pt x="107" y="49"/>
                    <a:pt x="111" y="47"/>
                    <a:pt x="114" y="44"/>
                  </a:cubicBezTo>
                  <a:cubicBezTo>
                    <a:pt x="115" y="46"/>
                    <a:pt x="115" y="47"/>
                    <a:pt x="116" y="49"/>
                  </a:cubicBezTo>
                  <a:close/>
                  <a:moveTo>
                    <a:pt x="109" y="37"/>
                  </a:moveTo>
                  <a:cubicBezTo>
                    <a:pt x="81" y="49"/>
                    <a:pt x="53" y="61"/>
                    <a:pt x="26" y="74"/>
                  </a:cubicBezTo>
                  <a:cubicBezTo>
                    <a:pt x="20" y="77"/>
                    <a:pt x="14" y="80"/>
                    <a:pt x="7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8" y="82"/>
                    <a:pt x="10" y="80"/>
                    <a:pt x="10" y="80"/>
                  </a:cubicBezTo>
                  <a:cubicBezTo>
                    <a:pt x="12" y="79"/>
                    <a:pt x="13" y="78"/>
                    <a:pt x="15" y="77"/>
                  </a:cubicBezTo>
                  <a:cubicBezTo>
                    <a:pt x="18" y="75"/>
                    <a:pt x="21" y="74"/>
                    <a:pt x="25" y="72"/>
                  </a:cubicBezTo>
                  <a:cubicBezTo>
                    <a:pt x="39" y="65"/>
                    <a:pt x="53" y="58"/>
                    <a:pt x="67" y="52"/>
                  </a:cubicBezTo>
                  <a:cubicBezTo>
                    <a:pt x="67" y="51"/>
                    <a:pt x="68" y="51"/>
                    <a:pt x="69" y="51"/>
                  </a:cubicBezTo>
                  <a:cubicBezTo>
                    <a:pt x="77" y="47"/>
                    <a:pt x="86" y="44"/>
                    <a:pt x="94" y="40"/>
                  </a:cubicBezTo>
                  <a:cubicBezTo>
                    <a:pt x="96" y="40"/>
                    <a:pt x="97" y="39"/>
                    <a:pt x="98" y="39"/>
                  </a:cubicBezTo>
                  <a:cubicBezTo>
                    <a:pt x="99" y="38"/>
                    <a:pt x="100" y="38"/>
                    <a:pt x="101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4" y="36"/>
                    <a:pt x="105" y="35"/>
                    <a:pt x="107" y="35"/>
                  </a:cubicBezTo>
                  <a:cubicBezTo>
                    <a:pt x="108" y="35"/>
                    <a:pt x="108" y="36"/>
                    <a:pt x="109" y="37"/>
                  </a:cubicBezTo>
                  <a:close/>
                  <a:moveTo>
                    <a:pt x="103" y="31"/>
                  </a:moveTo>
                  <a:cubicBezTo>
                    <a:pt x="100" y="33"/>
                    <a:pt x="96" y="34"/>
                    <a:pt x="93" y="36"/>
                  </a:cubicBezTo>
                  <a:cubicBezTo>
                    <a:pt x="91" y="36"/>
                    <a:pt x="90" y="37"/>
                    <a:pt x="89" y="37"/>
                  </a:cubicBezTo>
                  <a:cubicBezTo>
                    <a:pt x="84" y="39"/>
                    <a:pt x="78" y="41"/>
                    <a:pt x="73" y="43"/>
                  </a:cubicBezTo>
                  <a:cubicBezTo>
                    <a:pt x="61" y="48"/>
                    <a:pt x="49" y="53"/>
                    <a:pt x="37" y="58"/>
                  </a:cubicBezTo>
                  <a:cubicBezTo>
                    <a:pt x="32" y="60"/>
                    <a:pt x="28" y="62"/>
                    <a:pt x="23" y="65"/>
                  </a:cubicBezTo>
                  <a:cubicBezTo>
                    <a:pt x="18" y="68"/>
                    <a:pt x="13" y="71"/>
                    <a:pt x="7" y="73"/>
                  </a:cubicBezTo>
                  <a:cubicBezTo>
                    <a:pt x="4" y="74"/>
                    <a:pt x="10" y="71"/>
                    <a:pt x="11" y="71"/>
                  </a:cubicBezTo>
                  <a:cubicBezTo>
                    <a:pt x="13" y="69"/>
                    <a:pt x="16" y="68"/>
                    <a:pt x="18" y="66"/>
                  </a:cubicBezTo>
                  <a:cubicBezTo>
                    <a:pt x="23" y="63"/>
                    <a:pt x="29" y="60"/>
                    <a:pt x="35" y="57"/>
                  </a:cubicBezTo>
                  <a:cubicBezTo>
                    <a:pt x="45" y="51"/>
                    <a:pt x="57" y="46"/>
                    <a:pt x="68" y="41"/>
                  </a:cubicBezTo>
                  <a:cubicBezTo>
                    <a:pt x="73" y="39"/>
                    <a:pt x="79" y="36"/>
                    <a:pt x="85" y="34"/>
                  </a:cubicBezTo>
                  <a:cubicBezTo>
                    <a:pt x="90" y="32"/>
                    <a:pt x="94" y="30"/>
                    <a:pt x="98" y="28"/>
                  </a:cubicBezTo>
                  <a:cubicBezTo>
                    <a:pt x="99" y="28"/>
                    <a:pt x="99" y="29"/>
                    <a:pt x="100" y="29"/>
                  </a:cubicBezTo>
                  <a:cubicBezTo>
                    <a:pt x="101" y="30"/>
                    <a:pt x="102" y="31"/>
                    <a:pt x="103" y="31"/>
                  </a:cubicBezTo>
                  <a:close/>
                  <a:moveTo>
                    <a:pt x="74" y="20"/>
                  </a:moveTo>
                  <a:cubicBezTo>
                    <a:pt x="73" y="21"/>
                    <a:pt x="71" y="21"/>
                    <a:pt x="70" y="22"/>
                  </a:cubicBezTo>
                  <a:cubicBezTo>
                    <a:pt x="70" y="21"/>
                    <a:pt x="70" y="21"/>
                    <a:pt x="70" y="20"/>
                  </a:cubicBezTo>
                  <a:cubicBezTo>
                    <a:pt x="72" y="20"/>
                    <a:pt x="73" y="20"/>
                    <a:pt x="74" y="20"/>
                  </a:cubicBezTo>
                  <a:close/>
                  <a:moveTo>
                    <a:pt x="66" y="20"/>
                  </a:moveTo>
                  <a:cubicBezTo>
                    <a:pt x="66" y="20"/>
                    <a:pt x="66" y="20"/>
                    <a:pt x="66" y="20"/>
                  </a:cubicBezTo>
                  <a:cubicBezTo>
                    <a:pt x="48" y="28"/>
                    <a:pt x="30" y="37"/>
                    <a:pt x="14" y="47"/>
                  </a:cubicBezTo>
                  <a:cubicBezTo>
                    <a:pt x="13" y="48"/>
                    <a:pt x="12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2" y="48"/>
                  </a:cubicBezTo>
                  <a:cubicBezTo>
                    <a:pt x="14" y="47"/>
                    <a:pt x="16" y="45"/>
                    <a:pt x="19" y="44"/>
                  </a:cubicBezTo>
                  <a:cubicBezTo>
                    <a:pt x="23" y="41"/>
                    <a:pt x="28" y="39"/>
                    <a:pt x="32" y="36"/>
                  </a:cubicBezTo>
                  <a:cubicBezTo>
                    <a:pt x="42" y="30"/>
                    <a:pt x="52" y="25"/>
                    <a:pt x="62" y="20"/>
                  </a:cubicBezTo>
                  <a:cubicBezTo>
                    <a:pt x="64" y="20"/>
                    <a:pt x="65" y="20"/>
                    <a:pt x="66" y="20"/>
                  </a:cubicBezTo>
                  <a:close/>
                  <a:moveTo>
                    <a:pt x="38" y="25"/>
                  </a:moveTo>
                  <a:cubicBezTo>
                    <a:pt x="41" y="24"/>
                    <a:pt x="44" y="23"/>
                    <a:pt x="48" y="22"/>
                  </a:cubicBezTo>
                  <a:cubicBezTo>
                    <a:pt x="45" y="23"/>
                    <a:pt x="42" y="24"/>
                    <a:pt x="40" y="26"/>
                  </a:cubicBezTo>
                  <a:cubicBezTo>
                    <a:pt x="33" y="29"/>
                    <a:pt x="27" y="32"/>
                    <a:pt x="20" y="36"/>
                  </a:cubicBezTo>
                  <a:cubicBezTo>
                    <a:pt x="25" y="31"/>
                    <a:pt x="31" y="27"/>
                    <a:pt x="38" y="25"/>
                  </a:cubicBezTo>
                  <a:close/>
                  <a:moveTo>
                    <a:pt x="19" y="37"/>
                  </a:moveTo>
                  <a:cubicBezTo>
                    <a:pt x="20" y="37"/>
                    <a:pt x="20" y="37"/>
                    <a:pt x="20" y="37"/>
                  </a:cubicBezTo>
                  <a:cubicBezTo>
                    <a:pt x="27" y="33"/>
                    <a:pt x="33" y="30"/>
                    <a:pt x="40" y="26"/>
                  </a:cubicBezTo>
                  <a:cubicBezTo>
                    <a:pt x="43" y="25"/>
                    <a:pt x="46" y="23"/>
                    <a:pt x="50" y="22"/>
                  </a:cubicBezTo>
                  <a:cubicBezTo>
                    <a:pt x="51" y="21"/>
                    <a:pt x="52" y="21"/>
                    <a:pt x="52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1" y="22"/>
                    <a:pt x="49" y="23"/>
                    <a:pt x="48" y="23"/>
                  </a:cubicBezTo>
                  <a:cubicBezTo>
                    <a:pt x="37" y="28"/>
                    <a:pt x="26" y="33"/>
                    <a:pt x="17" y="40"/>
                  </a:cubicBezTo>
                  <a:cubicBezTo>
                    <a:pt x="18" y="39"/>
                    <a:pt x="19" y="38"/>
                    <a:pt x="19" y="37"/>
                  </a:cubicBezTo>
                  <a:close/>
                  <a:moveTo>
                    <a:pt x="8" y="85"/>
                  </a:moveTo>
                  <a:cubicBezTo>
                    <a:pt x="19" y="78"/>
                    <a:pt x="32" y="76"/>
                    <a:pt x="43" y="70"/>
                  </a:cubicBezTo>
                  <a:cubicBezTo>
                    <a:pt x="49" y="68"/>
                    <a:pt x="54" y="65"/>
                    <a:pt x="60" y="63"/>
                  </a:cubicBezTo>
                  <a:cubicBezTo>
                    <a:pt x="47" y="69"/>
                    <a:pt x="34" y="77"/>
                    <a:pt x="20" y="83"/>
                  </a:cubicBezTo>
                  <a:cubicBezTo>
                    <a:pt x="20" y="83"/>
                    <a:pt x="19" y="84"/>
                    <a:pt x="18" y="84"/>
                  </a:cubicBezTo>
                  <a:cubicBezTo>
                    <a:pt x="15" y="86"/>
                    <a:pt x="12" y="87"/>
                    <a:pt x="9" y="89"/>
                  </a:cubicBezTo>
                  <a:cubicBezTo>
                    <a:pt x="9" y="88"/>
                    <a:pt x="8" y="86"/>
                    <a:pt x="8" y="85"/>
                  </a:cubicBezTo>
                  <a:close/>
                </a:path>
              </a:pathLst>
            </a:custGeom>
            <a:blipFill dpi="0" rotWithShape="1">
              <a:blip r:embed="rId1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02" name="Freeform 196"/>
            <p:cNvSpPr>
              <a:spLocks noEditPoints="1"/>
            </p:cNvSpPr>
            <p:nvPr/>
          </p:nvSpPr>
          <p:spPr bwMode="auto">
            <a:xfrm>
              <a:off x="6034174" y="-1296139"/>
              <a:ext cx="363538" cy="385763"/>
            </a:xfrm>
            <a:custGeom>
              <a:avLst/>
              <a:gdLst>
                <a:gd name="T0" fmla="*/ 66 w 125"/>
                <a:gd name="T1" fmla="*/ 127 h 133"/>
                <a:gd name="T2" fmla="*/ 11 w 125"/>
                <a:gd name="T3" fmla="*/ 41 h 133"/>
                <a:gd name="T4" fmla="*/ 37 w 125"/>
                <a:gd name="T5" fmla="*/ 92 h 133"/>
                <a:gd name="T6" fmla="*/ 14 w 125"/>
                <a:gd name="T7" fmla="*/ 101 h 133"/>
                <a:gd name="T8" fmla="*/ 10 w 125"/>
                <a:gd name="T9" fmla="*/ 93 h 133"/>
                <a:gd name="T10" fmla="*/ 10 w 125"/>
                <a:gd name="T11" fmla="*/ 93 h 133"/>
                <a:gd name="T12" fmla="*/ 9 w 125"/>
                <a:gd name="T13" fmla="*/ 93 h 133"/>
                <a:gd name="T14" fmla="*/ 59 w 125"/>
                <a:gd name="T15" fmla="*/ 20 h 133"/>
                <a:gd name="T16" fmla="*/ 51 w 125"/>
                <a:gd name="T17" fmla="*/ 28 h 133"/>
                <a:gd name="T18" fmla="*/ 75 w 125"/>
                <a:gd name="T19" fmla="*/ 21 h 133"/>
                <a:gd name="T20" fmla="*/ 84 w 125"/>
                <a:gd name="T21" fmla="*/ 28 h 133"/>
                <a:gd name="T22" fmla="*/ 80 w 125"/>
                <a:gd name="T23" fmla="*/ 35 h 133"/>
                <a:gd name="T24" fmla="*/ 58 w 125"/>
                <a:gd name="T25" fmla="*/ 31 h 133"/>
                <a:gd name="T26" fmla="*/ 38 w 125"/>
                <a:gd name="T27" fmla="*/ 42 h 133"/>
                <a:gd name="T28" fmla="*/ 69 w 125"/>
                <a:gd name="T29" fmla="*/ 30 h 133"/>
                <a:gd name="T30" fmla="*/ 69 w 125"/>
                <a:gd name="T31" fmla="*/ 24 h 133"/>
                <a:gd name="T32" fmla="*/ 55 w 125"/>
                <a:gd name="T33" fmla="*/ 30 h 133"/>
                <a:gd name="T34" fmla="*/ 18 w 125"/>
                <a:gd name="T35" fmla="*/ 47 h 133"/>
                <a:gd name="T36" fmla="*/ 7 w 125"/>
                <a:gd name="T37" fmla="*/ 59 h 133"/>
                <a:gd name="T38" fmla="*/ 5 w 125"/>
                <a:gd name="T39" fmla="*/ 65 h 133"/>
                <a:gd name="T40" fmla="*/ 24 w 125"/>
                <a:gd name="T41" fmla="*/ 60 h 133"/>
                <a:gd name="T42" fmla="*/ 91 w 125"/>
                <a:gd name="T43" fmla="*/ 41 h 133"/>
                <a:gd name="T44" fmla="*/ 29 w 125"/>
                <a:gd name="T45" fmla="*/ 65 h 133"/>
                <a:gd name="T46" fmla="*/ 54 w 125"/>
                <a:gd name="T47" fmla="*/ 57 h 133"/>
                <a:gd name="T48" fmla="*/ 110 w 125"/>
                <a:gd name="T49" fmla="*/ 40 h 133"/>
                <a:gd name="T50" fmla="*/ 101 w 125"/>
                <a:gd name="T51" fmla="*/ 45 h 133"/>
                <a:gd name="T52" fmla="*/ 53 w 125"/>
                <a:gd name="T53" fmla="*/ 70 h 133"/>
                <a:gd name="T54" fmla="*/ 114 w 125"/>
                <a:gd name="T55" fmla="*/ 51 h 133"/>
                <a:gd name="T56" fmla="*/ 66 w 125"/>
                <a:gd name="T57" fmla="*/ 75 h 133"/>
                <a:gd name="T58" fmla="*/ 66 w 125"/>
                <a:gd name="T59" fmla="*/ 117 h 133"/>
                <a:gd name="T60" fmla="*/ 107 w 125"/>
                <a:gd name="T61" fmla="*/ 94 h 133"/>
                <a:gd name="T62" fmla="*/ 79 w 125"/>
                <a:gd name="T63" fmla="*/ 107 h 133"/>
                <a:gd name="T64" fmla="*/ 117 w 125"/>
                <a:gd name="T65" fmla="*/ 89 h 133"/>
                <a:gd name="T66" fmla="*/ 78 w 125"/>
                <a:gd name="T67" fmla="*/ 98 h 133"/>
                <a:gd name="T68" fmla="*/ 33 w 125"/>
                <a:gd name="T69" fmla="*/ 121 h 133"/>
                <a:gd name="T70" fmla="*/ 25 w 125"/>
                <a:gd name="T71" fmla="*/ 115 h 133"/>
                <a:gd name="T72" fmla="*/ 101 w 125"/>
                <a:gd name="T73" fmla="*/ 87 h 133"/>
                <a:gd name="T74" fmla="*/ 80 w 125"/>
                <a:gd name="T75" fmla="*/ 92 h 133"/>
                <a:gd name="T76" fmla="*/ 98 w 125"/>
                <a:gd name="T77" fmla="*/ 83 h 133"/>
                <a:gd name="T78" fmla="*/ 119 w 125"/>
                <a:gd name="T79" fmla="*/ 68 h 133"/>
                <a:gd name="T80" fmla="*/ 76 w 125"/>
                <a:gd name="T81" fmla="*/ 87 h 133"/>
                <a:gd name="T82" fmla="*/ 119 w 125"/>
                <a:gd name="T83" fmla="*/ 67 h 133"/>
                <a:gd name="T84" fmla="*/ 21 w 125"/>
                <a:gd name="T85" fmla="*/ 105 h 133"/>
                <a:gd name="T86" fmla="*/ 118 w 125"/>
                <a:gd name="T87" fmla="*/ 63 h 133"/>
                <a:gd name="T88" fmla="*/ 18 w 125"/>
                <a:gd name="T89" fmla="*/ 98 h 133"/>
                <a:gd name="T90" fmla="*/ 45 w 125"/>
                <a:gd name="T91" fmla="*/ 100 h 133"/>
                <a:gd name="T92" fmla="*/ 41 w 125"/>
                <a:gd name="T93" fmla="*/ 123 h 133"/>
                <a:gd name="T94" fmla="*/ 42 w 125"/>
                <a:gd name="T95" fmla="*/ 124 h 133"/>
                <a:gd name="T96" fmla="*/ 108 w 125"/>
                <a:gd name="T97" fmla="*/ 112 h 133"/>
                <a:gd name="T98" fmla="*/ 77 w 125"/>
                <a:gd name="T99" fmla="*/ 125 h 133"/>
                <a:gd name="T100" fmla="*/ 71 w 125"/>
                <a:gd name="T101" fmla="*/ 123 h 133"/>
                <a:gd name="T102" fmla="*/ 111 w 125"/>
                <a:gd name="T103" fmla="*/ 106 h 133"/>
                <a:gd name="T104" fmla="*/ 93 w 125"/>
                <a:gd name="T105" fmla="*/ 124 h 133"/>
                <a:gd name="T106" fmla="*/ 113 w 125"/>
                <a:gd name="T107" fmla="*/ 98 h 133"/>
                <a:gd name="T108" fmla="*/ 59 w 125"/>
                <a:gd name="T109" fmla="*/ 121 h 133"/>
                <a:gd name="T110" fmla="*/ 70 w 125"/>
                <a:gd name="T111" fmla="*/ 67 h 133"/>
                <a:gd name="T112" fmla="*/ 108 w 125"/>
                <a:gd name="T113" fmla="*/ 37 h 133"/>
                <a:gd name="T114" fmla="*/ 98 w 125"/>
                <a:gd name="T115" fmla="*/ 39 h 133"/>
                <a:gd name="T116" fmla="*/ 22 w 125"/>
                <a:gd name="T117" fmla="*/ 65 h 133"/>
                <a:gd name="T118" fmla="*/ 73 w 125"/>
                <a:gd name="T119" fmla="*/ 21 h 133"/>
                <a:gd name="T120" fmla="*/ 18 w 125"/>
                <a:gd name="T121" fmla="*/ 44 h 133"/>
                <a:gd name="T122" fmla="*/ 19 w 125"/>
                <a:gd name="T123" fmla="*/ 38 h 133"/>
                <a:gd name="T124" fmla="*/ 59 w 125"/>
                <a:gd name="T125" fmla="*/ 6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" h="133">
                  <a:moveTo>
                    <a:pt x="29" y="122"/>
                  </a:moveTo>
                  <a:cubicBezTo>
                    <a:pt x="38" y="128"/>
                    <a:pt x="49" y="127"/>
                    <a:pt x="59" y="125"/>
                  </a:cubicBezTo>
                  <a:cubicBezTo>
                    <a:pt x="59" y="126"/>
                    <a:pt x="58" y="128"/>
                    <a:pt x="57" y="130"/>
                  </a:cubicBezTo>
                  <a:cubicBezTo>
                    <a:pt x="56" y="132"/>
                    <a:pt x="59" y="133"/>
                    <a:pt x="60" y="131"/>
                  </a:cubicBezTo>
                  <a:cubicBezTo>
                    <a:pt x="60" y="131"/>
                    <a:pt x="60" y="130"/>
                    <a:pt x="61" y="129"/>
                  </a:cubicBezTo>
                  <a:cubicBezTo>
                    <a:pt x="61" y="129"/>
                    <a:pt x="61" y="130"/>
                    <a:pt x="61" y="130"/>
                  </a:cubicBezTo>
                  <a:cubicBezTo>
                    <a:pt x="61" y="131"/>
                    <a:pt x="63" y="131"/>
                    <a:pt x="64" y="130"/>
                  </a:cubicBezTo>
                  <a:cubicBezTo>
                    <a:pt x="64" y="129"/>
                    <a:pt x="64" y="129"/>
                    <a:pt x="64" y="129"/>
                  </a:cubicBezTo>
                  <a:cubicBezTo>
                    <a:pt x="65" y="130"/>
                    <a:pt x="66" y="130"/>
                    <a:pt x="66" y="128"/>
                  </a:cubicBezTo>
                  <a:cubicBezTo>
                    <a:pt x="66" y="128"/>
                    <a:pt x="66" y="128"/>
                    <a:pt x="66" y="127"/>
                  </a:cubicBezTo>
                  <a:cubicBezTo>
                    <a:pt x="67" y="127"/>
                    <a:pt x="68" y="126"/>
                    <a:pt x="67" y="125"/>
                  </a:cubicBezTo>
                  <a:cubicBezTo>
                    <a:pt x="76" y="129"/>
                    <a:pt x="86" y="131"/>
                    <a:pt x="95" y="127"/>
                  </a:cubicBezTo>
                  <a:cubicBezTo>
                    <a:pt x="106" y="122"/>
                    <a:pt x="112" y="113"/>
                    <a:pt x="116" y="102"/>
                  </a:cubicBezTo>
                  <a:cubicBezTo>
                    <a:pt x="124" y="83"/>
                    <a:pt x="125" y="58"/>
                    <a:pt x="113" y="39"/>
                  </a:cubicBezTo>
                  <a:cubicBezTo>
                    <a:pt x="104" y="25"/>
                    <a:pt x="87" y="19"/>
                    <a:pt x="70" y="18"/>
                  </a:cubicBezTo>
                  <a:cubicBezTo>
                    <a:pt x="72" y="12"/>
                    <a:pt x="75" y="7"/>
                    <a:pt x="80" y="4"/>
                  </a:cubicBezTo>
                  <a:cubicBezTo>
                    <a:pt x="82" y="3"/>
                    <a:pt x="80" y="0"/>
                    <a:pt x="79" y="1"/>
                  </a:cubicBezTo>
                  <a:cubicBezTo>
                    <a:pt x="73" y="5"/>
                    <a:pt x="69" y="11"/>
                    <a:pt x="67" y="18"/>
                  </a:cubicBezTo>
                  <a:cubicBezTo>
                    <a:pt x="65" y="18"/>
                    <a:pt x="64" y="18"/>
                    <a:pt x="62" y="18"/>
                  </a:cubicBezTo>
                  <a:cubicBezTo>
                    <a:pt x="43" y="18"/>
                    <a:pt x="23" y="25"/>
                    <a:pt x="11" y="41"/>
                  </a:cubicBezTo>
                  <a:cubicBezTo>
                    <a:pt x="0" y="57"/>
                    <a:pt x="0" y="78"/>
                    <a:pt x="8" y="96"/>
                  </a:cubicBezTo>
                  <a:cubicBezTo>
                    <a:pt x="12" y="106"/>
                    <a:pt x="20" y="115"/>
                    <a:pt x="29" y="122"/>
                  </a:cubicBezTo>
                  <a:close/>
                  <a:moveTo>
                    <a:pt x="18" y="107"/>
                  </a:moveTo>
                  <a:cubicBezTo>
                    <a:pt x="25" y="104"/>
                    <a:pt x="32" y="101"/>
                    <a:pt x="39" y="97"/>
                  </a:cubicBezTo>
                  <a:cubicBezTo>
                    <a:pt x="46" y="94"/>
                    <a:pt x="54" y="91"/>
                    <a:pt x="62" y="88"/>
                  </a:cubicBezTo>
                  <a:cubicBezTo>
                    <a:pt x="55" y="91"/>
                    <a:pt x="48" y="95"/>
                    <a:pt x="41" y="98"/>
                  </a:cubicBezTo>
                  <a:cubicBezTo>
                    <a:pt x="34" y="102"/>
                    <a:pt x="26" y="105"/>
                    <a:pt x="21" y="110"/>
                  </a:cubicBezTo>
                  <a:cubicBezTo>
                    <a:pt x="20" y="109"/>
                    <a:pt x="19" y="108"/>
                    <a:pt x="18" y="107"/>
                  </a:cubicBezTo>
                  <a:close/>
                  <a:moveTo>
                    <a:pt x="14" y="101"/>
                  </a:moveTo>
                  <a:cubicBezTo>
                    <a:pt x="22" y="101"/>
                    <a:pt x="30" y="95"/>
                    <a:pt x="37" y="92"/>
                  </a:cubicBezTo>
                  <a:cubicBezTo>
                    <a:pt x="46" y="88"/>
                    <a:pt x="55" y="85"/>
                    <a:pt x="63" y="81"/>
                  </a:cubicBezTo>
                  <a:cubicBezTo>
                    <a:pt x="73" y="76"/>
                    <a:pt x="83" y="72"/>
                    <a:pt x="93" y="68"/>
                  </a:cubicBezTo>
                  <a:cubicBezTo>
                    <a:pt x="98" y="66"/>
                    <a:pt x="103" y="64"/>
                    <a:pt x="108" y="62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03" y="65"/>
                    <a:pt x="98" y="67"/>
                    <a:pt x="93" y="69"/>
                  </a:cubicBezTo>
                  <a:cubicBezTo>
                    <a:pt x="84" y="72"/>
                    <a:pt x="75" y="76"/>
                    <a:pt x="67" y="80"/>
                  </a:cubicBezTo>
                  <a:cubicBezTo>
                    <a:pt x="58" y="83"/>
                    <a:pt x="50" y="88"/>
                    <a:pt x="41" y="92"/>
                  </a:cubicBezTo>
                  <a:cubicBezTo>
                    <a:pt x="37" y="94"/>
                    <a:pt x="33" y="97"/>
                    <a:pt x="29" y="99"/>
                  </a:cubicBezTo>
                  <a:cubicBezTo>
                    <a:pt x="25" y="102"/>
                    <a:pt x="21" y="103"/>
                    <a:pt x="17" y="106"/>
                  </a:cubicBezTo>
                  <a:cubicBezTo>
                    <a:pt x="16" y="104"/>
                    <a:pt x="15" y="103"/>
                    <a:pt x="14" y="101"/>
                  </a:cubicBezTo>
                  <a:close/>
                  <a:moveTo>
                    <a:pt x="12" y="97"/>
                  </a:moveTo>
                  <a:cubicBezTo>
                    <a:pt x="14" y="97"/>
                    <a:pt x="17" y="96"/>
                    <a:pt x="19" y="94"/>
                  </a:cubicBezTo>
                  <a:cubicBezTo>
                    <a:pt x="23" y="92"/>
                    <a:pt x="28" y="91"/>
                    <a:pt x="32" y="89"/>
                  </a:cubicBezTo>
                  <a:cubicBezTo>
                    <a:pt x="42" y="85"/>
                    <a:pt x="52" y="81"/>
                    <a:pt x="63" y="77"/>
                  </a:cubicBezTo>
                  <a:cubicBezTo>
                    <a:pt x="64" y="76"/>
                    <a:pt x="66" y="76"/>
                    <a:pt x="67" y="75"/>
                  </a:cubicBezTo>
                  <a:cubicBezTo>
                    <a:pt x="66" y="76"/>
                    <a:pt x="65" y="76"/>
                    <a:pt x="64" y="77"/>
                  </a:cubicBezTo>
                  <a:cubicBezTo>
                    <a:pt x="56" y="80"/>
                    <a:pt x="47" y="84"/>
                    <a:pt x="38" y="88"/>
                  </a:cubicBezTo>
                  <a:cubicBezTo>
                    <a:pt x="30" y="92"/>
                    <a:pt x="21" y="95"/>
                    <a:pt x="13" y="100"/>
                  </a:cubicBezTo>
                  <a:cubicBezTo>
                    <a:pt x="13" y="99"/>
                    <a:pt x="12" y="98"/>
                    <a:pt x="12" y="97"/>
                  </a:cubicBezTo>
                  <a:close/>
                  <a:moveTo>
                    <a:pt x="10" y="93"/>
                  </a:moveTo>
                  <a:cubicBezTo>
                    <a:pt x="10" y="93"/>
                    <a:pt x="10" y="93"/>
                    <a:pt x="10" y="93"/>
                  </a:cubicBezTo>
                  <a:cubicBezTo>
                    <a:pt x="14" y="92"/>
                    <a:pt x="17" y="90"/>
                    <a:pt x="21" y="89"/>
                  </a:cubicBezTo>
                  <a:cubicBezTo>
                    <a:pt x="26" y="86"/>
                    <a:pt x="30" y="84"/>
                    <a:pt x="35" y="82"/>
                  </a:cubicBezTo>
                  <a:cubicBezTo>
                    <a:pt x="45" y="78"/>
                    <a:pt x="54" y="74"/>
                    <a:pt x="64" y="70"/>
                  </a:cubicBezTo>
                  <a:cubicBezTo>
                    <a:pt x="65" y="70"/>
                    <a:pt x="66" y="69"/>
                    <a:pt x="68" y="69"/>
                  </a:cubicBezTo>
                  <a:cubicBezTo>
                    <a:pt x="65" y="70"/>
                    <a:pt x="62" y="71"/>
                    <a:pt x="60" y="72"/>
                  </a:cubicBezTo>
                  <a:cubicBezTo>
                    <a:pt x="51" y="76"/>
                    <a:pt x="42" y="80"/>
                    <a:pt x="33" y="84"/>
                  </a:cubicBezTo>
                  <a:cubicBezTo>
                    <a:pt x="29" y="86"/>
                    <a:pt x="25" y="88"/>
                    <a:pt x="21" y="90"/>
                  </a:cubicBezTo>
                  <a:cubicBezTo>
                    <a:pt x="18" y="92"/>
                    <a:pt x="14" y="94"/>
                    <a:pt x="11" y="96"/>
                  </a:cubicBezTo>
                  <a:cubicBezTo>
                    <a:pt x="11" y="95"/>
                    <a:pt x="10" y="94"/>
                    <a:pt x="10" y="93"/>
                  </a:cubicBezTo>
                  <a:close/>
                  <a:moveTo>
                    <a:pt x="18" y="85"/>
                  </a:moveTo>
                  <a:cubicBezTo>
                    <a:pt x="23" y="83"/>
                    <a:pt x="29" y="81"/>
                    <a:pt x="35" y="79"/>
                  </a:cubicBezTo>
                  <a:cubicBezTo>
                    <a:pt x="49" y="72"/>
                    <a:pt x="63" y="66"/>
                    <a:pt x="78" y="60"/>
                  </a:cubicBezTo>
                  <a:cubicBezTo>
                    <a:pt x="84" y="58"/>
                    <a:pt x="89" y="56"/>
                    <a:pt x="95" y="54"/>
                  </a:cubicBezTo>
                  <a:cubicBezTo>
                    <a:pt x="93" y="54"/>
                    <a:pt x="92" y="55"/>
                    <a:pt x="90" y="56"/>
                  </a:cubicBezTo>
                  <a:cubicBezTo>
                    <a:pt x="80" y="61"/>
                    <a:pt x="70" y="65"/>
                    <a:pt x="60" y="69"/>
                  </a:cubicBezTo>
                  <a:cubicBezTo>
                    <a:pt x="52" y="72"/>
                    <a:pt x="44" y="76"/>
                    <a:pt x="35" y="80"/>
                  </a:cubicBezTo>
                  <a:cubicBezTo>
                    <a:pt x="32" y="82"/>
                    <a:pt x="27" y="83"/>
                    <a:pt x="24" y="85"/>
                  </a:cubicBezTo>
                  <a:cubicBezTo>
                    <a:pt x="19" y="87"/>
                    <a:pt x="14" y="90"/>
                    <a:pt x="10" y="92"/>
                  </a:cubicBezTo>
                  <a:cubicBezTo>
                    <a:pt x="10" y="92"/>
                    <a:pt x="9" y="93"/>
                    <a:pt x="9" y="93"/>
                  </a:cubicBezTo>
                  <a:cubicBezTo>
                    <a:pt x="9" y="92"/>
                    <a:pt x="9" y="91"/>
                    <a:pt x="8" y="90"/>
                  </a:cubicBezTo>
                  <a:cubicBezTo>
                    <a:pt x="11" y="89"/>
                    <a:pt x="15" y="87"/>
                    <a:pt x="18" y="85"/>
                  </a:cubicBezTo>
                  <a:close/>
                  <a:moveTo>
                    <a:pt x="59" y="20"/>
                  </a:moveTo>
                  <a:cubicBezTo>
                    <a:pt x="44" y="27"/>
                    <a:pt x="30" y="35"/>
                    <a:pt x="15" y="42"/>
                  </a:cubicBezTo>
                  <a:cubicBezTo>
                    <a:pt x="15" y="42"/>
                    <a:pt x="14" y="43"/>
                    <a:pt x="14" y="43"/>
                  </a:cubicBezTo>
                  <a:cubicBezTo>
                    <a:pt x="14" y="43"/>
                    <a:pt x="14" y="42"/>
                    <a:pt x="14" y="42"/>
                  </a:cubicBezTo>
                  <a:cubicBezTo>
                    <a:pt x="16" y="41"/>
                    <a:pt x="18" y="40"/>
                    <a:pt x="19" y="39"/>
                  </a:cubicBezTo>
                  <a:cubicBezTo>
                    <a:pt x="23" y="37"/>
                    <a:pt x="27" y="34"/>
                    <a:pt x="31" y="32"/>
                  </a:cubicBezTo>
                  <a:cubicBezTo>
                    <a:pt x="38" y="28"/>
                    <a:pt x="46" y="25"/>
                    <a:pt x="54" y="21"/>
                  </a:cubicBezTo>
                  <a:cubicBezTo>
                    <a:pt x="56" y="21"/>
                    <a:pt x="58" y="21"/>
                    <a:pt x="59" y="20"/>
                  </a:cubicBezTo>
                  <a:close/>
                  <a:moveTo>
                    <a:pt x="13" y="44"/>
                  </a:moveTo>
                  <a:cubicBezTo>
                    <a:pt x="21" y="41"/>
                    <a:pt x="28" y="37"/>
                    <a:pt x="35" y="33"/>
                  </a:cubicBezTo>
                  <a:cubicBezTo>
                    <a:pt x="39" y="31"/>
                    <a:pt x="43" y="29"/>
                    <a:pt x="48" y="26"/>
                  </a:cubicBezTo>
                  <a:cubicBezTo>
                    <a:pt x="49" y="26"/>
                    <a:pt x="51" y="25"/>
                    <a:pt x="52" y="24"/>
                  </a:cubicBezTo>
                  <a:cubicBezTo>
                    <a:pt x="38" y="32"/>
                    <a:pt x="24" y="40"/>
                    <a:pt x="11" y="48"/>
                  </a:cubicBezTo>
                  <a:cubicBezTo>
                    <a:pt x="11" y="47"/>
                    <a:pt x="12" y="45"/>
                    <a:pt x="13" y="44"/>
                  </a:cubicBezTo>
                  <a:close/>
                  <a:moveTo>
                    <a:pt x="10" y="50"/>
                  </a:moveTo>
                  <a:cubicBezTo>
                    <a:pt x="13" y="49"/>
                    <a:pt x="16" y="47"/>
                    <a:pt x="20" y="45"/>
                  </a:cubicBezTo>
                  <a:cubicBezTo>
                    <a:pt x="24" y="42"/>
                    <a:pt x="30" y="39"/>
                    <a:pt x="35" y="37"/>
                  </a:cubicBezTo>
                  <a:cubicBezTo>
                    <a:pt x="40" y="34"/>
                    <a:pt x="45" y="31"/>
                    <a:pt x="51" y="28"/>
                  </a:cubicBezTo>
                  <a:cubicBezTo>
                    <a:pt x="46" y="31"/>
                    <a:pt x="41" y="34"/>
                    <a:pt x="36" y="36"/>
                  </a:cubicBezTo>
                  <a:cubicBezTo>
                    <a:pt x="31" y="39"/>
                    <a:pt x="25" y="42"/>
                    <a:pt x="20" y="45"/>
                  </a:cubicBezTo>
                  <a:cubicBezTo>
                    <a:pt x="17" y="46"/>
                    <a:pt x="14" y="48"/>
                    <a:pt x="11" y="50"/>
                  </a:cubicBezTo>
                  <a:cubicBezTo>
                    <a:pt x="11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lose/>
                  <a:moveTo>
                    <a:pt x="75" y="21"/>
                  </a:moveTo>
                  <a:cubicBezTo>
                    <a:pt x="77" y="21"/>
                    <a:pt x="79" y="22"/>
                    <a:pt x="81" y="22"/>
                  </a:cubicBezTo>
                  <a:cubicBezTo>
                    <a:pt x="77" y="24"/>
                    <a:pt x="73" y="26"/>
                    <a:pt x="69" y="28"/>
                  </a:cubicBezTo>
                  <a:cubicBezTo>
                    <a:pt x="69" y="27"/>
                    <a:pt x="69" y="26"/>
                    <a:pt x="69" y="25"/>
                  </a:cubicBezTo>
                  <a:cubicBezTo>
                    <a:pt x="71" y="23"/>
                    <a:pt x="73" y="22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lose/>
                  <a:moveTo>
                    <a:pt x="96" y="28"/>
                  </a:moveTo>
                  <a:cubicBezTo>
                    <a:pt x="82" y="34"/>
                    <a:pt x="68" y="40"/>
                    <a:pt x="53" y="46"/>
                  </a:cubicBezTo>
                  <a:cubicBezTo>
                    <a:pt x="40" y="52"/>
                    <a:pt x="27" y="58"/>
                    <a:pt x="14" y="65"/>
                  </a:cubicBezTo>
                  <a:cubicBezTo>
                    <a:pt x="12" y="66"/>
                    <a:pt x="8" y="68"/>
                    <a:pt x="5" y="69"/>
                  </a:cubicBezTo>
                  <a:cubicBezTo>
                    <a:pt x="8" y="67"/>
                    <a:pt x="11" y="65"/>
                    <a:pt x="14" y="64"/>
                  </a:cubicBezTo>
                  <a:cubicBezTo>
                    <a:pt x="20" y="60"/>
                    <a:pt x="27" y="56"/>
                    <a:pt x="33" y="53"/>
                  </a:cubicBezTo>
                  <a:cubicBezTo>
                    <a:pt x="46" y="47"/>
                    <a:pt x="58" y="41"/>
                    <a:pt x="70" y="35"/>
                  </a:cubicBezTo>
                  <a:cubicBezTo>
                    <a:pt x="75" y="35"/>
                    <a:pt x="80" y="33"/>
                    <a:pt x="85" y="31"/>
                  </a:cubicBezTo>
                  <a:cubicBezTo>
                    <a:pt x="87" y="31"/>
                    <a:pt x="86" y="28"/>
                    <a:pt x="84" y="28"/>
                  </a:cubicBezTo>
                  <a:cubicBezTo>
                    <a:pt x="83" y="29"/>
                    <a:pt x="81" y="30"/>
                    <a:pt x="79" y="30"/>
                  </a:cubicBezTo>
                  <a:cubicBezTo>
                    <a:pt x="80" y="30"/>
                    <a:pt x="81" y="30"/>
                    <a:pt x="81" y="29"/>
                  </a:cubicBezTo>
                  <a:cubicBezTo>
                    <a:pt x="81" y="29"/>
                    <a:pt x="82" y="29"/>
                    <a:pt x="82" y="29"/>
                  </a:cubicBezTo>
                  <a:cubicBezTo>
                    <a:pt x="84" y="28"/>
                    <a:pt x="85" y="27"/>
                    <a:pt x="87" y="26"/>
                  </a:cubicBezTo>
                  <a:cubicBezTo>
                    <a:pt x="88" y="26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92" y="25"/>
                    <a:pt x="94" y="26"/>
                    <a:pt x="96" y="28"/>
                  </a:cubicBezTo>
                  <a:close/>
                  <a:moveTo>
                    <a:pt x="96" y="28"/>
                  </a:moveTo>
                  <a:cubicBezTo>
                    <a:pt x="96" y="28"/>
                    <a:pt x="96" y="28"/>
                    <a:pt x="95" y="29"/>
                  </a:cubicBezTo>
                  <a:cubicBezTo>
                    <a:pt x="91" y="31"/>
                    <a:pt x="86" y="33"/>
                    <a:pt x="80" y="35"/>
                  </a:cubicBezTo>
                  <a:cubicBezTo>
                    <a:pt x="82" y="34"/>
                    <a:pt x="84" y="33"/>
                    <a:pt x="86" y="33"/>
                  </a:cubicBezTo>
                  <a:cubicBezTo>
                    <a:pt x="89" y="32"/>
                    <a:pt x="91" y="31"/>
                    <a:pt x="93" y="30"/>
                  </a:cubicBezTo>
                  <a:cubicBezTo>
                    <a:pt x="94" y="29"/>
                    <a:pt x="96" y="28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lose/>
                  <a:moveTo>
                    <a:pt x="62" y="35"/>
                  </a:moveTo>
                  <a:cubicBezTo>
                    <a:pt x="63" y="35"/>
                    <a:pt x="65" y="35"/>
                    <a:pt x="67" y="35"/>
                  </a:cubicBezTo>
                  <a:cubicBezTo>
                    <a:pt x="54" y="41"/>
                    <a:pt x="41" y="46"/>
                    <a:pt x="29" y="52"/>
                  </a:cubicBezTo>
                  <a:cubicBezTo>
                    <a:pt x="39" y="47"/>
                    <a:pt x="50" y="41"/>
                    <a:pt x="61" y="35"/>
                  </a:cubicBezTo>
                  <a:cubicBezTo>
                    <a:pt x="61" y="35"/>
                    <a:pt x="61" y="35"/>
                    <a:pt x="62" y="35"/>
                  </a:cubicBezTo>
                  <a:close/>
                  <a:moveTo>
                    <a:pt x="58" y="31"/>
                  </a:moveTo>
                  <a:cubicBezTo>
                    <a:pt x="60" y="29"/>
                    <a:pt x="63" y="28"/>
                    <a:pt x="66" y="26"/>
                  </a:cubicBezTo>
                  <a:cubicBezTo>
                    <a:pt x="66" y="27"/>
                    <a:pt x="66" y="28"/>
                    <a:pt x="66" y="29"/>
                  </a:cubicBezTo>
                  <a:cubicBezTo>
                    <a:pt x="64" y="30"/>
                    <a:pt x="63" y="31"/>
                    <a:pt x="61" y="32"/>
                  </a:cubicBezTo>
                  <a:cubicBezTo>
                    <a:pt x="60" y="32"/>
                    <a:pt x="59" y="31"/>
                    <a:pt x="58" y="31"/>
                  </a:cubicBezTo>
                  <a:close/>
                  <a:moveTo>
                    <a:pt x="57" y="34"/>
                  </a:moveTo>
                  <a:cubicBezTo>
                    <a:pt x="52" y="36"/>
                    <a:pt x="48" y="38"/>
                    <a:pt x="43" y="40"/>
                  </a:cubicBezTo>
                  <a:cubicBezTo>
                    <a:pt x="32" y="46"/>
                    <a:pt x="21" y="51"/>
                    <a:pt x="1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3" y="56"/>
                    <a:pt x="16" y="54"/>
                    <a:pt x="19" y="52"/>
                  </a:cubicBezTo>
                  <a:cubicBezTo>
                    <a:pt x="26" y="48"/>
                    <a:pt x="32" y="45"/>
                    <a:pt x="38" y="42"/>
                  </a:cubicBezTo>
                  <a:cubicBezTo>
                    <a:pt x="44" y="39"/>
                    <a:pt x="49" y="36"/>
                    <a:pt x="54" y="33"/>
                  </a:cubicBezTo>
                  <a:cubicBezTo>
                    <a:pt x="55" y="33"/>
                    <a:pt x="56" y="34"/>
                    <a:pt x="57" y="34"/>
                  </a:cubicBezTo>
                  <a:close/>
                  <a:moveTo>
                    <a:pt x="66" y="30"/>
                  </a:moveTo>
                  <a:cubicBezTo>
                    <a:pt x="66" y="31"/>
                    <a:pt x="66" y="31"/>
                    <a:pt x="66" y="32"/>
                  </a:cubicBezTo>
                  <a:cubicBezTo>
                    <a:pt x="66" y="32"/>
                    <a:pt x="65" y="32"/>
                    <a:pt x="65" y="32"/>
                  </a:cubicBezTo>
                  <a:cubicBezTo>
                    <a:pt x="64" y="32"/>
                    <a:pt x="63" y="32"/>
                    <a:pt x="62" y="32"/>
                  </a:cubicBezTo>
                  <a:cubicBezTo>
                    <a:pt x="63" y="31"/>
                    <a:pt x="65" y="31"/>
                    <a:pt x="66" y="30"/>
                  </a:cubicBezTo>
                  <a:close/>
                  <a:moveTo>
                    <a:pt x="69" y="29"/>
                  </a:moveTo>
                  <a:cubicBezTo>
                    <a:pt x="72" y="27"/>
                    <a:pt x="76" y="25"/>
                    <a:pt x="80" y="23"/>
                  </a:cubicBezTo>
                  <a:cubicBezTo>
                    <a:pt x="76" y="25"/>
                    <a:pt x="72" y="28"/>
                    <a:pt x="69" y="30"/>
                  </a:cubicBezTo>
                  <a:cubicBezTo>
                    <a:pt x="69" y="30"/>
                    <a:pt x="69" y="29"/>
                    <a:pt x="69" y="29"/>
                  </a:cubicBezTo>
                  <a:close/>
                  <a:moveTo>
                    <a:pt x="81" y="28"/>
                  </a:moveTo>
                  <a:cubicBezTo>
                    <a:pt x="79" y="29"/>
                    <a:pt x="77" y="30"/>
                    <a:pt x="75" y="31"/>
                  </a:cubicBezTo>
                  <a:cubicBezTo>
                    <a:pt x="73" y="32"/>
                    <a:pt x="71" y="32"/>
                    <a:pt x="69" y="32"/>
                  </a:cubicBezTo>
                  <a:cubicBezTo>
                    <a:pt x="69" y="32"/>
                    <a:pt x="69" y="31"/>
                    <a:pt x="69" y="31"/>
                  </a:cubicBezTo>
                  <a:cubicBezTo>
                    <a:pt x="73" y="29"/>
                    <a:pt x="78" y="26"/>
                    <a:pt x="82" y="23"/>
                  </a:cubicBezTo>
                  <a:cubicBezTo>
                    <a:pt x="82" y="23"/>
                    <a:pt x="82" y="22"/>
                    <a:pt x="82" y="22"/>
                  </a:cubicBezTo>
                  <a:cubicBezTo>
                    <a:pt x="84" y="23"/>
                    <a:pt x="86" y="23"/>
                    <a:pt x="88" y="24"/>
                  </a:cubicBezTo>
                  <a:cubicBezTo>
                    <a:pt x="86" y="26"/>
                    <a:pt x="83" y="27"/>
                    <a:pt x="81" y="28"/>
                  </a:cubicBezTo>
                  <a:close/>
                  <a:moveTo>
                    <a:pt x="69" y="24"/>
                  </a:moveTo>
                  <a:cubicBezTo>
                    <a:pt x="69" y="24"/>
                    <a:pt x="69" y="24"/>
                    <a:pt x="69" y="24"/>
                  </a:cubicBezTo>
                  <a:cubicBezTo>
                    <a:pt x="70" y="23"/>
                    <a:pt x="71" y="22"/>
                    <a:pt x="73" y="21"/>
                  </a:cubicBezTo>
                  <a:cubicBezTo>
                    <a:pt x="71" y="22"/>
                    <a:pt x="70" y="23"/>
                    <a:pt x="69" y="24"/>
                  </a:cubicBezTo>
                  <a:close/>
                  <a:moveTo>
                    <a:pt x="66" y="25"/>
                  </a:moveTo>
                  <a:cubicBezTo>
                    <a:pt x="63" y="27"/>
                    <a:pt x="60" y="29"/>
                    <a:pt x="57" y="31"/>
                  </a:cubicBezTo>
                  <a:cubicBezTo>
                    <a:pt x="57" y="31"/>
                    <a:pt x="56" y="31"/>
                    <a:pt x="56" y="30"/>
                  </a:cubicBezTo>
                  <a:cubicBezTo>
                    <a:pt x="59" y="29"/>
                    <a:pt x="63" y="27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close/>
                  <a:moveTo>
                    <a:pt x="60" y="27"/>
                  </a:moveTo>
                  <a:cubicBezTo>
                    <a:pt x="58" y="28"/>
                    <a:pt x="56" y="29"/>
                    <a:pt x="55" y="30"/>
                  </a:cubicBezTo>
                  <a:cubicBezTo>
                    <a:pt x="54" y="30"/>
                    <a:pt x="53" y="29"/>
                    <a:pt x="53" y="29"/>
                  </a:cubicBezTo>
                  <a:cubicBezTo>
                    <a:pt x="51" y="28"/>
                    <a:pt x="50" y="31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48" y="33"/>
                    <a:pt x="46" y="34"/>
                    <a:pt x="43" y="36"/>
                  </a:cubicBezTo>
                  <a:cubicBezTo>
                    <a:pt x="37" y="38"/>
                    <a:pt x="32" y="41"/>
                    <a:pt x="26" y="43"/>
                  </a:cubicBezTo>
                  <a:cubicBezTo>
                    <a:pt x="21" y="46"/>
                    <a:pt x="15" y="50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10" y="51"/>
                    <a:pt x="11" y="50"/>
                    <a:pt x="12" y="50"/>
                  </a:cubicBezTo>
                  <a:cubicBezTo>
                    <a:pt x="14" y="50"/>
                    <a:pt x="16" y="48"/>
                    <a:pt x="18" y="47"/>
                  </a:cubicBezTo>
                  <a:cubicBezTo>
                    <a:pt x="23" y="44"/>
                    <a:pt x="29" y="41"/>
                    <a:pt x="35" y="38"/>
                  </a:cubicBezTo>
                  <a:cubicBezTo>
                    <a:pt x="45" y="32"/>
                    <a:pt x="56" y="26"/>
                    <a:pt x="67" y="21"/>
                  </a:cubicBezTo>
                  <a:cubicBezTo>
                    <a:pt x="66" y="22"/>
                    <a:pt x="66" y="23"/>
                    <a:pt x="66" y="24"/>
                  </a:cubicBezTo>
                  <a:cubicBezTo>
                    <a:pt x="64" y="25"/>
                    <a:pt x="62" y="26"/>
                    <a:pt x="60" y="27"/>
                  </a:cubicBezTo>
                  <a:close/>
                  <a:moveTo>
                    <a:pt x="9" y="52"/>
                  </a:moveTo>
                  <a:cubicBezTo>
                    <a:pt x="12" y="51"/>
                    <a:pt x="15" y="50"/>
                    <a:pt x="18" y="48"/>
                  </a:cubicBezTo>
                  <a:cubicBezTo>
                    <a:pt x="24" y="45"/>
                    <a:pt x="30" y="42"/>
                    <a:pt x="36" y="39"/>
                  </a:cubicBezTo>
                  <a:cubicBezTo>
                    <a:pt x="42" y="37"/>
                    <a:pt x="47" y="35"/>
                    <a:pt x="52" y="32"/>
                  </a:cubicBezTo>
                  <a:cubicBezTo>
                    <a:pt x="53" y="32"/>
                    <a:pt x="53" y="32"/>
                    <a:pt x="54" y="33"/>
                  </a:cubicBezTo>
                  <a:cubicBezTo>
                    <a:pt x="38" y="41"/>
                    <a:pt x="22" y="49"/>
                    <a:pt x="7" y="59"/>
                  </a:cubicBezTo>
                  <a:cubicBezTo>
                    <a:pt x="7" y="56"/>
                    <a:pt x="8" y="54"/>
                    <a:pt x="9" y="52"/>
                  </a:cubicBezTo>
                  <a:close/>
                  <a:moveTo>
                    <a:pt x="6" y="60"/>
                  </a:moveTo>
                  <a:cubicBezTo>
                    <a:pt x="11" y="59"/>
                    <a:pt x="15" y="55"/>
                    <a:pt x="19" y="53"/>
                  </a:cubicBezTo>
                  <a:cubicBezTo>
                    <a:pt x="26" y="50"/>
                    <a:pt x="32" y="46"/>
                    <a:pt x="39" y="43"/>
                  </a:cubicBezTo>
                  <a:cubicBezTo>
                    <a:pt x="45" y="40"/>
                    <a:pt x="52" y="37"/>
                    <a:pt x="58" y="34"/>
                  </a:cubicBezTo>
                  <a:cubicBezTo>
                    <a:pt x="59" y="34"/>
                    <a:pt x="60" y="35"/>
                    <a:pt x="61" y="35"/>
                  </a:cubicBezTo>
                  <a:cubicBezTo>
                    <a:pt x="55" y="38"/>
                    <a:pt x="49" y="41"/>
                    <a:pt x="43" y="44"/>
                  </a:cubicBezTo>
                  <a:cubicBezTo>
                    <a:pt x="34" y="49"/>
                    <a:pt x="25" y="54"/>
                    <a:pt x="16" y="59"/>
                  </a:cubicBezTo>
                  <a:cubicBezTo>
                    <a:pt x="14" y="60"/>
                    <a:pt x="12" y="61"/>
                    <a:pt x="10" y="62"/>
                  </a:cubicBezTo>
                  <a:cubicBezTo>
                    <a:pt x="9" y="63"/>
                    <a:pt x="7" y="64"/>
                    <a:pt x="5" y="65"/>
                  </a:cubicBezTo>
                  <a:cubicBezTo>
                    <a:pt x="6" y="63"/>
                    <a:pt x="6" y="62"/>
                    <a:pt x="6" y="60"/>
                  </a:cubicBezTo>
                  <a:close/>
                  <a:moveTo>
                    <a:pt x="11" y="62"/>
                  </a:moveTo>
                  <a:cubicBezTo>
                    <a:pt x="15" y="60"/>
                    <a:pt x="18" y="58"/>
                    <a:pt x="22" y="57"/>
                  </a:cubicBezTo>
                  <a:cubicBezTo>
                    <a:pt x="30" y="53"/>
                    <a:pt x="38" y="49"/>
                    <a:pt x="46" y="45"/>
                  </a:cubicBezTo>
                  <a:cubicBezTo>
                    <a:pt x="51" y="43"/>
                    <a:pt x="57" y="40"/>
                    <a:pt x="62" y="38"/>
                  </a:cubicBezTo>
                  <a:cubicBezTo>
                    <a:pt x="43" y="48"/>
                    <a:pt x="23" y="56"/>
                    <a:pt x="5" y="69"/>
                  </a:cubicBezTo>
                  <a:cubicBezTo>
                    <a:pt x="5" y="68"/>
                    <a:pt x="5" y="67"/>
                    <a:pt x="5" y="66"/>
                  </a:cubicBezTo>
                  <a:cubicBezTo>
                    <a:pt x="7" y="65"/>
                    <a:pt x="9" y="63"/>
                    <a:pt x="11" y="62"/>
                  </a:cubicBezTo>
                  <a:close/>
                  <a:moveTo>
                    <a:pt x="5" y="70"/>
                  </a:moveTo>
                  <a:cubicBezTo>
                    <a:pt x="12" y="67"/>
                    <a:pt x="18" y="64"/>
                    <a:pt x="24" y="60"/>
                  </a:cubicBezTo>
                  <a:cubicBezTo>
                    <a:pt x="32" y="56"/>
                    <a:pt x="40" y="52"/>
                    <a:pt x="49" y="49"/>
                  </a:cubicBezTo>
                  <a:cubicBezTo>
                    <a:pt x="52" y="47"/>
                    <a:pt x="56" y="46"/>
                    <a:pt x="59" y="44"/>
                  </a:cubicBezTo>
                  <a:cubicBezTo>
                    <a:pt x="56" y="46"/>
                    <a:pt x="53" y="47"/>
                    <a:pt x="49" y="49"/>
                  </a:cubicBezTo>
                  <a:cubicBezTo>
                    <a:pt x="41" y="53"/>
                    <a:pt x="33" y="57"/>
                    <a:pt x="26" y="61"/>
                  </a:cubicBezTo>
                  <a:cubicBezTo>
                    <a:pt x="19" y="65"/>
                    <a:pt x="12" y="69"/>
                    <a:pt x="5" y="73"/>
                  </a:cubicBezTo>
                  <a:cubicBezTo>
                    <a:pt x="5" y="72"/>
                    <a:pt x="5" y="71"/>
                    <a:pt x="5" y="70"/>
                  </a:cubicBezTo>
                  <a:close/>
                  <a:moveTo>
                    <a:pt x="103" y="32"/>
                  </a:moveTo>
                  <a:cubicBezTo>
                    <a:pt x="104" y="33"/>
                    <a:pt x="105" y="34"/>
                    <a:pt x="106" y="35"/>
                  </a:cubicBezTo>
                  <a:cubicBezTo>
                    <a:pt x="104" y="35"/>
                    <a:pt x="102" y="36"/>
                    <a:pt x="100" y="37"/>
                  </a:cubicBezTo>
                  <a:cubicBezTo>
                    <a:pt x="97" y="38"/>
                    <a:pt x="94" y="39"/>
                    <a:pt x="91" y="41"/>
                  </a:cubicBezTo>
                  <a:cubicBezTo>
                    <a:pt x="88" y="42"/>
                    <a:pt x="84" y="43"/>
                    <a:pt x="81" y="44"/>
                  </a:cubicBezTo>
                  <a:cubicBezTo>
                    <a:pt x="77" y="46"/>
                    <a:pt x="73" y="48"/>
                    <a:pt x="70" y="49"/>
                  </a:cubicBezTo>
                  <a:cubicBezTo>
                    <a:pt x="66" y="51"/>
                    <a:pt x="63" y="52"/>
                    <a:pt x="59" y="54"/>
                  </a:cubicBezTo>
                  <a:cubicBezTo>
                    <a:pt x="45" y="59"/>
                    <a:pt x="32" y="65"/>
                    <a:pt x="18" y="71"/>
                  </a:cubicBezTo>
                  <a:cubicBezTo>
                    <a:pt x="18" y="71"/>
                    <a:pt x="17" y="71"/>
                    <a:pt x="17" y="72"/>
                  </a:cubicBezTo>
                  <a:cubicBezTo>
                    <a:pt x="21" y="69"/>
                    <a:pt x="26" y="67"/>
                    <a:pt x="30" y="65"/>
                  </a:cubicBezTo>
                  <a:cubicBezTo>
                    <a:pt x="41" y="59"/>
                    <a:pt x="52" y="54"/>
                    <a:pt x="63" y="49"/>
                  </a:cubicBezTo>
                  <a:cubicBezTo>
                    <a:pt x="73" y="45"/>
                    <a:pt x="83" y="41"/>
                    <a:pt x="93" y="37"/>
                  </a:cubicBezTo>
                  <a:cubicBezTo>
                    <a:pt x="97" y="35"/>
                    <a:pt x="100" y="34"/>
                    <a:pt x="103" y="32"/>
                  </a:cubicBezTo>
                  <a:close/>
                  <a:moveTo>
                    <a:pt x="29" y="65"/>
                  </a:moveTo>
                  <a:cubicBezTo>
                    <a:pt x="21" y="69"/>
                    <a:pt x="13" y="73"/>
                    <a:pt x="5" y="78"/>
                  </a:cubicBezTo>
                  <a:cubicBezTo>
                    <a:pt x="5" y="76"/>
                    <a:pt x="5" y="75"/>
                    <a:pt x="5" y="74"/>
                  </a:cubicBezTo>
                  <a:cubicBezTo>
                    <a:pt x="12" y="73"/>
                    <a:pt x="18" y="68"/>
                    <a:pt x="24" y="65"/>
                  </a:cubicBezTo>
                  <a:cubicBezTo>
                    <a:pt x="33" y="60"/>
                    <a:pt x="43" y="57"/>
                    <a:pt x="52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44" y="57"/>
                    <a:pt x="36" y="61"/>
                    <a:pt x="29" y="65"/>
                  </a:cubicBezTo>
                  <a:close/>
                  <a:moveTo>
                    <a:pt x="5" y="78"/>
                  </a:moveTo>
                  <a:cubicBezTo>
                    <a:pt x="8" y="77"/>
                    <a:pt x="10" y="76"/>
                    <a:pt x="13" y="74"/>
                  </a:cubicBezTo>
                  <a:cubicBezTo>
                    <a:pt x="16" y="72"/>
                    <a:pt x="21" y="70"/>
                    <a:pt x="25" y="68"/>
                  </a:cubicBezTo>
                  <a:cubicBezTo>
                    <a:pt x="35" y="64"/>
                    <a:pt x="44" y="60"/>
                    <a:pt x="54" y="57"/>
                  </a:cubicBezTo>
                  <a:cubicBezTo>
                    <a:pt x="55" y="56"/>
                    <a:pt x="56" y="56"/>
                    <a:pt x="57" y="55"/>
                  </a:cubicBezTo>
                  <a:cubicBezTo>
                    <a:pt x="56" y="56"/>
                    <a:pt x="55" y="56"/>
                    <a:pt x="54" y="57"/>
                  </a:cubicBezTo>
                  <a:cubicBezTo>
                    <a:pt x="45" y="61"/>
                    <a:pt x="36" y="66"/>
                    <a:pt x="27" y="70"/>
                  </a:cubicBezTo>
                  <a:cubicBezTo>
                    <a:pt x="20" y="74"/>
                    <a:pt x="12" y="77"/>
                    <a:pt x="6" y="82"/>
                  </a:cubicBezTo>
                  <a:cubicBezTo>
                    <a:pt x="6" y="81"/>
                    <a:pt x="6" y="80"/>
                    <a:pt x="5" y="78"/>
                  </a:cubicBezTo>
                  <a:close/>
                  <a:moveTo>
                    <a:pt x="6" y="83"/>
                  </a:moveTo>
                  <a:cubicBezTo>
                    <a:pt x="13" y="82"/>
                    <a:pt x="19" y="78"/>
                    <a:pt x="25" y="75"/>
                  </a:cubicBezTo>
                  <a:cubicBezTo>
                    <a:pt x="34" y="71"/>
                    <a:pt x="43" y="66"/>
                    <a:pt x="53" y="62"/>
                  </a:cubicBezTo>
                  <a:cubicBezTo>
                    <a:pt x="71" y="54"/>
                    <a:pt x="90" y="46"/>
                    <a:pt x="109" y="38"/>
                  </a:cubicBezTo>
                  <a:cubicBezTo>
                    <a:pt x="109" y="39"/>
                    <a:pt x="110" y="39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92" y="49"/>
                    <a:pt x="73" y="57"/>
                    <a:pt x="55" y="64"/>
                  </a:cubicBezTo>
                  <a:cubicBezTo>
                    <a:pt x="51" y="66"/>
                    <a:pt x="47" y="68"/>
                    <a:pt x="44" y="69"/>
                  </a:cubicBezTo>
                  <a:cubicBezTo>
                    <a:pt x="39" y="72"/>
                    <a:pt x="34" y="73"/>
                    <a:pt x="30" y="75"/>
                  </a:cubicBezTo>
                  <a:cubicBezTo>
                    <a:pt x="22" y="78"/>
                    <a:pt x="14" y="80"/>
                    <a:pt x="7" y="85"/>
                  </a:cubicBezTo>
                  <a:cubicBezTo>
                    <a:pt x="7" y="84"/>
                    <a:pt x="6" y="84"/>
                    <a:pt x="6" y="83"/>
                  </a:cubicBezTo>
                  <a:close/>
                  <a:moveTo>
                    <a:pt x="103" y="44"/>
                  </a:moveTo>
                  <a:cubicBezTo>
                    <a:pt x="102" y="45"/>
                    <a:pt x="101" y="45"/>
                    <a:pt x="99" y="46"/>
                  </a:cubicBezTo>
                  <a:cubicBezTo>
                    <a:pt x="95" y="48"/>
                    <a:pt x="91" y="50"/>
                    <a:pt x="87" y="51"/>
                  </a:cubicBezTo>
                  <a:cubicBezTo>
                    <a:pt x="91" y="49"/>
                    <a:pt x="96" y="47"/>
                    <a:pt x="101" y="45"/>
                  </a:cubicBezTo>
                  <a:cubicBezTo>
                    <a:pt x="101" y="45"/>
                    <a:pt x="102" y="44"/>
                    <a:pt x="103" y="44"/>
                  </a:cubicBezTo>
                  <a:close/>
                  <a:moveTo>
                    <a:pt x="108" y="42"/>
                  </a:moveTo>
                  <a:cubicBezTo>
                    <a:pt x="108" y="42"/>
                    <a:pt x="109" y="42"/>
                    <a:pt x="109" y="42"/>
                  </a:cubicBezTo>
                  <a:cubicBezTo>
                    <a:pt x="109" y="41"/>
                    <a:pt x="110" y="41"/>
                    <a:pt x="110" y="41"/>
                  </a:cubicBezTo>
                  <a:cubicBezTo>
                    <a:pt x="110" y="41"/>
                    <a:pt x="110" y="41"/>
                    <a:pt x="111" y="41"/>
                  </a:cubicBezTo>
                  <a:cubicBezTo>
                    <a:pt x="111" y="42"/>
                    <a:pt x="112" y="43"/>
                    <a:pt x="113" y="44"/>
                  </a:cubicBezTo>
                  <a:cubicBezTo>
                    <a:pt x="110" y="45"/>
                    <a:pt x="107" y="47"/>
                    <a:pt x="104" y="49"/>
                  </a:cubicBezTo>
                  <a:cubicBezTo>
                    <a:pt x="104" y="49"/>
                    <a:pt x="103" y="49"/>
                    <a:pt x="103" y="49"/>
                  </a:cubicBezTo>
                  <a:cubicBezTo>
                    <a:pt x="103" y="50"/>
                    <a:pt x="102" y="50"/>
                    <a:pt x="102" y="50"/>
                  </a:cubicBezTo>
                  <a:cubicBezTo>
                    <a:pt x="86" y="57"/>
                    <a:pt x="69" y="63"/>
                    <a:pt x="53" y="70"/>
                  </a:cubicBezTo>
                  <a:cubicBezTo>
                    <a:pt x="45" y="73"/>
                    <a:pt x="37" y="77"/>
                    <a:pt x="28" y="80"/>
                  </a:cubicBezTo>
                  <a:cubicBezTo>
                    <a:pt x="27" y="81"/>
                    <a:pt x="25" y="81"/>
                    <a:pt x="24" y="82"/>
                  </a:cubicBezTo>
                  <a:cubicBezTo>
                    <a:pt x="36" y="76"/>
                    <a:pt x="48" y="70"/>
                    <a:pt x="60" y="64"/>
                  </a:cubicBezTo>
                  <a:cubicBezTo>
                    <a:pt x="75" y="56"/>
                    <a:pt x="93" y="51"/>
                    <a:pt x="108" y="42"/>
                  </a:cubicBezTo>
                  <a:close/>
                  <a:moveTo>
                    <a:pt x="108" y="47"/>
                  </a:moveTo>
                  <a:cubicBezTo>
                    <a:pt x="108" y="47"/>
                    <a:pt x="108" y="47"/>
                    <a:pt x="108" y="47"/>
                  </a:cubicBezTo>
                  <a:cubicBezTo>
                    <a:pt x="108" y="47"/>
                    <a:pt x="109" y="47"/>
                    <a:pt x="109" y="46"/>
                  </a:cubicBezTo>
                  <a:cubicBezTo>
                    <a:pt x="112" y="45"/>
                    <a:pt x="109" y="47"/>
                    <a:pt x="108" y="47"/>
                  </a:cubicBezTo>
                  <a:close/>
                  <a:moveTo>
                    <a:pt x="113" y="51"/>
                  </a:moveTo>
                  <a:cubicBezTo>
                    <a:pt x="114" y="51"/>
                    <a:pt x="114" y="51"/>
                    <a:pt x="114" y="51"/>
                  </a:cubicBezTo>
                  <a:cubicBezTo>
                    <a:pt x="114" y="50"/>
                    <a:pt x="115" y="50"/>
                    <a:pt x="115" y="50"/>
                  </a:cubicBezTo>
                  <a:cubicBezTo>
                    <a:pt x="116" y="52"/>
                    <a:pt x="116" y="53"/>
                    <a:pt x="117" y="55"/>
                  </a:cubicBezTo>
                  <a:cubicBezTo>
                    <a:pt x="117" y="55"/>
                    <a:pt x="116" y="56"/>
                    <a:pt x="116" y="56"/>
                  </a:cubicBezTo>
                  <a:cubicBezTo>
                    <a:pt x="116" y="56"/>
                    <a:pt x="115" y="56"/>
                    <a:pt x="115" y="56"/>
                  </a:cubicBezTo>
                  <a:cubicBezTo>
                    <a:pt x="114" y="56"/>
                    <a:pt x="114" y="57"/>
                    <a:pt x="114" y="57"/>
                  </a:cubicBezTo>
                  <a:cubicBezTo>
                    <a:pt x="113" y="57"/>
                    <a:pt x="111" y="58"/>
                    <a:pt x="109" y="59"/>
                  </a:cubicBezTo>
                  <a:cubicBezTo>
                    <a:pt x="106" y="60"/>
                    <a:pt x="102" y="62"/>
                    <a:pt x="98" y="63"/>
                  </a:cubicBezTo>
                  <a:cubicBezTo>
                    <a:pt x="97" y="64"/>
                    <a:pt x="95" y="64"/>
                    <a:pt x="94" y="65"/>
                  </a:cubicBezTo>
                  <a:cubicBezTo>
                    <a:pt x="94" y="65"/>
                    <a:pt x="93" y="65"/>
                    <a:pt x="92" y="65"/>
                  </a:cubicBezTo>
                  <a:cubicBezTo>
                    <a:pt x="84" y="69"/>
                    <a:pt x="75" y="72"/>
                    <a:pt x="66" y="75"/>
                  </a:cubicBezTo>
                  <a:cubicBezTo>
                    <a:pt x="52" y="80"/>
                    <a:pt x="38" y="86"/>
                    <a:pt x="24" y="92"/>
                  </a:cubicBezTo>
                  <a:cubicBezTo>
                    <a:pt x="21" y="93"/>
                    <a:pt x="19" y="94"/>
                    <a:pt x="16" y="95"/>
                  </a:cubicBezTo>
                  <a:cubicBezTo>
                    <a:pt x="13" y="97"/>
                    <a:pt x="12" y="96"/>
                    <a:pt x="15" y="95"/>
                  </a:cubicBezTo>
                  <a:cubicBezTo>
                    <a:pt x="16" y="94"/>
                    <a:pt x="18" y="93"/>
                    <a:pt x="19" y="92"/>
                  </a:cubicBezTo>
                  <a:cubicBezTo>
                    <a:pt x="26" y="89"/>
                    <a:pt x="32" y="85"/>
                    <a:pt x="39" y="82"/>
                  </a:cubicBezTo>
                  <a:cubicBezTo>
                    <a:pt x="52" y="77"/>
                    <a:pt x="65" y="70"/>
                    <a:pt x="78" y="65"/>
                  </a:cubicBezTo>
                  <a:cubicBezTo>
                    <a:pt x="90" y="61"/>
                    <a:pt x="102" y="57"/>
                    <a:pt x="113" y="51"/>
                  </a:cubicBezTo>
                  <a:close/>
                  <a:moveTo>
                    <a:pt x="117" y="91"/>
                  </a:moveTo>
                  <a:cubicBezTo>
                    <a:pt x="106" y="96"/>
                    <a:pt x="97" y="101"/>
                    <a:pt x="87" y="107"/>
                  </a:cubicBezTo>
                  <a:cubicBezTo>
                    <a:pt x="80" y="110"/>
                    <a:pt x="73" y="113"/>
                    <a:pt x="66" y="117"/>
                  </a:cubicBezTo>
                  <a:cubicBezTo>
                    <a:pt x="67" y="116"/>
                    <a:pt x="68" y="116"/>
                    <a:pt x="68" y="115"/>
                  </a:cubicBezTo>
                  <a:cubicBezTo>
                    <a:pt x="74" y="111"/>
                    <a:pt x="80" y="108"/>
                    <a:pt x="85" y="105"/>
                  </a:cubicBezTo>
                  <a:cubicBezTo>
                    <a:pt x="87" y="104"/>
                    <a:pt x="88" y="103"/>
                    <a:pt x="90" y="103"/>
                  </a:cubicBezTo>
                  <a:cubicBezTo>
                    <a:pt x="91" y="102"/>
                    <a:pt x="92" y="102"/>
                    <a:pt x="92" y="102"/>
                  </a:cubicBezTo>
                  <a:cubicBezTo>
                    <a:pt x="100" y="98"/>
                    <a:pt x="108" y="95"/>
                    <a:pt x="115" y="91"/>
                  </a:cubicBezTo>
                  <a:cubicBezTo>
                    <a:pt x="116" y="91"/>
                    <a:pt x="116" y="91"/>
                    <a:pt x="117" y="90"/>
                  </a:cubicBezTo>
                  <a:cubicBezTo>
                    <a:pt x="117" y="90"/>
                    <a:pt x="117" y="91"/>
                    <a:pt x="117" y="91"/>
                  </a:cubicBezTo>
                  <a:close/>
                  <a:moveTo>
                    <a:pt x="95" y="100"/>
                  </a:moveTo>
                  <a:cubicBezTo>
                    <a:pt x="97" y="99"/>
                    <a:pt x="100" y="98"/>
                    <a:pt x="102" y="97"/>
                  </a:cubicBezTo>
                  <a:cubicBezTo>
                    <a:pt x="104" y="96"/>
                    <a:pt x="106" y="95"/>
                    <a:pt x="107" y="94"/>
                  </a:cubicBezTo>
                  <a:cubicBezTo>
                    <a:pt x="103" y="96"/>
                    <a:pt x="99" y="98"/>
                    <a:pt x="95" y="100"/>
                  </a:cubicBezTo>
                  <a:close/>
                  <a:moveTo>
                    <a:pt x="117" y="89"/>
                  </a:moveTo>
                  <a:cubicBezTo>
                    <a:pt x="117" y="89"/>
                    <a:pt x="117" y="90"/>
                    <a:pt x="116" y="90"/>
                  </a:cubicBezTo>
                  <a:cubicBezTo>
                    <a:pt x="116" y="90"/>
                    <a:pt x="116" y="90"/>
                    <a:pt x="115" y="90"/>
                  </a:cubicBezTo>
                  <a:cubicBezTo>
                    <a:pt x="115" y="91"/>
                    <a:pt x="114" y="91"/>
                    <a:pt x="114" y="91"/>
                  </a:cubicBezTo>
                  <a:cubicBezTo>
                    <a:pt x="113" y="92"/>
                    <a:pt x="112" y="92"/>
                    <a:pt x="111" y="92"/>
                  </a:cubicBezTo>
                  <a:cubicBezTo>
                    <a:pt x="109" y="93"/>
                    <a:pt x="106" y="94"/>
                    <a:pt x="104" y="95"/>
                  </a:cubicBezTo>
                  <a:cubicBezTo>
                    <a:pt x="100" y="96"/>
                    <a:pt x="96" y="98"/>
                    <a:pt x="92" y="100"/>
                  </a:cubicBezTo>
                  <a:cubicBezTo>
                    <a:pt x="91" y="101"/>
                    <a:pt x="89" y="102"/>
                    <a:pt x="88" y="103"/>
                  </a:cubicBezTo>
                  <a:cubicBezTo>
                    <a:pt x="85" y="104"/>
                    <a:pt x="82" y="105"/>
                    <a:pt x="79" y="107"/>
                  </a:cubicBezTo>
                  <a:cubicBezTo>
                    <a:pt x="72" y="110"/>
                    <a:pt x="66" y="112"/>
                    <a:pt x="59" y="115"/>
                  </a:cubicBezTo>
                  <a:cubicBezTo>
                    <a:pt x="56" y="117"/>
                    <a:pt x="53" y="119"/>
                    <a:pt x="50" y="120"/>
                  </a:cubicBezTo>
                  <a:cubicBezTo>
                    <a:pt x="48" y="121"/>
                    <a:pt x="46" y="122"/>
                    <a:pt x="44" y="122"/>
                  </a:cubicBezTo>
                  <a:cubicBezTo>
                    <a:pt x="40" y="124"/>
                    <a:pt x="44" y="122"/>
                    <a:pt x="45" y="122"/>
                  </a:cubicBezTo>
                  <a:cubicBezTo>
                    <a:pt x="48" y="120"/>
                    <a:pt x="51" y="118"/>
                    <a:pt x="53" y="116"/>
                  </a:cubicBezTo>
                  <a:cubicBezTo>
                    <a:pt x="56" y="114"/>
                    <a:pt x="59" y="113"/>
                    <a:pt x="62" y="111"/>
                  </a:cubicBezTo>
                  <a:cubicBezTo>
                    <a:pt x="69" y="107"/>
                    <a:pt x="76" y="104"/>
                    <a:pt x="83" y="101"/>
                  </a:cubicBezTo>
                  <a:cubicBezTo>
                    <a:pt x="83" y="100"/>
                    <a:pt x="84" y="100"/>
                    <a:pt x="84" y="100"/>
                  </a:cubicBezTo>
                  <a:cubicBezTo>
                    <a:pt x="96" y="95"/>
                    <a:pt x="107" y="91"/>
                    <a:pt x="118" y="86"/>
                  </a:cubicBezTo>
                  <a:cubicBezTo>
                    <a:pt x="118" y="87"/>
                    <a:pt x="117" y="88"/>
                    <a:pt x="117" y="89"/>
                  </a:cubicBezTo>
                  <a:close/>
                  <a:moveTo>
                    <a:pt x="118" y="85"/>
                  </a:moveTo>
                  <a:cubicBezTo>
                    <a:pt x="108" y="89"/>
                    <a:pt x="98" y="93"/>
                    <a:pt x="88" y="97"/>
                  </a:cubicBezTo>
                  <a:cubicBezTo>
                    <a:pt x="81" y="100"/>
                    <a:pt x="74" y="103"/>
                    <a:pt x="67" y="106"/>
                  </a:cubicBezTo>
                  <a:cubicBezTo>
                    <a:pt x="61" y="108"/>
                    <a:pt x="55" y="111"/>
                    <a:pt x="49" y="114"/>
                  </a:cubicBezTo>
                  <a:cubicBezTo>
                    <a:pt x="46" y="115"/>
                    <a:pt x="43" y="117"/>
                    <a:pt x="40" y="118"/>
                  </a:cubicBezTo>
                  <a:cubicBezTo>
                    <a:pt x="38" y="119"/>
                    <a:pt x="36" y="120"/>
                    <a:pt x="34" y="121"/>
                  </a:cubicBezTo>
                  <a:cubicBezTo>
                    <a:pt x="35" y="121"/>
                    <a:pt x="36" y="119"/>
                    <a:pt x="37" y="118"/>
                  </a:cubicBezTo>
                  <a:cubicBezTo>
                    <a:pt x="42" y="113"/>
                    <a:pt x="50" y="111"/>
                    <a:pt x="56" y="108"/>
                  </a:cubicBezTo>
                  <a:cubicBezTo>
                    <a:pt x="58" y="106"/>
                    <a:pt x="60" y="105"/>
                    <a:pt x="62" y="104"/>
                  </a:cubicBezTo>
                  <a:cubicBezTo>
                    <a:pt x="68" y="102"/>
                    <a:pt x="73" y="100"/>
                    <a:pt x="78" y="98"/>
                  </a:cubicBezTo>
                  <a:cubicBezTo>
                    <a:pt x="78" y="97"/>
                    <a:pt x="79" y="97"/>
                    <a:pt x="79" y="97"/>
                  </a:cubicBezTo>
                  <a:cubicBezTo>
                    <a:pt x="88" y="94"/>
                    <a:pt x="97" y="90"/>
                    <a:pt x="105" y="86"/>
                  </a:cubicBezTo>
                  <a:cubicBezTo>
                    <a:pt x="108" y="85"/>
                    <a:pt x="110" y="84"/>
                    <a:pt x="113" y="83"/>
                  </a:cubicBezTo>
                  <a:cubicBezTo>
                    <a:pt x="115" y="82"/>
                    <a:pt x="117" y="81"/>
                    <a:pt x="119" y="80"/>
                  </a:cubicBezTo>
                  <a:cubicBezTo>
                    <a:pt x="118" y="82"/>
                    <a:pt x="118" y="83"/>
                    <a:pt x="118" y="85"/>
                  </a:cubicBezTo>
                  <a:close/>
                  <a:moveTo>
                    <a:pt x="30" y="119"/>
                  </a:moveTo>
                  <a:cubicBezTo>
                    <a:pt x="38" y="114"/>
                    <a:pt x="47" y="111"/>
                    <a:pt x="56" y="107"/>
                  </a:cubicBezTo>
                  <a:cubicBezTo>
                    <a:pt x="54" y="108"/>
                    <a:pt x="53" y="109"/>
                    <a:pt x="51" y="110"/>
                  </a:cubicBezTo>
                  <a:cubicBezTo>
                    <a:pt x="48" y="112"/>
                    <a:pt x="44" y="113"/>
                    <a:pt x="41" y="115"/>
                  </a:cubicBezTo>
                  <a:cubicBezTo>
                    <a:pt x="38" y="116"/>
                    <a:pt x="35" y="119"/>
                    <a:pt x="33" y="121"/>
                  </a:cubicBezTo>
                  <a:cubicBezTo>
                    <a:pt x="32" y="120"/>
                    <a:pt x="31" y="119"/>
                    <a:pt x="30" y="119"/>
                  </a:cubicBezTo>
                  <a:close/>
                  <a:moveTo>
                    <a:pt x="25" y="115"/>
                  </a:moveTo>
                  <a:cubicBezTo>
                    <a:pt x="32" y="113"/>
                    <a:pt x="38" y="108"/>
                    <a:pt x="45" y="105"/>
                  </a:cubicBezTo>
                  <a:cubicBezTo>
                    <a:pt x="53" y="101"/>
                    <a:pt x="63" y="98"/>
                    <a:pt x="72" y="94"/>
                  </a:cubicBezTo>
                  <a:cubicBezTo>
                    <a:pt x="80" y="91"/>
                    <a:pt x="88" y="87"/>
                    <a:pt x="96" y="84"/>
                  </a:cubicBezTo>
                  <a:cubicBezTo>
                    <a:pt x="93" y="86"/>
                    <a:pt x="90" y="87"/>
                    <a:pt x="86" y="89"/>
                  </a:cubicBezTo>
                  <a:cubicBezTo>
                    <a:pt x="81" y="92"/>
                    <a:pt x="75" y="94"/>
                    <a:pt x="70" y="96"/>
                  </a:cubicBezTo>
                  <a:cubicBezTo>
                    <a:pt x="61" y="99"/>
                    <a:pt x="53" y="102"/>
                    <a:pt x="46" y="107"/>
                  </a:cubicBezTo>
                  <a:cubicBezTo>
                    <a:pt x="40" y="110"/>
                    <a:pt x="33" y="113"/>
                    <a:pt x="29" y="118"/>
                  </a:cubicBezTo>
                  <a:cubicBezTo>
                    <a:pt x="28" y="117"/>
                    <a:pt x="26" y="116"/>
                    <a:pt x="25" y="115"/>
                  </a:cubicBezTo>
                  <a:close/>
                  <a:moveTo>
                    <a:pt x="91" y="92"/>
                  </a:moveTo>
                  <a:cubicBezTo>
                    <a:pt x="92" y="92"/>
                    <a:pt x="94" y="91"/>
                    <a:pt x="95" y="90"/>
                  </a:cubicBezTo>
                  <a:cubicBezTo>
                    <a:pt x="94" y="91"/>
                    <a:pt x="92" y="92"/>
                    <a:pt x="91" y="92"/>
                  </a:cubicBezTo>
                  <a:close/>
                  <a:moveTo>
                    <a:pt x="113" y="82"/>
                  </a:moveTo>
                  <a:cubicBezTo>
                    <a:pt x="114" y="82"/>
                    <a:pt x="115" y="81"/>
                    <a:pt x="115" y="81"/>
                  </a:cubicBezTo>
                  <a:cubicBezTo>
                    <a:pt x="121" y="77"/>
                    <a:pt x="115" y="81"/>
                    <a:pt x="114" y="82"/>
                  </a:cubicBezTo>
                  <a:cubicBezTo>
                    <a:pt x="114" y="82"/>
                    <a:pt x="114" y="82"/>
                    <a:pt x="113" y="82"/>
                  </a:cubicBezTo>
                  <a:close/>
                  <a:moveTo>
                    <a:pt x="111" y="82"/>
                  </a:moveTo>
                  <a:cubicBezTo>
                    <a:pt x="109" y="83"/>
                    <a:pt x="108" y="84"/>
                    <a:pt x="106" y="85"/>
                  </a:cubicBezTo>
                  <a:cubicBezTo>
                    <a:pt x="104" y="86"/>
                    <a:pt x="103" y="86"/>
                    <a:pt x="101" y="87"/>
                  </a:cubicBezTo>
                  <a:cubicBezTo>
                    <a:pt x="94" y="90"/>
                    <a:pt x="86" y="93"/>
                    <a:pt x="78" y="97"/>
                  </a:cubicBezTo>
                  <a:cubicBezTo>
                    <a:pt x="77" y="97"/>
                    <a:pt x="76" y="98"/>
                    <a:pt x="75" y="98"/>
                  </a:cubicBezTo>
                  <a:cubicBezTo>
                    <a:pt x="71" y="100"/>
                    <a:pt x="67" y="101"/>
                    <a:pt x="63" y="103"/>
                  </a:cubicBezTo>
                  <a:cubicBezTo>
                    <a:pt x="63" y="103"/>
                    <a:pt x="62" y="103"/>
                    <a:pt x="61" y="104"/>
                  </a:cubicBezTo>
                  <a:cubicBezTo>
                    <a:pt x="53" y="107"/>
                    <a:pt x="45" y="111"/>
                    <a:pt x="37" y="114"/>
                  </a:cubicBezTo>
                  <a:cubicBezTo>
                    <a:pt x="35" y="115"/>
                    <a:pt x="34" y="116"/>
                    <a:pt x="32" y="117"/>
                  </a:cubicBezTo>
                  <a:cubicBezTo>
                    <a:pt x="28" y="119"/>
                    <a:pt x="32" y="116"/>
                    <a:pt x="33" y="116"/>
                  </a:cubicBezTo>
                  <a:cubicBezTo>
                    <a:pt x="35" y="114"/>
                    <a:pt x="37" y="113"/>
                    <a:pt x="39" y="112"/>
                  </a:cubicBezTo>
                  <a:cubicBezTo>
                    <a:pt x="46" y="108"/>
                    <a:pt x="51" y="104"/>
                    <a:pt x="58" y="101"/>
                  </a:cubicBezTo>
                  <a:cubicBezTo>
                    <a:pt x="66" y="98"/>
                    <a:pt x="73" y="95"/>
                    <a:pt x="80" y="92"/>
                  </a:cubicBezTo>
                  <a:cubicBezTo>
                    <a:pt x="86" y="90"/>
                    <a:pt x="92" y="87"/>
                    <a:pt x="98" y="84"/>
                  </a:cubicBezTo>
                  <a:cubicBezTo>
                    <a:pt x="101" y="83"/>
                    <a:pt x="103" y="82"/>
                    <a:pt x="106" y="81"/>
                  </a:cubicBezTo>
                  <a:cubicBezTo>
                    <a:pt x="110" y="79"/>
                    <a:pt x="115" y="77"/>
                    <a:pt x="119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5"/>
                    <a:pt x="119" y="77"/>
                    <a:pt x="119" y="79"/>
                  </a:cubicBezTo>
                  <a:cubicBezTo>
                    <a:pt x="116" y="80"/>
                    <a:pt x="114" y="81"/>
                    <a:pt x="111" y="82"/>
                  </a:cubicBezTo>
                  <a:close/>
                  <a:moveTo>
                    <a:pt x="119" y="73"/>
                  </a:moveTo>
                  <a:cubicBezTo>
                    <a:pt x="115" y="74"/>
                    <a:pt x="112" y="76"/>
                    <a:pt x="109" y="78"/>
                  </a:cubicBezTo>
                  <a:cubicBezTo>
                    <a:pt x="109" y="78"/>
                    <a:pt x="108" y="79"/>
                    <a:pt x="107" y="79"/>
                  </a:cubicBezTo>
                  <a:cubicBezTo>
                    <a:pt x="104" y="81"/>
                    <a:pt x="101" y="82"/>
                    <a:pt x="98" y="83"/>
                  </a:cubicBezTo>
                  <a:cubicBezTo>
                    <a:pt x="84" y="88"/>
                    <a:pt x="70" y="94"/>
                    <a:pt x="56" y="100"/>
                  </a:cubicBezTo>
                  <a:cubicBezTo>
                    <a:pt x="50" y="102"/>
                    <a:pt x="44" y="105"/>
                    <a:pt x="38" y="108"/>
                  </a:cubicBezTo>
                  <a:cubicBezTo>
                    <a:pt x="35" y="109"/>
                    <a:pt x="32" y="111"/>
                    <a:pt x="30" y="112"/>
                  </a:cubicBezTo>
                  <a:cubicBezTo>
                    <a:pt x="29" y="113"/>
                    <a:pt x="23" y="116"/>
                    <a:pt x="27" y="113"/>
                  </a:cubicBezTo>
                  <a:cubicBezTo>
                    <a:pt x="28" y="112"/>
                    <a:pt x="30" y="111"/>
                    <a:pt x="32" y="110"/>
                  </a:cubicBezTo>
                  <a:cubicBezTo>
                    <a:pt x="45" y="103"/>
                    <a:pt x="58" y="96"/>
                    <a:pt x="71" y="90"/>
                  </a:cubicBezTo>
                  <a:cubicBezTo>
                    <a:pt x="74" y="89"/>
                    <a:pt x="76" y="87"/>
                    <a:pt x="79" y="86"/>
                  </a:cubicBezTo>
                  <a:cubicBezTo>
                    <a:pt x="84" y="84"/>
                    <a:pt x="90" y="81"/>
                    <a:pt x="95" y="79"/>
                  </a:cubicBezTo>
                  <a:cubicBezTo>
                    <a:pt x="103" y="75"/>
                    <a:pt x="112" y="73"/>
                    <a:pt x="119" y="68"/>
                  </a:cubicBezTo>
                  <a:cubicBezTo>
                    <a:pt x="119" y="68"/>
                    <a:pt x="119" y="68"/>
                    <a:pt x="119" y="68"/>
                  </a:cubicBezTo>
                  <a:cubicBezTo>
                    <a:pt x="119" y="70"/>
                    <a:pt x="119" y="72"/>
                    <a:pt x="119" y="74"/>
                  </a:cubicBezTo>
                  <a:cubicBezTo>
                    <a:pt x="119" y="73"/>
                    <a:pt x="119" y="73"/>
                    <a:pt x="119" y="73"/>
                  </a:cubicBezTo>
                  <a:close/>
                  <a:moveTo>
                    <a:pt x="93" y="79"/>
                  </a:moveTo>
                  <a:cubicBezTo>
                    <a:pt x="98" y="77"/>
                    <a:pt x="103" y="75"/>
                    <a:pt x="108" y="73"/>
                  </a:cubicBezTo>
                  <a:cubicBezTo>
                    <a:pt x="108" y="73"/>
                    <a:pt x="107" y="73"/>
                    <a:pt x="107" y="73"/>
                  </a:cubicBezTo>
                  <a:cubicBezTo>
                    <a:pt x="103" y="75"/>
                    <a:pt x="98" y="77"/>
                    <a:pt x="93" y="79"/>
                  </a:cubicBezTo>
                  <a:close/>
                  <a:moveTo>
                    <a:pt x="119" y="67"/>
                  </a:moveTo>
                  <a:cubicBezTo>
                    <a:pt x="119" y="67"/>
                    <a:pt x="119" y="67"/>
                    <a:pt x="118" y="67"/>
                  </a:cubicBezTo>
                  <a:cubicBezTo>
                    <a:pt x="111" y="71"/>
                    <a:pt x="103" y="74"/>
                    <a:pt x="96" y="77"/>
                  </a:cubicBezTo>
                  <a:cubicBezTo>
                    <a:pt x="89" y="80"/>
                    <a:pt x="82" y="84"/>
                    <a:pt x="76" y="87"/>
                  </a:cubicBezTo>
                  <a:cubicBezTo>
                    <a:pt x="65" y="91"/>
                    <a:pt x="55" y="95"/>
                    <a:pt x="44" y="100"/>
                  </a:cubicBezTo>
                  <a:cubicBezTo>
                    <a:pt x="38" y="102"/>
                    <a:pt x="32" y="106"/>
                    <a:pt x="25" y="108"/>
                  </a:cubicBezTo>
                  <a:cubicBezTo>
                    <a:pt x="24" y="109"/>
                    <a:pt x="23" y="109"/>
                    <a:pt x="22" y="110"/>
                  </a:cubicBezTo>
                  <a:cubicBezTo>
                    <a:pt x="23" y="109"/>
                    <a:pt x="25" y="108"/>
                    <a:pt x="26" y="107"/>
                  </a:cubicBezTo>
                  <a:cubicBezTo>
                    <a:pt x="29" y="105"/>
                    <a:pt x="32" y="104"/>
                    <a:pt x="35" y="102"/>
                  </a:cubicBezTo>
                  <a:cubicBezTo>
                    <a:pt x="48" y="96"/>
                    <a:pt x="61" y="89"/>
                    <a:pt x="73" y="83"/>
                  </a:cubicBezTo>
                  <a:cubicBezTo>
                    <a:pt x="88" y="77"/>
                    <a:pt x="102" y="71"/>
                    <a:pt x="116" y="65"/>
                  </a:cubicBezTo>
                  <a:cubicBezTo>
                    <a:pt x="117" y="65"/>
                    <a:pt x="117" y="64"/>
                    <a:pt x="117" y="64"/>
                  </a:cubicBezTo>
                  <a:cubicBezTo>
                    <a:pt x="117" y="64"/>
                    <a:pt x="118" y="64"/>
                    <a:pt x="118" y="64"/>
                  </a:cubicBezTo>
                  <a:cubicBezTo>
                    <a:pt x="119" y="65"/>
                    <a:pt x="119" y="66"/>
                    <a:pt x="119" y="67"/>
                  </a:cubicBezTo>
                  <a:close/>
                  <a:moveTo>
                    <a:pt x="86" y="77"/>
                  </a:moveTo>
                  <a:cubicBezTo>
                    <a:pt x="89" y="76"/>
                    <a:pt x="92" y="74"/>
                    <a:pt x="95" y="73"/>
                  </a:cubicBezTo>
                  <a:cubicBezTo>
                    <a:pt x="99" y="71"/>
                    <a:pt x="103" y="69"/>
                    <a:pt x="107" y="68"/>
                  </a:cubicBezTo>
                  <a:cubicBezTo>
                    <a:pt x="108" y="67"/>
                    <a:pt x="110" y="67"/>
                    <a:pt x="112" y="66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04" y="70"/>
                    <a:pt x="95" y="73"/>
                    <a:pt x="86" y="77"/>
                  </a:cubicBezTo>
                  <a:close/>
                  <a:moveTo>
                    <a:pt x="73" y="82"/>
                  </a:moveTo>
                  <a:cubicBezTo>
                    <a:pt x="73" y="82"/>
                    <a:pt x="73" y="82"/>
                    <a:pt x="72" y="83"/>
                  </a:cubicBezTo>
                  <a:cubicBezTo>
                    <a:pt x="59" y="88"/>
                    <a:pt x="45" y="94"/>
                    <a:pt x="32" y="100"/>
                  </a:cubicBezTo>
                  <a:cubicBezTo>
                    <a:pt x="29" y="102"/>
                    <a:pt x="25" y="103"/>
                    <a:pt x="21" y="105"/>
                  </a:cubicBezTo>
                  <a:cubicBezTo>
                    <a:pt x="20" y="105"/>
                    <a:pt x="18" y="106"/>
                    <a:pt x="18" y="106"/>
                  </a:cubicBezTo>
                  <a:cubicBezTo>
                    <a:pt x="19" y="105"/>
                    <a:pt x="21" y="104"/>
                    <a:pt x="22" y="104"/>
                  </a:cubicBezTo>
                  <a:cubicBezTo>
                    <a:pt x="29" y="100"/>
                    <a:pt x="35" y="96"/>
                    <a:pt x="41" y="93"/>
                  </a:cubicBezTo>
                  <a:cubicBezTo>
                    <a:pt x="55" y="85"/>
                    <a:pt x="70" y="79"/>
                    <a:pt x="84" y="73"/>
                  </a:cubicBezTo>
                  <a:cubicBezTo>
                    <a:pt x="90" y="71"/>
                    <a:pt x="97" y="68"/>
                    <a:pt x="103" y="65"/>
                  </a:cubicBezTo>
                  <a:cubicBezTo>
                    <a:pt x="106" y="64"/>
                    <a:pt x="109" y="63"/>
                    <a:pt x="112" y="61"/>
                  </a:cubicBezTo>
                  <a:cubicBezTo>
                    <a:pt x="113" y="61"/>
                    <a:pt x="113" y="60"/>
                    <a:pt x="113" y="60"/>
                  </a:cubicBezTo>
                  <a:cubicBezTo>
                    <a:pt x="115" y="60"/>
                    <a:pt x="116" y="59"/>
                    <a:pt x="118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8" y="60"/>
                    <a:pt x="118" y="61"/>
                    <a:pt x="118" y="63"/>
                  </a:cubicBezTo>
                  <a:cubicBezTo>
                    <a:pt x="103" y="68"/>
                    <a:pt x="88" y="75"/>
                    <a:pt x="73" y="82"/>
                  </a:cubicBezTo>
                  <a:close/>
                  <a:moveTo>
                    <a:pt x="117" y="58"/>
                  </a:moveTo>
                  <a:cubicBezTo>
                    <a:pt x="117" y="57"/>
                    <a:pt x="117" y="57"/>
                    <a:pt x="117" y="58"/>
                  </a:cubicBezTo>
                  <a:cubicBezTo>
                    <a:pt x="116" y="58"/>
                    <a:pt x="114" y="59"/>
                    <a:pt x="113" y="60"/>
                  </a:cubicBezTo>
                  <a:cubicBezTo>
                    <a:pt x="112" y="60"/>
                    <a:pt x="110" y="61"/>
                    <a:pt x="109" y="61"/>
                  </a:cubicBezTo>
                  <a:cubicBezTo>
                    <a:pt x="95" y="66"/>
                    <a:pt x="82" y="71"/>
                    <a:pt x="69" y="77"/>
                  </a:cubicBezTo>
                  <a:cubicBezTo>
                    <a:pt x="56" y="84"/>
                    <a:pt x="42" y="89"/>
                    <a:pt x="29" y="95"/>
                  </a:cubicBezTo>
                  <a:cubicBezTo>
                    <a:pt x="25" y="97"/>
                    <a:pt x="22" y="98"/>
                    <a:pt x="18" y="100"/>
                  </a:cubicBezTo>
                  <a:cubicBezTo>
                    <a:pt x="17" y="100"/>
                    <a:pt x="15" y="100"/>
                    <a:pt x="14" y="101"/>
                  </a:cubicBezTo>
                  <a:cubicBezTo>
                    <a:pt x="15" y="100"/>
                    <a:pt x="17" y="99"/>
                    <a:pt x="18" y="98"/>
                  </a:cubicBezTo>
                  <a:cubicBezTo>
                    <a:pt x="25" y="95"/>
                    <a:pt x="32" y="92"/>
                    <a:pt x="39" y="88"/>
                  </a:cubicBezTo>
                  <a:cubicBezTo>
                    <a:pt x="53" y="81"/>
                    <a:pt x="69" y="75"/>
                    <a:pt x="84" y="69"/>
                  </a:cubicBezTo>
                  <a:cubicBezTo>
                    <a:pt x="91" y="67"/>
                    <a:pt x="97" y="64"/>
                    <a:pt x="104" y="62"/>
                  </a:cubicBezTo>
                  <a:cubicBezTo>
                    <a:pt x="107" y="61"/>
                    <a:pt x="109" y="60"/>
                    <a:pt x="111" y="59"/>
                  </a:cubicBezTo>
                  <a:cubicBezTo>
                    <a:pt x="113" y="58"/>
                    <a:pt x="114" y="58"/>
                    <a:pt x="115" y="57"/>
                  </a:cubicBezTo>
                  <a:cubicBezTo>
                    <a:pt x="115" y="57"/>
                    <a:pt x="116" y="56"/>
                    <a:pt x="117" y="56"/>
                  </a:cubicBezTo>
                  <a:cubicBezTo>
                    <a:pt x="117" y="57"/>
                    <a:pt x="117" y="57"/>
                    <a:pt x="117" y="58"/>
                  </a:cubicBezTo>
                  <a:close/>
                  <a:moveTo>
                    <a:pt x="21" y="111"/>
                  </a:moveTo>
                  <a:cubicBezTo>
                    <a:pt x="21" y="111"/>
                    <a:pt x="21" y="111"/>
                    <a:pt x="21" y="111"/>
                  </a:cubicBezTo>
                  <a:cubicBezTo>
                    <a:pt x="29" y="108"/>
                    <a:pt x="37" y="104"/>
                    <a:pt x="45" y="100"/>
                  </a:cubicBezTo>
                  <a:cubicBezTo>
                    <a:pt x="50" y="98"/>
                    <a:pt x="56" y="96"/>
                    <a:pt x="62" y="93"/>
                  </a:cubicBezTo>
                  <a:cubicBezTo>
                    <a:pt x="56" y="96"/>
                    <a:pt x="50" y="99"/>
                    <a:pt x="45" y="102"/>
                  </a:cubicBezTo>
                  <a:cubicBezTo>
                    <a:pt x="38" y="106"/>
                    <a:pt x="30" y="109"/>
                    <a:pt x="24" y="114"/>
                  </a:cubicBezTo>
                  <a:cubicBezTo>
                    <a:pt x="23" y="113"/>
                    <a:pt x="22" y="112"/>
                    <a:pt x="21" y="111"/>
                  </a:cubicBezTo>
                  <a:close/>
                  <a:moveTo>
                    <a:pt x="35" y="122"/>
                  </a:moveTo>
                  <a:cubicBezTo>
                    <a:pt x="40" y="120"/>
                    <a:pt x="46" y="116"/>
                    <a:pt x="51" y="114"/>
                  </a:cubicBezTo>
                  <a:cubicBezTo>
                    <a:pt x="59" y="110"/>
                    <a:pt x="67" y="106"/>
                    <a:pt x="75" y="103"/>
                  </a:cubicBezTo>
                  <a:cubicBezTo>
                    <a:pt x="70" y="106"/>
                    <a:pt x="64" y="109"/>
                    <a:pt x="59" y="112"/>
                  </a:cubicBezTo>
                  <a:cubicBezTo>
                    <a:pt x="56" y="113"/>
                    <a:pt x="54" y="115"/>
                    <a:pt x="51" y="117"/>
                  </a:cubicBezTo>
                  <a:cubicBezTo>
                    <a:pt x="48" y="120"/>
                    <a:pt x="44" y="121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38" y="123"/>
                    <a:pt x="36" y="122"/>
                    <a:pt x="35" y="122"/>
                  </a:cubicBezTo>
                  <a:close/>
                  <a:moveTo>
                    <a:pt x="42" y="124"/>
                  </a:moveTo>
                  <a:cubicBezTo>
                    <a:pt x="50" y="121"/>
                    <a:pt x="57" y="117"/>
                    <a:pt x="64" y="114"/>
                  </a:cubicBezTo>
                  <a:cubicBezTo>
                    <a:pt x="70" y="111"/>
                    <a:pt x="76" y="109"/>
                    <a:pt x="82" y="106"/>
                  </a:cubicBezTo>
                  <a:cubicBezTo>
                    <a:pt x="78" y="109"/>
                    <a:pt x="73" y="112"/>
                    <a:pt x="68" y="114"/>
                  </a:cubicBezTo>
                  <a:cubicBezTo>
                    <a:pt x="65" y="116"/>
                    <a:pt x="63" y="118"/>
                    <a:pt x="60" y="120"/>
                  </a:cubicBezTo>
                  <a:cubicBezTo>
                    <a:pt x="59" y="121"/>
                    <a:pt x="57" y="121"/>
                    <a:pt x="56" y="122"/>
                  </a:cubicBezTo>
                  <a:cubicBezTo>
                    <a:pt x="51" y="123"/>
                    <a:pt x="47" y="124"/>
                    <a:pt x="42" y="124"/>
                  </a:cubicBezTo>
                  <a:close/>
                  <a:moveTo>
                    <a:pt x="115" y="97"/>
                  </a:moveTo>
                  <a:cubicBezTo>
                    <a:pt x="115" y="99"/>
                    <a:pt x="114" y="100"/>
                    <a:pt x="114" y="101"/>
                  </a:cubicBezTo>
                  <a:cubicBezTo>
                    <a:pt x="111" y="102"/>
                    <a:pt x="109" y="103"/>
                    <a:pt x="107" y="104"/>
                  </a:cubicBezTo>
                  <a:cubicBezTo>
                    <a:pt x="100" y="108"/>
                    <a:pt x="92" y="111"/>
                    <a:pt x="85" y="115"/>
                  </a:cubicBezTo>
                  <a:cubicBezTo>
                    <a:pt x="81" y="117"/>
                    <a:pt x="77" y="119"/>
                    <a:pt x="73" y="121"/>
                  </a:cubicBezTo>
                  <a:cubicBezTo>
                    <a:pt x="69" y="124"/>
                    <a:pt x="74" y="120"/>
                    <a:pt x="75" y="120"/>
                  </a:cubicBezTo>
                  <a:cubicBezTo>
                    <a:pt x="77" y="119"/>
                    <a:pt x="79" y="117"/>
                    <a:pt x="81" y="116"/>
                  </a:cubicBezTo>
                  <a:cubicBezTo>
                    <a:pt x="86" y="113"/>
                    <a:pt x="92" y="110"/>
                    <a:pt x="97" y="107"/>
                  </a:cubicBezTo>
                  <a:cubicBezTo>
                    <a:pt x="104" y="104"/>
                    <a:pt x="110" y="101"/>
                    <a:pt x="115" y="97"/>
                  </a:cubicBezTo>
                  <a:close/>
                  <a:moveTo>
                    <a:pt x="108" y="112"/>
                  </a:moveTo>
                  <a:cubicBezTo>
                    <a:pt x="108" y="112"/>
                    <a:pt x="108" y="112"/>
                    <a:pt x="108" y="112"/>
                  </a:cubicBezTo>
                  <a:cubicBezTo>
                    <a:pt x="103" y="114"/>
                    <a:pt x="99" y="117"/>
                    <a:pt x="94" y="120"/>
                  </a:cubicBezTo>
                  <a:cubicBezTo>
                    <a:pt x="92" y="122"/>
                    <a:pt x="90" y="123"/>
                    <a:pt x="87" y="124"/>
                  </a:cubicBezTo>
                  <a:cubicBezTo>
                    <a:pt x="86" y="125"/>
                    <a:pt x="84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6" y="124"/>
                    <a:pt x="86" y="124"/>
                  </a:cubicBezTo>
                  <a:cubicBezTo>
                    <a:pt x="95" y="118"/>
                    <a:pt x="103" y="113"/>
                    <a:pt x="111" y="107"/>
                  </a:cubicBezTo>
                  <a:cubicBezTo>
                    <a:pt x="110" y="109"/>
                    <a:pt x="109" y="110"/>
                    <a:pt x="108" y="112"/>
                  </a:cubicBezTo>
                  <a:close/>
                  <a:moveTo>
                    <a:pt x="77" y="125"/>
                  </a:moveTo>
                  <a:cubicBezTo>
                    <a:pt x="82" y="124"/>
                    <a:pt x="86" y="121"/>
                    <a:pt x="91" y="119"/>
                  </a:cubicBezTo>
                  <a:cubicBezTo>
                    <a:pt x="95" y="116"/>
                    <a:pt x="99" y="114"/>
                    <a:pt x="104" y="112"/>
                  </a:cubicBezTo>
                  <a:cubicBezTo>
                    <a:pt x="101" y="113"/>
                    <a:pt x="99" y="115"/>
                    <a:pt x="96" y="117"/>
                  </a:cubicBezTo>
                  <a:cubicBezTo>
                    <a:pt x="92" y="120"/>
                    <a:pt x="86" y="122"/>
                    <a:pt x="82" y="126"/>
                  </a:cubicBezTo>
                  <a:cubicBezTo>
                    <a:pt x="80" y="126"/>
                    <a:pt x="79" y="126"/>
                    <a:pt x="77" y="125"/>
                  </a:cubicBezTo>
                  <a:close/>
                  <a:moveTo>
                    <a:pt x="71" y="123"/>
                  </a:moveTo>
                  <a:cubicBezTo>
                    <a:pt x="81" y="118"/>
                    <a:pt x="92" y="113"/>
                    <a:pt x="102" y="108"/>
                  </a:cubicBezTo>
                  <a:cubicBezTo>
                    <a:pt x="100" y="109"/>
                    <a:pt x="99" y="110"/>
                    <a:pt x="97" y="111"/>
                  </a:cubicBezTo>
                  <a:cubicBezTo>
                    <a:pt x="90" y="116"/>
                    <a:pt x="82" y="120"/>
                    <a:pt x="75" y="125"/>
                  </a:cubicBezTo>
                  <a:cubicBezTo>
                    <a:pt x="74" y="124"/>
                    <a:pt x="72" y="124"/>
                    <a:pt x="71" y="123"/>
                  </a:cubicBezTo>
                  <a:close/>
                  <a:moveTo>
                    <a:pt x="111" y="106"/>
                  </a:moveTo>
                  <a:cubicBezTo>
                    <a:pt x="104" y="112"/>
                    <a:pt x="95" y="115"/>
                    <a:pt x="88" y="120"/>
                  </a:cubicBezTo>
                  <a:cubicBezTo>
                    <a:pt x="85" y="121"/>
                    <a:pt x="79" y="124"/>
                    <a:pt x="77" y="125"/>
                  </a:cubicBezTo>
                  <a:cubicBezTo>
                    <a:pt x="82" y="122"/>
                    <a:pt x="86" y="119"/>
                    <a:pt x="91" y="116"/>
                  </a:cubicBezTo>
                  <a:cubicBezTo>
                    <a:pt x="95" y="113"/>
                    <a:pt x="99" y="111"/>
                    <a:pt x="103" y="108"/>
                  </a:cubicBezTo>
                  <a:cubicBezTo>
                    <a:pt x="105" y="107"/>
                    <a:pt x="107" y="106"/>
                    <a:pt x="108" y="105"/>
                  </a:cubicBezTo>
                  <a:cubicBezTo>
                    <a:pt x="108" y="105"/>
                    <a:pt x="109" y="105"/>
                    <a:pt x="109" y="104"/>
                  </a:cubicBezTo>
                  <a:cubicBezTo>
                    <a:pt x="110" y="104"/>
                    <a:pt x="112" y="103"/>
                    <a:pt x="113" y="102"/>
                  </a:cubicBezTo>
                  <a:cubicBezTo>
                    <a:pt x="113" y="104"/>
                    <a:pt x="112" y="105"/>
                    <a:pt x="111" y="106"/>
                  </a:cubicBezTo>
                  <a:cubicBezTo>
                    <a:pt x="111" y="106"/>
                    <a:pt x="111" y="106"/>
                    <a:pt x="111" y="106"/>
                  </a:cubicBezTo>
                  <a:close/>
                  <a:moveTo>
                    <a:pt x="70" y="123"/>
                  </a:moveTo>
                  <a:cubicBezTo>
                    <a:pt x="68" y="122"/>
                    <a:pt x="67" y="122"/>
                    <a:pt x="66" y="121"/>
                  </a:cubicBezTo>
                  <a:cubicBezTo>
                    <a:pt x="72" y="118"/>
                    <a:pt x="78" y="116"/>
                    <a:pt x="85" y="113"/>
                  </a:cubicBezTo>
                  <a:cubicBezTo>
                    <a:pt x="79" y="116"/>
                    <a:pt x="74" y="119"/>
                    <a:pt x="70" y="123"/>
                  </a:cubicBezTo>
                  <a:close/>
                  <a:moveTo>
                    <a:pt x="85" y="126"/>
                  </a:moveTo>
                  <a:cubicBezTo>
                    <a:pt x="91" y="123"/>
                    <a:pt x="97" y="119"/>
                    <a:pt x="103" y="116"/>
                  </a:cubicBezTo>
                  <a:cubicBezTo>
                    <a:pt x="103" y="115"/>
                    <a:pt x="104" y="115"/>
                    <a:pt x="105" y="114"/>
                  </a:cubicBezTo>
                  <a:cubicBezTo>
                    <a:pt x="107" y="113"/>
                    <a:pt x="107" y="113"/>
                    <a:pt x="106" y="114"/>
                  </a:cubicBezTo>
                  <a:cubicBezTo>
                    <a:pt x="105" y="115"/>
                    <a:pt x="104" y="116"/>
                    <a:pt x="102" y="117"/>
                  </a:cubicBezTo>
                  <a:cubicBezTo>
                    <a:pt x="99" y="120"/>
                    <a:pt x="96" y="122"/>
                    <a:pt x="93" y="124"/>
                  </a:cubicBezTo>
                  <a:cubicBezTo>
                    <a:pt x="93" y="124"/>
                    <a:pt x="93" y="125"/>
                    <a:pt x="93" y="125"/>
                  </a:cubicBezTo>
                  <a:cubicBezTo>
                    <a:pt x="90" y="126"/>
                    <a:pt x="87" y="126"/>
                    <a:pt x="85" y="126"/>
                  </a:cubicBezTo>
                  <a:close/>
                  <a:moveTo>
                    <a:pt x="95" y="124"/>
                  </a:moveTo>
                  <a:cubicBezTo>
                    <a:pt x="97" y="122"/>
                    <a:pt x="100" y="121"/>
                    <a:pt x="102" y="119"/>
                  </a:cubicBezTo>
                  <a:cubicBezTo>
                    <a:pt x="101" y="120"/>
                    <a:pt x="100" y="120"/>
                    <a:pt x="100" y="121"/>
                  </a:cubicBezTo>
                  <a:cubicBezTo>
                    <a:pt x="98" y="122"/>
                    <a:pt x="97" y="123"/>
                    <a:pt x="95" y="124"/>
                  </a:cubicBezTo>
                  <a:close/>
                  <a:moveTo>
                    <a:pt x="115" y="97"/>
                  </a:moveTo>
                  <a:cubicBezTo>
                    <a:pt x="115" y="97"/>
                    <a:pt x="115" y="97"/>
                    <a:pt x="115" y="97"/>
                  </a:cubicBezTo>
                  <a:cubicBezTo>
                    <a:pt x="114" y="97"/>
                    <a:pt x="114" y="97"/>
                    <a:pt x="113" y="97"/>
                  </a:cubicBezTo>
                  <a:cubicBezTo>
                    <a:pt x="113" y="97"/>
                    <a:pt x="113" y="98"/>
                    <a:pt x="113" y="98"/>
                  </a:cubicBezTo>
                  <a:cubicBezTo>
                    <a:pt x="106" y="101"/>
                    <a:pt x="99" y="104"/>
                    <a:pt x="93" y="108"/>
                  </a:cubicBezTo>
                  <a:cubicBezTo>
                    <a:pt x="84" y="112"/>
                    <a:pt x="74" y="117"/>
                    <a:pt x="65" y="120"/>
                  </a:cubicBezTo>
                  <a:cubicBezTo>
                    <a:pt x="65" y="120"/>
                    <a:pt x="65" y="120"/>
                    <a:pt x="64" y="120"/>
                  </a:cubicBezTo>
                  <a:cubicBezTo>
                    <a:pt x="64" y="120"/>
                    <a:pt x="63" y="120"/>
                    <a:pt x="63" y="120"/>
                  </a:cubicBezTo>
                  <a:cubicBezTo>
                    <a:pt x="63" y="120"/>
                    <a:pt x="62" y="120"/>
                    <a:pt x="62" y="120"/>
                  </a:cubicBezTo>
                  <a:cubicBezTo>
                    <a:pt x="62" y="120"/>
                    <a:pt x="61" y="121"/>
                    <a:pt x="61" y="121"/>
                  </a:cubicBezTo>
                  <a:cubicBezTo>
                    <a:pt x="61" y="121"/>
                    <a:pt x="61" y="121"/>
                    <a:pt x="61" y="121"/>
                  </a:cubicBezTo>
                  <a:cubicBezTo>
                    <a:pt x="60" y="121"/>
                    <a:pt x="59" y="122"/>
                    <a:pt x="59" y="122"/>
                  </a:cubicBezTo>
                  <a:cubicBezTo>
                    <a:pt x="59" y="122"/>
                    <a:pt x="59" y="122"/>
                    <a:pt x="59" y="121"/>
                  </a:cubicBezTo>
                  <a:cubicBezTo>
                    <a:pt x="59" y="121"/>
                    <a:pt x="59" y="121"/>
                    <a:pt x="59" y="121"/>
                  </a:cubicBezTo>
                  <a:cubicBezTo>
                    <a:pt x="62" y="120"/>
                    <a:pt x="65" y="118"/>
                    <a:pt x="67" y="117"/>
                  </a:cubicBezTo>
                  <a:cubicBezTo>
                    <a:pt x="71" y="115"/>
                    <a:pt x="75" y="113"/>
                    <a:pt x="79" y="111"/>
                  </a:cubicBezTo>
                  <a:cubicBezTo>
                    <a:pt x="84" y="109"/>
                    <a:pt x="88" y="106"/>
                    <a:pt x="93" y="104"/>
                  </a:cubicBezTo>
                  <a:cubicBezTo>
                    <a:pt x="101" y="99"/>
                    <a:pt x="108" y="95"/>
                    <a:pt x="117" y="92"/>
                  </a:cubicBezTo>
                  <a:cubicBezTo>
                    <a:pt x="116" y="92"/>
                    <a:pt x="116" y="93"/>
                    <a:pt x="116" y="93"/>
                  </a:cubicBezTo>
                  <a:cubicBezTo>
                    <a:pt x="116" y="95"/>
                    <a:pt x="116" y="96"/>
                    <a:pt x="115" y="97"/>
                  </a:cubicBezTo>
                  <a:close/>
                  <a:moveTo>
                    <a:pt x="115" y="49"/>
                  </a:moveTo>
                  <a:cubicBezTo>
                    <a:pt x="106" y="54"/>
                    <a:pt x="96" y="57"/>
                    <a:pt x="87" y="61"/>
                  </a:cubicBezTo>
                  <a:cubicBezTo>
                    <a:pt x="84" y="62"/>
                    <a:pt x="82" y="63"/>
                    <a:pt x="79" y="64"/>
                  </a:cubicBezTo>
                  <a:cubicBezTo>
                    <a:pt x="76" y="65"/>
                    <a:pt x="73" y="66"/>
                    <a:pt x="70" y="67"/>
                  </a:cubicBezTo>
                  <a:cubicBezTo>
                    <a:pt x="57" y="72"/>
                    <a:pt x="43" y="78"/>
                    <a:pt x="30" y="83"/>
                  </a:cubicBezTo>
                  <a:cubicBezTo>
                    <a:pt x="24" y="86"/>
                    <a:pt x="17" y="89"/>
                    <a:pt x="11" y="92"/>
                  </a:cubicBezTo>
                  <a:cubicBezTo>
                    <a:pt x="18" y="88"/>
                    <a:pt x="25" y="85"/>
                    <a:pt x="33" y="82"/>
                  </a:cubicBezTo>
                  <a:cubicBezTo>
                    <a:pt x="40" y="79"/>
                    <a:pt x="47" y="75"/>
                    <a:pt x="54" y="72"/>
                  </a:cubicBezTo>
                  <a:cubicBezTo>
                    <a:pt x="62" y="69"/>
                    <a:pt x="69" y="66"/>
                    <a:pt x="77" y="62"/>
                  </a:cubicBezTo>
                  <a:cubicBezTo>
                    <a:pt x="85" y="59"/>
                    <a:pt x="92" y="56"/>
                    <a:pt x="100" y="52"/>
                  </a:cubicBezTo>
                  <a:cubicBezTo>
                    <a:pt x="101" y="51"/>
                    <a:pt x="102" y="51"/>
                    <a:pt x="103" y="50"/>
                  </a:cubicBezTo>
                  <a:cubicBezTo>
                    <a:pt x="106" y="49"/>
                    <a:pt x="110" y="48"/>
                    <a:pt x="113" y="45"/>
                  </a:cubicBezTo>
                  <a:cubicBezTo>
                    <a:pt x="114" y="46"/>
                    <a:pt x="114" y="48"/>
                    <a:pt x="115" y="49"/>
                  </a:cubicBezTo>
                  <a:close/>
                  <a:moveTo>
                    <a:pt x="108" y="37"/>
                  </a:moveTo>
                  <a:cubicBezTo>
                    <a:pt x="80" y="49"/>
                    <a:pt x="52" y="62"/>
                    <a:pt x="25" y="74"/>
                  </a:cubicBezTo>
                  <a:cubicBezTo>
                    <a:pt x="19" y="77"/>
                    <a:pt x="13" y="81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7" y="82"/>
                    <a:pt x="9" y="81"/>
                    <a:pt x="10" y="80"/>
                  </a:cubicBezTo>
                  <a:cubicBezTo>
                    <a:pt x="11" y="79"/>
                    <a:pt x="12" y="78"/>
                    <a:pt x="14" y="78"/>
                  </a:cubicBezTo>
                  <a:cubicBezTo>
                    <a:pt x="17" y="76"/>
                    <a:pt x="21" y="74"/>
                    <a:pt x="24" y="72"/>
                  </a:cubicBezTo>
                  <a:cubicBezTo>
                    <a:pt x="38" y="65"/>
                    <a:pt x="52" y="59"/>
                    <a:pt x="66" y="52"/>
                  </a:cubicBezTo>
                  <a:cubicBezTo>
                    <a:pt x="67" y="52"/>
                    <a:pt x="67" y="51"/>
                    <a:pt x="68" y="51"/>
                  </a:cubicBezTo>
                  <a:cubicBezTo>
                    <a:pt x="76" y="48"/>
                    <a:pt x="85" y="44"/>
                    <a:pt x="93" y="41"/>
                  </a:cubicBezTo>
                  <a:cubicBezTo>
                    <a:pt x="95" y="40"/>
                    <a:pt x="96" y="40"/>
                    <a:pt x="98" y="39"/>
                  </a:cubicBezTo>
                  <a:cubicBezTo>
                    <a:pt x="99" y="39"/>
                    <a:pt x="100" y="38"/>
                    <a:pt x="101" y="38"/>
                  </a:cubicBezTo>
                  <a:cubicBezTo>
                    <a:pt x="101" y="38"/>
                    <a:pt x="101" y="37"/>
                    <a:pt x="102" y="37"/>
                  </a:cubicBezTo>
                  <a:cubicBezTo>
                    <a:pt x="103" y="36"/>
                    <a:pt x="105" y="36"/>
                    <a:pt x="106" y="35"/>
                  </a:cubicBezTo>
                  <a:cubicBezTo>
                    <a:pt x="107" y="36"/>
                    <a:pt x="107" y="37"/>
                    <a:pt x="108" y="37"/>
                  </a:cubicBezTo>
                  <a:close/>
                  <a:moveTo>
                    <a:pt x="103" y="32"/>
                  </a:moveTo>
                  <a:cubicBezTo>
                    <a:pt x="99" y="33"/>
                    <a:pt x="95" y="35"/>
                    <a:pt x="92" y="36"/>
                  </a:cubicBezTo>
                  <a:cubicBezTo>
                    <a:pt x="91" y="37"/>
                    <a:pt x="90" y="37"/>
                    <a:pt x="88" y="38"/>
                  </a:cubicBezTo>
                  <a:cubicBezTo>
                    <a:pt x="83" y="40"/>
                    <a:pt x="77" y="42"/>
                    <a:pt x="72" y="44"/>
                  </a:cubicBezTo>
                  <a:cubicBezTo>
                    <a:pt x="60" y="49"/>
                    <a:pt x="48" y="54"/>
                    <a:pt x="36" y="59"/>
                  </a:cubicBezTo>
                  <a:cubicBezTo>
                    <a:pt x="32" y="61"/>
                    <a:pt x="27" y="63"/>
                    <a:pt x="22" y="65"/>
                  </a:cubicBezTo>
                  <a:cubicBezTo>
                    <a:pt x="17" y="68"/>
                    <a:pt x="12" y="71"/>
                    <a:pt x="6" y="73"/>
                  </a:cubicBezTo>
                  <a:cubicBezTo>
                    <a:pt x="3" y="75"/>
                    <a:pt x="9" y="72"/>
                    <a:pt x="10" y="71"/>
                  </a:cubicBezTo>
                  <a:cubicBezTo>
                    <a:pt x="12" y="70"/>
                    <a:pt x="15" y="68"/>
                    <a:pt x="17" y="67"/>
                  </a:cubicBezTo>
                  <a:cubicBezTo>
                    <a:pt x="23" y="64"/>
                    <a:pt x="28" y="60"/>
                    <a:pt x="34" y="57"/>
                  </a:cubicBezTo>
                  <a:cubicBezTo>
                    <a:pt x="45" y="52"/>
                    <a:pt x="56" y="47"/>
                    <a:pt x="67" y="42"/>
                  </a:cubicBezTo>
                  <a:cubicBezTo>
                    <a:pt x="73" y="39"/>
                    <a:pt x="78" y="37"/>
                    <a:pt x="84" y="34"/>
                  </a:cubicBezTo>
                  <a:cubicBezTo>
                    <a:pt x="89" y="33"/>
                    <a:pt x="93" y="31"/>
                    <a:pt x="97" y="28"/>
                  </a:cubicBezTo>
                  <a:cubicBezTo>
                    <a:pt x="98" y="29"/>
                    <a:pt x="99" y="29"/>
                    <a:pt x="99" y="30"/>
                  </a:cubicBezTo>
                  <a:cubicBezTo>
                    <a:pt x="101" y="30"/>
                    <a:pt x="102" y="31"/>
                    <a:pt x="103" y="32"/>
                  </a:cubicBezTo>
                  <a:close/>
                  <a:moveTo>
                    <a:pt x="73" y="21"/>
                  </a:moveTo>
                  <a:cubicBezTo>
                    <a:pt x="72" y="21"/>
                    <a:pt x="70" y="22"/>
                    <a:pt x="69" y="22"/>
                  </a:cubicBezTo>
                  <a:cubicBezTo>
                    <a:pt x="69" y="22"/>
                    <a:pt x="69" y="21"/>
                    <a:pt x="70" y="20"/>
                  </a:cubicBezTo>
                  <a:cubicBezTo>
                    <a:pt x="71" y="20"/>
                    <a:pt x="72" y="21"/>
                    <a:pt x="73" y="21"/>
                  </a:cubicBezTo>
                  <a:close/>
                  <a:moveTo>
                    <a:pt x="65" y="20"/>
                  </a:moveTo>
                  <a:cubicBezTo>
                    <a:pt x="65" y="20"/>
                    <a:pt x="65" y="20"/>
                    <a:pt x="65" y="21"/>
                  </a:cubicBezTo>
                  <a:cubicBezTo>
                    <a:pt x="47" y="28"/>
                    <a:pt x="30" y="38"/>
                    <a:pt x="13" y="48"/>
                  </a:cubicBezTo>
                  <a:cubicBezTo>
                    <a:pt x="12" y="48"/>
                    <a:pt x="11" y="49"/>
                    <a:pt x="10" y="50"/>
                  </a:cubicBezTo>
                  <a:cubicBezTo>
                    <a:pt x="10" y="50"/>
                    <a:pt x="10" y="50"/>
                    <a:pt x="10" y="49"/>
                  </a:cubicBezTo>
                  <a:cubicBezTo>
                    <a:pt x="10" y="49"/>
                    <a:pt x="11" y="49"/>
                    <a:pt x="11" y="49"/>
                  </a:cubicBezTo>
                  <a:cubicBezTo>
                    <a:pt x="13" y="47"/>
                    <a:pt x="16" y="46"/>
                    <a:pt x="18" y="44"/>
                  </a:cubicBezTo>
                  <a:cubicBezTo>
                    <a:pt x="22" y="42"/>
                    <a:pt x="27" y="39"/>
                    <a:pt x="31" y="36"/>
                  </a:cubicBezTo>
                  <a:cubicBezTo>
                    <a:pt x="41" y="31"/>
                    <a:pt x="51" y="26"/>
                    <a:pt x="62" y="20"/>
                  </a:cubicBezTo>
                  <a:cubicBezTo>
                    <a:pt x="63" y="20"/>
                    <a:pt x="64" y="20"/>
                    <a:pt x="65" y="20"/>
                  </a:cubicBezTo>
                  <a:close/>
                  <a:moveTo>
                    <a:pt x="37" y="25"/>
                  </a:moveTo>
                  <a:cubicBezTo>
                    <a:pt x="40" y="24"/>
                    <a:pt x="43" y="23"/>
                    <a:pt x="47" y="22"/>
                  </a:cubicBezTo>
                  <a:cubicBezTo>
                    <a:pt x="44" y="23"/>
                    <a:pt x="42" y="25"/>
                    <a:pt x="39" y="26"/>
                  </a:cubicBezTo>
                  <a:cubicBezTo>
                    <a:pt x="33" y="29"/>
                    <a:pt x="26" y="33"/>
                    <a:pt x="20" y="36"/>
                  </a:cubicBezTo>
                  <a:cubicBezTo>
                    <a:pt x="24" y="32"/>
                    <a:pt x="30" y="28"/>
                    <a:pt x="37" y="25"/>
                  </a:cubicBezTo>
                  <a:close/>
                  <a:moveTo>
                    <a:pt x="19" y="37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26" y="34"/>
                    <a:pt x="33" y="30"/>
                    <a:pt x="39" y="27"/>
                  </a:cubicBezTo>
                  <a:cubicBezTo>
                    <a:pt x="43" y="25"/>
                    <a:pt x="46" y="23"/>
                    <a:pt x="49" y="22"/>
                  </a:cubicBezTo>
                  <a:cubicBezTo>
                    <a:pt x="50" y="22"/>
                    <a:pt x="51" y="22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0" y="22"/>
                    <a:pt x="48" y="23"/>
                    <a:pt x="47" y="24"/>
                  </a:cubicBezTo>
                  <a:cubicBezTo>
                    <a:pt x="36" y="29"/>
                    <a:pt x="26" y="34"/>
                    <a:pt x="16" y="40"/>
                  </a:cubicBezTo>
                  <a:cubicBezTo>
                    <a:pt x="17" y="39"/>
                    <a:pt x="18" y="38"/>
                    <a:pt x="19" y="37"/>
                  </a:cubicBezTo>
                  <a:close/>
                  <a:moveTo>
                    <a:pt x="7" y="85"/>
                  </a:moveTo>
                  <a:cubicBezTo>
                    <a:pt x="18" y="79"/>
                    <a:pt x="31" y="76"/>
                    <a:pt x="43" y="71"/>
                  </a:cubicBezTo>
                  <a:cubicBezTo>
                    <a:pt x="48" y="68"/>
                    <a:pt x="53" y="66"/>
                    <a:pt x="59" y="63"/>
                  </a:cubicBezTo>
                  <a:cubicBezTo>
                    <a:pt x="46" y="70"/>
                    <a:pt x="33" y="77"/>
                    <a:pt x="20" y="83"/>
                  </a:cubicBezTo>
                  <a:cubicBezTo>
                    <a:pt x="19" y="84"/>
                    <a:pt x="18" y="84"/>
                    <a:pt x="17" y="85"/>
                  </a:cubicBezTo>
                  <a:cubicBezTo>
                    <a:pt x="14" y="86"/>
                    <a:pt x="11" y="88"/>
                    <a:pt x="8" y="90"/>
                  </a:cubicBezTo>
                  <a:cubicBezTo>
                    <a:pt x="8" y="88"/>
                    <a:pt x="7" y="87"/>
                    <a:pt x="7" y="85"/>
                  </a:cubicBezTo>
                  <a:close/>
                </a:path>
              </a:pathLst>
            </a:custGeom>
            <a:blipFill dpi="0" rotWithShape="1">
              <a:blip r:embed="rId6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03" name="Freeform 197"/>
            <p:cNvSpPr>
              <a:spLocks noEditPoints="1"/>
            </p:cNvSpPr>
            <p:nvPr/>
          </p:nvSpPr>
          <p:spPr bwMode="auto">
            <a:xfrm>
              <a:off x="4545099" y="-962764"/>
              <a:ext cx="388938" cy="276225"/>
            </a:xfrm>
            <a:custGeom>
              <a:avLst/>
              <a:gdLst>
                <a:gd name="T0" fmla="*/ 70 w 134"/>
                <a:gd name="T1" fmla="*/ 76 h 95"/>
                <a:gd name="T2" fmla="*/ 59 w 134"/>
                <a:gd name="T3" fmla="*/ 2 h 95"/>
                <a:gd name="T4" fmla="*/ 6 w 134"/>
                <a:gd name="T5" fmla="*/ 25 h 95"/>
                <a:gd name="T6" fmla="*/ 11 w 134"/>
                <a:gd name="T7" fmla="*/ 31 h 95"/>
                <a:gd name="T8" fmla="*/ 15 w 134"/>
                <a:gd name="T9" fmla="*/ 32 h 95"/>
                <a:gd name="T10" fmla="*/ 47 w 134"/>
                <a:gd name="T11" fmla="*/ 16 h 95"/>
                <a:gd name="T12" fmla="*/ 51 w 134"/>
                <a:gd name="T13" fmla="*/ 13 h 95"/>
                <a:gd name="T14" fmla="*/ 51 w 134"/>
                <a:gd name="T15" fmla="*/ 19 h 95"/>
                <a:gd name="T16" fmla="*/ 65 w 134"/>
                <a:gd name="T17" fmla="*/ 7 h 95"/>
                <a:gd name="T18" fmla="*/ 68 w 134"/>
                <a:gd name="T19" fmla="*/ 12 h 95"/>
                <a:gd name="T20" fmla="*/ 42 w 134"/>
                <a:gd name="T21" fmla="*/ 32 h 95"/>
                <a:gd name="T22" fmla="*/ 45 w 134"/>
                <a:gd name="T23" fmla="*/ 31 h 95"/>
                <a:gd name="T24" fmla="*/ 16 w 134"/>
                <a:gd name="T25" fmla="*/ 58 h 95"/>
                <a:gd name="T26" fmla="*/ 39 w 134"/>
                <a:gd name="T27" fmla="*/ 51 h 95"/>
                <a:gd name="T28" fmla="*/ 14 w 134"/>
                <a:gd name="T29" fmla="*/ 65 h 95"/>
                <a:gd name="T30" fmla="*/ 61 w 134"/>
                <a:gd name="T31" fmla="*/ 45 h 95"/>
                <a:gd name="T32" fmla="*/ 73 w 134"/>
                <a:gd name="T33" fmla="*/ 28 h 95"/>
                <a:gd name="T34" fmla="*/ 19 w 134"/>
                <a:gd name="T35" fmla="*/ 55 h 95"/>
                <a:gd name="T36" fmla="*/ 90 w 134"/>
                <a:gd name="T37" fmla="*/ 14 h 95"/>
                <a:gd name="T38" fmla="*/ 90 w 134"/>
                <a:gd name="T39" fmla="*/ 8 h 95"/>
                <a:gd name="T40" fmla="*/ 38 w 134"/>
                <a:gd name="T41" fmla="*/ 30 h 95"/>
                <a:gd name="T42" fmla="*/ 22 w 134"/>
                <a:gd name="T43" fmla="*/ 31 h 95"/>
                <a:gd name="T44" fmla="*/ 16 w 134"/>
                <a:gd name="T45" fmla="*/ 33 h 95"/>
                <a:gd name="T46" fmla="*/ 27 w 134"/>
                <a:gd name="T47" fmla="*/ 26 h 95"/>
                <a:gd name="T48" fmla="*/ 10 w 134"/>
                <a:gd name="T49" fmla="*/ 28 h 95"/>
                <a:gd name="T50" fmla="*/ 7 w 134"/>
                <a:gd name="T51" fmla="*/ 27 h 95"/>
                <a:gd name="T52" fmla="*/ 62 w 134"/>
                <a:gd name="T53" fmla="*/ 50 h 95"/>
                <a:gd name="T54" fmla="*/ 114 w 134"/>
                <a:gd name="T55" fmla="*/ 31 h 95"/>
                <a:gd name="T56" fmla="*/ 114 w 134"/>
                <a:gd name="T57" fmla="*/ 31 h 95"/>
                <a:gd name="T58" fmla="*/ 71 w 134"/>
                <a:gd name="T59" fmla="*/ 73 h 95"/>
                <a:gd name="T60" fmla="*/ 80 w 134"/>
                <a:gd name="T61" fmla="*/ 65 h 95"/>
                <a:gd name="T62" fmla="*/ 90 w 134"/>
                <a:gd name="T63" fmla="*/ 65 h 95"/>
                <a:gd name="T64" fmla="*/ 120 w 134"/>
                <a:gd name="T65" fmla="*/ 48 h 95"/>
                <a:gd name="T66" fmla="*/ 120 w 134"/>
                <a:gd name="T67" fmla="*/ 48 h 95"/>
                <a:gd name="T68" fmla="*/ 26 w 134"/>
                <a:gd name="T69" fmla="*/ 89 h 95"/>
                <a:gd name="T70" fmla="*/ 35 w 134"/>
                <a:gd name="T71" fmla="*/ 75 h 95"/>
                <a:gd name="T72" fmla="*/ 36 w 134"/>
                <a:gd name="T73" fmla="*/ 72 h 95"/>
                <a:gd name="T74" fmla="*/ 112 w 134"/>
                <a:gd name="T75" fmla="*/ 30 h 95"/>
                <a:gd name="T76" fmla="*/ 70 w 134"/>
                <a:gd name="T77" fmla="*/ 49 h 95"/>
                <a:gd name="T78" fmla="*/ 40 w 134"/>
                <a:gd name="T79" fmla="*/ 81 h 95"/>
                <a:gd name="T80" fmla="*/ 121 w 134"/>
                <a:gd name="T81" fmla="*/ 42 h 95"/>
                <a:gd name="T82" fmla="*/ 59 w 134"/>
                <a:gd name="T83" fmla="*/ 70 h 95"/>
                <a:gd name="T84" fmla="*/ 51 w 134"/>
                <a:gd name="T85" fmla="*/ 75 h 95"/>
                <a:gd name="T86" fmla="*/ 119 w 134"/>
                <a:gd name="T87" fmla="*/ 60 h 95"/>
                <a:gd name="T88" fmla="*/ 120 w 134"/>
                <a:gd name="T89" fmla="*/ 64 h 95"/>
                <a:gd name="T90" fmla="*/ 104 w 134"/>
                <a:gd name="T91" fmla="*/ 68 h 95"/>
                <a:gd name="T92" fmla="*/ 103 w 134"/>
                <a:gd name="T93" fmla="*/ 70 h 95"/>
                <a:gd name="T94" fmla="*/ 90 w 134"/>
                <a:gd name="T95" fmla="*/ 75 h 95"/>
                <a:gd name="T96" fmla="*/ 111 w 134"/>
                <a:gd name="T97" fmla="*/ 70 h 95"/>
                <a:gd name="T98" fmla="*/ 78 w 134"/>
                <a:gd name="T99" fmla="*/ 54 h 95"/>
                <a:gd name="T100" fmla="*/ 96 w 134"/>
                <a:gd name="T101" fmla="*/ 43 h 95"/>
                <a:gd name="T102" fmla="*/ 63 w 134"/>
                <a:gd name="T103" fmla="*/ 45 h 95"/>
                <a:gd name="T104" fmla="*/ 57 w 134"/>
                <a:gd name="T105" fmla="*/ 43 h 95"/>
                <a:gd name="T106" fmla="*/ 107 w 134"/>
                <a:gd name="T107" fmla="*/ 14 h 95"/>
                <a:gd name="T108" fmla="*/ 95 w 134"/>
                <a:gd name="T109" fmla="*/ 17 h 95"/>
                <a:gd name="T110" fmla="*/ 32 w 134"/>
                <a:gd name="T111" fmla="*/ 33 h 95"/>
                <a:gd name="T112" fmla="*/ 52 w 134"/>
                <a:gd name="T113" fmla="*/ 10 h 95"/>
                <a:gd name="T114" fmla="*/ 29 w 134"/>
                <a:gd name="T115" fmla="*/ 16 h 95"/>
                <a:gd name="T116" fmla="*/ 16 w 134"/>
                <a:gd name="T117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95">
                  <a:moveTo>
                    <a:pt x="9" y="33"/>
                  </a:moveTo>
                  <a:cubicBezTo>
                    <a:pt x="4" y="34"/>
                    <a:pt x="0" y="39"/>
                    <a:pt x="0" y="44"/>
                  </a:cubicBezTo>
                  <a:cubicBezTo>
                    <a:pt x="0" y="51"/>
                    <a:pt x="6" y="55"/>
                    <a:pt x="13" y="56"/>
                  </a:cubicBezTo>
                  <a:cubicBezTo>
                    <a:pt x="8" y="60"/>
                    <a:pt x="5" y="65"/>
                    <a:pt x="10" y="71"/>
                  </a:cubicBezTo>
                  <a:cubicBezTo>
                    <a:pt x="16" y="76"/>
                    <a:pt x="25" y="76"/>
                    <a:pt x="32" y="73"/>
                  </a:cubicBezTo>
                  <a:cubicBezTo>
                    <a:pt x="30" y="81"/>
                    <a:pt x="23" y="87"/>
                    <a:pt x="17" y="93"/>
                  </a:cubicBezTo>
                  <a:cubicBezTo>
                    <a:pt x="16" y="93"/>
                    <a:pt x="16" y="94"/>
                    <a:pt x="16" y="94"/>
                  </a:cubicBezTo>
                  <a:cubicBezTo>
                    <a:pt x="17" y="95"/>
                    <a:pt x="17" y="95"/>
                    <a:pt x="18" y="95"/>
                  </a:cubicBezTo>
                  <a:cubicBezTo>
                    <a:pt x="30" y="91"/>
                    <a:pt x="40" y="86"/>
                    <a:pt x="49" y="77"/>
                  </a:cubicBezTo>
                  <a:cubicBezTo>
                    <a:pt x="54" y="86"/>
                    <a:pt x="65" y="84"/>
                    <a:pt x="70" y="76"/>
                  </a:cubicBezTo>
                  <a:cubicBezTo>
                    <a:pt x="73" y="79"/>
                    <a:pt x="77" y="83"/>
                    <a:pt x="82" y="83"/>
                  </a:cubicBezTo>
                  <a:cubicBezTo>
                    <a:pt x="86" y="83"/>
                    <a:pt x="90" y="79"/>
                    <a:pt x="93" y="75"/>
                  </a:cubicBezTo>
                  <a:cubicBezTo>
                    <a:pt x="98" y="79"/>
                    <a:pt x="107" y="78"/>
                    <a:pt x="108" y="72"/>
                  </a:cubicBezTo>
                  <a:cubicBezTo>
                    <a:pt x="119" y="78"/>
                    <a:pt x="134" y="57"/>
                    <a:pt x="123" y="49"/>
                  </a:cubicBezTo>
                  <a:cubicBezTo>
                    <a:pt x="128" y="46"/>
                    <a:pt x="131" y="41"/>
                    <a:pt x="129" y="35"/>
                  </a:cubicBezTo>
                  <a:cubicBezTo>
                    <a:pt x="126" y="30"/>
                    <a:pt x="121" y="27"/>
                    <a:pt x="115" y="28"/>
                  </a:cubicBezTo>
                  <a:cubicBezTo>
                    <a:pt x="117" y="23"/>
                    <a:pt x="115" y="17"/>
                    <a:pt x="112" y="13"/>
                  </a:cubicBezTo>
                  <a:cubicBezTo>
                    <a:pt x="107" y="8"/>
                    <a:pt x="100" y="10"/>
                    <a:pt x="95" y="14"/>
                  </a:cubicBezTo>
                  <a:cubicBezTo>
                    <a:pt x="94" y="0"/>
                    <a:pt x="77" y="0"/>
                    <a:pt x="70" y="10"/>
                  </a:cubicBezTo>
                  <a:cubicBezTo>
                    <a:pt x="68" y="6"/>
                    <a:pt x="64" y="1"/>
                    <a:pt x="59" y="2"/>
                  </a:cubicBezTo>
                  <a:cubicBezTo>
                    <a:pt x="54" y="3"/>
                    <a:pt x="50" y="7"/>
                    <a:pt x="48" y="12"/>
                  </a:cubicBezTo>
                  <a:cubicBezTo>
                    <a:pt x="45" y="8"/>
                    <a:pt x="40" y="5"/>
                    <a:pt x="34" y="7"/>
                  </a:cubicBezTo>
                  <a:cubicBezTo>
                    <a:pt x="27" y="10"/>
                    <a:pt x="25" y="16"/>
                    <a:pt x="25" y="22"/>
                  </a:cubicBezTo>
                  <a:cubicBezTo>
                    <a:pt x="20" y="16"/>
                    <a:pt x="12" y="12"/>
                    <a:pt x="6" y="19"/>
                  </a:cubicBezTo>
                  <a:cubicBezTo>
                    <a:pt x="1" y="23"/>
                    <a:pt x="4" y="30"/>
                    <a:pt x="9" y="33"/>
                  </a:cubicBezTo>
                  <a:close/>
                  <a:moveTo>
                    <a:pt x="6" y="24"/>
                  </a:moveTo>
                  <a:cubicBezTo>
                    <a:pt x="6" y="24"/>
                    <a:pt x="6" y="24"/>
                    <a:pt x="7" y="24"/>
                  </a:cubicBezTo>
                  <a:cubicBezTo>
                    <a:pt x="8" y="22"/>
                    <a:pt x="10" y="21"/>
                    <a:pt x="12" y="20"/>
                  </a:cubicBezTo>
                  <a:cubicBezTo>
                    <a:pt x="13" y="19"/>
                    <a:pt x="15" y="17"/>
                    <a:pt x="12" y="20"/>
                  </a:cubicBezTo>
                  <a:cubicBezTo>
                    <a:pt x="10" y="22"/>
                    <a:pt x="8" y="23"/>
                    <a:pt x="6" y="25"/>
                  </a:cubicBezTo>
                  <a:cubicBezTo>
                    <a:pt x="6" y="25"/>
                    <a:pt x="6" y="24"/>
                    <a:pt x="6" y="24"/>
                  </a:cubicBezTo>
                  <a:close/>
                  <a:moveTo>
                    <a:pt x="17" y="19"/>
                  </a:moveTo>
                  <a:cubicBezTo>
                    <a:pt x="15" y="20"/>
                    <a:pt x="14" y="21"/>
                    <a:pt x="13" y="22"/>
                  </a:cubicBezTo>
                  <a:cubicBezTo>
                    <a:pt x="11" y="23"/>
                    <a:pt x="8" y="24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3"/>
                    <a:pt x="12" y="21"/>
                    <a:pt x="14" y="18"/>
                  </a:cubicBezTo>
                  <a:cubicBezTo>
                    <a:pt x="15" y="18"/>
                    <a:pt x="16" y="19"/>
                    <a:pt x="17" y="19"/>
                  </a:cubicBezTo>
                  <a:close/>
                  <a:moveTo>
                    <a:pt x="22" y="25"/>
                  </a:moveTo>
                  <a:cubicBezTo>
                    <a:pt x="20" y="28"/>
                    <a:pt x="16" y="30"/>
                    <a:pt x="14" y="32"/>
                  </a:cubicBezTo>
                  <a:cubicBezTo>
                    <a:pt x="13" y="32"/>
                    <a:pt x="12" y="32"/>
                    <a:pt x="11" y="31"/>
                  </a:cubicBezTo>
                  <a:cubicBezTo>
                    <a:pt x="13" y="30"/>
                    <a:pt x="15" y="29"/>
                    <a:pt x="16" y="28"/>
                  </a:cubicBezTo>
                  <a:cubicBezTo>
                    <a:pt x="17" y="28"/>
                    <a:pt x="18" y="27"/>
                    <a:pt x="19" y="27"/>
                  </a:cubicBezTo>
                  <a:cubicBezTo>
                    <a:pt x="19" y="27"/>
                    <a:pt x="23" y="24"/>
                    <a:pt x="22" y="25"/>
                  </a:cubicBezTo>
                  <a:close/>
                  <a:moveTo>
                    <a:pt x="24" y="27"/>
                  </a:moveTo>
                  <a:cubicBezTo>
                    <a:pt x="23" y="28"/>
                    <a:pt x="21" y="29"/>
                    <a:pt x="20" y="30"/>
                  </a:cubicBezTo>
                  <a:cubicBezTo>
                    <a:pt x="19" y="30"/>
                    <a:pt x="18" y="31"/>
                    <a:pt x="17" y="32"/>
                  </a:cubicBezTo>
                  <a:cubicBezTo>
                    <a:pt x="17" y="32"/>
                    <a:pt x="16" y="32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2"/>
                    <a:pt x="15" y="32"/>
                  </a:cubicBezTo>
                  <a:cubicBezTo>
                    <a:pt x="17" y="30"/>
                    <a:pt x="21" y="28"/>
                    <a:pt x="23" y="25"/>
                  </a:cubicBezTo>
                  <a:cubicBezTo>
                    <a:pt x="24" y="26"/>
                    <a:pt x="24" y="27"/>
                    <a:pt x="24" y="27"/>
                  </a:cubicBezTo>
                  <a:close/>
                  <a:moveTo>
                    <a:pt x="28" y="18"/>
                  </a:moveTo>
                  <a:cubicBezTo>
                    <a:pt x="30" y="17"/>
                    <a:pt x="32" y="16"/>
                    <a:pt x="35" y="15"/>
                  </a:cubicBezTo>
                  <a:cubicBezTo>
                    <a:pt x="36" y="14"/>
                    <a:pt x="38" y="13"/>
                    <a:pt x="40" y="12"/>
                  </a:cubicBezTo>
                  <a:cubicBezTo>
                    <a:pt x="39" y="12"/>
                    <a:pt x="37" y="15"/>
                    <a:pt x="35" y="15"/>
                  </a:cubicBezTo>
                  <a:cubicBezTo>
                    <a:pt x="33" y="17"/>
                    <a:pt x="30" y="19"/>
                    <a:pt x="28" y="22"/>
                  </a:cubicBezTo>
                  <a:cubicBezTo>
                    <a:pt x="28" y="20"/>
                    <a:pt x="28" y="19"/>
                    <a:pt x="28" y="18"/>
                  </a:cubicBezTo>
                  <a:close/>
                  <a:moveTo>
                    <a:pt x="46" y="15"/>
                  </a:moveTo>
                  <a:cubicBezTo>
                    <a:pt x="47" y="15"/>
                    <a:pt x="47" y="16"/>
                    <a:pt x="47" y="16"/>
                  </a:cubicBezTo>
                  <a:cubicBezTo>
                    <a:pt x="44" y="19"/>
                    <a:pt x="40" y="20"/>
                    <a:pt x="36" y="22"/>
                  </a:cubicBezTo>
                  <a:cubicBezTo>
                    <a:pt x="33" y="24"/>
                    <a:pt x="30" y="26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30" y="25"/>
                    <a:pt x="33" y="23"/>
                    <a:pt x="37" y="21"/>
                  </a:cubicBezTo>
                  <a:cubicBezTo>
                    <a:pt x="39" y="19"/>
                    <a:pt x="41" y="18"/>
                    <a:pt x="43" y="17"/>
                  </a:cubicBezTo>
                  <a:cubicBezTo>
                    <a:pt x="43" y="17"/>
                    <a:pt x="43" y="16"/>
                    <a:pt x="44" y="16"/>
                  </a:cubicBezTo>
                  <a:cubicBezTo>
                    <a:pt x="45" y="16"/>
                    <a:pt x="46" y="15"/>
                    <a:pt x="46" y="15"/>
                  </a:cubicBezTo>
                  <a:close/>
                  <a:moveTo>
                    <a:pt x="64" y="6"/>
                  </a:moveTo>
                  <a:cubicBezTo>
                    <a:pt x="64" y="6"/>
                    <a:pt x="64" y="6"/>
                    <a:pt x="64" y="6"/>
                  </a:cubicBezTo>
                  <a:cubicBezTo>
                    <a:pt x="60" y="9"/>
                    <a:pt x="55" y="11"/>
                    <a:pt x="51" y="13"/>
                  </a:cubicBezTo>
                  <a:cubicBezTo>
                    <a:pt x="51" y="13"/>
                    <a:pt x="51" y="12"/>
                    <a:pt x="51" y="12"/>
                  </a:cubicBezTo>
                  <a:cubicBezTo>
                    <a:pt x="53" y="11"/>
                    <a:pt x="54" y="10"/>
                    <a:pt x="55" y="9"/>
                  </a:cubicBezTo>
                  <a:cubicBezTo>
                    <a:pt x="58" y="8"/>
                    <a:pt x="59" y="6"/>
                    <a:pt x="62" y="5"/>
                  </a:cubicBezTo>
                  <a:cubicBezTo>
                    <a:pt x="62" y="5"/>
                    <a:pt x="63" y="6"/>
                    <a:pt x="64" y="6"/>
                  </a:cubicBezTo>
                  <a:close/>
                  <a:moveTo>
                    <a:pt x="66" y="9"/>
                  </a:moveTo>
                  <a:cubicBezTo>
                    <a:pt x="56" y="15"/>
                    <a:pt x="46" y="21"/>
                    <a:pt x="35" y="27"/>
                  </a:cubicBezTo>
                  <a:cubicBezTo>
                    <a:pt x="25" y="33"/>
                    <a:pt x="14" y="38"/>
                    <a:pt x="4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14" y="39"/>
                    <a:pt x="25" y="34"/>
                    <a:pt x="36" y="28"/>
                  </a:cubicBezTo>
                  <a:cubicBezTo>
                    <a:pt x="41" y="25"/>
                    <a:pt x="46" y="22"/>
                    <a:pt x="51" y="19"/>
                  </a:cubicBezTo>
                  <a:cubicBezTo>
                    <a:pt x="56" y="16"/>
                    <a:pt x="62" y="13"/>
                    <a:pt x="65" y="9"/>
                  </a:cubicBezTo>
                  <a:cubicBezTo>
                    <a:pt x="61" y="13"/>
                    <a:pt x="56" y="16"/>
                    <a:pt x="51" y="19"/>
                  </a:cubicBezTo>
                  <a:cubicBezTo>
                    <a:pt x="45" y="22"/>
                    <a:pt x="40" y="26"/>
                    <a:pt x="34" y="29"/>
                  </a:cubicBezTo>
                  <a:cubicBezTo>
                    <a:pt x="28" y="33"/>
                    <a:pt x="23" y="36"/>
                    <a:pt x="17" y="39"/>
                  </a:cubicBezTo>
                  <a:cubicBezTo>
                    <a:pt x="13" y="42"/>
                    <a:pt x="8" y="45"/>
                    <a:pt x="4" y="48"/>
                  </a:cubicBezTo>
                  <a:cubicBezTo>
                    <a:pt x="4" y="47"/>
                    <a:pt x="3" y="47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12" y="38"/>
                    <a:pt x="24" y="33"/>
                    <a:pt x="34" y="27"/>
                  </a:cubicBezTo>
                  <a:cubicBezTo>
                    <a:pt x="40" y="23"/>
                    <a:pt x="45" y="20"/>
                    <a:pt x="51" y="16"/>
                  </a:cubicBezTo>
                  <a:cubicBezTo>
                    <a:pt x="56" y="13"/>
                    <a:pt x="60" y="11"/>
                    <a:pt x="65" y="7"/>
                  </a:cubicBezTo>
                  <a:cubicBezTo>
                    <a:pt x="65" y="8"/>
                    <a:pt x="66" y="8"/>
                    <a:pt x="66" y="9"/>
                  </a:cubicBezTo>
                  <a:close/>
                  <a:moveTo>
                    <a:pt x="68" y="12"/>
                  </a:moveTo>
                  <a:cubicBezTo>
                    <a:pt x="63" y="14"/>
                    <a:pt x="59" y="17"/>
                    <a:pt x="54" y="20"/>
                  </a:cubicBezTo>
                  <a:cubicBezTo>
                    <a:pt x="49" y="23"/>
                    <a:pt x="43" y="26"/>
                    <a:pt x="37" y="29"/>
                  </a:cubicBezTo>
                  <a:cubicBezTo>
                    <a:pt x="32" y="32"/>
                    <a:pt x="27" y="35"/>
                    <a:pt x="21" y="38"/>
                  </a:cubicBezTo>
                  <a:cubicBezTo>
                    <a:pt x="18" y="39"/>
                    <a:pt x="16" y="41"/>
                    <a:pt x="13" y="43"/>
                  </a:cubicBezTo>
                  <a:cubicBezTo>
                    <a:pt x="13" y="43"/>
                    <a:pt x="13" y="43"/>
                    <a:pt x="12" y="43"/>
                  </a:cubicBezTo>
                  <a:cubicBezTo>
                    <a:pt x="20" y="38"/>
                    <a:pt x="29" y="33"/>
                    <a:pt x="38" y="28"/>
                  </a:cubicBezTo>
                  <a:cubicBezTo>
                    <a:pt x="47" y="22"/>
                    <a:pt x="58" y="17"/>
                    <a:pt x="66" y="9"/>
                  </a:cubicBezTo>
                  <a:cubicBezTo>
                    <a:pt x="67" y="10"/>
                    <a:pt x="67" y="11"/>
                    <a:pt x="68" y="12"/>
                  </a:cubicBezTo>
                  <a:close/>
                  <a:moveTo>
                    <a:pt x="80" y="9"/>
                  </a:moveTo>
                  <a:cubicBezTo>
                    <a:pt x="81" y="8"/>
                    <a:pt x="85" y="6"/>
                    <a:pt x="84" y="7"/>
                  </a:cubicBezTo>
                  <a:cubicBezTo>
                    <a:pt x="82" y="8"/>
                    <a:pt x="81" y="9"/>
                    <a:pt x="79" y="10"/>
                  </a:cubicBezTo>
                  <a:cubicBezTo>
                    <a:pt x="76" y="12"/>
                    <a:pt x="72" y="14"/>
                    <a:pt x="68" y="17"/>
                  </a:cubicBezTo>
                  <a:cubicBezTo>
                    <a:pt x="62" y="21"/>
                    <a:pt x="55" y="25"/>
                    <a:pt x="48" y="29"/>
                  </a:cubicBezTo>
                  <a:cubicBezTo>
                    <a:pt x="41" y="33"/>
                    <a:pt x="34" y="36"/>
                    <a:pt x="27" y="40"/>
                  </a:cubicBezTo>
                  <a:cubicBezTo>
                    <a:pt x="21" y="44"/>
                    <a:pt x="15" y="49"/>
                    <a:pt x="9" y="52"/>
                  </a:cubicBezTo>
                  <a:cubicBezTo>
                    <a:pt x="8" y="52"/>
                    <a:pt x="8" y="51"/>
                    <a:pt x="7" y="51"/>
                  </a:cubicBezTo>
                  <a:cubicBezTo>
                    <a:pt x="12" y="50"/>
                    <a:pt x="17" y="45"/>
                    <a:pt x="22" y="43"/>
                  </a:cubicBezTo>
                  <a:cubicBezTo>
                    <a:pt x="28" y="39"/>
                    <a:pt x="35" y="35"/>
                    <a:pt x="42" y="32"/>
                  </a:cubicBezTo>
                  <a:cubicBezTo>
                    <a:pt x="49" y="28"/>
                    <a:pt x="56" y="24"/>
                    <a:pt x="62" y="20"/>
                  </a:cubicBezTo>
                  <a:cubicBezTo>
                    <a:pt x="68" y="16"/>
                    <a:pt x="74" y="12"/>
                    <a:pt x="80" y="9"/>
                  </a:cubicBezTo>
                  <a:close/>
                  <a:moveTo>
                    <a:pt x="90" y="8"/>
                  </a:moveTo>
                  <a:cubicBezTo>
                    <a:pt x="80" y="13"/>
                    <a:pt x="71" y="20"/>
                    <a:pt x="62" y="25"/>
                  </a:cubicBezTo>
                  <a:cubicBezTo>
                    <a:pt x="60" y="26"/>
                    <a:pt x="58" y="27"/>
                    <a:pt x="57" y="28"/>
                  </a:cubicBezTo>
                  <a:cubicBezTo>
                    <a:pt x="56" y="29"/>
                    <a:pt x="54" y="29"/>
                    <a:pt x="53" y="30"/>
                  </a:cubicBezTo>
                  <a:cubicBezTo>
                    <a:pt x="40" y="36"/>
                    <a:pt x="28" y="43"/>
                    <a:pt x="15" y="49"/>
                  </a:cubicBezTo>
                  <a:cubicBezTo>
                    <a:pt x="15" y="49"/>
                    <a:pt x="16" y="49"/>
                    <a:pt x="16" y="49"/>
                  </a:cubicBezTo>
                  <a:cubicBezTo>
                    <a:pt x="19" y="47"/>
                    <a:pt x="22" y="45"/>
                    <a:pt x="25" y="43"/>
                  </a:cubicBezTo>
                  <a:cubicBezTo>
                    <a:pt x="31" y="39"/>
                    <a:pt x="38" y="35"/>
                    <a:pt x="45" y="31"/>
                  </a:cubicBezTo>
                  <a:cubicBezTo>
                    <a:pt x="59" y="24"/>
                    <a:pt x="72" y="15"/>
                    <a:pt x="86" y="6"/>
                  </a:cubicBezTo>
                  <a:cubicBezTo>
                    <a:pt x="87" y="6"/>
                    <a:pt x="88" y="7"/>
                    <a:pt x="90" y="8"/>
                  </a:cubicBezTo>
                  <a:close/>
                  <a:moveTo>
                    <a:pt x="92" y="16"/>
                  </a:moveTo>
                  <a:cubicBezTo>
                    <a:pt x="92" y="16"/>
                    <a:pt x="92" y="16"/>
                    <a:pt x="93" y="17"/>
                  </a:cubicBezTo>
                  <a:cubicBezTo>
                    <a:pt x="92" y="17"/>
                    <a:pt x="91" y="18"/>
                    <a:pt x="91" y="18"/>
                  </a:cubicBezTo>
                  <a:cubicBezTo>
                    <a:pt x="91" y="18"/>
                    <a:pt x="90" y="18"/>
                    <a:pt x="90" y="18"/>
                  </a:cubicBezTo>
                  <a:cubicBezTo>
                    <a:pt x="88" y="20"/>
                    <a:pt x="85" y="21"/>
                    <a:pt x="82" y="22"/>
                  </a:cubicBezTo>
                  <a:cubicBezTo>
                    <a:pt x="75" y="26"/>
                    <a:pt x="69" y="30"/>
                    <a:pt x="62" y="33"/>
                  </a:cubicBezTo>
                  <a:cubicBezTo>
                    <a:pt x="49" y="40"/>
                    <a:pt x="35" y="46"/>
                    <a:pt x="23" y="54"/>
                  </a:cubicBezTo>
                  <a:cubicBezTo>
                    <a:pt x="20" y="55"/>
                    <a:pt x="18" y="57"/>
                    <a:pt x="16" y="58"/>
                  </a:cubicBezTo>
                  <a:cubicBezTo>
                    <a:pt x="15" y="59"/>
                    <a:pt x="14" y="60"/>
                    <a:pt x="13" y="61"/>
                  </a:cubicBezTo>
                  <a:cubicBezTo>
                    <a:pt x="14" y="59"/>
                    <a:pt x="16" y="58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8" y="56"/>
                    <a:pt x="19" y="56"/>
                  </a:cubicBezTo>
                  <a:cubicBezTo>
                    <a:pt x="22" y="53"/>
                    <a:pt x="25" y="51"/>
                    <a:pt x="28" y="49"/>
                  </a:cubicBezTo>
                  <a:cubicBezTo>
                    <a:pt x="38" y="43"/>
                    <a:pt x="47" y="37"/>
                    <a:pt x="57" y="32"/>
                  </a:cubicBezTo>
                  <a:cubicBezTo>
                    <a:pt x="69" y="26"/>
                    <a:pt x="81" y="21"/>
                    <a:pt x="92" y="13"/>
                  </a:cubicBezTo>
                  <a:cubicBezTo>
                    <a:pt x="92" y="14"/>
                    <a:pt x="92" y="15"/>
                    <a:pt x="92" y="16"/>
                  </a:cubicBezTo>
                  <a:close/>
                  <a:moveTo>
                    <a:pt x="16" y="63"/>
                  </a:moveTo>
                  <a:cubicBezTo>
                    <a:pt x="23" y="59"/>
                    <a:pt x="31" y="55"/>
                    <a:pt x="39" y="51"/>
                  </a:cubicBezTo>
                  <a:cubicBezTo>
                    <a:pt x="47" y="46"/>
                    <a:pt x="54" y="42"/>
                    <a:pt x="63" y="38"/>
                  </a:cubicBezTo>
                  <a:cubicBezTo>
                    <a:pt x="70" y="34"/>
                    <a:pt x="78" y="31"/>
                    <a:pt x="86" y="27"/>
                  </a:cubicBezTo>
                  <a:cubicBezTo>
                    <a:pt x="92" y="24"/>
                    <a:pt x="97" y="21"/>
                    <a:pt x="103" y="18"/>
                  </a:cubicBezTo>
                  <a:cubicBezTo>
                    <a:pt x="102" y="18"/>
                    <a:pt x="101" y="19"/>
                    <a:pt x="100" y="20"/>
                  </a:cubicBezTo>
                  <a:cubicBezTo>
                    <a:pt x="96" y="22"/>
                    <a:pt x="92" y="24"/>
                    <a:pt x="88" y="27"/>
                  </a:cubicBezTo>
                  <a:cubicBezTo>
                    <a:pt x="79" y="32"/>
                    <a:pt x="69" y="36"/>
                    <a:pt x="60" y="41"/>
                  </a:cubicBezTo>
                  <a:cubicBezTo>
                    <a:pt x="51" y="45"/>
                    <a:pt x="42" y="50"/>
                    <a:pt x="33" y="55"/>
                  </a:cubicBezTo>
                  <a:cubicBezTo>
                    <a:pt x="26" y="59"/>
                    <a:pt x="18" y="63"/>
                    <a:pt x="12" y="68"/>
                  </a:cubicBezTo>
                  <a:cubicBezTo>
                    <a:pt x="12" y="68"/>
                    <a:pt x="12" y="67"/>
                    <a:pt x="11" y="67"/>
                  </a:cubicBezTo>
                  <a:cubicBezTo>
                    <a:pt x="12" y="66"/>
                    <a:pt x="13" y="66"/>
                    <a:pt x="14" y="65"/>
                  </a:cubicBezTo>
                  <a:cubicBezTo>
                    <a:pt x="14" y="65"/>
                    <a:pt x="15" y="64"/>
                    <a:pt x="16" y="63"/>
                  </a:cubicBezTo>
                  <a:close/>
                  <a:moveTo>
                    <a:pt x="15" y="70"/>
                  </a:moveTo>
                  <a:cubicBezTo>
                    <a:pt x="14" y="70"/>
                    <a:pt x="14" y="69"/>
                    <a:pt x="13" y="69"/>
                  </a:cubicBezTo>
                  <a:cubicBezTo>
                    <a:pt x="19" y="64"/>
                    <a:pt x="28" y="60"/>
                    <a:pt x="35" y="57"/>
                  </a:cubicBezTo>
                  <a:cubicBezTo>
                    <a:pt x="44" y="52"/>
                    <a:pt x="53" y="48"/>
                    <a:pt x="62" y="44"/>
                  </a:cubicBezTo>
                  <a:cubicBezTo>
                    <a:pt x="70" y="39"/>
                    <a:pt x="79" y="35"/>
                    <a:pt x="88" y="31"/>
                  </a:cubicBezTo>
                  <a:cubicBezTo>
                    <a:pt x="92" y="29"/>
                    <a:pt x="97" y="28"/>
                    <a:pt x="101" y="26"/>
                  </a:cubicBezTo>
                  <a:cubicBezTo>
                    <a:pt x="104" y="24"/>
                    <a:pt x="108" y="22"/>
                    <a:pt x="111" y="20"/>
                  </a:cubicBezTo>
                  <a:cubicBezTo>
                    <a:pt x="105" y="25"/>
                    <a:pt x="95" y="29"/>
                    <a:pt x="87" y="32"/>
                  </a:cubicBezTo>
                  <a:cubicBezTo>
                    <a:pt x="78" y="36"/>
                    <a:pt x="70" y="41"/>
                    <a:pt x="61" y="45"/>
                  </a:cubicBezTo>
                  <a:cubicBezTo>
                    <a:pt x="45" y="53"/>
                    <a:pt x="30" y="60"/>
                    <a:pt x="15" y="70"/>
                  </a:cubicBezTo>
                  <a:close/>
                  <a:moveTo>
                    <a:pt x="13" y="65"/>
                  </a:moveTo>
                  <a:cubicBezTo>
                    <a:pt x="12" y="65"/>
                    <a:pt x="12" y="65"/>
                    <a:pt x="12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1" y="66"/>
                    <a:pt x="11" y="65"/>
                    <a:pt x="11" y="64"/>
                  </a:cubicBezTo>
                  <a:cubicBezTo>
                    <a:pt x="16" y="59"/>
                    <a:pt x="22" y="55"/>
                    <a:pt x="29" y="51"/>
                  </a:cubicBezTo>
                  <a:cubicBezTo>
                    <a:pt x="37" y="47"/>
                    <a:pt x="44" y="42"/>
                    <a:pt x="53" y="39"/>
                  </a:cubicBezTo>
                  <a:cubicBezTo>
                    <a:pt x="60" y="35"/>
                    <a:pt x="67" y="32"/>
                    <a:pt x="75" y="27"/>
                  </a:cubicBezTo>
                  <a:cubicBezTo>
                    <a:pt x="75" y="27"/>
                    <a:pt x="76" y="27"/>
                    <a:pt x="76" y="26"/>
                  </a:cubicBezTo>
                  <a:cubicBezTo>
                    <a:pt x="75" y="27"/>
                    <a:pt x="74" y="28"/>
                    <a:pt x="73" y="28"/>
                  </a:cubicBezTo>
                  <a:cubicBezTo>
                    <a:pt x="66" y="33"/>
                    <a:pt x="57" y="37"/>
                    <a:pt x="49" y="41"/>
                  </a:cubicBezTo>
                  <a:cubicBezTo>
                    <a:pt x="42" y="45"/>
                    <a:pt x="34" y="49"/>
                    <a:pt x="27" y="54"/>
                  </a:cubicBezTo>
                  <a:cubicBezTo>
                    <a:pt x="24" y="57"/>
                    <a:pt x="20" y="59"/>
                    <a:pt x="17" y="61"/>
                  </a:cubicBezTo>
                  <a:cubicBezTo>
                    <a:pt x="16" y="62"/>
                    <a:pt x="14" y="63"/>
                    <a:pt x="13" y="65"/>
                  </a:cubicBezTo>
                  <a:close/>
                  <a:moveTo>
                    <a:pt x="41" y="37"/>
                  </a:moveTo>
                  <a:cubicBezTo>
                    <a:pt x="32" y="42"/>
                    <a:pt x="24" y="48"/>
                    <a:pt x="15" y="53"/>
                  </a:cubicBezTo>
                  <a:cubicBezTo>
                    <a:pt x="13" y="53"/>
                    <a:pt x="12" y="53"/>
                    <a:pt x="10" y="52"/>
                  </a:cubicBezTo>
                  <a:cubicBezTo>
                    <a:pt x="21" y="48"/>
                    <a:pt x="31" y="42"/>
                    <a:pt x="41" y="37"/>
                  </a:cubicBezTo>
                  <a:close/>
                  <a:moveTo>
                    <a:pt x="19" y="55"/>
                  </a:moveTo>
                  <a:cubicBezTo>
                    <a:pt x="19" y="55"/>
                    <a:pt x="19" y="55"/>
                    <a:pt x="19" y="55"/>
                  </a:cubicBezTo>
                  <a:cubicBezTo>
                    <a:pt x="18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22" y="51"/>
                    <a:pt x="26" y="48"/>
                    <a:pt x="31" y="45"/>
                  </a:cubicBezTo>
                  <a:cubicBezTo>
                    <a:pt x="36" y="43"/>
                    <a:pt x="40" y="40"/>
                    <a:pt x="45" y="38"/>
                  </a:cubicBezTo>
                  <a:cubicBezTo>
                    <a:pt x="36" y="43"/>
                    <a:pt x="26" y="48"/>
                    <a:pt x="19" y="55"/>
                  </a:cubicBezTo>
                  <a:close/>
                  <a:moveTo>
                    <a:pt x="66" y="27"/>
                  </a:moveTo>
                  <a:cubicBezTo>
                    <a:pt x="67" y="26"/>
                    <a:pt x="67" y="26"/>
                    <a:pt x="67" y="26"/>
                  </a:cubicBezTo>
                  <a:cubicBezTo>
                    <a:pt x="73" y="23"/>
                    <a:pt x="79" y="20"/>
                    <a:pt x="84" y="16"/>
                  </a:cubicBezTo>
                  <a:cubicBezTo>
                    <a:pt x="85" y="16"/>
                    <a:pt x="87" y="15"/>
                    <a:pt x="88" y="14"/>
                  </a:cubicBezTo>
                  <a:cubicBezTo>
                    <a:pt x="88" y="14"/>
                    <a:pt x="94" y="11"/>
                    <a:pt x="90" y="14"/>
                  </a:cubicBezTo>
                  <a:cubicBezTo>
                    <a:pt x="86" y="16"/>
                    <a:pt x="83" y="18"/>
                    <a:pt x="79" y="20"/>
                  </a:cubicBezTo>
                  <a:cubicBezTo>
                    <a:pt x="75" y="22"/>
                    <a:pt x="71" y="24"/>
                    <a:pt x="66" y="27"/>
                  </a:cubicBezTo>
                  <a:close/>
                  <a:moveTo>
                    <a:pt x="74" y="21"/>
                  </a:moveTo>
                  <a:cubicBezTo>
                    <a:pt x="68" y="25"/>
                    <a:pt x="61" y="29"/>
                    <a:pt x="54" y="32"/>
                  </a:cubicBezTo>
                  <a:cubicBezTo>
                    <a:pt x="49" y="35"/>
                    <a:pt x="44" y="38"/>
                    <a:pt x="39" y="40"/>
                  </a:cubicBezTo>
                  <a:cubicBezTo>
                    <a:pt x="31" y="44"/>
                    <a:pt x="24" y="49"/>
                    <a:pt x="16" y="53"/>
                  </a:cubicBezTo>
                  <a:cubicBezTo>
                    <a:pt x="25" y="48"/>
                    <a:pt x="33" y="42"/>
                    <a:pt x="42" y="37"/>
                  </a:cubicBezTo>
                  <a:cubicBezTo>
                    <a:pt x="51" y="32"/>
                    <a:pt x="60" y="27"/>
                    <a:pt x="69" y="22"/>
                  </a:cubicBezTo>
                  <a:cubicBezTo>
                    <a:pt x="76" y="18"/>
                    <a:pt x="84" y="14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1" y="9"/>
                    <a:pt x="92" y="11"/>
                    <a:pt x="92" y="12"/>
                  </a:cubicBezTo>
                  <a:cubicBezTo>
                    <a:pt x="86" y="13"/>
                    <a:pt x="80" y="18"/>
                    <a:pt x="74" y="21"/>
                  </a:cubicBezTo>
                  <a:close/>
                  <a:moveTo>
                    <a:pt x="76" y="17"/>
                  </a:moveTo>
                  <a:cubicBezTo>
                    <a:pt x="80" y="15"/>
                    <a:pt x="83" y="12"/>
                    <a:pt x="87" y="10"/>
                  </a:cubicBezTo>
                  <a:cubicBezTo>
                    <a:pt x="87" y="10"/>
                    <a:pt x="87" y="10"/>
                    <a:pt x="88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6" y="11"/>
                    <a:pt x="84" y="12"/>
                    <a:pt x="82" y="13"/>
                  </a:cubicBezTo>
                  <a:cubicBezTo>
                    <a:pt x="80" y="15"/>
                    <a:pt x="78" y="16"/>
                    <a:pt x="76" y="17"/>
                  </a:cubicBezTo>
                  <a:close/>
                  <a:moveTo>
                    <a:pt x="5" y="49"/>
                  </a:moveTo>
                  <a:cubicBezTo>
                    <a:pt x="15" y="42"/>
                    <a:pt x="27" y="36"/>
                    <a:pt x="38" y="30"/>
                  </a:cubicBezTo>
                  <a:cubicBezTo>
                    <a:pt x="40" y="29"/>
                    <a:pt x="42" y="27"/>
                    <a:pt x="44" y="26"/>
                  </a:cubicBezTo>
                  <a:cubicBezTo>
                    <a:pt x="41" y="28"/>
                    <a:pt x="38" y="29"/>
                    <a:pt x="35" y="31"/>
                  </a:cubicBezTo>
                  <a:cubicBezTo>
                    <a:pt x="25" y="37"/>
                    <a:pt x="15" y="43"/>
                    <a:pt x="6" y="50"/>
                  </a:cubicBezTo>
                  <a:cubicBezTo>
                    <a:pt x="5" y="50"/>
                    <a:pt x="5" y="49"/>
                    <a:pt x="5" y="49"/>
                  </a:cubicBezTo>
                  <a:close/>
                  <a:moveTo>
                    <a:pt x="3" y="43"/>
                  </a:moveTo>
                  <a:cubicBezTo>
                    <a:pt x="6" y="41"/>
                    <a:pt x="10" y="38"/>
                    <a:pt x="14" y="36"/>
                  </a:cubicBezTo>
                  <a:cubicBezTo>
                    <a:pt x="14" y="36"/>
                    <a:pt x="14" y="36"/>
                    <a:pt x="14" y="3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6" y="35"/>
                    <a:pt x="16" y="35"/>
                  </a:cubicBezTo>
                  <a:cubicBezTo>
                    <a:pt x="18" y="33"/>
                    <a:pt x="20" y="32"/>
                    <a:pt x="22" y="31"/>
                  </a:cubicBezTo>
                  <a:cubicBezTo>
                    <a:pt x="23" y="30"/>
                    <a:pt x="25" y="29"/>
                    <a:pt x="26" y="29"/>
                  </a:cubicBezTo>
                  <a:cubicBezTo>
                    <a:pt x="27" y="29"/>
                    <a:pt x="27" y="28"/>
                    <a:pt x="27" y="28"/>
                  </a:cubicBezTo>
                  <a:cubicBezTo>
                    <a:pt x="30" y="26"/>
                    <a:pt x="34" y="25"/>
                    <a:pt x="37" y="23"/>
                  </a:cubicBezTo>
                  <a:cubicBezTo>
                    <a:pt x="40" y="21"/>
                    <a:pt x="44" y="19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3" y="20"/>
                    <a:pt x="38" y="24"/>
                    <a:pt x="32" y="27"/>
                  </a:cubicBezTo>
                  <a:cubicBezTo>
                    <a:pt x="23" y="33"/>
                    <a:pt x="11" y="38"/>
                    <a:pt x="3" y="45"/>
                  </a:cubicBezTo>
                  <a:cubicBezTo>
                    <a:pt x="3" y="45"/>
                    <a:pt x="3" y="44"/>
                    <a:pt x="3" y="43"/>
                  </a:cubicBezTo>
                  <a:close/>
                  <a:moveTo>
                    <a:pt x="16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17" y="33"/>
                    <a:pt x="18" y="32"/>
                    <a:pt x="18" y="32"/>
                  </a:cubicBezTo>
                  <a:cubicBezTo>
                    <a:pt x="19" y="31"/>
                    <a:pt x="20" y="30"/>
                    <a:pt x="21" y="30"/>
                  </a:cubicBezTo>
                  <a:cubicBezTo>
                    <a:pt x="22" y="29"/>
                    <a:pt x="23" y="29"/>
                    <a:pt x="23" y="29"/>
                  </a:cubicBezTo>
                  <a:cubicBezTo>
                    <a:pt x="20" y="30"/>
                    <a:pt x="18" y="32"/>
                    <a:pt x="16" y="33"/>
                  </a:cubicBezTo>
                  <a:close/>
                  <a:moveTo>
                    <a:pt x="51" y="14"/>
                  </a:moveTo>
                  <a:cubicBezTo>
                    <a:pt x="55" y="12"/>
                    <a:pt x="58" y="10"/>
                    <a:pt x="62" y="8"/>
                  </a:cubicBezTo>
                  <a:cubicBezTo>
                    <a:pt x="58" y="11"/>
                    <a:pt x="54" y="13"/>
                    <a:pt x="50" y="16"/>
                  </a:cubicBezTo>
                  <a:cubicBezTo>
                    <a:pt x="50" y="16"/>
                    <a:pt x="51" y="15"/>
                    <a:pt x="51" y="15"/>
                  </a:cubicBezTo>
                  <a:cubicBezTo>
                    <a:pt x="51" y="15"/>
                    <a:pt x="51" y="14"/>
                    <a:pt x="51" y="14"/>
                  </a:cubicBezTo>
                  <a:close/>
                  <a:moveTo>
                    <a:pt x="27" y="26"/>
                  </a:moveTo>
                  <a:cubicBezTo>
                    <a:pt x="27" y="25"/>
                    <a:pt x="27" y="24"/>
                    <a:pt x="28" y="24"/>
                  </a:cubicBezTo>
                  <a:cubicBezTo>
                    <a:pt x="31" y="21"/>
                    <a:pt x="35" y="20"/>
                    <a:pt x="39" y="18"/>
                  </a:cubicBezTo>
                  <a:cubicBezTo>
                    <a:pt x="35" y="21"/>
                    <a:pt x="31" y="23"/>
                    <a:pt x="27" y="26"/>
                  </a:cubicBezTo>
                  <a:close/>
                  <a:moveTo>
                    <a:pt x="10" y="31"/>
                  </a:moveTo>
                  <a:cubicBezTo>
                    <a:pt x="10" y="30"/>
                    <a:pt x="9" y="30"/>
                    <a:pt x="8" y="29"/>
                  </a:cubicBezTo>
                  <a:cubicBezTo>
                    <a:pt x="12" y="28"/>
                    <a:pt x="14" y="26"/>
                    <a:pt x="17" y="24"/>
                  </a:cubicBezTo>
                  <a:cubicBezTo>
                    <a:pt x="20" y="21"/>
                    <a:pt x="18" y="23"/>
                    <a:pt x="16" y="25"/>
                  </a:cubicBezTo>
                  <a:cubicBezTo>
                    <a:pt x="14" y="26"/>
                    <a:pt x="12" y="28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lose/>
                  <a:moveTo>
                    <a:pt x="10" y="28"/>
                  </a:moveTo>
                  <a:cubicBezTo>
                    <a:pt x="9" y="27"/>
                    <a:pt x="9" y="27"/>
                    <a:pt x="10" y="27"/>
                  </a:cubicBezTo>
                  <a:cubicBezTo>
                    <a:pt x="11" y="26"/>
                    <a:pt x="12" y="25"/>
                    <a:pt x="12" y="25"/>
                  </a:cubicBezTo>
                  <a:cubicBezTo>
                    <a:pt x="14" y="23"/>
                    <a:pt x="16" y="21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0"/>
                    <a:pt x="19" y="20"/>
                    <a:pt x="20" y="21"/>
                  </a:cubicBezTo>
                  <a:cubicBezTo>
                    <a:pt x="16" y="23"/>
                    <a:pt x="13" y="26"/>
                    <a:pt x="10" y="28"/>
                  </a:cubicBezTo>
                  <a:close/>
                  <a:moveTo>
                    <a:pt x="7" y="27"/>
                  </a:moveTo>
                  <a:cubicBezTo>
                    <a:pt x="10" y="25"/>
                    <a:pt x="13" y="22"/>
                    <a:pt x="16" y="20"/>
                  </a:cubicBezTo>
                  <a:cubicBezTo>
                    <a:pt x="13" y="22"/>
                    <a:pt x="10" y="25"/>
                    <a:pt x="8" y="28"/>
                  </a:cubicBezTo>
                  <a:cubicBezTo>
                    <a:pt x="7" y="28"/>
                    <a:pt x="7" y="27"/>
                    <a:pt x="7" y="27"/>
                  </a:cubicBezTo>
                  <a:close/>
                  <a:moveTo>
                    <a:pt x="13" y="35"/>
                  </a:moveTo>
                  <a:cubicBezTo>
                    <a:pt x="10" y="38"/>
                    <a:pt x="6" y="40"/>
                    <a:pt x="3" y="42"/>
                  </a:cubicBezTo>
                  <a:cubicBezTo>
                    <a:pt x="4" y="38"/>
                    <a:pt x="9" y="35"/>
                    <a:pt x="13" y="35"/>
                  </a:cubicBezTo>
                  <a:close/>
                  <a:moveTo>
                    <a:pt x="15" y="58"/>
                  </a:moveTo>
                  <a:cubicBezTo>
                    <a:pt x="14" y="59"/>
                    <a:pt x="12" y="61"/>
                    <a:pt x="11" y="62"/>
                  </a:cubicBezTo>
                  <a:cubicBezTo>
                    <a:pt x="11" y="62"/>
                    <a:pt x="11" y="62"/>
                    <a:pt x="11" y="61"/>
                  </a:cubicBezTo>
                  <a:cubicBezTo>
                    <a:pt x="12" y="60"/>
                    <a:pt x="14" y="59"/>
                    <a:pt x="15" y="58"/>
                  </a:cubicBezTo>
                  <a:close/>
                  <a:moveTo>
                    <a:pt x="19" y="72"/>
                  </a:moveTo>
                  <a:cubicBezTo>
                    <a:pt x="24" y="67"/>
                    <a:pt x="32" y="65"/>
                    <a:pt x="39" y="62"/>
                  </a:cubicBezTo>
                  <a:cubicBezTo>
                    <a:pt x="46" y="58"/>
                    <a:pt x="54" y="54"/>
                    <a:pt x="62" y="50"/>
                  </a:cubicBezTo>
                  <a:cubicBezTo>
                    <a:pt x="70" y="46"/>
                    <a:pt x="78" y="42"/>
                    <a:pt x="86" y="39"/>
                  </a:cubicBezTo>
                  <a:cubicBezTo>
                    <a:pt x="94" y="36"/>
                    <a:pt x="101" y="31"/>
                    <a:pt x="109" y="28"/>
                  </a:cubicBezTo>
                  <a:cubicBezTo>
                    <a:pt x="111" y="28"/>
                    <a:pt x="112" y="27"/>
                    <a:pt x="110" y="28"/>
                  </a:cubicBezTo>
                  <a:cubicBezTo>
                    <a:pt x="108" y="29"/>
                    <a:pt x="106" y="30"/>
                    <a:pt x="104" y="31"/>
                  </a:cubicBezTo>
                  <a:cubicBezTo>
                    <a:pt x="101" y="33"/>
                    <a:pt x="97" y="35"/>
                    <a:pt x="94" y="37"/>
                  </a:cubicBezTo>
                  <a:cubicBezTo>
                    <a:pt x="86" y="41"/>
                    <a:pt x="79" y="44"/>
                    <a:pt x="71" y="48"/>
                  </a:cubicBezTo>
                  <a:cubicBezTo>
                    <a:pt x="64" y="52"/>
                    <a:pt x="57" y="56"/>
                    <a:pt x="49" y="59"/>
                  </a:cubicBezTo>
                  <a:cubicBezTo>
                    <a:pt x="42" y="63"/>
                    <a:pt x="34" y="67"/>
                    <a:pt x="27" y="72"/>
                  </a:cubicBezTo>
                  <a:cubicBezTo>
                    <a:pt x="24" y="72"/>
                    <a:pt x="21" y="72"/>
                    <a:pt x="19" y="72"/>
                  </a:cubicBezTo>
                  <a:close/>
                  <a:moveTo>
                    <a:pt x="114" y="31"/>
                  </a:moveTo>
                  <a:cubicBezTo>
                    <a:pt x="112" y="33"/>
                    <a:pt x="109" y="34"/>
                    <a:pt x="107" y="36"/>
                  </a:cubicBezTo>
                  <a:cubicBezTo>
                    <a:pt x="100" y="40"/>
                    <a:pt x="93" y="44"/>
                    <a:pt x="86" y="47"/>
                  </a:cubicBezTo>
                  <a:cubicBezTo>
                    <a:pt x="73" y="53"/>
                    <a:pt x="60" y="59"/>
                    <a:pt x="46" y="66"/>
                  </a:cubicBezTo>
                  <a:cubicBezTo>
                    <a:pt x="45" y="66"/>
                    <a:pt x="43" y="67"/>
                    <a:pt x="42" y="68"/>
                  </a:cubicBezTo>
                  <a:cubicBezTo>
                    <a:pt x="40" y="69"/>
                    <a:pt x="38" y="70"/>
                    <a:pt x="36" y="71"/>
                  </a:cubicBezTo>
                  <a:cubicBezTo>
                    <a:pt x="36" y="71"/>
                    <a:pt x="36" y="70"/>
                    <a:pt x="36" y="70"/>
                  </a:cubicBezTo>
                  <a:cubicBezTo>
                    <a:pt x="39" y="69"/>
                    <a:pt x="42" y="67"/>
                    <a:pt x="44" y="66"/>
                  </a:cubicBezTo>
                  <a:cubicBezTo>
                    <a:pt x="52" y="63"/>
                    <a:pt x="59" y="59"/>
                    <a:pt x="66" y="56"/>
                  </a:cubicBezTo>
                  <a:cubicBezTo>
                    <a:pt x="80" y="49"/>
                    <a:pt x="94" y="43"/>
                    <a:pt x="107" y="35"/>
                  </a:cubicBezTo>
                  <a:cubicBezTo>
                    <a:pt x="110" y="34"/>
                    <a:pt x="112" y="32"/>
                    <a:pt x="114" y="31"/>
                  </a:cubicBezTo>
                  <a:cubicBezTo>
                    <a:pt x="114" y="31"/>
                    <a:pt x="114" y="31"/>
                    <a:pt x="114" y="31"/>
                  </a:cubicBezTo>
                  <a:close/>
                  <a:moveTo>
                    <a:pt x="126" y="36"/>
                  </a:moveTo>
                  <a:cubicBezTo>
                    <a:pt x="126" y="37"/>
                    <a:pt x="126" y="37"/>
                    <a:pt x="127" y="38"/>
                  </a:cubicBezTo>
                  <a:cubicBezTo>
                    <a:pt x="111" y="45"/>
                    <a:pt x="94" y="50"/>
                    <a:pt x="78" y="57"/>
                  </a:cubicBezTo>
                  <a:cubicBezTo>
                    <a:pt x="70" y="61"/>
                    <a:pt x="61" y="65"/>
                    <a:pt x="53" y="69"/>
                  </a:cubicBezTo>
                  <a:cubicBezTo>
                    <a:pt x="49" y="71"/>
                    <a:pt x="45" y="72"/>
                    <a:pt x="42" y="74"/>
                  </a:cubicBezTo>
                  <a:cubicBezTo>
                    <a:pt x="54" y="67"/>
                    <a:pt x="67" y="61"/>
                    <a:pt x="79" y="55"/>
                  </a:cubicBezTo>
                  <a:cubicBezTo>
                    <a:pt x="95" y="48"/>
                    <a:pt x="111" y="44"/>
                    <a:pt x="126" y="36"/>
                  </a:cubicBezTo>
                  <a:close/>
                  <a:moveTo>
                    <a:pt x="73" y="75"/>
                  </a:moveTo>
                  <a:cubicBezTo>
                    <a:pt x="73" y="74"/>
                    <a:pt x="72" y="73"/>
                    <a:pt x="71" y="73"/>
                  </a:cubicBezTo>
                  <a:cubicBezTo>
                    <a:pt x="75" y="71"/>
                    <a:pt x="80" y="70"/>
                    <a:pt x="84" y="68"/>
                  </a:cubicBezTo>
                  <a:cubicBezTo>
                    <a:pt x="94" y="65"/>
                    <a:pt x="105" y="62"/>
                    <a:pt x="114" y="58"/>
                  </a:cubicBezTo>
                  <a:cubicBezTo>
                    <a:pt x="117" y="57"/>
                    <a:pt x="120" y="55"/>
                    <a:pt x="122" y="54"/>
                  </a:cubicBezTo>
                  <a:cubicBezTo>
                    <a:pt x="120" y="55"/>
                    <a:pt x="118" y="57"/>
                    <a:pt x="115" y="58"/>
                  </a:cubicBezTo>
                  <a:cubicBezTo>
                    <a:pt x="111" y="59"/>
                    <a:pt x="107" y="61"/>
                    <a:pt x="102" y="63"/>
                  </a:cubicBezTo>
                  <a:cubicBezTo>
                    <a:pt x="97" y="65"/>
                    <a:pt x="92" y="67"/>
                    <a:pt x="87" y="69"/>
                  </a:cubicBezTo>
                  <a:cubicBezTo>
                    <a:pt x="82" y="71"/>
                    <a:pt x="78" y="73"/>
                    <a:pt x="73" y="75"/>
                  </a:cubicBezTo>
                  <a:close/>
                  <a:moveTo>
                    <a:pt x="51" y="75"/>
                  </a:moveTo>
                  <a:cubicBezTo>
                    <a:pt x="55" y="75"/>
                    <a:pt x="58" y="74"/>
                    <a:pt x="62" y="73"/>
                  </a:cubicBezTo>
                  <a:cubicBezTo>
                    <a:pt x="68" y="70"/>
                    <a:pt x="73" y="67"/>
                    <a:pt x="80" y="65"/>
                  </a:cubicBezTo>
                  <a:cubicBezTo>
                    <a:pt x="92" y="60"/>
                    <a:pt x="105" y="56"/>
                    <a:pt x="118" y="51"/>
                  </a:cubicBezTo>
                  <a:cubicBezTo>
                    <a:pt x="107" y="55"/>
                    <a:pt x="97" y="60"/>
                    <a:pt x="87" y="64"/>
                  </a:cubicBezTo>
                  <a:cubicBezTo>
                    <a:pt x="76" y="69"/>
                    <a:pt x="64" y="72"/>
                    <a:pt x="54" y="78"/>
                  </a:cubicBezTo>
                  <a:cubicBezTo>
                    <a:pt x="53" y="77"/>
                    <a:pt x="52" y="76"/>
                    <a:pt x="51" y="75"/>
                  </a:cubicBezTo>
                  <a:close/>
                  <a:moveTo>
                    <a:pt x="54" y="78"/>
                  </a:moveTo>
                  <a:cubicBezTo>
                    <a:pt x="59" y="77"/>
                    <a:pt x="64" y="75"/>
                    <a:pt x="69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4" y="75"/>
                    <a:pt x="59" y="77"/>
                    <a:pt x="54" y="78"/>
                  </a:cubicBezTo>
                  <a:close/>
                  <a:moveTo>
                    <a:pt x="108" y="59"/>
                  </a:moveTo>
                  <a:cubicBezTo>
                    <a:pt x="102" y="61"/>
                    <a:pt x="96" y="64"/>
                    <a:pt x="90" y="65"/>
                  </a:cubicBezTo>
                  <a:cubicBezTo>
                    <a:pt x="83" y="68"/>
                    <a:pt x="77" y="70"/>
                    <a:pt x="71" y="72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76" y="70"/>
                    <a:pt x="82" y="67"/>
                    <a:pt x="87" y="65"/>
                  </a:cubicBezTo>
                  <a:cubicBezTo>
                    <a:pt x="93" y="62"/>
                    <a:pt x="99" y="60"/>
                    <a:pt x="105" y="57"/>
                  </a:cubicBezTo>
                  <a:cubicBezTo>
                    <a:pt x="110" y="55"/>
                    <a:pt x="116" y="54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1" y="51"/>
                    <a:pt x="122" y="52"/>
                    <a:pt x="123" y="53"/>
                  </a:cubicBezTo>
                  <a:cubicBezTo>
                    <a:pt x="118" y="55"/>
                    <a:pt x="113" y="57"/>
                    <a:pt x="108" y="59"/>
                  </a:cubicBezTo>
                  <a:close/>
                  <a:moveTo>
                    <a:pt x="120" y="48"/>
                  </a:moveTo>
                  <a:cubicBezTo>
                    <a:pt x="119" y="49"/>
                    <a:pt x="119" y="49"/>
                    <a:pt x="119" y="50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07" y="54"/>
                    <a:pt x="94" y="59"/>
                    <a:pt x="81" y="64"/>
                  </a:cubicBezTo>
                  <a:cubicBezTo>
                    <a:pt x="76" y="66"/>
                    <a:pt x="70" y="68"/>
                    <a:pt x="65" y="70"/>
                  </a:cubicBezTo>
                  <a:cubicBezTo>
                    <a:pt x="62" y="72"/>
                    <a:pt x="59" y="73"/>
                    <a:pt x="56" y="74"/>
                  </a:cubicBezTo>
                  <a:cubicBezTo>
                    <a:pt x="56" y="74"/>
                    <a:pt x="51" y="76"/>
                    <a:pt x="52" y="75"/>
                  </a:cubicBezTo>
                  <a:cubicBezTo>
                    <a:pt x="54" y="74"/>
                    <a:pt x="56" y="73"/>
                    <a:pt x="58" y="72"/>
                  </a:cubicBezTo>
                  <a:cubicBezTo>
                    <a:pt x="71" y="67"/>
                    <a:pt x="83" y="62"/>
                    <a:pt x="96" y="57"/>
                  </a:cubicBezTo>
                  <a:cubicBezTo>
                    <a:pt x="104" y="54"/>
                    <a:pt x="112" y="52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lose/>
                  <a:moveTo>
                    <a:pt x="125" y="43"/>
                  </a:moveTo>
                  <a:cubicBezTo>
                    <a:pt x="119" y="45"/>
                    <a:pt x="113" y="48"/>
                    <a:pt x="106" y="51"/>
                  </a:cubicBezTo>
                  <a:cubicBezTo>
                    <a:pt x="100" y="53"/>
                    <a:pt x="93" y="55"/>
                    <a:pt x="87" y="58"/>
                  </a:cubicBezTo>
                  <a:cubicBezTo>
                    <a:pt x="81" y="60"/>
                    <a:pt x="75" y="62"/>
                    <a:pt x="70" y="65"/>
                  </a:cubicBezTo>
                  <a:cubicBezTo>
                    <a:pt x="77" y="61"/>
                    <a:pt x="84" y="58"/>
                    <a:pt x="92" y="55"/>
                  </a:cubicBezTo>
                  <a:cubicBezTo>
                    <a:pt x="98" y="52"/>
                    <a:pt x="105" y="50"/>
                    <a:pt x="111" y="47"/>
                  </a:cubicBezTo>
                  <a:cubicBezTo>
                    <a:pt x="116" y="45"/>
                    <a:pt x="123" y="43"/>
                    <a:pt x="127" y="39"/>
                  </a:cubicBezTo>
                  <a:cubicBezTo>
                    <a:pt x="127" y="41"/>
                    <a:pt x="126" y="42"/>
                    <a:pt x="125" y="43"/>
                  </a:cubicBezTo>
                  <a:close/>
                  <a:moveTo>
                    <a:pt x="25" y="89"/>
                  </a:moveTo>
                  <a:cubicBezTo>
                    <a:pt x="25" y="89"/>
                    <a:pt x="26" y="89"/>
                    <a:pt x="26" y="89"/>
                  </a:cubicBezTo>
                  <a:cubicBezTo>
                    <a:pt x="26" y="89"/>
                    <a:pt x="25" y="89"/>
                    <a:pt x="25" y="89"/>
                  </a:cubicBezTo>
                  <a:cubicBezTo>
                    <a:pt x="25" y="89"/>
                    <a:pt x="25" y="89"/>
                    <a:pt x="25" y="89"/>
                  </a:cubicBezTo>
                  <a:close/>
                  <a:moveTo>
                    <a:pt x="30" y="87"/>
                  </a:moveTo>
                  <a:cubicBezTo>
                    <a:pt x="29" y="87"/>
                    <a:pt x="27" y="88"/>
                    <a:pt x="26" y="88"/>
                  </a:cubicBezTo>
                  <a:cubicBezTo>
                    <a:pt x="27" y="87"/>
                    <a:pt x="28" y="86"/>
                    <a:pt x="28" y="85"/>
                  </a:cubicBezTo>
                  <a:cubicBezTo>
                    <a:pt x="32" y="84"/>
                    <a:pt x="35" y="83"/>
                    <a:pt x="38" y="82"/>
                  </a:cubicBezTo>
                  <a:cubicBezTo>
                    <a:pt x="35" y="84"/>
                    <a:pt x="33" y="86"/>
                    <a:pt x="30" y="87"/>
                  </a:cubicBezTo>
                  <a:close/>
                  <a:moveTo>
                    <a:pt x="76" y="56"/>
                  </a:moveTo>
                  <a:cubicBezTo>
                    <a:pt x="61" y="63"/>
                    <a:pt x="47" y="70"/>
                    <a:pt x="33" y="78"/>
                  </a:cubicBezTo>
                  <a:cubicBezTo>
                    <a:pt x="34" y="77"/>
                    <a:pt x="34" y="76"/>
                    <a:pt x="35" y="75"/>
                  </a:cubicBezTo>
                  <a:cubicBezTo>
                    <a:pt x="51" y="67"/>
                    <a:pt x="67" y="60"/>
                    <a:pt x="83" y="53"/>
                  </a:cubicBezTo>
                  <a:cubicBezTo>
                    <a:pt x="91" y="50"/>
                    <a:pt x="99" y="47"/>
                    <a:pt x="107" y="43"/>
                  </a:cubicBezTo>
                  <a:cubicBezTo>
                    <a:pt x="111" y="42"/>
                    <a:pt x="115" y="40"/>
                    <a:pt x="118" y="39"/>
                  </a:cubicBezTo>
                  <a:cubicBezTo>
                    <a:pt x="119" y="39"/>
                    <a:pt x="119" y="38"/>
                    <a:pt x="119" y="38"/>
                  </a:cubicBezTo>
                  <a:cubicBezTo>
                    <a:pt x="105" y="45"/>
                    <a:pt x="90" y="50"/>
                    <a:pt x="76" y="56"/>
                  </a:cubicBezTo>
                  <a:close/>
                  <a:moveTo>
                    <a:pt x="36" y="73"/>
                  </a:moveTo>
                  <a:cubicBezTo>
                    <a:pt x="36" y="73"/>
                    <a:pt x="35" y="73"/>
                    <a:pt x="35" y="73"/>
                  </a:cubicBezTo>
                  <a:cubicBezTo>
                    <a:pt x="35" y="73"/>
                    <a:pt x="35" y="73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41" y="70"/>
                    <a:pt x="47" y="66"/>
                    <a:pt x="52" y="64"/>
                  </a:cubicBezTo>
                  <a:cubicBezTo>
                    <a:pt x="56" y="62"/>
                    <a:pt x="60" y="60"/>
                    <a:pt x="64" y="58"/>
                  </a:cubicBezTo>
                  <a:cubicBezTo>
                    <a:pt x="78" y="52"/>
                    <a:pt x="93" y="46"/>
                    <a:pt x="107" y="39"/>
                  </a:cubicBezTo>
                  <a:cubicBezTo>
                    <a:pt x="110" y="38"/>
                    <a:pt x="113" y="36"/>
                    <a:pt x="116" y="34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1" y="38"/>
                    <a:pt x="105" y="41"/>
                    <a:pt x="98" y="44"/>
                  </a:cubicBezTo>
                  <a:cubicBezTo>
                    <a:pt x="85" y="50"/>
                    <a:pt x="72" y="56"/>
                    <a:pt x="59" y="62"/>
                  </a:cubicBezTo>
                  <a:cubicBezTo>
                    <a:pt x="51" y="66"/>
                    <a:pt x="44" y="69"/>
                    <a:pt x="36" y="73"/>
                  </a:cubicBezTo>
                  <a:close/>
                  <a:moveTo>
                    <a:pt x="112" y="29"/>
                  </a:moveTo>
                  <a:cubicBezTo>
                    <a:pt x="111" y="30"/>
                    <a:pt x="112" y="30"/>
                    <a:pt x="112" y="30"/>
                  </a:cubicBezTo>
                  <a:cubicBezTo>
                    <a:pt x="112" y="31"/>
                    <a:pt x="112" y="31"/>
                    <a:pt x="113" y="31"/>
                  </a:cubicBezTo>
                  <a:cubicBezTo>
                    <a:pt x="108" y="34"/>
                    <a:pt x="103" y="37"/>
                    <a:pt x="99" y="39"/>
                  </a:cubicBezTo>
                  <a:cubicBezTo>
                    <a:pt x="91" y="43"/>
                    <a:pt x="83" y="47"/>
                    <a:pt x="75" y="50"/>
                  </a:cubicBezTo>
                  <a:cubicBezTo>
                    <a:pt x="68" y="54"/>
                    <a:pt x="60" y="58"/>
                    <a:pt x="52" y="61"/>
                  </a:cubicBezTo>
                  <a:cubicBezTo>
                    <a:pt x="46" y="64"/>
                    <a:pt x="41" y="67"/>
                    <a:pt x="35" y="70"/>
                  </a:cubicBezTo>
                  <a:cubicBezTo>
                    <a:pt x="35" y="69"/>
                    <a:pt x="34" y="69"/>
                    <a:pt x="34" y="70"/>
                  </a:cubicBezTo>
                  <a:cubicBezTo>
                    <a:pt x="33" y="70"/>
                    <a:pt x="31" y="71"/>
                    <a:pt x="30" y="71"/>
                  </a:cubicBezTo>
                  <a:cubicBezTo>
                    <a:pt x="32" y="70"/>
                    <a:pt x="35" y="68"/>
                    <a:pt x="37" y="67"/>
                  </a:cubicBezTo>
                  <a:cubicBezTo>
                    <a:pt x="41" y="65"/>
                    <a:pt x="44" y="63"/>
                    <a:pt x="48" y="61"/>
                  </a:cubicBezTo>
                  <a:cubicBezTo>
                    <a:pt x="56" y="57"/>
                    <a:pt x="63" y="53"/>
                    <a:pt x="70" y="49"/>
                  </a:cubicBezTo>
                  <a:cubicBezTo>
                    <a:pt x="78" y="45"/>
                    <a:pt x="85" y="42"/>
                    <a:pt x="92" y="38"/>
                  </a:cubicBezTo>
                  <a:cubicBezTo>
                    <a:pt x="99" y="35"/>
                    <a:pt x="107" y="32"/>
                    <a:pt x="113" y="27"/>
                  </a:cubicBezTo>
                  <a:cubicBezTo>
                    <a:pt x="112" y="28"/>
                    <a:pt x="112" y="28"/>
                    <a:pt x="112" y="29"/>
                  </a:cubicBezTo>
                  <a:close/>
                  <a:moveTo>
                    <a:pt x="40" y="81"/>
                  </a:moveTo>
                  <a:cubicBezTo>
                    <a:pt x="37" y="82"/>
                    <a:pt x="33" y="83"/>
                    <a:pt x="29" y="84"/>
                  </a:cubicBezTo>
                  <a:cubicBezTo>
                    <a:pt x="30" y="84"/>
                    <a:pt x="30" y="83"/>
                    <a:pt x="30" y="83"/>
                  </a:cubicBezTo>
                  <a:cubicBezTo>
                    <a:pt x="33" y="82"/>
                    <a:pt x="35" y="81"/>
                    <a:pt x="37" y="80"/>
                  </a:cubicBezTo>
                  <a:cubicBezTo>
                    <a:pt x="38" y="80"/>
                    <a:pt x="39" y="79"/>
                    <a:pt x="41" y="78"/>
                  </a:cubicBezTo>
                  <a:cubicBezTo>
                    <a:pt x="42" y="77"/>
                    <a:pt x="44" y="77"/>
                    <a:pt x="45" y="76"/>
                  </a:cubicBezTo>
                  <a:cubicBezTo>
                    <a:pt x="44" y="78"/>
                    <a:pt x="42" y="79"/>
                    <a:pt x="40" y="81"/>
                  </a:cubicBezTo>
                  <a:close/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1" y="77"/>
                    <a:pt x="36" y="80"/>
                    <a:pt x="31" y="82"/>
                  </a:cubicBezTo>
                  <a:cubicBezTo>
                    <a:pt x="32" y="81"/>
                    <a:pt x="32" y="81"/>
                    <a:pt x="33" y="80"/>
                  </a:cubicBezTo>
                  <a:cubicBezTo>
                    <a:pt x="38" y="77"/>
                    <a:pt x="43" y="74"/>
                    <a:pt x="48" y="72"/>
                  </a:cubicBezTo>
                  <a:cubicBezTo>
                    <a:pt x="55" y="69"/>
                    <a:pt x="62" y="66"/>
                    <a:pt x="68" y="63"/>
                  </a:cubicBezTo>
                  <a:cubicBezTo>
                    <a:pt x="83" y="56"/>
                    <a:pt x="97" y="51"/>
                    <a:pt x="112" y="45"/>
                  </a:cubicBezTo>
                  <a:cubicBezTo>
                    <a:pt x="115" y="44"/>
                    <a:pt x="118" y="43"/>
                    <a:pt x="120" y="42"/>
                  </a:cubicBezTo>
                  <a:cubicBezTo>
                    <a:pt x="122" y="41"/>
                    <a:pt x="124" y="40"/>
                    <a:pt x="125" y="40"/>
                  </a:cubicBezTo>
                  <a:cubicBezTo>
                    <a:pt x="128" y="38"/>
                    <a:pt x="121" y="42"/>
                    <a:pt x="121" y="42"/>
                  </a:cubicBezTo>
                  <a:cubicBezTo>
                    <a:pt x="114" y="44"/>
                    <a:pt x="107" y="48"/>
                    <a:pt x="100" y="50"/>
                  </a:cubicBezTo>
                  <a:cubicBezTo>
                    <a:pt x="87" y="56"/>
                    <a:pt x="73" y="62"/>
                    <a:pt x="60" y="68"/>
                  </a:cubicBezTo>
                  <a:cubicBezTo>
                    <a:pt x="59" y="68"/>
                    <a:pt x="59" y="69"/>
                    <a:pt x="59" y="69"/>
                  </a:cubicBezTo>
                  <a:cubicBezTo>
                    <a:pt x="56" y="70"/>
                    <a:pt x="53" y="71"/>
                    <a:pt x="50" y="73"/>
                  </a:cubicBezTo>
                  <a:cubicBezTo>
                    <a:pt x="50" y="73"/>
                    <a:pt x="49" y="73"/>
                    <a:pt x="49" y="73"/>
                  </a:cubicBezTo>
                  <a:cubicBezTo>
                    <a:pt x="49" y="73"/>
                    <a:pt x="48" y="73"/>
                    <a:pt x="48" y="73"/>
                  </a:cubicBezTo>
                  <a:cubicBezTo>
                    <a:pt x="47" y="74"/>
                    <a:pt x="47" y="74"/>
                    <a:pt x="46" y="75"/>
                  </a:cubicBezTo>
                  <a:close/>
                  <a:moveTo>
                    <a:pt x="50" y="74"/>
                  </a:moveTo>
                  <a:cubicBezTo>
                    <a:pt x="53" y="72"/>
                    <a:pt x="55" y="71"/>
                    <a:pt x="58" y="70"/>
                  </a:cubicBezTo>
                  <a:cubicBezTo>
                    <a:pt x="58" y="70"/>
                    <a:pt x="58" y="70"/>
                    <a:pt x="59" y="70"/>
                  </a:cubicBezTo>
                  <a:cubicBezTo>
                    <a:pt x="65" y="67"/>
                    <a:pt x="72" y="65"/>
                    <a:pt x="79" y="62"/>
                  </a:cubicBezTo>
                  <a:cubicBezTo>
                    <a:pt x="86" y="59"/>
                    <a:pt x="92" y="56"/>
                    <a:pt x="99" y="54"/>
                  </a:cubicBezTo>
                  <a:cubicBezTo>
                    <a:pt x="106" y="51"/>
                    <a:pt x="113" y="49"/>
                    <a:pt x="120" y="46"/>
                  </a:cubicBezTo>
                  <a:cubicBezTo>
                    <a:pt x="119" y="46"/>
                    <a:pt x="125" y="43"/>
                    <a:pt x="125" y="44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24" y="44"/>
                    <a:pt x="124" y="44"/>
                    <a:pt x="124" y="45"/>
                  </a:cubicBezTo>
                  <a:cubicBezTo>
                    <a:pt x="123" y="46"/>
                    <a:pt x="121" y="46"/>
                    <a:pt x="120" y="47"/>
                  </a:cubicBezTo>
                  <a:cubicBezTo>
                    <a:pt x="117" y="49"/>
                    <a:pt x="113" y="50"/>
                    <a:pt x="110" y="51"/>
                  </a:cubicBezTo>
                  <a:cubicBezTo>
                    <a:pt x="103" y="54"/>
                    <a:pt x="96" y="56"/>
                    <a:pt x="89" y="59"/>
                  </a:cubicBezTo>
                  <a:cubicBezTo>
                    <a:pt x="76" y="64"/>
                    <a:pt x="63" y="68"/>
                    <a:pt x="51" y="75"/>
                  </a:cubicBezTo>
                  <a:cubicBezTo>
                    <a:pt x="51" y="74"/>
                    <a:pt x="51" y="74"/>
                    <a:pt x="50" y="74"/>
                  </a:cubicBezTo>
                  <a:cubicBezTo>
                    <a:pt x="50" y="74"/>
                    <a:pt x="50" y="74"/>
                    <a:pt x="50" y="74"/>
                  </a:cubicBezTo>
                  <a:close/>
                  <a:moveTo>
                    <a:pt x="55" y="79"/>
                  </a:moveTo>
                  <a:cubicBezTo>
                    <a:pt x="59" y="77"/>
                    <a:pt x="63" y="75"/>
                    <a:pt x="67" y="74"/>
                  </a:cubicBezTo>
                  <a:cubicBezTo>
                    <a:pt x="67" y="74"/>
                    <a:pt x="68" y="74"/>
                    <a:pt x="68" y="74"/>
                  </a:cubicBezTo>
                  <a:cubicBezTo>
                    <a:pt x="65" y="79"/>
                    <a:pt x="59" y="81"/>
                    <a:pt x="55" y="79"/>
                  </a:cubicBezTo>
                  <a:close/>
                  <a:moveTo>
                    <a:pt x="74" y="76"/>
                  </a:moveTo>
                  <a:cubicBezTo>
                    <a:pt x="82" y="73"/>
                    <a:pt x="91" y="70"/>
                    <a:pt x="100" y="67"/>
                  </a:cubicBezTo>
                  <a:cubicBezTo>
                    <a:pt x="104" y="66"/>
                    <a:pt x="108" y="64"/>
                    <a:pt x="112" y="63"/>
                  </a:cubicBezTo>
                  <a:cubicBezTo>
                    <a:pt x="115" y="62"/>
                    <a:pt x="117" y="61"/>
                    <a:pt x="119" y="60"/>
                  </a:cubicBezTo>
                  <a:cubicBezTo>
                    <a:pt x="120" y="60"/>
                    <a:pt x="125" y="58"/>
                    <a:pt x="122" y="59"/>
                  </a:cubicBezTo>
                  <a:cubicBezTo>
                    <a:pt x="112" y="64"/>
                    <a:pt x="102" y="68"/>
                    <a:pt x="92" y="72"/>
                  </a:cubicBezTo>
                  <a:cubicBezTo>
                    <a:pt x="92" y="72"/>
                    <a:pt x="91" y="72"/>
                    <a:pt x="91" y="72"/>
                  </a:cubicBezTo>
                  <a:cubicBezTo>
                    <a:pt x="87" y="74"/>
                    <a:pt x="82" y="76"/>
                    <a:pt x="78" y="79"/>
                  </a:cubicBezTo>
                  <a:cubicBezTo>
                    <a:pt x="76" y="78"/>
                    <a:pt x="75" y="77"/>
                    <a:pt x="74" y="76"/>
                  </a:cubicBezTo>
                  <a:close/>
                  <a:moveTo>
                    <a:pt x="110" y="69"/>
                  </a:moveTo>
                  <a:cubicBezTo>
                    <a:pt x="109" y="69"/>
                    <a:pt x="109" y="69"/>
                    <a:pt x="109" y="69"/>
                  </a:cubicBezTo>
                  <a:cubicBezTo>
                    <a:pt x="109" y="69"/>
                    <a:pt x="109" y="69"/>
                    <a:pt x="109" y="69"/>
                  </a:cubicBezTo>
                  <a:cubicBezTo>
                    <a:pt x="112" y="67"/>
                    <a:pt x="114" y="66"/>
                    <a:pt x="117" y="65"/>
                  </a:cubicBezTo>
                  <a:cubicBezTo>
                    <a:pt x="118" y="65"/>
                    <a:pt x="119" y="64"/>
                    <a:pt x="120" y="64"/>
                  </a:cubicBezTo>
                  <a:cubicBezTo>
                    <a:pt x="124" y="62"/>
                    <a:pt x="121" y="65"/>
                    <a:pt x="120" y="65"/>
                  </a:cubicBezTo>
                  <a:cubicBezTo>
                    <a:pt x="117" y="67"/>
                    <a:pt x="112" y="67"/>
                    <a:pt x="110" y="69"/>
                  </a:cubicBezTo>
                  <a:close/>
                  <a:moveTo>
                    <a:pt x="122" y="62"/>
                  </a:moveTo>
                  <a:cubicBezTo>
                    <a:pt x="120" y="63"/>
                    <a:pt x="118" y="64"/>
                    <a:pt x="116" y="65"/>
                  </a:cubicBezTo>
                  <a:cubicBezTo>
                    <a:pt x="114" y="66"/>
                    <a:pt x="111" y="67"/>
                    <a:pt x="109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7" y="67"/>
                    <a:pt x="107" y="67"/>
                    <a:pt x="106" y="68"/>
                  </a:cubicBezTo>
                  <a:cubicBezTo>
                    <a:pt x="106" y="68"/>
                    <a:pt x="105" y="68"/>
                    <a:pt x="105" y="68"/>
                  </a:cubicBezTo>
                  <a:cubicBezTo>
                    <a:pt x="105" y="68"/>
                    <a:pt x="104" y="68"/>
                    <a:pt x="104" y="68"/>
                  </a:cubicBezTo>
                  <a:cubicBezTo>
                    <a:pt x="105" y="68"/>
                    <a:pt x="107" y="67"/>
                    <a:pt x="108" y="66"/>
                  </a:cubicBezTo>
                  <a:cubicBezTo>
                    <a:pt x="112" y="65"/>
                    <a:pt x="115" y="63"/>
                    <a:pt x="119" y="62"/>
                  </a:cubicBezTo>
                  <a:cubicBezTo>
                    <a:pt x="121" y="61"/>
                    <a:pt x="123" y="60"/>
                    <a:pt x="124" y="59"/>
                  </a:cubicBezTo>
                  <a:cubicBezTo>
                    <a:pt x="124" y="60"/>
                    <a:pt x="123" y="61"/>
                    <a:pt x="123" y="62"/>
                  </a:cubicBezTo>
                  <a:cubicBezTo>
                    <a:pt x="123" y="62"/>
                    <a:pt x="123" y="62"/>
                    <a:pt x="122" y="62"/>
                  </a:cubicBezTo>
                  <a:close/>
                  <a:moveTo>
                    <a:pt x="96" y="74"/>
                  </a:moveTo>
                  <a:cubicBezTo>
                    <a:pt x="96" y="74"/>
                    <a:pt x="95" y="73"/>
                    <a:pt x="94" y="73"/>
                  </a:cubicBezTo>
                  <a:cubicBezTo>
                    <a:pt x="95" y="72"/>
                    <a:pt x="96" y="72"/>
                    <a:pt x="97" y="72"/>
                  </a:cubicBezTo>
                  <a:cubicBezTo>
                    <a:pt x="99" y="71"/>
                    <a:pt x="101" y="70"/>
                    <a:pt x="102" y="69"/>
                  </a:cubicBezTo>
                  <a:cubicBezTo>
                    <a:pt x="104" y="69"/>
                    <a:pt x="105" y="69"/>
                    <a:pt x="103" y="70"/>
                  </a:cubicBezTo>
                  <a:cubicBezTo>
                    <a:pt x="101" y="72"/>
                    <a:pt x="99" y="72"/>
                    <a:pt x="97" y="74"/>
                  </a:cubicBezTo>
                  <a:cubicBezTo>
                    <a:pt x="97" y="74"/>
                    <a:pt x="96" y="74"/>
                    <a:pt x="96" y="74"/>
                  </a:cubicBezTo>
                  <a:close/>
                  <a:moveTo>
                    <a:pt x="100" y="72"/>
                  </a:moveTo>
                  <a:cubicBezTo>
                    <a:pt x="102" y="72"/>
                    <a:pt x="103" y="71"/>
                    <a:pt x="105" y="70"/>
                  </a:cubicBezTo>
                  <a:cubicBezTo>
                    <a:pt x="105" y="71"/>
                    <a:pt x="105" y="71"/>
                    <a:pt x="105" y="72"/>
                  </a:cubicBezTo>
                  <a:cubicBezTo>
                    <a:pt x="104" y="72"/>
                    <a:pt x="102" y="72"/>
                    <a:pt x="101" y="73"/>
                  </a:cubicBezTo>
                  <a:cubicBezTo>
                    <a:pt x="99" y="73"/>
                    <a:pt x="97" y="74"/>
                    <a:pt x="100" y="72"/>
                  </a:cubicBezTo>
                  <a:close/>
                  <a:moveTo>
                    <a:pt x="82" y="80"/>
                  </a:moveTo>
                  <a:cubicBezTo>
                    <a:pt x="81" y="80"/>
                    <a:pt x="79" y="80"/>
                    <a:pt x="78" y="79"/>
                  </a:cubicBezTo>
                  <a:cubicBezTo>
                    <a:pt x="82" y="78"/>
                    <a:pt x="86" y="76"/>
                    <a:pt x="90" y="75"/>
                  </a:cubicBezTo>
                  <a:cubicBezTo>
                    <a:pt x="88" y="77"/>
                    <a:pt x="85" y="80"/>
                    <a:pt x="82" y="80"/>
                  </a:cubicBezTo>
                  <a:close/>
                  <a:moveTo>
                    <a:pt x="98" y="74"/>
                  </a:moveTo>
                  <a:cubicBezTo>
                    <a:pt x="100" y="74"/>
                    <a:pt x="102" y="73"/>
                    <a:pt x="105" y="73"/>
                  </a:cubicBezTo>
                  <a:cubicBezTo>
                    <a:pt x="103" y="74"/>
                    <a:pt x="100" y="75"/>
                    <a:pt x="98" y="74"/>
                  </a:cubicBezTo>
                  <a:close/>
                  <a:moveTo>
                    <a:pt x="113" y="70"/>
                  </a:moveTo>
                  <a:cubicBezTo>
                    <a:pt x="114" y="70"/>
                    <a:pt x="115" y="69"/>
                    <a:pt x="117" y="69"/>
                  </a:cubicBezTo>
                  <a:cubicBezTo>
                    <a:pt x="115" y="70"/>
                    <a:pt x="114" y="70"/>
                    <a:pt x="113" y="70"/>
                  </a:cubicBezTo>
                  <a:close/>
                  <a:moveTo>
                    <a:pt x="118" y="68"/>
                  </a:moveTo>
                  <a:cubicBezTo>
                    <a:pt x="118" y="68"/>
                    <a:pt x="118" y="68"/>
                    <a:pt x="118" y="68"/>
                  </a:cubicBezTo>
                  <a:cubicBezTo>
                    <a:pt x="116" y="68"/>
                    <a:pt x="113" y="70"/>
                    <a:pt x="111" y="70"/>
                  </a:cubicBezTo>
                  <a:cubicBezTo>
                    <a:pt x="114" y="67"/>
                    <a:pt x="119" y="67"/>
                    <a:pt x="122" y="64"/>
                  </a:cubicBezTo>
                  <a:cubicBezTo>
                    <a:pt x="121" y="66"/>
                    <a:pt x="120" y="67"/>
                    <a:pt x="118" y="68"/>
                  </a:cubicBezTo>
                  <a:close/>
                  <a:moveTo>
                    <a:pt x="124" y="58"/>
                  </a:moveTo>
                  <a:cubicBezTo>
                    <a:pt x="115" y="61"/>
                    <a:pt x="106" y="64"/>
                    <a:pt x="96" y="68"/>
                  </a:cubicBezTo>
                  <a:cubicBezTo>
                    <a:pt x="93" y="69"/>
                    <a:pt x="89" y="70"/>
                    <a:pt x="85" y="71"/>
                  </a:cubicBezTo>
                  <a:cubicBezTo>
                    <a:pt x="91" y="69"/>
                    <a:pt x="97" y="66"/>
                    <a:pt x="103" y="63"/>
                  </a:cubicBezTo>
                  <a:cubicBezTo>
                    <a:pt x="109" y="60"/>
                    <a:pt x="118" y="59"/>
                    <a:pt x="123" y="54"/>
                  </a:cubicBezTo>
                  <a:cubicBezTo>
                    <a:pt x="124" y="55"/>
                    <a:pt x="124" y="56"/>
                    <a:pt x="124" y="58"/>
                  </a:cubicBezTo>
                  <a:close/>
                  <a:moveTo>
                    <a:pt x="125" y="35"/>
                  </a:moveTo>
                  <a:cubicBezTo>
                    <a:pt x="110" y="42"/>
                    <a:pt x="94" y="48"/>
                    <a:pt x="78" y="54"/>
                  </a:cubicBezTo>
                  <a:cubicBezTo>
                    <a:pt x="72" y="57"/>
                    <a:pt x="67" y="59"/>
                    <a:pt x="61" y="61"/>
                  </a:cubicBezTo>
                  <a:cubicBezTo>
                    <a:pt x="68" y="58"/>
                    <a:pt x="74" y="56"/>
                    <a:pt x="80" y="53"/>
                  </a:cubicBezTo>
                  <a:cubicBezTo>
                    <a:pt x="94" y="47"/>
                    <a:pt x="109" y="40"/>
                    <a:pt x="122" y="32"/>
                  </a:cubicBezTo>
                  <a:cubicBezTo>
                    <a:pt x="123" y="32"/>
                    <a:pt x="124" y="34"/>
                    <a:pt x="125" y="35"/>
                  </a:cubicBezTo>
                  <a:close/>
                  <a:moveTo>
                    <a:pt x="121" y="31"/>
                  </a:moveTo>
                  <a:cubicBezTo>
                    <a:pt x="114" y="34"/>
                    <a:pt x="108" y="38"/>
                    <a:pt x="101" y="41"/>
                  </a:cubicBezTo>
                  <a:cubicBezTo>
                    <a:pt x="93" y="45"/>
                    <a:pt x="86" y="48"/>
                    <a:pt x="78" y="52"/>
                  </a:cubicBezTo>
                  <a:cubicBezTo>
                    <a:pt x="76" y="52"/>
                    <a:pt x="74" y="53"/>
                    <a:pt x="72" y="54"/>
                  </a:cubicBezTo>
                  <a:cubicBezTo>
                    <a:pt x="73" y="53"/>
                    <a:pt x="74" y="53"/>
                    <a:pt x="76" y="52"/>
                  </a:cubicBezTo>
                  <a:cubicBezTo>
                    <a:pt x="82" y="49"/>
                    <a:pt x="90" y="46"/>
                    <a:pt x="96" y="43"/>
                  </a:cubicBezTo>
                  <a:cubicBezTo>
                    <a:pt x="103" y="40"/>
                    <a:pt x="110" y="35"/>
                    <a:pt x="116" y="31"/>
                  </a:cubicBezTo>
                  <a:cubicBezTo>
                    <a:pt x="118" y="30"/>
                    <a:pt x="119" y="31"/>
                    <a:pt x="121" y="31"/>
                  </a:cubicBezTo>
                  <a:close/>
                  <a:moveTo>
                    <a:pt x="113" y="27"/>
                  </a:moveTo>
                  <a:cubicBezTo>
                    <a:pt x="113" y="27"/>
                    <a:pt x="113" y="26"/>
                    <a:pt x="112" y="27"/>
                  </a:cubicBezTo>
                  <a:cubicBezTo>
                    <a:pt x="104" y="29"/>
                    <a:pt x="97" y="34"/>
                    <a:pt x="89" y="37"/>
                  </a:cubicBezTo>
                  <a:cubicBezTo>
                    <a:pt x="81" y="40"/>
                    <a:pt x="73" y="44"/>
                    <a:pt x="65" y="47"/>
                  </a:cubicBezTo>
                  <a:cubicBezTo>
                    <a:pt x="56" y="52"/>
                    <a:pt x="47" y="56"/>
                    <a:pt x="38" y="61"/>
                  </a:cubicBezTo>
                  <a:cubicBezTo>
                    <a:pt x="32" y="64"/>
                    <a:pt x="24" y="66"/>
                    <a:pt x="18" y="71"/>
                  </a:cubicBezTo>
                  <a:cubicBezTo>
                    <a:pt x="17" y="71"/>
                    <a:pt x="17" y="71"/>
                    <a:pt x="16" y="71"/>
                  </a:cubicBezTo>
                  <a:cubicBezTo>
                    <a:pt x="31" y="61"/>
                    <a:pt x="47" y="53"/>
                    <a:pt x="63" y="45"/>
                  </a:cubicBezTo>
                  <a:cubicBezTo>
                    <a:pt x="72" y="40"/>
                    <a:pt x="82" y="36"/>
                    <a:pt x="91" y="31"/>
                  </a:cubicBezTo>
                  <a:cubicBezTo>
                    <a:pt x="98" y="28"/>
                    <a:pt x="106" y="25"/>
                    <a:pt x="112" y="19"/>
                  </a:cubicBezTo>
                  <a:cubicBezTo>
                    <a:pt x="113" y="22"/>
                    <a:pt x="113" y="24"/>
                    <a:pt x="113" y="27"/>
                  </a:cubicBezTo>
                  <a:close/>
                  <a:moveTo>
                    <a:pt x="112" y="19"/>
                  </a:moveTo>
                  <a:cubicBezTo>
                    <a:pt x="110" y="19"/>
                    <a:pt x="108" y="21"/>
                    <a:pt x="107" y="22"/>
                  </a:cubicBezTo>
                  <a:cubicBezTo>
                    <a:pt x="104" y="24"/>
                    <a:pt x="101" y="25"/>
                    <a:pt x="98" y="26"/>
                  </a:cubicBezTo>
                  <a:cubicBezTo>
                    <a:pt x="91" y="30"/>
                    <a:pt x="84" y="32"/>
                    <a:pt x="78" y="35"/>
                  </a:cubicBezTo>
                  <a:cubicBezTo>
                    <a:pt x="64" y="41"/>
                    <a:pt x="51" y="48"/>
                    <a:pt x="38" y="54"/>
                  </a:cubicBezTo>
                  <a:cubicBezTo>
                    <a:pt x="32" y="57"/>
                    <a:pt x="27" y="60"/>
                    <a:pt x="21" y="63"/>
                  </a:cubicBezTo>
                  <a:cubicBezTo>
                    <a:pt x="33" y="56"/>
                    <a:pt x="45" y="49"/>
                    <a:pt x="57" y="43"/>
                  </a:cubicBezTo>
                  <a:cubicBezTo>
                    <a:pt x="70" y="36"/>
                    <a:pt x="83" y="30"/>
                    <a:pt x="96" y="23"/>
                  </a:cubicBezTo>
                  <a:cubicBezTo>
                    <a:pt x="98" y="22"/>
                    <a:pt x="101" y="20"/>
                    <a:pt x="103" y="19"/>
                  </a:cubicBezTo>
                  <a:cubicBezTo>
                    <a:pt x="103" y="18"/>
                    <a:pt x="104" y="17"/>
                    <a:pt x="105" y="17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7" y="15"/>
                    <a:pt x="108" y="15"/>
                    <a:pt x="109" y="14"/>
                  </a:cubicBezTo>
                  <a:cubicBezTo>
                    <a:pt x="109" y="15"/>
                    <a:pt x="110" y="15"/>
                    <a:pt x="111" y="16"/>
                  </a:cubicBezTo>
                  <a:cubicBezTo>
                    <a:pt x="111" y="17"/>
                    <a:pt x="112" y="18"/>
                    <a:pt x="112" y="19"/>
                  </a:cubicBezTo>
                  <a:close/>
                  <a:moveTo>
                    <a:pt x="108" y="14"/>
                  </a:moveTo>
                  <a:cubicBezTo>
                    <a:pt x="108" y="14"/>
                    <a:pt x="107" y="14"/>
                    <a:pt x="10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6" y="15"/>
                    <a:pt x="104" y="16"/>
                    <a:pt x="103" y="17"/>
                  </a:cubicBezTo>
                  <a:cubicBezTo>
                    <a:pt x="97" y="21"/>
                    <a:pt x="91" y="24"/>
                    <a:pt x="84" y="27"/>
                  </a:cubicBezTo>
                  <a:cubicBezTo>
                    <a:pt x="72" y="33"/>
                    <a:pt x="59" y="39"/>
                    <a:pt x="46" y="46"/>
                  </a:cubicBezTo>
                  <a:cubicBezTo>
                    <a:pt x="40" y="49"/>
                    <a:pt x="34" y="53"/>
                    <a:pt x="27" y="56"/>
                  </a:cubicBezTo>
                  <a:cubicBezTo>
                    <a:pt x="25" y="57"/>
                    <a:pt x="23" y="59"/>
                    <a:pt x="21" y="60"/>
                  </a:cubicBezTo>
                  <a:cubicBezTo>
                    <a:pt x="42" y="45"/>
                    <a:pt x="65" y="34"/>
                    <a:pt x="88" y="21"/>
                  </a:cubicBezTo>
                  <a:cubicBezTo>
                    <a:pt x="89" y="20"/>
                    <a:pt x="90" y="19"/>
                    <a:pt x="92" y="18"/>
                  </a:cubicBezTo>
                  <a:cubicBezTo>
                    <a:pt x="93" y="18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4" y="18"/>
                    <a:pt x="94" y="18"/>
                    <a:pt x="95" y="17"/>
                  </a:cubicBezTo>
                  <a:cubicBezTo>
                    <a:pt x="99" y="14"/>
                    <a:pt x="104" y="12"/>
                    <a:pt x="108" y="14"/>
                  </a:cubicBezTo>
                  <a:close/>
                  <a:moveTo>
                    <a:pt x="84" y="6"/>
                  </a:moveTo>
                  <a:cubicBezTo>
                    <a:pt x="80" y="8"/>
                    <a:pt x="76" y="10"/>
                    <a:pt x="72" y="13"/>
                  </a:cubicBezTo>
                  <a:cubicBezTo>
                    <a:pt x="75" y="9"/>
                    <a:pt x="79" y="6"/>
                    <a:pt x="84" y="6"/>
                  </a:cubicBezTo>
                  <a:close/>
                  <a:moveTo>
                    <a:pt x="70" y="14"/>
                  </a:moveTo>
                  <a:cubicBezTo>
                    <a:pt x="64" y="18"/>
                    <a:pt x="59" y="22"/>
                    <a:pt x="53" y="25"/>
                  </a:cubicBezTo>
                  <a:cubicBezTo>
                    <a:pt x="40" y="32"/>
                    <a:pt x="27" y="39"/>
                    <a:pt x="15" y="46"/>
                  </a:cubicBezTo>
                  <a:cubicBezTo>
                    <a:pt x="12" y="47"/>
                    <a:pt x="10" y="49"/>
                    <a:pt x="7" y="50"/>
                  </a:cubicBezTo>
                  <a:cubicBezTo>
                    <a:pt x="9" y="49"/>
                    <a:pt x="13" y="46"/>
                    <a:pt x="15" y="45"/>
                  </a:cubicBezTo>
                  <a:cubicBezTo>
                    <a:pt x="20" y="41"/>
                    <a:pt x="26" y="37"/>
                    <a:pt x="32" y="33"/>
                  </a:cubicBezTo>
                  <a:cubicBezTo>
                    <a:pt x="39" y="30"/>
                    <a:pt x="45" y="26"/>
                    <a:pt x="52" y="23"/>
                  </a:cubicBezTo>
                  <a:cubicBezTo>
                    <a:pt x="57" y="20"/>
                    <a:pt x="61" y="16"/>
                    <a:pt x="66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7" y="13"/>
                    <a:pt x="68" y="12"/>
                    <a:pt x="68" y="12"/>
                  </a:cubicBezTo>
                  <a:cubicBezTo>
                    <a:pt x="68" y="13"/>
                    <a:pt x="69" y="13"/>
                    <a:pt x="69" y="14"/>
                  </a:cubicBezTo>
                  <a:cubicBezTo>
                    <a:pt x="69" y="14"/>
                    <a:pt x="69" y="14"/>
                    <a:pt x="70" y="14"/>
                  </a:cubicBezTo>
                  <a:close/>
                  <a:moveTo>
                    <a:pt x="57" y="6"/>
                  </a:moveTo>
                  <a:cubicBezTo>
                    <a:pt x="58" y="5"/>
                    <a:pt x="59" y="5"/>
                    <a:pt x="61" y="5"/>
                  </a:cubicBezTo>
                  <a:cubicBezTo>
                    <a:pt x="58" y="6"/>
                    <a:pt x="56" y="8"/>
                    <a:pt x="54" y="9"/>
                  </a:cubicBezTo>
                  <a:cubicBezTo>
                    <a:pt x="53" y="10"/>
                    <a:pt x="53" y="10"/>
                    <a:pt x="52" y="10"/>
                  </a:cubicBezTo>
                  <a:cubicBezTo>
                    <a:pt x="53" y="8"/>
                    <a:pt x="55" y="7"/>
                    <a:pt x="57" y="6"/>
                  </a:cubicBezTo>
                  <a:close/>
                  <a:moveTo>
                    <a:pt x="46" y="14"/>
                  </a:moveTo>
                  <a:cubicBezTo>
                    <a:pt x="45" y="15"/>
                    <a:pt x="44" y="15"/>
                    <a:pt x="44" y="15"/>
                  </a:cubicBezTo>
                  <a:cubicBezTo>
                    <a:pt x="38" y="18"/>
                    <a:pt x="33" y="20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32" y="19"/>
                    <a:pt x="37" y="16"/>
                    <a:pt x="42" y="12"/>
                  </a:cubicBezTo>
                  <a:cubicBezTo>
                    <a:pt x="42" y="11"/>
                    <a:pt x="42" y="11"/>
                    <a:pt x="41" y="11"/>
                  </a:cubicBezTo>
                  <a:cubicBezTo>
                    <a:pt x="37" y="12"/>
                    <a:pt x="33" y="15"/>
                    <a:pt x="29" y="17"/>
                  </a:cubicBezTo>
                  <a:cubicBezTo>
                    <a:pt x="29" y="17"/>
                    <a:pt x="29" y="17"/>
                    <a:pt x="28" y="17"/>
                  </a:cubicBezTo>
                  <a:cubicBezTo>
                    <a:pt x="29" y="17"/>
                    <a:pt x="29" y="17"/>
                    <a:pt x="29" y="16"/>
                  </a:cubicBezTo>
                  <a:cubicBezTo>
                    <a:pt x="30" y="15"/>
                    <a:pt x="31" y="14"/>
                    <a:pt x="32" y="14"/>
                  </a:cubicBezTo>
                  <a:cubicBezTo>
                    <a:pt x="34" y="13"/>
                    <a:pt x="36" y="11"/>
                    <a:pt x="39" y="9"/>
                  </a:cubicBezTo>
                  <a:cubicBezTo>
                    <a:pt x="42" y="10"/>
                    <a:pt x="44" y="12"/>
                    <a:pt x="46" y="14"/>
                  </a:cubicBezTo>
                  <a:close/>
                  <a:moveTo>
                    <a:pt x="33" y="11"/>
                  </a:moveTo>
                  <a:cubicBezTo>
                    <a:pt x="35" y="10"/>
                    <a:pt x="36" y="10"/>
                    <a:pt x="37" y="9"/>
                  </a:cubicBezTo>
                  <a:cubicBezTo>
                    <a:pt x="35" y="11"/>
                    <a:pt x="32" y="12"/>
                    <a:pt x="30" y="14"/>
                  </a:cubicBezTo>
                  <a:cubicBezTo>
                    <a:pt x="31" y="13"/>
                    <a:pt x="32" y="12"/>
                    <a:pt x="33" y="11"/>
                  </a:cubicBezTo>
                  <a:close/>
                  <a:moveTo>
                    <a:pt x="22" y="24"/>
                  </a:moveTo>
                  <a:cubicBezTo>
                    <a:pt x="19" y="26"/>
                    <a:pt x="16" y="28"/>
                    <a:pt x="13" y="29"/>
                  </a:cubicBezTo>
                  <a:cubicBezTo>
                    <a:pt x="10" y="31"/>
                    <a:pt x="15" y="27"/>
                    <a:pt x="16" y="26"/>
                  </a:cubicBezTo>
                  <a:cubicBezTo>
                    <a:pt x="17" y="25"/>
                    <a:pt x="19" y="23"/>
                    <a:pt x="21" y="22"/>
                  </a:cubicBezTo>
                  <a:cubicBezTo>
                    <a:pt x="21" y="22"/>
                    <a:pt x="22" y="23"/>
                    <a:pt x="22" y="24"/>
                  </a:cubicBezTo>
                  <a:close/>
                  <a:moveTo>
                    <a:pt x="13" y="18"/>
                  </a:moveTo>
                  <a:cubicBezTo>
                    <a:pt x="11" y="20"/>
                    <a:pt x="9" y="21"/>
                    <a:pt x="7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19"/>
                    <a:pt x="11" y="18"/>
                    <a:pt x="13" y="18"/>
                  </a:cubicBezTo>
                  <a:close/>
                </a:path>
              </a:pathLst>
            </a:custGeom>
            <a:blipFill dpi="0" rotWithShape="1">
              <a:blip r:embed="rId6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04" name="Freeform 198"/>
            <p:cNvSpPr>
              <a:spLocks noEditPoints="1"/>
            </p:cNvSpPr>
            <p:nvPr/>
          </p:nvSpPr>
          <p:spPr bwMode="auto">
            <a:xfrm>
              <a:off x="8744036" y="-529376"/>
              <a:ext cx="392113" cy="276225"/>
            </a:xfrm>
            <a:custGeom>
              <a:avLst/>
              <a:gdLst>
                <a:gd name="T0" fmla="*/ 70 w 135"/>
                <a:gd name="T1" fmla="*/ 75 h 95"/>
                <a:gd name="T2" fmla="*/ 59 w 135"/>
                <a:gd name="T3" fmla="*/ 1 h 95"/>
                <a:gd name="T4" fmla="*/ 7 w 135"/>
                <a:gd name="T5" fmla="*/ 24 h 95"/>
                <a:gd name="T6" fmla="*/ 11 w 135"/>
                <a:gd name="T7" fmla="*/ 30 h 95"/>
                <a:gd name="T8" fmla="*/ 15 w 135"/>
                <a:gd name="T9" fmla="*/ 32 h 95"/>
                <a:gd name="T10" fmla="*/ 48 w 135"/>
                <a:gd name="T11" fmla="*/ 16 h 95"/>
                <a:gd name="T12" fmla="*/ 51 w 135"/>
                <a:gd name="T13" fmla="*/ 12 h 95"/>
                <a:gd name="T14" fmla="*/ 51 w 135"/>
                <a:gd name="T15" fmla="*/ 18 h 95"/>
                <a:gd name="T16" fmla="*/ 65 w 135"/>
                <a:gd name="T17" fmla="*/ 6 h 95"/>
                <a:gd name="T18" fmla="*/ 68 w 135"/>
                <a:gd name="T19" fmla="*/ 11 h 95"/>
                <a:gd name="T20" fmla="*/ 42 w 135"/>
                <a:gd name="T21" fmla="*/ 31 h 95"/>
                <a:gd name="T22" fmla="*/ 45 w 135"/>
                <a:gd name="T23" fmla="*/ 31 h 95"/>
                <a:gd name="T24" fmla="*/ 16 w 135"/>
                <a:gd name="T25" fmla="*/ 58 h 95"/>
                <a:gd name="T26" fmla="*/ 39 w 135"/>
                <a:gd name="T27" fmla="*/ 50 h 95"/>
                <a:gd name="T28" fmla="*/ 14 w 135"/>
                <a:gd name="T29" fmla="*/ 64 h 95"/>
                <a:gd name="T30" fmla="*/ 61 w 135"/>
                <a:gd name="T31" fmla="*/ 44 h 95"/>
                <a:gd name="T32" fmla="*/ 74 w 135"/>
                <a:gd name="T33" fmla="*/ 27 h 95"/>
                <a:gd name="T34" fmla="*/ 19 w 135"/>
                <a:gd name="T35" fmla="*/ 54 h 95"/>
                <a:gd name="T36" fmla="*/ 90 w 135"/>
                <a:gd name="T37" fmla="*/ 13 h 95"/>
                <a:gd name="T38" fmla="*/ 90 w 135"/>
                <a:gd name="T39" fmla="*/ 8 h 95"/>
                <a:gd name="T40" fmla="*/ 38 w 135"/>
                <a:gd name="T41" fmla="*/ 29 h 95"/>
                <a:gd name="T42" fmla="*/ 23 w 135"/>
                <a:gd name="T43" fmla="*/ 30 h 95"/>
                <a:gd name="T44" fmla="*/ 16 w 135"/>
                <a:gd name="T45" fmla="*/ 32 h 95"/>
                <a:gd name="T46" fmla="*/ 28 w 135"/>
                <a:gd name="T47" fmla="*/ 25 h 95"/>
                <a:gd name="T48" fmla="*/ 10 w 135"/>
                <a:gd name="T49" fmla="*/ 27 h 95"/>
                <a:gd name="T50" fmla="*/ 7 w 135"/>
                <a:gd name="T51" fmla="*/ 26 h 95"/>
                <a:gd name="T52" fmla="*/ 62 w 135"/>
                <a:gd name="T53" fmla="*/ 49 h 95"/>
                <a:gd name="T54" fmla="*/ 115 w 135"/>
                <a:gd name="T55" fmla="*/ 30 h 95"/>
                <a:gd name="T56" fmla="*/ 115 w 135"/>
                <a:gd name="T57" fmla="*/ 30 h 95"/>
                <a:gd name="T58" fmla="*/ 72 w 135"/>
                <a:gd name="T59" fmla="*/ 72 h 95"/>
                <a:gd name="T60" fmla="*/ 80 w 135"/>
                <a:gd name="T61" fmla="*/ 64 h 95"/>
                <a:gd name="T62" fmla="*/ 90 w 135"/>
                <a:gd name="T63" fmla="*/ 65 h 95"/>
                <a:gd name="T64" fmla="*/ 120 w 135"/>
                <a:gd name="T65" fmla="*/ 47 h 95"/>
                <a:gd name="T66" fmla="*/ 120 w 135"/>
                <a:gd name="T67" fmla="*/ 47 h 95"/>
                <a:gd name="T68" fmla="*/ 26 w 135"/>
                <a:gd name="T69" fmla="*/ 88 h 95"/>
                <a:gd name="T70" fmla="*/ 35 w 135"/>
                <a:gd name="T71" fmla="*/ 74 h 95"/>
                <a:gd name="T72" fmla="*/ 36 w 135"/>
                <a:gd name="T73" fmla="*/ 71 h 95"/>
                <a:gd name="T74" fmla="*/ 112 w 135"/>
                <a:gd name="T75" fmla="*/ 30 h 95"/>
                <a:gd name="T76" fmla="*/ 71 w 135"/>
                <a:gd name="T77" fmla="*/ 49 h 95"/>
                <a:gd name="T78" fmla="*/ 40 w 135"/>
                <a:gd name="T79" fmla="*/ 80 h 95"/>
                <a:gd name="T80" fmla="*/ 122 w 135"/>
                <a:gd name="T81" fmla="*/ 41 h 95"/>
                <a:gd name="T82" fmla="*/ 59 w 135"/>
                <a:gd name="T83" fmla="*/ 69 h 95"/>
                <a:gd name="T84" fmla="*/ 51 w 135"/>
                <a:gd name="T85" fmla="*/ 74 h 95"/>
                <a:gd name="T86" fmla="*/ 120 w 135"/>
                <a:gd name="T87" fmla="*/ 59 h 95"/>
                <a:gd name="T88" fmla="*/ 121 w 135"/>
                <a:gd name="T89" fmla="*/ 63 h 95"/>
                <a:gd name="T90" fmla="*/ 104 w 135"/>
                <a:gd name="T91" fmla="*/ 68 h 95"/>
                <a:gd name="T92" fmla="*/ 103 w 135"/>
                <a:gd name="T93" fmla="*/ 70 h 95"/>
                <a:gd name="T94" fmla="*/ 90 w 135"/>
                <a:gd name="T95" fmla="*/ 74 h 95"/>
                <a:gd name="T96" fmla="*/ 111 w 135"/>
                <a:gd name="T97" fmla="*/ 69 h 95"/>
                <a:gd name="T98" fmla="*/ 78 w 135"/>
                <a:gd name="T99" fmla="*/ 54 h 95"/>
                <a:gd name="T100" fmla="*/ 97 w 135"/>
                <a:gd name="T101" fmla="*/ 42 h 95"/>
                <a:gd name="T102" fmla="*/ 63 w 135"/>
                <a:gd name="T103" fmla="*/ 44 h 95"/>
                <a:gd name="T104" fmla="*/ 58 w 135"/>
                <a:gd name="T105" fmla="*/ 42 h 95"/>
                <a:gd name="T106" fmla="*/ 108 w 135"/>
                <a:gd name="T107" fmla="*/ 14 h 95"/>
                <a:gd name="T108" fmla="*/ 96 w 135"/>
                <a:gd name="T109" fmla="*/ 16 h 95"/>
                <a:gd name="T110" fmla="*/ 33 w 135"/>
                <a:gd name="T111" fmla="*/ 33 h 95"/>
                <a:gd name="T112" fmla="*/ 53 w 135"/>
                <a:gd name="T113" fmla="*/ 10 h 95"/>
                <a:gd name="T114" fmla="*/ 29 w 135"/>
                <a:gd name="T115" fmla="*/ 16 h 95"/>
                <a:gd name="T116" fmla="*/ 16 w 135"/>
                <a:gd name="T117" fmla="*/ 2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5" h="95">
                  <a:moveTo>
                    <a:pt x="9" y="32"/>
                  </a:moveTo>
                  <a:cubicBezTo>
                    <a:pt x="4" y="34"/>
                    <a:pt x="0" y="38"/>
                    <a:pt x="0" y="44"/>
                  </a:cubicBezTo>
                  <a:cubicBezTo>
                    <a:pt x="0" y="50"/>
                    <a:pt x="7" y="54"/>
                    <a:pt x="13" y="55"/>
                  </a:cubicBezTo>
                  <a:cubicBezTo>
                    <a:pt x="8" y="59"/>
                    <a:pt x="5" y="65"/>
                    <a:pt x="11" y="70"/>
                  </a:cubicBezTo>
                  <a:cubicBezTo>
                    <a:pt x="16" y="75"/>
                    <a:pt x="26" y="75"/>
                    <a:pt x="33" y="73"/>
                  </a:cubicBezTo>
                  <a:cubicBezTo>
                    <a:pt x="30" y="81"/>
                    <a:pt x="23" y="87"/>
                    <a:pt x="17" y="92"/>
                  </a:cubicBezTo>
                  <a:cubicBezTo>
                    <a:pt x="16" y="92"/>
                    <a:pt x="16" y="93"/>
                    <a:pt x="17" y="94"/>
                  </a:cubicBezTo>
                  <a:cubicBezTo>
                    <a:pt x="17" y="94"/>
                    <a:pt x="18" y="95"/>
                    <a:pt x="18" y="94"/>
                  </a:cubicBezTo>
                  <a:cubicBezTo>
                    <a:pt x="30" y="90"/>
                    <a:pt x="41" y="85"/>
                    <a:pt x="49" y="76"/>
                  </a:cubicBezTo>
                  <a:cubicBezTo>
                    <a:pt x="54" y="85"/>
                    <a:pt x="65" y="83"/>
                    <a:pt x="70" y="75"/>
                  </a:cubicBezTo>
                  <a:cubicBezTo>
                    <a:pt x="74" y="79"/>
                    <a:pt x="77" y="82"/>
                    <a:pt x="82" y="82"/>
                  </a:cubicBezTo>
                  <a:cubicBezTo>
                    <a:pt x="86" y="83"/>
                    <a:pt x="91" y="78"/>
                    <a:pt x="93" y="75"/>
                  </a:cubicBezTo>
                  <a:cubicBezTo>
                    <a:pt x="98" y="78"/>
                    <a:pt x="108" y="77"/>
                    <a:pt x="108" y="71"/>
                  </a:cubicBezTo>
                  <a:cubicBezTo>
                    <a:pt x="120" y="78"/>
                    <a:pt x="135" y="57"/>
                    <a:pt x="123" y="48"/>
                  </a:cubicBezTo>
                  <a:cubicBezTo>
                    <a:pt x="129" y="45"/>
                    <a:pt x="132" y="40"/>
                    <a:pt x="129" y="34"/>
                  </a:cubicBezTo>
                  <a:cubicBezTo>
                    <a:pt x="126" y="29"/>
                    <a:pt x="121" y="26"/>
                    <a:pt x="116" y="27"/>
                  </a:cubicBezTo>
                  <a:cubicBezTo>
                    <a:pt x="117" y="22"/>
                    <a:pt x="116" y="16"/>
                    <a:pt x="112" y="13"/>
                  </a:cubicBezTo>
                  <a:cubicBezTo>
                    <a:pt x="108" y="8"/>
                    <a:pt x="101" y="10"/>
                    <a:pt x="95" y="13"/>
                  </a:cubicBezTo>
                  <a:cubicBezTo>
                    <a:pt x="95" y="0"/>
                    <a:pt x="77" y="0"/>
                    <a:pt x="71" y="9"/>
                  </a:cubicBezTo>
                  <a:cubicBezTo>
                    <a:pt x="68" y="5"/>
                    <a:pt x="65" y="1"/>
                    <a:pt x="59" y="1"/>
                  </a:cubicBezTo>
                  <a:cubicBezTo>
                    <a:pt x="54" y="2"/>
                    <a:pt x="50" y="7"/>
                    <a:pt x="49" y="11"/>
                  </a:cubicBezTo>
                  <a:cubicBezTo>
                    <a:pt x="45" y="7"/>
                    <a:pt x="40" y="5"/>
                    <a:pt x="35" y="7"/>
                  </a:cubicBezTo>
                  <a:cubicBezTo>
                    <a:pt x="27" y="9"/>
                    <a:pt x="26" y="15"/>
                    <a:pt x="25" y="22"/>
                  </a:cubicBezTo>
                  <a:cubicBezTo>
                    <a:pt x="21" y="15"/>
                    <a:pt x="13" y="11"/>
                    <a:pt x="6" y="18"/>
                  </a:cubicBezTo>
                  <a:cubicBezTo>
                    <a:pt x="1" y="23"/>
                    <a:pt x="4" y="29"/>
                    <a:pt x="9" y="32"/>
                  </a:cubicBezTo>
                  <a:close/>
                  <a:moveTo>
                    <a:pt x="7" y="23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9" y="22"/>
                    <a:pt x="10" y="20"/>
                    <a:pt x="12" y="19"/>
                  </a:cubicBezTo>
                  <a:cubicBezTo>
                    <a:pt x="13" y="18"/>
                    <a:pt x="16" y="16"/>
                    <a:pt x="12" y="20"/>
                  </a:cubicBezTo>
                  <a:cubicBezTo>
                    <a:pt x="11" y="21"/>
                    <a:pt x="8" y="23"/>
                    <a:pt x="7" y="24"/>
                  </a:cubicBezTo>
                  <a:cubicBezTo>
                    <a:pt x="7" y="24"/>
                    <a:pt x="7" y="24"/>
                    <a:pt x="7" y="23"/>
                  </a:cubicBezTo>
                  <a:close/>
                  <a:moveTo>
                    <a:pt x="17" y="18"/>
                  </a:moveTo>
                  <a:cubicBezTo>
                    <a:pt x="16" y="19"/>
                    <a:pt x="14" y="20"/>
                    <a:pt x="13" y="21"/>
                  </a:cubicBezTo>
                  <a:cubicBezTo>
                    <a:pt x="11" y="22"/>
                    <a:pt x="8" y="24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9" y="22"/>
                    <a:pt x="13" y="21"/>
                    <a:pt x="15" y="17"/>
                  </a:cubicBezTo>
                  <a:cubicBezTo>
                    <a:pt x="16" y="18"/>
                    <a:pt x="16" y="18"/>
                    <a:pt x="17" y="18"/>
                  </a:cubicBezTo>
                  <a:close/>
                  <a:moveTo>
                    <a:pt x="22" y="25"/>
                  </a:moveTo>
                  <a:cubicBezTo>
                    <a:pt x="20" y="27"/>
                    <a:pt x="17" y="29"/>
                    <a:pt x="14" y="32"/>
                  </a:cubicBezTo>
                  <a:cubicBezTo>
                    <a:pt x="13" y="31"/>
                    <a:pt x="12" y="31"/>
                    <a:pt x="11" y="30"/>
                  </a:cubicBezTo>
                  <a:cubicBezTo>
                    <a:pt x="13" y="30"/>
                    <a:pt x="15" y="29"/>
                    <a:pt x="17" y="28"/>
                  </a:cubicBezTo>
                  <a:cubicBezTo>
                    <a:pt x="18" y="27"/>
                    <a:pt x="19" y="26"/>
                    <a:pt x="19" y="26"/>
                  </a:cubicBezTo>
                  <a:cubicBezTo>
                    <a:pt x="19" y="26"/>
                    <a:pt x="23" y="23"/>
                    <a:pt x="22" y="25"/>
                  </a:cubicBezTo>
                  <a:close/>
                  <a:moveTo>
                    <a:pt x="25" y="27"/>
                  </a:moveTo>
                  <a:cubicBezTo>
                    <a:pt x="23" y="27"/>
                    <a:pt x="22" y="28"/>
                    <a:pt x="20" y="29"/>
                  </a:cubicBezTo>
                  <a:cubicBezTo>
                    <a:pt x="19" y="30"/>
                    <a:pt x="18" y="30"/>
                    <a:pt x="17" y="31"/>
                  </a:cubicBezTo>
                  <a:cubicBezTo>
                    <a:pt x="17" y="31"/>
                    <a:pt x="16" y="32"/>
                    <a:pt x="16" y="32"/>
                  </a:cubicBezTo>
                  <a:cubicBezTo>
                    <a:pt x="16" y="32"/>
                    <a:pt x="16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8" y="29"/>
                    <a:pt x="22" y="27"/>
                    <a:pt x="23" y="24"/>
                  </a:cubicBezTo>
                  <a:cubicBezTo>
                    <a:pt x="24" y="25"/>
                    <a:pt x="24" y="26"/>
                    <a:pt x="25" y="27"/>
                  </a:cubicBezTo>
                  <a:close/>
                  <a:moveTo>
                    <a:pt x="29" y="18"/>
                  </a:moveTo>
                  <a:cubicBezTo>
                    <a:pt x="31" y="16"/>
                    <a:pt x="33" y="15"/>
                    <a:pt x="35" y="14"/>
                  </a:cubicBezTo>
                  <a:cubicBezTo>
                    <a:pt x="37" y="13"/>
                    <a:pt x="38" y="12"/>
                    <a:pt x="40" y="11"/>
                  </a:cubicBezTo>
                  <a:cubicBezTo>
                    <a:pt x="39" y="12"/>
                    <a:pt x="37" y="14"/>
                    <a:pt x="36" y="15"/>
                  </a:cubicBezTo>
                  <a:cubicBezTo>
                    <a:pt x="33" y="16"/>
                    <a:pt x="30" y="18"/>
                    <a:pt x="28" y="21"/>
                  </a:cubicBezTo>
                  <a:cubicBezTo>
                    <a:pt x="28" y="20"/>
                    <a:pt x="28" y="19"/>
                    <a:pt x="29" y="18"/>
                  </a:cubicBezTo>
                  <a:close/>
                  <a:moveTo>
                    <a:pt x="47" y="14"/>
                  </a:moveTo>
                  <a:cubicBezTo>
                    <a:pt x="47" y="14"/>
                    <a:pt x="47" y="15"/>
                    <a:pt x="48" y="16"/>
                  </a:cubicBezTo>
                  <a:cubicBezTo>
                    <a:pt x="44" y="18"/>
                    <a:pt x="40" y="19"/>
                    <a:pt x="37" y="21"/>
                  </a:cubicBezTo>
                  <a:cubicBezTo>
                    <a:pt x="34" y="23"/>
                    <a:pt x="31" y="25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31" y="24"/>
                    <a:pt x="34" y="22"/>
                    <a:pt x="37" y="20"/>
                  </a:cubicBezTo>
                  <a:cubicBezTo>
                    <a:pt x="39" y="19"/>
                    <a:pt x="41" y="17"/>
                    <a:pt x="43" y="16"/>
                  </a:cubicBezTo>
                  <a:cubicBezTo>
                    <a:pt x="43" y="16"/>
                    <a:pt x="44" y="16"/>
                    <a:pt x="44" y="15"/>
                  </a:cubicBezTo>
                  <a:cubicBezTo>
                    <a:pt x="45" y="15"/>
                    <a:pt x="46" y="14"/>
                    <a:pt x="47" y="14"/>
                  </a:cubicBezTo>
                  <a:close/>
                  <a:moveTo>
                    <a:pt x="64" y="6"/>
                  </a:moveTo>
                  <a:cubicBezTo>
                    <a:pt x="64" y="6"/>
                    <a:pt x="64" y="6"/>
                    <a:pt x="64" y="6"/>
                  </a:cubicBezTo>
                  <a:cubicBezTo>
                    <a:pt x="60" y="8"/>
                    <a:pt x="56" y="10"/>
                    <a:pt x="51" y="12"/>
                  </a:cubicBezTo>
                  <a:cubicBezTo>
                    <a:pt x="52" y="12"/>
                    <a:pt x="52" y="11"/>
                    <a:pt x="52" y="11"/>
                  </a:cubicBezTo>
                  <a:cubicBezTo>
                    <a:pt x="53" y="10"/>
                    <a:pt x="54" y="9"/>
                    <a:pt x="56" y="8"/>
                  </a:cubicBezTo>
                  <a:cubicBezTo>
                    <a:pt x="58" y="7"/>
                    <a:pt x="60" y="6"/>
                    <a:pt x="62" y="4"/>
                  </a:cubicBezTo>
                  <a:cubicBezTo>
                    <a:pt x="63" y="5"/>
                    <a:pt x="64" y="5"/>
                    <a:pt x="64" y="6"/>
                  </a:cubicBezTo>
                  <a:close/>
                  <a:moveTo>
                    <a:pt x="66" y="8"/>
                  </a:moveTo>
                  <a:cubicBezTo>
                    <a:pt x="56" y="14"/>
                    <a:pt x="46" y="20"/>
                    <a:pt x="36" y="27"/>
                  </a:cubicBezTo>
                  <a:cubicBezTo>
                    <a:pt x="25" y="33"/>
                    <a:pt x="14" y="38"/>
                    <a:pt x="4" y="45"/>
                  </a:cubicBezTo>
                  <a:cubicBezTo>
                    <a:pt x="4" y="45"/>
                    <a:pt x="4" y="46"/>
                    <a:pt x="5" y="45"/>
                  </a:cubicBezTo>
                  <a:cubicBezTo>
                    <a:pt x="14" y="38"/>
                    <a:pt x="26" y="33"/>
                    <a:pt x="36" y="27"/>
                  </a:cubicBezTo>
                  <a:cubicBezTo>
                    <a:pt x="41" y="24"/>
                    <a:pt x="46" y="21"/>
                    <a:pt x="51" y="18"/>
                  </a:cubicBezTo>
                  <a:cubicBezTo>
                    <a:pt x="56" y="15"/>
                    <a:pt x="62" y="12"/>
                    <a:pt x="66" y="9"/>
                  </a:cubicBezTo>
                  <a:cubicBezTo>
                    <a:pt x="61" y="13"/>
                    <a:pt x="56" y="15"/>
                    <a:pt x="51" y="18"/>
                  </a:cubicBezTo>
                  <a:cubicBezTo>
                    <a:pt x="46" y="22"/>
                    <a:pt x="40" y="25"/>
                    <a:pt x="34" y="29"/>
                  </a:cubicBezTo>
                  <a:cubicBezTo>
                    <a:pt x="29" y="32"/>
                    <a:pt x="23" y="35"/>
                    <a:pt x="18" y="39"/>
                  </a:cubicBezTo>
                  <a:cubicBezTo>
                    <a:pt x="13" y="42"/>
                    <a:pt x="8" y="44"/>
                    <a:pt x="4" y="47"/>
                  </a:cubicBezTo>
                  <a:cubicBezTo>
                    <a:pt x="4" y="47"/>
                    <a:pt x="4" y="46"/>
                    <a:pt x="3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13" y="37"/>
                    <a:pt x="24" y="32"/>
                    <a:pt x="34" y="26"/>
                  </a:cubicBezTo>
                  <a:cubicBezTo>
                    <a:pt x="40" y="23"/>
                    <a:pt x="46" y="19"/>
                    <a:pt x="51" y="15"/>
                  </a:cubicBezTo>
                  <a:cubicBezTo>
                    <a:pt x="56" y="13"/>
                    <a:pt x="61" y="10"/>
                    <a:pt x="65" y="6"/>
                  </a:cubicBezTo>
                  <a:cubicBezTo>
                    <a:pt x="65" y="7"/>
                    <a:pt x="66" y="7"/>
                    <a:pt x="66" y="8"/>
                  </a:cubicBezTo>
                  <a:close/>
                  <a:moveTo>
                    <a:pt x="68" y="11"/>
                  </a:moveTo>
                  <a:cubicBezTo>
                    <a:pt x="63" y="13"/>
                    <a:pt x="59" y="16"/>
                    <a:pt x="55" y="19"/>
                  </a:cubicBezTo>
                  <a:cubicBezTo>
                    <a:pt x="49" y="22"/>
                    <a:pt x="43" y="25"/>
                    <a:pt x="38" y="28"/>
                  </a:cubicBezTo>
                  <a:cubicBezTo>
                    <a:pt x="32" y="31"/>
                    <a:pt x="27" y="34"/>
                    <a:pt x="22" y="37"/>
                  </a:cubicBezTo>
                  <a:cubicBezTo>
                    <a:pt x="19" y="39"/>
                    <a:pt x="16" y="40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21" y="37"/>
                    <a:pt x="30" y="32"/>
                    <a:pt x="38" y="27"/>
                  </a:cubicBezTo>
                  <a:cubicBezTo>
                    <a:pt x="48" y="21"/>
                    <a:pt x="58" y="16"/>
                    <a:pt x="67" y="9"/>
                  </a:cubicBezTo>
                  <a:cubicBezTo>
                    <a:pt x="67" y="9"/>
                    <a:pt x="68" y="10"/>
                    <a:pt x="68" y="11"/>
                  </a:cubicBezTo>
                  <a:close/>
                  <a:moveTo>
                    <a:pt x="81" y="8"/>
                  </a:moveTo>
                  <a:cubicBezTo>
                    <a:pt x="81" y="8"/>
                    <a:pt x="86" y="5"/>
                    <a:pt x="84" y="6"/>
                  </a:cubicBezTo>
                  <a:cubicBezTo>
                    <a:pt x="83" y="7"/>
                    <a:pt x="81" y="8"/>
                    <a:pt x="80" y="9"/>
                  </a:cubicBezTo>
                  <a:cubicBezTo>
                    <a:pt x="76" y="11"/>
                    <a:pt x="72" y="14"/>
                    <a:pt x="69" y="16"/>
                  </a:cubicBezTo>
                  <a:cubicBezTo>
                    <a:pt x="62" y="20"/>
                    <a:pt x="55" y="24"/>
                    <a:pt x="48" y="28"/>
                  </a:cubicBezTo>
                  <a:cubicBezTo>
                    <a:pt x="41" y="32"/>
                    <a:pt x="34" y="36"/>
                    <a:pt x="28" y="40"/>
                  </a:cubicBezTo>
                  <a:cubicBezTo>
                    <a:pt x="22" y="43"/>
                    <a:pt x="16" y="48"/>
                    <a:pt x="9" y="51"/>
                  </a:cubicBezTo>
                  <a:cubicBezTo>
                    <a:pt x="9" y="51"/>
                    <a:pt x="8" y="51"/>
                    <a:pt x="7" y="50"/>
                  </a:cubicBezTo>
                  <a:cubicBezTo>
                    <a:pt x="13" y="49"/>
                    <a:pt x="17" y="45"/>
                    <a:pt x="22" y="42"/>
                  </a:cubicBezTo>
                  <a:cubicBezTo>
                    <a:pt x="29" y="38"/>
                    <a:pt x="36" y="35"/>
                    <a:pt x="42" y="31"/>
                  </a:cubicBezTo>
                  <a:cubicBezTo>
                    <a:pt x="49" y="27"/>
                    <a:pt x="56" y="24"/>
                    <a:pt x="63" y="19"/>
                  </a:cubicBezTo>
                  <a:cubicBezTo>
                    <a:pt x="69" y="16"/>
                    <a:pt x="74" y="11"/>
                    <a:pt x="81" y="8"/>
                  </a:cubicBezTo>
                  <a:close/>
                  <a:moveTo>
                    <a:pt x="90" y="7"/>
                  </a:moveTo>
                  <a:cubicBezTo>
                    <a:pt x="80" y="12"/>
                    <a:pt x="72" y="19"/>
                    <a:pt x="62" y="24"/>
                  </a:cubicBezTo>
                  <a:cubicBezTo>
                    <a:pt x="61" y="25"/>
                    <a:pt x="59" y="26"/>
                    <a:pt x="57" y="27"/>
                  </a:cubicBezTo>
                  <a:cubicBezTo>
                    <a:pt x="56" y="28"/>
                    <a:pt x="55" y="28"/>
                    <a:pt x="54" y="29"/>
                  </a:cubicBezTo>
                  <a:cubicBezTo>
                    <a:pt x="41" y="35"/>
                    <a:pt x="28" y="42"/>
                    <a:pt x="15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9" y="46"/>
                    <a:pt x="22" y="44"/>
                    <a:pt x="25" y="42"/>
                  </a:cubicBezTo>
                  <a:cubicBezTo>
                    <a:pt x="32" y="38"/>
                    <a:pt x="39" y="34"/>
                    <a:pt x="45" y="31"/>
                  </a:cubicBezTo>
                  <a:cubicBezTo>
                    <a:pt x="59" y="23"/>
                    <a:pt x="73" y="14"/>
                    <a:pt x="86" y="6"/>
                  </a:cubicBezTo>
                  <a:cubicBezTo>
                    <a:pt x="87" y="6"/>
                    <a:pt x="89" y="6"/>
                    <a:pt x="90" y="7"/>
                  </a:cubicBezTo>
                  <a:close/>
                  <a:moveTo>
                    <a:pt x="93" y="15"/>
                  </a:moveTo>
                  <a:cubicBezTo>
                    <a:pt x="93" y="15"/>
                    <a:pt x="93" y="16"/>
                    <a:pt x="93" y="16"/>
                  </a:cubicBezTo>
                  <a:cubicBezTo>
                    <a:pt x="92" y="16"/>
                    <a:pt x="92" y="17"/>
                    <a:pt x="91" y="17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88" y="19"/>
                    <a:pt x="85" y="20"/>
                    <a:pt x="82" y="22"/>
                  </a:cubicBezTo>
                  <a:cubicBezTo>
                    <a:pt x="75" y="25"/>
                    <a:pt x="69" y="29"/>
                    <a:pt x="62" y="33"/>
                  </a:cubicBezTo>
                  <a:cubicBezTo>
                    <a:pt x="49" y="39"/>
                    <a:pt x="36" y="45"/>
                    <a:pt x="23" y="53"/>
                  </a:cubicBezTo>
                  <a:cubicBezTo>
                    <a:pt x="21" y="54"/>
                    <a:pt x="18" y="56"/>
                    <a:pt x="16" y="58"/>
                  </a:cubicBezTo>
                  <a:cubicBezTo>
                    <a:pt x="15" y="59"/>
                    <a:pt x="14" y="59"/>
                    <a:pt x="13" y="60"/>
                  </a:cubicBezTo>
                  <a:cubicBezTo>
                    <a:pt x="15" y="59"/>
                    <a:pt x="16" y="57"/>
                    <a:pt x="18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22" y="52"/>
                    <a:pt x="25" y="50"/>
                    <a:pt x="29" y="48"/>
                  </a:cubicBezTo>
                  <a:cubicBezTo>
                    <a:pt x="38" y="42"/>
                    <a:pt x="48" y="37"/>
                    <a:pt x="57" y="31"/>
                  </a:cubicBezTo>
                  <a:cubicBezTo>
                    <a:pt x="69" y="25"/>
                    <a:pt x="81" y="20"/>
                    <a:pt x="92" y="12"/>
                  </a:cubicBezTo>
                  <a:cubicBezTo>
                    <a:pt x="93" y="13"/>
                    <a:pt x="93" y="14"/>
                    <a:pt x="93" y="15"/>
                  </a:cubicBezTo>
                  <a:close/>
                  <a:moveTo>
                    <a:pt x="16" y="63"/>
                  </a:moveTo>
                  <a:cubicBezTo>
                    <a:pt x="24" y="58"/>
                    <a:pt x="32" y="54"/>
                    <a:pt x="39" y="50"/>
                  </a:cubicBezTo>
                  <a:cubicBezTo>
                    <a:pt x="47" y="46"/>
                    <a:pt x="55" y="41"/>
                    <a:pt x="63" y="37"/>
                  </a:cubicBezTo>
                  <a:cubicBezTo>
                    <a:pt x="71" y="33"/>
                    <a:pt x="79" y="30"/>
                    <a:pt x="87" y="26"/>
                  </a:cubicBezTo>
                  <a:cubicBezTo>
                    <a:pt x="92" y="23"/>
                    <a:pt x="98" y="20"/>
                    <a:pt x="103" y="17"/>
                  </a:cubicBezTo>
                  <a:cubicBezTo>
                    <a:pt x="102" y="18"/>
                    <a:pt x="101" y="18"/>
                    <a:pt x="100" y="19"/>
                  </a:cubicBezTo>
                  <a:cubicBezTo>
                    <a:pt x="96" y="22"/>
                    <a:pt x="92" y="24"/>
                    <a:pt x="88" y="26"/>
                  </a:cubicBezTo>
                  <a:cubicBezTo>
                    <a:pt x="79" y="31"/>
                    <a:pt x="70" y="35"/>
                    <a:pt x="60" y="40"/>
                  </a:cubicBezTo>
                  <a:cubicBezTo>
                    <a:pt x="51" y="45"/>
                    <a:pt x="42" y="49"/>
                    <a:pt x="33" y="54"/>
                  </a:cubicBezTo>
                  <a:cubicBezTo>
                    <a:pt x="26" y="58"/>
                    <a:pt x="19" y="62"/>
                    <a:pt x="13" y="67"/>
                  </a:cubicBezTo>
                  <a:cubicBezTo>
                    <a:pt x="12" y="67"/>
                    <a:pt x="12" y="67"/>
                    <a:pt x="12" y="66"/>
                  </a:cubicBezTo>
                  <a:cubicBezTo>
                    <a:pt x="12" y="66"/>
                    <a:pt x="13" y="65"/>
                    <a:pt x="14" y="64"/>
                  </a:cubicBezTo>
                  <a:cubicBezTo>
                    <a:pt x="15" y="64"/>
                    <a:pt x="16" y="63"/>
                    <a:pt x="16" y="63"/>
                  </a:cubicBezTo>
                  <a:close/>
                  <a:moveTo>
                    <a:pt x="16" y="70"/>
                  </a:moveTo>
                  <a:cubicBezTo>
                    <a:pt x="15" y="69"/>
                    <a:pt x="14" y="69"/>
                    <a:pt x="13" y="68"/>
                  </a:cubicBezTo>
                  <a:cubicBezTo>
                    <a:pt x="20" y="63"/>
                    <a:pt x="28" y="59"/>
                    <a:pt x="35" y="56"/>
                  </a:cubicBezTo>
                  <a:cubicBezTo>
                    <a:pt x="44" y="52"/>
                    <a:pt x="53" y="47"/>
                    <a:pt x="62" y="43"/>
                  </a:cubicBezTo>
                  <a:cubicBezTo>
                    <a:pt x="71" y="39"/>
                    <a:pt x="80" y="34"/>
                    <a:pt x="88" y="31"/>
                  </a:cubicBezTo>
                  <a:cubicBezTo>
                    <a:pt x="93" y="29"/>
                    <a:pt x="97" y="27"/>
                    <a:pt x="101" y="25"/>
                  </a:cubicBezTo>
                  <a:cubicBezTo>
                    <a:pt x="105" y="23"/>
                    <a:pt x="109" y="22"/>
                    <a:pt x="112" y="19"/>
                  </a:cubicBezTo>
                  <a:cubicBezTo>
                    <a:pt x="105" y="25"/>
                    <a:pt x="95" y="28"/>
                    <a:pt x="88" y="31"/>
                  </a:cubicBezTo>
                  <a:cubicBezTo>
                    <a:pt x="79" y="36"/>
                    <a:pt x="70" y="40"/>
                    <a:pt x="61" y="44"/>
                  </a:cubicBezTo>
                  <a:cubicBezTo>
                    <a:pt x="46" y="52"/>
                    <a:pt x="30" y="60"/>
                    <a:pt x="16" y="70"/>
                  </a:cubicBezTo>
                  <a:close/>
                  <a:moveTo>
                    <a:pt x="13" y="64"/>
                  </a:moveTo>
                  <a:cubicBezTo>
                    <a:pt x="12" y="64"/>
                    <a:pt x="12" y="65"/>
                    <a:pt x="12" y="65"/>
                  </a:cubicBezTo>
                  <a:cubicBezTo>
                    <a:pt x="12" y="65"/>
                    <a:pt x="12" y="65"/>
                    <a:pt x="11" y="66"/>
                  </a:cubicBezTo>
                  <a:cubicBezTo>
                    <a:pt x="11" y="65"/>
                    <a:pt x="11" y="64"/>
                    <a:pt x="11" y="64"/>
                  </a:cubicBezTo>
                  <a:cubicBezTo>
                    <a:pt x="16" y="58"/>
                    <a:pt x="22" y="54"/>
                    <a:pt x="29" y="51"/>
                  </a:cubicBezTo>
                  <a:cubicBezTo>
                    <a:pt x="37" y="46"/>
                    <a:pt x="45" y="42"/>
                    <a:pt x="53" y="38"/>
                  </a:cubicBezTo>
                  <a:cubicBezTo>
                    <a:pt x="60" y="34"/>
                    <a:pt x="68" y="31"/>
                    <a:pt x="75" y="27"/>
                  </a:cubicBezTo>
                  <a:cubicBezTo>
                    <a:pt x="76" y="26"/>
                    <a:pt x="76" y="26"/>
                    <a:pt x="77" y="26"/>
                  </a:cubicBezTo>
                  <a:cubicBezTo>
                    <a:pt x="76" y="26"/>
                    <a:pt x="75" y="27"/>
                    <a:pt x="74" y="27"/>
                  </a:cubicBezTo>
                  <a:cubicBezTo>
                    <a:pt x="66" y="32"/>
                    <a:pt x="58" y="36"/>
                    <a:pt x="50" y="40"/>
                  </a:cubicBezTo>
                  <a:cubicBezTo>
                    <a:pt x="42" y="44"/>
                    <a:pt x="35" y="49"/>
                    <a:pt x="27" y="54"/>
                  </a:cubicBezTo>
                  <a:cubicBezTo>
                    <a:pt x="24" y="56"/>
                    <a:pt x="21" y="58"/>
                    <a:pt x="18" y="61"/>
                  </a:cubicBezTo>
                  <a:cubicBezTo>
                    <a:pt x="16" y="62"/>
                    <a:pt x="15" y="63"/>
                    <a:pt x="13" y="64"/>
                  </a:cubicBezTo>
                  <a:close/>
                  <a:moveTo>
                    <a:pt x="42" y="36"/>
                  </a:moveTo>
                  <a:cubicBezTo>
                    <a:pt x="33" y="41"/>
                    <a:pt x="24" y="47"/>
                    <a:pt x="15" y="53"/>
                  </a:cubicBezTo>
                  <a:cubicBezTo>
                    <a:pt x="14" y="53"/>
                    <a:pt x="12" y="52"/>
                    <a:pt x="10" y="52"/>
                  </a:cubicBezTo>
                  <a:cubicBezTo>
                    <a:pt x="21" y="47"/>
                    <a:pt x="31" y="42"/>
                    <a:pt x="42" y="36"/>
                  </a:cubicBezTo>
                  <a:close/>
                  <a:moveTo>
                    <a:pt x="19" y="54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9" y="53"/>
                    <a:pt x="18" y="53"/>
                    <a:pt x="18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22" y="50"/>
                    <a:pt x="27" y="47"/>
                    <a:pt x="32" y="44"/>
                  </a:cubicBezTo>
                  <a:cubicBezTo>
                    <a:pt x="36" y="42"/>
                    <a:pt x="40" y="40"/>
                    <a:pt x="45" y="37"/>
                  </a:cubicBezTo>
                  <a:cubicBezTo>
                    <a:pt x="36" y="42"/>
                    <a:pt x="27" y="47"/>
                    <a:pt x="19" y="54"/>
                  </a:cubicBezTo>
                  <a:close/>
                  <a:moveTo>
                    <a:pt x="67" y="26"/>
                  </a:moveTo>
                  <a:cubicBezTo>
                    <a:pt x="67" y="26"/>
                    <a:pt x="67" y="26"/>
                    <a:pt x="67" y="26"/>
                  </a:cubicBezTo>
                  <a:cubicBezTo>
                    <a:pt x="73" y="22"/>
                    <a:pt x="79" y="19"/>
                    <a:pt x="84" y="16"/>
                  </a:cubicBezTo>
                  <a:cubicBezTo>
                    <a:pt x="86" y="15"/>
                    <a:pt x="87" y="14"/>
                    <a:pt x="88" y="13"/>
                  </a:cubicBezTo>
                  <a:cubicBezTo>
                    <a:pt x="88" y="13"/>
                    <a:pt x="94" y="11"/>
                    <a:pt x="90" y="13"/>
                  </a:cubicBezTo>
                  <a:cubicBezTo>
                    <a:pt x="87" y="15"/>
                    <a:pt x="83" y="17"/>
                    <a:pt x="80" y="19"/>
                  </a:cubicBezTo>
                  <a:cubicBezTo>
                    <a:pt x="75" y="22"/>
                    <a:pt x="71" y="24"/>
                    <a:pt x="67" y="26"/>
                  </a:cubicBezTo>
                  <a:close/>
                  <a:moveTo>
                    <a:pt x="75" y="21"/>
                  </a:moveTo>
                  <a:cubicBezTo>
                    <a:pt x="68" y="24"/>
                    <a:pt x="61" y="28"/>
                    <a:pt x="55" y="32"/>
                  </a:cubicBezTo>
                  <a:cubicBezTo>
                    <a:pt x="50" y="34"/>
                    <a:pt x="44" y="37"/>
                    <a:pt x="39" y="39"/>
                  </a:cubicBezTo>
                  <a:cubicBezTo>
                    <a:pt x="31" y="43"/>
                    <a:pt x="24" y="48"/>
                    <a:pt x="17" y="53"/>
                  </a:cubicBezTo>
                  <a:cubicBezTo>
                    <a:pt x="25" y="47"/>
                    <a:pt x="33" y="42"/>
                    <a:pt x="42" y="37"/>
                  </a:cubicBezTo>
                  <a:cubicBezTo>
                    <a:pt x="51" y="31"/>
                    <a:pt x="60" y="27"/>
                    <a:pt x="69" y="22"/>
                  </a:cubicBezTo>
                  <a:cubicBezTo>
                    <a:pt x="76" y="17"/>
                    <a:pt x="84" y="14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1" y="9"/>
                    <a:pt x="92" y="10"/>
                    <a:pt x="92" y="11"/>
                  </a:cubicBezTo>
                  <a:cubicBezTo>
                    <a:pt x="86" y="12"/>
                    <a:pt x="80" y="17"/>
                    <a:pt x="75" y="21"/>
                  </a:cubicBezTo>
                  <a:close/>
                  <a:moveTo>
                    <a:pt x="76" y="16"/>
                  </a:moveTo>
                  <a:cubicBezTo>
                    <a:pt x="80" y="14"/>
                    <a:pt x="84" y="12"/>
                    <a:pt x="87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6" y="11"/>
                    <a:pt x="84" y="12"/>
                    <a:pt x="83" y="13"/>
                  </a:cubicBezTo>
                  <a:cubicBezTo>
                    <a:pt x="81" y="14"/>
                    <a:pt x="78" y="15"/>
                    <a:pt x="76" y="16"/>
                  </a:cubicBezTo>
                  <a:close/>
                  <a:moveTo>
                    <a:pt x="5" y="48"/>
                  </a:moveTo>
                  <a:cubicBezTo>
                    <a:pt x="16" y="41"/>
                    <a:pt x="27" y="35"/>
                    <a:pt x="38" y="29"/>
                  </a:cubicBezTo>
                  <a:cubicBezTo>
                    <a:pt x="40" y="28"/>
                    <a:pt x="42" y="27"/>
                    <a:pt x="45" y="25"/>
                  </a:cubicBezTo>
                  <a:cubicBezTo>
                    <a:pt x="42" y="27"/>
                    <a:pt x="39" y="29"/>
                    <a:pt x="36" y="30"/>
                  </a:cubicBezTo>
                  <a:cubicBezTo>
                    <a:pt x="25" y="36"/>
                    <a:pt x="15" y="42"/>
                    <a:pt x="6" y="49"/>
                  </a:cubicBezTo>
                  <a:cubicBezTo>
                    <a:pt x="6" y="49"/>
                    <a:pt x="5" y="48"/>
                    <a:pt x="5" y="48"/>
                  </a:cubicBezTo>
                  <a:close/>
                  <a:moveTo>
                    <a:pt x="3" y="43"/>
                  </a:moveTo>
                  <a:cubicBezTo>
                    <a:pt x="7" y="40"/>
                    <a:pt x="11" y="37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4"/>
                    <a:pt x="16" y="34"/>
                  </a:cubicBezTo>
                  <a:cubicBezTo>
                    <a:pt x="18" y="33"/>
                    <a:pt x="21" y="31"/>
                    <a:pt x="23" y="30"/>
                  </a:cubicBezTo>
                  <a:cubicBezTo>
                    <a:pt x="24" y="29"/>
                    <a:pt x="25" y="29"/>
                    <a:pt x="26" y="28"/>
                  </a:cubicBezTo>
                  <a:cubicBezTo>
                    <a:pt x="27" y="28"/>
                    <a:pt x="27" y="28"/>
                    <a:pt x="28" y="27"/>
                  </a:cubicBezTo>
                  <a:cubicBezTo>
                    <a:pt x="31" y="26"/>
                    <a:pt x="34" y="24"/>
                    <a:pt x="37" y="22"/>
                  </a:cubicBezTo>
                  <a:cubicBezTo>
                    <a:pt x="41" y="20"/>
                    <a:pt x="45" y="18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3" y="20"/>
                    <a:pt x="38" y="23"/>
                    <a:pt x="33" y="26"/>
                  </a:cubicBezTo>
                  <a:cubicBezTo>
                    <a:pt x="23" y="32"/>
                    <a:pt x="12" y="37"/>
                    <a:pt x="3" y="45"/>
                  </a:cubicBezTo>
                  <a:cubicBezTo>
                    <a:pt x="3" y="44"/>
                    <a:pt x="3" y="43"/>
                    <a:pt x="3" y="43"/>
                  </a:cubicBezTo>
                  <a:close/>
                  <a:moveTo>
                    <a:pt x="16" y="33"/>
                  </a:moveTo>
                  <a:cubicBezTo>
                    <a:pt x="16" y="33"/>
                    <a:pt x="16" y="33"/>
                    <a:pt x="16" y="32"/>
                  </a:cubicBezTo>
                  <a:cubicBezTo>
                    <a:pt x="17" y="32"/>
                    <a:pt x="18" y="31"/>
                    <a:pt x="19" y="31"/>
                  </a:cubicBezTo>
                  <a:cubicBezTo>
                    <a:pt x="20" y="30"/>
                    <a:pt x="21" y="30"/>
                    <a:pt x="22" y="29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1" y="30"/>
                    <a:pt x="19" y="31"/>
                    <a:pt x="16" y="33"/>
                  </a:cubicBezTo>
                  <a:close/>
                  <a:moveTo>
                    <a:pt x="51" y="13"/>
                  </a:moveTo>
                  <a:cubicBezTo>
                    <a:pt x="55" y="12"/>
                    <a:pt x="59" y="9"/>
                    <a:pt x="62" y="7"/>
                  </a:cubicBezTo>
                  <a:cubicBezTo>
                    <a:pt x="59" y="10"/>
                    <a:pt x="55" y="13"/>
                    <a:pt x="51" y="15"/>
                  </a:cubicBezTo>
                  <a:cubicBezTo>
                    <a:pt x="51" y="15"/>
                    <a:pt x="51" y="15"/>
                    <a:pt x="51" y="14"/>
                  </a:cubicBezTo>
                  <a:cubicBezTo>
                    <a:pt x="51" y="14"/>
                    <a:pt x="51" y="13"/>
                    <a:pt x="51" y="13"/>
                  </a:cubicBezTo>
                  <a:close/>
                  <a:moveTo>
                    <a:pt x="28" y="25"/>
                  </a:moveTo>
                  <a:cubicBezTo>
                    <a:pt x="28" y="24"/>
                    <a:pt x="28" y="24"/>
                    <a:pt x="28" y="23"/>
                  </a:cubicBezTo>
                  <a:cubicBezTo>
                    <a:pt x="31" y="21"/>
                    <a:pt x="35" y="19"/>
                    <a:pt x="39" y="17"/>
                  </a:cubicBezTo>
                  <a:cubicBezTo>
                    <a:pt x="36" y="20"/>
                    <a:pt x="32" y="22"/>
                    <a:pt x="28" y="25"/>
                  </a:cubicBezTo>
                  <a:close/>
                  <a:moveTo>
                    <a:pt x="11" y="30"/>
                  </a:moveTo>
                  <a:cubicBezTo>
                    <a:pt x="10" y="29"/>
                    <a:pt x="9" y="29"/>
                    <a:pt x="9" y="28"/>
                  </a:cubicBezTo>
                  <a:cubicBezTo>
                    <a:pt x="12" y="27"/>
                    <a:pt x="15" y="25"/>
                    <a:pt x="17" y="23"/>
                  </a:cubicBezTo>
                  <a:cubicBezTo>
                    <a:pt x="21" y="20"/>
                    <a:pt x="19" y="22"/>
                    <a:pt x="17" y="24"/>
                  </a:cubicBezTo>
                  <a:cubicBezTo>
                    <a:pt x="15" y="26"/>
                    <a:pt x="13" y="28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lose/>
                  <a:moveTo>
                    <a:pt x="10" y="27"/>
                  </a:moveTo>
                  <a:cubicBezTo>
                    <a:pt x="9" y="27"/>
                    <a:pt x="9" y="26"/>
                    <a:pt x="11" y="26"/>
                  </a:cubicBezTo>
                  <a:cubicBezTo>
                    <a:pt x="11" y="25"/>
                    <a:pt x="12" y="25"/>
                    <a:pt x="12" y="24"/>
                  </a:cubicBezTo>
                  <a:cubicBezTo>
                    <a:pt x="14" y="22"/>
                    <a:pt x="16" y="21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20" y="20"/>
                    <a:pt x="20" y="20"/>
                  </a:cubicBezTo>
                  <a:cubicBezTo>
                    <a:pt x="17" y="22"/>
                    <a:pt x="14" y="25"/>
                    <a:pt x="10" y="27"/>
                  </a:cubicBezTo>
                  <a:close/>
                  <a:moveTo>
                    <a:pt x="7" y="26"/>
                  </a:moveTo>
                  <a:cubicBezTo>
                    <a:pt x="11" y="24"/>
                    <a:pt x="13" y="21"/>
                    <a:pt x="17" y="19"/>
                  </a:cubicBezTo>
                  <a:cubicBezTo>
                    <a:pt x="14" y="21"/>
                    <a:pt x="10" y="24"/>
                    <a:pt x="8" y="27"/>
                  </a:cubicBezTo>
                  <a:cubicBezTo>
                    <a:pt x="8" y="27"/>
                    <a:pt x="7" y="26"/>
                    <a:pt x="7" y="26"/>
                  </a:cubicBezTo>
                  <a:close/>
                  <a:moveTo>
                    <a:pt x="13" y="35"/>
                  </a:moveTo>
                  <a:cubicBezTo>
                    <a:pt x="10" y="37"/>
                    <a:pt x="6" y="39"/>
                    <a:pt x="3" y="42"/>
                  </a:cubicBezTo>
                  <a:cubicBezTo>
                    <a:pt x="4" y="37"/>
                    <a:pt x="9" y="34"/>
                    <a:pt x="13" y="35"/>
                  </a:cubicBezTo>
                  <a:close/>
                  <a:moveTo>
                    <a:pt x="16" y="57"/>
                  </a:moveTo>
                  <a:cubicBezTo>
                    <a:pt x="14" y="58"/>
                    <a:pt x="13" y="60"/>
                    <a:pt x="11" y="62"/>
                  </a:cubicBezTo>
                  <a:cubicBezTo>
                    <a:pt x="11" y="61"/>
                    <a:pt x="12" y="61"/>
                    <a:pt x="12" y="60"/>
                  </a:cubicBezTo>
                  <a:cubicBezTo>
                    <a:pt x="13" y="59"/>
                    <a:pt x="14" y="58"/>
                    <a:pt x="16" y="57"/>
                  </a:cubicBezTo>
                  <a:close/>
                  <a:moveTo>
                    <a:pt x="19" y="71"/>
                  </a:moveTo>
                  <a:cubicBezTo>
                    <a:pt x="25" y="66"/>
                    <a:pt x="33" y="64"/>
                    <a:pt x="39" y="61"/>
                  </a:cubicBezTo>
                  <a:cubicBezTo>
                    <a:pt x="47" y="57"/>
                    <a:pt x="54" y="53"/>
                    <a:pt x="62" y="49"/>
                  </a:cubicBezTo>
                  <a:cubicBezTo>
                    <a:pt x="70" y="45"/>
                    <a:pt x="78" y="42"/>
                    <a:pt x="86" y="38"/>
                  </a:cubicBezTo>
                  <a:cubicBezTo>
                    <a:pt x="94" y="35"/>
                    <a:pt x="102" y="31"/>
                    <a:pt x="110" y="28"/>
                  </a:cubicBezTo>
                  <a:cubicBezTo>
                    <a:pt x="111" y="27"/>
                    <a:pt x="112" y="26"/>
                    <a:pt x="110" y="28"/>
                  </a:cubicBezTo>
                  <a:cubicBezTo>
                    <a:pt x="108" y="29"/>
                    <a:pt x="106" y="29"/>
                    <a:pt x="104" y="31"/>
                  </a:cubicBezTo>
                  <a:cubicBezTo>
                    <a:pt x="101" y="33"/>
                    <a:pt x="98" y="35"/>
                    <a:pt x="94" y="36"/>
                  </a:cubicBezTo>
                  <a:cubicBezTo>
                    <a:pt x="86" y="40"/>
                    <a:pt x="79" y="43"/>
                    <a:pt x="72" y="47"/>
                  </a:cubicBezTo>
                  <a:cubicBezTo>
                    <a:pt x="65" y="51"/>
                    <a:pt x="57" y="55"/>
                    <a:pt x="50" y="59"/>
                  </a:cubicBezTo>
                  <a:cubicBezTo>
                    <a:pt x="42" y="63"/>
                    <a:pt x="34" y="66"/>
                    <a:pt x="27" y="71"/>
                  </a:cubicBezTo>
                  <a:cubicBezTo>
                    <a:pt x="25" y="72"/>
                    <a:pt x="22" y="71"/>
                    <a:pt x="19" y="71"/>
                  </a:cubicBezTo>
                  <a:close/>
                  <a:moveTo>
                    <a:pt x="115" y="30"/>
                  </a:moveTo>
                  <a:cubicBezTo>
                    <a:pt x="112" y="32"/>
                    <a:pt x="109" y="34"/>
                    <a:pt x="107" y="35"/>
                  </a:cubicBezTo>
                  <a:cubicBezTo>
                    <a:pt x="101" y="40"/>
                    <a:pt x="94" y="43"/>
                    <a:pt x="87" y="46"/>
                  </a:cubicBezTo>
                  <a:cubicBezTo>
                    <a:pt x="73" y="52"/>
                    <a:pt x="60" y="59"/>
                    <a:pt x="47" y="65"/>
                  </a:cubicBezTo>
                  <a:cubicBezTo>
                    <a:pt x="45" y="66"/>
                    <a:pt x="44" y="66"/>
                    <a:pt x="42" y="67"/>
                  </a:cubicBezTo>
                  <a:cubicBezTo>
                    <a:pt x="40" y="68"/>
                    <a:pt x="38" y="69"/>
                    <a:pt x="36" y="70"/>
                  </a:cubicBezTo>
                  <a:cubicBezTo>
                    <a:pt x="36" y="70"/>
                    <a:pt x="36" y="70"/>
                    <a:pt x="36" y="69"/>
                  </a:cubicBezTo>
                  <a:cubicBezTo>
                    <a:pt x="39" y="68"/>
                    <a:pt x="42" y="67"/>
                    <a:pt x="45" y="65"/>
                  </a:cubicBezTo>
                  <a:cubicBezTo>
                    <a:pt x="52" y="62"/>
                    <a:pt x="59" y="58"/>
                    <a:pt x="66" y="55"/>
                  </a:cubicBezTo>
                  <a:cubicBezTo>
                    <a:pt x="80" y="49"/>
                    <a:pt x="94" y="42"/>
                    <a:pt x="107" y="35"/>
                  </a:cubicBezTo>
                  <a:cubicBezTo>
                    <a:pt x="110" y="33"/>
                    <a:pt x="112" y="32"/>
                    <a:pt x="115" y="30"/>
                  </a:cubicBezTo>
                  <a:cubicBezTo>
                    <a:pt x="115" y="30"/>
                    <a:pt x="115" y="30"/>
                    <a:pt x="115" y="30"/>
                  </a:cubicBezTo>
                  <a:close/>
                  <a:moveTo>
                    <a:pt x="126" y="35"/>
                  </a:moveTo>
                  <a:cubicBezTo>
                    <a:pt x="127" y="36"/>
                    <a:pt x="127" y="37"/>
                    <a:pt x="127" y="37"/>
                  </a:cubicBezTo>
                  <a:cubicBezTo>
                    <a:pt x="111" y="44"/>
                    <a:pt x="94" y="50"/>
                    <a:pt x="78" y="57"/>
                  </a:cubicBezTo>
                  <a:cubicBezTo>
                    <a:pt x="70" y="60"/>
                    <a:pt x="62" y="64"/>
                    <a:pt x="53" y="68"/>
                  </a:cubicBezTo>
                  <a:cubicBezTo>
                    <a:pt x="50" y="70"/>
                    <a:pt x="46" y="72"/>
                    <a:pt x="42" y="73"/>
                  </a:cubicBezTo>
                  <a:cubicBezTo>
                    <a:pt x="54" y="67"/>
                    <a:pt x="67" y="60"/>
                    <a:pt x="80" y="55"/>
                  </a:cubicBezTo>
                  <a:cubicBezTo>
                    <a:pt x="95" y="48"/>
                    <a:pt x="111" y="43"/>
                    <a:pt x="126" y="35"/>
                  </a:cubicBezTo>
                  <a:close/>
                  <a:moveTo>
                    <a:pt x="74" y="74"/>
                  </a:moveTo>
                  <a:cubicBezTo>
                    <a:pt x="73" y="73"/>
                    <a:pt x="72" y="73"/>
                    <a:pt x="72" y="72"/>
                  </a:cubicBezTo>
                  <a:cubicBezTo>
                    <a:pt x="76" y="71"/>
                    <a:pt x="80" y="69"/>
                    <a:pt x="84" y="68"/>
                  </a:cubicBezTo>
                  <a:cubicBezTo>
                    <a:pt x="94" y="64"/>
                    <a:pt x="105" y="61"/>
                    <a:pt x="115" y="57"/>
                  </a:cubicBezTo>
                  <a:cubicBezTo>
                    <a:pt x="117" y="56"/>
                    <a:pt x="120" y="54"/>
                    <a:pt x="123" y="53"/>
                  </a:cubicBezTo>
                  <a:cubicBezTo>
                    <a:pt x="120" y="54"/>
                    <a:pt x="118" y="56"/>
                    <a:pt x="116" y="57"/>
                  </a:cubicBezTo>
                  <a:cubicBezTo>
                    <a:pt x="111" y="58"/>
                    <a:pt x="107" y="60"/>
                    <a:pt x="103" y="62"/>
                  </a:cubicBezTo>
                  <a:cubicBezTo>
                    <a:pt x="98" y="64"/>
                    <a:pt x="92" y="66"/>
                    <a:pt x="87" y="69"/>
                  </a:cubicBezTo>
                  <a:cubicBezTo>
                    <a:pt x="83" y="71"/>
                    <a:pt x="78" y="72"/>
                    <a:pt x="74" y="74"/>
                  </a:cubicBezTo>
                  <a:close/>
                  <a:moveTo>
                    <a:pt x="52" y="75"/>
                  </a:moveTo>
                  <a:cubicBezTo>
                    <a:pt x="55" y="75"/>
                    <a:pt x="59" y="73"/>
                    <a:pt x="62" y="72"/>
                  </a:cubicBezTo>
                  <a:cubicBezTo>
                    <a:pt x="68" y="69"/>
                    <a:pt x="74" y="67"/>
                    <a:pt x="80" y="64"/>
                  </a:cubicBezTo>
                  <a:cubicBezTo>
                    <a:pt x="93" y="59"/>
                    <a:pt x="105" y="55"/>
                    <a:pt x="118" y="50"/>
                  </a:cubicBezTo>
                  <a:cubicBezTo>
                    <a:pt x="108" y="54"/>
                    <a:pt x="97" y="59"/>
                    <a:pt x="87" y="63"/>
                  </a:cubicBezTo>
                  <a:cubicBezTo>
                    <a:pt x="76" y="68"/>
                    <a:pt x="65" y="72"/>
                    <a:pt x="54" y="77"/>
                  </a:cubicBezTo>
                  <a:cubicBezTo>
                    <a:pt x="53" y="77"/>
                    <a:pt x="52" y="76"/>
                    <a:pt x="52" y="75"/>
                  </a:cubicBezTo>
                  <a:close/>
                  <a:moveTo>
                    <a:pt x="54" y="78"/>
                  </a:moveTo>
                  <a:cubicBezTo>
                    <a:pt x="59" y="76"/>
                    <a:pt x="64" y="74"/>
                    <a:pt x="69" y="72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4" y="74"/>
                    <a:pt x="59" y="76"/>
                    <a:pt x="54" y="78"/>
                  </a:cubicBezTo>
                  <a:close/>
                  <a:moveTo>
                    <a:pt x="108" y="58"/>
                  </a:moveTo>
                  <a:cubicBezTo>
                    <a:pt x="102" y="60"/>
                    <a:pt x="96" y="63"/>
                    <a:pt x="90" y="65"/>
                  </a:cubicBezTo>
                  <a:cubicBezTo>
                    <a:pt x="84" y="67"/>
                    <a:pt x="78" y="69"/>
                    <a:pt x="71" y="7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77" y="69"/>
                    <a:pt x="82" y="66"/>
                    <a:pt x="88" y="64"/>
                  </a:cubicBezTo>
                  <a:cubicBezTo>
                    <a:pt x="94" y="61"/>
                    <a:pt x="99" y="59"/>
                    <a:pt x="105" y="57"/>
                  </a:cubicBezTo>
                  <a:cubicBezTo>
                    <a:pt x="110" y="55"/>
                    <a:pt x="116" y="53"/>
                    <a:pt x="120" y="50"/>
                  </a:cubicBezTo>
                  <a:cubicBezTo>
                    <a:pt x="120" y="50"/>
                    <a:pt x="120" y="49"/>
                    <a:pt x="120" y="49"/>
                  </a:cubicBezTo>
                  <a:cubicBezTo>
                    <a:pt x="120" y="49"/>
                    <a:pt x="120" y="50"/>
                    <a:pt x="120" y="50"/>
                  </a:cubicBezTo>
                  <a:cubicBezTo>
                    <a:pt x="122" y="50"/>
                    <a:pt x="123" y="51"/>
                    <a:pt x="123" y="52"/>
                  </a:cubicBezTo>
                  <a:cubicBezTo>
                    <a:pt x="118" y="54"/>
                    <a:pt x="113" y="57"/>
                    <a:pt x="108" y="58"/>
                  </a:cubicBezTo>
                  <a:close/>
                  <a:moveTo>
                    <a:pt x="120" y="47"/>
                  </a:moveTo>
                  <a:cubicBezTo>
                    <a:pt x="120" y="48"/>
                    <a:pt x="120" y="49"/>
                    <a:pt x="120" y="49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07" y="54"/>
                    <a:pt x="94" y="58"/>
                    <a:pt x="81" y="63"/>
                  </a:cubicBezTo>
                  <a:cubicBezTo>
                    <a:pt x="76" y="65"/>
                    <a:pt x="70" y="67"/>
                    <a:pt x="65" y="69"/>
                  </a:cubicBezTo>
                  <a:cubicBezTo>
                    <a:pt x="62" y="71"/>
                    <a:pt x="59" y="72"/>
                    <a:pt x="56" y="73"/>
                  </a:cubicBezTo>
                  <a:cubicBezTo>
                    <a:pt x="56" y="73"/>
                    <a:pt x="51" y="75"/>
                    <a:pt x="53" y="74"/>
                  </a:cubicBezTo>
                  <a:cubicBezTo>
                    <a:pt x="55" y="73"/>
                    <a:pt x="56" y="72"/>
                    <a:pt x="58" y="72"/>
                  </a:cubicBezTo>
                  <a:cubicBezTo>
                    <a:pt x="71" y="66"/>
                    <a:pt x="84" y="62"/>
                    <a:pt x="96" y="56"/>
                  </a:cubicBezTo>
                  <a:cubicBezTo>
                    <a:pt x="104" y="53"/>
                    <a:pt x="113" y="51"/>
                    <a:pt x="120" y="47"/>
                  </a:cubicBezTo>
                  <a:cubicBezTo>
                    <a:pt x="120" y="47"/>
                    <a:pt x="120" y="47"/>
                    <a:pt x="120" y="47"/>
                  </a:cubicBezTo>
                  <a:close/>
                  <a:moveTo>
                    <a:pt x="126" y="42"/>
                  </a:moveTo>
                  <a:cubicBezTo>
                    <a:pt x="119" y="44"/>
                    <a:pt x="113" y="48"/>
                    <a:pt x="106" y="50"/>
                  </a:cubicBezTo>
                  <a:cubicBezTo>
                    <a:pt x="100" y="52"/>
                    <a:pt x="94" y="54"/>
                    <a:pt x="87" y="57"/>
                  </a:cubicBezTo>
                  <a:cubicBezTo>
                    <a:pt x="82" y="60"/>
                    <a:pt x="76" y="62"/>
                    <a:pt x="70" y="64"/>
                  </a:cubicBezTo>
                  <a:cubicBezTo>
                    <a:pt x="77" y="60"/>
                    <a:pt x="85" y="57"/>
                    <a:pt x="92" y="54"/>
                  </a:cubicBezTo>
                  <a:cubicBezTo>
                    <a:pt x="99" y="51"/>
                    <a:pt x="105" y="49"/>
                    <a:pt x="111" y="46"/>
                  </a:cubicBezTo>
                  <a:cubicBezTo>
                    <a:pt x="116" y="44"/>
                    <a:pt x="123" y="42"/>
                    <a:pt x="127" y="38"/>
                  </a:cubicBezTo>
                  <a:cubicBezTo>
                    <a:pt x="127" y="40"/>
                    <a:pt x="126" y="41"/>
                    <a:pt x="126" y="42"/>
                  </a:cubicBezTo>
                  <a:close/>
                  <a:moveTo>
                    <a:pt x="26" y="88"/>
                  </a:moveTo>
                  <a:cubicBezTo>
                    <a:pt x="26" y="88"/>
                    <a:pt x="26" y="88"/>
                    <a:pt x="26" y="88"/>
                  </a:cubicBezTo>
                  <a:cubicBezTo>
                    <a:pt x="26" y="88"/>
                    <a:pt x="25" y="88"/>
                    <a:pt x="25" y="89"/>
                  </a:cubicBezTo>
                  <a:cubicBezTo>
                    <a:pt x="25" y="88"/>
                    <a:pt x="25" y="88"/>
                    <a:pt x="26" y="88"/>
                  </a:cubicBezTo>
                  <a:close/>
                  <a:moveTo>
                    <a:pt x="30" y="86"/>
                  </a:moveTo>
                  <a:cubicBezTo>
                    <a:pt x="29" y="87"/>
                    <a:pt x="28" y="87"/>
                    <a:pt x="26" y="87"/>
                  </a:cubicBezTo>
                  <a:cubicBezTo>
                    <a:pt x="27" y="86"/>
                    <a:pt x="28" y="86"/>
                    <a:pt x="29" y="85"/>
                  </a:cubicBezTo>
                  <a:cubicBezTo>
                    <a:pt x="32" y="84"/>
                    <a:pt x="35" y="83"/>
                    <a:pt x="38" y="82"/>
                  </a:cubicBezTo>
                  <a:cubicBezTo>
                    <a:pt x="36" y="83"/>
                    <a:pt x="33" y="85"/>
                    <a:pt x="30" y="86"/>
                  </a:cubicBezTo>
                  <a:close/>
                  <a:moveTo>
                    <a:pt x="76" y="55"/>
                  </a:moveTo>
                  <a:cubicBezTo>
                    <a:pt x="62" y="62"/>
                    <a:pt x="47" y="69"/>
                    <a:pt x="34" y="77"/>
                  </a:cubicBezTo>
                  <a:cubicBezTo>
                    <a:pt x="34" y="76"/>
                    <a:pt x="35" y="75"/>
                    <a:pt x="35" y="74"/>
                  </a:cubicBezTo>
                  <a:cubicBezTo>
                    <a:pt x="51" y="66"/>
                    <a:pt x="67" y="59"/>
                    <a:pt x="83" y="52"/>
                  </a:cubicBezTo>
                  <a:cubicBezTo>
                    <a:pt x="91" y="49"/>
                    <a:pt x="100" y="46"/>
                    <a:pt x="108" y="43"/>
                  </a:cubicBezTo>
                  <a:cubicBezTo>
                    <a:pt x="111" y="41"/>
                    <a:pt x="115" y="39"/>
                    <a:pt x="119" y="38"/>
                  </a:cubicBezTo>
                  <a:cubicBezTo>
                    <a:pt x="119" y="38"/>
                    <a:pt x="119" y="38"/>
                    <a:pt x="120" y="38"/>
                  </a:cubicBezTo>
                  <a:cubicBezTo>
                    <a:pt x="106" y="45"/>
                    <a:pt x="90" y="49"/>
                    <a:pt x="76" y="55"/>
                  </a:cubicBezTo>
                  <a:close/>
                  <a:moveTo>
                    <a:pt x="36" y="73"/>
                  </a:moveTo>
                  <a:cubicBezTo>
                    <a:pt x="36" y="73"/>
                    <a:pt x="36" y="73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42" y="69"/>
                    <a:pt x="47" y="66"/>
                    <a:pt x="53" y="63"/>
                  </a:cubicBezTo>
                  <a:cubicBezTo>
                    <a:pt x="57" y="61"/>
                    <a:pt x="61" y="59"/>
                    <a:pt x="65" y="57"/>
                  </a:cubicBezTo>
                  <a:cubicBezTo>
                    <a:pt x="79" y="51"/>
                    <a:pt x="93" y="45"/>
                    <a:pt x="107" y="39"/>
                  </a:cubicBezTo>
                  <a:cubicBezTo>
                    <a:pt x="110" y="37"/>
                    <a:pt x="113" y="35"/>
                    <a:pt x="117" y="34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1" y="37"/>
                    <a:pt x="105" y="40"/>
                    <a:pt x="99" y="43"/>
                  </a:cubicBezTo>
                  <a:cubicBezTo>
                    <a:pt x="86" y="49"/>
                    <a:pt x="72" y="55"/>
                    <a:pt x="59" y="61"/>
                  </a:cubicBezTo>
                  <a:cubicBezTo>
                    <a:pt x="51" y="65"/>
                    <a:pt x="44" y="69"/>
                    <a:pt x="36" y="73"/>
                  </a:cubicBezTo>
                  <a:close/>
                  <a:moveTo>
                    <a:pt x="112" y="28"/>
                  </a:moveTo>
                  <a:cubicBezTo>
                    <a:pt x="112" y="29"/>
                    <a:pt x="112" y="29"/>
                    <a:pt x="112" y="30"/>
                  </a:cubicBezTo>
                  <a:cubicBezTo>
                    <a:pt x="112" y="30"/>
                    <a:pt x="113" y="30"/>
                    <a:pt x="113" y="30"/>
                  </a:cubicBezTo>
                  <a:cubicBezTo>
                    <a:pt x="108" y="33"/>
                    <a:pt x="104" y="36"/>
                    <a:pt x="99" y="38"/>
                  </a:cubicBezTo>
                  <a:cubicBezTo>
                    <a:pt x="91" y="42"/>
                    <a:pt x="84" y="46"/>
                    <a:pt x="76" y="50"/>
                  </a:cubicBezTo>
                  <a:cubicBezTo>
                    <a:pt x="68" y="53"/>
                    <a:pt x="60" y="57"/>
                    <a:pt x="52" y="61"/>
                  </a:cubicBezTo>
                  <a:cubicBezTo>
                    <a:pt x="47" y="63"/>
                    <a:pt x="41" y="66"/>
                    <a:pt x="35" y="69"/>
                  </a:cubicBezTo>
                  <a:cubicBezTo>
                    <a:pt x="35" y="69"/>
                    <a:pt x="35" y="69"/>
                    <a:pt x="34" y="69"/>
                  </a:cubicBezTo>
                  <a:cubicBezTo>
                    <a:pt x="33" y="70"/>
                    <a:pt x="31" y="70"/>
                    <a:pt x="30" y="71"/>
                  </a:cubicBezTo>
                  <a:cubicBezTo>
                    <a:pt x="32" y="69"/>
                    <a:pt x="35" y="67"/>
                    <a:pt x="37" y="66"/>
                  </a:cubicBezTo>
                  <a:cubicBezTo>
                    <a:pt x="41" y="64"/>
                    <a:pt x="45" y="62"/>
                    <a:pt x="49" y="60"/>
                  </a:cubicBezTo>
                  <a:cubicBezTo>
                    <a:pt x="56" y="56"/>
                    <a:pt x="63" y="53"/>
                    <a:pt x="71" y="49"/>
                  </a:cubicBezTo>
                  <a:cubicBezTo>
                    <a:pt x="78" y="45"/>
                    <a:pt x="85" y="41"/>
                    <a:pt x="93" y="38"/>
                  </a:cubicBezTo>
                  <a:cubicBezTo>
                    <a:pt x="99" y="35"/>
                    <a:pt x="107" y="31"/>
                    <a:pt x="113" y="27"/>
                  </a:cubicBezTo>
                  <a:cubicBezTo>
                    <a:pt x="113" y="27"/>
                    <a:pt x="112" y="28"/>
                    <a:pt x="112" y="28"/>
                  </a:cubicBezTo>
                  <a:close/>
                  <a:moveTo>
                    <a:pt x="40" y="80"/>
                  </a:moveTo>
                  <a:cubicBezTo>
                    <a:pt x="37" y="81"/>
                    <a:pt x="33" y="82"/>
                    <a:pt x="30" y="84"/>
                  </a:cubicBezTo>
                  <a:cubicBezTo>
                    <a:pt x="30" y="83"/>
                    <a:pt x="30" y="83"/>
                    <a:pt x="31" y="82"/>
                  </a:cubicBezTo>
                  <a:cubicBezTo>
                    <a:pt x="33" y="82"/>
                    <a:pt x="35" y="81"/>
                    <a:pt x="37" y="80"/>
                  </a:cubicBezTo>
                  <a:cubicBezTo>
                    <a:pt x="38" y="79"/>
                    <a:pt x="40" y="78"/>
                    <a:pt x="41" y="77"/>
                  </a:cubicBezTo>
                  <a:cubicBezTo>
                    <a:pt x="42" y="77"/>
                    <a:pt x="44" y="76"/>
                    <a:pt x="45" y="75"/>
                  </a:cubicBezTo>
                  <a:cubicBezTo>
                    <a:pt x="44" y="77"/>
                    <a:pt x="42" y="79"/>
                    <a:pt x="40" y="80"/>
                  </a:cubicBezTo>
                  <a:close/>
                  <a:moveTo>
                    <a:pt x="47" y="74"/>
                  </a:moveTo>
                  <a:cubicBezTo>
                    <a:pt x="47" y="74"/>
                    <a:pt x="46" y="74"/>
                    <a:pt x="46" y="74"/>
                  </a:cubicBezTo>
                  <a:cubicBezTo>
                    <a:pt x="41" y="76"/>
                    <a:pt x="37" y="80"/>
                    <a:pt x="31" y="81"/>
                  </a:cubicBezTo>
                  <a:cubicBezTo>
                    <a:pt x="32" y="81"/>
                    <a:pt x="32" y="80"/>
                    <a:pt x="33" y="79"/>
                  </a:cubicBezTo>
                  <a:cubicBezTo>
                    <a:pt x="38" y="77"/>
                    <a:pt x="43" y="74"/>
                    <a:pt x="49" y="71"/>
                  </a:cubicBezTo>
                  <a:cubicBezTo>
                    <a:pt x="55" y="68"/>
                    <a:pt x="62" y="65"/>
                    <a:pt x="69" y="62"/>
                  </a:cubicBezTo>
                  <a:cubicBezTo>
                    <a:pt x="83" y="55"/>
                    <a:pt x="97" y="50"/>
                    <a:pt x="112" y="44"/>
                  </a:cubicBezTo>
                  <a:cubicBezTo>
                    <a:pt x="115" y="43"/>
                    <a:pt x="118" y="42"/>
                    <a:pt x="121" y="41"/>
                  </a:cubicBezTo>
                  <a:cubicBezTo>
                    <a:pt x="122" y="40"/>
                    <a:pt x="124" y="40"/>
                    <a:pt x="126" y="39"/>
                  </a:cubicBezTo>
                  <a:cubicBezTo>
                    <a:pt x="128" y="38"/>
                    <a:pt x="121" y="41"/>
                    <a:pt x="122" y="41"/>
                  </a:cubicBezTo>
                  <a:cubicBezTo>
                    <a:pt x="115" y="44"/>
                    <a:pt x="108" y="47"/>
                    <a:pt x="101" y="50"/>
                  </a:cubicBezTo>
                  <a:cubicBezTo>
                    <a:pt x="87" y="55"/>
                    <a:pt x="73" y="61"/>
                    <a:pt x="60" y="68"/>
                  </a:cubicBezTo>
                  <a:cubicBezTo>
                    <a:pt x="60" y="68"/>
                    <a:pt x="59" y="68"/>
                    <a:pt x="59" y="68"/>
                  </a:cubicBezTo>
                  <a:cubicBezTo>
                    <a:pt x="56" y="69"/>
                    <a:pt x="53" y="71"/>
                    <a:pt x="50" y="72"/>
                  </a:cubicBezTo>
                  <a:cubicBezTo>
                    <a:pt x="50" y="72"/>
                    <a:pt x="50" y="72"/>
                    <a:pt x="49" y="72"/>
                  </a:cubicBezTo>
                  <a:cubicBezTo>
                    <a:pt x="49" y="72"/>
                    <a:pt x="48" y="72"/>
                    <a:pt x="48" y="73"/>
                  </a:cubicBezTo>
                  <a:cubicBezTo>
                    <a:pt x="47" y="73"/>
                    <a:pt x="47" y="74"/>
                    <a:pt x="47" y="74"/>
                  </a:cubicBezTo>
                  <a:close/>
                  <a:moveTo>
                    <a:pt x="51" y="73"/>
                  </a:moveTo>
                  <a:cubicBezTo>
                    <a:pt x="53" y="72"/>
                    <a:pt x="56" y="70"/>
                    <a:pt x="58" y="69"/>
                  </a:cubicBezTo>
                  <a:cubicBezTo>
                    <a:pt x="58" y="69"/>
                    <a:pt x="59" y="69"/>
                    <a:pt x="59" y="69"/>
                  </a:cubicBezTo>
                  <a:cubicBezTo>
                    <a:pt x="66" y="66"/>
                    <a:pt x="73" y="64"/>
                    <a:pt x="79" y="61"/>
                  </a:cubicBezTo>
                  <a:cubicBezTo>
                    <a:pt x="86" y="59"/>
                    <a:pt x="93" y="55"/>
                    <a:pt x="100" y="53"/>
                  </a:cubicBezTo>
                  <a:cubicBezTo>
                    <a:pt x="107" y="50"/>
                    <a:pt x="113" y="48"/>
                    <a:pt x="120" y="45"/>
                  </a:cubicBezTo>
                  <a:cubicBezTo>
                    <a:pt x="120" y="45"/>
                    <a:pt x="125" y="42"/>
                    <a:pt x="125" y="43"/>
                  </a:cubicBezTo>
                  <a:cubicBezTo>
                    <a:pt x="125" y="43"/>
                    <a:pt x="125" y="43"/>
                    <a:pt x="125" y="43"/>
                  </a:cubicBezTo>
                  <a:cubicBezTo>
                    <a:pt x="125" y="44"/>
                    <a:pt x="124" y="44"/>
                    <a:pt x="124" y="44"/>
                  </a:cubicBezTo>
                  <a:cubicBezTo>
                    <a:pt x="123" y="45"/>
                    <a:pt x="122" y="45"/>
                    <a:pt x="120" y="46"/>
                  </a:cubicBezTo>
                  <a:cubicBezTo>
                    <a:pt x="117" y="48"/>
                    <a:pt x="114" y="49"/>
                    <a:pt x="110" y="51"/>
                  </a:cubicBezTo>
                  <a:cubicBezTo>
                    <a:pt x="103" y="53"/>
                    <a:pt x="96" y="56"/>
                    <a:pt x="89" y="59"/>
                  </a:cubicBezTo>
                  <a:cubicBezTo>
                    <a:pt x="76" y="64"/>
                    <a:pt x="63" y="68"/>
                    <a:pt x="51" y="74"/>
                  </a:cubicBezTo>
                  <a:cubicBezTo>
                    <a:pt x="51" y="74"/>
                    <a:pt x="51" y="73"/>
                    <a:pt x="51" y="73"/>
                  </a:cubicBezTo>
                  <a:cubicBezTo>
                    <a:pt x="51" y="73"/>
                    <a:pt x="51" y="73"/>
                    <a:pt x="51" y="73"/>
                  </a:cubicBezTo>
                  <a:close/>
                  <a:moveTo>
                    <a:pt x="55" y="78"/>
                  </a:moveTo>
                  <a:cubicBezTo>
                    <a:pt x="59" y="77"/>
                    <a:pt x="63" y="75"/>
                    <a:pt x="67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5" y="78"/>
                    <a:pt x="60" y="80"/>
                    <a:pt x="55" y="78"/>
                  </a:cubicBezTo>
                  <a:close/>
                  <a:moveTo>
                    <a:pt x="74" y="75"/>
                  </a:moveTo>
                  <a:cubicBezTo>
                    <a:pt x="83" y="72"/>
                    <a:pt x="92" y="69"/>
                    <a:pt x="100" y="66"/>
                  </a:cubicBezTo>
                  <a:cubicBezTo>
                    <a:pt x="104" y="65"/>
                    <a:pt x="109" y="63"/>
                    <a:pt x="113" y="62"/>
                  </a:cubicBezTo>
                  <a:cubicBezTo>
                    <a:pt x="115" y="61"/>
                    <a:pt x="117" y="60"/>
                    <a:pt x="120" y="59"/>
                  </a:cubicBezTo>
                  <a:cubicBezTo>
                    <a:pt x="120" y="59"/>
                    <a:pt x="125" y="57"/>
                    <a:pt x="122" y="59"/>
                  </a:cubicBezTo>
                  <a:cubicBezTo>
                    <a:pt x="113" y="64"/>
                    <a:pt x="102" y="67"/>
                    <a:pt x="93" y="71"/>
                  </a:cubicBezTo>
                  <a:cubicBezTo>
                    <a:pt x="92" y="71"/>
                    <a:pt x="92" y="71"/>
                    <a:pt x="92" y="72"/>
                  </a:cubicBezTo>
                  <a:cubicBezTo>
                    <a:pt x="87" y="73"/>
                    <a:pt x="82" y="76"/>
                    <a:pt x="78" y="78"/>
                  </a:cubicBezTo>
                  <a:cubicBezTo>
                    <a:pt x="77" y="77"/>
                    <a:pt x="75" y="76"/>
                    <a:pt x="74" y="75"/>
                  </a:cubicBezTo>
                  <a:close/>
                  <a:moveTo>
                    <a:pt x="110" y="69"/>
                  </a:moveTo>
                  <a:cubicBezTo>
                    <a:pt x="110" y="69"/>
                    <a:pt x="109" y="68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12" y="67"/>
                    <a:pt x="115" y="66"/>
                    <a:pt x="118" y="64"/>
                  </a:cubicBezTo>
                  <a:cubicBezTo>
                    <a:pt x="119" y="64"/>
                    <a:pt x="120" y="63"/>
                    <a:pt x="121" y="63"/>
                  </a:cubicBezTo>
                  <a:cubicBezTo>
                    <a:pt x="124" y="61"/>
                    <a:pt x="121" y="64"/>
                    <a:pt x="120" y="64"/>
                  </a:cubicBezTo>
                  <a:cubicBezTo>
                    <a:pt x="117" y="66"/>
                    <a:pt x="113" y="66"/>
                    <a:pt x="110" y="69"/>
                  </a:cubicBezTo>
                  <a:close/>
                  <a:moveTo>
                    <a:pt x="123" y="61"/>
                  </a:moveTo>
                  <a:cubicBezTo>
                    <a:pt x="121" y="62"/>
                    <a:pt x="119" y="63"/>
                    <a:pt x="117" y="64"/>
                  </a:cubicBezTo>
                  <a:cubicBezTo>
                    <a:pt x="114" y="65"/>
                    <a:pt x="111" y="66"/>
                    <a:pt x="109" y="67"/>
                  </a:cubicBezTo>
                  <a:cubicBezTo>
                    <a:pt x="109" y="67"/>
                    <a:pt x="109" y="68"/>
                    <a:pt x="109" y="68"/>
                  </a:cubicBezTo>
                  <a:cubicBezTo>
                    <a:pt x="109" y="68"/>
                    <a:pt x="108" y="67"/>
                    <a:pt x="108" y="67"/>
                  </a:cubicBezTo>
                  <a:cubicBezTo>
                    <a:pt x="108" y="67"/>
                    <a:pt x="107" y="67"/>
                    <a:pt x="107" y="67"/>
                  </a:cubicBezTo>
                  <a:cubicBezTo>
                    <a:pt x="106" y="67"/>
                    <a:pt x="106" y="67"/>
                    <a:pt x="105" y="67"/>
                  </a:cubicBezTo>
                  <a:cubicBezTo>
                    <a:pt x="105" y="67"/>
                    <a:pt x="105" y="67"/>
                    <a:pt x="104" y="68"/>
                  </a:cubicBezTo>
                  <a:cubicBezTo>
                    <a:pt x="106" y="67"/>
                    <a:pt x="107" y="66"/>
                    <a:pt x="109" y="66"/>
                  </a:cubicBezTo>
                  <a:cubicBezTo>
                    <a:pt x="112" y="64"/>
                    <a:pt x="116" y="63"/>
                    <a:pt x="119" y="61"/>
                  </a:cubicBezTo>
                  <a:cubicBezTo>
                    <a:pt x="121" y="60"/>
                    <a:pt x="123" y="59"/>
                    <a:pt x="124" y="58"/>
                  </a:cubicBezTo>
                  <a:cubicBezTo>
                    <a:pt x="124" y="59"/>
                    <a:pt x="124" y="60"/>
                    <a:pt x="123" y="62"/>
                  </a:cubicBezTo>
                  <a:cubicBezTo>
                    <a:pt x="123" y="61"/>
                    <a:pt x="123" y="61"/>
                    <a:pt x="123" y="61"/>
                  </a:cubicBezTo>
                  <a:close/>
                  <a:moveTo>
                    <a:pt x="97" y="73"/>
                  </a:moveTo>
                  <a:cubicBezTo>
                    <a:pt x="96" y="73"/>
                    <a:pt x="95" y="73"/>
                    <a:pt x="95" y="72"/>
                  </a:cubicBezTo>
                  <a:cubicBezTo>
                    <a:pt x="96" y="72"/>
                    <a:pt x="96" y="71"/>
                    <a:pt x="97" y="71"/>
                  </a:cubicBezTo>
                  <a:cubicBezTo>
                    <a:pt x="99" y="70"/>
                    <a:pt x="101" y="69"/>
                    <a:pt x="103" y="69"/>
                  </a:cubicBezTo>
                  <a:cubicBezTo>
                    <a:pt x="104" y="68"/>
                    <a:pt x="105" y="68"/>
                    <a:pt x="103" y="70"/>
                  </a:cubicBezTo>
                  <a:cubicBezTo>
                    <a:pt x="101" y="71"/>
                    <a:pt x="99" y="71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lose/>
                  <a:moveTo>
                    <a:pt x="100" y="72"/>
                  </a:moveTo>
                  <a:cubicBezTo>
                    <a:pt x="102" y="71"/>
                    <a:pt x="104" y="70"/>
                    <a:pt x="105" y="69"/>
                  </a:cubicBezTo>
                  <a:cubicBezTo>
                    <a:pt x="106" y="70"/>
                    <a:pt x="106" y="70"/>
                    <a:pt x="105" y="71"/>
                  </a:cubicBezTo>
                  <a:cubicBezTo>
                    <a:pt x="104" y="71"/>
                    <a:pt x="103" y="72"/>
                    <a:pt x="102" y="72"/>
                  </a:cubicBezTo>
                  <a:cubicBezTo>
                    <a:pt x="100" y="73"/>
                    <a:pt x="97" y="73"/>
                    <a:pt x="100" y="72"/>
                  </a:cubicBezTo>
                  <a:close/>
                  <a:moveTo>
                    <a:pt x="82" y="79"/>
                  </a:moveTo>
                  <a:cubicBezTo>
                    <a:pt x="81" y="79"/>
                    <a:pt x="80" y="79"/>
                    <a:pt x="79" y="79"/>
                  </a:cubicBezTo>
                  <a:cubicBezTo>
                    <a:pt x="82" y="77"/>
                    <a:pt x="86" y="76"/>
                    <a:pt x="90" y="74"/>
                  </a:cubicBezTo>
                  <a:cubicBezTo>
                    <a:pt x="88" y="77"/>
                    <a:pt x="85" y="79"/>
                    <a:pt x="82" y="79"/>
                  </a:cubicBezTo>
                  <a:close/>
                  <a:moveTo>
                    <a:pt x="98" y="74"/>
                  </a:moveTo>
                  <a:cubicBezTo>
                    <a:pt x="100" y="73"/>
                    <a:pt x="103" y="73"/>
                    <a:pt x="105" y="72"/>
                  </a:cubicBezTo>
                  <a:cubicBezTo>
                    <a:pt x="104" y="74"/>
                    <a:pt x="101" y="74"/>
                    <a:pt x="98" y="74"/>
                  </a:cubicBezTo>
                  <a:close/>
                  <a:moveTo>
                    <a:pt x="113" y="69"/>
                  </a:moveTo>
                  <a:cubicBezTo>
                    <a:pt x="114" y="69"/>
                    <a:pt x="116" y="69"/>
                    <a:pt x="117" y="68"/>
                  </a:cubicBezTo>
                  <a:cubicBezTo>
                    <a:pt x="116" y="69"/>
                    <a:pt x="114" y="69"/>
                    <a:pt x="113" y="69"/>
                  </a:cubicBezTo>
                  <a:close/>
                  <a:moveTo>
                    <a:pt x="119" y="67"/>
                  </a:moveTo>
                  <a:cubicBezTo>
                    <a:pt x="119" y="67"/>
                    <a:pt x="119" y="67"/>
                    <a:pt x="119" y="67"/>
                  </a:cubicBezTo>
                  <a:cubicBezTo>
                    <a:pt x="116" y="68"/>
                    <a:pt x="114" y="69"/>
                    <a:pt x="111" y="69"/>
                  </a:cubicBezTo>
                  <a:cubicBezTo>
                    <a:pt x="114" y="66"/>
                    <a:pt x="119" y="67"/>
                    <a:pt x="122" y="64"/>
                  </a:cubicBezTo>
                  <a:cubicBezTo>
                    <a:pt x="121" y="65"/>
                    <a:pt x="120" y="66"/>
                    <a:pt x="119" y="67"/>
                  </a:cubicBezTo>
                  <a:close/>
                  <a:moveTo>
                    <a:pt x="124" y="57"/>
                  </a:moveTo>
                  <a:cubicBezTo>
                    <a:pt x="115" y="60"/>
                    <a:pt x="106" y="64"/>
                    <a:pt x="96" y="67"/>
                  </a:cubicBezTo>
                  <a:cubicBezTo>
                    <a:pt x="93" y="68"/>
                    <a:pt x="89" y="69"/>
                    <a:pt x="86" y="70"/>
                  </a:cubicBezTo>
                  <a:cubicBezTo>
                    <a:pt x="92" y="68"/>
                    <a:pt x="97" y="65"/>
                    <a:pt x="103" y="62"/>
                  </a:cubicBezTo>
                  <a:cubicBezTo>
                    <a:pt x="110" y="59"/>
                    <a:pt x="118" y="58"/>
                    <a:pt x="124" y="53"/>
                  </a:cubicBezTo>
                  <a:cubicBezTo>
                    <a:pt x="124" y="54"/>
                    <a:pt x="125" y="56"/>
                    <a:pt x="124" y="57"/>
                  </a:cubicBezTo>
                  <a:close/>
                  <a:moveTo>
                    <a:pt x="126" y="34"/>
                  </a:moveTo>
                  <a:cubicBezTo>
                    <a:pt x="110" y="42"/>
                    <a:pt x="94" y="47"/>
                    <a:pt x="78" y="54"/>
                  </a:cubicBezTo>
                  <a:cubicBezTo>
                    <a:pt x="73" y="56"/>
                    <a:pt x="67" y="58"/>
                    <a:pt x="62" y="61"/>
                  </a:cubicBezTo>
                  <a:cubicBezTo>
                    <a:pt x="68" y="58"/>
                    <a:pt x="74" y="55"/>
                    <a:pt x="80" y="52"/>
                  </a:cubicBezTo>
                  <a:cubicBezTo>
                    <a:pt x="95" y="46"/>
                    <a:pt x="109" y="40"/>
                    <a:pt x="122" y="31"/>
                  </a:cubicBezTo>
                  <a:cubicBezTo>
                    <a:pt x="124" y="32"/>
                    <a:pt x="125" y="33"/>
                    <a:pt x="126" y="34"/>
                  </a:cubicBezTo>
                  <a:close/>
                  <a:moveTo>
                    <a:pt x="121" y="30"/>
                  </a:moveTo>
                  <a:cubicBezTo>
                    <a:pt x="115" y="33"/>
                    <a:pt x="108" y="37"/>
                    <a:pt x="102" y="40"/>
                  </a:cubicBezTo>
                  <a:cubicBezTo>
                    <a:pt x="94" y="44"/>
                    <a:pt x="86" y="48"/>
                    <a:pt x="78" y="51"/>
                  </a:cubicBezTo>
                  <a:cubicBezTo>
                    <a:pt x="76" y="52"/>
                    <a:pt x="74" y="52"/>
                    <a:pt x="73" y="53"/>
                  </a:cubicBezTo>
                  <a:cubicBezTo>
                    <a:pt x="74" y="53"/>
                    <a:pt x="75" y="52"/>
                    <a:pt x="76" y="52"/>
                  </a:cubicBezTo>
                  <a:cubicBezTo>
                    <a:pt x="83" y="49"/>
                    <a:pt x="90" y="46"/>
                    <a:pt x="97" y="42"/>
                  </a:cubicBezTo>
                  <a:cubicBezTo>
                    <a:pt x="104" y="39"/>
                    <a:pt x="110" y="34"/>
                    <a:pt x="116" y="30"/>
                  </a:cubicBezTo>
                  <a:cubicBezTo>
                    <a:pt x="118" y="30"/>
                    <a:pt x="120" y="30"/>
                    <a:pt x="121" y="30"/>
                  </a:cubicBezTo>
                  <a:close/>
                  <a:moveTo>
                    <a:pt x="113" y="26"/>
                  </a:moveTo>
                  <a:cubicBezTo>
                    <a:pt x="113" y="26"/>
                    <a:pt x="113" y="26"/>
                    <a:pt x="113" y="26"/>
                  </a:cubicBezTo>
                  <a:cubicBezTo>
                    <a:pt x="105" y="28"/>
                    <a:pt x="97" y="33"/>
                    <a:pt x="89" y="36"/>
                  </a:cubicBezTo>
                  <a:cubicBezTo>
                    <a:pt x="81" y="40"/>
                    <a:pt x="73" y="43"/>
                    <a:pt x="65" y="47"/>
                  </a:cubicBezTo>
                  <a:cubicBezTo>
                    <a:pt x="56" y="51"/>
                    <a:pt x="47" y="56"/>
                    <a:pt x="39" y="60"/>
                  </a:cubicBezTo>
                  <a:cubicBezTo>
                    <a:pt x="32" y="64"/>
                    <a:pt x="24" y="66"/>
                    <a:pt x="18" y="71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31" y="60"/>
                    <a:pt x="47" y="52"/>
                    <a:pt x="63" y="44"/>
                  </a:cubicBezTo>
                  <a:cubicBezTo>
                    <a:pt x="73" y="40"/>
                    <a:pt x="82" y="35"/>
                    <a:pt x="91" y="31"/>
                  </a:cubicBezTo>
                  <a:cubicBezTo>
                    <a:pt x="99" y="27"/>
                    <a:pt x="107" y="24"/>
                    <a:pt x="113" y="19"/>
                  </a:cubicBezTo>
                  <a:cubicBezTo>
                    <a:pt x="114" y="21"/>
                    <a:pt x="114" y="24"/>
                    <a:pt x="113" y="26"/>
                  </a:cubicBezTo>
                  <a:close/>
                  <a:moveTo>
                    <a:pt x="113" y="18"/>
                  </a:moveTo>
                  <a:cubicBezTo>
                    <a:pt x="110" y="19"/>
                    <a:pt x="109" y="20"/>
                    <a:pt x="107" y="21"/>
                  </a:cubicBezTo>
                  <a:cubicBezTo>
                    <a:pt x="104" y="23"/>
                    <a:pt x="101" y="24"/>
                    <a:pt x="98" y="26"/>
                  </a:cubicBezTo>
                  <a:cubicBezTo>
                    <a:pt x="91" y="29"/>
                    <a:pt x="85" y="31"/>
                    <a:pt x="78" y="34"/>
                  </a:cubicBezTo>
                  <a:cubicBezTo>
                    <a:pt x="65" y="41"/>
                    <a:pt x="52" y="47"/>
                    <a:pt x="38" y="54"/>
                  </a:cubicBezTo>
                  <a:cubicBezTo>
                    <a:pt x="33" y="56"/>
                    <a:pt x="27" y="59"/>
                    <a:pt x="22" y="62"/>
                  </a:cubicBezTo>
                  <a:cubicBezTo>
                    <a:pt x="33" y="55"/>
                    <a:pt x="45" y="49"/>
                    <a:pt x="58" y="42"/>
                  </a:cubicBezTo>
                  <a:cubicBezTo>
                    <a:pt x="70" y="35"/>
                    <a:pt x="84" y="29"/>
                    <a:pt x="96" y="22"/>
                  </a:cubicBezTo>
                  <a:cubicBezTo>
                    <a:pt x="99" y="21"/>
                    <a:pt x="101" y="20"/>
                    <a:pt x="103" y="18"/>
                  </a:cubicBezTo>
                  <a:cubicBezTo>
                    <a:pt x="104" y="17"/>
                    <a:pt x="105" y="17"/>
                    <a:pt x="105" y="16"/>
                  </a:cubicBezTo>
                  <a:cubicBezTo>
                    <a:pt x="106" y="16"/>
                    <a:pt x="106" y="15"/>
                    <a:pt x="107" y="15"/>
                  </a:cubicBezTo>
                  <a:cubicBezTo>
                    <a:pt x="108" y="14"/>
                    <a:pt x="108" y="14"/>
                    <a:pt x="109" y="14"/>
                  </a:cubicBezTo>
                  <a:cubicBezTo>
                    <a:pt x="110" y="14"/>
                    <a:pt x="110" y="15"/>
                    <a:pt x="111" y="15"/>
                  </a:cubicBezTo>
                  <a:cubicBezTo>
                    <a:pt x="112" y="16"/>
                    <a:pt x="112" y="17"/>
                    <a:pt x="113" y="18"/>
                  </a:cubicBezTo>
                  <a:close/>
                  <a:moveTo>
                    <a:pt x="108" y="13"/>
                  </a:moveTo>
                  <a:cubicBezTo>
                    <a:pt x="108" y="13"/>
                    <a:pt x="108" y="14"/>
                    <a:pt x="107" y="14"/>
                  </a:cubicBezTo>
                  <a:cubicBezTo>
                    <a:pt x="107" y="14"/>
                    <a:pt x="108" y="14"/>
                    <a:pt x="108" y="14"/>
                  </a:cubicBezTo>
                  <a:cubicBezTo>
                    <a:pt x="106" y="14"/>
                    <a:pt x="105" y="15"/>
                    <a:pt x="103" y="16"/>
                  </a:cubicBezTo>
                  <a:cubicBezTo>
                    <a:pt x="97" y="20"/>
                    <a:pt x="91" y="23"/>
                    <a:pt x="85" y="26"/>
                  </a:cubicBezTo>
                  <a:cubicBezTo>
                    <a:pt x="72" y="32"/>
                    <a:pt x="59" y="38"/>
                    <a:pt x="47" y="45"/>
                  </a:cubicBezTo>
                  <a:cubicBezTo>
                    <a:pt x="40" y="48"/>
                    <a:pt x="34" y="52"/>
                    <a:pt x="28" y="55"/>
                  </a:cubicBezTo>
                  <a:cubicBezTo>
                    <a:pt x="25" y="57"/>
                    <a:pt x="23" y="58"/>
                    <a:pt x="21" y="59"/>
                  </a:cubicBezTo>
                  <a:cubicBezTo>
                    <a:pt x="42" y="44"/>
                    <a:pt x="66" y="33"/>
                    <a:pt x="88" y="20"/>
                  </a:cubicBezTo>
                  <a:cubicBezTo>
                    <a:pt x="89" y="19"/>
                    <a:pt x="91" y="18"/>
                    <a:pt x="92" y="17"/>
                  </a:cubicBezTo>
                  <a:cubicBezTo>
                    <a:pt x="93" y="17"/>
                    <a:pt x="93" y="17"/>
                    <a:pt x="93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4" y="17"/>
                    <a:pt x="95" y="17"/>
                    <a:pt x="96" y="16"/>
                  </a:cubicBezTo>
                  <a:cubicBezTo>
                    <a:pt x="99" y="14"/>
                    <a:pt x="104" y="11"/>
                    <a:pt x="108" y="13"/>
                  </a:cubicBezTo>
                  <a:close/>
                  <a:moveTo>
                    <a:pt x="84" y="5"/>
                  </a:moveTo>
                  <a:cubicBezTo>
                    <a:pt x="80" y="7"/>
                    <a:pt x="76" y="10"/>
                    <a:pt x="72" y="12"/>
                  </a:cubicBezTo>
                  <a:cubicBezTo>
                    <a:pt x="75" y="8"/>
                    <a:pt x="80" y="5"/>
                    <a:pt x="84" y="5"/>
                  </a:cubicBezTo>
                  <a:close/>
                  <a:moveTo>
                    <a:pt x="70" y="14"/>
                  </a:moveTo>
                  <a:cubicBezTo>
                    <a:pt x="65" y="17"/>
                    <a:pt x="59" y="21"/>
                    <a:pt x="53" y="24"/>
                  </a:cubicBezTo>
                  <a:cubicBezTo>
                    <a:pt x="41" y="32"/>
                    <a:pt x="28" y="38"/>
                    <a:pt x="15" y="45"/>
                  </a:cubicBezTo>
                  <a:cubicBezTo>
                    <a:pt x="13" y="47"/>
                    <a:pt x="10" y="49"/>
                    <a:pt x="7" y="50"/>
                  </a:cubicBezTo>
                  <a:cubicBezTo>
                    <a:pt x="10" y="49"/>
                    <a:pt x="13" y="46"/>
                    <a:pt x="15" y="44"/>
                  </a:cubicBezTo>
                  <a:cubicBezTo>
                    <a:pt x="21" y="40"/>
                    <a:pt x="27" y="36"/>
                    <a:pt x="33" y="33"/>
                  </a:cubicBezTo>
                  <a:cubicBezTo>
                    <a:pt x="39" y="29"/>
                    <a:pt x="46" y="26"/>
                    <a:pt x="52" y="22"/>
                  </a:cubicBezTo>
                  <a:cubicBezTo>
                    <a:pt x="57" y="19"/>
                    <a:pt x="61" y="16"/>
                    <a:pt x="66" y="13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8" y="12"/>
                    <a:pt x="68" y="12"/>
                    <a:pt x="68" y="11"/>
                  </a:cubicBezTo>
                  <a:cubicBezTo>
                    <a:pt x="69" y="12"/>
                    <a:pt x="69" y="12"/>
                    <a:pt x="69" y="13"/>
                  </a:cubicBezTo>
                  <a:cubicBezTo>
                    <a:pt x="69" y="13"/>
                    <a:pt x="70" y="14"/>
                    <a:pt x="70" y="14"/>
                  </a:cubicBezTo>
                  <a:close/>
                  <a:moveTo>
                    <a:pt x="57" y="5"/>
                  </a:moveTo>
                  <a:cubicBezTo>
                    <a:pt x="59" y="4"/>
                    <a:pt x="60" y="4"/>
                    <a:pt x="61" y="4"/>
                  </a:cubicBezTo>
                  <a:cubicBezTo>
                    <a:pt x="59" y="6"/>
                    <a:pt x="56" y="7"/>
                    <a:pt x="54" y="9"/>
                  </a:cubicBezTo>
                  <a:cubicBezTo>
                    <a:pt x="54" y="9"/>
                    <a:pt x="53" y="9"/>
                    <a:pt x="53" y="10"/>
                  </a:cubicBezTo>
                  <a:cubicBezTo>
                    <a:pt x="54" y="8"/>
                    <a:pt x="55" y="6"/>
                    <a:pt x="57" y="5"/>
                  </a:cubicBezTo>
                  <a:close/>
                  <a:moveTo>
                    <a:pt x="46" y="13"/>
                  </a:moveTo>
                  <a:cubicBezTo>
                    <a:pt x="45" y="14"/>
                    <a:pt x="45" y="14"/>
                    <a:pt x="44" y="15"/>
                  </a:cubicBezTo>
                  <a:cubicBezTo>
                    <a:pt x="39" y="17"/>
                    <a:pt x="33" y="19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32" y="19"/>
                    <a:pt x="38" y="15"/>
                    <a:pt x="42" y="11"/>
                  </a:cubicBezTo>
                  <a:cubicBezTo>
                    <a:pt x="42" y="11"/>
                    <a:pt x="42" y="10"/>
                    <a:pt x="42" y="10"/>
                  </a:cubicBezTo>
                  <a:cubicBezTo>
                    <a:pt x="37" y="11"/>
                    <a:pt x="33" y="14"/>
                    <a:pt x="29" y="16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5"/>
                    <a:pt x="32" y="14"/>
                    <a:pt x="32" y="13"/>
                  </a:cubicBezTo>
                  <a:cubicBezTo>
                    <a:pt x="34" y="12"/>
                    <a:pt x="37" y="10"/>
                    <a:pt x="39" y="9"/>
                  </a:cubicBezTo>
                  <a:cubicBezTo>
                    <a:pt x="42" y="9"/>
                    <a:pt x="44" y="11"/>
                    <a:pt x="46" y="13"/>
                  </a:cubicBezTo>
                  <a:close/>
                  <a:moveTo>
                    <a:pt x="34" y="10"/>
                  </a:moveTo>
                  <a:cubicBezTo>
                    <a:pt x="35" y="9"/>
                    <a:pt x="36" y="9"/>
                    <a:pt x="38" y="9"/>
                  </a:cubicBezTo>
                  <a:cubicBezTo>
                    <a:pt x="35" y="10"/>
                    <a:pt x="33" y="12"/>
                    <a:pt x="30" y="13"/>
                  </a:cubicBezTo>
                  <a:cubicBezTo>
                    <a:pt x="31" y="12"/>
                    <a:pt x="32" y="11"/>
                    <a:pt x="34" y="10"/>
                  </a:cubicBezTo>
                  <a:close/>
                  <a:moveTo>
                    <a:pt x="23" y="23"/>
                  </a:moveTo>
                  <a:cubicBezTo>
                    <a:pt x="20" y="25"/>
                    <a:pt x="17" y="27"/>
                    <a:pt x="14" y="28"/>
                  </a:cubicBezTo>
                  <a:cubicBezTo>
                    <a:pt x="10" y="30"/>
                    <a:pt x="16" y="26"/>
                    <a:pt x="16" y="25"/>
                  </a:cubicBezTo>
                  <a:cubicBezTo>
                    <a:pt x="18" y="24"/>
                    <a:pt x="19" y="22"/>
                    <a:pt x="21" y="21"/>
                  </a:cubicBezTo>
                  <a:cubicBezTo>
                    <a:pt x="22" y="22"/>
                    <a:pt x="22" y="22"/>
                    <a:pt x="23" y="23"/>
                  </a:cubicBezTo>
                  <a:close/>
                  <a:moveTo>
                    <a:pt x="13" y="17"/>
                  </a:moveTo>
                  <a:cubicBezTo>
                    <a:pt x="11" y="19"/>
                    <a:pt x="9" y="20"/>
                    <a:pt x="7" y="22"/>
                  </a:cubicBezTo>
                  <a:cubicBezTo>
                    <a:pt x="7" y="22"/>
                    <a:pt x="7" y="21"/>
                    <a:pt x="7" y="21"/>
                  </a:cubicBezTo>
                  <a:cubicBezTo>
                    <a:pt x="9" y="19"/>
                    <a:pt x="11" y="18"/>
                    <a:pt x="13" y="17"/>
                  </a:cubicBezTo>
                  <a:close/>
                </a:path>
              </a:pathLst>
            </a:custGeom>
            <a:blipFill dpi="0" rotWithShape="1">
              <a:blip r:embed="rId1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05" name="Freeform 199"/>
            <p:cNvSpPr>
              <a:spLocks noEditPoints="1"/>
            </p:cNvSpPr>
            <p:nvPr/>
          </p:nvSpPr>
          <p:spPr bwMode="auto">
            <a:xfrm>
              <a:off x="2290848" y="-1204064"/>
              <a:ext cx="388938" cy="276225"/>
            </a:xfrm>
            <a:custGeom>
              <a:avLst/>
              <a:gdLst>
                <a:gd name="T0" fmla="*/ 70 w 134"/>
                <a:gd name="T1" fmla="*/ 76 h 95"/>
                <a:gd name="T2" fmla="*/ 59 w 134"/>
                <a:gd name="T3" fmla="*/ 2 h 95"/>
                <a:gd name="T4" fmla="*/ 6 w 134"/>
                <a:gd name="T5" fmla="*/ 25 h 95"/>
                <a:gd name="T6" fmla="*/ 11 w 134"/>
                <a:gd name="T7" fmla="*/ 31 h 95"/>
                <a:gd name="T8" fmla="*/ 15 w 134"/>
                <a:gd name="T9" fmla="*/ 32 h 95"/>
                <a:gd name="T10" fmla="*/ 47 w 134"/>
                <a:gd name="T11" fmla="*/ 16 h 95"/>
                <a:gd name="T12" fmla="*/ 51 w 134"/>
                <a:gd name="T13" fmla="*/ 13 h 95"/>
                <a:gd name="T14" fmla="*/ 51 w 134"/>
                <a:gd name="T15" fmla="*/ 19 h 95"/>
                <a:gd name="T16" fmla="*/ 65 w 134"/>
                <a:gd name="T17" fmla="*/ 7 h 95"/>
                <a:gd name="T18" fmla="*/ 68 w 134"/>
                <a:gd name="T19" fmla="*/ 12 h 95"/>
                <a:gd name="T20" fmla="*/ 42 w 134"/>
                <a:gd name="T21" fmla="*/ 32 h 95"/>
                <a:gd name="T22" fmla="*/ 45 w 134"/>
                <a:gd name="T23" fmla="*/ 31 h 95"/>
                <a:gd name="T24" fmla="*/ 16 w 134"/>
                <a:gd name="T25" fmla="*/ 58 h 95"/>
                <a:gd name="T26" fmla="*/ 39 w 134"/>
                <a:gd name="T27" fmla="*/ 51 h 95"/>
                <a:gd name="T28" fmla="*/ 14 w 134"/>
                <a:gd name="T29" fmla="*/ 65 h 95"/>
                <a:gd name="T30" fmla="*/ 61 w 134"/>
                <a:gd name="T31" fmla="*/ 45 h 95"/>
                <a:gd name="T32" fmla="*/ 74 w 134"/>
                <a:gd name="T33" fmla="*/ 28 h 95"/>
                <a:gd name="T34" fmla="*/ 19 w 134"/>
                <a:gd name="T35" fmla="*/ 55 h 95"/>
                <a:gd name="T36" fmla="*/ 90 w 134"/>
                <a:gd name="T37" fmla="*/ 14 h 95"/>
                <a:gd name="T38" fmla="*/ 90 w 134"/>
                <a:gd name="T39" fmla="*/ 8 h 95"/>
                <a:gd name="T40" fmla="*/ 38 w 134"/>
                <a:gd name="T41" fmla="*/ 30 h 95"/>
                <a:gd name="T42" fmla="*/ 22 w 134"/>
                <a:gd name="T43" fmla="*/ 31 h 95"/>
                <a:gd name="T44" fmla="*/ 16 w 134"/>
                <a:gd name="T45" fmla="*/ 33 h 95"/>
                <a:gd name="T46" fmla="*/ 27 w 134"/>
                <a:gd name="T47" fmla="*/ 26 h 95"/>
                <a:gd name="T48" fmla="*/ 10 w 134"/>
                <a:gd name="T49" fmla="*/ 28 h 95"/>
                <a:gd name="T50" fmla="*/ 7 w 134"/>
                <a:gd name="T51" fmla="*/ 27 h 95"/>
                <a:gd name="T52" fmla="*/ 62 w 134"/>
                <a:gd name="T53" fmla="*/ 50 h 95"/>
                <a:gd name="T54" fmla="*/ 114 w 134"/>
                <a:gd name="T55" fmla="*/ 31 h 95"/>
                <a:gd name="T56" fmla="*/ 114 w 134"/>
                <a:gd name="T57" fmla="*/ 31 h 95"/>
                <a:gd name="T58" fmla="*/ 71 w 134"/>
                <a:gd name="T59" fmla="*/ 73 h 95"/>
                <a:gd name="T60" fmla="*/ 80 w 134"/>
                <a:gd name="T61" fmla="*/ 65 h 95"/>
                <a:gd name="T62" fmla="*/ 90 w 134"/>
                <a:gd name="T63" fmla="*/ 66 h 95"/>
                <a:gd name="T64" fmla="*/ 120 w 134"/>
                <a:gd name="T65" fmla="*/ 48 h 95"/>
                <a:gd name="T66" fmla="*/ 120 w 134"/>
                <a:gd name="T67" fmla="*/ 48 h 95"/>
                <a:gd name="T68" fmla="*/ 26 w 134"/>
                <a:gd name="T69" fmla="*/ 89 h 95"/>
                <a:gd name="T70" fmla="*/ 35 w 134"/>
                <a:gd name="T71" fmla="*/ 75 h 95"/>
                <a:gd name="T72" fmla="*/ 36 w 134"/>
                <a:gd name="T73" fmla="*/ 72 h 95"/>
                <a:gd name="T74" fmla="*/ 112 w 134"/>
                <a:gd name="T75" fmla="*/ 31 h 95"/>
                <a:gd name="T76" fmla="*/ 70 w 134"/>
                <a:gd name="T77" fmla="*/ 49 h 95"/>
                <a:gd name="T78" fmla="*/ 40 w 134"/>
                <a:gd name="T79" fmla="*/ 81 h 95"/>
                <a:gd name="T80" fmla="*/ 121 w 134"/>
                <a:gd name="T81" fmla="*/ 42 h 95"/>
                <a:gd name="T82" fmla="*/ 59 w 134"/>
                <a:gd name="T83" fmla="*/ 70 h 95"/>
                <a:gd name="T84" fmla="*/ 51 w 134"/>
                <a:gd name="T85" fmla="*/ 75 h 95"/>
                <a:gd name="T86" fmla="*/ 119 w 134"/>
                <a:gd name="T87" fmla="*/ 60 h 95"/>
                <a:gd name="T88" fmla="*/ 120 w 134"/>
                <a:gd name="T89" fmla="*/ 64 h 95"/>
                <a:gd name="T90" fmla="*/ 104 w 134"/>
                <a:gd name="T91" fmla="*/ 68 h 95"/>
                <a:gd name="T92" fmla="*/ 103 w 134"/>
                <a:gd name="T93" fmla="*/ 70 h 95"/>
                <a:gd name="T94" fmla="*/ 90 w 134"/>
                <a:gd name="T95" fmla="*/ 75 h 95"/>
                <a:gd name="T96" fmla="*/ 111 w 134"/>
                <a:gd name="T97" fmla="*/ 70 h 95"/>
                <a:gd name="T98" fmla="*/ 78 w 134"/>
                <a:gd name="T99" fmla="*/ 54 h 95"/>
                <a:gd name="T100" fmla="*/ 96 w 134"/>
                <a:gd name="T101" fmla="*/ 43 h 95"/>
                <a:gd name="T102" fmla="*/ 63 w 134"/>
                <a:gd name="T103" fmla="*/ 45 h 95"/>
                <a:gd name="T104" fmla="*/ 57 w 134"/>
                <a:gd name="T105" fmla="*/ 43 h 95"/>
                <a:gd name="T106" fmla="*/ 107 w 134"/>
                <a:gd name="T107" fmla="*/ 14 h 95"/>
                <a:gd name="T108" fmla="*/ 95 w 134"/>
                <a:gd name="T109" fmla="*/ 17 h 95"/>
                <a:gd name="T110" fmla="*/ 32 w 134"/>
                <a:gd name="T111" fmla="*/ 33 h 95"/>
                <a:gd name="T112" fmla="*/ 52 w 134"/>
                <a:gd name="T113" fmla="*/ 10 h 95"/>
                <a:gd name="T114" fmla="*/ 29 w 134"/>
                <a:gd name="T115" fmla="*/ 16 h 95"/>
                <a:gd name="T116" fmla="*/ 16 w 134"/>
                <a:gd name="T117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95">
                  <a:moveTo>
                    <a:pt x="9" y="33"/>
                  </a:moveTo>
                  <a:cubicBezTo>
                    <a:pt x="4" y="34"/>
                    <a:pt x="0" y="39"/>
                    <a:pt x="0" y="44"/>
                  </a:cubicBezTo>
                  <a:cubicBezTo>
                    <a:pt x="0" y="51"/>
                    <a:pt x="7" y="55"/>
                    <a:pt x="13" y="56"/>
                  </a:cubicBezTo>
                  <a:cubicBezTo>
                    <a:pt x="8" y="60"/>
                    <a:pt x="5" y="65"/>
                    <a:pt x="10" y="71"/>
                  </a:cubicBezTo>
                  <a:cubicBezTo>
                    <a:pt x="16" y="76"/>
                    <a:pt x="25" y="76"/>
                    <a:pt x="32" y="73"/>
                  </a:cubicBezTo>
                  <a:cubicBezTo>
                    <a:pt x="30" y="81"/>
                    <a:pt x="23" y="87"/>
                    <a:pt x="17" y="93"/>
                  </a:cubicBezTo>
                  <a:cubicBezTo>
                    <a:pt x="16" y="93"/>
                    <a:pt x="16" y="94"/>
                    <a:pt x="16" y="94"/>
                  </a:cubicBezTo>
                  <a:cubicBezTo>
                    <a:pt x="17" y="95"/>
                    <a:pt x="17" y="95"/>
                    <a:pt x="18" y="95"/>
                  </a:cubicBezTo>
                  <a:cubicBezTo>
                    <a:pt x="30" y="91"/>
                    <a:pt x="40" y="86"/>
                    <a:pt x="49" y="77"/>
                  </a:cubicBezTo>
                  <a:cubicBezTo>
                    <a:pt x="54" y="86"/>
                    <a:pt x="65" y="84"/>
                    <a:pt x="70" y="76"/>
                  </a:cubicBezTo>
                  <a:cubicBezTo>
                    <a:pt x="73" y="79"/>
                    <a:pt x="77" y="83"/>
                    <a:pt x="82" y="83"/>
                  </a:cubicBezTo>
                  <a:cubicBezTo>
                    <a:pt x="86" y="83"/>
                    <a:pt x="90" y="79"/>
                    <a:pt x="93" y="75"/>
                  </a:cubicBezTo>
                  <a:cubicBezTo>
                    <a:pt x="98" y="79"/>
                    <a:pt x="107" y="78"/>
                    <a:pt x="108" y="72"/>
                  </a:cubicBezTo>
                  <a:cubicBezTo>
                    <a:pt x="119" y="78"/>
                    <a:pt x="134" y="57"/>
                    <a:pt x="123" y="49"/>
                  </a:cubicBezTo>
                  <a:cubicBezTo>
                    <a:pt x="128" y="46"/>
                    <a:pt x="131" y="41"/>
                    <a:pt x="129" y="35"/>
                  </a:cubicBezTo>
                  <a:cubicBezTo>
                    <a:pt x="126" y="30"/>
                    <a:pt x="121" y="27"/>
                    <a:pt x="116" y="28"/>
                  </a:cubicBezTo>
                  <a:cubicBezTo>
                    <a:pt x="117" y="23"/>
                    <a:pt x="115" y="17"/>
                    <a:pt x="112" y="13"/>
                  </a:cubicBezTo>
                  <a:cubicBezTo>
                    <a:pt x="107" y="8"/>
                    <a:pt x="100" y="10"/>
                    <a:pt x="95" y="14"/>
                  </a:cubicBezTo>
                  <a:cubicBezTo>
                    <a:pt x="94" y="0"/>
                    <a:pt x="77" y="0"/>
                    <a:pt x="70" y="10"/>
                  </a:cubicBezTo>
                  <a:cubicBezTo>
                    <a:pt x="68" y="6"/>
                    <a:pt x="64" y="1"/>
                    <a:pt x="59" y="2"/>
                  </a:cubicBezTo>
                  <a:cubicBezTo>
                    <a:pt x="54" y="3"/>
                    <a:pt x="50" y="7"/>
                    <a:pt x="48" y="12"/>
                  </a:cubicBezTo>
                  <a:cubicBezTo>
                    <a:pt x="45" y="8"/>
                    <a:pt x="40" y="5"/>
                    <a:pt x="34" y="7"/>
                  </a:cubicBezTo>
                  <a:cubicBezTo>
                    <a:pt x="27" y="10"/>
                    <a:pt x="25" y="16"/>
                    <a:pt x="25" y="22"/>
                  </a:cubicBezTo>
                  <a:cubicBezTo>
                    <a:pt x="20" y="16"/>
                    <a:pt x="12" y="12"/>
                    <a:pt x="6" y="19"/>
                  </a:cubicBezTo>
                  <a:cubicBezTo>
                    <a:pt x="1" y="23"/>
                    <a:pt x="4" y="30"/>
                    <a:pt x="9" y="33"/>
                  </a:cubicBezTo>
                  <a:close/>
                  <a:moveTo>
                    <a:pt x="6" y="24"/>
                  </a:moveTo>
                  <a:cubicBezTo>
                    <a:pt x="6" y="24"/>
                    <a:pt x="6" y="24"/>
                    <a:pt x="7" y="24"/>
                  </a:cubicBezTo>
                  <a:cubicBezTo>
                    <a:pt x="8" y="22"/>
                    <a:pt x="10" y="21"/>
                    <a:pt x="12" y="20"/>
                  </a:cubicBezTo>
                  <a:cubicBezTo>
                    <a:pt x="13" y="19"/>
                    <a:pt x="15" y="17"/>
                    <a:pt x="12" y="20"/>
                  </a:cubicBezTo>
                  <a:cubicBezTo>
                    <a:pt x="10" y="22"/>
                    <a:pt x="8" y="24"/>
                    <a:pt x="6" y="25"/>
                  </a:cubicBezTo>
                  <a:cubicBezTo>
                    <a:pt x="6" y="25"/>
                    <a:pt x="6" y="24"/>
                    <a:pt x="6" y="24"/>
                  </a:cubicBezTo>
                  <a:close/>
                  <a:moveTo>
                    <a:pt x="17" y="19"/>
                  </a:moveTo>
                  <a:cubicBezTo>
                    <a:pt x="15" y="20"/>
                    <a:pt x="14" y="21"/>
                    <a:pt x="13" y="22"/>
                  </a:cubicBezTo>
                  <a:cubicBezTo>
                    <a:pt x="11" y="23"/>
                    <a:pt x="8" y="24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3"/>
                    <a:pt x="12" y="21"/>
                    <a:pt x="14" y="18"/>
                  </a:cubicBezTo>
                  <a:cubicBezTo>
                    <a:pt x="15" y="18"/>
                    <a:pt x="16" y="19"/>
                    <a:pt x="17" y="19"/>
                  </a:cubicBezTo>
                  <a:close/>
                  <a:moveTo>
                    <a:pt x="22" y="25"/>
                  </a:moveTo>
                  <a:cubicBezTo>
                    <a:pt x="20" y="28"/>
                    <a:pt x="17" y="30"/>
                    <a:pt x="14" y="32"/>
                  </a:cubicBezTo>
                  <a:cubicBezTo>
                    <a:pt x="13" y="32"/>
                    <a:pt x="12" y="32"/>
                    <a:pt x="11" y="31"/>
                  </a:cubicBezTo>
                  <a:cubicBezTo>
                    <a:pt x="13" y="30"/>
                    <a:pt x="15" y="29"/>
                    <a:pt x="16" y="28"/>
                  </a:cubicBezTo>
                  <a:cubicBezTo>
                    <a:pt x="17" y="28"/>
                    <a:pt x="18" y="27"/>
                    <a:pt x="19" y="27"/>
                  </a:cubicBezTo>
                  <a:cubicBezTo>
                    <a:pt x="19" y="27"/>
                    <a:pt x="23" y="24"/>
                    <a:pt x="22" y="25"/>
                  </a:cubicBezTo>
                  <a:close/>
                  <a:moveTo>
                    <a:pt x="24" y="27"/>
                  </a:moveTo>
                  <a:cubicBezTo>
                    <a:pt x="23" y="28"/>
                    <a:pt x="21" y="29"/>
                    <a:pt x="20" y="30"/>
                  </a:cubicBezTo>
                  <a:cubicBezTo>
                    <a:pt x="19" y="30"/>
                    <a:pt x="18" y="31"/>
                    <a:pt x="17" y="32"/>
                  </a:cubicBezTo>
                  <a:cubicBezTo>
                    <a:pt x="17" y="32"/>
                    <a:pt x="16" y="32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2"/>
                    <a:pt x="15" y="32"/>
                  </a:cubicBezTo>
                  <a:cubicBezTo>
                    <a:pt x="17" y="30"/>
                    <a:pt x="21" y="28"/>
                    <a:pt x="23" y="25"/>
                  </a:cubicBezTo>
                  <a:cubicBezTo>
                    <a:pt x="24" y="26"/>
                    <a:pt x="24" y="27"/>
                    <a:pt x="24" y="27"/>
                  </a:cubicBezTo>
                  <a:close/>
                  <a:moveTo>
                    <a:pt x="28" y="18"/>
                  </a:moveTo>
                  <a:cubicBezTo>
                    <a:pt x="30" y="17"/>
                    <a:pt x="32" y="16"/>
                    <a:pt x="35" y="15"/>
                  </a:cubicBezTo>
                  <a:cubicBezTo>
                    <a:pt x="36" y="14"/>
                    <a:pt x="38" y="13"/>
                    <a:pt x="40" y="12"/>
                  </a:cubicBezTo>
                  <a:cubicBezTo>
                    <a:pt x="39" y="12"/>
                    <a:pt x="37" y="15"/>
                    <a:pt x="35" y="15"/>
                  </a:cubicBezTo>
                  <a:cubicBezTo>
                    <a:pt x="33" y="17"/>
                    <a:pt x="30" y="19"/>
                    <a:pt x="28" y="22"/>
                  </a:cubicBezTo>
                  <a:cubicBezTo>
                    <a:pt x="28" y="20"/>
                    <a:pt x="28" y="19"/>
                    <a:pt x="28" y="18"/>
                  </a:cubicBezTo>
                  <a:close/>
                  <a:moveTo>
                    <a:pt x="46" y="15"/>
                  </a:moveTo>
                  <a:cubicBezTo>
                    <a:pt x="47" y="15"/>
                    <a:pt x="47" y="16"/>
                    <a:pt x="47" y="16"/>
                  </a:cubicBezTo>
                  <a:cubicBezTo>
                    <a:pt x="44" y="19"/>
                    <a:pt x="40" y="20"/>
                    <a:pt x="36" y="22"/>
                  </a:cubicBezTo>
                  <a:cubicBezTo>
                    <a:pt x="33" y="24"/>
                    <a:pt x="30" y="26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30" y="25"/>
                    <a:pt x="33" y="23"/>
                    <a:pt x="37" y="21"/>
                  </a:cubicBezTo>
                  <a:cubicBezTo>
                    <a:pt x="39" y="19"/>
                    <a:pt x="41" y="18"/>
                    <a:pt x="43" y="17"/>
                  </a:cubicBezTo>
                  <a:cubicBezTo>
                    <a:pt x="43" y="17"/>
                    <a:pt x="43" y="16"/>
                    <a:pt x="44" y="16"/>
                  </a:cubicBezTo>
                  <a:cubicBezTo>
                    <a:pt x="45" y="16"/>
                    <a:pt x="46" y="15"/>
                    <a:pt x="46" y="15"/>
                  </a:cubicBezTo>
                  <a:close/>
                  <a:moveTo>
                    <a:pt x="64" y="6"/>
                  </a:moveTo>
                  <a:cubicBezTo>
                    <a:pt x="64" y="6"/>
                    <a:pt x="64" y="6"/>
                    <a:pt x="64" y="6"/>
                  </a:cubicBezTo>
                  <a:cubicBezTo>
                    <a:pt x="60" y="9"/>
                    <a:pt x="56" y="11"/>
                    <a:pt x="51" y="13"/>
                  </a:cubicBezTo>
                  <a:cubicBezTo>
                    <a:pt x="51" y="13"/>
                    <a:pt x="51" y="12"/>
                    <a:pt x="52" y="12"/>
                  </a:cubicBezTo>
                  <a:cubicBezTo>
                    <a:pt x="53" y="11"/>
                    <a:pt x="54" y="10"/>
                    <a:pt x="56" y="9"/>
                  </a:cubicBezTo>
                  <a:cubicBezTo>
                    <a:pt x="58" y="8"/>
                    <a:pt x="60" y="6"/>
                    <a:pt x="62" y="5"/>
                  </a:cubicBezTo>
                  <a:cubicBezTo>
                    <a:pt x="62" y="5"/>
                    <a:pt x="63" y="6"/>
                    <a:pt x="64" y="6"/>
                  </a:cubicBezTo>
                  <a:close/>
                  <a:moveTo>
                    <a:pt x="66" y="9"/>
                  </a:moveTo>
                  <a:cubicBezTo>
                    <a:pt x="56" y="15"/>
                    <a:pt x="46" y="21"/>
                    <a:pt x="35" y="27"/>
                  </a:cubicBezTo>
                  <a:cubicBezTo>
                    <a:pt x="25" y="33"/>
                    <a:pt x="14" y="38"/>
                    <a:pt x="4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14" y="39"/>
                    <a:pt x="25" y="34"/>
                    <a:pt x="36" y="28"/>
                  </a:cubicBezTo>
                  <a:cubicBezTo>
                    <a:pt x="41" y="25"/>
                    <a:pt x="46" y="22"/>
                    <a:pt x="51" y="19"/>
                  </a:cubicBezTo>
                  <a:cubicBezTo>
                    <a:pt x="56" y="16"/>
                    <a:pt x="62" y="13"/>
                    <a:pt x="65" y="9"/>
                  </a:cubicBezTo>
                  <a:cubicBezTo>
                    <a:pt x="61" y="13"/>
                    <a:pt x="56" y="16"/>
                    <a:pt x="51" y="19"/>
                  </a:cubicBezTo>
                  <a:cubicBezTo>
                    <a:pt x="45" y="22"/>
                    <a:pt x="40" y="26"/>
                    <a:pt x="34" y="29"/>
                  </a:cubicBezTo>
                  <a:cubicBezTo>
                    <a:pt x="29" y="33"/>
                    <a:pt x="23" y="36"/>
                    <a:pt x="17" y="39"/>
                  </a:cubicBezTo>
                  <a:cubicBezTo>
                    <a:pt x="13" y="42"/>
                    <a:pt x="8" y="45"/>
                    <a:pt x="4" y="48"/>
                  </a:cubicBezTo>
                  <a:cubicBezTo>
                    <a:pt x="4" y="47"/>
                    <a:pt x="3" y="47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12" y="38"/>
                    <a:pt x="24" y="33"/>
                    <a:pt x="34" y="27"/>
                  </a:cubicBezTo>
                  <a:cubicBezTo>
                    <a:pt x="40" y="23"/>
                    <a:pt x="45" y="20"/>
                    <a:pt x="51" y="16"/>
                  </a:cubicBezTo>
                  <a:cubicBezTo>
                    <a:pt x="56" y="13"/>
                    <a:pt x="60" y="11"/>
                    <a:pt x="65" y="7"/>
                  </a:cubicBezTo>
                  <a:cubicBezTo>
                    <a:pt x="65" y="8"/>
                    <a:pt x="66" y="8"/>
                    <a:pt x="66" y="9"/>
                  </a:cubicBezTo>
                  <a:close/>
                  <a:moveTo>
                    <a:pt x="68" y="12"/>
                  </a:moveTo>
                  <a:cubicBezTo>
                    <a:pt x="63" y="14"/>
                    <a:pt x="59" y="17"/>
                    <a:pt x="54" y="20"/>
                  </a:cubicBezTo>
                  <a:cubicBezTo>
                    <a:pt x="49" y="23"/>
                    <a:pt x="43" y="26"/>
                    <a:pt x="37" y="29"/>
                  </a:cubicBezTo>
                  <a:cubicBezTo>
                    <a:pt x="32" y="32"/>
                    <a:pt x="27" y="35"/>
                    <a:pt x="21" y="38"/>
                  </a:cubicBezTo>
                  <a:cubicBezTo>
                    <a:pt x="19" y="39"/>
                    <a:pt x="16" y="41"/>
                    <a:pt x="13" y="43"/>
                  </a:cubicBezTo>
                  <a:cubicBezTo>
                    <a:pt x="13" y="43"/>
                    <a:pt x="13" y="43"/>
                    <a:pt x="12" y="43"/>
                  </a:cubicBezTo>
                  <a:cubicBezTo>
                    <a:pt x="21" y="38"/>
                    <a:pt x="29" y="33"/>
                    <a:pt x="38" y="28"/>
                  </a:cubicBezTo>
                  <a:cubicBezTo>
                    <a:pt x="47" y="22"/>
                    <a:pt x="58" y="17"/>
                    <a:pt x="66" y="9"/>
                  </a:cubicBezTo>
                  <a:cubicBezTo>
                    <a:pt x="67" y="10"/>
                    <a:pt x="67" y="11"/>
                    <a:pt x="68" y="12"/>
                  </a:cubicBezTo>
                  <a:close/>
                  <a:moveTo>
                    <a:pt x="80" y="9"/>
                  </a:moveTo>
                  <a:cubicBezTo>
                    <a:pt x="81" y="8"/>
                    <a:pt x="85" y="6"/>
                    <a:pt x="84" y="7"/>
                  </a:cubicBezTo>
                  <a:cubicBezTo>
                    <a:pt x="82" y="8"/>
                    <a:pt x="81" y="9"/>
                    <a:pt x="79" y="10"/>
                  </a:cubicBezTo>
                  <a:cubicBezTo>
                    <a:pt x="76" y="12"/>
                    <a:pt x="72" y="14"/>
                    <a:pt x="69" y="17"/>
                  </a:cubicBezTo>
                  <a:cubicBezTo>
                    <a:pt x="62" y="21"/>
                    <a:pt x="55" y="25"/>
                    <a:pt x="48" y="29"/>
                  </a:cubicBezTo>
                  <a:cubicBezTo>
                    <a:pt x="41" y="33"/>
                    <a:pt x="34" y="36"/>
                    <a:pt x="27" y="40"/>
                  </a:cubicBezTo>
                  <a:cubicBezTo>
                    <a:pt x="21" y="44"/>
                    <a:pt x="15" y="49"/>
                    <a:pt x="9" y="52"/>
                  </a:cubicBezTo>
                  <a:cubicBezTo>
                    <a:pt x="8" y="52"/>
                    <a:pt x="8" y="51"/>
                    <a:pt x="7" y="51"/>
                  </a:cubicBezTo>
                  <a:cubicBezTo>
                    <a:pt x="12" y="50"/>
                    <a:pt x="17" y="45"/>
                    <a:pt x="22" y="43"/>
                  </a:cubicBezTo>
                  <a:cubicBezTo>
                    <a:pt x="28" y="39"/>
                    <a:pt x="35" y="35"/>
                    <a:pt x="42" y="32"/>
                  </a:cubicBezTo>
                  <a:cubicBezTo>
                    <a:pt x="49" y="28"/>
                    <a:pt x="56" y="24"/>
                    <a:pt x="62" y="20"/>
                  </a:cubicBezTo>
                  <a:cubicBezTo>
                    <a:pt x="68" y="16"/>
                    <a:pt x="74" y="12"/>
                    <a:pt x="80" y="9"/>
                  </a:cubicBezTo>
                  <a:close/>
                  <a:moveTo>
                    <a:pt x="90" y="8"/>
                  </a:moveTo>
                  <a:cubicBezTo>
                    <a:pt x="80" y="13"/>
                    <a:pt x="71" y="20"/>
                    <a:pt x="62" y="25"/>
                  </a:cubicBezTo>
                  <a:cubicBezTo>
                    <a:pt x="60" y="26"/>
                    <a:pt x="59" y="27"/>
                    <a:pt x="57" y="28"/>
                  </a:cubicBezTo>
                  <a:cubicBezTo>
                    <a:pt x="56" y="29"/>
                    <a:pt x="54" y="29"/>
                    <a:pt x="53" y="30"/>
                  </a:cubicBezTo>
                  <a:cubicBezTo>
                    <a:pt x="40" y="36"/>
                    <a:pt x="28" y="43"/>
                    <a:pt x="15" y="49"/>
                  </a:cubicBezTo>
                  <a:cubicBezTo>
                    <a:pt x="15" y="49"/>
                    <a:pt x="16" y="49"/>
                    <a:pt x="16" y="49"/>
                  </a:cubicBezTo>
                  <a:cubicBezTo>
                    <a:pt x="19" y="47"/>
                    <a:pt x="22" y="45"/>
                    <a:pt x="25" y="43"/>
                  </a:cubicBezTo>
                  <a:cubicBezTo>
                    <a:pt x="31" y="39"/>
                    <a:pt x="38" y="35"/>
                    <a:pt x="45" y="31"/>
                  </a:cubicBezTo>
                  <a:cubicBezTo>
                    <a:pt x="59" y="24"/>
                    <a:pt x="72" y="15"/>
                    <a:pt x="86" y="6"/>
                  </a:cubicBezTo>
                  <a:cubicBezTo>
                    <a:pt x="87" y="7"/>
                    <a:pt x="88" y="7"/>
                    <a:pt x="90" y="8"/>
                  </a:cubicBezTo>
                  <a:close/>
                  <a:moveTo>
                    <a:pt x="92" y="16"/>
                  </a:moveTo>
                  <a:cubicBezTo>
                    <a:pt x="92" y="16"/>
                    <a:pt x="92" y="16"/>
                    <a:pt x="93" y="17"/>
                  </a:cubicBezTo>
                  <a:cubicBezTo>
                    <a:pt x="92" y="17"/>
                    <a:pt x="91" y="18"/>
                    <a:pt x="91" y="18"/>
                  </a:cubicBezTo>
                  <a:cubicBezTo>
                    <a:pt x="91" y="18"/>
                    <a:pt x="90" y="18"/>
                    <a:pt x="90" y="18"/>
                  </a:cubicBezTo>
                  <a:cubicBezTo>
                    <a:pt x="88" y="20"/>
                    <a:pt x="85" y="21"/>
                    <a:pt x="82" y="22"/>
                  </a:cubicBezTo>
                  <a:cubicBezTo>
                    <a:pt x="75" y="26"/>
                    <a:pt x="69" y="30"/>
                    <a:pt x="62" y="33"/>
                  </a:cubicBezTo>
                  <a:cubicBezTo>
                    <a:pt x="49" y="40"/>
                    <a:pt x="35" y="46"/>
                    <a:pt x="23" y="54"/>
                  </a:cubicBezTo>
                  <a:cubicBezTo>
                    <a:pt x="20" y="55"/>
                    <a:pt x="18" y="57"/>
                    <a:pt x="16" y="58"/>
                  </a:cubicBezTo>
                  <a:cubicBezTo>
                    <a:pt x="15" y="59"/>
                    <a:pt x="14" y="60"/>
                    <a:pt x="13" y="61"/>
                  </a:cubicBezTo>
                  <a:cubicBezTo>
                    <a:pt x="14" y="59"/>
                    <a:pt x="16" y="58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8" y="56"/>
                    <a:pt x="19" y="56"/>
                  </a:cubicBezTo>
                  <a:cubicBezTo>
                    <a:pt x="22" y="53"/>
                    <a:pt x="25" y="51"/>
                    <a:pt x="29" y="49"/>
                  </a:cubicBezTo>
                  <a:cubicBezTo>
                    <a:pt x="38" y="43"/>
                    <a:pt x="47" y="37"/>
                    <a:pt x="57" y="32"/>
                  </a:cubicBezTo>
                  <a:cubicBezTo>
                    <a:pt x="69" y="26"/>
                    <a:pt x="81" y="21"/>
                    <a:pt x="92" y="13"/>
                  </a:cubicBezTo>
                  <a:cubicBezTo>
                    <a:pt x="92" y="14"/>
                    <a:pt x="92" y="15"/>
                    <a:pt x="92" y="16"/>
                  </a:cubicBezTo>
                  <a:close/>
                  <a:moveTo>
                    <a:pt x="16" y="63"/>
                  </a:moveTo>
                  <a:cubicBezTo>
                    <a:pt x="23" y="59"/>
                    <a:pt x="31" y="55"/>
                    <a:pt x="39" y="51"/>
                  </a:cubicBezTo>
                  <a:cubicBezTo>
                    <a:pt x="47" y="46"/>
                    <a:pt x="54" y="42"/>
                    <a:pt x="63" y="38"/>
                  </a:cubicBezTo>
                  <a:cubicBezTo>
                    <a:pt x="70" y="34"/>
                    <a:pt x="78" y="31"/>
                    <a:pt x="86" y="27"/>
                  </a:cubicBezTo>
                  <a:cubicBezTo>
                    <a:pt x="92" y="24"/>
                    <a:pt x="97" y="21"/>
                    <a:pt x="103" y="18"/>
                  </a:cubicBezTo>
                  <a:cubicBezTo>
                    <a:pt x="102" y="18"/>
                    <a:pt x="101" y="19"/>
                    <a:pt x="100" y="20"/>
                  </a:cubicBezTo>
                  <a:cubicBezTo>
                    <a:pt x="96" y="22"/>
                    <a:pt x="92" y="24"/>
                    <a:pt x="88" y="27"/>
                  </a:cubicBezTo>
                  <a:cubicBezTo>
                    <a:pt x="79" y="32"/>
                    <a:pt x="69" y="36"/>
                    <a:pt x="60" y="41"/>
                  </a:cubicBezTo>
                  <a:cubicBezTo>
                    <a:pt x="51" y="45"/>
                    <a:pt x="42" y="50"/>
                    <a:pt x="33" y="55"/>
                  </a:cubicBezTo>
                  <a:cubicBezTo>
                    <a:pt x="26" y="59"/>
                    <a:pt x="18" y="63"/>
                    <a:pt x="12" y="68"/>
                  </a:cubicBezTo>
                  <a:cubicBezTo>
                    <a:pt x="12" y="68"/>
                    <a:pt x="12" y="67"/>
                    <a:pt x="11" y="67"/>
                  </a:cubicBezTo>
                  <a:cubicBezTo>
                    <a:pt x="12" y="66"/>
                    <a:pt x="13" y="66"/>
                    <a:pt x="14" y="65"/>
                  </a:cubicBezTo>
                  <a:cubicBezTo>
                    <a:pt x="14" y="65"/>
                    <a:pt x="15" y="64"/>
                    <a:pt x="16" y="63"/>
                  </a:cubicBezTo>
                  <a:close/>
                  <a:moveTo>
                    <a:pt x="15" y="70"/>
                  </a:moveTo>
                  <a:cubicBezTo>
                    <a:pt x="14" y="70"/>
                    <a:pt x="14" y="69"/>
                    <a:pt x="13" y="69"/>
                  </a:cubicBezTo>
                  <a:cubicBezTo>
                    <a:pt x="19" y="64"/>
                    <a:pt x="28" y="60"/>
                    <a:pt x="35" y="57"/>
                  </a:cubicBezTo>
                  <a:cubicBezTo>
                    <a:pt x="44" y="52"/>
                    <a:pt x="53" y="48"/>
                    <a:pt x="62" y="44"/>
                  </a:cubicBezTo>
                  <a:cubicBezTo>
                    <a:pt x="70" y="39"/>
                    <a:pt x="79" y="35"/>
                    <a:pt x="88" y="31"/>
                  </a:cubicBezTo>
                  <a:cubicBezTo>
                    <a:pt x="92" y="29"/>
                    <a:pt x="97" y="28"/>
                    <a:pt x="101" y="26"/>
                  </a:cubicBezTo>
                  <a:cubicBezTo>
                    <a:pt x="104" y="24"/>
                    <a:pt x="108" y="22"/>
                    <a:pt x="111" y="20"/>
                  </a:cubicBezTo>
                  <a:cubicBezTo>
                    <a:pt x="105" y="25"/>
                    <a:pt x="95" y="29"/>
                    <a:pt x="87" y="32"/>
                  </a:cubicBezTo>
                  <a:cubicBezTo>
                    <a:pt x="78" y="36"/>
                    <a:pt x="70" y="41"/>
                    <a:pt x="61" y="45"/>
                  </a:cubicBezTo>
                  <a:cubicBezTo>
                    <a:pt x="45" y="53"/>
                    <a:pt x="30" y="60"/>
                    <a:pt x="15" y="70"/>
                  </a:cubicBezTo>
                  <a:close/>
                  <a:moveTo>
                    <a:pt x="13" y="65"/>
                  </a:moveTo>
                  <a:cubicBezTo>
                    <a:pt x="12" y="65"/>
                    <a:pt x="12" y="65"/>
                    <a:pt x="12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1" y="66"/>
                    <a:pt x="11" y="65"/>
                    <a:pt x="11" y="64"/>
                  </a:cubicBezTo>
                  <a:cubicBezTo>
                    <a:pt x="16" y="59"/>
                    <a:pt x="22" y="55"/>
                    <a:pt x="29" y="51"/>
                  </a:cubicBezTo>
                  <a:cubicBezTo>
                    <a:pt x="37" y="47"/>
                    <a:pt x="44" y="43"/>
                    <a:pt x="53" y="39"/>
                  </a:cubicBezTo>
                  <a:cubicBezTo>
                    <a:pt x="60" y="35"/>
                    <a:pt x="67" y="32"/>
                    <a:pt x="75" y="27"/>
                  </a:cubicBezTo>
                  <a:cubicBezTo>
                    <a:pt x="75" y="27"/>
                    <a:pt x="76" y="27"/>
                    <a:pt x="76" y="26"/>
                  </a:cubicBezTo>
                  <a:cubicBezTo>
                    <a:pt x="75" y="27"/>
                    <a:pt x="74" y="28"/>
                    <a:pt x="74" y="28"/>
                  </a:cubicBezTo>
                  <a:cubicBezTo>
                    <a:pt x="66" y="33"/>
                    <a:pt x="57" y="37"/>
                    <a:pt x="49" y="41"/>
                  </a:cubicBezTo>
                  <a:cubicBezTo>
                    <a:pt x="42" y="45"/>
                    <a:pt x="34" y="49"/>
                    <a:pt x="27" y="54"/>
                  </a:cubicBezTo>
                  <a:cubicBezTo>
                    <a:pt x="24" y="57"/>
                    <a:pt x="20" y="59"/>
                    <a:pt x="17" y="61"/>
                  </a:cubicBezTo>
                  <a:cubicBezTo>
                    <a:pt x="16" y="62"/>
                    <a:pt x="14" y="64"/>
                    <a:pt x="13" y="65"/>
                  </a:cubicBezTo>
                  <a:close/>
                  <a:moveTo>
                    <a:pt x="41" y="37"/>
                  </a:moveTo>
                  <a:cubicBezTo>
                    <a:pt x="32" y="42"/>
                    <a:pt x="24" y="48"/>
                    <a:pt x="15" y="53"/>
                  </a:cubicBezTo>
                  <a:cubicBezTo>
                    <a:pt x="13" y="53"/>
                    <a:pt x="12" y="53"/>
                    <a:pt x="10" y="52"/>
                  </a:cubicBezTo>
                  <a:cubicBezTo>
                    <a:pt x="21" y="48"/>
                    <a:pt x="31" y="42"/>
                    <a:pt x="41" y="37"/>
                  </a:cubicBezTo>
                  <a:close/>
                  <a:moveTo>
                    <a:pt x="19" y="55"/>
                  </a:moveTo>
                  <a:cubicBezTo>
                    <a:pt x="19" y="55"/>
                    <a:pt x="19" y="55"/>
                    <a:pt x="19" y="55"/>
                  </a:cubicBezTo>
                  <a:cubicBezTo>
                    <a:pt x="18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22" y="51"/>
                    <a:pt x="27" y="48"/>
                    <a:pt x="31" y="45"/>
                  </a:cubicBezTo>
                  <a:cubicBezTo>
                    <a:pt x="36" y="43"/>
                    <a:pt x="40" y="40"/>
                    <a:pt x="45" y="38"/>
                  </a:cubicBezTo>
                  <a:cubicBezTo>
                    <a:pt x="36" y="43"/>
                    <a:pt x="26" y="48"/>
                    <a:pt x="19" y="55"/>
                  </a:cubicBezTo>
                  <a:close/>
                  <a:moveTo>
                    <a:pt x="66" y="27"/>
                  </a:moveTo>
                  <a:cubicBezTo>
                    <a:pt x="67" y="27"/>
                    <a:pt x="67" y="26"/>
                    <a:pt x="67" y="26"/>
                  </a:cubicBezTo>
                  <a:cubicBezTo>
                    <a:pt x="73" y="23"/>
                    <a:pt x="79" y="20"/>
                    <a:pt x="84" y="16"/>
                  </a:cubicBezTo>
                  <a:cubicBezTo>
                    <a:pt x="85" y="16"/>
                    <a:pt x="87" y="15"/>
                    <a:pt x="88" y="14"/>
                  </a:cubicBezTo>
                  <a:cubicBezTo>
                    <a:pt x="88" y="14"/>
                    <a:pt x="94" y="11"/>
                    <a:pt x="90" y="14"/>
                  </a:cubicBezTo>
                  <a:cubicBezTo>
                    <a:pt x="86" y="16"/>
                    <a:pt x="83" y="18"/>
                    <a:pt x="79" y="20"/>
                  </a:cubicBezTo>
                  <a:cubicBezTo>
                    <a:pt x="75" y="22"/>
                    <a:pt x="71" y="24"/>
                    <a:pt x="66" y="27"/>
                  </a:cubicBezTo>
                  <a:close/>
                  <a:moveTo>
                    <a:pt x="74" y="21"/>
                  </a:moveTo>
                  <a:cubicBezTo>
                    <a:pt x="68" y="25"/>
                    <a:pt x="61" y="29"/>
                    <a:pt x="54" y="33"/>
                  </a:cubicBezTo>
                  <a:cubicBezTo>
                    <a:pt x="49" y="35"/>
                    <a:pt x="44" y="38"/>
                    <a:pt x="39" y="40"/>
                  </a:cubicBezTo>
                  <a:cubicBezTo>
                    <a:pt x="31" y="44"/>
                    <a:pt x="24" y="49"/>
                    <a:pt x="16" y="53"/>
                  </a:cubicBezTo>
                  <a:cubicBezTo>
                    <a:pt x="25" y="48"/>
                    <a:pt x="33" y="42"/>
                    <a:pt x="42" y="37"/>
                  </a:cubicBezTo>
                  <a:cubicBezTo>
                    <a:pt x="51" y="32"/>
                    <a:pt x="60" y="27"/>
                    <a:pt x="69" y="22"/>
                  </a:cubicBezTo>
                  <a:cubicBezTo>
                    <a:pt x="76" y="18"/>
                    <a:pt x="84" y="14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1" y="9"/>
                    <a:pt x="92" y="11"/>
                    <a:pt x="92" y="12"/>
                  </a:cubicBezTo>
                  <a:cubicBezTo>
                    <a:pt x="86" y="13"/>
                    <a:pt x="80" y="18"/>
                    <a:pt x="74" y="21"/>
                  </a:cubicBezTo>
                  <a:close/>
                  <a:moveTo>
                    <a:pt x="76" y="17"/>
                  </a:moveTo>
                  <a:cubicBezTo>
                    <a:pt x="80" y="15"/>
                    <a:pt x="83" y="12"/>
                    <a:pt x="87" y="10"/>
                  </a:cubicBezTo>
                  <a:cubicBezTo>
                    <a:pt x="87" y="10"/>
                    <a:pt x="87" y="10"/>
                    <a:pt x="88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6" y="11"/>
                    <a:pt x="84" y="12"/>
                    <a:pt x="82" y="14"/>
                  </a:cubicBezTo>
                  <a:cubicBezTo>
                    <a:pt x="80" y="15"/>
                    <a:pt x="78" y="16"/>
                    <a:pt x="76" y="17"/>
                  </a:cubicBezTo>
                  <a:close/>
                  <a:moveTo>
                    <a:pt x="5" y="49"/>
                  </a:moveTo>
                  <a:cubicBezTo>
                    <a:pt x="15" y="42"/>
                    <a:pt x="27" y="36"/>
                    <a:pt x="38" y="30"/>
                  </a:cubicBezTo>
                  <a:cubicBezTo>
                    <a:pt x="40" y="29"/>
                    <a:pt x="42" y="27"/>
                    <a:pt x="44" y="26"/>
                  </a:cubicBezTo>
                  <a:cubicBezTo>
                    <a:pt x="41" y="28"/>
                    <a:pt x="38" y="29"/>
                    <a:pt x="35" y="31"/>
                  </a:cubicBezTo>
                  <a:cubicBezTo>
                    <a:pt x="25" y="37"/>
                    <a:pt x="15" y="43"/>
                    <a:pt x="6" y="50"/>
                  </a:cubicBezTo>
                  <a:cubicBezTo>
                    <a:pt x="5" y="50"/>
                    <a:pt x="5" y="49"/>
                    <a:pt x="5" y="49"/>
                  </a:cubicBezTo>
                  <a:close/>
                  <a:moveTo>
                    <a:pt x="3" y="43"/>
                  </a:moveTo>
                  <a:cubicBezTo>
                    <a:pt x="6" y="41"/>
                    <a:pt x="10" y="38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6" y="35"/>
                    <a:pt x="16" y="35"/>
                  </a:cubicBezTo>
                  <a:cubicBezTo>
                    <a:pt x="18" y="33"/>
                    <a:pt x="20" y="32"/>
                    <a:pt x="22" y="31"/>
                  </a:cubicBezTo>
                  <a:cubicBezTo>
                    <a:pt x="23" y="30"/>
                    <a:pt x="25" y="29"/>
                    <a:pt x="26" y="29"/>
                  </a:cubicBezTo>
                  <a:cubicBezTo>
                    <a:pt x="27" y="29"/>
                    <a:pt x="27" y="28"/>
                    <a:pt x="27" y="28"/>
                  </a:cubicBezTo>
                  <a:cubicBezTo>
                    <a:pt x="30" y="26"/>
                    <a:pt x="34" y="25"/>
                    <a:pt x="37" y="23"/>
                  </a:cubicBezTo>
                  <a:cubicBezTo>
                    <a:pt x="40" y="21"/>
                    <a:pt x="44" y="19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3" y="20"/>
                    <a:pt x="38" y="24"/>
                    <a:pt x="32" y="27"/>
                  </a:cubicBezTo>
                  <a:cubicBezTo>
                    <a:pt x="23" y="33"/>
                    <a:pt x="11" y="38"/>
                    <a:pt x="3" y="45"/>
                  </a:cubicBezTo>
                  <a:cubicBezTo>
                    <a:pt x="3" y="45"/>
                    <a:pt x="3" y="44"/>
                    <a:pt x="3" y="43"/>
                  </a:cubicBezTo>
                  <a:close/>
                  <a:moveTo>
                    <a:pt x="16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17" y="33"/>
                    <a:pt x="18" y="32"/>
                    <a:pt x="18" y="32"/>
                  </a:cubicBezTo>
                  <a:cubicBezTo>
                    <a:pt x="19" y="31"/>
                    <a:pt x="20" y="30"/>
                    <a:pt x="22" y="30"/>
                  </a:cubicBezTo>
                  <a:cubicBezTo>
                    <a:pt x="22" y="29"/>
                    <a:pt x="23" y="29"/>
                    <a:pt x="23" y="29"/>
                  </a:cubicBezTo>
                  <a:cubicBezTo>
                    <a:pt x="20" y="30"/>
                    <a:pt x="18" y="32"/>
                    <a:pt x="16" y="33"/>
                  </a:cubicBezTo>
                  <a:close/>
                  <a:moveTo>
                    <a:pt x="51" y="14"/>
                  </a:moveTo>
                  <a:cubicBezTo>
                    <a:pt x="55" y="12"/>
                    <a:pt x="58" y="10"/>
                    <a:pt x="62" y="8"/>
                  </a:cubicBezTo>
                  <a:cubicBezTo>
                    <a:pt x="58" y="11"/>
                    <a:pt x="54" y="13"/>
                    <a:pt x="50" y="16"/>
                  </a:cubicBezTo>
                  <a:cubicBezTo>
                    <a:pt x="50" y="16"/>
                    <a:pt x="51" y="15"/>
                    <a:pt x="51" y="15"/>
                  </a:cubicBezTo>
                  <a:cubicBezTo>
                    <a:pt x="51" y="15"/>
                    <a:pt x="51" y="14"/>
                    <a:pt x="51" y="14"/>
                  </a:cubicBezTo>
                  <a:close/>
                  <a:moveTo>
                    <a:pt x="27" y="26"/>
                  </a:moveTo>
                  <a:cubicBezTo>
                    <a:pt x="27" y="25"/>
                    <a:pt x="27" y="24"/>
                    <a:pt x="28" y="24"/>
                  </a:cubicBezTo>
                  <a:cubicBezTo>
                    <a:pt x="31" y="21"/>
                    <a:pt x="35" y="20"/>
                    <a:pt x="39" y="18"/>
                  </a:cubicBezTo>
                  <a:cubicBezTo>
                    <a:pt x="35" y="21"/>
                    <a:pt x="31" y="23"/>
                    <a:pt x="27" y="26"/>
                  </a:cubicBezTo>
                  <a:close/>
                  <a:moveTo>
                    <a:pt x="10" y="31"/>
                  </a:moveTo>
                  <a:cubicBezTo>
                    <a:pt x="10" y="30"/>
                    <a:pt x="9" y="30"/>
                    <a:pt x="8" y="29"/>
                  </a:cubicBezTo>
                  <a:cubicBezTo>
                    <a:pt x="12" y="28"/>
                    <a:pt x="14" y="26"/>
                    <a:pt x="17" y="24"/>
                  </a:cubicBezTo>
                  <a:cubicBezTo>
                    <a:pt x="20" y="21"/>
                    <a:pt x="18" y="23"/>
                    <a:pt x="16" y="25"/>
                  </a:cubicBezTo>
                  <a:cubicBezTo>
                    <a:pt x="14" y="26"/>
                    <a:pt x="12" y="28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lose/>
                  <a:moveTo>
                    <a:pt x="10" y="28"/>
                  </a:moveTo>
                  <a:cubicBezTo>
                    <a:pt x="9" y="27"/>
                    <a:pt x="9" y="27"/>
                    <a:pt x="10" y="27"/>
                  </a:cubicBezTo>
                  <a:cubicBezTo>
                    <a:pt x="11" y="26"/>
                    <a:pt x="12" y="25"/>
                    <a:pt x="12" y="25"/>
                  </a:cubicBezTo>
                  <a:cubicBezTo>
                    <a:pt x="14" y="23"/>
                    <a:pt x="16" y="21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0"/>
                    <a:pt x="20" y="21"/>
                  </a:cubicBezTo>
                  <a:cubicBezTo>
                    <a:pt x="16" y="23"/>
                    <a:pt x="13" y="26"/>
                    <a:pt x="10" y="28"/>
                  </a:cubicBezTo>
                  <a:close/>
                  <a:moveTo>
                    <a:pt x="7" y="27"/>
                  </a:moveTo>
                  <a:cubicBezTo>
                    <a:pt x="10" y="25"/>
                    <a:pt x="13" y="22"/>
                    <a:pt x="16" y="20"/>
                  </a:cubicBezTo>
                  <a:cubicBezTo>
                    <a:pt x="13" y="22"/>
                    <a:pt x="10" y="25"/>
                    <a:pt x="8" y="28"/>
                  </a:cubicBezTo>
                  <a:cubicBezTo>
                    <a:pt x="7" y="28"/>
                    <a:pt x="7" y="27"/>
                    <a:pt x="7" y="27"/>
                  </a:cubicBezTo>
                  <a:close/>
                  <a:moveTo>
                    <a:pt x="13" y="35"/>
                  </a:moveTo>
                  <a:cubicBezTo>
                    <a:pt x="10" y="38"/>
                    <a:pt x="6" y="40"/>
                    <a:pt x="3" y="42"/>
                  </a:cubicBezTo>
                  <a:cubicBezTo>
                    <a:pt x="4" y="38"/>
                    <a:pt x="9" y="35"/>
                    <a:pt x="13" y="35"/>
                  </a:cubicBezTo>
                  <a:close/>
                  <a:moveTo>
                    <a:pt x="15" y="58"/>
                  </a:moveTo>
                  <a:cubicBezTo>
                    <a:pt x="14" y="59"/>
                    <a:pt x="12" y="61"/>
                    <a:pt x="11" y="62"/>
                  </a:cubicBezTo>
                  <a:cubicBezTo>
                    <a:pt x="11" y="62"/>
                    <a:pt x="11" y="62"/>
                    <a:pt x="12" y="61"/>
                  </a:cubicBezTo>
                  <a:cubicBezTo>
                    <a:pt x="12" y="60"/>
                    <a:pt x="14" y="59"/>
                    <a:pt x="15" y="58"/>
                  </a:cubicBezTo>
                  <a:close/>
                  <a:moveTo>
                    <a:pt x="19" y="72"/>
                  </a:moveTo>
                  <a:cubicBezTo>
                    <a:pt x="24" y="67"/>
                    <a:pt x="32" y="65"/>
                    <a:pt x="39" y="62"/>
                  </a:cubicBezTo>
                  <a:cubicBezTo>
                    <a:pt x="46" y="58"/>
                    <a:pt x="54" y="54"/>
                    <a:pt x="62" y="50"/>
                  </a:cubicBezTo>
                  <a:cubicBezTo>
                    <a:pt x="70" y="46"/>
                    <a:pt x="78" y="42"/>
                    <a:pt x="86" y="39"/>
                  </a:cubicBezTo>
                  <a:cubicBezTo>
                    <a:pt x="94" y="36"/>
                    <a:pt x="101" y="31"/>
                    <a:pt x="109" y="28"/>
                  </a:cubicBezTo>
                  <a:cubicBezTo>
                    <a:pt x="111" y="28"/>
                    <a:pt x="112" y="27"/>
                    <a:pt x="110" y="28"/>
                  </a:cubicBezTo>
                  <a:cubicBezTo>
                    <a:pt x="108" y="29"/>
                    <a:pt x="106" y="30"/>
                    <a:pt x="104" y="31"/>
                  </a:cubicBezTo>
                  <a:cubicBezTo>
                    <a:pt x="101" y="33"/>
                    <a:pt x="97" y="35"/>
                    <a:pt x="94" y="37"/>
                  </a:cubicBezTo>
                  <a:cubicBezTo>
                    <a:pt x="86" y="41"/>
                    <a:pt x="79" y="44"/>
                    <a:pt x="71" y="48"/>
                  </a:cubicBezTo>
                  <a:cubicBezTo>
                    <a:pt x="64" y="52"/>
                    <a:pt x="57" y="56"/>
                    <a:pt x="50" y="59"/>
                  </a:cubicBezTo>
                  <a:cubicBezTo>
                    <a:pt x="42" y="64"/>
                    <a:pt x="34" y="67"/>
                    <a:pt x="27" y="72"/>
                  </a:cubicBezTo>
                  <a:cubicBezTo>
                    <a:pt x="24" y="72"/>
                    <a:pt x="21" y="72"/>
                    <a:pt x="19" y="72"/>
                  </a:cubicBezTo>
                  <a:close/>
                  <a:moveTo>
                    <a:pt x="114" y="31"/>
                  </a:moveTo>
                  <a:cubicBezTo>
                    <a:pt x="112" y="33"/>
                    <a:pt x="109" y="34"/>
                    <a:pt x="107" y="36"/>
                  </a:cubicBezTo>
                  <a:cubicBezTo>
                    <a:pt x="100" y="40"/>
                    <a:pt x="93" y="44"/>
                    <a:pt x="86" y="47"/>
                  </a:cubicBezTo>
                  <a:cubicBezTo>
                    <a:pt x="73" y="53"/>
                    <a:pt x="60" y="59"/>
                    <a:pt x="46" y="66"/>
                  </a:cubicBezTo>
                  <a:cubicBezTo>
                    <a:pt x="45" y="66"/>
                    <a:pt x="43" y="67"/>
                    <a:pt x="42" y="68"/>
                  </a:cubicBezTo>
                  <a:cubicBezTo>
                    <a:pt x="40" y="69"/>
                    <a:pt x="38" y="70"/>
                    <a:pt x="36" y="71"/>
                  </a:cubicBezTo>
                  <a:cubicBezTo>
                    <a:pt x="36" y="71"/>
                    <a:pt x="36" y="70"/>
                    <a:pt x="36" y="70"/>
                  </a:cubicBezTo>
                  <a:cubicBezTo>
                    <a:pt x="39" y="69"/>
                    <a:pt x="42" y="67"/>
                    <a:pt x="45" y="66"/>
                  </a:cubicBezTo>
                  <a:cubicBezTo>
                    <a:pt x="52" y="63"/>
                    <a:pt x="59" y="59"/>
                    <a:pt x="66" y="56"/>
                  </a:cubicBezTo>
                  <a:cubicBezTo>
                    <a:pt x="80" y="49"/>
                    <a:pt x="94" y="43"/>
                    <a:pt x="107" y="35"/>
                  </a:cubicBezTo>
                  <a:cubicBezTo>
                    <a:pt x="110" y="34"/>
                    <a:pt x="112" y="32"/>
                    <a:pt x="114" y="31"/>
                  </a:cubicBezTo>
                  <a:cubicBezTo>
                    <a:pt x="114" y="31"/>
                    <a:pt x="114" y="31"/>
                    <a:pt x="114" y="31"/>
                  </a:cubicBezTo>
                  <a:close/>
                  <a:moveTo>
                    <a:pt x="126" y="36"/>
                  </a:moveTo>
                  <a:cubicBezTo>
                    <a:pt x="126" y="37"/>
                    <a:pt x="126" y="37"/>
                    <a:pt x="127" y="38"/>
                  </a:cubicBezTo>
                  <a:cubicBezTo>
                    <a:pt x="111" y="45"/>
                    <a:pt x="94" y="50"/>
                    <a:pt x="78" y="57"/>
                  </a:cubicBezTo>
                  <a:cubicBezTo>
                    <a:pt x="70" y="61"/>
                    <a:pt x="61" y="65"/>
                    <a:pt x="53" y="69"/>
                  </a:cubicBezTo>
                  <a:cubicBezTo>
                    <a:pt x="49" y="71"/>
                    <a:pt x="45" y="72"/>
                    <a:pt x="42" y="74"/>
                  </a:cubicBezTo>
                  <a:cubicBezTo>
                    <a:pt x="54" y="67"/>
                    <a:pt x="67" y="61"/>
                    <a:pt x="79" y="55"/>
                  </a:cubicBezTo>
                  <a:cubicBezTo>
                    <a:pt x="95" y="48"/>
                    <a:pt x="111" y="44"/>
                    <a:pt x="126" y="36"/>
                  </a:cubicBezTo>
                  <a:close/>
                  <a:moveTo>
                    <a:pt x="73" y="75"/>
                  </a:moveTo>
                  <a:cubicBezTo>
                    <a:pt x="73" y="74"/>
                    <a:pt x="72" y="73"/>
                    <a:pt x="71" y="73"/>
                  </a:cubicBezTo>
                  <a:cubicBezTo>
                    <a:pt x="75" y="71"/>
                    <a:pt x="80" y="70"/>
                    <a:pt x="84" y="68"/>
                  </a:cubicBezTo>
                  <a:cubicBezTo>
                    <a:pt x="94" y="65"/>
                    <a:pt x="105" y="62"/>
                    <a:pt x="114" y="58"/>
                  </a:cubicBezTo>
                  <a:cubicBezTo>
                    <a:pt x="117" y="57"/>
                    <a:pt x="120" y="55"/>
                    <a:pt x="122" y="54"/>
                  </a:cubicBezTo>
                  <a:cubicBezTo>
                    <a:pt x="120" y="55"/>
                    <a:pt x="118" y="57"/>
                    <a:pt x="115" y="58"/>
                  </a:cubicBezTo>
                  <a:cubicBezTo>
                    <a:pt x="111" y="59"/>
                    <a:pt x="107" y="61"/>
                    <a:pt x="102" y="63"/>
                  </a:cubicBezTo>
                  <a:cubicBezTo>
                    <a:pt x="97" y="65"/>
                    <a:pt x="92" y="67"/>
                    <a:pt x="87" y="69"/>
                  </a:cubicBezTo>
                  <a:cubicBezTo>
                    <a:pt x="82" y="71"/>
                    <a:pt x="78" y="73"/>
                    <a:pt x="73" y="75"/>
                  </a:cubicBezTo>
                  <a:close/>
                  <a:moveTo>
                    <a:pt x="51" y="75"/>
                  </a:moveTo>
                  <a:cubicBezTo>
                    <a:pt x="55" y="75"/>
                    <a:pt x="58" y="74"/>
                    <a:pt x="62" y="73"/>
                  </a:cubicBezTo>
                  <a:cubicBezTo>
                    <a:pt x="68" y="70"/>
                    <a:pt x="74" y="67"/>
                    <a:pt x="80" y="65"/>
                  </a:cubicBezTo>
                  <a:cubicBezTo>
                    <a:pt x="92" y="60"/>
                    <a:pt x="105" y="56"/>
                    <a:pt x="118" y="51"/>
                  </a:cubicBezTo>
                  <a:cubicBezTo>
                    <a:pt x="107" y="55"/>
                    <a:pt x="97" y="60"/>
                    <a:pt x="87" y="64"/>
                  </a:cubicBezTo>
                  <a:cubicBezTo>
                    <a:pt x="76" y="69"/>
                    <a:pt x="64" y="72"/>
                    <a:pt x="54" y="78"/>
                  </a:cubicBezTo>
                  <a:cubicBezTo>
                    <a:pt x="53" y="77"/>
                    <a:pt x="52" y="77"/>
                    <a:pt x="51" y="75"/>
                  </a:cubicBezTo>
                  <a:close/>
                  <a:moveTo>
                    <a:pt x="54" y="78"/>
                  </a:moveTo>
                  <a:cubicBezTo>
                    <a:pt x="59" y="77"/>
                    <a:pt x="64" y="75"/>
                    <a:pt x="69" y="73"/>
                  </a:cubicBezTo>
                  <a:cubicBezTo>
                    <a:pt x="69" y="73"/>
                    <a:pt x="68" y="73"/>
                    <a:pt x="68" y="73"/>
                  </a:cubicBezTo>
                  <a:cubicBezTo>
                    <a:pt x="64" y="75"/>
                    <a:pt x="59" y="77"/>
                    <a:pt x="54" y="78"/>
                  </a:cubicBezTo>
                  <a:close/>
                  <a:moveTo>
                    <a:pt x="108" y="59"/>
                  </a:moveTo>
                  <a:cubicBezTo>
                    <a:pt x="102" y="61"/>
                    <a:pt x="96" y="64"/>
                    <a:pt x="90" y="66"/>
                  </a:cubicBezTo>
                  <a:cubicBezTo>
                    <a:pt x="83" y="68"/>
                    <a:pt x="77" y="70"/>
                    <a:pt x="71" y="72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76" y="70"/>
                    <a:pt x="82" y="67"/>
                    <a:pt x="87" y="65"/>
                  </a:cubicBezTo>
                  <a:cubicBezTo>
                    <a:pt x="93" y="62"/>
                    <a:pt x="99" y="60"/>
                    <a:pt x="105" y="57"/>
                  </a:cubicBezTo>
                  <a:cubicBezTo>
                    <a:pt x="110" y="55"/>
                    <a:pt x="116" y="54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1" y="51"/>
                    <a:pt x="122" y="52"/>
                    <a:pt x="123" y="53"/>
                  </a:cubicBezTo>
                  <a:cubicBezTo>
                    <a:pt x="118" y="55"/>
                    <a:pt x="113" y="57"/>
                    <a:pt x="108" y="59"/>
                  </a:cubicBezTo>
                  <a:close/>
                  <a:moveTo>
                    <a:pt x="120" y="48"/>
                  </a:moveTo>
                  <a:cubicBezTo>
                    <a:pt x="119" y="49"/>
                    <a:pt x="119" y="49"/>
                    <a:pt x="120" y="50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07" y="54"/>
                    <a:pt x="94" y="59"/>
                    <a:pt x="81" y="64"/>
                  </a:cubicBezTo>
                  <a:cubicBezTo>
                    <a:pt x="76" y="66"/>
                    <a:pt x="70" y="68"/>
                    <a:pt x="65" y="70"/>
                  </a:cubicBezTo>
                  <a:cubicBezTo>
                    <a:pt x="62" y="72"/>
                    <a:pt x="59" y="73"/>
                    <a:pt x="56" y="74"/>
                  </a:cubicBezTo>
                  <a:cubicBezTo>
                    <a:pt x="56" y="74"/>
                    <a:pt x="51" y="76"/>
                    <a:pt x="52" y="75"/>
                  </a:cubicBezTo>
                  <a:cubicBezTo>
                    <a:pt x="54" y="74"/>
                    <a:pt x="56" y="73"/>
                    <a:pt x="58" y="72"/>
                  </a:cubicBezTo>
                  <a:cubicBezTo>
                    <a:pt x="71" y="67"/>
                    <a:pt x="83" y="62"/>
                    <a:pt x="96" y="57"/>
                  </a:cubicBezTo>
                  <a:cubicBezTo>
                    <a:pt x="104" y="54"/>
                    <a:pt x="112" y="52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lose/>
                  <a:moveTo>
                    <a:pt x="125" y="43"/>
                  </a:moveTo>
                  <a:cubicBezTo>
                    <a:pt x="119" y="45"/>
                    <a:pt x="113" y="48"/>
                    <a:pt x="106" y="51"/>
                  </a:cubicBezTo>
                  <a:cubicBezTo>
                    <a:pt x="100" y="53"/>
                    <a:pt x="93" y="55"/>
                    <a:pt x="87" y="58"/>
                  </a:cubicBezTo>
                  <a:cubicBezTo>
                    <a:pt x="81" y="60"/>
                    <a:pt x="75" y="62"/>
                    <a:pt x="70" y="65"/>
                  </a:cubicBezTo>
                  <a:cubicBezTo>
                    <a:pt x="77" y="61"/>
                    <a:pt x="84" y="58"/>
                    <a:pt x="92" y="55"/>
                  </a:cubicBezTo>
                  <a:cubicBezTo>
                    <a:pt x="98" y="52"/>
                    <a:pt x="105" y="50"/>
                    <a:pt x="111" y="47"/>
                  </a:cubicBezTo>
                  <a:cubicBezTo>
                    <a:pt x="116" y="45"/>
                    <a:pt x="123" y="43"/>
                    <a:pt x="127" y="39"/>
                  </a:cubicBezTo>
                  <a:cubicBezTo>
                    <a:pt x="127" y="41"/>
                    <a:pt x="126" y="42"/>
                    <a:pt x="125" y="43"/>
                  </a:cubicBezTo>
                  <a:close/>
                  <a:moveTo>
                    <a:pt x="25" y="89"/>
                  </a:moveTo>
                  <a:cubicBezTo>
                    <a:pt x="26" y="89"/>
                    <a:pt x="26" y="89"/>
                    <a:pt x="26" y="89"/>
                  </a:cubicBezTo>
                  <a:cubicBezTo>
                    <a:pt x="26" y="89"/>
                    <a:pt x="25" y="89"/>
                    <a:pt x="25" y="89"/>
                  </a:cubicBezTo>
                  <a:cubicBezTo>
                    <a:pt x="25" y="89"/>
                    <a:pt x="25" y="89"/>
                    <a:pt x="25" y="89"/>
                  </a:cubicBezTo>
                  <a:close/>
                  <a:moveTo>
                    <a:pt x="30" y="87"/>
                  </a:moveTo>
                  <a:cubicBezTo>
                    <a:pt x="29" y="88"/>
                    <a:pt x="27" y="88"/>
                    <a:pt x="26" y="88"/>
                  </a:cubicBezTo>
                  <a:cubicBezTo>
                    <a:pt x="27" y="87"/>
                    <a:pt x="28" y="86"/>
                    <a:pt x="28" y="85"/>
                  </a:cubicBezTo>
                  <a:cubicBezTo>
                    <a:pt x="32" y="84"/>
                    <a:pt x="35" y="83"/>
                    <a:pt x="38" y="82"/>
                  </a:cubicBezTo>
                  <a:cubicBezTo>
                    <a:pt x="35" y="84"/>
                    <a:pt x="33" y="86"/>
                    <a:pt x="30" y="87"/>
                  </a:cubicBezTo>
                  <a:close/>
                  <a:moveTo>
                    <a:pt x="76" y="56"/>
                  </a:moveTo>
                  <a:cubicBezTo>
                    <a:pt x="61" y="63"/>
                    <a:pt x="47" y="70"/>
                    <a:pt x="34" y="78"/>
                  </a:cubicBezTo>
                  <a:cubicBezTo>
                    <a:pt x="34" y="77"/>
                    <a:pt x="35" y="76"/>
                    <a:pt x="35" y="75"/>
                  </a:cubicBezTo>
                  <a:cubicBezTo>
                    <a:pt x="51" y="67"/>
                    <a:pt x="67" y="60"/>
                    <a:pt x="83" y="53"/>
                  </a:cubicBezTo>
                  <a:cubicBezTo>
                    <a:pt x="91" y="50"/>
                    <a:pt x="99" y="47"/>
                    <a:pt x="107" y="43"/>
                  </a:cubicBezTo>
                  <a:cubicBezTo>
                    <a:pt x="111" y="42"/>
                    <a:pt x="115" y="40"/>
                    <a:pt x="118" y="39"/>
                  </a:cubicBezTo>
                  <a:cubicBezTo>
                    <a:pt x="119" y="39"/>
                    <a:pt x="119" y="38"/>
                    <a:pt x="119" y="38"/>
                  </a:cubicBezTo>
                  <a:cubicBezTo>
                    <a:pt x="105" y="45"/>
                    <a:pt x="90" y="50"/>
                    <a:pt x="76" y="56"/>
                  </a:cubicBezTo>
                  <a:close/>
                  <a:moveTo>
                    <a:pt x="36" y="73"/>
                  </a:moveTo>
                  <a:cubicBezTo>
                    <a:pt x="36" y="73"/>
                    <a:pt x="35" y="73"/>
                    <a:pt x="35" y="73"/>
                  </a:cubicBezTo>
                  <a:cubicBezTo>
                    <a:pt x="35" y="73"/>
                    <a:pt x="35" y="73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41" y="70"/>
                    <a:pt x="47" y="66"/>
                    <a:pt x="52" y="64"/>
                  </a:cubicBezTo>
                  <a:cubicBezTo>
                    <a:pt x="56" y="62"/>
                    <a:pt x="60" y="60"/>
                    <a:pt x="64" y="58"/>
                  </a:cubicBezTo>
                  <a:cubicBezTo>
                    <a:pt x="79" y="52"/>
                    <a:pt x="93" y="46"/>
                    <a:pt x="107" y="39"/>
                  </a:cubicBezTo>
                  <a:cubicBezTo>
                    <a:pt x="110" y="38"/>
                    <a:pt x="113" y="36"/>
                    <a:pt x="116" y="34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1" y="38"/>
                    <a:pt x="105" y="41"/>
                    <a:pt x="98" y="44"/>
                  </a:cubicBezTo>
                  <a:cubicBezTo>
                    <a:pt x="85" y="50"/>
                    <a:pt x="72" y="56"/>
                    <a:pt x="59" y="62"/>
                  </a:cubicBezTo>
                  <a:cubicBezTo>
                    <a:pt x="51" y="66"/>
                    <a:pt x="44" y="69"/>
                    <a:pt x="36" y="73"/>
                  </a:cubicBezTo>
                  <a:close/>
                  <a:moveTo>
                    <a:pt x="112" y="29"/>
                  </a:moveTo>
                  <a:cubicBezTo>
                    <a:pt x="112" y="30"/>
                    <a:pt x="112" y="30"/>
                    <a:pt x="112" y="31"/>
                  </a:cubicBezTo>
                  <a:cubicBezTo>
                    <a:pt x="112" y="31"/>
                    <a:pt x="112" y="31"/>
                    <a:pt x="113" y="31"/>
                  </a:cubicBezTo>
                  <a:cubicBezTo>
                    <a:pt x="108" y="34"/>
                    <a:pt x="103" y="37"/>
                    <a:pt x="99" y="39"/>
                  </a:cubicBezTo>
                  <a:cubicBezTo>
                    <a:pt x="91" y="43"/>
                    <a:pt x="83" y="47"/>
                    <a:pt x="75" y="50"/>
                  </a:cubicBezTo>
                  <a:cubicBezTo>
                    <a:pt x="68" y="54"/>
                    <a:pt x="60" y="58"/>
                    <a:pt x="52" y="61"/>
                  </a:cubicBezTo>
                  <a:cubicBezTo>
                    <a:pt x="46" y="64"/>
                    <a:pt x="41" y="67"/>
                    <a:pt x="35" y="70"/>
                  </a:cubicBezTo>
                  <a:cubicBezTo>
                    <a:pt x="35" y="69"/>
                    <a:pt x="34" y="69"/>
                    <a:pt x="34" y="70"/>
                  </a:cubicBezTo>
                  <a:cubicBezTo>
                    <a:pt x="33" y="70"/>
                    <a:pt x="31" y="71"/>
                    <a:pt x="30" y="71"/>
                  </a:cubicBezTo>
                  <a:cubicBezTo>
                    <a:pt x="32" y="70"/>
                    <a:pt x="35" y="68"/>
                    <a:pt x="37" y="67"/>
                  </a:cubicBezTo>
                  <a:cubicBezTo>
                    <a:pt x="41" y="65"/>
                    <a:pt x="44" y="63"/>
                    <a:pt x="48" y="61"/>
                  </a:cubicBezTo>
                  <a:cubicBezTo>
                    <a:pt x="56" y="57"/>
                    <a:pt x="63" y="54"/>
                    <a:pt x="70" y="49"/>
                  </a:cubicBezTo>
                  <a:cubicBezTo>
                    <a:pt x="78" y="45"/>
                    <a:pt x="85" y="42"/>
                    <a:pt x="92" y="38"/>
                  </a:cubicBezTo>
                  <a:cubicBezTo>
                    <a:pt x="99" y="35"/>
                    <a:pt x="107" y="32"/>
                    <a:pt x="113" y="27"/>
                  </a:cubicBezTo>
                  <a:cubicBezTo>
                    <a:pt x="112" y="28"/>
                    <a:pt x="112" y="29"/>
                    <a:pt x="112" y="29"/>
                  </a:cubicBezTo>
                  <a:close/>
                  <a:moveTo>
                    <a:pt x="40" y="81"/>
                  </a:moveTo>
                  <a:cubicBezTo>
                    <a:pt x="37" y="82"/>
                    <a:pt x="33" y="83"/>
                    <a:pt x="29" y="84"/>
                  </a:cubicBezTo>
                  <a:cubicBezTo>
                    <a:pt x="30" y="84"/>
                    <a:pt x="30" y="83"/>
                    <a:pt x="30" y="83"/>
                  </a:cubicBezTo>
                  <a:cubicBezTo>
                    <a:pt x="33" y="82"/>
                    <a:pt x="35" y="81"/>
                    <a:pt x="37" y="80"/>
                  </a:cubicBezTo>
                  <a:cubicBezTo>
                    <a:pt x="38" y="80"/>
                    <a:pt x="39" y="79"/>
                    <a:pt x="41" y="78"/>
                  </a:cubicBezTo>
                  <a:cubicBezTo>
                    <a:pt x="42" y="77"/>
                    <a:pt x="44" y="77"/>
                    <a:pt x="45" y="76"/>
                  </a:cubicBezTo>
                  <a:cubicBezTo>
                    <a:pt x="44" y="78"/>
                    <a:pt x="42" y="79"/>
                    <a:pt x="40" y="81"/>
                  </a:cubicBezTo>
                  <a:close/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1" y="77"/>
                    <a:pt x="36" y="80"/>
                    <a:pt x="31" y="82"/>
                  </a:cubicBezTo>
                  <a:cubicBezTo>
                    <a:pt x="32" y="81"/>
                    <a:pt x="32" y="81"/>
                    <a:pt x="33" y="80"/>
                  </a:cubicBezTo>
                  <a:cubicBezTo>
                    <a:pt x="38" y="77"/>
                    <a:pt x="43" y="74"/>
                    <a:pt x="48" y="72"/>
                  </a:cubicBezTo>
                  <a:cubicBezTo>
                    <a:pt x="55" y="69"/>
                    <a:pt x="62" y="66"/>
                    <a:pt x="68" y="63"/>
                  </a:cubicBezTo>
                  <a:cubicBezTo>
                    <a:pt x="83" y="56"/>
                    <a:pt x="97" y="51"/>
                    <a:pt x="112" y="45"/>
                  </a:cubicBezTo>
                  <a:cubicBezTo>
                    <a:pt x="115" y="44"/>
                    <a:pt x="118" y="43"/>
                    <a:pt x="120" y="42"/>
                  </a:cubicBezTo>
                  <a:cubicBezTo>
                    <a:pt x="122" y="41"/>
                    <a:pt x="124" y="40"/>
                    <a:pt x="125" y="40"/>
                  </a:cubicBezTo>
                  <a:cubicBezTo>
                    <a:pt x="128" y="38"/>
                    <a:pt x="121" y="42"/>
                    <a:pt x="121" y="42"/>
                  </a:cubicBezTo>
                  <a:cubicBezTo>
                    <a:pt x="114" y="44"/>
                    <a:pt x="107" y="48"/>
                    <a:pt x="100" y="50"/>
                  </a:cubicBezTo>
                  <a:cubicBezTo>
                    <a:pt x="87" y="56"/>
                    <a:pt x="73" y="62"/>
                    <a:pt x="60" y="68"/>
                  </a:cubicBezTo>
                  <a:cubicBezTo>
                    <a:pt x="59" y="68"/>
                    <a:pt x="59" y="69"/>
                    <a:pt x="59" y="69"/>
                  </a:cubicBezTo>
                  <a:cubicBezTo>
                    <a:pt x="56" y="70"/>
                    <a:pt x="53" y="71"/>
                    <a:pt x="50" y="73"/>
                  </a:cubicBezTo>
                  <a:cubicBezTo>
                    <a:pt x="50" y="73"/>
                    <a:pt x="49" y="73"/>
                    <a:pt x="49" y="73"/>
                  </a:cubicBezTo>
                  <a:cubicBezTo>
                    <a:pt x="49" y="73"/>
                    <a:pt x="48" y="73"/>
                    <a:pt x="48" y="73"/>
                  </a:cubicBezTo>
                  <a:cubicBezTo>
                    <a:pt x="47" y="74"/>
                    <a:pt x="47" y="74"/>
                    <a:pt x="46" y="75"/>
                  </a:cubicBezTo>
                  <a:close/>
                  <a:moveTo>
                    <a:pt x="50" y="74"/>
                  </a:moveTo>
                  <a:cubicBezTo>
                    <a:pt x="53" y="72"/>
                    <a:pt x="55" y="71"/>
                    <a:pt x="58" y="70"/>
                  </a:cubicBezTo>
                  <a:cubicBezTo>
                    <a:pt x="58" y="70"/>
                    <a:pt x="59" y="70"/>
                    <a:pt x="59" y="70"/>
                  </a:cubicBezTo>
                  <a:cubicBezTo>
                    <a:pt x="65" y="67"/>
                    <a:pt x="72" y="65"/>
                    <a:pt x="79" y="62"/>
                  </a:cubicBezTo>
                  <a:cubicBezTo>
                    <a:pt x="86" y="59"/>
                    <a:pt x="92" y="56"/>
                    <a:pt x="99" y="54"/>
                  </a:cubicBezTo>
                  <a:cubicBezTo>
                    <a:pt x="106" y="51"/>
                    <a:pt x="113" y="49"/>
                    <a:pt x="120" y="46"/>
                  </a:cubicBezTo>
                  <a:cubicBezTo>
                    <a:pt x="119" y="46"/>
                    <a:pt x="125" y="43"/>
                    <a:pt x="125" y="44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24" y="44"/>
                    <a:pt x="124" y="44"/>
                    <a:pt x="124" y="45"/>
                  </a:cubicBezTo>
                  <a:cubicBezTo>
                    <a:pt x="123" y="46"/>
                    <a:pt x="121" y="46"/>
                    <a:pt x="120" y="47"/>
                  </a:cubicBezTo>
                  <a:cubicBezTo>
                    <a:pt x="117" y="49"/>
                    <a:pt x="113" y="50"/>
                    <a:pt x="110" y="51"/>
                  </a:cubicBezTo>
                  <a:cubicBezTo>
                    <a:pt x="103" y="54"/>
                    <a:pt x="96" y="56"/>
                    <a:pt x="89" y="59"/>
                  </a:cubicBezTo>
                  <a:cubicBezTo>
                    <a:pt x="76" y="64"/>
                    <a:pt x="63" y="69"/>
                    <a:pt x="51" y="75"/>
                  </a:cubicBezTo>
                  <a:cubicBezTo>
                    <a:pt x="51" y="74"/>
                    <a:pt x="51" y="74"/>
                    <a:pt x="50" y="74"/>
                  </a:cubicBezTo>
                  <a:cubicBezTo>
                    <a:pt x="50" y="74"/>
                    <a:pt x="50" y="74"/>
                    <a:pt x="50" y="74"/>
                  </a:cubicBezTo>
                  <a:close/>
                  <a:moveTo>
                    <a:pt x="55" y="79"/>
                  </a:moveTo>
                  <a:cubicBezTo>
                    <a:pt x="59" y="77"/>
                    <a:pt x="63" y="75"/>
                    <a:pt x="67" y="74"/>
                  </a:cubicBezTo>
                  <a:cubicBezTo>
                    <a:pt x="67" y="74"/>
                    <a:pt x="68" y="74"/>
                    <a:pt x="68" y="74"/>
                  </a:cubicBezTo>
                  <a:cubicBezTo>
                    <a:pt x="65" y="79"/>
                    <a:pt x="59" y="81"/>
                    <a:pt x="55" y="79"/>
                  </a:cubicBezTo>
                  <a:close/>
                  <a:moveTo>
                    <a:pt x="74" y="76"/>
                  </a:moveTo>
                  <a:cubicBezTo>
                    <a:pt x="83" y="73"/>
                    <a:pt x="91" y="70"/>
                    <a:pt x="100" y="67"/>
                  </a:cubicBezTo>
                  <a:cubicBezTo>
                    <a:pt x="104" y="66"/>
                    <a:pt x="108" y="64"/>
                    <a:pt x="112" y="63"/>
                  </a:cubicBezTo>
                  <a:cubicBezTo>
                    <a:pt x="115" y="62"/>
                    <a:pt x="117" y="61"/>
                    <a:pt x="119" y="60"/>
                  </a:cubicBezTo>
                  <a:cubicBezTo>
                    <a:pt x="120" y="60"/>
                    <a:pt x="125" y="58"/>
                    <a:pt x="122" y="59"/>
                  </a:cubicBezTo>
                  <a:cubicBezTo>
                    <a:pt x="112" y="64"/>
                    <a:pt x="102" y="68"/>
                    <a:pt x="92" y="72"/>
                  </a:cubicBezTo>
                  <a:cubicBezTo>
                    <a:pt x="92" y="72"/>
                    <a:pt x="92" y="72"/>
                    <a:pt x="91" y="72"/>
                  </a:cubicBezTo>
                  <a:cubicBezTo>
                    <a:pt x="87" y="74"/>
                    <a:pt x="82" y="76"/>
                    <a:pt x="78" y="79"/>
                  </a:cubicBezTo>
                  <a:cubicBezTo>
                    <a:pt x="76" y="78"/>
                    <a:pt x="75" y="77"/>
                    <a:pt x="74" y="76"/>
                  </a:cubicBezTo>
                  <a:close/>
                  <a:moveTo>
                    <a:pt x="110" y="69"/>
                  </a:moveTo>
                  <a:cubicBezTo>
                    <a:pt x="109" y="69"/>
                    <a:pt x="109" y="69"/>
                    <a:pt x="109" y="69"/>
                  </a:cubicBezTo>
                  <a:cubicBezTo>
                    <a:pt x="109" y="69"/>
                    <a:pt x="109" y="69"/>
                    <a:pt x="109" y="69"/>
                  </a:cubicBezTo>
                  <a:cubicBezTo>
                    <a:pt x="112" y="67"/>
                    <a:pt x="114" y="66"/>
                    <a:pt x="117" y="65"/>
                  </a:cubicBezTo>
                  <a:cubicBezTo>
                    <a:pt x="118" y="65"/>
                    <a:pt x="119" y="64"/>
                    <a:pt x="120" y="64"/>
                  </a:cubicBezTo>
                  <a:cubicBezTo>
                    <a:pt x="124" y="62"/>
                    <a:pt x="121" y="65"/>
                    <a:pt x="120" y="65"/>
                  </a:cubicBezTo>
                  <a:cubicBezTo>
                    <a:pt x="117" y="67"/>
                    <a:pt x="113" y="67"/>
                    <a:pt x="110" y="69"/>
                  </a:cubicBezTo>
                  <a:close/>
                  <a:moveTo>
                    <a:pt x="122" y="62"/>
                  </a:moveTo>
                  <a:cubicBezTo>
                    <a:pt x="120" y="63"/>
                    <a:pt x="118" y="64"/>
                    <a:pt x="116" y="65"/>
                  </a:cubicBezTo>
                  <a:cubicBezTo>
                    <a:pt x="114" y="66"/>
                    <a:pt x="111" y="67"/>
                    <a:pt x="109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7" y="68"/>
                    <a:pt x="107" y="67"/>
                    <a:pt x="106" y="68"/>
                  </a:cubicBezTo>
                  <a:cubicBezTo>
                    <a:pt x="106" y="68"/>
                    <a:pt x="105" y="68"/>
                    <a:pt x="105" y="68"/>
                  </a:cubicBezTo>
                  <a:cubicBezTo>
                    <a:pt x="105" y="68"/>
                    <a:pt x="104" y="68"/>
                    <a:pt x="104" y="68"/>
                  </a:cubicBezTo>
                  <a:cubicBezTo>
                    <a:pt x="105" y="68"/>
                    <a:pt x="107" y="67"/>
                    <a:pt x="108" y="66"/>
                  </a:cubicBezTo>
                  <a:cubicBezTo>
                    <a:pt x="112" y="65"/>
                    <a:pt x="115" y="63"/>
                    <a:pt x="119" y="62"/>
                  </a:cubicBezTo>
                  <a:cubicBezTo>
                    <a:pt x="121" y="61"/>
                    <a:pt x="123" y="60"/>
                    <a:pt x="124" y="59"/>
                  </a:cubicBezTo>
                  <a:cubicBezTo>
                    <a:pt x="124" y="60"/>
                    <a:pt x="123" y="61"/>
                    <a:pt x="123" y="62"/>
                  </a:cubicBezTo>
                  <a:cubicBezTo>
                    <a:pt x="123" y="62"/>
                    <a:pt x="123" y="62"/>
                    <a:pt x="122" y="62"/>
                  </a:cubicBezTo>
                  <a:close/>
                  <a:moveTo>
                    <a:pt x="96" y="74"/>
                  </a:moveTo>
                  <a:cubicBezTo>
                    <a:pt x="96" y="74"/>
                    <a:pt x="95" y="73"/>
                    <a:pt x="94" y="73"/>
                  </a:cubicBezTo>
                  <a:cubicBezTo>
                    <a:pt x="95" y="73"/>
                    <a:pt x="96" y="72"/>
                    <a:pt x="97" y="72"/>
                  </a:cubicBezTo>
                  <a:cubicBezTo>
                    <a:pt x="99" y="71"/>
                    <a:pt x="101" y="70"/>
                    <a:pt x="102" y="69"/>
                  </a:cubicBezTo>
                  <a:cubicBezTo>
                    <a:pt x="104" y="69"/>
                    <a:pt x="105" y="69"/>
                    <a:pt x="103" y="70"/>
                  </a:cubicBezTo>
                  <a:cubicBezTo>
                    <a:pt x="101" y="72"/>
                    <a:pt x="99" y="72"/>
                    <a:pt x="97" y="74"/>
                  </a:cubicBezTo>
                  <a:cubicBezTo>
                    <a:pt x="97" y="74"/>
                    <a:pt x="97" y="74"/>
                    <a:pt x="96" y="74"/>
                  </a:cubicBezTo>
                  <a:close/>
                  <a:moveTo>
                    <a:pt x="100" y="72"/>
                  </a:moveTo>
                  <a:cubicBezTo>
                    <a:pt x="102" y="72"/>
                    <a:pt x="103" y="71"/>
                    <a:pt x="105" y="70"/>
                  </a:cubicBezTo>
                  <a:cubicBezTo>
                    <a:pt x="105" y="71"/>
                    <a:pt x="105" y="71"/>
                    <a:pt x="105" y="72"/>
                  </a:cubicBezTo>
                  <a:cubicBezTo>
                    <a:pt x="104" y="72"/>
                    <a:pt x="103" y="73"/>
                    <a:pt x="101" y="73"/>
                  </a:cubicBezTo>
                  <a:cubicBezTo>
                    <a:pt x="99" y="73"/>
                    <a:pt x="97" y="74"/>
                    <a:pt x="100" y="72"/>
                  </a:cubicBezTo>
                  <a:close/>
                  <a:moveTo>
                    <a:pt x="82" y="80"/>
                  </a:moveTo>
                  <a:cubicBezTo>
                    <a:pt x="81" y="80"/>
                    <a:pt x="79" y="80"/>
                    <a:pt x="78" y="79"/>
                  </a:cubicBezTo>
                  <a:cubicBezTo>
                    <a:pt x="82" y="78"/>
                    <a:pt x="86" y="76"/>
                    <a:pt x="90" y="75"/>
                  </a:cubicBezTo>
                  <a:cubicBezTo>
                    <a:pt x="88" y="77"/>
                    <a:pt x="85" y="80"/>
                    <a:pt x="82" y="80"/>
                  </a:cubicBezTo>
                  <a:close/>
                  <a:moveTo>
                    <a:pt x="98" y="74"/>
                  </a:moveTo>
                  <a:cubicBezTo>
                    <a:pt x="100" y="74"/>
                    <a:pt x="102" y="73"/>
                    <a:pt x="105" y="73"/>
                  </a:cubicBezTo>
                  <a:cubicBezTo>
                    <a:pt x="104" y="74"/>
                    <a:pt x="100" y="75"/>
                    <a:pt x="98" y="74"/>
                  </a:cubicBezTo>
                  <a:close/>
                  <a:moveTo>
                    <a:pt x="113" y="70"/>
                  </a:moveTo>
                  <a:cubicBezTo>
                    <a:pt x="114" y="70"/>
                    <a:pt x="115" y="69"/>
                    <a:pt x="117" y="69"/>
                  </a:cubicBezTo>
                  <a:cubicBezTo>
                    <a:pt x="115" y="70"/>
                    <a:pt x="114" y="70"/>
                    <a:pt x="113" y="70"/>
                  </a:cubicBezTo>
                  <a:close/>
                  <a:moveTo>
                    <a:pt x="118" y="68"/>
                  </a:moveTo>
                  <a:cubicBezTo>
                    <a:pt x="118" y="68"/>
                    <a:pt x="118" y="68"/>
                    <a:pt x="118" y="68"/>
                  </a:cubicBezTo>
                  <a:cubicBezTo>
                    <a:pt x="116" y="68"/>
                    <a:pt x="113" y="70"/>
                    <a:pt x="111" y="70"/>
                  </a:cubicBezTo>
                  <a:cubicBezTo>
                    <a:pt x="114" y="67"/>
                    <a:pt x="119" y="67"/>
                    <a:pt x="122" y="64"/>
                  </a:cubicBezTo>
                  <a:cubicBezTo>
                    <a:pt x="121" y="66"/>
                    <a:pt x="120" y="67"/>
                    <a:pt x="118" y="68"/>
                  </a:cubicBezTo>
                  <a:close/>
                  <a:moveTo>
                    <a:pt x="124" y="58"/>
                  </a:moveTo>
                  <a:cubicBezTo>
                    <a:pt x="115" y="61"/>
                    <a:pt x="106" y="64"/>
                    <a:pt x="96" y="68"/>
                  </a:cubicBezTo>
                  <a:cubicBezTo>
                    <a:pt x="93" y="69"/>
                    <a:pt x="89" y="70"/>
                    <a:pt x="86" y="71"/>
                  </a:cubicBezTo>
                  <a:cubicBezTo>
                    <a:pt x="91" y="69"/>
                    <a:pt x="97" y="66"/>
                    <a:pt x="103" y="63"/>
                  </a:cubicBezTo>
                  <a:cubicBezTo>
                    <a:pt x="109" y="60"/>
                    <a:pt x="118" y="59"/>
                    <a:pt x="124" y="54"/>
                  </a:cubicBezTo>
                  <a:cubicBezTo>
                    <a:pt x="124" y="55"/>
                    <a:pt x="124" y="56"/>
                    <a:pt x="124" y="58"/>
                  </a:cubicBezTo>
                  <a:close/>
                  <a:moveTo>
                    <a:pt x="125" y="35"/>
                  </a:moveTo>
                  <a:cubicBezTo>
                    <a:pt x="110" y="42"/>
                    <a:pt x="94" y="48"/>
                    <a:pt x="78" y="54"/>
                  </a:cubicBezTo>
                  <a:cubicBezTo>
                    <a:pt x="72" y="57"/>
                    <a:pt x="67" y="59"/>
                    <a:pt x="61" y="61"/>
                  </a:cubicBezTo>
                  <a:cubicBezTo>
                    <a:pt x="68" y="58"/>
                    <a:pt x="74" y="56"/>
                    <a:pt x="80" y="53"/>
                  </a:cubicBezTo>
                  <a:cubicBezTo>
                    <a:pt x="94" y="47"/>
                    <a:pt x="109" y="40"/>
                    <a:pt x="122" y="32"/>
                  </a:cubicBezTo>
                  <a:cubicBezTo>
                    <a:pt x="123" y="32"/>
                    <a:pt x="124" y="34"/>
                    <a:pt x="125" y="35"/>
                  </a:cubicBezTo>
                  <a:close/>
                  <a:moveTo>
                    <a:pt x="121" y="31"/>
                  </a:moveTo>
                  <a:cubicBezTo>
                    <a:pt x="114" y="34"/>
                    <a:pt x="108" y="38"/>
                    <a:pt x="101" y="41"/>
                  </a:cubicBezTo>
                  <a:cubicBezTo>
                    <a:pt x="93" y="45"/>
                    <a:pt x="86" y="48"/>
                    <a:pt x="78" y="52"/>
                  </a:cubicBezTo>
                  <a:cubicBezTo>
                    <a:pt x="76" y="52"/>
                    <a:pt x="74" y="53"/>
                    <a:pt x="72" y="54"/>
                  </a:cubicBezTo>
                  <a:cubicBezTo>
                    <a:pt x="73" y="53"/>
                    <a:pt x="74" y="53"/>
                    <a:pt x="76" y="52"/>
                  </a:cubicBezTo>
                  <a:cubicBezTo>
                    <a:pt x="83" y="49"/>
                    <a:pt x="90" y="46"/>
                    <a:pt x="96" y="43"/>
                  </a:cubicBezTo>
                  <a:cubicBezTo>
                    <a:pt x="103" y="40"/>
                    <a:pt x="110" y="35"/>
                    <a:pt x="116" y="31"/>
                  </a:cubicBezTo>
                  <a:cubicBezTo>
                    <a:pt x="118" y="30"/>
                    <a:pt x="119" y="31"/>
                    <a:pt x="121" y="31"/>
                  </a:cubicBezTo>
                  <a:close/>
                  <a:moveTo>
                    <a:pt x="113" y="27"/>
                  </a:moveTo>
                  <a:cubicBezTo>
                    <a:pt x="113" y="27"/>
                    <a:pt x="113" y="26"/>
                    <a:pt x="112" y="27"/>
                  </a:cubicBezTo>
                  <a:cubicBezTo>
                    <a:pt x="104" y="29"/>
                    <a:pt x="97" y="34"/>
                    <a:pt x="89" y="37"/>
                  </a:cubicBezTo>
                  <a:cubicBezTo>
                    <a:pt x="81" y="40"/>
                    <a:pt x="73" y="44"/>
                    <a:pt x="65" y="48"/>
                  </a:cubicBezTo>
                  <a:cubicBezTo>
                    <a:pt x="56" y="52"/>
                    <a:pt x="47" y="56"/>
                    <a:pt x="38" y="61"/>
                  </a:cubicBezTo>
                  <a:cubicBezTo>
                    <a:pt x="32" y="64"/>
                    <a:pt x="24" y="66"/>
                    <a:pt x="18" y="71"/>
                  </a:cubicBezTo>
                  <a:cubicBezTo>
                    <a:pt x="17" y="71"/>
                    <a:pt x="17" y="71"/>
                    <a:pt x="16" y="71"/>
                  </a:cubicBezTo>
                  <a:cubicBezTo>
                    <a:pt x="31" y="61"/>
                    <a:pt x="47" y="53"/>
                    <a:pt x="63" y="45"/>
                  </a:cubicBezTo>
                  <a:cubicBezTo>
                    <a:pt x="72" y="40"/>
                    <a:pt x="82" y="36"/>
                    <a:pt x="91" y="31"/>
                  </a:cubicBezTo>
                  <a:cubicBezTo>
                    <a:pt x="98" y="28"/>
                    <a:pt x="106" y="25"/>
                    <a:pt x="113" y="19"/>
                  </a:cubicBezTo>
                  <a:cubicBezTo>
                    <a:pt x="113" y="22"/>
                    <a:pt x="113" y="24"/>
                    <a:pt x="113" y="27"/>
                  </a:cubicBezTo>
                  <a:close/>
                  <a:moveTo>
                    <a:pt x="112" y="19"/>
                  </a:moveTo>
                  <a:cubicBezTo>
                    <a:pt x="110" y="19"/>
                    <a:pt x="108" y="21"/>
                    <a:pt x="107" y="22"/>
                  </a:cubicBezTo>
                  <a:cubicBezTo>
                    <a:pt x="104" y="24"/>
                    <a:pt x="101" y="25"/>
                    <a:pt x="98" y="26"/>
                  </a:cubicBezTo>
                  <a:cubicBezTo>
                    <a:pt x="91" y="30"/>
                    <a:pt x="84" y="32"/>
                    <a:pt x="78" y="35"/>
                  </a:cubicBezTo>
                  <a:cubicBezTo>
                    <a:pt x="64" y="41"/>
                    <a:pt x="51" y="48"/>
                    <a:pt x="38" y="54"/>
                  </a:cubicBezTo>
                  <a:cubicBezTo>
                    <a:pt x="32" y="57"/>
                    <a:pt x="27" y="60"/>
                    <a:pt x="21" y="63"/>
                  </a:cubicBezTo>
                  <a:cubicBezTo>
                    <a:pt x="33" y="56"/>
                    <a:pt x="45" y="49"/>
                    <a:pt x="57" y="43"/>
                  </a:cubicBezTo>
                  <a:cubicBezTo>
                    <a:pt x="70" y="36"/>
                    <a:pt x="83" y="30"/>
                    <a:pt x="96" y="23"/>
                  </a:cubicBezTo>
                  <a:cubicBezTo>
                    <a:pt x="98" y="22"/>
                    <a:pt x="101" y="20"/>
                    <a:pt x="103" y="19"/>
                  </a:cubicBezTo>
                  <a:cubicBezTo>
                    <a:pt x="103" y="18"/>
                    <a:pt x="104" y="17"/>
                    <a:pt x="105" y="17"/>
                  </a:cubicBezTo>
                  <a:cubicBezTo>
                    <a:pt x="106" y="16"/>
                    <a:pt x="106" y="16"/>
                    <a:pt x="107" y="16"/>
                  </a:cubicBezTo>
                  <a:cubicBezTo>
                    <a:pt x="107" y="15"/>
                    <a:pt x="108" y="15"/>
                    <a:pt x="109" y="15"/>
                  </a:cubicBezTo>
                  <a:cubicBezTo>
                    <a:pt x="109" y="15"/>
                    <a:pt x="110" y="15"/>
                    <a:pt x="111" y="16"/>
                  </a:cubicBezTo>
                  <a:cubicBezTo>
                    <a:pt x="111" y="17"/>
                    <a:pt x="112" y="18"/>
                    <a:pt x="112" y="19"/>
                  </a:cubicBezTo>
                  <a:close/>
                  <a:moveTo>
                    <a:pt x="108" y="14"/>
                  </a:moveTo>
                  <a:cubicBezTo>
                    <a:pt x="108" y="14"/>
                    <a:pt x="107" y="14"/>
                    <a:pt x="107" y="15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6" y="15"/>
                    <a:pt x="104" y="16"/>
                    <a:pt x="103" y="17"/>
                  </a:cubicBezTo>
                  <a:cubicBezTo>
                    <a:pt x="97" y="21"/>
                    <a:pt x="91" y="24"/>
                    <a:pt x="84" y="27"/>
                  </a:cubicBezTo>
                  <a:cubicBezTo>
                    <a:pt x="72" y="33"/>
                    <a:pt x="59" y="39"/>
                    <a:pt x="46" y="46"/>
                  </a:cubicBezTo>
                  <a:cubicBezTo>
                    <a:pt x="40" y="49"/>
                    <a:pt x="34" y="53"/>
                    <a:pt x="27" y="56"/>
                  </a:cubicBezTo>
                  <a:cubicBezTo>
                    <a:pt x="25" y="57"/>
                    <a:pt x="23" y="59"/>
                    <a:pt x="21" y="60"/>
                  </a:cubicBezTo>
                  <a:cubicBezTo>
                    <a:pt x="42" y="45"/>
                    <a:pt x="65" y="34"/>
                    <a:pt x="88" y="21"/>
                  </a:cubicBezTo>
                  <a:cubicBezTo>
                    <a:pt x="89" y="20"/>
                    <a:pt x="90" y="19"/>
                    <a:pt x="92" y="18"/>
                  </a:cubicBezTo>
                  <a:cubicBezTo>
                    <a:pt x="93" y="18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4" y="18"/>
                    <a:pt x="95" y="18"/>
                    <a:pt x="95" y="17"/>
                  </a:cubicBezTo>
                  <a:cubicBezTo>
                    <a:pt x="99" y="14"/>
                    <a:pt x="104" y="12"/>
                    <a:pt x="108" y="14"/>
                  </a:cubicBezTo>
                  <a:close/>
                  <a:moveTo>
                    <a:pt x="84" y="6"/>
                  </a:moveTo>
                  <a:cubicBezTo>
                    <a:pt x="80" y="8"/>
                    <a:pt x="76" y="10"/>
                    <a:pt x="72" y="13"/>
                  </a:cubicBezTo>
                  <a:cubicBezTo>
                    <a:pt x="75" y="9"/>
                    <a:pt x="79" y="6"/>
                    <a:pt x="84" y="6"/>
                  </a:cubicBezTo>
                  <a:close/>
                  <a:moveTo>
                    <a:pt x="70" y="14"/>
                  </a:moveTo>
                  <a:cubicBezTo>
                    <a:pt x="64" y="18"/>
                    <a:pt x="59" y="22"/>
                    <a:pt x="53" y="25"/>
                  </a:cubicBezTo>
                  <a:cubicBezTo>
                    <a:pt x="40" y="32"/>
                    <a:pt x="27" y="39"/>
                    <a:pt x="15" y="46"/>
                  </a:cubicBezTo>
                  <a:cubicBezTo>
                    <a:pt x="12" y="47"/>
                    <a:pt x="10" y="49"/>
                    <a:pt x="7" y="50"/>
                  </a:cubicBezTo>
                  <a:cubicBezTo>
                    <a:pt x="9" y="50"/>
                    <a:pt x="13" y="46"/>
                    <a:pt x="15" y="45"/>
                  </a:cubicBezTo>
                  <a:cubicBezTo>
                    <a:pt x="20" y="41"/>
                    <a:pt x="26" y="37"/>
                    <a:pt x="32" y="33"/>
                  </a:cubicBezTo>
                  <a:cubicBezTo>
                    <a:pt x="39" y="30"/>
                    <a:pt x="45" y="26"/>
                    <a:pt x="52" y="23"/>
                  </a:cubicBezTo>
                  <a:cubicBezTo>
                    <a:pt x="57" y="20"/>
                    <a:pt x="61" y="16"/>
                    <a:pt x="66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7" y="13"/>
                    <a:pt x="68" y="12"/>
                    <a:pt x="68" y="12"/>
                  </a:cubicBezTo>
                  <a:cubicBezTo>
                    <a:pt x="68" y="13"/>
                    <a:pt x="69" y="13"/>
                    <a:pt x="69" y="14"/>
                  </a:cubicBezTo>
                  <a:cubicBezTo>
                    <a:pt x="69" y="14"/>
                    <a:pt x="69" y="14"/>
                    <a:pt x="70" y="14"/>
                  </a:cubicBezTo>
                  <a:close/>
                  <a:moveTo>
                    <a:pt x="57" y="6"/>
                  </a:moveTo>
                  <a:cubicBezTo>
                    <a:pt x="58" y="5"/>
                    <a:pt x="60" y="5"/>
                    <a:pt x="61" y="5"/>
                  </a:cubicBezTo>
                  <a:cubicBezTo>
                    <a:pt x="58" y="6"/>
                    <a:pt x="56" y="8"/>
                    <a:pt x="54" y="9"/>
                  </a:cubicBezTo>
                  <a:cubicBezTo>
                    <a:pt x="53" y="10"/>
                    <a:pt x="53" y="10"/>
                    <a:pt x="52" y="10"/>
                  </a:cubicBezTo>
                  <a:cubicBezTo>
                    <a:pt x="53" y="8"/>
                    <a:pt x="55" y="7"/>
                    <a:pt x="57" y="6"/>
                  </a:cubicBezTo>
                  <a:close/>
                  <a:moveTo>
                    <a:pt x="46" y="14"/>
                  </a:moveTo>
                  <a:cubicBezTo>
                    <a:pt x="45" y="15"/>
                    <a:pt x="44" y="15"/>
                    <a:pt x="44" y="15"/>
                  </a:cubicBezTo>
                  <a:cubicBezTo>
                    <a:pt x="38" y="18"/>
                    <a:pt x="33" y="20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32" y="19"/>
                    <a:pt x="37" y="16"/>
                    <a:pt x="42" y="12"/>
                  </a:cubicBezTo>
                  <a:cubicBezTo>
                    <a:pt x="42" y="11"/>
                    <a:pt x="42" y="11"/>
                    <a:pt x="41" y="11"/>
                  </a:cubicBezTo>
                  <a:cubicBezTo>
                    <a:pt x="37" y="12"/>
                    <a:pt x="33" y="15"/>
                    <a:pt x="29" y="17"/>
                  </a:cubicBezTo>
                  <a:cubicBezTo>
                    <a:pt x="29" y="17"/>
                    <a:pt x="29" y="17"/>
                    <a:pt x="28" y="17"/>
                  </a:cubicBezTo>
                  <a:cubicBezTo>
                    <a:pt x="29" y="17"/>
                    <a:pt x="29" y="17"/>
                    <a:pt x="29" y="16"/>
                  </a:cubicBezTo>
                  <a:cubicBezTo>
                    <a:pt x="30" y="15"/>
                    <a:pt x="31" y="14"/>
                    <a:pt x="32" y="14"/>
                  </a:cubicBezTo>
                  <a:cubicBezTo>
                    <a:pt x="34" y="13"/>
                    <a:pt x="36" y="11"/>
                    <a:pt x="39" y="9"/>
                  </a:cubicBezTo>
                  <a:cubicBezTo>
                    <a:pt x="42" y="10"/>
                    <a:pt x="44" y="12"/>
                    <a:pt x="46" y="14"/>
                  </a:cubicBezTo>
                  <a:close/>
                  <a:moveTo>
                    <a:pt x="33" y="11"/>
                  </a:moveTo>
                  <a:cubicBezTo>
                    <a:pt x="35" y="10"/>
                    <a:pt x="36" y="10"/>
                    <a:pt x="37" y="9"/>
                  </a:cubicBezTo>
                  <a:cubicBezTo>
                    <a:pt x="35" y="11"/>
                    <a:pt x="32" y="12"/>
                    <a:pt x="30" y="14"/>
                  </a:cubicBezTo>
                  <a:cubicBezTo>
                    <a:pt x="31" y="13"/>
                    <a:pt x="32" y="12"/>
                    <a:pt x="33" y="11"/>
                  </a:cubicBezTo>
                  <a:close/>
                  <a:moveTo>
                    <a:pt x="22" y="24"/>
                  </a:moveTo>
                  <a:cubicBezTo>
                    <a:pt x="19" y="26"/>
                    <a:pt x="16" y="28"/>
                    <a:pt x="13" y="29"/>
                  </a:cubicBezTo>
                  <a:cubicBezTo>
                    <a:pt x="10" y="31"/>
                    <a:pt x="15" y="27"/>
                    <a:pt x="16" y="26"/>
                  </a:cubicBezTo>
                  <a:cubicBezTo>
                    <a:pt x="17" y="25"/>
                    <a:pt x="19" y="23"/>
                    <a:pt x="21" y="22"/>
                  </a:cubicBezTo>
                  <a:cubicBezTo>
                    <a:pt x="21" y="22"/>
                    <a:pt x="22" y="23"/>
                    <a:pt x="22" y="24"/>
                  </a:cubicBezTo>
                  <a:close/>
                  <a:moveTo>
                    <a:pt x="13" y="18"/>
                  </a:moveTo>
                  <a:cubicBezTo>
                    <a:pt x="11" y="20"/>
                    <a:pt x="9" y="21"/>
                    <a:pt x="7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19"/>
                    <a:pt x="11" y="18"/>
                    <a:pt x="13" y="18"/>
                  </a:cubicBezTo>
                  <a:close/>
                </a:path>
              </a:pathLst>
            </a:custGeom>
            <a:blipFill dpi="0" rotWithShape="1">
              <a:blip r:embed="rId6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06" name="Freeform 200"/>
            <p:cNvSpPr>
              <a:spLocks noEditPoints="1"/>
            </p:cNvSpPr>
            <p:nvPr/>
          </p:nvSpPr>
          <p:spPr bwMode="auto">
            <a:xfrm>
              <a:off x="5462674" y="-1302489"/>
              <a:ext cx="392113" cy="276225"/>
            </a:xfrm>
            <a:custGeom>
              <a:avLst/>
              <a:gdLst>
                <a:gd name="T0" fmla="*/ 71 w 135"/>
                <a:gd name="T1" fmla="*/ 76 h 95"/>
                <a:gd name="T2" fmla="*/ 59 w 135"/>
                <a:gd name="T3" fmla="*/ 2 h 95"/>
                <a:gd name="T4" fmla="*/ 7 w 135"/>
                <a:gd name="T5" fmla="*/ 25 h 95"/>
                <a:gd name="T6" fmla="*/ 11 w 135"/>
                <a:gd name="T7" fmla="*/ 31 h 95"/>
                <a:gd name="T8" fmla="*/ 16 w 135"/>
                <a:gd name="T9" fmla="*/ 32 h 95"/>
                <a:gd name="T10" fmla="*/ 48 w 135"/>
                <a:gd name="T11" fmla="*/ 16 h 95"/>
                <a:gd name="T12" fmla="*/ 52 w 135"/>
                <a:gd name="T13" fmla="*/ 13 h 95"/>
                <a:gd name="T14" fmla="*/ 52 w 135"/>
                <a:gd name="T15" fmla="*/ 19 h 95"/>
                <a:gd name="T16" fmla="*/ 65 w 135"/>
                <a:gd name="T17" fmla="*/ 7 h 95"/>
                <a:gd name="T18" fmla="*/ 68 w 135"/>
                <a:gd name="T19" fmla="*/ 11 h 95"/>
                <a:gd name="T20" fmla="*/ 43 w 135"/>
                <a:gd name="T21" fmla="*/ 32 h 95"/>
                <a:gd name="T22" fmla="*/ 46 w 135"/>
                <a:gd name="T23" fmla="*/ 31 h 95"/>
                <a:gd name="T24" fmla="*/ 16 w 135"/>
                <a:gd name="T25" fmla="*/ 58 h 95"/>
                <a:gd name="T26" fmla="*/ 39 w 135"/>
                <a:gd name="T27" fmla="*/ 51 h 95"/>
                <a:gd name="T28" fmla="*/ 14 w 135"/>
                <a:gd name="T29" fmla="*/ 65 h 95"/>
                <a:gd name="T30" fmla="*/ 61 w 135"/>
                <a:gd name="T31" fmla="*/ 45 h 95"/>
                <a:gd name="T32" fmla="*/ 74 w 135"/>
                <a:gd name="T33" fmla="*/ 28 h 95"/>
                <a:gd name="T34" fmla="*/ 19 w 135"/>
                <a:gd name="T35" fmla="*/ 54 h 95"/>
                <a:gd name="T36" fmla="*/ 90 w 135"/>
                <a:gd name="T37" fmla="*/ 14 h 95"/>
                <a:gd name="T38" fmla="*/ 91 w 135"/>
                <a:gd name="T39" fmla="*/ 8 h 95"/>
                <a:gd name="T40" fmla="*/ 38 w 135"/>
                <a:gd name="T41" fmla="*/ 29 h 95"/>
                <a:gd name="T42" fmla="*/ 23 w 135"/>
                <a:gd name="T43" fmla="*/ 31 h 95"/>
                <a:gd name="T44" fmla="*/ 17 w 135"/>
                <a:gd name="T45" fmla="*/ 33 h 95"/>
                <a:gd name="T46" fmla="*/ 28 w 135"/>
                <a:gd name="T47" fmla="*/ 25 h 95"/>
                <a:gd name="T48" fmla="*/ 10 w 135"/>
                <a:gd name="T49" fmla="*/ 28 h 95"/>
                <a:gd name="T50" fmla="*/ 7 w 135"/>
                <a:gd name="T51" fmla="*/ 26 h 95"/>
                <a:gd name="T52" fmla="*/ 62 w 135"/>
                <a:gd name="T53" fmla="*/ 49 h 95"/>
                <a:gd name="T54" fmla="*/ 115 w 135"/>
                <a:gd name="T55" fmla="*/ 31 h 95"/>
                <a:gd name="T56" fmla="*/ 115 w 135"/>
                <a:gd name="T57" fmla="*/ 31 h 95"/>
                <a:gd name="T58" fmla="*/ 72 w 135"/>
                <a:gd name="T59" fmla="*/ 72 h 95"/>
                <a:gd name="T60" fmla="*/ 80 w 135"/>
                <a:gd name="T61" fmla="*/ 65 h 95"/>
                <a:gd name="T62" fmla="*/ 90 w 135"/>
                <a:gd name="T63" fmla="*/ 65 h 95"/>
                <a:gd name="T64" fmla="*/ 120 w 135"/>
                <a:gd name="T65" fmla="*/ 48 h 95"/>
                <a:gd name="T66" fmla="*/ 120 w 135"/>
                <a:gd name="T67" fmla="*/ 48 h 95"/>
                <a:gd name="T68" fmla="*/ 27 w 135"/>
                <a:gd name="T69" fmla="*/ 88 h 95"/>
                <a:gd name="T70" fmla="*/ 35 w 135"/>
                <a:gd name="T71" fmla="*/ 74 h 95"/>
                <a:gd name="T72" fmla="*/ 36 w 135"/>
                <a:gd name="T73" fmla="*/ 72 h 95"/>
                <a:gd name="T74" fmla="*/ 112 w 135"/>
                <a:gd name="T75" fmla="*/ 30 h 95"/>
                <a:gd name="T76" fmla="*/ 71 w 135"/>
                <a:gd name="T77" fmla="*/ 49 h 95"/>
                <a:gd name="T78" fmla="*/ 41 w 135"/>
                <a:gd name="T79" fmla="*/ 80 h 95"/>
                <a:gd name="T80" fmla="*/ 122 w 135"/>
                <a:gd name="T81" fmla="*/ 41 h 95"/>
                <a:gd name="T82" fmla="*/ 59 w 135"/>
                <a:gd name="T83" fmla="*/ 69 h 95"/>
                <a:gd name="T84" fmla="*/ 51 w 135"/>
                <a:gd name="T85" fmla="*/ 74 h 95"/>
                <a:gd name="T86" fmla="*/ 120 w 135"/>
                <a:gd name="T87" fmla="*/ 60 h 95"/>
                <a:gd name="T88" fmla="*/ 121 w 135"/>
                <a:gd name="T89" fmla="*/ 63 h 95"/>
                <a:gd name="T90" fmla="*/ 104 w 135"/>
                <a:gd name="T91" fmla="*/ 68 h 95"/>
                <a:gd name="T92" fmla="*/ 104 w 135"/>
                <a:gd name="T93" fmla="*/ 70 h 95"/>
                <a:gd name="T94" fmla="*/ 90 w 135"/>
                <a:gd name="T95" fmla="*/ 75 h 95"/>
                <a:gd name="T96" fmla="*/ 111 w 135"/>
                <a:gd name="T97" fmla="*/ 69 h 95"/>
                <a:gd name="T98" fmla="*/ 78 w 135"/>
                <a:gd name="T99" fmla="*/ 54 h 95"/>
                <a:gd name="T100" fmla="*/ 97 w 135"/>
                <a:gd name="T101" fmla="*/ 43 h 95"/>
                <a:gd name="T102" fmla="*/ 63 w 135"/>
                <a:gd name="T103" fmla="*/ 45 h 95"/>
                <a:gd name="T104" fmla="*/ 58 w 135"/>
                <a:gd name="T105" fmla="*/ 43 h 95"/>
                <a:gd name="T106" fmla="*/ 108 w 135"/>
                <a:gd name="T107" fmla="*/ 14 h 95"/>
                <a:gd name="T108" fmla="*/ 96 w 135"/>
                <a:gd name="T109" fmla="*/ 17 h 95"/>
                <a:gd name="T110" fmla="*/ 33 w 135"/>
                <a:gd name="T111" fmla="*/ 33 h 95"/>
                <a:gd name="T112" fmla="*/ 53 w 135"/>
                <a:gd name="T113" fmla="*/ 10 h 95"/>
                <a:gd name="T114" fmla="*/ 29 w 135"/>
                <a:gd name="T115" fmla="*/ 16 h 95"/>
                <a:gd name="T116" fmla="*/ 16 w 135"/>
                <a:gd name="T117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5" h="95">
                  <a:moveTo>
                    <a:pt x="9" y="33"/>
                  </a:moveTo>
                  <a:cubicBezTo>
                    <a:pt x="4" y="34"/>
                    <a:pt x="0" y="38"/>
                    <a:pt x="0" y="44"/>
                  </a:cubicBezTo>
                  <a:cubicBezTo>
                    <a:pt x="0" y="51"/>
                    <a:pt x="7" y="55"/>
                    <a:pt x="13" y="56"/>
                  </a:cubicBezTo>
                  <a:cubicBezTo>
                    <a:pt x="9" y="60"/>
                    <a:pt x="6" y="65"/>
                    <a:pt x="11" y="70"/>
                  </a:cubicBezTo>
                  <a:cubicBezTo>
                    <a:pt x="16" y="76"/>
                    <a:pt x="26" y="76"/>
                    <a:pt x="33" y="73"/>
                  </a:cubicBezTo>
                  <a:cubicBezTo>
                    <a:pt x="30" y="81"/>
                    <a:pt x="23" y="87"/>
                    <a:pt x="17" y="92"/>
                  </a:cubicBezTo>
                  <a:cubicBezTo>
                    <a:pt x="17" y="93"/>
                    <a:pt x="17" y="94"/>
                    <a:pt x="17" y="94"/>
                  </a:cubicBezTo>
                  <a:cubicBezTo>
                    <a:pt x="17" y="95"/>
                    <a:pt x="18" y="95"/>
                    <a:pt x="19" y="95"/>
                  </a:cubicBezTo>
                  <a:cubicBezTo>
                    <a:pt x="30" y="90"/>
                    <a:pt x="41" y="86"/>
                    <a:pt x="49" y="76"/>
                  </a:cubicBezTo>
                  <a:cubicBezTo>
                    <a:pt x="54" y="85"/>
                    <a:pt x="65" y="83"/>
                    <a:pt x="71" y="76"/>
                  </a:cubicBezTo>
                  <a:cubicBezTo>
                    <a:pt x="74" y="79"/>
                    <a:pt x="77" y="82"/>
                    <a:pt x="82" y="83"/>
                  </a:cubicBezTo>
                  <a:cubicBezTo>
                    <a:pt x="86" y="83"/>
                    <a:pt x="91" y="79"/>
                    <a:pt x="93" y="75"/>
                  </a:cubicBezTo>
                  <a:cubicBezTo>
                    <a:pt x="98" y="79"/>
                    <a:pt x="108" y="77"/>
                    <a:pt x="109" y="72"/>
                  </a:cubicBezTo>
                  <a:cubicBezTo>
                    <a:pt x="120" y="78"/>
                    <a:pt x="135" y="57"/>
                    <a:pt x="124" y="49"/>
                  </a:cubicBezTo>
                  <a:cubicBezTo>
                    <a:pt x="129" y="46"/>
                    <a:pt x="132" y="40"/>
                    <a:pt x="129" y="35"/>
                  </a:cubicBezTo>
                  <a:cubicBezTo>
                    <a:pt x="127" y="29"/>
                    <a:pt x="121" y="27"/>
                    <a:pt x="116" y="27"/>
                  </a:cubicBezTo>
                  <a:cubicBezTo>
                    <a:pt x="117" y="22"/>
                    <a:pt x="116" y="17"/>
                    <a:pt x="113" y="13"/>
                  </a:cubicBezTo>
                  <a:cubicBezTo>
                    <a:pt x="108" y="8"/>
                    <a:pt x="101" y="10"/>
                    <a:pt x="96" y="13"/>
                  </a:cubicBezTo>
                  <a:cubicBezTo>
                    <a:pt x="95" y="0"/>
                    <a:pt x="78" y="0"/>
                    <a:pt x="71" y="10"/>
                  </a:cubicBezTo>
                  <a:cubicBezTo>
                    <a:pt x="69" y="5"/>
                    <a:pt x="65" y="1"/>
                    <a:pt x="59" y="2"/>
                  </a:cubicBezTo>
                  <a:cubicBezTo>
                    <a:pt x="54" y="3"/>
                    <a:pt x="50" y="7"/>
                    <a:pt x="49" y="12"/>
                  </a:cubicBezTo>
                  <a:cubicBezTo>
                    <a:pt x="46" y="7"/>
                    <a:pt x="41" y="5"/>
                    <a:pt x="35" y="7"/>
                  </a:cubicBezTo>
                  <a:cubicBezTo>
                    <a:pt x="27" y="9"/>
                    <a:pt x="26" y="16"/>
                    <a:pt x="25" y="22"/>
                  </a:cubicBezTo>
                  <a:cubicBezTo>
                    <a:pt x="21" y="16"/>
                    <a:pt x="13" y="12"/>
                    <a:pt x="6" y="18"/>
                  </a:cubicBezTo>
                  <a:cubicBezTo>
                    <a:pt x="1" y="23"/>
                    <a:pt x="5" y="29"/>
                    <a:pt x="9" y="33"/>
                  </a:cubicBezTo>
                  <a:close/>
                  <a:moveTo>
                    <a:pt x="7" y="24"/>
                  </a:moveTo>
                  <a:cubicBezTo>
                    <a:pt x="7" y="24"/>
                    <a:pt x="7" y="23"/>
                    <a:pt x="7" y="23"/>
                  </a:cubicBezTo>
                  <a:cubicBezTo>
                    <a:pt x="9" y="22"/>
                    <a:pt x="11" y="21"/>
                    <a:pt x="12" y="20"/>
                  </a:cubicBezTo>
                  <a:cubicBezTo>
                    <a:pt x="13" y="19"/>
                    <a:pt x="16" y="16"/>
                    <a:pt x="12" y="20"/>
                  </a:cubicBezTo>
                  <a:cubicBezTo>
                    <a:pt x="11" y="22"/>
                    <a:pt x="9" y="23"/>
                    <a:pt x="7" y="25"/>
                  </a:cubicBezTo>
                  <a:cubicBezTo>
                    <a:pt x="7" y="24"/>
                    <a:pt x="7" y="24"/>
                    <a:pt x="7" y="24"/>
                  </a:cubicBezTo>
                  <a:close/>
                  <a:moveTo>
                    <a:pt x="17" y="19"/>
                  </a:moveTo>
                  <a:cubicBezTo>
                    <a:pt x="16" y="19"/>
                    <a:pt x="15" y="20"/>
                    <a:pt x="13" y="21"/>
                  </a:cubicBezTo>
                  <a:cubicBezTo>
                    <a:pt x="11" y="23"/>
                    <a:pt x="9" y="24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10" y="23"/>
                    <a:pt x="13" y="21"/>
                    <a:pt x="15" y="18"/>
                  </a:cubicBezTo>
                  <a:cubicBezTo>
                    <a:pt x="16" y="18"/>
                    <a:pt x="17" y="18"/>
                    <a:pt x="17" y="19"/>
                  </a:cubicBezTo>
                  <a:close/>
                  <a:moveTo>
                    <a:pt x="22" y="25"/>
                  </a:moveTo>
                  <a:cubicBezTo>
                    <a:pt x="20" y="28"/>
                    <a:pt x="17" y="30"/>
                    <a:pt x="15" y="32"/>
                  </a:cubicBezTo>
                  <a:cubicBezTo>
                    <a:pt x="13" y="32"/>
                    <a:pt x="12" y="31"/>
                    <a:pt x="11" y="31"/>
                  </a:cubicBezTo>
                  <a:cubicBezTo>
                    <a:pt x="13" y="30"/>
                    <a:pt x="15" y="29"/>
                    <a:pt x="17" y="28"/>
                  </a:cubicBezTo>
                  <a:cubicBezTo>
                    <a:pt x="18" y="27"/>
                    <a:pt x="19" y="27"/>
                    <a:pt x="20" y="26"/>
                  </a:cubicBezTo>
                  <a:cubicBezTo>
                    <a:pt x="19" y="26"/>
                    <a:pt x="24" y="24"/>
                    <a:pt x="22" y="25"/>
                  </a:cubicBezTo>
                  <a:close/>
                  <a:moveTo>
                    <a:pt x="25" y="27"/>
                  </a:moveTo>
                  <a:cubicBezTo>
                    <a:pt x="23" y="28"/>
                    <a:pt x="22" y="28"/>
                    <a:pt x="21" y="29"/>
                  </a:cubicBezTo>
                  <a:cubicBezTo>
                    <a:pt x="20" y="30"/>
                    <a:pt x="19" y="31"/>
                    <a:pt x="18" y="31"/>
                  </a:cubicBezTo>
                  <a:cubicBezTo>
                    <a:pt x="18" y="31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5" y="32"/>
                    <a:pt x="15" y="32"/>
                  </a:cubicBezTo>
                  <a:cubicBezTo>
                    <a:pt x="15" y="32"/>
                    <a:pt x="15" y="32"/>
                    <a:pt x="16" y="32"/>
                  </a:cubicBezTo>
                  <a:cubicBezTo>
                    <a:pt x="18" y="29"/>
                    <a:pt x="22" y="28"/>
                    <a:pt x="24" y="25"/>
                  </a:cubicBezTo>
                  <a:cubicBezTo>
                    <a:pt x="24" y="25"/>
                    <a:pt x="25" y="26"/>
                    <a:pt x="25" y="27"/>
                  </a:cubicBezTo>
                  <a:close/>
                  <a:moveTo>
                    <a:pt x="29" y="18"/>
                  </a:moveTo>
                  <a:cubicBezTo>
                    <a:pt x="31" y="17"/>
                    <a:pt x="33" y="16"/>
                    <a:pt x="35" y="14"/>
                  </a:cubicBezTo>
                  <a:cubicBezTo>
                    <a:pt x="37" y="13"/>
                    <a:pt x="39" y="12"/>
                    <a:pt x="41" y="12"/>
                  </a:cubicBezTo>
                  <a:cubicBezTo>
                    <a:pt x="40" y="12"/>
                    <a:pt x="37" y="14"/>
                    <a:pt x="36" y="15"/>
                  </a:cubicBezTo>
                  <a:cubicBezTo>
                    <a:pt x="33" y="17"/>
                    <a:pt x="31" y="19"/>
                    <a:pt x="28" y="21"/>
                  </a:cubicBezTo>
                  <a:cubicBezTo>
                    <a:pt x="28" y="20"/>
                    <a:pt x="28" y="19"/>
                    <a:pt x="29" y="18"/>
                  </a:cubicBezTo>
                  <a:close/>
                  <a:moveTo>
                    <a:pt x="47" y="14"/>
                  </a:moveTo>
                  <a:cubicBezTo>
                    <a:pt x="47" y="15"/>
                    <a:pt x="48" y="15"/>
                    <a:pt x="48" y="16"/>
                  </a:cubicBezTo>
                  <a:cubicBezTo>
                    <a:pt x="44" y="18"/>
                    <a:pt x="40" y="20"/>
                    <a:pt x="37" y="22"/>
                  </a:cubicBezTo>
                  <a:cubicBezTo>
                    <a:pt x="34" y="24"/>
                    <a:pt x="31" y="25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31" y="25"/>
                    <a:pt x="34" y="23"/>
                    <a:pt x="37" y="21"/>
                  </a:cubicBezTo>
                  <a:cubicBezTo>
                    <a:pt x="39" y="19"/>
                    <a:pt x="41" y="18"/>
                    <a:pt x="43" y="17"/>
                  </a:cubicBezTo>
                  <a:cubicBezTo>
                    <a:pt x="43" y="16"/>
                    <a:pt x="44" y="16"/>
                    <a:pt x="44" y="16"/>
                  </a:cubicBezTo>
                  <a:cubicBezTo>
                    <a:pt x="45" y="15"/>
                    <a:pt x="46" y="15"/>
                    <a:pt x="47" y="14"/>
                  </a:cubicBezTo>
                  <a:close/>
                  <a:moveTo>
                    <a:pt x="64" y="6"/>
                  </a:moveTo>
                  <a:cubicBezTo>
                    <a:pt x="64" y="6"/>
                    <a:pt x="64" y="6"/>
                    <a:pt x="64" y="6"/>
                  </a:cubicBezTo>
                  <a:cubicBezTo>
                    <a:pt x="60" y="8"/>
                    <a:pt x="56" y="11"/>
                    <a:pt x="52" y="13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3" y="11"/>
                    <a:pt x="55" y="10"/>
                    <a:pt x="56" y="9"/>
                  </a:cubicBezTo>
                  <a:cubicBezTo>
                    <a:pt x="58" y="7"/>
                    <a:pt x="60" y="6"/>
                    <a:pt x="62" y="5"/>
                  </a:cubicBezTo>
                  <a:cubicBezTo>
                    <a:pt x="63" y="5"/>
                    <a:pt x="64" y="6"/>
                    <a:pt x="64" y="6"/>
                  </a:cubicBezTo>
                  <a:close/>
                  <a:moveTo>
                    <a:pt x="67" y="8"/>
                  </a:moveTo>
                  <a:cubicBezTo>
                    <a:pt x="56" y="14"/>
                    <a:pt x="46" y="21"/>
                    <a:pt x="36" y="27"/>
                  </a:cubicBezTo>
                  <a:cubicBezTo>
                    <a:pt x="25" y="33"/>
                    <a:pt x="14" y="38"/>
                    <a:pt x="4" y="45"/>
                  </a:cubicBezTo>
                  <a:cubicBezTo>
                    <a:pt x="4" y="45"/>
                    <a:pt x="4" y="46"/>
                    <a:pt x="5" y="46"/>
                  </a:cubicBezTo>
                  <a:cubicBezTo>
                    <a:pt x="15" y="39"/>
                    <a:pt x="26" y="34"/>
                    <a:pt x="36" y="28"/>
                  </a:cubicBezTo>
                  <a:cubicBezTo>
                    <a:pt x="41" y="25"/>
                    <a:pt x="46" y="22"/>
                    <a:pt x="52" y="19"/>
                  </a:cubicBezTo>
                  <a:cubicBezTo>
                    <a:pt x="56" y="16"/>
                    <a:pt x="62" y="13"/>
                    <a:pt x="66" y="9"/>
                  </a:cubicBezTo>
                  <a:cubicBezTo>
                    <a:pt x="62" y="13"/>
                    <a:pt x="56" y="16"/>
                    <a:pt x="51" y="19"/>
                  </a:cubicBezTo>
                  <a:cubicBezTo>
                    <a:pt x="46" y="22"/>
                    <a:pt x="40" y="26"/>
                    <a:pt x="35" y="29"/>
                  </a:cubicBezTo>
                  <a:cubicBezTo>
                    <a:pt x="29" y="32"/>
                    <a:pt x="23" y="36"/>
                    <a:pt x="18" y="39"/>
                  </a:cubicBezTo>
                  <a:cubicBezTo>
                    <a:pt x="13" y="42"/>
                    <a:pt x="9" y="44"/>
                    <a:pt x="5" y="48"/>
                  </a:cubicBezTo>
                  <a:cubicBezTo>
                    <a:pt x="4" y="47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13" y="38"/>
                    <a:pt x="25" y="33"/>
                    <a:pt x="35" y="27"/>
                  </a:cubicBezTo>
                  <a:cubicBezTo>
                    <a:pt x="40" y="23"/>
                    <a:pt x="46" y="19"/>
                    <a:pt x="52" y="16"/>
                  </a:cubicBezTo>
                  <a:cubicBezTo>
                    <a:pt x="56" y="13"/>
                    <a:pt x="61" y="10"/>
                    <a:pt x="65" y="7"/>
                  </a:cubicBezTo>
                  <a:cubicBezTo>
                    <a:pt x="66" y="7"/>
                    <a:pt x="66" y="8"/>
                    <a:pt x="67" y="8"/>
                  </a:cubicBezTo>
                  <a:close/>
                  <a:moveTo>
                    <a:pt x="68" y="11"/>
                  </a:moveTo>
                  <a:cubicBezTo>
                    <a:pt x="64" y="14"/>
                    <a:pt x="59" y="17"/>
                    <a:pt x="55" y="19"/>
                  </a:cubicBezTo>
                  <a:cubicBezTo>
                    <a:pt x="49" y="23"/>
                    <a:pt x="44" y="26"/>
                    <a:pt x="38" y="29"/>
                  </a:cubicBezTo>
                  <a:cubicBezTo>
                    <a:pt x="33" y="32"/>
                    <a:pt x="27" y="35"/>
                    <a:pt x="22" y="38"/>
                  </a:cubicBezTo>
                  <a:cubicBezTo>
                    <a:pt x="19" y="39"/>
                    <a:pt x="16" y="41"/>
                    <a:pt x="14" y="42"/>
                  </a:cubicBezTo>
                  <a:cubicBezTo>
                    <a:pt x="13" y="42"/>
                    <a:pt x="13" y="43"/>
                    <a:pt x="13" y="43"/>
                  </a:cubicBezTo>
                  <a:cubicBezTo>
                    <a:pt x="21" y="37"/>
                    <a:pt x="30" y="33"/>
                    <a:pt x="38" y="28"/>
                  </a:cubicBezTo>
                  <a:cubicBezTo>
                    <a:pt x="48" y="22"/>
                    <a:pt x="59" y="17"/>
                    <a:pt x="67" y="9"/>
                  </a:cubicBezTo>
                  <a:cubicBezTo>
                    <a:pt x="67" y="10"/>
                    <a:pt x="68" y="11"/>
                    <a:pt x="68" y="11"/>
                  </a:cubicBezTo>
                  <a:close/>
                  <a:moveTo>
                    <a:pt x="81" y="8"/>
                  </a:moveTo>
                  <a:cubicBezTo>
                    <a:pt x="81" y="8"/>
                    <a:pt x="86" y="5"/>
                    <a:pt x="85" y="6"/>
                  </a:cubicBezTo>
                  <a:cubicBezTo>
                    <a:pt x="83" y="7"/>
                    <a:pt x="81" y="8"/>
                    <a:pt x="80" y="9"/>
                  </a:cubicBezTo>
                  <a:cubicBezTo>
                    <a:pt x="76" y="12"/>
                    <a:pt x="73" y="14"/>
                    <a:pt x="69" y="16"/>
                  </a:cubicBezTo>
                  <a:cubicBezTo>
                    <a:pt x="62" y="21"/>
                    <a:pt x="55" y="25"/>
                    <a:pt x="48" y="29"/>
                  </a:cubicBezTo>
                  <a:cubicBezTo>
                    <a:pt x="42" y="32"/>
                    <a:pt x="35" y="36"/>
                    <a:pt x="28" y="40"/>
                  </a:cubicBezTo>
                  <a:cubicBezTo>
                    <a:pt x="22" y="44"/>
                    <a:pt x="16" y="48"/>
                    <a:pt x="10" y="52"/>
                  </a:cubicBezTo>
                  <a:cubicBezTo>
                    <a:pt x="9" y="51"/>
                    <a:pt x="8" y="51"/>
                    <a:pt x="8" y="51"/>
                  </a:cubicBezTo>
                  <a:cubicBezTo>
                    <a:pt x="13" y="49"/>
                    <a:pt x="18" y="45"/>
                    <a:pt x="22" y="42"/>
                  </a:cubicBezTo>
                  <a:cubicBezTo>
                    <a:pt x="29" y="39"/>
                    <a:pt x="36" y="35"/>
                    <a:pt x="43" y="32"/>
                  </a:cubicBezTo>
                  <a:cubicBezTo>
                    <a:pt x="50" y="28"/>
                    <a:pt x="56" y="24"/>
                    <a:pt x="63" y="20"/>
                  </a:cubicBezTo>
                  <a:cubicBezTo>
                    <a:pt x="69" y="16"/>
                    <a:pt x="75" y="12"/>
                    <a:pt x="81" y="8"/>
                  </a:cubicBezTo>
                  <a:close/>
                  <a:moveTo>
                    <a:pt x="90" y="8"/>
                  </a:moveTo>
                  <a:cubicBezTo>
                    <a:pt x="81" y="13"/>
                    <a:pt x="72" y="19"/>
                    <a:pt x="63" y="25"/>
                  </a:cubicBezTo>
                  <a:cubicBezTo>
                    <a:pt x="61" y="26"/>
                    <a:pt x="59" y="27"/>
                    <a:pt x="57" y="28"/>
                  </a:cubicBezTo>
                  <a:cubicBezTo>
                    <a:pt x="56" y="28"/>
                    <a:pt x="55" y="29"/>
                    <a:pt x="54" y="29"/>
                  </a:cubicBezTo>
                  <a:cubicBezTo>
                    <a:pt x="41" y="36"/>
                    <a:pt x="29" y="43"/>
                    <a:pt x="16" y="49"/>
                  </a:cubicBezTo>
                  <a:cubicBezTo>
                    <a:pt x="16" y="49"/>
                    <a:pt x="16" y="49"/>
                    <a:pt x="17" y="48"/>
                  </a:cubicBezTo>
                  <a:cubicBezTo>
                    <a:pt x="19" y="46"/>
                    <a:pt x="22" y="45"/>
                    <a:pt x="25" y="43"/>
                  </a:cubicBezTo>
                  <a:cubicBezTo>
                    <a:pt x="32" y="38"/>
                    <a:pt x="39" y="35"/>
                    <a:pt x="46" y="31"/>
                  </a:cubicBezTo>
                  <a:cubicBezTo>
                    <a:pt x="60" y="23"/>
                    <a:pt x="73" y="15"/>
                    <a:pt x="86" y="6"/>
                  </a:cubicBezTo>
                  <a:cubicBezTo>
                    <a:pt x="88" y="6"/>
                    <a:pt x="89" y="7"/>
                    <a:pt x="90" y="8"/>
                  </a:cubicBezTo>
                  <a:close/>
                  <a:moveTo>
                    <a:pt x="93" y="15"/>
                  </a:moveTo>
                  <a:cubicBezTo>
                    <a:pt x="93" y="16"/>
                    <a:pt x="93" y="16"/>
                    <a:pt x="93" y="16"/>
                  </a:cubicBezTo>
                  <a:cubicBezTo>
                    <a:pt x="92" y="17"/>
                    <a:pt x="92" y="17"/>
                    <a:pt x="91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88" y="20"/>
                    <a:pt x="85" y="21"/>
                    <a:pt x="82" y="22"/>
                  </a:cubicBezTo>
                  <a:cubicBezTo>
                    <a:pt x="76" y="26"/>
                    <a:pt x="69" y="30"/>
                    <a:pt x="62" y="33"/>
                  </a:cubicBezTo>
                  <a:cubicBezTo>
                    <a:pt x="49" y="40"/>
                    <a:pt x="36" y="46"/>
                    <a:pt x="23" y="54"/>
                  </a:cubicBezTo>
                  <a:cubicBezTo>
                    <a:pt x="21" y="55"/>
                    <a:pt x="19" y="56"/>
                    <a:pt x="16" y="58"/>
                  </a:cubicBezTo>
                  <a:cubicBezTo>
                    <a:pt x="15" y="59"/>
                    <a:pt x="14" y="60"/>
                    <a:pt x="13" y="61"/>
                  </a:cubicBezTo>
                  <a:cubicBezTo>
                    <a:pt x="15" y="59"/>
                    <a:pt x="17" y="58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6"/>
                    <a:pt x="19" y="56"/>
                    <a:pt x="19" y="55"/>
                  </a:cubicBezTo>
                  <a:cubicBezTo>
                    <a:pt x="22" y="53"/>
                    <a:pt x="26" y="50"/>
                    <a:pt x="29" y="48"/>
                  </a:cubicBezTo>
                  <a:cubicBezTo>
                    <a:pt x="38" y="42"/>
                    <a:pt x="48" y="37"/>
                    <a:pt x="57" y="32"/>
                  </a:cubicBezTo>
                  <a:cubicBezTo>
                    <a:pt x="69" y="26"/>
                    <a:pt x="82" y="20"/>
                    <a:pt x="93" y="13"/>
                  </a:cubicBezTo>
                  <a:cubicBezTo>
                    <a:pt x="93" y="14"/>
                    <a:pt x="93" y="15"/>
                    <a:pt x="93" y="15"/>
                  </a:cubicBezTo>
                  <a:close/>
                  <a:moveTo>
                    <a:pt x="17" y="63"/>
                  </a:moveTo>
                  <a:cubicBezTo>
                    <a:pt x="24" y="58"/>
                    <a:pt x="32" y="55"/>
                    <a:pt x="39" y="51"/>
                  </a:cubicBezTo>
                  <a:cubicBezTo>
                    <a:pt x="47" y="46"/>
                    <a:pt x="55" y="42"/>
                    <a:pt x="63" y="38"/>
                  </a:cubicBezTo>
                  <a:cubicBezTo>
                    <a:pt x="71" y="34"/>
                    <a:pt x="79" y="30"/>
                    <a:pt x="87" y="27"/>
                  </a:cubicBezTo>
                  <a:cubicBezTo>
                    <a:pt x="92" y="24"/>
                    <a:pt x="98" y="20"/>
                    <a:pt x="103" y="17"/>
                  </a:cubicBezTo>
                  <a:cubicBezTo>
                    <a:pt x="102" y="18"/>
                    <a:pt x="101" y="19"/>
                    <a:pt x="100" y="20"/>
                  </a:cubicBezTo>
                  <a:cubicBezTo>
                    <a:pt x="97" y="22"/>
                    <a:pt x="93" y="24"/>
                    <a:pt x="89" y="26"/>
                  </a:cubicBezTo>
                  <a:cubicBezTo>
                    <a:pt x="80" y="31"/>
                    <a:pt x="70" y="35"/>
                    <a:pt x="61" y="40"/>
                  </a:cubicBezTo>
                  <a:cubicBezTo>
                    <a:pt x="52" y="45"/>
                    <a:pt x="43" y="50"/>
                    <a:pt x="34" y="55"/>
                  </a:cubicBezTo>
                  <a:cubicBezTo>
                    <a:pt x="27" y="59"/>
                    <a:pt x="19" y="63"/>
                    <a:pt x="13" y="68"/>
                  </a:cubicBezTo>
                  <a:cubicBezTo>
                    <a:pt x="12" y="68"/>
                    <a:pt x="12" y="67"/>
                    <a:pt x="12" y="67"/>
                  </a:cubicBezTo>
                  <a:cubicBezTo>
                    <a:pt x="13" y="66"/>
                    <a:pt x="13" y="65"/>
                    <a:pt x="14" y="65"/>
                  </a:cubicBezTo>
                  <a:cubicBezTo>
                    <a:pt x="15" y="64"/>
                    <a:pt x="16" y="64"/>
                    <a:pt x="17" y="63"/>
                  </a:cubicBezTo>
                  <a:close/>
                  <a:moveTo>
                    <a:pt x="16" y="70"/>
                  </a:moveTo>
                  <a:cubicBezTo>
                    <a:pt x="15" y="70"/>
                    <a:pt x="14" y="69"/>
                    <a:pt x="13" y="68"/>
                  </a:cubicBezTo>
                  <a:cubicBezTo>
                    <a:pt x="20" y="63"/>
                    <a:pt x="28" y="60"/>
                    <a:pt x="36" y="56"/>
                  </a:cubicBezTo>
                  <a:cubicBezTo>
                    <a:pt x="45" y="52"/>
                    <a:pt x="53" y="48"/>
                    <a:pt x="62" y="44"/>
                  </a:cubicBezTo>
                  <a:cubicBezTo>
                    <a:pt x="71" y="39"/>
                    <a:pt x="80" y="35"/>
                    <a:pt x="89" y="31"/>
                  </a:cubicBezTo>
                  <a:cubicBezTo>
                    <a:pt x="93" y="29"/>
                    <a:pt x="97" y="27"/>
                    <a:pt x="101" y="25"/>
                  </a:cubicBezTo>
                  <a:cubicBezTo>
                    <a:pt x="105" y="23"/>
                    <a:pt x="109" y="22"/>
                    <a:pt x="112" y="19"/>
                  </a:cubicBezTo>
                  <a:cubicBezTo>
                    <a:pt x="106" y="25"/>
                    <a:pt x="96" y="28"/>
                    <a:pt x="88" y="32"/>
                  </a:cubicBezTo>
                  <a:cubicBezTo>
                    <a:pt x="79" y="36"/>
                    <a:pt x="70" y="40"/>
                    <a:pt x="61" y="45"/>
                  </a:cubicBezTo>
                  <a:cubicBezTo>
                    <a:pt x="46" y="52"/>
                    <a:pt x="30" y="60"/>
                    <a:pt x="16" y="70"/>
                  </a:cubicBezTo>
                  <a:close/>
                  <a:moveTo>
                    <a:pt x="14" y="64"/>
                  </a:moveTo>
                  <a:cubicBezTo>
                    <a:pt x="13" y="65"/>
                    <a:pt x="12" y="65"/>
                    <a:pt x="12" y="65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1" y="65"/>
                    <a:pt x="11" y="65"/>
                    <a:pt x="11" y="64"/>
                  </a:cubicBezTo>
                  <a:cubicBezTo>
                    <a:pt x="16" y="59"/>
                    <a:pt x="23" y="55"/>
                    <a:pt x="29" y="51"/>
                  </a:cubicBezTo>
                  <a:cubicBezTo>
                    <a:pt x="37" y="47"/>
                    <a:pt x="45" y="42"/>
                    <a:pt x="53" y="38"/>
                  </a:cubicBezTo>
                  <a:cubicBezTo>
                    <a:pt x="61" y="35"/>
                    <a:pt x="68" y="31"/>
                    <a:pt x="75" y="27"/>
                  </a:cubicBezTo>
                  <a:cubicBezTo>
                    <a:pt x="76" y="27"/>
                    <a:pt x="76" y="27"/>
                    <a:pt x="77" y="26"/>
                  </a:cubicBezTo>
                  <a:cubicBezTo>
                    <a:pt x="76" y="27"/>
                    <a:pt x="75" y="27"/>
                    <a:pt x="74" y="28"/>
                  </a:cubicBezTo>
                  <a:cubicBezTo>
                    <a:pt x="66" y="33"/>
                    <a:pt x="58" y="37"/>
                    <a:pt x="50" y="41"/>
                  </a:cubicBezTo>
                  <a:cubicBezTo>
                    <a:pt x="42" y="45"/>
                    <a:pt x="35" y="49"/>
                    <a:pt x="28" y="54"/>
                  </a:cubicBezTo>
                  <a:cubicBezTo>
                    <a:pt x="24" y="56"/>
                    <a:pt x="21" y="59"/>
                    <a:pt x="18" y="61"/>
                  </a:cubicBezTo>
                  <a:cubicBezTo>
                    <a:pt x="16" y="62"/>
                    <a:pt x="15" y="63"/>
                    <a:pt x="14" y="64"/>
                  </a:cubicBezTo>
                  <a:close/>
                  <a:moveTo>
                    <a:pt x="42" y="37"/>
                  </a:moveTo>
                  <a:cubicBezTo>
                    <a:pt x="33" y="42"/>
                    <a:pt x="24" y="47"/>
                    <a:pt x="15" y="53"/>
                  </a:cubicBezTo>
                  <a:cubicBezTo>
                    <a:pt x="14" y="53"/>
                    <a:pt x="12" y="53"/>
                    <a:pt x="11" y="52"/>
                  </a:cubicBezTo>
                  <a:cubicBezTo>
                    <a:pt x="21" y="47"/>
                    <a:pt x="32" y="42"/>
                    <a:pt x="42" y="37"/>
                  </a:cubicBezTo>
                  <a:close/>
                  <a:moveTo>
                    <a:pt x="19" y="54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3"/>
                    <a:pt x="18" y="53"/>
                  </a:cubicBezTo>
                  <a:cubicBezTo>
                    <a:pt x="18" y="53"/>
                    <a:pt x="17" y="53"/>
                    <a:pt x="17" y="53"/>
                  </a:cubicBezTo>
                  <a:cubicBezTo>
                    <a:pt x="22" y="51"/>
                    <a:pt x="27" y="47"/>
                    <a:pt x="32" y="45"/>
                  </a:cubicBezTo>
                  <a:cubicBezTo>
                    <a:pt x="36" y="42"/>
                    <a:pt x="41" y="40"/>
                    <a:pt x="45" y="38"/>
                  </a:cubicBezTo>
                  <a:cubicBezTo>
                    <a:pt x="36" y="43"/>
                    <a:pt x="27" y="48"/>
                    <a:pt x="19" y="54"/>
                  </a:cubicBezTo>
                  <a:close/>
                  <a:moveTo>
                    <a:pt x="67" y="26"/>
                  </a:moveTo>
                  <a:cubicBezTo>
                    <a:pt x="67" y="26"/>
                    <a:pt x="67" y="26"/>
                    <a:pt x="67" y="26"/>
                  </a:cubicBezTo>
                  <a:cubicBezTo>
                    <a:pt x="73" y="23"/>
                    <a:pt x="79" y="20"/>
                    <a:pt x="85" y="16"/>
                  </a:cubicBezTo>
                  <a:cubicBezTo>
                    <a:pt x="86" y="15"/>
                    <a:pt x="87" y="15"/>
                    <a:pt x="88" y="14"/>
                  </a:cubicBezTo>
                  <a:cubicBezTo>
                    <a:pt x="88" y="14"/>
                    <a:pt x="94" y="11"/>
                    <a:pt x="90" y="14"/>
                  </a:cubicBezTo>
                  <a:cubicBezTo>
                    <a:pt x="87" y="16"/>
                    <a:pt x="83" y="18"/>
                    <a:pt x="80" y="20"/>
                  </a:cubicBezTo>
                  <a:cubicBezTo>
                    <a:pt x="76" y="22"/>
                    <a:pt x="71" y="24"/>
                    <a:pt x="67" y="26"/>
                  </a:cubicBezTo>
                  <a:close/>
                  <a:moveTo>
                    <a:pt x="75" y="21"/>
                  </a:moveTo>
                  <a:cubicBezTo>
                    <a:pt x="68" y="25"/>
                    <a:pt x="62" y="28"/>
                    <a:pt x="55" y="32"/>
                  </a:cubicBezTo>
                  <a:cubicBezTo>
                    <a:pt x="50" y="35"/>
                    <a:pt x="45" y="37"/>
                    <a:pt x="40" y="40"/>
                  </a:cubicBezTo>
                  <a:cubicBezTo>
                    <a:pt x="32" y="44"/>
                    <a:pt x="24" y="48"/>
                    <a:pt x="17" y="53"/>
                  </a:cubicBezTo>
                  <a:cubicBezTo>
                    <a:pt x="25" y="48"/>
                    <a:pt x="34" y="42"/>
                    <a:pt x="42" y="37"/>
                  </a:cubicBezTo>
                  <a:cubicBezTo>
                    <a:pt x="51" y="32"/>
                    <a:pt x="60" y="27"/>
                    <a:pt x="69" y="22"/>
                  </a:cubicBezTo>
                  <a:cubicBezTo>
                    <a:pt x="77" y="18"/>
                    <a:pt x="85" y="14"/>
                    <a:pt x="91" y="8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1" y="9"/>
                    <a:pt x="92" y="10"/>
                    <a:pt x="93" y="12"/>
                  </a:cubicBezTo>
                  <a:cubicBezTo>
                    <a:pt x="86" y="13"/>
                    <a:pt x="80" y="18"/>
                    <a:pt x="75" y="21"/>
                  </a:cubicBezTo>
                  <a:close/>
                  <a:moveTo>
                    <a:pt x="76" y="17"/>
                  </a:moveTo>
                  <a:cubicBezTo>
                    <a:pt x="80" y="15"/>
                    <a:pt x="84" y="12"/>
                    <a:pt x="88" y="10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6" y="11"/>
                    <a:pt x="85" y="12"/>
                    <a:pt x="83" y="13"/>
                  </a:cubicBezTo>
                  <a:cubicBezTo>
                    <a:pt x="81" y="15"/>
                    <a:pt x="79" y="16"/>
                    <a:pt x="76" y="17"/>
                  </a:cubicBezTo>
                  <a:close/>
                  <a:moveTo>
                    <a:pt x="5" y="48"/>
                  </a:moveTo>
                  <a:cubicBezTo>
                    <a:pt x="16" y="42"/>
                    <a:pt x="27" y="35"/>
                    <a:pt x="38" y="29"/>
                  </a:cubicBezTo>
                  <a:cubicBezTo>
                    <a:pt x="40" y="28"/>
                    <a:pt x="43" y="27"/>
                    <a:pt x="45" y="26"/>
                  </a:cubicBezTo>
                  <a:cubicBezTo>
                    <a:pt x="42" y="28"/>
                    <a:pt x="39" y="29"/>
                    <a:pt x="36" y="31"/>
                  </a:cubicBezTo>
                  <a:cubicBezTo>
                    <a:pt x="26" y="36"/>
                    <a:pt x="15" y="42"/>
                    <a:pt x="6" y="50"/>
                  </a:cubicBezTo>
                  <a:cubicBezTo>
                    <a:pt x="6" y="49"/>
                    <a:pt x="5" y="49"/>
                    <a:pt x="5" y="48"/>
                  </a:cubicBezTo>
                  <a:close/>
                  <a:moveTo>
                    <a:pt x="3" y="43"/>
                  </a:moveTo>
                  <a:cubicBezTo>
                    <a:pt x="7" y="40"/>
                    <a:pt x="11" y="38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7" y="34"/>
                  </a:cubicBezTo>
                  <a:cubicBezTo>
                    <a:pt x="19" y="33"/>
                    <a:pt x="21" y="32"/>
                    <a:pt x="23" y="31"/>
                  </a:cubicBezTo>
                  <a:cubicBezTo>
                    <a:pt x="24" y="30"/>
                    <a:pt x="25" y="29"/>
                    <a:pt x="27" y="28"/>
                  </a:cubicBezTo>
                  <a:cubicBezTo>
                    <a:pt x="27" y="28"/>
                    <a:pt x="28" y="28"/>
                    <a:pt x="28" y="28"/>
                  </a:cubicBezTo>
                  <a:cubicBezTo>
                    <a:pt x="31" y="26"/>
                    <a:pt x="34" y="25"/>
                    <a:pt x="37" y="23"/>
                  </a:cubicBezTo>
                  <a:cubicBezTo>
                    <a:pt x="41" y="20"/>
                    <a:pt x="45" y="19"/>
                    <a:pt x="48" y="17"/>
                  </a:cubicBezTo>
                  <a:cubicBezTo>
                    <a:pt x="48" y="17"/>
                    <a:pt x="49" y="17"/>
                    <a:pt x="49" y="17"/>
                  </a:cubicBezTo>
                  <a:cubicBezTo>
                    <a:pt x="43" y="20"/>
                    <a:pt x="38" y="24"/>
                    <a:pt x="33" y="27"/>
                  </a:cubicBezTo>
                  <a:cubicBezTo>
                    <a:pt x="23" y="33"/>
                    <a:pt x="12" y="38"/>
                    <a:pt x="3" y="45"/>
                  </a:cubicBezTo>
                  <a:cubicBezTo>
                    <a:pt x="3" y="44"/>
                    <a:pt x="3" y="44"/>
                    <a:pt x="3" y="43"/>
                  </a:cubicBezTo>
                  <a:close/>
                  <a:moveTo>
                    <a:pt x="17" y="33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17" y="32"/>
                    <a:pt x="18" y="32"/>
                    <a:pt x="19" y="31"/>
                  </a:cubicBezTo>
                  <a:cubicBezTo>
                    <a:pt x="20" y="31"/>
                    <a:pt x="21" y="30"/>
                    <a:pt x="22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1" y="30"/>
                    <a:pt x="19" y="32"/>
                    <a:pt x="17" y="33"/>
                  </a:cubicBezTo>
                  <a:close/>
                  <a:moveTo>
                    <a:pt x="51" y="13"/>
                  </a:moveTo>
                  <a:cubicBezTo>
                    <a:pt x="55" y="12"/>
                    <a:pt x="59" y="10"/>
                    <a:pt x="63" y="8"/>
                  </a:cubicBezTo>
                  <a:cubicBezTo>
                    <a:pt x="59" y="11"/>
                    <a:pt x="55" y="13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4"/>
                    <a:pt x="51" y="14"/>
                    <a:pt x="51" y="13"/>
                  </a:cubicBezTo>
                  <a:close/>
                  <a:moveTo>
                    <a:pt x="28" y="25"/>
                  </a:moveTo>
                  <a:cubicBezTo>
                    <a:pt x="28" y="25"/>
                    <a:pt x="28" y="24"/>
                    <a:pt x="28" y="23"/>
                  </a:cubicBezTo>
                  <a:cubicBezTo>
                    <a:pt x="32" y="21"/>
                    <a:pt x="36" y="19"/>
                    <a:pt x="40" y="18"/>
                  </a:cubicBezTo>
                  <a:cubicBezTo>
                    <a:pt x="36" y="20"/>
                    <a:pt x="32" y="23"/>
                    <a:pt x="28" y="25"/>
                  </a:cubicBezTo>
                  <a:close/>
                  <a:moveTo>
                    <a:pt x="11" y="30"/>
                  </a:moveTo>
                  <a:cubicBezTo>
                    <a:pt x="10" y="30"/>
                    <a:pt x="10" y="29"/>
                    <a:pt x="9" y="29"/>
                  </a:cubicBezTo>
                  <a:cubicBezTo>
                    <a:pt x="12" y="28"/>
                    <a:pt x="15" y="25"/>
                    <a:pt x="18" y="23"/>
                  </a:cubicBezTo>
                  <a:cubicBezTo>
                    <a:pt x="21" y="21"/>
                    <a:pt x="19" y="22"/>
                    <a:pt x="17" y="24"/>
                  </a:cubicBezTo>
                  <a:cubicBezTo>
                    <a:pt x="15" y="26"/>
                    <a:pt x="13" y="28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lose/>
                  <a:moveTo>
                    <a:pt x="10" y="28"/>
                  </a:moveTo>
                  <a:cubicBezTo>
                    <a:pt x="9" y="27"/>
                    <a:pt x="10" y="27"/>
                    <a:pt x="11" y="26"/>
                  </a:cubicBezTo>
                  <a:cubicBezTo>
                    <a:pt x="11" y="26"/>
                    <a:pt x="12" y="25"/>
                    <a:pt x="13" y="24"/>
                  </a:cubicBezTo>
                  <a:cubicBezTo>
                    <a:pt x="14" y="23"/>
                    <a:pt x="16" y="21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20" y="20"/>
                    <a:pt x="21" y="21"/>
                  </a:cubicBezTo>
                  <a:cubicBezTo>
                    <a:pt x="17" y="23"/>
                    <a:pt x="14" y="26"/>
                    <a:pt x="10" y="28"/>
                  </a:cubicBezTo>
                  <a:close/>
                  <a:moveTo>
                    <a:pt x="7" y="26"/>
                  </a:moveTo>
                  <a:cubicBezTo>
                    <a:pt x="11" y="25"/>
                    <a:pt x="14" y="22"/>
                    <a:pt x="17" y="20"/>
                  </a:cubicBezTo>
                  <a:cubicBezTo>
                    <a:pt x="14" y="21"/>
                    <a:pt x="10" y="25"/>
                    <a:pt x="8" y="28"/>
                  </a:cubicBezTo>
                  <a:cubicBezTo>
                    <a:pt x="8" y="27"/>
                    <a:pt x="8" y="27"/>
                    <a:pt x="7" y="26"/>
                  </a:cubicBezTo>
                  <a:close/>
                  <a:moveTo>
                    <a:pt x="14" y="35"/>
                  </a:moveTo>
                  <a:cubicBezTo>
                    <a:pt x="10" y="37"/>
                    <a:pt x="7" y="40"/>
                    <a:pt x="3" y="42"/>
                  </a:cubicBezTo>
                  <a:cubicBezTo>
                    <a:pt x="4" y="38"/>
                    <a:pt x="9" y="35"/>
                    <a:pt x="14" y="35"/>
                  </a:cubicBezTo>
                  <a:close/>
                  <a:moveTo>
                    <a:pt x="16" y="57"/>
                  </a:moveTo>
                  <a:cubicBezTo>
                    <a:pt x="14" y="59"/>
                    <a:pt x="13" y="60"/>
                    <a:pt x="12" y="62"/>
                  </a:cubicBezTo>
                  <a:cubicBezTo>
                    <a:pt x="12" y="62"/>
                    <a:pt x="12" y="61"/>
                    <a:pt x="12" y="61"/>
                  </a:cubicBezTo>
                  <a:cubicBezTo>
                    <a:pt x="13" y="59"/>
                    <a:pt x="14" y="58"/>
                    <a:pt x="16" y="57"/>
                  </a:cubicBezTo>
                  <a:close/>
                  <a:moveTo>
                    <a:pt x="19" y="71"/>
                  </a:moveTo>
                  <a:cubicBezTo>
                    <a:pt x="25" y="67"/>
                    <a:pt x="33" y="65"/>
                    <a:pt x="39" y="61"/>
                  </a:cubicBezTo>
                  <a:cubicBezTo>
                    <a:pt x="47" y="57"/>
                    <a:pt x="55" y="53"/>
                    <a:pt x="62" y="49"/>
                  </a:cubicBezTo>
                  <a:cubicBezTo>
                    <a:pt x="70" y="45"/>
                    <a:pt x="78" y="42"/>
                    <a:pt x="86" y="39"/>
                  </a:cubicBezTo>
                  <a:cubicBezTo>
                    <a:pt x="94" y="35"/>
                    <a:pt x="102" y="31"/>
                    <a:pt x="110" y="28"/>
                  </a:cubicBezTo>
                  <a:cubicBezTo>
                    <a:pt x="112" y="27"/>
                    <a:pt x="113" y="27"/>
                    <a:pt x="110" y="28"/>
                  </a:cubicBezTo>
                  <a:cubicBezTo>
                    <a:pt x="109" y="29"/>
                    <a:pt x="107" y="30"/>
                    <a:pt x="105" y="31"/>
                  </a:cubicBezTo>
                  <a:cubicBezTo>
                    <a:pt x="101" y="33"/>
                    <a:pt x="98" y="35"/>
                    <a:pt x="94" y="37"/>
                  </a:cubicBezTo>
                  <a:cubicBezTo>
                    <a:pt x="87" y="40"/>
                    <a:pt x="79" y="44"/>
                    <a:pt x="72" y="48"/>
                  </a:cubicBezTo>
                  <a:cubicBezTo>
                    <a:pt x="65" y="52"/>
                    <a:pt x="57" y="55"/>
                    <a:pt x="50" y="59"/>
                  </a:cubicBezTo>
                  <a:cubicBezTo>
                    <a:pt x="43" y="63"/>
                    <a:pt x="35" y="67"/>
                    <a:pt x="28" y="72"/>
                  </a:cubicBezTo>
                  <a:cubicBezTo>
                    <a:pt x="25" y="72"/>
                    <a:pt x="22" y="72"/>
                    <a:pt x="19" y="71"/>
                  </a:cubicBezTo>
                  <a:close/>
                  <a:moveTo>
                    <a:pt x="115" y="31"/>
                  </a:moveTo>
                  <a:cubicBezTo>
                    <a:pt x="112" y="32"/>
                    <a:pt x="110" y="34"/>
                    <a:pt x="107" y="36"/>
                  </a:cubicBezTo>
                  <a:cubicBezTo>
                    <a:pt x="101" y="40"/>
                    <a:pt x="94" y="43"/>
                    <a:pt x="87" y="47"/>
                  </a:cubicBezTo>
                  <a:cubicBezTo>
                    <a:pt x="74" y="53"/>
                    <a:pt x="60" y="59"/>
                    <a:pt x="47" y="65"/>
                  </a:cubicBezTo>
                  <a:cubicBezTo>
                    <a:pt x="45" y="66"/>
                    <a:pt x="44" y="67"/>
                    <a:pt x="42" y="68"/>
                  </a:cubicBezTo>
                  <a:cubicBezTo>
                    <a:pt x="40" y="69"/>
                    <a:pt x="38" y="70"/>
                    <a:pt x="37" y="71"/>
                  </a:cubicBezTo>
                  <a:cubicBezTo>
                    <a:pt x="37" y="70"/>
                    <a:pt x="36" y="70"/>
                    <a:pt x="36" y="70"/>
                  </a:cubicBezTo>
                  <a:cubicBezTo>
                    <a:pt x="39" y="68"/>
                    <a:pt x="42" y="67"/>
                    <a:pt x="45" y="66"/>
                  </a:cubicBezTo>
                  <a:cubicBezTo>
                    <a:pt x="52" y="62"/>
                    <a:pt x="59" y="59"/>
                    <a:pt x="66" y="56"/>
                  </a:cubicBezTo>
                  <a:cubicBezTo>
                    <a:pt x="80" y="49"/>
                    <a:pt x="94" y="42"/>
                    <a:pt x="108" y="35"/>
                  </a:cubicBezTo>
                  <a:cubicBezTo>
                    <a:pt x="110" y="34"/>
                    <a:pt x="112" y="32"/>
                    <a:pt x="115" y="31"/>
                  </a:cubicBezTo>
                  <a:cubicBezTo>
                    <a:pt x="115" y="31"/>
                    <a:pt x="115" y="31"/>
                    <a:pt x="115" y="31"/>
                  </a:cubicBezTo>
                  <a:close/>
                  <a:moveTo>
                    <a:pt x="126" y="35"/>
                  </a:moveTo>
                  <a:cubicBezTo>
                    <a:pt x="127" y="36"/>
                    <a:pt x="127" y="37"/>
                    <a:pt x="127" y="38"/>
                  </a:cubicBezTo>
                  <a:cubicBezTo>
                    <a:pt x="111" y="45"/>
                    <a:pt x="94" y="50"/>
                    <a:pt x="79" y="57"/>
                  </a:cubicBezTo>
                  <a:cubicBezTo>
                    <a:pt x="70" y="61"/>
                    <a:pt x="62" y="65"/>
                    <a:pt x="53" y="69"/>
                  </a:cubicBezTo>
                  <a:cubicBezTo>
                    <a:pt x="50" y="70"/>
                    <a:pt x="46" y="72"/>
                    <a:pt x="42" y="74"/>
                  </a:cubicBezTo>
                  <a:cubicBezTo>
                    <a:pt x="55" y="67"/>
                    <a:pt x="67" y="61"/>
                    <a:pt x="80" y="55"/>
                  </a:cubicBezTo>
                  <a:cubicBezTo>
                    <a:pt x="95" y="48"/>
                    <a:pt x="112" y="44"/>
                    <a:pt x="126" y="35"/>
                  </a:cubicBezTo>
                  <a:close/>
                  <a:moveTo>
                    <a:pt x="74" y="75"/>
                  </a:moveTo>
                  <a:cubicBezTo>
                    <a:pt x="73" y="74"/>
                    <a:pt x="72" y="73"/>
                    <a:pt x="72" y="72"/>
                  </a:cubicBezTo>
                  <a:cubicBezTo>
                    <a:pt x="76" y="71"/>
                    <a:pt x="80" y="69"/>
                    <a:pt x="84" y="68"/>
                  </a:cubicBezTo>
                  <a:cubicBezTo>
                    <a:pt x="94" y="64"/>
                    <a:pt x="105" y="62"/>
                    <a:pt x="115" y="57"/>
                  </a:cubicBezTo>
                  <a:cubicBezTo>
                    <a:pt x="118" y="56"/>
                    <a:pt x="120" y="55"/>
                    <a:pt x="123" y="54"/>
                  </a:cubicBezTo>
                  <a:cubicBezTo>
                    <a:pt x="121" y="55"/>
                    <a:pt x="118" y="56"/>
                    <a:pt x="116" y="57"/>
                  </a:cubicBezTo>
                  <a:cubicBezTo>
                    <a:pt x="112" y="59"/>
                    <a:pt x="107" y="60"/>
                    <a:pt x="103" y="62"/>
                  </a:cubicBezTo>
                  <a:cubicBezTo>
                    <a:pt x="98" y="65"/>
                    <a:pt x="92" y="67"/>
                    <a:pt x="87" y="69"/>
                  </a:cubicBezTo>
                  <a:cubicBezTo>
                    <a:pt x="83" y="71"/>
                    <a:pt x="78" y="73"/>
                    <a:pt x="74" y="75"/>
                  </a:cubicBezTo>
                  <a:close/>
                  <a:moveTo>
                    <a:pt x="52" y="75"/>
                  </a:moveTo>
                  <a:cubicBezTo>
                    <a:pt x="56" y="75"/>
                    <a:pt x="59" y="74"/>
                    <a:pt x="62" y="72"/>
                  </a:cubicBezTo>
                  <a:cubicBezTo>
                    <a:pt x="68" y="70"/>
                    <a:pt x="74" y="67"/>
                    <a:pt x="80" y="65"/>
                  </a:cubicBezTo>
                  <a:cubicBezTo>
                    <a:pt x="93" y="60"/>
                    <a:pt x="106" y="55"/>
                    <a:pt x="118" y="51"/>
                  </a:cubicBezTo>
                  <a:cubicBezTo>
                    <a:pt x="108" y="55"/>
                    <a:pt x="98" y="59"/>
                    <a:pt x="88" y="64"/>
                  </a:cubicBezTo>
                  <a:cubicBezTo>
                    <a:pt x="77" y="69"/>
                    <a:pt x="65" y="72"/>
                    <a:pt x="54" y="78"/>
                  </a:cubicBezTo>
                  <a:cubicBezTo>
                    <a:pt x="53" y="77"/>
                    <a:pt x="53" y="76"/>
                    <a:pt x="52" y="75"/>
                  </a:cubicBezTo>
                  <a:close/>
                  <a:moveTo>
                    <a:pt x="55" y="78"/>
                  </a:moveTo>
                  <a:cubicBezTo>
                    <a:pt x="59" y="76"/>
                    <a:pt x="64" y="75"/>
                    <a:pt x="69" y="73"/>
                  </a:cubicBezTo>
                  <a:cubicBezTo>
                    <a:pt x="69" y="73"/>
                    <a:pt x="69" y="73"/>
                    <a:pt x="69" y="73"/>
                  </a:cubicBezTo>
                  <a:cubicBezTo>
                    <a:pt x="64" y="75"/>
                    <a:pt x="59" y="76"/>
                    <a:pt x="55" y="78"/>
                  </a:cubicBezTo>
                  <a:close/>
                  <a:moveTo>
                    <a:pt x="108" y="59"/>
                  </a:moveTo>
                  <a:cubicBezTo>
                    <a:pt x="102" y="61"/>
                    <a:pt x="96" y="63"/>
                    <a:pt x="90" y="65"/>
                  </a:cubicBezTo>
                  <a:cubicBezTo>
                    <a:pt x="84" y="67"/>
                    <a:pt x="78" y="70"/>
                    <a:pt x="71" y="72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77" y="69"/>
                    <a:pt x="83" y="67"/>
                    <a:pt x="88" y="64"/>
                  </a:cubicBezTo>
                  <a:cubicBezTo>
                    <a:pt x="94" y="62"/>
                    <a:pt x="100" y="60"/>
                    <a:pt x="105" y="57"/>
                  </a:cubicBezTo>
                  <a:cubicBezTo>
                    <a:pt x="110" y="55"/>
                    <a:pt x="116" y="54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0" y="50"/>
                    <a:pt x="120" y="50"/>
                    <a:pt x="121" y="50"/>
                  </a:cubicBezTo>
                  <a:cubicBezTo>
                    <a:pt x="122" y="51"/>
                    <a:pt x="123" y="52"/>
                    <a:pt x="124" y="53"/>
                  </a:cubicBezTo>
                  <a:cubicBezTo>
                    <a:pt x="118" y="54"/>
                    <a:pt x="113" y="57"/>
                    <a:pt x="108" y="59"/>
                  </a:cubicBezTo>
                  <a:close/>
                  <a:moveTo>
                    <a:pt x="120" y="48"/>
                  </a:moveTo>
                  <a:cubicBezTo>
                    <a:pt x="120" y="48"/>
                    <a:pt x="120" y="49"/>
                    <a:pt x="120" y="50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07" y="54"/>
                    <a:pt x="94" y="59"/>
                    <a:pt x="82" y="63"/>
                  </a:cubicBezTo>
                  <a:cubicBezTo>
                    <a:pt x="76" y="65"/>
                    <a:pt x="71" y="67"/>
                    <a:pt x="65" y="70"/>
                  </a:cubicBezTo>
                  <a:cubicBezTo>
                    <a:pt x="62" y="71"/>
                    <a:pt x="60" y="73"/>
                    <a:pt x="56" y="74"/>
                  </a:cubicBezTo>
                  <a:cubicBezTo>
                    <a:pt x="56" y="74"/>
                    <a:pt x="51" y="75"/>
                    <a:pt x="53" y="74"/>
                  </a:cubicBezTo>
                  <a:cubicBezTo>
                    <a:pt x="55" y="73"/>
                    <a:pt x="57" y="73"/>
                    <a:pt x="59" y="72"/>
                  </a:cubicBezTo>
                  <a:cubicBezTo>
                    <a:pt x="71" y="67"/>
                    <a:pt x="84" y="62"/>
                    <a:pt x="96" y="57"/>
                  </a:cubicBezTo>
                  <a:cubicBezTo>
                    <a:pt x="104" y="54"/>
                    <a:pt x="113" y="52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lose/>
                  <a:moveTo>
                    <a:pt x="126" y="43"/>
                  </a:moveTo>
                  <a:cubicBezTo>
                    <a:pt x="119" y="45"/>
                    <a:pt x="113" y="48"/>
                    <a:pt x="107" y="50"/>
                  </a:cubicBezTo>
                  <a:cubicBezTo>
                    <a:pt x="100" y="53"/>
                    <a:pt x="94" y="55"/>
                    <a:pt x="88" y="58"/>
                  </a:cubicBezTo>
                  <a:cubicBezTo>
                    <a:pt x="82" y="60"/>
                    <a:pt x="76" y="62"/>
                    <a:pt x="70" y="64"/>
                  </a:cubicBezTo>
                  <a:cubicBezTo>
                    <a:pt x="78" y="61"/>
                    <a:pt x="85" y="57"/>
                    <a:pt x="93" y="54"/>
                  </a:cubicBezTo>
                  <a:cubicBezTo>
                    <a:pt x="99" y="52"/>
                    <a:pt x="105" y="49"/>
                    <a:pt x="111" y="47"/>
                  </a:cubicBezTo>
                  <a:cubicBezTo>
                    <a:pt x="116" y="44"/>
                    <a:pt x="123" y="43"/>
                    <a:pt x="127" y="39"/>
                  </a:cubicBezTo>
                  <a:cubicBezTo>
                    <a:pt x="127" y="40"/>
                    <a:pt x="127" y="42"/>
                    <a:pt x="126" y="43"/>
                  </a:cubicBezTo>
                  <a:close/>
                  <a:moveTo>
                    <a:pt x="26" y="89"/>
                  </a:moveTo>
                  <a:cubicBezTo>
                    <a:pt x="26" y="89"/>
                    <a:pt x="26" y="89"/>
                    <a:pt x="27" y="88"/>
                  </a:cubicBezTo>
                  <a:cubicBezTo>
                    <a:pt x="26" y="89"/>
                    <a:pt x="26" y="89"/>
                    <a:pt x="25" y="89"/>
                  </a:cubicBezTo>
                  <a:cubicBezTo>
                    <a:pt x="25" y="89"/>
                    <a:pt x="26" y="89"/>
                    <a:pt x="26" y="89"/>
                  </a:cubicBezTo>
                  <a:close/>
                  <a:moveTo>
                    <a:pt x="30" y="87"/>
                  </a:moveTo>
                  <a:cubicBezTo>
                    <a:pt x="29" y="87"/>
                    <a:pt x="28" y="88"/>
                    <a:pt x="27" y="88"/>
                  </a:cubicBezTo>
                  <a:cubicBezTo>
                    <a:pt x="27" y="87"/>
                    <a:pt x="28" y="86"/>
                    <a:pt x="29" y="85"/>
                  </a:cubicBezTo>
                  <a:cubicBezTo>
                    <a:pt x="32" y="84"/>
                    <a:pt x="35" y="83"/>
                    <a:pt x="39" y="82"/>
                  </a:cubicBezTo>
                  <a:cubicBezTo>
                    <a:pt x="36" y="84"/>
                    <a:pt x="33" y="85"/>
                    <a:pt x="30" y="87"/>
                  </a:cubicBezTo>
                  <a:close/>
                  <a:moveTo>
                    <a:pt x="76" y="56"/>
                  </a:moveTo>
                  <a:cubicBezTo>
                    <a:pt x="62" y="63"/>
                    <a:pt x="48" y="70"/>
                    <a:pt x="34" y="78"/>
                  </a:cubicBezTo>
                  <a:cubicBezTo>
                    <a:pt x="35" y="77"/>
                    <a:pt x="35" y="76"/>
                    <a:pt x="35" y="74"/>
                  </a:cubicBezTo>
                  <a:cubicBezTo>
                    <a:pt x="51" y="67"/>
                    <a:pt x="67" y="59"/>
                    <a:pt x="84" y="53"/>
                  </a:cubicBezTo>
                  <a:cubicBezTo>
                    <a:pt x="92" y="49"/>
                    <a:pt x="100" y="46"/>
                    <a:pt x="108" y="43"/>
                  </a:cubicBezTo>
                  <a:cubicBezTo>
                    <a:pt x="112" y="42"/>
                    <a:pt x="115" y="40"/>
                    <a:pt x="119" y="38"/>
                  </a:cubicBezTo>
                  <a:cubicBezTo>
                    <a:pt x="119" y="38"/>
                    <a:pt x="120" y="38"/>
                    <a:pt x="120" y="38"/>
                  </a:cubicBezTo>
                  <a:cubicBezTo>
                    <a:pt x="106" y="45"/>
                    <a:pt x="90" y="49"/>
                    <a:pt x="76" y="56"/>
                  </a:cubicBezTo>
                  <a:close/>
                  <a:moveTo>
                    <a:pt x="36" y="73"/>
                  </a:moveTo>
                  <a:cubicBezTo>
                    <a:pt x="36" y="73"/>
                    <a:pt x="36" y="73"/>
                    <a:pt x="36" y="73"/>
                  </a:cubicBezTo>
                  <a:cubicBezTo>
                    <a:pt x="36" y="73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42" y="69"/>
                    <a:pt x="47" y="66"/>
                    <a:pt x="53" y="63"/>
                  </a:cubicBezTo>
                  <a:cubicBezTo>
                    <a:pt x="57" y="61"/>
                    <a:pt x="61" y="60"/>
                    <a:pt x="65" y="58"/>
                  </a:cubicBezTo>
                  <a:cubicBezTo>
                    <a:pt x="79" y="52"/>
                    <a:pt x="93" y="46"/>
                    <a:pt x="107" y="39"/>
                  </a:cubicBezTo>
                  <a:cubicBezTo>
                    <a:pt x="111" y="37"/>
                    <a:pt x="114" y="36"/>
                    <a:pt x="117" y="34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1" y="37"/>
                    <a:pt x="105" y="41"/>
                    <a:pt x="99" y="44"/>
                  </a:cubicBezTo>
                  <a:cubicBezTo>
                    <a:pt x="86" y="50"/>
                    <a:pt x="72" y="55"/>
                    <a:pt x="59" y="62"/>
                  </a:cubicBezTo>
                  <a:cubicBezTo>
                    <a:pt x="52" y="65"/>
                    <a:pt x="44" y="69"/>
                    <a:pt x="36" y="73"/>
                  </a:cubicBezTo>
                  <a:close/>
                  <a:moveTo>
                    <a:pt x="112" y="29"/>
                  </a:moveTo>
                  <a:cubicBezTo>
                    <a:pt x="112" y="29"/>
                    <a:pt x="112" y="30"/>
                    <a:pt x="112" y="30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08" y="33"/>
                    <a:pt x="104" y="36"/>
                    <a:pt x="99" y="39"/>
                  </a:cubicBezTo>
                  <a:cubicBezTo>
                    <a:pt x="92" y="43"/>
                    <a:pt x="84" y="46"/>
                    <a:pt x="76" y="50"/>
                  </a:cubicBezTo>
                  <a:cubicBezTo>
                    <a:pt x="68" y="54"/>
                    <a:pt x="60" y="58"/>
                    <a:pt x="52" y="61"/>
                  </a:cubicBezTo>
                  <a:cubicBezTo>
                    <a:pt x="47" y="64"/>
                    <a:pt x="41" y="67"/>
                    <a:pt x="35" y="69"/>
                  </a:cubicBezTo>
                  <a:cubicBezTo>
                    <a:pt x="35" y="69"/>
                    <a:pt x="35" y="69"/>
                    <a:pt x="34" y="69"/>
                  </a:cubicBezTo>
                  <a:cubicBezTo>
                    <a:pt x="33" y="70"/>
                    <a:pt x="32" y="71"/>
                    <a:pt x="30" y="71"/>
                  </a:cubicBezTo>
                  <a:cubicBezTo>
                    <a:pt x="33" y="70"/>
                    <a:pt x="35" y="68"/>
                    <a:pt x="37" y="67"/>
                  </a:cubicBezTo>
                  <a:cubicBezTo>
                    <a:pt x="41" y="65"/>
                    <a:pt x="45" y="63"/>
                    <a:pt x="49" y="61"/>
                  </a:cubicBezTo>
                  <a:cubicBezTo>
                    <a:pt x="56" y="57"/>
                    <a:pt x="64" y="53"/>
                    <a:pt x="71" y="49"/>
                  </a:cubicBezTo>
                  <a:cubicBezTo>
                    <a:pt x="78" y="45"/>
                    <a:pt x="85" y="42"/>
                    <a:pt x="93" y="38"/>
                  </a:cubicBezTo>
                  <a:cubicBezTo>
                    <a:pt x="100" y="35"/>
                    <a:pt x="107" y="31"/>
                    <a:pt x="113" y="27"/>
                  </a:cubicBezTo>
                  <a:cubicBezTo>
                    <a:pt x="113" y="28"/>
                    <a:pt x="113" y="28"/>
                    <a:pt x="112" y="29"/>
                  </a:cubicBezTo>
                  <a:close/>
                  <a:moveTo>
                    <a:pt x="41" y="80"/>
                  </a:moveTo>
                  <a:cubicBezTo>
                    <a:pt x="37" y="82"/>
                    <a:pt x="33" y="83"/>
                    <a:pt x="30" y="84"/>
                  </a:cubicBezTo>
                  <a:cubicBezTo>
                    <a:pt x="30" y="84"/>
                    <a:pt x="31" y="83"/>
                    <a:pt x="31" y="83"/>
                  </a:cubicBezTo>
                  <a:cubicBezTo>
                    <a:pt x="33" y="82"/>
                    <a:pt x="35" y="81"/>
                    <a:pt x="37" y="80"/>
                  </a:cubicBezTo>
                  <a:cubicBezTo>
                    <a:pt x="39" y="79"/>
                    <a:pt x="40" y="79"/>
                    <a:pt x="41" y="78"/>
                  </a:cubicBezTo>
                  <a:cubicBezTo>
                    <a:pt x="43" y="77"/>
                    <a:pt x="44" y="77"/>
                    <a:pt x="46" y="76"/>
                  </a:cubicBezTo>
                  <a:cubicBezTo>
                    <a:pt x="44" y="78"/>
                    <a:pt x="42" y="79"/>
                    <a:pt x="41" y="80"/>
                  </a:cubicBezTo>
                  <a:close/>
                  <a:moveTo>
                    <a:pt x="47" y="75"/>
                  </a:moveTo>
                  <a:cubicBezTo>
                    <a:pt x="47" y="75"/>
                    <a:pt x="47" y="75"/>
                    <a:pt x="47" y="75"/>
                  </a:cubicBezTo>
                  <a:cubicBezTo>
                    <a:pt x="41" y="76"/>
                    <a:pt x="37" y="80"/>
                    <a:pt x="32" y="82"/>
                  </a:cubicBezTo>
                  <a:cubicBezTo>
                    <a:pt x="32" y="81"/>
                    <a:pt x="33" y="80"/>
                    <a:pt x="33" y="80"/>
                  </a:cubicBezTo>
                  <a:cubicBezTo>
                    <a:pt x="38" y="77"/>
                    <a:pt x="43" y="74"/>
                    <a:pt x="49" y="72"/>
                  </a:cubicBezTo>
                  <a:cubicBezTo>
                    <a:pt x="56" y="69"/>
                    <a:pt x="62" y="65"/>
                    <a:pt x="69" y="62"/>
                  </a:cubicBezTo>
                  <a:cubicBezTo>
                    <a:pt x="83" y="56"/>
                    <a:pt x="98" y="50"/>
                    <a:pt x="112" y="45"/>
                  </a:cubicBezTo>
                  <a:cubicBezTo>
                    <a:pt x="115" y="44"/>
                    <a:pt x="118" y="43"/>
                    <a:pt x="121" y="41"/>
                  </a:cubicBezTo>
                  <a:cubicBezTo>
                    <a:pt x="123" y="41"/>
                    <a:pt x="124" y="40"/>
                    <a:pt x="126" y="39"/>
                  </a:cubicBezTo>
                  <a:cubicBezTo>
                    <a:pt x="128" y="38"/>
                    <a:pt x="121" y="42"/>
                    <a:pt x="122" y="41"/>
                  </a:cubicBezTo>
                  <a:cubicBezTo>
                    <a:pt x="115" y="44"/>
                    <a:pt x="108" y="47"/>
                    <a:pt x="101" y="50"/>
                  </a:cubicBezTo>
                  <a:cubicBezTo>
                    <a:pt x="87" y="56"/>
                    <a:pt x="74" y="62"/>
                    <a:pt x="60" y="68"/>
                  </a:cubicBezTo>
                  <a:cubicBezTo>
                    <a:pt x="60" y="68"/>
                    <a:pt x="60" y="68"/>
                    <a:pt x="59" y="68"/>
                  </a:cubicBezTo>
                  <a:cubicBezTo>
                    <a:pt x="56" y="70"/>
                    <a:pt x="53" y="71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49" y="72"/>
                    <a:pt x="49" y="72"/>
                    <a:pt x="48" y="73"/>
                  </a:cubicBezTo>
                  <a:cubicBezTo>
                    <a:pt x="48" y="74"/>
                    <a:pt x="47" y="74"/>
                    <a:pt x="47" y="75"/>
                  </a:cubicBezTo>
                  <a:close/>
                  <a:moveTo>
                    <a:pt x="51" y="73"/>
                  </a:moveTo>
                  <a:cubicBezTo>
                    <a:pt x="53" y="72"/>
                    <a:pt x="56" y="71"/>
                    <a:pt x="58" y="70"/>
                  </a:cubicBezTo>
                  <a:cubicBezTo>
                    <a:pt x="59" y="70"/>
                    <a:pt x="59" y="70"/>
                    <a:pt x="59" y="69"/>
                  </a:cubicBezTo>
                  <a:cubicBezTo>
                    <a:pt x="66" y="67"/>
                    <a:pt x="73" y="65"/>
                    <a:pt x="79" y="62"/>
                  </a:cubicBezTo>
                  <a:cubicBezTo>
                    <a:pt x="86" y="59"/>
                    <a:pt x="93" y="56"/>
                    <a:pt x="100" y="53"/>
                  </a:cubicBezTo>
                  <a:cubicBezTo>
                    <a:pt x="107" y="51"/>
                    <a:pt x="114" y="49"/>
                    <a:pt x="120" y="46"/>
                  </a:cubicBezTo>
                  <a:cubicBezTo>
                    <a:pt x="120" y="46"/>
                    <a:pt x="126" y="43"/>
                    <a:pt x="125" y="44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25" y="44"/>
                    <a:pt x="125" y="44"/>
                    <a:pt x="124" y="44"/>
                  </a:cubicBezTo>
                  <a:cubicBezTo>
                    <a:pt x="123" y="45"/>
                    <a:pt x="122" y="46"/>
                    <a:pt x="120" y="47"/>
                  </a:cubicBezTo>
                  <a:cubicBezTo>
                    <a:pt x="117" y="48"/>
                    <a:pt x="114" y="50"/>
                    <a:pt x="110" y="51"/>
                  </a:cubicBezTo>
                  <a:cubicBezTo>
                    <a:pt x="103" y="54"/>
                    <a:pt x="96" y="56"/>
                    <a:pt x="89" y="59"/>
                  </a:cubicBezTo>
                  <a:cubicBezTo>
                    <a:pt x="77" y="64"/>
                    <a:pt x="64" y="68"/>
                    <a:pt x="51" y="74"/>
                  </a:cubicBezTo>
                  <a:cubicBezTo>
                    <a:pt x="51" y="74"/>
                    <a:pt x="51" y="74"/>
                    <a:pt x="51" y="73"/>
                  </a:cubicBezTo>
                  <a:cubicBezTo>
                    <a:pt x="51" y="73"/>
                    <a:pt x="51" y="73"/>
                    <a:pt x="51" y="73"/>
                  </a:cubicBezTo>
                  <a:close/>
                  <a:moveTo>
                    <a:pt x="55" y="78"/>
                  </a:moveTo>
                  <a:cubicBezTo>
                    <a:pt x="60" y="77"/>
                    <a:pt x="64" y="75"/>
                    <a:pt x="68" y="74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65" y="78"/>
                    <a:pt x="60" y="81"/>
                    <a:pt x="55" y="78"/>
                  </a:cubicBezTo>
                  <a:close/>
                  <a:moveTo>
                    <a:pt x="74" y="75"/>
                  </a:moveTo>
                  <a:cubicBezTo>
                    <a:pt x="83" y="72"/>
                    <a:pt x="92" y="70"/>
                    <a:pt x="100" y="67"/>
                  </a:cubicBezTo>
                  <a:cubicBezTo>
                    <a:pt x="105" y="65"/>
                    <a:pt x="109" y="64"/>
                    <a:pt x="113" y="62"/>
                  </a:cubicBezTo>
                  <a:cubicBezTo>
                    <a:pt x="115" y="61"/>
                    <a:pt x="118" y="61"/>
                    <a:pt x="120" y="60"/>
                  </a:cubicBezTo>
                  <a:cubicBezTo>
                    <a:pt x="120" y="60"/>
                    <a:pt x="125" y="57"/>
                    <a:pt x="122" y="59"/>
                  </a:cubicBezTo>
                  <a:cubicBezTo>
                    <a:pt x="113" y="64"/>
                    <a:pt x="103" y="68"/>
                    <a:pt x="93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87" y="74"/>
                    <a:pt x="83" y="76"/>
                    <a:pt x="78" y="79"/>
                  </a:cubicBezTo>
                  <a:cubicBezTo>
                    <a:pt x="77" y="78"/>
                    <a:pt x="75" y="77"/>
                    <a:pt x="74" y="75"/>
                  </a:cubicBezTo>
                  <a:close/>
                  <a:moveTo>
                    <a:pt x="110" y="69"/>
                  </a:moveTo>
                  <a:cubicBezTo>
                    <a:pt x="110" y="69"/>
                    <a:pt x="110" y="69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12" y="67"/>
                    <a:pt x="115" y="66"/>
                    <a:pt x="118" y="65"/>
                  </a:cubicBezTo>
                  <a:cubicBezTo>
                    <a:pt x="119" y="64"/>
                    <a:pt x="120" y="64"/>
                    <a:pt x="121" y="63"/>
                  </a:cubicBezTo>
                  <a:cubicBezTo>
                    <a:pt x="124" y="62"/>
                    <a:pt x="121" y="64"/>
                    <a:pt x="120" y="65"/>
                  </a:cubicBezTo>
                  <a:cubicBezTo>
                    <a:pt x="117" y="67"/>
                    <a:pt x="113" y="67"/>
                    <a:pt x="110" y="69"/>
                  </a:cubicBezTo>
                  <a:close/>
                  <a:moveTo>
                    <a:pt x="123" y="62"/>
                  </a:moveTo>
                  <a:cubicBezTo>
                    <a:pt x="121" y="62"/>
                    <a:pt x="119" y="64"/>
                    <a:pt x="117" y="64"/>
                  </a:cubicBezTo>
                  <a:cubicBezTo>
                    <a:pt x="114" y="66"/>
                    <a:pt x="112" y="67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9" y="68"/>
                    <a:pt x="109" y="68"/>
                    <a:pt x="108" y="68"/>
                  </a:cubicBezTo>
                  <a:cubicBezTo>
                    <a:pt x="108" y="67"/>
                    <a:pt x="107" y="67"/>
                    <a:pt x="107" y="67"/>
                  </a:cubicBezTo>
                  <a:cubicBezTo>
                    <a:pt x="106" y="67"/>
                    <a:pt x="106" y="67"/>
                    <a:pt x="106" y="68"/>
                  </a:cubicBezTo>
                  <a:cubicBezTo>
                    <a:pt x="105" y="68"/>
                    <a:pt x="105" y="68"/>
                    <a:pt x="104" y="68"/>
                  </a:cubicBezTo>
                  <a:cubicBezTo>
                    <a:pt x="106" y="67"/>
                    <a:pt x="107" y="67"/>
                    <a:pt x="109" y="66"/>
                  </a:cubicBezTo>
                  <a:cubicBezTo>
                    <a:pt x="112" y="65"/>
                    <a:pt x="116" y="63"/>
                    <a:pt x="119" y="61"/>
                  </a:cubicBezTo>
                  <a:cubicBezTo>
                    <a:pt x="121" y="60"/>
                    <a:pt x="123" y="60"/>
                    <a:pt x="125" y="58"/>
                  </a:cubicBezTo>
                  <a:cubicBezTo>
                    <a:pt x="124" y="60"/>
                    <a:pt x="124" y="61"/>
                    <a:pt x="123" y="62"/>
                  </a:cubicBezTo>
                  <a:cubicBezTo>
                    <a:pt x="123" y="62"/>
                    <a:pt x="123" y="62"/>
                    <a:pt x="123" y="62"/>
                  </a:cubicBezTo>
                  <a:close/>
                  <a:moveTo>
                    <a:pt x="97" y="74"/>
                  </a:moveTo>
                  <a:cubicBezTo>
                    <a:pt x="96" y="73"/>
                    <a:pt x="95" y="73"/>
                    <a:pt x="95" y="73"/>
                  </a:cubicBezTo>
                  <a:cubicBezTo>
                    <a:pt x="96" y="72"/>
                    <a:pt x="97" y="72"/>
                    <a:pt x="97" y="71"/>
                  </a:cubicBezTo>
                  <a:cubicBezTo>
                    <a:pt x="99" y="71"/>
                    <a:pt x="101" y="70"/>
                    <a:pt x="103" y="69"/>
                  </a:cubicBezTo>
                  <a:cubicBezTo>
                    <a:pt x="104" y="69"/>
                    <a:pt x="106" y="69"/>
                    <a:pt x="104" y="70"/>
                  </a:cubicBezTo>
                  <a:cubicBezTo>
                    <a:pt x="101" y="71"/>
                    <a:pt x="99" y="72"/>
                    <a:pt x="97" y="74"/>
                  </a:cubicBezTo>
                  <a:cubicBezTo>
                    <a:pt x="97" y="74"/>
                    <a:pt x="97" y="74"/>
                    <a:pt x="97" y="74"/>
                  </a:cubicBezTo>
                  <a:close/>
                  <a:moveTo>
                    <a:pt x="101" y="72"/>
                  </a:moveTo>
                  <a:cubicBezTo>
                    <a:pt x="102" y="71"/>
                    <a:pt x="104" y="71"/>
                    <a:pt x="106" y="70"/>
                  </a:cubicBezTo>
                  <a:cubicBezTo>
                    <a:pt x="106" y="70"/>
                    <a:pt x="106" y="71"/>
                    <a:pt x="106" y="71"/>
                  </a:cubicBezTo>
                  <a:cubicBezTo>
                    <a:pt x="104" y="72"/>
                    <a:pt x="103" y="72"/>
                    <a:pt x="102" y="73"/>
                  </a:cubicBezTo>
                  <a:cubicBezTo>
                    <a:pt x="100" y="73"/>
                    <a:pt x="97" y="74"/>
                    <a:pt x="101" y="72"/>
                  </a:cubicBezTo>
                  <a:close/>
                  <a:moveTo>
                    <a:pt x="82" y="80"/>
                  </a:moveTo>
                  <a:cubicBezTo>
                    <a:pt x="81" y="80"/>
                    <a:pt x="80" y="80"/>
                    <a:pt x="79" y="79"/>
                  </a:cubicBezTo>
                  <a:cubicBezTo>
                    <a:pt x="83" y="77"/>
                    <a:pt x="86" y="76"/>
                    <a:pt x="90" y="75"/>
                  </a:cubicBezTo>
                  <a:cubicBezTo>
                    <a:pt x="88" y="77"/>
                    <a:pt x="85" y="80"/>
                    <a:pt x="82" y="80"/>
                  </a:cubicBezTo>
                  <a:close/>
                  <a:moveTo>
                    <a:pt x="98" y="74"/>
                  </a:moveTo>
                  <a:cubicBezTo>
                    <a:pt x="101" y="74"/>
                    <a:pt x="103" y="73"/>
                    <a:pt x="105" y="72"/>
                  </a:cubicBezTo>
                  <a:cubicBezTo>
                    <a:pt x="104" y="74"/>
                    <a:pt x="101" y="74"/>
                    <a:pt x="98" y="74"/>
                  </a:cubicBezTo>
                  <a:close/>
                  <a:moveTo>
                    <a:pt x="113" y="70"/>
                  </a:moveTo>
                  <a:cubicBezTo>
                    <a:pt x="115" y="70"/>
                    <a:pt x="116" y="69"/>
                    <a:pt x="117" y="69"/>
                  </a:cubicBezTo>
                  <a:cubicBezTo>
                    <a:pt x="116" y="69"/>
                    <a:pt x="115" y="70"/>
                    <a:pt x="113" y="70"/>
                  </a:cubicBezTo>
                  <a:close/>
                  <a:moveTo>
                    <a:pt x="119" y="68"/>
                  </a:moveTo>
                  <a:cubicBezTo>
                    <a:pt x="119" y="68"/>
                    <a:pt x="119" y="68"/>
                    <a:pt x="119" y="68"/>
                  </a:cubicBezTo>
                  <a:cubicBezTo>
                    <a:pt x="116" y="68"/>
                    <a:pt x="114" y="69"/>
                    <a:pt x="111" y="69"/>
                  </a:cubicBezTo>
                  <a:cubicBezTo>
                    <a:pt x="114" y="67"/>
                    <a:pt x="120" y="67"/>
                    <a:pt x="122" y="64"/>
                  </a:cubicBezTo>
                  <a:cubicBezTo>
                    <a:pt x="121" y="65"/>
                    <a:pt x="120" y="67"/>
                    <a:pt x="119" y="68"/>
                  </a:cubicBezTo>
                  <a:close/>
                  <a:moveTo>
                    <a:pt x="125" y="57"/>
                  </a:moveTo>
                  <a:cubicBezTo>
                    <a:pt x="115" y="60"/>
                    <a:pt x="106" y="64"/>
                    <a:pt x="97" y="67"/>
                  </a:cubicBezTo>
                  <a:cubicBezTo>
                    <a:pt x="93" y="68"/>
                    <a:pt x="90" y="70"/>
                    <a:pt x="86" y="71"/>
                  </a:cubicBezTo>
                  <a:cubicBezTo>
                    <a:pt x="92" y="68"/>
                    <a:pt x="98" y="66"/>
                    <a:pt x="103" y="63"/>
                  </a:cubicBezTo>
                  <a:cubicBezTo>
                    <a:pt x="110" y="60"/>
                    <a:pt x="118" y="59"/>
                    <a:pt x="124" y="54"/>
                  </a:cubicBezTo>
                  <a:cubicBezTo>
                    <a:pt x="125" y="55"/>
                    <a:pt x="125" y="56"/>
                    <a:pt x="125" y="57"/>
                  </a:cubicBezTo>
                  <a:close/>
                  <a:moveTo>
                    <a:pt x="126" y="35"/>
                  </a:moveTo>
                  <a:cubicBezTo>
                    <a:pt x="110" y="42"/>
                    <a:pt x="94" y="47"/>
                    <a:pt x="78" y="54"/>
                  </a:cubicBezTo>
                  <a:cubicBezTo>
                    <a:pt x="73" y="56"/>
                    <a:pt x="67" y="59"/>
                    <a:pt x="62" y="61"/>
                  </a:cubicBezTo>
                  <a:cubicBezTo>
                    <a:pt x="68" y="58"/>
                    <a:pt x="74" y="55"/>
                    <a:pt x="80" y="53"/>
                  </a:cubicBezTo>
                  <a:cubicBezTo>
                    <a:pt x="95" y="46"/>
                    <a:pt x="109" y="40"/>
                    <a:pt x="122" y="31"/>
                  </a:cubicBezTo>
                  <a:cubicBezTo>
                    <a:pt x="124" y="32"/>
                    <a:pt x="125" y="33"/>
                    <a:pt x="126" y="35"/>
                  </a:cubicBezTo>
                  <a:close/>
                  <a:moveTo>
                    <a:pt x="121" y="31"/>
                  </a:moveTo>
                  <a:cubicBezTo>
                    <a:pt x="115" y="34"/>
                    <a:pt x="108" y="38"/>
                    <a:pt x="102" y="41"/>
                  </a:cubicBezTo>
                  <a:cubicBezTo>
                    <a:pt x="94" y="44"/>
                    <a:pt x="86" y="48"/>
                    <a:pt x="78" y="51"/>
                  </a:cubicBezTo>
                  <a:cubicBezTo>
                    <a:pt x="76" y="52"/>
                    <a:pt x="75" y="53"/>
                    <a:pt x="73" y="54"/>
                  </a:cubicBezTo>
                  <a:cubicBezTo>
                    <a:pt x="74" y="53"/>
                    <a:pt x="75" y="53"/>
                    <a:pt x="76" y="52"/>
                  </a:cubicBezTo>
                  <a:cubicBezTo>
                    <a:pt x="83" y="49"/>
                    <a:pt x="90" y="46"/>
                    <a:pt x="97" y="43"/>
                  </a:cubicBezTo>
                  <a:cubicBezTo>
                    <a:pt x="104" y="39"/>
                    <a:pt x="110" y="35"/>
                    <a:pt x="117" y="30"/>
                  </a:cubicBezTo>
                  <a:cubicBezTo>
                    <a:pt x="118" y="30"/>
                    <a:pt x="120" y="30"/>
                    <a:pt x="121" y="31"/>
                  </a:cubicBezTo>
                  <a:close/>
                  <a:moveTo>
                    <a:pt x="113" y="26"/>
                  </a:moveTo>
                  <a:cubicBezTo>
                    <a:pt x="113" y="26"/>
                    <a:pt x="113" y="26"/>
                    <a:pt x="113" y="26"/>
                  </a:cubicBezTo>
                  <a:cubicBezTo>
                    <a:pt x="105" y="29"/>
                    <a:pt x="97" y="33"/>
                    <a:pt x="90" y="37"/>
                  </a:cubicBezTo>
                  <a:cubicBezTo>
                    <a:pt x="81" y="40"/>
                    <a:pt x="73" y="43"/>
                    <a:pt x="65" y="47"/>
                  </a:cubicBezTo>
                  <a:cubicBezTo>
                    <a:pt x="56" y="51"/>
                    <a:pt x="48" y="56"/>
                    <a:pt x="39" y="61"/>
                  </a:cubicBezTo>
                  <a:cubicBezTo>
                    <a:pt x="32" y="64"/>
                    <a:pt x="24" y="66"/>
                    <a:pt x="18" y="71"/>
                  </a:cubicBezTo>
                  <a:cubicBezTo>
                    <a:pt x="18" y="71"/>
                    <a:pt x="17" y="71"/>
                    <a:pt x="17" y="70"/>
                  </a:cubicBezTo>
                  <a:cubicBezTo>
                    <a:pt x="31" y="60"/>
                    <a:pt x="47" y="52"/>
                    <a:pt x="63" y="45"/>
                  </a:cubicBezTo>
                  <a:cubicBezTo>
                    <a:pt x="73" y="40"/>
                    <a:pt x="82" y="35"/>
                    <a:pt x="92" y="31"/>
                  </a:cubicBezTo>
                  <a:cubicBezTo>
                    <a:pt x="99" y="28"/>
                    <a:pt x="107" y="25"/>
                    <a:pt x="113" y="19"/>
                  </a:cubicBezTo>
                  <a:cubicBezTo>
                    <a:pt x="114" y="21"/>
                    <a:pt x="114" y="24"/>
                    <a:pt x="113" y="26"/>
                  </a:cubicBezTo>
                  <a:close/>
                  <a:moveTo>
                    <a:pt x="113" y="18"/>
                  </a:moveTo>
                  <a:cubicBezTo>
                    <a:pt x="111" y="19"/>
                    <a:pt x="109" y="21"/>
                    <a:pt x="107" y="22"/>
                  </a:cubicBezTo>
                  <a:cubicBezTo>
                    <a:pt x="104" y="23"/>
                    <a:pt x="101" y="25"/>
                    <a:pt x="98" y="26"/>
                  </a:cubicBezTo>
                  <a:cubicBezTo>
                    <a:pt x="92" y="29"/>
                    <a:pt x="85" y="32"/>
                    <a:pt x="78" y="35"/>
                  </a:cubicBezTo>
                  <a:cubicBezTo>
                    <a:pt x="65" y="41"/>
                    <a:pt x="52" y="48"/>
                    <a:pt x="39" y="54"/>
                  </a:cubicBezTo>
                  <a:cubicBezTo>
                    <a:pt x="33" y="57"/>
                    <a:pt x="27" y="60"/>
                    <a:pt x="22" y="63"/>
                  </a:cubicBezTo>
                  <a:cubicBezTo>
                    <a:pt x="34" y="56"/>
                    <a:pt x="46" y="49"/>
                    <a:pt x="58" y="43"/>
                  </a:cubicBezTo>
                  <a:cubicBezTo>
                    <a:pt x="71" y="36"/>
                    <a:pt x="84" y="30"/>
                    <a:pt x="97" y="23"/>
                  </a:cubicBezTo>
                  <a:cubicBezTo>
                    <a:pt x="99" y="21"/>
                    <a:pt x="101" y="20"/>
                    <a:pt x="103" y="18"/>
                  </a:cubicBezTo>
                  <a:cubicBezTo>
                    <a:pt x="104" y="18"/>
                    <a:pt x="105" y="17"/>
                    <a:pt x="106" y="16"/>
                  </a:cubicBezTo>
                  <a:cubicBezTo>
                    <a:pt x="106" y="16"/>
                    <a:pt x="107" y="16"/>
                    <a:pt x="107" y="15"/>
                  </a:cubicBezTo>
                  <a:cubicBezTo>
                    <a:pt x="108" y="15"/>
                    <a:pt x="109" y="15"/>
                    <a:pt x="109" y="14"/>
                  </a:cubicBezTo>
                  <a:cubicBezTo>
                    <a:pt x="110" y="15"/>
                    <a:pt x="111" y="15"/>
                    <a:pt x="111" y="16"/>
                  </a:cubicBezTo>
                  <a:cubicBezTo>
                    <a:pt x="112" y="16"/>
                    <a:pt x="112" y="17"/>
                    <a:pt x="113" y="18"/>
                  </a:cubicBezTo>
                  <a:close/>
                  <a:moveTo>
                    <a:pt x="109" y="14"/>
                  </a:move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6" y="15"/>
                    <a:pt x="105" y="16"/>
                    <a:pt x="103" y="17"/>
                  </a:cubicBezTo>
                  <a:cubicBezTo>
                    <a:pt x="97" y="20"/>
                    <a:pt x="91" y="24"/>
                    <a:pt x="85" y="27"/>
                  </a:cubicBezTo>
                  <a:cubicBezTo>
                    <a:pt x="72" y="33"/>
                    <a:pt x="59" y="38"/>
                    <a:pt x="47" y="45"/>
                  </a:cubicBezTo>
                  <a:cubicBezTo>
                    <a:pt x="41" y="49"/>
                    <a:pt x="34" y="53"/>
                    <a:pt x="28" y="56"/>
                  </a:cubicBezTo>
                  <a:cubicBezTo>
                    <a:pt x="26" y="57"/>
                    <a:pt x="23" y="58"/>
                    <a:pt x="21" y="60"/>
                  </a:cubicBezTo>
                  <a:cubicBezTo>
                    <a:pt x="42" y="45"/>
                    <a:pt x="66" y="34"/>
                    <a:pt x="88" y="21"/>
                  </a:cubicBezTo>
                  <a:cubicBezTo>
                    <a:pt x="90" y="20"/>
                    <a:pt x="91" y="19"/>
                    <a:pt x="92" y="18"/>
                  </a:cubicBezTo>
                  <a:cubicBezTo>
                    <a:pt x="93" y="17"/>
                    <a:pt x="93" y="17"/>
                    <a:pt x="94" y="17"/>
                  </a:cubicBezTo>
                  <a:cubicBezTo>
                    <a:pt x="94" y="17"/>
                    <a:pt x="94" y="17"/>
                    <a:pt x="94" y="17"/>
                  </a:cubicBezTo>
                  <a:cubicBezTo>
                    <a:pt x="94" y="17"/>
                    <a:pt x="95" y="18"/>
                    <a:pt x="96" y="17"/>
                  </a:cubicBezTo>
                  <a:cubicBezTo>
                    <a:pt x="99" y="14"/>
                    <a:pt x="104" y="12"/>
                    <a:pt x="109" y="14"/>
                  </a:cubicBezTo>
                  <a:close/>
                  <a:moveTo>
                    <a:pt x="84" y="6"/>
                  </a:moveTo>
                  <a:cubicBezTo>
                    <a:pt x="80" y="7"/>
                    <a:pt x="76" y="10"/>
                    <a:pt x="73" y="13"/>
                  </a:cubicBezTo>
                  <a:cubicBezTo>
                    <a:pt x="75" y="8"/>
                    <a:pt x="80" y="6"/>
                    <a:pt x="84" y="6"/>
                  </a:cubicBezTo>
                  <a:close/>
                  <a:moveTo>
                    <a:pt x="70" y="14"/>
                  </a:moveTo>
                  <a:cubicBezTo>
                    <a:pt x="65" y="18"/>
                    <a:pt x="59" y="22"/>
                    <a:pt x="53" y="25"/>
                  </a:cubicBezTo>
                  <a:cubicBezTo>
                    <a:pt x="41" y="32"/>
                    <a:pt x="28" y="38"/>
                    <a:pt x="16" y="45"/>
                  </a:cubicBezTo>
                  <a:cubicBezTo>
                    <a:pt x="13" y="47"/>
                    <a:pt x="10" y="49"/>
                    <a:pt x="7" y="50"/>
                  </a:cubicBezTo>
                  <a:cubicBezTo>
                    <a:pt x="10" y="49"/>
                    <a:pt x="13" y="46"/>
                    <a:pt x="15" y="44"/>
                  </a:cubicBezTo>
                  <a:cubicBezTo>
                    <a:pt x="21" y="40"/>
                    <a:pt x="27" y="37"/>
                    <a:pt x="33" y="33"/>
                  </a:cubicBezTo>
                  <a:cubicBezTo>
                    <a:pt x="39" y="30"/>
                    <a:pt x="46" y="26"/>
                    <a:pt x="52" y="22"/>
                  </a:cubicBezTo>
                  <a:cubicBezTo>
                    <a:pt x="57" y="20"/>
                    <a:pt x="62" y="16"/>
                    <a:pt x="66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8" y="12"/>
                    <a:pt x="68" y="12"/>
                    <a:pt x="69" y="12"/>
                  </a:cubicBezTo>
                  <a:cubicBezTo>
                    <a:pt x="69" y="12"/>
                    <a:pt x="69" y="13"/>
                    <a:pt x="69" y="13"/>
                  </a:cubicBezTo>
                  <a:cubicBezTo>
                    <a:pt x="70" y="14"/>
                    <a:pt x="70" y="14"/>
                    <a:pt x="70" y="14"/>
                  </a:cubicBezTo>
                  <a:close/>
                  <a:moveTo>
                    <a:pt x="58" y="5"/>
                  </a:moveTo>
                  <a:cubicBezTo>
                    <a:pt x="59" y="5"/>
                    <a:pt x="60" y="5"/>
                    <a:pt x="61" y="5"/>
                  </a:cubicBezTo>
                  <a:cubicBezTo>
                    <a:pt x="59" y="6"/>
                    <a:pt x="57" y="8"/>
                    <a:pt x="54" y="9"/>
                  </a:cubicBezTo>
                  <a:cubicBezTo>
                    <a:pt x="54" y="9"/>
                    <a:pt x="53" y="10"/>
                    <a:pt x="53" y="10"/>
                  </a:cubicBezTo>
                  <a:cubicBezTo>
                    <a:pt x="54" y="8"/>
                    <a:pt x="55" y="7"/>
                    <a:pt x="58" y="5"/>
                  </a:cubicBezTo>
                  <a:close/>
                  <a:moveTo>
                    <a:pt x="47" y="14"/>
                  </a:moveTo>
                  <a:cubicBezTo>
                    <a:pt x="46" y="14"/>
                    <a:pt x="45" y="15"/>
                    <a:pt x="44" y="15"/>
                  </a:cubicBezTo>
                  <a:cubicBezTo>
                    <a:pt x="39" y="18"/>
                    <a:pt x="33" y="19"/>
                    <a:pt x="28" y="23"/>
                  </a:cubicBezTo>
                  <a:cubicBezTo>
                    <a:pt x="28" y="23"/>
                    <a:pt x="28" y="22"/>
                    <a:pt x="28" y="22"/>
                  </a:cubicBezTo>
                  <a:cubicBezTo>
                    <a:pt x="33" y="19"/>
                    <a:pt x="38" y="15"/>
                    <a:pt x="42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7" y="12"/>
                    <a:pt x="33" y="15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6"/>
                    <a:pt x="29" y="16"/>
                  </a:cubicBezTo>
                  <a:cubicBezTo>
                    <a:pt x="30" y="15"/>
                    <a:pt x="32" y="14"/>
                    <a:pt x="32" y="14"/>
                  </a:cubicBezTo>
                  <a:cubicBezTo>
                    <a:pt x="35" y="12"/>
                    <a:pt x="37" y="11"/>
                    <a:pt x="39" y="9"/>
                  </a:cubicBezTo>
                  <a:cubicBezTo>
                    <a:pt x="42" y="9"/>
                    <a:pt x="45" y="11"/>
                    <a:pt x="47" y="14"/>
                  </a:cubicBezTo>
                  <a:close/>
                  <a:moveTo>
                    <a:pt x="34" y="11"/>
                  </a:moveTo>
                  <a:cubicBezTo>
                    <a:pt x="35" y="10"/>
                    <a:pt x="37" y="9"/>
                    <a:pt x="38" y="9"/>
                  </a:cubicBezTo>
                  <a:cubicBezTo>
                    <a:pt x="36" y="11"/>
                    <a:pt x="33" y="12"/>
                    <a:pt x="31" y="14"/>
                  </a:cubicBezTo>
                  <a:cubicBezTo>
                    <a:pt x="31" y="13"/>
                    <a:pt x="32" y="12"/>
                    <a:pt x="34" y="11"/>
                  </a:cubicBezTo>
                  <a:close/>
                  <a:moveTo>
                    <a:pt x="23" y="24"/>
                  </a:moveTo>
                  <a:cubicBezTo>
                    <a:pt x="20" y="25"/>
                    <a:pt x="17" y="27"/>
                    <a:pt x="14" y="29"/>
                  </a:cubicBezTo>
                  <a:cubicBezTo>
                    <a:pt x="11" y="31"/>
                    <a:pt x="16" y="26"/>
                    <a:pt x="16" y="26"/>
                  </a:cubicBezTo>
                  <a:cubicBezTo>
                    <a:pt x="18" y="24"/>
                    <a:pt x="20" y="23"/>
                    <a:pt x="21" y="21"/>
                  </a:cubicBezTo>
                  <a:cubicBezTo>
                    <a:pt x="22" y="22"/>
                    <a:pt x="22" y="23"/>
                    <a:pt x="23" y="24"/>
                  </a:cubicBezTo>
                  <a:close/>
                  <a:moveTo>
                    <a:pt x="13" y="18"/>
                  </a:moveTo>
                  <a:cubicBezTo>
                    <a:pt x="11" y="19"/>
                    <a:pt x="9" y="21"/>
                    <a:pt x="7" y="22"/>
                  </a:cubicBezTo>
                  <a:cubicBezTo>
                    <a:pt x="7" y="22"/>
                    <a:pt x="7" y="22"/>
                    <a:pt x="8" y="21"/>
                  </a:cubicBezTo>
                  <a:cubicBezTo>
                    <a:pt x="9" y="19"/>
                    <a:pt x="11" y="18"/>
                    <a:pt x="13" y="18"/>
                  </a:cubicBezTo>
                  <a:close/>
                </a:path>
              </a:pathLst>
            </a:custGeom>
            <a:blipFill dpi="0" rotWithShape="1">
              <a:blip r:embed="rId1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07" name="Freeform 201"/>
            <p:cNvSpPr>
              <a:spLocks noEditPoints="1"/>
            </p:cNvSpPr>
            <p:nvPr/>
          </p:nvSpPr>
          <p:spPr bwMode="auto">
            <a:xfrm>
              <a:off x="5215024" y="934299"/>
              <a:ext cx="390525" cy="276225"/>
            </a:xfrm>
            <a:custGeom>
              <a:avLst/>
              <a:gdLst>
                <a:gd name="T0" fmla="*/ 70 w 134"/>
                <a:gd name="T1" fmla="*/ 76 h 95"/>
                <a:gd name="T2" fmla="*/ 59 w 134"/>
                <a:gd name="T3" fmla="*/ 2 h 95"/>
                <a:gd name="T4" fmla="*/ 6 w 134"/>
                <a:gd name="T5" fmla="*/ 25 h 95"/>
                <a:gd name="T6" fmla="*/ 11 w 134"/>
                <a:gd name="T7" fmla="*/ 31 h 95"/>
                <a:gd name="T8" fmla="*/ 15 w 134"/>
                <a:gd name="T9" fmla="*/ 32 h 95"/>
                <a:gd name="T10" fmla="*/ 47 w 134"/>
                <a:gd name="T11" fmla="*/ 16 h 95"/>
                <a:gd name="T12" fmla="*/ 51 w 134"/>
                <a:gd name="T13" fmla="*/ 13 h 95"/>
                <a:gd name="T14" fmla="*/ 51 w 134"/>
                <a:gd name="T15" fmla="*/ 19 h 95"/>
                <a:gd name="T16" fmla="*/ 64 w 134"/>
                <a:gd name="T17" fmla="*/ 7 h 95"/>
                <a:gd name="T18" fmla="*/ 68 w 134"/>
                <a:gd name="T19" fmla="*/ 11 h 95"/>
                <a:gd name="T20" fmla="*/ 42 w 134"/>
                <a:gd name="T21" fmla="*/ 32 h 95"/>
                <a:gd name="T22" fmla="*/ 45 w 134"/>
                <a:gd name="T23" fmla="*/ 31 h 95"/>
                <a:gd name="T24" fmla="*/ 16 w 134"/>
                <a:gd name="T25" fmla="*/ 58 h 95"/>
                <a:gd name="T26" fmla="*/ 39 w 134"/>
                <a:gd name="T27" fmla="*/ 51 h 95"/>
                <a:gd name="T28" fmla="*/ 13 w 134"/>
                <a:gd name="T29" fmla="*/ 65 h 95"/>
                <a:gd name="T30" fmla="*/ 61 w 134"/>
                <a:gd name="T31" fmla="*/ 45 h 95"/>
                <a:gd name="T32" fmla="*/ 73 w 134"/>
                <a:gd name="T33" fmla="*/ 28 h 95"/>
                <a:gd name="T34" fmla="*/ 18 w 134"/>
                <a:gd name="T35" fmla="*/ 54 h 95"/>
                <a:gd name="T36" fmla="*/ 90 w 134"/>
                <a:gd name="T37" fmla="*/ 14 h 95"/>
                <a:gd name="T38" fmla="*/ 90 w 134"/>
                <a:gd name="T39" fmla="*/ 8 h 95"/>
                <a:gd name="T40" fmla="*/ 38 w 134"/>
                <a:gd name="T41" fmla="*/ 30 h 95"/>
                <a:gd name="T42" fmla="*/ 22 w 134"/>
                <a:gd name="T43" fmla="*/ 31 h 95"/>
                <a:gd name="T44" fmla="*/ 16 w 134"/>
                <a:gd name="T45" fmla="*/ 33 h 95"/>
                <a:gd name="T46" fmla="*/ 27 w 134"/>
                <a:gd name="T47" fmla="*/ 26 h 95"/>
                <a:gd name="T48" fmla="*/ 10 w 134"/>
                <a:gd name="T49" fmla="*/ 28 h 95"/>
                <a:gd name="T50" fmla="*/ 7 w 134"/>
                <a:gd name="T51" fmla="*/ 27 h 95"/>
                <a:gd name="T52" fmla="*/ 62 w 134"/>
                <a:gd name="T53" fmla="*/ 50 h 95"/>
                <a:gd name="T54" fmla="*/ 114 w 134"/>
                <a:gd name="T55" fmla="*/ 31 h 95"/>
                <a:gd name="T56" fmla="*/ 114 w 134"/>
                <a:gd name="T57" fmla="*/ 31 h 95"/>
                <a:gd name="T58" fmla="*/ 71 w 134"/>
                <a:gd name="T59" fmla="*/ 73 h 95"/>
                <a:gd name="T60" fmla="*/ 79 w 134"/>
                <a:gd name="T61" fmla="*/ 65 h 95"/>
                <a:gd name="T62" fmla="*/ 90 w 134"/>
                <a:gd name="T63" fmla="*/ 65 h 95"/>
                <a:gd name="T64" fmla="*/ 120 w 134"/>
                <a:gd name="T65" fmla="*/ 48 h 95"/>
                <a:gd name="T66" fmla="*/ 120 w 134"/>
                <a:gd name="T67" fmla="*/ 48 h 95"/>
                <a:gd name="T68" fmla="*/ 26 w 134"/>
                <a:gd name="T69" fmla="*/ 89 h 95"/>
                <a:gd name="T70" fmla="*/ 35 w 134"/>
                <a:gd name="T71" fmla="*/ 75 h 95"/>
                <a:gd name="T72" fmla="*/ 35 w 134"/>
                <a:gd name="T73" fmla="*/ 72 h 95"/>
                <a:gd name="T74" fmla="*/ 112 w 134"/>
                <a:gd name="T75" fmla="*/ 30 h 95"/>
                <a:gd name="T76" fmla="*/ 70 w 134"/>
                <a:gd name="T77" fmla="*/ 49 h 95"/>
                <a:gd name="T78" fmla="*/ 40 w 134"/>
                <a:gd name="T79" fmla="*/ 81 h 95"/>
                <a:gd name="T80" fmla="*/ 121 w 134"/>
                <a:gd name="T81" fmla="*/ 42 h 95"/>
                <a:gd name="T82" fmla="*/ 59 w 134"/>
                <a:gd name="T83" fmla="*/ 70 h 95"/>
                <a:gd name="T84" fmla="*/ 51 w 134"/>
                <a:gd name="T85" fmla="*/ 75 h 95"/>
                <a:gd name="T86" fmla="*/ 119 w 134"/>
                <a:gd name="T87" fmla="*/ 60 h 95"/>
                <a:gd name="T88" fmla="*/ 120 w 134"/>
                <a:gd name="T89" fmla="*/ 64 h 95"/>
                <a:gd name="T90" fmla="*/ 104 w 134"/>
                <a:gd name="T91" fmla="*/ 68 h 95"/>
                <a:gd name="T92" fmla="*/ 103 w 134"/>
                <a:gd name="T93" fmla="*/ 70 h 95"/>
                <a:gd name="T94" fmla="*/ 89 w 134"/>
                <a:gd name="T95" fmla="*/ 75 h 95"/>
                <a:gd name="T96" fmla="*/ 111 w 134"/>
                <a:gd name="T97" fmla="*/ 70 h 95"/>
                <a:gd name="T98" fmla="*/ 78 w 134"/>
                <a:gd name="T99" fmla="*/ 54 h 95"/>
                <a:gd name="T100" fmla="*/ 96 w 134"/>
                <a:gd name="T101" fmla="*/ 43 h 95"/>
                <a:gd name="T102" fmla="*/ 63 w 134"/>
                <a:gd name="T103" fmla="*/ 45 h 95"/>
                <a:gd name="T104" fmla="*/ 57 w 134"/>
                <a:gd name="T105" fmla="*/ 43 h 95"/>
                <a:gd name="T106" fmla="*/ 107 w 134"/>
                <a:gd name="T107" fmla="*/ 14 h 95"/>
                <a:gd name="T108" fmla="*/ 95 w 134"/>
                <a:gd name="T109" fmla="*/ 17 h 95"/>
                <a:gd name="T110" fmla="*/ 32 w 134"/>
                <a:gd name="T111" fmla="*/ 33 h 95"/>
                <a:gd name="T112" fmla="*/ 52 w 134"/>
                <a:gd name="T113" fmla="*/ 10 h 95"/>
                <a:gd name="T114" fmla="*/ 29 w 134"/>
                <a:gd name="T115" fmla="*/ 16 h 95"/>
                <a:gd name="T116" fmla="*/ 16 w 134"/>
                <a:gd name="T117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95">
                  <a:moveTo>
                    <a:pt x="9" y="33"/>
                  </a:moveTo>
                  <a:cubicBezTo>
                    <a:pt x="4" y="34"/>
                    <a:pt x="0" y="38"/>
                    <a:pt x="0" y="44"/>
                  </a:cubicBezTo>
                  <a:cubicBezTo>
                    <a:pt x="0" y="51"/>
                    <a:pt x="6" y="55"/>
                    <a:pt x="13" y="56"/>
                  </a:cubicBezTo>
                  <a:cubicBezTo>
                    <a:pt x="8" y="60"/>
                    <a:pt x="5" y="65"/>
                    <a:pt x="10" y="71"/>
                  </a:cubicBezTo>
                  <a:cubicBezTo>
                    <a:pt x="16" y="76"/>
                    <a:pt x="25" y="76"/>
                    <a:pt x="32" y="73"/>
                  </a:cubicBezTo>
                  <a:cubicBezTo>
                    <a:pt x="30" y="81"/>
                    <a:pt x="23" y="87"/>
                    <a:pt x="17" y="93"/>
                  </a:cubicBezTo>
                  <a:cubicBezTo>
                    <a:pt x="16" y="93"/>
                    <a:pt x="16" y="94"/>
                    <a:pt x="16" y="94"/>
                  </a:cubicBezTo>
                  <a:cubicBezTo>
                    <a:pt x="17" y="95"/>
                    <a:pt x="17" y="95"/>
                    <a:pt x="18" y="95"/>
                  </a:cubicBezTo>
                  <a:cubicBezTo>
                    <a:pt x="30" y="91"/>
                    <a:pt x="40" y="86"/>
                    <a:pt x="49" y="76"/>
                  </a:cubicBezTo>
                  <a:cubicBezTo>
                    <a:pt x="54" y="85"/>
                    <a:pt x="65" y="84"/>
                    <a:pt x="70" y="76"/>
                  </a:cubicBezTo>
                  <a:cubicBezTo>
                    <a:pt x="73" y="79"/>
                    <a:pt x="77" y="82"/>
                    <a:pt x="81" y="83"/>
                  </a:cubicBezTo>
                  <a:cubicBezTo>
                    <a:pt x="86" y="83"/>
                    <a:pt x="90" y="79"/>
                    <a:pt x="93" y="75"/>
                  </a:cubicBezTo>
                  <a:cubicBezTo>
                    <a:pt x="97" y="79"/>
                    <a:pt x="107" y="78"/>
                    <a:pt x="108" y="72"/>
                  </a:cubicBezTo>
                  <a:cubicBezTo>
                    <a:pt x="119" y="78"/>
                    <a:pt x="134" y="57"/>
                    <a:pt x="123" y="49"/>
                  </a:cubicBezTo>
                  <a:cubicBezTo>
                    <a:pt x="128" y="46"/>
                    <a:pt x="131" y="40"/>
                    <a:pt x="128" y="35"/>
                  </a:cubicBezTo>
                  <a:cubicBezTo>
                    <a:pt x="126" y="30"/>
                    <a:pt x="121" y="27"/>
                    <a:pt x="115" y="28"/>
                  </a:cubicBezTo>
                  <a:cubicBezTo>
                    <a:pt x="117" y="23"/>
                    <a:pt x="115" y="17"/>
                    <a:pt x="112" y="13"/>
                  </a:cubicBezTo>
                  <a:cubicBezTo>
                    <a:pt x="107" y="8"/>
                    <a:pt x="100" y="10"/>
                    <a:pt x="95" y="14"/>
                  </a:cubicBezTo>
                  <a:cubicBezTo>
                    <a:pt x="94" y="0"/>
                    <a:pt x="77" y="0"/>
                    <a:pt x="70" y="10"/>
                  </a:cubicBezTo>
                  <a:cubicBezTo>
                    <a:pt x="68" y="6"/>
                    <a:pt x="64" y="1"/>
                    <a:pt x="59" y="2"/>
                  </a:cubicBezTo>
                  <a:cubicBezTo>
                    <a:pt x="54" y="3"/>
                    <a:pt x="50" y="7"/>
                    <a:pt x="48" y="12"/>
                  </a:cubicBezTo>
                  <a:cubicBezTo>
                    <a:pt x="45" y="8"/>
                    <a:pt x="40" y="5"/>
                    <a:pt x="34" y="7"/>
                  </a:cubicBezTo>
                  <a:cubicBezTo>
                    <a:pt x="27" y="10"/>
                    <a:pt x="25" y="16"/>
                    <a:pt x="25" y="22"/>
                  </a:cubicBezTo>
                  <a:cubicBezTo>
                    <a:pt x="20" y="16"/>
                    <a:pt x="12" y="12"/>
                    <a:pt x="6" y="19"/>
                  </a:cubicBezTo>
                  <a:cubicBezTo>
                    <a:pt x="1" y="23"/>
                    <a:pt x="4" y="29"/>
                    <a:pt x="9" y="33"/>
                  </a:cubicBezTo>
                  <a:close/>
                  <a:moveTo>
                    <a:pt x="6" y="24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8" y="22"/>
                    <a:pt x="10" y="21"/>
                    <a:pt x="12" y="20"/>
                  </a:cubicBezTo>
                  <a:cubicBezTo>
                    <a:pt x="13" y="19"/>
                    <a:pt x="15" y="17"/>
                    <a:pt x="12" y="20"/>
                  </a:cubicBezTo>
                  <a:cubicBezTo>
                    <a:pt x="10" y="22"/>
                    <a:pt x="8" y="23"/>
                    <a:pt x="6" y="25"/>
                  </a:cubicBezTo>
                  <a:cubicBezTo>
                    <a:pt x="6" y="25"/>
                    <a:pt x="6" y="24"/>
                    <a:pt x="6" y="24"/>
                  </a:cubicBezTo>
                  <a:close/>
                  <a:moveTo>
                    <a:pt x="17" y="19"/>
                  </a:moveTo>
                  <a:cubicBezTo>
                    <a:pt x="15" y="20"/>
                    <a:pt x="14" y="20"/>
                    <a:pt x="13" y="22"/>
                  </a:cubicBezTo>
                  <a:cubicBezTo>
                    <a:pt x="11" y="23"/>
                    <a:pt x="8" y="24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9" y="23"/>
                    <a:pt x="12" y="21"/>
                    <a:pt x="14" y="18"/>
                  </a:cubicBezTo>
                  <a:cubicBezTo>
                    <a:pt x="15" y="18"/>
                    <a:pt x="16" y="18"/>
                    <a:pt x="17" y="19"/>
                  </a:cubicBezTo>
                  <a:close/>
                  <a:moveTo>
                    <a:pt x="22" y="25"/>
                  </a:moveTo>
                  <a:cubicBezTo>
                    <a:pt x="20" y="28"/>
                    <a:pt x="16" y="30"/>
                    <a:pt x="14" y="32"/>
                  </a:cubicBezTo>
                  <a:cubicBezTo>
                    <a:pt x="13" y="32"/>
                    <a:pt x="12" y="32"/>
                    <a:pt x="11" y="31"/>
                  </a:cubicBezTo>
                  <a:cubicBezTo>
                    <a:pt x="13" y="30"/>
                    <a:pt x="14" y="29"/>
                    <a:pt x="16" y="28"/>
                  </a:cubicBezTo>
                  <a:cubicBezTo>
                    <a:pt x="17" y="28"/>
                    <a:pt x="18" y="27"/>
                    <a:pt x="19" y="26"/>
                  </a:cubicBezTo>
                  <a:cubicBezTo>
                    <a:pt x="19" y="27"/>
                    <a:pt x="23" y="24"/>
                    <a:pt x="22" y="25"/>
                  </a:cubicBezTo>
                  <a:close/>
                  <a:moveTo>
                    <a:pt x="24" y="27"/>
                  </a:moveTo>
                  <a:cubicBezTo>
                    <a:pt x="23" y="28"/>
                    <a:pt x="21" y="29"/>
                    <a:pt x="20" y="30"/>
                  </a:cubicBezTo>
                  <a:cubicBezTo>
                    <a:pt x="19" y="30"/>
                    <a:pt x="18" y="31"/>
                    <a:pt x="17" y="32"/>
                  </a:cubicBezTo>
                  <a:cubicBezTo>
                    <a:pt x="17" y="32"/>
                    <a:pt x="16" y="32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30"/>
                    <a:pt x="21" y="28"/>
                    <a:pt x="23" y="25"/>
                  </a:cubicBezTo>
                  <a:cubicBezTo>
                    <a:pt x="23" y="26"/>
                    <a:pt x="24" y="26"/>
                    <a:pt x="24" y="27"/>
                  </a:cubicBezTo>
                  <a:close/>
                  <a:moveTo>
                    <a:pt x="28" y="18"/>
                  </a:moveTo>
                  <a:cubicBezTo>
                    <a:pt x="30" y="17"/>
                    <a:pt x="32" y="16"/>
                    <a:pt x="34" y="14"/>
                  </a:cubicBezTo>
                  <a:cubicBezTo>
                    <a:pt x="36" y="13"/>
                    <a:pt x="38" y="13"/>
                    <a:pt x="40" y="12"/>
                  </a:cubicBezTo>
                  <a:cubicBezTo>
                    <a:pt x="39" y="12"/>
                    <a:pt x="37" y="14"/>
                    <a:pt x="35" y="15"/>
                  </a:cubicBezTo>
                  <a:cubicBezTo>
                    <a:pt x="33" y="17"/>
                    <a:pt x="30" y="19"/>
                    <a:pt x="28" y="21"/>
                  </a:cubicBezTo>
                  <a:cubicBezTo>
                    <a:pt x="28" y="20"/>
                    <a:pt x="28" y="19"/>
                    <a:pt x="28" y="18"/>
                  </a:cubicBezTo>
                  <a:close/>
                  <a:moveTo>
                    <a:pt x="46" y="15"/>
                  </a:moveTo>
                  <a:cubicBezTo>
                    <a:pt x="47" y="15"/>
                    <a:pt x="47" y="16"/>
                    <a:pt x="47" y="16"/>
                  </a:cubicBezTo>
                  <a:cubicBezTo>
                    <a:pt x="44" y="19"/>
                    <a:pt x="40" y="20"/>
                    <a:pt x="36" y="22"/>
                  </a:cubicBezTo>
                  <a:cubicBezTo>
                    <a:pt x="33" y="24"/>
                    <a:pt x="30" y="25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30" y="25"/>
                    <a:pt x="33" y="23"/>
                    <a:pt x="36" y="21"/>
                  </a:cubicBezTo>
                  <a:cubicBezTo>
                    <a:pt x="38" y="19"/>
                    <a:pt x="40" y="18"/>
                    <a:pt x="43" y="17"/>
                  </a:cubicBezTo>
                  <a:cubicBezTo>
                    <a:pt x="43" y="17"/>
                    <a:pt x="43" y="16"/>
                    <a:pt x="44" y="16"/>
                  </a:cubicBezTo>
                  <a:cubicBezTo>
                    <a:pt x="44" y="16"/>
                    <a:pt x="45" y="15"/>
                    <a:pt x="46" y="15"/>
                  </a:cubicBezTo>
                  <a:close/>
                  <a:moveTo>
                    <a:pt x="64" y="6"/>
                  </a:moveTo>
                  <a:cubicBezTo>
                    <a:pt x="64" y="6"/>
                    <a:pt x="64" y="6"/>
                    <a:pt x="64" y="6"/>
                  </a:cubicBezTo>
                  <a:cubicBezTo>
                    <a:pt x="59" y="9"/>
                    <a:pt x="55" y="11"/>
                    <a:pt x="51" y="13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3" y="11"/>
                    <a:pt x="54" y="10"/>
                    <a:pt x="55" y="9"/>
                  </a:cubicBezTo>
                  <a:cubicBezTo>
                    <a:pt x="57" y="8"/>
                    <a:pt x="59" y="6"/>
                    <a:pt x="62" y="5"/>
                  </a:cubicBezTo>
                  <a:cubicBezTo>
                    <a:pt x="62" y="5"/>
                    <a:pt x="63" y="6"/>
                    <a:pt x="64" y="6"/>
                  </a:cubicBezTo>
                  <a:close/>
                  <a:moveTo>
                    <a:pt x="66" y="9"/>
                  </a:moveTo>
                  <a:cubicBezTo>
                    <a:pt x="55" y="14"/>
                    <a:pt x="45" y="21"/>
                    <a:pt x="35" y="27"/>
                  </a:cubicBezTo>
                  <a:cubicBezTo>
                    <a:pt x="25" y="33"/>
                    <a:pt x="14" y="38"/>
                    <a:pt x="4" y="45"/>
                  </a:cubicBezTo>
                  <a:cubicBezTo>
                    <a:pt x="3" y="46"/>
                    <a:pt x="4" y="46"/>
                    <a:pt x="4" y="46"/>
                  </a:cubicBezTo>
                  <a:cubicBezTo>
                    <a:pt x="14" y="39"/>
                    <a:pt x="25" y="34"/>
                    <a:pt x="35" y="28"/>
                  </a:cubicBezTo>
                  <a:cubicBezTo>
                    <a:pt x="41" y="25"/>
                    <a:pt x="46" y="22"/>
                    <a:pt x="51" y="19"/>
                  </a:cubicBezTo>
                  <a:cubicBezTo>
                    <a:pt x="56" y="16"/>
                    <a:pt x="61" y="13"/>
                    <a:pt x="65" y="9"/>
                  </a:cubicBezTo>
                  <a:cubicBezTo>
                    <a:pt x="61" y="13"/>
                    <a:pt x="56" y="16"/>
                    <a:pt x="51" y="19"/>
                  </a:cubicBezTo>
                  <a:cubicBezTo>
                    <a:pt x="45" y="22"/>
                    <a:pt x="40" y="26"/>
                    <a:pt x="34" y="29"/>
                  </a:cubicBezTo>
                  <a:cubicBezTo>
                    <a:pt x="28" y="33"/>
                    <a:pt x="23" y="36"/>
                    <a:pt x="17" y="39"/>
                  </a:cubicBezTo>
                  <a:cubicBezTo>
                    <a:pt x="13" y="42"/>
                    <a:pt x="8" y="45"/>
                    <a:pt x="4" y="48"/>
                  </a:cubicBezTo>
                  <a:cubicBezTo>
                    <a:pt x="4" y="47"/>
                    <a:pt x="3" y="47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12" y="38"/>
                    <a:pt x="24" y="33"/>
                    <a:pt x="34" y="27"/>
                  </a:cubicBezTo>
                  <a:cubicBezTo>
                    <a:pt x="40" y="23"/>
                    <a:pt x="45" y="20"/>
                    <a:pt x="51" y="16"/>
                  </a:cubicBezTo>
                  <a:cubicBezTo>
                    <a:pt x="55" y="13"/>
                    <a:pt x="60" y="10"/>
                    <a:pt x="64" y="7"/>
                  </a:cubicBezTo>
                  <a:cubicBezTo>
                    <a:pt x="65" y="7"/>
                    <a:pt x="65" y="8"/>
                    <a:pt x="66" y="9"/>
                  </a:cubicBezTo>
                  <a:close/>
                  <a:moveTo>
                    <a:pt x="68" y="11"/>
                  </a:moveTo>
                  <a:cubicBezTo>
                    <a:pt x="63" y="14"/>
                    <a:pt x="59" y="17"/>
                    <a:pt x="54" y="19"/>
                  </a:cubicBezTo>
                  <a:cubicBezTo>
                    <a:pt x="49" y="23"/>
                    <a:pt x="43" y="26"/>
                    <a:pt x="37" y="29"/>
                  </a:cubicBezTo>
                  <a:cubicBezTo>
                    <a:pt x="32" y="32"/>
                    <a:pt x="26" y="35"/>
                    <a:pt x="21" y="38"/>
                  </a:cubicBezTo>
                  <a:cubicBezTo>
                    <a:pt x="18" y="39"/>
                    <a:pt x="16" y="41"/>
                    <a:pt x="13" y="42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20" y="38"/>
                    <a:pt x="29" y="33"/>
                    <a:pt x="38" y="28"/>
                  </a:cubicBezTo>
                  <a:cubicBezTo>
                    <a:pt x="47" y="22"/>
                    <a:pt x="58" y="17"/>
                    <a:pt x="66" y="9"/>
                  </a:cubicBezTo>
                  <a:cubicBezTo>
                    <a:pt x="67" y="10"/>
                    <a:pt x="67" y="11"/>
                    <a:pt x="68" y="11"/>
                  </a:cubicBezTo>
                  <a:close/>
                  <a:moveTo>
                    <a:pt x="80" y="8"/>
                  </a:moveTo>
                  <a:cubicBezTo>
                    <a:pt x="81" y="8"/>
                    <a:pt x="85" y="5"/>
                    <a:pt x="84" y="6"/>
                  </a:cubicBezTo>
                  <a:cubicBezTo>
                    <a:pt x="82" y="7"/>
                    <a:pt x="81" y="8"/>
                    <a:pt x="79" y="9"/>
                  </a:cubicBezTo>
                  <a:cubicBezTo>
                    <a:pt x="76" y="12"/>
                    <a:pt x="72" y="14"/>
                    <a:pt x="68" y="17"/>
                  </a:cubicBezTo>
                  <a:cubicBezTo>
                    <a:pt x="62" y="21"/>
                    <a:pt x="55" y="25"/>
                    <a:pt x="48" y="29"/>
                  </a:cubicBezTo>
                  <a:cubicBezTo>
                    <a:pt x="41" y="33"/>
                    <a:pt x="34" y="36"/>
                    <a:pt x="27" y="40"/>
                  </a:cubicBezTo>
                  <a:cubicBezTo>
                    <a:pt x="21" y="44"/>
                    <a:pt x="15" y="49"/>
                    <a:pt x="9" y="52"/>
                  </a:cubicBezTo>
                  <a:cubicBezTo>
                    <a:pt x="8" y="52"/>
                    <a:pt x="7" y="51"/>
                    <a:pt x="7" y="51"/>
                  </a:cubicBezTo>
                  <a:cubicBezTo>
                    <a:pt x="12" y="49"/>
                    <a:pt x="17" y="45"/>
                    <a:pt x="21" y="43"/>
                  </a:cubicBezTo>
                  <a:cubicBezTo>
                    <a:pt x="28" y="39"/>
                    <a:pt x="35" y="35"/>
                    <a:pt x="42" y="32"/>
                  </a:cubicBezTo>
                  <a:cubicBezTo>
                    <a:pt x="49" y="28"/>
                    <a:pt x="56" y="24"/>
                    <a:pt x="62" y="20"/>
                  </a:cubicBezTo>
                  <a:cubicBezTo>
                    <a:pt x="68" y="16"/>
                    <a:pt x="74" y="12"/>
                    <a:pt x="80" y="8"/>
                  </a:cubicBezTo>
                  <a:close/>
                  <a:moveTo>
                    <a:pt x="89" y="8"/>
                  </a:moveTo>
                  <a:cubicBezTo>
                    <a:pt x="80" y="13"/>
                    <a:pt x="71" y="19"/>
                    <a:pt x="62" y="25"/>
                  </a:cubicBezTo>
                  <a:cubicBezTo>
                    <a:pt x="60" y="26"/>
                    <a:pt x="58" y="27"/>
                    <a:pt x="57" y="28"/>
                  </a:cubicBezTo>
                  <a:cubicBezTo>
                    <a:pt x="55" y="29"/>
                    <a:pt x="54" y="29"/>
                    <a:pt x="53" y="30"/>
                  </a:cubicBezTo>
                  <a:cubicBezTo>
                    <a:pt x="40" y="36"/>
                    <a:pt x="28" y="43"/>
                    <a:pt x="15" y="49"/>
                  </a:cubicBezTo>
                  <a:cubicBezTo>
                    <a:pt x="15" y="49"/>
                    <a:pt x="16" y="49"/>
                    <a:pt x="16" y="49"/>
                  </a:cubicBezTo>
                  <a:cubicBezTo>
                    <a:pt x="19" y="47"/>
                    <a:pt x="22" y="45"/>
                    <a:pt x="25" y="43"/>
                  </a:cubicBezTo>
                  <a:cubicBezTo>
                    <a:pt x="31" y="39"/>
                    <a:pt x="38" y="35"/>
                    <a:pt x="45" y="31"/>
                  </a:cubicBezTo>
                  <a:cubicBezTo>
                    <a:pt x="59" y="23"/>
                    <a:pt x="72" y="15"/>
                    <a:pt x="86" y="6"/>
                  </a:cubicBezTo>
                  <a:cubicBezTo>
                    <a:pt x="87" y="6"/>
                    <a:pt x="88" y="7"/>
                    <a:pt x="89" y="8"/>
                  </a:cubicBezTo>
                  <a:close/>
                  <a:moveTo>
                    <a:pt x="92" y="16"/>
                  </a:moveTo>
                  <a:cubicBezTo>
                    <a:pt x="92" y="16"/>
                    <a:pt x="92" y="16"/>
                    <a:pt x="92" y="17"/>
                  </a:cubicBezTo>
                  <a:cubicBezTo>
                    <a:pt x="92" y="17"/>
                    <a:pt x="91" y="17"/>
                    <a:pt x="91" y="18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87" y="20"/>
                    <a:pt x="85" y="21"/>
                    <a:pt x="82" y="22"/>
                  </a:cubicBezTo>
                  <a:cubicBezTo>
                    <a:pt x="75" y="26"/>
                    <a:pt x="69" y="30"/>
                    <a:pt x="62" y="33"/>
                  </a:cubicBezTo>
                  <a:cubicBezTo>
                    <a:pt x="49" y="40"/>
                    <a:pt x="35" y="46"/>
                    <a:pt x="22" y="54"/>
                  </a:cubicBezTo>
                  <a:cubicBezTo>
                    <a:pt x="20" y="55"/>
                    <a:pt x="18" y="57"/>
                    <a:pt x="16" y="58"/>
                  </a:cubicBezTo>
                  <a:cubicBezTo>
                    <a:pt x="15" y="59"/>
                    <a:pt x="14" y="60"/>
                    <a:pt x="13" y="61"/>
                  </a:cubicBezTo>
                  <a:cubicBezTo>
                    <a:pt x="14" y="59"/>
                    <a:pt x="16" y="58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8" y="56"/>
                    <a:pt x="18" y="55"/>
                  </a:cubicBezTo>
                  <a:cubicBezTo>
                    <a:pt x="22" y="53"/>
                    <a:pt x="25" y="51"/>
                    <a:pt x="28" y="48"/>
                  </a:cubicBezTo>
                  <a:cubicBezTo>
                    <a:pt x="38" y="43"/>
                    <a:pt x="47" y="37"/>
                    <a:pt x="57" y="32"/>
                  </a:cubicBezTo>
                  <a:cubicBezTo>
                    <a:pt x="69" y="26"/>
                    <a:pt x="81" y="20"/>
                    <a:pt x="92" y="13"/>
                  </a:cubicBezTo>
                  <a:cubicBezTo>
                    <a:pt x="92" y="14"/>
                    <a:pt x="92" y="15"/>
                    <a:pt x="92" y="16"/>
                  </a:cubicBezTo>
                  <a:close/>
                  <a:moveTo>
                    <a:pt x="16" y="63"/>
                  </a:moveTo>
                  <a:cubicBezTo>
                    <a:pt x="23" y="58"/>
                    <a:pt x="31" y="55"/>
                    <a:pt x="39" y="51"/>
                  </a:cubicBezTo>
                  <a:cubicBezTo>
                    <a:pt x="46" y="46"/>
                    <a:pt x="54" y="42"/>
                    <a:pt x="63" y="38"/>
                  </a:cubicBezTo>
                  <a:cubicBezTo>
                    <a:pt x="70" y="34"/>
                    <a:pt x="78" y="31"/>
                    <a:pt x="86" y="27"/>
                  </a:cubicBezTo>
                  <a:cubicBezTo>
                    <a:pt x="92" y="24"/>
                    <a:pt x="97" y="20"/>
                    <a:pt x="103" y="17"/>
                  </a:cubicBezTo>
                  <a:cubicBezTo>
                    <a:pt x="102" y="18"/>
                    <a:pt x="101" y="19"/>
                    <a:pt x="100" y="20"/>
                  </a:cubicBezTo>
                  <a:cubicBezTo>
                    <a:pt x="96" y="22"/>
                    <a:pt x="92" y="24"/>
                    <a:pt x="88" y="26"/>
                  </a:cubicBezTo>
                  <a:cubicBezTo>
                    <a:pt x="79" y="31"/>
                    <a:pt x="69" y="36"/>
                    <a:pt x="60" y="40"/>
                  </a:cubicBezTo>
                  <a:cubicBezTo>
                    <a:pt x="51" y="45"/>
                    <a:pt x="42" y="50"/>
                    <a:pt x="33" y="55"/>
                  </a:cubicBezTo>
                  <a:cubicBezTo>
                    <a:pt x="26" y="59"/>
                    <a:pt x="18" y="63"/>
                    <a:pt x="12" y="68"/>
                  </a:cubicBezTo>
                  <a:cubicBezTo>
                    <a:pt x="12" y="68"/>
                    <a:pt x="11" y="67"/>
                    <a:pt x="11" y="67"/>
                  </a:cubicBezTo>
                  <a:cubicBezTo>
                    <a:pt x="12" y="66"/>
                    <a:pt x="13" y="66"/>
                    <a:pt x="13" y="65"/>
                  </a:cubicBezTo>
                  <a:cubicBezTo>
                    <a:pt x="14" y="64"/>
                    <a:pt x="15" y="64"/>
                    <a:pt x="16" y="63"/>
                  </a:cubicBezTo>
                  <a:close/>
                  <a:moveTo>
                    <a:pt x="15" y="70"/>
                  </a:moveTo>
                  <a:cubicBezTo>
                    <a:pt x="14" y="70"/>
                    <a:pt x="13" y="69"/>
                    <a:pt x="13" y="69"/>
                  </a:cubicBezTo>
                  <a:cubicBezTo>
                    <a:pt x="19" y="63"/>
                    <a:pt x="28" y="60"/>
                    <a:pt x="35" y="56"/>
                  </a:cubicBezTo>
                  <a:cubicBezTo>
                    <a:pt x="44" y="52"/>
                    <a:pt x="53" y="48"/>
                    <a:pt x="61" y="44"/>
                  </a:cubicBezTo>
                  <a:cubicBezTo>
                    <a:pt x="70" y="39"/>
                    <a:pt x="79" y="35"/>
                    <a:pt x="88" y="31"/>
                  </a:cubicBezTo>
                  <a:cubicBezTo>
                    <a:pt x="92" y="29"/>
                    <a:pt x="97" y="28"/>
                    <a:pt x="101" y="25"/>
                  </a:cubicBezTo>
                  <a:cubicBezTo>
                    <a:pt x="104" y="24"/>
                    <a:pt x="108" y="22"/>
                    <a:pt x="111" y="19"/>
                  </a:cubicBezTo>
                  <a:cubicBezTo>
                    <a:pt x="105" y="25"/>
                    <a:pt x="95" y="29"/>
                    <a:pt x="87" y="32"/>
                  </a:cubicBezTo>
                  <a:cubicBezTo>
                    <a:pt x="78" y="36"/>
                    <a:pt x="69" y="41"/>
                    <a:pt x="61" y="45"/>
                  </a:cubicBezTo>
                  <a:cubicBezTo>
                    <a:pt x="45" y="53"/>
                    <a:pt x="29" y="60"/>
                    <a:pt x="15" y="70"/>
                  </a:cubicBezTo>
                  <a:close/>
                  <a:moveTo>
                    <a:pt x="13" y="64"/>
                  </a:moveTo>
                  <a:cubicBezTo>
                    <a:pt x="12" y="65"/>
                    <a:pt x="11" y="65"/>
                    <a:pt x="12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1" y="66"/>
                    <a:pt x="10" y="65"/>
                    <a:pt x="10" y="64"/>
                  </a:cubicBezTo>
                  <a:cubicBezTo>
                    <a:pt x="16" y="59"/>
                    <a:pt x="22" y="55"/>
                    <a:pt x="28" y="51"/>
                  </a:cubicBezTo>
                  <a:cubicBezTo>
                    <a:pt x="36" y="47"/>
                    <a:pt x="44" y="42"/>
                    <a:pt x="52" y="39"/>
                  </a:cubicBezTo>
                  <a:cubicBezTo>
                    <a:pt x="60" y="35"/>
                    <a:pt x="67" y="31"/>
                    <a:pt x="74" y="27"/>
                  </a:cubicBezTo>
                  <a:cubicBezTo>
                    <a:pt x="75" y="27"/>
                    <a:pt x="76" y="27"/>
                    <a:pt x="76" y="26"/>
                  </a:cubicBezTo>
                  <a:cubicBezTo>
                    <a:pt x="75" y="27"/>
                    <a:pt x="74" y="27"/>
                    <a:pt x="73" y="28"/>
                  </a:cubicBezTo>
                  <a:cubicBezTo>
                    <a:pt x="65" y="33"/>
                    <a:pt x="57" y="37"/>
                    <a:pt x="49" y="41"/>
                  </a:cubicBezTo>
                  <a:cubicBezTo>
                    <a:pt x="42" y="45"/>
                    <a:pt x="34" y="49"/>
                    <a:pt x="27" y="54"/>
                  </a:cubicBezTo>
                  <a:cubicBezTo>
                    <a:pt x="24" y="56"/>
                    <a:pt x="20" y="59"/>
                    <a:pt x="17" y="61"/>
                  </a:cubicBezTo>
                  <a:cubicBezTo>
                    <a:pt x="16" y="62"/>
                    <a:pt x="14" y="63"/>
                    <a:pt x="13" y="64"/>
                  </a:cubicBezTo>
                  <a:close/>
                  <a:moveTo>
                    <a:pt x="41" y="37"/>
                  </a:moveTo>
                  <a:cubicBezTo>
                    <a:pt x="32" y="42"/>
                    <a:pt x="23" y="48"/>
                    <a:pt x="15" y="53"/>
                  </a:cubicBezTo>
                  <a:cubicBezTo>
                    <a:pt x="13" y="53"/>
                    <a:pt x="11" y="53"/>
                    <a:pt x="10" y="52"/>
                  </a:cubicBezTo>
                  <a:cubicBezTo>
                    <a:pt x="20" y="48"/>
                    <a:pt x="31" y="42"/>
                    <a:pt x="41" y="37"/>
                  </a:cubicBezTo>
                  <a:close/>
                  <a:moveTo>
                    <a:pt x="18" y="55"/>
                  </a:moveTo>
                  <a:cubicBezTo>
                    <a:pt x="18" y="55"/>
                    <a:pt x="18" y="54"/>
                    <a:pt x="18" y="54"/>
                  </a:cubicBezTo>
                  <a:cubicBezTo>
                    <a:pt x="18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22" y="51"/>
                    <a:pt x="26" y="48"/>
                    <a:pt x="31" y="45"/>
                  </a:cubicBezTo>
                  <a:cubicBezTo>
                    <a:pt x="35" y="43"/>
                    <a:pt x="40" y="40"/>
                    <a:pt x="44" y="38"/>
                  </a:cubicBezTo>
                  <a:cubicBezTo>
                    <a:pt x="35" y="43"/>
                    <a:pt x="26" y="48"/>
                    <a:pt x="18" y="55"/>
                  </a:cubicBezTo>
                  <a:close/>
                  <a:moveTo>
                    <a:pt x="66" y="26"/>
                  </a:moveTo>
                  <a:cubicBezTo>
                    <a:pt x="66" y="26"/>
                    <a:pt x="67" y="26"/>
                    <a:pt x="67" y="26"/>
                  </a:cubicBezTo>
                  <a:cubicBezTo>
                    <a:pt x="73" y="23"/>
                    <a:pt x="78" y="20"/>
                    <a:pt x="84" y="16"/>
                  </a:cubicBezTo>
                  <a:cubicBezTo>
                    <a:pt x="85" y="15"/>
                    <a:pt x="86" y="15"/>
                    <a:pt x="88" y="14"/>
                  </a:cubicBezTo>
                  <a:cubicBezTo>
                    <a:pt x="88" y="14"/>
                    <a:pt x="94" y="11"/>
                    <a:pt x="90" y="14"/>
                  </a:cubicBezTo>
                  <a:cubicBezTo>
                    <a:pt x="86" y="16"/>
                    <a:pt x="83" y="18"/>
                    <a:pt x="79" y="20"/>
                  </a:cubicBezTo>
                  <a:cubicBezTo>
                    <a:pt x="75" y="22"/>
                    <a:pt x="71" y="24"/>
                    <a:pt x="66" y="26"/>
                  </a:cubicBezTo>
                  <a:close/>
                  <a:moveTo>
                    <a:pt x="74" y="21"/>
                  </a:moveTo>
                  <a:cubicBezTo>
                    <a:pt x="68" y="25"/>
                    <a:pt x="61" y="29"/>
                    <a:pt x="54" y="32"/>
                  </a:cubicBezTo>
                  <a:cubicBezTo>
                    <a:pt x="49" y="35"/>
                    <a:pt x="44" y="37"/>
                    <a:pt x="39" y="40"/>
                  </a:cubicBezTo>
                  <a:cubicBezTo>
                    <a:pt x="31" y="44"/>
                    <a:pt x="23" y="48"/>
                    <a:pt x="16" y="53"/>
                  </a:cubicBezTo>
                  <a:cubicBezTo>
                    <a:pt x="24" y="48"/>
                    <a:pt x="33" y="42"/>
                    <a:pt x="41" y="37"/>
                  </a:cubicBezTo>
                  <a:cubicBezTo>
                    <a:pt x="50" y="32"/>
                    <a:pt x="60" y="27"/>
                    <a:pt x="69" y="22"/>
                  </a:cubicBezTo>
                  <a:cubicBezTo>
                    <a:pt x="76" y="18"/>
                    <a:pt x="84" y="14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1" y="9"/>
                    <a:pt x="91" y="10"/>
                    <a:pt x="92" y="12"/>
                  </a:cubicBezTo>
                  <a:cubicBezTo>
                    <a:pt x="86" y="13"/>
                    <a:pt x="80" y="18"/>
                    <a:pt x="74" y="21"/>
                  </a:cubicBezTo>
                  <a:close/>
                  <a:moveTo>
                    <a:pt x="76" y="17"/>
                  </a:moveTo>
                  <a:cubicBezTo>
                    <a:pt x="79" y="15"/>
                    <a:pt x="83" y="12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6" y="11"/>
                    <a:pt x="84" y="12"/>
                    <a:pt x="82" y="13"/>
                  </a:cubicBezTo>
                  <a:cubicBezTo>
                    <a:pt x="80" y="15"/>
                    <a:pt x="78" y="16"/>
                    <a:pt x="76" y="17"/>
                  </a:cubicBezTo>
                  <a:close/>
                  <a:moveTo>
                    <a:pt x="4" y="49"/>
                  </a:moveTo>
                  <a:cubicBezTo>
                    <a:pt x="15" y="42"/>
                    <a:pt x="26" y="36"/>
                    <a:pt x="38" y="30"/>
                  </a:cubicBezTo>
                  <a:cubicBezTo>
                    <a:pt x="40" y="28"/>
                    <a:pt x="42" y="27"/>
                    <a:pt x="44" y="26"/>
                  </a:cubicBezTo>
                  <a:cubicBezTo>
                    <a:pt x="41" y="28"/>
                    <a:pt x="38" y="29"/>
                    <a:pt x="35" y="31"/>
                  </a:cubicBezTo>
                  <a:cubicBezTo>
                    <a:pt x="25" y="36"/>
                    <a:pt x="15" y="43"/>
                    <a:pt x="6" y="50"/>
                  </a:cubicBezTo>
                  <a:cubicBezTo>
                    <a:pt x="5" y="50"/>
                    <a:pt x="5" y="49"/>
                    <a:pt x="4" y="49"/>
                  </a:cubicBezTo>
                  <a:close/>
                  <a:moveTo>
                    <a:pt x="2" y="43"/>
                  </a:moveTo>
                  <a:cubicBezTo>
                    <a:pt x="6" y="41"/>
                    <a:pt x="10" y="38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6"/>
                    <a:pt x="16" y="35"/>
                    <a:pt x="16" y="34"/>
                  </a:cubicBezTo>
                  <a:cubicBezTo>
                    <a:pt x="18" y="33"/>
                    <a:pt x="20" y="32"/>
                    <a:pt x="22" y="31"/>
                  </a:cubicBezTo>
                  <a:cubicBezTo>
                    <a:pt x="23" y="30"/>
                    <a:pt x="25" y="29"/>
                    <a:pt x="26" y="29"/>
                  </a:cubicBezTo>
                  <a:cubicBezTo>
                    <a:pt x="26" y="29"/>
                    <a:pt x="27" y="28"/>
                    <a:pt x="27" y="28"/>
                  </a:cubicBezTo>
                  <a:cubicBezTo>
                    <a:pt x="30" y="26"/>
                    <a:pt x="34" y="25"/>
                    <a:pt x="37" y="23"/>
                  </a:cubicBezTo>
                  <a:cubicBezTo>
                    <a:pt x="40" y="20"/>
                    <a:pt x="44" y="19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3" y="20"/>
                    <a:pt x="37" y="24"/>
                    <a:pt x="32" y="27"/>
                  </a:cubicBezTo>
                  <a:cubicBezTo>
                    <a:pt x="22" y="33"/>
                    <a:pt x="11" y="38"/>
                    <a:pt x="3" y="45"/>
                  </a:cubicBezTo>
                  <a:cubicBezTo>
                    <a:pt x="2" y="45"/>
                    <a:pt x="2" y="44"/>
                    <a:pt x="2" y="43"/>
                  </a:cubicBezTo>
                  <a:close/>
                  <a:moveTo>
                    <a:pt x="16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17" y="33"/>
                    <a:pt x="17" y="32"/>
                    <a:pt x="18" y="32"/>
                  </a:cubicBezTo>
                  <a:cubicBezTo>
                    <a:pt x="19" y="31"/>
                    <a:pt x="20" y="30"/>
                    <a:pt x="21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0" y="30"/>
                    <a:pt x="18" y="32"/>
                    <a:pt x="16" y="33"/>
                  </a:cubicBezTo>
                  <a:close/>
                  <a:moveTo>
                    <a:pt x="51" y="14"/>
                  </a:moveTo>
                  <a:cubicBezTo>
                    <a:pt x="55" y="12"/>
                    <a:pt x="58" y="10"/>
                    <a:pt x="62" y="8"/>
                  </a:cubicBezTo>
                  <a:cubicBezTo>
                    <a:pt x="58" y="11"/>
                    <a:pt x="54" y="13"/>
                    <a:pt x="50" y="16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1" y="14"/>
                    <a:pt x="51" y="14"/>
                  </a:cubicBezTo>
                  <a:close/>
                  <a:moveTo>
                    <a:pt x="27" y="26"/>
                  </a:moveTo>
                  <a:cubicBezTo>
                    <a:pt x="27" y="25"/>
                    <a:pt x="27" y="24"/>
                    <a:pt x="27" y="24"/>
                  </a:cubicBezTo>
                  <a:cubicBezTo>
                    <a:pt x="31" y="21"/>
                    <a:pt x="35" y="20"/>
                    <a:pt x="39" y="18"/>
                  </a:cubicBezTo>
                  <a:cubicBezTo>
                    <a:pt x="35" y="20"/>
                    <a:pt x="31" y="23"/>
                    <a:pt x="27" y="26"/>
                  </a:cubicBezTo>
                  <a:close/>
                  <a:moveTo>
                    <a:pt x="10" y="31"/>
                  </a:moveTo>
                  <a:cubicBezTo>
                    <a:pt x="9" y="30"/>
                    <a:pt x="9" y="30"/>
                    <a:pt x="8" y="29"/>
                  </a:cubicBezTo>
                  <a:cubicBezTo>
                    <a:pt x="12" y="28"/>
                    <a:pt x="14" y="26"/>
                    <a:pt x="17" y="24"/>
                  </a:cubicBezTo>
                  <a:cubicBezTo>
                    <a:pt x="20" y="21"/>
                    <a:pt x="18" y="23"/>
                    <a:pt x="16" y="24"/>
                  </a:cubicBezTo>
                  <a:cubicBezTo>
                    <a:pt x="14" y="26"/>
                    <a:pt x="12" y="28"/>
                    <a:pt x="10" y="30"/>
                  </a:cubicBezTo>
                  <a:cubicBezTo>
                    <a:pt x="10" y="30"/>
                    <a:pt x="10" y="31"/>
                    <a:pt x="10" y="31"/>
                  </a:cubicBezTo>
                  <a:close/>
                  <a:moveTo>
                    <a:pt x="10" y="28"/>
                  </a:moveTo>
                  <a:cubicBezTo>
                    <a:pt x="9" y="27"/>
                    <a:pt x="9" y="27"/>
                    <a:pt x="10" y="26"/>
                  </a:cubicBezTo>
                  <a:cubicBezTo>
                    <a:pt x="11" y="26"/>
                    <a:pt x="11" y="25"/>
                    <a:pt x="12" y="25"/>
                  </a:cubicBezTo>
                  <a:cubicBezTo>
                    <a:pt x="14" y="23"/>
                    <a:pt x="16" y="21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0"/>
                    <a:pt x="19" y="20"/>
                    <a:pt x="20" y="21"/>
                  </a:cubicBezTo>
                  <a:cubicBezTo>
                    <a:pt x="16" y="23"/>
                    <a:pt x="13" y="26"/>
                    <a:pt x="10" y="28"/>
                  </a:cubicBezTo>
                  <a:close/>
                  <a:moveTo>
                    <a:pt x="7" y="27"/>
                  </a:moveTo>
                  <a:cubicBezTo>
                    <a:pt x="10" y="25"/>
                    <a:pt x="13" y="22"/>
                    <a:pt x="16" y="20"/>
                  </a:cubicBezTo>
                  <a:cubicBezTo>
                    <a:pt x="13" y="22"/>
                    <a:pt x="10" y="25"/>
                    <a:pt x="8" y="28"/>
                  </a:cubicBezTo>
                  <a:cubicBezTo>
                    <a:pt x="7" y="28"/>
                    <a:pt x="7" y="27"/>
                    <a:pt x="7" y="27"/>
                  </a:cubicBezTo>
                  <a:close/>
                  <a:moveTo>
                    <a:pt x="13" y="35"/>
                  </a:moveTo>
                  <a:cubicBezTo>
                    <a:pt x="9" y="37"/>
                    <a:pt x="6" y="40"/>
                    <a:pt x="3" y="42"/>
                  </a:cubicBezTo>
                  <a:cubicBezTo>
                    <a:pt x="3" y="38"/>
                    <a:pt x="9" y="35"/>
                    <a:pt x="13" y="35"/>
                  </a:cubicBezTo>
                  <a:close/>
                  <a:moveTo>
                    <a:pt x="15" y="58"/>
                  </a:moveTo>
                  <a:cubicBezTo>
                    <a:pt x="14" y="59"/>
                    <a:pt x="12" y="61"/>
                    <a:pt x="11" y="62"/>
                  </a:cubicBezTo>
                  <a:cubicBezTo>
                    <a:pt x="11" y="62"/>
                    <a:pt x="11" y="61"/>
                    <a:pt x="11" y="61"/>
                  </a:cubicBezTo>
                  <a:cubicBezTo>
                    <a:pt x="12" y="60"/>
                    <a:pt x="14" y="58"/>
                    <a:pt x="15" y="58"/>
                  </a:cubicBezTo>
                  <a:close/>
                  <a:moveTo>
                    <a:pt x="18" y="71"/>
                  </a:moveTo>
                  <a:cubicBezTo>
                    <a:pt x="24" y="67"/>
                    <a:pt x="32" y="65"/>
                    <a:pt x="39" y="61"/>
                  </a:cubicBezTo>
                  <a:cubicBezTo>
                    <a:pt x="46" y="57"/>
                    <a:pt x="54" y="53"/>
                    <a:pt x="62" y="50"/>
                  </a:cubicBezTo>
                  <a:cubicBezTo>
                    <a:pt x="69" y="46"/>
                    <a:pt x="78" y="42"/>
                    <a:pt x="86" y="39"/>
                  </a:cubicBezTo>
                  <a:cubicBezTo>
                    <a:pt x="94" y="36"/>
                    <a:pt x="101" y="31"/>
                    <a:pt x="109" y="28"/>
                  </a:cubicBezTo>
                  <a:cubicBezTo>
                    <a:pt x="111" y="28"/>
                    <a:pt x="112" y="27"/>
                    <a:pt x="110" y="28"/>
                  </a:cubicBezTo>
                  <a:cubicBezTo>
                    <a:pt x="108" y="29"/>
                    <a:pt x="106" y="30"/>
                    <a:pt x="104" y="31"/>
                  </a:cubicBezTo>
                  <a:cubicBezTo>
                    <a:pt x="101" y="33"/>
                    <a:pt x="97" y="35"/>
                    <a:pt x="93" y="37"/>
                  </a:cubicBezTo>
                  <a:cubicBezTo>
                    <a:pt x="86" y="40"/>
                    <a:pt x="78" y="44"/>
                    <a:pt x="71" y="48"/>
                  </a:cubicBezTo>
                  <a:cubicBezTo>
                    <a:pt x="64" y="52"/>
                    <a:pt x="57" y="55"/>
                    <a:pt x="49" y="59"/>
                  </a:cubicBezTo>
                  <a:cubicBezTo>
                    <a:pt x="42" y="63"/>
                    <a:pt x="34" y="67"/>
                    <a:pt x="27" y="72"/>
                  </a:cubicBezTo>
                  <a:cubicBezTo>
                    <a:pt x="24" y="72"/>
                    <a:pt x="21" y="72"/>
                    <a:pt x="18" y="71"/>
                  </a:cubicBezTo>
                  <a:close/>
                  <a:moveTo>
                    <a:pt x="114" y="31"/>
                  </a:moveTo>
                  <a:cubicBezTo>
                    <a:pt x="112" y="33"/>
                    <a:pt x="109" y="34"/>
                    <a:pt x="106" y="36"/>
                  </a:cubicBezTo>
                  <a:cubicBezTo>
                    <a:pt x="100" y="40"/>
                    <a:pt x="93" y="44"/>
                    <a:pt x="86" y="47"/>
                  </a:cubicBezTo>
                  <a:cubicBezTo>
                    <a:pt x="73" y="53"/>
                    <a:pt x="60" y="59"/>
                    <a:pt x="46" y="65"/>
                  </a:cubicBezTo>
                  <a:cubicBezTo>
                    <a:pt x="45" y="66"/>
                    <a:pt x="43" y="67"/>
                    <a:pt x="42" y="68"/>
                  </a:cubicBezTo>
                  <a:cubicBezTo>
                    <a:pt x="40" y="69"/>
                    <a:pt x="38" y="70"/>
                    <a:pt x="36" y="71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9" y="69"/>
                    <a:pt x="41" y="67"/>
                    <a:pt x="44" y="66"/>
                  </a:cubicBezTo>
                  <a:cubicBezTo>
                    <a:pt x="51" y="63"/>
                    <a:pt x="58" y="59"/>
                    <a:pt x="66" y="56"/>
                  </a:cubicBezTo>
                  <a:cubicBezTo>
                    <a:pt x="80" y="49"/>
                    <a:pt x="93" y="43"/>
                    <a:pt x="107" y="35"/>
                  </a:cubicBezTo>
                  <a:cubicBezTo>
                    <a:pt x="109" y="34"/>
                    <a:pt x="112" y="32"/>
                    <a:pt x="114" y="31"/>
                  </a:cubicBezTo>
                  <a:cubicBezTo>
                    <a:pt x="114" y="31"/>
                    <a:pt x="114" y="31"/>
                    <a:pt x="114" y="31"/>
                  </a:cubicBezTo>
                  <a:close/>
                  <a:moveTo>
                    <a:pt x="126" y="36"/>
                  </a:moveTo>
                  <a:cubicBezTo>
                    <a:pt x="126" y="36"/>
                    <a:pt x="126" y="37"/>
                    <a:pt x="126" y="38"/>
                  </a:cubicBezTo>
                  <a:cubicBezTo>
                    <a:pt x="110" y="45"/>
                    <a:pt x="94" y="50"/>
                    <a:pt x="78" y="57"/>
                  </a:cubicBezTo>
                  <a:cubicBezTo>
                    <a:pt x="69" y="61"/>
                    <a:pt x="61" y="65"/>
                    <a:pt x="53" y="69"/>
                  </a:cubicBezTo>
                  <a:cubicBezTo>
                    <a:pt x="49" y="71"/>
                    <a:pt x="45" y="72"/>
                    <a:pt x="42" y="74"/>
                  </a:cubicBezTo>
                  <a:cubicBezTo>
                    <a:pt x="54" y="67"/>
                    <a:pt x="66" y="61"/>
                    <a:pt x="79" y="55"/>
                  </a:cubicBezTo>
                  <a:cubicBezTo>
                    <a:pt x="94" y="48"/>
                    <a:pt x="111" y="44"/>
                    <a:pt x="126" y="36"/>
                  </a:cubicBezTo>
                  <a:close/>
                  <a:moveTo>
                    <a:pt x="73" y="75"/>
                  </a:moveTo>
                  <a:cubicBezTo>
                    <a:pt x="72" y="74"/>
                    <a:pt x="72" y="73"/>
                    <a:pt x="71" y="73"/>
                  </a:cubicBezTo>
                  <a:cubicBezTo>
                    <a:pt x="75" y="71"/>
                    <a:pt x="79" y="70"/>
                    <a:pt x="84" y="68"/>
                  </a:cubicBezTo>
                  <a:cubicBezTo>
                    <a:pt x="94" y="65"/>
                    <a:pt x="104" y="62"/>
                    <a:pt x="114" y="58"/>
                  </a:cubicBezTo>
                  <a:cubicBezTo>
                    <a:pt x="117" y="56"/>
                    <a:pt x="119" y="55"/>
                    <a:pt x="122" y="54"/>
                  </a:cubicBezTo>
                  <a:cubicBezTo>
                    <a:pt x="120" y="55"/>
                    <a:pt x="118" y="57"/>
                    <a:pt x="115" y="57"/>
                  </a:cubicBezTo>
                  <a:cubicBezTo>
                    <a:pt x="111" y="59"/>
                    <a:pt x="107" y="61"/>
                    <a:pt x="102" y="62"/>
                  </a:cubicBezTo>
                  <a:cubicBezTo>
                    <a:pt x="97" y="65"/>
                    <a:pt x="92" y="67"/>
                    <a:pt x="86" y="69"/>
                  </a:cubicBezTo>
                  <a:cubicBezTo>
                    <a:pt x="82" y="71"/>
                    <a:pt x="77" y="73"/>
                    <a:pt x="73" y="75"/>
                  </a:cubicBezTo>
                  <a:close/>
                  <a:moveTo>
                    <a:pt x="51" y="75"/>
                  </a:moveTo>
                  <a:cubicBezTo>
                    <a:pt x="55" y="75"/>
                    <a:pt x="58" y="74"/>
                    <a:pt x="61" y="72"/>
                  </a:cubicBezTo>
                  <a:cubicBezTo>
                    <a:pt x="67" y="70"/>
                    <a:pt x="73" y="67"/>
                    <a:pt x="79" y="65"/>
                  </a:cubicBezTo>
                  <a:cubicBezTo>
                    <a:pt x="92" y="60"/>
                    <a:pt x="105" y="56"/>
                    <a:pt x="118" y="51"/>
                  </a:cubicBezTo>
                  <a:cubicBezTo>
                    <a:pt x="107" y="55"/>
                    <a:pt x="97" y="59"/>
                    <a:pt x="87" y="64"/>
                  </a:cubicBezTo>
                  <a:cubicBezTo>
                    <a:pt x="76" y="69"/>
                    <a:pt x="64" y="72"/>
                    <a:pt x="54" y="78"/>
                  </a:cubicBezTo>
                  <a:cubicBezTo>
                    <a:pt x="53" y="77"/>
                    <a:pt x="52" y="76"/>
                    <a:pt x="51" y="75"/>
                  </a:cubicBezTo>
                  <a:close/>
                  <a:moveTo>
                    <a:pt x="54" y="78"/>
                  </a:moveTo>
                  <a:cubicBezTo>
                    <a:pt x="59" y="77"/>
                    <a:pt x="63" y="75"/>
                    <a:pt x="68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3" y="75"/>
                    <a:pt x="59" y="77"/>
                    <a:pt x="54" y="78"/>
                  </a:cubicBezTo>
                  <a:close/>
                  <a:moveTo>
                    <a:pt x="107" y="59"/>
                  </a:moveTo>
                  <a:cubicBezTo>
                    <a:pt x="101" y="61"/>
                    <a:pt x="96" y="63"/>
                    <a:pt x="90" y="65"/>
                  </a:cubicBezTo>
                  <a:cubicBezTo>
                    <a:pt x="83" y="67"/>
                    <a:pt x="77" y="70"/>
                    <a:pt x="71" y="72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76" y="70"/>
                    <a:pt x="82" y="67"/>
                    <a:pt x="87" y="65"/>
                  </a:cubicBezTo>
                  <a:cubicBezTo>
                    <a:pt x="93" y="62"/>
                    <a:pt x="99" y="60"/>
                    <a:pt x="105" y="57"/>
                  </a:cubicBezTo>
                  <a:cubicBezTo>
                    <a:pt x="109" y="55"/>
                    <a:pt x="116" y="54"/>
                    <a:pt x="119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1" y="51"/>
                    <a:pt x="122" y="52"/>
                    <a:pt x="123" y="53"/>
                  </a:cubicBezTo>
                  <a:cubicBezTo>
                    <a:pt x="118" y="55"/>
                    <a:pt x="113" y="57"/>
                    <a:pt x="107" y="59"/>
                  </a:cubicBezTo>
                  <a:close/>
                  <a:moveTo>
                    <a:pt x="120" y="48"/>
                  </a:moveTo>
                  <a:cubicBezTo>
                    <a:pt x="119" y="48"/>
                    <a:pt x="119" y="49"/>
                    <a:pt x="119" y="50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06" y="54"/>
                    <a:pt x="94" y="59"/>
                    <a:pt x="81" y="63"/>
                  </a:cubicBezTo>
                  <a:cubicBezTo>
                    <a:pt x="76" y="66"/>
                    <a:pt x="70" y="68"/>
                    <a:pt x="65" y="70"/>
                  </a:cubicBezTo>
                  <a:cubicBezTo>
                    <a:pt x="62" y="71"/>
                    <a:pt x="59" y="73"/>
                    <a:pt x="56" y="74"/>
                  </a:cubicBezTo>
                  <a:cubicBezTo>
                    <a:pt x="56" y="74"/>
                    <a:pt x="51" y="75"/>
                    <a:pt x="52" y="75"/>
                  </a:cubicBezTo>
                  <a:cubicBezTo>
                    <a:pt x="54" y="74"/>
                    <a:pt x="56" y="73"/>
                    <a:pt x="58" y="72"/>
                  </a:cubicBezTo>
                  <a:cubicBezTo>
                    <a:pt x="70" y="67"/>
                    <a:pt x="83" y="62"/>
                    <a:pt x="96" y="57"/>
                  </a:cubicBezTo>
                  <a:cubicBezTo>
                    <a:pt x="103" y="54"/>
                    <a:pt x="112" y="52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lose/>
                  <a:moveTo>
                    <a:pt x="125" y="43"/>
                  </a:moveTo>
                  <a:cubicBezTo>
                    <a:pt x="119" y="45"/>
                    <a:pt x="113" y="48"/>
                    <a:pt x="106" y="50"/>
                  </a:cubicBezTo>
                  <a:cubicBezTo>
                    <a:pt x="100" y="53"/>
                    <a:pt x="93" y="55"/>
                    <a:pt x="87" y="58"/>
                  </a:cubicBezTo>
                  <a:cubicBezTo>
                    <a:pt x="81" y="60"/>
                    <a:pt x="75" y="62"/>
                    <a:pt x="69" y="64"/>
                  </a:cubicBezTo>
                  <a:cubicBezTo>
                    <a:pt x="77" y="61"/>
                    <a:pt x="84" y="58"/>
                    <a:pt x="92" y="55"/>
                  </a:cubicBezTo>
                  <a:cubicBezTo>
                    <a:pt x="98" y="52"/>
                    <a:pt x="105" y="50"/>
                    <a:pt x="111" y="47"/>
                  </a:cubicBezTo>
                  <a:cubicBezTo>
                    <a:pt x="116" y="44"/>
                    <a:pt x="122" y="43"/>
                    <a:pt x="126" y="39"/>
                  </a:cubicBezTo>
                  <a:cubicBezTo>
                    <a:pt x="126" y="40"/>
                    <a:pt x="126" y="42"/>
                    <a:pt x="125" y="43"/>
                  </a:cubicBezTo>
                  <a:close/>
                  <a:moveTo>
                    <a:pt x="25" y="89"/>
                  </a:moveTo>
                  <a:cubicBezTo>
                    <a:pt x="25" y="89"/>
                    <a:pt x="26" y="89"/>
                    <a:pt x="26" y="89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9"/>
                    <a:pt x="25" y="89"/>
                    <a:pt x="25" y="89"/>
                  </a:cubicBezTo>
                  <a:close/>
                  <a:moveTo>
                    <a:pt x="30" y="87"/>
                  </a:moveTo>
                  <a:cubicBezTo>
                    <a:pt x="28" y="87"/>
                    <a:pt x="27" y="88"/>
                    <a:pt x="26" y="88"/>
                  </a:cubicBezTo>
                  <a:cubicBezTo>
                    <a:pt x="27" y="87"/>
                    <a:pt x="28" y="86"/>
                    <a:pt x="28" y="85"/>
                  </a:cubicBezTo>
                  <a:cubicBezTo>
                    <a:pt x="31" y="84"/>
                    <a:pt x="35" y="83"/>
                    <a:pt x="38" y="82"/>
                  </a:cubicBezTo>
                  <a:cubicBezTo>
                    <a:pt x="35" y="84"/>
                    <a:pt x="33" y="86"/>
                    <a:pt x="30" y="87"/>
                  </a:cubicBezTo>
                  <a:close/>
                  <a:moveTo>
                    <a:pt x="75" y="56"/>
                  </a:moveTo>
                  <a:cubicBezTo>
                    <a:pt x="61" y="63"/>
                    <a:pt x="47" y="70"/>
                    <a:pt x="33" y="78"/>
                  </a:cubicBezTo>
                  <a:cubicBezTo>
                    <a:pt x="34" y="77"/>
                    <a:pt x="34" y="76"/>
                    <a:pt x="35" y="75"/>
                  </a:cubicBezTo>
                  <a:cubicBezTo>
                    <a:pt x="51" y="67"/>
                    <a:pt x="67" y="60"/>
                    <a:pt x="83" y="53"/>
                  </a:cubicBezTo>
                  <a:cubicBezTo>
                    <a:pt x="91" y="49"/>
                    <a:pt x="99" y="46"/>
                    <a:pt x="107" y="43"/>
                  </a:cubicBezTo>
                  <a:cubicBezTo>
                    <a:pt x="111" y="42"/>
                    <a:pt x="114" y="40"/>
                    <a:pt x="118" y="39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05" y="45"/>
                    <a:pt x="90" y="49"/>
                    <a:pt x="75" y="56"/>
                  </a:cubicBezTo>
                  <a:close/>
                  <a:moveTo>
                    <a:pt x="36" y="73"/>
                  </a:moveTo>
                  <a:cubicBezTo>
                    <a:pt x="36" y="73"/>
                    <a:pt x="35" y="73"/>
                    <a:pt x="35" y="73"/>
                  </a:cubicBezTo>
                  <a:cubicBezTo>
                    <a:pt x="35" y="73"/>
                    <a:pt x="35" y="73"/>
                    <a:pt x="35" y="72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41" y="70"/>
                    <a:pt x="47" y="66"/>
                    <a:pt x="52" y="63"/>
                  </a:cubicBezTo>
                  <a:cubicBezTo>
                    <a:pt x="56" y="62"/>
                    <a:pt x="60" y="60"/>
                    <a:pt x="64" y="58"/>
                  </a:cubicBezTo>
                  <a:cubicBezTo>
                    <a:pt x="78" y="52"/>
                    <a:pt x="93" y="46"/>
                    <a:pt x="107" y="39"/>
                  </a:cubicBezTo>
                  <a:cubicBezTo>
                    <a:pt x="110" y="38"/>
                    <a:pt x="113" y="36"/>
                    <a:pt x="116" y="34"/>
                  </a:cubicBezTo>
                  <a:cubicBezTo>
                    <a:pt x="116" y="34"/>
                    <a:pt x="117" y="34"/>
                    <a:pt x="117" y="34"/>
                  </a:cubicBezTo>
                  <a:cubicBezTo>
                    <a:pt x="111" y="38"/>
                    <a:pt x="104" y="41"/>
                    <a:pt x="98" y="44"/>
                  </a:cubicBezTo>
                  <a:cubicBezTo>
                    <a:pt x="85" y="50"/>
                    <a:pt x="72" y="55"/>
                    <a:pt x="59" y="62"/>
                  </a:cubicBezTo>
                  <a:cubicBezTo>
                    <a:pt x="51" y="66"/>
                    <a:pt x="43" y="69"/>
                    <a:pt x="36" y="73"/>
                  </a:cubicBezTo>
                  <a:close/>
                  <a:moveTo>
                    <a:pt x="112" y="29"/>
                  </a:moveTo>
                  <a:cubicBezTo>
                    <a:pt x="111" y="29"/>
                    <a:pt x="111" y="30"/>
                    <a:pt x="112" y="30"/>
                  </a:cubicBezTo>
                  <a:cubicBezTo>
                    <a:pt x="112" y="31"/>
                    <a:pt x="112" y="31"/>
                    <a:pt x="112" y="31"/>
                  </a:cubicBezTo>
                  <a:cubicBezTo>
                    <a:pt x="108" y="33"/>
                    <a:pt x="103" y="36"/>
                    <a:pt x="99" y="39"/>
                  </a:cubicBezTo>
                  <a:cubicBezTo>
                    <a:pt x="91" y="43"/>
                    <a:pt x="83" y="47"/>
                    <a:pt x="75" y="50"/>
                  </a:cubicBezTo>
                  <a:cubicBezTo>
                    <a:pt x="67" y="54"/>
                    <a:pt x="60" y="58"/>
                    <a:pt x="52" y="61"/>
                  </a:cubicBezTo>
                  <a:cubicBezTo>
                    <a:pt x="46" y="64"/>
                    <a:pt x="41" y="67"/>
                    <a:pt x="35" y="69"/>
                  </a:cubicBezTo>
                  <a:cubicBezTo>
                    <a:pt x="34" y="69"/>
                    <a:pt x="34" y="69"/>
                    <a:pt x="34" y="70"/>
                  </a:cubicBezTo>
                  <a:cubicBezTo>
                    <a:pt x="32" y="70"/>
                    <a:pt x="31" y="71"/>
                    <a:pt x="30" y="71"/>
                  </a:cubicBezTo>
                  <a:cubicBezTo>
                    <a:pt x="32" y="70"/>
                    <a:pt x="34" y="68"/>
                    <a:pt x="37" y="67"/>
                  </a:cubicBezTo>
                  <a:cubicBezTo>
                    <a:pt x="40" y="65"/>
                    <a:pt x="44" y="63"/>
                    <a:pt x="48" y="61"/>
                  </a:cubicBezTo>
                  <a:cubicBezTo>
                    <a:pt x="55" y="57"/>
                    <a:pt x="63" y="53"/>
                    <a:pt x="70" y="49"/>
                  </a:cubicBezTo>
                  <a:cubicBezTo>
                    <a:pt x="77" y="45"/>
                    <a:pt x="85" y="42"/>
                    <a:pt x="92" y="38"/>
                  </a:cubicBezTo>
                  <a:cubicBezTo>
                    <a:pt x="99" y="35"/>
                    <a:pt x="107" y="32"/>
                    <a:pt x="112" y="27"/>
                  </a:cubicBezTo>
                  <a:cubicBezTo>
                    <a:pt x="112" y="28"/>
                    <a:pt x="112" y="28"/>
                    <a:pt x="112" y="29"/>
                  </a:cubicBezTo>
                  <a:close/>
                  <a:moveTo>
                    <a:pt x="40" y="81"/>
                  </a:moveTo>
                  <a:cubicBezTo>
                    <a:pt x="36" y="82"/>
                    <a:pt x="33" y="83"/>
                    <a:pt x="29" y="84"/>
                  </a:cubicBezTo>
                  <a:cubicBezTo>
                    <a:pt x="30" y="84"/>
                    <a:pt x="30" y="83"/>
                    <a:pt x="30" y="83"/>
                  </a:cubicBezTo>
                  <a:cubicBezTo>
                    <a:pt x="33" y="82"/>
                    <a:pt x="35" y="81"/>
                    <a:pt x="37" y="80"/>
                  </a:cubicBezTo>
                  <a:cubicBezTo>
                    <a:pt x="38" y="79"/>
                    <a:pt x="39" y="79"/>
                    <a:pt x="40" y="78"/>
                  </a:cubicBezTo>
                  <a:cubicBezTo>
                    <a:pt x="42" y="77"/>
                    <a:pt x="44" y="77"/>
                    <a:pt x="45" y="76"/>
                  </a:cubicBezTo>
                  <a:cubicBezTo>
                    <a:pt x="43" y="78"/>
                    <a:pt x="42" y="79"/>
                    <a:pt x="40" y="81"/>
                  </a:cubicBezTo>
                  <a:close/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1" y="77"/>
                    <a:pt x="36" y="80"/>
                    <a:pt x="31" y="82"/>
                  </a:cubicBezTo>
                  <a:cubicBezTo>
                    <a:pt x="32" y="81"/>
                    <a:pt x="32" y="80"/>
                    <a:pt x="32" y="80"/>
                  </a:cubicBezTo>
                  <a:cubicBezTo>
                    <a:pt x="38" y="77"/>
                    <a:pt x="43" y="74"/>
                    <a:pt x="48" y="72"/>
                  </a:cubicBezTo>
                  <a:cubicBezTo>
                    <a:pt x="55" y="69"/>
                    <a:pt x="62" y="66"/>
                    <a:pt x="68" y="63"/>
                  </a:cubicBezTo>
                  <a:cubicBezTo>
                    <a:pt x="82" y="56"/>
                    <a:pt x="97" y="50"/>
                    <a:pt x="112" y="45"/>
                  </a:cubicBezTo>
                  <a:cubicBezTo>
                    <a:pt x="115" y="44"/>
                    <a:pt x="117" y="43"/>
                    <a:pt x="120" y="42"/>
                  </a:cubicBezTo>
                  <a:cubicBezTo>
                    <a:pt x="122" y="41"/>
                    <a:pt x="124" y="40"/>
                    <a:pt x="125" y="39"/>
                  </a:cubicBezTo>
                  <a:cubicBezTo>
                    <a:pt x="128" y="38"/>
                    <a:pt x="121" y="42"/>
                    <a:pt x="121" y="42"/>
                  </a:cubicBezTo>
                  <a:cubicBezTo>
                    <a:pt x="114" y="44"/>
                    <a:pt x="107" y="47"/>
                    <a:pt x="100" y="50"/>
                  </a:cubicBezTo>
                  <a:cubicBezTo>
                    <a:pt x="87" y="56"/>
                    <a:pt x="73" y="62"/>
                    <a:pt x="60" y="68"/>
                  </a:cubicBezTo>
                  <a:cubicBezTo>
                    <a:pt x="59" y="68"/>
                    <a:pt x="59" y="68"/>
                    <a:pt x="59" y="69"/>
                  </a:cubicBezTo>
                  <a:cubicBezTo>
                    <a:pt x="56" y="70"/>
                    <a:pt x="53" y="71"/>
                    <a:pt x="50" y="73"/>
                  </a:cubicBezTo>
                  <a:cubicBezTo>
                    <a:pt x="49" y="73"/>
                    <a:pt x="49" y="73"/>
                    <a:pt x="49" y="73"/>
                  </a:cubicBezTo>
                  <a:cubicBezTo>
                    <a:pt x="48" y="73"/>
                    <a:pt x="48" y="73"/>
                    <a:pt x="47" y="73"/>
                  </a:cubicBezTo>
                  <a:cubicBezTo>
                    <a:pt x="47" y="74"/>
                    <a:pt x="47" y="74"/>
                    <a:pt x="46" y="75"/>
                  </a:cubicBezTo>
                  <a:close/>
                  <a:moveTo>
                    <a:pt x="50" y="73"/>
                  </a:moveTo>
                  <a:cubicBezTo>
                    <a:pt x="53" y="72"/>
                    <a:pt x="55" y="71"/>
                    <a:pt x="58" y="70"/>
                  </a:cubicBezTo>
                  <a:cubicBezTo>
                    <a:pt x="58" y="70"/>
                    <a:pt x="58" y="70"/>
                    <a:pt x="59" y="70"/>
                  </a:cubicBezTo>
                  <a:cubicBezTo>
                    <a:pt x="65" y="67"/>
                    <a:pt x="72" y="65"/>
                    <a:pt x="79" y="62"/>
                  </a:cubicBezTo>
                  <a:cubicBezTo>
                    <a:pt x="85" y="59"/>
                    <a:pt x="92" y="56"/>
                    <a:pt x="99" y="54"/>
                  </a:cubicBezTo>
                  <a:cubicBezTo>
                    <a:pt x="106" y="51"/>
                    <a:pt x="113" y="49"/>
                    <a:pt x="120" y="46"/>
                  </a:cubicBezTo>
                  <a:cubicBezTo>
                    <a:pt x="119" y="46"/>
                    <a:pt x="125" y="43"/>
                    <a:pt x="125" y="44"/>
                  </a:cubicBezTo>
                  <a:cubicBezTo>
                    <a:pt x="124" y="44"/>
                    <a:pt x="124" y="44"/>
                    <a:pt x="124" y="44"/>
                  </a:cubicBezTo>
                  <a:cubicBezTo>
                    <a:pt x="124" y="44"/>
                    <a:pt x="124" y="44"/>
                    <a:pt x="124" y="45"/>
                  </a:cubicBezTo>
                  <a:cubicBezTo>
                    <a:pt x="122" y="45"/>
                    <a:pt x="121" y="46"/>
                    <a:pt x="120" y="47"/>
                  </a:cubicBezTo>
                  <a:cubicBezTo>
                    <a:pt x="116" y="49"/>
                    <a:pt x="113" y="50"/>
                    <a:pt x="110" y="51"/>
                  </a:cubicBezTo>
                  <a:cubicBezTo>
                    <a:pt x="103" y="54"/>
                    <a:pt x="96" y="56"/>
                    <a:pt x="89" y="59"/>
                  </a:cubicBezTo>
                  <a:cubicBezTo>
                    <a:pt x="76" y="64"/>
                    <a:pt x="63" y="68"/>
                    <a:pt x="51" y="75"/>
                  </a:cubicBezTo>
                  <a:cubicBezTo>
                    <a:pt x="51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  <a:moveTo>
                    <a:pt x="55" y="79"/>
                  </a:moveTo>
                  <a:cubicBezTo>
                    <a:pt x="59" y="77"/>
                    <a:pt x="63" y="75"/>
                    <a:pt x="67" y="74"/>
                  </a:cubicBezTo>
                  <a:cubicBezTo>
                    <a:pt x="67" y="74"/>
                    <a:pt x="68" y="74"/>
                    <a:pt x="68" y="74"/>
                  </a:cubicBezTo>
                  <a:cubicBezTo>
                    <a:pt x="65" y="79"/>
                    <a:pt x="59" y="81"/>
                    <a:pt x="55" y="79"/>
                  </a:cubicBezTo>
                  <a:close/>
                  <a:moveTo>
                    <a:pt x="74" y="75"/>
                  </a:moveTo>
                  <a:cubicBezTo>
                    <a:pt x="82" y="73"/>
                    <a:pt x="91" y="70"/>
                    <a:pt x="100" y="67"/>
                  </a:cubicBezTo>
                  <a:cubicBezTo>
                    <a:pt x="104" y="66"/>
                    <a:pt x="108" y="64"/>
                    <a:pt x="112" y="62"/>
                  </a:cubicBezTo>
                  <a:cubicBezTo>
                    <a:pt x="115" y="62"/>
                    <a:pt x="117" y="61"/>
                    <a:pt x="119" y="60"/>
                  </a:cubicBezTo>
                  <a:cubicBezTo>
                    <a:pt x="120" y="60"/>
                    <a:pt x="125" y="58"/>
                    <a:pt x="121" y="59"/>
                  </a:cubicBezTo>
                  <a:cubicBezTo>
                    <a:pt x="112" y="64"/>
                    <a:pt x="102" y="68"/>
                    <a:pt x="92" y="72"/>
                  </a:cubicBezTo>
                  <a:cubicBezTo>
                    <a:pt x="92" y="72"/>
                    <a:pt x="91" y="72"/>
                    <a:pt x="91" y="72"/>
                  </a:cubicBezTo>
                  <a:cubicBezTo>
                    <a:pt x="86" y="74"/>
                    <a:pt x="82" y="76"/>
                    <a:pt x="77" y="79"/>
                  </a:cubicBezTo>
                  <a:cubicBezTo>
                    <a:pt x="76" y="78"/>
                    <a:pt x="75" y="77"/>
                    <a:pt x="74" y="75"/>
                  </a:cubicBezTo>
                  <a:close/>
                  <a:moveTo>
                    <a:pt x="110" y="69"/>
                  </a:moveTo>
                  <a:cubicBezTo>
                    <a:pt x="109" y="69"/>
                    <a:pt x="109" y="69"/>
                    <a:pt x="108" y="69"/>
                  </a:cubicBezTo>
                  <a:cubicBezTo>
                    <a:pt x="108" y="69"/>
                    <a:pt x="109" y="69"/>
                    <a:pt x="109" y="69"/>
                  </a:cubicBezTo>
                  <a:cubicBezTo>
                    <a:pt x="111" y="67"/>
                    <a:pt x="114" y="66"/>
                    <a:pt x="117" y="65"/>
                  </a:cubicBezTo>
                  <a:cubicBezTo>
                    <a:pt x="118" y="65"/>
                    <a:pt x="119" y="64"/>
                    <a:pt x="120" y="64"/>
                  </a:cubicBezTo>
                  <a:cubicBezTo>
                    <a:pt x="123" y="62"/>
                    <a:pt x="120" y="64"/>
                    <a:pt x="120" y="65"/>
                  </a:cubicBezTo>
                  <a:cubicBezTo>
                    <a:pt x="117" y="67"/>
                    <a:pt x="112" y="67"/>
                    <a:pt x="110" y="69"/>
                  </a:cubicBezTo>
                  <a:close/>
                  <a:moveTo>
                    <a:pt x="122" y="62"/>
                  </a:moveTo>
                  <a:cubicBezTo>
                    <a:pt x="120" y="63"/>
                    <a:pt x="118" y="64"/>
                    <a:pt x="116" y="65"/>
                  </a:cubicBezTo>
                  <a:cubicBezTo>
                    <a:pt x="114" y="66"/>
                    <a:pt x="111" y="67"/>
                    <a:pt x="108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7" y="67"/>
                    <a:pt x="107" y="67"/>
                    <a:pt x="106" y="67"/>
                  </a:cubicBezTo>
                  <a:cubicBezTo>
                    <a:pt x="106" y="67"/>
                    <a:pt x="105" y="68"/>
                    <a:pt x="105" y="68"/>
                  </a:cubicBezTo>
                  <a:cubicBezTo>
                    <a:pt x="105" y="68"/>
                    <a:pt x="104" y="68"/>
                    <a:pt x="104" y="68"/>
                  </a:cubicBezTo>
                  <a:cubicBezTo>
                    <a:pt x="105" y="68"/>
                    <a:pt x="107" y="67"/>
                    <a:pt x="108" y="66"/>
                  </a:cubicBezTo>
                  <a:cubicBezTo>
                    <a:pt x="112" y="65"/>
                    <a:pt x="115" y="63"/>
                    <a:pt x="119" y="61"/>
                  </a:cubicBezTo>
                  <a:cubicBezTo>
                    <a:pt x="120" y="61"/>
                    <a:pt x="122" y="60"/>
                    <a:pt x="124" y="59"/>
                  </a:cubicBezTo>
                  <a:cubicBezTo>
                    <a:pt x="124" y="60"/>
                    <a:pt x="123" y="61"/>
                    <a:pt x="123" y="62"/>
                  </a:cubicBezTo>
                  <a:cubicBezTo>
                    <a:pt x="123" y="62"/>
                    <a:pt x="122" y="62"/>
                    <a:pt x="122" y="62"/>
                  </a:cubicBezTo>
                  <a:close/>
                  <a:moveTo>
                    <a:pt x="96" y="74"/>
                  </a:moveTo>
                  <a:cubicBezTo>
                    <a:pt x="96" y="74"/>
                    <a:pt x="95" y="73"/>
                    <a:pt x="94" y="73"/>
                  </a:cubicBezTo>
                  <a:cubicBezTo>
                    <a:pt x="95" y="72"/>
                    <a:pt x="96" y="72"/>
                    <a:pt x="97" y="72"/>
                  </a:cubicBezTo>
                  <a:cubicBezTo>
                    <a:pt x="99" y="71"/>
                    <a:pt x="100" y="70"/>
                    <a:pt x="102" y="69"/>
                  </a:cubicBezTo>
                  <a:cubicBezTo>
                    <a:pt x="104" y="69"/>
                    <a:pt x="105" y="69"/>
                    <a:pt x="103" y="70"/>
                  </a:cubicBezTo>
                  <a:cubicBezTo>
                    <a:pt x="101" y="71"/>
                    <a:pt x="98" y="72"/>
                    <a:pt x="96" y="74"/>
                  </a:cubicBezTo>
                  <a:cubicBezTo>
                    <a:pt x="96" y="74"/>
                    <a:pt x="96" y="74"/>
                    <a:pt x="96" y="74"/>
                  </a:cubicBezTo>
                  <a:close/>
                  <a:moveTo>
                    <a:pt x="100" y="72"/>
                  </a:moveTo>
                  <a:cubicBezTo>
                    <a:pt x="102" y="71"/>
                    <a:pt x="103" y="71"/>
                    <a:pt x="105" y="70"/>
                  </a:cubicBezTo>
                  <a:cubicBezTo>
                    <a:pt x="105" y="70"/>
                    <a:pt x="105" y="71"/>
                    <a:pt x="105" y="72"/>
                  </a:cubicBezTo>
                  <a:cubicBezTo>
                    <a:pt x="104" y="72"/>
                    <a:pt x="102" y="72"/>
                    <a:pt x="101" y="73"/>
                  </a:cubicBezTo>
                  <a:cubicBezTo>
                    <a:pt x="99" y="73"/>
                    <a:pt x="97" y="74"/>
                    <a:pt x="100" y="72"/>
                  </a:cubicBezTo>
                  <a:close/>
                  <a:moveTo>
                    <a:pt x="81" y="80"/>
                  </a:moveTo>
                  <a:cubicBezTo>
                    <a:pt x="80" y="80"/>
                    <a:pt x="79" y="80"/>
                    <a:pt x="78" y="79"/>
                  </a:cubicBezTo>
                  <a:cubicBezTo>
                    <a:pt x="82" y="78"/>
                    <a:pt x="86" y="76"/>
                    <a:pt x="89" y="75"/>
                  </a:cubicBezTo>
                  <a:cubicBezTo>
                    <a:pt x="88" y="77"/>
                    <a:pt x="85" y="80"/>
                    <a:pt x="81" y="80"/>
                  </a:cubicBezTo>
                  <a:close/>
                  <a:moveTo>
                    <a:pt x="98" y="74"/>
                  </a:moveTo>
                  <a:cubicBezTo>
                    <a:pt x="100" y="74"/>
                    <a:pt x="102" y="73"/>
                    <a:pt x="105" y="73"/>
                  </a:cubicBezTo>
                  <a:cubicBezTo>
                    <a:pt x="103" y="74"/>
                    <a:pt x="100" y="75"/>
                    <a:pt x="98" y="74"/>
                  </a:cubicBezTo>
                  <a:close/>
                  <a:moveTo>
                    <a:pt x="113" y="70"/>
                  </a:moveTo>
                  <a:cubicBezTo>
                    <a:pt x="114" y="70"/>
                    <a:pt x="115" y="69"/>
                    <a:pt x="117" y="69"/>
                  </a:cubicBezTo>
                  <a:cubicBezTo>
                    <a:pt x="115" y="70"/>
                    <a:pt x="114" y="70"/>
                    <a:pt x="113" y="70"/>
                  </a:cubicBezTo>
                  <a:close/>
                  <a:moveTo>
                    <a:pt x="118" y="68"/>
                  </a:moveTo>
                  <a:cubicBezTo>
                    <a:pt x="118" y="68"/>
                    <a:pt x="118" y="68"/>
                    <a:pt x="118" y="68"/>
                  </a:cubicBezTo>
                  <a:cubicBezTo>
                    <a:pt x="116" y="68"/>
                    <a:pt x="113" y="69"/>
                    <a:pt x="111" y="70"/>
                  </a:cubicBezTo>
                  <a:cubicBezTo>
                    <a:pt x="114" y="67"/>
                    <a:pt x="119" y="67"/>
                    <a:pt x="122" y="64"/>
                  </a:cubicBezTo>
                  <a:cubicBezTo>
                    <a:pt x="121" y="66"/>
                    <a:pt x="120" y="67"/>
                    <a:pt x="118" y="68"/>
                  </a:cubicBezTo>
                  <a:close/>
                  <a:moveTo>
                    <a:pt x="124" y="57"/>
                  </a:moveTo>
                  <a:cubicBezTo>
                    <a:pt x="115" y="61"/>
                    <a:pt x="105" y="64"/>
                    <a:pt x="96" y="67"/>
                  </a:cubicBezTo>
                  <a:cubicBezTo>
                    <a:pt x="92" y="69"/>
                    <a:pt x="89" y="70"/>
                    <a:pt x="85" y="71"/>
                  </a:cubicBezTo>
                  <a:cubicBezTo>
                    <a:pt x="91" y="68"/>
                    <a:pt x="97" y="66"/>
                    <a:pt x="103" y="63"/>
                  </a:cubicBezTo>
                  <a:cubicBezTo>
                    <a:pt x="109" y="60"/>
                    <a:pt x="118" y="59"/>
                    <a:pt x="123" y="54"/>
                  </a:cubicBezTo>
                  <a:cubicBezTo>
                    <a:pt x="124" y="55"/>
                    <a:pt x="124" y="56"/>
                    <a:pt x="124" y="57"/>
                  </a:cubicBezTo>
                  <a:close/>
                  <a:moveTo>
                    <a:pt x="125" y="35"/>
                  </a:moveTo>
                  <a:cubicBezTo>
                    <a:pt x="110" y="42"/>
                    <a:pt x="93" y="48"/>
                    <a:pt x="78" y="54"/>
                  </a:cubicBezTo>
                  <a:cubicBezTo>
                    <a:pt x="72" y="57"/>
                    <a:pt x="67" y="59"/>
                    <a:pt x="61" y="61"/>
                  </a:cubicBezTo>
                  <a:cubicBezTo>
                    <a:pt x="67" y="58"/>
                    <a:pt x="74" y="55"/>
                    <a:pt x="80" y="53"/>
                  </a:cubicBezTo>
                  <a:cubicBezTo>
                    <a:pt x="94" y="46"/>
                    <a:pt x="109" y="40"/>
                    <a:pt x="122" y="32"/>
                  </a:cubicBezTo>
                  <a:cubicBezTo>
                    <a:pt x="123" y="32"/>
                    <a:pt x="124" y="33"/>
                    <a:pt x="125" y="35"/>
                  </a:cubicBezTo>
                  <a:close/>
                  <a:moveTo>
                    <a:pt x="121" y="31"/>
                  </a:moveTo>
                  <a:cubicBezTo>
                    <a:pt x="114" y="34"/>
                    <a:pt x="108" y="38"/>
                    <a:pt x="101" y="41"/>
                  </a:cubicBezTo>
                  <a:cubicBezTo>
                    <a:pt x="93" y="45"/>
                    <a:pt x="85" y="48"/>
                    <a:pt x="77" y="52"/>
                  </a:cubicBezTo>
                  <a:cubicBezTo>
                    <a:pt x="76" y="52"/>
                    <a:pt x="74" y="53"/>
                    <a:pt x="72" y="54"/>
                  </a:cubicBezTo>
                  <a:cubicBezTo>
                    <a:pt x="73" y="53"/>
                    <a:pt x="74" y="53"/>
                    <a:pt x="75" y="52"/>
                  </a:cubicBezTo>
                  <a:cubicBezTo>
                    <a:pt x="82" y="49"/>
                    <a:pt x="89" y="46"/>
                    <a:pt x="96" y="43"/>
                  </a:cubicBezTo>
                  <a:cubicBezTo>
                    <a:pt x="103" y="39"/>
                    <a:pt x="109" y="35"/>
                    <a:pt x="116" y="30"/>
                  </a:cubicBezTo>
                  <a:cubicBezTo>
                    <a:pt x="118" y="30"/>
                    <a:pt x="119" y="30"/>
                    <a:pt x="121" y="31"/>
                  </a:cubicBezTo>
                  <a:close/>
                  <a:moveTo>
                    <a:pt x="113" y="26"/>
                  </a:moveTo>
                  <a:cubicBezTo>
                    <a:pt x="113" y="26"/>
                    <a:pt x="112" y="26"/>
                    <a:pt x="112" y="26"/>
                  </a:cubicBezTo>
                  <a:cubicBezTo>
                    <a:pt x="104" y="29"/>
                    <a:pt x="97" y="33"/>
                    <a:pt x="89" y="37"/>
                  </a:cubicBezTo>
                  <a:cubicBezTo>
                    <a:pt x="81" y="40"/>
                    <a:pt x="72" y="44"/>
                    <a:pt x="64" y="47"/>
                  </a:cubicBezTo>
                  <a:cubicBezTo>
                    <a:pt x="56" y="52"/>
                    <a:pt x="47" y="56"/>
                    <a:pt x="38" y="61"/>
                  </a:cubicBezTo>
                  <a:cubicBezTo>
                    <a:pt x="32" y="64"/>
                    <a:pt x="23" y="66"/>
                    <a:pt x="18" y="71"/>
                  </a:cubicBezTo>
                  <a:cubicBezTo>
                    <a:pt x="17" y="71"/>
                    <a:pt x="17" y="71"/>
                    <a:pt x="16" y="71"/>
                  </a:cubicBezTo>
                  <a:cubicBezTo>
                    <a:pt x="31" y="60"/>
                    <a:pt x="47" y="53"/>
                    <a:pt x="63" y="45"/>
                  </a:cubicBezTo>
                  <a:cubicBezTo>
                    <a:pt x="72" y="40"/>
                    <a:pt x="81" y="36"/>
                    <a:pt x="91" y="31"/>
                  </a:cubicBezTo>
                  <a:cubicBezTo>
                    <a:pt x="98" y="28"/>
                    <a:pt x="106" y="25"/>
                    <a:pt x="112" y="19"/>
                  </a:cubicBezTo>
                  <a:cubicBezTo>
                    <a:pt x="113" y="22"/>
                    <a:pt x="113" y="24"/>
                    <a:pt x="113" y="26"/>
                  </a:cubicBezTo>
                  <a:close/>
                  <a:moveTo>
                    <a:pt x="112" y="19"/>
                  </a:moveTo>
                  <a:cubicBezTo>
                    <a:pt x="110" y="19"/>
                    <a:pt x="108" y="21"/>
                    <a:pt x="106" y="22"/>
                  </a:cubicBezTo>
                  <a:cubicBezTo>
                    <a:pt x="104" y="24"/>
                    <a:pt x="100" y="25"/>
                    <a:pt x="97" y="26"/>
                  </a:cubicBezTo>
                  <a:cubicBezTo>
                    <a:pt x="91" y="29"/>
                    <a:pt x="84" y="32"/>
                    <a:pt x="78" y="35"/>
                  </a:cubicBezTo>
                  <a:cubicBezTo>
                    <a:pt x="64" y="41"/>
                    <a:pt x="51" y="48"/>
                    <a:pt x="38" y="54"/>
                  </a:cubicBezTo>
                  <a:cubicBezTo>
                    <a:pt x="32" y="57"/>
                    <a:pt x="27" y="60"/>
                    <a:pt x="21" y="63"/>
                  </a:cubicBezTo>
                  <a:cubicBezTo>
                    <a:pt x="33" y="56"/>
                    <a:pt x="45" y="49"/>
                    <a:pt x="57" y="43"/>
                  </a:cubicBezTo>
                  <a:cubicBezTo>
                    <a:pt x="70" y="36"/>
                    <a:pt x="83" y="30"/>
                    <a:pt x="96" y="23"/>
                  </a:cubicBezTo>
                  <a:cubicBezTo>
                    <a:pt x="98" y="22"/>
                    <a:pt x="100" y="20"/>
                    <a:pt x="102" y="19"/>
                  </a:cubicBezTo>
                  <a:cubicBezTo>
                    <a:pt x="103" y="18"/>
                    <a:pt x="104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7" y="15"/>
                    <a:pt x="108" y="15"/>
                    <a:pt x="109" y="14"/>
                  </a:cubicBezTo>
                  <a:cubicBezTo>
                    <a:pt x="109" y="15"/>
                    <a:pt x="110" y="15"/>
                    <a:pt x="110" y="16"/>
                  </a:cubicBezTo>
                  <a:cubicBezTo>
                    <a:pt x="111" y="17"/>
                    <a:pt x="112" y="17"/>
                    <a:pt x="112" y="19"/>
                  </a:cubicBezTo>
                  <a:close/>
                  <a:moveTo>
                    <a:pt x="108" y="14"/>
                  </a:moveTo>
                  <a:cubicBezTo>
                    <a:pt x="108" y="14"/>
                    <a:pt x="107" y="14"/>
                    <a:pt x="10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6" y="15"/>
                    <a:pt x="104" y="16"/>
                    <a:pt x="103" y="17"/>
                  </a:cubicBezTo>
                  <a:cubicBezTo>
                    <a:pt x="97" y="21"/>
                    <a:pt x="90" y="24"/>
                    <a:pt x="84" y="27"/>
                  </a:cubicBezTo>
                  <a:cubicBezTo>
                    <a:pt x="71" y="33"/>
                    <a:pt x="58" y="39"/>
                    <a:pt x="46" y="46"/>
                  </a:cubicBezTo>
                  <a:cubicBezTo>
                    <a:pt x="40" y="49"/>
                    <a:pt x="34" y="53"/>
                    <a:pt x="27" y="56"/>
                  </a:cubicBezTo>
                  <a:cubicBezTo>
                    <a:pt x="25" y="57"/>
                    <a:pt x="23" y="58"/>
                    <a:pt x="20" y="60"/>
                  </a:cubicBezTo>
                  <a:cubicBezTo>
                    <a:pt x="41" y="45"/>
                    <a:pt x="65" y="34"/>
                    <a:pt x="87" y="21"/>
                  </a:cubicBezTo>
                  <a:cubicBezTo>
                    <a:pt x="89" y="20"/>
                    <a:pt x="90" y="19"/>
                    <a:pt x="92" y="18"/>
                  </a:cubicBezTo>
                  <a:cubicBezTo>
                    <a:pt x="92" y="18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4" y="18"/>
                    <a:pt x="94" y="18"/>
                    <a:pt x="95" y="17"/>
                  </a:cubicBezTo>
                  <a:cubicBezTo>
                    <a:pt x="99" y="14"/>
                    <a:pt x="104" y="12"/>
                    <a:pt x="108" y="14"/>
                  </a:cubicBezTo>
                  <a:close/>
                  <a:moveTo>
                    <a:pt x="84" y="6"/>
                  </a:moveTo>
                  <a:cubicBezTo>
                    <a:pt x="79" y="8"/>
                    <a:pt x="76" y="10"/>
                    <a:pt x="72" y="13"/>
                  </a:cubicBezTo>
                  <a:cubicBezTo>
                    <a:pt x="74" y="8"/>
                    <a:pt x="79" y="6"/>
                    <a:pt x="84" y="6"/>
                  </a:cubicBezTo>
                  <a:close/>
                  <a:moveTo>
                    <a:pt x="70" y="14"/>
                  </a:moveTo>
                  <a:cubicBezTo>
                    <a:pt x="64" y="18"/>
                    <a:pt x="59" y="22"/>
                    <a:pt x="53" y="25"/>
                  </a:cubicBezTo>
                  <a:cubicBezTo>
                    <a:pt x="40" y="32"/>
                    <a:pt x="27" y="38"/>
                    <a:pt x="15" y="46"/>
                  </a:cubicBezTo>
                  <a:cubicBezTo>
                    <a:pt x="12" y="47"/>
                    <a:pt x="10" y="49"/>
                    <a:pt x="7" y="50"/>
                  </a:cubicBezTo>
                  <a:cubicBezTo>
                    <a:pt x="9" y="49"/>
                    <a:pt x="12" y="46"/>
                    <a:pt x="14" y="45"/>
                  </a:cubicBezTo>
                  <a:cubicBezTo>
                    <a:pt x="20" y="40"/>
                    <a:pt x="26" y="37"/>
                    <a:pt x="32" y="33"/>
                  </a:cubicBezTo>
                  <a:cubicBezTo>
                    <a:pt x="39" y="30"/>
                    <a:pt x="45" y="26"/>
                    <a:pt x="51" y="23"/>
                  </a:cubicBezTo>
                  <a:cubicBezTo>
                    <a:pt x="56" y="20"/>
                    <a:pt x="61" y="16"/>
                    <a:pt x="66" y="13"/>
                  </a:cubicBezTo>
                  <a:cubicBezTo>
                    <a:pt x="66" y="13"/>
                    <a:pt x="67" y="13"/>
                    <a:pt x="67" y="13"/>
                  </a:cubicBezTo>
                  <a:cubicBezTo>
                    <a:pt x="67" y="13"/>
                    <a:pt x="68" y="12"/>
                    <a:pt x="68" y="12"/>
                  </a:cubicBezTo>
                  <a:cubicBezTo>
                    <a:pt x="68" y="13"/>
                    <a:pt x="68" y="13"/>
                    <a:pt x="69" y="13"/>
                  </a:cubicBezTo>
                  <a:cubicBezTo>
                    <a:pt x="69" y="14"/>
                    <a:pt x="69" y="14"/>
                    <a:pt x="70" y="14"/>
                  </a:cubicBezTo>
                  <a:close/>
                  <a:moveTo>
                    <a:pt x="57" y="6"/>
                  </a:moveTo>
                  <a:cubicBezTo>
                    <a:pt x="58" y="5"/>
                    <a:pt x="59" y="5"/>
                    <a:pt x="60" y="5"/>
                  </a:cubicBezTo>
                  <a:cubicBezTo>
                    <a:pt x="58" y="6"/>
                    <a:pt x="56" y="8"/>
                    <a:pt x="54" y="9"/>
                  </a:cubicBezTo>
                  <a:cubicBezTo>
                    <a:pt x="53" y="10"/>
                    <a:pt x="53" y="10"/>
                    <a:pt x="52" y="10"/>
                  </a:cubicBezTo>
                  <a:cubicBezTo>
                    <a:pt x="53" y="8"/>
                    <a:pt x="55" y="7"/>
                    <a:pt x="57" y="6"/>
                  </a:cubicBezTo>
                  <a:close/>
                  <a:moveTo>
                    <a:pt x="46" y="14"/>
                  </a:moveTo>
                  <a:cubicBezTo>
                    <a:pt x="45" y="14"/>
                    <a:pt x="44" y="15"/>
                    <a:pt x="43" y="15"/>
                  </a:cubicBezTo>
                  <a:cubicBezTo>
                    <a:pt x="38" y="18"/>
                    <a:pt x="32" y="19"/>
                    <a:pt x="27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2" y="19"/>
                    <a:pt x="37" y="15"/>
                    <a:pt x="41" y="12"/>
                  </a:cubicBezTo>
                  <a:cubicBezTo>
                    <a:pt x="42" y="11"/>
                    <a:pt x="41" y="11"/>
                    <a:pt x="41" y="11"/>
                  </a:cubicBezTo>
                  <a:cubicBezTo>
                    <a:pt x="37" y="12"/>
                    <a:pt x="33" y="15"/>
                    <a:pt x="29" y="17"/>
                  </a:cubicBezTo>
                  <a:cubicBezTo>
                    <a:pt x="29" y="17"/>
                    <a:pt x="28" y="17"/>
                    <a:pt x="28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30" y="15"/>
                    <a:pt x="31" y="14"/>
                    <a:pt x="32" y="14"/>
                  </a:cubicBezTo>
                  <a:cubicBezTo>
                    <a:pt x="34" y="12"/>
                    <a:pt x="36" y="11"/>
                    <a:pt x="39" y="9"/>
                  </a:cubicBezTo>
                  <a:cubicBezTo>
                    <a:pt x="41" y="10"/>
                    <a:pt x="44" y="11"/>
                    <a:pt x="46" y="14"/>
                  </a:cubicBezTo>
                  <a:close/>
                  <a:moveTo>
                    <a:pt x="33" y="11"/>
                  </a:moveTo>
                  <a:cubicBezTo>
                    <a:pt x="35" y="10"/>
                    <a:pt x="36" y="9"/>
                    <a:pt x="37" y="9"/>
                  </a:cubicBezTo>
                  <a:cubicBezTo>
                    <a:pt x="35" y="11"/>
                    <a:pt x="32" y="12"/>
                    <a:pt x="30" y="14"/>
                  </a:cubicBezTo>
                  <a:cubicBezTo>
                    <a:pt x="31" y="13"/>
                    <a:pt x="32" y="12"/>
                    <a:pt x="33" y="11"/>
                  </a:cubicBezTo>
                  <a:close/>
                  <a:moveTo>
                    <a:pt x="22" y="24"/>
                  </a:moveTo>
                  <a:cubicBezTo>
                    <a:pt x="19" y="25"/>
                    <a:pt x="16" y="27"/>
                    <a:pt x="13" y="29"/>
                  </a:cubicBezTo>
                  <a:cubicBezTo>
                    <a:pt x="10" y="31"/>
                    <a:pt x="15" y="27"/>
                    <a:pt x="16" y="26"/>
                  </a:cubicBezTo>
                  <a:cubicBezTo>
                    <a:pt x="17" y="25"/>
                    <a:pt x="19" y="23"/>
                    <a:pt x="20" y="21"/>
                  </a:cubicBezTo>
                  <a:cubicBezTo>
                    <a:pt x="21" y="22"/>
                    <a:pt x="22" y="23"/>
                    <a:pt x="22" y="24"/>
                  </a:cubicBezTo>
                  <a:close/>
                  <a:moveTo>
                    <a:pt x="13" y="18"/>
                  </a:moveTo>
                  <a:cubicBezTo>
                    <a:pt x="11" y="20"/>
                    <a:pt x="8" y="21"/>
                    <a:pt x="6" y="23"/>
                  </a:cubicBezTo>
                  <a:cubicBezTo>
                    <a:pt x="7" y="22"/>
                    <a:pt x="7" y="22"/>
                    <a:pt x="7" y="21"/>
                  </a:cubicBezTo>
                  <a:cubicBezTo>
                    <a:pt x="8" y="19"/>
                    <a:pt x="10" y="18"/>
                    <a:pt x="13" y="18"/>
                  </a:cubicBezTo>
                  <a:close/>
                </a:path>
              </a:pathLst>
            </a:custGeom>
            <a:blipFill dpi="0" rotWithShape="1">
              <a:blip r:embed="rId1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08" name="Freeform 202"/>
            <p:cNvSpPr>
              <a:spLocks noEditPoints="1"/>
            </p:cNvSpPr>
            <p:nvPr/>
          </p:nvSpPr>
          <p:spPr bwMode="auto">
            <a:xfrm>
              <a:off x="546186" y="-529376"/>
              <a:ext cx="641350" cy="544513"/>
            </a:xfrm>
            <a:custGeom>
              <a:avLst/>
              <a:gdLst>
                <a:gd name="T0" fmla="*/ 26 w 221"/>
                <a:gd name="T1" fmla="*/ 147 h 187"/>
                <a:gd name="T2" fmla="*/ 8 w 221"/>
                <a:gd name="T3" fmla="*/ 131 h 187"/>
                <a:gd name="T4" fmla="*/ 204 w 221"/>
                <a:gd name="T5" fmla="*/ 55 h 187"/>
                <a:gd name="T6" fmla="*/ 109 w 221"/>
                <a:gd name="T7" fmla="*/ 10 h 187"/>
                <a:gd name="T8" fmla="*/ 117 w 221"/>
                <a:gd name="T9" fmla="*/ 14 h 187"/>
                <a:gd name="T10" fmla="*/ 112 w 221"/>
                <a:gd name="T11" fmla="*/ 19 h 187"/>
                <a:gd name="T12" fmla="*/ 78 w 221"/>
                <a:gd name="T13" fmla="*/ 40 h 187"/>
                <a:gd name="T14" fmla="*/ 89 w 221"/>
                <a:gd name="T15" fmla="*/ 34 h 187"/>
                <a:gd name="T16" fmla="*/ 145 w 221"/>
                <a:gd name="T17" fmla="*/ 14 h 187"/>
                <a:gd name="T18" fmla="*/ 107 w 221"/>
                <a:gd name="T19" fmla="*/ 10 h 187"/>
                <a:gd name="T20" fmla="*/ 128 w 221"/>
                <a:gd name="T21" fmla="*/ 9 h 187"/>
                <a:gd name="T22" fmla="*/ 140 w 221"/>
                <a:gd name="T23" fmla="*/ 13 h 187"/>
                <a:gd name="T24" fmla="*/ 92 w 221"/>
                <a:gd name="T25" fmla="*/ 32 h 187"/>
                <a:gd name="T26" fmla="*/ 121 w 221"/>
                <a:gd name="T27" fmla="*/ 34 h 187"/>
                <a:gd name="T28" fmla="*/ 66 w 221"/>
                <a:gd name="T29" fmla="*/ 57 h 187"/>
                <a:gd name="T30" fmla="*/ 117 w 221"/>
                <a:gd name="T31" fmla="*/ 54 h 187"/>
                <a:gd name="T32" fmla="*/ 55 w 221"/>
                <a:gd name="T33" fmla="*/ 66 h 187"/>
                <a:gd name="T34" fmla="*/ 66 w 221"/>
                <a:gd name="T35" fmla="*/ 54 h 187"/>
                <a:gd name="T36" fmla="*/ 148 w 221"/>
                <a:gd name="T37" fmla="*/ 28 h 187"/>
                <a:gd name="T38" fmla="*/ 157 w 221"/>
                <a:gd name="T39" fmla="*/ 30 h 187"/>
                <a:gd name="T40" fmla="*/ 171 w 221"/>
                <a:gd name="T41" fmla="*/ 33 h 187"/>
                <a:gd name="T42" fmla="*/ 145 w 221"/>
                <a:gd name="T43" fmla="*/ 43 h 187"/>
                <a:gd name="T44" fmla="*/ 43 w 221"/>
                <a:gd name="T45" fmla="*/ 79 h 187"/>
                <a:gd name="T46" fmla="*/ 125 w 221"/>
                <a:gd name="T47" fmla="*/ 62 h 187"/>
                <a:gd name="T48" fmla="*/ 199 w 221"/>
                <a:gd name="T49" fmla="*/ 39 h 187"/>
                <a:gd name="T50" fmla="*/ 194 w 221"/>
                <a:gd name="T51" fmla="*/ 49 h 187"/>
                <a:gd name="T52" fmla="*/ 213 w 221"/>
                <a:gd name="T53" fmla="*/ 45 h 187"/>
                <a:gd name="T54" fmla="*/ 200 w 221"/>
                <a:gd name="T55" fmla="*/ 64 h 187"/>
                <a:gd name="T56" fmla="*/ 64 w 221"/>
                <a:gd name="T57" fmla="*/ 108 h 187"/>
                <a:gd name="T58" fmla="*/ 25 w 221"/>
                <a:gd name="T59" fmla="*/ 120 h 187"/>
                <a:gd name="T60" fmla="*/ 32 w 221"/>
                <a:gd name="T61" fmla="*/ 123 h 187"/>
                <a:gd name="T62" fmla="*/ 147 w 221"/>
                <a:gd name="T63" fmla="*/ 102 h 187"/>
                <a:gd name="T64" fmla="*/ 47 w 221"/>
                <a:gd name="T65" fmla="*/ 131 h 187"/>
                <a:gd name="T66" fmla="*/ 109 w 221"/>
                <a:gd name="T67" fmla="*/ 158 h 187"/>
                <a:gd name="T68" fmla="*/ 106 w 221"/>
                <a:gd name="T69" fmla="*/ 149 h 187"/>
                <a:gd name="T70" fmla="*/ 124 w 221"/>
                <a:gd name="T71" fmla="*/ 142 h 187"/>
                <a:gd name="T72" fmla="*/ 82 w 221"/>
                <a:gd name="T73" fmla="*/ 139 h 187"/>
                <a:gd name="T74" fmla="*/ 104 w 221"/>
                <a:gd name="T75" fmla="*/ 130 h 187"/>
                <a:gd name="T76" fmla="*/ 129 w 221"/>
                <a:gd name="T77" fmla="*/ 117 h 187"/>
                <a:gd name="T78" fmla="*/ 117 w 221"/>
                <a:gd name="T79" fmla="*/ 121 h 187"/>
                <a:gd name="T80" fmla="*/ 74 w 221"/>
                <a:gd name="T81" fmla="*/ 139 h 187"/>
                <a:gd name="T82" fmla="*/ 99 w 221"/>
                <a:gd name="T83" fmla="*/ 143 h 187"/>
                <a:gd name="T84" fmla="*/ 91 w 221"/>
                <a:gd name="T85" fmla="*/ 153 h 187"/>
                <a:gd name="T86" fmla="*/ 113 w 221"/>
                <a:gd name="T87" fmla="*/ 153 h 187"/>
                <a:gd name="T88" fmla="*/ 88 w 221"/>
                <a:gd name="T89" fmla="*/ 119 h 187"/>
                <a:gd name="T90" fmla="*/ 69 w 221"/>
                <a:gd name="T91" fmla="*/ 120 h 187"/>
                <a:gd name="T92" fmla="*/ 36 w 221"/>
                <a:gd name="T93" fmla="*/ 123 h 187"/>
                <a:gd name="T94" fmla="*/ 153 w 221"/>
                <a:gd name="T95" fmla="*/ 92 h 187"/>
                <a:gd name="T96" fmla="*/ 35 w 221"/>
                <a:gd name="T97" fmla="*/ 117 h 187"/>
                <a:gd name="T98" fmla="*/ 93 w 221"/>
                <a:gd name="T99" fmla="*/ 95 h 187"/>
                <a:gd name="T100" fmla="*/ 198 w 221"/>
                <a:gd name="T101" fmla="*/ 61 h 187"/>
                <a:gd name="T102" fmla="*/ 190 w 221"/>
                <a:gd name="T103" fmla="*/ 70 h 187"/>
                <a:gd name="T104" fmla="*/ 190 w 221"/>
                <a:gd name="T105" fmla="*/ 65 h 187"/>
                <a:gd name="T106" fmla="*/ 106 w 221"/>
                <a:gd name="T107" fmla="*/ 167 h 187"/>
                <a:gd name="T108" fmla="*/ 26 w 221"/>
                <a:gd name="T109" fmla="*/ 96 h 187"/>
                <a:gd name="T110" fmla="*/ 26 w 221"/>
                <a:gd name="T111" fmla="*/ 96 h 187"/>
                <a:gd name="T112" fmla="*/ 105 w 221"/>
                <a:gd name="T113" fmla="*/ 174 h 187"/>
                <a:gd name="T114" fmla="*/ 11 w 221"/>
                <a:gd name="T115" fmla="*/ 136 h 187"/>
                <a:gd name="T116" fmla="*/ 114 w 221"/>
                <a:gd name="T117" fmla="*/ 17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1" h="187">
                  <a:moveTo>
                    <a:pt x="221" y="62"/>
                  </a:moveTo>
                  <a:cubicBezTo>
                    <a:pt x="221" y="62"/>
                    <a:pt x="220" y="62"/>
                    <a:pt x="220" y="62"/>
                  </a:cubicBezTo>
                  <a:cubicBezTo>
                    <a:pt x="218" y="62"/>
                    <a:pt x="217" y="58"/>
                    <a:pt x="216" y="57"/>
                  </a:cubicBezTo>
                  <a:cubicBezTo>
                    <a:pt x="215" y="53"/>
                    <a:pt x="216" y="49"/>
                    <a:pt x="217" y="45"/>
                  </a:cubicBezTo>
                  <a:cubicBezTo>
                    <a:pt x="217" y="45"/>
                    <a:pt x="217" y="45"/>
                    <a:pt x="217" y="44"/>
                  </a:cubicBezTo>
                  <a:cubicBezTo>
                    <a:pt x="217" y="44"/>
                    <a:pt x="217" y="44"/>
                    <a:pt x="217" y="43"/>
                  </a:cubicBezTo>
                  <a:cubicBezTo>
                    <a:pt x="202" y="37"/>
                    <a:pt x="187" y="30"/>
                    <a:pt x="172" y="23"/>
                  </a:cubicBezTo>
                  <a:cubicBezTo>
                    <a:pt x="153" y="15"/>
                    <a:pt x="134" y="6"/>
                    <a:pt x="115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94" y="18"/>
                    <a:pt x="76" y="39"/>
                    <a:pt x="58" y="58"/>
                  </a:cubicBezTo>
                  <a:cubicBezTo>
                    <a:pt x="41" y="76"/>
                    <a:pt x="24" y="94"/>
                    <a:pt x="9" y="113"/>
                  </a:cubicBezTo>
                  <a:cubicBezTo>
                    <a:pt x="2" y="118"/>
                    <a:pt x="0" y="134"/>
                    <a:pt x="9" y="138"/>
                  </a:cubicBezTo>
                  <a:cubicBezTo>
                    <a:pt x="14" y="141"/>
                    <a:pt x="20" y="144"/>
                    <a:pt x="26" y="147"/>
                  </a:cubicBezTo>
                  <a:cubicBezTo>
                    <a:pt x="36" y="152"/>
                    <a:pt x="46" y="158"/>
                    <a:pt x="56" y="163"/>
                  </a:cubicBezTo>
                  <a:cubicBezTo>
                    <a:pt x="73" y="171"/>
                    <a:pt x="89" y="180"/>
                    <a:pt x="106" y="186"/>
                  </a:cubicBezTo>
                  <a:cubicBezTo>
                    <a:pt x="106" y="187"/>
                    <a:pt x="107" y="186"/>
                    <a:pt x="107" y="186"/>
                  </a:cubicBezTo>
                  <a:cubicBezTo>
                    <a:pt x="107" y="186"/>
                    <a:pt x="107" y="186"/>
                    <a:pt x="107" y="185"/>
                  </a:cubicBezTo>
                  <a:cubicBezTo>
                    <a:pt x="122" y="169"/>
                    <a:pt x="138" y="153"/>
                    <a:pt x="154" y="137"/>
                  </a:cubicBezTo>
                  <a:cubicBezTo>
                    <a:pt x="174" y="116"/>
                    <a:pt x="194" y="94"/>
                    <a:pt x="214" y="73"/>
                  </a:cubicBezTo>
                  <a:cubicBezTo>
                    <a:pt x="216" y="70"/>
                    <a:pt x="220" y="67"/>
                    <a:pt x="221" y="63"/>
                  </a:cubicBezTo>
                  <a:cubicBezTo>
                    <a:pt x="221" y="63"/>
                    <a:pt x="221" y="62"/>
                    <a:pt x="221" y="62"/>
                  </a:cubicBezTo>
                  <a:close/>
                  <a:moveTo>
                    <a:pt x="88" y="170"/>
                  </a:moveTo>
                  <a:cubicBezTo>
                    <a:pt x="77" y="165"/>
                    <a:pt x="67" y="159"/>
                    <a:pt x="56" y="154"/>
                  </a:cubicBezTo>
                  <a:cubicBezTo>
                    <a:pt x="46" y="149"/>
                    <a:pt x="35" y="144"/>
                    <a:pt x="25" y="139"/>
                  </a:cubicBezTo>
                  <a:cubicBezTo>
                    <a:pt x="20" y="137"/>
                    <a:pt x="13" y="134"/>
                    <a:pt x="9" y="131"/>
                  </a:cubicBezTo>
                  <a:cubicBezTo>
                    <a:pt x="9" y="131"/>
                    <a:pt x="8" y="131"/>
                    <a:pt x="8" y="131"/>
                  </a:cubicBezTo>
                  <a:cubicBezTo>
                    <a:pt x="8" y="129"/>
                    <a:pt x="8" y="128"/>
                    <a:pt x="8" y="126"/>
                  </a:cubicBezTo>
                  <a:cubicBezTo>
                    <a:pt x="22" y="135"/>
                    <a:pt x="37" y="142"/>
                    <a:pt x="52" y="149"/>
                  </a:cubicBezTo>
                  <a:cubicBezTo>
                    <a:pt x="69" y="157"/>
                    <a:pt x="86" y="164"/>
                    <a:pt x="102" y="172"/>
                  </a:cubicBezTo>
                  <a:cubicBezTo>
                    <a:pt x="102" y="174"/>
                    <a:pt x="101" y="175"/>
                    <a:pt x="101" y="176"/>
                  </a:cubicBezTo>
                  <a:cubicBezTo>
                    <a:pt x="97" y="174"/>
                    <a:pt x="92" y="172"/>
                    <a:pt x="88" y="170"/>
                  </a:cubicBezTo>
                  <a:close/>
                  <a:moveTo>
                    <a:pt x="30" y="93"/>
                  </a:moveTo>
                  <a:cubicBezTo>
                    <a:pt x="30" y="93"/>
                    <a:pt x="30" y="93"/>
                    <a:pt x="30" y="93"/>
                  </a:cubicBezTo>
                  <a:cubicBezTo>
                    <a:pt x="45" y="88"/>
                    <a:pt x="60" y="85"/>
                    <a:pt x="75" y="81"/>
                  </a:cubicBezTo>
                  <a:cubicBezTo>
                    <a:pt x="90" y="78"/>
                    <a:pt x="104" y="74"/>
                    <a:pt x="119" y="70"/>
                  </a:cubicBezTo>
                  <a:cubicBezTo>
                    <a:pt x="134" y="67"/>
                    <a:pt x="149" y="64"/>
                    <a:pt x="164" y="60"/>
                  </a:cubicBezTo>
                  <a:cubicBezTo>
                    <a:pt x="172" y="58"/>
                    <a:pt x="180" y="56"/>
                    <a:pt x="187" y="55"/>
                  </a:cubicBezTo>
                  <a:cubicBezTo>
                    <a:pt x="194" y="53"/>
                    <a:pt x="201" y="52"/>
                    <a:pt x="208" y="50"/>
                  </a:cubicBezTo>
                  <a:cubicBezTo>
                    <a:pt x="207" y="52"/>
                    <a:pt x="205" y="54"/>
                    <a:pt x="204" y="55"/>
                  </a:cubicBezTo>
                  <a:cubicBezTo>
                    <a:pt x="203" y="55"/>
                    <a:pt x="203" y="56"/>
                    <a:pt x="202" y="56"/>
                  </a:cubicBezTo>
                  <a:cubicBezTo>
                    <a:pt x="202" y="56"/>
                    <a:pt x="202" y="56"/>
                    <a:pt x="201" y="56"/>
                  </a:cubicBezTo>
                  <a:cubicBezTo>
                    <a:pt x="173" y="62"/>
                    <a:pt x="144" y="67"/>
                    <a:pt x="115" y="73"/>
                  </a:cubicBezTo>
                  <a:cubicBezTo>
                    <a:pt x="85" y="79"/>
                    <a:pt x="56" y="88"/>
                    <a:pt x="27" y="95"/>
                  </a:cubicBezTo>
                  <a:cubicBezTo>
                    <a:pt x="28" y="95"/>
                    <a:pt x="29" y="94"/>
                    <a:pt x="30" y="93"/>
                  </a:cubicBezTo>
                  <a:close/>
                  <a:moveTo>
                    <a:pt x="115" y="2"/>
                  </a:moveTo>
                  <a:cubicBezTo>
                    <a:pt x="116" y="3"/>
                    <a:pt x="118" y="3"/>
                    <a:pt x="119" y="4"/>
                  </a:cubicBezTo>
                  <a:cubicBezTo>
                    <a:pt x="117" y="4"/>
                    <a:pt x="114" y="5"/>
                    <a:pt x="112" y="5"/>
                  </a:cubicBezTo>
                  <a:cubicBezTo>
                    <a:pt x="113" y="4"/>
                    <a:pt x="114" y="3"/>
                    <a:pt x="115" y="2"/>
                  </a:cubicBezTo>
                  <a:close/>
                  <a:moveTo>
                    <a:pt x="124" y="6"/>
                  </a:moveTo>
                  <a:cubicBezTo>
                    <a:pt x="121" y="6"/>
                    <a:pt x="118" y="7"/>
                    <a:pt x="115" y="8"/>
                  </a:cubicBezTo>
                  <a:cubicBezTo>
                    <a:pt x="114" y="8"/>
                    <a:pt x="112" y="9"/>
                    <a:pt x="110" y="9"/>
                  </a:cubicBezTo>
                  <a:cubicBezTo>
                    <a:pt x="110" y="10"/>
                    <a:pt x="110" y="10"/>
                    <a:pt x="109" y="10"/>
                  </a:cubicBezTo>
                  <a:cubicBezTo>
                    <a:pt x="111" y="9"/>
                    <a:pt x="112" y="8"/>
                    <a:pt x="113" y="8"/>
                  </a:cubicBezTo>
                  <a:cubicBezTo>
                    <a:pt x="116" y="7"/>
                    <a:pt x="119" y="6"/>
                    <a:pt x="121" y="5"/>
                  </a:cubicBezTo>
                  <a:cubicBezTo>
                    <a:pt x="122" y="5"/>
                    <a:pt x="123" y="5"/>
                    <a:pt x="124" y="6"/>
                  </a:cubicBezTo>
                  <a:close/>
                  <a:moveTo>
                    <a:pt x="129" y="8"/>
                  </a:moveTo>
                  <a:cubicBezTo>
                    <a:pt x="126" y="8"/>
                    <a:pt x="122" y="10"/>
                    <a:pt x="118" y="11"/>
                  </a:cubicBezTo>
                  <a:cubicBezTo>
                    <a:pt x="113" y="12"/>
                    <a:pt x="108" y="13"/>
                    <a:pt x="102" y="15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6" y="13"/>
                    <a:pt x="107" y="12"/>
                  </a:cubicBezTo>
                  <a:cubicBezTo>
                    <a:pt x="109" y="12"/>
                    <a:pt x="112" y="11"/>
                    <a:pt x="114" y="11"/>
                  </a:cubicBezTo>
                  <a:cubicBezTo>
                    <a:pt x="118" y="10"/>
                    <a:pt x="122" y="9"/>
                    <a:pt x="126" y="6"/>
                  </a:cubicBezTo>
                  <a:cubicBezTo>
                    <a:pt x="127" y="7"/>
                    <a:pt x="128" y="7"/>
                    <a:pt x="129" y="8"/>
                  </a:cubicBezTo>
                  <a:close/>
                  <a:moveTo>
                    <a:pt x="136" y="10"/>
                  </a:moveTo>
                  <a:cubicBezTo>
                    <a:pt x="130" y="11"/>
                    <a:pt x="123" y="12"/>
                    <a:pt x="117" y="14"/>
                  </a:cubicBezTo>
                  <a:cubicBezTo>
                    <a:pt x="111" y="15"/>
                    <a:pt x="103" y="17"/>
                    <a:pt x="98" y="19"/>
                  </a:cubicBezTo>
                  <a:cubicBezTo>
                    <a:pt x="104" y="17"/>
                    <a:pt x="110" y="15"/>
                    <a:pt x="116" y="13"/>
                  </a:cubicBezTo>
                  <a:cubicBezTo>
                    <a:pt x="121" y="12"/>
                    <a:pt x="126" y="11"/>
                    <a:pt x="131" y="8"/>
                  </a:cubicBezTo>
                  <a:cubicBezTo>
                    <a:pt x="131" y="8"/>
                    <a:pt x="131" y="8"/>
                    <a:pt x="131" y="8"/>
                  </a:cubicBezTo>
                  <a:cubicBezTo>
                    <a:pt x="132" y="9"/>
                    <a:pt x="134" y="10"/>
                    <a:pt x="136" y="10"/>
                  </a:cubicBezTo>
                  <a:close/>
                  <a:moveTo>
                    <a:pt x="140" y="12"/>
                  </a:moveTo>
                  <a:cubicBezTo>
                    <a:pt x="138" y="12"/>
                    <a:pt x="135" y="13"/>
                    <a:pt x="133" y="14"/>
                  </a:cubicBezTo>
                  <a:cubicBezTo>
                    <a:pt x="129" y="14"/>
                    <a:pt x="125" y="15"/>
                    <a:pt x="122" y="16"/>
                  </a:cubicBezTo>
                  <a:cubicBezTo>
                    <a:pt x="113" y="18"/>
                    <a:pt x="105" y="21"/>
                    <a:pt x="97" y="24"/>
                  </a:cubicBezTo>
                  <a:cubicBezTo>
                    <a:pt x="96" y="24"/>
                    <a:pt x="94" y="24"/>
                    <a:pt x="93" y="24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94" y="24"/>
                    <a:pt x="96" y="24"/>
                    <a:pt x="97" y="23"/>
                  </a:cubicBezTo>
                  <a:cubicBezTo>
                    <a:pt x="102" y="22"/>
                    <a:pt x="107" y="20"/>
                    <a:pt x="112" y="19"/>
                  </a:cubicBezTo>
                  <a:cubicBezTo>
                    <a:pt x="120" y="16"/>
                    <a:pt x="129" y="14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1"/>
                    <a:pt x="139" y="12"/>
                    <a:pt x="140" y="12"/>
                  </a:cubicBezTo>
                  <a:close/>
                  <a:moveTo>
                    <a:pt x="151" y="17"/>
                  </a:moveTo>
                  <a:cubicBezTo>
                    <a:pt x="143" y="19"/>
                    <a:pt x="134" y="20"/>
                    <a:pt x="126" y="22"/>
                  </a:cubicBezTo>
                  <a:cubicBezTo>
                    <a:pt x="133" y="20"/>
                    <a:pt x="140" y="18"/>
                    <a:pt x="147" y="15"/>
                  </a:cubicBezTo>
                  <a:cubicBezTo>
                    <a:pt x="148" y="16"/>
                    <a:pt x="150" y="16"/>
                    <a:pt x="151" y="17"/>
                  </a:cubicBezTo>
                  <a:close/>
                  <a:moveTo>
                    <a:pt x="158" y="20"/>
                  </a:moveTo>
                  <a:cubicBezTo>
                    <a:pt x="152" y="22"/>
                    <a:pt x="146" y="23"/>
                    <a:pt x="140" y="25"/>
                  </a:cubicBezTo>
                  <a:cubicBezTo>
                    <a:pt x="132" y="26"/>
                    <a:pt x="125" y="29"/>
                    <a:pt x="118" y="30"/>
                  </a:cubicBezTo>
                  <a:cubicBezTo>
                    <a:pt x="110" y="32"/>
                    <a:pt x="103" y="34"/>
                    <a:pt x="96" y="36"/>
                  </a:cubicBezTo>
                  <a:cubicBezTo>
                    <a:pt x="93" y="37"/>
                    <a:pt x="90" y="38"/>
                    <a:pt x="86" y="39"/>
                  </a:cubicBezTo>
                  <a:cubicBezTo>
                    <a:pt x="84" y="39"/>
                    <a:pt x="80" y="40"/>
                    <a:pt x="78" y="40"/>
                  </a:cubicBezTo>
                  <a:cubicBezTo>
                    <a:pt x="78" y="40"/>
                    <a:pt x="78" y="40"/>
                    <a:pt x="78" y="40"/>
                  </a:cubicBezTo>
                  <a:cubicBezTo>
                    <a:pt x="83" y="37"/>
                    <a:pt x="89" y="36"/>
                    <a:pt x="94" y="34"/>
                  </a:cubicBezTo>
                  <a:cubicBezTo>
                    <a:pt x="101" y="32"/>
                    <a:pt x="108" y="30"/>
                    <a:pt x="115" y="29"/>
                  </a:cubicBezTo>
                  <a:cubicBezTo>
                    <a:pt x="121" y="27"/>
                    <a:pt x="128" y="25"/>
                    <a:pt x="135" y="23"/>
                  </a:cubicBezTo>
                  <a:cubicBezTo>
                    <a:pt x="141" y="21"/>
                    <a:pt x="147" y="20"/>
                    <a:pt x="152" y="17"/>
                  </a:cubicBezTo>
                  <a:cubicBezTo>
                    <a:pt x="154" y="18"/>
                    <a:pt x="156" y="19"/>
                    <a:pt x="158" y="20"/>
                  </a:cubicBezTo>
                  <a:close/>
                  <a:moveTo>
                    <a:pt x="83" y="35"/>
                  </a:moveTo>
                  <a:cubicBezTo>
                    <a:pt x="87" y="33"/>
                    <a:pt x="92" y="32"/>
                    <a:pt x="97" y="31"/>
                  </a:cubicBezTo>
                  <a:cubicBezTo>
                    <a:pt x="103" y="29"/>
                    <a:pt x="108" y="27"/>
                    <a:pt x="114" y="25"/>
                  </a:cubicBezTo>
                  <a:cubicBezTo>
                    <a:pt x="115" y="25"/>
                    <a:pt x="116" y="25"/>
                    <a:pt x="118" y="25"/>
                  </a:cubicBezTo>
                  <a:cubicBezTo>
                    <a:pt x="117" y="25"/>
                    <a:pt x="116" y="25"/>
                    <a:pt x="115" y="25"/>
                  </a:cubicBezTo>
                  <a:cubicBezTo>
                    <a:pt x="109" y="27"/>
                    <a:pt x="103" y="29"/>
                    <a:pt x="97" y="31"/>
                  </a:cubicBezTo>
                  <a:cubicBezTo>
                    <a:pt x="95" y="32"/>
                    <a:pt x="92" y="33"/>
                    <a:pt x="89" y="34"/>
                  </a:cubicBezTo>
                  <a:cubicBezTo>
                    <a:pt x="87" y="34"/>
                    <a:pt x="86" y="35"/>
                    <a:pt x="84" y="35"/>
                  </a:cubicBezTo>
                  <a:cubicBezTo>
                    <a:pt x="84" y="35"/>
                    <a:pt x="83" y="36"/>
                    <a:pt x="82" y="36"/>
                  </a:cubicBezTo>
                  <a:cubicBezTo>
                    <a:pt x="82" y="36"/>
                    <a:pt x="83" y="35"/>
                    <a:pt x="83" y="35"/>
                  </a:cubicBezTo>
                  <a:close/>
                  <a:moveTo>
                    <a:pt x="117" y="26"/>
                  </a:moveTo>
                  <a:cubicBezTo>
                    <a:pt x="123" y="24"/>
                    <a:pt x="130" y="22"/>
                    <a:pt x="136" y="21"/>
                  </a:cubicBezTo>
                  <a:cubicBezTo>
                    <a:pt x="140" y="20"/>
                    <a:pt x="144" y="19"/>
                    <a:pt x="147" y="18"/>
                  </a:cubicBezTo>
                  <a:cubicBezTo>
                    <a:pt x="149" y="18"/>
                    <a:pt x="150" y="18"/>
                    <a:pt x="151" y="17"/>
                  </a:cubicBezTo>
                  <a:cubicBezTo>
                    <a:pt x="149" y="18"/>
                    <a:pt x="148" y="19"/>
                    <a:pt x="146" y="19"/>
                  </a:cubicBezTo>
                  <a:cubicBezTo>
                    <a:pt x="133" y="24"/>
                    <a:pt x="120" y="26"/>
                    <a:pt x="107" y="30"/>
                  </a:cubicBezTo>
                  <a:cubicBezTo>
                    <a:pt x="103" y="31"/>
                    <a:pt x="99" y="32"/>
                    <a:pt x="95" y="33"/>
                  </a:cubicBezTo>
                  <a:cubicBezTo>
                    <a:pt x="102" y="31"/>
                    <a:pt x="110" y="28"/>
                    <a:pt x="117" y="26"/>
                  </a:cubicBezTo>
                  <a:close/>
                  <a:moveTo>
                    <a:pt x="141" y="13"/>
                  </a:moveTo>
                  <a:cubicBezTo>
                    <a:pt x="143" y="13"/>
                    <a:pt x="144" y="14"/>
                    <a:pt x="145" y="14"/>
                  </a:cubicBezTo>
                  <a:cubicBezTo>
                    <a:pt x="136" y="17"/>
                    <a:pt x="127" y="19"/>
                    <a:pt x="118" y="21"/>
                  </a:cubicBezTo>
                  <a:cubicBezTo>
                    <a:pt x="109" y="23"/>
                    <a:pt x="100" y="26"/>
                    <a:pt x="91" y="29"/>
                  </a:cubicBezTo>
                  <a:cubicBezTo>
                    <a:pt x="90" y="29"/>
                    <a:pt x="89" y="29"/>
                    <a:pt x="88" y="30"/>
                  </a:cubicBezTo>
                  <a:cubicBezTo>
                    <a:pt x="90" y="29"/>
                    <a:pt x="91" y="28"/>
                    <a:pt x="93" y="27"/>
                  </a:cubicBezTo>
                  <a:cubicBezTo>
                    <a:pt x="95" y="27"/>
                    <a:pt x="97" y="26"/>
                    <a:pt x="99" y="25"/>
                  </a:cubicBezTo>
                  <a:cubicBezTo>
                    <a:pt x="105" y="23"/>
                    <a:pt x="110" y="22"/>
                    <a:pt x="115" y="21"/>
                  </a:cubicBezTo>
                  <a:cubicBezTo>
                    <a:pt x="124" y="18"/>
                    <a:pt x="133" y="17"/>
                    <a:pt x="141" y="13"/>
                  </a:cubicBezTo>
                  <a:cubicBezTo>
                    <a:pt x="141" y="13"/>
                    <a:pt x="141" y="13"/>
                    <a:pt x="141" y="13"/>
                  </a:cubicBezTo>
                  <a:close/>
                  <a:moveTo>
                    <a:pt x="110" y="7"/>
                  </a:moveTo>
                  <a:cubicBezTo>
                    <a:pt x="112" y="6"/>
                    <a:pt x="113" y="6"/>
                    <a:pt x="115" y="5"/>
                  </a:cubicBezTo>
                  <a:cubicBezTo>
                    <a:pt x="117" y="5"/>
                    <a:pt x="118" y="5"/>
                    <a:pt x="120" y="4"/>
                  </a:cubicBezTo>
                  <a:cubicBezTo>
                    <a:pt x="122" y="4"/>
                    <a:pt x="116" y="6"/>
                    <a:pt x="116" y="6"/>
                  </a:cubicBezTo>
                  <a:cubicBezTo>
                    <a:pt x="113" y="7"/>
                    <a:pt x="110" y="9"/>
                    <a:pt x="107" y="10"/>
                  </a:cubicBezTo>
                  <a:cubicBezTo>
                    <a:pt x="108" y="9"/>
                    <a:pt x="109" y="8"/>
                    <a:pt x="110" y="7"/>
                  </a:cubicBezTo>
                  <a:close/>
                  <a:moveTo>
                    <a:pt x="105" y="12"/>
                  </a:moveTo>
                  <a:cubicBezTo>
                    <a:pt x="109" y="11"/>
                    <a:pt x="113" y="9"/>
                    <a:pt x="117" y="8"/>
                  </a:cubicBezTo>
                  <a:cubicBezTo>
                    <a:pt x="119" y="8"/>
                    <a:pt x="122" y="7"/>
                    <a:pt x="124" y="7"/>
                  </a:cubicBezTo>
                  <a:cubicBezTo>
                    <a:pt x="124" y="7"/>
                    <a:pt x="123" y="7"/>
                    <a:pt x="123" y="7"/>
                  </a:cubicBezTo>
                  <a:cubicBezTo>
                    <a:pt x="122" y="8"/>
                    <a:pt x="121" y="8"/>
                    <a:pt x="119" y="9"/>
                  </a:cubicBezTo>
                  <a:cubicBezTo>
                    <a:pt x="114" y="10"/>
                    <a:pt x="109" y="11"/>
                    <a:pt x="104" y="13"/>
                  </a:cubicBezTo>
                  <a:cubicBezTo>
                    <a:pt x="105" y="12"/>
                    <a:pt x="105" y="12"/>
                    <a:pt x="105" y="12"/>
                  </a:cubicBezTo>
                  <a:close/>
                  <a:moveTo>
                    <a:pt x="102" y="15"/>
                  </a:moveTo>
                  <a:cubicBezTo>
                    <a:pt x="106" y="15"/>
                    <a:pt x="110" y="13"/>
                    <a:pt x="114" y="13"/>
                  </a:cubicBezTo>
                  <a:cubicBezTo>
                    <a:pt x="116" y="12"/>
                    <a:pt x="119" y="11"/>
                    <a:pt x="121" y="11"/>
                  </a:cubicBezTo>
                  <a:cubicBezTo>
                    <a:pt x="123" y="10"/>
                    <a:pt x="125" y="10"/>
                    <a:pt x="126" y="9"/>
                  </a:cubicBezTo>
                  <a:cubicBezTo>
                    <a:pt x="127" y="9"/>
                    <a:pt x="131" y="7"/>
                    <a:pt x="128" y="9"/>
                  </a:cubicBezTo>
                  <a:cubicBezTo>
                    <a:pt x="123" y="12"/>
                    <a:pt x="117" y="12"/>
                    <a:pt x="112" y="14"/>
                  </a:cubicBezTo>
                  <a:cubicBezTo>
                    <a:pt x="107" y="15"/>
                    <a:pt x="103" y="16"/>
                    <a:pt x="99" y="18"/>
                  </a:cubicBezTo>
                  <a:cubicBezTo>
                    <a:pt x="100" y="17"/>
                    <a:pt x="101" y="16"/>
                    <a:pt x="102" y="15"/>
                  </a:cubicBezTo>
                  <a:close/>
                  <a:moveTo>
                    <a:pt x="97" y="20"/>
                  </a:moveTo>
                  <a:cubicBezTo>
                    <a:pt x="104" y="18"/>
                    <a:pt x="111" y="16"/>
                    <a:pt x="117" y="14"/>
                  </a:cubicBezTo>
                  <a:cubicBezTo>
                    <a:pt x="121" y="14"/>
                    <a:pt x="124" y="13"/>
                    <a:pt x="128" y="12"/>
                  </a:cubicBezTo>
                  <a:cubicBezTo>
                    <a:pt x="130" y="12"/>
                    <a:pt x="131" y="12"/>
                    <a:pt x="133" y="12"/>
                  </a:cubicBezTo>
                  <a:cubicBezTo>
                    <a:pt x="120" y="16"/>
                    <a:pt x="106" y="19"/>
                    <a:pt x="94" y="24"/>
                  </a:cubicBezTo>
                  <a:cubicBezTo>
                    <a:pt x="95" y="22"/>
                    <a:pt x="96" y="21"/>
                    <a:pt x="97" y="20"/>
                  </a:cubicBezTo>
                  <a:close/>
                  <a:moveTo>
                    <a:pt x="92" y="25"/>
                  </a:moveTo>
                  <a:cubicBezTo>
                    <a:pt x="100" y="24"/>
                    <a:pt x="108" y="21"/>
                    <a:pt x="115" y="19"/>
                  </a:cubicBezTo>
                  <a:cubicBezTo>
                    <a:pt x="119" y="17"/>
                    <a:pt x="124" y="16"/>
                    <a:pt x="128" y="15"/>
                  </a:cubicBezTo>
                  <a:cubicBezTo>
                    <a:pt x="132" y="15"/>
                    <a:pt x="136" y="14"/>
                    <a:pt x="140" y="13"/>
                  </a:cubicBezTo>
                  <a:cubicBezTo>
                    <a:pt x="135" y="15"/>
                    <a:pt x="130" y="16"/>
                    <a:pt x="126" y="17"/>
                  </a:cubicBezTo>
                  <a:cubicBezTo>
                    <a:pt x="121" y="18"/>
                    <a:pt x="116" y="20"/>
                    <a:pt x="111" y="21"/>
                  </a:cubicBezTo>
                  <a:cubicBezTo>
                    <a:pt x="104" y="23"/>
                    <a:pt x="96" y="25"/>
                    <a:pt x="89" y="28"/>
                  </a:cubicBezTo>
                  <a:cubicBezTo>
                    <a:pt x="90" y="27"/>
                    <a:pt x="91" y="26"/>
                    <a:pt x="92" y="25"/>
                  </a:cubicBezTo>
                  <a:close/>
                  <a:moveTo>
                    <a:pt x="87" y="30"/>
                  </a:moveTo>
                  <a:cubicBezTo>
                    <a:pt x="92" y="30"/>
                    <a:pt x="96" y="28"/>
                    <a:pt x="100" y="26"/>
                  </a:cubicBezTo>
                  <a:cubicBezTo>
                    <a:pt x="105" y="24"/>
                    <a:pt x="111" y="23"/>
                    <a:pt x="116" y="22"/>
                  </a:cubicBezTo>
                  <a:cubicBezTo>
                    <a:pt x="122" y="20"/>
                    <a:pt x="128" y="19"/>
                    <a:pt x="134" y="18"/>
                  </a:cubicBezTo>
                  <a:cubicBezTo>
                    <a:pt x="137" y="17"/>
                    <a:pt x="140" y="16"/>
                    <a:pt x="144" y="16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2" y="16"/>
                    <a:pt x="141" y="17"/>
                    <a:pt x="140" y="17"/>
                  </a:cubicBezTo>
                  <a:cubicBezTo>
                    <a:pt x="129" y="21"/>
                    <a:pt x="118" y="23"/>
                    <a:pt x="108" y="27"/>
                  </a:cubicBezTo>
                  <a:cubicBezTo>
                    <a:pt x="102" y="28"/>
                    <a:pt x="97" y="30"/>
                    <a:pt x="92" y="32"/>
                  </a:cubicBezTo>
                  <a:cubicBezTo>
                    <a:pt x="89" y="32"/>
                    <a:pt x="87" y="33"/>
                    <a:pt x="84" y="34"/>
                  </a:cubicBezTo>
                  <a:cubicBezTo>
                    <a:pt x="85" y="33"/>
                    <a:pt x="86" y="32"/>
                    <a:pt x="87" y="30"/>
                  </a:cubicBezTo>
                  <a:close/>
                  <a:moveTo>
                    <a:pt x="81" y="37"/>
                  </a:moveTo>
                  <a:cubicBezTo>
                    <a:pt x="84" y="36"/>
                    <a:pt x="86" y="36"/>
                    <a:pt x="88" y="35"/>
                  </a:cubicBezTo>
                  <a:cubicBezTo>
                    <a:pt x="85" y="36"/>
                    <a:pt x="82" y="37"/>
                    <a:pt x="80" y="39"/>
                  </a:cubicBezTo>
                  <a:cubicBezTo>
                    <a:pt x="80" y="38"/>
                    <a:pt x="81" y="37"/>
                    <a:pt x="81" y="37"/>
                  </a:cubicBezTo>
                  <a:close/>
                  <a:moveTo>
                    <a:pt x="77" y="42"/>
                  </a:moveTo>
                  <a:cubicBezTo>
                    <a:pt x="91" y="39"/>
                    <a:pt x="104" y="35"/>
                    <a:pt x="118" y="31"/>
                  </a:cubicBezTo>
                  <a:cubicBezTo>
                    <a:pt x="125" y="29"/>
                    <a:pt x="131" y="27"/>
                    <a:pt x="138" y="26"/>
                  </a:cubicBezTo>
                  <a:cubicBezTo>
                    <a:pt x="145" y="24"/>
                    <a:pt x="152" y="23"/>
                    <a:pt x="159" y="20"/>
                  </a:cubicBezTo>
                  <a:cubicBezTo>
                    <a:pt x="161" y="21"/>
                    <a:pt x="163" y="22"/>
                    <a:pt x="165" y="23"/>
                  </a:cubicBezTo>
                  <a:cubicBezTo>
                    <a:pt x="158" y="23"/>
                    <a:pt x="152" y="26"/>
                    <a:pt x="146" y="27"/>
                  </a:cubicBezTo>
                  <a:cubicBezTo>
                    <a:pt x="137" y="30"/>
                    <a:pt x="129" y="32"/>
                    <a:pt x="121" y="34"/>
                  </a:cubicBezTo>
                  <a:cubicBezTo>
                    <a:pt x="112" y="36"/>
                    <a:pt x="104" y="39"/>
                    <a:pt x="96" y="41"/>
                  </a:cubicBezTo>
                  <a:cubicBezTo>
                    <a:pt x="88" y="42"/>
                    <a:pt x="81" y="44"/>
                    <a:pt x="73" y="46"/>
                  </a:cubicBezTo>
                  <a:cubicBezTo>
                    <a:pt x="74" y="44"/>
                    <a:pt x="76" y="43"/>
                    <a:pt x="77" y="42"/>
                  </a:cubicBezTo>
                  <a:close/>
                  <a:moveTo>
                    <a:pt x="180" y="30"/>
                  </a:moveTo>
                  <a:cubicBezTo>
                    <a:pt x="180" y="30"/>
                    <a:pt x="180" y="30"/>
                    <a:pt x="180" y="30"/>
                  </a:cubicBezTo>
                  <a:cubicBezTo>
                    <a:pt x="170" y="32"/>
                    <a:pt x="161" y="34"/>
                    <a:pt x="151" y="37"/>
                  </a:cubicBezTo>
                  <a:cubicBezTo>
                    <a:pt x="141" y="39"/>
                    <a:pt x="131" y="41"/>
                    <a:pt x="120" y="44"/>
                  </a:cubicBezTo>
                  <a:cubicBezTo>
                    <a:pt x="101" y="48"/>
                    <a:pt x="81" y="54"/>
                    <a:pt x="62" y="60"/>
                  </a:cubicBezTo>
                  <a:cubicBezTo>
                    <a:pt x="61" y="60"/>
                    <a:pt x="60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9" y="61"/>
                    <a:pt x="59" y="61"/>
                    <a:pt x="60" y="61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2" y="59"/>
                    <a:pt x="64" y="58"/>
                    <a:pt x="66" y="57"/>
                  </a:cubicBezTo>
                  <a:cubicBezTo>
                    <a:pt x="71" y="55"/>
                    <a:pt x="76" y="54"/>
                    <a:pt x="81" y="53"/>
                  </a:cubicBezTo>
                  <a:cubicBezTo>
                    <a:pt x="91" y="49"/>
                    <a:pt x="101" y="46"/>
                    <a:pt x="112" y="43"/>
                  </a:cubicBezTo>
                  <a:cubicBezTo>
                    <a:pt x="122" y="40"/>
                    <a:pt x="132" y="37"/>
                    <a:pt x="142" y="35"/>
                  </a:cubicBezTo>
                  <a:cubicBezTo>
                    <a:pt x="152" y="32"/>
                    <a:pt x="162" y="30"/>
                    <a:pt x="172" y="26"/>
                  </a:cubicBezTo>
                  <a:cubicBezTo>
                    <a:pt x="175" y="27"/>
                    <a:pt x="177" y="28"/>
                    <a:pt x="180" y="30"/>
                  </a:cubicBezTo>
                  <a:close/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lose/>
                  <a:moveTo>
                    <a:pt x="186" y="33"/>
                  </a:moveTo>
                  <a:cubicBezTo>
                    <a:pt x="186" y="33"/>
                    <a:pt x="186" y="33"/>
                    <a:pt x="186" y="33"/>
                  </a:cubicBezTo>
                  <a:cubicBezTo>
                    <a:pt x="187" y="33"/>
                    <a:pt x="188" y="33"/>
                    <a:pt x="189" y="34"/>
                  </a:cubicBezTo>
                  <a:cubicBezTo>
                    <a:pt x="165" y="40"/>
                    <a:pt x="141" y="47"/>
                    <a:pt x="117" y="54"/>
                  </a:cubicBezTo>
                  <a:cubicBezTo>
                    <a:pt x="105" y="58"/>
                    <a:pt x="92" y="62"/>
                    <a:pt x="80" y="66"/>
                  </a:cubicBezTo>
                  <a:cubicBezTo>
                    <a:pt x="71" y="69"/>
                    <a:pt x="61" y="71"/>
                    <a:pt x="52" y="73"/>
                  </a:cubicBezTo>
                  <a:cubicBezTo>
                    <a:pt x="54" y="72"/>
                    <a:pt x="57" y="72"/>
                    <a:pt x="59" y="71"/>
                  </a:cubicBezTo>
                  <a:cubicBezTo>
                    <a:pt x="66" y="68"/>
                    <a:pt x="72" y="66"/>
                    <a:pt x="79" y="63"/>
                  </a:cubicBezTo>
                  <a:cubicBezTo>
                    <a:pt x="91" y="59"/>
                    <a:pt x="103" y="56"/>
                    <a:pt x="115" y="52"/>
                  </a:cubicBezTo>
                  <a:cubicBezTo>
                    <a:pt x="128" y="48"/>
                    <a:pt x="140" y="45"/>
                    <a:pt x="153" y="42"/>
                  </a:cubicBezTo>
                  <a:cubicBezTo>
                    <a:pt x="164" y="39"/>
                    <a:pt x="176" y="37"/>
                    <a:pt x="186" y="33"/>
                  </a:cubicBezTo>
                  <a:close/>
                  <a:moveTo>
                    <a:pt x="121" y="48"/>
                  </a:moveTo>
                  <a:cubicBezTo>
                    <a:pt x="109" y="51"/>
                    <a:pt x="98" y="55"/>
                    <a:pt x="86" y="58"/>
                  </a:cubicBezTo>
                  <a:cubicBezTo>
                    <a:pt x="75" y="61"/>
                    <a:pt x="64" y="65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4" y="67"/>
                    <a:pt x="54" y="67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8" y="65"/>
                    <a:pt x="60" y="65"/>
                    <a:pt x="63" y="64"/>
                  </a:cubicBezTo>
                  <a:cubicBezTo>
                    <a:pt x="69" y="63"/>
                    <a:pt x="74" y="61"/>
                    <a:pt x="80" y="59"/>
                  </a:cubicBezTo>
                  <a:cubicBezTo>
                    <a:pt x="91" y="55"/>
                    <a:pt x="102" y="52"/>
                    <a:pt x="114" y="48"/>
                  </a:cubicBezTo>
                  <a:cubicBezTo>
                    <a:pt x="125" y="45"/>
                    <a:pt x="136" y="42"/>
                    <a:pt x="147" y="39"/>
                  </a:cubicBezTo>
                  <a:cubicBezTo>
                    <a:pt x="158" y="36"/>
                    <a:pt x="170" y="34"/>
                    <a:pt x="180" y="30"/>
                  </a:cubicBezTo>
                  <a:cubicBezTo>
                    <a:pt x="181" y="30"/>
                    <a:pt x="180" y="30"/>
                    <a:pt x="180" y="30"/>
                  </a:cubicBezTo>
                  <a:cubicBezTo>
                    <a:pt x="182" y="31"/>
                    <a:pt x="184" y="31"/>
                    <a:pt x="186" y="32"/>
                  </a:cubicBezTo>
                  <a:cubicBezTo>
                    <a:pt x="164" y="37"/>
                    <a:pt x="142" y="42"/>
                    <a:pt x="121" y="48"/>
                  </a:cubicBezTo>
                  <a:close/>
                  <a:moveTo>
                    <a:pt x="116" y="40"/>
                  </a:moveTo>
                  <a:cubicBezTo>
                    <a:pt x="107" y="42"/>
                    <a:pt x="98" y="45"/>
                    <a:pt x="89" y="48"/>
                  </a:cubicBezTo>
                  <a:cubicBezTo>
                    <a:pt x="85" y="49"/>
                    <a:pt x="80" y="51"/>
                    <a:pt x="76" y="52"/>
                  </a:cubicBezTo>
                  <a:cubicBezTo>
                    <a:pt x="73" y="52"/>
                    <a:pt x="71" y="53"/>
                    <a:pt x="69" y="53"/>
                  </a:cubicBezTo>
                  <a:cubicBezTo>
                    <a:pt x="68" y="54"/>
                    <a:pt x="66" y="54"/>
                    <a:pt x="66" y="54"/>
                  </a:cubicBezTo>
                  <a:cubicBezTo>
                    <a:pt x="66" y="53"/>
                    <a:pt x="67" y="53"/>
                    <a:pt x="67" y="53"/>
                  </a:cubicBezTo>
                  <a:cubicBezTo>
                    <a:pt x="70" y="51"/>
                    <a:pt x="73" y="51"/>
                    <a:pt x="76" y="50"/>
                  </a:cubicBezTo>
                  <a:cubicBezTo>
                    <a:pt x="80" y="49"/>
                    <a:pt x="85" y="48"/>
                    <a:pt x="90" y="46"/>
                  </a:cubicBezTo>
                  <a:cubicBezTo>
                    <a:pt x="99" y="44"/>
                    <a:pt x="108" y="42"/>
                    <a:pt x="118" y="39"/>
                  </a:cubicBezTo>
                  <a:cubicBezTo>
                    <a:pt x="126" y="36"/>
                    <a:pt x="135" y="33"/>
                    <a:pt x="144" y="31"/>
                  </a:cubicBezTo>
                  <a:cubicBezTo>
                    <a:pt x="151" y="29"/>
                    <a:pt x="159" y="27"/>
                    <a:pt x="165" y="24"/>
                  </a:cubicBezTo>
                  <a:cubicBezTo>
                    <a:pt x="166" y="24"/>
                    <a:pt x="166" y="23"/>
                    <a:pt x="166" y="23"/>
                  </a:cubicBezTo>
                  <a:cubicBezTo>
                    <a:pt x="167" y="24"/>
                    <a:pt x="169" y="25"/>
                    <a:pt x="171" y="25"/>
                  </a:cubicBezTo>
                  <a:cubicBezTo>
                    <a:pt x="152" y="30"/>
                    <a:pt x="134" y="34"/>
                    <a:pt x="116" y="40"/>
                  </a:cubicBezTo>
                  <a:close/>
                  <a:moveTo>
                    <a:pt x="72" y="47"/>
                  </a:moveTo>
                  <a:cubicBezTo>
                    <a:pt x="80" y="45"/>
                    <a:pt x="88" y="43"/>
                    <a:pt x="96" y="41"/>
                  </a:cubicBezTo>
                  <a:cubicBezTo>
                    <a:pt x="105" y="39"/>
                    <a:pt x="114" y="36"/>
                    <a:pt x="123" y="34"/>
                  </a:cubicBezTo>
                  <a:cubicBezTo>
                    <a:pt x="131" y="32"/>
                    <a:pt x="139" y="30"/>
                    <a:pt x="148" y="28"/>
                  </a:cubicBezTo>
                  <a:cubicBezTo>
                    <a:pt x="151" y="27"/>
                    <a:pt x="155" y="25"/>
                    <a:pt x="158" y="24"/>
                  </a:cubicBezTo>
                  <a:cubicBezTo>
                    <a:pt x="160" y="24"/>
                    <a:pt x="163" y="24"/>
                    <a:pt x="164" y="24"/>
                  </a:cubicBezTo>
                  <a:cubicBezTo>
                    <a:pt x="162" y="25"/>
                    <a:pt x="159" y="26"/>
                    <a:pt x="157" y="26"/>
                  </a:cubicBezTo>
                  <a:cubicBezTo>
                    <a:pt x="150" y="29"/>
                    <a:pt x="142" y="30"/>
                    <a:pt x="135" y="32"/>
                  </a:cubicBezTo>
                  <a:cubicBezTo>
                    <a:pt x="126" y="35"/>
                    <a:pt x="118" y="38"/>
                    <a:pt x="109" y="41"/>
                  </a:cubicBezTo>
                  <a:cubicBezTo>
                    <a:pt x="100" y="43"/>
                    <a:pt x="91" y="45"/>
                    <a:pt x="83" y="48"/>
                  </a:cubicBezTo>
                  <a:cubicBezTo>
                    <a:pt x="78" y="49"/>
                    <a:pt x="73" y="50"/>
                    <a:pt x="68" y="51"/>
                  </a:cubicBezTo>
                  <a:cubicBezTo>
                    <a:pt x="69" y="50"/>
                    <a:pt x="71" y="48"/>
                    <a:pt x="72" y="47"/>
                  </a:cubicBezTo>
                  <a:close/>
                  <a:moveTo>
                    <a:pt x="65" y="54"/>
                  </a:moveTo>
                  <a:cubicBezTo>
                    <a:pt x="72" y="55"/>
                    <a:pt x="79" y="52"/>
                    <a:pt x="84" y="50"/>
                  </a:cubicBezTo>
                  <a:cubicBezTo>
                    <a:pt x="95" y="47"/>
                    <a:pt x="104" y="44"/>
                    <a:pt x="114" y="41"/>
                  </a:cubicBezTo>
                  <a:cubicBezTo>
                    <a:pt x="124" y="38"/>
                    <a:pt x="133" y="36"/>
                    <a:pt x="143" y="33"/>
                  </a:cubicBezTo>
                  <a:cubicBezTo>
                    <a:pt x="148" y="32"/>
                    <a:pt x="153" y="31"/>
                    <a:pt x="157" y="30"/>
                  </a:cubicBezTo>
                  <a:cubicBezTo>
                    <a:pt x="160" y="29"/>
                    <a:pt x="162" y="28"/>
                    <a:pt x="165" y="28"/>
                  </a:cubicBezTo>
                  <a:cubicBezTo>
                    <a:pt x="165" y="28"/>
                    <a:pt x="165" y="28"/>
                    <a:pt x="165" y="28"/>
                  </a:cubicBezTo>
                  <a:cubicBezTo>
                    <a:pt x="157" y="31"/>
                    <a:pt x="149" y="32"/>
                    <a:pt x="140" y="34"/>
                  </a:cubicBezTo>
                  <a:cubicBezTo>
                    <a:pt x="130" y="36"/>
                    <a:pt x="120" y="40"/>
                    <a:pt x="110" y="43"/>
                  </a:cubicBezTo>
                  <a:cubicBezTo>
                    <a:pt x="100" y="46"/>
                    <a:pt x="90" y="49"/>
                    <a:pt x="81" y="52"/>
                  </a:cubicBezTo>
                  <a:cubicBezTo>
                    <a:pt x="74" y="54"/>
                    <a:pt x="67" y="56"/>
                    <a:pt x="61" y="59"/>
                  </a:cubicBezTo>
                  <a:cubicBezTo>
                    <a:pt x="62" y="57"/>
                    <a:pt x="64" y="56"/>
                    <a:pt x="65" y="54"/>
                  </a:cubicBezTo>
                  <a:close/>
                  <a:moveTo>
                    <a:pt x="58" y="62"/>
                  </a:moveTo>
                  <a:cubicBezTo>
                    <a:pt x="68" y="59"/>
                    <a:pt x="77" y="56"/>
                    <a:pt x="87" y="53"/>
                  </a:cubicBezTo>
                  <a:cubicBezTo>
                    <a:pt x="98" y="50"/>
                    <a:pt x="108" y="48"/>
                    <a:pt x="119" y="45"/>
                  </a:cubicBezTo>
                  <a:cubicBezTo>
                    <a:pt x="130" y="42"/>
                    <a:pt x="141" y="40"/>
                    <a:pt x="151" y="37"/>
                  </a:cubicBezTo>
                  <a:cubicBezTo>
                    <a:pt x="157" y="36"/>
                    <a:pt x="162" y="34"/>
                    <a:pt x="167" y="33"/>
                  </a:cubicBezTo>
                  <a:cubicBezTo>
                    <a:pt x="169" y="33"/>
                    <a:pt x="170" y="33"/>
                    <a:pt x="171" y="33"/>
                  </a:cubicBezTo>
                  <a:cubicBezTo>
                    <a:pt x="151" y="39"/>
                    <a:pt x="130" y="42"/>
                    <a:pt x="110" y="49"/>
                  </a:cubicBezTo>
                  <a:cubicBezTo>
                    <a:pt x="99" y="52"/>
                    <a:pt x="89" y="56"/>
                    <a:pt x="78" y="59"/>
                  </a:cubicBezTo>
                  <a:cubicBezTo>
                    <a:pt x="73" y="60"/>
                    <a:pt x="68" y="62"/>
                    <a:pt x="63" y="63"/>
                  </a:cubicBezTo>
                  <a:cubicBezTo>
                    <a:pt x="60" y="64"/>
                    <a:pt x="57" y="65"/>
                    <a:pt x="55" y="66"/>
                  </a:cubicBezTo>
                  <a:cubicBezTo>
                    <a:pt x="56" y="64"/>
                    <a:pt x="57" y="63"/>
                    <a:pt x="58" y="62"/>
                  </a:cubicBezTo>
                  <a:close/>
                  <a:moveTo>
                    <a:pt x="52" y="68"/>
                  </a:moveTo>
                  <a:cubicBezTo>
                    <a:pt x="63" y="66"/>
                    <a:pt x="74" y="62"/>
                    <a:pt x="84" y="59"/>
                  </a:cubicBezTo>
                  <a:cubicBezTo>
                    <a:pt x="97" y="56"/>
                    <a:pt x="109" y="52"/>
                    <a:pt x="121" y="49"/>
                  </a:cubicBezTo>
                  <a:cubicBezTo>
                    <a:pt x="133" y="45"/>
                    <a:pt x="145" y="42"/>
                    <a:pt x="157" y="39"/>
                  </a:cubicBezTo>
                  <a:cubicBezTo>
                    <a:pt x="163" y="38"/>
                    <a:pt x="169" y="37"/>
                    <a:pt x="175" y="35"/>
                  </a:cubicBezTo>
                  <a:cubicBezTo>
                    <a:pt x="177" y="35"/>
                    <a:pt x="179" y="34"/>
                    <a:pt x="181" y="34"/>
                  </a:cubicBezTo>
                  <a:cubicBezTo>
                    <a:pt x="180" y="34"/>
                    <a:pt x="180" y="34"/>
                    <a:pt x="179" y="35"/>
                  </a:cubicBezTo>
                  <a:cubicBezTo>
                    <a:pt x="168" y="38"/>
                    <a:pt x="156" y="40"/>
                    <a:pt x="145" y="43"/>
                  </a:cubicBezTo>
                  <a:cubicBezTo>
                    <a:pt x="133" y="46"/>
                    <a:pt x="122" y="49"/>
                    <a:pt x="110" y="53"/>
                  </a:cubicBezTo>
                  <a:cubicBezTo>
                    <a:pt x="98" y="56"/>
                    <a:pt x="86" y="60"/>
                    <a:pt x="75" y="64"/>
                  </a:cubicBezTo>
                  <a:cubicBezTo>
                    <a:pt x="69" y="66"/>
                    <a:pt x="63" y="69"/>
                    <a:pt x="58" y="71"/>
                  </a:cubicBezTo>
                  <a:cubicBezTo>
                    <a:pt x="54" y="72"/>
                    <a:pt x="50" y="73"/>
                    <a:pt x="47" y="74"/>
                  </a:cubicBezTo>
                  <a:cubicBezTo>
                    <a:pt x="49" y="72"/>
                    <a:pt x="50" y="70"/>
                    <a:pt x="52" y="68"/>
                  </a:cubicBezTo>
                  <a:close/>
                  <a:moveTo>
                    <a:pt x="45" y="76"/>
                  </a:moveTo>
                  <a:cubicBezTo>
                    <a:pt x="56" y="73"/>
                    <a:pt x="67" y="70"/>
                    <a:pt x="78" y="67"/>
                  </a:cubicBezTo>
                  <a:cubicBezTo>
                    <a:pt x="91" y="63"/>
                    <a:pt x="103" y="59"/>
                    <a:pt x="116" y="55"/>
                  </a:cubicBezTo>
                  <a:cubicBezTo>
                    <a:pt x="140" y="48"/>
                    <a:pt x="165" y="41"/>
                    <a:pt x="190" y="34"/>
                  </a:cubicBezTo>
                  <a:cubicBezTo>
                    <a:pt x="192" y="35"/>
                    <a:pt x="193" y="36"/>
                    <a:pt x="195" y="36"/>
                  </a:cubicBezTo>
                  <a:cubicBezTo>
                    <a:pt x="168" y="42"/>
                    <a:pt x="142" y="49"/>
                    <a:pt x="117" y="57"/>
                  </a:cubicBezTo>
                  <a:cubicBezTo>
                    <a:pt x="104" y="61"/>
                    <a:pt x="91" y="65"/>
                    <a:pt x="78" y="68"/>
                  </a:cubicBezTo>
                  <a:cubicBezTo>
                    <a:pt x="66" y="72"/>
                    <a:pt x="54" y="74"/>
                    <a:pt x="43" y="79"/>
                  </a:cubicBezTo>
                  <a:cubicBezTo>
                    <a:pt x="43" y="78"/>
                    <a:pt x="44" y="77"/>
                    <a:pt x="45" y="76"/>
                  </a:cubicBezTo>
                  <a:close/>
                  <a:moveTo>
                    <a:pt x="42" y="80"/>
                  </a:moveTo>
                  <a:cubicBezTo>
                    <a:pt x="53" y="75"/>
                    <a:pt x="65" y="73"/>
                    <a:pt x="76" y="70"/>
                  </a:cubicBezTo>
                  <a:cubicBezTo>
                    <a:pt x="90" y="66"/>
                    <a:pt x="103" y="62"/>
                    <a:pt x="117" y="58"/>
                  </a:cubicBezTo>
                  <a:cubicBezTo>
                    <a:pt x="143" y="50"/>
                    <a:pt x="169" y="43"/>
                    <a:pt x="195" y="37"/>
                  </a:cubicBezTo>
                  <a:cubicBezTo>
                    <a:pt x="196" y="37"/>
                    <a:pt x="196" y="37"/>
                    <a:pt x="196" y="37"/>
                  </a:cubicBezTo>
                  <a:cubicBezTo>
                    <a:pt x="197" y="37"/>
                    <a:pt x="198" y="38"/>
                    <a:pt x="199" y="38"/>
                  </a:cubicBezTo>
                  <a:cubicBezTo>
                    <a:pt x="187" y="41"/>
                    <a:pt x="175" y="43"/>
                    <a:pt x="163" y="46"/>
                  </a:cubicBezTo>
                  <a:cubicBezTo>
                    <a:pt x="149" y="50"/>
                    <a:pt x="135" y="54"/>
                    <a:pt x="121" y="57"/>
                  </a:cubicBezTo>
                  <a:cubicBezTo>
                    <a:pt x="94" y="64"/>
                    <a:pt x="67" y="73"/>
                    <a:pt x="40" y="81"/>
                  </a:cubicBezTo>
                  <a:cubicBezTo>
                    <a:pt x="41" y="81"/>
                    <a:pt x="41" y="80"/>
                    <a:pt x="42" y="80"/>
                  </a:cubicBezTo>
                  <a:close/>
                  <a:moveTo>
                    <a:pt x="208" y="42"/>
                  </a:moveTo>
                  <a:cubicBezTo>
                    <a:pt x="180" y="47"/>
                    <a:pt x="153" y="56"/>
                    <a:pt x="125" y="62"/>
                  </a:cubicBezTo>
                  <a:cubicBezTo>
                    <a:pt x="98" y="69"/>
                    <a:pt x="72" y="76"/>
                    <a:pt x="45" y="83"/>
                  </a:cubicBezTo>
                  <a:cubicBezTo>
                    <a:pt x="47" y="83"/>
                    <a:pt x="48" y="82"/>
                    <a:pt x="50" y="82"/>
                  </a:cubicBezTo>
                  <a:cubicBezTo>
                    <a:pt x="57" y="80"/>
                    <a:pt x="65" y="78"/>
                    <a:pt x="72" y="75"/>
                  </a:cubicBezTo>
                  <a:cubicBezTo>
                    <a:pt x="86" y="71"/>
                    <a:pt x="101" y="67"/>
                    <a:pt x="116" y="62"/>
                  </a:cubicBezTo>
                  <a:cubicBezTo>
                    <a:pt x="130" y="58"/>
                    <a:pt x="144" y="54"/>
                    <a:pt x="159" y="50"/>
                  </a:cubicBezTo>
                  <a:cubicBezTo>
                    <a:pt x="173" y="47"/>
                    <a:pt x="187" y="44"/>
                    <a:pt x="201" y="39"/>
                  </a:cubicBezTo>
                  <a:cubicBezTo>
                    <a:pt x="203" y="40"/>
                    <a:pt x="206" y="41"/>
                    <a:pt x="208" y="42"/>
                  </a:cubicBezTo>
                  <a:close/>
                  <a:moveTo>
                    <a:pt x="39" y="82"/>
                  </a:moveTo>
                  <a:cubicBezTo>
                    <a:pt x="67" y="73"/>
                    <a:pt x="95" y="65"/>
                    <a:pt x="123" y="58"/>
                  </a:cubicBezTo>
                  <a:cubicBezTo>
                    <a:pt x="137" y="54"/>
                    <a:pt x="151" y="50"/>
                    <a:pt x="164" y="47"/>
                  </a:cubicBezTo>
                  <a:cubicBezTo>
                    <a:pt x="171" y="45"/>
                    <a:pt x="177" y="43"/>
                    <a:pt x="184" y="42"/>
                  </a:cubicBezTo>
                  <a:cubicBezTo>
                    <a:pt x="187" y="42"/>
                    <a:pt x="191" y="41"/>
                    <a:pt x="194" y="40"/>
                  </a:cubicBezTo>
                  <a:cubicBezTo>
                    <a:pt x="196" y="40"/>
                    <a:pt x="197" y="40"/>
                    <a:pt x="199" y="39"/>
                  </a:cubicBezTo>
                  <a:cubicBezTo>
                    <a:pt x="199" y="39"/>
                    <a:pt x="196" y="40"/>
                    <a:pt x="196" y="40"/>
                  </a:cubicBezTo>
                  <a:cubicBezTo>
                    <a:pt x="190" y="42"/>
                    <a:pt x="183" y="43"/>
                    <a:pt x="177" y="45"/>
                  </a:cubicBezTo>
                  <a:cubicBezTo>
                    <a:pt x="170" y="46"/>
                    <a:pt x="162" y="49"/>
                    <a:pt x="155" y="51"/>
                  </a:cubicBezTo>
                  <a:cubicBezTo>
                    <a:pt x="141" y="54"/>
                    <a:pt x="127" y="58"/>
                    <a:pt x="114" y="62"/>
                  </a:cubicBezTo>
                  <a:cubicBezTo>
                    <a:pt x="100" y="66"/>
                    <a:pt x="86" y="71"/>
                    <a:pt x="72" y="75"/>
                  </a:cubicBezTo>
                  <a:cubicBezTo>
                    <a:pt x="65" y="77"/>
                    <a:pt x="58" y="79"/>
                    <a:pt x="52" y="81"/>
                  </a:cubicBezTo>
                  <a:cubicBezTo>
                    <a:pt x="47" y="82"/>
                    <a:pt x="41" y="83"/>
                    <a:pt x="37" y="85"/>
                  </a:cubicBezTo>
                  <a:cubicBezTo>
                    <a:pt x="37" y="84"/>
                    <a:pt x="38" y="83"/>
                    <a:pt x="39" y="82"/>
                  </a:cubicBezTo>
                  <a:close/>
                  <a:moveTo>
                    <a:pt x="35" y="87"/>
                  </a:moveTo>
                  <a:cubicBezTo>
                    <a:pt x="64" y="79"/>
                    <a:pt x="93" y="71"/>
                    <a:pt x="121" y="64"/>
                  </a:cubicBezTo>
                  <a:cubicBezTo>
                    <a:pt x="151" y="57"/>
                    <a:pt x="180" y="48"/>
                    <a:pt x="209" y="43"/>
                  </a:cubicBezTo>
                  <a:cubicBezTo>
                    <a:pt x="210" y="43"/>
                    <a:pt x="212" y="44"/>
                    <a:pt x="213" y="44"/>
                  </a:cubicBezTo>
                  <a:cubicBezTo>
                    <a:pt x="206" y="46"/>
                    <a:pt x="200" y="48"/>
                    <a:pt x="194" y="49"/>
                  </a:cubicBezTo>
                  <a:cubicBezTo>
                    <a:pt x="186" y="51"/>
                    <a:pt x="178" y="53"/>
                    <a:pt x="170" y="54"/>
                  </a:cubicBezTo>
                  <a:cubicBezTo>
                    <a:pt x="155" y="57"/>
                    <a:pt x="139" y="61"/>
                    <a:pt x="123" y="64"/>
                  </a:cubicBezTo>
                  <a:cubicBezTo>
                    <a:pt x="108" y="68"/>
                    <a:pt x="92" y="72"/>
                    <a:pt x="77" y="77"/>
                  </a:cubicBezTo>
                  <a:cubicBezTo>
                    <a:pt x="69" y="79"/>
                    <a:pt x="62" y="81"/>
                    <a:pt x="54" y="83"/>
                  </a:cubicBezTo>
                  <a:cubicBezTo>
                    <a:pt x="47" y="85"/>
                    <a:pt x="40" y="86"/>
                    <a:pt x="33" y="89"/>
                  </a:cubicBezTo>
                  <a:cubicBezTo>
                    <a:pt x="34" y="88"/>
                    <a:pt x="35" y="87"/>
                    <a:pt x="35" y="87"/>
                  </a:cubicBezTo>
                  <a:close/>
                  <a:moveTo>
                    <a:pt x="32" y="90"/>
                  </a:moveTo>
                  <a:cubicBezTo>
                    <a:pt x="39" y="87"/>
                    <a:pt x="46" y="86"/>
                    <a:pt x="53" y="84"/>
                  </a:cubicBezTo>
                  <a:cubicBezTo>
                    <a:pt x="60" y="82"/>
                    <a:pt x="68" y="80"/>
                    <a:pt x="75" y="78"/>
                  </a:cubicBezTo>
                  <a:cubicBezTo>
                    <a:pt x="90" y="73"/>
                    <a:pt x="106" y="69"/>
                    <a:pt x="122" y="65"/>
                  </a:cubicBezTo>
                  <a:cubicBezTo>
                    <a:pt x="137" y="62"/>
                    <a:pt x="153" y="59"/>
                    <a:pt x="169" y="55"/>
                  </a:cubicBezTo>
                  <a:cubicBezTo>
                    <a:pt x="177" y="54"/>
                    <a:pt x="184" y="52"/>
                    <a:pt x="192" y="51"/>
                  </a:cubicBezTo>
                  <a:cubicBezTo>
                    <a:pt x="199" y="49"/>
                    <a:pt x="206" y="46"/>
                    <a:pt x="213" y="45"/>
                  </a:cubicBezTo>
                  <a:cubicBezTo>
                    <a:pt x="214" y="45"/>
                    <a:pt x="214" y="45"/>
                    <a:pt x="214" y="45"/>
                  </a:cubicBezTo>
                  <a:cubicBezTo>
                    <a:pt x="214" y="45"/>
                    <a:pt x="214" y="45"/>
                    <a:pt x="214" y="45"/>
                  </a:cubicBezTo>
                  <a:cubicBezTo>
                    <a:pt x="212" y="46"/>
                    <a:pt x="211" y="48"/>
                    <a:pt x="209" y="49"/>
                  </a:cubicBezTo>
                  <a:cubicBezTo>
                    <a:pt x="195" y="53"/>
                    <a:pt x="180" y="55"/>
                    <a:pt x="166" y="59"/>
                  </a:cubicBezTo>
                  <a:cubicBezTo>
                    <a:pt x="151" y="63"/>
                    <a:pt x="136" y="66"/>
                    <a:pt x="121" y="69"/>
                  </a:cubicBezTo>
                  <a:cubicBezTo>
                    <a:pt x="106" y="73"/>
                    <a:pt x="91" y="76"/>
                    <a:pt x="76" y="80"/>
                  </a:cubicBezTo>
                  <a:cubicBezTo>
                    <a:pt x="61" y="84"/>
                    <a:pt x="45" y="87"/>
                    <a:pt x="30" y="92"/>
                  </a:cubicBezTo>
                  <a:cubicBezTo>
                    <a:pt x="31" y="91"/>
                    <a:pt x="32" y="90"/>
                    <a:pt x="32" y="90"/>
                  </a:cubicBezTo>
                  <a:close/>
                  <a:moveTo>
                    <a:pt x="213" y="49"/>
                  </a:moveTo>
                  <a:cubicBezTo>
                    <a:pt x="213" y="49"/>
                    <a:pt x="213" y="49"/>
                    <a:pt x="214" y="49"/>
                  </a:cubicBezTo>
                  <a:cubicBezTo>
                    <a:pt x="213" y="49"/>
                    <a:pt x="213" y="50"/>
                    <a:pt x="213" y="50"/>
                  </a:cubicBezTo>
                  <a:cubicBezTo>
                    <a:pt x="213" y="50"/>
                    <a:pt x="213" y="50"/>
                    <a:pt x="213" y="50"/>
                  </a:cubicBezTo>
                  <a:cubicBezTo>
                    <a:pt x="208" y="55"/>
                    <a:pt x="204" y="60"/>
                    <a:pt x="200" y="64"/>
                  </a:cubicBezTo>
                  <a:cubicBezTo>
                    <a:pt x="190" y="75"/>
                    <a:pt x="180" y="85"/>
                    <a:pt x="171" y="95"/>
                  </a:cubicBezTo>
                  <a:cubicBezTo>
                    <a:pt x="169" y="97"/>
                    <a:pt x="168" y="98"/>
                    <a:pt x="167" y="99"/>
                  </a:cubicBezTo>
                  <a:cubicBezTo>
                    <a:pt x="182" y="82"/>
                    <a:pt x="197" y="65"/>
                    <a:pt x="213" y="49"/>
                  </a:cubicBezTo>
                  <a:close/>
                  <a:moveTo>
                    <a:pt x="147" y="83"/>
                  </a:moveTo>
                  <a:cubicBezTo>
                    <a:pt x="148" y="82"/>
                    <a:pt x="149" y="82"/>
                    <a:pt x="150" y="82"/>
                  </a:cubicBezTo>
                  <a:cubicBezTo>
                    <a:pt x="158" y="80"/>
                    <a:pt x="165" y="79"/>
                    <a:pt x="172" y="76"/>
                  </a:cubicBezTo>
                  <a:cubicBezTo>
                    <a:pt x="177" y="75"/>
                    <a:pt x="184" y="74"/>
                    <a:pt x="189" y="71"/>
                  </a:cubicBezTo>
                  <a:cubicBezTo>
                    <a:pt x="188" y="73"/>
                    <a:pt x="186" y="74"/>
                    <a:pt x="185" y="75"/>
                  </a:cubicBezTo>
                  <a:cubicBezTo>
                    <a:pt x="179" y="77"/>
                    <a:pt x="173" y="79"/>
                    <a:pt x="167" y="81"/>
                  </a:cubicBezTo>
                  <a:cubicBezTo>
                    <a:pt x="160" y="83"/>
                    <a:pt x="153" y="84"/>
                    <a:pt x="146" y="86"/>
                  </a:cubicBezTo>
                  <a:cubicBezTo>
                    <a:pt x="140" y="88"/>
                    <a:pt x="133" y="90"/>
                    <a:pt x="127" y="92"/>
                  </a:cubicBezTo>
                  <a:cubicBezTo>
                    <a:pt x="119" y="94"/>
                    <a:pt x="112" y="95"/>
                    <a:pt x="104" y="97"/>
                  </a:cubicBezTo>
                  <a:cubicBezTo>
                    <a:pt x="91" y="100"/>
                    <a:pt x="77" y="104"/>
                    <a:pt x="64" y="108"/>
                  </a:cubicBezTo>
                  <a:cubicBezTo>
                    <a:pt x="57" y="109"/>
                    <a:pt x="50" y="111"/>
                    <a:pt x="43" y="113"/>
                  </a:cubicBezTo>
                  <a:cubicBezTo>
                    <a:pt x="36" y="114"/>
                    <a:pt x="29" y="115"/>
                    <a:pt x="22" y="116"/>
                  </a:cubicBezTo>
                  <a:cubicBezTo>
                    <a:pt x="22" y="116"/>
                    <a:pt x="22" y="117"/>
                    <a:pt x="22" y="117"/>
                  </a:cubicBezTo>
                  <a:cubicBezTo>
                    <a:pt x="35" y="114"/>
                    <a:pt x="48" y="113"/>
                    <a:pt x="60" y="109"/>
                  </a:cubicBezTo>
                  <a:cubicBezTo>
                    <a:pt x="74" y="105"/>
                    <a:pt x="87" y="102"/>
                    <a:pt x="101" y="99"/>
                  </a:cubicBezTo>
                  <a:cubicBezTo>
                    <a:pt x="115" y="95"/>
                    <a:pt x="128" y="92"/>
                    <a:pt x="142" y="88"/>
                  </a:cubicBezTo>
                  <a:cubicBezTo>
                    <a:pt x="148" y="86"/>
                    <a:pt x="154" y="85"/>
                    <a:pt x="160" y="84"/>
                  </a:cubicBezTo>
                  <a:cubicBezTo>
                    <a:pt x="166" y="82"/>
                    <a:pt x="171" y="81"/>
                    <a:pt x="177" y="79"/>
                  </a:cubicBezTo>
                  <a:cubicBezTo>
                    <a:pt x="175" y="80"/>
                    <a:pt x="173" y="80"/>
                    <a:pt x="171" y="81"/>
                  </a:cubicBezTo>
                  <a:cubicBezTo>
                    <a:pt x="163" y="84"/>
                    <a:pt x="156" y="86"/>
                    <a:pt x="149" y="88"/>
                  </a:cubicBezTo>
                  <a:cubicBezTo>
                    <a:pt x="135" y="91"/>
                    <a:pt x="121" y="95"/>
                    <a:pt x="107" y="98"/>
                  </a:cubicBezTo>
                  <a:cubicBezTo>
                    <a:pt x="93" y="101"/>
                    <a:pt x="79" y="104"/>
                    <a:pt x="65" y="108"/>
                  </a:cubicBezTo>
                  <a:cubicBezTo>
                    <a:pt x="52" y="112"/>
                    <a:pt x="38" y="115"/>
                    <a:pt x="25" y="120"/>
                  </a:cubicBezTo>
                  <a:cubicBezTo>
                    <a:pt x="23" y="119"/>
                    <a:pt x="21" y="118"/>
                    <a:pt x="19" y="117"/>
                  </a:cubicBezTo>
                  <a:cubicBezTo>
                    <a:pt x="26" y="114"/>
                    <a:pt x="33" y="113"/>
                    <a:pt x="40" y="111"/>
                  </a:cubicBezTo>
                  <a:cubicBezTo>
                    <a:pt x="48" y="109"/>
                    <a:pt x="55" y="107"/>
                    <a:pt x="63" y="105"/>
                  </a:cubicBezTo>
                  <a:cubicBezTo>
                    <a:pt x="77" y="101"/>
                    <a:pt x="92" y="96"/>
                    <a:pt x="106" y="93"/>
                  </a:cubicBezTo>
                  <a:cubicBezTo>
                    <a:pt x="110" y="92"/>
                    <a:pt x="113" y="91"/>
                    <a:pt x="116" y="91"/>
                  </a:cubicBezTo>
                  <a:cubicBezTo>
                    <a:pt x="126" y="88"/>
                    <a:pt x="137" y="85"/>
                    <a:pt x="147" y="83"/>
                  </a:cubicBezTo>
                  <a:close/>
                  <a:moveTo>
                    <a:pt x="32" y="123"/>
                  </a:moveTo>
                  <a:cubicBezTo>
                    <a:pt x="32" y="123"/>
                    <a:pt x="32" y="123"/>
                    <a:pt x="32" y="123"/>
                  </a:cubicBezTo>
                  <a:cubicBezTo>
                    <a:pt x="30" y="122"/>
                    <a:pt x="28" y="122"/>
                    <a:pt x="26" y="121"/>
                  </a:cubicBezTo>
                  <a:cubicBezTo>
                    <a:pt x="48" y="118"/>
                    <a:pt x="68" y="112"/>
                    <a:pt x="89" y="107"/>
                  </a:cubicBezTo>
                  <a:cubicBezTo>
                    <a:pt x="82" y="109"/>
                    <a:pt x="75" y="111"/>
                    <a:pt x="68" y="113"/>
                  </a:cubicBezTo>
                  <a:cubicBezTo>
                    <a:pt x="56" y="116"/>
                    <a:pt x="45" y="119"/>
                    <a:pt x="34" y="123"/>
                  </a:cubicBezTo>
                  <a:cubicBezTo>
                    <a:pt x="33" y="122"/>
                    <a:pt x="33" y="123"/>
                    <a:pt x="32" y="123"/>
                  </a:cubicBezTo>
                  <a:close/>
                  <a:moveTo>
                    <a:pt x="38" y="127"/>
                  </a:moveTo>
                  <a:cubicBezTo>
                    <a:pt x="37" y="126"/>
                    <a:pt x="35" y="125"/>
                    <a:pt x="33" y="124"/>
                  </a:cubicBezTo>
                  <a:cubicBezTo>
                    <a:pt x="43" y="123"/>
                    <a:pt x="53" y="120"/>
                    <a:pt x="62" y="118"/>
                  </a:cubicBezTo>
                  <a:cubicBezTo>
                    <a:pt x="74" y="115"/>
                    <a:pt x="85" y="112"/>
                    <a:pt x="96" y="108"/>
                  </a:cubicBezTo>
                  <a:cubicBezTo>
                    <a:pt x="113" y="104"/>
                    <a:pt x="131" y="101"/>
                    <a:pt x="149" y="97"/>
                  </a:cubicBezTo>
                  <a:cubicBezTo>
                    <a:pt x="147" y="98"/>
                    <a:pt x="144" y="98"/>
                    <a:pt x="142" y="99"/>
                  </a:cubicBezTo>
                  <a:cubicBezTo>
                    <a:pt x="131" y="102"/>
                    <a:pt x="119" y="103"/>
                    <a:pt x="108" y="106"/>
                  </a:cubicBezTo>
                  <a:cubicBezTo>
                    <a:pt x="85" y="112"/>
                    <a:pt x="62" y="120"/>
                    <a:pt x="38" y="127"/>
                  </a:cubicBezTo>
                  <a:close/>
                  <a:moveTo>
                    <a:pt x="50" y="125"/>
                  </a:moveTo>
                  <a:cubicBezTo>
                    <a:pt x="55" y="123"/>
                    <a:pt x="61" y="123"/>
                    <a:pt x="66" y="121"/>
                  </a:cubicBezTo>
                  <a:cubicBezTo>
                    <a:pt x="77" y="119"/>
                    <a:pt x="88" y="115"/>
                    <a:pt x="99" y="112"/>
                  </a:cubicBezTo>
                  <a:cubicBezTo>
                    <a:pt x="117" y="106"/>
                    <a:pt x="136" y="103"/>
                    <a:pt x="154" y="99"/>
                  </a:cubicBezTo>
                  <a:cubicBezTo>
                    <a:pt x="152" y="100"/>
                    <a:pt x="150" y="101"/>
                    <a:pt x="147" y="102"/>
                  </a:cubicBezTo>
                  <a:cubicBezTo>
                    <a:pt x="140" y="104"/>
                    <a:pt x="132" y="106"/>
                    <a:pt x="125" y="108"/>
                  </a:cubicBezTo>
                  <a:cubicBezTo>
                    <a:pt x="110" y="111"/>
                    <a:pt x="95" y="116"/>
                    <a:pt x="81" y="120"/>
                  </a:cubicBezTo>
                  <a:cubicBezTo>
                    <a:pt x="77" y="122"/>
                    <a:pt x="73" y="123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0" y="125"/>
                    <a:pt x="53" y="126"/>
                    <a:pt x="46" y="130"/>
                  </a:cubicBezTo>
                  <a:cubicBezTo>
                    <a:pt x="44" y="129"/>
                    <a:pt x="42" y="128"/>
                    <a:pt x="40" y="127"/>
                  </a:cubicBezTo>
                  <a:cubicBezTo>
                    <a:pt x="43" y="127"/>
                    <a:pt x="47" y="126"/>
                    <a:pt x="50" y="125"/>
                  </a:cubicBezTo>
                  <a:close/>
                  <a:moveTo>
                    <a:pt x="47" y="131"/>
                  </a:moveTo>
                  <a:cubicBezTo>
                    <a:pt x="49" y="130"/>
                    <a:pt x="51" y="129"/>
                    <a:pt x="53" y="128"/>
                  </a:cubicBezTo>
                  <a:cubicBezTo>
                    <a:pt x="56" y="127"/>
                    <a:pt x="59" y="126"/>
                    <a:pt x="62" y="126"/>
                  </a:cubicBezTo>
                  <a:cubicBezTo>
                    <a:pt x="62" y="126"/>
                    <a:pt x="61" y="126"/>
                    <a:pt x="60" y="126"/>
                  </a:cubicBezTo>
                  <a:cubicBezTo>
                    <a:pt x="57" y="127"/>
                    <a:pt x="54" y="129"/>
                    <a:pt x="50" y="130"/>
                  </a:cubicBezTo>
                  <a:cubicBezTo>
                    <a:pt x="49" y="130"/>
                    <a:pt x="48" y="130"/>
                    <a:pt x="47" y="131"/>
                  </a:cubicBezTo>
                  <a:cubicBezTo>
                    <a:pt x="47" y="131"/>
                    <a:pt x="47" y="131"/>
                    <a:pt x="47" y="131"/>
                  </a:cubicBezTo>
                  <a:close/>
                  <a:moveTo>
                    <a:pt x="66" y="126"/>
                  </a:moveTo>
                  <a:cubicBezTo>
                    <a:pt x="67" y="125"/>
                    <a:pt x="68" y="125"/>
                    <a:pt x="69" y="125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77" y="124"/>
                    <a:pt x="84" y="122"/>
                    <a:pt x="92" y="120"/>
                  </a:cubicBezTo>
                  <a:cubicBezTo>
                    <a:pt x="107" y="117"/>
                    <a:pt x="122" y="114"/>
                    <a:pt x="137" y="110"/>
                  </a:cubicBezTo>
                  <a:cubicBezTo>
                    <a:pt x="137" y="110"/>
                    <a:pt x="138" y="110"/>
                    <a:pt x="138" y="110"/>
                  </a:cubicBezTo>
                  <a:cubicBezTo>
                    <a:pt x="111" y="119"/>
                    <a:pt x="83" y="124"/>
                    <a:pt x="56" y="134"/>
                  </a:cubicBezTo>
                  <a:cubicBezTo>
                    <a:pt x="55" y="134"/>
                    <a:pt x="55" y="134"/>
                    <a:pt x="55" y="134"/>
                  </a:cubicBezTo>
                  <a:cubicBezTo>
                    <a:pt x="52" y="133"/>
                    <a:pt x="50" y="132"/>
                    <a:pt x="48" y="131"/>
                  </a:cubicBezTo>
                  <a:cubicBezTo>
                    <a:pt x="54" y="129"/>
                    <a:pt x="60" y="127"/>
                    <a:pt x="66" y="126"/>
                  </a:cubicBezTo>
                  <a:close/>
                  <a:moveTo>
                    <a:pt x="109" y="158"/>
                  </a:moveTo>
                  <a:cubicBezTo>
                    <a:pt x="109" y="158"/>
                    <a:pt x="109" y="158"/>
                    <a:pt x="109" y="158"/>
                  </a:cubicBezTo>
                  <a:cubicBezTo>
                    <a:pt x="109" y="158"/>
                    <a:pt x="109" y="158"/>
                    <a:pt x="109" y="158"/>
                  </a:cubicBezTo>
                  <a:cubicBezTo>
                    <a:pt x="107" y="158"/>
                    <a:pt x="108" y="158"/>
                    <a:pt x="106" y="158"/>
                  </a:cubicBezTo>
                  <a:cubicBezTo>
                    <a:pt x="102" y="158"/>
                    <a:pt x="107" y="156"/>
                    <a:pt x="108" y="155"/>
                  </a:cubicBezTo>
                  <a:cubicBezTo>
                    <a:pt x="110" y="155"/>
                    <a:pt x="112" y="154"/>
                    <a:pt x="113" y="154"/>
                  </a:cubicBezTo>
                  <a:cubicBezTo>
                    <a:pt x="112" y="155"/>
                    <a:pt x="110" y="157"/>
                    <a:pt x="109" y="158"/>
                  </a:cubicBezTo>
                  <a:close/>
                  <a:moveTo>
                    <a:pt x="114" y="152"/>
                  </a:moveTo>
                  <a:cubicBezTo>
                    <a:pt x="111" y="152"/>
                    <a:pt x="109" y="153"/>
                    <a:pt x="106" y="154"/>
                  </a:cubicBezTo>
                  <a:cubicBezTo>
                    <a:pt x="104" y="155"/>
                    <a:pt x="103" y="155"/>
                    <a:pt x="101" y="155"/>
                  </a:cubicBezTo>
                  <a:cubicBezTo>
                    <a:pt x="95" y="157"/>
                    <a:pt x="101" y="154"/>
                    <a:pt x="102" y="154"/>
                  </a:cubicBezTo>
                  <a:cubicBezTo>
                    <a:pt x="108" y="152"/>
                    <a:pt x="114" y="150"/>
                    <a:pt x="119" y="148"/>
                  </a:cubicBezTo>
                  <a:cubicBezTo>
                    <a:pt x="118" y="149"/>
                    <a:pt x="116" y="151"/>
                    <a:pt x="114" y="152"/>
                  </a:cubicBezTo>
                  <a:close/>
                  <a:moveTo>
                    <a:pt x="121" y="146"/>
                  </a:moveTo>
                  <a:cubicBezTo>
                    <a:pt x="116" y="147"/>
                    <a:pt x="111" y="148"/>
                    <a:pt x="106" y="149"/>
                  </a:cubicBezTo>
                  <a:cubicBezTo>
                    <a:pt x="104" y="150"/>
                    <a:pt x="101" y="151"/>
                    <a:pt x="99" y="152"/>
                  </a:cubicBezTo>
                  <a:cubicBezTo>
                    <a:pt x="98" y="152"/>
                    <a:pt x="97" y="152"/>
                    <a:pt x="96" y="153"/>
                  </a:cubicBezTo>
                  <a:cubicBezTo>
                    <a:pt x="94" y="153"/>
                    <a:pt x="93" y="153"/>
                    <a:pt x="92" y="153"/>
                  </a:cubicBezTo>
                  <a:cubicBezTo>
                    <a:pt x="92" y="153"/>
                    <a:pt x="92" y="153"/>
                    <a:pt x="92" y="153"/>
                  </a:cubicBezTo>
                  <a:cubicBezTo>
                    <a:pt x="93" y="153"/>
                    <a:pt x="94" y="153"/>
                    <a:pt x="95" y="153"/>
                  </a:cubicBezTo>
                  <a:cubicBezTo>
                    <a:pt x="104" y="149"/>
                    <a:pt x="113" y="147"/>
                    <a:pt x="123" y="144"/>
                  </a:cubicBezTo>
                  <a:cubicBezTo>
                    <a:pt x="122" y="145"/>
                    <a:pt x="121" y="145"/>
                    <a:pt x="121" y="146"/>
                  </a:cubicBezTo>
                  <a:close/>
                  <a:moveTo>
                    <a:pt x="106" y="146"/>
                  </a:moveTo>
                  <a:cubicBezTo>
                    <a:pt x="103" y="147"/>
                    <a:pt x="99" y="147"/>
                    <a:pt x="96" y="148"/>
                  </a:cubicBezTo>
                  <a:cubicBezTo>
                    <a:pt x="94" y="148"/>
                    <a:pt x="93" y="149"/>
                    <a:pt x="92" y="149"/>
                  </a:cubicBezTo>
                  <a:cubicBezTo>
                    <a:pt x="91" y="149"/>
                    <a:pt x="83" y="151"/>
                    <a:pt x="88" y="149"/>
                  </a:cubicBezTo>
                  <a:cubicBezTo>
                    <a:pt x="102" y="145"/>
                    <a:pt x="117" y="141"/>
                    <a:pt x="131" y="136"/>
                  </a:cubicBezTo>
                  <a:cubicBezTo>
                    <a:pt x="128" y="138"/>
                    <a:pt x="126" y="140"/>
                    <a:pt x="124" y="142"/>
                  </a:cubicBezTo>
                  <a:cubicBezTo>
                    <a:pt x="118" y="144"/>
                    <a:pt x="112" y="145"/>
                    <a:pt x="106" y="146"/>
                  </a:cubicBezTo>
                  <a:close/>
                  <a:moveTo>
                    <a:pt x="132" y="134"/>
                  </a:moveTo>
                  <a:cubicBezTo>
                    <a:pt x="122" y="137"/>
                    <a:pt x="112" y="139"/>
                    <a:pt x="102" y="141"/>
                  </a:cubicBezTo>
                  <a:cubicBezTo>
                    <a:pt x="97" y="142"/>
                    <a:pt x="92" y="143"/>
                    <a:pt x="87" y="144"/>
                  </a:cubicBezTo>
                  <a:cubicBezTo>
                    <a:pt x="84" y="144"/>
                    <a:pt x="82" y="145"/>
                    <a:pt x="79" y="145"/>
                  </a:cubicBezTo>
                  <a:cubicBezTo>
                    <a:pt x="75" y="145"/>
                    <a:pt x="82" y="144"/>
                    <a:pt x="83" y="144"/>
                  </a:cubicBezTo>
                  <a:cubicBezTo>
                    <a:pt x="93" y="142"/>
                    <a:pt x="102" y="138"/>
                    <a:pt x="112" y="136"/>
                  </a:cubicBezTo>
                  <a:cubicBezTo>
                    <a:pt x="120" y="134"/>
                    <a:pt x="130" y="132"/>
                    <a:pt x="137" y="129"/>
                  </a:cubicBezTo>
                  <a:cubicBezTo>
                    <a:pt x="135" y="130"/>
                    <a:pt x="134" y="132"/>
                    <a:pt x="132" y="134"/>
                  </a:cubicBezTo>
                  <a:close/>
                  <a:moveTo>
                    <a:pt x="138" y="127"/>
                  </a:moveTo>
                  <a:cubicBezTo>
                    <a:pt x="138" y="127"/>
                    <a:pt x="138" y="127"/>
                    <a:pt x="138" y="127"/>
                  </a:cubicBezTo>
                  <a:cubicBezTo>
                    <a:pt x="126" y="131"/>
                    <a:pt x="114" y="133"/>
                    <a:pt x="102" y="135"/>
                  </a:cubicBezTo>
                  <a:cubicBezTo>
                    <a:pt x="96" y="137"/>
                    <a:pt x="89" y="138"/>
                    <a:pt x="82" y="139"/>
                  </a:cubicBezTo>
                  <a:cubicBezTo>
                    <a:pt x="79" y="140"/>
                    <a:pt x="75" y="141"/>
                    <a:pt x="72" y="141"/>
                  </a:cubicBezTo>
                  <a:cubicBezTo>
                    <a:pt x="71" y="141"/>
                    <a:pt x="66" y="142"/>
                    <a:pt x="71" y="140"/>
                  </a:cubicBezTo>
                  <a:cubicBezTo>
                    <a:pt x="72" y="140"/>
                    <a:pt x="73" y="140"/>
                    <a:pt x="74" y="140"/>
                  </a:cubicBezTo>
                  <a:cubicBezTo>
                    <a:pt x="87" y="137"/>
                    <a:pt x="99" y="134"/>
                    <a:pt x="112" y="130"/>
                  </a:cubicBezTo>
                  <a:cubicBezTo>
                    <a:pt x="122" y="127"/>
                    <a:pt x="134" y="126"/>
                    <a:pt x="144" y="121"/>
                  </a:cubicBezTo>
                  <a:cubicBezTo>
                    <a:pt x="142" y="123"/>
                    <a:pt x="140" y="125"/>
                    <a:pt x="138" y="127"/>
                  </a:cubicBezTo>
                  <a:close/>
                  <a:moveTo>
                    <a:pt x="145" y="119"/>
                  </a:moveTo>
                  <a:cubicBezTo>
                    <a:pt x="145" y="120"/>
                    <a:pt x="145" y="120"/>
                    <a:pt x="144" y="120"/>
                  </a:cubicBezTo>
                  <a:cubicBezTo>
                    <a:pt x="144" y="119"/>
                    <a:pt x="143" y="120"/>
                    <a:pt x="142" y="121"/>
                  </a:cubicBezTo>
                  <a:cubicBezTo>
                    <a:pt x="137" y="123"/>
                    <a:pt x="132" y="124"/>
                    <a:pt x="128" y="125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6" y="126"/>
                    <a:pt x="125" y="126"/>
                    <a:pt x="125" y="126"/>
                  </a:cubicBezTo>
                  <a:cubicBezTo>
                    <a:pt x="118" y="128"/>
                    <a:pt x="111" y="129"/>
                    <a:pt x="104" y="130"/>
                  </a:cubicBezTo>
                  <a:cubicBezTo>
                    <a:pt x="96" y="132"/>
                    <a:pt x="88" y="133"/>
                    <a:pt x="80" y="135"/>
                  </a:cubicBezTo>
                  <a:cubicBezTo>
                    <a:pt x="77" y="135"/>
                    <a:pt x="73" y="136"/>
                    <a:pt x="70" y="136"/>
                  </a:cubicBezTo>
                  <a:cubicBezTo>
                    <a:pt x="69" y="137"/>
                    <a:pt x="68" y="137"/>
                    <a:pt x="68" y="137"/>
                  </a:cubicBezTo>
                  <a:cubicBezTo>
                    <a:pt x="82" y="132"/>
                    <a:pt x="96" y="128"/>
                    <a:pt x="110" y="124"/>
                  </a:cubicBezTo>
                  <a:cubicBezTo>
                    <a:pt x="116" y="122"/>
                    <a:pt x="122" y="120"/>
                    <a:pt x="128" y="118"/>
                  </a:cubicBezTo>
                  <a:cubicBezTo>
                    <a:pt x="133" y="117"/>
                    <a:pt x="137" y="115"/>
                    <a:pt x="142" y="114"/>
                  </a:cubicBezTo>
                  <a:cubicBezTo>
                    <a:pt x="145" y="113"/>
                    <a:pt x="148" y="112"/>
                    <a:pt x="152" y="111"/>
                  </a:cubicBezTo>
                  <a:cubicBezTo>
                    <a:pt x="152" y="111"/>
                    <a:pt x="152" y="111"/>
                    <a:pt x="153" y="111"/>
                  </a:cubicBezTo>
                  <a:cubicBezTo>
                    <a:pt x="150" y="114"/>
                    <a:pt x="148" y="117"/>
                    <a:pt x="145" y="119"/>
                  </a:cubicBezTo>
                  <a:close/>
                  <a:moveTo>
                    <a:pt x="154" y="110"/>
                  </a:moveTo>
                  <a:cubicBezTo>
                    <a:pt x="149" y="111"/>
                    <a:pt x="144" y="113"/>
                    <a:pt x="140" y="114"/>
                  </a:cubicBezTo>
                  <a:cubicBezTo>
                    <a:pt x="138" y="115"/>
                    <a:pt x="136" y="115"/>
                    <a:pt x="134" y="115"/>
                  </a:cubicBezTo>
                  <a:cubicBezTo>
                    <a:pt x="132" y="116"/>
                    <a:pt x="131" y="116"/>
                    <a:pt x="129" y="117"/>
                  </a:cubicBezTo>
                  <a:cubicBezTo>
                    <a:pt x="120" y="119"/>
                    <a:pt x="112" y="121"/>
                    <a:pt x="103" y="123"/>
                  </a:cubicBezTo>
                  <a:cubicBezTo>
                    <a:pt x="95" y="125"/>
                    <a:pt x="86" y="128"/>
                    <a:pt x="77" y="130"/>
                  </a:cubicBezTo>
                  <a:cubicBezTo>
                    <a:pt x="73" y="130"/>
                    <a:pt x="69" y="132"/>
                    <a:pt x="65" y="133"/>
                  </a:cubicBezTo>
                  <a:cubicBezTo>
                    <a:pt x="63" y="133"/>
                    <a:pt x="60" y="134"/>
                    <a:pt x="58" y="134"/>
                  </a:cubicBezTo>
                  <a:cubicBezTo>
                    <a:pt x="53" y="135"/>
                    <a:pt x="60" y="133"/>
                    <a:pt x="61" y="133"/>
                  </a:cubicBezTo>
                  <a:cubicBezTo>
                    <a:pt x="78" y="128"/>
                    <a:pt x="96" y="123"/>
                    <a:pt x="113" y="118"/>
                  </a:cubicBezTo>
                  <a:cubicBezTo>
                    <a:pt x="122" y="116"/>
                    <a:pt x="131" y="113"/>
                    <a:pt x="139" y="110"/>
                  </a:cubicBezTo>
                  <a:cubicBezTo>
                    <a:pt x="146" y="108"/>
                    <a:pt x="153" y="107"/>
                    <a:pt x="159" y="104"/>
                  </a:cubicBezTo>
                  <a:cubicBezTo>
                    <a:pt x="159" y="104"/>
                    <a:pt x="159" y="104"/>
                    <a:pt x="159" y="104"/>
                  </a:cubicBezTo>
                  <a:cubicBezTo>
                    <a:pt x="158" y="106"/>
                    <a:pt x="156" y="108"/>
                    <a:pt x="154" y="110"/>
                  </a:cubicBezTo>
                  <a:close/>
                  <a:moveTo>
                    <a:pt x="75" y="131"/>
                  </a:moveTo>
                  <a:cubicBezTo>
                    <a:pt x="84" y="129"/>
                    <a:pt x="92" y="127"/>
                    <a:pt x="100" y="125"/>
                  </a:cubicBezTo>
                  <a:cubicBezTo>
                    <a:pt x="106" y="124"/>
                    <a:pt x="111" y="122"/>
                    <a:pt x="117" y="121"/>
                  </a:cubicBezTo>
                  <a:cubicBezTo>
                    <a:pt x="114" y="122"/>
                    <a:pt x="112" y="122"/>
                    <a:pt x="110" y="123"/>
                  </a:cubicBezTo>
                  <a:cubicBezTo>
                    <a:pt x="101" y="126"/>
                    <a:pt x="93" y="128"/>
                    <a:pt x="85" y="130"/>
                  </a:cubicBezTo>
                  <a:cubicBezTo>
                    <a:pt x="78" y="133"/>
                    <a:pt x="71" y="135"/>
                    <a:pt x="63" y="137"/>
                  </a:cubicBezTo>
                  <a:cubicBezTo>
                    <a:pt x="63" y="137"/>
                    <a:pt x="63" y="137"/>
                    <a:pt x="62" y="138"/>
                  </a:cubicBezTo>
                  <a:cubicBezTo>
                    <a:pt x="62" y="138"/>
                    <a:pt x="62" y="138"/>
                    <a:pt x="62" y="138"/>
                  </a:cubicBezTo>
                  <a:cubicBezTo>
                    <a:pt x="61" y="138"/>
                    <a:pt x="61" y="137"/>
                    <a:pt x="60" y="137"/>
                  </a:cubicBezTo>
                  <a:cubicBezTo>
                    <a:pt x="59" y="136"/>
                    <a:pt x="57" y="136"/>
                    <a:pt x="56" y="135"/>
                  </a:cubicBezTo>
                  <a:cubicBezTo>
                    <a:pt x="62" y="134"/>
                    <a:pt x="69" y="132"/>
                    <a:pt x="75" y="131"/>
                  </a:cubicBezTo>
                  <a:close/>
                  <a:moveTo>
                    <a:pt x="104" y="131"/>
                  </a:moveTo>
                  <a:cubicBezTo>
                    <a:pt x="106" y="131"/>
                    <a:pt x="108" y="130"/>
                    <a:pt x="110" y="130"/>
                  </a:cubicBezTo>
                  <a:cubicBezTo>
                    <a:pt x="108" y="130"/>
                    <a:pt x="106" y="131"/>
                    <a:pt x="104" y="131"/>
                  </a:cubicBezTo>
                  <a:cubicBezTo>
                    <a:pt x="97" y="133"/>
                    <a:pt x="90" y="135"/>
                    <a:pt x="83" y="137"/>
                  </a:cubicBezTo>
                  <a:cubicBezTo>
                    <a:pt x="80" y="137"/>
                    <a:pt x="77" y="138"/>
                    <a:pt x="74" y="139"/>
                  </a:cubicBezTo>
                  <a:cubicBezTo>
                    <a:pt x="72" y="139"/>
                    <a:pt x="70" y="140"/>
                    <a:pt x="68" y="141"/>
                  </a:cubicBezTo>
                  <a:cubicBezTo>
                    <a:pt x="66" y="140"/>
                    <a:pt x="65" y="139"/>
                    <a:pt x="63" y="138"/>
                  </a:cubicBezTo>
                  <a:cubicBezTo>
                    <a:pt x="77" y="136"/>
                    <a:pt x="90" y="134"/>
                    <a:pt x="104" y="131"/>
                  </a:cubicBezTo>
                  <a:close/>
                  <a:moveTo>
                    <a:pt x="102" y="136"/>
                  </a:moveTo>
                  <a:cubicBezTo>
                    <a:pt x="113" y="134"/>
                    <a:pt x="124" y="132"/>
                    <a:pt x="135" y="129"/>
                  </a:cubicBezTo>
                  <a:cubicBezTo>
                    <a:pt x="133" y="130"/>
                    <a:pt x="132" y="130"/>
                    <a:pt x="130" y="131"/>
                  </a:cubicBezTo>
                  <a:cubicBezTo>
                    <a:pt x="128" y="131"/>
                    <a:pt x="125" y="132"/>
                    <a:pt x="123" y="132"/>
                  </a:cubicBezTo>
                  <a:cubicBezTo>
                    <a:pt x="118" y="134"/>
                    <a:pt x="112" y="135"/>
                    <a:pt x="107" y="136"/>
                  </a:cubicBezTo>
                  <a:cubicBezTo>
                    <a:pt x="101" y="137"/>
                    <a:pt x="96" y="139"/>
                    <a:pt x="90" y="141"/>
                  </a:cubicBezTo>
                  <a:cubicBezTo>
                    <a:pt x="86" y="143"/>
                    <a:pt x="81" y="143"/>
                    <a:pt x="76" y="145"/>
                  </a:cubicBezTo>
                  <a:cubicBezTo>
                    <a:pt x="74" y="144"/>
                    <a:pt x="72" y="143"/>
                    <a:pt x="70" y="142"/>
                  </a:cubicBezTo>
                  <a:cubicBezTo>
                    <a:pt x="81" y="141"/>
                    <a:pt x="91" y="138"/>
                    <a:pt x="102" y="136"/>
                  </a:cubicBezTo>
                  <a:close/>
                  <a:moveTo>
                    <a:pt x="99" y="143"/>
                  </a:moveTo>
                  <a:cubicBezTo>
                    <a:pt x="108" y="141"/>
                    <a:pt x="117" y="138"/>
                    <a:pt x="127" y="136"/>
                  </a:cubicBezTo>
                  <a:cubicBezTo>
                    <a:pt x="127" y="136"/>
                    <a:pt x="128" y="136"/>
                    <a:pt x="128" y="136"/>
                  </a:cubicBezTo>
                  <a:cubicBezTo>
                    <a:pt x="127" y="136"/>
                    <a:pt x="126" y="137"/>
                    <a:pt x="125" y="137"/>
                  </a:cubicBezTo>
                  <a:cubicBezTo>
                    <a:pt x="121" y="139"/>
                    <a:pt x="116" y="140"/>
                    <a:pt x="112" y="142"/>
                  </a:cubicBezTo>
                  <a:cubicBezTo>
                    <a:pt x="107" y="143"/>
                    <a:pt x="102" y="144"/>
                    <a:pt x="98" y="146"/>
                  </a:cubicBezTo>
                  <a:cubicBezTo>
                    <a:pt x="94" y="147"/>
                    <a:pt x="89" y="148"/>
                    <a:pt x="85" y="150"/>
                  </a:cubicBezTo>
                  <a:cubicBezTo>
                    <a:pt x="83" y="148"/>
                    <a:pt x="80" y="147"/>
                    <a:pt x="78" y="146"/>
                  </a:cubicBezTo>
                  <a:cubicBezTo>
                    <a:pt x="85" y="146"/>
                    <a:pt x="92" y="144"/>
                    <a:pt x="99" y="143"/>
                  </a:cubicBezTo>
                  <a:close/>
                  <a:moveTo>
                    <a:pt x="101" y="148"/>
                  </a:moveTo>
                  <a:cubicBezTo>
                    <a:pt x="106" y="147"/>
                    <a:pt x="111" y="146"/>
                    <a:pt x="117" y="145"/>
                  </a:cubicBezTo>
                  <a:cubicBezTo>
                    <a:pt x="115" y="145"/>
                    <a:pt x="114" y="146"/>
                    <a:pt x="112" y="146"/>
                  </a:cubicBezTo>
                  <a:cubicBezTo>
                    <a:pt x="105" y="148"/>
                    <a:pt x="99" y="150"/>
                    <a:pt x="92" y="153"/>
                  </a:cubicBezTo>
                  <a:cubicBezTo>
                    <a:pt x="92" y="153"/>
                    <a:pt x="91" y="153"/>
                    <a:pt x="91" y="153"/>
                  </a:cubicBezTo>
                  <a:cubicBezTo>
                    <a:pt x="90" y="152"/>
                    <a:pt x="89" y="151"/>
                    <a:pt x="87" y="151"/>
                  </a:cubicBezTo>
                  <a:cubicBezTo>
                    <a:pt x="92" y="150"/>
                    <a:pt x="97" y="148"/>
                    <a:pt x="101" y="148"/>
                  </a:cubicBezTo>
                  <a:close/>
                  <a:moveTo>
                    <a:pt x="104" y="151"/>
                  </a:moveTo>
                  <a:cubicBezTo>
                    <a:pt x="108" y="149"/>
                    <a:pt x="113" y="148"/>
                    <a:pt x="118" y="147"/>
                  </a:cubicBezTo>
                  <a:cubicBezTo>
                    <a:pt x="123" y="146"/>
                    <a:pt x="115" y="149"/>
                    <a:pt x="115" y="149"/>
                  </a:cubicBezTo>
                  <a:cubicBezTo>
                    <a:pt x="113" y="150"/>
                    <a:pt x="110" y="150"/>
                    <a:pt x="108" y="151"/>
                  </a:cubicBezTo>
                  <a:cubicBezTo>
                    <a:pt x="104" y="152"/>
                    <a:pt x="100" y="153"/>
                    <a:pt x="97" y="155"/>
                  </a:cubicBezTo>
                  <a:cubicBezTo>
                    <a:pt x="97" y="155"/>
                    <a:pt x="97" y="155"/>
                    <a:pt x="97" y="156"/>
                  </a:cubicBezTo>
                  <a:cubicBezTo>
                    <a:pt x="96" y="155"/>
                    <a:pt x="94" y="154"/>
                    <a:pt x="93" y="154"/>
                  </a:cubicBezTo>
                  <a:cubicBezTo>
                    <a:pt x="97" y="153"/>
                    <a:pt x="100" y="152"/>
                    <a:pt x="104" y="151"/>
                  </a:cubicBezTo>
                  <a:close/>
                  <a:moveTo>
                    <a:pt x="105" y="155"/>
                  </a:moveTo>
                  <a:cubicBezTo>
                    <a:pt x="106" y="155"/>
                    <a:pt x="107" y="154"/>
                    <a:pt x="109" y="154"/>
                  </a:cubicBezTo>
                  <a:cubicBezTo>
                    <a:pt x="109" y="154"/>
                    <a:pt x="115" y="152"/>
                    <a:pt x="113" y="153"/>
                  </a:cubicBezTo>
                  <a:cubicBezTo>
                    <a:pt x="109" y="155"/>
                    <a:pt x="105" y="155"/>
                    <a:pt x="103" y="158"/>
                  </a:cubicBezTo>
                  <a:cubicBezTo>
                    <a:pt x="103" y="158"/>
                    <a:pt x="103" y="158"/>
                    <a:pt x="103" y="158"/>
                  </a:cubicBezTo>
                  <a:cubicBezTo>
                    <a:pt x="101" y="158"/>
                    <a:pt x="100" y="157"/>
                    <a:pt x="98" y="156"/>
                  </a:cubicBezTo>
                  <a:cubicBezTo>
                    <a:pt x="100" y="156"/>
                    <a:pt x="102" y="156"/>
                    <a:pt x="105" y="155"/>
                  </a:cubicBezTo>
                  <a:close/>
                  <a:moveTo>
                    <a:pt x="103" y="159"/>
                  </a:moveTo>
                  <a:cubicBezTo>
                    <a:pt x="103" y="159"/>
                    <a:pt x="107" y="158"/>
                    <a:pt x="107" y="159"/>
                  </a:cubicBezTo>
                  <a:cubicBezTo>
                    <a:pt x="107" y="160"/>
                    <a:pt x="106" y="160"/>
                    <a:pt x="106" y="161"/>
                  </a:cubicBezTo>
                  <a:cubicBezTo>
                    <a:pt x="105" y="160"/>
                    <a:pt x="104" y="159"/>
                    <a:pt x="103" y="159"/>
                  </a:cubicBezTo>
                  <a:cubicBezTo>
                    <a:pt x="103" y="159"/>
                    <a:pt x="103" y="159"/>
                    <a:pt x="103" y="159"/>
                  </a:cubicBezTo>
                  <a:close/>
                  <a:moveTo>
                    <a:pt x="161" y="102"/>
                  </a:moveTo>
                  <a:cubicBezTo>
                    <a:pt x="141" y="110"/>
                    <a:pt x="120" y="113"/>
                    <a:pt x="99" y="118"/>
                  </a:cubicBezTo>
                  <a:cubicBezTo>
                    <a:pt x="91" y="120"/>
                    <a:pt x="83" y="122"/>
                    <a:pt x="75" y="123"/>
                  </a:cubicBezTo>
                  <a:cubicBezTo>
                    <a:pt x="79" y="122"/>
                    <a:pt x="84" y="120"/>
                    <a:pt x="88" y="119"/>
                  </a:cubicBezTo>
                  <a:cubicBezTo>
                    <a:pt x="103" y="114"/>
                    <a:pt x="117" y="110"/>
                    <a:pt x="132" y="106"/>
                  </a:cubicBezTo>
                  <a:cubicBezTo>
                    <a:pt x="139" y="105"/>
                    <a:pt x="146" y="103"/>
                    <a:pt x="153" y="101"/>
                  </a:cubicBezTo>
                  <a:cubicBezTo>
                    <a:pt x="156" y="100"/>
                    <a:pt x="159" y="99"/>
                    <a:pt x="162" y="97"/>
                  </a:cubicBezTo>
                  <a:cubicBezTo>
                    <a:pt x="163" y="97"/>
                    <a:pt x="163" y="97"/>
                    <a:pt x="164" y="97"/>
                  </a:cubicBezTo>
                  <a:cubicBezTo>
                    <a:pt x="165" y="97"/>
                    <a:pt x="166" y="97"/>
                    <a:pt x="166" y="96"/>
                  </a:cubicBezTo>
                  <a:cubicBezTo>
                    <a:pt x="166" y="96"/>
                    <a:pt x="166" y="96"/>
                    <a:pt x="166" y="96"/>
                  </a:cubicBezTo>
                  <a:cubicBezTo>
                    <a:pt x="164" y="98"/>
                    <a:pt x="163" y="100"/>
                    <a:pt x="161" y="102"/>
                  </a:cubicBezTo>
                  <a:close/>
                  <a:moveTo>
                    <a:pt x="167" y="95"/>
                  </a:moveTo>
                  <a:cubicBezTo>
                    <a:pt x="167" y="95"/>
                    <a:pt x="167" y="95"/>
                    <a:pt x="167" y="95"/>
                  </a:cubicBezTo>
                  <a:cubicBezTo>
                    <a:pt x="165" y="96"/>
                    <a:pt x="163" y="96"/>
                    <a:pt x="161" y="97"/>
                  </a:cubicBezTo>
                  <a:cubicBezTo>
                    <a:pt x="160" y="97"/>
                    <a:pt x="159" y="97"/>
                    <a:pt x="158" y="98"/>
                  </a:cubicBezTo>
                  <a:cubicBezTo>
                    <a:pt x="143" y="101"/>
                    <a:pt x="128" y="103"/>
                    <a:pt x="113" y="107"/>
                  </a:cubicBezTo>
                  <a:cubicBezTo>
                    <a:pt x="98" y="111"/>
                    <a:pt x="84" y="115"/>
                    <a:pt x="69" y="120"/>
                  </a:cubicBezTo>
                  <a:cubicBezTo>
                    <a:pt x="64" y="121"/>
                    <a:pt x="59" y="122"/>
                    <a:pt x="54" y="123"/>
                  </a:cubicBezTo>
                  <a:cubicBezTo>
                    <a:pt x="69" y="118"/>
                    <a:pt x="83" y="114"/>
                    <a:pt x="98" y="110"/>
                  </a:cubicBezTo>
                  <a:cubicBezTo>
                    <a:pt x="112" y="106"/>
                    <a:pt x="127" y="103"/>
                    <a:pt x="142" y="100"/>
                  </a:cubicBezTo>
                  <a:cubicBezTo>
                    <a:pt x="151" y="98"/>
                    <a:pt x="159" y="95"/>
                    <a:pt x="167" y="93"/>
                  </a:cubicBezTo>
                  <a:cubicBezTo>
                    <a:pt x="168" y="93"/>
                    <a:pt x="169" y="93"/>
                    <a:pt x="169" y="93"/>
                  </a:cubicBezTo>
                  <a:cubicBezTo>
                    <a:pt x="169" y="93"/>
                    <a:pt x="170" y="92"/>
                    <a:pt x="170" y="92"/>
                  </a:cubicBezTo>
                  <a:cubicBezTo>
                    <a:pt x="169" y="93"/>
                    <a:pt x="168" y="94"/>
                    <a:pt x="167" y="95"/>
                  </a:cubicBezTo>
                  <a:close/>
                  <a:moveTo>
                    <a:pt x="171" y="91"/>
                  </a:moveTo>
                  <a:cubicBezTo>
                    <a:pt x="171" y="91"/>
                    <a:pt x="171" y="91"/>
                    <a:pt x="171" y="91"/>
                  </a:cubicBezTo>
                  <a:cubicBezTo>
                    <a:pt x="156" y="95"/>
                    <a:pt x="141" y="98"/>
                    <a:pt x="126" y="101"/>
                  </a:cubicBezTo>
                  <a:cubicBezTo>
                    <a:pt x="111" y="104"/>
                    <a:pt x="96" y="108"/>
                    <a:pt x="82" y="112"/>
                  </a:cubicBezTo>
                  <a:cubicBezTo>
                    <a:pt x="67" y="116"/>
                    <a:pt x="52" y="120"/>
                    <a:pt x="38" y="123"/>
                  </a:cubicBezTo>
                  <a:cubicBezTo>
                    <a:pt x="37" y="123"/>
                    <a:pt x="36" y="123"/>
                    <a:pt x="36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3"/>
                    <a:pt x="37" y="123"/>
                    <a:pt x="38" y="122"/>
                  </a:cubicBezTo>
                  <a:cubicBezTo>
                    <a:pt x="41" y="121"/>
                    <a:pt x="44" y="120"/>
                    <a:pt x="48" y="119"/>
                  </a:cubicBezTo>
                  <a:cubicBezTo>
                    <a:pt x="56" y="116"/>
                    <a:pt x="64" y="115"/>
                    <a:pt x="71" y="113"/>
                  </a:cubicBezTo>
                  <a:cubicBezTo>
                    <a:pt x="86" y="109"/>
                    <a:pt x="101" y="104"/>
                    <a:pt x="116" y="101"/>
                  </a:cubicBezTo>
                  <a:cubicBezTo>
                    <a:pt x="131" y="98"/>
                    <a:pt x="146" y="95"/>
                    <a:pt x="161" y="90"/>
                  </a:cubicBezTo>
                  <a:cubicBezTo>
                    <a:pt x="164" y="89"/>
                    <a:pt x="168" y="88"/>
                    <a:pt x="171" y="87"/>
                  </a:cubicBezTo>
                  <a:cubicBezTo>
                    <a:pt x="171" y="87"/>
                    <a:pt x="171" y="87"/>
                    <a:pt x="172" y="86"/>
                  </a:cubicBezTo>
                  <a:cubicBezTo>
                    <a:pt x="173" y="86"/>
                    <a:pt x="175" y="85"/>
                    <a:pt x="177" y="85"/>
                  </a:cubicBezTo>
                  <a:cubicBezTo>
                    <a:pt x="175" y="87"/>
                    <a:pt x="173" y="89"/>
                    <a:pt x="171" y="91"/>
                  </a:cubicBezTo>
                  <a:close/>
                  <a:moveTo>
                    <a:pt x="108" y="102"/>
                  </a:moveTo>
                  <a:cubicBezTo>
                    <a:pt x="118" y="99"/>
                    <a:pt x="128" y="97"/>
                    <a:pt x="139" y="95"/>
                  </a:cubicBezTo>
                  <a:cubicBezTo>
                    <a:pt x="144" y="94"/>
                    <a:pt x="148" y="93"/>
                    <a:pt x="153" y="92"/>
                  </a:cubicBezTo>
                  <a:cubicBezTo>
                    <a:pt x="150" y="93"/>
                    <a:pt x="146" y="94"/>
                    <a:pt x="143" y="95"/>
                  </a:cubicBezTo>
                  <a:cubicBezTo>
                    <a:pt x="131" y="97"/>
                    <a:pt x="119" y="100"/>
                    <a:pt x="108" y="102"/>
                  </a:cubicBezTo>
                  <a:close/>
                  <a:moveTo>
                    <a:pt x="177" y="84"/>
                  </a:moveTo>
                  <a:cubicBezTo>
                    <a:pt x="177" y="84"/>
                    <a:pt x="177" y="84"/>
                    <a:pt x="177" y="84"/>
                  </a:cubicBezTo>
                  <a:cubicBezTo>
                    <a:pt x="176" y="84"/>
                    <a:pt x="174" y="85"/>
                    <a:pt x="173" y="85"/>
                  </a:cubicBezTo>
                  <a:cubicBezTo>
                    <a:pt x="173" y="85"/>
                    <a:pt x="172" y="85"/>
                    <a:pt x="172" y="85"/>
                  </a:cubicBezTo>
                  <a:cubicBezTo>
                    <a:pt x="164" y="88"/>
                    <a:pt x="157" y="90"/>
                    <a:pt x="149" y="92"/>
                  </a:cubicBezTo>
                  <a:cubicBezTo>
                    <a:pt x="134" y="95"/>
                    <a:pt x="119" y="98"/>
                    <a:pt x="104" y="102"/>
                  </a:cubicBezTo>
                  <a:cubicBezTo>
                    <a:pt x="95" y="105"/>
                    <a:pt x="85" y="107"/>
                    <a:pt x="76" y="110"/>
                  </a:cubicBezTo>
                  <a:cubicBezTo>
                    <a:pt x="66" y="113"/>
                    <a:pt x="56" y="114"/>
                    <a:pt x="46" y="116"/>
                  </a:cubicBezTo>
                  <a:cubicBezTo>
                    <a:pt x="41" y="117"/>
                    <a:pt x="36" y="118"/>
                    <a:pt x="32" y="119"/>
                  </a:cubicBezTo>
                  <a:cubicBezTo>
                    <a:pt x="30" y="119"/>
                    <a:pt x="23" y="121"/>
                    <a:pt x="28" y="120"/>
                  </a:cubicBezTo>
                  <a:cubicBezTo>
                    <a:pt x="30" y="119"/>
                    <a:pt x="33" y="118"/>
                    <a:pt x="35" y="117"/>
                  </a:cubicBezTo>
                  <a:cubicBezTo>
                    <a:pt x="45" y="114"/>
                    <a:pt x="55" y="111"/>
                    <a:pt x="65" y="109"/>
                  </a:cubicBezTo>
                  <a:cubicBezTo>
                    <a:pt x="85" y="104"/>
                    <a:pt x="105" y="99"/>
                    <a:pt x="125" y="94"/>
                  </a:cubicBezTo>
                  <a:cubicBezTo>
                    <a:pt x="136" y="92"/>
                    <a:pt x="146" y="89"/>
                    <a:pt x="157" y="86"/>
                  </a:cubicBezTo>
                  <a:cubicBezTo>
                    <a:pt x="166" y="84"/>
                    <a:pt x="175" y="80"/>
                    <a:pt x="184" y="77"/>
                  </a:cubicBezTo>
                  <a:cubicBezTo>
                    <a:pt x="182" y="79"/>
                    <a:pt x="180" y="82"/>
                    <a:pt x="177" y="84"/>
                  </a:cubicBezTo>
                  <a:close/>
                  <a:moveTo>
                    <a:pt x="61" y="105"/>
                  </a:moveTo>
                  <a:cubicBezTo>
                    <a:pt x="54" y="107"/>
                    <a:pt x="47" y="108"/>
                    <a:pt x="40" y="110"/>
                  </a:cubicBezTo>
                  <a:cubicBezTo>
                    <a:pt x="33" y="112"/>
                    <a:pt x="26" y="113"/>
                    <a:pt x="20" y="116"/>
                  </a:cubicBezTo>
                  <a:cubicBezTo>
                    <a:pt x="19" y="116"/>
                    <a:pt x="19" y="116"/>
                    <a:pt x="18" y="117"/>
                  </a:cubicBezTo>
                  <a:cubicBezTo>
                    <a:pt x="16" y="116"/>
                    <a:pt x="14" y="114"/>
                    <a:pt x="12" y="113"/>
                  </a:cubicBezTo>
                  <a:cubicBezTo>
                    <a:pt x="18" y="113"/>
                    <a:pt x="23" y="111"/>
                    <a:pt x="29" y="109"/>
                  </a:cubicBezTo>
                  <a:cubicBezTo>
                    <a:pt x="36" y="107"/>
                    <a:pt x="43" y="105"/>
                    <a:pt x="51" y="103"/>
                  </a:cubicBezTo>
                  <a:cubicBezTo>
                    <a:pt x="65" y="100"/>
                    <a:pt x="79" y="98"/>
                    <a:pt x="93" y="95"/>
                  </a:cubicBezTo>
                  <a:cubicBezTo>
                    <a:pt x="82" y="98"/>
                    <a:pt x="72" y="102"/>
                    <a:pt x="61" y="105"/>
                  </a:cubicBezTo>
                  <a:close/>
                  <a:moveTo>
                    <a:pt x="58" y="139"/>
                  </a:moveTo>
                  <a:cubicBezTo>
                    <a:pt x="68" y="144"/>
                    <a:pt x="78" y="149"/>
                    <a:pt x="89" y="154"/>
                  </a:cubicBezTo>
                  <a:cubicBezTo>
                    <a:pt x="94" y="157"/>
                    <a:pt x="100" y="159"/>
                    <a:pt x="105" y="163"/>
                  </a:cubicBezTo>
                  <a:cubicBezTo>
                    <a:pt x="104" y="163"/>
                    <a:pt x="104" y="164"/>
                    <a:pt x="104" y="165"/>
                  </a:cubicBezTo>
                  <a:cubicBezTo>
                    <a:pt x="98" y="162"/>
                    <a:pt x="93" y="159"/>
                    <a:pt x="87" y="156"/>
                  </a:cubicBezTo>
                  <a:cubicBezTo>
                    <a:pt x="77" y="151"/>
                    <a:pt x="67" y="147"/>
                    <a:pt x="57" y="142"/>
                  </a:cubicBezTo>
                  <a:cubicBezTo>
                    <a:pt x="51" y="139"/>
                    <a:pt x="44" y="136"/>
                    <a:pt x="38" y="132"/>
                  </a:cubicBezTo>
                  <a:cubicBezTo>
                    <a:pt x="29" y="127"/>
                    <a:pt x="20" y="121"/>
                    <a:pt x="10" y="118"/>
                  </a:cubicBezTo>
                  <a:cubicBezTo>
                    <a:pt x="10" y="118"/>
                    <a:pt x="10" y="118"/>
                    <a:pt x="10" y="118"/>
                  </a:cubicBezTo>
                  <a:cubicBezTo>
                    <a:pt x="11" y="117"/>
                    <a:pt x="11" y="116"/>
                    <a:pt x="11" y="115"/>
                  </a:cubicBezTo>
                  <a:cubicBezTo>
                    <a:pt x="26" y="124"/>
                    <a:pt x="43" y="131"/>
                    <a:pt x="58" y="139"/>
                  </a:cubicBezTo>
                  <a:close/>
                  <a:moveTo>
                    <a:pt x="198" y="61"/>
                  </a:moveTo>
                  <a:cubicBezTo>
                    <a:pt x="198" y="61"/>
                    <a:pt x="198" y="62"/>
                    <a:pt x="198" y="62"/>
                  </a:cubicBezTo>
                  <a:cubicBezTo>
                    <a:pt x="183" y="64"/>
                    <a:pt x="168" y="68"/>
                    <a:pt x="153" y="70"/>
                  </a:cubicBezTo>
                  <a:cubicBezTo>
                    <a:pt x="138" y="73"/>
                    <a:pt x="122" y="76"/>
                    <a:pt x="107" y="80"/>
                  </a:cubicBezTo>
                  <a:cubicBezTo>
                    <a:pt x="92" y="83"/>
                    <a:pt x="77" y="88"/>
                    <a:pt x="62" y="92"/>
                  </a:cubicBezTo>
                  <a:cubicBezTo>
                    <a:pt x="54" y="94"/>
                    <a:pt x="47" y="96"/>
                    <a:pt x="40" y="98"/>
                  </a:cubicBezTo>
                  <a:cubicBezTo>
                    <a:pt x="37" y="99"/>
                    <a:pt x="35" y="100"/>
                    <a:pt x="32" y="100"/>
                  </a:cubicBezTo>
                  <a:cubicBezTo>
                    <a:pt x="42" y="97"/>
                    <a:pt x="51" y="94"/>
                    <a:pt x="61" y="91"/>
                  </a:cubicBezTo>
                  <a:cubicBezTo>
                    <a:pt x="76" y="86"/>
                    <a:pt x="90" y="82"/>
                    <a:pt x="105" y="79"/>
                  </a:cubicBezTo>
                  <a:cubicBezTo>
                    <a:pt x="120" y="75"/>
                    <a:pt x="135" y="71"/>
                    <a:pt x="150" y="68"/>
                  </a:cubicBezTo>
                  <a:cubicBezTo>
                    <a:pt x="164" y="66"/>
                    <a:pt x="178" y="64"/>
                    <a:pt x="192" y="60"/>
                  </a:cubicBezTo>
                  <a:cubicBezTo>
                    <a:pt x="196" y="60"/>
                    <a:pt x="199" y="58"/>
                    <a:pt x="202" y="57"/>
                  </a:cubicBezTo>
                  <a:cubicBezTo>
                    <a:pt x="201" y="58"/>
                    <a:pt x="200" y="60"/>
                    <a:pt x="198" y="61"/>
                  </a:cubicBezTo>
                  <a:close/>
                  <a:moveTo>
                    <a:pt x="190" y="70"/>
                  </a:moveTo>
                  <a:cubicBezTo>
                    <a:pt x="178" y="74"/>
                    <a:pt x="166" y="77"/>
                    <a:pt x="154" y="80"/>
                  </a:cubicBezTo>
                  <a:cubicBezTo>
                    <a:pt x="152" y="81"/>
                    <a:pt x="150" y="81"/>
                    <a:pt x="148" y="82"/>
                  </a:cubicBezTo>
                  <a:cubicBezTo>
                    <a:pt x="136" y="84"/>
                    <a:pt x="124" y="88"/>
                    <a:pt x="112" y="91"/>
                  </a:cubicBezTo>
                  <a:cubicBezTo>
                    <a:pt x="108" y="91"/>
                    <a:pt x="105" y="92"/>
                    <a:pt x="101" y="93"/>
                  </a:cubicBezTo>
                  <a:cubicBezTo>
                    <a:pt x="85" y="96"/>
                    <a:pt x="70" y="99"/>
                    <a:pt x="55" y="102"/>
                  </a:cubicBezTo>
                  <a:cubicBezTo>
                    <a:pt x="47" y="103"/>
                    <a:pt x="40" y="105"/>
                    <a:pt x="33" y="107"/>
                  </a:cubicBezTo>
                  <a:cubicBezTo>
                    <a:pt x="30" y="108"/>
                    <a:pt x="27" y="109"/>
                    <a:pt x="23" y="110"/>
                  </a:cubicBezTo>
                  <a:cubicBezTo>
                    <a:pt x="22" y="111"/>
                    <a:pt x="20" y="111"/>
                    <a:pt x="18" y="112"/>
                  </a:cubicBezTo>
                  <a:cubicBezTo>
                    <a:pt x="16" y="112"/>
                    <a:pt x="14" y="112"/>
                    <a:pt x="12" y="113"/>
                  </a:cubicBezTo>
                  <a:cubicBezTo>
                    <a:pt x="19" y="110"/>
                    <a:pt x="25" y="107"/>
                    <a:pt x="32" y="105"/>
                  </a:cubicBezTo>
                  <a:cubicBezTo>
                    <a:pt x="40" y="103"/>
                    <a:pt x="48" y="101"/>
                    <a:pt x="56" y="99"/>
                  </a:cubicBezTo>
                  <a:cubicBezTo>
                    <a:pt x="71" y="94"/>
                    <a:pt x="86" y="91"/>
                    <a:pt x="101" y="87"/>
                  </a:cubicBezTo>
                  <a:cubicBezTo>
                    <a:pt x="131" y="79"/>
                    <a:pt x="161" y="74"/>
                    <a:pt x="190" y="65"/>
                  </a:cubicBezTo>
                  <a:cubicBezTo>
                    <a:pt x="192" y="65"/>
                    <a:pt x="194" y="64"/>
                    <a:pt x="197" y="63"/>
                  </a:cubicBezTo>
                  <a:cubicBezTo>
                    <a:pt x="195" y="65"/>
                    <a:pt x="192" y="68"/>
                    <a:pt x="190" y="70"/>
                  </a:cubicBezTo>
                  <a:close/>
                  <a:moveTo>
                    <a:pt x="9" y="120"/>
                  </a:moveTo>
                  <a:cubicBezTo>
                    <a:pt x="10" y="120"/>
                    <a:pt x="10" y="120"/>
                    <a:pt x="10" y="120"/>
                  </a:cubicBezTo>
                  <a:cubicBezTo>
                    <a:pt x="19" y="124"/>
                    <a:pt x="29" y="130"/>
                    <a:pt x="38" y="135"/>
                  </a:cubicBezTo>
                  <a:cubicBezTo>
                    <a:pt x="44" y="138"/>
                    <a:pt x="51" y="141"/>
                    <a:pt x="57" y="144"/>
                  </a:cubicBezTo>
                  <a:cubicBezTo>
                    <a:pt x="67" y="149"/>
                    <a:pt x="77" y="154"/>
                    <a:pt x="87" y="159"/>
                  </a:cubicBezTo>
                  <a:cubicBezTo>
                    <a:pt x="92" y="162"/>
                    <a:pt x="98" y="165"/>
                    <a:pt x="103" y="167"/>
                  </a:cubicBezTo>
                  <a:cubicBezTo>
                    <a:pt x="103" y="168"/>
                    <a:pt x="103" y="169"/>
                    <a:pt x="102" y="170"/>
                  </a:cubicBezTo>
                  <a:cubicBezTo>
                    <a:pt x="86" y="162"/>
                    <a:pt x="70" y="154"/>
                    <a:pt x="53" y="147"/>
                  </a:cubicBezTo>
                  <a:cubicBezTo>
                    <a:pt x="38" y="139"/>
                    <a:pt x="23" y="132"/>
                    <a:pt x="9" y="124"/>
                  </a:cubicBezTo>
                  <a:cubicBezTo>
                    <a:pt x="9" y="122"/>
                    <a:pt x="9" y="121"/>
                    <a:pt x="9" y="120"/>
                  </a:cubicBezTo>
                  <a:close/>
                  <a:moveTo>
                    <a:pt x="106" y="167"/>
                  </a:moveTo>
                  <a:cubicBezTo>
                    <a:pt x="106" y="167"/>
                    <a:pt x="106" y="167"/>
                    <a:pt x="106" y="166"/>
                  </a:cubicBezTo>
                  <a:cubicBezTo>
                    <a:pt x="111" y="162"/>
                    <a:pt x="116" y="157"/>
                    <a:pt x="120" y="152"/>
                  </a:cubicBezTo>
                  <a:cubicBezTo>
                    <a:pt x="130" y="141"/>
                    <a:pt x="140" y="131"/>
                    <a:pt x="150" y="121"/>
                  </a:cubicBezTo>
                  <a:cubicBezTo>
                    <a:pt x="169" y="100"/>
                    <a:pt x="189" y="79"/>
                    <a:pt x="208" y="59"/>
                  </a:cubicBezTo>
                  <a:cubicBezTo>
                    <a:pt x="210" y="57"/>
                    <a:pt x="212" y="55"/>
                    <a:pt x="213" y="54"/>
                  </a:cubicBezTo>
                  <a:cubicBezTo>
                    <a:pt x="213" y="54"/>
                    <a:pt x="213" y="55"/>
                    <a:pt x="214" y="56"/>
                  </a:cubicBezTo>
                  <a:cubicBezTo>
                    <a:pt x="214" y="56"/>
                    <a:pt x="213" y="56"/>
                    <a:pt x="213" y="56"/>
                  </a:cubicBezTo>
                  <a:cubicBezTo>
                    <a:pt x="205" y="64"/>
                    <a:pt x="197" y="73"/>
                    <a:pt x="189" y="82"/>
                  </a:cubicBezTo>
                  <a:cubicBezTo>
                    <a:pt x="182" y="90"/>
                    <a:pt x="174" y="98"/>
                    <a:pt x="166" y="106"/>
                  </a:cubicBezTo>
                  <a:cubicBezTo>
                    <a:pt x="148" y="125"/>
                    <a:pt x="130" y="144"/>
                    <a:pt x="112" y="163"/>
                  </a:cubicBezTo>
                  <a:cubicBezTo>
                    <a:pt x="110" y="165"/>
                    <a:pt x="107" y="168"/>
                    <a:pt x="105" y="171"/>
                  </a:cubicBezTo>
                  <a:cubicBezTo>
                    <a:pt x="105" y="169"/>
                    <a:pt x="105" y="168"/>
                    <a:pt x="106" y="167"/>
                  </a:cubicBezTo>
                  <a:close/>
                  <a:moveTo>
                    <a:pt x="26" y="96"/>
                  </a:moveTo>
                  <a:cubicBezTo>
                    <a:pt x="56" y="88"/>
                    <a:pt x="86" y="79"/>
                    <a:pt x="117" y="73"/>
                  </a:cubicBezTo>
                  <a:cubicBezTo>
                    <a:pt x="133" y="70"/>
                    <a:pt x="148" y="67"/>
                    <a:pt x="164" y="64"/>
                  </a:cubicBezTo>
                  <a:cubicBezTo>
                    <a:pt x="171" y="63"/>
                    <a:pt x="179" y="62"/>
                    <a:pt x="186" y="60"/>
                  </a:cubicBezTo>
                  <a:cubicBezTo>
                    <a:pt x="190" y="59"/>
                    <a:pt x="194" y="58"/>
                    <a:pt x="197" y="58"/>
                  </a:cubicBezTo>
                  <a:cubicBezTo>
                    <a:pt x="198" y="57"/>
                    <a:pt x="199" y="57"/>
                    <a:pt x="200" y="57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99" y="58"/>
                    <a:pt x="198" y="58"/>
                    <a:pt x="197" y="58"/>
                  </a:cubicBezTo>
                  <a:cubicBezTo>
                    <a:pt x="184" y="63"/>
                    <a:pt x="169" y="64"/>
                    <a:pt x="156" y="67"/>
                  </a:cubicBezTo>
                  <a:cubicBezTo>
                    <a:pt x="140" y="70"/>
                    <a:pt x="125" y="72"/>
                    <a:pt x="110" y="76"/>
                  </a:cubicBezTo>
                  <a:cubicBezTo>
                    <a:pt x="81" y="84"/>
                    <a:pt x="52" y="92"/>
                    <a:pt x="23" y="103"/>
                  </a:cubicBezTo>
                  <a:cubicBezTo>
                    <a:pt x="22" y="103"/>
                    <a:pt x="21" y="103"/>
                    <a:pt x="20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101"/>
                    <a:pt x="24" y="99"/>
                    <a:pt x="26" y="96"/>
                  </a:cubicBezTo>
                  <a:close/>
                  <a:moveTo>
                    <a:pt x="18" y="105"/>
                  </a:moveTo>
                  <a:cubicBezTo>
                    <a:pt x="48" y="97"/>
                    <a:pt x="77" y="88"/>
                    <a:pt x="107" y="81"/>
                  </a:cubicBezTo>
                  <a:cubicBezTo>
                    <a:pt x="123" y="77"/>
                    <a:pt x="138" y="74"/>
                    <a:pt x="153" y="71"/>
                  </a:cubicBezTo>
                  <a:cubicBezTo>
                    <a:pt x="161" y="70"/>
                    <a:pt x="168" y="68"/>
                    <a:pt x="175" y="67"/>
                  </a:cubicBezTo>
                  <a:cubicBezTo>
                    <a:pt x="182" y="65"/>
                    <a:pt x="191" y="64"/>
                    <a:pt x="197" y="62"/>
                  </a:cubicBezTo>
                  <a:cubicBezTo>
                    <a:pt x="168" y="72"/>
                    <a:pt x="138" y="77"/>
                    <a:pt x="108" y="84"/>
                  </a:cubicBezTo>
                  <a:cubicBezTo>
                    <a:pt x="93" y="88"/>
                    <a:pt x="78" y="92"/>
                    <a:pt x="63" y="96"/>
                  </a:cubicBezTo>
                  <a:cubicBezTo>
                    <a:pt x="48" y="100"/>
                    <a:pt x="33" y="103"/>
                    <a:pt x="20" y="109"/>
                  </a:cubicBezTo>
                  <a:cubicBezTo>
                    <a:pt x="18" y="110"/>
                    <a:pt x="15" y="111"/>
                    <a:pt x="13" y="112"/>
                  </a:cubicBezTo>
                  <a:cubicBezTo>
                    <a:pt x="15" y="109"/>
                    <a:pt x="17" y="107"/>
                    <a:pt x="18" y="105"/>
                  </a:cubicBezTo>
                  <a:close/>
                  <a:moveTo>
                    <a:pt x="104" y="176"/>
                  </a:moveTo>
                  <a:cubicBezTo>
                    <a:pt x="104" y="176"/>
                    <a:pt x="104" y="175"/>
                    <a:pt x="104" y="175"/>
                  </a:cubicBezTo>
                  <a:cubicBezTo>
                    <a:pt x="104" y="175"/>
                    <a:pt x="104" y="174"/>
                    <a:pt x="105" y="174"/>
                  </a:cubicBezTo>
                  <a:cubicBezTo>
                    <a:pt x="137" y="139"/>
                    <a:pt x="172" y="104"/>
                    <a:pt x="205" y="69"/>
                  </a:cubicBezTo>
                  <a:cubicBezTo>
                    <a:pt x="208" y="65"/>
                    <a:pt x="211" y="62"/>
                    <a:pt x="214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1" y="62"/>
                    <a:pt x="208" y="66"/>
                    <a:pt x="205" y="69"/>
                  </a:cubicBezTo>
                  <a:cubicBezTo>
                    <a:pt x="200" y="75"/>
                    <a:pt x="194" y="81"/>
                    <a:pt x="188" y="88"/>
                  </a:cubicBezTo>
                  <a:cubicBezTo>
                    <a:pt x="180" y="97"/>
                    <a:pt x="172" y="106"/>
                    <a:pt x="163" y="114"/>
                  </a:cubicBezTo>
                  <a:cubicBezTo>
                    <a:pt x="144" y="135"/>
                    <a:pt x="124" y="155"/>
                    <a:pt x="104" y="176"/>
                  </a:cubicBezTo>
                  <a:cubicBezTo>
                    <a:pt x="104" y="176"/>
                    <a:pt x="104" y="176"/>
                    <a:pt x="104" y="176"/>
                  </a:cubicBezTo>
                  <a:close/>
                  <a:moveTo>
                    <a:pt x="8" y="117"/>
                  </a:moveTo>
                  <a:cubicBezTo>
                    <a:pt x="7" y="120"/>
                    <a:pt x="6" y="125"/>
                    <a:pt x="6" y="129"/>
                  </a:cubicBezTo>
                  <a:cubicBezTo>
                    <a:pt x="5" y="125"/>
                    <a:pt x="6" y="120"/>
                    <a:pt x="8" y="117"/>
                  </a:cubicBezTo>
                  <a:close/>
                  <a:moveTo>
                    <a:pt x="27" y="145"/>
                  </a:moveTo>
                  <a:cubicBezTo>
                    <a:pt x="22" y="142"/>
                    <a:pt x="16" y="140"/>
                    <a:pt x="11" y="136"/>
                  </a:cubicBezTo>
                  <a:cubicBezTo>
                    <a:pt x="10" y="136"/>
                    <a:pt x="10" y="136"/>
                    <a:pt x="10" y="136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14" y="137"/>
                    <a:pt x="18" y="139"/>
                    <a:pt x="22" y="141"/>
                  </a:cubicBezTo>
                  <a:cubicBezTo>
                    <a:pt x="32" y="146"/>
                    <a:pt x="43" y="151"/>
                    <a:pt x="53" y="156"/>
                  </a:cubicBezTo>
                  <a:cubicBezTo>
                    <a:pt x="64" y="161"/>
                    <a:pt x="74" y="166"/>
                    <a:pt x="85" y="171"/>
                  </a:cubicBezTo>
                  <a:cubicBezTo>
                    <a:pt x="90" y="174"/>
                    <a:pt x="97" y="176"/>
                    <a:pt x="101" y="179"/>
                  </a:cubicBezTo>
                  <a:cubicBezTo>
                    <a:pt x="102" y="179"/>
                    <a:pt x="102" y="179"/>
                    <a:pt x="102" y="179"/>
                  </a:cubicBezTo>
                  <a:cubicBezTo>
                    <a:pt x="102" y="181"/>
                    <a:pt x="103" y="182"/>
                    <a:pt x="103" y="183"/>
                  </a:cubicBezTo>
                  <a:cubicBezTo>
                    <a:pt x="88" y="177"/>
                    <a:pt x="73" y="168"/>
                    <a:pt x="58" y="161"/>
                  </a:cubicBezTo>
                  <a:cubicBezTo>
                    <a:pt x="47" y="156"/>
                    <a:pt x="37" y="150"/>
                    <a:pt x="27" y="145"/>
                  </a:cubicBezTo>
                  <a:close/>
                  <a:moveTo>
                    <a:pt x="205" y="78"/>
                  </a:moveTo>
                  <a:cubicBezTo>
                    <a:pt x="195" y="89"/>
                    <a:pt x="185" y="100"/>
                    <a:pt x="175" y="110"/>
                  </a:cubicBezTo>
                  <a:cubicBezTo>
                    <a:pt x="155" y="132"/>
                    <a:pt x="134" y="153"/>
                    <a:pt x="114" y="175"/>
                  </a:cubicBezTo>
                  <a:cubicBezTo>
                    <a:pt x="111" y="177"/>
                    <a:pt x="109" y="180"/>
                    <a:pt x="106" y="183"/>
                  </a:cubicBezTo>
                  <a:cubicBezTo>
                    <a:pt x="105" y="182"/>
                    <a:pt x="105" y="181"/>
                    <a:pt x="104" y="179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12" y="171"/>
                    <a:pt x="120" y="163"/>
                    <a:pt x="127" y="155"/>
                  </a:cubicBezTo>
                  <a:cubicBezTo>
                    <a:pt x="139" y="143"/>
                    <a:pt x="150" y="131"/>
                    <a:pt x="162" y="120"/>
                  </a:cubicBezTo>
                  <a:cubicBezTo>
                    <a:pt x="180" y="101"/>
                    <a:pt x="196" y="80"/>
                    <a:pt x="215" y="62"/>
                  </a:cubicBezTo>
                  <a:cubicBezTo>
                    <a:pt x="215" y="62"/>
                    <a:pt x="215" y="62"/>
                    <a:pt x="216" y="62"/>
                  </a:cubicBezTo>
                  <a:cubicBezTo>
                    <a:pt x="216" y="63"/>
                    <a:pt x="217" y="63"/>
                    <a:pt x="218" y="64"/>
                  </a:cubicBezTo>
                  <a:cubicBezTo>
                    <a:pt x="217" y="65"/>
                    <a:pt x="216" y="67"/>
                    <a:pt x="215" y="68"/>
                  </a:cubicBezTo>
                  <a:cubicBezTo>
                    <a:pt x="212" y="71"/>
                    <a:pt x="208" y="75"/>
                    <a:pt x="205" y="78"/>
                  </a:cubicBezTo>
                  <a:close/>
                </a:path>
              </a:pathLst>
            </a:custGeom>
            <a:blipFill dpi="0" rotWithShape="1">
              <a:blip r:embed="rId1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09" name="Freeform 203"/>
            <p:cNvSpPr>
              <a:spLocks noEditPoints="1"/>
            </p:cNvSpPr>
            <p:nvPr/>
          </p:nvSpPr>
          <p:spPr bwMode="auto">
            <a:xfrm>
              <a:off x="3373523" y="1073999"/>
              <a:ext cx="642938" cy="542925"/>
            </a:xfrm>
            <a:custGeom>
              <a:avLst/>
              <a:gdLst>
                <a:gd name="T0" fmla="*/ 26 w 221"/>
                <a:gd name="T1" fmla="*/ 148 h 187"/>
                <a:gd name="T2" fmla="*/ 8 w 221"/>
                <a:gd name="T3" fmla="*/ 132 h 187"/>
                <a:gd name="T4" fmla="*/ 204 w 221"/>
                <a:gd name="T5" fmla="*/ 56 h 187"/>
                <a:gd name="T6" fmla="*/ 110 w 221"/>
                <a:gd name="T7" fmla="*/ 11 h 187"/>
                <a:gd name="T8" fmla="*/ 117 w 221"/>
                <a:gd name="T9" fmla="*/ 15 h 187"/>
                <a:gd name="T10" fmla="*/ 112 w 221"/>
                <a:gd name="T11" fmla="*/ 19 h 187"/>
                <a:gd name="T12" fmla="*/ 78 w 221"/>
                <a:gd name="T13" fmla="*/ 41 h 187"/>
                <a:gd name="T14" fmla="*/ 89 w 221"/>
                <a:gd name="T15" fmla="*/ 35 h 187"/>
                <a:gd name="T16" fmla="*/ 146 w 221"/>
                <a:gd name="T17" fmla="*/ 15 h 187"/>
                <a:gd name="T18" fmla="*/ 107 w 221"/>
                <a:gd name="T19" fmla="*/ 11 h 187"/>
                <a:gd name="T20" fmla="*/ 128 w 221"/>
                <a:gd name="T21" fmla="*/ 10 h 187"/>
                <a:gd name="T22" fmla="*/ 140 w 221"/>
                <a:gd name="T23" fmla="*/ 14 h 187"/>
                <a:gd name="T24" fmla="*/ 92 w 221"/>
                <a:gd name="T25" fmla="*/ 32 h 187"/>
                <a:gd name="T26" fmla="*/ 121 w 221"/>
                <a:gd name="T27" fmla="*/ 35 h 187"/>
                <a:gd name="T28" fmla="*/ 67 w 221"/>
                <a:gd name="T29" fmla="*/ 58 h 187"/>
                <a:gd name="T30" fmla="*/ 117 w 221"/>
                <a:gd name="T31" fmla="*/ 55 h 187"/>
                <a:gd name="T32" fmla="*/ 56 w 221"/>
                <a:gd name="T33" fmla="*/ 67 h 187"/>
                <a:gd name="T34" fmla="*/ 66 w 221"/>
                <a:gd name="T35" fmla="*/ 55 h 187"/>
                <a:gd name="T36" fmla="*/ 148 w 221"/>
                <a:gd name="T37" fmla="*/ 28 h 187"/>
                <a:gd name="T38" fmla="*/ 158 w 221"/>
                <a:gd name="T39" fmla="*/ 31 h 187"/>
                <a:gd name="T40" fmla="*/ 171 w 221"/>
                <a:gd name="T41" fmla="*/ 33 h 187"/>
                <a:gd name="T42" fmla="*/ 146 w 221"/>
                <a:gd name="T43" fmla="*/ 44 h 187"/>
                <a:gd name="T44" fmla="*/ 43 w 221"/>
                <a:gd name="T45" fmla="*/ 79 h 187"/>
                <a:gd name="T46" fmla="*/ 125 w 221"/>
                <a:gd name="T47" fmla="*/ 63 h 187"/>
                <a:gd name="T48" fmla="*/ 199 w 221"/>
                <a:gd name="T49" fmla="*/ 40 h 187"/>
                <a:gd name="T50" fmla="*/ 194 w 221"/>
                <a:gd name="T51" fmla="*/ 50 h 187"/>
                <a:gd name="T52" fmla="*/ 214 w 221"/>
                <a:gd name="T53" fmla="*/ 46 h 187"/>
                <a:gd name="T54" fmla="*/ 200 w 221"/>
                <a:gd name="T55" fmla="*/ 65 h 187"/>
                <a:gd name="T56" fmla="*/ 64 w 221"/>
                <a:gd name="T57" fmla="*/ 108 h 187"/>
                <a:gd name="T58" fmla="*/ 25 w 221"/>
                <a:gd name="T59" fmla="*/ 121 h 187"/>
                <a:gd name="T60" fmla="*/ 33 w 221"/>
                <a:gd name="T61" fmla="*/ 124 h 187"/>
                <a:gd name="T62" fmla="*/ 147 w 221"/>
                <a:gd name="T63" fmla="*/ 103 h 187"/>
                <a:gd name="T64" fmla="*/ 47 w 221"/>
                <a:gd name="T65" fmla="*/ 132 h 187"/>
                <a:gd name="T66" fmla="*/ 109 w 221"/>
                <a:gd name="T67" fmla="*/ 159 h 187"/>
                <a:gd name="T68" fmla="*/ 107 w 221"/>
                <a:gd name="T69" fmla="*/ 150 h 187"/>
                <a:gd name="T70" fmla="*/ 124 w 221"/>
                <a:gd name="T71" fmla="*/ 143 h 187"/>
                <a:gd name="T72" fmla="*/ 83 w 221"/>
                <a:gd name="T73" fmla="*/ 140 h 187"/>
                <a:gd name="T74" fmla="*/ 104 w 221"/>
                <a:gd name="T75" fmla="*/ 131 h 187"/>
                <a:gd name="T76" fmla="*/ 129 w 221"/>
                <a:gd name="T77" fmla="*/ 118 h 187"/>
                <a:gd name="T78" fmla="*/ 117 w 221"/>
                <a:gd name="T79" fmla="*/ 122 h 187"/>
                <a:gd name="T80" fmla="*/ 74 w 221"/>
                <a:gd name="T81" fmla="*/ 140 h 187"/>
                <a:gd name="T82" fmla="*/ 99 w 221"/>
                <a:gd name="T83" fmla="*/ 143 h 187"/>
                <a:gd name="T84" fmla="*/ 91 w 221"/>
                <a:gd name="T85" fmla="*/ 154 h 187"/>
                <a:gd name="T86" fmla="*/ 113 w 221"/>
                <a:gd name="T87" fmla="*/ 154 h 187"/>
                <a:gd name="T88" fmla="*/ 88 w 221"/>
                <a:gd name="T89" fmla="*/ 120 h 187"/>
                <a:gd name="T90" fmla="*/ 69 w 221"/>
                <a:gd name="T91" fmla="*/ 121 h 187"/>
                <a:gd name="T92" fmla="*/ 36 w 221"/>
                <a:gd name="T93" fmla="*/ 124 h 187"/>
                <a:gd name="T94" fmla="*/ 153 w 221"/>
                <a:gd name="T95" fmla="*/ 93 h 187"/>
                <a:gd name="T96" fmla="*/ 35 w 221"/>
                <a:gd name="T97" fmla="*/ 118 h 187"/>
                <a:gd name="T98" fmla="*/ 93 w 221"/>
                <a:gd name="T99" fmla="*/ 96 h 187"/>
                <a:gd name="T100" fmla="*/ 199 w 221"/>
                <a:gd name="T101" fmla="*/ 62 h 187"/>
                <a:gd name="T102" fmla="*/ 191 w 221"/>
                <a:gd name="T103" fmla="*/ 71 h 187"/>
                <a:gd name="T104" fmla="*/ 190 w 221"/>
                <a:gd name="T105" fmla="*/ 66 h 187"/>
                <a:gd name="T106" fmla="*/ 106 w 221"/>
                <a:gd name="T107" fmla="*/ 168 h 187"/>
                <a:gd name="T108" fmla="*/ 26 w 221"/>
                <a:gd name="T109" fmla="*/ 97 h 187"/>
                <a:gd name="T110" fmla="*/ 26 w 221"/>
                <a:gd name="T111" fmla="*/ 97 h 187"/>
                <a:gd name="T112" fmla="*/ 105 w 221"/>
                <a:gd name="T113" fmla="*/ 175 h 187"/>
                <a:gd name="T114" fmla="*/ 11 w 221"/>
                <a:gd name="T115" fmla="*/ 137 h 187"/>
                <a:gd name="T116" fmla="*/ 114 w 221"/>
                <a:gd name="T117" fmla="*/ 17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1" h="187">
                  <a:moveTo>
                    <a:pt x="221" y="63"/>
                  </a:moveTo>
                  <a:cubicBezTo>
                    <a:pt x="221" y="63"/>
                    <a:pt x="220" y="63"/>
                    <a:pt x="220" y="63"/>
                  </a:cubicBezTo>
                  <a:cubicBezTo>
                    <a:pt x="218" y="63"/>
                    <a:pt x="217" y="59"/>
                    <a:pt x="216" y="58"/>
                  </a:cubicBezTo>
                  <a:cubicBezTo>
                    <a:pt x="215" y="54"/>
                    <a:pt x="216" y="50"/>
                    <a:pt x="217" y="46"/>
                  </a:cubicBezTo>
                  <a:cubicBezTo>
                    <a:pt x="218" y="46"/>
                    <a:pt x="218" y="46"/>
                    <a:pt x="218" y="45"/>
                  </a:cubicBezTo>
                  <a:cubicBezTo>
                    <a:pt x="218" y="45"/>
                    <a:pt x="217" y="45"/>
                    <a:pt x="217" y="44"/>
                  </a:cubicBezTo>
                  <a:cubicBezTo>
                    <a:pt x="202" y="38"/>
                    <a:pt x="187" y="31"/>
                    <a:pt x="172" y="24"/>
                  </a:cubicBezTo>
                  <a:cubicBezTo>
                    <a:pt x="153" y="16"/>
                    <a:pt x="134" y="7"/>
                    <a:pt x="115" y="1"/>
                  </a:cubicBezTo>
                  <a:cubicBezTo>
                    <a:pt x="115" y="0"/>
                    <a:pt x="114" y="1"/>
                    <a:pt x="114" y="1"/>
                  </a:cubicBezTo>
                  <a:cubicBezTo>
                    <a:pt x="94" y="19"/>
                    <a:pt x="76" y="40"/>
                    <a:pt x="58" y="59"/>
                  </a:cubicBezTo>
                  <a:cubicBezTo>
                    <a:pt x="42" y="77"/>
                    <a:pt x="24" y="95"/>
                    <a:pt x="9" y="114"/>
                  </a:cubicBezTo>
                  <a:cubicBezTo>
                    <a:pt x="2" y="118"/>
                    <a:pt x="0" y="135"/>
                    <a:pt x="9" y="139"/>
                  </a:cubicBezTo>
                  <a:cubicBezTo>
                    <a:pt x="14" y="142"/>
                    <a:pt x="20" y="145"/>
                    <a:pt x="26" y="148"/>
                  </a:cubicBezTo>
                  <a:cubicBezTo>
                    <a:pt x="36" y="153"/>
                    <a:pt x="46" y="158"/>
                    <a:pt x="57" y="164"/>
                  </a:cubicBezTo>
                  <a:cubicBezTo>
                    <a:pt x="73" y="172"/>
                    <a:pt x="89" y="181"/>
                    <a:pt x="106" y="187"/>
                  </a:cubicBezTo>
                  <a:cubicBezTo>
                    <a:pt x="106" y="187"/>
                    <a:pt x="107" y="187"/>
                    <a:pt x="107" y="187"/>
                  </a:cubicBezTo>
                  <a:cubicBezTo>
                    <a:pt x="107" y="187"/>
                    <a:pt x="107" y="186"/>
                    <a:pt x="108" y="186"/>
                  </a:cubicBezTo>
                  <a:cubicBezTo>
                    <a:pt x="122" y="169"/>
                    <a:pt x="138" y="154"/>
                    <a:pt x="154" y="138"/>
                  </a:cubicBezTo>
                  <a:cubicBezTo>
                    <a:pt x="174" y="116"/>
                    <a:pt x="194" y="95"/>
                    <a:pt x="214" y="74"/>
                  </a:cubicBezTo>
                  <a:cubicBezTo>
                    <a:pt x="216" y="71"/>
                    <a:pt x="220" y="68"/>
                    <a:pt x="221" y="64"/>
                  </a:cubicBezTo>
                  <a:cubicBezTo>
                    <a:pt x="221" y="64"/>
                    <a:pt x="221" y="63"/>
                    <a:pt x="221" y="63"/>
                  </a:cubicBezTo>
                  <a:close/>
                  <a:moveTo>
                    <a:pt x="88" y="170"/>
                  </a:moveTo>
                  <a:cubicBezTo>
                    <a:pt x="77" y="165"/>
                    <a:pt x="67" y="160"/>
                    <a:pt x="56" y="155"/>
                  </a:cubicBezTo>
                  <a:cubicBezTo>
                    <a:pt x="46" y="150"/>
                    <a:pt x="35" y="145"/>
                    <a:pt x="25" y="140"/>
                  </a:cubicBezTo>
                  <a:cubicBezTo>
                    <a:pt x="20" y="138"/>
                    <a:pt x="13" y="135"/>
                    <a:pt x="9" y="132"/>
                  </a:cubicBezTo>
                  <a:cubicBezTo>
                    <a:pt x="9" y="132"/>
                    <a:pt x="9" y="132"/>
                    <a:pt x="8" y="132"/>
                  </a:cubicBezTo>
                  <a:cubicBezTo>
                    <a:pt x="8" y="130"/>
                    <a:pt x="8" y="129"/>
                    <a:pt x="8" y="127"/>
                  </a:cubicBezTo>
                  <a:cubicBezTo>
                    <a:pt x="22" y="136"/>
                    <a:pt x="37" y="143"/>
                    <a:pt x="52" y="150"/>
                  </a:cubicBezTo>
                  <a:cubicBezTo>
                    <a:pt x="69" y="157"/>
                    <a:pt x="86" y="165"/>
                    <a:pt x="102" y="173"/>
                  </a:cubicBezTo>
                  <a:cubicBezTo>
                    <a:pt x="102" y="175"/>
                    <a:pt x="102" y="176"/>
                    <a:pt x="102" y="177"/>
                  </a:cubicBezTo>
                  <a:cubicBezTo>
                    <a:pt x="97" y="175"/>
                    <a:pt x="92" y="173"/>
                    <a:pt x="88" y="170"/>
                  </a:cubicBezTo>
                  <a:close/>
                  <a:moveTo>
                    <a:pt x="30" y="94"/>
                  </a:moveTo>
                  <a:cubicBezTo>
                    <a:pt x="30" y="94"/>
                    <a:pt x="30" y="94"/>
                    <a:pt x="30" y="94"/>
                  </a:cubicBezTo>
                  <a:cubicBezTo>
                    <a:pt x="45" y="89"/>
                    <a:pt x="60" y="86"/>
                    <a:pt x="75" y="82"/>
                  </a:cubicBezTo>
                  <a:cubicBezTo>
                    <a:pt x="90" y="79"/>
                    <a:pt x="105" y="75"/>
                    <a:pt x="119" y="71"/>
                  </a:cubicBezTo>
                  <a:cubicBezTo>
                    <a:pt x="134" y="68"/>
                    <a:pt x="149" y="65"/>
                    <a:pt x="164" y="61"/>
                  </a:cubicBezTo>
                  <a:cubicBezTo>
                    <a:pt x="172" y="59"/>
                    <a:pt x="180" y="57"/>
                    <a:pt x="188" y="56"/>
                  </a:cubicBezTo>
                  <a:cubicBezTo>
                    <a:pt x="195" y="54"/>
                    <a:pt x="201" y="53"/>
                    <a:pt x="208" y="51"/>
                  </a:cubicBezTo>
                  <a:cubicBezTo>
                    <a:pt x="207" y="53"/>
                    <a:pt x="205" y="55"/>
                    <a:pt x="204" y="56"/>
                  </a:cubicBezTo>
                  <a:cubicBezTo>
                    <a:pt x="203" y="56"/>
                    <a:pt x="203" y="56"/>
                    <a:pt x="202" y="56"/>
                  </a:cubicBezTo>
                  <a:cubicBezTo>
                    <a:pt x="202" y="56"/>
                    <a:pt x="202" y="56"/>
                    <a:pt x="202" y="57"/>
                  </a:cubicBezTo>
                  <a:cubicBezTo>
                    <a:pt x="173" y="63"/>
                    <a:pt x="144" y="68"/>
                    <a:pt x="115" y="74"/>
                  </a:cubicBezTo>
                  <a:cubicBezTo>
                    <a:pt x="85" y="80"/>
                    <a:pt x="56" y="89"/>
                    <a:pt x="27" y="96"/>
                  </a:cubicBezTo>
                  <a:cubicBezTo>
                    <a:pt x="28" y="95"/>
                    <a:pt x="29" y="95"/>
                    <a:pt x="30" y="94"/>
                  </a:cubicBezTo>
                  <a:close/>
                  <a:moveTo>
                    <a:pt x="115" y="3"/>
                  </a:moveTo>
                  <a:cubicBezTo>
                    <a:pt x="117" y="4"/>
                    <a:pt x="118" y="4"/>
                    <a:pt x="120" y="5"/>
                  </a:cubicBezTo>
                  <a:cubicBezTo>
                    <a:pt x="117" y="5"/>
                    <a:pt x="114" y="6"/>
                    <a:pt x="112" y="6"/>
                  </a:cubicBezTo>
                  <a:cubicBezTo>
                    <a:pt x="113" y="5"/>
                    <a:pt x="114" y="4"/>
                    <a:pt x="115" y="3"/>
                  </a:cubicBezTo>
                  <a:close/>
                  <a:moveTo>
                    <a:pt x="125" y="7"/>
                  </a:moveTo>
                  <a:cubicBezTo>
                    <a:pt x="122" y="7"/>
                    <a:pt x="118" y="8"/>
                    <a:pt x="115" y="9"/>
                  </a:cubicBezTo>
                  <a:cubicBezTo>
                    <a:pt x="114" y="9"/>
                    <a:pt x="112" y="10"/>
                    <a:pt x="110" y="10"/>
                  </a:cubicBezTo>
                  <a:cubicBezTo>
                    <a:pt x="110" y="10"/>
                    <a:pt x="110" y="10"/>
                    <a:pt x="110" y="11"/>
                  </a:cubicBezTo>
                  <a:cubicBezTo>
                    <a:pt x="111" y="10"/>
                    <a:pt x="112" y="9"/>
                    <a:pt x="113" y="9"/>
                  </a:cubicBezTo>
                  <a:cubicBezTo>
                    <a:pt x="116" y="8"/>
                    <a:pt x="119" y="7"/>
                    <a:pt x="121" y="5"/>
                  </a:cubicBezTo>
                  <a:cubicBezTo>
                    <a:pt x="123" y="6"/>
                    <a:pt x="124" y="6"/>
                    <a:pt x="125" y="7"/>
                  </a:cubicBezTo>
                  <a:close/>
                  <a:moveTo>
                    <a:pt x="130" y="9"/>
                  </a:moveTo>
                  <a:cubicBezTo>
                    <a:pt x="126" y="9"/>
                    <a:pt x="122" y="11"/>
                    <a:pt x="119" y="12"/>
                  </a:cubicBezTo>
                  <a:cubicBezTo>
                    <a:pt x="113" y="13"/>
                    <a:pt x="108" y="14"/>
                    <a:pt x="103" y="15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105" y="14"/>
                    <a:pt x="106" y="14"/>
                    <a:pt x="107" y="13"/>
                  </a:cubicBezTo>
                  <a:cubicBezTo>
                    <a:pt x="109" y="13"/>
                    <a:pt x="112" y="12"/>
                    <a:pt x="114" y="12"/>
                  </a:cubicBezTo>
                  <a:cubicBezTo>
                    <a:pt x="118" y="11"/>
                    <a:pt x="122" y="10"/>
                    <a:pt x="126" y="7"/>
                  </a:cubicBezTo>
                  <a:cubicBezTo>
                    <a:pt x="127" y="8"/>
                    <a:pt x="128" y="8"/>
                    <a:pt x="130" y="9"/>
                  </a:cubicBezTo>
                  <a:close/>
                  <a:moveTo>
                    <a:pt x="136" y="11"/>
                  </a:moveTo>
                  <a:cubicBezTo>
                    <a:pt x="130" y="12"/>
                    <a:pt x="124" y="13"/>
                    <a:pt x="117" y="15"/>
                  </a:cubicBezTo>
                  <a:cubicBezTo>
                    <a:pt x="111" y="16"/>
                    <a:pt x="104" y="18"/>
                    <a:pt x="98" y="20"/>
                  </a:cubicBezTo>
                  <a:cubicBezTo>
                    <a:pt x="104" y="17"/>
                    <a:pt x="110" y="16"/>
                    <a:pt x="116" y="14"/>
                  </a:cubicBezTo>
                  <a:cubicBezTo>
                    <a:pt x="121" y="13"/>
                    <a:pt x="126" y="12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2" y="10"/>
                    <a:pt x="134" y="10"/>
                    <a:pt x="136" y="11"/>
                  </a:cubicBezTo>
                  <a:close/>
                  <a:moveTo>
                    <a:pt x="140" y="13"/>
                  </a:moveTo>
                  <a:cubicBezTo>
                    <a:pt x="138" y="13"/>
                    <a:pt x="135" y="14"/>
                    <a:pt x="133" y="14"/>
                  </a:cubicBezTo>
                  <a:cubicBezTo>
                    <a:pt x="129" y="15"/>
                    <a:pt x="125" y="16"/>
                    <a:pt x="122" y="17"/>
                  </a:cubicBezTo>
                  <a:cubicBezTo>
                    <a:pt x="113" y="19"/>
                    <a:pt x="105" y="22"/>
                    <a:pt x="97" y="24"/>
                  </a:cubicBezTo>
                  <a:cubicBezTo>
                    <a:pt x="96" y="25"/>
                    <a:pt x="94" y="25"/>
                    <a:pt x="93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4" y="25"/>
                    <a:pt x="96" y="24"/>
                    <a:pt x="98" y="24"/>
                  </a:cubicBezTo>
                  <a:cubicBezTo>
                    <a:pt x="102" y="22"/>
                    <a:pt x="107" y="21"/>
                    <a:pt x="112" y="19"/>
                  </a:cubicBezTo>
                  <a:cubicBezTo>
                    <a:pt x="120" y="17"/>
                    <a:pt x="129" y="15"/>
                    <a:pt x="137" y="12"/>
                  </a:cubicBezTo>
                  <a:cubicBezTo>
                    <a:pt x="137" y="12"/>
                    <a:pt x="137" y="12"/>
                    <a:pt x="137" y="12"/>
                  </a:cubicBezTo>
                  <a:cubicBezTo>
                    <a:pt x="138" y="12"/>
                    <a:pt x="139" y="12"/>
                    <a:pt x="140" y="13"/>
                  </a:cubicBezTo>
                  <a:close/>
                  <a:moveTo>
                    <a:pt x="151" y="18"/>
                  </a:moveTo>
                  <a:cubicBezTo>
                    <a:pt x="143" y="20"/>
                    <a:pt x="134" y="21"/>
                    <a:pt x="126" y="23"/>
                  </a:cubicBezTo>
                  <a:cubicBezTo>
                    <a:pt x="133" y="21"/>
                    <a:pt x="140" y="19"/>
                    <a:pt x="147" y="16"/>
                  </a:cubicBezTo>
                  <a:cubicBezTo>
                    <a:pt x="148" y="16"/>
                    <a:pt x="150" y="17"/>
                    <a:pt x="151" y="18"/>
                  </a:cubicBezTo>
                  <a:close/>
                  <a:moveTo>
                    <a:pt x="158" y="21"/>
                  </a:moveTo>
                  <a:cubicBezTo>
                    <a:pt x="152" y="23"/>
                    <a:pt x="146" y="24"/>
                    <a:pt x="140" y="26"/>
                  </a:cubicBezTo>
                  <a:cubicBezTo>
                    <a:pt x="132" y="27"/>
                    <a:pt x="125" y="29"/>
                    <a:pt x="118" y="31"/>
                  </a:cubicBezTo>
                  <a:cubicBezTo>
                    <a:pt x="111" y="33"/>
                    <a:pt x="104" y="35"/>
                    <a:pt x="97" y="37"/>
                  </a:cubicBezTo>
                  <a:cubicBezTo>
                    <a:pt x="93" y="38"/>
                    <a:pt x="90" y="39"/>
                    <a:pt x="87" y="40"/>
                  </a:cubicBezTo>
                  <a:cubicBezTo>
                    <a:pt x="84" y="40"/>
                    <a:pt x="81" y="41"/>
                    <a:pt x="78" y="41"/>
                  </a:cubicBezTo>
                  <a:cubicBezTo>
                    <a:pt x="78" y="41"/>
                    <a:pt x="78" y="41"/>
                    <a:pt x="79" y="41"/>
                  </a:cubicBezTo>
                  <a:cubicBezTo>
                    <a:pt x="83" y="38"/>
                    <a:pt x="89" y="37"/>
                    <a:pt x="94" y="35"/>
                  </a:cubicBezTo>
                  <a:cubicBezTo>
                    <a:pt x="101" y="33"/>
                    <a:pt x="108" y="31"/>
                    <a:pt x="115" y="29"/>
                  </a:cubicBezTo>
                  <a:cubicBezTo>
                    <a:pt x="122" y="27"/>
                    <a:pt x="129" y="26"/>
                    <a:pt x="135" y="24"/>
                  </a:cubicBezTo>
                  <a:cubicBezTo>
                    <a:pt x="141" y="22"/>
                    <a:pt x="147" y="21"/>
                    <a:pt x="153" y="18"/>
                  </a:cubicBezTo>
                  <a:cubicBezTo>
                    <a:pt x="154" y="19"/>
                    <a:pt x="156" y="20"/>
                    <a:pt x="158" y="21"/>
                  </a:cubicBezTo>
                  <a:close/>
                  <a:moveTo>
                    <a:pt x="83" y="36"/>
                  </a:moveTo>
                  <a:cubicBezTo>
                    <a:pt x="87" y="34"/>
                    <a:pt x="93" y="33"/>
                    <a:pt x="97" y="32"/>
                  </a:cubicBezTo>
                  <a:cubicBezTo>
                    <a:pt x="103" y="30"/>
                    <a:pt x="109" y="28"/>
                    <a:pt x="114" y="26"/>
                  </a:cubicBezTo>
                  <a:cubicBezTo>
                    <a:pt x="115" y="26"/>
                    <a:pt x="117" y="26"/>
                    <a:pt x="118" y="25"/>
                  </a:cubicBezTo>
                  <a:cubicBezTo>
                    <a:pt x="117" y="26"/>
                    <a:pt x="116" y="26"/>
                    <a:pt x="115" y="26"/>
                  </a:cubicBezTo>
                  <a:cubicBezTo>
                    <a:pt x="109" y="28"/>
                    <a:pt x="103" y="30"/>
                    <a:pt x="98" y="32"/>
                  </a:cubicBezTo>
                  <a:cubicBezTo>
                    <a:pt x="95" y="33"/>
                    <a:pt x="92" y="34"/>
                    <a:pt x="89" y="35"/>
                  </a:cubicBezTo>
                  <a:cubicBezTo>
                    <a:pt x="88" y="35"/>
                    <a:pt x="86" y="36"/>
                    <a:pt x="84" y="36"/>
                  </a:cubicBezTo>
                  <a:cubicBezTo>
                    <a:pt x="84" y="36"/>
                    <a:pt x="83" y="37"/>
                    <a:pt x="82" y="37"/>
                  </a:cubicBezTo>
                  <a:cubicBezTo>
                    <a:pt x="82" y="37"/>
                    <a:pt x="83" y="36"/>
                    <a:pt x="83" y="36"/>
                  </a:cubicBezTo>
                  <a:close/>
                  <a:moveTo>
                    <a:pt x="117" y="26"/>
                  </a:moveTo>
                  <a:cubicBezTo>
                    <a:pt x="123" y="24"/>
                    <a:pt x="130" y="23"/>
                    <a:pt x="137" y="22"/>
                  </a:cubicBezTo>
                  <a:cubicBezTo>
                    <a:pt x="140" y="21"/>
                    <a:pt x="144" y="20"/>
                    <a:pt x="147" y="19"/>
                  </a:cubicBezTo>
                  <a:cubicBezTo>
                    <a:pt x="149" y="19"/>
                    <a:pt x="150" y="19"/>
                    <a:pt x="151" y="18"/>
                  </a:cubicBezTo>
                  <a:cubicBezTo>
                    <a:pt x="150" y="19"/>
                    <a:pt x="148" y="20"/>
                    <a:pt x="146" y="20"/>
                  </a:cubicBezTo>
                  <a:cubicBezTo>
                    <a:pt x="133" y="24"/>
                    <a:pt x="120" y="27"/>
                    <a:pt x="107" y="31"/>
                  </a:cubicBezTo>
                  <a:cubicBezTo>
                    <a:pt x="103" y="32"/>
                    <a:pt x="99" y="33"/>
                    <a:pt x="95" y="34"/>
                  </a:cubicBezTo>
                  <a:cubicBezTo>
                    <a:pt x="103" y="32"/>
                    <a:pt x="110" y="29"/>
                    <a:pt x="117" y="26"/>
                  </a:cubicBezTo>
                  <a:close/>
                  <a:moveTo>
                    <a:pt x="141" y="13"/>
                  </a:moveTo>
                  <a:cubicBezTo>
                    <a:pt x="143" y="14"/>
                    <a:pt x="144" y="15"/>
                    <a:pt x="146" y="15"/>
                  </a:cubicBezTo>
                  <a:cubicBezTo>
                    <a:pt x="136" y="18"/>
                    <a:pt x="127" y="19"/>
                    <a:pt x="118" y="21"/>
                  </a:cubicBezTo>
                  <a:cubicBezTo>
                    <a:pt x="109" y="23"/>
                    <a:pt x="100" y="27"/>
                    <a:pt x="91" y="30"/>
                  </a:cubicBezTo>
                  <a:cubicBezTo>
                    <a:pt x="90" y="30"/>
                    <a:pt x="89" y="30"/>
                    <a:pt x="88" y="30"/>
                  </a:cubicBezTo>
                  <a:cubicBezTo>
                    <a:pt x="90" y="30"/>
                    <a:pt x="91" y="29"/>
                    <a:pt x="93" y="28"/>
                  </a:cubicBezTo>
                  <a:cubicBezTo>
                    <a:pt x="95" y="27"/>
                    <a:pt x="97" y="27"/>
                    <a:pt x="100" y="26"/>
                  </a:cubicBezTo>
                  <a:cubicBezTo>
                    <a:pt x="105" y="24"/>
                    <a:pt x="110" y="23"/>
                    <a:pt x="115" y="22"/>
                  </a:cubicBezTo>
                  <a:cubicBezTo>
                    <a:pt x="124" y="19"/>
                    <a:pt x="133" y="18"/>
                    <a:pt x="141" y="14"/>
                  </a:cubicBezTo>
                  <a:cubicBezTo>
                    <a:pt x="141" y="14"/>
                    <a:pt x="141" y="13"/>
                    <a:pt x="141" y="13"/>
                  </a:cubicBezTo>
                  <a:close/>
                  <a:moveTo>
                    <a:pt x="111" y="7"/>
                  </a:moveTo>
                  <a:cubicBezTo>
                    <a:pt x="112" y="7"/>
                    <a:pt x="114" y="7"/>
                    <a:pt x="115" y="6"/>
                  </a:cubicBezTo>
                  <a:cubicBezTo>
                    <a:pt x="117" y="6"/>
                    <a:pt x="118" y="6"/>
                    <a:pt x="120" y="5"/>
                  </a:cubicBezTo>
                  <a:cubicBezTo>
                    <a:pt x="122" y="5"/>
                    <a:pt x="116" y="7"/>
                    <a:pt x="116" y="7"/>
                  </a:cubicBezTo>
                  <a:cubicBezTo>
                    <a:pt x="113" y="8"/>
                    <a:pt x="110" y="10"/>
                    <a:pt x="107" y="11"/>
                  </a:cubicBezTo>
                  <a:cubicBezTo>
                    <a:pt x="108" y="10"/>
                    <a:pt x="109" y="9"/>
                    <a:pt x="111" y="7"/>
                  </a:cubicBezTo>
                  <a:close/>
                  <a:moveTo>
                    <a:pt x="105" y="13"/>
                  </a:moveTo>
                  <a:cubicBezTo>
                    <a:pt x="109" y="11"/>
                    <a:pt x="113" y="10"/>
                    <a:pt x="117" y="9"/>
                  </a:cubicBezTo>
                  <a:cubicBezTo>
                    <a:pt x="119" y="8"/>
                    <a:pt x="122" y="8"/>
                    <a:pt x="124" y="7"/>
                  </a:cubicBezTo>
                  <a:cubicBezTo>
                    <a:pt x="124" y="8"/>
                    <a:pt x="123" y="8"/>
                    <a:pt x="123" y="8"/>
                  </a:cubicBezTo>
                  <a:cubicBezTo>
                    <a:pt x="122" y="9"/>
                    <a:pt x="121" y="9"/>
                    <a:pt x="119" y="10"/>
                  </a:cubicBezTo>
                  <a:cubicBezTo>
                    <a:pt x="115" y="11"/>
                    <a:pt x="109" y="12"/>
                    <a:pt x="105" y="14"/>
                  </a:cubicBezTo>
                  <a:cubicBezTo>
                    <a:pt x="105" y="13"/>
                    <a:pt x="105" y="13"/>
                    <a:pt x="105" y="13"/>
                  </a:cubicBezTo>
                  <a:close/>
                  <a:moveTo>
                    <a:pt x="102" y="16"/>
                  </a:moveTo>
                  <a:cubicBezTo>
                    <a:pt x="106" y="16"/>
                    <a:pt x="110" y="14"/>
                    <a:pt x="114" y="13"/>
                  </a:cubicBezTo>
                  <a:cubicBezTo>
                    <a:pt x="116" y="13"/>
                    <a:pt x="119" y="12"/>
                    <a:pt x="122" y="11"/>
                  </a:cubicBezTo>
                  <a:cubicBezTo>
                    <a:pt x="123" y="11"/>
                    <a:pt x="125" y="10"/>
                    <a:pt x="126" y="10"/>
                  </a:cubicBezTo>
                  <a:cubicBezTo>
                    <a:pt x="127" y="10"/>
                    <a:pt x="131" y="8"/>
                    <a:pt x="128" y="10"/>
                  </a:cubicBezTo>
                  <a:cubicBezTo>
                    <a:pt x="123" y="13"/>
                    <a:pt x="117" y="13"/>
                    <a:pt x="112" y="14"/>
                  </a:cubicBezTo>
                  <a:cubicBezTo>
                    <a:pt x="107" y="15"/>
                    <a:pt x="103" y="17"/>
                    <a:pt x="99" y="19"/>
                  </a:cubicBezTo>
                  <a:cubicBezTo>
                    <a:pt x="100" y="18"/>
                    <a:pt x="101" y="17"/>
                    <a:pt x="102" y="16"/>
                  </a:cubicBezTo>
                  <a:close/>
                  <a:moveTo>
                    <a:pt x="97" y="21"/>
                  </a:moveTo>
                  <a:cubicBezTo>
                    <a:pt x="104" y="19"/>
                    <a:pt x="111" y="17"/>
                    <a:pt x="118" y="15"/>
                  </a:cubicBezTo>
                  <a:cubicBezTo>
                    <a:pt x="121" y="14"/>
                    <a:pt x="125" y="14"/>
                    <a:pt x="128" y="13"/>
                  </a:cubicBezTo>
                  <a:cubicBezTo>
                    <a:pt x="130" y="13"/>
                    <a:pt x="131" y="13"/>
                    <a:pt x="133" y="12"/>
                  </a:cubicBezTo>
                  <a:cubicBezTo>
                    <a:pt x="120" y="17"/>
                    <a:pt x="107" y="20"/>
                    <a:pt x="94" y="25"/>
                  </a:cubicBezTo>
                  <a:cubicBezTo>
                    <a:pt x="95" y="23"/>
                    <a:pt x="96" y="22"/>
                    <a:pt x="97" y="21"/>
                  </a:cubicBezTo>
                  <a:close/>
                  <a:moveTo>
                    <a:pt x="92" y="26"/>
                  </a:moveTo>
                  <a:cubicBezTo>
                    <a:pt x="100" y="25"/>
                    <a:pt x="108" y="22"/>
                    <a:pt x="115" y="19"/>
                  </a:cubicBezTo>
                  <a:cubicBezTo>
                    <a:pt x="120" y="18"/>
                    <a:pt x="124" y="17"/>
                    <a:pt x="128" y="16"/>
                  </a:cubicBezTo>
                  <a:cubicBezTo>
                    <a:pt x="132" y="16"/>
                    <a:pt x="137" y="15"/>
                    <a:pt x="140" y="14"/>
                  </a:cubicBezTo>
                  <a:cubicBezTo>
                    <a:pt x="136" y="16"/>
                    <a:pt x="131" y="17"/>
                    <a:pt x="126" y="18"/>
                  </a:cubicBezTo>
                  <a:cubicBezTo>
                    <a:pt x="121" y="19"/>
                    <a:pt x="116" y="21"/>
                    <a:pt x="111" y="22"/>
                  </a:cubicBezTo>
                  <a:cubicBezTo>
                    <a:pt x="104" y="24"/>
                    <a:pt x="96" y="26"/>
                    <a:pt x="89" y="29"/>
                  </a:cubicBezTo>
                  <a:cubicBezTo>
                    <a:pt x="90" y="28"/>
                    <a:pt x="91" y="27"/>
                    <a:pt x="92" y="26"/>
                  </a:cubicBezTo>
                  <a:close/>
                  <a:moveTo>
                    <a:pt x="87" y="31"/>
                  </a:moveTo>
                  <a:cubicBezTo>
                    <a:pt x="92" y="31"/>
                    <a:pt x="96" y="29"/>
                    <a:pt x="100" y="27"/>
                  </a:cubicBezTo>
                  <a:cubicBezTo>
                    <a:pt x="106" y="25"/>
                    <a:pt x="111" y="24"/>
                    <a:pt x="117" y="22"/>
                  </a:cubicBezTo>
                  <a:cubicBezTo>
                    <a:pt x="123" y="21"/>
                    <a:pt x="129" y="20"/>
                    <a:pt x="134" y="19"/>
                  </a:cubicBezTo>
                  <a:cubicBezTo>
                    <a:pt x="138" y="18"/>
                    <a:pt x="141" y="17"/>
                    <a:pt x="144" y="16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3" y="17"/>
                    <a:pt x="141" y="18"/>
                    <a:pt x="140" y="18"/>
                  </a:cubicBezTo>
                  <a:cubicBezTo>
                    <a:pt x="129" y="22"/>
                    <a:pt x="118" y="24"/>
                    <a:pt x="108" y="28"/>
                  </a:cubicBezTo>
                  <a:cubicBezTo>
                    <a:pt x="103" y="29"/>
                    <a:pt x="97" y="31"/>
                    <a:pt x="92" y="32"/>
                  </a:cubicBezTo>
                  <a:cubicBezTo>
                    <a:pt x="89" y="33"/>
                    <a:pt x="87" y="34"/>
                    <a:pt x="84" y="35"/>
                  </a:cubicBezTo>
                  <a:cubicBezTo>
                    <a:pt x="85" y="34"/>
                    <a:pt x="86" y="32"/>
                    <a:pt x="87" y="31"/>
                  </a:cubicBezTo>
                  <a:close/>
                  <a:moveTo>
                    <a:pt x="82" y="37"/>
                  </a:moveTo>
                  <a:cubicBezTo>
                    <a:pt x="84" y="37"/>
                    <a:pt x="86" y="37"/>
                    <a:pt x="88" y="36"/>
                  </a:cubicBezTo>
                  <a:cubicBezTo>
                    <a:pt x="85" y="37"/>
                    <a:pt x="83" y="38"/>
                    <a:pt x="80" y="39"/>
                  </a:cubicBezTo>
                  <a:cubicBezTo>
                    <a:pt x="80" y="39"/>
                    <a:pt x="81" y="38"/>
                    <a:pt x="82" y="37"/>
                  </a:cubicBezTo>
                  <a:close/>
                  <a:moveTo>
                    <a:pt x="77" y="43"/>
                  </a:moveTo>
                  <a:cubicBezTo>
                    <a:pt x="91" y="40"/>
                    <a:pt x="104" y="35"/>
                    <a:pt x="118" y="32"/>
                  </a:cubicBezTo>
                  <a:cubicBezTo>
                    <a:pt x="125" y="30"/>
                    <a:pt x="131" y="28"/>
                    <a:pt x="138" y="27"/>
                  </a:cubicBezTo>
                  <a:cubicBezTo>
                    <a:pt x="145" y="25"/>
                    <a:pt x="152" y="24"/>
                    <a:pt x="159" y="21"/>
                  </a:cubicBezTo>
                  <a:cubicBezTo>
                    <a:pt x="161" y="22"/>
                    <a:pt x="163" y="23"/>
                    <a:pt x="165" y="24"/>
                  </a:cubicBezTo>
                  <a:cubicBezTo>
                    <a:pt x="159" y="23"/>
                    <a:pt x="152" y="27"/>
                    <a:pt x="146" y="28"/>
                  </a:cubicBezTo>
                  <a:cubicBezTo>
                    <a:pt x="138" y="31"/>
                    <a:pt x="129" y="33"/>
                    <a:pt x="121" y="35"/>
                  </a:cubicBezTo>
                  <a:cubicBezTo>
                    <a:pt x="113" y="37"/>
                    <a:pt x="104" y="40"/>
                    <a:pt x="96" y="41"/>
                  </a:cubicBezTo>
                  <a:cubicBezTo>
                    <a:pt x="88" y="43"/>
                    <a:pt x="81" y="45"/>
                    <a:pt x="73" y="47"/>
                  </a:cubicBezTo>
                  <a:cubicBezTo>
                    <a:pt x="75" y="45"/>
                    <a:pt x="76" y="44"/>
                    <a:pt x="77" y="43"/>
                  </a:cubicBezTo>
                  <a:close/>
                  <a:moveTo>
                    <a:pt x="180" y="31"/>
                  </a:moveTo>
                  <a:cubicBezTo>
                    <a:pt x="180" y="31"/>
                    <a:pt x="180" y="31"/>
                    <a:pt x="180" y="31"/>
                  </a:cubicBezTo>
                  <a:cubicBezTo>
                    <a:pt x="171" y="33"/>
                    <a:pt x="161" y="35"/>
                    <a:pt x="151" y="38"/>
                  </a:cubicBezTo>
                  <a:cubicBezTo>
                    <a:pt x="141" y="40"/>
                    <a:pt x="131" y="42"/>
                    <a:pt x="121" y="45"/>
                  </a:cubicBezTo>
                  <a:cubicBezTo>
                    <a:pt x="101" y="49"/>
                    <a:pt x="81" y="55"/>
                    <a:pt x="62" y="61"/>
                  </a:cubicBezTo>
                  <a:cubicBezTo>
                    <a:pt x="61" y="61"/>
                    <a:pt x="60" y="62"/>
                    <a:pt x="59" y="62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59" y="62"/>
                    <a:pt x="60" y="62"/>
                    <a:pt x="60" y="61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2" y="60"/>
                    <a:pt x="64" y="59"/>
                    <a:pt x="67" y="58"/>
                  </a:cubicBezTo>
                  <a:cubicBezTo>
                    <a:pt x="71" y="56"/>
                    <a:pt x="76" y="55"/>
                    <a:pt x="81" y="53"/>
                  </a:cubicBezTo>
                  <a:cubicBezTo>
                    <a:pt x="91" y="50"/>
                    <a:pt x="102" y="47"/>
                    <a:pt x="112" y="44"/>
                  </a:cubicBezTo>
                  <a:cubicBezTo>
                    <a:pt x="122" y="41"/>
                    <a:pt x="132" y="38"/>
                    <a:pt x="142" y="35"/>
                  </a:cubicBezTo>
                  <a:cubicBezTo>
                    <a:pt x="152" y="33"/>
                    <a:pt x="162" y="31"/>
                    <a:pt x="172" y="27"/>
                  </a:cubicBezTo>
                  <a:cubicBezTo>
                    <a:pt x="175" y="28"/>
                    <a:pt x="178" y="29"/>
                    <a:pt x="180" y="31"/>
                  </a:cubicBezTo>
                  <a:close/>
                  <a:moveTo>
                    <a:pt x="46" y="76"/>
                  </a:move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lose/>
                  <a:moveTo>
                    <a:pt x="187" y="34"/>
                  </a:moveTo>
                  <a:cubicBezTo>
                    <a:pt x="187" y="34"/>
                    <a:pt x="187" y="34"/>
                    <a:pt x="187" y="33"/>
                  </a:cubicBezTo>
                  <a:cubicBezTo>
                    <a:pt x="187" y="34"/>
                    <a:pt x="188" y="34"/>
                    <a:pt x="189" y="34"/>
                  </a:cubicBezTo>
                  <a:cubicBezTo>
                    <a:pt x="165" y="41"/>
                    <a:pt x="141" y="47"/>
                    <a:pt x="117" y="55"/>
                  </a:cubicBezTo>
                  <a:cubicBezTo>
                    <a:pt x="105" y="58"/>
                    <a:pt x="93" y="62"/>
                    <a:pt x="80" y="66"/>
                  </a:cubicBezTo>
                  <a:cubicBezTo>
                    <a:pt x="71" y="69"/>
                    <a:pt x="61" y="72"/>
                    <a:pt x="52" y="74"/>
                  </a:cubicBezTo>
                  <a:cubicBezTo>
                    <a:pt x="55" y="73"/>
                    <a:pt x="57" y="73"/>
                    <a:pt x="60" y="72"/>
                  </a:cubicBezTo>
                  <a:cubicBezTo>
                    <a:pt x="66" y="69"/>
                    <a:pt x="72" y="67"/>
                    <a:pt x="79" y="64"/>
                  </a:cubicBezTo>
                  <a:cubicBezTo>
                    <a:pt x="91" y="60"/>
                    <a:pt x="103" y="57"/>
                    <a:pt x="116" y="53"/>
                  </a:cubicBezTo>
                  <a:cubicBezTo>
                    <a:pt x="128" y="49"/>
                    <a:pt x="140" y="46"/>
                    <a:pt x="153" y="42"/>
                  </a:cubicBezTo>
                  <a:cubicBezTo>
                    <a:pt x="164" y="40"/>
                    <a:pt x="176" y="38"/>
                    <a:pt x="187" y="34"/>
                  </a:cubicBezTo>
                  <a:close/>
                  <a:moveTo>
                    <a:pt x="121" y="49"/>
                  </a:moveTo>
                  <a:cubicBezTo>
                    <a:pt x="109" y="52"/>
                    <a:pt x="98" y="56"/>
                    <a:pt x="86" y="59"/>
                  </a:cubicBezTo>
                  <a:cubicBezTo>
                    <a:pt x="75" y="62"/>
                    <a:pt x="65" y="66"/>
                    <a:pt x="54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4" y="68"/>
                    <a:pt x="54" y="68"/>
                    <a:pt x="54" y="67"/>
                  </a:cubicBezTo>
                  <a:cubicBezTo>
                    <a:pt x="55" y="67"/>
                    <a:pt x="55" y="67"/>
                    <a:pt x="56" y="67"/>
                  </a:cubicBezTo>
                  <a:cubicBezTo>
                    <a:pt x="58" y="66"/>
                    <a:pt x="60" y="66"/>
                    <a:pt x="63" y="65"/>
                  </a:cubicBezTo>
                  <a:cubicBezTo>
                    <a:pt x="69" y="64"/>
                    <a:pt x="74" y="62"/>
                    <a:pt x="80" y="60"/>
                  </a:cubicBezTo>
                  <a:cubicBezTo>
                    <a:pt x="91" y="56"/>
                    <a:pt x="102" y="52"/>
                    <a:pt x="114" y="49"/>
                  </a:cubicBezTo>
                  <a:cubicBezTo>
                    <a:pt x="125" y="46"/>
                    <a:pt x="136" y="43"/>
                    <a:pt x="148" y="40"/>
                  </a:cubicBezTo>
                  <a:cubicBezTo>
                    <a:pt x="158" y="37"/>
                    <a:pt x="170" y="35"/>
                    <a:pt x="180" y="31"/>
                  </a:cubicBezTo>
                  <a:cubicBezTo>
                    <a:pt x="181" y="31"/>
                    <a:pt x="181" y="31"/>
                    <a:pt x="180" y="31"/>
                  </a:cubicBezTo>
                  <a:cubicBezTo>
                    <a:pt x="182" y="31"/>
                    <a:pt x="184" y="32"/>
                    <a:pt x="186" y="33"/>
                  </a:cubicBezTo>
                  <a:cubicBezTo>
                    <a:pt x="164" y="38"/>
                    <a:pt x="142" y="43"/>
                    <a:pt x="121" y="49"/>
                  </a:cubicBezTo>
                  <a:close/>
                  <a:moveTo>
                    <a:pt x="116" y="41"/>
                  </a:moveTo>
                  <a:cubicBezTo>
                    <a:pt x="107" y="43"/>
                    <a:pt x="98" y="46"/>
                    <a:pt x="90" y="49"/>
                  </a:cubicBezTo>
                  <a:cubicBezTo>
                    <a:pt x="85" y="50"/>
                    <a:pt x="81" y="51"/>
                    <a:pt x="76" y="53"/>
                  </a:cubicBezTo>
                  <a:cubicBezTo>
                    <a:pt x="74" y="53"/>
                    <a:pt x="71" y="54"/>
                    <a:pt x="69" y="54"/>
                  </a:cubicBezTo>
                  <a:cubicBezTo>
                    <a:pt x="68" y="54"/>
                    <a:pt x="67" y="55"/>
                    <a:pt x="66" y="55"/>
                  </a:cubicBezTo>
                  <a:cubicBezTo>
                    <a:pt x="66" y="54"/>
                    <a:pt x="67" y="54"/>
                    <a:pt x="67" y="53"/>
                  </a:cubicBezTo>
                  <a:cubicBezTo>
                    <a:pt x="70" y="52"/>
                    <a:pt x="73" y="52"/>
                    <a:pt x="76" y="51"/>
                  </a:cubicBezTo>
                  <a:cubicBezTo>
                    <a:pt x="81" y="50"/>
                    <a:pt x="85" y="48"/>
                    <a:pt x="90" y="47"/>
                  </a:cubicBezTo>
                  <a:cubicBezTo>
                    <a:pt x="99" y="45"/>
                    <a:pt x="109" y="43"/>
                    <a:pt x="118" y="40"/>
                  </a:cubicBezTo>
                  <a:cubicBezTo>
                    <a:pt x="126" y="37"/>
                    <a:pt x="135" y="34"/>
                    <a:pt x="144" y="32"/>
                  </a:cubicBezTo>
                  <a:cubicBezTo>
                    <a:pt x="151" y="30"/>
                    <a:pt x="159" y="28"/>
                    <a:pt x="166" y="25"/>
                  </a:cubicBezTo>
                  <a:cubicBezTo>
                    <a:pt x="166" y="24"/>
                    <a:pt x="166" y="24"/>
                    <a:pt x="166" y="24"/>
                  </a:cubicBezTo>
                  <a:cubicBezTo>
                    <a:pt x="167" y="25"/>
                    <a:pt x="169" y="26"/>
                    <a:pt x="171" y="26"/>
                  </a:cubicBezTo>
                  <a:cubicBezTo>
                    <a:pt x="153" y="31"/>
                    <a:pt x="134" y="35"/>
                    <a:pt x="116" y="41"/>
                  </a:cubicBezTo>
                  <a:close/>
                  <a:moveTo>
                    <a:pt x="72" y="48"/>
                  </a:moveTo>
                  <a:cubicBezTo>
                    <a:pt x="80" y="45"/>
                    <a:pt x="88" y="44"/>
                    <a:pt x="96" y="42"/>
                  </a:cubicBezTo>
                  <a:cubicBezTo>
                    <a:pt x="105" y="40"/>
                    <a:pt x="114" y="37"/>
                    <a:pt x="123" y="35"/>
                  </a:cubicBezTo>
                  <a:cubicBezTo>
                    <a:pt x="131" y="33"/>
                    <a:pt x="139" y="31"/>
                    <a:pt x="148" y="28"/>
                  </a:cubicBezTo>
                  <a:cubicBezTo>
                    <a:pt x="151" y="27"/>
                    <a:pt x="155" y="26"/>
                    <a:pt x="158" y="25"/>
                  </a:cubicBezTo>
                  <a:cubicBezTo>
                    <a:pt x="160" y="25"/>
                    <a:pt x="163" y="25"/>
                    <a:pt x="164" y="25"/>
                  </a:cubicBezTo>
                  <a:cubicBezTo>
                    <a:pt x="162" y="26"/>
                    <a:pt x="159" y="27"/>
                    <a:pt x="157" y="27"/>
                  </a:cubicBezTo>
                  <a:cubicBezTo>
                    <a:pt x="150" y="30"/>
                    <a:pt x="143" y="31"/>
                    <a:pt x="135" y="33"/>
                  </a:cubicBezTo>
                  <a:cubicBezTo>
                    <a:pt x="127" y="36"/>
                    <a:pt x="118" y="39"/>
                    <a:pt x="109" y="42"/>
                  </a:cubicBezTo>
                  <a:cubicBezTo>
                    <a:pt x="100" y="44"/>
                    <a:pt x="91" y="46"/>
                    <a:pt x="83" y="48"/>
                  </a:cubicBezTo>
                  <a:cubicBezTo>
                    <a:pt x="78" y="50"/>
                    <a:pt x="73" y="50"/>
                    <a:pt x="68" y="52"/>
                  </a:cubicBezTo>
                  <a:cubicBezTo>
                    <a:pt x="70" y="51"/>
                    <a:pt x="71" y="49"/>
                    <a:pt x="72" y="48"/>
                  </a:cubicBezTo>
                  <a:close/>
                  <a:moveTo>
                    <a:pt x="65" y="55"/>
                  </a:moveTo>
                  <a:cubicBezTo>
                    <a:pt x="72" y="56"/>
                    <a:pt x="79" y="53"/>
                    <a:pt x="85" y="51"/>
                  </a:cubicBezTo>
                  <a:cubicBezTo>
                    <a:pt x="95" y="48"/>
                    <a:pt x="105" y="45"/>
                    <a:pt x="114" y="42"/>
                  </a:cubicBezTo>
                  <a:cubicBezTo>
                    <a:pt x="124" y="39"/>
                    <a:pt x="133" y="37"/>
                    <a:pt x="143" y="34"/>
                  </a:cubicBezTo>
                  <a:cubicBezTo>
                    <a:pt x="148" y="33"/>
                    <a:pt x="153" y="32"/>
                    <a:pt x="158" y="31"/>
                  </a:cubicBezTo>
                  <a:cubicBezTo>
                    <a:pt x="160" y="30"/>
                    <a:pt x="162" y="29"/>
                    <a:pt x="165" y="29"/>
                  </a:cubicBezTo>
                  <a:cubicBezTo>
                    <a:pt x="165" y="29"/>
                    <a:pt x="165" y="29"/>
                    <a:pt x="166" y="29"/>
                  </a:cubicBezTo>
                  <a:cubicBezTo>
                    <a:pt x="157" y="31"/>
                    <a:pt x="149" y="33"/>
                    <a:pt x="140" y="35"/>
                  </a:cubicBezTo>
                  <a:cubicBezTo>
                    <a:pt x="130" y="37"/>
                    <a:pt x="120" y="41"/>
                    <a:pt x="110" y="44"/>
                  </a:cubicBezTo>
                  <a:cubicBezTo>
                    <a:pt x="100" y="47"/>
                    <a:pt x="91" y="50"/>
                    <a:pt x="81" y="53"/>
                  </a:cubicBezTo>
                  <a:cubicBezTo>
                    <a:pt x="74" y="55"/>
                    <a:pt x="67" y="57"/>
                    <a:pt x="61" y="60"/>
                  </a:cubicBezTo>
                  <a:cubicBezTo>
                    <a:pt x="63" y="58"/>
                    <a:pt x="64" y="57"/>
                    <a:pt x="65" y="55"/>
                  </a:cubicBezTo>
                  <a:close/>
                  <a:moveTo>
                    <a:pt x="59" y="63"/>
                  </a:moveTo>
                  <a:cubicBezTo>
                    <a:pt x="68" y="60"/>
                    <a:pt x="78" y="57"/>
                    <a:pt x="87" y="54"/>
                  </a:cubicBezTo>
                  <a:cubicBezTo>
                    <a:pt x="98" y="51"/>
                    <a:pt x="108" y="48"/>
                    <a:pt x="119" y="46"/>
                  </a:cubicBezTo>
                  <a:cubicBezTo>
                    <a:pt x="130" y="43"/>
                    <a:pt x="141" y="41"/>
                    <a:pt x="151" y="38"/>
                  </a:cubicBezTo>
                  <a:cubicBezTo>
                    <a:pt x="157" y="37"/>
                    <a:pt x="162" y="35"/>
                    <a:pt x="167" y="34"/>
                  </a:cubicBezTo>
                  <a:cubicBezTo>
                    <a:pt x="169" y="34"/>
                    <a:pt x="170" y="34"/>
                    <a:pt x="171" y="33"/>
                  </a:cubicBezTo>
                  <a:cubicBezTo>
                    <a:pt x="151" y="39"/>
                    <a:pt x="130" y="43"/>
                    <a:pt x="110" y="49"/>
                  </a:cubicBezTo>
                  <a:cubicBezTo>
                    <a:pt x="99" y="53"/>
                    <a:pt x="89" y="56"/>
                    <a:pt x="78" y="60"/>
                  </a:cubicBezTo>
                  <a:cubicBezTo>
                    <a:pt x="73" y="61"/>
                    <a:pt x="68" y="63"/>
                    <a:pt x="63" y="64"/>
                  </a:cubicBezTo>
                  <a:cubicBezTo>
                    <a:pt x="60" y="65"/>
                    <a:pt x="58" y="66"/>
                    <a:pt x="55" y="66"/>
                  </a:cubicBezTo>
                  <a:cubicBezTo>
                    <a:pt x="56" y="65"/>
                    <a:pt x="57" y="64"/>
                    <a:pt x="59" y="63"/>
                  </a:cubicBezTo>
                  <a:close/>
                  <a:moveTo>
                    <a:pt x="53" y="69"/>
                  </a:moveTo>
                  <a:cubicBezTo>
                    <a:pt x="63" y="67"/>
                    <a:pt x="74" y="63"/>
                    <a:pt x="85" y="60"/>
                  </a:cubicBezTo>
                  <a:cubicBezTo>
                    <a:pt x="97" y="57"/>
                    <a:pt x="109" y="53"/>
                    <a:pt x="121" y="50"/>
                  </a:cubicBezTo>
                  <a:cubicBezTo>
                    <a:pt x="133" y="46"/>
                    <a:pt x="145" y="43"/>
                    <a:pt x="157" y="40"/>
                  </a:cubicBezTo>
                  <a:cubicBezTo>
                    <a:pt x="163" y="39"/>
                    <a:pt x="169" y="37"/>
                    <a:pt x="175" y="36"/>
                  </a:cubicBezTo>
                  <a:cubicBezTo>
                    <a:pt x="177" y="36"/>
                    <a:pt x="179" y="35"/>
                    <a:pt x="182" y="35"/>
                  </a:cubicBezTo>
                  <a:cubicBezTo>
                    <a:pt x="181" y="35"/>
                    <a:pt x="180" y="35"/>
                    <a:pt x="179" y="36"/>
                  </a:cubicBezTo>
                  <a:cubicBezTo>
                    <a:pt x="168" y="39"/>
                    <a:pt x="157" y="41"/>
                    <a:pt x="146" y="44"/>
                  </a:cubicBezTo>
                  <a:cubicBezTo>
                    <a:pt x="134" y="47"/>
                    <a:pt x="122" y="50"/>
                    <a:pt x="110" y="54"/>
                  </a:cubicBezTo>
                  <a:cubicBezTo>
                    <a:pt x="98" y="57"/>
                    <a:pt x="87" y="61"/>
                    <a:pt x="75" y="65"/>
                  </a:cubicBezTo>
                  <a:cubicBezTo>
                    <a:pt x="69" y="67"/>
                    <a:pt x="64" y="69"/>
                    <a:pt x="58" y="72"/>
                  </a:cubicBezTo>
                  <a:cubicBezTo>
                    <a:pt x="54" y="73"/>
                    <a:pt x="50" y="74"/>
                    <a:pt x="47" y="75"/>
                  </a:cubicBezTo>
                  <a:cubicBezTo>
                    <a:pt x="49" y="73"/>
                    <a:pt x="51" y="71"/>
                    <a:pt x="53" y="69"/>
                  </a:cubicBezTo>
                  <a:close/>
                  <a:moveTo>
                    <a:pt x="45" y="77"/>
                  </a:moveTo>
                  <a:cubicBezTo>
                    <a:pt x="56" y="73"/>
                    <a:pt x="68" y="71"/>
                    <a:pt x="79" y="68"/>
                  </a:cubicBezTo>
                  <a:cubicBezTo>
                    <a:pt x="91" y="64"/>
                    <a:pt x="103" y="59"/>
                    <a:pt x="116" y="56"/>
                  </a:cubicBezTo>
                  <a:cubicBezTo>
                    <a:pt x="141" y="49"/>
                    <a:pt x="165" y="42"/>
                    <a:pt x="190" y="35"/>
                  </a:cubicBezTo>
                  <a:cubicBezTo>
                    <a:pt x="192" y="36"/>
                    <a:pt x="193" y="36"/>
                    <a:pt x="195" y="37"/>
                  </a:cubicBezTo>
                  <a:cubicBezTo>
                    <a:pt x="169" y="43"/>
                    <a:pt x="143" y="50"/>
                    <a:pt x="117" y="58"/>
                  </a:cubicBezTo>
                  <a:cubicBezTo>
                    <a:pt x="104" y="62"/>
                    <a:pt x="91" y="65"/>
                    <a:pt x="78" y="69"/>
                  </a:cubicBezTo>
                  <a:cubicBezTo>
                    <a:pt x="67" y="73"/>
                    <a:pt x="54" y="75"/>
                    <a:pt x="43" y="79"/>
                  </a:cubicBezTo>
                  <a:cubicBezTo>
                    <a:pt x="44" y="79"/>
                    <a:pt x="44" y="78"/>
                    <a:pt x="45" y="77"/>
                  </a:cubicBezTo>
                  <a:close/>
                  <a:moveTo>
                    <a:pt x="42" y="81"/>
                  </a:moveTo>
                  <a:cubicBezTo>
                    <a:pt x="53" y="76"/>
                    <a:pt x="65" y="74"/>
                    <a:pt x="77" y="71"/>
                  </a:cubicBezTo>
                  <a:cubicBezTo>
                    <a:pt x="90" y="66"/>
                    <a:pt x="104" y="62"/>
                    <a:pt x="117" y="58"/>
                  </a:cubicBezTo>
                  <a:cubicBezTo>
                    <a:pt x="143" y="51"/>
                    <a:pt x="169" y="43"/>
                    <a:pt x="196" y="38"/>
                  </a:cubicBezTo>
                  <a:cubicBezTo>
                    <a:pt x="196" y="38"/>
                    <a:pt x="196" y="38"/>
                    <a:pt x="196" y="38"/>
                  </a:cubicBezTo>
                  <a:cubicBezTo>
                    <a:pt x="197" y="38"/>
                    <a:pt x="198" y="39"/>
                    <a:pt x="200" y="39"/>
                  </a:cubicBezTo>
                  <a:cubicBezTo>
                    <a:pt x="187" y="42"/>
                    <a:pt x="175" y="44"/>
                    <a:pt x="163" y="47"/>
                  </a:cubicBezTo>
                  <a:cubicBezTo>
                    <a:pt x="149" y="51"/>
                    <a:pt x="135" y="55"/>
                    <a:pt x="121" y="58"/>
                  </a:cubicBezTo>
                  <a:cubicBezTo>
                    <a:pt x="94" y="65"/>
                    <a:pt x="67" y="74"/>
                    <a:pt x="40" y="82"/>
                  </a:cubicBezTo>
                  <a:cubicBezTo>
                    <a:pt x="41" y="82"/>
                    <a:pt x="41" y="81"/>
                    <a:pt x="42" y="81"/>
                  </a:cubicBezTo>
                  <a:close/>
                  <a:moveTo>
                    <a:pt x="208" y="43"/>
                  </a:moveTo>
                  <a:cubicBezTo>
                    <a:pt x="180" y="48"/>
                    <a:pt x="153" y="56"/>
                    <a:pt x="125" y="63"/>
                  </a:cubicBezTo>
                  <a:cubicBezTo>
                    <a:pt x="98" y="70"/>
                    <a:pt x="72" y="77"/>
                    <a:pt x="45" y="84"/>
                  </a:cubicBezTo>
                  <a:cubicBezTo>
                    <a:pt x="47" y="84"/>
                    <a:pt x="49" y="83"/>
                    <a:pt x="50" y="83"/>
                  </a:cubicBezTo>
                  <a:cubicBezTo>
                    <a:pt x="57" y="81"/>
                    <a:pt x="65" y="78"/>
                    <a:pt x="72" y="76"/>
                  </a:cubicBezTo>
                  <a:cubicBezTo>
                    <a:pt x="87" y="72"/>
                    <a:pt x="101" y="68"/>
                    <a:pt x="116" y="63"/>
                  </a:cubicBezTo>
                  <a:cubicBezTo>
                    <a:pt x="130" y="59"/>
                    <a:pt x="145" y="55"/>
                    <a:pt x="159" y="51"/>
                  </a:cubicBezTo>
                  <a:cubicBezTo>
                    <a:pt x="173" y="47"/>
                    <a:pt x="188" y="45"/>
                    <a:pt x="201" y="40"/>
                  </a:cubicBezTo>
                  <a:cubicBezTo>
                    <a:pt x="203" y="41"/>
                    <a:pt x="206" y="42"/>
                    <a:pt x="208" y="43"/>
                  </a:cubicBezTo>
                  <a:close/>
                  <a:moveTo>
                    <a:pt x="39" y="83"/>
                  </a:moveTo>
                  <a:cubicBezTo>
                    <a:pt x="67" y="74"/>
                    <a:pt x="95" y="66"/>
                    <a:pt x="123" y="59"/>
                  </a:cubicBezTo>
                  <a:cubicBezTo>
                    <a:pt x="137" y="55"/>
                    <a:pt x="151" y="51"/>
                    <a:pt x="165" y="48"/>
                  </a:cubicBezTo>
                  <a:cubicBezTo>
                    <a:pt x="171" y="46"/>
                    <a:pt x="177" y="44"/>
                    <a:pt x="184" y="43"/>
                  </a:cubicBezTo>
                  <a:cubicBezTo>
                    <a:pt x="187" y="42"/>
                    <a:pt x="191" y="42"/>
                    <a:pt x="194" y="41"/>
                  </a:cubicBezTo>
                  <a:cubicBezTo>
                    <a:pt x="196" y="41"/>
                    <a:pt x="198" y="40"/>
                    <a:pt x="199" y="40"/>
                  </a:cubicBezTo>
                  <a:cubicBezTo>
                    <a:pt x="199" y="40"/>
                    <a:pt x="196" y="41"/>
                    <a:pt x="196" y="41"/>
                  </a:cubicBezTo>
                  <a:cubicBezTo>
                    <a:pt x="190" y="43"/>
                    <a:pt x="183" y="44"/>
                    <a:pt x="177" y="46"/>
                  </a:cubicBezTo>
                  <a:cubicBezTo>
                    <a:pt x="170" y="47"/>
                    <a:pt x="163" y="50"/>
                    <a:pt x="155" y="51"/>
                  </a:cubicBezTo>
                  <a:cubicBezTo>
                    <a:pt x="141" y="55"/>
                    <a:pt x="128" y="59"/>
                    <a:pt x="114" y="63"/>
                  </a:cubicBezTo>
                  <a:cubicBezTo>
                    <a:pt x="100" y="67"/>
                    <a:pt x="86" y="71"/>
                    <a:pt x="72" y="76"/>
                  </a:cubicBezTo>
                  <a:cubicBezTo>
                    <a:pt x="65" y="78"/>
                    <a:pt x="58" y="80"/>
                    <a:pt x="52" y="82"/>
                  </a:cubicBezTo>
                  <a:cubicBezTo>
                    <a:pt x="47" y="83"/>
                    <a:pt x="42" y="84"/>
                    <a:pt x="37" y="86"/>
                  </a:cubicBezTo>
                  <a:cubicBezTo>
                    <a:pt x="38" y="85"/>
                    <a:pt x="39" y="84"/>
                    <a:pt x="39" y="83"/>
                  </a:cubicBezTo>
                  <a:close/>
                  <a:moveTo>
                    <a:pt x="35" y="88"/>
                  </a:moveTo>
                  <a:cubicBezTo>
                    <a:pt x="64" y="80"/>
                    <a:pt x="93" y="72"/>
                    <a:pt x="122" y="65"/>
                  </a:cubicBezTo>
                  <a:cubicBezTo>
                    <a:pt x="151" y="58"/>
                    <a:pt x="180" y="49"/>
                    <a:pt x="209" y="44"/>
                  </a:cubicBezTo>
                  <a:cubicBezTo>
                    <a:pt x="211" y="44"/>
                    <a:pt x="212" y="45"/>
                    <a:pt x="213" y="45"/>
                  </a:cubicBezTo>
                  <a:cubicBezTo>
                    <a:pt x="207" y="47"/>
                    <a:pt x="200" y="49"/>
                    <a:pt x="194" y="50"/>
                  </a:cubicBezTo>
                  <a:cubicBezTo>
                    <a:pt x="186" y="52"/>
                    <a:pt x="178" y="53"/>
                    <a:pt x="171" y="55"/>
                  </a:cubicBezTo>
                  <a:cubicBezTo>
                    <a:pt x="155" y="58"/>
                    <a:pt x="139" y="62"/>
                    <a:pt x="123" y="65"/>
                  </a:cubicBezTo>
                  <a:cubicBezTo>
                    <a:pt x="108" y="69"/>
                    <a:pt x="92" y="73"/>
                    <a:pt x="77" y="78"/>
                  </a:cubicBezTo>
                  <a:cubicBezTo>
                    <a:pt x="69" y="80"/>
                    <a:pt x="62" y="82"/>
                    <a:pt x="54" y="84"/>
                  </a:cubicBezTo>
                  <a:cubicBezTo>
                    <a:pt x="47" y="85"/>
                    <a:pt x="40" y="87"/>
                    <a:pt x="33" y="89"/>
                  </a:cubicBezTo>
                  <a:cubicBezTo>
                    <a:pt x="34" y="89"/>
                    <a:pt x="35" y="88"/>
                    <a:pt x="35" y="88"/>
                  </a:cubicBezTo>
                  <a:close/>
                  <a:moveTo>
                    <a:pt x="32" y="91"/>
                  </a:moveTo>
                  <a:cubicBezTo>
                    <a:pt x="39" y="88"/>
                    <a:pt x="46" y="86"/>
                    <a:pt x="53" y="85"/>
                  </a:cubicBezTo>
                  <a:cubicBezTo>
                    <a:pt x="60" y="83"/>
                    <a:pt x="68" y="81"/>
                    <a:pt x="75" y="79"/>
                  </a:cubicBezTo>
                  <a:cubicBezTo>
                    <a:pt x="91" y="74"/>
                    <a:pt x="106" y="70"/>
                    <a:pt x="122" y="66"/>
                  </a:cubicBezTo>
                  <a:cubicBezTo>
                    <a:pt x="137" y="62"/>
                    <a:pt x="153" y="59"/>
                    <a:pt x="169" y="56"/>
                  </a:cubicBezTo>
                  <a:cubicBezTo>
                    <a:pt x="177" y="54"/>
                    <a:pt x="185" y="53"/>
                    <a:pt x="192" y="51"/>
                  </a:cubicBezTo>
                  <a:cubicBezTo>
                    <a:pt x="200" y="50"/>
                    <a:pt x="206" y="47"/>
                    <a:pt x="214" y="46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212" y="47"/>
                    <a:pt x="211" y="49"/>
                    <a:pt x="209" y="50"/>
                  </a:cubicBezTo>
                  <a:cubicBezTo>
                    <a:pt x="195" y="54"/>
                    <a:pt x="180" y="56"/>
                    <a:pt x="166" y="60"/>
                  </a:cubicBezTo>
                  <a:cubicBezTo>
                    <a:pt x="151" y="64"/>
                    <a:pt x="136" y="67"/>
                    <a:pt x="121" y="70"/>
                  </a:cubicBezTo>
                  <a:cubicBezTo>
                    <a:pt x="106" y="73"/>
                    <a:pt x="91" y="77"/>
                    <a:pt x="76" y="81"/>
                  </a:cubicBezTo>
                  <a:cubicBezTo>
                    <a:pt x="61" y="85"/>
                    <a:pt x="46" y="88"/>
                    <a:pt x="31" y="93"/>
                  </a:cubicBezTo>
                  <a:cubicBezTo>
                    <a:pt x="31" y="92"/>
                    <a:pt x="32" y="91"/>
                    <a:pt x="32" y="91"/>
                  </a:cubicBezTo>
                  <a:close/>
                  <a:moveTo>
                    <a:pt x="213" y="50"/>
                  </a:moveTo>
                  <a:cubicBezTo>
                    <a:pt x="213" y="50"/>
                    <a:pt x="214" y="50"/>
                    <a:pt x="214" y="49"/>
                  </a:cubicBezTo>
                  <a:cubicBezTo>
                    <a:pt x="214" y="50"/>
                    <a:pt x="214" y="51"/>
                    <a:pt x="213" y="51"/>
                  </a:cubicBezTo>
                  <a:cubicBezTo>
                    <a:pt x="213" y="51"/>
                    <a:pt x="213" y="51"/>
                    <a:pt x="213" y="51"/>
                  </a:cubicBezTo>
                  <a:cubicBezTo>
                    <a:pt x="208" y="56"/>
                    <a:pt x="204" y="61"/>
                    <a:pt x="200" y="65"/>
                  </a:cubicBezTo>
                  <a:cubicBezTo>
                    <a:pt x="190" y="76"/>
                    <a:pt x="180" y="86"/>
                    <a:pt x="171" y="96"/>
                  </a:cubicBezTo>
                  <a:cubicBezTo>
                    <a:pt x="170" y="97"/>
                    <a:pt x="168" y="99"/>
                    <a:pt x="167" y="100"/>
                  </a:cubicBezTo>
                  <a:cubicBezTo>
                    <a:pt x="182" y="83"/>
                    <a:pt x="197" y="66"/>
                    <a:pt x="213" y="50"/>
                  </a:cubicBezTo>
                  <a:close/>
                  <a:moveTo>
                    <a:pt x="147" y="84"/>
                  </a:moveTo>
                  <a:cubicBezTo>
                    <a:pt x="149" y="83"/>
                    <a:pt x="150" y="83"/>
                    <a:pt x="151" y="83"/>
                  </a:cubicBezTo>
                  <a:cubicBezTo>
                    <a:pt x="158" y="81"/>
                    <a:pt x="165" y="79"/>
                    <a:pt x="172" y="77"/>
                  </a:cubicBezTo>
                  <a:cubicBezTo>
                    <a:pt x="178" y="76"/>
                    <a:pt x="184" y="75"/>
                    <a:pt x="189" y="72"/>
                  </a:cubicBezTo>
                  <a:cubicBezTo>
                    <a:pt x="188" y="74"/>
                    <a:pt x="187" y="75"/>
                    <a:pt x="185" y="76"/>
                  </a:cubicBezTo>
                  <a:cubicBezTo>
                    <a:pt x="179" y="78"/>
                    <a:pt x="173" y="80"/>
                    <a:pt x="167" y="82"/>
                  </a:cubicBezTo>
                  <a:cubicBezTo>
                    <a:pt x="160" y="84"/>
                    <a:pt x="153" y="85"/>
                    <a:pt x="147" y="87"/>
                  </a:cubicBezTo>
                  <a:cubicBezTo>
                    <a:pt x="140" y="89"/>
                    <a:pt x="133" y="91"/>
                    <a:pt x="127" y="93"/>
                  </a:cubicBezTo>
                  <a:cubicBezTo>
                    <a:pt x="119" y="95"/>
                    <a:pt x="112" y="96"/>
                    <a:pt x="105" y="98"/>
                  </a:cubicBezTo>
                  <a:cubicBezTo>
                    <a:pt x="91" y="101"/>
                    <a:pt x="77" y="105"/>
                    <a:pt x="64" y="108"/>
                  </a:cubicBezTo>
                  <a:cubicBezTo>
                    <a:pt x="57" y="110"/>
                    <a:pt x="50" y="112"/>
                    <a:pt x="43" y="113"/>
                  </a:cubicBezTo>
                  <a:cubicBezTo>
                    <a:pt x="36" y="115"/>
                    <a:pt x="29" y="115"/>
                    <a:pt x="22" y="117"/>
                  </a:cubicBezTo>
                  <a:cubicBezTo>
                    <a:pt x="22" y="117"/>
                    <a:pt x="22" y="118"/>
                    <a:pt x="23" y="118"/>
                  </a:cubicBezTo>
                  <a:cubicBezTo>
                    <a:pt x="35" y="115"/>
                    <a:pt x="48" y="114"/>
                    <a:pt x="61" y="110"/>
                  </a:cubicBezTo>
                  <a:cubicBezTo>
                    <a:pt x="74" y="106"/>
                    <a:pt x="88" y="103"/>
                    <a:pt x="101" y="99"/>
                  </a:cubicBezTo>
                  <a:cubicBezTo>
                    <a:pt x="115" y="96"/>
                    <a:pt x="128" y="93"/>
                    <a:pt x="142" y="89"/>
                  </a:cubicBezTo>
                  <a:cubicBezTo>
                    <a:pt x="148" y="87"/>
                    <a:pt x="154" y="86"/>
                    <a:pt x="160" y="85"/>
                  </a:cubicBezTo>
                  <a:cubicBezTo>
                    <a:pt x="166" y="83"/>
                    <a:pt x="171" y="81"/>
                    <a:pt x="177" y="80"/>
                  </a:cubicBezTo>
                  <a:cubicBezTo>
                    <a:pt x="175" y="80"/>
                    <a:pt x="173" y="81"/>
                    <a:pt x="171" y="82"/>
                  </a:cubicBezTo>
                  <a:cubicBezTo>
                    <a:pt x="164" y="85"/>
                    <a:pt x="157" y="87"/>
                    <a:pt x="149" y="89"/>
                  </a:cubicBezTo>
                  <a:cubicBezTo>
                    <a:pt x="135" y="92"/>
                    <a:pt x="121" y="96"/>
                    <a:pt x="107" y="99"/>
                  </a:cubicBezTo>
                  <a:cubicBezTo>
                    <a:pt x="93" y="102"/>
                    <a:pt x="79" y="105"/>
                    <a:pt x="65" y="109"/>
                  </a:cubicBezTo>
                  <a:cubicBezTo>
                    <a:pt x="52" y="112"/>
                    <a:pt x="38" y="116"/>
                    <a:pt x="25" y="121"/>
                  </a:cubicBezTo>
                  <a:cubicBezTo>
                    <a:pt x="23" y="120"/>
                    <a:pt x="21" y="119"/>
                    <a:pt x="19" y="118"/>
                  </a:cubicBezTo>
                  <a:cubicBezTo>
                    <a:pt x="26" y="115"/>
                    <a:pt x="33" y="114"/>
                    <a:pt x="40" y="112"/>
                  </a:cubicBezTo>
                  <a:cubicBezTo>
                    <a:pt x="48" y="110"/>
                    <a:pt x="55" y="108"/>
                    <a:pt x="63" y="106"/>
                  </a:cubicBezTo>
                  <a:cubicBezTo>
                    <a:pt x="78" y="102"/>
                    <a:pt x="92" y="97"/>
                    <a:pt x="107" y="94"/>
                  </a:cubicBezTo>
                  <a:cubicBezTo>
                    <a:pt x="110" y="93"/>
                    <a:pt x="113" y="92"/>
                    <a:pt x="116" y="91"/>
                  </a:cubicBezTo>
                  <a:cubicBezTo>
                    <a:pt x="127" y="89"/>
                    <a:pt x="137" y="86"/>
                    <a:pt x="147" y="84"/>
                  </a:cubicBezTo>
                  <a:close/>
                  <a:moveTo>
                    <a:pt x="33" y="124"/>
                  </a:moveTo>
                  <a:cubicBezTo>
                    <a:pt x="32" y="124"/>
                    <a:pt x="32" y="124"/>
                    <a:pt x="32" y="124"/>
                  </a:cubicBezTo>
                  <a:cubicBezTo>
                    <a:pt x="30" y="123"/>
                    <a:pt x="28" y="122"/>
                    <a:pt x="26" y="122"/>
                  </a:cubicBezTo>
                  <a:cubicBezTo>
                    <a:pt x="48" y="119"/>
                    <a:pt x="68" y="113"/>
                    <a:pt x="89" y="108"/>
                  </a:cubicBezTo>
                  <a:cubicBezTo>
                    <a:pt x="82" y="110"/>
                    <a:pt x="75" y="112"/>
                    <a:pt x="68" y="114"/>
                  </a:cubicBezTo>
                  <a:cubicBezTo>
                    <a:pt x="57" y="117"/>
                    <a:pt x="46" y="120"/>
                    <a:pt x="34" y="124"/>
                  </a:cubicBezTo>
                  <a:cubicBezTo>
                    <a:pt x="33" y="123"/>
                    <a:pt x="33" y="124"/>
                    <a:pt x="33" y="124"/>
                  </a:cubicBezTo>
                  <a:close/>
                  <a:moveTo>
                    <a:pt x="39" y="127"/>
                  </a:moveTo>
                  <a:cubicBezTo>
                    <a:pt x="37" y="127"/>
                    <a:pt x="35" y="126"/>
                    <a:pt x="33" y="125"/>
                  </a:cubicBezTo>
                  <a:cubicBezTo>
                    <a:pt x="43" y="124"/>
                    <a:pt x="53" y="121"/>
                    <a:pt x="62" y="118"/>
                  </a:cubicBezTo>
                  <a:cubicBezTo>
                    <a:pt x="74" y="116"/>
                    <a:pt x="85" y="112"/>
                    <a:pt x="96" y="109"/>
                  </a:cubicBezTo>
                  <a:cubicBezTo>
                    <a:pt x="114" y="104"/>
                    <a:pt x="132" y="102"/>
                    <a:pt x="149" y="98"/>
                  </a:cubicBezTo>
                  <a:cubicBezTo>
                    <a:pt x="147" y="99"/>
                    <a:pt x="145" y="99"/>
                    <a:pt x="142" y="100"/>
                  </a:cubicBezTo>
                  <a:cubicBezTo>
                    <a:pt x="131" y="103"/>
                    <a:pt x="120" y="104"/>
                    <a:pt x="108" y="107"/>
                  </a:cubicBezTo>
                  <a:cubicBezTo>
                    <a:pt x="85" y="113"/>
                    <a:pt x="62" y="121"/>
                    <a:pt x="39" y="127"/>
                  </a:cubicBezTo>
                  <a:close/>
                  <a:moveTo>
                    <a:pt x="50" y="126"/>
                  </a:moveTo>
                  <a:cubicBezTo>
                    <a:pt x="55" y="124"/>
                    <a:pt x="61" y="124"/>
                    <a:pt x="66" y="122"/>
                  </a:cubicBezTo>
                  <a:cubicBezTo>
                    <a:pt x="77" y="120"/>
                    <a:pt x="88" y="116"/>
                    <a:pt x="99" y="112"/>
                  </a:cubicBezTo>
                  <a:cubicBezTo>
                    <a:pt x="118" y="107"/>
                    <a:pt x="136" y="104"/>
                    <a:pt x="154" y="100"/>
                  </a:cubicBezTo>
                  <a:cubicBezTo>
                    <a:pt x="152" y="101"/>
                    <a:pt x="150" y="102"/>
                    <a:pt x="147" y="103"/>
                  </a:cubicBezTo>
                  <a:cubicBezTo>
                    <a:pt x="140" y="105"/>
                    <a:pt x="132" y="106"/>
                    <a:pt x="125" y="108"/>
                  </a:cubicBezTo>
                  <a:cubicBezTo>
                    <a:pt x="110" y="112"/>
                    <a:pt x="96" y="117"/>
                    <a:pt x="81" y="121"/>
                  </a:cubicBezTo>
                  <a:cubicBezTo>
                    <a:pt x="77" y="122"/>
                    <a:pt x="73" y="124"/>
                    <a:pt x="68" y="125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1" y="126"/>
                    <a:pt x="53" y="127"/>
                    <a:pt x="46" y="131"/>
                  </a:cubicBezTo>
                  <a:cubicBezTo>
                    <a:pt x="44" y="130"/>
                    <a:pt x="42" y="129"/>
                    <a:pt x="40" y="128"/>
                  </a:cubicBezTo>
                  <a:cubicBezTo>
                    <a:pt x="44" y="128"/>
                    <a:pt x="47" y="127"/>
                    <a:pt x="50" y="126"/>
                  </a:cubicBezTo>
                  <a:close/>
                  <a:moveTo>
                    <a:pt x="47" y="132"/>
                  </a:moveTo>
                  <a:cubicBezTo>
                    <a:pt x="49" y="130"/>
                    <a:pt x="51" y="130"/>
                    <a:pt x="53" y="129"/>
                  </a:cubicBezTo>
                  <a:cubicBezTo>
                    <a:pt x="56" y="128"/>
                    <a:pt x="59" y="127"/>
                    <a:pt x="63" y="127"/>
                  </a:cubicBezTo>
                  <a:cubicBezTo>
                    <a:pt x="62" y="127"/>
                    <a:pt x="61" y="127"/>
                    <a:pt x="60" y="127"/>
                  </a:cubicBezTo>
                  <a:cubicBezTo>
                    <a:pt x="57" y="128"/>
                    <a:pt x="54" y="129"/>
                    <a:pt x="50" y="131"/>
                  </a:cubicBezTo>
                  <a:cubicBezTo>
                    <a:pt x="49" y="131"/>
                    <a:pt x="48" y="131"/>
                    <a:pt x="47" y="132"/>
                  </a:cubicBezTo>
                  <a:cubicBezTo>
                    <a:pt x="47" y="132"/>
                    <a:pt x="47" y="132"/>
                    <a:pt x="47" y="132"/>
                  </a:cubicBezTo>
                  <a:close/>
                  <a:moveTo>
                    <a:pt x="66" y="127"/>
                  </a:moveTo>
                  <a:cubicBezTo>
                    <a:pt x="67" y="126"/>
                    <a:pt x="68" y="126"/>
                    <a:pt x="69" y="126"/>
                  </a:cubicBezTo>
                  <a:cubicBezTo>
                    <a:pt x="69" y="126"/>
                    <a:pt x="69" y="126"/>
                    <a:pt x="70" y="126"/>
                  </a:cubicBezTo>
                  <a:cubicBezTo>
                    <a:pt x="77" y="124"/>
                    <a:pt x="85" y="123"/>
                    <a:pt x="92" y="121"/>
                  </a:cubicBezTo>
                  <a:cubicBezTo>
                    <a:pt x="107" y="118"/>
                    <a:pt x="122" y="115"/>
                    <a:pt x="137" y="111"/>
                  </a:cubicBezTo>
                  <a:cubicBezTo>
                    <a:pt x="137" y="111"/>
                    <a:pt x="138" y="111"/>
                    <a:pt x="139" y="111"/>
                  </a:cubicBezTo>
                  <a:cubicBezTo>
                    <a:pt x="111" y="120"/>
                    <a:pt x="83" y="125"/>
                    <a:pt x="56" y="135"/>
                  </a:cubicBezTo>
                  <a:cubicBezTo>
                    <a:pt x="56" y="135"/>
                    <a:pt x="55" y="135"/>
                    <a:pt x="55" y="135"/>
                  </a:cubicBezTo>
                  <a:cubicBezTo>
                    <a:pt x="53" y="134"/>
                    <a:pt x="50" y="133"/>
                    <a:pt x="48" y="132"/>
                  </a:cubicBezTo>
                  <a:cubicBezTo>
                    <a:pt x="54" y="130"/>
                    <a:pt x="60" y="128"/>
                    <a:pt x="66" y="127"/>
                  </a:cubicBezTo>
                  <a:close/>
                  <a:moveTo>
                    <a:pt x="109" y="159"/>
                  </a:moveTo>
                  <a:cubicBezTo>
                    <a:pt x="109" y="159"/>
                    <a:pt x="109" y="159"/>
                    <a:pt x="109" y="159"/>
                  </a:cubicBezTo>
                  <a:cubicBezTo>
                    <a:pt x="109" y="159"/>
                    <a:pt x="109" y="159"/>
                    <a:pt x="109" y="159"/>
                  </a:cubicBezTo>
                  <a:cubicBezTo>
                    <a:pt x="107" y="158"/>
                    <a:pt x="108" y="159"/>
                    <a:pt x="106" y="159"/>
                  </a:cubicBezTo>
                  <a:cubicBezTo>
                    <a:pt x="102" y="159"/>
                    <a:pt x="107" y="157"/>
                    <a:pt x="109" y="156"/>
                  </a:cubicBezTo>
                  <a:cubicBezTo>
                    <a:pt x="110" y="156"/>
                    <a:pt x="112" y="155"/>
                    <a:pt x="113" y="155"/>
                  </a:cubicBezTo>
                  <a:cubicBezTo>
                    <a:pt x="112" y="156"/>
                    <a:pt x="111" y="157"/>
                    <a:pt x="109" y="159"/>
                  </a:cubicBezTo>
                  <a:close/>
                  <a:moveTo>
                    <a:pt x="115" y="153"/>
                  </a:moveTo>
                  <a:cubicBezTo>
                    <a:pt x="112" y="153"/>
                    <a:pt x="109" y="154"/>
                    <a:pt x="106" y="155"/>
                  </a:cubicBezTo>
                  <a:cubicBezTo>
                    <a:pt x="105" y="155"/>
                    <a:pt x="103" y="156"/>
                    <a:pt x="102" y="156"/>
                  </a:cubicBezTo>
                  <a:cubicBezTo>
                    <a:pt x="96" y="157"/>
                    <a:pt x="101" y="155"/>
                    <a:pt x="103" y="155"/>
                  </a:cubicBezTo>
                  <a:cubicBezTo>
                    <a:pt x="108" y="153"/>
                    <a:pt x="114" y="151"/>
                    <a:pt x="119" y="149"/>
                  </a:cubicBezTo>
                  <a:cubicBezTo>
                    <a:pt x="118" y="150"/>
                    <a:pt x="116" y="152"/>
                    <a:pt x="115" y="153"/>
                  </a:cubicBezTo>
                  <a:close/>
                  <a:moveTo>
                    <a:pt x="121" y="147"/>
                  </a:moveTo>
                  <a:cubicBezTo>
                    <a:pt x="116" y="148"/>
                    <a:pt x="111" y="149"/>
                    <a:pt x="107" y="150"/>
                  </a:cubicBezTo>
                  <a:cubicBezTo>
                    <a:pt x="104" y="151"/>
                    <a:pt x="101" y="152"/>
                    <a:pt x="99" y="153"/>
                  </a:cubicBezTo>
                  <a:cubicBezTo>
                    <a:pt x="98" y="153"/>
                    <a:pt x="97" y="153"/>
                    <a:pt x="96" y="153"/>
                  </a:cubicBezTo>
                  <a:cubicBezTo>
                    <a:pt x="94" y="154"/>
                    <a:pt x="93" y="154"/>
                    <a:pt x="93" y="154"/>
                  </a:cubicBezTo>
                  <a:cubicBezTo>
                    <a:pt x="93" y="154"/>
                    <a:pt x="93" y="154"/>
                    <a:pt x="93" y="154"/>
                  </a:cubicBezTo>
                  <a:cubicBezTo>
                    <a:pt x="93" y="154"/>
                    <a:pt x="94" y="154"/>
                    <a:pt x="95" y="153"/>
                  </a:cubicBezTo>
                  <a:cubicBezTo>
                    <a:pt x="104" y="150"/>
                    <a:pt x="114" y="148"/>
                    <a:pt x="123" y="145"/>
                  </a:cubicBezTo>
                  <a:cubicBezTo>
                    <a:pt x="122" y="145"/>
                    <a:pt x="122" y="146"/>
                    <a:pt x="121" y="147"/>
                  </a:cubicBezTo>
                  <a:close/>
                  <a:moveTo>
                    <a:pt x="106" y="147"/>
                  </a:moveTo>
                  <a:cubicBezTo>
                    <a:pt x="103" y="148"/>
                    <a:pt x="99" y="148"/>
                    <a:pt x="96" y="149"/>
                  </a:cubicBezTo>
                  <a:cubicBezTo>
                    <a:pt x="95" y="149"/>
                    <a:pt x="93" y="149"/>
                    <a:pt x="92" y="150"/>
                  </a:cubicBezTo>
                  <a:cubicBezTo>
                    <a:pt x="91" y="150"/>
                    <a:pt x="83" y="152"/>
                    <a:pt x="88" y="150"/>
                  </a:cubicBezTo>
                  <a:cubicBezTo>
                    <a:pt x="102" y="146"/>
                    <a:pt x="117" y="142"/>
                    <a:pt x="131" y="137"/>
                  </a:cubicBezTo>
                  <a:cubicBezTo>
                    <a:pt x="129" y="139"/>
                    <a:pt x="126" y="141"/>
                    <a:pt x="124" y="143"/>
                  </a:cubicBezTo>
                  <a:cubicBezTo>
                    <a:pt x="118" y="145"/>
                    <a:pt x="112" y="146"/>
                    <a:pt x="106" y="147"/>
                  </a:cubicBezTo>
                  <a:close/>
                  <a:moveTo>
                    <a:pt x="132" y="135"/>
                  </a:moveTo>
                  <a:cubicBezTo>
                    <a:pt x="122" y="138"/>
                    <a:pt x="112" y="140"/>
                    <a:pt x="102" y="142"/>
                  </a:cubicBezTo>
                  <a:cubicBezTo>
                    <a:pt x="97" y="143"/>
                    <a:pt x="92" y="144"/>
                    <a:pt x="87" y="145"/>
                  </a:cubicBezTo>
                  <a:cubicBezTo>
                    <a:pt x="85" y="145"/>
                    <a:pt x="82" y="146"/>
                    <a:pt x="79" y="146"/>
                  </a:cubicBezTo>
                  <a:cubicBezTo>
                    <a:pt x="76" y="146"/>
                    <a:pt x="82" y="145"/>
                    <a:pt x="83" y="145"/>
                  </a:cubicBezTo>
                  <a:cubicBezTo>
                    <a:pt x="93" y="143"/>
                    <a:pt x="102" y="138"/>
                    <a:pt x="112" y="136"/>
                  </a:cubicBezTo>
                  <a:cubicBezTo>
                    <a:pt x="121" y="135"/>
                    <a:pt x="130" y="133"/>
                    <a:pt x="137" y="129"/>
                  </a:cubicBezTo>
                  <a:cubicBezTo>
                    <a:pt x="136" y="131"/>
                    <a:pt x="134" y="133"/>
                    <a:pt x="132" y="135"/>
                  </a:cubicBezTo>
                  <a:close/>
                  <a:moveTo>
                    <a:pt x="138" y="128"/>
                  </a:moveTo>
                  <a:cubicBezTo>
                    <a:pt x="138" y="128"/>
                    <a:pt x="138" y="128"/>
                    <a:pt x="138" y="128"/>
                  </a:cubicBezTo>
                  <a:cubicBezTo>
                    <a:pt x="126" y="131"/>
                    <a:pt x="114" y="134"/>
                    <a:pt x="102" y="136"/>
                  </a:cubicBezTo>
                  <a:cubicBezTo>
                    <a:pt x="96" y="138"/>
                    <a:pt x="89" y="139"/>
                    <a:pt x="83" y="140"/>
                  </a:cubicBezTo>
                  <a:cubicBezTo>
                    <a:pt x="79" y="141"/>
                    <a:pt x="75" y="141"/>
                    <a:pt x="72" y="142"/>
                  </a:cubicBezTo>
                  <a:cubicBezTo>
                    <a:pt x="71" y="142"/>
                    <a:pt x="67" y="143"/>
                    <a:pt x="71" y="141"/>
                  </a:cubicBezTo>
                  <a:cubicBezTo>
                    <a:pt x="72" y="141"/>
                    <a:pt x="73" y="141"/>
                    <a:pt x="75" y="140"/>
                  </a:cubicBezTo>
                  <a:cubicBezTo>
                    <a:pt x="87" y="138"/>
                    <a:pt x="100" y="134"/>
                    <a:pt x="112" y="131"/>
                  </a:cubicBezTo>
                  <a:cubicBezTo>
                    <a:pt x="123" y="128"/>
                    <a:pt x="134" y="126"/>
                    <a:pt x="144" y="122"/>
                  </a:cubicBezTo>
                  <a:cubicBezTo>
                    <a:pt x="142" y="124"/>
                    <a:pt x="140" y="126"/>
                    <a:pt x="138" y="128"/>
                  </a:cubicBezTo>
                  <a:close/>
                  <a:moveTo>
                    <a:pt x="145" y="120"/>
                  </a:moveTo>
                  <a:cubicBezTo>
                    <a:pt x="145" y="121"/>
                    <a:pt x="145" y="121"/>
                    <a:pt x="145" y="121"/>
                  </a:cubicBezTo>
                  <a:cubicBezTo>
                    <a:pt x="144" y="120"/>
                    <a:pt x="143" y="121"/>
                    <a:pt x="142" y="122"/>
                  </a:cubicBezTo>
                  <a:cubicBezTo>
                    <a:pt x="138" y="123"/>
                    <a:pt x="133" y="125"/>
                    <a:pt x="128" y="126"/>
                  </a:cubicBezTo>
                  <a:cubicBezTo>
                    <a:pt x="128" y="126"/>
                    <a:pt x="127" y="126"/>
                    <a:pt x="127" y="126"/>
                  </a:cubicBezTo>
                  <a:cubicBezTo>
                    <a:pt x="126" y="126"/>
                    <a:pt x="126" y="127"/>
                    <a:pt x="125" y="127"/>
                  </a:cubicBezTo>
                  <a:cubicBezTo>
                    <a:pt x="118" y="128"/>
                    <a:pt x="111" y="130"/>
                    <a:pt x="104" y="131"/>
                  </a:cubicBezTo>
                  <a:cubicBezTo>
                    <a:pt x="96" y="133"/>
                    <a:pt x="88" y="134"/>
                    <a:pt x="81" y="135"/>
                  </a:cubicBezTo>
                  <a:cubicBezTo>
                    <a:pt x="77" y="136"/>
                    <a:pt x="73" y="137"/>
                    <a:pt x="70" y="137"/>
                  </a:cubicBezTo>
                  <a:cubicBezTo>
                    <a:pt x="69" y="137"/>
                    <a:pt x="69" y="138"/>
                    <a:pt x="68" y="138"/>
                  </a:cubicBezTo>
                  <a:cubicBezTo>
                    <a:pt x="82" y="133"/>
                    <a:pt x="96" y="129"/>
                    <a:pt x="110" y="125"/>
                  </a:cubicBezTo>
                  <a:cubicBezTo>
                    <a:pt x="116" y="123"/>
                    <a:pt x="122" y="121"/>
                    <a:pt x="129" y="119"/>
                  </a:cubicBezTo>
                  <a:cubicBezTo>
                    <a:pt x="133" y="118"/>
                    <a:pt x="138" y="116"/>
                    <a:pt x="142" y="115"/>
                  </a:cubicBezTo>
                  <a:cubicBezTo>
                    <a:pt x="145" y="114"/>
                    <a:pt x="149" y="113"/>
                    <a:pt x="152" y="112"/>
                  </a:cubicBezTo>
                  <a:cubicBezTo>
                    <a:pt x="152" y="112"/>
                    <a:pt x="153" y="112"/>
                    <a:pt x="153" y="112"/>
                  </a:cubicBezTo>
                  <a:cubicBezTo>
                    <a:pt x="150" y="115"/>
                    <a:pt x="148" y="118"/>
                    <a:pt x="145" y="120"/>
                  </a:cubicBezTo>
                  <a:close/>
                  <a:moveTo>
                    <a:pt x="154" y="111"/>
                  </a:moveTo>
                  <a:cubicBezTo>
                    <a:pt x="149" y="112"/>
                    <a:pt x="145" y="114"/>
                    <a:pt x="140" y="115"/>
                  </a:cubicBezTo>
                  <a:cubicBezTo>
                    <a:pt x="138" y="115"/>
                    <a:pt x="136" y="116"/>
                    <a:pt x="134" y="116"/>
                  </a:cubicBezTo>
                  <a:cubicBezTo>
                    <a:pt x="133" y="117"/>
                    <a:pt x="131" y="117"/>
                    <a:pt x="129" y="118"/>
                  </a:cubicBezTo>
                  <a:cubicBezTo>
                    <a:pt x="121" y="120"/>
                    <a:pt x="112" y="122"/>
                    <a:pt x="104" y="124"/>
                  </a:cubicBezTo>
                  <a:cubicBezTo>
                    <a:pt x="95" y="126"/>
                    <a:pt x="86" y="129"/>
                    <a:pt x="77" y="130"/>
                  </a:cubicBezTo>
                  <a:cubicBezTo>
                    <a:pt x="73" y="131"/>
                    <a:pt x="69" y="132"/>
                    <a:pt x="65" y="133"/>
                  </a:cubicBezTo>
                  <a:cubicBezTo>
                    <a:pt x="63" y="134"/>
                    <a:pt x="60" y="134"/>
                    <a:pt x="58" y="135"/>
                  </a:cubicBezTo>
                  <a:cubicBezTo>
                    <a:pt x="53" y="136"/>
                    <a:pt x="60" y="134"/>
                    <a:pt x="61" y="134"/>
                  </a:cubicBezTo>
                  <a:cubicBezTo>
                    <a:pt x="78" y="129"/>
                    <a:pt x="96" y="124"/>
                    <a:pt x="113" y="119"/>
                  </a:cubicBezTo>
                  <a:cubicBezTo>
                    <a:pt x="122" y="116"/>
                    <a:pt x="131" y="114"/>
                    <a:pt x="140" y="111"/>
                  </a:cubicBezTo>
                  <a:cubicBezTo>
                    <a:pt x="146" y="109"/>
                    <a:pt x="153" y="108"/>
                    <a:pt x="159" y="105"/>
                  </a:cubicBezTo>
                  <a:cubicBezTo>
                    <a:pt x="159" y="105"/>
                    <a:pt x="159" y="105"/>
                    <a:pt x="160" y="105"/>
                  </a:cubicBezTo>
                  <a:cubicBezTo>
                    <a:pt x="158" y="107"/>
                    <a:pt x="156" y="109"/>
                    <a:pt x="154" y="111"/>
                  </a:cubicBezTo>
                  <a:close/>
                  <a:moveTo>
                    <a:pt x="76" y="132"/>
                  </a:moveTo>
                  <a:cubicBezTo>
                    <a:pt x="84" y="130"/>
                    <a:pt x="92" y="128"/>
                    <a:pt x="100" y="126"/>
                  </a:cubicBezTo>
                  <a:cubicBezTo>
                    <a:pt x="106" y="124"/>
                    <a:pt x="111" y="123"/>
                    <a:pt x="117" y="122"/>
                  </a:cubicBezTo>
                  <a:cubicBezTo>
                    <a:pt x="115" y="122"/>
                    <a:pt x="112" y="123"/>
                    <a:pt x="110" y="124"/>
                  </a:cubicBezTo>
                  <a:cubicBezTo>
                    <a:pt x="102" y="126"/>
                    <a:pt x="93" y="129"/>
                    <a:pt x="85" y="131"/>
                  </a:cubicBezTo>
                  <a:cubicBezTo>
                    <a:pt x="78" y="133"/>
                    <a:pt x="71" y="136"/>
                    <a:pt x="64" y="138"/>
                  </a:cubicBezTo>
                  <a:cubicBezTo>
                    <a:pt x="63" y="138"/>
                    <a:pt x="63" y="138"/>
                    <a:pt x="63" y="139"/>
                  </a:cubicBezTo>
                  <a:cubicBezTo>
                    <a:pt x="62" y="139"/>
                    <a:pt x="62" y="139"/>
                    <a:pt x="62" y="139"/>
                  </a:cubicBezTo>
                  <a:cubicBezTo>
                    <a:pt x="61" y="138"/>
                    <a:pt x="61" y="138"/>
                    <a:pt x="61" y="138"/>
                  </a:cubicBezTo>
                  <a:cubicBezTo>
                    <a:pt x="59" y="137"/>
                    <a:pt x="57" y="137"/>
                    <a:pt x="56" y="136"/>
                  </a:cubicBezTo>
                  <a:cubicBezTo>
                    <a:pt x="63" y="135"/>
                    <a:pt x="69" y="133"/>
                    <a:pt x="76" y="132"/>
                  </a:cubicBezTo>
                  <a:close/>
                  <a:moveTo>
                    <a:pt x="104" y="132"/>
                  </a:moveTo>
                  <a:cubicBezTo>
                    <a:pt x="106" y="132"/>
                    <a:pt x="108" y="131"/>
                    <a:pt x="110" y="131"/>
                  </a:cubicBezTo>
                  <a:cubicBezTo>
                    <a:pt x="108" y="131"/>
                    <a:pt x="106" y="132"/>
                    <a:pt x="105" y="132"/>
                  </a:cubicBezTo>
                  <a:cubicBezTo>
                    <a:pt x="97" y="134"/>
                    <a:pt x="90" y="136"/>
                    <a:pt x="83" y="138"/>
                  </a:cubicBezTo>
                  <a:cubicBezTo>
                    <a:pt x="80" y="138"/>
                    <a:pt x="77" y="139"/>
                    <a:pt x="74" y="140"/>
                  </a:cubicBezTo>
                  <a:cubicBezTo>
                    <a:pt x="72" y="140"/>
                    <a:pt x="70" y="141"/>
                    <a:pt x="68" y="142"/>
                  </a:cubicBezTo>
                  <a:cubicBezTo>
                    <a:pt x="67" y="141"/>
                    <a:pt x="65" y="140"/>
                    <a:pt x="63" y="139"/>
                  </a:cubicBezTo>
                  <a:cubicBezTo>
                    <a:pt x="77" y="137"/>
                    <a:pt x="91" y="135"/>
                    <a:pt x="104" y="132"/>
                  </a:cubicBezTo>
                  <a:close/>
                  <a:moveTo>
                    <a:pt x="102" y="137"/>
                  </a:moveTo>
                  <a:cubicBezTo>
                    <a:pt x="113" y="135"/>
                    <a:pt x="124" y="133"/>
                    <a:pt x="135" y="130"/>
                  </a:cubicBezTo>
                  <a:cubicBezTo>
                    <a:pt x="134" y="130"/>
                    <a:pt x="132" y="131"/>
                    <a:pt x="130" y="131"/>
                  </a:cubicBezTo>
                  <a:cubicBezTo>
                    <a:pt x="128" y="132"/>
                    <a:pt x="125" y="133"/>
                    <a:pt x="123" y="133"/>
                  </a:cubicBezTo>
                  <a:cubicBezTo>
                    <a:pt x="118" y="135"/>
                    <a:pt x="112" y="136"/>
                    <a:pt x="107" y="137"/>
                  </a:cubicBezTo>
                  <a:cubicBezTo>
                    <a:pt x="101" y="138"/>
                    <a:pt x="96" y="140"/>
                    <a:pt x="91" y="142"/>
                  </a:cubicBezTo>
                  <a:cubicBezTo>
                    <a:pt x="86" y="143"/>
                    <a:pt x="81" y="144"/>
                    <a:pt x="76" y="146"/>
                  </a:cubicBezTo>
                  <a:cubicBezTo>
                    <a:pt x="74" y="145"/>
                    <a:pt x="72" y="144"/>
                    <a:pt x="70" y="143"/>
                  </a:cubicBezTo>
                  <a:cubicBezTo>
                    <a:pt x="81" y="142"/>
                    <a:pt x="92" y="139"/>
                    <a:pt x="102" y="137"/>
                  </a:cubicBezTo>
                  <a:close/>
                  <a:moveTo>
                    <a:pt x="99" y="143"/>
                  </a:moveTo>
                  <a:cubicBezTo>
                    <a:pt x="108" y="142"/>
                    <a:pt x="118" y="139"/>
                    <a:pt x="127" y="137"/>
                  </a:cubicBezTo>
                  <a:cubicBezTo>
                    <a:pt x="127" y="137"/>
                    <a:pt x="128" y="137"/>
                    <a:pt x="128" y="137"/>
                  </a:cubicBezTo>
                  <a:cubicBezTo>
                    <a:pt x="127" y="137"/>
                    <a:pt x="126" y="138"/>
                    <a:pt x="125" y="138"/>
                  </a:cubicBezTo>
                  <a:cubicBezTo>
                    <a:pt x="121" y="140"/>
                    <a:pt x="116" y="141"/>
                    <a:pt x="112" y="143"/>
                  </a:cubicBezTo>
                  <a:cubicBezTo>
                    <a:pt x="107" y="144"/>
                    <a:pt x="102" y="145"/>
                    <a:pt x="98" y="147"/>
                  </a:cubicBezTo>
                  <a:cubicBezTo>
                    <a:pt x="94" y="148"/>
                    <a:pt x="89" y="149"/>
                    <a:pt x="85" y="150"/>
                  </a:cubicBezTo>
                  <a:cubicBezTo>
                    <a:pt x="83" y="149"/>
                    <a:pt x="80" y="148"/>
                    <a:pt x="78" y="147"/>
                  </a:cubicBezTo>
                  <a:cubicBezTo>
                    <a:pt x="85" y="147"/>
                    <a:pt x="92" y="145"/>
                    <a:pt x="99" y="143"/>
                  </a:cubicBezTo>
                  <a:close/>
                  <a:moveTo>
                    <a:pt x="101" y="149"/>
                  </a:moveTo>
                  <a:cubicBezTo>
                    <a:pt x="107" y="148"/>
                    <a:pt x="112" y="147"/>
                    <a:pt x="117" y="146"/>
                  </a:cubicBezTo>
                  <a:cubicBezTo>
                    <a:pt x="115" y="146"/>
                    <a:pt x="114" y="146"/>
                    <a:pt x="112" y="147"/>
                  </a:cubicBezTo>
                  <a:cubicBezTo>
                    <a:pt x="105" y="149"/>
                    <a:pt x="99" y="151"/>
                    <a:pt x="92" y="154"/>
                  </a:cubicBezTo>
                  <a:cubicBezTo>
                    <a:pt x="92" y="154"/>
                    <a:pt x="92" y="154"/>
                    <a:pt x="91" y="154"/>
                  </a:cubicBezTo>
                  <a:cubicBezTo>
                    <a:pt x="90" y="153"/>
                    <a:pt x="89" y="152"/>
                    <a:pt x="87" y="152"/>
                  </a:cubicBezTo>
                  <a:cubicBezTo>
                    <a:pt x="92" y="151"/>
                    <a:pt x="97" y="149"/>
                    <a:pt x="101" y="149"/>
                  </a:cubicBezTo>
                  <a:close/>
                  <a:moveTo>
                    <a:pt x="104" y="152"/>
                  </a:moveTo>
                  <a:cubicBezTo>
                    <a:pt x="108" y="150"/>
                    <a:pt x="113" y="149"/>
                    <a:pt x="118" y="148"/>
                  </a:cubicBezTo>
                  <a:cubicBezTo>
                    <a:pt x="123" y="147"/>
                    <a:pt x="115" y="150"/>
                    <a:pt x="115" y="150"/>
                  </a:cubicBezTo>
                  <a:cubicBezTo>
                    <a:pt x="113" y="151"/>
                    <a:pt x="110" y="151"/>
                    <a:pt x="108" y="152"/>
                  </a:cubicBezTo>
                  <a:cubicBezTo>
                    <a:pt x="104" y="153"/>
                    <a:pt x="100" y="154"/>
                    <a:pt x="97" y="156"/>
                  </a:cubicBezTo>
                  <a:cubicBezTo>
                    <a:pt x="97" y="156"/>
                    <a:pt x="97" y="156"/>
                    <a:pt x="97" y="156"/>
                  </a:cubicBezTo>
                  <a:cubicBezTo>
                    <a:pt x="96" y="156"/>
                    <a:pt x="95" y="155"/>
                    <a:pt x="93" y="154"/>
                  </a:cubicBezTo>
                  <a:cubicBezTo>
                    <a:pt x="97" y="154"/>
                    <a:pt x="100" y="153"/>
                    <a:pt x="104" y="152"/>
                  </a:cubicBezTo>
                  <a:close/>
                  <a:moveTo>
                    <a:pt x="105" y="156"/>
                  </a:moveTo>
                  <a:cubicBezTo>
                    <a:pt x="106" y="156"/>
                    <a:pt x="108" y="155"/>
                    <a:pt x="109" y="155"/>
                  </a:cubicBezTo>
                  <a:cubicBezTo>
                    <a:pt x="109" y="155"/>
                    <a:pt x="115" y="153"/>
                    <a:pt x="113" y="154"/>
                  </a:cubicBezTo>
                  <a:cubicBezTo>
                    <a:pt x="109" y="155"/>
                    <a:pt x="105" y="156"/>
                    <a:pt x="103" y="159"/>
                  </a:cubicBezTo>
                  <a:cubicBezTo>
                    <a:pt x="103" y="159"/>
                    <a:pt x="103" y="159"/>
                    <a:pt x="103" y="159"/>
                  </a:cubicBezTo>
                  <a:cubicBezTo>
                    <a:pt x="101" y="159"/>
                    <a:pt x="100" y="158"/>
                    <a:pt x="98" y="157"/>
                  </a:cubicBezTo>
                  <a:cubicBezTo>
                    <a:pt x="101" y="157"/>
                    <a:pt x="103" y="157"/>
                    <a:pt x="105" y="156"/>
                  </a:cubicBezTo>
                  <a:close/>
                  <a:moveTo>
                    <a:pt x="103" y="159"/>
                  </a:moveTo>
                  <a:cubicBezTo>
                    <a:pt x="103" y="159"/>
                    <a:pt x="107" y="159"/>
                    <a:pt x="108" y="160"/>
                  </a:cubicBezTo>
                  <a:cubicBezTo>
                    <a:pt x="107" y="161"/>
                    <a:pt x="107" y="161"/>
                    <a:pt x="106" y="162"/>
                  </a:cubicBezTo>
                  <a:cubicBezTo>
                    <a:pt x="105" y="161"/>
                    <a:pt x="104" y="160"/>
                    <a:pt x="103" y="159"/>
                  </a:cubicBezTo>
                  <a:cubicBezTo>
                    <a:pt x="103" y="159"/>
                    <a:pt x="103" y="159"/>
                    <a:pt x="103" y="159"/>
                  </a:cubicBezTo>
                  <a:close/>
                  <a:moveTo>
                    <a:pt x="161" y="103"/>
                  </a:moveTo>
                  <a:cubicBezTo>
                    <a:pt x="141" y="111"/>
                    <a:pt x="120" y="114"/>
                    <a:pt x="99" y="119"/>
                  </a:cubicBezTo>
                  <a:cubicBezTo>
                    <a:pt x="91" y="121"/>
                    <a:pt x="83" y="122"/>
                    <a:pt x="75" y="124"/>
                  </a:cubicBezTo>
                  <a:cubicBezTo>
                    <a:pt x="79" y="123"/>
                    <a:pt x="84" y="121"/>
                    <a:pt x="88" y="120"/>
                  </a:cubicBezTo>
                  <a:cubicBezTo>
                    <a:pt x="103" y="115"/>
                    <a:pt x="117" y="111"/>
                    <a:pt x="132" y="107"/>
                  </a:cubicBezTo>
                  <a:cubicBezTo>
                    <a:pt x="139" y="106"/>
                    <a:pt x="146" y="104"/>
                    <a:pt x="153" y="102"/>
                  </a:cubicBezTo>
                  <a:cubicBezTo>
                    <a:pt x="156" y="101"/>
                    <a:pt x="159" y="99"/>
                    <a:pt x="162" y="98"/>
                  </a:cubicBezTo>
                  <a:cubicBezTo>
                    <a:pt x="163" y="98"/>
                    <a:pt x="164" y="98"/>
                    <a:pt x="165" y="98"/>
                  </a:cubicBezTo>
                  <a:cubicBezTo>
                    <a:pt x="165" y="98"/>
                    <a:pt x="166" y="98"/>
                    <a:pt x="166" y="97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5" y="99"/>
                    <a:pt x="163" y="101"/>
                    <a:pt x="161" y="103"/>
                  </a:cubicBezTo>
                  <a:close/>
                  <a:moveTo>
                    <a:pt x="167" y="96"/>
                  </a:moveTo>
                  <a:cubicBezTo>
                    <a:pt x="167" y="96"/>
                    <a:pt x="167" y="96"/>
                    <a:pt x="167" y="96"/>
                  </a:cubicBezTo>
                  <a:cubicBezTo>
                    <a:pt x="165" y="97"/>
                    <a:pt x="163" y="97"/>
                    <a:pt x="161" y="98"/>
                  </a:cubicBezTo>
                  <a:cubicBezTo>
                    <a:pt x="160" y="98"/>
                    <a:pt x="159" y="98"/>
                    <a:pt x="158" y="98"/>
                  </a:cubicBezTo>
                  <a:cubicBezTo>
                    <a:pt x="144" y="102"/>
                    <a:pt x="128" y="104"/>
                    <a:pt x="114" y="108"/>
                  </a:cubicBezTo>
                  <a:cubicBezTo>
                    <a:pt x="99" y="112"/>
                    <a:pt x="84" y="116"/>
                    <a:pt x="69" y="121"/>
                  </a:cubicBezTo>
                  <a:cubicBezTo>
                    <a:pt x="64" y="122"/>
                    <a:pt x="59" y="123"/>
                    <a:pt x="55" y="124"/>
                  </a:cubicBezTo>
                  <a:cubicBezTo>
                    <a:pt x="69" y="119"/>
                    <a:pt x="83" y="115"/>
                    <a:pt x="98" y="111"/>
                  </a:cubicBezTo>
                  <a:cubicBezTo>
                    <a:pt x="112" y="106"/>
                    <a:pt x="128" y="104"/>
                    <a:pt x="142" y="101"/>
                  </a:cubicBezTo>
                  <a:cubicBezTo>
                    <a:pt x="151" y="98"/>
                    <a:pt x="159" y="96"/>
                    <a:pt x="168" y="94"/>
                  </a:cubicBezTo>
                  <a:cubicBezTo>
                    <a:pt x="169" y="94"/>
                    <a:pt x="169" y="94"/>
                    <a:pt x="169" y="93"/>
                  </a:cubicBezTo>
                  <a:cubicBezTo>
                    <a:pt x="169" y="93"/>
                    <a:pt x="170" y="93"/>
                    <a:pt x="170" y="93"/>
                  </a:cubicBezTo>
                  <a:cubicBezTo>
                    <a:pt x="169" y="94"/>
                    <a:pt x="168" y="95"/>
                    <a:pt x="167" y="96"/>
                  </a:cubicBezTo>
                  <a:close/>
                  <a:moveTo>
                    <a:pt x="171" y="92"/>
                  </a:moveTo>
                  <a:cubicBezTo>
                    <a:pt x="171" y="92"/>
                    <a:pt x="171" y="92"/>
                    <a:pt x="171" y="92"/>
                  </a:cubicBezTo>
                  <a:cubicBezTo>
                    <a:pt x="156" y="96"/>
                    <a:pt x="141" y="99"/>
                    <a:pt x="126" y="102"/>
                  </a:cubicBezTo>
                  <a:cubicBezTo>
                    <a:pt x="111" y="105"/>
                    <a:pt x="97" y="109"/>
                    <a:pt x="82" y="113"/>
                  </a:cubicBezTo>
                  <a:cubicBezTo>
                    <a:pt x="67" y="117"/>
                    <a:pt x="53" y="121"/>
                    <a:pt x="38" y="124"/>
                  </a:cubicBezTo>
                  <a:cubicBezTo>
                    <a:pt x="37" y="124"/>
                    <a:pt x="37" y="124"/>
                    <a:pt x="36" y="12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4"/>
                    <a:pt x="37" y="123"/>
                    <a:pt x="38" y="123"/>
                  </a:cubicBezTo>
                  <a:cubicBezTo>
                    <a:pt x="41" y="122"/>
                    <a:pt x="45" y="121"/>
                    <a:pt x="48" y="120"/>
                  </a:cubicBezTo>
                  <a:cubicBezTo>
                    <a:pt x="56" y="117"/>
                    <a:pt x="64" y="116"/>
                    <a:pt x="72" y="114"/>
                  </a:cubicBezTo>
                  <a:cubicBezTo>
                    <a:pt x="86" y="110"/>
                    <a:pt x="101" y="105"/>
                    <a:pt x="116" y="102"/>
                  </a:cubicBezTo>
                  <a:cubicBezTo>
                    <a:pt x="131" y="99"/>
                    <a:pt x="146" y="96"/>
                    <a:pt x="161" y="91"/>
                  </a:cubicBezTo>
                  <a:cubicBezTo>
                    <a:pt x="164" y="90"/>
                    <a:pt x="168" y="89"/>
                    <a:pt x="171" y="88"/>
                  </a:cubicBezTo>
                  <a:cubicBezTo>
                    <a:pt x="171" y="87"/>
                    <a:pt x="172" y="87"/>
                    <a:pt x="172" y="87"/>
                  </a:cubicBezTo>
                  <a:cubicBezTo>
                    <a:pt x="173" y="87"/>
                    <a:pt x="175" y="86"/>
                    <a:pt x="177" y="86"/>
                  </a:cubicBezTo>
                  <a:cubicBezTo>
                    <a:pt x="175" y="88"/>
                    <a:pt x="173" y="90"/>
                    <a:pt x="171" y="92"/>
                  </a:cubicBezTo>
                  <a:close/>
                  <a:moveTo>
                    <a:pt x="108" y="103"/>
                  </a:moveTo>
                  <a:cubicBezTo>
                    <a:pt x="118" y="100"/>
                    <a:pt x="129" y="98"/>
                    <a:pt x="139" y="96"/>
                  </a:cubicBezTo>
                  <a:cubicBezTo>
                    <a:pt x="144" y="95"/>
                    <a:pt x="149" y="94"/>
                    <a:pt x="153" y="93"/>
                  </a:cubicBezTo>
                  <a:cubicBezTo>
                    <a:pt x="150" y="94"/>
                    <a:pt x="146" y="95"/>
                    <a:pt x="143" y="95"/>
                  </a:cubicBezTo>
                  <a:cubicBezTo>
                    <a:pt x="131" y="98"/>
                    <a:pt x="120" y="101"/>
                    <a:pt x="108" y="103"/>
                  </a:cubicBezTo>
                  <a:close/>
                  <a:moveTo>
                    <a:pt x="178" y="85"/>
                  </a:moveTo>
                  <a:cubicBezTo>
                    <a:pt x="178" y="85"/>
                    <a:pt x="178" y="85"/>
                    <a:pt x="178" y="85"/>
                  </a:cubicBezTo>
                  <a:cubicBezTo>
                    <a:pt x="176" y="85"/>
                    <a:pt x="175" y="86"/>
                    <a:pt x="173" y="86"/>
                  </a:cubicBezTo>
                  <a:cubicBezTo>
                    <a:pt x="173" y="86"/>
                    <a:pt x="173" y="86"/>
                    <a:pt x="172" y="86"/>
                  </a:cubicBezTo>
                  <a:cubicBezTo>
                    <a:pt x="165" y="88"/>
                    <a:pt x="157" y="91"/>
                    <a:pt x="150" y="93"/>
                  </a:cubicBezTo>
                  <a:cubicBezTo>
                    <a:pt x="134" y="96"/>
                    <a:pt x="119" y="99"/>
                    <a:pt x="104" y="103"/>
                  </a:cubicBezTo>
                  <a:cubicBezTo>
                    <a:pt x="95" y="105"/>
                    <a:pt x="85" y="108"/>
                    <a:pt x="76" y="111"/>
                  </a:cubicBezTo>
                  <a:cubicBezTo>
                    <a:pt x="66" y="113"/>
                    <a:pt x="56" y="115"/>
                    <a:pt x="46" y="117"/>
                  </a:cubicBezTo>
                  <a:cubicBezTo>
                    <a:pt x="41" y="118"/>
                    <a:pt x="36" y="119"/>
                    <a:pt x="32" y="120"/>
                  </a:cubicBezTo>
                  <a:cubicBezTo>
                    <a:pt x="30" y="120"/>
                    <a:pt x="24" y="122"/>
                    <a:pt x="28" y="120"/>
                  </a:cubicBezTo>
                  <a:cubicBezTo>
                    <a:pt x="30" y="120"/>
                    <a:pt x="33" y="119"/>
                    <a:pt x="35" y="118"/>
                  </a:cubicBezTo>
                  <a:cubicBezTo>
                    <a:pt x="45" y="115"/>
                    <a:pt x="55" y="112"/>
                    <a:pt x="65" y="110"/>
                  </a:cubicBezTo>
                  <a:cubicBezTo>
                    <a:pt x="85" y="104"/>
                    <a:pt x="106" y="100"/>
                    <a:pt x="126" y="95"/>
                  </a:cubicBezTo>
                  <a:cubicBezTo>
                    <a:pt x="136" y="93"/>
                    <a:pt x="147" y="90"/>
                    <a:pt x="157" y="87"/>
                  </a:cubicBezTo>
                  <a:cubicBezTo>
                    <a:pt x="166" y="85"/>
                    <a:pt x="175" y="81"/>
                    <a:pt x="184" y="78"/>
                  </a:cubicBezTo>
                  <a:cubicBezTo>
                    <a:pt x="182" y="80"/>
                    <a:pt x="180" y="82"/>
                    <a:pt x="178" y="85"/>
                  </a:cubicBezTo>
                  <a:close/>
                  <a:moveTo>
                    <a:pt x="61" y="105"/>
                  </a:moveTo>
                  <a:cubicBezTo>
                    <a:pt x="54" y="107"/>
                    <a:pt x="47" y="109"/>
                    <a:pt x="40" y="111"/>
                  </a:cubicBezTo>
                  <a:cubicBezTo>
                    <a:pt x="33" y="113"/>
                    <a:pt x="26" y="114"/>
                    <a:pt x="20" y="117"/>
                  </a:cubicBezTo>
                  <a:cubicBezTo>
                    <a:pt x="19" y="117"/>
                    <a:pt x="19" y="117"/>
                    <a:pt x="19" y="117"/>
                  </a:cubicBezTo>
                  <a:cubicBezTo>
                    <a:pt x="17" y="116"/>
                    <a:pt x="15" y="115"/>
                    <a:pt x="13" y="114"/>
                  </a:cubicBezTo>
                  <a:cubicBezTo>
                    <a:pt x="18" y="114"/>
                    <a:pt x="23" y="112"/>
                    <a:pt x="29" y="110"/>
                  </a:cubicBezTo>
                  <a:cubicBezTo>
                    <a:pt x="36" y="107"/>
                    <a:pt x="44" y="106"/>
                    <a:pt x="51" y="104"/>
                  </a:cubicBezTo>
                  <a:cubicBezTo>
                    <a:pt x="65" y="101"/>
                    <a:pt x="79" y="99"/>
                    <a:pt x="93" y="96"/>
                  </a:cubicBezTo>
                  <a:cubicBezTo>
                    <a:pt x="82" y="99"/>
                    <a:pt x="72" y="103"/>
                    <a:pt x="61" y="105"/>
                  </a:cubicBezTo>
                  <a:close/>
                  <a:moveTo>
                    <a:pt x="58" y="140"/>
                  </a:moveTo>
                  <a:cubicBezTo>
                    <a:pt x="69" y="145"/>
                    <a:pt x="79" y="150"/>
                    <a:pt x="89" y="155"/>
                  </a:cubicBezTo>
                  <a:cubicBezTo>
                    <a:pt x="94" y="158"/>
                    <a:pt x="100" y="160"/>
                    <a:pt x="105" y="164"/>
                  </a:cubicBezTo>
                  <a:cubicBezTo>
                    <a:pt x="105" y="164"/>
                    <a:pt x="104" y="165"/>
                    <a:pt x="104" y="166"/>
                  </a:cubicBezTo>
                  <a:cubicBezTo>
                    <a:pt x="98" y="163"/>
                    <a:pt x="93" y="160"/>
                    <a:pt x="87" y="157"/>
                  </a:cubicBezTo>
                  <a:cubicBezTo>
                    <a:pt x="77" y="152"/>
                    <a:pt x="67" y="147"/>
                    <a:pt x="58" y="143"/>
                  </a:cubicBezTo>
                  <a:cubicBezTo>
                    <a:pt x="51" y="139"/>
                    <a:pt x="45" y="137"/>
                    <a:pt x="38" y="133"/>
                  </a:cubicBezTo>
                  <a:cubicBezTo>
                    <a:pt x="29" y="128"/>
                    <a:pt x="20" y="122"/>
                    <a:pt x="11" y="119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11" y="118"/>
                    <a:pt x="11" y="117"/>
                    <a:pt x="11" y="116"/>
                  </a:cubicBezTo>
                  <a:cubicBezTo>
                    <a:pt x="27" y="125"/>
                    <a:pt x="43" y="132"/>
                    <a:pt x="58" y="140"/>
                  </a:cubicBezTo>
                  <a:close/>
                  <a:moveTo>
                    <a:pt x="199" y="62"/>
                  </a:moveTo>
                  <a:cubicBezTo>
                    <a:pt x="198" y="62"/>
                    <a:pt x="198" y="62"/>
                    <a:pt x="198" y="63"/>
                  </a:cubicBezTo>
                  <a:cubicBezTo>
                    <a:pt x="183" y="65"/>
                    <a:pt x="168" y="68"/>
                    <a:pt x="153" y="71"/>
                  </a:cubicBezTo>
                  <a:cubicBezTo>
                    <a:pt x="138" y="74"/>
                    <a:pt x="123" y="77"/>
                    <a:pt x="107" y="81"/>
                  </a:cubicBezTo>
                  <a:cubicBezTo>
                    <a:pt x="92" y="84"/>
                    <a:pt x="77" y="88"/>
                    <a:pt x="62" y="93"/>
                  </a:cubicBezTo>
                  <a:cubicBezTo>
                    <a:pt x="55" y="95"/>
                    <a:pt x="47" y="97"/>
                    <a:pt x="40" y="99"/>
                  </a:cubicBezTo>
                  <a:cubicBezTo>
                    <a:pt x="37" y="100"/>
                    <a:pt x="35" y="101"/>
                    <a:pt x="32" y="101"/>
                  </a:cubicBezTo>
                  <a:cubicBezTo>
                    <a:pt x="42" y="98"/>
                    <a:pt x="51" y="94"/>
                    <a:pt x="61" y="92"/>
                  </a:cubicBezTo>
                  <a:cubicBezTo>
                    <a:pt x="76" y="87"/>
                    <a:pt x="90" y="83"/>
                    <a:pt x="105" y="79"/>
                  </a:cubicBezTo>
                  <a:cubicBezTo>
                    <a:pt x="120" y="75"/>
                    <a:pt x="135" y="72"/>
                    <a:pt x="150" y="69"/>
                  </a:cubicBezTo>
                  <a:cubicBezTo>
                    <a:pt x="164" y="67"/>
                    <a:pt x="179" y="65"/>
                    <a:pt x="192" y="61"/>
                  </a:cubicBezTo>
                  <a:cubicBezTo>
                    <a:pt x="196" y="60"/>
                    <a:pt x="199" y="59"/>
                    <a:pt x="202" y="58"/>
                  </a:cubicBezTo>
                  <a:cubicBezTo>
                    <a:pt x="201" y="59"/>
                    <a:pt x="200" y="61"/>
                    <a:pt x="199" y="62"/>
                  </a:cubicBezTo>
                  <a:close/>
                  <a:moveTo>
                    <a:pt x="191" y="71"/>
                  </a:moveTo>
                  <a:cubicBezTo>
                    <a:pt x="179" y="74"/>
                    <a:pt x="166" y="78"/>
                    <a:pt x="154" y="81"/>
                  </a:cubicBezTo>
                  <a:cubicBezTo>
                    <a:pt x="152" y="82"/>
                    <a:pt x="151" y="82"/>
                    <a:pt x="149" y="82"/>
                  </a:cubicBezTo>
                  <a:cubicBezTo>
                    <a:pt x="136" y="85"/>
                    <a:pt x="125" y="89"/>
                    <a:pt x="112" y="92"/>
                  </a:cubicBezTo>
                  <a:cubicBezTo>
                    <a:pt x="109" y="92"/>
                    <a:pt x="105" y="93"/>
                    <a:pt x="101" y="94"/>
                  </a:cubicBezTo>
                  <a:cubicBezTo>
                    <a:pt x="86" y="97"/>
                    <a:pt x="70" y="100"/>
                    <a:pt x="55" y="103"/>
                  </a:cubicBezTo>
                  <a:cubicBezTo>
                    <a:pt x="48" y="104"/>
                    <a:pt x="40" y="105"/>
                    <a:pt x="34" y="108"/>
                  </a:cubicBezTo>
                  <a:cubicBezTo>
                    <a:pt x="30" y="109"/>
                    <a:pt x="27" y="110"/>
                    <a:pt x="24" y="111"/>
                  </a:cubicBezTo>
                  <a:cubicBezTo>
                    <a:pt x="22" y="112"/>
                    <a:pt x="20" y="112"/>
                    <a:pt x="19" y="113"/>
                  </a:cubicBezTo>
                  <a:cubicBezTo>
                    <a:pt x="17" y="113"/>
                    <a:pt x="14" y="113"/>
                    <a:pt x="12" y="114"/>
                  </a:cubicBezTo>
                  <a:cubicBezTo>
                    <a:pt x="19" y="111"/>
                    <a:pt x="25" y="108"/>
                    <a:pt x="32" y="106"/>
                  </a:cubicBezTo>
                  <a:cubicBezTo>
                    <a:pt x="40" y="104"/>
                    <a:pt x="48" y="102"/>
                    <a:pt x="56" y="99"/>
                  </a:cubicBezTo>
                  <a:cubicBezTo>
                    <a:pt x="71" y="95"/>
                    <a:pt x="86" y="91"/>
                    <a:pt x="101" y="88"/>
                  </a:cubicBezTo>
                  <a:cubicBezTo>
                    <a:pt x="131" y="80"/>
                    <a:pt x="161" y="75"/>
                    <a:pt x="190" y="66"/>
                  </a:cubicBezTo>
                  <a:cubicBezTo>
                    <a:pt x="192" y="65"/>
                    <a:pt x="195" y="65"/>
                    <a:pt x="197" y="64"/>
                  </a:cubicBezTo>
                  <a:cubicBezTo>
                    <a:pt x="195" y="66"/>
                    <a:pt x="193" y="68"/>
                    <a:pt x="191" y="71"/>
                  </a:cubicBezTo>
                  <a:close/>
                  <a:moveTo>
                    <a:pt x="10" y="121"/>
                  </a:moveTo>
                  <a:cubicBezTo>
                    <a:pt x="10" y="121"/>
                    <a:pt x="10" y="121"/>
                    <a:pt x="10" y="121"/>
                  </a:cubicBezTo>
                  <a:cubicBezTo>
                    <a:pt x="20" y="124"/>
                    <a:pt x="29" y="131"/>
                    <a:pt x="38" y="136"/>
                  </a:cubicBezTo>
                  <a:cubicBezTo>
                    <a:pt x="44" y="139"/>
                    <a:pt x="51" y="142"/>
                    <a:pt x="57" y="145"/>
                  </a:cubicBezTo>
                  <a:cubicBezTo>
                    <a:pt x="67" y="150"/>
                    <a:pt x="77" y="155"/>
                    <a:pt x="87" y="160"/>
                  </a:cubicBezTo>
                  <a:cubicBezTo>
                    <a:pt x="92" y="162"/>
                    <a:pt x="98" y="166"/>
                    <a:pt x="103" y="168"/>
                  </a:cubicBezTo>
                  <a:cubicBezTo>
                    <a:pt x="103" y="169"/>
                    <a:pt x="103" y="170"/>
                    <a:pt x="103" y="171"/>
                  </a:cubicBezTo>
                  <a:cubicBezTo>
                    <a:pt x="86" y="163"/>
                    <a:pt x="70" y="155"/>
                    <a:pt x="53" y="147"/>
                  </a:cubicBezTo>
                  <a:cubicBezTo>
                    <a:pt x="38" y="140"/>
                    <a:pt x="23" y="133"/>
                    <a:pt x="9" y="125"/>
                  </a:cubicBezTo>
                  <a:cubicBezTo>
                    <a:pt x="9" y="123"/>
                    <a:pt x="9" y="122"/>
                    <a:pt x="10" y="121"/>
                  </a:cubicBezTo>
                  <a:close/>
                  <a:moveTo>
                    <a:pt x="106" y="168"/>
                  </a:moveTo>
                  <a:cubicBezTo>
                    <a:pt x="106" y="168"/>
                    <a:pt x="106" y="167"/>
                    <a:pt x="106" y="167"/>
                  </a:cubicBezTo>
                  <a:cubicBezTo>
                    <a:pt x="111" y="163"/>
                    <a:pt x="116" y="158"/>
                    <a:pt x="121" y="153"/>
                  </a:cubicBezTo>
                  <a:cubicBezTo>
                    <a:pt x="130" y="142"/>
                    <a:pt x="140" y="132"/>
                    <a:pt x="150" y="122"/>
                  </a:cubicBezTo>
                  <a:cubicBezTo>
                    <a:pt x="170" y="101"/>
                    <a:pt x="189" y="80"/>
                    <a:pt x="209" y="60"/>
                  </a:cubicBezTo>
                  <a:cubicBezTo>
                    <a:pt x="210" y="58"/>
                    <a:pt x="212" y="56"/>
                    <a:pt x="213" y="55"/>
                  </a:cubicBezTo>
                  <a:cubicBezTo>
                    <a:pt x="213" y="55"/>
                    <a:pt x="214" y="56"/>
                    <a:pt x="214" y="57"/>
                  </a:cubicBezTo>
                  <a:cubicBezTo>
                    <a:pt x="214" y="57"/>
                    <a:pt x="214" y="57"/>
                    <a:pt x="214" y="57"/>
                  </a:cubicBezTo>
                  <a:cubicBezTo>
                    <a:pt x="205" y="65"/>
                    <a:pt x="197" y="74"/>
                    <a:pt x="190" y="82"/>
                  </a:cubicBezTo>
                  <a:cubicBezTo>
                    <a:pt x="182" y="91"/>
                    <a:pt x="174" y="99"/>
                    <a:pt x="166" y="107"/>
                  </a:cubicBezTo>
                  <a:cubicBezTo>
                    <a:pt x="148" y="126"/>
                    <a:pt x="130" y="145"/>
                    <a:pt x="112" y="164"/>
                  </a:cubicBezTo>
                  <a:cubicBezTo>
                    <a:pt x="110" y="166"/>
                    <a:pt x="107" y="169"/>
                    <a:pt x="105" y="171"/>
                  </a:cubicBezTo>
                  <a:cubicBezTo>
                    <a:pt x="105" y="170"/>
                    <a:pt x="106" y="169"/>
                    <a:pt x="106" y="168"/>
                  </a:cubicBezTo>
                  <a:close/>
                  <a:moveTo>
                    <a:pt x="26" y="97"/>
                  </a:moveTo>
                  <a:cubicBezTo>
                    <a:pt x="56" y="89"/>
                    <a:pt x="87" y="80"/>
                    <a:pt x="117" y="74"/>
                  </a:cubicBezTo>
                  <a:cubicBezTo>
                    <a:pt x="133" y="71"/>
                    <a:pt x="148" y="68"/>
                    <a:pt x="164" y="65"/>
                  </a:cubicBezTo>
                  <a:cubicBezTo>
                    <a:pt x="172" y="64"/>
                    <a:pt x="179" y="62"/>
                    <a:pt x="187" y="61"/>
                  </a:cubicBezTo>
                  <a:cubicBezTo>
                    <a:pt x="190" y="60"/>
                    <a:pt x="194" y="59"/>
                    <a:pt x="197" y="58"/>
                  </a:cubicBezTo>
                  <a:cubicBezTo>
                    <a:pt x="198" y="58"/>
                    <a:pt x="199" y="58"/>
                    <a:pt x="200" y="58"/>
                  </a:cubicBezTo>
                  <a:cubicBezTo>
                    <a:pt x="200" y="58"/>
                    <a:pt x="200" y="58"/>
                    <a:pt x="200" y="58"/>
                  </a:cubicBezTo>
                  <a:cubicBezTo>
                    <a:pt x="199" y="59"/>
                    <a:pt x="198" y="59"/>
                    <a:pt x="197" y="59"/>
                  </a:cubicBezTo>
                  <a:cubicBezTo>
                    <a:pt x="184" y="64"/>
                    <a:pt x="169" y="65"/>
                    <a:pt x="156" y="68"/>
                  </a:cubicBezTo>
                  <a:cubicBezTo>
                    <a:pt x="140" y="71"/>
                    <a:pt x="125" y="73"/>
                    <a:pt x="110" y="77"/>
                  </a:cubicBezTo>
                  <a:cubicBezTo>
                    <a:pt x="81" y="85"/>
                    <a:pt x="52" y="93"/>
                    <a:pt x="23" y="104"/>
                  </a:cubicBezTo>
                  <a:cubicBezTo>
                    <a:pt x="22" y="104"/>
                    <a:pt x="21" y="104"/>
                    <a:pt x="20" y="105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22" y="102"/>
                    <a:pt x="24" y="100"/>
                    <a:pt x="26" y="97"/>
                  </a:cubicBezTo>
                  <a:close/>
                  <a:moveTo>
                    <a:pt x="19" y="106"/>
                  </a:moveTo>
                  <a:cubicBezTo>
                    <a:pt x="48" y="97"/>
                    <a:pt x="78" y="88"/>
                    <a:pt x="108" y="81"/>
                  </a:cubicBezTo>
                  <a:cubicBezTo>
                    <a:pt x="123" y="78"/>
                    <a:pt x="138" y="75"/>
                    <a:pt x="154" y="72"/>
                  </a:cubicBezTo>
                  <a:cubicBezTo>
                    <a:pt x="161" y="71"/>
                    <a:pt x="168" y="69"/>
                    <a:pt x="176" y="68"/>
                  </a:cubicBezTo>
                  <a:cubicBezTo>
                    <a:pt x="182" y="66"/>
                    <a:pt x="191" y="65"/>
                    <a:pt x="197" y="63"/>
                  </a:cubicBezTo>
                  <a:cubicBezTo>
                    <a:pt x="168" y="73"/>
                    <a:pt x="138" y="78"/>
                    <a:pt x="108" y="85"/>
                  </a:cubicBezTo>
                  <a:cubicBezTo>
                    <a:pt x="93" y="89"/>
                    <a:pt x="78" y="93"/>
                    <a:pt x="63" y="97"/>
                  </a:cubicBezTo>
                  <a:cubicBezTo>
                    <a:pt x="49" y="101"/>
                    <a:pt x="34" y="104"/>
                    <a:pt x="20" y="110"/>
                  </a:cubicBezTo>
                  <a:cubicBezTo>
                    <a:pt x="18" y="110"/>
                    <a:pt x="15" y="111"/>
                    <a:pt x="13" y="112"/>
                  </a:cubicBezTo>
                  <a:cubicBezTo>
                    <a:pt x="15" y="110"/>
                    <a:pt x="17" y="108"/>
                    <a:pt x="19" y="106"/>
                  </a:cubicBezTo>
                  <a:close/>
                  <a:moveTo>
                    <a:pt x="104" y="177"/>
                  </a:moveTo>
                  <a:cubicBezTo>
                    <a:pt x="104" y="177"/>
                    <a:pt x="104" y="176"/>
                    <a:pt x="104" y="176"/>
                  </a:cubicBezTo>
                  <a:cubicBezTo>
                    <a:pt x="104" y="175"/>
                    <a:pt x="105" y="175"/>
                    <a:pt x="105" y="175"/>
                  </a:cubicBezTo>
                  <a:cubicBezTo>
                    <a:pt x="138" y="139"/>
                    <a:pt x="172" y="105"/>
                    <a:pt x="205" y="69"/>
                  </a:cubicBezTo>
                  <a:cubicBezTo>
                    <a:pt x="208" y="66"/>
                    <a:pt x="211" y="63"/>
                    <a:pt x="214" y="60"/>
                  </a:cubicBezTo>
                  <a:cubicBezTo>
                    <a:pt x="214" y="60"/>
                    <a:pt x="215" y="60"/>
                    <a:pt x="215" y="60"/>
                  </a:cubicBezTo>
                  <a:cubicBezTo>
                    <a:pt x="211" y="63"/>
                    <a:pt x="208" y="67"/>
                    <a:pt x="206" y="70"/>
                  </a:cubicBezTo>
                  <a:cubicBezTo>
                    <a:pt x="200" y="76"/>
                    <a:pt x="194" y="82"/>
                    <a:pt x="188" y="89"/>
                  </a:cubicBezTo>
                  <a:cubicBezTo>
                    <a:pt x="180" y="98"/>
                    <a:pt x="172" y="106"/>
                    <a:pt x="164" y="115"/>
                  </a:cubicBezTo>
                  <a:cubicBezTo>
                    <a:pt x="144" y="136"/>
                    <a:pt x="124" y="156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lose/>
                  <a:moveTo>
                    <a:pt x="8" y="118"/>
                  </a:moveTo>
                  <a:cubicBezTo>
                    <a:pt x="7" y="121"/>
                    <a:pt x="6" y="126"/>
                    <a:pt x="6" y="130"/>
                  </a:cubicBezTo>
                  <a:cubicBezTo>
                    <a:pt x="5" y="126"/>
                    <a:pt x="6" y="121"/>
                    <a:pt x="8" y="118"/>
                  </a:cubicBezTo>
                  <a:close/>
                  <a:moveTo>
                    <a:pt x="27" y="146"/>
                  </a:moveTo>
                  <a:cubicBezTo>
                    <a:pt x="22" y="143"/>
                    <a:pt x="16" y="140"/>
                    <a:pt x="11" y="137"/>
                  </a:cubicBezTo>
                  <a:cubicBezTo>
                    <a:pt x="11" y="137"/>
                    <a:pt x="11" y="137"/>
                    <a:pt x="10" y="137"/>
                  </a:cubicBezTo>
                  <a:cubicBezTo>
                    <a:pt x="10" y="136"/>
                    <a:pt x="10" y="136"/>
                    <a:pt x="10" y="136"/>
                  </a:cubicBezTo>
                  <a:cubicBezTo>
                    <a:pt x="14" y="138"/>
                    <a:pt x="18" y="140"/>
                    <a:pt x="22" y="141"/>
                  </a:cubicBezTo>
                  <a:cubicBezTo>
                    <a:pt x="32" y="147"/>
                    <a:pt x="43" y="152"/>
                    <a:pt x="53" y="157"/>
                  </a:cubicBezTo>
                  <a:cubicBezTo>
                    <a:pt x="64" y="162"/>
                    <a:pt x="75" y="167"/>
                    <a:pt x="85" y="172"/>
                  </a:cubicBezTo>
                  <a:cubicBezTo>
                    <a:pt x="90" y="174"/>
                    <a:pt x="97" y="177"/>
                    <a:pt x="102" y="180"/>
                  </a:cubicBezTo>
                  <a:cubicBezTo>
                    <a:pt x="102" y="180"/>
                    <a:pt x="102" y="180"/>
                    <a:pt x="102" y="180"/>
                  </a:cubicBezTo>
                  <a:cubicBezTo>
                    <a:pt x="102" y="182"/>
                    <a:pt x="103" y="183"/>
                    <a:pt x="103" y="184"/>
                  </a:cubicBezTo>
                  <a:cubicBezTo>
                    <a:pt x="88" y="177"/>
                    <a:pt x="73" y="169"/>
                    <a:pt x="58" y="162"/>
                  </a:cubicBezTo>
                  <a:cubicBezTo>
                    <a:pt x="48" y="156"/>
                    <a:pt x="37" y="151"/>
                    <a:pt x="27" y="146"/>
                  </a:cubicBezTo>
                  <a:close/>
                  <a:moveTo>
                    <a:pt x="205" y="79"/>
                  </a:moveTo>
                  <a:cubicBezTo>
                    <a:pt x="195" y="90"/>
                    <a:pt x="185" y="101"/>
                    <a:pt x="175" y="111"/>
                  </a:cubicBezTo>
                  <a:cubicBezTo>
                    <a:pt x="155" y="133"/>
                    <a:pt x="135" y="154"/>
                    <a:pt x="114" y="176"/>
                  </a:cubicBezTo>
                  <a:cubicBezTo>
                    <a:pt x="112" y="178"/>
                    <a:pt x="109" y="181"/>
                    <a:pt x="107" y="184"/>
                  </a:cubicBezTo>
                  <a:cubicBezTo>
                    <a:pt x="106" y="183"/>
                    <a:pt x="105" y="181"/>
                    <a:pt x="105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12" y="172"/>
                    <a:pt x="120" y="164"/>
                    <a:pt x="128" y="156"/>
                  </a:cubicBezTo>
                  <a:cubicBezTo>
                    <a:pt x="139" y="144"/>
                    <a:pt x="150" y="132"/>
                    <a:pt x="162" y="121"/>
                  </a:cubicBezTo>
                  <a:cubicBezTo>
                    <a:pt x="180" y="102"/>
                    <a:pt x="197" y="81"/>
                    <a:pt x="215" y="63"/>
                  </a:cubicBezTo>
                  <a:cubicBezTo>
                    <a:pt x="215" y="63"/>
                    <a:pt x="216" y="63"/>
                    <a:pt x="216" y="62"/>
                  </a:cubicBezTo>
                  <a:cubicBezTo>
                    <a:pt x="216" y="63"/>
                    <a:pt x="217" y="64"/>
                    <a:pt x="218" y="65"/>
                  </a:cubicBezTo>
                  <a:cubicBezTo>
                    <a:pt x="217" y="66"/>
                    <a:pt x="216" y="68"/>
                    <a:pt x="215" y="68"/>
                  </a:cubicBezTo>
                  <a:cubicBezTo>
                    <a:pt x="212" y="72"/>
                    <a:pt x="209" y="76"/>
                    <a:pt x="205" y="79"/>
                  </a:cubicBezTo>
                  <a:close/>
                </a:path>
              </a:pathLst>
            </a:custGeom>
            <a:blipFill dpi="0" rotWithShape="1">
              <a:blip r:embed="rId13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10" name="Freeform 204"/>
            <p:cNvSpPr>
              <a:spLocks noEditPoints="1"/>
            </p:cNvSpPr>
            <p:nvPr/>
          </p:nvSpPr>
          <p:spPr bwMode="auto">
            <a:xfrm>
              <a:off x="7170824" y="-653201"/>
              <a:ext cx="641350" cy="542925"/>
            </a:xfrm>
            <a:custGeom>
              <a:avLst/>
              <a:gdLst>
                <a:gd name="T0" fmla="*/ 26 w 221"/>
                <a:gd name="T1" fmla="*/ 147 h 187"/>
                <a:gd name="T2" fmla="*/ 8 w 221"/>
                <a:gd name="T3" fmla="*/ 131 h 187"/>
                <a:gd name="T4" fmla="*/ 204 w 221"/>
                <a:gd name="T5" fmla="*/ 55 h 187"/>
                <a:gd name="T6" fmla="*/ 110 w 221"/>
                <a:gd name="T7" fmla="*/ 10 h 187"/>
                <a:gd name="T8" fmla="*/ 117 w 221"/>
                <a:gd name="T9" fmla="*/ 14 h 187"/>
                <a:gd name="T10" fmla="*/ 112 w 221"/>
                <a:gd name="T11" fmla="*/ 19 h 187"/>
                <a:gd name="T12" fmla="*/ 78 w 221"/>
                <a:gd name="T13" fmla="*/ 41 h 187"/>
                <a:gd name="T14" fmla="*/ 89 w 221"/>
                <a:gd name="T15" fmla="*/ 34 h 187"/>
                <a:gd name="T16" fmla="*/ 146 w 221"/>
                <a:gd name="T17" fmla="*/ 14 h 187"/>
                <a:gd name="T18" fmla="*/ 107 w 221"/>
                <a:gd name="T19" fmla="*/ 10 h 187"/>
                <a:gd name="T20" fmla="*/ 128 w 221"/>
                <a:gd name="T21" fmla="*/ 9 h 187"/>
                <a:gd name="T22" fmla="*/ 140 w 221"/>
                <a:gd name="T23" fmla="*/ 13 h 187"/>
                <a:gd name="T24" fmla="*/ 92 w 221"/>
                <a:gd name="T25" fmla="*/ 32 h 187"/>
                <a:gd name="T26" fmla="*/ 121 w 221"/>
                <a:gd name="T27" fmla="*/ 34 h 187"/>
                <a:gd name="T28" fmla="*/ 67 w 221"/>
                <a:gd name="T29" fmla="*/ 57 h 187"/>
                <a:gd name="T30" fmla="*/ 117 w 221"/>
                <a:gd name="T31" fmla="*/ 54 h 187"/>
                <a:gd name="T32" fmla="*/ 56 w 221"/>
                <a:gd name="T33" fmla="*/ 66 h 187"/>
                <a:gd name="T34" fmla="*/ 66 w 221"/>
                <a:gd name="T35" fmla="*/ 54 h 187"/>
                <a:gd name="T36" fmla="*/ 148 w 221"/>
                <a:gd name="T37" fmla="*/ 28 h 187"/>
                <a:gd name="T38" fmla="*/ 157 w 221"/>
                <a:gd name="T39" fmla="*/ 30 h 187"/>
                <a:gd name="T40" fmla="*/ 171 w 221"/>
                <a:gd name="T41" fmla="*/ 33 h 187"/>
                <a:gd name="T42" fmla="*/ 145 w 221"/>
                <a:gd name="T43" fmla="*/ 43 h 187"/>
                <a:gd name="T44" fmla="*/ 43 w 221"/>
                <a:gd name="T45" fmla="*/ 79 h 187"/>
                <a:gd name="T46" fmla="*/ 125 w 221"/>
                <a:gd name="T47" fmla="*/ 62 h 187"/>
                <a:gd name="T48" fmla="*/ 199 w 221"/>
                <a:gd name="T49" fmla="*/ 39 h 187"/>
                <a:gd name="T50" fmla="*/ 194 w 221"/>
                <a:gd name="T51" fmla="*/ 49 h 187"/>
                <a:gd name="T52" fmla="*/ 214 w 221"/>
                <a:gd name="T53" fmla="*/ 45 h 187"/>
                <a:gd name="T54" fmla="*/ 200 w 221"/>
                <a:gd name="T55" fmla="*/ 64 h 187"/>
                <a:gd name="T56" fmla="*/ 64 w 221"/>
                <a:gd name="T57" fmla="*/ 108 h 187"/>
                <a:gd name="T58" fmla="*/ 25 w 221"/>
                <a:gd name="T59" fmla="*/ 120 h 187"/>
                <a:gd name="T60" fmla="*/ 33 w 221"/>
                <a:gd name="T61" fmla="*/ 123 h 187"/>
                <a:gd name="T62" fmla="*/ 147 w 221"/>
                <a:gd name="T63" fmla="*/ 102 h 187"/>
                <a:gd name="T64" fmla="*/ 47 w 221"/>
                <a:gd name="T65" fmla="*/ 131 h 187"/>
                <a:gd name="T66" fmla="*/ 109 w 221"/>
                <a:gd name="T67" fmla="*/ 158 h 187"/>
                <a:gd name="T68" fmla="*/ 106 w 221"/>
                <a:gd name="T69" fmla="*/ 149 h 187"/>
                <a:gd name="T70" fmla="*/ 124 w 221"/>
                <a:gd name="T71" fmla="*/ 143 h 187"/>
                <a:gd name="T72" fmla="*/ 83 w 221"/>
                <a:gd name="T73" fmla="*/ 140 h 187"/>
                <a:gd name="T74" fmla="*/ 104 w 221"/>
                <a:gd name="T75" fmla="*/ 130 h 187"/>
                <a:gd name="T76" fmla="*/ 129 w 221"/>
                <a:gd name="T77" fmla="*/ 117 h 187"/>
                <a:gd name="T78" fmla="*/ 117 w 221"/>
                <a:gd name="T79" fmla="*/ 121 h 187"/>
                <a:gd name="T80" fmla="*/ 74 w 221"/>
                <a:gd name="T81" fmla="*/ 139 h 187"/>
                <a:gd name="T82" fmla="*/ 99 w 221"/>
                <a:gd name="T83" fmla="*/ 143 h 187"/>
                <a:gd name="T84" fmla="*/ 91 w 221"/>
                <a:gd name="T85" fmla="*/ 153 h 187"/>
                <a:gd name="T86" fmla="*/ 113 w 221"/>
                <a:gd name="T87" fmla="*/ 153 h 187"/>
                <a:gd name="T88" fmla="*/ 88 w 221"/>
                <a:gd name="T89" fmla="*/ 119 h 187"/>
                <a:gd name="T90" fmla="*/ 69 w 221"/>
                <a:gd name="T91" fmla="*/ 120 h 187"/>
                <a:gd name="T92" fmla="*/ 36 w 221"/>
                <a:gd name="T93" fmla="*/ 123 h 187"/>
                <a:gd name="T94" fmla="*/ 153 w 221"/>
                <a:gd name="T95" fmla="*/ 92 h 187"/>
                <a:gd name="T96" fmla="*/ 35 w 221"/>
                <a:gd name="T97" fmla="*/ 117 h 187"/>
                <a:gd name="T98" fmla="*/ 93 w 221"/>
                <a:gd name="T99" fmla="*/ 95 h 187"/>
                <a:gd name="T100" fmla="*/ 199 w 221"/>
                <a:gd name="T101" fmla="*/ 61 h 187"/>
                <a:gd name="T102" fmla="*/ 191 w 221"/>
                <a:gd name="T103" fmla="*/ 70 h 187"/>
                <a:gd name="T104" fmla="*/ 190 w 221"/>
                <a:gd name="T105" fmla="*/ 65 h 187"/>
                <a:gd name="T106" fmla="*/ 106 w 221"/>
                <a:gd name="T107" fmla="*/ 167 h 187"/>
                <a:gd name="T108" fmla="*/ 26 w 221"/>
                <a:gd name="T109" fmla="*/ 97 h 187"/>
                <a:gd name="T110" fmla="*/ 26 w 221"/>
                <a:gd name="T111" fmla="*/ 97 h 187"/>
                <a:gd name="T112" fmla="*/ 105 w 221"/>
                <a:gd name="T113" fmla="*/ 174 h 187"/>
                <a:gd name="T114" fmla="*/ 11 w 221"/>
                <a:gd name="T115" fmla="*/ 136 h 187"/>
                <a:gd name="T116" fmla="*/ 114 w 221"/>
                <a:gd name="T117" fmla="*/ 17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1" h="187">
                  <a:moveTo>
                    <a:pt x="221" y="62"/>
                  </a:moveTo>
                  <a:cubicBezTo>
                    <a:pt x="221" y="62"/>
                    <a:pt x="220" y="62"/>
                    <a:pt x="220" y="62"/>
                  </a:cubicBezTo>
                  <a:cubicBezTo>
                    <a:pt x="218" y="62"/>
                    <a:pt x="217" y="58"/>
                    <a:pt x="216" y="57"/>
                  </a:cubicBezTo>
                  <a:cubicBezTo>
                    <a:pt x="215" y="53"/>
                    <a:pt x="216" y="49"/>
                    <a:pt x="217" y="45"/>
                  </a:cubicBezTo>
                  <a:cubicBezTo>
                    <a:pt x="217" y="45"/>
                    <a:pt x="218" y="45"/>
                    <a:pt x="217" y="44"/>
                  </a:cubicBezTo>
                  <a:cubicBezTo>
                    <a:pt x="217" y="44"/>
                    <a:pt x="217" y="44"/>
                    <a:pt x="217" y="43"/>
                  </a:cubicBezTo>
                  <a:cubicBezTo>
                    <a:pt x="202" y="37"/>
                    <a:pt x="187" y="30"/>
                    <a:pt x="172" y="23"/>
                  </a:cubicBezTo>
                  <a:cubicBezTo>
                    <a:pt x="153" y="15"/>
                    <a:pt x="134" y="6"/>
                    <a:pt x="115" y="0"/>
                  </a:cubicBezTo>
                  <a:cubicBezTo>
                    <a:pt x="115" y="0"/>
                    <a:pt x="114" y="0"/>
                    <a:pt x="114" y="0"/>
                  </a:cubicBezTo>
                  <a:cubicBezTo>
                    <a:pt x="94" y="18"/>
                    <a:pt x="76" y="39"/>
                    <a:pt x="58" y="59"/>
                  </a:cubicBezTo>
                  <a:cubicBezTo>
                    <a:pt x="42" y="76"/>
                    <a:pt x="24" y="94"/>
                    <a:pt x="9" y="113"/>
                  </a:cubicBezTo>
                  <a:cubicBezTo>
                    <a:pt x="2" y="118"/>
                    <a:pt x="0" y="134"/>
                    <a:pt x="9" y="138"/>
                  </a:cubicBezTo>
                  <a:cubicBezTo>
                    <a:pt x="14" y="142"/>
                    <a:pt x="20" y="144"/>
                    <a:pt x="26" y="147"/>
                  </a:cubicBezTo>
                  <a:cubicBezTo>
                    <a:pt x="36" y="152"/>
                    <a:pt x="46" y="158"/>
                    <a:pt x="57" y="163"/>
                  </a:cubicBezTo>
                  <a:cubicBezTo>
                    <a:pt x="73" y="171"/>
                    <a:pt x="89" y="180"/>
                    <a:pt x="106" y="186"/>
                  </a:cubicBezTo>
                  <a:cubicBezTo>
                    <a:pt x="106" y="187"/>
                    <a:pt x="107" y="186"/>
                    <a:pt x="107" y="186"/>
                  </a:cubicBezTo>
                  <a:cubicBezTo>
                    <a:pt x="107" y="186"/>
                    <a:pt x="107" y="186"/>
                    <a:pt x="108" y="186"/>
                  </a:cubicBezTo>
                  <a:cubicBezTo>
                    <a:pt x="122" y="169"/>
                    <a:pt x="138" y="153"/>
                    <a:pt x="154" y="137"/>
                  </a:cubicBezTo>
                  <a:cubicBezTo>
                    <a:pt x="174" y="116"/>
                    <a:pt x="194" y="95"/>
                    <a:pt x="214" y="73"/>
                  </a:cubicBezTo>
                  <a:cubicBezTo>
                    <a:pt x="216" y="70"/>
                    <a:pt x="220" y="67"/>
                    <a:pt x="221" y="63"/>
                  </a:cubicBezTo>
                  <a:cubicBezTo>
                    <a:pt x="221" y="63"/>
                    <a:pt x="221" y="63"/>
                    <a:pt x="221" y="62"/>
                  </a:cubicBezTo>
                  <a:close/>
                  <a:moveTo>
                    <a:pt x="88" y="170"/>
                  </a:moveTo>
                  <a:cubicBezTo>
                    <a:pt x="77" y="165"/>
                    <a:pt x="67" y="160"/>
                    <a:pt x="56" y="155"/>
                  </a:cubicBezTo>
                  <a:cubicBezTo>
                    <a:pt x="46" y="149"/>
                    <a:pt x="35" y="144"/>
                    <a:pt x="25" y="139"/>
                  </a:cubicBezTo>
                  <a:cubicBezTo>
                    <a:pt x="20" y="137"/>
                    <a:pt x="13" y="134"/>
                    <a:pt x="9" y="131"/>
                  </a:cubicBezTo>
                  <a:cubicBezTo>
                    <a:pt x="9" y="131"/>
                    <a:pt x="9" y="131"/>
                    <a:pt x="8" y="131"/>
                  </a:cubicBezTo>
                  <a:cubicBezTo>
                    <a:pt x="8" y="129"/>
                    <a:pt x="8" y="128"/>
                    <a:pt x="8" y="126"/>
                  </a:cubicBezTo>
                  <a:cubicBezTo>
                    <a:pt x="22" y="135"/>
                    <a:pt x="37" y="142"/>
                    <a:pt x="52" y="149"/>
                  </a:cubicBezTo>
                  <a:cubicBezTo>
                    <a:pt x="69" y="157"/>
                    <a:pt x="86" y="164"/>
                    <a:pt x="102" y="173"/>
                  </a:cubicBezTo>
                  <a:cubicBezTo>
                    <a:pt x="102" y="174"/>
                    <a:pt x="102" y="175"/>
                    <a:pt x="102" y="176"/>
                  </a:cubicBezTo>
                  <a:cubicBezTo>
                    <a:pt x="97" y="174"/>
                    <a:pt x="92" y="172"/>
                    <a:pt x="88" y="170"/>
                  </a:cubicBezTo>
                  <a:close/>
                  <a:moveTo>
                    <a:pt x="30" y="93"/>
                  </a:moveTo>
                  <a:cubicBezTo>
                    <a:pt x="30" y="93"/>
                    <a:pt x="30" y="93"/>
                    <a:pt x="30" y="93"/>
                  </a:cubicBezTo>
                  <a:cubicBezTo>
                    <a:pt x="45" y="88"/>
                    <a:pt x="60" y="85"/>
                    <a:pt x="75" y="81"/>
                  </a:cubicBezTo>
                  <a:cubicBezTo>
                    <a:pt x="90" y="78"/>
                    <a:pt x="104" y="74"/>
                    <a:pt x="119" y="70"/>
                  </a:cubicBezTo>
                  <a:cubicBezTo>
                    <a:pt x="134" y="67"/>
                    <a:pt x="149" y="64"/>
                    <a:pt x="164" y="60"/>
                  </a:cubicBezTo>
                  <a:cubicBezTo>
                    <a:pt x="172" y="58"/>
                    <a:pt x="180" y="56"/>
                    <a:pt x="188" y="55"/>
                  </a:cubicBezTo>
                  <a:cubicBezTo>
                    <a:pt x="194" y="53"/>
                    <a:pt x="201" y="52"/>
                    <a:pt x="208" y="50"/>
                  </a:cubicBezTo>
                  <a:cubicBezTo>
                    <a:pt x="207" y="52"/>
                    <a:pt x="205" y="54"/>
                    <a:pt x="204" y="55"/>
                  </a:cubicBezTo>
                  <a:cubicBezTo>
                    <a:pt x="203" y="55"/>
                    <a:pt x="203" y="56"/>
                    <a:pt x="202" y="56"/>
                  </a:cubicBezTo>
                  <a:cubicBezTo>
                    <a:pt x="202" y="56"/>
                    <a:pt x="202" y="56"/>
                    <a:pt x="202" y="56"/>
                  </a:cubicBezTo>
                  <a:cubicBezTo>
                    <a:pt x="173" y="62"/>
                    <a:pt x="144" y="67"/>
                    <a:pt x="115" y="73"/>
                  </a:cubicBezTo>
                  <a:cubicBezTo>
                    <a:pt x="85" y="79"/>
                    <a:pt x="56" y="88"/>
                    <a:pt x="27" y="96"/>
                  </a:cubicBezTo>
                  <a:cubicBezTo>
                    <a:pt x="28" y="95"/>
                    <a:pt x="29" y="94"/>
                    <a:pt x="30" y="93"/>
                  </a:cubicBezTo>
                  <a:close/>
                  <a:moveTo>
                    <a:pt x="115" y="2"/>
                  </a:moveTo>
                  <a:cubicBezTo>
                    <a:pt x="117" y="3"/>
                    <a:pt x="118" y="3"/>
                    <a:pt x="119" y="4"/>
                  </a:cubicBezTo>
                  <a:cubicBezTo>
                    <a:pt x="117" y="4"/>
                    <a:pt x="114" y="5"/>
                    <a:pt x="112" y="5"/>
                  </a:cubicBezTo>
                  <a:cubicBezTo>
                    <a:pt x="113" y="4"/>
                    <a:pt x="114" y="3"/>
                    <a:pt x="115" y="2"/>
                  </a:cubicBezTo>
                  <a:close/>
                  <a:moveTo>
                    <a:pt x="125" y="6"/>
                  </a:moveTo>
                  <a:cubicBezTo>
                    <a:pt x="121" y="6"/>
                    <a:pt x="118" y="7"/>
                    <a:pt x="115" y="8"/>
                  </a:cubicBezTo>
                  <a:cubicBezTo>
                    <a:pt x="114" y="8"/>
                    <a:pt x="112" y="9"/>
                    <a:pt x="110" y="9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1" y="9"/>
                    <a:pt x="112" y="9"/>
                    <a:pt x="113" y="8"/>
                  </a:cubicBezTo>
                  <a:cubicBezTo>
                    <a:pt x="116" y="7"/>
                    <a:pt x="119" y="6"/>
                    <a:pt x="121" y="5"/>
                  </a:cubicBezTo>
                  <a:cubicBezTo>
                    <a:pt x="122" y="5"/>
                    <a:pt x="124" y="5"/>
                    <a:pt x="125" y="6"/>
                  </a:cubicBezTo>
                  <a:close/>
                  <a:moveTo>
                    <a:pt x="129" y="8"/>
                  </a:moveTo>
                  <a:cubicBezTo>
                    <a:pt x="126" y="8"/>
                    <a:pt x="122" y="10"/>
                    <a:pt x="118" y="11"/>
                  </a:cubicBezTo>
                  <a:cubicBezTo>
                    <a:pt x="113" y="12"/>
                    <a:pt x="108" y="13"/>
                    <a:pt x="103" y="15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5" y="13"/>
                    <a:pt x="106" y="13"/>
                    <a:pt x="107" y="13"/>
                  </a:cubicBezTo>
                  <a:cubicBezTo>
                    <a:pt x="109" y="12"/>
                    <a:pt x="112" y="11"/>
                    <a:pt x="114" y="11"/>
                  </a:cubicBezTo>
                  <a:cubicBezTo>
                    <a:pt x="118" y="10"/>
                    <a:pt x="122" y="9"/>
                    <a:pt x="126" y="6"/>
                  </a:cubicBezTo>
                  <a:cubicBezTo>
                    <a:pt x="127" y="7"/>
                    <a:pt x="128" y="7"/>
                    <a:pt x="129" y="8"/>
                  </a:cubicBezTo>
                  <a:close/>
                  <a:moveTo>
                    <a:pt x="136" y="10"/>
                  </a:moveTo>
                  <a:cubicBezTo>
                    <a:pt x="130" y="11"/>
                    <a:pt x="123" y="12"/>
                    <a:pt x="117" y="14"/>
                  </a:cubicBezTo>
                  <a:cubicBezTo>
                    <a:pt x="111" y="15"/>
                    <a:pt x="104" y="17"/>
                    <a:pt x="98" y="19"/>
                  </a:cubicBezTo>
                  <a:cubicBezTo>
                    <a:pt x="104" y="17"/>
                    <a:pt x="110" y="15"/>
                    <a:pt x="116" y="13"/>
                  </a:cubicBezTo>
                  <a:cubicBezTo>
                    <a:pt x="121" y="12"/>
                    <a:pt x="126" y="11"/>
                    <a:pt x="131" y="8"/>
                  </a:cubicBezTo>
                  <a:cubicBezTo>
                    <a:pt x="131" y="8"/>
                    <a:pt x="131" y="8"/>
                    <a:pt x="131" y="8"/>
                  </a:cubicBezTo>
                  <a:cubicBezTo>
                    <a:pt x="132" y="9"/>
                    <a:pt x="134" y="10"/>
                    <a:pt x="136" y="10"/>
                  </a:cubicBezTo>
                  <a:close/>
                  <a:moveTo>
                    <a:pt x="140" y="12"/>
                  </a:moveTo>
                  <a:cubicBezTo>
                    <a:pt x="138" y="12"/>
                    <a:pt x="135" y="13"/>
                    <a:pt x="133" y="14"/>
                  </a:cubicBezTo>
                  <a:cubicBezTo>
                    <a:pt x="129" y="14"/>
                    <a:pt x="125" y="15"/>
                    <a:pt x="122" y="16"/>
                  </a:cubicBezTo>
                  <a:cubicBezTo>
                    <a:pt x="113" y="18"/>
                    <a:pt x="105" y="21"/>
                    <a:pt x="97" y="24"/>
                  </a:cubicBezTo>
                  <a:cubicBezTo>
                    <a:pt x="96" y="24"/>
                    <a:pt x="94" y="24"/>
                    <a:pt x="93" y="24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94" y="24"/>
                    <a:pt x="96" y="24"/>
                    <a:pt x="98" y="23"/>
                  </a:cubicBezTo>
                  <a:cubicBezTo>
                    <a:pt x="102" y="22"/>
                    <a:pt x="107" y="20"/>
                    <a:pt x="112" y="19"/>
                  </a:cubicBezTo>
                  <a:cubicBezTo>
                    <a:pt x="120" y="16"/>
                    <a:pt x="129" y="14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1"/>
                    <a:pt x="139" y="12"/>
                    <a:pt x="140" y="12"/>
                  </a:cubicBezTo>
                  <a:close/>
                  <a:moveTo>
                    <a:pt x="151" y="17"/>
                  </a:moveTo>
                  <a:cubicBezTo>
                    <a:pt x="143" y="19"/>
                    <a:pt x="134" y="20"/>
                    <a:pt x="126" y="22"/>
                  </a:cubicBezTo>
                  <a:cubicBezTo>
                    <a:pt x="133" y="20"/>
                    <a:pt x="140" y="18"/>
                    <a:pt x="147" y="15"/>
                  </a:cubicBezTo>
                  <a:cubicBezTo>
                    <a:pt x="148" y="16"/>
                    <a:pt x="150" y="16"/>
                    <a:pt x="151" y="17"/>
                  </a:cubicBezTo>
                  <a:close/>
                  <a:moveTo>
                    <a:pt x="158" y="20"/>
                  </a:moveTo>
                  <a:cubicBezTo>
                    <a:pt x="152" y="22"/>
                    <a:pt x="146" y="23"/>
                    <a:pt x="140" y="25"/>
                  </a:cubicBezTo>
                  <a:cubicBezTo>
                    <a:pt x="132" y="26"/>
                    <a:pt x="125" y="29"/>
                    <a:pt x="118" y="30"/>
                  </a:cubicBezTo>
                  <a:cubicBezTo>
                    <a:pt x="111" y="32"/>
                    <a:pt x="104" y="34"/>
                    <a:pt x="97" y="36"/>
                  </a:cubicBezTo>
                  <a:cubicBezTo>
                    <a:pt x="93" y="37"/>
                    <a:pt x="90" y="38"/>
                    <a:pt x="87" y="39"/>
                  </a:cubicBezTo>
                  <a:cubicBezTo>
                    <a:pt x="84" y="39"/>
                    <a:pt x="81" y="40"/>
                    <a:pt x="78" y="41"/>
                  </a:cubicBezTo>
                  <a:cubicBezTo>
                    <a:pt x="78" y="40"/>
                    <a:pt x="78" y="40"/>
                    <a:pt x="79" y="40"/>
                  </a:cubicBezTo>
                  <a:cubicBezTo>
                    <a:pt x="83" y="37"/>
                    <a:pt x="89" y="36"/>
                    <a:pt x="94" y="34"/>
                  </a:cubicBezTo>
                  <a:cubicBezTo>
                    <a:pt x="101" y="32"/>
                    <a:pt x="108" y="31"/>
                    <a:pt x="115" y="29"/>
                  </a:cubicBezTo>
                  <a:cubicBezTo>
                    <a:pt x="122" y="27"/>
                    <a:pt x="128" y="25"/>
                    <a:pt x="135" y="23"/>
                  </a:cubicBezTo>
                  <a:cubicBezTo>
                    <a:pt x="141" y="21"/>
                    <a:pt x="147" y="20"/>
                    <a:pt x="153" y="17"/>
                  </a:cubicBezTo>
                  <a:cubicBezTo>
                    <a:pt x="154" y="18"/>
                    <a:pt x="156" y="19"/>
                    <a:pt x="158" y="20"/>
                  </a:cubicBezTo>
                  <a:close/>
                  <a:moveTo>
                    <a:pt x="83" y="35"/>
                  </a:moveTo>
                  <a:cubicBezTo>
                    <a:pt x="87" y="33"/>
                    <a:pt x="93" y="32"/>
                    <a:pt x="97" y="31"/>
                  </a:cubicBezTo>
                  <a:cubicBezTo>
                    <a:pt x="103" y="29"/>
                    <a:pt x="109" y="27"/>
                    <a:pt x="114" y="26"/>
                  </a:cubicBezTo>
                  <a:cubicBezTo>
                    <a:pt x="115" y="25"/>
                    <a:pt x="117" y="25"/>
                    <a:pt x="118" y="25"/>
                  </a:cubicBezTo>
                  <a:cubicBezTo>
                    <a:pt x="117" y="25"/>
                    <a:pt x="116" y="25"/>
                    <a:pt x="115" y="25"/>
                  </a:cubicBezTo>
                  <a:cubicBezTo>
                    <a:pt x="109" y="27"/>
                    <a:pt x="103" y="29"/>
                    <a:pt x="97" y="31"/>
                  </a:cubicBezTo>
                  <a:cubicBezTo>
                    <a:pt x="95" y="32"/>
                    <a:pt x="92" y="33"/>
                    <a:pt x="89" y="34"/>
                  </a:cubicBezTo>
                  <a:cubicBezTo>
                    <a:pt x="88" y="35"/>
                    <a:pt x="86" y="35"/>
                    <a:pt x="84" y="35"/>
                  </a:cubicBezTo>
                  <a:cubicBezTo>
                    <a:pt x="84" y="35"/>
                    <a:pt x="83" y="36"/>
                    <a:pt x="82" y="36"/>
                  </a:cubicBezTo>
                  <a:cubicBezTo>
                    <a:pt x="82" y="36"/>
                    <a:pt x="83" y="35"/>
                    <a:pt x="83" y="35"/>
                  </a:cubicBezTo>
                  <a:close/>
                  <a:moveTo>
                    <a:pt x="117" y="26"/>
                  </a:moveTo>
                  <a:cubicBezTo>
                    <a:pt x="123" y="24"/>
                    <a:pt x="130" y="22"/>
                    <a:pt x="137" y="21"/>
                  </a:cubicBezTo>
                  <a:cubicBezTo>
                    <a:pt x="140" y="20"/>
                    <a:pt x="144" y="19"/>
                    <a:pt x="147" y="19"/>
                  </a:cubicBezTo>
                  <a:cubicBezTo>
                    <a:pt x="149" y="18"/>
                    <a:pt x="150" y="18"/>
                    <a:pt x="151" y="17"/>
                  </a:cubicBezTo>
                  <a:cubicBezTo>
                    <a:pt x="150" y="18"/>
                    <a:pt x="148" y="19"/>
                    <a:pt x="146" y="20"/>
                  </a:cubicBezTo>
                  <a:cubicBezTo>
                    <a:pt x="133" y="24"/>
                    <a:pt x="120" y="26"/>
                    <a:pt x="107" y="30"/>
                  </a:cubicBezTo>
                  <a:cubicBezTo>
                    <a:pt x="103" y="31"/>
                    <a:pt x="99" y="32"/>
                    <a:pt x="95" y="33"/>
                  </a:cubicBezTo>
                  <a:cubicBezTo>
                    <a:pt x="103" y="31"/>
                    <a:pt x="110" y="28"/>
                    <a:pt x="117" y="26"/>
                  </a:cubicBezTo>
                  <a:close/>
                  <a:moveTo>
                    <a:pt x="141" y="13"/>
                  </a:moveTo>
                  <a:cubicBezTo>
                    <a:pt x="143" y="13"/>
                    <a:pt x="144" y="14"/>
                    <a:pt x="146" y="14"/>
                  </a:cubicBezTo>
                  <a:cubicBezTo>
                    <a:pt x="136" y="17"/>
                    <a:pt x="127" y="19"/>
                    <a:pt x="118" y="21"/>
                  </a:cubicBezTo>
                  <a:cubicBezTo>
                    <a:pt x="109" y="23"/>
                    <a:pt x="100" y="26"/>
                    <a:pt x="91" y="29"/>
                  </a:cubicBezTo>
                  <a:cubicBezTo>
                    <a:pt x="90" y="29"/>
                    <a:pt x="89" y="29"/>
                    <a:pt x="88" y="30"/>
                  </a:cubicBezTo>
                  <a:cubicBezTo>
                    <a:pt x="90" y="29"/>
                    <a:pt x="91" y="28"/>
                    <a:pt x="93" y="28"/>
                  </a:cubicBezTo>
                  <a:cubicBezTo>
                    <a:pt x="95" y="27"/>
                    <a:pt x="97" y="26"/>
                    <a:pt x="100" y="25"/>
                  </a:cubicBezTo>
                  <a:cubicBezTo>
                    <a:pt x="105" y="24"/>
                    <a:pt x="110" y="22"/>
                    <a:pt x="115" y="21"/>
                  </a:cubicBezTo>
                  <a:cubicBezTo>
                    <a:pt x="124" y="18"/>
                    <a:pt x="133" y="17"/>
                    <a:pt x="141" y="13"/>
                  </a:cubicBezTo>
                  <a:cubicBezTo>
                    <a:pt x="141" y="13"/>
                    <a:pt x="141" y="13"/>
                    <a:pt x="141" y="13"/>
                  </a:cubicBezTo>
                  <a:close/>
                  <a:moveTo>
                    <a:pt x="111" y="7"/>
                  </a:moveTo>
                  <a:cubicBezTo>
                    <a:pt x="112" y="6"/>
                    <a:pt x="114" y="6"/>
                    <a:pt x="115" y="5"/>
                  </a:cubicBezTo>
                  <a:cubicBezTo>
                    <a:pt x="117" y="5"/>
                    <a:pt x="118" y="5"/>
                    <a:pt x="120" y="5"/>
                  </a:cubicBezTo>
                  <a:cubicBezTo>
                    <a:pt x="122" y="4"/>
                    <a:pt x="116" y="6"/>
                    <a:pt x="116" y="6"/>
                  </a:cubicBezTo>
                  <a:cubicBezTo>
                    <a:pt x="113" y="7"/>
                    <a:pt x="110" y="9"/>
                    <a:pt x="107" y="10"/>
                  </a:cubicBezTo>
                  <a:cubicBezTo>
                    <a:pt x="108" y="9"/>
                    <a:pt x="109" y="8"/>
                    <a:pt x="111" y="7"/>
                  </a:cubicBezTo>
                  <a:close/>
                  <a:moveTo>
                    <a:pt x="105" y="12"/>
                  </a:moveTo>
                  <a:cubicBezTo>
                    <a:pt x="109" y="11"/>
                    <a:pt x="113" y="9"/>
                    <a:pt x="117" y="8"/>
                  </a:cubicBezTo>
                  <a:cubicBezTo>
                    <a:pt x="119" y="8"/>
                    <a:pt x="122" y="7"/>
                    <a:pt x="124" y="7"/>
                  </a:cubicBezTo>
                  <a:cubicBezTo>
                    <a:pt x="124" y="7"/>
                    <a:pt x="123" y="7"/>
                    <a:pt x="123" y="7"/>
                  </a:cubicBezTo>
                  <a:cubicBezTo>
                    <a:pt x="122" y="8"/>
                    <a:pt x="121" y="8"/>
                    <a:pt x="119" y="9"/>
                  </a:cubicBezTo>
                  <a:cubicBezTo>
                    <a:pt x="115" y="10"/>
                    <a:pt x="109" y="11"/>
                    <a:pt x="104" y="13"/>
                  </a:cubicBezTo>
                  <a:cubicBezTo>
                    <a:pt x="105" y="12"/>
                    <a:pt x="105" y="12"/>
                    <a:pt x="105" y="12"/>
                  </a:cubicBezTo>
                  <a:close/>
                  <a:moveTo>
                    <a:pt x="102" y="15"/>
                  </a:moveTo>
                  <a:cubicBezTo>
                    <a:pt x="106" y="15"/>
                    <a:pt x="110" y="13"/>
                    <a:pt x="114" y="13"/>
                  </a:cubicBezTo>
                  <a:cubicBezTo>
                    <a:pt x="116" y="12"/>
                    <a:pt x="119" y="11"/>
                    <a:pt x="122" y="11"/>
                  </a:cubicBezTo>
                  <a:cubicBezTo>
                    <a:pt x="123" y="10"/>
                    <a:pt x="125" y="10"/>
                    <a:pt x="126" y="9"/>
                  </a:cubicBezTo>
                  <a:cubicBezTo>
                    <a:pt x="127" y="9"/>
                    <a:pt x="131" y="7"/>
                    <a:pt x="128" y="9"/>
                  </a:cubicBezTo>
                  <a:cubicBezTo>
                    <a:pt x="123" y="12"/>
                    <a:pt x="117" y="12"/>
                    <a:pt x="112" y="14"/>
                  </a:cubicBezTo>
                  <a:cubicBezTo>
                    <a:pt x="107" y="15"/>
                    <a:pt x="103" y="16"/>
                    <a:pt x="99" y="18"/>
                  </a:cubicBezTo>
                  <a:cubicBezTo>
                    <a:pt x="100" y="17"/>
                    <a:pt x="101" y="16"/>
                    <a:pt x="102" y="15"/>
                  </a:cubicBezTo>
                  <a:close/>
                  <a:moveTo>
                    <a:pt x="97" y="20"/>
                  </a:moveTo>
                  <a:cubicBezTo>
                    <a:pt x="104" y="18"/>
                    <a:pt x="111" y="16"/>
                    <a:pt x="118" y="15"/>
                  </a:cubicBezTo>
                  <a:cubicBezTo>
                    <a:pt x="121" y="14"/>
                    <a:pt x="125" y="13"/>
                    <a:pt x="128" y="12"/>
                  </a:cubicBezTo>
                  <a:cubicBezTo>
                    <a:pt x="130" y="12"/>
                    <a:pt x="131" y="12"/>
                    <a:pt x="133" y="12"/>
                  </a:cubicBezTo>
                  <a:cubicBezTo>
                    <a:pt x="120" y="16"/>
                    <a:pt x="107" y="19"/>
                    <a:pt x="94" y="24"/>
                  </a:cubicBezTo>
                  <a:cubicBezTo>
                    <a:pt x="95" y="22"/>
                    <a:pt x="96" y="21"/>
                    <a:pt x="97" y="20"/>
                  </a:cubicBezTo>
                  <a:close/>
                  <a:moveTo>
                    <a:pt x="92" y="25"/>
                  </a:moveTo>
                  <a:cubicBezTo>
                    <a:pt x="100" y="24"/>
                    <a:pt x="108" y="21"/>
                    <a:pt x="115" y="19"/>
                  </a:cubicBezTo>
                  <a:cubicBezTo>
                    <a:pt x="120" y="17"/>
                    <a:pt x="124" y="16"/>
                    <a:pt x="128" y="15"/>
                  </a:cubicBezTo>
                  <a:cubicBezTo>
                    <a:pt x="132" y="15"/>
                    <a:pt x="137" y="14"/>
                    <a:pt x="140" y="13"/>
                  </a:cubicBezTo>
                  <a:cubicBezTo>
                    <a:pt x="136" y="15"/>
                    <a:pt x="130" y="16"/>
                    <a:pt x="126" y="17"/>
                  </a:cubicBezTo>
                  <a:cubicBezTo>
                    <a:pt x="121" y="18"/>
                    <a:pt x="116" y="20"/>
                    <a:pt x="111" y="21"/>
                  </a:cubicBezTo>
                  <a:cubicBezTo>
                    <a:pt x="104" y="23"/>
                    <a:pt x="96" y="25"/>
                    <a:pt x="89" y="28"/>
                  </a:cubicBezTo>
                  <a:cubicBezTo>
                    <a:pt x="90" y="27"/>
                    <a:pt x="91" y="26"/>
                    <a:pt x="92" y="25"/>
                  </a:cubicBezTo>
                  <a:close/>
                  <a:moveTo>
                    <a:pt x="87" y="30"/>
                  </a:moveTo>
                  <a:cubicBezTo>
                    <a:pt x="92" y="30"/>
                    <a:pt x="96" y="28"/>
                    <a:pt x="100" y="27"/>
                  </a:cubicBezTo>
                  <a:cubicBezTo>
                    <a:pt x="106" y="25"/>
                    <a:pt x="111" y="23"/>
                    <a:pt x="117" y="22"/>
                  </a:cubicBezTo>
                  <a:cubicBezTo>
                    <a:pt x="122" y="20"/>
                    <a:pt x="128" y="19"/>
                    <a:pt x="134" y="18"/>
                  </a:cubicBezTo>
                  <a:cubicBezTo>
                    <a:pt x="138" y="17"/>
                    <a:pt x="141" y="16"/>
                    <a:pt x="144" y="16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3" y="16"/>
                    <a:pt x="141" y="17"/>
                    <a:pt x="140" y="17"/>
                  </a:cubicBezTo>
                  <a:cubicBezTo>
                    <a:pt x="129" y="22"/>
                    <a:pt x="118" y="23"/>
                    <a:pt x="108" y="27"/>
                  </a:cubicBezTo>
                  <a:cubicBezTo>
                    <a:pt x="103" y="28"/>
                    <a:pt x="97" y="30"/>
                    <a:pt x="92" y="32"/>
                  </a:cubicBezTo>
                  <a:cubicBezTo>
                    <a:pt x="89" y="32"/>
                    <a:pt x="87" y="33"/>
                    <a:pt x="84" y="34"/>
                  </a:cubicBezTo>
                  <a:cubicBezTo>
                    <a:pt x="85" y="33"/>
                    <a:pt x="86" y="32"/>
                    <a:pt x="87" y="30"/>
                  </a:cubicBezTo>
                  <a:close/>
                  <a:moveTo>
                    <a:pt x="82" y="37"/>
                  </a:moveTo>
                  <a:cubicBezTo>
                    <a:pt x="84" y="36"/>
                    <a:pt x="86" y="36"/>
                    <a:pt x="88" y="35"/>
                  </a:cubicBezTo>
                  <a:cubicBezTo>
                    <a:pt x="85" y="36"/>
                    <a:pt x="82" y="37"/>
                    <a:pt x="80" y="39"/>
                  </a:cubicBezTo>
                  <a:cubicBezTo>
                    <a:pt x="80" y="38"/>
                    <a:pt x="81" y="37"/>
                    <a:pt x="82" y="37"/>
                  </a:cubicBezTo>
                  <a:close/>
                  <a:moveTo>
                    <a:pt x="77" y="42"/>
                  </a:moveTo>
                  <a:cubicBezTo>
                    <a:pt x="91" y="39"/>
                    <a:pt x="104" y="35"/>
                    <a:pt x="118" y="31"/>
                  </a:cubicBezTo>
                  <a:cubicBezTo>
                    <a:pt x="125" y="29"/>
                    <a:pt x="131" y="27"/>
                    <a:pt x="138" y="26"/>
                  </a:cubicBezTo>
                  <a:cubicBezTo>
                    <a:pt x="145" y="24"/>
                    <a:pt x="152" y="23"/>
                    <a:pt x="159" y="20"/>
                  </a:cubicBezTo>
                  <a:cubicBezTo>
                    <a:pt x="161" y="21"/>
                    <a:pt x="163" y="22"/>
                    <a:pt x="165" y="23"/>
                  </a:cubicBezTo>
                  <a:cubicBezTo>
                    <a:pt x="158" y="23"/>
                    <a:pt x="152" y="26"/>
                    <a:pt x="146" y="27"/>
                  </a:cubicBezTo>
                  <a:cubicBezTo>
                    <a:pt x="137" y="30"/>
                    <a:pt x="129" y="32"/>
                    <a:pt x="121" y="34"/>
                  </a:cubicBezTo>
                  <a:cubicBezTo>
                    <a:pt x="113" y="36"/>
                    <a:pt x="104" y="39"/>
                    <a:pt x="96" y="41"/>
                  </a:cubicBezTo>
                  <a:cubicBezTo>
                    <a:pt x="88" y="42"/>
                    <a:pt x="81" y="44"/>
                    <a:pt x="73" y="46"/>
                  </a:cubicBezTo>
                  <a:cubicBezTo>
                    <a:pt x="74" y="44"/>
                    <a:pt x="76" y="43"/>
                    <a:pt x="77" y="42"/>
                  </a:cubicBezTo>
                  <a:close/>
                  <a:moveTo>
                    <a:pt x="180" y="30"/>
                  </a:moveTo>
                  <a:cubicBezTo>
                    <a:pt x="180" y="30"/>
                    <a:pt x="180" y="30"/>
                    <a:pt x="180" y="30"/>
                  </a:cubicBezTo>
                  <a:cubicBezTo>
                    <a:pt x="171" y="32"/>
                    <a:pt x="161" y="34"/>
                    <a:pt x="151" y="37"/>
                  </a:cubicBezTo>
                  <a:cubicBezTo>
                    <a:pt x="141" y="39"/>
                    <a:pt x="131" y="41"/>
                    <a:pt x="121" y="44"/>
                  </a:cubicBezTo>
                  <a:cubicBezTo>
                    <a:pt x="101" y="48"/>
                    <a:pt x="81" y="54"/>
                    <a:pt x="62" y="60"/>
                  </a:cubicBezTo>
                  <a:cubicBezTo>
                    <a:pt x="61" y="60"/>
                    <a:pt x="60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9" y="61"/>
                    <a:pt x="59" y="61"/>
                    <a:pt x="60" y="61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2" y="59"/>
                    <a:pt x="64" y="58"/>
                    <a:pt x="67" y="57"/>
                  </a:cubicBezTo>
                  <a:cubicBezTo>
                    <a:pt x="71" y="55"/>
                    <a:pt x="76" y="54"/>
                    <a:pt x="81" y="53"/>
                  </a:cubicBezTo>
                  <a:cubicBezTo>
                    <a:pt x="91" y="49"/>
                    <a:pt x="102" y="46"/>
                    <a:pt x="112" y="43"/>
                  </a:cubicBezTo>
                  <a:cubicBezTo>
                    <a:pt x="122" y="40"/>
                    <a:pt x="132" y="37"/>
                    <a:pt x="142" y="35"/>
                  </a:cubicBezTo>
                  <a:cubicBezTo>
                    <a:pt x="152" y="32"/>
                    <a:pt x="162" y="30"/>
                    <a:pt x="172" y="26"/>
                  </a:cubicBezTo>
                  <a:cubicBezTo>
                    <a:pt x="175" y="27"/>
                    <a:pt x="177" y="29"/>
                    <a:pt x="180" y="30"/>
                  </a:cubicBezTo>
                  <a:close/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lose/>
                  <a:moveTo>
                    <a:pt x="186" y="33"/>
                  </a:move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88" y="33"/>
                    <a:pt x="189" y="34"/>
                  </a:cubicBezTo>
                  <a:cubicBezTo>
                    <a:pt x="165" y="40"/>
                    <a:pt x="141" y="47"/>
                    <a:pt x="117" y="54"/>
                  </a:cubicBezTo>
                  <a:cubicBezTo>
                    <a:pt x="105" y="58"/>
                    <a:pt x="93" y="62"/>
                    <a:pt x="80" y="66"/>
                  </a:cubicBezTo>
                  <a:cubicBezTo>
                    <a:pt x="71" y="69"/>
                    <a:pt x="61" y="71"/>
                    <a:pt x="52" y="73"/>
                  </a:cubicBezTo>
                  <a:cubicBezTo>
                    <a:pt x="55" y="73"/>
                    <a:pt x="57" y="72"/>
                    <a:pt x="60" y="71"/>
                  </a:cubicBezTo>
                  <a:cubicBezTo>
                    <a:pt x="66" y="68"/>
                    <a:pt x="72" y="66"/>
                    <a:pt x="79" y="63"/>
                  </a:cubicBezTo>
                  <a:cubicBezTo>
                    <a:pt x="91" y="59"/>
                    <a:pt x="103" y="56"/>
                    <a:pt x="116" y="52"/>
                  </a:cubicBezTo>
                  <a:cubicBezTo>
                    <a:pt x="128" y="48"/>
                    <a:pt x="140" y="45"/>
                    <a:pt x="153" y="42"/>
                  </a:cubicBezTo>
                  <a:cubicBezTo>
                    <a:pt x="164" y="39"/>
                    <a:pt x="176" y="37"/>
                    <a:pt x="186" y="33"/>
                  </a:cubicBezTo>
                  <a:close/>
                  <a:moveTo>
                    <a:pt x="121" y="48"/>
                  </a:moveTo>
                  <a:cubicBezTo>
                    <a:pt x="109" y="51"/>
                    <a:pt x="98" y="55"/>
                    <a:pt x="86" y="58"/>
                  </a:cubicBezTo>
                  <a:cubicBezTo>
                    <a:pt x="75" y="61"/>
                    <a:pt x="65" y="65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55" y="66"/>
                    <a:pt x="55" y="66"/>
                    <a:pt x="56" y="66"/>
                  </a:cubicBezTo>
                  <a:cubicBezTo>
                    <a:pt x="58" y="65"/>
                    <a:pt x="60" y="65"/>
                    <a:pt x="63" y="64"/>
                  </a:cubicBezTo>
                  <a:cubicBezTo>
                    <a:pt x="69" y="63"/>
                    <a:pt x="74" y="61"/>
                    <a:pt x="80" y="59"/>
                  </a:cubicBezTo>
                  <a:cubicBezTo>
                    <a:pt x="91" y="56"/>
                    <a:pt x="102" y="52"/>
                    <a:pt x="114" y="48"/>
                  </a:cubicBezTo>
                  <a:cubicBezTo>
                    <a:pt x="125" y="45"/>
                    <a:pt x="136" y="42"/>
                    <a:pt x="148" y="39"/>
                  </a:cubicBezTo>
                  <a:cubicBezTo>
                    <a:pt x="158" y="37"/>
                    <a:pt x="170" y="34"/>
                    <a:pt x="180" y="30"/>
                  </a:cubicBezTo>
                  <a:cubicBezTo>
                    <a:pt x="181" y="30"/>
                    <a:pt x="181" y="30"/>
                    <a:pt x="180" y="30"/>
                  </a:cubicBezTo>
                  <a:cubicBezTo>
                    <a:pt x="182" y="31"/>
                    <a:pt x="184" y="31"/>
                    <a:pt x="186" y="32"/>
                  </a:cubicBezTo>
                  <a:cubicBezTo>
                    <a:pt x="164" y="37"/>
                    <a:pt x="142" y="42"/>
                    <a:pt x="121" y="48"/>
                  </a:cubicBezTo>
                  <a:close/>
                  <a:moveTo>
                    <a:pt x="116" y="40"/>
                  </a:moveTo>
                  <a:cubicBezTo>
                    <a:pt x="107" y="42"/>
                    <a:pt x="98" y="45"/>
                    <a:pt x="90" y="48"/>
                  </a:cubicBezTo>
                  <a:cubicBezTo>
                    <a:pt x="85" y="49"/>
                    <a:pt x="80" y="51"/>
                    <a:pt x="76" y="52"/>
                  </a:cubicBezTo>
                  <a:cubicBezTo>
                    <a:pt x="74" y="52"/>
                    <a:pt x="71" y="53"/>
                    <a:pt x="69" y="53"/>
                  </a:cubicBezTo>
                  <a:cubicBezTo>
                    <a:pt x="68" y="54"/>
                    <a:pt x="67" y="54"/>
                    <a:pt x="66" y="54"/>
                  </a:cubicBezTo>
                  <a:cubicBezTo>
                    <a:pt x="66" y="53"/>
                    <a:pt x="67" y="53"/>
                    <a:pt x="67" y="53"/>
                  </a:cubicBezTo>
                  <a:cubicBezTo>
                    <a:pt x="70" y="51"/>
                    <a:pt x="73" y="51"/>
                    <a:pt x="76" y="50"/>
                  </a:cubicBezTo>
                  <a:cubicBezTo>
                    <a:pt x="81" y="49"/>
                    <a:pt x="85" y="48"/>
                    <a:pt x="90" y="46"/>
                  </a:cubicBezTo>
                  <a:cubicBezTo>
                    <a:pt x="99" y="44"/>
                    <a:pt x="108" y="42"/>
                    <a:pt x="118" y="39"/>
                  </a:cubicBezTo>
                  <a:cubicBezTo>
                    <a:pt x="126" y="36"/>
                    <a:pt x="135" y="33"/>
                    <a:pt x="144" y="31"/>
                  </a:cubicBezTo>
                  <a:cubicBezTo>
                    <a:pt x="151" y="29"/>
                    <a:pt x="159" y="27"/>
                    <a:pt x="166" y="24"/>
                  </a:cubicBezTo>
                  <a:cubicBezTo>
                    <a:pt x="166" y="24"/>
                    <a:pt x="166" y="23"/>
                    <a:pt x="166" y="23"/>
                  </a:cubicBezTo>
                  <a:cubicBezTo>
                    <a:pt x="167" y="24"/>
                    <a:pt x="169" y="25"/>
                    <a:pt x="171" y="26"/>
                  </a:cubicBezTo>
                  <a:cubicBezTo>
                    <a:pt x="153" y="30"/>
                    <a:pt x="134" y="34"/>
                    <a:pt x="116" y="40"/>
                  </a:cubicBezTo>
                  <a:close/>
                  <a:moveTo>
                    <a:pt x="72" y="47"/>
                  </a:moveTo>
                  <a:cubicBezTo>
                    <a:pt x="80" y="45"/>
                    <a:pt x="88" y="43"/>
                    <a:pt x="96" y="41"/>
                  </a:cubicBezTo>
                  <a:cubicBezTo>
                    <a:pt x="105" y="39"/>
                    <a:pt x="114" y="37"/>
                    <a:pt x="123" y="34"/>
                  </a:cubicBezTo>
                  <a:cubicBezTo>
                    <a:pt x="131" y="32"/>
                    <a:pt x="139" y="30"/>
                    <a:pt x="148" y="28"/>
                  </a:cubicBezTo>
                  <a:cubicBezTo>
                    <a:pt x="151" y="27"/>
                    <a:pt x="155" y="25"/>
                    <a:pt x="158" y="24"/>
                  </a:cubicBezTo>
                  <a:cubicBezTo>
                    <a:pt x="160" y="24"/>
                    <a:pt x="163" y="24"/>
                    <a:pt x="164" y="24"/>
                  </a:cubicBezTo>
                  <a:cubicBezTo>
                    <a:pt x="162" y="25"/>
                    <a:pt x="159" y="26"/>
                    <a:pt x="157" y="26"/>
                  </a:cubicBezTo>
                  <a:cubicBezTo>
                    <a:pt x="150" y="29"/>
                    <a:pt x="143" y="30"/>
                    <a:pt x="135" y="32"/>
                  </a:cubicBezTo>
                  <a:cubicBezTo>
                    <a:pt x="127" y="35"/>
                    <a:pt x="118" y="38"/>
                    <a:pt x="109" y="41"/>
                  </a:cubicBezTo>
                  <a:cubicBezTo>
                    <a:pt x="100" y="43"/>
                    <a:pt x="91" y="45"/>
                    <a:pt x="83" y="48"/>
                  </a:cubicBezTo>
                  <a:cubicBezTo>
                    <a:pt x="78" y="49"/>
                    <a:pt x="73" y="50"/>
                    <a:pt x="68" y="51"/>
                  </a:cubicBezTo>
                  <a:cubicBezTo>
                    <a:pt x="69" y="50"/>
                    <a:pt x="71" y="48"/>
                    <a:pt x="72" y="47"/>
                  </a:cubicBezTo>
                  <a:close/>
                  <a:moveTo>
                    <a:pt x="65" y="54"/>
                  </a:moveTo>
                  <a:cubicBezTo>
                    <a:pt x="72" y="55"/>
                    <a:pt x="79" y="52"/>
                    <a:pt x="85" y="50"/>
                  </a:cubicBezTo>
                  <a:cubicBezTo>
                    <a:pt x="95" y="48"/>
                    <a:pt x="104" y="44"/>
                    <a:pt x="114" y="41"/>
                  </a:cubicBezTo>
                  <a:cubicBezTo>
                    <a:pt x="124" y="38"/>
                    <a:pt x="133" y="36"/>
                    <a:pt x="143" y="33"/>
                  </a:cubicBezTo>
                  <a:cubicBezTo>
                    <a:pt x="148" y="32"/>
                    <a:pt x="153" y="31"/>
                    <a:pt x="157" y="30"/>
                  </a:cubicBezTo>
                  <a:cubicBezTo>
                    <a:pt x="160" y="29"/>
                    <a:pt x="162" y="29"/>
                    <a:pt x="165" y="28"/>
                  </a:cubicBezTo>
                  <a:cubicBezTo>
                    <a:pt x="165" y="28"/>
                    <a:pt x="165" y="28"/>
                    <a:pt x="166" y="28"/>
                  </a:cubicBezTo>
                  <a:cubicBezTo>
                    <a:pt x="157" y="31"/>
                    <a:pt x="149" y="33"/>
                    <a:pt x="140" y="34"/>
                  </a:cubicBezTo>
                  <a:cubicBezTo>
                    <a:pt x="130" y="37"/>
                    <a:pt x="120" y="40"/>
                    <a:pt x="110" y="43"/>
                  </a:cubicBezTo>
                  <a:cubicBezTo>
                    <a:pt x="100" y="46"/>
                    <a:pt x="91" y="49"/>
                    <a:pt x="81" y="52"/>
                  </a:cubicBezTo>
                  <a:cubicBezTo>
                    <a:pt x="74" y="54"/>
                    <a:pt x="67" y="56"/>
                    <a:pt x="61" y="59"/>
                  </a:cubicBezTo>
                  <a:cubicBezTo>
                    <a:pt x="62" y="58"/>
                    <a:pt x="64" y="56"/>
                    <a:pt x="65" y="54"/>
                  </a:cubicBezTo>
                  <a:close/>
                  <a:moveTo>
                    <a:pt x="59" y="62"/>
                  </a:moveTo>
                  <a:cubicBezTo>
                    <a:pt x="68" y="59"/>
                    <a:pt x="78" y="56"/>
                    <a:pt x="87" y="53"/>
                  </a:cubicBezTo>
                  <a:cubicBezTo>
                    <a:pt x="98" y="50"/>
                    <a:pt x="108" y="48"/>
                    <a:pt x="119" y="45"/>
                  </a:cubicBezTo>
                  <a:cubicBezTo>
                    <a:pt x="130" y="42"/>
                    <a:pt x="141" y="40"/>
                    <a:pt x="151" y="37"/>
                  </a:cubicBezTo>
                  <a:cubicBezTo>
                    <a:pt x="157" y="36"/>
                    <a:pt x="162" y="34"/>
                    <a:pt x="167" y="33"/>
                  </a:cubicBezTo>
                  <a:cubicBezTo>
                    <a:pt x="169" y="33"/>
                    <a:pt x="170" y="33"/>
                    <a:pt x="171" y="33"/>
                  </a:cubicBezTo>
                  <a:cubicBezTo>
                    <a:pt x="151" y="39"/>
                    <a:pt x="130" y="42"/>
                    <a:pt x="110" y="49"/>
                  </a:cubicBezTo>
                  <a:cubicBezTo>
                    <a:pt x="99" y="52"/>
                    <a:pt x="89" y="56"/>
                    <a:pt x="78" y="59"/>
                  </a:cubicBezTo>
                  <a:cubicBezTo>
                    <a:pt x="73" y="61"/>
                    <a:pt x="68" y="62"/>
                    <a:pt x="63" y="63"/>
                  </a:cubicBezTo>
                  <a:cubicBezTo>
                    <a:pt x="60" y="64"/>
                    <a:pt x="57" y="65"/>
                    <a:pt x="55" y="66"/>
                  </a:cubicBezTo>
                  <a:cubicBezTo>
                    <a:pt x="56" y="64"/>
                    <a:pt x="57" y="63"/>
                    <a:pt x="59" y="62"/>
                  </a:cubicBezTo>
                  <a:close/>
                  <a:moveTo>
                    <a:pt x="53" y="68"/>
                  </a:moveTo>
                  <a:cubicBezTo>
                    <a:pt x="63" y="66"/>
                    <a:pt x="74" y="62"/>
                    <a:pt x="85" y="59"/>
                  </a:cubicBezTo>
                  <a:cubicBezTo>
                    <a:pt x="97" y="56"/>
                    <a:pt x="109" y="52"/>
                    <a:pt x="121" y="49"/>
                  </a:cubicBezTo>
                  <a:cubicBezTo>
                    <a:pt x="133" y="45"/>
                    <a:pt x="145" y="42"/>
                    <a:pt x="157" y="39"/>
                  </a:cubicBezTo>
                  <a:cubicBezTo>
                    <a:pt x="163" y="38"/>
                    <a:pt x="169" y="37"/>
                    <a:pt x="175" y="35"/>
                  </a:cubicBezTo>
                  <a:cubicBezTo>
                    <a:pt x="177" y="35"/>
                    <a:pt x="179" y="34"/>
                    <a:pt x="182" y="34"/>
                  </a:cubicBezTo>
                  <a:cubicBezTo>
                    <a:pt x="181" y="34"/>
                    <a:pt x="180" y="34"/>
                    <a:pt x="179" y="35"/>
                  </a:cubicBezTo>
                  <a:cubicBezTo>
                    <a:pt x="168" y="38"/>
                    <a:pt x="156" y="40"/>
                    <a:pt x="145" y="43"/>
                  </a:cubicBezTo>
                  <a:cubicBezTo>
                    <a:pt x="134" y="46"/>
                    <a:pt x="122" y="49"/>
                    <a:pt x="110" y="53"/>
                  </a:cubicBezTo>
                  <a:cubicBezTo>
                    <a:pt x="98" y="56"/>
                    <a:pt x="87" y="60"/>
                    <a:pt x="75" y="64"/>
                  </a:cubicBezTo>
                  <a:cubicBezTo>
                    <a:pt x="69" y="66"/>
                    <a:pt x="64" y="69"/>
                    <a:pt x="58" y="71"/>
                  </a:cubicBezTo>
                  <a:cubicBezTo>
                    <a:pt x="54" y="72"/>
                    <a:pt x="50" y="73"/>
                    <a:pt x="47" y="74"/>
                  </a:cubicBezTo>
                  <a:cubicBezTo>
                    <a:pt x="49" y="72"/>
                    <a:pt x="51" y="70"/>
                    <a:pt x="53" y="68"/>
                  </a:cubicBezTo>
                  <a:close/>
                  <a:moveTo>
                    <a:pt x="45" y="76"/>
                  </a:moveTo>
                  <a:cubicBezTo>
                    <a:pt x="56" y="73"/>
                    <a:pt x="68" y="70"/>
                    <a:pt x="79" y="67"/>
                  </a:cubicBezTo>
                  <a:cubicBezTo>
                    <a:pt x="91" y="63"/>
                    <a:pt x="103" y="59"/>
                    <a:pt x="116" y="55"/>
                  </a:cubicBezTo>
                  <a:cubicBezTo>
                    <a:pt x="141" y="48"/>
                    <a:pt x="165" y="41"/>
                    <a:pt x="190" y="34"/>
                  </a:cubicBezTo>
                  <a:cubicBezTo>
                    <a:pt x="192" y="35"/>
                    <a:pt x="193" y="36"/>
                    <a:pt x="195" y="36"/>
                  </a:cubicBezTo>
                  <a:cubicBezTo>
                    <a:pt x="169" y="42"/>
                    <a:pt x="143" y="49"/>
                    <a:pt x="117" y="57"/>
                  </a:cubicBezTo>
                  <a:cubicBezTo>
                    <a:pt x="104" y="61"/>
                    <a:pt x="91" y="65"/>
                    <a:pt x="78" y="68"/>
                  </a:cubicBezTo>
                  <a:cubicBezTo>
                    <a:pt x="67" y="72"/>
                    <a:pt x="54" y="74"/>
                    <a:pt x="43" y="79"/>
                  </a:cubicBezTo>
                  <a:cubicBezTo>
                    <a:pt x="44" y="78"/>
                    <a:pt x="44" y="77"/>
                    <a:pt x="45" y="76"/>
                  </a:cubicBezTo>
                  <a:close/>
                  <a:moveTo>
                    <a:pt x="42" y="80"/>
                  </a:moveTo>
                  <a:cubicBezTo>
                    <a:pt x="53" y="75"/>
                    <a:pt x="65" y="73"/>
                    <a:pt x="77" y="70"/>
                  </a:cubicBezTo>
                  <a:cubicBezTo>
                    <a:pt x="90" y="66"/>
                    <a:pt x="103" y="62"/>
                    <a:pt x="117" y="58"/>
                  </a:cubicBezTo>
                  <a:cubicBezTo>
                    <a:pt x="143" y="50"/>
                    <a:pt x="169" y="43"/>
                    <a:pt x="196" y="37"/>
                  </a:cubicBezTo>
                  <a:cubicBezTo>
                    <a:pt x="196" y="37"/>
                    <a:pt x="196" y="37"/>
                    <a:pt x="196" y="37"/>
                  </a:cubicBezTo>
                  <a:cubicBezTo>
                    <a:pt x="197" y="37"/>
                    <a:pt x="198" y="38"/>
                    <a:pt x="200" y="38"/>
                  </a:cubicBezTo>
                  <a:cubicBezTo>
                    <a:pt x="187" y="41"/>
                    <a:pt x="175" y="43"/>
                    <a:pt x="163" y="46"/>
                  </a:cubicBezTo>
                  <a:cubicBezTo>
                    <a:pt x="149" y="50"/>
                    <a:pt x="135" y="54"/>
                    <a:pt x="121" y="57"/>
                  </a:cubicBezTo>
                  <a:cubicBezTo>
                    <a:pt x="94" y="64"/>
                    <a:pt x="67" y="73"/>
                    <a:pt x="40" y="81"/>
                  </a:cubicBezTo>
                  <a:cubicBezTo>
                    <a:pt x="41" y="81"/>
                    <a:pt x="41" y="80"/>
                    <a:pt x="42" y="80"/>
                  </a:cubicBezTo>
                  <a:close/>
                  <a:moveTo>
                    <a:pt x="208" y="42"/>
                  </a:moveTo>
                  <a:cubicBezTo>
                    <a:pt x="180" y="47"/>
                    <a:pt x="153" y="56"/>
                    <a:pt x="125" y="62"/>
                  </a:cubicBezTo>
                  <a:cubicBezTo>
                    <a:pt x="98" y="69"/>
                    <a:pt x="72" y="76"/>
                    <a:pt x="45" y="83"/>
                  </a:cubicBezTo>
                  <a:cubicBezTo>
                    <a:pt x="47" y="83"/>
                    <a:pt x="49" y="82"/>
                    <a:pt x="50" y="82"/>
                  </a:cubicBezTo>
                  <a:cubicBezTo>
                    <a:pt x="57" y="80"/>
                    <a:pt x="65" y="78"/>
                    <a:pt x="72" y="75"/>
                  </a:cubicBezTo>
                  <a:cubicBezTo>
                    <a:pt x="87" y="71"/>
                    <a:pt x="101" y="67"/>
                    <a:pt x="116" y="62"/>
                  </a:cubicBezTo>
                  <a:cubicBezTo>
                    <a:pt x="130" y="58"/>
                    <a:pt x="145" y="54"/>
                    <a:pt x="159" y="50"/>
                  </a:cubicBezTo>
                  <a:cubicBezTo>
                    <a:pt x="173" y="47"/>
                    <a:pt x="188" y="44"/>
                    <a:pt x="201" y="39"/>
                  </a:cubicBezTo>
                  <a:cubicBezTo>
                    <a:pt x="203" y="40"/>
                    <a:pt x="206" y="41"/>
                    <a:pt x="208" y="42"/>
                  </a:cubicBezTo>
                  <a:close/>
                  <a:moveTo>
                    <a:pt x="39" y="82"/>
                  </a:moveTo>
                  <a:cubicBezTo>
                    <a:pt x="67" y="74"/>
                    <a:pt x="95" y="65"/>
                    <a:pt x="123" y="58"/>
                  </a:cubicBezTo>
                  <a:cubicBezTo>
                    <a:pt x="137" y="54"/>
                    <a:pt x="151" y="50"/>
                    <a:pt x="165" y="47"/>
                  </a:cubicBezTo>
                  <a:cubicBezTo>
                    <a:pt x="171" y="45"/>
                    <a:pt x="177" y="43"/>
                    <a:pt x="184" y="42"/>
                  </a:cubicBezTo>
                  <a:cubicBezTo>
                    <a:pt x="187" y="42"/>
                    <a:pt x="191" y="41"/>
                    <a:pt x="194" y="40"/>
                  </a:cubicBezTo>
                  <a:cubicBezTo>
                    <a:pt x="196" y="40"/>
                    <a:pt x="198" y="40"/>
                    <a:pt x="199" y="39"/>
                  </a:cubicBezTo>
                  <a:cubicBezTo>
                    <a:pt x="199" y="39"/>
                    <a:pt x="196" y="40"/>
                    <a:pt x="196" y="40"/>
                  </a:cubicBezTo>
                  <a:cubicBezTo>
                    <a:pt x="190" y="42"/>
                    <a:pt x="183" y="43"/>
                    <a:pt x="177" y="45"/>
                  </a:cubicBezTo>
                  <a:cubicBezTo>
                    <a:pt x="170" y="47"/>
                    <a:pt x="162" y="49"/>
                    <a:pt x="155" y="51"/>
                  </a:cubicBezTo>
                  <a:cubicBezTo>
                    <a:pt x="141" y="54"/>
                    <a:pt x="128" y="58"/>
                    <a:pt x="114" y="62"/>
                  </a:cubicBezTo>
                  <a:cubicBezTo>
                    <a:pt x="100" y="66"/>
                    <a:pt x="86" y="71"/>
                    <a:pt x="72" y="75"/>
                  </a:cubicBezTo>
                  <a:cubicBezTo>
                    <a:pt x="65" y="77"/>
                    <a:pt x="58" y="79"/>
                    <a:pt x="52" y="81"/>
                  </a:cubicBezTo>
                  <a:cubicBezTo>
                    <a:pt x="47" y="82"/>
                    <a:pt x="42" y="83"/>
                    <a:pt x="37" y="85"/>
                  </a:cubicBezTo>
                  <a:cubicBezTo>
                    <a:pt x="38" y="84"/>
                    <a:pt x="39" y="83"/>
                    <a:pt x="39" y="82"/>
                  </a:cubicBezTo>
                  <a:close/>
                  <a:moveTo>
                    <a:pt x="35" y="87"/>
                  </a:moveTo>
                  <a:cubicBezTo>
                    <a:pt x="64" y="79"/>
                    <a:pt x="93" y="71"/>
                    <a:pt x="122" y="64"/>
                  </a:cubicBezTo>
                  <a:cubicBezTo>
                    <a:pt x="151" y="57"/>
                    <a:pt x="180" y="48"/>
                    <a:pt x="209" y="43"/>
                  </a:cubicBezTo>
                  <a:cubicBezTo>
                    <a:pt x="211" y="43"/>
                    <a:pt x="212" y="44"/>
                    <a:pt x="213" y="44"/>
                  </a:cubicBezTo>
                  <a:cubicBezTo>
                    <a:pt x="207" y="46"/>
                    <a:pt x="200" y="48"/>
                    <a:pt x="194" y="49"/>
                  </a:cubicBezTo>
                  <a:cubicBezTo>
                    <a:pt x="186" y="51"/>
                    <a:pt x="178" y="53"/>
                    <a:pt x="171" y="54"/>
                  </a:cubicBezTo>
                  <a:cubicBezTo>
                    <a:pt x="155" y="57"/>
                    <a:pt x="139" y="61"/>
                    <a:pt x="123" y="64"/>
                  </a:cubicBezTo>
                  <a:cubicBezTo>
                    <a:pt x="108" y="68"/>
                    <a:pt x="92" y="72"/>
                    <a:pt x="77" y="77"/>
                  </a:cubicBezTo>
                  <a:cubicBezTo>
                    <a:pt x="69" y="79"/>
                    <a:pt x="62" y="81"/>
                    <a:pt x="54" y="83"/>
                  </a:cubicBezTo>
                  <a:cubicBezTo>
                    <a:pt x="47" y="85"/>
                    <a:pt x="40" y="86"/>
                    <a:pt x="33" y="89"/>
                  </a:cubicBezTo>
                  <a:cubicBezTo>
                    <a:pt x="34" y="88"/>
                    <a:pt x="35" y="87"/>
                    <a:pt x="35" y="87"/>
                  </a:cubicBezTo>
                  <a:close/>
                  <a:moveTo>
                    <a:pt x="32" y="90"/>
                  </a:moveTo>
                  <a:cubicBezTo>
                    <a:pt x="39" y="87"/>
                    <a:pt x="46" y="86"/>
                    <a:pt x="53" y="84"/>
                  </a:cubicBezTo>
                  <a:cubicBezTo>
                    <a:pt x="60" y="82"/>
                    <a:pt x="68" y="80"/>
                    <a:pt x="75" y="78"/>
                  </a:cubicBezTo>
                  <a:cubicBezTo>
                    <a:pt x="91" y="74"/>
                    <a:pt x="106" y="69"/>
                    <a:pt x="122" y="66"/>
                  </a:cubicBezTo>
                  <a:cubicBezTo>
                    <a:pt x="137" y="62"/>
                    <a:pt x="153" y="59"/>
                    <a:pt x="169" y="55"/>
                  </a:cubicBezTo>
                  <a:cubicBezTo>
                    <a:pt x="177" y="54"/>
                    <a:pt x="185" y="52"/>
                    <a:pt x="192" y="51"/>
                  </a:cubicBezTo>
                  <a:cubicBezTo>
                    <a:pt x="200" y="49"/>
                    <a:pt x="206" y="46"/>
                    <a:pt x="214" y="45"/>
                  </a:cubicBezTo>
                  <a:cubicBezTo>
                    <a:pt x="214" y="45"/>
                    <a:pt x="214" y="45"/>
                    <a:pt x="214" y="45"/>
                  </a:cubicBezTo>
                  <a:cubicBezTo>
                    <a:pt x="214" y="45"/>
                    <a:pt x="214" y="45"/>
                    <a:pt x="214" y="45"/>
                  </a:cubicBezTo>
                  <a:cubicBezTo>
                    <a:pt x="212" y="46"/>
                    <a:pt x="211" y="48"/>
                    <a:pt x="209" y="49"/>
                  </a:cubicBezTo>
                  <a:cubicBezTo>
                    <a:pt x="195" y="53"/>
                    <a:pt x="180" y="55"/>
                    <a:pt x="166" y="59"/>
                  </a:cubicBezTo>
                  <a:cubicBezTo>
                    <a:pt x="151" y="63"/>
                    <a:pt x="136" y="66"/>
                    <a:pt x="121" y="69"/>
                  </a:cubicBezTo>
                  <a:cubicBezTo>
                    <a:pt x="106" y="73"/>
                    <a:pt x="91" y="76"/>
                    <a:pt x="76" y="80"/>
                  </a:cubicBezTo>
                  <a:cubicBezTo>
                    <a:pt x="61" y="84"/>
                    <a:pt x="46" y="87"/>
                    <a:pt x="31" y="92"/>
                  </a:cubicBezTo>
                  <a:cubicBezTo>
                    <a:pt x="31" y="91"/>
                    <a:pt x="32" y="90"/>
                    <a:pt x="32" y="90"/>
                  </a:cubicBezTo>
                  <a:close/>
                  <a:moveTo>
                    <a:pt x="213" y="49"/>
                  </a:moveTo>
                  <a:cubicBezTo>
                    <a:pt x="213" y="49"/>
                    <a:pt x="214" y="49"/>
                    <a:pt x="214" y="49"/>
                  </a:cubicBezTo>
                  <a:cubicBezTo>
                    <a:pt x="214" y="49"/>
                    <a:pt x="214" y="50"/>
                    <a:pt x="213" y="50"/>
                  </a:cubicBezTo>
                  <a:cubicBezTo>
                    <a:pt x="213" y="50"/>
                    <a:pt x="213" y="50"/>
                    <a:pt x="213" y="51"/>
                  </a:cubicBezTo>
                  <a:cubicBezTo>
                    <a:pt x="208" y="55"/>
                    <a:pt x="204" y="60"/>
                    <a:pt x="200" y="64"/>
                  </a:cubicBezTo>
                  <a:cubicBezTo>
                    <a:pt x="190" y="75"/>
                    <a:pt x="180" y="85"/>
                    <a:pt x="171" y="95"/>
                  </a:cubicBezTo>
                  <a:cubicBezTo>
                    <a:pt x="169" y="97"/>
                    <a:pt x="168" y="98"/>
                    <a:pt x="167" y="99"/>
                  </a:cubicBezTo>
                  <a:cubicBezTo>
                    <a:pt x="182" y="82"/>
                    <a:pt x="197" y="65"/>
                    <a:pt x="213" y="49"/>
                  </a:cubicBezTo>
                  <a:close/>
                  <a:moveTo>
                    <a:pt x="147" y="83"/>
                  </a:moveTo>
                  <a:cubicBezTo>
                    <a:pt x="148" y="82"/>
                    <a:pt x="150" y="82"/>
                    <a:pt x="151" y="82"/>
                  </a:cubicBezTo>
                  <a:cubicBezTo>
                    <a:pt x="158" y="80"/>
                    <a:pt x="165" y="79"/>
                    <a:pt x="172" y="76"/>
                  </a:cubicBezTo>
                  <a:cubicBezTo>
                    <a:pt x="178" y="75"/>
                    <a:pt x="184" y="74"/>
                    <a:pt x="189" y="72"/>
                  </a:cubicBezTo>
                  <a:cubicBezTo>
                    <a:pt x="188" y="73"/>
                    <a:pt x="187" y="74"/>
                    <a:pt x="185" y="76"/>
                  </a:cubicBezTo>
                  <a:cubicBezTo>
                    <a:pt x="179" y="77"/>
                    <a:pt x="173" y="79"/>
                    <a:pt x="167" y="81"/>
                  </a:cubicBezTo>
                  <a:cubicBezTo>
                    <a:pt x="160" y="83"/>
                    <a:pt x="153" y="84"/>
                    <a:pt x="146" y="86"/>
                  </a:cubicBezTo>
                  <a:cubicBezTo>
                    <a:pt x="140" y="88"/>
                    <a:pt x="133" y="90"/>
                    <a:pt x="127" y="92"/>
                  </a:cubicBezTo>
                  <a:cubicBezTo>
                    <a:pt x="119" y="94"/>
                    <a:pt x="112" y="95"/>
                    <a:pt x="105" y="97"/>
                  </a:cubicBezTo>
                  <a:cubicBezTo>
                    <a:pt x="91" y="100"/>
                    <a:pt x="77" y="104"/>
                    <a:pt x="64" y="108"/>
                  </a:cubicBezTo>
                  <a:cubicBezTo>
                    <a:pt x="57" y="109"/>
                    <a:pt x="50" y="111"/>
                    <a:pt x="43" y="113"/>
                  </a:cubicBezTo>
                  <a:cubicBezTo>
                    <a:pt x="36" y="114"/>
                    <a:pt x="29" y="115"/>
                    <a:pt x="22" y="116"/>
                  </a:cubicBezTo>
                  <a:cubicBezTo>
                    <a:pt x="22" y="116"/>
                    <a:pt x="22" y="117"/>
                    <a:pt x="22" y="117"/>
                  </a:cubicBezTo>
                  <a:cubicBezTo>
                    <a:pt x="35" y="114"/>
                    <a:pt x="48" y="113"/>
                    <a:pt x="60" y="109"/>
                  </a:cubicBezTo>
                  <a:cubicBezTo>
                    <a:pt x="74" y="105"/>
                    <a:pt x="88" y="102"/>
                    <a:pt x="101" y="99"/>
                  </a:cubicBezTo>
                  <a:cubicBezTo>
                    <a:pt x="115" y="95"/>
                    <a:pt x="128" y="92"/>
                    <a:pt x="142" y="88"/>
                  </a:cubicBezTo>
                  <a:cubicBezTo>
                    <a:pt x="148" y="86"/>
                    <a:pt x="154" y="85"/>
                    <a:pt x="160" y="84"/>
                  </a:cubicBezTo>
                  <a:cubicBezTo>
                    <a:pt x="166" y="82"/>
                    <a:pt x="171" y="81"/>
                    <a:pt x="177" y="79"/>
                  </a:cubicBezTo>
                  <a:cubicBezTo>
                    <a:pt x="175" y="80"/>
                    <a:pt x="173" y="80"/>
                    <a:pt x="171" y="81"/>
                  </a:cubicBezTo>
                  <a:cubicBezTo>
                    <a:pt x="164" y="84"/>
                    <a:pt x="157" y="86"/>
                    <a:pt x="149" y="88"/>
                  </a:cubicBezTo>
                  <a:cubicBezTo>
                    <a:pt x="135" y="92"/>
                    <a:pt x="121" y="95"/>
                    <a:pt x="107" y="98"/>
                  </a:cubicBezTo>
                  <a:cubicBezTo>
                    <a:pt x="93" y="101"/>
                    <a:pt x="79" y="105"/>
                    <a:pt x="65" y="108"/>
                  </a:cubicBezTo>
                  <a:cubicBezTo>
                    <a:pt x="52" y="112"/>
                    <a:pt x="38" y="115"/>
                    <a:pt x="25" y="120"/>
                  </a:cubicBezTo>
                  <a:cubicBezTo>
                    <a:pt x="23" y="119"/>
                    <a:pt x="21" y="118"/>
                    <a:pt x="19" y="117"/>
                  </a:cubicBezTo>
                  <a:cubicBezTo>
                    <a:pt x="26" y="114"/>
                    <a:pt x="33" y="113"/>
                    <a:pt x="40" y="111"/>
                  </a:cubicBezTo>
                  <a:cubicBezTo>
                    <a:pt x="48" y="109"/>
                    <a:pt x="55" y="107"/>
                    <a:pt x="63" y="105"/>
                  </a:cubicBezTo>
                  <a:cubicBezTo>
                    <a:pt x="78" y="101"/>
                    <a:pt x="92" y="96"/>
                    <a:pt x="107" y="93"/>
                  </a:cubicBezTo>
                  <a:cubicBezTo>
                    <a:pt x="110" y="92"/>
                    <a:pt x="113" y="91"/>
                    <a:pt x="116" y="91"/>
                  </a:cubicBezTo>
                  <a:cubicBezTo>
                    <a:pt x="127" y="88"/>
                    <a:pt x="137" y="85"/>
                    <a:pt x="147" y="83"/>
                  </a:cubicBezTo>
                  <a:close/>
                  <a:moveTo>
                    <a:pt x="33" y="123"/>
                  </a:moveTo>
                  <a:cubicBezTo>
                    <a:pt x="32" y="123"/>
                    <a:pt x="32" y="123"/>
                    <a:pt x="32" y="123"/>
                  </a:cubicBezTo>
                  <a:cubicBezTo>
                    <a:pt x="30" y="123"/>
                    <a:pt x="28" y="122"/>
                    <a:pt x="26" y="121"/>
                  </a:cubicBezTo>
                  <a:cubicBezTo>
                    <a:pt x="48" y="118"/>
                    <a:pt x="68" y="112"/>
                    <a:pt x="89" y="107"/>
                  </a:cubicBezTo>
                  <a:cubicBezTo>
                    <a:pt x="82" y="109"/>
                    <a:pt x="75" y="111"/>
                    <a:pt x="68" y="113"/>
                  </a:cubicBezTo>
                  <a:cubicBezTo>
                    <a:pt x="57" y="116"/>
                    <a:pt x="45" y="119"/>
                    <a:pt x="34" y="123"/>
                  </a:cubicBezTo>
                  <a:cubicBezTo>
                    <a:pt x="33" y="123"/>
                    <a:pt x="33" y="123"/>
                    <a:pt x="33" y="123"/>
                  </a:cubicBezTo>
                  <a:close/>
                  <a:moveTo>
                    <a:pt x="39" y="127"/>
                  </a:moveTo>
                  <a:cubicBezTo>
                    <a:pt x="37" y="126"/>
                    <a:pt x="35" y="125"/>
                    <a:pt x="33" y="124"/>
                  </a:cubicBezTo>
                  <a:cubicBezTo>
                    <a:pt x="43" y="123"/>
                    <a:pt x="53" y="120"/>
                    <a:pt x="62" y="118"/>
                  </a:cubicBezTo>
                  <a:cubicBezTo>
                    <a:pt x="74" y="115"/>
                    <a:pt x="85" y="112"/>
                    <a:pt x="96" y="108"/>
                  </a:cubicBezTo>
                  <a:cubicBezTo>
                    <a:pt x="114" y="104"/>
                    <a:pt x="132" y="101"/>
                    <a:pt x="149" y="97"/>
                  </a:cubicBezTo>
                  <a:cubicBezTo>
                    <a:pt x="147" y="98"/>
                    <a:pt x="145" y="98"/>
                    <a:pt x="142" y="99"/>
                  </a:cubicBezTo>
                  <a:cubicBezTo>
                    <a:pt x="131" y="102"/>
                    <a:pt x="120" y="103"/>
                    <a:pt x="108" y="106"/>
                  </a:cubicBezTo>
                  <a:cubicBezTo>
                    <a:pt x="85" y="112"/>
                    <a:pt x="62" y="121"/>
                    <a:pt x="39" y="127"/>
                  </a:cubicBezTo>
                  <a:close/>
                  <a:moveTo>
                    <a:pt x="50" y="125"/>
                  </a:moveTo>
                  <a:cubicBezTo>
                    <a:pt x="55" y="123"/>
                    <a:pt x="61" y="123"/>
                    <a:pt x="66" y="122"/>
                  </a:cubicBezTo>
                  <a:cubicBezTo>
                    <a:pt x="77" y="119"/>
                    <a:pt x="88" y="115"/>
                    <a:pt x="99" y="112"/>
                  </a:cubicBezTo>
                  <a:cubicBezTo>
                    <a:pt x="118" y="106"/>
                    <a:pt x="136" y="104"/>
                    <a:pt x="154" y="99"/>
                  </a:cubicBezTo>
                  <a:cubicBezTo>
                    <a:pt x="152" y="100"/>
                    <a:pt x="150" y="101"/>
                    <a:pt x="147" y="102"/>
                  </a:cubicBezTo>
                  <a:cubicBezTo>
                    <a:pt x="140" y="104"/>
                    <a:pt x="132" y="106"/>
                    <a:pt x="125" y="108"/>
                  </a:cubicBezTo>
                  <a:cubicBezTo>
                    <a:pt x="110" y="112"/>
                    <a:pt x="96" y="116"/>
                    <a:pt x="81" y="120"/>
                  </a:cubicBezTo>
                  <a:cubicBezTo>
                    <a:pt x="77" y="122"/>
                    <a:pt x="73" y="123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1" y="125"/>
                    <a:pt x="53" y="126"/>
                    <a:pt x="46" y="130"/>
                  </a:cubicBezTo>
                  <a:cubicBezTo>
                    <a:pt x="44" y="129"/>
                    <a:pt x="42" y="128"/>
                    <a:pt x="40" y="127"/>
                  </a:cubicBezTo>
                  <a:cubicBezTo>
                    <a:pt x="44" y="127"/>
                    <a:pt x="47" y="126"/>
                    <a:pt x="50" y="125"/>
                  </a:cubicBezTo>
                  <a:close/>
                  <a:moveTo>
                    <a:pt x="47" y="131"/>
                  </a:moveTo>
                  <a:cubicBezTo>
                    <a:pt x="49" y="130"/>
                    <a:pt x="51" y="129"/>
                    <a:pt x="53" y="128"/>
                  </a:cubicBezTo>
                  <a:cubicBezTo>
                    <a:pt x="56" y="127"/>
                    <a:pt x="59" y="126"/>
                    <a:pt x="63" y="126"/>
                  </a:cubicBezTo>
                  <a:cubicBezTo>
                    <a:pt x="62" y="126"/>
                    <a:pt x="61" y="126"/>
                    <a:pt x="60" y="126"/>
                  </a:cubicBezTo>
                  <a:cubicBezTo>
                    <a:pt x="57" y="127"/>
                    <a:pt x="54" y="129"/>
                    <a:pt x="50" y="130"/>
                  </a:cubicBezTo>
                  <a:cubicBezTo>
                    <a:pt x="49" y="130"/>
                    <a:pt x="48" y="130"/>
                    <a:pt x="47" y="131"/>
                  </a:cubicBezTo>
                  <a:cubicBezTo>
                    <a:pt x="47" y="131"/>
                    <a:pt x="47" y="131"/>
                    <a:pt x="47" y="131"/>
                  </a:cubicBezTo>
                  <a:close/>
                  <a:moveTo>
                    <a:pt x="66" y="126"/>
                  </a:moveTo>
                  <a:cubicBezTo>
                    <a:pt x="67" y="125"/>
                    <a:pt x="68" y="125"/>
                    <a:pt x="69" y="125"/>
                  </a:cubicBezTo>
                  <a:cubicBezTo>
                    <a:pt x="69" y="125"/>
                    <a:pt x="69" y="125"/>
                    <a:pt x="70" y="125"/>
                  </a:cubicBezTo>
                  <a:cubicBezTo>
                    <a:pt x="77" y="124"/>
                    <a:pt x="85" y="122"/>
                    <a:pt x="92" y="120"/>
                  </a:cubicBezTo>
                  <a:cubicBezTo>
                    <a:pt x="107" y="117"/>
                    <a:pt x="122" y="114"/>
                    <a:pt x="137" y="110"/>
                  </a:cubicBezTo>
                  <a:cubicBezTo>
                    <a:pt x="137" y="110"/>
                    <a:pt x="138" y="110"/>
                    <a:pt x="138" y="110"/>
                  </a:cubicBezTo>
                  <a:cubicBezTo>
                    <a:pt x="111" y="119"/>
                    <a:pt x="83" y="124"/>
                    <a:pt x="56" y="134"/>
                  </a:cubicBezTo>
                  <a:cubicBezTo>
                    <a:pt x="56" y="134"/>
                    <a:pt x="55" y="134"/>
                    <a:pt x="55" y="134"/>
                  </a:cubicBezTo>
                  <a:cubicBezTo>
                    <a:pt x="52" y="133"/>
                    <a:pt x="50" y="132"/>
                    <a:pt x="48" y="131"/>
                  </a:cubicBezTo>
                  <a:cubicBezTo>
                    <a:pt x="54" y="130"/>
                    <a:pt x="60" y="127"/>
                    <a:pt x="66" y="126"/>
                  </a:cubicBezTo>
                  <a:close/>
                  <a:moveTo>
                    <a:pt x="109" y="158"/>
                  </a:moveTo>
                  <a:cubicBezTo>
                    <a:pt x="109" y="158"/>
                    <a:pt x="109" y="158"/>
                    <a:pt x="109" y="158"/>
                  </a:cubicBezTo>
                  <a:cubicBezTo>
                    <a:pt x="109" y="158"/>
                    <a:pt x="109" y="158"/>
                    <a:pt x="109" y="158"/>
                  </a:cubicBezTo>
                  <a:cubicBezTo>
                    <a:pt x="107" y="158"/>
                    <a:pt x="108" y="158"/>
                    <a:pt x="106" y="158"/>
                  </a:cubicBezTo>
                  <a:cubicBezTo>
                    <a:pt x="102" y="158"/>
                    <a:pt x="107" y="156"/>
                    <a:pt x="109" y="155"/>
                  </a:cubicBezTo>
                  <a:cubicBezTo>
                    <a:pt x="110" y="155"/>
                    <a:pt x="112" y="154"/>
                    <a:pt x="113" y="154"/>
                  </a:cubicBezTo>
                  <a:cubicBezTo>
                    <a:pt x="112" y="155"/>
                    <a:pt x="111" y="157"/>
                    <a:pt x="109" y="158"/>
                  </a:cubicBezTo>
                  <a:close/>
                  <a:moveTo>
                    <a:pt x="115" y="152"/>
                  </a:moveTo>
                  <a:cubicBezTo>
                    <a:pt x="112" y="152"/>
                    <a:pt x="109" y="153"/>
                    <a:pt x="106" y="154"/>
                  </a:cubicBezTo>
                  <a:cubicBezTo>
                    <a:pt x="104" y="155"/>
                    <a:pt x="103" y="155"/>
                    <a:pt x="102" y="155"/>
                  </a:cubicBezTo>
                  <a:cubicBezTo>
                    <a:pt x="96" y="157"/>
                    <a:pt x="101" y="154"/>
                    <a:pt x="103" y="154"/>
                  </a:cubicBezTo>
                  <a:cubicBezTo>
                    <a:pt x="108" y="152"/>
                    <a:pt x="114" y="150"/>
                    <a:pt x="119" y="148"/>
                  </a:cubicBezTo>
                  <a:cubicBezTo>
                    <a:pt x="118" y="149"/>
                    <a:pt x="116" y="151"/>
                    <a:pt x="115" y="152"/>
                  </a:cubicBezTo>
                  <a:close/>
                  <a:moveTo>
                    <a:pt x="121" y="146"/>
                  </a:moveTo>
                  <a:cubicBezTo>
                    <a:pt x="116" y="147"/>
                    <a:pt x="111" y="148"/>
                    <a:pt x="106" y="149"/>
                  </a:cubicBezTo>
                  <a:cubicBezTo>
                    <a:pt x="104" y="150"/>
                    <a:pt x="101" y="151"/>
                    <a:pt x="99" y="152"/>
                  </a:cubicBezTo>
                  <a:cubicBezTo>
                    <a:pt x="98" y="152"/>
                    <a:pt x="97" y="152"/>
                    <a:pt x="96" y="153"/>
                  </a:cubicBezTo>
                  <a:cubicBezTo>
                    <a:pt x="94" y="153"/>
                    <a:pt x="93" y="153"/>
                    <a:pt x="93" y="153"/>
                  </a:cubicBezTo>
                  <a:cubicBezTo>
                    <a:pt x="93" y="153"/>
                    <a:pt x="93" y="153"/>
                    <a:pt x="93" y="153"/>
                  </a:cubicBezTo>
                  <a:cubicBezTo>
                    <a:pt x="93" y="153"/>
                    <a:pt x="94" y="153"/>
                    <a:pt x="95" y="153"/>
                  </a:cubicBezTo>
                  <a:cubicBezTo>
                    <a:pt x="104" y="149"/>
                    <a:pt x="114" y="147"/>
                    <a:pt x="123" y="144"/>
                  </a:cubicBezTo>
                  <a:cubicBezTo>
                    <a:pt x="122" y="145"/>
                    <a:pt x="122" y="145"/>
                    <a:pt x="121" y="146"/>
                  </a:cubicBezTo>
                  <a:close/>
                  <a:moveTo>
                    <a:pt x="106" y="146"/>
                  </a:moveTo>
                  <a:cubicBezTo>
                    <a:pt x="103" y="147"/>
                    <a:pt x="99" y="147"/>
                    <a:pt x="96" y="148"/>
                  </a:cubicBezTo>
                  <a:cubicBezTo>
                    <a:pt x="95" y="148"/>
                    <a:pt x="93" y="149"/>
                    <a:pt x="92" y="149"/>
                  </a:cubicBezTo>
                  <a:cubicBezTo>
                    <a:pt x="91" y="149"/>
                    <a:pt x="83" y="151"/>
                    <a:pt x="88" y="149"/>
                  </a:cubicBezTo>
                  <a:cubicBezTo>
                    <a:pt x="102" y="145"/>
                    <a:pt x="117" y="141"/>
                    <a:pt x="131" y="136"/>
                  </a:cubicBezTo>
                  <a:cubicBezTo>
                    <a:pt x="129" y="138"/>
                    <a:pt x="126" y="140"/>
                    <a:pt x="124" y="143"/>
                  </a:cubicBezTo>
                  <a:cubicBezTo>
                    <a:pt x="118" y="144"/>
                    <a:pt x="112" y="145"/>
                    <a:pt x="106" y="146"/>
                  </a:cubicBezTo>
                  <a:close/>
                  <a:moveTo>
                    <a:pt x="132" y="134"/>
                  </a:moveTo>
                  <a:cubicBezTo>
                    <a:pt x="122" y="137"/>
                    <a:pt x="112" y="139"/>
                    <a:pt x="102" y="141"/>
                  </a:cubicBezTo>
                  <a:cubicBezTo>
                    <a:pt x="97" y="142"/>
                    <a:pt x="92" y="143"/>
                    <a:pt x="87" y="144"/>
                  </a:cubicBezTo>
                  <a:cubicBezTo>
                    <a:pt x="85" y="144"/>
                    <a:pt x="82" y="145"/>
                    <a:pt x="79" y="145"/>
                  </a:cubicBezTo>
                  <a:cubicBezTo>
                    <a:pt x="75" y="145"/>
                    <a:pt x="82" y="144"/>
                    <a:pt x="83" y="144"/>
                  </a:cubicBezTo>
                  <a:cubicBezTo>
                    <a:pt x="93" y="142"/>
                    <a:pt x="102" y="138"/>
                    <a:pt x="112" y="136"/>
                  </a:cubicBezTo>
                  <a:cubicBezTo>
                    <a:pt x="121" y="134"/>
                    <a:pt x="130" y="133"/>
                    <a:pt x="137" y="129"/>
                  </a:cubicBezTo>
                  <a:cubicBezTo>
                    <a:pt x="135" y="130"/>
                    <a:pt x="134" y="132"/>
                    <a:pt x="132" y="134"/>
                  </a:cubicBezTo>
                  <a:close/>
                  <a:moveTo>
                    <a:pt x="138" y="127"/>
                  </a:moveTo>
                  <a:cubicBezTo>
                    <a:pt x="138" y="127"/>
                    <a:pt x="138" y="127"/>
                    <a:pt x="138" y="127"/>
                  </a:cubicBezTo>
                  <a:cubicBezTo>
                    <a:pt x="126" y="131"/>
                    <a:pt x="114" y="133"/>
                    <a:pt x="102" y="136"/>
                  </a:cubicBezTo>
                  <a:cubicBezTo>
                    <a:pt x="96" y="137"/>
                    <a:pt x="89" y="138"/>
                    <a:pt x="83" y="140"/>
                  </a:cubicBezTo>
                  <a:cubicBezTo>
                    <a:pt x="79" y="140"/>
                    <a:pt x="75" y="141"/>
                    <a:pt x="72" y="141"/>
                  </a:cubicBezTo>
                  <a:cubicBezTo>
                    <a:pt x="71" y="141"/>
                    <a:pt x="67" y="142"/>
                    <a:pt x="71" y="141"/>
                  </a:cubicBezTo>
                  <a:cubicBezTo>
                    <a:pt x="72" y="140"/>
                    <a:pt x="73" y="140"/>
                    <a:pt x="75" y="140"/>
                  </a:cubicBezTo>
                  <a:cubicBezTo>
                    <a:pt x="87" y="137"/>
                    <a:pt x="100" y="134"/>
                    <a:pt x="112" y="130"/>
                  </a:cubicBezTo>
                  <a:cubicBezTo>
                    <a:pt x="123" y="127"/>
                    <a:pt x="134" y="126"/>
                    <a:pt x="144" y="121"/>
                  </a:cubicBezTo>
                  <a:cubicBezTo>
                    <a:pt x="142" y="123"/>
                    <a:pt x="140" y="125"/>
                    <a:pt x="138" y="127"/>
                  </a:cubicBezTo>
                  <a:close/>
                  <a:moveTo>
                    <a:pt x="145" y="120"/>
                  </a:moveTo>
                  <a:cubicBezTo>
                    <a:pt x="145" y="120"/>
                    <a:pt x="145" y="120"/>
                    <a:pt x="145" y="120"/>
                  </a:cubicBezTo>
                  <a:cubicBezTo>
                    <a:pt x="144" y="119"/>
                    <a:pt x="143" y="120"/>
                    <a:pt x="142" y="121"/>
                  </a:cubicBezTo>
                  <a:cubicBezTo>
                    <a:pt x="137" y="123"/>
                    <a:pt x="133" y="124"/>
                    <a:pt x="128" y="125"/>
                  </a:cubicBezTo>
                  <a:cubicBezTo>
                    <a:pt x="128" y="125"/>
                    <a:pt x="127" y="125"/>
                    <a:pt x="127" y="125"/>
                  </a:cubicBezTo>
                  <a:cubicBezTo>
                    <a:pt x="126" y="126"/>
                    <a:pt x="126" y="126"/>
                    <a:pt x="125" y="126"/>
                  </a:cubicBezTo>
                  <a:cubicBezTo>
                    <a:pt x="118" y="128"/>
                    <a:pt x="111" y="129"/>
                    <a:pt x="104" y="130"/>
                  </a:cubicBezTo>
                  <a:cubicBezTo>
                    <a:pt x="96" y="132"/>
                    <a:pt x="88" y="133"/>
                    <a:pt x="81" y="135"/>
                  </a:cubicBezTo>
                  <a:cubicBezTo>
                    <a:pt x="77" y="135"/>
                    <a:pt x="73" y="136"/>
                    <a:pt x="70" y="136"/>
                  </a:cubicBezTo>
                  <a:cubicBezTo>
                    <a:pt x="69" y="137"/>
                    <a:pt x="69" y="137"/>
                    <a:pt x="68" y="137"/>
                  </a:cubicBezTo>
                  <a:cubicBezTo>
                    <a:pt x="82" y="132"/>
                    <a:pt x="96" y="128"/>
                    <a:pt x="110" y="124"/>
                  </a:cubicBezTo>
                  <a:cubicBezTo>
                    <a:pt x="116" y="122"/>
                    <a:pt x="122" y="120"/>
                    <a:pt x="129" y="118"/>
                  </a:cubicBezTo>
                  <a:cubicBezTo>
                    <a:pt x="133" y="117"/>
                    <a:pt x="137" y="116"/>
                    <a:pt x="142" y="114"/>
                  </a:cubicBezTo>
                  <a:cubicBezTo>
                    <a:pt x="145" y="113"/>
                    <a:pt x="149" y="112"/>
                    <a:pt x="152" y="111"/>
                  </a:cubicBezTo>
                  <a:cubicBezTo>
                    <a:pt x="152" y="111"/>
                    <a:pt x="153" y="111"/>
                    <a:pt x="153" y="111"/>
                  </a:cubicBezTo>
                  <a:cubicBezTo>
                    <a:pt x="150" y="114"/>
                    <a:pt x="148" y="117"/>
                    <a:pt x="145" y="120"/>
                  </a:cubicBezTo>
                  <a:close/>
                  <a:moveTo>
                    <a:pt x="154" y="110"/>
                  </a:moveTo>
                  <a:cubicBezTo>
                    <a:pt x="149" y="111"/>
                    <a:pt x="145" y="113"/>
                    <a:pt x="140" y="114"/>
                  </a:cubicBezTo>
                  <a:cubicBezTo>
                    <a:pt x="138" y="115"/>
                    <a:pt x="136" y="115"/>
                    <a:pt x="134" y="116"/>
                  </a:cubicBezTo>
                  <a:cubicBezTo>
                    <a:pt x="133" y="116"/>
                    <a:pt x="131" y="117"/>
                    <a:pt x="129" y="117"/>
                  </a:cubicBezTo>
                  <a:cubicBezTo>
                    <a:pt x="120" y="119"/>
                    <a:pt x="112" y="121"/>
                    <a:pt x="104" y="123"/>
                  </a:cubicBezTo>
                  <a:cubicBezTo>
                    <a:pt x="95" y="125"/>
                    <a:pt x="86" y="128"/>
                    <a:pt x="77" y="130"/>
                  </a:cubicBezTo>
                  <a:cubicBezTo>
                    <a:pt x="73" y="130"/>
                    <a:pt x="69" y="132"/>
                    <a:pt x="65" y="133"/>
                  </a:cubicBezTo>
                  <a:cubicBezTo>
                    <a:pt x="63" y="133"/>
                    <a:pt x="60" y="134"/>
                    <a:pt x="58" y="134"/>
                  </a:cubicBezTo>
                  <a:cubicBezTo>
                    <a:pt x="53" y="135"/>
                    <a:pt x="60" y="133"/>
                    <a:pt x="61" y="133"/>
                  </a:cubicBezTo>
                  <a:cubicBezTo>
                    <a:pt x="78" y="128"/>
                    <a:pt x="96" y="123"/>
                    <a:pt x="113" y="118"/>
                  </a:cubicBezTo>
                  <a:cubicBezTo>
                    <a:pt x="122" y="116"/>
                    <a:pt x="131" y="113"/>
                    <a:pt x="140" y="110"/>
                  </a:cubicBezTo>
                  <a:cubicBezTo>
                    <a:pt x="146" y="108"/>
                    <a:pt x="153" y="107"/>
                    <a:pt x="159" y="104"/>
                  </a:cubicBezTo>
                  <a:cubicBezTo>
                    <a:pt x="159" y="104"/>
                    <a:pt x="159" y="104"/>
                    <a:pt x="159" y="104"/>
                  </a:cubicBezTo>
                  <a:cubicBezTo>
                    <a:pt x="158" y="106"/>
                    <a:pt x="156" y="108"/>
                    <a:pt x="154" y="110"/>
                  </a:cubicBezTo>
                  <a:close/>
                  <a:moveTo>
                    <a:pt x="76" y="131"/>
                  </a:moveTo>
                  <a:cubicBezTo>
                    <a:pt x="84" y="129"/>
                    <a:pt x="92" y="127"/>
                    <a:pt x="100" y="125"/>
                  </a:cubicBezTo>
                  <a:cubicBezTo>
                    <a:pt x="106" y="124"/>
                    <a:pt x="111" y="122"/>
                    <a:pt x="117" y="121"/>
                  </a:cubicBezTo>
                  <a:cubicBezTo>
                    <a:pt x="114" y="122"/>
                    <a:pt x="112" y="122"/>
                    <a:pt x="110" y="123"/>
                  </a:cubicBezTo>
                  <a:cubicBezTo>
                    <a:pt x="102" y="126"/>
                    <a:pt x="93" y="128"/>
                    <a:pt x="85" y="130"/>
                  </a:cubicBezTo>
                  <a:cubicBezTo>
                    <a:pt x="78" y="133"/>
                    <a:pt x="71" y="135"/>
                    <a:pt x="63" y="137"/>
                  </a:cubicBezTo>
                  <a:cubicBezTo>
                    <a:pt x="63" y="137"/>
                    <a:pt x="63" y="137"/>
                    <a:pt x="63" y="138"/>
                  </a:cubicBezTo>
                  <a:cubicBezTo>
                    <a:pt x="62" y="138"/>
                    <a:pt x="62" y="138"/>
                    <a:pt x="62" y="138"/>
                  </a:cubicBezTo>
                  <a:cubicBezTo>
                    <a:pt x="61" y="138"/>
                    <a:pt x="61" y="137"/>
                    <a:pt x="61" y="137"/>
                  </a:cubicBezTo>
                  <a:cubicBezTo>
                    <a:pt x="59" y="136"/>
                    <a:pt x="57" y="136"/>
                    <a:pt x="56" y="135"/>
                  </a:cubicBezTo>
                  <a:cubicBezTo>
                    <a:pt x="63" y="134"/>
                    <a:pt x="69" y="132"/>
                    <a:pt x="76" y="131"/>
                  </a:cubicBezTo>
                  <a:close/>
                  <a:moveTo>
                    <a:pt x="104" y="131"/>
                  </a:moveTo>
                  <a:cubicBezTo>
                    <a:pt x="106" y="131"/>
                    <a:pt x="108" y="130"/>
                    <a:pt x="110" y="130"/>
                  </a:cubicBezTo>
                  <a:cubicBezTo>
                    <a:pt x="108" y="130"/>
                    <a:pt x="106" y="131"/>
                    <a:pt x="105" y="131"/>
                  </a:cubicBezTo>
                  <a:cubicBezTo>
                    <a:pt x="97" y="133"/>
                    <a:pt x="90" y="135"/>
                    <a:pt x="83" y="137"/>
                  </a:cubicBezTo>
                  <a:cubicBezTo>
                    <a:pt x="80" y="137"/>
                    <a:pt x="77" y="138"/>
                    <a:pt x="74" y="139"/>
                  </a:cubicBezTo>
                  <a:cubicBezTo>
                    <a:pt x="72" y="139"/>
                    <a:pt x="70" y="140"/>
                    <a:pt x="68" y="141"/>
                  </a:cubicBezTo>
                  <a:cubicBezTo>
                    <a:pt x="67" y="140"/>
                    <a:pt x="65" y="139"/>
                    <a:pt x="63" y="139"/>
                  </a:cubicBezTo>
                  <a:cubicBezTo>
                    <a:pt x="77" y="136"/>
                    <a:pt x="91" y="134"/>
                    <a:pt x="104" y="131"/>
                  </a:cubicBezTo>
                  <a:close/>
                  <a:moveTo>
                    <a:pt x="102" y="136"/>
                  </a:moveTo>
                  <a:cubicBezTo>
                    <a:pt x="113" y="134"/>
                    <a:pt x="124" y="132"/>
                    <a:pt x="135" y="129"/>
                  </a:cubicBezTo>
                  <a:cubicBezTo>
                    <a:pt x="133" y="130"/>
                    <a:pt x="132" y="130"/>
                    <a:pt x="130" y="131"/>
                  </a:cubicBezTo>
                  <a:cubicBezTo>
                    <a:pt x="128" y="131"/>
                    <a:pt x="125" y="132"/>
                    <a:pt x="123" y="132"/>
                  </a:cubicBezTo>
                  <a:cubicBezTo>
                    <a:pt x="118" y="134"/>
                    <a:pt x="112" y="135"/>
                    <a:pt x="107" y="136"/>
                  </a:cubicBezTo>
                  <a:cubicBezTo>
                    <a:pt x="101" y="137"/>
                    <a:pt x="96" y="139"/>
                    <a:pt x="91" y="141"/>
                  </a:cubicBezTo>
                  <a:cubicBezTo>
                    <a:pt x="86" y="143"/>
                    <a:pt x="81" y="143"/>
                    <a:pt x="76" y="145"/>
                  </a:cubicBezTo>
                  <a:cubicBezTo>
                    <a:pt x="74" y="144"/>
                    <a:pt x="72" y="143"/>
                    <a:pt x="70" y="142"/>
                  </a:cubicBezTo>
                  <a:cubicBezTo>
                    <a:pt x="81" y="141"/>
                    <a:pt x="92" y="139"/>
                    <a:pt x="102" y="136"/>
                  </a:cubicBezTo>
                  <a:close/>
                  <a:moveTo>
                    <a:pt x="99" y="143"/>
                  </a:moveTo>
                  <a:cubicBezTo>
                    <a:pt x="108" y="141"/>
                    <a:pt x="118" y="138"/>
                    <a:pt x="127" y="136"/>
                  </a:cubicBezTo>
                  <a:cubicBezTo>
                    <a:pt x="127" y="136"/>
                    <a:pt x="128" y="136"/>
                    <a:pt x="128" y="136"/>
                  </a:cubicBezTo>
                  <a:cubicBezTo>
                    <a:pt x="127" y="136"/>
                    <a:pt x="126" y="137"/>
                    <a:pt x="125" y="137"/>
                  </a:cubicBezTo>
                  <a:cubicBezTo>
                    <a:pt x="121" y="139"/>
                    <a:pt x="116" y="140"/>
                    <a:pt x="112" y="142"/>
                  </a:cubicBezTo>
                  <a:cubicBezTo>
                    <a:pt x="107" y="143"/>
                    <a:pt x="102" y="145"/>
                    <a:pt x="98" y="146"/>
                  </a:cubicBezTo>
                  <a:cubicBezTo>
                    <a:pt x="94" y="147"/>
                    <a:pt x="89" y="148"/>
                    <a:pt x="85" y="150"/>
                  </a:cubicBezTo>
                  <a:cubicBezTo>
                    <a:pt x="83" y="148"/>
                    <a:pt x="80" y="147"/>
                    <a:pt x="78" y="146"/>
                  </a:cubicBezTo>
                  <a:cubicBezTo>
                    <a:pt x="85" y="146"/>
                    <a:pt x="92" y="144"/>
                    <a:pt x="99" y="143"/>
                  </a:cubicBezTo>
                  <a:close/>
                  <a:moveTo>
                    <a:pt x="101" y="148"/>
                  </a:moveTo>
                  <a:cubicBezTo>
                    <a:pt x="107" y="147"/>
                    <a:pt x="112" y="146"/>
                    <a:pt x="117" y="145"/>
                  </a:cubicBezTo>
                  <a:cubicBezTo>
                    <a:pt x="115" y="145"/>
                    <a:pt x="114" y="146"/>
                    <a:pt x="112" y="146"/>
                  </a:cubicBezTo>
                  <a:cubicBezTo>
                    <a:pt x="105" y="148"/>
                    <a:pt x="99" y="151"/>
                    <a:pt x="92" y="153"/>
                  </a:cubicBezTo>
                  <a:cubicBezTo>
                    <a:pt x="92" y="153"/>
                    <a:pt x="92" y="153"/>
                    <a:pt x="91" y="153"/>
                  </a:cubicBezTo>
                  <a:cubicBezTo>
                    <a:pt x="90" y="152"/>
                    <a:pt x="89" y="151"/>
                    <a:pt x="87" y="151"/>
                  </a:cubicBezTo>
                  <a:cubicBezTo>
                    <a:pt x="92" y="150"/>
                    <a:pt x="97" y="148"/>
                    <a:pt x="101" y="148"/>
                  </a:cubicBezTo>
                  <a:close/>
                  <a:moveTo>
                    <a:pt x="104" y="151"/>
                  </a:moveTo>
                  <a:cubicBezTo>
                    <a:pt x="108" y="149"/>
                    <a:pt x="113" y="148"/>
                    <a:pt x="118" y="147"/>
                  </a:cubicBezTo>
                  <a:cubicBezTo>
                    <a:pt x="123" y="146"/>
                    <a:pt x="115" y="149"/>
                    <a:pt x="115" y="149"/>
                  </a:cubicBezTo>
                  <a:cubicBezTo>
                    <a:pt x="113" y="150"/>
                    <a:pt x="110" y="151"/>
                    <a:pt x="108" y="151"/>
                  </a:cubicBezTo>
                  <a:cubicBezTo>
                    <a:pt x="104" y="152"/>
                    <a:pt x="100" y="153"/>
                    <a:pt x="97" y="155"/>
                  </a:cubicBezTo>
                  <a:cubicBezTo>
                    <a:pt x="97" y="155"/>
                    <a:pt x="97" y="156"/>
                    <a:pt x="97" y="156"/>
                  </a:cubicBezTo>
                  <a:cubicBezTo>
                    <a:pt x="96" y="155"/>
                    <a:pt x="95" y="154"/>
                    <a:pt x="93" y="154"/>
                  </a:cubicBezTo>
                  <a:cubicBezTo>
                    <a:pt x="97" y="153"/>
                    <a:pt x="100" y="152"/>
                    <a:pt x="104" y="151"/>
                  </a:cubicBezTo>
                  <a:close/>
                  <a:moveTo>
                    <a:pt x="105" y="155"/>
                  </a:moveTo>
                  <a:cubicBezTo>
                    <a:pt x="106" y="155"/>
                    <a:pt x="108" y="154"/>
                    <a:pt x="109" y="154"/>
                  </a:cubicBezTo>
                  <a:cubicBezTo>
                    <a:pt x="109" y="154"/>
                    <a:pt x="115" y="152"/>
                    <a:pt x="113" y="153"/>
                  </a:cubicBezTo>
                  <a:cubicBezTo>
                    <a:pt x="109" y="155"/>
                    <a:pt x="105" y="155"/>
                    <a:pt x="103" y="158"/>
                  </a:cubicBezTo>
                  <a:cubicBezTo>
                    <a:pt x="103" y="158"/>
                    <a:pt x="103" y="158"/>
                    <a:pt x="103" y="159"/>
                  </a:cubicBezTo>
                  <a:cubicBezTo>
                    <a:pt x="101" y="158"/>
                    <a:pt x="100" y="157"/>
                    <a:pt x="98" y="156"/>
                  </a:cubicBezTo>
                  <a:cubicBezTo>
                    <a:pt x="101" y="156"/>
                    <a:pt x="103" y="156"/>
                    <a:pt x="105" y="155"/>
                  </a:cubicBezTo>
                  <a:close/>
                  <a:moveTo>
                    <a:pt x="103" y="159"/>
                  </a:moveTo>
                  <a:cubicBezTo>
                    <a:pt x="103" y="159"/>
                    <a:pt x="107" y="159"/>
                    <a:pt x="108" y="159"/>
                  </a:cubicBezTo>
                  <a:cubicBezTo>
                    <a:pt x="107" y="160"/>
                    <a:pt x="107" y="160"/>
                    <a:pt x="106" y="161"/>
                  </a:cubicBezTo>
                  <a:cubicBezTo>
                    <a:pt x="105" y="160"/>
                    <a:pt x="104" y="159"/>
                    <a:pt x="103" y="159"/>
                  </a:cubicBezTo>
                  <a:cubicBezTo>
                    <a:pt x="103" y="159"/>
                    <a:pt x="103" y="159"/>
                    <a:pt x="103" y="159"/>
                  </a:cubicBezTo>
                  <a:close/>
                  <a:moveTo>
                    <a:pt x="161" y="102"/>
                  </a:moveTo>
                  <a:cubicBezTo>
                    <a:pt x="141" y="110"/>
                    <a:pt x="120" y="113"/>
                    <a:pt x="99" y="118"/>
                  </a:cubicBezTo>
                  <a:cubicBezTo>
                    <a:pt x="91" y="120"/>
                    <a:pt x="83" y="122"/>
                    <a:pt x="75" y="123"/>
                  </a:cubicBezTo>
                  <a:cubicBezTo>
                    <a:pt x="79" y="122"/>
                    <a:pt x="84" y="120"/>
                    <a:pt x="88" y="119"/>
                  </a:cubicBezTo>
                  <a:cubicBezTo>
                    <a:pt x="103" y="114"/>
                    <a:pt x="117" y="110"/>
                    <a:pt x="132" y="107"/>
                  </a:cubicBezTo>
                  <a:cubicBezTo>
                    <a:pt x="139" y="105"/>
                    <a:pt x="146" y="103"/>
                    <a:pt x="153" y="101"/>
                  </a:cubicBezTo>
                  <a:cubicBezTo>
                    <a:pt x="156" y="100"/>
                    <a:pt x="159" y="99"/>
                    <a:pt x="162" y="97"/>
                  </a:cubicBezTo>
                  <a:cubicBezTo>
                    <a:pt x="163" y="97"/>
                    <a:pt x="164" y="97"/>
                    <a:pt x="164" y="97"/>
                  </a:cubicBezTo>
                  <a:cubicBezTo>
                    <a:pt x="165" y="97"/>
                    <a:pt x="166" y="97"/>
                    <a:pt x="166" y="96"/>
                  </a:cubicBezTo>
                  <a:cubicBezTo>
                    <a:pt x="166" y="96"/>
                    <a:pt x="166" y="96"/>
                    <a:pt x="166" y="96"/>
                  </a:cubicBezTo>
                  <a:cubicBezTo>
                    <a:pt x="165" y="98"/>
                    <a:pt x="163" y="100"/>
                    <a:pt x="161" y="102"/>
                  </a:cubicBezTo>
                  <a:close/>
                  <a:moveTo>
                    <a:pt x="167" y="95"/>
                  </a:moveTo>
                  <a:cubicBezTo>
                    <a:pt x="167" y="95"/>
                    <a:pt x="167" y="95"/>
                    <a:pt x="167" y="95"/>
                  </a:cubicBezTo>
                  <a:cubicBezTo>
                    <a:pt x="165" y="96"/>
                    <a:pt x="163" y="96"/>
                    <a:pt x="161" y="97"/>
                  </a:cubicBezTo>
                  <a:cubicBezTo>
                    <a:pt x="160" y="97"/>
                    <a:pt x="159" y="97"/>
                    <a:pt x="158" y="98"/>
                  </a:cubicBezTo>
                  <a:cubicBezTo>
                    <a:pt x="144" y="101"/>
                    <a:pt x="128" y="103"/>
                    <a:pt x="113" y="107"/>
                  </a:cubicBezTo>
                  <a:cubicBezTo>
                    <a:pt x="99" y="111"/>
                    <a:pt x="84" y="116"/>
                    <a:pt x="69" y="120"/>
                  </a:cubicBezTo>
                  <a:cubicBezTo>
                    <a:pt x="64" y="121"/>
                    <a:pt x="59" y="122"/>
                    <a:pt x="55" y="123"/>
                  </a:cubicBezTo>
                  <a:cubicBezTo>
                    <a:pt x="69" y="118"/>
                    <a:pt x="83" y="114"/>
                    <a:pt x="98" y="110"/>
                  </a:cubicBezTo>
                  <a:cubicBezTo>
                    <a:pt x="112" y="106"/>
                    <a:pt x="128" y="103"/>
                    <a:pt x="142" y="100"/>
                  </a:cubicBezTo>
                  <a:cubicBezTo>
                    <a:pt x="151" y="98"/>
                    <a:pt x="159" y="95"/>
                    <a:pt x="168" y="93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70" y="93"/>
                    <a:pt x="170" y="92"/>
                  </a:cubicBezTo>
                  <a:cubicBezTo>
                    <a:pt x="169" y="93"/>
                    <a:pt x="168" y="94"/>
                    <a:pt x="167" y="95"/>
                  </a:cubicBezTo>
                  <a:close/>
                  <a:moveTo>
                    <a:pt x="171" y="91"/>
                  </a:moveTo>
                  <a:cubicBezTo>
                    <a:pt x="171" y="91"/>
                    <a:pt x="171" y="91"/>
                    <a:pt x="171" y="91"/>
                  </a:cubicBezTo>
                  <a:cubicBezTo>
                    <a:pt x="156" y="95"/>
                    <a:pt x="141" y="98"/>
                    <a:pt x="126" y="101"/>
                  </a:cubicBezTo>
                  <a:cubicBezTo>
                    <a:pt x="111" y="104"/>
                    <a:pt x="97" y="108"/>
                    <a:pt x="82" y="112"/>
                  </a:cubicBezTo>
                  <a:cubicBezTo>
                    <a:pt x="67" y="116"/>
                    <a:pt x="53" y="120"/>
                    <a:pt x="38" y="123"/>
                  </a:cubicBezTo>
                  <a:cubicBezTo>
                    <a:pt x="37" y="123"/>
                    <a:pt x="37" y="123"/>
                    <a:pt x="36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3"/>
                    <a:pt x="37" y="123"/>
                    <a:pt x="38" y="122"/>
                  </a:cubicBezTo>
                  <a:cubicBezTo>
                    <a:pt x="41" y="121"/>
                    <a:pt x="45" y="120"/>
                    <a:pt x="48" y="119"/>
                  </a:cubicBezTo>
                  <a:cubicBezTo>
                    <a:pt x="56" y="116"/>
                    <a:pt x="64" y="115"/>
                    <a:pt x="72" y="113"/>
                  </a:cubicBezTo>
                  <a:cubicBezTo>
                    <a:pt x="86" y="109"/>
                    <a:pt x="101" y="104"/>
                    <a:pt x="116" y="101"/>
                  </a:cubicBezTo>
                  <a:cubicBezTo>
                    <a:pt x="131" y="98"/>
                    <a:pt x="146" y="95"/>
                    <a:pt x="161" y="90"/>
                  </a:cubicBezTo>
                  <a:cubicBezTo>
                    <a:pt x="164" y="89"/>
                    <a:pt x="168" y="88"/>
                    <a:pt x="171" y="87"/>
                  </a:cubicBezTo>
                  <a:cubicBezTo>
                    <a:pt x="171" y="87"/>
                    <a:pt x="172" y="87"/>
                    <a:pt x="172" y="86"/>
                  </a:cubicBezTo>
                  <a:cubicBezTo>
                    <a:pt x="173" y="86"/>
                    <a:pt x="175" y="85"/>
                    <a:pt x="177" y="85"/>
                  </a:cubicBezTo>
                  <a:cubicBezTo>
                    <a:pt x="175" y="87"/>
                    <a:pt x="173" y="89"/>
                    <a:pt x="171" y="91"/>
                  </a:cubicBezTo>
                  <a:close/>
                  <a:moveTo>
                    <a:pt x="108" y="102"/>
                  </a:moveTo>
                  <a:cubicBezTo>
                    <a:pt x="118" y="99"/>
                    <a:pt x="129" y="97"/>
                    <a:pt x="139" y="95"/>
                  </a:cubicBezTo>
                  <a:cubicBezTo>
                    <a:pt x="144" y="94"/>
                    <a:pt x="149" y="93"/>
                    <a:pt x="153" y="92"/>
                  </a:cubicBezTo>
                  <a:cubicBezTo>
                    <a:pt x="150" y="93"/>
                    <a:pt x="146" y="94"/>
                    <a:pt x="143" y="95"/>
                  </a:cubicBezTo>
                  <a:cubicBezTo>
                    <a:pt x="131" y="97"/>
                    <a:pt x="119" y="100"/>
                    <a:pt x="108" y="102"/>
                  </a:cubicBezTo>
                  <a:close/>
                  <a:moveTo>
                    <a:pt x="178" y="84"/>
                  </a:moveTo>
                  <a:cubicBezTo>
                    <a:pt x="178" y="84"/>
                    <a:pt x="178" y="84"/>
                    <a:pt x="178" y="84"/>
                  </a:cubicBezTo>
                  <a:cubicBezTo>
                    <a:pt x="176" y="84"/>
                    <a:pt x="174" y="85"/>
                    <a:pt x="173" y="85"/>
                  </a:cubicBezTo>
                  <a:cubicBezTo>
                    <a:pt x="173" y="85"/>
                    <a:pt x="172" y="85"/>
                    <a:pt x="172" y="85"/>
                  </a:cubicBezTo>
                  <a:cubicBezTo>
                    <a:pt x="165" y="88"/>
                    <a:pt x="157" y="90"/>
                    <a:pt x="150" y="92"/>
                  </a:cubicBezTo>
                  <a:cubicBezTo>
                    <a:pt x="134" y="95"/>
                    <a:pt x="119" y="99"/>
                    <a:pt x="104" y="102"/>
                  </a:cubicBezTo>
                  <a:cubicBezTo>
                    <a:pt x="95" y="105"/>
                    <a:pt x="85" y="107"/>
                    <a:pt x="76" y="110"/>
                  </a:cubicBezTo>
                  <a:cubicBezTo>
                    <a:pt x="66" y="113"/>
                    <a:pt x="56" y="114"/>
                    <a:pt x="46" y="116"/>
                  </a:cubicBezTo>
                  <a:cubicBezTo>
                    <a:pt x="41" y="117"/>
                    <a:pt x="36" y="118"/>
                    <a:pt x="32" y="119"/>
                  </a:cubicBezTo>
                  <a:cubicBezTo>
                    <a:pt x="30" y="120"/>
                    <a:pt x="23" y="121"/>
                    <a:pt x="28" y="120"/>
                  </a:cubicBezTo>
                  <a:cubicBezTo>
                    <a:pt x="30" y="119"/>
                    <a:pt x="33" y="118"/>
                    <a:pt x="35" y="117"/>
                  </a:cubicBezTo>
                  <a:cubicBezTo>
                    <a:pt x="45" y="114"/>
                    <a:pt x="55" y="111"/>
                    <a:pt x="65" y="109"/>
                  </a:cubicBezTo>
                  <a:cubicBezTo>
                    <a:pt x="85" y="104"/>
                    <a:pt x="105" y="99"/>
                    <a:pt x="126" y="94"/>
                  </a:cubicBezTo>
                  <a:cubicBezTo>
                    <a:pt x="136" y="92"/>
                    <a:pt x="146" y="89"/>
                    <a:pt x="157" y="87"/>
                  </a:cubicBezTo>
                  <a:cubicBezTo>
                    <a:pt x="166" y="84"/>
                    <a:pt x="175" y="80"/>
                    <a:pt x="184" y="77"/>
                  </a:cubicBezTo>
                  <a:cubicBezTo>
                    <a:pt x="182" y="79"/>
                    <a:pt x="180" y="82"/>
                    <a:pt x="178" y="84"/>
                  </a:cubicBezTo>
                  <a:close/>
                  <a:moveTo>
                    <a:pt x="61" y="105"/>
                  </a:moveTo>
                  <a:cubicBezTo>
                    <a:pt x="54" y="107"/>
                    <a:pt x="47" y="108"/>
                    <a:pt x="40" y="111"/>
                  </a:cubicBezTo>
                  <a:cubicBezTo>
                    <a:pt x="33" y="112"/>
                    <a:pt x="26" y="113"/>
                    <a:pt x="20" y="116"/>
                  </a:cubicBezTo>
                  <a:cubicBezTo>
                    <a:pt x="19" y="116"/>
                    <a:pt x="19" y="116"/>
                    <a:pt x="18" y="117"/>
                  </a:cubicBezTo>
                  <a:cubicBezTo>
                    <a:pt x="16" y="116"/>
                    <a:pt x="15" y="114"/>
                    <a:pt x="13" y="113"/>
                  </a:cubicBezTo>
                  <a:cubicBezTo>
                    <a:pt x="18" y="113"/>
                    <a:pt x="23" y="111"/>
                    <a:pt x="29" y="109"/>
                  </a:cubicBezTo>
                  <a:cubicBezTo>
                    <a:pt x="36" y="107"/>
                    <a:pt x="44" y="105"/>
                    <a:pt x="51" y="103"/>
                  </a:cubicBezTo>
                  <a:cubicBezTo>
                    <a:pt x="65" y="100"/>
                    <a:pt x="79" y="98"/>
                    <a:pt x="93" y="95"/>
                  </a:cubicBezTo>
                  <a:cubicBezTo>
                    <a:pt x="82" y="98"/>
                    <a:pt x="72" y="102"/>
                    <a:pt x="61" y="105"/>
                  </a:cubicBezTo>
                  <a:close/>
                  <a:moveTo>
                    <a:pt x="58" y="139"/>
                  </a:moveTo>
                  <a:cubicBezTo>
                    <a:pt x="68" y="144"/>
                    <a:pt x="79" y="149"/>
                    <a:pt x="89" y="154"/>
                  </a:cubicBezTo>
                  <a:cubicBezTo>
                    <a:pt x="94" y="157"/>
                    <a:pt x="100" y="159"/>
                    <a:pt x="105" y="163"/>
                  </a:cubicBezTo>
                  <a:cubicBezTo>
                    <a:pt x="105" y="163"/>
                    <a:pt x="104" y="164"/>
                    <a:pt x="104" y="165"/>
                  </a:cubicBezTo>
                  <a:cubicBezTo>
                    <a:pt x="98" y="162"/>
                    <a:pt x="93" y="159"/>
                    <a:pt x="87" y="156"/>
                  </a:cubicBezTo>
                  <a:cubicBezTo>
                    <a:pt x="77" y="151"/>
                    <a:pt x="67" y="147"/>
                    <a:pt x="58" y="142"/>
                  </a:cubicBezTo>
                  <a:cubicBezTo>
                    <a:pt x="51" y="139"/>
                    <a:pt x="45" y="136"/>
                    <a:pt x="38" y="132"/>
                  </a:cubicBezTo>
                  <a:cubicBezTo>
                    <a:pt x="29" y="127"/>
                    <a:pt x="20" y="121"/>
                    <a:pt x="10" y="118"/>
                  </a:cubicBezTo>
                  <a:cubicBezTo>
                    <a:pt x="10" y="118"/>
                    <a:pt x="10" y="118"/>
                    <a:pt x="10" y="118"/>
                  </a:cubicBezTo>
                  <a:cubicBezTo>
                    <a:pt x="11" y="117"/>
                    <a:pt x="11" y="116"/>
                    <a:pt x="11" y="116"/>
                  </a:cubicBezTo>
                  <a:cubicBezTo>
                    <a:pt x="27" y="124"/>
                    <a:pt x="43" y="131"/>
                    <a:pt x="58" y="139"/>
                  </a:cubicBezTo>
                  <a:close/>
                  <a:moveTo>
                    <a:pt x="199" y="61"/>
                  </a:moveTo>
                  <a:cubicBezTo>
                    <a:pt x="198" y="61"/>
                    <a:pt x="198" y="62"/>
                    <a:pt x="198" y="62"/>
                  </a:cubicBezTo>
                  <a:cubicBezTo>
                    <a:pt x="183" y="64"/>
                    <a:pt x="168" y="68"/>
                    <a:pt x="153" y="71"/>
                  </a:cubicBezTo>
                  <a:cubicBezTo>
                    <a:pt x="138" y="73"/>
                    <a:pt x="123" y="76"/>
                    <a:pt x="107" y="80"/>
                  </a:cubicBezTo>
                  <a:cubicBezTo>
                    <a:pt x="92" y="83"/>
                    <a:pt x="77" y="88"/>
                    <a:pt x="62" y="92"/>
                  </a:cubicBezTo>
                  <a:cubicBezTo>
                    <a:pt x="54" y="94"/>
                    <a:pt x="47" y="96"/>
                    <a:pt x="40" y="98"/>
                  </a:cubicBezTo>
                  <a:cubicBezTo>
                    <a:pt x="37" y="99"/>
                    <a:pt x="35" y="100"/>
                    <a:pt x="32" y="100"/>
                  </a:cubicBezTo>
                  <a:cubicBezTo>
                    <a:pt x="42" y="97"/>
                    <a:pt x="51" y="94"/>
                    <a:pt x="61" y="91"/>
                  </a:cubicBezTo>
                  <a:cubicBezTo>
                    <a:pt x="76" y="86"/>
                    <a:pt x="90" y="82"/>
                    <a:pt x="105" y="79"/>
                  </a:cubicBezTo>
                  <a:cubicBezTo>
                    <a:pt x="120" y="75"/>
                    <a:pt x="135" y="71"/>
                    <a:pt x="150" y="69"/>
                  </a:cubicBezTo>
                  <a:cubicBezTo>
                    <a:pt x="164" y="66"/>
                    <a:pt x="179" y="64"/>
                    <a:pt x="192" y="61"/>
                  </a:cubicBezTo>
                  <a:cubicBezTo>
                    <a:pt x="196" y="60"/>
                    <a:pt x="199" y="58"/>
                    <a:pt x="202" y="57"/>
                  </a:cubicBezTo>
                  <a:cubicBezTo>
                    <a:pt x="201" y="58"/>
                    <a:pt x="200" y="60"/>
                    <a:pt x="199" y="61"/>
                  </a:cubicBezTo>
                  <a:close/>
                  <a:moveTo>
                    <a:pt x="191" y="70"/>
                  </a:moveTo>
                  <a:cubicBezTo>
                    <a:pt x="179" y="74"/>
                    <a:pt x="166" y="77"/>
                    <a:pt x="154" y="80"/>
                  </a:cubicBezTo>
                  <a:cubicBezTo>
                    <a:pt x="152" y="81"/>
                    <a:pt x="150" y="81"/>
                    <a:pt x="149" y="82"/>
                  </a:cubicBezTo>
                  <a:cubicBezTo>
                    <a:pt x="136" y="84"/>
                    <a:pt x="124" y="88"/>
                    <a:pt x="112" y="91"/>
                  </a:cubicBezTo>
                  <a:cubicBezTo>
                    <a:pt x="109" y="92"/>
                    <a:pt x="105" y="92"/>
                    <a:pt x="101" y="93"/>
                  </a:cubicBezTo>
                  <a:cubicBezTo>
                    <a:pt x="86" y="96"/>
                    <a:pt x="70" y="99"/>
                    <a:pt x="55" y="102"/>
                  </a:cubicBezTo>
                  <a:cubicBezTo>
                    <a:pt x="48" y="103"/>
                    <a:pt x="40" y="105"/>
                    <a:pt x="33" y="107"/>
                  </a:cubicBezTo>
                  <a:cubicBezTo>
                    <a:pt x="30" y="108"/>
                    <a:pt x="27" y="109"/>
                    <a:pt x="24" y="110"/>
                  </a:cubicBezTo>
                  <a:cubicBezTo>
                    <a:pt x="22" y="111"/>
                    <a:pt x="20" y="111"/>
                    <a:pt x="19" y="112"/>
                  </a:cubicBezTo>
                  <a:cubicBezTo>
                    <a:pt x="17" y="112"/>
                    <a:pt x="14" y="112"/>
                    <a:pt x="12" y="113"/>
                  </a:cubicBezTo>
                  <a:cubicBezTo>
                    <a:pt x="19" y="110"/>
                    <a:pt x="25" y="107"/>
                    <a:pt x="32" y="105"/>
                  </a:cubicBezTo>
                  <a:cubicBezTo>
                    <a:pt x="40" y="103"/>
                    <a:pt x="48" y="101"/>
                    <a:pt x="56" y="99"/>
                  </a:cubicBezTo>
                  <a:cubicBezTo>
                    <a:pt x="71" y="94"/>
                    <a:pt x="86" y="91"/>
                    <a:pt x="101" y="87"/>
                  </a:cubicBezTo>
                  <a:cubicBezTo>
                    <a:pt x="131" y="79"/>
                    <a:pt x="161" y="74"/>
                    <a:pt x="190" y="65"/>
                  </a:cubicBezTo>
                  <a:cubicBezTo>
                    <a:pt x="192" y="65"/>
                    <a:pt x="195" y="64"/>
                    <a:pt x="197" y="63"/>
                  </a:cubicBezTo>
                  <a:cubicBezTo>
                    <a:pt x="195" y="65"/>
                    <a:pt x="193" y="68"/>
                    <a:pt x="191" y="70"/>
                  </a:cubicBezTo>
                  <a:close/>
                  <a:moveTo>
                    <a:pt x="10" y="120"/>
                  </a:moveTo>
                  <a:cubicBezTo>
                    <a:pt x="10" y="120"/>
                    <a:pt x="10" y="120"/>
                    <a:pt x="10" y="120"/>
                  </a:cubicBezTo>
                  <a:cubicBezTo>
                    <a:pt x="20" y="124"/>
                    <a:pt x="29" y="130"/>
                    <a:pt x="38" y="135"/>
                  </a:cubicBezTo>
                  <a:cubicBezTo>
                    <a:pt x="44" y="138"/>
                    <a:pt x="51" y="141"/>
                    <a:pt x="57" y="144"/>
                  </a:cubicBezTo>
                  <a:cubicBezTo>
                    <a:pt x="67" y="149"/>
                    <a:pt x="77" y="154"/>
                    <a:pt x="87" y="159"/>
                  </a:cubicBezTo>
                  <a:cubicBezTo>
                    <a:pt x="92" y="162"/>
                    <a:pt x="98" y="165"/>
                    <a:pt x="103" y="167"/>
                  </a:cubicBezTo>
                  <a:cubicBezTo>
                    <a:pt x="103" y="168"/>
                    <a:pt x="103" y="169"/>
                    <a:pt x="103" y="170"/>
                  </a:cubicBezTo>
                  <a:cubicBezTo>
                    <a:pt x="86" y="162"/>
                    <a:pt x="70" y="154"/>
                    <a:pt x="53" y="147"/>
                  </a:cubicBezTo>
                  <a:cubicBezTo>
                    <a:pt x="38" y="140"/>
                    <a:pt x="23" y="132"/>
                    <a:pt x="9" y="124"/>
                  </a:cubicBezTo>
                  <a:cubicBezTo>
                    <a:pt x="9" y="123"/>
                    <a:pt x="9" y="121"/>
                    <a:pt x="10" y="120"/>
                  </a:cubicBezTo>
                  <a:close/>
                  <a:moveTo>
                    <a:pt x="106" y="167"/>
                  </a:moveTo>
                  <a:cubicBezTo>
                    <a:pt x="106" y="167"/>
                    <a:pt x="106" y="167"/>
                    <a:pt x="106" y="167"/>
                  </a:cubicBezTo>
                  <a:cubicBezTo>
                    <a:pt x="111" y="162"/>
                    <a:pt x="116" y="157"/>
                    <a:pt x="120" y="152"/>
                  </a:cubicBezTo>
                  <a:cubicBezTo>
                    <a:pt x="130" y="142"/>
                    <a:pt x="140" y="131"/>
                    <a:pt x="150" y="121"/>
                  </a:cubicBezTo>
                  <a:cubicBezTo>
                    <a:pt x="170" y="100"/>
                    <a:pt x="189" y="79"/>
                    <a:pt x="209" y="59"/>
                  </a:cubicBezTo>
                  <a:cubicBezTo>
                    <a:pt x="210" y="57"/>
                    <a:pt x="212" y="55"/>
                    <a:pt x="213" y="54"/>
                  </a:cubicBezTo>
                  <a:cubicBezTo>
                    <a:pt x="213" y="54"/>
                    <a:pt x="214" y="55"/>
                    <a:pt x="214" y="56"/>
                  </a:cubicBezTo>
                  <a:cubicBezTo>
                    <a:pt x="214" y="56"/>
                    <a:pt x="214" y="56"/>
                    <a:pt x="214" y="56"/>
                  </a:cubicBezTo>
                  <a:cubicBezTo>
                    <a:pt x="205" y="64"/>
                    <a:pt x="197" y="73"/>
                    <a:pt x="190" y="82"/>
                  </a:cubicBezTo>
                  <a:cubicBezTo>
                    <a:pt x="182" y="90"/>
                    <a:pt x="174" y="98"/>
                    <a:pt x="166" y="107"/>
                  </a:cubicBezTo>
                  <a:cubicBezTo>
                    <a:pt x="148" y="125"/>
                    <a:pt x="130" y="144"/>
                    <a:pt x="112" y="163"/>
                  </a:cubicBezTo>
                  <a:cubicBezTo>
                    <a:pt x="110" y="165"/>
                    <a:pt x="107" y="168"/>
                    <a:pt x="105" y="171"/>
                  </a:cubicBezTo>
                  <a:cubicBezTo>
                    <a:pt x="105" y="169"/>
                    <a:pt x="106" y="168"/>
                    <a:pt x="106" y="167"/>
                  </a:cubicBezTo>
                  <a:close/>
                  <a:moveTo>
                    <a:pt x="26" y="97"/>
                  </a:moveTo>
                  <a:cubicBezTo>
                    <a:pt x="56" y="88"/>
                    <a:pt x="86" y="79"/>
                    <a:pt x="117" y="73"/>
                  </a:cubicBezTo>
                  <a:cubicBezTo>
                    <a:pt x="133" y="70"/>
                    <a:pt x="148" y="67"/>
                    <a:pt x="164" y="64"/>
                  </a:cubicBezTo>
                  <a:cubicBezTo>
                    <a:pt x="171" y="63"/>
                    <a:pt x="179" y="62"/>
                    <a:pt x="186" y="60"/>
                  </a:cubicBezTo>
                  <a:cubicBezTo>
                    <a:pt x="190" y="60"/>
                    <a:pt x="194" y="59"/>
                    <a:pt x="197" y="58"/>
                  </a:cubicBezTo>
                  <a:cubicBezTo>
                    <a:pt x="198" y="57"/>
                    <a:pt x="199" y="57"/>
                    <a:pt x="200" y="57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99" y="58"/>
                    <a:pt x="198" y="58"/>
                    <a:pt x="197" y="58"/>
                  </a:cubicBezTo>
                  <a:cubicBezTo>
                    <a:pt x="184" y="63"/>
                    <a:pt x="169" y="64"/>
                    <a:pt x="156" y="67"/>
                  </a:cubicBezTo>
                  <a:cubicBezTo>
                    <a:pt x="140" y="70"/>
                    <a:pt x="125" y="73"/>
                    <a:pt x="110" y="76"/>
                  </a:cubicBezTo>
                  <a:cubicBezTo>
                    <a:pt x="81" y="84"/>
                    <a:pt x="52" y="92"/>
                    <a:pt x="23" y="103"/>
                  </a:cubicBezTo>
                  <a:cubicBezTo>
                    <a:pt x="22" y="103"/>
                    <a:pt x="21" y="104"/>
                    <a:pt x="20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101"/>
                    <a:pt x="24" y="99"/>
                    <a:pt x="26" y="97"/>
                  </a:cubicBezTo>
                  <a:close/>
                  <a:moveTo>
                    <a:pt x="19" y="105"/>
                  </a:moveTo>
                  <a:cubicBezTo>
                    <a:pt x="48" y="97"/>
                    <a:pt x="78" y="88"/>
                    <a:pt x="107" y="81"/>
                  </a:cubicBezTo>
                  <a:cubicBezTo>
                    <a:pt x="123" y="77"/>
                    <a:pt x="138" y="74"/>
                    <a:pt x="153" y="71"/>
                  </a:cubicBezTo>
                  <a:cubicBezTo>
                    <a:pt x="161" y="70"/>
                    <a:pt x="168" y="68"/>
                    <a:pt x="176" y="67"/>
                  </a:cubicBezTo>
                  <a:cubicBezTo>
                    <a:pt x="182" y="65"/>
                    <a:pt x="191" y="64"/>
                    <a:pt x="197" y="62"/>
                  </a:cubicBezTo>
                  <a:cubicBezTo>
                    <a:pt x="168" y="72"/>
                    <a:pt x="138" y="77"/>
                    <a:pt x="108" y="84"/>
                  </a:cubicBezTo>
                  <a:cubicBezTo>
                    <a:pt x="93" y="88"/>
                    <a:pt x="78" y="92"/>
                    <a:pt x="63" y="96"/>
                  </a:cubicBezTo>
                  <a:cubicBezTo>
                    <a:pt x="49" y="100"/>
                    <a:pt x="34" y="103"/>
                    <a:pt x="20" y="109"/>
                  </a:cubicBezTo>
                  <a:cubicBezTo>
                    <a:pt x="18" y="110"/>
                    <a:pt x="15" y="111"/>
                    <a:pt x="13" y="112"/>
                  </a:cubicBezTo>
                  <a:cubicBezTo>
                    <a:pt x="15" y="109"/>
                    <a:pt x="17" y="107"/>
                    <a:pt x="19" y="105"/>
                  </a:cubicBezTo>
                  <a:close/>
                  <a:moveTo>
                    <a:pt x="104" y="177"/>
                  </a:moveTo>
                  <a:cubicBezTo>
                    <a:pt x="104" y="176"/>
                    <a:pt x="104" y="175"/>
                    <a:pt x="104" y="175"/>
                  </a:cubicBezTo>
                  <a:cubicBezTo>
                    <a:pt x="104" y="175"/>
                    <a:pt x="105" y="175"/>
                    <a:pt x="105" y="174"/>
                  </a:cubicBezTo>
                  <a:cubicBezTo>
                    <a:pt x="138" y="139"/>
                    <a:pt x="172" y="104"/>
                    <a:pt x="205" y="69"/>
                  </a:cubicBezTo>
                  <a:cubicBezTo>
                    <a:pt x="208" y="65"/>
                    <a:pt x="211" y="62"/>
                    <a:pt x="214" y="59"/>
                  </a:cubicBezTo>
                  <a:cubicBezTo>
                    <a:pt x="214" y="59"/>
                    <a:pt x="215" y="59"/>
                    <a:pt x="215" y="59"/>
                  </a:cubicBezTo>
                  <a:cubicBezTo>
                    <a:pt x="211" y="62"/>
                    <a:pt x="208" y="66"/>
                    <a:pt x="206" y="69"/>
                  </a:cubicBezTo>
                  <a:cubicBezTo>
                    <a:pt x="200" y="75"/>
                    <a:pt x="194" y="81"/>
                    <a:pt x="188" y="88"/>
                  </a:cubicBezTo>
                  <a:cubicBezTo>
                    <a:pt x="180" y="97"/>
                    <a:pt x="172" y="106"/>
                    <a:pt x="164" y="114"/>
                  </a:cubicBezTo>
                  <a:cubicBezTo>
                    <a:pt x="144" y="135"/>
                    <a:pt x="124" y="155"/>
                    <a:pt x="104" y="176"/>
                  </a:cubicBezTo>
                  <a:cubicBezTo>
                    <a:pt x="104" y="176"/>
                    <a:pt x="104" y="176"/>
                    <a:pt x="104" y="177"/>
                  </a:cubicBezTo>
                  <a:close/>
                  <a:moveTo>
                    <a:pt x="8" y="117"/>
                  </a:moveTo>
                  <a:cubicBezTo>
                    <a:pt x="7" y="121"/>
                    <a:pt x="6" y="125"/>
                    <a:pt x="6" y="129"/>
                  </a:cubicBezTo>
                  <a:cubicBezTo>
                    <a:pt x="5" y="125"/>
                    <a:pt x="6" y="120"/>
                    <a:pt x="8" y="117"/>
                  </a:cubicBezTo>
                  <a:close/>
                  <a:moveTo>
                    <a:pt x="27" y="145"/>
                  </a:moveTo>
                  <a:cubicBezTo>
                    <a:pt x="22" y="142"/>
                    <a:pt x="16" y="140"/>
                    <a:pt x="11" y="136"/>
                  </a:cubicBezTo>
                  <a:cubicBezTo>
                    <a:pt x="11" y="136"/>
                    <a:pt x="10" y="136"/>
                    <a:pt x="10" y="136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14" y="137"/>
                    <a:pt x="18" y="139"/>
                    <a:pt x="22" y="141"/>
                  </a:cubicBezTo>
                  <a:cubicBezTo>
                    <a:pt x="32" y="146"/>
                    <a:pt x="43" y="151"/>
                    <a:pt x="53" y="156"/>
                  </a:cubicBezTo>
                  <a:cubicBezTo>
                    <a:pt x="64" y="161"/>
                    <a:pt x="75" y="166"/>
                    <a:pt x="85" y="171"/>
                  </a:cubicBezTo>
                  <a:cubicBezTo>
                    <a:pt x="90" y="174"/>
                    <a:pt x="97" y="176"/>
                    <a:pt x="102" y="179"/>
                  </a:cubicBezTo>
                  <a:cubicBezTo>
                    <a:pt x="102" y="179"/>
                    <a:pt x="102" y="180"/>
                    <a:pt x="102" y="180"/>
                  </a:cubicBezTo>
                  <a:cubicBezTo>
                    <a:pt x="102" y="181"/>
                    <a:pt x="103" y="182"/>
                    <a:pt x="103" y="183"/>
                  </a:cubicBezTo>
                  <a:cubicBezTo>
                    <a:pt x="88" y="177"/>
                    <a:pt x="73" y="168"/>
                    <a:pt x="58" y="161"/>
                  </a:cubicBezTo>
                  <a:cubicBezTo>
                    <a:pt x="48" y="156"/>
                    <a:pt x="37" y="150"/>
                    <a:pt x="27" y="145"/>
                  </a:cubicBezTo>
                  <a:close/>
                  <a:moveTo>
                    <a:pt x="205" y="78"/>
                  </a:moveTo>
                  <a:cubicBezTo>
                    <a:pt x="195" y="89"/>
                    <a:pt x="185" y="100"/>
                    <a:pt x="175" y="110"/>
                  </a:cubicBezTo>
                  <a:cubicBezTo>
                    <a:pt x="155" y="132"/>
                    <a:pt x="135" y="153"/>
                    <a:pt x="114" y="175"/>
                  </a:cubicBezTo>
                  <a:cubicBezTo>
                    <a:pt x="112" y="177"/>
                    <a:pt x="109" y="180"/>
                    <a:pt x="107" y="183"/>
                  </a:cubicBezTo>
                  <a:cubicBezTo>
                    <a:pt x="106" y="182"/>
                    <a:pt x="105" y="181"/>
                    <a:pt x="105" y="179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12" y="171"/>
                    <a:pt x="120" y="163"/>
                    <a:pt x="128" y="155"/>
                  </a:cubicBezTo>
                  <a:cubicBezTo>
                    <a:pt x="139" y="143"/>
                    <a:pt x="150" y="132"/>
                    <a:pt x="162" y="120"/>
                  </a:cubicBezTo>
                  <a:cubicBezTo>
                    <a:pt x="180" y="101"/>
                    <a:pt x="196" y="80"/>
                    <a:pt x="215" y="62"/>
                  </a:cubicBezTo>
                  <a:cubicBezTo>
                    <a:pt x="215" y="62"/>
                    <a:pt x="216" y="62"/>
                    <a:pt x="216" y="62"/>
                  </a:cubicBezTo>
                  <a:cubicBezTo>
                    <a:pt x="216" y="63"/>
                    <a:pt x="217" y="63"/>
                    <a:pt x="218" y="64"/>
                  </a:cubicBezTo>
                  <a:cubicBezTo>
                    <a:pt x="217" y="65"/>
                    <a:pt x="216" y="67"/>
                    <a:pt x="215" y="68"/>
                  </a:cubicBezTo>
                  <a:cubicBezTo>
                    <a:pt x="212" y="71"/>
                    <a:pt x="208" y="75"/>
                    <a:pt x="205" y="78"/>
                  </a:cubicBezTo>
                  <a:close/>
                </a:path>
              </a:pathLst>
            </a:custGeom>
            <a:blipFill dpi="0" rotWithShape="1">
              <a:blip r:embed="rId13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8" name="Freeform 206"/>
            <p:cNvSpPr>
              <a:spLocks noEditPoints="1"/>
            </p:cNvSpPr>
            <p:nvPr/>
          </p:nvSpPr>
          <p:spPr bwMode="auto">
            <a:xfrm>
              <a:off x="5686511" y="718399"/>
              <a:ext cx="641350" cy="544513"/>
            </a:xfrm>
            <a:custGeom>
              <a:avLst/>
              <a:gdLst>
                <a:gd name="T0" fmla="*/ 25 w 221"/>
                <a:gd name="T1" fmla="*/ 147 h 187"/>
                <a:gd name="T2" fmla="*/ 8 w 221"/>
                <a:gd name="T3" fmla="*/ 131 h 187"/>
                <a:gd name="T4" fmla="*/ 203 w 221"/>
                <a:gd name="T5" fmla="*/ 56 h 187"/>
                <a:gd name="T6" fmla="*/ 109 w 221"/>
                <a:gd name="T7" fmla="*/ 10 h 187"/>
                <a:gd name="T8" fmla="*/ 117 w 221"/>
                <a:gd name="T9" fmla="*/ 14 h 187"/>
                <a:gd name="T10" fmla="*/ 111 w 221"/>
                <a:gd name="T11" fmla="*/ 19 h 187"/>
                <a:gd name="T12" fmla="*/ 78 w 221"/>
                <a:gd name="T13" fmla="*/ 41 h 187"/>
                <a:gd name="T14" fmla="*/ 89 w 221"/>
                <a:gd name="T15" fmla="*/ 34 h 187"/>
                <a:gd name="T16" fmla="*/ 145 w 221"/>
                <a:gd name="T17" fmla="*/ 15 h 187"/>
                <a:gd name="T18" fmla="*/ 107 w 221"/>
                <a:gd name="T19" fmla="*/ 10 h 187"/>
                <a:gd name="T20" fmla="*/ 128 w 221"/>
                <a:gd name="T21" fmla="*/ 9 h 187"/>
                <a:gd name="T22" fmla="*/ 139 w 221"/>
                <a:gd name="T23" fmla="*/ 13 h 187"/>
                <a:gd name="T24" fmla="*/ 92 w 221"/>
                <a:gd name="T25" fmla="*/ 32 h 187"/>
                <a:gd name="T26" fmla="*/ 120 w 221"/>
                <a:gd name="T27" fmla="*/ 34 h 187"/>
                <a:gd name="T28" fmla="*/ 66 w 221"/>
                <a:gd name="T29" fmla="*/ 58 h 187"/>
                <a:gd name="T30" fmla="*/ 117 w 221"/>
                <a:gd name="T31" fmla="*/ 54 h 187"/>
                <a:gd name="T32" fmla="*/ 55 w 221"/>
                <a:gd name="T33" fmla="*/ 66 h 187"/>
                <a:gd name="T34" fmla="*/ 66 w 221"/>
                <a:gd name="T35" fmla="*/ 54 h 187"/>
                <a:gd name="T36" fmla="*/ 147 w 221"/>
                <a:gd name="T37" fmla="*/ 28 h 187"/>
                <a:gd name="T38" fmla="*/ 157 w 221"/>
                <a:gd name="T39" fmla="*/ 30 h 187"/>
                <a:gd name="T40" fmla="*/ 171 w 221"/>
                <a:gd name="T41" fmla="*/ 33 h 187"/>
                <a:gd name="T42" fmla="*/ 145 w 221"/>
                <a:gd name="T43" fmla="*/ 43 h 187"/>
                <a:gd name="T44" fmla="*/ 42 w 221"/>
                <a:gd name="T45" fmla="*/ 79 h 187"/>
                <a:gd name="T46" fmla="*/ 125 w 221"/>
                <a:gd name="T47" fmla="*/ 63 h 187"/>
                <a:gd name="T48" fmla="*/ 199 w 221"/>
                <a:gd name="T49" fmla="*/ 40 h 187"/>
                <a:gd name="T50" fmla="*/ 194 w 221"/>
                <a:gd name="T51" fmla="*/ 50 h 187"/>
                <a:gd name="T52" fmla="*/ 213 w 221"/>
                <a:gd name="T53" fmla="*/ 45 h 187"/>
                <a:gd name="T54" fmla="*/ 199 w 221"/>
                <a:gd name="T55" fmla="*/ 65 h 187"/>
                <a:gd name="T56" fmla="*/ 63 w 221"/>
                <a:gd name="T57" fmla="*/ 108 h 187"/>
                <a:gd name="T58" fmla="*/ 25 w 221"/>
                <a:gd name="T59" fmla="*/ 120 h 187"/>
                <a:gd name="T60" fmla="*/ 32 w 221"/>
                <a:gd name="T61" fmla="*/ 124 h 187"/>
                <a:gd name="T62" fmla="*/ 147 w 221"/>
                <a:gd name="T63" fmla="*/ 102 h 187"/>
                <a:gd name="T64" fmla="*/ 47 w 221"/>
                <a:gd name="T65" fmla="*/ 131 h 187"/>
                <a:gd name="T66" fmla="*/ 109 w 221"/>
                <a:gd name="T67" fmla="*/ 158 h 187"/>
                <a:gd name="T68" fmla="*/ 106 w 221"/>
                <a:gd name="T69" fmla="*/ 150 h 187"/>
                <a:gd name="T70" fmla="*/ 124 w 221"/>
                <a:gd name="T71" fmla="*/ 143 h 187"/>
                <a:gd name="T72" fmla="*/ 82 w 221"/>
                <a:gd name="T73" fmla="*/ 140 h 187"/>
                <a:gd name="T74" fmla="*/ 104 w 221"/>
                <a:gd name="T75" fmla="*/ 131 h 187"/>
                <a:gd name="T76" fmla="*/ 128 w 221"/>
                <a:gd name="T77" fmla="*/ 117 h 187"/>
                <a:gd name="T78" fmla="*/ 116 w 221"/>
                <a:gd name="T79" fmla="*/ 121 h 187"/>
                <a:gd name="T80" fmla="*/ 74 w 221"/>
                <a:gd name="T81" fmla="*/ 139 h 187"/>
                <a:gd name="T82" fmla="*/ 99 w 221"/>
                <a:gd name="T83" fmla="*/ 143 h 187"/>
                <a:gd name="T84" fmla="*/ 91 w 221"/>
                <a:gd name="T85" fmla="*/ 153 h 187"/>
                <a:gd name="T86" fmla="*/ 112 w 221"/>
                <a:gd name="T87" fmla="*/ 154 h 187"/>
                <a:gd name="T88" fmla="*/ 88 w 221"/>
                <a:gd name="T89" fmla="*/ 119 h 187"/>
                <a:gd name="T90" fmla="*/ 69 w 221"/>
                <a:gd name="T91" fmla="*/ 120 h 187"/>
                <a:gd name="T92" fmla="*/ 36 w 221"/>
                <a:gd name="T93" fmla="*/ 123 h 187"/>
                <a:gd name="T94" fmla="*/ 153 w 221"/>
                <a:gd name="T95" fmla="*/ 92 h 187"/>
                <a:gd name="T96" fmla="*/ 35 w 221"/>
                <a:gd name="T97" fmla="*/ 118 h 187"/>
                <a:gd name="T98" fmla="*/ 93 w 221"/>
                <a:gd name="T99" fmla="*/ 96 h 187"/>
                <a:gd name="T100" fmla="*/ 198 w 221"/>
                <a:gd name="T101" fmla="*/ 61 h 187"/>
                <a:gd name="T102" fmla="*/ 190 w 221"/>
                <a:gd name="T103" fmla="*/ 70 h 187"/>
                <a:gd name="T104" fmla="*/ 190 w 221"/>
                <a:gd name="T105" fmla="*/ 66 h 187"/>
                <a:gd name="T106" fmla="*/ 106 w 221"/>
                <a:gd name="T107" fmla="*/ 167 h 187"/>
                <a:gd name="T108" fmla="*/ 26 w 221"/>
                <a:gd name="T109" fmla="*/ 97 h 187"/>
                <a:gd name="T110" fmla="*/ 26 w 221"/>
                <a:gd name="T111" fmla="*/ 97 h 187"/>
                <a:gd name="T112" fmla="*/ 104 w 221"/>
                <a:gd name="T113" fmla="*/ 175 h 187"/>
                <a:gd name="T114" fmla="*/ 10 w 221"/>
                <a:gd name="T115" fmla="*/ 136 h 187"/>
                <a:gd name="T116" fmla="*/ 114 w 221"/>
                <a:gd name="T117" fmla="*/ 17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1" h="187">
                  <a:moveTo>
                    <a:pt x="220" y="63"/>
                  </a:moveTo>
                  <a:cubicBezTo>
                    <a:pt x="220" y="62"/>
                    <a:pt x="220" y="62"/>
                    <a:pt x="220" y="62"/>
                  </a:cubicBezTo>
                  <a:cubicBezTo>
                    <a:pt x="217" y="62"/>
                    <a:pt x="216" y="59"/>
                    <a:pt x="216" y="57"/>
                  </a:cubicBezTo>
                  <a:cubicBezTo>
                    <a:pt x="215" y="53"/>
                    <a:pt x="215" y="49"/>
                    <a:pt x="217" y="46"/>
                  </a:cubicBezTo>
                  <a:cubicBezTo>
                    <a:pt x="217" y="45"/>
                    <a:pt x="217" y="45"/>
                    <a:pt x="217" y="45"/>
                  </a:cubicBezTo>
                  <a:cubicBezTo>
                    <a:pt x="217" y="44"/>
                    <a:pt x="217" y="44"/>
                    <a:pt x="216" y="44"/>
                  </a:cubicBezTo>
                  <a:cubicBezTo>
                    <a:pt x="201" y="37"/>
                    <a:pt x="186" y="30"/>
                    <a:pt x="171" y="24"/>
                  </a:cubicBezTo>
                  <a:cubicBezTo>
                    <a:pt x="153" y="15"/>
                    <a:pt x="134" y="7"/>
                    <a:pt x="115" y="0"/>
                  </a:cubicBezTo>
                  <a:cubicBezTo>
                    <a:pt x="114" y="0"/>
                    <a:pt x="114" y="0"/>
                    <a:pt x="113" y="0"/>
                  </a:cubicBezTo>
                  <a:cubicBezTo>
                    <a:pt x="94" y="19"/>
                    <a:pt x="76" y="39"/>
                    <a:pt x="58" y="59"/>
                  </a:cubicBezTo>
                  <a:cubicBezTo>
                    <a:pt x="41" y="77"/>
                    <a:pt x="24" y="94"/>
                    <a:pt x="8" y="113"/>
                  </a:cubicBezTo>
                  <a:cubicBezTo>
                    <a:pt x="1" y="118"/>
                    <a:pt x="0" y="134"/>
                    <a:pt x="9" y="138"/>
                  </a:cubicBezTo>
                  <a:cubicBezTo>
                    <a:pt x="14" y="142"/>
                    <a:pt x="20" y="145"/>
                    <a:pt x="25" y="147"/>
                  </a:cubicBezTo>
                  <a:cubicBezTo>
                    <a:pt x="36" y="153"/>
                    <a:pt x="46" y="158"/>
                    <a:pt x="56" y="163"/>
                  </a:cubicBezTo>
                  <a:cubicBezTo>
                    <a:pt x="72" y="171"/>
                    <a:pt x="88" y="180"/>
                    <a:pt x="105" y="187"/>
                  </a:cubicBezTo>
                  <a:cubicBezTo>
                    <a:pt x="106" y="187"/>
                    <a:pt x="106" y="187"/>
                    <a:pt x="107" y="186"/>
                  </a:cubicBezTo>
                  <a:cubicBezTo>
                    <a:pt x="107" y="186"/>
                    <a:pt x="107" y="186"/>
                    <a:pt x="107" y="186"/>
                  </a:cubicBezTo>
                  <a:cubicBezTo>
                    <a:pt x="122" y="169"/>
                    <a:pt x="138" y="153"/>
                    <a:pt x="153" y="137"/>
                  </a:cubicBezTo>
                  <a:cubicBezTo>
                    <a:pt x="173" y="116"/>
                    <a:pt x="194" y="95"/>
                    <a:pt x="213" y="73"/>
                  </a:cubicBezTo>
                  <a:cubicBezTo>
                    <a:pt x="216" y="70"/>
                    <a:pt x="220" y="67"/>
                    <a:pt x="221" y="64"/>
                  </a:cubicBezTo>
                  <a:cubicBezTo>
                    <a:pt x="221" y="63"/>
                    <a:pt x="221" y="63"/>
                    <a:pt x="220" y="63"/>
                  </a:cubicBezTo>
                  <a:close/>
                  <a:moveTo>
                    <a:pt x="87" y="170"/>
                  </a:moveTo>
                  <a:cubicBezTo>
                    <a:pt x="77" y="165"/>
                    <a:pt x="66" y="160"/>
                    <a:pt x="56" y="155"/>
                  </a:cubicBezTo>
                  <a:cubicBezTo>
                    <a:pt x="45" y="150"/>
                    <a:pt x="35" y="145"/>
                    <a:pt x="24" y="140"/>
                  </a:cubicBezTo>
                  <a:cubicBezTo>
                    <a:pt x="19" y="137"/>
                    <a:pt x="12" y="135"/>
                    <a:pt x="8" y="131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0"/>
                    <a:pt x="8" y="128"/>
                    <a:pt x="8" y="127"/>
                  </a:cubicBezTo>
                  <a:cubicBezTo>
                    <a:pt x="22" y="135"/>
                    <a:pt x="37" y="142"/>
                    <a:pt x="52" y="149"/>
                  </a:cubicBezTo>
                  <a:cubicBezTo>
                    <a:pt x="68" y="157"/>
                    <a:pt x="85" y="164"/>
                    <a:pt x="102" y="173"/>
                  </a:cubicBezTo>
                  <a:cubicBezTo>
                    <a:pt x="101" y="174"/>
                    <a:pt x="101" y="175"/>
                    <a:pt x="101" y="177"/>
                  </a:cubicBezTo>
                  <a:cubicBezTo>
                    <a:pt x="97" y="174"/>
                    <a:pt x="92" y="172"/>
                    <a:pt x="87" y="170"/>
                  </a:cubicBezTo>
                  <a:close/>
                  <a:moveTo>
                    <a:pt x="29" y="93"/>
                  </a:moveTo>
                  <a:cubicBezTo>
                    <a:pt x="29" y="93"/>
                    <a:pt x="29" y="93"/>
                    <a:pt x="29" y="93"/>
                  </a:cubicBezTo>
                  <a:cubicBezTo>
                    <a:pt x="44" y="88"/>
                    <a:pt x="59" y="85"/>
                    <a:pt x="74" y="82"/>
                  </a:cubicBezTo>
                  <a:cubicBezTo>
                    <a:pt x="89" y="78"/>
                    <a:pt x="104" y="74"/>
                    <a:pt x="119" y="71"/>
                  </a:cubicBezTo>
                  <a:cubicBezTo>
                    <a:pt x="134" y="67"/>
                    <a:pt x="149" y="64"/>
                    <a:pt x="164" y="61"/>
                  </a:cubicBezTo>
                  <a:cubicBezTo>
                    <a:pt x="172" y="59"/>
                    <a:pt x="179" y="57"/>
                    <a:pt x="187" y="55"/>
                  </a:cubicBezTo>
                  <a:cubicBezTo>
                    <a:pt x="194" y="54"/>
                    <a:pt x="201" y="52"/>
                    <a:pt x="208" y="51"/>
                  </a:cubicBezTo>
                  <a:cubicBezTo>
                    <a:pt x="206" y="52"/>
                    <a:pt x="205" y="54"/>
                    <a:pt x="203" y="56"/>
                  </a:cubicBezTo>
                  <a:cubicBezTo>
                    <a:pt x="203" y="56"/>
                    <a:pt x="202" y="56"/>
                    <a:pt x="202" y="56"/>
                  </a:cubicBezTo>
                  <a:cubicBezTo>
                    <a:pt x="202" y="56"/>
                    <a:pt x="201" y="56"/>
                    <a:pt x="201" y="56"/>
                  </a:cubicBezTo>
                  <a:cubicBezTo>
                    <a:pt x="172" y="63"/>
                    <a:pt x="143" y="67"/>
                    <a:pt x="115" y="73"/>
                  </a:cubicBezTo>
                  <a:cubicBezTo>
                    <a:pt x="85" y="79"/>
                    <a:pt x="56" y="88"/>
                    <a:pt x="27" y="96"/>
                  </a:cubicBezTo>
                  <a:cubicBezTo>
                    <a:pt x="28" y="95"/>
                    <a:pt x="28" y="94"/>
                    <a:pt x="29" y="93"/>
                  </a:cubicBezTo>
                  <a:close/>
                  <a:moveTo>
                    <a:pt x="115" y="3"/>
                  </a:moveTo>
                  <a:cubicBezTo>
                    <a:pt x="116" y="3"/>
                    <a:pt x="118" y="4"/>
                    <a:pt x="119" y="4"/>
                  </a:cubicBezTo>
                  <a:cubicBezTo>
                    <a:pt x="116" y="5"/>
                    <a:pt x="114" y="5"/>
                    <a:pt x="111" y="6"/>
                  </a:cubicBezTo>
                  <a:cubicBezTo>
                    <a:pt x="112" y="5"/>
                    <a:pt x="114" y="4"/>
                    <a:pt x="115" y="3"/>
                  </a:cubicBezTo>
                  <a:close/>
                  <a:moveTo>
                    <a:pt x="124" y="6"/>
                  </a:moveTo>
                  <a:cubicBezTo>
                    <a:pt x="121" y="7"/>
                    <a:pt x="118" y="7"/>
                    <a:pt x="115" y="8"/>
                  </a:cubicBezTo>
                  <a:cubicBezTo>
                    <a:pt x="113" y="9"/>
                    <a:pt x="112" y="9"/>
                    <a:pt x="110" y="10"/>
                  </a:cubicBezTo>
                  <a:cubicBezTo>
                    <a:pt x="110" y="10"/>
                    <a:pt x="109" y="10"/>
                    <a:pt x="109" y="10"/>
                  </a:cubicBezTo>
                  <a:cubicBezTo>
                    <a:pt x="110" y="9"/>
                    <a:pt x="112" y="9"/>
                    <a:pt x="113" y="8"/>
                  </a:cubicBezTo>
                  <a:cubicBezTo>
                    <a:pt x="116" y="7"/>
                    <a:pt x="118" y="6"/>
                    <a:pt x="121" y="5"/>
                  </a:cubicBezTo>
                  <a:cubicBezTo>
                    <a:pt x="122" y="5"/>
                    <a:pt x="123" y="6"/>
                    <a:pt x="124" y="6"/>
                  </a:cubicBezTo>
                  <a:close/>
                  <a:moveTo>
                    <a:pt x="129" y="8"/>
                  </a:moveTo>
                  <a:cubicBezTo>
                    <a:pt x="125" y="9"/>
                    <a:pt x="122" y="10"/>
                    <a:pt x="118" y="11"/>
                  </a:cubicBezTo>
                  <a:cubicBezTo>
                    <a:pt x="113" y="13"/>
                    <a:pt x="107" y="14"/>
                    <a:pt x="102" y="15"/>
                  </a:cubicBezTo>
                  <a:cubicBezTo>
                    <a:pt x="102" y="15"/>
                    <a:pt x="103" y="14"/>
                    <a:pt x="103" y="14"/>
                  </a:cubicBezTo>
                  <a:cubicBezTo>
                    <a:pt x="104" y="14"/>
                    <a:pt x="105" y="13"/>
                    <a:pt x="107" y="13"/>
                  </a:cubicBezTo>
                  <a:cubicBezTo>
                    <a:pt x="109" y="12"/>
                    <a:pt x="111" y="12"/>
                    <a:pt x="114" y="11"/>
                  </a:cubicBezTo>
                  <a:cubicBezTo>
                    <a:pt x="118" y="10"/>
                    <a:pt x="122" y="9"/>
                    <a:pt x="125" y="7"/>
                  </a:cubicBezTo>
                  <a:cubicBezTo>
                    <a:pt x="127" y="7"/>
                    <a:pt x="128" y="8"/>
                    <a:pt x="129" y="8"/>
                  </a:cubicBezTo>
                  <a:close/>
                  <a:moveTo>
                    <a:pt x="135" y="11"/>
                  </a:moveTo>
                  <a:cubicBezTo>
                    <a:pt x="129" y="12"/>
                    <a:pt x="123" y="13"/>
                    <a:pt x="117" y="14"/>
                  </a:cubicBezTo>
                  <a:cubicBezTo>
                    <a:pt x="111" y="16"/>
                    <a:pt x="103" y="17"/>
                    <a:pt x="98" y="20"/>
                  </a:cubicBezTo>
                  <a:cubicBezTo>
                    <a:pt x="104" y="17"/>
                    <a:pt x="110" y="15"/>
                    <a:pt x="116" y="14"/>
                  </a:cubicBezTo>
                  <a:cubicBezTo>
                    <a:pt x="121" y="13"/>
                    <a:pt x="126" y="12"/>
                    <a:pt x="130" y="9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32" y="9"/>
                    <a:pt x="134" y="10"/>
                    <a:pt x="135" y="11"/>
                  </a:cubicBezTo>
                  <a:close/>
                  <a:moveTo>
                    <a:pt x="140" y="12"/>
                  </a:moveTo>
                  <a:cubicBezTo>
                    <a:pt x="137" y="13"/>
                    <a:pt x="135" y="14"/>
                    <a:pt x="133" y="14"/>
                  </a:cubicBezTo>
                  <a:cubicBezTo>
                    <a:pt x="129" y="15"/>
                    <a:pt x="125" y="16"/>
                    <a:pt x="121" y="17"/>
                  </a:cubicBezTo>
                  <a:cubicBezTo>
                    <a:pt x="113" y="19"/>
                    <a:pt x="105" y="22"/>
                    <a:pt x="97" y="24"/>
                  </a:cubicBezTo>
                  <a:cubicBezTo>
                    <a:pt x="95" y="24"/>
                    <a:pt x="94" y="25"/>
                    <a:pt x="93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4" y="24"/>
                    <a:pt x="96" y="24"/>
                    <a:pt x="97" y="23"/>
                  </a:cubicBezTo>
                  <a:cubicBezTo>
                    <a:pt x="102" y="22"/>
                    <a:pt x="107" y="21"/>
                    <a:pt x="111" y="19"/>
                  </a:cubicBezTo>
                  <a:cubicBezTo>
                    <a:pt x="120" y="16"/>
                    <a:pt x="128" y="14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2"/>
                    <a:pt x="139" y="12"/>
                    <a:pt x="140" y="12"/>
                  </a:cubicBezTo>
                  <a:close/>
                  <a:moveTo>
                    <a:pt x="151" y="17"/>
                  </a:moveTo>
                  <a:cubicBezTo>
                    <a:pt x="142" y="19"/>
                    <a:pt x="134" y="21"/>
                    <a:pt x="126" y="23"/>
                  </a:cubicBezTo>
                  <a:cubicBezTo>
                    <a:pt x="133" y="21"/>
                    <a:pt x="140" y="19"/>
                    <a:pt x="146" y="15"/>
                  </a:cubicBezTo>
                  <a:cubicBezTo>
                    <a:pt x="148" y="16"/>
                    <a:pt x="149" y="17"/>
                    <a:pt x="151" y="17"/>
                  </a:cubicBezTo>
                  <a:close/>
                  <a:moveTo>
                    <a:pt x="158" y="20"/>
                  </a:moveTo>
                  <a:cubicBezTo>
                    <a:pt x="152" y="22"/>
                    <a:pt x="146" y="24"/>
                    <a:pt x="139" y="25"/>
                  </a:cubicBezTo>
                  <a:cubicBezTo>
                    <a:pt x="132" y="27"/>
                    <a:pt x="125" y="29"/>
                    <a:pt x="117" y="31"/>
                  </a:cubicBezTo>
                  <a:cubicBezTo>
                    <a:pt x="110" y="33"/>
                    <a:pt x="103" y="34"/>
                    <a:pt x="96" y="36"/>
                  </a:cubicBezTo>
                  <a:cubicBezTo>
                    <a:pt x="93" y="37"/>
                    <a:pt x="89" y="38"/>
                    <a:pt x="86" y="39"/>
                  </a:cubicBezTo>
                  <a:cubicBezTo>
                    <a:pt x="84" y="40"/>
                    <a:pt x="80" y="40"/>
                    <a:pt x="78" y="41"/>
                  </a:cubicBezTo>
                  <a:cubicBezTo>
                    <a:pt x="78" y="41"/>
                    <a:pt x="78" y="41"/>
                    <a:pt x="78" y="40"/>
                  </a:cubicBezTo>
                  <a:cubicBezTo>
                    <a:pt x="83" y="38"/>
                    <a:pt x="89" y="36"/>
                    <a:pt x="94" y="35"/>
                  </a:cubicBezTo>
                  <a:cubicBezTo>
                    <a:pt x="101" y="33"/>
                    <a:pt x="108" y="31"/>
                    <a:pt x="114" y="29"/>
                  </a:cubicBezTo>
                  <a:cubicBezTo>
                    <a:pt x="121" y="27"/>
                    <a:pt x="128" y="25"/>
                    <a:pt x="135" y="23"/>
                  </a:cubicBezTo>
                  <a:cubicBezTo>
                    <a:pt x="141" y="22"/>
                    <a:pt x="147" y="21"/>
                    <a:pt x="152" y="18"/>
                  </a:cubicBezTo>
                  <a:cubicBezTo>
                    <a:pt x="154" y="19"/>
                    <a:pt x="156" y="19"/>
                    <a:pt x="158" y="20"/>
                  </a:cubicBezTo>
                  <a:close/>
                  <a:moveTo>
                    <a:pt x="83" y="35"/>
                  </a:moveTo>
                  <a:cubicBezTo>
                    <a:pt x="87" y="33"/>
                    <a:pt x="92" y="33"/>
                    <a:pt x="97" y="31"/>
                  </a:cubicBezTo>
                  <a:cubicBezTo>
                    <a:pt x="102" y="30"/>
                    <a:pt x="108" y="27"/>
                    <a:pt x="114" y="26"/>
                  </a:cubicBezTo>
                  <a:cubicBezTo>
                    <a:pt x="115" y="26"/>
                    <a:pt x="116" y="25"/>
                    <a:pt x="117" y="25"/>
                  </a:cubicBezTo>
                  <a:cubicBezTo>
                    <a:pt x="116" y="25"/>
                    <a:pt x="115" y="26"/>
                    <a:pt x="114" y="26"/>
                  </a:cubicBezTo>
                  <a:cubicBezTo>
                    <a:pt x="109" y="28"/>
                    <a:pt x="103" y="30"/>
                    <a:pt x="97" y="32"/>
                  </a:cubicBezTo>
                  <a:cubicBezTo>
                    <a:pt x="94" y="32"/>
                    <a:pt x="92" y="33"/>
                    <a:pt x="89" y="34"/>
                  </a:cubicBezTo>
                  <a:cubicBezTo>
                    <a:pt x="87" y="35"/>
                    <a:pt x="86" y="35"/>
                    <a:pt x="84" y="36"/>
                  </a:cubicBezTo>
                  <a:cubicBezTo>
                    <a:pt x="84" y="36"/>
                    <a:pt x="83" y="36"/>
                    <a:pt x="82" y="36"/>
                  </a:cubicBezTo>
                  <a:cubicBezTo>
                    <a:pt x="82" y="36"/>
                    <a:pt x="82" y="36"/>
                    <a:pt x="83" y="35"/>
                  </a:cubicBezTo>
                  <a:close/>
                  <a:moveTo>
                    <a:pt x="116" y="26"/>
                  </a:moveTo>
                  <a:cubicBezTo>
                    <a:pt x="123" y="24"/>
                    <a:pt x="129" y="23"/>
                    <a:pt x="136" y="21"/>
                  </a:cubicBezTo>
                  <a:cubicBezTo>
                    <a:pt x="140" y="20"/>
                    <a:pt x="143" y="20"/>
                    <a:pt x="147" y="19"/>
                  </a:cubicBezTo>
                  <a:cubicBezTo>
                    <a:pt x="148" y="19"/>
                    <a:pt x="150" y="18"/>
                    <a:pt x="151" y="18"/>
                  </a:cubicBezTo>
                  <a:cubicBezTo>
                    <a:pt x="149" y="19"/>
                    <a:pt x="147" y="19"/>
                    <a:pt x="145" y="20"/>
                  </a:cubicBezTo>
                  <a:cubicBezTo>
                    <a:pt x="133" y="24"/>
                    <a:pt x="120" y="27"/>
                    <a:pt x="107" y="30"/>
                  </a:cubicBezTo>
                  <a:cubicBezTo>
                    <a:pt x="103" y="31"/>
                    <a:pt x="99" y="32"/>
                    <a:pt x="95" y="33"/>
                  </a:cubicBezTo>
                  <a:cubicBezTo>
                    <a:pt x="102" y="31"/>
                    <a:pt x="109" y="28"/>
                    <a:pt x="116" y="26"/>
                  </a:cubicBezTo>
                  <a:close/>
                  <a:moveTo>
                    <a:pt x="141" y="13"/>
                  </a:moveTo>
                  <a:cubicBezTo>
                    <a:pt x="142" y="14"/>
                    <a:pt x="144" y="14"/>
                    <a:pt x="145" y="15"/>
                  </a:cubicBezTo>
                  <a:cubicBezTo>
                    <a:pt x="136" y="17"/>
                    <a:pt x="127" y="19"/>
                    <a:pt x="118" y="21"/>
                  </a:cubicBezTo>
                  <a:cubicBezTo>
                    <a:pt x="108" y="23"/>
                    <a:pt x="100" y="27"/>
                    <a:pt x="91" y="29"/>
                  </a:cubicBezTo>
                  <a:cubicBezTo>
                    <a:pt x="90" y="30"/>
                    <a:pt x="89" y="30"/>
                    <a:pt x="88" y="30"/>
                  </a:cubicBezTo>
                  <a:cubicBezTo>
                    <a:pt x="89" y="29"/>
                    <a:pt x="91" y="29"/>
                    <a:pt x="93" y="28"/>
                  </a:cubicBezTo>
                  <a:cubicBezTo>
                    <a:pt x="95" y="27"/>
                    <a:pt x="97" y="26"/>
                    <a:pt x="99" y="26"/>
                  </a:cubicBezTo>
                  <a:cubicBezTo>
                    <a:pt x="104" y="24"/>
                    <a:pt x="110" y="23"/>
                    <a:pt x="115" y="21"/>
                  </a:cubicBezTo>
                  <a:cubicBezTo>
                    <a:pt x="123" y="19"/>
                    <a:pt x="133" y="17"/>
                    <a:pt x="141" y="13"/>
                  </a:cubicBezTo>
                  <a:cubicBezTo>
                    <a:pt x="141" y="13"/>
                    <a:pt x="141" y="13"/>
                    <a:pt x="141" y="13"/>
                  </a:cubicBezTo>
                  <a:close/>
                  <a:moveTo>
                    <a:pt x="110" y="7"/>
                  </a:moveTo>
                  <a:cubicBezTo>
                    <a:pt x="112" y="6"/>
                    <a:pt x="113" y="6"/>
                    <a:pt x="115" y="6"/>
                  </a:cubicBezTo>
                  <a:cubicBezTo>
                    <a:pt x="116" y="5"/>
                    <a:pt x="118" y="5"/>
                    <a:pt x="120" y="5"/>
                  </a:cubicBezTo>
                  <a:cubicBezTo>
                    <a:pt x="121" y="5"/>
                    <a:pt x="116" y="7"/>
                    <a:pt x="116" y="7"/>
                  </a:cubicBezTo>
                  <a:cubicBezTo>
                    <a:pt x="113" y="8"/>
                    <a:pt x="110" y="9"/>
                    <a:pt x="107" y="10"/>
                  </a:cubicBezTo>
                  <a:cubicBezTo>
                    <a:pt x="108" y="9"/>
                    <a:pt x="109" y="8"/>
                    <a:pt x="110" y="7"/>
                  </a:cubicBezTo>
                  <a:close/>
                  <a:moveTo>
                    <a:pt x="105" y="12"/>
                  </a:moveTo>
                  <a:cubicBezTo>
                    <a:pt x="109" y="11"/>
                    <a:pt x="113" y="10"/>
                    <a:pt x="117" y="9"/>
                  </a:cubicBezTo>
                  <a:cubicBezTo>
                    <a:pt x="119" y="8"/>
                    <a:pt x="121" y="7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2" y="8"/>
                    <a:pt x="120" y="9"/>
                    <a:pt x="119" y="9"/>
                  </a:cubicBezTo>
                  <a:cubicBezTo>
                    <a:pt x="114" y="11"/>
                    <a:pt x="109" y="11"/>
                    <a:pt x="104" y="13"/>
                  </a:cubicBezTo>
                  <a:cubicBezTo>
                    <a:pt x="104" y="13"/>
                    <a:pt x="105" y="12"/>
                    <a:pt x="105" y="12"/>
                  </a:cubicBezTo>
                  <a:close/>
                  <a:moveTo>
                    <a:pt x="101" y="16"/>
                  </a:moveTo>
                  <a:cubicBezTo>
                    <a:pt x="105" y="15"/>
                    <a:pt x="109" y="14"/>
                    <a:pt x="113" y="13"/>
                  </a:cubicBezTo>
                  <a:cubicBezTo>
                    <a:pt x="116" y="12"/>
                    <a:pt x="119" y="12"/>
                    <a:pt x="121" y="11"/>
                  </a:cubicBezTo>
                  <a:cubicBezTo>
                    <a:pt x="123" y="10"/>
                    <a:pt x="124" y="10"/>
                    <a:pt x="126" y="9"/>
                  </a:cubicBezTo>
                  <a:cubicBezTo>
                    <a:pt x="126" y="9"/>
                    <a:pt x="131" y="8"/>
                    <a:pt x="128" y="9"/>
                  </a:cubicBezTo>
                  <a:cubicBezTo>
                    <a:pt x="123" y="12"/>
                    <a:pt x="117" y="13"/>
                    <a:pt x="111" y="14"/>
                  </a:cubicBezTo>
                  <a:cubicBezTo>
                    <a:pt x="107" y="15"/>
                    <a:pt x="103" y="17"/>
                    <a:pt x="98" y="19"/>
                  </a:cubicBezTo>
                  <a:cubicBezTo>
                    <a:pt x="99" y="18"/>
                    <a:pt x="100" y="17"/>
                    <a:pt x="101" y="16"/>
                  </a:cubicBezTo>
                  <a:close/>
                  <a:moveTo>
                    <a:pt x="97" y="20"/>
                  </a:moveTo>
                  <a:cubicBezTo>
                    <a:pt x="104" y="19"/>
                    <a:pt x="110" y="17"/>
                    <a:pt x="117" y="15"/>
                  </a:cubicBezTo>
                  <a:cubicBezTo>
                    <a:pt x="121" y="14"/>
                    <a:pt x="124" y="13"/>
                    <a:pt x="128" y="13"/>
                  </a:cubicBezTo>
                  <a:cubicBezTo>
                    <a:pt x="129" y="12"/>
                    <a:pt x="131" y="12"/>
                    <a:pt x="133" y="12"/>
                  </a:cubicBezTo>
                  <a:cubicBezTo>
                    <a:pt x="120" y="17"/>
                    <a:pt x="106" y="19"/>
                    <a:pt x="93" y="24"/>
                  </a:cubicBezTo>
                  <a:cubicBezTo>
                    <a:pt x="94" y="23"/>
                    <a:pt x="96" y="22"/>
                    <a:pt x="97" y="20"/>
                  </a:cubicBezTo>
                  <a:close/>
                  <a:moveTo>
                    <a:pt x="92" y="26"/>
                  </a:moveTo>
                  <a:cubicBezTo>
                    <a:pt x="100" y="24"/>
                    <a:pt x="107" y="21"/>
                    <a:pt x="115" y="19"/>
                  </a:cubicBezTo>
                  <a:cubicBezTo>
                    <a:pt x="119" y="18"/>
                    <a:pt x="124" y="17"/>
                    <a:pt x="128" y="16"/>
                  </a:cubicBezTo>
                  <a:cubicBezTo>
                    <a:pt x="131" y="15"/>
                    <a:pt x="136" y="15"/>
                    <a:pt x="139" y="13"/>
                  </a:cubicBezTo>
                  <a:cubicBezTo>
                    <a:pt x="135" y="15"/>
                    <a:pt x="130" y="16"/>
                    <a:pt x="126" y="17"/>
                  </a:cubicBezTo>
                  <a:cubicBezTo>
                    <a:pt x="121" y="19"/>
                    <a:pt x="116" y="20"/>
                    <a:pt x="111" y="22"/>
                  </a:cubicBezTo>
                  <a:cubicBezTo>
                    <a:pt x="103" y="24"/>
                    <a:pt x="96" y="26"/>
                    <a:pt x="89" y="29"/>
                  </a:cubicBezTo>
                  <a:cubicBezTo>
                    <a:pt x="90" y="28"/>
                    <a:pt x="91" y="27"/>
                    <a:pt x="92" y="26"/>
                  </a:cubicBezTo>
                  <a:close/>
                  <a:moveTo>
                    <a:pt x="87" y="31"/>
                  </a:moveTo>
                  <a:cubicBezTo>
                    <a:pt x="91" y="30"/>
                    <a:pt x="96" y="28"/>
                    <a:pt x="100" y="27"/>
                  </a:cubicBezTo>
                  <a:cubicBezTo>
                    <a:pt x="105" y="25"/>
                    <a:pt x="111" y="23"/>
                    <a:pt x="116" y="22"/>
                  </a:cubicBezTo>
                  <a:cubicBezTo>
                    <a:pt x="122" y="21"/>
                    <a:pt x="128" y="19"/>
                    <a:pt x="134" y="18"/>
                  </a:cubicBezTo>
                  <a:cubicBezTo>
                    <a:pt x="137" y="17"/>
                    <a:pt x="140" y="17"/>
                    <a:pt x="143" y="16"/>
                  </a:cubicBezTo>
                  <a:cubicBezTo>
                    <a:pt x="143" y="16"/>
                    <a:pt x="143" y="16"/>
                    <a:pt x="143" y="16"/>
                  </a:cubicBezTo>
                  <a:cubicBezTo>
                    <a:pt x="142" y="17"/>
                    <a:pt x="141" y="17"/>
                    <a:pt x="139" y="18"/>
                  </a:cubicBezTo>
                  <a:cubicBezTo>
                    <a:pt x="129" y="22"/>
                    <a:pt x="118" y="24"/>
                    <a:pt x="107" y="27"/>
                  </a:cubicBezTo>
                  <a:cubicBezTo>
                    <a:pt x="102" y="29"/>
                    <a:pt x="97" y="31"/>
                    <a:pt x="92" y="32"/>
                  </a:cubicBezTo>
                  <a:cubicBezTo>
                    <a:pt x="89" y="33"/>
                    <a:pt x="86" y="33"/>
                    <a:pt x="84" y="34"/>
                  </a:cubicBezTo>
                  <a:cubicBezTo>
                    <a:pt x="85" y="33"/>
                    <a:pt x="86" y="32"/>
                    <a:pt x="87" y="31"/>
                  </a:cubicBezTo>
                  <a:close/>
                  <a:moveTo>
                    <a:pt x="81" y="37"/>
                  </a:moveTo>
                  <a:cubicBezTo>
                    <a:pt x="83" y="37"/>
                    <a:pt x="86" y="36"/>
                    <a:pt x="88" y="36"/>
                  </a:cubicBezTo>
                  <a:cubicBezTo>
                    <a:pt x="85" y="37"/>
                    <a:pt x="82" y="38"/>
                    <a:pt x="79" y="39"/>
                  </a:cubicBezTo>
                  <a:cubicBezTo>
                    <a:pt x="80" y="38"/>
                    <a:pt x="81" y="38"/>
                    <a:pt x="81" y="37"/>
                  </a:cubicBezTo>
                  <a:close/>
                  <a:moveTo>
                    <a:pt x="76" y="42"/>
                  </a:moveTo>
                  <a:cubicBezTo>
                    <a:pt x="90" y="40"/>
                    <a:pt x="104" y="35"/>
                    <a:pt x="117" y="32"/>
                  </a:cubicBezTo>
                  <a:cubicBezTo>
                    <a:pt x="124" y="30"/>
                    <a:pt x="131" y="28"/>
                    <a:pt x="138" y="26"/>
                  </a:cubicBezTo>
                  <a:cubicBezTo>
                    <a:pt x="145" y="25"/>
                    <a:pt x="152" y="23"/>
                    <a:pt x="159" y="21"/>
                  </a:cubicBezTo>
                  <a:cubicBezTo>
                    <a:pt x="161" y="22"/>
                    <a:pt x="163" y="22"/>
                    <a:pt x="165" y="23"/>
                  </a:cubicBezTo>
                  <a:cubicBezTo>
                    <a:pt x="158" y="23"/>
                    <a:pt x="151" y="26"/>
                    <a:pt x="145" y="28"/>
                  </a:cubicBezTo>
                  <a:cubicBezTo>
                    <a:pt x="137" y="30"/>
                    <a:pt x="129" y="32"/>
                    <a:pt x="120" y="34"/>
                  </a:cubicBezTo>
                  <a:cubicBezTo>
                    <a:pt x="112" y="36"/>
                    <a:pt x="104" y="39"/>
                    <a:pt x="95" y="41"/>
                  </a:cubicBezTo>
                  <a:cubicBezTo>
                    <a:pt x="88" y="43"/>
                    <a:pt x="80" y="44"/>
                    <a:pt x="73" y="46"/>
                  </a:cubicBezTo>
                  <a:cubicBezTo>
                    <a:pt x="74" y="45"/>
                    <a:pt x="75" y="43"/>
                    <a:pt x="76" y="42"/>
                  </a:cubicBezTo>
                  <a:close/>
                  <a:moveTo>
                    <a:pt x="180" y="30"/>
                  </a:moveTo>
                  <a:cubicBezTo>
                    <a:pt x="180" y="30"/>
                    <a:pt x="180" y="30"/>
                    <a:pt x="180" y="30"/>
                  </a:cubicBezTo>
                  <a:cubicBezTo>
                    <a:pt x="170" y="33"/>
                    <a:pt x="160" y="35"/>
                    <a:pt x="151" y="37"/>
                  </a:cubicBezTo>
                  <a:cubicBezTo>
                    <a:pt x="141" y="40"/>
                    <a:pt x="130" y="42"/>
                    <a:pt x="120" y="44"/>
                  </a:cubicBezTo>
                  <a:cubicBezTo>
                    <a:pt x="100" y="49"/>
                    <a:pt x="81" y="54"/>
                    <a:pt x="61" y="60"/>
                  </a:cubicBezTo>
                  <a:cubicBezTo>
                    <a:pt x="61" y="61"/>
                    <a:pt x="60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61" y="60"/>
                    <a:pt x="64" y="59"/>
                    <a:pt x="66" y="58"/>
                  </a:cubicBezTo>
                  <a:cubicBezTo>
                    <a:pt x="71" y="56"/>
                    <a:pt x="76" y="54"/>
                    <a:pt x="81" y="53"/>
                  </a:cubicBezTo>
                  <a:cubicBezTo>
                    <a:pt x="91" y="50"/>
                    <a:pt x="101" y="47"/>
                    <a:pt x="111" y="44"/>
                  </a:cubicBezTo>
                  <a:cubicBezTo>
                    <a:pt x="122" y="41"/>
                    <a:pt x="132" y="37"/>
                    <a:pt x="142" y="35"/>
                  </a:cubicBezTo>
                  <a:cubicBezTo>
                    <a:pt x="152" y="33"/>
                    <a:pt x="162" y="30"/>
                    <a:pt x="171" y="26"/>
                  </a:cubicBezTo>
                  <a:cubicBezTo>
                    <a:pt x="174" y="28"/>
                    <a:pt x="177" y="29"/>
                    <a:pt x="180" y="30"/>
                  </a:cubicBezTo>
                  <a:close/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lose/>
                  <a:moveTo>
                    <a:pt x="186" y="33"/>
                  </a:moveTo>
                  <a:cubicBezTo>
                    <a:pt x="186" y="33"/>
                    <a:pt x="186" y="33"/>
                    <a:pt x="186" y="33"/>
                  </a:cubicBezTo>
                  <a:cubicBezTo>
                    <a:pt x="187" y="33"/>
                    <a:pt x="188" y="34"/>
                    <a:pt x="189" y="34"/>
                  </a:cubicBezTo>
                  <a:cubicBezTo>
                    <a:pt x="165" y="40"/>
                    <a:pt x="141" y="47"/>
                    <a:pt x="117" y="54"/>
                  </a:cubicBezTo>
                  <a:cubicBezTo>
                    <a:pt x="104" y="58"/>
                    <a:pt x="92" y="62"/>
                    <a:pt x="80" y="66"/>
                  </a:cubicBezTo>
                  <a:cubicBezTo>
                    <a:pt x="71" y="69"/>
                    <a:pt x="61" y="71"/>
                    <a:pt x="52" y="74"/>
                  </a:cubicBezTo>
                  <a:cubicBezTo>
                    <a:pt x="54" y="73"/>
                    <a:pt x="57" y="72"/>
                    <a:pt x="59" y="71"/>
                  </a:cubicBezTo>
                  <a:cubicBezTo>
                    <a:pt x="66" y="69"/>
                    <a:pt x="72" y="66"/>
                    <a:pt x="78" y="64"/>
                  </a:cubicBezTo>
                  <a:cubicBezTo>
                    <a:pt x="90" y="60"/>
                    <a:pt x="103" y="56"/>
                    <a:pt x="115" y="52"/>
                  </a:cubicBezTo>
                  <a:cubicBezTo>
                    <a:pt x="128" y="49"/>
                    <a:pt x="140" y="45"/>
                    <a:pt x="152" y="42"/>
                  </a:cubicBezTo>
                  <a:cubicBezTo>
                    <a:pt x="164" y="39"/>
                    <a:pt x="175" y="38"/>
                    <a:pt x="186" y="33"/>
                  </a:cubicBezTo>
                  <a:close/>
                  <a:moveTo>
                    <a:pt x="120" y="48"/>
                  </a:moveTo>
                  <a:cubicBezTo>
                    <a:pt x="109" y="52"/>
                    <a:pt x="97" y="55"/>
                    <a:pt x="86" y="58"/>
                  </a:cubicBezTo>
                  <a:cubicBezTo>
                    <a:pt x="75" y="61"/>
                    <a:pt x="64" y="65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7"/>
                    <a:pt x="53" y="67"/>
                    <a:pt x="54" y="67"/>
                  </a:cubicBezTo>
                  <a:cubicBezTo>
                    <a:pt x="54" y="67"/>
                    <a:pt x="55" y="66"/>
                    <a:pt x="55" y="66"/>
                  </a:cubicBezTo>
                  <a:cubicBezTo>
                    <a:pt x="57" y="66"/>
                    <a:pt x="60" y="65"/>
                    <a:pt x="62" y="64"/>
                  </a:cubicBezTo>
                  <a:cubicBezTo>
                    <a:pt x="68" y="63"/>
                    <a:pt x="74" y="61"/>
                    <a:pt x="80" y="59"/>
                  </a:cubicBezTo>
                  <a:cubicBezTo>
                    <a:pt x="91" y="56"/>
                    <a:pt x="102" y="52"/>
                    <a:pt x="113" y="49"/>
                  </a:cubicBezTo>
                  <a:cubicBezTo>
                    <a:pt x="124" y="45"/>
                    <a:pt x="136" y="43"/>
                    <a:pt x="147" y="40"/>
                  </a:cubicBezTo>
                  <a:cubicBezTo>
                    <a:pt x="158" y="37"/>
                    <a:pt x="169" y="35"/>
                    <a:pt x="180" y="31"/>
                  </a:cubicBezTo>
                  <a:cubicBezTo>
                    <a:pt x="180" y="31"/>
                    <a:pt x="180" y="30"/>
                    <a:pt x="180" y="30"/>
                  </a:cubicBezTo>
                  <a:cubicBezTo>
                    <a:pt x="182" y="31"/>
                    <a:pt x="183" y="32"/>
                    <a:pt x="185" y="33"/>
                  </a:cubicBezTo>
                  <a:cubicBezTo>
                    <a:pt x="163" y="37"/>
                    <a:pt x="142" y="42"/>
                    <a:pt x="120" y="48"/>
                  </a:cubicBezTo>
                  <a:close/>
                  <a:moveTo>
                    <a:pt x="116" y="40"/>
                  </a:moveTo>
                  <a:cubicBezTo>
                    <a:pt x="107" y="43"/>
                    <a:pt x="98" y="46"/>
                    <a:pt x="89" y="48"/>
                  </a:cubicBezTo>
                  <a:cubicBezTo>
                    <a:pt x="85" y="50"/>
                    <a:pt x="80" y="51"/>
                    <a:pt x="75" y="52"/>
                  </a:cubicBezTo>
                  <a:cubicBezTo>
                    <a:pt x="73" y="53"/>
                    <a:pt x="71" y="53"/>
                    <a:pt x="69" y="54"/>
                  </a:cubicBezTo>
                  <a:cubicBezTo>
                    <a:pt x="68" y="54"/>
                    <a:pt x="66" y="54"/>
                    <a:pt x="66" y="54"/>
                  </a:cubicBezTo>
                  <a:cubicBezTo>
                    <a:pt x="66" y="54"/>
                    <a:pt x="66" y="53"/>
                    <a:pt x="67" y="53"/>
                  </a:cubicBezTo>
                  <a:cubicBezTo>
                    <a:pt x="69" y="51"/>
                    <a:pt x="73" y="51"/>
                    <a:pt x="76" y="51"/>
                  </a:cubicBezTo>
                  <a:cubicBezTo>
                    <a:pt x="80" y="49"/>
                    <a:pt x="85" y="48"/>
                    <a:pt x="89" y="47"/>
                  </a:cubicBezTo>
                  <a:cubicBezTo>
                    <a:pt x="99" y="44"/>
                    <a:pt x="108" y="42"/>
                    <a:pt x="117" y="39"/>
                  </a:cubicBezTo>
                  <a:cubicBezTo>
                    <a:pt x="126" y="37"/>
                    <a:pt x="135" y="33"/>
                    <a:pt x="143" y="31"/>
                  </a:cubicBezTo>
                  <a:cubicBezTo>
                    <a:pt x="151" y="29"/>
                    <a:pt x="158" y="28"/>
                    <a:pt x="165" y="24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7" y="24"/>
                    <a:pt x="169" y="25"/>
                    <a:pt x="170" y="26"/>
                  </a:cubicBezTo>
                  <a:cubicBezTo>
                    <a:pt x="152" y="31"/>
                    <a:pt x="134" y="35"/>
                    <a:pt x="116" y="40"/>
                  </a:cubicBezTo>
                  <a:close/>
                  <a:moveTo>
                    <a:pt x="72" y="47"/>
                  </a:moveTo>
                  <a:cubicBezTo>
                    <a:pt x="80" y="45"/>
                    <a:pt x="88" y="43"/>
                    <a:pt x="96" y="42"/>
                  </a:cubicBezTo>
                  <a:cubicBezTo>
                    <a:pt x="105" y="40"/>
                    <a:pt x="113" y="37"/>
                    <a:pt x="122" y="35"/>
                  </a:cubicBezTo>
                  <a:cubicBezTo>
                    <a:pt x="131" y="32"/>
                    <a:pt x="139" y="30"/>
                    <a:pt x="147" y="28"/>
                  </a:cubicBezTo>
                  <a:cubicBezTo>
                    <a:pt x="151" y="27"/>
                    <a:pt x="154" y="26"/>
                    <a:pt x="158" y="25"/>
                  </a:cubicBezTo>
                  <a:cubicBezTo>
                    <a:pt x="159" y="24"/>
                    <a:pt x="163" y="24"/>
                    <a:pt x="163" y="24"/>
                  </a:cubicBezTo>
                  <a:cubicBezTo>
                    <a:pt x="161" y="25"/>
                    <a:pt x="159" y="26"/>
                    <a:pt x="157" y="27"/>
                  </a:cubicBezTo>
                  <a:cubicBezTo>
                    <a:pt x="149" y="29"/>
                    <a:pt x="142" y="31"/>
                    <a:pt x="135" y="33"/>
                  </a:cubicBezTo>
                  <a:cubicBezTo>
                    <a:pt x="126" y="36"/>
                    <a:pt x="117" y="39"/>
                    <a:pt x="108" y="41"/>
                  </a:cubicBezTo>
                  <a:cubicBezTo>
                    <a:pt x="100" y="43"/>
                    <a:pt x="91" y="45"/>
                    <a:pt x="82" y="48"/>
                  </a:cubicBezTo>
                  <a:cubicBezTo>
                    <a:pt x="78" y="49"/>
                    <a:pt x="72" y="50"/>
                    <a:pt x="68" y="52"/>
                  </a:cubicBezTo>
                  <a:cubicBezTo>
                    <a:pt x="69" y="50"/>
                    <a:pt x="70" y="49"/>
                    <a:pt x="72" y="47"/>
                  </a:cubicBezTo>
                  <a:close/>
                  <a:moveTo>
                    <a:pt x="65" y="55"/>
                  </a:moveTo>
                  <a:cubicBezTo>
                    <a:pt x="71" y="55"/>
                    <a:pt x="78" y="52"/>
                    <a:pt x="84" y="51"/>
                  </a:cubicBezTo>
                  <a:cubicBezTo>
                    <a:pt x="94" y="48"/>
                    <a:pt x="104" y="44"/>
                    <a:pt x="114" y="41"/>
                  </a:cubicBezTo>
                  <a:cubicBezTo>
                    <a:pt x="123" y="38"/>
                    <a:pt x="133" y="36"/>
                    <a:pt x="143" y="34"/>
                  </a:cubicBezTo>
                  <a:cubicBezTo>
                    <a:pt x="147" y="32"/>
                    <a:pt x="152" y="31"/>
                    <a:pt x="157" y="30"/>
                  </a:cubicBezTo>
                  <a:cubicBezTo>
                    <a:pt x="159" y="29"/>
                    <a:pt x="162" y="29"/>
                    <a:pt x="164" y="28"/>
                  </a:cubicBezTo>
                  <a:cubicBezTo>
                    <a:pt x="165" y="28"/>
                    <a:pt x="165" y="28"/>
                    <a:pt x="165" y="28"/>
                  </a:cubicBezTo>
                  <a:cubicBezTo>
                    <a:pt x="157" y="31"/>
                    <a:pt x="148" y="33"/>
                    <a:pt x="140" y="35"/>
                  </a:cubicBezTo>
                  <a:cubicBezTo>
                    <a:pt x="130" y="37"/>
                    <a:pt x="120" y="41"/>
                    <a:pt x="109" y="44"/>
                  </a:cubicBezTo>
                  <a:cubicBezTo>
                    <a:pt x="100" y="46"/>
                    <a:pt x="90" y="49"/>
                    <a:pt x="80" y="52"/>
                  </a:cubicBezTo>
                  <a:cubicBezTo>
                    <a:pt x="74" y="54"/>
                    <a:pt x="67" y="56"/>
                    <a:pt x="61" y="59"/>
                  </a:cubicBezTo>
                  <a:cubicBezTo>
                    <a:pt x="62" y="58"/>
                    <a:pt x="64" y="56"/>
                    <a:pt x="65" y="55"/>
                  </a:cubicBezTo>
                  <a:close/>
                  <a:moveTo>
                    <a:pt x="58" y="62"/>
                  </a:moveTo>
                  <a:cubicBezTo>
                    <a:pt x="68" y="59"/>
                    <a:pt x="77" y="56"/>
                    <a:pt x="87" y="54"/>
                  </a:cubicBezTo>
                  <a:cubicBezTo>
                    <a:pt x="97" y="51"/>
                    <a:pt x="108" y="48"/>
                    <a:pt x="119" y="45"/>
                  </a:cubicBezTo>
                  <a:cubicBezTo>
                    <a:pt x="129" y="43"/>
                    <a:pt x="140" y="40"/>
                    <a:pt x="151" y="38"/>
                  </a:cubicBezTo>
                  <a:cubicBezTo>
                    <a:pt x="156" y="36"/>
                    <a:pt x="162" y="35"/>
                    <a:pt x="167" y="34"/>
                  </a:cubicBezTo>
                  <a:cubicBezTo>
                    <a:pt x="168" y="33"/>
                    <a:pt x="170" y="33"/>
                    <a:pt x="171" y="33"/>
                  </a:cubicBezTo>
                  <a:cubicBezTo>
                    <a:pt x="151" y="39"/>
                    <a:pt x="130" y="43"/>
                    <a:pt x="109" y="49"/>
                  </a:cubicBezTo>
                  <a:cubicBezTo>
                    <a:pt x="99" y="52"/>
                    <a:pt x="88" y="56"/>
                    <a:pt x="78" y="59"/>
                  </a:cubicBezTo>
                  <a:cubicBezTo>
                    <a:pt x="72" y="61"/>
                    <a:pt x="67" y="63"/>
                    <a:pt x="62" y="64"/>
                  </a:cubicBezTo>
                  <a:cubicBezTo>
                    <a:pt x="60" y="64"/>
                    <a:pt x="57" y="65"/>
                    <a:pt x="55" y="66"/>
                  </a:cubicBezTo>
                  <a:cubicBezTo>
                    <a:pt x="56" y="65"/>
                    <a:pt x="57" y="63"/>
                    <a:pt x="58" y="62"/>
                  </a:cubicBezTo>
                  <a:close/>
                  <a:moveTo>
                    <a:pt x="52" y="69"/>
                  </a:moveTo>
                  <a:cubicBezTo>
                    <a:pt x="63" y="67"/>
                    <a:pt x="73" y="62"/>
                    <a:pt x="84" y="59"/>
                  </a:cubicBezTo>
                  <a:cubicBezTo>
                    <a:pt x="96" y="56"/>
                    <a:pt x="108" y="53"/>
                    <a:pt x="121" y="49"/>
                  </a:cubicBezTo>
                  <a:cubicBezTo>
                    <a:pt x="132" y="46"/>
                    <a:pt x="144" y="43"/>
                    <a:pt x="156" y="40"/>
                  </a:cubicBezTo>
                  <a:cubicBezTo>
                    <a:pt x="162" y="38"/>
                    <a:pt x="168" y="37"/>
                    <a:pt x="174" y="36"/>
                  </a:cubicBezTo>
                  <a:cubicBezTo>
                    <a:pt x="177" y="35"/>
                    <a:pt x="179" y="35"/>
                    <a:pt x="181" y="34"/>
                  </a:cubicBezTo>
                  <a:cubicBezTo>
                    <a:pt x="180" y="34"/>
                    <a:pt x="179" y="35"/>
                    <a:pt x="178" y="35"/>
                  </a:cubicBezTo>
                  <a:cubicBezTo>
                    <a:pt x="167" y="38"/>
                    <a:pt x="156" y="40"/>
                    <a:pt x="145" y="43"/>
                  </a:cubicBezTo>
                  <a:cubicBezTo>
                    <a:pt x="133" y="46"/>
                    <a:pt x="121" y="50"/>
                    <a:pt x="110" y="53"/>
                  </a:cubicBezTo>
                  <a:cubicBezTo>
                    <a:pt x="98" y="57"/>
                    <a:pt x="86" y="60"/>
                    <a:pt x="75" y="64"/>
                  </a:cubicBezTo>
                  <a:cubicBezTo>
                    <a:pt x="69" y="66"/>
                    <a:pt x="63" y="69"/>
                    <a:pt x="57" y="71"/>
                  </a:cubicBezTo>
                  <a:cubicBezTo>
                    <a:pt x="54" y="72"/>
                    <a:pt x="50" y="73"/>
                    <a:pt x="46" y="75"/>
                  </a:cubicBezTo>
                  <a:cubicBezTo>
                    <a:pt x="48" y="73"/>
                    <a:pt x="50" y="71"/>
                    <a:pt x="52" y="69"/>
                  </a:cubicBezTo>
                  <a:close/>
                  <a:moveTo>
                    <a:pt x="45" y="76"/>
                  </a:moveTo>
                  <a:cubicBezTo>
                    <a:pt x="56" y="73"/>
                    <a:pt x="67" y="71"/>
                    <a:pt x="78" y="67"/>
                  </a:cubicBezTo>
                  <a:cubicBezTo>
                    <a:pt x="91" y="63"/>
                    <a:pt x="103" y="59"/>
                    <a:pt x="115" y="55"/>
                  </a:cubicBezTo>
                  <a:cubicBezTo>
                    <a:pt x="140" y="48"/>
                    <a:pt x="165" y="41"/>
                    <a:pt x="190" y="34"/>
                  </a:cubicBezTo>
                  <a:cubicBezTo>
                    <a:pt x="191" y="35"/>
                    <a:pt x="193" y="36"/>
                    <a:pt x="194" y="37"/>
                  </a:cubicBezTo>
                  <a:cubicBezTo>
                    <a:pt x="168" y="42"/>
                    <a:pt x="142" y="50"/>
                    <a:pt x="116" y="57"/>
                  </a:cubicBezTo>
                  <a:cubicBezTo>
                    <a:pt x="103" y="61"/>
                    <a:pt x="91" y="65"/>
                    <a:pt x="78" y="69"/>
                  </a:cubicBezTo>
                  <a:cubicBezTo>
                    <a:pt x="66" y="72"/>
                    <a:pt x="54" y="75"/>
                    <a:pt x="42" y="79"/>
                  </a:cubicBezTo>
                  <a:cubicBezTo>
                    <a:pt x="43" y="78"/>
                    <a:pt x="44" y="77"/>
                    <a:pt x="45" y="76"/>
                  </a:cubicBezTo>
                  <a:close/>
                  <a:moveTo>
                    <a:pt x="41" y="80"/>
                  </a:moveTo>
                  <a:cubicBezTo>
                    <a:pt x="52" y="76"/>
                    <a:pt x="65" y="73"/>
                    <a:pt x="76" y="70"/>
                  </a:cubicBezTo>
                  <a:cubicBezTo>
                    <a:pt x="90" y="66"/>
                    <a:pt x="103" y="62"/>
                    <a:pt x="117" y="58"/>
                  </a:cubicBezTo>
                  <a:cubicBezTo>
                    <a:pt x="142" y="50"/>
                    <a:pt x="169" y="43"/>
                    <a:pt x="195" y="37"/>
                  </a:cubicBezTo>
                  <a:cubicBezTo>
                    <a:pt x="195" y="37"/>
                    <a:pt x="195" y="37"/>
                    <a:pt x="195" y="37"/>
                  </a:cubicBezTo>
                  <a:cubicBezTo>
                    <a:pt x="197" y="38"/>
                    <a:pt x="198" y="38"/>
                    <a:pt x="199" y="39"/>
                  </a:cubicBezTo>
                  <a:cubicBezTo>
                    <a:pt x="187" y="41"/>
                    <a:pt x="174" y="43"/>
                    <a:pt x="162" y="47"/>
                  </a:cubicBezTo>
                  <a:cubicBezTo>
                    <a:pt x="148" y="51"/>
                    <a:pt x="135" y="54"/>
                    <a:pt x="121" y="58"/>
                  </a:cubicBezTo>
                  <a:cubicBezTo>
                    <a:pt x="94" y="65"/>
                    <a:pt x="67" y="73"/>
                    <a:pt x="40" y="81"/>
                  </a:cubicBezTo>
                  <a:cubicBezTo>
                    <a:pt x="40" y="81"/>
                    <a:pt x="41" y="81"/>
                    <a:pt x="41" y="80"/>
                  </a:cubicBezTo>
                  <a:close/>
                  <a:moveTo>
                    <a:pt x="208" y="43"/>
                  </a:moveTo>
                  <a:cubicBezTo>
                    <a:pt x="180" y="48"/>
                    <a:pt x="152" y="56"/>
                    <a:pt x="125" y="63"/>
                  </a:cubicBezTo>
                  <a:cubicBezTo>
                    <a:pt x="98" y="69"/>
                    <a:pt x="72" y="77"/>
                    <a:pt x="45" y="84"/>
                  </a:cubicBezTo>
                  <a:cubicBezTo>
                    <a:pt x="47" y="83"/>
                    <a:pt x="48" y="83"/>
                    <a:pt x="50" y="82"/>
                  </a:cubicBezTo>
                  <a:cubicBezTo>
                    <a:pt x="57" y="80"/>
                    <a:pt x="64" y="78"/>
                    <a:pt x="71" y="76"/>
                  </a:cubicBezTo>
                  <a:cubicBezTo>
                    <a:pt x="86" y="71"/>
                    <a:pt x="101" y="67"/>
                    <a:pt x="115" y="63"/>
                  </a:cubicBezTo>
                  <a:cubicBezTo>
                    <a:pt x="130" y="59"/>
                    <a:pt x="144" y="55"/>
                    <a:pt x="159" y="51"/>
                  </a:cubicBezTo>
                  <a:cubicBezTo>
                    <a:pt x="172" y="47"/>
                    <a:pt x="187" y="45"/>
                    <a:pt x="200" y="39"/>
                  </a:cubicBezTo>
                  <a:cubicBezTo>
                    <a:pt x="203" y="40"/>
                    <a:pt x="205" y="42"/>
                    <a:pt x="208" y="43"/>
                  </a:cubicBezTo>
                  <a:close/>
                  <a:moveTo>
                    <a:pt x="39" y="83"/>
                  </a:moveTo>
                  <a:cubicBezTo>
                    <a:pt x="67" y="74"/>
                    <a:pt x="95" y="65"/>
                    <a:pt x="123" y="58"/>
                  </a:cubicBezTo>
                  <a:cubicBezTo>
                    <a:pt x="137" y="55"/>
                    <a:pt x="150" y="51"/>
                    <a:pt x="164" y="47"/>
                  </a:cubicBezTo>
                  <a:cubicBezTo>
                    <a:pt x="171" y="45"/>
                    <a:pt x="177" y="44"/>
                    <a:pt x="183" y="42"/>
                  </a:cubicBezTo>
                  <a:cubicBezTo>
                    <a:pt x="187" y="42"/>
                    <a:pt x="190" y="41"/>
                    <a:pt x="194" y="41"/>
                  </a:cubicBezTo>
                  <a:cubicBezTo>
                    <a:pt x="195" y="40"/>
                    <a:pt x="197" y="40"/>
                    <a:pt x="199" y="40"/>
                  </a:cubicBezTo>
                  <a:cubicBezTo>
                    <a:pt x="199" y="40"/>
                    <a:pt x="196" y="40"/>
                    <a:pt x="195" y="40"/>
                  </a:cubicBezTo>
                  <a:cubicBezTo>
                    <a:pt x="189" y="43"/>
                    <a:pt x="183" y="44"/>
                    <a:pt x="177" y="45"/>
                  </a:cubicBezTo>
                  <a:cubicBezTo>
                    <a:pt x="169" y="47"/>
                    <a:pt x="162" y="49"/>
                    <a:pt x="155" y="51"/>
                  </a:cubicBezTo>
                  <a:cubicBezTo>
                    <a:pt x="141" y="55"/>
                    <a:pt x="127" y="59"/>
                    <a:pt x="113" y="63"/>
                  </a:cubicBezTo>
                  <a:cubicBezTo>
                    <a:pt x="99" y="67"/>
                    <a:pt x="85" y="71"/>
                    <a:pt x="71" y="75"/>
                  </a:cubicBezTo>
                  <a:cubicBezTo>
                    <a:pt x="65" y="77"/>
                    <a:pt x="58" y="79"/>
                    <a:pt x="51" y="81"/>
                  </a:cubicBezTo>
                  <a:cubicBezTo>
                    <a:pt x="46" y="82"/>
                    <a:pt x="41" y="84"/>
                    <a:pt x="36" y="85"/>
                  </a:cubicBezTo>
                  <a:cubicBezTo>
                    <a:pt x="37" y="84"/>
                    <a:pt x="38" y="84"/>
                    <a:pt x="39" y="83"/>
                  </a:cubicBezTo>
                  <a:close/>
                  <a:moveTo>
                    <a:pt x="35" y="87"/>
                  </a:moveTo>
                  <a:cubicBezTo>
                    <a:pt x="64" y="80"/>
                    <a:pt x="92" y="71"/>
                    <a:pt x="121" y="64"/>
                  </a:cubicBezTo>
                  <a:cubicBezTo>
                    <a:pt x="150" y="57"/>
                    <a:pt x="179" y="48"/>
                    <a:pt x="209" y="43"/>
                  </a:cubicBezTo>
                  <a:cubicBezTo>
                    <a:pt x="210" y="44"/>
                    <a:pt x="211" y="44"/>
                    <a:pt x="212" y="45"/>
                  </a:cubicBezTo>
                  <a:cubicBezTo>
                    <a:pt x="206" y="46"/>
                    <a:pt x="200" y="48"/>
                    <a:pt x="194" y="50"/>
                  </a:cubicBezTo>
                  <a:cubicBezTo>
                    <a:pt x="186" y="52"/>
                    <a:pt x="178" y="53"/>
                    <a:pt x="170" y="54"/>
                  </a:cubicBezTo>
                  <a:cubicBezTo>
                    <a:pt x="154" y="58"/>
                    <a:pt x="139" y="61"/>
                    <a:pt x="123" y="65"/>
                  </a:cubicBezTo>
                  <a:cubicBezTo>
                    <a:pt x="107" y="68"/>
                    <a:pt x="92" y="73"/>
                    <a:pt x="76" y="77"/>
                  </a:cubicBezTo>
                  <a:cubicBezTo>
                    <a:pt x="69" y="79"/>
                    <a:pt x="61" y="82"/>
                    <a:pt x="54" y="83"/>
                  </a:cubicBezTo>
                  <a:cubicBezTo>
                    <a:pt x="47" y="85"/>
                    <a:pt x="40" y="87"/>
                    <a:pt x="33" y="89"/>
                  </a:cubicBezTo>
                  <a:cubicBezTo>
                    <a:pt x="34" y="88"/>
                    <a:pt x="34" y="88"/>
                    <a:pt x="35" y="87"/>
                  </a:cubicBezTo>
                  <a:close/>
                  <a:moveTo>
                    <a:pt x="32" y="90"/>
                  </a:moveTo>
                  <a:cubicBezTo>
                    <a:pt x="39" y="88"/>
                    <a:pt x="45" y="86"/>
                    <a:pt x="52" y="84"/>
                  </a:cubicBezTo>
                  <a:cubicBezTo>
                    <a:pt x="60" y="83"/>
                    <a:pt x="67" y="80"/>
                    <a:pt x="75" y="78"/>
                  </a:cubicBezTo>
                  <a:cubicBezTo>
                    <a:pt x="90" y="74"/>
                    <a:pt x="106" y="70"/>
                    <a:pt x="121" y="66"/>
                  </a:cubicBezTo>
                  <a:cubicBezTo>
                    <a:pt x="137" y="62"/>
                    <a:pt x="153" y="59"/>
                    <a:pt x="169" y="56"/>
                  </a:cubicBezTo>
                  <a:cubicBezTo>
                    <a:pt x="176" y="54"/>
                    <a:pt x="184" y="53"/>
                    <a:pt x="192" y="51"/>
                  </a:cubicBezTo>
                  <a:cubicBezTo>
                    <a:pt x="199" y="49"/>
                    <a:pt x="206" y="47"/>
                    <a:pt x="213" y="45"/>
                  </a:cubicBezTo>
                  <a:cubicBezTo>
                    <a:pt x="213" y="45"/>
                    <a:pt x="213" y="45"/>
                    <a:pt x="213" y="45"/>
                  </a:cubicBezTo>
                  <a:cubicBezTo>
                    <a:pt x="213" y="45"/>
                    <a:pt x="213" y="45"/>
                    <a:pt x="213" y="45"/>
                  </a:cubicBezTo>
                  <a:cubicBezTo>
                    <a:pt x="212" y="47"/>
                    <a:pt x="210" y="48"/>
                    <a:pt x="209" y="50"/>
                  </a:cubicBezTo>
                  <a:cubicBezTo>
                    <a:pt x="194" y="54"/>
                    <a:pt x="180" y="56"/>
                    <a:pt x="165" y="59"/>
                  </a:cubicBezTo>
                  <a:cubicBezTo>
                    <a:pt x="151" y="63"/>
                    <a:pt x="136" y="66"/>
                    <a:pt x="121" y="69"/>
                  </a:cubicBezTo>
                  <a:cubicBezTo>
                    <a:pt x="106" y="73"/>
                    <a:pt x="91" y="77"/>
                    <a:pt x="76" y="80"/>
                  </a:cubicBezTo>
                  <a:cubicBezTo>
                    <a:pt x="61" y="84"/>
                    <a:pt x="45" y="87"/>
                    <a:pt x="30" y="92"/>
                  </a:cubicBezTo>
                  <a:cubicBezTo>
                    <a:pt x="31" y="91"/>
                    <a:pt x="31" y="91"/>
                    <a:pt x="32" y="90"/>
                  </a:cubicBezTo>
                  <a:close/>
                  <a:moveTo>
                    <a:pt x="213" y="49"/>
                  </a:moveTo>
                  <a:cubicBezTo>
                    <a:pt x="213" y="49"/>
                    <a:pt x="213" y="49"/>
                    <a:pt x="213" y="49"/>
                  </a:cubicBezTo>
                  <a:cubicBezTo>
                    <a:pt x="213" y="50"/>
                    <a:pt x="213" y="50"/>
                    <a:pt x="213" y="51"/>
                  </a:cubicBezTo>
                  <a:cubicBezTo>
                    <a:pt x="213" y="51"/>
                    <a:pt x="213" y="51"/>
                    <a:pt x="213" y="51"/>
                  </a:cubicBezTo>
                  <a:cubicBezTo>
                    <a:pt x="208" y="55"/>
                    <a:pt x="204" y="60"/>
                    <a:pt x="199" y="65"/>
                  </a:cubicBezTo>
                  <a:cubicBezTo>
                    <a:pt x="190" y="75"/>
                    <a:pt x="180" y="85"/>
                    <a:pt x="170" y="96"/>
                  </a:cubicBezTo>
                  <a:cubicBezTo>
                    <a:pt x="169" y="97"/>
                    <a:pt x="168" y="98"/>
                    <a:pt x="167" y="99"/>
                  </a:cubicBezTo>
                  <a:cubicBezTo>
                    <a:pt x="182" y="83"/>
                    <a:pt x="197" y="66"/>
                    <a:pt x="213" y="49"/>
                  </a:cubicBezTo>
                  <a:close/>
                  <a:moveTo>
                    <a:pt x="147" y="83"/>
                  </a:moveTo>
                  <a:cubicBezTo>
                    <a:pt x="148" y="83"/>
                    <a:pt x="149" y="83"/>
                    <a:pt x="150" y="82"/>
                  </a:cubicBezTo>
                  <a:cubicBezTo>
                    <a:pt x="157" y="81"/>
                    <a:pt x="165" y="79"/>
                    <a:pt x="172" y="77"/>
                  </a:cubicBezTo>
                  <a:cubicBezTo>
                    <a:pt x="177" y="75"/>
                    <a:pt x="183" y="74"/>
                    <a:pt x="189" y="72"/>
                  </a:cubicBezTo>
                  <a:cubicBezTo>
                    <a:pt x="187" y="73"/>
                    <a:pt x="186" y="75"/>
                    <a:pt x="185" y="76"/>
                  </a:cubicBezTo>
                  <a:cubicBezTo>
                    <a:pt x="179" y="77"/>
                    <a:pt x="173" y="80"/>
                    <a:pt x="166" y="81"/>
                  </a:cubicBezTo>
                  <a:cubicBezTo>
                    <a:pt x="160" y="83"/>
                    <a:pt x="153" y="85"/>
                    <a:pt x="146" y="86"/>
                  </a:cubicBezTo>
                  <a:cubicBezTo>
                    <a:pt x="139" y="88"/>
                    <a:pt x="133" y="91"/>
                    <a:pt x="126" y="92"/>
                  </a:cubicBezTo>
                  <a:cubicBezTo>
                    <a:pt x="119" y="94"/>
                    <a:pt x="111" y="96"/>
                    <a:pt x="104" y="97"/>
                  </a:cubicBezTo>
                  <a:cubicBezTo>
                    <a:pt x="90" y="100"/>
                    <a:pt x="77" y="104"/>
                    <a:pt x="63" y="108"/>
                  </a:cubicBezTo>
                  <a:cubicBezTo>
                    <a:pt x="56" y="110"/>
                    <a:pt x="50" y="112"/>
                    <a:pt x="43" y="113"/>
                  </a:cubicBezTo>
                  <a:cubicBezTo>
                    <a:pt x="36" y="114"/>
                    <a:pt x="29" y="115"/>
                    <a:pt x="22" y="117"/>
                  </a:cubicBezTo>
                  <a:cubicBezTo>
                    <a:pt x="21" y="117"/>
                    <a:pt x="22" y="117"/>
                    <a:pt x="22" y="117"/>
                  </a:cubicBezTo>
                  <a:cubicBezTo>
                    <a:pt x="35" y="114"/>
                    <a:pt x="47" y="113"/>
                    <a:pt x="60" y="110"/>
                  </a:cubicBezTo>
                  <a:cubicBezTo>
                    <a:pt x="73" y="106"/>
                    <a:pt x="87" y="102"/>
                    <a:pt x="101" y="99"/>
                  </a:cubicBezTo>
                  <a:cubicBezTo>
                    <a:pt x="114" y="96"/>
                    <a:pt x="128" y="92"/>
                    <a:pt x="141" y="88"/>
                  </a:cubicBezTo>
                  <a:cubicBezTo>
                    <a:pt x="147" y="87"/>
                    <a:pt x="154" y="86"/>
                    <a:pt x="160" y="84"/>
                  </a:cubicBezTo>
                  <a:cubicBezTo>
                    <a:pt x="165" y="83"/>
                    <a:pt x="171" y="81"/>
                    <a:pt x="176" y="79"/>
                  </a:cubicBezTo>
                  <a:cubicBezTo>
                    <a:pt x="174" y="80"/>
                    <a:pt x="172" y="81"/>
                    <a:pt x="170" y="81"/>
                  </a:cubicBezTo>
                  <a:cubicBezTo>
                    <a:pt x="163" y="84"/>
                    <a:pt x="156" y="86"/>
                    <a:pt x="149" y="88"/>
                  </a:cubicBezTo>
                  <a:cubicBezTo>
                    <a:pt x="135" y="92"/>
                    <a:pt x="121" y="95"/>
                    <a:pt x="107" y="98"/>
                  </a:cubicBezTo>
                  <a:cubicBezTo>
                    <a:pt x="93" y="102"/>
                    <a:pt x="79" y="105"/>
                    <a:pt x="65" y="108"/>
                  </a:cubicBezTo>
                  <a:cubicBezTo>
                    <a:pt x="51" y="112"/>
                    <a:pt x="37" y="115"/>
                    <a:pt x="25" y="120"/>
                  </a:cubicBezTo>
                  <a:cubicBezTo>
                    <a:pt x="23" y="119"/>
                    <a:pt x="21" y="118"/>
                    <a:pt x="19" y="117"/>
                  </a:cubicBezTo>
                  <a:cubicBezTo>
                    <a:pt x="26" y="114"/>
                    <a:pt x="33" y="113"/>
                    <a:pt x="40" y="112"/>
                  </a:cubicBezTo>
                  <a:cubicBezTo>
                    <a:pt x="47" y="110"/>
                    <a:pt x="55" y="107"/>
                    <a:pt x="62" y="105"/>
                  </a:cubicBezTo>
                  <a:cubicBezTo>
                    <a:pt x="77" y="101"/>
                    <a:pt x="91" y="96"/>
                    <a:pt x="106" y="93"/>
                  </a:cubicBezTo>
                  <a:cubicBezTo>
                    <a:pt x="109" y="92"/>
                    <a:pt x="112" y="92"/>
                    <a:pt x="116" y="91"/>
                  </a:cubicBezTo>
                  <a:cubicBezTo>
                    <a:pt x="126" y="88"/>
                    <a:pt x="137" y="86"/>
                    <a:pt x="147" y="83"/>
                  </a:cubicBezTo>
                  <a:close/>
                  <a:moveTo>
                    <a:pt x="32" y="124"/>
                  </a:moveTo>
                  <a:cubicBezTo>
                    <a:pt x="32" y="124"/>
                    <a:pt x="32" y="124"/>
                    <a:pt x="31" y="124"/>
                  </a:cubicBezTo>
                  <a:cubicBezTo>
                    <a:pt x="30" y="123"/>
                    <a:pt x="28" y="122"/>
                    <a:pt x="26" y="121"/>
                  </a:cubicBezTo>
                  <a:cubicBezTo>
                    <a:pt x="47" y="119"/>
                    <a:pt x="68" y="112"/>
                    <a:pt x="89" y="107"/>
                  </a:cubicBezTo>
                  <a:cubicBezTo>
                    <a:pt x="82" y="109"/>
                    <a:pt x="74" y="111"/>
                    <a:pt x="67" y="113"/>
                  </a:cubicBezTo>
                  <a:cubicBezTo>
                    <a:pt x="56" y="116"/>
                    <a:pt x="45" y="120"/>
                    <a:pt x="34" y="123"/>
                  </a:cubicBezTo>
                  <a:cubicBezTo>
                    <a:pt x="33" y="123"/>
                    <a:pt x="32" y="123"/>
                    <a:pt x="32" y="124"/>
                  </a:cubicBezTo>
                  <a:close/>
                  <a:moveTo>
                    <a:pt x="38" y="127"/>
                  </a:moveTo>
                  <a:cubicBezTo>
                    <a:pt x="36" y="126"/>
                    <a:pt x="35" y="125"/>
                    <a:pt x="33" y="124"/>
                  </a:cubicBezTo>
                  <a:cubicBezTo>
                    <a:pt x="43" y="123"/>
                    <a:pt x="52" y="120"/>
                    <a:pt x="62" y="118"/>
                  </a:cubicBezTo>
                  <a:cubicBezTo>
                    <a:pt x="73" y="115"/>
                    <a:pt x="85" y="112"/>
                    <a:pt x="96" y="109"/>
                  </a:cubicBezTo>
                  <a:cubicBezTo>
                    <a:pt x="113" y="104"/>
                    <a:pt x="131" y="101"/>
                    <a:pt x="149" y="97"/>
                  </a:cubicBezTo>
                  <a:cubicBezTo>
                    <a:pt x="147" y="98"/>
                    <a:pt x="144" y="99"/>
                    <a:pt x="142" y="99"/>
                  </a:cubicBezTo>
                  <a:cubicBezTo>
                    <a:pt x="131" y="102"/>
                    <a:pt x="119" y="104"/>
                    <a:pt x="108" y="107"/>
                  </a:cubicBezTo>
                  <a:cubicBezTo>
                    <a:pt x="84" y="112"/>
                    <a:pt x="62" y="121"/>
                    <a:pt x="38" y="127"/>
                  </a:cubicBezTo>
                  <a:close/>
                  <a:moveTo>
                    <a:pt x="50" y="125"/>
                  </a:moveTo>
                  <a:cubicBezTo>
                    <a:pt x="55" y="124"/>
                    <a:pt x="60" y="123"/>
                    <a:pt x="65" y="122"/>
                  </a:cubicBezTo>
                  <a:cubicBezTo>
                    <a:pt x="77" y="119"/>
                    <a:pt x="88" y="115"/>
                    <a:pt x="99" y="112"/>
                  </a:cubicBezTo>
                  <a:cubicBezTo>
                    <a:pt x="117" y="107"/>
                    <a:pt x="136" y="104"/>
                    <a:pt x="154" y="100"/>
                  </a:cubicBezTo>
                  <a:cubicBezTo>
                    <a:pt x="152" y="100"/>
                    <a:pt x="149" y="101"/>
                    <a:pt x="147" y="102"/>
                  </a:cubicBezTo>
                  <a:cubicBezTo>
                    <a:pt x="139" y="104"/>
                    <a:pt x="132" y="106"/>
                    <a:pt x="124" y="108"/>
                  </a:cubicBezTo>
                  <a:cubicBezTo>
                    <a:pt x="110" y="112"/>
                    <a:pt x="95" y="116"/>
                    <a:pt x="81" y="121"/>
                  </a:cubicBezTo>
                  <a:cubicBezTo>
                    <a:pt x="77" y="122"/>
                    <a:pt x="72" y="123"/>
                    <a:pt x="68" y="125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0" y="126"/>
                    <a:pt x="52" y="127"/>
                    <a:pt x="46" y="131"/>
                  </a:cubicBezTo>
                  <a:cubicBezTo>
                    <a:pt x="44" y="130"/>
                    <a:pt x="42" y="129"/>
                    <a:pt x="40" y="128"/>
                  </a:cubicBezTo>
                  <a:cubicBezTo>
                    <a:pt x="43" y="127"/>
                    <a:pt x="46" y="126"/>
                    <a:pt x="50" y="125"/>
                  </a:cubicBezTo>
                  <a:close/>
                  <a:moveTo>
                    <a:pt x="47" y="131"/>
                  </a:moveTo>
                  <a:cubicBezTo>
                    <a:pt x="48" y="130"/>
                    <a:pt x="50" y="129"/>
                    <a:pt x="52" y="129"/>
                  </a:cubicBezTo>
                  <a:cubicBezTo>
                    <a:pt x="55" y="127"/>
                    <a:pt x="59" y="127"/>
                    <a:pt x="62" y="126"/>
                  </a:cubicBezTo>
                  <a:cubicBezTo>
                    <a:pt x="61" y="126"/>
                    <a:pt x="61" y="127"/>
                    <a:pt x="60" y="127"/>
                  </a:cubicBezTo>
                  <a:cubicBezTo>
                    <a:pt x="57" y="128"/>
                    <a:pt x="53" y="129"/>
                    <a:pt x="50" y="130"/>
                  </a:cubicBezTo>
                  <a:cubicBezTo>
                    <a:pt x="49" y="130"/>
                    <a:pt x="48" y="131"/>
                    <a:pt x="47" y="131"/>
                  </a:cubicBezTo>
                  <a:cubicBezTo>
                    <a:pt x="47" y="131"/>
                    <a:pt x="47" y="131"/>
                    <a:pt x="47" y="131"/>
                  </a:cubicBezTo>
                  <a:close/>
                  <a:moveTo>
                    <a:pt x="65" y="126"/>
                  </a:moveTo>
                  <a:cubicBezTo>
                    <a:pt x="66" y="126"/>
                    <a:pt x="68" y="125"/>
                    <a:pt x="69" y="125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77" y="124"/>
                    <a:pt x="84" y="122"/>
                    <a:pt x="92" y="121"/>
                  </a:cubicBezTo>
                  <a:cubicBezTo>
                    <a:pt x="106" y="117"/>
                    <a:pt x="121" y="114"/>
                    <a:pt x="136" y="111"/>
                  </a:cubicBezTo>
                  <a:cubicBezTo>
                    <a:pt x="137" y="111"/>
                    <a:pt x="137" y="110"/>
                    <a:pt x="138" y="110"/>
                  </a:cubicBezTo>
                  <a:cubicBezTo>
                    <a:pt x="111" y="119"/>
                    <a:pt x="83" y="124"/>
                    <a:pt x="56" y="134"/>
                  </a:cubicBezTo>
                  <a:cubicBezTo>
                    <a:pt x="55" y="134"/>
                    <a:pt x="55" y="134"/>
                    <a:pt x="54" y="135"/>
                  </a:cubicBezTo>
                  <a:cubicBezTo>
                    <a:pt x="52" y="134"/>
                    <a:pt x="50" y="133"/>
                    <a:pt x="48" y="131"/>
                  </a:cubicBezTo>
                  <a:cubicBezTo>
                    <a:pt x="54" y="130"/>
                    <a:pt x="59" y="128"/>
                    <a:pt x="65" y="126"/>
                  </a:cubicBezTo>
                  <a:close/>
                  <a:moveTo>
                    <a:pt x="109" y="158"/>
                  </a:moveTo>
                  <a:cubicBezTo>
                    <a:pt x="109" y="158"/>
                    <a:pt x="109" y="158"/>
                    <a:pt x="109" y="158"/>
                  </a:cubicBezTo>
                  <a:cubicBezTo>
                    <a:pt x="109" y="158"/>
                    <a:pt x="109" y="158"/>
                    <a:pt x="109" y="158"/>
                  </a:cubicBezTo>
                  <a:cubicBezTo>
                    <a:pt x="107" y="158"/>
                    <a:pt x="107" y="158"/>
                    <a:pt x="106" y="158"/>
                  </a:cubicBezTo>
                  <a:cubicBezTo>
                    <a:pt x="102" y="158"/>
                    <a:pt x="107" y="156"/>
                    <a:pt x="108" y="156"/>
                  </a:cubicBezTo>
                  <a:cubicBezTo>
                    <a:pt x="110" y="155"/>
                    <a:pt x="111" y="155"/>
                    <a:pt x="113" y="154"/>
                  </a:cubicBezTo>
                  <a:cubicBezTo>
                    <a:pt x="111" y="156"/>
                    <a:pt x="110" y="157"/>
                    <a:pt x="109" y="158"/>
                  </a:cubicBezTo>
                  <a:close/>
                  <a:moveTo>
                    <a:pt x="114" y="153"/>
                  </a:moveTo>
                  <a:cubicBezTo>
                    <a:pt x="111" y="153"/>
                    <a:pt x="108" y="154"/>
                    <a:pt x="105" y="154"/>
                  </a:cubicBezTo>
                  <a:cubicBezTo>
                    <a:pt x="104" y="155"/>
                    <a:pt x="103" y="155"/>
                    <a:pt x="101" y="156"/>
                  </a:cubicBezTo>
                  <a:cubicBezTo>
                    <a:pt x="95" y="157"/>
                    <a:pt x="101" y="155"/>
                    <a:pt x="102" y="154"/>
                  </a:cubicBezTo>
                  <a:cubicBezTo>
                    <a:pt x="108" y="152"/>
                    <a:pt x="113" y="151"/>
                    <a:pt x="119" y="148"/>
                  </a:cubicBezTo>
                  <a:cubicBezTo>
                    <a:pt x="117" y="150"/>
                    <a:pt x="116" y="151"/>
                    <a:pt x="114" y="153"/>
                  </a:cubicBezTo>
                  <a:close/>
                  <a:moveTo>
                    <a:pt x="120" y="146"/>
                  </a:moveTo>
                  <a:cubicBezTo>
                    <a:pt x="116" y="147"/>
                    <a:pt x="111" y="148"/>
                    <a:pt x="106" y="150"/>
                  </a:cubicBezTo>
                  <a:cubicBezTo>
                    <a:pt x="103" y="150"/>
                    <a:pt x="101" y="151"/>
                    <a:pt x="98" y="152"/>
                  </a:cubicBezTo>
                  <a:cubicBezTo>
                    <a:pt x="97" y="152"/>
                    <a:pt x="96" y="153"/>
                    <a:pt x="95" y="153"/>
                  </a:cubicBezTo>
                  <a:cubicBezTo>
                    <a:pt x="93" y="153"/>
                    <a:pt x="92" y="154"/>
                    <a:pt x="92" y="154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2" y="154"/>
                    <a:pt x="94" y="153"/>
                    <a:pt x="94" y="153"/>
                  </a:cubicBezTo>
                  <a:cubicBezTo>
                    <a:pt x="104" y="150"/>
                    <a:pt x="113" y="147"/>
                    <a:pt x="123" y="144"/>
                  </a:cubicBezTo>
                  <a:cubicBezTo>
                    <a:pt x="122" y="145"/>
                    <a:pt x="121" y="146"/>
                    <a:pt x="120" y="146"/>
                  </a:cubicBezTo>
                  <a:close/>
                  <a:moveTo>
                    <a:pt x="106" y="146"/>
                  </a:moveTo>
                  <a:cubicBezTo>
                    <a:pt x="103" y="147"/>
                    <a:pt x="99" y="148"/>
                    <a:pt x="96" y="148"/>
                  </a:cubicBezTo>
                  <a:cubicBezTo>
                    <a:pt x="94" y="149"/>
                    <a:pt x="93" y="149"/>
                    <a:pt x="91" y="149"/>
                  </a:cubicBezTo>
                  <a:cubicBezTo>
                    <a:pt x="90" y="150"/>
                    <a:pt x="83" y="151"/>
                    <a:pt x="88" y="150"/>
                  </a:cubicBezTo>
                  <a:cubicBezTo>
                    <a:pt x="102" y="145"/>
                    <a:pt x="116" y="141"/>
                    <a:pt x="130" y="136"/>
                  </a:cubicBezTo>
                  <a:cubicBezTo>
                    <a:pt x="128" y="138"/>
                    <a:pt x="126" y="141"/>
                    <a:pt x="124" y="143"/>
                  </a:cubicBezTo>
                  <a:cubicBezTo>
                    <a:pt x="118" y="144"/>
                    <a:pt x="112" y="145"/>
                    <a:pt x="106" y="146"/>
                  </a:cubicBezTo>
                  <a:close/>
                  <a:moveTo>
                    <a:pt x="132" y="135"/>
                  </a:moveTo>
                  <a:cubicBezTo>
                    <a:pt x="122" y="137"/>
                    <a:pt x="112" y="139"/>
                    <a:pt x="102" y="141"/>
                  </a:cubicBezTo>
                  <a:cubicBezTo>
                    <a:pt x="97" y="143"/>
                    <a:pt x="92" y="143"/>
                    <a:pt x="87" y="144"/>
                  </a:cubicBezTo>
                  <a:cubicBezTo>
                    <a:pt x="84" y="145"/>
                    <a:pt x="81" y="145"/>
                    <a:pt x="78" y="145"/>
                  </a:cubicBezTo>
                  <a:cubicBezTo>
                    <a:pt x="75" y="146"/>
                    <a:pt x="82" y="144"/>
                    <a:pt x="83" y="144"/>
                  </a:cubicBezTo>
                  <a:cubicBezTo>
                    <a:pt x="93" y="142"/>
                    <a:pt x="102" y="138"/>
                    <a:pt x="112" y="136"/>
                  </a:cubicBezTo>
                  <a:cubicBezTo>
                    <a:pt x="120" y="134"/>
                    <a:pt x="129" y="133"/>
                    <a:pt x="137" y="129"/>
                  </a:cubicBezTo>
                  <a:cubicBezTo>
                    <a:pt x="135" y="131"/>
                    <a:pt x="133" y="133"/>
                    <a:pt x="132" y="135"/>
                  </a:cubicBezTo>
                  <a:close/>
                  <a:moveTo>
                    <a:pt x="138" y="128"/>
                  </a:moveTo>
                  <a:cubicBezTo>
                    <a:pt x="138" y="128"/>
                    <a:pt x="138" y="128"/>
                    <a:pt x="138" y="128"/>
                  </a:cubicBezTo>
                  <a:cubicBezTo>
                    <a:pt x="126" y="131"/>
                    <a:pt x="114" y="133"/>
                    <a:pt x="102" y="136"/>
                  </a:cubicBezTo>
                  <a:cubicBezTo>
                    <a:pt x="95" y="137"/>
                    <a:pt x="89" y="139"/>
                    <a:pt x="82" y="140"/>
                  </a:cubicBezTo>
                  <a:cubicBezTo>
                    <a:pt x="79" y="140"/>
                    <a:pt x="75" y="141"/>
                    <a:pt x="71" y="141"/>
                  </a:cubicBezTo>
                  <a:cubicBezTo>
                    <a:pt x="70" y="141"/>
                    <a:pt x="66" y="142"/>
                    <a:pt x="71" y="141"/>
                  </a:cubicBezTo>
                  <a:cubicBezTo>
                    <a:pt x="72" y="140"/>
                    <a:pt x="73" y="140"/>
                    <a:pt x="74" y="140"/>
                  </a:cubicBezTo>
                  <a:cubicBezTo>
                    <a:pt x="87" y="137"/>
                    <a:pt x="99" y="134"/>
                    <a:pt x="111" y="130"/>
                  </a:cubicBezTo>
                  <a:cubicBezTo>
                    <a:pt x="122" y="128"/>
                    <a:pt x="134" y="126"/>
                    <a:pt x="144" y="121"/>
                  </a:cubicBezTo>
                  <a:cubicBezTo>
                    <a:pt x="142" y="123"/>
                    <a:pt x="140" y="126"/>
                    <a:pt x="138" y="128"/>
                  </a:cubicBezTo>
                  <a:close/>
                  <a:moveTo>
                    <a:pt x="145" y="120"/>
                  </a:moveTo>
                  <a:cubicBezTo>
                    <a:pt x="145" y="120"/>
                    <a:pt x="144" y="120"/>
                    <a:pt x="144" y="120"/>
                  </a:cubicBezTo>
                  <a:cubicBezTo>
                    <a:pt x="144" y="120"/>
                    <a:pt x="143" y="120"/>
                    <a:pt x="142" y="121"/>
                  </a:cubicBezTo>
                  <a:cubicBezTo>
                    <a:pt x="137" y="123"/>
                    <a:pt x="132" y="124"/>
                    <a:pt x="127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6" y="126"/>
                    <a:pt x="125" y="126"/>
                    <a:pt x="124" y="126"/>
                  </a:cubicBezTo>
                  <a:cubicBezTo>
                    <a:pt x="117" y="128"/>
                    <a:pt x="110" y="129"/>
                    <a:pt x="104" y="131"/>
                  </a:cubicBezTo>
                  <a:cubicBezTo>
                    <a:pt x="96" y="132"/>
                    <a:pt x="88" y="134"/>
                    <a:pt x="80" y="135"/>
                  </a:cubicBezTo>
                  <a:cubicBezTo>
                    <a:pt x="76" y="136"/>
                    <a:pt x="73" y="136"/>
                    <a:pt x="69" y="137"/>
                  </a:cubicBezTo>
                  <a:cubicBezTo>
                    <a:pt x="69" y="137"/>
                    <a:pt x="68" y="137"/>
                    <a:pt x="68" y="137"/>
                  </a:cubicBezTo>
                  <a:cubicBezTo>
                    <a:pt x="82" y="133"/>
                    <a:pt x="95" y="128"/>
                    <a:pt x="110" y="124"/>
                  </a:cubicBezTo>
                  <a:cubicBezTo>
                    <a:pt x="116" y="122"/>
                    <a:pt x="122" y="120"/>
                    <a:pt x="128" y="118"/>
                  </a:cubicBezTo>
                  <a:cubicBezTo>
                    <a:pt x="133" y="117"/>
                    <a:pt x="137" y="116"/>
                    <a:pt x="141" y="115"/>
                  </a:cubicBezTo>
                  <a:cubicBezTo>
                    <a:pt x="145" y="114"/>
                    <a:pt x="148" y="113"/>
                    <a:pt x="151" y="112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0" y="114"/>
                    <a:pt x="147" y="117"/>
                    <a:pt x="145" y="120"/>
                  </a:cubicBezTo>
                  <a:close/>
                  <a:moveTo>
                    <a:pt x="154" y="110"/>
                  </a:moveTo>
                  <a:cubicBezTo>
                    <a:pt x="149" y="112"/>
                    <a:pt x="144" y="113"/>
                    <a:pt x="139" y="114"/>
                  </a:cubicBezTo>
                  <a:cubicBezTo>
                    <a:pt x="137" y="115"/>
                    <a:pt x="136" y="115"/>
                    <a:pt x="134" y="116"/>
                  </a:cubicBezTo>
                  <a:cubicBezTo>
                    <a:pt x="132" y="116"/>
                    <a:pt x="130" y="117"/>
                    <a:pt x="128" y="117"/>
                  </a:cubicBezTo>
                  <a:cubicBezTo>
                    <a:pt x="120" y="120"/>
                    <a:pt x="112" y="122"/>
                    <a:pt x="103" y="124"/>
                  </a:cubicBezTo>
                  <a:cubicBezTo>
                    <a:pt x="94" y="126"/>
                    <a:pt x="85" y="128"/>
                    <a:pt x="77" y="130"/>
                  </a:cubicBezTo>
                  <a:cubicBezTo>
                    <a:pt x="73" y="131"/>
                    <a:pt x="69" y="132"/>
                    <a:pt x="64" y="133"/>
                  </a:cubicBezTo>
                  <a:cubicBezTo>
                    <a:pt x="62" y="133"/>
                    <a:pt x="60" y="134"/>
                    <a:pt x="58" y="134"/>
                  </a:cubicBezTo>
                  <a:cubicBezTo>
                    <a:pt x="53" y="135"/>
                    <a:pt x="60" y="134"/>
                    <a:pt x="61" y="133"/>
                  </a:cubicBezTo>
                  <a:cubicBezTo>
                    <a:pt x="78" y="128"/>
                    <a:pt x="95" y="124"/>
                    <a:pt x="113" y="119"/>
                  </a:cubicBezTo>
                  <a:cubicBezTo>
                    <a:pt x="121" y="116"/>
                    <a:pt x="130" y="114"/>
                    <a:pt x="139" y="111"/>
                  </a:cubicBezTo>
                  <a:cubicBezTo>
                    <a:pt x="145" y="109"/>
                    <a:pt x="152" y="107"/>
                    <a:pt x="158" y="104"/>
                  </a:cubicBezTo>
                  <a:cubicBezTo>
                    <a:pt x="159" y="104"/>
                    <a:pt x="159" y="104"/>
                    <a:pt x="159" y="104"/>
                  </a:cubicBezTo>
                  <a:cubicBezTo>
                    <a:pt x="157" y="106"/>
                    <a:pt x="156" y="108"/>
                    <a:pt x="154" y="110"/>
                  </a:cubicBezTo>
                  <a:close/>
                  <a:moveTo>
                    <a:pt x="75" y="131"/>
                  </a:moveTo>
                  <a:cubicBezTo>
                    <a:pt x="83" y="129"/>
                    <a:pt x="92" y="127"/>
                    <a:pt x="100" y="125"/>
                  </a:cubicBezTo>
                  <a:cubicBezTo>
                    <a:pt x="105" y="124"/>
                    <a:pt x="111" y="123"/>
                    <a:pt x="116" y="121"/>
                  </a:cubicBezTo>
                  <a:cubicBezTo>
                    <a:pt x="114" y="122"/>
                    <a:pt x="112" y="123"/>
                    <a:pt x="109" y="123"/>
                  </a:cubicBezTo>
                  <a:cubicBezTo>
                    <a:pt x="101" y="126"/>
                    <a:pt x="93" y="128"/>
                    <a:pt x="85" y="131"/>
                  </a:cubicBezTo>
                  <a:cubicBezTo>
                    <a:pt x="77" y="133"/>
                    <a:pt x="70" y="135"/>
                    <a:pt x="63" y="138"/>
                  </a:cubicBezTo>
                  <a:cubicBezTo>
                    <a:pt x="63" y="138"/>
                    <a:pt x="62" y="138"/>
                    <a:pt x="62" y="138"/>
                  </a:cubicBezTo>
                  <a:cubicBezTo>
                    <a:pt x="62" y="138"/>
                    <a:pt x="62" y="138"/>
                    <a:pt x="61" y="138"/>
                  </a:cubicBezTo>
                  <a:cubicBezTo>
                    <a:pt x="61" y="138"/>
                    <a:pt x="61" y="138"/>
                    <a:pt x="60" y="138"/>
                  </a:cubicBezTo>
                  <a:cubicBezTo>
                    <a:pt x="59" y="137"/>
                    <a:pt x="57" y="136"/>
                    <a:pt x="55" y="135"/>
                  </a:cubicBezTo>
                  <a:cubicBezTo>
                    <a:pt x="62" y="134"/>
                    <a:pt x="69" y="133"/>
                    <a:pt x="75" y="131"/>
                  </a:cubicBezTo>
                  <a:close/>
                  <a:moveTo>
                    <a:pt x="104" y="131"/>
                  </a:moveTo>
                  <a:cubicBezTo>
                    <a:pt x="106" y="131"/>
                    <a:pt x="108" y="131"/>
                    <a:pt x="109" y="130"/>
                  </a:cubicBezTo>
                  <a:cubicBezTo>
                    <a:pt x="108" y="131"/>
                    <a:pt x="106" y="131"/>
                    <a:pt x="104" y="132"/>
                  </a:cubicBezTo>
                  <a:cubicBezTo>
                    <a:pt x="97" y="134"/>
                    <a:pt x="90" y="135"/>
                    <a:pt x="82" y="137"/>
                  </a:cubicBezTo>
                  <a:cubicBezTo>
                    <a:pt x="80" y="138"/>
                    <a:pt x="77" y="139"/>
                    <a:pt x="74" y="139"/>
                  </a:cubicBezTo>
                  <a:cubicBezTo>
                    <a:pt x="72" y="140"/>
                    <a:pt x="70" y="140"/>
                    <a:pt x="68" y="141"/>
                  </a:cubicBezTo>
                  <a:cubicBezTo>
                    <a:pt x="66" y="141"/>
                    <a:pt x="64" y="140"/>
                    <a:pt x="63" y="139"/>
                  </a:cubicBezTo>
                  <a:cubicBezTo>
                    <a:pt x="76" y="136"/>
                    <a:pt x="90" y="134"/>
                    <a:pt x="104" y="131"/>
                  </a:cubicBezTo>
                  <a:close/>
                  <a:moveTo>
                    <a:pt x="102" y="137"/>
                  </a:moveTo>
                  <a:cubicBezTo>
                    <a:pt x="113" y="134"/>
                    <a:pt x="124" y="132"/>
                    <a:pt x="135" y="129"/>
                  </a:cubicBezTo>
                  <a:cubicBezTo>
                    <a:pt x="133" y="130"/>
                    <a:pt x="131" y="130"/>
                    <a:pt x="130" y="131"/>
                  </a:cubicBezTo>
                  <a:cubicBezTo>
                    <a:pt x="127" y="132"/>
                    <a:pt x="125" y="132"/>
                    <a:pt x="123" y="133"/>
                  </a:cubicBezTo>
                  <a:cubicBezTo>
                    <a:pt x="117" y="134"/>
                    <a:pt x="112" y="135"/>
                    <a:pt x="107" y="136"/>
                  </a:cubicBezTo>
                  <a:cubicBezTo>
                    <a:pt x="101" y="137"/>
                    <a:pt x="96" y="139"/>
                    <a:pt x="90" y="141"/>
                  </a:cubicBezTo>
                  <a:cubicBezTo>
                    <a:pt x="85" y="143"/>
                    <a:pt x="80" y="143"/>
                    <a:pt x="76" y="145"/>
                  </a:cubicBezTo>
                  <a:cubicBezTo>
                    <a:pt x="74" y="144"/>
                    <a:pt x="71" y="143"/>
                    <a:pt x="69" y="142"/>
                  </a:cubicBezTo>
                  <a:cubicBezTo>
                    <a:pt x="80" y="141"/>
                    <a:pt x="91" y="139"/>
                    <a:pt x="102" y="137"/>
                  </a:cubicBezTo>
                  <a:close/>
                  <a:moveTo>
                    <a:pt x="99" y="143"/>
                  </a:moveTo>
                  <a:cubicBezTo>
                    <a:pt x="108" y="141"/>
                    <a:pt x="117" y="139"/>
                    <a:pt x="126" y="137"/>
                  </a:cubicBezTo>
                  <a:cubicBezTo>
                    <a:pt x="127" y="136"/>
                    <a:pt x="127" y="136"/>
                    <a:pt x="128" y="136"/>
                  </a:cubicBezTo>
                  <a:cubicBezTo>
                    <a:pt x="127" y="137"/>
                    <a:pt x="126" y="137"/>
                    <a:pt x="125" y="137"/>
                  </a:cubicBezTo>
                  <a:cubicBezTo>
                    <a:pt x="120" y="139"/>
                    <a:pt x="116" y="141"/>
                    <a:pt x="111" y="142"/>
                  </a:cubicBezTo>
                  <a:cubicBezTo>
                    <a:pt x="107" y="144"/>
                    <a:pt x="102" y="145"/>
                    <a:pt x="97" y="146"/>
                  </a:cubicBezTo>
                  <a:cubicBezTo>
                    <a:pt x="93" y="148"/>
                    <a:pt x="89" y="148"/>
                    <a:pt x="85" y="150"/>
                  </a:cubicBezTo>
                  <a:cubicBezTo>
                    <a:pt x="82" y="149"/>
                    <a:pt x="80" y="147"/>
                    <a:pt x="77" y="146"/>
                  </a:cubicBezTo>
                  <a:cubicBezTo>
                    <a:pt x="84" y="146"/>
                    <a:pt x="92" y="144"/>
                    <a:pt x="99" y="143"/>
                  </a:cubicBezTo>
                  <a:close/>
                  <a:moveTo>
                    <a:pt x="101" y="148"/>
                  </a:moveTo>
                  <a:cubicBezTo>
                    <a:pt x="106" y="147"/>
                    <a:pt x="111" y="146"/>
                    <a:pt x="116" y="145"/>
                  </a:cubicBezTo>
                  <a:cubicBezTo>
                    <a:pt x="115" y="146"/>
                    <a:pt x="113" y="146"/>
                    <a:pt x="112" y="146"/>
                  </a:cubicBezTo>
                  <a:cubicBezTo>
                    <a:pt x="105" y="148"/>
                    <a:pt x="98" y="151"/>
                    <a:pt x="91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0" y="152"/>
                    <a:pt x="88" y="152"/>
                    <a:pt x="87" y="151"/>
                  </a:cubicBezTo>
                  <a:cubicBezTo>
                    <a:pt x="92" y="151"/>
                    <a:pt x="97" y="149"/>
                    <a:pt x="101" y="148"/>
                  </a:cubicBezTo>
                  <a:close/>
                  <a:moveTo>
                    <a:pt x="103" y="151"/>
                  </a:moveTo>
                  <a:cubicBezTo>
                    <a:pt x="108" y="150"/>
                    <a:pt x="113" y="149"/>
                    <a:pt x="118" y="148"/>
                  </a:cubicBezTo>
                  <a:cubicBezTo>
                    <a:pt x="122" y="147"/>
                    <a:pt x="115" y="149"/>
                    <a:pt x="115" y="149"/>
                  </a:cubicBezTo>
                  <a:cubicBezTo>
                    <a:pt x="112" y="150"/>
                    <a:pt x="110" y="151"/>
                    <a:pt x="107" y="152"/>
                  </a:cubicBezTo>
                  <a:cubicBezTo>
                    <a:pt x="104" y="153"/>
                    <a:pt x="100" y="154"/>
                    <a:pt x="97" y="156"/>
                  </a:cubicBezTo>
                  <a:cubicBezTo>
                    <a:pt x="97" y="156"/>
                    <a:pt x="97" y="156"/>
                    <a:pt x="97" y="156"/>
                  </a:cubicBezTo>
                  <a:cubicBezTo>
                    <a:pt x="95" y="155"/>
                    <a:pt x="94" y="155"/>
                    <a:pt x="93" y="154"/>
                  </a:cubicBezTo>
                  <a:cubicBezTo>
                    <a:pt x="96" y="154"/>
                    <a:pt x="100" y="152"/>
                    <a:pt x="103" y="151"/>
                  </a:cubicBezTo>
                  <a:close/>
                  <a:moveTo>
                    <a:pt x="104" y="156"/>
                  </a:moveTo>
                  <a:cubicBezTo>
                    <a:pt x="106" y="155"/>
                    <a:pt x="107" y="155"/>
                    <a:pt x="109" y="154"/>
                  </a:cubicBezTo>
                  <a:cubicBezTo>
                    <a:pt x="109" y="154"/>
                    <a:pt x="115" y="153"/>
                    <a:pt x="112" y="154"/>
                  </a:cubicBezTo>
                  <a:cubicBezTo>
                    <a:pt x="109" y="155"/>
                    <a:pt x="105" y="155"/>
                    <a:pt x="102" y="158"/>
                  </a:cubicBezTo>
                  <a:cubicBezTo>
                    <a:pt x="102" y="159"/>
                    <a:pt x="102" y="159"/>
                    <a:pt x="102" y="159"/>
                  </a:cubicBezTo>
                  <a:cubicBezTo>
                    <a:pt x="101" y="158"/>
                    <a:pt x="99" y="157"/>
                    <a:pt x="98" y="156"/>
                  </a:cubicBezTo>
                  <a:cubicBezTo>
                    <a:pt x="100" y="157"/>
                    <a:pt x="102" y="156"/>
                    <a:pt x="104" y="156"/>
                  </a:cubicBezTo>
                  <a:close/>
                  <a:moveTo>
                    <a:pt x="103" y="159"/>
                  </a:moveTo>
                  <a:cubicBezTo>
                    <a:pt x="103" y="159"/>
                    <a:pt x="107" y="159"/>
                    <a:pt x="107" y="160"/>
                  </a:cubicBezTo>
                  <a:cubicBezTo>
                    <a:pt x="107" y="160"/>
                    <a:pt x="106" y="161"/>
                    <a:pt x="106" y="161"/>
                  </a:cubicBezTo>
                  <a:cubicBezTo>
                    <a:pt x="105" y="160"/>
                    <a:pt x="104" y="160"/>
                    <a:pt x="103" y="159"/>
                  </a:cubicBezTo>
                  <a:cubicBezTo>
                    <a:pt x="103" y="159"/>
                    <a:pt x="103" y="159"/>
                    <a:pt x="103" y="159"/>
                  </a:cubicBezTo>
                  <a:close/>
                  <a:moveTo>
                    <a:pt x="161" y="103"/>
                  </a:moveTo>
                  <a:cubicBezTo>
                    <a:pt x="141" y="111"/>
                    <a:pt x="119" y="114"/>
                    <a:pt x="99" y="118"/>
                  </a:cubicBezTo>
                  <a:cubicBezTo>
                    <a:pt x="91" y="120"/>
                    <a:pt x="83" y="122"/>
                    <a:pt x="74" y="123"/>
                  </a:cubicBezTo>
                  <a:cubicBezTo>
                    <a:pt x="79" y="122"/>
                    <a:pt x="83" y="121"/>
                    <a:pt x="88" y="119"/>
                  </a:cubicBezTo>
                  <a:cubicBezTo>
                    <a:pt x="102" y="115"/>
                    <a:pt x="117" y="110"/>
                    <a:pt x="132" y="107"/>
                  </a:cubicBezTo>
                  <a:cubicBezTo>
                    <a:pt x="138" y="105"/>
                    <a:pt x="145" y="103"/>
                    <a:pt x="152" y="101"/>
                  </a:cubicBezTo>
                  <a:cubicBezTo>
                    <a:pt x="155" y="100"/>
                    <a:pt x="158" y="99"/>
                    <a:pt x="161" y="98"/>
                  </a:cubicBezTo>
                  <a:cubicBezTo>
                    <a:pt x="162" y="98"/>
                    <a:pt x="163" y="97"/>
                    <a:pt x="164" y="97"/>
                  </a:cubicBezTo>
                  <a:cubicBezTo>
                    <a:pt x="165" y="97"/>
                    <a:pt x="165" y="97"/>
                    <a:pt x="165" y="97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4" y="99"/>
                    <a:pt x="162" y="101"/>
                    <a:pt x="161" y="103"/>
                  </a:cubicBezTo>
                  <a:close/>
                  <a:moveTo>
                    <a:pt x="167" y="96"/>
                  </a:moveTo>
                  <a:cubicBezTo>
                    <a:pt x="167" y="96"/>
                    <a:pt x="167" y="96"/>
                    <a:pt x="167" y="96"/>
                  </a:cubicBezTo>
                  <a:cubicBezTo>
                    <a:pt x="165" y="96"/>
                    <a:pt x="163" y="97"/>
                    <a:pt x="161" y="97"/>
                  </a:cubicBezTo>
                  <a:cubicBezTo>
                    <a:pt x="160" y="98"/>
                    <a:pt x="159" y="98"/>
                    <a:pt x="158" y="98"/>
                  </a:cubicBezTo>
                  <a:cubicBezTo>
                    <a:pt x="143" y="102"/>
                    <a:pt x="128" y="104"/>
                    <a:pt x="113" y="107"/>
                  </a:cubicBezTo>
                  <a:cubicBezTo>
                    <a:pt x="98" y="111"/>
                    <a:pt x="83" y="116"/>
                    <a:pt x="69" y="120"/>
                  </a:cubicBezTo>
                  <a:cubicBezTo>
                    <a:pt x="64" y="122"/>
                    <a:pt x="59" y="122"/>
                    <a:pt x="54" y="123"/>
                  </a:cubicBezTo>
                  <a:cubicBezTo>
                    <a:pt x="68" y="119"/>
                    <a:pt x="83" y="115"/>
                    <a:pt x="97" y="110"/>
                  </a:cubicBezTo>
                  <a:cubicBezTo>
                    <a:pt x="112" y="106"/>
                    <a:pt x="127" y="104"/>
                    <a:pt x="142" y="100"/>
                  </a:cubicBezTo>
                  <a:cubicBezTo>
                    <a:pt x="150" y="98"/>
                    <a:pt x="159" y="96"/>
                    <a:pt x="167" y="93"/>
                  </a:cubicBezTo>
                  <a:cubicBezTo>
                    <a:pt x="168" y="94"/>
                    <a:pt x="169" y="93"/>
                    <a:pt x="169" y="93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4"/>
                    <a:pt x="168" y="95"/>
                    <a:pt x="167" y="96"/>
                  </a:cubicBezTo>
                  <a:close/>
                  <a:moveTo>
                    <a:pt x="170" y="92"/>
                  </a:moveTo>
                  <a:cubicBezTo>
                    <a:pt x="170" y="92"/>
                    <a:pt x="170" y="92"/>
                    <a:pt x="170" y="92"/>
                  </a:cubicBezTo>
                  <a:cubicBezTo>
                    <a:pt x="156" y="96"/>
                    <a:pt x="141" y="99"/>
                    <a:pt x="126" y="102"/>
                  </a:cubicBezTo>
                  <a:cubicBezTo>
                    <a:pt x="111" y="104"/>
                    <a:pt x="96" y="108"/>
                    <a:pt x="81" y="112"/>
                  </a:cubicBezTo>
                  <a:cubicBezTo>
                    <a:pt x="67" y="116"/>
                    <a:pt x="52" y="120"/>
                    <a:pt x="37" y="123"/>
                  </a:cubicBezTo>
                  <a:cubicBezTo>
                    <a:pt x="37" y="123"/>
                    <a:pt x="36" y="123"/>
                    <a:pt x="36" y="123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6" y="123"/>
                    <a:pt x="37" y="123"/>
                    <a:pt x="37" y="123"/>
                  </a:cubicBezTo>
                  <a:cubicBezTo>
                    <a:pt x="41" y="122"/>
                    <a:pt x="44" y="120"/>
                    <a:pt x="48" y="119"/>
                  </a:cubicBezTo>
                  <a:cubicBezTo>
                    <a:pt x="55" y="117"/>
                    <a:pt x="63" y="115"/>
                    <a:pt x="71" y="113"/>
                  </a:cubicBezTo>
                  <a:cubicBezTo>
                    <a:pt x="86" y="109"/>
                    <a:pt x="100" y="105"/>
                    <a:pt x="115" y="102"/>
                  </a:cubicBezTo>
                  <a:cubicBezTo>
                    <a:pt x="131" y="98"/>
                    <a:pt x="146" y="95"/>
                    <a:pt x="161" y="91"/>
                  </a:cubicBezTo>
                  <a:cubicBezTo>
                    <a:pt x="164" y="90"/>
                    <a:pt x="167" y="88"/>
                    <a:pt x="171" y="87"/>
                  </a:cubicBezTo>
                  <a:cubicBezTo>
                    <a:pt x="171" y="87"/>
                    <a:pt x="171" y="87"/>
                    <a:pt x="171" y="87"/>
                  </a:cubicBezTo>
                  <a:cubicBezTo>
                    <a:pt x="173" y="86"/>
                    <a:pt x="175" y="86"/>
                    <a:pt x="176" y="85"/>
                  </a:cubicBezTo>
                  <a:cubicBezTo>
                    <a:pt x="174" y="88"/>
                    <a:pt x="172" y="90"/>
                    <a:pt x="170" y="92"/>
                  </a:cubicBezTo>
                  <a:close/>
                  <a:moveTo>
                    <a:pt x="107" y="102"/>
                  </a:moveTo>
                  <a:cubicBezTo>
                    <a:pt x="118" y="100"/>
                    <a:pt x="128" y="97"/>
                    <a:pt x="139" y="95"/>
                  </a:cubicBezTo>
                  <a:cubicBezTo>
                    <a:pt x="143" y="94"/>
                    <a:pt x="148" y="93"/>
                    <a:pt x="153" y="92"/>
                  </a:cubicBezTo>
                  <a:cubicBezTo>
                    <a:pt x="149" y="93"/>
                    <a:pt x="146" y="94"/>
                    <a:pt x="142" y="95"/>
                  </a:cubicBezTo>
                  <a:cubicBezTo>
                    <a:pt x="131" y="98"/>
                    <a:pt x="119" y="100"/>
                    <a:pt x="107" y="102"/>
                  </a:cubicBezTo>
                  <a:close/>
                  <a:moveTo>
                    <a:pt x="177" y="84"/>
                  </a:moveTo>
                  <a:cubicBezTo>
                    <a:pt x="177" y="84"/>
                    <a:pt x="177" y="84"/>
                    <a:pt x="177" y="84"/>
                  </a:cubicBezTo>
                  <a:cubicBezTo>
                    <a:pt x="176" y="85"/>
                    <a:pt x="174" y="85"/>
                    <a:pt x="173" y="86"/>
                  </a:cubicBezTo>
                  <a:cubicBezTo>
                    <a:pt x="172" y="86"/>
                    <a:pt x="172" y="86"/>
                    <a:pt x="172" y="86"/>
                  </a:cubicBezTo>
                  <a:cubicBezTo>
                    <a:pt x="164" y="88"/>
                    <a:pt x="157" y="91"/>
                    <a:pt x="149" y="92"/>
                  </a:cubicBezTo>
                  <a:cubicBezTo>
                    <a:pt x="134" y="96"/>
                    <a:pt x="119" y="99"/>
                    <a:pt x="104" y="103"/>
                  </a:cubicBezTo>
                  <a:cubicBezTo>
                    <a:pt x="94" y="105"/>
                    <a:pt x="85" y="107"/>
                    <a:pt x="75" y="110"/>
                  </a:cubicBezTo>
                  <a:cubicBezTo>
                    <a:pt x="65" y="113"/>
                    <a:pt x="55" y="115"/>
                    <a:pt x="45" y="117"/>
                  </a:cubicBezTo>
                  <a:cubicBezTo>
                    <a:pt x="41" y="118"/>
                    <a:pt x="36" y="119"/>
                    <a:pt x="31" y="120"/>
                  </a:cubicBezTo>
                  <a:cubicBezTo>
                    <a:pt x="30" y="120"/>
                    <a:pt x="23" y="122"/>
                    <a:pt x="28" y="120"/>
                  </a:cubicBezTo>
                  <a:cubicBezTo>
                    <a:pt x="30" y="119"/>
                    <a:pt x="32" y="118"/>
                    <a:pt x="35" y="118"/>
                  </a:cubicBezTo>
                  <a:cubicBezTo>
                    <a:pt x="45" y="115"/>
                    <a:pt x="55" y="112"/>
                    <a:pt x="65" y="109"/>
                  </a:cubicBezTo>
                  <a:cubicBezTo>
                    <a:pt x="85" y="104"/>
                    <a:pt x="105" y="99"/>
                    <a:pt x="125" y="95"/>
                  </a:cubicBezTo>
                  <a:cubicBezTo>
                    <a:pt x="136" y="92"/>
                    <a:pt x="146" y="90"/>
                    <a:pt x="156" y="87"/>
                  </a:cubicBezTo>
                  <a:cubicBezTo>
                    <a:pt x="166" y="84"/>
                    <a:pt x="175" y="80"/>
                    <a:pt x="184" y="77"/>
                  </a:cubicBezTo>
                  <a:cubicBezTo>
                    <a:pt x="182" y="80"/>
                    <a:pt x="179" y="82"/>
                    <a:pt x="177" y="84"/>
                  </a:cubicBezTo>
                  <a:close/>
                  <a:moveTo>
                    <a:pt x="61" y="105"/>
                  </a:moveTo>
                  <a:cubicBezTo>
                    <a:pt x="54" y="107"/>
                    <a:pt x="47" y="109"/>
                    <a:pt x="40" y="111"/>
                  </a:cubicBezTo>
                  <a:cubicBezTo>
                    <a:pt x="33" y="113"/>
                    <a:pt x="26" y="113"/>
                    <a:pt x="19" y="116"/>
                  </a:cubicBezTo>
                  <a:cubicBezTo>
                    <a:pt x="19" y="117"/>
                    <a:pt x="18" y="117"/>
                    <a:pt x="18" y="117"/>
                  </a:cubicBezTo>
                  <a:cubicBezTo>
                    <a:pt x="16" y="116"/>
                    <a:pt x="14" y="115"/>
                    <a:pt x="12" y="114"/>
                  </a:cubicBezTo>
                  <a:cubicBezTo>
                    <a:pt x="18" y="113"/>
                    <a:pt x="23" y="111"/>
                    <a:pt x="28" y="110"/>
                  </a:cubicBezTo>
                  <a:cubicBezTo>
                    <a:pt x="36" y="107"/>
                    <a:pt x="43" y="105"/>
                    <a:pt x="51" y="103"/>
                  </a:cubicBezTo>
                  <a:cubicBezTo>
                    <a:pt x="65" y="101"/>
                    <a:pt x="79" y="98"/>
                    <a:pt x="93" y="96"/>
                  </a:cubicBezTo>
                  <a:cubicBezTo>
                    <a:pt x="82" y="99"/>
                    <a:pt x="71" y="102"/>
                    <a:pt x="61" y="105"/>
                  </a:cubicBezTo>
                  <a:close/>
                  <a:moveTo>
                    <a:pt x="58" y="139"/>
                  </a:moveTo>
                  <a:cubicBezTo>
                    <a:pt x="68" y="144"/>
                    <a:pt x="78" y="149"/>
                    <a:pt x="88" y="154"/>
                  </a:cubicBezTo>
                  <a:cubicBezTo>
                    <a:pt x="93" y="157"/>
                    <a:pt x="100" y="159"/>
                    <a:pt x="104" y="163"/>
                  </a:cubicBezTo>
                  <a:cubicBezTo>
                    <a:pt x="104" y="164"/>
                    <a:pt x="104" y="164"/>
                    <a:pt x="104" y="165"/>
                  </a:cubicBezTo>
                  <a:cubicBezTo>
                    <a:pt x="98" y="163"/>
                    <a:pt x="92" y="159"/>
                    <a:pt x="87" y="157"/>
                  </a:cubicBezTo>
                  <a:cubicBezTo>
                    <a:pt x="77" y="152"/>
                    <a:pt x="67" y="147"/>
                    <a:pt x="57" y="142"/>
                  </a:cubicBezTo>
                  <a:cubicBezTo>
                    <a:pt x="51" y="139"/>
                    <a:pt x="44" y="136"/>
                    <a:pt x="38" y="133"/>
                  </a:cubicBezTo>
                  <a:cubicBezTo>
                    <a:pt x="29" y="128"/>
                    <a:pt x="20" y="122"/>
                    <a:pt x="10" y="118"/>
                  </a:cubicBezTo>
                  <a:cubicBezTo>
                    <a:pt x="10" y="118"/>
                    <a:pt x="10" y="118"/>
                    <a:pt x="10" y="118"/>
                  </a:cubicBezTo>
                  <a:cubicBezTo>
                    <a:pt x="10" y="117"/>
                    <a:pt x="11" y="117"/>
                    <a:pt x="11" y="116"/>
                  </a:cubicBezTo>
                  <a:cubicBezTo>
                    <a:pt x="26" y="124"/>
                    <a:pt x="42" y="131"/>
                    <a:pt x="58" y="139"/>
                  </a:cubicBezTo>
                  <a:close/>
                  <a:moveTo>
                    <a:pt x="198" y="61"/>
                  </a:moveTo>
                  <a:cubicBezTo>
                    <a:pt x="198" y="62"/>
                    <a:pt x="198" y="62"/>
                    <a:pt x="197" y="62"/>
                  </a:cubicBezTo>
                  <a:cubicBezTo>
                    <a:pt x="183" y="65"/>
                    <a:pt x="168" y="68"/>
                    <a:pt x="153" y="71"/>
                  </a:cubicBezTo>
                  <a:cubicBezTo>
                    <a:pt x="137" y="74"/>
                    <a:pt x="122" y="77"/>
                    <a:pt x="107" y="80"/>
                  </a:cubicBezTo>
                  <a:cubicBezTo>
                    <a:pt x="92" y="84"/>
                    <a:pt x="76" y="88"/>
                    <a:pt x="61" y="92"/>
                  </a:cubicBezTo>
                  <a:cubicBezTo>
                    <a:pt x="54" y="94"/>
                    <a:pt x="47" y="96"/>
                    <a:pt x="40" y="98"/>
                  </a:cubicBezTo>
                  <a:cubicBezTo>
                    <a:pt x="37" y="99"/>
                    <a:pt x="34" y="100"/>
                    <a:pt x="32" y="101"/>
                  </a:cubicBezTo>
                  <a:cubicBezTo>
                    <a:pt x="41" y="97"/>
                    <a:pt x="51" y="94"/>
                    <a:pt x="61" y="91"/>
                  </a:cubicBezTo>
                  <a:cubicBezTo>
                    <a:pt x="75" y="87"/>
                    <a:pt x="90" y="83"/>
                    <a:pt x="105" y="79"/>
                  </a:cubicBezTo>
                  <a:cubicBezTo>
                    <a:pt x="120" y="75"/>
                    <a:pt x="135" y="72"/>
                    <a:pt x="150" y="69"/>
                  </a:cubicBezTo>
                  <a:cubicBezTo>
                    <a:pt x="164" y="66"/>
                    <a:pt x="178" y="64"/>
                    <a:pt x="192" y="61"/>
                  </a:cubicBezTo>
                  <a:cubicBezTo>
                    <a:pt x="195" y="60"/>
                    <a:pt x="199" y="59"/>
                    <a:pt x="202" y="57"/>
                  </a:cubicBezTo>
                  <a:cubicBezTo>
                    <a:pt x="201" y="59"/>
                    <a:pt x="199" y="60"/>
                    <a:pt x="198" y="61"/>
                  </a:cubicBezTo>
                  <a:close/>
                  <a:moveTo>
                    <a:pt x="190" y="70"/>
                  </a:moveTo>
                  <a:cubicBezTo>
                    <a:pt x="178" y="74"/>
                    <a:pt x="166" y="77"/>
                    <a:pt x="154" y="81"/>
                  </a:cubicBezTo>
                  <a:cubicBezTo>
                    <a:pt x="152" y="81"/>
                    <a:pt x="150" y="82"/>
                    <a:pt x="148" y="82"/>
                  </a:cubicBezTo>
                  <a:cubicBezTo>
                    <a:pt x="136" y="85"/>
                    <a:pt x="124" y="88"/>
                    <a:pt x="112" y="91"/>
                  </a:cubicBezTo>
                  <a:cubicBezTo>
                    <a:pt x="108" y="92"/>
                    <a:pt x="104" y="93"/>
                    <a:pt x="100" y="93"/>
                  </a:cubicBezTo>
                  <a:cubicBezTo>
                    <a:pt x="85" y="97"/>
                    <a:pt x="70" y="99"/>
                    <a:pt x="54" y="102"/>
                  </a:cubicBezTo>
                  <a:cubicBezTo>
                    <a:pt x="47" y="103"/>
                    <a:pt x="40" y="105"/>
                    <a:pt x="33" y="107"/>
                  </a:cubicBezTo>
                  <a:cubicBezTo>
                    <a:pt x="30" y="108"/>
                    <a:pt x="26" y="109"/>
                    <a:pt x="23" y="111"/>
                  </a:cubicBezTo>
                  <a:cubicBezTo>
                    <a:pt x="21" y="111"/>
                    <a:pt x="20" y="112"/>
                    <a:pt x="18" y="112"/>
                  </a:cubicBezTo>
                  <a:cubicBezTo>
                    <a:pt x="16" y="113"/>
                    <a:pt x="13" y="112"/>
                    <a:pt x="12" y="113"/>
                  </a:cubicBezTo>
                  <a:cubicBezTo>
                    <a:pt x="18" y="110"/>
                    <a:pt x="25" y="108"/>
                    <a:pt x="32" y="106"/>
                  </a:cubicBezTo>
                  <a:cubicBezTo>
                    <a:pt x="39" y="103"/>
                    <a:pt x="47" y="101"/>
                    <a:pt x="55" y="99"/>
                  </a:cubicBezTo>
                  <a:cubicBezTo>
                    <a:pt x="70" y="95"/>
                    <a:pt x="86" y="91"/>
                    <a:pt x="101" y="87"/>
                  </a:cubicBezTo>
                  <a:cubicBezTo>
                    <a:pt x="130" y="80"/>
                    <a:pt x="160" y="74"/>
                    <a:pt x="190" y="66"/>
                  </a:cubicBezTo>
                  <a:cubicBezTo>
                    <a:pt x="192" y="65"/>
                    <a:pt x="194" y="64"/>
                    <a:pt x="196" y="63"/>
                  </a:cubicBezTo>
                  <a:cubicBezTo>
                    <a:pt x="194" y="66"/>
                    <a:pt x="192" y="68"/>
                    <a:pt x="190" y="70"/>
                  </a:cubicBezTo>
                  <a:close/>
                  <a:moveTo>
                    <a:pt x="9" y="121"/>
                  </a:moveTo>
                  <a:cubicBezTo>
                    <a:pt x="9" y="121"/>
                    <a:pt x="9" y="121"/>
                    <a:pt x="9" y="121"/>
                  </a:cubicBezTo>
                  <a:cubicBezTo>
                    <a:pt x="19" y="124"/>
                    <a:pt x="28" y="130"/>
                    <a:pt x="37" y="135"/>
                  </a:cubicBezTo>
                  <a:cubicBezTo>
                    <a:pt x="44" y="139"/>
                    <a:pt x="50" y="141"/>
                    <a:pt x="57" y="145"/>
                  </a:cubicBezTo>
                  <a:cubicBezTo>
                    <a:pt x="67" y="149"/>
                    <a:pt x="76" y="154"/>
                    <a:pt x="86" y="159"/>
                  </a:cubicBezTo>
                  <a:cubicBezTo>
                    <a:pt x="92" y="162"/>
                    <a:pt x="97" y="165"/>
                    <a:pt x="103" y="167"/>
                  </a:cubicBezTo>
                  <a:cubicBezTo>
                    <a:pt x="103" y="168"/>
                    <a:pt x="102" y="169"/>
                    <a:pt x="102" y="170"/>
                  </a:cubicBezTo>
                  <a:cubicBezTo>
                    <a:pt x="86" y="162"/>
                    <a:pt x="69" y="155"/>
                    <a:pt x="53" y="147"/>
                  </a:cubicBezTo>
                  <a:cubicBezTo>
                    <a:pt x="38" y="140"/>
                    <a:pt x="22" y="133"/>
                    <a:pt x="8" y="124"/>
                  </a:cubicBezTo>
                  <a:cubicBezTo>
                    <a:pt x="8" y="123"/>
                    <a:pt x="9" y="122"/>
                    <a:pt x="9" y="121"/>
                  </a:cubicBezTo>
                  <a:close/>
                  <a:moveTo>
                    <a:pt x="106" y="167"/>
                  </a:moveTo>
                  <a:cubicBezTo>
                    <a:pt x="106" y="167"/>
                    <a:pt x="106" y="167"/>
                    <a:pt x="106" y="167"/>
                  </a:cubicBezTo>
                  <a:cubicBezTo>
                    <a:pt x="111" y="162"/>
                    <a:pt x="115" y="157"/>
                    <a:pt x="120" y="152"/>
                  </a:cubicBezTo>
                  <a:cubicBezTo>
                    <a:pt x="130" y="142"/>
                    <a:pt x="140" y="131"/>
                    <a:pt x="150" y="121"/>
                  </a:cubicBezTo>
                  <a:cubicBezTo>
                    <a:pt x="169" y="100"/>
                    <a:pt x="189" y="80"/>
                    <a:pt x="208" y="59"/>
                  </a:cubicBezTo>
                  <a:cubicBezTo>
                    <a:pt x="210" y="57"/>
                    <a:pt x="211" y="56"/>
                    <a:pt x="213" y="54"/>
                  </a:cubicBezTo>
                  <a:cubicBezTo>
                    <a:pt x="213" y="55"/>
                    <a:pt x="213" y="56"/>
                    <a:pt x="213" y="56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05" y="64"/>
                    <a:pt x="197" y="73"/>
                    <a:pt x="189" y="82"/>
                  </a:cubicBezTo>
                  <a:cubicBezTo>
                    <a:pt x="181" y="90"/>
                    <a:pt x="174" y="99"/>
                    <a:pt x="166" y="107"/>
                  </a:cubicBezTo>
                  <a:cubicBezTo>
                    <a:pt x="147" y="125"/>
                    <a:pt x="130" y="144"/>
                    <a:pt x="112" y="163"/>
                  </a:cubicBezTo>
                  <a:cubicBezTo>
                    <a:pt x="109" y="166"/>
                    <a:pt x="107" y="168"/>
                    <a:pt x="104" y="171"/>
                  </a:cubicBezTo>
                  <a:cubicBezTo>
                    <a:pt x="105" y="170"/>
                    <a:pt x="105" y="168"/>
                    <a:pt x="106" y="167"/>
                  </a:cubicBezTo>
                  <a:close/>
                  <a:moveTo>
                    <a:pt x="26" y="97"/>
                  </a:moveTo>
                  <a:cubicBezTo>
                    <a:pt x="56" y="89"/>
                    <a:pt x="86" y="80"/>
                    <a:pt x="117" y="73"/>
                  </a:cubicBezTo>
                  <a:cubicBezTo>
                    <a:pt x="132" y="70"/>
                    <a:pt x="148" y="67"/>
                    <a:pt x="164" y="65"/>
                  </a:cubicBezTo>
                  <a:cubicBezTo>
                    <a:pt x="171" y="63"/>
                    <a:pt x="179" y="62"/>
                    <a:pt x="186" y="61"/>
                  </a:cubicBezTo>
                  <a:cubicBezTo>
                    <a:pt x="190" y="60"/>
                    <a:pt x="193" y="59"/>
                    <a:pt x="197" y="58"/>
                  </a:cubicBezTo>
                  <a:cubicBezTo>
                    <a:pt x="198" y="58"/>
                    <a:pt x="199" y="58"/>
                    <a:pt x="200" y="57"/>
                  </a:cubicBezTo>
                  <a:cubicBezTo>
                    <a:pt x="199" y="57"/>
                    <a:pt x="199" y="57"/>
                    <a:pt x="199" y="58"/>
                  </a:cubicBezTo>
                  <a:cubicBezTo>
                    <a:pt x="198" y="58"/>
                    <a:pt x="197" y="58"/>
                    <a:pt x="196" y="59"/>
                  </a:cubicBezTo>
                  <a:cubicBezTo>
                    <a:pt x="183" y="63"/>
                    <a:pt x="169" y="65"/>
                    <a:pt x="155" y="67"/>
                  </a:cubicBezTo>
                  <a:cubicBezTo>
                    <a:pt x="140" y="70"/>
                    <a:pt x="125" y="73"/>
                    <a:pt x="110" y="77"/>
                  </a:cubicBezTo>
                  <a:cubicBezTo>
                    <a:pt x="80" y="84"/>
                    <a:pt x="51" y="93"/>
                    <a:pt x="23" y="103"/>
                  </a:cubicBezTo>
                  <a:cubicBezTo>
                    <a:pt x="22" y="103"/>
                    <a:pt x="20" y="104"/>
                    <a:pt x="19" y="104"/>
                  </a:cubicBezTo>
                  <a:cubicBezTo>
                    <a:pt x="19" y="104"/>
                    <a:pt x="19" y="104"/>
                    <a:pt x="19" y="104"/>
                  </a:cubicBezTo>
                  <a:cubicBezTo>
                    <a:pt x="21" y="102"/>
                    <a:pt x="24" y="99"/>
                    <a:pt x="26" y="97"/>
                  </a:cubicBezTo>
                  <a:close/>
                  <a:moveTo>
                    <a:pt x="18" y="105"/>
                  </a:moveTo>
                  <a:cubicBezTo>
                    <a:pt x="48" y="97"/>
                    <a:pt x="77" y="88"/>
                    <a:pt x="107" y="81"/>
                  </a:cubicBezTo>
                  <a:cubicBezTo>
                    <a:pt x="122" y="77"/>
                    <a:pt x="138" y="75"/>
                    <a:pt x="153" y="72"/>
                  </a:cubicBezTo>
                  <a:cubicBezTo>
                    <a:pt x="160" y="70"/>
                    <a:pt x="168" y="69"/>
                    <a:pt x="175" y="67"/>
                  </a:cubicBezTo>
                  <a:cubicBezTo>
                    <a:pt x="182" y="66"/>
                    <a:pt x="190" y="65"/>
                    <a:pt x="196" y="63"/>
                  </a:cubicBezTo>
                  <a:cubicBezTo>
                    <a:pt x="168" y="72"/>
                    <a:pt x="137" y="77"/>
                    <a:pt x="108" y="85"/>
                  </a:cubicBezTo>
                  <a:cubicBezTo>
                    <a:pt x="93" y="88"/>
                    <a:pt x="78" y="92"/>
                    <a:pt x="62" y="96"/>
                  </a:cubicBezTo>
                  <a:cubicBezTo>
                    <a:pt x="48" y="100"/>
                    <a:pt x="33" y="103"/>
                    <a:pt x="20" y="109"/>
                  </a:cubicBezTo>
                  <a:cubicBezTo>
                    <a:pt x="17" y="110"/>
                    <a:pt x="15" y="111"/>
                    <a:pt x="13" y="112"/>
                  </a:cubicBezTo>
                  <a:cubicBezTo>
                    <a:pt x="14" y="110"/>
                    <a:pt x="16" y="108"/>
                    <a:pt x="18" y="105"/>
                  </a:cubicBezTo>
                  <a:close/>
                  <a:moveTo>
                    <a:pt x="104" y="177"/>
                  </a:moveTo>
                  <a:cubicBezTo>
                    <a:pt x="104" y="176"/>
                    <a:pt x="104" y="176"/>
                    <a:pt x="104" y="175"/>
                  </a:cubicBezTo>
                  <a:cubicBezTo>
                    <a:pt x="104" y="175"/>
                    <a:pt x="104" y="175"/>
                    <a:pt x="104" y="175"/>
                  </a:cubicBezTo>
                  <a:cubicBezTo>
                    <a:pt x="137" y="139"/>
                    <a:pt x="171" y="104"/>
                    <a:pt x="205" y="69"/>
                  </a:cubicBezTo>
                  <a:cubicBezTo>
                    <a:pt x="208" y="66"/>
                    <a:pt x="211" y="62"/>
                    <a:pt x="214" y="59"/>
                  </a:cubicBezTo>
                  <a:cubicBezTo>
                    <a:pt x="214" y="59"/>
                    <a:pt x="214" y="60"/>
                    <a:pt x="214" y="60"/>
                  </a:cubicBezTo>
                  <a:cubicBezTo>
                    <a:pt x="211" y="62"/>
                    <a:pt x="208" y="66"/>
                    <a:pt x="205" y="69"/>
                  </a:cubicBezTo>
                  <a:cubicBezTo>
                    <a:pt x="199" y="75"/>
                    <a:pt x="193" y="82"/>
                    <a:pt x="188" y="88"/>
                  </a:cubicBezTo>
                  <a:cubicBezTo>
                    <a:pt x="180" y="97"/>
                    <a:pt x="171" y="106"/>
                    <a:pt x="163" y="115"/>
                  </a:cubicBezTo>
                  <a:cubicBezTo>
                    <a:pt x="143" y="135"/>
                    <a:pt x="123" y="156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lose/>
                  <a:moveTo>
                    <a:pt x="8" y="117"/>
                  </a:moveTo>
                  <a:cubicBezTo>
                    <a:pt x="6" y="121"/>
                    <a:pt x="5" y="125"/>
                    <a:pt x="5" y="129"/>
                  </a:cubicBezTo>
                  <a:cubicBezTo>
                    <a:pt x="5" y="125"/>
                    <a:pt x="6" y="120"/>
                    <a:pt x="8" y="117"/>
                  </a:cubicBezTo>
                  <a:close/>
                  <a:moveTo>
                    <a:pt x="27" y="145"/>
                  </a:moveTo>
                  <a:cubicBezTo>
                    <a:pt x="21" y="143"/>
                    <a:pt x="15" y="140"/>
                    <a:pt x="10" y="136"/>
                  </a:cubicBezTo>
                  <a:cubicBezTo>
                    <a:pt x="10" y="136"/>
                    <a:pt x="10" y="136"/>
                    <a:pt x="10" y="136"/>
                  </a:cubicBezTo>
                  <a:cubicBezTo>
                    <a:pt x="10" y="136"/>
                    <a:pt x="10" y="136"/>
                    <a:pt x="10" y="135"/>
                  </a:cubicBezTo>
                  <a:cubicBezTo>
                    <a:pt x="13" y="138"/>
                    <a:pt x="18" y="139"/>
                    <a:pt x="22" y="141"/>
                  </a:cubicBezTo>
                  <a:cubicBezTo>
                    <a:pt x="32" y="146"/>
                    <a:pt x="42" y="151"/>
                    <a:pt x="53" y="156"/>
                  </a:cubicBezTo>
                  <a:cubicBezTo>
                    <a:pt x="64" y="161"/>
                    <a:pt x="74" y="166"/>
                    <a:pt x="85" y="171"/>
                  </a:cubicBezTo>
                  <a:cubicBezTo>
                    <a:pt x="90" y="174"/>
                    <a:pt x="96" y="176"/>
                    <a:pt x="101" y="180"/>
                  </a:cubicBezTo>
                  <a:cubicBezTo>
                    <a:pt x="101" y="180"/>
                    <a:pt x="101" y="180"/>
                    <a:pt x="102" y="180"/>
                  </a:cubicBezTo>
                  <a:cubicBezTo>
                    <a:pt x="102" y="181"/>
                    <a:pt x="102" y="182"/>
                    <a:pt x="103" y="183"/>
                  </a:cubicBezTo>
                  <a:cubicBezTo>
                    <a:pt x="87" y="177"/>
                    <a:pt x="72" y="168"/>
                    <a:pt x="57" y="161"/>
                  </a:cubicBezTo>
                  <a:cubicBezTo>
                    <a:pt x="47" y="156"/>
                    <a:pt x="37" y="151"/>
                    <a:pt x="27" y="145"/>
                  </a:cubicBezTo>
                  <a:close/>
                  <a:moveTo>
                    <a:pt x="205" y="79"/>
                  </a:moveTo>
                  <a:cubicBezTo>
                    <a:pt x="195" y="89"/>
                    <a:pt x="185" y="100"/>
                    <a:pt x="175" y="111"/>
                  </a:cubicBezTo>
                  <a:cubicBezTo>
                    <a:pt x="155" y="132"/>
                    <a:pt x="134" y="154"/>
                    <a:pt x="114" y="175"/>
                  </a:cubicBezTo>
                  <a:cubicBezTo>
                    <a:pt x="111" y="178"/>
                    <a:pt x="109" y="180"/>
                    <a:pt x="106" y="183"/>
                  </a:cubicBezTo>
                  <a:cubicBezTo>
                    <a:pt x="105" y="182"/>
                    <a:pt x="105" y="181"/>
                    <a:pt x="104" y="180"/>
                  </a:cubicBezTo>
                  <a:cubicBezTo>
                    <a:pt x="104" y="180"/>
                    <a:pt x="104" y="180"/>
                    <a:pt x="104" y="179"/>
                  </a:cubicBezTo>
                  <a:cubicBezTo>
                    <a:pt x="112" y="171"/>
                    <a:pt x="120" y="164"/>
                    <a:pt x="127" y="156"/>
                  </a:cubicBezTo>
                  <a:cubicBezTo>
                    <a:pt x="139" y="144"/>
                    <a:pt x="150" y="132"/>
                    <a:pt x="161" y="120"/>
                  </a:cubicBezTo>
                  <a:cubicBezTo>
                    <a:pt x="179" y="101"/>
                    <a:pt x="196" y="81"/>
                    <a:pt x="215" y="62"/>
                  </a:cubicBezTo>
                  <a:cubicBezTo>
                    <a:pt x="215" y="62"/>
                    <a:pt x="215" y="62"/>
                    <a:pt x="215" y="62"/>
                  </a:cubicBezTo>
                  <a:cubicBezTo>
                    <a:pt x="216" y="63"/>
                    <a:pt x="217" y="64"/>
                    <a:pt x="218" y="64"/>
                  </a:cubicBezTo>
                  <a:cubicBezTo>
                    <a:pt x="217" y="65"/>
                    <a:pt x="215" y="67"/>
                    <a:pt x="214" y="68"/>
                  </a:cubicBezTo>
                  <a:cubicBezTo>
                    <a:pt x="211" y="72"/>
                    <a:pt x="208" y="75"/>
                    <a:pt x="205" y="79"/>
                  </a:cubicBezTo>
                  <a:close/>
                </a:path>
              </a:pathLst>
            </a:custGeom>
            <a:blipFill dpi="0" rotWithShape="1">
              <a:blip r:embed="rId13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9" name="Freeform 207"/>
            <p:cNvSpPr>
              <a:spLocks noEditPoints="1"/>
            </p:cNvSpPr>
            <p:nvPr/>
          </p:nvSpPr>
          <p:spPr bwMode="auto">
            <a:xfrm>
              <a:off x="4048211" y="858099"/>
              <a:ext cx="777875" cy="971550"/>
            </a:xfrm>
            <a:custGeom>
              <a:avLst/>
              <a:gdLst>
                <a:gd name="T0" fmla="*/ 72 w 268"/>
                <a:gd name="T1" fmla="*/ 288 h 334"/>
                <a:gd name="T2" fmla="*/ 76 w 268"/>
                <a:gd name="T3" fmla="*/ 88 h 334"/>
                <a:gd name="T4" fmla="*/ 97 w 268"/>
                <a:gd name="T5" fmla="*/ 88 h 334"/>
                <a:gd name="T6" fmla="*/ 67 w 268"/>
                <a:gd name="T7" fmla="*/ 244 h 334"/>
                <a:gd name="T8" fmla="*/ 5 w 268"/>
                <a:gd name="T9" fmla="*/ 252 h 334"/>
                <a:gd name="T10" fmla="*/ 57 w 268"/>
                <a:gd name="T11" fmla="*/ 300 h 334"/>
                <a:gd name="T12" fmla="*/ 21 w 268"/>
                <a:gd name="T13" fmla="*/ 270 h 334"/>
                <a:gd name="T14" fmla="*/ 67 w 268"/>
                <a:gd name="T15" fmla="*/ 239 h 334"/>
                <a:gd name="T16" fmla="*/ 65 w 268"/>
                <a:gd name="T17" fmla="*/ 201 h 334"/>
                <a:gd name="T18" fmla="*/ 55 w 268"/>
                <a:gd name="T19" fmla="*/ 218 h 334"/>
                <a:gd name="T20" fmla="*/ 62 w 268"/>
                <a:gd name="T21" fmla="*/ 169 h 334"/>
                <a:gd name="T22" fmla="*/ 47 w 268"/>
                <a:gd name="T23" fmla="*/ 176 h 334"/>
                <a:gd name="T24" fmla="*/ 48 w 268"/>
                <a:gd name="T25" fmla="*/ 174 h 334"/>
                <a:gd name="T26" fmla="*/ 65 w 268"/>
                <a:gd name="T27" fmla="*/ 210 h 334"/>
                <a:gd name="T28" fmla="*/ 56 w 268"/>
                <a:gd name="T29" fmla="*/ 268 h 334"/>
                <a:gd name="T30" fmla="*/ 5 w 268"/>
                <a:gd name="T31" fmla="*/ 222 h 334"/>
                <a:gd name="T32" fmla="*/ 61 w 268"/>
                <a:gd name="T33" fmla="*/ 157 h 334"/>
                <a:gd name="T34" fmla="*/ 103 w 268"/>
                <a:gd name="T35" fmla="*/ 309 h 334"/>
                <a:gd name="T36" fmla="*/ 137 w 268"/>
                <a:gd name="T37" fmla="*/ 308 h 334"/>
                <a:gd name="T38" fmla="*/ 102 w 268"/>
                <a:gd name="T39" fmla="*/ 259 h 334"/>
                <a:gd name="T40" fmla="*/ 175 w 268"/>
                <a:gd name="T41" fmla="*/ 267 h 334"/>
                <a:gd name="T42" fmla="*/ 172 w 268"/>
                <a:gd name="T43" fmla="*/ 285 h 334"/>
                <a:gd name="T44" fmla="*/ 174 w 268"/>
                <a:gd name="T45" fmla="*/ 281 h 334"/>
                <a:gd name="T46" fmla="*/ 113 w 268"/>
                <a:gd name="T47" fmla="*/ 250 h 334"/>
                <a:gd name="T48" fmla="*/ 134 w 268"/>
                <a:gd name="T49" fmla="*/ 230 h 334"/>
                <a:gd name="T50" fmla="*/ 95 w 268"/>
                <a:gd name="T51" fmla="*/ 182 h 334"/>
                <a:gd name="T52" fmla="*/ 136 w 268"/>
                <a:gd name="T53" fmla="*/ 189 h 334"/>
                <a:gd name="T54" fmla="*/ 120 w 268"/>
                <a:gd name="T55" fmla="*/ 171 h 334"/>
                <a:gd name="T56" fmla="*/ 161 w 268"/>
                <a:gd name="T57" fmla="*/ 206 h 334"/>
                <a:gd name="T58" fmla="*/ 160 w 268"/>
                <a:gd name="T59" fmla="*/ 191 h 334"/>
                <a:gd name="T60" fmla="*/ 98 w 268"/>
                <a:gd name="T61" fmla="*/ 164 h 334"/>
                <a:gd name="T62" fmla="*/ 108 w 268"/>
                <a:gd name="T63" fmla="*/ 174 h 334"/>
                <a:gd name="T64" fmla="*/ 170 w 268"/>
                <a:gd name="T65" fmla="*/ 197 h 334"/>
                <a:gd name="T66" fmla="*/ 114 w 268"/>
                <a:gd name="T67" fmla="*/ 267 h 334"/>
                <a:gd name="T68" fmla="*/ 118 w 268"/>
                <a:gd name="T69" fmla="*/ 292 h 334"/>
                <a:gd name="T70" fmla="*/ 120 w 268"/>
                <a:gd name="T71" fmla="*/ 316 h 334"/>
                <a:gd name="T72" fmla="*/ 75 w 268"/>
                <a:gd name="T73" fmla="*/ 311 h 334"/>
                <a:gd name="T74" fmla="*/ 12 w 268"/>
                <a:gd name="T75" fmla="*/ 279 h 334"/>
                <a:gd name="T76" fmla="*/ 61 w 268"/>
                <a:gd name="T77" fmla="*/ 260 h 334"/>
                <a:gd name="T78" fmla="*/ 171 w 268"/>
                <a:gd name="T79" fmla="*/ 158 h 334"/>
                <a:gd name="T80" fmla="*/ 238 w 268"/>
                <a:gd name="T81" fmla="*/ 260 h 334"/>
                <a:gd name="T82" fmla="*/ 204 w 268"/>
                <a:gd name="T83" fmla="*/ 69 h 334"/>
                <a:gd name="T84" fmla="*/ 146 w 268"/>
                <a:gd name="T85" fmla="*/ 19 h 334"/>
                <a:gd name="T86" fmla="*/ 166 w 268"/>
                <a:gd name="T87" fmla="*/ 44 h 334"/>
                <a:gd name="T88" fmla="*/ 129 w 268"/>
                <a:gd name="T89" fmla="*/ 38 h 334"/>
                <a:gd name="T90" fmla="*/ 230 w 268"/>
                <a:gd name="T91" fmla="*/ 164 h 334"/>
                <a:gd name="T92" fmla="*/ 254 w 268"/>
                <a:gd name="T93" fmla="*/ 153 h 334"/>
                <a:gd name="T94" fmla="*/ 227 w 268"/>
                <a:gd name="T95" fmla="*/ 126 h 334"/>
                <a:gd name="T96" fmla="*/ 246 w 268"/>
                <a:gd name="T97" fmla="*/ 163 h 334"/>
                <a:gd name="T98" fmla="*/ 236 w 268"/>
                <a:gd name="T99" fmla="*/ 106 h 334"/>
                <a:gd name="T100" fmla="*/ 229 w 268"/>
                <a:gd name="T101" fmla="*/ 84 h 334"/>
                <a:gd name="T102" fmla="*/ 245 w 268"/>
                <a:gd name="T103" fmla="*/ 123 h 334"/>
                <a:gd name="T104" fmla="*/ 242 w 268"/>
                <a:gd name="T105" fmla="*/ 141 h 334"/>
                <a:gd name="T106" fmla="*/ 231 w 268"/>
                <a:gd name="T107" fmla="*/ 173 h 334"/>
                <a:gd name="T108" fmla="*/ 245 w 268"/>
                <a:gd name="T109" fmla="*/ 201 h 334"/>
                <a:gd name="T110" fmla="*/ 248 w 268"/>
                <a:gd name="T111" fmla="*/ 215 h 334"/>
                <a:gd name="T112" fmla="*/ 232 w 268"/>
                <a:gd name="T113" fmla="*/ 179 h 334"/>
                <a:gd name="T114" fmla="*/ 246 w 268"/>
                <a:gd name="T115" fmla="*/ 197 h 334"/>
                <a:gd name="T116" fmla="*/ 237 w 268"/>
                <a:gd name="T117" fmla="*/ 232 h 334"/>
                <a:gd name="T118" fmla="*/ 236 w 268"/>
                <a:gd name="T119" fmla="*/ 254 h 334"/>
                <a:gd name="T120" fmla="*/ 120 w 268"/>
                <a:gd name="T121" fmla="*/ 33 h 334"/>
                <a:gd name="T122" fmla="*/ 257 w 268"/>
                <a:gd name="T123" fmla="*/ 263 h 334"/>
                <a:gd name="T124" fmla="*/ 219 w 268"/>
                <a:gd name="T125" fmla="*/ 286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8" h="334">
                  <a:moveTo>
                    <a:pt x="4" y="204"/>
                  </a:moveTo>
                  <a:cubicBezTo>
                    <a:pt x="3" y="219"/>
                    <a:pt x="0" y="235"/>
                    <a:pt x="2" y="250"/>
                  </a:cubicBezTo>
                  <a:cubicBezTo>
                    <a:pt x="3" y="261"/>
                    <a:pt x="6" y="272"/>
                    <a:pt x="10" y="283"/>
                  </a:cubicBezTo>
                  <a:cubicBezTo>
                    <a:pt x="18" y="302"/>
                    <a:pt x="33" y="321"/>
                    <a:pt x="53" y="329"/>
                  </a:cubicBezTo>
                  <a:cubicBezTo>
                    <a:pt x="67" y="334"/>
                    <a:pt x="81" y="331"/>
                    <a:pt x="95" y="330"/>
                  </a:cubicBezTo>
                  <a:cubicBezTo>
                    <a:pt x="109" y="329"/>
                    <a:pt x="124" y="330"/>
                    <a:pt x="138" y="329"/>
                  </a:cubicBezTo>
                  <a:cubicBezTo>
                    <a:pt x="159" y="329"/>
                    <a:pt x="181" y="327"/>
                    <a:pt x="198" y="315"/>
                  </a:cubicBezTo>
                  <a:cubicBezTo>
                    <a:pt x="207" y="309"/>
                    <a:pt x="213" y="301"/>
                    <a:pt x="219" y="292"/>
                  </a:cubicBezTo>
                  <a:cubicBezTo>
                    <a:pt x="219" y="292"/>
                    <a:pt x="219" y="291"/>
                    <a:pt x="220" y="291"/>
                  </a:cubicBezTo>
                  <a:cubicBezTo>
                    <a:pt x="220" y="291"/>
                    <a:pt x="220" y="291"/>
                    <a:pt x="220" y="290"/>
                  </a:cubicBezTo>
                  <a:cubicBezTo>
                    <a:pt x="226" y="284"/>
                    <a:pt x="236" y="290"/>
                    <a:pt x="243" y="287"/>
                  </a:cubicBezTo>
                  <a:cubicBezTo>
                    <a:pt x="250" y="284"/>
                    <a:pt x="253" y="276"/>
                    <a:pt x="255" y="269"/>
                  </a:cubicBezTo>
                  <a:cubicBezTo>
                    <a:pt x="255" y="269"/>
                    <a:pt x="255" y="269"/>
                    <a:pt x="255" y="268"/>
                  </a:cubicBezTo>
                  <a:cubicBezTo>
                    <a:pt x="260" y="266"/>
                    <a:pt x="265" y="262"/>
                    <a:pt x="267" y="257"/>
                  </a:cubicBezTo>
                  <a:cubicBezTo>
                    <a:pt x="268" y="251"/>
                    <a:pt x="268" y="244"/>
                    <a:pt x="266" y="238"/>
                  </a:cubicBezTo>
                  <a:cubicBezTo>
                    <a:pt x="265" y="231"/>
                    <a:pt x="263" y="224"/>
                    <a:pt x="263" y="216"/>
                  </a:cubicBezTo>
                  <a:cubicBezTo>
                    <a:pt x="263" y="201"/>
                    <a:pt x="263" y="187"/>
                    <a:pt x="260" y="172"/>
                  </a:cubicBezTo>
                  <a:cubicBezTo>
                    <a:pt x="258" y="157"/>
                    <a:pt x="254" y="142"/>
                    <a:pt x="250" y="127"/>
                  </a:cubicBezTo>
                  <a:cubicBezTo>
                    <a:pt x="246" y="113"/>
                    <a:pt x="242" y="99"/>
                    <a:pt x="236" y="86"/>
                  </a:cubicBezTo>
                  <a:cubicBezTo>
                    <a:pt x="232" y="75"/>
                    <a:pt x="225" y="65"/>
                    <a:pt x="216" y="59"/>
                  </a:cubicBezTo>
                  <a:cubicBezTo>
                    <a:pt x="204" y="52"/>
                    <a:pt x="192" y="49"/>
                    <a:pt x="178" y="47"/>
                  </a:cubicBezTo>
                  <a:cubicBezTo>
                    <a:pt x="178" y="47"/>
                    <a:pt x="178" y="47"/>
                    <a:pt x="178" y="47"/>
                  </a:cubicBezTo>
                  <a:cubicBezTo>
                    <a:pt x="179" y="41"/>
                    <a:pt x="180" y="35"/>
                    <a:pt x="177" y="30"/>
                  </a:cubicBezTo>
                  <a:cubicBezTo>
                    <a:pt x="175" y="24"/>
                    <a:pt x="171" y="19"/>
                    <a:pt x="168" y="14"/>
                  </a:cubicBezTo>
                  <a:cubicBezTo>
                    <a:pt x="165" y="8"/>
                    <a:pt x="158" y="0"/>
                    <a:pt x="150" y="6"/>
                  </a:cubicBezTo>
                  <a:cubicBezTo>
                    <a:pt x="144" y="10"/>
                    <a:pt x="144" y="23"/>
                    <a:pt x="136" y="24"/>
                  </a:cubicBezTo>
                  <a:cubicBezTo>
                    <a:pt x="130" y="26"/>
                    <a:pt x="124" y="25"/>
                    <a:pt x="120" y="29"/>
                  </a:cubicBezTo>
                  <a:cubicBezTo>
                    <a:pt x="116" y="33"/>
                    <a:pt x="116" y="38"/>
                    <a:pt x="115" y="42"/>
                  </a:cubicBezTo>
                  <a:cubicBezTo>
                    <a:pt x="96" y="46"/>
                    <a:pt x="78" y="56"/>
                    <a:pt x="62" y="68"/>
                  </a:cubicBezTo>
                  <a:cubicBezTo>
                    <a:pt x="45" y="82"/>
                    <a:pt x="30" y="98"/>
                    <a:pt x="21" y="118"/>
                  </a:cubicBezTo>
                  <a:cubicBezTo>
                    <a:pt x="20" y="118"/>
                    <a:pt x="20" y="118"/>
                    <a:pt x="20" y="119"/>
                  </a:cubicBezTo>
                  <a:cubicBezTo>
                    <a:pt x="19" y="121"/>
                    <a:pt x="18" y="124"/>
                    <a:pt x="17" y="127"/>
                  </a:cubicBezTo>
                  <a:cubicBezTo>
                    <a:pt x="12" y="139"/>
                    <a:pt x="9" y="151"/>
                    <a:pt x="8" y="164"/>
                  </a:cubicBezTo>
                  <a:cubicBezTo>
                    <a:pt x="7" y="166"/>
                    <a:pt x="7" y="167"/>
                    <a:pt x="7" y="169"/>
                  </a:cubicBezTo>
                  <a:cubicBezTo>
                    <a:pt x="7" y="169"/>
                    <a:pt x="7" y="170"/>
                    <a:pt x="7" y="170"/>
                  </a:cubicBezTo>
                  <a:cubicBezTo>
                    <a:pt x="6" y="181"/>
                    <a:pt x="6" y="193"/>
                    <a:pt x="4" y="204"/>
                  </a:cubicBezTo>
                  <a:close/>
                  <a:moveTo>
                    <a:pt x="7" y="262"/>
                  </a:moveTo>
                  <a:cubicBezTo>
                    <a:pt x="11" y="265"/>
                    <a:pt x="17" y="267"/>
                    <a:pt x="22" y="269"/>
                  </a:cubicBezTo>
                  <a:cubicBezTo>
                    <a:pt x="27" y="272"/>
                    <a:pt x="32" y="273"/>
                    <a:pt x="38" y="275"/>
                  </a:cubicBezTo>
                  <a:cubicBezTo>
                    <a:pt x="44" y="276"/>
                    <a:pt x="51" y="278"/>
                    <a:pt x="57" y="280"/>
                  </a:cubicBezTo>
                  <a:cubicBezTo>
                    <a:pt x="62" y="282"/>
                    <a:pt x="66" y="284"/>
                    <a:pt x="71" y="285"/>
                  </a:cubicBezTo>
                  <a:cubicBezTo>
                    <a:pt x="72" y="286"/>
                    <a:pt x="72" y="287"/>
                    <a:pt x="72" y="288"/>
                  </a:cubicBezTo>
                  <a:cubicBezTo>
                    <a:pt x="68" y="286"/>
                    <a:pt x="63" y="285"/>
                    <a:pt x="59" y="283"/>
                  </a:cubicBezTo>
                  <a:cubicBezTo>
                    <a:pt x="53" y="281"/>
                    <a:pt x="47" y="279"/>
                    <a:pt x="41" y="277"/>
                  </a:cubicBezTo>
                  <a:cubicBezTo>
                    <a:pt x="35" y="274"/>
                    <a:pt x="29" y="272"/>
                    <a:pt x="23" y="270"/>
                  </a:cubicBezTo>
                  <a:cubicBezTo>
                    <a:pt x="18" y="268"/>
                    <a:pt x="12" y="265"/>
                    <a:pt x="7" y="263"/>
                  </a:cubicBezTo>
                  <a:cubicBezTo>
                    <a:pt x="7" y="263"/>
                    <a:pt x="7" y="263"/>
                    <a:pt x="7" y="264"/>
                  </a:cubicBezTo>
                  <a:cubicBezTo>
                    <a:pt x="7" y="263"/>
                    <a:pt x="7" y="263"/>
                    <a:pt x="7" y="262"/>
                  </a:cubicBezTo>
                  <a:close/>
                  <a:moveTo>
                    <a:pt x="7" y="264"/>
                  </a:moveTo>
                  <a:cubicBezTo>
                    <a:pt x="9" y="267"/>
                    <a:pt x="13" y="268"/>
                    <a:pt x="16" y="270"/>
                  </a:cubicBezTo>
                  <a:cubicBezTo>
                    <a:pt x="21" y="272"/>
                    <a:pt x="26" y="274"/>
                    <a:pt x="31" y="276"/>
                  </a:cubicBezTo>
                  <a:cubicBezTo>
                    <a:pt x="37" y="278"/>
                    <a:pt x="43" y="281"/>
                    <a:pt x="49" y="283"/>
                  </a:cubicBezTo>
                  <a:cubicBezTo>
                    <a:pt x="55" y="285"/>
                    <a:pt x="62" y="287"/>
                    <a:pt x="67" y="290"/>
                  </a:cubicBezTo>
                  <a:cubicBezTo>
                    <a:pt x="69" y="290"/>
                    <a:pt x="70" y="291"/>
                    <a:pt x="72" y="292"/>
                  </a:cubicBezTo>
                  <a:cubicBezTo>
                    <a:pt x="71" y="291"/>
                    <a:pt x="69" y="291"/>
                    <a:pt x="68" y="291"/>
                  </a:cubicBezTo>
                  <a:cubicBezTo>
                    <a:pt x="65" y="290"/>
                    <a:pt x="63" y="289"/>
                    <a:pt x="60" y="288"/>
                  </a:cubicBezTo>
                  <a:cubicBezTo>
                    <a:pt x="54" y="285"/>
                    <a:pt x="48" y="284"/>
                    <a:pt x="42" y="282"/>
                  </a:cubicBezTo>
                  <a:cubicBezTo>
                    <a:pt x="36" y="280"/>
                    <a:pt x="30" y="277"/>
                    <a:pt x="24" y="275"/>
                  </a:cubicBezTo>
                  <a:cubicBezTo>
                    <a:pt x="19" y="273"/>
                    <a:pt x="13" y="272"/>
                    <a:pt x="9" y="269"/>
                  </a:cubicBezTo>
                  <a:cubicBezTo>
                    <a:pt x="9" y="269"/>
                    <a:pt x="8" y="269"/>
                    <a:pt x="8" y="269"/>
                  </a:cubicBezTo>
                  <a:cubicBezTo>
                    <a:pt x="8" y="267"/>
                    <a:pt x="7" y="266"/>
                    <a:pt x="7" y="264"/>
                  </a:cubicBezTo>
                  <a:close/>
                  <a:moveTo>
                    <a:pt x="65" y="92"/>
                  </a:moveTo>
                  <a:cubicBezTo>
                    <a:pt x="64" y="92"/>
                    <a:pt x="64" y="92"/>
                    <a:pt x="64" y="93"/>
                  </a:cubicBezTo>
                  <a:cubicBezTo>
                    <a:pt x="61" y="93"/>
                    <a:pt x="59" y="94"/>
                    <a:pt x="57" y="95"/>
                  </a:cubicBezTo>
                  <a:cubicBezTo>
                    <a:pt x="59" y="94"/>
                    <a:pt x="62" y="93"/>
                    <a:pt x="64" y="92"/>
                  </a:cubicBezTo>
                  <a:cubicBezTo>
                    <a:pt x="64" y="92"/>
                    <a:pt x="65" y="92"/>
                    <a:pt x="65" y="92"/>
                  </a:cubicBezTo>
                  <a:close/>
                  <a:moveTo>
                    <a:pt x="67" y="91"/>
                  </a:moveTo>
                  <a:cubicBezTo>
                    <a:pt x="67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68" y="91"/>
                    <a:pt x="67" y="91"/>
                    <a:pt x="67" y="92"/>
                  </a:cubicBezTo>
                  <a:cubicBezTo>
                    <a:pt x="67" y="91"/>
                    <a:pt x="67" y="91"/>
                    <a:pt x="67" y="91"/>
                  </a:cubicBezTo>
                  <a:close/>
                  <a:moveTo>
                    <a:pt x="71" y="90"/>
                  </a:moveTo>
                  <a:cubicBezTo>
                    <a:pt x="71" y="90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90"/>
                  </a:cubicBezTo>
                  <a:cubicBezTo>
                    <a:pt x="71" y="90"/>
                    <a:pt x="72" y="90"/>
                    <a:pt x="72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90"/>
                    <a:pt x="71" y="90"/>
                  </a:cubicBezTo>
                  <a:close/>
                  <a:moveTo>
                    <a:pt x="74" y="90"/>
                  </a:moveTo>
                  <a:cubicBezTo>
                    <a:pt x="74" y="89"/>
                    <a:pt x="74" y="89"/>
                    <a:pt x="74" y="88"/>
                  </a:cubicBezTo>
                  <a:cubicBezTo>
                    <a:pt x="75" y="88"/>
                    <a:pt x="76" y="88"/>
                    <a:pt x="76" y="88"/>
                  </a:cubicBezTo>
                  <a:cubicBezTo>
                    <a:pt x="76" y="88"/>
                    <a:pt x="76" y="89"/>
                    <a:pt x="76" y="89"/>
                  </a:cubicBezTo>
                  <a:cubicBezTo>
                    <a:pt x="76" y="89"/>
                    <a:pt x="75" y="89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lose/>
                  <a:moveTo>
                    <a:pt x="79" y="88"/>
                  </a:moveTo>
                  <a:cubicBezTo>
                    <a:pt x="80" y="88"/>
                    <a:pt x="80" y="87"/>
                    <a:pt x="81" y="87"/>
                  </a:cubicBezTo>
                  <a:cubicBezTo>
                    <a:pt x="81" y="88"/>
                    <a:pt x="81" y="88"/>
                    <a:pt x="81" y="89"/>
                  </a:cubicBezTo>
                  <a:cubicBezTo>
                    <a:pt x="80" y="89"/>
                    <a:pt x="80" y="89"/>
                    <a:pt x="79" y="89"/>
                  </a:cubicBezTo>
                  <a:cubicBezTo>
                    <a:pt x="79" y="88"/>
                    <a:pt x="79" y="88"/>
                    <a:pt x="79" y="88"/>
                  </a:cubicBezTo>
                  <a:close/>
                  <a:moveTo>
                    <a:pt x="85" y="87"/>
                  </a:moveTo>
                  <a:cubicBezTo>
                    <a:pt x="85" y="88"/>
                    <a:pt x="85" y="88"/>
                    <a:pt x="85" y="88"/>
                  </a:cubicBezTo>
                  <a:cubicBezTo>
                    <a:pt x="85" y="88"/>
                    <a:pt x="84" y="88"/>
                    <a:pt x="84" y="8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4" y="88"/>
                    <a:pt x="84" y="87"/>
                    <a:pt x="84" y="87"/>
                  </a:cubicBezTo>
                  <a:cubicBezTo>
                    <a:pt x="84" y="87"/>
                    <a:pt x="85" y="87"/>
                    <a:pt x="85" y="87"/>
                  </a:cubicBezTo>
                  <a:close/>
                  <a:moveTo>
                    <a:pt x="89" y="87"/>
                  </a:moveTo>
                  <a:cubicBezTo>
                    <a:pt x="89" y="87"/>
                    <a:pt x="89" y="87"/>
                    <a:pt x="89" y="87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7"/>
                    <a:pt x="89" y="87"/>
                    <a:pt x="89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88"/>
                    <a:pt x="88" y="87"/>
                    <a:pt x="88" y="88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7"/>
                    <a:pt x="89" y="87"/>
                    <a:pt x="89" y="87"/>
                  </a:cubicBezTo>
                  <a:close/>
                  <a:moveTo>
                    <a:pt x="93" y="88"/>
                  </a:moveTo>
                  <a:cubicBezTo>
                    <a:pt x="93" y="88"/>
                    <a:pt x="93" y="88"/>
                    <a:pt x="93" y="88"/>
                  </a:cubicBezTo>
                  <a:cubicBezTo>
                    <a:pt x="93" y="88"/>
                    <a:pt x="92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8"/>
                    <a:pt x="93" y="88"/>
                    <a:pt x="93" y="88"/>
                  </a:cubicBezTo>
                  <a:close/>
                  <a:moveTo>
                    <a:pt x="97" y="88"/>
                  </a:moveTo>
                  <a:cubicBezTo>
                    <a:pt x="97" y="88"/>
                    <a:pt x="97" y="89"/>
                    <a:pt x="97" y="89"/>
                  </a:cubicBezTo>
                  <a:cubicBezTo>
                    <a:pt x="97" y="89"/>
                    <a:pt x="96" y="89"/>
                    <a:pt x="96" y="89"/>
                  </a:cubicBezTo>
                  <a:cubicBezTo>
                    <a:pt x="96" y="89"/>
                    <a:pt x="96" y="89"/>
                    <a:pt x="96" y="89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8"/>
                    <a:pt x="97" y="88"/>
                    <a:pt x="97" y="88"/>
                  </a:cubicBezTo>
                  <a:close/>
                  <a:moveTo>
                    <a:pt x="103" y="109"/>
                  </a:moveTo>
                  <a:cubicBezTo>
                    <a:pt x="103" y="110"/>
                    <a:pt x="102" y="116"/>
                    <a:pt x="100" y="113"/>
                  </a:cubicBezTo>
                  <a:cubicBezTo>
                    <a:pt x="97" y="110"/>
                    <a:pt x="98" y="105"/>
                    <a:pt x="99" y="101"/>
                  </a:cubicBezTo>
                  <a:cubicBezTo>
                    <a:pt x="99" y="99"/>
                    <a:pt x="100" y="96"/>
                    <a:pt x="100" y="94"/>
                  </a:cubicBezTo>
                  <a:cubicBezTo>
                    <a:pt x="101" y="96"/>
                    <a:pt x="102" y="99"/>
                    <a:pt x="102" y="101"/>
                  </a:cubicBezTo>
                  <a:cubicBezTo>
                    <a:pt x="103" y="104"/>
                    <a:pt x="103" y="107"/>
                    <a:pt x="103" y="109"/>
                  </a:cubicBezTo>
                  <a:close/>
                  <a:moveTo>
                    <a:pt x="94" y="103"/>
                  </a:moveTo>
                  <a:cubicBezTo>
                    <a:pt x="93" y="105"/>
                    <a:pt x="90" y="114"/>
                    <a:pt x="86" y="113"/>
                  </a:cubicBezTo>
                  <a:cubicBezTo>
                    <a:pt x="84" y="113"/>
                    <a:pt x="81" y="110"/>
                    <a:pt x="82" y="108"/>
                  </a:cubicBezTo>
                  <a:cubicBezTo>
                    <a:pt x="83" y="105"/>
                    <a:pt x="85" y="103"/>
                    <a:pt x="87" y="101"/>
                  </a:cubicBezTo>
                  <a:cubicBezTo>
                    <a:pt x="90" y="98"/>
                    <a:pt x="93" y="95"/>
                    <a:pt x="97" y="93"/>
                  </a:cubicBezTo>
                  <a:cubicBezTo>
                    <a:pt x="96" y="97"/>
                    <a:pt x="95" y="100"/>
                    <a:pt x="94" y="103"/>
                  </a:cubicBezTo>
                  <a:close/>
                  <a:moveTo>
                    <a:pt x="97" y="85"/>
                  </a:moveTo>
                  <a:cubicBezTo>
                    <a:pt x="97" y="85"/>
                    <a:pt x="97" y="85"/>
                    <a:pt x="98" y="85"/>
                  </a:cubicBezTo>
                  <a:cubicBezTo>
                    <a:pt x="99" y="85"/>
                    <a:pt x="100" y="85"/>
                    <a:pt x="100" y="86"/>
                  </a:cubicBezTo>
                  <a:cubicBezTo>
                    <a:pt x="99" y="85"/>
                    <a:pt x="98" y="85"/>
                    <a:pt x="97" y="85"/>
                  </a:cubicBezTo>
                  <a:close/>
                  <a:moveTo>
                    <a:pt x="108" y="91"/>
                  </a:moveTo>
                  <a:cubicBezTo>
                    <a:pt x="107" y="91"/>
                    <a:pt x="105" y="90"/>
                    <a:pt x="103" y="90"/>
                  </a:cubicBezTo>
                  <a:cubicBezTo>
                    <a:pt x="103" y="90"/>
                    <a:pt x="103" y="90"/>
                    <a:pt x="103" y="90"/>
                  </a:cubicBezTo>
                  <a:cubicBezTo>
                    <a:pt x="105" y="90"/>
                    <a:pt x="107" y="91"/>
                    <a:pt x="108" y="91"/>
                  </a:cubicBezTo>
                  <a:close/>
                  <a:moveTo>
                    <a:pt x="135" y="165"/>
                  </a:moveTo>
                  <a:cubicBezTo>
                    <a:pt x="135" y="165"/>
                    <a:pt x="135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5"/>
                    <a:pt x="134" y="165"/>
                    <a:pt x="134" y="164"/>
                  </a:cubicBezTo>
                  <a:cubicBezTo>
                    <a:pt x="134" y="164"/>
                    <a:pt x="135" y="164"/>
                    <a:pt x="135" y="165"/>
                  </a:cubicBezTo>
                  <a:close/>
                  <a:moveTo>
                    <a:pt x="7" y="212"/>
                  </a:moveTo>
                  <a:cubicBezTo>
                    <a:pt x="14" y="218"/>
                    <a:pt x="25" y="222"/>
                    <a:pt x="34" y="226"/>
                  </a:cubicBezTo>
                  <a:cubicBezTo>
                    <a:pt x="39" y="229"/>
                    <a:pt x="44" y="231"/>
                    <a:pt x="50" y="234"/>
                  </a:cubicBezTo>
                  <a:cubicBezTo>
                    <a:pt x="55" y="236"/>
                    <a:pt x="59" y="239"/>
                    <a:pt x="64" y="241"/>
                  </a:cubicBezTo>
                  <a:cubicBezTo>
                    <a:pt x="65" y="242"/>
                    <a:pt x="66" y="242"/>
                    <a:pt x="67" y="243"/>
                  </a:cubicBezTo>
                  <a:cubicBezTo>
                    <a:pt x="65" y="242"/>
                    <a:pt x="64" y="242"/>
                    <a:pt x="62" y="241"/>
                  </a:cubicBezTo>
                  <a:cubicBezTo>
                    <a:pt x="60" y="240"/>
                    <a:pt x="57" y="238"/>
                    <a:pt x="55" y="237"/>
                  </a:cubicBezTo>
                  <a:cubicBezTo>
                    <a:pt x="50" y="234"/>
                    <a:pt x="44" y="232"/>
                    <a:pt x="39" y="230"/>
                  </a:cubicBezTo>
                  <a:cubicBezTo>
                    <a:pt x="28" y="225"/>
                    <a:pt x="17" y="221"/>
                    <a:pt x="6" y="215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6" y="214"/>
                    <a:pt x="6" y="213"/>
                    <a:pt x="7" y="212"/>
                  </a:cubicBezTo>
                  <a:close/>
                  <a:moveTo>
                    <a:pt x="6" y="216"/>
                  </a:moveTo>
                  <a:cubicBezTo>
                    <a:pt x="6" y="216"/>
                    <a:pt x="6" y="216"/>
                    <a:pt x="6" y="216"/>
                  </a:cubicBezTo>
                  <a:cubicBezTo>
                    <a:pt x="16" y="222"/>
                    <a:pt x="28" y="226"/>
                    <a:pt x="38" y="231"/>
                  </a:cubicBezTo>
                  <a:cubicBezTo>
                    <a:pt x="44" y="233"/>
                    <a:pt x="49" y="235"/>
                    <a:pt x="54" y="238"/>
                  </a:cubicBezTo>
                  <a:cubicBezTo>
                    <a:pt x="59" y="240"/>
                    <a:pt x="63" y="242"/>
                    <a:pt x="67" y="244"/>
                  </a:cubicBezTo>
                  <a:cubicBezTo>
                    <a:pt x="67" y="244"/>
                    <a:pt x="67" y="245"/>
                    <a:pt x="67" y="245"/>
                  </a:cubicBezTo>
                  <a:cubicBezTo>
                    <a:pt x="58" y="241"/>
                    <a:pt x="48" y="236"/>
                    <a:pt x="38" y="232"/>
                  </a:cubicBezTo>
                  <a:cubicBezTo>
                    <a:pt x="27" y="229"/>
                    <a:pt x="16" y="225"/>
                    <a:pt x="6" y="221"/>
                  </a:cubicBezTo>
                  <a:cubicBezTo>
                    <a:pt x="6" y="221"/>
                    <a:pt x="6" y="221"/>
                    <a:pt x="6" y="221"/>
                  </a:cubicBezTo>
                  <a:cubicBezTo>
                    <a:pt x="6" y="219"/>
                    <a:pt x="6" y="218"/>
                    <a:pt x="6" y="216"/>
                  </a:cubicBezTo>
                  <a:close/>
                  <a:moveTo>
                    <a:pt x="5" y="226"/>
                  </a:moveTo>
                  <a:cubicBezTo>
                    <a:pt x="15" y="231"/>
                    <a:pt x="25" y="235"/>
                    <a:pt x="36" y="239"/>
                  </a:cubicBezTo>
                  <a:cubicBezTo>
                    <a:pt x="41" y="242"/>
                    <a:pt x="47" y="244"/>
                    <a:pt x="52" y="247"/>
                  </a:cubicBezTo>
                  <a:cubicBezTo>
                    <a:pt x="55" y="248"/>
                    <a:pt x="57" y="249"/>
                    <a:pt x="59" y="251"/>
                  </a:cubicBezTo>
                  <a:cubicBezTo>
                    <a:pt x="60" y="251"/>
                    <a:pt x="61" y="251"/>
                    <a:pt x="61" y="251"/>
                  </a:cubicBezTo>
                  <a:cubicBezTo>
                    <a:pt x="59" y="250"/>
                    <a:pt x="56" y="249"/>
                    <a:pt x="54" y="248"/>
                  </a:cubicBezTo>
                  <a:cubicBezTo>
                    <a:pt x="49" y="246"/>
                    <a:pt x="44" y="245"/>
                    <a:pt x="39" y="243"/>
                  </a:cubicBezTo>
                  <a:cubicBezTo>
                    <a:pt x="27" y="240"/>
                    <a:pt x="16" y="235"/>
                    <a:pt x="5" y="231"/>
                  </a:cubicBezTo>
                  <a:cubicBezTo>
                    <a:pt x="5" y="231"/>
                    <a:pt x="5" y="231"/>
                    <a:pt x="5" y="231"/>
                  </a:cubicBezTo>
                  <a:cubicBezTo>
                    <a:pt x="5" y="229"/>
                    <a:pt x="5" y="228"/>
                    <a:pt x="5" y="226"/>
                  </a:cubicBezTo>
                  <a:close/>
                  <a:moveTo>
                    <a:pt x="23" y="256"/>
                  </a:moveTo>
                  <a:cubicBezTo>
                    <a:pt x="34" y="260"/>
                    <a:pt x="46" y="263"/>
                    <a:pt x="56" y="268"/>
                  </a:cubicBezTo>
                  <a:cubicBezTo>
                    <a:pt x="58" y="270"/>
                    <a:pt x="61" y="272"/>
                    <a:pt x="64" y="273"/>
                  </a:cubicBezTo>
                  <a:cubicBezTo>
                    <a:pt x="66" y="273"/>
                    <a:pt x="68" y="274"/>
                    <a:pt x="69" y="275"/>
                  </a:cubicBezTo>
                  <a:cubicBezTo>
                    <a:pt x="68" y="274"/>
                    <a:pt x="67" y="274"/>
                    <a:pt x="66" y="274"/>
                  </a:cubicBezTo>
                  <a:cubicBezTo>
                    <a:pt x="59" y="271"/>
                    <a:pt x="52" y="268"/>
                    <a:pt x="46" y="266"/>
                  </a:cubicBezTo>
                  <a:cubicBezTo>
                    <a:pt x="42" y="265"/>
                    <a:pt x="39" y="264"/>
                    <a:pt x="36" y="263"/>
                  </a:cubicBezTo>
                  <a:cubicBezTo>
                    <a:pt x="25" y="259"/>
                    <a:pt x="15" y="255"/>
                    <a:pt x="5" y="251"/>
                  </a:cubicBezTo>
                  <a:cubicBezTo>
                    <a:pt x="5" y="250"/>
                    <a:pt x="5" y="249"/>
                    <a:pt x="5" y="248"/>
                  </a:cubicBezTo>
                  <a:cubicBezTo>
                    <a:pt x="10" y="252"/>
                    <a:pt x="17" y="254"/>
                    <a:pt x="23" y="256"/>
                  </a:cubicBezTo>
                  <a:close/>
                  <a:moveTo>
                    <a:pt x="8" y="250"/>
                  </a:moveTo>
                  <a:cubicBezTo>
                    <a:pt x="8" y="250"/>
                    <a:pt x="9" y="250"/>
                    <a:pt x="9" y="250"/>
                  </a:cubicBezTo>
                  <a:cubicBezTo>
                    <a:pt x="9" y="250"/>
                    <a:pt x="8" y="250"/>
                    <a:pt x="8" y="250"/>
                  </a:cubicBezTo>
                  <a:close/>
                  <a:moveTo>
                    <a:pt x="7" y="249"/>
                  </a:moveTo>
                  <a:cubicBezTo>
                    <a:pt x="7" y="249"/>
                    <a:pt x="8" y="249"/>
                    <a:pt x="8" y="249"/>
                  </a:cubicBezTo>
                  <a:cubicBezTo>
                    <a:pt x="8" y="249"/>
                    <a:pt x="7" y="249"/>
                    <a:pt x="7" y="249"/>
                  </a:cubicBezTo>
                  <a:close/>
                  <a:moveTo>
                    <a:pt x="5" y="252"/>
                  </a:moveTo>
                  <a:cubicBezTo>
                    <a:pt x="5" y="252"/>
                    <a:pt x="5" y="252"/>
                    <a:pt x="6" y="252"/>
                  </a:cubicBezTo>
                  <a:cubicBezTo>
                    <a:pt x="6" y="253"/>
                    <a:pt x="6" y="253"/>
                    <a:pt x="7" y="253"/>
                  </a:cubicBezTo>
                  <a:cubicBezTo>
                    <a:pt x="16" y="257"/>
                    <a:pt x="25" y="260"/>
                    <a:pt x="35" y="263"/>
                  </a:cubicBezTo>
                  <a:cubicBezTo>
                    <a:pt x="41" y="266"/>
                    <a:pt x="47" y="268"/>
                    <a:pt x="54" y="271"/>
                  </a:cubicBezTo>
                  <a:cubicBezTo>
                    <a:pt x="57" y="272"/>
                    <a:pt x="60" y="274"/>
                    <a:pt x="63" y="275"/>
                  </a:cubicBezTo>
                  <a:cubicBezTo>
                    <a:pt x="64" y="275"/>
                    <a:pt x="66" y="276"/>
                    <a:pt x="68" y="277"/>
                  </a:cubicBezTo>
                  <a:cubicBezTo>
                    <a:pt x="69" y="277"/>
                    <a:pt x="71" y="278"/>
                    <a:pt x="68" y="277"/>
                  </a:cubicBezTo>
                  <a:cubicBezTo>
                    <a:pt x="61" y="275"/>
                    <a:pt x="54" y="273"/>
                    <a:pt x="47" y="271"/>
                  </a:cubicBezTo>
                  <a:cubicBezTo>
                    <a:pt x="33" y="266"/>
                    <a:pt x="19" y="261"/>
                    <a:pt x="5" y="254"/>
                  </a:cubicBezTo>
                  <a:cubicBezTo>
                    <a:pt x="5" y="253"/>
                    <a:pt x="5" y="253"/>
                    <a:pt x="5" y="252"/>
                  </a:cubicBezTo>
                  <a:close/>
                  <a:moveTo>
                    <a:pt x="62" y="279"/>
                  </a:moveTo>
                  <a:cubicBezTo>
                    <a:pt x="65" y="281"/>
                    <a:pt x="68" y="282"/>
                    <a:pt x="71" y="284"/>
                  </a:cubicBezTo>
                  <a:cubicBezTo>
                    <a:pt x="69" y="283"/>
                    <a:pt x="65" y="283"/>
                    <a:pt x="63" y="282"/>
                  </a:cubicBezTo>
                  <a:cubicBezTo>
                    <a:pt x="60" y="281"/>
                    <a:pt x="58" y="280"/>
                    <a:pt x="55" y="279"/>
                  </a:cubicBezTo>
                  <a:cubicBezTo>
                    <a:pt x="50" y="277"/>
                    <a:pt x="44" y="276"/>
                    <a:pt x="38" y="274"/>
                  </a:cubicBezTo>
                  <a:cubicBezTo>
                    <a:pt x="32" y="273"/>
                    <a:pt x="26" y="270"/>
                    <a:pt x="21" y="268"/>
                  </a:cubicBezTo>
                  <a:cubicBezTo>
                    <a:pt x="16" y="266"/>
                    <a:pt x="11" y="264"/>
                    <a:pt x="6" y="262"/>
                  </a:cubicBezTo>
                  <a:cubicBezTo>
                    <a:pt x="6" y="260"/>
                    <a:pt x="6" y="259"/>
                    <a:pt x="6" y="258"/>
                  </a:cubicBezTo>
                  <a:cubicBezTo>
                    <a:pt x="6" y="258"/>
                    <a:pt x="7" y="258"/>
                    <a:pt x="7" y="258"/>
                  </a:cubicBezTo>
                  <a:cubicBezTo>
                    <a:pt x="7" y="259"/>
                    <a:pt x="7" y="259"/>
                    <a:pt x="9" y="259"/>
                  </a:cubicBezTo>
                  <a:cubicBezTo>
                    <a:pt x="18" y="264"/>
                    <a:pt x="28" y="267"/>
                    <a:pt x="37" y="270"/>
                  </a:cubicBezTo>
                  <a:cubicBezTo>
                    <a:pt x="46" y="273"/>
                    <a:pt x="54" y="276"/>
                    <a:pt x="62" y="279"/>
                  </a:cubicBezTo>
                  <a:close/>
                  <a:moveTo>
                    <a:pt x="67" y="281"/>
                  </a:moveTo>
                  <a:cubicBezTo>
                    <a:pt x="68" y="282"/>
                    <a:pt x="70" y="282"/>
                    <a:pt x="71" y="283"/>
                  </a:cubicBezTo>
                  <a:cubicBezTo>
                    <a:pt x="71" y="283"/>
                    <a:pt x="71" y="284"/>
                    <a:pt x="71" y="284"/>
                  </a:cubicBezTo>
                  <a:cubicBezTo>
                    <a:pt x="70" y="283"/>
                    <a:pt x="69" y="282"/>
                    <a:pt x="67" y="281"/>
                  </a:cubicBezTo>
                  <a:close/>
                  <a:moveTo>
                    <a:pt x="75" y="310"/>
                  </a:moveTo>
                  <a:cubicBezTo>
                    <a:pt x="72" y="308"/>
                    <a:pt x="69" y="308"/>
                    <a:pt x="66" y="307"/>
                  </a:cubicBezTo>
                  <a:cubicBezTo>
                    <a:pt x="60" y="305"/>
                    <a:pt x="54" y="303"/>
                    <a:pt x="48" y="301"/>
                  </a:cubicBezTo>
                  <a:cubicBezTo>
                    <a:pt x="41" y="298"/>
                    <a:pt x="35" y="296"/>
                    <a:pt x="28" y="294"/>
                  </a:cubicBezTo>
                  <a:cubicBezTo>
                    <a:pt x="25" y="293"/>
                    <a:pt x="19" y="293"/>
                    <a:pt x="17" y="289"/>
                  </a:cubicBezTo>
                  <a:cubicBezTo>
                    <a:pt x="17" y="289"/>
                    <a:pt x="16" y="288"/>
                    <a:pt x="16" y="287"/>
                  </a:cubicBezTo>
                  <a:cubicBezTo>
                    <a:pt x="16" y="287"/>
                    <a:pt x="17" y="288"/>
                    <a:pt x="18" y="288"/>
                  </a:cubicBezTo>
                  <a:cubicBezTo>
                    <a:pt x="19" y="289"/>
                    <a:pt x="21" y="290"/>
                    <a:pt x="23" y="290"/>
                  </a:cubicBezTo>
                  <a:cubicBezTo>
                    <a:pt x="25" y="292"/>
                    <a:pt x="27" y="293"/>
                    <a:pt x="30" y="294"/>
                  </a:cubicBezTo>
                  <a:cubicBezTo>
                    <a:pt x="35" y="296"/>
                    <a:pt x="41" y="298"/>
                    <a:pt x="46" y="300"/>
                  </a:cubicBezTo>
                  <a:cubicBezTo>
                    <a:pt x="52" y="301"/>
                    <a:pt x="57" y="303"/>
                    <a:pt x="63" y="305"/>
                  </a:cubicBezTo>
                  <a:cubicBezTo>
                    <a:pt x="67" y="306"/>
                    <a:pt x="70" y="308"/>
                    <a:pt x="74" y="308"/>
                  </a:cubicBezTo>
                  <a:cubicBezTo>
                    <a:pt x="74" y="308"/>
                    <a:pt x="74" y="308"/>
                    <a:pt x="74" y="308"/>
                  </a:cubicBezTo>
                  <a:cubicBezTo>
                    <a:pt x="75" y="309"/>
                    <a:pt x="75" y="309"/>
                    <a:pt x="75" y="310"/>
                  </a:cubicBezTo>
                  <a:close/>
                  <a:moveTo>
                    <a:pt x="70" y="305"/>
                  </a:moveTo>
                  <a:cubicBezTo>
                    <a:pt x="71" y="306"/>
                    <a:pt x="76" y="308"/>
                    <a:pt x="71" y="307"/>
                  </a:cubicBezTo>
                  <a:cubicBezTo>
                    <a:pt x="67" y="306"/>
                    <a:pt x="63" y="304"/>
                    <a:pt x="59" y="303"/>
                  </a:cubicBezTo>
                  <a:cubicBezTo>
                    <a:pt x="53" y="301"/>
                    <a:pt x="48" y="300"/>
                    <a:pt x="43" y="298"/>
                  </a:cubicBezTo>
                  <a:cubicBezTo>
                    <a:pt x="37" y="296"/>
                    <a:pt x="32" y="294"/>
                    <a:pt x="26" y="292"/>
                  </a:cubicBezTo>
                  <a:cubicBezTo>
                    <a:pt x="27" y="292"/>
                    <a:pt x="28" y="292"/>
                    <a:pt x="28" y="292"/>
                  </a:cubicBezTo>
                  <a:cubicBezTo>
                    <a:pt x="34" y="294"/>
                    <a:pt x="39" y="295"/>
                    <a:pt x="44" y="297"/>
                  </a:cubicBezTo>
                  <a:cubicBezTo>
                    <a:pt x="50" y="298"/>
                    <a:pt x="55" y="300"/>
                    <a:pt x="61" y="302"/>
                  </a:cubicBezTo>
                  <a:cubicBezTo>
                    <a:pt x="64" y="303"/>
                    <a:pt x="67" y="304"/>
                    <a:pt x="70" y="305"/>
                  </a:cubicBezTo>
                  <a:close/>
                  <a:moveTo>
                    <a:pt x="21" y="289"/>
                  </a:moveTo>
                  <a:cubicBezTo>
                    <a:pt x="30" y="292"/>
                    <a:pt x="40" y="294"/>
                    <a:pt x="49" y="297"/>
                  </a:cubicBezTo>
                  <a:cubicBezTo>
                    <a:pt x="51" y="298"/>
                    <a:pt x="54" y="299"/>
                    <a:pt x="57" y="300"/>
                  </a:cubicBezTo>
                  <a:cubicBezTo>
                    <a:pt x="53" y="298"/>
                    <a:pt x="49" y="297"/>
                    <a:pt x="46" y="296"/>
                  </a:cubicBezTo>
                  <a:cubicBezTo>
                    <a:pt x="41" y="295"/>
                    <a:pt x="35" y="294"/>
                    <a:pt x="30" y="292"/>
                  </a:cubicBezTo>
                  <a:cubicBezTo>
                    <a:pt x="27" y="291"/>
                    <a:pt x="24" y="290"/>
                    <a:pt x="21" y="289"/>
                  </a:cubicBezTo>
                  <a:close/>
                  <a:moveTo>
                    <a:pt x="67" y="304"/>
                  </a:moveTo>
                  <a:cubicBezTo>
                    <a:pt x="70" y="304"/>
                    <a:pt x="72" y="305"/>
                    <a:pt x="74" y="305"/>
                  </a:cubicBezTo>
                  <a:cubicBezTo>
                    <a:pt x="74" y="306"/>
                    <a:pt x="74" y="306"/>
                    <a:pt x="74" y="307"/>
                  </a:cubicBezTo>
                  <a:cubicBezTo>
                    <a:pt x="72" y="306"/>
                    <a:pt x="70" y="305"/>
                    <a:pt x="67" y="304"/>
                  </a:cubicBezTo>
                  <a:close/>
                  <a:moveTo>
                    <a:pt x="74" y="304"/>
                  </a:moveTo>
                  <a:cubicBezTo>
                    <a:pt x="62" y="299"/>
                    <a:pt x="50" y="295"/>
                    <a:pt x="38" y="291"/>
                  </a:cubicBezTo>
                  <a:cubicBezTo>
                    <a:pt x="39" y="291"/>
                    <a:pt x="40" y="291"/>
                    <a:pt x="41" y="292"/>
                  </a:cubicBezTo>
                  <a:cubicBezTo>
                    <a:pt x="47" y="293"/>
                    <a:pt x="52" y="295"/>
                    <a:pt x="58" y="296"/>
                  </a:cubicBezTo>
                  <a:cubicBezTo>
                    <a:pt x="63" y="298"/>
                    <a:pt x="68" y="300"/>
                    <a:pt x="74" y="302"/>
                  </a:cubicBezTo>
                  <a:cubicBezTo>
                    <a:pt x="74" y="302"/>
                    <a:pt x="74" y="303"/>
                    <a:pt x="74" y="304"/>
                  </a:cubicBezTo>
                  <a:close/>
                  <a:moveTo>
                    <a:pt x="73" y="300"/>
                  </a:moveTo>
                  <a:cubicBezTo>
                    <a:pt x="64" y="296"/>
                    <a:pt x="54" y="293"/>
                    <a:pt x="44" y="289"/>
                  </a:cubicBezTo>
                  <a:cubicBezTo>
                    <a:pt x="37" y="287"/>
                    <a:pt x="31" y="285"/>
                    <a:pt x="25" y="282"/>
                  </a:cubicBezTo>
                  <a:cubicBezTo>
                    <a:pt x="21" y="280"/>
                    <a:pt x="15" y="278"/>
                    <a:pt x="11" y="275"/>
                  </a:cubicBezTo>
                  <a:cubicBezTo>
                    <a:pt x="11" y="275"/>
                    <a:pt x="11" y="275"/>
                    <a:pt x="11" y="275"/>
                  </a:cubicBezTo>
                  <a:cubicBezTo>
                    <a:pt x="12" y="275"/>
                    <a:pt x="12" y="276"/>
                    <a:pt x="13" y="276"/>
                  </a:cubicBezTo>
                  <a:cubicBezTo>
                    <a:pt x="14" y="276"/>
                    <a:pt x="15" y="277"/>
                    <a:pt x="16" y="277"/>
                  </a:cubicBezTo>
                  <a:cubicBezTo>
                    <a:pt x="19" y="278"/>
                    <a:pt x="22" y="279"/>
                    <a:pt x="24" y="280"/>
                  </a:cubicBezTo>
                  <a:cubicBezTo>
                    <a:pt x="30" y="282"/>
                    <a:pt x="36" y="284"/>
                    <a:pt x="42" y="286"/>
                  </a:cubicBezTo>
                  <a:cubicBezTo>
                    <a:pt x="47" y="288"/>
                    <a:pt x="53" y="290"/>
                    <a:pt x="59" y="292"/>
                  </a:cubicBezTo>
                  <a:cubicBezTo>
                    <a:pt x="63" y="294"/>
                    <a:pt x="68" y="296"/>
                    <a:pt x="73" y="297"/>
                  </a:cubicBezTo>
                  <a:cubicBezTo>
                    <a:pt x="73" y="298"/>
                    <a:pt x="73" y="299"/>
                    <a:pt x="73" y="300"/>
                  </a:cubicBezTo>
                  <a:close/>
                  <a:moveTo>
                    <a:pt x="73" y="296"/>
                  </a:moveTo>
                  <a:cubicBezTo>
                    <a:pt x="63" y="291"/>
                    <a:pt x="52" y="287"/>
                    <a:pt x="42" y="283"/>
                  </a:cubicBezTo>
                  <a:cubicBezTo>
                    <a:pt x="35" y="281"/>
                    <a:pt x="29" y="279"/>
                    <a:pt x="22" y="276"/>
                  </a:cubicBezTo>
                  <a:cubicBezTo>
                    <a:pt x="19" y="274"/>
                    <a:pt x="15" y="273"/>
                    <a:pt x="11" y="271"/>
                  </a:cubicBezTo>
                  <a:cubicBezTo>
                    <a:pt x="15" y="273"/>
                    <a:pt x="20" y="274"/>
                    <a:pt x="24" y="276"/>
                  </a:cubicBezTo>
                  <a:cubicBezTo>
                    <a:pt x="29" y="278"/>
                    <a:pt x="35" y="280"/>
                    <a:pt x="40" y="282"/>
                  </a:cubicBezTo>
                  <a:cubicBezTo>
                    <a:pt x="47" y="284"/>
                    <a:pt x="53" y="286"/>
                    <a:pt x="60" y="288"/>
                  </a:cubicBezTo>
                  <a:cubicBezTo>
                    <a:pt x="64" y="290"/>
                    <a:pt x="68" y="292"/>
                    <a:pt x="72" y="293"/>
                  </a:cubicBezTo>
                  <a:cubicBezTo>
                    <a:pt x="73" y="294"/>
                    <a:pt x="73" y="295"/>
                    <a:pt x="73" y="296"/>
                  </a:cubicBezTo>
                  <a:close/>
                  <a:moveTo>
                    <a:pt x="72" y="291"/>
                  </a:moveTo>
                  <a:cubicBezTo>
                    <a:pt x="68" y="289"/>
                    <a:pt x="63" y="287"/>
                    <a:pt x="58" y="285"/>
                  </a:cubicBezTo>
                  <a:cubicBezTo>
                    <a:pt x="52" y="283"/>
                    <a:pt x="47" y="281"/>
                    <a:pt x="41" y="279"/>
                  </a:cubicBezTo>
                  <a:cubicBezTo>
                    <a:pt x="35" y="276"/>
                    <a:pt x="28" y="274"/>
                    <a:pt x="22" y="271"/>
                  </a:cubicBezTo>
                  <a:cubicBezTo>
                    <a:pt x="18" y="270"/>
                    <a:pt x="14" y="268"/>
                    <a:pt x="11" y="266"/>
                  </a:cubicBezTo>
                  <a:cubicBezTo>
                    <a:pt x="10" y="266"/>
                    <a:pt x="6" y="263"/>
                    <a:pt x="10" y="265"/>
                  </a:cubicBezTo>
                  <a:cubicBezTo>
                    <a:pt x="11" y="266"/>
                    <a:pt x="12" y="266"/>
                    <a:pt x="13" y="267"/>
                  </a:cubicBezTo>
                  <a:cubicBezTo>
                    <a:pt x="16" y="268"/>
                    <a:pt x="18" y="269"/>
                    <a:pt x="21" y="270"/>
                  </a:cubicBezTo>
                  <a:cubicBezTo>
                    <a:pt x="26" y="272"/>
                    <a:pt x="32" y="274"/>
                    <a:pt x="38" y="276"/>
                  </a:cubicBezTo>
                  <a:cubicBezTo>
                    <a:pt x="44" y="279"/>
                    <a:pt x="50" y="281"/>
                    <a:pt x="57" y="283"/>
                  </a:cubicBezTo>
                  <a:cubicBezTo>
                    <a:pt x="62" y="285"/>
                    <a:pt x="67" y="286"/>
                    <a:pt x="72" y="289"/>
                  </a:cubicBezTo>
                  <a:cubicBezTo>
                    <a:pt x="72" y="290"/>
                    <a:pt x="72" y="290"/>
                    <a:pt x="72" y="291"/>
                  </a:cubicBezTo>
                  <a:close/>
                  <a:moveTo>
                    <a:pt x="62" y="161"/>
                  </a:moveTo>
                  <a:cubicBezTo>
                    <a:pt x="62" y="162"/>
                    <a:pt x="62" y="162"/>
                    <a:pt x="62" y="162"/>
                  </a:cubicBezTo>
                  <a:cubicBezTo>
                    <a:pt x="60" y="162"/>
                    <a:pt x="59" y="162"/>
                    <a:pt x="58" y="161"/>
                  </a:cubicBezTo>
                  <a:cubicBezTo>
                    <a:pt x="59" y="161"/>
                    <a:pt x="60" y="161"/>
                    <a:pt x="62" y="161"/>
                  </a:cubicBezTo>
                  <a:close/>
                  <a:moveTo>
                    <a:pt x="68" y="249"/>
                  </a:moveTo>
                  <a:cubicBezTo>
                    <a:pt x="65" y="247"/>
                    <a:pt x="62" y="246"/>
                    <a:pt x="59" y="245"/>
                  </a:cubicBezTo>
                  <a:cubicBezTo>
                    <a:pt x="54" y="242"/>
                    <a:pt x="50" y="240"/>
                    <a:pt x="45" y="238"/>
                  </a:cubicBezTo>
                  <a:cubicBezTo>
                    <a:pt x="34" y="233"/>
                    <a:pt x="23" y="229"/>
                    <a:pt x="12" y="224"/>
                  </a:cubicBezTo>
                  <a:cubicBezTo>
                    <a:pt x="12" y="224"/>
                    <a:pt x="12" y="224"/>
                    <a:pt x="11" y="224"/>
                  </a:cubicBezTo>
                  <a:cubicBezTo>
                    <a:pt x="13" y="224"/>
                    <a:pt x="15" y="225"/>
                    <a:pt x="17" y="226"/>
                  </a:cubicBezTo>
                  <a:cubicBezTo>
                    <a:pt x="23" y="228"/>
                    <a:pt x="29" y="230"/>
                    <a:pt x="34" y="232"/>
                  </a:cubicBezTo>
                  <a:cubicBezTo>
                    <a:pt x="45" y="236"/>
                    <a:pt x="56" y="241"/>
                    <a:pt x="68" y="246"/>
                  </a:cubicBezTo>
                  <a:cubicBezTo>
                    <a:pt x="68" y="247"/>
                    <a:pt x="68" y="248"/>
                    <a:pt x="68" y="249"/>
                  </a:cubicBezTo>
                  <a:close/>
                  <a:moveTo>
                    <a:pt x="67" y="242"/>
                  </a:moveTo>
                  <a:cubicBezTo>
                    <a:pt x="59" y="237"/>
                    <a:pt x="50" y="233"/>
                    <a:pt x="41" y="229"/>
                  </a:cubicBezTo>
                  <a:cubicBezTo>
                    <a:pt x="30" y="224"/>
                    <a:pt x="19" y="220"/>
                    <a:pt x="9" y="213"/>
                  </a:cubicBezTo>
                  <a:cubicBezTo>
                    <a:pt x="6" y="210"/>
                    <a:pt x="12" y="214"/>
                    <a:pt x="12" y="214"/>
                  </a:cubicBezTo>
                  <a:cubicBezTo>
                    <a:pt x="14" y="215"/>
                    <a:pt x="15" y="216"/>
                    <a:pt x="17" y="216"/>
                  </a:cubicBezTo>
                  <a:cubicBezTo>
                    <a:pt x="19" y="218"/>
                    <a:pt x="22" y="219"/>
                    <a:pt x="24" y="220"/>
                  </a:cubicBezTo>
                  <a:cubicBezTo>
                    <a:pt x="30" y="223"/>
                    <a:pt x="35" y="225"/>
                    <a:pt x="40" y="227"/>
                  </a:cubicBezTo>
                  <a:cubicBezTo>
                    <a:pt x="45" y="230"/>
                    <a:pt x="51" y="232"/>
                    <a:pt x="56" y="234"/>
                  </a:cubicBezTo>
                  <a:cubicBezTo>
                    <a:pt x="60" y="236"/>
                    <a:pt x="63" y="239"/>
                    <a:pt x="67" y="240"/>
                  </a:cubicBezTo>
                  <a:cubicBezTo>
                    <a:pt x="67" y="241"/>
                    <a:pt x="67" y="242"/>
                    <a:pt x="67" y="242"/>
                  </a:cubicBezTo>
                  <a:close/>
                  <a:moveTo>
                    <a:pt x="59" y="235"/>
                  </a:moveTo>
                  <a:cubicBezTo>
                    <a:pt x="61" y="236"/>
                    <a:pt x="63" y="237"/>
                    <a:pt x="65" y="238"/>
                  </a:cubicBezTo>
                  <a:cubicBezTo>
                    <a:pt x="68" y="241"/>
                    <a:pt x="61" y="236"/>
                    <a:pt x="61" y="236"/>
                  </a:cubicBezTo>
                  <a:cubicBezTo>
                    <a:pt x="60" y="236"/>
                    <a:pt x="60" y="235"/>
                    <a:pt x="59" y="235"/>
                  </a:cubicBezTo>
                  <a:close/>
                  <a:moveTo>
                    <a:pt x="40" y="224"/>
                  </a:moveTo>
                  <a:cubicBezTo>
                    <a:pt x="34" y="221"/>
                    <a:pt x="28" y="218"/>
                    <a:pt x="23" y="215"/>
                  </a:cubicBezTo>
                  <a:cubicBezTo>
                    <a:pt x="19" y="212"/>
                    <a:pt x="13" y="210"/>
                    <a:pt x="10" y="207"/>
                  </a:cubicBezTo>
                  <a:cubicBezTo>
                    <a:pt x="10" y="207"/>
                    <a:pt x="10" y="207"/>
                    <a:pt x="10" y="207"/>
                  </a:cubicBezTo>
                  <a:cubicBezTo>
                    <a:pt x="10" y="207"/>
                    <a:pt x="10" y="207"/>
                    <a:pt x="10" y="207"/>
                  </a:cubicBezTo>
                  <a:cubicBezTo>
                    <a:pt x="11" y="208"/>
                    <a:pt x="13" y="209"/>
                    <a:pt x="14" y="210"/>
                  </a:cubicBezTo>
                  <a:cubicBezTo>
                    <a:pt x="16" y="211"/>
                    <a:pt x="19" y="212"/>
                    <a:pt x="22" y="214"/>
                  </a:cubicBezTo>
                  <a:cubicBezTo>
                    <a:pt x="27" y="216"/>
                    <a:pt x="33" y="219"/>
                    <a:pt x="39" y="221"/>
                  </a:cubicBezTo>
                  <a:cubicBezTo>
                    <a:pt x="49" y="226"/>
                    <a:pt x="57" y="231"/>
                    <a:pt x="67" y="236"/>
                  </a:cubicBezTo>
                  <a:cubicBezTo>
                    <a:pt x="67" y="236"/>
                    <a:pt x="67" y="237"/>
                    <a:pt x="67" y="237"/>
                  </a:cubicBezTo>
                  <a:cubicBezTo>
                    <a:pt x="67" y="238"/>
                    <a:pt x="67" y="238"/>
                    <a:pt x="67" y="239"/>
                  </a:cubicBezTo>
                  <a:cubicBezTo>
                    <a:pt x="63" y="236"/>
                    <a:pt x="59" y="234"/>
                    <a:pt x="55" y="233"/>
                  </a:cubicBezTo>
                  <a:cubicBezTo>
                    <a:pt x="50" y="230"/>
                    <a:pt x="45" y="227"/>
                    <a:pt x="40" y="224"/>
                  </a:cubicBezTo>
                  <a:close/>
                  <a:moveTo>
                    <a:pt x="8" y="205"/>
                  </a:moveTo>
                  <a:cubicBezTo>
                    <a:pt x="8" y="205"/>
                    <a:pt x="7" y="205"/>
                    <a:pt x="7" y="205"/>
                  </a:cubicBezTo>
                  <a:cubicBezTo>
                    <a:pt x="7" y="204"/>
                    <a:pt x="7" y="203"/>
                    <a:pt x="7" y="203"/>
                  </a:cubicBezTo>
                  <a:cubicBezTo>
                    <a:pt x="18" y="209"/>
                    <a:pt x="29" y="215"/>
                    <a:pt x="40" y="220"/>
                  </a:cubicBezTo>
                  <a:cubicBezTo>
                    <a:pt x="45" y="222"/>
                    <a:pt x="50" y="225"/>
                    <a:pt x="55" y="228"/>
                  </a:cubicBezTo>
                  <a:cubicBezTo>
                    <a:pt x="56" y="229"/>
                    <a:pt x="57" y="230"/>
                    <a:pt x="58" y="231"/>
                  </a:cubicBezTo>
                  <a:cubicBezTo>
                    <a:pt x="51" y="227"/>
                    <a:pt x="44" y="223"/>
                    <a:pt x="36" y="219"/>
                  </a:cubicBezTo>
                  <a:cubicBezTo>
                    <a:pt x="31" y="217"/>
                    <a:pt x="26" y="215"/>
                    <a:pt x="20" y="212"/>
                  </a:cubicBezTo>
                  <a:cubicBezTo>
                    <a:pt x="16" y="210"/>
                    <a:pt x="12" y="207"/>
                    <a:pt x="8" y="205"/>
                  </a:cubicBezTo>
                  <a:close/>
                  <a:moveTo>
                    <a:pt x="9" y="187"/>
                  </a:moveTo>
                  <a:cubicBezTo>
                    <a:pt x="13" y="190"/>
                    <a:pt x="17" y="192"/>
                    <a:pt x="21" y="194"/>
                  </a:cubicBezTo>
                  <a:cubicBezTo>
                    <a:pt x="26" y="196"/>
                    <a:pt x="31" y="199"/>
                    <a:pt x="36" y="201"/>
                  </a:cubicBezTo>
                  <a:cubicBezTo>
                    <a:pt x="46" y="206"/>
                    <a:pt x="55" y="211"/>
                    <a:pt x="64" y="218"/>
                  </a:cubicBezTo>
                  <a:cubicBezTo>
                    <a:pt x="67" y="220"/>
                    <a:pt x="63" y="218"/>
                    <a:pt x="63" y="217"/>
                  </a:cubicBezTo>
                  <a:cubicBezTo>
                    <a:pt x="62" y="217"/>
                    <a:pt x="61" y="216"/>
                    <a:pt x="60" y="215"/>
                  </a:cubicBezTo>
                  <a:cubicBezTo>
                    <a:pt x="57" y="214"/>
                    <a:pt x="55" y="213"/>
                    <a:pt x="53" y="211"/>
                  </a:cubicBezTo>
                  <a:cubicBezTo>
                    <a:pt x="48" y="209"/>
                    <a:pt x="42" y="206"/>
                    <a:pt x="37" y="204"/>
                  </a:cubicBezTo>
                  <a:cubicBezTo>
                    <a:pt x="28" y="199"/>
                    <a:pt x="18" y="194"/>
                    <a:pt x="8" y="191"/>
                  </a:cubicBezTo>
                  <a:cubicBezTo>
                    <a:pt x="9" y="188"/>
                    <a:pt x="9" y="186"/>
                    <a:pt x="9" y="183"/>
                  </a:cubicBezTo>
                  <a:cubicBezTo>
                    <a:pt x="9" y="184"/>
                    <a:pt x="10" y="184"/>
                    <a:pt x="10" y="184"/>
                  </a:cubicBezTo>
                  <a:cubicBezTo>
                    <a:pt x="10" y="184"/>
                    <a:pt x="10" y="185"/>
                    <a:pt x="12" y="185"/>
                  </a:cubicBezTo>
                  <a:cubicBezTo>
                    <a:pt x="12" y="185"/>
                    <a:pt x="13" y="185"/>
                    <a:pt x="13" y="186"/>
                  </a:cubicBezTo>
                  <a:cubicBezTo>
                    <a:pt x="14" y="186"/>
                    <a:pt x="15" y="187"/>
                    <a:pt x="16" y="187"/>
                  </a:cubicBezTo>
                  <a:cubicBezTo>
                    <a:pt x="19" y="188"/>
                    <a:pt x="22" y="190"/>
                    <a:pt x="25" y="191"/>
                  </a:cubicBezTo>
                  <a:cubicBezTo>
                    <a:pt x="29" y="193"/>
                    <a:pt x="34" y="195"/>
                    <a:pt x="39" y="198"/>
                  </a:cubicBezTo>
                  <a:cubicBezTo>
                    <a:pt x="48" y="203"/>
                    <a:pt x="57" y="207"/>
                    <a:pt x="65" y="213"/>
                  </a:cubicBezTo>
                  <a:cubicBezTo>
                    <a:pt x="63" y="211"/>
                    <a:pt x="60" y="211"/>
                    <a:pt x="58" y="209"/>
                  </a:cubicBezTo>
                  <a:cubicBezTo>
                    <a:pt x="56" y="208"/>
                    <a:pt x="54" y="207"/>
                    <a:pt x="53" y="206"/>
                  </a:cubicBezTo>
                  <a:cubicBezTo>
                    <a:pt x="48" y="204"/>
                    <a:pt x="43" y="201"/>
                    <a:pt x="38" y="199"/>
                  </a:cubicBezTo>
                  <a:cubicBezTo>
                    <a:pt x="29" y="195"/>
                    <a:pt x="19" y="191"/>
                    <a:pt x="9" y="187"/>
                  </a:cubicBezTo>
                  <a:cubicBezTo>
                    <a:pt x="9" y="186"/>
                    <a:pt x="9" y="187"/>
                    <a:pt x="9" y="187"/>
                  </a:cubicBezTo>
                  <a:close/>
                  <a:moveTo>
                    <a:pt x="65" y="209"/>
                  </a:moveTo>
                  <a:cubicBezTo>
                    <a:pt x="56" y="204"/>
                    <a:pt x="48" y="198"/>
                    <a:pt x="38" y="193"/>
                  </a:cubicBezTo>
                  <a:cubicBezTo>
                    <a:pt x="30" y="190"/>
                    <a:pt x="22" y="187"/>
                    <a:pt x="15" y="182"/>
                  </a:cubicBezTo>
                  <a:cubicBezTo>
                    <a:pt x="15" y="182"/>
                    <a:pt x="15" y="182"/>
                    <a:pt x="15" y="182"/>
                  </a:cubicBezTo>
                  <a:cubicBezTo>
                    <a:pt x="18" y="183"/>
                    <a:pt x="20" y="185"/>
                    <a:pt x="23" y="186"/>
                  </a:cubicBezTo>
                  <a:cubicBezTo>
                    <a:pt x="28" y="188"/>
                    <a:pt x="33" y="190"/>
                    <a:pt x="38" y="193"/>
                  </a:cubicBezTo>
                  <a:cubicBezTo>
                    <a:pt x="47" y="197"/>
                    <a:pt x="56" y="202"/>
                    <a:pt x="65" y="206"/>
                  </a:cubicBezTo>
                  <a:cubicBezTo>
                    <a:pt x="65" y="207"/>
                    <a:pt x="65" y="208"/>
                    <a:pt x="65" y="209"/>
                  </a:cubicBezTo>
                  <a:close/>
                  <a:moveTo>
                    <a:pt x="65" y="201"/>
                  </a:moveTo>
                  <a:cubicBezTo>
                    <a:pt x="61" y="199"/>
                    <a:pt x="57" y="196"/>
                    <a:pt x="53" y="194"/>
                  </a:cubicBezTo>
                  <a:cubicBezTo>
                    <a:pt x="47" y="192"/>
                    <a:pt x="42" y="190"/>
                    <a:pt x="37" y="188"/>
                  </a:cubicBezTo>
                  <a:cubicBezTo>
                    <a:pt x="28" y="183"/>
                    <a:pt x="19" y="179"/>
                    <a:pt x="10" y="174"/>
                  </a:cubicBezTo>
                  <a:cubicBezTo>
                    <a:pt x="10" y="174"/>
                    <a:pt x="10" y="174"/>
                    <a:pt x="10" y="174"/>
                  </a:cubicBezTo>
                  <a:cubicBezTo>
                    <a:pt x="10" y="174"/>
                    <a:pt x="10" y="173"/>
                    <a:pt x="10" y="173"/>
                  </a:cubicBezTo>
                  <a:cubicBezTo>
                    <a:pt x="10" y="173"/>
                    <a:pt x="10" y="172"/>
                    <a:pt x="11" y="172"/>
                  </a:cubicBezTo>
                  <a:cubicBezTo>
                    <a:pt x="20" y="177"/>
                    <a:pt x="28" y="182"/>
                    <a:pt x="38" y="186"/>
                  </a:cubicBezTo>
                  <a:cubicBezTo>
                    <a:pt x="47" y="190"/>
                    <a:pt x="56" y="194"/>
                    <a:pt x="64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5" y="200"/>
                    <a:pt x="65" y="200"/>
                    <a:pt x="65" y="201"/>
                  </a:cubicBezTo>
                  <a:close/>
                  <a:moveTo>
                    <a:pt x="34" y="189"/>
                  </a:moveTo>
                  <a:cubicBezTo>
                    <a:pt x="43" y="193"/>
                    <a:pt x="53" y="197"/>
                    <a:pt x="61" y="203"/>
                  </a:cubicBezTo>
                  <a:cubicBezTo>
                    <a:pt x="63" y="204"/>
                    <a:pt x="68" y="207"/>
                    <a:pt x="61" y="204"/>
                  </a:cubicBezTo>
                  <a:cubicBezTo>
                    <a:pt x="59" y="202"/>
                    <a:pt x="56" y="201"/>
                    <a:pt x="53" y="200"/>
                  </a:cubicBezTo>
                  <a:cubicBezTo>
                    <a:pt x="48" y="197"/>
                    <a:pt x="43" y="195"/>
                    <a:pt x="38" y="192"/>
                  </a:cubicBezTo>
                  <a:cubicBezTo>
                    <a:pt x="29" y="188"/>
                    <a:pt x="19" y="184"/>
                    <a:pt x="10" y="179"/>
                  </a:cubicBezTo>
                  <a:cubicBezTo>
                    <a:pt x="9" y="178"/>
                    <a:pt x="9" y="178"/>
                    <a:pt x="9" y="179"/>
                  </a:cubicBezTo>
                  <a:cubicBezTo>
                    <a:pt x="9" y="177"/>
                    <a:pt x="9" y="176"/>
                    <a:pt x="10" y="175"/>
                  </a:cubicBezTo>
                  <a:cubicBezTo>
                    <a:pt x="16" y="181"/>
                    <a:pt x="26" y="185"/>
                    <a:pt x="34" y="189"/>
                  </a:cubicBezTo>
                  <a:close/>
                  <a:moveTo>
                    <a:pt x="61" y="207"/>
                  </a:moveTo>
                  <a:cubicBezTo>
                    <a:pt x="60" y="207"/>
                    <a:pt x="60" y="207"/>
                    <a:pt x="60" y="207"/>
                  </a:cubicBezTo>
                  <a:cubicBezTo>
                    <a:pt x="58" y="206"/>
                    <a:pt x="56" y="205"/>
                    <a:pt x="54" y="203"/>
                  </a:cubicBezTo>
                  <a:cubicBezTo>
                    <a:pt x="49" y="201"/>
                    <a:pt x="44" y="199"/>
                    <a:pt x="39" y="196"/>
                  </a:cubicBezTo>
                  <a:cubicBezTo>
                    <a:pt x="31" y="193"/>
                    <a:pt x="23" y="190"/>
                    <a:pt x="16" y="186"/>
                  </a:cubicBezTo>
                  <a:cubicBezTo>
                    <a:pt x="13" y="185"/>
                    <a:pt x="11" y="184"/>
                    <a:pt x="9" y="183"/>
                  </a:cubicBezTo>
                  <a:cubicBezTo>
                    <a:pt x="9" y="181"/>
                    <a:pt x="9" y="180"/>
                    <a:pt x="9" y="179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18" y="185"/>
                    <a:pt x="27" y="189"/>
                    <a:pt x="36" y="193"/>
                  </a:cubicBezTo>
                  <a:cubicBezTo>
                    <a:pt x="45" y="197"/>
                    <a:pt x="53" y="202"/>
                    <a:pt x="61" y="207"/>
                  </a:cubicBezTo>
                  <a:close/>
                  <a:moveTo>
                    <a:pt x="66" y="219"/>
                  </a:moveTo>
                  <a:cubicBezTo>
                    <a:pt x="66" y="220"/>
                    <a:pt x="66" y="221"/>
                    <a:pt x="66" y="222"/>
                  </a:cubicBezTo>
                  <a:cubicBezTo>
                    <a:pt x="57" y="217"/>
                    <a:pt x="49" y="211"/>
                    <a:pt x="39" y="207"/>
                  </a:cubicBezTo>
                  <a:cubicBezTo>
                    <a:pt x="29" y="202"/>
                    <a:pt x="19" y="198"/>
                    <a:pt x="10" y="192"/>
                  </a:cubicBezTo>
                  <a:cubicBezTo>
                    <a:pt x="14" y="195"/>
                    <a:pt x="21" y="197"/>
                    <a:pt x="26" y="199"/>
                  </a:cubicBezTo>
                  <a:cubicBezTo>
                    <a:pt x="30" y="201"/>
                    <a:pt x="35" y="204"/>
                    <a:pt x="40" y="206"/>
                  </a:cubicBezTo>
                  <a:cubicBezTo>
                    <a:pt x="49" y="210"/>
                    <a:pt x="57" y="215"/>
                    <a:pt x="66" y="219"/>
                  </a:cubicBezTo>
                  <a:close/>
                  <a:moveTo>
                    <a:pt x="66" y="226"/>
                  </a:moveTo>
                  <a:cubicBezTo>
                    <a:pt x="64" y="224"/>
                    <a:pt x="61" y="223"/>
                    <a:pt x="58" y="221"/>
                  </a:cubicBezTo>
                  <a:cubicBezTo>
                    <a:pt x="53" y="218"/>
                    <a:pt x="49" y="214"/>
                    <a:pt x="44" y="212"/>
                  </a:cubicBezTo>
                  <a:cubicBezTo>
                    <a:pt x="39" y="210"/>
                    <a:pt x="34" y="207"/>
                    <a:pt x="30" y="205"/>
                  </a:cubicBezTo>
                  <a:cubicBezTo>
                    <a:pt x="33" y="207"/>
                    <a:pt x="36" y="208"/>
                    <a:pt x="39" y="210"/>
                  </a:cubicBezTo>
                  <a:cubicBezTo>
                    <a:pt x="45" y="212"/>
                    <a:pt x="50" y="215"/>
                    <a:pt x="55" y="218"/>
                  </a:cubicBezTo>
                  <a:cubicBezTo>
                    <a:pt x="59" y="220"/>
                    <a:pt x="62" y="222"/>
                    <a:pt x="66" y="223"/>
                  </a:cubicBezTo>
                  <a:cubicBezTo>
                    <a:pt x="66" y="224"/>
                    <a:pt x="66" y="225"/>
                    <a:pt x="66" y="226"/>
                  </a:cubicBezTo>
                  <a:close/>
                  <a:moveTo>
                    <a:pt x="67" y="231"/>
                  </a:moveTo>
                  <a:cubicBezTo>
                    <a:pt x="64" y="228"/>
                    <a:pt x="60" y="227"/>
                    <a:pt x="57" y="225"/>
                  </a:cubicBezTo>
                  <a:cubicBezTo>
                    <a:pt x="52" y="222"/>
                    <a:pt x="47" y="219"/>
                    <a:pt x="42" y="216"/>
                  </a:cubicBezTo>
                  <a:cubicBezTo>
                    <a:pt x="33" y="212"/>
                    <a:pt x="25" y="208"/>
                    <a:pt x="16" y="204"/>
                  </a:cubicBezTo>
                  <a:cubicBezTo>
                    <a:pt x="19" y="205"/>
                    <a:pt x="21" y="206"/>
                    <a:pt x="23" y="207"/>
                  </a:cubicBezTo>
                  <a:cubicBezTo>
                    <a:pt x="28" y="210"/>
                    <a:pt x="34" y="212"/>
                    <a:pt x="39" y="214"/>
                  </a:cubicBezTo>
                  <a:cubicBezTo>
                    <a:pt x="48" y="219"/>
                    <a:pt x="57" y="224"/>
                    <a:pt x="66" y="228"/>
                  </a:cubicBezTo>
                  <a:cubicBezTo>
                    <a:pt x="66" y="229"/>
                    <a:pt x="67" y="230"/>
                    <a:pt x="67" y="231"/>
                  </a:cubicBezTo>
                  <a:close/>
                  <a:moveTo>
                    <a:pt x="66" y="232"/>
                  </a:moveTo>
                  <a:cubicBezTo>
                    <a:pt x="65" y="230"/>
                    <a:pt x="62" y="230"/>
                    <a:pt x="60" y="228"/>
                  </a:cubicBezTo>
                  <a:cubicBezTo>
                    <a:pt x="58" y="227"/>
                    <a:pt x="56" y="226"/>
                    <a:pt x="53" y="225"/>
                  </a:cubicBezTo>
                  <a:cubicBezTo>
                    <a:pt x="49" y="222"/>
                    <a:pt x="44" y="220"/>
                    <a:pt x="39" y="217"/>
                  </a:cubicBezTo>
                  <a:cubicBezTo>
                    <a:pt x="30" y="213"/>
                    <a:pt x="20" y="208"/>
                    <a:pt x="11" y="203"/>
                  </a:cubicBezTo>
                  <a:cubicBezTo>
                    <a:pt x="10" y="203"/>
                    <a:pt x="10" y="203"/>
                    <a:pt x="9" y="203"/>
                  </a:cubicBezTo>
                  <a:cubicBezTo>
                    <a:pt x="9" y="202"/>
                    <a:pt x="8" y="202"/>
                    <a:pt x="8" y="202"/>
                  </a:cubicBezTo>
                  <a:cubicBezTo>
                    <a:pt x="8" y="202"/>
                    <a:pt x="8" y="202"/>
                    <a:pt x="8" y="202"/>
                  </a:cubicBezTo>
                  <a:cubicBezTo>
                    <a:pt x="8" y="200"/>
                    <a:pt x="8" y="197"/>
                    <a:pt x="8" y="195"/>
                  </a:cubicBezTo>
                  <a:cubicBezTo>
                    <a:pt x="8" y="194"/>
                    <a:pt x="8" y="193"/>
                    <a:pt x="8" y="192"/>
                  </a:cubicBezTo>
                  <a:cubicBezTo>
                    <a:pt x="18" y="197"/>
                    <a:pt x="27" y="202"/>
                    <a:pt x="37" y="206"/>
                  </a:cubicBezTo>
                  <a:cubicBezTo>
                    <a:pt x="47" y="211"/>
                    <a:pt x="56" y="217"/>
                    <a:pt x="65" y="223"/>
                  </a:cubicBezTo>
                  <a:cubicBezTo>
                    <a:pt x="58" y="218"/>
                    <a:pt x="47" y="213"/>
                    <a:pt x="38" y="208"/>
                  </a:cubicBezTo>
                  <a:cubicBezTo>
                    <a:pt x="28" y="204"/>
                    <a:pt x="19" y="199"/>
                    <a:pt x="9" y="194"/>
                  </a:cubicBezTo>
                  <a:cubicBezTo>
                    <a:pt x="9" y="194"/>
                    <a:pt x="8" y="195"/>
                    <a:pt x="9" y="195"/>
                  </a:cubicBezTo>
                  <a:cubicBezTo>
                    <a:pt x="18" y="201"/>
                    <a:pt x="29" y="205"/>
                    <a:pt x="39" y="210"/>
                  </a:cubicBezTo>
                  <a:cubicBezTo>
                    <a:pt x="48" y="215"/>
                    <a:pt x="56" y="220"/>
                    <a:pt x="64" y="225"/>
                  </a:cubicBezTo>
                  <a:cubicBezTo>
                    <a:pt x="64" y="226"/>
                    <a:pt x="66" y="226"/>
                    <a:pt x="66" y="227"/>
                  </a:cubicBezTo>
                  <a:cubicBezTo>
                    <a:pt x="66" y="227"/>
                    <a:pt x="66" y="227"/>
                    <a:pt x="66" y="227"/>
                  </a:cubicBezTo>
                  <a:cubicBezTo>
                    <a:pt x="65" y="226"/>
                    <a:pt x="63" y="226"/>
                    <a:pt x="62" y="225"/>
                  </a:cubicBezTo>
                  <a:cubicBezTo>
                    <a:pt x="59" y="224"/>
                    <a:pt x="57" y="222"/>
                    <a:pt x="54" y="221"/>
                  </a:cubicBezTo>
                  <a:cubicBezTo>
                    <a:pt x="49" y="218"/>
                    <a:pt x="45" y="216"/>
                    <a:pt x="40" y="214"/>
                  </a:cubicBezTo>
                  <a:cubicBezTo>
                    <a:pt x="29" y="209"/>
                    <a:pt x="19" y="204"/>
                    <a:pt x="8" y="199"/>
                  </a:cubicBezTo>
                  <a:cubicBezTo>
                    <a:pt x="8" y="199"/>
                    <a:pt x="8" y="200"/>
                    <a:pt x="8" y="200"/>
                  </a:cubicBezTo>
                  <a:cubicBezTo>
                    <a:pt x="18" y="206"/>
                    <a:pt x="28" y="211"/>
                    <a:pt x="38" y="216"/>
                  </a:cubicBezTo>
                  <a:cubicBezTo>
                    <a:pt x="44" y="218"/>
                    <a:pt x="49" y="221"/>
                    <a:pt x="54" y="224"/>
                  </a:cubicBezTo>
                  <a:cubicBezTo>
                    <a:pt x="58" y="226"/>
                    <a:pt x="63" y="228"/>
                    <a:pt x="66" y="232"/>
                  </a:cubicBezTo>
                  <a:close/>
                  <a:moveTo>
                    <a:pt x="62" y="165"/>
                  </a:moveTo>
                  <a:cubicBezTo>
                    <a:pt x="60" y="164"/>
                    <a:pt x="59" y="163"/>
                    <a:pt x="59" y="162"/>
                  </a:cubicBezTo>
                  <a:cubicBezTo>
                    <a:pt x="59" y="163"/>
                    <a:pt x="60" y="163"/>
                    <a:pt x="62" y="163"/>
                  </a:cubicBezTo>
                  <a:cubicBezTo>
                    <a:pt x="62" y="164"/>
                    <a:pt x="62" y="164"/>
                    <a:pt x="62" y="165"/>
                  </a:cubicBezTo>
                  <a:close/>
                  <a:moveTo>
                    <a:pt x="62" y="169"/>
                  </a:moveTo>
                  <a:cubicBezTo>
                    <a:pt x="59" y="167"/>
                    <a:pt x="56" y="165"/>
                    <a:pt x="54" y="163"/>
                  </a:cubicBezTo>
                  <a:cubicBezTo>
                    <a:pt x="56" y="164"/>
                    <a:pt x="59" y="165"/>
                    <a:pt x="62" y="166"/>
                  </a:cubicBezTo>
                  <a:cubicBezTo>
                    <a:pt x="62" y="167"/>
                    <a:pt x="62" y="168"/>
                    <a:pt x="62" y="169"/>
                  </a:cubicBezTo>
                  <a:close/>
                  <a:moveTo>
                    <a:pt x="62" y="173"/>
                  </a:moveTo>
                  <a:cubicBezTo>
                    <a:pt x="58" y="170"/>
                    <a:pt x="53" y="167"/>
                    <a:pt x="49" y="164"/>
                  </a:cubicBezTo>
                  <a:cubicBezTo>
                    <a:pt x="52" y="166"/>
                    <a:pt x="57" y="169"/>
                    <a:pt x="62" y="171"/>
                  </a:cubicBezTo>
                  <a:cubicBezTo>
                    <a:pt x="62" y="171"/>
                    <a:pt x="62" y="172"/>
                    <a:pt x="62" y="173"/>
                  </a:cubicBezTo>
                  <a:close/>
                  <a:moveTo>
                    <a:pt x="62" y="178"/>
                  </a:moveTo>
                  <a:cubicBezTo>
                    <a:pt x="56" y="174"/>
                    <a:pt x="49" y="167"/>
                    <a:pt x="42" y="164"/>
                  </a:cubicBezTo>
                  <a:cubicBezTo>
                    <a:pt x="49" y="167"/>
                    <a:pt x="55" y="173"/>
                    <a:pt x="62" y="175"/>
                  </a:cubicBezTo>
                  <a:cubicBezTo>
                    <a:pt x="62" y="176"/>
                    <a:pt x="62" y="177"/>
                    <a:pt x="62" y="178"/>
                  </a:cubicBezTo>
                  <a:close/>
                  <a:moveTo>
                    <a:pt x="41" y="164"/>
                  </a:moveTo>
                  <a:cubicBezTo>
                    <a:pt x="45" y="166"/>
                    <a:pt x="49" y="169"/>
                    <a:pt x="53" y="172"/>
                  </a:cubicBezTo>
                  <a:cubicBezTo>
                    <a:pt x="48" y="169"/>
                    <a:pt x="43" y="166"/>
                    <a:pt x="38" y="164"/>
                  </a:cubicBezTo>
                  <a:cubicBezTo>
                    <a:pt x="39" y="164"/>
                    <a:pt x="39" y="164"/>
                    <a:pt x="40" y="163"/>
                  </a:cubicBezTo>
                  <a:cubicBezTo>
                    <a:pt x="40" y="164"/>
                    <a:pt x="40" y="164"/>
                    <a:pt x="41" y="164"/>
                  </a:cubicBezTo>
                  <a:close/>
                  <a:moveTo>
                    <a:pt x="62" y="179"/>
                  </a:moveTo>
                  <a:cubicBezTo>
                    <a:pt x="63" y="180"/>
                    <a:pt x="63" y="181"/>
                    <a:pt x="63" y="182"/>
                  </a:cubicBezTo>
                  <a:cubicBezTo>
                    <a:pt x="59" y="179"/>
                    <a:pt x="55" y="176"/>
                    <a:pt x="50" y="173"/>
                  </a:cubicBezTo>
                  <a:cubicBezTo>
                    <a:pt x="46" y="170"/>
                    <a:pt x="41" y="168"/>
                    <a:pt x="37" y="164"/>
                  </a:cubicBezTo>
                  <a:cubicBezTo>
                    <a:pt x="39" y="166"/>
                    <a:pt x="42" y="166"/>
                    <a:pt x="44" y="168"/>
                  </a:cubicBezTo>
                  <a:cubicBezTo>
                    <a:pt x="47" y="169"/>
                    <a:pt x="49" y="170"/>
                    <a:pt x="51" y="172"/>
                  </a:cubicBezTo>
                  <a:cubicBezTo>
                    <a:pt x="55" y="174"/>
                    <a:pt x="58" y="176"/>
                    <a:pt x="61" y="178"/>
                  </a:cubicBezTo>
                  <a:cubicBezTo>
                    <a:pt x="62" y="179"/>
                    <a:pt x="62" y="179"/>
                    <a:pt x="62" y="179"/>
                  </a:cubicBezTo>
                  <a:cubicBezTo>
                    <a:pt x="62" y="179"/>
                    <a:pt x="62" y="179"/>
                    <a:pt x="62" y="179"/>
                  </a:cubicBezTo>
                  <a:close/>
                  <a:moveTo>
                    <a:pt x="59" y="180"/>
                  </a:moveTo>
                  <a:cubicBezTo>
                    <a:pt x="54" y="177"/>
                    <a:pt x="50" y="174"/>
                    <a:pt x="45" y="172"/>
                  </a:cubicBezTo>
                  <a:cubicBezTo>
                    <a:pt x="41" y="169"/>
                    <a:pt x="36" y="167"/>
                    <a:pt x="32" y="164"/>
                  </a:cubicBezTo>
                  <a:cubicBezTo>
                    <a:pt x="33" y="164"/>
                    <a:pt x="34" y="164"/>
                    <a:pt x="36" y="164"/>
                  </a:cubicBezTo>
                  <a:cubicBezTo>
                    <a:pt x="40" y="168"/>
                    <a:pt x="45" y="171"/>
                    <a:pt x="50" y="174"/>
                  </a:cubicBezTo>
                  <a:cubicBezTo>
                    <a:pt x="53" y="176"/>
                    <a:pt x="56" y="178"/>
                    <a:pt x="59" y="180"/>
                  </a:cubicBezTo>
                  <a:cubicBezTo>
                    <a:pt x="59" y="180"/>
                    <a:pt x="59" y="180"/>
                    <a:pt x="59" y="180"/>
                  </a:cubicBezTo>
                  <a:close/>
                  <a:moveTo>
                    <a:pt x="47" y="176"/>
                  </a:moveTo>
                  <a:cubicBezTo>
                    <a:pt x="50" y="178"/>
                    <a:pt x="54" y="180"/>
                    <a:pt x="57" y="182"/>
                  </a:cubicBezTo>
                  <a:cubicBezTo>
                    <a:pt x="58" y="183"/>
                    <a:pt x="62" y="185"/>
                    <a:pt x="63" y="186"/>
                  </a:cubicBezTo>
                  <a:cubicBezTo>
                    <a:pt x="63" y="186"/>
                    <a:pt x="63" y="186"/>
                    <a:pt x="63" y="186"/>
                  </a:cubicBezTo>
                  <a:cubicBezTo>
                    <a:pt x="63" y="186"/>
                    <a:pt x="63" y="186"/>
                    <a:pt x="62" y="186"/>
                  </a:cubicBezTo>
                  <a:cubicBezTo>
                    <a:pt x="55" y="183"/>
                    <a:pt x="50" y="178"/>
                    <a:pt x="43" y="175"/>
                  </a:cubicBezTo>
                  <a:cubicBezTo>
                    <a:pt x="40" y="173"/>
                    <a:pt x="36" y="172"/>
                    <a:pt x="33" y="169"/>
                  </a:cubicBezTo>
                  <a:cubicBezTo>
                    <a:pt x="30" y="168"/>
                    <a:pt x="28" y="166"/>
                    <a:pt x="26" y="165"/>
                  </a:cubicBezTo>
                  <a:cubicBezTo>
                    <a:pt x="27" y="165"/>
                    <a:pt x="29" y="165"/>
                    <a:pt x="30" y="164"/>
                  </a:cubicBezTo>
                  <a:cubicBezTo>
                    <a:pt x="36" y="169"/>
                    <a:pt x="42" y="172"/>
                    <a:pt x="47" y="176"/>
                  </a:cubicBezTo>
                  <a:close/>
                  <a:moveTo>
                    <a:pt x="64" y="190"/>
                  </a:moveTo>
                  <a:cubicBezTo>
                    <a:pt x="51" y="181"/>
                    <a:pt x="38" y="174"/>
                    <a:pt x="26" y="166"/>
                  </a:cubicBezTo>
                  <a:cubicBezTo>
                    <a:pt x="33" y="170"/>
                    <a:pt x="39" y="173"/>
                    <a:pt x="46" y="177"/>
                  </a:cubicBezTo>
                  <a:cubicBezTo>
                    <a:pt x="51" y="180"/>
                    <a:pt x="57" y="184"/>
                    <a:pt x="63" y="187"/>
                  </a:cubicBezTo>
                  <a:cubicBezTo>
                    <a:pt x="63" y="188"/>
                    <a:pt x="63" y="189"/>
                    <a:pt x="64" y="190"/>
                  </a:cubicBezTo>
                  <a:close/>
                  <a:moveTo>
                    <a:pt x="61" y="189"/>
                  </a:moveTo>
                  <a:cubicBezTo>
                    <a:pt x="53" y="185"/>
                    <a:pt x="47" y="181"/>
                    <a:pt x="40" y="177"/>
                  </a:cubicBezTo>
                  <a:cubicBezTo>
                    <a:pt x="33" y="174"/>
                    <a:pt x="26" y="171"/>
                    <a:pt x="20" y="167"/>
                  </a:cubicBezTo>
                  <a:cubicBezTo>
                    <a:pt x="22" y="166"/>
                    <a:pt x="23" y="166"/>
                    <a:pt x="25" y="165"/>
                  </a:cubicBezTo>
                  <a:cubicBezTo>
                    <a:pt x="25" y="166"/>
                    <a:pt x="25" y="166"/>
                    <a:pt x="25" y="166"/>
                  </a:cubicBezTo>
                  <a:cubicBezTo>
                    <a:pt x="32" y="171"/>
                    <a:pt x="40" y="175"/>
                    <a:pt x="47" y="179"/>
                  </a:cubicBezTo>
                  <a:cubicBezTo>
                    <a:pt x="50" y="181"/>
                    <a:pt x="54" y="184"/>
                    <a:pt x="57" y="186"/>
                  </a:cubicBezTo>
                  <a:cubicBezTo>
                    <a:pt x="59" y="188"/>
                    <a:pt x="61" y="189"/>
                    <a:pt x="63" y="190"/>
                  </a:cubicBezTo>
                  <a:cubicBezTo>
                    <a:pt x="64" y="191"/>
                    <a:pt x="61" y="189"/>
                    <a:pt x="61" y="189"/>
                  </a:cubicBezTo>
                  <a:close/>
                  <a:moveTo>
                    <a:pt x="42" y="163"/>
                  </a:moveTo>
                  <a:cubicBezTo>
                    <a:pt x="43" y="163"/>
                    <a:pt x="45" y="163"/>
                    <a:pt x="46" y="163"/>
                  </a:cubicBezTo>
                  <a:cubicBezTo>
                    <a:pt x="49" y="165"/>
                    <a:pt x="51" y="166"/>
                    <a:pt x="53" y="168"/>
                  </a:cubicBezTo>
                  <a:cubicBezTo>
                    <a:pt x="56" y="170"/>
                    <a:pt x="59" y="173"/>
                    <a:pt x="62" y="174"/>
                  </a:cubicBezTo>
                  <a:cubicBezTo>
                    <a:pt x="62" y="174"/>
                    <a:pt x="62" y="174"/>
                    <a:pt x="62" y="174"/>
                  </a:cubicBezTo>
                  <a:cubicBezTo>
                    <a:pt x="55" y="171"/>
                    <a:pt x="49" y="166"/>
                    <a:pt x="42" y="163"/>
                  </a:cubicBezTo>
                  <a:close/>
                  <a:moveTo>
                    <a:pt x="48" y="162"/>
                  </a:moveTo>
                  <a:cubicBezTo>
                    <a:pt x="48" y="162"/>
                    <a:pt x="48" y="162"/>
                    <a:pt x="48" y="162"/>
                  </a:cubicBezTo>
                  <a:cubicBezTo>
                    <a:pt x="49" y="162"/>
                    <a:pt x="50" y="162"/>
                    <a:pt x="52" y="162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54" y="164"/>
                    <a:pt x="56" y="165"/>
                    <a:pt x="58" y="167"/>
                  </a:cubicBezTo>
                  <a:cubicBezTo>
                    <a:pt x="57" y="166"/>
                    <a:pt x="64" y="171"/>
                    <a:pt x="60" y="169"/>
                  </a:cubicBezTo>
                  <a:cubicBezTo>
                    <a:pt x="60" y="169"/>
                    <a:pt x="59" y="169"/>
                    <a:pt x="58" y="168"/>
                  </a:cubicBezTo>
                  <a:cubicBezTo>
                    <a:pt x="54" y="166"/>
                    <a:pt x="51" y="164"/>
                    <a:pt x="48" y="162"/>
                  </a:cubicBezTo>
                  <a:close/>
                  <a:moveTo>
                    <a:pt x="57" y="161"/>
                  </a:moveTo>
                  <a:cubicBezTo>
                    <a:pt x="57" y="161"/>
                    <a:pt x="57" y="162"/>
                    <a:pt x="57" y="162"/>
                  </a:cubicBezTo>
                  <a:cubicBezTo>
                    <a:pt x="58" y="163"/>
                    <a:pt x="59" y="164"/>
                    <a:pt x="60" y="164"/>
                  </a:cubicBezTo>
                  <a:cubicBezTo>
                    <a:pt x="60" y="165"/>
                    <a:pt x="61" y="165"/>
                    <a:pt x="62" y="166"/>
                  </a:cubicBezTo>
                  <a:cubicBezTo>
                    <a:pt x="62" y="166"/>
                    <a:pt x="62" y="166"/>
                    <a:pt x="62" y="166"/>
                  </a:cubicBezTo>
                  <a:cubicBezTo>
                    <a:pt x="61" y="166"/>
                    <a:pt x="61" y="165"/>
                    <a:pt x="60" y="165"/>
                  </a:cubicBezTo>
                  <a:cubicBezTo>
                    <a:pt x="58" y="164"/>
                    <a:pt x="55" y="163"/>
                    <a:pt x="53" y="162"/>
                  </a:cubicBezTo>
                  <a:cubicBezTo>
                    <a:pt x="54" y="162"/>
                    <a:pt x="56" y="161"/>
                    <a:pt x="57" y="161"/>
                  </a:cubicBezTo>
                  <a:close/>
                  <a:moveTo>
                    <a:pt x="63" y="186"/>
                  </a:moveTo>
                  <a:cubicBezTo>
                    <a:pt x="59" y="182"/>
                    <a:pt x="54" y="180"/>
                    <a:pt x="49" y="176"/>
                  </a:cubicBezTo>
                  <a:cubicBezTo>
                    <a:pt x="46" y="174"/>
                    <a:pt x="43" y="172"/>
                    <a:pt x="40" y="171"/>
                  </a:cubicBezTo>
                  <a:cubicBezTo>
                    <a:pt x="39" y="170"/>
                    <a:pt x="37" y="169"/>
                    <a:pt x="36" y="168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40" y="170"/>
                    <a:pt x="44" y="171"/>
                    <a:pt x="48" y="174"/>
                  </a:cubicBezTo>
                  <a:cubicBezTo>
                    <a:pt x="53" y="177"/>
                    <a:pt x="58" y="180"/>
                    <a:pt x="63" y="183"/>
                  </a:cubicBezTo>
                  <a:cubicBezTo>
                    <a:pt x="63" y="184"/>
                    <a:pt x="63" y="185"/>
                    <a:pt x="63" y="186"/>
                  </a:cubicBezTo>
                  <a:close/>
                  <a:moveTo>
                    <a:pt x="64" y="194"/>
                  </a:moveTo>
                  <a:cubicBezTo>
                    <a:pt x="57" y="190"/>
                    <a:pt x="49" y="187"/>
                    <a:pt x="41" y="183"/>
                  </a:cubicBezTo>
                  <a:cubicBezTo>
                    <a:pt x="33" y="178"/>
                    <a:pt x="24" y="174"/>
                    <a:pt x="15" y="170"/>
                  </a:cubicBezTo>
                  <a:cubicBezTo>
                    <a:pt x="15" y="169"/>
                    <a:pt x="14" y="170"/>
                    <a:pt x="15" y="170"/>
                  </a:cubicBezTo>
                  <a:cubicBezTo>
                    <a:pt x="24" y="175"/>
                    <a:pt x="32" y="179"/>
                    <a:pt x="41" y="183"/>
                  </a:cubicBezTo>
                  <a:cubicBezTo>
                    <a:pt x="49" y="187"/>
                    <a:pt x="57" y="191"/>
                    <a:pt x="64" y="195"/>
                  </a:cubicBezTo>
                  <a:cubicBezTo>
                    <a:pt x="64" y="196"/>
                    <a:pt x="64" y="197"/>
                    <a:pt x="64" y="198"/>
                  </a:cubicBezTo>
                  <a:cubicBezTo>
                    <a:pt x="56" y="193"/>
                    <a:pt x="47" y="189"/>
                    <a:pt x="38" y="185"/>
                  </a:cubicBezTo>
                  <a:cubicBezTo>
                    <a:pt x="29" y="181"/>
                    <a:pt x="20" y="176"/>
                    <a:pt x="11" y="172"/>
                  </a:cubicBezTo>
                  <a:cubicBezTo>
                    <a:pt x="12" y="171"/>
                    <a:pt x="12" y="171"/>
                    <a:pt x="12" y="171"/>
                  </a:cubicBezTo>
                  <a:cubicBezTo>
                    <a:pt x="29" y="180"/>
                    <a:pt x="47" y="187"/>
                    <a:pt x="63" y="197"/>
                  </a:cubicBezTo>
                  <a:cubicBezTo>
                    <a:pt x="64" y="197"/>
                    <a:pt x="64" y="196"/>
                    <a:pt x="64" y="196"/>
                  </a:cubicBezTo>
                  <a:cubicBezTo>
                    <a:pt x="47" y="187"/>
                    <a:pt x="30" y="179"/>
                    <a:pt x="13" y="170"/>
                  </a:cubicBezTo>
                  <a:cubicBezTo>
                    <a:pt x="14" y="169"/>
                    <a:pt x="16" y="169"/>
                    <a:pt x="17" y="168"/>
                  </a:cubicBezTo>
                  <a:cubicBezTo>
                    <a:pt x="19" y="169"/>
                    <a:pt x="20" y="170"/>
                    <a:pt x="22" y="171"/>
                  </a:cubicBezTo>
                  <a:cubicBezTo>
                    <a:pt x="24" y="172"/>
                    <a:pt x="26" y="173"/>
                    <a:pt x="28" y="174"/>
                  </a:cubicBezTo>
                  <a:cubicBezTo>
                    <a:pt x="32" y="176"/>
                    <a:pt x="35" y="178"/>
                    <a:pt x="39" y="180"/>
                  </a:cubicBezTo>
                  <a:cubicBezTo>
                    <a:pt x="47" y="185"/>
                    <a:pt x="55" y="189"/>
                    <a:pt x="63" y="193"/>
                  </a:cubicBezTo>
                  <a:cubicBezTo>
                    <a:pt x="64" y="193"/>
                    <a:pt x="64" y="193"/>
                    <a:pt x="64" y="192"/>
                  </a:cubicBezTo>
                  <a:cubicBezTo>
                    <a:pt x="55" y="188"/>
                    <a:pt x="47" y="184"/>
                    <a:pt x="39" y="179"/>
                  </a:cubicBezTo>
                  <a:cubicBezTo>
                    <a:pt x="35" y="177"/>
                    <a:pt x="31" y="175"/>
                    <a:pt x="27" y="173"/>
                  </a:cubicBezTo>
                  <a:cubicBezTo>
                    <a:pt x="24" y="171"/>
                    <a:pt x="21" y="169"/>
                    <a:pt x="18" y="167"/>
                  </a:cubicBezTo>
                  <a:cubicBezTo>
                    <a:pt x="19" y="167"/>
                    <a:pt x="19" y="167"/>
                    <a:pt x="19" y="167"/>
                  </a:cubicBezTo>
                  <a:cubicBezTo>
                    <a:pt x="19" y="167"/>
                    <a:pt x="20" y="167"/>
                    <a:pt x="20" y="167"/>
                  </a:cubicBezTo>
                  <a:cubicBezTo>
                    <a:pt x="26" y="172"/>
                    <a:pt x="35" y="175"/>
                    <a:pt x="42" y="179"/>
                  </a:cubicBezTo>
                  <a:cubicBezTo>
                    <a:pt x="49" y="183"/>
                    <a:pt x="56" y="188"/>
                    <a:pt x="64" y="191"/>
                  </a:cubicBezTo>
                  <a:cubicBezTo>
                    <a:pt x="64" y="192"/>
                    <a:pt x="64" y="193"/>
                    <a:pt x="64" y="194"/>
                  </a:cubicBezTo>
                  <a:close/>
                  <a:moveTo>
                    <a:pt x="65" y="205"/>
                  </a:moveTo>
                  <a:cubicBezTo>
                    <a:pt x="57" y="199"/>
                    <a:pt x="48" y="195"/>
                    <a:pt x="39" y="190"/>
                  </a:cubicBezTo>
                  <a:cubicBezTo>
                    <a:pt x="31" y="186"/>
                    <a:pt x="21" y="182"/>
                    <a:pt x="13" y="177"/>
                  </a:cubicBezTo>
                  <a:cubicBezTo>
                    <a:pt x="8" y="173"/>
                    <a:pt x="14" y="177"/>
                    <a:pt x="16" y="178"/>
                  </a:cubicBezTo>
                  <a:cubicBezTo>
                    <a:pt x="18" y="179"/>
                    <a:pt x="20" y="180"/>
                    <a:pt x="22" y="181"/>
                  </a:cubicBezTo>
                  <a:cubicBezTo>
                    <a:pt x="27" y="183"/>
                    <a:pt x="32" y="186"/>
                    <a:pt x="37" y="188"/>
                  </a:cubicBezTo>
                  <a:cubicBezTo>
                    <a:pt x="42" y="190"/>
                    <a:pt x="47" y="193"/>
                    <a:pt x="52" y="195"/>
                  </a:cubicBezTo>
                  <a:cubicBezTo>
                    <a:pt x="56" y="197"/>
                    <a:pt x="60" y="200"/>
                    <a:pt x="65" y="202"/>
                  </a:cubicBezTo>
                  <a:cubicBezTo>
                    <a:pt x="65" y="203"/>
                    <a:pt x="65" y="204"/>
                    <a:pt x="65" y="205"/>
                  </a:cubicBezTo>
                  <a:close/>
                  <a:moveTo>
                    <a:pt x="65" y="212"/>
                  </a:moveTo>
                  <a:cubicBezTo>
                    <a:pt x="55" y="205"/>
                    <a:pt x="44" y="200"/>
                    <a:pt x="33" y="194"/>
                  </a:cubicBezTo>
                  <a:cubicBezTo>
                    <a:pt x="34" y="195"/>
                    <a:pt x="36" y="196"/>
                    <a:pt x="37" y="196"/>
                  </a:cubicBezTo>
                  <a:cubicBezTo>
                    <a:pt x="47" y="201"/>
                    <a:pt x="56" y="206"/>
                    <a:pt x="65" y="210"/>
                  </a:cubicBezTo>
                  <a:cubicBezTo>
                    <a:pt x="65" y="211"/>
                    <a:pt x="65" y="212"/>
                    <a:pt x="65" y="212"/>
                  </a:cubicBezTo>
                  <a:close/>
                  <a:moveTo>
                    <a:pt x="66" y="218"/>
                  </a:moveTo>
                  <a:cubicBezTo>
                    <a:pt x="49" y="206"/>
                    <a:pt x="29" y="197"/>
                    <a:pt x="10" y="188"/>
                  </a:cubicBezTo>
                  <a:cubicBezTo>
                    <a:pt x="21" y="193"/>
                    <a:pt x="32" y="197"/>
                    <a:pt x="43" y="202"/>
                  </a:cubicBezTo>
                  <a:cubicBezTo>
                    <a:pt x="48" y="204"/>
                    <a:pt x="52" y="207"/>
                    <a:pt x="57" y="210"/>
                  </a:cubicBezTo>
                  <a:cubicBezTo>
                    <a:pt x="60" y="212"/>
                    <a:pt x="62" y="213"/>
                    <a:pt x="66" y="214"/>
                  </a:cubicBezTo>
                  <a:cubicBezTo>
                    <a:pt x="66" y="215"/>
                    <a:pt x="66" y="217"/>
                    <a:pt x="66" y="218"/>
                  </a:cubicBezTo>
                  <a:close/>
                  <a:moveTo>
                    <a:pt x="67" y="234"/>
                  </a:moveTo>
                  <a:cubicBezTo>
                    <a:pt x="63" y="232"/>
                    <a:pt x="59" y="230"/>
                    <a:pt x="55" y="228"/>
                  </a:cubicBezTo>
                  <a:cubicBezTo>
                    <a:pt x="50" y="224"/>
                    <a:pt x="45" y="222"/>
                    <a:pt x="40" y="219"/>
                  </a:cubicBezTo>
                  <a:cubicBezTo>
                    <a:pt x="34" y="217"/>
                    <a:pt x="29" y="214"/>
                    <a:pt x="24" y="211"/>
                  </a:cubicBezTo>
                  <a:cubicBezTo>
                    <a:pt x="22" y="210"/>
                    <a:pt x="21" y="209"/>
                    <a:pt x="19" y="208"/>
                  </a:cubicBezTo>
                  <a:cubicBezTo>
                    <a:pt x="27" y="212"/>
                    <a:pt x="34" y="216"/>
                    <a:pt x="42" y="220"/>
                  </a:cubicBezTo>
                  <a:cubicBezTo>
                    <a:pt x="47" y="222"/>
                    <a:pt x="52" y="225"/>
                    <a:pt x="57" y="227"/>
                  </a:cubicBezTo>
                  <a:cubicBezTo>
                    <a:pt x="60" y="229"/>
                    <a:pt x="63" y="231"/>
                    <a:pt x="67" y="232"/>
                  </a:cubicBezTo>
                  <a:cubicBezTo>
                    <a:pt x="67" y="233"/>
                    <a:pt x="67" y="234"/>
                    <a:pt x="67" y="234"/>
                  </a:cubicBezTo>
                  <a:close/>
                  <a:moveTo>
                    <a:pt x="68" y="254"/>
                  </a:moveTo>
                  <a:cubicBezTo>
                    <a:pt x="64" y="251"/>
                    <a:pt x="59" y="250"/>
                    <a:pt x="55" y="248"/>
                  </a:cubicBezTo>
                  <a:cubicBezTo>
                    <a:pt x="50" y="245"/>
                    <a:pt x="45" y="242"/>
                    <a:pt x="39" y="240"/>
                  </a:cubicBezTo>
                  <a:cubicBezTo>
                    <a:pt x="32" y="237"/>
                    <a:pt x="25" y="234"/>
                    <a:pt x="18" y="231"/>
                  </a:cubicBezTo>
                  <a:cubicBezTo>
                    <a:pt x="24" y="233"/>
                    <a:pt x="29" y="235"/>
                    <a:pt x="35" y="237"/>
                  </a:cubicBezTo>
                  <a:cubicBezTo>
                    <a:pt x="46" y="241"/>
                    <a:pt x="57" y="245"/>
                    <a:pt x="68" y="250"/>
                  </a:cubicBezTo>
                  <a:cubicBezTo>
                    <a:pt x="68" y="252"/>
                    <a:pt x="68" y="253"/>
                    <a:pt x="68" y="254"/>
                  </a:cubicBezTo>
                  <a:close/>
                  <a:moveTo>
                    <a:pt x="66" y="254"/>
                  </a:moveTo>
                  <a:cubicBezTo>
                    <a:pt x="70" y="256"/>
                    <a:pt x="64" y="253"/>
                    <a:pt x="63" y="252"/>
                  </a:cubicBezTo>
                  <a:cubicBezTo>
                    <a:pt x="64" y="253"/>
                    <a:pt x="65" y="253"/>
                    <a:pt x="66" y="254"/>
                  </a:cubicBezTo>
                  <a:close/>
                  <a:moveTo>
                    <a:pt x="71" y="277"/>
                  </a:moveTo>
                  <a:cubicBezTo>
                    <a:pt x="67" y="275"/>
                    <a:pt x="64" y="274"/>
                    <a:pt x="60" y="273"/>
                  </a:cubicBezTo>
                  <a:cubicBezTo>
                    <a:pt x="56" y="271"/>
                    <a:pt x="51" y="269"/>
                    <a:pt x="46" y="267"/>
                  </a:cubicBezTo>
                  <a:cubicBezTo>
                    <a:pt x="49" y="268"/>
                    <a:pt x="51" y="269"/>
                    <a:pt x="54" y="270"/>
                  </a:cubicBezTo>
                  <a:cubicBezTo>
                    <a:pt x="59" y="272"/>
                    <a:pt x="65" y="274"/>
                    <a:pt x="70" y="276"/>
                  </a:cubicBezTo>
                  <a:cubicBezTo>
                    <a:pt x="70" y="276"/>
                    <a:pt x="70" y="277"/>
                    <a:pt x="71" y="277"/>
                  </a:cubicBezTo>
                  <a:close/>
                  <a:moveTo>
                    <a:pt x="25" y="264"/>
                  </a:moveTo>
                  <a:cubicBezTo>
                    <a:pt x="28" y="265"/>
                    <a:pt x="32" y="266"/>
                    <a:pt x="35" y="267"/>
                  </a:cubicBezTo>
                  <a:cubicBezTo>
                    <a:pt x="41" y="269"/>
                    <a:pt x="48" y="271"/>
                    <a:pt x="54" y="273"/>
                  </a:cubicBezTo>
                  <a:cubicBezTo>
                    <a:pt x="60" y="275"/>
                    <a:pt x="65" y="277"/>
                    <a:pt x="71" y="279"/>
                  </a:cubicBezTo>
                  <a:cubicBezTo>
                    <a:pt x="71" y="280"/>
                    <a:pt x="71" y="281"/>
                    <a:pt x="71" y="282"/>
                  </a:cubicBezTo>
                  <a:cubicBezTo>
                    <a:pt x="57" y="274"/>
                    <a:pt x="40" y="270"/>
                    <a:pt x="25" y="264"/>
                  </a:cubicBezTo>
                  <a:close/>
                  <a:moveTo>
                    <a:pt x="52" y="265"/>
                  </a:moveTo>
                  <a:cubicBezTo>
                    <a:pt x="58" y="268"/>
                    <a:pt x="64" y="270"/>
                    <a:pt x="70" y="273"/>
                  </a:cubicBezTo>
                  <a:cubicBezTo>
                    <a:pt x="70" y="273"/>
                    <a:pt x="70" y="274"/>
                    <a:pt x="70" y="275"/>
                  </a:cubicBezTo>
                  <a:cubicBezTo>
                    <a:pt x="66" y="272"/>
                    <a:pt x="61" y="270"/>
                    <a:pt x="56" y="268"/>
                  </a:cubicBezTo>
                  <a:cubicBezTo>
                    <a:pt x="55" y="267"/>
                    <a:pt x="53" y="266"/>
                    <a:pt x="52" y="265"/>
                  </a:cubicBezTo>
                  <a:close/>
                  <a:moveTo>
                    <a:pt x="39" y="258"/>
                  </a:moveTo>
                  <a:cubicBezTo>
                    <a:pt x="33" y="255"/>
                    <a:pt x="26" y="253"/>
                    <a:pt x="20" y="250"/>
                  </a:cubicBezTo>
                  <a:cubicBezTo>
                    <a:pt x="15" y="248"/>
                    <a:pt x="10" y="245"/>
                    <a:pt x="5" y="243"/>
                  </a:cubicBezTo>
                  <a:cubicBezTo>
                    <a:pt x="15" y="247"/>
                    <a:pt x="27" y="251"/>
                    <a:pt x="38" y="255"/>
                  </a:cubicBezTo>
                  <a:cubicBezTo>
                    <a:pt x="44" y="258"/>
                    <a:pt x="50" y="260"/>
                    <a:pt x="56" y="263"/>
                  </a:cubicBezTo>
                  <a:cubicBezTo>
                    <a:pt x="61" y="265"/>
                    <a:pt x="65" y="267"/>
                    <a:pt x="69" y="268"/>
                  </a:cubicBezTo>
                  <a:cubicBezTo>
                    <a:pt x="70" y="270"/>
                    <a:pt x="70" y="271"/>
                    <a:pt x="70" y="272"/>
                  </a:cubicBezTo>
                  <a:cubicBezTo>
                    <a:pt x="60" y="266"/>
                    <a:pt x="50" y="262"/>
                    <a:pt x="39" y="258"/>
                  </a:cubicBezTo>
                  <a:close/>
                  <a:moveTo>
                    <a:pt x="54" y="261"/>
                  </a:moveTo>
                  <a:cubicBezTo>
                    <a:pt x="55" y="262"/>
                    <a:pt x="56" y="262"/>
                    <a:pt x="56" y="262"/>
                  </a:cubicBezTo>
                  <a:cubicBezTo>
                    <a:pt x="59" y="263"/>
                    <a:pt x="62" y="264"/>
                    <a:pt x="65" y="265"/>
                  </a:cubicBezTo>
                  <a:cubicBezTo>
                    <a:pt x="66" y="266"/>
                    <a:pt x="68" y="267"/>
                    <a:pt x="69" y="268"/>
                  </a:cubicBezTo>
                  <a:cubicBezTo>
                    <a:pt x="67" y="267"/>
                    <a:pt x="65" y="266"/>
                    <a:pt x="63" y="265"/>
                  </a:cubicBezTo>
                  <a:cubicBezTo>
                    <a:pt x="60" y="264"/>
                    <a:pt x="57" y="263"/>
                    <a:pt x="54" y="261"/>
                  </a:cubicBezTo>
                  <a:close/>
                  <a:moveTo>
                    <a:pt x="39" y="254"/>
                  </a:moveTo>
                  <a:cubicBezTo>
                    <a:pt x="32" y="252"/>
                    <a:pt x="25" y="249"/>
                    <a:pt x="18" y="246"/>
                  </a:cubicBezTo>
                  <a:cubicBezTo>
                    <a:pt x="17" y="245"/>
                    <a:pt x="16" y="245"/>
                    <a:pt x="15" y="244"/>
                  </a:cubicBezTo>
                  <a:cubicBezTo>
                    <a:pt x="15" y="244"/>
                    <a:pt x="16" y="245"/>
                    <a:pt x="17" y="245"/>
                  </a:cubicBezTo>
                  <a:cubicBezTo>
                    <a:pt x="23" y="247"/>
                    <a:pt x="29" y="248"/>
                    <a:pt x="35" y="250"/>
                  </a:cubicBezTo>
                  <a:cubicBezTo>
                    <a:pt x="41" y="252"/>
                    <a:pt x="47" y="254"/>
                    <a:pt x="53" y="257"/>
                  </a:cubicBezTo>
                  <a:cubicBezTo>
                    <a:pt x="58" y="259"/>
                    <a:pt x="63" y="262"/>
                    <a:pt x="69" y="264"/>
                  </a:cubicBezTo>
                  <a:cubicBezTo>
                    <a:pt x="69" y="265"/>
                    <a:pt x="69" y="266"/>
                    <a:pt x="69" y="267"/>
                  </a:cubicBezTo>
                  <a:cubicBezTo>
                    <a:pt x="66" y="265"/>
                    <a:pt x="62" y="264"/>
                    <a:pt x="58" y="262"/>
                  </a:cubicBezTo>
                  <a:cubicBezTo>
                    <a:pt x="52" y="259"/>
                    <a:pt x="46" y="256"/>
                    <a:pt x="39" y="254"/>
                  </a:cubicBezTo>
                  <a:close/>
                  <a:moveTo>
                    <a:pt x="36" y="248"/>
                  </a:moveTo>
                  <a:cubicBezTo>
                    <a:pt x="31" y="246"/>
                    <a:pt x="25" y="244"/>
                    <a:pt x="19" y="241"/>
                  </a:cubicBezTo>
                  <a:cubicBezTo>
                    <a:pt x="25" y="243"/>
                    <a:pt x="30" y="245"/>
                    <a:pt x="36" y="247"/>
                  </a:cubicBezTo>
                  <a:cubicBezTo>
                    <a:pt x="42" y="249"/>
                    <a:pt x="48" y="251"/>
                    <a:pt x="54" y="253"/>
                  </a:cubicBezTo>
                  <a:cubicBezTo>
                    <a:pt x="59" y="255"/>
                    <a:pt x="63" y="258"/>
                    <a:pt x="68" y="259"/>
                  </a:cubicBezTo>
                  <a:cubicBezTo>
                    <a:pt x="69" y="260"/>
                    <a:pt x="69" y="261"/>
                    <a:pt x="69" y="263"/>
                  </a:cubicBezTo>
                  <a:cubicBezTo>
                    <a:pt x="58" y="258"/>
                    <a:pt x="48" y="252"/>
                    <a:pt x="36" y="248"/>
                  </a:cubicBezTo>
                  <a:close/>
                  <a:moveTo>
                    <a:pt x="68" y="258"/>
                  </a:moveTo>
                  <a:cubicBezTo>
                    <a:pt x="60" y="253"/>
                    <a:pt x="50" y="250"/>
                    <a:pt x="41" y="246"/>
                  </a:cubicBezTo>
                  <a:cubicBezTo>
                    <a:pt x="31" y="243"/>
                    <a:pt x="21" y="238"/>
                    <a:pt x="11" y="234"/>
                  </a:cubicBezTo>
                  <a:cubicBezTo>
                    <a:pt x="11" y="234"/>
                    <a:pt x="11" y="234"/>
                    <a:pt x="12" y="234"/>
                  </a:cubicBezTo>
                  <a:cubicBezTo>
                    <a:pt x="15" y="235"/>
                    <a:pt x="17" y="236"/>
                    <a:pt x="20" y="237"/>
                  </a:cubicBezTo>
                  <a:cubicBezTo>
                    <a:pt x="26" y="240"/>
                    <a:pt x="31" y="242"/>
                    <a:pt x="37" y="243"/>
                  </a:cubicBezTo>
                  <a:cubicBezTo>
                    <a:pt x="48" y="247"/>
                    <a:pt x="58" y="251"/>
                    <a:pt x="68" y="255"/>
                  </a:cubicBezTo>
                  <a:cubicBezTo>
                    <a:pt x="68" y="256"/>
                    <a:pt x="68" y="257"/>
                    <a:pt x="68" y="258"/>
                  </a:cubicBezTo>
                  <a:close/>
                  <a:moveTo>
                    <a:pt x="5" y="225"/>
                  </a:moveTo>
                  <a:cubicBezTo>
                    <a:pt x="5" y="224"/>
                    <a:pt x="5" y="223"/>
                    <a:pt x="5" y="222"/>
                  </a:cubicBezTo>
                  <a:cubicBezTo>
                    <a:pt x="6" y="222"/>
                    <a:pt x="7" y="222"/>
                    <a:pt x="7" y="222"/>
                  </a:cubicBezTo>
                  <a:cubicBezTo>
                    <a:pt x="7" y="223"/>
                    <a:pt x="7" y="223"/>
                    <a:pt x="8" y="223"/>
                  </a:cubicBezTo>
                  <a:cubicBezTo>
                    <a:pt x="18" y="228"/>
                    <a:pt x="29" y="231"/>
                    <a:pt x="39" y="236"/>
                  </a:cubicBezTo>
                  <a:cubicBezTo>
                    <a:pt x="44" y="238"/>
                    <a:pt x="48" y="241"/>
                    <a:pt x="53" y="243"/>
                  </a:cubicBezTo>
                  <a:cubicBezTo>
                    <a:pt x="57" y="245"/>
                    <a:pt x="63" y="246"/>
                    <a:pt x="67" y="249"/>
                  </a:cubicBezTo>
                  <a:cubicBezTo>
                    <a:pt x="69" y="251"/>
                    <a:pt x="64" y="248"/>
                    <a:pt x="64" y="248"/>
                  </a:cubicBezTo>
                  <a:cubicBezTo>
                    <a:pt x="63" y="247"/>
                    <a:pt x="62" y="247"/>
                    <a:pt x="61" y="246"/>
                  </a:cubicBezTo>
                  <a:cubicBezTo>
                    <a:pt x="58" y="245"/>
                    <a:pt x="55" y="244"/>
                    <a:pt x="52" y="243"/>
                  </a:cubicBezTo>
                  <a:cubicBezTo>
                    <a:pt x="47" y="240"/>
                    <a:pt x="42" y="238"/>
                    <a:pt x="37" y="236"/>
                  </a:cubicBezTo>
                  <a:cubicBezTo>
                    <a:pt x="31" y="234"/>
                    <a:pt x="25" y="233"/>
                    <a:pt x="20" y="231"/>
                  </a:cubicBezTo>
                  <a:cubicBezTo>
                    <a:pt x="15" y="229"/>
                    <a:pt x="10" y="227"/>
                    <a:pt x="5" y="225"/>
                  </a:cubicBezTo>
                  <a:close/>
                  <a:moveTo>
                    <a:pt x="7" y="211"/>
                  </a:moveTo>
                  <a:cubicBezTo>
                    <a:pt x="7" y="209"/>
                    <a:pt x="7" y="207"/>
                    <a:pt x="7" y="205"/>
                  </a:cubicBezTo>
                  <a:cubicBezTo>
                    <a:pt x="7" y="205"/>
                    <a:pt x="7" y="205"/>
                    <a:pt x="7" y="205"/>
                  </a:cubicBezTo>
                  <a:cubicBezTo>
                    <a:pt x="10" y="209"/>
                    <a:pt x="15" y="211"/>
                    <a:pt x="19" y="214"/>
                  </a:cubicBezTo>
                  <a:cubicBezTo>
                    <a:pt x="24" y="216"/>
                    <a:pt x="29" y="219"/>
                    <a:pt x="35" y="222"/>
                  </a:cubicBezTo>
                  <a:cubicBezTo>
                    <a:pt x="40" y="225"/>
                    <a:pt x="45" y="228"/>
                    <a:pt x="51" y="231"/>
                  </a:cubicBezTo>
                  <a:cubicBezTo>
                    <a:pt x="52" y="232"/>
                    <a:pt x="53" y="232"/>
                    <a:pt x="54" y="233"/>
                  </a:cubicBezTo>
                  <a:cubicBezTo>
                    <a:pt x="49" y="230"/>
                    <a:pt x="43" y="228"/>
                    <a:pt x="37" y="225"/>
                  </a:cubicBezTo>
                  <a:cubicBezTo>
                    <a:pt x="32" y="223"/>
                    <a:pt x="26" y="220"/>
                    <a:pt x="20" y="217"/>
                  </a:cubicBezTo>
                  <a:cubicBezTo>
                    <a:pt x="16" y="215"/>
                    <a:pt x="11" y="213"/>
                    <a:pt x="7" y="211"/>
                  </a:cubicBezTo>
                  <a:cubicBezTo>
                    <a:pt x="7" y="211"/>
                    <a:pt x="7" y="211"/>
                    <a:pt x="7" y="211"/>
                  </a:cubicBezTo>
                  <a:close/>
                  <a:moveTo>
                    <a:pt x="41" y="161"/>
                  </a:moveTo>
                  <a:cubicBezTo>
                    <a:pt x="44" y="160"/>
                    <a:pt x="47" y="159"/>
                    <a:pt x="50" y="159"/>
                  </a:cubicBezTo>
                  <a:cubicBezTo>
                    <a:pt x="50" y="159"/>
                    <a:pt x="50" y="158"/>
                    <a:pt x="51" y="158"/>
                  </a:cubicBezTo>
                  <a:cubicBezTo>
                    <a:pt x="51" y="158"/>
                    <a:pt x="51" y="159"/>
                    <a:pt x="51" y="159"/>
                  </a:cubicBezTo>
                  <a:cubicBezTo>
                    <a:pt x="51" y="159"/>
                    <a:pt x="51" y="159"/>
                    <a:pt x="51" y="159"/>
                  </a:cubicBezTo>
                  <a:cubicBezTo>
                    <a:pt x="49" y="160"/>
                    <a:pt x="46" y="160"/>
                    <a:pt x="44" y="160"/>
                  </a:cubicBezTo>
                  <a:cubicBezTo>
                    <a:pt x="43" y="160"/>
                    <a:pt x="42" y="161"/>
                    <a:pt x="41" y="161"/>
                  </a:cubicBezTo>
                  <a:close/>
                  <a:moveTo>
                    <a:pt x="54" y="159"/>
                  </a:moveTo>
                  <a:cubicBezTo>
                    <a:pt x="54" y="158"/>
                    <a:pt x="54" y="158"/>
                    <a:pt x="54" y="158"/>
                  </a:cubicBezTo>
                  <a:cubicBezTo>
                    <a:pt x="55" y="157"/>
                    <a:pt x="57" y="157"/>
                    <a:pt x="58" y="157"/>
                  </a:cubicBezTo>
                  <a:cubicBezTo>
                    <a:pt x="58" y="157"/>
                    <a:pt x="58" y="158"/>
                    <a:pt x="58" y="158"/>
                  </a:cubicBezTo>
                  <a:cubicBezTo>
                    <a:pt x="57" y="159"/>
                    <a:pt x="55" y="159"/>
                    <a:pt x="54" y="159"/>
                  </a:cubicBezTo>
                  <a:cubicBezTo>
                    <a:pt x="54" y="159"/>
                    <a:pt x="54" y="159"/>
                    <a:pt x="54" y="159"/>
                  </a:cubicBezTo>
                  <a:close/>
                  <a:moveTo>
                    <a:pt x="61" y="157"/>
                  </a:moveTo>
                  <a:cubicBezTo>
                    <a:pt x="62" y="156"/>
                    <a:pt x="63" y="156"/>
                    <a:pt x="64" y="156"/>
                  </a:cubicBezTo>
                  <a:cubicBezTo>
                    <a:pt x="64" y="157"/>
                    <a:pt x="64" y="157"/>
                    <a:pt x="64" y="158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63" y="158"/>
                    <a:pt x="62" y="158"/>
                    <a:pt x="61" y="158"/>
                  </a:cubicBezTo>
                  <a:cubicBezTo>
                    <a:pt x="61" y="158"/>
                    <a:pt x="61" y="158"/>
                    <a:pt x="61" y="157"/>
                  </a:cubicBezTo>
                  <a:cubicBezTo>
                    <a:pt x="61" y="157"/>
                    <a:pt x="61" y="157"/>
                    <a:pt x="61" y="157"/>
                  </a:cubicBezTo>
                  <a:close/>
                  <a:moveTo>
                    <a:pt x="67" y="156"/>
                  </a:moveTo>
                  <a:cubicBezTo>
                    <a:pt x="68" y="156"/>
                    <a:pt x="69" y="156"/>
                    <a:pt x="70" y="156"/>
                  </a:cubicBezTo>
                  <a:cubicBezTo>
                    <a:pt x="70" y="157"/>
                    <a:pt x="70" y="157"/>
                    <a:pt x="70" y="158"/>
                  </a:cubicBezTo>
                  <a:cubicBezTo>
                    <a:pt x="69" y="158"/>
                    <a:pt x="68" y="158"/>
                    <a:pt x="68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157"/>
                    <a:pt x="67" y="157"/>
                    <a:pt x="67" y="156"/>
                  </a:cubicBezTo>
                  <a:close/>
                  <a:moveTo>
                    <a:pt x="72" y="156"/>
                  </a:moveTo>
                  <a:cubicBezTo>
                    <a:pt x="73" y="156"/>
                    <a:pt x="74" y="156"/>
                    <a:pt x="75" y="156"/>
                  </a:cubicBezTo>
                  <a:cubicBezTo>
                    <a:pt x="75" y="157"/>
                    <a:pt x="75" y="157"/>
                    <a:pt x="75" y="158"/>
                  </a:cubicBezTo>
                  <a:cubicBezTo>
                    <a:pt x="74" y="158"/>
                    <a:pt x="73" y="158"/>
                    <a:pt x="72" y="158"/>
                  </a:cubicBezTo>
                  <a:cubicBezTo>
                    <a:pt x="72" y="157"/>
                    <a:pt x="72" y="157"/>
                    <a:pt x="72" y="156"/>
                  </a:cubicBezTo>
                  <a:close/>
                  <a:moveTo>
                    <a:pt x="79" y="156"/>
                  </a:moveTo>
                  <a:cubicBezTo>
                    <a:pt x="79" y="157"/>
                    <a:pt x="79" y="158"/>
                    <a:pt x="80" y="158"/>
                  </a:cubicBezTo>
                  <a:cubicBezTo>
                    <a:pt x="79" y="158"/>
                    <a:pt x="78" y="158"/>
                    <a:pt x="78" y="158"/>
                  </a:cubicBezTo>
                  <a:cubicBezTo>
                    <a:pt x="78" y="158"/>
                    <a:pt x="78" y="157"/>
                    <a:pt x="78" y="156"/>
                  </a:cubicBezTo>
                  <a:cubicBezTo>
                    <a:pt x="79" y="156"/>
                    <a:pt x="79" y="156"/>
                    <a:pt x="79" y="156"/>
                  </a:cubicBezTo>
                  <a:close/>
                  <a:moveTo>
                    <a:pt x="82" y="156"/>
                  </a:moveTo>
                  <a:cubicBezTo>
                    <a:pt x="83" y="156"/>
                    <a:pt x="85" y="157"/>
                    <a:pt x="86" y="157"/>
                  </a:cubicBezTo>
                  <a:cubicBezTo>
                    <a:pt x="86" y="158"/>
                    <a:pt x="86" y="158"/>
                    <a:pt x="86" y="159"/>
                  </a:cubicBezTo>
                  <a:cubicBezTo>
                    <a:pt x="85" y="159"/>
                    <a:pt x="84" y="159"/>
                    <a:pt x="82" y="159"/>
                  </a:cubicBezTo>
                  <a:cubicBezTo>
                    <a:pt x="82" y="158"/>
                    <a:pt x="82" y="157"/>
                    <a:pt x="82" y="156"/>
                  </a:cubicBezTo>
                  <a:close/>
                  <a:moveTo>
                    <a:pt x="89" y="157"/>
                  </a:moveTo>
                  <a:cubicBezTo>
                    <a:pt x="90" y="157"/>
                    <a:pt x="91" y="157"/>
                    <a:pt x="92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2" y="158"/>
                    <a:pt x="92" y="159"/>
                    <a:pt x="92" y="160"/>
                  </a:cubicBezTo>
                  <a:cubicBezTo>
                    <a:pt x="91" y="160"/>
                    <a:pt x="90" y="160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89" y="159"/>
                    <a:pt x="89" y="158"/>
                    <a:pt x="89" y="157"/>
                  </a:cubicBezTo>
                  <a:close/>
                  <a:moveTo>
                    <a:pt x="104" y="314"/>
                  </a:moveTo>
                  <a:cubicBezTo>
                    <a:pt x="104" y="313"/>
                    <a:pt x="104" y="312"/>
                    <a:pt x="104" y="312"/>
                  </a:cubicBezTo>
                  <a:cubicBezTo>
                    <a:pt x="104" y="312"/>
                    <a:pt x="105" y="313"/>
                    <a:pt x="105" y="313"/>
                  </a:cubicBezTo>
                  <a:cubicBezTo>
                    <a:pt x="109" y="316"/>
                    <a:pt x="106" y="315"/>
                    <a:pt x="104" y="314"/>
                  </a:cubicBezTo>
                  <a:close/>
                  <a:moveTo>
                    <a:pt x="111" y="310"/>
                  </a:moveTo>
                  <a:cubicBezTo>
                    <a:pt x="108" y="308"/>
                    <a:pt x="105" y="307"/>
                    <a:pt x="103" y="305"/>
                  </a:cubicBezTo>
                  <a:cubicBezTo>
                    <a:pt x="103" y="304"/>
                    <a:pt x="103" y="303"/>
                    <a:pt x="102" y="302"/>
                  </a:cubicBezTo>
                  <a:cubicBezTo>
                    <a:pt x="107" y="307"/>
                    <a:pt x="114" y="310"/>
                    <a:pt x="119" y="315"/>
                  </a:cubicBezTo>
                  <a:cubicBezTo>
                    <a:pt x="117" y="314"/>
                    <a:pt x="115" y="313"/>
                    <a:pt x="114" y="312"/>
                  </a:cubicBezTo>
                  <a:cubicBezTo>
                    <a:pt x="114" y="312"/>
                    <a:pt x="111" y="310"/>
                    <a:pt x="111" y="310"/>
                  </a:cubicBezTo>
                  <a:close/>
                  <a:moveTo>
                    <a:pt x="111" y="314"/>
                  </a:moveTo>
                  <a:cubicBezTo>
                    <a:pt x="113" y="316"/>
                    <a:pt x="109" y="313"/>
                    <a:pt x="109" y="313"/>
                  </a:cubicBezTo>
                  <a:cubicBezTo>
                    <a:pt x="108" y="312"/>
                    <a:pt x="107" y="312"/>
                    <a:pt x="106" y="311"/>
                  </a:cubicBezTo>
                  <a:cubicBezTo>
                    <a:pt x="105" y="310"/>
                    <a:pt x="104" y="310"/>
                    <a:pt x="103" y="309"/>
                  </a:cubicBezTo>
                  <a:cubicBezTo>
                    <a:pt x="103" y="308"/>
                    <a:pt x="103" y="307"/>
                    <a:pt x="103" y="306"/>
                  </a:cubicBezTo>
                  <a:cubicBezTo>
                    <a:pt x="106" y="309"/>
                    <a:pt x="109" y="311"/>
                    <a:pt x="111" y="314"/>
                  </a:cubicBezTo>
                  <a:close/>
                  <a:moveTo>
                    <a:pt x="102" y="298"/>
                  </a:moveTo>
                  <a:cubicBezTo>
                    <a:pt x="108" y="304"/>
                    <a:pt x="117" y="309"/>
                    <a:pt x="124" y="315"/>
                  </a:cubicBezTo>
                  <a:cubicBezTo>
                    <a:pt x="124" y="315"/>
                    <a:pt x="125" y="316"/>
                    <a:pt x="125" y="316"/>
                  </a:cubicBezTo>
                  <a:cubicBezTo>
                    <a:pt x="125" y="316"/>
                    <a:pt x="125" y="316"/>
                    <a:pt x="125" y="316"/>
                  </a:cubicBezTo>
                  <a:cubicBezTo>
                    <a:pt x="124" y="315"/>
                    <a:pt x="122" y="314"/>
                    <a:pt x="121" y="313"/>
                  </a:cubicBezTo>
                  <a:cubicBezTo>
                    <a:pt x="119" y="312"/>
                    <a:pt x="117" y="310"/>
                    <a:pt x="115" y="309"/>
                  </a:cubicBezTo>
                  <a:cubicBezTo>
                    <a:pt x="111" y="306"/>
                    <a:pt x="106" y="304"/>
                    <a:pt x="102" y="301"/>
                  </a:cubicBezTo>
                  <a:cubicBezTo>
                    <a:pt x="102" y="301"/>
                    <a:pt x="102" y="301"/>
                    <a:pt x="102" y="301"/>
                  </a:cubicBezTo>
                  <a:cubicBezTo>
                    <a:pt x="102" y="300"/>
                    <a:pt x="102" y="299"/>
                    <a:pt x="102" y="298"/>
                  </a:cubicBezTo>
                  <a:close/>
                  <a:moveTo>
                    <a:pt x="101" y="293"/>
                  </a:moveTo>
                  <a:cubicBezTo>
                    <a:pt x="101" y="293"/>
                    <a:pt x="101" y="293"/>
                    <a:pt x="101" y="293"/>
                  </a:cubicBezTo>
                  <a:cubicBezTo>
                    <a:pt x="109" y="301"/>
                    <a:pt x="119" y="306"/>
                    <a:pt x="127" y="312"/>
                  </a:cubicBezTo>
                  <a:cubicBezTo>
                    <a:pt x="126" y="312"/>
                    <a:pt x="125" y="311"/>
                    <a:pt x="124" y="310"/>
                  </a:cubicBezTo>
                  <a:cubicBezTo>
                    <a:pt x="121" y="309"/>
                    <a:pt x="119" y="307"/>
                    <a:pt x="116" y="305"/>
                  </a:cubicBezTo>
                  <a:cubicBezTo>
                    <a:pt x="111" y="302"/>
                    <a:pt x="106" y="299"/>
                    <a:pt x="102" y="296"/>
                  </a:cubicBezTo>
                  <a:cubicBezTo>
                    <a:pt x="101" y="295"/>
                    <a:pt x="101" y="294"/>
                    <a:pt x="101" y="293"/>
                  </a:cubicBezTo>
                  <a:close/>
                  <a:moveTo>
                    <a:pt x="101" y="290"/>
                  </a:moveTo>
                  <a:cubicBezTo>
                    <a:pt x="104" y="293"/>
                    <a:pt x="109" y="295"/>
                    <a:pt x="113" y="298"/>
                  </a:cubicBezTo>
                  <a:cubicBezTo>
                    <a:pt x="120" y="303"/>
                    <a:pt x="127" y="307"/>
                    <a:pt x="134" y="313"/>
                  </a:cubicBezTo>
                  <a:cubicBezTo>
                    <a:pt x="137" y="316"/>
                    <a:pt x="134" y="313"/>
                    <a:pt x="133" y="312"/>
                  </a:cubicBezTo>
                  <a:cubicBezTo>
                    <a:pt x="131" y="312"/>
                    <a:pt x="130" y="311"/>
                    <a:pt x="129" y="310"/>
                  </a:cubicBezTo>
                  <a:cubicBezTo>
                    <a:pt x="127" y="308"/>
                    <a:pt x="124" y="306"/>
                    <a:pt x="121" y="304"/>
                  </a:cubicBezTo>
                  <a:cubicBezTo>
                    <a:pt x="114" y="301"/>
                    <a:pt x="108" y="296"/>
                    <a:pt x="102" y="293"/>
                  </a:cubicBezTo>
                  <a:cubicBezTo>
                    <a:pt x="101" y="293"/>
                    <a:pt x="101" y="293"/>
                    <a:pt x="101" y="293"/>
                  </a:cubicBezTo>
                  <a:cubicBezTo>
                    <a:pt x="101" y="292"/>
                    <a:pt x="101" y="291"/>
                    <a:pt x="101" y="290"/>
                  </a:cubicBezTo>
                  <a:close/>
                  <a:moveTo>
                    <a:pt x="104" y="292"/>
                  </a:moveTo>
                  <a:cubicBezTo>
                    <a:pt x="105" y="292"/>
                    <a:pt x="103" y="291"/>
                    <a:pt x="102" y="290"/>
                  </a:cubicBezTo>
                  <a:cubicBezTo>
                    <a:pt x="103" y="291"/>
                    <a:pt x="104" y="292"/>
                    <a:pt x="105" y="292"/>
                  </a:cubicBezTo>
                  <a:cubicBezTo>
                    <a:pt x="105" y="292"/>
                    <a:pt x="104" y="292"/>
                    <a:pt x="104" y="292"/>
                  </a:cubicBezTo>
                  <a:close/>
                  <a:moveTo>
                    <a:pt x="100" y="285"/>
                  </a:moveTo>
                  <a:cubicBezTo>
                    <a:pt x="105" y="290"/>
                    <a:pt x="111" y="293"/>
                    <a:pt x="117" y="296"/>
                  </a:cubicBezTo>
                  <a:cubicBezTo>
                    <a:pt x="122" y="300"/>
                    <a:pt x="127" y="304"/>
                    <a:pt x="132" y="308"/>
                  </a:cubicBezTo>
                  <a:cubicBezTo>
                    <a:pt x="132" y="308"/>
                    <a:pt x="131" y="307"/>
                    <a:pt x="131" y="307"/>
                  </a:cubicBezTo>
                  <a:cubicBezTo>
                    <a:pt x="128" y="305"/>
                    <a:pt x="124" y="303"/>
                    <a:pt x="121" y="301"/>
                  </a:cubicBezTo>
                  <a:cubicBezTo>
                    <a:pt x="114" y="297"/>
                    <a:pt x="107" y="293"/>
                    <a:pt x="100" y="288"/>
                  </a:cubicBezTo>
                  <a:cubicBezTo>
                    <a:pt x="100" y="287"/>
                    <a:pt x="100" y="286"/>
                    <a:pt x="100" y="285"/>
                  </a:cubicBezTo>
                  <a:close/>
                  <a:moveTo>
                    <a:pt x="100" y="280"/>
                  </a:moveTo>
                  <a:cubicBezTo>
                    <a:pt x="105" y="286"/>
                    <a:pt x="113" y="290"/>
                    <a:pt x="120" y="295"/>
                  </a:cubicBezTo>
                  <a:cubicBezTo>
                    <a:pt x="125" y="298"/>
                    <a:pt x="130" y="302"/>
                    <a:pt x="135" y="305"/>
                  </a:cubicBezTo>
                  <a:cubicBezTo>
                    <a:pt x="135" y="306"/>
                    <a:pt x="136" y="307"/>
                    <a:pt x="137" y="308"/>
                  </a:cubicBezTo>
                  <a:cubicBezTo>
                    <a:pt x="132" y="304"/>
                    <a:pt x="127" y="300"/>
                    <a:pt x="122" y="297"/>
                  </a:cubicBezTo>
                  <a:cubicBezTo>
                    <a:pt x="114" y="293"/>
                    <a:pt x="107" y="289"/>
                    <a:pt x="100" y="284"/>
                  </a:cubicBezTo>
                  <a:cubicBezTo>
                    <a:pt x="100" y="283"/>
                    <a:pt x="100" y="281"/>
                    <a:pt x="100" y="280"/>
                  </a:cubicBezTo>
                  <a:close/>
                  <a:moveTo>
                    <a:pt x="99" y="276"/>
                  </a:moveTo>
                  <a:cubicBezTo>
                    <a:pt x="107" y="283"/>
                    <a:pt x="116" y="288"/>
                    <a:pt x="124" y="294"/>
                  </a:cubicBezTo>
                  <a:cubicBezTo>
                    <a:pt x="129" y="297"/>
                    <a:pt x="134" y="301"/>
                    <a:pt x="139" y="304"/>
                  </a:cubicBezTo>
                  <a:cubicBezTo>
                    <a:pt x="140" y="305"/>
                    <a:pt x="140" y="305"/>
                    <a:pt x="141" y="306"/>
                  </a:cubicBezTo>
                  <a:cubicBezTo>
                    <a:pt x="136" y="302"/>
                    <a:pt x="130" y="299"/>
                    <a:pt x="124" y="295"/>
                  </a:cubicBezTo>
                  <a:cubicBezTo>
                    <a:pt x="116" y="290"/>
                    <a:pt x="107" y="285"/>
                    <a:pt x="99" y="279"/>
                  </a:cubicBezTo>
                  <a:cubicBezTo>
                    <a:pt x="99" y="278"/>
                    <a:pt x="99" y="278"/>
                    <a:pt x="99" y="277"/>
                  </a:cubicBezTo>
                  <a:cubicBezTo>
                    <a:pt x="99" y="277"/>
                    <a:pt x="99" y="276"/>
                    <a:pt x="99" y="276"/>
                  </a:cubicBezTo>
                  <a:close/>
                  <a:moveTo>
                    <a:pt x="99" y="271"/>
                  </a:moveTo>
                  <a:cubicBezTo>
                    <a:pt x="102" y="274"/>
                    <a:pt x="106" y="277"/>
                    <a:pt x="110" y="280"/>
                  </a:cubicBezTo>
                  <a:cubicBezTo>
                    <a:pt x="114" y="283"/>
                    <a:pt x="119" y="286"/>
                    <a:pt x="123" y="289"/>
                  </a:cubicBezTo>
                  <a:cubicBezTo>
                    <a:pt x="129" y="293"/>
                    <a:pt x="135" y="296"/>
                    <a:pt x="140" y="300"/>
                  </a:cubicBezTo>
                  <a:cubicBezTo>
                    <a:pt x="137" y="298"/>
                    <a:pt x="134" y="297"/>
                    <a:pt x="131" y="295"/>
                  </a:cubicBezTo>
                  <a:cubicBezTo>
                    <a:pt x="120" y="289"/>
                    <a:pt x="109" y="282"/>
                    <a:pt x="99" y="274"/>
                  </a:cubicBezTo>
                  <a:cubicBezTo>
                    <a:pt x="99" y="273"/>
                    <a:pt x="99" y="272"/>
                    <a:pt x="99" y="271"/>
                  </a:cubicBezTo>
                  <a:close/>
                  <a:moveTo>
                    <a:pt x="99" y="264"/>
                  </a:moveTo>
                  <a:cubicBezTo>
                    <a:pt x="104" y="272"/>
                    <a:pt x="114" y="277"/>
                    <a:pt x="122" y="283"/>
                  </a:cubicBezTo>
                  <a:cubicBezTo>
                    <a:pt x="127" y="286"/>
                    <a:pt x="133" y="290"/>
                    <a:pt x="138" y="294"/>
                  </a:cubicBezTo>
                  <a:cubicBezTo>
                    <a:pt x="142" y="296"/>
                    <a:pt x="145" y="298"/>
                    <a:pt x="148" y="301"/>
                  </a:cubicBezTo>
                  <a:cubicBezTo>
                    <a:pt x="143" y="297"/>
                    <a:pt x="137" y="294"/>
                    <a:pt x="132" y="291"/>
                  </a:cubicBezTo>
                  <a:cubicBezTo>
                    <a:pt x="121" y="284"/>
                    <a:pt x="108" y="279"/>
                    <a:pt x="99" y="269"/>
                  </a:cubicBezTo>
                  <a:cubicBezTo>
                    <a:pt x="99" y="268"/>
                    <a:pt x="99" y="266"/>
                    <a:pt x="99" y="264"/>
                  </a:cubicBezTo>
                  <a:close/>
                  <a:moveTo>
                    <a:pt x="98" y="258"/>
                  </a:moveTo>
                  <a:cubicBezTo>
                    <a:pt x="100" y="262"/>
                    <a:pt x="106" y="264"/>
                    <a:pt x="109" y="267"/>
                  </a:cubicBezTo>
                  <a:cubicBezTo>
                    <a:pt x="116" y="272"/>
                    <a:pt x="122" y="277"/>
                    <a:pt x="129" y="281"/>
                  </a:cubicBezTo>
                  <a:cubicBezTo>
                    <a:pt x="136" y="286"/>
                    <a:pt x="143" y="291"/>
                    <a:pt x="151" y="296"/>
                  </a:cubicBezTo>
                  <a:cubicBezTo>
                    <a:pt x="156" y="299"/>
                    <a:pt x="160" y="303"/>
                    <a:pt x="166" y="306"/>
                  </a:cubicBezTo>
                  <a:cubicBezTo>
                    <a:pt x="166" y="306"/>
                    <a:pt x="166" y="306"/>
                    <a:pt x="166" y="306"/>
                  </a:cubicBezTo>
                  <a:cubicBezTo>
                    <a:pt x="165" y="306"/>
                    <a:pt x="164" y="306"/>
                    <a:pt x="163" y="305"/>
                  </a:cubicBezTo>
                  <a:cubicBezTo>
                    <a:pt x="159" y="303"/>
                    <a:pt x="154" y="300"/>
                    <a:pt x="150" y="297"/>
                  </a:cubicBezTo>
                  <a:cubicBezTo>
                    <a:pt x="141" y="292"/>
                    <a:pt x="131" y="287"/>
                    <a:pt x="122" y="281"/>
                  </a:cubicBezTo>
                  <a:cubicBezTo>
                    <a:pt x="114" y="275"/>
                    <a:pt x="107" y="268"/>
                    <a:pt x="99" y="263"/>
                  </a:cubicBezTo>
                  <a:cubicBezTo>
                    <a:pt x="98" y="261"/>
                    <a:pt x="98" y="260"/>
                    <a:pt x="98" y="258"/>
                  </a:cubicBezTo>
                  <a:close/>
                  <a:moveTo>
                    <a:pt x="142" y="289"/>
                  </a:moveTo>
                  <a:cubicBezTo>
                    <a:pt x="132" y="283"/>
                    <a:pt x="123" y="277"/>
                    <a:pt x="114" y="270"/>
                  </a:cubicBezTo>
                  <a:cubicBezTo>
                    <a:pt x="110" y="267"/>
                    <a:pt x="106" y="264"/>
                    <a:pt x="102" y="261"/>
                  </a:cubicBezTo>
                  <a:cubicBezTo>
                    <a:pt x="101" y="260"/>
                    <a:pt x="100" y="259"/>
                    <a:pt x="99" y="257"/>
                  </a:cubicBezTo>
                  <a:cubicBezTo>
                    <a:pt x="99" y="257"/>
                    <a:pt x="99" y="257"/>
                    <a:pt x="99" y="257"/>
                  </a:cubicBezTo>
                  <a:cubicBezTo>
                    <a:pt x="100" y="257"/>
                    <a:pt x="101" y="258"/>
                    <a:pt x="102" y="259"/>
                  </a:cubicBezTo>
                  <a:cubicBezTo>
                    <a:pt x="103" y="260"/>
                    <a:pt x="104" y="261"/>
                    <a:pt x="106" y="262"/>
                  </a:cubicBezTo>
                  <a:cubicBezTo>
                    <a:pt x="114" y="268"/>
                    <a:pt x="122" y="274"/>
                    <a:pt x="130" y="279"/>
                  </a:cubicBezTo>
                  <a:cubicBezTo>
                    <a:pt x="139" y="286"/>
                    <a:pt x="149" y="292"/>
                    <a:pt x="158" y="299"/>
                  </a:cubicBezTo>
                  <a:cubicBezTo>
                    <a:pt x="160" y="301"/>
                    <a:pt x="162" y="302"/>
                    <a:pt x="164" y="304"/>
                  </a:cubicBezTo>
                  <a:cubicBezTo>
                    <a:pt x="164" y="304"/>
                    <a:pt x="164" y="304"/>
                    <a:pt x="164" y="304"/>
                  </a:cubicBezTo>
                  <a:cubicBezTo>
                    <a:pt x="156" y="300"/>
                    <a:pt x="149" y="294"/>
                    <a:pt x="142" y="289"/>
                  </a:cubicBezTo>
                  <a:close/>
                  <a:moveTo>
                    <a:pt x="169" y="305"/>
                  </a:moveTo>
                  <a:cubicBezTo>
                    <a:pt x="169" y="304"/>
                    <a:pt x="168" y="304"/>
                    <a:pt x="167" y="303"/>
                  </a:cubicBezTo>
                  <a:cubicBezTo>
                    <a:pt x="166" y="302"/>
                    <a:pt x="165" y="302"/>
                    <a:pt x="163" y="301"/>
                  </a:cubicBezTo>
                  <a:cubicBezTo>
                    <a:pt x="160" y="298"/>
                    <a:pt x="156" y="295"/>
                    <a:pt x="153" y="293"/>
                  </a:cubicBezTo>
                  <a:cubicBezTo>
                    <a:pt x="146" y="287"/>
                    <a:pt x="139" y="282"/>
                    <a:pt x="132" y="276"/>
                  </a:cubicBezTo>
                  <a:cubicBezTo>
                    <a:pt x="125" y="271"/>
                    <a:pt x="120" y="265"/>
                    <a:pt x="113" y="260"/>
                  </a:cubicBezTo>
                  <a:cubicBezTo>
                    <a:pt x="108" y="256"/>
                    <a:pt x="103" y="253"/>
                    <a:pt x="98" y="249"/>
                  </a:cubicBezTo>
                  <a:cubicBezTo>
                    <a:pt x="98" y="247"/>
                    <a:pt x="98" y="246"/>
                    <a:pt x="98" y="244"/>
                  </a:cubicBezTo>
                  <a:cubicBezTo>
                    <a:pt x="101" y="249"/>
                    <a:pt x="106" y="253"/>
                    <a:pt x="111" y="257"/>
                  </a:cubicBezTo>
                  <a:cubicBezTo>
                    <a:pt x="118" y="262"/>
                    <a:pt x="124" y="268"/>
                    <a:pt x="131" y="273"/>
                  </a:cubicBezTo>
                  <a:cubicBezTo>
                    <a:pt x="143" y="283"/>
                    <a:pt x="157" y="292"/>
                    <a:pt x="169" y="304"/>
                  </a:cubicBezTo>
                  <a:cubicBezTo>
                    <a:pt x="169" y="304"/>
                    <a:pt x="169" y="304"/>
                    <a:pt x="170" y="305"/>
                  </a:cubicBezTo>
                  <a:cubicBezTo>
                    <a:pt x="170" y="305"/>
                    <a:pt x="169" y="305"/>
                    <a:pt x="169" y="305"/>
                  </a:cubicBezTo>
                  <a:close/>
                  <a:moveTo>
                    <a:pt x="173" y="271"/>
                  </a:moveTo>
                  <a:cubicBezTo>
                    <a:pt x="163" y="262"/>
                    <a:pt x="152" y="254"/>
                    <a:pt x="141" y="246"/>
                  </a:cubicBezTo>
                  <a:cubicBezTo>
                    <a:pt x="132" y="241"/>
                    <a:pt x="123" y="235"/>
                    <a:pt x="114" y="229"/>
                  </a:cubicBezTo>
                  <a:cubicBezTo>
                    <a:pt x="113" y="228"/>
                    <a:pt x="112" y="227"/>
                    <a:pt x="110" y="226"/>
                  </a:cubicBezTo>
                  <a:cubicBezTo>
                    <a:pt x="107" y="223"/>
                    <a:pt x="103" y="221"/>
                    <a:pt x="100" y="218"/>
                  </a:cubicBezTo>
                  <a:cubicBezTo>
                    <a:pt x="98" y="217"/>
                    <a:pt x="97" y="215"/>
                    <a:pt x="95" y="214"/>
                  </a:cubicBezTo>
                  <a:cubicBezTo>
                    <a:pt x="95" y="213"/>
                    <a:pt x="95" y="211"/>
                    <a:pt x="95" y="210"/>
                  </a:cubicBezTo>
                  <a:cubicBezTo>
                    <a:pt x="96" y="210"/>
                    <a:pt x="96" y="211"/>
                    <a:pt x="97" y="212"/>
                  </a:cubicBezTo>
                  <a:cubicBezTo>
                    <a:pt x="97" y="212"/>
                    <a:pt x="98" y="212"/>
                    <a:pt x="98" y="212"/>
                  </a:cubicBezTo>
                  <a:cubicBezTo>
                    <a:pt x="99" y="213"/>
                    <a:pt x="99" y="213"/>
                    <a:pt x="100" y="214"/>
                  </a:cubicBezTo>
                  <a:cubicBezTo>
                    <a:pt x="102" y="216"/>
                    <a:pt x="104" y="218"/>
                    <a:pt x="107" y="220"/>
                  </a:cubicBezTo>
                  <a:cubicBezTo>
                    <a:pt x="110" y="223"/>
                    <a:pt x="113" y="226"/>
                    <a:pt x="117" y="229"/>
                  </a:cubicBezTo>
                  <a:cubicBezTo>
                    <a:pt x="126" y="235"/>
                    <a:pt x="135" y="240"/>
                    <a:pt x="144" y="247"/>
                  </a:cubicBezTo>
                  <a:cubicBezTo>
                    <a:pt x="150" y="251"/>
                    <a:pt x="157" y="256"/>
                    <a:pt x="163" y="261"/>
                  </a:cubicBezTo>
                  <a:cubicBezTo>
                    <a:pt x="165" y="263"/>
                    <a:pt x="168" y="266"/>
                    <a:pt x="170" y="268"/>
                  </a:cubicBezTo>
                  <a:cubicBezTo>
                    <a:pt x="171" y="269"/>
                    <a:pt x="178" y="276"/>
                    <a:pt x="173" y="271"/>
                  </a:cubicBezTo>
                  <a:close/>
                  <a:moveTo>
                    <a:pt x="137" y="241"/>
                  </a:moveTo>
                  <a:cubicBezTo>
                    <a:pt x="129" y="235"/>
                    <a:pt x="120" y="230"/>
                    <a:pt x="112" y="224"/>
                  </a:cubicBezTo>
                  <a:cubicBezTo>
                    <a:pt x="110" y="222"/>
                    <a:pt x="107" y="219"/>
                    <a:pt x="105" y="217"/>
                  </a:cubicBezTo>
                  <a:cubicBezTo>
                    <a:pt x="116" y="225"/>
                    <a:pt x="126" y="234"/>
                    <a:pt x="138" y="241"/>
                  </a:cubicBezTo>
                  <a:cubicBezTo>
                    <a:pt x="145" y="246"/>
                    <a:pt x="152" y="251"/>
                    <a:pt x="159" y="256"/>
                  </a:cubicBezTo>
                  <a:cubicBezTo>
                    <a:pt x="162" y="258"/>
                    <a:pt x="165" y="260"/>
                    <a:pt x="169" y="263"/>
                  </a:cubicBezTo>
                  <a:cubicBezTo>
                    <a:pt x="171" y="264"/>
                    <a:pt x="173" y="266"/>
                    <a:pt x="175" y="267"/>
                  </a:cubicBezTo>
                  <a:cubicBezTo>
                    <a:pt x="175" y="269"/>
                    <a:pt x="175" y="270"/>
                    <a:pt x="175" y="272"/>
                  </a:cubicBezTo>
                  <a:cubicBezTo>
                    <a:pt x="164" y="260"/>
                    <a:pt x="150" y="250"/>
                    <a:pt x="137" y="241"/>
                  </a:cubicBezTo>
                  <a:close/>
                  <a:moveTo>
                    <a:pt x="96" y="215"/>
                  </a:moveTo>
                  <a:cubicBezTo>
                    <a:pt x="95" y="215"/>
                    <a:pt x="95" y="215"/>
                    <a:pt x="95" y="215"/>
                  </a:cubicBezTo>
                  <a:cubicBezTo>
                    <a:pt x="95" y="215"/>
                    <a:pt x="95" y="215"/>
                    <a:pt x="96" y="215"/>
                  </a:cubicBezTo>
                  <a:close/>
                  <a:moveTo>
                    <a:pt x="116" y="231"/>
                  </a:moveTo>
                  <a:cubicBezTo>
                    <a:pt x="127" y="240"/>
                    <a:pt x="140" y="247"/>
                    <a:pt x="151" y="256"/>
                  </a:cubicBezTo>
                  <a:cubicBezTo>
                    <a:pt x="158" y="261"/>
                    <a:pt x="164" y="266"/>
                    <a:pt x="169" y="272"/>
                  </a:cubicBezTo>
                  <a:cubicBezTo>
                    <a:pt x="171" y="273"/>
                    <a:pt x="172" y="274"/>
                    <a:pt x="173" y="275"/>
                  </a:cubicBezTo>
                  <a:cubicBezTo>
                    <a:pt x="176" y="279"/>
                    <a:pt x="171" y="274"/>
                    <a:pt x="171" y="274"/>
                  </a:cubicBezTo>
                  <a:cubicBezTo>
                    <a:pt x="169" y="272"/>
                    <a:pt x="166" y="270"/>
                    <a:pt x="164" y="268"/>
                  </a:cubicBezTo>
                  <a:cubicBezTo>
                    <a:pt x="153" y="259"/>
                    <a:pt x="141" y="250"/>
                    <a:pt x="128" y="242"/>
                  </a:cubicBezTo>
                  <a:cubicBezTo>
                    <a:pt x="117" y="234"/>
                    <a:pt x="107" y="225"/>
                    <a:pt x="95" y="217"/>
                  </a:cubicBezTo>
                  <a:cubicBezTo>
                    <a:pt x="95" y="217"/>
                    <a:pt x="95" y="216"/>
                    <a:pt x="95" y="216"/>
                  </a:cubicBezTo>
                  <a:cubicBezTo>
                    <a:pt x="100" y="220"/>
                    <a:pt x="105" y="223"/>
                    <a:pt x="110" y="227"/>
                  </a:cubicBezTo>
                  <a:cubicBezTo>
                    <a:pt x="112" y="228"/>
                    <a:pt x="114" y="230"/>
                    <a:pt x="116" y="231"/>
                  </a:cubicBezTo>
                  <a:close/>
                  <a:moveTo>
                    <a:pt x="158" y="286"/>
                  </a:moveTo>
                  <a:cubicBezTo>
                    <a:pt x="152" y="280"/>
                    <a:pt x="145" y="274"/>
                    <a:pt x="138" y="268"/>
                  </a:cubicBezTo>
                  <a:cubicBezTo>
                    <a:pt x="131" y="262"/>
                    <a:pt x="124" y="257"/>
                    <a:pt x="117" y="251"/>
                  </a:cubicBezTo>
                  <a:cubicBezTo>
                    <a:pt x="113" y="247"/>
                    <a:pt x="108" y="244"/>
                    <a:pt x="104" y="240"/>
                  </a:cubicBezTo>
                  <a:cubicBezTo>
                    <a:pt x="108" y="242"/>
                    <a:pt x="111" y="245"/>
                    <a:pt x="114" y="248"/>
                  </a:cubicBezTo>
                  <a:cubicBezTo>
                    <a:pt x="121" y="253"/>
                    <a:pt x="129" y="258"/>
                    <a:pt x="136" y="263"/>
                  </a:cubicBezTo>
                  <a:cubicBezTo>
                    <a:pt x="143" y="269"/>
                    <a:pt x="150" y="275"/>
                    <a:pt x="157" y="281"/>
                  </a:cubicBezTo>
                  <a:cubicBezTo>
                    <a:pt x="161" y="284"/>
                    <a:pt x="164" y="287"/>
                    <a:pt x="167" y="290"/>
                  </a:cubicBezTo>
                  <a:cubicBezTo>
                    <a:pt x="169" y="292"/>
                    <a:pt x="171" y="294"/>
                    <a:pt x="173" y="295"/>
                  </a:cubicBezTo>
                  <a:cubicBezTo>
                    <a:pt x="173" y="296"/>
                    <a:pt x="173" y="298"/>
                    <a:pt x="173" y="300"/>
                  </a:cubicBezTo>
                  <a:cubicBezTo>
                    <a:pt x="169" y="294"/>
                    <a:pt x="163" y="291"/>
                    <a:pt x="158" y="286"/>
                  </a:cubicBezTo>
                  <a:close/>
                  <a:moveTo>
                    <a:pt x="96" y="226"/>
                  </a:moveTo>
                  <a:cubicBezTo>
                    <a:pt x="107" y="238"/>
                    <a:pt x="120" y="247"/>
                    <a:pt x="132" y="257"/>
                  </a:cubicBezTo>
                  <a:cubicBezTo>
                    <a:pt x="146" y="268"/>
                    <a:pt x="159" y="280"/>
                    <a:pt x="171" y="292"/>
                  </a:cubicBezTo>
                  <a:cubicBezTo>
                    <a:pt x="174" y="296"/>
                    <a:pt x="171" y="293"/>
                    <a:pt x="170" y="291"/>
                  </a:cubicBezTo>
                  <a:cubicBezTo>
                    <a:pt x="168" y="290"/>
                    <a:pt x="167" y="289"/>
                    <a:pt x="166" y="288"/>
                  </a:cubicBezTo>
                  <a:cubicBezTo>
                    <a:pt x="163" y="285"/>
                    <a:pt x="160" y="282"/>
                    <a:pt x="157" y="280"/>
                  </a:cubicBezTo>
                  <a:cubicBezTo>
                    <a:pt x="150" y="274"/>
                    <a:pt x="144" y="269"/>
                    <a:pt x="138" y="264"/>
                  </a:cubicBezTo>
                  <a:cubicBezTo>
                    <a:pt x="124" y="253"/>
                    <a:pt x="110" y="244"/>
                    <a:pt x="97" y="233"/>
                  </a:cubicBezTo>
                  <a:cubicBezTo>
                    <a:pt x="97" y="232"/>
                    <a:pt x="97" y="232"/>
                    <a:pt x="97" y="232"/>
                  </a:cubicBezTo>
                  <a:cubicBezTo>
                    <a:pt x="96" y="230"/>
                    <a:pt x="96" y="228"/>
                    <a:pt x="96" y="226"/>
                  </a:cubicBezTo>
                  <a:close/>
                  <a:moveTo>
                    <a:pt x="96" y="222"/>
                  </a:moveTo>
                  <a:cubicBezTo>
                    <a:pt x="109" y="234"/>
                    <a:pt x="122" y="244"/>
                    <a:pt x="136" y="254"/>
                  </a:cubicBezTo>
                  <a:cubicBezTo>
                    <a:pt x="143" y="260"/>
                    <a:pt x="151" y="266"/>
                    <a:pt x="158" y="272"/>
                  </a:cubicBezTo>
                  <a:cubicBezTo>
                    <a:pt x="161" y="275"/>
                    <a:pt x="164" y="277"/>
                    <a:pt x="167" y="280"/>
                  </a:cubicBezTo>
                  <a:cubicBezTo>
                    <a:pt x="169" y="282"/>
                    <a:pt x="170" y="283"/>
                    <a:pt x="172" y="285"/>
                  </a:cubicBezTo>
                  <a:cubicBezTo>
                    <a:pt x="175" y="288"/>
                    <a:pt x="171" y="285"/>
                    <a:pt x="170" y="284"/>
                  </a:cubicBezTo>
                  <a:cubicBezTo>
                    <a:pt x="157" y="273"/>
                    <a:pt x="145" y="262"/>
                    <a:pt x="131" y="252"/>
                  </a:cubicBezTo>
                  <a:cubicBezTo>
                    <a:pt x="124" y="247"/>
                    <a:pt x="116" y="241"/>
                    <a:pt x="109" y="236"/>
                  </a:cubicBezTo>
                  <a:cubicBezTo>
                    <a:pt x="106" y="233"/>
                    <a:pt x="103" y="231"/>
                    <a:pt x="101" y="229"/>
                  </a:cubicBezTo>
                  <a:cubicBezTo>
                    <a:pt x="99" y="227"/>
                    <a:pt x="98" y="225"/>
                    <a:pt x="96" y="224"/>
                  </a:cubicBezTo>
                  <a:cubicBezTo>
                    <a:pt x="96" y="224"/>
                    <a:pt x="96" y="223"/>
                    <a:pt x="96" y="222"/>
                  </a:cubicBezTo>
                  <a:close/>
                  <a:moveTo>
                    <a:pt x="174" y="286"/>
                  </a:moveTo>
                  <a:cubicBezTo>
                    <a:pt x="163" y="273"/>
                    <a:pt x="149" y="264"/>
                    <a:pt x="136" y="254"/>
                  </a:cubicBezTo>
                  <a:cubicBezTo>
                    <a:pt x="130" y="249"/>
                    <a:pt x="124" y="245"/>
                    <a:pt x="118" y="240"/>
                  </a:cubicBezTo>
                  <a:cubicBezTo>
                    <a:pt x="125" y="245"/>
                    <a:pt x="133" y="250"/>
                    <a:pt x="140" y="255"/>
                  </a:cubicBezTo>
                  <a:cubicBezTo>
                    <a:pt x="148" y="260"/>
                    <a:pt x="155" y="266"/>
                    <a:pt x="162" y="273"/>
                  </a:cubicBezTo>
                  <a:cubicBezTo>
                    <a:pt x="165" y="275"/>
                    <a:pt x="168" y="278"/>
                    <a:pt x="171" y="281"/>
                  </a:cubicBezTo>
                  <a:cubicBezTo>
                    <a:pt x="172" y="282"/>
                    <a:pt x="173" y="283"/>
                    <a:pt x="174" y="283"/>
                  </a:cubicBezTo>
                  <a:cubicBezTo>
                    <a:pt x="174" y="284"/>
                    <a:pt x="174" y="285"/>
                    <a:pt x="174" y="286"/>
                  </a:cubicBezTo>
                  <a:close/>
                  <a:moveTo>
                    <a:pt x="100" y="225"/>
                  </a:moveTo>
                  <a:cubicBezTo>
                    <a:pt x="102" y="226"/>
                    <a:pt x="104" y="228"/>
                    <a:pt x="106" y="230"/>
                  </a:cubicBezTo>
                  <a:cubicBezTo>
                    <a:pt x="105" y="229"/>
                    <a:pt x="103" y="228"/>
                    <a:pt x="102" y="227"/>
                  </a:cubicBezTo>
                  <a:cubicBezTo>
                    <a:pt x="100" y="225"/>
                    <a:pt x="98" y="224"/>
                    <a:pt x="97" y="222"/>
                  </a:cubicBezTo>
                  <a:cubicBezTo>
                    <a:pt x="95" y="221"/>
                    <a:pt x="100" y="225"/>
                    <a:pt x="100" y="225"/>
                  </a:cubicBezTo>
                  <a:close/>
                  <a:moveTo>
                    <a:pt x="102" y="226"/>
                  </a:moveTo>
                  <a:cubicBezTo>
                    <a:pt x="104" y="227"/>
                    <a:pt x="106" y="228"/>
                    <a:pt x="108" y="229"/>
                  </a:cubicBezTo>
                  <a:cubicBezTo>
                    <a:pt x="115" y="234"/>
                    <a:pt x="121" y="239"/>
                    <a:pt x="128" y="243"/>
                  </a:cubicBezTo>
                  <a:cubicBezTo>
                    <a:pt x="136" y="249"/>
                    <a:pt x="144" y="254"/>
                    <a:pt x="151" y="261"/>
                  </a:cubicBezTo>
                  <a:cubicBezTo>
                    <a:pt x="155" y="264"/>
                    <a:pt x="158" y="267"/>
                    <a:pt x="161" y="270"/>
                  </a:cubicBezTo>
                  <a:cubicBezTo>
                    <a:pt x="164" y="272"/>
                    <a:pt x="168" y="274"/>
                    <a:pt x="170" y="277"/>
                  </a:cubicBezTo>
                  <a:cubicBezTo>
                    <a:pt x="171" y="278"/>
                    <a:pt x="172" y="279"/>
                    <a:pt x="173" y="280"/>
                  </a:cubicBezTo>
                  <a:cubicBezTo>
                    <a:pt x="174" y="282"/>
                    <a:pt x="174" y="282"/>
                    <a:pt x="172" y="281"/>
                  </a:cubicBezTo>
                  <a:cubicBezTo>
                    <a:pt x="171" y="280"/>
                    <a:pt x="169" y="278"/>
                    <a:pt x="168" y="277"/>
                  </a:cubicBezTo>
                  <a:cubicBezTo>
                    <a:pt x="164" y="274"/>
                    <a:pt x="161" y="271"/>
                    <a:pt x="157" y="267"/>
                  </a:cubicBezTo>
                  <a:cubicBezTo>
                    <a:pt x="151" y="262"/>
                    <a:pt x="144" y="257"/>
                    <a:pt x="137" y="252"/>
                  </a:cubicBezTo>
                  <a:cubicBezTo>
                    <a:pt x="129" y="247"/>
                    <a:pt x="120" y="241"/>
                    <a:pt x="113" y="235"/>
                  </a:cubicBezTo>
                  <a:cubicBezTo>
                    <a:pt x="109" y="232"/>
                    <a:pt x="106" y="229"/>
                    <a:pt x="102" y="226"/>
                  </a:cubicBezTo>
                  <a:close/>
                  <a:moveTo>
                    <a:pt x="95" y="218"/>
                  </a:moveTo>
                  <a:cubicBezTo>
                    <a:pt x="96" y="218"/>
                    <a:pt x="96" y="219"/>
                    <a:pt x="96" y="219"/>
                  </a:cubicBezTo>
                  <a:cubicBezTo>
                    <a:pt x="99" y="220"/>
                    <a:pt x="101" y="222"/>
                    <a:pt x="103" y="224"/>
                  </a:cubicBezTo>
                  <a:cubicBezTo>
                    <a:pt x="106" y="227"/>
                    <a:pt x="110" y="230"/>
                    <a:pt x="113" y="232"/>
                  </a:cubicBezTo>
                  <a:cubicBezTo>
                    <a:pt x="114" y="233"/>
                    <a:pt x="114" y="233"/>
                    <a:pt x="114" y="233"/>
                  </a:cubicBezTo>
                  <a:cubicBezTo>
                    <a:pt x="109" y="229"/>
                    <a:pt x="102" y="226"/>
                    <a:pt x="97" y="220"/>
                  </a:cubicBezTo>
                  <a:cubicBezTo>
                    <a:pt x="97" y="220"/>
                    <a:pt x="96" y="219"/>
                    <a:pt x="95" y="219"/>
                  </a:cubicBezTo>
                  <a:cubicBezTo>
                    <a:pt x="95" y="219"/>
                    <a:pt x="95" y="218"/>
                    <a:pt x="95" y="218"/>
                  </a:cubicBezTo>
                  <a:close/>
                  <a:moveTo>
                    <a:pt x="174" y="278"/>
                  </a:moveTo>
                  <a:cubicBezTo>
                    <a:pt x="174" y="279"/>
                    <a:pt x="174" y="280"/>
                    <a:pt x="174" y="281"/>
                  </a:cubicBezTo>
                  <a:cubicBezTo>
                    <a:pt x="169" y="275"/>
                    <a:pt x="164" y="271"/>
                    <a:pt x="158" y="266"/>
                  </a:cubicBezTo>
                  <a:cubicBezTo>
                    <a:pt x="152" y="260"/>
                    <a:pt x="145" y="255"/>
                    <a:pt x="138" y="250"/>
                  </a:cubicBezTo>
                  <a:cubicBezTo>
                    <a:pt x="132" y="246"/>
                    <a:pt x="126" y="242"/>
                    <a:pt x="120" y="238"/>
                  </a:cubicBezTo>
                  <a:cubicBezTo>
                    <a:pt x="125" y="241"/>
                    <a:pt x="130" y="244"/>
                    <a:pt x="134" y="247"/>
                  </a:cubicBezTo>
                  <a:cubicBezTo>
                    <a:pt x="143" y="253"/>
                    <a:pt x="151" y="258"/>
                    <a:pt x="159" y="265"/>
                  </a:cubicBezTo>
                  <a:cubicBezTo>
                    <a:pt x="162" y="268"/>
                    <a:pt x="166" y="271"/>
                    <a:pt x="169" y="274"/>
                  </a:cubicBezTo>
                  <a:cubicBezTo>
                    <a:pt x="171" y="276"/>
                    <a:pt x="173" y="277"/>
                    <a:pt x="174" y="278"/>
                  </a:cubicBezTo>
                  <a:close/>
                  <a:moveTo>
                    <a:pt x="174" y="287"/>
                  </a:moveTo>
                  <a:cubicBezTo>
                    <a:pt x="174" y="290"/>
                    <a:pt x="173" y="292"/>
                    <a:pt x="173" y="294"/>
                  </a:cubicBezTo>
                  <a:cubicBezTo>
                    <a:pt x="161" y="281"/>
                    <a:pt x="148" y="268"/>
                    <a:pt x="134" y="257"/>
                  </a:cubicBezTo>
                  <a:cubicBezTo>
                    <a:pt x="127" y="252"/>
                    <a:pt x="120" y="246"/>
                    <a:pt x="113" y="241"/>
                  </a:cubicBezTo>
                  <a:cubicBezTo>
                    <a:pt x="109" y="238"/>
                    <a:pt x="106" y="235"/>
                    <a:pt x="103" y="232"/>
                  </a:cubicBezTo>
                  <a:cubicBezTo>
                    <a:pt x="101" y="230"/>
                    <a:pt x="98" y="227"/>
                    <a:pt x="96" y="225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9" y="227"/>
                    <a:pt x="101" y="230"/>
                    <a:pt x="104" y="233"/>
                  </a:cubicBezTo>
                  <a:cubicBezTo>
                    <a:pt x="107" y="235"/>
                    <a:pt x="110" y="238"/>
                    <a:pt x="113" y="240"/>
                  </a:cubicBezTo>
                  <a:cubicBezTo>
                    <a:pt x="121" y="246"/>
                    <a:pt x="128" y="251"/>
                    <a:pt x="135" y="256"/>
                  </a:cubicBezTo>
                  <a:cubicBezTo>
                    <a:pt x="143" y="262"/>
                    <a:pt x="150" y="268"/>
                    <a:pt x="158" y="274"/>
                  </a:cubicBezTo>
                  <a:cubicBezTo>
                    <a:pt x="161" y="277"/>
                    <a:pt x="165" y="281"/>
                    <a:pt x="168" y="284"/>
                  </a:cubicBezTo>
                  <a:cubicBezTo>
                    <a:pt x="170" y="285"/>
                    <a:pt x="172" y="287"/>
                    <a:pt x="174" y="287"/>
                  </a:cubicBezTo>
                  <a:close/>
                  <a:moveTo>
                    <a:pt x="172" y="301"/>
                  </a:moveTo>
                  <a:cubicBezTo>
                    <a:pt x="172" y="301"/>
                    <a:pt x="172" y="301"/>
                    <a:pt x="172" y="301"/>
                  </a:cubicBezTo>
                  <a:cubicBezTo>
                    <a:pt x="172" y="301"/>
                    <a:pt x="172" y="301"/>
                    <a:pt x="172" y="301"/>
                  </a:cubicBezTo>
                  <a:cubicBezTo>
                    <a:pt x="172" y="301"/>
                    <a:pt x="172" y="301"/>
                    <a:pt x="172" y="301"/>
                  </a:cubicBezTo>
                  <a:close/>
                  <a:moveTo>
                    <a:pt x="172" y="303"/>
                  </a:moveTo>
                  <a:cubicBezTo>
                    <a:pt x="170" y="302"/>
                    <a:pt x="168" y="300"/>
                    <a:pt x="166" y="298"/>
                  </a:cubicBezTo>
                  <a:cubicBezTo>
                    <a:pt x="164" y="296"/>
                    <a:pt x="162" y="295"/>
                    <a:pt x="159" y="293"/>
                  </a:cubicBezTo>
                  <a:cubicBezTo>
                    <a:pt x="151" y="288"/>
                    <a:pt x="144" y="282"/>
                    <a:pt x="137" y="276"/>
                  </a:cubicBezTo>
                  <a:cubicBezTo>
                    <a:pt x="124" y="264"/>
                    <a:pt x="111" y="253"/>
                    <a:pt x="97" y="243"/>
                  </a:cubicBezTo>
                  <a:cubicBezTo>
                    <a:pt x="97" y="241"/>
                    <a:pt x="97" y="240"/>
                    <a:pt x="97" y="238"/>
                  </a:cubicBezTo>
                  <a:cubicBezTo>
                    <a:pt x="99" y="242"/>
                    <a:pt x="103" y="245"/>
                    <a:pt x="106" y="248"/>
                  </a:cubicBezTo>
                  <a:cubicBezTo>
                    <a:pt x="114" y="254"/>
                    <a:pt x="120" y="259"/>
                    <a:pt x="128" y="265"/>
                  </a:cubicBezTo>
                  <a:cubicBezTo>
                    <a:pt x="135" y="270"/>
                    <a:pt x="142" y="276"/>
                    <a:pt x="149" y="282"/>
                  </a:cubicBezTo>
                  <a:cubicBezTo>
                    <a:pt x="152" y="284"/>
                    <a:pt x="154" y="286"/>
                    <a:pt x="157" y="288"/>
                  </a:cubicBezTo>
                  <a:cubicBezTo>
                    <a:pt x="161" y="292"/>
                    <a:pt x="165" y="295"/>
                    <a:pt x="169" y="298"/>
                  </a:cubicBezTo>
                  <a:cubicBezTo>
                    <a:pt x="170" y="300"/>
                    <a:pt x="172" y="303"/>
                    <a:pt x="172" y="303"/>
                  </a:cubicBezTo>
                  <a:close/>
                  <a:moveTo>
                    <a:pt x="137" y="271"/>
                  </a:moveTo>
                  <a:cubicBezTo>
                    <a:pt x="130" y="265"/>
                    <a:pt x="122" y="260"/>
                    <a:pt x="115" y="254"/>
                  </a:cubicBezTo>
                  <a:cubicBezTo>
                    <a:pt x="110" y="250"/>
                    <a:pt x="102" y="245"/>
                    <a:pt x="99" y="240"/>
                  </a:cubicBezTo>
                  <a:cubicBezTo>
                    <a:pt x="97" y="237"/>
                    <a:pt x="99" y="240"/>
                    <a:pt x="100" y="240"/>
                  </a:cubicBezTo>
                  <a:cubicBezTo>
                    <a:pt x="101" y="241"/>
                    <a:pt x="102" y="242"/>
                    <a:pt x="104" y="243"/>
                  </a:cubicBezTo>
                  <a:cubicBezTo>
                    <a:pt x="107" y="246"/>
                    <a:pt x="110" y="248"/>
                    <a:pt x="113" y="250"/>
                  </a:cubicBezTo>
                  <a:cubicBezTo>
                    <a:pt x="121" y="256"/>
                    <a:pt x="127" y="262"/>
                    <a:pt x="134" y="268"/>
                  </a:cubicBezTo>
                  <a:cubicBezTo>
                    <a:pt x="138" y="271"/>
                    <a:pt x="141" y="275"/>
                    <a:pt x="145" y="278"/>
                  </a:cubicBezTo>
                  <a:cubicBezTo>
                    <a:pt x="142" y="276"/>
                    <a:pt x="140" y="273"/>
                    <a:pt x="137" y="271"/>
                  </a:cubicBezTo>
                  <a:close/>
                  <a:moveTo>
                    <a:pt x="141" y="280"/>
                  </a:moveTo>
                  <a:cubicBezTo>
                    <a:pt x="141" y="280"/>
                    <a:pt x="142" y="280"/>
                    <a:pt x="142" y="281"/>
                  </a:cubicBezTo>
                  <a:cubicBezTo>
                    <a:pt x="139" y="278"/>
                    <a:pt x="136" y="276"/>
                    <a:pt x="133" y="273"/>
                  </a:cubicBezTo>
                  <a:cubicBezTo>
                    <a:pt x="126" y="268"/>
                    <a:pt x="120" y="263"/>
                    <a:pt x="113" y="258"/>
                  </a:cubicBezTo>
                  <a:cubicBezTo>
                    <a:pt x="110" y="255"/>
                    <a:pt x="107" y="253"/>
                    <a:pt x="104" y="251"/>
                  </a:cubicBezTo>
                  <a:cubicBezTo>
                    <a:pt x="103" y="249"/>
                    <a:pt x="101" y="248"/>
                    <a:pt x="100" y="246"/>
                  </a:cubicBezTo>
                  <a:cubicBezTo>
                    <a:pt x="100" y="246"/>
                    <a:pt x="96" y="243"/>
                    <a:pt x="100" y="245"/>
                  </a:cubicBezTo>
                  <a:cubicBezTo>
                    <a:pt x="114" y="256"/>
                    <a:pt x="127" y="268"/>
                    <a:pt x="141" y="280"/>
                  </a:cubicBezTo>
                  <a:close/>
                  <a:moveTo>
                    <a:pt x="97" y="234"/>
                  </a:moveTo>
                  <a:cubicBezTo>
                    <a:pt x="102" y="239"/>
                    <a:pt x="108" y="244"/>
                    <a:pt x="114" y="249"/>
                  </a:cubicBezTo>
                  <a:cubicBezTo>
                    <a:pt x="121" y="255"/>
                    <a:pt x="128" y="261"/>
                    <a:pt x="135" y="267"/>
                  </a:cubicBezTo>
                  <a:cubicBezTo>
                    <a:pt x="142" y="272"/>
                    <a:pt x="148" y="278"/>
                    <a:pt x="155" y="284"/>
                  </a:cubicBezTo>
                  <a:cubicBezTo>
                    <a:pt x="158" y="287"/>
                    <a:pt x="161" y="290"/>
                    <a:pt x="164" y="293"/>
                  </a:cubicBezTo>
                  <a:cubicBezTo>
                    <a:pt x="167" y="295"/>
                    <a:pt x="170" y="297"/>
                    <a:pt x="172" y="300"/>
                  </a:cubicBezTo>
                  <a:cubicBezTo>
                    <a:pt x="170" y="298"/>
                    <a:pt x="167" y="295"/>
                    <a:pt x="164" y="293"/>
                  </a:cubicBezTo>
                  <a:cubicBezTo>
                    <a:pt x="161" y="291"/>
                    <a:pt x="158" y="288"/>
                    <a:pt x="155" y="285"/>
                  </a:cubicBezTo>
                  <a:cubicBezTo>
                    <a:pt x="148" y="280"/>
                    <a:pt x="142" y="274"/>
                    <a:pt x="135" y="268"/>
                  </a:cubicBezTo>
                  <a:cubicBezTo>
                    <a:pt x="128" y="262"/>
                    <a:pt x="122" y="256"/>
                    <a:pt x="115" y="250"/>
                  </a:cubicBezTo>
                  <a:cubicBezTo>
                    <a:pt x="109" y="246"/>
                    <a:pt x="103" y="242"/>
                    <a:pt x="97" y="236"/>
                  </a:cubicBezTo>
                  <a:cubicBezTo>
                    <a:pt x="97" y="236"/>
                    <a:pt x="97" y="236"/>
                    <a:pt x="97" y="236"/>
                  </a:cubicBezTo>
                  <a:cubicBezTo>
                    <a:pt x="97" y="235"/>
                    <a:pt x="97" y="234"/>
                    <a:pt x="97" y="234"/>
                  </a:cubicBezTo>
                  <a:close/>
                  <a:moveTo>
                    <a:pt x="96" y="220"/>
                  </a:moveTo>
                  <a:cubicBezTo>
                    <a:pt x="97" y="221"/>
                    <a:pt x="98" y="222"/>
                    <a:pt x="99" y="223"/>
                  </a:cubicBezTo>
                  <a:cubicBezTo>
                    <a:pt x="98" y="222"/>
                    <a:pt x="97" y="222"/>
                    <a:pt x="96" y="221"/>
                  </a:cubicBezTo>
                  <a:cubicBezTo>
                    <a:pt x="96" y="221"/>
                    <a:pt x="96" y="220"/>
                    <a:pt x="96" y="220"/>
                  </a:cubicBezTo>
                  <a:close/>
                  <a:moveTo>
                    <a:pt x="94" y="202"/>
                  </a:moveTo>
                  <a:cubicBezTo>
                    <a:pt x="109" y="217"/>
                    <a:pt x="127" y="229"/>
                    <a:pt x="143" y="242"/>
                  </a:cubicBezTo>
                  <a:cubicBezTo>
                    <a:pt x="152" y="249"/>
                    <a:pt x="161" y="255"/>
                    <a:pt x="169" y="261"/>
                  </a:cubicBezTo>
                  <a:cubicBezTo>
                    <a:pt x="171" y="263"/>
                    <a:pt x="172" y="264"/>
                    <a:pt x="174" y="265"/>
                  </a:cubicBezTo>
                  <a:cubicBezTo>
                    <a:pt x="175" y="267"/>
                    <a:pt x="175" y="267"/>
                    <a:pt x="174" y="266"/>
                  </a:cubicBezTo>
                  <a:cubicBezTo>
                    <a:pt x="172" y="264"/>
                    <a:pt x="170" y="263"/>
                    <a:pt x="168" y="261"/>
                  </a:cubicBezTo>
                  <a:cubicBezTo>
                    <a:pt x="163" y="258"/>
                    <a:pt x="159" y="255"/>
                    <a:pt x="155" y="252"/>
                  </a:cubicBezTo>
                  <a:cubicBezTo>
                    <a:pt x="145" y="245"/>
                    <a:pt x="135" y="239"/>
                    <a:pt x="126" y="232"/>
                  </a:cubicBezTo>
                  <a:cubicBezTo>
                    <a:pt x="116" y="225"/>
                    <a:pt x="107" y="218"/>
                    <a:pt x="97" y="211"/>
                  </a:cubicBezTo>
                  <a:cubicBezTo>
                    <a:pt x="97" y="211"/>
                    <a:pt x="97" y="210"/>
                    <a:pt x="97" y="210"/>
                  </a:cubicBezTo>
                  <a:cubicBezTo>
                    <a:pt x="96" y="210"/>
                    <a:pt x="95" y="209"/>
                    <a:pt x="95" y="209"/>
                  </a:cubicBezTo>
                  <a:cubicBezTo>
                    <a:pt x="94" y="207"/>
                    <a:pt x="94" y="204"/>
                    <a:pt x="94" y="202"/>
                  </a:cubicBezTo>
                  <a:close/>
                  <a:moveTo>
                    <a:pt x="93" y="195"/>
                  </a:moveTo>
                  <a:cubicBezTo>
                    <a:pt x="107" y="207"/>
                    <a:pt x="120" y="219"/>
                    <a:pt x="134" y="230"/>
                  </a:cubicBezTo>
                  <a:cubicBezTo>
                    <a:pt x="141" y="235"/>
                    <a:pt x="147" y="240"/>
                    <a:pt x="153" y="245"/>
                  </a:cubicBezTo>
                  <a:cubicBezTo>
                    <a:pt x="147" y="240"/>
                    <a:pt x="141" y="236"/>
                    <a:pt x="135" y="232"/>
                  </a:cubicBezTo>
                  <a:cubicBezTo>
                    <a:pt x="127" y="226"/>
                    <a:pt x="120" y="221"/>
                    <a:pt x="112" y="216"/>
                  </a:cubicBezTo>
                  <a:cubicBezTo>
                    <a:pt x="106" y="211"/>
                    <a:pt x="101" y="205"/>
                    <a:pt x="94" y="201"/>
                  </a:cubicBezTo>
                  <a:cubicBezTo>
                    <a:pt x="94" y="200"/>
                    <a:pt x="94" y="199"/>
                    <a:pt x="94" y="199"/>
                  </a:cubicBezTo>
                  <a:cubicBezTo>
                    <a:pt x="94" y="198"/>
                    <a:pt x="93" y="196"/>
                    <a:pt x="93" y="195"/>
                  </a:cubicBezTo>
                  <a:close/>
                  <a:moveTo>
                    <a:pt x="93" y="194"/>
                  </a:moveTo>
                  <a:cubicBezTo>
                    <a:pt x="93" y="192"/>
                    <a:pt x="93" y="190"/>
                    <a:pt x="93" y="189"/>
                  </a:cubicBezTo>
                  <a:cubicBezTo>
                    <a:pt x="93" y="189"/>
                    <a:pt x="93" y="189"/>
                    <a:pt x="93" y="189"/>
                  </a:cubicBezTo>
                  <a:cubicBezTo>
                    <a:pt x="95" y="190"/>
                    <a:pt x="97" y="192"/>
                    <a:pt x="98" y="193"/>
                  </a:cubicBezTo>
                  <a:cubicBezTo>
                    <a:pt x="100" y="194"/>
                    <a:pt x="102" y="196"/>
                    <a:pt x="104" y="197"/>
                  </a:cubicBezTo>
                  <a:cubicBezTo>
                    <a:pt x="109" y="201"/>
                    <a:pt x="114" y="205"/>
                    <a:pt x="119" y="209"/>
                  </a:cubicBezTo>
                  <a:cubicBezTo>
                    <a:pt x="126" y="214"/>
                    <a:pt x="133" y="219"/>
                    <a:pt x="140" y="224"/>
                  </a:cubicBezTo>
                  <a:cubicBezTo>
                    <a:pt x="145" y="228"/>
                    <a:pt x="151" y="232"/>
                    <a:pt x="156" y="237"/>
                  </a:cubicBezTo>
                  <a:cubicBezTo>
                    <a:pt x="161" y="242"/>
                    <a:pt x="167" y="246"/>
                    <a:pt x="172" y="251"/>
                  </a:cubicBezTo>
                  <a:cubicBezTo>
                    <a:pt x="173" y="252"/>
                    <a:pt x="175" y="253"/>
                    <a:pt x="176" y="254"/>
                  </a:cubicBezTo>
                  <a:cubicBezTo>
                    <a:pt x="176" y="254"/>
                    <a:pt x="176" y="254"/>
                    <a:pt x="176" y="254"/>
                  </a:cubicBezTo>
                  <a:cubicBezTo>
                    <a:pt x="175" y="254"/>
                    <a:pt x="174" y="253"/>
                    <a:pt x="174" y="253"/>
                  </a:cubicBezTo>
                  <a:cubicBezTo>
                    <a:pt x="171" y="251"/>
                    <a:pt x="168" y="248"/>
                    <a:pt x="166" y="246"/>
                  </a:cubicBezTo>
                  <a:cubicBezTo>
                    <a:pt x="142" y="229"/>
                    <a:pt x="117" y="212"/>
                    <a:pt x="93" y="194"/>
                  </a:cubicBezTo>
                  <a:close/>
                  <a:moveTo>
                    <a:pt x="92" y="180"/>
                  </a:moveTo>
                  <a:cubicBezTo>
                    <a:pt x="100" y="189"/>
                    <a:pt x="111" y="197"/>
                    <a:pt x="121" y="204"/>
                  </a:cubicBezTo>
                  <a:cubicBezTo>
                    <a:pt x="132" y="212"/>
                    <a:pt x="144" y="221"/>
                    <a:pt x="154" y="229"/>
                  </a:cubicBezTo>
                  <a:cubicBezTo>
                    <a:pt x="160" y="234"/>
                    <a:pt x="165" y="239"/>
                    <a:pt x="171" y="244"/>
                  </a:cubicBezTo>
                  <a:cubicBezTo>
                    <a:pt x="172" y="245"/>
                    <a:pt x="174" y="247"/>
                    <a:pt x="176" y="249"/>
                  </a:cubicBezTo>
                  <a:cubicBezTo>
                    <a:pt x="174" y="247"/>
                    <a:pt x="171" y="245"/>
                    <a:pt x="169" y="243"/>
                  </a:cubicBezTo>
                  <a:cubicBezTo>
                    <a:pt x="158" y="234"/>
                    <a:pt x="146" y="226"/>
                    <a:pt x="134" y="217"/>
                  </a:cubicBezTo>
                  <a:cubicBezTo>
                    <a:pt x="122" y="209"/>
                    <a:pt x="111" y="199"/>
                    <a:pt x="98" y="192"/>
                  </a:cubicBezTo>
                  <a:cubicBezTo>
                    <a:pt x="98" y="191"/>
                    <a:pt x="97" y="191"/>
                    <a:pt x="96" y="190"/>
                  </a:cubicBezTo>
                  <a:cubicBezTo>
                    <a:pt x="95" y="189"/>
                    <a:pt x="94" y="188"/>
                    <a:pt x="92" y="187"/>
                  </a:cubicBezTo>
                  <a:cubicBezTo>
                    <a:pt x="92" y="185"/>
                    <a:pt x="92" y="182"/>
                    <a:pt x="92" y="180"/>
                  </a:cubicBezTo>
                  <a:close/>
                  <a:moveTo>
                    <a:pt x="95" y="182"/>
                  </a:moveTo>
                  <a:cubicBezTo>
                    <a:pt x="96" y="182"/>
                    <a:pt x="97" y="183"/>
                    <a:pt x="98" y="184"/>
                  </a:cubicBezTo>
                  <a:cubicBezTo>
                    <a:pt x="102" y="186"/>
                    <a:pt x="105" y="189"/>
                    <a:pt x="109" y="192"/>
                  </a:cubicBezTo>
                  <a:cubicBezTo>
                    <a:pt x="117" y="198"/>
                    <a:pt x="125" y="203"/>
                    <a:pt x="132" y="209"/>
                  </a:cubicBezTo>
                  <a:cubicBezTo>
                    <a:pt x="141" y="215"/>
                    <a:pt x="150" y="222"/>
                    <a:pt x="158" y="229"/>
                  </a:cubicBezTo>
                  <a:cubicBezTo>
                    <a:pt x="164" y="234"/>
                    <a:pt x="170" y="239"/>
                    <a:pt x="176" y="244"/>
                  </a:cubicBezTo>
                  <a:cubicBezTo>
                    <a:pt x="176" y="245"/>
                    <a:pt x="176" y="246"/>
                    <a:pt x="176" y="248"/>
                  </a:cubicBezTo>
                  <a:cubicBezTo>
                    <a:pt x="174" y="246"/>
                    <a:pt x="172" y="244"/>
                    <a:pt x="170" y="242"/>
                  </a:cubicBezTo>
                  <a:cubicBezTo>
                    <a:pt x="167" y="239"/>
                    <a:pt x="164" y="236"/>
                    <a:pt x="160" y="233"/>
                  </a:cubicBezTo>
                  <a:cubicBezTo>
                    <a:pt x="153" y="227"/>
                    <a:pt x="145" y="221"/>
                    <a:pt x="138" y="215"/>
                  </a:cubicBezTo>
                  <a:cubicBezTo>
                    <a:pt x="124" y="204"/>
                    <a:pt x="108" y="195"/>
                    <a:pt x="95" y="182"/>
                  </a:cubicBezTo>
                  <a:close/>
                  <a:moveTo>
                    <a:pt x="176" y="253"/>
                  </a:moveTo>
                  <a:cubicBezTo>
                    <a:pt x="153" y="233"/>
                    <a:pt x="128" y="216"/>
                    <a:pt x="105" y="197"/>
                  </a:cubicBezTo>
                  <a:cubicBezTo>
                    <a:pt x="106" y="198"/>
                    <a:pt x="108" y="199"/>
                    <a:pt x="110" y="201"/>
                  </a:cubicBezTo>
                  <a:cubicBezTo>
                    <a:pt x="118" y="206"/>
                    <a:pt x="126" y="212"/>
                    <a:pt x="134" y="218"/>
                  </a:cubicBezTo>
                  <a:cubicBezTo>
                    <a:pt x="142" y="224"/>
                    <a:pt x="150" y="229"/>
                    <a:pt x="157" y="235"/>
                  </a:cubicBezTo>
                  <a:cubicBezTo>
                    <a:pt x="161" y="238"/>
                    <a:pt x="166" y="241"/>
                    <a:pt x="170" y="245"/>
                  </a:cubicBezTo>
                  <a:cubicBezTo>
                    <a:pt x="172" y="246"/>
                    <a:pt x="174" y="248"/>
                    <a:pt x="176" y="250"/>
                  </a:cubicBezTo>
                  <a:cubicBezTo>
                    <a:pt x="176" y="251"/>
                    <a:pt x="176" y="252"/>
                    <a:pt x="176" y="253"/>
                  </a:cubicBezTo>
                  <a:close/>
                  <a:moveTo>
                    <a:pt x="176" y="261"/>
                  </a:moveTo>
                  <a:cubicBezTo>
                    <a:pt x="170" y="255"/>
                    <a:pt x="163" y="251"/>
                    <a:pt x="157" y="246"/>
                  </a:cubicBezTo>
                  <a:cubicBezTo>
                    <a:pt x="150" y="241"/>
                    <a:pt x="144" y="236"/>
                    <a:pt x="137" y="231"/>
                  </a:cubicBezTo>
                  <a:cubicBezTo>
                    <a:pt x="124" y="221"/>
                    <a:pt x="111" y="210"/>
                    <a:pt x="99" y="199"/>
                  </a:cubicBezTo>
                  <a:cubicBezTo>
                    <a:pt x="100" y="200"/>
                    <a:pt x="101" y="200"/>
                    <a:pt x="101" y="201"/>
                  </a:cubicBezTo>
                  <a:cubicBezTo>
                    <a:pt x="105" y="204"/>
                    <a:pt x="109" y="207"/>
                    <a:pt x="113" y="209"/>
                  </a:cubicBezTo>
                  <a:cubicBezTo>
                    <a:pt x="120" y="215"/>
                    <a:pt x="127" y="220"/>
                    <a:pt x="135" y="226"/>
                  </a:cubicBezTo>
                  <a:cubicBezTo>
                    <a:pt x="142" y="231"/>
                    <a:pt x="149" y="236"/>
                    <a:pt x="157" y="241"/>
                  </a:cubicBezTo>
                  <a:cubicBezTo>
                    <a:pt x="163" y="246"/>
                    <a:pt x="169" y="251"/>
                    <a:pt x="176" y="255"/>
                  </a:cubicBezTo>
                  <a:cubicBezTo>
                    <a:pt x="176" y="257"/>
                    <a:pt x="176" y="259"/>
                    <a:pt x="176" y="261"/>
                  </a:cubicBezTo>
                  <a:close/>
                  <a:moveTo>
                    <a:pt x="176" y="262"/>
                  </a:moveTo>
                  <a:cubicBezTo>
                    <a:pt x="174" y="259"/>
                    <a:pt x="170" y="257"/>
                    <a:pt x="167" y="255"/>
                  </a:cubicBezTo>
                  <a:cubicBezTo>
                    <a:pt x="166" y="254"/>
                    <a:pt x="165" y="253"/>
                    <a:pt x="164" y="252"/>
                  </a:cubicBezTo>
                  <a:cubicBezTo>
                    <a:pt x="168" y="255"/>
                    <a:pt x="172" y="258"/>
                    <a:pt x="176" y="262"/>
                  </a:cubicBezTo>
                  <a:cubicBezTo>
                    <a:pt x="176" y="262"/>
                    <a:pt x="176" y="262"/>
                    <a:pt x="176" y="262"/>
                  </a:cubicBezTo>
                  <a:close/>
                  <a:moveTo>
                    <a:pt x="176" y="196"/>
                  </a:moveTo>
                  <a:cubicBezTo>
                    <a:pt x="176" y="196"/>
                    <a:pt x="176" y="197"/>
                    <a:pt x="176" y="197"/>
                  </a:cubicBezTo>
                  <a:cubicBezTo>
                    <a:pt x="173" y="193"/>
                    <a:pt x="170" y="190"/>
                    <a:pt x="166" y="187"/>
                  </a:cubicBezTo>
                  <a:cubicBezTo>
                    <a:pt x="169" y="190"/>
                    <a:pt x="173" y="193"/>
                    <a:pt x="176" y="196"/>
                  </a:cubicBezTo>
                  <a:cubicBezTo>
                    <a:pt x="176" y="196"/>
                    <a:pt x="176" y="196"/>
                    <a:pt x="176" y="196"/>
                  </a:cubicBezTo>
                  <a:close/>
                  <a:moveTo>
                    <a:pt x="128" y="170"/>
                  </a:moveTo>
                  <a:cubicBezTo>
                    <a:pt x="129" y="171"/>
                    <a:pt x="131" y="173"/>
                    <a:pt x="133" y="175"/>
                  </a:cubicBezTo>
                  <a:cubicBezTo>
                    <a:pt x="133" y="176"/>
                    <a:pt x="133" y="177"/>
                    <a:pt x="133" y="179"/>
                  </a:cubicBezTo>
                  <a:cubicBezTo>
                    <a:pt x="127" y="175"/>
                    <a:pt x="122" y="171"/>
                    <a:pt x="116" y="167"/>
                  </a:cubicBezTo>
                  <a:cubicBezTo>
                    <a:pt x="120" y="167"/>
                    <a:pt x="124" y="168"/>
                    <a:pt x="128" y="170"/>
                  </a:cubicBezTo>
                  <a:close/>
                  <a:moveTo>
                    <a:pt x="115" y="166"/>
                  </a:moveTo>
                  <a:cubicBezTo>
                    <a:pt x="115" y="167"/>
                    <a:pt x="115" y="167"/>
                    <a:pt x="115" y="167"/>
                  </a:cubicBezTo>
                  <a:cubicBezTo>
                    <a:pt x="121" y="173"/>
                    <a:pt x="127" y="179"/>
                    <a:pt x="133" y="184"/>
                  </a:cubicBezTo>
                  <a:cubicBezTo>
                    <a:pt x="133" y="184"/>
                    <a:pt x="134" y="185"/>
                    <a:pt x="134" y="185"/>
                  </a:cubicBezTo>
                  <a:cubicBezTo>
                    <a:pt x="125" y="178"/>
                    <a:pt x="116" y="172"/>
                    <a:pt x="107" y="165"/>
                  </a:cubicBezTo>
                  <a:cubicBezTo>
                    <a:pt x="110" y="165"/>
                    <a:pt x="112" y="166"/>
                    <a:pt x="115" y="166"/>
                  </a:cubicBezTo>
                  <a:close/>
                  <a:moveTo>
                    <a:pt x="106" y="165"/>
                  </a:moveTo>
                  <a:cubicBezTo>
                    <a:pt x="106" y="165"/>
                    <a:pt x="106" y="165"/>
                    <a:pt x="106" y="165"/>
                  </a:cubicBezTo>
                  <a:cubicBezTo>
                    <a:pt x="115" y="174"/>
                    <a:pt x="125" y="182"/>
                    <a:pt x="136" y="189"/>
                  </a:cubicBezTo>
                  <a:cubicBezTo>
                    <a:pt x="136" y="190"/>
                    <a:pt x="137" y="191"/>
                    <a:pt x="138" y="191"/>
                  </a:cubicBezTo>
                  <a:cubicBezTo>
                    <a:pt x="139" y="192"/>
                    <a:pt x="141" y="193"/>
                    <a:pt x="142" y="194"/>
                  </a:cubicBezTo>
                  <a:cubicBezTo>
                    <a:pt x="148" y="199"/>
                    <a:pt x="155" y="204"/>
                    <a:pt x="161" y="209"/>
                  </a:cubicBezTo>
                  <a:cubicBezTo>
                    <a:pt x="164" y="212"/>
                    <a:pt x="167" y="215"/>
                    <a:pt x="169" y="218"/>
                  </a:cubicBezTo>
                  <a:cubicBezTo>
                    <a:pt x="171" y="220"/>
                    <a:pt x="174" y="223"/>
                    <a:pt x="177" y="225"/>
                  </a:cubicBezTo>
                  <a:cubicBezTo>
                    <a:pt x="177" y="225"/>
                    <a:pt x="177" y="225"/>
                    <a:pt x="177" y="225"/>
                  </a:cubicBezTo>
                  <a:cubicBezTo>
                    <a:pt x="174" y="223"/>
                    <a:pt x="172" y="221"/>
                    <a:pt x="169" y="219"/>
                  </a:cubicBezTo>
                  <a:cubicBezTo>
                    <a:pt x="168" y="217"/>
                    <a:pt x="166" y="216"/>
                    <a:pt x="164" y="214"/>
                  </a:cubicBezTo>
                  <a:cubicBezTo>
                    <a:pt x="158" y="208"/>
                    <a:pt x="152" y="203"/>
                    <a:pt x="146" y="199"/>
                  </a:cubicBezTo>
                  <a:cubicBezTo>
                    <a:pt x="143" y="197"/>
                    <a:pt x="141" y="196"/>
                    <a:pt x="139" y="194"/>
                  </a:cubicBezTo>
                  <a:cubicBezTo>
                    <a:pt x="139" y="194"/>
                    <a:pt x="139" y="194"/>
                    <a:pt x="139" y="194"/>
                  </a:cubicBezTo>
                  <a:cubicBezTo>
                    <a:pt x="126" y="184"/>
                    <a:pt x="113" y="174"/>
                    <a:pt x="101" y="164"/>
                  </a:cubicBezTo>
                  <a:cubicBezTo>
                    <a:pt x="102" y="164"/>
                    <a:pt x="104" y="165"/>
                    <a:pt x="106" y="165"/>
                  </a:cubicBezTo>
                  <a:close/>
                  <a:moveTo>
                    <a:pt x="131" y="171"/>
                  </a:moveTo>
                  <a:cubicBezTo>
                    <a:pt x="132" y="171"/>
                    <a:pt x="132" y="171"/>
                    <a:pt x="132" y="171"/>
                  </a:cubicBezTo>
                  <a:cubicBezTo>
                    <a:pt x="132" y="171"/>
                    <a:pt x="133" y="171"/>
                    <a:pt x="133" y="171"/>
                  </a:cubicBezTo>
                  <a:cubicBezTo>
                    <a:pt x="133" y="172"/>
                    <a:pt x="133" y="173"/>
                    <a:pt x="133" y="174"/>
                  </a:cubicBezTo>
                  <a:cubicBezTo>
                    <a:pt x="132" y="173"/>
                    <a:pt x="131" y="172"/>
                    <a:pt x="131" y="172"/>
                  </a:cubicBezTo>
                  <a:cubicBezTo>
                    <a:pt x="130" y="172"/>
                    <a:pt x="129" y="171"/>
                    <a:pt x="129" y="170"/>
                  </a:cubicBezTo>
                  <a:cubicBezTo>
                    <a:pt x="130" y="170"/>
                    <a:pt x="131" y="170"/>
                    <a:pt x="131" y="171"/>
                  </a:cubicBezTo>
                  <a:close/>
                  <a:moveTo>
                    <a:pt x="136" y="172"/>
                  </a:moveTo>
                  <a:cubicBezTo>
                    <a:pt x="136" y="173"/>
                    <a:pt x="136" y="173"/>
                    <a:pt x="136" y="173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6" y="173"/>
                    <a:pt x="136" y="172"/>
                    <a:pt x="136" y="172"/>
                  </a:cubicBezTo>
                  <a:close/>
                  <a:moveTo>
                    <a:pt x="139" y="180"/>
                  </a:moveTo>
                  <a:cubicBezTo>
                    <a:pt x="138" y="179"/>
                    <a:pt x="137" y="178"/>
                    <a:pt x="135" y="176"/>
                  </a:cubicBezTo>
                  <a:cubicBezTo>
                    <a:pt x="135" y="175"/>
                    <a:pt x="136" y="174"/>
                    <a:pt x="136" y="174"/>
                  </a:cubicBezTo>
                  <a:cubicBezTo>
                    <a:pt x="136" y="174"/>
                    <a:pt x="137" y="174"/>
                    <a:pt x="137" y="175"/>
                  </a:cubicBezTo>
                  <a:cubicBezTo>
                    <a:pt x="138" y="176"/>
                    <a:pt x="139" y="178"/>
                    <a:pt x="139" y="180"/>
                  </a:cubicBezTo>
                  <a:close/>
                  <a:moveTo>
                    <a:pt x="140" y="180"/>
                  </a:moveTo>
                  <a:cubicBezTo>
                    <a:pt x="140" y="181"/>
                    <a:pt x="140" y="183"/>
                    <a:pt x="141" y="185"/>
                  </a:cubicBezTo>
                  <a:cubicBezTo>
                    <a:pt x="139" y="183"/>
                    <a:pt x="137" y="182"/>
                    <a:pt x="136" y="181"/>
                  </a:cubicBezTo>
                  <a:cubicBezTo>
                    <a:pt x="136" y="180"/>
                    <a:pt x="135" y="178"/>
                    <a:pt x="135" y="177"/>
                  </a:cubicBezTo>
                  <a:cubicBezTo>
                    <a:pt x="136" y="177"/>
                    <a:pt x="136" y="178"/>
                    <a:pt x="137" y="178"/>
                  </a:cubicBezTo>
                  <a:cubicBezTo>
                    <a:pt x="138" y="179"/>
                    <a:pt x="139" y="179"/>
                    <a:pt x="140" y="180"/>
                  </a:cubicBezTo>
                  <a:close/>
                  <a:moveTo>
                    <a:pt x="136" y="182"/>
                  </a:moveTo>
                  <a:cubicBezTo>
                    <a:pt x="137" y="183"/>
                    <a:pt x="139" y="184"/>
                    <a:pt x="141" y="186"/>
                  </a:cubicBezTo>
                  <a:cubicBezTo>
                    <a:pt x="141" y="187"/>
                    <a:pt x="141" y="188"/>
                    <a:pt x="141" y="188"/>
                  </a:cubicBezTo>
                  <a:cubicBezTo>
                    <a:pt x="139" y="188"/>
                    <a:pt x="138" y="187"/>
                    <a:pt x="137" y="186"/>
                  </a:cubicBezTo>
                  <a:cubicBezTo>
                    <a:pt x="136" y="185"/>
                    <a:pt x="136" y="183"/>
                    <a:pt x="136" y="182"/>
                  </a:cubicBezTo>
                  <a:close/>
                  <a:moveTo>
                    <a:pt x="133" y="183"/>
                  </a:moveTo>
                  <a:cubicBezTo>
                    <a:pt x="128" y="179"/>
                    <a:pt x="124" y="175"/>
                    <a:pt x="120" y="171"/>
                  </a:cubicBezTo>
                  <a:cubicBezTo>
                    <a:pt x="119" y="170"/>
                    <a:pt x="118" y="169"/>
                    <a:pt x="118" y="169"/>
                  </a:cubicBezTo>
                  <a:cubicBezTo>
                    <a:pt x="118" y="169"/>
                    <a:pt x="118" y="169"/>
                    <a:pt x="118" y="169"/>
                  </a:cubicBezTo>
                  <a:cubicBezTo>
                    <a:pt x="119" y="169"/>
                    <a:pt x="120" y="170"/>
                    <a:pt x="121" y="171"/>
                  </a:cubicBezTo>
                  <a:cubicBezTo>
                    <a:pt x="124" y="173"/>
                    <a:pt x="127" y="175"/>
                    <a:pt x="130" y="178"/>
                  </a:cubicBezTo>
                  <a:cubicBezTo>
                    <a:pt x="131" y="178"/>
                    <a:pt x="132" y="179"/>
                    <a:pt x="133" y="180"/>
                  </a:cubicBezTo>
                  <a:cubicBezTo>
                    <a:pt x="133" y="181"/>
                    <a:pt x="133" y="182"/>
                    <a:pt x="133" y="183"/>
                  </a:cubicBezTo>
                  <a:close/>
                  <a:moveTo>
                    <a:pt x="141" y="191"/>
                  </a:moveTo>
                  <a:cubicBezTo>
                    <a:pt x="142" y="192"/>
                    <a:pt x="142" y="192"/>
                    <a:pt x="142" y="192"/>
                  </a:cubicBezTo>
                  <a:cubicBezTo>
                    <a:pt x="149" y="197"/>
                    <a:pt x="156" y="203"/>
                    <a:pt x="163" y="209"/>
                  </a:cubicBezTo>
                  <a:cubicBezTo>
                    <a:pt x="168" y="212"/>
                    <a:pt x="172" y="217"/>
                    <a:pt x="177" y="221"/>
                  </a:cubicBezTo>
                  <a:cubicBezTo>
                    <a:pt x="177" y="222"/>
                    <a:pt x="177" y="223"/>
                    <a:pt x="177" y="224"/>
                  </a:cubicBezTo>
                  <a:cubicBezTo>
                    <a:pt x="175" y="222"/>
                    <a:pt x="174" y="221"/>
                    <a:pt x="172" y="219"/>
                  </a:cubicBezTo>
                  <a:cubicBezTo>
                    <a:pt x="169" y="217"/>
                    <a:pt x="167" y="214"/>
                    <a:pt x="164" y="211"/>
                  </a:cubicBezTo>
                  <a:cubicBezTo>
                    <a:pt x="159" y="206"/>
                    <a:pt x="153" y="201"/>
                    <a:pt x="148" y="197"/>
                  </a:cubicBezTo>
                  <a:cubicBezTo>
                    <a:pt x="145" y="195"/>
                    <a:pt x="142" y="193"/>
                    <a:pt x="140" y="191"/>
                  </a:cubicBezTo>
                  <a:cubicBezTo>
                    <a:pt x="140" y="191"/>
                    <a:pt x="140" y="191"/>
                    <a:pt x="141" y="191"/>
                  </a:cubicBezTo>
                  <a:cubicBezTo>
                    <a:pt x="141" y="191"/>
                    <a:pt x="141" y="191"/>
                    <a:pt x="141" y="191"/>
                  </a:cubicBezTo>
                  <a:close/>
                  <a:moveTo>
                    <a:pt x="135" y="188"/>
                  </a:moveTo>
                  <a:cubicBezTo>
                    <a:pt x="126" y="182"/>
                    <a:pt x="118" y="176"/>
                    <a:pt x="111" y="169"/>
                  </a:cubicBezTo>
                  <a:cubicBezTo>
                    <a:pt x="112" y="169"/>
                    <a:pt x="112" y="170"/>
                    <a:pt x="113" y="171"/>
                  </a:cubicBezTo>
                  <a:cubicBezTo>
                    <a:pt x="116" y="173"/>
                    <a:pt x="119" y="175"/>
                    <a:pt x="122" y="177"/>
                  </a:cubicBezTo>
                  <a:cubicBezTo>
                    <a:pt x="126" y="180"/>
                    <a:pt x="130" y="183"/>
                    <a:pt x="134" y="186"/>
                  </a:cubicBezTo>
                  <a:cubicBezTo>
                    <a:pt x="134" y="187"/>
                    <a:pt x="134" y="187"/>
                    <a:pt x="135" y="188"/>
                  </a:cubicBezTo>
                  <a:close/>
                  <a:moveTo>
                    <a:pt x="177" y="218"/>
                  </a:moveTo>
                  <a:cubicBezTo>
                    <a:pt x="174" y="215"/>
                    <a:pt x="169" y="211"/>
                    <a:pt x="166" y="208"/>
                  </a:cubicBezTo>
                  <a:cubicBezTo>
                    <a:pt x="162" y="204"/>
                    <a:pt x="157" y="201"/>
                    <a:pt x="152" y="197"/>
                  </a:cubicBezTo>
                  <a:cubicBezTo>
                    <a:pt x="149" y="195"/>
                    <a:pt x="146" y="193"/>
                    <a:pt x="143" y="190"/>
                  </a:cubicBezTo>
                  <a:cubicBezTo>
                    <a:pt x="144" y="190"/>
                    <a:pt x="144" y="189"/>
                    <a:pt x="144" y="188"/>
                  </a:cubicBezTo>
                  <a:cubicBezTo>
                    <a:pt x="145" y="189"/>
                    <a:pt x="146" y="190"/>
                    <a:pt x="148" y="190"/>
                  </a:cubicBezTo>
                  <a:cubicBezTo>
                    <a:pt x="154" y="195"/>
                    <a:pt x="160" y="199"/>
                    <a:pt x="166" y="204"/>
                  </a:cubicBezTo>
                  <a:cubicBezTo>
                    <a:pt x="169" y="207"/>
                    <a:pt x="172" y="211"/>
                    <a:pt x="176" y="213"/>
                  </a:cubicBezTo>
                  <a:cubicBezTo>
                    <a:pt x="176" y="215"/>
                    <a:pt x="177" y="217"/>
                    <a:pt x="177" y="218"/>
                  </a:cubicBezTo>
                  <a:close/>
                  <a:moveTo>
                    <a:pt x="142" y="191"/>
                  </a:moveTo>
                  <a:cubicBezTo>
                    <a:pt x="142" y="191"/>
                    <a:pt x="142" y="191"/>
                    <a:pt x="142" y="191"/>
                  </a:cubicBezTo>
                  <a:cubicBezTo>
                    <a:pt x="143" y="191"/>
                    <a:pt x="144" y="192"/>
                    <a:pt x="145" y="193"/>
                  </a:cubicBezTo>
                  <a:cubicBezTo>
                    <a:pt x="151" y="197"/>
                    <a:pt x="157" y="202"/>
                    <a:pt x="163" y="206"/>
                  </a:cubicBezTo>
                  <a:cubicBezTo>
                    <a:pt x="166" y="209"/>
                    <a:pt x="168" y="211"/>
                    <a:pt x="170" y="213"/>
                  </a:cubicBezTo>
                  <a:cubicBezTo>
                    <a:pt x="172" y="215"/>
                    <a:pt x="175" y="217"/>
                    <a:pt x="177" y="220"/>
                  </a:cubicBezTo>
                  <a:cubicBezTo>
                    <a:pt x="177" y="220"/>
                    <a:pt x="177" y="220"/>
                    <a:pt x="177" y="220"/>
                  </a:cubicBezTo>
                  <a:cubicBezTo>
                    <a:pt x="175" y="218"/>
                    <a:pt x="173" y="217"/>
                    <a:pt x="172" y="216"/>
                  </a:cubicBezTo>
                  <a:cubicBezTo>
                    <a:pt x="171" y="215"/>
                    <a:pt x="170" y="214"/>
                    <a:pt x="169" y="213"/>
                  </a:cubicBezTo>
                  <a:cubicBezTo>
                    <a:pt x="166" y="210"/>
                    <a:pt x="164" y="208"/>
                    <a:pt x="161" y="206"/>
                  </a:cubicBezTo>
                  <a:cubicBezTo>
                    <a:pt x="156" y="201"/>
                    <a:pt x="150" y="197"/>
                    <a:pt x="144" y="193"/>
                  </a:cubicBezTo>
                  <a:cubicBezTo>
                    <a:pt x="143" y="192"/>
                    <a:pt x="143" y="191"/>
                    <a:pt x="142" y="191"/>
                  </a:cubicBezTo>
                  <a:close/>
                  <a:moveTo>
                    <a:pt x="137" y="187"/>
                  </a:moveTo>
                  <a:cubicBezTo>
                    <a:pt x="138" y="188"/>
                    <a:pt x="139" y="188"/>
                    <a:pt x="140" y="189"/>
                  </a:cubicBezTo>
                  <a:cubicBezTo>
                    <a:pt x="140" y="189"/>
                    <a:pt x="139" y="189"/>
                    <a:pt x="139" y="188"/>
                  </a:cubicBezTo>
                  <a:cubicBezTo>
                    <a:pt x="138" y="188"/>
                    <a:pt x="138" y="188"/>
                    <a:pt x="137" y="187"/>
                  </a:cubicBezTo>
                  <a:close/>
                  <a:moveTo>
                    <a:pt x="144" y="183"/>
                  </a:moveTo>
                  <a:cubicBezTo>
                    <a:pt x="147" y="185"/>
                    <a:pt x="149" y="187"/>
                    <a:pt x="152" y="190"/>
                  </a:cubicBezTo>
                  <a:cubicBezTo>
                    <a:pt x="157" y="194"/>
                    <a:pt x="162" y="198"/>
                    <a:pt x="166" y="202"/>
                  </a:cubicBezTo>
                  <a:cubicBezTo>
                    <a:pt x="169" y="204"/>
                    <a:pt x="171" y="207"/>
                    <a:pt x="173" y="209"/>
                  </a:cubicBezTo>
                  <a:cubicBezTo>
                    <a:pt x="174" y="209"/>
                    <a:pt x="176" y="211"/>
                    <a:pt x="176" y="212"/>
                  </a:cubicBezTo>
                  <a:cubicBezTo>
                    <a:pt x="176" y="212"/>
                    <a:pt x="176" y="213"/>
                    <a:pt x="176" y="213"/>
                  </a:cubicBezTo>
                  <a:cubicBezTo>
                    <a:pt x="176" y="213"/>
                    <a:pt x="176" y="212"/>
                    <a:pt x="176" y="212"/>
                  </a:cubicBezTo>
                  <a:cubicBezTo>
                    <a:pt x="171" y="209"/>
                    <a:pt x="167" y="204"/>
                    <a:pt x="162" y="200"/>
                  </a:cubicBezTo>
                  <a:cubicBezTo>
                    <a:pt x="158" y="197"/>
                    <a:pt x="153" y="193"/>
                    <a:pt x="148" y="190"/>
                  </a:cubicBezTo>
                  <a:cubicBezTo>
                    <a:pt x="147" y="189"/>
                    <a:pt x="146" y="188"/>
                    <a:pt x="144" y="187"/>
                  </a:cubicBezTo>
                  <a:cubicBezTo>
                    <a:pt x="144" y="186"/>
                    <a:pt x="144" y="185"/>
                    <a:pt x="144" y="183"/>
                  </a:cubicBezTo>
                  <a:close/>
                  <a:moveTo>
                    <a:pt x="177" y="231"/>
                  </a:moveTo>
                  <a:cubicBezTo>
                    <a:pt x="175" y="230"/>
                    <a:pt x="174" y="228"/>
                    <a:pt x="173" y="227"/>
                  </a:cubicBezTo>
                  <a:cubicBezTo>
                    <a:pt x="174" y="228"/>
                    <a:pt x="175" y="229"/>
                    <a:pt x="177" y="230"/>
                  </a:cubicBezTo>
                  <a:cubicBezTo>
                    <a:pt x="177" y="230"/>
                    <a:pt x="177" y="231"/>
                    <a:pt x="177" y="231"/>
                  </a:cubicBezTo>
                  <a:close/>
                  <a:moveTo>
                    <a:pt x="177" y="228"/>
                  </a:moveTo>
                  <a:cubicBezTo>
                    <a:pt x="176" y="226"/>
                    <a:pt x="175" y="225"/>
                    <a:pt x="174" y="224"/>
                  </a:cubicBezTo>
                  <a:cubicBezTo>
                    <a:pt x="175" y="225"/>
                    <a:pt x="176" y="225"/>
                    <a:pt x="177" y="226"/>
                  </a:cubicBezTo>
                  <a:cubicBezTo>
                    <a:pt x="177" y="226"/>
                    <a:pt x="177" y="227"/>
                    <a:pt x="177" y="228"/>
                  </a:cubicBezTo>
                  <a:close/>
                  <a:moveTo>
                    <a:pt x="176" y="200"/>
                  </a:moveTo>
                  <a:cubicBezTo>
                    <a:pt x="169" y="193"/>
                    <a:pt x="161" y="187"/>
                    <a:pt x="154" y="180"/>
                  </a:cubicBezTo>
                  <a:cubicBezTo>
                    <a:pt x="156" y="181"/>
                    <a:pt x="158" y="182"/>
                    <a:pt x="160" y="183"/>
                  </a:cubicBezTo>
                  <a:cubicBezTo>
                    <a:pt x="161" y="184"/>
                    <a:pt x="162" y="185"/>
                    <a:pt x="162" y="186"/>
                  </a:cubicBezTo>
                  <a:cubicBezTo>
                    <a:pt x="167" y="189"/>
                    <a:pt x="172" y="193"/>
                    <a:pt x="176" y="198"/>
                  </a:cubicBezTo>
                  <a:cubicBezTo>
                    <a:pt x="176" y="199"/>
                    <a:pt x="176" y="199"/>
                    <a:pt x="176" y="200"/>
                  </a:cubicBezTo>
                  <a:close/>
                  <a:moveTo>
                    <a:pt x="176" y="201"/>
                  </a:moveTo>
                  <a:cubicBezTo>
                    <a:pt x="175" y="200"/>
                    <a:pt x="174" y="199"/>
                    <a:pt x="173" y="198"/>
                  </a:cubicBezTo>
                  <a:cubicBezTo>
                    <a:pt x="167" y="192"/>
                    <a:pt x="161" y="188"/>
                    <a:pt x="155" y="183"/>
                  </a:cubicBezTo>
                  <a:cubicBezTo>
                    <a:pt x="153" y="181"/>
                    <a:pt x="151" y="179"/>
                    <a:pt x="148" y="178"/>
                  </a:cubicBezTo>
                  <a:cubicBezTo>
                    <a:pt x="150" y="178"/>
                    <a:pt x="151" y="179"/>
                    <a:pt x="152" y="179"/>
                  </a:cubicBezTo>
                  <a:cubicBezTo>
                    <a:pt x="156" y="183"/>
                    <a:pt x="160" y="186"/>
                    <a:pt x="164" y="190"/>
                  </a:cubicBezTo>
                  <a:cubicBezTo>
                    <a:pt x="167" y="192"/>
                    <a:pt x="170" y="195"/>
                    <a:pt x="173" y="198"/>
                  </a:cubicBezTo>
                  <a:cubicBezTo>
                    <a:pt x="174" y="199"/>
                    <a:pt x="175" y="200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lose/>
                  <a:moveTo>
                    <a:pt x="140" y="174"/>
                  </a:moveTo>
                  <a:cubicBezTo>
                    <a:pt x="146" y="180"/>
                    <a:pt x="153" y="186"/>
                    <a:pt x="160" y="191"/>
                  </a:cubicBezTo>
                  <a:cubicBezTo>
                    <a:pt x="163" y="195"/>
                    <a:pt x="167" y="198"/>
                    <a:pt x="170" y="201"/>
                  </a:cubicBezTo>
                  <a:cubicBezTo>
                    <a:pt x="172" y="203"/>
                    <a:pt x="174" y="204"/>
                    <a:pt x="176" y="206"/>
                  </a:cubicBezTo>
                  <a:cubicBezTo>
                    <a:pt x="176" y="207"/>
                    <a:pt x="176" y="207"/>
                    <a:pt x="176" y="207"/>
                  </a:cubicBezTo>
                  <a:cubicBezTo>
                    <a:pt x="176" y="207"/>
                    <a:pt x="176" y="207"/>
                    <a:pt x="176" y="207"/>
                  </a:cubicBezTo>
                  <a:cubicBezTo>
                    <a:pt x="175" y="206"/>
                    <a:pt x="174" y="205"/>
                    <a:pt x="174" y="205"/>
                  </a:cubicBezTo>
                  <a:cubicBezTo>
                    <a:pt x="166" y="198"/>
                    <a:pt x="158" y="191"/>
                    <a:pt x="150" y="184"/>
                  </a:cubicBezTo>
                  <a:cubicBezTo>
                    <a:pt x="147" y="182"/>
                    <a:pt x="144" y="180"/>
                    <a:pt x="142" y="178"/>
                  </a:cubicBezTo>
                  <a:cubicBezTo>
                    <a:pt x="141" y="176"/>
                    <a:pt x="140" y="175"/>
                    <a:pt x="140" y="174"/>
                  </a:cubicBezTo>
                  <a:close/>
                  <a:moveTo>
                    <a:pt x="176" y="208"/>
                  </a:moveTo>
                  <a:cubicBezTo>
                    <a:pt x="176" y="209"/>
                    <a:pt x="176" y="210"/>
                    <a:pt x="176" y="211"/>
                  </a:cubicBezTo>
                  <a:cubicBezTo>
                    <a:pt x="174" y="208"/>
                    <a:pt x="171" y="205"/>
                    <a:pt x="168" y="203"/>
                  </a:cubicBezTo>
                  <a:cubicBezTo>
                    <a:pt x="164" y="199"/>
                    <a:pt x="160" y="195"/>
                    <a:pt x="155" y="191"/>
                  </a:cubicBezTo>
                  <a:cubicBezTo>
                    <a:pt x="152" y="188"/>
                    <a:pt x="148" y="186"/>
                    <a:pt x="144" y="183"/>
                  </a:cubicBezTo>
                  <a:cubicBezTo>
                    <a:pt x="143" y="181"/>
                    <a:pt x="143" y="180"/>
                    <a:pt x="142" y="179"/>
                  </a:cubicBezTo>
                  <a:cubicBezTo>
                    <a:pt x="146" y="182"/>
                    <a:pt x="150" y="185"/>
                    <a:pt x="153" y="188"/>
                  </a:cubicBezTo>
                  <a:cubicBezTo>
                    <a:pt x="161" y="194"/>
                    <a:pt x="168" y="202"/>
                    <a:pt x="176" y="208"/>
                  </a:cubicBezTo>
                  <a:close/>
                  <a:moveTo>
                    <a:pt x="176" y="237"/>
                  </a:moveTo>
                  <a:cubicBezTo>
                    <a:pt x="175" y="236"/>
                    <a:pt x="173" y="234"/>
                    <a:pt x="171" y="233"/>
                  </a:cubicBezTo>
                  <a:cubicBezTo>
                    <a:pt x="168" y="230"/>
                    <a:pt x="165" y="227"/>
                    <a:pt x="162" y="224"/>
                  </a:cubicBezTo>
                  <a:cubicBezTo>
                    <a:pt x="155" y="217"/>
                    <a:pt x="148" y="211"/>
                    <a:pt x="140" y="206"/>
                  </a:cubicBezTo>
                  <a:cubicBezTo>
                    <a:pt x="134" y="201"/>
                    <a:pt x="128" y="196"/>
                    <a:pt x="121" y="191"/>
                  </a:cubicBezTo>
                  <a:cubicBezTo>
                    <a:pt x="125" y="194"/>
                    <a:pt x="130" y="196"/>
                    <a:pt x="134" y="199"/>
                  </a:cubicBezTo>
                  <a:cubicBezTo>
                    <a:pt x="142" y="205"/>
                    <a:pt x="151" y="211"/>
                    <a:pt x="159" y="218"/>
                  </a:cubicBezTo>
                  <a:cubicBezTo>
                    <a:pt x="162" y="221"/>
                    <a:pt x="167" y="224"/>
                    <a:pt x="170" y="228"/>
                  </a:cubicBezTo>
                  <a:cubicBezTo>
                    <a:pt x="172" y="230"/>
                    <a:pt x="174" y="232"/>
                    <a:pt x="177" y="233"/>
                  </a:cubicBezTo>
                  <a:cubicBezTo>
                    <a:pt x="177" y="234"/>
                    <a:pt x="176" y="236"/>
                    <a:pt x="176" y="237"/>
                  </a:cubicBezTo>
                  <a:close/>
                  <a:moveTo>
                    <a:pt x="176" y="239"/>
                  </a:moveTo>
                  <a:cubicBezTo>
                    <a:pt x="172" y="236"/>
                    <a:pt x="168" y="231"/>
                    <a:pt x="163" y="227"/>
                  </a:cubicBezTo>
                  <a:cubicBezTo>
                    <a:pt x="141" y="207"/>
                    <a:pt x="115" y="192"/>
                    <a:pt x="92" y="173"/>
                  </a:cubicBezTo>
                  <a:cubicBezTo>
                    <a:pt x="92" y="171"/>
                    <a:pt x="92" y="169"/>
                    <a:pt x="92" y="168"/>
                  </a:cubicBezTo>
                  <a:cubicBezTo>
                    <a:pt x="93" y="168"/>
                    <a:pt x="93" y="168"/>
                    <a:pt x="93" y="168"/>
                  </a:cubicBezTo>
                  <a:cubicBezTo>
                    <a:pt x="93" y="169"/>
                    <a:pt x="94" y="169"/>
                    <a:pt x="94" y="170"/>
                  </a:cubicBezTo>
                  <a:cubicBezTo>
                    <a:pt x="94" y="170"/>
                    <a:pt x="95" y="170"/>
                    <a:pt x="95" y="170"/>
                  </a:cubicBezTo>
                  <a:cubicBezTo>
                    <a:pt x="95" y="170"/>
                    <a:pt x="95" y="170"/>
                    <a:pt x="96" y="171"/>
                  </a:cubicBezTo>
                  <a:cubicBezTo>
                    <a:pt x="106" y="180"/>
                    <a:pt x="117" y="189"/>
                    <a:pt x="129" y="197"/>
                  </a:cubicBezTo>
                  <a:cubicBezTo>
                    <a:pt x="141" y="207"/>
                    <a:pt x="153" y="216"/>
                    <a:pt x="164" y="227"/>
                  </a:cubicBezTo>
                  <a:cubicBezTo>
                    <a:pt x="167" y="229"/>
                    <a:pt x="169" y="232"/>
                    <a:pt x="172" y="234"/>
                  </a:cubicBezTo>
                  <a:cubicBezTo>
                    <a:pt x="173" y="235"/>
                    <a:pt x="174" y="236"/>
                    <a:pt x="175" y="237"/>
                  </a:cubicBezTo>
                  <a:cubicBezTo>
                    <a:pt x="175" y="237"/>
                    <a:pt x="176" y="238"/>
                    <a:pt x="176" y="238"/>
                  </a:cubicBezTo>
                  <a:cubicBezTo>
                    <a:pt x="176" y="239"/>
                    <a:pt x="176" y="239"/>
                    <a:pt x="176" y="239"/>
                  </a:cubicBezTo>
                  <a:close/>
                  <a:moveTo>
                    <a:pt x="93" y="163"/>
                  </a:moveTo>
                  <a:cubicBezTo>
                    <a:pt x="95" y="163"/>
                    <a:pt x="96" y="163"/>
                    <a:pt x="98" y="164"/>
                  </a:cubicBezTo>
                  <a:cubicBezTo>
                    <a:pt x="98" y="164"/>
                    <a:pt x="99" y="164"/>
                    <a:pt x="99" y="164"/>
                  </a:cubicBezTo>
                  <a:cubicBezTo>
                    <a:pt x="105" y="169"/>
                    <a:pt x="112" y="174"/>
                    <a:pt x="119" y="180"/>
                  </a:cubicBezTo>
                  <a:cubicBezTo>
                    <a:pt x="120" y="180"/>
                    <a:pt x="121" y="181"/>
                    <a:pt x="122" y="182"/>
                  </a:cubicBezTo>
                  <a:cubicBezTo>
                    <a:pt x="123" y="183"/>
                    <a:pt x="124" y="184"/>
                    <a:pt x="125" y="185"/>
                  </a:cubicBezTo>
                  <a:cubicBezTo>
                    <a:pt x="130" y="188"/>
                    <a:pt x="135" y="192"/>
                    <a:pt x="139" y="195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47" y="201"/>
                    <a:pt x="154" y="206"/>
                    <a:pt x="161" y="212"/>
                  </a:cubicBezTo>
                  <a:cubicBezTo>
                    <a:pt x="163" y="214"/>
                    <a:pt x="165" y="216"/>
                    <a:pt x="167" y="218"/>
                  </a:cubicBezTo>
                  <a:cubicBezTo>
                    <a:pt x="168" y="219"/>
                    <a:pt x="170" y="221"/>
                    <a:pt x="171" y="223"/>
                  </a:cubicBezTo>
                  <a:cubicBezTo>
                    <a:pt x="172" y="224"/>
                    <a:pt x="174" y="226"/>
                    <a:pt x="175" y="227"/>
                  </a:cubicBezTo>
                  <a:cubicBezTo>
                    <a:pt x="175" y="227"/>
                    <a:pt x="176" y="228"/>
                    <a:pt x="177" y="229"/>
                  </a:cubicBezTo>
                  <a:cubicBezTo>
                    <a:pt x="177" y="229"/>
                    <a:pt x="177" y="229"/>
                    <a:pt x="177" y="229"/>
                  </a:cubicBezTo>
                  <a:cubicBezTo>
                    <a:pt x="176" y="229"/>
                    <a:pt x="176" y="228"/>
                    <a:pt x="175" y="228"/>
                  </a:cubicBezTo>
                  <a:cubicBezTo>
                    <a:pt x="162" y="216"/>
                    <a:pt x="150" y="205"/>
                    <a:pt x="136" y="195"/>
                  </a:cubicBezTo>
                  <a:cubicBezTo>
                    <a:pt x="134" y="194"/>
                    <a:pt x="133" y="193"/>
                    <a:pt x="132" y="192"/>
                  </a:cubicBezTo>
                  <a:cubicBezTo>
                    <a:pt x="126" y="188"/>
                    <a:pt x="121" y="183"/>
                    <a:pt x="115" y="179"/>
                  </a:cubicBezTo>
                  <a:cubicBezTo>
                    <a:pt x="109" y="174"/>
                    <a:pt x="102" y="168"/>
                    <a:pt x="95" y="164"/>
                  </a:cubicBezTo>
                  <a:cubicBezTo>
                    <a:pt x="95" y="164"/>
                    <a:pt x="95" y="164"/>
                    <a:pt x="95" y="164"/>
                  </a:cubicBezTo>
                  <a:cubicBezTo>
                    <a:pt x="95" y="164"/>
                    <a:pt x="94" y="163"/>
                    <a:pt x="94" y="163"/>
                  </a:cubicBezTo>
                  <a:cubicBezTo>
                    <a:pt x="93" y="163"/>
                    <a:pt x="93" y="163"/>
                    <a:pt x="94" y="164"/>
                  </a:cubicBezTo>
                  <a:cubicBezTo>
                    <a:pt x="94" y="164"/>
                    <a:pt x="94" y="164"/>
                    <a:pt x="95" y="165"/>
                  </a:cubicBezTo>
                  <a:cubicBezTo>
                    <a:pt x="95" y="165"/>
                    <a:pt x="95" y="165"/>
                    <a:pt x="96" y="165"/>
                  </a:cubicBezTo>
                  <a:cubicBezTo>
                    <a:pt x="98" y="166"/>
                    <a:pt x="99" y="167"/>
                    <a:pt x="100" y="168"/>
                  </a:cubicBezTo>
                  <a:cubicBezTo>
                    <a:pt x="102" y="170"/>
                    <a:pt x="103" y="171"/>
                    <a:pt x="105" y="173"/>
                  </a:cubicBezTo>
                  <a:cubicBezTo>
                    <a:pt x="109" y="175"/>
                    <a:pt x="112" y="178"/>
                    <a:pt x="115" y="181"/>
                  </a:cubicBezTo>
                  <a:cubicBezTo>
                    <a:pt x="120" y="184"/>
                    <a:pt x="125" y="188"/>
                    <a:pt x="129" y="191"/>
                  </a:cubicBezTo>
                  <a:cubicBezTo>
                    <a:pt x="141" y="200"/>
                    <a:pt x="153" y="209"/>
                    <a:pt x="164" y="219"/>
                  </a:cubicBezTo>
                  <a:cubicBezTo>
                    <a:pt x="167" y="222"/>
                    <a:pt x="169" y="224"/>
                    <a:pt x="172" y="227"/>
                  </a:cubicBezTo>
                  <a:cubicBezTo>
                    <a:pt x="173" y="229"/>
                    <a:pt x="174" y="230"/>
                    <a:pt x="175" y="231"/>
                  </a:cubicBezTo>
                  <a:cubicBezTo>
                    <a:pt x="176" y="231"/>
                    <a:pt x="176" y="232"/>
                    <a:pt x="177" y="232"/>
                  </a:cubicBezTo>
                  <a:cubicBezTo>
                    <a:pt x="177" y="232"/>
                    <a:pt x="177" y="232"/>
                    <a:pt x="177" y="232"/>
                  </a:cubicBezTo>
                  <a:cubicBezTo>
                    <a:pt x="176" y="232"/>
                    <a:pt x="176" y="232"/>
                    <a:pt x="176" y="232"/>
                  </a:cubicBezTo>
                  <a:cubicBezTo>
                    <a:pt x="170" y="228"/>
                    <a:pt x="165" y="222"/>
                    <a:pt x="159" y="217"/>
                  </a:cubicBezTo>
                  <a:cubicBezTo>
                    <a:pt x="148" y="208"/>
                    <a:pt x="135" y="200"/>
                    <a:pt x="123" y="191"/>
                  </a:cubicBezTo>
                  <a:cubicBezTo>
                    <a:pt x="117" y="186"/>
                    <a:pt x="110" y="181"/>
                    <a:pt x="103" y="176"/>
                  </a:cubicBezTo>
                  <a:cubicBezTo>
                    <a:pt x="102" y="174"/>
                    <a:pt x="100" y="173"/>
                    <a:pt x="98" y="171"/>
                  </a:cubicBezTo>
                  <a:cubicBezTo>
                    <a:pt x="97" y="171"/>
                    <a:pt x="97" y="171"/>
                    <a:pt x="96" y="170"/>
                  </a:cubicBezTo>
                  <a:cubicBezTo>
                    <a:pt x="95" y="169"/>
                    <a:pt x="94" y="168"/>
                    <a:pt x="92" y="167"/>
                  </a:cubicBezTo>
                  <a:cubicBezTo>
                    <a:pt x="93" y="166"/>
                    <a:pt x="93" y="165"/>
                    <a:pt x="93" y="164"/>
                  </a:cubicBezTo>
                  <a:cubicBezTo>
                    <a:pt x="93" y="163"/>
                    <a:pt x="93" y="163"/>
                    <a:pt x="93" y="163"/>
                  </a:cubicBezTo>
                  <a:close/>
                  <a:moveTo>
                    <a:pt x="113" y="178"/>
                  </a:moveTo>
                  <a:cubicBezTo>
                    <a:pt x="111" y="177"/>
                    <a:pt x="110" y="175"/>
                    <a:pt x="108" y="174"/>
                  </a:cubicBezTo>
                  <a:cubicBezTo>
                    <a:pt x="110" y="176"/>
                    <a:pt x="112" y="177"/>
                    <a:pt x="114" y="179"/>
                  </a:cubicBezTo>
                  <a:cubicBezTo>
                    <a:pt x="114" y="179"/>
                    <a:pt x="113" y="178"/>
                    <a:pt x="113" y="178"/>
                  </a:cubicBezTo>
                  <a:close/>
                  <a:moveTo>
                    <a:pt x="95" y="158"/>
                  </a:moveTo>
                  <a:cubicBezTo>
                    <a:pt x="95" y="158"/>
                    <a:pt x="96" y="158"/>
                    <a:pt x="97" y="159"/>
                  </a:cubicBezTo>
                  <a:cubicBezTo>
                    <a:pt x="97" y="159"/>
                    <a:pt x="97" y="159"/>
                    <a:pt x="98" y="159"/>
                  </a:cubicBezTo>
                  <a:cubicBezTo>
                    <a:pt x="98" y="159"/>
                    <a:pt x="98" y="160"/>
                    <a:pt x="98" y="161"/>
                  </a:cubicBezTo>
                  <a:cubicBezTo>
                    <a:pt x="97" y="161"/>
                    <a:pt x="96" y="160"/>
                    <a:pt x="95" y="160"/>
                  </a:cubicBezTo>
                  <a:cubicBezTo>
                    <a:pt x="95" y="160"/>
                    <a:pt x="95" y="160"/>
                    <a:pt x="95" y="160"/>
                  </a:cubicBezTo>
                  <a:cubicBezTo>
                    <a:pt x="95" y="159"/>
                    <a:pt x="95" y="159"/>
                    <a:pt x="95" y="158"/>
                  </a:cubicBezTo>
                  <a:close/>
                  <a:moveTo>
                    <a:pt x="101" y="159"/>
                  </a:moveTo>
                  <a:cubicBezTo>
                    <a:pt x="101" y="159"/>
                    <a:pt x="102" y="160"/>
                    <a:pt x="103" y="160"/>
                  </a:cubicBezTo>
                  <a:cubicBezTo>
                    <a:pt x="103" y="160"/>
                    <a:pt x="103" y="161"/>
                    <a:pt x="103" y="161"/>
                  </a:cubicBezTo>
                  <a:cubicBezTo>
                    <a:pt x="102" y="161"/>
                    <a:pt x="101" y="161"/>
                    <a:pt x="101" y="161"/>
                  </a:cubicBezTo>
                  <a:cubicBezTo>
                    <a:pt x="101" y="161"/>
                    <a:pt x="101" y="160"/>
                    <a:pt x="101" y="160"/>
                  </a:cubicBezTo>
                  <a:cubicBezTo>
                    <a:pt x="101" y="160"/>
                    <a:pt x="101" y="159"/>
                    <a:pt x="101" y="159"/>
                  </a:cubicBezTo>
                  <a:close/>
                  <a:moveTo>
                    <a:pt x="106" y="160"/>
                  </a:moveTo>
                  <a:cubicBezTo>
                    <a:pt x="107" y="161"/>
                    <a:pt x="108" y="161"/>
                    <a:pt x="109" y="161"/>
                  </a:cubicBezTo>
                  <a:cubicBezTo>
                    <a:pt x="109" y="161"/>
                    <a:pt x="109" y="162"/>
                    <a:pt x="109" y="162"/>
                  </a:cubicBezTo>
                  <a:cubicBezTo>
                    <a:pt x="108" y="162"/>
                    <a:pt x="107" y="162"/>
                    <a:pt x="106" y="162"/>
                  </a:cubicBezTo>
                  <a:cubicBezTo>
                    <a:pt x="106" y="161"/>
                    <a:pt x="106" y="161"/>
                    <a:pt x="106" y="160"/>
                  </a:cubicBezTo>
                  <a:close/>
                  <a:moveTo>
                    <a:pt x="112" y="162"/>
                  </a:moveTo>
                  <a:cubicBezTo>
                    <a:pt x="113" y="162"/>
                    <a:pt x="115" y="163"/>
                    <a:pt x="116" y="163"/>
                  </a:cubicBezTo>
                  <a:cubicBezTo>
                    <a:pt x="116" y="163"/>
                    <a:pt x="116" y="163"/>
                    <a:pt x="116" y="164"/>
                  </a:cubicBezTo>
                  <a:cubicBezTo>
                    <a:pt x="115" y="163"/>
                    <a:pt x="113" y="163"/>
                    <a:pt x="112" y="163"/>
                  </a:cubicBezTo>
                  <a:cubicBezTo>
                    <a:pt x="112" y="162"/>
                    <a:pt x="112" y="162"/>
                    <a:pt x="112" y="162"/>
                  </a:cubicBezTo>
                  <a:close/>
                  <a:moveTo>
                    <a:pt x="119" y="164"/>
                  </a:moveTo>
                  <a:cubicBezTo>
                    <a:pt x="122" y="165"/>
                    <a:pt x="126" y="166"/>
                    <a:pt x="129" y="167"/>
                  </a:cubicBezTo>
                  <a:cubicBezTo>
                    <a:pt x="126" y="166"/>
                    <a:pt x="122" y="165"/>
                    <a:pt x="119" y="164"/>
                  </a:cubicBezTo>
                  <a:cubicBezTo>
                    <a:pt x="119" y="164"/>
                    <a:pt x="119" y="164"/>
                    <a:pt x="119" y="164"/>
                  </a:cubicBezTo>
                  <a:close/>
                  <a:moveTo>
                    <a:pt x="174" y="190"/>
                  </a:moveTo>
                  <a:cubicBezTo>
                    <a:pt x="174" y="190"/>
                    <a:pt x="175" y="191"/>
                    <a:pt x="176" y="191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175" y="191"/>
                    <a:pt x="174" y="191"/>
                    <a:pt x="174" y="190"/>
                  </a:cubicBezTo>
                  <a:close/>
                  <a:moveTo>
                    <a:pt x="176" y="206"/>
                  </a:moveTo>
                  <a:cubicBezTo>
                    <a:pt x="175" y="204"/>
                    <a:pt x="173" y="202"/>
                    <a:pt x="171" y="201"/>
                  </a:cubicBezTo>
                  <a:cubicBezTo>
                    <a:pt x="168" y="198"/>
                    <a:pt x="165" y="195"/>
                    <a:pt x="161" y="192"/>
                  </a:cubicBezTo>
                  <a:cubicBezTo>
                    <a:pt x="155" y="186"/>
                    <a:pt x="148" y="181"/>
                    <a:pt x="141" y="174"/>
                  </a:cubicBezTo>
                  <a:cubicBezTo>
                    <a:pt x="142" y="175"/>
                    <a:pt x="142" y="175"/>
                    <a:pt x="142" y="175"/>
                  </a:cubicBezTo>
                  <a:cubicBezTo>
                    <a:pt x="143" y="175"/>
                    <a:pt x="144" y="176"/>
                    <a:pt x="145" y="176"/>
                  </a:cubicBezTo>
                  <a:cubicBezTo>
                    <a:pt x="146" y="177"/>
                    <a:pt x="147" y="178"/>
                    <a:pt x="149" y="179"/>
                  </a:cubicBezTo>
                  <a:cubicBezTo>
                    <a:pt x="152" y="182"/>
                    <a:pt x="155" y="184"/>
                    <a:pt x="158" y="187"/>
                  </a:cubicBezTo>
                  <a:cubicBezTo>
                    <a:pt x="163" y="190"/>
                    <a:pt x="167" y="193"/>
                    <a:pt x="170" y="197"/>
                  </a:cubicBezTo>
                  <a:cubicBezTo>
                    <a:pt x="172" y="198"/>
                    <a:pt x="174" y="200"/>
                    <a:pt x="176" y="202"/>
                  </a:cubicBezTo>
                  <a:cubicBezTo>
                    <a:pt x="176" y="203"/>
                    <a:pt x="176" y="204"/>
                    <a:pt x="176" y="206"/>
                  </a:cubicBezTo>
                  <a:close/>
                  <a:moveTo>
                    <a:pt x="176" y="240"/>
                  </a:moveTo>
                  <a:cubicBezTo>
                    <a:pt x="176" y="241"/>
                    <a:pt x="176" y="242"/>
                    <a:pt x="176" y="243"/>
                  </a:cubicBezTo>
                  <a:cubicBezTo>
                    <a:pt x="169" y="238"/>
                    <a:pt x="163" y="231"/>
                    <a:pt x="156" y="226"/>
                  </a:cubicBezTo>
                  <a:cubicBezTo>
                    <a:pt x="149" y="220"/>
                    <a:pt x="143" y="215"/>
                    <a:pt x="136" y="210"/>
                  </a:cubicBezTo>
                  <a:cubicBezTo>
                    <a:pt x="128" y="204"/>
                    <a:pt x="120" y="199"/>
                    <a:pt x="112" y="193"/>
                  </a:cubicBezTo>
                  <a:cubicBezTo>
                    <a:pt x="108" y="190"/>
                    <a:pt x="104" y="187"/>
                    <a:pt x="100" y="184"/>
                  </a:cubicBezTo>
                  <a:cubicBezTo>
                    <a:pt x="97" y="182"/>
                    <a:pt x="94" y="181"/>
                    <a:pt x="92" y="178"/>
                  </a:cubicBezTo>
                  <a:cubicBezTo>
                    <a:pt x="92" y="177"/>
                    <a:pt x="92" y="175"/>
                    <a:pt x="92" y="174"/>
                  </a:cubicBezTo>
                  <a:cubicBezTo>
                    <a:pt x="107" y="187"/>
                    <a:pt x="123" y="197"/>
                    <a:pt x="139" y="208"/>
                  </a:cubicBezTo>
                  <a:cubicBezTo>
                    <a:pt x="147" y="215"/>
                    <a:pt x="156" y="221"/>
                    <a:pt x="164" y="228"/>
                  </a:cubicBezTo>
                  <a:cubicBezTo>
                    <a:pt x="167" y="231"/>
                    <a:pt x="170" y="234"/>
                    <a:pt x="172" y="237"/>
                  </a:cubicBezTo>
                  <a:cubicBezTo>
                    <a:pt x="174" y="238"/>
                    <a:pt x="175" y="239"/>
                    <a:pt x="176" y="240"/>
                  </a:cubicBezTo>
                  <a:close/>
                  <a:moveTo>
                    <a:pt x="176" y="262"/>
                  </a:moveTo>
                  <a:cubicBezTo>
                    <a:pt x="175" y="264"/>
                    <a:pt x="175" y="265"/>
                    <a:pt x="175" y="266"/>
                  </a:cubicBezTo>
                  <a:cubicBezTo>
                    <a:pt x="170" y="260"/>
                    <a:pt x="163" y="256"/>
                    <a:pt x="157" y="251"/>
                  </a:cubicBezTo>
                  <a:cubicBezTo>
                    <a:pt x="150" y="246"/>
                    <a:pt x="143" y="240"/>
                    <a:pt x="136" y="235"/>
                  </a:cubicBezTo>
                  <a:cubicBezTo>
                    <a:pt x="122" y="224"/>
                    <a:pt x="107" y="214"/>
                    <a:pt x="95" y="202"/>
                  </a:cubicBezTo>
                  <a:cubicBezTo>
                    <a:pt x="106" y="213"/>
                    <a:pt x="122" y="224"/>
                    <a:pt x="136" y="233"/>
                  </a:cubicBezTo>
                  <a:cubicBezTo>
                    <a:pt x="143" y="238"/>
                    <a:pt x="151" y="244"/>
                    <a:pt x="158" y="249"/>
                  </a:cubicBezTo>
                  <a:cubicBezTo>
                    <a:pt x="162" y="252"/>
                    <a:pt x="167" y="255"/>
                    <a:pt x="170" y="258"/>
                  </a:cubicBezTo>
                  <a:cubicBezTo>
                    <a:pt x="172" y="260"/>
                    <a:pt x="174" y="261"/>
                    <a:pt x="176" y="262"/>
                  </a:cubicBezTo>
                  <a:close/>
                  <a:moveTo>
                    <a:pt x="175" y="273"/>
                  </a:moveTo>
                  <a:cubicBezTo>
                    <a:pt x="175" y="274"/>
                    <a:pt x="175" y="275"/>
                    <a:pt x="175" y="276"/>
                  </a:cubicBezTo>
                  <a:cubicBezTo>
                    <a:pt x="163" y="263"/>
                    <a:pt x="149" y="253"/>
                    <a:pt x="135" y="244"/>
                  </a:cubicBezTo>
                  <a:cubicBezTo>
                    <a:pt x="133" y="242"/>
                    <a:pt x="132" y="241"/>
                    <a:pt x="130" y="240"/>
                  </a:cubicBezTo>
                  <a:cubicBezTo>
                    <a:pt x="131" y="241"/>
                    <a:pt x="133" y="242"/>
                    <a:pt x="135" y="243"/>
                  </a:cubicBezTo>
                  <a:cubicBezTo>
                    <a:pt x="143" y="248"/>
                    <a:pt x="150" y="254"/>
                    <a:pt x="158" y="260"/>
                  </a:cubicBezTo>
                  <a:cubicBezTo>
                    <a:pt x="164" y="264"/>
                    <a:pt x="169" y="269"/>
                    <a:pt x="175" y="273"/>
                  </a:cubicBezTo>
                  <a:close/>
                  <a:moveTo>
                    <a:pt x="172" y="303"/>
                  </a:moveTo>
                  <a:cubicBezTo>
                    <a:pt x="172" y="303"/>
                    <a:pt x="172" y="303"/>
                    <a:pt x="172" y="303"/>
                  </a:cubicBezTo>
                  <a:cubicBezTo>
                    <a:pt x="171" y="304"/>
                    <a:pt x="171" y="304"/>
                    <a:pt x="170" y="304"/>
                  </a:cubicBezTo>
                  <a:cubicBezTo>
                    <a:pt x="166" y="301"/>
                    <a:pt x="163" y="297"/>
                    <a:pt x="158" y="294"/>
                  </a:cubicBezTo>
                  <a:cubicBezTo>
                    <a:pt x="159" y="294"/>
                    <a:pt x="159" y="294"/>
                    <a:pt x="159" y="294"/>
                  </a:cubicBezTo>
                  <a:cubicBezTo>
                    <a:pt x="162" y="296"/>
                    <a:pt x="165" y="298"/>
                    <a:pt x="168" y="301"/>
                  </a:cubicBezTo>
                  <a:cubicBezTo>
                    <a:pt x="169" y="302"/>
                    <a:pt x="170" y="303"/>
                    <a:pt x="172" y="303"/>
                  </a:cubicBezTo>
                  <a:close/>
                  <a:moveTo>
                    <a:pt x="169" y="305"/>
                  </a:moveTo>
                  <a:cubicBezTo>
                    <a:pt x="168" y="305"/>
                    <a:pt x="168" y="306"/>
                    <a:pt x="167" y="306"/>
                  </a:cubicBezTo>
                  <a:cubicBezTo>
                    <a:pt x="167" y="306"/>
                    <a:pt x="167" y="306"/>
                    <a:pt x="166" y="305"/>
                  </a:cubicBezTo>
                  <a:cubicBezTo>
                    <a:pt x="157" y="296"/>
                    <a:pt x="144" y="288"/>
                    <a:pt x="133" y="281"/>
                  </a:cubicBezTo>
                  <a:cubicBezTo>
                    <a:pt x="127" y="276"/>
                    <a:pt x="121" y="272"/>
                    <a:pt x="114" y="267"/>
                  </a:cubicBezTo>
                  <a:cubicBezTo>
                    <a:pt x="111" y="265"/>
                    <a:pt x="108" y="263"/>
                    <a:pt x="105" y="260"/>
                  </a:cubicBezTo>
                  <a:cubicBezTo>
                    <a:pt x="102" y="259"/>
                    <a:pt x="101" y="257"/>
                    <a:pt x="98" y="255"/>
                  </a:cubicBezTo>
                  <a:cubicBezTo>
                    <a:pt x="98" y="254"/>
                    <a:pt x="98" y="252"/>
                    <a:pt x="98" y="250"/>
                  </a:cubicBezTo>
                  <a:cubicBezTo>
                    <a:pt x="103" y="254"/>
                    <a:pt x="109" y="257"/>
                    <a:pt x="114" y="262"/>
                  </a:cubicBezTo>
                  <a:cubicBezTo>
                    <a:pt x="120" y="267"/>
                    <a:pt x="126" y="273"/>
                    <a:pt x="133" y="278"/>
                  </a:cubicBezTo>
                  <a:cubicBezTo>
                    <a:pt x="140" y="283"/>
                    <a:pt x="147" y="289"/>
                    <a:pt x="153" y="294"/>
                  </a:cubicBezTo>
                  <a:cubicBezTo>
                    <a:pt x="158" y="298"/>
                    <a:pt x="163" y="302"/>
                    <a:pt x="169" y="305"/>
                  </a:cubicBezTo>
                  <a:close/>
                  <a:moveTo>
                    <a:pt x="165" y="307"/>
                  </a:moveTo>
                  <a:cubicBezTo>
                    <a:pt x="164" y="308"/>
                    <a:pt x="163" y="308"/>
                    <a:pt x="162" y="309"/>
                  </a:cubicBezTo>
                  <a:cubicBezTo>
                    <a:pt x="162" y="308"/>
                    <a:pt x="161" y="308"/>
                    <a:pt x="161" y="308"/>
                  </a:cubicBezTo>
                  <a:cubicBezTo>
                    <a:pt x="157" y="305"/>
                    <a:pt x="152" y="302"/>
                    <a:pt x="147" y="299"/>
                  </a:cubicBezTo>
                  <a:cubicBezTo>
                    <a:pt x="142" y="295"/>
                    <a:pt x="135" y="291"/>
                    <a:pt x="129" y="287"/>
                  </a:cubicBezTo>
                  <a:cubicBezTo>
                    <a:pt x="124" y="283"/>
                    <a:pt x="118" y="279"/>
                    <a:pt x="112" y="275"/>
                  </a:cubicBezTo>
                  <a:cubicBezTo>
                    <a:pt x="109" y="273"/>
                    <a:pt x="107" y="271"/>
                    <a:pt x="104" y="269"/>
                  </a:cubicBezTo>
                  <a:cubicBezTo>
                    <a:pt x="103" y="268"/>
                    <a:pt x="102" y="267"/>
                    <a:pt x="101" y="266"/>
                  </a:cubicBezTo>
                  <a:cubicBezTo>
                    <a:pt x="98" y="263"/>
                    <a:pt x="100" y="264"/>
                    <a:pt x="101" y="265"/>
                  </a:cubicBezTo>
                  <a:cubicBezTo>
                    <a:pt x="107" y="270"/>
                    <a:pt x="112" y="274"/>
                    <a:pt x="118" y="278"/>
                  </a:cubicBezTo>
                  <a:cubicBezTo>
                    <a:pt x="123" y="282"/>
                    <a:pt x="130" y="286"/>
                    <a:pt x="136" y="290"/>
                  </a:cubicBezTo>
                  <a:cubicBezTo>
                    <a:pt x="142" y="293"/>
                    <a:pt x="148" y="297"/>
                    <a:pt x="154" y="300"/>
                  </a:cubicBezTo>
                  <a:cubicBezTo>
                    <a:pt x="157" y="302"/>
                    <a:pt x="161" y="306"/>
                    <a:pt x="165" y="307"/>
                  </a:cubicBezTo>
                  <a:close/>
                  <a:moveTo>
                    <a:pt x="161" y="309"/>
                  </a:moveTo>
                  <a:cubicBezTo>
                    <a:pt x="159" y="309"/>
                    <a:pt x="158" y="310"/>
                    <a:pt x="156" y="310"/>
                  </a:cubicBezTo>
                  <a:cubicBezTo>
                    <a:pt x="146" y="304"/>
                    <a:pt x="137" y="297"/>
                    <a:pt x="127" y="290"/>
                  </a:cubicBezTo>
                  <a:cubicBezTo>
                    <a:pt x="121" y="287"/>
                    <a:pt x="116" y="284"/>
                    <a:pt x="111" y="280"/>
                  </a:cubicBezTo>
                  <a:cubicBezTo>
                    <a:pt x="117" y="283"/>
                    <a:pt x="122" y="286"/>
                    <a:pt x="128" y="290"/>
                  </a:cubicBezTo>
                  <a:cubicBezTo>
                    <a:pt x="139" y="296"/>
                    <a:pt x="150" y="302"/>
                    <a:pt x="161" y="309"/>
                  </a:cubicBezTo>
                  <a:close/>
                  <a:moveTo>
                    <a:pt x="155" y="311"/>
                  </a:moveTo>
                  <a:cubicBezTo>
                    <a:pt x="154" y="311"/>
                    <a:pt x="152" y="312"/>
                    <a:pt x="151" y="312"/>
                  </a:cubicBezTo>
                  <a:cubicBezTo>
                    <a:pt x="150" y="312"/>
                    <a:pt x="149" y="311"/>
                    <a:pt x="149" y="311"/>
                  </a:cubicBezTo>
                  <a:cubicBezTo>
                    <a:pt x="149" y="311"/>
                    <a:pt x="149" y="311"/>
                    <a:pt x="148" y="310"/>
                  </a:cubicBezTo>
                  <a:cubicBezTo>
                    <a:pt x="138" y="301"/>
                    <a:pt x="126" y="293"/>
                    <a:pt x="115" y="286"/>
                  </a:cubicBezTo>
                  <a:cubicBezTo>
                    <a:pt x="112" y="284"/>
                    <a:pt x="109" y="282"/>
                    <a:pt x="106" y="280"/>
                  </a:cubicBezTo>
                  <a:cubicBezTo>
                    <a:pt x="110" y="283"/>
                    <a:pt x="115" y="286"/>
                    <a:pt x="119" y="289"/>
                  </a:cubicBezTo>
                  <a:cubicBezTo>
                    <a:pt x="131" y="296"/>
                    <a:pt x="143" y="303"/>
                    <a:pt x="155" y="311"/>
                  </a:cubicBezTo>
                  <a:close/>
                  <a:moveTo>
                    <a:pt x="150" y="312"/>
                  </a:moveTo>
                  <a:cubicBezTo>
                    <a:pt x="148" y="313"/>
                    <a:pt x="147" y="313"/>
                    <a:pt x="145" y="313"/>
                  </a:cubicBezTo>
                  <a:cubicBezTo>
                    <a:pt x="145" y="313"/>
                    <a:pt x="145" y="313"/>
                    <a:pt x="145" y="313"/>
                  </a:cubicBezTo>
                  <a:cubicBezTo>
                    <a:pt x="144" y="313"/>
                    <a:pt x="143" y="312"/>
                    <a:pt x="143" y="312"/>
                  </a:cubicBezTo>
                  <a:cubicBezTo>
                    <a:pt x="142" y="311"/>
                    <a:pt x="142" y="311"/>
                    <a:pt x="141" y="310"/>
                  </a:cubicBezTo>
                  <a:cubicBezTo>
                    <a:pt x="141" y="310"/>
                    <a:pt x="141" y="309"/>
                    <a:pt x="140" y="309"/>
                  </a:cubicBezTo>
                  <a:cubicBezTo>
                    <a:pt x="138" y="307"/>
                    <a:pt x="136" y="306"/>
                    <a:pt x="134" y="304"/>
                  </a:cubicBezTo>
                  <a:cubicBezTo>
                    <a:pt x="128" y="300"/>
                    <a:pt x="123" y="296"/>
                    <a:pt x="118" y="292"/>
                  </a:cubicBezTo>
                  <a:cubicBezTo>
                    <a:pt x="114" y="290"/>
                    <a:pt x="109" y="287"/>
                    <a:pt x="105" y="284"/>
                  </a:cubicBezTo>
                  <a:cubicBezTo>
                    <a:pt x="108" y="286"/>
                    <a:pt x="110" y="287"/>
                    <a:pt x="112" y="288"/>
                  </a:cubicBezTo>
                  <a:cubicBezTo>
                    <a:pt x="119" y="292"/>
                    <a:pt x="125" y="296"/>
                    <a:pt x="132" y="301"/>
                  </a:cubicBezTo>
                  <a:cubicBezTo>
                    <a:pt x="135" y="303"/>
                    <a:pt x="138" y="305"/>
                    <a:pt x="141" y="307"/>
                  </a:cubicBezTo>
                  <a:cubicBezTo>
                    <a:pt x="143" y="308"/>
                    <a:pt x="144" y="309"/>
                    <a:pt x="146" y="310"/>
                  </a:cubicBezTo>
                  <a:cubicBezTo>
                    <a:pt x="146" y="310"/>
                    <a:pt x="146" y="310"/>
                    <a:pt x="147" y="311"/>
                  </a:cubicBezTo>
                  <a:cubicBezTo>
                    <a:pt x="148" y="311"/>
                    <a:pt x="149" y="312"/>
                    <a:pt x="150" y="312"/>
                  </a:cubicBezTo>
                  <a:close/>
                  <a:moveTo>
                    <a:pt x="144" y="314"/>
                  </a:moveTo>
                  <a:cubicBezTo>
                    <a:pt x="143" y="314"/>
                    <a:pt x="142" y="314"/>
                    <a:pt x="141" y="314"/>
                  </a:cubicBezTo>
                  <a:cubicBezTo>
                    <a:pt x="141" y="314"/>
                    <a:pt x="141" y="314"/>
                    <a:pt x="141" y="314"/>
                  </a:cubicBezTo>
                  <a:cubicBezTo>
                    <a:pt x="137" y="311"/>
                    <a:pt x="134" y="308"/>
                    <a:pt x="130" y="305"/>
                  </a:cubicBezTo>
                  <a:cubicBezTo>
                    <a:pt x="125" y="301"/>
                    <a:pt x="120" y="298"/>
                    <a:pt x="114" y="294"/>
                  </a:cubicBezTo>
                  <a:cubicBezTo>
                    <a:pt x="112" y="293"/>
                    <a:pt x="109" y="291"/>
                    <a:pt x="106" y="289"/>
                  </a:cubicBezTo>
                  <a:cubicBezTo>
                    <a:pt x="106" y="289"/>
                    <a:pt x="105" y="288"/>
                    <a:pt x="105" y="288"/>
                  </a:cubicBezTo>
                  <a:cubicBezTo>
                    <a:pt x="109" y="291"/>
                    <a:pt x="115" y="294"/>
                    <a:pt x="120" y="297"/>
                  </a:cubicBezTo>
                  <a:cubicBezTo>
                    <a:pt x="126" y="300"/>
                    <a:pt x="132" y="304"/>
                    <a:pt x="137" y="309"/>
                  </a:cubicBezTo>
                  <a:cubicBezTo>
                    <a:pt x="139" y="310"/>
                    <a:pt x="141" y="311"/>
                    <a:pt x="143" y="313"/>
                  </a:cubicBezTo>
                  <a:cubicBezTo>
                    <a:pt x="143" y="313"/>
                    <a:pt x="143" y="313"/>
                    <a:pt x="143" y="313"/>
                  </a:cubicBezTo>
                  <a:cubicBezTo>
                    <a:pt x="143" y="313"/>
                    <a:pt x="144" y="313"/>
                    <a:pt x="144" y="314"/>
                  </a:cubicBezTo>
                  <a:close/>
                  <a:moveTo>
                    <a:pt x="140" y="314"/>
                  </a:moveTo>
                  <a:cubicBezTo>
                    <a:pt x="139" y="314"/>
                    <a:pt x="138" y="315"/>
                    <a:pt x="137" y="315"/>
                  </a:cubicBezTo>
                  <a:cubicBezTo>
                    <a:pt x="131" y="309"/>
                    <a:pt x="125" y="305"/>
                    <a:pt x="118" y="301"/>
                  </a:cubicBezTo>
                  <a:cubicBezTo>
                    <a:pt x="117" y="300"/>
                    <a:pt x="116" y="299"/>
                    <a:pt x="114" y="298"/>
                  </a:cubicBezTo>
                  <a:cubicBezTo>
                    <a:pt x="122" y="303"/>
                    <a:pt x="130" y="307"/>
                    <a:pt x="138" y="313"/>
                  </a:cubicBezTo>
                  <a:cubicBezTo>
                    <a:pt x="138" y="313"/>
                    <a:pt x="139" y="313"/>
                    <a:pt x="139" y="313"/>
                  </a:cubicBezTo>
                  <a:cubicBezTo>
                    <a:pt x="139" y="314"/>
                    <a:pt x="140" y="314"/>
                    <a:pt x="140" y="314"/>
                  </a:cubicBezTo>
                  <a:close/>
                  <a:moveTo>
                    <a:pt x="135" y="315"/>
                  </a:moveTo>
                  <a:cubicBezTo>
                    <a:pt x="134" y="315"/>
                    <a:pt x="133" y="315"/>
                    <a:pt x="132" y="315"/>
                  </a:cubicBezTo>
                  <a:cubicBezTo>
                    <a:pt x="127" y="311"/>
                    <a:pt x="122" y="307"/>
                    <a:pt x="117" y="304"/>
                  </a:cubicBezTo>
                  <a:cubicBezTo>
                    <a:pt x="114" y="302"/>
                    <a:pt x="111" y="301"/>
                    <a:pt x="109" y="299"/>
                  </a:cubicBezTo>
                  <a:cubicBezTo>
                    <a:pt x="107" y="298"/>
                    <a:pt x="105" y="296"/>
                    <a:pt x="104" y="295"/>
                  </a:cubicBezTo>
                  <a:cubicBezTo>
                    <a:pt x="104" y="295"/>
                    <a:pt x="103" y="294"/>
                    <a:pt x="103" y="294"/>
                  </a:cubicBezTo>
                  <a:cubicBezTo>
                    <a:pt x="103" y="294"/>
                    <a:pt x="104" y="295"/>
                    <a:pt x="104" y="295"/>
                  </a:cubicBezTo>
                  <a:cubicBezTo>
                    <a:pt x="110" y="298"/>
                    <a:pt x="116" y="302"/>
                    <a:pt x="122" y="306"/>
                  </a:cubicBezTo>
                  <a:cubicBezTo>
                    <a:pt x="127" y="309"/>
                    <a:pt x="131" y="312"/>
                    <a:pt x="135" y="315"/>
                  </a:cubicBezTo>
                  <a:close/>
                  <a:moveTo>
                    <a:pt x="130" y="315"/>
                  </a:moveTo>
                  <a:cubicBezTo>
                    <a:pt x="129" y="316"/>
                    <a:pt x="127" y="316"/>
                    <a:pt x="126" y="316"/>
                  </a:cubicBezTo>
                  <a:cubicBezTo>
                    <a:pt x="118" y="309"/>
                    <a:pt x="109" y="305"/>
                    <a:pt x="102" y="297"/>
                  </a:cubicBezTo>
                  <a:cubicBezTo>
                    <a:pt x="105" y="301"/>
                    <a:pt x="112" y="303"/>
                    <a:pt x="116" y="306"/>
                  </a:cubicBezTo>
                  <a:cubicBezTo>
                    <a:pt x="121" y="309"/>
                    <a:pt x="126" y="312"/>
                    <a:pt x="130" y="315"/>
                  </a:cubicBezTo>
                  <a:close/>
                  <a:moveTo>
                    <a:pt x="124" y="316"/>
                  </a:moveTo>
                  <a:cubicBezTo>
                    <a:pt x="123" y="316"/>
                    <a:pt x="121" y="316"/>
                    <a:pt x="120" y="316"/>
                  </a:cubicBezTo>
                  <a:cubicBezTo>
                    <a:pt x="120" y="316"/>
                    <a:pt x="120" y="316"/>
                    <a:pt x="120" y="316"/>
                  </a:cubicBezTo>
                  <a:cubicBezTo>
                    <a:pt x="118" y="313"/>
                    <a:pt x="115" y="311"/>
                    <a:pt x="112" y="309"/>
                  </a:cubicBezTo>
                  <a:cubicBezTo>
                    <a:pt x="110" y="307"/>
                    <a:pt x="108" y="306"/>
                    <a:pt x="106" y="304"/>
                  </a:cubicBezTo>
                  <a:cubicBezTo>
                    <a:pt x="105" y="304"/>
                    <a:pt x="105" y="304"/>
                    <a:pt x="104" y="303"/>
                  </a:cubicBezTo>
                  <a:cubicBezTo>
                    <a:pt x="104" y="303"/>
                    <a:pt x="104" y="303"/>
                    <a:pt x="105" y="304"/>
                  </a:cubicBezTo>
                  <a:cubicBezTo>
                    <a:pt x="109" y="306"/>
                    <a:pt x="113" y="308"/>
                    <a:pt x="116" y="310"/>
                  </a:cubicBezTo>
                  <a:cubicBezTo>
                    <a:pt x="119" y="312"/>
                    <a:pt x="121" y="314"/>
                    <a:pt x="124" y="316"/>
                  </a:cubicBezTo>
                  <a:close/>
                  <a:moveTo>
                    <a:pt x="118" y="316"/>
                  </a:moveTo>
                  <a:cubicBezTo>
                    <a:pt x="115" y="316"/>
                    <a:pt x="112" y="316"/>
                    <a:pt x="109" y="316"/>
                  </a:cubicBezTo>
                  <a:cubicBezTo>
                    <a:pt x="109" y="316"/>
                    <a:pt x="109" y="315"/>
                    <a:pt x="109" y="315"/>
                  </a:cubicBezTo>
                  <a:cubicBezTo>
                    <a:pt x="108" y="314"/>
                    <a:pt x="108" y="314"/>
                    <a:pt x="107" y="313"/>
                  </a:cubicBezTo>
                  <a:cubicBezTo>
                    <a:pt x="106" y="313"/>
                    <a:pt x="102" y="309"/>
                    <a:pt x="105" y="311"/>
                  </a:cubicBezTo>
                  <a:cubicBezTo>
                    <a:pt x="107" y="313"/>
                    <a:pt x="110" y="314"/>
                    <a:pt x="113" y="316"/>
                  </a:cubicBezTo>
                  <a:cubicBezTo>
                    <a:pt x="113" y="316"/>
                    <a:pt x="114" y="316"/>
                    <a:pt x="113" y="315"/>
                  </a:cubicBezTo>
                  <a:cubicBezTo>
                    <a:pt x="112" y="313"/>
                    <a:pt x="110" y="311"/>
                    <a:pt x="108" y="309"/>
                  </a:cubicBezTo>
                  <a:cubicBezTo>
                    <a:pt x="107" y="309"/>
                    <a:pt x="106" y="308"/>
                    <a:pt x="106" y="308"/>
                  </a:cubicBezTo>
                  <a:cubicBezTo>
                    <a:pt x="108" y="310"/>
                    <a:pt x="111" y="311"/>
                    <a:pt x="114" y="313"/>
                  </a:cubicBezTo>
                  <a:cubicBezTo>
                    <a:pt x="115" y="314"/>
                    <a:pt x="117" y="315"/>
                    <a:pt x="118" y="316"/>
                  </a:cubicBezTo>
                  <a:close/>
                  <a:moveTo>
                    <a:pt x="107" y="316"/>
                  </a:moveTo>
                  <a:cubicBezTo>
                    <a:pt x="106" y="316"/>
                    <a:pt x="106" y="316"/>
                    <a:pt x="106" y="316"/>
                  </a:cubicBezTo>
                  <a:cubicBezTo>
                    <a:pt x="105" y="316"/>
                    <a:pt x="104" y="316"/>
                    <a:pt x="104" y="316"/>
                  </a:cubicBezTo>
                  <a:cubicBezTo>
                    <a:pt x="104" y="315"/>
                    <a:pt x="104" y="315"/>
                    <a:pt x="104" y="315"/>
                  </a:cubicBezTo>
                  <a:cubicBezTo>
                    <a:pt x="104" y="315"/>
                    <a:pt x="104" y="315"/>
                    <a:pt x="104" y="315"/>
                  </a:cubicBezTo>
                  <a:cubicBezTo>
                    <a:pt x="104" y="315"/>
                    <a:pt x="106" y="316"/>
                    <a:pt x="106" y="316"/>
                  </a:cubicBezTo>
                  <a:cubicBezTo>
                    <a:pt x="106" y="316"/>
                    <a:pt x="107" y="316"/>
                    <a:pt x="107" y="316"/>
                  </a:cubicBezTo>
                  <a:close/>
                  <a:moveTo>
                    <a:pt x="101" y="315"/>
                  </a:moveTo>
                  <a:cubicBezTo>
                    <a:pt x="93" y="315"/>
                    <a:pt x="86" y="314"/>
                    <a:pt x="78" y="312"/>
                  </a:cubicBezTo>
                  <a:cubicBezTo>
                    <a:pt x="78" y="312"/>
                    <a:pt x="78" y="312"/>
                    <a:pt x="78" y="312"/>
                  </a:cubicBezTo>
                  <a:cubicBezTo>
                    <a:pt x="76" y="299"/>
                    <a:pt x="74" y="286"/>
                    <a:pt x="73" y="273"/>
                  </a:cubicBezTo>
                  <a:cubicBezTo>
                    <a:pt x="71" y="260"/>
                    <a:pt x="70" y="247"/>
                    <a:pt x="70" y="234"/>
                  </a:cubicBezTo>
                  <a:cubicBezTo>
                    <a:pt x="69" y="221"/>
                    <a:pt x="68" y="208"/>
                    <a:pt x="67" y="195"/>
                  </a:cubicBezTo>
                  <a:cubicBezTo>
                    <a:pt x="66" y="184"/>
                    <a:pt x="64" y="172"/>
                    <a:pt x="65" y="161"/>
                  </a:cubicBezTo>
                  <a:cubicBezTo>
                    <a:pt x="73" y="161"/>
                    <a:pt x="82" y="161"/>
                    <a:pt x="90" y="163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87" y="175"/>
                    <a:pt x="90" y="187"/>
                    <a:pt x="91" y="199"/>
                  </a:cubicBezTo>
                  <a:cubicBezTo>
                    <a:pt x="92" y="212"/>
                    <a:pt x="93" y="225"/>
                    <a:pt x="94" y="238"/>
                  </a:cubicBezTo>
                  <a:cubicBezTo>
                    <a:pt x="95" y="251"/>
                    <a:pt x="96" y="264"/>
                    <a:pt x="96" y="277"/>
                  </a:cubicBezTo>
                  <a:cubicBezTo>
                    <a:pt x="97" y="290"/>
                    <a:pt x="100" y="302"/>
                    <a:pt x="101" y="315"/>
                  </a:cubicBezTo>
                  <a:cubicBezTo>
                    <a:pt x="101" y="315"/>
                    <a:pt x="101" y="315"/>
                    <a:pt x="101" y="315"/>
                  </a:cubicBezTo>
                  <a:close/>
                  <a:moveTo>
                    <a:pt x="75" y="312"/>
                  </a:moveTo>
                  <a:cubicBezTo>
                    <a:pt x="74" y="312"/>
                    <a:pt x="73" y="311"/>
                    <a:pt x="73" y="311"/>
                  </a:cubicBezTo>
                  <a:cubicBezTo>
                    <a:pt x="73" y="311"/>
                    <a:pt x="74" y="311"/>
                    <a:pt x="75" y="311"/>
                  </a:cubicBezTo>
                  <a:cubicBezTo>
                    <a:pt x="75" y="311"/>
                    <a:pt x="75" y="312"/>
                    <a:pt x="75" y="312"/>
                  </a:cubicBezTo>
                  <a:close/>
                  <a:moveTo>
                    <a:pt x="16" y="288"/>
                  </a:moveTo>
                  <a:cubicBezTo>
                    <a:pt x="16" y="289"/>
                    <a:pt x="17" y="290"/>
                    <a:pt x="18" y="291"/>
                  </a:cubicBezTo>
                  <a:cubicBezTo>
                    <a:pt x="18" y="292"/>
                    <a:pt x="21" y="293"/>
                    <a:pt x="22" y="293"/>
                  </a:cubicBezTo>
                  <a:cubicBezTo>
                    <a:pt x="27" y="295"/>
                    <a:pt x="33" y="296"/>
                    <a:pt x="39" y="298"/>
                  </a:cubicBezTo>
                  <a:cubicBezTo>
                    <a:pt x="45" y="300"/>
                    <a:pt x="50" y="302"/>
                    <a:pt x="56" y="304"/>
                  </a:cubicBezTo>
                  <a:cubicBezTo>
                    <a:pt x="61" y="306"/>
                    <a:pt x="66" y="307"/>
                    <a:pt x="70" y="309"/>
                  </a:cubicBezTo>
                  <a:cubicBezTo>
                    <a:pt x="74" y="310"/>
                    <a:pt x="74" y="311"/>
                    <a:pt x="70" y="310"/>
                  </a:cubicBezTo>
                  <a:cubicBezTo>
                    <a:pt x="68" y="309"/>
                    <a:pt x="66" y="308"/>
                    <a:pt x="63" y="307"/>
                  </a:cubicBezTo>
                  <a:cubicBezTo>
                    <a:pt x="59" y="305"/>
                    <a:pt x="55" y="304"/>
                    <a:pt x="51" y="303"/>
                  </a:cubicBezTo>
                  <a:cubicBezTo>
                    <a:pt x="42" y="300"/>
                    <a:pt x="34" y="298"/>
                    <a:pt x="26" y="296"/>
                  </a:cubicBezTo>
                  <a:cubicBezTo>
                    <a:pt x="24" y="295"/>
                    <a:pt x="22" y="294"/>
                    <a:pt x="21" y="293"/>
                  </a:cubicBezTo>
                  <a:cubicBezTo>
                    <a:pt x="20" y="293"/>
                    <a:pt x="19" y="293"/>
                    <a:pt x="19" y="293"/>
                  </a:cubicBezTo>
                  <a:cubicBezTo>
                    <a:pt x="19" y="293"/>
                    <a:pt x="19" y="293"/>
                    <a:pt x="19" y="293"/>
                  </a:cubicBezTo>
                  <a:cubicBezTo>
                    <a:pt x="18" y="292"/>
                    <a:pt x="17" y="290"/>
                    <a:pt x="16" y="288"/>
                  </a:cubicBezTo>
                  <a:close/>
                  <a:moveTo>
                    <a:pt x="52" y="304"/>
                  </a:moveTo>
                  <a:cubicBezTo>
                    <a:pt x="57" y="306"/>
                    <a:pt x="62" y="307"/>
                    <a:pt x="66" y="309"/>
                  </a:cubicBezTo>
                  <a:cubicBezTo>
                    <a:pt x="68" y="310"/>
                    <a:pt x="69" y="310"/>
                    <a:pt x="70" y="311"/>
                  </a:cubicBezTo>
                  <a:cubicBezTo>
                    <a:pt x="56" y="308"/>
                    <a:pt x="43" y="303"/>
                    <a:pt x="30" y="298"/>
                  </a:cubicBezTo>
                  <a:cubicBezTo>
                    <a:pt x="38" y="300"/>
                    <a:pt x="45" y="301"/>
                    <a:pt x="52" y="304"/>
                  </a:cubicBezTo>
                  <a:close/>
                  <a:moveTo>
                    <a:pt x="13" y="283"/>
                  </a:moveTo>
                  <a:cubicBezTo>
                    <a:pt x="19" y="286"/>
                    <a:pt x="25" y="288"/>
                    <a:pt x="31" y="289"/>
                  </a:cubicBezTo>
                  <a:cubicBezTo>
                    <a:pt x="33" y="290"/>
                    <a:pt x="35" y="291"/>
                    <a:pt x="37" y="291"/>
                  </a:cubicBezTo>
                  <a:cubicBezTo>
                    <a:pt x="48" y="295"/>
                    <a:pt x="59" y="299"/>
                    <a:pt x="70" y="303"/>
                  </a:cubicBezTo>
                  <a:cubicBezTo>
                    <a:pt x="70" y="303"/>
                    <a:pt x="75" y="305"/>
                    <a:pt x="72" y="304"/>
                  </a:cubicBezTo>
                  <a:cubicBezTo>
                    <a:pt x="71" y="304"/>
                    <a:pt x="70" y="304"/>
                    <a:pt x="69" y="303"/>
                  </a:cubicBezTo>
                  <a:cubicBezTo>
                    <a:pt x="67" y="303"/>
                    <a:pt x="65" y="302"/>
                    <a:pt x="62" y="301"/>
                  </a:cubicBezTo>
                  <a:cubicBezTo>
                    <a:pt x="57" y="299"/>
                    <a:pt x="52" y="297"/>
                    <a:pt x="47" y="296"/>
                  </a:cubicBezTo>
                  <a:cubicBezTo>
                    <a:pt x="37" y="293"/>
                    <a:pt x="27" y="290"/>
                    <a:pt x="17" y="287"/>
                  </a:cubicBezTo>
                  <a:cubicBezTo>
                    <a:pt x="17" y="286"/>
                    <a:pt x="16" y="286"/>
                    <a:pt x="16" y="286"/>
                  </a:cubicBezTo>
                  <a:cubicBezTo>
                    <a:pt x="16" y="286"/>
                    <a:pt x="15" y="286"/>
                    <a:pt x="15" y="286"/>
                  </a:cubicBezTo>
                  <a:cubicBezTo>
                    <a:pt x="14" y="285"/>
                    <a:pt x="14" y="284"/>
                    <a:pt x="13" y="283"/>
                  </a:cubicBezTo>
                  <a:close/>
                  <a:moveTo>
                    <a:pt x="10" y="275"/>
                  </a:moveTo>
                  <a:cubicBezTo>
                    <a:pt x="13" y="278"/>
                    <a:pt x="17" y="279"/>
                    <a:pt x="20" y="280"/>
                  </a:cubicBezTo>
                  <a:cubicBezTo>
                    <a:pt x="25" y="283"/>
                    <a:pt x="30" y="285"/>
                    <a:pt x="35" y="287"/>
                  </a:cubicBezTo>
                  <a:cubicBezTo>
                    <a:pt x="46" y="291"/>
                    <a:pt x="58" y="294"/>
                    <a:pt x="68" y="299"/>
                  </a:cubicBezTo>
                  <a:cubicBezTo>
                    <a:pt x="69" y="299"/>
                    <a:pt x="76" y="302"/>
                    <a:pt x="71" y="300"/>
                  </a:cubicBezTo>
                  <a:cubicBezTo>
                    <a:pt x="69" y="299"/>
                    <a:pt x="66" y="298"/>
                    <a:pt x="63" y="297"/>
                  </a:cubicBezTo>
                  <a:cubicBezTo>
                    <a:pt x="58" y="296"/>
                    <a:pt x="53" y="294"/>
                    <a:pt x="48" y="293"/>
                  </a:cubicBezTo>
                  <a:cubicBezTo>
                    <a:pt x="43" y="291"/>
                    <a:pt x="37" y="290"/>
                    <a:pt x="31" y="289"/>
                  </a:cubicBezTo>
                  <a:cubicBezTo>
                    <a:pt x="25" y="286"/>
                    <a:pt x="19" y="284"/>
                    <a:pt x="13" y="281"/>
                  </a:cubicBezTo>
                  <a:cubicBezTo>
                    <a:pt x="12" y="281"/>
                    <a:pt x="12" y="280"/>
                    <a:pt x="12" y="279"/>
                  </a:cubicBezTo>
                  <a:cubicBezTo>
                    <a:pt x="11" y="278"/>
                    <a:pt x="11" y="277"/>
                    <a:pt x="10" y="275"/>
                  </a:cubicBezTo>
                  <a:close/>
                  <a:moveTo>
                    <a:pt x="9" y="270"/>
                  </a:moveTo>
                  <a:cubicBezTo>
                    <a:pt x="11" y="272"/>
                    <a:pt x="15" y="274"/>
                    <a:pt x="18" y="275"/>
                  </a:cubicBezTo>
                  <a:cubicBezTo>
                    <a:pt x="23" y="277"/>
                    <a:pt x="28" y="279"/>
                    <a:pt x="33" y="281"/>
                  </a:cubicBezTo>
                  <a:cubicBezTo>
                    <a:pt x="45" y="285"/>
                    <a:pt x="56" y="289"/>
                    <a:pt x="68" y="294"/>
                  </a:cubicBezTo>
                  <a:cubicBezTo>
                    <a:pt x="69" y="294"/>
                    <a:pt x="75" y="297"/>
                    <a:pt x="71" y="295"/>
                  </a:cubicBezTo>
                  <a:cubicBezTo>
                    <a:pt x="68" y="295"/>
                    <a:pt x="65" y="293"/>
                    <a:pt x="62" y="292"/>
                  </a:cubicBezTo>
                  <a:cubicBezTo>
                    <a:pt x="57" y="290"/>
                    <a:pt x="51" y="288"/>
                    <a:pt x="45" y="287"/>
                  </a:cubicBezTo>
                  <a:cubicBezTo>
                    <a:pt x="33" y="283"/>
                    <a:pt x="21" y="279"/>
                    <a:pt x="10" y="274"/>
                  </a:cubicBezTo>
                  <a:cubicBezTo>
                    <a:pt x="9" y="273"/>
                    <a:pt x="9" y="271"/>
                    <a:pt x="9" y="270"/>
                  </a:cubicBezTo>
                  <a:close/>
                  <a:moveTo>
                    <a:pt x="9" y="270"/>
                  </a:moveTo>
                  <a:cubicBezTo>
                    <a:pt x="10" y="271"/>
                    <a:pt x="11" y="271"/>
                    <a:pt x="11" y="271"/>
                  </a:cubicBezTo>
                  <a:cubicBezTo>
                    <a:pt x="11" y="271"/>
                    <a:pt x="10" y="271"/>
                    <a:pt x="9" y="270"/>
                  </a:cubicBezTo>
                  <a:close/>
                  <a:moveTo>
                    <a:pt x="5" y="255"/>
                  </a:moveTo>
                  <a:cubicBezTo>
                    <a:pt x="24" y="266"/>
                    <a:pt x="45" y="270"/>
                    <a:pt x="64" y="279"/>
                  </a:cubicBezTo>
                  <a:cubicBezTo>
                    <a:pt x="65" y="280"/>
                    <a:pt x="66" y="280"/>
                    <a:pt x="67" y="281"/>
                  </a:cubicBezTo>
                  <a:cubicBezTo>
                    <a:pt x="65" y="280"/>
                    <a:pt x="62" y="279"/>
                    <a:pt x="60" y="278"/>
                  </a:cubicBezTo>
                  <a:cubicBezTo>
                    <a:pt x="59" y="277"/>
                    <a:pt x="57" y="276"/>
                    <a:pt x="56" y="276"/>
                  </a:cubicBezTo>
                  <a:cubicBezTo>
                    <a:pt x="39" y="269"/>
                    <a:pt x="22" y="265"/>
                    <a:pt x="6" y="257"/>
                  </a:cubicBezTo>
                  <a:cubicBezTo>
                    <a:pt x="6" y="257"/>
                    <a:pt x="6" y="257"/>
                    <a:pt x="6" y="257"/>
                  </a:cubicBezTo>
                  <a:cubicBezTo>
                    <a:pt x="5" y="256"/>
                    <a:pt x="5" y="256"/>
                    <a:pt x="5" y="255"/>
                  </a:cubicBezTo>
                  <a:close/>
                  <a:moveTo>
                    <a:pt x="4" y="244"/>
                  </a:moveTo>
                  <a:cubicBezTo>
                    <a:pt x="14" y="247"/>
                    <a:pt x="23" y="252"/>
                    <a:pt x="32" y="256"/>
                  </a:cubicBezTo>
                  <a:cubicBezTo>
                    <a:pt x="42" y="259"/>
                    <a:pt x="52" y="263"/>
                    <a:pt x="61" y="268"/>
                  </a:cubicBezTo>
                  <a:cubicBezTo>
                    <a:pt x="62" y="268"/>
                    <a:pt x="63" y="269"/>
                    <a:pt x="64" y="269"/>
                  </a:cubicBezTo>
                  <a:cubicBezTo>
                    <a:pt x="62" y="269"/>
                    <a:pt x="60" y="268"/>
                    <a:pt x="59" y="267"/>
                  </a:cubicBezTo>
                  <a:cubicBezTo>
                    <a:pt x="52" y="265"/>
                    <a:pt x="45" y="262"/>
                    <a:pt x="38" y="260"/>
                  </a:cubicBezTo>
                  <a:cubicBezTo>
                    <a:pt x="32" y="258"/>
                    <a:pt x="26" y="256"/>
                    <a:pt x="21" y="254"/>
                  </a:cubicBezTo>
                  <a:cubicBezTo>
                    <a:pt x="15" y="252"/>
                    <a:pt x="10" y="249"/>
                    <a:pt x="4" y="248"/>
                  </a:cubicBezTo>
                  <a:cubicBezTo>
                    <a:pt x="4" y="246"/>
                    <a:pt x="4" y="245"/>
                    <a:pt x="4" y="244"/>
                  </a:cubicBezTo>
                  <a:close/>
                  <a:moveTo>
                    <a:pt x="4" y="241"/>
                  </a:moveTo>
                  <a:cubicBezTo>
                    <a:pt x="6" y="242"/>
                    <a:pt x="9" y="243"/>
                    <a:pt x="11" y="243"/>
                  </a:cubicBezTo>
                  <a:cubicBezTo>
                    <a:pt x="13" y="244"/>
                    <a:pt x="15" y="245"/>
                    <a:pt x="16" y="246"/>
                  </a:cubicBezTo>
                  <a:cubicBezTo>
                    <a:pt x="22" y="249"/>
                    <a:pt x="28" y="251"/>
                    <a:pt x="34" y="253"/>
                  </a:cubicBezTo>
                  <a:cubicBezTo>
                    <a:pt x="30" y="252"/>
                    <a:pt x="26" y="251"/>
                    <a:pt x="23" y="249"/>
                  </a:cubicBezTo>
                  <a:cubicBezTo>
                    <a:pt x="17" y="247"/>
                    <a:pt x="11" y="244"/>
                    <a:pt x="4" y="243"/>
                  </a:cubicBezTo>
                  <a:cubicBezTo>
                    <a:pt x="4" y="242"/>
                    <a:pt x="4" y="242"/>
                    <a:pt x="4" y="241"/>
                  </a:cubicBezTo>
                  <a:close/>
                  <a:moveTo>
                    <a:pt x="4" y="235"/>
                  </a:moveTo>
                  <a:cubicBezTo>
                    <a:pt x="7" y="236"/>
                    <a:pt x="9" y="237"/>
                    <a:pt x="11" y="238"/>
                  </a:cubicBezTo>
                  <a:cubicBezTo>
                    <a:pt x="16" y="240"/>
                    <a:pt x="21" y="243"/>
                    <a:pt x="26" y="245"/>
                  </a:cubicBezTo>
                  <a:cubicBezTo>
                    <a:pt x="34" y="248"/>
                    <a:pt x="42" y="250"/>
                    <a:pt x="50" y="254"/>
                  </a:cubicBezTo>
                  <a:cubicBezTo>
                    <a:pt x="54" y="256"/>
                    <a:pt x="57" y="258"/>
                    <a:pt x="61" y="260"/>
                  </a:cubicBezTo>
                  <a:cubicBezTo>
                    <a:pt x="58" y="258"/>
                    <a:pt x="54" y="256"/>
                    <a:pt x="50" y="255"/>
                  </a:cubicBezTo>
                  <a:cubicBezTo>
                    <a:pt x="44" y="252"/>
                    <a:pt x="37" y="250"/>
                    <a:pt x="30" y="248"/>
                  </a:cubicBezTo>
                  <a:cubicBezTo>
                    <a:pt x="23" y="246"/>
                    <a:pt x="16" y="243"/>
                    <a:pt x="9" y="242"/>
                  </a:cubicBezTo>
                  <a:cubicBezTo>
                    <a:pt x="7" y="241"/>
                    <a:pt x="6" y="240"/>
                    <a:pt x="4" y="240"/>
                  </a:cubicBezTo>
                  <a:cubicBezTo>
                    <a:pt x="4" y="238"/>
                    <a:pt x="4" y="237"/>
                    <a:pt x="4" y="235"/>
                  </a:cubicBezTo>
                  <a:close/>
                  <a:moveTo>
                    <a:pt x="4" y="234"/>
                  </a:moveTo>
                  <a:cubicBezTo>
                    <a:pt x="4" y="233"/>
                    <a:pt x="5" y="232"/>
                    <a:pt x="5" y="232"/>
                  </a:cubicBezTo>
                  <a:cubicBezTo>
                    <a:pt x="10" y="235"/>
                    <a:pt x="16" y="237"/>
                    <a:pt x="22" y="240"/>
                  </a:cubicBezTo>
                  <a:cubicBezTo>
                    <a:pt x="28" y="242"/>
                    <a:pt x="33" y="244"/>
                    <a:pt x="39" y="247"/>
                  </a:cubicBezTo>
                  <a:cubicBezTo>
                    <a:pt x="45" y="249"/>
                    <a:pt x="51" y="251"/>
                    <a:pt x="57" y="253"/>
                  </a:cubicBezTo>
                  <a:cubicBezTo>
                    <a:pt x="60" y="255"/>
                    <a:pt x="64" y="256"/>
                    <a:pt x="67" y="258"/>
                  </a:cubicBezTo>
                  <a:cubicBezTo>
                    <a:pt x="69" y="259"/>
                    <a:pt x="68" y="259"/>
                    <a:pt x="66" y="258"/>
                  </a:cubicBezTo>
                  <a:cubicBezTo>
                    <a:pt x="64" y="257"/>
                    <a:pt x="62" y="256"/>
                    <a:pt x="60" y="255"/>
                  </a:cubicBezTo>
                  <a:cubicBezTo>
                    <a:pt x="46" y="249"/>
                    <a:pt x="31" y="246"/>
                    <a:pt x="17" y="240"/>
                  </a:cubicBezTo>
                  <a:cubicBezTo>
                    <a:pt x="15" y="238"/>
                    <a:pt x="12" y="237"/>
                    <a:pt x="10" y="236"/>
                  </a:cubicBezTo>
                  <a:cubicBezTo>
                    <a:pt x="8" y="235"/>
                    <a:pt x="6" y="235"/>
                    <a:pt x="4" y="234"/>
                  </a:cubicBezTo>
                  <a:close/>
                  <a:moveTo>
                    <a:pt x="22" y="123"/>
                  </a:moveTo>
                  <a:cubicBezTo>
                    <a:pt x="22" y="123"/>
                    <a:pt x="22" y="122"/>
                    <a:pt x="22" y="122"/>
                  </a:cubicBezTo>
                  <a:cubicBezTo>
                    <a:pt x="24" y="120"/>
                    <a:pt x="25" y="119"/>
                    <a:pt x="26" y="117"/>
                  </a:cubicBezTo>
                  <a:cubicBezTo>
                    <a:pt x="31" y="113"/>
                    <a:pt x="36" y="109"/>
                    <a:pt x="41" y="105"/>
                  </a:cubicBezTo>
                  <a:cubicBezTo>
                    <a:pt x="48" y="101"/>
                    <a:pt x="57" y="98"/>
                    <a:pt x="66" y="95"/>
                  </a:cubicBezTo>
                  <a:cubicBezTo>
                    <a:pt x="75" y="92"/>
                    <a:pt x="84" y="90"/>
                    <a:pt x="93" y="91"/>
                  </a:cubicBezTo>
                  <a:cubicBezTo>
                    <a:pt x="94" y="91"/>
                    <a:pt x="94" y="91"/>
                    <a:pt x="95" y="91"/>
                  </a:cubicBezTo>
                  <a:cubicBezTo>
                    <a:pt x="90" y="94"/>
                    <a:pt x="85" y="98"/>
                    <a:pt x="82" y="102"/>
                  </a:cubicBezTo>
                  <a:cubicBezTo>
                    <a:pt x="79" y="106"/>
                    <a:pt x="77" y="113"/>
                    <a:pt x="83" y="115"/>
                  </a:cubicBezTo>
                  <a:cubicBezTo>
                    <a:pt x="89" y="118"/>
                    <a:pt x="92" y="114"/>
                    <a:pt x="95" y="108"/>
                  </a:cubicBezTo>
                  <a:cubicBezTo>
                    <a:pt x="95" y="112"/>
                    <a:pt x="96" y="116"/>
                    <a:pt x="100" y="117"/>
                  </a:cubicBezTo>
                  <a:cubicBezTo>
                    <a:pt x="109" y="119"/>
                    <a:pt x="105" y="101"/>
                    <a:pt x="104" y="93"/>
                  </a:cubicBezTo>
                  <a:cubicBezTo>
                    <a:pt x="110" y="95"/>
                    <a:pt x="117" y="97"/>
                    <a:pt x="123" y="100"/>
                  </a:cubicBezTo>
                  <a:cubicBezTo>
                    <a:pt x="131" y="104"/>
                    <a:pt x="139" y="108"/>
                    <a:pt x="146" y="115"/>
                  </a:cubicBezTo>
                  <a:cubicBezTo>
                    <a:pt x="152" y="120"/>
                    <a:pt x="156" y="127"/>
                    <a:pt x="159" y="135"/>
                  </a:cubicBezTo>
                  <a:cubicBezTo>
                    <a:pt x="166" y="151"/>
                    <a:pt x="173" y="169"/>
                    <a:pt x="175" y="187"/>
                  </a:cubicBezTo>
                  <a:cubicBezTo>
                    <a:pt x="164" y="179"/>
                    <a:pt x="152" y="172"/>
                    <a:pt x="138" y="167"/>
                  </a:cubicBezTo>
                  <a:cubicBezTo>
                    <a:pt x="138" y="166"/>
                    <a:pt x="138" y="164"/>
                    <a:pt x="137" y="163"/>
                  </a:cubicBezTo>
                  <a:cubicBezTo>
                    <a:pt x="136" y="162"/>
                    <a:pt x="135" y="161"/>
                    <a:pt x="133" y="161"/>
                  </a:cubicBezTo>
                  <a:cubicBezTo>
                    <a:pt x="131" y="162"/>
                    <a:pt x="131" y="163"/>
                    <a:pt x="131" y="164"/>
                  </a:cubicBezTo>
                  <a:cubicBezTo>
                    <a:pt x="119" y="160"/>
                    <a:pt x="107" y="157"/>
                    <a:pt x="94" y="155"/>
                  </a:cubicBezTo>
                  <a:cubicBezTo>
                    <a:pt x="79" y="153"/>
                    <a:pt x="64" y="152"/>
                    <a:pt x="49" y="156"/>
                  </a:cubicBezTo>
                  <a:cubicBezTo>
                    <a:pt x="36" y="159"/>
                    <a:pt x="23" y="161"/>
                    <a:pt x="10" y="167"/>
                  </a:cubicBezTo>
                  <a:cubicBezTo>
                    <a:pt x="12" y="152"/>
                    <a:pt x="15" y="137"/>
                    <a:pt x="22" y="123"/>
                  </a:cubicBezTo>
                  <a:close/>
                  <a:moveTo>
                    <a:pt x="162" y="133"/>
                  </a:moveTo>
                  <a:cubicBezTo>
                    <a:pt x="166" y="141"/>
                    <a:pt x="169" y="149"/>
                    <a:pt x="171" y="158"/>
                  </a:cubicBezTo>
                  <a:cubicBezTo>
                    <a:pt x="168" y="150"/>
                    <a:pt x="165" y="141"/>
                    <a:pt x="162" y="133"/>
                  </a:cubicBezTo>
                  <a:close/>
                  <a:moveTo>
                    <a:pt x="79" y="60"/>
                  </a:moveTo>
                  <a:cubicBezTo>
                    <a:pt x="82" y="58"/>
                    <a:pt x="85" y="57"/>
                    <a:pt x="87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95" y="57"/>
                    <a:pt x="102" y="59"/>
                    <a:pt x="109" y="60"/>
                  </a:cubicBezTo>
                  <a:cubicBezTo>
                    <a:pt x="117" y="61"/>
                    <a:pt x="126" y="61"/>
                    <a:pt x="134" y="62"/>
                  </a:cubicBezTo>
                  <a:cubicBezTo>
                    <a:pt x="148" y="64"/>
                    <a:pt x="161" y="70"/>
                    <a:pt x="172" y="79"/>
                  </a:cubicBezTo>
                  <a:cubicBezTo>
                    <a:pt x="182" y="88"/>
                    <a:pt x="191" y="100"/>
                    <a:pt x="193" y="114"/>
                  </a:cubicBezTo>
                  <a:cubicBezTo>
                    <a:pt x="196" y="129"/>
                    <a:pt x="192" y="143"/>
                    <a:pt x="190" y="158"/>
                  </a:cubicBezTo>
                  <a:cubicBezTo>
                    <a:pt x="189" y="165"/>
                    <a:pt x="188" y="172"/>
                    <a:pt x="189" y="179"/>
                  </a:cubicBezTo>
                  <a:cubicBezTo>
                    <a:pt x="189" y="186"/>
                    <a:pt x="190" y="194"/>
                    <a:pt x="191" y="201"/>
                  </a:cubicBezTo>
                  <a:cubicBezTo>
                    <a:pt x="192" y="216"/>
                    <a:pt x="191" y="231"/>
                    <a:pt x="193" y="246"/>
                  </a:cubicBezTo>
                  <a:cubicBezTo>
                    <a:pt x="195" y="258"/>
                    <a:pt x="197" y="270"/>
                    <a:pt x="192" y="281"/>
                  </a:cubicBezTo>
                  <a:cubicBezTo>
                    <a:pt x="188" y="289"/>
                    <a:pt x="182" y="296"/>
                    <a:pt x="175" y="301"/>
                  </a:cubicBezTo>
                  <a:cubicBezTo>
                    <a:pt x="176" y="293"/>
                    <a:pt x="177" y="285"/>
                    <a:pt x="178" y="276"/>
                  </a:cubicBezTo>
                  <a:cubicBezTo>
                    <a:pt x="180" y="245"/>
                    <a:pt x="180" y="213"/>
                    <a:pt x="178" y="182"/>
                  </a:cubicBezTo>
                  <a:cubicBezTo>
                    <a:pt x="175" y="157"/>
                    <a:pt x="169" y="131"/>
                    <a:pt x="151" y="113"/>
                  </a:cubicBezTo>
                  <a:cubicBezTo>
                    <a:pt x="138" y="101"/>
                    <a:pt x="121" y="91"/>
                    <a:pt x="104" y="86"/>
                  </a:cubicBezTo>
                  <a:cubicBezTo>
                    <a:pt x="104" y="86"/>
                    <a:pt x="104" y="86"/>
                    <a:pt x="104" y="86"/>
                  </a:cubicBezTo>
                  <a:cubicBezTo>
                    <a:pt x="103" y="83"/>
                    <a:pt x="100" y="82"/>
                    <a:pt x="97" y="82"/>
                  </a:cubicBezTo>
                  <a:cubicBezTo>
                    <a:pt x="95" y="82"/>
                    <a:pt x="94" y="83"/>
                    <a:pt x="94" y="85"/>
                  </a:cubicBezTo>
                  <a:cubicBezTo>
                    <a:pt x="90" y="84"/>
                    <a:pt x="87" y="84"/>
                    <a:pt x="83" y="84"/>
                  </a:cubicBezTo>
                  <a:cubicBezTo>
                    <a:pt x="66" y="85"/>
                    <a:pt x="52" y="93"/>
                    <a:pt x="39" y="103"/>
                  </a:cubicBezTo>
                  <a:cubicBezTo>
                    <a:pt x="35" y="105"/>
                    <a:pt x="31" y="108"/>
                    <a:pt x="28" y="111"/>
                  </a:cubicBezTo>
                  <a:cubicBezTo>
                    <a:pt x="40" y="90"/>
                    <a:pt x="59" y="72"/>
                    <a:pt x="79" y="60"/>
                  </a:cubicBezTo>
                  <a:close/>
                  <a:moveTo>
                    <a:pt x="224" y="190"/>
                  </a:moveTo>
                  <a:cubicBezTo>
                    <a:pt x="224" y="190"/>
                    <a:pt x="224" y="190"/>
                    <a:pt x="224" y="190"/>
                  </a:cubicBezTo>
                  <a:cubicBezTo>
                    <a:pt x="224" y="189"/>
                    <a:pt x="224" y="188"/>
                    <a:pt x="224" y="187"/>
                  </a:cubicBezTo>
                  <a:cubicBezTo>
                    <a:pt x="224" y="178"/>
                    <a:pt x="225" y="169"/>
                    <a:pt x="226" y="160"/>
                  </a:cubicBezTo>
                  <a:cubicBezTo>
                    <a:pt x="229" y="174"/>
                    <a:pt x="228" y="189"/>
                    <a:pt x="231" y="204"/>
                  </a:cubicBezTo>
                  <a:cubicBezTo>
                    <a:pt x="232" y="213"/>
                    <a:pt x="234" y="222"/>
                    <a:pt x="234" y="231"/>
                  </a:cubicBezTo>
                  <a:cubicBezTo>
                    <a:pt x="234" y="237"/>
                    <a:pt x="232" y="243"/>
                    <a:pt x="232" y="250"/>
                  </a:cubicBezTo>
                  <a:cubicBezTo>
                    <a:pt x="232" y="256"/>
                    <a:pt x="235" y="262"/>
                    <a:pt x="239" y="266"/>
                  </a:cubicBezTo>
                  <a:cubicBezTo>
                    <a:pt x="239" y="266"/>
                    <a:pt x="239" y="266"/>
                    <a:pt x="239" y="266"/>
                  </a:cubicBezTo>
                  <a:cubicBezTo>
                    <a:pt x="244" y="275"/>
                    <a:pt x="235" y="277"/>
                    <a:pt x="228" y="280"/>
                  </a:cubicBezTo>
                  <a:cubicBezTo>
                    <a:pt x="229" y="278"/>
                    <a:pt x="229" y="275"/>
                    <a:pt x="230" y="272"/>
                  </a:cubicBezTo>
                  <a:cubicBezTo>
                    <a:pt x="230" y="272"/>
                    <a:pt x="230" y="272"/>
                    <a:pt x="230" y="272"/>
                  </a:cubicBezTo>
                  <a:cubicBezTo>
                    <a:pt x="229" y="257"/>
                    <a:pt x="229" y="243"/>
                    <a:pt x="227" y="229"/>
                  </a:cubicBezTo>
                  <a:cubicBezTo>
                    <a:pt x="226" y="216"/>
                    <a:pt x="224" y="203"/>
                    <a:pt x="224" y="190"/>
                  </a:cubicBezTo>
                  <a:close/>
                  <a:moveTo>
                    <a:pt x="248" y="266"/>
                  </a:moveTo>
                  <a:cubicBezTo>
                    <a:pt x="243" y="266"/>
                    <a:pt x="240" y="263"/>
                    <a:pt x="238" y="260"/>
                  </a:cubicBezTo>
                  <a:cubicBezTo>
                    <a:pt x="238" y="260"/>
                    <a:pt x="238" y="260"/>
                    <a:pt x="238" y="260"/>
                  </a:cubicBezTo>
                  <a:cubicBezTo>
                    <a:pt x="240" y="262"/>
                    <a:pt x="242" y="265"/>
                    <a:pt x="246" y="265"/>
                  </a:cubicBezTo>
                  <a:cubicBezTo>
                    <a:pt x="246" y="265"/>
                    <a:pt x="246" y="265"/>
                    <a:pt x="246" y="264"/>
                  </a:cubicBezTo>
                  <a:cubicBezTo>
                    <a:pt x="243" y="262"/>
                    <a:pt x="240" y="259"/>
                    <a:pt x="238" y="256"/>
                  </a:cubicBezTo>
                  <a:cubicBezTo>
                    <a:pt x="235" y="252"/>
                    <a:pt x="241" y="258"/>
                    <a:pt x="242" y="259"/>
                  </a:cubicBezTo>
                  <a:cubicBezTo>
                    <a:pt x="245" y="262"/>
                    <a:pt x="249" y="265"/>
                    <a:pt x="253" y="266"/>
                  </a:cubicBezTo>
                  <a:cubicBezTo>
                    <a:pt x="252" y="266"/>
                    <a:pt x="250" y="267"/>
                    <a:pt x="248" y="266"/>
                  </a:cubicBezTo>
                  <a:close/>
                  <a:moveTo>
                    <a:pt x="260" y="190"/>
                  </a:moveTo>
                  <a:cubicBezTo>
                    <a:pt x="253" y="184"/>
                    <a:pt x="243" y="182"/>
                    <a:pt x="236" y="177"/>
                  </a:cubicBezTo>
                  <a:cubicBezTo>
                    <a:pt x="235" y="176"/>
                    <a:pt x="234" y="175"/>
                    <a:pt x="232" y="175"/>
                  </a:cubicBezTo>
                  <a:cubicBezTo>
                    <a:pt x="234" y="175"/>
                    <a:pt x="236" y="176"/>
                    <a:pt x="237" y="177"/>
                  </a:cubicBezTo>
                  <a:cubicBezTo>
                    <a:pt x="239" y="178"/>
                    <a:pt x="242" y="179"/>
                    <a:pt x="244" y="180"/>
                  </a:cubicBezTo>
                  <a:cubicBezTo>
                    <a:pt x="249" y="182"/>
                    <a:pt x="255" y="183"/>
                    <a:pt x="259" y="186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7"/>
                    <a:pt x="260" y="188"/>
                    <a:pt x="260" y="190"/>
                  </a:cubicBezTo>
                  <a:close/>
                  <a:moveTo>
                    <a:pt x="226" y="74"/>
                  </a:moveTo>
                  <a:cubicBezTo>
                    <a:pt x="217" y="67"/>
                    <a:pt x="207" y="61"/>
                    <a:pt x="196" y="55"/>
                  </a:cubicBezTo>
                  <a:cubicBezTo>
                    <a:pt x="196" y="55"/>
                    <a:pt x="197" y="55"/>
                    <a:pt x="197" y="55"/>
                  </a:cubicBezTo>
                  <a:cubicBezTo>
                    <a:pt x="200" y="57"/>
                    <a:pt x="203" y="58"/>
                    <a:pt x="206" y="60"/>
                  </a:cubicBezTo>
                  <a:cubicBezTo>
                    <a:pt x="212" y="63"/>
                    <a:pt x="217" y="66"/>
                    <a:pt x="223" y="69"/>
                  </a:cubicBezTo>
                  <a:cubicBezTo>
                    <a:pt x="224" y="71"/>
                    <a:pt x="225" y="72"/>
                    <a:pt x="226" y="74"/>
                  </a:cubicBezTo>
                  <a:close/>
                  <a:moveTo>
                    <a:pt x="190" y="52"/>
                  </a:moveTo>
                  <a:cubicBezTo>
                    <a:pt x="196" y="56"/>
                    <a:pt x="204" y="60"/>
                    <a:pt x="211" y="64"/>
                  </a:cubicBezTo>
                  <a:cubicBezTo>
                    <a:pt x="215" y="67"/>
                    <a:pt x="219" y="69"/>
                    <a:pt x="223" y="72"/>
                  </a:cubicBezTo>
                  <a:cubicBezTo>
                    <a:pt x="223" y="72"/>
                    <a:pt x="224" y="73"/>
                    <a:pt x="224" y="73"/>
                  </a:cubicBezTo>
                  <a:cubicBezTo>
                    <a:pt x="216" y="68"/>
                    <a:pt x="208" y="64"/>
                    <a:pt x="201" y="60"/>
                  </a:cubicBezTo>
                  <a:cubicBezTo>
                    <a:pt x="196" y="57"/>
                    <a:pt x="192" y="55"/>
                    <a:pt x="188" y="53"/>
                  </a:cubicBezTo>
                  <a:cubicBezTo>
                    <a:pt x="187" y="52"/>
                    <a:pt x="186" y="52"/>
                    <a:pt x="185" y="51"/>
                  </a:cubicBezTo>
                  <a:cubicBezTo>
                    <a:pt x="186" y="51"/>
                    <a:pt x="188" y="52"/>
                    <a:pt x="190" y="52"/>
                  </a:cubicBezTo>
                  <a:close/>
                  <a:moveTo>
                    <a:pt x="230" y="80"/>
                  </a:moveTo>
                  <a:cubicBezTo>
                    <a:pt x="223" y="75"/>
                    <a:pt x="216" y="70"/>
                    <a:pt x="209" y="65"/>
                  </a:cubicBezTo>
                  <a:cubicBezTo>
                    <a:pt x="200" y="61"/>
                    <a:pt x="192" y="57"/>
                    <a:pt x="184" y="51"/>
                  </a:cubicBezTo>
                  <a:cubicBezTo>
                    <a:pt x="184" y="51"/>
                    <a:pt x="183" y="51"/>
                    <a:pt x="183" y="51"/>
                  </a:cubicBezTo>
                  <a:cubicBezTo>
                    <a:pt x="183" y="51"/>
                    <a:pt x="183" y="51"/>
                    <a:pt x="183" y="51"/>
                  </a:cubicBezTo>
                  <a:cubicBezTo>
                    <a:pt x="183" y="51"/>
                    <a:pt x="183" y="51"/>
                    <a:pt x="183" y="51"/>
                  </a:cubicBezTo>
                  <a:cubicBezTo>
                    <a:pt x="184" y="51"/>
                    <a:pt x="185" y="52"/>
                    <a:pt x="186" y="52"/>
                  </a:cubicBezTo>
                  <a:cubicBezTo>
                    <a:pt x="188" y="54"/>
                    <a:pt x="190" y="55"/>
                    <a:pt x="192" y="56"/>
                  </a:cubicBezTo>
                  <a:cubicBezTo>
                    <a:pt x="197" y="58"/>
                    <a:pt x="201" y="60"/>
                    <a:pt x="205" y="63"/>
                  </a:cubicBezTo>
                  <a:cubicBezTo>
                    <a:pt x="213" y="67"/>
                    <a:pt x="220" y="71"/>
                    <a:pt x="228" y="76"/>
                  </a:cubicBezTo>
                  <a:cubicBezTo>
                    <a:pt x="228" y="76"/>
                    <a:pt x="228" y="76"/>
                    <a:pt x="228" y="76"/>
                  </a:cubicBezTo>
                  <a:cubicBezTo>
                    <a:pt x="229" y="78"/>
                    <a:pt x="229" y="79"/>
                    <a:pt x="230" y="80"/>
                  </a:cubicBezTo>
                  <a:close/>
                  <a:moveTo>
                    <a:pt x="232" y="84"/>
                  </a:moveTo>
                  <a:cubicBezTo>
                    <a:pt x="222" y="80"/>
                    <a:pt x="213" y="75"/>
                    <a:pt x="204" y="69"/>
                  </a:cubicBezTo>
                  <a:cubicBezTo>
                    <a:pt x="202" y="68"/>
                    <a:pt x="200" y="66"/>
                    <a:pt x="198" y="64"/>
                  </a:cubicBezTo>
                  <a:cubicBezTo>
                    <a:pt x="200" y="65"/>
                    <a:pt x="202" y="67"/>
                    <a:pt x="205" y="68"/>
                  </a:cubicBezTo>
                  <a:cubicBezTo>
                    <a:pt x="210" y="71"/>
                    <a:pt x="215" y="73"/>
                    <a:pt x="220" y="76"/>
                  </a:cubicBezTo>
                  <a:cubicBezTo>
                    <a:pt x="224" y="78"/>
                    <a:pt x="227" y="80"/>
                    <a:pt x="231" y="82"/>
                  </a:cubicBezTo>
                  <a:cubicBezTo>
                    <a:pt x="232" y="83"/>
                    <a:pt x="232" y="83"/>
                    <a:pt x="232" y="84"/>
                  </a:cubicBezTo>
                  <a:close/>
                  <a:moveTo>
                    <a:pt x="164" y="12"/>
                  </a:moveTo>
                  <a:cubicBezTo>
                    <a:pt x="161" y="11"/>
                    <a:pt x="158" y="10"/>
                    <a:pt x="155" y="8"/>
                  </a:cubicBezTo>
                  <a:cubicBezTo>
                    <a:pt x="153" y="6"/>
                    <a:pt x="157" y="9"/>
                    <a:pt x="157" y="9"/>
                  </a:cubicBezTo>
                  <a:cubicBezTo>
                    <a:pt x="158" y="9"/>
                    <a:pt x="159" y="10"/>
                    <a:pt x="160" y="10"/>
                  </a:cubicBezTo>
                  <a:cubicBezTo>
                    <a:pt x="161" y="11"/>
                    <a:pt x="162" y="11"/>
                    <a:pt x="163" y="11"/>
                  </a:cubicBezTo>
                  <a:cubicBezTo>
                    <a:pt x="163" y="11"/>
                    <a:pt x="163" y="12"/>
                    <a:pt x="164" y="12"/>
                  </a:cubicBezTo>
                  <a:close/>
                  <a:moveTo>
                    <a:pt x="153" y="8"/>
                  </a:moveTo>
                  <a:cubicBezTo>
                    <a:pt x="156" y="10"/>
                    <a:pt x="161" y="12"/>
                    <a:pt x="164" y="13"/>
                  </a:cubicBezTo>
                  <a:cubicBezTo>
                    <a:pt x="165" y="13"/>
                    <a:pt x="165" y="14"/>
                    <a:pt x="165" y="14"/>
                  </a:cubicBezTo>
                  <a:cubicBezTo>
                    <a:pt x="164" y="13"/>
                    <a:pt x="163" y="13"/>
                    <a:pt x="163" y="13"/>
                  </a:cubicBezTo>
                  <a:cubicBezTo>
                    <a:pt x="161" y="13"/>
                    <a:pt x="160" y="12"/>
                    <a:pt x="159" y="11"/>
                  </a:cubicBezTo>
                  <a:cubicBezTo>
                    <a:pt x="156" y="10"/>
                    <a:pt x="154" y="10"/>
                    <a:pt x="151" y="9"/>
                  </a:cubicBezTo>
                  <a:cubicBezTo>
                    <a:pt x="151" y="9"/>
                    <a:pt x="151" y="9"/>
                    <a:pt x="151" y="9"/>
                  </a:cubicBezTo>
                  <a:cubicBezTo>
                    <a:pt x="152" y="8"/>
                    <a:pt x="153" y="8"/>
                    <a:pt x="153" y="8"/>
                  </a:cubicBezTo>
                  <a:close/>
                  <a:moveTo>
                    <a:pt x="166" y="16"/>
                  </a:moveTo>
                  <a:cubicBezTo>
                    <a:pt x="162" y="14"/>
                    <a:pt x="158" y="13"/>
                    <a:pt x="155" y="11"/>
                  </a:cubicBezTo>
                  <a:cubicBezTo>
                    <a:pt x="151" y="9"/>
                    <a:pt x="154" y="10"/>
                    <a:pt x="156" y="11"/>
                  </a:cubicBezTo>
                  <a:cubicBezTo>
                    <a:pt x="157" y="12"/>
                    <a:pt x="158" y="12"/>
                    <a:pt x="160" y="13"/>
                  </a:cubicBezTo>
                  <a:cubicBezTo>
                    <a:pt x="162" y="13"/>
                    <a:pt x="163" y="14"/>
                    <a:pt x="165" y="14"/>
                  </a:cubicBezTo>
                  <a:cubicBezTo>
                    <a:pt x="165" y="15"/>
                    <a:pt x="166" y="15"/>
                    <a:pt x="166" y="16"/>
                  </a:cubicBezTo>
                  <a:close/>
                  <a:moveTo>
                    <a:pt x="168" y="21"/>
                  </a:moveTo>
                  <a:cubicBezTo>
                    <a:pt x="167" y="20"/>
                    <a:pt x="165" y="19"/>
                    <a:pt x="163" y="19"/>
                  </a:cubicBezTo>
                  <a:cubicBezTo>
                    <a:pt x="163" y="18"/>
                    <a:pt x="162" y="17"/>
                    <a:pt x="161" y="16"/>
                  </a:cubicBezTo>
                  <a:cubicBezTo>
                    <a:pt x="163" y="17"/>
                    <a:pt x="165" y="18"/>
                    <a:pt x="167" y="19"/>
                  </a:cubicBezTo>
                  <a:cubicBezTo>
                    <a:pt x="168" y="19"/>
                    <a:pt x="168" y="20"/>
                    <a:pt x="168" y="21"/>
                  </a:cubicBezTo>
                  <a:close/>
                  <a:moveTo>
                    <a:pt x="149" y="12"/>
                  </a:moveTo>
                  <a:cubicBezTo>
                    <a:pt x="150" y="13"/>
                    <a:pt x="152" y="13"/>
                    <a:pt x="153" y="14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4" y="15"/>
                    <a:pt x="154" y="15"/>
                    <a:pt x="153" y="15"/>
                  </a:cubicBezTo>
                  <a:cubicBezTo>
                    <a:pt x="153" y="15"/>
                    <a:pt x="153" y="15"/>
                    <a:pt x="153" y="15"/>
                  </a:cubicBezTo>
                  <a:cubicBezTo>
                    <a:pt x="151" y="14"/>
                    <a:pt x="150" y="14"/>
                    <a:pt x="148" y="14"/>
                  </a:cubicBezTo>
                  <a:cubicBezTo>
                    <a:pt x="148" y="13"/>
                    <a:pt x="149" y="13"/>
                    <a:pt x="149" y="12"/>
                  </a:cubicBezTo>
                  <a:cubicBezTo>
                    <a:pt x="149" y="12"/>
                    <a:pt x="149" y="12"/>
                    <a:pt x="149" y="12"/>
                  </a:cubicBezTo>
                  <a:close/>
                  <a:moveTo>
                    <a:pt x="147" y="15"/>
                  </a:moveTo>
                  <a:cubicBezTo>
                    <a:pt x="149" y="16"/>
                    <a:pt x="148" y="16"/>
                    <a:pt x="146" y="17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9"/>
                  </a:cubicBezTo>
                  <a:cubicBezTo>
                    <a:pt x="146" y="17"/>
                    <a:pt x="147" y="16"/>
                    <a:pt x="147" y="15"/>
                  </a:cubicBezTo>
                  <a:close/>
                  <a:moveTo>
                    <a:pt x="124" y="39"/>
                  </a:moveTo>
                  <a:cubicBezTo>
                    <a:pt x="123" y="39"/>
                    <a:pt x="120" y="37"/>
                    <a:pt x="120" y="37"/>
                  </a:cubicBezTo>
                  <a:cubicBezTo>
                    <a:pt x="123" y="37"/>
                    <a:pt x="126" y="38"/>
                    <a:pt x="129" y="39"/>
                  </a:cubicBezTo>
                  <a:cubicBezTo>
                    <a:pt x="129" y="39"/>
                    <a:pt x="129" y="40"/>
                    <a:pt x="129" y="40"/>
                  </a:cubicBezTo>
                  <a:cubicBezTo>
                    <a:pt x="128" y="40"/>
                    <a:pt x="127" y="40"/>
                    <a:pt x="126" y="40"/>
                  </a:cubicBezTo>
                  <a:cubicBezTo>
                    <a:pt x="125" y="40"/>
                    <a:pt x="124" y="39"/>
                    <a:pt x="124" y="39"/>
                  </a:cubicBezTo>
                  <a:close/>
                  <a:moveTo>
                    <a:pt x="132" y="40"/>
                  </a:moveTo>
                  <a:cubicBezTo>
                    <a:pt x="131" y="32"/>
                    <a:pt x="137" y="28"/>
                    <a:pt x="143" y="24"/>
                  </a:cubicBezTo>
                  <a:cubicBezTo>
                    <a:pt x="147" y="22"/>
                    <a:pt x="154" y="15"/>
                    <a:pt x="158" y="18"/>
                  </a:cubicBezTo>
                  <a:cubicBezTo>
                    <a:pt x="165" y="23"/>
                    <a:pt x="163" y="37"/>
                    <a:pt x="163" y="44"/>
                  </a:cubicBezTo>
                  <a:cubicBezTo>
                    <a:pt x="153" y="40"/>
                    <a:pt x="142" y="39"/>
                    <a:pt x="132" y="40"/>
                  </a:cubicBezTo>
                  <a:close/>
                  <a:moveTo>
                    <a:pt x="175" y="44"/>
                  </a:moveTo>
                  <a:cubicBezTo>
                    <a:pt x="174" y="44"/>
                    <a:pt x="173" y="43"/>
                    <a:pt x="172" y="42"/>
                  </a:cubicBezTo>
                  <a:cubicBezTo>
                    <a:pt x="172" y="42"/>
                    <a:pt x="171" y="42"/>
                    <a:pt x="170" y="41"/>
                  </a:cubicBezTo>
                  <a:cubicBezTo>
                    <a:pt x="170" y="40"/>
                    <a:pt x="170" y="40"/>
                    <a:pt x="170" y="39"/>
                  </a:cubicBezTo>
                  <a:cubicBezTo>
                    <a:pt x="172" y="40"/>
                    <a:pt x="174" y="41"/>
                    <a:pt x="176" y="42"/>
                  </a:cubicBezTo>
                  <a:cubicBezTo>
                    <a:pt x="176" y="43"/>
                    <a:pt x="176" y="43"/>
                    <a:pt x="175" y="44"/>
                  </a:cubicBezTo>
                  <a:close/>
                  <a:moveTo>
                    <a:pt x="170" y="37"/>
                  </a:moveTo>
                  <a:cubicBezTo>
                    <a:pt x="167" y="36"/>
                    <a:pt x="173" y="37"/>
                    <a:pt x="173" y="37"/>
                  </a:cubicBezTo>
                  <a:cubicBezTo>
                    <a:pt x="174" y="38"/>
                    <a:pt x="175" y="38"/>
                    <a:pt x="176" y="38"/>
                  </a:cubicBezTo>
                  <a:cubicBezTo>
                    <a:pt x="176" y="38"/>
                    <a:pt x="176" y="38"/>
                    <a:pt x="176" y="38"/>
                  </a:cubicBezTo>
                  <a:cubicBezTo>
                    <a:pt x="176" y="39"/>
                    <a:pt x="176" y="40"/>
                    <a:pt x="176" y="41"/>
                  </a:cubicBezTo>
                  <a:cubicBezTo>
                    <a:pt x="174" y="39"/>
                    <a:pt x="172" y="39"/>
                    <a:pt x="170" y="37"/>
                  </a:cubicBezTo>
                  <a:close/>
                  <a:moveTo>
                    <a:pt x="172" y="36"/>
                  </a:moveTo>
                  <a:cubicBezTo>
                    <a:pt x="172" y="36"/>
                    <a:pt x="173" y="37"/>
                    <a:pt x="174" y="37"/>
                  </a:cubicBezTo>
                  <a:cubicBezTo>
                    <a:pt x="176" y="38"/>
                    <a:pt x="174" y="37"/>
                    <a:pt x="172" y="36"/>
                  </a:cubicBezTo>
                  <a:close/>
                  <a:moveTo>
                    <a:pt x="169" y="34"/>
                  </a:moveTo>
                  <a:cubicBezTo>
                    <a:pt x="165" y="31"/>
                    <a:pt x="173" y="34"/>
                    <a:pt x="174" y="35"/>
                  </a:cubicBezTo>
                  <a:cubicBezTo>
                    <a:pt x="174" y="35"/>
                    <a:pt x="175" y="35"/>
                    <a:pt x="176" y="35"/>
                  </a:cubicBezTo>
                  <a:cubicBezTo>
                    <a:pt x="176" y="36"/>
                    <a:pt x="176" y="37"/>
                    <a:pt x="176" y="38"/>
                  </a:cubicBezTo>
                  <a:cubicBezTo>
                    <a:pt x="174" y="36"/>
                    <a:pt x="171" y="35"/>
                    <a:pt x="169" y="34"/>
                  </a:cubicBezTo>
                  <a:close/>
                  <a:moveTo>
                    <a:pt x="174" y="48"/>
                  </a:moveTo>
                  <a:cubicBezTo>
                    <a:pt x="174" y="48"/>
                    <a:pt x="174" y="48"/>
                    <a:pt x="174" y="47"/>
                  </a:cubicBezTo>
                  <a:cubicBezTo>
                    <a:pt x="173" y="47"/>
                    <a:pt x="172" y="46"/>
                    <a:pt x="171" y="46"/>
                  </a:cubicBezTo>
                  <a:cubicBezTo>
                    <a:pt x="170" y="45"/>
                    <a:pt x="169" y="45"/>
                    <a:pt x="168" y="44"/>
                  </a:cubicBezTo>
                  <a:cubicBezTo>
                    <a:pt x="169" y="44"/>
                    <a:pt x="170" y="44"/>
                    <a:pt x="171" y="44"/>
                  </a:cubicBezTo>
                  <a:cubicBezTo>
                    <a:pt x="173" y="44"/>
                    <a:pt x="174" y="45"/>
                    <a:pt x="175" y="45"/>
                  </a:cubicBezTo>
                  <a:cubicBezTo>
                    <a:pt x="175" y="46"/>
                    <a:pt x="175" y="47"/>
                    <a:pt x="175" y="48"/>
                  </a:cubicBezTo>
                  <a:cubicBezTo>
                    <a:pt x="174" y="48"/>
                    <a:pt x="174" y="48"/>
                    <a:pt x="174" y="48"/>
                  </a:cubicBezTo>
                  <a:close/>
                  <a:moveTo>
                    <a:pt x="166" y="45"/>
                  </a:moveTo>
                  <a:cubicBezTo>
                    <a:pt x="166" y="44"/>
                    <a:pt x="166" y="44"/>
                    <a:pt x="166" y="44"/>
                  </a:cubicBezTo>
                  <a:cubicBezTo>
                    <a:pt x="166" y="39"/>
                    <a:pt x="167" y="28"/>
                    <a:pt x="164" y="21"/>
                  </a:cubicBezTo>
                  <a:cubicBezTo>
                    <a:pt x="166" y="22"/>
                    <a:pt x="169" y="23"/>
                    <a:pt x="171" y="25"/>
                  </a:cubicBezTo>
                  <a:cubicBezTo>
                    <a:pt x="171" y="25"/>
                    <a:pt x="171" y="25"/>
                    <a:pt x="171" y="25"/>
                  </a:cubicBezTo>
                  <a:cubicBezTo>
                    <a:pt x="171" y="25"/>
                    <a:pt x="171" y="25"/>
                    <a:pt x="171" y="25"/>
                  </a:cubicBezTo>
                  <a:cubicBezTo>
                    <a:pt x="171" y="25"/>
                    <a:pt x="170" y="24"/>
                    <a:pt x="169" y="24"/>
                  </a:cubicBezTo>
                  <a:cubicBezTo>
                    <a:pt x="168" y="23"/>
                    <a:pt x="167" y="23"/>
                    <a:pt x="165" y="23"/>
                  </a:cubicBezTo>
                  <a:cubicBezTo>
                    <a:pt x="165" y="23"/>
                    <a:pt x="165" y="23"/>
                    <a:pt x="165" y="24"/>
                  </a:cubicBezTo>
                  <a:cubicBezTo>
                    <a:pt x="167" y="26"/>
                    <a:pt x="171" y="27"/>
                    <a:pt x="173" y="28"/>
                  </a:cubicBezTo>
                  <a:cubicBezTo>
                    <a:pt x="174" y="29"/>
                    <a:pt x="174" y="29"/>
                    <a:pt x="174" y="30"/>
                  </a:cubicBezTo>
                  <a:cubicBezTo>
                    <a:pt x="172" y="29"/>
                    <a:pt x="170" y="28"/>
                    <a:pt x="169" y="28"/>
                  </a:cubicBezTo>
                  <a:cubicBezTo>
                    <a:pt x="168" y="27"/>
                    <a:pt x="168" y="27"/>
                    <a:pt x="167" y="27"/>
                  </a:cubicBezTo>
                  <a:cubicBezTo>
                    <a:pt x="166" y="27"/>
                    <a:pt x="166" y="27"/>
                    <a:pt x="166" y="28"/>
                  </a:cubicBezTo>
                  <a:cubicBezTo>
                    <a:pt x="168" y="30"/>
                    <a:pt x="171" y="31"/>
                    <a:pt x="173" y="33"/>
                  </a:cubicBezTo>
                  <a:cubicBezTo>
                    <a:pt x="178" y="36"/>
                    <a:pt x="173" y="33"/>
                    <a:pt x="171" y="33"/>
                  </a:cubicBezTo>
                  <a:cubicBezTo>
                    <a:pt x="170" y="32"/>
                    <a:pt x="168" y="32"/>
                    <a:pt x="167" y="31"/>
                  </a:cubicBezTo>
                  <a:cubicBezTo>
                    <a:pt x="167" y="31"/>
                    <a:pt x="166" y="32"/>
                    <a:pt x="167" y="32"/>
                  </a:cubicBezTo>
                  <a:cubicBezTo>
                    <a:pt x="167" y="33"/>
                    <a:pt x="169" y="34"/>
                    <a:pt x="170" y="35"/>
                  </a:cubicBezTo>
                  <a:cubicBezTo>
                    <a:pt x="170" y="35"/>
                    <a:pt x="170" y="35"/>
                    <a:pt x="170" y="35"/>
                  </a:cubicBezTo>
                  <a:cubicBezTo>
                    <a:pt x="169" y="34"/>
                    <a:pt x="168" y="34"/>
                    <a:pt x="167" y="34"/>
                  </a:cubicBezTo>
                  <a:cubicBezTo>
                    <a:pt x="167" y="34"/>
                    <a:pt x="166" y="35"/>
                    <a:pt x="167" y="35"/>
                  </a:cubicBezTo>
                  <a:cubicBezTo>
                    <a:pt x="168" y="37"/>
                    <a:pt x="171" y="38"/>
                    <a:pt x="173" y="40"/>
                  </a:cubicBezTo>
                  <a:cubicBezTo>
                    <a:pt x="172" y="39"/>
                    <a:pt x="170" y="38"/>
                    <a:pt x="168" y="38"/>
                  </a:cubicBezTo>
                  <a:cubicBezTo>
                    <a:pt x="168" y="38"/>
                    <a:pt x="167" y="38"/>
                    <a:pt x="167" y="39"/>
                  </a:cubicBezTo>
                  <a:cubicBezTo>
                    <a:pt x="168" y="42"/>
                    <a:pt x="171" y="43"/>
                    <a:pt x="174" y="44"/>
                  </a:cubicBezTo>
                  <a:cubicBezTo>
                    <a:pt x="177" y="46"/>
                    <a:pt x="171" y="43"/>
                    <a:pt x="170" y="43"/>
                  </a:cubicBezTo>
                  <a:cubicBezTo>
                    <a:pt x="169" y="42"/>
                    <a:pt x="168" y="42"/>
                    <a:pt x="167" y="42"/>
                  </a:cubicBezTo>
                  <a:cubicBezTo>
                    <a:pt x="166" y="42"/>
                    <a:pt x="166" y="43"/>
                    <a:pt x="167" y="43"/>
                  </a:cubicBezTo>
                  <a:cubicBezTo>
                    <a:pt x="167" y="44"/>
                    <a:pt x="168" y="45"/>
                    <a:pt x="169" y="46"/>
                  </a:cubicBezTo>
                  <a:cubicBezTo>
                    <a:pt x="169" y="46"/>
                    <a:pt x="169" y="46"/>
                    <a:pt x="169" y="46"/>
                  </a:cubicBezTo>
                  <a:cubicBezTo>
                    <a:pt x="169" y="46"/>
                    <a:pt x="169" y="46"/>
                    <a:pt x="169" y="46"/>
                  </a:cubicBezTo>
                  <a:cubicBezTo>
                    <a:pt x="168" y="45"/>
                    <a:pt x="167" y="45"/>
                    <a:pt x="166" y="45"/>
                  </a:cubicBezTo>
                  <a:close/>
                  <a:moveTo>
                    <a:pt x="149" y="15"/>
                  </a:moveTo>
                  <a:cubicBezTo>
                    <a:pt x="150" y="14"/>
                    <a:pt x="151" y="14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1" y="16"/>
                    <a:pt x="150" y="16"/>
                  </a:cubicBezTo>
                  <a:cubicBezTo>
                    <a:pt x="150" y="16"/>
                    <a:pt x="150" y="15"/>
                    <a:pt x="149" y="15"/>
                  </a:cubicBezTo>
                  <a:close/>
                  <a:moveTo>
                    <a:pt x="129" y="38"/>
                  </a:moveTo>
                  <a:cubicBezTo>
                    <a:pt x="128" y="37"/>
                    <a:pt x="128" y="37"/>
                    <a:pt x="127" y="37"/>
                  </a:cubicBezTo>
                  <a:cubicBezTo>
                    <a:pt x="126" y="36"/>
                    <a:pt x="125" y="36"/>
                    <a:pt x="124" y="35"/>
                  </a:cubicBezTo>
                  <a:cubicBezTo>
                    <a:pt x="124" y="35"/>
                    <a:pt x="122" y="34"/>
                    <a:pt x="122" y="34"/>
                  </a:cubicBezTo>
                  <a:cubicBezTo>
                    <a:pt x="124" y="34"/>
                    <a:pt x="127" y="35"/>
                    <a:pt x="129" y="35"/>
                  </a:cubicBezTo>
                  <a:cubicBezTo>
                    <a:pt x="129" y="36"/>
                    <a:pt x="129" y="37"/>
                    <a:pt x="129" y="38"/>
                  </a:cubicBezTo>
                  <a:close/>
                  <a:moveTo>
                    <a:pt x="129" y="34"/>
                  </a:moveTo>
                  <a:cubicBezTo>
                    <a:pt x="127" y="33"/>
                    <a:pt x="124" y="32"/>
                    <a:pt x="124" y="30"/>
                  </a:cubicBezTo>
                  <a:cubicBezTo>
                    <a:pt x="124" y="31"/>
                    <a:pt x="128" y="32"/>
                    <a:pt x="129" y="32"/>
                  </a:cubicBezTo>
                  <a:cubicBezTo>
                    <a:pt x="129" y="32"/>
                    <a:pt x="130" y="32"/>
                    <a:pt x="130" y="32"/>
                  </a:cubicBezTo>
                  <a:cubicBezTo>
                    <a:pt x="130" y="33"/>
                    <a:pt x="130" y="34"/>
                    <a:pt x="129" y="34"/>
                  </a:cubicBezTo>
                  <a:close/>
                  <a:moveTo>
                    <a:pt x="124" y="30"/>
                  </a:moveTo>
                  <a:cubicBezTo>
                    <a:pt x="125" y="29"/>
                    <a:pt x="126" y="29"/>
                    <a:pt x="127" y="28"/>
                  </a:cubicBezTo>
                  <a:cubicBezTo>
                    <a:pt x="128" y="29"/>
                    <a:pt x="128" y="29"/>
                    <a:pt x="129" y="30"/>
                  </a:cubicBezTo>
                  <a:cubicBezTo>
                    <a:pt x="129" y="30"/>
                    <a:pt x="130" y="31"/>
                    <a:pt x="131" y="31"/>
                  </a:cubicBezTo>
                  <a:cubicBezTo>
                    <a:pt x="131" y="31"/>
                    <a:pt x="131" y="32"/>
                    <a:pt x="131" y="32"/>
                  </a:cubicBezTo>
                  <a:cubicBezTo>
                    <a:pt x="128" y="31"/>
                    <a:pt x="126" y="30"/>
                    <a:pt x="124" y="30"/>
                  </a:cubicBezTo>
                  <a:close/>
                  <a:moveTo>
                    <a:pt x="128" y="28"/>
                  </a:moveTo>
                  <a:cubicBezTo>
                    <a:pt x="130" y="29"/>
                    <a:pt x="131" y="29"/>
                    <a:pt x="132" y="29"/>
                  </a:cubicBezTo>
                  <a:cubicBezTo>
                    <a:pt x="132" y="30"/>
                    <a:pt x="132" y="30"/>
                    <a:pt x="131" y="31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0" y="30"/>
                    <a:pt x="129" y="29"/>
                    <a:pt x="128" y="28"/>
                  </a:cubicBezTo>
                  <a:cubicBezTo>
                    <a:pt x="128" y="28"/>
                    <a:pt x="128" y="28"/>
                    <a:pt x="128" y="28"/>
                  </a:cubicBezTo>
                  <a:close/>
                  <a:moveTo>
                    <a:pt x="151" y="12"/>
                  </a:moveTo>
                  <a:cubicBezTo>
                    <a:pt x="151" y="12"/>
                    <a:pt x="152" y="12"/>
                    <a:pt x="152" y="13"/>
                  </a:cubicBezTo>
                  <a:cubicBezTo>
                    <a:pt x="153" y="13"/>
                    <a:pt x="154" y="13"/>
                    <a:pt x="155" y="13"/>
                  </a:cubicBezTo>
                  <a:cubicBezTo>
                    <a:pt x="156" y="14"/>
                    <a:pt x="157" y="14"/>
                    <a:pt x="158" y="15"/>
                  </a:cubicBezTo>
                  <a:cubicBezTo>
                    <a:pt x="157" y="15"/>
                    <a:pt x="157" y="15"/>
                    <a:pt x="156" y="15"/>
                  </a:cubicBezTo>
                  <a:cubicBezTo>
                    <a:pt x="156" y="15"/>
                    <a:pt x="156" y="15"/>
                    <a:pt x="155" y="15"/>
                  </a:cubicBezTo>
                  <a:cubicBezTo>
                    <a:pt x="154" y="14"/>
                    <a:pt x="153" y="13"/>
                    <a:pt x="151" y="12"/>
                  </a:cubicBezTo>
                  <a:cubicBezTo>
                    <a:pt x="151" y="12"/>
                    <a:pt x="151" y="12"/>
                    <a:pt x="151" y="12"/>
                  </a:cubicBezTo>
                  <a:close/>
                  <a:moveTo>
                    <a:pt x="170" y="24"/>
                  </a:moveTo>
                  <a:cubicBezTo>
                    <a:pt x="169" y="23"/>
                    <a:pt x="167" y="22"/>
                    <a:pt x="166" y="21"/>
                  </a:cubicBezTo>
                  <a:cubicBezTo>
                    <a:pt x="165" y="21"/>
                    <a:pt x="162" y="19"/>
                    <a:pt x="166" y="20"/>
                  </a:cubicBezTo>
                  <a:cubicBezTo>
                    <a:pt x="167" y="21"/>
                    <a:pt x="168" y="21"/>
                    <a:pt x="169" y="22"/>
                  </a:cubicBezTo>
                  <a:cubicBezTo>
                    <a:pt x="169" y="22"/>
                    <a:pt x="170" y="23"/>
                    <a:pt x="170" y="24"/>
                  </a:cubicBezTo>
                  <a:close/>
                  <a:moveTo>
                    <a:pt x="173" y="28"/>
                  </a:moveTo>
                  <a:cubicBezTo>
                    <a:pt x="172" y="27"/>
                    <a:pt x="170" y="26"/>
                    <a:pt x="169" y="25"/>
                  </a:cubicBezTo>
                  <a:cubicBezTo>
                    <a:pt x="166" y="23"/>
                    <a:pt x="167" y="24"/>
                    <a:pt x="170" y="25"/>
                  </a:cubicBezTo>
                  <a:cubicBezTo>
                    <a:pt x="170" y="25"/>
                    <a:pt x="171" y="26"/>
                    <a:pt x="172" y="26"/>
                  </a:cubicBezTo>
                  <a:cubicBezTo>
                    <a:pt x="172" y="26"/>
                    <a:pt x="173" y="27"/>
                    <a:pt x="173" y="28"/>
                  </a:cubicBezTo>
                  <a:close/>
                  <a:moveTo>
                    <a:pt x="175" y="31"/>
                  </a:moveTo>
                  <a:cubicBezTo>
                    <a:pt x="175" y="32"/>
                    <a:pt x="176" y="33"/>
                    <a:pt x="176" y="34"/>
                  </a:cubicBezTo>
                  <a:cubicBezTo>
                    <a:pt x="174" y="32"/>
                    <a:pt x="171" y="31"/>
                    <a:pt x="168" y="29"/>
                  </a:cubicBezTo>
                  <a:cubicBezTo>
                    <a:pt x="170" y="29"/>
                    <a:pt x="171" y="29"/>
                    <a:pt x="172" y="30"/>
                  </a:cubicBezTo>
                  <a:cubicBezTo>
                    <a:pt x="172" y="30"/>
                    <a:pt x="173" y="30"/>
                    <a:pt x="174" y="31"/>
                  </a:cubicBezTo>
                  <a:cubicBezTo>
                    <a:pt x="174" y="31"/>
                    <a:pt x="175" y="31"/>
                    <a:pt x="175" y="31"/>
                  </a:cubicBezTo>
                  <a:close/>
                  <a:moveTo>
                    <a:pt x="230" y="164"/>
                  </a:moveTo>
                  <a:cubicBezTo>
                    <a:pt x="233" y="167"/>
                    <a:pt x="237" y="169"/>
                    <a:pt x="240" y="171"/>
                  </a:cubicBezTo>
                  <a:cubicBezTo>
                    <a:pt x="246" y="175"/>
                    <a:pt x="251" y="178"/>
                    <a:pt x="256" y="182"/>
                  </a:cubicBezTo>
                  <a:cubicBezTo>
                    <a:pt x="261" y="185"/>
                    <a:pt x="256" y="182"/>
                    <a:pt x="255" y="181"/>
                  </a:cubicBezTo>
                  <a:cubicBezTo>
                    <a:pt x="254" y="181"/>
                    <a:pt x="253" y="180"/>
                    <a:pt x="251" y="179"/>
                  </a:cubicBezTo>
                  <a:cubicBezTo>
                    <a:pt x="249" y="178"/>
                    <a:pt x="246" y="177"/>
                    <a:pt x="244" y="175"/>
                  </a:cubicBezTo>
                  <a:cubicBezTo>
                    <a:pt x="239" y="173"/>
                    <a:pt x="235" y="170"/>
                    <a:pt x="230" y="168"/>
                  </a:cubicBezTo>
                  <a:cubicBezTo>
                    <a:pt x="230" y="167"/>
                    <a:pt x="230" y="165"/>
                    <a:pt x="230" y="164"/>
                  </a:cubicBezTo>
                  <a:close/>
                  <a:moveTo>
                    <a:pt x="259" y="183"/>
                  </a:moveTo>
                  <a:cubicBezTo>
                    <a:pt x="252" y="177"/>
                    <a:pt x="243" y="172"/>
                    <a:pt x="234" y="166"/>
                  </a:cubicBezTo>
                  <a:cubicBezTo>
                    <a:pt x="235" y="166"/>
                    <a:pt x="235" y="167"/>
                    <a:pt x="236" y="167"/>
                  </a:cubicBezTo>
                  <a:cubicBezTo>
                    <a:pt x="238" y="168"/>
                    <a:pt x="241" y="170"/>
                    <a:pt x="243" y="171"/>
                  </a:cubicBezTo>
                  <a:cubicBezTo>
                    <a:pt x="248" y="174"/>
                    <a:pt x="253" y="177"/>
                    <a:pt x="259" y="179"/>
                  </a:cubicBezTo>
                  <a:cubicBezTo>
                    <a:pt x="259" y="180"/>
                    <a:pt x="259" y="182"/>
                    <a:pt x="259" y="183"/>
                  </a:cubicBezTo>
                  <a:close/>
                  <a:moveTo>
                    <a:pt x="228" y="159"/>
                  </a:moveTo>
                  <a:cubicBezTo>
                    <a:pt x="237" y="165"/>
                    <a:pt x="247" y="170"/>
                    <a:pt x="255" y="176"/>
                  </a:cubicBezTo>
                  <a:cubicBezTo>
                    <a:pt x="256" y="177"/>
                    <a:pt x="260" y="179"/>
                    <a:pt x="256" y="177"/>
                  </a:cubicBezTo>
                  <a:cubicBezTo>
                    <a:pt x="255" y="176"/>
                    <a:pt x="253" y="176"/>
                    <a:pt x="251" y="175"/>
                  </a:cubicBezTo>
                  <a:cubicBezTo>
                    <a:pt x="249" y="173"/>
                    <a:pt x="246" y="172"/>
                    <a:pt x="244" y="170"/>
                  </a:cubicBezTo>
                  <a:cubicBezTo>
                    <a:pt x="239" y="168"/>
                    <a:pt x="234" y="166"/>
                    <a:pt x="229" y="163"/>
                  </a:cubicBezTo>
                  <a:cubicBezTo>
                    <a:pt x="229" y="161"/>
                    <a:pt x="229" y="160"/>
                    <a:pt x="228" y="159"/>
                  </a:cubicBezTo>
                  <a:close/>
                  <a:moveTo>
                    <a:pt x="227" y="153"/>
                  </a:moveTo>
                  <a:cubicBezTo>
                    <a:pt x="229" y="155"/>
                    <a:pt x="232" y="157"/>
                    <a:pt x="235" y="158"/>
                  </a:cubicBezTo>
                  <a:cubicBezTo>
                    <a:pt x="238" y="160"/>
                    <a:pt x="240" y="162"/>
                    <a:pt x="243" y="164"/>
                  </a:cubicBezTo>
                  <a:cubicBezTo>
                    <a:pt x="247" y="167"/>
                    <a:pt x="251" y="168"/>
                    <a:pt x="255" y="172"/>
                  </a:cubicBezTo>
                  <a:cubicBezTo>
                    <a:pt x="255" y="172"/>
                    <a:pt x="256" y="172"/>
                    <a:pt x="256" y="172"/>
                  </a:cubicBezTo>
                  <a:cubicBezTo>
                    <a:pt x="254" y="171"/>
                    <a:pt x="252" y="170"/>
                    <a:pt x="250" y="169"/>
                  </a:cubicBezTo>
                  <a:cubicBezTo>
                    <a:pt x="243" y="165"/>
                    <a:pt x="235" y="162"/>
                    <a:pt x="228" y="158"/>
                  </a:cubicBezTo>
                  <a:cubicBezTo>
                    <a:pt x="228" y="156"/>
                    <a:pt x="227" y="154"/>
                    <a:pt x="227" y="153"/>
                  </a:cubicBezTo>
                  <a:close/>
                  <a:moveTo>
                    <a:pt x="258" y="173"/>
                  </a:moveTo>
                  <a:cubicBezTo>
                    <a:pt x="254" y="169"/>
                    <a:pt x="248" y="167"/>
                    <a:pt x="243" y="163"/>
                  </a:cubicBezTo>
                  <a:cubicBezTo>
                    <a:pt x="243" y="163"/>
                    <a:pt x="243" y="163"/>
                    <a:pt x="242" y="163"/>
                  </a:cubicBezTo>
                  <a:cubicBezTo>
                    <a:pt x="247" y="166"/>
                    <a:pt x="252" y="169"/>
                    <a:pt x="257" y="171"/>
                  </a:cubicBezTo>
                  <a:cubicBezTo>
                    <a:pt x="258" y="172"/>
                    <a:pt x="258" y="173"/>
                    <a:pt x="258" y="173"/>
                  </a:cubicBezTo>
                  <a:close/>
                  <a:moveTo>
                    <a:pt x="256" y="162"/>
                  </a:moveTo>
                  <a:cubicBezTo>
                    <a:pt x="252" y="158"/>
                    <a:pt x="248" y="157"/>
                    <a:pt x="243" y="154"/>
                  </a:cubicBezTo>
                  <a:cubicBezTo>
                    <a:pt x="240" y="152"/>
                    <a:pt x="236" y="149"/>
                    <a:pt x="232" y="147"/>
                  </a:cubicBezTo>
                  <a:cubicBezTo>
                    <a:pt x="235" y="148"/>
                    <a:pt x="239" y="150"/>
                    <a:pt x="242" y="151"/>
                  </a:cubicBezTo>
                  <a:cubicBezTo>
                    <a:pt x="246" y="153"/>
                    <a:pt x="249" y="156"/>
                    <a:pt x="253" y="158"/>
                  </a:cubicBezTo>
                  <a:cubicBezTo>
                    <a:pt x="254" y="158"/>
                    <a:pt x="254" y="158"/>
                    <a:pt x="254" y="158"/>
                  </a:cubicBezTo>
                  <a:cubicBezTo>
                    <a:pt x="254" y="158"/>
                    <a:pt x="255" y="158"/>
                    <a:pt x="255" y="158"/>
                  </a:cubicBezTo>
                  <a:cubicBezTo>
                    <a:pt x="255" y="160"/>
                    <a:pt x="255" y="161"/>
                    <a:pt x="256" y="162"/>
                  </a:cubicBezTo>
                  <a:close/>
                  <a:moveTo>
                    <a:pt x="254" y="153"/>
                  </a:moveTo>
                  <a:cubicBezTo>
                    <a:pt x="253" y="153"/>
                    <a:pt x="253" y="153"/>
                    <a:pt x="252" y="153"/>
                  </a:cubicBezTo>
                  <a:cubicBezTo>
                    <a:pt x="248" y="150"/>
                    <a:pt x="243" y="148"/>
                    <a:pt x="239" y="145"/>
                  </a:cubicBezTo>
                  <a:cubicBezTo>
                    <a:pt x="235" y="143"/>
                    <a:pt x="231" y="140"/>
                    <a:pt x="227" y="139"/>
                  </a:cubicBezTo>
                  <a:cubicBezTo>
                    <a:pt x="227" y="138"/>
                    <a:pt x="227" y="137"/>
                    <a:pt x="227" y="136"/>
                  </a:cubicBezTo>
                  <a:cubicBezTo>
                    <a:pt x="232" y="139"/>
                    <a:pt x="237" y="143"/>
                    <a:pt x="242" y="145"/>
                  </a:cubicBezTo>
                  <a:cubicBezTo>
                    <a:pt x="244" y="147"/>
                    <a:pt x="246" y="148"/>
                    <a:pt x="248" y="149"/>
                  </a:cubicBezTo>
                  <a:cubicBezTo>
                    <a:pt x="250" y="150"/>
                    <a:pt x="251" y="151"/>
                    <a:pt x="253" y="153"/>
                  </a:cubicBezTo>
                  <a:cubicBezTo>
                    <a:pt x="253" y="153"/>
                    <a:pt x="253" y="153"/>
                    <a:pt x="254" y="153"/>
                  </a:cubicBezTo>
                  <a:cubicBezTo>
                    <a:pt x="254" y="153"/>
                    <a:pt x="254" y="153"/>
                    <a:pt x="254" y="153"/>
                  </a:cubicBezTo>
                  <a:close/>
                  <a:moveTo>
                    <a:pt x="252" y="146"/>
                  </a:moveTo>
                  <a:cubicBezTo>
                    <a:pt x="251" y="145"/>
                    <a:pt x="250" y="145"/>
                    <a:pt x="249" y="144"/>
                  </a:cubicBezTo>
                  <a:cubicBezTo>
                    <a:pt x="248" y="144"/>
                    <a:pt x="247" y="143"/>
                    <a:pt x="247" y="143"/>
                  </a:cubicBezTo>
                  <a:cubicBezTo>
                    <a:pt x="244" y="141"/>
                    <a:pt x="242" y="140"/>
                    <a:pt x="240" y="138"/>
                  </a:cubicBezTo>
                  <a:cubicBezTo>
                    <a:pt x="236" y="136"/>
                    <a:pt x="231" y="134"/>
                    <a:pt x="227" y="132"/>
                  </a:cubicBezTo>
                  <a:cubicBezTo>
                    <a:pt x="227" y="131"/>
                    <a:pt x="227" y="130"/>
                    <a:pt x="227" y="129"/>
                  </a:cubicBezTo>
                  <a:cubicBezTo>
                    <a:pt x="230" y="132"/>
                    <a:pt x="233" y="134"/>
                    <a:pt x="236" y="136"/>
                  </a:cubicBezTo>
                  <a:cubicBezTo>
                    <a:pt x="241" y="138"/>
                    <a:pt x="245" y="140"/>
                    <a:pt x="249" y="143"/>
                  </a:cubicBezTo>
                  <a:cubicBezTo>
                    <a:pt x="249" y="144"/>
                    <a:pt x="251" y="145"/>
                    <a:pt x="252" y="145"/>
                  </a:cubicBezTo>
                  <a:cubicBezTo>
                    <a:pt x="252" y="145"/>
                    <a:pt x="252" y="145"/>
                    <a:pt x="252" y="146"/>
                  </a:cubicBezTo>
                  <a:cubicBezTo>
                    <a:pt x="252" y="146"/>
                    <a:pt x="252" y="146"/>
                    <a:pt x="252" y="146"/>
                  </a:cubicBezTo>
                  <a:close/>
                  <a:moveTo>
                    <a:pt x="237" y="123"/>
                  </a:moveTo>
                  <a:cubicBezTo>
                    <a:pt x="239" y="124"/>
                    <a:pt x="240" y="125"/>
                    <a:pt x="242" y="126"/>
                  </a:cubicBezTo>
                  <a:cubicBezTo>
                    <a:pt x="239" y="125"/>
                    <a:pt x="236" y="124"/>
                    <a:pt x="234" y="122"/>
                  </a:cubicBezTo>
                  <a:cubicBezTo>
                    <a:pt x="231" y="120"/>
                    <a:pt x="229" y="118"/>
                    <a:pt x="226" y="117"/>
                  </a:cubicBezTo>
                  <a:cubicBezTo>
                    <a:pt x="226" y="117"/>
                    <a:pt x="226" y="116"/>
                    <a:pt x="225" y="115"/>
                  </a:cubicBezTo>
                  <a:cubicBezTo>
                    <a:pt x="226" y="115"/>
                    <a:pt x="226" y="115"/>
                    <a:pt x="226" y="115"/>
                  </a:cubicBezTo>
                  <a:cubicBezTo>
                    <a:pt x="226" y="115"/>
                    <a:pt x="226" y="116"/>
                    <a:pt x="226" y="116"/>
                  </a:cubicBezTo>
                  <a:cubicBezTo>
                    <a:pt x="230" y="118"/>
                    <a:pt x="234" y="121"/>
                    <a:pt x="237" y="123"/>
                  </a:cubicBezTo>
                  <a:close/>
                  <a:moveTo>
                    <a:pt x="226" y="118"/>
                  </a:moveTo>
                  <a:cubicBezTo>
                    <a:pt x="230" y="121"/>
                    <a:pt x="233" y="124"/>
                    <a:pt x="237" y="126"/>
                  </a:cubicBezTo>
                  <a:cubicBezTo>
                    <a:pt x="241" y="128"/>
                    <a:pt x="244" y="130"/>
                    <a:pt x="248" y="133"/>
                  </a:cubicBezTo>
                  <a:cubicBezTo>
                    <a:pt x="248" y="134"/>
                    <a:pt x="248" y="134"/>
                    <a:pt x="249" y="134"/>
                  </a:cubicBezTo>
                  <a:cubicBezTo>
                    <a:pt x="248" y="134"/>
                    <a:pt x="248" y="134"/>
                    <a:pt x="247" y="133"/>
                  </a:cubicBezTo>
                  <a:cubicBezTo>
                    <a:pt x="246" y="133"/>
                    <a:pt x="245" y="132"/>
                    <a:pt x="244" y="132"/>
                  </a:cubicBezTo>
                  <a:cubicBezTo>
                    <a:pt x="242" y="130"/>
                    <a:pt x="240" y="129"/>
                    <a:pt x="238" y="128"/>
                  </a:cubicBezTo>
                  <a:cubicBezTo>
                    <a:pt x="234" y="126"/>
                    <a:pt x="230" y="124"/>
                    <a:pt x="226" y="122"/>
                  </a:cubicBezTo>
                  <a:cubicBezTo>
                    <a:pt x="226" y="121"/>
                    <a:pt x="226" y="119"/>
                    <a:pt x="226" y="118"/>
                  </a:cubicBezTo>
                  <a:close/>
                  <a:moveTo>
                    <a:pt x="227" y="123"/>
                  </a:moveTo>
                  <a:cubicBezTo>
                    <a:pt x="233" y="129"/>
                    <a:pt x="242" y="132"/>
                    <a:pt x="249" y="138"/>
                  </a:cubicBezTo>
                  <a:cubicBezTo>
                    <a:pt x="252" y="141"/>
                    <a:pt x="247" y="138"/>
                    <a:pt x="246" y="137"/>
                  </a:cubicBezTo>
                  <a:cubicBezTo>
                    <a:pt x="243" y="136"/>
                    <a:pt x="241" y="135"/>
                    <a:pt x="238" y="134"/>
                  </a:cubicBezTo>
                  <a:cubicBezTo>
                    <a:pt x="234" y="131"/>
                    <a:pt x="231" y="128"/>
                    <a:pt x="227" y="126"/>
                  </a:cubicBezTo>
                  <a:cubicBezTo>
                    <a:pt x="227" y="125"/>
                    <a:pt x="227" y="124"/>
                    <a:pt x="227" y="123"/>
                  </a:cubicBezTo>
                  <a:close/>
                  <a:moveTo>
                    <a:pt x="229" y="128"/>
                  </a:moveTo>
                  <a:cubicBezTo>
                    <a:pt x="228" y="128"/>
                    <a:pt x="227" y="128"/>
                    <a:pt x="227" y="128"/>
                  </a:cubicBezTo>
                  <a:cubicBezTo>
                    <a:pt x="227" y="127"/>
                    <a:pt x="227" y="127"/>
                    <a:pt x="227" y="127"/>
                  </a:cubicBezTo>
                  <a:cubicBezTo>
                    <a:pt x="227" y="127"/>
                    <a:pt x="228" y="128"/>
                    <a:pt x="229" y="128"/>
                  </a:cubicBezTo>
                  <a:close/>
                  <a:moveTo>
                    <a:pt x="227" y="133"/>
                  </a:moveTo>
                  <a:cubicBezTo>
                    <a:pt x="230" y="136"/>
                    <a:pt x="234" y="137"/>
                    <a:pt x="237" y="139"/>
                  </a:cubicBezTo>
                  <a:cubicBezTo>
                    <a:pt x="242" y="142"/>
                    <a:pt x="246" y="145"/>
                    <a:pt x="251" y="148"/>
                  </a:cubicBezTo>
                  <a:cubicBezTo>
                    <a:pt x="254" y="150"/>
                    <a:pt x="250" y="147"/>
                    <a:pt x="249" y="147"/>
                  </a:cubicBezTo>
                  <a:cubicBezTo>
                    <a:pt x="248" y="147"/>
                    <a:pt x="247" y="146"/>
                    <a:pt x="247" y="146"/>
                  </a:cubicBezTo>
                  <a:cubicBezTo>
                    <a:pt x="244" y="144"/>
                    <a:pt x="242" y="143"/>
                    <a:pt x="240" y="142"/>
                  </a:cubicBezTo>
                  <a:cubicBezTo>
                    <a:pt x="235" y="139"/>
                    <a:pt x="231" y="137"/>
                    <a:pt x="227" y="135"/>
                  </a:cubicBezTo>
                  <a:cubicBezTo>
                    <a:pt x="227" y="135"/>
                    <a:pt x="227" y="134"/>
                    <a:pt x="227" y="133"/>
                  </a:cubicBezTo>
                  <a:close/>
                  <a:moveTo>
                    <a:pt x="227" y="140"/>
                  </a:moveTo>
                  <a:cubicBezTo>
                    <a:pt x="233" y="146"/>
                    <a:pt x="242" y="150"/>
                    <a:pt x="249" y="154"/>
                  </a:cubicBezTo>
                  <a:cubicBezTo>
                    <a:pt x="249" y="154"/>
                    <a:pt x="249" y="154"/>
                    <a:pt x="249" y="155"/>
                  </a:cubicBezTo>
                  <a:cubicBezTo>
                    <a:pt x="248" y="154"/>
                    <a:pt x="248" y="154"/>
                    <a:pt x="247" y="153"/>
                  </a:cubicBezTo>
                  <a:cubicBezTo>
                    <a:pt x="242" y="151"/>
                    <a:pt x="237" y="148"/>
                    <a:pt x="232" y="146"/>
                  </a:cubicBezTo>
                  <a:cubicBezTo>
                    <a:pt x="231" y="145"/>
                    <a:pt x="229" y="145"/>
                    <a:pt x="228" y="144"/>
                  </a:cubicBezTo>
                  <a:cubicBezTo>
                    <a:pt x="228" y="144"/>
                    <a:pt x="228" y="144"/>
                    <a:pt x="228" y="144"/>
                  </a:cubicBezTo>
                  <a:cubicBezTo>
                    <a:pt x="227" y="144"/>
                    <a:pt x="227" y="144"/>
                    <a:pt x="227" y="143"/>
                  </a:cubicBezTo>
                  <a:cubicBezTo>
                    <a:pt x="227" y="142"/>
                    <a:pt x="227" y="141"/>
                    <a:pt x="227" y="140"/>
                  </a:cubicBezTo>
                  <a:close/>
                  <a:moveTo>
                    <a:pt x="254" y="162"/>
                  </a:moveTo>
                  <a:cubicBezTo>
                    <a:pt x="253" y="161"/>
                    <a:pt x="252" y="160"/>
                    <a:pt x="251" y="160"/>
                  </a:cubicBezTo>
                  <a:cubicBezTo>
                    <a:pt x="248" y="158"/>
                    <a:pt x="246" y="157"/>
                    <a:pt x="243" y="155"/>
                  </a:cubicBezTo>
                  <a:cubicBezTo>
                    <a:pt x="237" y="152"/>
                    <a:pt x="232" y="149"/>
                    <a:pt x="227" y="146"/>
                  </a:cubicBezTo>
                  <a:cubicBezTo>
                    <a:pt x="227" y="146"/>
                    <a:pt x="227" y="145"/>
                    <a:pt x="227" y="144"/>
                  </a:cubicBezTo>
                  <a:cubicBezTo>
                    <a:pt x="227" y="144"/>
                    <a:pt x="227" y="144"/>
                    <a:pt x="227" y="145"/>
                  </a:cubicBezTo>
                  <a:cubicBezTo>
                    <a:pt x="227" y="145"/>
                    <a:pt x="227" y="145"/>
                    <a:pt x="227" y="145"/>
                  </a:cubicBezTo>
                  <a:cubicBezTo>
                    <a:pt x="229" y="146"/>
                    <a:pt x="230" y="147"/>
                    <a:pt x="232" y="147"/>
                  </a:cubicBezTo>
                  <a:cubicBezTo>
                    <a:pt x="234" y="149"/>
                    <a:pt x="237" y="151"/>
                    <a:pt x="239" y="152"/>
                  </a:cubicBezTo>
                  <a:cubicBezTo>
                    <a:pt x="243" y="155"/>
                    <a:pt x="248" y="157"/>
                    <a:pt x="252" y="159"/>
                  </a:cubicBezTo>
                  <a:cubicBezTo>
                    <a:pt x="250" y="159"/>
                    <a:pt x="256" y="163"/>
                    <a:pt x="254" y="162"/>
                  </a:cubicBezTo>
                  <a:close/>
                  <a:moveTo>
                    <a:pt x="227" y="147"/>
                  </a:moveTo>
                  <a:cubicBezTo>
                    <a:pt x="232" y="152"/>
                    <a:pt x="240" y="156"/>
                    <a:pt x="246" y="160"/>
                  </a:cubicBezTo>
                  <a:cubicBezTo>
                    <a:pt x="249" y="161"/>
                    <a:pt x="251" y="163"/>
                    <a:pt x="253" y="164"/>
                  </a:cubicBezTo>
                  <a:cubicBezTo>
                    <a:pt x="254" y="165"/>
                    <a:pt x="259" y="168"/>
                    <a:pt x="255" y="166"/>
                  </a:cubicBezTo>
                  <a:cubicBezTo>
                    <a:pt x="251" y="164"/>
                    <a:pt x="247" y="161"/>
                    <a:pt x="243" y="159"/>
                  </a:cubicBezTo>
                  <a:cubicBezTo>
                    <a:pt x="240" y="157"/>
                    <a:pt x="236" y="155"/>
                    <a:pt x="233" y="153"/>
                  </a:cubicBezTo>
                  <a:cubicBezTo>
                    <a:pt x="231" y="151"/>
                    <a:pt x="229" y="150"/>
                    <a:pt x="227" y="149"/>
                  </a:cubicBezTo>
                  <a:cubicBezTo>
                    <a:pt x="227" y="148"/>
                    <a:pt x="227" y="148"/>
                    <a:pt x="227" y="147"/>
                  </a:cubicBezTo>
                  <a:close/>
                  <a:moveTo>
                    <a:pt x="246" y="163"/>
                  </a:moveTo>
                  <a:cubicBezTo>
                    <a:pt x="250" y="165"/>
                    <a:pt x="254" y="167"/>
                    <a:pt x="257" y="170"/>
                  </a:cubicBezTo>
                  <a:cubicBezTo>
                    <a:pt x="256" y="169"/>
                    <a:pt x="252" y="168"/>
                    <a:pt x="250" y="167"/>
                  </a:cubicBezTo>
                  <a:cubicBezTo>
                    <a:pt x="248" y="166"/>
                    <a:pt x="246" y="165"/>
                    <a:pt x="245" y="163"/>
                  </a:cubicBezTo>
                  <a:cubicBezTo>
                    <a:pt x="242" y="161"/>
                    <a:pt x="238" y="159"/>
                    <a:pt x="235" y="157"/>
                  </a:cubicBezTo>
                  <a:cubicBezTo>
                    <a:pt x="232" y="155"/>
                    <a:pt x="229" y="153"/>
                    <a:pt x="226" y="151"/>
                  </a:cubicBezTo>
                  <a:cubicBezTo>
                    <a:pt x="226" y="151"/>
                    <a:pt x="226" y="150"/>
                    <a:pt x="226" y="150"/>
                  </a:cubicBezTo>
                  <a:cubicBezTo>
                    <a:pt x="228" y="151"/>
                    <a:pt x="230" y="152"/>
                    <a:pt x="232" y="153"/>
                  </a:cubicBezTo>
                  <a:cubicBezTo>
                    <a:pt x="233" y="154"/>
                    <a:pt x="233" y="154"/>
                    <a:pt x="234" y="154"/>
                  </a:cubicBezTo>
                  <a:cubicBezTo>
                    <a:pt x="238" y="157"/>
                    <a:pt x="242" y="160"/>
                    <a:pt x="246" y="163"/>
                  </a:cubicBezTo>
                  <a:close/>
                  <a:moveTo>
                    <a:pt x="224" y="110"/>
                  </a:moveTo>
                  <a:cubicBezTo>
                    <a:pt x="231" y="114"/>
                    <a:pt x="238" y="118"/>
                    <a:pt x="243" y="122"/>
                  </a:cubicBezTo>
                  <a:cubicBezTo>
                    <a:pt x="244" y="123"/>
                    <a:pt x="245" y="124"/>
                    <a:pt x="246" y="124"/>
                  </a:cubicBezTo>
                  <a:cubicBezTo>
                    <a:pt x="245" y="124"/>
                    <a:pt x="244" y="123"/>
                    <a:pt x="243" y="123"/>
                  </a:cubicBezTo>
                  <a:cubicBezTo>
                    <a:pt x="241" y="122"/>
                    <a:pt x="239" y="121"/>
                    <a:pt x="237" y="120"/>
                  </a:cubicBezTo>
                  <a:cubicBezTo>
                    <a:pt x="233" y="118"/>
                    <a:pt x="229" y="116"/>
                    <a:pt x="225" y="114"/>
                  </a:cubicBezTo>
                  <a:cubicBezTo>
                    <a:pt x="225" y="113"/>
                    <a:pt x="225" y="113"/>
                    <a:pt x="225" y="112"/>
                  </a:cubicBezTo>
                  <a:cubicBezTo>
                    <a:pt x="225" y="112"/>
                    <a:pt x="225" y="111"/>
                    <a:pt x="224" y="110"/>
                  </a:cubicBezTo>
                  <a:close/>
                  <a:moveTo>
                    <a:pt x="224" y="106"/>
                  </a:moveTo>
                  <a:cubicBezTo>
                    <a:pt x="228" y="109"/>
                    <a:pt x="231" y="111"/>
                    <a:pt x="235" y="114"/>
                  </a:cubicBezTo>
                  <a:cubicBezTo>
                    <a:pt x="238" y="115"/>
                    <a:pt x="241" y="117"/>
                    <a:pt x="244" y="119"/>
                  </a:cubicBezTo>
                  <a:cubicBezTo>
                    <a:pt x="244" y="119"/>
                    <a:pt x="244" y="119"/>
                    <a:pt x="244" y="119"/>
                  </a:cubicBezTo>
                  <a:cubicBezTo>
                    <a:pt x="242" y="117"/>
                    <a:pt x="239" y="116"/>
                    <a:pt x="236" y="115"/>
                  </a:cubicBezTo>
                  <a:cubicBezTo>
                    <a:pt x="232" y="113"/>
                    <a:pt x="228" y="111"/>
                    <a:pt x="224" y="109"/>
                  </a:cubicBezTo>
                  <a:cubicBezTo>
                    <a:pt x="224" y="108"/>
                    <a:pt x="224" y="107"/>
                    <a:pt x="224" y="106"/>
                  </a:cubicBezTo>
                  <a:close/>
                  <a:moveTo>
                    <a:pt x="244" y="118"/>
                  </a:moveTo>
                  <a:cubicBezTo>
                    <a:pt x="242" y="117"/>
                    <a:pt x="240" y="116"/>
                    <a:pt x="239" y="115"/>
                  </a:cubicBezTo>
                  <a:cubicBezTo>
                    <a:pt x="235" y="113"/>
                    <a:pt x="231" y="110"/>
                    <a:pt x="227" y="108"/>
                  </a:cubicBezTo>
                  <a:cubicBezTo>
                    <a:pt x="228" y="108"/>
                    <a:pt x="228" y="108"/>
                    <a:pt x="228" y="108"/>
                  </a:cubicBezTo>
                  <a:cubicBezTo>
                    <a:pt x="230" y="109"/>
                    <a:pt x="232" y="110"/>
                    <a:pt x="234" y="111"/>
                  </a:cubicBezTo>
                  <a:cubicBezTo>
                    <a:pt x="237" y="112"/>
                    <a:pt x="240" y="114"/>
                    <a:pt x="243" y="115"/>
                  </a:cubicBezTo>
                  <a:cubicBezTo>
                    <a:pt x="243" y="116"/>
                    <a:pt x="244" y="117"/>
                    <a:pt x="244" y="118"/>
                  </a:cubicBezTo>
                  <a:close/>
                  <a:moveTo>
                    <a:pt x="222" y="102"/>
                  </a:moveTo>
                  <a:cubicBezTo>
                    <a:pt x="228" y="107"/>
                    <a:pt x="235" y="109"/>
                    <a:pt x="241" y="113"/>
                  </a:cubicBezTo>
                  <a:cubicBezTo>
                    <a:pt x="241" y="113"/>
                    <a:pt x="242" y="114"/>
                    <a:pt x="243" y="114"/>
                  </a:cubicBezTo>
                  <a:cubicBezTo>
                    <a:pt x="243" y="114"/>
                    <a:pt x="243" y="114"/>
                    <a:pt x="243" y="115"/>
                  </a:cubicBezTo>
                  <a:cubicBezTo>
                    <a:pt x="243" y="114"/>
                    <a:pt x="242" y="114"/>
                    <a:pt x="242" y="114"/>
                  </a:cubicBezTo>
                  <a:cubicBezTo>
                    <a:pt x="241" y="114"/>
                    <a:pt x="239" y="113"/>
                    <a:pt x="238" y="112"/>
                  </a:cubicBezTo>
                  <a:cubicBezTo>
                    <a:pt x="236" y="111"/>
                    <a:pt x="234" y="110"/>
                    <a:pt x="233" y="109"/>
                  </a:cubicBezTo>
                  <a:cubicBezTo>
                    <a:pt x="230" y="108"/>
                    <a:pt x="226" y="107"/>
                    <a:pt x="223" y="105"/>
                  </a:cubicBezTo>
                  <a:cubicBezTo>
                    <a:pt x="223" y="104"/>
                    <a:pt x="223" y="103"/>
                    <a:pt x="222" y="102"/>
                  </a:cubicBezTo>
                  <a:close/>
                  <a:moveTo>
                    <a:pt x="221" y="97"/>
                  </a:moveTo>
                  <a:cubicBezTo>
                    <a:pt x="225" y="101"/>
                    <a:pt x="231" y="104"/>
                    <a:pt x="236" y="106"/>
                  </a:cubicBezTo>
                  <a:cubicBezTo>
                    <a:pt x="236" y="106"/>
                    <a:pt x="243" y="110"/>
                    <a:pt x="239" y="108"/>
                  </a:cubicBezTo>
                  <a:cubicBezTo>
                    <a:pt x="236" y="107"/>
                    <a:pt x="234" y="106"/>
                    <a:pt x="231" y="105"/>
                  </a:cubicBezTo>
                  <a:cubicBezTo>
                    <a:pt x="228" y="104"/>
                    <a:pt x="225" y="102"/>
                    <a:pt x="222" y="101"/>
                  </a:cubicBezTo>
                  <a:cubicBezTo>
                    <a:pt x="221" y="100"/>
                    <a:pt x="221" y="99"/>
                    <a:pt x="221" y="97"/>
                  </a:cubicBezTo>
                  <a:close/>
                  <a:moveTo>
                    <a:pt x="219" y="93"/>
                  </a:moveTo>
                  <a:cubicBezTo>
                    <a:pt x="224" y="98"/>
                    <a:pt x="231" y="100"/>
                    <a:pt x="237" y="103"/>
                  </a:cubicBezTo>
                  <a:cubicBezTo>
                    <a:pt x="237" y="104"/>
                    <a:pt x="238" y="104"/>
                    <a:pt x="239" y="104"/>
                  </a:cubicBezTo>
                  <a:cubicBezTo>
                    <a:pt x="238" y="104"/>
                    <a:pt x="237" y="104"/>
                    <a:pt x="236" y="103"/>
                  </a:cubicBezTo>
                  <a:cubicBezTo>
                    <a:pt x="234" y="102"/>
                    <a:pt x="232" y="101"/>
                    <a:pt x="230" y="100"/>
                  </a:cubicBezTo>
                  <a:cubicBezTo>
                    <a:pt x="227" y="98"/>
                    <a:pt x="223" y="97"/>
                    <a:pt x="220" y="95"/>
                  </a:cubicBezTo>
                  <a:cubicBezTo>
                    <a:pt x="220" y="95"/>
                    <a:pt x="219" y="94"/>
                    <a:pt x="219" y="93"/>
                  </a:cubicBezTo>
                  <a:close/>
                  <a:moveTo>
                    <a:pt x="217" y="89"/>
                  </a:moveTo>
                  <a:cubicBezTo>
                    <a:pt x="223" y="94"/>
                    <a:pt x="230" y="95"/>
                    <a:pt x="237" y="100"/>
                  </a:cubicBezTo>
                  <a:cubicBezTo>
                    <a:pt x="242" y="103"/>
                    <a:pt x="234" y="99"/>
                    <a:pt x="233" y="98"/>
                  </a:cubicBezTo>
                  <a:cubicBezTo>
                    <a:pt x="231" y="97"/>
                    <a:pt x="229" y="96"/>
                    <a:pt x="227" y="96"/>
                  </a:cubicBezTo>
                  <a:cubicBezTo>
                    <a:pt x="224" y="94"/>
                    <a:pt x="221" y="93"/>
                    <a:pt x="218" y="91"/>
                  </a:cubicBezTo>
                  <a:cubicBezTo>
                    <a:pt x="218" y="90"/>
                    <a:pt x="217" y="89"/>
                    <a:pt x="217" y="89"/>
                  </a:cubicBezTo>
                  <a:close/>
                  <a:moveTo>
                    <a:pt x="238" y="100"/>
                  </a:moveTo>
                  <a:cubicBezTo>
                    <a:pt x="233" y="95"/>
                    <a:pt x="225" y="94"/>
                    <a:pt x="219" y="90"/>
                  </a:cubicBezTo>
                  <a:cubicBezTo>
                    <a:pt x="214" y="86"/>
                    <a:pt x="220" y="90"/>
                    <a:pt x="221" y="90"/>
                  </a:cubicBezTo>
                  <a:cubicBezTo>
                    <a:pt x="223" y="91"/>
                    <a:pt x="225" y="92"/>
                    <a:pt x="227" y="93"/>
                  </a:cubicBezTo>
                  <a:cubicBezTo>
                    <a:pt x="230" y="95"/>
                    <a:pt x="234" y="97"/>
                    <a:pt x="238" y="98"/>
                  </a:cubicBezTo>
                  <a:cubicBezTo>
                    <a:pt x="238" y="99"/>
                    <a:pt x="238" y="99"/>
                    <a:pt x="238" y="100"/>
                  </a:cubicBezTo>
                  <a:close/>
                  <a:moveTo>
                    <a:pt x="214" y="84"/>
                  </a:moveTo>
                  <a:cubicBezTo>
                    <a:pt x="221" y="88"/>
                    <a:pt x="229" y="91"/>
                    <a:pt x="236" y="96"/>
                  </a:cubicBezTo>
                  <a:cubicBezTo>
                    <a:pt x="239" y="99"/>
                    <a:pt x="235" y="96"/>
                    <a:pt x="234" y="96"/>
                  </a:cubicBezTo>
                  <a:cubicBezTo>
                    <a:pt x="232" y="95"/>
                    <a:pt x="230" y="94"/>
                    <a:pt x="227" y="93"/>
                  </a:cubicBezTo>
                  <a:cubicBezTo>
                    <a:pt x="224" y="91"/>
                    <a:pt x="220" y="89"/>
                    <a:pt x="216" y="87"/>
                  </a:cubicBezTo>
                  <a:cubicBezTo>
                    <a:pt x="216" y="87"/>
                    <a:pt x="216" y="87"/>
                    <a:pt x="216" y="87"/>
                  </a:cubicBezTo>
                  <a:cubicBezTo>
                    <a:pt x="215" y="86"/>
                    <a:pt x="215" y="85"/>
                    <a:pt x="214" y="84"/>
                  </a:cubicBezTo>
                  <a:close/>
                  <a:moveTo>
                    <a:pt x="211" y="79"/>
                  </a:moveTo>
                  <a:cubicBezTo>
                    <a:pt x="219" y="84"/>
                    <a:pt x="228" y="88"/>
                    <a:pt x="236" y="93"/>
                  </a:cubicBezTo>
                  <a:cubicBezTo>
                    <a:pt x="236" y="93"/>
                    <a:pt x="236" y="93"/>
                    <a:pt x="236" y="93"/>
                  </a:cubicBezTo>
                  <a:cubicBezTo>
                    <a:pt x="233" y="91"/>
                    <a:pt x="227" y="88"/>
                    <a:pt x="223" y="86"/>
                  </a:cubicBezTo>
                  <a:cubicBezTo>
                    <a:pt x="219" y="85"/>
                    <a:pt x="216" y="83"/>
                    <a:pt x="213" y="82"/>
                  </a:cubicBezTo>
                  <a:cubicBezTo>
                    <a:pt x="212" y="81"/>
                    <a:pt x="212" y="80"/>
                    <a:pt x="211" y="79"/>
                  </a:cubicBezTo>
                  <a:close/>
                  <a:moveTo>
                    <a:pt x="206" y="72"/>
                  </a:moveTo>
                  <a:cubicBezTo>
                    <a:pt x="213" y="77"/>
                    <a:pt x="222" y="81"/>
                    <a:pt x="230" y="84"/>
                  </a:cubicBezTo>
                  <a:cubicBezTo>
                    <a:pt x="230" y="84"/>
                    <a:pt x="232" y="85"/>
                    <a:pt x="233" y="86"/>
                  </a:cubicBezTo>
                  <a:cubicBezTo>
                    <a:pt x="233" y="86"/>
                    <a:pt x="233" y="86"/>
                    <a:pt x="233" y="86"/>
                  </a:cubicBezTo>
                  <a:cubicBezTo>
                    <a:pt x="233" y="86"/>
                    <a:pt x="232" y="86"/>
                    <a:pt x="232" y="86"/>
                  </a:cubicBezTo>
                  <a:cubicBezTo>
                    <a:pt x="231" y="85"/>
                    <a:pt x="230" y="85"/>
                    <a:pt x="229" y="84"/>
                  </a:cubicBezTo>
                  <a:cubicBezTo>
                    <a:pt x="226" y="83"/>
                    <a:pt x="223" y="82"/>
                    <a:pt x="221" y="81"/>
                  </a:cubicBezTo>
                  <a:cubicBezTo>
                    <a:pt x="217" y="79"/>
                    <a:pt x="213" y="77"/>
                    <a:pt x="209" y="76"/>
                  </a:cubicBezTo>
                  <a:cubicBezTo>
                    <a:pt x="208" y="75"/>
                    <a:pt x="207" y="73"/>
                    <a:pt x="206" y="72"/>
                  </a:cubicBezTo>
                  <a:close/>
                  <a:moveTo>
                    <a:pt x="221" y="80"/>
                  </a:moveTo>
                  <a:cubicBezTo>
                    <a:pt x="220" y="79"/>
                    <a:pt x="218" y="78"/>
                    <a:pt x="216" y="77"/>
                  </a:cubicBezTo>
                  <a:cubicBezTo>
                    <a:pt x="216" y="77"/>
                    <a:pt x="217" y="78"/>
                    <a:pt x="218" y="78"/>
                  </a:cubicBezTo>
                  <a:cubicBezTo>
                    <a:pt x="220" y="79"/>
                    <a:pt x="223" y="81"/>
                    <a:pt x="226" y="82"/>
                  </a:cubicBezTo>
                  <a:cubicBezTo>
                    <a:pt x="224" y="81"/>
                    <a:pt x="223" y="81"/>
                    <a:pt x="221" y="80"/>
                  </a:cubicBezTo>
                  <a:close/>
                  <a:moveTo>
                    <a:pt x="236" y="92"/>
                  </a:moveTo>
                  <a:cubicBezTo>
                    <a:pt x="227" y="87"/>
                    <a:pt x="218" y="82"/>
                    <a:pt x="210" y="77"/>
                  </a:cubicBezTo>
                  <a:cubicBezTo>
                    <a:pt x="210" y="77"/>
                    <a:pt x="210" y="77"/>
                    <a:pt x="210" y="77"/>
                  </a:cubicBezTo>
                  <a:cubicBezTo>
                    <a:pt x="213" y="79"/>
                    <a:pt x="219" y="81"/>
                    <a:pt x="223" y="83"/>
                  </a:cubicBezTo>
                  <a:cubicBezTo>
                    <a:pt x="226" y="84"/>
                    <a:pt x="230" y="86"/>
                    <a:pt x="233" y="87"/>
                  </a:cubicBezTo>
                  <a:cubicBezTo>
                    <a:pt x="234" y="88"/>
                    <a:pt x="235" y="90"/>
                    <a:pt x="236" y="92"/>
                  </a:cubicBezTo>
                  <a:close/>
                  <a:moveTo>
                    <a:pt x="237" y="96"/>
                  </a:moveTo>
                  <a:cubicBezTo>
                    <a:pt x="229" y="91"/>
                    <a:pt x="221" y="88"/>
                    <a:pt x="213" y="83"/>
                  </a:cubicBezTo>
                  <a:cubicBezTo>
                    <a:pt x="213" y="83"/>
                    <a:pt x="213" y="83"/>
                    <a:pt x="213" y="83"/>
                  </a:cubicBezTo>
                  <a:cubicBezTo>
                    <a:pt x="216" y="84"/>
                    <a:pt x="222" y="87"/>
                    <a:pt x="225" y="88"/>
                  </a:cubicBezTo>
                  <a:cubicBezTo>
                    <a:pt x="229" y="90"/>
                    <a:pt x="233" y="92"/>
                    <a:pt x="236" y="93"/>
                  </a:cubicBezTo>
                  <a:cubicBezTo>
                    <a:pt x="236" y="94"/>
                    <a:pt x="237" y="95"/>
                    <a:pt x="237" y="96"/>
                  </a:cubicBezTo>
                  <a:close/>
                  <a:moveTo>
                    <a:pt x="240" y="104"/>
                  </a:moveTo>
                  <a:cubicBezTo>
                    <a:pt x="236" y="102"/>
                    <a:pt x="232" y="100"/>
                    <a:pt x="228" y="98"/>
                  </a:cubicBezTo>
                  <a:cubicBezTo>
                    <a:pt x="225" y="96"/>
                    <a:pt x="221" y="95"/>
                    <a:pt x="218" y="92"/>
                  </a:cubicBezTo>
                  <a:cubicBezTo>
                    <a:pt x="218" y="92"/>
                    <a:pt x="218" y="92"/>
                    <a:pt x="218" y="92"/>
                  </a:cubicBezTo>
                  <a:cubicBezTo>
                    <a:pt x="221" y="94"/>
                    <a:pt x="225" y="95"/>
                    <a:pt x="228" y="97"/>
                  </a:cubicBezTo>
                  <a:cubicBezTo>
                    <a:pt x="232" y="99"/>
                    <a:pt x="235" y="101"/>
                    <a:pt x="239" y="102"/>
                  </a:cubicBezTo>
                  <a:cubicBezTo>
                    <a:pt x="239" y="103"/>
                    <a:pt x="239" y="103"/>
                    <a:pt x="240" y="104"/>
                  </a:cubicBezTo>
                  <a:close/>
                  <a:moveTo>
                    <a:pt x="241" y="107"/>
                  </a:moveTo>
                  <a:cubicBezTo>
                    <a:pt x="234" y="104"/>
                    <a:pt x="227" y="102"/>
                    <a:pt x="221" y="97"/>
                  </a:cubicBezTo>
                  <a:cubicBezTo>
                    <a:pt x="219" y="95"/>
                    <a:pt x="224" y="98"/>
                    <a:pt x="225" y="99"/>
                  </a:cubicBezTo>
                  <a:cubicBezTo>
                    <a:pt x="227" y="99"/>
                    <a:pt x="229" y="100"/>
                    <a:pt x="231" y="101"/>
                  </a:cubicBezTo>
                  <a:cubicBezTo>
                    <a:pt x="234" y="103"/>
                    <a:pt x="237" y="104"/>
                    <a:pt x="240" y="106"/>
                  </a:cubicBezTo>
                  <a:cubicBezTo>
                    <a:pt x="240" y="106"/>
                    <a:pt x="240" y="107"/>
                    <a:pt x="241" y="107"/>
                  </a:cubicBezTo>
                  <a:close/>
                  <a:moveTo>
                    <a:pt x="242" y="113"/>
                  </a:moveTo>
                  <a:cubicBezTo>
                    <a:pt x="240" y="111"/>
                    <a:pt x="237" y="109"/>
                    <a:pt x="234" y="108"/>
                  </a:cubicBezTo>
                  <a:cubicBezTo>
                    <a:pt x="231" y="106"/>
                    <a:pt x="226" y="105"/>
                    <a:pt x="223" y="102"/>
                  </a:cubicBezTo>
                  <a:cubicBezTo>
                    <a:pt x="221" y="100"/>
                    <a:pt x="225" y="103"/>
                    <a:pt x="225" y="103"/>
                  </a:cubicBezTo>
                  <a:cubicBezTo>
                    <a:pt x="226" y="104"/>
                    <a:pt x="226" y="104"/>
                    <a:pt x="227" y="104"/>
                  </a:cubicBezTo>
                  <a:cubicBezTo>
                    <a:pt x="229" y="105"/>
                    <a:pt x="232" y="106"/>
                    <a:pt x="234" y="107"/>
                  </a:cubicBezTo>
                  <a:cubicBezTo>
                    <a:pt x="236" y="108"/>
                    <a:pt x="239" y="109"/>
                    <a:pt x="241" y="109"/>
                  </a:cubicBezTo>
                  <a:cubicBezTo>
                    <a:pt x="242" y="111"/>
                    <a:pt x="242" y="112"/>
                    <a:pt x="242" y="113"/>
                  </a:cubicBezTo>
                  <a:close/>
                  <a:moveTo>
                    <a:pt x="245" y="123"/>
                  </a:moveTo>
                  <a:cubicBezTo>
                    <a:pt x="241" y="120"/>
                    <a:pt x="236" y="117"/>
                    <a:pt x="232" y="114"/>
                  </a:cubicBezTo>
                  <a:cubicBezTo>
                    <a:pt x="232" y="114"/>
                    <a:pt x="233" y="114"/>
                    <a:pt x="233" y="115"/>
                  </a:cubicBezTo>
                  <a:cubicBezTo>
                    <a:pt x="237" y="116"/>
                    <a:pt x="241" y="118"/>
                    <a:pt x="245" y="120"/>
                  </a:cubicBezTo>
                  <a:cubicBezTo>
                    <a:pt x="245" y="121"/>
                    <a:pt x="245" y="122"/>
                    <a:pt x="245" y="123"/>
                  </a:cubicBezTo>
                  <a:close/>
                  <a:moveTo>
                    <a:pt x="247" y="129"/>
                  </a:moveTo>
                  <a:cubicBezTo>
                    <a:pt x="244" y="127"/>
                    <a:pt x="241" y="125"/>
                    <a:pt x="238" y="123"/>
                  </a:cubicBezTo>
                  <a:cubicBezTo>
                    <a:pt x="235" y="121"/>
                    <a:pt x="232" y="119"/>
                    <a:pt x="229" y="117"/>
                  </a:cubicBezTo>
                  <a:cubicBezTo>
                    <a:pt x="230" y="117"/>
                    <a:pt x="230" y="117"/>
                    <a:pt x="231" y="117"/>
                  </a:cubicBezTo>
                  <a:cubicBezTo>
                    <a:pt x="233" y="118"/>
                    <a:pt x="235" y="119"/>
                    <a:pt x="237" y="120"/>
                  </a:cubicBezTo>
                  <a:cubicBezTo>
                    <a:pt x="240" y="122"/>
                    <a:pt x="243" y="124"/>
                    <a:pt x="246" y="125"/>
                  </a:cubicBezTo>
                  <a:cubicBezTo>
                    <a:pt x="246" y="126"/>
                    <a:pt x="247" y="128"/>
                    <a:pt x="247" y="129"/>
                  </a:cubicBezTo>
                  <a:close/>
                  <a:moveTo>
                    <a:pt x="248" y="133"/>
                  </a:moveTo>
                  <a:cubicBezTo>
                    <a:pt x="246" y="131"/>
                    <a:pt x="245" y="129"/>
                    <a:pt x="242" y="128"/>
                  </a:cubicBezTo>
                  <a:cubicBezTo>
                    <a:pt x="237" y="126"/>
                    <a:pt x="233" y="123"/>
                    <a:pt x="230" y="120"/>
                  </a:cubicBezTo>
                  <a:cubicBezTo>
                    <a:pt x="229" y="120"/>
                    <a:pt x="225" y="117"/>
                    <a:pt x="228" y="119"/>
                  </a:cubicBezTo>
                  <a:cubicBezTo>
                    <a:pt x="229" y="119"/>
                    <a:pt x="229" y="120"/>
                    <a:pt x="230" y="120"/>
                  </a:cubicBezTo>
                  <a:cubicBezTo>
                    <a:pt x="232" y="121"/>
                    <a:pt x="233" y="122"/>
                    <a:pt x="235" y="123"/>
                  </a:cubicBezTo>
                  <a:cubicBezTo>
                    <a:pt x="239" y="126"/>
                    <a:pt x="243" y="128"/>
                    <a:pt x="247" y="130"/>
                  </a:cubicBezTo>
                  <a:cubicBezTo>
                    <a:pt x="248" y="131"/>
                    <a:pt x="248" y="132"/>
                    <a:pt x="248" y="133"/>
                  </a:cubicBezTo>
                  <a:close/>
                  <a:moveTo>
                    <a:pt x="250" y="139"/>
                  </a:moveTo>
                  <a:cubicBezTo>
                    <a:pt x="244" y="133"/>
                    <a:pt x="236" y="130"/>
                    <a:pt x="229" y="125"/>
                  </a:cubicBezTo>
                  <a:cubicBezTo>
                    <a:pt x="230" y="125"/>
                    <a:pt x="227" y="123"/>
                    <a:pt x="226" y="123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8" y="123"/>
                    <a:pt x="229" y="124"/>
                    <a:pt x="230" y="124"/>
                  </a:cubicBezTo>
                  <a:cubicBezTo>
                    <a:pt x="232" y="125"/>
                    <a:pt x="234" y="127"/>
                    <a:pt x="236" y="128"/>
                  </a:cubicBezTo>
                  <a:cubicBezTo>
                    <a:pt x="240" y="130"/>
                    <a:pt x="244" y="133"/>
                    <a:pt x="249" y="135"/>
                  </a:cubicBezTo>
                  <a:cubicBezTo>
                    <a:pt x="249" y="136"/>
                    <a:pt x="249" y="137"/>
                    <a:pt x="250" y="139"/>
                  </a:cubicBezTo>
                  <a:close/>
                  <a:moveTo>
                    <a:pt x="250" y="141"/>
                  </a:moveTo>
                  <a:cubicBezTo>
                    <a:pt x="250" y="141"/>
                    <a:pt x="250" y="141"/>
                    <a:pt x="250" y="140"/>
                  </a:cubicBezTo>
                  <a:cubicBezTo>
                    <a:pt x="250" y="140"/>
                    <a:pt x="250" y="140"/>
                    <a:pt x="250" y="141"/>
                  </a:cubicBezTo>
                  <a:cubicBezTo>
                    <a:pt x="250" y="141"/>
                    <a:pt x="250" y="141"/>
                    <a:pt x="250" y="141"/>
                  </a:cubicBezTo>
                  <a:close/>
                  <a:moveTo>
                    <a:pt x="251" y="144"/>
                  </a:moveTo>
                  <a:cubicBezTo>
                    <a:pt x="248" y="142"/>
                    <a:pt x="244" y="139"/>
                    <a:pt x="241" y="137"/>
                  </a:cubicBezTo>
                  <a:cubicBezTo>
                    <a:pt x="236" y="135"/>
                    <a:pt x="231" y="133"/>
                    <a:pt x="227" y="129"/>
                  </a:cubicBezTo>
                  <a:cubicBezTo>
                    <a:pt x="227" y="129"/>
                    <a:pt x="231" y="130"/>
                    <a:pt x="232" y="131"/>
                  </a:cubicBezTo>
                  <a:cubicBezTo>
                    <a:pt x="233" y="131"/>
                    <a:pt x="233" y="132"/>
                    <a:pt x="234" y="132"/>
                  </a:cubicBezTo>
                  <a:cubicBezTo>
                    <a:pt x="236" y="134"/>
                    <a:pt x="238" y="135"/>
                    <a:pt x="240" y="136"/>
                  </a:cubicBezTo>
                  <a:cubicBezTo>
                    <a:pt x="244" y="137"/>
                    <a:pt x="247" y="140"/>
                    <a:pt x="251" y="142"/>
                  </a:cubicBezTo>
                  <a:cubicBezTo>
                    <a:pt x="251" y="143"/>
                    <a:pt x="251" y="144"/>
                    <a:pt x="251" y="144"/>
                  </a:cubicBezTo>
                  <a:close/>
                  <a:moveTo>
                    <a:pt x="252" y="148"/>
                  </a:moveTo>
                  <a:cubicBezTo>
                    <a:pt x="249" y="146"/>
                    <a:pt x="245" y="144"/>
                    <a:pt x="242" y="141"/>
                  </a:cubicBezTo>
                  <a:cubicBezTo>
                    <a:pt x="240" y="140"/>
                    <a:pt x="237" y="138"/>
                    <a:pt x="235" y="137"/>
                  </a:cubicBezTo>
                  <a:cubicBezTo>
                    <a:pt x="233" y="136"/>
                    <a:pt x="230" y="135"/>
                    <a:pt x="228" y="133"/>
                  </a:cubicBezTo>
                  <a:cubicBezTo>
                    <a:pt x="226" y="132"/>
                    <a:pt x="231" y="134"/>
                    <a:pt x="231" y="134"/>
                  </a:cubicBezTo>
                  <a:cubicBezTo>
                    <a:pt x="232" y="135"/>
                    <a:pt x="233" y="135"/>
                    <a:pt x="234" y="136"/>
                  </a:cubicBezTo>
                  <a:cubicBezTo>
                    <a:pt x="236" y="137"/>
                    <a:pt x="239" y="138"/>
                    <a:pt x="241" y="140"/>
                  </a:cubicBezTo>
                  <a:cubicBezTo>
                    <a:pt x="244" y="142"/>
                    <a:pt x="248" y="145"/>
                    <a:pt x="252" y="146"/>
                  </a:cubicBezTo>
                  <a:cubicBezTo>
                    <a:pt x="252" y="147"/>
                    <a:pt x="252" y="147"/>
                    <a:pt x="252" y="148"/>
                  </a:cubicBezTo>
                  <a:close/>
                  <a:moveTo>
                    <a:pt x="253" y="152"/>
                  </a:moveTo>
                  <a:cubicBezTo>
                    <a:pt x="251" y="150"/>
                    <a:pt x="248" y="148"/>
                    <a:pt x="245" y="146"/>
                  </a:cubicBezTo>
                  <a:cubicBezTo>
                    <a:pt x="240" y="144"/>
                    <a:pt x="236" y="141"/>
                    <a:pt x="231" y="138"/>
                  </a:cubicBezTo>
                  <a:cubicBezTo>
                    <a:pt x="231" y="138"/>
                    <a:pt x="232" y="138"/>
                    <a:pt x="232" y="138"/>
                  </a:cubicBezTo>
                  <a:cubicBezTo>
                    <a:pt x="235" y="139"/>
                    <a:pt x="237" y="141"/>
                    <a:pt x="239" y="142"/>
                  </a:cubicBezTo>
                  <a:cubicBezTo>
                    <a:pt x="244" y="145"/>
                    <a:pt x="248" y="147"/>
                    <a:pt x="253" y="149"/>
                  </a:cubicBezTo>
                  <a:cubicBezTo>
                    <a:pt x="253" y="150"/>
                    <a:pt x="253" y="151"/>
                    <a:pt x="253" y="152"/>
                  </a:cubicBezTo>
                  <a:close/>
                  <a:moveTo>
                    <a:pt x="254" y="157"/>
                  </a:moveTo>
                  <a:cubicBezTo>
                    <a:pt x="250" y="155"/>
                    <a:pt x="246" y="151"/>
                    <a:pt x="242" y="149"/>
                  </a:cubicBezTo>
                  <a:cubicBezTo>
                    <a:pt x="237" y="147"/>
                    <a:pt x="232" y="144"/>
                    <a:pt x="228" y="140"/>
                  </a:cubicBezTo>
                  <a:cubicBezTo>
                    <a:pt x="226" y="138"/>
                    <a:pt x="230" y="141"/>
                    <a:pt x="230" y="141"/>
                  </a:cubicBezTo>
                  <a:cubicBezTo>
                    <a:pt x="232" y="142"/>
                    <a:pt x="233" y="143"/>
                    <a:pt x="234" y="144"/>
                  </a:cubicBezTo>
                  <a:cubicBezTo>
                    <a:pt x="237" y="145"/>
                    <a:pt x="239" y="146"/>
                    <a:pt x="241" y="147"/>
                  </a:cubicBezTo>
                  <a:cubicBezTo>
                    <a:pt x="245" y="149"/>
                    <a:pt x="249" y="152"/>
                    <a:pt x="254" y="154"/>
                  </a:cubicBezTo>
                  <a:cubicBezTo>
                    <a:pt x="254" y="155"/>
                    <a:pt x="254" y="156"/>
                    <a:pt x="254" y="157"/>
                  </a:cubicBezTo>
                  <a:close/>
                  <a:moveTo>
                    <a:pt x="256" y="166"/>
                  </a:moveTo>
                  <a:cubicBezTo>
                    <a:pt x="249" y="160"/>
                    <a:pt x="240" y="156"/>
                    <a:pt x="232" y="151"/>
                  </a:cubicBezTo>
                  <a:cubicBezTo>
                    <a:pt x="231" y="150"/>
                    <a:pt x="229" y="148"/>
                    <a:pt x="227" y="147"/>
                  </a:cubicBezTo>
                  <a:cubicBezTo>
                    <a:pt x="228" y="148"/>
                    <a:pt x="230" y="149"/>
                    <a:pt x="231" y="149"/>
                  </a:cubicBezTo>
                  <a:cubicBezTo>
                    <a:pt x="234" y="151"/>
                    <a:pt x="236" y="152"/>
                    <a:pt x="239" y="154"/>
                  </a:cubicBezTo>
                  <a:cubicBezTo>
                    <a:pt x="245" y="157"/>
                    <a:pt x="250" y="160"/>
                    <a:pt x="256" y="163"/>
                  </a:cubicBezTo>
                  <a:cubicBezTo>
                    <a:pt x="256" y="163"/>
                    <a:pt x="256" y="163"/>
                    <a:pt x="256" y="163"/>
                  </a:cubicBezTo>
                  <a:cubicBezTo>
                    <a:pt x="256" y="164"/>
                    <a:pt x="256" y="165"/>
                    <a:pt x="256" y="166"/>
                  </a:cubicBezTo>
                  <a:close/>
                  <a:moveTo>
                    <a:pt x="257" y="169"/>
                  </a:moveTo>
                  <a:cubicBezTo>
                    <a:pt x="255" y="167"/>
                    <a:pt x="252" y="165"/>
                    <a:pt x="249" y="163"/>
                  </a:cubicBezTo>
                  <a:cubicBezTo>
                    <a:pt x="251" y="165"/>
                    <a:pt x="254" y="166"/>
                    <a:pt x="257" y="168"/>
                  </a:cubicBezTo>
                  <a:cubicBezTo>
                    <a:pt x="257" y="168"/>
                    <a:pt x="257" y="169"/>
                    <a:pt x="257" y="169"/>
                  </a:cubicBezTo>
                  <a:close/>
                  <a:moveTo>
                    <a:pt x="259" y="178"/>
                  </a:moveTo>
                  <a:cubicBezTo>
                    <a:pt x="251" y="172"/>
                    <a:pt x="243" y="167"/>
                    <a:pt x="235" y="162"/>
                  </a:cubicBezTo>
                  <a:cubicBezTo>
                    <a:pt x="238" y="164"/>
                    <a:pt x="240" y="165"/>
                    <a:pt x="243" y="166"/>
                  </a:cubicBezTo>
                  <a:cubicBezTo>
                    <a:pt x="248" y="168"/>
                    <a:pt x="253" y="171"/>
                    <a:pt x="258" y="175"/>
                  </a:cubicBezTo>
                  <a:cubicBezTo>
                    <a:pt x="258" y="176"/>
                    <a:pt x="258" y="177"/>
                    <a:pt x="259" y="178"/>
                  </a:cubicBezTo>
                  <a:close/>
                  <a:moveTo>
                    <a:pt x="260" y="186"/>
                  </a:moveTo>
                  <a:cubicBezTo>
                    <a:pt x="256" y="183"/>
                    <a:pt x="251" y="182"/>
                    <a:pt x="247" y="180"/>
                  </a:cubicBezTo>
                  <a:cubicBezTo>
                    <a:pt x="241" y="178"/>
                    <a:pt x="236" y="175"/>
                    <a:pt x="231" y="173"/>
                  </a:cubicBezTo>
                  <a:cubicBezTo>
                    <a:pt x="231" y="172"/>
                    <a:pt x="231" y="170"/>
                    <a:pt x="230" y="169"/>
                  </a:cubicBezTo>
                  <a:cubicBezTo>
                    <a:pt x="236" y="172"/>
                    <a:pt x="241" y="175"/>
                    <a:pt x="247" y="178"/>
                  </a:cubicBezTo>
                  <a:cubicBezTo>
                    <a:pt x="251" y="180"/>
                    <a:pt x="255" y="183"/>
                    <a:pt x="259" y="184"/>
                  </a:cubicBezTo>
                  <a:cubicBezTo>
                    <a:pt x="259" y="184"/>
                    <a:pt x="259" y="184"/>
                    <a:pt x="259" y="184"/>
                  </a:cubicBezTo>
                  <a:cubicBezTo>
                    <a:pt x="260" y="185"/>
                    <a:pt x="260" y="185"/>
                    <a:pt x="260" y="186"/>
                  </a:cubicBezTo>
                  <a:close/>
                  <a:moveTo>
                    <a:pt x="237" y="229"/>
                  </a:moveTo>
                  <a:cubicBezTo>
                    <a:pt x="237" y="228"/>
                    <a:pt x="237" y="227"/>
                    <a:pt x="237" y="226"/>
                  </a:cubicBezTo>
                  <a:cubicBezTo>
                    <a:pt x="241" y="229"/>
                    <a:pt x="245" y="232"/>
                    <a:pt x="250" y="235"/>
                  </a:cubicBezTo>
                  <a:cubicBezTo>
                    <a:pt x="253" y="236"/>
                    <a:pt x="255" y="238"/>
                    <a:pt x="258" y="240"/>
                  </a:cubicBezTo>
                  <a:cubicBezTo>
                    <a:pt x="260" y="241"/>
                    <a:pt x="263" y="244"/>
                    <a:pt x="264" y="244"/>
                  </a:cubicBezTo>
                  <a:cubicBezTo>
                    <a:pt x="264" y="244"/>
                    <a:pt x="264" y="244"/>
                    <a:pt x="264" y="244"/>
                  </a:cubicBezTo>
                  <a:cubicBezTo>
                    <a:pt x="254" y="242"/>
                    <a:pt x="246" y="233"/>
                    <a:pt x="237" y="229"/>
                  </a:cubicBezTo>
                  <a:close/>
                  <a:moveTo>
                    <a:pt x="263" y="238"/>
                  </a:moveTo>
                  <a:cubicBezTo>
                    <a:pt x="263" y="238"/>
                    <a:pt x="258" y="236"/>
                    <a:pt x="257" y="235"/>
                  </a:cubicBezTo>
                  <a:cubicBezTo>
                    <a:pt x="255" y="234"/>
                    <a:pt x="252" y="233"/>
                    <a:pt x="250" y="231"/>
                  </a:cubicBezTo>
                  <a:cubicBezTo>
                    <a:pt x="246" y="229"/>
                    <a:pt x="242" y="226"/>
                    <a:pt x="237" y="225"/>
                  </a:cubicBezTo>
                  <a:cubicBezTo>
                    <a:pt x="237" y="225"/>
                    <a:pt x="237" y="225"/>
                    <a:pt x="237" y="225"/>
                  </a:cubicBezTo>
                  <a:cubicBezTo>
                    <a:pt x="237" y="224"/>
                    <a:pt x="237" y="223"/>
                    <a:pt x="237" y="221"/>
                  </a:cubicBezTo>
                  <a:cubicBezTo>
                    <a:pt x="244" y="228"/>
                    <a:pt x="254" y="231"/>
                    <a:pt x="262" y="237"/>
                  </a:cubicBezTo>
                  <a:cubicBezTo>
                    <a:pt x="263" y="237"/>
                    <a:pt x="263" y="238"/>
                    <a:pt x="263" y="238"/>
                  </a:cubicBezTo>
                  <a:cubicBezTo>
                    <a:pt x="263" y="238"/>
                    <a:pt x="263" y="238"/>
                    <a:pt x="263" y="238"/>
                  </a:cubicBezTo>
                  <a:close/>
                  <a:moveTo>
                    <a:pt x="236" y="216"/>
                  </a:moveTo>
                  <a:cubicBezTo>
                    <a:pt x="243" y="222"/>
                    <a:pt x="252" y="225"/>
                    <a:pt x="260" y="231"/>
                  </a:cubicBezTo>
                  <a:cubicBezTo>
                    <a:pt x="263" y="233"/>
                    <a:pt x="258" y="230"/>
                    <a:pt x="257" y="229"/>
                  </a:cubicBezTo>
                  <a:cubicBezTo>
                    <a:pt x="255" y="228"/>
                    <a:pt x="252" y="227"/>
                    <a:pt x="249" y="225"/>
                  </a:cubicBezTo>
                  <a:cubicBezTo>
                    <a:pt x="245" y="224"/>
                    <a:pt x="241" y="222"/>
                    <a:pt x="237" y="220"/>
                  </a:cubicBezTo>
                  <a:cubicBezTo>
                    <a:pt x="236" y="219"/>
                    <a:pt x="236" y="218"/>
                    <a:pt x="236" y="216"/>
                  </a:cubicBezTo>
                  <a:close/>
                  <a:moveTo>
                    <a:pt x="235" y="213"/>
                  </a:moveTo>
                  <a:cubicBezTo>
                    <a:pt x="240" y="214"/>
                    <a:pt x="245" y="217"/>
                    <a:pt x="249" y="220"/>
                  </a:cubicBezTo>
                  <a:cubicBezTo>
                    <a:pt x="251" y="221"/>
                    <a:pt x="254" y="222"/>
                    <a:pt x="256" y="223"/>
                  </a:cubicBezTo>
                  <a:cubicBezTo>
                    <a:pt x="257" y="224"/>
                    <a:pt x="259" y="226"/>
                    <a:pt x="261" y="226"/>
                  </a:cubicBezTo>
                  <a:cubicBezTo>
                    <a:pt x="252" y="223"/>
                    <a:pt x="245" y="217"/>
                    <a:pt x="236" y="215"/>
                  </a:cubicBezTo>
                  <a:cubicBezTo>
                    <a:pt x="236" y="214"/>
                    <a:pt x="236" y="213"/>
                    <a:pt x="235" y="213"/>
                  </a:cubicBezTo>
                  <a:close/>
                  <a:moveTo>
                    <a:pt x="235" y="209"/>
                  </a:moveTo>
                  <a:cubicBezTo>
                    <a:pt x="239" y="211"/>
                    <a:pt x="243" y="213"/>
                    <a:pt x="247" y="215"/>
                  </a:cubicBezTo>
                  <a:cubicBezTo>
                    <a:pt x="251" y="217"/>
                    <a:pt x="255" y="221"/>
                    <a:pt x="259" y="222"/>
                  </a:cubicBezTo>
                  <a:cubicBezTo>
                    <a:pt x="254" y="221"/>
                    <a:pt x="250" y="218"/>
                    <a:pt x="246" y="216"/>
                  </a:cubicBezTo>
                  <a:cubicBezTo>
                    <a:pt x="243" y="214"/>
                    <a:pt x="239" y="213"/>
                    <a:pt x="235" y="212"/>
                  </a:cubicBezTo>
                  <a:cubicBezTo>
                    <a:pt x="235" y="211"/>
                    <a:pt x="235" y="210"/>
                    <a:pt x="235" y="209"/>
                  </a:cubicBezTo>
                  <a:close/>
                  <a:moveTo>
                    <a:pt x="260" y="207"/>
                  </a:moveTo>
                  <a:cubicBezTo>
                    <a:pt x="260" y="208"/>
                    <a:pt x="260" y="209"/>
                    <a:pt x="260" y="209"/>
                  </a:cubicBezTo>
                  <a:cubicBezTo>
                    <a:pt x="256" y="206"/>
                    <a:pt x="250" y="204"/>
                    <a:pt x="245" y="201"/>
                  </a:cubicBezTo>
                  <a:cubicBezTo>
                    <a:pt x="245" y="201"/>
                    <a:pt x="245" y="200"/>
                    <a:pt x="244" y="200"/>
                  </a:cubicBezTo>
                  <a:cubicBezTo>
                    <a:pt x="250" y="202"/>
                    <a:pt x="255" y="204"/>
                    <a:pt x="260" y="207"/>
                  </a:cubicBezTo>
                  <a:close/>
                  <a:moveTo>
                    <a:pt x="240" y="198"/>
                  </a:moveTo>
                  <a:cubicBezTo>
                    <a:pt x="240" y="199"/>
                    <a:pt x="240" y="199"/>
                    <a:pt x="241" y="199"/>
                  </a:cubicBezTo>
                  <a:cubicBezTo>
                    <a:pt x="243" y="200"/>
                    <a:pt x="245" y="201"/>
                    <a:pt x="246" y="202"/>
                  </a:cubicBezTo>
                  <a:cubicBezTo>
                    <a:pt x="250" y="205"/>
                    <a:pt x="255" y="206"/>
                    <a:pt x="259" y="209"/>
                  </a:cubicBezTo>
                  <a:cubicBezTo>
                    <a:pt x="255" y="207"/>
                    <a:pt x="250" y="205"/>
                    <a:pt x="246" y="203"/>
                  </a:cubicBezTo>
                  <a:cubicBezTo>
                    <a:pt x="242" y="202"/>
                    <a:pt x="237" y="200"/>
                    <a:pt x="233" y="198"/>
                  </a:cubicBezTo>
                  <a:cubicBezTo>
                    <a:pt x="233" y="197"/>
                    <a:pt x="233" y="196"/>
                    <a:pt x="233" y="195"/>
                  </a:cubicBezTo>
                  <a:cubicBezTo>
                    <a:pt x="233" y="195"/>
                    <a:pt x="233" y="196"/>
                    <a:pt x="234" y="196"/>
                  </a:cubicBezTo>
                  <a:cubicBezTo>
                    <a:pt x="233" y="196"/>
                    <a:pt x="234" y="197"/>
                    <a:pt x="236" y="197"/>
                  </a:cubicBezTo>
                  <a:cubicBezTo>
                    <a:pt x="237" y="197"/>
                    <a:pt x="238" y="198"/>
                    <a:pt x="240" y="198"/>
                  </a:cubicBezTo>
                  <a:close/>
                  <a:moveTo>
                    <a:pt x="234" y="199"/>
                  </a:moveTo>
                  <a:cubicBezTo>
                    <a:pt x="242" y="203"/>
                    <a:pt x="251" y="207"/>
                    <a:pt x="260" y="210"/>
                  </a:cubicBezTo>
                  <a:cubicBezTo>
                    <a:pt x="260" y="211"/>
                    <a:pt x="260" y="211"/>
                    <a:pt x="260" y="212"/>
                  </a:cubicBezTo>
                  <a:cubicBezTo>
                    <a:pt x="260" y="212"/>
                    <a:pt x="260" y="212"/>
                    <a:pt x="259" y="211"/>
                  </a:cubicBezTo>
                  <a:cubicBezTo>
                    <a:pt x="259" y="211"/>
                    <a:pt x="259" y="211"/>
                    <a:pt x="258" y="211"/>
                  </a:cubicBezTo>
                  <a:cubicBezTo>
                    <a:pt x="250" y="207"/>
                    <a:pt x="242" y="203"/>
                    <a:pt x="234" y="199"/>
                  </a:cubicBezTo>
                  <a:close/>
                  <a:moveTo>
                    <a:pt x="260" y="215"/>
                  </a:moveTo>
                  <a:cubicBezTo>
                    <a:pt x="257" y="212"/>
                    <a:pt x="252" y="211"/>
                    <a:pt x="249" y="209"/>
                  </a:cubicBezTo>
                  <a:cubicBezTo>
                    <a:pt x="245" y="206"/>
                    <a:pt x="241" y="204"/>
                    <a:pt x="237" y="202"/>
                  </a:cubicBezTo>
                  <a:cubicBezTo>
                    <a:pt x="237" y="203"/>
                    <a:pt x="238" y="203"/>
                    <a:pt x="239" y="203"/>
                  </a:cubicBezTo>
                  <a:cubicBezTo>
                    <a:pt x="241" y="204"/>
                    <a:pt x="244" y="205"/>
                    <a:pt x="247" y="206"/>
                  </a:cubicBezTo>
                  <a:cubicBezTo>
                    <a:pt x="251" y="208"/>
                    <a:pt x="256" y="211"/>
                    <a:pt x="260" y="213"/>
                  </a:cubicBezTo>
                  <a:cubicBezTo>
                    <a:pt x="260" y="213"/>
                    <a:pt x="260" y="214"/>
                    <a:pt x="260" y="215"/>
                  </a:cubicBezTo>
                  <a:close/>
                  <a:moveTo>
                    <a:pt x="233" y="201"/>
                  </a:moveTo>
                  <a:cubicBezTo>
                    <a:pt x="233" y="200"/>
                    <a:pt x="233" y="199"/>
                    <a:pt x="233" y="199"/>
                  </a:cubicBezTo>
                  <a:cubicBezTo>
                    <a:pt x="235" y="200"/>
                    <a:pt x="237" y="201"/>
                    <a:pt x="239" y="202"/>
                  </a:cubicBezTo>
                  <a:cubicBezTo>
                    <a:pt x="237" y="202"/>
                    <a:pt x="235" y="201"/>
                    <a:pt x="233" y="201"/>
                  </a:cubicBezTo>
                  <a:close/>
                  <a:moveTo>
                    <a:pt x="261" y="219"/>
                  </a:moveTo>
                  <a:cubicBezTo>
                    <a:pt x="257" y="216"/>
                    <a:pt x="253" y="214"/>
                    <a:pt x="249" y="212"/>
                  </a:cubicBezTo>
                  <a:cubicBezTo>
                    <a:pt x="253" y="214"/>
                    <a:pt x="256" y="215"/>
                    <a:pt x="260" y="216"/>
                  </a:cubicBezTo>
                  <a:cubicBezTo>
                    <a:pt x="260" y="217"/>
                    <a:pt x="261" y="218"/>
                    <a:pt x="261" y="219"/>
                  </a:cubicBezTo>
                  <a:close/>
                  <a:moveTo>
                    <a:pt x="237" y="207"/>
                  </a:moveTo>
                  <a:cubicBezTo>
                    <a:pt x="241" y="209"/>
                    <a:pt x="245" y="211"/>
                    <a:pt x="249" y="213"/>
                  </a:cubicBezTo>
                  <a:cubicBezTo>
                    <a:pt x="251" y="214"/>
                    <a:pt x="254" y="215"/>
                    <a:pt x="256" y="216"/>
                  </a:cubicBezTo>
                  <a:cubicBezTo>
                    <a:pt x="256" y="217"/>
                    <a:pt x="261" y="219"/>
                    <a:pt x="258" y="217"/>
                  </a:cubicBezTo>
                  <a:cubicBezTo>
                    <a:pt x="250" y="213"/>
                    <a:pt x="242" y="211"/>
                    <a:pt x="234" y="208"/>
                  </a:cubicBezTo>
                  <a:cubicBezTo>
                    <a:pt x="234" y="207"/>
                    <a:pt x="234" y="206"/>
                    <a:pt x="234" y="206"/>
                  </a:cubicBezTo>
                  <a:cubicBezTo>
                    <a:pt x="235" y="206"/>
                    <a:pt x="236" y="206"/>
                    <a:pt x="237" y="207"/>
                  </a:cubicBezTo>
                  <a:close/>
                  <a:moveTo>
                    <a:pt x="261" y="223"/>
                  </a:moveTo>
                  <a:cubicBezTo>
                    <a:pt x="257" y="220"/>
                    <a:pt x="252" y="217"/>
                    <a:pt x="248" y="215"/>
                  </a:cubicBezTo>
                  <a:cubicBezTo>
                    <a:pt x="245" y="214"/>
                    <a:pt x="243" y="212"/>
                    <a:pt x="241" y="211"/>
                  </a:cubicBezTo>
                  <a:cubicBezTo>
                    <a:pt x="244" y="212"/>
                    <a:pt x="246" y="213"/>
                    <a:pt x="249" y="214"/>
                  </a:cubicBezTo>
                  <a:cubicBezTo>
                    <a:pt x="253" y="216"/>
                    <a:pt x="257" y="218"/>
                    <a:pt x="261" y="220"/>
                  </a:cubicBezTo>
                  <a:cubicBezTo>
                    <a:pt x="261" y="221"/>
                    <a:pt x="261" y="222"/>
                    <a:pt x="261" y="223"/>
                  </a:cubicBezTo>
                  <a:close/>
                  <a:moveTo>
                    <a:pt x="233" y="202"/>
                  </a:moveTo>
                  <a:cubicBezTo>
                    <a:pt x="239" y="204"/>
                    <a:pt x="243" y="207"/>
                    <a:pt x="248" y="209"/>
                  </a:cubicBezTo>
                  <a:cubicBezTo>
                    <a:pt x="250" y="211"/>
                    <a:pt x="253" y="212"/>
                    <a:pt x="255" y="213"/>
                  </a:cubicBezTo>
                  <a:cubicBezTo>
                    <a:pt x="256" y="213"/>
                    <a:pt x="258" y="215"/>
                    <a:pt x="259" y="215"/>
                  </a:cubicBezTo>
                  <a:cubicBezTo>
                    <a:pt x="255" y="214"/>
                    <a:pt x="251" y="212"/>
                    <a:pt x="246" y="210"/>
                  </a:cubicBezTo>
                  <a:cubicBezTo>
                    <a:pt x="244" y="209"/>
                    <a:pt x="241" y="208"/>
                    <a:pt x="239" y="207"/>
                  </a:cubicBezTo>
                  <a:cubicBezTo>
                    <a:pt x="239" y="207"/>
                    <a:pt x="238" y="207"/>
                    <a:pt x="238" y="206"/>
                  </a:cubicBezTo>
                  <a:cubicBezTo>
                    <a:pt x="236" y="206"/>
                    <a:pt x="235" y="205"/>
                    <a:pt x="234" y="205"/>
                  </a:cubicBezTo>
                  <a:cubicBezTo>
                    <a:pt x="234" y="204"/>
                    <a:pt x="234" y="203"/>
                    <a:pt x="233" y="202"/>
                  </a:cubicBezTo>
                  <a:close/>
                  <a:moveTo>
                    <a:pt x="232" y="192"/>
                  </a:moveTo>
                  <a:cubicBezTo>
                    <a:pt x="234" y="193"/>
                    <a:pt x="235" y="193"/>
                    <a:pt x="236" y="193"/>
                  </a:cubicBezTo>
                  <a:cubicBezTo>
                    <a:pt x="240" y="195"/>
                    <a:pt x="243" y="198"/>
                    <a:pt x="247" y="200"/>
                  </a:cubicBezTo>
                  <a:cubicBezTo>
                    <a:pt x="249" y="201"/>
                    <a:pt x="250" y="202"/>
                    <a:pt x="252" y="202"/>
                  </a:cubicBezTo>
                  <a:cubicBezTo>
                    <a:pt x="251" y="202"/>
                    <a:pt x="249" y="201"/>
                    <a:pt x="248" y="201"/>
                  </a:cubicBezTo>
                  <a:cubicBezTo>
                    <a:pt x="246" y="200"/>
                    <a:pt x="243" y="199"/>
                    <a:pt x="240" y="198"/>
                  </a:cubicBezTo>
                  <a:cubicBezTo>
                    <a:pt x="238" y="197"/>
                    <a:pt x="235" y="195"/>
                    <a:pt x="233" y="194"/>
                  </a:cubicBezTo>
                  <a:cubicBezTo>
                    <a:pt x="233" y="194"/>
                    <a:pt x="232" y="194"/>
                    <a:pt x="232" y="193"/>
                  </a:cubicBezTo>
                  <a:cubicBezTo>
                    <a:pt x="232" y="193"/>
                    <a:pt x="232" y="193"/>
                    <a:pt x="232" y="192"/>
                  </a:cubicBezTo>
                  <a:close/>
                  <a:moveTo>
                    <a:pt x="232" y="187"/>
                  </a:moveTo>
                  <a:cubicBezTo>
                    <a:pt x="233" y="188"/>
                    <a:pt x="234" y="188"/>
                    <a:pt x="234" y="188"/>
                  </a:cubicBezTo>
                  <a:cubicBezTo>
                    <a:pt x="235" y="188"/>
                    <a:pt x="235" y="188"/>
                    <a:pt x="235" y="188"/>
                  </a:cubicBezTo>
                  <a:cubicBezTo>
                    <a:pt x="239" y="190"/>
                    <a:pt x="244" y="193"/>
                    <a:pt x="249" y="196"/>
                  </a:cubicBezTo>
                  <a:cubicBezTo>
                    <a:pt x="251" y="197"/>
                    <a:pt x="254" y="198"/>
                    <a:pt x="256" y="200"/>
                  </a:cubicBezTo>
                  <a:cubicBezTo>
                    <a:pt x="257" y="200"/>
                    <a:pt x="262" y="203"/>
                    <a:pt x="256" y="200"/>
                  </a:cubicBezTo>
                  <a:cubicBezTo>
                    <a:pt x="252" y="198"/>
                    <a:pt x="248" y="197"/>
                    <a:pt x="244" y="195"/>
                  </a:cubicBezTo>
                  <a:cubicBezTo>
                    <a:pt x="241" y="194"/>
                    <a:pt x="239" y="194"/>
                    <a:pt x="237" y="193"/>
                  </a:cubicBezTo>
                  <a:cubicBezTo>
                    <a:pt x="237" y="193"/>
                    <a:pt x="236" y="193"/>
                    <a:pt x="236" y="193"/>
                  </a:cubicBezTo>
                  <a:cubicBezTo>
                    <a:pt x="235" y="192"/>
                    <a:pt x="234" y="192"/>
                    <a:pt x="232" y="192"/>
                  </a:cubicBezTo>
                  <a:cubicBezTo>
                    <a:pt x="232" y="190"/>
                    <a:pt x="232" y="189"/>
                    <a:pt x="232" y="187"/>
                  </a:cubicBezTo>
                  <a:close/>
                  <a:moveTo>
                    <a:pt x="232" y="186"/>
                  </a:moveTo>
                  <a:cubicBezTo>
                    <a:pt x="232" y="185"/>
                    <a:pt x="232" y="184"/>
                    <a:pt x="232" y="183"/>
                  </a:cubicBezTo>
                  <a:cubicBezTo>
                    <a:pt x="241" y="188"/>
                    <a:pt x="250" y="192"/>
                    <a:pt x="260" y="197"/>
                  </a:cubicBezTo>
                  <a:cubicBezTo>
                    <a:pt x="255" y="195"/>
                    <a:pt x="251" y="193"/>
                    <a:pt x="246" y="192"/>
                  </a:cubicBezTo>
                  <a:cubicBezTo>
                    <a:pt x="244" y="191"/>
                    <a:pt x="241" y="190"/>
                    <a:pt x="238" y="189"/>
                  </a:cubicBezTo>
                  <a:cubicBezTo>
                    <a:pt x="237" y="188"/>
                    <a:pt x="236" y="188"/>
                    <a:pt x="235" y="188"/>
                  </a:cubicBezTo>
                  <a:cubicBezTo>
                    <a:pt x="234" y="187"/>
                    <a:pt x="233" y="187"/>
                    <a:pt x="233" y="187"/>
                  </a:cubicBezTo>
                  <a:cubicBezTo>
                    <a:pt x="233" y="187"/>
                    <a:pt x="233" y="187"/>
                    <a:pt x="232" y="186"/>
                  </a:cubicBezTo>
                  <a:close/>
                  <a:moveTo>
                    <a:pt x="232" y="179"/>
                  </a:moveTo>
                  <a:cubicBezTo>
                    <a:pt x="235" y="182"/>
                    <a:pt x="239" y="184"/>
                    <a:pt x="243" y="185"/>
                  </a:cubicBezTo>
                  <a:cubicBezTo>
                    <a:pt x="246" y="186"/>
                    <a:pt x="249" y="187"/>
                    <a:pt x="251" y="189"/>
                  </a:cubicBezTo>
                  <a:cubicBezTo>
                    <a:pt x="250" y="188"/>
                    <a:pt x="248" y="187"/>
                    <a:pt x="247" y="187"/>
                  </a:cubicBezTo>
                  <a:cubicBezTo>
                    <a:pt x="242" y="185"/>
                    <a:pt x="237" y="183"/>
                    <a:pt x="232" y="182"/>
                  </a:cubicBezTo>
                  <a:cubicBezTo>
                    <a:pt x="232" y="182"/>
                    <a:pt x="232" y="182"/>
                    <a:pt x="232" y="182"/>
                  </a:cubicBezTo>
                  <a:cubicBezTo>
                    <a:pt x="232" y="181"/>
                    <a:pt x="232" y="180"/>
                    <a:pt x="232" y="179"/>
                  </a:cubicBezTo>
                  <a:close/>
                  <a:moveTo>
                    <a:pt x="233" y="180"/>
                  </a:moveTo>
                  <a:cubicBezTo>
                    <a:pt x="236" y="182"/>
                    <a:pt x="241" y="183"/>
                    <a:pt x="245" y="184"/>
                  </a:cubicBezTo>
                  <a:cubicBezTo>
                    <a:pt x="250" y="186"/>
                    <a:pt x="255" y="188"/>
                    <a:pt x="260" y="191"/>
                  </a:cubicBezTo>
                  <a:cubicBezTo>
                    <a:pt x="260" y="191"/>
                    <a:pt x="260" y="192"/>
                    <a:pt x="260" y="192"/>
                  </a:cubicBezTo>
                  <a:cubicBezTo>
                    <a:pt x="260" y="192"/>
                    <a:pt x="260" y="193"/>
                    <a:pt x="260" y="193"/>
                  </a:cubicBezTo>
                  <a:cubicBezTo>
                    <a:pt x="260" y="193"/>
                    <a:pt x="260" y="192"/>
                    <a:pt x="259" y="192"/>
                  </a:cubicBezTo>
                  <a:cubicBezTo>
                    <a:pt x="259" y="192"/>
                    <a:pt x="259" y="192"/>
                    <a:pt x="258" y="192"/>
                  </a:cubicBezTo>
                  <a:cubicBezTo>
                    <a:pt x="255" y="190"/>
                    <a:pt x="251" y="187"/>
                    <a:pt x="247" y="186"/>
                  </a:cubicBezTo>
                  <a:cubicBezTo>
                    <a:pt x="242" y="184"/>
                    <a:pt x="237" y="182"/>
                    <a:pt x="233" y="180"/>
                  </a:cubicBezTo>
                  <a:close/>
                  <a:moveTo>
                    <a:pt x="260" y="197"/>
                  </a:moveTo>
                  <a:cubicBezTo>
                    <a:pt x="253" y="192"/>
                    <a:pt x="243" y="188"/>
                    <a:pt x="235" y="184"/>
                  </a:cubicBezTo>
                  <a:cubicBezTo>
                    <a:pt x="235" y="183"/>
                    <a:pt x="234" y="183"/>
                    <a:pt x="234" y="183"/>
                  </a:cubicBezTo>
                  <a:cubicBezTo>
                    <a:pt x="234" y="183"/>
                    <a:pt x="234" y="183"/>
                    <a:pt x="235" y="183"/>
                  </a:cubicBezTo>
                  <a:cubicBezTo>
                    <a:pt x="236" y="184"/>
                    <a:pt x="237" y="184"/>
                    <a:pt x="238" y="184"/>
                  </a:cubicBezTo>
                  <a:cubicBezTo>
                    <a:pt x="241" y="185"/>
                    <a:pt x="243" y="186"/>
                    <a:pt x="245" y="187"/>
                  </a:cubicBezTo>
                  <a:cubicBezTo>
                    <a:pt x="250" y="189"/>
                    <a:pt x="255" y="191"/>
                    <a:pt x="260" y="194"/>
                  </a:cubicBezTo>
                  <a:cubicBezTo>
                    <a:pt x="260" y="195"/>
                    <a:pt x="260" y="196"/>
                    <a:pt x="260" y="197"/>
                  </a:cubicBezTo>
                  <a:close/>
                  <a:moveTo>
                    <a:pt x="260" y="202"/>
                  </a:moveTo>
                  <a:cubicBezTo>
                    <a:pt x="256" y="198"/>
                    <a:pt x="251" y="196"/>
                    <a:pt x="246" y="193"/>
                  </a:cubicBezTo>
                  <a:cubicBezTo>
                    <a:pt x="244" y="192"/>
                    <a:pt x="243" y="191"/>
                    <a:pt x="241" y="191"/>
                  </a:cubicBezTo>
                  <a:cubicBezTo>
                    <a:pt x="248" y="193"/>
                    <a:pt x="254" y="195"/>
                    <a:pt x="260" y="198"/>
                  </a:cubicBezTo>
                  <a:cubicBezTo>
                    <a:pt x="260" y="199"/>
                    <a:pt x="260" y="201"/>
                    <a:pt x="260" y="202"/>
                  </a:cubicBezTo>
                  <a:close/>
                  <a:moveTo>
                    <a:pt x="231" y="174"/>
                  </a:moveTo>
                  <a:cubicBezTo>
                    <a:pt x="239" y="181"/>
                    <a:pt x="249" y="183"/>
                    <a:pt x="257" y="188"/>
                  </a:cubicBezTo>
                  <a:cubicBezTo>
                    <a:pt x="257" y="188"/>
                    <a:pt x="262" y="191"/>
                    <a:pt x="258" y="189"/>
                  </a:cubicBezTo>
                  <a:cubicBezTo>
                    <a:pt x="257" y="188"/>
                    <a:pt x="256" y="188"/>
                    <a:pt x="255" y="187"/>
                  </a:cubicBezTo>
                  <a:cubicBezTo>
                    <a:pt x="253" y="186"/>
                    <a:pt x="250" y="185"/>
                    <a:pt x="248" y="184"/>
                  </a:cubicBezTo>
                  <a:cubicBezTo>
                    <a:pt x="243" y="182"/>
                    <a:pt x="237" y="181"/>
                    <a:pt x="232" y="179"/>
                  </a:cubicBezTo>
                  <a:cubicBezTo>
                    <a:pt x="232" y="179"/>
                    <a:pt x="232" y="179"/>
                    <a:pt x="232" y="179"/>
                  </a:cubicBezTo>
                  <a:cubicBezTo>
                    <a:pt x="231" y="177"/>
                    <a:pt x="231" y="176"/>
                    <a:pt x="231" y="174"/>
                  </a:cubicBezTo>
                  <a:close/>
                  <a:moveTo>
                    <a:pt x="260" y="206"/>
                  </a:moveTo>
                  <a:cubicBezTo>
                    <a:pt x="260" y="206"/>
                    <a:pt x="260" y="206"/>
                    <a:pt x="260" y="206"/>
                  </a:cubicBezTo>
                  <a:cubicBezTo>
                    <a:pt x="260" y="205"/>
                    <a:pt x="259" y="205"/>
                    <a:pt x="259" y="205"/>
                  </a:cubicBezTo>
                  <a:cubicBezTo>
                    <a:pt x="254" y="203"/>
                    <a:pt x="250" y="201"/>
                    <a:pt x="245" y="198"/>
                  </a:cubicBezTo>
                  <a:cubicBezTo>
                    <a:pt x="244" y="197"/>
                    <a:pt x="242" y="196"/>
                    <a:pt x="240" y="195"/>
                  </a:cubicBezTo>
                  <a:cubicBezTo>
                    <a:pt x="242" y="196"/>
                    <a:pt x="244" y="196"/>
                    <a:pt x="246" y="197"/>
                  </a:cubicBezTo>
                  <a:cubicBezTo>
                    <a:pt x="251" y="199"/>
                    <a:pt x="255" y="201"/>
                    <a:pt x="260" y="202"/>
                  </a:cubicBezTo>
                  <a:cubicBezTo>
                    <a:pt x="260" y="202"/>
                    <a:pt x="260" y="202"/>
                    <a:pt x="260" y="202"/>
                  </a:cubicBezTo>
                  <a:cubicBezTo>
                    <a:pt x="260" y="204"/>
                    <a:pt x="260" y="205"/>
                    <a:pt x="260" y="206"/>
                  </a:cubicBezTo>
                  <a:close/>
                  <a:moveTo>
                    <a:pt x="261" y="226"/>
                  </a:moveTo>
                  <a:cubicBezTo>
                    <a:pt x="258" y="223"/>
                    <a:pt x="254" y="222"/>
                    <a:pt x="251" y="220"/>
                  </a:cubicBezTo>
                  <a:cubicBezTo>
                    <a:pt x="248" y="219"/>
                    <a:pt x="246" y="217"/>
                    <a:pt x="243" y="215"/>
                  </a:cubicBezTo>
                  <a:cubicBezTo>
                    <a:pt x="245" y="216"/>
                    <a:pt x="248" y="217"/>
                    <a:pt x="250" y="218"/>
                  </a:cubicBezTo>
                  <a:cubicBezTo>
                    <a:pt x="253" y="220"/>
                    <a:pt x="257" y="223"/>
                    <a:pt x="261" y="223"/>
                  </a:cubicBezTo>
                  <a:cubicBezTo>
                    <a:pt x="261" y="223"/>
                    <a:pt x="261" y="223"/>
                    <a:pt x="261" y="223"/>
                  </a:cubicBezTo>
                  <a:cubicBezTo>
                    <a:pt x="261" y="224"/>
                    <a:pt x="261" y="225"/>
                    <a:pt x="261" y="226"/>
                  </a:cubicBezTo>
                  <a:close/>
                  <a:moveTo>
                    <a:pt x="262" y="231"/>
                  </a:moveTo>
                  <a:cubicBezTo>
                    <a:pt x="258" y="228"/>
                    <a:pt x="254" y="226"/>
                    <a:pt x="249" y="223"/>
                  </a:cubicBezTo>
                  <a:cubicBezTo>
                    <a:pt x="247" y="222"/>
                    <a:pt x="244" y="221"/>
                    <a:pt x="242" y="220"/>
                  </a:cubicBezTo>
                  <a:cubicBezTo>
                    <a:pt x="240" y="219"/>
                    <a:pt x="238" y="217"/>
                    <a:pt x="237" y="216"/>
                  </a:cubicBezTo>
                  <a:cubicBezTo>
                    <a:pt x="245" y="219"/>
                    <a:pt x="253" y="225"/>
                    <a:pt x="261" y="227"/>
                  </a:cubicBezTo>
                  <a:cubicBezTo>
                    <a:pt x="261" y="229"/>
                    <a:pt x="262" y="230"/>
                    <a:pt x="262" y="231"/>
                  </a:cubicBezTo>
                  <a:close/>
                  <a:moveTo>
                    <a:pt x="263" y="237"/>
                  </a:moveTo>
                  <a:cubicBezTo>
                    <a:pt x="256" y="231"/>
                    <a:pt x="247" y="229"/>
                    <a:pt x="241" y="224"/>
                  </a:cubicBezTo>
                  <a:cubicBezTo>
                    <a:pt x="242" y="225"/>
                    <a:pt x="236" y="221"/>
                    <a:pt x="238" y="221"/>
                  </a:cubicBezTo>
                  <a:cubicBezTo>
                    <a:pt x="239" y="222"/>
                    <a:pt x="241" y="222"/>
                    <a:pt x="242" y="223"/>
                  </a:cubicBezTo>
                  <a:cubicBezTo>
                    <a:pt x="245" y="224"/>
                    <a:pt x="248" y="225"/>
                    <a:pt x="250" y="227"/>
                  </a:cubicBezTo>
                  <a:cubicBezTo>
                    <a:pt x="254" y="229"/>
                    <a:pt x="258" y="231"/>
                    <a:pt x="262" y="233"/>
                  </a:cubicBezTo>
                  <a:cubicBezTo>
                    <a:pt x="262" y="234"/>
                    <a:pt x="262" y="235"/>
                    <a:pt x="263" y="236"/>
                  </a:cubicBezTo>
                  <a:cubicBezTo>
                    <a:pt x="263" y="236"/>
                    <a:pt x="263" y="236"/>
                    <a:pt x="263" y="237"/>
                  </a:cubicBezTo>
                  <a:close/>
                  <a:moveTo>
                    <a:pt x="264" y="243"/>
                  </a:moveTo>
                  <a:cubicBezTo>
                    <a:pt x="257" y="237"/>
                    <a:pt x="248" y="234"/>
                    <a:pt x="241" y="228"/>
                  </a:cubicBezTo>
                  <a:cubicBezTo>
                    <a:pt x="235" y="223"/>
                    <a:pt x="242" y="228"/>
                    <a:pt x="244" y="229"/>
                  </a:cubicBezTo>
                  <a:cubicBezTo>
                    <a:pt x="246" y="230"/>
                    <a:pt x="249" y="232"/>
                    <a:pt x="251" y="233"/>
                  </a:cubicBezTo>
                  <a:cubicBezTo>
                    <a:pt x="255" y="235"/>
                    <a:pt x="259" y="237"/>
                    <a:pt x="263" y="239"/>
                  </a:cubicBezTo>
                  <a:cubicBezTo>
                    <a:pt x="264" y="240"/>
                    <a:pt x="264" y="242"/>
                    <a:pt x="264" y="243"/>
                  </a:cubicBezTo>
                  <a:close/>
                  <a:moveTo>
                    <a:pt x="265" y="249"/>
                  </a:moveTo>
                  <a:cubicBezTo>
                    <a:pt x="262" y="246"/>
                    <a:pt x="258" y="244"/>
                    <a:pt x="254" y="241"/>
                  </a:cubicBezTo>
                  <a:cubicBezTo>
                    <a:pt x="251" y="239"/>
                    <a:pt x="249" y="237"/>
                    <a:pt x="246" y="235"/>
                  </a:cubicBezTo>
                  <a:cubicBezTo>
                    <a:pt x="244" y="234"/>
                    <a:pt x="240" y="233"/>
                    <a:pt x="238" y="230"/>
                  </a:cubicBezTo>
                  <a:cubicBezTo>
                    <a:pt x="236" y="228"/>
                    <a:pt x="240" y="231"/>
                    <a:pt x="240" y="231"/>
                  </a:cubicBezTo>
                  <a:cubicBezTo>
                    <a:pt x="241" y="232"/>
                    <a:pt x="243" y="233"/>
                    <a:pt x="244" y="234"/>
                  </a:cubicBezTo>
                  <a:cubicBezTo>
                    <a:pt x="246" y="235"/>
                    <a:pt x="249" y="237"/>
                    <a:pt x="251" y="238"/>
                  </a:cubicBezTo>
                  <a:cubicBezTo>
                    <a:pt x="255" y="241"/>
                    <a:pt x="260" y="244"/>
                    <a:pt x="265" y="245"/>
                  </a:cubicBezTo>
                  <a:cubicBezTo>
                    <a:pt x="265" y="246"/>
                    <a:pt x="265" y="247"/>
                    <a:pt x="265" y="249"/>
                  </a:cubicBezTo>
                  <a:close/>
                  <a:moveTo>
                    <a:pt x="261" y="247"/>
                  </a:moveTo>
                  <a:cubicBezTo>
                    <a:pt x="258" y="245"/>
                    <a:pt x="255" y="244"/>
                    <a:pt x="252" y="242"/>
                  </a:cubicBezTo>
                  <a:cubicBezTo>
                    <a:pt x="247" y="238"/>
                    <a:pt x="242" y="235"/>
                    <a:pt x="237" y="232"/>
                  </a:cubicBezTo>
                  <a:cubicBezTo>
                    <a:pt x="237" y="231"/>
                    <a:pt x="237" y="231"/>
                    <a:pt x="237" y="230"/>
                  </a:cubicBezTo>
                  <a:cubicBezTo>
                    <a:pt x="240" y="233"/>
                    <a:pt x="244" y="235"/>
                    <a:pt x="247" y="237"/>
                  </a:cubicBezTo>
                  <a:cubicBezTo>
                    <a:pt x="252" y="241"/>
                    <a:pt x="258" y="244"/>
                    <a:pt x="263" y="248"/>
                  </a:cubicBezTo>
                  <a:cubicBezTo>
                    <a:pt x="267" y="252"/>
                    <a:pt x="263" y="248"/>
                    <a:pt x="261" y="247"/>
                  </a:cubicBezTo>
                  <a:close/>
                  <a:moveTo>
                    <a:pt x="237" y="233"/>
                  </a:moveTo>
                  <a:cubicBezTo>
                    <a:pt x="243" y="238"/>
                    <a:pt x="249" y="244"/>
                    <a:pt x="255" y="249"/>
                  </a:cubicBezTo>
                  <a:cubicBezTo>
                    <a:pt x="249" y="244"/>
                    <a:pt x="243" y="239"/>
                    <a:pt x="237" y="236"/>
                  </a:cubicBezTo>
                  <a:cubicBezTo>
                    <a:pt x="237" y="235"/>
                    <a:pt x="237" y="235"/>
                    <a:pt x="237" y="234"/>
                  </a:cubicBezTo>
                  <a:cubicBezTo>
                    <a:pt x="237" y="234"/>
                    <a:pt x="237" y="233"/>
                    <a:pt x="237" y="233"/>
                  </a:cubicBezTo>
                  <a:close/>
                  <a:moveTo>
                    <a:pt x="239" y="238"/>
                  </a:moveTo>
                  <a:cubicBezTo>
                    <a:pt x="242" y="240"/>
                    <a:pt x="246" y="244"/>
                    <a:pt x="250" y="247"/>
                  </a:cubicBezTo>
                  <a:cubicBezTo>
                    <a:pt x="249" y="246"/>
                    <a:pt x="249" y="246"/>
                    <a:pt x="248" y="245"/>
                  </a:cubicBezTo>
                  <a:cubicBezTo>
                    <a:pt x="246" y="244"/>
                    <a:pt x="244" y="243"/>
                    <a:pt x="242" y="241"/>
                  </a:cubicBezTo>
                  <a:cubicBezTo>
                    <a:pt x="241" y="240"/>
                    <a:pt x="239" y="239"/>
                    <a:pt x="238" y="238"/>
                  </a:cubicBezTo>
                  <a:cubicBezTo>
                    <a:pt x="237" y="236"/>
                    <a:pt x="237" y="236"/>
                    <a:pt x="239" y="238"/>
                  </a:cubicBezTo>
                  <a:close/>
                  <a:moveTo>
                    <a:pt x="261" y="256"/>
                  </a:moveTo>
                  <a:cubicBezTo>
                    <a:pt x="260" y="256"/>
                    <a:pt x="260" y="256"/>
                    <a:pt x="259" y="255"/>
                  </a:cubicBezTo>
                  <a:cubicBezTo>
                    <a:pt x="258" y="255"/>
                    <a:pt x="257" y="254"/>
                    <a:pt x="256" y="253"/>
                  </a:cubicBezTo>
                  <a:cubicBezTo>
                    <a:pt x="254" y="252"/>
                    <a:pt x="252" y="251"/>
                    <a:pt x="250" y="249"/>
                  </a:cubicBezTo>
                  <a:cubicBezTo>
                    <a:pt x="245" y="246"/>
                    <a:pt x="240" y="243"/>
                    <a:pt x="236" y="239"/>
                  </a:cubicBezTo>
                  <a:cubicBezTo>
                    <a:pt x="236" y="238"/>
                    <a:pt x="236" y="238"/>
                    <a:pt x="236" y="237"/>
                  </a:cubicBezTo>
                  <a:cubicBezTo>
                    <a:pt x="239" y="240"/>
                    <a:pt x="242" y="242"/>
                    <a:pt x="245" y="244"/>
                  </a:cubicBezTo>
                  <a:cubicBezTo>
                    <a:pt x="251" y="248"/>
                    <a:pt x="256" y="252"/>
                    <a:pt x="261" y="256"/>
                  </a:cubicBezTo>
                  <a:close/>
                  <a:moveTo>
                    <a:pt x="258" y="258"/>
                  </a:moveTo>
                  <a:cubicBezTo>
                    <a:pt x="261" y="261"/>
                    <a:pt x="257" y="258"/>
                    <a:pt x="255" y="257"/>
                  </a:cubicBezTo>
                  <a:cubicBezTo>
                    <a:pt x="253" y="255"/>
                    <a:pt x="250" y="254"/>
                    <a:pt x="248" y="252"/>
                  </a:cubicBezTo>
                  <a:cubicBezTo>
                    <a:pt x="244" y="249"/>
                    <a:pt x="240" y="246"/>
                    <a:pt x="236" y="244"/>
                  </a:cubicBezTo>
                  <a:cubicBezTo>
                    <a:pt x="236" y="244"/>
                    <a:pt x="236" y="244"/>
                    <a:pt x="236" y="244"/>
                  </a:cubicBezTo>
                  <a:cubicBezTo>
                    <a:pt x="236" y="243"/>
                    <a:pt x="236" y="241"/>
                    <a:pt x="236" y="240"/>
                  </a:cubicBezTo>
                  <a:cubicBezTo>
                    <a:pt x="242" y="247"/>
                    <a:pt x="251" y="251"/>
                    <a:pt x="258" y="258"/>
                  </a:cubicBezTo>
                  <a:close/>
                  <a:moveTo>
                    <a:pt x="246" y="254"/>
                  </a:moveTo>
                  <a:cubicBezTo>
                    <a:pt x="250" y="256"/>
                    <a:pt x="252" y="260"/>
                    <a:pt x="256" y="263"/>
                  </a:cubicBezTo>
                  <a:cubicBezTo>
                    <a:pt x="253" y="261"/>
                    <a:pt x="249" y="258"/>
                    <a:pt x="246" y="256"/>
                  </a:cubicBezTo>
                  <a:cubicBezTo>
                    <a:pt x="242" y="254"/>
                    <a:pt x="239" y="251"/>
                    <a:pt x="235" y="248"/>
                  </a:cubicBezTo>
                  <a:cubicBezTo>
                    <a:pt x="235" y="247"/>
                    <a:pt x="235" y="246"/>
                    <a:pt x="235" y="245"/>
                  </a:cubicBezTo>
                  <a:cubicBezTo>
                    <a:pt x="239" y="248"/>
                    <a:pt x="243" y="251"/>
                    <a:pt x="246" y="254"/>
                  </a:cubicBezTo>
                  <a:close/>
                  <a:moveTo>
                    <a:pt x="235" y="250"/>
                  </a:moveTo>
                  <a:cubicBezTo>
                    <a:pt x="238" y="253"/>
                    <a:pt x="241" y="255"/>
                    <a:pt x="244" y="258"/>
                  </a:cubicBezTo>
                  <a:cubicBezTo>
                    <a:pt x="246" y="259"/>
                    <a:pt x="248" y="261"/>
                    <a:pt x="249" y="262"/>
                  </a:cubicBezTo>
                  <a:cubicBezTo>
                    <a:pt x="250" y="263"/>
                    <a:pt x="252" y="265"/>
                    <a:pt x="252" y="265"/>
                  </a:cubicBezTo>
                  <a:cubicBezTo>
                    <a:pt x="246" y="263"/>
                    <a:pt x="242" y="257"/>
                    <a:pt x="236" y="253"/>
                  </a:cubicBezTo>
                  <a:cubicBezTo>
                    <a:pt x="236" y="253"/>
                    <a:pt x="236" y="254"/>
                    <a:pt x="236" y="254"/>
                  </a:cubicBezTo>
                  <a:cubicBezTo>
                    <a:pt x="236" y="252"/>
                    <a:pt x="235" y="251"/>
                    <a:pt x="235" y="250"/>
                  </a:cubicBezTo>
                  <a:close/>
                  <a:moveTo>
                    <a:pt x="236" y="254"/>
                  </a:moveTo>
                  <a:cubicBezTo>
                    <a:pt x="237" y="257"/>
                    <a:pt x="240" y="260"/>
                    <a:pt x="242" y="262"/>
                  </a:cubicBezTo>
                  <a:cubicBezTo>
                    <a:pt x="243" y="263"/>
                    <a:pt x="247" y="267"/>
                    <a:pt x="242" y="263"/>
                  </a:cubicBezTo>
                  <a:cubicBezTo>
                    <a:pt x="241" y="261"/>
                    <a:pt x="240" y="260"/>
                    <a:pt x="238" y="259"/>
                  </a:cubicBezTo>
                  <a:cubicBezTo>
                    <a:pt x="238" y="259"/>
                    <a:pt x="238" y="259"/>
                    <a:pt x="238" y="260"/>
                  </a:cubicBezTo>
                  <a:cubicBezTo>
                    <a:pt x="237" y="258"/>
                    <a:pt x="236" y="256"/>
                    <a:pt x="236" y="254"/>
                  </a:cubicBezTo>
                  <a:cubicBezTo>
                    <a:pt x="236" y="254"/>
                    <a:pt x="236" y="254"/>
                    <a:pt x="236" y="254"/>
                  </a:cubicBezTo>
                  <a:close/>
                  <a:moveTo>
                    <a:pt x="221" y="189"/>
                  </a:moveTo>
                  <a:cubicBezTo>
                    <a:pt x="216" y="199"/>
                    <a:pt x="206" y="206"/>
                    <a:pt x="195" y="203"/>
                  </a:cubicBezTo>
                  <a:cubicBezTo>
                    <a:pt x="195" y="203"/>
                    <a:pt x="194" y="203"/>
                    <a:pt x="194" y="203"/>
                  </a:cubicBezTo>
                  <a:cubicBezTo>
                    <a:pt x="194" y="201"/>
                    <a:pt x="194" y="198"/>
                    <a:pt x="193" y="195"/>
                  </a:cubicBezTo>
                  <a:cubicBezTo>
                    <a:pt x="193" y="188"/>
                    <a:pt x="191" y="181"/>
                    <a:pt x="191" y="174"/>
                  </a:cubicBezTo>
                  <a:cubicBezTo>
                    <a:pt x="192" y="160"/>
                    <a:pt x="196" y="146"/>
                    <a:pt x="197" y="132"/>
                  </a:cubicBezTo>
                  <a:cubicBezTo>
                    <a:pt x="199" y="108"/>
                    <a:pt x="187" y="85"/>
                    <a:pt x="166" y="71"/>
                  </a:cubicBezTo>
                  <a:cubicBezTo>
                    <a:pt x="156" y="65"/>
                    <a:pt x="145" y="61"/>
                    <a:pt x="133" y="59"/>
                  </a:cubicBezTo>
                  <a:cubicBezTo>
                    <a:pt x="125" y="58"/>
                    <a:pt x="117" y="58"/>
                    <a:pt x="109" y="57"/>
                  </a:cubicBezTo>
                  <a:cubicBezTo>
                    <a:pt x="103" y="56"/>
                    <a:pt x="97" y="55"/>
                    <a:pt x="91" y="54"/>
                  </a:cubicBezTo>
                  <a:cubicBezTo>
                    <a:pt x="103" y="48"/>
                    <a:pt x="116" y="44"/>
                    <a:pt x="130" y="43"/>
                  </a:cubicBezTo>
                  <a:cubicBezTo>
                    <a:pt x="130" y="43"/>
                    <a:pt x="130" y="43"/>
                    <a:pt x="131" y="43"/>
                  </a:cubicBezTo>
                  <a:cubicBezTo>
                    <a:pt x="140" y="42"/>
                    <a:pt x="149" y="43"/>
                    <a:pt x="157" y="45"/>
                  </a:cubicBezTo>
                  <a:cubicBezTo>
                    <a:pt x="184" y="52"/>
                    <a:pt x="207" y="71"/>
                    <a:pt x="217" y="96"/>
                  </a:cubicBezTo>
                  <a:cubicBezTo>
                    <a:pt x="228" y="123"/>
                    <a:pt x="222" y="150"/>
                    <a:pt x="221" y="178"/>
                  </a:cubicBezTo>
                  <a:cubicBezTo>
                    <a:pt x="221" y="182"/>
                    <a:pt x="221" y="186"/>
                    <a:pt x="221" y="189"/>
                  </a:cubicBezTo>
                  <a:close/>
                  <a:moveTo>
                    <a:pt x="119" y="41"/>
                  </a:moveTo>
                  <a:cubicBezTo>
                    <a:pt x="119" y="41"/>
                    <a:pt x="121" y="41"/>
                    <a:pt x="122" y="41"/>
                  </a:cubicBezTo>
                  <a:cubicBezTo>
                    <a:pt x="121" y="41"/>
                    <a:pt x="120" y="41"/>
                    <a:pt x="119" y="41"/>
                  </a:cubicBezTo>
                  <a:close/>
                  <a:moveTo>
                    <a:pt x="123" y="30"/>
                  </a:moveTo>
                  <a:cubicBezTo>
                    <a:pt x="124" y="33"/>
                    <a:pt x="127" y="33"/>
                    <a:pt x="129" y="35"/>
                  </a:cubicBezTo>
                  <a:cubicBezTo>
                    <a:pt x="126" y="34"/>
                    <a:pt x="124" y="33"/>
                    <a:pt x="121" y="34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123" y="36"/>
                    <a:pt x="126" y="37"/>
                    <a:pt x="129" y="38"/>
                  </a:cubicBezTo>
                  <a:cubicBezTo>
                    <a:pt x="126" y="37"/>
                    <a:pt x="123" y="35"/>
                    <a:pt x="120" y="36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20" y="39"/>
                    <a:pt x="122" y="39"/>
                    <a:pt x="124" y="40"/>
                  </a:cubicBezTo>
                  <a:cubicBezTo>
                    <a:pt x="124" y="40"/>
                    <a:pt x="125" y="40"/>
                    <a:pt x="125" y="40"/>
                  </a:cubicBezTo>
                  <a:cubicBezTo>
                    <a:pt x="125" y="40"/>
                    <a:pt x="124" y="40"/>
                    <a:pt x="124" y="40"/>
                  </a:cubicBezTo>
                  <a:cubicBezTo>
                    <a:pt x="123" y="40"/>
                    <a:pt x="123" y="40"/>
                    <a:pt x="122" y="40"/>
                  </a:cubicBezTo>
                  <a:cubicBezTo>
                    <a:pt x="121" y="40"/>
                    <a:pt x="119" y="39"/>
                    <a:pt x="119" y="41"/>
                  </a:cubicBezTo>
                  <a:cubicBezTo>
                    <a:pt x="119" y="41"/>
                    <a:pt x="119" y="41"/>
                    <a:pt x="119" y="41"/>
                  </a:cubicBezTo>
                  <a:cubicBezTo>
                    <a:pt x="119" y="41"/>
                    <a:pt x="118" y="41"/>
                    <a:pt x="118" y="41"/>
                  </a:cubicBezTo>
                  <a:cubicBezTo>
                    <a:pt x="119" y="39"/>
                    <a:pt x="119" y="36"/>
                    <a:pt x="120" y="33"/>
                  </a:cubicBezTo>
                  <a:cubicBezTo>
                    <a:pt x="121" y="32"/>
                    <a:pt x="122" y="31"/>
                    <a:pt x="123" y="30"/>
                  </a:cubicBezTo>
                  <a:close/>
                  <a:moveTo>
                    <a:pt x="130" y="28"/>
                  </a:moveTo>
                  <a:cubicBezTo>
                    <a:pt x="131" y="28"/>
                    <a:pt x="132" y="28"/>
                    <a:pt x="134" y="28"/>
                  </a:cubicBezTo>
                  <a:cubicBezTo>
                    <a:pt x="133" y="28"/>
                    <a:pt x="133" y="28"/>
                    <a:pt x="133" y="28"/>
                  </a:cubicBezTo>
                  <a:cubicBezTo>
                    <a:pt x="132" y="29"/>
                    <a:pt x="131" y="28"/>
                    <a:pt x="130" y="28"/>
                  </a:cubicBezTo>
                  <a:cubicBezTo>
                    <a:pt x="130" y="28"/>
                    <a:pt x="130" y="28"/>
                    <a:pt x="130" y="28"/>
                  </a:cubicBezTo>
                  <a:close/>
                  <a:moveTo>
                    <a:pt x="151" y="9"/>
                  </a:moveTo>
                  <a:cubicBezTo>
                    <a:pt x="151" y="9"/>
                    <a:pt x="151" y="9"/>
                    <a:pt x="151" y="9"/>
                  </a:cubicBezTo>
                  <a:cubicBezTo>
                    <a:pt x="155" y="13"/>
                    <a:pt x="162" y="14"/>
                    <a:pt x="167" y="17"/>
                  </a:cubicBezTo>
                  <a:cubicBezTo>
                    <a:pt x="167" y="17"/>
                    <a:pt x="167" y="18"/>
                    <a:pt x="167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2" y="16"/>
                    <a:pt x="160" y="15"/>
                    <a:pt x="158" y="14"/>
                  </a:cubicBezTo>
                  <a:cubicBezTo>
                    <a:pt x="155" y="13"/>
                    <a:pt x="152" y="12"/>
                    <a:pt x="149" y="11"/>
                  </a:cubicBezTo>
                  <a:cubicBezTo>
                    <a:pt x="149" y="11"/>
                    <a:pt x="150" y="11"/>
                    <a:pt x="150" y="11"/>
                  </a:cubicBezTo>
                  <a:cubicBezTo>
                    <a:pt x="150" y="10"/>
                    <a:pt x="150" y="10"/>
                    <a:pt x="151" y="9"/>
                  </a:cubicBezTo>
                  <a:close/>
                  <a:moveTo>
                    <a:pt x="162" y="10"/>
                  </a:moveTo>
                  <a:cubicBezTo>
                    <a:pt x="159" y="10"/>
                    <a:pt x="157" y="8"/>
                    <a:pt x="154" y="7"/>
                  </a:cubicBezTo>
                  <a:cubicBezTo>
                    <a:pt x="156" y="7"/>
                    <a:pt x="158" y="7"/>
                    <a:pt x="160" y="8"/>
                  </a:cubicBezTo>
                  <a:cubicBezTo>
                    <a:pt x="160" y="9"/>
                    <a:pt x="161" y="9"/>
                    <a:pt x="162" y="10"/>
                  </a:cubicBezTo>
                  <a:close/>
                  <a:moveTo>
                    <a:pt x="181" y="50"/>
                  </a:moveTo>
                  <a:cubicBezTo>
                    <a:pt x="188" y="56"/>
                    <a:pt x="197" y="60"/>
                    <a:pt x="205" y="64"/>
                  </a:cubicBezTo>
                  <a:cubicBezTo>
                    <a:pt x="210" y="67"/>
                    <a:pt x="215" y="70"/>
                    <a:pt x="220" y="74"/>
                  </a:cubicBezTo>
                  <a:cubicBezTo>
                    <a:pt x="222" y="75"/>
                    <a:pt x="225" y="77"/>
                    <a:pt x="227" y="79"/>
                  </a:cubicBezTo>
                  <a:cubicBezTo>
                    <a:pt x="227" y="79"/>
                    <a:pt x="229" y="80"/>
                    <a:pt x="230" y="81"/>
                  </a:cubicBezTo>
                  <a:cubicBezTo>
                    <a:pt x="221" y="75"/>
                    <a:pt x="211" y="71"/>
                    <a:pt x="202" y="66"/>
                  </a:cubicBezTo>
                  <a:cubicBezTo>
                    <a:pt x="199" y="64"/>
                    <a:pt x="196" y="62"/>
                    <a:pt x="193" y="60"/>
                  </a:cubicBezTo>
                  <a:cubicBezTo>
                    <a:pt x="193" y="60"/>
                    <a:pt x="193" y="59"/>
                    <a:pt x="192" y="59"/>
                  </a:cubicBezTo>
                  <a:cubicBezTo>
                    <a:pt x="188" y="56"/>
                    <a:pt x="183" y="52"/>
                    <a:pt x="177" y="50"/>
                  </a:cubicBezTo>
                  <a:cubicBezTo>
                    <a:pt x="177" y="50"/>
                    <a:pt x="178" y="50"/>
                    <a:pt x="178" y="50"/>
                  </a:cubicBezTo>
                  <a:cubicBezTo>
                    <a:pt x="179" y="50"/>
                    <a:pt x="180" y="50"/>
                    <a:pt x="181" y="50"/>
                  </a:cubicBezTo>
                  <a:close/>
                  <a:moveTo>
                    <a:pt x="220" y="66"/>
                  </a:moveTo>
                  <a:cubicBezTo>
                    <a:pt x="220" y="67"/>
                    <a:pt x="221" y="67"/>
                    <a:pt x="221" y="67"/>
                  </a:cubicBezTo>
                  <a:cubicBezTo>
                    <a:pt x="212" y="62"/>
                    <a:pt x="203" y="57"/>
                    <a:pt x="194" y="53"/>
                  </a:cubicBezTo>
                  <a:cubicBezTo>
                    <a:pt x="203" y="55"/>
                    <a:pt x="213" y="59"/>
                    <a:pt x="220" y="66"/>
                  </a:cubicBezTo>
                  <a:close/>
                  <a:moveTo>
                    <a:pt x="254" y="266"/>
                  </a:moveTo>
                  <a:cubicBezTo>
                    <a:pt x="254" y="266"/>
                    <a:pt x="254" y="266"/>
                    <a:pt x="254" y="265"/>
                  </a:cubicBezTo>
                  <a:cubicBezTo>
                    <a:pt x="250" y="262"/>
                    <a:pt x="246" y="259"/>
                    <a:pt x="242" y="255"/>
                  </a:cubicBezTo>
                  <a:cubicBezTo>
                    <a:pt x="240" y="254"/>
                    <a:pt x="239" y="252"/>
                    <a:pt x="237" y="251"/>
                  </a:cubicBezTo>
                  <a:cubicBezTo>
                    <a:pt x="234" y="248"/>
                    <a:pt x="237" y="250"/>
                    <a:pt x="238" y="251"/>
                  </a:cubicBezTo>
                  <a:cubicBezTo>
                    <a:pt x="242" y="254"/>
                    <a:pt x="246" y="256"/>
                    <a:pt x="249" y="259"/>
                  </a:cubicBezTo>
                  <a:cubicBezTo>
                    <a:pt x="252" y="261"/>
                    <a:pt x="254" y="263"/>
                    <a:pt x="257" y="264"/>
                  </a:cubicBezTo>
                  <a:cubicBezTo>
                    <a:pt x="257" y="264"/>
                    <a:pt x="258" y="263"/>
                    <a:pt x="257" y="263"/>
                  </a:cubicBezTo>
                  <a:cubicBezTo>
                    <a:pt x="253" y="260"/>
                    <a:pt x="251" y="256"/>
                    <a:pt x="247" y="253"/>
                  </a:cubicBezTo>
                  <a:cubicBezTo>
                    <a:pt x="244" y="251"/>
                    <a:pt x="240" y="247"/>
                    <a:pt x="237" y="245"/>
                  </a:cubicBezTo>
                  <a:cubicBezTo>
                    <a:pt x="245" y="250"/>
                    <a:pt x="252" y="256"/>
                    <a:pt x="260" y="261"/>
                  </a:cubicBezTo>
                  <a:cubicBezTo>
                    <a:pt x="261" y="261"/>
                    <a:pt x="261" y="260"/>
                    <a:pt x="261" y="260"/>
                  </a:cubicBezTo>
                  <a:cubicBezTo>
                    <a:pt x="258" y="256"/>
                    <a:pt x="253" y="254"/>
                    <a:pt x="250" y="251"/>
                  </a:cubicBezTo>
                  <a:cubicBezTo>
                    <a:pt x="248" y="249"/>
                    <a:pt x="247" y="248"/>
                    <a:pt x="245" y="247"/>
                  </a:cubicBezTo>
                  <a:cubicBezTo>
                    <a:pt x="247" y="248"/>
                    <a:pt x="249" y="249"/>
                    <a:pt x="251" y="251"/>
                  </a:cubicBezTo>
                  <a:cubicBezTo>
                    <a:pt x="254" y="253"/>
                    <a:pt x="258" y="257"/>
                    <a:pt x="262" y="257"/>
                  </a:cubicBezTo>
                  <a:cubicBezTo>
                    <a:pt x="263" y="257"/>
                    <a:pt x="263" y="257"/>
                    <a:pt x="263" y="257"/>
                  </a:cubicBezTo>
                  <a:cubicBezTo>
                    <a:pt x="259" y="254"/>
                    <a:pt x="256" y="251"/>
                    <a:pt x="252" y="248"/>
                  </a:cubicBezTo>
                  <a:cubicBezTo>
                    <a:pt x="256" y="251"/>
                    <a:pt x="260" y="253"/>
                    <a:pt x="264" y="254"/>
                  </a:cubicBezTo>
                  <a:cubicBezTo>
                    <a:pt x="264" y="255"/>
                    <a:pt x="264" y="254"/>
                    <a:pt x="264" y="254"/>
                  </a:cubicBezTo>
                  <a:cubicBezTo>
                    <a:pt x="259" y="251"/>
                    <a:pt x="253" y="247"/>
                    <a:pt x="249" y="242"/>
                  </a:cubicBezTo>
                  <a:cubicBezTo>
                    <a:pt x="245" y="239"/>
                    <a:pt x="241" y="235"/>
                    <a:pt x="237" y="233"/>
                  </a:cubicBezTo>
                  <a:cubicBezTo>
                    <a:pt x="247" y="238"/>
                    <a:pt x="255" y="245"/>
                    <a:pt x="265" y="250"/>
                  </a:cubicBezTo>
                  <a:cubicBezTo>
                    <a:pt x="265" y="253"/>
                    <a:pt x="264" y="256"/>
                    <a:pt x="262" y="259"/>
                  </a:cubicBezTo>
                  <a:cubicBezTo>
                    <a:pt x="260" y="262"/>
                    <a:pt x="257" y="265"/>
                    <a:pt x="254" y="266"/>
                  </a:cubicBezTo>
                  <a:close/>
                  <a:moveTo>
                    <a:pt x="225" y="285"/>
                  </a:moveTo>
                  <a:cubicBezTo>
                    <a:pt x="225" y="285"/>
                    <a:pt x="225" y="284"/>
                    <a:pt x="225" y="284"/>
                  </a:cubicBezTo>
                  <a:cubicBezTo>
                    <a:pt x="225" y="284"/>
                    <a:pt x="225" y="284"/>
                    <a:pt x="225" y="284"/>
                  </a:cubicBezTo>
                  <a:cubicBezTo>
                    <a:pt x="229" y="281"/>
                    <a:pt x="235" y="282"/>
                    <a:pt x="238" y="279"/>
                  </a:cubicBezTo>
                  <a:cubicBezTo>
                    <a:pt x="242" y="275"/>
                    <a:pt x="244" y="272"/>
                    <a:pt x="243" y="268"/>
                  </a:cubicBezTo>
                  <a:cubicBezTo>
                    <a:pt x="244" y="269"/>
                    <a:pt x="246" y="269"/>
                    <a:pt x="247" y="269"/>
                  </a:cubicBezTo>
                  <a:cubicBezTo>
                    <a:pt x="249" y="269"/>
                    <a:pt x="250" y="269"/>
                    <a:pt x="252" y="269"/>
                  </a:cubicBezTo>
                  <a:cubicBezTo>
                    <a:pt x="249" y="277"/>
                    <a:pt x="245" y="286"/>
                    <a:pt x="235" y="285"/>
                  </a:cubicBezTo>
                  <a:cubicBezTo>
                    <a:pt x="232" y="285"/>
                    <a:pt x="228" y="284"/>
                    <a:pt x="225" y="285"/>
                  </a:cubicBezTo>
                  <a:close/>
                  <a:moveTo>
                    <a:pt x="199" y="311"/>
                  </a:moveTo>
                  <a:cubicBezTo>
                    <a:pt x="191" y="312"/>
                    <a:pt x="188" y="299"/>
                    <a:pt x="188" y="293"/>
                  </a:cubicBezTo>
                  <a:cubicBezTo>
                    <a:pt x="189" y="292"/>
                    <a:pt x="190" y="291"/>
                    <a:pt x="191" y="289"/>
                  </a:cubicBezTo>
                  <a:cubicBezTo>
                    <a:pt x="196" y="281"/>
                    <a:pt x="198" y="272"/>
                    <a:pt x="198" y="262"/>
                  </a:cubicBezTo>
                  <a:cubicBezTo>
                    <a:pt x="198" y="255"/>
                    <a:pt x="196" y="248"/>
                    <a:pt x="195" y="240"/>
                  </a:cubicBezTo>
                  <a:cubicBezTo>
                    <a:pt x="195" y="233"/>
                    <a:pt x="194" y="226"/>
                    <a:pt x="194" y="219"/>
                  </a:cubicBezTo>
                  <a:cubicBezTo>
                    <a:pt x="194" y="215"/>
                    <a:pt x="194" y="210"/>
                    <a:pt x="194" y="206"/>
                  </a:cubicBezTo>
                  <a:cubicBezTo>
                    <a:pt x="194" y="206"/>
                    <a:pt x="194" y="206"/>
                    <a:pt x="194" y="206"/>
                  </a:cubicBezTo>
                  <a:cubicBezTo>
                    <a:pt x="205" y="209"/>
                    <a:pt x="215" y="203"/>
                    <a:pt x="221" y="194"/>
                  </a:cubicBezTo>
                  <a:cubicBezTo>
                    <a:pt x="222" y="205"/>
                    <a:pt x="223" y="215"/>
                    <a:pt x="224" y="225"/>
                  </a:cubicBezTo>
                  <a:cubicBezTo>
                    <a:pt x="225" y="240"/>
                    <a:pt x="226" y="256"/>
                    <a:pt x="227" y="272"/>
                  </a:cubicBezTo>
                  <a:cubicBezTo>
                    <a:pt x="226" y="275"/>
                    <a:pt x="226" y="279"/>
                    <a:pt x="223" y="282"/>
                  </a:cubicBezTo>
                  <a:cubicBezTo>
                    <a:pt x="223" y="282"/>
                    <a:pt x="223" y="282"/>
                    <a:pt x="223" y="282"/>
                  </a:cubicBezTo>
                  <a:cubicBezTo>
                    <a:pt x="223" y="283"/>
                    <a:pt x="222" y="283"/>
                    <a:pt x="222" y="284"/>
                  </a:cubicBezTo>
                  <a:cubicBezTo>
                    <a:pt x="221" y="284"/>
                    <a:pt x="221" y="284"/>
                    <a:pt x="221" y="284"/>
                  </a:cubicBezTo>
                  <a:cubicBezTo>
                    <a:pt x="221" y="285"/>
                    <a:pt x="220" y="286"/>
                    <a:pt x="219" y="286"/>
                  </a:cubicBezTo>
                  <a:cubicBezTo>
                    <a:pt x="214" y="292"/>
                    <a:pt x="212" y="299"/>
                    <a:pt x="207" y="304"/>
                  </a:cubicBezTo>
                  <a:cubicBezTo>
                    <a:pt x="204" y="307"/>
                    <a:pt x="202" y="309"/>
                    <a:pt x="199" y="311"/>
                  </a:cubicBezTo>
                  <a:close/>
                  <a:moveTo>
                    <a:pt x="20" y="296"/>
                  </a:moveTo>
                  <a:cubicBezTo>
                    <a:pt x="54" y="312"/>
                    <a:pt x="89" y="320"/>
                    <a:pt x="126" y="318"/>
                  </a:cubicBezTo>
                  <a:cubicBezTo>
                    <a:pt x="147" y="318"/>
                    <a:pt x="171" y="312"/>
                    <a:pt x="185" y="297"/>
                  </a:cubicBezTo>
                  <a:cubicBezTo>
                    <a:pt x="186" y="303"/>
                    <a:pt x="189" y="312"/>
                    <a:pt x="195" y="314"/>
                  </a:cubicBezTo>
                  <a:cubicBezTo>
                    <a:pt x="188" y="319"/>
                    <a:pt x="179" y="322"/>
                    <a:pt x="170" y="324"/>
                  </a:cubicBezTo>
                  <a:cubicBezTo>
                    <a:pt x="154" y="327"/>
                    <a:pt x="138" y="326"/>
                    <a:pt x="122" y="327"/>
                  </a:cubicBezTo>
                  <a:cubicBezTo>
                    <a:pt x="112" y="327"/>
                    <a:pt x="101" y="327"/>
                    <a:pt x="91" y="328"/>
                  </a:cubicBezTo>
                  <a:cubicBezTo>
                    <a:pt x="81" y="329"/>
                    <a:pt x="71" y="330"/>
                    <a:pt x="61" y="328"/>
                  </a:cubicBezTo>
                  <a:cubicBezTo>
                    <a:pt x="44" y="324"/>
                    <a:pt x="30" y="311"/>
                    <a:pt x="20" y="296"/>
                  </a:cubicBezTo>
                  <a:close/>
                </a:path>
              </a:pathLst>
            </a:custGeom>
            <a:blipFill dpi="0" rotWithShape="1">
              <a:blip r:embed="rId6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0" name="Freeform 208"/>
            <p:cNvSpPr>
              <a:spLocks noEditPoints="1"/>
            </p:cNvSpPr>
            <p:nvPr/>
          </p:nvSpPr>
          <p:spPr bwMode="auto">
            <a:xfrm>
              <a:off x="6254836" y="858099"/>
              <a:ext cx="779463" cy="971550"/>
            </a:xfrm>
            <a:custGeom>
              <a:avLst/>
              <a:gdLst>
                <a:gd name="T0" fmla="*/ 197 w 268"/>
                <a:gd name="T1" fmla="*/ 288 h 334"/>
                <a:gd name="T2" fmla="*/ 193 w 268"/>
                <a:gd name="T3" fmla="*/ 88 h 334"/>
                <a:gd name="T4" fmla="*/ 173 w 268"/>
                <a:gd name="T5" fmla="*/ 88 h 334"/>
                <a:gd name="T6" fmla="*/ 201 w 268"/>
                <a:gd name="T7" fmla="*/ 244 h 334"/>
                <a:gd name="T8" fmla="*/ 264 w 268"/>
                <a:gd name="T9" fmla="*/ 254 h 334"/>
                <a:gd name="T10" fmla="*/ 212 w 268"/>
                <a:gd name="T11" fmla="*/ 300 h 334"/>
                <a:gd name="T12" fmla="*/ 247 w 268"/>
                <a:gd name="T13" fmla="*/ 271 h 334"/>
                <a:gd name="T14" fmla="*/ 246 w 268"/>
                <a:gd name="T15" fmla="*/ 215 h 334"/>
                <a:gd name="T16" fmla="*/ 204 w 268"/>
                <a:gd name="T17" fmla="*/ 199 h 334"/>
                <a:gd name="T18" fmla="*/ 211 w 268"/>
                <a:gd name="T19" fmla="*/ 221 h 334"/>
                <a:gd name="T20" fmla="*/ 207 w 268"/>
                <a:gd name="T21" fmla="*/ 166 h 334"/>
                <a:gd name="T22" fmla="*/ 238 w 268"/>
                <a:gd name="T23" fmla="*/ 164 h 334"/>
                <a:gd name="T24" fmla="*/ 220 w 268"/>
                <a:gd name="T25" fmla="*/ 176 h 334"/>
                <a:gd name="T26" fmla="*/ 203 w 268"/>
                <a:gd name="T27" fmla="*/ 212 h 334"/>
                <a:gd name="T28" fmla="*/ 217 w 268"/>
                <a:gd name="T29" fmla="*/ 265 h 334"/>
                <a:gd name="T30" fmla="*/ 232 w 268"/>
                <a:gd name="T31" fmla="*/ 236 h 334"/>
                <a:gd name="T32" fmla="*/ 207 w 268"/>
                <a:gd name="T33" fmla="*/ 157 h 334"/>
                <a:gd name="T34" fmla="*/ 160 w 268"/>
                <a:gd name="T35" fmla="*/ 313 h 334"/>
                <a:gd name="T36" fmla="*/ 134 w 268"/>
                <a:gd name="T37" fmla="*/ 305 h 334"/>
                <a:gd name="T38" fmla="*/ 167 w 268"/>
                <a:gd name="T39" fmla="*/ 259 h 334"/>
                <a:gd name="T40" fmla="*/ 157 w 268"/>
                <a:gd name="T41" fmla="*/ 224 h 334"/>
                <a:gd name="T42" fmla="*/ 99 w 268"/>
                <a:gd name="T43" fmla="*/ 284 h 334"/>
                <a:gd name="T44" fmla="*/ 110 w 268"/>
                <a:gd name="T45" fmla="*/ 265 h 334"/>
                <a:gd name="T46" fmla="*/ 170 w 268"/>
                <a:gd name="T47" fmla="*/ 240 h 334"/>
                <a:gd name="T48" fmla="*/ 175 w 268"/>
                <a:gd name="T49" fmla="*/ 201 h 334"/>
                <a:gd name="T50" fmla="*/ 131 w 268"/>
                <a:gd name="T51" fmla="*/ 215 h 334"/>
                <a:gd name="T52" fmla="*/ 130 w 268"/>
                <a:gd name="T53" fmla="*/ 194 h 334"/>
                <a:gd name="T54" fmla="*/ 139 w 268"/>
                <a:gd name="T55" fmla="*/ 178 h 334"/>
                <a:gd name="T56" fmla="*/ 126 w 268"/>
                <a:gd name="T57" fmla="*/ 191 h 334"/>
                <a:gd name="T58" fmla="*/ 119 w 268"/>
                <a:gd name="T59" fmla="*/ 184 h 334"/>
                <a:gd name="T60" fmla="*/ 176 w 268"/>
                <a:gd name="T61" fmla="*/ 167 h 334"/>
                <a:gd name="T62" fmla="*/ 161 w 268"/>
                <a:gd name="T63" fmla="*/ 174 h 334"/>
                <a:gd name="T64" fmla="*/ 98 w 268"/>
                <a:gd name="T65" fmla="*/ 201 h 334"/>
                <a:gd name="T66" fmla="*/ 171 w 268"/>
                <a:gd name="T67" fmla="*/ 255 h 334"/>
                <a:gd name="T68" fmla="*/ 135 w 268"/>
                <a:gd name="T69" fmla="*/ 304 h 334"/>
                <a:gd name="T70" fmla="*/ 164 w 268"/>
                <a:gd name="T71" fmla="*/ 304 h 334"/>
                <a:gd name="T72" fmla="*/ 194 w 268"/>
                <a:gd name="T73" fmla="*/ 312 h 334"/>
                <a:gd name="T74" fmla="*/ 258 w 268"/>
                <a:gd name="T75" fmla="*/ 275 h 334"/>
                <a:gd name="T76" fmla="*/ 207 w 268"/>
                <a:gd name="T77" fmla="*/ 260 h 334"/>
                <a:gd name="T78" fmla="*/ 107 w 268"/>
                <a:gd name="T79" fmla="*/ 133 h 334"/>
                <a:gd name="T80" fmla="*/ 31 w 268"/>
                <a:gd name="T81" fmla="*/ 256 h 334"/>
                <a:gd name="T82" fmla="*/ 49 w 268"/>
                <a:gd name="T83" fmla="*/ 76 h 334"/>
                <a:gd name="T84" fmla="*/ 121 w 268"/>
                <a:gd name="T85" fmla="*/ 15 h 334"/>
                <a:gd name="T86" fmla="*/ 100 w 268"/>
                <a:gd name="T87" fmla="*/ 46 h 334"/>
                <a:gd name="T88" fmla="*/ 140 w 268"/>
                <a:gd name="T89" fmla="*/ 35 h 334"/>
                <a:gd name="T90" fmla="*/ 38 w 268"/>
                <a:gd name="T91" fmla="*/ 168 h 334"/>
                <a:gd name="T92" fmla="*/ 15 w 268"/>
                <a:gd name="T93" fmla="*/ 153 h 334"/>
                <a:gd name="T94" fmla="*/ 42 w 268"/>
                <a:gd name="T95" fmla="*/ 123 h 334"/>
                <a:gd name="T96" fmla="*/ 35 w 268"/>
                <a:gd name="T97" fmla="*/ 154 h 334"/>
                <a:gd name="T98" fmla="*/ 37 w 268"/>
                <a:gd name="T99" fmla="*/ 105 h 334"/>
                <a:gd name="T100" fmla="*/ 36 w 268"/>
                <a:gd name="T101" fmla="*/ 86 h 334"/>
                <a:gd name="T102" fmla="*/ 24 w 268"/>
                <a:gd name="T103" fmla="*/ 120 h 334"/>
                <a:gd name="T104" fmla="*/ 28 w 268"/>
                <a:gd name="T105" fmla="*/ 140 h 334"/>
                <a:gd name="T106" fmla="*/ 22 w 268"/>
                <a:gd name="T107" fmla="*/ 178 h 334"/>
                <a:gd name="T108" fmla="*/ 8 w 268"/>
                <a:gd name="T109" fmla="*/ 209 h 334"/>
                <a:gd name="T110" fmla="*/ 20 w 268"/>
                <a:gd name="T111" fmla="*/ 214 h 334"/>
                <a:gd name="T112" fmla="*/ 37 w 268"/>
                <a:gd name="T113" fmla="*/ 182 h 334"/>
                <a:gd name="T114" fmla="*/ 10 w 268"/>
                <a:gd name="T115" fmla="*/ 205 h 334"/>
                <a:gd name="T116" fmla="*/ 32 w 268"/>
                <a:gd name="T117" fmla="*/ 230 h 334"/>
                <a:gd name="T118" fmla="*/ 33 w 268"/>
                <a:gd name="T119" fmla="*/ 250 h 334"/>
                <a:gd name="T120" fmla="*/ 146 w 268"/>
                <a:gd name="T121" fmla="*/ 30 h 334"/>
                <a:gd name="T122" fmla="*/ 6 w 268"/>
                <a:gd name="T123" fmla="*/ 257 h 334"/>
                <a:gd name="T124" fmla="*/ 81 w 268"/>
                <a:gd name="T125" fmla="*/ 293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8" h="334">
                  <a:moveTo>
                    <a:pt x="262" y="170"/>
                  </a:moveTo>
                  <a:cubicBezTo>
                    <a:pt x="262" y="170"/>
                    <a:pt x="262" y="169"/>
                    <a:pt x="262" y="169"/>
                  </a:cubicBezTo>
                  <a:cubicBezTo>
                    <a:pt x="262" y="167"/>
                    <a:pt x="261" y="166"/>
                    <a:pt x="261" y="164"/>
                  </a:cubicBezTo>
                  <a:cubicBezTo>
                    <a:pt x="260" y="151"/>
                    <a:pt x="257" y="139"/>
                    <a:pt x="252" y="127"/>
                  </a:cubicBezTo>
                  <a:cubicBezTo>
                    <a:pt x="251" y="124"/>
                    <a:pt x="250" y="121"/>
                    <a:pt x="248" y="119"/>
                  </a:cubicBezTo>
                  <a:cubicBezTo>
                    <a:pt x="248" y="118"/>
                    <a:pt x="248" y="118"/>
                    <a:pt x="248" y="118"/>
                  </a:cubicBezTo>
                  <a:cubicBezTo>
                    <a:pt x="238" y="98"/>
                    <a:pt x="224" y="82"/>
                    <a:pt x="206" y="68"/>
                  </a:cubicBezTo>
                  <a:cubicBezTo>
                    <a:pt x="191" y="56"/>
                    <a:pt x="173" y="46"/>
                    <a:pt x="153" y="42"/>
                  </a:cubicBezTo>
                  <a:cubicBezTo>
                    <a:pt x="153" y="38"/>
                    <a:pt x="152" y="33"/>
                    <a:pt x="149" y="29"/>
                  </a:cubicBezTo>
                  <a:cubicBezTo>
                    <a:pt x="145" y="25"/>
                    <a:pt x="138" y="26"/>
                    <a:pt x="133" y="24"/>
                  </a:cubicBezTo>
                  <a:cubicBezTo>
                    <a:pt x="125" y="23"/>
                    <a:pt x="124" y="10"/>
                    <a:pt x="118" y="6"/>
                  </a:cubicBezTo>
                  <a:cubicBezTo>
                    <a:pt x="111" y="0"/>
                    <a:pt x="104" y="8"/>
                    <a:pt x="101" y="14"/>
                  </a:cubicBezTo>
                  <a:cubicBezTo>
                    <a:pt x="98" y="19"/>
                    <a:pt x="94" y="24"/>
                    <a:pt x="91" y="30"/>
                  </a:cubicBezTo>
                  <a:cubicBezTo>
                    <a:pt x="89" y="35"/>
                    <a:pt x="90" y="41"/>
                    <a:pt x="91" y="47"/>
                  </a:cubicBezTo>
                  <a:cubicBezTo>
                    <a:pt x="91" y="47"/>
                    <a:pt x="91" y="47"/>
                    <a:pt x="90" y="47"/>
                  </a:cubicBezTo>
                  <a:cubicBezTo>
                    <a:pt x="77" y="49"/>
                    <a:pt x="64" y="52"/>
                    <a:pt x="53" y="59"/>
                  </a:cubicBezTo>
                  <a:cubicBezTo>
                    <a:pt x="43" y="65"/>
                    <a:pt x="37" y="75"/>
                    <a:pt x="32" y="86"/>
                  </a:cubicBezTo>
                  <a:cubicBezTo>
                    <a:pt x="27" y="99"/>
                    <a:pt x="23" y="113"/>
                    <a:pt x="19" y="127"/>
                  </a:cubicBezTo>
                  <a:cubicBezTo>
                    <a:pt x="15" y="142"/>
                    <a:pt x="11" y="157"/>
                    <a:pt x="8" y="172"/>
                  </a:cubicBezTo>
                  <a:cubicBezTo>
                    <a:pt x="6" y="187"/>
                    <a:pt x="6" y="201"/>
                    <a:pt x="5" y="216"/>
                  </a:cubicBezTo>
                  <a:cubicBezTo>
                    <a:pt x="5" y="224"/>
                    <a:pt x="4" y="231"/>
                    <a:pt x="2" y="238"/>
                  </a:cubicBezTo>
                  <a:cubicBezTo>
                    <a:pt x="1" y="244"/>
                    <a:pt x="0" y="251"/>
                    <a:pt x="2" y="257"/>
                  </a:cubicBezTo>
                  <a:cubicBezTo>
                    <a:pt x="4" y="262"/>
                    <a:pt x="8" y="266"/>
                    <a:pt x="14" y="268"/>
                  </a:cubicBezTo>
                  <a:cubicBezTo>
                    <a:pt x="14" y="269"/>
                    <a:pt x="14" y="269"/>
                    <a:pt x="14" y="269"/>
                  </a:cubicBezTo>
                  <a:cubicBezTo>
                    <a:pt x="16" y="276"/>
                    <a:pt x="19" y="284"/>
                    <a:pt x="26" y="287"/>
                  </a:cubicBezTo>
                  <a:cubicBezTo>
                    <a:pt x="33" y="290"/>
                    <a:pt x="43" y="284"/>
                    <a:pt x="48" y="290"/>
                  </a:cubicBezTo>
                  <a:cubicBezTo>
                    <a:pt x="49" y="291"/>
                    <a:pt x="49" y="291"/>
                    <a:pt x="49" y="291"/>
                  </a:cubicBezTo>
                  <a:cubicBezTo>
                    <a:pt x="50" y="291"/>
                    <a:pt x="50" y="292"/>
                    <a:pt x="50" y="292"/>
                  </a:cubicBezTo>
                  <a:cubicBezTo>
                    <a:pt x="56" y="301"/>
                    <a:pt x="62" y="309"/>
                    <a:pt x="70" y="315"/>
                  </a:cubicBezTo>
                  <a:cubicBezTo>
                    <a:pt x="88" y="327"/>
                    <a:pt x="110" y="329"/>
                    <a:pt x="130" y="329"/>
                  </a:cubicBezTo>
                  <a:cubicBezTo>
                    <a:pt x="145" y="330"/>
                    <a:pt x="160" y="329"/>
                    <a:pt x="174" y="330"/>
                  </a:cubicBezTo>
                  <a:cubicBezTo>
                    <a:pt x="188" y="331"/>
                    <a:pt x="202" y="334"/>
                    <a:pt x="216" y="329"/>
                  </a:cubicBezTo>
                  <a:cubicBezTo>
                    <a:pt x="236" y="321"/>
                    <a:pt x="250" y="302"/>
                    <a:pt x="259" y="283"/>
                  </a:cubicBezTo>
                  <a:cubicBezTo>
                    <a:pt x="263" y="272"/>
                    <a:pt x="266" y="261"/>
                    <a:pt x="267" y="250"/>
                  </a:cubicBezTo>
                  <a:cubicBezTo>
                    <a:pt x="268" y="235"/>
                    <a:pt x="266" y="219"/>
                    <a:pt x="264" y="204"/>
                  </a:cubicBezTo>
                  <a:cubicBezTo>
                    <a:pt x="263" y="193"/>
                    <a:pt x="263" y="181"/>
                    <a:pt x="262" y="170"/>
                  </a:cubicBezTo>
                  <a:close/>
                  <a:moveTo>
                    <a:pt x="262" y="264"/>
                  </a:moveTo>
                  <a:cubicBezTo>
                    <a:pt x="262" y="263"/>
                    <a:pt x="262" y="263"/>
                    <a:pt x="261" y="263"/>
                  </a:cubicBezTo>
                  <a:cubicBezTo>
                    <a:pt x="256" y="265"/>
                    <a:pt x="251" y="268"/>
                    <a:pt x="246" y="270"/>
                  </a:cubicBezTo>
                  <a:cubicBezTo>
                    <a:pt x="240" y="272"/>
                    <a:pt x="234" y="274"/>
                    <a:pt x="227" y="277"/>
                  </a:cubicBezTo>
                  <a:cubicBezTo>
                    <a:pt x="222" y="279"/>
                    <a:pt x="216" y="281"/>
                    <a:pt x="210" y="283"/>
                  </a:cubicBezTo>
                  <a:cubicBezTo>
                    <a:pt x="206" y="285"/>
                    <a:pt x="201" y="286"/>
                    <a:pt x="197" y="288"/>
                  </a:cubicBezTo>
                  <a:cubicBezTo>
                    <a:pt x="197" y="287"/>
                    <a:pt x="197" y="286"/>
                    <a:pt x="197" y="285"/>
                  </a:cubicBezTo>
                  <a:cubicBezTo>
                    <a:pt x="202" y="284"/>
                    <a:pt x="207" y="282"/>
                    <a:pt x="212" y="280"/>
                  </a:cubicBezTo>
                  <a:cubicBezTo>
                    <a:pt x="218" y="278"/>
                    <a:pt x="224" y="276"/>
                    <a:pt x="231" y="275"/>
                  </a:cubicBezTo>
                  <a:cubicBezTo>
                    <a:pt x="236" y="273"/>
                    <a:pt x="242" y="272"/>
                    <a:pt x="247" y="269"/>
                  </a:cubicBezTo>
                  <a:cubicBezTo>
                    <a:pt x="252" y="267"/>
                    <a:pt x="257" y="265"/>
                    <a:pt x="262" y="262"/>
                  </a:cubicBezTo>
                  <a:cubicBezTo>
                    <a:pt x="262" y="263"/>
                    <a:pt x="262" y="263"/>
                    <a:pt x="262" y="264"/>
                  </a:cubicBezTo>
                  <a:close/>
                  <a:moveTo>
                    <a:pt x="260" y="269"/>
                  </a:moveTo>
                  <a:cubicBezTo>
                    <a:pt x="260" y="269"/>
                    <a:pt x="260" y="269"/>
                    <a:pt x="260" y="269"/>
                  </a:cubicBezTo>
                  <a:cubicBezTo>
                    <a:pt x="256" y="272"/>
                    <a:pt x="250" y="273"/>
                    <a:pt x="245" y="275"/>
                  </a:cubicBezTo>
                  <a:cubicBezTo>
                    <a:pt x="239" y="277"/>
                    <a:pt x="233" y="280"/>
                    <a:pt x="227" y="282"/>
                  </a:cubicBezTo>
                  <a:cubicBezTo>
                    <a:pt x="221" y="284"/>
                    <a:pt x="214" y="285"/>
                    <a:pt x="209" y="288"/>
                  </a:cubicBezTo>
                  <a:cubicBezTo>
                    <a:pt x="206" y="289"/>
                    <a:pt x="203" y="290"/>
                    <a:pt x="201" y="291"/>
                  </a:cubicBezTo>
                  <a:cubicBezTo>
                    <a:pt x="200" y="291"/>
                    <a:pt x="198" y="291"/>
                    <a:pt x="197" y="292"/>
                  </a:cubicBezTo>
                  <a:cubicBezTo>
                    <a:pt x="198" y="291"/>
                    <a:pt x="200" y="290"/>
                    <a:pt x="201" y="290"/>
                  </a:cubicBezTo>
                  <a:cubicBezTo>
                    <a:pt x="207" y="287"/>
                    <a:pt x="213" y="285"/>
                    <a:pt x="219" y="283"/>
                  </a:cubicBezTo>
                  <a:cubicBezTo>
                    <a:pt x="225" y="281"/>
                    <a:pt x="231" y="278"/>
                    <a:pt x="237" y="276"/>
                  </a:cubicBezTo>
                  <a:cubicBezTo>
                    <a:pt x="243" y="274"/>
                    <a:pt x="248" y="272"/>
                    <a:pt x="253" y="270"/>
                  </a:cubicBezTo>
                  <a:cubicBezTo>
                    <a:pt x="256" y="268"/>
                    <a:pt x="259" y="267"/>
                    <a:pt x="262" y="264"/>
                  </a:cubicBezTo>
                  <a:cubicBezTo>
                    <a:pt x="261" y="266"/>
                    <a:pt x="261" y="267"/>
                    <a:pt x="260" y="269"/>
                  </a:cubicBezTo>
                  <a:close/>
                  <a:moveTo>
                    <a:pt x="204" y="92"/>
                  </a:moveTo>
                  <a:cubicBezTo>
                    <a:pt x="207" y="93"/>
                    <a:pt x="210" y="94"/>
                    <a:pt x="212" y="95"/>
                  </a:cubicBezTo>
                  <a:cubicBezTo>
                    <a:pt x="210" y="94"/>
                    <a:pt x="207" y="93"/>
                    <a:pt x="205" y="93"/>
                  </a:cubicBezTo>
                  <a:cubicBezTo>
                    <a:pt x="205" y="92"/>
                    <a:pt x="204" y="92"/>
                    <a:pt x="204" y="92"/>
                  </a:cubicBezTo>
                  <a:cubicBezTo>
                    <a:pt x="204" y="92"/>
                    <a:pt x="204" y="92"/>
                    <a:pt x="204" y="92"/>
                  </a:cubicBezTo>
                  <a:close/>
                  <a:moveTo>
                    <a:pt x="202" y="92"/>
                  </a:moveTo>
                  <a:cubicBezTo>
                    <a:pt x="202" y="91"/>
                    <a:pt x="201" y="91"/>
                    <a:pt x="201" y="91"/>
                  </a:cubicBezTo>
                  <a:cubicBezTo>
                    <a:pt x="201" y="91"/>
                    <a:pt x="201" y="91"/>
                    <a:pt x="201" y="90"/>
                  </a:cubicBezTo>
                  <a:cubicBezTo>
                    <a:pt x="201" y="90"/>
                    <a:pt x="201" y="90"/>
                    <a:pt x="201" y="90"/>
                  </a:cubicBezTo>
                  <a:cubicBezTo>
                    <a:pt x="201" y="90"/>
                    <a:pt x="201" y="90"/>
                    <a:pt x="202" y="91"/>
                  </a:cubicBezTo>
                  <a:cubicBezTo>
                    <a:pt x="202" y="91"/>
                    <a:pt x="202" y="91"/>
                    <a:pt x="202" y="92"/>
                  </a:cubicBezTo>
                  <a:close/>
                  <a:moveTo>
                    <a:pt x="198" y="90"/>
                  </a:moveTo>
                  <a:cubicBezTo>
                    <a:pt x="197" y="90"/>
                    <a:pt x="197" y="90"/>
                    <a:pt x="197" y="90"/>
                  </a:cubicBezTo>
                  <a:cubicBezTo>
                    <a:pt x="197" y="90"/>
                    <a:pt x="197" y="90"/>
                    <a:pt x="197" y="90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9"/>
                    <a:pt x="198" y="89"/>
                    <a:pt x="198" y="89"/>
                  </a:cubicBezTo>
                  <a:cubicBezTo>
                    <a:pt x="198" y="89"/>
                    <a:pt x="198" y="90"/>
                    <a:pt x="198" y="90"/>
                  </a:cubicBezTo>
                  <a:cubicBezTo>
                    <a:pt x="198" y="90"/>
                    <a:pt x="198" y="90"/>
                    <a:pt x="198" y="90"/>
                  </a:cubicBezTo>
                  <a:close/>
                  <a:moveTo>
                    <a:pt x="194" y="90"/>
                  </a:moveTo>
                  <a:cubicBezTo>
                    <a:pt x="194" y="89"/>
                    <a:pt x="193" y="89"/>
                    <a:pt x="193" y="89"/>
                  </a:cubicBezTo>
                  <a:cubicBezTo>
                    <a:pt x="193" y="89"/>
                    <a:pt x="193" y="88"/>
                    <a:pt x="193" y="88"/>
                  </a:cubicBezTo>
                  <a:cubicBezTo>
                    <a:pt x="193" y="88"/>
                    <a:pt x="194" y="88"/>
                    <a:pt x="194" y="88"/>
                  </a:cubicBezTo>
                  <a:cubicBezTo>
                    <a:pt x="194" y="89"/>
                    <a:pt x="194" y="89"/>
                    <a:pt x="194" y="90"/>
                  </a:cubicBezTo>
                  <a:cubicBezTo>
                    <a:pt x="194" y="90"/>
                    <a:pt x="194" y="90"/>
                    <a:pt x="194" y="90"/>
                  </a:cubicBezTo>
                  <a:close/>
                  <a:moveTo>
                    <a:pt x="190" y="89"/>
                  </a:moveTo>
                  <a:cubicBezTo>
                    <a:pt x="189" y="89"/>
                    <a:pt x="188" y="89"/>
                    <a:pt x="188" y="89"/>
                  </a:cubicBezTo>
                  <a:cubicBezTo>
                    <a:pt x="188" y="88"/>
                    <a:pt x="188" y="88"/>
                    <a:pt x="188" y="87"/>
                  </a:cubicBezTo>
                  <a:cubicBezTo>
                    <a:pt x="188" y="87"/>
                    <a:pt x="189" y="88"/>
                    <a:pt x="190" y="88"/>
                  </a:cubicBezTo>
                  <a:cubicBezTo>
                    <a:pt x="190" y="88"/>
                    <a:pt x="190" y="88"/>
                    <a:pt x="190" y="89"/>
                  </a:cubicBezTo>
                  <a:close/>
                  <a:moveTo>
                    <a:pt x="185" y="87"/>
                  </a:moveTo>
                  <a:cubicBezTo>
                    <a:pt x="185" y="87"/>
                    <a:pt x="185" y="88"/>
                    <a:pt x="185" y="88"/>
                  </a:cubicBezTo>
                  <a:cubicBezTo>
                    <a:pt x="185" y="88"/>
                    <a:pt x="185" y="88"/>
                    <a:pt x="185" y="88"/>
                  </a:cubicBezTo>
                  <a:cubicBezTo>
                    <a:pt x="185" y="88"/>
                    <a:pt x="184" y="88"/>
                    <a:pt x="184" y="88"/>
                  </a:cubicBezTo>
                  <a:cubicBezTo>
                    <a:pt x="184" y="88"/>
                    <a:pt x="184" y="88"/>
                    <a:pt x="184" y="87"/>
                  </a:cubicBezTo>
                  <a:cubicBezTo>
                    <a:pt x="184" y="87"/>
                    <a:pt x="184" y="87"/>
                    <a:pt x="185" y="87"/>
                  </a:cubicBezTo>
                  <a:close/>
                  <a:moveTo>
                    <a:pt x="181" y="87"/>
                  </a:moveTo>
                  <a:cubicBezTo>
                    <a:pt x="181" y="87"/>
                    <a:pt x="181" y="87"/>
                    <a:pt x="181" y="87"/>
                  </a:cubicBezTo>
                  <a:cubicBezTo>
                    <a:pt x="181" y="87"/>
                    <a:pt x="181" y="87"/>
                    <a:pt x="181" y="87"/>
                  </a:cubicBezTo>
                  <a:cubicBezTo>
                    <a:pt x="181" y="87"/>
                    <a:pt x="181" y="87"/>
                    <a:pt x="181" y="88"/>
                  </a:cubicBezTo>
                  <a:cubicBezTo>
                    <a:pt x="181" y="87"/>
                    <a:pt x="181" y="88"/>
                    <a:pt x="181" y="88"/>
                  </a:cubicBezTo>
                  <a:cubicBezTo>
                    <a:pt x="181" y="88"/>
                    <a:pt x="181" y="88"/>
                    <a:pt x="181" y="88"/>
                  </a:cubicBezTo>
                  <a:cubicBezTo>
                    <a:pt x="181" y="88"/>
                    <a:pt x="181" y="88"/>
                    <a:pt x="181" y="88"/>
                  </a:cubicBezTo>
                  <a:cubicBezTo>
                    <a:pt x="181" y="88"/>
                    <a:pt x="181" y="88"/>
                    <a:pt x="181" y="88"/>
                  </a:cubicBezTo>
                  <a:cubicBezTo>
                    <a:pt x="181" y="88"/>
                    <a:pt x="180" y="88"/>
                    <a:pt x="180" y="88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7"/>
                    <a:pt x="181" y="87"/>
                    <a:pt x="181" y="87"/>
                  </a:cubicBezTo>
                  <a:close/>
                  <a:moveTo>
                    <a:pt x="177" y="88"/>
                  </a:moveTo>
                  <a:cubicBezTo>
                    <a:pt x="177" y="88"/>
                    <a:pt x="177" y="88"/>
                    <a:pt x="177" y="88"/>
                  </a:cubicBezTo>
                  <a:cubicBezTo>
                    <a:pt x="177" y="88"/>
                    <a:pt x="177" y="88"/>
                    <a:pt x="177" y="88"/>
                  </a:cubicBezTo>
                  <a:cubicBezTo>
                    <a:pt x="177" y="88"/>
                    <a:pt x="177" y="88"/>
                    <a:pt x="177" y="88"/>
                  </a:cubicBezTo>
                  <a:cubicBezTo>
                    <a:pt x="177" y="88"/>
                    <a:pt x="177" y="88"/>
                    <a:pt x="177" y="88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6" y="88"/>
                    <a:pt x="177" y="88"/>
                  </a:cubicBezTo>
                  <a:close/>
                  <a:moveTo>
                    <a:pt x="173" y="88"/>
                  </a:moveTo>
                  <a:cubicBezTo>
                    <a:pt x="173" y="88"/>
                    <a:pt x="173" y="88"/>
                    <a:pt x="173" y="89"/>
                  </a:cubicBezTo>
                  <a:cubicBezTo>
                    <a:pt x="173" y="89"/>
                    <a:pt x="173" y="89"/>
                    <a:pt x="173" y="89"/>
                  </a:cubicBezTo>
                  <a:cubicBezTo>
                    <a:pt x="172" y="89"/>
                    <a:pt x="172" y="89"/>
                    <a:pt x="172" y="89"/>
                  </a:cubicBezTo>
                  <a:cubicBezTo>
                    <a:pt x="172" y="89"/>
                    <a:pt x="172" y="88"/>
                    <a:pt x="172" y="88"/>
                  </a:cubicBezTo>
                  <a:cubicBezTo>
                    <a:pt x="172" y="88"/>
                    <a:pt x="172" y="88"/>
                    <a:pt x="173" y="88"/>
                  </a:cubicBezTo>
                  <a:close/>
                  <a:moveTo>
                    <a:pt x="167" y="101"/>
                  </a:moveTo>
                  <a:cubicBezTo>
                    <a:pt x="167" y="99"/>
                    <a:pt x="168" y="96"/>
                    <a:pt x="168" y="94"/>
                  </a:cubicBezTo>
                  <a:cubicBezTo>
                    <a:pt x="169" y="96"/>
                    <a:pt x="169" y="99"/>
                    <a:pt x="170" y="101"/>
                  </a:cubicBezTo>
                  <a:cubicBezTo>
                    <a:pt x="170" y="105"/>
                    <a:pt x="171" y="110"/>
                    <a:pt x="169" y="113"/>
                  </a:cubicBezTo>
                  <a:cubicBezTo>
                    <a:pt x="167" y="116"/>
                    <a:pt x="166" y="110"/>
                    <a:pt x="166" y="109"/>
                  </a:cubicBezTo>
                  <a:cubicBezTo>
                    <a:pt x="166" y="107"/>
                    <a:pt x="166" y="104"/>
                    <a:pt x="167" y="101"/>
                  </a:cubicBezTo>
                  <a:close/>
                  <a:moveTo>
                    <a:pt x="172" y="93"/>
                  </a:moveTo>
                  <a:cubicBezTo>
                    <a:pt x="176" y="95"/>
                    <a:pt x="179" y="98"/>
                    <a:pt x="182" y="101"/>
                  </a:cubicBezTo>
                  <a:cubicBezTo>
                    <a:pt x="184" y="103"/>
                    <a:pt x="186" y="105"/>
                    <a:pt x="187" y="108"/>
                  </a:cubicBezTo>
                  <a:cubicBezTo>
                    <a:pt x="187" y="110"/>
                    <a:pt x="185" y="113"/>
                    <a:pt x="183" y="113"/>
                  </a:cubicBezTo>
                  <a:cubicBezTo>
                    <a:pt x="179" y="114"/>
                    <a:pt x="176" y="105"/>
                    <a:pt x="175" y="103"/>
                  </a:cubicBezTo>
                  <a:cubicBezTo>
                    <a:pt x="174" y="100"/>
                    <a:pt x="173" y="97"/>
                    <a:pt x="172" y="93"/>
                  </a:cubicBezTo>
                  <a:close/>
                  <a:moveTo>
                    <a:pt x="168" y="86"/>
                  </a:moveTo>
                  <a:cubicBezTo>
                    <a:pt x="169" y="85"/>
                    <a:pt x="170" y="85"/>
                    <a:pt x="171" y="85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1" y="85"/>
                    <a:pt x="170" y="85"/>
                    <a:pt x="168" y="86"/>
                  </a:cubicBezTo>
                  <a:close/>
                  <a:moveTo>
                    <a:pt x="165" y="90"/>
                  </a:moveTo>
                  <a:cubicBezTo>
                    <a:pt x="165" y="90"/>
                    <a:pt x="165" y="90"/>
                    <a:pt x="165" y="90"/>
                  </a:cubicBezTo>
                  <a:cubicBezTo>
                    <a:pt x="164" y="90"/>
                    <a:pt x="162" y="91"/>
                    <a:pt x="160" y="91"/>
                  </a:cubicBezTo>
                  <a:cubicBezTo>
                    <a:pt x="162" y="91"/>
                    <a:pt x="164" y="90"/>
                    <a:pt x="165" y="90"/>
                  </a:cubicBezTo>
                  <a:close/>
                  <a:moveTo>
                    <a:pt x="135" y="164"/>
                  </a:moveTo>
                  <a:cubicBezTo>
                    <a:pt x="135" y="165"/>
                    <a:pt x="135" y="165"/>
                    <a:pt x="135" y="165"/>
                  </a:cubicBezTo>
                  <a:cubicBezTo>
                    <a:pt x="135" y="165"/>
                    <a:pt x="135" y="165"/>
                    <a:pt x="135" y="165"/>
                  </a:cubicBezTo>
                  <a:cubicBezTo>
                    <a:pt x="134" y="165"/>
                    <a:pt x="134" y="166"/>
                    <a:pt x="133" y="166"/>
                  </a:cubicBezTo>
                  <a:cubicBezTo>
                    <a:pt x="133" y="166"/>
                    <a:pt x="133" y="165"/>
                    <a:pt x="134" y="165"/>
                  </a:cubicBezTo>
                  <a:cubicBezTo>
                    <a:pt x="134" y="164"/>
                    <a:pt x="134" y="164"/>
                    <a:pt x="135" y="164"/>
                  </a:cubicBezTo>
                  <a:close/>
                  <a:moveTo>
                    <a:pt x="263" y="215"/>
                  </a:moveTo>
                  <a:cubicBezTo>
                    <a:pt x="263" y="215"/>
                    <a:pt x="262" y="215"/>
                    <a:pt x="262" y="215"/>
                  </a:cubicBezTo>
                  <a:cubicBezTo>
                    <a:pt x="252" y="221"/>
                    <a:pt x="241" y="225"/>
                    <a:pt x="230" y="230"/>
                  </a:cubicBezTo>
                  <a:cubicBezTo>
                    <a:pt x="225" y="232"/>
                    <a:pt x="219" y="234"/>
                    <a:pt x="214" y="237"/>
                  </a:cubicBezTo>
                  <a:cubicBezTo>
                    <a:pt x="211" y="238"/>
                    <a:pt x="209" y="240"/>
                    <a:pt x="206" y="241"/>
                  </a:cubicBezTo>
                  <a:cubicBezTo>
                    <a:pt x="205" y="242"/>
                    <a:pt x="203" y="242"/>
                    <a:pt x="202" y="243"/>
                  </a:cubicBezTo>
                  <a:cubicBezTo>
                    <a:pt x="203" y="242"/>
                    <a:pt x="204" y="242"/>
                    <a:pt x="205" y="241"/>
                  </a:cubicBezTo>
                  <a:cubicBezTo>
                    <a:pt x="210" y="239"/>
                    <a:pt x="214" y="236"/>
                    <a:pt x="219" y="234"/>
                  </a:cubicBezTo>
                  <a:cubicBezTo>
                    <a:pt x="224" y="231"/>
                    <a:pt x="230" y="229"/>
                    <a:pt x="235" y="226"/>
                  </a:cubicBezTo>
                  <a:cubicBezTo>
                    <a:pt x="244" y="222"/>
                    <a:pt x="254" y="218"/>
                    <a:pt x="262" y="212"/>
                  </a:cubicBezTo>
                  <a:cubicBezTo>
                    <a:pt x="262" y="213"/>
                    <a:pt x="263" y="214"/>
                    <a:pt x="263" y="215"/>
                  </a:cubicBezTo>
                  <a:close/>
                  <a:moveTo>
                    <a:pt x="263" y="221"/>
                  </a:moveTo>
                  <a:cubicBezTo>
                    <a:pt x="263" y="221"/>
                    <a:pt x="263" y="221"/>
                    <a:pt x="263" y="221"/>
                  </a:cubicBezTo>
                  <a:cubicBezTo>
                    <a:pt x="252" y="225"/>
                    <a:pt x="242" y="229"/>
                    <a:pt x="231" y="232"/>
                  </a:cubicBezTo>
                  <a:cubicBezTo>
                    <a:pt x="221" y="236"/>
                    <a:pt x="211" y="241"/>
                    <a:pt x="201" y="245"/>
                  </a:cubicBezTo>
                  <a:cubicBezTo>
                    <a:pt x="201" y="245"/>
                    <a:pt x="201" y="244"/>
                    <a:pt x="201" y="244"/>
                  </a:cubicBezTo>
                  <a:cubicBezTo>
                    <a:pt x="206" y="242"/>
                    <a:pt x="210" y="240"/>
                    <a:pt x="214" y="238"/>
                  </a:cubicBezTo>
                  <a:cubicBezTo>
                    <a:pt x="219" y="235"/>
                    <a:pt x="225" y="233"/>
                    <a:pt x="230" y="231"/>
                  </a:cubicBezTo>
                  <a:cubicBezTo>
                    <a:pt x="241" y="226"/>
                    <a:pt x="252" y="222"/>
                    <a:pt x="263" y="216"/>
                  </a:cubicBezTo>
                  <a:cubicBezTo>
                    <a:pt x="263" y="216"/>
                    <a:pt x="263" y="216"/>
                    <a:pt x="263" y="216"/>
                  </a:cubicBezTo>
                  <a:cubicBezTo>
                    <a:pt x="263" y="218"/>
                    <a:pt x="263" y="219"/>
                    <a:pt x="263" y="221"/>
                  </a:cubicBezTo>
                  <a:close/>
                  <a:moveTo>
                    <a:pt x="264" y="231"/>
                  </a:moveTo>
                  <a:cubicBezTo>
                    <a:pt x="264" y="231"/>
                    <a:pt x="264" y="231"/>
                    <a:pt x="264" y="231"/>
                  </a:cubicBezTo>
                  <a:cubicBezTo>
                    <a:pt x="253" y="235"/>
                    <a:pt x="241" y="240"/>
                    <a:pt x="230" y="243"/>
                  </a:cubicBezTo>
                  <a:cubicBezTo>
                    <a:pt x="225" y="245"/>
                    <a:pt x="220" y="246"/>
                    <a:pt x="215" y="248"/>
                  </a:cubicBezTo>
                  <a:cubicBezTo>
                    <a:pt x="213" y="249"/>
                    <a:pt x="210" y="250"/>
                    <a:pt x="208" y="251"/>
                  </a:cubicBezTo>
                  <a:cubicBezTo>
                    <a:pt x="208" y="251"/>
                    <a:pt x="209" y="251"/>
                    <a:pt x="209" y="251"/>
                  </a:cubicBezTo>
                  <a:cubicBezTo>
                    <a:pt x="212" y="249"/>
                    <a:pt x="214" y="248"/>
                    <a:pt x="217" y="247"/>
                  </a:cubicBezTo>
                  <a:cubicBezTo>
                    <a:pt x="222" y="244"/>
                    <a:pt x="228" y="242"/>
                    <a:pt x="233" y="239"/>
                  </a:cubicBezTo>
                  <a:cubicBezTo>
                    <a:pt x="243" y="235"/>
                    <a:pt x="254" y="231"/>
                    <a:pt x="264" y="226"/>
                  </a:cubicBezTo>
                  <a:cubicBezTo>
                    <a:pt x="264" y="228"/>
                    <a:pt x="264" y="229"/>
                    <a:pt x="264" y="231"/>
                  </a:cubicBezTo>
                  <a:close/>
                  <a:moveTo>
                    <a:pt x="264" y="248"/>
                  </a:moveTo>
                  <a:cubicBezTo>
                    <a:pt x="264" y="249"/>
                    <a:pt x="264" y="250"/>
                    <a:pt x="264" y="251"/>
                  </a:cubicBezTo>
                  <a:cubicBezTo>
                    <a:pt x="254" y="255"/>
                    <a:pt x="243" y="259"/>
                    <a:pt x="233" y="263"/>
                  </a:cubicBezTo>
                  <a:cubicBezTo>
                    <a:pt x="230" y="264"/>
                    <a:pt x="226" y="265"/>
                    <a:pt x="223" y="266"/>
                  </a:cubicBezTo>
                  <a:cubicBezTo>
                    <a:pt x="216" y="268"/>
                    <a:pt x="210" y="271"/>
                    <a:pt x="203" y="274"/>
                  </a:cubicBezTo>
                  <a:cubicBezTo>
                    <a:pt x="202" y="274"/>
                    <a:pt x="201" y="274"/>
                    <a:pt x="200" y="275"/>
                  </a:cubicBezTo>
                  <a:cubicBezTo>
                    <a:pt x="201" y="274"/>
                    <a:pt x="203" y="273"/>
                    <a:pt x="205" y="273"/>
                  </a:cubicBezTo>
                  <a:cubicBezTo>
                    <a:pt x="208" y="272"/>
                    <a:pt x="210" y="270"/>
                    <a:pt x="213" y="268"/>
                  </a:cubicBezTo>
                  <a:cubicBezTo>
                    <a:pt x="223" y="263"/>
                    <a:pt x="235" y="260"/>
                    <a:pt x="245" y="256"/>
                  </a:cubicBezTo>
                  <a:cubicBezTo>
                    <a:pt x="252" y="254"/>
                    <a:pt x="258" y="252"/>
                    <a:pt x="264" y="248"/>
                  </a:cubicBezTo>
                  <a:close/>
                  <a:moveTo>
                    <a:pt x="260" y="250"/>
                  </a:moveTo>
                  <a:cubicBezTo>
                    <a:pt x="260" y="250"/>
                    <a:pt x="260" y="250"/>
                    <a:pt x="260" y="250"/>
                  </a:cubicBezTo>
                  <a:cubicBezTo>
                    <a:pt x="260" y="250"/>
                    <a:pt x="260" y="250"/>
                    <a:pt x="260" y="250"/>
                  </a:cubicBezTo>
                  <a:close/>
                  <a:moveTo>
                    <a:pt x="261" y="249"/>
                  </a:moveTo>
                  <a:cubicBezTo>
                    <a:pt x="261" y="249"/>
                    <a:pt x="261" y="249"/>
                    <a:pt x="262" y="249"/>
                  </a:cubicBezTo>
                  <a:cubicBezTo>
                    <a:pt x="261" y="249"/>
                    <a:pt x="261" y="249"/>
                    <a:pt x="261" y="249"/>
                  </a:cubicBezTo>
                  <a:close/>
                  <a:moveTo>
                    <a:pt x="264" y="254"/>
                  </a:moveTo>
                  <a:cubicBezTo>
                    <a:pt x="250" y="261"/>
                    <a:pt x="236" y="266"/>
                    <a:pt x="221" y="271"/>
                  </a:cubicBezTo>
                  <a:cubicBezTo>
                    <a:pt x="215" y="273"/>
                    <a:pt x="208" y="275"/>
                    <a:pt x="201" y="277"/>
                  </a:cubicBezTo>
                  <a:cubicBezTo>
                    <a:pt x="197" y="278"/>
                    <a:pt x="200" y="277"/>
                    <a:pt x="201" y="277"/>
                  </a:cubicBezTo>
                  <a:cubicBezTo>
                    <a:pt x="203" y="276"/>
                    <a:pt x="204" y="275"/>
                    <a:pt x="206" y="275"/>
                  </a:cubicBezTo>
                  <a:cubicBezTo>
                    <a:pt x="209" y="274"/>
                    <a:pt x="212" y="272"/>
                    <a:pt x="215" y="271"/>
                  </a:cubicBezTo>
                  <a:cubicBezTo>
                    <a:pt x="221" y="268"/>
                    <a:pt x="228" y="266"/>
                    <a:pt x="234" y="263"/>
                  </a:cubicBezTo>
                  <a:cubicBezTo>
                    <a:pt x="244" y="260"/>
                    <a:pt x="253" y="257"/>
                    <a:pt x="262" y="253"/>
                  </a:cubicBezTo>
                  <a:cubicBezTo>
                    <a:pt x="263" y="253"/>
                    <a:pt x="263" y="253"/>
                    <a:pt x="263" y="252"/>
                  </a:cubicBezTo>
                  <a:cubicBezTo>
                    <a:pt x="263" y="252"/>
                    <a:pt x="264" y="252"/>
                    <a:pt x="264" y="252"/>
                  </a:cubicBezTo>
                  <a:cubicBezTo>
                    <a:pt x="264" y="253"/>
                    <a:pt x="264" y="253"/>
                    <a:pt x="264" y="254"/>
                  </a:cubicBezTo>
                  <a:close/>
                  <a:moveTo>
                    <a:pt x="231" y="270"/>
                  </a:moveTo>
                  <a:cubicBezTo>
                    <a:pt x="241" y="267"/>
                    <a:pt x="251" y="264"/>
                    <a:pt x="260" y="259"/>
                  </a:cubicBezTo>
                  <a:cubicBezTo>
                    <a:pt x="261" y="259"/>
                    <a:pt x="262" y="259"/>
                    <a:pt x="262" y="258"/>
                  </a:cubicBezTo>
                  <a:cubicBezTo>
                    <a:pt x="262" y="258"/>
                    <a:pt x="263" y="258"/>
                    <a:pt x="263" y="258"/>
                  </a:cubicBezTo>
                  <a:cubicBezTo>
                    <a:pt x="263" y="259"/>
                    <a:pt x="263" y="260"/>
                    <a:pt x="262" y="262"/>
                  </a:cubicBezTo>
                  <a:cubicBezTo>
                    <a:pt x="258" y="264"/>
                    <a:pt x="253" y="266"/>
                    <a:pt x="248" y="268"/>
                  </a:cubicBezTo>
                  <a:cubicBezTo>
                    <a:pt x="242" y="270"/>
                    <a:pt x="237" y="273"/>
                    <a:pt x="230" y="274"/>
                  </a:cubicBezTo>
                  <a:cubicBezTo>
                    <a:pt x="225" y="276"/>
                    <a:pt x="219" y="277"/>
                    <a:pt x="213" y="279"/>
                  </a:cubicBezTo>
                  <a:cubicBezTo>
                    <a:pt x="211" y="280"/>
                    <a:pt x="208" y="281"/>
                    <a:pt x="206" y="282"/>
                  </a:cubicBezTo>
                  <a:cubicBezTo>
                    <a:pt x="204" y="283"/>
                    <a:pt x="200" y="283"/>
                    <a:pt x="198" y="284"/>
                  </a:cubicBezTo>
                  <a:cubicBezTo>
                    <a:pt x="201" y="282"/>
                    <a:pt x="204" y="281"/>
                    <a:pt x="207" y="279"/>
                  </a:cubicBezTo>
                  <a:cubicBezTo>
                    <a:pt x="215" y="276"/>
                    <a:pt x="223" y="273"/>
                    <a:pt x="231" y="270"/>
                  </a:cubicBezTo>
                  <a:close/>
                  <a:moveTo>
                    <a:pt x="197" y="284"/>
                  </a:moveTo>
                  <a:cubicBezTo>
                    <a:pt x="197" y="284"/>
                    <a:pt x="197" y="283"/>
                    <a:pt x="198" y="283"/>
                  </a:cubicBezTo>
                  <a:cubicBezTo>
                    <a:pt x="199" y="282"/>
                    <a:pt x="200" y="282"/>
                    <a:pt x="202" y="281"/>
                  </a:cubicBezTo>
                  <a:cubicBezTo>
                    <a:pt x="200" y="282"/>
                    <a:pt x="199" y="283"/>
                    <a:pt x="197" y="284"/>
                  </a:cubicBezTo>
                  <a:close/>
                  <a:moveTo>
                    <a:pt x="194" y="308"/>
                  </a:moveTo>
                  <a:cubicBezTo>
                    <a:pt x="194" y="308"/>
                    <a:pt x="194" y="308"/>
                    <a:pt x="194" y="308"/>
                  </a:cubicBezTo>
                  <a:cubicBezTo>
                    <a:pt x="198" y="308"/>
                    <a:pt x="202" y="306"/>
                    <a:pt x="206" y="305"/>
                  </a:cubicBezTo>
                  <a:cubicBezTo>
                    <a:pt x="211" y="303"/>
                    <a:pt x="217" y="301"/>
                    <a:pt x="223" y="300"/>
                  </a:cubicBezTo>
                  <a:cubicBezTo>
                    <a:pt x="228" y="298"/>
                    <a:pt x="234" y="296"/>
                    <a:pt x="239" y="294"/>
                  </a:cubicBezTo>
                  <a:cubicBezTo>
                    <a:pt x="241" y="293"/>
                    <a:pt x="244" y="292"/>
                    <a:pt x="246" y="290"/>
                  </a:cubicBezTo>
                  <a:cubicBezTo>
                    <a:pt x="248" y="290"/>
                    <a:pt x="250" y="289"/>
                    <a:pt x="251" y="288"/>
                  </a:cubicBezTo>
                  <a:cubicBezTo>
                    <a:pt x="252" y="288"/>
                    <a:pt x="252" y="287"/>
                    <a:pt x="253" y="287"/>
                  </a:cubicBezTo>
                  <a:cubicBezTo>
                    <a:pt x="252" y="288"/>
                    <a:pt x="252" y="289"/>
                    <a:pt x="252" y="289"/>
                  </a:cubicBezTo>
                  <a:cubicBezTo>
                    <a:pt x="250" y="293"/>
                    <a:pt x="244" y="293"/>
                    <a:pt x="240" y="294"/>
                  </a:cubicBezTo>
                  <a:cubicBezTo>
                    <a:pt x="234" y="296"/>
                    <a:pt x="227" y="298"/>
                    <a:pt x="221" y="301"/>
                  </a:cubicBezTo>
                  <a:cubicBezTo>
                    <a:pt x="215" y="303"/>
                    <a:pt x="209" y="305"/>
                    <a:pt x="202" y="307"/>
                  </a:cubicBezTo>
                  <a:cubicBezTo>
                    <a:pt x="199" y="308"/>
                    <a:pt x="196" y="308"/>
                    <a:pt x="194" y="310"/>
                  </a:cubicBezTo>
                  <a:cubicBezTo>
                    <a:pt x="194" y="309"/>
                    <a:pt x="194" y="309"/>
                    <a:pt x="194" y="308"/>
                  </a:cubicBezTo>
                  <a:close/>
                  <a:moveTo>
                    <a:pt x="208" y="302"/>
                  </a:moveTo>
                  <a:cubicBezTo>
                    <a:pt x="214" y="300"/>
                    <a:pt x="219" y="298"/>
                    <a:pt x="225" y="297"/>
                  </a:cubicBezTo>
                  <a:cubicBezTo>
                    <a:pt x="230" y="295"/>
                    <a:pt x="235" y="294"/>
                    <a:pt x="240" y="292"/>
                  </a:cubicBezTo>
                  <a:cubicBezTo>
                    <a:pt x="241" y="292"/>
                    <a:pt x="242" y="292"/>
                    <a:pt x="242" y="292"/>
                  </a:cubicBezTo>
                  <a:cubicBezTo>
                    <a:pt x="237" y="294"/>
                    <a:pt x="232" y="296"/>
                    <a:pt x="226" y="298"/>
                  </a:cubicBezTo>
                  <a:cubicBezTo>
                    <a:pt x="221" y="300"/>
                    <a:pt x="215" y="301"/>
                    <a:pt x="210" y="303"/>
                  </a:cubicBezTo>
                  <a:cubicBezTo>
                    <a:pt x="206" y="304"/>
                    <a:pt x="202" y="306"/>
                    <a:pt x="198" y="307"/>
                  </a:cubicBezTo>
                  <a:cubicBezTo>
                    <a:pt x="193" y="308"/>
                    <a:pt x="198" y="306"/>
                    <a:pt x="199" y="305"/>
                  </a:cubicBezTo>
                  <a:cubicBezTo>
                    <a:pt x="202" y="304"/>
                    <a:pt x="205" y="303"/>
                    <a:pt x="208" y="302"/>
                  </a:cubicBezTo>
                  <a:close/>
                  <a:moveTo>
                    <a:pt x="239" y="292"/>
                  </a:moveTo>
                  <a:cubicBezTo>
                    <a:pt x="233" y="294"/>
                    <a:pt x="228" y="295"/>
                    <a:pt x="223" y="296"/>
                  </a:cubicBezTo>
                  <a:cubicBezTo>
                    <a:pt x="219" y="297"/>
                    <a:pt x="216" y="298"/>
                    <a:pt x="212" y="300"/>
                  </a:cubicBezTo>
                  <a:cubicBezTo>
                    <a:pt x="215" y="299"/>
                    <a:pt x="217" y="298"/>
                    <a:pt x="220" y="297"/>
                  </a:cubicBezTo>
                  <a:cubicBezTo>
                    <a:pt x="229" y="294"/>
                    <a:pt x="238" y="292"/>
                    <a:pt x="247" y="289"/>
                  </a:cubicBezTo>
                  <a:cubicBezTo>
                    <a:pt x="244" y="290"/>
                    <a:pt x="242" y="291"/>
                    <a:pt x="239" y="292"/>
                  </a:cubicBezTo>
                  <a:close/>
                  <a:moveTo>
                    <a:pt x="194" y="307"/>
                  </a:moveTo>
                  <a:cubicBezTo>
                    <a:pt x="195" y="306"/>
                    <a:pt x="195" y="306"/>
                    <a:pt x="195" y="305"/>
                  </a:cubicBezTo>
                  <a:cubicBezTo>
                    <a:pt x="197" y="305"/>
                    <a:pt x="199" y="304"/>
                    <a:pt x="201" y="304"/>
                  </a:cubicBezTo>
                  <a:cubicBezTo>
                    <a:pt x="199" y="305"/>
                    <a:pt x="197" y="306"/>
                    <a:pt x="194" y="307"/>
                  </a:cubicBezTo>
                  <a:close/>
                  <a:moveTo>
                    <a:pt x="195" y="302"/>
                  </a:moveTo>
                  <a:cubicBezTo>
                    <a:pt x="200" y="300"/>
                    <a:pt x="205" y="298"/>
                    <a:pt x="211" y="296"/>
                  </a:cubicBezTo>
                  <a:cubicBezTo>
                    <a:pt x="216" y="295"/>
                    <a:pt x="222" y="293"/>
                    <a:pt x="228" y="292"/>
                  </a:cubicBezTo>
                  <a:cubicBezTo>
                    <a:pt x="229" y="291"/>
                    <a:pt x="230" y="291"/>
                    <a:pt x="231" y="291"/>
                  </a:cubicBezTo>
                  <a:cubicBezTo>
                    <a:pt x="219" y="295"/>
                    <a:pt x="207" y="299"/>
                    <a:pt x="195" y="304"/>
                  </a:cubicBezTo>
                  <a:cubicBezTo>
                    <a:pt x="195" y="303"/>
                    <a:pt x="195" y="302"/>
                    <a:pt x="195" y="302"/>
                  </a:cubicBezTo>
                  <a:close/>
                  <a:moveTo>
                    <a:pt x="196" y="297"/>
                  </a:moveTo>
                  <a:cubicBezTo>
                    <a:pt x="201" y="296"/>
                    <a:pt x="205" y="294"/>
                    <a:pt x="210" y="292"/>
                  </a:cubicBezTo>
                  <a:cubicBezTo>
                    <a:pt x="216" y="290"/>
                    <a:pt x="221" y="288"/>
                    <a:pt x="227" y="286"/>
                  </a:cubicBezTo>
                  <a:cubicBezTo>
                    <a:pt x="233" y="284"/>
                    <a:pt x="239" y="282"/>
                    <a:pt x="244" y="280"/>
                  </a:cubicBezTo>
                  <a:cubicBezTo>
                    <a:pt x="247" y="279"/>
                    <a:pt x="250" y="278"/>
                    <a:pt x="253" y="277"/>
                  </a:cubicBezTo>
                  <a:cubicBezTo>
                    <a:pt x="254" y="277"/>
                    <a:pt x="255" y="276"/>
                    <a:pt x="256" y="276"/>
                  </a:cubicBezTo>
                  <a:cubicBezTo>
                    <a:pt x="257" y="276"/>
                    <a:pt x="257" y="275"/>
                    <a:pt x="257" y="275"/>
                  </a:cubicBezTo>
                  <a:cubicBezTo>
                    <a:pt x="257" y="275"/>
                    <a:pt x="257" y="275"/>
                    <a:pt x="257" y="275"/>
                  </a:cubicBezTo>
                  <a:cubicBezTo>
                    <a:pt x="253" y="278"/>
                    <a:pt x="248" y="280"/>
                    <a:pt x="244" y="282"/>
                  </a:cubicBezTo>
                  <a:cubicBezTo>
                    <a:pt x="238" y="285"/>
                    <a:pt x="231" y="287"/>
                    <a:pt x="225" y="289"/>
                  </a:cubicBezTo>
                  <a:cubicBezTo>
                    <a:pt x="215" y="293"/>
                    <a:pt x="205" y="296"/>
                    <a:pt x="195" y="300"/>
                  </a:cubicBezTo>
                  <a:cubicBezTo>
                    <a:pt x="196" y="299"/>
                    <a:pt x="196" y="298"/>
                    <a:pt x="196" y="297"/>
                  </a:cubicBezTo>
                  <a:close/>
                  <a:moveTo>
                    <a:pt x="196" y="293"/>
                  </a:moveTo>
                  <a:cubicBezTo>
                    <a:pt x="201" y="292"/>
                    <a:pt x="205" y="290"/>
                    <a:pt x="209" y="288"/>
                  </a:cubicBezTo>
                  <a:cubicBezTo>
                    <a:pt x="215" y="286"/>
                    <a:pt x="222" y="284"/>
                    <a:pt x="228" y="282"/>
                  </a:cubicBezTo>
                  <a:cubicBezTo>
                    <a:pt x="234" y="280"/>
                    <a:pt x="240" y="278"/>
                    <a:pt x="245" y="276"/>
                  </a:cubicBezTo>
                  <a:cubicBezTo>
                    <a:pt x="249" y="274"/>
                    <a:pt x="254" y="273"/>
                    <a:pt x="258" y="271"/>
                  </a:cubicBezTo>
                  <a:cubicBezTo>
                    <a:pt x="254" y="273"/>
                    <a:pt x="250" y="274"/>
                    <a:pt x="246" y="276"/>
                  </a:cubicBezTo>
                  <a:cubicBezTo>
                    <a:pt x="240" y="279"/>
                    <a:pt x="233" y="281"/>
                    <a:pt x="227" y="283"/>
                  </a:cubicBezTo>
                  <a:cubicBezTo>
                    <a:pt x="217" y="287"/>
                    <a:pt x="206" y="291"/>
                    <a:pt x="196" y="296"/>
                  </a:cubicBezTo>
                  <a:cubicBezTo>
                    <a:pt x="196" y="295"/>
                    <a:pt x="196" y="294"/>
                    <a:pt x="196" y="293"/>
                  </a:cubicBezTo>
                  <a:close/>
                  <a:moveTo>
                    <a:pt x="197" y="289"/>
                  </a:moveTo>
                  <a:cubicBezTo>
                    <a:pt x="202" y="286"/>
                    <a:pt x="207" y="285"/>
                    <a:pt x="212" y="283"/>
                  </a:cubicBezTo>
                  <a:cubicBezTo>
                    <a:pt x="218" y="281"/>
                    <a:pt x="225" y="279"/>
                    <a:pt x="231" y="276"/>
                  </a:cubicBezTo>
                  <a:cubicBezTo>
                    <a:pt x="237" y="274"/>
                    <a:pt x="242" y="272"/>
                    <a:pt x="248" y="270"/>
                  </a:cubicBezTo>
                  <a:cubicBezTo>
                    <a:pt x="251" y="269"/>
                    <a:pt x="253" y="268"/>
                    <a:pt x="256" y="267"/>
                  </a:cubicBezTo>
                  <a:cubicBezTo>
                    <a:pt x="257" y="266"/>
                    <a:pt x="258" y="266"/>
                    <a:pt x="259" y="265"/>
                  </a:cubicBezTo>
                  <a:cubicBezTo>
                    <a:pt x="263" y="263"/>
                    <a:pt x="259" y="266"/>
                    <a:pt x="258" y="266"/>
                  </a:cubicBezTo>
                  <a:cubicBezTo>
                    <a:pt x="255" y="268"/>
                    <a:pt x="251" y="270"/>
                    <a:pt x="247" y="271"/>
                  </a:cubicBezTo>
                  <a:cubicBezTo>
                    <a:pt x="241" y="274"/>
                    <a:pt x="234" y="276"/>
                    <a:pt x="228" y="279"/>
                  </a:cubicBezTo>
                  <a:cubicBezTo>
                    <a:pt x="222" y="281"/>
                    <a:pt x="216" y="283"/>
                    <a:pt x="211" y="285"/>
                  </a:cubicBezTo>
                  <a:cubicBezTo>
                    <a:pt x="206" y="287"/>
                    <a:pt x="201" y="289"/>
                    <a:pt x="197" y="291"/>
                  </a:cubicBezTo>
                  <a:cubicBezTo>
                    <a:pt x="197" y="290"/>
                    <a:pt x="197" y="290"/>
                    <a:pt x="197" y="289"/>
                  </a:cubicBezTo>
                  <a:close/>
                  <a:moveTo>
                    <a:pt x="211" y="161"/>
                  </a:moveTo>
                  <a:cubicBezTo>
                    <a:pt x="209" y="162"/>
                    <a:pt x="208" y="162"/>
                    <a:pt x="207" y="162"/>
                  </a:cubicBezTo>
                  <a:cubicBezTo>
                    <a:pt x="207" y="162"/>
                    <a:pt x="207" y="162"/>
                    <a:pt x="207" y="161"/>
                  </a:cubicBezTo>
                  <a:cubicBezTo>
                    <a:pt x="208" y="161"/>
                    <a:pt x="209" y="161"/>
                    <a:pt x="211" y="161"/>
                  </a:cubicBezTo>
                  <a:close/>
                  <a:moveTo>
                    <a:pt x="201" y="246"/>
                  </a:moveTo>
                  <a:cubicBezTo>
                    <a:pt x="212" y="241"/>
                    <a:pt x="223" y="236"/>
                    <a:pt x="235" y="232"/>
                  </a:cubicBezTo>
                  <a:cubicBezTo>
                    <a:pt x="240" y="230"/>
                    <a:pt x="246" y="228"/>
                    <a:pt x="251" y="226"/>
                  </a:cubicBezTo>
                  <a:cubicBezTo>
                    <a:pt x="253" y="225"/>
                    <a:pt x="255" y="224"/>
                    <a:pt x="257" y="224"/>
                  </a:cubicBezTo>
                  <a:cubicBezTo>
                    <a:pt x="257" y="224"/>
                    <a:pt x="257" y="224"/>
                    <a:pt x="257" y="224"/>
                  </a:cubicBezTo>
                  <a:cubicBezTo>
                    <a:pt x="246" y="229"/>
                    <a:pt x="235" y="233"/>
                    <a:pt x="224" y="238"/>
                  </a:cubicBezTo>
                  <a:cubicBezTo>
                    <a:pt x="219" y="240"/>
                    <a:pt x="214" y="242"/>
                    <a:pt x="209" y="245"/>
                  </a:cubicBezTo>
                  <a:cubicBezTo>
                    <a:pt x="206" y="246"/>
                    <a:pt x="204" y="247"/>
                    <a:pt x="201" y="249"/>
                  </a:cubicBezTo>
                  <a:cubicBezTo>
                    <a:pt x="201" y="248"/>
                    <a:pt x="201" y="247"/>
                    <a:pt x="201" y="246"/>
                  </a:cubicBezTo>
                  <a:close/>
                  <a:moveTo>
                    <a:pt x="202" y="240"/>
                  </a:moveTo>
                  <a:cubicBezTo>
                    <a:pt x="205" y="239"/>
                    <a:pt x="209" y="236"/>
                    <a:pt x="213" y="234"/>
                  </a:cubicBezTo>
                  <a:cubicBezTo>
                    <a:pt x="218" y="232"/>
                    <a:pt x="223" y="230"/>
                    <a:pt x="228" y="227"/>
                  </a:cubicBezTo>
                  <a:cubicBezTo>
                    <a:pt x="234" y="225"/>
                    <a:pt x="239" y="223"/>
                    <a:pt x="244" y="220"/>
                  </a:cubicBezTo>
                  <a:cubicBezTo>
                    <a:pt x="247" y="219"/>
                    <a:pt x="249" y="218"/>
                    <a:pt x="252" y="216"/>
                  </a:cubicBezTo>
                  <a:cubicBezTo>
                    <a:pt x="253" y="216"/>
                    <a:pt x="255" y="215"/>
                    <a:pt x="256" y="214"/>
                  </a:cubicBezTo>
                  <a:cubicBezTo>
                    <a:pt x="257" y="214"/>
                    <a:pt x="263" y="210"/>
                    <a:pt x="260" y="213"/>
                  </a:cubicBezTo>
                  <a:cubicBezTo>
                    <a:pt x="250" y="220"/>
                    <a:pt x="238" y="224"/>
                    <a:pt x="228" y="229"/>
                  </a:cubicBezTo>
                  <a:cubicBezTo>
                    <a:pt x="219" y="233"/>
                    <a:pt x="209" y="237"/>
                    <a:pt x="201" y="242"/>
                  </a:cubicBezTo>
                  <a:cubicBezTo>
                    <a:pt x="202" y="242"/>
                    <a:pt x="202" y="241"/>
                    <a:pt x="202" y="240"/>
                  </a:cubicBezTo>
                  <a:close/>
                  <a:moveTo>
                    <a:pt x="208" y="236"/>
                  </a:moveTo>
                  <a:cubicBezTo>
                    <a:pt x="207" y="236"/>
                    <a:pt x="200" y="241"/>
                    <a:pt x="204" y="238"/>
                  </a:cubicBezTo>
                  <a:cubicBezTo>
                    <a:pt x="206" y="237"/>
                    <a:pt x="208" y="236"/>
                    <a:pt x="210" y="235"/>
                  </a:cubicBezTo>
                  <a:cubicBezTo>
                    <a:pt x="209" y="235"/>
                    <a:pt x="209" y="236"/>
                    <a:pt x="208" y="236"/>
                  </a:cubicBezTo>
                  <a:close/>
                  <a:moveTo>
                    <a:pt x="213" y="233"/>
                  </a:moveTo>
                  <a:cubicBezTo>
                    <a:pt x="209" y="234"/>
                    <a:pt x="205" y="236"/>
                    <a:pt x="202" y="239"/>
                  </a:cubicBezTo>
                  <a:cubicBezTo>
                    <a:pt x="202" y="238"/>
                    <a:pt x="202" y="238"/>
                    <a:pt x="202" y="237"/>
                  </a:cubicBezTo>
                  <a:cubicBezTo>
                    <a:pt x="202" y="237"/>
                    <a:pt x="202" y="236"/>
                    <a:pt x="202" y="236"/>
                  </a:cubicBezTo>
                  <a:cubicBezTo>
                    <a:pt x="211" y="231"/>
                    <a:pt x="220" y="226"/>
                    <a:pt x="230" y="221"/>
                  </a:cubicBezTo>
                  <a:cubicBezTo>
                    <a:pt x="235" y="219"/>
                    <a:pt x="241" y="216"/>
                    <a:pt x="247" y="214"/>
                  </a:cubicBezTo>
                  <a:cubicBezTo>
                    <a:pt x="250" y="212"/>
                    <a:pt x="252" y="211"/>
                    <a:pt x="255" y="210"/>
                  </a:cubicBezTo>
                  <a:cubicBezTo>
                    <a:pt x="256" y="209"/>
                    <a:pt x="257" y="208"/>
                    <a:pt x="259" y="207"/>
                  </a:cubicBezTo>
                  <a:cubicBezTo>
                    <a:pt x="259" y="207"/>
                    <a:pt x="259" y="207"/>
                    <a:pt x="259" y="207"/>
                  </a:cubicBezTo>
                  <a:cubicBezTo>
                    <a:pt x="259" y="207"/>
                    <a:pt x="259" y="207"/>
                    <a:pt x="259" y="207"/>
                  </a:cubicBezTo>
                  <a:cubicBezTo>
                    <a:pt x="255" y="210"/>
                    <a:pt x="250" y="212"/>
                    <a:pt x="246" y="215"/>
                  </a:cubicBezTo>
                  <a:cubicBezTo>
                    <a:pt x="240" y="218"/>
                    <a:pt x="235" y="221"/>
                    <a:pt x="229" y="224"/>
                  </a:cubicBezTo>
                  <a:cubicBezTo>
                    <a:pt x="224" y="227"/>
                    <a:pt x="219" y="230"/>
                    <a:pt x="213" y="233"/>
                  </a:cubicBezTo>
                  <a:close/>
                  <a:moveTo>
                    <a:pt x="248" y="212"/>
                  </a:moveTo>
                  <a:cubicBezTo>
                    <a:pt x="243" y="215"/>
                    <a:pt x="238" y="217"/>
                    <a:pt x="232" y="219"/>
                  </a:cubicBezTo>
                  <a:cubicBezTo>
                    <a:pt x="225" y="223"/>
                    <a:pt x="218" y="227"/>
                    <a:pt x="210" y="231"/>
                  </a:cubicBezTo>
                  <a:cubicBezTo>
                    <a:pt x="212" y="230"/>
                    <a:pt x="213" y="229"/>
                    <a:pt x="214" y="228"/>
                  </a:cubicBezTo>
                  <a:cubicBezTo>
                    <a:pt x="219" y="225"/>
                    <a:pt x="224" y="222"/>
                    <a:pt x="229" y="220"/>
                  </a:cubicBezTo>
                  <a:cubicBezTo>
                    <a:pt x="240" y="215"/>
                    <a:pt x="251" y="209"/>
                    <a:pt x="261" y="203"/>
                  </a:cubicBezTo>
                  <a:cubicBezTo>
                    <a:pt x="261" y="203"/>
                    <a:pt x="261" y="204"/>
                    <a:pt x="262" y="205"/>
                  </a:cubicBezTo>
                  <a:cubicBezTo>
                    <a:pt x="261" y="205"/>
                    <a:pt x="261" y="205"/>
                    <a:pt x="261" y="205"/>
                  </a:cubicBezTo>
                  <a:cubicBezTo>
                    <a:pt x="257" y="207"/>
                    <a:pt x="253" y="210"/>
                    <a:pt x="248" y="212"/>
                  </a:cubicBezTo>
                  <a:close/>
                  <a:moveTo>
                    <a:pt x="259" y="187"/>
                  </a:moveTo>
                  <a:cubicBezTo>
                    <a:pt x="250" y="191"/>
                    <a:pt x="240" y="195"/>
                    <a:pt x="231" y="199"/>
                  </a:cubicBezTo>
                  <a:cubicBezTo>
                    <a:pt x="226" y="201"/>
                    <a:pt x="221" y="204"/>
                    <a:pt x="216" y="206"/>
                  </a:cubicBezTo>
                  <a:cubicBezTo>
                    <a:pt x="214" y="207"/>
                    <a:pt x="213" y="208"/>
                    <a:pt x="211" y="209"/>
                  </a:cubicBezTo>
                  <a:cubicBezTo>
                    <a:pt x="209" y="211"/>
                    <a:pt x="206" y="211"/>
                    <a:pt x="204" y="213"/>
                  </a:cubicBezTo>
                  <a:cubicBezTo>
                    <a:pt x="212" y="207"/>
                    <a:pt x="221" y="203"/>
                    <a:pt x="229" y="198"/>
                  </a:cubicBezTo>
                  <a:cubicBezTo>
                    <a:pt x="234" y="195"/>
                    <a:pt x="239" y="193"/>
                    <a:pt x="244" y="191"/>
                  </a:cubicBezTo>
                  <a:cubicBezTo>
                    <a:pt x="247" y="190"/>
                    <a:pt x="250" y="188"/>
                    <a:pt x="252" y="187"/>
                  </a:cubicBezTo>
                  <a:cubicBezTo>
                    <a:pt x="253" y="187"/>
                    <a:pt x="255" y="186"/>
                    <a:pt x="256" y="186"/>
                  </a:cubicBezTo>
                  <a:cubicBezTo>
                    <a:pt x="256" y="185"/>
                    <a:pt x="257" y="185"/>
                    <a:pt x="257" y="185"/>
                  </a:cubicBezTo>
                  <a:cubicBezTo>
                    <a:pt x="258" y="185"/>
                    <a:pt x="259" y="184"/>
                    <a:pt x="259" y="184"/>
                  </a:cubicBezTo>
                  <a:cubicBezTo>
                    <a:pt x="259" y="184"/>
                    <a:pt x="260" y="184"/>
                    <a:pt x="260" y="183"/>
                  </a:cubicBezTo>
                  <a:cubicBezTo>
                    <a:pt x="260" y="186"/>
                    <a:pt x="260" y="188"/>
                    <a:pt x="260" y="191"/>
                  </a:cubicBezTo>
                  <a:cubicBezTo>
                    <a:pt x="250" y="194"/>
                    <a:pt x="241" y="199"/>
                    <a:pt x="232" y="204"/>
                  </a:cubicBezTo>
                  <a:cubicBezTo>
                    <a:pt x="226" y="206"/>
                    <a:pt x="221" y="209"/>
                    <a:pt x="216" y="211"/>
                  </a:cubicBezTo>
                  <a:cubicBezTo>
                    <a:pt x="214" y="213"/>
                    <a:pt x="211" y="214"/>
                    <a:pt x="209" y="215"/>
                  </a:cubicBezTo>
                  <a:cubicBezTo>
                    <a:pt x="208" y="216"/>
                    <a:pt x="207" y="217"/>
                    <a:pt x="206" y="217"/>
                  </a:cubicBezTo>
                  <a:cubicBezTo>
                    <a:pt x="205" y="218"/>
                    <a:pt x="201" y="220"/>
                    <a:pt x="205" y="218"/>
                  </a:cubicBezTo>
                  <a:cubicBezTo>
                    <a:pt x="213" y="211"/>
                    <a:pt x="223" y="206"/>
                    <a:pt x="233" y="201"/>
                  </a:cubicBezTo>
                  <a:cubicBezTo>
                    <a:pt x="238" y="199"/>
                    <a:pt x="243" y="196"/>
                    <a:pt x="248" y="194"/>
                  </a:cubicBezTo>
                  <a:cubicBezTo>
                    <a:pt x="252" y="192"/>
                    <a:pt x="256" y="190"/>
                    <a:pt x="260" y="187"/>
                  </a:cubicBezTo>
                  <a:cubicBezTo>
                    <a:pt x="260" y="187"/>
                    <a:pt x="260" y="186"/>
                    <a:pt x="259" y="187"/>
                  </a:cubicBezTo>
                  <a:close/>
                  <a:moveTo>
                    <a:pt x="204" y="206"/>
                  </a:moveTo>
                  <a:cubicBezTo>
                    <a:pt x="213" y="202"/>
                    <a:pt x="222" y="197"/>
                    <a:pt x="231" y="193"/>
                  </a:cubicBezTo>
                  <a:cubicBezTo>
                    <a:pt x="236" y="190"/>
                    <a:pt x="241" y="188"/>
                    <a:pt x="246" y="186"/>
                  </a:cubicBezTo>
                  <a:cubicBezTo>
                    <a:pt x="248" y="185"/>
                    <a:pt x="251" y="183"/>
                    <a:pt x="254" y="182"/>
                  </a:cubicBezTo>
                  <a:cubicBezTo>
                    <a:pt x="254" y="182"/>
                    <a:pt x="254" y="182"/>
                    <a:pt x="254" y="182"/>
                  </a:cubicBezTo>
                  <a:cubicBezTo>
                    <a:pt x="247" y="187"/>
                    <a:pt x="239" y="190"/>
                    <a:pt x="231" y="193"/>
                  </a:cubicBezTo>
                  <a:cubicBezTo>
                    <a:pt x="221" y="198"/>
                    <a:pt x="212" y="204"/>
                    <a:pt x="204" y="209"/>
                  </a:cubicBezTo>
                  <a:cubicBezTo>
                    <a:pt x="204" y="208"/>
                    <a:pt x="204" y="207"/>
                    <a:pt x="204" y="206"/>
                  </a:cubicBezTo>
                  <a:close/>
                  <a:moveTo>
                    <a:pt x="204" y="199"/>
                  </a:moveTo>
                  <a:cubicBezTo>
                    <a:pt x="204" y="199"/>
                    <a:pt x="204" y="199"/>
                    <a:pt x="204" y="199"/>
                  </a:cubicBezTo>
                  <a:cubicBezTo>
                    <a:pt x="213" y="194"/>
                    <a:pt x="222" y="190"/>
                    <a:pt x="231" y="186"/>
                  </a:cubicBezTo>
                  <a:cubicBezTo>
                    <a:pt x="240" y="182"/>
                    <a:pt x="249" y="177"/>
                    <a:pt x="258" y="172"/>
                  </a:cubicBezTo>
                  <a:cubicBezTo>
                    <a:pt x="258" y="172"/>
                    <a:pt x="259" y="173"/>
                    <a:pt x="259" y="173"/>
                  </a:cubicBezTo>
                  <a:cubicBezTo>
                    <a:pt x="259" y="173"/>
                    <a:pt x="259" y="174"/>
                    <a:pt x="259" y="174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50" y="179"/>
                    <a:pt x="241" y="183"/>
                    <a:pt x="232" y="188"/>
                  </a:cubicBezTo>
                  <a:cubicBezTo>
                    <a:pt x="226" y="190"/>
                    <a:pt x="221" y="192"/>
                    <a:pt x="216" y="194"/>
                  </a:cubicBezTo>
                  <a:cubicBezTo>
                    <a:pt x="212" y="196"/>
                    <a:pt x="208" y="199"/>
                    <a:pt x="204" y="201"/>
                  </a:cubicBezTo>
                  <a:cubicBezTo>
                    <a:pt x="204" y="200"/>
                    <a:pt x="204" y="200"/>
                    <a:pt x="204" y="199"/>
                  </a:cubicBezTo>
                  <a:close/>
                  <a:moveTo>
                    <a:pt x="259" y="175"/>
                  </a:moveTo>
                  <a:cubicBezTo>
                    <a:pt x="259" y="176"/>
                    <a:pt x="259" y="177"/>
                    <a:pt x="259" y="179"/>
                  </a:cubicBezTo>
                  <a:cubicBezTo>
                    <a:pt x="259" y="178"/>
                    <a:pt x="259" y="178"/>
                    <a:pt x="259" y="179"/>
                  </a:cubicBezTo>
                  <a:cubicBezTo>
                    <a:pt x="250" y="184"/>
                    <a:pt x="240" y="188"/>
                    <a:pt x="231" y="192"/>
                  </a:cubicBezTo>
                  <a:cubicBezTo>
                    <a:pt x="226" y="195"/>
                    <a:pt x="221" y="197"/>
                    <a:pt x="216" y="200"/>
                  </a:cubicBezTo>
                  <a:cubicBezTo>
                    <a:pt x="213" y="201"/>
                    <a:pt x="210" y="202"/>
                    <a:pt x="207" y="204"/>
                  </a:cubicBezTo>
                  <a:cubicBezTo>
                    <a:pt x="201" y="207"/>
                    <a:pt x="205" y="204"/>
                    <a:pt x="208" y="203"/>
                  </a:cubicBezTo>
                  <a:cubicBezTo>
                    <a:pt x="216" y="197"/>
                    <a:pt x="226" y="193"/>
                    <a:pt x="235" y="189"/>
                  </a:cubicBezTo>
                  <a:cubicBezTo>
                    <a:pt x="243" y="185"/>
                    <a:pt x="252" y="181"/>
                    <a:pt x="259" y="175"/>
                  </a:cubicBezTo>
                  <a:close/>
                  <a:moveTo>
                    <a:pt x="232" y="193"/>
                  </a:moveTo>
                  <a:cubicBezTo>
                    <a:pt x="242" y="189"/>
                    <a:pt x="251" y="185"/>
                    <a:pt x="259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0"/>
                    <a:pt x="260" y="181"/>
                    <a:pt x="260" y="183"/>
                  </a:cubicBezTo>
                  <a:cubicBezTo>
                    <a:pt x="258" y="184"/>
                    <a:pt x="255" y="185"/>
                    <a:pt x="253" y="186"/>
                  </a:cubicBezTo>
                  <a:cubicBezTo>
                    <a:pt x="246" y="190"/>
                    <a:pt x="238" y="193"/>
                    <a:pt x="230" y="196"/>
                  </a:cubicBezTo>
                  <a:cubicBezTo>
                    <a:pt x="225" y="199"/>
                    <a:pt x="220" y="201"/>
                    <a:pt x="215" y="203"/>
                  </a:cubicBezTo>
                  <a:cubicBezTo>
                    <a:pt x="213" y="205"/>
                    <a:pt x="211" y="206"/>
                    <a:pt x="209" y="207"/>
                  </a:cubicBezTo>
                  <a:cubicBezTo>
                    <a:pt x="209" y="207"/>
                    <a:pt x="208" y="207"/>
                    <a:pt x="208" y="207"/>
                  </a:cubicBezTo>
                  <a:cubicBezTo>
                    <a:pt x="216" y="202"/>
                    <a:pt x="224" y="197"/>
                    <a:pt x="232" y="193"/>
                  </a:cubicBezTo>
                  <a:close/>
                  <a:moveTo>
                    <a:pt x="229" y="206"/>
                  </a:moveTo>
                  <a:cubicBezTo>
                    <a:pt x="234" y="204"/>
                    <a:pt x="238" y="201"/>
                    <a:pt x="243" y="199"/>
                  </a:cubicBezTo>
                  <a:cubicBezTo>
                    <a:pt x="248" y="197"/>
                    <a:pt x="255" y="195"/>
                    <a:pt x="259" y="192"/>
                  </a:cubicBezTo>
                  <a:cubicBezTo>
                    <a:pt x="250" y="198"/>
                    <a:pt x="239" y="202"/>
                    <a:pt x="230" y="207"/>
                  </a:cubicBezTo>
                  <a:cubicBezTo>
                    <a:pt x="220" y="211"/>
                    <a:pt x="212" y="217"/>
                    <a:pt x="203" y="222"/>
                  </a:cubicBezTo>
                  <a:cubicBezTo>
                    <a:pt x="203" y="221"/>
                    <a:pt x="203" y="220"/>
                    <a:pt x="203" y="219"/>
                  </a:cubicBezTo>
                  <a:cubicBezTo>
                    <a:pt x="212" y="215"/>
                    <a:pt x="220" y="210"/>
                    <a:pt x="229" y="206"/>
                  </a:cubicBezTo>
                  <a:close/>
                  <a:moveTo>
                    <a:pt x="203" y="223"/>
                  </a:moveTo>
                  <a:cubicBezTo>
                    <a:pt x="207" y="222"/>
                    <a:pt x="210" y="220"/>
                    <a:pt x="214" y="218"/>
                  </a:cubicBezTo>
                  <a:cubicBezTo>
                    <a:pt x="219" y="215"/>
                    <a:pt x="224" y="212"/>
                    <a:pt x="229" y="210"/>
                  </a:cubicBezTo>
                  <a:cubicBezTo>
                    <a:pt x="233" y="208"/>
                    <a:pt x="236" y="207"/>
                    <a:pt x="239" y="205"/>
                  </a:cubicBezTo>
                  <a:cubicBezTo>
                    <a:pt x="234" y="207"/>
                    <a:pt x="230" y="210"/>
                    <a:pt x="225" y="212"/>
                  </a:cubicBezTo>
                  <a:cubicBezTo>
                    <a:pt x="220" y="214"/>
                    <a:pt x="215" y="218"/>
                    <a:pt x="211" y="221"/>
                  </a:cubicBezTo>
                  <a:cubicBezTo>
                    <a:pt x="208" y="223"/>
                    <a:pt x="205" y="224"/>
                    <a:pt x="202" y="226"/>
                  </a:cubicBezTo>
                  <a:cubicBezTo>
                    <a:pt x="203" y="225"/>
                    <a:pt x="203" y="224"/>
                    <a:pt x="203" y="223"/>
                  </a:cubicBezTo>
                  <a:close/>
                  <a:moveTo>
                    <a:pt x="202" y="228"/>
                  </a:moveTo>
                  <a:cubicBezTo>
                    <a:pt x="212" y="224"/>
                    <a:pt x="220" y="219"/>
                    <a:pt x="229" y="214"/>
                  </a:cubicBezTo>
                  <a:cubicBezTo>
                    <a:pt x="235" y="212"/>
                    <a:pt x="240" y="210"/>
                    <a:pt x="246" y="207"/>
                  </a:cubicBezTo>
                  <a:cubicBezTo>
                    <a:pt x="248" y="206"/>
                    <a:pt x="250" y="205"/>
                    <a:pt x="252" y="204"/>
                  </a:cubicBezTo>
                  <a:cubicBezTo>
                    <a:pt x="244" y="208"/>
                    <a:pt x="235" y="212"/>
                    <a:pt x="227" y="216"/>
                  </a:cubicBezTo>
                  <a:cubicBezTo>
                    <a:pt x="221" y="219"/>
                    <a:pt x="216" y="222"/>
                    <a:pt x="211" y="225"/>
                  </a:cubicBezTo>
                  <a:cubicBezTo>
                    <a:pt x="208" y="227"/>
                    <a:pt x="205" y="228"/>
                    <a:pt x="202" y="231"/>
                  </a:cubicBezTo>
                  <a:cubicBezTo>
                    <a:pt x="202" y="230"/>
                    <a:pt x="202" y="229"/>
                    <a:pt x="202" y="228"/>
                  </a:cubicBezTo>
                  <a:close/>
                  <a:moveTo>
                    <a:pt x="215" y="224"/>
                  </a:moveTo>
                  <a:cubicBezTo>
                    <a:pt x="220" y="221"/>
                    <a:pt x="225" y="218"/>
                    <a:pt x="230" y="216"/>
                  </a:cubicBezTo>
                  <a:cubicBezTo>
                    <a:pt x="241" y="211"/>
                    <a:pt x="251" y="206"/>
                    <a:pt x="261" y="200"/>
                  </a:cubicBezTo>
                  <a:cubicBezTo>
                    <a:pt x="261" y="200"/>
                    <a:pt x="261" y="199"/>
                    <a:pt x="260" y="199"/>
                  </a:cubicBezTo>
                  <a:cubicBezTo>
                    <a:pt x="250" y="204"/>
                    <a:pt x="239" y="209"/>
                    <a:pt x="229" y="214"/>
                  </a:cubicBezTo>
                  <a:cubicBezTo>
                    <a:pt x="224" y="216"/>
                    <a:pt x="219" y="218"/>
                    <a:pt x="215" y="221"/>
                  </a:cubicBezTo>
                  <a:cubicBezTo>
                    <a:pt x="212" y="222"/>
                    <a:pt x="210" y="224"/>
                    <a:pt x="207" y="225"/>
                  </a:cubicBezTo>
                  <a:cubicBezTo>
                    <a:pt x="206" y="226"/>
                    <a:pt x="204" y="226"/>
                    <a:pt x="202" y="227"/>
                  </a:cubicBezTo>
                  <a:cubicBezTo>
                    <a:pt x="202" y="227"/>
                    <a:pt x="202" y="227"/>
                    <a:pt x="202" y="227"/>
                  </a:cubicBezTo>
                  <a:cubicBezTo>
                    <a:pt x="203" y="226"/>
                    <a:pt x="204" y="226"/>
                    <a:pt x="205" y="225"/>
                  </a:cubicBezTo>
                  <a:cubicBezTo>
                    <a:pt x="213" y="220"/>
                    <a:pt x="221" y="215"/>
                    <a:pt x="230" y="210"/>
                  </a:cubicBezTo>
                  <a:cubicBezTo>
                    <a:pt x="240" y="205"/>
                    <a:pt x="250" y="201"/>
                    <a:pt x="260" y="195"/>
                  </a:cubicBezTo>
                  <a:cubicBezTo>
                    <a:pt x="261" y="195"/>
                    <a:pt x="260" y="194"/>
                    <a:pt x="260" y="194"/>
                  </a:cubicBezTo>
                  <a:cubicBezTo>
                    <a:pt x="250" y="199"/>
                    <a:pt x="240" y="204"/>
                    <a:pt x="231" y="208"/>
                  </a:cubicBezTo>
                  <a:cubicBezTo>
                    <a:pt x="222" y="213"/>
                    <a:pt x="211" y="218"/>
                    <a:pt x="203" y="223"/>
                  </a:cubicBezTo>
                  <a:cubicBezTo>
                    <a:pt x="213" y="217"/>
                    <a:pt x="222" y="211"/>
                    <a:pt x="231" y="206"/>
                  </a:cubicBezTo>
                  <a:cubicBezTo>
                    <a:pt x="241" y="202"/>
                    <a:pt x="251" y="197"/>
                    <a:pt x="260" y="192"/>
                  </a:cubicBezTo>
                  <a:cubicBezTo>
                    <a:pt x="261" y="193"/>
                    <a:pt x="261" y="194"/>
                    <a:pt x="261" y="195"/>
                  </a:cubicBezTo>
                  <a:cubicBezTo>
                    <a:pt x="261" y="197"/>
                    <a:pt x="261" y="200"/>
                    <a:pt x="261" y="202"/>
                  </a:cubicBezTo>
                  <a:cubicBezTo>
                    <a:pt x="261" y="202"/>
                    <a:pt x="261" y="202"/>
                    <a:pt x="261" y="202"/>
                  </a:cubicBezTo>
                  <a:cubicBezTo>
                    <a:pt x="260" y="202"/>
                    <a:pt x="260" y="202"/>
                    <a:pt x="259" y="203"/>
                  </a:cubicBezTo>
                  <a:cubicBezTo>
                    <a:pt x="259" y="203"/>
                    <a:pt x="259" y="203"/>
                    <a:pt x="258" y="203"/>
                  </a:cubicBezTo>
                  <a:cubicBezTo>
                    <a:pt x="249" y="208"/>
                    <a:pt x="239" y="213"/>
                    <a:pt x="230" y="217"/>
                  </a:cubicBezTo>
                  <a:cubicBezTo>
                    <a:pt x="225" y="220"/>
                    <a:pt x="220" y="222"/>
                    <a:pt x="215" y="225"/>
                  </a:cubicBezTo>
                  <a:cubicBezTo>
                    <a:pt x="213" y="226"/>
                    <a:pt x="211" y="227"/>
                    <a:pt x="209" y="228"/>
                  </a:cubicBezTo>
                  <a:cubicBezTo>
                    <a:pt x="207" y="230"/>
                    <a:pt x="204" y="230"/>
                    <a:pt x="202" y="232"/>
                  </a:cubicBezTo>
                  <a:cubicBezTo>
                    <a:pt x="206" y="228"/>
                    <a:pt x="211" y="226"/>
                    <a:pt x="215" y="224"/>
                  </a:cubicBezTo>
                  <a:close/>
                  <a:moveTo>
                    <a:pt x="207" y="163"/>
                  </a:moveTo>
                  <a:cubicBezTo>
                    <a:pt x="208" y="163"/>
                    <a:pt x="210" y="163"/>
                    <a:pt x="210" y="162"/>
                  </a:cubicBezTo>
                  <a:cubicBezTo>
                    <a:pt x="209" y="163"/>
                    <a:pt x="208" y="164"/>
                    <a:pt x="207" y="165"/>
                  </a:cubicBezTo>
                  <a:cubicBezTo>
                    <a:pt x="207" y="164"/>
                    <a:pt x="207" y="164"/>
                    <a:pt x="207" y="163"/>
                  </a:cubicBezTo>
                  <a:close/>
                  <a:moveTo>
                    <a:pt x="207" y="166"/>
                  </a:moveTo>
                  <a:cubicBezTo>
                    <a:pt x="210" y="165"/>
                    <a:pt x="213" y="164"/>
                    <a:pt x="215" y="163"/>
                  </a:cubicBezTo>
                  <a:cubicBezTo>
                    <a:pt x="213" y="165"/>
                    <a:pt x="210" y="167"/>
                    <a:pt x="207" y="169"/>
                  </a:cubicBezTo>
                  <a:cubicBezTo>
                    <a:pt x="207" y="168"/>
                    <a:pt x="207" y="167"/>
                    <a:pt x="207" y="166"/>
                  </a:cubicBezTo>
                  <a:close/>
                  <a:moveTo>
                    <a:pt x="207" y="171"/>
                  </a:moveTo>
                  <a:cubicBezTo>
                    <a:pt x="212" y="169"/>
                    <a:pt x="217" y="166"/>
                    <a:pt x="220" y="164"/>
                  </a:cubicBezTo>
                  <a:cubicBezTo>
                    <a:pt x="216" y="167"/>
                    <a:pt x="211" y="170"/>
                    <a:pt x="207" y="173"/>
                  </a:cubicBezTo>
                  <a:cubicBezTo>
                    <a:pt x="207" y="172"/>
                    <a:pt x="207" y="171"/>
                    <a:pt x="207" y="171"/>
                  </a:cubicBezTo>
                  <a:close/>
                  <a:moveTo>
                    <a:pt x="207" y="175"/>
                  </a:moveTo>
                  <a:cubicBezTo>
                    <a:pt x="214" y="173"/>
                    <a:pt x="220" y="167"/>
                    <a:pt x="227" y="164"/>
                  </a:cubicBezTo>
                  <a:cubicBezTo>
                    <a:pt x="220" y="167"/>
                    <a:pt x="213" y="174"/>
                    <a:pt x="206" y="178"/>
                  </a:cubicBezTo>
                  <a:cubicBezTo>
                    <a:pt x="207" y="177"/>
                    <a:pt x="207" y="176"/>
                    <a:pt x="207" y="175"/>
                  </a:cubicBezTo>
                  <a:close/>
                  <a:moveTo>
                    <a:pt x="228" y="163"/>
                  </a:moveTo>
                  <a:cubicBezTo>
                    <a:pt x="229" y="164"/>
                    <a:pt x="230" y="164"/>
                    <a:pt x="231" y="164"/>
                  </a:cubicBezTo>
                  <a:cubicBezTo>
                    <a:pt x="226" y="166"/>
                    <a:pt x="221" y="169"/>
                    <a:pt x="216" y="172"/>
                  </a:cubicBezTo>
                  <a:cubicBezTo>
                    <a:pt x="220" y="169"/>
                    <a:pt x="224" y="166"/>
                    <a:pt x="228" y="164"/>
                  </a:cubicBezTo>
                  <a:cubicBezTo>
                    <a:pt x="228" y="164"/>
                    <a:pt x="228" y="164"/>
                    <a:pt x="228" y="163"/>
                  </a:cubicBezTo>
                  <a:close/>
                  <a:moveTo>
                    <a:pt x="206" y="179"/>
                  </a:moveTo>
                  <a:cubicBezTo>
                    <a:pt x="207" y="179"/>
                    <a:pt x="207" y="179"/>
                    <a:pt x="208" y="178"/>
                  </a:cubicBezTo>
                  <a:cubicBezTo>
                    <a:pt x="211" y="176"/>
                    <a:pt x="214" y="174"/>
                    <a:pt x="217" y="172"/>
                  </a:cubicBezTo>
                  <a:cubicBezTo>
                    <a:pt x="220" y="170"/>
                    <a:pt x="222" y="169"/>
                    <a:pt x="224" y="168"/>
                  </a:cubicBezTo>
                  <a:cubicBezTo>
                    <a:pt x="227" y="166"/>
                    <a:pt x="230" y="166"/>
                    <a:pt x="232" y="164"/>
                  </a:cubicBezTo>
                  <a:cubicBezTo>
                    <a:pt x="228" y="168"/>
                    <a:pt x="223" y="170"/>
                    <a:pt x="218" y="173"/>
                  </a:cubicBezTo>
                  <a:cubicBezTo>
                    <a:pt x="214" y="176"/>
                    <a:pt x="210" y="179"/>
                    <a:pt x="206" y="182"/>
                  </a:cubicBezTo>
                  <a:cubicBezTo>
                    <a:pt x="206" y="181"/>
                    <a:pt x="206" y="180"/>
                    <a:pt x="206" y="179"/>
                  </a:cubicBezTo>
                  <a:cubicBezTo>
                    <a:pt x="206" y="179"/>
                    <a:pt x="206" y="179"/>
                    <a:pt x="206" y="179"/>
                  </a:cubicBezTo>
                  <a:close/>
                  <a:moveTo>
                    <a:pt x="210" y="180"/>
                  </a:moveTo>
                  <a:cubicBezTo>
                    <a:pt x="213" y="178"/>
                    <a:pt x="216" y="176"/>
                    <a:pt x="219" y="174"/>
                  </a:cubicBezTo>
                  <a:cubicBezTo>
                    <a:pt x="224" y="171"/>
                    <a:pt x="229" y="168"/>
                    <a:pt x="233" y="164"/>
                  </a:cubicBezTo>
                  <a:cubicBezTo>
                    <a:pt x="234" y="164"/>
                    <a:pt x="236" y="164"/>
                    <a:pt x="237" y="164"/>
                  </a:cubicBezTo>
                  <a:cubicBezTo>
                    <a:pt x="233" y="167"/>
                    <a:pt x="228" y="169"/>
                    <a:pt x="223" y="172"/>
                  </a:cubicBezTo>
                  <a:cubicBezTo>
                    <a:pt x="219" y="174"/>
                    <a:pt x="214" y="177"/>
                    <a:pt x="210" y="180"/>
                  </a:cubicBezTo>
                  <a:cubicBezTo>
                    <a:pt x="210" y="180"/>
                    <a:pt x="210" y="180"/>
                    <a:pt x="210" y="180"/>
                  </a:cubicBezTo>
                  <a:close/>
                  <a:moveTo>
                    <a:pt x="238" y="164"/>
                  </a:moveTo>
                  <a:cubicBezTo>
                    <a:pt x="240" y="165"/>
                    <a:pt x="241" y="165"/>
                    <a:pt x="243" y="165"/>
                  </a:cubicBezTo>
                  <a:cubicBezTo>
                    <a:pt x="240" y="166"/>
                    <a:pt x="238" y="168"/>
                    <a:pt x="236" y="169"/>
                  </a:cubicBezTo>
                  <a:cubicBezTo>
                    <a:pt x="233" y="172"/>
                    <a:pt x="229" y="173"/>
                    <a:pt x="226" y="175"/>
                  </a:cubicBezTo>
                  <a:cubicBezTo>
                    <a:pt x="219" y="178"/>
                    <a:pt x="213" y="183"/>
                    <a:pt x="207" y="186"/>
                  </a:cubicBezTo>
                  <a:cubicBezTo>
                    <a:pt x="206" y="186"/>
                    <a:pt x="206" y="186"/>
                    <a:pt x="206" y="186"/>
                  </a:cubicBezTo>
                  <a:cubicBezTo>
                    <a:pt x="206" y="186"/>
                    <a:pt x="206" y="186"/>
                    <a:pt x="206" y="186"/>
                  </a:cubicBezTo>
                  <a:cubicBezTo>
                    <a:pt x="207" y="185"/>
                    <a:pt x="211" y="183"/>
                    <a:pt x="212" y="182"/>
                  </a:cubicBezTo>
                  <a:cubicBezTo>
                    <a:pt x="215" y="180"/>
                    <a:pt x="218" y="178"/>
                    <a:pt x="222" y="176"/>
                  </a:cubicBezTo>
                  <a:cubicBezTo>
                    <a:pt x="227" y="172"/>
                    <a:pt x="233" y="169"/>
                    <a:pt x="238" y="164"/>
                  </a:cubicBezTo>
                  <a:close/>
                  <a:moveTo>
                    <a:pt x="205" y="187"/>
                  </a:moveTo>
                  <a:cubicBezTo>
                    <a:pt x="212" y="184"/>
                    <a:pt x="217" y="180"/>
                    <a:pt x="223" y="177"/>
                  </a:cubicBezTo>
                  <a:cubicBezTo>
                    <a:pt x="229" y="173"/>
                    <a:pt x="236" y="170"/>
                    <a:pt x="243" y="166"/>
                  </a:cubicBezTo>
                  <a:cubicBezTo>
                    <a:pt x="230" y="174"/>
                    <a:pt x="217" y="181"/>
                    <a:pt x="205" y="190"/>
                  </a:cubicBezTo>
                  <a:cubicBezTo>
                    <a:pt x="205" y="189"/>
                    <a:pt x="205" y="188"/>
                    <a:pt x="205" y="187"/>
                  </a:cubicBezTo>
                  <a:close/>
                  <a:moveTo>
                    <a:pt x="205" y="190"/>
                  </a:moveTo>
                  <a:cubicBezTo>
                    <a:pt x="207" y="189"/>
                    <a:pt x="209" y="188"/>
                    <a:pt x="211" y="186"/>
                  </a:cubicBezTo>
                  <a:cubicBezTo>
                    <a:pt x="215" y="184"/>
                    <a:pt x="218" y="181"/>
                    <a:pt x="222" y="179"/>
                  </a:cubicBezTo>
                  <a:cubicBezTo>
                    <a:pt x="229" y="175"/>
                    <a:pt x="237" y="171"/>
                    <a:pt x="244" y="166"/>
                  </a:cubicBezTo>
                  <a:cubicBezTo>
                    <a:pt x="244" y="166"/>
                    <a:pt x="244" y="166"/>
                    <a:pt x="244" y="165"/>
                  </a:cubicBezTo>
                  <a:cubicBezTo>
                    <a:pt x="245" y="166"/>
                    <a:pt x="247" y="166"/>
                    <a:pt x="249" y="167"/>
                  </a:cubicBezTo>
                  <a:cubicBezTo>
                    <a:pt x="243" y="171"/>
                    <a:pt x="236" y="174"/>
                    <a:pt x="229" y="177"/>
                  </a:cubicBezTo>
                  <a:cubicBezTo>
                    <a:pt x="222" y="181"/>
                    <a:pt x="215" y="185"/>
                    <a:pt x="208" y="189"/>
                  </a:cubicBezTo>
                  <a:cubicBezTo>
                    <a:pt x="208" y="189"/>
                    <a:pt x="205" y="191"/>
                    <a:pt x="205" y="190"/>
                  </a:cubicBezTo>
                  <a:close/>
                  <a:moveTo>
                    <a:pt x="207" y="174"/>
                  </a:moveTo>
                  <a:cubicBezTo>
                    <a:pt x="207" y="174"/>
                    <a:pt x="207" y="174"/>
                    <a:pt x="207" y="174"/>
                  </a:cubicBezTo>
                  <a:cubicBezTo>
                    <a:pt x="210" y="173"/>
                    <a:pt x="213" y="170"/>
                    <a:pt x="215" y="168"/>
                  </a:cubicBezTo>
                  <a:cubicBezTo>
                    <a:pt x="218" y="166"/>
                    <a:pt x="220" y="165"/>
                    <a:pt x="223" y="163"/>
                  </a:cubicBezTo>
                  <a:cubicBezTo>
                    <a:pt x="224" y="163"/>
                    <a:pt x="226" y="163"/>
                    <a:pt x="227" y="163"/>
                  </a:cubicBezTo>
                  <a:cubicBezTo>
                    <a:pt x="220" y="166"/>
                    <a:pt x="214" y="171"/>
                    <a:pt x="207" y="174"/>
                  </a:cubicBezTo>
                  <a:close/>
                  <a:moveTo>
                    <a:pt x="211" y="168"/>
                  </a:moveTo>
                  <a:cubicBezTo>
                    <a:pt x="210" y="169"/>
                    <a:pt x="209" y="169"/>
                    <a:pt x="208" y="169"/>
                  </a:cubicBezTo>
                  <a:cubicBezTo>
                    <a:pt x="204" y="171"/>
                    <a:pt x="211" y="166"/>
                    <a:pt x="211" y="167"/>
                  </a:cubicBezTo>
                  <a:cubicBezTo>
                    <a:pt x="213" y="165"/>
                    <a:pt x="215" y="164"/>
                    <a:pt x="217" y="162"/>
                  </a:cubicBezTo>
                  <a:cubicBezTo>
                    <a:pt x="217" y="162"/>
                    <a:pt x="217" y="162"/>
                    <a:pt x="217" y="162"/>
                  </a:cubicBezTo>
                  <a:cubicBezTo>
                    <a:pt x="218" y="162"/>
                    <a:pt x="220" y="162"/>
                    <a:pt x="221" y="162"/>
                  </a:cubicBezTo>
                  <a:cubicBezTo>
                    <a:pt x="221" y="162"/>
                    <a:pt x="221" y="162"/>
                    <a:pt x="221" y="162"/>
                  </a:cubicBezTo>
                  <a:cubicBezTo>
                    <a:pt x="217" y="164"/>
                    <a:pt x="214" y="166"/>
                    <a:pt x="211" y="168"/>
                  </a:cubicBezTo>
                  <a:close/>
                  <a:moveTo>
                    <a:pt x="216" y="162"/>
                  </a:moveTo>
                  <a:cubicBezTo>
                    <a:pt x="213" y="163"/>
                    <a:pt x="211" y="164"/>
                    <a:pt x="209" y="165"/>
                  </a:cubicBezTo>
                  <a:cubicBezTo>
                    <a:pt x="208" y="165"/>
                    <a:pt x="207" y="166"/>
                    <a:pt x="207" y="166"/>
                  </a:cubicBezTo>
                  <a:cubicBezTo>
                    <a:pt x="207" y="166"/>
                    <a:pt x="207" y="166"/>
                    <a:pt x="207" y="166"/>
                  </a:cubicBezTo>
                  <a:cubicBezTo>
                    <a:pt x="208" y="165"/>
                    <a:pt x="208" y="165"/>
                    <a:pt x="209" y="164"/>
                  </a:cubicBezTo>
                  <a:cubicBezTo>
                    <a:pt x="210" y="164"/>
                    <a:pt x="211" y="163"/>
                    <a:pt x="211" y="162"/>
                  </a:cubicBezTo>
                  <a:cubicBezTo>
                    <a:pt x="212" y="162"/>
                    <a:pt x="212" y="161"/>
                    <a:pt x="212" y="161"/>
                  </a:cubicBezTo>
                  <a:cubicBezTo>
                    <a:pt x="213" y="161"/>
                    <a:pt x="214" y="162"/>
                    <a:pt x="216" y="162"/>
                  </a:cubicBezTo>
                  <a:close/>
                  <a:moveTo>
                    <a:pt x="206" y="183"/>
                  </a:moveTo>
                  <a:cubicBezTo>
                    <a:pt x="211" y="180"/>
                    <a:pt x="216" y="177"/>
                    <a:pt x="221" y="174"/>
                  </a:cubicBezTo>
                  <a:cubicBezTo>
                    <a:pt x="225" y="171"/>
                    <a:pt x="229" y="170"/>
                    <a:pt x="233" y="168"/>
                  </a:cubicBezTo>
                  <a:cubicBezTo>
                    <a:pt x="233" y="168"/>
                    <a:pt x="233" y="168"/>
                    <a:pt x="233" y="168"/>
                  </a:cubicBezTo>
                  <a:cubicBezTo>
                    <a:pt x="231" y="169"/>
                    <a:pt x="230" y="170"/>
                    <a:pt x="228" y="171"/>
                  </a:cubicBezTo>
                  <a:cubicBezTo>
                    <a:pt x="226" y="172"/>
                    <a:pt x="223" y="174"/>
                    <a:pt x="220" y="176"/>
                  </a:cubicBezTo>
                  <a:cubicBezTo>
                    <a:pt x="215" y="180"/>
                    <a:pt x="210" y="182"/>
                    <a:pt x="206" y="186"/>
                  </a:cubicBezTo>
                  <a:cubicBezTo>
                    <a:pt x="206" y="185"/>
                    <a:pt x="206" y="184"/>
                    <a:pt x="206" y="183"/>
                  </a:cubicBezTo>
                  <a:close/>
                  <a:moveTo>
                    <a:pt x="205" y="191"/>
                  </a:moveTo>
                  <a:cubicBezTo>
                    <a:pt x="212" y="188"/>
                    <a:pt x="219" y="183"/>
                    <a:pt x="226" y="179"/>
                  </a:cubicBezTo>
                  <a:cubicBezTo>
                    <a:pt x="234" y="175"/>
                    <a:pt x="242" y="172"/>
                    <a:pt x="249" y="167"/>
                  </a:cubicBezTo>
                  <a:cubicBezTo>
                    <a:pt x="249" y="167"/>
                    <a:pt x="249" y="167"/>
                    <a:pt x="249" y="167"/>
                  </a:cubicBezTo>
                  <a:cubicBezTo>
                    <a:pt x="250" y="167"/>
                    <a:pt x="250" y="167"/>
                    <a:pt x="250" y="167"/>
                  </a:cubicBezTo>
                  <a:cubicBezTo>
                    <a:pt x="248" y="169"/>
                    <a:pt x="245" y="171"/>
                    <a:pt x="242" y="173"/>
                  </a:cubicBezTo>
                  <a:cubicBezTo>
                    <a:pt x="238" y="175"/>
                    <a:pt x="234" y="177"/>
                    <a:pt x="229" y="179"/>
                  </a:cubicBezTo>
                  <a:cubicBezTo>
                    <a:pt x="222" y="184"/>
                    <a:pt x="213" y="188"/>
                    <a:pt x="205" y="192"/>
                  </a:cubicBezTo>
                  <a:cubicBezTo>
                    <a:pt x="205" y="193"/>
                    <a:pt x="205" y="193"/>
                    <a:pt x="206" y="193"/>
                  </a:cubicBezTo>
                  <a:cubicBezTo>
                    <a:pt x="214" y="189"/>
                    <a:pt x="222" y="185"/>
                    <a:pt x="230" y="180"/>
                  </a:cubicBezTo>
                  <a:cubicBezTo>
                    <a:pt x="233" y="178"/>
                    <a:pt x="237" y="176"/>
                    <a:pt x="241" y="174"/>
                  </a:cubicBezTo>
                  <a:cubicBezTo>
                    <a:pt x="243" y="173"/>
                    <a:pt x="245" y="172"/>
                    <a:pt x="247" y="171"/>
                  </a:cubicBezTo>
                  <a:cubicBezTo>
                    <a:pt x="248" y="170"/>
                    <a:pt x="250" y="169"/>
                    <a:pt x="251" y="168"/>
                  </a:cubicBezTo>
                  <a:cubicBezTo>
                    <a:pt x="253" y="169"/>
                    <a:pt x="254" y="169"/>
                    <a:pt x="256" y="170"/>
                  </a:cubicBezTo>
                  <a:cubicBezTo>
                    <a:pt x="239" y="179"/>
                    <a:pt x="221" y="187"/>
                    <a:pt x="205" y="196"/>
                  </a:cubicBezTo>
                  <a:cubicBezTo>
                    <a:pt x="204" y="196"/>
                    <a:pt x="205" y="197"/>
                    <a:pt x="205" y="197"/>
                  </a:cubicBezTo>
                  <a:cubicBezTo>
                    <a:pt x="222" y="187"/>
                    <a:pt x="240" y="180"/>
                    <a:pt x="256" y="171"/>
                  </a:cubicBezTo>
                  <a:cubicBezTo>
                    <a:pt x="257" y="171"/>
                    <a:pt x="257" y="171"/>
                    <a:pt x="258" y="172"/>
                  </a:cubicBezTo>
                  <a:cubicBezTo>
                    <a:pt x="249" y="176"/>
                    <a:pt x="240" y="181"/>
                    <a:pt x="231" y="185"/>
                  </a:cubicBezTo>
                  <a:cubicBezTo>
                    <a:pt x="222" y="189"/>
                    <a:pt x="213" y="193"/>
                    <a:pt x="204" y="198"/>
                  </a:cubicBezTo>
                  <a:cubicBezTo>
                    <a:pt x="204" y="197"/>
                    <a:pt x="204" y="196"/>
                    <a:pt x="205" y="195"/>
                  </a:cubicBezTo>
                  <a:cubicBezTo>
                    <a:pt x="212" y="191"/>
                    <a:pt x="220" y="187"/>
                    <a:pt x="228" y="183"/>
                  </a:cubicBezTo>
                  <a:cubicBezTo>
                    <a:pt x="236" y="179"/>
                    <a:pt x="245" y="175"/>
                    <a:pt x="254" y="170"/>
                  </a:cubicBezTo>
                  <a:cubicBezTo>
                    <a:pt x="254" y="170"/>
                    <a:pt x="254" y="169"/>
                    <a:pt x="254" y="170"/>
                  </a:cubicBezTo>
                  <a:cubicBezTo>
                    <a:pt x="245" y="174"/>
                    <a:pt x="236" y="178"/>
                    <a:pt x="227" y="183"/>
                  </a:cubicBezTo>
                  <a:cubicBezTo>
                    <a:pt x="220" y="187"/>
                    <a:pt x="212" y="190"/>
                    <a:pt x="205" y="194"/>
                  </a:cubicBezTo>
                  <a:cubicBezTo>
                    <a:pt x="205" y="193"/>
                    <a:pt x="205" y="192"/>
                    <a:pt x="205" y="191"/>
                  </a:cubicBezTo>
                  <a:close/>
                  <a:moveTo>
                    <a:pt x="204" y="202"/>
                  </a:moveTo>
                  <a:cubicBezTo>
                    <a:pt x="208" y="200"/>
                    <a:pt x="212" y="197"/>
                    <a:pt x="217" y="195"/>
                  </a:cubicBezTo>
                  <a:cubicBezTo>
                    <a:pt x="222" y="193"/>
                    <a:pt x="227" y="190"/>
                    <a:pt x="232" y="188"/>
                  </a:cubicBezTo>
                  <a:cubicBezTo>
                    <a:pt x="237" y="186"/>
                    <a:pt x="242" y="183"/>
                    <a:pt x="247" y="181"/>
                  </a:cubicBezTo>
                  <a:cubicBezTo>
                    <a:pt x="249" y="180"/>
                    <a:pt x="251" y="179"/>
                    <a:pt x="253" y="178"/>
                  </a:cubicBezTo>
                  <a:cubicBezTo>
                    <a:pt x="254" y="177"/>
                    <a:pt x="261" y="173"/>
                    <a:pt x="256" y="177"/>
                  </a:cubicBezTo>
                  <a:cubicBezTo>
                    <a:pt x="248" y="182"/>
                    <a:pt x="238" y="186"/>
                    <a:pt x="229" y="190"/>
                  </a:cubicBezTo>
                  <a:cubicBezTo>
                    <a:pt x="221" y="195"/>
                    <a:pt x="212" y="199"/>
                    <a:pt x="204" y="205"/>
                  </a:cubicBezTo>
                  <a:cubicBezTo>
                    <a:pt x="204" y="204"/>
                    <a:pt x="204" y="203"/>
                    <a:pt x="204" y="202"/>
                  </a:cubicBezTo>
                  <a:close/>
                  <a:moveTo>
                    <a:pt x="203" y="210"/>
                  </a:moveTo>
                  <a:cubicBezTo>
                    <a:pt x="213" y="206"/>
                    <a:pt x="222" y="201"/>
                    <a:pt x="232" y="196"/>
                  </a:cubicBezTo>
                  <a:cubicBezTo>
                    <a:pt x="233" y="196"/>
                    <a:pt x="235" y="195"/>
                    <a:pt x="236" y="194"/>
                  </a:cubicBezTo>
                  <a:cubicBezTo>
                    <a:pt x="225" y="200"/>
                    <a:pt x="214" y="205"/>
                    <a:pt x="203" y="212"/>
                  </a:cubicBezTo>
                  <a:cubicBezTo>
                    <a:pt x="203" y="212"/>
                    <a:pt x="203" y="211"/>
                    <a:pt x="203" y="210"/>
                  </a:cubicBezTo>
                  <a:close/>
                  <a:moveTo>
                    <a:pt x="203" y="214"/>
                  </a:moveTo>
                  <a:cubicBezTo>
                    <a:pt x="206" y="213"/>
                    <a:pt x="209" y="212"/>
                    <a:pt x="212" y="210"/>
                  </a:cubicBezTo>
                  <a:cubicBezTo>
                    <a:pt x="216" y="207"/>
                    <a:pt x="221" y="204"/>
                    <a:pt x="226" y="202"/>
                  </a:cubicBezTo>
                  <a:cubicBezTo>
                    <a:pt x="237" y="197"/>
                    <a:pt x="248" y="193"/>
                    <a:pt x="258" y="188"/>
                  </a:cubicBezTo>
                  <a:cubicBezTo>
                    <a:pt x="239" y="197"/>
                    <a:pt x="220" y="206"/>
                    <a:pt x="203" y="218"/>
                  </a:cubicBezTo>
                  <a:cubicBezTo>
                    <a:pt x="203" y="217"/>
                    <a:pt x="203" y="215"/>
                    <a:pt x="203" y="214"/>
                  </a:cubicBezTo>
                  <a:close/>
                  <a:moveTo>
                    <a:pt x="202" y="232"/>
                  </a:moveTo>
                  <a:cubicBezTo>
                    <a:pt x="206" y="231"/>
                    <a:pt x="209" y="229"/>
                    <a:pt x="212" y="227"/>
                  </a:cubicBezTo>
                  <a:cubicBezTo>
                    <a:pt x="217" y="225"/>
                    <a:pt x="222" y="222"/>
                    <a:pt x="227" y="220"/>
                  </a:cubicBezTo>
                  <a:cubicBezTo>
                    <a:pt x="234" y="216"/>
                    <a:pt x="242" y="212"/>
                    <a:pt x="250" y="208"/>
                  </a:cubicBezTo>
                  <a:cubicBezTo>
                    <a:pt x="248" y="209"/>
                    <a:pt x="247" y="210"/>
                    <a:pt x="245" y="211"/>
                  </a:cubicBezTo>
                  <a:cubicBezTo>
                    <a:pt x="240" y="214"/>
                    <a:pt x="234" y="217"/>
                    <a:pt x="229" y="219"/>
                  </a:cubicBezTo>
                  <a:cubicBezTo>
                    <a:pt x="224" y="222"/>
                    <a:pt x="219" y="224"/>
                    <a:pt x="214" y="228"/>
                  </a:cubicBezTo>
                  <a:cubicBezTo>
                    <a:pt x="210" y="230"/>
                    <a:pt x="206" y="232"/>
                    <a:pt x="202" y="234"/>
                  </a:cubicBezTo>
                  <a:cubicBezTo>
                    <a:pt x="202" y="234"/>
                    <a:pt x="202" y="233"/>
                    <a:pt x="202" y="232"/>
                  </a:cubicBezTo>
                  <a:close/>
                  <a:moveTo>
                    <a:pt x="201" y="250"/>
                  </a:moveTo>
                  <a:cubicBezTo>
                    <a:pt x="212" y="245"/>
                    <a:pt x="223" y="241"/>
                    <a:pt x="234" y="237"/>
                  </a:cubicBezTo>
                  <a:cubicBezTo>
                    <a:pt x="239" y="235"/>
                    <a:pt x="245" y="233"/>
                    <a:pt x="250" y="231"/>
                  </a:cubicBezTo>
                  <a:cubicBezTo>
                    <a:pt x="243" y="234"/>
                    <a:pt x="236" y="237"/>
                    <a:pt x="229" y="240"/>
                  </a:cubicBezTo>
                  <a:cubicBezTo>
                    <a:pt x="224" y="242"/>
                    <a:pt x="219" y="245"/>
                    <a:pt x="213" y="248"/>
                  </a:cubicBezTo>
                  <a:cubicBezTo>
                    <a:pt x="209" y="250"/>
                    <a:pt x="205" y="251"/>
                    <a:pt x="201" y="254"/>
                  </a:cubicBezTo>
                  <a:cubicBezTo>
                    <a:pt x="201" y="253"/>
                    <a:pt x="201" y="252"/>
                    <a:pt x="201" y="250"/>
                  </a:cubicBezTo>
                  <a:close/>
                  <a:moveTo>
                    <a:pt x="206" y="252"/>
                  </a:moveTo>
                  <a:cubicBezTo>
                    <a:pt x="204" y="253"/>
                    <a:pt x="199" y="256"/>
                    <a:pt x="202" y="254"/>
                  </a:cubicBezTo>
                  <a:cubicBezTo>
                    <a:pt x="203" y="253"/>
                    <a:pt x="204" y="253"/>
                    <a:pt x="206" y="252"/>
                  </a:cubicBezTo>
                  <a:close/>
                  <a:moveTo>
                    <a:pt x="198" y="276"/>
                  </a:moveTo>
                  <a:cubicBezTo>
                    <a:pt x="204" y="274"/>
                    <a:pt x="209" y="272"/>
                    <a:pt x="215" y="270"/>
                  </a:cubicBezTo>
                  <a:cubicBezTo>
                    <a:pt x="217" y="269"/>
                    <a:pt x="220" y="268"/>
                    <a:pt x="222" y="267"/>
                  </a:cubicBezTo>
                  <a:cubicBezTo>
                    <a:pt x="218" y="269"/>
                    <a:pt x="213" y="271"/>
                    <a:pt x="209" y="273"/>
                  </a:cubicBezTo>
                  <a:cubicBezTo>
                    <a:pt x="205" y="274"/>
                    <a:pt x="201" y="275"/>
                    <a:pt x="198" y="277"/>
                  </a:cubicBezTo>
                  <a:cubicBezTo>
                    <a:pt x="198" y="277"/>
                    <a:pt x="198" y="276"/>
                    <a:pt x="198" y="276"/>
                  </a:cubicBezTo>
                  <a:close/>
                  <a:moveTo>
                    <a:pt x="198" y="282"/>
                  </a:moveTo>
                  <a:cubicBezTo>
                    <a:pt x="198" y="281"/>
                    <a:pt x="198" y="280"/>
                    <a:pt x="198" y="279"/>
                  </a:cubicBezTo>
                  <a:cubicBezTo>
                    <a:pt x="204" y="277"/>
                    <a:pt x="209" y="275"/>
                    <a:pt x="215" y="273"/>
                  </a:cubicBezTo>
                  <a:cubicBezTo>
                    <a:pt x="221" y="271"/>
                    <a:pt x="228" y="269"/>
                    <a:pt x="234" y="267"/>
                  </a:cubicBezTo>
                  <a:cubicBezTo>
                    <a:pt x="237" y="266"/>
                    <a:pt x="240" y="265"/>
                    <a:pt x="244" y="264"/>
                  </a:cubicBezTo>
                  <a:cubicBezTo>
                    <a:pt x="228" y="270"/>
                    <a:pt x="212" y="274"/>
                    <a:pt x="198" y="282"/>
                  </a:cubicBezTo>
                  <a:close/>
                  <a:moveTo>
                    <a:pt x="213" y="268"/>
                  </a:moveTo>
                  <a:cubicBezTo>
                    <a:pt x="208" y="270"/>
                    <a:pt x="203" y="272"/>
                    <a:pt x="199" y="275"/>
                  </a:cubicBezTo>
                  <a:cubicBezTo>
                    <a:pt x="199" y="274"/>
                    <a:pt x="199" y="273"/>
                    <a:pt x="199" y="273"/>
                  </a:cubicBezTo>
                  <a:cubicBezTo>
                    <a:pt x="205" y="270"/>
                    <a:pt x="211" y="268"/>
                    <a:pt x="217" y="265"/>
                  </a:cubicBezTo>
                  <a:cubicBezTo>
                    <a:pt x="216" y="266"/>
                    <a:pt x="214" y="267"/>
                    <a:pt x="213" y="268"/>
                  </a:cubicBezTo>
                  <a:close/>
                  <a:moveTo>
                    <a:pt x="199" y="272"/>
                  </a:moveTo>
                  <a:cubicBezTo>
                    <a:pt x="199" y="271"/>
                    <a:pt x="199" y="270"/>
                    <a:pt x="199" y="268"/>
                  </a:cubicBezTo>
                  <a:cubicBezTo>
                    <a:pt x="204" y="267"/>
                    <a:pt x="208" y="265"/>
                    <a:pt x="212" y="263"/>
                  </a:cubicBezTo>
                  <a:cubicBezTo>
                    <a:pt x="218" y="260"/>
                    <a:pt x="225" y="258"/>
                    <a:pt x="231" y="255"/>
                  </a:cubicBezTo>
                  <a:cubicBezTo>
                    <a:pt x="242" y="251"/>
                    <a:pt x="254" y="247"/>
                    <a:pt x="263" y="243"/>
                  </a:cubicBezTo>
                  <a:cubicBezTo>
                    <a:pt x="258" y="245"/>
                    <a:pt x="254" y="248"/>
                    <a:pt x="249" y="250"/>
                  </a:cubicBezTo>
                  <a:cubicBezTo>
                    <a:pt x="243" y="253"/>
                    <a:pt x="236" y="255"/>
                    <a:pt x="230" y="258"/>
                  </a:cubicBezTo>
                  <a:cubicBezTo>
                    <a:pt x="219" y="262"/>
                    <a:pt x="209" y="266"/>
                    <a:pt x="199" y="272"/>
                  </a:cubicBezTo>
                  <a:close/>
                  <a:moveTo>
                    <a:pt x="206" y="265"/>
                  </a:moveTo>
                  <a:cubicBezTo>
                    <a:pt x="204" y="266"/>
                    <a:pt x="202" y="267"/>
                    <a:pt x="200" y="268"/>
                  </a:cubicBezTo>
                  <a:cubicBezTo>
                    <a:pt x="201" y="267"/>
                    <a:pt x="203" y="266"/>
                    <a:pt x="204" y="265"/>
                  </a:cubicBezTo>
                  <a:cubicBezTo>
                    <a:pt x="207" y="264"/>
                    <a:pt x="210" y="263"/>
                    <a:pt x="212" y="262"/>
                  </a:cubicBezTo>
                  <a:cubicBezTo>
                    <a:pt x="213" y="262"/>
                    <a:pt x="214" y="262"/>
                    <a:pt x="214" y="261"/>
                  </a:cubicBezTo>
                  <a:cubicBezTo>
                    <a:pt x="212" y="263"/>
                    <a:pt x="209" y="264"/>
                    <a:pt x="206" y="265"/>
                  </a:cubicBezTo>
                  <a:close/>
                  <a:moveTo>
                    <a:pt x="210" y="262"/>
                  </a:moveTo>
                  <a:cubicBezTo>
                    <a:pt x="207" y="264"/>
                    <a:pt x="203" y="265"/>
                    <a:pt x="200" y="267"/>
                  </a:cubicBezTo>
                  <a:cubicBezTo>
                    <a:pt x="200" y="266"/>
                    <a:pt x="200" y="265"/>
                    <a:pt x="200" y="264"/>
                  </a:cubicBezTo>
                  <a:cubicBezTo>
                    <a:pt x="206" y="262"/>
                    <a:pt x="210" y="259"/>
                    <a:pt x="216" y="257"/>
                  </a:cubicBezTo>
                  <a:cubicBezTo>
                    <a:pt x="222" y="254"/>
                    <a:pt x="228" y="252"/>
                    <a:pt x="234" y="250"/>
                  </a:cubicBezTo>
                  <a:cubicBezTo>
                    <a:pt x="240" y="248"/>
                    <a:pt x="246" y="247"/>
                    <a:pt x="252" y="245"/>
                  </a:cubicBezTo>
                  <a:cubicBezTo>
                    <a:pt x="253" y="245"/>
                    <a:pt x="253" y="244"/>
                    <a:pt x="254" y="244"/>
                  </a:cubicBezTo>
                  <a:cubicBezTo>
                    <a:pt x="253" y="245"/>
                    <a:pt x="252" y="245"/>
                    <a:pt x="251" y="246"/>
                  </a:cubicBezTo>
                  <a:cubicBezTo>
                    <a:pt x="244" y="249"/>
                    <a:pt x="237" y="252"/>
                    <a:pt x="230" y="254"/>
                  </a:cubicBezTo>
                  <a:cubicBezTo>
                    <a:pt x="223" y="256"/>
                    <a:pt x="217" y="259"/>
                    <a:pt x="210" y="262"/>
                  </a:cubicBezTo>
                  <a:close/>
                  <a:moveTo>
                    <a:pt x="200" y="263"/>
                  </a:moveTo>
                  <a:cubicBezTo>
                    <a:pt x="200" y="261"/>
                    <a:pt x="200" y="260"/>
                    <a:pt x="200" y="259"/>
                  </a:cubicBezTo>
                  <a:cubicBezTo>
                    <a:pt x="205" y="258"/>
                    <a:pt x="210" y="255"/>
                    <a:pt x="215" y="253"/>
                  </a:cubicBezTo>
                  <a:cubicBezTo>
                    <a:pt x="221" y="251"/>
                    <a:pt x="227" y="249"/>
                    <a:pt x="233" y="247"/>
                  </a:cubicBezTo>
                  <a:cubicBezTo>
                    <a:pt x="238" y="245"/>
                    <a:pt x="244" y="243"/>
                    <a:pt x="250" y="241"/>
                  </a:cubicBezTo>
                  <a:cubicBezTo>
                    <a:pt x="244" y="244"/>
                    <a:pt x="238" y="246"/>
                    <a:pt x="232" y="248"/>
                  </a:cubicBezTo>
                  <a:cubicBezTo>
                    <a:pt x="221" y="252"/>
                    <a:pt x="211" y="258"/>
                    <a:pt x="200" y="263"/>
                  </a:cubicBezTo>
                  <a:close/>
                  <a:moveTo>
                    <a:pt x="201" y="255"/>
                  </a:moveTo>
                  <a:cubicBezTo>
                    <a:pt x="211" y="251"/>
                    <a:pt x="221" y="247"/>
                    <a:pt x="232" y="243"/>
                  </a:cubicBezTo>
                  <a:cubicBezTo>
                    <a:pt x="237" y="242"/>
                    <a:pt x="243" y="240"/>
                    <a:pt x="248" y="237"/>
                  </a:cubicBezTo>
                  <a:cubicBezTo>
                    <a:pt x="251" y="236"/>
                    <a:pt x="254" y="235"/>
                    <a:pt x="257" y="234"/>
                  </a:cubicBezTo>
                  <a:cubicBezTo>
                    <a:pt x="257" y="234"/>
                    <a:pt x="258" y="234"/>
                    <a:pt x="258" y="234"/>
                  </a:cubicBezTo>
                  <a:cubicBezTo>
                    <a:pt x="248" y="238"/>
                    <a:pt x="238" y="243"/>
                    <a:pt x="228" y="246"/>
                  </a:cubicBezTo>
                  <a:cubicBezTo>
                    <a:pt x="219" y="250"/>
                    <a:pt x="209" y="253"/>
                    <a:pt x="200" y="258"/>
                  </a:cubicBezTo>
                  <a:cubicBezTo>
                    <a:pt x="200" y="257"/>
                    <a:pt x="201" y="256"/>
                    <a:pt x="201" y="255"/>
                  </a:cubicBezTo>
                  <a:close/>
                  <a:moveTo>
                    <a:pt x="249" y="231"/>
                  </a:moveTo>
                  <a:cubicBezTo>
                    <a:pt x="243" y="233"/>
                    <a:pt x="238" y="234"/>
                    <a:pt x="232" y="236"/>
                  </a:cubicBezTo>
                  <a:cubicBezTo>
                    <a:pt x="227" y="238"/>
                    <a:pt x="222" y="240"/>
                    <a:pt x="217" y="243"/>
                  </a:cubicBezTo>
                  <a:cubicBezTo>
                    <a:pt x="214" y="244"/>
                    <a:pt x="211" y="245"/>
                    <a:pt x="208" y="246"/>
                  </a:cubicBezTo>
                  <a:cubicBezTo>
                    <a:pt x="207" y="247"/>
                    <a:pt x="206" y="247"/>
                    <a:pt x="205" y="248"/>
                  </a:cubicBezTo>
                  <a:cubicBezTo>
                    <a:pt x="205" y="248"/>
                    <a:pt x="200" y="251"/>
                    <a:pt x="202" y="249"/>
                  </a:cubicBezTo>
                  <a:cubicBezTo>
                    <a:pt x="206" y="246"/>
                    <a:pt x="211" y="245"/>
                    <a:pt x="216" y="243"/>
                  </a:cubicBezTo>
                  <a:cubicBezTo>
                    <a:pt x="221" y="241"/>
                    <a:pt x="225" y="238"/>
                    <a:pt x="229" y="236"/>
                  </a:cubicBezTo>
                  <a:cubicBezTo>
                    <a:pt x="240" y="231"/>
                    <a:pt x="251" y="228"/>
                    <a:pt x="261" y="223"/>
                  </a:cubicBezTo>
                  <a:cubicBezTo>
                    <a:pt x="261" y="223"/>
                    <a:pt x="261" y="223"/>
                    <a:pt x="262" y="222"/>
                  </a:cubicBezTo>
                  <a:cubicBezTo>
                    <a:pt x="262" y="222"/>
                    <a:pt x="263" y="222"/>
                    <a:pt x="263" y="222"/>
                  </a:cubicBezTo>
                  <a:cubicBezTo>
                    <a:pt x="263" y="223"/>
                    <a:pt x="264" y="224"/>
                    <a:pt x="264" y="225"/>
                  </a:cubicBezTo>
                  <a:cubicBezTo>
                    <a:pt x="259" y="227"/>
                    <a:pt x="254" y="229"/>
                    <a:pt x="249" y="231"/>
                  </a:cubicBezTo>
                  <a:close/>
                  <a:moveTo>
                    <a:pt x="262" y="211"/>
                  </a:moveTo>
                  <a:cubicBezTo>
                    <a:pt x="257" y="213"/>
                    <a:pt x="253" y="215"/>
                    <a:pt x="248" y="217"/>
                  </a:cubicBezTo>
                  <a:cubicBezTo>
                    <a:pt x="243" y="220"/>
                    <a:pt x="237" y="223"/>
                    <a:pt x="231" y="225"/>
                  </a:cubicBezTo>
                  <a:cubicBezTo>
                    <a:pt x="226" y="228"/>
                    <a:pt x="220" y="230"/>
                    <a:pt x="214" y="233"/>
                  </a:cubicBezTo>
                  <a:cubicBezTo>
                    <a:pt x="216" y="232"/>
                    <a:pt x="217" y="232"/>
                    <a:pt x="218" y="231"/>
                  </a:cubicBezTo>
                  <a:cubicBezTo>
                    <a:pt x="224" y="228"/>
                    <a:pt x="229" y="225"/>
                    <a:pt x="234" y="222"/>
                  </a:cubicBezTo>
                  <a:cubicBezTo>
                    <a:pt x="239" y="219"/>
                    <a:pt x="245" y="216"/>
                    <a:pt x="250" y="214"/>
                  </a:cubicBezTo>
                  <a:cubicBezTo>
                    <a:pt x="254" y="211"/>
                    <a:pt x="258" y="209"/>
                    <a:pt x="261" y="205"/>
                  </a:cubicBezTo>
                  <a:cubicBezTo>
                    <a:pt x="262" y="205"/>
                    <a:pt x="262" y="205"/>
                    <a:pt x="262" y="205"/>
                  </a:cubicBezTo>
                  <a:cubicBezTo>
                    <a:pt x="262" y="207"/>
                    <a:pt x="262" y="209"/>
                    <a:pt x="262" y="211"/>
                  </a:cubicBezTo>
                  <a:cubicBezTo>
                    <a:pt x="262" y="211"/>
                    <a:pt x="262" y="211"/>
                    <a:pt x="262" y="211"/>
                  </a:cubicBezTo>
                  <a:close/>
                  <a:moveTo>
                    <a:pt x="225" y="160"/>
                  </a:moveTo>
                  <a:cubicBezTo>
                    <a:pt x="223" y="160"/>
                    <a:pt x="220" y="160"/>
                    <a:pt x="218" y="159"/>
                  </a:cubicBezTo>
                  <a:cubicBezTo>
                    <a:pt x="218" y="159"/>
                    <a:pt x="218" y="159"/>
                    <a:pt x="218" y="159"/>
                  </a:cubicBezTo>
                  <a:cubicBezTo>
                    <a:pt x="218" y="159"/>
                    <a:pt x="218" y="158"/>
                    <a:pt x="218" y="158"/>
                  </a:cubicBezTo>
                  <a:cubicBezTo>
                    <a:pt x="218" y="158"/>
                    <a:pt x="219" y="159"/>
                    <a:pt x="219" y="159"/>
                  </a:cubicBezTo>
                  <a:cubicBezTo>
                    <a:pt x="222" y="159"/>
                    <a:pt x="225" y="160"/>
                    <a:pt x="228" y="161"/>
                  </a:cubicBezTo>
                  <a:cubicBezTo>
                    <a:pt x="227" y="161"/>
                    <a:pt x="226" y="160"/>
                    <a:pt x="225" y="160"/>
                  </a:cubicBezTo>
                  <a:close/>
                  <a:moveTo>
                    <a:pt x="215" y="159"/>
                  </a:moveTo>
                  <a:cubicBezTo>
                    <a:pt x="214" y="159"/>
                    <a:pt x="212" y="159"/>
                    <a:pt x="210" y="158"/>
                  </a:cubicBezTo>
                  <a:cubicBezTo>
                    <a:pt x="210" y="158"/>
                    <a:pt x="210" y="157"/>
                    <a:pt x="210" y="157"/>
                  </a:cubicBezTo>
                  <a:cubicBezTo>
                    <a:pt x="212" y="157"/>
                    <a:pt x="213" y="157"/>
                    <a:pt x="215" y="158"/>
                  </a:cubicBezTo>
                  <a:cubicBezTo>
                    <a:pt x="215" y="158"/>
                    <a:pt x="215" y="158"/>
                    <a:pt x="215" y="159"/>
                  </a:cubicBezTo>
                  <a:cubicBezTo>
                    <a:pt x="215" y="159"/>
                    <a:pt x="215" y="159"/>
                    <a:pt x="215" y="159"/>
                  </a:cubicBezTo>
                  <a:close/>
                  <a:moveTo>
                    <a:pt x="207" y="157"/>
                  </a:moveTo>
                  <a:cubicBezTo>
                    <a:pt x="208" y="158"/>
                    <a:pt x="208" y="158"/>
                    <a:pt x="208" y="158"/>
                  </a:cubicBezTo>
                  <a:cubicBezTo>
                    <a:pt x="207" y="158"/>
                    <a:pt x="206" y="158"/>
                    <a:pt x="205" y="158"/>
                  </a:cubicBezTo>
                  <a:cubicBezTo>
                    <a:pt x="205" y="158"/>
                    <a:pt x="205" y="158"/>
                    <a:pt x="205" y="158"/>
                  </a:cubicBezTo>
                  <a:cubicBezTo>
                    <a:pt x="205" y="157"/>
                    <a:pt x="205" y="157"/>
                    <a:pt x="205" y="156"/>
                  </a:cubicBezTo>
                  <a:cubicBezTo>
                    <a:pt x="206" y="156"/>
                    <a:pt x="207" y="156"/>
                    <a:pt x="207" y="157"/>
                  </a:cubicBezTo>
                  <a:cubicBezTo>
                    <a:pt x="207" y="157"/>
                    <a:pt x="207" y="157"/>
                    <a:pt x="207" y="157"/>
                  </a:cubicBezTo>
                  <a:close/>
                  <a:moveTo>
                    <a:pt x="202" y="158"/>
                  </a:moveTo>
                  <a:cubicBezTo>
                    <a:pt x="202" y="158"/>
                    <a:pt x="201" y="158"/>
                    <a:pt x="201" y="158"/>
                  </a:cubicBezTo>
                  <a:cubicBezTo>
                    <a:pt x="200" y="158"/>
                    <a:pt x="200" y="158"/>
                    <a:pt x="199" y="158"/>
                  </a:cubicBezTo>
                  <a:cubicBezTo>
                    <a:pt x="199" y="157"/>
                    <a:pt x="199" y="157"/>
                    <a:pt x="199" y="156"/>
                  </a:cubicBezTo>
                  <a:cubicBezTo>
                    <a:pt x="200" y="156"/>
                    <a:pt x="201" y="156"/>
                    <a:pt x="202" y="156"/>
                  </a:cubicBezTo>
                  <a:cubicBezTo>
                    <a:pt x="202" y="157"/>
                    <a:pt x="202" y="157"/>
                    <a:pt x="202" y="158"/>
                  </a:cubicBezTo>
                  <a:close/>
                  <a:moveTo>
                    <a:pt x="196" y="158"/>
                  </a:moveTo>
                  <a:cubicBezTo>
                    <a:pt x="195" y="158"/>
                    <a:pt x="195" y="158"/>
                    <a:pt x="194" y="158"/>
                  </a:cubicBezTo>
                  <a:cubicBezTo>
                    <a:pt x="194" y="157"/>
                    <a:pt x="194" y="157"/>
                    <a:pt x="194" y="156"/>
                  </a:cubicBezTo>
                  <a:cubicBezTo>
                    <a:pt x="194" y="156"/>
                    <a:pt x="195" y="156"/>
                    <a:pt x="196" y="156"/>
                  </a:cubicBezTo>
                  <a:cubicBezTo>
                    <a:pt x="196" y="157"/>
                    <a:pt x="196" y="157"/>
                    <a:pt x="196" y="158"/>
                  </a:cubicBezTo>
                  <a:close/>
                  <a:moveTo>
                    <a:pt x="191" y="156"/>
                  </a:moveTo>
                  <a:cubicBezTo>
                    <a:pt x="191" y="157"/>
                    <a:pt x="191" y="158"/>
                    <a:pt x="191" y="158"/>
                  </a:cubicBezTo>
                  <a:cubicBezTo>
                    <a:pt x="190" y="158"/>
                    <a:pt x="190" y="158"/>
                    <a:pt x="189" y="158"/>
                  </a:cubicBezTo>
                  <a:cubicBezTo>
                    <a:pt x="189" y="158"/>
                    <a:pt x="189" y="157"/>
                    <a:pt x="189" y="156"/>
                  </a:cubicBezTo>
                  <a:cubicBezTo>
                    <a:pt x="190" y="156"/>
                    <a:pt x="190" y="156"/>
                    <a:pt x="191" y="156"/>
                  </a:cubicBezTo>
                  <a:close/>
                  <a:moveTo>
                    <a:pt x="186" y="159"/>
                  </a:moveTo>
                  <a:cubicBezTo>
                    <a:pt x="185" y="159"/>
                    <a:pt x="184" y="159"/>
                    <a:pt x="183" y="159"/>
                  </a:cubicBezTo>
                  <a:cubicBezTo>
                    <a:pt x="183" y="158"/>
                    <a:pt x="183" y="158"/>
                    <a:pt x="183" y="157"/>
                  </a:cubicBezTo>
                  <a:cubicBezTo>
                    <a:pt x="184" y="157"/>
                    <a:pt x="185" y="156"/>
                    <a:pt x="187" y="156"/>
                  </a:cubicBezTo>
                  <a:cubicBezTo>
                    <a:pt x="186" y="157"/>
                    <a:pt x="186" y="158"/>
                    <a:pt x="186" y="159"/>
                  </a:cubicBezTo>
                  <a:close/>
                  <a:moveTo>
                    <a:pt x="180" y="159"/>
                  </a:moveTo>
                  <a:cubicBezTo>
                    <a:pt x="180" y="159"/>
                    <a:pt x="180" y="159"/>
                    <a:pt x="180" y="159"/>
                  </a:cubicBezTo>
                  <a:cubicBezTo>
                    <a:pt x="179" y="160"/>
                    <a:pt x="178" y="160"/>
                    <a:pt x="177" y="160"/>
                  </a:cubicBezTo>
                  <a:cubicBezTo>
                    <a:pt x="177" y="159"/>
                    <a:pt x="177" y="158"/>
                    <a:pt x="177" y="158"/>
                  </a:cubicBezTo>
                  <a:cubicBezTo>
                    <a:pt x="177" y="158"/>
                    <a:pt x="177" y="158"/>
                    <a:pt x="177" y="158"/>
                  </a:cubicBezTo>
                  <a:cubicBezTo>
                    <a:pt x="178" y="157"/>
                    <a:pt x="179" y="157"/>
                    <a:pt x="180" y="157"/>
                  </a:cubicBezTo>
                  <a:cubicBezTo>
                    <a:pt x="180" y="158"/>
                    <a:pt x="180" y="159"/>
                    <a:pt x="180" y="159"/>
                  </a:cubicBezTo>
                  <a:close/>
                  <a:moveTo>
                    <a:pt x="163" y="313"/>
                  </a:moveTo>
                  <a:cubicBezTo>
                    <a:pt x="164" y="313"/>
                    <a:pt x="165" y="312"/>
                    <a:pt x="165" y="312"/>
                  </a:cubicBezTo>
                  <a:cubicBezTo>
                    <a:pt x="165" y="312"/>
                    <a:pt x="165" y="313"/>
                    <a:pt x="165" y="314"/>
                  </a:cubicBezTo>
                  <a:cubicBezTo>
                    <a:pt x="163" y="315"/>
                    <a:pt x="159" y="316"/>
                    <a:pt x="163" y="313"/>
                  </a:cubicBezTo>
                  <a:close/>
                  <a:moveTo>
                    <a:pt x="155" y="312"/>
                  </a:moveTo>
                  <a:cubicBezTo>
                    <a:pt x="153" y="313"/>
                    <a:pt x="151" y="314"/>
                    <a:pt x="150" y="315"/>
                  </a:cubicBezTo>
                  <a:cubicBezTo>
                    <a:pt x="155" y="310"/>
                    <a:pt x="161" y="307"/>
                    <a:pt x="166" y="302"/>
                  </a:cubicBezTo>
                  <a:cubicBezTo>
                    <a:pt x="166" y="303"/>
                    <a:pt x="166" y="304"/>
                    <a:pt x="166" y="305"/>
                  </a:cubicBezTo>
                  <a:cubicBezTo>
                    <a:pt x="163" y="307"/>
                    <a:pt x="161" y="308"/>
                    <a:pt x="158" y="310"/>
                  </a:cubicBezTo>
                  <a:cubicBezTo>
                    <a:pt x="158" y="310"/>
                    <a:pt x="155" y="312"/>
                    <a:pt x="155" y="312"/>
                  </a:cubicBezTo>
                  <a:close/>
                  <a:moveTo>
                    <a:pt x="166" y="306"/>
                  </a:moveTo>
                  <a:cubicBezTo>
                    <a:pt x="166" y="307"/>
                    <a:pt x="166" y="308"/>
                    <a:pt x="165" y="309"/>
                  </a:cubicBezTo>
                  <a:cubicBezTo>
                    <a:pt x="164" y="310"/>
                    <a:pt x="163" y="310"/>
                    <a:pt x="162" y="311"/>
                  </a:cubicBezTo>
                  <a:cubicBezTo>
                    <a:pt x="161" y="312"/>
                    <a:pt x="161" y="312"/>
                    <a:pt x="160" y="313"/>
                  </a:cubicBezTo>
                  <a:cubicBezTo>
                    <a:pt x="160" y="313"/>
                    <a:pt x="156" y="316"/>
                    <a:pt x="157" y="314"/>
                  </a:cubicBezTo>
                  <a:cubicBezTo>
                    <a:pt x="160" y="311"/>
                    <a:pt x="163" y="309"/>
                    <a:pt x="166" y="306"/>
                  </a:cubicBezTo>
                  <a:close/>
                  <a:moveTo>
                    <a:pt x="166" y="301"/>
                  </a:moveTo>
                  <a:cubicBezTo>
                    <a:pt x="166" y="301"/>
                    <a:pt x="166" y="301"/>
                    <a:pt x="166" y="301"/>
                  </a:cubicBezTo>
                  <a:cubicBezTo>
                    <a:pt x="162" y="304"/>
                    <a:pt x="158" y="306"/>
                    <a:pt x="154" y="309"/>
                  </a:cubicBezTo>
                  <a:cubicBezTo>
                    <a:pt x="151" y="310"/>
                    <a:pt x="149" y="312"/>
                    <a:pt x="147" y="313"/>
                  </a:cubicBezTo>
                  <a:cubicBezTo>
                    <a:pt x="147" y="314"/>
                    <a:pt x="145" y="315"/>
                    <a:pt x="144" y="316"/>
                  </a:cubicBezTo>
                  <a:cubicBezTo>
                    <a:pt x="144" y="316"/>
                    <a:pt x="144" y="316"/>
                    <a:pt x="144" y="316"/>
                  </a:cubicBezTo>
                  <a:cubicBezTo>
                    <a:pt x="144" y="316"/>
                    <a:pt x="144" y="315"/>
                    <a:pt x="145" y="315"/>
                  </a:cubicBezTo>
                  <a:cubicBezTo>
                    <a:pt x="152" y="309"/>
                    <a:pt x="160" y="304"/>
                    <a:pt x="167" y="298"/>
                  </a:cubicBezTo>
                  <a:cubicBezTo>
                    <a:pt x="167" y="299"/>
                    <a:pt x="167" y="300"/>
                    <a:pt x="166" y="301"/>
                  </a:cubicBezTo>
                  <a:close/>
                  <a:moveTo>
                    <a:pt x="167" y="296"/>
                  </a:moveTo>
                  <a:cubicBezTo>
                    <a:pt x="162" y="299"/>
                    <a:pt x="157" y="302"/>
                    <a:pt x="152" y="305"/>
                  </a:cubicBezTo>
                  <a:cubicBezTo>
                    <a:pt x="150" y="307"/>
                    <a:pt x="147" y="309"/>
                    <a:pt x="145" y="310"/>
                  </a:cubicBezTo>
                  <a:cubicBezTo>
                    <a:pt x="144" y="311"/>
                    <a:pt x="143" y="312"/>
                    <a:pt x="141" y="312"/>
                  </a:cubicBezTo>
                  <a:cubicBezTo>
                    <a:pt x="150" y="306"/>
                    <a:pt x="160" y="301"/>
                    <a:pt x="168" y="293"/>
                  </a:cubicBezTo>
                  <a:cubicBezTo>
                    <a:pt x="168" y="293"/>
                    <a:pt x="168" y="293"/>
                    <a:pt x="168" y="293"/>
                  </a:cubicBezTo>
                  <a:cubicBezTo>
                    <a:pt x="168" y="294"/>
                    <a:pt x="167" y="295"/>
                    <a:pt x="167" y="296"/>
                  </a:cubicBezTo>
                  <a:close/>
                  <a:moveTo>
                    <a:pt x="168" y="293"/>
                  </a:moveTo>
                  <a:cubicBezTo>
                    <a:pt x="168" y="293"/>
                    <a:pt x="167" y="293"/>
                    <a:pt x="167" y="293"/>
                  </a:cubicBezTo>
                  <a:cubicBezTo>
                    <a:pt x="160" y="296"/>
                    <a:pt x="154" y="301"/>
                    <a:pt x="148" y="304"/>
                  </a:cubicBezTo>
                  <a:cubicBezTo>
                    <a:pt x="145" y="306"/>
                    <a:pt x="142" y="308"/>
                    <a:pt x="140" y="310"/>
                  </a:cubicBezTo>
                  <a:cubicBezTo>
                    <a:pt x="138" y="311"/>
                    <a:pt x="137" y="312"/>
                    <a:pt x="136" y="312"/>
                  </a:cubicBezTo>
                  <a:cubicBezTo>
                    <a:pt x="135" y="313"/>
                    <a:pt x="132" y="316"/>
                    <a:pt x="135" y="313"/>
                  </a:cubicBezTo>
                  <a:cubicBezTo>
                    <a:pt x="141" y="307"/>
                    <a:pt x="149" y="303"/>
                    <a:pt x="155" y="298"/>
                  </a:cubicBezTo>
                  <a:cubicBezTo>
                    <a:pt x="160" y="295"/>
                    <a:pt x="165" y="293"/>
                    <a:pt x="168" y="290"/>
                  </a:cubicBezTo>
                  <a:cubicBezTo>
                    <a:pt x="168" y="291"/>
                    <a:pt x="168" y="292"/>
                    <a:pt x="168" y="293"/>
                  </a:cubicBezTo>
                  <a:close/>
                  <a:moveTo>
                    <a:pt x="163" y="292"/>
                  </a:moveTo>
                  <a:cubicBezTo>
                    <a:pt x="165" y="292"/>
                    <a:pt x="166" y="291"/>
                    <a:pt x="167" y="290"/>
                  </a:cubicBezTo>
                  <a:cubicBezTo>
                    <a:pt x="166" y="291"/>
                    <a:pt x="164" y="292"/>
                    <a:pt x="165" y="292"/>
                  </a:cubicBezTo>
                  <a:cubicBezTo>
                    <a:pt x="164" y="292"/>
                    <a:pt x="164" y="292"/>
                    <a:pt x="163" y="292"/>
                  </a:cubicBezTo>
                  <a:close/>
                  <a:moveTo>
                    <a:pt x="168" y="288"/>
                  </a:moveTo>
                  <a:cubicBezTo>
                    <a:pt x="162" y="293"/>
                    <a:pt x="155" y="297"/>
                    <a:pt x="148" y="301"/>
                  </a:cubicBezTo>
                  <a:cubicBezTo>
                    <a:pt x="145" y="303"/>
                    <a:pt x="141" y="305"/>
                    <a:pt x="138" y="307"/>
                  </a:cubicBezTo>
                  <a:cubicBezTo>
                    <a:pt x="137" y="307"/>
                    <a:pt x="137" y="308"/>
                    <a:pt x="137" y="308"/>
                  </a:cubicBezTo>
                  <a:cubicBezTo>
                    <a:pt x="142" y="304"/>
                    <a:pt x="147" y="300"/>
                    <a:pt x="152" y="296"/>
                  </a:cubicBezTo>
                  <a:cubicBezTo>
                    <a:pt x="158" y="293"/>
                    <a:pt x="164" y="290"/>
                    <a:pt x="169" y="285"/>
                  </a:cubicBezTo>
                  <a:cubicBezTo>
                    <a:pt x="169" y="286"/>
                    <a:pt x="168" y="287"/>
                    <a:pt x="168" y="288"/>
                  </a:cubicBezTo>
                  <a:close/>
                  <a:moveTo>
                    <a:pt x="169" y="284"/>
                  </a:moveTo>
                  <a:cubicBezTo>
                    <a:pt x="162" y="289"/>
                    <a:pt x="154" y="293"/>
                    <a:pt x="147" y="297"/>
                  </a:cubicBezTo>
                  <a:cubicBezTo>
                    <a:pt x="142" y="300"/>
                    <a:pt x="137" y="304"/>
                    <a:pt x="132" y="308"/>
                  </a:cubicBezTo>
                  <a:cubicBezTo>
                    <a:pt x="133" y="307"/>
                    <a:pt x="133" y="306"/>
                    <a:pt x="134" y="305"/>
                  </a:cubicBezTo>
                  <a:cubicBezTo>
                    <a:pt x="139" y="302"/>
                    <a:pt x="144" y="298"/>
                    <a:pt x="149" y="295"/>
                  </a:cubicBezTo>
                  <a:cubicBezTo>
                    <a:pt x="155" y="290"/>
                    <a:pt x="164" y="286"/>
                    <a:pt x="169" y="280"/>
                  </a:cubicBezTo>
                  <a:cubicBezTo>
                    <a:pt x="169" y="281"/>
                    <a:pt x="169" y="283"/>
                    <a:pt x="169" y="284"/>
                  </a:cubicBezTo>
                  <a:close/>
                  <a:moveTo>
                    <a:pt x="169" y="277"/>
                  </a:moveTo>
                  <a:cubicBezTo>
                    <a:pt x="169" y="278"/>
                    <a:pt x="169" y="278"/>
                    <a:pt x="169" y="279"/>
                  </a:cubicBezTo>
                  <a:cubicBezTo>
                    <a:pt x="162" y="285"/>
                    <a:pt x="153" y="290"/>
                    <a:pt x="144" y="295"/>
                  </a:cubicBezTo>
                  <a:cubicBezTo>
                    <a:pt x="139" y="299"/>
                    <a:pt x="133" y="302"/>
                    <a:pt x="128" y="306"/>
                  </a:cubicBezTo>
                  <a:cubicBezTo>
                    <a:pt x="128" y="305"/>
                    <a:pt x="129" y="305"/>
                    <a:pt x="130" y="304"/>
                  </a:cubicBezTo>
                  <a:cubicBezTo>
                    <a:pt x="135" y="301"/>
                    <a:pt x="140" y="297"/>
                    <a:pt x="145" y="294"/>
                  </a:cubicBezTo>
                  <a:cubicBezTo>
                    <a:pt x="153" y="288"/>
                    <a:pt x="162" y="283"/>
                    <a:pt x="170" y="276"/>
                  </a:cubicBezTo>
                  <a:cubicBezTo>
                    <a:pt x="169" y="276"/>
                    <a:pt x="169" y="277"/>
                    <a:pt x="169" y="277"/>
                  </a:cubicBezTo>
                  <a:close/>
                  <a:moveTo>
                    <a:pt x="170" y="274"/>
                  </a:moveTo>
                  <a:cubicBezTo>
                    <a:pt x="160" y="282"/>
                    <a:pt x="149" y="289"/>
                    <a:pt x="138" y="295"/>
                  </a:cubicBezTo>
                  <a:cubicBezTo>
                    <a:pt x="135" y="297"/>
                    <a:pt x="132" y="298"/>
                    <a:pt x="129" y="300"/>
                  </a:cubicBezTo>
                  <a:cubicBezTo>
                    <a:pt x="134" y="296"/>
                    <a:pt x="140" y="293"/>
                    <a:pt x="146" y="289"/>
                  </a:cubicBezTo>
                  <a:cubicBezTo>
                    <a:pt x="150" y="286"/>
                    <a:pt x="155" y="283"/>
                    <a:pt x="159" y="280"/>
                  </a:cubicBezTo>
                  <a:cubicBezTo>
                    <a:pt x="162" y="277"/>
                    <a:pt x="167" y="274"/>
                    <a:pt x="170" y="271"/>
                  </a:cubicBezTo>
                  <a:cubicBezTo>
                    <a:pt x="170" y="272"/>
                    <a:pt x="170" y="273"/>
                    <a:pt x="170" y="274"/>
                  </a:cubicBezTo>
                  <a:close/>
                  <a:moveTo>
                    <a:pt x="170" y="269"/>
                  </a:moveTo>
                  <a:cubicBezTo>
                    <a:pt x="161" y="279"/>
                    <a:pt x="148" y="284"/>
                    <a:pt x="137" y="291"/>
                  </a:cubicBezTo>
                  <a:cubicBezTo>
                    <a:pt x="132" y="294"/>
                    <a:pt x="126" y="297"/>
                    <a:pt x="121" y="301"/>
                  </a:cubicBezTo>
                  <a:cubicBezTo>
                    <a:pt x="124" y="298"/>
                    <a:pt x="127" y="296"/>
                    <a:pt x="131" y="294"/>
                  </a:cubicBezTo>
                  <a:cubicBezTo>
                    <a:pt x="136" y="290"/>
                    <a:pt x="142" y="286"/>
                    <a:pt x="147" y="283"/>
                  </a:cubicBezTo>
                  <a:cubicBezTo>
                    <a:pt x="154" y="277"/>
                    <a:pt x="165" y="272"/>
                    <a:pt x="170" y="264"/>
                  </a:cubicBezTo>
                  <a:cubicBezTo>
                    <a:pt x="170" y="266"/>
                    <a:pt x="170" y="268"/>
                    <a:pt x="170" y="269"/>
                  </a:cubicBezTo>
                  <a:close/>
                  <a:moveTo>
                    <a:pt x="170" y="263"/>
                  </a:moveTo>
                  <a:cubicBezTo>
                    <a:pt x="162" y="268"/>
                    <a:pt x="155" y="275"/>
                    <a:pt x="146" y="281"/>
                  </a:cubicBezTo>
                  <a:cubicBezTo>
                    <a:pt x="138" y="287"/>
                    <a:pt x="128" y="292"/>
                    <a:pt x="119" y="297"/>
                  </a:cubicBezTo>
                  <a:cubicBezTo>
                    <a:pt x="114" y="300"/>
                    <a:pt x="110" y="303"/>
                    <a:pt x="105" y="305"/>
                  </a:cubicBezTo>
                  <a:cubicBezTo>
                    <a:pt x="105" y="306"/>
                    <a:pt x="104" y="306"/>
                    <a:pt x="103" y="306"/>
                  </a:cubicBezTo>
                  <a:cubicBezTo>
                    <a:pt x="103" y="306"/>
                    <a:pt x="103" y="306"/>
                    <a:pt x="103" y="306"/>
                  </a:cubicBezTo>
                  <a:cubicBezTo>
                    <a:pt x="109" y="303"/>
                    <a:pt x="113" y="299"/>
                    <a:pt x="118" y="296"/>
                  </a:cubicBezTo>
                  <a:cubicBezTo>
                    <a:pt x="125" y="291"/>
                    <a:pt x="133" y="286"/>
                    <a:pt x="140" y="281"/>
                  </a:cubicBezTo>
                  <a:cubicBezTo>
                    <a:pt x="147" y="277"/>
                    <a:pt x="153" y="272"/>
                    <a:pt x="160" y="267"/>
                  </a:cubicBezTo>
                  <a:cubicBezTo>
                    <a:pt x="163" y="264"/>
                    <a:pt x="168" y="262"/>
                    <a:pt x="170" y="258"/>
                  </a:cubicBezTo>
                  <a:cubicBezTo>
                    <a:pt x="170" y="260"/>
                    <a:pt x="170" y="261"/>
                    <a:pt x="170" y="263"/>
                  </a:cubicBezTo>
                  <a:close/>
                  <a:moveTo>
                    <a:pt x="105" y="304"/>
                  </a:moveTo>
                  <a:cubicBezTo>
                    <a:pt x="105" y="304"/>
                    <a:pt x="105" y="304"/>
                    <a:pt x="105" y="304"/>
                  </a:cubicBezTo>
                  <a:cubicBezTo>
                    <a:pt x="107" y="302"/>
                    <a:pt x="109" y="301"/>
                    <a:pt x="111" y="299"/>
                  </a:cubicBezTo>
                  <a:cubicBezTo>
                    <a:pt x="120" y="292"/>
                    <a:pt x="129" y="286"/>
                    <a:pt x="139" y="279"/>
                  </a:cubicBezTo>
                  <a:cubicBezTo>
                    <a:pt x="147" y="274"/>
                    <a:pt x="155" y="268"/>
                    <a:pt x="163" y="262"/>
                  </a:cubicBezTo>
                  <a:cubicBezTo>
                    <a:pt x="164" y="261"/>
                    <a:pt x="166" y="260"/>
                    <a:pt x="167" y="259"/>
                  </a:cubicBezTo>
                  <a:cubicBezTo>
                    <a:pt x="168" y="258"/>
                    <a:pt x="169" y="257"/>
                    <a:pt x="170" y="257"/>
                  </a:cubicBezTo>
                  <a:cubicBezTo>
                    <a:pt x="170" y="257"/>
                    <a:pt x="170" y="257"/>
                    <a:pt x="170" y="257"/>
                  </a:cubicBezTo>
                  <a:cubicBezTo>
                    <a:pt x="169" y="259"/>
                    <a:pt x="168" y="260"/>
                    <a:pt x="166" y="261"/>
                  </a:cubicBezTo>
                  <a:cubicBezTo>
                    <a:pt x="163" y="264"/>
                    <a:pt x="159" y="267"/>
                    <a:pt x="155" y="270"/>
                  </a:cubicBezTo>
                  <a:cubicBezTo>
                    <a:pt x="146" y="277"/>
                    <a:pt x="136" y="283"/>
                    <a:pt x="127" y="289"/>
                  </a:cubicBezTo>
                  <a:cubicBezTo>
                    <a:pt x="120" y="294"/>
                    <a:pt x="113" y="300"/>
                    <a:pt x="105" y="304"/>
                  </a:cubicBezTo>
                  <a:close/>
                  <a:moveTo>
                    <a:pt x="99" y="305"/>
                  </a:moveTo>
                  <a:cubicBezTo>
                    <a:pt x="99" y="304"/>
                    <a:pt x="100" y="304"/>
                    <a:pt x="100" y="304"/>
                  </a:cubicBezTo>
                  <a:cubicBezTo>
                    <a:pt x="112" y="292"/>
                    <a:pt x="125" y="283"/>
                    <a:pt x="138" y="273"/>
                  </a:cubicBezTo>
                  <a:cubicBezTo>
                    <a:pt x="145" y="268"/>
                    <a:pt x="151" y="262"/>
                    <a:pt x="157" y="257"/>
                  </a:cubicBezTo>
                  <a:cubicBezTo>
                    <a:pt x="162" y="253"/>
                    <a:pt x="167" y="249"/>
                    <a:pt x="171" y="244"/>
                  </a:cubicBezTo>
                  <a:cubicBezTo>
                    <a:pt x="171" y="246"/>
                    <a:pt x="171" y="247"/>
                    <a:pt x="171" y="249"/>
                  </a:cubicBezTo>
                  <a:cubicBezTo>
                    <a:pt x="166" y="253"/>
                    <a:pt x="160" y="256"/>
                    <a:pt x="155" y="260"/>
                  </a:cubicBezTo>
                  <a:cubicBezTo>
                    <a:pt x="149" y="265"/>
                    <a:pt x="143" y="271"/>
                    <a:pt x="137" y="276"/>
                  </a:cubicBezTo>
                  <a:cubicBezTo>
                    <a:pt x="130" y="282"/>
                    <a:pt x="123" y="287"/>
                    <a:pt x="116" y="293"/>
                  </a:cubicBezTo>
                  <a:cubicBezTo>
                    <a:pt x="113" y="295"/>
                    <a:pt x="109" y="298"/>
                    <a:pt x="106" y="301"/>
                  </a:cubicBezTo>
                  <a:cubicBezTo>
                    <a:pt x="104" y="302"/>
                    <a:pt x="103" y="302"/>
                    <a:pt x="101" y="303"/>
                  </a:cubicBezTo>
                  <a:cubicBezTo>
                    <a:pt x="101" y="304"/>
                    <a:pt x="100" y="304"/>
                    <a:pt x="99" y="305"/>
                  </a:cubicBezTo>
                  <a:cubicBezTo>
                    <a:pt x="99" y="305"/>
                    <a:pt x="99" y="305"/>
                    <a:pt x="99" y="305"/>
                  </a:cubicBezTo>
                  <a:close/>
                  <a:moveTo>
                    <a:pt x="99" y="268"/>
                  </a:moveTo>
                  <a:cubicBezTo>
                    <a:pt x="101" y="266"/>
                    <a:pt x="103" y="263"/>
                    <a:pt x="106" y="261"/>
                  </a:cubicBezTo>
                  <a:cubicBezTo>
                    <a:pt x="112" y="256"/>
                    <a:pt x="118" y="251"/>
                    <a:pt x="125" y="247"/>
                  </a:cubicBezTo>
                  <a:cubicBezTo>
                    <a:pt x="134" y="240"/>
                    <a:pt x="143" y="235"/>
                    <a:pt x="152" y="229"/>
                  </a:cubicBezTo>
                  <a:cubicBezTo>
                    <a:pt x="155" y="226"/>
                    <a:pt x="159" y="223"/>
                    <a:pt x="162" y="220"/>
                  </a:cubicBezTo>
                  <a:cubicBezTo>
                    <a:pt x="164" y="218"/>
                    <a:pt x="166" y="216"/>
                    <a:pt x="168" y="214"/>
                  </a:cubicBezTo>
                  <a:cubicBezTo>
                    <a:pt x="169" y="213"/>
                    <a:pt x="170" y="213"/>
                    <a:pt x="171" y="212"/>
                  </a:cubicBezTo>
                  <a:cubicBezTo>
                    <a:pt x="171" y="212"/>
                    <a:pt x="171" y="212"/>
                    <a:pt x="171" y="212"/>
                  </a:cubicBezTo>
                  <a:cubicBezTo>
                    <a:pt x="172" y="211"/>
                    <a:pt x="173" y="210"/>
                    <a:pt x="174" y="210"/>
                  </a:cubicBezTo>
                  <a:cubicBezTo>
                    <a:pt x="174" y="211"/>
                    <a:pt x="174" y="213"/>
                    <a:pt x="174" y="214"/>
                  </a:cubicBezTo>
                  <a:cubicBezTo>
                    <a:pt x="172" y="215"/>
                    <a:pt x="171" y="217"/>
                    <a:pt x="169" y="218"/>
                  </a:cubicBezTo>
                  <a:cubicBezTo>
                    <a:pt x="166" y="221"/>
                    <a:pt x="162" y="223"/>
                    <a:pt x="158" y="226"/>
                  </a:cubicBezTo>
                  <a:cubicBezTo>
                    <a:pt x="157" y="227"/>
                    <a:pt x="156" y="228"/>
                    <a:pt x="154" y="229"/>
                  </a:cubicBezTo>
                  <a:cubicBezTo>
                    <a:pt x="146" y="235"/>
                    <a:pt x="137" y="241"/>
                    <a:pt x="128" y="246"/>
                  </a:cubicBezTo>
                  <a:cubicBezTo>
                    <a:pt x="117" y="254"/>
                    <a:pt x="106" y="262"/>
                    <a:pt x="96" y="271"/>
                  </a:cubicBezTo>
                  <a:cubicBezTo>
                    <a:pt x="91" y="276"/>
                    <a:pt x="98" y="269"/>
                    <a:pt x="99" y="268"/>
                  </a:cubicBezTo>
                  <a:close/>
                  <a:moveTo>
                    <a:pt x="94" y="272"/>
                  </a:moveTo>
                  <a:cubicBezTo>
                    <a:pt x="94" y="270"/>
                    <a:pt x="94" y="269"/>
                    <a:pt x="94" y="267"/>
                  </a:cubicBezTo>
                  <a:cubicBezTo>
                    <a:pt x="96" y="266"/>
                    <a:pt x="98" y="264"/>
                    <a:pt x="100" y="263"/>
                  </a:cubicBezTo>
                  <a:cubicBezTo>
                    <a:pt x="103" y="260"/>
                    <a:pt x="106" y="258"/>
                    <a:pt x="110" y="256"/>
                  </a:cubicBezTo>
                  <a:cubicBezTo>
                    <a:pt x="117" y="251"/>
                    <a:pt x="124" y="246"/>
                    <a:pt x="131" y="241"/>
                  </a:cubicBezTo>
                  <a:cubicBezTo>
                    <a:pt x="142" y="234"/>
                    <a:pt x="153" y="225"/>
                    <a:pt x="164" y="217"/>
                  </a:cubicBezTo>
                  <a:cubicBezTo>
                    <a:pt x="162" y="219"/>
                    <a:pt x="159" y="222"/>
                    <a:pt x="157" y="224"/>
                  </a:cubicBezTo>
                  <a:cubicBezTo>
                    <a:pt x="149" y="230"/>
                    <a:pt x="140" y="235"/>
                    <a:pt x="132" y="241"/>
                  </a:cubicBezTo>
                  <a:cubicBezTo>
                    <a:pt x="118" y="250"/>
                    <a:pt x="105" y="260"/>
                    <a:pt x="94" y="272"/>
                  </a:cubicBezTo>
                  <a:close/>
                  <a:moveTo>
                    <a:pt x="173" y="215"/>
                  </a:moveTo>
                  <a:cubicBezTo>
                    <a:pt x="173" y="215"/>
                    <a:pt x="173" y="215"/>
                    <a:pt x="173" y="215"/>
                  </a:cubicBezTo>
                  <a:cubicBezTo>
                    <a:pt x="173" y="215"/>
                    <a:pt x="173" y="215"/>
                    <a:pt x="173" y="215"/>
                  </a:cubicBezTo>
                  <a:close/>
                  <a:moveTo>
                    <a:pt x="159" y="227"/>
                  </a:moveTo>
                  <a:cubicBezTo>
                    <a:pt x="164" y="223"/>
                    <a:pt x="169" y="220"/>
                    <a:pt x="174" y="216"/>
                  </a:cubicBezTo>
                  <a:cubicBezTo>
                    <a:pt x="173" y="216"/>
                    <a:pt x="173" y="217"/>
                    <a:pt x="173" y="217"/>
                  </a:cubicBezTo>
                  <a:cubicBezTo>
                    <a:pt x="162" y="225"/>
                    <a:pt x="152" y="234"/>
                    <a:pt x="140" y="242"/>
                  </a:cubicBezTo>
                  <a:cubicBezTo>
                    <a:pt x="128" y="250"/>
                    <a:pt x="116" y="259"/>
                    <a:pt x="105" y="268"/>
                  </a:cubicBezTo>
                  <a:cubicBezTo>
                    <a:pt x="103" y="270"/>
                    <a:pt x="100" y="272"/>
                    <a:pt x="98" y="274"/>
                  </a:cubicBezTo>
                  <a:cubicBezTo>
                    <a:pt x="98" y="274"/>
                    <a:pt x="93" y="279"/>
                    <a:pt x="96" y="275"/>
                  </a:cubicBezTo>
                  <a:cubicBezTo>
                    <a:pt x="97" y="274"/>
                    <a:pt x="98" y="273"/>
                    <a:pt x="99" y="272"/>
                  </a:cubicBezTo>
                  <a:cubicBezTo>
                    <a:pt x="105" y="266"/>
                    <a:pt x="111" y="261"/>
                    <a:pt x="117" y="256"/>
                  </a:cubicBezTo>
                  <a:cubicBezTo>
                    <a:pt x="129" y="247"/>
                    <a:pt x="141" y="240"/>
                    <a:pt x="153" y="231"/>
                  </a:cubicBezTo>
                  <a:cubicBezTo>
                    <a:pt x="155" y="230"/>
                    <a:pt x="157" y="228"/>
                    <a:pt x="159" y="227"/>
                  </a:cubicBezTo>
                  <a:close/>
                  <a:moveTo>
                    <a:pt x="96" y="300"/>
                  </a:moveTo>
                  <a:cubicBezTo>
                    <a:pt x="96" y="298"/>
                    <a:pt x="96" y="296"/>
                    <a:pt x="96" y="295"/>
                  </a:cubicBezTo>
                  <a:cubicBezTo>
                    <a:pt x="98" y="294"/>
                    <a:pt x="100" y="292"/>
                    <a:pt x="102" y="290"/>
                  </a:cubicBezTo>
                  <a:cubicBezTo>
                    <a:pt x="105" y="287"/>
                    <a:pt x="108" y="284"/>
                    <a:pt x="111" y="281"/>
                  </a:cubicBezTo>
                  <a:cubicBezTo>
                    <a:pt x="118" y="275"/>
                    <a:pt x="125" y="269"/>
                    <a:pt x="133" y="263"/>
                  </a:cubicBezTo>
                  <a:cubicBezTo>
                    <a:pt x="140" y="258"/>
                    <a:pt x="147" y="253"/>
                    <a:pt x="154" y="248"/>
                  </a:cubicBezTo>
                  <a:cubicBezTo>
                    <a:pt x="158" y="245"/>
                    <a:pt x="161" y="242"/>
                    <a:pt x="164" y="240"/>
                  </a:cubicBezTo>
                  <a:cubicBezTo>
                    <a:pt x="160" y="244"/>
                    <a:pt x="156" y="247"/>
                    <a:pt x="152" y="251"/>
                  </a:cubicBezTo>
                  <a:cubicBezTo>
                    <a:pt x="145" y="257"/>
                    <a:pt x="138" y="262"/>
                    <a:pt x="131" y="268"/>
                  </a:cubicBezTo>
                  <a:cubicBezTo>
                    <a:pt x="124" y="274"/>
                    <a:pt x="117" y="280"/>
                    <a:pt x="111" y="286"/>
                  </a:cubicBezTo>
                  <a:cubicBezTo>
                    <a:pt x="106" y="291"/>
                    <a:pt x="100" y="294"/>
                    <a:pt x="96" y="300"/>
                  </a:cubicBezTo>
                  <a:close/>
                  <a:moveTo>
                    <a:pt x="172" y="232"/>
                  </a:moveTo>
                  <a:cubicBezTo>
                    <a:pt x="172" y="232"/>
                    <a:pt x="172" y="232"/>
                    <a:pt x="172" y="233"/>
                  </a:cubicBezTo>
                  <a:cubicBezTo>
                    <a:pt x="159" y="244"/>
                    <a:pt x="145" y="253"/>
                    <a:pt x="131" y="264"/>
                  </a:cubicBezTo>
                  <a:cubicBezTo>
                    <a:pt x="125" y="269"/>
                    <a:pt x="118" y="274"/>
                    <a:pt x="112" y="280"/>
                  </a:cubicBezTo>
                  <a:cubicBezTo>
                    <a:pt x="109" y="282"/>
                    <a:pt x="106" y="285"/>
                    <a:pt x="103" y="288"/>
                  </a:cubicBezTo>
                  <a:cubicBezTo>
                    <a:pt x="102" y="289"/>
                    <a:pt x="100" y="290"/>
                    <a:pt x="99" y="291"/>
                  </a:cubicBezTo>
                  <a:cubicBezTo>
                    <a:pt x="98" y="293"/>
                    <a:pt x="94" y="296"/>
                    <a:pt x="98" y="292"/>
                  </a:cubicBezTo>
                  <a:cubicBezTo>
                    <a:pt x="110" y="280"/>
                    <a:pt x="123" y="268"/>
                    <a:pt x="137" y="257"/>
                  </a:cubicBezTo>
                  <a:cubicBezTo>
                    <a:pt x="149" y="247"/>
                    <a:pt x="162" y="238"/>
                    <a:pt x="173" y="226"/>
                  </a:cubicBezTo>
                  <a:cubicBezTo>
                    <a:pt x="172" y="228"/>
                    <a:pt x="172" y="230"/>
                    <a:pt x="172" y="232"/>
                  </a:cubicBezTo>
                  <a:close/>
                  <a:moveTo>
                    <a:pt x="173" y="224"/>
                  </a:moveTo>
                  <a:cubicBezTo>
                    <a:pt x="171" y="225"/>
                    <a:pt x="169" y="227"/>
                    <a:pt x="168" y="229"/>
                  </a:cubicBezTo>
                  <a:cubicBezTo>
                    <a:pt x="166" y="231"/>
                    <a:pt x="163" y="233"/>
                    <a:pt x="160" y="236"/>
                  </a:cubicBezTo>
                  <a:cubicBezTo>
                    <a:pt x="153" y="241"/>
                    <a:pt x="145" y="247"/>
                    <a:pt x="138" y="252"/>
                  </a:cubicBezTo>
                  <a:cubicBezTo>
                    <a:pt x="124" y="262"/>
                    <a:pt x="112" y="273"/>
                    <a:pt x="99" y="284"/>
                  </a:cubicBezTo>
                  <a:cubicBezTo>
                    <a:pt x="98" y="285"/>
                    <a:pt x="94" y="288"/>
                    <a:pt x="97" y="285"/>
                  </a:cubicBezTo>
                  <a:cubicBezTo>
                    <a:pt x="98" y="283"/>
                    <a:pt x="100" y="282"/>
                    <a:pt x="102" y="280"/>
                  </a:cubicBezTo>
                  <a:cubicBezTo>
                    <a:pt x="105" y="277"/>
                    <a:pt x="108" y="275"/>
                    <a:pt x="111" y="272"/>
                  </a:cubicBezTo>
                  <a:cubicBezTo>
                    <a:pt x="118" y="266"/>
                    <a:pt x="126" y="260"/>
                    <a:pt x="133" y="254"/>
                  </a:cubicBezTo>
                  <a:cubicBezTo>
                    <a:pt x="147" y="244"/>
                    <a:pt x="160" y="234"/>
                    <a:pt x="173" y="222"/>
                  </a:cubicBezTo>
                  <a:cubicBezTo>
                    <a:pt x="173" y="223"/>
                    <a:pt x="173" y="224"/>
                    <a:pt x="173" y="224"/>
                  </a:cubicBezTo>
                  <a:close/>
                  <a:moveTo>
                    <a:pt x="95" y="283"/>
                  </a:moveTo>
                  <a:cubicBezTo>
                    <a:pt x="96" y="283"/>
                    <a:pt x="97" y="282"/>
                    <a:pt x="98" y="281"/>
                  </a:cubicBezTo>
                  <a:cubicBezTo>
                    <a:pt x="101" y="278"/>
                    <a:pt x="104" y="275"/>
                    <a:pt x="107" y="273"/>
                  </a:cubicBezTo>
                  <a:cubicBezTo>
                    <a:pt x="114" y="266"/>
                    <a:pt x="121" y="260"/>
                    <a:pt x="129" y="255"/>
                  </a:cubicBezTo>
                  <a:cubicBezTo>
                    <a:pt x="136" y="250"/>
                    <a:pt x="144" y="245"/>
                    <a:pt x="151" y="240"/>
                  </a:cubicBezTo>
                  <a:cubicBezTo>
                    <a:pt x="145" y="245"/>
                    <a:pt x="139" y="249"/>
                    <a:pt x="133" y="254"/>
                  </a:cubicBezTo>
                  <a:cubicBezTo>
                    <a:pt x="120" y="264"/>
                    <a:pt x="105" y="273"/>
                    <a:pt x="95" y="286"/>
                  </a:cubicBezTo>
                  <a:cubicBezTo>
                    <a:pt x="95" y="285"/>
                    <a:pt x="95" y="284"/>
                    <a:pt x="95" y="283"/>
                  </a:cubicBezTo>
                  <a:close/>
                  <a:moveTo>
                    <a:pt x="172" y="222"/>
                  </a:moveTo>
                  <a:cubicBezTo>
                    <a:pt x="170" y="224"/>
                    <a:pt x="169" y="225"/>
                    <a:pt x="167" y="227"/>
                  </a:cubicBezTo>
                  <a:cubicBezTo>
                    <a:pt x="165" y="228"/>
                    <a:pt x="164" y="229"/>
                    <a:pt x="163" y="230"/>
                  </a:cubicBezTo>
                  <a:cubicBezTo>
                    <a:pt x="165" y="228"/>
                    <a:pt x="167" y="226"/>
                    <a:pt x="169" y="225"/>
                  </a:cubicBezTo>
                  <a:cubicBezTo>
                    <a:pt x="169" y="225"/>
                    <a:pt x="174" y="221"/>
                    <a:pt x="172" y="222"/>
                  </a:cubicBezTo>
                  <a:close/>
                  <a:moveTo>
                    <a:pt x="156" y="235"/>
                  </a:moveTo>
                  <a:cubicBezTo>
                    <a:pt x="148" y="241"/>
                    <a:pt x="140" y="247"/>
                    <a:pt x="131" y="252"/>
                  </a:cubicBezTo>
                  <a:cubicBezTo>
                    <a:pt x="124" y="257"/>
                    <a:pt x="118" y="262"/>
                    <a:pt x="111" y="267"/>
                  </a:cubicBezTo>
                  <a:cubicBezTo>
                    <a:pt x="108" y="271"/>
                    <a:pt x="104" y="274"/>
                    <a:pt x="101" y="277"/>
                  </a:cubicBezTo>
                  <a:cubicBezTo>
                    <a:pt x="99" y="278"/>
                    <a:pt x="98" y="280"/>
                    <a:pt x="97" y="281"/>
                  </a:cubicBezTo>
                  <a:cubicBezTo>
                    <a:pt x="95" y="282"/>
                    <a:pt x="95" y="282"/>
                    <a:pt x="96" y="280"/>
                  </a:cubicBezTo>
                  <a:cubicBezTo>
                    <a:pt x="97" y="279"/>
                    <a:pt x="98" y="278"/>
                    <a:pt x="99" y="277"/>
                  </a:cubicBezTo>
                  <a:cubicBezTo>
                    <a:pt x="101" y="274"/>
                    <a:pt x="105" y="272"/>
                    <a:pt x="108" y="270"/>
                  </a:cubicBezTo>
                  <a:cubicBezTo>
                    <a:pt x="111" y="267"/>
                    <a:pt x="114" y="264"/>
                    <a:pt x="117" y="261"/>
                  </a:cubicBezTo>
                  <a:cubicBezTo>
                    <a:pt x="125" y="254"/>
                    <a:pt x="133" y="249"/>
                    <a:pt x="141" y="243"/>
                  </a:cubicBezTo>
                  <a:cubicBezTo>
                    <a:pt x="148" y="239"/>
                    <a:pt x="154" y="234"/>
                    <a:pt x="161" y="229"/>
                  </a:cubicBezTo>
                  <a:cubicBezTo>
                    <a:pt x="163" y="228"/>
                    <a:pt x="165" y="227"/>
                    <a:pt x="166" y="226"/>
                  </a:cubicBezTo>
                  <a:cubicBezTo>
                    <a:pt x="163" y="229"/>
                    <a:pt x="160" y="232"/>
                    <a:pt x="156" y="235"/>
                  </a:cubicBezTo>
                  <a:close/>
                  <a:moveTo>
                    <a:pt x="173" y="219"/>
                  </a:moveTo>
                  <a:cubicBezTo>
                    <a:pt x="173" y="219"/>
                    <a:pt x="172" y="220"/>
                    <a:pt x="172" y="220"/>
                  </a:cubicBezTo>
                  <a:cubicBezTo>
                    <a:pt x="167" y="226"/>
                    <a:pt x="160" y="229"/>
                    <a:pt x="154" y="233"/>
                  </a:cubicBezTo>
                  <a:cubicBezTo>
                    <a:pt x="155" y="233"/>
                    <a:pt x="155" y="233"/>
                    <a:pt x="155" y="232"/>
                  </a:cubicBezTo>
                  <a:cubicBezTo>
                    <a:pt x="159" y="230"/>
                    <a:pt x="162" y="227"/>
                    <a:pt x="166" y="224"/>
                  </a:cubicBezTo>
                  <a:cubicBezTo>
                    <a:pt x="168" y="222"/>
                    <a:pt x="170" y="220"/>
                    <a:pt x="172" y="219"/>
                  </a:cubicBezTo>
                  <a:cubicBezTo>
                    <a:pt x="173" y="219"/>
                    <a:pt x="173" y="218"/>
                    <a:pt x="173" y="218"/>
                  </a:cubicBezTo>
                  <a:cubicBezTo>
                    <a:pt x="173" y="218"/>
                    <a:pt x="173" y="219"/>
                    <a:pt x="173" y="219"/>
                  </a:cubicBezTo>
                  <a:close/>
                  <a:moveTo>
                    <a:pt x="99" y="274"/>
                  </a:moveTo>
                  <a:cubicBezTo>
                    <a:pt x="103" y="271"/>
                    <a:pt x="106" y="268"/>
                    <a:pt x="110" y="265"/>
                  </a:cubicBezTo>
                  <a:cubicBezTo>
                    <a:pt x="118" y="258"/>
                    <a:pt x="126" y="253"/>
                    <a:pt x="135" y="247"/>
                  </a:cubicBezTo>
                  <a:cubicBezTo>
                    <a:pt x="139" y="244"/>
                    <a:pt x="144" y="241"/>
                    <a:pt x="148" y="238"/>
                  </a:cubicBezTo>
                  <a:cubicBezTo>
                    <a:pt x="142" y="242"/>
                    <a:pt x="136" y="246"/>
                    <a:pt x="130" y="250"/>
                  </a:cubicBezTo>
                  <a:cubicBezTo>
                    <a:pt x="123" y="255"/>
                    <a:pt x="117" y="260"/>
                    <a:pt x="111" y="266"/>
                  </a:cubicBezTo>
                  <a:cubicBezTo>
                    <a:pt x="105" y="271"/>
                    <a:pt x="99" y="275"/>
                    <a:pt x="95" y="281"/>
                  </a:cubicBezTo>
                  <a:cubicBezTo>
                    <a:pt x="94" y="280"/>
                    <a:pt x="94" y="279"/>
                    <a:pt x="94" y="278"/>
                  </a:cubicBezTo>
                  <a:cubicBezTo>
                    <a:pt x="96" y="277"/>
                    <a:pt x="98" y="276"/>
                    <a:pt x="99" y="274"/>
                  </a:cubicBezTo>
                  <a:close/>
                  <a:moveTo>
                    <a:pt x="100" y="284"/>
                  </a:moveTo>
                  <a:cubicBezTo>
                    <a:pt x="104" y="281"/>
                    <a:pt x="108" y="277"/>
                    <a:pt x="111" y="274"/>
                  </a:cubicBezTo>
                  <a:cubicBezTo>
                    <a:pt x="118" y="268"/>
                    <a:pt x="126" y="262"/>
                    <a:pt x="134" y="256"/>
                  </a:cubicBezTo>
                  <a:cubicBezTo>
                    <a:pt x="141" y="251"/>
                    <a:pt x="148" y="246"/>
                    <a:pt x="155" y="240"/>
                  </a:cubicBezTo>
                  <a:cubicBezTo>
                    <a:pt x="158" y="238"/>
                    <a:pt x="162" y="235"/>
                    <a:pt x="165" y="233"/>
                  </a:cubicBezTo>
                  <a:cubicBezTo>
                    <a:pt x="168" y="230"/>
                    <a:pt x="170" y="227"/>
                    <a:pt x="173" y="225"/>
                  </a:cubicBezTo>
                  <a:cubicBezTo>
                    <a:pt x="173" y="225"/>
                    <a:pt x="173" y="225"/>
                    <a:pt x="173" y="225"/>
                  </a:cubicBezTo>
                  <a:cubicBezTo>
                    <a:pt x="170" y="227"/>
                    <a:pt x="168" y="230"/>
                    <a:pt x="166" y="232"/>
                  </a:cubicBezTo>
                  <a:cubicBezTo>
                    <a:pt x="163" y="235"/>
                    <a:pt x="159" y="238"/>
                    <a:pt x="156" y="241"/>
                  </a:cubicBezTo>
                  <a:cubicBezTo>
                    <a:pt x="149" y="246"/>
                    <a:pt x="142" y="252"/>
                    <a:pt x="135" y="257"/>
                  </a:cubicBezTo>
                  <a:cubicBezTo>
                    <a:pt x="121" y="268"/>
                    <a:pt x="108" y="281"/>
                    <a:pt x="96" y="294"/>
                  </a:cubicBezTo>
                  <a:cubicBezTo>
                    <a:pt x="95" y="292"/>
                    <a:pt x="95" y="290"/>
                    <a:pt x="95" y="287"/>
                  </a:cubicBezTo>
                  <a:cubicBezTo>
                    <a:pt x="97" y="287"/>
                    <a:pt x="99" y="285"/>
                    <a:pt x="100" y="284"/>
                  </a:cubicBezTo>
                  <a:close/>
                  <a:moveTo>
                    <a:pt x="96" y="301"/>
                  </a:moveTo>
                  <a:cubicBezTo>
                    <a:pt x="96" y="301"/>
                    <a:pt x="97" y="301"/>
                    <a:pt x="97" y="301"/>
                  </a:cubicBezTo>
                  <a:cubicBezTo>
                    <a:pt x="97" y="301"/>
                    <a:pt x="96" y="301"/>
                    <a:pt x="96" y="301"/>
                  </a:cubicBezTo>
                  <a:cubicBezTo>
                    <a:pt x="96" y="301"/>
                    <a:pt x="96" y="301"/>
                    <a:pt x="96" y="301"/>
                  </a:cubicBezTo>
                  <a:close/>
                  <a:moveTo>
                    <a:pt x="100" y="298"/>
                  </a:moveTo>
                  <a:cubicBezTo>
                    <a:pt x="104" y="295"/>
                    <a:pt x="108" y="292"/>
                    <a:pt x="112" y="288"/>
                  </a:cubicBezTo>
                  <a:cubicBezTo>
                    <a:pt x="114" y="286"/>
                    <a:pt x="117" y="284"/>
                    <a:pt x="120" y="282"/>
                  </a:cubicBezTo>
                  <a:cubicBezTo>
                    <a:pt x="127" y="276"/>
                    <a:pt x="134" y="270"/>
                    <a:pt x="141" y="265"/>
                  </a:cubicBezTo>
                  <a:cubicBezTo>
                    <a:pt x="148" y="259"/>
                    <a:pt x="155" y="254"/>
                    <a:pt x="162" y="248"/>
                  </a:cubicBezTo>
                  <a:cubicBezTo>
                    <a:pt x="166" y="245"/>
                    <a:pt x="170" y="242"/>
                    <a:pt x="172" y="238"/>
                  </a:cubicBezTo>
                  <a:cubicBezTo>
                    <a:pt x="172" y="240"/>
                    <a:pt x="171" y="241"/>
                    <a:pt x="171" y="243"/>
                  </a:cubicBezTo>
                  <a:cubicBezTo>
                    <a:pt x="157" y="253"/>
                    <a:pt x="144" y="264"/>
                    <a:pt x="132" y="276"/>
                  </a:cubicBezTo>
                  <a:cubicBezTo>
                    <a:pt x="125" y="282"/>
                    <a:pt x="117" y="288"/>
                    <a:pt x="110" y="293"/>
                  </a:cubicBezTo>
                  <a:cubicBezTo>
                    <a:pt x="107" y="295"/>
                    <a:pt x="105" y="296"/>
                    <a:pt x="103" y="298"/>
                  </a:cubicBezTo>
                  <a:cubicBezTo>
                    <a:pt x="101" y="300"/>
                    <a:pt x="99" y="302"/>
                    <a:pt x="97" y="303"/>
                  </a:cubicBezTo>
                  <a:cubicBezTo>
                    <a:pt x="97" y="303"/>
                    <a:pt x="99" y="300"/>
                    <a:pt x="100" y="298"/>
                  </a:cubicBezTo>
                  <a:close/>
                  <a:moveTo>
                    <a:pt x="124" y="278"/>
                  </a:moveTo>
                  <a:cubicBezTo>
                    <a:pt x="127" y="275"/>
                    <a:pt x="131" y="271"/>
                    <a:pt x="134" y="268"/>
                  </a:cubicBezTo>
                  <a:cubicBezTo>
                    <a:pt x="141" y="262"/>
                    <a:pt x="148" y="256"/>
                    <a:pt x="155" y="250"/>
                  </a:cubicBezTo>
                  <a:cubicBezTo>
                    <a:pt x="158" y="248"/>
                    <a:pt x="162" y="246"/>
                    <a:pt x="165" y="243"/>
                  </a:cubicBezTo>
                  <a:cubicBezTo>
                    <a:pt x="166" y="242"/>
                    <a:pt x="167" y="241"/>
                    <a:pt x="169" y="240"/>
                  </a:cubicBezTo>
                  <a:cubicBezTo>
                    <a:pt x="169" y="240"/>
                    <a:pt x="172" y="237"/>
                    <a:pt x="170" y="240"/>
                  </a:cubicBezTo>
                  <a:cubicBezTo>
                    <a:pt x="167" y="245"/>
                    <a:pt x="159" y="250"/>
                    <a:pt x="154" y="254"/>
                  </a:cubicBezTo>
                  <a:cubicBezTo>
                    <a:pt x="147" y="260"/>
                    <a:pt x="139" y="265"/>
                    <a:pt x="132" y="271"/>
                  </a:cubicBezTo>
                  <a:cubicBezTo>
                    <a:pt x="129" y="273"/>
                    <a:pt x="126" y="276"/>
                    <a:pt x="124" y="278"/>
                  </a:cubicBezTo>
                  <a:close/>
                  <a:moveTo>
                    <a:pt x="169" y="245"/>
                  </a:moveTo>
                  <a:cubicBezTo>
                    <a:pt x="173" y="243"/>
                    <a:pt x="169" y="246"/>
                    <a:pt x="169" y="246"/>
                  </a:cubicBezTo>
                  <a:cubicBezTo>
                    <a:pt x="167" y="248"/>
                    <a:pt x="166" y="249"/>
                    <a:pt x="164" y="251"/>
                  </a:cubicBezTo>
                  <a:cubicBezTo>
                    <a:pt x="162" y="253"/>
                    <a:pt x="159" y="255"/>
                    <a:pt x="156" y="258"/>
                  </a:cubicBezTo>
                  <a:cubicBezTo>
                    <a:pt x="149" y="263"/>
                    <a:pt x="143" y="268"/>
                    <a:pt x="136" y="273"/>
                  </a:cubicBezTo>
                  <a:cubicBezTo>
                    <a:pt x="133" y="276"/>
                    <a:pt x="130" y="278"/>
                    <a:pt x="127" y="281"/>
                  </a:cubicBezTo>
                  <a:cubicBezTo>
                    <a:pt x="127" y="280"/>
                    <a:pt x="128" y="280"/>
                    <a:pt x="128" y="280"/>
                  </a:cubicBezTo>
                  <a:cubicBezTo>
                    <a:pt x="142" y="268"/>
                    <a:pt x="155" y="256"/>
                    <a:pt x="169" y="245"/>
                  </a:cubicBezTo>
                  <a:close/>
                  <a:moveTo>
                    <a:pt x="172" y="236"/>
                  </a:moveTo>
                  <a:cubicBezTo>
                    <a:pt x="172" y="236"/>
                    <a:pt x="172" y="236"/>
                    <a:pt x="172" y="236"/>
                  </a:cubicBezTo>
                  <a:cubicBezTo>
                    <a:pt x="166" y="242"/>
                    <a:pt x="160" y="246"/>
                    <a:pt x="154" y="250"/>
                  </a:cubicBezTo>
                  <a:cubicBezTo>
                    <a:pt x="147" y="256"/>
                    <a:pt x="140" y="262"/>
                    <a:pt x="134" y="268"/>
                  </a:cubicBezTo>
                  <a:cubicBezTo>
                    <a:pt x="127" y="274"/>
                    <a:pt x="121" y="280"/>
                    <a:pt x="114" y="285"/>
                  </a:cubicBezTo>
                  <a:cubicBezTo>
                    <a:pt x="111" y="288"/>
                    <a:pt x="108" y="291"/>
                    <a:pt x="104" y="293"/>
                  </a:cubicBezTo>
                  <a:cubicBezTo>
                    <a:pt x="102" y="295"/>
                    <a:pt x="98" y="298"/>
                    <a:pt x="97" y="300"/>
                  </a:cubicBezTo>
                  <a:cubicBezTo>
                    <a:pt x="99" y="297"/>
                    <a:pt x="102" y="295"/>
                    <a:pt x="105" y="293"/>
                  </a:cubicBezTo>
                  <a:cubicBezTo>
                    <a:pt x="108" y="290"/>
                    <a:pt x="111" y="287"/>
                    <a:pt x="114" y="284"/>
                  </a:cubicBezTo>
                  <a:cubicBezTo>
                    <a:pt x="120" y="278"/>
                    <a:pt x="127" y="272"/>
                    <a:pt x="134" y="267"/>
                  </a:cubicBezTo>
                  <a:cubicBezTo>
                    <a:pt x="141" y="261"/>
                    <a:pt x="148" y="255"/>
                    <a:pt x="155" y="249"/>
                  </a:cubicBezTo>
                  <a:cubicBezTo>
                    <a:pt x="161" y="244"/>
                    <a:pt x="166" y="239"/>
                    <a:pt x="172" y="234"/>
                  </a:cubicBezTo>
                  <a:cubicBezTo>
                    <a:pt x="172" y="234"/>
                    <a:pt x="172" y="235"/>
                    <a:pt x="172" y="236"/>
                  </a:cubicBezTo>
                  <a:close/>
                  <a:moveTo>
                    <a:pt x="173" y="221"/>
                  </a:moveTo>
                  <a:cubicBezTo>
                    <a:pt x="172" y="222"/>
                    <a:pt x="171" y="222"/>
                    <a:pt x="170" y="223"/>
                  </a:cubicBezTo>
                  <a:cubicBezTo>
                    <a:pt x="171" y="222"/>
                    <a:pt x="172" y="221"/>
                    <a:pt x="173" y="220"/>
                  </a:cubicBezTo>
                  <a:cubicBezTo>
                    <a:pt x="173" y="220"/>
                    <a:pt x="173" y="221"/>
                    <a:pt x="173" y="221"/>
                  </a:cubicBezTo>
                  <a:close/>
                  <a:moveTo>
                    <a:pt x="174" y="209"/>
                  </a:moveTo>
                  <a:cubicBezTo>
                    <a:pt x="174" y="209"/>
                    <a:pt x="173" y="210"/>
                    <a:pt x="172" y="210"/>
                  </a:cubicBezTo>
                  <a:cubicBezTo>
                    <a:pt x="172" y="210"/>
                    <a:pt x="172" y="211"/>
                    <a:pt x="172" y="211"/>
                  </a:cubicBezTo>
                  <a:cubicBezTo>
                    <a:pt x="162" y="218"/>
                    <a:pt x="153" y="225"/>
                    <a:pt x="143" y="232"/>
                  </a:cubicBezTo>
                  <a:cubicBezTo>
                    <a:pt x="133" y="239"/>
                    <a:pt x="123" y="245"/>
                    <a:pt x="114" y="252"/>
                  </a:cubicBezTo>
                  <a:cubicBezTo>
                    <a:pt x="109" y="255"/>
                    <a:pt x="105" y="258"/>
                    <a:pt x="101" y="261"/>
                  </a:cubicBezTo>
                  <a:cubicBezTo>
                    <a:pt x="99" y="263"/>
                    <a:pt x="97" y="264"/>
                    <a:pt x="95" y="266"/>
                  </a:cubicBezTo>
                  <a:cubicBezTo>
                    <a:pt x="93" y="267"/>
                    <a:pt x="93" y="267"/>
                    <a:pt x="95" y="265"/>
                  </a:cubicBezTo>
                  <a:cubicBezTo>
                    <a:pt x="96" y="264"/>
                    <a:pt x="98" y="263"/>
                    <a:pt x="100" y="261"/>
                  </a:cubicBezTo>
                  <a:cubicBezTo>
                    <a:pt x="108" y="255"/>
                    <a:pt x="117" y="249"/>
                    <a:pt x="125" y="242"/>
                  </a:cubicBezTo>
                  <a:cubicBezTo>
                    <a:pt x="142" y="229"/>
                    <a:pt x="160" y="217"/>
                    <a:pt x="175" y="202"/>
                  </a:cubicBezTo>
                  <a:cubicBezTo>
                    <a:pt x="175" y="204"/>
                    <a:pt x="174" y="207"/>
                    <a:pt x="174" y="209"/>
                  </a:cubicBezTo>
                  <a:close/>
                  <a:moveTo>
                    <a:pt x="175" y="199"/>
                  </a:moveTo>
                  <a:cubicBezTo>
                    <a:pt x="175" y="199"/>
                    <a:pt x="175" y="200"/>
                    <a:pt x="175" y="201"/>
                  </a:cubicBezTo>
                  <a:cubicBezTo>
                    <a:pt x="168" y="205"/>
                    <a:pt x="163" y="211"/>
                    <a:pt x="156" y="216"/>
                  </a:cubicBezTo>
                  <a:cubicBezTo>
                    <a:pt x="149" y="221"/>
                    <a:pt x="142" y="226"/>
                    <a:pt x="134" y="232"/>
                  </a:cubicBezTo>
                  <a:cubicBezTo>
                    <a:pt x="128" y="236"/>
                    <a:pt x="122" y="240"/>
                    <a:pt x="115" y="245"/>
                  </a:cubicBezTo>
                  <a:cubicBezTo>
                    <a:pt x="122" y="240"/>
                    <a:pt x="128" y="235"/>
                    <a:pt x="135" y="230"/>
                  </a:cubicBezTo>
                  <a:cubicBezTo>
                    <a:pt x="149" y="219"/>
                    <a:pt x="162" y="207"/>
                    <a:pt x="175" y="195"/>
                  </a:cubicBezTo>
                  <a:cubicBezTo>
                    <a:pt x="175" y="196"/>
                    <a:pt x="175" y="198"/>
                    <a:pt x="175" y="199"/>
                  </a:cubicBezTo>
                  <a:close/>
                  <a:moveTo>
                    <a:pt x="103" y="246"/>
                  </a:moveTo>
                  <a:cubicBezTo>
                    <a:pt x="100" y="248"/>
                    <a:pt x="98" y="251"/>
                    <a:pt x="95" y="253"/>
                  </a:cubicBezTo>
                  <a:cubicBezTo>
                    <a:pt x="95" y="253"/>
                    <a:pt x="93" y="254"/>
                    <a:pt x="93" y="254"/>
                  </a:cubicBezTo>
                  <a:cubicBezTo>
                    <a:pt x="93" y="254"/>
                    <a:pt x="93" y="254"/>
                    <a:pt x="93" y="254"/>
                  </a:cubicBezTo>
                  <a:cubicBezTo>
                    <a:pt x="94" y="253"/>
                    <a:pt x="95" y="252"/>
                    <a:pt x="97" y="251"/>
                  </a:cubicBezTo>
                  <a:cubicBezTo>
                    <a:pt x="102" y="246"/>
                    <a:pt x="108" y="242"/>
                    <a:pt x="113" y="237"/>
                  </a:cubicBezTo>
                  <a:cubicBezTo>
                    <a:pt x="118" y="232"/>
                    <a:pt x="124" y="228"/>
                    <a:pt x="129" y="224"/>
                  </a:cubicBezTo>
                  <a:cubicBezTo>
                    <a:pt x="136" y="219"/>
                    <a:pt x="143" y="214"/>
                    <a:pt x="149" y="209"/>
                  </a:cubicBezTo>
                  <a:cubicBezTo>
                    <a:pt x="155" y="205"/>
                    <a:pt x="160" y="201"/>
                    <a:pt x="165" y="197"/>
                  </a:cubicBezTo>
                  <a:cubicBezTo>
                    <a:pt x="167" y="196"/>
                    <a:pt x="169" y="194"/>
                    <a:pt x="170" y="193"/>
                  </a:cubicBezTo>
                  <a:cubicBezTo>
                    <a:pt x="172" y="192"/>
                    <a:pt x="174" y="190"/>
                    <a:pt x="176" y="189"/>
                  </a:cubicBezTo>
                  <a:cubicBezTo>
                    <a:pt x="176" y="189"/>
                    <a:pt x="176" y="189"/>
                    <a:pt x="176" y="189"/>
                  </a:cubicBezTo>
                  <a:cubicBezTo>
                    <a:pt x="176" y="190"/>
                    <a:pt x="176" y="192"/>
                    <a:pt x="176" y="194"/>
                  </a:cubicBezTo>
                  <a:cubicBezTo>
                    <a:pt x="152" y="212"/>
                    <a:pt x="127" y="229"/>
                    <a:pt x="103" y="246"/>
                  </a:cubicBezTo>
                  <a:close/>
                  <a:moveTo>
                    <a:pt x="176" y="187"/>
                  </a:moveTo>
                  <a:cubicBezTo>
                    <a:pt x="175" y="188"/>
                    <a:pt x="174" y="189"/>
                    <a:pt x="172" y="190"/>
                  </a:cubicBezTo>
                  <a:cubicBezTo>
                    <a:pt x="172" y="191"/>
                    <a:pt x="171" y="191"/>
                    <a:pt x="170" y="192"/>
                  </a:cubicBezTo>
                  <a:cubicBezTo>
                    <a:pt x="158" y="199"/>
                    <a:pt x="147" y="209"/>
                    <a:pt x="135" y="217"/>
                  </a:cubicBezTo>
                  <a:cubicBezTo>
                    <a:pt x="123" y="226"/>
                    <a:pt x="111" y="234"/>
                    <a:pt x="100" y="243"/>
                  </a:cubicBezTo>
                  <a:cubicBezTo>
                    <a:pt x="97" y="245"/>
                    <a:pt x="95" y="247"/>
                    <a:pt x="93" y="249"/>
                  </a:cubicBezTo>
                  <a:cubicBezTo>
                    <a:pt x="95" y="247"/>
                    <a:pt x="96" y="245"/>
                    <a:pt x="98" y="244"/>
                  </a:cubicBezTo>
                  <a:cubicBezTo>
                    <a:pt x="104" y="239"/>
                    <a:pt x="109" y="234"/>
                    <a:pt x="114" y="229"/>
                  </a:cubicBezTo>
                  <a:cubicBezTo>
                    <a:pt x="125" y="221"/>
                    <a:pt x="136" y="212"/>
                    <a:pt x="148" y="204"/>
                  </a:cubicBezTo>
                  <a:cubicBezTo>
                    <a:pt x="158" y="197"/>
                    <a:pt x="168" y="189"/>
                    <a:pt x="177" y="180"/>
                  </a:cubicBezTo>
                  <a:cubicBezTo>
                    <a:pt x="177" y="182"/>
                    <a:pt x="177" y="185"/>
                    <a:pt x="176" y="187"/>
                  </a:cubicBezTo>
                  <a:close/>
                  <a:moveTo>
                    <a:pt x="131" y="215"/>
                  </a:moveTo>
                  <a:cubicBezTo>
                    <a:pt x="123" y="221"/>
                    <a:pt x="116" y="227"/>
                    <a:pt x="109" y="233"/>
                  </a:cubicBezTo>
                  <a:cubicBezTo>
                    <a:pt x="105" y="236"/>
                    <a:pt x="102" y="239"/>
                    <a:pt x="99" y="242"/>
                  </a:cubicBezTo>
                  <a:cubicBezTo>
                    <a:pt x="97" y="244"/>
                    <a:pt x="94" y="246"/>
                    <a:pt x="93" y="248"/>
                  </a:cubicBezTo>
                  <a:cubicBezTo>
                    <a:pt x="93" y="246"/>
                    <a:pt x="92" y="245"/>
                    <a:pt x="92" y="244"/>
                  </a:cubicBezTo>
                  <a:cubicBezTo>
                    <a:pt x="99" y="239"/>
                    <a:pt x="105" y="234"/>
                    <a:pt x="111" y="229"/>
                  </a:cubicBezTo>
                  <a:cubicBezTo>
                    <a:pt x="119" y="222"/>
                    <a:pt x="128" y="215"/>
                    <a:pt x="136" y="209"/>
                  </a:cubicBezTo>
                  <a:cubicBezTo>
                    <a:pt x="144" y="203"/>
                    <a:pt x="152" y="198"/>
                    <a:pt x="160" y="192"/>
                  </a:cubicBezTo>
                  <a:cubicBezTo>
                    <a:pt x="163" y="189"/>
                    <a:pt x="167" y="186"/>
                    <a:pt x="171" y="184"/>
                  </a:cubicBezTo>
                  <a:cubicBezTo>
                    <a:pt x="172" y="183"/>
                    <a:pt x="173" y="182"/>
                    <a:pt x="174" y="182"/>
                  </a:cubicBezTo>
                  <a:cubicBezTo>
                    <a:pt x="161" y="195"/>
                    <a:pt x="145" y="204"/>
                    <a:pt x="131" y="215"/>
                  </a:cubicBezTo>
                  <a:close/>
                  <a:moveTo>
                    <a:pt x="93" y="250"/>
                  </a:moveTo>
                  <a:cubicBezTo>
                    <a:pt x="95" y="248"/>
                    <a:pt x="97" y="246"/>
                    <a:pt x="99" y="245"/>
                  </a:cubicBezTo>
                  <a:cubicBezTo>
                    <a:pt x="103" y="241"/>
                    <a:pt x="107" y="238"/>
                    <a:pt x="111" y="235"/>
                  </a:cubicBezTo>
                  <a:cubicBezTo>
                    <a:pt x="119" y="229"/>
                    <a:pt x="127" y="224"/>
                    <a:pt x="135" y="218"/>
                  </a:cubicBezTo>
                  <a:cubicBezTo>
                    <a:pt x="143" y="212"/>
                    <a:pt x="151" y="206"/>
                    <a:pt x="159" y="201"/>
                  </a:cubicBezTo>
                  <a:cubicBezTo>
                    <a:pt x="160" y="199"/>
                    <a:pt x="162" y="198"/>
                    <a:pt x="164" y="197"/>
                  </a:cubicBezTo>
                  <a:cubicBezTo>
                    <a:pt x="140" y="216"/>
                    <a:pt x="115" y="233"/>
                    <a:pt x="93" y="253"/>
                  </a:cubicBezTo>
                  <a:cubicBezTo>
                    <a:pt x="93" y="252"/>
                    <a:pt x="93" y="251"/>
                    <a:pt x="93" y="250"/>
                  </a:cubicBezTo>
                  <a:close/>
                  <a:moveTo>
                    <a:pt x="93" y="255"/>
                  </a:moveTo>
                  <a:cubicBezTo>
                    <a:pt x="100" y="251"/>
                    <a:pt x="106" y="246"/>
                    <a:pt x="112" y="241"/>
                  </a:cubicBezTo>
                  <a:cubicBezTo>
                    <a:pt x="119" y="236"/>
                    <a:pt x="127" y="231"/>
                    <a:pt x="134" y="226"/>
                  </a:cubicBezTo>
                  <a:cubicBezTo>
                    <a:pt x="141" y="220"/>
                    <a:pt x="149" y="215"/>
                    <a:pt x="156" y="209"/>
                  </a:cubicBezTo>
                  <a:cubicBezTo>
                    <a:pt x="160" y="207"/>
                    <a:pt x="164" y="204"/>
                    <a:pt x="167" y="201"/>
                  </a:cubicBezTo>
                  <a:cubicBezTo>
                    <a:pt x="168" y="200"/>
                    <a:pt x="169" y="200"/>
                    <a:pt x="170" y="199"/>
                  </a:cubicBezTo>
                  <a:cubicBezTo>
                    <a:pt x="157" y="210"/>
                    <a:pt x="145" y="221"/>
                    <a:pt x="131" y="231"/>
                  </a:cubicBezTo>
                  <a:cubicBezTo>
                    <a:pt x="125" y="236"/>
                    <a:pt x="118" y="241"/>
                    <a:pt x="112" y="246"/>
                  </a:cubicBezTo>
                  <a:cubicBezTo>
                    <a:pt x="106" y="251"/>
                    <a:pt x="99" y="255"/>
                    <a:pt x="93" y="261"/>
                  </a:cubicBezTo>
                  <a:cubicBezTo>
                    <a:pt x="93" y="259"/>
                    <a:pt x="93" y="257"/>
                    <a:pt x="93" y="255"/>
                  </a:cubicBezTo>
                  <a:close/>
                  <a:moveTo>
                    <a:pt x="93" y="262"/>
                  </a:moveTo>
                  <a:cubicBezTo>
                    <a:pt x="96" y="258"/>
                    <a:pt x="101" y="255"/>
                    <a:pt x="105" y="252"/>
                  </a:cubicBezTo>
                  <a:cubicBezTo>
                    <a:pt x="104" y="253"/>
                    <a:pt x="103" y="254"/>
                    <a:pt x="102" y="255"/>
                  </a:cubicBezTo>
                  <a:cubicBezTo>
                    <a:pt x="99" y="257"/>
                    <a:pt x="95" y="259"/>
                    <a:pt x="93" y="262"/>
                  </a:cubicBezTo>
                  <a:cubicBezTo>
                    <a:pt x="93" y="262"/>
                    <a:pt x="93" y="262"/>
                    <a:pt x="93" y="262"/>
                  </a:cubicBezTo>
                  <a:close/>
                  <a:moveTo>
                    <a:pt x="93" y="196"/>
                  </a:moveTo>
                  <a:cubicBezTo>
                    <a:pt x="96" y="193"/>
                    <a:pt x="99" y="190"/>
                    <a:pt x="103" y="187"/>
                  </a:cubicBezTo>
                  <a:cubicBezTo>
                    <a:pt x="99" y="190"/>
                    <a:pt x="96" y="193"/>
                    <a:pt x="93" y="197"/>
                  </a:cubicBezTo>
                  <a:cubicBezTo>
                    <a:pt x="93" y="197"/>
                    <a:pt x="93" y="196"/>
                    <a:pt x="93" y="196"/>
                  </a:cubicBezTo>
                  <a:cubicBezTo>
                    <a:pt x="93" y="196"/>
                    <a:pt x="93" y="196"/>
                    <a:pt x="93" y="196"/>
                  </a:cubicBezTo>
                  <a:close/>
                  <a:moveTo>
                    <a:pt x="153" y="167"/>
                  </a:moveTo>
                  <a:cubicBezTo>
                    <a:pt x="147" y="171"/>
                    <a:pt x="142" y="175"/>
                    <a:pt x="136" y="179"/>
                  </a:cubicBezTo>
                  <a:cubicBezTo>
                    <a:pt x="136" y="177"/>
                    <a:pt x="136" y="176"/>
                    <a:pt x="136" y="175"/>
                  </a:cubicBezTo>
                  <a:cubicBezTo>
                    <a:pt x="138" y="173"/>
                    <a:pt x="140" y="171"/>
                    <a:pt x="141" y="170"/>
                  </a:cubicBezTo>
                  <a:cubicBezTo>
                    <a:pt x="145" y="168"/>
                    <a:pt x="149" y="167"/>
                    <a:pt x="153" y="167"/>
                  </a:cubicBezTo>
                  <a:close/>
                  <a:moveTo>
                    <a:pt x="161" y="165"/>
                  </a:moveTo>
                  <a:cubicBezTo>
                    <a:pt x="153" y="172"/>
                    <a:pt x="144" y="178"/>
                    <a:pt x="135" y="185"/>
                  </a:cubicBezTo>
                  <a:cubicBezTo>
                    <a:pt x="135" y="185"/>
                    <a:pt x="135" y="184"/>
                    <a:pt x="135" y="184"/>
                  </a:cubicBezTo>
                  <a:cubicBezTo>
                    <a:pt x="142" y="179"/>
                    <a:pt x="148" y="173"/>
                    <a:pt x="154" y="167"/>
                  </a:cubicBezTo>
                  <a:cubicBezTo>
                    <a:pt x="154" y="167"/>
                    <a:pt x="154" y="167"/>
                    <a:pt x="154" y="166"/>
                  </a:cubicBezTo>
                  <a:cubicBezTo>
                    <a:pt x="156" y="166"/>
                    <a:pt x="159" y="165"/>
                    <a:pt x="161" y="165"/>
                  </a:cubicBezTo>
                  <a:close/>
                  <a:moveTo>
                    <a:pt x="168" y="164"/>
                  </a:moveTo>
                  <a:cubicBezTo>
                    <a:pt x="155" y="174"/>
                    <a:pt x="143" y="184"/>
                    <a:pt x="130" y="194"/>
                  </a:cubicBezTo>
                  <a:cubicBezTo>
                    <a:pt x="130" y="194"/>
                    <a:pt x="130" y="194"/>
                    <a:pt x="130" y="194"/>
                  </a:cubicBezTo>
                  <a:cubicBezTo>
                    <a:pt x="128" y="196"/>
                    <a:pt x="125" y="197"/>
                    <a:pt x="123" y="199"/>
                  </a:cubicBezTo>
                  <a:cubicBezTo>
                    <a:pt x="117" y="203"/>
                    <a:pt x="111" y="208"/>
                    <a:pt x="105" y="214"/>
                  </a:cubicBezTo>
                  <a:cubicBezTo>
                    <a:pt x="103" y="216"/>
                    <a:pt x="101" y="217"/>
                    <a:pt x="99" y="219"/>
                  </a:cubicBezTo>
                  <a:cubicBezTo>
                    <a:pt x="97" y="221"/>
                    <a:pt x="95" y="223"/>
                    <a:pt x="92" y="225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5" y="223"/>
                    <a:pt x="97" y="220"/>
                    <a:pt x="99" y="218"/>
                  </a:cubicBezTo>
                  <a:cubicBezTo>
                    <a:pt x="102" y="215"/>
                    <a:pt x="105" y="212"/>
                    <a:pt x="108" y="209"/>
                  </a:cubicBezTo>
                  <a:cubicBezTo>
                    <a:pt x="114" y="204"/>
                    <a:pt x="120" y="199"/>
                    <a:pt x="127" y="194"/>
                  </a:cubicBezTo>
                  <a:cubicBezTo>
                    <a:pt x="128" y="193"/>
                    <a:pt x="129" y="192"/>
                    <a:pt x="131" y="191"/>
                  </a:cubicBezTo>
                  <a:cubicBezTo>
                    <a:pt x="132" y="191"/>
                    <a:pt x="133" y="190"/>
                    <a:pt x="133" y="189"/>
                  </a:cubicBezTo>
                  <a:cubicBezTo>
                    <a:pt x="144" y="182"/>
                    <a:pt x="154" y="174"/>
                    <a:pt x="163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5" y="165"/>
                    <a:pt x="166" y="164"/>
                    <a:pt x="168" y="164"/>
                  </a:cubicBezTo>
                  <a:close/>
                  <a:moveTo>
                    <a:pt x="140" y="170"/>
                  </a:moveTo>
                  <a:cubicBezTo>
                    <a:pt x="139" y="171"/>
                    <a:pt x="138" y="172"/>
                    <a:pt x="138" y="172"/>
                  </a:cubicBezTo>
                  <a:cubicBezTo>
                    <a:pt x="138" y="172"/>
                    <a:pt x="137" y="173"/>
                    <a:pt x="136" y="174"/>
                  </a:cubicBezTo>
                  <a:cubicBezTo>
                    <a:pt x="136" y="173"/>
                    <a:pt x="136" y="172"/>
                    <a:pt x="136" y="171"/>
                  </a:cubicBezTo>
                  <a:cubicBezTo>
                    <a:pt x="136" y="171"/>
                    <a:pt x="136" y="171"/>
                    <a:pt x="136" y="171"/>
                  </a:cubicBezTo>
                  <a:cubicBezTo>
                    <a:pt x="137" y="171"/>
                    <a:pt x="137" y="171"/>
                    <a:pt x="137" y="171"/>
                  </a:cubicBezTo>
                  <a:cubicBezTo>
                    <a:pt x="138" y="170"/>
                    <a:pt x="139" y="170"/>
                    <a:pt x="140" y="170"/>
                  </a:cubicBezTo>
                  <a:close/>
                  <a:moveTo>
                    <a:pt x="133" y="173"/>
                  </a:moveTo>
                  <a:cubicBezTo>
                    <a:pt x="133" y="173"/>
                    <a:pt x="133" y="173"/>
                    <a:pt x="133" y="173"/>
                  </a:cubicBezTo>
                  <a:cubicBezTo>
                    <a:pt x="133" y="173"/>
                    <a:pt x="133" y="173"/>
                    <a:pt x="133" y="172"/>
                  </a:cubicBezTo>
                  <a:cubicBezTo>
                    <a:pt x="133" y="172"/>
                    <a:pt x="133" y="173"/>
                    <a:pt x="133" y="173"/>
                  </a:cubicBezTo>
                  <a:close/>
                  <a:moveTo>
                    <a:pt x="132" y="175"/>
                  </a:moveTo>
                  <a:cubicBezTo>
                    <a:pt x="132" y="174"/>
                    <a:pt x="133" y="174"/>
                    <a:pt x="133" y="174"/>
                  </a:cubicBezTo>
                  <a:cubicBezTo>
                    <a:pt x="133" y="174"/>
                    <a:pt x="133" y="175"/>
                    <a:pt x="133" y="176"/>
                  </a:cubicBezTo>
                  <a:cubicBezTo>
                    <a:pt x="132" y="178"/>
                    <a:pt x="131" y="179"/>
                    <a:pt x="129" y="180"/>
                  </a:cubicBezTo>
                  <a:cubicBezTo>
                    <a:pt x="130" y="178"/>
                    <a:pt x="131" y="176"/>
                    <a:pt x="132" y="175"/>
                  </a:cubicBezTo>
                  <a:close/>
                  <a:moveTo>
                    <a:pt x="132" y="178"/>
                  </a:moveTo>
                  <a:cubicBezTo>
                    <a:pt x="132" y="178"/>
                    <a:pt x="133" y="177"/>
                    <a:pt x="133" y="177"/>
                  </a:cubicBezTo>
                  <a:cubicBezTo>
                    <a:pt x="133" y="178"/>
                    <a:pt x="133" y="180"/>
                    <a:pt x="133" y="181"/>
                  </a:cubicBezTo>
                  <a:cubicBezTo>
                    <a:pt x="131" y="182"/>
                    <a:pt x="130" y="183"/>
                    <a:pt x="128" y="185"/>
                  </a:cubicBezTo>
                  <a:cubicBezTo>
                    <a:pt x="128" y="183"/>
                    <a:pt x="129" y="181"/>
                    <a:pt x="129" y="180"/>
                  </a:cubicBezTo>
                  <a:cubicBezTo>
                    <a:pt x="130" y="179"/>
                    <a:pt x="131" y="179"/>
                    <a:pt x="132" y="178"/>
                  </a:cubicBezTo>
                  <a:close/>
                  <a:moveTo>
                    <a:pt x="132" y="186"/>
                  </a:moveTo>
                  <a:cubicBezTo>
                    <a:pt x="131" y="187"/>
                    <a:pt x="130" y="188"/>
                    <a:pt x="128" y="188"/>
                  </a:cubicBezTo>
                  <a:cubicBezTo>
                    <a:pt x="128" y="188"/>
                    <a:pt x="128" y="187"/>
                    <a:pt x="128" y="186"/>
                  </a:cubicBezTo>
                  <a:cubicBezTo>
                    <a:pt x="130" y="184"/>
                    <a:pt x="131" y="183"/>
                    <a:pt x="133" y="182"/>
                  </a:cubicBezTo>
                  <a:cubicBezTo>
                    <a:pt x="133" y="183"/>
                    <a:pt x="133" y="185"/>
                    <a:pt x="132" y="186"/>
                  </a:cubicBezTo>
                  <a:close/>
                  <a:moveTo>
                    <a:pt x="136" y="180"/>
                  </a:moveTo>
                  <a:cubicBezTo>
                    <a:pt x="137" y="179"/>
                    <a:pt x="138" y="178"/>
                    <a:pt x="139" y="178"/>
                  </a:cubicBezTo>
                  <a:cubicBezTo>
                    <a:pt x="142" y="175"/>
                    <a:pt x="145" y="173"/>
                    <a:pt x="148" y="171"/>
                  </a:cubicBezTo>
                  <a:cubicBezTo>
                    <a:pt x="149" y="170"/>
                    <a:pt x="150" y="169"/>
                    <a:pt x="151" y="169"/>
                  </a:cubicBezTo>
                  <a:cubicBezTo>
                    <a:pt x="151" y="169"/>
                    <a:pt x="151" y="169"/>
                    <a:pt x="151" y="169"/>
                  </a:cubicBezTo>
                  <a:cubicBezTo>
                    <a:pt x="150" y="169"/>
                    <a:pt x="150" y="170"/>
                    <a:pt x="149" y="171"/>
                  </a:cubicBezTo>
                  <a:cubicBezTo>
                    <a:pt x="145" y="175"/>
                    <a:pt x="140" y="179"/>
                    <a:pt x="136" y="183"/>
                  </a:cubicBezTo>
                  <a:cubicBezTo>
                    <a:pt x="136" y="182"/>
                    <a:pt x="136" y="181"/>
                    <a:pt x="136" y="180"/>
                  </a:cubicBezTo>
                  <a:close/>
                  <a:moveTo>
                    <a:pt x="128" y="191"/>
                  </a:moveTo>
                  <a:cubicBezTo>
                    <a:pt x="128" y="191"/>
                    <a:pt x="129" y="191"/>
                    <a:pt x="129" y="191"/>
                  </a:cubicBezTo>
                  <a:cubicBezTo>
                    <a:pt x="126" y="193"/>
                    <a:pt x="124" y="195"/>
                    <a:pt x="121" y="197"/>
                  </a:cubicBezTo>
                  <a:cubicBezTo>
                    <a:pt x="115" y="201"/>
                    <a:pt x="110" y="206"/>
                    <a:pt x="105" y="211"/>
                  </a:cubicBezTo>
                  <a:cubicBezTo>
                    <a:pt x="102" y="214"/>
                    <a:pt x="100" y="217"/>
                    <a:pt x="97" y="219"/>
                  </a:cubicBezTo>
                  <a:cubicBezTo>
                    <a:pt x="95" y="221"/>
                    <a:pt x="94" y="222"/>
                    <a:pt x="92" y="224"/>
                  </a:cubicBezTo>
                  <a:cubicBezTo>
                    <a:pt x="92" y="223"/>
                    <a:pt x="92" y="222"/>
                    <a:pt x="92" y="221"/>
                  </a:cubicBezTo>
                  <a:cubicBezTo>
                    <a:pt x="97" y="217"/>
                    <a:pt x="101" y="212"/>
                    <a:pt x="106" y="209"/>
                  </a:cubicBezTo>
                  <a:cubicBezTo>
                    <a:pt x="112" y="203"/>
                    <a:pt x="119" y="197"/>
                    <a:pt x="126" y="192"/>
                  </a:cubicBezTo>
                  <a:cubicBezTo>
                    <a:pt x="127" y="192"/>
                    <a:pt x="127" y="192"/>
                    <a:pt x="128" y="191"/>
                  </a:cubicBezTo>
                  <a:cubicBezTo>
                    <a:pt x="128" y="191"/>
                    <a:pt x="128" y="191"/>
                    <a:pt x="128" y="191"/>
                  </a:cubicBezTo>
                  <a:close/>
                  <a:moveTo>
                    <a:pt x="135" y="186"/>
                  </a:moveTo>
                  <a:cubicBezTo>
                    <a:pt x="139" y="183"/>
                    <a:pt x="143" y="180"/>
                    <a:pt x="147" y="177"/>
                  </a:cubicBezTo>
                  <a:cubicBezTo>
                    <a:pt x="150" y="175"/>
                    <a:pt x="153" y="173"/>
                    <a:pt x="156" y="171"/>
                  </a:cubicBezTo>
                  <a:cubicBezTo>
                    <a:pt x="156" y="170"/>
                    <a:pt x="157" y="169"/>
                    <a:pt x="158" y="169"/>
                  </a:cubicBezTo>
                  <a:cubicBezTo>
                    <a:pt x="151" y="176"/>
                    <a:pt x="142" y="182"/>
                    <a:pt x="134" y="188"/>
                  </a:cubicBezTo>
                  <a:cubicBezTo>
                    <a:pt x="134" y="187"/>
                    <a:pt x="135" y="187"/>
                    <a:pt x="135" y="186"/>
                  </a:cubicBezTo>
                  <a:close/>
                  <a:moveTo>
                    <a:pt x="92" y="213"/>
                  </a:moveTo>
                  <a:cubicBezTo>
                    <a:pt x="96" y="211"/>
                    <a:pt x="99" y="207"/>
                    <a:pt x="103" y="204"/>
                  </a:cubicBezTo>
                  <a:cubicBezTo>
                    <a:pt x="109" y="199"/>
                    <a:pt x="115" y="195"/>
                    <a:pt x="121" y="190"/>
                  </a:cubicBezTo>
                  <a:cubicBezTo>
                    <a:pt x="122" y="190"/>
                    <a:pt x="123" y="189"/>
                    <a:pt x="125" y="188"/>
                  </a:cubicBezTo>
                  <a:cubicBezTo>
                    <a:pt x="125" y="189"/>
                    <a:pt x="125" y="190"/>
                    <a:pt x="126" y="190"/>
                  </a:cubicBezTo>
                  <a:cubicBezTo>
                    <a:pt x="123" y="193"/>
                    <a:pt x="120" y="195"/>
                    <a:pt x="117" y="197"/>
                  </a:cubicBezTo>
                  <a:cubicBezTo>
                    <a:pt x="112" y="201"/>
                    <a:pt x="107" y="204"/>
                    <a:pt x="103" y="208"/>
                  </a:cubicBezTo>
                  <a:cubicBezTo>
                    <a:pt x="99" y="211"/>
                    <a:pt x="95" y="215"/>
                    <a:pt x="92" y="218"/>
                  </a:cubicBezTo>
                  <a:cubicBezTo>
                    <a:pt x="92" y="217"/>
                    <a:pt x="92" y="215"/>
                    <a:pt x="92" y="213"/>
                  </a:cubicBezTo>
                  <a:close/>
                  <a:moveTo>
                    <a:pt x="125" y="193"/>
                  </a:moveTo>
                  <a:cubicBezTo>
                    <a:pt x="119" y="197"/>
                    <a:pt x="113" y="201"/>
                    <a:pt x="108" y="206"/>
                  </a:cubicBezTo>
                  <a:cubicBezTo>
                    <a:pt x="105" y="208"/>
                    <a:pt x="103" y="210"/>
                    <a:pt x="100" y="213"/>
                  </a:cubicBezTo>
                  <a:cubicBezTo>
                    <a:pt x="99" y="214"/>
                    <a:pt x="98" y="215"/>
                    <a:pt x="96" y="216"/>
                  </a:cubicBezTo>
                  <a:cubicBezTo>
                    <a:pt x="95" y="217"/>
                    <a:pt x="93" y="218"/>
                    <a:pt x="92" y="220"/>
                  </a:cubicBezTo>
                  <a:cubicBezTo>
                    <a:pt x="92" y="220"/>
                    <a:pt x="92" y="220"/>
                    <a:pt x="92" y="220"/>
                  </a:cubicBezTo>
                  <a:cubicBezTo>
                    <a:pt x="94" y="217"/>
                    <a:pt x="96" y="215"/>
                    <a:pt x="98" y="213"/>
                  </a:cubicBezTo>
                  <a:cubicBezTo>
                    <a:pt x="101" y="211"/>
                    <a:pt x="103" y="209"/>
                    <a:pt x="106" y="206"/>
                  </a:cubicBezTo>
                  <a:cubicBezTo>
                    <a:pt x="111" y="202"/>
                    <a:pt x="117" y="197"/>
                    <a:pt x="123" y="193"/>
                  </a:cubicBezTo>
                  <a:cubicBezTo>
                    <a:pt x="124" y="192"/>
                    <a:pt x="125" y="191"/>
                    <a:pt x="126" y="191"/>
                  </a:cubicBezTo>
                  <a:cubicBezTo>
                    <a:pt x="126" y="191"/>
                    <a:pt x="127" y="191"/>
                    <a:pt x="127" y="191"/>
                  </a:cubicBezTo>
                  <a:cubicBezTo>
                    <a:pt x="126" y="191"/>
                    <a:pt x="125" y="192"/>
                    <a:pt x="125" y="193"/>
                  </a:cubicBezTo>
                  <a:close/>
                  <a:moveTo>
                    <a:pt x="130" y="188"/>
                  </a:moveTo>
                  <a:cubicBezTo>
                    <a:pt x="130" y="189"/>
                    <a:pt x="129" y="189"/>
                    <a:pt x="129" y="189"/>
                  </a:cubicBezTo>
                  <a:cubicBezTo>
                    <a:pt x="130" y="188"/>
                    <a:pt x="131" y="188"/>
                    <a:pt x="131" y="187"/>
                  </a:cubicBezTo>
                  <a:cubicBezTo>
                    <a:pt x="131" y="188"/>
                    <a:pt x="130" y="188"/>
                    <a:pt x="130" y="188"/>
                  </a:cubicBezTo>
                  <a:close/>
                  <a:moveTo>
                    <a:pt x="124" y="187"/>
                  </a:moveTo>
                  <a:cubicBezTo>
                    <a:pt x="123" y="188"/>
                    <a:pt x="122" y="189"/>
                    <a:pt x="121" y="190"/>
                  </a:cubicBezTo>
                  <a:cubicBezTo>
                    <a:pt x="116" y="193"/>
                    <a:pt x="111" y="197"/>
                    <a:pt x="107" y="200"/>
                  </a:cubicBezTo>
                  <a:cubicBezTo>
                    <a:pt x="102" y="204"/>
                    <a:pt x="98" y="209"/>
                    <a:pt x="93" y="212"/>
                  </a:cubicBezTo>
                  <a:cubicBezTo>
                    <a:pt x="93" y="212"/>
                    <a:pt x="92" y="213"/>
                    <a:pt x="92" y="213"/>
                  </a:cubicBezTo>
                  <a:cubicBezTo>
                    <a:pt x="92" y="213"/>
                    <a:pt x="92" y="212"/>
                    <a:pt x="92" y="212"/>
                  </a:cubicBezTo>
                  <a:cubicBezTo>
                    <a:pt x="93" y="211"/>
                    <a:pt x="95" y="209"/>
                    <a:pt x="96" y="209"/>
                  </a:cubicBezTo>
                  <a:cubicBezTo>
                    <a:pt x="98" y="207"/>
                    <a:pt x="100" y="204"/>
                    <a:pt x="102" y="202"/>
                  </a:cubicBezTo>
                  <a:cubicBezTo>
                    <a:pt x="107" y="198"/>
                    <a:pt x="112" y="194"/>
                    <a:pt x="117" y="190"/>
                  </a:cubicBezTo>
                  <a:cubicBezTo>
                    <a:pt x="119" y="187"/>
                    <a:pt x="122" y="185"/>
                    <a:pt x="125" y="183"/>
                  </a:cubicBezTo>
                  <a:cubicBezTo>
                    <a:pt x="125" y="185"/>
                    <a:pt x="124" y="186"/>
                    <a:pt x="124" y="187"/>
                  </a:cubicBezTo>
                  <a:close/>
                  <a:moveTo>
                    <a:pt x="92" y="230"/>
                  </a:moveTo>
                  <a:cubicBezTo>
                    <a:pt x="94" y="229"/>
                    <a:pt x="95" y="228"/>
                    <a:pt x="96" y="227"/>
                  </a:cubicBezTo>
                  <a:cubicBezTo>
                    <a:pt x="95" y="228"/>
                    <a:pt x="93" y="230"/>
                    <a:pt x="92" y="231"/>
                  </a:cubicBezTo>
                  <a:cubicBezTo>
                    <a:pt x="92" y="231"/>
                    <a:pt x="92" y="230"/>
                    <a:pt x="92" y="230"/>
                  </a:cubicBezTo>
                  <a:close/>
                  <a:moveTo>
                    <a:pt x="92" y="226"/>
                  </a:moveTo>
                  <a:cubicBezTo>
                    <a:pt x="93" y="225"/>
                    <a:pt x="94" y="225"/>
                    <a:pt x="95" y="224"/>
                  </a:cubicBezTo>
                  <a:cubicBezTo>
                    <a:pt x="94" y="225"/>
                    <a:pt x="93" y="226"/>
                    <a:pt x="92" y="228"/>
                  </a:cubicBezTo>
                  <a:cubicBezTo>
                    <a:pt x="92" y="227"/>
                    <a:pt x="92" y="226"/>
                    <a:pt x="92" y="226"/>
                  </a:cubicBezTo>
                  <a:close/>
                  <a:moveTo>
                    <a:pt x="93" y="198"/>
                  </a:moveTo>
                  <a:cubicBezTo>
                    <a:pt x="97" y="193"/>
                    <a:pt x="101" y="189"/>
                    <a:pt x="106" y="186"/>
                  </a:cubicBezTo>
                  <a:cubicBezTo>
                    <a:pt x="107" y="185"/>
                    <a:pt x="108" y="184"/>
                    <a:pt x="109" y="183"/>
                  </a:cubicBezTo>
                  <a:cubicBezTo>
                    <a:pt x="111" y="182"/>
                    <a:pt x="113" y="181"/>
                    <a:pt x="115" y="180"/>
                  </a:cubicBezTo>
                  <a:cubicBezTo>
                    <a:pt x="107" y="187"/>
                    <a:pt x="99" y="193"/>
                    <a:pt x="93" y="200"/>
                  </a:cubicBezTo>
                  <a:cubicBezTo>
                    <a:pt x="93" y="199"/>
                    <a:pt x="93" y="199"/>
                    <a:pt x="93" y="198"/>
                  </a:cubicBezTo>
                  <a:close/>
                  <a:moveTo>
                    <a:pt x="93" y="201"/>
                  </a:moveTo>
                  <a:cubicBezTo>
                    <a:pt x="94" y="200"/>
                    <a:pt x="95" y="199"/>
                    <a:pt x="96" y="198"/>
                  </a:cubicBezTo>
                  <a:cubicBezTo>
                    <a:pt x="98" y="195"/>
                    <a:pt x="102" y="192"/>
                    <a:pt x="105" y="190"/>
                  </a:cubicBezTo>
                  <a:cubicBezTo>
                    <a:pt x="109" y="186"/>
                    <a:pt x="113" y="183"/>
                    <a:pt x="117" y="179"/>
                  </a:cubicBezTo>
                  <a:cubicBezTo>
                    <a:pt x="118" y="179"/>
                    <a:pt x="119" y="178"/>
                    <a:pt x="120" y="178"/>
                  </a:cubicBezTo>
                  <a:cubicBezTo>
                    <a:pt x="118" y="179"/>
                    <a:pt x="116" y="181"/>
                    <a:pt x="114" y="183"/>
                  </a:cubicBezTo>
                  <a:cubicBezTo>
                    <a:pt x="108" y="188"/>
                    <a:pt x="101" y="192"/>
                    <a:pt x="96" y="198"/>
                  </a:cubicBezTo>
                  <a:cubicBezTo>
                    <a:pt x="95" y="199"/>
                    <a:pt x="94" y="200"/>
                    <a:pt x="93" y="201"/>
                  </a:cubicBezTo>
                  <a:cubicBezTo>
                    <a:pt x="93" y="201"/>
                    <a:pt x="93" y="201"/>
                    <a:pt x="93" y="201"/>
                  </a:cubicBezTo>
                  <a:close/>
                  <a:moveTo>
                    <a:pt x="127" y="178"/>
                  </a:moveTo>
                  <a:cubicBezTo>
                    <a:pt x="124" y="180"/>
                    <a:pt x="122" y="182"/>
                    <a:pt x="119" y="184"/>
                  </a:cubicBezTo>
                  <a:cubicBezTo>
                    <a:pt x="111" y="191"/>
                    <a:pt x="103" y="198"/>
                    <a:pt x="95" y="205"/>
                  </a:cubicBezTo>
                  <a:cubicBezTo>
                    <a:pt x="95" y="205"/>
                    <a:pt x="93" y="206"/>
                    <a:pt x="92" y="207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3" y="207"/>
                    <a:pt x="93" y="207"/>
                    <a:pt x="93" y="206"/>
                  </a:cubicBezTo>
                  <a:cubicBezTo>
                    <a:pt x="94" y="204"/>
                    <a:pt x="97" y="203"/>
                    <a:pt x="98" y="201"/>
                  </a:cubicBezTo>
                  <a:cubicBezTo>
                    <a:pt x="102" y="198"/>
                    <a:pt x="105" y="195"/>
                    <a:pt x="109" y="191"/>
                  </a:cubicBezTo>
                  <a:cubicBezTo>
                    <a:pt x="116" y="186"/>
                    <a:pt x="123" y="180"/>
                    <a:pt x="129" y="174"/>
                  </a:cubicBezTo>
                  <a:cubicBezTo>
                    <a:pt x="128" y="175"/>
                    <a:pt x="128" y="176"/>
                    <a:pt x="127" y="178"/>
                  </a:cubicBezTo>
                  <a:close/>
                  <a:moveTo>
                    <a:pt x="115" y="188"/>
                  </a:moveTo>
                  <a:cubicBezTo>
                    <a:pt x="119" y="185"/>
                    <a:pt x="123" y="182"/>
                    <a:pt x="126" y="179"/>
                  </a:cubicBezTo>
                  <a:cubicBezTo>
                    <a:pt x="126" y="180"/>
                    <a:pt x="125" y="181"/>
                    <a:pt x="125" y="183"/>
                  </a:cubicBezTo>
                  <a:cubicBezTo>
                    <a:pt x="121" y="186"/>
                    <a:pt x="117" y="188"/>
                    <a:pt x="113" y="191"/>
                  </a:cubicBezTo>
                  <a:cubicBezTo>
                    <a:pt x="109" y="195"/>
                    <a:pt x="105" y="199"/>
                    <a:pt x="101" y="203"/>
                  </a:cubicBezTo>
                  <a:cubicBezTo>
                    <a:pt x="98" y="205"/>
                    <a:pt x="95" y="208"/>
                    <a:pt x="92" y="211"/>
                  </a:cubicBezTo>
                  <a:cubicBezTo>
                    <a:pt x="92" y="210"/>
                    <a:pt x="92" y="209"/>
                    <a:pt x="92" y="208"/>
                  </a:cubicBezTo>
                  <a:cubicBezTo>
                    <a:pt x="100" y="202"/>
                    <a:pt x="107" y="194"/>
                    <a:pt x="115" y="188"/>
                  </a:cubicBezTo>
                  <a:close/>
                  <a:moveTo>
                    <a:pt x="92" y="233"/>
                  </a:moveTo>
                  <a:cubicBezTo>
                    <a:pt x="95" y="232"/>
                    <a:pt x="97" y="230"/>
                    <a:pt x="99" y="228"/>
                  </a:cubicBezTo>
                  <a:cubicBezTo>
                    <a:pt x="102" y="224"/>
                    <a:pt x="106" y="221"/>
                    <a:pt x="110" y="218"/>
                  </a:cubicBezTo>
                  <a:cubicBezTo>
                    <a:pt x="118" y="211"/>
                    <a:pt x="127" y="205"/>
                    <a:pt x="135" y="199"/>
                  </a:cubicBezTo>
                  <a:cubicBezTo>
                    <a:pt x="139" y="196"/>
                    <a:pt x="143" y="194"/>
                    <a:pt x="147" y="191"/>
                  </a:cubicBezTo>
                  <a:cubicBezTo>
                    <a:pt x="141" y="196"/>
                    <a:pt x="135" y="201"/>
                    <a:pt x="128" y="206"/>
                  </a:cubicBezTo>
                  <a:cubicBezTo>
                    <a:pt x="121" y="211"/>
                    <a:pt x="113" y="217"/>
                    <a:pt x="107" y="224"/>
                  </a:cubicBezTo>
                  <a:cubicBezTo>
                    <a:pt x="104" y="227"/>
                    <a:pt x="101" y="230"/>
                    <a:pt x="97" y="233"/>
                  </a:cubicBezTo>
                  <a:cubicBezTo>
                    <a:pt x="96" y="234"/>
                    <a:pt x="94" y="236"/>
                    <a:pt x="92" y="237"/>
                  </a:cubicBezTo>
                  <a:cubicBezTo>
                    <a:pt x="92" y="236"/>
                    <a:pt x="92" y="234"/>
                    <a:pt x="92" y="233"/>
                  </a:cubicBezTo>
                  <a:close/>
                  <a:moveTo>
                    <a:pt x="92" y="238"/>
                  </a:moveTo>
                  <a:cubicBezTo>
                    <a:pt x="93" y="238"/>
                    <a:pt x="93" y="237"/>
                    <a:pt x="94" y="237"/>
                  </a:cubicBezTo>
                  <a:cubicBezTo>
                    <a:pt x="95" y="236"/>
                    <a:pt x="96" y="235"/>
                    <a:pt x="97" y="234"/>
                  </a:cubicBezTo>
                  <a:cubicBezTo>
                    <a:pt x="100" y="232"/>
                    <a:pt x="102" y="229"/>
                    <a:pt x="105" y="227"/>
                  </a:cubicBezTo>
                  <a:cubicBezTo>
                    <a:pt x="116" y="216"/>
                    <a:pt x="128" y="207"/>
                    <a:pt x="140" y="197"/>
                  </a:cubicBezTo>
                  <a:cubicBezTo>
                    <a:pt x="151" y="189"/>
                    <a:pt x="162" y="180"/>
                    <a:pt x="173" y="171"/>
                  </a:cubicBezTo>
                  <a:cubicBezTo>
                    <a:pt x="173" y="170"/>
                    <a:pt x="174" y="170"/>
                    <a:pt x="174" y="170"/>
                  </a:cubicBezTo>
                  <a:cubicBezTo>
                    <a:pt x="174" y="170"/>
                    <a:pt x="174" y="170"/>
                    <a:pt x="174" y="170"/>
                  </a:cubicBezTo>
                  <a:cubicBezTo>
                    <a:pt x="175" y="169"/>
                    <a:pt x="176" y="169"/>
                    <a:pt x="176" y="168"/>
                  </a:cubicBezTo>
                  <a:cubicBezTo>
                    <a:pt x="176" y="168"/>
                    <a:pt x="176" y="168"/>
                    <a:pt x="176" y="168"/>
                  </a:cubicBezTo>
                  <a:cubicBezTo>
                    <a:pt x="177" y="169"/>
                    <a:pt x="177" y="171"/>
                    <a:pt x="177" y="173"/>
                  </a:cubicBezTo>
                  <a:cubicBezTo>
                    <a:pt x="154" y="192"/>
                    <a:pt x="128" y="207"/>
                    <a:pt x="106" y="227"/>
                  </a:cubicBezTo>
                  <a:cubicBezTo>
                    <a:pt x="101" y="231"/>
                    <a:pt x="97" y="236"/>
                    <a:pt x="92" y="239"/>
                  </a:cubicBezTo>
                  <a:cubicBezTo>
                    <a:pt x="92" y="239"/>
                    <a:pt x="92" y="239"/>
                    <a:pt x="92" y="238"/>
                  </a:cubicBezTo>
                  <a:close/>
                  <a:moveTo>
                    <a:pt x="176" y="164"/>
                  </a:moveTo>
                  <a:cubicBezTo>
                    <a:pt x="176" y="165"/>
                    <a:pt x="176" y="166"/>
                    <a:pt x="176" y="167"/>
                  </a:cubicBezTo>
                  <a:cubicBezTo>
                    <a:pt x="175" y="168"/>
                    <a:pt x="174" y="169"/>
                    <a:pt x="172" y="170"/>
                  </a:cubicBezTo>
                  <a:cubicBezTo>
                    <a:pt x="172" y="171"/>
                    <a:pt x="172" y="171"/>
                    <a:pt x="171" y="171"/>
                  </a:cubicBezTo>
                  <a:cubicBezTo>
                    <a:pt x="169" y="173"/>
                    <a:pt x="167" y="174"/>
                    <a:pt x="165" y="176"/>
                  </a:cubicBezTo>
                  <a:cubicBezTo>
                    <a:pt x="159" y="181"/>
                    <a:pt x="152" y="186"/>
                    <a:pt x="145" y="191"/>
                  </a:cubicBezTo>
                  <a:cubicBezTo>
                    <a:pt x="133" y="200"/>
                    <a:pt x="121" y="208"/>
                    <a:pt x="110" y="217"/>
                  </a:cubicBezTo>
                  <a:cubicBezTo>
                    <a:pt x="104" y="222"/>
                    <a:pt x="99" y="228"/>
                    <a:pt x="93" y="232"/>
                  </a:cubicBezTo>
                  <a:cubicBezTo>
                    <a:pt x="93" y="232"/>
                    <a:pt x="92" y="232"/>
                    <a:pt x="92" y="232"/>
                  </a:cubicBezTo>
                  <a:cubicBezTo>
                    <a:pt x="92" y="232"/>
                    <a:pt x="92" y="232"/>
                    <a:pt x="92" y="232"/>
                  </a:cubicBezTo>
                  <a:cubicBezTo>
                    <a:pt x="93" y="232"/>
                    <a:pt x="93" y="231"/>
                    <a:pt x="93" y="231"/>
                  </a:cubicBezTo>
                  <a:cubicBezTo>
                    <a:pt x="94" y="230"/>
                    <a:pt x="96" y="229"/>
                    <a:pt x="97" y="227"/>
                  </a:cubicBezTo>
                  <a:cubicBezTo>
                    <a:pt x="99" y="224"/>
                    <a:pt x="102" y="222"/>
                    <a:pt x="105" y="219"/>
                  </a:cubicBezTo>
                  <a:cubicBezTo>
                    <a:pt x="116" y="209"/>
                    <a:pt x="128" y="200"/>
                    <a:pt x="139" y="191"/>
                  </a:cubicBezTo>
                  <a:cubicBezTo>
                    <a:pt x="144" y="188"/>
                    <a:pt x="149" y="184"/>
                    <a:pt x="153" y="181"/>
                  </a:cubicBezTo>
                  <a:cubicBezTo>
                    <a:pt x="157" y="178"/>
                    <a:pt x="160" y="175"/>
                    <a:pt x="163" y="173"/>
                  </a:cubicBezTo>
                  <a:cubicBezTo>
                    <a:pt x="165" y="171"/>
                    <a:pt x="167" y="170"/>
                    <a:pt x="169" y="168"/>
                  </a:cubicBezTo>
                  <a:cubicBezTo>
                    <a:pt x="170" y="167"/>
                    <a:pt x="171" y="166"/>
                    <a:pt x="173" y="165"/>
                  </a:cubicBezTo>
                  <a:cubicBezTo>
                    <a:pt x="173" y="165"/>
                    <a:pt x="174" y="165"/>
                    <a:pt x="174" y="165"/>
                  </a:cubicBezTo>
                  <a:cubicBezTo>
                    <a:pt x="174" y="164"/>
                    <a:pt x="175" y="164"/>
                    <a:pt x="175" y="164"/>
                  </a:cubicBezTo>
                  <a:cubicBezTo>
                    <a:pt x="176" y="163"/>
                    <a:pt x="175" y="163"/>
                    <a:pt x="175" y="163"/>
                  </a:cubicBezTo>
                  <a:cubicBezTo>
                    <a:pt x="174" y="163"/>
                    <a:pt x="174" y="164"/>
                    <a:pt x="174" y="164"/>
                  </a:cubicBezTo>
                  <a:cubicBezTo>
                    <a:pt x="173" y="164"/>
                    <a:pt x="173" y="164"/>
                    <a:pt x="173" y="164"/>
                  </a:cubicBezTo>
                  <a:cubicBezTo>
                    <a:pt x="166" y="168"/>
                    <a:pt x="160" y="174"/>
                    <a:pt x="154" y="179"/>
                  </a:cubicBezTo>
                  <a:cubicBezTo>
                    <a:pt x="148" y="183"/>
                    <a:pt x="142" y="188"/>
                    <a:pt x="137" y="192"/>
                  </a:cubicBezTo>
                  <a:cubicBezTo>
                    <a:pt x="135" y="193"/>
                    <a:pt x="134" y="194"/>
                    <a:pt x="133" y="195"/>
                  </a:cubicBezTo>
                  <a:cubicBezTo>
                    <a:pt x="119" y="205"/>
                    <a:pt x="107" y="216"/>
                    <a:pt x="94" y="228"/>
                  </a:cubicBezTo>
                  <a:cubicBezTo>
                    <a:pt x="93" y="228"/>
                    <a:pt x="93" y="229"/>
                    <a:pt x="92" y="229"/>
                  </a:cubicBezTo>
                  <a:cubicBezTo>
                    <a:pt x="92" y="229"/>
                    <a:pt x="92" y="229"/>
                    <a:pt x="92" y="229"/>
                  </a:cubicBezTo>
                  <a:cubicBezTo>
                    <a:pt x="93" y="228"/>
                    <a:pt x="93" y="227"/>
                    <a:pt x="94" y="227"/>
                  </a:cubicBezTo>
                  <a:cubicBezTo>
                    <a:pt x="95" y="226"/>
                    <a:pt x="96" y="224"/>
                    <a:pt x="98" y="223"/>
                  </a:cubicBezTo>
                  <a:cubicBezTo>
                    <a:pt x="99" y="221"/>
                    <a:pt x="101" y="219"/>
                    <a:pt x="102" y="218"/>
                  </a:cubicBezTo>
                  <a:cubicBezTo>
                    <a:pt x="104" y="216"/>
                    <a:pt x="106" y="214"/>
                    <a:pt x="108" y="212"/>
                  </a:cubicBezTo>
                  <a:cubicBezTo>
                    <a:pt x="114" y="206"/>
                    <a:pt x="122" y="201"/>
                    <a:pt x="129" y="195"/>
                  </a:cubicBezTo>
                  <a:cubicBezTo>
                    <a:pt x="129" y="195"/>
                    <a:pt x="129" y="195"/>
                    <a:pt x="129" y="195"/>
                  </a:cubicBezTo>
                  <a:cubicBezTo>
                    <a:pt x="134" y="192"/>
                    <a:pt x="139" y="188"/>
                    <a:pt x="143" y="185"/>
                  </a:cubicBezTo>
                  <a:cubicBezTo>
                    <a:pt x="144" y="184"/>
                    <a:pt x="145" y="183"/>
                    <a:pt x="146" y="182"/>
                  </a:cubicBezTo>
                  <a:cubicBezTo>
                    <a:pt x="148" y="181"/>
                    <a:pt x="149" y="180"/>
                    <a:pt x="150" y="180"/>
                  </a:cubicBezTo>
                  <a:cubicBezTo>
                    <a:pt x="157" y="174"/>
                    <a:pt x="163" y="169"/>
                    <a:pt x="170" y="164"/>
                  </a:cubicBezTo>
                  <a:cubicBezTo>
                    <a:pt x="170" y="164"/>
                    <a:pt x="171" y="164"/>
                    <a:pt x="171" y="164"/>
                  </a:cubicBezTo>
                  <a:cubicBezTo>
                    <a:pt x="173" y="163"/>
                    <a:pt x="174" y="163"/>
                    <a:pt x="176" y="163"/>
                  </a:cubicBezTo>
                  <a:cubicBezTo>
                    <a:pt x="176" y="163"/>
                    <a:pt x="176" y="163"/>
                    <a:pt x="176" y="164"/>
                  </a:cubicBezTo>
                  <a:close/>
                  <a:moveTo>
                    <a:pt x="154" y="179"/>
                  </a:moveTo>
                  <a:cubicBezTo>
                    <a:pt x="156" y="177"/>
                    <a:pt x="159" y="176"/>
                    <a:pt x="161" y="174"/>
                  </a:cubicBezTo>
                  <a:cubicBezTo>
                    <a:pt x="159" y="175"/>
                    <a:pt x="158" y="177"/>
                    <a:pt x="156" y="178"/>
                  </a:cubicBezTo>
                  <a:cubicBezTo>
                    <a:pt x="155" y="178"/>
                    <a:pt x="155" y="179"/>
                    <a:pt x="154" y="179"/>
                  </a:cubicBezTo>
                  <a:close/>
                  <a:moveTo>
                    <a:pt x="174" y="160"/>
                  </a:moveTo>
                  <a:cubicBezTo>
                    <a:pt x="173" y="160"/>
                    <a:pt x="173" y="160"/>
                    <a:pt x="173" y="160"/>
                  </a:cubicBezTo>
                  <a:cubicBezTo>
                    <a:pt x="173" y="160"/>
                    <a:pt x="172" y="161"/>
                    <a:pt x="171" y="161"/>
                  </a:cubicBezTo>
                  <a:cubicBezTo>
                    <a:pt x="171" y="160"/>
                    <a:pt x="171" y="159"/>
                    <a:pt x="171" y="159"/>
                  </a:cubicBezTo>
                  <a:cubicBezTo>
                    <a:pt x="171" y="159"/>
                    <a:pt x="171" y="159"/>
                    <a:pt x="172" y="159"/>
                  </a:cubicBezTo>
                  <a:cubicBezTo>
                    <a:pt x="172" y="158"/>
                    <a:pt x="173" y="158"/>
                    <a:pt x="174" y="158"/>
                  </a:cubicBezTo>
                  <a:cubicBezTo>
                    <a:pt x="174" y="159"/>
                    <a:pt x="174" y="159"/>
                    <a:pt x="174" y="160"/>
                  </a:cubicBezTo>
                  <a:close/>
                  <a:moveTo>
                    <a:pt x="168" y="160"/>
                  </a:moveTo>
                  <a:cubicBezTo>
                    <a:pt x="168" y="160"/>
                    <a:pt x="168" y="161"/>
                    <a:pt x="168" y="161"/>
                  </a:cubicBezTo>
                  <a:cubicBezTo>
                    <a:pt x="167" y="161"/>
                    <a:pt x="167" y="161"/>
                    <a:pt x="166" y="161"/>
                  </a:cubicBezTo>
                  <a:cubicBezTo>
                    <a:pt x="166" y="161"/>
                    <a:pt x="166" y="160"/>
                    <a:pt x="166" y="160"/>
                  </a:cubicBezTo>
                  <a:cubicBezTo>
                    <a:pt x="167" y="160"/>
                    <a:pt x="167" y="159"/>
                    <a:pt x="168" y="159"/>
                  </a:cubicBezTo>
                  <a:cubicBezTo>
                    <a:pt x="168" y="159"/>
                    <a:pt x="168" y="160"/>
                    <a:pt x="168" y="160"/>
                  </a:cubicBezTo>
                  <a:close/>
                  <a:moveTo>
                    <a:pt x="163" y="162"/>
                  </a:moveTo>
                  <a:cubicBezTo>
                    <a:pt x="162" y="162"/>
                    <a:pt x="161" y="162"/>
                    <a:pt x="160" y="162"/>
                  </a:cubicBezTo>
                  <a:cubicBezTo>
                    <a:pt x="160" y="162"/>
                    <a:pt x="160" y="161"/>
                    <a:pt x="160" y="161"/>
                  </a:cubicBezTo>
                  <a:cubicBezTo>
                    <a:pt x="161" y="161"/>
                    <a:pt x="162" y="161"/>
                    <a:pt x="163" y="160"/>
                  </a:cubicBezTo>
                  <a:cubicBezTo>
                    <a:pt x="163" y="161"/>
                    <a:pt x="163" y="161"/>
                    <a:pt x="163" y="162"/>
                  </a:cubicBezTo>
                  <a:close/>
                  <a:moveTo>
                    <a:pt x="157" y="163"/>
                  </a:moveTo>
                  <a:cubicBezTo>
                    <a:pt x="156" y="163"/>
                    <a:pt x="154" y="163"/>
                    <a:pt x="153" y="164"/>
                  </a:cubicBezTo>
                  <a:cubicBezTo>
                    <a:pt x="153" y="163"/>
                    <a:pt x="153" y="163"/>
                    <a:pt x="153" y="163"/>
                  </a:cubicBezTo>
                  <a:cubicBezTo>
                    <a:pt x="154" y="163"/>
                    <a:pt x="156" y="162"/>
                    <a:pt x="157" y="162"/>
                  </a:cubicBezTo>
                  <a:cubicBezTo>
                    <a:pt x="157" y="162"/>
                    <a:pt x="157" y="162"/>
                    <a:pt x="157" y="163"/>
                  </a:cubicBezTo>
                  <a:close/>
                  <a:moveTo>
                    <a:pt x="150" y="164"/>
                  </a:moveTo>
                  <a:cubicBezTo>
                    <a:pt x="146" y="165"/>
                    <a:pt x="143" y="166"/>
                    <a:pt x="140" y="167"/>
                  </a:cubicBezTo>
                  <a:cubicBezTo>
                    <a:pt x="143" y="166"/>
                    <a:pt x="146" y="165"/>
                    <a:pt x="150" y="164"/>
                  </a:cubicBezTo>
                  <a:cubicBezTo>
                    <a:pt x="150" y="164"/>
                    <a:pt x="150" y="164"/>
                    <a:pt x="150" y="164"/>
                  </a:cubicBezTo>
                  <a:close/>
                  <a:moveTo>
                    <a:pt x="93" y="192"/>
                  </a:moveTo>
                  <a:cubicBezTo>
                    <a:pt x="93" y="192"/>
                    <a:pt x="93" y="192"/>
                    <a:pt x="93" y="191"/>
                  </a:cubicBezTo>
                  <a:cubicBezTo>
                    <a:pt x="94" y="191"/>
                    <a:pt x="94" y="190"/>
                    <a:pt x="95" y="190"/>
                  </a:cubicBezTo>
                  <a:cubicBezTo>
                    <a:pt x="94" y="191"/>
                    <a:pt x="94" y="191"/>
                    <a:pt x="93" y="192"/>
                  </a:cubicBezTo>
                  <a:close/>
                  <a:moveTo>
                    <a:pt x="93" y="202"/>
                  </a:moveTo>
                  <a:cubicBezTo>
                    <a:pt x="95" y="200"/>
                    <a:pt x="97" y="198"/>
                    <a:pt x="98" y="197"/>
                  </a:cubicBezTo>
                  <a:cubicBezTo>
                    <a:pt x="102" y="193"/>
                    <a:pt x="106" y="190"/>
                    <a:pt x="110" y="187"/>
                  </a:cubicBezTo>
                  <a:cubicBezTo>
                    <a:pt x="114" y="184"/>
                    <a:pt x="117" y="182"/>
                    <a:pt x="120" y="179"/>
                  </a:cubicBezTo>
                  <a:cubicBezTo>
                    <a:pt x="121" y="178"/>
                    <a:pt x="123" y="177"/>
                    <a:pt x="124" y="176"/>
                  </a:cubicBezTo>
                  <a:cubicBezTo>
                    <a:pt x="125" y="176"/>
                    <a:pt x="126" y="175"/>
                    <a:pt x="126" y="175"/>
                  </a:cubicBezTo>
                  <a:cubicBezTo>
                    <a:pt x="127" y="175"/>
                    <a:pt x="127" y="175"/>
                    <a:pt x="127" y="174"/>
                  </a:cubicBezTo>
                  <a:cubicBezTo>
                    <a:pt x="121" y="181"/>
                    <a:pt x="114" y="186"/>
                    <a:pt x="107" y="192"/>
                  </a:cubicBezTo>
                  <a:cubicBezTo>
                    <a:pt x="104" y="195"/>
                    <a:pt x="101" y="198"/>
                    <a:pt x="98" y="201"/>
                  </a:cubicBezTo>
                  <a:cubicBezTo>
                    <a:pt x="96" y="202"/>
                    <a:pt x="94" y="204"/>
                    <a:pt x="92" y="206"/>
                  </a:cubicBezTo>
                  <a:cubicBezTo>
                    <a:pt x="93" y="204"/>
                    <a:pt x="93" y="203"/>
                    <a:pt x="93" y="202"/>
                  </a:cubicBezTo>
                  <a:close/>
                  <a:moveTo>
                    <a:pt x="96" y="237"/>
                  </a:moveTo>
                  <a:cubicBezTo>
                    <a:pt x="99" y="234"/>
                    <a:pt x="102" y="231"/>
                    <a:pt x="105" y="228"/>
                  </a:cubicBezTo>
                  <a:cubicBezTo>
                    <a:pt x="113" y="221"/>
                    <a:pt x="121" y="215"/>
                    <a:pt x="130" y="208"/>
                  </a:cubicBezTo>
                  <a:cubicBezTo>
                    <a:pt x="146" y="197"/>
                    <a:pt x="162" y="187"/>
                    <a:pt x="177" y="174"/>
                  </a:cubicBezTo>
                  <a:cubicBezTo>
                    <a:pt x="177" y="175"/>
                    <a:pt x="177" y="177"/>
                    <a:pt x="177" y="178"/>
                  </a:cubicBezTo>
                  <a:cubicBezTo>
                    <a:pt x="174" y="181"/>
                    <a:pt x="171" y="182"/>
                    <a:pt x="169" y="184"/>
                  </a:cubicBezTo>
                  <a:cubicBezTo>
                    <a:pt x="165" y="187"/>
                    <a:pt x="161" y="190"/>
                    <a:pt x="156" y="193"/>
                  </a:cubicBezTo>
                  <a:cubicBezTo>
                    <a:pt x="149" y="199"/>
                    <a:pt x="141" y="204"/>
                    <a:pt x="133" y="210"/>
                  </a:cubicBezTo>
                  <a:cubicBezTo>
                    <a:pt x="126" y="215"/>
                    <a:pt x="120" y="220"/>
                    <a:pt x="113" y="226"/>
                  </a:cubicBezTo>
                  <a:cubicBezTo>
                    <a:pt x="106" y="231"/>
                    <a:pt x="100" y="238"/>
                    <a:pt x="92" y="243"/>
                  </a:cubicBezTo>
                  <a:cubicBezTo>
                    <a:pt x="92" y="242"/>
                    <a:pt x="92" y="241"/>
                    <a:pt x="92" y="240"/>
                  </a:cubicBezTo>
                  <a:cubicBezTo>
                    <a:pt x="94" y="239"/>
                    <a:pt x="95" y="238"/>
                    <a:pt x="96" y="237"/>
                  </a:cubicBezTo>
                  <a:close/>
                  <a:moveTo>
                    <a:pt x="98" y="258"/>
                  </a:moveTo>
                  <a:cubicBezTo>
                    <a:pt x="102" y="255"/>
                    <a:pt x="106" y="252"/>
                    <a:pt x="110" y="249"/>
                  </a:cubicBezTo>
                  <a:cubicBezTo>
                    <a:pt x="118" y="244"/>
                    <a:pt x="125" y="238"/>
                    <a:pt x="133" y="233"/>
                  </a:cubicBezTo>
                  <a:cubicBezTo>
                    <a:pt x="147" y="224"/>
                    <a:pt x="163" y="213"/>
                    <a:pt x="174" y="202"/>
                  </a:cubicBezTo>
                  <a:cubicBezTo>
                    <a:pt x="162" y="214"/>
                    <a:pt x="147" y="224"/>
                    <a:pt x="133" y="235"/>
                  </a:cubicBezTo>
                  <a:cubicBezTo>
                    <a:pt x="126" y="240"/>
                    <a:pt x="119" y="246"/>
                    <a:pt x="112" y="251"/>
                  </a:cubicBezTo>
                  <a:cubicBezTo>
                    <a:pt x="106" y="256"/>
                    <a:pt x="99" y="260"/>
                    <a:pt x="93" y="266"/>
                  </a:cubicBezTo>
                  <a:cubicBezTo>
                    <a:pt x="93" y="265"/>
                    <a:pt x="93" y="264"/>
                    <a:pt x="93" y="262"/>
                  </a:cubicBezTo>
                  <a:cubicBezTo>
                    <a:pt x="95" y="261"/>
                    <a:pt x="97" y="260"/>
                    <a:pt x="98" y="258"/>
                  </a:cubicBezTo>
                  <a:close/>
                  <a:moveTo>
                    <a:pt x="111" y="260"/>
                  </a:moveTo>
                  <a:cubicBezTo>
                    <a:pt x="119" y="254"/>
                    <a:pt x="126" y="248"/>
                    <a:pt x="134" y="243"/>
                  </a:cubicBezTo>
                  <a:cubicBezTo>
                    <a:pt x="136" y="242"/>
                    <a:pt x="137" y="241"/>
                    <a:pt x="139" y="240"/>
                  </a:cubicBezTo>
                  <a:cubicBezTo>
                    <a:pt x="137" y="241"/>
                    <a:pt x="135" y="242"/>
                    <a:pt x="134" y="244"/>
                  </a:cubicBezTo>
                  <a:cubicBezTo>
                    <a:pt x="120" y="253"/>
                    <a:pt x="105" y="263"/>
                    <a:pt x="94" y="276"/>
                  </a:cubicBezTo>
                  <a:cubicBezTo>
                    <a:pt x="94" y="275"/>
                    <a:pt x="94" y="274"/>
                    <a:pt x="94" y="273"/>
                  </a:cubicBezTo>
                  <a:cubicBezTo>
                    <a:pt x="100" y="269"/>
                    <a:pt x="105" y="264"/>
                    <a:pt x="111" y="260"/>
                  </a:cubicBezTo>
                  <a:close/>
                  <a:moveTo>
                    <a:pt x="101" y="301"/>
                  </a:moveTo>
                  <a:cubicBezTo>
                    <a:pt x="104" y="298"/>
                    <a:pt x="107" y="296"/>
                    <a:pt x="110" y="294"/>
                  </a:cubicBezTo>
                  <a:cubicBezTo>
                    <a:pt x="110" y="294"/>
                    <a:pt x="110" y="294"/>
                    <a:pt x="110" y="294"/>
                  </a:cubicBezTo>
                  <a:cubicBezTo>
                    <a:pt x="106" y="297"/>
                    <a:pt x="102" y="301"/>
                    <a:pt x="98" y="304"/>
                  </a:cubicBezTo>
                  <a:cubicBezTo>
                    <a:pt x="98" y="304"/>
                    <a:pt x="97" y="304"/>
                    <a:pt x="97" y="303"/>
                  </a:cubicBezTo>
                  <a:cubicBezTo>
                    <a:pt x="97" y="303"/>
                    <a:pt x="97" y="303"/>
                    <a:pt x="97" y="303"/>
                  </a:cubicBezTo>
                  <a:cubicBezTo>
                    <a:pt x="98" y="303"/>
                    <a:pt x="100" y="302"/>
                    <a:pt x="101" y="301"/>
                  </a:cubicBezTo>
                  <a:close/>
                  <a:moveTo>
                    <a:pt x="115" y="294"/>
                  </a:moveTo>
                  <a:cubicBezTo>
                    <a:pt x="122" y="289"/>
                    <a:pt x="129" y="283"/>
                    <a:pt x="136" y="278"/>
                  </a:cubicBezTo>
                  <a:cubicBezTo>
                    <a:pt x="142" y="273"/>
                    <a:pt x="148" y="267"/>
                    <a:pt x="155" y="262"/>
                  </a:cubicBezTo>
                  <a:cubicBezTo>
                    <a:pt x="160" y="257"/>
                    <a:pt x="166" y="254"/>
                    <a:pt x="171" y="250"/>
                  </a:cubicBezTo>
                  <a:cubicBezTo>
                    <a:pt x="171" y="252"/>
                    <a:pt x="171" y="254"/>
                    <a:pt x="171" y="255"/>
                  </a:cubicBezTo>
                  <a:cubicBezTo>
                    <a:pt x="168" y="257"/>
                    <a:pt x="166" y="259"/>
                    <a:pt x="164" y="260"/>
                  </a:cubicBezTo>
                  <a:cubicBezTo>
                    <a:pt x="161" y="263"/>
                    <a:pt x="158" y="265"/>
                    <a:pt x="154" y="267"/>
                  </a:cubicBezTo>
                  <a:cubicBezTo>
                    <a:pt x="148" y="272"/>
                    <a:pt x="142" y="276"/>
                    <a:pt x="135" y="281"/>
                  </a:cubicBezTo>
                  <a:cubicBezTo>
                    <a:pt x="124" y="288"/>
                    <a:pt x="112" y="296"/>
                    <a:pt x="103" y="305"/>
                  </a:cubicBezTo>
                  <a:cubicBezTo>
                    <a:pt x="102" y="306"/>
                    <a:pt x="102" y="306"/>
                    <a:pt x="101" y="306"/>
                  </a:cubicBezTo>
                  <a:cubicBezTo>
                    <a:pt x="101" y="306"/>
                    <a:pt x="100" y="305"/>
                    <a:pt x="100" y="305"/>
                  </a:cubicBezTo>
                  <a:cubicBezTo>
                    <a:pt x="105" y="302"/>
                    <a:pt x="110" y="298"/>
                    <a:pt x="115" y="294"/>
                  </a:cubicBezTo>
                  <a:close/>
                  <a:moveTo>
                    <a:pt x="115" y="300"/>
                  </a:moveTo>
                  <a:cubicBezTo>
                    <a:pt x="121" y="297"/>
                    <a:pt x="127" y="293"/>
                    <a:pt x="133" y="290"/>
                  </a:cubicBezTo>
                  <a:cubicBezTo>
                    <a:pt x="139" y="286"/>
                    <a:pt x="145" y="282"/>
                    <a:pt x="151" y="278"/>
                  </a:cubicBezTo>
                  <a:cubicBezTo>
                    <a:pt x="157" y="274"/>
                    <a:pt x="162" y="270"/>
                    <a:pt x="168" y="265"/>
                  </a:cubicBezTo>
                  <a:cubicBezTo>
                    <a:pt x="169" y="264"/>
                    <a:pt x="171" y="263"/>
                    <a:pt x="168" y="266"/>
                  </a:cubicBezTo>
                  <a:cubicBezTo>
                    <a:pt x="167" y="267"/>
                    <a:pt x="166" y="268"/>
                    <a:pt x="165" y="269"/>
                  </a:cubicBezTo>
                  <a:cubicBezTo>
                    <a:pt x="162" y="271"/>
                    <a:pt x="159" y="273"/>
                    <a:pt x="157" y="275"/>
                  </a:cubicBezTo>
                  <a:cubicBezTo>
                    <a:pt x="151" y="279"/>
                    <a:pt x="145" y="283"/>
                    <a:pt x="139" y="287"/>
                  </a:cubicBezTo>
                  <a:cubicBezTo>
                    <a:pt x="133" y="291"/>
                    <a:pt x="127" y="295"/>
                    <a:pt x="121" y="299"/>
                  </a:cubicBezTo>
                  <a:cubicBezTo>
                    <a:pt x="117" y="302"/>
                    <a:pt x="111" y="305"/>
                    <a:pt x="107" y="308"/>
                  </a:cubicBezTo>
                  <a:cubicBezTo>
                    <a:pt x="107" y="308"/>
                    <a:pt x="107" y="308"/>
                    <a:pt x="107" y="309"/>
                  </a:cubicBezTo>
                  <a:cubicBezTo>
                    <a:pt x="106" y="308"/>
                    <a:pt x="105" y="308"/>
                    <a:pt x="104" y="307"/>
                  </a:cubicBezTo>
                  <a:cubicBezTo>
                    <a:pt x="107" y="306"/>
                    <a:pt x="111" y="302"/>
                    <a:pt x="115" y="300"/>
                  </a:cubicBezTo>
                  <a:close/>
                  <a:moveTo>
                    <a:pt x="141" y="290"/>
                  </a:moveTo>
                  <a:cubicBezTo>
                    <a:pt x="146" y="286"/>
                    <a:pt x="152" y="283"/>
                    <a:pt x="158" y="280"/>
                  </a:cubicBezTo>
                  <a:cubicBezTo>
                    <a:pt x="153" y="284"/>
                    <a:pt x="147" y="287"/>
                    <a:pt x="142" y="290"/>
                  </a:cubicBezTo>
                  <a:cubicBezTo>
                    <a:pt x="132" y="297"/>
                    <a:pt x="122" y="304"/>
                    <a:pt x="112" y="310"/>
                  </a:cubicBezTo>
                  <a:cubicBezTo>
                    <a:pt x="111" y="310"/>
                    <a:pt x="109" y="309"/>
                    <a:pt x="108" y="309"/>
                  </a:cubicBezTo>
                  <a:cubicBezTo>
                    <a:pt x="119" y="302"/>
                    <a:pt x="130" y="296"/>
                    <a:pt x="141" y="290"/>
                  </a:cubicBezTo>
                  <a:close/>
                  <a:moveTo>
                    <a:pt x="149" y="289"/>
                  </a:moveTo>
                  <a:cubicBezTo>
                    <a:pt x="154" y="286"/>
                    <a:pt x="158" y="283"/>
                    <a:pt x="163" y="280"/>
                  </a:cubicBezTo>
                  <a:cubicBezTo>
                    <a:pt x="160" y="282"/>
                    <a:pt x="157" y="284"/>
                    <a:pt x="154" y="286"/>
                  </a:cubicBezTo>
                  <a:cubicBezTo>
                    <a:pt x="143" y="293"/>
                    <a:pt x="131" y="301"/>
                    <a:pt x="120" y="310"/>
                  </a:cubicBezTo>
                  <a:cubicBezTo>
                    <a:pt x="120" y="311"/>
                    <a:pt x="120" y="311"/>
                    <a:pt x="120" y="311"/>
                  </a:cubicBezTo>
                  <a:cubicBezTo>
                    <a:pt x="119" y="311"/>
                    <a:pt x="119" y="312"/>
                    <a:pt x="118" y="312"/>
                  </a:cubicBezTo>
                  <a:cubicBezTo>
                    <a:pt x="117" y="312"/>
                    <a:pt x="115" y="311"/>
                    <a:pt x="113" y="311"/>
                  </a:cubicBezTo>
                  <a:cubicBezTo>
                    <a:pt x="125" y="303"/>
                    <a:pt x="137" y="296"/>
                    <a:pt x="149" y="289"/>
                  </a:cubicBezTo>
                  <a:close/>
                  <a:moveTo>
                    <a:pt x="122" y="311"/>
                  </a:moveTo>
                  <a:cubicBezTo>
                    <a:pt x="122" y="310"/>
                    <a:pt x="123" y="310"/>
                    <a:pt x="123" y="310"/>
                  </a:cubicBezTo>
                  <a:cubicBezTo>
                    <a:pt x="125" y="309"/>
                    <a:pt x="126" y="308"/>
                    <a:pt x="128" y="307"/>
                  </a:cubicBezTo>
                  <a:cubicBezTo>
                    <a:pt x="131" y="305"/>
                    <a:pt x="134" y="303"/>
                    <a:pt x="137" y="301"/>
                  </a:cubicBezTo>
                  <a:cubicBezTo>
                    <a:pt x="143" y="296"/>
                    <a:pt x="150" y="292"/>
                    <a:pt x="157" y="288"/>
                  </a:cubicBezTo>
                  <a:cubicBezTo>
                    <a:pt x="159" y="287"/>
                    <a:pt x="161" y="286"/>
                    <a:pt x="163" y="284"/>
                  </a:cubicBezTo>
                  <a:cubicBezTo>
                    <a:pt x="159" y="287"/>
                    <a:pt x="155" y="290"/>
                    <a:pt x="151" y="292"/>
                  </a:cubicBezTo>
                  <a:cubicBezTo>
                    <a:pt x="145" y="296"/>
                    <a:pt x="140" y="300"/>
                    <a:pt x="135" y="304"/>
                  </a:cubicBezTo>
                  <a:cubicBezTo>
                    <a:pt x="133" y="306"/>
                    <a:pt x="131" y="307"/>
                    <a:pt x="129" y="309"/>
                  </a:cubicBezTo>
                  <a:cubicBezTo>
                    <a:pt x="128" y="309"/>
                    <a:pt x="128" y="310"/>
                    <a:pt x="127" y="310"/>
                  </a:cubicBezTo>
                  <a:cubicBezTo>
                    <a:pt x="127" y="311"/>
                    <a:pt x="126" y="311"/>
                    <a:pt x="126" y="312"/>
                  </a:cubicBezTo>
                  <a:cubicBezTo>
                    <a:pt x="125" y="312"/>
                    <a:pt x="125" y="313"/>
                    <a:pt x="124" y="313"/>
                  </a:cubicBezTo>
                  <a:cubicBezTo>
                    <a:pt x="124" y="313"/>
                    <a:pt x="124" y="313"/>
                    <a:pt x="124" y="313"/>
                  </a:cubicBezTo>
                  <a:cubicBezTo>
                    <a:pt x="122" y="313"/>
                    <a:pt x="121" y="313"/>
                    <a:pt x="119" y="312"/>
                  </a:cubicBezTo>
                  <a:cubicBezTo>
                    <a:pt x="120" y="312"/>
                    <a:pt x="121" y="311"/>
                    <a:pt x="122" y="311"/>
                  </a:cubicBezTo>
                  <a:close/>
                  <a:moveTo>
                    <a:pt x="126" y="313"/>
                  </a:moveTo>
                  <a:cubicBezTo>
                    <a:pt x="126" y="313"/>
                    <a:pt x="126" y="313"/>
                    <a:pt x="126" y="313"/>
                  </a:cubicBezTo>
                  <a:cubicBezTo>
                    <a:pt x="128" y="311"/>
                    <a:pt x="130" y="310"/>
                    <a:pt x="131" y="309"/>
                  </a:cubicBezTo>
                  <a:cubicBezTo>
                    <a:pt x="137" y="304"/>
                    <a:pt x="143" y="300"/>
                    <a:pt x="149" y="297"/>
                  </a:cubicBezTo>
                  <a:cubicBezTo>
                    <a:pt x="154" y="294"/>
                    <a:pt x="159" y="291"/>
                    <a:pt x="164" y="288"/>
                  </a:cubicBezTo>
                  <a:cubicBezTo>
                    <a:pt x="164" y="288"/>
                    <a:pt x="163" y="289"/>
                    <a:pt x="162" y="289"/>
                  </a:cubicBezTo>
                  <a:cubicBezTo>
                    <a:pt x="160" y="291"/>
                    <a:pt x="157" y="293"/>
                    <a:pt x="154" y="294"/>
                  </a:cubicBezTo>
                  <a:cubicBezTo>
                    <a:pt x="149" y="298"/>
                    <a:pt x="144" y="301"/>
                    <a:pt x="139" y="305"/>
                  </a:cubicBezTo>
                  <a:cubicBezTo>
                    <a:pt x="135" y="308"/>
                    <a:pt x="132" y="311"/>
                    <a:pt x="128" y="314"/>
                  </a:cubicBezTo>
                  <a:cubicBezTo>
                    <a:pt x="128" y="314"/>
                    <a:pt x="128" y="314"/>
                    <a:pt x="128" y="314"/>
                  </a:cubicBezTo>
                  <a:cubicBezTo>
                    <a:pt x="127" y="314"/>
                    <a:pt x="126" y="314"/>
                    <a:pt x="125" y="314"/>
                  </a:cubicBezTo>
                  <a:cubicBezTo>
                    <a:pt x="125" y="313"/>
                    <a:pt x="125" y="313"/>
                    <a:pt x="126" y="313"/>
                  </a:cubicBezTo>
                  <a:close/>
                  <a:moveTo>
                    <a:pt x="130" y="313"/>
                  </a:moveTo>
                  <a:cubicBezTo>
                    <a:pt x="130" y="313"/>
                    <a:pt x="131" y="313"/>
                    <a:pt x="131" y="313"/>
                  </a:cubicBezTo>
                  <a:cubicBezTo>
                    <a:pt x="138" y="307"/>
                    <a:pt x="146" y="303"/>
                    <a:pt x="154" y="298"/>
                  </a:cubicBezTo>
                  <a:cubicBezTo>
                    <a:pt x="153" y="299"/>
                    <a:pt x="152" y="300"/>
                    <a:pt x="151" y="301"/>
                  </a:cubicBezTo>
                  <a:cubicBezTo>
                    <a:pt x="144" y="305"/>
                    <a:pt x="138" y="309"/>
                    <a:pt x="132" y="315"/>
                  </a:cubicBezTo>
                  <a:cubicBezTo>
                    <a:pt x="131" y="315"/>
                    <a:pt x="130" y="314"/>
                    <a:pt x="129" y="314"/>
                  </a:cubicBezTo>
                  <a:cubicBezTo>
                    <a:pt x="129" y="314"/>
                    <a:pt x="129" y="314"/>
                    <a:pt x="130" y="313"/>
                  </a:cubicBezTo>
                  <a:close/>
                  <a:moveTo>
                    <a:pt x="147" y="306"/>
                  </a:moveTo>
                  <a:cubicBezTo>
                    <a:pt x="153" y="302"/>
                    <a:pt x="158" y="298"/>
                    <a:pt x="164" y="295"/>
                  </a:cubicBezTo>
                  <a:cubicBezTo>
                    <a:pt x="165" y="295"/>
                    <a:pt x="165" y="294"/>
                    <a:pt x="166" y="294"/>
                  </a:cubicBezTo>
                  <a:cubicBezTo>
                    <a:pt x="165" y="294"/>
                    <a:pt x="165" y="295"/>
                    <a:pt x="165" y="295"/>
                  </a:cubicBezTo>
                  <a:cubicBezTo>
                    <a:pt x="163" y="296"/>
                    <a:pt x="162" y="298"/>
                    <a:pt x="160" y="299"/>
                  </a:cubicBezTo>
                  <a:cubicBezTo>
                    <a:pt x="157" y="301"/>
                    <a:pt x="155" y="302"/>
                    <a:pt x="152" y="304"/>
                  </a:cubicBezTo>
                  <a:cubicBezTo>
                    <a:pt x="147" y="307"/>
                    <a:pt x="142" y="311"/>
                    <a:pt x="137" y="315"/>
                  </a:cubicBezTo>
                  <a:cubicBezTo>
                    <a:pt x="136" y="315"/>
                    <a:pt x="135" y="315"/>
                    <a:pt x="133" y="315"/>
                  </a:cubicBezTo>
                  <a:cubicBezTo>
                    <a:pt x="138" y="312"/>
                    <a:pt x="142" y="309"/>
                    <a:pt x="147" y="306"/>
                  </a:cubicBezTo>
                  <a:close/>
                  <a:moveTo>
                    <a:pt x="153" y="306"/>
                  </a:moveTo>
                  <a:cubicBezTo>
                    <a:pt x="157" y="303"/>
                    <a:pt x="163" y="301"/>
                    <a:pt x="167" y="297"/>
                  </a:cubicBezTo>
                  <a:cubicBezTo>
                    <a:pt x="160" y="305"/>
                    <a:pt x="151" y="309"/>
                    <a:pt x="143" y="316"/>
                  </a:cubicBezTo>
                  <a:cubicBezTo>
                    <a:pt x="141" y="316"/>
                    <a:pt x="140" y="316"/>
                    <a:pt x="138" y="315"/>
                  </a:cubicBezTo>
                  <a:cubicBezTo>
                    <a:pt x="143" y="312"/>
                    <a:pt x="148" y="309"/>
                    <a:pt x="153" y="306"/>
                  </a:cubicBezTo>
                  <a:close/>
                  <a:moveTo>
                    <a:pt x="153" y="310"/>
                  </a:moveTo>
                  <a:cubicBezTo>
                    <a:pt x="156" y="308"/>
                    <a:pt x="160" y="306"/>
                    <a:pt x="164" y="304"/>
                  </a:cubicBezTo>
                  <a:cubicBezTo>
                    <a:pt x="164" y="303"/>
                    <a:pt x="165" y="303"/>
                    <a:pt x="165" y="303"/>
                  </a:cubicBezTo>
                  <a:cubicBezTo>
                    <a:pt x="164" y="304"/>
                    <a:pt x="164" y="304"/>
                    <a:pt x="163" y="304"/>
                  </a:cubicBezTo>
                  <a:cubicBezTo>
                    <a:pt x="161" y="306"/>
                    <a:pt x="159" y="307"/>
                    <a:pt x="157" y="309"/>
                  </a:cubicBezTo>
                  <a:cubicBezTo>
                    <a:pt x="154" y="311"/>
                    <a:pt x="151" y="313"/>
                    <a:pt x="149" y="316"/>
                  </a:cubicBezTo>
                  <a:cubicBezTo>
                    <a:pt x="149" y="316"/>
                    <a:pt x="149" y="316"/>
                    <a:pt x="149" y="316"/>
                  </a:cubicBezTo>
                  <a:cubicBezTo>
                    <a:pt x="147" y="316"/>
                    <a:pt x="146" y="316"/>
                    <a:pt x="145" y="316"/>
                  </a:cubicBezTo>
                  <a:cubicBezTo>
                    <a:pt x="148" y="314"/>
                    <a:pt x="150" y="312"/>
                    <a:pt x="153" y="310"/>
                  </a:cubicBezTo>
                  <a:close/>
                  <a:moveTo>
                    <a:pt x="155" y="313"/>
                  </a:moveTo>
                  <a:cubicBezTo>
                    <a:pt x="158" y="311"/>
                    <a:pt x="160" y="310"/>
                    <a:pt x="163" y="308"/>
                  </a:cubicBezTo>
                  <a:cubicBezTo>
                    <a:pt x="162" y="308"/>
                    <a:pt x="162" y="309"/>
                    <a:pt x="161" y="309"/>
                  </a:cubicBezTo>
                  <a:cubicBezTo>
                    <a:pt x="159" y="311"/>
                    <a:pt x="157" y="313"/>
                    <a:pt x="155" y="315"/>
                  </a:cubicBezTo>
                  <a:cubicBezTo>
                    <a:pt x="155" y="316"/>
                    <a:pt x="156" y="316"/>
                    <a:pt x="156" y="316"/>
                  </a:cubicBezTo>
                  <a:cubicBezTo>
                    <a:pt x="159" y="314"/>
                    <a:pt x="161" y="313"/>
                    <a:pt x="164" y="311"/>
                  </a:cubicBezTo>
                  <a:cubicBezTo>
                    <a:pt x="166" y="309"/>
                    <a:pt x="163" y="313"/>
                    <a:pt x="162" y="313"/>
                  </a:cubicBezTo>
                  <a:cubicBezTo>
                    <a:pt x="161" y="314"/>
                    <a:pt x="161" y="314"/>
                    <a:pt x="160" y="315"/>
                  </a:cubicBezTo>
                  <a:cubicBezTo>
                    <a:pt x="160" y="315"/>
                    <a:pt x="160" y="316"/>
                    <a:pt x="160" y="316"/>
                  </a:cubicBezTo>
                  <a:cubicBezTo>
                    <a:pt x="157" y="316"/>
                    <a:pt x="154" y="316"/>
                    <a:pt x="150" y="316"/>
                  </a:cubicBezTo>
                  <a:cubicBezTo>
                    <a:pt x="152" y="315"/>
                    <a:pt x="154" y="314"/>
                    <a:pt x="155" y="313"/>
                  </a:cubicBezTo>
                  <a:close/>
                  <a:moveTo>
                    <a:pt x="162" y="316"/>
                  </a:moveTo>
                  <a:cubicBezTo>
                    <a:pt x="162" y="316"/>
                    <a:pt x="164" y="315"/>
                    <a:pt x="165" y="315"/>
                  </a:cubicBezTo>
                  <a:cubicBezTo>
                    <a:pt x="165" y="315"/>
                    <a:pt x="165" y="315"/>
                    <a:pt x="165" y="315"/>
                  </a:cubicBezTo>
                  <a:cubicBezTo>
                    <a:pt x="165" y="315"/>
                    <a:pt x="165" y="315"/>
                    <a:pt x="165" y="316"/>
                  </a:cubicBezTo>
                  <a:cubicBezTo>
                    <a:pt x="164" y="316"/>
                    <a:pt x="164" y="316"/>
                    <a:pt x="163" y="316"/>
                  </a:cubicBezTo>
                  <a:cubicBezTo>
                    <a:pt x="163" y="316"/>
                    <a:pt x="162" y="316"/>
                    <a:pt x="162" y="316"/>
                  </a:cubicBezTo>
                  <a:cubicBezTo>
                    <a:pt x="162" y="316"/>
                    <a:pt x="162" y="316"/>
                    <a:pt x="162" y="316"/>
                  </a:cubicBezTo>
                  <a:close/>
                  <a:moveTo>
                    <a:pt x="168" y="315"/>
                  </a:moveTo>
                  <a:cubicBezTo>
                    <a:pt x="169" y="302"/>
                    <a:pt x="172" y="290"/>
                    <a:pt x="172" y="277"/>
                  </a:cubicBezTo>
                  <a:cubicBezTo>
                    <a:pt x="173" y="264"/>
                    <a:pt x="174" y="251"/>
                    <a:pt x="175" y="238"/>
                  </a:cubicBezTo>
                  <a:cubicBezTo>
                    <a:pt x="176" y="225"/>
                    <a:pt x="177" y="212"/>
                    <a:pt x="178" y="199"/>
                  </a:cubicBezTo>
                  <a:cubicBezTo>
                    <a:pt x="179" y="187"/>
                    <a:pt x="181" y="175"/>
                    <a:pt x="178" y="163"/>
                  </a:cubicBezTo>
                  <a:cubicBezTo>
                    <a:pt x="178" y="163"/>
                    <a:pt x="178" y="163"/>
                    <a:pt x="178" y="163"/>
                  </a:cubicBezTo>
                  <a:cubicBezTo>
                    <a:pt x="187" y="161"/>
                    <a:pt x="196" y="161"/>
                    <a:pt x="204" y="161"/>
                  </a:cubicBezTo>
                  <a:cubicBezTo>
                    <a:pt x="205" y="172"/>
                    <a:pt x="203" y="184"/>
                    <a:pt x="202" y="195"/>
                  </a:cubicBezTo>
                  <a:cubicBezTo>
                    <a:pt x="201" y="208"/>
                    <a:pt x="200" y="221"/>
                    <a:pt x="199" y="234"/>
                  </a:cubicBezTo>
                  <a:cubicBezTo>
                    <a:pt x="198" y="247"/>
                    <a:pt x="198" y="260"/>
                    <a:pt x="196" y="273"/>
                  </a:cubicBezTo>
                  <a:cubicBezTo>
                    <a:pt x="194" y="286"/>
                    <a:pt x="193" y="299"/>
                    <a:pt x="191" y="312"/>
                  </a:cubicBezTo>
                  <a:cubicBezTo>
                    <a:pt x="191" y="312"/>
                    <a:pt x="191" y="312"/>
                    <a:pt x="191" y="312"/>
                  </a:cubicBezTo>
                  <a:cubicBezTo>
                    <a:pt x="183" y="314"/>
                    <a:pt x="175" y="315"/>
                    <a:pt x="168" y="315"/>
                  </a:cubicBezTo>
                  <a:cubicBezTo>
                    <a:pt x="168" y="315"/>
                    <a:pt x="168" y="315"/>
                    <a:pt x="168" y="315"/>
                  </a:cubicBezTo>
                  <a:close/>
                  <a:moveTo>
                    <a:pt x="194" y="311"/>
                  </a:moveTo>
                  <a:cubicBezTo>
                    <a:pt x="195" y="311"/>
                    <a:pt x="195" y="311"/>
                    <a:pt x="196" y="311"/>
                  </a:cubicBezTo>
                  <a:cubicBezTo>
                    <a:pt x="195" y="311"/>
                    <a:pt x="194" y="312"/>
                    <a:pt x="194" y="312"/>
                  </a:cubicBezTo>
                  <a:cubicBezTo>
                    <a:pt x="194" y="312"/>
                    <a:pt x="194" y="311"/>
                    <a:pt x="194" y="311"/>
                  </a:cubicBezTo>
                  <a:close/>
                  <a:moveTo>
                    <a:pt x="250" y="293"/>
                  </a:moveTo>
                  <a:cubicBezTo>
                    <a:pt x="250" y="293"/>
                    <a:pt x="250" y="293"/>
                    <a:pt x="250" y="293"/>
                  </a:cubicBezTo>
                  <a:cubicBezTo>
                    <a:pt x="249" y="293"/>
                    <a:pt x="249" y="293"/>
                    <a:pt x="248" y="293"/>
                  </a:cubicBezTo>
                  <a:cubicBezTo>
                    <a:pt x="246" y="294"/>
                    <a:pt x="245" y="295"/>
                    <a:pt x="243" y="296"/>
                  </a:cubicBezTo>
                  <a:cubicBezTo>
                    <a:pt x="235" y="298"/>
                    <a:pt x="226" y="300"/>
                    <a:pt x="218" y="303"/>
                  </a:cubicBezTo>
                  <a:cubicBezTo>
                    <a:pt x="214" y="304"/>
                    <a:pt x="210" y="305"/>
                    <a:pt x="205" y="307"/>
                  </a:cubicBezTo>
                  <a:cubicBezTo>
                    <a:pt x="203" y="308"/>
                    <a:pt x="201" y="309"/>
                    <a:pt x="199" y="310"/>
                  </a:cubicBezTo>
                  <a:cubicBezTo>
                    <a:pt x="195" y="311"/>
                    <a:pt x="195" y="310"/>
                    <a:pt x="199" y="309"/>
                  </a:cubicBezTo>
                  <a:cubicBezTo>
                    <a:pt x="203" y="307"/>
                    <a:pt x="208" y="306"/>
                    <a:pt x="213" y="304"/>
                  </a:cubicBezTo>
                  <a:cubicBezTo>
                    <a:pt x="219" y="302"/>
                    <a:pt x="224" y="300"/>
                    <a:pt x="230" y="298"/>
                  </a:cubicBezTo>
                  <a:cubicBezTo>
                    <a:pt x="236" y="296"/>
                    <a:pt x="241" y="295"/>
                    <a:pt x="247" y="293"/>
                  </a:cubicBezTo>
                  <a:cubicBezTo>
                    <a:pt x="248" y="293"/>
                    <a:pt x="250" y="292"/>
                    <a:pt x="251" y="291"/>
                  </a:cubicBezTo>
                  <a:cubicBezTo>
                    <a:pt x="252" y="290"/>
                    <a:pt x="252" y="289"/>
                    <a:pt x="253" y="288"/>
                  </a:cubicBezTo>
                  <a:cubicBezTo>
                    <a:pt x="252" y="290"/>
                    <a:pt x="251" y="292"/>
                    <a:pt x="250" y="293"/>
                  </a:cubicBezTo>
                  <a:close/>
                  <a:moveTo>
                    <a:pt x="238" y="298"/>
                  </a:moveTo>
                  <a:cubicBezTo>
                    <a:pt x="226" y="303"/>
                    <a:pt x="212" y="308"/>
                    <a:pt x="199" y="311"/>
                  </a:cubicBezTo>
                  <a:cubicBezTo>
                    <a:pt x="200" y="310"/>
                    <a:pt x="201" y="310"/>
                    <a:pt x="202" y="309"/>
                  </a:cubicBezTo>
                  <a:cubicBezTo>
                    <a:pt x="207" y="307"/>
                    <a:pt x="212" y="306"/>
                    <a:pt x="217" y="304"/>
                  </a:cubicBezTo>
                  <a:cubicBezTo>
                    <a:pt x="224" y="301"/>
                    <a:pt x="231" y="300"/>
                    <a:pt x="238" y="298"/>
                  </a:cubicBezTo>
                  <a:close/>
                  <a:moveTo>
                    <a:pt x="254" y="286"/>
                  </a:moveTo>
                  <a:cubicBezTo>
                    <a:pt x="254" y="286"/>
                    <a:pt x="253" y="286"/>
                    <a:pt x="253" y="286"/>
                  </a:cubicBezTo>
                  <a:cubicBezTo>
                    <a:pt x="252" y="286"/>
                    <a:pt x="252" y="286"/>
                    <a:pt x="252" y="287"/>
                  </a:cubicBezTo>
                  <a:cubicBezTo>
                    <a:pt x="242" y="290"/>
                    <a:pt x="232" y="293"/>
                    <a:pt x="222" y="296"/>
                  </a:cubicBezTo>
                  <a:cubicBezTo>
                    <a:pt x="217" y="297"/>
                    <a:pt x="212" y="299"/>
                    <a:pt x="207" y="301"/>
                  </a:cubicBezTo>
                  <a:cubicBezTo>
                    <a:pt x="204" y="302"/>
                    <a:pt x="202" y="303"/>
                    <a:pt x="200" y="303"/>
                  </a:cubicBezTo>
                  <a:cubicBezTo>
                    <a:pt x="199" y="304"/>
                    <a:pt x="198" y="304"/>
                    <a:pt x="197" y="304"/>
                  </a:cubicBezTo>
                  <a:cubicBezTo>
                    <a:pt x="194" y="305"/>
                    <a:pt x="199" y="303"/>
                    <a:pt x="199" y="303"/>
                  </a:cubicBezTo>
                  <a:cubicBezTo>
                    <a:pt x="210" y="299"/>
                    <a:pt x="221" y="295"/>
                    <a:pt x="232" y="291"/>
                  </a:cubicBezTo>
                  <a:cubicBezTo>
                    <a:pt x="234" y="291"/>
                    <a:pt x="236" y="290"/>
                    <a:pt x="238" y="289"/>
                  </a:cubicBezTo>
                  <a:cubicBezTo>
                    <a:pt x="244" y="288"/>
                    <a:pt x="250" y="286"/>
                    <a:pt x="255" y="283"/>
                  </a:cubicBezTo>
                  <a:cubicBezTo>
                    <a:pt x="255" y="284"/>
                    <a:pt x="255" y="285"/>
                    <a:pt x="254" y="286"/>
                  </a:cubicBezTo>
                  <a:close/>
                  <a:moveTo>
                    <a:pt x="257" y="279"/>
                  </a:moveTo>
                  <a:cubicBezTo>
                    <a:pt x="257" y="280"/>
                    <a:pt x="256" y="281"/>
                    <a:pt x="256" y="281"/>
                  </a:cubicBezTo>
                  <a:cubicBezTo>
                    <a:pt x="250" y="284"/>
                    <a:pt x="244" y="286"/>
                    <a:pt x="237" y="289"/>
                  </a:cubicBezTo>
                  <a:cubicBezTo>
                    <a:pt x="232" y="290"/>
                    <a:pt x="226" y="291"/>
                    <a:pt x="221" y="293"/>
                  </a:cubicBezTo>
                  <a:cubicBezTo>
                    <a:pt x="216" y="294"/>
                    <a:pt x="210" y="296"/>
                    <a:pt x="206" y="297"/>
                  </a:cubicBezTo>
                  <a:cubicBezTo>
                    <a:pt x="203" y="298"/>
                    <a:pt x="200" y="299"/>
                    <a:pt x="197" y="300"/>
                  </a:cubicBezTo>
                  <a:cubicBezTo>
                    <a:pt x="193" y="302"/>
                    <a:pt x="199" y="299"/>
                    <a:pt x="200" y="299"/>
                  </a:cubicBezTo>
                  <a:cubicBezTo>
                    <a:pt x="211" y="294"/>
                    <a:pt x="223" y="291"/>
                    <a:pt x="234" y="287"/>
                  </a:cubicBezTo>
                  <a:cubicBezTo>
                    <a:pt x="239" y="285"/>
                    <a:pt x="244" y="283"/>
                    <a:pt x="249" y="280"/>
                  </a:cubicBezTo>
                  <a:cubicBezTo>
                    <a:pt x="252" y="279"/>
                    <a:pt x="256" y="278"/>
                    <a:pt x="258" y="275"/>
                  </a:cubicBezTo>
                  <a:cubicBezTo>
                    <a:pt x="258" y="277"/>
                    <a:pt x="258" y="278"/>
                    <a:pt x="257" y="279"/>
                  </a:cubicBezTo>
                  <a:close/>
                  <a:moveTo>
                    <a:pt x="259" y="274"/>
                  </a:moveTo>
                  <a:cubicBezTo>
                    <a:pt x="247" y="279"/>
                    <a:pt x="235" y="283"/>
                    <a:pt x="224" y="287"/>
                  </a:cubicBezTo>
                  <a:cubicBezTo>
                    <a:pt x="218" y="288"/>
                    <a:pt x="212" y="290"/>
                    <a:pt x="207" y="292"/>
                  </a:cubicBezTo>
                  <a:cubicBezTo>
                    <a:pt x="204" y="293"/>
                    <a:pt x="201" y="295"/>
                    <a:pt x="198" y="295"/>
                  </a:cubicBezTo>
                  <a:cubicBezTo>
                    <a:pt x="193" y="297"/>
                    <a:pt x="200" y="294"/>
                    <a:pt x="201" y="294"/>
                  </a:cubicBezTo>
                  <a:cubicBezTo>
                    <a:pt x="212" y="289"/>
                    <a:pt x="224" y="285"/>
                    <a:pt x="236" y="281"/>
                  </a:cubicBezTo>
                  <a:cubicBezTo>
                    <a:pt x="241" y="279"/>
                    <a:pt x="246" y="277"/>
                    <a:pt x="251" y="275"/>
                  </a:cubicBezTo>
                  <a:cubicBezTo>
                    <a:pt x="254" y="274"/>
                    <a:pt x="257" y="272"/>
                    <a:pt x="260" y="270"/>
                  </a:cubicBezTo>
                  <a:cubicBezTo>
                    <a:pt x="260" y="271"/>
                    <a:pt x="259" y="273"/>
                    <a:pt x="259" y="274"/>
                  </a:cubicBezTo>
                  <a:close/>
                  <a:moveTo>
                    <a:pt x="258" y="271"/>
                  </a:moveTo>
                  <a:cubicBezTo>
                    <a:pt x="258" y="271"/>
                    <a:pt x="259" y="271"/>
                    <a:pt x="259" y="270"/>
                  </a:cubicBezTo>
                  <a:cubicBezTo>
                    <a:pt x="259" y="271"/>
                    <a:pt x="258" y="271"/>
                    <a:pt x="258" y="271"/>
                  </a:cubicBezTo>
                  <a:close/>
                  <a:moveTo>
                    <a:pt x="263" y="257"/>
                  </a:moveTo>
                  <a:cubicBezTo>
                    <a:pt x="263" y="257"/>
                    <a:pt x="263" y="257"/>
                    <a:pt x="263" y="257"/>
                  </a:cubicBezTo>
                  <a:cubicBezTo>
                    <a:pt x="247" y="265"/>
                    <a:pt x="229" y="269"/>
                    <a:pt x="213" y="276"/>
                  </a:cubicBezTo>
                  <a:cubicBezTo>
                    <a:pt x="212" y="276"/>
                    <a:pt x="210" y="277"/>
                    <a:pt x="209" y="278"/>
                  </a:cubicBezTo>
                  <a:cubicBezTo>
                    <a:pt x="206" y="279"/>
                    <a:pt x="204" y="280"/>
                    <a:pt x="202" y="281"/>
                  </a:cubicBezTo>
                  <a:cubicBezTo>
                    <a:pt x="203" y="280"/>
                    <a:pt x="204" y="280"/>
                    <a:pt x="205" y="279"/>
                  </a:cubicBezTo>
                  <a:cubicBezTo>
                    <a:pt x="224" y="270"/>
                    <a:pt x="245" y="266"/>
                    <a:pt x="263" y="255"/>
                  </a:cubicBezTo>
                  <a:cubicBezTo>
                    <a:pt x="263" y="256"/>
                    <a:pt x="263" y="256"/>
                    <a:pt x="263" y="257"/>
                  </a:cubicBezTo>
                  <a:close/>
                  <a:moveTo>
                    <a:pt x="264" y="248"/>
                  </a:moveTo>
                  <a:cubicBezTo>
                    <a:pt x="259" y="249"/>
                    <a:pt x="254" y="252"/>
                    <a:pt x="248" y="254"/>
                  </a:cubicBezTo>
                  <a:cubicBezTo>
                    <a:pt x="242" y="256"/>
                    <a:pt x="236" y="258"/>
                    <a:pt x="231" y="260"/>
                  </a:cubicBezTo>
                  <a:cubicBezTo>
                    <a:pt x="224" y="262"/>
                    <a:pt x="217" y="265"/>
                    <a:pt x="210" y="267"/>
                  </a:cubicBezTo>
                  <a:cubicBezTo>
                    <a:pt x="208" y="268"/>
                    <a:pt x="207" y="269"/>
                    <a:pt x="205" y="269"/>
                  </a:cubicBezTo>
                  <a:cubicBezTo>
                    <a:pt x="206" y="269"/>
                    <a:pt x="207" y="268"/>
                    <a:pt x="208" y="268"/>
                  </a:cubicBezTo>
                  <a:cubicBezTo>
                    <a:pt x="217" y="263"/>
                    <a:pt x="227" y="259"/>
                    <a:pt x="236" y="256"/>
                  </a:cubicBezTo>
                  <a:cubicBezTo>
                    <a:pt x="246" y="252"/>
                    <a:pt x="255" y="247"/>
                    <a:pt x="264" y="244"/>
                  </a:cubicBezTo>
                  <a:cubicBezTo>
                    <a:pt x="264" y="245"/>
                    <a:pt x="264" y="246"/>
                    <a:pt x="264" y="248"/>
                  </a:cubicBezTo>
                  <a:close/>
                  <a:moveTo>
                    <a:pt x="264" y="243"/>
                  </a:moveTo>
                  <a:cubicBezTo>
                    <a:pt x="258" y="244"/>
                    <a:pt x="252" y="247"/>
                    <a:pt x="246" y="249"/>
                  </a:cubicBezTo>
                  <a:cubicBezTo>
                    <a:pt x="242" y="251"/>
                    <a:pt x="239" y="252"/>
                    <a:pt x="235" y="253"/>
                  </a:cubicBezTo>
                  <a:cubicBezTo>
                    <a:pt x="241" y="251"/>
                    <a:pt x="247" y="249"/>
                    <a:pt x="253" y="246"/>
                  </a:cubicBezTo>
                  <a:cubicBezTo>
                    <a:pt x="254" y="245"/>
                    <a:pt x="256" y="244"/>
                    <a:pt x="258" y="243"/>
                  </a:cubicBezTo>
                  <a:cubicBezTo>
                    <a:pt x="260" y="243"/>
                    <a:pt x="262" y="242"/>
                    <a:pt x="264" y="241"/>
                  </a:cubicBezTo>
                  <a:cubicBezTo>
                    <a:pt x="265" y="242"/>
                    <a:pt x="264" y="242"/>
                    <a:pt x="264" y="243"/>
                  </a:cubicBezTo>
                  <a:close/>
                  <a:moveTo>
                    <a:pt x="264" y="240"/>
                  </a:moveTo>
                  <a:cubicBezTo>
                    <a:pt x="263" y="240"/>
                    <a:pt x="261" y="241"/>
                    <a:pt x="260" y="242"/>
                  </a:cubicBezTo>
                  <a:cubicBezTo>
                    <a:pt x="253" y="243"/>
                    <a:pt x="245" y="246"/>
                    <a:pt x="238" y="248"/>
                  </a:cubicBezTo>
                  <a:cubicBezTo>
                    <a:pt x="232" y="250"/>
                    <a:pt x="225" y="252"/>
                    <a:pt x="219" y="255"/>
                  </a:cubicBezTo>
                  <a:cubicBezTo>
                    <a:pt x="215" y="256"/>
                    <a:pt x="211" y="258"/>
                    <a:pt x="207" y="260"/>
                  </a:cubicBezTo>
                  <a:cubicBezTo>
                    <a:pt x="211" y="258"/>
                    <a:pt x="215" y="256"/>
                    <a:pt x="219" y="254"/>
                  </a:cubicBezTo>
                  <a:cubicBezTo>
                    <a:pt x="227" y="250"/>
                    <a:pt x="235" y="248"/>
                    <a:pt x="243" y="245"/>
                  </a:cubicBezTo>
                  <a:cubicBezTo>
                    <a:pt x="248" y="243"/>
                    <a:pt x="253" y="240"/>
                    <a:pt x="258" y="238"/>
                  </a:cubicBezTo>
                  <a:cubicBezTo>
                    <a:pt x="260" y="237"/>
                    <a:pt x="262" y="236"/>
                    <a:pt x="264" y="235"/>
                  </a:cubicBezTo>
                  <a:cubicBezTo>
                    <a:pt x="264" y="237"/>
                    <a:pt x="264" y="238"/>
                    <a:pt x="264" y="240"/>
                  </a:cubicBezTo>
                  <a:close/>
                  <a:moveTo>
                    <a:pt x="259" y="236"/>
                  </a:moveTo>
                  <a:cubicBezTo>
                    <a:pt x="257" y="237"/>
                    <a:pt x="254" y="238"/>
                    <a:pt x="251" y="240"/>
                  </a:cubicBezTo>
                  <a:cubicBezTo>
                    <a:pt x="237" y="246"/>
                    <a:pt x="222" y="249"/>
                    <a:pt x="209" y="255"/>
                  </a:cubicBezTo>
                  <a:cubicBezTo>
                    <a:pt x="206" y="256"/>
                    <a:pt x="204" y="257"/>
                    <a:pt x="202" y="258"/>
                  </a:cubicBezTo>
                  <a:cubicBezTo>
                    <a:pt x="200" y="259"/>
                    <a:pt x="200" y="259"/>
                    <a:pt x="202" y="258"/>
                  </a:cubicBezTo>
                  <a:cubicBezTo>
                    <a:pt x="205" y="256"/>
                    <a:pt x="208" y="255"/>
                    <a:pt x="212" y="253"/>
                  </a:cubicBezTo>
                  <a:cubicBezTo>
                    <a:pt x="218" y="251"/>
                    <a:pt x="224" y="249"/>
                    <a:pt x="230" y="247"/>
                  </a:cubicBezTo>
                  <a:cubicBezTo>
                    <a:pt x="235" y="244"/>
                    <a:pt x="241" y="242"/>
                    <a:pt x="247" y="240"/>
                  </a:cubicBezTo>
                  <a:cubicBezTo>
                    <a:pt x="252" y="237"/>
                    <a:pt x="259" y="235"/>
                    <a:pt x="264" y="232"/>
                  </a:cubicBezTo>
                  <a:cubicBezTo>
                    <a:pt x="264" y="232"/>
                    <a:pt x="264" y="233"/>
                    <a:pt x="264" y="234"/>
                  </a:cubicBezTo>
                  <a:cubicBezTo>
                    <a:pt x="263" y="235"/>
                    <a:pt x="261" y="235"/>
                    <a:pt x="259" y="236"/>
                  </a:cubicBezTo>
                  <a:close/>
                  <a:moveTo>
                    <a:pt x="258" y="167"/>
                  </a:moveTo>
                  <a:cubicBezTo>
                    <a:pt x="246" y="161"/>
                    <a:pt x="233" y="159"/>
                    <a:pt x="220" y="156"/>
                  </a:cubicBezTo>
                  <a:cubicBezTo>
                    <a:pt x="205" y="152"/>
                    <a:pt x="189" y="153"/>
                    <a:pt x="174" y="155"/>
                  </a:cubicBezTo>
                  <a:cubicBezTo>
                    <a:pt x="162" y="157"/>
                    <a:pt x="150" y="160"/>
                    <a:pt x="138" y="164"/>
                  </a:cubicBezTo>
                  <a:cubicBezTo>
                    <a:pt x="138" y="163"/>
                    <a:pt x="137" y="162"/>
                    <a:pt x="136" y="161"/>
                  </a:cubicBezTo>
                  <a:cubicBezTo>
                    <a:pt x="134" y="161"/>
                    <a:pt x="132" y="162"/>
                    <a:pt x="131" y="163"/>
                  </a:cubicBezTo>
                  <a:cubicBezTo>
                    <a:pt x="131" y="164"/>
                    <a:pt x="130" y="166"/>
                    <a:pt x="130" y="167"/>
                  </a:cubicBezTo>
                  <a:cubicBezTo>
                    <a:pt x="117" y="172"/>
                    <a:pt x="105" y="179"/>
                    <a:pt x="94" y="187"/>
                  </a:cubicBezTo>
                  <a:cubicBezTo>
                    <a:pt x="95" y="169"/>
                    <a:pt x="102" y="151"/>
                    <a:pt x="109" y="135"/>
                  </a:cubicBezTo>
                  <a:cubicBezTo>
                    <a:pt x="113" y="127"/>
                    <a:pt x="117" y="120"/>
                    <a:pt x="123" y="115"/>
                  </a:cubicBezTo>
                  <a:cubicBezTo>
                    <a:pt x="129" y="108"/>
                    <a:pt x="138" y="104"/>
                    <a:pt x="146" y="100"/>
                  </a:cubicBezTo>
                  <a:cubicBezTo>
                    <a:pt x="152" y="97"/>
                    <a:pt x="158" y="95"/>
                    <a:pt x="165" y="93"/>
                  </a:cubicBezTo>
                  <a:cubicBezTo>
                    <a:pt x="164" y="101"/>
                    <a:pt x="160" y="119"/>
                    <a:pt x="169" y="117"/>
                  </a:cubicBezTo>
                  <a:cubicBezTo>
                    <a:pt x="172" y="116"/>
                    <a:pt x="174" y="112"/>
                    <a:pt x="174" y="108"/>
                  </a:cubicBezTo>
                  <a:cubicBezTo>
                    <a:pt x="176" y="114"/>
                    <a:pt x="180" y="118"/>
                    <a:pt x="185" y="115"/>
                  </a:cubicBezTo>
                  <a:cubicBezTo>
                    <a:pt x="191" y="113"/>
                    <a:pt x="190" y="106"/>
                    <a:pt x="187" y="102"/>
                  </a:cubicBezTo>
                  <a:cubicBezTo>
                    <a:pt x="183" y="98"/>
                    <a:pt x="179" y="94"/>
                    <a:pt x="174" y="91"/>
                  </a:cubicBezTo>
                  <a:cubicBezTo>
                    <a:pt x="175" y="91"/>
                    <a:pt x="175" y="91"/>
                    <a:pt x="175" y="91"/>
                  </a:cubicBezTo>
                  <a:cubicBezTo>
                    <a:pt x="185" y="90"/>
                    <a:pt x="194" y="92"/>
                    <a:pt x="203" y="95"/>
                  </a:cubicBezTo>
                  <a:cubicBezTo>
                    <a:pt x="212" y="98"/>
                    <a:pt x="220" y="101"/>
                    <a:pt x="228" y="105"/>
                  </a:cubicBezTo>
                  <a:cubicBezTo>
                    <a:pt x="233" y="109"/>
                    <a:pt x="238" y="113"/>
                    <a:pt x="243" y="117"/>
                  </a:cubicBezTo>
                  <a:cubicBezTo>
                    <a:pt x="244" y="119"/>
                    <a:pt x="245" y="120"/>
                    <a:pt x="246" y="122"/>
                  </a:cubicBezTo>
                  <a:cubicBezTo>
                    <a:pt x="247" y="122"/>
                    <a:pt x="247" y="123"/>
                    <a:pt x="247" y="123"/>
                  </a:cubicBezTo>
                  <a:cubicBezTo>
                    <a:pt x="254" y="137"/>
                    <a:pt x="257" y="152"/>
                    <a:pt x="258" y="167"/>
                  </a:cubicBezTo>
                  <a:close/>
                  <a:moveTo>
                    <a:pt x="98" y="158"/>
                  </a:moveTo>
                  <a:cubicBezTo>
                    <a:pt x="100" y="149"/>
                    <a:pt x="103" y="141"/>
                    <a:pt x="107" y="133"/>
                  </a:cubicBezTo>
                  <a:cubicBezTo>
                    <a:pt x="103" y="141"/>
                    <a:pt x="100" y="150"/>
                    <a:pt x="98" y="158"/>
                  </a:cubicBezTo>
                  <a:close/>
                  <a:moveTo>
                    <a:pt x="241" y="111"/>
                  </a:moveTo>
                  <a:cubicBezTo>
                    <a:pt x="238" y="108"/>
                    <a:pt x="234" y="105"/>
                    <a:pt x="230" y="103"/>
                  </a:cubicBezTo>
                  <a:cubicBezTo>
                    <a:pt x="217" y="93"/>
                    <a:pt x="202" y="85"/>
                    <a:pt x="185" y="84"/>
                  </a:cubicBezTo>
                  <a:cubicBezTo>
                    <a:pt x="182" y="84"/>
                    <a:pt x="179" y="84"/>
                    <a:pt x="175" y="85"/>
                  </a:cubicBezTo>
                  <a:cubicBezTo>
                    <a:pt x="175" y="83"/>
                    <a:pt x="173" y="82"/>
                    <a:pt x="171" y="82"/>
                  </a:cubicBezTo>
                  <a:cubicBezTo>
                    <a:pt x="169" y="82"/>
                    <a:pt x="166" y="83"/>
                    <a:pt x="165" y="86"/>
                  </a:cubicBezTo>
                  <a:cubicBezTo>
                    <a:pt x="165" y="86"/>
                    <a:pt x="165" y="86"/>
                    <a:pt x="165" y="86"/>
                  </a:cubicBezTo>
                  <a:cubicBezTo>
                    <a:pt x="147" y="91"/>
                    <a:pt x="130" y="101"/>
                    <a:pt x="118" y="113"/>
                  </a:cubicBezTo>
                  <a:cubicBezTo>
                    <a:pt x="100" y="131"/>
                    <a:pt x="93" y="157"/>
                    <a:pt x="91" y="182"/>
                  </a:cubicBezTo>
                  <a:cubicBezTo>
                    <a:pt x="88" y="213"/>
                    <a:pt x="89" y="245"/>
                    <a:pt x="91" y="276"/>
                  </a:cubicBezTo>
                  <a:cubicBezTo>
                    <a:pt x="92" y="285"/>
                    <a:pt x="93" y="293"/>
                    <a:pt x="93" y="301"/>
                  </a:cubicBezTo>
                  <a:cubicBezTo>
                    <a:pt x="86" y="296"/>
                    <a:pt x="80" y="289"/>
                    <a:pt x="77" y="281"/>
                  </a:cubicBezTo>
                  <a:cubicBezTo>
                    <a:pt x="72" y="270"/>
                    <a:pt x="74" y="258"/>
                    <a:pt x="76" y="246"/>
                  </a:cubicBezTo>
                  <a:cubicBezTo>
                    <a:pt x="78" y="231"/>
                    <a:pt x="77" y="216"/>
                    <a:pt x="78" y="201"/>
                  </a:cubicBezTo>
                  <a:cubicBezTo>
                    <a:pt x="78" y="194"/>
                    <a:pt x="80" y="186"/>
                    <a:pt x="80" y="179"/>
                  </a:cubicBezTo>
                  <a:cubicBezTo>
                    <a:pt x="81" y="172"/>
                    <a:pt x="80" y="165"/>
                    <a:pt x="79" y="158"/>
                  </a:cubicBezTo>
                  <a:cubicBezTo>
                    <a:pt x="77" y="143"/>
                    <a:pt x="73" y="129"/>
                    <a:pt x="75" y="114"/>
                  </a:cubicBezTo>
                  <a:cubicBezTo>
                    <a:pt x="78" y="100"/>
                    <a:pt x="86" y="88"/>
                    <a:pt x="97" y="79"/>
                  </a:cubicBezTo>
                  <a:cubicBezTo>
                    <a:pt x="108" y="70"/>
                    <a:pt x="121" y="64"/>
                    <a:pt x="135" y="62"/>
                  </a:cubicBezTo>
                  <a:cubicBezTo>
                    <a:pt x="143" y="61"/>
                    <a:pt x="151" y="61"/>
                    <a:pt x="160" y="60"/>
                  </a:cubicBezTo>
                  <a:cubicBezTo>
                    <a:pt x="167" y="59"/>
                    <a:pt x="174" y="57"/>
                    <a:pt x="181" y="56"/>
                  </a:cubicBezTo>
                  <a:cubicBezTo>
                    <a:pt x="182" y="56"/>
                    <a:pt x="182" y="56"/>
                    <a:pt x="182" y="56"/>
                  </a:cubicBezTo>
                  <a:cubicBezTo>
                    <a:pt x="184" y="57"/>
                    <a:pt x="187" y="58"/>
                    <a:pt x="189" y="60"/>
                  </a:cubicBezTo>
                  <a:cubicBezTo>
                    <a:pt x="210" y="72"/>
                    <a:pt x="229" y="90"/>
                    <a:pt x="241" y="111"/>
                  </a:cubicBezTo>
                  <a:close/>
                  <a:moveTo>
                    <a:pt x="42" y="229"/>
                  </a:moveTo>
                  <a:cubicBezTo>
                    <a:pt x="40" y="243"/>
                    <a:pt x="39" y="257"/>
                    <a:pt x="39" y="272"/>
                  </a:cubicBezTo>
                  <a:cubicBezTo>
                    <a:pt x="39" y="272"/>
                    <a:pt x="39" y="272"/>
                    <a:pt x="39" y="272"/>
                  </a:cubicBezTo>
                  <a:cubicBezTo>
                    <a:pt x="39" y="275"/>
                    <a:pt x="40" y="278"/>
                    <a:pt x="41" y="280"/>
                  </a:cubicBezTo>
                  <a:cubicBezTo>
                    <a:pt x="34" y="277"/>
                    <a:pt x="25" y="275"/>
                    <a:pt x="29" y="266"/>
                  </a:cubicBezTo>
                  <a:cubicBezTo>
                    <a:pt x="29" y="266"/>
                    <a:pt x="29" y="266"/>
                    <a:pt x="29" y="266"/>
                  </a:cubicBezTo>
                  <a:cubicBezTo>
                    <a:pt x="34" y="262"/>
                    <a:pt x="36" y="256"/>
                    <a:pt x="37" y="250"/>
                  </a:cubicBezTo>
                  <a:cubicBezTo>
                    <a:pt x="37" y="243"/>
                    <a:pt x="35" y="237"/>
                    <a:pt x="35" y="231"/>
                  </a:cubicBezTo>
                  <a:cubicBezTo>
                    <a:pt x="34" y="222"/>
                    <a:pt x="37" y="213"/>
                    <a:pt x="38" y="204"/>
                  </a:cubicBezTo>
                  <a:cubicBezTo>
                    <a:pt x="40" y="189"/>
                    <a:pt x="40" y="174"/>
                    <a:pt x="43" y="160"/>
                  </a:cubicBezTo>
                  <a:cubicBezTo>
                    <a:pt x="44" y="169"/>
                    <a:pt x="45" y="178"/>
                    <a:pt x="45" y="187"/>
                  </a:cubicBezTo>
                  <a:cubicBezTo>
                    <a:pt x="45" y="188"/>
                    <a:pt x="45" y="189"/>
                    <a:pt x="45" y="190"/>
                  </a:cubicBezTo>
                  <a:cubicBezTo>
                    <a:pt x="45" y="190"/>
                    <a:pt x="45" y="190"/>
                    <a:pt x="45" y="190"/>
                  </a:cubicBezTo>
                  <a:cubicBezTo>
                    <a:pt x="45" y="203"/>
                    <a:pt x="43" y="216"/>
                    <a:pt x="42" y="229"/>
                  </a:cubicBezTo>
                  <a:close/>
                  <a:moveTo>
                    <a:pt x="16" y="266"/>
                  </a:moveTo>
                  <a:cubicBezTo>
                    <a:pt x="20" y="265"/>
                    <a:pt x="23" y="262"/>
                    <a:pt x="27" y="259"/>
                  </a:cubicBezTo>
                  <a:cubicBezTo>
                    <a:pt x="28" y="258"/>
                    <a:pt x="33" y="252"/>
                    <a:pt x="31" y="256"/>
                  </a:cubicBezTo>
                  <a:cubicBezTo>
                    <a:pt x="29" y="259"/>
                    <a:pt x="25" y="262"/>
                    <a:pt x="23" y="264"/>
                  </a:cubicBezTo>
                  <a:cubicBezTo>
                    <a:pt x="22" y="265"/>
                    <a:pt x="23" y="265"/>
                    <a:pt x="23" y="265"/>
                  </a:cubicBezTo>
                  <a:cubicBezTo>
                    <a:pt x="26" y="265"/>
                    <a:pt x="28" y="262"/>
                    <a:pt x="31" y="260"/>
                  </a:cubicBezTo>
                  <a:cubicBezTo>
                    <a:pt x="31" y="260"/>
                    <a:pt x="31" y="260"/>
                    <a:pt x="31" y="260"/>
                  </a:cubicBezTo>
                  <a:cubicBezTo>
                    <a:pt x="29" y="263"/>
                    <a:pt x="26" y="266"/>
                    <a:pt x="20" y="266"/>
                  </a:cubicBezTo>
                  <a:cubicBezTo>
                    <a:pt x="19" y="267"/>
                    <a:pt x="17" y="266"/>
                    <a:pt x="16" y="266"/>
                  </a:cubicBezTo>
                  <a:close/>
                  <a:moveTo>
                    <a:pt x="9" y="186"/>
                  </a:moveTo>
                  <a:cubicBezTo>
                    <a:pt x="9" y="186"/>
                    <a:pt x="9" y="186"/>
                    <a:pt x="9" y="186"/>
                  </a:cubicBezTo>
                  <a:cubicBezTo>
                    <a:pt x="14" y="183"/>
                    <a:pt x="20" y="182"/>
                    <a:pt x="25" y="180"/>
                  </a:cubicBezTo>
                  <a:cubicBezTo>
                    <a:pt x="27" y="179"/>
                    <a:pt x="29" y="178"/>
                    <a:pt x="31" y="177"/>
                  </a:cubicBezTo>
                  <a:cubicBezTo>
                    <a:pt x="33" y="176"/>
                    <a:pt x="35" y="175"/>
                    <a:pt x="36" y="175"/>
                  </a:cubicBezTo>
                  <a:cubicBezTo>
                    <a:pt x="35" y="175"/>
                    <a:pt x="34" y="176"/>
                    <a:pt x="33" y="177"/>
                  </a:cubicBezTo>
                  <a:cubicBezTo>
                    <a:pt x="25" y="182"/>
                    <a:pt x="16" y="184"/>
                    <a:pt x="9" y="190"/>
                  </a:cubicBezTo>
                  <a:cubicBezTo>
                    <a:pt x="9" y="188"/>
                    <a:pt x="9" y="187"/>
                    <a:pt x="9" y="186"/>
                  </a:cubicBezTo>
                  <a:close/>
                  <a:moveTo>
                    <a:pt x="46" y="69"/>
                  </a:moveTo>
                  <a:cubicBezTo>
                    <a:pt x="51" y="66"/>
                    <a:pt x="57" y="63"/>
                    <a:pt x="63" y="60"/>
                  </a:cubicBezTo>
                  <a:cubicBezTo>
                    <a:pt x="66" y="58"/>
                    <a:pt x="69" y="57"/>
                    <a:pt x="72" y="55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62" y="61"/>
                    <a:pt x="52" y="67"/>
                    <a:pt x="42" y="74"/>
                  </a:cubicBezTo>
                  <a:cubicBezTo>
                    <a:pt x="44" y="72"/>
                    <a:pt x="45" y="71"/>
                    <a:pt x="46" y="69"/>
                  </a:cubicBezTo>
                  <a:close/>
                  <a:moveTo>
                    <a:pt x="84" y="51"/>
                  </a:moveTo>
                  <a:cubicBezTo>
                    <a:pt x="83" y="52"/>
                    <a:pt x="82" y="52"/>
                    <a:pt x="81" y="53"/>
                  </a:cubicBezTo>
                  <a:cubicBezTo>
                    <a:pt x="77" y="55"/>
                    <a:pt x="72" y="57"/>
                    <a:pt x="68" y="60"/>
                  </a:cubicBezTo>
                  <a:cubicBezTo>
                    <a:pt x="60" y="64"/>
                    <a:pt x="52" y="68"/>
                    <a:pt x="45" y="73"/>
                  </a:cubicBezTo>
                  <a:cubicBezTo>
                    <a:pt x="45" y="73"/>
                    <a:pt x="46" y="72"/>
                    <a:pt x="46" y="72"/>
                  </a:cubicBezTo>
                  <a:cubicBezTo>
                    <a:pt x="50" y="69"/>
                    <a:pt x="54" y="67"/>
                    <a:pt x="58" y="64"/>
                  </a:cubicBezTo>
                  <a:cubicBezTo>
                    <a:pt x="65" y="60"/>
                    <a:pt x="72" y="56"/>
                    <a:pt x="79" y="52"/>
                  </a:cubicBezTo>
                  <a:cubicBezTo>
                    <a:pt x="81" y="52"/>
                    <a:pt x="82" y="51"/>
                    <a:pt x="84" y="51"/>
                  </a:cubicBezTo>
                  <a:close/>
                  <a:moveTo>
                    <a:pt x="41" y="76"/>
                  </a:moveTo>
                  <a:cubicBezTo>
                    <a:pt x="41" y="76"/>
                    <a:pt x="41" y="76"/>
                    <a:pt x="41" y="76"/>
                  </a:cubicBezTo>
                  <a:cubicBezTo>
                    <a:pt x="49" y="71"/>
                    <a:pt x="56" y="67"/>
                    <a:pt x="64" y="63"/>
                  </a:cubicBezTo>
                  <a:cubicBezTo>
                    <a:pt x="68" y="60"/>
                    <a:pt x="72" y="58"/>
                    <a:pt x="77" y="56"/>
                  </a:cubicBezTo>
                  <a:cubicBezTo>
                    <a:pt x="79" y="55"/>
                    <a:pt x="81" y="54"/>
                    <a:pt x="83" y="52"/>
                  </a:cubicBezTo>
                  <a:cubicBezTo>
                    <a:pt x="84" y="52"/>
                    <a:pt x="85" y="51"/>
                    <a:pt x="85" y="51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6" y="51"/>
                    <a:pt x="85" y="51"/>
                    <a:pt x="85" y="51"/>
                  </a:cubicBezTo>
                  <a:cubicBezTo>
                    <a:pt x="77" y="57"/>
                    <a:pt x="68" y="61"/>
                    <a:pt x="60" y="65"/>
                  </a:cubicBezTo>
                  <a:cubicBezTo>
                    <a:pt x="53" y="70"/>
                    <a:pt x="46" y="75"/>
                    <a:pt x="39" y="80"/>
                  </a:cubicBezTo>
                  <a:cubicBezTo>
                    <a:pt x="39" y="79"/>
                    <a:pt x="40" y="78"/>
                    <a:pt x="41" y="76"/>
                  </a:cubicBezTo>
                  <a:close/>
                  <a:moveTo>
                    <a:pt x="38" y="82"/>
                  </a:moveTo>
                  <a:cubicBezTo>
                    <a:pt x="41" y="80"/>
                    <a:pt x="45" y="78"/>
                    <a:pt x="49" y="76"/>
                  </a:cubicBezTo>
                  <a:cubicBezTo>
                    <a:pt x="54" y="73"/>
                    <a:pt x="59" y="71"/>
                    <a:pt x="64" y="68"/>
                  </a:cubicBezTo>
                  <a:cubicBezTo>
                    <a:pt x="66" y="67"/>
                    <a:pt x="69" y="65"/>
                    <a:pt x="71" y="64"/>
                  </a:cubicBezTo>
                  <a:cubicBezTo>
                    <a:pt x="69" y="66"/>
                    <a:pt x="67" y="68"/>
                    <a:pt x="65" y="69"/>
                  </a:cubicBezTo>
                  <a:cubicBezTo>
                    <a:pt x="56" y="75"/>
                    <a:pt x="46" y="80"/>
                    <a:pt x="37" y="84"/>
                  </a:cubicBezTo>
                  <a:cubicBezTo>
                    <a:pt x="37" y="83"/>
                    <a:pt x="37" y="83"/>
                    <a:pt x="38" y="82"/>
                  </a:cubicBezTo>
                  <a:close/>
                  <a:moveTo>
                    <a:pt x="106" y="11"/>
                  </a:moveTo>
                  <a:cubicBezTo>
                    <a:pt x="107" y="11"/>
                    <a:pt x="108" y="11"/>
                    <a:pt x="109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9"/>
                    <a:pt x="116" y="6"/>
                    <a:pt x="114" y="8"/>
                  </a:cubicBezTo>
                  <a:cubicBezTo>
                    <a:pt x="111" y="10"/>
                    <a:pt x="108" y="11"/>
                    <a:pt x="105" y="12"/>
                  </a:cubicBezTo>
                  <a:cubicBezTo>
                    <a:pt x="105" y="12"/>
                    <a:pt x="106" y="11"/>
                    <a:pt x="106" y="11"/>
                  </a:cubicBezTo>
                  <a:close/>
                  <a:moveTo>
                    <a:pt x="117" y="9"/>
                  </a:moveTo>
                  <a:cubicBezTo>
                    <a:pt x="117" y="9"/>
                    <a:pt x="117" y="9"/>
                    <a:pt x="117" y="9"/>
                  </a:cubicBezTo>
                  <a:cubicBezTo>
                    <a:pt x="115" y="10"/>
                    <a:pt x="113" y="10"/>
                    <a:pt x="110" y="11"/>
                  </a:cubicBezTo>
                  <a:cubicBezTo>
                    <a:pt x="109" y="12"/>
                    <a:pt x="107" y="13"/>
                    <a:pt x="106" y="13"/>
                  </a:cubicBezTo>
                  <a:cubicBezTo>
                    <a:pt x="106" y="13"/>
                    <a:pt x="105" y="13"/>
                    <a:pt x="104" y="14"/>
                  </a:cubicBezTo>
                  <a:cubicBezTo>
                    <a:pt x="104" y="14"/>
                    <a:pt x="104" y="13"/>
                    <a:pt x="104" y="13"/>
                  </a:cubicBezTo>
                  <a:cubicBezTo>
                    <a:pt x="108" y="12"/>
                    <a:pt x="112" y="10"/>
                    <a:pt x="115" y="8"/>
                  </a:cubicBezTo>
                  <a:cubicBezTo>
                    <a:pt x="116" y="8"/>
                    <a:pt x="117" y="8"/>
                    <a:pt x="117" y="9"/>
                  </a:cubicBezTo>
                  <a:close/>
                  <a:moveTo>
                    <a:pt x="104" y="14"/>
                  </a:moveTo>
                  <a:cubicBezTo>
                    <a:pt x="105" y="14"/>
                    <a:pt x="107" y="13"/>
                    <a:pt x="109" y="13"/>
                  </a:cubicBezTo>
                  <a:cubicBezTo>
                    <a:pt x="110" y="12"/>
                    <a:pt x="112" y="12"/>
                    <a:pt x="113" y="11"/>
                  </a:cubicBezTo>
                  <a:cubicBezTo>
                    <a:pt x="115" y="10"/>
                    <a:pt x="117" y="9"/>
                    <a:pt x="114" y="11"/>
                  </a:cubicBezTo>
                  <a:cubicBezTo>
                    <a:pt x="110" y="13"/>
                    <a:pt x="106" y="14"/>
                    <a:pt x="103" y="16"/>
                  </a:cubicBezTo>
                  <a:cubicBezTo>
                    <a:pt x="103" y="15"/>
                    <a:pt x="103" y="15"/>
                    <a:pt x="104" y="14"/>
                  </a:cubicBezTo>
                  <a:close/>
                  <a:moveTo>
                    <a:pt x="101" y="19"/>
                  </a:moveTo>
                  <a:cubicBezTo>
                    <a:pt x="104" y="18"/>
                    <a:pt x="106" y="17"/>
                    <a:pt x="108" y="16"/>
                  </a:cubicBezTo>
                  <a:cubicBezTo>
                    <a:pt x="107" y="17"/>
                    <a:pt x="106" y="18"/>
                    <a:pt x="106" y="19"/>
                  </a:cubicBezTo>
                  <a:cubicBezTo>
                    <a:pt x="104" y="19"/>
                    <a:pt x="102" y="20"/>
                    <a:pt x="100" y="21"/>
                  </a:cubicBezTo>
                  <a:cubicBezTo>
                    <a:pt x="101" y="20"/>
                    <a:pt x="101" y="19"/>
                    <a:pt x="101" y="19"/>
                  </a:cubicBezTo>
                  <a:close/>
                  <a:moveTo>
                    <a:pt x="120" y="12"/>
                  </a:moveTo>
                  <a:cubicBezTo>
                    <a:pt x="120" y="13"/>
                    <a:pt x="120" y="13"/>
                    <a:pt x="121" y="14"/>
                  </a:cubicBezTo>
                  <a:cubicBezTo>
                    <a:pt x="119" y="14"/>
                    <a:pt x="118" y="14"/>
                    <a:pt x="116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5" y="14"/>
                  </a:cubicBezTo>
                  <a:cubicBezTo>
                    <a:pt x="117" y="13"/>
                    <a:pt x="118" y="13"/>
                    <a:pt x="120" y="12"/>
                  </a:cubicBezTo>
                  <a:cubicBezTo>
                    <a:pt x="120" y="12"/>
                    <a:pt x="120" y="12"/>
                    <a:pt x="120" y="12"/>
                  </a:cubicBezTo>
                  <a:close/>
                  <a:moveTo>
                    <a:pt x="123" y="19"/>
                  </a:moveTo>
                  <a:cubicBezTo>
                    <a:pt x="123" y="18"/>
                    <a:pt x="123" y="18"/>
                    <a:pt x="122" y="18"/>
                  </a:cubicBezTo>
                  <a:cubicBezTo>
                    <a:pt x="123" y="18"/>
                    <a:pt x="123" y="18"/>
                    <a:pt x="122" y="17"/>
                  </a:cubicBezTo>
                  <a:cubicBezTo>
                    <a:pt x="120" y="16"/>
                    <a:pt x="120" y="16"/>
                    <a:pt x="121" y="15"/>
                  </a:cubicBezTo>
                  <a:cubicBezTo>
                    <a:pt x="122" y="16"/>
                    <a:pt x="123" y="17"/>
                    <a:pt x="123" y="19"/>
                  </a:cubicBezTo>
                  <a:close/>
                  <a:moveTo>
                    <a:pt x="143" y="40"/>
                  </a:moveTo>
                  <a:cubicBezTo>
                    <a:pt x="142" y="40"/>
                    <a:pt x="141" y="40"/>
                    <a:pt x="140" y="40"/>
                  </a:cubicBezTo>
                  <a:cubicBezTo>
                    <a:pt x="140" y="40"/>
                    <a:pt x="140" y="39"/>
                    <a:pt x="140" y="39"/>
                  </a:cubicBezTo>
                  <a:cubicBezTo>
                    <a:pt x="143" y="38"/>
                    <a:pt x="145" y="37"/>
                    <a:pt x="148" y="37"/>
                  </a:cubicBezTo>
                  <a:cubicBezTo>
                    <a:pt x="149" y="37"/>
                    <a:pt x="146" y="39"/>
                    <a:pt x="145" y="39"/>
                  </a:cubicBezTo>
                  <a:cubicBezTo>
                    <a:pt x="144" y="39"/>
                    <a:pt x="144" y="40"/>
                    <a:pt x="143" y="40"/>
                  </a:cubicBezTo>
                  <a:close/>
                  <a:moveTo>
                    <a:pt x="106" y="44"/>
                  </a:moveTo>
                  <a:cubicBezTo>
                    <a:pt x="106" y="37"/>
                    <a:pt x="104" y="23"/>
                    <a:pt x="110" y="18"/>
                  </a:cubicBezTo>
                  <a:cubicBezTo>
                    <a:pt x="115" y="15"/>
                    <a:pt x="122" y="22"/>
                    <a:pt x="126" y="24"/>
                  </a:cubicBezTo>
                  <a:cubicBezTo>
                    <a:pt x="131" y="28"/>
                    <a:pt x="138" y="32"/>
                    <a:pt x="137" y="40"/>
                  </a:cubicBezTo>
                  <a:cubicBezTo>
                    <a:pt x="126" y="39"/>
                    <a:pt x="116" y="40"/>
                    <a:pt x="106" y="44"/>
                  </a:cubicBezTo>
                  <a:close/>
                  <a:moveTo>
                    <a:pt x="93" y="42"/>
                  </a:moveTo>
                  <a:cubicBezTo>
                    <a:pt x="95" y="41"/>
                    <a:pt x="97" y="40"/>
                    <a:pt x="99" y="39"/>
                  </a:cubicBezTo>
                  <a:cubicBezTo>
                    <a:pt x="99" y="40"/>
                    <a:pt x="99" y="40"/>
                    <a:pt x="98" y="41"/>
                  </a:cubicBezTo>
                  <a:cubicBezTo>
                    <a:pt x="98" y="42"/>
                    <a:pt x="97" y="42"/>
                    <a:pt x="96" y="42"/>
                  </a:cubicBezTo>
                  <a:cubicBezTo>
                    <a:pt x="95" y="43"/>
                    <a:pt x="94" y="44"/>
                    <a:pt x="93" y="44"/>
                  </a:cubicBezTo>
                  <a:cubicBezTo>
                    <a:pt x="93" y="43"/>
                    <a:pt x="93" y="43"/>
                    <a:pt x="93" y="42"/>
                  </a:cubicBezTo>
                  <a:close/>
                  <a:moveTo>
                    <a:pt x="93" y="41"/>
                  </a:moveTo>
                  <a:cubicBezTo>
                    <a:pt x="93" y="40"/>
                    <a:pt x="93" y="39"/>
                    <a:pt x="93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4" y="38"/>
                    <a:pt x="94" y="38"/>
                    <a:pt x="95" y="37"/>
                  </a:cubicBezTo>
                  <a:cubicBezTo>
                    <a:pt x="96" y="37"/>
                    <a:pt x="101" y="36"/>
                    <a:pt x="98" y="37"/>
                  </a:cubicBezTo>
                  <a:cubicBezTo>
                    <a:pt x="97" y="39"/>
                    <a:pt x="95" y="39"/>
                    <a:pt x="93" y="41"/>
                  </a:cubicBezTo>
                  <a:close/>
                  <a:moveTo>
                    <a:pt x="95" y="37"/>
                  </a:moveTo>
                  <a:cubicBezTo>
                    <a:pt x="95" y="37"/>
                    <a:pt x="96" y="36"/>
                    <a:pt x="97" y="36"/>
                  </a:cubicBezTo>
                  <a:cubicBezTo>
                    <a:pt x="95" y="37"/>
                    <a:pt x="92" y="38"/>
                    <a:pt x="95" y="37"/>
                  </a:cubicBezTo>
                  <a:close/>
                  <a:moveTo>
                    <a:pt x="93" y="38"/>
                  </a:moveTo>
                  <a:cubicBezTo>
                    <a:pt x="93" y="37"/>
                    <a:pt x="93" y="36"/>
                    <a:pt x="93" y="35"/>
                  </a:cubicBezTo>
                  <a:cubicBezTo>
                    <a:pt x="94" y="35"/>
                    <a:pt x="94" y="35"/>
                    <a:pt x="95" y="35"/>
                  </a:cubicBezTo>
                  <a:cubicBezTo>
                    <a:pt x="96" y="34"/>
                    <a:pt x="103" y="31"/>
                    <a:pt x="100" y="34"/>
                  </a:cubicBezTo>
                  <a:cubicBezTo>
                    <a:pt x="97" y="35"/>
                    <a:pt x="95" y="36"/>
                    <a:pt x="93" y="38"/>
                  </a:cubicBezTo>
                  <a:close/>
                  <a:moveTo>
                    <a:pt x="94" y="48"/>
                  </a:moveTo>
                  <a:cubicBezTo>
                    <a:pt x="94" y="47"/>
                    <a:pt x="94" y="46"/>
                    <a:pt x="93" y="45"/>
                  </a:cubicBezTo>
                  <a:cubicBezTo>
                    <a:pt x="95" y="45"/>
                    <a:pt x="96" y="44"/>
                    <a:pt x="98" y="44"/>
                  </a:cubicBezTo>
                  <a:cubicBezTo>
                    <a:pt x="99" y="44"/>
                    <a:pt x="100" y="44"/>
                    <a:pt x="101" y="44"/>
                  </a:cubicBezTo>
                  <a:cubicBezTo>
                    <a:pt x="100" y="45"/>
                    <a:pt x="99" y="45"/>
                    <a:pt x="98" y="46"/>
                  </a:cubicBezTo>
                  <a:cubicBezTo>
                    <a:pt x="97" y="46"/>
                    <a:pt x="96" y="47"/>
                    <a:pt x="95" y="47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5" y="48"/>
                    <a:pt x="94" y="48"/>
                    <a:pt x="94" y="48"/>
                  </a:cubicBezTo>
                  <a:close/>
                  <a:moveTo>
                    <a:pt x="100" y="46"/>
                  </a:moveTo>
                  <a:cubicBezTo>
                    <a:pt x="100" y="46"/>
                    <a:pt x="100" y="46"/>
                    <a:pt x="100" y="46"/>
                  </a:cubicBezTo>
                  <a:cubicBezTo>
                    <a:pt x="100" y="46"/>
                    <a:pt x="99" y="46"/>
                    <a:pt x="99" y="46"/>
                  </a:cubicBezTo>
                  <a:cubicBezTo>
                    <a:pt x="101" y="45"/>
                    <a:pt x="102" y="44"/>
                    <a:pt x="102" y="43"/>
                  </a:cubicBezTo>
                  <a:cubicBezTo>
                    <a:pt x="102" y="43"/>
                    <a:pt x="102" y="42"/>
                    <a:pt x="102" y="42"/>
                  </a:cubicBezTo>
                  <a:cubicBezTo>
                    <a:pt x="101" y="42"/>
                    <a:pt x="100" y="42"/>
                    <a:pt x="99" y="43"/>
                  </a:cubicBezTo>
                  <a:cubicBezTo>
                    <a:pt x="98" y="43"/>
                    <a:pt x="92" y="46"/>
                    <a:pt x="95" y="44"/>
                  </a:cubicBezTo>
                  <a:cubicBezTo>
                    <a:pt x="97" y="43"/>
                    <a:pt x="100" y="42"/>
                    <a:pt x="101" y="39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99" y="38"/>
                    <a:pt x="97" y="39"/>
                    <a:pt x="95" y="40"/>
                  </a:cubicBezTo>
                  <a:cubicBezTo>
                    <a:pt x="98" y="38"/>
                    <a:pt x="100" y="37"/>
                    <a:pt x="102" y="35"/>
                  </a:cubicBezTo>
                  <a:cubicBezTo>
                    <a:pt x="102" y="35"/>
                    <a:pt x="102" y="34"/>
                    <a:pt x="102" y="34"/>
                  </a:cubicBezTo>
                  <a:cubicBezTo>
                    <a:pt x="101" y="34"/>
                    <a:pt x="100" y="34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4"/>
                    <a:pt x="101" y="33"/>
                    <a:pt x="102" y="32"/>
                  </a:cubicBezTo>
                  <a:cubicBezTo>
                    <a:pt x="102" y="32"/>
                    <a:pt x="102" y="31"/>
                    <a:pt x="102" y="31"/>
                  </a:cubicBezTo>
                  <a:cubicBezTo>
                    <a:pt x="100" y="32"/>
                    <a:pt x="99" y="32"/>
                    <a:pt x="98" y="33"/>
                  </a:cubicBezTo>
                  <a:cubicBezTo>
                    <a:pt x="96" y="33"/>
                    <a:pt x="91" y="36"/>
                    <a:pt x="95" y="33"/>
                  </a:cubicBezTo>
                  <a:cubicBezTo>
                    <a:pt x="98" y="31"/>
                    <a:pt x="101" y="30"/>
                    <a:pt x="102" y="28"/>
                  </a:cubicBezTo>
                  <a:cubicBezTo>
                    <a:pt x="103" y="27"/>
                    <a:pt x="102" y="27"/>
                    <a:pt x="102" y="27"/>
                  </a:cubicBezTo>
                  <a:cubicBezTo>
                    <a:pt x="101" y="27"/>
                    <a:pt x="100" y="27"/>
                    <a:pt x="99" y="28"/>
                  </a:cubicBezTo>
                  <a:cubicBezTo>
                    <a:pt x="99" y="28"/>
                    <a:pt x="96" y="29"/>
                    <a:pt x="95" y="30"/>
                  </a:cubicBezTo>
                  <a:cubicBezTo>
                    <a:pt x="95" y="29"/>
                    <a:pt x="95" y="29"/>
                    <a:pt x="95" y="28"/>
                  </a:cubicBezTo>
                  <a:cubicBezTo>
                    <a:pt x="98" y="27"/>
                    <a:pt x="101" y="26"/>
                    <a:pt x="104" y="24"/>
                  </a:cubicBezTo>
                  <a:cubicBezTo>
                    <a:pt x="104" y="23"/>
                    <a:pt x="104" y="23"/>
                    <a:pt x="103" y="23"/>
                  </a:cubicBezTo>
                  <a:cubicBezTo>
                    <a:pt x="102" y="23"/>
                    <a:pt x="101" y="23"/>
                    <a:pt x="100" y="24"/>
                  </a:cubicBezTo>
                  <a:cubicBezTo>
                    <a:pt x="99" y="24"/>
                    <a:pt x="98" y="25"/>
                    <a:pt x="97" y="25"/>
                  </a:cubicBezTo>
                  <a:cubicBezTo>
                    <a:pt x="97" y="25"/>
                    <a:pt x="97" y="25"/>
                    <a:pt x="98" y="25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100" y="23"/>
                    <a:pt x="102" y="22"/>
                    <a:pt x="105" y="21"/>
                  </a:cubicBezTo>
                  <a:cubicBezTo>
                    <a:pt x="102" y="28"/>
                    <a:pt x="103" y="39"/>
                    <a:pt x="103" y="44"/>
                  </a:cubicBezTo>
                  <a:cubicBezTo>
                    <a:pt x="103" y="44"/>
                    <a:pt x="103" y="44"/>
                    <a:pt x="103" y="45"/>
                  </a:cubicBezTo>
                  <a:cubicBezTo>
                    <a:pt x="102" y="45"/>
                    <a:pt x="101" y="45"/>
                    <a:pt x="100" y="46"/>
                  </a:cubicBezTo>
                  <a:close/>
                  <a:moveTo>
                    <a:pt x="119" y="16"/>
                  </a:moveTo>
                  <a:cubicBezTo>
                    <a:pt x="118" y="16"/>
                    <a:pt x="117" y="15"/>
                    <a:pt x="117" y="15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118" y="14"/>
                    <a:pt x="119" y="14"/>
                    <a:pt x="120" y="15"/>
                  </a:cubicBezTo>
                  <a:cubicBezTo>
                    <a:pt x="119" y="15"/>
                    <a:pt x="119" y="16"/>
                    <a:pt x="119" y="16"/>
                  </a:cubicBezTo>
                  <a:close/>
                  <a:moveTo>
                    <a:pt x="140" y="35"/>
                  </a:moveTo>
                  <a:cubicBezTo>
                    <a:pt x="142" y="35"/>
                    <a:pt x="144" y="34"/>
                    <a:pt x="147" y="34"/>
                  </a:cubicBezTo>
                  <a:cubicBezTo>
                    <a:pt x="147" y="34"/>
                    <a:pt x="145" y="35"/>
                    <a:pt x="145" y="35"/>
                  </a:cubicBezTo>
                  <a:cubicBezTo>
                    <a:pt x="144" y="36"/>
                    <a:pt x="143" y="36"/>
                    <a:pt x="142" y="37"/>
                  </a:cubicBezTo>
                  <a:cubicBezTo>
                    <a:pt x="141" y="37"/>
                    <a:pt x="141" y="37"/>
                    <a:pt x="140" y="38"/>
                  </a:cubicBezTo>
                  <a:cubicBezTo>
                    <a:pt x="140" y="37"/>
                    <a:pt x="140" y="36"/>
                    <a:pt x="140" y="35"/>
                  </a:cubicBezTo>
                  <a:close/>
                  <a:moveTo>
                    <a:pt x="139" y="32"/>
                  </a:moveTo>
                  <a:cubicBezTo>
                    <a:pt x="139" y="32"/>
                    <a:pt x="140" y="32"/>
                    <a:pt x="140" y="32"/>
                  </a:cubicBezTo>
                  <a:cubicBezTo>
                    <a:pt x="141" y="32"/>
                    <a:pt x="145" y="31"/>
                    <a:pt x="145" y="30"/>
                  </a:cubicBezTo>
                  <a:cubicBezTo>
                    <a:pt x="144" y="32"/>
                    <a:pt x="141" y="33"/>
                    <a:pt x="139" y="34"/>
                  </a:cubicBezTo>
                  <a:cubicBezTo>
                    <a:pt x="139" y="34"/>
                    <a:pt x="139" y="33"/>
                    <a:pt x="139" y="32"/>
                  </a:cubicBezTo>
                  <a:close/>
                  <a:moveTo>
                    <a:pt x="138" y="32"/>
                  </a:moveTo>
                  <a:cubicBezTo>
                    <a:pt x="138" y="32"/>
                    <a:pt x="138" y="31"/>
                    <a:pt x="138" y="31"/>
                  </a:cubicBezTo>
                  <a:cubicBezTo>
                    <a:pt x="139" y="31"/>
                    <a:pt x="140" y="30"/>
                    <a:pt x="140" y="30"/>
                  </a:cubicBezTo>
                  <a:cubicBezTo>
                    <a:pt x="141" y="29"/>
                    <a:pt x="141" y="29"/>
                    <a:pt x="142" y="28"/>
                  </a:cubicBezTo>
                  <a:cubicBezTo>
                    <a:pt x="143" y="29"/>
                    <a:pt x="144" y="29"/>
                    <a:pt x="145" y="30"/>
                  </a:cubicBezTo>
                  <a:cubicBezTo>
                    <a:pt x="143" y="30"/>
                    <a:pt x="140" y="31"/>
                    <a:pt x="138" y="32"/>
                  </a:cubicBezTo>
                  <a:close/>
                  <a:moveTo>
                    <a:pt x="141" y="28"/>
                  </a:moveTo>
                  <a:cubicBezTo>
                    <a:pt x="140" y="29"/>
                    <a:pt x="139" y="30"/>
                    <a:pt x="138" y="30"/>
                  </a:cubicBezTo>
                  <a:cubicBezTo>
                    <a:pt x="138" y="30"/>
                    <a:pt x="138" y="30"/>
                    <a:pt x="137" y="31"/>
                  </a:cubicBezTo>
                  <a:cubicBezTo>
                    <a:pt x="137" y="30"/>
                    <a:pt x="137" y="30"/>
                    <a:pt x="137" y="29"/>
                  </a:cubicBezTo>
                  <a:cubicBezTo>
                    <a:pt x="138" y="29"/>
                    <a:pt x="139" y="29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lose/>
                  <a:moveTo>
                    <a:pt x="117" y="12"/>
                  </a:moveTo>
                  <a:cubicBezTo>
                    <a:pt x="116" y="13"/>
                    <a:pt x="115" y="14"/>
                    <a:pt x="114" y="15"/>
                  </a:cubicBezTo>
                  <a:cubicBezTo>
                    <a:pt x="113" y="15"/>
                    <a:pt x="113" y="15"/>
                    <a:pt x="112" y="15"/>
                  </a:cubicBezTo>
                  <a:cubicBezTo>
                    <a:pt x="112" y="15"/>
                    <a:pt x="111" y="15"/>
                    <a:pt x="111" y="15"/>
                  </a:cubicBezTo>
                  <a:cubicBezTo>
                    <a:pt x="112" y="14"/>
                    <a:pt x="113" y="14"/>
                    <a:pt x="114" y="13"/>
                  </a:cubicBezTo>
                  <a:cubicBezTo>
                    <a:pt x="115" y="13"/>
                    <a:pt x="116" y="13"/>
                    <a:pt x="117" y="13"/>
                  </a:cubicBezTo>
                  <a:cubicBezTo>
                    <a:pt x="117" y="12"/>
                    <a:pt x="117" y="12"/>
                    <a:pt x="118" y="12"/>
                  </a:cubicBezTo>
                  <a:cubicBezTo>
                    <a:pt x="118" y="12"/>
                    <a:pt x="117" y="12"/>
                    <a:pt x="117" y="12"/>
                  </a:cubicBezTo>
                  <a:close/>
                  <a:moveTo>
                    <a:pt x="100" y="22"/>
                  </a:moveTo>
                  <a:cubicBezTo>
                    <a:pt x="101" y="21"/>
                    <a:pt x="102" y="21"/>
                    <a:pt x="103" y="20"/>
                  </a:cubicBezTo>
                  <a:cubicBezTo>
                    <a:pt x="107" y="19"/>
                    <a:pt x="104" y="21"/>
                    <a:pt x="103" y="21"/>
                  </a:cubicBezTo>
                  <a:cubicBezTo>
                    <a:pt x="101" y="22"/>
                    <a:pt x="100" y="23"/>
                    <a:pt x="98" y="24"/>
                  </a:cubicBezTo>
                  <a:cubicBezTo>
                    <a:pt x="99" y="23"/>
                    <a:pt x="99" y="22"/>
                    <a:pt x="100" y="22"/>
                  </a:cubicBezTo>
                  <a:close/>
                  <a:moveTo>
                    <a:pt x="97" y="26"/>
                  </a:moveTo>
                  <a:cubicBezTo>
                    <a:pt x="98" y="26"/>
                    <a:pt x="98" y="25"/>
                    <a:pt x="99" y="25"/>
                  </a:cubicBezTo>
                  <a:cubicBezTo>
                    <a:pt x="101" y="24"/>
                    <a:pt x="103" y="23"/>
                    <a:pt x="100" y="25"/>
                  </a:cubicBezTo>
                  <a:cubicBezTo>
                    <a:pt x="99" y="26"/>
                    <a:pt x="97" y="27"/>
                    <a:pt x="96" y="28"/>
                  </a:cubicBezTo>
                  <a:cubicBezTo>
                    <a:pt x="96" y="27"/>
                    <a:pt x="97" y="26"/>
                    <a:pt x="97" y="26"/>
                  </a:cubicBezTo>
                  <a:close/>
                  <a:moveTo>
                    <a:pt x="95" y="31"/>
                  </a:moveTo>
                  <a:cubicBezTo>
                    <a:pt x="95" y="30"/>
                    <a:pt x="96" y="30"/>
                    <a:pt x="97" y="30"/>
                  </a:cubicBezTo>
                  <a:cubicBezTo>
                    <a:pt x="98" y="29"/>
                    <a:pt x="99" y="29"/>
                    <a:pt x="100" y="29"/>
                  </a:cubicBezTo>
                  <a:cubicBezTo>
                    <a:pt x="98" y="31"/>
                    <a:pt x="95" y="32"/>
                    <a:pt x="93" y="34"/>
                  </a:cubicBezTo>
                  <a:cubicBezTo>
                    <a:pt x="93" y="33"/>
                    <a:pt x="93" y="32"/>
                    <a:pt x="94" y="31"/>
                  </a:cubicBezTo>
                  <a:cubicBezTo>
                    <a:pt x="94" y="31"/>
                    <a:pt x="94" y="31"/>
                    <a:pt x="95" y="31"/>
                  </a:cubicBezTo>
                  <a:close/>
                  <a:moveTo>
                    <a:pt x="38" y="168"/>
                  </a:moveTo>
                  <a:cubicBezTo>
                    <a:pt x="34" y="170"/>
                    <a:pt x="29" y="173"/>
                    <a:pt x="25" y="175"/>
                  </a:cubicBezTo>
                  <a:cubicBezTo>
                    <a:pt x="22" y="177"/>
                    <a:pt x="20" y="178"/>
                    <a:pt x="17" y="179"/>
                  </a:cubicBezTo>
                  <a:cubicBezTo>
                    <a:pt x="16" y="180"/>
                    <a:pt x="15" y="181"/>
                    <a:pt x="14" y="181"/>
                  </a:cubicBezTo>
                  <a:cubicBezTo>
                    <a:pt x="13" y="182"/>
                    <a:pt x="8" y="185"/>
                    <a:pt x="12" y="182"/>
                  </a:cubicBezTo>
                  <a:cubicBezTo>
                    <a:pt x="17" y="178"/>
                    <a:pt x="23" y="175"/>
                    <a:pt x="28" y="171"/>
                  </a:cubicBezTo>
                  <a:cubicBezTo>
                    <a:pt x="32" y="169"/>
                    <a:pt x="36" y="167"/>
                    <a:pt x="39" y="164"/>
                  </a:cubicBezTo>
                  <a:cubicBezTo>
                    <a:pt x="39" y="165"/>
                    <a:pt x="39" y="167"/>
                    <a:pt x="38" y="168"/>
                  </a:cubicBezTo>
                  <a:close/>
                  <a:moveTo>
                    <a:pt x="10" y="179"/>
                  </a:moveTo>
                  <a:cubicBezTo>
                    <a:pt x="15" y="177"/>
                    <a:pt x="20" y="174"/>
                    <a:pt x="26" y="171"/>
                  </a:cubicBezTo>
                  <a:cubicBezTo>
                    <a:pt x="28" y="170"/>
                    <a:pt x="31" y="168"/>
                    <a:pt x="33" y="167"/>
                  </a:cubicBezTo>
                  <a:cubicBezTo>
                    <a:pt x="34" y="167"/>
                    <a:pt x="34" y="166"/>
                    <a:pt x="35" y="166"/>
                  </a:cubicBezTo>
                  <a:cubicBezTo>
                    <a:pt x="26" y="172"/>
                    <a:pt x="17" y="177"/>
                    <a:pt x="9" y="183"/>
                  </a:cubicBezTo>
                  <a:cubicBezTo>
                    <a:pt x="10" y="182"/>
                    <a:pt x="10" y="180"/>
                    <a:pt x="10" y="179"/>
                  </a:cubicBezTo>
                  <a:close/>
                  <a:moveTo>
                    <a:pt x="39" y="163"/>
                  </a:moveTo>
                  <a:cubicBezTo>
                    <a:pt x="35" y="166"/>
                    <a:pt x="30" y="168"/>
                    <a:pt x="25" y="170"/>
                  </a:cubicBezTo>
                  <a:cubicBezTo>
                    <a:pt x="23" y="172"/>
                    <a:pt x="20" y="173"/>
                    <a:pt x="17" y="175"/>
                  </a:cubicBezTo>
                  <a:cubicBezTo>
                    <a:pt x="16" y="176"/>
                    <a:pt x="14" y="176"/>
                    <a:pt x="13" y="177"/>
                  </a:cubicBezTo>
                  <a:cubicBezTo>
                    <a:pt x="9" y="179"/>
                    <a:pt x="13" y="177"/>
                    <a:pt x="13" y="176"/>
                  </a:cubicBezTo>
                  <a:cubicBezTo>
                    <a:pt x="22" y="170"/>
                    <a:pt x="31" y="165"/>
                    <a:pt x="40" y="159"/>
                  </a:cubicBezTo>
                  <a:cubicBezTo>
                    <a:pt x="40" y="160"/>
                    <a:pt x="40" y="161"/>
                    <a:pt x="39" y="163"/>
                  </a:cubicBezTo>
                  <a:close/>
                  <a:moveTo>
                    <a:pt x="41" y="158"/>
                  </a:moveTo>
                  <a:cubicBezTo>
                    <a:pt x="34" y="162"/>
                    <a:pt x="26" y="165"/>
                    <a:pt x="19" y="169"/>
                  </a:cubicBezTo>
                  <a:cubicBezTo>
                    <a:pt x="17" y="170"/>
                    <a:pt x="15" y="171"/>
                    <a:pt x="13" y="172"/>
                  </a:cubicBezTo>
                  <a:cubicBezTo>
                    <a:pt x="13" y="172"/>
                    <a:pt x="14" y="172"/>
                    <a:pt x="14" y="172"/>
                  </a:cubicBezTo>
                  <a:cubicBezTo>
                    <a:pt x="17" y="168"/>
                    <a:pt x="22" y="167"/>
                    <a:pt x="26" y="164"/>
                  </a:cubicBezTo>
                  <a:cubicBezTo>
                    <a:pt x="28" y="162"/>
                    <a:pt x="31" y="160"/>
                    <a:pt x="33" y="158"/>
                  </a:cubicBezTo>
                  <a:cubicBezTo>
                    <a:pt x="36" y="157"/>
                    <a:pt x="39" y="155"/>
                    <a:pt x="42" y="153"/>
                  </a:cubicBezTo>
                  <a:cubicBezTo>
                    <a:pt x="41" y="154"/>
                    <a:pt x="41" y="156"/>
                    <a:pt x="41" y="158"/>
                  </a:cubicBezTo>
                  <a:close/>
                  <a:moveTo>
                    <a:pt x="11" y="171"/>
                  </a:moveTo>
                  <a:cubicBezTo>
                    <a:pt x="17" y="169"/>
                    <a:pt x="22" y="166"/>
                    <a:pt x="26" y="163"/>
                  </a:cubicBezTo>
                  <a:cubicBezTo>
                    <a:pt x="26" y="163"/>
                    <a:pt x="26" y="163"/>
                    <a:pt x="25" y="163"/>
                  </a:cubicBezTo>
                  <a:cubicBezTo>
                    <a:pt x="21" y="167"/>
                    <a:pt x="15" y="169"/>
                    <a:pt x="11" y="173"/>
                  </a:cubicBezTo>
                  <a:cubicBezTo>
                    <a:pt x="11" y="173"/>
                    <a:pt x="11" y="172"/>
                    <a:pt x="11" y="171"/>
                  </a:cubicBezTo>
                  <a:close/>
                  <a:moveTo>
                    <a:pt x="14" y="158"/>
                  </a:moveTo>
                  <a:cubicBezTo>
                    <a:pt x="14" y="158"/>
                    <a:pt x="14" y="158"/>
                    <a:pt x="14" y="158"/>
                  </a:cubicBezTo>
                  <a:cubicBezTo>
                    <a:pt x="15" y="158"/>
                    <a:pt x="15" y="158"/>
                    <a:pt x="15" y="158"/>
                  </a:cubicBezTo>
                  <a:cubicBezTo>
                    <a:pt x="19" y="156"/>
                    <a:pt x="23" y="153"/>
                    <a:pt x="27" y="151"/>
                  </a:cubicBezTo>
                  <a:cubicBezTo>
                    <a:pt x="30" y="150"/>
                    <a:pt x="33" y="148"/>
                    <a:pt x="36" y="147"/>
                  </a:cubicBezTo>
                  <a:cubicBezTo>
                    <a:pt x="33" y="149"/>
                    <a:pt x="29" y="152"/>
                    <a:pt x="25" y="154"/>
                  </a:cubicBezTo>
                  <a:cubicBezTo>
                    <a:pt x="21" y="157"/>
                    <a:pt x="17" y="158"/>
                    <a:pt x="13" y="162"/>
                  </a:cubicBezTo>
                  <a:cubicBezTo>
                    <a:pt x="13" y="161"/>
                    <a:pt x="14" y="160"/>
                    <a:pt x="14" y="158"/>
                  </a:cubicBezTo>
                  <a:close/>
                  <a:moveTo>
                    <a:pt x="15" y="153"/>
                  </a:moveTo>
                  <a:cubicBezTo>
                    <a:pt x="15" y="153"/>
                    <a:pt x="16" y="153"/>
                    <a:pt x="16" y="153"/>
                  </a:cubicBezTo>
                  <a:cubicBezTo>
                    <a:pt x="17" y="151"/>
                    <a:pt x="19" y="150"/>
                    <a:pt x="21" y="149"/>
                  </a:cubicBezTo>
                  <a:cubicBezTo>
                    <a:pt x="23" y="148"/>
                    <a:pt x="25" y="147"/>
                    <a:pt x="27" y="145"/>
                  </a:cubicBezTo>
                  <a:cubicBezTo>
                    <a:pt x="32" y="143"/>
                    <a:pt x="37" y="139"/>
                    <a:pt x="42" y="136"/>
                  </a:cubicBezTo>
                  <a:cubicBezTo>
                    <a:pt x="42" y="137"/>
                    <a:pt x="42" y="138"/>
                    <a:pt x="42" y="139"/>
                  </a:cubicBezTo>
                  <a:cubicBezTo>
                    <a:pt x="38" y="140"/>
                    <a:pt x="34" y="143"/>
                    <a:pt x="30" y="145"/>
                  </a:cubicBezTo>
                  <a:cubicBezTo>
                    <a:pt x="25" y="148"/>
                    <a:pt x="21" y="150"/>
                    <a:pt x="16" y="153"/>
                  </a:cubicBezTo>
                  <a:cubicBezTo>
                    <a:pt x="16" y="153"/>
                    <a:pt x="15" y="153"/>
                    <a:pt x="15" y="153"/>
                  </a:cubicBezTo>
                  <a:cubicBezTo>
                    <a:pt x="15" y="153"/>
                    <a:pt x="15" y="153"/>
                    <a:pt x="15" y="153"/>
                  </a:cubicBezTo>
                  <a:close/>
                  <a:moveTo>
                    <a:pt x="17" y="146"/>
                  </a:moveTo>
                  <a:cubicBezTo>
                    <a:pt x="17" y="145"/>
                    <a:pt x="17" y="145"/>
                    <a:pt x="17" y="145"/>
                  </a:cubicBezTo>
                  <a:cubicBezTo>
                    <a:pt x="18" y="145"/>
                    <a:pt x="19" y="144"/>
                    <a:pt x="20" y="143"/>
                  </a:cubicBezTo>
                  <a:cubicBezTo>
                    <a:pt x="24" y="140"/>
                    <a:pt x="28" y="138"/>
                    <a:pt x="32" y="136"/>
                  </a:cubicBezTo>
                  <a:cubicBezTo>
                    <a:pt x="36" y="134"/>
                    <a:pt x="39" y="132"/>
                    <a:pt x="42" y="129"/>
                  </a:cubicBezTo>
                  <a:cubicBezTo>
                    <a:pt x="42" y="130"/>
                    <a:pt x="42" y="131"/>
                    <a:pt x="42" y="132"/>
                  </a:cubicBezTo>
                  <a:cubicBezTo>
                    <a:pt x="37" y="134"/>
                    <a:pt x="33" y="136"/>
                    <a:pt x="29" y="138"/>
                  </a:cubicBezTo>
                  <a:cubicBezTo>
                    <a:pt x="27" y="140"/>
                    <a:pt x="24" y="141"/>
                    <a:pt x="22" y="143"/>
                  </a:cubicBezTo>
                  <a:cubicBezTo>
                    <a:pt x="21" y="143"/>
                    <a:pt x="20" y="144"/>
                    <a:pt x="20" y="144"/>
                  </a:cubicBezTo>
                  <a:cubicBezTo>
                    <a:pt x="18" y="145"/>
                    <a:pt x="18" y="145"/>
                    <a:pt x="17" y="146"/>
                  </a:cubicBezTo>
                  <a:cubicBezTo>
                    <a:pt x="17" y="146"/>
                    <a:pt x="17" y="146"/>
                    <a:pt x="17" y="146"/>
                  </a:cubicBezTo>
                  <a:close/>
                  <a:moveTo>
                    <a:pt x="42" y="116"/>
                  </a:moveTo>
                  <a:cubicBezTo>
                    <a:pt x="43" y="116"/>
                    <a:pt x="43" y="115"/>
                    <a:pt x="43" y="115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3" y="116"/>
                    <a:pt x="43" y="117"/>
                    <a:pt x="43" y="117"/>
                  </a:cubicBezTo>
                  <a:cubicBezTo>
                    <a:pt x="40" y="118"/>
                    <a:pt x="38" y="120"/>
                    <a:pt x="35" y="122"/>
                  </a:cubicBezTo>
                  <a:cubicBezTo>
                    <a:pt x="32" y="124"/>
                    <a:pt x="30" y="125"/>
                    <a:pt x="27" y="126"/>
                  </a:cubicBezTo>
                  <a:cubicBezTo>
                    <a:pt x="29" y="125"/>
                    <a:pt x="30" y="124"/>
                    <a:pt x="32" y="123"/>
                  </a:cubicBezTo>
                  <a:cubicBezTo>
                    <a:pt x="35" y="121"/>
                    <a:pt x="39" y="118"/>
                    <a:pt x="42" y="116"/>
                  </a:cubicBezTo>
                  <a:close/>
                  <a:moveTo>
                    <a:pt x="42" y="122"/>
                  </a:moveTo>
                  <a:cubicBezTo>
                    <a:pt x="39" y="124"/>
                    <a:pt x="35" y="126"/>
                    <a:pt x="31" y="128"/>
                  </a:cubicBezTo>
                  <a:cubicBezTo>
                    <a:pt x="29" y="129"/>
                    <a:pt x="27" y="130"/>
                    <a:pt x="25" y="132"/>
                  </a:cubicBezTo>
                  <a:cubicBezTo>
                    <a:pt x="24" y="132"/>
                    <a:pt x="23" y="133"/>
                    <a:pt x="22" y="133"/>
                  </a:cubicBezTo>
                  <a:cubicBezTo>
                    <a:pt x="21" y="134"/>
                    <a:pt x="20" y="134"/>
                    <a:pt x="20" y="134"/>
                  </a:cubicBezTo>
                  <a:cubicBezTo>
                    <a:pt x="20" y="134"/>
                    <a:pt x="21" y="134"/>
                    <a:pt x="21" y="133"/>
                  </a:cubicBezTo>
                  <a:cubicBezTo>
                    <a:pt x="24" y="130"/>
                    <a:pt x="27" y="128"/>
                    <a:pt x="31" y="126"/>
                  </a:cubicBezTo>
                  <a:cubicBezTo>
                    <a:pt x="35" y="124"/>
                    <a:pt x="39" y="121"/>
                    <a:pt x="43" y="118"/>
                  </a:cubicBezTo>
                  <a:cubicBezTo>
                    <a:pt x="43" y="119"/>
                    <a:pt x="42" y="121"/>
                    <a:pt x="42" y="122"/>
                  </a:cubicBezTo>
                  <a:close/>
                  <a:moveTo>
                    <a:pt x="42" y="126"/>
                  </a:moveTo>
                  <a:cubicBezTo>
                    <a:pt x="38" y="128"/>
                    <a:pt x="34" y="131"/>
                    <a:pt x="30" y="134"/>
                  </a:cubicBezTo>
                  <a:cubicBezTo>
                    <a:pt x="28" y="135"/>
                    <a:pt x="25" y="136"/>
                    <a:pt x="23" y="137"/>
                  </a:cubicBezTo>
                  <a:cubicBezTo>
                    <a:pt x="22" y="138"/>
                    <a:pt x="17" y="141"/>
                    <a:pt x="20" y="138"/>
                  </a:cubicBezTo>
                  <a:cubicBezTo>
                    <a:pt x="27" y="132"/>
                    <a:pt x="36" y="129"/>
                    <a:pt x="42" y="123"/>
                  </a:cubicBezTo>
                  <a:cubicBezTo>
                    <a:pt x="42" y="124"/>
                    <a:pt x="42" y="125"/>
                    <a:pt x="42" y="126"/>
                  </a:cubicBezTo>
                  <a:close/>
                  <a:moveTo>
                    <a:pt x="42" y="127"/>
                  </a:moveTo>
                  <a:cubicBezTo>
                    <a:pt x="42" y="127"/>
                    <a:pt x="42" y="127"/>
                    <a:pt x="42" y="128"/>
                  </a:cubicBezTo>
                  <a:cubicBezTo>
                    <a:pt x="41" y="128"/>
                    <a:pt x="41" y="128"/>
                    <a:pt x="40" y="128"/>
                  </a:cubicBezTo>
                  <a:cubicBezTo>
                    <a:pt x="41" y="128"/>
                    <a:pt x="41" y="127"/>
                    <a:pt x="42" y="127"/>
                  </a:cubicBezTo>
                  <a:close/>
                  <a:moveTo>
                    <a:pt x="42" y="135"/>
                  </a:moveTo>
                  <a:cubicBezTo>
                    <a:pt x="37" y="137"/>
                    <a:pt x="33" y="139"/>
                    <a:pt x="29" y="142"/>
                  </a:cubicBezTo>
                  <a:cubicBezTo>
                    <a:pt x="27" y="143"/>
                    <a:pt x="25" y="144"/>
                    <a:pt x="22" y="146"/>
                  </a:cubicBezTo>
                  <a:cubicBezTo>
                    <a:pt x="21" y="146"/>
                    <a:pt x="20" y="147"/>
                    <a:pt x="19" y="147"/>
                  </a:cubicBezTo>
                  <a:cubicBezTo>
                    <a:pt x="19" y="147"/>
                    <a:pt x="15" y="150"/>
                    <a:pt x="18" y="148"/>
                  </a:cubicBezTo>
                  <a:cubicBezTo>
                    <a:pt x="22" y="145"/>
                    <a:pt x="27" y="142"/>
                    <a:pt x="32" y="139"/>
                  </a:cubicBezTo>
                  <a:cubicBezTo>
                    <a:pt x="35" y="137"/>
                    <a:pt x="39" y="136"/>
                    <a:pt x="42" y="133"/>
                  </a:cubicBezTo>
                  <a:cubicBezTo>
                    <a:pt x="42" y="134"/>
                    <a:pt x="42" y="135"/>
                    <a:pt x="42" y="135"/>
                  </a:cubicBezTo>
                  <a:close/>
                  <a:moveTo>
                    <a:pt x="42" y="143"/>
                  </a:moveTo>
                  <a:cubicBezTo>
                    <a:pt x="42" y="144"/>
                    <a:pt x="41" y="144"/>
                    <a:pt x="41" y="144"/>
                  </a:cubicBezTo>
                  <a:cubicBezTo>
                    <a:pt x="41" y="144"/>
                    <a:pt x="41" y="144"/>
                    <a:pt x="41" y="144"/>
                  </a:cubicBezTo>
                  <a:cubicBezTo>
                    <a:pt x="40" y="145"/>
                    <a:pt x="38" y="145"/>
                    <a:pt x="37" y="146"/>
                  </a:cubicBezTo>
                  <a:cubicBezTo>
                    <a:pt x="32" y="148"/>
                    <a:pt x="27" y="151"/>
                    <a:pt x="22" y="153"/>
                  </a:cubicBezTo>
                  <a:cubicBezTo>
                    <a:pt x="21" y="154"/>
                    <a:pt x="20" y="154"/>
                    <a:pt x="20" y="155"/>
                  </a:cubicBezTo>
                  <a:cubicBezTo>
                    <a:pt x="20" y="154"/>
                    <a:pt x="20" y="154"/>
                    <a:pt x="20" y="154"/>
                  </a:cubicBezTo>
                  <a:cubicBezTo>
                    <a:pt x="27" y="150"/>
                    <a:pt x="36" y="146"/>
                    <a:pt x="42" y="140"/>
                  </a:cubicBezTo>
                  <a:cubicBezTo>
                    <a:pt x="42" y="141"/>
                    <a:pt x="42" y="142"/>
                    <a:pt x="42" y="143"/>
                  </a:cubicBezTo>
                  <a:close/>
                  <a:moveTo>
                    <a:pt x="17" y="159"/>
                  </a:moveTo>
                  <a:cubicBezTo>
                    <a:pt x="21" y="157"/>
                    <a:pt x="26" y="155"/>
                    <a:pt x="29" y="152"/>
                  </a:cubicBezTo>
                  <a:cubicBezTo>
                    <a:pt x="32" y="151"/>
                    <a:pt x="34" y="149"/>
                    <a:pt x="37" y="147"/>
                  </a:cubicBezTo>
                  <a:cubicBezTo>
                    <a:pt x="38" y="147"/>
                    <a:pt x="40" y="146"/>
                    <a:pt x="41" y="145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2" y="145"/>
                    <a:pt x="42" y="146"/>
                    <a:pt x="42" y="146"/>
                  </a:cubicBezTo>
                  <a:cubicBezTo>
                    <a:pt x="37" y="149"/>
                    <a:pt x="31" y="152"/>
                    <a:pt x="26" y="155"/>
                  </a:cubicBezTo>
                  <a:cubicBezTo>
                    <a:pt x="23" y="157"/>
                    <a:pt x="20" y="158"/>
                    <a:pt x="18" y="160"/>
                  </a:cubicBezTo>
                  <a:cubicBezTo>
                    <a:pt x="17" y="160"/>
                    <a:pt x="16" y="161"/>
                    <a:pt x="14" y="162"/>
                  </a:cubicBezTo>
                  <a:cubicBezTo>
                    <a:pt x="12" y="163"/>
                    <a:pt x="18" y="159"/>
                    <a:pt x="17" y="159"/>
                  </a:cubicBezTo>
                  <a:close/>
                  <a:moveTo>
                    <a:pt x="42" y="149"/>
                  </a:moveTo>
                  <a:cubicBezTo>
                    <a:pt x="40" y="150"/>
                    <a:pt x="38" y="151"/>
                    <a:pt x="36" y="153"/>
                  </a:cubicBezTo>
                  <a:cubicBezTo>
                    <a:pt x="32" y="155"/>
                    <a:pt x="29" y="157"/>
                    <a:pt x="25" y="159"/>
                  </a:cubicBezTo>
                  <a:cubicBezTo>
                    <a:pt x="22" y="161"/>
                    <a:pt x="18" y="164"/>
                    <a:pt x="14" y="166"/>
                  </a:cubicBezTo>
                  <a:cubicBezTo>
                    <a:pt x="10" y="168"/>
                    <a:pt x="15" y="165"/>
                    <a:pt x="16" y="164"/>
                  </a:cubicBezTo>
                  <a:cubicBezTo>
                    <a:pt x="18" y="163"/>
                    <a:pt x="20" y="161"/>
                    <a:pt x="22" y="160"/>
                  </a:cubicBezTo>
                  <a:cubicBezTo>
                    <a:pt x="29" y="156"/>
                    <a:pt x="36" y="152"/>
                    <a:pt x="42" y="147"/>
                  </a:cubicBezTo>
                  <a:cubicBezTo>
                    <a:pt x="42" y="148"/>
                    <a:pt x="42" y="148"/>
                    <a:pt x="42" y="149"/>
                  </a:cubicBezTo>
                  <a:close/>
                  <a:moveTo>
                    <a:pt x="35" y="154"/>
                  </a:moveTo>
                  <a:cubicBezTo>
                    <a:pt x="35" y="154"/>
                    <a:pt x="36" y="154"/>
                    <a:pt x="37" y="153"/>
                  </a:cubicBezTo>
                  <a:cubicBezTo>
                    <a:pt x="39" y="152"/>
                    <a:pt x="41" y="151"/>
                    <a:pt x="42" y="150"/>
                  </a:cubicBezTo>
                  <a:cubicBezTo>
                    <a:pt x="42" y="150"/>
                    <a:pt x="42" y="151"/>
                    <a:pt x="42" y="151"/>
                  </a:cubicBezTo>
                  <a:cubicBezTo>
                    <a:pt x="39" y="153"/>
                    <a:pt x="36" y="155"/>
                    <a:pt x="34" y="157"/>
                  </a:cubicBezTo>
                  <a:cubicBezTo>
                    <a:pt x="30" y="159"/>
                    <a:pt x="27" y="161"/>
                    <a:pt x="24" y="163"/>
                  </a:cubicBezTo>
                  <a:cubicBezTo>
                    <a:pt x="22" y="165"/>
                    <a:pt x="20" y="166"/>
                    <a:pt x="19" y="167"/>
                  </a:cubicBezTo>
                  <a:cubicBezTo>
                    <a:pt x="17" y="168"/>
                    <a:pt x="13" y="169"/>
                    <a:pt x="12" y="170"/>
                  </a:cubicBezTo>
                  <a:cubicBezTo>
                    <a:pt x="15" y="167"/>
                    <a:pt x="19" y="165"/>
                    <a:pt x="23" y="163"/>
                  </a:cubicBezTo>
                  <a:cubicBezTo>
                    <a:pt x="27" y="160"/>
                    <a:pt x="31" y="157"/>
                    <a:pt x="35" y="154"/>
                  </a:cubicBezTo>
                  <a:close/>
                  <a:moveTo>
                    <a:pt x="44" y="112"/>
                  </a:moveTo>
                  <a:cubicBezTo>
                    <a:pt x="44" y="113"/>
                    <a:pt x="44" y="113"/>
                    <a:pt x="43" y="114"/>
                  </a:cubicBezTo>
                  <a:cubicBezTo>
                    <a:pt x="40" y="116"/>
                    <a:pt x="36" y="118"/>
                    <a:pt x="32" y="120"/>
                  </a:cubicBezTo>
                  <a:cubicBezTo>
                    <a:pt x="30" y="121"/>
                    <a:pt x="28" y="122"/>
                    <a:pt x="26" y="123"/>
                  </a:cubicBezTo>
                  <a:cubicBezTo>
                    <a:pt x="25" y="123"/>
                    <a:pt x="24" y="124"/>
                    <a:pt x="23" y="124"/>
                  </a:cubicBezTo>
                  <a:cubicBezTo>
                    <a:pt x="24" y="124"/>
                    <a:pt x="25" y="123"/>
                    <a:pt x="25" y="122"/>
                  </a:cubicBezTo>
                  <a:cubicBezTo>
                    <a:pt x="31" y="118"/>
                    <a:pt x="38" y="114"/>
                    <a:pt x="44" y="110"/>
                  </a:cubicBezTo>
                  <a:cubicBezTo>
                    <a:pt x="44" y="111"/>
                    <a:pt x="44" y="112"/>
                    <a:pt x="44" y="112"/>
                  </a:cubicBezTo>
                  <a:close/>
                  <a:moveTo>
                    <a:pt x="45" y="109"/>
                  </a:moveTo>
                  <a:cubicBezTo>
                    <a:pt x="41" y="111"/>
                    <a:pt x="37" y="113"/>
                    <a:pt x="33" y="115"/>
                  </a:cubicBezTo>
                  <a:cubicBezTo>
                    <a:pt x="30" y="116"/>
                    <a:pt x="27" y="117"/>
                    <a:pt x="25" y="119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7" y="117"/>
                    <a:pt x="31" y="115"/>
                    <a:pt x="34" y="114"/>
                  </a:cubicBezTo>
                  <a:cubicBezTo>
                    <a:pt x="37" y="111"/>
                    <a:pt x="41" y="109"/>
                    <a:pt x="45" y="106"/>
                  </a:cubicBezTo>
                  <a:cubicBezTo>
                    <a:pt x="45" y="107"/>
                    <a:pt x="45" y="108"/>
                    <a:pt x="45" y="109"/>
                  </a:cubicBezTo>
                  <a:close/>
                  <a:moveTo>
                    <a:pt x="26" y="115"/>
                  </a:moveTo>
                  <a:cubicBezTo>
                    <a:pt x="29" y="114"/>
                    <a:pt x="32" y="112"/>
                    <a:pt x="35" y="111"/>
                  </a:cubicBezTo>
                  <a:cubicBezTo>
                    <a:pt x="37" y="110"/>
                    <a:pt x="39" y="109"/>
                    <a:pt x="41" y="108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38" y="110"/>
                    <a:pt x="34" y="113"/>
                    <a:pt x="30" y="115"/>
                  </a:cubicBezTo>
                  <a:cubicBezTo>
                    <a:pt x="28" y="116"/>
                    <a:pt x="26" y="117"/>
                    <a:pt x="25" y="118"/>
                  </a:cubicBezTo>
                  <a:cubicBezTo>
                    <a:pt x="25" y="117"/>
                    <a:pt x="25" y="116"/>
                    <a:pt x="26" y="115"/>
                  </a:cubicBezTo>
                  <a:close/>
                  <a:moveTo>
                    <a:pt x="45" y="105"/>
                  </a:moveTo>
                  <a:cubicBezTo>
                    <a:pt x="42" y="107"/>
                    <a:pt x="39" y="108"/>
                    <a:pt x="36" y="109"/>
                  </a:cubicBezTo>
                  <a:cubicBezTo>
                    <a:pt x="34" y="110"/>
                    <a:pt x="32" y="111"/>
                    <a:pt x="31" y="112"/>
                  </a:cubicBezTo>
                  <a:cubicBezTo>
                    <a:pt x="29" y="113"/>
                    <a:pt x="28" y="114"/>
                    <a:pt x="27" y="114"/>
                  </a:cubicBezTo>
                  <a:cubicBezTo>
                    <a:pt x="26" y="114"/>
                    <a:pt x="26" y="114"/>
                    <a:pt x="26" y="115"/>
                  </a:cubicBezTo>
                  <a:cubicBezTo>
                    <a:pt x="26" y="114"/>
                    <a:pt x="26" y="114"/>
                    <a:pt x="26" y="114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34" y="109"/>
                    <a:pt x="41" y="107"/>
                    <a:pt x="46" y="102"/>
                  </a:cubicBezTo>
                  <a:cubicBezTo>
                    <a:pt x="46" y="103"/>
                    <a:pt x="46" y="104"/>
                    <a:pt x="45" y="105"/>
                  </a:cubicBezTo>
                  <a:close/>
                  <a:moveTo>
                    <a:pt x="47" y="101"/>
                  </a:moveTo>
                  <a:cubicBezTo>
                    <a:pt x="44" y="102"/>
                    <a:pt x="40" y="104"/>
                    <a:pt x="37" y="105"/>
                  </a:cubicBezTo>
                  <a:cubicBezTo>
                    <a:pt x="35" y="106"/>
                    <a:pt x="33" y="107"/>
                    <a:pt x="30" y="108"/>
                  </a:cubicBezTo>
                  <a:cubicBezTo>
                    <a:pt x="26" y="110"/>
                    <a:pt x="33" y="106"/>
                    <a:pt x="33" y="106"/>
                  </a:cubicBezTo>
                  <a:cubicBezTo>
                    <a:pt x="38" y="104"/>
                    <a:pt x="44" y="101"/>
                    <a:pt x="48" y="97"/>
                  </a:cubicBezTo>
                  <a:cubicBezTo>
                    <a:pt x="48" y="99"/>
                    <a:pt x="47" y="100"/>
                    <a:pt x="47" y="101"/>
                  </a:cubicBezTo>
                  <a:close/>
                  <a:moveTo>
                    <a:pt x="49" y="95"/>
                  </a:moveTo>
                  <a:cubicBezTo>
                    <a:pt x="46" y="97"/>
                    <a:pt x="42" y="98"/>
                    <a:pt x="39" y="100"/>
                  </a:cubicBezTo>
                  <a:cubicBezTo>
                    <a:pt x="37" y="101"/>
                    <a:pt x="35" y="102"/>
                    <a:pt x="33" y="103"/>
                  </a:cubicBezTo>
                  <a:cubicBezTo>
                    <a:pt x="32" y="104"/>
                    <a:pt x="31" y="104"/>
                    <a:pt x="30" y="104"/>
                  </a:cubicBezTo>
                  <a:cubicBezTo>
                    <a:pt x="31" y="104"/>
                    <a:pt x="31" y="104"/>
                    <a:pt x="32" y="103"/>
                  </a:cubicBezTo>
                  <a:cubicBezTo>
                    <a:pt x="37" y="100"/>
                    <a:pt x="45" y="98"/>
                    <a:pt x="50" y="93"/>
                  </a:cubicBezTo>
                  <a:cubicBezTo>
                    <a:pt x="49" y="94"/>
                    <a:pt x="49" y="95"/>
                    <a:pt x="49" y="95"/>
                  </a:cubicBezTo>
                  <a:close/>
                  <a:moveTo>
                    <a:pt x="51" y="91"/>
                  </a:moveTo>
                  <a:cubicBezTo>
                    <a:pt x="48" y="93"/>
                    <a:pt x="45" y="94"/>
                    <a:pt x="41" y="96"/>
                  </a:cubicBezTo>
                  <a:cubicBezTo>
                    <a:pt x="39" y="96"/>
                    <a:pt x="38" y="97"/>
                    <a:pt x="36" y="98"/>
                  </a:cubicBezTo>
                  <a:cubicBezTo>
                    <a:pt x="34" y="99"/>
                    <a:pt x="27" y="103"/>
                    <a:pt x="32" y="100"/>
                  </a:cubicBezTo>
                  <a:cubicBezTo>
                    <a:pt x="38" y="95"/>
                    <a:pt x="46" y="94"/>
                    <a:pt x="52" y="89"/>
                  </a:cubicBezTo>
                  <a:cubicBezTo>
                    <a:pt x="52" y="89"/>
                    <a:pt x="51" y="90"/>
                    <a:pt x="51" y="91"/>
                  </a:cubicBezTo>
                  <a:close/>
                  <a:moveTo>
                    <a:pt x="31" y="98"/>
                  </a:moveTo>
                  <a:cubicBezTo>
                    <a:pt x="35" y="97"/>
                    <a:pt x="38" y="95"/>
                    <a:pt x="42" y="93"/>
                  </a:cubicBezTo>
                  <a:cubicBezTo>
                    <a:pt x="44" y="92"/>
                    <a:pt x="46" y="91"/>
                    <a:pt x="47" y="90"/>
                  </a:cubicBezTo>
                  <a:cubicBezTo>
                    <a:pt x="49" y="90"/>
                    <a:pt x="55" y="86"/>
                    <a:pt x="50" y="90"/>
                  </a:cubicBezTo>
                  <a:cubicBezTo>
                    <a:pt x="44" y="94"/>
                    <a:pt x="36" y="95"/>
                    <a:pt x="30" y="100"/>
                  </a:cubicBezTo>
                  <a:cubicBezTo>
                    <a:pt x="31" y="99"/>
                    <a:pt x="31" y="99"/>
                    <a:pt x="31" y="98"/>
                  </a:cubicBezTo>
                  <a:close/>
                  <a:moveTo>
                    <a:pt x="53" y="87"/>
                  </a:moveTo>
                  <a:cubicBezTo>
                    <a:pt x="53" y="87"/>
                    <a:pt x="53" y="87"/>
                    <a:pt x="53" y="87"/>
                  </a:cubicBezTo>
                  <a:cubicBezTo>
                    <a:pt x="49" y="89"/>
                    <a:pt x="45" y="91"/>
                    <a:pt x="41" y="93"/>
                  </a:cubicBezTo>
                  <a:cubicBezTo>
                    <a:pt x="39" y="94"/>
                    <a:pt x="37" y="95"/>
                    <a:pt x="34" y="96"/>
                  </a:cubicBezTo>
                  <a:cubicBezTo>
                    <a:pt x="33" y="96"/>
                    <a:pt x="29" y="99"/>
                    <a:pt x="33" y="96"/>
                  </a:cubicBezTo>
                  <a:cubicBezTo>
                    <a:pt x="40" y="91"/>
                    <a:pt x="47" y="88"/>
                    <a:pt x="55" y="84"/>
                  </a:cubicBezTo>
                  <a:cubicBezTo>
                    <a:pt x="54" y="85"/>
                    <a:pt x="53" y="86"/>
                    <a:pt x="53" y="87"/>
                  </a:cubicBezTo>
                  <a:close/>
                  <a:moveTo>
                    <a:pt x="56" y="82"/>
                  </a:moveTo>
                  <a:cubicBezTo>
                    <a:pt x="52" y="83"/>
                    <a:pt x="49" y="85"/>
                    <a:pt x="46" y="86"/>
                  </a:cubicBezTo>
                  <a:cubicBezTo>
                    <a:pt x="42" y="88"/>
                    <a:pt x="36" y="91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41" y="88"/>
                    <a:pt x="50" y="84"/>
                    <a:pt x="58" y="79"/>
                  </a:cubicBezTo>
                  <a:cubicBezTo>
                    <a:pt x="57" y="80"/>
                    <a:pt x="56" y="81"/>
                    <a:pt x="56" y="82"/>
                  </a:cubicBezTo>
                  <a:close/>
                  <a:moveTo>
                    <a:pt x="60" y="76"/>
                  </a:moveTo>
                  <a:cubicBezTo>
                    <a:pt x="56" y="77"/>
                    <a:pt x="52" y="79"/>
                    <a:pt x="48" y="81"/>
                  </a:cubicBezTo>
                  <a:cubicBezTo>
                    <a:pt x="45" y="82"/>
                    <a:pt x="43" y="83"/>
                    <a:pt x="40" y="84"/>
                  </a:cubicBezTo>
                  <a:cubicBezTo>
                    <a:pt x="39" y="85"/>
                    <a:pt x="38" y="85"/>
                    <a:pt x="37" y="86"/>
                  </a:cubicBezTo>
                  <a:cubicBezTo>
                    <a:pt x="36" y="86"/>
                    <a:pt x="36" y="86"/>
                    <a:pt x="36" y="86"/>
                  </a:cubicBezTo>
                  <a:cubicBezTo>
                    <a:pt x="36" y="86"/>
                    <a:pt x="36" y="86"/>
                    <a:pt x="36" y="86"/>
                  </a:cubicBezTo>
                  <a:cubicBezTo>
                    <a:pt x="37" y="85"/>
                    <a:pt x="39" y="84"/>
                    <a:pt x="39" y="84"/>
                  </a:cubicBezTo>
                  <a:cubicBezTo>
                    <a:pt x="47" y="81"/>
                    <a:pt x="55" y="77"/>
                    <a:pt x="63" y="72"/>
                  </a:cubicBezTo>
                  <a:cubicBezTo>
                    <a:pt x="62" y="73"/>
                    <a:pt x="61" y="75"/>
                    <a:pt x="60" y="76"/>
                  </a:cubicBezTo>
                  <a:close/>
                  <a:moveTo>
                    <a:pt x="43" y="82"/>
                  </a:moveTo>
                  <a:cubicBezTo>
                    <a:pt x="46" y="81"/>
                    <a:pt x="48" y="79"/>
                    <a:pt x="51" y="78"/>
                  </a:cubicBezTo>
                  <a:cubicBezTo>
                    <a:pt x="52" y="78"/>
                    <a:pt x="52" y="77"/>
                    <a:pt x="53" y="77"/>
                  </a:cubicBezTo>
                  <a:cubicBezTo>
                    <a:pt x="51" y="78"/>
                    <a:pt x="49" y="79"/>
                    <a:pt x="47" y="80"/>
                  </a:cubicBezTo>
                  <a:cubicBezTo>
                    <a:pt x="46" y="81"/>
                    <a:pt x="44" y="81"/>
                    <a:pt x="43" y="82"/>
                  </a:cubicBezTo>
                  <a:close/>
                  <a:moveTo>
                    <a:pt x="35" y="87"/>
                  </a:moveTo>
                  <a:cubicBezTo>
                    <a:pt x="39" y="86"/>
                    <a:pt x="42" y="84"/>
                    <a:pt x="46" y="83"/>
                  </a:cubicBezTo>
                  <a:cubicBezTo>
                    <a:pt x="50" y="81"/>
                    <a:pt x="55" y="79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1" y="82"/>
                    <a:pt x="42" y="87"/>
                    <a:pt x="33" y="92"/>
                  </a:cubicBezTo>
                  <a:cubicBezTo>
                    <a:pt x="34" y="90"/>
                    <a:pt x="35" y="88"/>
                    <a:pt x="35" y="87"/>
                  </a:cubicBezTo>
                  <a:close/>
                  <a:moveTo>
                    <a:pt x="33" y="93"/>
                  </a:moveTo>
                  <a:cubicBezTo>
                    <a:pt x="36" y="92"/>
                    <a:pt x="40" y="90"/>
                    <a:pt x="43" y="88"/>
                  </a:cubicBezTo>
                  <a:cubicBezTo>
                    <a:pt x="47" y="87"/>
                    <a:pt x="53" y="84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48" y="88"/>
                    <a:pt x="39" y="91"/>
                    <a:pt x="32" y="96"/>
                  </a:cubicBezTo>
                  <a:cubicBezTo>
                    <a:pt x="32" y="95"/>
                    <a:pt x="32" y="94"/>
                    <a:pt x="33" y="93"/>
                  </a:cubicBezTo>
                  <a:close/>
                  <a:moveTo>
                    <a:pt x="30" y="102"/>
                  </a:moveTo>
                  <a:cubicBezTo>
                    <a:pt x="33" y="101"/>
                    <a:pt x="37" y="99"/>
                    <a:pt x="40" y="97"/>
                  </a:cubicBezTo>
                  <a:cubicBezTo>
                    <a:pt x="44" y="95"/>
                    <a:pt x="48" y="94"/>
                    <a:pt x="50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48" y="95"/>
                    <a:pt x="44" y="96"/>
                    <a:pt x="40" y="98"/>
                  </a:cubicBezTo>
                  <a:cubicBezTo>
                    <a:pt x="37" y="100"/>
                    <a:pt x="33" y="102"/>
                    <a:pt x="29" y="104"/>
                  </a:cubicBezTo>
                  <a:cubicBezTo>
                    <a:pt x="29" y="103"/>
                    <a:pt x="30" y="103"/>
                    <a:pt x="30" y="102"/>
                  </a:cubicBezTo>
                  <a:close/>
                  <a:moveTo>
                    <a:pt x="29" y="106"/>
                  </a:moveTo>
                  <a:cubicBezTo>
                    <a:pt x="32" y="104"/>
                    <a:pt x="35" y="103"/>
                    <a:pt x="38" y="101"/>
                  </a:cubicBezTo>
                  <a:cubicBezTo>
                    <a:pt x="40" y="100"/>
                    <a:pt x="42" y="99"/>
                    <a:pt x="44" y="99"/>
                  </a:cubicBezTo>
                  <a:cubicBezTo>
                    <a:pt x="45" y="98"/>
                    <a:pt x="50" y="95"/>
                    <a:pt x="47" y="97"/>
                  </a:cubicBezTo>
                  <a:cubicBezTo>
                    <a:pt x="42" y="102"/>
                    <a:pt x="34" y="104"/>
                    <a:pt x="28" y="107"/>
                  </a:cubicBezTo>
                  <a:cubicBezTo>
                    <a:pt x="28" y="107"/>
                    <a:pt x="29" y="106"/>
                    <a:pt x="29" y="106"/>
                  </a:cubicBezTo>
                  <a:close/>
                  <a:moveTo>
                    <a:pt x="28" y="109"/>
                  </a:moveTo>
                  <a:cubicBezTo>
                    <a:pt x="30" y="109"/>
                    <a:pt x="32" y="108"/>
                    <a:pt x="35" y="107"/>
                  </a:cubicBezTo>
                  <a:cubicBezTo>
                    <a:pt x="37" y="106"/>
                    <a:pt x="39" y="105"/>
                    <a:pt x="42" y="104"/>
                  </a:cubicBezTo>
                  <a:cubicBezTo>
                    <a:pt x="42" y="104"/>
                    <a:pt x="43" y="104"/>
                    <a:pt x="43" y="103"/>
                  </a:cubicBezTo>
                  <a:cubicBezTo>
                    <a:pt x="44" y="103"/>
                    <a:pt x="48" y="100"/>
                    <a:pt x="46" y="102"/>
                  </a:cubicBezTo>
                  <a:cubicBezTo>
                    <a:pt x="42" y="105"/>
                    <a:pt x="38" y="106"/>
                    <a:pt x="34" y="108"/>
                  </a:cubicBezTo>
                  <a:cubicBezTo>
                    <a:pt x="32" y="109"/>
                    <a:pt x="29" y="111"/>
                    <a:pt x="26" y="113"/>
                  </a:cubicBezTo>
                  <a:cubicBezTo>
                    <a:pt x="27" y="112"/>
                    <a:pt x="27" y="111"/>
                    <a:pt x="28" y="109"/>
                  </a:cubicBezTo>
                  <a:close/>
                  <a:moveTo>
                    <a:pt x="24" y="120"/>
                  </a:moveTo>
                  <a:cubicBezTo>
                    <a:pt x="28" y="118"/>
                    <a:pt x="32" y="116"/>
                    <a:pt x="36" y="115"/>
                  </a:cubicBezTo>
                  <a:cubicBezTo>
                    <a:pt x="36" y="114"/>
                    <a:pt x="37" y="114"/>
                    <a:pt x="37" y="114"/>
                  </a:cubicBezTo>
                  <a:cubicBezTo>
                    <a:pt x="32" y="117"/>
                    <a:pt x="28" y="120"/>
                    <a:pt x="23" y="123"/>
                  </a:cubicBezTo>
                  <a:cubicBezTo>
                    <a:pt x="24" y="122"/>
                    <a:pt x="24" y="121"/>
                    <a:pt x="24" y="120"/>
                  </a:cubicBezTo>
                  <a:close/>
                  <a:moveTo>
                    <a:pt x="23" y="125"/>
                  </a:moveTo>
                  <a:cubicBezTo>
                    <a:pt x="26" y="124"/>
                    <a:pt x="29" y="122"/>
                    <a:pt x="32" y="120"/>
                  </a:cubicBezTo>
                  <a:cubicBezTo>
                    <a:pt x="34" y="119"/>
                    <a:pt x="36" y="118"/>
                    <a:pt x="38" y="117"/>
                  </a:cubicBezTo>
                  <a:cubicBezTo>
                    <a:pt x="39" y="117"/>
                    <a:pt x="39" y="117"/>
                    <a:pt x="40" y="117"/>
                  </a:cubicBezTo>
                  <a:cubicBezTo>
                    <a:pt x="37" y="119"/>
                    <a:pt x="34" y="121"/>
                    <a:pt x="31" y="123"/>
                  </a:cubicBezTo>
                  <a:cubicBezTo>
                    <a:pt x="28" y="125"/>
                    <a:pt x="25" y="127"/>
                    <a:pt x="22" y="129"/>
                  </a:cubicBezTo>
                  <a:cubicBezTo>
                    <a:pt x="22" y="128"/>
                    <a:pt x="22" y="126"/>
                    <a:pt x="23" y="125"/>
                  </a:cubicBezTo>
                  <a:close/>
                  <a:moveTo>
                    <a:pt x="21" y="130"/>
                  </a:moveTo>
                  <a:cubicBezTo>
                    <a:pt x="26" y="128"/>
                    <a:pt x="30" y="126"/>
                    <a:pt x="34" y="123"/>
                  </a:cubicBezTo>
                  <a:cubicBezTo>
                    <a:pt x="36" y="122"/>
                    <a:pt x="37" y="121"/>
                    <a:pt x="39" y="120"/>
                  </a:cubicBezTo>
                  <a:cubicBezTo>
                    <a:pt x="39" y="120"/>
                    <a:pt x="40" y="119"/>
                    <a:pt x="41" y="119"/>
                  </a:cubicBezTo>
                  <a:cubicBezTo>
                    <a:pt x="44" y="117"/>
                    <a:pt x="39" y="120"/>
                    <a:pt x="39" y="120"/>
                  </a:cubicBezTo>
                  <a:cubicBezTo>
                    <a:pt x="35" y="123"/>
                    <a:pt x="31" y="126"/>
                    <a:pt x="27" y="128"/>
                  </a:cubicBezTo>
                  <a:cubicBezTo>
                    <a:pt x="24" y="129"/>
                    <a:pt x="23" y="131"/>
                    <a:pt x="21" y="133"/>
                  </a:cubicBezTo>
                  <a:cubicBezTo>
                    <a:pt x="21" y="132"/>
                    <a:pt x="21" y="131"/>
                    <a:pt x="21" y="130"/>
                  </a:cubicBezTo>
                  <a:close/>
                  <a:moveTo>
                    <a:pt x="20" y="135"/>
                  </a:moveTo>
                  <a:cubicBezTo>
                    <a:pt x="24" y="133"/>
                    <a:pt x="29" y="130"/>
                    <a:pt x="33" y="128"/>
                  </a:cubicBezTo>
                  <a:cubicBezTo>
                    <a:pt x="35" y="127"/>
                    <a:pt x="37" y="125"/>
                    <a:pt x="39" y="124"/>
                  </a:cubicBezTo>
                  <a:cubicBezTo>
                    <a:pt x="40" y="124"/>
                    <a:pt x="41" y="123"/>
                    <a:pt x="42" y="123"/>
                  </a:cubicBezTo>
                  <a:cubicBezTo>
                    <a:pt x="42" y="123"/>
                    <a:pt x="42" y="123"/>
                    <a:pt x="42" y="123"/>
                  </a:cubicBezTo>
                  <a:cubicBezTo>
                    <a:pt x="42" y="123"/>
                    <a:pt x="42" y="123"/>
                    <a:pt x="42" y="123"/>
                  </a:cubicBezTo>
                  <a:cubicBezTo>
                    <a:pt x="41" y="123"/>
                    <a:pt x="39" y="125"/>
                    <a:pt x="39" y="125"/>
                  </a:cubicBezTo>
                  <a:cubicBezTo>
                    <a:pt x="33" y="130"/>
                    <a:pt x="25" y="133"/>
                    <a:pt x="19" y="139"/>
                  </a:cubicBezTo>
                  <a:cubicBezTo>
                    <a:pt x="19" y="137"/>
                    <a:pt x="20" y="136"/>
                    <a:pt x="20" y="135"/>
                  </a:cubicBezTo>
                  <a:close/>
                  <a:moveTo>
                    <a:pt x="18" y="141"/>
                  </a:moveTo>
                  <a:cubicBezTo>
                    <a:pt x="19" y="140"/>
                    <a:pt x="19" y="140"/>
                    <a:pt x="19" y="140"/>
                  </a:cubicBezTo>
                  <a:cubicBezTo>
                    <a:pt x="19" y="141"/>
                    <a:pt x="19" y="141"/>
                    <a:pt x="18" y="141"/>
                  </a:cubicBezTo>
                  <a:cubicBezTo>
                    <a:pt x="18" y="141"/>
                    <a:pt x="18" y="141"/>
                    <a:pt x="18" y="141"/>
                  </a:cubicBezTo>
                  <a:close/>
                  <a:moveTo>
                    <a:pt x="18" y="142"/>
                  </a:moveTo>
                  <a:cubicBezTo>
                    <a:pt x="21" y="140"/>
                    <a:pt x="25" y="137"/>
                    <a:pt x="28" y="136"/>
                  </a:cubicBezTo>
                  <a:cubicBezTo>
                    <a:pt x="31" y="135"/>
                    <a:pt x="33" y="134"/>
                    <a:pt x="35" y="132"/>
                  </a:cubicBezTo>
                  <a:cubicBezTo>
                    <a:pt x="35" y="132"/>
                    <a:pt x="36" y="131"/>
                    <a:pt x="37" y="131"/>
                  </a:cubicBezTo>
                  <a:cubicBezTo>
                    <a:pt x="38" y="130"/>
                    <a:pt x="41" y="129"/>
                    <a:pt x="42" y="129"/>
                  </a:cubicBezTo>
                  <a:cubicBezTo>
                    <a:pt x="38" y="133"/>
                    <a:pt x="33" y="135"/>
                    <a:pt x="28" y="137"/>
                  </a:cubicBezTo>
                  <a:cubicBezTo>
                    <a:pt x="24" y="139"/>
                    <a:pt x="21" y="142"/>
                    <a:pt x="17" y="144"/>
                  </a:cubicBezTo>
                  <a:cubicBezTo>
                    <a:pt x="18" y="144"/>
                    <a:pt x="18" y="143"/>
                    <a:pt x="18" y="142"/>
                  </a:cubicBezTo>
                  <a:close/>
                  <a:moveTo>
                    <a:pt x="17" y="146"/>
                  </a:moveTo>
                  <a:cubicBezTo>
                    <a:pt x="21" y="145"/>
                    <a:pt x="24" y="142"/>
                    <a:pt x="28" y="140"/>
                  </a:cubicBezTo>
                  <a:cubicBezTo>
                    <a:pt x="30" y="138"/>
                    <a:pt x="33" y="137"/>
                    <a:pt x="35" y="136"/>
                  </a:cubicBezTo>
                  <a:cubicBezTo>
                    <a:pt x="36" y="135"/>
                    <a:pt x="37" y="135"/>
                    <a:pt x="38" y="134"/>
                  </a:cubicBezTo>
                  <a:cubicBezTo>
                    <a:pt x="38" y="134"/>
                    <a:pt x="43" y="132"/>
                    <a:pt x="40" y="133"/>
                  </a:cubicBezTo>
                  <a:cubicBezTo>
                    <a:pt x="38" y="135"/>
                    <a:pt x="36" y="136"/>
                    <a:pt x="34" y="137"/>
                  </a:cubicBezTo>
                  <a:cubicBezTo>
                    <a:pt x="32" y="138"/>
                    <a:pt x="29" y="140"/>
                    <a:pt x="27" y="141"/>
                  </a:cubicBezTo>
                  <a:cubicBezTo>
                    <a:pt x="23" y="144"/>
                    <a:pt x="20" y="146"/>
                    <a:pt x="16" y="148"/>
                  </a:cubicBezTo>
                  <a:cubicBezTo>
                    <a:pt x="17" y="147"/>
                    <a:pt x="17" y="147"/>
                    <a:pt x="17" y="146"/>
                  </a:cubicBezTo>
                  <a:close/>
                  <a:moveTo>
                    <a:pt x="16" y="149"/>
                  </a:moveTo>
                  <a:cubicBezTo>
                    <a:pt x="21" y="147"/>
                    <a:pt x="25" y="145"/>
                    <a:pt x="30" y="142"/>
                  </a:cubicBezTo>
                  <a:cubicBezTo>
                    <a:pt x="32" y="141"/>
                    <a:pt x="34" y="139"/>
                    <a:pt x="37" y="138"/>
                  </a:cubicBezTo>
                  <a:cubicBezTo>
                    <a:pt x="37" y="138"/>
                    <a:pt x="37" y="138"/>
                    <a:pt x="38" y="138"/>
                  </a:cubicBezTo>
                  <a:cubicBezTo>
                    <a:pt x="33" y="141"/>
                    <a:pt x="29" y="144"/>
                    <a:pt x="24" y="146"/>
                  </a:cubicBezTo>
                  <a:cubicBezTo>
                    <a:pt x="21" y="148"/>
                    <a:pt x="18" y="150"/>
                    <a:pt x="15" y="152"/>
                  </a:cubicBezTo>
                  <a:cubicBezTo>
                    <a:pt x="16" y="151"/>
                    <a:pt x="16" y="150"/>
                    <a:pt x="16" y="149"/>
                  </a:cubicBezTo>
                  <a:close/>
                  <a:moveTo>
                    <a:pt x="15" y="154"/>
                  </a:moveTo>
                  <a:cubicBezTo>
                    <a:pt x="19" y="152"/>
                    <a:pt x="23" y="149"/>
                    <a:pt x="28" y="147"/>
                  </a:cubicBezTo>
                  <a:cubicBezTo>
                    <a:pt x="30" y="146"/>
                    <a:pt x="32" y="145"/>
                    <a:pt x="34" y="144"/>
                  </a:cubicBezTo>
                  <a:cubicBezTo>
                    <a:pt x="36" y="143"/>
                    <a:pt x="37" y="142"/>
                    <a:pt x="39" y="141"/>
                  </a:cubicBezTo>
                  <a:cubicBezTo>
                    <a:pt x="39" y="141"/>
                    <a:pt x="43" y="138"/>
                    <a:pt x="41" y="140"/>
                  </a:cubicBezTo>
                  <a:cubicBezTo>
                    <a:pt x="37" y="144"/>
                    <a:pt x="32" y="147"/>
                    <a:pt x="27" y="149"/>
                  </a:cubicBezTo>
                  <a:cubicBezTo>
                    <a:pt x="23" y="151"/>
                    <a:pt x="19" y="155"/>
                    <a:pt x="14" y="157"/>
                  </a:cubicBezTo>
                  <a:cubicBezTo>
                    <a:pt x="15" y="156"/>
                    <a:pt x="15" y="155"/>
                    <a:pt x="15" y="154"/>
                  </a:cubicBezTo>
                  <a:close/>
                  <a:moveTo>
                    <a:pt x="13" y="163"/>
                  </a:moveTo>
                  <a:cubicBezTo>
                    <a:pt x="13" y="163"/>
                    <a:pt x="13" y="163"/>
                    <a:pt x="13" y="163"/>
                  </a:cubicBezTo>
                  <a:cubicBezTo>
                    <a:pt x="19" y="160"/>
                    <a:pt x="24" y="157"/>
                    <a:pt x="30" y="154"/>
                  </a:cubicBezTo>
                  <a:cubicBezTo>
                    <a:pt x="32" y="152"/>
                    <a:pt x="35" y="151"/>
                    <a:pt x="38" y="149"/>
                  </a:cubicBezTo>
                  <a:cubicBezTo>
                    <a:pt x="39" y="149"/>
                    <a:pt x="40" y="148"/>
                    <a:pt x="41" y="147"/>
                  </a:cubicBezTo>
                  <a:cubicBezTo>
                    <a:pt x="40" y="148"/>
                    <a:pt x="38" y="150"/>
                    <a:pt x="37" y="151"/>
                  </a:cubicBezTo>
                  <a:cubicBezTo>
                    <a:pt x="28" y="156"/>
                    <a:pt x="20" y="160"/>
                    <a:pt x="12" y="166"/>
                  </a:cubicBezTo>
                  <a:cubicBezTo>
                    <a:pt x="12" y="165"/>
                    <a:pt x="13" y="164"/>
                    <a:pt x="13" y="163"/>
                  </a:cubicBezTo>
                  <a:close/>
                  <a:moveTo>
                    <a:pt x="12" y="168"/>
                  </a:moveTo>
                  <a:cubicBezTo>
                    <a:pt x="15" y="166"/>
                    <a:pt x="17" y="165"/>
                    <a:pt x="20" y="163"/>
                  </a:cubicBezTo>
                  <a:cubicBezTo>
                    <a:pt x="17" y="165"/>
                    <a:pt x="14" y="167"/>
                    <a:pt x="12" y="169"/>
                  </a:cubicBezTo>
                  <a:cubicBezTo>
                    <a:pt x="12" y="169"/>
                    <a:pt x="12" y="168"/>
                    <a:pt x="12" y="168"/>
                  </a:cubicBezTo>
                  <a:close/>
                  <a:moveTo>
                    <a:pt x="11" y="175"/>
                  </a:moveTo>
                  <a:cubicBezTo>
                    <a:pt x="16" y="171"/>
                    <a:pt x="21" y="168"/>
                    <a:pt x="26" y="166"/>
                  </a:cubicBezTo>
                  <a:cubicBezTo>
                    <a:pt x="29" y="165"/>
                    <a:pt x="31" y="164"/>
                    <a:pt x="34" y="162"/>
                  </a:cubicBezTo>
                  <a:cubicBezTo>
                    <a:pt x="26" y="167"/>
                    <a:pt x="18" y="172"/>
                    <a:pt x="10" y="178"/>
                  </a:cubicBezTo>
                  <a:cubicBezTo>
                    <a:pt x="10" y="177"/>
                    <a:pt x="10" y="176"/>
                    <a:pt x="11" y="175"/>
                  </a:cubicBezTo>
                  <a:close/>
                  <a:moveTo>
                    <a:pt x="9" y="184"/>
                  </a:moveTo>
                  <a:cubicBezTo>
                    <a:pt x="9" y="184"/>
                    <a:pt x="9" y="184"/>
                    <a:pt x="10" y="184"/>
                  </a:cubicBezTo>
                  <a:cubicBezTo>
                    <a:pt x="14" y="183"/>
                    <a:pt x="18" y="180"/>
                    <a:pt x="22" y="178"/>
                  </a:cubicBezTo>
                  <a:cubicBezTo>
                    <a:pt x="27" y="175"/>
                    <a:pt x="33" y="172"/>
                    <a:pt x="38" y="169"/>
                  </a:cubicBezTo>
                  <a:cubicBezTo>
                    <a:pt x="38" y="170"/>
                    <a:pt x="38" y="172"/>
                    <a:pt x="38" y="173"/>
                  </a:cubicBezTo>
                  <a:cubicBezTo>
                    <a:pt x="32" y="175"/>
                    <a:pt x="27" y="178"/>
                    <a:pt x="22" y="180"/>
                  </a:cubicBezTo>
                  <a:cubicBezTo>
                    <a:pt x="17" y="182"/>
                    <a:pt x="13" y="183"/>
                    <a:pt x="9" y="186"/>
                  </a:cubicBezTo>
                  <a:cubicBezTo>
                    <a:pt x="9" y="185"/>
                    <a:pt x="9" y="185"/>
                    <a:pt x="9" y="184"/>
                  </a:cubicBezTo>
                  <a:close/>
                  <a:moveTo>
                    <a:pt x="4" y="244"/>
                  </a:moveTo>
                  <a:cubicBezTo>
                    <a:pt x="4" y="244"/>
                    <a:pt x="4" y="244"/>
                    <a:pt x="4" y="244"/>
                  </a:cubicBezTo>
                  <a:cubicBezTo>
                    <a:pt x="6" y="244"/>
                    <a:pt x="9" y="241"/>
                    <a:pt x="11" y="240"/>
                  </a:cubicBezTo>
                  <a:cubicBezTo>
                    <a:pt x="13" y="238"/>
                    <a:pt x="16" y="236"/>
                    <a:pt x="19" y="235"/>
                  </a:cubicBezTo>
                  <a:cubicBezTo>
                    <a:pt x="23" y="232"/>
                    <a:pt x="28" y="229"/>
                    <a:pt x="32" y="226"/>
                  </a:cubicBezTo>
                  <a:cubicBezTo>
                    <a:pt x="32" y="227"/>
                    <a:pt x="32" y="228"/>
                    <a:pt x="32" y="229"/>
                  </a:cubicBezTo>
                  <a:cubicBezTo>
                    <a:pt x="22" y="233"/>
                    <a:pt x="14" y="242"/>
                    <a:pt x="4" y="244"/>
                  </a:cubicBezTo>
                  <a:close/>
                  <a:moveTo>
                    <a:pt x="6" y="238"/>
                  </a:moveTo>
                  <a:cubicBezTo>
                    <a:pt x="6" y="238"/>
                    <a:pt x="6" y="237"/>
                    <a:pt x="7" y="237"/>
                  </a:cubicBezTo>
                  <a:cubicBezTo>
                    <a:pt x="15" y="231"/>
                    <a:pt x="25" y="228"/>
                    <a:pt x="32" y="221"/>
                  </a:cubicBezTo>
                  <a:cubicBezTo>
                    <a:pt x="32" y="223"/>
                    <a:pt x="32" y="224"/>
                    <a:pt x="32" y="225"/>
                  </a:cubicBezTo>
                  <a:cubicBezTo>
                    <a:pt x="32" y="225"/>
                    <a:pt x="32" y="225"/>
                    <a:pt x="32" y="225"/>
                  </a:cubicBezTo>
                  <a:cubicBezTo>
                    <a:pt x="27" y="226"/>
                    <a:pt x="23" y="229"/>
                    <a:pt x="19" y="231"/>
                  </a:cubicBezTo>
                  <a:cubicBezTo>
                    <a:pt x="16" y="233"/>
                    <a:pt x="14" y="234"/>
                    <a:pt x="11" y="235"/>
                  </a:cubicBezTo>
                  <a:cubicBezTo>
                    <a:pt x="10" y="236"/>
                    <a:pt x="6" y="238"/>
                    <a:pt x="5" y="238"/>
                  </a:cubicBezTo>
                  <a:cubicBezTo>
                    <a:pt x="5" y="238"/>
                    <a:pt x="6" y="238"/>
                    <a:pt x="6" y="238"/>
                  </a:cubicBezTo>
                  <a:close/>
                  <a:moveTo>
                    <a:pt x="32" y="220"/>
                  </a:moveTo>
                  <a:cubicBezTo>
                    <a:pt x="28" y="222"/>
                    <a:pt x="24" y="224"/>
                    <a:pt x="20" y="225"/>
                  </a:cubicBezTo>
                  <a:cubicBezTo>
                    <a:pt x="17" y="227"/>
                    <a:pt x="14" y="228"/>
                    <a:pt x="12" y="229"/>
                  </a:cubicBezTo>
                  <a:cubicBezTo>
                    <a:pt x="11" y="230"/>
                    <a:pt x="5" y="233"/>
                    <a:pt x="9" y="231"/>
                  </a:cubicBezTo>
                  <a:cubicBezTo>
                    <a:pt x="16" y="225"/>
                    <a:pt x="25" y="222"/>
                    <a:pt x="33" y="216"/>
                  </a:cubicBezTo>
                  <a:cubicBezTo>
                    <a:pt x="32" y="218"/>
                    <a:pt x="32" y="219"/>
                    <a:pt x="32" y="220"/>
                  </a:cubicBezTo>
                  <a:close/>
                  <a:moveTo>
                    <a:pt x="33" y="215"/>
                  </a:moveTo>
                  <a:cubicBezTo>
                    <a:pt x="24" y="217"/>
                    <a:pt x="17" y="223"/>
                    <a:pt x="8" y="226"/>
                  </a:cubicBezTo>
                  <a:cubicBezTo>
                    <a:pt x="10" y="226"/>
                    <a:pt x="11" y="224"/>
                    <a:pt x="13" y="223"/>
                  </a:cubicBezTo>
                  <a:cubicBezTo>
                    <a:pt x="15" y="222"/>
                    <a:pt x="17" y="221"/>
                    <a:pt x="20" y="220"/>
                  </a:cubicBezTo>
                  <a:cubicBezTo>
                    <a:pt x="24" y="217"/>
                    <a:pt x="28" y="214"/>
                    <a:pt x="33" y="213"/>
                  </a:cubicBezTo>
                  <a:cubicBezTo>
                    <a:pt x="33" y="213"/>
                    <a:pt x="33" y="214"/>
                    <a:pt x="33" y="215"/>
                  </a:cubicBezTo>
                  <a:close/>
                  <a:moveTo>
                    <a:pt x="33" y="212"/>
                  </a:moveTo>
                  <a:cubicBezTo>
                    <a:pt x="30" y="213"/>
                    <a:pt x="26" y="214"/>
                    <a:pt x="23" y="216"/>
                  </a:cubicBezTo>
                  <a:cubicBezTo>
                    <a:pt x="18" y="218"/>
                    <a:pt x="15" y="221"/>
                    <a:pt x="10" y="222"/>
                  </a:cubicBezTo>
                  <a:cubicBezTo>
                    <a:pt x="14" y="221"/>
                    <a:pt x="18" y="217"/>
                    <a:pt x="21" y="215"/>
                  </a:cubicBezTo>
                  <a:cubicBezTo>
                    <a:pt x="26" y="213"/>
                    <a:pt x="30" y="211"/>
                    <a:pt x="34" y="209"/>
                  </a:cubicBezTo>
                  <a:cubicBezTo>
                    <a:pt x="34" y="210"/>
                    <a:pt x="34" y="211"/>
                    <a:pt x="33" y="212"/>
                  </a:cubicBezTo>
                  <a:close/>
                  <a:moveTo>
                    <a:pt x="25" y="200"/>
                  </a:moveTo>
                  <a:cubicBezTo>
                    <a:pt x="24" y="200"/>
                    <a:pt x="24" y="201"/>
                    <a:pt x="23" y="201"/>
                  </a:cubicBezTo>
                  <a:cubicBezTo>
                    <a:pt x="18" y="204"/>
                    <a:pt x="13" y="206"/>
                    <a:pt x="8" y="209"/>
                  </a:cubicBezTo>
                  <a:cubicBezTo>
                    <a:pt x="8" y="209"/>
                    <a:pt x="8" y="208"/>
                    <a:pt x="8" y="207"/>
                  </a:cubicBezTo>
                  <a:cubicBezTo>
                    <a:pt x="14" y="204"/>
                    <a:pt x="19" y="202"/>
                    <a:pt x="25" y="200"/>
                  </a:cubicBezTo>
                  <a:close/>
                  <a:moveTo>
                    <a:pt x="33" y="197"/>
                  </a:moveTo>
                  <a:cubicBezTo>
                    <a:pt x="35" y="197"/>
                    <a:pt x="35" y="196"/>
                    <a:pt x="35" y="196"/>
                  </a:cubicBezTo>
                  <a:cubicBezTo>
                    <a:pt x="36" y="196"/>
                    <a:pt x="36" y="195"/>
                    <a:pt x="36" y="195"/>
                  </a:cubicBezTo>
                  <a:cubicBezTo>
                    <a:pt x="36" y="196"/>
                    <a:pt x="36" y="197"/>
                    <a:pt x="36" y="198"/>
                  </a:cubicBezTo>
                  <a:cubicBezTo>
                    <a:pt x="32" y="200"/>
                    <a:pt x="27" y="202"/>
                    <a:pt x="23" y="203"/>
                  </a:cubicBezTo>
                  <a:cubicBezTo>
                    <a:pt x="19" y="205"/>
                    <a:pt x="14" y="207"/>
                    <a:pt x="10" y="209"/>
                  </a:cubicBezTo>
                  <a:cubicBezTo>
                    <a:pt x="14" y="206"/>
                    <a:pt x="18" y="205"/>
                    <a:pt x="22" y="202"/>
                  </a:cubicBezTo>
                  <a:cubicBezTo>
                    <a:pt x="24" y="201"/>
                    <a:pt x="26" y="200"/>
                    <a:pt x="28" y="199"/>
                  </a:cubicBezTo>
                  <a:cubicBezTo>
                    <a:pt x="28" y="199"/>
                    <a:pt x="29" y="199"/>
                    <a:pt x="29" y="198"/>
                  </a:cubicBezTo>
                  <a:cubicBezTo>
                    <a:pt x="31" y="198"/>
                    <a:pt x="32" y="197"/>
                    <a:pt x="33" y="197"/>
                  </a:cubicBezTo>
                  <a:close/>
                  <a:moveTo>
                    <a:pt x="11" y="211"/>
                  </a:moveTo>
                  <a:cubicBezTo>
                    <a:pt x="10" y="211"/>
                    <a:pt x="9" y="211"/>
                    <a:pt x="9" y="211"/>
                  </a:cubicBezTo>
                  <a:cubicBezTo>
                    <a:pt x="9" y="212"/>
                    <a:pt x="9" y="212"/>
                    <a:pt x="8" y="212"/>
                  </a:cubicBezTo>
                  <a:cubicBezTo>
                    <a:pt x="8" y="211"/>
                    <a:pt x="8" y="211"/>
                    <a:pt x="8" y="210"/>
                  </a:cubicBezTo>
                  <a:cubicBezTo>
                    <a:pt x="17" y="207"/>
                    <a:pt x="26" y="203"/>
                    <a:pt x="35" y="199"/>
                  </a:cubicBezTo>
                  <a:cubicBezTo>
                    <a:pt x="27" y="203"/>
                    <a:pt x="19" y="207"/>
                    <a:pt x="11" y="211"/>
                  </a:cubicBezTo>
                  <a:close/>
                  <a:moveTo>
                    <a:pt x="8" y="213"/>
                  </a:moveTo>
                  <a:cubicBezTo>
                    <a:pt x="13" y="211"/>
                    <a:pt x="18" y="208"/>
                    <a:pt x="22" y="206"/>
                  </a:cubicBezTo>
                  <a:cubicBezTo>
                    <a:pt x="25" y="205"/>
                    <a:pt x="27" y="204"/>
                    <a:pt x="30" y="203"/>
                  </a:cubicBezTo>
                  <a:cubicBezTo>
                    <a:pt x="31" y="203"/>
                    <a:pt x="31" y="203"/>
                    <a:pt x="32" y="202"/>
                  </a:cubicBezTo>
                  <a:cubicBezTo>
                    <a:pt x="28" y="204"/>
                    <a:pt x="24" y="206"/>
                    <a:pt x="20" y="209"/>
                  </a:cubicBezTo>
                  <a:cubicBezTo>
                    <a:pt x="16" y="211"/>
                    <a:pt x="12" y="212"/>
                    <a:pt x="8" y="215"/>
                  </a:cubicBezTo>
                  <a:cubicBezTo>
                    <a:pt x="8" y="214"/>
                    <a:pt x="8" y="213"/>
                    <a:pt x="8" y="213"/>
                  </a:cubicBezTo>
                  <a:close/>
                  <a:moveTo>
                    <a:pt x="30" y="202"/>
                  </a:moveTo>
                  <a:cubicBezTo>
                    <a:pt x="32" y="201"/>
                    <a:pt x="34" y="200"/>
                    <a:pt x="36" y="199"/>
                  </a:cubicBezTo>
                  <a:cubicBezTo>
                    <a:pt x="36" y="199"/>
                    <a:pt x="36" y="200"/>
                    <a:pt x="35" y="201"/>
                  </a:cubicBezTo>
                  <a:cubicBezTo>
                    <a:pt x="34" y="201"/>
                    <a:pt x="32" y="202"/>
                    <a:pt x="30" y="202"/>
                  </a:cubicBezTo>
                  <a:close/>
                  <a:moveTo>
                    <a:pt x="8" y="216"/>
                  </a:moveTo>
                  <a:cubicBezTo>
                    <a:pt x="12" y="215"/>
                    <a:pt x="16" y="214"/>
                    <a:pt x="20" y="212"/>
                  </a:cubicBezTo>
                  <a:cubicBezTo>
                    <a:pt x="16" y="214"/>
                    <a:pt x="12" y="216"/>
                    <a:pt x="8" y="219"/>
                  </a:cubicBezTo>
                  <a:cubicBezTo>
                    <a:pt x="8" y="218"/>
                    <a:pt x="8" y="217"/>
                    <a:pt x="8" y="216"/>
                  </a:cubicBezTo>
                  <a:close/>
                  <a:moveTo>
                    <a:pt x="35" y="206"/>
                  </a:moveTo>
                  <a:cubicBezTo>
                    <a:pt x="35" y="206"/>
                    <a:pt x="34" y="207"/>
                    <a:pt x="34" y="208"/>
                  </a:cubicBezTo>
                  <a:cubicBezTo>
                    <a:pt x="27" y="211"/>
                    <a:pt x="18" y="213"/>
                    <a:pt x="11" y="217"/>
                  </a:cubicBezTo>
                  <a:cubicBezTo>
                    <a:pt x="8" y="219"/>
                    <a:pt x="12" y="217"/>
                    <a:pt x="13" y="216"/>
                  </a:cubicBezTo>
                  <a:cubicBezTo>
                    <a:pt x="15" y="215"/>
                    <a:pt x="18" y="214"/>
                    <a:pt x="20" y="213"/>
                  </a:cubicBezTo>
                  <a:cubicBezTo>
                    <a:pt x="24" y="211"/>
                    <a:pt x="28" y="209"/>
                    <a:pt x="31" y="207"/>
                  </a:cubicBezTo>
                  <a:cubicBezTo>
                    <a:pt x="33" y="206"/>
                    <a:pt x="34" y="206"/>
                    <a:pt x="35" y="206"/>
                  </a:cubicBezTo>
                  <a:close/>
                  <a:moveTo>
                    <a:pt x="8" y="220"/>
                  </a:moveTo>
                  <a:cubicBezTo>
                    <a:pt x="12" y="218"/>
                    <a:pt x="16" y="216"/>
                    <a:pt x="20" y="214"/>
                  </a:cubicBezTo>
                  <a:cubicBezTo>
                    <a:pt x="23" y="213"/>
                    <a:pt x="25" y="212"/>
                    <a:pt x="28" y="211"/>
                  </a:cubicBezTo>
                  <a:cubicBezTo>
                    <a:pt x="26" y="212"/>
                    <a:pt x="23" y="214"/>
                    <a:pt x="21" y="215"/>
                  </a:cubicBezTo>
                  <a:cubicBezTo>
                    <a:pt x="17" y="217"/>
                    <a:pt x="12" y="220"/>
                    <a:pt x="8" y="223"/>
                  </a:cubicBezTo>
                  <a:cubicBezTo>
                    <a:pt x="8" y="222"/>
                    <a:pt x="8" y="221"/>
                    <a:pt x="8" y="220"/>
                  </a:cubicBezTo>
                  <a:close/>
                  <a:moveTo>
                    <a:pt x="35" y="205"/>
                  </a:moveTo>
                  <a:cubicBezTo>
                    <a:pt x="33" y="205"/>
                    <a:pt x="32" y="206"/>
                    <a:pt x="31" y="206"/>
                  </a:cubicBezTo>
                  <a:cubicBezTo>
                    <a:pt x="31" y="207"/>
                    <a:pt x="30" y="207"/>
                    <a:pt x="30" y="207"/>
                  </a:cubicBezTo>
                  <a:cubicBezTo>
                    <a:pt x="27" y="208"/>
                    <a:pt x="25" y="209"/>
                    <a:pt x="22" y="210"/>
                  </a:cubicBezTo>
                  <a:cubicBezTo>
                    <a:pt x="18" y="212"/>
                    <a:pt x="14" y="214"/>
                    <a:pt x="9" y="215"/>
                  </a:cubicBezTo>
                  <a:cubicBezTo>
                    <a:pt x="11" y="215"/>
                    <a:pt x="12" y="213"/>
                    <a:pt x="14" y="213"/>
                  </a:cubicBezTo>
                  <a:cubicBezTo>
                    <a:pt x="16" y="212"/>
                    <a:pt x="18" y="211"/>
                    <a:pt x="21" y="209"/>
                  </a:cubicBezTo>
                  <a:cubicBezTo>
                    <a:pt x="25" y="207"/>
                    <a:pt x="30" y="204"/>
                    <a:pt x="35" y="202"/>
                  </a:cubicBezTo>
                  <a:cubicBezTo>
                    <a:pt x="35" y="203"/>
                    <a:pt x="35" y="204"/>
                    <a:pt x="35" y="205"/>
                  </a:cubicBezTo>
                  <a:close/>
                  <a:moveTo>
                    <a:pt x="36" y="193"/>
                  </a:moveTo>
                  <a:cubicBezTo>
                    <a:pt x="36" y="194"/>
                    <a:pt x="36" y="194"/>
                    <a:pt x="36" y="194"/>
                  </a:cubicBezTo>
                  <a:cubicBezTo>
                    <a:pt x="34" y="195"/>
                    <a:pt x="31" y="197"/>
                    <a:pt x="28" y="198"/>
                  </a:cubicBezTo>
                  <a:cubicBezTo>
                    <a:pt x="26" y="199"/>
                    <a:pt x="23" y="200"/>
                    <a:pt x="20" y="201"/>
                  </a:cubicBezTo>
                  <a:cubicBezTo>
                    <a:pt x="19" y="201"/>
                    <a:pt x="18" y="202"/>
                    <a:pt x="17" y="202"/>
                  </a:cubicBezTo>
                  <a:cubicBezTo>
                    <a:pt x="19" y="202"/>
                    <a:pt x="20" y="201"/>
                    <a:pt x="21" y="200"/>
                  </a:cubicBezTo>
                  <a:cubicBezTo>
                    <a:pt x="25" y="198"/>
                    <a:pt x="29" y="195"/>
                    <a:pt x="33" y="193"/>
                  </a:cubicBezTo>
                  <a:cubicBezTo>
                    <a:pt x="34" y="193"/>
                    <a:pt x="35" y="193"/>
                    <a:pt x="36" y="192"/>
                  </a:cubicBezTo>
                  <a:cubicBezTo>
                    <a:pt x="36" y="193"/>
                    <a:pt x="36" y="193"/>
                    <a:pt x="36" y="193"/>
                  </a:cubicBezTo>
                  <a:close/>
                  <a:moveTo>
                    <a:pt x="36" y="192"/>
                  </a:moveTo>
                  <a:cubicBezTo>
                    <a:pt x="35" y="192"/>
                    <a:pt x="34" y="192"/>
                    <a:pt x="33" y="193"/>
                  </a:cubicBezTo>
                  <a:cubicBezTo>
                    <a:pt x="32" y="193"/>
                    <a:pt x="32" y="193"/>
                    <a:pt x="32" y="193"/>
                  </a:cubicBezTo>
                  <a:cubicBezTo>
                    <a:pt x="30" y="194"/>
                    <a:pt x="27" y="194"/>
                    <a:pt x="25" y="195"/>
                  </a:cubicBezTo>
                  <a:cubicBezTo>
                    <a:pt x="21" y="197"/>
                    <a:pt x="17" y="198"/>
                    <a:pt x="13" y="200"/>
                  </a:cubicBezTo>
                  <a:cubicBezTo>
                    <a:pt x="7" y="203"/>
                    <a:pt x="12" y="200"/>
                    <a:pt x="13" y="200"/>
                  </a:cubicBezTo>
                  <a:cubicBezTo>
                    <a:pt x="15" y="198"/>
                    <a:pt x="18" y="197"/>
                    <a:pt x="20" y="196"/>
                  </a:cubicBezTo>
                  <a:cubicBezTo>
                    <a:pt x="25" y="193"/>
                    <a:pt x="29" y="190"/>
                    <a:pt x="34" y="188"/>
                  </a:cubicBezTo>
                  <a:cubicBezTo>
                    <a:pt x="34" y="188"/>
                    <a:pt x="34" y="188"/>
                    <a:pt x="34" y="188"/>
                  </a:cubicBezTo>
                  <a:cubicBezTo>
                    <a:pt x="35" y="188"/>
                    <a:pt x="36" y="188"/>
                    <a:pt x="37" y="187"/>
                  </a:cubicBezTo>
                  <a:cubicBezTo>
                    <a:pt x="37" y="189"/>
                    <a:pt x="36" y="190"/>
                    <a:pt x="36" y="192"/>
                  </a:cubicBezTo>
                  <a:close/>
                  <a:moveTo>
                    <a:pt x="35" y="187"/>
                  </a:moveTo>
                  <a:cubicBezTo>
                    <a:pt x="35" y="187"/>
                    <a:pt x="35" y="187"/>
                    <a:pt x="34" y="188"/>
                  </a:cubicBezTo>
                  <a:cubicBezTo>
                    <a:pt x="33" y="188"/>
                    <a:pt x="32" y="188"/>
                    <a:pt x="31" y="189"/>
                  </a:cubicBezTo>
                  <a:cubicBezTo>
                    <a:pt x="28" y="190"/>
                    <a:pt x="25" y="191"/>
                    <a:pt x="22" y="192"/>
                  </a:cubicBezTo>
                  <a:cubicBezTo>
                    <a:pt x="18" y="193"/>
                    <a:pt x="13" y="195"/>
                    <a:pt x="9" y="197"/>
                  </a:cubicBezTo>
                  <a:cubicBezTo>
                    <a:pt x="19" y="192"/>
                    <a:pt x="28" y="188"/>
                    <a:pt x="37" y="183"/>
                  </a:cubicBezTo>
                  <a:cubicBezTo>
                    <a:pt x="37" y="184"/>
                    <a:pt x="37" y="185"/>
                    <a:pt x="37" y="186"/>
                  </a:cubicBezTo>
                  <a:cubicBezTo>
                    <a:pt x="36" y="187"/>
                    <a:pt x="36" y="187"/>
                    <a:pt x="35" y="187"/>
                  </a:cubicBezTo>
                  <a:close/>
                  <a:moveTo>
                    <a:pt x="37" y="182"/>
                  </a:moveTo>
                  <a:cubicBezTo>
                    <a:pt x="37" y="182"/>
                    <a:pt x="37" y="182"/>
                    <a:pt x="37" y="182"/>
                  </a:cubicBezTo>
                  <a:cubicBezTo>
                    <a:pt x="32" y="183"/>
                    <a:pt x="27" y="185"/>
                    <a:pt x="22" y="187"/>
                  </a:cubicBezTo>
                  <a:cubicBezTo>
                    <a:pt x="21" y="187"/>
                    <a:pt x="19" y="188"/>
                    <a:pt x="18" y="189"/>
                  </a:cubicBezTo>
                  <a:cubicBezTo>
                    <a:pt x="20" y="187"/>
                    <a:pt x="23" y="186"/>
                    <a:pt x="25" y="185"/>
                  </a:cubicBezTo>
                  <a:cubicBezTo>
                    <a:pt x="29" y="184"/>
                    <a:pt x="33" y="182"/>
                    <a:pt x="37" y="179"/>
                  </a:cubicBezTo>
                  <a:cubicBezTo>
                    <a:pt x="37" y="180"/>
                    <a:pt x="37" y="181"/>
                    <a:pt x="37" y="182"/>
                  </a:cubicBezTo>
                  <a:close/>
                  <a:moveTo>
                    <a:pt x="22" y="186"/>
                  </a:moveTo>
                  <a:cubicBezTo>
                    <a:pt x="18" y="187"/>
                    <a:pt x="14" y="190"/>
                    <a:pt x="10" y="192"/>
                  </a:cubicBezTo>
                  <a:cubicBezTo>
                    <a:pt x="10" y="192"/>
                    <a:pt x="10" y="192"/>
                    <a:pt x="10" y="192"/>
                  </a:cubicBezTo>
                  <a:cubicBezTo>
                    <a:pt x="9" y="192"/>
                    <a:pt x="9" y="193"/>
                    <a:pt x="9" y="193"/>
                  </a:cubicBezTo>
                  <a:cubicBezTo>
                    <a:pt x="9" y="193"/>
                    <a:pt x="9" y="192"/>
                    <a:pt x="9" y="192"/>
                  </a:cubicBezTo>
                  <a:cubicBezTo>
                    <a:pt x="9" y="192"/>
                    <a:pt x="9" y="191"/>
                    <a:pt x="9" y="191"/>
                  </a:cubicBezTo>
                  <a:cubicBezTo>
                    <a:pt x="14" y="188"/>
                    <a:pt x="19" y="186"/>
                    <a:pt x="24" y="184"/>
                  </a:cubicBezTo>
                  <a:cubicBezTo>
                    <a:pt x="28" y="183"/>
                    <a:pt x="32" y="182"/>
                    <a:pt x="35" y="180"/>
                  </a:cubicBezTo>
                  <a:cubicBezTo>
                    <a:pt x="31" y="182"/>
                    <a:pt x="27" y="184"/>
                    <a:pt x="22" y="186"/>
                  </a:cubicBezTo>
                  <a:close/>
                  <a:moveTo>
                    <a:pt x="9" y="194"/>
                  </a:moveTo>
                  <a:cubicBezTo>
                    <a:pt x="14" y="191"/>
                    <a:pt x="19" y="189"/>
                    <a:pt x="24" y="187"/>
                  </a:cubicBezTo>
                  <a:cubicBezTo>
                    <a:pt x="26" y="186"/>
                    <a:pt x="28" y="185"/>
                    <a:pt x="30" y="184"/>
                  </a:cubicBezTo>
                  <a:cubicBezTo>
                    <a:pt x="31" y="184"/>
                    <a:pt x="33" y="184"/>
                    <a:pt x="34" y="183"/>
                  </a:cubicBezTo>
                  <a:cubicBezTo>
                    <a:pt x="34" y="183"/>
                    <a:pt x="35" y="183"/>
                    <a:pt x="35" y="183"/>
                  </a:cubicBezTo>
                  <a:cubicBezTo>
                    <a:pt x="35" y="183"/>
                    <a:pt x="34" y="183"/>
                    <a:pt x="34" y="184"/>
                  </a:cubicBezTo>
                  <a:cubicBezTo>
                    <a:pt x="26" y="188"/>
                    <a:pt x="16" y="192"/>
                    <a:pt x="8" y="197"/>
                  </a:cubicBezTo>
                  <a:cubicBezTo>
                    <a:pt x="8" y="196"/>
                    <a:pt x="9" y="195"/>
                    <a:pt x="9" y="194"/>
                  </a:cubicBezTo>
                  <a:close/>
                  <a:moveTo>
                    <a:pt x="8" y="198"/>
                  </a:moveTo>
                  <a:cubicBezTo>
                    <a:pt x="15" y="195"/>
                    <a:pt x="21" y="193"/>
                    <a:pt x="28" y="191"/>
                  </a:cubicBezTo>
                  <a:cubicBezTo>
                    <a:pt x="26" y="191"/>
                    <a:pt x="24" y="192"/>
                    <a:pt x="23" y="193"/>
                  </a:cubicBezTo>
                  <a:cubicBezTo>
                    <a:pt x="18" y="196"/>
                    <a:pt x="13" y="198"/>
                    <a:pt x="8" y="202"/>
                  </a:cubicBezTo>
                  <a:cubicBezTo>
                    <a:pt x="8" y="201"/>
                    <a:pt x="8" y="199"/>
                    <a:pt x="8" y="198"/>
                  </a:cubicBezTo>
                  <a:close/>
                  <a:moveTo>
                    <a:pt x="37" y="179"/>
                  </a:moveTo>
                  <a:cubicBezTo>
                    <a:pt x="37" y="179"/>
                    <a:pt x="37" y="179"/>
                    <a:pt x="37" y="179"/>
                  </a:cubicBezTo>
                  <a:cubicBezTo>
                    <a:pt x="32" y="181"/>
                    <a:pt x="26" y="182"/>
                    <a:pt x="21" y="184"/>
                  </a:cubicBezTo>
                  <a:cubicBezTo>
                    <a:pt x="18" y="185"/>
                    <a:pt x="16" y="186"/>
                    <a:pt x="14" y="187"/>
                  </a:cubicBezTo>
                  <a:cubicBezTo>
                    <a:pt x="13" y="188"/>
                    <a:pt x="12" y="188"/>
                    <a:pt x="11" y="189"/>
                  </a:cubicBezTo>
                  <a:cubicBezTo>
                    <a:pt x="7" y="191"/>
                    <a:pt x="11" y="188"/>
                    <a:pt x="12" y="188"/>
                  </a:cubicBezTo>
                  <a:cubicBezTo>
                    <a:pt x="20" y="183"/>
                    <a:pt x="30" y="181"/>
                    <a:pt x="38" y="174"/>
                  </a:cubicBezTo>
                  <a:cubicBezTo>
                    <a:pt x="37" y="176"/>
                    <a:pt x="37" y="177"/>
                    <a:pt x="37" y="179"/>
                  </a:cubicBezTo>
                  <a:close/>
                  <a:moveTo>
                    <a:pt x="8" y="202"/>
                  </a:moveTo>
                  <a:cubicBezTo>
                    <a:pt x="8" y="202"/>
                    <a:pt x="9" y="202"/>
                    <a:pt x="9" y="202"/>
                  </a:cubicBezTo>
                  <a:cubicBezTo>
                    <a:pt x="13" y="201"/>
                    <a:pt x="18" y="199"/>
                    <a:pt x="22" y="197"/>
                  </a:cubicBezTo>
                  <a:cubicBezTo>
                    <a:pt x="24" y="196"/>
                    <a:pt x="26" y="196"/>
                    <a:pt x="28" y="195"/>
                  </a:cubicBezTo>
                  <a:cubicBezTo>
                    <a:pt x="27" y="196"/>
                    <a:pt x="25" y="197"/>
                    <a:pt x="24" y="198"/>
                  </a:cubicBezTo>
                  <a:cubicBezTo>
                    <a:pt x="19" y="201"/>
                    <a:pt x="15" y="203"/>
                    <a:pt x="10" y="205"/>
                  </a:cubicBezTo>
                  <a:cubicBezTo>
                    <a:pt x="9" y="205"/>
                    <a:pt x="9" y="205"/>
                    <a:pt x="9" y="206"/>
                  </a:cubicBezTo>
                  <a:cubicBezTo>
                    <a:pt x="9" y="206"/>
                    <a:pt x="9" y="206"/>
                    <a:pt x="8" y="206"/>
                  </a:cubicBezTo>
                  <a:cubicBezTo>
                    <a:pt x="8" y="205"/>
                    <a:pt x="8" y="204"/>
                    <a:pt x="8" y="202"/>
                  </a:cubicBezTo>
                  <a:close/>
                  <a:moveTo>
                    <a:pt x="8" y="223"/>
                  </a:moveTo>
                  <a:cubicBezTo>
                    <a:pt x="8" y="223"/>
                    <a:pt x="8" y="223"/>
                    <a:pt x="8" y="223"/>
                  </a:cubicBezTo>
                  <a:cubicBezTo>
                    <a:pt x="12" y="223"/>
                    <a:pt x="15" y="220"/>
                    <a:pt x="19" y="218"/>
                  </a:cubicBezTo>
                  <a:cubicBezTo>
                    <a:pt x="21" y="217"/>
                    <a:pt x="24" y="216"/>
                    <a:pt x="26" y="215"/>
                  </a:cubicBezTo>
                  <a:cubicBezTo>
                    <a:pt x="23" y="217"/>
                    <a:pt x="20" y="219"/>
                    <a:pt x="18" y="220"/>
                  </a:cubicBezTo>
                  <a:cubicBezTo>
                    <a:pt x="14" y="222"/>
                    <a:pt x="11" y="223"/>
                    <a:pt x="8" y="226"/>
                  </a:cubicBezTo>
                  <a:cubicBezTo>
                    <a:pt x="8" y="225"/>
                    <a:pt x="8" y="224"/>
                    <a:pt x="8" y="223"/>
                  </a:cubicBezTo>
                  <a:close/>
                  <a:moveTo>
                    <a:pt x="8" y="227"/>
                  </a:moveTo>
                  <a:cubicBezTo>
                    <a:pt x="16" y="225"/>
                    <a:pt x="23" y="219"/>
                    <a:pt x="32" y="216"/>
                  </a:cubicBezTo>
                  <a:cubicBezTo>
                    <a:pt x="30" y="217"/>
                    <a:pt x="28" y="219"/>
                    <a:pt x="27" y="220"/>
                  </a:cubicBezTo>
                  <a:cubicBezTo>
                    <a:pt x="25" y="221"/>
                    <a:pt x="22" y="222"/>
                    <a:pt x="20" y="223"/>
                  </a:cubicBezTo>
                  <a:cubicBezTo>
                    <a:pt x="15" y="226"/>
                    <a:pt x="11" y="228"/>
                    <a:pt x="7" y="231"/>
                  </a:cubicBezTo>
                  <a:cubicBezTo>
                    <a:pt x="7" y="230"/>
                    <a:pt x="7" y="229"/>
                    <a:pt x="8" y="227"/>
                  </a:cubicBezTo>
                  <a:close/>
                  <a:moveTo>
                    <a:pt x="6" y="236"/>
                  </a:moveTo>
                  <a:cubicBezTo>
                    <a:pt x="6" y="235"/>
                    <a:pt x="7" y="234"/>
                    <a:pt x="7" y="233"/>
                  </a:cubicBezTo>
                  <a:cubicBezTo>
                    <a:pt x="11" y="231"/>
                    <a:pt x="15" y="229"/>
                    <a:pt x="18" y="227"/>
                  </a:cubicBezTo>
                  <a:cubicBezTo>
                    <a:pt x="21" y="225"/>
                    <a:pt x="24" y="224"/>
                    <a:pt x="27" y="223"/>
                  </a:cubicBezTo>
                  <a:cubicBezTo>
                    <a:pt x="28" y="222"/>
                    <a:pt x="30" y="222"/>
                    <a:pt x="31" y="221"/>
                  </a:cubicBezTo>
                  <a:cubicBezTo>
                    <a:pt x="33" y="221"/>
                    <a:pt x="27" y="225"/>
                    <a:pt x="28" y="224"/>
                  </a:cubicBezTo>
                  <a:cubicBezTo>
                    <a:pt x="21" y="229"/>
                    <a:pt x="12" y="231"/>
                    <a:pt x="6" y="237"/>
                  </a:cubicBezTo>
                  <a:cubicBezTo>
                    <a:pt x="6" y="236"/>
                    <a:pt x="6" y="236"/>
                    <a:pt x="6" y="236"/>
                  </a:cubicBezTo>
                  <a:close/>
                  <a:moveTo>
                    <a:pt x="5" y="239"/>
                  </a:moveTo>
                  <a:cubicBezTo>
                    <a:pt x="10" y="237"/>
                    <a:pt x="14" y="235"/>
                    <a:pt x="18" y="233"/>
                  </a:cubicBezTo>
                  <a:cubicBezTo>
                    <a:pt x="20" y="232"/>
                    <a:pt x="22" y="230"/>
                    <a:pt x="25" y="229"/>
                  </a:cubicBezTo>
                  <a:cubicBezTo>
                    <a:pt x="26" y="228"/>
                    <a:pt x="34" y="223"/>
                    <a:pt x="28" y="228"/>
                  </a:cubicBezTo>
                  <a:cubicBezTo>
                    <a:pt x="20" y="234"/>
                    <a:pt x="12" y="237"/>
                    <a:pt x="4" y="243"/>
                  </a:cubicBezTo>
                  <a:cubicBezTo>
                    <a:pt x="5" y="242"/>
                    <a:pt x="5" y="240"/>
                    <a:pt x="5" y="239"/>
                  </a:cubicBezTo>
                  <a:close/>
                  <a:moveTo>
                    <a:pt x="4" y="245"/>
                  </a:moveTo>
                  <a:cubicBezTo>
                    <a:pt x="9" y="244"/>
                    <a:pt x="13" y="241"/>
                    <a:pt x="18" y="238"/>
                  </a:cubicBezTo>
                  <a:cubicBezTo>
                    <a:pt x="20" y="237"/>
                    <a:pt x="23" y="235"/>
                    <a:pt x="25" y="234"/>
                  </a:cubicBezTo>
                  <a:cubicBezTo>
                    <a:pt x="26" y="233"/>
                    <a:pt x="27" y="232"/>
                    <a:pt x="29" y="231"/>
                  </a:cubicBezTo>
                  <a:cubicBezTo>
                    <a:pt x="29" y="231"/>
                    <a:pt x="33" y="228"/>
                    <a:pt x="31" y="230"/>
                  </a:cubicBezTo>
                  <a:cubicBezTo>
                    <a:pt x="29" y="233"/>
                    <a:pt x="25" y="234"/>
                    <a:pt x="22" y="235"/>
                  </a:cubicBezTo>
                  <a:cubicBezTo>
                    <a:pt x="20" y="237"/>
                    <a:pt x="17" y="239"/>
                    <a:pt x="15" y="241"/>
                  </a:cubicBezTo>
                  <a:cubicBezTo>
                    <a:pt x="11" y="244"/>
                    <a:pt x="7" y="246"/>
                    <a:pt x="4" y="249"/>
                  </a:cubicBezTo>
                  <a:cubicBezTo>
                    <a:pt x="4" y="247"/>
                    <a:pt x="4" y="246"/>
                    <a:pt x="4" y="245"/>
                  </a:cubicBezTo>
                  <a:close/>
                  <a:moveTo>
                    <a:pt x="6" y="248"/>
                  </a:moveTo>
                  <a:cubicBezTo>
                    <a:pt x="10" y="244"/>
                    <a:pt x="16" y="241"/>
                    <a:pt x="22" y="237"/>
                  </a:cubicBezTo>
                  <a:cubicBezTo>
                    <a:pt x="25" y="235"/>
                    <a:pt x="29" y="233"/>
                    <a:pt x="32" y="230"/>
                  </a:cubicBezTo>
                  <a:cubicBezTo>
                    <a:pt x="32" y="231"/>
                    <a:pt x="32" y="231"/>
                    <a:pt x="32" y="232"/>
                  </a:cubicBezTo>
                  <a:cubicBezTo>
                    <a:pt x="26" y="235"/>
                    <a:pt x="21" y="238"/>
                    <a:pt x="16" y="242"/>
                  </a:cubicBezTo>
                  <a:cubicBezTo>
                    <a:pt x="14" y="244"/>
                    <a:pt x="11" y="245"/>
                    <a:pt x="8" y="247"/>
                  </a:cubicBezTo>
                  <a:cubicBezTo>
                    <a:pt x="6" y="248"/>
                    <a:pt x="2" y="252"/>
                    <a:pt x="6" y="248"/>
                  </a:cubicBezTo>
                  <a:close/>
                  <a:moveTo>
                    <a:pt x="32" y="234"/>
                  </a:moveTo>
                  <a:cubicBezTo>
                    <a:pt x="32" y="235"/>
                    <a:pt x="32" y="235"/>
                    <a:pt x="32" y="236"/>
                  </a:cubicBezTo>
                  <a:cubicBezTo>
                    <a:pt x="26" y="239"/>
                    <a:pt x="20" y="244"/>
                    <a:pt x="14" y="249"/>
                  </a:cubicBezTo>
                  <a:cubicBezTo>
                    <a:pt x="20" y="244"/>
                    <a:pt x="26" y="238"/>
                    <a:pt x="32" y="233"/>
                  </a:cubicBezTo>
                  <a:cubicBezTo>
                    <a:pt x="32" y="233"/>
                    <a:pt x="32" y="234"/>
                    <a:pt x="32" y="234"/>
                  </a:cubicBezTo>
                  <a:close/>
                  <a:moveTo>
                    <a:pt x="31" y="238"/>
                  </a:moveTo>
                  <a:cubicBezTo>
                    <a:pt x="30" y="239"/>
                    <a:pt x="28" y="240"/>
                    <a:pt x="27" y="241"/>
                  </a:cubicBezTo>
                  <a:cubicBezTo>
                    <a:pt x="25" y="243"/>
                    <a:pt x="23" y="244"/>
                    <a:pt x="21" y="245"/>
                  </a:cubicBezTo>
                  <a:cubicBezTo>
                    <a:pt x="20" y="246"/>
                    <a:pt x="19" y="246"/>
                    <a:pt x="19" y="247"/>
                  </a:cubicBezTo>
                  <a:cubicBezTo>
                    <a:pt x="23" y="244"/>
                    <a:pt x="26" y="240"/>
                    <a:pt x="30" y="238"/>
                  </a:cubicBezTo>
                  <a:cubicBezTo>
                    <a:pt x="32" y="236"/>
                    <a:pt x="32" y="236"/>
                    <a:pt x="31" y="238"/>
                  </a:cubicBezTo>
                  <a:close/>
                  <a:moveTo>
                    <a:pt x="23" y="244"/>
                  </a:moveTo>
                  <a:cubicBezTo>
                    <a:pt x="27" y="242"/>
                    <a:pt x="30" y="240"/>
                    <a:pt x="32" y="237"/>
                  </a:cubicBezTo>
                  <a:cubicBezTo>
                    <a:pt x="32" y="238"/>
                    <a:pt x="33" y="238"/>
                    <a:pt x="33" y="239"/>
                  </a:cubicBezTo>
                  <a:cubicBezTo>
                    <a:pt x="28" y="243"/>
                    <a:pt x="23" y="246"/>
                    <a:pt x="19" y="249"/>
                  </a:cubicBezTo>
                  <a:cubicBezTo>
                    <a:pt x="17" y="251"/>
                    <a:pt x="15" y="252"/>
                    <a:pt x="13" y="253"/>
                  </a:cubicBezTo>
                  <a:cubicBezTo>
                    <a:pt x="11" y="254"/>
                    <a:pt x="10" y="255"/>
                    <a:pt x="9" y="255"/>
                  </a:cubicBezTo>
                  <a:cubicBezTo>
                    <a:pt x="9" y="256"/>
                    <a:pt x="8" y="256"/>
                    <a:pt x="8" y="256"/>
                  </a:cubicBezTo>
                  <a:cubicBezTo>
                    <a:pt x="13" y="252"/>
                    <a:pt x="18" y="248"/>
                    <a:pt x="23" y="244"/>
                  </a:cubicBezTo>
                  <a:close/>
                  <a:moveTo>
                    <a:pt x="33" y="240"/>
                  </a:moveTo>
                  <a:cubicBezTo>
                    <a:pt x="33" y="241"/>
                    <a:pt x="33" y="243"/>
                    <a:pt x="33" y="244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29" y="246"/>
                    <a:pt x="25" y="249"/>
                    <a:pt x="21" y="252"/>
                  </a:cubicBezTo>
                  <a:cubicBezTo>
                    <a:pt x="18" y="254"/>
                    <a:pt x="16" y="255"/>
                    <a:pt x="14" y="257"/>
                  </a:cubicBezTo>
                  <a:cubicBezTo>
                    <a:pt x="12" y="258"/>
                    <a:pt x="8" y="261"/>
                    <a:pt x="11" y="258"/>
                  </a:cubicBezTo>
                  <a:cubicBezTo>
                    <a:pt x="18" y="251"/>
                    <a:pt x="26" y="247"/>
                    <a:pt x="33" y="240"/>
                  </a:cubicBezTo>
                  <a:close/>
                  <a:moveTo>
                    <a:pt x="33" y="245"/>
                  </a:moveTo>
                  <a:cubicBezTo>
                    <a:pt x="33" y="246"/>
                    <a:pt x="33" y="247"/>
                    <a:pt x="33" y="248"/>
                  </a:cubicBezTo>
                  <a:cubicBezTo>
                    <a:pt x="30" y="251"/>
                    <a:pt x="27" y="254"/>
                    <a:pt x="23" y="256"/>
                  </a:cubicBezTo>
                  <a:cubicBezTo>
                    <a:pt x="20" y="258"/>
                    <a:pt x="16" y="261"/>
                    <a:pt x="13" y="263"/>
                  </a:cubicBezTo>
                  <a:cubicBezTo>
                    <a:pt x="16" y="260"/>
                    <a:pt x="19" y="256"/>
                    <a:pt x="23" y="254"/>
                  </a:cubicBezTo>
                  <a:cubicBezTo>
                    <a:pt x="26" y="251"/>
                    <a:pt x="30" y="248"/>
                    <a:pt x="33" y="245"/>
                  </a:cubicBezTo>
                  <a:close/>
                  <a:moveTo>
                    <a:pt x="33" y="254"/>
                  </a:moveTo>
                  <a:cubicBezTo>
                    <a:pt x="33" y="254"/>
                    <a:pt x="33" y="253"/>
                    <a:pt x="33" y="253"/>
                  </a:cubicBezTo>
                  <a:cubicBezTo>
                    <a:pt x="27" y="257"/>
                    <a:pt x="23" y="263"/>
                    <a:pt x="16" y="265"/>
                  </a:cubicBezTo>
                  <a:cubicBezTo>
                    <a:pt x="17" y="265"/>
                    <a:pt x="19" y="263"/>
                    <a:pt x="19" y="262"/>
                  </a:cubicBezTo>
                  <a:cubicBezTo>
                    <a:pt x="21" y="261"/>
                    <a:pt x="23" y="259"/>
                    <a:pt x="25" y="258"/>
                  </a:cubicBezTo>
                  <a:cubicBezTo>
                    <a:pt x="28" y="255"/>
                    <a:pt x="31" y="253"/>
                    <a:pt x="33" y="250"/>
                  </a:cubicBezTo>
                  <a:cubicBezTo>
                    <a:pt x="33" y="251"/>
                    <a:pt x="33" y="252"/>
                    <a:pt x="33" y="254"/>
                  </a:cubicBezTo>
                  <a:close/>
                  <a:moveTo>
                    <a:pt x="33" y="254"/>
                  </a:moveTo>
                  <a:cubicBezTo>
                    <a:pt x="33" y="256"/>
                    <a:pt x="32" y="258"/>
                    <a:pt x="31" y="260"/>
                  </a:cubicBezTo>
                  <a:cubicBezTo>
                    <a:pt x="31" y="259"/>
                    <a:pt x="31" y="259"/>
                    <a:pt x="30" y="259"/>
                  </a:cubicBezTo>
                  <a:cubicBezTo>
                    <a:pt x="29" y="260"/>
                    <a:pt x="28" y="261"/>
                    <a:pt x="27" y="263"/>
                  </a:cubicBezTo>
                  <a:cubicBezTo>
                    <a:pt x="21" y="267"/>
                    <a:pt x="25" y="263"/>
                    <a:pt x="26" y="262"/>
                  </a:cubicBezTo>
                  <a:cubicBezTo>
                    <a:pt x="29" y="260"/>
                    <a:pt x="31" y="257"/>
                    <a:pt x="33" y="254"/>
                  </a:cubicBezTo>
                  <a:cubicBezTo>
                    <a:pt x="33" y="254"/>
                    <a:pt x="33" y="254"/>
                    <a:pt x="33" y="254"/>
                  </a:cubicBezTo>
                  <a:close/>
                  <a:moveTo>
                    <a:pt x="47" y="178"/>
                  </a:moveTo>
                  <a:cubicBezTo>
                    <a:pt x="46" y="150"/>
                    <a:pt x="41" y="123"/>
                    <a:pt x="51" y="96"/>
                  </a:cubicBezTo>
                  <a:cubicBezTo>
                    <a:pt x="62" y="71"/>
                    <a:pt x="85" y="52"/>
                    <a:pt x="111" y="45"/>
                  </a:cubicBezTo>
                  <a:cubicBezTo>
                    <a:pt x="120" y="43"/>
                    <a:pt x="129" y="42"/>
                    <a:pt x="138" y="43"/>
                  </a:cubicBezTo>
                  <a:cubicBezTo>
                    <a:pt x="138" y="43"/>
                    <a:pt x="139" y="43"/>
                    <a:pt x="139" y="43"/>
                  </a:cubicBezTo>
                  <a:cubicBezTo>
                    <a:pt x="152" y="44"/>
                    <a:pt x="165" y="48"/>
                    <a:pt x="177" y="54"/>
                  </a:cubicBezTo>
                  <a:cubicBezTo>
                    <a:pt x="172" y="55"/>
                    <a:pt x="166" y="56"/>
                    <a:pt x="160" y="57"/>
                  </a:cubicBezTo>
                  <a:cubicBezTo>
                    <a:pt x="152" y="58"/>
                    <a:pt x="144" y="58"/>
                    <a:pt x="136" y="59"/>
                  </a:cubicBezTo>
                  <a:cubicBezTo>
                    <a:pt x="124" y="61"/>
                    <a:pt x="113" y="65"/>
                    <a:pt x="103" y="71"/>
                  </a:cubicBezTo>
                  <a:cubicBezTo>
                    <a:pt x="82" y="85"/>
                    <a:pt x="70" y="108"/>
                    <a:pt x="72" y="132"/>
                  </a:cubicBezTo>
                  <a:cubicBezTo>
                    <a:pt x="73" y="146"/>
                    <a:pt x="77" y="160"/>
                    <a:pt x="77" y="174"/>
                  </a:cubicBezTo>
                  <a:cubicBezTo>
                    <a:pt x="77" y="181"/>
                    <a:pt x="76" y="188"/>
                    <a:pt x="75" y="195"/>
                  </a:cubicBezTo>
                  <a:cubicBezTo>
                    <a:pt x="75" y="198"/>
                    <a:pt x="75" y="201"/>
                    <a:pt x="75" y="203"/>
                  </a:cubicBezTo>
                  <a:cubicBezTo>
                    <a:pt x="75" y="203"/>
                    <a:pt x="74" y="203"/>
                    <a:pt x="74" y="203"/>
                  </a:cubicBezTo>
                  <a:cubicBezTo>
                    <a:pt x="63" y="206"/>
                    <a:pt x="53" y="199"/>
                    <a:pt x="47" y="189"/>
                  </a:cubicBezTo>
                  <a:cubicBezTo>
                    <a:pt x="48" y="186"/>
                    <a:pt x="48" y="182"/>
                    <a:pt x="47" y="178"/>
                  </a:cubicBezTo>
                  <a:close/>
                  <a:moveTo>
                    <a:pt x="147" y="41"/>
                  </a:moveTo>
                  <a:cubicBezTo>
                    <a:pt x="148" y="41"/>
                    <a:pt x="149" y="41"/>
                    <a:pt x="149" y="41"/>
                  </a:cubicBezTo>
                  <a:cubicBezTo>
                    <a:pt x="148" y="41"/>
                    <a:pt x="148" y="41"/>
                    <a:pt x="147" y="41"/>
                  </a:cubicBezTo>
                  <a:close/>
                  <a:moveTo>
                    <a:pt x="148" y="33"/>
                  </a:moveTo>
                  <a:cubicBezTo>
                    <a:pt x="150" y="36"/>
                    <a:pt x="150" y="39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39"/>
                    <a:pt x="148" y="40"/>
                    <a:pt x="147" y="40"/>
                  </a:cubicBezTo>
                  <a:cubicBezTo>
                    <a:pt x="146" y="40"/>
                    <a:pt x="145" y="40"/>
                    <a:pt x="145" y="40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144" y="40"/>
                    <a:pt x="145" y="40"/>
                    <a:pt x="145" y="40"/>
                  </a:cubicBezTo>
                  <a:cubicBezTo>
                    <a:pt x="147" y="39"/>
                    <a:pt x="148" y="39"/>
                    <a:pt x="149" y="37"/>
                  </a:cubicBezTo>
                  <a:cubicBezTo>
                    <a:pt x="150" y="37"/>
                    <a:pt x="150" y="37"/>
                    <a:pt x="149" y="36"/>
                  </a:cubicBezTo>
                  <a:cubicBezTo>
                    <a:pt x="146" y="35"/>
                    <a:pt x="143" y="37"/>
                    <a:pt x="140" y="38"/>
                  </a:cubicBezTo>
                  <a:cubicBezTo>
                    <a:pt x="143" y="37"/>
                    <a:pt x="146" y="36"/>
                    <a:pt x="148" y="34"/>
                  </a:cubicBezTo>
                  <a:cubicBezTo>
                    <a:pt x="148" y="34"/>
                    <a:pt x="148" y="34"/>
                    <a:pt x="148" y="34"/>
                  </a:cubicBezTo>
                  <a:cubicBezTo>
                    <a:pt x="145" y="33"/>
                    <a:pt x="142" y="34"/>
                    <a:pt x="140" y="35"/>
                  </a:cubicBezTo>
                  <a:cubicBezTo>
                    <a:pt x="142" y="33"/>
                    <a:pt x="145" y="33"/>
                    <a:pt x="146" y="30"/>
                  </a:cubicBezTo>
                  <a:cubicBezTo>
                    <a:pt x="147" y="31"/>
                    <a:pt x="148" y="32"/>
                    <a:pt x="148" y="33"/>
                  </a:cubicBezTo>
                  <a:close/>
                  <a:moveTo>
                    <a:pt x="139" y="28"/>
                  </a:moveTo>
                  <a:cubicBezTo>
                    <a:pt x="138" y="28"/>
                    <a:pt x="137" y="29"/>
                    <a:pt x="136" y="28"/>
                  </a:cubicBezTo>
                  <a:cubicBezTo>
                    <a:pt x="136" y="28"/>
                    <a:pt x="135" y="28"/>
                    <a:pt x="135" y="28"/>
                  </a:cubicBezTo>
                  <a:cubicBezTo>
                    <a:pt x="136" y="28"/>
                    <a:pt x="138" y="28"/>
                    <a:pt x="139" y="28"/>
                  </a:cubicBezTo>
                  <a:cubicBezTo>
                    <a:pt x="139" y="28"/>
                    <a:pt x="139" y="28"/>
                    <a:pt x="139" y="28"/>
                  </a:cubicBezTo>
                  <a:close/>
                  <a:moveTo>
                    <a:pt x="119" y="11"/>
                  </a:moveTo>
                  <a:cubicBezTo>
                    <a:pt x="119" y="11"/>
                    <a:pt x="119" y="11"/>
                    <a:pt x="119" y="11"/>
                  </a:cubicBezTo>
                  <a:cubicBezTo>
                    <a:pt x="117" y="12"/>
                    <a:pt x="114" y="13"/>
                    <a:pt x="111" y="14"/>
                  </a:cubicBezTo>
                  <a:cubicBezTo>
                    <a:pt x="109" y="15"/>
                    <a:pt x="107" y="16"/>
                    <a:pt x="105" y="17"/>
                  </a:cubicBezTo>
                  <a:cubicBezTo>
                    <a:pt x="104" y="17"/>
                    <a:pt x="103" y="18"/>
                    <a:pt x="102" y="18"/>
                  </a:cubicBezTo>
                  <a:cubicBezTo>
                    <a:pt x="102" y="18"/>
                    <a:pt x="102" y="17"/>
                    <a:pt x="102" y="17"/>
                  </a:cubicBezTo>
                  <a:cubicBezTo>
                    <a:pt x="107" y="14"/>
                    <a:pt x="113" y="13"/>
                    <a:pt x="118" y="9"/>
                  </a:cubicBezTo>
                  <a:cubicBezTo>
                    <a:pt x="118" y="9"/>
                    <a:pt x="118" y="9"/>
                    <a:pt x="118" y="9"/>
                  </a:cubicBezTo>
                  <a:cubicBezTo>
                    <a:pt x="118" y="10"/>
                    <a:pt x="119" y="10"/>
                    <a:pt x="119" y="11"/>
                  </a:cubicBezTo>
                  <a:close/>
                  <a:moveTo>
                    <a:pt x="109" y="8"/>
                  </a:moveTo>
                  <a:cubicBezTo>
                    <a:pt x="111" y="7"/>
                    <a:pt x="113" y="7"/>
                    <a:pt x="114" y="7"/>
                  </a:cubicBezTo>
                  <a:cubicBezTo>
                    <a:pt x="112" y="8"/>
                    <a:pt x="109" y="10"/>
                    <a:pt x="107" y="10"/>
                  </a:cubicBezTo>
                  <a:cubicBezTo>
                    <a:pt x="107" y="9"/>
                    <a:pt x="108" y="9"/>
                    <a:pt x="109" y="8"/>
                  </a:cubicBezTo>
                  <a:close/>
                  <a:moveTo>
                    <a:pt x="91" y="50"/>
                  </a:moveTo>
                  <a:cubicBezTo>
                    <a:pt x="91" y="50"/>
                    <a:pt x="91" y="50"/>
                    <a:pt x="91" y="50"/>
                  </a:cubicBezTo>
                  <a:cubicBezTo>
                    <a:pt x="86" y="52"/>
                    <a:pt x="81" y="56"/>
                    <a:pt x="77" y="59"/>
                  </a:cubicBezTo>
                  <a:cubicBezTo>
                    <a:pt x="76" y="59"/>
                    <a:pt x="76" y="60"/>
                    <a:pt x="76" y="60"/>
                  </a:cubicBezTo>
                  <a:cubicBezTo>
                    <a:pt x="73" y="62"/>
                    <a:pt x="70" y="64"/>
                    <a:pt x="67" y="66"/>
                  </a:cubicBezTo>
                  <a:cubicBezTo>
                    <a:pt x="58" y="71"/>
                    <a:pt x="48" y="75"/>
                    <a:pt x="38" y="81"/>
                  </a:cubicBezTo>
                  <a:cubicBezTo>
                    <a:pt x="40" y="80"/>
                    <a:pt x="41" y="79"/>
                    <a:pt x="42" y="79"/>
                  </a:cubicBezTo>
                  <a:cubicBezTo>
                    <a:pt x="44" y="77"/>
                    <a:pt x="46" y="75"/>
                    <a:pt x="49" y="74"/>
                  </a:cubicBezTo>
                  <a:cubicBezTo>
                    <a:pt x="54" y="70"/>
                    <a:pt x="58" y="67"/>
                    <a:pt x="64" y="64"/>
                  </a:cubicBezTo>
                  <a:cubicBezTo>
                    <a:pt x="72" y="60"/>
                    <a:pt x="80" y="56"/>
                    <a:pt x="88" y="50"/>
                  </a:cubicBezTo>
                  <a:cubicBezTo>
                    <a:pt x="89" y="50"/>
                    <a:pt x="90" y="50"/>
                    <a:pt x="91" y="50"/>
                  </a:cubicBezTo>
                  <a:close/>
                  <a:moveTo>
                    <a:pt x="75" y="53"/>
                  </a:moveTo>
                  <a:cubicBezTo>
                    <a:pt x="66" y="57"/>
                    <a:pt x="57" y="62"/>
                    <a:pt x="48" y="67"/>
                  </a:cubicBezTo>
                  <a:cubicBezTo>
                    <a:pt x="48" y="67"/>
                    <a:pt x="48" y="67"/>
                    <a:pt x="49" y="66"/>
                  </a:cubicBezTo>
                  <a:cubicBezTo>
                    <a:pt x="56" y="59"/>
                    <a:pt x="65" y="55"/>
                    <a:pt x="75" y="53"/>
                  </a:cubicBezTo>
                  <a:close/>
                  <a:moveTo>
                    <a:pt x="6" y="259"/>
                  </a:moveTo>
                  <a:cubicBezTo>
                    <a:pt x="5" y="256"/>
                    <a:pt x="4" y="253"/>
                    <a:pt x="4" y="250"/>
                  </a:cubicBezTo>
                  <a:cubicBezTo>
                    <a:pt x="14" y="245"/>
                    <a:pt x="22" y="238"/>
                    <a:pt x="31" y="233"/>
                  </a:cubicBezTo>
                  <a:cubicBezTo>
                    <a:pt x="28" y="235"/>
                    <a:pt x="24" y="239"/>
                    <a:pt x="20" y="242"/>
                  </a:cubicBezTo>
                  <a:cubicBezTo>
                    <a:pt x="16" y="247"/>
                    <a:pt x="10" y="251"/>
                    <a:pt x="5" y="254"/>
                  </a:cubicBezTo>
                  <a:cubicBezTo>
                    <a:pt x="4" y="254"/>
                    <a:pt x="5" y="255"/>
                    <a:pt x="5" y="254"/>
                  </a:cubicBezTo>
                  <a:cubicBezTo>
                    <a:pt x="9" y="253"/>
                    <a:pt x="13" y="251"/>
                    <a:pt x="16" y="248"/>
                  </a:cubicBezTo>
                  <a:cubicBezTo>
                    <a:pt x="13" y="251"/>
                    <a:pt x="10" y="254"/>
                    <a:pt x="6" y="257"/>
                  </a:cubicBezTo>
                  <a:cubicBezTo>
                    <a:pt x="6" y="257"/>
                    <a:pt x="6" y="257"/>
                    <a:pt x="6" y="257"/>
                  </a:cubicBezTo>
                  <a:cubicBezTo>
                    <a:pt x="10" y="257"/>
                    <a:pt x="15" y="253"/>
                    <a:pt x="18" y="251"/>
                  </a:cubicBezTo>
                  <a:cubicBezTo>
                    <a:pt x="20" y="249"/>
                    <a:pt x="22" y="248"/>
                    <a:pt x="24" y="247"/>
                  </a:cubicBezTo>
                  <a:cubicBezTo>
                    <a:pt x="22" y="248"/>
                    <a:pt x="21" y="249"/>
                    <a:pt x="19" y="251"/>
                  </a:cubicBezTo>
                  <a:cubicBezTo>
                    <a:pt x="15" y="254"/>
                    <a:pt x="11" y="256"/>
                    <a:pt x="8" y="260"/>
                  </a:cubicBezTo>
                  <a:cubicBezTo>
                    <a:pt x="8" y="260"/>
                    <a:pt x="8" y="261"/>
                    <a:pt x="8" y="261"/>
                  </a:cubicBezTo>
                  <a:cubicBezTo>
                    <a:pt x="17" y="256"/>
                    <a:pt x="24" y="250"/>
                    <a:pt x="32" y="245"/>
                  </a:cubicBezTo>
                  <a:cubicBezTo>
                    <a:pt x="29" y="247"/>
                    <a:pt x="25" y="251"/>
                    <a:pt x="22" y="253"/>
                  </a:cubicBezTo>
                  <a:cubicBezTo>
                    <a:pt x="18" y="256"/>
                    <a:pt x="15" y="260"/>
                    <a:pt x="12" y="263"/>
                  </a:cubicBezTo>
                  <a:cubicBezTo>
                    <a:pt x="11" y="263"/>
                    <a:pt x="11" y="264"/>
                    <a:pt x="12" y="264"/>
                  </a:cubicBezTo>
                  <a:cubicBezTo>
                    <a:pt x="15" y="263"/>
                    <a:pt x="17" y="261"/>
                    <a:pt x="20" y="259"/>
                  </a:cubicBezTo>
                  <a:cubicBezTo>
                    <a:pt x="23" y="256"/>
                    <a:pt x="27" y="254"/>
                    <a:pt x="31" y="251"/>
                  </a:cubicBezTo>
                  <a:cubicBezTo>
                    <a:pt x="32" y="250"/>
                    <a:pt x="35" y="248"/>
                    <a:pt x="32" y="251"/>
                  </a:cubicBezTo>
                  <a:cubicBezTo>
                    <a:pt x="30" y="252"/>
                    <a:pt x="28" y="254"/>
                    <a:pt x="27" y="255"/>
                  </a:cubicBezTo>
                  <a:cubicBezTo>
                    <a:pt x="23" y="259"/>
                    <a:pt x="19" y="262"/>
                    <a:pt x="15" y="265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11" y="265"/>
                    <a:pt x="8" y="262"/>
                    <a:pt x="6" y="259"/>
                  </a:cubicBezTo>
                  <a:close/>
                  <a:moveTo>
                    <a:pt x="34" y="285"/>
                  </a:moveTo>
                  <a:cubicBezTo>
                    <a:pt x="23" y="286"/>
                    <a:pt x="20" y="277"/>
                    <a:pt x="17" y="269"/>
                  </a:cubicBezTo>
                  <a:cubicBezTo>
                    <a:pt x="18" y="269"/>
                    <a:pt x="20" y="269"/>
                    <a:pt x="22" y="269"/>
                  </a:cubicBezTo>
                  <a:cubicBezTo>
                    <a:pt x="23" y="269"/>
                    <a:pt x="24" y="269"/>
                    <a:pt x="26" y="268"/>
                  </a:cubicBezTo>
                  <a:cubicBezTo>
                    <a:pt x="25" y="272"/>
                    <a:pt x="27" y="275"/>
                    <a:pt x="30" y="279"/>
                  </a:cubicBezTo>
                  <a:cubicBezTo>
                    <a:pt x="34" y="282"/>
                    <a:pt x="40" y="281"/>
                    <a:pt x="43" y="284"/>
                  </a:cubicBezTo>
                  <a:cubicBezTo>
                    <a:pt x="43" y="284"/>
                    <a:pt x="43" y="284"/>
                    <a:pt x="43" y="284"/>
                  </a:cubicBezTo>
                  <a:cubicBezTo>
                    <a:pt x="44" y="284"/>
                    <a:pt x="44" y="285"/>
                    <a:pt x="44" y="285"/>
                  </a:cubicBezTo>
                  <a:cubicBezTo>
                    <a:pt x="41" y="284"/>
                    <a:pt x="37" y="285"/>
                    <a:pt x="34" y="285"/>
                  </a:cubicBezTo>
                  <a:close/>
                  <a:moveTo>
                    <a:pt x="62" y="304"/>
                  </a:moveTo>
                  <a:cubicBezTo>
                    <a:pt x="57" y="299"/>
                    <a:pt x="54" y="292"/>
                    <a:pt x="50" y="286"/>
                  </a:cubicBezTo>
                  <a:cubicBezTo>
                    <a:pt x="49" y="286"/>
                    <a:pt x="48" y="285"/>
                    <a:pt x="47" y="284"/>
                  </a:cubicBezTo>
                  <a:cubicBezTo>
                    <a:pt x="47" y="284"/>
                    <a:pt x="47" y="284"/>
                    <a:pt x="47" y="284"/>
                  </a:cubicBezTo>
                  <a:cubicBezTo>
                    <a:pt x="47" y="283"/>
                    <a:pt x="46" y="283"/>
                    <a:pt x="46" y="282"/>
                  </a:cubicBezTo>
                  <a:cubicBezTo>
                    <a:pt x="46" y="282"/>
                    <a:pt x="45" y="282"/>
                    <a:pt x="45" y="282"/>
                  </a:cubicBezTo>
                  <a:cubicBezTo>
                    <a:pt x="43" y="279"/>
                    <a:pt x="42" y="275"/>
                    <a:pt x="42" y="272"/>
                  </a:cubicBezTo>
                  <a:cubicBezTo>
                    <a:pt x="42" y="256"/>
                    <a:pt x="43" y="240"/>
                    <a:pt x="45" y="225"/>
                  </a:cubicBezTo>
                  <a:cubicBezTo>
                    <a:pt x="46" y="215"/>
                    <a:pt x="47" y="205"/>
                    <a:pt x="47" y="194"/>
                  </a:cubicBezTo>
                  <a:cubicBezTo>
                    <a:pt x="54" y="203"/>
                    <a:pt x="64" y="209"/>
                    <a:pt x="75" y="206"/>
                  </a:cubicBezTo>
                  <a:cubicBezTo>
                    <a:pt x="75" y="206"/>
                    <a:pt x="75" y="206"/>
                    <a:pt x="75" y="206"/>
                  </a:cubicBezTo>
                  <a:cubicBezTo>
                    <a:pt x="75" y="210"/>
                    <a:pt x="74" y="215"/>
                    <a:pt x="74" y="219"/>
                  </a:cubicBezTo>
                  <a:cubicBezTo>
                    <a:pt x="74" y="226"/>
                    <a:pt x="74" y="233"/>
                    <a:pt x="73" y="240"/>
                  </a:cubicBezTo>
                  <a:cubicBezTo>
                    <a:pt x="73" y="248"/>
                    <a:pt x="71" y="255"/>
                    <a:pt x="71" y="262"/>
                  </a:cubicBezTo>
                  <a:cubicBezTo>
                    <a:pt x="71" y="272"/>
                    <a:pt x="73" y="281"/>
                    <a:pt x="78" y="289"/>
                  </a:cubicBezTo>
                  <a:cubicBezTo>
                    <a:pt x="79" y="291"/>
                    <a:pt x="80" y="292"/>
                    <a:pt x="81" y="293"/>
                  </a:cubicBezTo>
                  <a:cubicBezTo>
                    <a:pt x="81" y="299"/>
                    <a:pt x="77" y="312"/>
                    <a:pt x="70" y="311"/>
                  </a:cubicBezTo>
                  <a:cubicBezTo>
                    <a:pt x="67" y="309"/>
                    <a:pt x="64" y="307"/>
                    <a:pt x="62" y="304"/>
                  </a:cubicBezTo>
                  <a:close/>
                  <a:moveTo>
                    <a:pt x="208" y="328"/>
                  </a:moveTo>
                  <a:cubicBezTo>
                    <a:pt x="198" y="330"/>
                    <a:pt x="188" y="329"/>
                    <a:pt x="178" y="328"/>
                  </a:cubicBezTo>
                  <a:cubicBezTo>
                    <a:pt x="168" y="327"/>
                    <a:pt x="157" y="327"/>
                    <a:pt x="147" y="327"/>
                  </a:cubicBezTo>
                  <a:cubicBezTo>
                    <a:pt x="131" y="326"/>
                    <a:pt x="115" y="327"/>
                    <a:pt x="99" y="324"/>
                  </a:cubicBezTo>
                  <a:cubicBezTo>
                    <a:pt x="90" y="322"/>
                    <a:pt x="81" y="319"/>
                    <a:pt x="73" y="314"/>
                  </a:cubicBezTo>
                  <a:cubicBezTo>
                    <a:pt x="79" y="312"/>
                    <a:pt x="83" y="303"/>
                    <a:pt x="83" y="297"/>
                  </a:cubicBezTo>
                  <a:cubicBezTo>
                    <a:pt x="98" y="312"/>
                    <a:pt x="122" y="318"/>
                    <a:pt x="142" y="318"/>
                  </a:cubicBezTo>
                  <a:cubicBezTo>
                    <a:pt x="179" y="320"/>
                    <a:pt x="215" y="312"/>
                    <a:pt x="248" y="296"/>
                  </a:cubicBezTo>
                  <a:cubicBezTo>
                    <a:pt x="239" y="311"/>
                    <a:pt x="225" y="324"/>
                    <a:pt x="208" y="328"/>
                  </a:cubicBezTo>
                  <a:close/>
                </a:path>
              </a:pathLst>
            </a:custGeom>
            <a:blipFill dpi="0" rotWithShape="1">
              <a:blip r:embed="rId5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</p:grpSp>
      <p:sp>
        <p:nvSpPr>
          <p:cNvPr id="211" name="TextBox 210"/>
          <p:cNvSpPr txBox="1"/>
          <p:nvPr/>
        </p:nvSpPr>
        <p:spPr>
          <a:xfrm>
            <a:off x="2060708" y="526655"/>
            <a:ext cx="5181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ГПОУ ТО «СХКБ им. И.А. Стебута»</a:t>
            </a:r>
            <a:endParaRPr lang="ru-RU" sz="1800" b="1" dirty="0">
              <a:solidFill>
                <a:schemeClr val="bg1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219" name="Прямоугольник 218"/>
          <p:cNvSpPr/>
          <p:nvPr/>
        </p:nvSpPr>
        <p:spPr>
          <a:xfrm>
            <a:off x="4708766" y="3683137"/>
            <a:ext cx="43178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1600" b="1" dirty="0" smtClean="0">
                <a:ln w="0"/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Волина В.А</a:t>
            </a:r>
            <a:r>
              <a:rPr lang="ru-RU" sz="1600" b="1" dirty="0" smtClean="0">
                <a:ln w="0"/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.,  </a:t>
            </a:r>
            <a:endParaRPr lang="ru-RU" sz="1600" b="1" dirty="0" smtClean="0">
              <a:ln w="0"/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1600" b="1" smtClean="0">
                <a:ln w="0"/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преподаватель</a:t>
            </a:r>
            <a:endParaRPr lang="ru-RU" sz="1600" b="1" dirty="0" smtClean="0">
              <a:ln w="0"/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1600" b="1" dirty="0" smtClean="0">
                <a:ln w="0"/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ГПОУ ТО «СХКБ им. И.А. Стебута»</a:t>
            </a:r>
          </a:p>
        </p:txBody>
      </p:sp>
      <p:sp>
        <p:nvSpPr>
          <p:cNvPr id="220" name="Прямоугольник 219"/>
          <p:cNvSpPr/>
          <p:nvPr/>
        </p:nvSpPr>
        <p:spPr>
          <a:xfrm>
            <a:off x="2506626" y="4514134"/>
            <a:ext cx="42514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 Богородицк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2023</a:t>
            </a:r>
            <a:endParaRPr lang="fr-CA" sz="1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272761" y="1331196"/>
            <a:ext cx="7118499" cy="2203450"/>
          </a:xfrm>
          <a:prstGeom prst="roundRect">
            <a:avLst/>
          </a:prstGeom>
          <a:solidFill>
            <a:schemeClr val="accent6">
              <a:lumMod val="75000"/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1200"/>
              </a:spcAft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Научно-практическая конференция</a:t>
            </a:r>
          </a:p>
          <a:p>
            <a:pPr algn="ctr">
              <a:spcAft>
                <a:spcPts val="1200"/>
              </a:spcAft>
            </a:pP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Лучшие практики наставничества</a:t>
            </a:r>
          </a:p>
          <a:p>
            <a:pPr algn="ctr">
              <a:spcAft>
                <a:spcPts val="120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Тема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«Грамотность в речевой деятельности педагога»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62305" y="66215"/>
            <a:ext cx="1416051" cy="141605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2" name="Рисунок 6" descr="E:\Documents and Settings\Comp\Рабочий стол\МЕТОДИЧЕСКАЯ РАБОТА КОЛЛЕДЖА\МЕТОДИЧЕСКАЯ РАБОТА КОЛЛЕДЖА 2018-2019 УЧ. ГОД\рекламная и сувенирная продукция к 120-летию\эмб.png"/>
          <p:cNvPicPr>
            <a:picLocks noChangeAspect="1" noChangeArrowheads="1"/>
          </p:cNvPicPr>
          <p:nvPr/>
        </p:nvPicPr>
        <p:blipFill>
          <a:blip r:embed="rId136" cstate="print"/>
          <a:srcRect/>
          <a:stretch>
            <a:fillRect/>
          </a:stretch>
        </p:blipFill>
        <p:spPr bwMode="auto">
          <a:xfrm>
            <a:off x="292363" y="98632"/>
            <a:ext cx="1370019" cy="13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98673255"/>
              </p:ext>
            </p:extLst>
          </p:nvPr>
        </p:nvGraphicFramePr>
        <p:xfrm>
          <a:off x="-254000" y="646331"/>
          <a:ext cx="9258300" cy="4356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Текстовое поле 1"/>
          <p:cNvSpPr txBox="1"/>
          <p:nvPr/>
        </p:nvSpPr>
        <p:spPr>
          <a:xfrm>
            <a:off x="127000" y="0"/>
            <a:ext cx="8877300" cy="646331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ru-RU" altLang="en-US" sz="36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Статистика</a:t>
            </a:r>
            <a:endParaRPr lang="ru-RU" altLang="en-US" sz="36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013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"/>
          <p:cNvGrpSpPr/>
          <p:nvPr/>
        </p:nvGrpSpPr>
        <p:grpSpPr>
          <a:xfrm>
            <a:off x="104931" y="25400"/>
            <a:ext cx="9039069" cy="4229100"/>
            <a:chOff x="-128502" y="-1337414"/>
            <a:chExt cx="9264651" cy="3746501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1908261" y="1413724"/>
              <a:ext cx="63500" cy="55563"/>
            </a:xfrm>
            <a:custGeom>
              <a:avLst/>
              <a:gdLst>
                <a:gd name="T0" fmla="*/ 5 w 22"/>
                <a:gd name="T1" fmla="*/ 18 h 19"/>
                <a:gd name="T2" fmla="*/ 16 w 22"/>
                <a:gd name="T3" fmla="*/ 12 h 19"/>
                <a:gd name="T4" fmla="*/ 22 w 22"/>
                <a:gd name="T5" fmla="*/ 2 h 19"/>
                <a:gd name="T6" fmla="*/ 21 w 22"/>
                <a:gd name="T7" fmla="*/ 0 h 19"/>
                <a:gd name="T8" fmla="*/ 19 w 22"/>
                <a:gd name="T9" fmla="*/ 0 h 19"/>
                <a:gd name="T10" fmla="*/ 10 w 22"/>
                <a:gd name="T11" fmla="*/ 3 h 19"/>
                <a:gd name="T12" fmla="*/ 6 w 22"/>
                <a:gd name="T13" fmla="*/ 8 h 19"/>
                <a:gd name="T14" fmla="*/ 5 w 22"/>
                <a:gd name="T15" fmla="*/ 18 h 19"/>
                <a:gd name="T16" fmla="*/ 14 w 22"/>
                <a:gd name="T17" fmla="*/ 9 h 19"/>
                <a:gd name="T18" fmla="*/ 12 w 22"/>
                <a:gd name="T19" fmla="*/ 12 h 19"/>
                <a:gd name="T20" fmla="*/ 8 w 22"/>
                <a:gd name="T21" fmla="*/ 12 h 19"/>
                <a:gd name="T22" fmla="*/ 15 w 22"/>
                <a:gd name="T23" fmla="*/ 8 h 19"/>
                <a:gd name="T24" fmla="*/ 15 w 22"/>
                <a:gd name="T25" fmla="*/ 8 h 19"/>
                <a:gd name="T26" fmla="*/ 9 w 22"/>
                <a:gd name="T27" fmla="*/ 8 h 19"/>
                <a:gd name="T28" fmla="*/ 10 w 22"/>
                <a:gd name="T29" fmla="*/ 8 h 19"/>
                <a:gd name="T30" fmla="*/ 18 w 22"/>
                <a:gd name="T31" fmla="*/ 5 h 19"/>
                <a:gd name="T32" fmla="*/ 14 w 22"/>
                <a:gd name="T33" fmla="*/ 9 h 19"/>
                <a:gd name="T34" fmla="*/ 18 w 22"/>
                <a:gd name="T35" fmla="*/ 4 h 19"/>
                <a:gd name="T36" fmla="*/ 18 w 22"/>
                <a:gd name="T37" fmla="*/ 4 h 19"/>
                <a:gd name="T38" fmla="*/ 18 w 22"/>
                <a:gd name="T39" fmla="*/ 4 h 19"/>
                <a:gd name="T40" fmla="*/ 18 w 22"/>
                <a:gd name="T41" fmla="*/ 4 h 19"/>
                <a:gd name="T42" fmla="*/ 18 w 22"/>
                <a:gd name="T43" fmla="*/ 4 h 19"/>
                <a:gd name="T44" fmla="*/ 11 w 22"/>
                <a:gd name="T45" fmla="*/ 6 h 19"/>
                <a:gd name="T46" fmla="*/ 16 w 22"/>
                <a:gd name="T47" fmla="*/ 5 h 19"/>
                <a:gd name="T48" fmla="*/ 10 w 22"/>
                <a:gd name="T49" fmla="*/ 7 h 19"/>
                <a:gd name="T50" fmla="*/ 11 w 22"/>
                <a:gd name="T51" fmla="*/ 6 h 19"/>
                <a:gd name="T52" fmla="*/ 9 w 22"/>
                <a:gd name="T53" fmla="*/ 9 h 19"/>
                <a:gd name="T54" fmla="*/ 14 w 22"/>
                <a:gd name="T55" fmla="*/ 8 h 19"/>
                <a:gd name="T56" fmla="*/ 7 w 22"/>
                <a:gd name="T57" fmla="*/ 11 h 19"/>
                <a:gd name="T58" fmla="*/ 9 w 22"/>
                <a:gd name="T59" fmla="*/ 9 h 19"/>
                <a:gd name="T60" fmla="*/ 7 w 22"/>
                <a:gd name="T61" fmla="*/ 12 h 19"/>
                <a:gd name="T62" fmla="*/ 7 w 22"/>
                <a:gd name="T63" fmla="*/ 12 h 19"/>
                <a:gd name="T64" fmla="*/ 11 w 22"/>
                <a:gd name="T65" fmla="*/ 13 h 19"/>
                <a:gd name="T66" fmla="*/ 10 w 22"/>
                <a:gd name="T67" fmla="*/ 14 h 19"/>
                <a:gd name="T68" fmla="*/ 7 w 22"/>
                <a:gd name="T69" fmla="*/ 15 h 19"/>
                <a:gd name="T70" fmla="*/ 6 w 22"/>
                <a:gd name="T71" fmla="*/ 15 h 19"/>
                <a:gd name="T72" fmla="*/ 7 w 22"/>
                <a:gd name="T7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19">
                  <a:moveTo>
                    <a:pt x="5" y="18"/>
                  </a:moveTo>
                  <a:cubicBezTo>
                    <a:pt x="9" y="19"/>
                    <a:pt x="13" y="15"/>
                    <a:pt x="16" y="12"/>
                  </a:cubicBezTo>
                  <a:cubicBezTo>
                    <a:pt x="18" y="10"/>
                    <a:pt x="22" y="6"/>
                    <a:pt x="22" y="2"/>
                  </a:cubicBezTo>
                  <a:cubicBezTo>
                    <a:pt x="22" y="1"/>
                    <a:pt x="21" y="0"/>
                    <a:pt x="21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6" y="2"/>
                    <a:pt x="13" y="1"/>
                    <a:pt x="10" y="3"/>
                  </a:cubicBezTo>
                  <a:cubicBezTo>
                    <a:pt x="8" y="4"/>
                    <a:pt x="7" y="7"/>
                    <a:pt x="6" y="8"/>
                  </a:cubicBezTo>
                  <a:cubicBezTo>
                    <a:pt x="4" y="11"/>
                    <a:pt x="0" y="17"/>
                    <a:pt x="5" y="18"/>
                  </a:cubicBezTo>
                  <a:close/>
                  <a:moveTo>
                    <a:pt x="14" y="9"/>
                  </a:moveTo>
                  <a:cubicBezTo>
                    <a:pt x="14" y="10"/>
                    <a:pt x="13" y="11"/>
                    <a:pt x="12" y="12"/>
                  </a:cubicBezTo>
                  <a:cubicBezTo>
                    <a:pt x="11" y="12"/>
                    <a:pt x="9" y="12"/>
                    <a:pt x="8" y="12"/>
                  </a:cubicBezTo>
                  <a:cubicBezTo>
                    <a:pt x="10" y="11"/>
                    <a:pt x="13" y="10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3" y="8"/>
                    <a:pt x="11" y="8"/>
                    <a:pt x="9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2" y="7"/>
                    <a:pt x="15" y="7"/>
                    <a:pt x="18" y="5"/>
                  </a:cubicBezTo>
                  <a:cubicBezTo>
                    <a:pt x="17" y="7"/>
                    <a:pt x="15" y="8"/>
                    <a:pt x="14" y="9"/>
                  </a:cubicBezTo>
                  <a:close/>
                  <a:moveTo>
                    <a:pt x="18" y="4"/>
                  </a:move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lose/>
                  <a:moveTo>
                    <a:pt x="11" y="6"/>
                  </a:moveTo>
                  <a:cubicBezTo>
                    <a:pt x="13" y="6"/>
                    <a:pt x="15" y="5"/>
                    <a:pt x="16" y="5"/>
                  </a:cubicBezTo>
                  <a:cubicBezTo>
                    <a:pt x="15" y="6"/>
                    <a:pt x="12" y="6"/>
                    <a:pt x="10" y="7"/>
                  </a:cubicBezTo>
                  <a:cubicBezTo>
                    <a:pt x="11" y="6"/>
                    <a:pt x="11" y="6"/>
                    <a:pt x="11" y="6"/>
                  </a:cubicBezTo>
                  <a:close/>
                  <a:moveTo>
                    <a:pt x="9" y="9"/>
                  </a:moveTo>
                  <a:cubicBezTo>
                    <a:pt x="11" y="9"/>
                    <a:pt x="12" y="8"/>
                    <a:pt x="14" y="8"/>
                  </a:cubicBezTo>
                  <a:cubicBezTo>
                    <a:pt x="12" y="10"/>
                    <a:pt x="9" y="10"/>
                    <a:pt x="7" y="11"/>
                  </a:cubicBezTo>
                  <a:cubicBezTo>
                    <a:pt x="8" y="10"/>
                    <a:pt x="8" y="9"/>
                    <a:pt x="9" y="9"/>
                  </a:cubicBezTo>
                  <a:close/>
                  <a:moveTo>
                    <a:pt x="7" y="12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8" y="13"/>
                    <a:pt x="10" y="12"/>
                    <a:pt x="11" y="13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4"/>
                    <a:pt x="8" y="15"/>
                    <a:pt x="7" y="15"/>
                  </a:cubicBezTo>
                  <a:cubicBezTo>
                    <a:pt x="7" y="15"/>
                    <a:pt x="7" y="15"/>
                    <a:pt x="6" y="15"/>
                  </a:cubicBezTo>
                  <a:cubicBezTo>
                    <a:pt x="5" y="15"/>
                    <a:pt x="6" y="14"/>
                    <a:pt x="7" y="12"/>
                  </a:cubicBez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5" name="Freeform 6"/>
            <p:cNvSpPr>
              <a:spLocks noEditPoints="1"/>
            </p:cNvSpPr>
            <p:nvPr/>
          </p:nvSpPr>
          <p:spPr bwMode="auto">
            <a:xfrm>
              <a:off x="1506623" y="934299"/>
              <a:ext cx="682625" cy="814388"/>
            </a:xfrm>
            <a:custGeom>
              <a:avLst/>
              <a:gdLst>
                <a:gd name="T0" fmla="*/ 154 w 235"/>
                <a:gd name="T1" fmla="*/ 21 h 280"/>
                <a:gd name="T2" fmla="*/ 185 w 235"/>
                <a:gd name="T3" fmla="*/ 89 h 280"/>
                <a:gd name="T4" fmla="*/ 180 w 235"/>
                <a:gd name="T5" fmla="*/ 108 h 280"/>
                <a:gd name="T6" fmla="*/ 180 w 235"/>
                <a:gd name="T7" fmla="*/ 92 h 280"/>
                <a:gd name="T8" fmla="*/ 124 w 235"/>
                <a:gd name="T9" fmla="*/ 103 h 280"/>
                <a:gd name="T10" fmla="*/ 171 w 235"/>
                <a:gd name="T11" fmla="*/ 98 h 280"/>
                <a:gd name="T12" fmla="*/ 123 w 235"/>
                <a:gd name="T13" fmla="*/ 120 h 280"/>
                <a:gd name="T14" fmla="*/ 171 w 235"/>
                <a:gd name="T15" fmla="*/ 123 h 280"/>
                <a:gd name="T16" fmla="*/ 103 w 235"/>
                <a:gd name="T17" fmla="*/ 155 h 280"/>
                <a:gd name="T18" fmla="*/ 139 w 235"/>
                <a:gd name="T19" fmla="*/ 157 h 280"/>
                <a:gd name="T20" fmla="*/ 128 w 235"/>
                <a:gd name="T21" fmla="*/ 169 h 280"/>
                <a:gd name="T22" fmla="*/ 156 w 235"/>
                <a:gd name="T23" fmla="*/ 144 h 280"/>
                <a:gd name="T24" fmla="*/ 140 w 235"/>
                <a:gd name="T25" fmla="*/ 141 h 280"/>
                <a:gd name="T26" fmla="*/ 165 w 235"/>
                <a:gd name="T27" fmla="*/ 122 h 280"/>
                <a:gd name="T28" fmla="*/ 161 w 235"/>
                <a:gd name="T29" fmla="*/ 117 h 280"/>
                <a:gd name="T30" fmla="*/ 113 w 235"/>
                <a:gd name="T31" fmla="*/ 121 h 280"/>
                <a:gd name="T32" fmla="*/ 119 w 235"/>
                <a:gd name="T33" fmla="*/ 109 h 280"/>
                <a:gd name="T34" fmla="*/ 175 w 235"/>
                <a:gd name="T35" fmla="*/ 82 h 280"/>
                <a:gd name="T36" fmla="*/ 209 w 235"/>
                <a:gd name="T37" fmla="*/ 94 h 280"/>
                <a:gd name="T38" fmla="*/ 214 w 235"/>
                <a:gd name="T39" fmla="*/ 113 h 280"/>
                <a:gd name="T40" fmla="*/ 204 w 235"/>
                <a:gd name="T41" fmla="*/ 89 h 280"/>
                <a:gd name="T42" fmla="*/ 153 w 235"/>
                <a:gd name="T43" fmla="*/ 83 h 280"/>
                <a:gd name="T44" fmla="*/ 87 w 235"/>
                <a:gd name="T45" fmla="*/ 65 h 280"/>
                <a:gd name="T46" fmla="*/ 95 w 235"/>
                <a:gd name="T47" fmla="*/ 61 h 280"/>
                <a:gd name="T48" fmla="*/ 164 w 235"/>
                <a:gd name="T49" fmla="*/ 41 h 280"/>
                <a:gd name="T50" fmla="*/ 172 w 235"/>
                <a:gd name="T51" fmla="*/ 50 h 280"/>
                <a:gd name="T52" fmla="*/ 169 w 235"/>
                <a:gd name="T53" fmla="*/ 59 h 280"/>
                <a:gd name="T54" fmla="*/ 168 w 235"/>
                <a:gd name="T55" fmla="*/ 73 h 280"/>
                <a:gd name="T56" fmla="*/ 155 w 235"/>
                <a:gd name="T57" fmla="*/ 70 h 280"/>
                <a:gd name="T58" fmla="*/ 147 w 235"/>
                <a:gd name="T59" fmla="*/ 63 h 280"/>
                <a:gd name="T60" fmla="*/ 128 w 235"/>
                <a:gd name="T61" fmla="*/ 60 h 280"/>
                <a:gd name="T62" fmla="*/ 95 w 235"/>
                <a:gd name="T63" fmla="*/ 88 h 280"/>
                <a:gd name="T64" fmla="*/ 107 w 235"/>
                <a:gd name="T65" fmla="*/ 94 h 280"/>
                <a:gd name="T66" fmla="*/ 182 w 235"/>
                <a:gd name="T67" fmla="*/ 61 h 280"/>
                <a:gd name="T68" fmla="*/ 168 w 235"/>
                <a:gd name="T69" fmla="*/ 44 h 280"/>
                <a:gd name="T70" fmla="*/ 166 w 235"/>
                <a:gd name="T71" fmla="*/ 31 h 280"/>
                <a:gd name="T72" fmla="*/ 144 w 235"/>
                <a:gd name="T73" fmla="*/ 35 h 280"/>
                <a:gd name="T74" fmla="*/ 138 w 235"/>
                <a:gd name="T75" fmla="*/ 34 h 280"/>
                <a:gd name="T76" fmla="*/ 125 w 235"/>
                <a:gd name="T77" fmla="*/ 38 h 280"/>
                <a:gd name="T78" fmla="*/ 148 w 235"/>
                <a:gd name="T79" fmla="*/ 37 h 280"/>
                <a:gd name="T80" fmla="*/ 14 w 235"/>
                <a:gd name="T81" fmla="*/ 127 h 280"/>
                <a:gd name="T82" fmla="*/ 15 w 235"/>
                <a:gd name="T83" fmla="*/ 129 h 280"/>
                <a:gd name="T84" fmla="*/ 25 w 235"/>
                <a:gd name="T85" fmla="*/ 63 h 280"/>
                <a:gd name="T86" fmla="*/ 20 w 235"/>
                <a:gd name="T87" fmla="*/ 87 h 280"/>
                <a:gd name="T88" fmla="*/ 31 w 235"/>
                <a:gd name="T89" fmla="*/ 104 h 280"/>
                <a:gd name="T90" fmla="*/ 29 w 235"/>
                <a:gd name="T91" fmla="*/ 113 h 280"/>
                <a:gd name="T92" fmla="*/ 13 w 235"/>
                <a:gd name="T93" fmla="*/ 102 h 280"/>
                <a:gd name="T94" fmla="*/ 18 w 235"/>
                <a:gd name="T95" fmla="*/ 76 h 280"/>
                <a:gd name="T96" fmla="*/ 23 w 235"/>
                <a:gd name="T97" fmla="*/ 122 h 280"/>
                <a:gd name="T98" fmla="*/ 167 w 235"/>
                <a:gd name="T99" fmla="*/ 52 h 280"/>
                <a:gd name="T100" fmla="*/ 174 w 235"/>
                <a:gd name="T101" fmla="*/ 100 h 280"/>
                <a:gd name="T102" fmla="*/ 120 w 235"/>
                <a:gd name="T103" fmla="*/ 230 h 280"/>
                <a:gd name="T104" fmla="*/ 119 w 235"/>
                <a:gd name="T105" fmla="*/ 256 h 280"/>
                <a:gd name="T106" fmla="*/ 176 w 235"/>
                <a:gd name="T107" fmla="*/ 263 h 280"/>
                <a:gd name="T108" fmla="*/ 168 w 235"/>
                <a:gd name="T109" fmla="*/ 258 h 280"/>
                <a:gd name="T110" fmla="*/ 132 w 235"/>
                <a:gd name="T111" fmla="*/ 261 h 280"/>
                <a:gd name="T112" fmla="*/ 111 w 235"/>
                <a:gd name="T113" fmla="*/ 234 h 280"/>
                <a:gd name="T114" fmla="*/ 102 w 235"/>
                <a:gd name="T115" fmla="*/ 239 h 280"/>
                <a:gd name="T116" fmla="*/ 103 w 235"/>
                <a:gd name="T117" fmla="*/ 248 h 280"/>
                <a:gd name="T118" fmla="*/ 77 w 235"/>
                <a:gd name="T119" fmla="*/ 275 h 280"/>
                <a:gd name="T120" fmla="*/ 176 w 235"/>
                <a:gd name="T121" fmla="*/ 263 h 280"/>
                <a:gd name="T122" fmla="*/ 111 w 235"/>
                <a:gd name="T123" fmla="*/ 228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5" h="280">
                  <a:moveTo>
                    <a:pt x="205" y="44"/>
                  </a:moveTo>
                  <a:cubicBezTo>
                    <a:pt x="195" y="29"/>
                    <a:pt x="180" y="19"/>
                    <a:pt x="163" y="11"/>
                  </a:cubicBezTo>
                  <a:cubicBezTo>
                    <a:pt x="163" y="11"/>
                    <a:pt x="163" y="11"/>
                    <a:pt x="163" y="11"/>
                  </a:cubicBezTo>
                  <a:cubicBezTo>
                    <a:pt x="163" y="8"/>
                    <a:pt x="162" y="6"/>
                    <a:pt x="160" y="5"/>
                  </a:cubicBezTo>
                  <a:cubicBezTo>
                    <a:pt x="151" y="0"/>
                    <a:pt x="150" y="12"/>
                    <a:pt x="147" y="17"/>
                  </a:cubicBezTo>
                  <a:cubicBezTo>
                    <a:pt x="147" y="18"/>
                    <a:pt x="147" y="18"/>
                    <a:pt x="147" y="18"/>
                  </a:cubicBezTo>
                  <a:cubicBezTo>
                    <a:pt x="106" y="4"/>
                    <a:pt x="59" y="16"/>
                    <a:pt x="31" y="49"/>
                  </a:cubicBezTo>
                  <a:cubicBezTo>
                    <a:pt x="3" y="81"/>
                    <a:pt x="0" y="128"/>
                    <a:pt x="23" y="164"/>
                  </a:cubicBezTo>
                  <a:cubicBezTo>
                    <a:pt x="34" y="181"/>
                    <a:pt x="50" y="194"/>
                    <a:pt x="68" y="202"/>
                  </a:cubicBezTo>
                  <a:cubicBezTo>
                    <a:pt x="66" y="207"/>
                    <a:pt x="55" y="217"/>
                    <a:pt x="61" y="222"/>
                  </a:cubicBezTo>
                  <a:cubicBezTo>
                    <a:pt x="66" y="225"/>
                    <a:pt x="70" y="221"/>
                    <a:pt x="73" y="215"/>
                  </a:cubicBezTo>
                  <a:cubicBezTo>
                    <a:pt x="82" y="220"/>
                    <a:pt x="94" y="221"/>
                    <a:pt x="104" y="222"/>
                  </a:cubicBezTo>
                  <a:cubicBezTo>
                    <a:pt x="103" y="229"/>
                    <a:pt x="98" y="236"/>
                    <a:pt x="100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94" y="246"/>
                    <a:pt x="87" y="246"/>
                    <a:pt x="81" y="248"/>
                  </a:cubicBezTo>
                  <a:cubicBezTo>
                    <a:pt x="72" y="250"/>
                    <a:pt x="62" y="253"/>
                    <a:pt x="54" y="259"/>
                  </a:cubicBezTo>
                  <a:cubicBezTo>
                    <a:pt x="51" y="261"/>
                    <a:pt x="42" y="267"/>
                    <a:pt x="45" y="271"/>
                  </a:cubicBezTo>
                  <a:cubicBezTo>
                    <a:pt x="48" y="275"/>
                    <a:pt x="57" y="276"/>
                    <a:pt x="61" y="276"/>
                  </a:cubicBezTo>
                  <a:cubicBezTo>
                    <a:pt x="78" y="279"/>
                    <a:pt x="96" y="279"/>
                    <a:pt x="114" y="280"/>
                  </a:cubicBezTo>
                  <a:cubicBezTo>
                    <a:pt x="132" y="280"/>
                    <a:pt x="150" y="280"/>
                    <a:pt x="168" y="277"/>
                  </a:cubicBezTo>
                  <a:cubicBezTo>
                    <a:pt x="172" y="276"/>
                    <a:pt x="178" y="275"/>
                    <a:pt x="182" y="272"/>
                  </a:cubicBezTo>
                  <a:cubicBezTo>
                    <a:pt x="186" y="268"/>
                    <a:pt x="182" y="264"/>
                    <a:pt x="179" y="262"/>
                  </a:cubicBezTo>
                  <a:cubicBezTo>
                    <a:pt x="164" y="250"/>
                    <a:pt x="142" y="247"/>
                    <a:pt x="124" y="244"/>
                  </a:cubicBezTo>
                  <a:cubicBezTo>
                    <a:pt x="125" y="236"/>
                    <a:pt x="123" y="229"/>
                    <a:pt x="121" y="222"/>
                  </a:cubicBezTo>
                  <a:cubicBezTo>
                    <a:pt x="128" y="222"/>
                    <a:pt x="135" y="221"/>
                    <a:pt x="141" y="219"/>
                  </a:cubicBezTo>
                  <a:cubicBezTo>
                    <a:pt x="158" y="216"/>
                    <a:pt x="173" y="209"/>
                    <a:pt x="187" y="199"/>
                  </a:cubicBezTo>
                  <a:cubicBezTo>
                    <a:pt x="219" y="176"/>
                    <a:pt x="235" y="133"/>
                    <a:pt x="228" y="95"/>
                  </a:cubicBezTo>
                  <a:cubicBezTo>
                    <a:pt x="224" y="77"/>
                    <a:pt x="216" y="59"/>
                    <a:pt x="205" y="44"/>
                  </a:cubicBezTo>
                  <a:close/>
                  <a:moveTo>
                    <a:pt x="157" y="7"/>
                  </a:moveTo>
                  <a:cubicBezTo>
                    <a:pt x="164" y="9"/>
                    <a:pt x="156" y="18"/>
                    <a:pt x="154" y="21"/>
                  </a:cubicBezTo>
                  <a:cubicBezTo>
                    <a:pt x="153" y="20"/>
                    <a:pt x="151" y="19"/>
                    <a:pt x="150" y="19"/>
                  </a:cubicBezTo>
                  <a:cubicBezTo>
                    <a:pt x="151" y="16"/>
                    <a:pt x="152" y="6"/>
                    <a:pt x="157" y="7"/>
                  </a:cubicBezTo>
                  <a:close/>
                  <a:moveTo>
                    <a:pt x="176" y="85"/>
                  </a:moveTo>
                  <a:cubicBezTo>
                    <a:pt x="178" y="85"/>
                    <a:pt x="185" y="83"/>
                    <a:pt x="182" y="85"/>
                  </a:cubicBezTo>
                  <a:cubicBezTo>
                    <a:pt x="180" y="85"/>
                    <a:pt x="178" y="86"/>
                    <a:pt x="177" y="87"/>
                  </a:cubicBezTo>
                  <a:cubicBezTo>
                    <a:pt x="177" y="86"/>
                    <a:pt x="176" y="85"/>
                    <a:pt x="176" y="85"/>
                  </a:cubicBezTo>
                  <a:close/>
                  <a:moveTo>
                    <a:pt x="178" y="100"/>
                  </a:moveTo>
                  <a:cubicBezTo>
                    <a:pt x="180" y="100"/>
                    <a:pt x="182" y="100"/>
                    <a:pt x="183" y="100"/>
                  </a:cubicBezTo>
                  <a:cubicBezTo>
                    <a:pt x="185" y="100"/>
                    <a:pt x="186" y="99"/>
                    <a:pt x="188" y="99"/>
                  </a:cubicBezTo>
                  <a:cubicBezTo>
                    <a:pt x="189" y="99"/>
                    <a:pt x="194" y="98"/>
                    <a:pt x="190" y="100"/>
                  </a:cubicBezTo>
                  <a:cubicBezTo>
                    <a:pt x="186" y="101"/>
                    <a:pt x="181" y="100"/>
                    <a:pt x="178" y="102"/>
                  </a:cubicBezTo>
                  <a:cubicBezTo>
                    <a:pt x="178" y="101"/>
                    <a:pt x="178" y="101"/>
                    <a:pt x="178" y="100"/>
                  </a:cubicBezTo>
                  <a:close/>
                  <a:moveTo>
                    <a:pt x="178" y="98"/>
                  </a:moveTo>
                  <a:cubicBezTo>
                    <a:pt x="179" y="97"/>
                    <a:pt x="181" y="97"/>
                    <a:pt x="182" y="97"/>
                  </a:cubicBezTo>
                  <a:cubicBezTo>
                    <a:pt x="184" y="96"/>
                    <a:pt x="187" y="96"/>
                    <a:pt x="188" y="95"/>
                  </a:cubicBezTo>
                  <a:cubicBezTo>
                    <a:pt x="185" y="97"/>
                    <a:pt x="182" y="98"/>
                    <a:pt x="178" y="99"/>
                  </a:cubicBezTo>
                  <a:cubicBezTo>
                    <a:pt x="178" y="99"/>
                    <a:pt x="178" y="99"/>
                    <a:pt x="178" y="98"/>
                  </a:cubicBezTo>
                  <a:cubicBezTo>
                    <a:pt x="178" y="98"/>
                    <a:pt x="178" y="98"/>
                    <a:pt x="178" y="98"/>
                  </a:cubicBezTo>
                  <a:close/>
                  <a:moveTo>
                    <a:pt x="178" y="94"/>
                  </a:moveTo>
                  <a:cubicBezTo>
                    <a:pt x="181" y="94"/>
                    <a:pt x="184" y="93"/>
                    <a:pt x="187" y="93"/>
                  </a:cubicBezTo>
                  <a:cubicBezTo>
                    <a:pt x="184" y="94"/>
                    <a:pt x="181" y="95"/>
                    <a:pt x="178" y="97"/>
                  </a:cubicBezTo>
                  <a:cubicBezTo>
                    <a:pt x="178" y="96"/>
                    <a:pt x="178" y="95"/>
                    <a:pt x="178" y="94"/>
                  </a:cubicBezTo>
                  <a:close/>
                  <a:moveTo>
                    <a:pt x="178" y="92"/>
                  </a:moveTo>
                  <a:cubicBezTo>
                    <a:pt x="178" y="92"/>
                    <a:pt x="178" y="91"/>
                    <a:pt x="178" y="91"/>
                  </a:cubicBezTo>
                  <a:cubicBezTo>
                    <a:pt x="179" y="91"/>
                    <a:pt x="179" y="91"/>
                    <a:pt x="180" y="90"/>
                  </a:cubicBezTo>
                  <a:cubicBezTo>
                    <a:pt x="180" y="90"/>
                    <a:pt x="185" y="90"/>
                    <a:pt x="183" y="91"/>
                  </a:cubicBezTo>
                  <a:cubicBezTo>
                    <a:pt x="182" y="91"/>
                    <a:pt x="180" y="92"/>
                    <a:pt x="178" y="92"/>
                  </a:cubicBezTo>
                  <a:close/>
                  <a:moveTo>
                    <a:pt x="177" y="90"/>
                  </a:moveTo>
                  <a:cubicBezTo>
                    <a:pt x="180" y="90"/>
                    <a:pt x="183" y="88"/>
                    <a:pt x="185" y="87"/>
                  </a:cubicBezTo>
                  <a:cubicBezTo>
                    <a:pt x="185" y="88"/>
                    <a:pt x="185" y="88"/>
                    <a:pt x="185" y="89"/>
                  </a:cubicBezTo>
                  <a:cubicBezTo>
                    <a:pt x="183" y="89"/>
                    <a:pt x="180" y="90"/>
                    <a:pt x="177" y="90"/>
                  </a:cubicBezTo>
                  <a:close/>
                  <a:moveTo>
                    <a:pt x="185" y="86"/>
                  </a:moveTo>
                  <a:cubicBezTo>
                    <a:pt x="185" y="86"/>
                    <a:pt x="185" y="86"/>
                    <a:pt x="185" y="87"/>
                  </a:cubicBezTo>
                  <a:cubicBezTo>
                    <a:pt x="183" y="86"/>
                    <a:pt x="181" y="87"/>
                    <a:pt x="179" y="87"/>
                  </a:cubicBezTo>
                  <a:cubicBezTo>
                    <a:pt x="174" y="88"/>
                    <a:pt x="180" y="86"/>
                    <a:pt x="181" y="86"/>
                  </a:cubicBezTo>
                  <a:cubicBezTo>
                    <a:pt x="182" y="85"/>
                    <a:pt x="184" y="85"/>
                    <a:pt x="185" y="84"/>
                  </a:cubicBezTo>
                  <a:cubicBezTo>
                    <a:pt x="185" y="84"/>
                    <a:pt x="185" y="84"/>
                    <a:pt x="185" y="84"/>
                  </a:cubicBezTo>
                  <a:cubicBezTo>
                    <a:pt x="185" y="84"/>
                    <a:pt x="185" y="85"/>
                    <a:pt x="185" y="86"/>
                  </a:cubicBezTo>
                  <a:close/>
                  <a:moveTo>
                    <a:pt x="182" y="87"/>
                  </a:moveTo>
                  <a:cubicBezTo>
                    <a:pt x="184" y="87"/>
                    <a:pt x="180" y="88"/>
                    <a:pt x="180" y="88"/>
                  </a:cubicBezTo>
                  <a:cubicBezTo>
                    <a:pt x="179" y="89"/>
                    <a:pt x="178" y="89"/>
                    <a:pt x="177" y="89"/>
                  </a:cubicBezTo>
                  <a:cubicBezTo>
                    <a:pt x="177" y="89"/>
                    <a:pt x="177" y="88"/>
                    <a:pt x="177" y="88"/>
                  </a:cubicBezTo>
                  <a:cubicBezTo>
                    <a:pt x="179" y="88"/>
                    <a:pt x="180" y="88"/>
                    <a:pt x="182" y="87"/>
                  </a:cubicBezTo>
                  <a:close/>
                  <a:moveTo>
                    <a:pt x="178" y="104"/>
                  </a:moveTo>
                  <a:cubicBezTo>
                    <a:pt x="182" y="105"/>
                    <a:pt x="186" y="103"/>
                    <a:pt x="190" y="103"/>
                  </a:cubicBezTo>
                  <a:cubicBezTo>
                    <a:pt x="194" y="102"/>
                    <a:pt x="192" y="103"/>
                    <a:pt x="190" y="104"/>
                  </a:cubicBezTo>
                  <a:cubicBezTo>
                    <a:pt x="189" y="105"/>
                    <a:pt x="187" y="105"/>
                    <a:pt x="185" y="106"/>
                  </a:cubicBezTo>
                  <a:cubicBezTo>
                    <a:pt x="183" y="106"/>
                    <a:pt x="181" y="107"/>
                    <a:pt x="179" y="107"/>
                  </a:cubicBezTo>
                  <a:cubicBezTo>
                    <a:pt x="178" y="106"/>
                    <a:pt x="178" y="105"/>
                    <a:pt x="178" y="104"/>
                  </a:cubicBezTo>
                  <a:close/>
                  <a:moveTo>
                    <a:pt x="192" y="108"/>
                  </a:moveTo>
                  <a:cubicBezTo>
                    <a:pt x="191" y="108"/>
                    <a:pt x="189" y="109"/>
                    <a:pt x="188" y="109"/>
                  </a:cubicBezTo>
                  <a:cubicBezTo>
                    <a:pt x="186" y="109"/>
                    <a:pt x="185" y="110"/>
                    <a:pt x="184" y="110"/>
                  </a:cubicBezTo>
                  <a:cubicBezTo>
                    <a:pt x="182" y="110"/>
                    <a:pt x="181" y="109"/>
                    <a:pt x="180" y="109"/>
                  </a:cubicBezTo>
                  <a:cubicBezTo>
                    <a:pt x="182" y="109"/>
                    <a:pt x="184" y="108"/>
                    <a:pt x="186" y="108"/>
                  </a:cubicBezTo>
                  <a:cubicBezTo>
                    <a:pt x="187" y="108"/>
                    <a:pt x="188" y="107"/>
                    <a:pt x="189" y="107"/>
                  </a:cubicBezTo>
                  <a:cubicBezTo>
                    <a:pt x="189" y="107"/>
                    <a:pt x="194" y="106"/>
                    <a:pt x="192" y="108"/>
                  </a:cubicBezTo>
                  <a:close/>
                  <a:moveTo>
                    <a:pt x="194" y="106"/>
                  </a:moveTo>
                  <a:cubicBezTo>
                    <a:pt x="194" y="106"/>
                    <a:pt x="194" y="106"/>
                    <a:pt x="194" y="106"/>
                  </a:cubicBezTo>
                  <a:cubicBezTo>
                    <a:pt x="191" y="106"/>
                    <a:pt x="188" y="107"/>
                    <a:pt x="185" y="107"/>
                  </a:cubicBezTo>
                  <a:cubicBezTo>
                    <a:pt x="183" y="108"/>
                    <a:pt x="181" y="108"/>
                    <a:pt x="180" y="108"/>
                  </a:cubicBezTo>
                  <a:cubicBezTo>
                    <a:pt x="180" y="108"/>
                    <a:pt x="179" y="108"/>
                    <a:pt x="179" y="108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80" y="108"/>
                    <a:pt x="181" y="107"/>
                    <a:pt x="181" y="107"/>
                  </a:cubicBezTo>
                  <a:cubicBezTo>
                    <a:pt x="186" y="106"/>
                    <a:pt x="190" y="105"/>
                    <a:pt x="194" y="102"/>
                  </a:cubicBezTo>
                  <a:cubicBezTo>
                    <a:pt x="194" y="102"/>
                    <a:pt x="194" y="102"/>
                    <a:pt x="194" y="102"/>
                  </a:cubicBezTo>
                  <a:cubicBezTo>
                    <a:pt x="194" y="102"/>
                    <a:pt x="194" y="103"/>
                    <a:pt x="194" y="103"/>
                  </a:cubicBezTo>
                  <a:cubicBezTo>
                    <a:pt x="195" y="104"/>
                    <a:pt x="195" y="105"/>
                    <a:pt x="194" y="106"/>
                  </a:cubicBezTo>
                  <a:close/>
                  <a:moveTo>
                    <a:pt x="193" y="102"/>
                  </a:moveTo>
                  <a:cubicBezTo>
                    <a:pt x="191" y="102"/>
                    <a:pt x="188" y="102"/>
                    <a:pt x="185" y="103"/>
                  </a:cubicBezTo>
                  <a:cubicBezTo>
                    <a:pt x="184" y="103"/>
                    <a:pt x="182" y="103"/>
                    <a:pt x="180" y="104"/>
                  </a:cubicBezTo>
                  <a:cubicBezTo>
                    <a:pt x="179" y="104"/>
                    <a:pt x="178" y="104"/>
                    <a:pt x="178" y="104"/>
                  </a:cubicBezTo>
                  <a:cubicBezTo>
                    <a:pt x="178" y="103"/>
                    <a:pt x="178" y="103"/>
                    <a:pt x="178" y="103"/>
                  </a:cubicBezTo>
                  <a:cubicBezTo>
                    <a:pt x="179" y="102"/>
                    <a:pt x="180" y="102"/>
                    <a:pt x="181" y="102"/>
                  </a:cubicBezTo>
                  <a:cubicBezTo>
                    <a:pt x="184" y="101"/>
                    <a:pt x="189" y="101"/>
                    <a:pt x="192" y="99"/>
                  </a:cubicBezTo>
                  <a:cubicBezTo>
                    <a:pt x="193" y="100"/>
                    <a:pt x="193" y="101"/>
                    <a:pt x="194" y="102"/>
                  </a:cubicBezTo>
                  <a:cubicBezTo>
                    <a:pt x="194" y="102"/>
                    <a:pt x="194" y="102"/>
                    <a:pt x="193" y="102"/>
                  </a:cubicBezTo>
                  <a:close/>
                  <a:moveTo>
                    <a:pt x="179" y="100"/>
                  </a:moveTo>
                  <a:cubicBezTo>
                    <a:pt x="178" y="100"/>
                    <a:pt x="178" y="100"/>
                    <a:pt x="180" y="99"/>
                  </a:cubicBezTo>
                  <a:cubicBezTo>
                    <a:pt x="181" y="99"/>
                    <a:pt x="183" y="98"/>
                    <a:pt x="184" y="98"/>
                  </a:cubicBezTo>
                  <a:cubicBezTo>
                    <a:pt x="186" y="97"/>
                    <a:pt x="188" y="97"/>
                    <a:pt x="190" y="96"/>
                  </a:cubicBezTo>
                  <a:cubicBezTo>
                    <a:pt x="190" y="96"/>
                    <a:pt x="190" y="96"/>
                    <a:pt x="190" y="96"/>
                  </a:cubicBezTo>
                  <a:cubicBezTo>
                    <a:pt x="190" y="97"/>
                    <a:pt x="191" y="97"/>
                    <a:pt x="191" y="98"/>
                  </a:cubicBezTo>
                  <a:cubicBezTo>
                    <a:pt x="187" y="98"/>
                    <a:pt x="183" y="99"/>
                    <a:pt x="179" y="100"/>
                  </a:cubicBezTo>
                  <a:close/>
                  <a:moveTo>
                    <a:pt x="180" y="97"/>
                  </a:moveTo>
                  <a:cubicBezTo>
                    <a:pt x="176" y="98"/>
                    <a:pt x="180" y="96"/>
                    <a:pt x="181" y="96"/>
                  </a:cubicBezTo>
                  <a:cubicBezTo>
                    <a:pt x="183" y="95"/>
                    <a:pt x="186" y="94"/>
                    <a:pt x="188" y="93"/>
                  </a:cubicBezTo>
                  <a:cubicBezTo>
                    <a:pt x="188" y="94"/>
                    <a:pt x="189" y="94"/>
                    <a:pt x="189" y="95"/>
                  </a:cubicBezTo>
                  <a:cubicBezTo>
                    <a:pt x="186" y="95"/>
                    <a:pt x="183" y="96"/>
                    <a:pt x="180" y="97"/>
                  </a:cubicBezTo>
                  <a:close/>
                  <a:moveTo>
                    <a:pt x="182" y="93"/>
                  </a:moveTo>
                  <a:cubicBezTo>
                    <a:pt x="180" y="93"/>
                    <a:pt x="177" y="93"/>
                    <a:pt x="180" y="92"/>
                  </a:cubicBezTo>
                  <a:cubicBezTo>
                    <a:pt x="182" y="92"/>
                    <a:pt x="184" y="91"/>
                    <a:pt x="186" y="90"/>
                  </a:cubicBezTo>
                  <a:cubicBezTo>
                    <a:pt x="186" y="91"/>
                    <a:pt x="187" y="92"/>
                    <a:pt x="187" y="92"/>
                  </a:cubicBezTo>
                  <a:cubicBezTo>
                    <a:pt x="185" y="92"/>
                    <a:pt x="184" y="93"/>
                    <a:pt x="182" y="93"/>
                  </a:cubicBezTo>
                  <a:close/>
                  <a:moveTo>
                    <a:pt x="185" y="84"/>
                  </a:moveTo>
                  <a:cubicBezTo>
                    <a:pt x="185" y="83"/>
                    <a:pt x="185" y="83"/>
                    <a:pt x="185" y="83"/>
                  </a:cubicBezTo>
                  <a:cubicBezTo>
                    <a:pt x="182" y="83"/>
                    <a:pt x="179" y="84"/>
                    <a:pt x="176" y="84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6" y="84"/>
                    <a:pt x="175" y="83"/>
                    <a:pt x="175" y="83"/>
                  </a:cubicBezTo>
                  <a:cubicBezTo>
                    <a:pt x="183" y="82"/>
                    <a:pt x="190" y="80"/>
                    <a:pt x="198" y="79"/>
                  </a:cubicBezTo>
                  <a:cubicBezTo>
                    <a:pt x="199" y="79"/>
                    <a:pt x="200" y="78"/>
                    <a:pt x="201" y="78"/>
                  </a:cubicBezTo>
                  <a:cubicBezTo>
                    <a:pt x="203" y="78"/>
                    <a:pt x="207" y="76"/>
                    <a:pt x="203" y="78"/>
                  </a:cubicBezTo>
                  <a:cubicBezTo>
                    <a:pt x="199" y="79"/>
                    <a:pt x="195" y="80"/>
                    <a:pt x="191" y="82"/>
                  </a:cubicBezTo>
                  <a:cubicBezTo>
                    <a:pt x="191" y="82"/>
                    <a:pt x="190" y="81"/>
                    <a:pt x="190" y="81"/>
                  </a:cubicBezTo>
                  <a:cubicBezTo>
                    <a:pt x="187" y="81"/>
                    <a:pt x="186" y="82"/>
                    <a:pt x="185" y="84"/>
                  </a:cubicBezTo>
                  <a:close/>
                  <a:moveTo>
                    <a:pt x="167" y="90"/>
                  </a:moveTo>
                  <a:cubicBezTo>
                    <a:pt x="167" y="89"/>
                    <a:pt x="167" y="89"/>
                    <a:pt x="167" y="89"/>
                  </a:cubicBezTo>
                  <a:cubicBezTo>
                    <a:pt x="167" y="90"/>
                    <a:pt x="167" y="90"/>
                    <a:pt x="168" y="91"/>
                  </a:cubicBezTo>
                  <a:cubicBezTo>
                    <a:pt x="168" y="91"/>
                    <a:pt x="168" y="92"/>
                    <a:pt x="168" y="92"/>
                  </a:cubicBezTo>
                  <a:cubicBezTo>
                    <a:pt x="166" y="92"/>
                    <a:pt x="164" y="93"/>
                    <a:pt x="162" y="94"/>
                  </a:cubicBezTo>
                  <a:cubicBezTo>
                    <a:pt x="157" y="96"/>
                    <a:pt x="151" y="98"/>
                    <a:pt x="145" y="99"/>
                  </a:cubicBezTo>
                  <a:cubicBezTo>
                    <a:pt x="139" y="101"/>
                    <a:pt x="132" y="101"/>
                    <a:pt x="126" y="104"/>
                  </a:cubicBezTo>
                  <a:cubicBezTo>
                    <a:pt x="124" y="105"/>
                    <a:pt x="121" y="106"/>
                    <a:pt x="119" y="107"/>
                  </a:cubicBezTo>
                  <a:cubicBezTo>
                    <a:pt x="119" y="107"/>
                    <a:pt x="116" y="107"/>
                    <a:pt x="115" y="107"/>
                  </a:cubicBezTo>
                  <a:cubicBezTo>
                    <a:pt x="115" y="107"/>
                    <a:pt x="115" y="107"/>
                    <a:pt x="115" y="107"/>
                  </a:cubicBezTo>
                  <a:cubicBezTo>
                    <a:pt x="117" y="106"/>
                    <a:pt x="119" y="105"/>
                    <a:pt x="121" y="105"/>
                  </a:cubicBezTo>
                  <a:cubicBezTo>
                    <a:pt x="131" y="102"/>
                    <a:pt x="140" y="99"/>
                    <a:pt x="149" y="95"/>
                  </a:cubicBezTo>
                  <a:cubicBezTo>
                    <a:pt x="155" y="94"/>
                    <a:pt x="161" y="92"/>
                    <a:pt x="167" y="90"/>
                  </a:cubicBezTo>
                  <a:close/>
                  <a:moveTo>
                    <a:pt x="139" y="98"/>
                  </a:moveTo>
                  <a:cubicBezTo>
                    <a:pt x="134" y="100"/>
                    <a:pt x="129" y="101"/>
                    <a:pt x="124" y="103"/>
                  </a:cubicBezTo>
                  <a:cubicBezTo>
                    <a:pt x="121" y="104"/>
                    <a:pt x="118" y="105"/>
                    <a:pt x="115" y="106"/>
                  </a:cubicBezTo>
                  <a:cubicBezTo>
                    <a:pt x="116" y="105"/>
                    <a:pt x="116" y="104"/>
                    <a:pt x="115" y="103"/>
                  </a:cubicBezTo>
                  <a:cubicBezTo>
                    <a:pt x="123" y="103"/>
                    <a:pt x="131" y="100"/>
                    <a:pt x="139" y="98"/>
                  </a:cubicBezTo>
                  <a:cubicBezTo>
                    <a:pt x="141" y="98"/>
                    <a:pt x="143" y="97"/>
                    <a:pt x="144" y="97"/>
                  </a:cubicBezTo>
                  <a:cubicBezTo>
                    <a:pt x="143" y="97"/>
                    <a:pt x="141" y="98"/>
                    <a:pt x="139" y="98"/>
                  </a:cubicBezTo>
                  <a:close/>
                  <a:moveTo>
                    <a:pt x="114" y="100"/>
                  </a:moveTo>
                  <a:cubicBezTo>
                    <a:pt x="122" y="96"/>
                    <a:pt x="131" y="95"/>
                    <a:pt x="140" y="93"/>
                  </a:cubicBezTo>
                  <a:cubicBezTo>
                    <a:pt x="147" y="91"/>
                    <a:pt x="158" y="89"/>
                    <a:pt x="165" y="85"/>
                  </a:cubicBezTo>
                  <a:cubicBezTo>
                    <a:pt x="157" y="90"/>
                    <a:pt x="146" y="92"/>
                    <a:pt x="137" y="96"/>
                  </a:cubicBezTo>
                  <a:cubicBezTo>
                    <a:pt x="132" y="97"/>
                    <a:pt x="128" y="99"/>
                    <a:pt x="123" y="100"/>
                  </a:cubicBezTo>
                  <a:cubicBezTo>
                    <a:pt x="120" y="101"/>
                    <a:pt x="118" y="101"/>
                    <a:pt x="115" y="102"/>
                  </a:cubicBezTo>
                  <a:cubicBezTo>
                    <a:pt x="115" y="101"/>
                    <a:pt x="115" y="100"/>
                    <a:pt x="114" y="100"/>
                  </a:cubicBezTo>
                  <a:close/>
                  <a:moveTo>
                    <a:pt x="115" y="108"/>
                  </a:moveTo>
                  <a:cubicBezTo>
                    <a:pt x="118" y="108"/>
                    <a:pt x="121" y="107"/>
                    <a:pt x="124" y="105"/>
                  </a:cubicBezTo>
                  <a:cubicBezTo>
                    <a:pt x="128" y="104"/>
                    <a:pt x="132" y="103"/>
                    <a:pt x="137" y="102"/>
                  </a:cubicBezTo>
                  <a:cubicBezTo>
                    <a:pt x="144" y="100"/>
                    <a:pt x="151" y="98"/>
                    <a:pt x="158" y="96"/>
                  </a:cubicBezTo>
                  <a:cubicBezTo>
                    <a:pt x="153" y="98"/>
                    <a:pt x="147" y="99"/>
                    <a:pt x="141" y="101"/>
                  </a:cubicBezTo>
                  <a:cubicBezTo>
                    <a:pt x="136" y="103"/>
                    <a:pt x="131" y="104"/>
                    <a:pt x="126" y="106"/>
                  </a:cubicBezTo>
                  <a:cubicBezTo>
                    <a:pt x="122" y="107"/>
                    <a:pt x="118" y="108"/>
                    <a:pt x="115" y="110"/>
                  </a:cubicBezTo>
                  <a:cubicBezTo>
                    <a:pt x="115" y="109"/>
                    <a:pt x="115" y="108"/>
                    <a:pt x="115" y="108"/>
                  </a:cubicBezTo>
                  <a:close/>
                  <a:moveTo>
                    <a:pt x="114" y="111"/>
                  </a:moveTo>
                  <a:cubicBezTo>
                    <a:pt x="118" y="111"/>
                    <a:pt x="121" y="110"/>
                    <a:pt x="125" y="109"/>
                  </a:cubicBezTo>
                  <a:cubicBezTo>
                    <a:pt x="129" y="107"/>
                    <a:pt x="132" y="106"/>
                    <a:pt x="136" y="105"/>
                  </a:cubicBezTo>
                  <a:cubicBezTo>
                    <a:pt x="133" y="107"/>
                    <a:pt x="129" y="108"/>
                    <a:pt x="125" y="110"/>
                  </a:cubicBezTo>
                  <a:cubicBezTo>
                    <a:pt x="121" y="111"/>
                    <a:pt x="117" y="112"/>
                    <a:pt x="113" y="113"/>
                  </a:cubicBezTo>
                  <a:cubicBezTo>
                    <a:pt x="113" y="113"/>
                    <a:pt x="114" y="112"/>
                    <a:pt x="114" y="111"/>
                  </a:cubicBezTo>
                  <a:close/>
                  <a:moveTo>
                    <a:pt x="112" y="115"/>
                  </a:moveTo>
                  <a:cubicBezTo>
                    <a:pt x="116" y="115"/>
                    <a:pt x="120" y="114"/>
                    <a:pt x="123" y="113"/>
                  </a:cubicBezTo>
                  <a:cubicBezTo>
                    <a:pt x="128" y="111"/>
                    <a:pt x="133" y="110"/>
                    <a:pt x="138" y="109"/>
                  </a:cubicBezTo>
                  <a:cubicBezTo>
                    <a:pt x="149" y="105"/>
                    <a:pt x="160" y="102"/>
                    <a:pt x="171" y="98"/>
                  </a:cubicBezTo>
                  <a:cubicBezTo>
                    <a:pt x="171" y="99"/>
                    <a:pt x="171" y="99"/>
                    <a:pt x="171" y="100"/>
                  </a:cubicBezTo>
                  <a:cubicBezTo>
                    <a:pt x="171" y="100"/>
                    <a:pt x="171" y="100"/>
                    <a:pt x="171" y="100"/>
                  </a:cubicBezTo>
                  <a:cubicBezTo>
                    <a:pt x="161" y="103"/>
                    <a:pt x="150" y="106"/>
                    <a:pt x="139" y="109"/>
                  </a:cubicBezTo>
                  <a:cubicBezTo>
                    <a:pt x="130" y="111"/>
                    <a:pt x="121" y="113"/>
                    <a:pt x="112" y="117"/>
                  </a:cubicBezTo>
                  <a:cubicBezTo>
                    <a:pt x="112" y="117"/>
                    <a:pt x="112" y="116"/>
                    <a:pt x="112" y="115"/>
                  </a:cubicBezTo>
                  <a:close/>
                  <a:moveTo>
                    <a:pt x="111" y="118"/>
                  </a:moveTo>
                  <a:cubicBezTo>
                    <a:pt x="121" y="114"/>
                    <a:pt x="131" y="112"/>
                    <a:pt x="141" y="109"/>
                  </a:cubicBezTo>
                  <a:cubicBezTo>
                    <a:pt x="146" y="107"/>
                    <a:pt x="151" y="106"/>
                    <a:pt x="156" y="105"/>
                  </a:cubicBezTo>
                  <a:cubicBezTo>
                    <a:pt x="157" y="104"/>
                    <a:pt x="158" y="104"/>
                    <a:pt x="158" y="104"/>
                  </a:cubicBezTo>
                  <a:cubicBezTo>
                    <a:pt x="151" y="106"/>
                    <a:pt x="144" y="109"/>
                    <a:pt x="137" y="111"/>
                  </a:cubicBezTo>
                  <a:cubicBezTo>
                    <a:pt x="128" y="114"/>
                    <a:pt x="119" y="117"/>
                    <a:pt x="111" y="121"/>
                  </a:cubicBezTo>
                  <a:cubicBezTo>
                    <a:pt x="111" y="120"/>
                    <a:pt x="111" y="119"/>
                    <a:pt x="111" y="118"/>
                  </a:cubicBezTo>
                  <a:close/>
                  <a:moveTo>
                    <a:pt x="172" y="109"/>
                  </a:moveTo>
                  <a:cubicBezTo>
                    <a:pt x="172" y="109"/>
                    <a:pt x="172" y="110"/>
                    <a:pt x="172" y="110"/>
                  </a:cubicBezTo>
                  <a:cubicBezTo>
                    <a:pt x="168" y="112"/>
                    <a:pt x="163" y="113"/>
                    <a:pt x="158" y="115"/>
                  </a:cubicBezTo>
                  <a:cubicBezTo>
                    <a:pt x="152" y="116"/>
                    <a:pt x="146" y="118"/>
                    <a:pt x="141" y="120"/>
                  </a:cubicBezTo>
                  <a:cubicBezTo>
                    <a:pt x="131" y="123"/>
                    <a:pt x="121" y="126"/>
                    <a:pt x="111" y="130"/>
                  </a:cubicBezTo>
                  <a:cubicBezTo>
                    <a:pt x="111" y="129"/>
                    <a:pt x="111" y="128"/>
                    <a:pt x="111" y="127"/>
                  </a:cubicBezTo>
                  <a:cubicBezTo>
                    <a:pt x="113" y="126"/>
                    <a:pt x="115" y="125"/>
                    <a:pt x="116" y="125"/>
                  </a:cubicBezTo>
                  <a:cubicBezTo>
                    <a:pt x="119" y="124"/>
                    <a:pt x="123" y="123"/>
                    <a:pt x="126" y="122"/>
                  </a:cubicBezTo>
                  <a:cubicBezTo>
                    <a:pt x="132" y="120"/>
                    <a:pt x="138" y="118"/>
                    <a:pt x="144" y="116"/>
                  </a:cubicBezTo>
                  <a:cubicBezTo>
                    <a:pt x="151" y="115"/>
                    <a:pt x="157" y="113"/>
                    <a:pt x="164" y="111"/>
                  </a:cubicBezTo>
                  <a:cubicBezTo>
                    <a:pt x="166" y="110"/>
                    <a:pt x="169" y="110"/>
                    <a:pt x="172" y="109"/>
                  </a:cubicBezTo>
                  <a:close/>
                  <a:moveTo>
                    <a:pt x="111" y="123"/>
                  </a:moveTo>
                  <a:cubicBezTo>
                    <a:pt x="121" y="121"/>
                    <a:pt x="131" y="116"/>
                    <a:pt x="141" y="113"/>
                  </a:cubicBezTo>
                  <a:cubicBezTo>
                    <a:pt x="146" y="112"/>
                    <a:pt x="151" y="111"/>
                    <a:pt x="157" y="109"/>
                  </a:cubicBezTo>
                  <a:cubicBezTo>
                    <a:pt x="157" y="109"/>
                    <a:pt x="157" y="109"/>
                    <a:pt x="157" y="109"/>
                  </a:cubicBezTo>
                  <a:cubicBezTo>
                    <a:pt x="156" y="109"/>
                    <a:pt x="156" y="110"/>
                    <a:pt x="155" y="110"/>
                  </a:cubicBezTo>
                  <a:cubicBezTo>
                    <a:pt x="149" y="112"/>
                    <a:pt x="144" y="113"/>
                    <a:pt x="139" y="115"/>
                  </a:cubicBezTo>
                  <a:cubicBezTo>
                    <a:pt x="133" y="117"/>
                    <a:pt x="128" y="119"/>
                    <a:pt x="123" y="120"/>
                  </a:cubicBezTo>
                  <a:cubicBezTo>
                    <a:pt x="119" y="122"/>
                    <a:pt x="115" y="123"/>
                    <a:pt x="111" y="126"/>
                  </a:cubicBezTo>
                  <a:cubicBezTo>
                    <a:pt x="111" y="125"/>
                    <a:pt x="111" y="124"/>
                    <a:pt x="111" y="123"/>
                  </a:cubicBezTo>
                  <a:close/>
                  <a:moveTo>
                    <a:pt x="111" y="132"/>
                  </a:moveTo>
                  <a:cubicBezTo>
                    <a:pt x="111" y="132"/>
                    <a:pt x="111" y="132"/>
                    <a:pt x="111" y="131"/>
                  </a:cubicBezTo>
                  <a:cubicBezTo>
                    <a:pt x="114" y="131"/>
                    <a:pt x="117" y="130"/>
                    <a:pt x="119" y="130"/>
                  </a:cubicBezTo>
                  <a:cubicBezTo>
                    <a:pt x="117" y="131"/>
                    <a:pt x="114" y="132"/>
                    <a:pt x="111" y="134"/>
                  </a:cubicBezTo>
                  <a:cubicBezTo>
                    <a:pt x="111" y="133"/>
                    <a:pt x="111" y="133"/>
                    <a:pt x="111" y="132"/>
                  </a:cubicBezTo>
                  <a:close/>
                  <a:moveTo>
                    <a:pt x="109" y="139"/>
                  </a:moveTo>
                  <a:cubicBezTo>
                    <a:pt x="109" y="138"/>
                    <a:pt x="110" y="137"/>
                    <a:pt x="110" y="137"/>
                  </a:cubicBezTo>
                  <a:cubicBezTo>
                    <a:pt x="114" y="136"/>
                    <a:pt x="118" y="133"/>
                    <a:pt x="122" y="132"/>
                  </a:cubicBezTo>
                  <a:cubicBezTo>
                    <a:pt x="126" y="130"/>
                    <a:pt x="130" y="129"/>
                    <a:pt x="134" y="128"/>
                  </a:cubicBezTo>
                  <a:cubicBezTo>
                    <a:pt x="126" y="131"/>
                    <a:pt x="117" y="134"/>
                    <a:pt x="109" y="139"/>
                  </a:cubicBezTo>
                  <a:cubicBezTo>
                    <a:pt x="109" y="139"/>
                    <a:pt x="109" y="139"/>
                    <a:pt x="109" y="139"/>
                  </a:cubicBezTo>
                  <a:close/>
                  <a:moveTo>
                    <a:pt x="108" y="141"/>
                  </a:moveTo>
                  <a:cubicBezTo>
                    <a:pt x="112" y="140"/>
                    <a:pt x="116" y="138"/>
                    <a:pt x="120" y="136"/>
                  </a:cubicBezTo>
                  <a:cubicBezTo>
                    <a:pt x="126" y="133"/>
                    <a:pt x="134" y="131"/>
                    <a:pt x="141" y="129"/>
                  </a:cubicBezTo>
                  <a:cubicBezTo>
                    <a:pt x="143" y="128"/>
                    <a:pt x="145" y="128"/>
                    <a:pt x="147" y="127"/>
                  </a:cubicBezTo>
                  <a:cubicBezTo>
                    <a:pt x="144" y="129"/>
                    <a:pt x="141" y="130"/>
                    <a:pt x="138" y="131"/>
                  </a:cubicBezTo>
                  <a:cubicBezTo>
                    <a:pt x="132" y="133"/>
                    <a:pt x="126" y="135"/>
                    <a:pt x="120" y="137"/>
                  </a:cubicBezTo>
                  <a:cubicBezTo>
                    <a:pt x="116" y="139"/>
                    <a:pt x="112" y="140"/>
                    <a:pt x="108" y="142"/>
                  </a:cubicBezTo>
                  <a:cubicBezTo>
                    <a:pt x="108" y="141"/>
                    <a:pt x="108" y="141"/>
                    <a:pt x="108" y="141"/>
                  </a:cubicBezTo>
                  <a:close/>
                  <a:moveTo>
                    <a:pt x="107" y="144"/>
                  </a:moveTo>
                  <a:cubicBezTo>
                    <a:pt x="112" y="143"/>
                    <a:pt x="117" y="141"/>
                    <a:pt x="121" y="140"/>
                  </a:cubicBezTo>
                  <a:cubicBezTo>
                    <a:pt x="128" y="137"/>
                    <a:pt x="134" y="136"/>
                    <a:pt x="140" y="134"/>
                  </a:cubicBezTo>
                  <a:cubicBezTo>
                    <a:pt x="139" y="134"/>
                    <a:pt x="139" y="134"/>
                    <a:pt x="138" y="134"/>
                  </a:cubicBezTo>
                  <a:cubicBezTo>
                    <a:pt x="132" y="137"/>
                    <a:pt x="125" y="140"/>
                    <a:pt x="119" y="142"/>
                  </a:cubicBezTo>
                  <a:cubicBezTo>
                    <a:pt x="114" y="144"/>
                    <a:pt x="110" y="145"/>
                    <a:pt x="105" y="147"/>
                  </a:cubicBezTo>
                  <a:cubicBezTo>
                    <a:pt x="106" y="146"/>
                    <a:pt x="106" y="145"/>
                    <a:pt x="107" y="144"/>
                  </a:cubicBezTo>
                  <a:close/>
                  <a:moveTo>
                    <a:pt x="162" y="127"/>
                  </a:moveTo>
                  <a:cubicBezTo>
                    <a:pt x="165" y="126"/>
                    <a:pt x="168" y="124"/>
                    <a:pt x="171" y="123"/>
                  </a:cubicBezTo>
                  <a:cubicBezTo>
                    <a:pt x="172" y="123"/>
                    <a:pt x="172" y="123"/>
                    <a:pt x="173" y="123"/>
                  </a:cubicBezTo>
                  <a:cubicBezTo>
                    <a:pt x="175" y="122"/>
                    <a:pt x="177" y="122"/>
                    <a:pt x="179" y="121"/>
                  </a:cubicBezTo>
                  <a:cubicBezTo>
                    <a:pt x="179" y="122"/>
                    <a:pt x="179" y="122"/>
                    <a:pt x="179" y="123"/>
                  </a:cubicBezTo>
                  <a:cubicBezTo>
                    <a:pt x="173" y="124"/>
                    <a:pt x="167" y="127"/>
                    <a:pt x="162" y="129"/>
                  </a:cubicBezTo>
                  <a:cubicBezTo>
                    <a:pt x="155" y="131"/>
                    <a:pt x="148" y="133"/>
                    <a:pt x="141" y="135"/>
                  </a:cubicBezTo>
                  <a:cubicBezTo>
                    <a:pt x="135" y="138"/>
                    <a:pt x="129" y="139"/>
                    <a:pt x="122" y="142"/>
                  </a:cubicBezTo>
                  <a:cubicBezTo>
                    <a:pt x="117" y="144"/>
                    <a:pt x="110" y="145"/>
                    <a:pt x="105" y="148"/>
                  </a:cubicBezTo>
                  <a:cubicBezTo>
                    <a:pt x="105" y="148"/>
                    <a:pt x="105" y="148"/>
                    <a:pt x="105" y="148"/>
                  </a:cubicBezTo>
                  <a:cubicBezTo>
                    <a:pt x="110" y="145"/>
                    <a:pt x="116" y="144"/>
                    <a:pt x="122" y="141"/>
                  </a:cubicBezTo>
                  <a:cubicBezTo>
                    <a:pt x="129" y="139"/>
                    <a:pt x="135" y="136"/>
                    <a:pt x="142" y="134"/>
                  </a:cubicBezTo>
                  <a:cubicBezTo>
                    <a:pt x="146" y="133"/>
                    <a:pt x="150" y="131"/>
                    <a:pt x="154" y="130"/>
                  </a:cubicBezTo>
                  <a:cubicBezTo>
                    <a:pt x="157" y="129"/>
                    <a:pt x="159" y="128"/>
                    <a:pt x="162" y="127"/>
                  </a:cubicBezTo>
                  <a:close/>
                  <a:moveTo>
                    <a:pt x="169" y="127"/>
                  </a:moveTo>
                  <a:cubicBezTo>
                    <a:pt x="166" y="128"/>
                    <a:pt x="163" y="129"/>
                    <a:pt x="159" y="130"/>
                  </a:cubicBezTo>
                  <a:cubicBezTo>
                    <a:pt x="159" y="130"/>
                    <a:pt x="159" y="130"/>
                    <a:pt x="159" y="131"/>
                  </a:cubicBezTo>
                  <a:cubicBezTo>
                    <a:pt x="159" y="130"/>
                    <a:pt x="160" y="130"/>
                    <a:pt x="160" y="130"/>
                  </a:cubicBezTo>
                  <a:cubicBezTo>
                    <a:pt x="163" y="129"/>
                    <a:pt x="166" y="128"/>
                    <a:pt x="169" y="127"/>
                  </a:cubicBezTo>
                  <a:close/>
                  <a:moveTo>
                    <a:pt x="105" y="149"/>
                  </a:moveTo>
                  <a:cubicBezTo>
                    <a:pt x="106" y="149"/>
                    <a:pt x="108" y="148"/>
                    <a:pt x="109" y="147"/>
                  </a:cubicBezTo>
                  <a:cubicBezTo>
                    <a:pt x="112" y="146"/>
                    <a:pt x="116" y="144"/>
                    <a:pt x="120" y="143"/>
                  </a:cubicBezTo>
                  <a:cubicBezTo>
                    <a:pt x="126" y="141"/>
                    <a:pt x="133" y="139"/>
                    <a:pt x="140" y="137"/>
                  </a:cubicBezTo>
                  <a:cubicBezTo>
                    <a:pt x="144" y="135"/>
                    <a:pt x="148" y="134"/>
                    <a:pt x="153" y="133"/>
                  </a:cubicBezTo>
                  <a:cubicBezTo>
                    <a:pt x="148" y="134"/>
                    <a:pt x="144" y="136"/>
                    <a:pt x="139" y="138"/>
                  </a:cubicBezTo>
                  <a:cubicBezTo>
                    <a:pt x="127" y="143"/>
                    <a:pt x="115" y="147"/>
                    <a:pt x="104" y="153"/>
                  </a:cubicBezTo>
                  <a:cubicBezTo>
                    <a:pt x="104" y="152"/>
                    <a:pt x="104" y="150"/>
                    <a:pt x="105" y="149"/>
                  </a:cubicBezTo>
                  <a:close/>
                  <a:moveTo>
                    <a:pt x="177" y="127"/>
                  </a:moveTo>
                  <a:cubicBezTo>
                    <a:pt x="171" y="131"/>
                    <a:pt x="164" y="133"/>
                    <a:pt x="158" y="135"/>
                  </a:cubicBezTo>
                  <a:cubicBezTo>
                    <a:pt x="151" y="137"/>
                    <a:pt x="144" y="140"/>
                    <a:pt x="138" y="143"/>
                  </a:cubicBezTo>
                  <a:cubicBezTo>
                    <a:pt x="126" y="148"/>
                    <a:pt x="114" y="152"/>
                    <a:pt x="103" y="159"/>
                  </a:cubicBezTo>
                  <a:cubicBezTo>
                    <a:pt x="103" y="158"/>
                    <a:pt x="103" y="156"/>
                    <a:pt x="103" y="155"/>
                  </a:cubicBezTo>
                  <a:cubicBezTo>
                    <a:pt x="109" y="153"/>
                    <a:pt x="115" y="151"/>
                    <a:pt x="121" y="149"/>
                  </a:cubicBezTo>
                  <a:cubicBezTo>
                    <a:pt x="128" y="146"/>
                    <a:pt x="135" y="143"/>
                    <a:pt x="141" y="141"/>
                  </a:cubicBezTo>
                  <a:cubicBezTo>
                    <a:pt x="148" y="138"/>
                    <a:pt x="155" y="135"/>
                    <a:pt x="162" y="133"/>
                  </a:cubicBezTo>
                  <a:cubicBezTo>
                    <a:pt x="165" y="132"/>
                    <a:pt x="168" y="131"/>
                    <a:pt x="172" y="130"/>
                  </a:cubicBezTo>
                  <a:cubicBezTo>
                    <a:pt x="173" y="129"/>
                    <a:pt x="180" y="125"/>
                    <a:pt x="177" y="127"/>
                  </a:cubicBezTo>
                  <a:close/>
                  <a:moveTo>
                    <a:pt x="103" y="160"/>
                  </a:moveTo>
                  <a:cubicBezTo>
                    <a:pt x="108" y="158"/>
                    <a:pt x="113" y="156"/>
                    <a:pt x="118" y="154"/>
                  </a:cubicBezTo>
                  <a:cubicBezTo>
                    <a:pt x="125" y="151"/>
                    <a:pt x="132" y="149"/>
                    <a:pt x="139" y="147"/>
                  </a:cubicBezTo>
                  <a:cubicBezTo>
                    <a:pt x="141" y="146"/>
                    <a:pt x="143" y="146"/>
                    <a:pt x="144" y="145"/>
                  </a:cubicBezTo>
                  <a:cubicBezTo>
                    <a:pt x="142" y="146"/>
                    <a:pt x="140" y="148"/>
                    <a:pt x="138" y="149"/>
                  </a:cubicBezTo>
                  <a:cubicBezTo>
                    <a:pt x="131" y="152"/>
                    <a:pt x="125" y="155"/>
                    <a:pt x="118" y="157"/>
                  </a:cubicBezTo>
                  <a:cubicBezTo>
                    <a:pt x="113" y="160"/>
                    <a:pt x="107" y="161"/>
                    <a:pt x="102" y="164"/>
                  </a:cubicBezTo>
                  <a:cubicBezTo>
                    <a:pt x="102" y="163"/>
                    <a:pt x="102" y="161"/>
                    <a:pt x="103" y="160"/>
                  </a:cubicBezTo>
                  <a:close/>
                  <a:moveTo>
                    <a:pt x="106" y="163"/>
                  </a:moveTo>
                  <a:cubicBezTo>
                    <a:pt x="106" y="163"/>
                    <a:pt x="106" y="163"/>
                    <a:pt x="106" y="163"/>
                  </a:cubicBezTo>
                  <a:cubicBezTo>
                    <a:pt x="106" y="163"/>
                    <a:pt x="106" y="163"/>
                    <a:pt x="106" y="163"/>
                  </a:cubicBezTo>
                  <a:close/>
                  <a:moveTo>
                    <a:pt x="104" y="164"/>
                  </a:moveTo>
                  <a:cubicBezTo>
                    <a:pt x="104" y="164"/>
                    <a:pt x="104" y="164"/>
                    <a:pt x="104" y="164"/>
                  </a:cubicBezTo>
                  <a:cubicBezTo>
                    <a:pt x="104" y="164"/>
                    <a:pt x="104" y="164"/>
                    <a:pt x="104" y="164"/>
                  </a:cubicBezTo>
                  <a:close/>
                  <a:moveTo>
                    <a:pt x="130" y="155"/>
                  </a:moveTo>
                  <a:cubicBezTo>
                    <a:pt x="133" y="154"/>
                    <a:pt x="135" y="153"/>
                    <a:pt x="137" y="152"/>
                  </a:cubicBezTo>
                  <a:cubicBezTo>
                    <a:pt x="133" y="154"/>
                    <a:pt x="129" y="155"/>
                    <a:pt x="126" y="157"/>
                  </a:cubicBezTo>
                  <a:cubicBezTo>
                    <a:pt x="120" y="160"/>
                    <a:pt x="114" y="162"/>
                    <a:pt x="108" y="164"/>
                  </a:cubicBezTo>
                  <a:cubicBezTo>
                    <a:pt x="106" y="165"/>
                    <a:pt x="104" y="166"/>
                    <a:pt x="102" y="168"/>
                  </a:cubicBezTo>
                  <a:cubicBezTo>
                    <a:pt x="102" y="167"/>
                    <a:pt x="102" y="166"/>
                    <a:pt x="102" y="165"/>
                  </a:cubicBezTo>
                  <a:cubicBezTo>
                    <a:pt x="111" y="162"/>
                    <a:pt x="121" y="158"/>
                    <a:pt x="130" y="155"/>
                  </a:cubicBezTo>
                  <a:close/>
                  <a:moveTo>
                    <a:pt x="114" y="165"/>
                  </a:moveTo>
                  <a:cubicBezTo>
                    <a:pt x="118" y="163"/>
                    <a:pt x="124" y="161"/>
                    <a:pt x="129" y="160"/>
                  </a:cubicBezTo>
                  <a:cubicBezTo>
                    <a:pt x="133" y="159"/>
                    <a:pt x="137" y="157"/>
                    <a:pt x="142" y="156"/>
                  </a:cubicBezTo>
                  <a:cubicBezTo>
                    <a:pt x="141" y="156"/>
                    <a:pt x="140" y="156"/>
                    <a:pt x="139" y="157"/>
                  </a:cubicBezTo>
                  <a:cubicBezTo>
                    <a:pt x="134" y="159"/>
                    <a:pt x="130" y="160"/>
                    <a:pt x="125" y="162"/>
                  </a:cubicBezTo>
                  <a:cubicBezTo>
                    <a:pt x="120" y="164"/>
                    <a:pt x="116" y="167"/>
                    <a:pt x="111" y="169"/>
                  </a:cubicBezTo>
                  <a:cubicBezTo>
                    <a:pt x="108" y="170"/>
                    <a:pt x="105" y="170"/>
                    <a:pt x="103" y="172"/>
                  </a:cubicBezTo>
                  <a:cubicBezTo>
                    <a:pt x="103" y="171"/>
                    <a:pt x="103" y="171"/>
                    <a:pt x="103" y="170"/>
                  </a:cubicBezTo>
                  <a:cubicBezTo>
                    <a:pt x="106" y="168"/>
                    <a:pt x="110" y="166"/>
                    <a:pt x="114" y="165"/>
                  </a:cubicBezTo>
                  <a:close/>
                  <a:moveTo>
                    <a:pt x="143" y="161"/>
                  </a:moveTo>
                  <a:cubicBezTo>
                    <a:pt x="141" y="161"/>
                    <a:pt x="138" y="162"/>
                    <a:pt x="137" y="162"/>
                  </a:cubicBezTo>
                  <a:cubicBezTo>
                    <a:pt x="132" y="164"/>
                    <a:pt x="128" y="166"/>
                    <a:pt x="124" y="167"/>
                  </a:cubicBezTo>
                  <a:cubicBezTo>
                    <a:pt x="121" y="169"/>
                    <a:pt x="118" y="170"/>
                    <a:pt x="114" y="171"/>
                  </a:cubicBezTo>
                  <a:cubicBezTo>
                    <a:pt x="112" y="173"/>
                    <a:pt x="109" y="173"/>
                    <a:pt x="107" y="175"/>
                  </a:cubicBezTo>
                  <a:cubicBezTo>
                    <a:pt x="107" y="175"/>
                    <a:pt x="107" y="176"/>
                    <a:pt x="107" y="176"/>
                  </a:cubicBezTo>
                  <a:cubicBezTo>
                    <a:pt x="109" y="176"/>
                    <a:pt x="111" y="175"/>
                    <a:pt x="113" y="175"/>
                  </a:cubicBezTo>
                  <a:cubicBezTo>
                    <a:pt x="116" y="173"/>
                    <a:pt x="120" y="172"/>
                    <a:pt x="123" y="171"/>
                  </a:cubicBezTo>
                  <a:cubicBezTo>
                    <a:pt x="123" y="171"/>
                    <a:pt x="128" y="169"/>
                    <a:pt x="126" y="170"/>
                  </a:cubicBezTo>
                  <a:cubicBezTo>
                    <a:pt x="124" y="171"/>
                    <a:pt x="122" y="171"/>
                    <a:pt x="120" y="172"/>
                  </a:cubicBezTo>
                  <a:cubicBezTo>
                    <a:pt x="118" y="173"/>
                    <a:pt x="116" y="174"/>
                    <a:pt x="114" y="175"/>
                  </a:cubicBezTo>
                  <a:cubicBezTo>
                    <a:pt x="114" y="176"/>
                    <a:pt x="114" y="176"/>
                    <a:pt x="115" y="176"/>
                  </a:cubicBezTo>
                  <a:cubicBezTo>
                    <a:pt x="115" y="176"/>
                    <a:pt x="115" y="176"/>
                    <a:pt x="115" y="176"/>
                  </a:cubicBezTo>
                  <a:cubicBezTo>
                    <a:pt x="116" y="176"/>
                    <a:pt x="116" y="175"/>
                    <a:pt x="115" y="175"/>
                  </a:cubicBezTo>
                  <a:cubicBezTo>
                    <a:pt x="115" y="175"/>
                    <a:pt x="119" y="173"/>
                    <a:pt x="119" y="173"/>
                  </a:cubicBezTo>
                  <a:cubicBezTo>
                    <a:pt x="120" y="173"/>
                    <a:pt x="122" y="172"/>
                    <a:pt x="123" y="172"/>
                  </a:cubicBezTo>
                  <a:cubicBezTo>
                    <a:pt x="123" y="172"/>
                    <a:pt x="124" y="171"/>
                    <a:pt x="125" y="171"/>
                  </a:cubicBezTo>
                  <a:cubicBezTo>
                    <a:pt x="120" y="174"/>
                    <a:pt x="115" y="177"/>
                    <a:pt x="109" y="177"/>
                  </a:cubicBezTo>
                  <a:cubicBezTo>
                    <a:pt x="106" y="176"/>
                    <a:pt x="105" y="175"/>
                    <a:pt x="104" y="173"/>
                  </a:cubicBezTo>
                  <a:cubicBezTo>
                    <a:pt x="111" y="173"/>
                    <a:pt x="118" y="169"/>
                    <a:pt x="124" y="167"/>
                  </a:cubicBezTo>
                  <a:cubicBezTo>
                    <a:pt x="128" y="165"/>
                    <a:pt x="132" y="163"/>
                    <a:pt x="136" y="162"/>
                  </a:cubicBezTo>
                  <a:cubicBezTo>
                    <a:pt x="139" y="161"/>
                    <a:pt x="142" y="161"/>
                    <a:pt x="145" y="160"/>
                  </a:cubicBezTo>
                  <a:cubicBezTo>
                    <a:pt x="144" y="160"/>
                    <a:pt x="143" y="160"/>
                    <a:pt x="143" y="161"/>
                  </a:cubicBezTo>
                  <a:close/>
                  <a:moveTo>
                    <a:pt x="128" y="169"/>
                  </a:moveTo>
                  <a:cubicBezTo>
                    <a:pt x="128" y="169"/>
                    <a:pt x="128" y="168"/>
                    <a:pt x="128" y="169"/>
                  </a:cubicBezTo>
                  <a:cubicBezTo>
                    <a:pt x="123" y="170"/>
                    <a:pt x="119" y="171"/>
                    <a:pt x="115" y="173"/>
                  </a:cubicBezTo>
                  <a:cubicBezTo>
                    <a:pt x="114" y="174"/>
                    <a:pt x="112" y="174"/>
                    <a:pt x="111" y="175"/>
                  </a:cubicBezTo>
                  <a:cubicBezTo>
                    <a:pt x="110" y="175"/>
                    <a:pt x="107" y="175"/>
                    <a:pt x="111" y="174"/>
                  </a:cubicBezTo>
                  <a:cubicBezTo>
                    <a:pt x="113" y="173"/>
                    <a:pt x="116" y="172"/>
                    <a:pt x="118" y="171"/>
                  </a:cubicBezTo>
                  <a:cubicBezTo>
                    <a:pt x="124" y="168"/>
                    <a:pt x="129" y="166"/>
                    <a:pt x="135" y="164"/>
                  </a:cubicBezTo>
                  <a:cubicBezTo>
                    <a:pt x="136" y="163"/>
                    <a:pt x="137" y="163"/>
                    <a:pt x="139" y="163"/>
                  </a:cubicBezTo>
                  <a:cubicBezTo>
                    <a:pt x="135" y="164"/>
                    <a:pt x="131" y="166"/>
                    <a:pt x="128" y="169"/>
                  </a:cubicBezTo>
                  <a:close/>
                  <a:moveTo>
                    <a:pt x="149" y="158"/>
                  </a:moveTo>
                  <a:cubicBezTo>
                    <a:pt x="141" y="160"/>
                    <a:pt x="133" y="162"/>
                    <a:pt x="125" y="165"/>
                  </a:cubicBezTo>
                  <a:cubicBezTo>
                    <a:pt x="122" y="167"/>
                    <a:pt x="118" y="169"/>
                    <a:pt x="114" y="170"/>
                  </a:cubicBezTo>
                  <a:cubicBezTo>
                    <a:pt x="112" y="171"/>
                    <a:pt x="110" y="172"/>
                    <a:pt x="108" y="172"/>
                  </a:cubicBezTo>
                  <a:cubicBezTo>
                    <a:pt x="107" y="172"/>
                    <a:pt x="106" y="172"/>
                    <a:pt x="105" y="172"/>
                  </a:cubicBezTo>
                  <a:cubicBezTo>
                    <a:pt x="106" y="172"/>
                    <a:pt x="107" y="171"/>
                    <a:pt x="108" y="171"/>
                  </a:cubicBezTo>
                  <a:cubicBezTo>
                    <a:pt x="115" y="168"/>
                    <a:pt x="123" y="164"/>
                    <a:pt x="131" y="161"/>
                  </a:cubicBezTo>
                  <a:cubicBezTo>
                    <a:pt x="139" y="158"/>
                    <a:pt x="148" y="155"/>
                    <a:pt x="155" y="151"/>
                  </a:cubicBezTo>
                  <a:cubicBezTo>
                    <a:pt x="154" y="154"/>
                    <a:pt x="152" y="156"/>
                    <a:pt x="149" y="158"/>
                  </a:cubicBezTo>
                  <a:close/>
                  <a:moveTo>
                    <a:pt x="155" y="151"/>
                  </a:moveTo>
                  <a:cubicBezTo>
                    <a:pt x="155" y="151"/>
                    <a:pt x="155" y="150"/>
                    <a:pt x="155" y="150"/>
                  </a:cubicBezTo>
                  <a:cubicBezTo>
                    <a:pt x="146" y="155"/>
                    <a:pt x="136" y="157"/>
                    <a:pt x="127" y="160"/>
                  </a:cubicBezTo>
                  <a:cubicBezTo>
                    <a:pt x="122" y="161"/>
                    <a:pt x="117" y="163"/>
                    <a:pt x="112" y="165"/>
                  </a:cubicBezTo>
                  <a:cubicBezTo>
                    <a:pt x="110" y="165"/>
                    <a:pt x="109" y="166"/>
                    <a:pt x="107" y="167"/>
                  </a:cubicBezTo>
                  <a:cubicBezTo>
                    <a:pt x="106" y="167"/>
                    <a:pt x="104" y="168"/>
                    <a:pt x="103" y="169"/>
                  </a:cubicBezTo>
                  <a:cubicBezTo>
                    <a:pt x="104" y="168"/>
                    <a:pt x="105" y="167"/>
                    <a:pt x="106" y="166"/>
                  </a:cubicBezTo>
                  <a:cubicBezTo>
                    <a:pt x="115" y="162"/>
                    <a:pt x="126" y="158"/>
                    <a:pt x="136" y="154"/>
                  </a:cubicBezTo>
                  <a:cubicBezTo>
                    <a:pt x="140" y="152"/>
                    <a:pt x="145" y="150"/>
                    <a:pt x="149" y="148"/>
                  </a:cubicBezTo>
                  <a:cubicBezTo>
                    <a:pt x="150" y="148"/>
                    <a:pt x="150" y="148"/>
                    <a:pt x="151" y="147"/>
                  </a:cubicBezTo>
                  <a:cubicBezTo>
                    <a:pt x="153" y="147"/>
                    <a:pt x="154" y="146"/>
                    <a:pt x="156" y="145"/>
                  </a:cubicBezTo>
                  <a:cubicBezTo>
                    <a:pt x="156" y="146"/>
                    <a:pt x="156" y="146"/>
                    <a:pt x="156" y="146"/>
                  </a:cubicBezTo>
                  <a:cubicBezTo>
                    <a:pt x="156" y="148"/>
                    <a:pt x="156" y="149"/>
                    <a:pt x="155" y="151"/>
                  </a:cubicBezTo>
                  <a:close/>
                  <a:moveTo>
                    <a:pt x="156" y="144"/>
                  </a:moveTo>
                  <a:cubicBezTo>
                    <a:pt x="156" y="144"/>
                    <a:pt x="155" y="145"/>
                    <a:pt x="155" y="145"/>
                  </a:cubicBezTo>
                  <a:cubicBezTo>
                    <a:pt x="155" y="145"/>
                    <a:pt x="154" y="145"/>
                    <a:pt x="154" y="145"/>
                  </a:cubicBezTo>
                  <a:cubicBezTo>
                    <a:pt x="151" y="147"/>
                    <a:pt x="149" y="148"/>
                    <a:pt x="147" y="149"/>
                  </a:cubicBezTo>
                  <a:cubicBezTo>
                    <a:pt x="137" y="152"/>
                    <a:pt x="127" y="155"/>
                    <a:pt x="118" y="159"/>
                  </a:cubicBezTo>
                  <a:cubicBezTo>
                    <a:pt x="127" y="155"/>
                    <a:pt x="136" y="151"/>
                    <a:pt x="145" y="146"/>
                  </a:cubicBezTo>
                  <a:cubicBezTo>
                    <a:pt x="146" y="145"/>
                    <a:pt x="147" y="145"/>
                    <a:pt x="149" y="144"/>
                  </a:cubicBezTo>
                  <a:cubicBezTo>
                    <a:pt x="151" y="143"/>
                    <a:pt x="154" y="142"/>
                    <a:pt x="156" y="142"/>
                  </a:cubicBezTo>
                  <a:cubicBezTo>
                    <a:pt x="157" y="142"/>
                    <a:pt x="157" y="141"/>
                    <a:pt x="157" y="141"/>
                  </a:cubicBezTo>
                  <a:cubicBezTo>
                    <a:pt x="157" y="142"/>
                    <a:pt x="156" y="143"/>
                    <a:pt x="156" y="144"/>
                  </a:cubicBezTo>
                  <a:close/>
                  <a:moveTo>
                    <a:pt x="157" y="141"/>
                  </a:moveTo>
                  <a:cubicBezTo>
                    <a:pt x="155" y="141"/>
                    <a:pt x="153" y="142"/>
                    <a:pt x="151" y="143"/>
                  </a:cubicBezTo>
                  <a:cubicBezTo>
                    <a:pt x="154" y="141"/>
                    <a:pt x="156" y="140"/>
                    <a:pt x="158" y="139"/>
                  </a:cubicBezTo>
                  <a:cubicBezTo>
                    <a:pt x="158" y="140"/>
                    <a:pt x="158" y="140"/>
                    <a:pt x="157" y="141"/>
                  </a:cubicBezTo>
                  <a:close/>
                  <a:moveTo>
                    <a:pt x="160" y="137"/>
                  </a:moveTo>
                  <a:cubicBezTo>
                    <a:pt x="160" y="137"/>
                    <a:pt x="160" y="138"/>
                    <a:pt x="160" y="138"/>
                  </a:cubicBezTo>
                  <a:cubicBezTo>
                    <a:pt x="159" y="138"/>
                    <a:pt x="158" y="138"/>
                    <a:pt x="157" y="139"/>
                  </a:cubicBezTo>
                  <a:cubicBezTo>
                    <a:pt x="154" y="140"/>
                    <a:pt x="150" y="142"/>
                    <a:pt x="147" y="144"/>
                  </a:cubicBezTo>
                  <a:cubicBezTo>
                    <a:pt x="144" y="145"/>
                    <a:pt x="141" y="145"/>
                    <a:pt x="139" y="146"/>
                  </a:cubicBezTo>
                  <a:cubicBezTo>
                    <a:pt x="132" y="149"/>
                    <a:pt x="125" y="151"/>
                    <a:pt x="118" y="153"/>
                  </a:cubicBezTo>
                  <a:cubicBezTo>
                    <a:pt x="115" y="155"/>
                    <a:pt x="112" y="156"/>
                    <a:pt x="109" y="157"/>
                  </a:cubicBezTo>
                  <a:cubicBezTo>
                    <a:pt x="107" y="158"/>
                    <a:pt x="106" y="158"/>
                    <a:pt x="104" y="159"/>
                  </a:cubicBezTo>
                  <a:cubicBezTo>
                    <a:pt x="103" y="159"/>
                    <a:pt x="103" y="159"/>
                    <a:pt x="103" y="159"/>
                  </a:cubicBezTo>
                  <a:cubicBezTo>
                    <a:pt x="103" y="159"/>
                    <a:pt x="104" y="159"/>
                    <a:pt x="104" y="158"/>
                  </a:cubicBezTo>
                  <a:cubicBezTo>
                    <a:pt x="117" y="151"/>
                    <a:pt x="131" y="147"/>
                    <a:pt x="145" y="141"/>
                  </a:cubicBezTo>
                  <a:cubicBezTo>
                    <a:pt x="151" y="138"/>
                    <a:pt x="158" y="136"/>
                    <a:pt x="164" y="133"/>
                  </a:cubicBezTo>
                  <a:cubicBezTo>
                    <a:pt x="169" y="132"/>
                    <a:pt x="173" y="130"/>
                    <a:pt x="177" y="128"/>
                  </a:cubicBezTo>
                  <a:cubicBezTo>
                    <a:pt x="173" y="132"/>
                    <a:pt x="164" y="134"/>
                    <a:pt x="160" y="137"/>
                  </a:cubicBezTo>
                  <a:close/>
                  <a:moveTo>
                    <a:pt x="178" y="126"/>
                  </a:moveTo>
                  <a:cubicBezTo>
                    <a:pt x="172" y="128"/>
                    <a:pt x="166" y="131"/>
                    <a:pt x="160" y="133"/>
                  </a:cubicBezTo>
                  <a:cubicBezTo>
                    <a:pt x="153" y="135"/>
                    <a:pt x="146" y="138"/>
                    <a:pt x="140" y="141"/>
                  </a:cubicBezTo>
                  <a:cubicBezTo>
                    <a:pt x="133" y="143"/>
                    <a:pt x="126" y="146"/>
                    <a:pt x="119" y="148"/>
                  </a:cubicBezTo>
                  <a:cubicBezTo>
                    <a:pt x="114" y="150"/>
                    <a:pt x="109" y="152"/>
                    <a:pt x="103" y="154"/>
                  </a:cubicBezTo>
                  <a:cubicBezTo>
                    <a:pt x="103" y="154"/>
                    <a:pt x="104" y="154"/>
                    <a:pt x="104" y="154"/>
                  </a:cubicBezTo>
                  <a:cubicBezTo>
                    <a:pt x="115" y="147"/>
                    <a:pt x="129" y="143"/>
                    <a:pt x="141" y="138"/>
                  </a:cubicBezTo>
                  <a:cubicBezTo>
                    <a:pt x="148" y="135"/>
                    <a:pt x="154" y="132"/>
                    <a:pt x="161" y="131"/>
                  </a:cubicBezTo>
                  <a:cubicBezTo>
                    <a:pt x="167" y="129"/>
                    <a:pt x="172" y="126"/>
                    <a:pt x="177" y="124"/>
                  </a:cubicBezTo>
                  <a:cubicBezTo>
                    <a:pt x="178" y="124"/>
                    <a:pt x="178" y="124"/>
                    <a:pt x="178" y="124"/>
                  </a:cubicBezTo>
                  <a:cubicBezTo>
                    <a:pt x="178" y="124"/>
                    <a:pt x="179" y="124"/>
                    <a:pt x="179" y="124"/>
                  </a:cubicBezTo>
                  <a:cubicBezTo>
                    <a:pt x="179" y="125"/>
                    <a:pt x="179" y="125"/>
                    <a:pt x="178" y="126"/>
                  </a:cubicBezTo>
                  <a:close/>
                  <a:moveTo>
                    <a:pt x="177" y="121"/>
                  </a:moveTo>
                  <a:cubicBezTo>
                    <a:pt x="177" y="121"/>
                    <a:pt x="176" y="121"/>
                    <a:pt x="176" y="121"/>
                  </a:cubicBezTo>
                  <a:cubicBezTo>
                    <a:pt x="167" y="123"/>
                    <a:pt x="158" y="127"/>
                    <a:pt x="150" y="130"/>
                  </a:cubicBezTo>
                  <a:cubicBezTo>
                    <a:pt x="146" y="131"/>
                    <a:pt x="142" y="133"/>
                    <a:pt x="138" y="134"/>
                  </a:cubicBezTo>
                  <a:cubicBezTo>
                    <a:pt x="130" y="136"/>
                    <a:pt x="123" y="138"/>
                    <a:pt x="116" y="141"/>
                  </a:cubicBezTo>
                  <a:cubicBezTo>
                    <a:pt x="115" y="141"/>
                    <a:pt x="113" y="142"/>
                    <a:pt x="112" y="142"/>
                  </a:cubicBezTo>
                  <a:cubicBezTo>
                    <a:pt x="111" y="142"/>
                    <a:pt x="111" y="142"/>
                    <a:pt x="110" y="142"/>
                  </a:cubicBezTo>
                  <a:cubicBezTo>
                    <a:pt x="109" y="143"/>
                    <a:pt x="108" y="143"/>
                    <a:pt x="108" y="142"/>
                  </a:cubicBezTo>
                  <a:cubicBezTo>
                    <a:pt x="111" y="141"/>
                    <a:pt x="115" y="140"/>
                    <a:pt x="118" y="139"/>
                  </a:cubicBezTo>
                  <a:cubicBezTo>
                    <a:pt x="124" y="137"/>
                    <a:pt x="130" y="134"/>
                    <a:pt x="136" y="132"/>
                  </a:cubicBezTo>
                  <a:cubicBezTo>
                    <a:pt x="143" y="129"/>
                    <a:pt x="151" y="127"/>
                    <a:pt x="158" y="124"/>
                  </a:cubicBezTo>
                  <a:cubicBezTo>
                    <a:pt x="159" y="124"/>
                    <a:pt x="159" y="124"/>
                    <a:pt x="160" y="124"/>
                  </a:cubicBezTo>
                  <a:cubicBezTo>
                    <a:pt x="160" y="124"/>
                    <a:pt x="161" y="124"/>
                    <a:pt x="161" y="123"/>
                  </a:cubicBezTo>
                  <a:cubicBezTo>
                    <a:pt x="167" y="122"/>
                    <a:pt x="172" y="121"/>
                    <a:pt x="177" y="119"/>
                  </a:cubicBezTo>
                  <a:cubicBezTo>
                    <a:pt x="178" y="119"/>
                    <a:pt x="178" y="120"/>
                    <a:pt x="178" y="120"/>
                  </a:cubicBezTo>
                  <a:cubicBezTo>
                    <a:pt x="178" y="121"/>
                    <a:pt x="177" y="121"/>
                    <a:pt x="177" y="121"/>
                  </a:cubicBezTo>
                  <a:close/>
                  <a:moveTo>
                    <a:pt x="165" y="122"/>
                  </a:moveTo>
                  <a:cubicBezTo>
                    <a:pt x="166" y="122"/>
                    <a:pt x="167" y="121"/>
                    <a:pt x="168" y="121"/>
                  </a:cubicBezTo>
                  <a:cubicBezTo>
                    <a:pt x="169" y="120"/>
                    <a:pt x="171" y="120"/>
                    <a:pt x="173" y="120"/>
                  </a:cubicBezTo>
                  <a:cubicBezTo>
                    <a:pt x="173" y="119"/>
                    <a:pt x="178" y="118"/>
                    <a:pt x="175" y="119"/>
                  </a:cubicBezTo>
                  <a:cubicBezTo>
                    <a:pt x="171" y="120"/>
                    <a:pt x="168" y="121"/>
                    <a:pt x="165" y="122"/>
                  </a:cubicBezTo>
                  <a:close/>
                  <a:moveTo>
                    <a:pt x="156" y="124"/>
                  </a:moveTo>
                  <a:cubicBezTo>
                    <a:pt x="155" y="124"/>
                    <a:pt x="155" y="124"/>
                    <a:pt x="155" y="124"/>
                  </a:cubicBezTo>
                  <a:cubicBezTo>
                    <a:pt x="141" y="128"/>
                    <a:pt x="128" y="132"/>
                    <a:pt x="115" y="138"/>
                  </a:cubicBezTo>
                  <a:cubicBezTo>
                    <a:pt x="113" y="139"/>
                    <a:pt x="111" y="139"/>
                    <a:pt x="109" y="140"/>
                  </a:cubicBezTo>
                  <a:cubicBezTo>
                    <a:pt x="109" y="140"/>
                    <a:pt x="109" y="140"/>
                    <a:pt x="108" y="140"/>
                  </a:cubicBezTo>
                  <a:cubicBezTo>
                    <a:pt x="108" y="140"/>
                    <a:pt x="108" y="140"/>
                    <a:pt x="109" y="140"/>
                  </a:cubicBezTo>
                  <a:cubicBezTo>
                    <a:pt x="109" y="139"/>
                    <a:pt x="111" y="139"/>
                    <a:pt x="111" y="138"/>
                  </a:cubicBezTo>
                  <a:cubicBezTo>
                    <a:pt x="115" y="137"/>
                    <a:pt x="118" y="135"/>
                    <a:pt x="122" y="134"/>
                  </a:cubicBezTo>
                  <a:cubicBezTo>
                    <a:pt x="129" y="131"/>
                    <a:pt x="136" y="128"/>
                    <a:pt x="143" y="125"/>
                  </a:cubicBezTo>
                  <a:cubicBezTo>
                    <a:pt x="146" y="125"/>
                    <a:pt x="148" y="124"/>
                    <a:pt x="151" y="123"/>
                  </a:cubicBezTo>
                  <a:cubicBezTo>
                    <a:pt x="159" y="121"/>
                    <a:pt x="168" y="120"/>
                    <a:pt x="176" y="116"/>
                  </a:cubicBezTo>
                  <a:cubicBezTo>
                    <a:pt x="176" y="117"/>
                    <a:pt x="177" y="117"/>
                    <a:pt x="177" y="118"/>
                  </a:cubicBezTo>
                  <a:cubicBezTo>
                    <a:pt x="170" y="119"/>
                    <a:pt x="163" y="121"/>
                    <a:pt x="156" y="124"/>
                  </a:cubicBezTo>
                  <a:close/>
                  <a:moveTo>
                    <a:pt x="169" y="118"/>
                  </a:moveTo>
                  <a:cubicBezTo>
                    <a:pt x="171" y="117"/>
                    <a:pt x="172" y="117"/>
                    <a:pt x="174" y="116"/>
                  </a:cubicBezTo>
                  <a:cubicBezTo>
                    <a:pt x="172" y="117"/>
                    <a:pt x="171" y="117"/>
                    <a:pt x="169" y="118"/>
                  </a:cubicBezTo>
                  <a:close/>
                  <a:moveTo>
                    <a:pt x="159" y="120"/>
                  </a:moveTo>
                  <a:cubicBezTo>
                    <a:pt x="159" y="120"/>
                    <a:pt x="158" y="121"/>
                    <a:pt x="158" y="121"/>
                  </a:cubicBezTo>
                  <a:cubicBezTo>
                    <a:pt x="145" y="124"/>
                    <a:pt x="133" y="127"/>
                    <a:pt x="121" y="132"/>
                  </a:cubicBezTo>
                  <a:cubicBezTo>
                    <a:pt x="118" y="133"/>
                    <a:pt x="115" y="134"/>
                    <a:pt x="112" y="135"/>
                  </a:cubicBezTo>
                  <a:cubicBezTo>
                    <a:pt x="112" y="135"/>
                    <a:pt x="111" y="136"/>
                    <a:pt x="110" y="136"/>
                  </a:cubicBezTo>
                  <a:cubicBezTo>
                    <a:pt x="111" y="136"/>
                    <a:pt x="111" y="135"/>
                    <a:pt x="111" y="135"/>
                  </a:cubicBezTo>
                  <a:cubicBezTo>
                    <a:pt x="112" y="134"/>
                    <a:pt x="113" y="134"/>
                    <a:pt x="114" y="133"/>
                  </a:cubicBezTo>
                  <a:cubicBezTo>
                    <a:pt x="121" y="129"/>
                    <a:pt x="128" y="127"/>
                    <a:pt x="135" y="125"/>
                  </a:cubicBezTo>
                  <a:cubicBezTo>
                    <a:pt x="147" y="121"/>
                    <a:pt x="161" y="118"/>
                    <a:pt x="174" y="113"/>
                  </a:cubicBezTo>
                  <a:cubicBezTo>
                    <a:pt x="174" y="114"/>
                    <a:pt x="175" y="115"/>
                    <a:pt x="175" y="115"/>
                  </a:cubicBezTo>
                  <a:cubicBezTo>
                    <a:pt x="170" y="116"/>
                    <a:pt x="164" y="119"/>
                    <a:pt x="159" y="120"/>
                  </a:cubicBezTo>
                  <a:close/>
                  <a:moveTo>
                    <a:pt x="148" y="120"/>
                  </a:moveTo>
                  <a:cubicBezTo>
                    <a:pt x="151" y="120"/>
                    <a:pt x="155" y="119"/>
                    <a:pt x="159" y="118"/>
                  </a:cubicBezTo>
                  <a:cubicBezTo>
                    <a:pt x="159" y="117"/>
                    <a:pt x="160" y="117"/>
                    <a:pt x="161" y="117"/>
                  </a:cubicBezTo>
                  <a:cubicBezTo>
                    <a:pt x="157" y="118"/>
                    <a:pt x="152" y="119"/>
                    <a:pt x="148" y="120"/>
                  </a:cubicBezTo>
                  <a:close/>
                  <a:moveTo>
                    <a:pt x="143" y="121"/>
                  </a:moveTo>
                  <a:cubicBezTo>
                    <a:pt x="137" y="123"/>
                    <a:pt x="132" y="124"/>
                    <a:pt x="127" y="126"/>
                  </a:cubicBezTo>
                  <a:cubicBezTo>
                    <a:pt x="124" y="127"/>
                    <a:pt x="122" y="128"/>
                    <a:pt x="120" y="129"/>
                  </a:cubicBezTo>
                  <a:cubicBezTo>
                    <a:pt x="117" y="130"/>
                    <a:pt x="114" y="130"/>
                    <a:pt x="112" y="131"/>
                  </a:cubicBezTo>
                  <a:cubicBezTo>
                    <a:pt x="123" y="126"/>
                    <a:pt x="133" y="123"/>
                    <a:pt x="144" y="120"/>
                  </a:cubicBezTo>
                  <a:cubicBezTo>
                    <a:pt x="149" y="118"/>
                    <a:pt x="154" y="116"/>
                    <a:pt x="160" y="115"/>
                  </a:cubicBezTo>
                  <a:cubicBezTo>
                    <a:pt x="164" y="114"/>
                    <a:pt x="168" y="113"/>
                    <a:pt x="172" y="111"/>
                  </a:cubicBezTo>
                  <a:cubicBezTo>
                    <a:pt x="173" y="111"/>
                    <a:pt x="173" y="112"/>
                    <a:pt x="173" y="112"/>
                  </a:cubicBezTo>
                  <a:cubicBezTo>
                    <a:pt x="163" y="116"/>
                    <a:pt x="153" y="118"/>
                    <a:pt x="143" y="121"/>
                  </a:cubicBezTo>
                  <a:close/>
                  <a:moveTo>
                    <a:pt x="171" y="108"/>
                  </a:moveTo>
                  <a:cubicBezTo>
                    <a:pt x="170" y="108"/>
                    <a:pt x="171" y="108"/>
                    <a:pt x="171" y="109"/>
                  </a:cubicBezTo>
                  <a:cubicBezTo>
                    <a:pt x="170" y="109"/>
                    <a:pt x="168" y="109"/>
                    <a:pt x="168" y="109"/>
                  </a:cubicBezTo>
                  <a:cubicBezTo>
                    <a:pt x="166" y="110"/>
                    <a:pt x="164" y="110"/>
                    <a:pt x="162" y="111"/>
                  </a:cubicBezTo>
                  <a:cubicBezTo>
                    <a:pt x="156" y="112"/>
                    <a:pt x="150" y="114"/>
                    <a:pt x="144" y="116"/>
                  </a:cubicBezTo>
                  <a:cubicBezTo>
                    <a:pt x="134" y="118"/>
                    <a:pt x="123" y="121"/>
                    <a:pt x="113" y="125"/>
                  </a:cubicBezTo>
                  <a:cubicBezTo>
                    <a:pt x="112" y="126"/>
                    <a:pt x="111" y="126"/>
                    <a:pt x="111" y="126"/>
                  </a:cubicBezTo>
                  <a:cubicBezTo>
                    <a:pt x="111" y="126"/>
                    <a:pt x="111" y="126"/>
                    <a:pt x="111" y="126"/>
                  </a:cubicBezTo>
                  <a:cubicBezTo>
                    <a:pt x="112" y="126"/>
                    <a:pt x="114" y="125"/>
                    <a:pt x="114" y="125"/>
                  </a:cubicBezTo>
                  <a:cubicBezTo>
                    <a:pt x="117" y="123"/>
                    <a:pt x="121" y="122"/>
                    <a:pt x="124" y="121"/>
                  </a:cubicBezTo>
                  <a:cubicBezTo>
                    <a:pt x="129" y="119"/>
                    <a:pt x="135" y="117"/>
                    <a:pt x="140" y="115"/>
                  </a:cubicBezTo>
                  <a:cubicBezTo>
                    <a:pt x="146" y="113"/>
                    <a:pt x="151" y="112"/>
                    <a:pt x="157" y="110"/>
                  </a:cubicBezTo>
                  <a:cubicBezTo>
                    <a:pt x="162" y="108"/>
                    <a:pt x="167" y="106"/>
                    <a:pt x="172" y="104"/>
                  </a:cubicBezTo>
                  <a:cubicBezTo>
                    <a:pt x="172" y="104"/>
                    <a:pt x="172" y="104"/>
                    <a:pt x="172" y="104"/>
                  </a:cubicBezTo>
                  <a:cubicBezTo>
                    <a:pt x="172" y="105"/>
                    <a:pt x="172" y="106"/>
                    <a:pt x="172" y="107"/>
                  </a:cubicBezTo>
                  <a:cubicBezTo>
                    <a:pt x="171" y="108"/>
                    <a:pt x="171" y="108"/>
                    <a:pt x="171" y="108"/>
                  </a:cubicBezTo>
                  <a:close/>
                  <a:moveTo>
                    <a:pt x="171" y="103"/>
                  </a:moveTo>
                  <a:cubicBezTo>
                    <a:pt x="167" y="104"/>
                    <a:pt x="163" y="106"/>
                    <a:pt x="158" y="108"/>
                  </a:cubicBezTo>
                  <a:cubicBezTo>
                    <a:pt x="153" y="110"/>
                    <a:pt x="148" y="111"/>
                    <a:pt x="142" y="112"/>
                  </a:cubicBezTo>
                  <a:cubicBezTo>
                    <a:pt x="132" y="115"/>
                    <a:pt x="123" y="119"/>
                    <a:pt x="113" y="121"/>
                  </a:cubicBezTo>
                  <a:cubicBezTo>
                    <a:pt x="109" y="122"/>
                    <a:pt x="113" y="121"/>
                    <a:pt x="114" y="120"/>
                  </a:cubicBezTo>
                  <a:cubicBezTo>
                    <a:pt x="117" y="119"/>
                    <a:pt x="120" y="117"/>
                    <a:pt x="124" y="116"/>
                  </a:cubicBezTo>
                  <a:cubicBezTo>
                    <a:pt x="129" y="114"/>
                    <a:pt x="134" y="113"/>
                    <a:pt x="139" y="111"/>
                  </a:cubicBezTo>
                  <a:cubicBezTo>
                    <a:pt x="149" y="108"/>
                    <a:pt x="158" y="105"/>
                    <a:pt x="168" y="102"/>
                  </a:cubicBezTo>
                  <a:cubicBezTo>
                    <a:pt x="169" y="102"/>
                    <a:pt x="170" y="101"/>
                    <a:pt x="170" y="101"/>
                  </a:cubicBezTo>
                  <a:cubicBezTo>
                    <a:pt x="170" y="101"/>
                    <a:pt x="171" y="101"/>
                    <a:pt x="171" y="100"/>
                  </a:cubicBezTo>
                  <a:cubicBezTo>
                    <a:pt x="171" y="100"/>
                    <a:pt x="171" y="100"/>
                    <a:pt x="171" y="100"/>
                  </a:cubicBezTo>
                  <a:cubicBezTo>
                    <a:pt x="172" y="101"/>
                    <a:pt x="172" y="102"/>
                    <a:pt x="172" y="103"/>
                  </a:cubicBezTo>
                  <a:cubicBezTo>
                    <a:pt x="172" y="103"/>
                    <a:pt x="172" y="103"/>
                    <a:pt x="171" y="103"/>
                  </a:cubicBezTo>
                  <a:close/>
                  <a:moveTo>
                    <a:pt x="128" y="111"/>
                  </a:moveTo>
                  <a:cubicBezTo>
                    <a:pt x="125" y="112"/>
                    <a:pt x="122" y="112"/>
                    <a:pt x="118" y="113"/>
                  </a:cubicBezTo>
                  <a:cubicBezTo>
                    <a:pt x="116" y="114"/>
                    <a:pt x="113" y="114"/>
                    <a:pt x="113" y="114"/>
                  </a:cubicBezTo>
                  <a:cubicBezTo>
                    <a:pt x="113" y="114"/>
                    <a:pt x="113" y="114"/>
                    <a:pt x="113" y="114"/>
                  </a:cubicBezTo>
                  <a:cubicBezTo>
                    <a:pt x="113" y="114"/>
                    <a:pt x="114" y="114"/>
                    <a:pt x="116" y="113"/>
                  </a:cubicBezTo>
                  <a:cubicBezTo>
                    <a:pt x="123" y="111"/>
                    <a:pt x="129" y="109"/>
                    <a:pt x="135" y="107"/>
                  </a:cubicBezTo>
                  <a:cubicBezTo>
                    <a:pt x="139" y="105"/>
                    <a:pt x="142" y="104"/>
                    <a:pt x="146" y="103"/>
                  </a:cubicBezTo>
                  <a:cubicBezTo>
                    <a:pt x="154" y="101"/>
                    <a:pt x="162" y="98"/>
                    <a:pt x="170" y="96"/>
                  </a:cubicBezTo>
                  <a:cubicBezTo>
                    <a:pt x="170" y="96"/>
                    <a:pt x="170" y="97"/>
                    <a:pt x="171" y="98"/>
                  </a:cubicBezTo>
                  <a:cubicBezTo>
                    <a:pt x="157" y="103"/>
                    <a:pt x="142" y="107"/>
                    <a:pt x="128" y="111"/>
                  </a:cubicBezTo>
                  <a:close/>
                  <a:moveTo>
                    <a:pt x="163" y="97"/>
                  </a:moveTo>
                  <a:cubicBezTo>
                    <a:pt x="163" y="97"/>
                    <a:pt x="164" y="97"/>
                    <a:pt x="165" y="97"/>
                  </a:cubicBezTo>
                  <a:cubicBezTo>
                    <a:pt x="166" y="96"/>
                    <a:pt x="167" y="96"/>
                    <a:pt x="168" y="96"/>
                  </a:cubicBezTo>
                  <a:cubicBezTo>
                    <a:pt x="166" y="96"/>
                    <a:pt x="165" y="97"/>
                    <a:pt x="163" y="97"/>
                  </a:cubicBezTo>
                  <a:close/>
                  <a:moveTo>
                    <a:pt x="158" y="98"/>
                  </a:moveTo>
                  <a:cubicBezTo>
                    <a:pt x="153" y="100"/>
                    <a:pt x="148" y="101"/>
                    <a:pt x="143" y="103"/>
                  </a:cubicBezTo>
                  <a:cubicBezTo>
                    <a:pt x="142" y="103"/>
                    <a:pt x="142" y="103"/>
                    <a:pt x="141" y="103"/>
                  </a:cubicBezTo>
                  <a:cubicBezTo>
                    <a:pt x="134" y="105"/>
                    <a:pt x="127" y="107"/>
                    <a:pt x="120" y="110"/>
                  </a:cubicBezTo>
                  <a:cubicBezTo>
                    <a:pt x="118" y="110"/>
                    <a:pt x="116" y="110"/>
                    <a:pt x="114" y="110"/>
                  </a:cubicBezTo>
                  <a:cubicBezTo>
                    <a:pt x="114" y="110"/>
                    <a:pt x="114" y="110"/>
                    <a:pt x="114" y="110"/>
                  </a:cubicBezTo>
                  <a:cubicBezTo>
                    <a:pt x="116" y="110"/>
                    <a:pt x="117" y="109"/>
                    <a:pt x="119" y="109"/>
                  </a:cubicBezTo>
                  <a:cubicBezTo>
                    <a:pt x="122" y="108"/>
                    <a:pt x="125" y="107"/>
                    <a:pt x="128" y="106"/>
                  </a:cubicBezTo>
                  <a:cubicBezTo>
                    <a:pt x="135" y="104"/>
                    <a:pt x="143" y="101"/>
                    <a:pt x="150" y="99"/>
                  </a:cubicBezTo>
                  <a:cubicBezTo>
                    <a:pt x="153" y="99"/>
                    <a:pt x="156" y="98"/>
                    <a:pt x="158" y="97"/>
                  </a:cubicBezTo>
                  <a:cubicBezTo>
                    <a:pt x="159" y="96"/>
                    <a:pt x="161" y="95"/>
                    <a:pt x="162" y="95"/>
                  </a:cubicBezTo>
                  <a:cubicBezTo>
                    <a:pt x="164" y="94"/>
                    <a:pt x="166" y="93"/>
                    <a:pt x="168" y="93"/>
                  </a:cubicBezTo>
                  <a:cubicBezTo>
                    <a:pt x="169" y="93"/>
                    <a:pt x="169" y="94"/>
                    <a:pt x="169" y="95"/>
                  </a:cubicBezTo>
                  <a:cubicBezTo>
                    <a:pt x="165" y="95"/>
                    <a:pt x="162" y="97"/>
                    <a:pt x="158" y="98"/>
                  </a:cubicBezTo>
                  <a:close/>
                  <a:moveTo>
                    <a:pt x="167" y="89"/>
                  </a:moveTo>
                  <a:cubicBezTo>
                    <a:pt x="167" y="89"/>
                    <a:pt x="167" y="89"/>
                    <a:pt x="167" y="89"/>
                  </a:cubicBezTo>
                  <a:cubicBezTo>
                    <a:pt x="162" y="90"/>
                    <a:pt x="158" y="91"/>
                    <a:pt x="153" y="93"/>
                  </a:cubicBezTo>
                  <a:cubicBezTo>
                    <a:pt x="150" y="94"/>
                    <a:pt x="147" y="95"/>
                    <a:pt x="144" y="96"/>
                  </a:cubicBezTo>
                  <a:cubicBezTo>
                    <a:pt x="135" y="98"/>
                    <a:pt x="125" y="102"/>
                    <a:pt x="116" y="102"/>
                  </a:cubicBezTo>
                  <a:cubicBezTo>
                    <a:pt x="124" y="102"/>
                    <a:pt x="133" y="98"/>
                    <a:pt x="141" y="95"/>
                  </a:cubicBezTo>
                  <a:cubicBezTo>
                    <a:pt x="149" y="92"/>
                    <a:pt x="159" y="90"/>
                    <a:pt x="166" y="85"/>
                  </a:cubicBezTo>
                  <a:cubicBezTo>
                    <a:pt x="167" y="84"/>
                    <a:pt x="166" y="84"/>
                    <a:pt x="166" y="84"/>
                  </a:cubicBezTo>
                  <a:cubicBezTo>
                    <a:pt x="157" y="88"/>
                    <a:pt x="147" y="90"/>
                    <a:pt x="138" y="92"/>
                  </a:cubicBezTo>
                  <a:cubicBezTo>
                    <a:pt x="130" y="94"/>
                    <a:pt x="121" y="96"/>
                    <a:pt x="114" y="99"/>
                  </a:cubicBezTo>
                  <a:cubicBezTo>
                    <a:pt x="114" y="98"/>
                    <a:pt x="113" y="98"/>
                    <a:pt x="112" y="97"/>
                  </a:cubicBezTo>
                  <a:cubicBezTo>
                    <a:pt x="129" y="93"/>
                    <a:pt x="144" y="87"/>
                    <a:pt x="160" y="83"/>
                  </a:cubicBezTo>
                  <a:cubicBezTo>
                    <a:pt x="163" y="82"/>
                    <a:pt x="166" y="81"/>
                    <a:pt x="168" y="81"/>
                  </a:cubicBezTo>
                  <a:cubicBezTo>
                    <a:pt x="166" y="82"/>
                    <a:pt x="166" y="86"/>
                    <a:pt x="167" y="89"/>
                  </a:cubicBezTo>
                  <a:close/>
                  <a:moveTo>
                    <a:pt x="160" y="82"/>
                  </a:moveTo>
                  <a:cubicBezTo>
                    <a:pt x="144" y="86"/>
                    <a:pt x="129" y="92"/>
                    <a:pt x="113" y="96"/>
                  </a:cubicBezTo>
                  <a:cubicBezTo>
                    <a:pt x="117" y="93"/>
                    <a:pt x="123" y="92"/>
                    <a:pt x="127" y="91"/>
                  </a:cubicBezTo>
                  <a:cubicBezTo>
                    <a:pt x="136" y="89"/>
                    <a:pt x="144" y="87"/>
                    <a:pt x="151" y="84"/>
                  </a:cubicBezTo>
                  <a:cubicBezTo>
                    <a:pt x="167" y="79"/>
                    <a:pt x="184" y="72"/>
                    <a:pt x="200" y="70"/>
                  </a:cubicBezTo>
                  <a:cubicBezTo>
                    <a:pt x="205" y="70"/>
                    <a:pt x="196" y="72"/>
                    <a:pt x="195" y="73"/>
                  </a:cubicBezTo>
                  <a:cubicBezTo>
                    <a:pt x="192" y="73"/>
                    <a:pt x="188" y="75"/>
                    <a:pt x="184" y="76"/>
                  </a:cubicBezTo>
                  <a:cubicBezTo>
                    <a:pt x="176" y="78"/>
                    <a:pt x="168" y="80"/>
                    <a:pt x="160" y="82"/>
                  </a:cubicBezTo>
                  <a:close/>
                  <a:moveTo>
                    <a:pt x="175" y="82"/>
                  </a:moveTo>
                  <a:cubicBezTo>
                    <a:pt x="174" y="82"/>
                    <a:pt x="174" y="81"/>
                    <a:pt x="173" y="81"/>
                  </a:cubicBezTo>
                  <a:cubicBezTo>
                    <a:pt x="178" y="80"/>
                    <a:pt x="182" y="79"/>
                    <a:pt x="187" y="78"/>
                  </a:cubicBezTo>
                  <a:cubicBezTo>
                    <a:pt x="192" y="77"/>
                    <a:pt x="197" y="75"/>
                    <a:pt x="202" y="74"/>
                  </a:cubicBezTo>
                  <a:cubicBezTo>
                    <a:pt x="204" y="73"/>
                    <a:pt x="204" y="73"/>
                    <a:pt x="202" y="74"/>
                  </a:cubicBezTo>
                  <a:cubicBezTo>
                    <a:pt x="200" y="75"/>
                    <a:pt x="199" y="75"/>
                    <a:pt x="197" y="76"/>
                  </a:cubicBezTo>
                  <a:cubicBezTo>
                    <a:pt x="195" y="77"/>
                    <a:pt x="192" y="78"/>
                    <a:pt x="189" y="78"/>
                  </a:cubicBezTo>
                  <a:cubicBezTo>
                    <a:pt x="185" y="80"/>
                    <a:pt x="180" y="81"/>
                    <a:pt x="175" y="82"/>
                  </a:cubicBezTo>
                  <a:close/>
                  <a:moveTo>
                    <a:pt x="192" y="83"/>
                  </a:moveTo>
                  <a:cubicBezTo>
                    <a:pt x="196" y="82"/>
                    <a:pt x="200" y="81"/>
                    <a:pt x="204" y="80"/>
                  </a:cubicBezTo>
                  <a:cubicBezTo>
                    <a:pt x="209" y="79"/>
                    <a:pt x="200" y="82"/>
                    <a:pt x="199" y="82"/>
                  </a:cubicBezTo>
                  <a:cubicBezTo>
                    <a:pt x="197" y="83"/>
                    <a:pt x="196" y="83"/>
                    <a:pt x="194" y="84"/>
                  </a:cubicBezTo>
                  <a:cubicBezTo>
                    <a:pt x="193" y="84"/>
                    <a:pt x="193" y="83"/>
                    <a:pt x="192" y="83"/>
                  </a:cubicBezTo>
                  <a:close/>
                  <a:moveTo>
                    <a:pt x="194" y="85"/>
                  </a:moveTo>
                  <a:cubicBezTo>
                    <a:pt x="198" y="85"/>
                    <a:pt x="202" y="83"/>
                    <a:pt x="205" y="82"/>
                  </a:cubicBezTo>
                  <a:cubicBezTo>
                    <a:pt x="209" y="81"/>
                    <a:pt x="203" y="84"/>
                    <a:pt x="202" y="85"/>
                  </a:cubicBezTo>
                  <a:cubicBezTo>
                    <a:pt x="200" y="86"/>
                    <a:pt x="198" y="87"/>
                    <a:pt x="196" y="88"/>
                  </a:cubicBezTo>
                  <a:cubicBezTo>
                    <a:pt x="196" y="87"/>
                    <a:pt x="195" y="86"/>
                    <a:pt x="194" y="85"/>
                  </a:cubicBezTo>
                  <a:close/>
                  <a:moveTo>
                    <a:pt x="197" y="90"/>
                  </a:moveTo>
                  <a:cubicBezTo>
                    <a:pt x="197" y="89"/>
                    <a:pt x="197" y="89"/>
                    <a:pt x="197" y="89"/>
                  </a:cubicBezTo>
                  <a:cubicBezTo>
                    <a:pt x="200" y="88"/>
                    <a:pt x="203" y="87"/>
                    <a:pt x="207" y="86"/>
                  </a:cubicBezTo>
                  <a:cubicBezTo>
                    <a:pt x="211" y="85"/>
                    <a:pt x="206" y="87"/>
                    <a:pt x="205" y="87"/>
                  </a:cubicBezTo>
                  <a:cubicBezTo>
                    <a:pt x="203" y="89"/>
                    <a:pt x="200" y="90"/>
                    <a:pt x="198" y="91"/>
                  </a:cubicBezTo>
                  <a:cubicBezTo>
                    <a:pt x="198" y="90"/>
                    <a:pt x="198" y="90"/>
                    <a:pt x="197" y="90"/>
                  </a:cubicBezTo>
                  <a:close/>
                  <a:moveTo>
                    <a:pt x="199" y="92"/>
                  </a:moveTo>
                  <a:cubicBezTo>
                    <a:pt x="200" y="92"/>
                    <a:pt x="201" y="92"/>
                    <a:pt x="202" y="92"/>
                  </a:cubicBezTo>
                  <a:cubicBezTo>
                    <a:pt x="204" y="91"/>
                    <a:pt x="208" y="91"/>
                    <a:pt x="210" y="90"/>
                  </a:cubicBezTo>
                  <a:cubicBezTo>
                    <a:pt x="207" y="92"/>
                    <a:pt x="203" y="93"/>
                    <a:pt x="200" y="95"/>
                  </a:cubicBezTo>
                  <a:cubicBezTo>
                    <a:pt x="200" y="94"/>
                    <a:pt x="199" y="93"/>
                    <a:pt x="199" y="92"/>
                  </a:cubicBezTo>
                  <a:close/>
                  <a:moveTo>
                    <a:pt x="201" y="96"/>
                  </a:moveTo>
                  <a:cubicBezTo>
                    <a:pt x="204" y="96"/>
                    <a:pt x="207" y="95"/>
                    <a:pt x="209" y="94"/>
                  </a:cubicBezTo>
                  <a:cubicBezTo>
                    <a:pt x="213" y="92"/>
                    <a:pt x="208" y="95"/>
                    <a:pt x="207" y="96"/>
                  </a:cubicBezTo>
                  <a:cubicBezTo>
                    <a:pt x="206" y="97"/>
                    <a:pt x="204" y="97"/>
                    <a:pt x="202" y="98"/>
                  </a:cubicBezTo>
                  <a:cubicBezTo>
                    <a:pt x="202" y="98"/>
                    <a:pt x="201" y="97"/>
                    <a:pt x="201" y="96"/>
                  </a:cubicBezTo>
                  <a:close/>
                  <a:moveTo>
                    <a:pt x="204" y="101"/>
                  </a:moveTo>
                  <a:cubicBezTo>
                    <a:pt x="204" y="100"/>
                    <a:pt x="203" y="100"/>
                    <a:pt x="203" y="99"/>
                  </a:cubicBezTo>
                  <a:cubicBezTo>
                    <a:pt x="203" y="99"/>
                    <a:pt x="203" y="99"/>
                    <a:pt x="203" y="99"/>
                  </a:cubicBezTo>
                  <a:cubicBezTo>
                    <a:pt x="205" y="99"/>
                    <a:pt x="207" y="99"/>
                    <a:pt x="209" y="98"/>
                  </a:cubicBezTo>
                  <a:cubicBezTo>
                    <a:pt x="212" y="97"/>
                    <a:pt x="208" y="99"/>
                    <a:pt x="208" y="99"/>
                  </a:cubicBezTo>
                  <a:cubicBezTo>
                    <a:pt x="206" y="99"/>
                    <a:pt x="205" y="100"/>
                    <a:pt x="204" y="100"/>
                  </a:cubicBezTo>
                  <a:cubicBezTo>
                    <a:pt x="204" y="101"/>
                    <a:pt x="204" y="101"/>
                    <a:pt x="204" y="101"/>
                  </a:cubicBezTo>
                  <a:close/>
                  <a:moveTo>
                    <a:pt x="206" y="103"/>
                  </a:moveTo>
                  <a:cubicBezTo>
                    <a:pt x="206" y="102"/>
                    <a:pt x="205" y="102"/>
                    <a:pt x="205" y="101"/>
                  </a:cubicBezTo>
                  <a:cubicBezTo>
                    <a:pt x="206" y="101"/>
                    <a:pt x="207" y="101"/>
                    <a:pt x="209" y="100"/>
                  </a:cubicBezTo>
                  <a:cubicBezTo>
                    <a:pt x="210" y="101"/>
                    <a:pt x="210" y="101"/>
                    <a:pt x="209" y="102"/>
                  </a:cubicBezTo>
                  <a:cubicBezTo>
                    <a:pt x="208" y="102"/>
                    <a:pt x="207" y="102"/>
                    <a:pt x="206" y="103"/>
                  </a:cubicBezTo>
                  <a:close/>
                  <a:moveTo>
                    <a:pt x="211" y="103"/>
                  </a:moveTo>
                  <a:cubicBezTo>
                    <a:pt x="211" y="104"/>
                    <a:pt x="210" y="105"/>
                    <a:pt x="209" y="105"/>
                  </a:cubicBezTo>
                  <a:cubicBezTo>
                    <a:pt x="208" y="105"/>
                    <a:pt x="208" y="104"/>
                    <a:pt x="207" y="104"/>
                  </a:cubicBezTo>
                  <a:cubicBezTo>
                    <a:pt x="209" y="103"/>
                    <a:pt x="211" y="103"/>
                    <a:pt x="211" y="103"/>
                  </a:cubicBezTo>
                  <a:close/>
                  <a:moveTo>
                    <a:pt x="210" y="106"/>
                  </a:moveTo>
                  <a:cubicBezTo>
                    <a:pt x="210" y="106"/>
                    <a:pt x="210" y="106"/>
                    <a:pt x="210" y="106"/>
                  </a:cubicBezTo>
                  <a:cubicBezTo>
                    <a:pt x="212" y="106"/>
                    <a:pt x="213" y="106"/>
                    <a:pt x="211" y="108"/>
                  </a:cubicBezTo>
                  <a:cubicBezTo>
                    <a:pt x="211" y="107"/>
                    <a:pt x="210" y="107"/>
                    <a:pt x="210" y="106"/>
                  </a:cubicBezTo>
                  <a:close/>
                  <a:moveTo>
                    <a:pt x="213" y="109"/>
                  </a:moveTo>
                  <a:cubicBezTo>
                    <a:pt x="214" y="108"/>
                    <a:pt x="213" y="110"/>
                    <a:pt x="213" y="111"/>
                  </a:cubicBezTo>
                  <a:cubicBezTo>
                    <a:pt x="213" y="110"/>
                    <a:pt x="212" y="109"/>
                    <a:pt x="212" y="109"/>
                  </a:cubicBezTo>
                  <a:cubicBezTo>
                    <a:pt x="212" y="109"/>
                    <a:pt x="212" y="109"/>
                    <a:pt x="213" y="109"/>
                  </a:cubicBezTo>
                  <a:close/>
                  <a:moveTo>
                    <a:pt x="214" y="110"/>
                  </a:moveTo>
                  <a:cubicBezTo>
                    <a:pt x="214" y="111"/>
                    <a:pt x="214" y="111"/>
                    <a:pt x="214" y="112"/>
                  </a:cubicBezTo>
                  <a:cubicBezTo>
                    <a:pt x="214" y="112"/>
                    <a:pt x="214" y="113"/>
                    <a:pt x="214" y="113"/>
                  </a:cubicBezTo>
                  <a:cubicBezTo>
                    <a:pt x="214" y="113"/>
                    <a:pt x="214" y="112"/>
                    <a:pt x="213" y="112"/>
                  </a:cubicBezTo>
                  <a:cubicBezTo>
                    <a:pt x="214" y="111"/>
                    <a:pt x="214" y="111"/>
                    <a:pt x="214" y="110"/>
                  </a:cubicBezTo>
                  <a:close/>
                  <a:moveTo>
                    <a:pt x="213" y="105"/>
                  </a:moveTo>
                  <a:cubicBezTo>
                    <a:pt x="213" y="105"/>
                    <a:pt x="213" y="105"/>
                    <a:pt x="213" y="105"/>
                  </a:cubicBezTo>
                  <a:cubicBezTo>
                    <a:pt x="212" y="105"/>
                    <a:pt x="209" y="106"/>
                    <a:pt x="211" y="105"/>
                  </a:cubicBezTo>
                  <a:cubicBezTo>
                    <a:pt x="212" y="104"/>
                    <a:pt x="212" y="103"/>
                    <a:pt x="213" y="102"/>
                  </a:cubicBezTo>
                  <a:cubicBezTo>
                    <a:pt x="213" y="102"/>
                    <a:pt x="212" y="102"/>
                    <a:pt x="212" y="102"/>
                  </a:cubicBezTo>
                  <a:cubicBezTo>
                    <a:pt x="210" y="102"/>
                    <a:pt x="211" y="102"/>
                    <a:pt x="209" y="102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10" y="102"/>
                    <a:pt x="211" y="101"/>
                    <a:pt x="212" y="100"/>
                  </a:cubicBezTo>
                  <a:cubicBezTo>
                    <a:pt x="212" y="100"/>
                    <a:pt x="212" y="99"/>
                    <a:pt x="212" y="99"/>
                  </a:cubicBezTo>
                  <a:cubicBezTo>
                    <a:pt x="210" y="99"/>
                    <a:pt x="207" y="99"/>
                    <a:pt x="206" y="100"/>
                  </a:cubicBezTo>
                  <a:cubicBezTo>
                    <a:pt x="207" y="99"/>
                    <a:pt x="210" y="99"/>
                    <a:pt x="211" y="97"/>
                  </a:cubicBezTo>
                  <a:cubicBezTo>
                    <a:pt x="212" y="97"/>
                    <a:pt x="211" y="97"/>
                    <a:pt x="211" y="97"/>
                  </a:cubicBezTo>
                  <a:cubicBezTo>
                    <a:pt x="210" y="97"/>
                    <a:pt x="208" y="97"/>
                    <a:pt x="207" y="98"/>
                  </a:cubicBezTo>
                  <a:cubicBezTo>
                    <a:pt x="206" y="98"/>
                    <a:pt x="201" y="100"/>
                    <a:pt x="205" y="98"/>
                  </a:cubicBezTo>
                  <a:cubicBezTo>
                    <a:pt x="207" y="96"/>
                    <a:pt x="210" y="95"/>
                    <a:pt x="212" y="93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213" y="98"/>
                    <a:pt x="214" y="103"/>
                    <a:pt x="214" y="108"/>
                  </a:cubicBezTo>
                  <a:cubicBezTo>
                    <a:pt x="212" y="108"/>
                    <a:pt x="213" y="107"/>
                    <a:pt x="213" y="105"/>
                  </a:cubicBezTo>
                  <a:close/>
                  <a:moveTo>
                    <a:pt x="211" y="92"/>
                  </a:moveTo>
                  <a:cubicBezTo>
                    <a:pt x="208" y="93"/>
                    <a:pt x="205" y="95"/>
                    <a:pt x="201" y="95"/>
                  </a:cubicBezTo>
                  <a:cubicBezTo>
                    <a:pt x="202" y="95"/>
                    <a:pt x="205" y="93"/>
                    <a:pt x="206" y="92"/>
                  </a:cubicBezTo>
                  <a:cubicBezTo>
                    <a:pt x="208" y="92"/>
                    <a:pt x="210" y="91"/>
                    <a:pt x="211" y="90"/>
                  </a:cubicBezTo>
                  <a:cubicBezTo>
                    <a:pt x="211" y="90"/>
                    <a:pt x="211" y="90"/>
                    <a:pt x="211" y="90"/>
                  </a:cubicBezTo>
                  <a:cubicBezTo>
                    <a:pt x="211" y="91"/>
                    <a:pt x="212" y="92"/>
                    <a:pt x="212" y="92"/>
                  </a:cubicBezTo>
                  <a:cubicBezTo>
                    <a:pt x="212" y="92"/>
                    <a:pt x="212" y="92"/>
                    <a:pt x="211" y="92"/>
                  </a:cubicBezTo>
                  <a:close/>
                  <a:moveTo>
                    <a:pt x="211" y="89"/>
                  </a:moveTo>
                  <a:cubicBezTo>
                    <a:pt x="207" y="89"/>
                    <a:pt x="203" y="91"/>
                    <a:pt x="199" y="91"/>
                  </a:cubicBezTo>
                  <a:cubicBezTo>
                    <a:pt x="200" y="91"/>
                    <a:pt x="203" y="89"/>
                    <a:pt x="204" y="89"/>
                  </a:cubicBezTo>
                  <a:cubicBezTo>
                    <a:pt x="206" y="88"/>
                    <a:pt x="208" y="87"/>
                    <a:pt x="210" y="86"/>
                  </a:cubicBezTo>
                  <a:cubicBezTo>
                    <a:pt x="210" y="87"/>
                    <a:pt x="211" y="88"/>
                    <a:pt x="211" y="89"/>
                  </a:cubicBezTo>
                  <a:cubicBezTo>
                    <a:pt x="211" y="89"/>
                    <a:pt x="211" y="89"/>
                    <a:pt x="211" y="89"/>
                  </a:cubicBezTo>
                  <a:close/>
                  <a:moveTo>
                    <a:pt x="203" y="87"/>
                  </a:moveTo>
                  <a:cubicBezTo>
                    <a:pt x="202" y="87"/>
                    <a:pt x="198" y="87"/>
                    <a:pt x="197" y="88"/>
                  </a:cubicBezTo>
                  <a:cubicBezTo>
                    <a:pt x="201" y="86"/>
                    <a:pt x="205" y="84"/>
                    <a:pt x="208" y="82"/>
                  </a:cubicBezTo>
                  <a:cubicBezTo>
                    <a:pt x="208" y="82"/>
                    <a:pt x="208" y="81"/>
                    <a:pt x="208" y="81"/>
                  </a:cubicBezTo>
                  <a:cubicBezTo>
                    <a:pt x="204" y="81"/>
                    <a:pt x="200" y="83"/>
                    <a:pt x="196" y="84"/>
                  </a:cubicBezTo>
                  <a:cubicBezTo>
                    <a:pt x="193" y="85"/>
                    <a:pt x="200" y="82"/>
                    <a:pt x="201" y="82"/>
                  </a:cubicBezTo>
                  <a:cubicBezTo>
                    <a:pt x="203" y="81"/>
                    <a:pt x="205" y="81"/>
                    <a:pt x="207" y="79"/>
                  </a:cubicBezTo>
                  <a:cubicBezTo>
                    <a:pt x="207" y="79"/>
                    <a:pt x="207" y="79"/>
                    <a:pt x="207" y="79"/>
                  </a:cubicBezTo>
                  <a:cubicBezTo>
                    <a:pt x="202" y="79"/>
                    <a:pt x="197" y="81"/>
                    <a:pt x="192" y="82"/>
                  </a:cubicBezTo>
                  <a:cubicBezTo>
                    <a:pt x="197" y="80"/>
                    <a:pt x="202" y="79"/>
                    <a:pt x="207" y="77"/>
                  </a:cubicBezTo>
                  <a:cubicBezTo>
                    <a:pt x="207" y="77"/>
                    <a:pt x="207" y="77"/>
                    <a:pt x="207" y="77"/>
                  </a:cubicBezTo>
                  <a:cubicBezTo>
                    <a:pt x="208" y="80"/>
                    <a:pt x="209" y="82"/>
                    <a:pt x="210" y="85"/>
                  </a:cubicBezTo>
                  <a:cubicBezTo>
                    <a:pt x="208" y="85"/>
                    <a:pt x="205" y="86"/>
                    <a:pt x="203" y="87"/>
                  </a:cubicBezTo>
                  <a:close/>
                  <a:moveTo>
                    <a:pt x="207" y="77"/>
                  </a:moveTo>
                  <a:cubicBezTo>
                    <a:pt x="201" y="78"/>
                    <a:pt x="196" y="78"/>
                    <a:pt x="191" y="79"/>
                  </a:cubicBezTo>
                  <a:cubicBezTo>
                    <a:pt x="188" y="80"/>
                    <a:pt x="185" y="81"/>
                    <a:pt x="182" y="81"/>
                  </a:cubicBezTo>
                  <a:cubicBezTo>
                    <a:pt x="181" y="81"/>
                    <a:pt x="180" y="82"/>
                    <a:pt x="179" y="82"/>
                  </a:cubicBezTo>
                  <a:cubicBezTo>
                    <a:pt x="188" y="80"/>
                    <a:pt x="197" y="77"/>
                    <a:pt x="205" y="73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0" y="73"/>
                    <a:pt x="195" y="75"/>
                    <a:pt x="190" y="76"/>
                  </a:cubicBezTo>
                  <a:cubicBezTo>
                    <a:pt x="184" y="78"/>
                    <a:pt x="178" y="79"/>
                    <a:pt x="172" y="80"/>
                  </a:cubicBezTo>
                  <a:cubicBezTo>
                    <a:pt x="172" y="80"/>
                    <a:pt x="172" y="80"/>
                    <a:pt x="171" y="80"/>
                  </a:cubicBezTo>
                  <a:cubicBezTo>
                    <a:pt x="176" y="79"/>
                    <a:pt x="180" y="78"/>
                    <a:pt x="184" y="76"/>
                  </a:cubicBezTo>
                  <a:cubicBezTo>
                    <a:pt x="191" y="75"/>
                    <a:pt x="198" y="74"/>
                    <a:pt x="204" y="70"/>
                  </a:cubicBezTo>
                  <a:cubicBezTo>
                    <a:pt x="204" y="70"/>
                    <a:pt x="204" y="70"/>
                    <a:pt x="204" y="70"/>
                  </a:cubicBezTo>
                  <a:cubicBezTo>
                    <a:pt x="196" y="70"/>
                    <a:pt x="188" y="72"/>
                    <a:pt x="181" y="74"/>
                  </a:cubicBezTo>
                  <a:cubicBezTo>
                    <a:pt x="172" y="76"/>
                    <a:pt x="162" y="79"/>
                    <a:pt x="153" y="83"/>
                  </a:cubicBezTo>
                  <a:cubicBezTo>
                    <a:pt x="144" y="86"/>
                    <a:pt x="135" y="89"/>
                    <a:pt x="126" y="91"/>
                  </a:cubicBezTo>
                  <a:cubicBezTo>
                    <a:pt x="121" y="92"/>
                    <a:pt x="115" y="93"/>
                    <a:pt x="112" y="96"/>
                  </a:cubicBezTo>
                  <a:cubicBezTo>
                    <a:pt x="111" y="96"/>
                    <a:pt x="110" y="95"/>
                    <a:pt x="108" y="95"/>
                  </a:cubicBezTo>
                  <a:cubicBezTo>
                    <a:pt x="111" y="94"/>
                    <a:pt x="113" y="94"/>
                    <a:pt x="115" y="93"/>
                  </a:cubicBezTo>
                  <a:cubicBezTo>
                    <a:pt x="119" y="91"/>
                    <a:pt x="124" y="90"/>
                    <a:pt x="129" y="89"/>
                  </a:cubicBezTo>
                  <a:cubicBezTo>
                    <a:pt x="137" y="87"/>
                    <a:pt x="146" y="84"/>
                    <a:pt x="154" y="81"/>
                  </a:cubicBezTo>
                  <a:cubicBezTo>
                    <a:pt x="163" y="79"/>
                    <a:pt x="171" y="75"/>
                    <a:pt x="179" y="73"/>
                  </a:cubicBezTo>
                  <a:cubicBezTo>
                    <a:pt x="187" y="71"/>
                    <a:pt x="194" y="69"/>
                    <a:pt x="202" y="66"/>
                  </a:cubicBezTo>
                  <a:cubicBezTo>
                    <a:pt x="204" y="69"/>
                    <a:pt x="205" y="73"/>
                    <a:pt x="207" y="77"/>
                  </a:cubicBezTo>
                  <a:cubicBezTo>
                    <a:pt x="207" y="77"/>
                    <a:pt x="207" y="77"/>
                    <a:pt x="207" y="77"/>
                  </a:cubicBezTo>
                  <a:close/>
                  <a:moveTo>
                    <a:pt x="87" y="65"/>
                  </a:moveTo>
                  <a:cubicBezTo>
                    <a:pt x="88" y="65"/>
                    <a:pt x="90" y="64"/>
                    <a:pt x="90" y="64"/>
                  </a:cubicBezTo>
                  <a:cubicBezTo>
                    <a:pt x="92" y="63"/>
                    <a:pt x="94" y="63"/>
                    <a:pt x="96" y="62"/>
                  </a:cubicBezTo>
                  <a:cubicBezTo>
                    <a:pt x="101" y="61"/>
                    <a:pt x="105" y="60"/>
                    <a:pt x="110" y="59"/>
                  </a:cubicBezTo>
                  <a:cubicBezTo>
                    <a:pt x="119" y="57"/>
                    <a:pt x="127" y="56"/>
                    <a:pt x="135" y="52"/>
                  </a:cubicBezTo>
                  <a:cubicBezTo>
                    <a:pt x="135" y="52"/>
                    <a:pt x="135" y="51"/>
                    <a:pt x="135" y="51"/>
                  </a:cubicBezTo>
                  <a:cubicBezTo>
                    <a:pt x="127" y="52"/>
                    <a:pt x="120" y="54"/>
                    <a:pt x="112" y="56"/>
                  </a:cubicBezTo>
                  <a:cubicBezTo>
                    <a:pt x="108" y="57"/>
                    <a:pt x="104" y="58"/>
                    <a:pt x="100" y="59"/>
                  </a:cubicBezTo>
                  <a:cubicBezTo>
                    <a:pt x="96" y="60"/>
                    <a:pt x="93" y="61"/>
                    <a:pt x="90" y="62"/>
                  </a:cubicBezTo>
                  <a:cubicBezTo>
                    <a:pt x="90" y="62"/>
                    <a:pt x="90" y="61"/>
                    <a:pt x="91" y="61"/>
                  </a:cubicBezTo>
                  <a:cubicBezTo>
                    <a:pt x="91" y="61"/>
                    <a:pt x="92" y="61"/>
                    <a:pt x="92" y="61"/>
                  </a:cubicBezTo>
                  <a:cubicBezTo>
                    <a:pt x="94" y="60"/>
                    <a:pt x="96" y="59"/>
                    <a:pt x="99" y="58"/>
                  </a:cubicBezTo>
                  <a:cubicBezTo>
                    <a:pt x="102" y="57"/>
                    <a:pt x="106" y="56"/>
                    <a:pt x="110" y="55"/>
                  </a:cubicBezTo>
                  <a:cubicBezTo>
                    <a:pt x="118" y="53"/>
                    <a:pt x="125" y="52"/>
                    <a:pt x="133" y="49"/>
                  </a:cubicBezTo>
                  <a:cubicBezTo>
                    <a:pt x="134" y="50"/>
                    <a:pt x="136" y="52"/>
                    <a:pt x="138" y="54"/>
                  </a:cubicBezTo>
                  <a:cubicBezTo>
                    <a:pt x="129" y="55"/>
                    <a:pt x="121" y="58"/>
                    <a:pt x="113" y="60"/>
                  </a:cubicBezTo>
                  <a:cubicBezTo>
                    <a:pt x="108" y="61"/>
                    <a:pt x="103" y="62"/>
                    <a:pt x="98" y="63"/>
                  </a:cubicBezTo>
                  <a:cubicBezTo>
                    <a:pt x="95" y="63"/>
                    <a:pt x="91" y="65"/>
                    <a:pt x="87" y="66"/>
                  </a:cubicBezTo>
                  <a:cubicBezTo>
                    <a:pt x="87" y="66"/>
                    <a:pt x="87" y="66"/>
                    <a:pt x="86" y="66"/>
                  </a:cubicBezTo>
                  <a:cubicBezTo>
                    <a:pt x="87" y="66"/>
                    <a:pt x="87" y="66"/>
                    <a:pt x="87" y="65"/>
                  </a:cubicBezTo>
                  <a:close/>
                  <a:moveTo>
                    <a:pt x="115" y="52"/>
                  </a:moveTo>
                  <a:cubicBezTo>
                    <a:pt x="109" y="53"/>
                    <a:pt x="103" y="56"/>
                    <a:pt x="96" y="57"/>
                  </a:cubicBezTo>
                  <a:cubicBezTo>
                    <a:pt x="91" y="58"/>
                    <a:pt x="101" y="55"/>
                    <a:pt x="101" y="55"/>
                  </a:cubicBezTo>
                  <a:cubicBezTo>
                    <a:pt x="104" y="53"/>
                    <a:pt x="107" y="53"/>
                    <a:pt x="109" y="52"/>
                  </a:cubicBezTo>
                  <a:cubicBezTo>
                    <a:pt x="115" y="50"/>
                    <a:pt x="122" y="49"/>
                    <a:pt x="128" y="47"/>
                  </a:cubicBezTo>
                  <a:cubicBezTo>
                    <a:pt x="128" y="47"/>
                    <a:pt x="128" y="46"/>
                    <a:pt x="128" y="46"/>
                  </a:cubicBezTo>
                  <a:cubicBezTo>
                    <a:pt x="129" y="47"/>
                    <a:pt x="131" y="48"/>
                    <a:pt x="132" y="48"/>
                  </a:cubicBezTo>
                  <a:cubicBezTo>
                    <a:pt x="126" y="50"/>
                    <a:pt x="120" y="50"/>
                    <a:pt x="115" y="52"/>
                  </a:cubicBezTo>
                  <a:close/>
                  <a:moveTo>
                    <a:pt x="128" y="46"/>
                  </a:moveTo>
                  <a:cubicBezTo>
                    <a:pt x="120" y="47"/>
                    <a:pt x="113" y="48"/>
                    <a:pt x="105" y="50"/>
                  </a:cubicBezTo>
                  <a:cubicBezTo>
                    <a:pt x="110" y="48"/>
                    <a:pt x="115" y="46"/>
                    <a:pt x="120" y="45"/>
                  </a:cubicBezTo>
                  <a:cubicBezTo>
                    <a:pt x="123" y="45"/>
                    <a:pt x="126" y="45"/>
                    <a:pt x="128" y="46"/>
                  </a:cubicBezTo>
                  <a:close/>
                  <a:moveTo>
                    <a:pt x="103" y="51"/>
                  </a:moveTo>
                  <a:cubicBezTo>
                    <a:pt x="108" y="50"/>
                    <a:pt x="112" y="50"/>
                    <a:pt x="116" y="49"/>
                  </a:cubicBezTo>
                  <a:cubicBezTo>
                    <a:pt x="119" y="49"/>
                    <a:pt x="121" y="48"/>
                    <a:pt x="123" y="48"/>
                  </a:cubicBezTo>
                  <a:cubicBezTo>
                    <a:pt x="124" y="47"/>
                    <a:pt x="125" y="47"/>
                    <a:pt x="126" y="47"/>
                  </a:cubicBezTo>
                  <a:cubicBezTo>
                    <a:pt x="124" y="48"/>
                    <a:pt x="123" y="48"/>
                    <a:pt x="121" y="48"/>
                  </a:cubicBezTo>
                  <a:cubicBezTo>
                    <a:pt x="116" y="50"/>
                    <a:pt x="111" y="50"/>
                    <a:pt x="106" y="52"/>
                  </a:cubicBezTo>
                  <a:cubicBezTo>
                    <a:pt x="103" y="53"/>
                    <a:pt x="99" y="54"/>
                    <a:pt x="96" y="56"/>
                  </a:cubicBezTo>
                  <a:cubicBezTo>
                    <a:pt x="98" y="54"/>
                    <a:pt x="101" y="53"/>
                    <a:pt x="103" y="51"/>
                  </a:cubicBezTo>
                  <a:close/>
                  <a:moveTo>
                    <a:pt x="94" y="58"/>
                  </a:moveTo>
                  <a:cubicBezTo>
                    <a:pt x="100" y="57"/>
                    <a:pt x="107" y="55"/>
                    <a:pt x="113" y="53"/>
                  </a:cubicBezTo>
                  <a:cubicBezTo>
                    <a:pt x="117" y="52"/>
                    <a:pt x="120" y="51"/>
                    <a:pt x="124" y="51"/>
                  </a:cubicBezTo>
                  <a:cubicBezTo>
                    <a:pt x="125" y="51"/>
                    <a:pt x="125" y="50"/>
                    <a:pt x="126" y="50"/>
                  </a:cubicBezTo>
                  <a:cubicBezTo>
                    <a:pt x="120" y="52"/>
                    <a:pt x="114" y="53"/>
                    <a:pt x="108" y="55"/>
                  </a:cubicBezTo>
                  <a:cubicBezTo>
                    <a:pt x="103" y="56"/>
                    <a:pt x="97" y="58"/>
                    <a:pt x="92" y="60"/>
                  </a:cubicBezTo>
                  <a:cubicBezTo>
                    <a:pt x="92" y="59"/>
                    <a:pt x="93" y="59"/>
                    <a:pt x="94" y="58"/>
                  </a:cubicBezTo>
                  <a:close/>
                  <a:moveTo>
                    <a:pt x="88" y="64"/>
                  </a:moveTo>
                  <a:cubicBezTo>
                    <a:pt x="89" y="63"/>
                    <a:pt x="89" y="63"/>
                    <a:pt x="89" y="63"/>
                  </a:cubicBezTo>
                  <a:cubicBezTo>
                    <a:pt x="91" y="62"/>
                    <a:pt x="93" y="62"/>
                    <a:pt x="95" y="61"/>
                  </a:cubicBezTo>
                  <a:cubicBezTo>
                    <a:pt x="99" y="60"/>
                    <a:pt x="103" y="59"/>
                    <a:pt x="107" y="58"/>
                  </a:cubicBezTo>
                  <a:cubicBezTo>
                    <a:pt x="112" y="57"/>
                    <a:pt x="116" y="56"/>
                    <a:pt x="121" y="55"/>
                  </a:cubicBezTo>
                  <a:cubicBezTo>
                    <a:pt x="125" y="54"/>
                    <a:pt x="130" y="53"/>
                    <a:pt x="133" y="52"/>
                  </a:cubicBezTo>
                  <a:cubicBezTo>
                    <a:pt x="119" y="59"/>
                    <a:pt x="102" y="58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lose/>
                  <a:moveTo>
                    <a:pt x="86" y="67"/>
                  </a:moveTo>
                  <a:cubicBezTo>
                    <a:pt x="88" y="67"/>
                    <a:pt x="91" y="66"/>
                    <a:pt x="93" y="65"/>
                  </a:cubicBezTo>
                  <a:cubicBezTo>
                    <a:pt x="97" y="64"/>
                    <a:pt x="101" y="63"/>
                    <a:pt x="106" y="62"/>
                  </a:cubicBezTo>
                  <a:cubicBezTo>
                    <a:pt x="117" y="60"/>
                    <a:pt x="127" y="56"/>
                    <a:pt x="138" y="55"/>
                  </a:cubicBezTo>
                  <a:cubicBezTo>
                    <a:pt x="139" y="55"/>
                    <a:pt x="140" y="56"/>
                    <a:pt x="140" y="57"/>
                  </a:cubicBezTo>
                  <a:cubicBezTo>
                    <a:pt x="140" y="57"/>
                    <a:pt x="140" y="57"/>
                    <a:pt x="140" y="57"/>
                  </a:cubicBezTo>
                  <a:cubicBezTo>
                    <a:pt x="131" y="58"/>
                    <a:pt x="121" y="60"/>
                    <a:pt x="112" y="63"/>
                  </a:cubicBezTo>
                  <a:cubicBezTo>
                    <a:pt x="103" y="65"/>
                    <a:pt x="94" y="68"/>
                    <a:pt x="85" y="69"/>
                  </a:cubicBezTo>
                  <a:cubicBezTo>
                    <a:pt x="85" y="69"/>
                    <a:pt x="86" y="68"/>
                    <a:pt x="86" y="67"/>
                  </a:cubicBezTo>
                  <a:close/>
                  <a:moveTo>
                    <a:pt x="153" y="42"/>
                  </a:move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6" y="39"/>
                    <a:pt x="159" y="37"/>
                    <a:pt x="162" y="35"/>
                  </a:cubicBezTo>
                  <a:cubicBezTo>
                    <a:pt x="161" y="36"/>
                    <a:pt x="161" y="36"/>
                    <a:pt x="160" y="36"/>
                  </a:cubicBezTo>
                  <a:cubicBezTo>
                    <a:pt x="158" y="38"/>
                    <a:pt x="156" y="40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close/>
                  <a:moveTo>
                    <a:pt x="154" y="42"/>
                  </a:moveTo>
                  <a:cubicBezTo>
                    <a:pt x="157" y="41"/>
                    <a:pt x="159" y="40"/>
                    <a:pt x="162" y="38"/>
                  </a:cubicBezTo>
                  <a:cubicBezTo>
                    <a:pt x="159" y="40"/>
                    <a:pt x="157" y="42"/>
                    <a:pt x="154" y="44"/>
                  </a:cubicBezTo>
                  <a:cubicBezTo>
                    <a:pt x="154" y="43"/>
                    <a:pt x="154" y="43"/>
                    <a:pt x="154" y="42"/>
                  </a:cubicBezTo>
                  <a:cubicBezTo>
                    <a:pt x="154" y="42"/>
                    <a:pt x="154" y="42"/>
                    <a:pt x="154" y="42"/>
                  </a:cubicBezTo>
                  <a:close/>
                  <a:moveTo>
                    <a:pt x="163" y="40"/>
                  </a:moveTo>
                  <a:cubicBezTo>
                    <a:pt x="164" y="39"/>
                    <a:pt x="166" y="38"/>
                    <a:pt x="167" y="37"/>
                  </a:cubicBezTo>
                  <a:cubicBezTo>
                    <a:pt x="168" y="37"/>
                    <a:pt x="173" y="34"/>
                    <a:pt x="171" y="36"/>
                  </a:cubicBezTo>
                  <a:cubicBezTo>
                    <a:pt x="169" y="38"/>
                    <a:pt x="166" y="39"/>
                    <a:pt x="164" y="41"/>
                  </a:cubicBezTo>
                  <a:cubicBezTo>
                    <a:pt x="161" y="43"/>
                    <a:pt x="158" y="45"/>
                    <a:pt x="156" y="47"/>
                  </a:cubicBezTo>
                  <a:cubicBezTo>
                    <a:pt x="155" y="46"/>
                    <a:pt x="155" y="45"/>
                    <a:pt x="155" y="45"/>
                  </a:cubicBezTo>
                  <a:cubicBezTo>
                    <a:pt x="157" y="43"/>
                    <a:pt x="160" y="41"/>
                    <a:pt x="163" y="40"/>
                  </a:cubicBezTo>
                  <a:close/>
                  <a:moveTo>
                    <a:pt x="156" y="48"/>
                  </a:moveTo>
                  <a:cubicBezTo>
                    <a:pt x="160" y="46"/>
                    <a:pt x="164" y="43"/>
                    <a:pt x="169" y="41"/>
                  </a:cubicBezTo>
                  <a:cubicBezTo>
                    <a:pt x="171" y="40"/>
                    <a:pt x="173" y="39"/>
                    <a:pt x="175" y="38"/>
                  </a:cubicBezTo>
                  <a:cubicBezTo>
                    <a:pt x="173" y="39"/>
                    <a:pt x="171" y="41"/>
                    <a:pt x="170" y="42"/>
                  </a:cubicBezTo>
                  <a:cubicBezTo>
                    <a:pt x="167" y="44"/>
                    <a:pt x="165" y="46"/>
                    <a:pt x="162" y="47"/>
                  </a:cubicBezTo>
                  <a:cubicBezTo>
                    <a:pt x="160" y="48"/>
                    <a:pt x="159" y="49"/>
                    <a:pt x="157" y="50"/>
                  </a:cubicBezTo>
                  <a:cubicBezTo>
                    <a:pt x="157" y="50"/>
                    <a:pt x="157" y="49"/>
                    <a:pt x="157" y="49"/>
                  </a:cubicBezTo>
                  <a:cubicBezTo>
                    <a:pt x="157" y="49"/>
                    <a:pt x="156" y="48"/>
                    <a:pt x="156" y="48"/>
                  </a:cubicBezTo>
                  <a:cubicBezTo>
                    <a:pt x="156" y="48"/>
                    <a:pt x="156" y="48"/>
                    <a:pt x="156" y="48"/>
                  </a:cubicBezTo>
                  <a:close/>
                  <a:moveTo>
                    <a:pt x="158" y="50"/>
                  </a:moveTo>
                  <a:cubicBezTo>
                    <a:pt x="158" y="50"/>
                    <a:pt x="159" y="50"/>
                    <a:pt x="159" y="50"/>
                  </a:cubicBezTo>
                  <a:cubicBezTo>
                    <a:pt x="160" y="49"/>
                    <a:pt x="161" y="48"/>
                    <a:pt x="163" y="48"/>
                  </a:cubicBezTo>
                  <a:cubicBezTo>
                    <a:pt x="165" y="46"/>
                    <a:pt x="167" y="45"/>
                    <a:pt x="170" y="44"/>
                  </a:cubicBezTo>
                  <a:cubicBezTo>
                    <a:pt x="172" y="43"/>
                    <a:pt x="174" y="42"/>
                    <a:pt x="176" y="41"/>
                  </a:cubicBezTo>
                  <a:cubicBezTo>
                    <a:pt x="177" y="40"/>
                    <a:pt x="177" y="40"/>
                    <a:pt x="176" y="42"/>
                  </a:cubicBezTo>
                  <a:cubicBezTo>
                    <a:pt x="174" y="43"/>
                    <a:pt x="173" y="44"/>
                    <a:pt x="172" y="45"/>
                  </a:cubicBezTo>
                  <a:cubicBezTo>
                    <a:pt x="170" y="46"/>
                    <a:pt x="169" y="47"/>
                    <a:pt x="168" y="47"/>
                  </a:cubicBezTo>
                  <a:cubicBezTo>
                    <a:pt x="167" y="48"/>
                    <a:pt x="166" y="48"/>
                    <a:pt x="166" y="49"/>
                  </a:cubicBezTo>
                  <a:cubicBezTo>
                    <a:pt x="165" y="49"/>
                    <a:pt x="164" y="49"/>
                    <a:pt x="164" y="49"/>
                  </a:cubicBezTo>
                  <a:cubicBezTo>
                    <a:pt x="161" y="50"/>
                    <a:pt x="160" y="53"/>
                    <a:pt x="158" y="50"/>
                  </a:cubicBezTo>
                  <a:cubicBezTo>
                    <a:pt x="158" y="50"/>
                    <a:pt x="158" y="50"/>
                    <a:pt x="158" y="50"/>
                  </a:cubicBezTo>
                  <a:close/>
                  <a:moveTo>
                    <a:pt x="167" y="49"/>
                  </a:moveTo>
                  <a:cubicBezTo>
                    <a:pt x="167" y="49"/>
                    <a:pt x="168" y="48"/>
                    <a:pt x="168" y="48"/>
                  </a:cubicBezTo>
                  <a:cubicBezTo>
                    <a:pt x="168" y="48"/>
                    <a:pt x="169" y="47"/>
                    <a:pt x="170" y="47"/>
                  </a:cubicBezTo>
                  <a:cubicBezTo>
                    <a:pt x="172" y="46"/>
                    <a:pt x="174" y="45"/>
                    <a:pt x="176" y="45"/>
                  </a:cubicBezTo>
                  <a:cubicBezTo>
                    <a:pt x="177" y="44"/>
                    <a:pt x="184" y="40"/>
                    <a:pt x="180" y="44"/>
                  </a:cubicBezTo>
                  <a:cubicBezTo>
                    <a:pt x="178" y="46"/>
                    <a:pt x="174" y="48"/>
                    <a:pt x="172" y="50"/>
                  </a:cubicBezTo>
                  <a:cubicBezTo>
                    <a:pt x="170" y="50"/>
                    <a:pt x="168" y="49"/>
                    <a:pt x="167" y="49"/>
                  </a:cubicBezTo>
                  <a:cubicBezTo>
                    <a:pt x="167" y="49"/>
                    <a:pt x="167" y="49"/>
                    <a:pt x="167" y="49"/>
                  </a:cubicBezTo>
                  <a:close/>
                  <a:moveTo>
                    <a:pt x="181" y="47"/>
                  </a:moveTo>
                  <a:cubicBezTo>
                    <a:pt x="185" y="45"/>
                    <a:pt x="182" y="48"/>
                    <a:pt x="180" y="49"/>
                  </a:cubicBezTo>
                  <a:cubicBezTo>
                    <a:pt x="179" y="50"/>
                    <a:pt x="177" y="51"/>
                    <a:pt x="175" y="52"/>
                  </a:cubicBezTo>
                  <a:cubicBezTo>
                    <a:pt x="174" y="52"/>
                    <a:pt x="174" y="51"/>
                    <a:pt x="173" y="51"/>
                  </a:cubicBezTo>
                  <a:cubicBezTo>
                    <a:pt x="176" y="50"/>
                    <a:pt x="178" y="48"/>
                    <a:pt x="181" y="47"/>
                  </a:cubicBezTo>
                  <a:close/>
                  <a:moveTo>
                    <a:pt x="176" y="53"/>
                  </a:moveTo>
                  <a:cubicBezTo>
                    <a:pt x="179" y="52"/>
                    <a:pt x="184" y="51"/>
                    <a:pt x="186" y="49"/>
                  </a:cubicBezTo>
                  <a:cubicBezTo>
                    <a:pt x="184" y="51"/>
                    <a:pt x="181" y="52"/>
                    <a:pt x="178" y="54"/>
                  </a:cubicBezTo>
                  <a:cubicBezTo>
                    <a:pt x="178" y="54"/>
                    <a:pt x="177" y="53"/>
                    <a:pt x="176" y="53"/>
                  </a:cubicBezTo>
                  <a:close/>
                  <a:moveTo>
                    <a:pt x="180" y="59"/>
                  </a:moveTo>
                  <a:cubicBezTo>
                    <a:pt x="180" y="58"/>
                    <a:pt x="180" y="58"/>
                    <a:pt x="180" y="58"/>
                  </a:cubicBezTo>
                  <a:cubicBezTo>
                    <a:pt x="182" y="57"/>
                    <a:pt x="184" y="56"/>
                    <a:pt x="186" y="56"/>
                  </a:cubicBezTo>
                  <a:cubicBezTo>
                    <a:pt x="184" y="57"/>
                    <a:pt x="182" y="58"/>
                    <a:pt x="180" y="59"/>
                  </a:cubicBezTo>
                  <a:close/>
                  <a:moveTo>
                    <a:pt x="174" y="63"/>
                  </a:moveTo>
                  <a:cubicBezTo>
                    <a:pt x="174" y="63"/>
                    <a:pt x="174" y="63"/>
                    <a:pt x="175" y="64"/>
                  </a:cubicBezTo>
                  <a:cubicBezTo>
                    <a:pt x="174" y="64"/>
                    <a:pt x="174" y="64"/>
                    <a:pt x="173" y="64"/>
                  </a:cubicBezTo>
                  <a:cubicBezTo>
                    <a:pt x="173" y="63"/>
                    <a:pt x="173" y="63"/>
                    <a:pt x="174" y="63"/>
                  </a:cubicBezTo>
                  <a:close/>
                  <a:moveTo>
                    <a:pt x="172" y="62"/>
                  </a:moveTo>
                  <a:cubicBezTo>
                    <a:pt x="172" y="62"/>
                    <a:pt x="172" y="62"/>
                    <a:pt x="172" y="62"/>
                  </a:cubicBezTo>
                  <a:cubicBezTo>
                    <a:pt x="172" y="62"/>
                    <a:pt x="171" y="62"/>
                    <a:pt x="172" y="62"/>
                  </a:cubicBezTo>
                  <a:close/>
                  <a:moveTo>
                    <a:pt x="169" y="60"/>
                  </a:moveTo>
                  <a:cubicBezTo>
                    <a:pt x="170" y="60"/>
                    <a:pt x="170" y="60"/>
                    <a:pt x="171" y="61"/>
                  </a:cubicBezTo>
                  <a:cubicBezTo>
                    <a:pt x="169" y="61"/>
                    <a:pt x="167" y="62"/>
                    <a:pt x="169" y="60"/>
                  </a:cubicBezTo>
                  <a:cubicBezTo>
                    <a:pt x="169" y="60"/>
                    <a:pt x="169" y="60"/>
                    <a:pt x="169" y="60"/>
                  </a:cubicBezTo>
                  <a:close/>
                  <a:moveTo>
                    <a:pt x="169" y="59"/>
                  </a:moveTo>
                  <a:cubicBezTo>
                    <a:pt x="168" y="60"/>
                    <a:pt x="167" y="60"/>
                    <a:pt x="167" y="60"/>
                  </a:cubicBezTo>
                  <a:cubicBezTo>
                    <a:pt x="167" y="59"/>
                    <a:pt x="167" y="59"/>
                    <a:pt x="167" y="58"/>
                  </a:cubicBezTo>
                  <a:cubicBezTo>
                    <a:pt x="168" y="58"/>
                    <a:pt x="168" y="59"/>
                    <a:pt x="169" y="59"/>
                  </a:cubicBezTo>
                  <a:cubicBezTo>
                    <a:pt x="169" y="59"/>
                    <a:pt x="169" y="59"/>
                    <a:pt x="169" y="59"/>
                  </a:cubicBezTo>
                  <a:cubicBezTo>
                    <a:pt x="169" y="59"/>
                    <a:pt x="169" y="59"/>
                    <a:pt x="169" y="59"/>
                  </a:cubicBezTo>
                  <a:close/>
                  <a:moveTo>
                    <a:pt x="166" y="61"/>
                  </a:moveTo>
                  <a:cubicBezTo>
                    <a:pt x="167" y="60"/>
                    <a:pt x="168" y="60"/>
                    <a:pt x="167" y="61"/>
                  </a:cubicBezTo>
                  <a:cubicBezTo>
                    <a:pt x="167" y="61"/>
                    <a:pt x="167" y="61"/>
                    <a:pt x="167" y="61"/>
                  </a:cubicBezTo>
                  <a:cubicBezTo>
                    <a:pt x="167" y="61"/>
                    <a:pt x="167" y="61"/>
                    <a:pt x="166" y="61"/>
                  </a:cubicBezTo>
                  <a:cubicBezTo>
                    <a:pt x="166" y="61"/>
                    <a:pt x="166" y="61"/>
                    <a:pt x="166" y="61"/>
                  </a:cubicBezTo>
                  <a:close/>
                  <a:moveTo>
                    <a:pt x="170" y="62"/>
                  </a:moveTo>
                  <a:cubicBezTo>
                    <a:pt x="170" y="62"/>
                    <a:pt x="170" y="63"/>
                    <a:pt x="170" y="63"/>
                  </a:cubicBezTo>
                  <a:cubicBezTo>
                    <a:pt x="170" y="63"/>
                    <a:pt x="169" y="62"/>
                    <a:pt x="169" y="62"/>
                  </a:cubicBezTo>
                  <a:cubicBezTo>
                    <a:pt x="169" y="62"/>
                    <a:pt x="168" y="62"/>
                    <a:pt x="168" y="62"/>
                  </a:cubicBezTo>
                  <a:cubicBezTo>
                    <a:pt x="169" y="62"/>
                    <a:pt x="171" y="62"/>
                    <a:pt x="170" y="62"/>
                  </a:cubicBezTo>
                  <a:close/>
                  <a:moveTo>
                    <a:pt x="172" y="64"/>
                  </a:moveTo>
                  <a:cubicBezTo>
                    <a:pt x="171" y="63"/>
                    <a:pt x="171" y="63"/>
                    <a:pt x="171" y="63"/>
                  </a:cubicBezTo>
                  <a:cubicBezTo>
                    <a:pt x="172" y="63"/>
                    <a:pt x="173" y="62"/>
                    <a:pt x="172" y="64"/>
                  </a:cubicBezTo>
                  <a:close/>
                  <a:moveTo>
                    <a:pt x="194" y="58"/>
                  </a:moveTo>
                  <a:cubicBezTo>
                    <a:pt x="192" y="58"/>
                    <a:pt x="188" y="61"/>
                    <a:pt x="185" y="62"/>
                  </a:cubicBezTo>
                  <a:cubicBezTo>
                    <a:pt x="182" y="64"/>
                    <a:pt x="178" y="65"/>
                    <a:pt x="175" y="67"/>
                  </a:cubicBezTo>
                  <a:cubicBezTo>
                    <a:pt x="175" y="66"/>
                    <a:pt x="174" y="65"/>
                    <a:pt x="173" y="65"/>
                  </a:cubicBezTo>
                  <a:cubicBezTo>
                    <a:pt x="180" y="64"/>
                    <a:pt x="187" y="59"/>
                    <a:pt x="194" y="58"/>
                  </a:cubicBezTo>
                  <a:close/>
                  <a:moveTo>
                    <a:pt x="176" y="68"/>
                  </a:moveTo>
                  <a:cubicBezTo>
                    <a:pt x="180" y="66"/>
                    <a:pt x="184" y="65"/>
                    <a:pt x="188" y="63"/>
                  </a:cubicBezTo>
                  <a:cubicBezTo>
                    <a:pt x="191" y="62"/>
                    <a:pt x="193" y="61"/>
                    <a:pt x="195" y="61"/>
                  </a:cubicBezTo>
                  <a:cubicBezTo>
                    <a:pt x="193" y="61"/>
                    <a:pt x="191" y="63"/>
                    <a:pt x="189" y="64"/>
                  </a:cubicBezTo>
                  <a:cubicBezTo>
                    <a:pt x="186" y="66"/>
                    <a:pt x="181" y="68"/>
                    <a:pt x="177" y="69"/>
                  </a:cubicBezTo>
                  <a:cubicBezTo>
                    <a:pt x="177" y="69"/>
                    <a:pt x="176" y="70"/>
                    <a:pt x="176" y="70"/>
                  </a:cubicBezTo>
                  <a:cubicBezTo>
                    <a:pt x="176" y="70"/>
                    <a:pt x="176" y="70"/>
                    <a:pt x="176" y="69"/>
                  </a:cubicBezTo>
                  <a:cubicBezTo>
                    <a:pt x="176" y="69"/>
                    <a:pt x="176" y="68"/>
                    <a:pt x="176" y="68"/>
                  </a:cubicBezTo>
                  <a:close/>
                  <a:moveTo>
                    <a:pt x="167" y="73"/>
                  </a:moveTo>
                  <a:cubicBezTo>
                    <a:pt x="167" y="73"/>
                    <a:pt x="168" y="73"/>
                    <a:pt x="168" y="73"/>
                  </a:cubicBezTo>
                  <a:cubicBezTo>
                    <a:pt x="160" y="77"/>
                    <a:pt x="152" y="79"/>
                    <a:pt x="144" y="81"/>
                  </a:cubicBezTo>
                  <a:cubicBezTo>
                    <a:pt x="148" y="80"/>
                    <a:pt x="151" y="79"/>
                    <a:pt x="155" y="77"/>
                  </a:cubicBezTo>
                  <a:cubicBezTo>
                    <a:pt x="157" y="77"/>
                    <a:pt x="160" y="75"/>
                    <a:pt x="162" y="75"/>
                  </a:cubicBezTo>
                  <a:cubicBezTo>
                    <a:pt x="164" y="74"/>
                    <a:pt x="165" y="74"/>
                    <a:pt x="167" y="73"/>
                  </a:cubicBezTo>
                  <a:cubicBezTo>
                    <a:pt x="167" y="73"/>
                    <a:pt x="167" y="73"/>
                    <a:pt x="167" y="73"/>
                  </a:cubicBezTo>
                  <a:close/>
                  <a:moveTo>
                    <a:pt x="155" y="77"/>
                  </a:moveTo>
                  <a:cubicBezTo>
                    <a:pt x="148" y="79"/>
                    <a:pt x="141" y="81"/>
                    <a:pt x="134" y="84"/>
                  </a:cubicBezTo>
                  <a:cubicBezTo>
                    <a:pt x="127" y="86"/>
                    <a:pt x="120" y="88"/>
                    <a:pt x="113" y="90"/>
                  </a:cubicBezTo>
                  <a:cubicBezTo>
                    <a:pt x="110" y="91"/>
                    <a:pt x="106" y="91"/>
                    <a:pt x="104" y="92"/>
                  </a:cubicBezTo>
                  <a:cubicBezTo>
                    <a:pt x="107" y="90"/>
                    <a:pt x="111" y="90"/>
                    <a:pt x="114" y="88"/>
                  </a:cubicBezTo>
                  <a:cubicBezTo>
                    <a:pt x="119" y="87"/>
                    <a:pt x="124" y="84"/>
                    <a:pt x="129" y="83"/>
                  </a:cubicBezTo>
                  <a:cubicBezTo>
                    <a:pt x="141" y="79"/>
                    <a:pt x="153" y="76"/>
                    <a:pt x="164" y="71"/>
                  </a:cubicBezTo>
                  <a:cubicBezTo>
                    <a:pt x="164" y="71"/>
                    <a:pt x="164" y="71"/>
                    <a:pt x="164" y="71"/>
                  </a:cubicBezTo>
                  <a:cubicBezTo>
                    <a:pt x="165" y="72"/>
                    <a:pt x="166" y="72"/>
                    <a:pt x="166" y="73"/>
                  </a:cubicBezTo>
                  <a:cubicBezTo>
                    <a:pt x="162" y="74"/>
                    <a:pt x="159" y="75"/>
                    <a:pt x="155" y="77"/>
                  </a:cubicBezTo>
                  <a:close/>
                  <a:moveTo>
                    <a:pt x="141" y="79"/>
                  </a:moveTo>
                  <a:cubicBezTo>
                    <a:pt x="145" y="77"/>
                    <a:pt x="149" y="76"/>
                    <a:pt x="153" y="74"/>
                  </a:cubicBezTo>
                  <a:cubicBezTo>
                    <a:pt x="156" y="73"/>
                    <a:pt x="159" y="73"/>
                    <a:pt x="162" y="71"/>
                  </a:cubicBezTo>
                  <a:cubicBezTo>
                    <a:pt x="159" y="73"/>
                    <a:pt x="156" y="74"/>
                    <a:pt x="152" y="75"/>
                  </a:cubicBezTo>
                  <a:cubicBezTo>
                    <a:pt x="148" y="77"/>
                    <a:pt x="144" y="78"/>
                    <a:pt x="141" y="79"/>
                  </a:cubicBezTo>
                  <a:close/>
                  <a:moveTo>
                    <a:pt x="148" y="76"/>
                  </a:moveTo>
                  <a:cubicBezTo>
                    <a:pt x="142" y="78"/>
                    <a:pt x="136" y="80"/>
                    <a:pt x="130" y="82"/>
                  </a:cubicBezTo>
                  <a:cubicBezTo>
                    <a:pt x="129" y="82"/>
                    <a:pt x="129" y="82"/>
                    <a:pt x="128" y="82"/>
                  </a:cubicBezTo>
                  <a:cubicBezTo>
                    <a:pt x="122" y="84"/>
                    <a:pt x="115" y="86"/>
                    <a:pt x="109" y="88"/>
                  </a:cubicBezTo>
                  <a:cubicBezTo>
                    <a:pt x="105" y="89"/>
                    <a:pt x="102" y="90"/>
                    <a:pt x="99" y="91"/>
                  </a:cubicBezTo>
                  <a:cubicBezTo>
                    <a:pt x="97" y="92"/>
                    <a:pt x="101" y="90"/>
                    <a:pt x="101" y="90"/>
                  </a:cubicBezTo>
                  <a:cubicBezTo>
                    <a:pt x="102" y="90"/>
                    <a:pt x="104" y="89"/>
                    <a:pt x="105" y="89"/>
                  </a:cubicBezTo>
                  <a:cubicBezTo>
                    <a:pt x="119" y="84"/>
                    <a:pt x="132" y="79"/>
                    <a:pt x="146" y="74"/>
                  </a:cubicBezTo>
                  <a:cubicBezTo>
                    <a:pt x="149" y="73"/>
                    <a:pt x="152" y="71"/>
                    <a:pt x="154" y="70"/>
                  </a:cubicBezTo>
                  <a:cubicBezTo>
                    <a:pt x="155" y="70"/>
                    <a:pt x="155" y="70"/>
                    <a:pt x="155" y="70"/>
                  </a:cubicBezTo>
                  <a:cubicBezTo>
                    <a:pt x="156" y="70"/>
                    <a:pt x="156" y="70"/>
                    <a:pt x="156" y="70"/>
                  </a:cubicBezTo>
                  <a:cubicBezTo>
                    <a:pt x="156" y="70"/>
                    <a:pt x="157" y="70"/>
                    <a:pt x="157" y="70"/>
                  </a:cubicBezTo>
                  <a:cubicBezTo>
                    <a:pt x="158" y="70"/>
                    <a:pt x="159" y="70"/>
                    <a:pt x="160" y="70"/>
                  </a:cubicBezTo>
                  <a:cubicBezTo>
                    <a:pt x="161" y="70"/>
                    <a:pt x="162" y="70"/>
                    <a:pt x="163" y="71"/>
                  </a:cubicBezTo>
                  <a:cubicBezTo>
                    <a:pt x="157" y="72"/>
                    <a:pt x="153" y="74"/>
                    <a:pt x="148" y="76"/>
                  </a:cubicBezTo>
                  <a:close/>
                  <a:moveTo>
                    <a:pt x="157" y="69"/>
                  </a:moveTo>
                  <a:cubicBezTo>
                    <a:pt x="156" y="69"/>
                    <a:pt x="155" y="69"/>
                    <a:pt x="155" y="70"/>
                  </a:cubicBezTo>
                  <a:cubicBezTo>
                    <a:pt x="147" y="71"/>
                    <a:pt x="141" y="73"/>
                    <a:pt x="134" y="76"/>
                  </a:cubicBezTo>
                  <a:cubicBezTo>
                    <a:pt x="128" y="78"/>
                    <a:pt x="122" y="80"/>
                    <a:pt x="117" y="81"/>
                  </a:cubicBezTo>
                  <a:cubicBezTo>
                    <a:pt x="119" y="80"/>
                    <a:pt x="122" y="80"/>
                    <a:pt x="125" y="79"/>
                  </a:cubicBezTo>
                  <a:cubicBezTo>
                    <a:pt x="134" y="75"/>
                    <a:pt x="145" y="72"/>
                    <a:pt x="154" y="67"/>
                  </a:cubicBezTo>
                  <a:cubicBezTo>
                    <a:pt x="155" y="68"/>
                    <a:pt x="157" y="68"/>
                    <a:pt x="158" y="69"/>
                  </a:cubicBezTo>
                  <a:cubicBezTo>
                    <a:pt x="158" y="69"/>
                    <a:pt x="158" y="69"/>
                    <a:pt x="157" y="69"/>
                  </a:cubicBezTo>
                  <a:close/>
                  <a:moveTo>
                    <a:pt x="123" y="76"/>
                  </a:moveTo>
                  <a:cubicBezTo>
                    <a:pt x="117" y="78"/>
                    <a:pt x="111" y="79"/>
                    <a:pt x="105" y="81"/>
                  </a:cubicBezTo>
                  <a:cubicBezTo>
                    <a:pt x="100" y="82"/>
                    <a:pt x="95" y="84"/>
                    <a:pt x="90" y="86"/>
                  </a:cubicBezTo>
                  <a:cubicBezTo>
                    <a:pt x="88" y="87"/>
                    <a:pt x="84" y="88"/>
                    <a:pt x="90" y="86"/>
                  </a:cubicBezTo>
                  <a:cubicBezTo>
                    <a:pt x="93" y="85"/>
                    <a:pt x="95" y="84"/>
                    <a:pt x="98" y="83"/>
                  </a:cubicBezTo>
                  <a:cubicBezTo>
                    <a:pt x="104" y="81"/>
                    <a:pt x="109" y="79"/>
                    <a:pt x="115" y="77"/>
                  </a:cubicBezTo>
                  <a:cubicBezTo>
                    <a:pt x="126" y="73"/>
                    <a:pt x="137" y="68"/>
                    <a:pt x="149" y="64"/>
                  </a:cubicBezTo>
                  <a:cubicBezTo>
                    <a:pt x="150" y="65"/>
                    <a:pt x="152" y="66"/>
                    <a:pt x="153" y="67"/>
                  </a:cubicBezTo>
                  <a:cubicBezTo>
                    <a:pt x="143" y="70"/>
                    <a:pt x="133" y="73"/>
                    <a:pt x="123" y="76"/>
                  </a:cubicBezTo>
                  <a:close/>
                  <a:moveTo>
                    <a:pt x="117" y="73"/>
                  </a:moveTo>
                  <a:cubicBezTo>
                    <a:pt x="107" y="76"/>
                    <a:pt x="97" y="80"/>
                    <a:pt x="86" y="83"/>
                  </a:cubicBezTo>
                  <a:cubicBezTo>
                    <a:pt x="80" y="84"/>
                    <a:pt x="89" y="81"/>
                    <a:pt x="90" y="81"/>
                  </a:cubicBezTo>
                  <a:cubicBezTo>
                    <a:pt x="93" y="80"/>
                    <a:pt x="96" y="80"/>
                    <a:pt x="98" y="79"/>
                  </a:cubicBezTo>
                  <a:cubicBezTo>
                    <a:pt x="104" y="77"/>
                    <a:pt x="109" y="75"/>
                    <a:pt x="114" y="73"/>
                  </a:cubicBezTo>
                  <a:cubicBezTo>
                    <a:pt x="125" y="70"/>
                    <a:pt x="135" y="67"/>
                    <a:pt x="145" y="62"/>
                  </a:cubicBezTo>
                  <a:cubicBezTo>
                    <a:pt x="145" y="62"/>
                    <a:pt x="145" y="62"/>
                    <a:pt x="145" y="62"/>
                  </a:cubicBezTo>
                  <a:cubicBezTo>
                    <a:pt x="146" y="62"/>
                    <a:pt x="147" y="63"/>
                    <a:pt x="147" y="63"/>
                  </a:cubicBezTo>
                  <a:cubicBezTo>
                    <a:pt x="147" y="63"/>
                    <a:pt x="148" y="63"/>
                    <a:pt x="148" y="63"/>
                  </a:cubicBezTo>
                  <a:cubicBezTo>
                    <a:pt x="138" y="67"/>
                    <a:pt x="127" y="70"/>
                    <a:pt x="117" y="73"/>
                  </a:cubicBezTo>
                  <a:close/>
                  <a:moveTo>
                    <a:pt x="145" y="61"/>
                  </a:moveTo>
                  <a:cubicBezTo>
                    <a:pt x="134" y="63"/>
                    <a:pt x="124" y="67"/>
                    <a:pt x="114" y="70"/>
                  </a:cubicBezTo>
                  <a:cubicBezTo>
                    <a:pt x="112" y="71"/>
                    <a:pt x="111" y="71"/>
                    <a:pt x="109" y="71"/>
                  </a:cubicBezTo>
                  <a:cubicBezTo>
                    <a:pt x="110" y="71"/>
                    <a:pt x="112" y="71"/>
                    <a:pt x="113" y="70"/>
                  </a:cubicBezTo>
                  <a:cubicBezTo>
                    <a:pt x="123" y="67"/>
                    <a:pt x="133" y="64"/>
                    <a:pt x="143" y="60"/>
                  </a:cubicBezTo>
                  <a:cubicBezTo>
                    <a:pt x="143" y="60"/>
                    <a:pt x="143" y="59"/>
                    <a:pt x="142" y="59"/>
                  </a:cubicBezTo>
                  <a:cubicBezTo>
                    <a:pt x="132" y="61"/>
                    <a:pt x="123" y="64"/>
                    <a:pt x="114" y="67"/>
                  </a:cubicBezTo>
                  <a:cubicBezTo>
                    <a:pt x="108" y="68"/>
                    <a:pt x="103" y="70"/>
                    <a:pt x="97" y="71"/>
                  </a:cubicBezTo>
                  <a:cubicBezTo>
                    <a:pt x="93" y="73"/>
                    <a:pt x="86" y="73"/>
                    <a:pt x="82" y="76"/>
                  </a:cubicBezTo>
                  <a:cubicBezTo>
                    <a:pt x="82" y="76"/>
                    <a:pt x="82" y="76"/>
                    <a:pt x="82" y="76"/>
                  </a:cubicBezTo>
                  <a:cubicBezTo>
                    <a:pt x="91" y="71"/>
                    <a:pt x="102" y="69"/>
                    <a:pt x="111" y="66"/>
                  </a:cubicBezTo>
                  <a:cubicBezTo>
                    <a:pt x="116" y="64"/>
                    <a:pt x="121" y="62"/>
                    <a:pt x="127" y="61"/>
                  </a:cubicBezTo>
                  <a:cubicBezTo>
                    <a:pt x="131" y="60"/>
                    <a:pt x="136" y="59"/>
                    <a:pt x="140" y="57"/>
                  </a:cubicBezTo>
                  <a:cubicBezTo>
                    <a:pt x="140" y="57"/>
                    <a:pt x="141" y="57"/>
                    <a:pt x="141" y="57"/>
                  </a:cubicBezTo>
                  <a:cubicBezTo>
                    <a:pt x="142" y="59"/>
                    <a:pt x="143" y="60"/>
                    <a:pt x="145" y="61"/>
                  </a:cubicBezTo>
                  <a:cubicBezTo>
                    <a:pt x="145" y="61"/>
                    <a:pt x="145" y="61"/>
                    <a:pt x="145" y="61"/>
                  </a:cubicBezTo>
                  <a:close/>
                  <a:moveTo>
                    <a:pt x="82" y="76"/>
                  </a:moveTo>
                  <a:cubicBezTo>
                    <a:pt x="92" y="74"/>
                    <a:pt x="102" y="71"/>
                    <a:pt x="112" y="68"/>
                  </a:cubicBezTo>
                  <a:cubicBezTo>
                    <a:pt x="117" y="67"/>
                    <a:pt x="122" y="65"/>
                    <a:pt x="128" y="63"/>
                  </a:cubicBezTo>
                  <a:cubicBezTo>
                    <a:pt x="132" y="62"/>
                    <a:pt x="138" y="61"/>
                    <a:pt x="141" y="60"/>
                  </a:cubicBezTo>
                  <a:cubicBezTo>
                    <a:pt x="131" y="64"/>
                    <a:pt x="121" y="67"/>
                    <a:pt x="111" y="70"/>
                  </a:cubicBezTo>
                  <a:cubicBezTo>
                    <a:pt x="102" y="73"/>
                    <a:pt x="93" y="76"/>
                    <a:pt x="84" y="79"/>
                  </a:cubicBezTo>
                  <a:cubicBezTo>
                    <a:pt x="83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8"/>
                    <a:pt x="82" y="77"/>
                    <a:pt x="82" y="76"/>
                  </a:cubicBezTo>
                  <a:close/>
                  <a:moveTo>
                    <a:pt x="84" y="70"/>
                  </a:moveTo>
                  <a:cubicBezTo>
                    <a:pt x="94" y="69"/>
                    <a:pt x="103" y="66"/>
                    <a:pt x="112" y="64"/>
                  </a:cubicBezTo>
                  <a:cubicBezTo>
                    <a:pt x="117" y="62"/>
                    <a:pt x="123" y="61"/>
                    <a:pt x="128" y="60"/>
                  </a:cubicBezTo>
                  <a:cubicBezTo>
                    <a:pt x="130" y="60"/>
                    <a:pt x="131" y="59"/>
                    <a:pt x="133" y="59"/>
                  </a:cubicBezTo>
                  <a:cubicBezTo>
                    <a:pt x="129" y="60"/>
                    <a:pt x="125" y="61"/>
                    <a:pt x="121" y="62"/>
                  </a:cubicBezTo>
                  <a:cubicBezTo>
                    <a:pt x="116" y="64"/>
                    <a:pt x="111" y="66"/>
                    <a:pt x="105" y="67"/>
                  </a:cubicBezTo>
                  <a:cubicBezTo>
                    <a:pt x="98" y="70"/>
                    <a:pt x="90" y="71"/>
                    <a:pt x="83" y="75"/>
                  </a:cubicBezTo>
                  <a:cubicBezTo>
                    <a:pt x="83" y="73"/>
                    <a:pt x="83" y="72"/>
                    <a:pt x="84" y="70"/>
                  </a:cubicBezTo>
                  <a:close/>
                  <a:moveTo>
                    <a:pt x="112" y="71"/>
                  </a:moveTo>
                  <a:cubicBezTo>
                    <a:pt x="118" y="70"/>
                    <a:pt x="123" y="68"/>
                    <a:pt x="128" y="67"/>
                  </a:cubicBezTo>
                  <a:cubicBezTo>
                    <a:pt x="133" y="65"/>
                    <a:pt x="139" y="64"/>
                    <a:pt x="143" y="62"/>
                  </a:cubicBezTo>
                  <a:cubicBezTo>
                    <a:pt x="133" y="67"/>
                    <a:pt x="122" y="70"/>
                    <a:pt x="111" y="74"/>
                  </a:cubicBezTo>
                  <a:cubicBezTo>
                    <a:pt x="106" y="75"/>
                    <a:pt x="101" y="77"/>
                    <a:pt x="97" y="79"/>
                  </a:cubicBezTo>
                  <a:cubicBezTo>
                    <a:pt x="92" y="80"/>
                    <a:pt x="87" y="81"/>
                    <a:pt x="83" y="83"/>
                  </a:cubicBezTo>
                  <a:cubicBezTo>
                    <a:pt x="83" y="83"/>
                    <a:pt x="83" y="82"/>
                    <a:pt x="83" y="82"/>
                  </a:cubicBezTo>
                  <a:cubicBezTo>
                    <a:pt x="83" y="81"/>
                    <a:pt x="82" y="81"/>
                    <a:pt x="82" y="80"/>
                  </a:cubicBezTo>
                  <a:cubicBezTo>
                    <a:pt x="92" y="78"/>
                    <a:pt x="102" y="74"/>
                    <a:pt x="112" y="71"/>
                  </a:cubicBezTo>
                  <a:close/>
                  <a:moveTo>
                    <a:pt x="95" y="81"/>
                  </a:moveTo>
                  <a:cubicBezTo>
                    <a:pt x="100" y="79"/>
                    <a:pt x="105" y="77"/>
                    <a:pt x="110" y="76"/>
                  </a:cubicBezTo>
                  <a:cubicBezTo>
                    <a:pt x="119" y="73"/>
                    <a:pt x="128" y="70"/>
                    <a:pt x="137" y="68"/>
                  </a:cubicBezTo>
                  <a:cubicBezTo>
                    <a:pt x="137" y="68"/>
                    <a:pt x="136" y="68"/>
                    <a:pt x="135" y="68"/>
                  </a:cubicBezTo>
                  <a:cubicBezTo>
                    <a:pt x="130" y="71"/>
                    <a:pt x="124" y="73"/>
                    <a:pt x="118" y="75"/>
                  </a:cubicBezTo>
                  <a:cubicBezTo>
                    <a:pt x="108" y="79"/>
                    <a:pt x="96" y="82"/>
                    <a:pt x="86" y="87"/>
                  </a:cubicBezTo>
                  <a:cubicBezTo>
                    <a:pt x="85" y="86"/>
                    <a:pt x="84" y="85"/>
                    <a:pt x="83" y="84"/>
                  </a:cubicBezTo>
                  <a:cubicBezTo>
                    <a:pt x="87" y="84"/>
                    <a:pt x="91" y="82"/>
                    <a:pt x="95" y="81"/>
                  </a:cubicBezTo>
                  <a:close/>
                  <a:moveTo>
                    <a:pt x="107" y="81"/>
                  </a:moveTo>
                  <a:cubicBezTo>
                    <a:pt x="116" y="79"/>
                    <a:pt x="124" y="76"/>
                    <a:pt x="133" y="73"/>
                  </a:cubicBezTo>
                  <a:cubicBezTo>
                    <a:pt x="137" y="72"/>
                    <a:pt x="141" y="71"/>
                    <a:pt x="145" y="70"/>
                  </a:cubicBezTo>
                  <a:cubicBezTo>
                    <a:pt x="146" y="70"/>
                    <a:pt x="147" y="69"/>
                    <a:pt x="148" y="69"/>
                  </a:cubicBezTo>
                  <a:cubicBezTo>
                    <a:pt x="141" y="72"/>
                    <a:pt x="133" y="75"/>
                    <a:pt x="126" y="77"/>
                  </a:cubicBezTo>
                  <a:cubicBezTo>
                    <a:pt x="118" y="80"/>
                    <a:pt x="110" y="82"/>
                    <a:pt x="103" y="85"/>
                  </a:cubicBezTo>
                  <a:cubicBezTo>
                    <a:pt x="101" y="86"/>
                    <a:pt x="99" y="87"/>
                    <a:pt x="98" y="87"/>
                  </a:cubicBezTo>
                  <a:cubicBezTo>
                    <a:pt x="97" y="88"/>
                    <a:pt x="96" y="88"/>
                    <a:pt x="95" y="88"/>
                  </a:cubicBezTo>
                  <a:cubicBezTo>
                    <a:pt x="95" y="88"/>
                    <a:pt x="94" y="88"/>
                    <a:pt x="94" y="89"/>
                  </a:cubicBezTo>
                  <a:cubicBezTo>
                    <a:pt x="93" y="89"/>
                    <a:pt x="93" y="89"/>
                    <a:pt x="92" y="89"/>
                  </a:cubicBezTo>
                  <a:cubicBezTo>
                    <a:pt x="92" y="89"/>
                    <a:pt x="92" y="90"/>
                    <a:pt x="91" y="90"/>
                  </a:cubicBezTo>
                  <a:cubicBezTo>
                    <a:pt x="90" y="89"/>
                    <a:pt x="88" y="88"/>
                    <a:pt x="87" y="88"/>
                  </a:cubicBezTo>
                  <a:cubicBezTo>
                    <a:pt x="94" y="86"/>
                    <a:pt x="100" y="83"/>
                    <a:pt x="107" y="81"/>
                  </a:cubicBezTo>
                  <a:close/>
                  <a:moveTo>
                    <a:pt x="99" y="88"/>
                  </a:moveTo>
                  <a:cubicBezTo>
                    <a:pt x="102" y="87"/>
                    <a:pt x="104" y="86"/>
                    <a:pt x="106" y="85"/>
                  </a:cubicBezTo>
                  <a:cubicBezTo>
                    <a:pt x="115" y="82"/>
                    <a:pt x="124" y="80"/>
                    <a:pt x="132" y="77"/>
                  </a:cubicBezTo>
                  <a:cubicBezTo>
                    <a:pt x="138" y="75"/>
                    <a:pt x="143" y="73"/>
                    <a:pt x="149" y="72"/>
                  </a:cubicBezTo>
                  <a:cubicBezTo>
                    <a:pt x="148" y="72"/>
                    <a:pt x="147" y="72"/>
                    <a:pt x="146" y="73"/>
                  </a:cubicBezTo>
                  <a:cubicBezTo>
                    <a:pt x="140" y="75"/>
                    <a:pt x="134" y="78"/>
                    <a:pt x="128" y="80"/>
                  </a:cubicBezTo>
                  <a:cubicBezTo>
                    <a:pt x="122" y="82"/>
                    <a:pt x="116" y="84"/>
                    <a:pt x="110" y="86"/>
                  </a:cubicBezTo>
                  <a:cubicBezTo>
                    <a:pt x="105" y="88"/>
                    <a:pt x="100" y="89"/>
                    <a:pt x="96" y="91"/>
                  </a:cubicBezTo>
                  <a:cubicBezTo>
                    <a:pt x="95" y="91"/>
                    <a:pt x="93" y="90"/>
                    <a:pt x="92" y="90"/>
                  </a:cubicBezTo>
                  <a:cubicBezTo>
                    <a:pt x="94" y="89"/>
                    <a:pt x="97" y="88"/>
                    <a:pt x="99" y="88"/>
                  </a:cubicBezTo>
                  <a:close/>
                  <a:moveTo>
                    <a:pt x="111" y="88"/>
                  </a:moveTo>
                  <a:cubicBezTo>
                    <a:pt x="114" y="87"/>
                    <a:pt x="117" y="86"/>
                    <a:pt x="121" y="85"/>
                  </a:cubicBezTo>
                  <a:cubicBezTo>
                    <a:pt x="118" y="86"/>
                    <a:pt x="115" y="87"/>
                    <a:pt x="112" y="88"/>
                  </a:cubicBezTo>
                  <a:cubicBezTo>
                    <a:pt x="109" y="89"/>
                    <a:pt x="105" y="90"/>
                    <a:pt x="102" y="92"/>
                  </a:cubicBezTo>
                  <a:cubicBezTo>
                    <a:pt x="101" y="92"/>
                    <a:pt x="100" y="92"/>
                    <a:pt x="99" y="92"/>
                  </a:cubicBezTo>
                  <a:cubicBezTo>
                    <a:pt x="103" y="91"/>
                    <a:pt x="107" y="89"/>
                    <a:pt x="111" y="88"/>
                  </a:cubicBezTo>
                  <a:close/>
                  <a:moveTo>
                    <a:pt x="128" y="86"/>
                  </a:moveTo>
                  <a:cubicBezTo>
                    <a:pt x="123" y="88"/>
                    <a:pt x="119" y="89"/>
                    <a:pt x="114" y="90"/>
                  </a:cubicBezTo>
                  <a:cubicBezTo>
                    <a:pt x="112" y="91"/>
                    <a:pt x="108" y="92"/>
                    <a:pt x="106" y="94"/>
                  </a:cubicBezTo>
                  <a:cubicBezTo>
                    <a:pt x="105" y="93"/>
                    <a:pt x="105" y="93"/>
                    <a:pt x="104" y="93"/>
                  </a:cubicBezTo>
                  <a:cubicBezTo>
                    <a:pt x="112" y="91"/>
                    <a:pt x="120" y="89"/>
                    <a:pt x="128" y="86"/>
                  </a:cubicBezTo>
                  <a:close/>
                  <a:moveTo>
                    <a:pt x="161" y="78"/>
                  </a:moveTo>
                  <a:cubicBezTo>
                    <a:pt x="147" y="83"/>
                    <a:pt x="133" y="88"/>
                    <a:pt x="119" y="91"/>
                  </a:cubicBezTo>
                  <a:cubicBezTo>
                    <a:pt x="116" y="91"/>
                    <a:pt x="113" y="93"/>
                    <a:pt x="110" y="94"/>
                  </a:cubicBezTo>
                  <a:cubicBezTo>
                    <a:pt x="109" y="94"/>
                    <a:pt x="108" y="94"/>
                    <a:pt x="107" y="94"/>
                  </a:cubicBezTo>
                  <a:cubicBezTo>
                    <a:pt x="107" y="94"/>
                    <a:pt x="107" y="94"/>
                    <a:pt x="107" y="94"/>
                  </a:cubicBezTo>
                  <a:cubicBezTo>
                    <a:pt x="108" y="94"/>
                    <a:pt x="112" y="92"/>
                    <a:pt x="113" y="92"/>
                  </a:cubicBezTo>
                  <a:cubicBezTo>
                    <a:pt x="119" y="90"/>
                    <a:pt x="125" y="88"/>
                    <a:pt x="132" y="86"/>
                  </a:cubicBezTo>
                  <a:cubicBezTo>
                    <a:pt x="138" y="83"/>
                    <a:pt x="145" y="82"/>
                    <a:pt x="152" y="80"/>
                  </a:cubicBezTo>
                  <a:cubicBezTo>
                    <a:pt x="157" y="78"/>
                    <a:pt x="163" y="76"/>
                    <a:pt x="169" y="74"/>
                  </a:cubicBezTo>
                  <a:cubicBezTo>
                    <a:pt x="169" y="74"/>
                    <a:pt x="169" y="74"/>
                    <a:pt x="169" y="74"/>
                  </a:cubicBezTo>
                  <a:cubicBezTo>
                    <a:pt x="170" y="74"/>
                    <a:pt x="171" y="74"/>
                    <a:pt x="171" y="74"/>
                  </a:cubicBezTo>
                  <a:cubicBezTo>
                    <a:pt x="172" y="74"/>
                    <a:pt x="173" y="73"/>
                    <a:pt x="174" y="73"/>
                  </a:cubicBezTo>
                  <a:cubicBezTo>
                    <a:pt x="183" y="71"/>
                    <a:pt x="191" y="66"/>
                    <a:pt x="200" y="63"/>
                  </a:cubicBezTo>
                  <a:cubicBezTo>
                    <a:pt x="200" y="64"/>
                    <a:pt x="201" y="64"/>
                    <a:pt x="201" y="65"/>
                  </a:cubicBezTo>
                  <a:cubicBezTo>
                    <a:pt x="188" y="71"/>
                    <a:pt x="174" y="74"/>
                    <a:pt x="161" y="78"/>
                  </a:cubicBezTo>
                  <a:close/>
                  <a:moveTo>
                    <a:pt x="185" y="68"/>
                  </a:moveTo>
                  <a:cubicBezTo>
                    <a:pt x="182" y="69"/>
                    <a:pt x="179" y="70"/>
                    <a:pt x="177" y="71"/>
                  </a:cubicBezTo>
                  <a:cubicBezTo>
                    <a:pt x="177" y="71"/>
                    <a:pt x="176" y="71"/>
                    <a:pt x="175" y="72"/>
                  </a:cubicBezTo>
                  <a:cubicBezTo>
                    <a:pt x="175" y="71"/>
                    <a:pt x="176" y="71"/>
                    <a:pt x="176" y="70"/>
                  </a:cubicBezTo>
                  <a:cubicBezTo>
                    <a:pt x="183" y="67"/>
                    <a:pt x="191" y="65"/>
                    <a:pt x="197" y="60"/>
                  </a:cubicBezTo>
                  <a:cubicBezTo>
                    <a:pt x="197" y="60"/>
                    <a:pt x="197" y="59"/>
                    <a:pt x="196" y="59"/>
                  </a:cubicBezTo>
                  <a:cubicBezTo>
                    <a:pt x="190" y="61"/>
                    <a:pt x="182" y="64"/>
                    <a:pt x="177" y="67"/>
                  </a:cubicBezTo>
                  <a:cubicBezTo>
                    <a:pt x="183" y="63"/>
                    <a:pt x="190" y="61"/>
                    <a:pt x="196" y="57"/>
                  </a:cubicBezTo>
                  <a:cubicBezTo>
                    <a:pt x="196" y="57"/>
                    <a:pt x="196" y="57"/>
                    <a:pt x="196" y="57"/>
                  </a:cubicBezTo>
                  <a:cubicBezTo>
                    <a:pt x="197" y="59"/>
                    <a:pt x="198" y="60"/>
                    <a:pt x="200" y="62"/>
                  </a:cubicBezTo>
                  <a:cubicBezTo>
                    <a:pt x="194" y="64"/>
                    <a:pt x="190" y="66"/>
                    <a:pt x="185" y="68"/>
                  </a:cubicBezTo>
                  <a:close/>
                  <a:moveTo>
                    <a:pt x="182" y="61"/>
                  </a:moveTo>
                  <a:cubicBezTo>
                    <a:pt x="181" y="61"/>
                    <a:pt x="180" y="62"/>
                    <a:pt x="179" y="62"/>
                  </a:cubicBezTo>
                  <a:cubicBezTo>
                    <a:pt x="179" y="62"/>
                    <a:pt x="180" y="61"/>
                    <a:pt x="180" y="61"/>
                  </a:cubicBezTo>
                  <a:cubicBezTo>
                    <a:pt x="180" y="60"/>
                    <a:pt x="180" y="60"/>
                    <a:pt x="180" y="60"/>
                  </a:cubicBezTo>
                  <a:cubicBezTo>
                    <a:pt x="185" y="59"/>
                    <a:pt x="189" y="57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5" y="55"/>
                    <a:pt x="195" y="56"/>
                    <a:pt x="196" y="57"/>
                  </a:cubicBezTo>
                  <a:cubicBezTo>
                    <a:pt x="191" y="58"/>
                    <a:pt x="187" y="59"/>
                    <a:pt x="182" y="61"/>
                  </a:cubicBezTo>
                  <a:close/>
                  <a:moveTo>
                    <a:pt x="194" y="54"/>
                  </a:moveTo>
                  <a:cubicBezTo>
                    <a:pt x="189" y="56"/>
                    <a:pt x="185" y="58"/>
                    <a:pt x="180" y="59"/>
                  </a:cubicBezTo>
                  <a:cubicBezTo>
                    <a:pt x="180" y="59"/>
                    <a:pt x="180" y="59"/>
                    <a:pt x="180" y="59"/>
                  </a:cubicBezTo>
                  <a:cubicBezTo>
                    <a:pt x="184" y="57"/>
                    <a:pt x="189" y="55"/>
                    <a:pt x="193" y="53"/>
                  </a:cubicBezTo>
                  <a:cubicBezTo>
                    <a:pt x="193" y="53"/>
                    <a:pt x="194" y="54"/>
                    <a:pt x="194" y="54"/>
                  </a:cubicBezTo>
                  <a:cubicBezTo>
                    <a:pt x="194" y="54"/>
                    <a:pt x="194" y="54"/>
                    <a:pt x="194" y="54"/>
                  </a:cubicBezTo>
                  <a:close/>
                  <a:moveTo>
                    <a:pt x="180" y="57"/>
                  </a:moveTo>
                  <a:cubicBezTo>
                    <a:pt x="180" y="56"/>
                    <a:pt x="179" y="56"/>
                    <a:pt x="179" y="55"/>
                  </a:cubicBezTo>
                  <a:cubicBezTo>
                    <a:pt x="183" y="54"/>
                    <a:pt x="187" y="52"/>
                    <a:pt x="191" y="50"/>
                  </a:cubicBezTo>
                  <a:cubicBezTo>
                    <a:pt x="191" y="50"/>
                    <a:pt x="191" y="50"/>
                    <a:pt x="191" y="50"/>
                  </a:cubicBezTo>
                  <a:cubicBezTo>
                    <a:pt x="191" y="51"/>
                    <a:pt x="192" y="52"/>
                    <a:pt x="192" y="52"/>
                  </a:cubicBezTo>
                  <a:cubicBezTo>
                    <a:pt x="188" y="54"/>
                    <a:pt x="184" y="56"/>
                    <a:pt x="180" y="57"/>
                  </a:cubicBezTo>
                  <a:close/>
                  <a:moveTo>
                    <a:pt x="179" y="55"/>
                  </a:moveTo>
                  <a:cubicBezTo>
                    <a:pt x="181" y="54"/>
                    <a:pt x="185" y="50"/>
                    <a:pt x="188" y="48"/>
                  </a:cubicBezTo>
                  <a:cubicBezTo>
                    <a:pt x="188" y="48"/>
                    <a:pt x="188" y="47"/>
                    <a:pt x="187" y="47"/>
                  </a:cubicBezTo>
                  <a:cubicBezTo>
                    <a:pt x="186" y="48"/>
                    <a:pt x="184" y="49"/>
                    <a:pt x="182" y="50"/>
                  </a:cubicBezTo>
                  <a:cubicBezTo>
                    <a:pt x="181" y="50"/>
                    <a:pt x="179" y="51"/>
                    <a:pt x="178" y="51"/>
                  </a:cubicBezTo>
                  <a:cubicBezTo>
                    <a:pt x="177" y="52"/>
                    <a:pt x="175" y="53"/>
                    <a:pt x="177" y="52"/>
                  </a:cubicBezTo>
                  <a:cubicBezTo>
                    <a:pt x="180" y="49"/>
                    <a:pt x="183" y="48"/>
                    <a:pt x="186" y="45"/>
                  </a:cubicBezTo>
                  <a:cubicBezTo>
                    <a:pt x="187" y="46"/>
                    <a:pt x="189" y="48"/>
                    <a:pt x="190" y="50"/>
                  </a:cubicBezTo>
                  <a:cubicBezTo>
                    <a:pt x="186" y="51"/>
                    <a:pt x="183" y="53"/>
                    <a:pt x="179" y="55"/>
                  </a:cubicBezTo>
                  <a:close/>
                  <a:moveTo>
                    <a:pt x="178" y="48"/>
                  </a:moveTo>
                  <a:cubicBezTo>
                    <a:pt x="176" y="48"/>
                    <a:pt x="175" y="49"/>
                    <a:pt x="174" y="50"/>
                  </a:cubicBezTo>
                  <a:cubicBezTo>
                    <a:pt x="177" y="48"/>
                    <a:pt x="181" y="45"/>
                    <a:pt x="183" y="42"/>
                  </a:cubicBezTo>
                  <a:cubicBezTo>
                    <a:pt x="183" y="43"/>
                    <a:pt x="184" y="44"/>
                    <a:pt x="185" y="44"/>
                  </a:cubicBezTo>
                  <a:cubicBezTo>
                    <a:pt x="183" y="45"/>
                    <a:pt x="180" y="46"/>
                    <a:pt x="178" y="48"/>
                  </a:cubicBezTo>
                  <a:close/>
                  <a:moveTo>
                    <a:pt x="172" y="45"/>
                  </a:moveTo>
                  <a:cubicBezTo>
                    <a:pt x="175" y="43"/>
                    <a:pt x="177" y="42"/>
                    <a:pt x="179" y="40"/>
                  </a:cubicBezTo>
                  <a:cubicBezTo>
                    <a:pt x="179" y="40"/>
                    <a:pt x="179" y="39"/>
                    <a:pt x="178" y="39"/>
                  </a:cubicBezTo>
                  <a:cubicBezTo>
                    <a:pt x="175" y="41"/>
                    <a:pt x="172" y="42"/>
                    <a:pt x="168" y="44"/>
                  </a:cubicBezTo>
                  <a:cubicBezTo>
                    <a:pt x="171" y="42"/>
                    <a:pt x="174" y="40"/>
                    <a:pt x="177" y="37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177" y="38"/>
                    <a:pt x="178" y="38"/>
                    <a:pt x="179" y="38"/>
                  </a:cubicBezTo>
                  <a:cubicBezTo>
                    <a:pt x="180" y="39"/>
                    <a:pt x="181" y="40"/>
                    <a:pt x="182" y="41"/>
                  </a:cubicBezTo>
                  <a:cubicBezTo>
                    <a:pt x="179" y="42"/>
                    <a:pt x="176" y="44"/>
                    <a:pt x="172" y="45"/>
                  </a:cubicBezTo>
                  <a:close/>
                  <a:moveTo>
                    <a:pt x="176" y="37"/>
                  </a:moveTo>
                  <a:cubicBezTo>
                    <a:pt x="172" y="38"/>
                    <a:pt x="169" y="40"/>
                    <a:pt x="165" y="42"/>
                  </a:cubicBezTo>
                  <a:cubicBezTo>
                    <a:pt x="164" y="43"/>
                    <a:pt x="162" y="44"/>
                    <a:pt x="161" y="45"/>
                  </a:cubicBezTo>
                  <a:cubicBezTo>
                    <a:pt x="160" y="45"/>
                    <a:pt x="156" y="48"/>
                    <a:pt x="159" y="46"/>
                  </a:cubicBezTo>
                  <a:cubicBezTo>
                    <a:pt x="163" y="42"/>
                    <a:pt x="170" y="40"/>
                    <a:pt x="173" y="35"/>
                  </a:cubicBezTo>
                  <a:cubicBezTo>
                    <a:pt x="173" y="35"/>
                    <a:pt x="173" y="35"/>
                    <a:pt x="173" y="34"/>
                  </a:cubicBezTo>
                  <a:cubicBezTo>
                    <a:pt x="174" y="35"/>
                    <a:pt x="175" y="36"/>
                    <a:pt x="176" y="37"/>
                  </a:cubicBezTo>
                  <a:cubicBezTo>
                    <a:pt x="176" y="37"/>
                    <a:pt x="176" y="37"/>
                    <a:pt x="176" y="37"/>
                  </a:cubicBezTo>
                  <a:close/>
                  <a:moveTo>
                    <a:pt x="173" y="34"/>
                  </a:moveTo>
                  <a:cubicBezTo>
                    <a:pt x="170" y="35"/>
                    <a:pt x="167" y="37"/>
                    <a:pt x="164" y="38"/>
                  </a:cubicBezTo>
                  <a:cubicBezTo>
                    <a:pt x="166" y="37"/>
                    <a:pt x="168" y="35"/>
                    <a:pt x="171" y="33"/>
                  </a:cubicBezTo>
                  <a:cubicBezTo>
                    <a:pt x="171" y="33"/>
                    <a:pt x="171" y="33"/>
                    <a:pt x="171" y="33"/>
                  </a:cubicBezTo>
                  <a:cubicBezTo>
                    <a:pt x="172" y="33"/>
                    <a:pt x="172" y="34"/>
                    <a:pt x="173" y="34"/>
                  </a:cubicBezTo>
                  <a:cubicBezTo>
                    <a:pt x="173" y="34"/>
                    <a:pt x="173" y="34"/>
                    <a:pt x="173" y="34"/>
                  </a:cubicBezTo>
                  <a:close/>
                  <a:moveTo>
                    <a:pt x="170" y="33"/>
                  </a:moveTo>
                  <a:cubicBezTo>
                    <a:pt x="165" y="35"/>
                    <a:pt x="160" y="38"/>
                    <a:pt x="155" y="41"/>
                  </a:cubicBezTo>
                  <a:cubicBezTo>
                    <a:pt x="159" y="39"/>
                    <a:pt x="164" y="35"/>
                    <a:pt x="168" y="32"/>
                  </a:cubicBezTo>
                  <a:cubicBezTo>
                    <a:pt x="168" y="31"/>
                    <a:pt x="168" y="31"/>
                    <a:pt x="167" y="31"/>
                  </a:cubicBezTo>
                  <a:cubicBezTo>
                    <a:pt x="167" y="31"/>
                    <a:pt x="166" y="32"/>
                    <a:pt x="166" y="32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64" y="33"/>
                    <a:pt x="162" y="34"/>
                    <a:pt x="161" y="35"/>
                  </a:cubicBezTo>
                  <a:cubicBezTo>
                    <a:pt x="158" y="37"/>
                    <a:pt x="155" y="38"/>
                    <a:pt x="152" y="40"/>
                  </a:cubicBezTo>
                  <a:cubicBezTo>
                    <a:pt x="152" y="40"/>
                    <a:pt x="152" y="40"/>
                    <a:pt x="152" y="40"/>
                  </a:cubicBezTo>
                  <a:cubicBezTo>
                    <a:pt x="152" y="40"/>
                    <a:pt x="152" y="39"/>
                    <a:pt x="151" y="39"/>
                  </a:cubicBezTo>
                  <a:cubicBezTo>
                    <a:pt x="157" y="37"/>
                    <a:pt x="161" y="33"/>
                    <a:pt x="166" y="31"/>
                  </a:cubicBezTo>
                  <a:cubicBezTo>
                    <a:pt x="167" y="31"/>
                    <a:pt x="166" y="30"/>
                    <a:pt x="166" y="30"/>
                  </a:cubicBezTo>
                  <a:cubicBezTo>
                    <a:pt x="162" y="32"/>
                    <a:pt x="159" y="34"/>
                    <a:pt x="155" y="37"/>
                  </a:cubicBezTo>
                  <a:cubicBezTo>
                    <a:pt x="154" y="37"/>
                    <a:pt x="153" y="38"/>
                    <a:pt x="151" y="38"/>
                  </a:cubicBezTo>
                  <a:cubicBezTo>
                    <a:pt x="151" y="38"/>
                    <a:pt x="151" y="38"/>
                    <a:pt x="151" y="39"/>
                  </a:cubicBezTo>
                  <a:cubicBezTo>
                    <a:pt x="151" y="39"/>
                    <a:pt x="151" y="39"/>
                    <a:pt x="151" y="39"/>
                  </a:cubicBezTo>
                  <a:cubicBezTo>
                    <a:pt x="151" y="38"/>
                    <a:pt x="151" y="38"/>
                    <a:pt x="151" y="38"/>
                  </a:cubicBezTo>
                  <a:cubicBezTo>
                    <a:pt x="153" y="37"/>
                    <a:pt x="154" y="36"/>
                    <a:pt x="155" y="35"/>
                  </a:cubicBezTo>
                  <a:cubicBezTo>
                    <a:pt x="155" y="35"/>
                    <a:pt x="156" y="35"/>
                    <a:pt x="156" y="35"/>
                  </a:cubicBezTo>
                  <a:cubicBezTo>
                    <a:pt x="159" y="35"/>
                    <a:pt x="160" y="33"/>
                    <a:pt x="159" y="31"/>
                  </a:cubicBezTo>
                  <a:cubicBezTo>
                    <a:pt x="161" y="30"/>
                    <a:pt x="162" y="30"/>
                    <a:pt x="163" y="29"/>
                  </a:cubicBezTo>
                  <a:cubicBezTo>
                    <a:pt x="164" y="29"/>
                    <a:pt x="164" y="29"/>
                    <a:pt x="163" y="29"/>
                  </a:cubicBezTo>
                  <a:cubicBezTo>
                    <a:pt x="162" y="29"/>
                    <a:pt x="161" y="29"/>
                    <a:pt x="159" y="30"/>
                  </a:cubicBezTo>
                  <a:cubicBezTo>
                    <a:pt x="160" y="29"/>
                    <a:pt x="161" y="29"/>
                    <a:pt x="162" y="28"/>
                  </a:cubicBezTo>
                  <a:cubicBezTo>
                    <a:pt x="162" y="28"/>
                    <a:pt x="162" y="27"/>
                    <a:pt x="162" y="27"/>
                  </a:cubicBezTo>
                  <a:cubicBezTo>
                    <a:pt x="160" y="27"/>
                    <a:pt x="159" y="28"/>
                    <a:pt x="157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7" y="27"/>
                    <a:pt x="158" y="27"/>
                    <a:pt x="158" y="27"/>
                  </a:cubicBezTo>
                  <a:cubicBezTo>
                    <a:pt x="158" y="27"/>
                    <a:pt x="158" y="26"/>
                    <a:pt x="158" y="26"/>
                  </a:cubicBezTo>
                  <a:cubicBezTo>
                    <a:pt x="157" y="26"/>
                    <a:pt x="156" y="27"/>
                    <a:pt x="154" y="27"/>
                  </a:cubicBezTo>
                  <a:cubicBezTo>
                    <a:pt x="155" y="27"/>
                    <a:pt x="156" y="26"/>
                    <a:pt x="157" y="26"/>
                  </a:cubicBezTo>
                  <a:cubicBezTo>
                    <a:pt x="157" y="26"/>
                    <a:pt x="157" y="25"/>
                    <a:pt x="157" y="25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62" y="27"/>
                    <a:pt x="166" y="30"/>
                    <a:pt x="171" y="33"/>
                  </a:cubicBezTo>
                  <a:cubicBezTo>
                    <a:pt x="170" y="33"/>
                    <a:pt x="170" y="33"/>
                    <a:pt x="170" y="33"/>
                  </a:cubicBezTo>
                  <a:close/>
                  <a:moveTo>
                    <a:pt x="137" y="38"/>
                  </a:moveTo>
                  <a:cubicBezTo>
                    <a:pt x="137" y="38"/>
                    <a:pt x="137" y="38"/>
                    <a:pt x="137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39" y="37"/>
                    <a:pt x="140" y="36"/>
                    <a:pt x="142" y="35"/>
                  </a:cubicBezTo>
                  <a:cubicBezTo>
                    <a:pt x="142" y="35"/>
                    <a:pt x="142" y="35"/>
                    <a:pt x="142" y="34"/>
                  </a:cubicBezTo>
                  <a:cubicBezTo>
                    <a:pt x="144" y="34"/>
                    <a:pt x="148" y="32"/>
                    <a:pt x="144" y="35"/>
                  </a:cubicBezTo>
                  <a:cubicBezTo>
                    <a:pt x="143" y="36"/>
                    <a:pt x="142" y="36"/>
                    <a:pt x="141" y="37"/>
                  </a:cubicBezTo>
                  <a:cubicBezTo>
                    <a:pt x="140" y="37"/>
                    <a:pt x="139" y="38"/>
                    <a:pt x="137" y="38"/>
                  </a:cubicBezTo>
                  <a:close/>
                  <a:moveTo>
                    <a:pt x="141" y="34"/>
                  </a:moveTo>
                  <a:cubicBezTo>
                    <a:pt x="141" y="34"/>
                    <a:pt x="141" y="34"/>
                    <a:pt x="141" y="34"/>
                  </a:cubicBezTo>
                  <a:cubicBezTo>
                    <a:pt x="141" y="34"/>
                    <a:pt x="141" y="34"/>
                    <a:pt x="141" y="34"/>
                  </a:cubicBezTo>
                  <a:close/>
                  <a:moveTo>
                    <a:pt x="144" y="33"/>
                  </a:moveTo>
                  <a:cubicBezTo>
                    <a:pt x="143" y="33"/>
                    <a:pt x="143" y="33"/>
                    <a:pt x="143" y="33"/>
                  </a:cubicBezTo>
                  <a:cubicBezTo>
                    <a:pt x="143" y="33"/>
                    <a:pt x="143" y="33"/>
                    <a:pt x="143" y="33"/>
                  </a:cubicBezTo>
                  <a:cubicBezTo>
                    <a:pt x="143" y="33"/>
                    <a:pt x="143" y="32"/>
                    <a:pt x="142" y="33"/>
                  </a:cubicBezTo>
                  <a:cubicBezTo>
                    <a:pt x="142" y="33"/>
                    <a:pt x="141" y="33"/>
                    <a:pt x="140" y="34"/>
                  </a:cubicBezTo>
                  <a:cubicBezTo>
                    <a:pt x="140" y="34"/>
                    <a:pt x="140" y="34"/>
                    <a:pt x="140" y="34"/>
                  </a:cubicBezTo>
                  <a:cubicBezTo>
                    <a:pt x="141" y="33"/>
                    <a:pt x="142" y="32"/>
                    <a:pt x="142" y="31"/>
                  </a:cubicBezTo>
                  <a:cubicBezTo>
                    <a:pt x="143" y="30"/>
                    <a:pt x="143" y="30"/>
                    <a:pt x="142" y="30"/>
                  </a:cubicBezTo>
                  <a:cubicBezTo>
                    <a:pt x="143" y="31"/>
                    <a:pt x="144" y="32"/>
                    <a:pt x="145" y="32"/>
                  </a:cubicBezTo>
                  <a:cubicBezTo>
                    <a:pt x="145" y="32"/>
                    <a:pt x="144" y="32"/>
                    <a:pt x="144" y="33"/>
                  </a:cubicBezTo>
                  <a:close/>
                  <a:moveTo>
                    <a:pt x="142" y="30"/>
                  </a:moveTo>
                  <a:cubicBezTo>
                    <a:pt x="137" y="32"/>
                    <a:pt x="139" y="31"/>
                    <a:pt x="140" y="29"/>
                  </a:cubicBezTo>
                  <a:cubicBezTo>
                    <a:pt x="141" y="29"/>
                    <a:pt x="141" y="29"/>
                    <a:pt x="141" y="29"/>
                  </a:cubicBezTo>
                  <a:cubicBezTo>
                    <a:pt x="141" y="29"/>
                    <a:pt x="142" y="30"/>
                    <a:pt x="142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42" y="30"/>
                    <a:pt x="142" y="30"/>
                  </a:cubicBezTo>
                  <a:close/>
                  <a:moveTo>
                    <a:pt x="140" y="28"/>
                  </a:moveTo>
                  <a:cubicBezTo>
                    <a:pt x="139" y="28"/>
                    <a:pt x="138" y="29"/>
                    <a:pt x="138" y="29"/>
                  </a:cubicBezTo>
                  <a:cubicBezTo>
                    <a:pt x="138" y="28"/>
                    <a:pt x="138" y="27"/>
                    <a:pt x="139" y="28"/>
                  </a:cubicBezTo>
                  <a:cubicBezTo>
                    <a:pt x="139" y="28"/>
                    <a:pt x="140" y="28"/>
                    <a:pt x="140" y="28"/>
                  </a:cubicBezTo>
                  <a:cubicBezTo>
                    <a:pt x="140" y="28"/>
                    <a:pt x="140" y="28"/>
                    <a:pt x="140" y="28"/>
                  </a:cubicBezTo>
                  <a:close/>
                  <a:moveTo>
                    <a:pt x="138" y="31"/>
                  </a:moveTo>
                  <a:cubicBezTo>
                    <a:pt x="138" y="30"/>
                    <a:pt x="138" y="30"/>
                    <a:pt x="138" y="29"/>
                  </a:cubicBezTo>
                  <a:cubicBezTo>
                    <a:pt x="139" y="29"/>
                    <a:pt x="138" y="30"/>
                    <a:pt x="138" y="31"/>
                  </a:cubicBezTo>
                  <a:close/>
                  <a:moveTo>
                    <a:pt x="138" y="34"/>
                  </a:moveTo>
                  <a:cubicBezTo>
                    <a:pt x="138" y="33"/>
                    <a:pt x="138" y="33"/>
                    <a:pt x="138" y="32"/>
                  </a:cubicBezTo>
                  <a:cubicBezTo>
                    <a:pt x="139" y="32"/>
                    <a:pt x="142" y="31"/>
                    <a:pt x="140" y="32"/>
                  </a:cubicBezTo>
                  <a:cubicBezTo>
                    <a:pt x="139" y="33"/>
                    <a:pt x="138" y="34"/>
                    <a:pt x="138" y="35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5" y="37"/>
                    <a:pt x="133" y="39"/>
                    <a:pt x="130" y="39"/>
                  </a:cubicBezTo>
                  <a:cubicBezTo>
                    <a:pt x="130" y="39"/>
                    <a:pt x="130" y="39"/>
                    <a:pt x="130" y="40"/>
                  </a:cubicBezTo>
                  <a:cubicBezTo>
                    <a:pt x="130" y="39"/>
                    <a:pt x="130" y="39"/>
                    <a:pt x="129" y="39"/>
                  </a:cubicBezTo>
                  <a:cubicBezTo>
                    <a:pt x="130" y="39"/>
                    <a:pt x="132" y="38"/>
                    <a:pt x="132" y="38"/>
                  </a:cubicBezTo>
                  <a:cubicBezTo>
                    <a:pt x="132" y="37"/>
                    <a:pt x="132" y="37"/>
                    <a:pt x="133" y="37"/>
                  </a:cubicBezTo>
                  <a:cubicBezTo>
                    <a:pt x="135" y="37"/>
                    <a:pt x="137" y="36"/>
                    <a:pt x="138" y="34"/>
                  </a:cubicBezTo>
                  <a:close/>
                  <a:moveTo>
                    <a:pt x="129" y="36"/>
                  </a:moveTo>
                  <a:cubicBezTo>
                    <a:pt x="130" y="36"/>
                    <a:pt x="130" y="36"/>
                    <a:pt x="131" y="36"/>
                  </a:cubicBezTo>
                  <a:cubicBezTo>
                    <a:pt x="130" y="37"/>
                    <a:pt x="128" y="38"/>
                    <a:pt x="127" y="38"/>
                  </a:cubicBezTo>
                  <a:cubicBezTo>
                    <a:pt x="127" y="38"/>
                    <a:pt x="128" y="37"/>
                    <a:pt x="129" y="36"/>
                  </a:cubicBezTo>
                  <a:cubicBezTo>
                    <a:pt x="129" y="36"/>
                    <a:pt x="129" y="36"/>
                    <a:pt x="129" y="36"/>
                  </a:cubicBezTo>
                  <a:close/>
                  <a:moveTo>
                    <a:pt x="125" y="37"/>
                  </a:moveTo>
                  <a:cubicBezTo>
                    <a:pt x="123" y="38"/>
                    <a:pt x="125" y="37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6" y="35"/>
                    <a:pt x="127" y="35"/>
                    <a:pt x="128" y="36"/>
                  </a:cubicBezTo>
                  <a:cubicBezTo>
                    <a:pt x="127" y="36"/>
                    <a:pt x="127" y="36"/>
                    <a:pt x="125" y="37"/>
                  </a:cubicBezTo>
                  <a:close/>
                  <a:moveTo>
                    <a:pt x="122" y="36"/>
                  </a:moveTo>
                  <a:cubicBezTo>
                    <a:pt x="122" y="36"/>
                    <a:pt x="122" y="36"/>
                    <a:pt x="122" y="36"/>
                  </a:cubicBezTo>
                  <a:cubicBezTo>
                    <a:pt x="122" y="35"/>
                    <a:pt x="123" y="35"/>
                    <a:pt x="125" y="35"/>
                  </a:cubicBezTo>
                  <a:cubicBezTo>
                    <a:pt x="124" y="36"/>
                    <a:pt x="123" y="36"/>
                    <a:pt x="122" y="36"/>
                  </a:cubicBezTo>
                  <a:close/>
                  <a:moveTo>
                    <a:pt x="123" y="37"/>
                  </a:moveTo>
                  <a:cubicBezTo>
                    <a:pt x="123" y="37"/>
                    <a:pt x="123" y="37"/>
                    <a:pt x="123" y="37"/>
                  </a:cubicBezTo>
                  <a:cubicBezTo>
                    <a:pt x="124" y="36"/>
                    <a:pt x="124" y="36"/>
                    <a:pt x="123" y="37"/>
                  </a:cubicBezTo>
                  <a:close/>
                  <a:moveTo>
                    <a:pt x="125" y="38"/>
                  </a:moveTo>
                  <a:cubicBezTo>
                    <a:pt x="125" y="38"/>
                    <a:pt x="124" y="38"/>
                    <a:pt x="124" y="38"/>
                  </a:cubicBezTo>
                  <a:cubicBezTo>
                    <a:pt x="125" y="38"/>
                    <a:pt x="127" y="37"/>
                    <a:pt x="125" y="38"/>
                  </a:cubicBezTo>
                  <a:close/>
                  <a:moveTo>
                    <a:pt x="131" y="37"/>
                  </a:moveTo>
                  <a:cubicBezTo>
                    <a:pt x="131" y="37"/>
                    <a:pt x="130" y="38"/>
                    <a:pt x="129" y="39"/>
                  </a:cubicBezTo>
                  <a:cubicBezTo>
                    <a:pt x="128" y="39"/>
                    <a:pt x="127" y="39"/>
                    <a:pt x="127" y="39"/>
                  </a:cubicBezTo>
                  <a:cubicBezTo>
                    <a:pt x="128" y="38"/>
                    <a:pt x="130" y="38"/>
                    <a:pt x="131" y="37"/>
                  </a:cubicBezTo>
                  <a:close/>
                  <a:moveTo>
                    <a:pt x="139" y="36"/>
                  </a:moveTo>
                  <a:cubicBezTo>
                    <a:pt x="139" y="36"/>
                    <a:pt x="139" y="36"/>
                    <a:pt x="140" y="36"/>
                  </a:cubicBezTo>
                  <a:cubicBezTo>
                    <a:pt x="139" y="36"/>
                    <a:pt x="138" y="37"/>
                    <a:pt x="137" y="37"/>
                  </a:cubicBezTo>
                  <a:cubicBezTo>
                    <a:pt x="136" y="38"/>
                    <a:pt x="135" y="39"/>
                    <a:pt x="134" y="40"/>
                  </a:cubicBezTo>
                  <a:cubicBezTo>
                    <a:pt x="133" y="40"/>
                    <a:pt x="132" y="40"/>
                    <a:pt x="131" y="40"/>
                  </a:cubicBezTo>
                  <a:cubicBezTo>
                    <a:pt x="134" y="39"/>
                    <a:pt x="136" y="37"/>
                    <a:pt x="139" y="36"/>
                  </a:cubicBezTo>
                  <a:close/>
                  <a:moveTo>
                    <a:pt x="147" y="33"/>
                  </a:moveTo>
                  <a:cubicBezTo>
                    <a:pt x="148" y="33"/>
                    <a:pt x="148" y="33"/>
                    <a:pt x="149" y="34"/>
                  </a:cubicBezTo>
                  <a:cubicBezTo>
                    <a:pt x="148" y="34"/>
                    <a:pt x="146" y="35"/>
                    <a:pt x="145" y="36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36"/>
                    <a:pt x="144" y="36"/>
                    <a:pt x="143" y="36"/>
                  </a:cubicBezTo>
                  <a:cubicBezTo>
                    <a:pt x="145" y="35"/>
                    <a:pt x="146" y="34"/>
                    <a:pt x="147" y="33"/>
                  </a:cubicBezTo>
                  <a:close/>
                  <a:moveTo>
                    <a:pt x="151" y="27"/>
                  </a:moveTo>
                  <a:cubicBezTo>
                    <a:pt x="152" y="26"/>
                    <a:pt x="154" y="26"/>
                    <a:pt x="156" y="26"/>
                  </a:cubicBezTo>
                  <a:cubicBezTo>
                    <a:pt x="155" y="26"/>
                    <a:pt x="154" y="26"/>
                    <a:pt x="153" y="27"/>
                  </a:cubicBezTo>
                  <a:cubicBezTo>
                    <a:pt x="152" y="27"/>
                    <a:pt x="151" y="27"/>
                    <a:pt x="151" y="27"/>
                  </a:cubicBezTo>
                  <a:close/>
                  <a:moveTo>
                    <a:pt x="158" y="29"/>
                  </a:moveTo>
                  <a:cubicBezTo>
                    <a:pt x="159" y="28"/>
                    <a:pt x="160" y="28"/>
                    <a:pt x="160" y="28"/>
                  </a:cubicBezTo>
                  <a:cubicBezTo>
                    <a:pt x="160" y="29"/>
                    <a:pt x="159" y="29"/>
                    <a:pt x="159" y="29"/>
                  </a:cubicBezTo>
                  <a:cubicBezTo>
                    <a:pt x="159" y="29"/>
                    <a:pt x="158" y="29"/>
                    <a:pt x="158" y="29"/>
                  </a:cubicBezTo>
                  <a:close/>
                  <a:moveTo>
                    <a:pt x="156" y="28"/>
                  </a:moveTo>
                  <a:cubicBezTo>
                    <a:pt x="156" y="27"/>
                    <a:pt x="156" y="27"/>
                    <a:pt x="156" y="27"/>
                  </a:cubicBezTo>
                  <a:cubicBezTo>
                    <a:pt x="156" y="27"/>
                    <a:pt x="156" y="27"/>
                    <a:pt x="157" y="27"/>
                  </a:cubicBezTo>
                  <a:cubicBezTo>
                    <a:pt x="157" y="27"/>
                    <a:pt x="156" y="27"/>
                    <a:pt x="156" y="28"/>
                  </a:cubicBezTo>
                  <a:close/>
                  <a:moveTo>
                    <a:pt x="148" y="37"/>
                  </a:moveTo>
                  <a:cubicBezTo>
                    <a:pt x="148" y="37"/>
                    <a:pt x="148" y="37"/>
                    <a:pt x="148" y="37"/>
                  </a:cubicBezTo>
                  <a:cubicBezTo>
                    <a:pt x="148" y="37"/>
                    <a:pt x="148" y="36"/>
                    <a:pt x="148" y="36"/>
                  </a:cubicBezTo>
                  <a:cubicBezTo>
                    <a:pt x="149" y="35"/>
                    <a:pt x="149" y="35"/>
                    <a:pt x="150" y="34"/>
                  </a:cubicBezTo>
                  <a:cubicBezTo>
                    <a:pt x="151" y="34"/>
                    <a:pt x="152" y="34"/>
                    <a:pt x="152" y="34"/>
                  </a:cubicBezTo>
                  <a:cubicBezTo>
                    <a:pt x="152" y="35"/>
                    <a:pt x="151" y="35"/>
                    <a:pt x="151" y="35"/>
                  </a:cubicBezTo>
                  <a:cubicBezTo>
                    <a:pt x="151" y="35"/>
                    <a:pt x="149" y="37"/>
                    <a:pt x="148" y="37"/>
                  </a:cubicBezTo>
                  <a:close/>
                  <a:moveTo>
                    <a:pt x="149" y="34"/>
                  </a:moveTo>
                  <a:cubicBezTo>
                    <a:pt x="148" y="35"/>
                    <a:pt x="148" y="36"/>
                    <a:pt x="147" y="36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7" y="36"/>
                    <a:pt x="148" y="35"/>
                    <a:pt x="149" y="34"/>
                  </a:cubicBezTo>
                  <a:close/>
                  <a:moveTo>
                    <a:pt x="152" y="35"/>
                  </a:moveTo>
                  <a:cubicBezTo>
                    <a:pt x="153" y="35"/>
                    <a:pt x="153" y="35"/>
                    <a:pt x="153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3" y="36"/>
                    <a:pt x="151" y="37"/>
                    <a:pt x="150" y="38"/>
                  </a:cubicBezTo>
                  <a:cubicBezTo>
                    <a:pt x="150" y="38"/>
                    <a:pt x="149" y="37"/>
                    <a:pt x="149" y="37"/>
                  </a:cubicBezTo>
                  <a:cubicBezTo>
                    <a:pt x="150" y="37"/>
                    <a:pt x="151" y="36"/>
                    <a:pt x="152" y="35"/>
                  </a:cubicBezTo>
                  <a:close/>
                  <a:moveTo>
                    <a:pt x="12" y="131"/>
                  </a:moveTo>
                  <a:cubicBezTo>
                    <a:pt x="13" y="131"/>
                    <a:pt x="13" y="131"/>
                    <a:pt x="13" y="131"/>
                  </a:cubicBezTo>
                  <a:cubicBezTo>
                    <a:pt x="14" y="131"/>
                    <a:pt x="18" y="129"/>
                    <a:pt x="16" y="131"/>
                  </a:cubicBezTo>
                  <a:cubicBezTo>
                    <a:pt x="15" y="132"/>
                    <a:pt x="14" y="133"/>
                    <a:pt x="13" y="134"/>
                  </a:cubicBezTo>
                  <a:cubicBezTo>
                    <a:pt x="13" y="133"/>
                    <a:pt x="13" y="132"/>
                    <a:pt x="12" y="131"/>
                  </a:cubicBezTo>
                  <a:close/>
                  <a:moveTo>
                    <a:pt x="11" y="124"/>
                  </a:moveTo>
                  <a:cubicBezTo>
                    <a:pt x="13" y="124"/>
                    <a:pt x="14" y="123"/>
                    <a:pt x="16" y="123"/>
                  </a:cubicBezTo>
                  <a:cubicBezTo>
                    <a:pt x="16" y="122"/>
                    <a:pt x="17" y="122"/>
                    <a:pt x="17" y="122"/>
                  </a:cubicBezTo>
                  <a:cubicBezTo>
                    <a:pt x="17" y="122"/>
                    <a:pt x="17" y="122"/>
                    <a:pt x="17" y="123"/>
                  </a:cubicBezTo>
                  <a:cubicBezTo>
                    <a:pt x="17" y="123"/>
                    <a:pt x="16" y="123"/>
                    <a:pt x="16" y="124"/>
                  </a:cubicBezTo>
                  <a:cubicBezTo>
                    <a:pt x="14" y="125"/>
                    <a:pt x="13" y="126"/>
                    <a:pt x="12" y="127"/>
                  </a:cubicBezTo>
                  <a:cubicBezTo>
                    <a:pt x="12" y="126"/>
                    <a:pt x="11" y="125"/>
                    <a:pt x="11" y="124"/>
                  </a:cubicBezTo>
                  <a:close/>
                  <a:moveTo>
                    <a:pt x="12" y="128"/>
                  </a:moveTo>
                  <a:cubicBezTo>
                    <a:pt x="13" y="128"/>
                    <a:pt x="13" y="128"/>
                    <a:pt x="14" y="127"/>
                  </a:cubicBezTo>
                  <a:cubicBezTo>
                    <a:pt x="15" y="127"/>
                    <a:pt x="15" y="126"/>
                    <a:pt x="16" y="127"/>
                  </a:cubicBezTo>
                  <a:cubicBezTo>
                    <a:pt x="15" y="128"/>
                    <a:pt x="14" y="129"/>
                    <a:pt x="12" y="131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2" y="130"/>
                    <a:pt x="12" y="129"/>
                    <a:pt x="12" y="128"/>
                  </a:cubicBezTo>
                  <a:cubicBezTo>
                    <a:pt x="12" y="128"/>
                    <a:pt x="12" y="128"/>
                    <a:pt x="12" y="128"/>
                  </a:cubicBezTo>
                  <a:close/>
                  <a:moveTo>
                    <a:pt x="17" y="133"/>
                  </a:moveTo>
                  <a:cubicBezTo>
                    <a:pt x="17" y="133"/>
                    <a:pt x="17" y="133"/>
                    <a:pt x="17" y="133"/>
                  </a:cubicBezTo>
                  <a:cubicBezTo>
                    <a:pt x="16" y="133"/>
                    <a:pt x="14" y="134"/>
                    <a:pt x="15" y="133"/>
                  </a:cubicBezTo>
                  <a:cubicBezTo>
                    <a:pt x="16" y="132"/>
                    <a:pt x="17" y="131"/>
                    <a:pt x="17" y="130"/>
                  </a:cubicBezTo>
                  <a:cubicBezTo>
                    <a:pt x="17" y="131"/>
                    <a:pt x="17" y="132"/>
                    <a:pt x="17" y="133"/>
                  </a:cubicBezTo>
                  <a:close/>
                  <a:moveTo>
                    <a:pt x="13" y="135"/>
                  </a:moveTo>
                  <a:cubicBezTo>
                    <a:pt x="14" y="135"/>
                    <a:pt x="18" y="133"/>
                    <a:pt x="16" y="135"/>
                  </a:cubicBezTo>
                  <a:cubicBezTo>
                    <a:pt x="16" y="136"/>
                    <a:pt x="15" y="136"/>
                    <a:pt x="15" y="137"/>
                  </a:cubicBezTo>
                  <a:cubicBezTo>
                    <a:pt x="14" y="137"/>
                    <a:pt x="14" y="138"/>
                    <a:pt x="14" y="139"/>
                  </a:cubicBezTo>
                  <a:cubicBezTo>
                    <a:pt x="14" y="137"/>
                    <a:pt x="14" y="136"/>
                    <a:pt x="13" y="135"/>
                  </a:cubicBezTo>
                  <a:cubicBezTo>
                    <a:pt x="13" y="135"/>
                    <a:pt x="13" y="135"/>
                    <a:pt x="13" y="135"/>
                  </a:cubicBezTo>
                  <a:close/>
                  <a:moveTo>
                    <a:pt x="15" y="140"/>
                  </a:moveTo>
                  <a:cubicBezTo>
                    <a:pt x="15" y="140"/>
                    <a:pt x="15" y="140"/>
                    <a:pt x="15" y="140"/>
                  </a:cubicBezTo>
                  <a:cubicBezTo>
                    <a:pt x="15" y="140"/>
                    <a:pt x="15" y="141"/>
                    <a:pt x="15" y="141"/>
                  </a:cubicBezTo>
                  <a:cubicBezTo>
                    <a:pt x="15" y="140"/>
                    <a:pt x="15" y="140"/>
                    <a:pt x="15" y="140"/>
                  </a:cubicBezTo>
                  <a:cubicBezTo>
                    <a:pt x="15" y="140"/>
                    <a:pt x="15" y="140"/>
                    <a:pt x="15" y="140"/>
                  </a:cubicBezTo>
                  <a:close/>
                  <a:moveTo>
                    <a:pt x="15" y="139"/>
                  </a:moveTo>
                  <a:cubicBezTo>
                    <a:pt x="15" y="138"/>
                    <a:pt x="16" y="137"/>
                    <a:pt x="17" y="136"/>
                  </a:cubicBezTo>
                  <a:cubicBezTo>
                    <a:pt x="17" y="136"/>
                    <a:pt x="16" y="137"/>
                    <a:pt x="16" y="137"/>
                  </a:cubicBezTo>
                  <a:cubicBezTo>
                    <a:pt x="16" y="138"/>
                    <a:pt x="16" y="139"/>
                    <a:pt x="15" y="139"/>
                  </a:cubicBezTo>
                  <a:close/>
                  <a:moveTo>
                    <a:pt x="17" y="127"/>
                  </a:moveTo>
                  <a:cubicBezTo>
                    <a:pt x="17" y="128"/>
                    <a:pt x="17" y="129"/>
                    <a:pt x="17" y="129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6" y="129"/>
                    <a:pt x="16" y="130"/>
                    <a:pt x="15" y="130"/>
                  </a:cubicBezTo>
                  <a:cubicBezTo>
                    <a:pt x="12" y="131"/>
                    <a:pt x="15" y="129"/>
                    <a:pt x="15" y="129"/>
                  </a:cubicBezTo>
                  <a:cubicBezTo>
                    <a:pt x="16" y="128"/>
                    <a:pt x="16" y="128"/>
                    <a:pt x="17" y="127"/>
                  </a:cubicBezTo>
                  <a:cubicBezTo>
                    <a:pt x="17" y="127"/>
                    <a:pt x="17" y="127"/>
                    <a:pt x="17" y="127"/>
                  </a:cubicBezTo>
                  <a:close/>
                  <a:moveTo>
                    <a:pt x="17" y="125"/>
                  </a:moveTo>
                  <a:cubicBezTo>
                    <a:pt x="17" y="125"/>
                    <a:pt x="16" y="125"/>
                    <a:pt x="16" y="126"/>
                  </a:cubicBezTo>
                  <a:cubicBezTo>
                    <a:pt x="15" y="126"/>
                    <a:pt x="14" y="126"/>
                    <a:pt x="14" y="127"/>
                  </a:cubicBezTo>
                  <a:cubicBezTo>
                    <a:pt x="12" y="127"/>
                    <a:pt x="12" y="127"/>
                    <a:pt x="13" y="127"/>
                  </a:cubicBezTo>
                  <a:cubicBezTo>
                    <a:pt x="14" y="126"/>
                    <a:pt x="16" y="125"/>
                    <a:pt x="17" y="124"/>
                  </a:cubicBezTo>
                  <a:cubicBezTo>
                    <a:pt x="17" y="124"/>
                    <a:pt x="17" y="125"/>
                    <a:pt x="17" y="125"/>
                  </a:cubicBezTo>
                  <a:close/>
                  <a:moveTo>
                    <a:pt x="18" y="121"/>
                  </a:moveTo>
                  <a:cubicBezTo>
                    <a:pt x="15" y="122"/>
                    <a:pt x="13" y="123"/>
                    <a:pt x="11" y="124"/>
                  </a:cubicBezTo>
                  <a:cubicBezTo>
                    <a:pt x="11" y="123"/>
                    <a:pt x="11" y="122"/>
                    <a:pt x="11" y="122"/>
                  </a:cubicBezTo>
                  <a:cubicBezTo>
                    <a:pt x="15" y="120"/>
                    <a:pt x="19" y="119"/>
                    <a:pt x="22" y="117"/>
                  </a:cubicBezTo>
                  <a:cubicBezTo>
                    <a:pt x="24" y="116"/>
                    <a:pt x="25" y="115"/>
                    <a:pt x="27" y="115"/>
                  </a:cubicBezTo>
                  <a:cubicBezTo>
                    <a:pt x="28" y="114"/>
                    <a:pt x="29" y="114"/>
                    <a:pt x="27" y="115"/>
                  </a:cubicBezTo>
                  <a:cubicBezTo>
                    <a:pt x="25" y="116"/>
                    <a:pt x="24" y="117"/>
                    <a:pt x="23" y="118"/>
                  </a:cubicBezTo>
                  <a:cubicBezTo>
                    <a:pt x="22" y="118"/>
                    <a:pt x="21" y="118"/>
                    <a:pt x="20" y="118"/>
                  </a:cubicBezTo>
                  <a:cubicBezTo>
                    <a:pt x="19" y="119"/>
                    <a:pt x="18" y="120"/>
                    <a:pt x="18" y="121"/>
                  </a:cubicBezTo>
                  <a:close/>
                  <a:moveTo>
                    <a:pt x="18" y="77"/>
                  </a:moveTo>
                  <a:cubicBezTo>
                    <a:pt x="19" y="77"/>
                    <a:pt x="20" y="76"/>
                    <a:pt x="21" y="76"/>
                  </a:cubicBezTo>
                  <a:cubicBezTo>
                    <a:pt x="22" y="75"/>
                    <a:pt x="26" y="73"/>
                    <a:pt x="23" y="75"/>
                  </a:cubicBezTo>
                  <a:cubicBezTo>
                    <a:pt x="21" y="76"/>
                    <a:pt x="19" y="77"/>
                    <a:pt x="17" y="78"/>
                  </a:cubicBezTo>
                  <a:cubicBezTo>
                    <a:pt x="17" y="78"/>
                    <a:pt x="18" y="78"/>
                    <a:pt x="18" y="77"/>
                  </a:cubicBezTo>
                  <a:close/>
                  <a:moveTo>
                    <a:pt x="26" y="61"/>
                  </a:moveTo>
                  <a:cubicBezTo>
                    <a:pt x="28" y="60"/>
                    <a:pt x="28" y="60"/>
                    <a:pt x="26" y="61"/>
                  </a:cubicBezTo>
                  <a:cubicBezTo>
                    <a:pt x="26" y="61"/>
                    <a:pt x="26" y="61"/>
                    <a:pt x="26" y="61"/>
                  </a:cubicBezTo>
                  <a:close/>
                  <a:moveTo>
                    <a:pt x="25" y="63"/>
                  </a:moveTo>
                  <a:cubicBezTo>
                    <a:pt x="26" y="63"/>
                    <a:pt x="27" y="62"/>
                    <a:pt x="29" y="62"/>
                  </a:cubicBezTo>
                  <a:cubicBezTo>
                    <a:pt x="28" y="62"/>
                    <a:pt x="26" y="63"/>
                    <a:pt x="25" y="64"/>
                  </a:cubicBezTo>
                  <a:cubicBezTo>
                    <a:pt x="25" y="64"/>
                    <a:pt x="24" y="64"/>
                    <a:pt x="24" y="64"/>
                  </a:cubicBezTo>
                  <a:cubicBezTo>
                    <a:pt x="24" y="64"/>
                    <a:pt x="25" y="64"/>
                    <a:pt x="25" y="63"/>
                  </a:cubicBezTo>
                  <a:close/>
                  <a:moveTo>
                    <a:pt x="22" y="68"/>
                  </a:moveTo>
                  <a:cubicBezTo>
                    <a:pt x="23" y="67"/>
                    <a:pt x="24" y="67"/>
                    <a:pt x="24" y="67"/>
                  </a:cubicBezTo>
                  <a:cubicBezTo>
                    <a:pt x="26" y="66"/>
                    <a:pt x="31" y="64"/>
                    <a:pt x="27" y="67"/>
                  </a:cubicBezTo>
                  <a:cubicBezTo>
                    <a:pt x="25" y="68"/>
                    <a:pt x="23" y="69"/>
                    <a:pt x="21" y="70"/>
                  </a:cubicBezTo>
                  <a:cubicBezTo>
                    <a:pt x="21" y="69"/>
                    <a:pt x="22" y="69"/>
                    <a:pt x="22" y="68"/>
                  </a:cubicBezTo>
                  <a:close/>
                  <a:moveTo>
                    <a:pt x="20" y="72"/>
                  </a:moveTo>
                  <a:cubicBezTo>
                    <a:pt x="21" y="72"/>
                    <a:pt x="22" y="72"/>
                    <a:pt x="23" y="71"/>
                  </a:cubicBezTo>
                  <a:cubicBezTo>
                    <a:pt x="25" y="71"/>
                    <a:pt x="27" y="70"/>
                    <a:pt x="28" y="69"/>
                  </a:cubicBezTo>
                  <a:cubicBezTo>
                    <a:pt x="27" y="70"/>
                    <a:pt x="26" y="70"/>
                    <a:pt x="25" y="71"/>
                  </a:cubicBezTo>
                  <a:cubicBezTo>
                    <a:pt x="23" y="72"/>
                    <a:pt x="21" y="73"/>
                    <a:pt x="19" y="74"/>
                  </a:cubicBezTo>
                  <a:cubicBezTo>
                    <a:pt x="19" y="74"/>
                    <a:pt x="20" y="73"/>
                    <a:pt x="20" y="72"/>
                  </a:cubicBezTo>
                  <a:close/>
                  <a:moveTo>
                    <a:pt x="16" y="81"/>
                  </a:moveTo>
                  <a:cubicBezTo>
                    <a:pt x="18" y="81"/>
                    <a:pt x="19" y="80"/>
                    <a:pt x="20" y="80"/>
                  </a:cubicBezTo>
                  <a:cubicBezTo>
                    <a:pt x="21" y="79"/>
                    <a:pt x="28" y="76"/>
                    <a:pt x="23" y="79"/>
                  </a:cubicBezTo>
                  <a:cubicBezTo>
                    <a:pt x="21" y="81"/>
                    <a:pt x="18" y="82"/>
                    <a:pt x="15" y="84"/>
                  </a:cubicBezTo>
                  <a:cubicBezTo>
                    <a:pt x="16" y="83"/>
                    <a:pt x="16" y="82"/>
                    <a:pt x="16" y="81"/>
                  </a:cubicBezTo>
                  <a:close/>
                  <a:moveTo>
                    <a:pt x="26" y="80"/>
                  </a:moveTo>
                  <a:cubicBezTo>
                    <a:pt x="25" y="81"/>
                    <a:pt x="23" y="81"/>
                    <a:pt x="22" y="82"/>
                  </a:cubicBezTo>
                  <a:cubicBezTo>
                    <a:pt x="21" y="82"/>
                    <a:pt x="20" y="83"/>
                    <a:pt x="19" y="83"/>
                  </a:cubicBezTo>
                  <a:cubicBezTo>
                    <a:pt x="20" y="83"/>
                    <a:pt x="13" y="86"/>
                    <a:pt x="16" y="84"/>
                  </a:cubicBezTo>
                  <a:cubicBezTo>
                    <a:pt x="19" y="82"/>
                    <a:pt x="23" y="81"/>
                    <a:pt x="26" y="78"/>
                  </a:cubicBezTo>
                  <a:cubicBezTo>
                    <a:pt x="26" y="79"/>
                    <a:pt x="26" y="80"/>
                    <a:pt x="26" y="80"/>
                  </a:cubicBezTo>
                  <a:close/>
                  <a:moveTo>
                    <a:pt x="15" y="86"/>
                  </a:moveTo>
                  <a:cubicBezTo>
                    <a:pt x="16" y="85"/>
                    <a:pt x="18" y="84"/>
                    <a:pt x="20" y="84"/>
                  </a:cubicBezTo>
                  <a:cubicBezTo>
                    <a:pt x="21" y="83"/>
                    <a:pt x="23" y="82"/>
                    <a:pt x="25" y="81"/>
                  </a:cubicBezTo>
                  <a:cubicBezTo>
                    <a:pt x="27" y="81"/>
                    <a:pt x="27" y="81"/>
                    <a:pt x="25" y="82"/>
                  </a:cubicBezTo>
                  <a:cubicBezTo>
                    <a:pt x="22" y="84"/>
                    <a:pt x="18" y="86"/>
                    <a:pt x="14" y="88"/>
                  </a:cubicBezTo>
                  <a:cubicBezTo>
                    <a:pt x="14" y="87"/>
                    <a:pt x="14" y="87"/>
                    <a:pt x="15" y="86"/>
                  </a:cubicBezTo>
                  <a:close/>
                  <a:moveTo>
                    <a:pt x="14" y="90"/>
                  </a:moveTo>
                  <a:cubicBezTo>
                    <a:pt x="16" y="89"/>
                    <a:pt x="18" y="88"/>
                    <a:pt x="20" y="87"/>
                  </a:cubicBezTo>
                  <a:cubicBezTo>
                    <a:pt x="22" y="87"/>
                    <a:pt x="24" y="86"/>
                    <a:pt x="25" y="85"/>
                  </a:cubicBezTo>
                  <a:cubicBezTo>
                    <a:pt x="26" y="85"/>
                    <a:pt x="31" y="84"/>
                    <a:pt x="28" y="85"/>
                  </a:cubicBezTo>
                  <a:cubicBezTo>
                    <a:pt x="23" y="88"/>
                    <a:pt x="17" y="90"/>
                    <a:pt x="13" y="93"/>
                  </a:cubicBezTo>
                  <a:cubicBezTo>
                    <a:pt x="13" y="92"/>
                    <a:pt x="13" y="91"/>
                    <a:pt x="14" y="90"/>
                  </a:cubicBezTo>
                  <a:close/>
                  <a:moveTo>
                    <a:pt x="12" y="95"/>
                  </a:moveTo>
                  <a:cubicBezTo>
                    <a:pt x="16" y="93"/>
                    <a:pt x="19" y="92"/>
                    <a:pt x="22" y="91"/>
                  </a:cubicBezTo>
                  <a:cubicBezTo>
                    <a:pt x="25" y="90"/>
                    <a:pt x="27" y="88"/>
                    <a:pt x="30" y="87"/>
                  </a:cubicBezTo>
                  <a:cubicBezTo>
                    <a:pt x="34" y="86"/>
                    <a:pt x="29" y="88"/>
                    <a:pt x="28" y="89"/>
                  </a:cubicBezTo>
                  <a:cubicBezTo>
                    <a:pt x="23" y="92"/>
                    <a:pt x="17" y="94"/>
                    <a:pt x="12" y="98"/>
                  </a:cubicBezTo>
                  <a:cubicBezTo>
                    <a:pt x="12" y="97"/>
                    <a:pt x="12" y="96"/>
                    <a:pt x="12" y="95"/>
                  </a:cubicBezTo>
                  <a:close/>
                  <a:moveTo>
                    <a:pt x="12" y="99"/>
                  </a:moveTo>
                  <a:cubicBezTo>
                    <a:pt x="15" y="98"/>
                    <a:pt x="17" y="97"/>
                    <a:pt x="20" y="95"/>
                  </a:cubicBezTo>
                  <a:cubicBezTo>
                    <a:pt x="23" y="94"/>
                    <a:pt x="25" y="93"/>
                    <a:pt x="28" y="92"/>
                  </a:cubicBezTo>
                  <a:cubicBezTo>
                    <a:pt x="29" y="92"/>
                    <a:pt x="30" y="92"/>
                    <a:pt x="31" y="91"/>
                  </a:cubicBezTo>
                  <a:cubicBezTo>
                    <a:pt x="30" y="92"/>
                    <a:pt x="29" y="92"/>
                    <a:pt x="29" y="93"/>
                  </a:cubicBezTo>
                  <a:cubicBezTo>
                    <a:pt x="26" y="95"/>
                    <a:pt x="22" y="96"/>
                    <a:pt x="19" y="98"/>
                  </a:cubicBezTo>
                  <a:cubicBezTo>
                    <a:pt x="17" y="100"/>
                    <a:pt x="14" y="100"/>
                    <a:pt x="11" y="102"/>
                  </a:cubicBezTo>
                  <a:cubicBezTo>
                    <a:pt x="11" y="101"/>
                    <a:pt x="12" y="100"/>
                    <a:pt x="12" y="99"/>
                  </a:cubicBezTo>
                  <a:close/>
                  <a:moveTo>
                    <a:pt x="11" y="103"/>
                  </a:moveTo>
                  <a:cubicBezTo>
                    <a:pt x="11" y="103"/>
                    <a:pt x="11" y="103"/>
                    <a:pt x="11" y="103"/>
                  </a:cubicBezTo>
                  <a:cubicBezTo>
                    <a:pt x="15" y="102"/>
                    <a:pt x="19" y="100"/>
                    <a:pt x="23" y="99"/>
                  </a:cubicBezTo>
                  <a:cubicBezTo>
                    <a:pt x="25" y="98"/>
                    <a:pt x="27" y="97"/>
                    <a:pt x="29" y="96"/>
                  </a:cubicBezTo>
                  <a:cubicBezTo>
                    <a:pt x="30" y="96"/>
                    <a:pt x="36" y="93"/>
                    <a:pt x="31" y="95"/>
                  </a:cubicBezTo>
                  <a:cubicBezTo>
                    <a:pt x="25" y="99"/>
                    <a:pt x="17" y="102"/>
                    <a:pt x="11" y="107"/>
                  </a:cubicBezTo>
                  <a:cubicBezTo>
                    <a:pt x="11" y="106"/>
                    <a:pt x="11" y="105"/>
                    <a:pt x="11" y="103"/>
                  </a:cubicBezTo>
                  <a:close/>
                  <a:moveTo>
                    <a:pt x="19" y="111"/>
                  </a:moveTo>
                  <a:cubicBezTo>
                    <a:pt x="16" y="112"/>
                    <a:pt x="13" y="114"/>
                    <a:pt x="11" y="116"/>
                  </a:cubicBezTo>
                  <a:cubicBezTo>
                    <a:pt x="11" y="115"/>
                    <a:pt x="11" y="114"/>
                    <a:pt x="11" y="113"/>
                  </a:cubicBezTo>
                  <a:cubicBezTo>
                    <a:pt x="11" y="113"/>
                    <a:pt x="11" y="113"/>
                    <a:pt x="11" y="113"/>
                  </a:cubicBezTo>
                  <a:cubicBezTo>
                    <a:pt x="18" y="111"/>
                    <a:pt x="25" y="108"/>
                    <a:pt x="31" y="104"/>
                  </a:cubicBezTo>
                  <a:cubicBezTo>
                    <a:pt x="27" y="106"/>
                    <a:pt x="23" y="109"/>
                    <a:pt x="19" y="111"/>
                  </a:cubicBezTo>
                  <a:close/>
                  <a:moveTo>
                    <a:pt x="11" y="112"/>
                  </a:moveTo>
                  <a:cubicBezTo>
                    <a:pt x="11" y="111"/>
                    <a:pt x="11" y="109"/>
                    <a:pt x="11" y="108"/>
                  </a:cubicBezTo>
                  <a:cubicBezTo>
                    <a:pt x="16" y="107"/>
                    <a:pt x="20" y="104"/>
                    <a:pt x="25" y="102"/>
                  </a:cubicBezTo>
                  <a:cubicBezTo>
                    <a:pt x="26" y="102"/>
                    <a:pt x="27" y="101"/>
                    <a:pt x="29" y="101"/>
                  </a:cubicBezTo>
                  <a:cubicBezTo>
                    <a:pt x="30" y="100"/>
                    <a:pt x="32" y="99"/>
                    <a:pt x="33" y="99"/>
                  </a:cubicBezTo>
                  <a:cubicBezTo>
                    <a:pt x="33" y="99"/>
                    <a:pt x="34" y="99"/>
                    <a:pt x="34" y="99"/>
                  </a:cubicBezTo>
                  <a:cubicBezTo>
                    <a:pt x="34" y="99"/>
                    <a:pt x="34" y="99"/>
                    <a:pt x="33" y="99"/>
                  </a:cubicBezTo>
                  <a:cubicBezTo>
                    <a:pt x="30" y="101"/>
                    <a:pt x="25" y="103"/>
                    <a:pt x="21" y="105"/>
                  </a:cubicBezTo>
                  <a:cubicBezTo>
                    <a:pt x="18" y="107"/>
                    <a:pt x="14" y="110"/>
                    <a:pt x="11" y="112"/>
                  </a:cubicBezTo>
                  <a:close/>
                  <a:moveTo>
                    <a:pt x="11" y="117"/>
                  </a:moveTo>
                  <a:cubicBezTo>
                    <a:pt x="11" y="117"/>
                    <a:pt x="11" y="117"/>
                    <a:pt x="11" y="117"/>
                  </a:cubicBezTo>
                  <a:cubicBezTo>
                    <a:pt x="14" y="117"/>
                    <a:pt x="16" y="116"/>
                    <a:pt x="18" y="114"/>
                  </a:cubicBezTo>
                  <a:cubicBezTo>
                    <a:pt x="22" y="113"/>
                    <a:pt x="26" y="111"/>
                    <a:pt x="29" y="110"/>
                  </a:cubicBezTo>
                  <a:cubicBezTo>
                    <a:pt x="29" y="110"/>
                    <a:pt x="29" y="110"/>
                    <a:pt x="29" y="110"/>
                  </a:cubicBezTo>
                  <a:cubicBezTo>
                    <a:pt x="23" y="113"/>
                    <a:pt x="17" y="117"/>
                    <a:pt x="11" y="121"/>
                  </a:cubicBezTo>
                  <a:cubicBezTo>
                    <a:pt x="11" y="119"/>
                    <a:pt x="11" y="118"/>
                    <a:pt x="11" y="117"/>
                  </a:cubicBezTo>
                  <a:close/>
                  <a:moveTo>
                    <a:pt x="26" y="120"/>
                  </a:moveTo>
                  <a:cubicBezTo>
                    <a:pt x="27" y="120"/>
                    <a:pt x="27" y="120"/>
                    <a:pt x="28" y="120"/>
                  </a:cubicBezTo>
                  <a:cubicBezTo>
                    <a:pt x="27" y="121"/>
                    <a:pt x="27" y="121"/>
                    <a:pt x="25" y="120"/>
                  </a:cubicBezTo>
                  <a:cubicBezTo>
                    <a:pt x="25" y="120"/>
                    <a:pt x="24" y="119"/>
                    <a:pt x="24" y="119"/>
                  </a:cubicBezTo>
                  <a:cubicBezTo>
                    <a:pt x="25" y="119"/>
                    <a:pt x="27" y="119"/>
                    <a:pt x="26" y="120"/>
                  </a:cubicBezTo>
                  <a:cubicBezTo>
                    <a:pt x="25" y="120"/>
                    <a:pt x="26" y="120"/>
                    <a:pt x="26" y="120"/>
                  </a:cubicBezTo>
                  <a:close/>
                  <a:moveTo>
                    <a:pt x="28" y="119"/>
                  </a:moveTo>
                  <a:cubicBezTo>
                    <a:pt x="27" y="119"/>
                    <a:pt x="27" y="119"/>
                    <a:pt x="28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6" y="117"/>
                    <a:pt x="22" y="119"/>
                    <a:pt x="25" y="117"/>
                  </a:cubicBezTo>
                  <a:cubicBezTo>
                    <a:pt x="26" y="116"/>
                    <a:pt x="28" y="115"/>
                    <a:pt x="29" y="114"/>
                  </a:cubicBezTo>
                  <a:cubicBezTo>
                    <a:pt x="29" y="115"/>
                    <a:pt x="29" y="117"/>
                    <a:pt x="28" y="119"/>
                  </a:cubicBezTo>
                  <a:close/>
                  <a:moveTo>
                    <a:pt x="29" y="113"/>
                  </a:moveTo>
                  <a:cubicBezTo>
                    <a:pt x="26" y="114"/>
                    <a:pt x="23" y="115"/>
                    <a:pt x="21" y="117"/>
                  </a:cubicBezTo>
                  <a:cubicBezTo>
                    <a:pt x="19" y="117"/>
                    <a:pt x="18" y="118"/>
                    <a:pt x="16" y="119"/>
                  </a:cubicBezTo>
                  <a:cubicBezTo>
                    <a:pt x="16" y="119"/>
                    <a:pt x="9" y="123"/>
                    <a:pt x="13" y="120"/>
                  </a:cubicBezTo>
                  <a:cubicBezTo>
                    <a:pt x="18" y="117"/>
                    <a:pt x="24" y="114"/>
                    <a:pt x="29" y="110"/>
                  </a:cubicBezTo>
                  <a:cubicBezTo>
                    <a:pt x="29" y="111"/>
                    <a:pt x="29" y="112"/>
                    <a:pt x="29" y="113"/>
                  </a:cubicBezTo>
                  <a:close/>
                  <a:moveTo>
                    <a:pt x="30" y="107"/>
                  </a:moveTo>
                  <a:cubicBezTo>
                    <a:pt x="30" y="108"/>
                    <a:pt x="29" y="108"/>
                    <a:pt x="29" y="109"/>
                  </a:cubicBezTo>
                  <a:cubicBezTo>
                    <a:pt x="26" y="110"/>
                    <a:pt x="23" y="111"/>
                    <a:pt x="20" y="113"/>
                  </a:cubicBezTo>
                  <a:cubicBezTo>
                    <a:pt x="19" y="113"/>
                    <a:pt x="18" y="114"/>
                    <a:pt x="17" y="114"/>
                  </a:cubicBezTo>
                  <a:cubicBezTo>
                    <a:pt x="17" y="114"/>
                    <a:pt x="12" y="116"/>
                    <a:pt x="12" y="116"/>
                  </a:cubicBezTo>
                  <a:cubicBezTo>
                    <a:pt x="14" y="113"/>
                    <a:pt x="19" y="112"/>
                    <a:pt x="23" y="110"/>
                  </a:cubicBezTo>
                  <a:cubicBezTo>
                    <a:pt x="25" y="108"/>
                    <a:pt x="28" y="107"/>
                    <a:pt x="31" y="105"/>
                  </a:cubicBezTo>
                  <a:cubicBezTo>
                    <a:pt x="30" y="105"/>
                    <a:pt x="30" y="106"/>
                    <a:pt x="30" y="107"/>
                  </a:cubicBezTo>
                  <a:close/>
                  <a:moveTo>
                    <a:pt x="33" y="103"/>
                  </a:moveTo>
                  <a:cubicBezTo>
                    <a:pt x="33" y="103"/>
                    <a:pt x="33" y="103"/>
                    <a:pt x="33" y="103"/>
                  </a:cubicBezTo>
                  <a:cubicBezTo>
                    <a:pt x="29" y="104"/>
                    <a:pt x="26" y="106"/>
                    <a:pt x="23" y="108"/>
                  </a:cubicBezTo>
                  <a:cubicBezTo>
                    <a:pt x="21" y="109"/>
                    <a:pt x="18" y="110"/>
                    <a:pt x="15" y="111"/>
                  </a:cubicBezTo>
                  <a:cubicBezTo>
                    <a:pt x="13" y="112"/>
                    <a:pt x="10" y="113"/>
                    <a:pt x="15" y="110"/>
                  </a:cubicBezTo>
                  <a:cubicBezTo>
                    <a:pt x="21" y="105"/>
                    <a:pt x="29" y="103"/>
                    <a:pt x="36" y="98"/>
                  </a:cubicBezTo>
                  <a:cubicBezTo>
                    <a:pt x="36" y="100"/>
                    <a:pt x="35" y="102"/>
                    <a:pt x="33" y="103"/>
                  </a:cubicBezTo>
                  <a:close/>
                  <a:moveTo>
                    <a:pt x="12" y="107"/>
                  </a:moveTo>
                  <a:cubicBezTo>
                    <a:pt x="14" y="106"/>
                    <a:pt x="16" y="104"/>
                    <a:pt x="17" y="104"/>
                  </a:cubicBezTo>
                  <a:cubicBezTo>
                    <a:pt x="19" y="103"/>
                    <a:pt x="21" y="102"/>
                    <a:pt x="23" y="101"/>
                  </a:cubicBezTo>
                  <a:cubicBezTo>
                    <a:pt x="27" y="99"/>
                    <a:pt x="30" y="97"/>
                    <a:pt x="34" y="94"/>
                  </a:cubicBezTo>
                  <a:cubicBezTo>
                    <a:pt x="34" y="95"/>
                    <a:pt x="35" y="96"/>
                    <a:pt x="35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28" y="100"/>
                    <a:pt x="20" y="104"/>
                    <a:pt x="12" y="107"/>
                  </a:cubicBezTo>
                  <a:close/>
                  <a:moveTo>
                    <a:pt x="24" y="97"/>
                  </a:moveTo>
                  <a:cubicBezTo>
                    <a:pt x="21" y="99"/>
                    <a:pt x="19" y="100"/>
                    <a:pt x="16" y="101"/>
                  </a:cubicBezTo>
                  <a:cubicBezTo>
                    <a:pt x="16" y="101"/>
                    <a:pt x="11" y="103"/>
                    <a:pt x="13" y="102"/>
                  </a:cubicBezTo>
                  <a:cubicBezTo>
                    <a:pt x="20" y="98"/>
                    <a:pt x="27" y="95"/>
                    <a:pt x="33" y="91"/>
                  </a:cubicBezTo>
                  <a:cubicBezTo>
                    <a:pt x="33" y="90"/>
                    <a:pt x="33" y="90"/>
                    <a:pt x="32" y="90"/>
                  </a:cubicBezTo>
                  <a:cubicBezTo>
                    <a:pt x="29" y="91"/>
                    <a:pt x="26" y="92"/>
                    <a:pt x="23" y="93"/>
                  </a:cubicBezTo>
                  <a:cubicBezTo>
                    <a:pt x="21" y="94"/>
                    <a:pt x="19" y="95"/>
                    <a:pt x="17" y="96"/>
                  </a:cubicBezTo>
                  <a:cubicBezTo>
                    <a:pt x="15" y="97"/>
                    <a:pt x="9" y="100"/>
                    <a:pt x="15" y="96"/>
                  </a:cubicBezTo>
                  <a:cubicBezTo>
                    <a:pt x="20" y="92"/>
                    <a:pt x="28" y="91"/>
                    <a:pt x="33" y="87"/>
                  </a:cubicBezTo>
                  <a:cubicBezTo>
                    <a:pt x="34" y="88"/>
                    <a:pt x="33" y="89"/>
                    <a:pt x="33" y="91"/>
                  </a:cubicBezTo>
                  <a:cubicBezTo>
                    <a:pt x="33" y="92"/>
                    <a:pt x="33" y="93"/>
                    <a:pt x="33" y="94"/>
                  </a:cubicBezTo>
                  <a:cubicBezTo>
                    <a:pt x="30" y="94"/>
                    <a:pt x="27" y="96"/>
                    <a:pt x="24" y="97"/>
                  </a:cubicBezTo>
                  <a:close/>
                  <a:moveTo>
                    <a:pt x="23" y="89"/>
                  </a:moveTo>
                  <a:cubicBezTo>
                    <a:pt x="21" y="90"/>
                    <a:pt x="19" y="91"/>
                    <a:pt x="17" y="92"/>
                  </a:cubicBezTo>
                  <a:cubicBezTo>
                    <a:pt x="15" y="93"/>
                    <a:pt x="11" y="95"/>
                    <a:pt x="15" y="92"/>
                  </a:cubicBezTo>
                  <a:cubicBezTo>
                    <a:pt x="20" y="89"/>
                    <a:pt x="26" y="88"/>
                    <a:pt x="31" y="84"/>
                  </a:cubicBezTo>
                  <a:cubicBezTo>
                    <a:pt x="32" y="84"/>
                    <a:pt x="33" y="85"/>
                    <a:pt x="33" y="86"/>
                  </a:cubicBezTo>
                  <a:cubicBezTo>
                    <a:pt x="30" y="87"/>
                    <a:pt x="26" y="88"/>
                    <a:pt x="23" y="89"/>
                  </a:cubicBezTo>
                  <a:close/>
                  <a:moveTo>
                    <a:pt x="16" y="89"/>
                  </a:moveTo>
                  <a:cubicBezTo>
                    <a:pt x="12" y="90"/>
                    <a:pt x="16" y="88"/>
                    <a:pt x="17" y="87"/>
                  </a:cubicBezTo>
                  <a:cubicBezTo>
                    <a:pt x="18" y="87"/>
                    <a:pt x="19" y="86"/>
                    <a:pt x="20" y="85"/>
                  </a:cubicBezTo>
                  <a:cubicBezTo>
                    <a:pt x="23" y="84"/>
                    <a:pt x="25" y="83"/>
                    <a:pt x="27" y="81"/>
                  </a:cubicBezTo>
                  <a:cubicBezTo>
                    <a:pt x="28" y="82"/>
                    <a:pt x="28" y="83"/>
                    <a:pt x="29" y="83"/>
                  </a:cubicBezTo>
                  <a:cubicBezTo>
                    <a:pt x="29" y="83"/>
                    <a:pt x="30" y="83"/>
                    <a:pt x="30" y="83"/>
                  </a:cubicBezTo>
                  <a:cubicBezTo>
                    <a:pt x="25" y="84"/>
                    <a:pt x="20" y="87"/>
                    <a:pt x="16" y="89"/>
                  </a:cubicBezTo>
                  <a:close/>
                  <a:moveTo>
                    <a:pt x="26" y="74"/>
                  </a:moveTo>
                  <a:cubicBezTo>
                    <a:pt x="26" y="75"/>
                    <a:pt x="26" y="76"/>
                    <a:pt x="26" y="77"/>
                  </a:cubicBezTo>
                  <a:cubicBezTo>
                    <a:pt x="23" y="78"/>
                    <a:pt x="20" y="79"/>
                    <a:pt x="17" y="80"/>
                  </a:cubicBezTo>
                  <a:cubicBezTo>
                    <a:pt x="17" y="80"/>
                    <a:pt x="17" y="80"/>
                    <a:pt x="17" y="80"/>
                  </a:cubicBezTo>
                  <a:cubicBezTo>
                    <a:pt x="20" y="79"/>
                    <a:pt x="23" y="76"/>
                    <a:pt x="26" y="74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24" y="73"/>
                    <a:pt x="23" y="74"/>
                    <a:pt x="22" y="75"/>
                  </a:cubicBezTo>
                  <a:cubicBezTo>
                    <a:pt x="21" y="75"/>
                    <a:pt x="20" y="76"/>
                    <a:pt x="18" y="76"/>
                  </a:cubicBezTo>
                  <a:cubicBezTo>
                    <a:pt x="19" y="76"/>
                    <a:pt x="19" y="76"/>
                    <a:pt x="19" y="75"/>
                  </a:cubicBezTo>
                  <a:cubicBezTo>
                    <a:pt x="20" y="74"/>
                    <a:pt x="21" y="74"/>
                    <a:pt x="21" y="73"/>
                  </a:cubicBezTo>
                  <a:cubicBezTo>
                    <a:pt x="24" y="72"/>
                    <a:pt x="26" y="71"/>
                    <a:pt x="28" y="70"/>
                  </a:cubicBezTo>
                  <a:cubicBezTo>
                    <a:pt x="28" y="71"/>
                    <a:pt x="27" y="73"/>
                    <a:pt x="26" y="74"/>
                  </a:cubicBezTo>
                  <a:close/>
                  <a:moveTo>
                    <a:pt x="29" y="68"/>
                  </a:moveTo>
                  <a:cubicBezTo>
                    <a:pt x="28" y="69"/>
                    <a:pt x="27" y="69"/>
                    <a:pt x="25" y="70"/>
                  </a:cubicBezTo>
                  <a:cubicBezTo>
                    <a:pt x="23" y="71"/>
                    <a:pt x="19" y="72"/>
                    <a:pt x="23" y="70"/>
                  </a:cubicBezTo>
                  <a:cubicBezTo>
                    <a:pt x="25" y="68"/>
                    <a:pt x="28" y="67"/>
                    <a:pt x="30" y="65"/>
                  </a:cubicBezTo>
                  <a:cubicBezTo>
                    <a:pt x="30" y="66"/>
                    <a:pt x="29" y="67"/>
                    <a:pt x="29" y="68"/>
                  </a:cubicBezTo>
                  <a:close/>
                  <a:moveTo>
                    <a:pt x="30" y="63"/>
                  </a:moveTo>
                  <a:cubicBezTo>
                    <a:pt x="30" y="63"/>
                    <a:pt x="30" y="64"/>
                    <a:pt x="30" y="64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29" y="64"/>
                    <a:pt x="28" y="64"/>
                    <a:pt x="27" y="65"/>
                  </a:cubicBezTo>
                  <a:cubicBezTo>
                    <a:pt x="25" y="66"/>
                    <a:pt x="24" y="66"/>
                    <a:pt x="23" y="67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5" y="64"/>
                    <a:pt x="28" y="63"/>
                    <a:pt x="30" y="62"/>
                  </a:cubicBezTo>
                  <a:cubicBezTo>
                    <a:pt x="30" y="62"/>
                    <a:pt x="30" y="62"/>
                    <a:pt x="30" y="63"/>
                  </a:cubicBezTo>
                  <a:close/>
                  <a:moveTo>
                    <a:pt x="30" y="61"/>
                  </a:moveTo>
                  <a:cubicBezTo>
                    <a:pt x="29" y="61"/>
                    <a:pt x="28" y="61"/>
                    <a:pt x="27" y="62"/>
                  </a:cubicBezTo>
                  <a:cubicBezTo>
                    <a:pt x="28" y="61"/>
                    <a:pt x="29" y="61"/>
                    <a:pt x="29" y="60"/>
                  </a:cubicBezTo>
                  <a:cubicBezTo>
                    <a:pt x="30" y="60"/>
                    <a:pt x="29" y="59"/>
                    <a:pt x="29" y="59"/>
                  </a:cubicBezTo>
                  <a:cubicBezTo>
                    <a:pt x="28" y="60"/>
                    <a:pt x="28" y="60"/>
                    <a:pt x="27" y="60"/>
                  </a:cubicBezTo>
                  <a:cubicBezTo>
                    <a:pt x="28" y="59"/>
                    <a:pt x="28" y="58"/>
                    <a:pt x="29" y="57"/>
                  </a:cubicBezTo>
                  <a:cubicBezTo>
                    <a:pt x="29" y="58"/>
                    <a:pt x="30" y="59"/>
                    <a:pt x="30" y="61"/>
                  </a:cubicBezTo>
                  <a:close/>
                  <a:moveTo>
                    <a:pt x="20" y="154"/>
                  </a:moveTo>
                  <a:cubicBezTo>
                    <a:pt x="19" y="151"/>
                    <a:pt x="18" y="148"/>
                    <a:pt x="17" y="145"/>
                  </a:cubicBezTo>
                  <a:cubicBezTo>
                    <a:pt x="17" y="145"/>
                    <a:pt x="17" y="145"/>
                    <a:pt x="17" y="145"/>
                  </a:cubicBezTo>
                  <a:cubicBezTo>
                    <a:pt x="17" y="141"/>
                    <a:pt x="19" y="138"/>
                    <a:pt x="20" y="135"/>
                  </a:cubicBezTo>
                  <a:cubicBezTo>
                    <a:pt x="21" y="132"/>
                    <a:pt x="20" y="130"/>
                    <a:pt x="20" y="127"/>
                  </a:cubicBezTo>
                  <a:cubicBezTo>
                    <a:pt x="20" y="125"/>
                    <a:pt x="20" y="119"/>
                    <a:pt x="23" y="122"/>
                  </a:cubicBezTo>
                  <a:cubicBezTo>
                    <a:pt x="24" y="123"/>
                    <a:pt x="24" y="123"/>
                    <a:pt x="26" y="124"/>
                  </a:cubicBezTo>
                  <a:cubicBezTo>
                    <a:pt x="28" y="124"/>
                    <a:pt x="30" y="123"/>
                    <a:pt x="31" y="121"/>
                  </a:cubicBezTo>
                  <a:cubicBezTo>
                    <a:pt x="31" y="119"/>
                    <a:pt x="32" y="117"/>
                    <a:pt x="32" y="115"/>
                  </a:cubicBezTo>
                  <a:cubicBezTo>
                    <a:pt x="32" y="111"/>
                    <a:pt x="33" y="108"/>
                    <a:pt x="36" y="105"/>
                  </a:cubicBezTo>
                  <a:cubicBezTo>
                    <a:pt x="38" y="102"/>
                    <a:pt x="40" y="98"/>
                    <a:pt x="38" y="95"/>
                  </a:cubicBezTo>
                  <a:cubicBezTo>
                    <a:pt x="37" y="94"/>
                    <a:pt x="35" y="93"/>
                    <a:pt x="36" y="91"/>
                  </a:cubicBezTo>
                  <a:cubicBezTo>
                    <a:pt x="36" y="89"/>
                    <a:pt x="37" y="87"/>
                    <a:pt x="36" y="85"/>
                  </a:cubicBezTo>
                  <a:cubicBezTo>
                    <a:pt x="36" y="84"/>
                    <a:pt x="35" y="82"/>
                    <a:pt x="34" y="81"/>
                  </a:cubicBezTo>
                  <a:cubicBezTo>
                    <a:pt x="33" y="81"/>
                    <a:pt x="32" y="81"/>
                    <a:pt x="32" y="80"/>
                  </a:cubicBezTo>
                  <a:cubicBezTo>
                    <a:pt x="28" y="79"/>
                    <a:pt x="29" y="74"/>
                    <a:pt x="30" y="72"/>
                  </a:cubicBezTo>
                  <a:cubicBezTo>
                    <a:pt x="31" y="69"/>
                    <a:pt x="33" y="67"/>
                    <a:pt x="33" y="64"/>
                  </a:cubicBezTo>
                  <a:cubicBezTo>
                    <a:pt x="33" y="61"/>
                    <a:pt x="32" y="57"/>
                    <a:pt x="32" y="53"/>
                  </a:cubicBezTo>
                  <a:cubicBezTo>
                    <a:pt x="37" y="46"/>
                    <a:pt x="44" y="40"/>
                    <a:pt x="51" y="35"/>
                  </a:cubicBezTo>
                  <a:cubicBezTo>
                    <a:pt x="80" y="13"/>
                    <a:pt x="120" y="10"/>
                    <a:pt x="153" y="23"/>
                  </a:cubicBezTo>
                  <a:cubicBezTo>
                    <a:pt x="151" y="24"/>
                    <a:pt x="149" y="24"/>
                    <a:pt x="148" y="25"/>
                  </a:cubicBezTo>
                  <a:cubicBezTo>
                    <a:pt x="146" y="27"/>
                    <a:pt x="149" y="30"/>
                    <a:pt x="150" y="30"/>
                  </a:cubicBezTo>
                  <a:cubicBezTo>
                    <a:pt x="151" y="30"/>
                    <a:pt x="152" y="30"/>
                    <a:pt x="153" y="30"/>
                  </a:cubicBezTo>
                  <a:cubicBezTo>
                    <a:pt x="153" y="30"/>
                    <a:pt x="153" y="30"/>
                    <a:pt x="154" y="30"/>
                  </a:cubicBezTo>
                  <a:cubicBezTo>
                    <a:pt x="155" y="30"/>
                    <a:pt x="155" y="30"/>
                    <a:pt x="155" y="32"/>
                  </a:cubicBezTo>
                  <a:cubicBezTo>
                    <a:pt x="152" y="32"/>
                    <a:pt x="148" y="30"/>
                    <a:pt x="145" y="29"/>
                  </a:cubicBezTo>
                  <a:cubicBezTo>
                    <a:pt x="143" y="28"/>
                    <a:pt x="139" y="22"/>
                    <a:pt x="136" y="25"/>
                  </a:cubicBezTo>
                  <a:cubicBezTo>
                    <a:pt x="135" y="26"/>
                    <a:pt x="135" y="27"/>
                    <a:pt x="135" y="29"/>
                  </a:cubicBezTo>
                  <a:cubicBezTo>
                    <a:pt x="134" y="31"/>
                    <a:pt x="137" y="34"/>
                    <a:pt x="133" y="34"/>
                  </a:cubicBezTo>
                  <a:cubicBezTo>
                    <a:pt x="130" y="34"/>
                    <a:pt x="127" y="32"/>
                    <a:pt x="124" y="32"/>
                  </a:cubicBezTo>
                  <a:cubicBezTo>
                    <a:pt x="118" y="31"/>
                    <a:pt x="118" y="38"/>
                    <a:pt x="123" y="40"/>
                  </a:cubicBezTo>
                  <a:cubicBezTo>
                    <a:pt x="126" y="42"/>
                    <a:pt x="130" y="43"/>
                    <a:pt x="133" y="43"/>
                  </a:cubicBezTo>
                  <a:cubicBezTo>
                    <a:pt x="135" y="43"/>
                    <a:pt x="137" y="42"/>
                    <a:pt x="138" y="41"/>
                  </a:cubicBezTo>
                  <a:cubicBezTo>
                    <a:pt x="142" y="39"/>
                    <a:pt x="146" y="38"/>
                    <a:pt x="150" y="42"/>
                  </a:cubicBezTo>
                  <a:cubicBezTo>
                    <a:pt x="154" y="45"/>
                    <a:pt x="153" y="51"/>
                    <a:pt x="158" y="54"/>
                  </a:cubicBezTo>
                  <a:cubicBezTo>
                    <a:pt x="161" y="57"/>
                    <a:pt x="164" y="51"/>
                    <a:pt x="167" y="52"/>
                  </a:cubicBezTo>
                  <a:cubicBezTo>
                    <a:pt x="169" y="52"/>
                    <a:pt x="171" y="53"/>
                    <a:pt x="173" y="54"/>
                  </a:cubicBezTo>
                  <a:cubicBezTo>
                    <a:pt x="174" y="55"/>
                    <a:pt x="175" y="56"/>
                    <a:pt x="176" y="57"/>
                  </a:cubicBezTo>
                  <a:cubicBezTo>
                    <a:pt x="177" y="57"/>
                    <a:pt x="179" y="62"/>
                    <a:pt x="175" y="61"/>
                  </a:cubicBezTo>
                  <a:cubicBezTo>
                    <a:pt x="172" y="59"/>
                    <a:pt x="170" y="55"/>
                    <a:pt x="167" y="55"/>
                  </a:cubicBezTo>
                  <a:cubicBezTo>
                    <a:pt x="164" y="55"/>
                    <a:pt x="163" y="57"/>
                    <a:pt x="163" y="59"/>
                  </a:cubicBezTo>
                  <a:cubicBezTo>
                    <a:pt x="163" y="63"/>
                    <a:pt x="167" y="65"/>
                    <a:pt x="170" y="66"/>
                  </a:cubicBezTo>
                  <a:cubicBezTo>
                    <a:pt x="170" y="66"/>
                    <a:pt x="170" y="66"/>
                    <a:pt x="171" y="66"/>
                  </a:cubicBezTo>
                  <a:cubicBezTo>
                    <a:pt x="173" y="67"/>
                    <a:pt x="172" y="69"/>
                    <a:pt x="170" y="71"/>
                  </a:cubicBezTo>
                  <a:cubicBezTo>
                    <a:pt x="170" y="71"/>
                    <a:pt x="170" y="71"/>
                    <a:pt x="170" y="71"/>
                  </a:cubicBezTo>
                  <a:cubicBezTo>
                    <a:pt x="164" y="68"/>
                    <a:pt x="159" y="66"/>
                    <a:pt x="154" y="64"/>
                  </a:cubicBezTo>
                  <a:cubicBezTo>
                    <a:pt x="148" y="61"/>
                    <a:pt x="144" y="57"/>
                    <a:pt x="140" y="52"/>
                  </a:cubicBezTo>
                  <a:cubicBezTo>
                    <a:pt x="137" y="48"/>
                    <a:pt x="134" y="45"/>
                    <a:pt x="129" y="44"/>
                  </a:cubicBezTo>
                  <a:cubicBezTo>
                    <a:pt x="125" y="42"/>
                    <a:pt x="120" y="42"/>
                    <a:pt x="115" y="43"/>
                  </a:cubicBezTo>
                  <a:cubicBezTo>
                    <a:pt x="99" y="47"/>
                    <a:pt x="72" y="66"/>
                    <a:pt x="81" y="86"/>
                  </a:cubicBezTo>
                  <a:cubicBezTo>
                    <a:pt x="86" y="95"/>
                    <a:pt x="100" y="93"/>
                    <a:pt x="109" y="98"/>
                  </a:cubicBezTo>
                  <a:cubicBezTo>
                    <a:pt x="115" y="101"/>
                    <a:pt x="112" y="109"/>
                    <a:pt x="110" y="114"/>
                  </a:cubicBezTo>
                  <a:cubicBezTo>
                    <a:pt x="109" y="116"/>
                    <a:pt x="108" y="119"/>
                    <a:pt x="108" y="121"/>
                  </a:cubicBezTo>
                  <a:cubicBezTo>
                    <a:pt x="107" y="124"/>
                    <a:pt x="108" y="127"/>
                    <a:pt x="109" y="130"/>
                  </a:cubicBezTo>
                  <a:cubicBezTo>
                    <a:pt x="109" y="135"/>
                    <a:pt x="105" y="140"/>
                    <a:pt x="104" y="144"/>
                  </a:cubicBezTo>
                  <a:cubicBezTo>
                    <a:pt x="102" y="147"/>
                    <a:pt x="101" y="151"/>
                    <a:pt x="101" y="154"/>
                  </a:cubicBezTo>
                  <a:cubicBezTo>
                    <a:pt x="99" y="160"/>
                    <a:pt x="98" y="167"/>
                    <a:pt x="101" y="173"/>
                  </a:cubicBezTo>
                  <a:cubicBezTo>
                    <a:pt x="103" y="179"/>
                    <a:pt x="108" y="180"/>
                    <a:pt x="114" y="179"/>
                  </a:cubicBezTo>
                  <a:cubicBezTo>
                    <a:pt x="119" y="179"/>
                    <a:pt x="124" y="176"/>
                    <a:pt x="128" y="172"/>
                  </a:cubicBezTo>
                  <a:cubicBezTo>
                    <a:pt x="134" y="168"/>
                    <a:pt x="140" y="165"/>
                    <a:pt x="146" y="162"/>
                  </a:cubicBezTo>
                  <a:cubicBezTo>
                    <a:pt x="151" y="160"/>
                    <a:pt x="155" y="158"/>
                    <a:pt x="157" y="154"/>
                  </a:cubicBezTo>
                  <a:cubicBezTo>
                    <a:pt x="161" y="149"/>
                    <a:pt x="157" y="143"/>
                    <a:pt x="163" y="139"/>
                  </a:cubicBezTo>
                  <a:cubicBezTo>
                    <a:pt x="168" y="135"/>
                    <a:pt x="177" y="134"/>
                    <a:pt x="181" y="127"/>
                  </a:cubicBezTo>
                  <a:cubicBezTo>
                    <a:pt x="182" y="124"/>
                    <a:pt x="182" y="121"/>
                    <a:pt x="180" y="118"/>
                  </a:cubicBezTo>
                  <a:cubicBezTo>
                    <a:pt x="179" y="115"/>
                    <a:pt x="176" y="113"/>
                    <a:pt x="175" y="110"/>
                  </a:cubicBezTo>
                  <a:cubicBezTo>
                    <a:pt x="174" y="107"/>
                    <a:pt x="175" y="103"/>
                    <a:pt x="174" y="100"/>
                  </a:cubicBezTo>
                  <a:cubicBezTo>
                    <a:pt x="174" y="98"/>
                    <a:pt x="173" y="95"/>
                    <a:pt x="172" y="93"/>
                  </a:cubicBezTo>
                  <a:cubicBezTo>
                    <a:pt x="171" y="92"/>
                    <a:pt x="171" y="90"/>
                    <a:pt x="170" y="89"/>
                  </a:cubicBezTo>
                  <a:cubicBezTo>
                    <a:pt x="170" y="88"/>
                    <a:pt x="170" y="88"/>
                    <a:pt x="170" y="88"/>
                  </a:cubicBezTo>
                  <a:cubicBezTo>
                    <a:pt x="169" y="85"/>
                    <a:pt x="170" y="84"/>
                    <a:pt x="173" y="84"/>
                  </a:cubicBezTo>
                  <a:cubicBezTo>
                    <a:pt x="176" y="89"/>
                    <a:pt x="175" y="96"/>
                    <a:pt x="175" y="101"/>
                  </a:cubicBezTo>
                  <a:cubicBezTo>
                    <a:pt x="175" y="105"/>
                    <a:pt x="175" y="108"/>
                    <a:pt x="177" y="111"/>
                  </a:cubicBezTo>
                  <a:cubicBezTo>
                    <a:pt x="180" y="113"/>
                    <a:pt x="185" y="113"/>
                    <a:pt x="188" y="112"/>
                  </a:cubicBezTo>
                  <a:cubicBezTo>
                    <a:pt x="191" y="112"/>
                    <a:pt x="196" y="110"/>
                    <a:pt x="197" y="107"/>
                  </a:cubicBezTo>
                  <a:cubicBezTo>
                    <a:pt x="198" y="102"/>
                    <a:pt x="195" y="98"/>
                    <a:pt x="193" y="95"/>
                  </a:cubicBezTo>
                  <a:cubicBezTo>
                    <a:pt x="192" y="93"/>
                    <a:pt x="191" y="92"/>
                    <a:pt x="190" y="91"/>
                  </a:cubicBezTo>
                  <a:cubicBezTo>
                    <a:pt x="190" y="90"/>
                    <a:pt x="189" y="90"/>
                    <a:pt x="189" y="89"/>
                  </a:cubicBezTo>
                  <a:cubicBezTo>
                    <a:pt x="189" y="89"/>
                    <a:pt x="186" y="82"/>
                    <a:pt x="189" y="84"/>
                  </a:cubicBezTo>
                  <a:cubicBezTo>
                    <a:pt x="194" y="87"/>
                    <a:pt x="196" y="93"/>
                    <a:pt x="198" y="97"/>
                  </a:cubicBezTo>
                  <a:cubicBezTo>
                    <a:pt x="200" y="100"/>
                    <a:pt x="203" y="103"/>
                    <a:pt x="206" y="106"/>
                  </a:cubicBezTo>
                  <a:cubicBezTo>
                    <a:pt x="211" y="111"/>
                    <a:pt x="212" y="115"/>
                    <a:pt x="213" y="121"/>
                  </a:cubicBezTo>
                  <a:cubicBezTo>
                    <a:pt x="213" y="122"/>
                    <a:pt x="213" y="122"/>
                    <a:pt x="213" y="122"/>
                  </a:cubicBezTo>
                  <a:cubicBezTo>
                    <a:pt x="209" y="164"/>
                    <a:pt x="176" y="197"/>
                    <a:pt x="135" y="207"/>
                  </a:cubicBezTo>
                  <a:cubicBezTo>
                    <a:pt x="90" y="217"/>
                    <a:pt x="41" y="195"/>
                    <a:pt x="20" y="154"/>
                  </a:cubicBezTo>
                  <a:close/>
                  <a:moveTo>
                    <a:pt x="63" y="219"/>
                  </a:moveTo>
                  <a:cubicBezTo>
                    <a:pt x="61" y="217"/>
                    <a:pt x="65" y="211"/>
                    <a:pt x="66" y="210"/>
                  </a:cubicBezTo>
                  <a:cubicBezTo>
                    <a:pt x="68" y="208"/>
                    <a:pt x="69" y="206"/>
                    <a:pt x="70" y="203"/>
                  </a:cubicBezTo>
                  <a:cubicBezTo>
                    <a:pt x="72" y="204"/>
                    <a:pt x="73" y="204"/>
                    <a:pt x="74" y="205"/>
                  </a:cubicBezTo>
                  <a:cubicBezTo>
                    <a:pt x="72" y="209"/>
                    <a:pt x="66" y="224"/>
                    <a:pt x="63" y="219"/>
                  </a:cubicBezTo>
                  <a:close/>
                  <a:moveTo>
                    <a:pt x="108" y="222"/>
                  </a:moveTo>
                  <a:cubicBezTo>
                    <a:pt x="111" y="222"/>
                    <a:pt x="114" y="222"/>
                    <a:pt x="116" y="222"/>
                  </a:cubicBezTo>
                  <a:cubicBezTo>
                    <a:pt x="113" y="223"/>
                    <a:pt x="110" y="224"/>
                    <a:pt x="107" y="224"/>
                  </a:cubicBezTo>
                  <a:cubicBezTo>
                    <a:pt x="107" y="223"/>
                    <a:pt x="107" y="223"/>
                    <a:pt x="107" y="222"/>
                  </a:cubicBezTo>
                  <a:cubicBezTo>
                    <a:pt x="108" y="222"/>
                    <a:pt x="108" y="222"/>
                    <a:pt x="108" y="222"/>
                  </a:cubicBezTo>
                  <a:close/>
                  <a:moveTo>
                    <a:pt x="120" y="228"/>
                  </a:moveTo>
                  <a:cubicBezTo>
                    <a:pt x="120" y="228"/>
                    <a:pt x="120" y="229"/>
                    <a:pt x="120" y="230"/>
                  </a:cubicBezTo>
                  <a:cubicBezTo>
                    <a:pt x="115" y="231"/>
                    <a:pt x="110" y="233"/>
                    <a:pt x="104" y="235"/>
                  </a:cubicBezTo>
                  <a:cubicBezTo>
                    <a:pt x="104" y="235"/>
                    <a:pt x="104" y="235"/>
                    <a:pt x="104" y="235"/>
                  </a:cubicBezTo>
                  <a:cubicBezTo>
                    <a:pt x="104" y="235"/>
                    <a:pt x="104" y="235"/>
                    <a:pt x="104" y="235"/>
                  </a:cubicBezTo>
                  <a:cubicBezTo>
                    <a:pt x="106" y="234"/>
                    <a:pt x="107" y="233"/>
                    <a:pt x="109" y="232"/>
                  </a:cubicBezTo>
                  <a:cubicBezTo>
                    <a:pt x="112" y="231"/>
                    <a:pt x="116" y="229"/>
                    <a:pt x="119" y="228"/>
                  </a:cubicBezTo>
                  <a:cubicBezTo>
                    <a:pt x="119" y="228"/>
                    <a:pt x="120" y="228"/>
                    <a:pt x="120" y="228"/>
                  </a:cubicBezTo>
                  <a:close/>
                  <a:moveTo>
                    <a:pt x="121" y="234"/>
                  </a:moveTo>
                  <a:cubicBezTo>
                    <a:pt x="121" y="234"/>
                    <a:pt x="121" y="234"/>
                    <a:pt x="121" y="234"/>
                  </a:cubicBezTo>
                  <a:cubicBezTo>
                    <a:pt x="115" y="236"/>
                    <a:pt x="109" y="238"/>
                    <a:pt x="102" y="238"/>
                  </a:cubicBezTo>
                  <a:cubicBezTo>
                    <a:pt x="102" y="238"/>
                    <a:pt x="102" y="238"/>
                    <a:pt x="102" y="238"/>
                  </a:cubicBezTo>
                  <a:cubicBezTo>
                    <a:pt x="105" y="238"/>
                    <a:pt x="108" y="236"/>
                    <a:pt x="111" y="235"/>
                  </a:cubicBezTo>
                  <a:cubicBezTo>
                    <a:pt x="114" y="233"/>
                    <a:pt x="117" y="232"/>
                    <a:pt x="120" y="230"/>
                  </a:cubicBezTo>
                  <a:cubicBezTo>
                    <a:pt x="121" y="232"/>
                    <a:pt x="121" y="233"/>
                    <a:pt x="121" y="234"/>
                  </a:cubicBezTo>
                  <a:close/>
                  <a:moveTo>
                    <a:pt x="135" y="249"/>
                  </a:moveTo>
                  <a:cubicBezTo>
                    <a:pt x="132" y="250"/>
                    <a:pt x="128" y="251"/>
                    <a:pt x="125" y="253"/>
                  </a:cubicBezTo>
                  <a:cubicBezTo>
                    <a:pt x="122" y="253"/>
                    <a:pt x="120" y="254"/>
                    <a:pt x="117" y="254"/>
                  </a:cubicBezTo>
                  <a:cubicBezTo>
                    <a:pt x="111" y="256"/>
                    <a:pt x="104" y="258"/>
                    <a:pt x="98" y="260"/>
                  </a:cubicBezTo>
                  <a:cubicBezTo>
                    <a:pt x="84" y="264"/>
                    <a:pt x="71" y="269"/>
                    <a:pt x="57" y="272"/>
                  </a:cubicBezTo>
                  <a:cubicBezTo>
                    <a:pt x="62" y="271"/>
                    <a:pt x="69" y="268"/>
                    <a:pt x="74" y="266"/>
                  </a:cubicBezTo>
                  <a:cubicBezTo>
                    <a:pt x="81" y="264"/>
                    <a:pt x="87" y="261"/>
                    <a:pt x="93" y="259"/>
                  </a:cubicBezTo>
                  <a:cubicBezTo>
                    <a:pt x="104" y="256"/>
                    <a:pt x="116" y="253"/>
                    <a:pt x="126" y="247"/>
                  </a:cubicBezTo>
                  <a:cubicBezTo>
                    <a:pt x="129" y="247"/>
                    <a:pt x="132" y="248"/>
                    <a:pt x="135" y="249"/>
                  </a:cubicBezTo>
                  <a:close/>
                  <a:moveTo>
                    <a:pt x="145" y="251"/>
                  </a:moveTo>
                  <a:cubicBezTo>
                    <a:pt x="132" y="253"/>
                    <a:pt x="120" y="257"/>
                    <a:pt x="108" y="261"/>
                  </a:cubicBezTo>
                  <a:cubicBezTo>
                    <a:pt x="95" y="265"/>
                    <a:pt x="82" y="270"/>
                    <a:pt x="69" y="273"/>
                  </a:cubicBezTo>
                  <a:cubicBezTo>
                    <a:pt x="68" y="273"/>
                    <a:pt x="67" y="273"/>
                    <a:pt x="66" y="274"/>
                  </a:cubicBezTo>
                  <a:cubicBezTo>
                    <a:pt x="67" y="273"/>
                    <a:pt x="69" y="272"/>
                    <a:pt x="71" y="272"/>
                  </a:cubicBezTo>
                  <a:cubicBezTo>
                    <a:pt x="74" y="271"/>
                    <a:pt x="77" y="270"/>
                    <a:pt x="81" y="269"/>
                  </a:cubicBezTo>
                  <a:cubicBezTo>
                    <a:pt x="87" y="266"/>
                    <a:pt x="94" y="264"/>
                    <a:pt x="100" y="262"/>
                  </a:cubicBezTo>
                  <a:cubicBezTo>
                    <a:pt x="107" y="260"/>
                    <a:pt x="113" y="258"/>
                    <a:pt x="119" y="256"/>
                  </a:cubicBezTo>
                  <a:cubicBezTo>
                    <a:pt x="121" y="255"/>
                    <a:pt x="123" y="254"/>
                    <a:pt x="125" y="253"/>
                  </a:cubicBezTo>
                  <a:cubicBezTo>
                    <a:pt x="129" y="252"/>
                    <a:pt x="133" y="251"/>
                    <a:pt x="137" y="249"/>
                  </a:cubicBezTo>
                  <a:cubicBezTo>
                    <a:pt x="139" y="249"/>
                    <a:pt x="142" y="250"/>
                    <a:pt x="145" y="251"/>
                  </a:cubicBezTo>
                  <a:close/>
                  <a:moveTo>
                    <a:pt x="151" y="252"/>
                  </a:moveTo>
                  <a:cubicBezTo>
                    <a:pt x="140" y="255"/>
                    <a:pt x="128" y="259"/>
                    <a:pt x="117" y="263"/>
                  </a:cubicBezTo>
                  <a:cubicBezTo>
                    <a:pt x="111" y="265"/>
                    <a:pt x="106" y="267"/>
                    <a:pt x="100" y="268"/>
                  </a:cubicBezTo>
                  <a:cubicBezTo>
                    <a:pt x="94" y="270"/>
                    <a:pt x="88" y="272"/>
                    <a:pt x="82" y="274"/>
                  </a:cubicBezTo>
                  <a:cubicBezTo>
                    <a:pt x="77" y="275"/>
                    <a:pt x="84" y="273"/>
                    <a:pt x="85" y="272"/>
                  </a:cubicBezTo>
                  <a:cubicBezTo>
                    <a:pt x="87" y="271"/>
                    <a:pt x="90" y="271"/>
                    <a:pt x="93" y="270"/>
                  </a:cubicBezTo>
                  <a:cubicBezTo>
                    <a:pt x="99" y="268"/>
                    <a:pt x="105" y="267"/>
                    <a:pt x="111" y="264"/>
                  </a:cubicBezTo>
                  <a:cubicBezTo>
                    <a:pt x="122" y="260"/>
                    <a:pt x="134" y="255"/>
                    <a:pt x="146" y="251"/>
                  </a:cubicBezTo>
                  <a:cubicBezTo>
                    <a:pt x="146" y="251"/>
                    <a:pt x="146" y="251"/>
                    <a:pt x="146" y="251"/>
                  </a:cubicBezTo>
                  <a:cubicBezTo>
                    <a:pt x="148" y="251"/>
                    <a:pt x="150" y="252"/>
                    <a:pt x="151" y="252"/>
                  </a:cubicBezTo>
                  <a:close/>
                  <a:moveTo>
                    <a:pt x="167" y="258"/>
                  </a:moveTo>
                  <a:cubicBezTo>
                    <a:pt x="158" y="261"/>
                    <a:pt x="149" y="265"/>
                    <a:pt x="139" y="268"/>
                  </a:cubicBezTo>
                  <a:cubicBezTo>
                    <a:pt x="135" y="269"/>
                    <a:pt x="131" y="270"/>
                    <a:pt x="127" y="272"/>
                  </a:cubicBezTo>
                  <a:cubicBezTo>
                    <a:pt x="131" y="270"/>
                    <a:pt x="136" y="268"/>
                    <a:pt x="140" y="266"/>
                  </a:cubicBezTo>
                  <a:cubicBezTo>
                    <a:pt x="145" y="264"/>
                    <a:pt x="149" y="261"/>
                    <a:pt x="154" y="260"/>
                  </a:cubicBezTo>
                  <a:cubicBezTo>
                    <a:pt x="157" y="259"/>
                    <a:pt x="160" y="258"/>
                    <a:pt x="163" y="256"/>
                  </a:cubicBezTo>
                  <a:cubicBezTo>
                    <a:pt x="164" y="257"/>
                    <a:pt x="166" y="257"/>
                    <a:pt x="167" y="258"/>
                  </a:cubicBezTo>
                  <a:close/>
                  <a:moveTo>
                    <a:pt x="176" y="263"/>
                  </a:moveTo>
                  <a:cubicBezTo>
                    <a:pt x="176" y="263"/>
                    <a:pt x="176" y="263"/>
                    <a:pt x="176" y="263"/>
                  </a:cubicBezTo>
                  <a:cubicBezTo>
                    <a:pt x="173" y="264"/>
                    <a:pt x="171" y="265"/>
                    <a:pt x="169" y="266"/>
                  </a:cubicBezTo>
                  <a:cubicBezTo>
                    <a:pt x="169" y="266"/>
                    <a:pt x="168" y="266"/>
                    <a:pt x="168" y="266"/>
                  </a:cubicBezTo>
                  <a:cubicBezTo>
                    <a:pt x="163" y="268"/>
                    <a:pt x="158" y="269"/>
                    <a:pt x="153" y="271"/>
                  </a:cubicBezTo>
                  <a:cubicBezTo>
                    <a:pt x="151" y="272"/>
                    <a:pt x="148" y="274"/>
                    <a:pt x="145" y="275"/>
                  </a:cubicBezTo>
                  <a:cubicBezTo>
                    <a:pt x="144" y="275"/>
                    <a:pt x="142" y="276"/>
                    <a:pt x="140" y="276"/>
                  </a:cubicBezTo>
                  <a:cubicBezTo>
                    <a:pt x="141" y="276"/>
                    <a:pt x="143" y="274"/>
                    <a:pt x="143" y="274"/>
                  </a:cubicBezTo>
                  <a:cubicBezTo>
                    <a:pt x="153" y="268"/>
                    <a:pt x="163" y="267"/>
                    <a:pt x="172" y="260"/>
                  </a:cubicBezTo>
                  <a:cubicBezTo>
                    <a:pt x="173" y="261"/>
                    <a:pt x="175" y="262"/>
                    <a:pt x="176" y="263"/>
                  </a:cubicBezTo>
                  <a:close/>
                  <a:moveTo>
                    <a:pt x="180" y="267"/>
                  </a:moveTo>
                  <a:cubicBezTo>
                    <a:pt x="181" y="268"/>
                    <a:pt x="181" y="268"/>
                    <a:pt x="180" y="269"/>
                  </a:cubicBezTo>
                  <a:cubicBezTo>
                    <a:pt x="180" y="269"/>
                    <a:pt x="180" y="269"/>
                    <a:pt x="180" y="269"/>
                  </a:cubicBezTo>
                  <a:cubicBezTo>
                    <a:pt x="178" y="270"/>
                    <a:pt x="175" y="271"/>
                    <a:pt x="173" y="272"/>
                  </a:cubicBezTo>
                  <a:cubicBezTo>
                    <a:pt x="171" y="272"/>
                    <a:pt x="170" y="273"/>
                    <a:pt x="168" y="273"/>
                  </a:cubicBezTo>
                  <a:cubicBezTo>
                    <a:pt x="168" y="273"/>
                    <a:pt x="168" y="273"/>
                    <a:pt x="168" y="273"/>
                  </a:cubicBezTo>
                  <a:cubicBezTo>
                    <a:pt x="172" y="271"/>
                    <a:pt x="176" y="269"/>
                    <a:pt x="180" y="267"/>
                  </a:cubicBezTo>
                  <a:cubicBezTo>
                    <a:pt x="180" y="267"/>
                    <a:pt x="180" y="267"/>
                    <a:pt x="180" y="267"/>
                  </a:cubicBezTo>
                  <a:close/>
                  <a:moveTo>
                    <a:pt x="177" y="268"/>
                  </a:moveTo>
                  <a:cubicBezTo>
                    <a:pt x="176" y="268"/>
                    <a:pt x="176" y="269"/>
                    <a:pt x="175" y="269"/>
                  </a:cubicBezTo>
                  <a:cubicBezTo>
                    <a:pt x="172" y="271"/>
                    <a:pt x="168" y="272"/>
                    <a:pt x="165" y="274"/>
                  </a:cubicBezTo>
                  <a:cubicBezTo>
                    <a:pt x="165" y="274"/>
                    <a:pt x="165" y="274"/>
                    <a:pt x="165" y="274"/>
                  </a:cubicBezTo>
                  <a:cubicBezTo>
                    <a:pt x="161" y="275"/>
                    <a:pt x="157" y="275"/>
                    <a:pt x="153" y="275"/>
                  </a:cubicBezTo>
                  <a:cubicBezTo>
                    <a:pt x="160" y="272"/>
                    <a:pt x="167" y="270"/>
                    <a:pt x="174" y="268"/>
                  </a:cubicBezTo>
                  <a:cubicBezTo>
                    <a:pt x="175" y="268"/>
                    <a:pt x="177" y="267"/>
                    <a:pt x="178" y="267"/>
                  </a:cubicBezTo>
                  <a:cubicBezTo>
                    <a:pt x="178" y="267"/>
                    <a:pt x="178" y="267"/>
                    <a:pt x="177" y="268"/>
                  </a:cubicBezTo>
                  <a:close/>
                  <a:moveTo>
                    <a:pt x="152" y="275"/>
                  </a:moveTo>
                  <a:cubicBezTo>
                    <a:pt x="151" y="275"/>
                    <a:pt x="151" y="275"/>
                    <a:pt x="151" y="276"/>
                  </a:cubicBezTo>
                  <a:cubicBezTo>
                    <a:pt x="151" y="276"/>
                    <a:pt x="151" y="276"/>
                    <a:pt x="151" y="276"/>
                  </a:cubicBezTo>
                  <a:cubicBezTo>
                    <a:pt x="148" y="276"/>
                    <a:pt x="145" y="276"/>
                    <a:pt x="142" y="276"/>
                  </a:cubicBezTo>
                  <a:cubicBezTo>
                    <a:pt x="148" y="274"/>
                    <a:pt x="154" y="272"/>
                    <a:pt x="160" y="269"/>
                  </a:cubicBezTo>
                  <a:cubicBezTo>
                    <a:pt x="162" y="269"/>
                    <a:pt x="164" y="268"/>
                    <a:pt x="166" y="268"/>
                  </a:cubicBezTo>
                  <a:cubicBezTo>
                    <a:pt x="161" y="270"/>
                    <a:pt x="156" y="272"/>
                    <a:pt x="152" y="275"/>
                  </a:cubicBezTo>
                  <a:close/>
                  <a:moveTo>
                    <a:pt x="125" y="277"/>
                  </a:moveTo>
                  <a:cubicBezTo>
                    <a:pt x="125" y="277"/>
                    <a:pt x="125" y="277"/>
                    <a:pt x="125" y="277"/>
                  </a:cubicBezTo>
                  <a:cubicBezTo>
                    <a:pt x="125" y="277"/>
                    <a:pt x="126" y="277"/>
                    <a:pt x="127" y="276"/>
                  </a:cubicBezTo>
                  <a:cubicBezTo>
                    <a:pt x="129" y="275"/>
                    <a:pt x="131" y="274"/>
                    <a:pt x="134" y="273"/>
                  </a:cubicBezTo>
                  <a:cubicBezTo>
                    <a:pt x="137" y="272"/>
                    <a:pt x="141" y="270"/>
                    <a:pt x="144" y="269"/>
                  </a:cubicBezTo>
                  <a:cubicBezTo>
                    <a:pt x="152" y="266"/>
                    <a:pt x="160" y="262"/>
                    <a:pt x="168" y="259"/>
                  </a:cubicBezTo>
                  <a:cubicBezTo>
                    <a:pt x="168" y="259"/>
                    <a:pt x="168" y="259"/>
                    <a:pt x="168" y="258"/>
                  </a:cubicBezTo>
                  <a:cubicBezTo>
                    <a:pt x="169" y="259"/>
                    <a:pt x="170" y="259"/>
                    <a:pt x="171" y="260"/>
                  </a:cubicBezTo>
                  <a:cubicBezTo>
                    <a:pt x="157" y="266"/>
                    <a:pt x="142" y="273"/>
                    <a:pt x="127" y="276"/>
                  </a:cubicBezTo>
                  <a:cubicBezTo>
                    <a:pt x="126" y="277"/>
                    <a:pt x="126" y="277"/>
                    <a:pt x="125" y="277"/>
                  </a:cubicBezTo>
                  <a:close/>
                  <a:moveTo>
                    <a:pt x="143" y="264"/>
                  </a:moveTo>
                  <a:cubicBezTo>
                    <a:pt x="133" y="269"/>
                    <a:pt x="122" y="273"/>
                    <a:pt x="111" y="277"/>
                  </a:cubicBezTo>
                  <a:cubicBezTo>
                    <a:pt x="108" y="277"/>
                    <a:pt x="105" y="277"/>
                    <a:pt x="101" y="276"/>
                  </a:cubicBezTo>
                  <a:cubicBezTo>
                    <a:pt x="103" y="276"/>
                    <a:pt x="105" y="275"/>
                    <a:pt x="107" y="275"/>
                  </a:cubicBezTo>
                  <a:cubicBezTo>
                    <a:pt x="113" y="273"/>
                    <a:pt x="118" y="271"/>
                    <a:pt x="123" y="269"/>
                  </a:cubicBezTo>
                  <a:cubicBezTo>
                    <a:pt x="133" y="266"/>
                    <a:pt x="142" y="263"/>
                    <a:pt x="151" y="260"/>
                  </a:cubicBezTo>
                  <a:cubicBezTo>
                    <a:pt x="149" y="261"/>
                    <a:pt x="146" y="263"/>
                    <a:pt x="143" y="264"/>
                  </a:cubicBezTo>
                  <a:close/>
                  <a:moveTo>
                    <a:pt x="90" y="276"/>
                  </a:moveTo>
                  <a:cubicBezTo>
                    <a:pt x="101" y="273"/>
                    <a:pt x="112" y="269"/>
                    <a:pt x="123" y="265"/>
                  </a:cubicBezTo>
                  <a:cubicBezTo>
                    <a:pt x="133" y="262"/>
                    <a:pt x="143" y="256"/>
                    <a:pt x="154" y="254"/>
                  </a:cubicBezTo>
                  <a:cubicBezTo>
                    <a:pt x="152" y="255"/>
                    <a:pt x="150" y="256"/>
                    <a:pt x="148" y="257"/>
                  </a:cubicBezTo>
                  <a:cubicBezTo>
                    <a:pt x="145" y="258"/>
                    <a:pt x="142" y="260"/>
                    <a:pt x="138" y="261"/>
                  </a:cubicBezTo>
                  <a:cubicBezTo>
                    <a:pt x="133" y="263"/>
                    <a:pt x="127" y="265"/>
                    <a:pt x="122" y="266"/>
                  </a:cubicBezTo>
                  <a:cubicBezTo>
                    <a:pt x="113" y="269"/>
                    <a:pt x="103" y="271"/>
                    <a:pt x="95" y="276"/>
                  </a:cubicBezTo>
                  <a:cubicBezTo>
                    <a:pt x="94" y="276"/>
                    <a:pt x="92" y="276"/>
                    <a:pt x="90" y="276"/>
                  </a:cubicBezTo>
                  <a:close/>
                  <a:moveTo>
                    <a:pt x="79" y="275"/>
                  </a:moveTo>
                  <a:cubicBezTo>
                    <a:pt x="83" y="274"/>
                    <a:pt x="88" y="273"/>
                    <a:pt x="92" y="272"/>
                  </a:cubicBezTo>
                  <a:cubicBezTo>
                    <a:pt x="98" y="269"/>
                    <a:pt x="104" y="268"/>
                    <a:pt x="110" y="266"/>
                  </a:cubicBezTo>
                  <a:cubicBezTo>
                    <a:pt x="123" y="262"/>
                    <a:pt x="135" y="257"/>
                    <a:pt x="147" y="254"/>
                  </a:cubicBezTo>
                  <a:cubicBezTo>
                    <a:pt x="148" y="254"/>
                    <a:pt x="149" y="254"/>
                    <a:pt x="151" y="253"/>
                  </a:cubicBezTo>
                  <a:cubicBezTo>
                    <a:pt x="151" y="253"/>
                    <a:pt x="147" y="255"/>
                    <a:pt x="146" y="255"/>
                  </a:cubicBezTo>
                  <a:cubicBezTo>
                    <a:pt x="143" y="256"/>
                    <a:pt x="140" y="257"/>
                    <a:pt x="136" y="258"/>
                  </a:cubicBezTo>
                  <a:cubicBezTo>
                    <a:pt x="130" y="260"/>
                    <a:pt x="125" y="263"/>
                    <a:pt x="119" y="265"/>
                  </a:cubicBezTo>
                  <a:cubicBezTo>
                    <a:pt x="108" y="269"/>
                    <a:pt x="97" y="271"/>
                    <a:pt x="88" y="276"/>
                  </a:cubicBezTo>
                  <a:cubicBezTo>
                    <a:pt x="85" y="276"/>
                    <a:pt x="82" y="275"/>
                    <a:pt x="79" y="275"/>
                  </a:cubicBezTo>
                  <a:close/>
                  <a:moveTo>
                    <a:pt x="120" y="265"/>
                  </a:moveTo>
                  <a:cubicBezTo>
                    <a:pt x="124" y="264"/>
                    <a:pt x="128" y="262"/>
                    <a:pt x="132" y="261"/>
                  </a:cubicBezTo>
                  <a:cubicBezTo>
                    <a:pt x="130" y="262"/>
                    <a:pt x="127" y="263"/>
                    <a:pt x="124" y="264"/>
                  </a:cubicBezTo>
                  <a:cubicBezTo>
                    <a:pt x="118" y="266"/>
                    <a:pt x="112" y="268"/>
                    <a:pt x="107" y="270"/>
                  </a:cubicBezTo>
                  <a:cubicBezTo>
                    <a:pt x="101" y="272"/>
                    <a:pt x="94" y="273"/>
                    <a:pt x="89" y="276"/>
                  </a:cubicBezTo>
                  <a:cubicBezTo>
                    <a:pt x="89" y="276"/>
                    <a:pt x="89" y="276"/>
                    <a:pt x="89" y="276"/>
                  </a:cubicBezTo>
                  <a:cubicBezTo>
                    <a:pt x="99" y="271"/>
                    <a:pt x="110" y="269"/>
                    <a:pt x="120" y="265"/>
                  </a:cubicBezTo>
                  <a:close/>
                  <a:moveTo>
                    <a:pt x="148" y="255"/>
                  </a:moveTo>
                  <a:cubicBezTo>
                    <a:pt x="150" y="254"/>
                    <a:pt x="151" y="254"/>
                    <a:pt x="152" y="253"/>
                  </a:cubicBezTo>
                  <a:cubicBezTo>
                    <a:pt x="152" y="253"/>
                    <a:pt x="152" y="253"/>
                    <a:pt x="153" y="253"/>
                  </a:cubicBezTo>
                  <a:cubicBezTo>
                    <a:pt x="153" y="253"/>
                    <a:pt x="154" y="253"/>
                    <a:pt x="154" y="253"/>
                  </a:cubicBezTo>
                  <a:cubicBezTo>
                    <a:pt x="152" y="254"/>
                    <a:pt x="150" y="254"/>
                    <a:pt x="148" y="255"/>
                  </a:cubicBezTo>
                  <a:close/>
                  <a:moveTo>
                    <a:pt x="51" y="271"/>
                  </a:moveTo>
                  <a:cubicBezTo>
                    <a:pt x="59" y="268"/>
                    <a:pt x="66" y="265"/>
                    <a:pt x="74" y="263"/>
                  </a:cubicBezTo>
                  <a:cubicBezTo>
                    <a:pt x="80" y="261"/>
                    <a:pt x="86" y="260"/>
                    <a:pt x="92" y="258"/>
                  </a:cubicBezTo>
                  <a:cubicBezTo>
                    <a:pt x="98" y="256"/>
                    <a:pt x="104" y="255"/>
                    <a:pt x="110" y="253"/>
                  </a:cubicBezTo>
                  <a:cubicBezTo>
                    <a:pt x="112" y="252"/>
                    <a:pt x="115" y="251"/>
                    <a:pt x="118" y="250"/>
                  </a:cubicBezTo>
                  <a:cubicBezTo>
                    <a:pt x="119" y="250"/>
                    <a:pt x="120" y="249"/>
                    <a:pt x="121" y="249"/>
                  </a:cubicBezTo>
                  <a:cubicBezTo>
                    <a:pt x="111" y="254"/>
                    <a:pt x="100" y="256"/>
                    <a:pt x="90" y="260"/>
                  </a:cubicBezTo>
                  <a:cubicBezTo>
                    <a:pt x="84" y="262"/>
                    <a:pt x="78" y="264"/>
                    <a:pt x="73" y="266"/>
                  </a:cubicBezTo>
                  <a:cubicBezTo>
                    <a:pt x="67" y="268"/>
                    <a:pt x="61" y="270"/>
                    <a:pt x="56" y="272"/>
                  </a:cubicBezTo>
                  <a:cubicBezTo>
                    <a:pt x="54" y="272"/>
                    <a:pt x="53" y="272"/>
                    <a:pt x="51" y="271"/>
                  </a:cubicBezTo>
                  <a:close/>
                  <a:moveTo>
                    <a:pt x="90" y="258"/>
                  </a:moveTo>
                  <a:cubicBezTo>
                    <a:pt x="99" y="255"/>
                    <a:pt x="108" y="252"/>
                    <a:pt x="116" y="248"/>
                  </a:cubicBezTo>
                  <a:cubicBezTo>
                    <a:pt x="117" y="247"/>
                    <a:pt x="117" y="247"/>
                    <a:pt x="117" y="247"/>
                  </a:cubicBezTo>
                  <a:cubicBezTo>
                    <a:pt x="119" y="247"/>
                    <a:pt x="121" y="247"/>
                    <a:pt x="123" y="247"/>
                  </a:cubicBezTo>
                  <a:cubicBezTo>
                    <a:pt x="123" y="247"/>
                    <a:pt x="123" y="247"/>
                    <a:pt x="124" y="246"/>
                  </a:cubicBezTo>
                  <a:cubicBezTo>
                    <a:pt x="124" y="246"/>
                    <a:pt x="124" y="246"/>
                    <a:pt x="124" y="247"/>
                  </a:cubicBezTo>
                  <a:cubicBezTo>
                    <a:pt x="113" y="251"/>
                    <a:pt x="102" y="254"/>
                    <a:pt x="90" y="258"/>
                  </a:cubicBezTo>
                  <a:close/>
                  <a:moveTo>
                    <a:pt x="103" y="236"/>
                  </a:moveTo>
                  <a:cubicBezTo>
                    <a:pt x="107" y="235"/>
                    <a:pt x="111" y="233"/>
                    <a:pt x="116" y="232"/>
                  </a:cubicBezTo>
                  <a:cubicBezTo>
                    <a:pt x="114" y="233"/>
                    <a:pt x="112" y="233"/>
                    <a:pt x="111" y="234"/>
                  </a:cubicBezTo>
                  <a:cubicBezTo>
                    <a:pt x="108" y="235"/>
                    <a:pt x="105" y="236"/>
                    <a:pt x="102" y="237"/>
                  </a:cubicBezTo>
                  <a:cubicBezTo>
                    <a:pt x="102" y="237"/>
                    <a:pt x="103" y="236"/>
                    <a:pt x="103" y="236"/>
                  </a:cubicBezTo>
                  <a:close/>
                  <a:moveTo>
                    <a:pt x="115" y="247"/>
                  </a:moveTo>
                  <a:cubicBezTo>
                    <a:pt x="106" y="250"/>
                    <a:pt x="98" y="252"/>
                    <a:pt x="89" y="254"/>
                  </a:cubicBezTo>
                  <a:cubicBezTo>
                    <a:pt x="95" y="252"/>
                    <a:pt x="102" y="250"/>
                    <a:pt x="108" y="247"/>
                  </a:cubicBezTo>
                  <a:cubicBezTo>
                    <a:pt x="110" y="247"/>
                    <a:pt x="112" y="247"/>
                    <a:pt x="115" y="247"/>
                  </a:cubicBezTo>
                  <a:close/>
                  <a:moveTo>
                    <a:pt x="121" y="244"/>
                  </a:moveTo>
                  <a:cubicBezTo>
                    <a:pt x="121" y="244"/>
                    <a:pt x="121" y="244"/>
                    <a:pt x="121" y="244"/>
                  </a:cubicBezTo>
                  <a:cubicBezTo>
                    <a:pt x="121" y="244"/>
                    <a:pt x="121" y="244"/>
                    <a:pt x="120" y="244"/>
                  </a:cubicBezTo>
                  <a:cubicBezTo>
                    <a:pt x="120" y="244"/>
                    <a:pt x="117" y="243"/>
                    <a:pt x="117" y="243"/>
                  </a:cubicBezTo>
                  <a:cubicBezTo>
                    <a:pt x="118" y="243"/>
                    <a:pt x="120" y="242"/>
                    <a:pt x="122" y="241"/>
                  </a:cubicBezTo>
                  <a:cubicBezTo>
                    <a:pt x="122" y="242"/>
                    <a:pt x="121" y="243"/>
                    <a:pt x="121" y="244"/>
                  </a:cubicBezTo>
                  <a:close/>
                  <a:moveTo>
                    <a:pt x="115" y="244"/>
                  </a:moveTo>
                  <a:cubicBezTo>
                    <a:pt x="114" y="244"/>
                    <a:pt x="114" y="244"/>
                    <a:pt x="115" y="244"/>
                  </a:cubicBezTo>
                  <a:cubicBezTo>
                    <a:pt x="112" y="244"/>
                    <a:pt x="109" y="244"/>
                    <a:pt x="106" y="244"/>
                  </a:cubicBezTo>
                  <a:cubicBezTo>
                    <a:pt x="108" y="243"/>
                    <a:pt x="111" y="243"/>
                    <a:pt x="113" y="242"/>
                  </a:cubicBezTo>
                  <a:cubicBezTo>
                    <a:pt x="115" y="242"/>
                    <a:pt x="118" y="241"/>
                    <a:pt x="120" y="241"/>
                  </a:cubicBezTo>
                  <a:cubicBezTo>
                    <a:pt x="119" y="241"/>
                    <a:pt x="116" y="243"/>
                    <a:pt x="115" y="244"/>
                  </a:cubicBezTo>
                  <a:close/>
                  <a:moveTo>
                    <a:pt x="103" y="243"/>
                  </a:moveTo>
                  <a:cubicBezTo>
                    <a:pt x="103" y="243"/>
                    <a:pt x="103" y="243"/>
                    <a:pt x="103" y="243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8" y="242"/>
                    <a:pt x="113" y="239"/>
                    <a:pt x="118" y="238"/>
                  </a:cubicBezTo>
                  <a:cubicBezTo>
                    <a:pt x="122" y="238"/>
                    <a:pt x="116" y="240"/>
                    <a:pt x="116" y="239"/>
                  </a:cubicBezTo>
                  <a:cubicBezTo>
                    <a:pt x="114" y="240"/>
                    <a:pt x="112" y="241"/>
                    <a:pt x="111" y="241"/>
                  </a:cubicBezTo>
                  <a:cubicBezTo>
                    <a:pt x="108" y="242"/>
                    <a:pt x="105" y="242"/>
                    <a:pt x="103" y="243"/>
                  </a:cubicBezTo>
                  <a:close/>
                  <a:moveTo>
                    <a:pt x="102" y="239"/>
                  </a:moveTo>
                  <a:cubicBezTo>
                    <a:pt x="105" y="239"/>
                    <a:pt x="108" y="238"/>
                    <a:pt x="110" y="238"/>
                  </a:cubicBezTo>
                  <a:cubicBezTo>
                    <a:pt x="110" y="238"/>
                    <a:pt x="110" y="238"/>
                    <a:pt x="110" y="238"/>
                  </a:cubicBezTo>
                  <a:cubicBezTo>
                    <a:pt x="108" y="239"/>
                    <a:pt x="105" y="239"/>
                    <a:pt x="102" y="241"/>
                  </a:cubicBezTo>
                  <a:cubicBezTo>
                    <a:pt x="102" y="240"/>
                    <a:pt x="102" y="239"/>
                    <a:pt x="102" y="239"/>
                  </a:cubicBezTo>
                  <a:close/>
                  <a:moveTo>
                    <a:pt x="116" y="228"/>
                  </a:moveTo>
                  <a:cubicBezTo>
                    <a:pt x="112" y="230"/>
                    <a:pt x="107" y="232"/>
                    <a:pt x="103" y="234"/>
                  </a:cubicBezTo>
                  <a:cubicBezTo>
                    <a:pt x="103" y="234"/>
                    <a:pt x="104" y="233"/>
                    <a:pt x="104" y="232"/>
                  </a:cubicBezTo>
                  <a:cubicBezTo>
                    <a:pt x="106" y="231"/>
                    <a:pt x="108" y="230"/>
                    <a:pt x="111" y="230"/>
                  </a:cubicBezTo>
                  <a:cubicBezTo>
                    <a:pt x="112" y="229"/>
                    <a:pt x="114" y="229"/>
                    <a:pt x="115" y="229"/>
                  </a:cubicBezTo>
                  <a:cubicBezTo>
                    <a:pt x="116" y="228"/>
                    <a:pt x="120" y="227"/>
                    <a:pt x="116" y="228"/>
                  </a:cubicBezTo>
                  <a:close/>
                  <a:moveTo>
                    <a:pt x="105" y="228"/>
                  </a:moveTo>
                  <a:cubicBezTo>
                    <a:pt x="109" y="228"/>
                    <a:pt x="113" y="227"/>
                    <a:pt x="116" y="225"/>
                  </a:cubicBezTo>
                  <a:cubicBezTo>
                    <a:pt x="112" y="227"/>
                    <a:pt x="108" y="228"/>
                    <a:pt x="104" y="230"/>
                  </a:cubicBezTo>
                  <a:cubicBezTo>
                    <a:pt x="105" y="229"/>
                    <a:pt x="105" y="229"/>
                    <a:pt x="105" y="228"/>
                  </a:cubicBezTo>
                  <a:close/>
                  <a:moveTo>
                    <a:pt x="106" y="225"/>
                  </a:moveTo>
                  <a:cubicBezTo>
                    <a:pt x="108" y="225"/>
                    <a:pt x="110" y="224"/>
                    <a:pt x="112" y="224"/>
                  </a:cubicBezTo>
                  <a:cubicBezTo>
                    <a:pt x="113" y="224"/>
                    <a:pt x="113" y="223"/>
                    <a:pt x="114" y="223"/>
                  </a:cubicBezTo>
                  <a:cubicBezTo>
                    <a:pt x="114" y="223"/>
                    <a:pt x="114" y="223"/>
                    <a:pt x="113" y="223"/>
                  </a:cubicBezTo>
                  <a:cubicBezTo>
                    <a:pt x="111" y="224"/>
                    <a:pt x="108" y="225"/>
                    <a:pt x="106" y="226"/>
                  </a:cubicBezTo>
                  <a:cubicBezTo>
                    <a:pt x="106" y="226"/>
                    <a:pt x="106" y="225"/>
                    <a:pt x="106" y="225"/>
                  </a:cubicBezTo>
                  <a:close/>
                  <a:moveTo>
                    <a:pt x="82" y="251"/>
                  </a:moveTo>
                  <a:cubicBezTo>
                    <a:pt x="88" y="249"/>
                    <a:pt x="95" y="248"/>
                    <a:pt x="102" y="246"/>
                  </a:cubicBezTo>
                  <a:cubicBezTo>
                    <a:pt x="102" y="246"/>
                    <a:pt x="102" y="246"/>
                    <a:pt x="103" y="246"/>
                  </a:cubicBezTo>
                  <a:cubicBezTo>
                    <a:pt x="96" y="248"/>
                    <a:pt x="90" y="251"/>
                    <a:pt x="84" y="252"/>
                  </a:cubicBezTo>
                  <a:cubicBezTo>
                    <a:pt x="75" y="255"/>
                    <a:pt x="66" y="257"/>
                    <a:pt x="57" y="260"/>
                  </a:cubicBezTo>
                  <a:cubicBezTo>
                    <a:pt x="65" y="255"/>
                    <a:pt x="73" y="253"/>
                    <a:pt x="82" y="251"/>
                  </a:cubicBezTo>
                  <a:close/>
                  <a:moveTo>
                    <a:pt x="55" y="262"/>
                  </a:moveTo>
                  <a:cubicBezTo>
                    <a:pt x="55" y="262"/>
                    <a:pt x="56" y="261"/>
                    <a:pt x="56" y="261"/>
                  </a:cubicBezTo>
                  <a:cubicBezTo>
                    <a:pt x="56" y="261"/>
                    <a:pt x="56" y="261"/>
                    <a:pt x="56" y="261"/>
                  </a:cubicBezTo>
                  <a:cubicBezTo>
                    <a:pt x="67" y="257"/>
                    <a:pt x="77" y="255"/>
                    <a:pt x="88" y="252"/>
                  </a:cubicBezTo>
                  <a:cubicBezTo>
                    <a:pt x="93" y="251"/>
                    <a:pt x="97" y="249"/>
                    <a:pt x="102" y="247"/>
                  </a:cubicBezTo>
                  <a:cubicBezTo>
                    <a:pt x="103" y="247"/>
                    <a:pt x="104" y="247"/>
                    <a:pt x="105" y="247"/>
                  </a:cubicBezTo>
                  <a:cubicBezTo>
                    <a:pt x="105" y="247"/>
                    <a:pt x="106" y="247"/>
                    <a:pt x="106" y="247"/>
                  </a:cubicBezTo>
                  <a:cubicBezTo>
                    <a:pt x="105" y="247"/>
                    <a:pt x="104" y="248"/>
                    <a:pt x="103" y="248"/>
                  </a:cubicBezTo>
                  <a:cubicBezTo>
                    <a:pt x="85" y="256"/>
                    <a:pt x="66" y="259"/>
                    <a:pt x="48" y="268"/>
                  </a:cubicBezTo>
                  <a:cubicBezTo>
                    <a:pt x="50" y="266"/>
                    <a:pt x="54" y="262"/>
                    <a:pt x="55" y="262"/>
                  </a:cubicBezTo>
                  <a:close/>
                  <a:moveTo>
                    <a:pt x="75" y="259"/>
                  </a:moveTo>
                  <a:cubicBezTo>
                    <a:pt x="67" y="262"/>
                    <a:pt x="59" y="265"/>
                    <a:pt x="50" y="268"/>
                  </a:cubicBezTo>
                  <a:cubicBezTo>
                    <a:pt x="51" y="267"/>
                    <a:pt x="52" y="267"/>
                    <a:pt x="53" y="267"/>
                  </a:cubicBezTo>
                  <a:cubicBezTo>
                    <a:pt x="56" y="265"/>
                    <a:pt x="59" y="264"/>
                    <a:pt x="62" y="263"/>
                  </a:cubicBezTo>
                  <a:cubicBezTo>
                    <a:pt x="66" y="261"/>
                    <a:pt x="71" y="260"/>
                    <a:pt x="75" y="259"/>
                  </a:cubicBezTo>
                  <a:close/>
                  <a:moveTo>
                    <a:pt x="48" y="269"/>
                  </a:moveTo>
                  <a:cubicBezTo>
                    <a:pt x="59" y="266"/>
                    <a:pt x="70" y="261"/>
                    <a:pt x="82" y="257"/>
                  </a:cubicBezTo>
                  <a:cubicBezTo>
                    <a:pt x="88" y="255"/>
                    <a:pt x="94" y="254"/>
                    <a:pt x="101" y="252"/>
                  </a:cubicBezTo>
                  <a:cubicBezTo>
                    <a:pt x="103" y="251"/>
                    <a:pt x="106" y="251"/>
                    <a:pt x="109" y="250"/>
                  </a:cubicBezTo>
                  <a:cubicBezTo>
                    <a:pt x="110" y="250"/>
                    <a:pt x="111" y="249"/>
                    <a:pt x="111" y="249"/>
                  </a:cubicBezTo>
                  <a:cubicBezTo>
                    <a:pt x="101" y="253"/>
                    <a:pt x="91" y="257"/>
                    <a:pt x="80" y="260"/>
                  </a:cubicBezTo>
                  <a:cubicBezTo>
                    <a:pt x="77" y="261"/>
                    <a:pt x="73" y="262"/>
                    <a:pt x="70" y="264"/>
                  </a:cubicBezTo>
                  <a:cubicBezTo>
                    <a:pt x="63" y="266"/>
                    <a:pt x="56" y="268"/>
                    <a:pt x="50" y="271"/>
                  </a:cubicBezTo>
                  <a:cubicBezTo>
                    <a:pt x="49" y="271"/>
                    <a:pt x="49" y="270"/>
                    <a:pt x="48" y="270"/>
                  </a:cubicBezTo>
                  <a:cubicBezTo>
                    <a:pt x="48" y="270"/>
                    <a:pt x="48" y="270"/>
                    <a:pt x="48" y="269"/>
                  </a:cubicBezTo>
                  <a:close/>
                  <a:moveTo>
                    <a:pt x="58" y="273"/>
                  </a:moveTo>
                  <a:cubicBezTo>
                    <a:pt x="72" y="270"/>
                    <a:pt x="86" y="265"/>
                    <a:pt x="100" y="260"/>
                  </a:cubicBezTo>
                  <a:cubicBezTo>
                    <a:pt x="106" y="258"/>
                    <a:pt x="113" y="256"/>
                    <a:pt x="119" y="255"/>
                  </a:cubicBezTo>
                  <a:cubicBezTo>
                    <a:pt x="113" y="257"/>
                    <a:pt x="107" y="259"/>
                    <a:pt x="100" y="261"/>
                  </a:cubicBezTo>
                  <a:cubicBezTo>
                    <a:pt x="88" y="266"/>
                    <a:pt x="76" y="269"/>
                    <a:pt x="64" y="274"/>
                  </a:cubicBezTo>
                  <a:cubicBezTo>
                    <a:pt x="64" y="274"/>
                    <a:pt x="64" y="274"/>
                    <a:pt x="64" y="274"/>
                  </a:cubicBezTo>
                  <a:cubicBezTo>
                    <a:pt x="62" y="273"/>
                    <a:pt x="60" y="273"/>
                    <a:pt x="58" y="273"/>
                  </a:cubicBezTo>
                  <a:close/>
                  <a:moveTo>
                    <a:pt x="67" y="274"/>
                  </a:moveTo>
                  <a:cubicBezTo>
                    <a:pt x="78" y="272"/>
                    <a:pt x="89" y="269"/>
                    <a:pt x="100" y="265"/>
                  </a:cubicBezTo>
                  <a:cubicBezTo>
                    <a:pt x="112" y="260"/>
                    <a:pt x="125" y="256"/>
                    <a:pt x="137" y="253"/>
                  </a:cubicBezTo>
                  <a:cubicBezTo>
                    <a:pt x="136" y="254"/>
                    <a:pt x="134" y="254"/>
                    <a:pt x="132" y="255"/>
                  </a:cubicBezTo>
                  <a:cubicBezTo>
                    <a:pt x="126" y="258"/>
                    <a:pt x="119" y="260"/>
                    <a:pt x="112" y="263"/>
                  </a:cubicBezTo>
                  <a:cubicBezTo>
                    <a:pt x="101" y="267"/>
                    <a:pt x="88" y="270"/>
                    <a:pt x="77" y="275"/>
                  </a:cubicBezTo>
                  <a:cubicBezTo>
                    <a:pt x="77" y="275"/>
                    <a:pt x="77" y="275"/>
                    <a:pt x="77" y="275"/>
                  </a:cubicBezTo>
                  <a:cubicBezTo>
                    <a:pt x="76" y="275"/>
                    <a:pt x="76" y="275"/>
                    <a:pt x="75" y="275"/>
                  </a:cubicBezTo>
                  <a:cubicBezTo>
                    <a:pt x="72" y="274"/>
                    <a:pt x="70" y="274"/>
                    <a:pt x="67" y="274"/>
                  </a:cubicBezTo>
                  <a:close/>
                  <a:moveTo>
                    <a:pt x="113" y="277"/>
                  </a:moveTo>
                  <a:cubicBezTo>
                    <a:pt x="121" y="274"/>
                    <a:pt x="129" y="272"/>
                    <a:pt x="137" y="269"/>
                  </a:cubicBezTo>
                  <a:cubicBezTo>
                    <a:pt x="146" y="267"/>
                    <a:pt x="154" y="264"/>
                    <a:pt x="162" y="261"/>
                  </a:cubicBezTo>
                  <a:cubicBezTo>
                    <a:pt x="161" y="261"/>
                    <a:pt x="160" y="261"/>
                    <a:pt x="159" y="262"/>
                  </a:cubicBezTo>
                  <a:cubicBezTo>
                    <a:pt x="154" y="264"/>
                    <a:pt x="149" y="266"/>
                    <a:pt x="144" y="268"/>
                  </a:cubicBezTo>
                  <a:cubicBezTo>
                    <a:pt x="137" y="271"/>
                    <a:pt x="130" y="273"/>
                    <a:pt x="124" y="277"/>
                  </a:cubicBezTo>
                  <a:cubicBezTo>
                    <a:pt x="120" y="277"/>
                    <a:pt x="117" y="277"/>
                    <a:pt x="113" y="277"/>
                  </a:cubicBezTo>
                  <a:close/>
                  <a:moveTo>
                    <a:pt x="128" y="277"/>
                  </a:moveTo>
                  <a:cubicBezTo>
                    <a:pt x="135" y="275"/>
                    <a:pt x="140" y="273"/>
                    <a:pt x="146" y="271"/>
                  </a:cubicBezTo>
                  <a:cubicBezTo>
                    <a:pt x="153" y="268"/>
                    <a:pt x="160" y="266"/>
                    <a:pt x="166" y="263"/>
                  </a:cubicBezTo>
                  <a:cubicBezTo>
                    <a:pt x="168" y="262"/>
                    <a:pt x="169" y="261"/>
                    <a:pt x="171" y="260"/>
                  </a:cubicBezTo>
                  <a:cubicBezTo>
                    <a:pt x="169" y="262"/>
                    <a:pt x="167" y="262"/>
                    <a:pt x="166" y="263"/>
                  </a:cubicBezTo>
                  <a:cubicBezTo>
                    <a:pt x="162" y="265"/>
                    <a:pt x="159" y="266"/>
                    <a:pt x="155" y="268"/>
                  </a:cubicBezTo>
                  <a:cubicBezTo>
                    <a:pt x="149" y="270"/>
                    <a:pt x="144" y="273"/>
                    <a:pt x="139" y="276"/>
                  </a:cubicBezTo>
                  <a:cubicBezTo>
                    <a:pt x="138" y="276"/>
                    <a:pt x="137" y="276"/>
                    <a:pt x="137" y="276"/>
                  </a:cubicBezTo>
                  <a:cubicBezTo>
                    <a:pt x="134" y="277"/>
                    <a:pt x="131" y="277"/>
                    <a:pt x="128" y="277"/>
                  </a:cubicBezTo>
                  <a:close/>
                  <a:moveTo>
                    <a:pt x="171" y="273"/>
                  </a:moveTo>
                  <a:cubicBezTo>
                    <a:pt x="174" y="272"/>
                    <a:pt x="177" y="271"/>
                    <a:pt x="180" y="270"/>
                  </a:cubicBezTo>
                  <a:cubicBezTo>
                    <a:pt x="178" y="271"/>
                    <a:pt x="174" y="272"/>
                    <a:pt x="171" y="273"/>
                  </a:cubicBezTo>
                  <a:close/>
                  <a:moveTo>
                    <a:pt x="179" y="266"/>
                  </a:moveTo>
                  <a:cubicBezTo>
                    <a:pt x="174" y="267"/>
                    <a:pt x="169" y="269"/>
                    <a:pt x="165" y="270"/>
                  </a:cubicBezTo>
                  <a:cubicBezTo>
                    <a:pt x="162" y="271"/>
                    <a:pt x="159" y="272"/>
                    <a:pt x="157" y="273"/>
                  </a:cubicBezTo>
                  <a:cubicBezTo>
                    <a:pt x="156" y="273"/>
                    <a:pt x="155" y="274"/>
                    <a:pt x="155" y="274"/>
                  </a:cubicBezTo>
                  <a:cubicBezTo>
                    <a:pt x="158" y="272"/>
                    <a:pt x="163" y="270"/>
                    <a:pt x="166" y="268"/>
                  </a:cubicBezTo>
                  <a:cubicBezTo>
                    <a:pt x="168" y="267"/>
                    <a:pt x="169" y="267"/>
                    <a:pt x="171" y="266"/>
                  </a:cubicBezTo>
                  <a:cubicBezTo>
                    <a:pt x="173" y="265"/>
                    <a:pt x="174" y="264"/>
                    <a:pt x="176" y="263"/>
                  </a:cubicBezTo>
                  <a:cubicBezTo>
                    <a:pt x="176" y="263"/>
                    <a:pt x="176" y="263"/>
                    <a:pt x="176" y="263"/>
                  </a:cubicBezTo>
                  <a:cubicBezTo>
                    <a:pt x="177" y="264"/>
                    <a:pt x="178" y="265"/>
                    <a:pt x="179" y="266"/>
                  </a:cubicBezTo>
                  <a:close/>
                  <a:moveTo>
                    <a:pt x="161" y="256"/>
                  </a:moveTo>
                  <a:cubicBezTo>
                    <a:pt x="151" y="260"/>
                    <a:pt x="141" y="264"/>
                    <a:pt x="130" y="267"/>
                  </a:cubicBezTo>
                  <a:cubicBezTo>
                    <a:pt x="124" y="268"/>
                    <a:pt x="119" y="270"/>
                    <a:pt x="113" y="272"/>
                  </a:cubicBezTo>
                  <a:cubicBezTo>
                    <a:pt x="108" y="273"/>
                    <a:pt x="103" y="276"/>
                    <a:pt x="98" y="276"/>
                  </a:cubicBezTo>
                  <a:cubicBezTo>
                    <a:pt x="98" y="276"/>
                    <a:pt x="97" y="276"/>
                    <a:pt x="97" y="276"/>
                  </a:cubicBezTo>
                  <a:cubicBezTo>
                    <a:pt x="98" y="276"/>
                    <a:pt x="100" y="274"/>
                    <a:pt x="101" y="274"/>
                  </a:cubicBezTo>
                  <a:cubicBezTo>
                    <a:pt x="104" y="273"/>
                    <a:pt x="107" y="272"/>
                    <a:pt x="109" y="271"/>
                  </a:cubicBezTo>
                  <a:cubicBezTo>
                    <a:pt x="114" y="269"/>
                    <a:pt x="119" y="268"/>
                    <a:pt x="124" y="266"/>
                  </a:cubicBezTo>
                  <a:cubicBezTo>
                    <a:pt x="135" y="263"/>
                    <a:pt x="146" y="259"/>
                    <a:pt x="156" y="254"/>
                  </a:cubicBezTo>
                  <a:cubicBezTo>
                    <a:pt x="156" y="254"/>
                    <a:pt x="156" y="254"/>
                    <a:pt x="156" y="254"/>
                  </a:cubicBezTo>
                  <a:cubicBezTo>
                    <a:pt x="157" y="254"/>
                    <a:pt x="158" y="254"/>
                    <a:pt x="158" y="255"/>
                  </a:cubicBezTo>
                  <a:cubicBezTo>
                    <a:pt x="159" y="255"/>
                    <a:pt x="160" y="255"/>
                    <a:pt x="161" y="256"/>
                  </a:cubicBezTo>
                  <a:close/>
                  <a:moveTo>
                    <a:pt x="122" y="240"/>
                  </a:moveTo>
                  <a:cubicBezTo>
                    <a:pt x="119" y="240"/>
                    <a:pt x="116" y="241"/>
                    <a:pt x="113" y="242"/>
                  </a:cubicBezTo>
                  <a:cubicBezTo>
                    <a:pt x="111" y="242"/>
                    <a:pt x="110" y="242"/>
                    <a:pt x="108" y="243"/>
                  </a:cubicBezTo>
                  <a:cubicBezTo>
                    <a:pt x="108" y="243"/>
                    <a:pt x="106" y="243"/>
                    <a:pt x="104" y="244"/>
                  </a:cubicBezTo>
                  <a:cubicBezTo>
                    <a:pt x="104" y="244"/>
                    <a:pt x="104" y="244"/>
                    <a:pt x="104" y="244"/>
                  </a:cubicBezTo>
                  <a:cubicBezTo>
                    <a:pt x="104" y="244"/>
                    <a:pt x="104" y="243"/>
                    <a:pt x="105" y="243"/>
                  </a:cubicBezTo>
                  <a:cubicBezTo>
                    <a:pt x="110" y="242"/>
                    <a:pt x="116" y="241"/>
                    <a:pt x="120" y="238"/>
                  </a:cubicBezTo>
                  <a:cubicBezTo>
                    <a:pt x="121" y="238"/>
                    <a:pt x="121" y="237"/>
                    <a:pt x="120" y="237"/>
                  </a:cubicBezTo>
                  <a:cubicBezTo>
                    <a:pt x="114" y="238"/>
                    <a:pt x="109" y="241"/>
                    <a:pt x="102" y="241"/>
                  </a:cubicBezTo>
                  <a:cubicBezTo>
                    <a:pt x="102" y="241"/>
                    <a:pt x="102" y="241"/>
                    <a:pt x="102" y="241"/>
                  </a:cubicBezTo>
                  <a:cubicBezTo>
                    <a:pt x="105" y="241"/>
                    <a:pt x="109" y="239"/>
                    <a:pt x="112" y="238"/>
                  </a:cubicBezTo>
                  <a:cubicBezTo>
                    <a:pt x="115" y="237"/>
                    <a:pt x="118" y="236"/>
                    <a:pt x="121" y="235"/>
                  </a:cubicBezTo>
                  <a:cubicBezTo>
                    <a:pt x="122" y="236"/>
                    <a:pt x="122" y="238"/>
                    <a:pt x="122" y="240"/>
                  </a:cubicBezTo>
                  <a:close/>
                  <a:moveTo>
                    <a:pt x="119" y="227"/>
                  </a:moveTo>
                  <a:cubicBezTo>
                    <a:pt x="119" y="227"/>
                    <a:pt x="119" y="227"/>
                    <a:pt x="119" y="227"/>
                  </a:cubicBezTo>
                  <a:cubicBezTo>
                    <a:pt x="114" y="228"/>
                    <a:pt x="110" y="230"/>
                    <a:pt x="105" y="231"/>
                  </a:cubicBezTo>
                  <a:cubicBezTo>
                    <a:pt x="107" y="230"/>
                    <a:pt x="109" y="229"/>
                    <a:pt x="111" y="228"/>
                  </a:cubicBezTo>
                  <a:cubicBezTo>
                    <a:pt x="113" y="227"/>
                    <a:pt x="115" y="226"/>
                    <a:pt x="117" y="225"/>
                  </a:cubicBezTo>
                  <a:cubicBezTo>
                    <a:pt x="118" y="225"/>
                    <a:pt x="118" y="225"/>
                    <a:pt x="117" y="225"/>
                  </a:cubicBezTo>
                  <a:cubicBezTo>
                    <a:pt x="115" y="225"/>
                    <a:pt x="113" y="225"/>
                    <a:pt x="111" y="226"/>
                  </a:cubicBezTo>
                  <a:cubicBezTo>
                    <a:pt x="110" y="226"/>
                    <a:pt x="107" y="227"/>
                    <a:pt x="106" y="227"/>
                  </a:cubicBezTo>
                  <a:cubicBezTo>
                    <a:pt x="106" y="227"/>
                    <a:pt x="106" y="227"/>
                    <a:pt x="106" y="227"/>
                  </a:cubicBezTo>
                  <a:cubicBezTo>
                    <a:pt x="109" y="225"/>
                    <a:pt x="114" y="224"/>
                    <a:pt x="117" y="222"/>
                  </a:cubicBezTo>
                  <a:cubicBezTo>
                    <a:pt x="118" y="222"/>
                    <a:pt x="118" y="222"/>
                    <a:pt x="118" y="222"/>
                  </a:cubicBezTo>
                  <a:cubicBezTo>
                    <a:pt x="118" y="222"/>
                    <a:pt x="118" y="222"/>
                    <a:pt x="118" y="222"/>
                  </a:cubicBezTo>
                  <a:cubicBezTo>
                    <a:pt x="118" y="224"/>
                    <a:pt x="119" y="225"/>
                    <a:pt x="119" y="227"/>
                  </a:cubicBezTo>
                  <a:close/>
                  <a:moveTo>
                    <a:pt x="216" y="159"/>
                  </a:moveTo>
                  <a:cubicBezTo>
                    <a:pt x="202" y="190"/>
                    <a:pt x="174" y="209"/>
                    <a:pt x="142" y="216"/>
                  </a:cubicBezTo>
                  <a:cubicBezTo>
                    <a:pt x="132" y="218"/>
                    <a:pt x="122" y="219"/>
                    <a:pt x="111" y="219"/>
                  </a:cubicBezTo>
                  <a:cubicBezTo>
                    <a:pt x="99" y="219"/>
                    <a:pt x="85" y="218"/>
                    <a:pt x="74" y="213"/>
                  </a:cubicBezTo>
                  <a:cubicBezTo>
                    <a:pt x="75" y="210"/>
                    <a:pt x="76" y="208"/>
                    <a:pt x="77" y="206"/>
                  </a:cubicBezTo>
                  <a:cubicBezTo>
                    <a:pt x="95" y="212"/>
                    <a:pt x="114" y="213"/>
                    <a:pt x="133" y="210"/>
                  </a:cubicBezTo>
                  <a:cubicBezTo>
                    <a:pt x="180" y="201"/>
                    <a:pt x="217" y="160"/>
                    <a:pt x="217" y="112"/>
                  </a:cubicBezTo>
                  <a:cubicBezTo>
                    <a:pt x="217" y="72"/>
                    <a:pt x="192" y="38"/>
                    <a:pt x="157" y="22"/>
                  </a:cubicBezTo>
                  <a:cubicBezTo>
                    <a:pt x="158" y="20"/>
                    <a:pt x="161" y="16"/>
                    <a:pt x="162" y="13"/>
                  </a:cubicBezTo>
                  <a:cubicBezTo>
                    <a:pt x="174" y="20"/>
                    <a:pt x="186" y="27"/>
                    <a:pt x="196" y="37"/>
                  </a:cubicBezTo>
                  <a:cubicBezTo>
                    <a:pt x="206" y="47"/>
                    <a:pt x="213" y="61"/>
                    <a:pt x="218" y="74"/>
                  </a:cubicBezTo>
                  <a:cubicBezTo>
                    <a:pt x="230" y="102"/>
                    <a:pt x="228" y="132"/>
                    <a:pt x="216" y="159"/>
                  </a:cubicBez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/>
          </p:nvSpPr>
          <p:spPr bwMode="auto">
            <a:xfrm>
              <a:off x="-34839" y="-578589"/>
              <a:ext cx="417513" cy="468313"/>
            </a:xfrm>
            <a:custGeom>
              <a:avLst/>
              <a:gdLst>
                <a:gd name="T0" fmla="*/ 10 w 144"/>
                <a:gd name="T1" fmla="*/ 122 h 161"/>
                <a:gd name="T2" fmla="*/ 53 w 144"/>
                <a:gd name="T3" fmla="*/ 122 h 161"/>
                <a:gd name="T4" fmla="*/ 63 w 144"/>
                <a:gd name="T5" fmla="*/ 152 h 161"/>
                <a:gd name="T6" fmla="*/ 88 w 144"/>
                <a:gd name="T7" fmla="*/ 149 h 161"/>
                <a:gd name="T8" fmla="*/ 102 w 144"/>
                <a:gd name="T9" fmla="*/ 123 h 161"/>
                <a:gd name="T10" fmla="*/ 142 w 144"/>
                <a:gd name="T11" fmla="*/ 118 h 161"/>
                <a:gd name="T12" fmla="*/ 120 w 144"/>
                <a:gd name="T13" fmla="*/ 84 h 161"/>
                <a:gd name="T14" fmla="*/ 141 w 144"/>
                <a:gd name="T15" fmla="*/ 49 h 161"/>
                <a:gd name="T16" fmla="*/ 97 w 144"/>
                <a:gd name="T17" fmla="*/ 48 h 161"/>
                <a:gd name="T18" fmla="*/ 85 w 144"/>
                <a:gd name="T19" fmla="*/ 15 h 161"/>
                <a:gd name="T20" fmla="*/ 62 w 144"/>
                <a:gd name="T21" fmla="*/ 21 h 161"/>
                <a:gd name="T22" fmla="*/ 40 w 144"/>
                <a:gd name="T23" fmla="*/ 45 h 161"/>
                <a:gd name="T24" fmla="*/ 14 w 144"/>
                <a:gd name="T25" fmla="*/ 68 h 161"/>
                <a:gd name="T26" fmla="*/ 24 w 144"/>
                <a:gd name="T27" fmla="*/ 90 h 161"/>
                <a:gd name="T28" fmla="*/ 92 w 144"/>
                <a:gd name="T29" fmla="*/ 131 h 161"/>
                <a:gd name="T30" fmla="*/ 65 w 144"/>
                <a:gd name="T31" fmla="*/ 149 h 161"/>
                <a:gd name="T32" fmla="*/ 56 w 144"/>
                <a:gd name="T33" fmla="*/ 121 h 161"/>
                <a:gd name="T34" fmla="*/ 94 w 144"/>
                <a:gd name="T35" fmla="*/ 120 h 161"/>
                <a:gd name="T36" fmla="*/ 50 w 144"/>
                <a:gd name="T37" fmla="*/ 85 h 161"/>
                <a:gd name="T38" fmla="*/ 35 w 144"/>
                <a:gd name="T39" fmla="*/ 85 h 161"/>
                <a:gd name="T40" fmla="*/ 50 w 144"/>
                <a:gd name="T41" fmla="*/ 74 h 161"/>
                <a:gd name="T42" fmla="*/ 53 w 144"/>
                <a:gd name="T43" fmla="*/ 85 h 161"/>
                <a:gd name="T44" fmla="*/ 75 w 144"/>
                <a:gd name="T45" fmla="*/ 60 h 161"/>
                <a:gd name="T46" fmla="*/ 97 w 144"/>
                <a:gd name="T47" fmla="*/ 97 h 161"/>
                <a:gd name="T48" fmla="*/ 75 w 144"/>
                <a:gd name="T49" fmla="*/ 109 h 161"/>
                <a:gd name="T50" fmla="*/ 53 w 144"/>
                <a:gd name="T51" fmla="*/ 98 h 161"/>
                <a:gd name="T52" fmla="*/ 54 w 144"/>
                <a:gd name="T53" fmla="*/ 68 h 161"/>
                <a:gd name="T54" fmla="*/ 72 w 144"/>
                <a:gd name="T55" fmla="*/ 59 h 161"/>
                <a:gd name="T56" fmla="*/ 54 w 144"/>
                <a:gd name="T57" fmla="*/ 68 h 161"/>
                <a:gd name="T58" fmla="*/ 94 w 144"/>
                <a:gd name="T59" fmla="*/ 52 h 161"/>
                <a:gd name="T60" fmla="*/ 78 w 144"/>
                <a:gd name="T61" fmla="*/ 59 h 161"/>
                <a:gd name="T62" fmla="*/ 99 w 144"/>
                <a:gd name="T63" fmla="*/ 73 h 161"/>
                <a:gd name="T64" fmla="*/ 99 w 144"/>
                <a:gd name="T65" fmla="*/ 96 h 161"/>
                <a:gd name="T66" fmla="*/ 87 w 144"/>
                <a:gd name="T67" fmla="*/ 107 h 161"/>
                <a:gd name="T68" fmla="*/ 94 w 144"/>
                <a:gd name="T69" fmla="*/ 117 h 161"/>
                <a:gd name="T70" fmla="*/ 87 w 144"/>
                <a:gd name="T71" fmla="*/ 107 h 161"/>
                <a:gd name="T72" fmla="*/ 71 w 144"/>
                <a:gd name="T73" fmla="*/ 111 h 161"/>
                <a:gd name="T74" fmla="*/ 54 w 144"/>
                <a:gd name="T75" fmla="*/ 101 h 161"/>
                <a:gd name="T76" fmla="*/ 139 w 144"/>
                <a:gd name="T77" fmla="*/ 114 h 161"/>
                <a:gd name="T78" fmla="*/ 98 w 144"/>
                <a:gd name="T79" fmla="*/ 119 h 161"/>
                <a:gd name="T80" fmla="*/ 99 w 144"/>
                <a:gd name="T81" fmla="*/ 99 h 161"/>
                <a:gd name="T82" fmla="*/ 125 w 144"/>
                <a:gd name="T83" fmla="*/ 93 h 161"/>
                <a:gd name="T84" fmla="*/ 112 w 144"/>
                <a:gd name="T85" fmla="*/ 47 h 161"/>
                <a:gd name="T86" fmla="*/ 133 w 144"/>
                <a:gd name="T87" fmla="*/ 67 h 161"/>
                <a:gd name="T88" fmla="*/ 99 w 144"/>
                <a:gd name="T89" fmla="*/ 70 h 161"/>
                <a:gd name="T90" fmla="*/ 112 w 144"/>
                <a:gd name="T91" fmla="*/ 47 h 161"/>
                <a:gd name="T92" fmla="*/ 68 w 144"/>
                <a:gd name="T93" fmla="*/ 16 h 161"/>
                <a:gd name="T94" fmla="*/ 94 w 144"/>
                <a:gd name="T95" fmla="*/ 49 h 161"/>
                <a:gd name="T96" fmla="*/ 75 w 144"/>
                <a:gd name="T97" fmla="*/ 57 h 161"/>
                <a:gd name="T98" fmla="*/ 57 w 144"/>
                <a:gd name="T99" fmla="*/ 43 h 161"/>
                <a:gd name="T100" fmla="*/ 11 w 144"/>
                <a:gd name="T101" fmla="*/ 59 h 161"/>
                <a:gd name="T102" fmla="*/ 52 w 144"/>
                <a:gd name="T103" fmla="*/ 51 h 161"/>
                <a:gd name="T104" fmla="*/ 33 w 144"/>
                <a:gd name="T105" fmla="*/ 83 h 161"/>
                <a:gd name="T106" fmla="*/ 51 w 144"/>
                <a:gd name="T107" fmla="*/ 99 h 161"/>
                <a:gd name="T108" fmla="*/ 44 w 144"/>
                <a:gd name="T109" fmla="*/ 121 h 161"/>
                <a:gd name="T110" fmla="*/ 32 w 144"/>
                <a:gd name="T111" fmla="*/ 8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" h="161">
                  <a:moveTo>
                    <a:pt x="9" y="110"/>
                  </a:moveTo>
                  <a:cubicBezTo>
                    <a:pt x="7" y="114"/>
                    <a:pt x="7" y="119"/>
                    <a:pt x="10" y="122"/>
                  </a:cubicBezTo>
                  <a:cubicBezTo>
                    <a:pt x="13" y="126"/>
                    <a:pt x="20" y="127"/>
                    <a:pt x="25" y="127"/>
                  </a:cubicBezTo>
                  <a:cubicBezTo>
                    <a:pt x="34" y="127"/>
                    <a:pt x="44" y="125"/>
                    <a:pt x="53" y="122"/>
                  </a:cubicBezTo>
                  <a:cubicBezTo>
                    <a:pt x="53" y="123"/>
                    <a:pt x="54" y="124"/>
                    <a:pt x="54" y="125"/>
                  </a:cubicBezTo>
                  <a:cubicBezTo>
                    <a:pt x="56" y="134"/>
                    <a:pt x="58" y="144"/>
                    <a:pt x="63" y="152"/>
                  </a:cubicBezTo>
                  <a:cubicBezTo>
                    <a:pt x="66" y="156"/>
                    <a:pt x="71" y="161"/>
                    <a:pt x="76" y="160"/>
                  </a:cubicBezTo>
                  <a:cubicBezTo>
                    <a:pt x="82" y="159"/>
                    <a:pt x="86" y="153"/>
                    <a:pt x="88" y="149"/>
                  </a:cubicBezTo>
                  <a:cubicBezTo>
                    <a:pt x="93" y="140"/>
                    <a:pt x="95" y="131"/>
                    <a:pt x="97" y="121"/>
                  </a:cubicBezTo>
                  <a:cubicBezTo>
                    <a:pt x="98" y="122"/>
                    <a:pt x="100" y="122"/>
                    <a:pt x="102" y="123"/>
                  </a:cubicBezTo>
                  <a:cubicBezTo>
                    <a:pt x="111" y="125"/>
                    <a:pt x="121" y="128"/>
                    <a:pt x="131" y="126"/>
                  </a:cubicBezTo>
                  <a:cubicBezTo>
                    <a:pt x="136" y="126"/>
                    <a:pt x="141" y="123"/>
                    <a:pt x="142" y="118"/>
                  </a:cubicBezTo>
                  <a:cubicBezTo>
                    <a:pt x="144" y="112"/>
                    <a:pt x="139" y="106"/>
                    <a:pt x="136" y="101"/>
                  </a:cubicBezTo>
                  <a:cubicBezTo>
                    <a:pt x="131" y="95"/>
                    <a:pt x="126" y="90"/>
                    <a:pt x="120" y="84"/>
                  </a:cubicBezTo>
                  <a:cubicBezTo>
                    <a:pt x="127" y="79"/>
                    <a:pt x="134" y="72"/>
                    <a:pt x="139" y="64"/>
                  </a:cubicBezTo>
                  <a:cubicBezTo>
                    <a:pt x="142" y="59"/>
                    <a:pt x="144" y="53"/>
                    <a:pt x="141" y="49"/>
                  </a:cubicBezTo>
                  <a:cubicBezTo>
                    <a:pt x="138" y="43"/>
                    <a:pt x="130" y="43"/>
                    <a:pt x="125" y="43"/>
                  </a:cubicBezTo>
                  <a:cubicBezTo>
                    <a:pt x="115" y="43"/>
                    <a:pt x="106" y="45"/>
                    <a:pt x="97" y="48"/>
                  </a:cubicBezTo>
                  <a:cubicBezTo>
                    <a:pt x="96" y="45"/>
                    <a:pt x="95" y="42"/>
                    <a:pt x="95" y="39"/>
                  </a:cubicBezTo>
                  <a:cubicBezTo>
                    <a:pt x="93" y="31"/>
                    <a:pt x="90" y="22"/>
                    <a:pt x="85" y="15"/>
                  </a:cubicBezTo>
                  <a:cubicBezTo>
                    <a:pt x="82" y="12"/>
                    <a:pt x="78" y="9"/>
                    <a:pt x="73" y="10"/>
                  </a:cubicBezTo>
                  <a:cubicBezTo>
                    <a:pt x="67" y="11"/>
                    <a:pt x="64" y="17"/>
                    <a:pt x="62" y="21"/>
                  </a:cubicBezTo>
                  <a:cubicBezTo>
                    <a:pt x="57" y="29"/>
                    <a:pt x="54" y="39"/>
                    <a:pt x="53" y="48"/>
                  </a:cubicBezTo>
                  <a:cubicBezTo>
                    <a:pt x="48" y="47"/>
                    <a:pt x="44" y="46"/>
                    <a:pt x="40" y="45"/>
                  </a:cubicBezTo>
                  <a:cubicBezTo>
                    <a:pt x="32" y="43"/>
                    <a:pt x="23" y="41"/>
                    <a:pt x="15" y="44"/>
                  </a:cubicBezTo>
                  <a:cubicBezTo>
                    <a:pt x="3" y="48"/>
                    <a:pt x="8" y="61"/>
                    <a:pt x="14" y="68"/>
                  </a:cubicBezTo>
                  <a:cubicBezTo>
                    <a:pt x="18" y="74"/>
                    <a:pt x="24" y="80"/>
                    <a:pt x="30" y="85"/>
                  </a:cubicBezTo>
                  <a:cubicBezTo>
                    <a:pt x="28" y="87"/>
                    <a:pt x="26" y="89"/>
                    <a:pt x="24" y="90"/>
                  </a:cubicBezTo>
                  <a:cubicBezTo>
                    <a:pt x="18" y="96"/>
                    <a:pt x="12" y="102"/>
                    <a:pt x="9" y="110"/>
                  </a:cubicBezTo>
                  <a:close/>
                  <a:moveTo>
                    <a:pt x="92" y="131"/>
                  </a:moveTo>
                  <a:cubicBezTo>
                    <a:pt x="89" y="139"/>
                    <a:pt x="87" y="149"/>
                    <a:pt x="80" y="155"/>
                  </a:cubicBezTo>
                  <a:cubicBezTo>
                    <a:pt x="74" y="160"/>
                    <a:pt x="68" y="154"/>
                    <a:pt x="65" y="149"/>
                  </a:cubicBezTo>
                  <a:cubicBezTo>
                    <a:pt x="60" y="141"/>
                    <a:pt x="58" y="132"/>
                    <a:pt x="56" y="123"/>
                  </a:cubicBezTo>
                  <a:cubicBezTo>
                    <a:pt x="56" y="122"/>
                    <a:pt x="56" y="121"/>
                    <a:pt x="56" y="121"/>
                  </a:cubicBezTo>
                  <a:cubicBezTo>
                    <a:pt x="63" y="118"/>
                    <a:pt x="69" y="115"/>
                    <a:pt x="75" y="112"/>
                  </a:cubicBezTo>
                  <a:cubicBezTo>
                    <a:pt x="81" y="115"/>
                    <a:pt x="87" y="118"/>
                    <a:pt x="94" y="120"/>
                  </a:cubicBezTo>
                  <a:cubicBezTo>
                    <a:pt x="93" y="124"/>
                    <a:pt x="92" y="127"/>
                    <a:pt x="92" y="131"/>
                  </a:cubicBezTo>
                  <a:close/>
                  <a:moveTo>
                    <a:pt x="50" y="85"/>
                  </a:moveTo>
                  <a:cubicBezTo>
                    <a:pt x="50" y="88"/>
                    <a:pt x="50" y="92"/>
                    <a:pt x="50" y="96"/>
                  </a:cubicBezTo>
                  <a:cubicBezTo>
                    <a:pt x="45" y="92"/>
                    <a:pt x="40" y="89"/>
                    <a:pt x="35" y="85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41" y="80"/>
                    <a:pt x="46" y="77"/>
                    <a:pt x="50" y="74"/>
                  </a:cubicBezTo>
                  <a:cubicBezTo>
                    <a:pt x="50" y="77"/>
                    <a:pt x="50" y="81"/>
                    <a:pt x="50" y="85"/>
                  </a:cubicBezTo>
                  <a:close/>
                  <a:moveTo>
                    <a:pt x="53" y="85"/>
                  </a:moveTo>
                  <a:cubicBezTo>
                    <a:pt x="53" y="80"/>
                    <a:pt x="53" y="76"/>
                    <a:pt x="53" y="72"/>
                  </a:cubicBezTo>
                  <a:cubicBezTo>
                    <a:pt x="60" y="67"/>
                    <a:pt x="67" y="63"/>
                    <a:pt x="75" y="60"/>
                  </a:cubicBezTo>
                  <a:cubicBezTo>
                    <a:pt x="82" y="63"/>
                    <a:pt x="90" y="67"/>
                    <a:pt x="97" y="72"/>
                  </a:cubicBezTo>
                  <a:cubicBezTo>
                    <a:pt x="97" y="80"/>
                    <a:pt x="97" y="89"/>
                    <a:pt x="97" y="97"/>
                  </a:cubicBezTo>
                  <a:cubicBezTo>
                    <a:pt x="93" y="100"/>
                    <a:pt x="89" y="102"/>
                    <a:pt x="85" y="104"/>
                  </a:cubicBezTo>
                  <a:cubicBezTo>
                    <a:pt x="82" y="106"/>
                    <a:pt x="78" y="108"/>
                    <a:pt x="75" y="109"/>
                  </a:cubicBezTo>
                  <a:cubicBezTo>
                    <a:pt x="71" y="108"/>
                    <a:pt x="68" y="106"/>
                    <a:pt x="65" y="104"/>
                  </a:cubicBezTo>
                  <a:cubicBezTo>
                    <a:pt x="61" y="102"/>
                    <a:pt x="57" y="100"/>
                    <a:pt x="53" y="98"/>
                  </a:cubicBezTo>
                  <a:cubicBezTo>
                    <a:pt x="53" y="93"/>
                    <a:pt x="53" y="89"/>
                    <a:pt x="53" y="85"/>
                  </a:cubicBezTo>
                  <a:close/>
                  <a:moveTo>
                    <a:pt x="54" y="68"/>
                  </a:moveTo>
                  <a:cubicBezTo>
                    <a:pt x="54" y="63"/>
                    <a:pt x="55" y="58"/>
                    <a:pt x="55" y="52"/>
                  </a:cubicBezTo>
                  <a:cubicBezTo>
                    <a:pt x="61" y="54"/>
                    <a:pt x="66" y="56"/>
                    <a:pt x="72" y="59"/>
                  </a:cubicBezTo>
                  <a:cubicBezTo>
                    <a:pt x="66" y="62"/>
                    <a:pt x="60" y="65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lose/>
                  <a:moveTo>
                    <a:pt x="78" y="59"/>
                  </a:moveTo>
                  <a:cubicBezTo>
                    <a:pt x="83" y="56"/>
                    <a:pt x="89" y="54"/>
                    <a:pt x="94" y="52"/>
                  </a:cubicBezTo>
                  <a:cubicBezTo>
                    <a:pt x="95" y="57"/>
                    <a:pt x="96" y="63"/>
                    <a:pt x="96" y="68"/>
                  </a:cubicBezTo>
                  <a:cubicBezTo>
                    <a:pt x="90" y="65"/>
                    <a:pt x="84" y="62"/>
                    <a:pt x="78" y="59"/>
                  </a:cubicBezTo>
                  <a:close/>
                  <a:moveTo>
                    <a:pt x="100" y="78"/>
                  </a:moveTo>
                  <a:cubicBezTo>
                    <a:pt x="99" y="76"/>
                    <a:pt x="99" y="75"/>
                    <a:pt x="99" y="73"/>
                  </a:cubicBezTo>
                  <a:cubicBezTo>
                    <a:pt x="105" y="77"/>
                    <a:pt x="110" y="81"/>
                    <a:pt x="115" y="85"/>
                  </a:cubicBezTo>
                  <a:cubicBezTo>
                    <a:pt x="110" y="89"/>
                    <a:pt x="105" y="92"/>
                    <a:pt x="99" y="96"/>
                  </a:cubicBezTo>
                  <a:cubicBezTo>
                    <a:pt x="100" y="90"/>
                    <a:pt x="100" y="84"/>
                    <a:pt x="100" y="78"/>
                  </a:cubicBezTo>
                  <a:close/>
                  <a:moveTo>
                    <a:pt x="87" y="107"/>
                  </a:moveTo>
                  <a:cubicBezTo>
                    <a:pt x="90" y="105"/>
                    <a:pt x="93" y="103"/>
                    <a:pt x="96" y="101"/>
                  </a:cubicBezTo>
                  <a:cubicBezTo>
                    <a:pt x="96" y="106"/>
                    <a:pt x="95" y="112"/>
                    <a:pt x="94" y="117"/>
                  </a:cubicBezTo>
                  <a:cubicBezTo>
                    <a:pt x="89" y="115"/>
                    <a:pt x="84" y="113"/>
                    <a:pt x="78" y="111"/>
                  </a:cubicBezTo>
                  <a:cubicBezTo>
                    <a:pt x="81" y="109"/>
                    <a:pt x="84" y="108"/>
                    <a:pt x="87" y="107"/>
                  </a:cubicBezTo>
                  <a:close/>
                  <a:moveTo>
                    <a:pt x="63" y="107"/>
                  </a:moveTo>
                  <a:cubicBezTo>
                    <a:pt x="66" y="108"/>
                    <a:pt x="69" y="109"/>
                    <a:pt x="71" y="111"/>
                  </a:cubicBezTo>
                  <a:cubicBezTo>
                    <a:pt x="66" y="113"/>
                    <a:pt x="61" y="115"/>
                    <a:pt x="55" y="117"/>
                  </a:cubicBezTo>
                  <a:cubicBezTo>
                    <a:pt x="55" y="112"/>
                    <a:pt x="54" y="107"/>
                    <a:pt x="54" y="101"/>
                  </a:cubicBezTo>
                  <a:cubicBezTo>
                    <a:pt x="57" y="103"/>
                    <a:pt x="60" y="105"/>
                    <a:pt x="63" y="107"/>
                  </a:cubicBezTo>
                  <a:close/>
                  <a:moveTo>
                    <a:pt x="139" y="114"/>
                  </a:moveTo>
                  <a:cubicBezTo>
                    <a:pt x="141" y="123"/>
                    <a:pt x="131" y="124"/>
                    <a:pt x="125" y="124"/>
                  </a:cubicBezTo>
                  <a:cubicBezTo>
                    <a:pt x="116" y="124"/>
                    <a:pt x="107" y="121"/>
                    <a:pt x="98" y="119"/>
                  </a:cubicBezTo>
                  <a:cubicBezTo>
                    <a:pt x="98" y="118"/>
                    <a:pt x="97" y="118"/>
                    <a:pt x="97" y="118"/>
                  </a:cubicBezTo>
                  <a:cubicBezTo>
                    <a:pt x="98" y="112"/>
                    <a:pt x="99" y="106"/>
                    <a:pt x="99" y="99"/>
                  </a:cubicBezTo>
                  <a:cubicBezTo>
                    <a:pt x="105" y="95"/>
                    <a:pt x="111" y="91"/>
                    <a:pt x="117" y="87"/>
                  </a:cubicBezTo>
                  <a:cubicBezTo>
                    <a:pt x="120" y="89"/>
                    <a:pt x="122" y="91"/>
                    <a:pt x="125" y="93"/>
                  </a:cubicBezTo>
                  <a:cubicBezTo>
                    <a:pt x="131" y="99"/>
                    <a:pt x="138" y="106"/>
                    <a:pt x="139" y="114"/>
                  </a:cubicBezTo>
                  <a:close/>
                  <a:moveTo>
                    <a:pt x="112" y="47"/>
                  </a:moveTo>
                  <a:cubicBezTo>
                    <a:pt x="119" y="46"/>
                    <a:pt x="131" y="43"/>
                    <a:pt x="137" y="49"/>
                  </a:cubicBezTo>
                  <a:cubicBezTo>
                    <a:pt x="143" y="54"/>
                    <a:pt x="136" y="63"/>
                    <a:pt x="133" y="67"/>
                  </a:cubicBezTo>
                  <a:cubicBezTo>
                    <a:pt x="129" y="73"/>
                    <a:pt x="123" y="78"/>
                    <a:pt x="118" y="83"/>
                  </a:cubicBezTo>
                  <a:cubicBezTo>
                    <a:pt x="112" y="78"/>
                    <a:pt x="106" y="74"/>
                    <a:pt x="99" y="70"/>
                  </a:cubicBezTo>
                  <a:cubicBezTo>
                    <a:pt x="99" y="64"/>
                    <a:pt x="98" y="57"/>
                    <a:pt x="97" y="51"/>
                  </a:cubicBezTo>
                  <a:cubicBezTo>
                    <a:pt x="102" y="50"/>
                    <a:pt x="107" y="48"/>
                    <a:pt x="112" y="47"/>
                  </a:cubicBezTo>
                  <a:close/>
                  <a:moveTo>
                    <a:pt x="57" y="43"/>
                  </a:moveTo>
                  <a:cubicBezTo>
                    <a:pt x="59" y="34"/>
                    <a:pt x="62" y="23"/>
                    <a:pt x="68" y="16"/>
                  </a:cubicBezTo>
                  <a:cubicBezTo>
                    <a:pt x="82" y="0"/>
                    <a:pt x="92" y="39"/>
                    <a:pt x="93" y="47"/>
                  </a:cubicBezTo>
                  <a:cubicBezTo>
                    <a:pt x="94" y="48"/>
                    <a:pt x="94" y="49"/>
                    <a:pt x="94" y="49"/>
                  </a:cubicBezTo>
                  <a:cubicBezTo>
                    <a:pt x="93" y="49"/>
                    <a:pt x="93" y="50"/>
                    <a:pt x="93" y="50"/>
                  </a:cubicBezTo>
                  <a:cubicBezTo>
                    <a:pt x="87" y="52"/>
                    <a:pt x="81" y="54"/>
                    <a:pt x="75" y="57"/>
                  </a:cubicBezTo>
                  <a:cubicBezTo>
                    <a:pt x="69" y="54"/>
                    <a:pt x="62" y="52"/>
                    <a:pt x="56" y="49"/>
                  </a:cubicBezTo>
                  <a:cubicBezTo>
                    <a:pt x="56" y="47"/>
                    <a:pt x="57" y="45"/>
                    <a:pt x="57" y="43"/>
                  </a:cubicBezTo>
                  <a:close/>
                  <a:moveTo>
                    <a:pt x="30" y="81"/>
                  </a:moveTo>
                  <a:cubicBezTo>
                    <a:pt x="23" y="75"/>
                    <a:pt x="15" y="67"/>
                    <a:pt x="11" y="59"/>
                  </a:cubicBezTo>
                  <a:cubicBezTo>
                    <a:pt x="3" y="38"/>
                    <a:pt x="44" y="49"/>
                    <a:pt x="52" y="51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8"/>
                    <a:pt x="51" y="64"/>
                    <a:pt x="51" y="70"/>
                  </a:cubicBezTo>
                  <a:cubicBezTo>
                    <a:pt x="44" y="74"/>
                    <a:pt x="38" y="78"/>
                    <a:pt x="33" y="83"/>
                  </a:cubicBezTo>
                  <a:cubicBezTo>
                    <a:pt x="32" y="82"/>
                    <a:pt x="31" y="81"/>
                    <a:pt x="30" y="81"/>
                  </a:cubicBezTo>
                  <a:close/>
                  <a:moveTo>
                    <a:pt x="51" y="99"/>
                  </a:moveTo>
                  <a:cubicBezTo>
                    <a:pt x="51" y="106"/>
                    <a:pt x="52" y="112"/>
                    <a:pt x="53" y="118"/>
                  </a:cubicBezTo>
                  <a:cubicBezTo>
                    <a:pt x="50" y="119"/>
                    <a:pt x="47" y="120"/>
                    <a:pt x="44" y="121"/>
                  </a:cubicBezTo>
                  <a:cubicBezTo>
                    <a:pt x="36" y="123"/>
                    <a:pt x="25" y="126"/>
                    <a:pt x="16" y="123"/>
                  </a:cubicBezTo>
                  <a:cubicBezTo>
                    <a:pt x="0" y="117"/>
                    <a:pt x="22" y="96"/>
                    <a:pt x="32" y="87"/>
                  </a:cubicBezTo>
                  <a:cubicBezTo>
                    <a:pt x="38" y="91"/>
                    <a:pt x="44" y="96"/>
                    <a:pt x="51" y="99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 noEditPoints="1"/>
            </p:cNvSpPr>
            <p:nvPr/>
          </p:nvSpPr>
          <p:spPr bwMode="auto">
            <a:xfrm>
              <a:off x="1887623" y="64349"/>
              <a:ext cx="417513" cy="468313"/>
            </a:xfrm>
            <a:custGeom>
              <a:avLst/>
              <a:gdLst>
                <a:gd name="T0" fmla="*/ 11 w 144"/>
                <a:gd name="T1" fmla="*/ 123 h 161"/>
                <a:gd name="T2" fmla="*/ 54 w 144"/>
                <a:gd name="T3" fmla="*/ 122 h 161"/>
                <a:gd name="T4" fmla="*/ 64 w 144"/>
                <a:gd name="T5" fmla="*/ 152 h 161"/>
                <a:gd name="T6" fmla="*/ 89 w 144"/>
                <a:gd name="T7" fmla="*/ 149 h 161"/>
                <a:gd name="T8" fmla="*/ 103 w 144"/>
                <a:gd name="T9" fmla="*/ 123 h 161"/>
                <a:gd name="T10" fmla="*/ 143 w 144"/>
                <a:gd name="T11" fmla="*/ 118 h 161"/>
                <a:gd name="T12" fmla="*/ 121 w 144"/>
                <a:gd name="T13" fmla="*/ 85 h 161"/>
                <a:gd name="T14" fmla="*/ 142 w 144"/>
                <a:gd name="T15" fmla="*/ 49 h 161"/>
                <a:gd name="T16" fmla="*/ 97 w 144"/>
                <a:gd name="T17" fmla="*/ 49 h 161"/>
                <a:gd name="T18" fmla="*/ 85 w 144"/>
                <a:gd name="T19" fmla="*/ 16 h 161"/>
                <a:gd name="T20" fmla="*/ 62 w 144"/>
                <a:gd name="T21" fmla="*/ 21 h 161"/>
                <a:gd name="T22" fmla="*/ 40 w 144"/>
                <a:gd name="T23" fmla="*/ 45 h 161"/>
                <a:gd name="T24" fmla="*/ 15 w 144"/>
                <a:gd name="T25" fmla="*/ 69 h 161"/>
                <a:gd name="T26" fmla="*/ 25 w 144"/>
                <a:gd name="T27" fmla="*/ 91 h 161"/>
                <a:gd name="T28" fmla="*/ 92 w 144"/>
                <a:gd name="T29" fmla="*/ 131 h 161"/>
                <a:gd name="T30" fmla="*/ 66 w 144"/>
                <a:gd name="T31" fmla="*/ 149 h 161"/>
                <a:gd name="T32" fmla="*/ 57 w 144"/>
                <a:gd name="T33" fmla="*/ 121 h 161"/>
                <a:gd name="T34" fmla="*/ 95 w 144"/>
                <a:gd name="T35" fmla="*/ 121 h 161"/>
                <a:gd name="T36" fmla="*/ 51 w 144"/>
                <a:gd name="T37" fmla="*/ 85 h 161"/>
                <a:gd name="T38" fmla="*/ 36 w 144"/>
                <a:gd name="T39" fmla="*/ 85 h 161"/>
                <a:gd name="T40" fmla="*/ 51 w 144"/>
                <a:gd name="T41" fmla="*/ 74 h 161"/>
                <a:gd name="T42" fmla="*/ 54 w 144"/>
                <a:gd name="T43" fmla="*/ 85 h 161"/>
                <a:gd name="T44" fmla="*/ 76 w 144"/>
                <a:gd name="T45" fmla="*/ 61 h 161"/>
                <a:gd name="T46" fmla="*/ 97 w 144"/>
                <a:gd name="T47" fmla="*/ 98 h 161"/>
                <a:gd name="T48" fmla="*/ 76 w 144"/>
                <a:gd name="T49" fmla="*/ 110 h 161"/>
                <a:gd name="T50" fmla="*/ 54 w 144"/>
                <a:gd name="T51" fmla="*/ 98 h 161"/>
                <a:gd name="T52" fmla="*/ 54 w 144"/>
                <a:gd name="T53" fmla="*/ 69 h 161"/>
                <a:gd name="T54" fmla="*/ 73 w 144"/>
                <a:gd name="T55" fmla="*/ 59 h 161"/>
                <a:gd name="T56" fmla="*/ 54 w 144"/>
                <a:gd name="T57" fmla="*/ 69 h 161"/>
                <a:gd name="T58" fmla="*/ 95 w 144"/>
                <a:gd name="T59" fmla="*/ 53 h 161"/>
                <a:gd name="T60" fmla="*/ 79 w 144"/>
                <a:gd name="T61" fmla="*/ 59 h 161"/>
                <a:gd name="T62" fmla="*/ 100 w 144"/>
                <a:gd name="T63" fmla="*/ 74 h 161"/>
                <a:gd name="T64" fmla="*/ 100 w 144"/>
                <a:gd name="T65" fmla="*/ 96 h 161"/>
                <a:gd name="T66" fmla="*/ 87 w 144"/>
                <a:gd name="T67" fmla="*/ 107 h 161"/>
                <a:gd name="T68" fmla="*/ 95 w 144"/>
                <a:gd name="T69" fmla="*/ 118 h 161"/>
                <a:gd name="T70" fmla="*/ 87 w 144"/>
                <a:gd name="T71" fmla="*/ 107 h 161"/>
                <a:gd name="T72" fmla="*/ 72 w 144"/>
                <a:gd name="T73" fmla="*/ 111 h 161"/>
                <a:gd name="T74" fmla="*/ 54 w 144"/>
                <a:gd name="T75" fmla="*/ 102 h 161"/>
                <a:gd name="T76" fmla="*/ 140 w 144"/>
                <a:gd name="T77" fmla="*/ 115 h 161"/>
                <a:gd name="T78" fmla="*/ 99 w 144"/>
                <a:gd name="T79" fmla="*/ 119 h 161"/>
                <a:gd name="T80" fmla="*/ 100 w 144"/>
                <a:gd name="T81" fmla="*/ 100 h 161"/>
                <a:gd name="T82" fmla="*/ 126 w 144"/>
                <a:gd name="T83" fmla="*/ 94 h 161"/>
                <a:gd name="T84" fmla="*/ 113 w 144"/>
                <a:gd name="T85" fmla="*/ 48 h 161"/>
                <a:gd name="T86" fmla="*/ 134 w 144"/>
                <a:gd name="T87" fmla="*/ 68 h 161"/>
                <a:gd name="T88" fmla="*/ 100 w 144"/>
                <a:gd name="T89" fmla="*/ 70 h 161"/>
                <a:gd name="T90" fmla="*/ 113 w 144"/>
                <a:gd name="T91" fmla="*/ 48 h 161"/>
                <a:gd name="T92" fmla="*/ 69 w 144"/>
                <a:gd name="T93" fmla="*/ 17 h 161"/>
                <a:gd name="T94" fmla="*/ 95 w 144"/>
                <a:gd name="T95" fmla="*/ 50 h 161"/>
                <a:gd name="T96" fmla="*/ 76 w 144"/>
                <a:gd name="T97" fmla="*/ 58 h 161"/>
                <a:gd name="T98" fmla="*/ 58 w 144"/>
                <a:gd name="T99" fmla="*/ 43 h 161"/>
                <a:gd name="T100" fmla="*/ 12 w 144"/>
                <a:gd name="T101" fmla="*/ 59 h 161"/>
                <a:gd name="T102" fmla="*/ 53 w 144"/>
                <a:gd name="T103" fmla="*/ 52 h 161"/>
                <a:gd name="T104" fmla="*/ 33 w 144"/>
                <a:gd name="T105" fmla="*/ 83 h 161"/>
                <a:gd name="T106" fmla="*/ 51 w 144"/>
                <a:gd name="T107" fmla="*/ 100 h 161"/>
                <a:gd name="T108" fmla="*/ 45 w 144"/>
                <a:gd name="T109" fmla="*/ 121 h 161"/>
                <a:gd name="T110" fmla="*/ 33 w 144"/>
                <a:gd name="T111" fmla="*/ 8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" h="161">
                  <a:moveTo>
                    <a:pt x="9" y="111"/>
                  </a:moveTo>
                  <a:cubicBezTo>
                    <a:pt x="8" y="115"/>
                    <a:pt x="8" y="119"/>
                    <a:pt x="11" y="123"/>
                  </a:cubicBezTo>
                  <a:cubicBezTo>
                    <a:pt x="14" y="127"/>
                    <a:pt x="21" y="127"/>
                    <a:pt x="26" y="127"/>
                  </a:cubicBezTo>
                  <a:cubicBezTo>
                    <a:pt x="35" y="127"/>
                    <a:pt x="45" y="125"/>
                    <a:pt x="54" y="122"/>
                  </a:cubicBezTo>
                  <a:cubicBezTo>
                    <a:pt x="54" y="123"/>
                    <a:pt x="54" y="124"/>
                    <a:pt x="55" y="125"/>
                  </a:cubicBezTo>
                  <a:cubicBezTo>
                    <a:pt x="56" y="135"/>
                    <a:pt x="59" y="144"/>
                    <a:pt x="64" y="152"/>
                  </a:cubicBezTo>
                  <a:cubicBezTo>
                    <a:pt x="67" y="157"/>
                    <a:pt x="71" y="161"/>
                    <a:pt x="77" y="160"/>
                  </a:cubicBezTo>
                  <a:cubicBezTo>
                    <a:pt x="83" y="160"/>
                    <a:pt x="86" y="154"/>
                    <a:pt x="89" y="149"/>
                  </a:cubicBezTo>
                  <a:cubicBezTo>
                    <a:pt x="93" y="141"/>
                    <a:pt x="96" y="131"/>
                    <a:pt x="97" y="122"/>
                  </a:cubicBezTo>
                  <a:cubicBezTo>
                    <a:pt x="99" y="122"/>
                    <a:pt x="101" y="123"/>
                    <a:pt x="103" y="123"/>
                  </a:cubicBezTo>
                  <a:cubicBezTo>
                    <a:pt x="112" y="126"/>
                    <a:pt x="122" y="128"/>
                    <a:pt x="131" y="127"/>
                  </a:cubicBezTo>
                  <a:cubicBezTo>
                    <a:pt x="136" y="126"/>
                    <a:pt x="142" y="124"/>
                    <a:pt x="143" y="118"/>
                  </a:cubicBezTo>
                  <a:cubicBezTo>
                    <a:pt x="144" y="113"/>
                    <a:pt x="140" y="106"/>
                    <a:pt x="137" y="102"/>
                  </a:cubicBezTo>
                  <a:cubicBezTo>
                    <a:pt x="132" y="96"/>
                    <a:pt x="127" y="90"/>
                    <a:pt x="121" y="85"/>
                  </a:cubicBezTo>
                  <a:cubicBezTo>
                    <a:pt x="128" y="79"/>
                    <a:pt x="135" y="72"/>
                    <a:pt x="140" y="64"/>
                  </a:cubicBezTo>
                  <a:cubicBezTo>
                    <a:pt x="143" y="60"/>
                    <a:pt x="144" y="54"/>
                    <a:pt x="142" y="49"/>
                  </a:cubicBezTo>
                  <a:cubicBezTo>
                    <a:pt x="139" y="44"/>
                    <a:pt x="131" y="43"/>
                    <a:pt x="126" y="43"/>
                  </a:cubicBezTo>
                  <a:cubicBezTo>
                    <a:pt x="116" y="43"/>
                    <a:pt x="106" y="46"/>
                    <a:pt x="97" y="49"/>
                  </a:cubicBezTo>
                  <a:cubicBezTo>
                    <a:pt x="97" y="46"/>
                    <a:pt x="96" y="43"/>
                    <a:pt x="95" y="40"/>
                  </a:cubicBezTo>
                  <a:cubicBezTo>
                    <a:pt x="94" y="31"/>
                    <a:pt x="91" y="22"/>
                    <a:pt x="85" y="16"/>
                  </a:cubicBezTo>
                  <a:cubicBezTo>
                    <a:pt x="82" y="12"/>
                    <a:pt x="78" y="9"/>
                    <a:pt x="74" y="10"/>
                  </a:cubicBezTo>
                  <a:cubicBezTo>
                    <a:pt x="68" y="11"/>
                    <a:pt x="65" y="17"/>
                    <a:pt x="62" y="21"/>
                  </a:cubicBezTo>
                  <a:cubicBezTo>
                    <a:pt x="58" y="30"/>
                    <a:pt x="55" y="39"/>
                    <a:pt x="54" y="49"/>
                  </a:cubicBezTo>
                  <a:cubicBezTo>
                    <a:pt x="49" y="47"/>
                    <a:pt x="45" y="46"/>
                    <a:pt x="40" y="45"/>
                  </a:cubicBezTo>
                  <a:cubicBezTo>
                    <a:pt x="33" y="43"/>
                    <a:pt x="24" y="42"/>
                    <a:pt x="16" y="45"/>
                  </a:cubicBezTo>
                  <a:cubicBezTo>
                    <a:pt x="4" y="49"/>
                    <a:pt x="9" y="62"/>
                    <a:pt x="15" y="69"/>
                  </a:cubicBezTo>
                  <a:cubicBezTo>
                    <a:pt x="19" y="75"/>
                    <a:pt x="25" y="80"/>
                    <a:pt x="31" y="85"/>
                  </a:cubicBezTo>
                  <a:cubicBezTo>
                    <a:pt x="29" y="87"/>
                    <a:pt x="27" y="89"/>
                    <a:pt x="25" y="91"/>
                  </a:cubicBezTo>
                  <a:cubicBezTo>
                    <a:pt x="18" y="96"/>
                    <a:pt x="13" y="103"/>
                    <a:pt x="9" y="111"/>
                  </a:cubicBezTo>
                  <a:close/>
                  <a:moveTo>
                    <a:pt x="92" y="131"/>
                  </a:moveTo>
                  <a:cubicBezTo>
                    <a:pt x="90" y="140"/>
                    <a:pt x="87" y="150"/>
                    <a:pt x="81" y="156"/>
                  </a:cubicBezTo>
                  <a:cubicBezTo>
                    <a:pt x="75" y="161"/>
                    <a:pt x="69" y="155"/>
                    <a:pt x="66" y="149"/>
                  </a:cubicBezTo>
                  <a:cubicBezTo>
                    <a:pt x="61" y="142"/>
                    <a:pt x="59" y="132"/>
                    <a:pt x="57" y="123"/>
                  </a:cubicBezTo>
                  <a:cubicBezTo>
                    <a:pt x="57" y="122"/>
                    <a:pt x="57" y="122"/>
                    <a:pt x="57" y="121"/>
                  </a:cubicBezTo>
                  <a:cubicBezTo>
                    <a:pt x="63" y="119"/>
                    <a:pt x="70" y="116"/>
                    <a:pt x="76" y="113"/>
                  </a:cubicBezTo>
                  <a:cubicBezTo>
                    <a:pt x="82" y="116"/>
                    <a:pt x="88" y="118"/>
                    <a:pt x="95" y="121"/>
                  </a:cubicBezTo>
                  <a:cubicBezTo>
                    <a:pt x="94" y="124"/>
                    <a:pt x="93" y="128"/>
                    <a:pt x="92" y="131"/>
                  </a:cubicBezTo>
                  <a:close/>
                  <a:moveTo>
                    <a:pt x="51" y="85"/>
                  </a:moveTo>
                  <a:cubicBezTo>
                    <a:pt x="51" y="89"/>
                    <a:pt x="51" y="93"/>
                    <a:pt x="51" y="96"/>
                  </a:cubicBezTo>
                  <a:cubicBezTo>
                    <a:pt x="46" y="93"/>
                    <a:pt x="41" y="89"/>
                    <a:pt x="36" y="85"/>
                  </a:cubicBezTo>
                  <a:cubicBezTo>
                    <a:pt x="36" y="85"/>
                    <a:pt x="37" y="84"/>
                    <a:pt x="37" y="84"/>
                  </a:cubicBezTo>
                  <a:cubicBezTo>
                    <a:pt x="42" y="81"/>
                    <a:pt x="46" y="77"/>
                    <a:pt x="51" y="74"/>
                  </a:cubicBezTo>
                  <a:cubicBezTo>
                    <a:pt x="51" y="78"/>
                    <a:pt x="51" y="82"/>
                    <a:pt x="51" y="85"/>
                  </a:cubicBezTo>
                  <a:close/>
                  <a:moveTo>
                    <a:pt x="54" y="85"/>
                  </a:moveTo>
                  <a:cubicBezTo>
                    <a:pt x="54" y="81"/>
                    <a:pt x="54" y="77"/>
                    <a:pt x="54" y="72"/>
                  </a:cubicBezTo>
                  <a:cubicBezTo>
                    <a:pt x="61" y="68"/>
                    <a:pt x="68" y="64"/>
                    <a:pt x="76" y="61"/>
                  </a:cubicBezTo>
                  <a:cubicBezTo>
                    <a:pt x="83" y="64"/>
                    <a:pt x="90" y="68"/>
                    <a:pt x="97" y="72"/>
                  </a:cubicBezTo>
                  <a:cubicBezTo>
                    <a:pt x="98" y="81"/>
                    <a:pt x="98" y="89"/>
                    <a:pt x="97" y="98"/>
                  </a:cubicBezTo>
                  <a:cubicBezTo>
                    <a:pt x="94" y="100"/>
                    <a:pt x="90" y="102"/>
                    <a:pt x="86" y="105"/>
                  </a:cubicBezTo>
                  <a:cubicBezTo>
                    <a:pt x="83" y="106"/>
                    <a:pt x="79" y="108"/>
                    <a:pt x="76" y="110"/>
                  </a:cubicBezTo>
                  <a:cubicBezTo>
                    <a:pt x="72" y="108"/>
                    <a:pt x="69" y="106"/>
                    <a:pt x="65" y="105"/>
                  </a:cubicBezTo>
                  <a:cubicBezTo>
                    <a:pt x="62" y="102"/>
                    <a:pt x="58" y="100"/>
                    <a:pt x="54" y="98"/>
                  </a:cubicBezTo>
                  <a:cubicBezTo>
                    <a:pt x="54" y="94"/>
                    <a:pt x="54" y="90"/>
                    <a:pt x="54" y="85"/>
                  </a:cubicBezTo>
                  <a:close/>
                  <a:moveTo>
                    <a:pt x="54" y="69"/>
                  </a:moveTo>
                  <a:cubicBezTo>
                    <a:pt x="55" y="63"/>
                    <a:pt x="55" y="58"/>
                    <a:pt x="56" y="53"/>
                  </a:cubicBezTo>
                  <a:cubicBezTo>
                    <a:pt x="62" y="55"/>
                    <a:pt x="67" y="57"/>
                    <a:pt x="73" y="59"/>
                  </a:cubicBezTo>
                  <a:cubicBezTo>
                    <a:pt x="66" y="62"/>
                    <a:pt x="60" y="65"/>
                    <a:pt x="55" y="69"/>
                  </a:cubicBezTo>
                  <a:cubicBezTo>
                    <a:pt x="55" y="69"/>
                    <a:pt x="55" y="69"/>
                    <a:pt x="54" y="69"/>
                  </a:cubicBezTo>
                  <a:close/>
                  <a:moveTo>
                    <a:pt x="79" y="59"/>
                  </a:moveTo>
                  <a:cubicBezTo>
                    <a:pt x="84" y="57"/>
                    <a:pt x="90" y="54"/>
                    <a:pt x="95" y="53"/>
                  </a:cubicBezTo>
                  <a:cubicBezTo>
                    <a:pt x="96" y="58"/>
                    <a:pt x="97" y="63"/>
                    <a:pt x="97" y="69"/>
                  </a:cubicBezTo>
                  <a:cubicBezTo>
                    <a:pt x="91" y="65"/>
                    <a:pt x="85" y="62"/>
                    <a:pt x="79" y="59"/>
                  </a:cubicBezTo>
                  <a:close/>
                  <a:moveTo>
                    <a:pt x="100" y="78"/>
                  </a:moveTo>
                  <a:cubicBezTo>
                    <a:pt x="100" y="77"/>
                    <a:pt x="100" y="75"/>
                    <a:pt x="100" y="74"/>
                  </a:cubicBezTo>
                  <a:cubicBezTo>
                    <a:pt x="106" y="78"/>
                    <a:pt x="111" y="81"/>
                    <a:pt x="116" y="85"/>
                  </a:cubicBezTo>
                  <a:cubicBezTo>
                    <a:pt x="111" y="89"/>
                    <a:pt x="106" y="93"/>
                    <a:pt x="100" y="96"/>
                  </a:cubicBezTo>
                  <a:cubicBezTo>
                    <a:pt x="100" y="90"/>
                    <a:pt x="100" y="84"/>
                    <a:pt x="100" y="78"/>
                  </a:cubicBezTo>
                  <a:close/>
                  <a:moveTo>
                    <a:pt x="87" y="107"/>
                  </a:moveTo>
                  <a:cubicBezTo>
                    <a:pt x="91" y="105"/>
                    <a:pt x="94" y="103"/>
                    <a:pt x="97" y="101"/>
                  </a:cubicBezTo>
                  <a:cubicBezTo>
                    <a:pt x="97" y="107"/>
                    <a:pt x="96" y="112"/>
                    <a:pt x="95" y="118"/>
                  </a:cubicBezTo>
                  <a:cubicBezTo>
                    <a:pt x="90" y="116"/>
                    <a:pt x="84" y="114"/>
                    <a:pt x="79" y="111"/>
                  </a:cubicBezTo>
                  <a:cubicBezTo>
                    <a:pt x="82" y="110"/>
                    <a:pt x="85" y="108"/>
                    <a:pt x="87" y="107"/>
                  </a:cubicBezTo>
                  <a:close/>
                  <a:moveTo>
                    <a:pt x="64" y="107"/>
                  </a:moveTo>
                  <a:cubicBezTo>
                    <a:pt x="67" y="108"/>
                    <a:pt x="69" y="110"/>
                    <a:pt x="72" y="111"/>
                  </a:cubicBezTo>
                  <a:cubicBezTo>
                    <a:pt x="67" y="114"/>
                    <a:pt x="62" y="116"/>
                    <a:pt x="56" y="118"/>
                  </a:cubicBezTo>
                  <a:cubicBezTo>
                    <a:pt x="55" y="112"/>
                    <a:pt x="55" y="107"/>
                    <a:pt x="54" y="102"/>
                  </a:cubicBezTo>
                  <a:cubicBezTo>
                    <a:pt x="58" y="104"/>
                    <a:pt x="61" y="105"/>
                    <a:pt x="64" y="107"/>
                  </a:cubicBezTo>
                  <a:close/>
                  <a:moveTo>
                    <a:pt x="140" y="115"/>
                  </a:moveTo>
                  <a:cubicBezTo>
                    <a:pt x="142" y="123"/>
                    <a:pt x="131" y="124"/>
                    <a:pt x="126" y="124"/>
                  </a:cubicBezTo>
                  <a:cubicBezTo>
                    <a:pt x="117" y="124"/>
                    <a:pt x="107" y="122"/>
                    <a:pt x="99" y="119"/>
                  </a:cubicBezTo>
                  <a:cubicBezTo>
                    <a:pt x="99" y="119"/>
                    <a:pt x="98" y="119"/>
                    <a:pt x="98" y="119"/>
                  </a:cubicBezTo>
                  <a:cubicBezTo>
                    <a:pt x="99" y="112"/>
                    <a:pt x="100" y="106"/>
                    <a:pt x="100" y="100"/>
                  </a:cubicBezTo>
                  <a:cubicBezTo>
                    <a:pt x="106" y="96"/>
                    <a:pt x="112" y="92"/>
                    <a:pt x="118" y="87"/>
                  </a:cubicBezTo>
                  <a:cubicBezTo>
                    <a:pt x="121" y="89"/>
                    <a:pt x="123" y="92"/>
                    <a:pt x="126" y="94"/>
                  </a:cubicBezTo>
                  <a:cubicBezTo>
                    <a:pt x="132" y="99"/>
                    <a:pt x="139" y="107"/>
                    <a:pt x="140" y="115"/>
                  </a:cubicBezTo>
                  <a:close/>
                  <a:moveTo>
                    <a:pt x="113" y="48"/>
                  </a:moveTo>
                  <a:cubicBezTo>
                    <a:pt x="120" y="46"/>
                    <a:pt x="132" y="44"/>
                    <a:pt x="138" y="49"/>
                  </a:cubicBezTo>
                  <a:cubicBezTo>
                    <a:pt x="144" y="54"/>
                    <a:pt x="137" y="64"/>
                    <a:pt x="134" y="68"/>
                  </a:cubicBezTo>
                  <a:cubicBezTo>
                    <a:pt x="129" y="74"/>
                    <a:pt x="124" y="79"/>
                    <a:pt x="119" y="83"/>
                  </a:cubicBezTo>
                  <a:cubicBezTo>
                    <a:pt x="113" y="79"/>
                    <a:pt x="106" y="74"/>
                    <a:pt x="100" y="70"/>
                  </a:cubicBezTo>
                  <a:cubicBezTo>
                    <a:pt x="100" y="64"/>
                    <a:pt x="99" y="58"/>
                    <a:pt x="98" y="52"/>
                  </a:cubicBezTo>
                  <a:cubicBezTo>
                    <a:pt x="103" y="50"/>
                    <a:pt x="108" y="49"/>
                    <a:pt x="113" y="48"/>
                  </a:cubicBezTo>
                  <a:close/>
                  <a:moveTo>
                    <a:pt x="58" y="43"/>
                  </a:moveTo>
                  <a:cubicBezTo>
                    <a:pt x="60" y="34"/>
                    <a:pt x="63" y="24"/>
                    <a:pt x="69" y="17"/>
                  </a:cubicBezTo>
                  <a:cubicBezTo>
                    <a:pt x="83" y="0"/>
                    <a:pt x="93" y="40"/>
                    <a:pt x="94" y="47"/>
                  </a:cubicBezTo>
                  <a:cubicBezTo>
                    <a:pt x="94" y="48"/>
                    <a:pt x="94" y="49"/>
                    <a:pt x="95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87" y="52"/>
                    <a:pt x="81" y="55"/>
                    <a:pt x="76" y="58"/>
                  </a:cubicBezTo>
                  <a:cubicBezTo>
                    <a:pt x="69" y="55"/>
                    <a:pt x="63" y="52"/>
                    <a:pt x="57" y="50"/>
                  </a:cubicBezTo>
                  <a:cubicBezTo>
                    <a:pt x="57" y="48"/>
                    <a:pt x="58" y="45"/>
                    <a:pt x="58" y="43"/>
                  </a:cubicBezTo>
                  <a:close/>
                  <a:moveTo>
                    <a:pt x="31" y="81"/>
                  </a:moveTo>
                  <a:cubicBezTo>
                    <a:pt x="24" y="75"/>
                    <a:pt x="16" y="68"/>
                    <a:pt x="12" y="59"/>
                  </a:cubicBezTo>
                  <a:cubicBezTo>
                    <a:pt x="4" y="38"/>
                    <a:pt x="45" y="49"/>
                    <a:pt x="52" y="51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2" y="58"/>
                    <a:pt x="52" y="64"/>
                    <a:pt x="51" y="71"/>
                  </a:cubicBezTo>
                  <a:cubicBezTo>
                    <a:pt x="45" y="75"/>
                    <a:pt x="39" y="79"/>
                    <a:pt x="33" y="83"/>
                  </a:cubicBezTo>
                  <a:cubicBezTo>
                    <a:pt x="32" y="83"/>
                    <a:pt x="32" y="82"/>
                    <a:pt x="31" y="81"/>
                  </a:cubicBezTo>
                  <a:close/>
                  <a:moveTo>
                    <a:pt x="51" y="100"/>
                  </a:moveTo>
                  <a:cubicBezTo>
                    <a:pt x="52" y="106"/>
                    <a:pt x="52" y="112"/>
                    <a:pt x="53" y="119"/>
                  </a:cubicBezTo>
                  <a:cubicBezTo>
                    <a:pt x="51" y="120"/>
                    <a:pt x="48" y="120"/>
                    <a:pt x="45" y="121"/>
                  </a:cubicBezTo>
                  <a:cubicBezTo>
                    <a:pt x="36" y="124"/>
                    <a:pt x="26" y="126"/>
                    <a:pt x="17" y="123"/>
                  </a:cubicBezTo>
                  <a:cubicBezTo>
                    <a:pt x="0" y="118"/>
                    <a:pt x="23" y="96"/>
                    <a:pt x="33" y="87"/>
                  </a:cubicBezTo>
                  <a:cubicBezTo>
                    <a:pt x="39" y="92"/>
                    <a:pt x="45" y="96"/>
                    <a:pt x="51" y="100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 noEditPoints="1"/>
            </p:cNvSpPr>
            <p:nvPr/>
          </p:nvSpPr>
          <p:spPr bwMode="auto">
            <a:xfrm>
              <a:off x="2011448" y="1655024"/>
              <a:ext cx="419100" cy="468313"/>
            </a:xfrm>
            <a:custGeom>
              <a:avLst/>
              <a:gdLst>
                <a:gd name="T0" fmla="*/ 11 w 144"/>
                <a:gd name="T1" fmla="*/ 122 h 161"/>
                <a:gd name="T2" fmla="*/ 54 w 144"/>
                <a:gd name="T3" fmla="*/ 122 h 161"/>
                <a:gd name="T4" fmla="*/ 64 w 144"/>
                <a:gd name="T5" fmla="*/ 152 h 161"/>
                <a:gd name="T6" fmla="*/ 89 w 144"/>
                <a:gd name="T7" fmla="*/ 149 h 161"/>
                <a:gd name="T8" fmla="*/ 102 w 144"/>
                <a:gd name="T9" fmla="*/ 123 h 161"/>
                <a:gd name="T10" fmla="*/ 143 w 144"/>
                <a:gd name="T11" fmla="*/ 118 h 161"/>
                <a:gd name="T12" fmla="*/ 121 w 144"/>
                <a:gd name="T13" fmla="*/ 85 h 161"/>
                <a:gd name="T14" fmla="*/ 142 w 144"/>
                <a:gd name="T15" fmla="*/ 49 h 161"/>
                <a:gd name="T16" fmla="*/ 97 w 144"/>
                <a:gd name="T17" fmla="*/ 48 h 161"/>
                <a:gd name="T18" fmla="*/ 85 w 144"/>
                <a:gd name="T19" fmla="*/ 15 h 161"/>
                <a:gd name="T20" fmla="*/ 62 w 144"/>
                <a:gd name="T21" fmla="*/ 21 h 161"/>
                <a:gd name="T22" fmla="*/ 40 w 144"/>
                <a:gd name="T23" fmla="*/ 45 h 161"/>
                <a:gd name="T24" fmla="*/ 15 w 144"/>
                <a:gd name="T25" fmla="*/ 68 h 161"/>
                <a:gd name="T26" fmla="*/ 24 w 144"/>
                <a:gd name="T27" fmla="*/ 90 h 161"/>
                <a:gd name="T28" fmla="*/ 92 w 144"/>
                <a:gd name="T29" fmla="*/ 131 h 161"/>
                <a:gd name="T30" fmla="*/ 66 w 144"/>
                <a:gd name="T31" fmla="*/ 149 h 161"/>
                <a:gd name="T32" fmla="*/ 57 w 144"/>
                <a:gd name="T33" fmla="*/ 121 h 161"/>
                <a:gd name="T34" fmla="*/ 95 w 144"/>
                <a:gd name="T35" fmla="*/ 120 h 161"/>
                <a:gd name="T36" fmla="*/ 51 w 144"/>
                <a:gd name="T37" fmla="*/ 85 h 161"/>
                <a:gd name="T38" fmla="*/ 36 w 144"/>
                <a:gd name="T39" fmla="*/ 85 h 161"/>
                <a:gd name="T40" fmla="*/ 51 w 144"/>
                <a:gd name="T41" fmla="*/ 74 h 161"/>
                <a:gd name="T42" fmla="*/ 54 w 144"/>
                <a:gd name="T43" fmla="*/ 85 h 161"/>
                <a:gd name="T44" fmla="*/ 76 w 144"/>
                <a:gd name="T45" fmla="*/ 60 h 161"/>
                <a:gd name="T46" fmla="*/ 97 w 144"/>
                <a:gd name="T47" fmla="*/ 98 h 161"/>
                <a:gd name="T48" fmla="*/ 76 w 144"/>
                <a:gd name="T49" fmla="*/ 109 h 161"/>
                <a:gd name="T50" fmla="*/ 54 w 144"/>
                <a:gd name="T51" fmla="*/ 98 h 161"/>
                <a:gd name="T52" fmla="*/ 54 w 144"/>
                <a:gd name="T53" fmla="*/ 68 h 161"/>
                <a:gd name="T54" fmla="*/ 72 w 144"/>
                <a:gd name="T55" fmla="*/ 59 h 161"/>
                <a:gd name="T56" fmla="*/ 54 w 144"/>
                <a:gd name="T57" fmla="*/ 68 h 161"/>
                <a:gd name="T58" fmla="*/ 95 w 144"/>
                <a:gd name="T59" fmla="*/ 52 h 161"/>
                <a:gd name="T60" fmla="*/ 79 w 144"/>
                <a:gd name="T61" fmla="*/ 59 h 161"/>
                <a:gd name="T62" fmla="*/ 100 w 144"/>
                <a:gd name="T63" fmla="*/ 74 h 161"/>
                <a:gd name="T64" fmla="*/ 100 w 144"/>
                <a:gd name="T65" fmla="*/ 96 h 161"/>
                <a:gd name="T66" fmla="*/ 87 w 144"/>
                <a:gd name="T67" fmla="*/ 107 h 161"/>
                <a:gd name="T68" fmla="*/ 95 w 144"/>
                <a:gd name="T69" fmla="*/ 117 h 161"/>
                <a:gd name="T70" fmla="*/ 87 w 144"/>
                <a:gd name="T71" fmla="*/ 107 h 161"/>
                <a:gd name="T72" fmla="*/ 72 w 144"/>
                <a:gd name="T73" fmla="*/ 111 h 161"/>
                <a:gd name="T74" fmla="*/ 54 w 144"/>
                <a:gd name="T75" fmla="*/ 101 h 161"/>
                <a:gd name="T76" fmla="*/ 140 w 144"/>
                <a:gd name="T77" fmla="*/ 114 h 161"/>
                <a:gd name="T78" fmla="*/ 99 w 144"/>
                <a:gd name="T79" fmla="*/ 119 h 161"/>
                <a:gd name="T80" fmla="*/ 100 w 144"/>
                <a:gd name="T81" fmla="*/ 99 h 161"/>
                <a:gd name="T82" fmla="*/ 126 w 144"/>
                <a:gd name="T83" fmla="*/ 93 h 161"/>
                <a:gd name="T84" fmla="*/ 113 w 144"/>
                <a:gd name="T85" fmla="*/ 47 h 161"/>
                <a:gd name="T86" fmla="*/ 134 w 144"/>
                <a:gd name="T87" fmla="*/ 67 h 161"/>
                <a:gd name="T88" fmla="*/ 100 w 144"/>
                <a:gd name="T89" fmla="*/ 70 h 161"/>
                <a:gd name="T90" fmla="*/ 113 w 144"/>
                <a:gd name="T91" fmla="*/ 47 h 161"/>
                <a:gd name="T92" fmla="*/ 69 w 144"/>
                <a:gd name="T93" fmla="*/ 16 h 161"/>
                <a:gd name="T94" fmla="*/ 95 w 144"/>
                <a:gd name="T95" fmla="*/ 49 h 161"/>
                <a:gd name="T96" fmla="*/ 76 w 144"/>
                <a:gd name="T97" fmla="*/ 57 h 161"/>
                <a:gd name="T98" fmla="*/ 58 w 144"/>
                <a:gd name="T99" fmla="*/ 43 h 161"/>
                <a:gd name="T100" fmla="*/ 12 w 144"/>
                <a:gd name="T101" fmla="*/ 59 h 161"/>
                <a:gd name="T102" fmla="*/ 53 w 144"/>
                <a:gd name="T103" fmla="*/ 51 h 161"/>
                <a:gd name="T104" fmla="*/ 33 w 144"/>
                <a:gd name="T105" fmla="*/ 83 h 161"/>
                <a:gd name="T106" fmla="*/ 51 w 144"/>
                <a:gd name="T107" fmla="*/ 99 h 161"/>
                <a:gd name="T108" fmla="*/ 45 w 144"/>
                <a:gd name="T109" fmla="*/ 121 h 161"/>
                <a:gd name="T110" fmla="*/ 33 w 144"/>
                <a:gd name="T111" fmla="*/ 8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" h="161">
                  <a:moveTo>
                    <a:pt x="9" y="110"/>
                  </a:moveTo>
                  <a:cubicBezTo>
                    <a:pt x="8" y="114"/>
                    <a:pt x="8" y="119"/>
                    <a:pt x="11" y="122"/>
                  </a:cubicBezTo>
                  <a:cubicBezTo>
                    <a:pt x="14" y="126"/>
                    <a:pt x="21" y="127"/>
                    <a:pt x="26" y="127"/>
                  </a:cubicBezTo>
                  <a:cubicBezTo>
                    <a:pt x="35" y="127"/>
                    <a:pt x="45" y="125"/>
                    <a:pt x="54" y="122"/>
                  </a:cubicBezTo>
                  <a:cubicBezTo>
                    <a:pt x="54" y="123"/>
                    <a:pt x="54" y="124"/>
                    <a:pt x="55" y="125"/>
                  </a:cubicBezTo>
                  <a:cubicBezTo>
                    <a:pt x="56" y="134"/>
                    <a:pt x="59" y="144"/>
                    <a:pt x="64" y="152"/>
                  </a:cubicBezTo>
                  <a:cubicBezTo>
                    <a:pt x="67" y="156"/>
                    <a:pt x="71" y="161"/>
                    <a:pt x="77" y="160"/>
                  </a:cubicBezTo>
                  <a:cubicBezTo>
                    <a:pt x="83" y="159"/>
                    <a:pt x="86" y="153"/>
                    <a:pt x="89" y="149"/>
                  </a:cubicBezTo>
                  <a:cubicBezTo>
                    <a:pt x="93" y="140"/>
                    <a:pt x="96" y="131"/>
                    <a:pt x="97" y="121"/>
                  </a:cubicBezTo>
                  <a:cubicBezTo>
                    <a:pt x="99" y="122"/>
                    <a:pt x="101" y="122"/>
                    <a:pt x="102" y="123"/>
                  </a:cubicBezTo>
                  <a:cubicBezTo>
                    <a:pt x="112" y="125"/>
                    <a:pt x="122" y="128"/>
                    <a:pt x="131" y="126"/>
                  </a:cubicBezTo>
                  <a:cubicBezTo>
                    <a:pt x="136" y="126"/>
                    <a:pt x="141" y="123"/>
                    <a:pt x="143" y="118"/>
                  </a:cubicBezTo>
                  <a:cubicBezTo>
                    <a:pt x="144" y="112"/>
                    <a:pt x="140" y="106"/>
                    <a:pt x="137" y="101"/>
                  </a:cubicBezTo>
                  <a:cubicBezTo>
                    <a:pt x="132" y="95"/>
                    <a:pt x="127" y="90"/>
                    <a:pt x="121" y="85"/>
                  </a:cubicBezTo>
                  <a:cubicBezTo>
                    <a:pt x="128" y="79"/>
                    <a:pt x="135" y="72"/>
                    <a:pt x="140" y="64"/>
                  </a:cubicBezTo>
                  <a:cubicBezTo>
                    <a:pt x="142" y="59"/>
                    <a:pt x="144" y="53"/>
                    <a:pt x="142" y="49"/>
                  </a:cubicBezTo>
                  <a:cubicBezTo>
                    <a:pt x="138" y="43"/>
                    <a:pt x="131" y="43"/>
                    <a:pt x="125" y="43"/>
                  </a:cubicBezTo>
                  <a:cubicBezTo>
                    <a:pt x="116" y="43"/>
                    <a:pt x="106" y="45"/>
                    <a:pt x="97" y="48"/>
                  </a:cubicBezTo>
                  <a:cubicBezTo>
                    <a:pt x="97" y="45"/>
                    <a:pt x="96" y="42"/>
                    <a:pt x="95" y="39"/>
                  </a:cubicBezTo>
                  <a:cubicBezTo>
                    <a:pt x="93" y="31"/>
                    <a:pt x="91" y="22"/>
                    <a:pt x="85" y="15"/>
                  </a:cubicBezTo>
                  <a:cubicBezTo>
                    <a:pt x="82" y="12"/>
                    <a:pt x="78" y="9"/>
                    <a:pt x="73" y="10"/>
                  </a:cubicBezTo>
                  <a:cubicBezTo>
                    <a:pt x="68" y="11"/>
                    <a:pt x="65" y="17"/>
                    <a:pt x="62" y="21"/>
                  </a:cubicBezTo>
                  <a:cubicBezTo>
                    <a:pt x="58" y="29"/>
                    <a:pt x="55" y="39"/>
                    <a:pt x="53" y="48"/>
                  </a:cubicBezTo>
                  <a:cubicBezTo>
                    <a:pt x="49" y="47"/>
                    <a:pt x="45" y="46"/>
                    <a:pt x="40" y="45"/>
                  </a:cubicBezTo>
                  <a:cubicBezTo>
                    <a:pt x="33" y="43"/>
                    <a:pt x="23" y="42"/>
                    <a:pt x="16" y="44"/>
                  </a:cubicBezTo>
                  <a:cubicBezTo>
                    <a:pt x="4" y="48"/>
                    <a:pt x="9" y="61"/>
                    <a:pt x="15" y="68"/>
                  </a:cubicBezTo>
                  <a:cubicBezTo>
                    <a:pt x="19" y="75"/>
                    <a:pt x="25" y="80"/>
                    <a:pt x="31" y="85"/>
                  </a:cubicBezTo>
                  <a:cubicBezTo>
                    <a:pt x="29" y="87"/>
                    <a:pt x="26" y="89"/>
                    <a:pt x="24" y="90"/>
                  </a:cubicBezTo>
                  <a:cubicBezTo>
                    <a:pt x="18" y="96"/>
                    <a:pt x="12" y="102"/>
                    <a:pt x="9" y="110"/>
                  </a:cubicBezTo>
                  <a:close/>
                  <a:moveTo>
                    <a:pt x="92" y="131"/>
                  </a:moveTo>
                  <a:cubicBezTo>
                    <a:pt x="90" y="139"/>
                    <a:pt x="87" y="149"/>
                    <a:pt x="81" y="155"/>
                  </a:cubicBezTo>
                  <a:cubicBezTo>
                    <a:pt x="75" y="160"/>
                    <a:pt x="69" y="154"/>
                    <a:pt x="66" y="149"/>
                  </a:cubicBezTo>
                  <a:cubicBezTo>
                    <a:pt x="61" y="141"/>
                    <a:pt x="59" y="132"/>
                    <a:pt x="57" y="123"/>
                  </a:cubicBezTo>
                  <a:cubicBezTo>
                    <a:pt x="57" y="122"/>
                    <a:pt x="57" y="121"/>
                    <a:pt x="57" y="121"/>
                  </a:cubicBezTo>
                  <a:cubicBezTo>
                    <a:pt x="63" y="118"/>
                    <a:pt x="70" y="115"/>
                    <a:pt x="76" y="113"/>
                  </a:cubicBezTo>
                  <a:cubicBezTo>
                    <a:pt x="82" y="115"/>
                    <a:pt x="88" y="118"/>
                    <a:pt x="95" y="120"/>
                  </a:cubicBezTo>
                  <a:cubicBezTo>
                    <a:pt x="94" y="124"/>
                    <a:pt x="93" y="127"/>
                    <a:pt x="92" y="131"/>
                  </a:cubicBezTo>
                  <a:close/>
                  <a:moveTo>
                    <a:pt x="51" y="85"/>
                  </a:moveTo>
                  <a:cubicBezTo>
                    <a:pt x="51" y="88"/>
                    <a:pt x="51" y="92"/>
                    <a:pt x="51" y="96"/>
                  </a:cubicBezTo>
                  <a:cubicBezTo>
                    <a:pt x="46" y="92"/>
                    <a:pt x="41" y="89"/>
                    <a:pt x="36" y="85"/>
                  </a:cubicBezTo>
                  <a:cubicBezTo>
                    <a:pt x="36" y="84"/>
                    <a:pt x="37" y="84"/>
                    <a:pt x="37" y="84"/>
                  </a:cubicBezTo>
                  <a:cubicBezTo>
                    <a:pt x="42" y="80"/>
                    <a:pt x="46" y="77"/>
                    <a:pt x="51" y="74"/>
                  </a:cubicBezTo>
                  <a:cubicBezTo>
                    <a:pt x="51" y="77"/>
                    <a:pt x="51" y="81"/>
                    <a:pt x="51" y="85"/>
                  </a:cubicBezTo>
                  <a:close/>
                  <a:moveTo>
                    <a:pt x="54" y="85"/>
                  </a:moveTo>
                  <a:cubicBezTo>
                    <a:pt x="54" y="80"/>
                    <a:pt x="54" y="76"/>
                    <a:pt x="54" y="72"/>
                  </a:cubicBezTo>
                  <a:cubicBezTo>
                    <a:pt x="61" y="67"/>
                    <a:pt x="68" y="64"/>
                    <a:pt x="76" y="60"/>
                  </a:cubicBezTo>
                  <a:cubicBezTo>
                    <a:pt x="83" y="64"/>
                    <a:pt x="90" y="67"/>
                    <a:pt x="97" y="72"/>
                  </a:cubicBezTo>
                  <a:cubicBezTo>
                    <a:pt x="98" y="80"/>
                    <a:pt x="98" y="89"/>
                    <a:pt x="97" y="98"/>
                  </a:cubicBezTo>
                  <a:cubicBezTo>
                    <a:pt x="94" y="100"/>
                    <a:pt x="90" y="102"/>
                    <a:pt x="86" y="104"/>
                  </a:cubicBezTo>
                  <a:cubicBezTo>
                    <a:pt x="82" y="106"/>
                    <a:pt x="79" y="108"/>
                    <a:pt x="76" y="109"/>
                  </a:cubicBezTo>
                  <a:cubicBezTo>
                    <a:pt x="72" y="108"/>
                    <a:pt x="69" y="106"/>
                    <a:pt x="65" y="104"/>
                  </a:cubicBezTo>
                  <a:cubicBezTo>
                    <a:pt x="62" y="102"/>
                    <a:pt x="58" y="100"/>
                    <a:pt x="54" y="98"/>
                  </a:cubicBezTo>
                  <a:cubicBezTo>
                    <a:pt x="54" y="93"/>
                    <a:pt x="54" y="89"/>
                    <a:pt x="54" y="85"/>
                  </a:cubicBezTo>
                  <a:close/>
                  <a:moveTo>
                    <a:pt x="54" y="68"/>
                  </a:moveTo>
                  <a:cubicBezTo>
                    <a:pt x="55" y="63"/>
                    <a:pt x="55" y="58"/>
                    <a:pt x="56" y="52"/>
                  </a:cubicBezTo>
                  <a:cubicBezTo>
                    <a:pt x="62" y="54"/>
                    <a:pt x="67" y="56"/>
                    <a:pt x="72" y="59"/>
                  </a:cubicBezTo>
                  <a:cubicBezTo>
                    <a:pt x="66" y="62"/>
                    <a:pt x="60" y="65"/>
                    <a:pt x="55" y="68"/>
                  </a:cubicBezTo>
                  <a:cubicBezTo>
                    <a:pt x="55" y="68"/>
                    <a:pt x="54" y="68"/>
                    <a:pt x="54" y="68"/>
                  </a:cubicBezTo>
                  <a:close/>
                  <a:moveTo>
                    <a:pt x="79" y="59"/>
                  </a:moveTo>
                  <a:cubicBezTo>
                    <a:pt x="84" y="56"/>
                    <a:pt x="89" y="54"/>
                    <a:pt x="95" y="52"/>
                  </a:cubicBezTo>
                  <a:cubicBezTo>
                    <a:pt x="96" y="57"/>
                    <a:pt x="97" y="63"/>
                    <a:pt x="97" y="68"/>
                  </a:cubicBezTo>
                  <a:cubicBezTo>
                    <a:pt x="91" y="65"/>
                    <a:pt x="85" y="62"/>
                    <a:pt x="79" y="59"/>
                  </a:cubicBezTo>
                  <a:close/>
                  <a:moveTo>
                    <a:pt x="100" y="78"/>
                  </a:moveTo>
                  <a:cubicBezTo>
                    <a:pt x="100" y="76"/>
                    <a:pt x="100" y="75"/>
                    <a:pt x="100" y="74"/>
                  </a:cubicBezTo>
                  <a:cubicBezTo>
                    <a:pt x="106" y="77"/>
                    <a:pt x="111" y="81"/>
                    <a:pt x="116" y="85"/>
                  </a:cubicBezTo>
                  <a:cubicBezTo>
                    <a:pt x="111" y="89"/>
                    <a:pt x="105" y="93"/>
                    <a:pt x="100" y="96"/>
                  </a:cubicBezTo>
                  <a:cubicBezTo>
                    <a:pt x="100" y="90"/>
                    <a:pt x="100" y="84"/>
                    <a:pt x="100" y="78"/>
                  </a:cubicBezTo>
                  <a:close/>
                  <a:moveTo>
                    <a:pt x="87" y="107"/>
                  </a:moveTo>
                  <a:cubicBezTo>
                    <a:pt x="91" y="105"/>
                    <a:pt x="94" y="103"/>
                    <a:pt x="97" y="101"/>
                  </a:cubicBezTo>
                  <a:cubicBezTo>
                    <a:pt x="97" y="106"/>
                    <a:pt x="96" y="112"/>
                    <a:pt x="95" y="117"/>
                  </a:cubicBezTo>
                  <a:cubicBezTo>
                    <a:pt x="90" y="115"/>
                    <a:pt x="84" y="113"/>
                    <a:pt x="79" y="111"/>
                  </a:cubicBezTo>
                  <a:cubicBezTo>
                    <a:pt x="82" y="109"/>
                    <a:pt x="85" y="108"/>
                    <a:pt x="87" y="107"/>
                  </a:cubicBezTo>
                  <a:close/>
                  <a:moveTo>
                    <a:pt x="64" y="107"/>
                  </a:moveTo>
                  <a:cubicBezTo>
                    <a:pt x="67" y="108"/>
                    <a:pt x="69" y="109"/>
                    <a:pt x="72" y="111"/>
                  </a:cubicBezTo>
                  <a:cubicBezTo>
                    <a:pt x="67" y="113"/>
                    <a:pt x="62" y="115"/>
                    <a:pt x="56" y="117"/>
                  </a:cubicBezTo>
                  <a:cubicBezTo>
                    <a:pt x="55" y="112"/>
                    <a:pt x="55" y="107"/>
                    <a:pt x="54" y="101"/>
                  </a:cubicBezTo>
                  <a:cubicBezTo>
                    <a:pt x="58" y="103"/>
                    <a:pt x="61" y="105"/>
                    <a:pt x="64" y="107"/>
                  </a:cubicBezTo>
                  <a:close/>
                  <a:moveTo>
                    <a:pt x="140" y="114"/>
                  </a:moveTo>
                  <a:cubicBezTo>
                    <a:pt x="142" y="123"/>
                    <a:pt x="131" y="124"/>
                    <a:pt x="125" y="124"/>
                  </a:cubicBezTo>
                  <a:cubicBezTo>
                    <a:pt x="116" y="124"/>
                    <a:pt x="107" y="121"/>
                    <a:pt x="99" y="119"/>
                  </a:cubicBezTo>
                  <a:cubicBezTo>
                    <a:pt x="98" y="118"/>
                    <a:pt x="98" y="118"/>
                    <a:pt x="98" y="118"/>
                  </a:cubicBezTo>
                  <a:cubicBezTo>
                    <a:pt x="99" y="112"/>
                    <a:pt x="99" y="106"/>
                    <a:pt x="100" y="99"/>
                  </a:cubicBezTo>
                  <a:cubicBezTo>
                    <a:pt x="106" y="95"/>
                    <a:pt x="112" y="91"/>
                    <a:pt x="118" y="87"/>
                  </a:cubicBezTo>
                  <a:cubicBezTo>
                    <a:pt x="121" y="89"/>
                    <a:pt x="123" y="91"/>
                    <a:pt x="126" y="93"/>
                  </a:cubicBezTo>
                  <a:cubicBezTo>
                    <a:pt x="132" y="99"/>
                    <a:pt x="138" y="106"/>
                    <a:pt x="140" y="114"/>
                  </a:cubicBezTo>
                  <a:close/>
                  <a:moveTo>
                    <a:pt x="113" y="47"/>
                  </a:moveTo>
                  <a:cubicBezTo>
                    <a:pt x="120" y="46"/>
                    <a:pt x="132" y="43"/>
                    <a:pt x="138" y="49"/>
                  </a:cubicBezTo>
                  <a:cubicBezTo>
                    <a:pt x="144" y="54"/>
                    <a:pt x="137" y="63"/>
                    <a:pt x="134" y="67"/>
                  </a:cubicBezTo>
                  <a:cubicBezTo>
                    <a:pt x="129" y="73"/>
                    <a:pt x="124" y="78"/>
                    <a:pt x="119" y="83"/>
                  </a:cubicBezTo>
                  <a:cubicBezTo>
                    <a:pt x="113" y="78"/>
                    <a:pt x="106" y="74"/>
                    <a:pt x="100" y="70"/>
                  </a:cubicBezTo>
                  <a:cubicBezTo>
                    <a:pt x="99" y="64"/>
                    <a:pt x="99" y="57"/>
                    <a:pt x="98" y="51"/>
                  </a:cubicBezTo>
                  <a:cubicBezTo>
                    <a:pt x="103" y="50"/>
                    <a:pt x="108" y="48"/>
                    <a:pt x="113" y="47"/>
                  </a:cubicBezTo>
                  <a:close/>
                  <a:moveTo>
                    <a:pt x="58" y="43"/>
                  </a:moveTo>
                  <a:cubicBezTo>
                    <a:pt x="60" y="34"/>
                    <a:pt x="63" y="23"/>
                    <a:pt x="69" y="16"/>
                  </a:cubicBezTo>
                  <a:cubicBezTo>
                    <a:pt x="83" y="0"/>
                    <a:pt x="93" y="39"/>
                    <a:pt x="94" y="47"/>
                  </a:cubicBezTo>
                  <a:cubicBezTo>
                    <a:pt x="94" y="48"/>
                    <a:pt x="94" y="49"/>
                    <a:pt x="95" y="49"/>
                  </a:cubicBezTo>
                  <a:cubicBezTo>
                    <a:pt x="94" y="50"/>
                    <a:pt x="94" y="50"/>
                    <a:pt x="93" y="50"/>
                  </a:cubicBezTo>
                  <a:cubicBezTo>
                    <a:pt x="87" y="52"/>
                    <a:pt x="81" y="54"/>
                    <a:pt x="76" y="57"/>
                  </a:cubicBezTo>
                  <a:cubicBezTo>
                    <a:pt x="69" y="54"/>
                    <a:pt x="63" y="52"/>
                    <a:pt x="57" y="49"/>
                  </a:cubicBezTo>
                  <a:cubicBezTo>
                    <a:pt x="57" y="47"/>
                    <a:pt x="57" y="45"/>
                    <a:pt x="58" y="43"/>
                  </a:cubicBezTo>
                  <a:close/>
                  <a:moveTo>
                    <a:pt x="31" y="81"/>
                  </a:moveTo>
                  <a:cubicBezTo>
                    <a:pt x="23" y="75"/>
                    <a:pt x="16" y="68"/>
                    <a:pt x="12" y="59"/>
                  </a:cubicBezTo>
                  <a:cubicBezTo>
                    <a:pt x="4" y="38"/>
                    <a:pt x="45" y="49"/>
                    <a:pt x="52" y="51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2" y="58"/>
                    <a:pt x="51" y="64"/>
                    <a:pt x="51" y="70"/>
                  </a:cubicBezTo>
                  <a:cubicBezTo>
                    <a:pt x="45" y="74"/>
                    <a:pt x="39" y="78"/>
                    <a:pt x="33" y="83"/>
                  </a:cubicBezTo>
                  <a:cubicBezTo>
                    <a:pt x="32" y="82"/>
                    <a:pt x="31" y="82"/>
                    <a:pt x="31" y="81"/>
                  </a:cubicBezTo>
                  <a:close/>
                  <a:moveTo>
                    <a:pt x="51" y="99"/>
                  </a:moveTo>
                  <a:cubicBezTo>
                    <a:pt x="52" y="106"/>
                    <a:pt x="52" y="112"/>
                    <a:pt x="53" y="118"/>
                  </a:cubicBezTo>
                  <a:cubicBezTo>
                    <a:pt x="51" y="119"/>
                    <a:pt x="48" y="120"/>
                    <a:pt x="45" y="121"/>
                  </a:cubicBezTo>
                  <a:cubicBezTo>
                    <a:pt x="36" y="123"/>
                    <a:pt x="25" y="126"/>
                    <a:pt x="16" y="123"/>
                  </a:cubicBezTo>
                  <a:cubicBezTo>
                    <a:pt x="0" y="117"/>
                    <a:pt x="23" y="96"/>
                    <a:pt x="33" y="87"/>
                  </a:cubicBezTo>
                  <a:cubicBezTo>
                    <a:pt x="39" y="92"/>
                    <a:pt x="45" y="96"/>
                    <a:pt x="51" y="99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9" name="Freeform 10"/>
            <p:cNvSpPr>
              <a:spLocks noEditPoints="1"/>
            </p:cNvSpPr>
            <p:nvPr/>
          </p:nvSpPr>
          <p:spPr bwMode="auto">
            <a:xfrm>
              <a:off x="4324436" y="-29314"/>
              <a:ext cx="420688" cy="468313"/>
            </a:xfrm>
            <a:custGeom>
              <a:avLst/>
              <a:gdLst>
                <a:gd name="T0" fmla="*/ 11 w 145"/>
                <a:gd name="T1" fmla="*/ 122 h 161"/>
                <a:gd name="T2" fmla="*/ 54 w 145"/>
                <a:gd name="T3" fmla="*/ 122 h 161"/>
                <a:gd name="T4" fmla="*/ 64 w 145"/>
                <a:gd name="T5" fmla="*/ 152 h 161"/>
                <a:gd name="T6" fmla="*/ 89 w 145"/>
                <a:gd name="T7" fmla="*/ 149 h 161"/>
                <a:gd name="T8" fmla="*/ 103 w 145"/>
                <a:gd name="T9" fmla="*/ 123 h 161"/>
                <a:gd name="T10" fmla="*/ 143 w 145"/>
                <a:gd name="T11" fmla="*/ 118 h 161"/>
                <a:gd name="T12" fmla="*/ 121 w 145"/>
                <a:gd name="T13" fmla="*/ 85 h 161"/>
                <a:gd name="T14" fmla="*/ 142 w 145"/>
                <a:gd name="T15" fmla="*/ 49 h 161"/>
                <a:gd name="T16" fmla="*/ 97 w 145"/>
                <a:gd name="T17" fmla="*/ 49 h 161"/>
                <a:gd name="T18" fmla="*/ 85 w 145"/>
                <a:gd name="T19" fmla="*/ 15 h 161"/>
                <a:gd name="T20" fmla="*/ 62 w 145"/>
                <a:gd name="T21" fmla="*/ 21 h 161"/>
                <a:gd name="T22" fmla="*/ 41 w 145"/>
                <a:gd name="T23" fmla="*/ 45 h 161"/>
                <a:gd name="T24" fmla="*/ 15 w 145"/>
                <a:gd name="T25" fmla="*/ 69 h 161"/>
                <a:gd name="T26" fmla="*/ 25 w 145"/>
                <a:gd name="T27" fmla="*/ 91 h 161"/>
                <a:gd name="T28" fmla="*/ 92 w 145"/>
                <a:gd name="T29" fmla="*/ 131 h 161"/>
                <a:gd name="T30" fmla="*/ 66 w 145"/>
                <a:gd name="T31" fmla="*/ 149 h 161"/>
                <a:gd name="T32" fmla="*/ 57 w 145"/>
                <a:gd name="T33" fmla="*/ 121 h 161"/>
                <a:gd name="T34" fmla="*/ 95 w 145"/>
                <a:gd name="T35" fmla="*/ 120 h 161"/>
                <a:gd name="T36" fmla="*/ 51 w 145"/>
                <a:gd name="T37" fmla="*/ 85 h 161"/>
                <a:gd name="T38" fmla="*/ 36 w 145"/>
                <a:gd name="T39" fmla="*/ 85 h 161"/>
                <a:gd name="T40" fmla="*/ 51 w 145"/>
                <a:gd name="T41" fmla="*/ 74 h 161"/>
                <a:gd name="T42" fmla="*/ 54 w 145"/>
                <a:gd name="T43" fmla="*/ 85 h 161"/>
                <a:gd name="T44" fmla="*/ 76 w 145"/>
                <a:gd name="T45" fmla="*/ 60 h 161"/>
                <a:gd name="T46" fmla="*/ 97 w 145"/>
                <a:gd name="T47" fmla="*/ 98 h 161"/>
                <a:gd name="T48" fmla="*/ 76 w 145"/>
                <a:gd name="T49" fmla="*/ 109 h 161"/>
                <a:gd name="T50" fmla="*/ 54 w 145"/>
                <a:gd name="T51" fmla="*/ 98 h 161"/>
                <a:gd name="T52" fmla="*/ 54 w 145"/>
                <a:gd name="T53" fmla="*/ 69 h 161"/>
                <a:gd name="T54" fmla="*/ 73 w 145"/>
                <a:gd name="T55" fmla="*/ 59 h 161"/>
                <a:gd name="T56" fmla="*/ 54 w 145"/>
                <a:gd name="T57" fmla="*/ 69 h 161"/>
                <a:gd name="T58" fmla="*/ 95 w 145"/>
                <a:gd name="T59" fmla="*/ 52 h 161"/>
                <a:gd name="T60" fmla="*/ 79 w 145"/>
                <a:gd name="T61" fmla="*/ 59 h 161"/>
                <a:gd name="T62" fmla="*/ 100 w 145"/>
                <a:gd name="T63" fmla="*/ 74 h 161"/>
                <a:gd name="T64" fmla="*/ 100 w 145"/>
                <a:gd name="T65" fmla="*/ 96 h 161"/>
                <a:gd name="T66" fmla="*/ 87 w 145"/>
                <a:gd name="T67" fmla="*/ 107 h 161"/>
                <a:gd name="T68" fmla="*/ 95 w 145"/>
                <a:gd name="T69" fmla="*/ 118 h 161"/>
                <a:gd name="T70" fmla="*/ 87 w 145"/>
                <a:gd name="T71" fmla="*/ 107 h 161"/>
                <a:gd name="T72" fmla="*/ 72 w 145"/>
                <a:gd name="T73" fmla="*/ 111 h 161"/>
                <a:gd name="T74" fmla="*/ 54 w 145"/>
                <a:gd name="T75" fmla="*/ 101 h 161"/>
                <a:gd name="T76" fmla="*/ 140 w 145"/>
                <a:gd name="T77" fmla="*/ 115 h 161"/>
                <a:gd name="T78" fmla="*/ 99 w 145"/>
                <a:gd name="T79" fmla="*/ 119 h 161"/>
                <a:gd name="T80" fmla="*/ 100 w 145"/>
                <a:gd name="T81" fmla="*/ 99 h 161"/>
                <a:gd name="T82" fmla="*/ 126 w 145"/>
                <a:gd name="T83" fmla="*/ 94 h 161"/>
                <a:gd name="T84" fmla="*/ 113 w 145"/>
                <a:gd name="T85" fmla="*/ 47 h 161"/>
                <a:gd name="T86" fmla="*/ 134 w 145"/>
                <a:gd name="T87" fmla="*/ 68 h 161"/>
                <a:gd name="T88" fmla="*/ 100 w 145"/>
                <a:gd name="T89" fmla="*/ 70 h 161"/>
                <a:gd name="T90" fmla="*/ 113 w 145"/>
                <a:gd name="T91" fmla="*/ 47 h 161"/>
                <a:gd name="T92" fmla="*/ 69 w 145"/>
                <a:gd name="T93" fmla="*/ 16 h 161"/>
                <a:gd name="T94" fmla="*/ 95 w 145"/>
                <a:gd name="T95" fmla="*/ 50 h 161"/>
                <a:gd name="T96" fmla="*/ 76 w 145"/>
                <a:gd name="T97" fmla="*/ 57 h 161"/>
                <a:gd name="T98" fmla="*/ 58 w 145"/>
                <a:gd name="T99" fmla="*/ 43 h 161"/>
                <a:gd name="T100" fmla="*/ 12 w 145"/>
                <a:gd name="T101" fmla="*/ 59 h 161"/>
                <a:gd name="T102" fmla="*/ 53 w 145"/>
                <a:gd name="T103" fmla="*/ 51 h 161"/>
                <a:gd name="T104" fmla="*/ 33 w 145"/>
                <a:gd name="T105" fmla="*/ 83 h 161"/>
                <a:gd name="T106" fmla="*/ 51 w 145"/>
                <a:gd name="T107" fmla="*/ 100 h 161"/>
                <a:gd name="T108" fmla="*/ 45 w 145"/>
                <a:gd name="T109" fmla="*/ 121 h 161"/>
                <a:gd name="T110" fmla="*/ 33 w 145"/>
                <a:gd name="T111" fmla="*/ 8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5" h="161">
                  <a:moveTo>
                    <a:pt x="9" y="110"/>
                  </a:moveTo>
                  <a:cubicBezTo>
                    <a:pt x="8" y="114"/>
                    <a:pt x="8" y="119"/>
                    <a:pt x="11" y="122"/>
                  </a:cubicBezTo>
                  <a:cubicBezTo>
                    <a:pt x="14" y="127"/>
                    <a:pt x="21" y="127"/>
                    <a:pt x="26" y="127"/>
                  </a:cubicBezTo>
                  <a:cubicBezTo>
                    <a:pt x="35" y="127"/>
                    <a:pt x="45" y="125"/>
                    <a:pt x="54" y="122"/>
                  </a:cubicBezTo>
                  <a:cubicBezTo>
                    <a:pt x="54" y="123"/>
                    <a:pt x="54" y="124"/>
                    <a:pt x="55" y="125"/>
                  </a:cubicBezTo>
                  <a:cubicBezTo>
                    <a:pt x="57" y="134"/>
                    <a:pt x="59" y="144"/>
                    <a:pt x="64" y="152"/>
                  </a:cubicBezTo>
                  <a:cubicBezTo>
                    <a:pt x="67" y="157"/>
                    <a:pt x="71" y="161"/>
                    <a:pt x="77" y="160"/>
                  </a:cubicBezTo>
                  <a:cubicBezTo>
                    <a:pt x="83" y="160"/>
                    <a:pt x="87" y="154"/>
                    <a:pt x="89" y="149"/>
                  </a:cubicBezTo>
                  <a:cubicBezTo>
                    <a:pt x="94" y="140"/>
                    <a:pt x="96" y="131"/>
                    <a:pt x="97" y="121"/>
                  </a:cubicBezTo>
                  <a:cubicBezTo>
                    <a:pt x="99" y="122"/>
                    <a:pt x="101" y="122"/>
                    <a:pt x="103" y="123"/>
                  </a:cubicBezTo>
                  <a:cubicBezTo>
                    <a:pt x="112" y="126"/>
                    <a:pt x="122" y="128"/>
                    <a:pt x="131" y="127"/>
                  </a:cubicBezTo>
                  <a:cubicBezTo>
                    <a:pt x="136" y="126"/>
                    <a:pt x="142" y="124"/>
                    <a:pt x="143" y="118"/>
                  </a:cubicBezTo>
                  <a:cubicBezTo>
                    <a:pt x="144" y="112"/>
                    <a:pt x="140" y="106"/>
                    <a:pt x="137" y="101"/>
                  </a:cubicBezTo>
                  <a:cubicBezTo>
                    <a:pt x="132" y="95"/>
                    <a:pt x="127" y="90"/>
                    <a:pt x="121" y="85"/>
                  </a:cubicBezTo>
                  <a:cubicBezTo>
                    <a:pt x="128" y="79"/>
                    <a:pt x="135" y="72"/>
                    <a:pt x="140" y="64"/>
                  </a:cubicBezTo>
                  <a:cubicBezTo>
                    <a:pt x="143" y="59"/>
                    <a:pt x="145" y="54"/>
                    <a:pt x="142" y="49"/>
                  </a:cubicBezTo>
                  <a:cubicBezTo>
                    <a:pt x="139" y="44"/>
                    <a:pt x="131" y="43"/>
                    <a:pt x="126" y="43"/>
                  </a:cubicBezTo>
                  <a:cubicBezTo>
                    <a:pt x="116" y="43"/>
                    <a:pt x="106" y="46"/>
                    <a:pt x="97" y="49"/>
                  </a:cubicBezTo>
                  <a:cubicBezTo>
                    <a:pt x="97" y="46"/>
                    <a:pt x="96" y="42"/>
                    <a:pt x="95" y="39"/>
                  </a:cubicBezTo>
                  <a:cubicBezTo>
                    <a:pt x="94" y="31"/>
                    <a:pt x="91" y="22"/>
                    <a:pt x="85" y="15"/>
                  </a:cubicBezTo>
                  <a:cubicBezTo>
                    <a:pt x="82" y="12"/>
                    <a:pt x="79" y="9"/>
                    <a:pt x="74" y="10"/>
                  </a:cubicBezTo>
                  <a:cubicBezTo>
                    <a:pt x="68" y="11"/>
                    <a:pt x="65" y="17"/>
                    <a:pt x="62" y="21"/>
                  </a:cubicBezTo>
                  <a:cubicBezTo>
                    <a:pt x="58" y="29"/>
                    <a:pt x="55" y="39"/>
                    <a:pt x="54" y="49"/>
                  </a:cubicBezTo>
                  <a:cubicBezTo>
                    <a:pt x="49" y="47"/>
                    <a:pt x="45" y="46"/>
                    <a:pt x="41" y="45"/>
                  </a:cubicBezTo>
                  <a:cubicBezTo>
                    <a:pt x="33" y="43"/>
                    <a:pt x="24" y="42"/>
                    <a:pt x="16" y="44"/>
                  </a:cubicBezTo>
                  <a:cubicBezTo>
                    <a:pt x="4" y="48"/>
                    <a:pt x="9" y="61"/>
                    <a:pt x="15" y="69"/>
                  </a:cubicBezTo>
                  <a:cubicBezTo>
                    <a:pt x="19" y="75"/>
                    <a:pt x="25" y="80"/>
                    <a:pt x="31" y="85"/>
                  </a:cubicBezTo>
                  <a:cubicBezTo>
                    <a:pt x="29" y="87"/>
                    <a:pt x="27" y="89"/>
                    <a:pt x="25" y="91"/>
                  </a:cubicBezTo>
                  <a:cubicBezTo>
                    <a:pt x="19" y="96"/>
                    <a:pt x="13" y="103"/>
                    <a:pt x="9" y="110"/>
                  </a:cubicBezTo>
                  <a:close/>
                  <a:moveTo>
                    <a:pt x="92" y="131"/>
                  </a:moveTo>
                  <a:cubicBezTo>
                    <a:pt x="90" y="139"/>
                    <a:pt x="87" y="149"/>
                    <a:pt x="81" y="155"/>
                  </a:cubicBezTo>
                  <a:cubicBezTo>
                    <a:pt x="75" y="161"/>
                    <a:pt x="69" y="154"/>
                    <a:pt x="66" y="149"/>
                  </a:cubicBezTo>
                  <a:cubicBezTo>
                    <a:pt x="61" y="141"/>
                    <a:pt x="59" y="132"/>
                    <a:pt x="57" y="123"/>
                  </a:cubicBezTo>
                  <a:cubicBezTo>
                    <a:pt x="57" y="122"/>
                    <a:pt x="57" y="122"/>
                    <a:pt x="57" y="121"/>
                  </a:cubicBezTo>
                  <a:cubicBezTo>
                    <a:pt x="63" y="119"/>
                    <a:pt x="70" y="116"/>
                    <a:pt x="76" y="113"/>
                  </a:cubicBezTo>
                  <a:cubicBezTo>
                    <a:pt x="82" y="116"/>
                    <a:pt x="88" y="118"/>
                    <a:pt x="95" y="120"/>
                  </a:cubicBezTo>
                  <a:cubicBezTo>
                    <a:pt x="94" y="124"/>
                    <a:pt x="93" y="128"/>
                    <a:pt x="92" y="131"/>
                  </a:cubicBezTo>
                  <a:close/>
                  <a:moveTo>
                    <a:pt x="51" y="85"/>
                  </a:moveTo>
                  <a:cubicBezTo>
                    <a:pt x="51" y="89"/>
                    <a:pt x="51" y="92"/>
                    <a:pt x="51" y="96"/>
                  </a:cubicBezTo>
                  <a:cubicBezTo>
                    <a:pt x="46" y="93"/>
                    <a:pt x="41" y="89"/>
                    <a:pt x="36" y="85"/>
                  </a:cubicBezTo>
                  <a:cubicBezTo>
                    <a:pt x="36" y="84"/>
                    <a:pt x="37" y="84"/>
                    <a:pt x="37" y="84"/>
                  </a:cubicBezTo>
                  <a:cubicBezTo>
                    <a:pt x="42" y="80"/>
                    <a:pt x="46" y="77"/>
                    <a:pt x="51" y="74"/>
                  </a:cubicBezTo>
                  <a:cubicBezTo>
                    <a:pt x="51" y="78"/>
                    <a:pt x="51" y="81"/>
                    <a:pt x="51" y="85"/>
                  </a:cubicBezTo>
                  <a:close/>
                  <a:moveTo>
                    <a:pt x="54" y="85"/>
                  </a:moveTo>
                  <a:cubicBezTo>
                    <a:pt x="54" y="81"/>
                    <a:pt x="54" y="76"/>
                    <a:pt x="54" y="72"/>
                  </a:cubicBezTo>
                  <a:cubicBezTo>
                    <a:pt x="61" y="68"/>
                    <a:pt x="68" y="64"/>
                    <a:pt x="76" y="60"/>
                  </a:cubicBezTo>
                  <a:cubicBezTo>
                    <a:pt x="83" y="64"/>
                    <a:pt x="90" y="68"/>
                    <a:pt x="97" y="72"/>
                  </a:cubicBezTo>
                  <a:cubicBezTo>
                    <a:pt x="98" y="81"/>
                    <a:pt x="98" y="89"/>
                    <a:pt x="97" y="98"/>
                  </a:cubicBezTo>
                  <a:cubicBezTo>
                    <a:pt x="94" y="100"/>
                    <a:pt x="90" y="102"/>
                    <a:pt x="86" y="104"/>
                  </a:cubicBezTo>
                  <a:cubicBezTo>
                    <a:pt x="83" y="106"/>
                    <a:pt x="79" y="108"/>
                    <a:pt x="76" y="109"/>
                  </a:cubicBezTo>
                  <a:cubicBezTo>
                    <a:pt x="72" y="108"/>
                    <a:pt x="69" y="106"/>
                    <a:pt x="65" y="104"/>
                  </a:cubicBezTo>
                  <a:cubicBezTo>
                    <a:pt x="62" y="102"/>
                    <a:pt x="58" y="100"/>
                    <a:pt x="54" y="98"/>
                  </a:cubicBezTo>
                  <a:cubicBezTo>
                    <a:pt x="54" y="94"/>
                    <a:pt x="54" y="89"/>
                    <a:pt x="54" y="85"/>
                  </a:cubicBezTo>
                  <a:close/>
                  <a:moveTo>
                    <a:pt x="54" y="69"/>
                  </a:moveTo>
                  <a:cubicBezTo>
                    <a:pt x="55" y="63"/>
                    <a:pt x="55" y="58"/>
                    <a:pt x="56" y="52"/>
                  </a:cubicBezTo>
                  <a:cubicBezTo>
                    <a:pt x="62" y="54"/>
                    <a:pt x="67" y="56"/>
                    <a:pt x="73" y="59"/>
                  </a:cubicBezTo>
                  <a:cubicBezTo>
                    <a:pt x="66" y="62"/>
                    <a:pt x="61" y="65"/>
                    <a:pt x="55" y="68"/>
                  </a:cubicBezTo>
                  <a:cubicBezTo>
                    <a:pt x="55" y="69"/>
                    <a:pt x="55" y="69"/>
                    <a:pt x="54" y="69"/>
                  </a:cubicBezTo>
                  <a:close/>
                  <a:moveTo>
                    <a:pt x="79" y="59"/>
                  </a:moveTo>
                  <a:cubicBezTo>
                    <a:pt x="84" y="56"/>
                    <a:pt x="90" y="54"/>
                    <a:pt x="95" y="52"/>
                  </a:cubicBezTo>
                  <a:cubicBezTo>
                    <a:pt x="96" y="58"/>
                    <a:pt x="97" y="63"/>
                    <a:pt x="97" y="69"/>
                  </a:cubicBezTo>
                  <a:cubicBezTo>
                    <a:pt x="91" y="65"/>
                    <a:pt x="85" y="62"/>
                    <a:pt x="79" y="59"/>
                  </a:cubicBezTo>
                  <a:close/>
                  <a:moveTo>
                    <a:pt x="100" y="78"/>
                  </a:moveTo>
                  <a:cubicBezTo>
                    <a:pt x="100" y="76"/>
                    <a:pt x="100" y="75"/>
                    <a:pt x="100" y="74"/>
                  </a:cubicBezTo>
                  <a:cubicBezTo>
                    <a:pt x="106" y="77"/>
                    <a:pt x="111" y="81"/>
                    <a:pt x="116" y="85"/>
                  </a:cubicBezTo>
                  <a:cubicBezTo>
                    <a:pt x="111" y="89"/>
                    <a:pt x="106" y="93"/>
                    <a:pt x="100" y="96"/>
                  </a:cubicBezTo>
                  <a:cubicBezTo>
                    <a:pt x="100" y="90"/>
                    <a:pt x="100" y="84"/>
                    <a:pt x="100" y="78"/>
                  </a:cubicBezTo>
                  <a:close/>
                  <a:moveTo>
                    <a:pt x="87" y="107"/>
                  </a:moveTo>
                  <a:cubicBezTo>
                    <a:pt x="91" y="105"/>
                    <a:pt x="94" y="103"/>
                    <a:pt x="97" y="101"/>
                  </a:cubicBezTo>
                  <a:cubicBezTo>
                    <a:pt x="97" y="107"/>
                    <a:pt x="96" y="112"/>
                    <a:pt x="95" y="118"/>
                  </a:cubicBezTo>
                  <a:cubicBezTo>
                    <a:pt x="90" y="116"/>
                    <a:pt x="84" y="113"/>
                    <a:pt x="79" y="111"/>
                  </a:cubicBezTo>
                  <a:cubicBezTo>
                    <a:pt x="82" y="110"/>
                    <a:pt x="85" y="108"/>
                    <a:pt x="87" y="107"/>
                  </a:cubicBezTo>
                  <a:close/>
                  <a:moveTo>
                    <a:pt x="64" y="107"/>
                  </a:moveTo>
                  <a:cubicBezTo>
                    <a:pt x="67" y="108"/>
                    <a:pt x="69" y="110"/>
                    <a:pt x="72" y="111"/>
                  </a:cubicBezTo>
                  <a:cubicBezTo>
                    <a:pt x="67" y="113"/>
                    <a:pt x="62" y="116"/>
                    <a:pt x="56" y="118"/>
                  </a:cubicBezTo>
                  <a:cubicBezTo>
                    <a:pt x="55" y="112"/>
                    <a:pt x="55" y="107"/>
                    <a:pt x="54" y="101"/>
                  </a:cubicBezTo>
                  <a:cubicBezTo>
                    <a:pt x="58" y="103"/>
                    <a:pt x="61" y="105"/>
                    <a:pt x="64" y="107"/>
                  </a:cubicBezTo>
                  <a:close/>
                  <a:moveTo>
                    <a:pt x="140" y="115"/>
                  </a:moveTo>
                  <a:cubicBezTo>
                    <a:pt x="142" y="123"/>
                    <a:pt x="131" y="124"/>
                    <a:pt x="126" y="124"/>
                  </a:cubicBezTo>
                  <a:cubicBezTo>
                    <a:pt x="117" y="124"/>
                    <a:pt x="107" y="122"/>
                    <a:pt x="99" y="119"/>
                  </a:cubicBezTo>
                  <a:cubicBezTo>
                    <a:pt x="99" y="119"/>
                    <a:pt x="98" y="119"/>
                    <a:pt x="98" y="118"/>
                  </a:cubicBezTo>
                  <a:cubicBezTo>
                    <a:pt x="99" y="112"/>
                    <a:pt x="100" y="106"/>
                    <a:pt x="100" y="99"/>
                  </a:cubicBezTo>
                  <a:cubicBezTo>
                    <a:pt x="106" y="96"/>
                    <a:pt x="112" y="91"/>
                    <a:pt x="118" y="87"/>
                  </a:cubicBezTo>
                  <a:cubicBezTo>
                    <a:pt x="121" y="89"/>
                    <a:pt x="123" y="91"/>
                    <a:pt x="126" y="94"/>
                  </a:cubicBezTo>
                  <a:cubicBezTo>
                    <a:pt x="132" y="99"/>
                    <a:pt x="139" y="106"/>
                    <a:pt x="140" y="115"/>
                  </a:cubicBezTo>
                  <a:close/>
                  <a:moveTo>
                    <a:pt x="113" y="47"/>
                  </a:moveTo>
                  <a:cubicBezTo>
                    <a:pt x="120" y="46"/>
                    <a:pt x="132" y="44"/>
                    <a:pt x="138" y="49"/>
                  </a:cubicBezTo>
                  <a:cubicBezTo>
                    <a:pt x="144" y="54"/>
                    <a:pt x="137" y="64"/>
                    <a:pt x="134" y="68"/>
                  </a:cubicBezTo>
                  <a:cubicBezTo>
                    <a:pt x="129" y="73"/>
                    <a:pt x="124" y="78"/>
                    <a:pt x="119" y="83"/>
                  </a:cubicBezTo>
                  <a:cubicBezTo>
                    <a:pt x="113" y="78"/>
                    <a:pt x="106" y="74"/>
                    <a:pt x="100" y="70"/>
                  </a:cubicBezTo>
                  <a:cubicBezTo>
                    <a:pt x="100" y="64"/>
                    <a:pt x="99" y="58"/>
                    <a:pt x="98" y="51"/>
                  </a:cubicBezTo>
                  <a:cubicBezTo>
                    <a:pt x="103" y="50"/>
                    <a:pt x="108" y="49"/>
                    <a:pt x="113" y="47"/>
                  </a:cubicBezTo>
                  <a:close/>
                  <a:moveTo>
                    <a:pt x="58" y="43"/>
                  </a:moveTo>
                  <a:cubicBezTo>
                    <a:pt x="60" y="34"/>
                    <a:pt x="63" y="23"/>
                    <a:pt x="69" y="16"/>
                  </a:cubicBezTo>
                  <a:cubicBezTo>
                    <a:pt x="83" y="0"/>
                    <a:pt x="93" y="40"/>
                    <a:pt x="94" y="47"/>
                  </a:cubicBezTo>
                  <a:cubicBezTo>
                    <a:pt x="94" y="48"/>
                    <a:pt x="95" y="49"/>
                    <a:pt x="95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87" y="52"/>
                    <a:pt x="82" y="55"/>
                    <a:pt x="76" y="57"/>
                  </a:cubicBezTo>
                  <a:cubicBezTo>
                    <a:pt x="70" y="54"/>
                    <a:pt x="63" y="52"/>
                    <a:pt x="57" y="50"/>
                  </a:cubicBezTo>
                  <a:cubicBezTo>
                    <a:pt x="57" y="47"/>
                    <a:pt x="58" y="45"/>
                    <a:pt x="58" y="43"/>
                  </a:cubicBezTo>
                  <a:close/>
                  <a:moveTo>
                    <a:pt x="31" y="81"/>
                  </a:moveTo>
                  <a:cubicBezTo>
                    <a:pt x="24" y="75"/>
                    <a:pt x="16" y="68"/>
                    <a:pt x="12" y="59"/>
                  </a:cubicBezTo>
                  <a:cubicBezTo>
                    <a:pt x="4" y="38"/>
                    <a:pt x="45" y="49"/>
                    <a:pt x="53" y="51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2" y="58"/>
                    <a:pt x="52" y="64"/>
                    <a:pt x="51" y="71"/>
                  </a:cubicBezTo>
                  <a:cubicBezTo>
                    <a:pt x="45" y="74"/>
                    <a:pt x="39" y="79"/>
                    <a:pt x="33" y="83"/>
                  </a:cubicBezTo>
                  <a:cubicBezTo>
                    <a:pt x="32" y="82"/>
                    <a:pt x="32" y="82"/>
                    <a:pt x="31" y="81"/>
                  </a:cubicBezTo>
                  <a:close/>
                  <a:moveTo>
                    <a:pt x="51" y="100"/>
                  </a:moveTo>
                  <a:cubicBezTo>
                    <a:pt x="52" y="106"/>
                    <a:pt x="53" y="112"/>
                    <a:pt x="54" y="118"/>
                  </a:cubicBezTo>
                  <a:cubicBezTo>
                    <a:pt x="51" y="119"/>
                    <a:pt x="48" y="120"/>
                    <a:pt x="45" y="121"/>
                  </a:cubicBezTo>
                  <a:cubicBezTo>
                    <a:pt x="36" y="123"/>
                    <a:pt x="26" y="126"/>
                    <a:pt x="17" y="123"/>
                  </a:cubicBezTo>
                  <a:cubicBezTo>
                    <a:pt x="0" y="117"/>
                    <a:pt x="23" y="96"/>
                    <a:pt x="33" y="87"/>
                  </a:cubicBezTo>
                  <a:cubicBezTo>
                    <a:pt x="39" y="92"/>
                    <a:pt x="45" y="96"/>
                    <a:pt x="51" y="100"/>
                  </a:cubicBezTo>
                  <a:close/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0" name="Freeform 11"/>
            <p:cNvSpPr>
              <a:spLocks noEditPoints="1"/>
            </p:cNvSpPr>
            <p:nvPr/>
          </p:nvSpPr>
          <p:spPr bwMode="auto">
            <a:xfrm>
              <a:off x="3330661" y="-1313601"/>
              <a:ext cx="417513" cy="468313"/>
            </a:xfrm>
            <a:custGeom>
              <a:avLst/>
              <a:gdLst>
                <a:gd name="T0" fmla="*/ 10 w 144"/>
                <a:gd name="T1" fmla="*/ 123 h 161"/>
                <a:gd name="T2" fmla="*/ 54 w 144"/>
                <a:gd name="T3" fmla="*/ 122 h 161"/>
                <a:gd name="T4" fmla="*/ 64 w 144"/>
                <a:gd name="T5" fmla="*/ 152 h 161"/>
                <a:gd name="T6" fmla="*/ 89 w 144"/>
                <a:gd name="T7" fmla="*/ 149 h 161"/>
                <a:gd name="T8" fmla="*/ 102 w 144"/>
                <a:gd name="T9" fmla="*/ 123 h 161"/>
                <a:gd name="T10" fmla="*/ 142 w 144"/>
                <a:gd name="T11" fmla="*/ 118 h 161"/>
                <a:gd name="T12" fmla="*/ 120 w 144"/>
                <a:gd name="T13" fmla="*/ 85 h 161"/>
                <a:gd name="T14" fmla="*/ 141 w 144"/>
                <a:gd name="T15" fmla="*/ 49 h 161"/>
                <a:gd name="T16" fmla="*/ 97 w 144"/>
                <a:gd name="T17" fmla="*/ 49 h 161"/>
                <a:gd name="T18" fmla="*/ 85 w 144"/>
                <a:gd name="T19" fmla="*/ 16 h 161"/>
                <a:gd name="T20" fmla="*/ 62 w 144"/>
                <a:gd name="T21" fmla="*/ 21 h 161"/>
                <a:gd name="T22" fmla="*/ 40 w 144"/>
                <a:gd name="T23" fmla="*/ 45 h 161"/>
                <a:gd name="T24" fmla="*/ 14 w 144"/>
                <a:gd name="T25" fmla="*/ 69 h 161"/>
                <a:gd name="T26" fmla="*/ 24 w 144"/>
                <a:gd name="T27" fmla="*/ 91 h 161"/>
                <a:gd name="T28" fmla="*/ 92 w 144"/>
                <a:gd name="T29" fmla="*/ 131 h 161"/>
                <a:gd name="T30" fmla="*/ 65 w 144"/>
                <a:gd name="T31" fmla="*/ 149 h 161"/>
                <a:gd name="T32" fmla="*/ 56 w 144"/>
                <a:gd name="T33" fmla="*/ 121 h 161"/>
                <a:gd name="T34" fmla="*/ 94 w 144"/>
                <a:gd name="T35" fmla="*/ 121 h 161"/>
                <a:gd name="T36" fmla="*/ 51 w 144"/>
                <a:gd name="T37" fmla="*/ 85 h 161"/>
                <a:gd name="T38" fmla="*/ 35 w 144"/>
                <a:gd name="T39" fmla="*/ 85 h 161"/>
                <a:gd name="T40" fmla="*/ 51 w 144"/>
                <a:gd name="T41" fmla="*/ 74 h 161"/>
                <a:gd name="T42" fmla="*/ 53 w 144"/>
                <a:gd name="T43" fmla="*/ 85 h 161"/>
                <a:gd name="T44" fmla="*/ 75 w 144"/>
                <a:gd name="T45" fmla="*/ 60 h 161"/>
                <a:gd name="T46" fmla="*/ 97 w 144"/>
                <a:gd name="T47" fmla="*/ 98 h 161"/>
                <a:gd name="T48" fmla="*/ 75 w 144"/>
                <a:gd name="T49" fmla="*/ 110 h 161"/>
                <a:gd name="T50" fmla="*/ 54 w 144"/>
                <a:gd name="T51" fmla="*/ 98 h 161"/>
                <a:gd name="T52" fmla="*/ 54 w 144"/>
                <a:gd name="T53" fmla="*/ 69 h 161"/>
                <a:gd name="T54" fmla="*/ 72 w 144"/>
                <a:gd name="T55" fmla="*/ 59 h 161"/>
                <a:gd name="T56" fmla="*/ 54 w 144"/>
                <a:gd name="T57" fmla="*/ 69 h 161"/>
                <a:gd name="T58" fmla="*/ 95 w 144"/>
                <a:gd name="T59" fmla="*/ 53 h 161"/>
                <a:gd name="T60" fmla="*/ 78 w 144"/>
                <a:gd name="T61" fmla="*/ 59 h 161"/>
                <a:gd name="T62" fmla="*/ 100 w 144"/>
                <a:gd name="T63" fmla="*/ 74 h 161"/>
                <a:gd name="T64" fmla="*/ 100 w 144"/>
                <a:gd name="T65" fmla="*/ 96 h 161"/>
                <a:gd name="T66" fmla="*/ 87 w 144"/>
                <a:gd name="T67" fmla="*/ 107 h 161"/>
                <a:gd name="T68" fmla="*/ 95 w 144"/>
                <a:gd name="T69" fmla="*/ 118 h 161"/>
                <a:gd name="T70" fmla="*/ 87 w 144"/>
                <a:gd name="T71" fmla="*/ 107 h 161"/>
                <a:gd name="T72" fmla="*/ 72 w 144"/>
                <a:gd name="T73" fmla="*/ 111 h 161"/>
                <a:gd name="T74" fmla="*/ 54 w 144"/>
                <a:gd name="T75" fmla="*/ 102 h 161"/>
                <a:gd name="T76" fmla="*/ 140 w 144"/>
                <a:gd name="T77" fmla="*/ 115 h 161"/>
                <a:gd name="T78" fmla="*/ 98 w 144"/>
                <a:gd name="T79" fmla="*/ 119 h 161"/>
                <a:gd name="T80" fmla="*/ 100 w 144"/>
                <a:gd name="T81" fmla="*/ 100 h 161"/>
                <a:gd name="T82" fmla="*/ 125 w 144"/>
                <a:gd name="T83" fmla="*/ 94 h 161"/>
                <a:gd name="T84" fmla="*/ 113 w 144"/>
                <a:gd name="T85" fmla="*/ 48 h 161"/>
                <a:gd name="T86" fmla="*/ 133 w 144"/>
                <a:gd name="T87" fmla="*/ 68 h 161"/>
                <a:gd name="T88" fmla="*/ 100 w 144"/>
                <a:gd name="T89" fmla="*/ 70 h 161"/>
                <a:gd name="T90" fmla="*/ 113 w 144"/>
                <a:gd name="T91" fmla="*/ 48 h 161"/>
                <a:gd name="T92" fmla="*/ 69 w 144"/>
                <a:gd name="T93" fmla="*/ 17 h 161"/>
                <a:gd name="T94" fmla="*/ 94 w 144"/>
                <a:gd name="T95" fmla="*/ 50 h 161"/>
                <a:gd name="T96" fmla="*/ 75 w 144"/>
                <a:gd name="T97" fmla="*/ 58 h 161"/>
                <a:gd name="T98" fmla="*/ 58 w 144"/>
                <a:gd name="T99" fmla="*/ 43 h 161"/>
                <a:gd name="T100" fmla="*/ 12 w 144"/>
                <a:gd name="T101" fmla="*/ 59 h 161"/>
                <a:gd name="T102" fmla="*/ 53 w 144"/>
                <a:gd name="T103" fmla="*/ 52 h 161"/>
                <a:gd name="T104" fmla="*/ 33 w 144"/>
                <a:gd name="T105" fmla="*/ 83 h 161"/>
                <a:gd name="T106" fmla="*/ 51 w 144"/>
                <a:gd name="T107" fmla="*/ 100 h 161"/>
                <a:gd name="T108" fmla="*/ 45 w 144"/>
                <a:gd name="T109" fmla="*/ 121 h 161"/>
                <a:gd name="T110" fmla="*/ 33 w 144"/>
                <a:gd name="T111" fmla="*/ 8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" h="161">
                  <a:moveTo>
                    <a:pt x="9" y="111"/>
                  </a:moveTo>
                  <a:cubicBezTo>
                    <a:pt x="7" y="115"/>
                    <a:pt x="7" y="119"/>
                    <a:pt x="10" y="123"/>
                  </a:cubicBezTo>
                  <a:cubicBezTo>
                    <a:pt x="14" y="127"/>
                    <a:pt x="20" y="127"/>
                    <a:pt x="25" y="127"/>
                  </a:cubicBezTo>
                  <a:cubicBezTo>
                    <a:pt x="35" y="127"/>
                    <a:pt x="44" y="125"/>
                    <a:pt x="54" y="122"/>
                  </a:cubicBezTo>
                  <a:cubicBezTo>
                    <a:pt x="54" y="123"/>
                    <a:pt x="54" y="124"/>
                    <a:pt x="54" y="125"/>
                  </a:cubicBezTo>
                  <a:cubicBezTo>
                    <a:pt x="56" y="135"/>
                    <a:pt x="59" y="144"/>
                    <a:pt x="64" y="152"/>
                  </a:cubicBezTo>
                  <a:cubicBezTo>
                    <a:pt x="67" y="157"/>
                    <a:pt x="71" y="161"/>
                    <a:pt x="76" y="160"/>
                  </a:cubicBezTo>
                  <a:cubicBezTo>
                    <a:pt x="82" y="160"/>
                    <a:pt x="86" y="154"/>
                    <a:pt x="89" y="149"/>
                  </a:cubicBezTo>
                  <a:cubicBezTo>
                    <a:pt x="93" y="141"/>
                    <a:pt x="95" y="131"/>
                    <a:pt x="97" y="122"/>
                  </a:cubicBezTo>
                  <a:cubicBezTo>
                    <a:pt x="99" y="122"/>
                    <a:pt x="100" y="123"/>
                    <a:pt x="102" y="123"/>
                  </a:cubicBezTo>
                  <a:cubicBezTo>
                    <a:pt x="111" y="126"/>
                    <a:pt x="121" y="128"/>
                    <a:pt x="131" y="127"/>
                  </a:cubicBezTo>
                  <a:cubicBezTo>
                    <a:pt x="136" y="126"/>
                    <a:pt x="141" y="124"/>
                    <a:pt x="142" y="118"/>
                  </a:cubicBezTo>
                  <a:cubicBezTo>
                    <a:pt x="144" y="112"/>
                    <a:pt x="140" y="106"/>
                    <a:pt x="136" y="102"/>
                  </a:cubicBezTo>
                  <a:cubicBezTo>
                    <a:pt x="132" y="96"/>
                    <a:pt x="126" y="90"/>
                    <a:pt x="120" y="85"/>
                  </a:cubicBezTo>
                  <a:cubicBezTo>
                    <a:pt x="128" y="79"/>
                    <a:pt x="135" y="72"/>
                    <a:pt x="140" y="64"/>
                  </a:cubicBezTo>
                  <a:cubicBezTo>
                    <a:pt x="142" y="60"/>
                    <a:pt x="144" y="54"/>
                    <a:pt x="141" y="49"/>
                  </a:cubicBezTo>
                  <a:cubicBezTo>
                    <a:pt x="138" y="44"/>
                    <a:pt x="131" y="43"/>
                    <a:pt x="125" y="43"/>
                  </a:cubicBezTo>
                  <a:cubicBezTo>
                    <a:pt x="116" y="43"/>
                    <a:pt x="106" y="46"/>
                    <a:pt x="97" y="49"/>
                  </a:cubicBezTo>
                  <a:cubicBezTo>
                    <a:pt x="96" y="46"/>
                    <a:pt x="96" y="43"/>
                    <a:pt x="95" y="40"/>
                  </a:cubicBezTo>
                  <a:cubicBezTo>
                    <a:pt x="93" y="31"/>
                    <a:pt x="90" y="22"/>
                    <a:pt x="85" y="16"/>
                  </a:cubicBezTo>
                  <a:cubicBezTo>
                    <a:pt x="82" y="12"/>
                    <a:pt x="78" y="9"/>
                    <a:pt x="73" y="10"/>
                  </a:cubicBezTo>
                  <a:cubicBezTo>
                    <a:pt x="68" y="11"/>
                    <a:pt x="64" y="17"/>
                    <a:pt x="62" y="21"/>
                  </a:cubicBezTo>
                  <a:cubicBezTo>
                    <a:pt x="58" y="30"/>
                    <a:pt x="55" y="39"/>
                    <a:pt x="53" y="49"/>
                  </a:cubicBezTo>
                  <a:cubicBezTo>
                    <a:pt x="49" y="47"/>
                    <a:pt x="45" y="46"/>
                    <a:pt x="40" y="45"/>
                  </a:cubicBezTo>
                  <a:cubicBezTo>
                    <a:pt x="32" y="43"/>
                    <a:pt x="23" y="42"/>
                    <a:pt x="15" y="45"/>
                  </a:cubicBezTo>
                  <a:cubicBezTo>
                    <a:pt x="3" y="49"/>
                    <a:pt x="9" y="62"/>
                    <a:pt x="14" y="69"/>
                  </a:cubicBezTo>
                  <a:cubicBezTo>
                    <a:pt x="19" y="75"/>
                    <a:pt x="24" y="80"/>
                    <a:pt x="30" y="85"/>
                  </a:cubicBezTo>
                  <a:cubicBezTo>
                    <a:pt x="28" y="87"/>
                    <a:pt x="26" y="89"/>
                    <a:pt x="24" y="91"/>
                  </a:cubicBezTo>
                  <a:cubicBezTo>
                    <a:pt x="18" y="96"/>
                    <a:pt x="12" y="103"/>
                    <a:pt x="9" y="111"/>
                  </a:cubicBezTo>
                  <a:close/>
                  <a:moveTo>
                    <a:pt x="92" y="131"/>
                  </a:moveTo>
                  <a:cubicBezTo>
                    <a:pt x="90" y="140"/>
                    <a:pt x="87" y="150"/>
                    <a:pt x="80" y="155"/>
                  </a:cubicBezTo>
                  <a:cubicBezTo>
                    <a:pt x="74" y="161"/>
                    <a:pt x="69" y="155"/>
                    <a:pt x="65" y="149"/>
                  </a:cubicBezTo>
                  <a:cubicBezTo>
                    <a:pt x="61" y="141"/>
                    <a:pt x="59" y="132"/>
                    <a:pt x="57" y="123"/>
                  </a:cubicBezTo>
                  <a:cubicBezTo>
                    <a:pt x="57" y="122"/>
                    <a:pt x="57" y="122"/>
                    <a:pt x="56" y="121"/>
                  </a:cubicBezTo>
                  <a:cubicBezTo>
                    <a:pt x="63" y="119"/>
                    <a:pt x="69" y="116"/>
                    <a:pt x="75" y="113"/>
                  </a:cubicBezTo>
                  <a:cubicBezTo>
                    <a:pt x="82" y="116"/>
                    <a:pt x="88" y="118"/>
                    <a:pt x="94" y="121"/>
                  </a:cubicBezTo>
                  <a:cubicBezTo>
                    <a:pt x="94" y="124"/>
                    <a:pt x="93" y="128"/>
                    <a:pt x="92" y="131"/>
                  </a:cubicBezTo>
                  <a:close/>
                  <a:moveTo>
                    <a:pt x="51" y="85"/>
                  </a:moveTo>
                  <a:cubicBezTo>
                    <a:pt x="51" y="89"/>
                    <a:pt x="51" y="93"/>
                    <a:pt x="51" y="96"/>
                  </a:cubicBezTo>
                  <a:cubicBezTo>
                    <a:pt x="45" y="93"/>
                    <a:pt x="40" y="89"/>
                    <a:pt x="35" y="85"/>
                  </a:cubicBezTo>
                  <a:cubicBezTo>
                    <a:pt x="36" y="85"/>
                    <a:pt x="36" y="84"/>
                    <a:pt x="37" y="84"/>
                  </a:cubicBezTo>
                  <a:cubicBezTo>
                    <a:pt x="41" y="81"/>
                    <a:pt x="46" y="77"/>
                    <a:pt x="51" y="74"/>
                  </a:cubicBezTo>
                  <a:cubicBezTo>
                    <a:pt x="51" y="78"/>
                    <a:pt x="51" y="82"/>
                    <a:pt x="51" y="85"/>
                  </a:cubicBezTo>
                  <a:close/>
                  <a:moveTo>
                    <a:pt x="53" y="85"/>
                  </a:moveTo>
                  <a:cubicBezTo>
                    <a:pt x="53" y="81"/>
                    <a:pt x="54" y="76"/>
                    <a:pt x="54" y="72"/>
                  </a:cubicBezTo>
                  <a:cubicBezTo>
                    <a:pt x="61" y="68"/>
                    <a:pt x="68" y="64"/>
                    <a:pt x="75" y="60"/>
                  </a:cubicBezTo>
                  <a:cubicBezTo>
                    <a:pt x="83" y="64"/>
                    <a:pt x="90" y="68"/>
                    <a:pt x="97" y="72"/>
                  </a:cubicBezTo>
                  <a:cubicBezTo>
                    <a:pt x="98" y="81"/>
                    <a:pt x="98" y="89"/>
                    <a:pt x="97" y="98"/>
                  </a:cubicBezTo>
                  <a:cubicBezTo>
                    <a:pt x="93" y="100"/>
                    <a:pt x="89" y="102"/>
                    <a:pt x="86" y="104"/>
                  </a:cubicBezTo>
                  <a:cubicBezTo>
                    <a:pt x="82" y="106"/>
                    <a:pt x="79" y="108"/>
                    <a:pt x="75" y="110"/>
                  </a:cubicBezTo>
                  <a:cubicBezTo>
                    <a:pt x="72" y="108"/>
                    <a:pt x="68" y="106"/>
                    <a:pt x="65" y="104"/>
                  </a:cubicBezTo>
                  <a:cubicBezTo>
                    <a:pt x="61" y="102"/>
                    <a:pt x="57" y="100"/>
                    <a:pt x="54" y="98"/>
                  </a:cubicBezTo>
                  <a:cubicBezTo>
                    <a:pt x="54" y="94"/>
                    <a:pt x="53" y="89"/>
                    <a:pt x="53" y="85"/>
                  </a:cubicBezTo>
                  <a:close/>
                  <a:moveTo>
                    <a:pt x="54" y="69"/>
                  </a:moveTo>
                  <a:cubicBezTo>
                    <a:pt x="54" y="63"/>
                    <a:pt x="55" y="58"/>
                    <a:pt x="56" y="53"/>
                  </a:cubicBezTo>
                  <a:cubicBezTo>
                    <a:pt x="61" y="55"/>
                    <a:pt x="67" y="57"/>
                    <a:pt x="72" y="59"/>
                  </a:cubicBezTo>
                  <a:cubicBezTo>
                    <a:pt x="66" y="62"/>
                    <a:pt x="60" y="65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lose/>
                  <a:moveTo>
                    <a:pt x="78" y="59"/>
                  </a:moveTo>
                  <a:cubicBezTo>
                    <a:pt x="84" y="57"/>
                    <a:pt x="89" y="54"/>
                    <a:pt x="95" y="53"/>
                  </a:cubicBezTo>
                  <a:cubicBezTo>
                    <a:pt x="96" y="58"/>
                    <a:pt x="96" y="63"/>
                    <a:pt x="97" y="69"/>
                  </a:cubicBezTo>
                  <a:cubicBezTo>
                    <a:pt x="91" y="65"/>
                    <a:pt x="84" y="62"/>
                    <a:pt x="78" y="59"/>
                  </a:cubicBezTo>
                  <a:close/>
                  <a:moveTo>
                    <a:pt x="100" y="78"/>
                  </a:moveTo>
                  <a:cubicBezTo>
                    <a:pt x="100" y="77"/>
                    <a:pt x="100" y="75"/>
                    <a:pt x="100" y="74"/>
                  </a:cubicBezTo>
                  <a:cubicBezTo>
                    <a:pt x="105" y="77"/>
                    <a:pt x="111" y="81"/>
                    <a:pt x="116" y="85"/>
                  </a:cubicBezTo>
                  <a:cubicBezTo>
                    <a:pt x="111" y="89"/>
                    <a:pt x="105" y="93"/>
                    <a:pt x="100" y="96"/>
                  </a:cubicBezTo>
                  <a:cubicBezTo>
                    <a:pt x="100" y="90"/>
                    <a:pt x="100" y="84"/>
                    <a:pt x="100" y="78"/>
                  </a:cubicBezTo>
                  <a:close/>
                  <a:moveTo>
                    <a:pt x="87" y="107"/>
                  </a:moveTo>
                  <a:cubicBezTo>
                    <a:pt x="90" y="105"/>
                    <a:pt x="94" y="103"/>
                    <a:pt x="97" y="101"/>
                  </a:cubicBezTo>
                  <a:cubicBezTo>
                    <a:pt x="96" y="107"/>
                    <a:pt x="96" y="112"/>
                    <a:pt x="95" y="118"/>
                  </a:cubicBezTo>
                  <a:cubicBezTo>
                    <a:pt x="89" y="116"/>
                    <a:pt x="84" y="114"/>
                    <a:pt x="79" y="111"/>
                  </a:cubicBezTo>
                  <a:cubicBezTo>
                    <a:pt x="82" y="110"/>
                    <a:pt x="84" y="108"/>
                    <a:pt x="87" y="107"/>
                  </a:cubicBezTo>
                  <a:close/>
                  <a:moveTo>
                    <a:pt x="64" y="107"/>
                  </a:moveTo>
                  <a:cubicBezTo>
                    <a:pt x="66" y="108"/>
                    <a:pt x="69" y="110"/>
                    <a:pt x="72" y="111"/>
                  </a:cubicBezTo>
                  <a:cubicBezTo>
                    <a:pt x="67" y="114"/>
                    <a:pt x="61" y="116"/>
                    <a:pt x="56" y="118"/>
                  </a:cubicBezTo>
                  <a:cubicBezTo>
                    <a:pt x="55" y="112"/>
                    <a:pt x="54" y="107"/>
                    <a:pt x="54" y="102"/>
                  </a:cubicBezTo>
                  <a:cubicBezTo>
                    <a:pt x="57" y="103"/>
                    <a:pt x="60" y="105"/>
                    <a:pt x="64" y="107"/>
                  </a:cubicBezTo>
                  <a:close/>
                  <a:moveTo>
                    <a:pt x="140" y="115"/>
                  </a:moveTo>
                  <a:cubicBezTo>
                    <a:pt x="141" y="123"/>
                    <a:pt x="131" y="124"/>
                    <a:pt x="125" y="124"/>
                  </a:cubicBezTo>
                  <a:cubicBezTo>
                    <a:pt x="116" y="124"/>
                    <a:pt x="107" y="122"/>
                    <a:pt x="98" y="119"/>
                  </a:cubicBezTo>
                  <a:cubicBezTo>
                    <a:pt x="98" y="119"/>
                    <a:pt x="98" y="119"/>
                    <a:pt x="97" y="119"/>
                  </a:cubicBezTo>
                  <a:cubicBezTo>
                    <a:pt x="99" y="112"/>
                    <a:pt x="99" y="106"/>
                    <a:pt x="100" y="100"/>
                  </a:cubicBezTo>
                  <a:cubicBezTo>
                    <a:pt x="106" y="96"/>
                    <a:pt x="112" y="92"/>
                    <a:pt x="118" y="87"/>
                  </a:cubicBezTo>
                  <a:cubicBezTo>
                    <a:pt x="120" y="89"/>
                    <a:pt x="123" y="91"/>
                    <a:pt x="125" y="94"/>
                  </a:cubicBezTo>
                  <a:cubicBezTo>
                    <a:pt x="131" y="99"/>
                    <a:pt x="138" y="106"/>
                    <a:pt x="140" y="115"/>
                  </a:cubicBezTo>
                  <a:close/>
                  <a:moveTo>
                    <a:pt x="113" y="48"/>
                  </a:moveTo>
                  <a:cubicBezTo>
                    <a:pt x="120" y="46"/>
                    <a:pt x="132" y="44"/>
                    <a:pt x="138" y="49"/>
                  </a:cubicBezTo>
                  <a:cubicBezTo>
                    <a:pt x="143" y="54"/>
                    <a:pt x="137" y="64"/>
                    <a:pt x="133" y="68"/>
                  </a:cubicBezTo>
                  <a:cubicBezTo>
                    <a:pt x="129" y="74"/>
                    <a:pt x="124" y="79"/>
                    <a:pt x="118" y="83"/>
                  </a:cubicBezTo>
                  <a:cubicBezTo>
                    <a:pt x="112" y="79"/>
                    <a:pt x="106" y="74"/>
                    <a:pt x="100" y="70"/>
                  </a:cubicBezTo>
                  <a:cubicBezTo>
                    <a:pt x="99" y="64"/>
                    <a:pt x="98" y="58"/>
                    <a:pt x="97" y="52"/>
                  </a:cubicBezTo>
                  <a:cubicBezTo>
                    <a:pt x="102" y="50"/>
                    <a:pt x="108" y="49"/>
                    <a:pt x="113" y="48"/>
                  </a:cubicBezTo>
                  <a:close/>
                  <a:moveTo>
                    <a:pt x="58" y="43"/>
                  </a:moveTo>
                  <a:cubicBezTo>
                    <a:pt x="60" y="34"/>
                    <a:pt x="62" y="24"/>
                    <a:pt x="69" y="17"/>
                  </a:cubicBezTo>
                  <a:cubicBezTo>
                    <a:pt x="83" y="0"/>
                    <a:pt x="92" y="40"/>
                    <a:pt x="94" y="47"/>
                  </a:cubicBezTo>
                  <a:cubicBezTo>
                    <a:pt x="94" y="48"/>
                    <a:pt x="94" y="49"/>
                    <a:pt x="94" y="50"/>
                  </a:cubicBezTo>
                  <a:cubicBezTo>
                    <a:pt x="94" y="50"/>
                    <a:pt x="94" y="50"/>
                    <a:pt x="93" y="50"/>
                  </a:cubicBezTo>
                  <a:cubicBezTo>
                    <a:pt x="87" y="52"/>
                    <a:pt x="81" y="55"/>
                    <a:pt x="75" y="58"/>
                  </a:cubicBezTo>
                  <a:cubicBezTo>
                    <a:pt x="69" y="55"/>
                    <a:pt x="63" y="52"/>
                    <a:pt x="56" y="50"/>
                  </a:cubicBezTo>
                  <a:cubicBezTo>
                    <a:pt x="57" y="48"/>
                    <a:pt x="57" y="45"/>
                    <a:pt x="58" y="43"/>
                  </a:cubicBezTo>
                  <a:close/>
                  <a:moveTo>
                    <a:pt x="30" y="81"/>
                  </a:moveTo>
                  <a:cubicBezTo>
                    <a:pt x="23" y="75"/>
                    <a:pt x="15" y="68"/>
                    <a:pt x="12" y="59"/>
                  </a:cubicBezTo>
                  <a:cubicBezTo>
                    <a:pt x="3" y="38"/>
                    <a:pt x="44" y="49"/>
                    <a:pt x="52" y="51"/>
                  </a:cubicBezTo>
                  <a:cubicBezTo>
                    <a:pt x="52" y="51"/>
                    <a:pt x="52" y="52"/>
                    <a:pt x="53" y="52"/>
                  </a:cubicBezTo>
                  <a:cubicBezTo>
                    <a:pt x="52" y="58"/>
                    <a:pt x="51" y="64"/>
                    <a:pt x="51" y="71"/>
                  </a:cubicBezTo>
                  <a:cubicBezTo>
                    <a:pt x="45" y="75"/>
                    <a:pt x="39" y="79"/>
                    <a:pt x="33" y="83"/>
                  </a:cubicBezTo>
                  <a:cubicBezTo>
                    <a:pt x="32" y="83"/>
                    <a:pt x="31" y="82"/>
                    <a:pt x="30" y="81"/>
                  </a:cubicBezTo>
                  <a:close/>
                  <a:moveTo>
                    <a:pt x="51" y="100"/>
                  </a:moveTo>
                  <a:cubicBezTo>
                    <a:pt x="51" y="106"/>
                    <a:pt x="52" y="112"/>
                    <a:pt x="53" y="119"/>
                  </a:cubicBezTo>
                  <a:cubicBezTo>
                    <a:pt x="50" y="120"/>
                    <a:pt x="48" y="120"/>
                    <a:pt x="45" y="121"/>
                  </a:cubicBezTo>
                  <a:cubicBezTo>
                    <a:pt x="36" y="124"/>
                    <a:pt x="25" y="126"/>
                    <a:pt x="16" y="123"/>
                  </a:cubicBezTo>
                  <a:cubicBezTo>
                    <a:pt x="0" y="118"/>
                    <a:pt x="22" y="96"/>
                    <a:pt x="33" y="87"/>
                  </a:cubicBezTo>
                  <a:cubicBezTo>
                    <a:pt x="39" y="92"/>
                    <a:pt x="45" y="96"/>
                    <a:pt x="51" y="100"/>
                  </a:cubicBezTo>
                  <a:close/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1" name="Freeform 12"/>
            <p:cNvSpPr/>
            <p:nvPr/>
          </p:nvSpPr>
          <p:spPr bwMode="auto">
            <a:xfrm>
              <a:off x="1208173" y="-1180251"/>
              <a:ext cx="101600" cy="279400"/>
            </a:xfrm>
            <a:custGeom>
              <a:avLst/>
              <a:gdLst>
                <a:gd name="T0" fmla="*/ 3 w 35"/>
                <a:gd name="T1" fmla="*/ 54 h 96"/>
                <a:gd name="T2" fmla="*/ 9 w 35"/>
                <a:gd name="T3" fmla="*/ 15 h 96"/>
                <a:gd name="T4" fmla="*/ 21 w 35"/>
                <a:gd name="T5" fmla="*/ 6 h 96"/>
                <a:gd name="T6" fmla="*/ 31 w 35"/>
                <a:gd name="T7" fmla="*/ 20 h 96"/>
                <a:gd name="T8" fmla="*/ 32 w 35"/>
                <a:gd name="T9" fmla="*/ 55 h 96"/>
                <a:gd name="T10" fmla="*/ 30 w 35"/>
                <a:gd name="T11" fmla="*/ 73 h 96"/>
                <a:gd name="T12" fmla="*/ 23 w 35"/>
                <a:gd name="T13" fmla="*/ 91 h 96"/>
                <a:gd name="T14" fmla="*/ 13 w 35"/>
                <a:gd name="T15" fmla="*/ 80 h 96"/>
                <a:gd name="T16" fmla="*/ 12 w 35"/>
                <a:gd name="T17" fmla="*/ 62 h 96"/>
                <a:gd name="T18" fmla="*/ 13 w 35"/>
                <a:gd name="T19" fmla="*/ 38 h 96"/>
                <a:gd name="T20" fmla="*/ 15 w 35"/>
                <a:gd name="T21" fmla="*/ 34 h 96"/>
                <a:gd name="T22" fmla="*/ 24 w 35"/>
                <a:gd name="T23" fmla="*/ 39 h 96"/>
                <a:gd name="T24" fmla="*/ 24 w 35"/>
                <a:gd name="T25" fmla="*/ 47 h 96"/>
                <a:gd name="T26" fmla="*/ 22 w 35"/>
                <a:gd name="T27" fmla="*/ 71 h 96"/>
                <a:gd name="T28" fmla="*/ 25 w 35"/>
                <a:gd name="T29" fmla="*/ 71 h 96"/>
                <a:gd name="T30" fmla="*/ 27 w 35"/>
                <a:gd name="T31" fmla="*/ 47 h 96"/>
                <a:gd name="T32" fmla="*/ 21 w 35"/>
                <a:gd name="T33" fmla="*/ 30 h 96"/>
                <a:gd name="T34" fmla="*/ 9 w 35"/>
                <a:gd name="T35" fmla="*/ 44 h 96"/>
                <a:gd name="T36" fmla="*/ 10 w 35"/>
                <a:gd name="T37" fmla="*/ 75 h 96"/>
                <a:gd name="T38" fmla="*/ 19 w 35"/>
                <a:gd name="T39" fmla="*/ 95 h 96"/>
                <a:gd name="T40" fmla="*/ 33 w 35"/>
                <a:gd name="T41" fmla="*/ 73 h 96"/>
                <a:gd name="T42" fmla="*/ 35 w 35"/>
                <a:gd name="T43" fmla="*/ 32 h 96"/>
                <a:gd name="T44" fmla="*/ 26 w 35"/>
                <a:gd name="T45" fmla="*/ 5 h 96"/>
                <a:gd name="T46" fmla="*/ 7 w 35"/>
                <a:gd name="T47" fmla="*/ 14 h 96"/>
                <a:gd name="T48" fmla="*/ 2 w 35"/>
                <a:gd name="T49" fmla="*/ 31 h 96"/>
                <a:gd name="T50" fmla="*/ 0 w 35"/>
                <a:gd name="T51" fmla="*/ 54 h 96"/>
                <a:gd name="T52" fmla="*/ 3 w 35"/>
                <a:gd name="T53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" h="96">
                  <a:moveTo>
                    <a:pt x="3" y="54"/>
                  </a:moveTo>
                  <a:cubicBezTo>
                    <a:pt x="4" y="42"/>
                    <a:pt x="3" y="27"/>
                    <a:pt x="9" y="15"/>
                  </a:cubicBezTo>
                  <a:cubicBezTo>
                    <a:pt x="12" y="11"/>
                    <a:pt x="16" y="6"/>
                    <a:pt x="21" y="6"/>
                  </a:cubicBezTo>
                  <a:cubicBezTo>
                    <a:pt x="28" y="6"/>
                    <a:pt x="31" y="15"/>
                    <a:pt x="31" y="20"/>
                  </a:cubicBezTo>
                  <a:cubicBezTo>
                    <a:pt x="33" y="31"/>
                    <a:pt x="32" y="44"/>
                    <a:pt x="32" y="55"/>
                  </a:cubicBezTo>
                  <a:cubicBezTo>
                    <a:pt x="31" y="61"/>
                    <a:pt x="31" y="67"/>
                    <a:pt x="30" y="73"/>
                  </a:cubicBezTo>
                  <a:cubicBezTo>
                    <a:pt x="30" y="79"/>
                    <a:pt x="29" y="87"/>
                    <a:pt x="23" y="91"/>
                  </a:cubicBezTo>
                  <a:cubicBezTo>
                    <a:pt x="16" y="96"/>
                    <a:pt x="14" y="85"/>
                    <a:pt x="13" y="80"/>
                  </a:cubicBezTo>
                  <a:cubicBezTo>
                    <a:pt x="13" y="74"/>
                    <a:pt x="12" y="68"/>
                    <a:pt x="12" y="62"/>
                  </a:cubicBezTo>
                  <a:cubicBezTo>
                    <a:pt x="11" y="54"/>
                    <a:pt x="12" y="46"/>
                    <a:pt x="13" y="38"/>
                  </a:cubicBezTo>
                  <a:cubicBezTo>
                    <a:pt x="14" y="37"/>
                    <a:pt x="14" y="35"/>
                    <a:pt x="15" y="34"/>
                  </a:cubicBezTo>
                  <a:cubicBezTo>
                    <a:pt x="18" y="29"/>
                    <a:pt x="24" y="36"/>
                    <a:pt x="24" y="39"/>
                  </a:cubicBezTo>
                  <a:cubicBezTo>
                    <a:pt x="24" y="42"/>
                    <a:pt x="24" y="44"/>
                    <a:pt x="24" y="47"/>
                  </a:cubicBezTo>
                  <a:cubicBezTo>
                    <a:pt x="24" y="55"/>
                    <a:pt x="24" y="63"/>
                    <a:pt x="22" y="71"/>
                  </a:cubicBezTo>
                  <a:cubicBezTo>
                    <a:pt x="21" y="72"/>
                    <a:pt x="24" y="73"/>
                    <a:pt x="25" y="71"/>
                  </a:cubicBezTo>
                  <a:cubicBezTo>
                    <a:pt x="27" y="64"/>
                    <a:pt x="27" y="55"/>
                    <a:pt x="27" y="47"/>
                  </a:cubicBezTo>
                  <a:cubicBezTo>
                    <a:pt x="27" y="41"/>
                    <a:pt x="28" y="32"/>
                    <a:pt x="21" y="30"/>
                  </a:cubicBezTo>
                  <a:cubicBezTo>
                    <a:pt x="12" y="27"/>
                    <a:pt x="10" y="37"/>
                    <a:pt x="9" y="44"/>
                  </a:cubicBezTo>
                  <a:cubicBezTo>
                    <a:pt x="8" y="54"/>
                    <a:pt x="9" y="65"/>
                    <a:pt x="10" y="75"/>
                  </a:cubicBezTo>
                  <a:cubicBezTo>
                    <a:pt x="11" y="81"/>
                    <a:pt x="10" y="95"/>
                    <a:pt x="19" y="95"/>
                  </a:cubicBezTo>
                  <a:cubicBezTo>
                    <a:pt x="31" y="95"/>
                    <a:pt x="32" y="82"/>
                    <a:pt x="33" y="73"/>
                  </a:cubicBezTo>
                  <a:cubicBezTo>
                    <a:pt x="35" y="59"/>
                    <a:pt x="35" y="46"/>
                    <a:pt x="35" y="32"/>
                  </a:cubicBezTo>
                  <a:cubicBezTo>
                    <a:pt x="35" y="23"/>
                    <a:pt x="35" y="11"/>
                    <a:pt x="26" y="5"/>
                  </a:cubicBezTo>
                  <a:cubicBezTo>
                    <a:pt x="19" y="0"/>
                    <a:pt x="10" y="8"/>
                    <a:pt x="7" y="14"/>
                  </a:cubicBezTo>
                  <a:cubicBezTo>
                    <a:pt x="4" y="19"/>
                    <a:pt x="3" y="25"/>
                    <a:pt x="2" y="31"/>
                  </a:cubicBezTo>
                  <a:cubicBezTo>
                    <a:pt x="1" y="38"/>
                    <a:pt x="1" y="46"/>
                    <a:pt x="0" y="54"/>
                  </a:cubicBezTo>
                  <a:cubicBezTo>
                    <a:pt x="0" y="56"/>
                    <a:pt x="3" y="56"/>
                    <a:pt x="3" y="54"/>
                  </a:cubicBezTo>
                  <a:close/>
                </a:path>
              </a:pathLst>
            </a:cu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2" name="Freeform 13"/>
            <p:cNvSpPr/>
            <p:nvPr/>
          </p:nvSpPr>
          <p:spPr bwMode="auto">
            <a:xfrm>
              <a:off x="7429586" y="-1313601"/>
              <a:ext cx="103188" cy="279400"/>
            </a:xfrm>
            <a:custGeom>
              <a:avLst/>
              <a:gdLst>
                <a:gd name="T0" fmla="*/ 4 w 36"/>
                <a:gd name="T1" fmla="*/ 54 h 96"/>
                <a:gd name="T2" fmla="*/ 10 w 36"/>
                <a:gd name="T3" fmla="*/ 16 h 96"/>
                <a:gd name="T4" fmla="*/ 22 w 36"/>
                <a:gd name="T5" fmla="*/ 7 h 96"/>
                <a:gd name="T6" fmla="*/ 32 w 36"/>
                <a:gd name="T7" fmla="*/ 20 h 96"/>
                <a:gd name="T8" fmla="*/ 32 w 36"/>
                <a:gd name="T9" fmla="*/ 55 h 96"/>
                <a:gd name="T10" fmla="*/ 31 w 36"/>
                <a:gd name="T11" fmla="*/ 73 h 96"/>
                <a:gd name="T12" fmla="*/ 24 w 36"/>
                <a:gd name="T13" fmla="*/ 91 h 96"/>
                <a:gd name="T14" fmla="*/ 14 w 36"/>
                <a:gd name="T15" fmla="*/ 81 h 96"/>
                <a:gd name="T16" fmla="*/ 12 w 36"/>
                <a:gd name="T17" fmla="*/ 63 h 96"/>
                <a:gd name="T18" fmla="*/ 14 w 36"/>
                <a:gd name="T19" fmla="*/ 38 h 96"/>
                <a:gd name="T20" fmla="*/ 16 w 36"/>
                <a:gd name="T21" fmla="*/ 34 h 96"/>
                <a:gd name="T22" fmla="*/ 25 w 36"/>
                <a:gd name="T23" fmla="*/ 39 h 96"/>
                <a:gd name="T24" fmla="*/ 25 w 36"/>
                <a:gd name="T25" fmla="*/ 47 h 96"/>
                <a:gd name="T26" fmla="*/ 23 w 36"/>
                <a:gd name="T27" fmla="*/ 71 h 96"/>
                <a:gd name="T28" fmla="*/ 25 w 36"/>
                <a:gd name="T29" fmla="*/ 72 h 96"/>
                <a:gd name="T30" fmla="*/ 28 w 36"/>
                <a:gd name="T31" fmla="*/ 47 h 96"/>
                <a:gd name="T32" fmla="*/ 21 w 36"/>
                <a:gd name="T33" fmla="*/ 30 h 96"/>
                <a:gd name="T34" fmla="*/ 10 w 36"/>
                <a:gd name="T35" fmla="*/ 44 h 96"/>
                <a:gd name="T36" fmla="*/ 11 w 36"/>
                <a:gd name="T37" fmla="*/ 76 h 96"/>
                <a:gd name="T38" fmla="*/ 20 w 36"/>
                <a:gd name="T39" fmla="*/ 95 h 96"/>
                <a:gd name="T40" fmla="*/ 34 w 36"/>
                <a:gd name="T41" fmla="*/ 73 h 96"/>
                <a:gd name="T42" fmla="*/ 36 w 36"/>
                <a:gd name="T43" fmla="*/ 32 h 96"/>
                <a:gd name="T44" fmla="*/ 27 w 36"/>
                <a:gd name="T45" fmla="*/ 5 h 96"/>
                <a:gd name="T46" fmla="*/ 7 w 36"/>
                <a:gd name="T47" fmla="*/ 14 h 96"/>
                <a:gd name="T48" fmla="*/ 3 w 36"/>
                <a:gd name="T49" fmla="*/ 31 h 96"/>
                <a:gd name="T50" fmla="*/ 1 w 36"/>
                <a:gd name="T51" fmla="*/ 54 h 96"/>
                <a:gd name="T52" fmla="*/ 4 w 36"/>
                <a:gd name="T53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" h="96">
                  <a:moveTo>
                    <a:pt x="4" y="54"/>
                  </a:moveTo>
                  <a:cubicBezTo>
                    <a:pt x="5" y="42"/>
                    <a:pt x="4" y="27"/>
                    <a:pt x="10" y="16"/>
                  </a:cubicBezTo>
                  <a:cubicBezTo>
                    <a:pt x="12" y="11"/>
                    <a:pt x="17" y="7"/>
                    <a:pt x="22" y="7"/>
                  </a:cubicBezTo>
                  <a:cubicBezTo>
                    <a:pt x="29" y="6"/>
                    <a:pt x="31" y="15"/>
                    <a:pt x="32" y="20"/>
                  </a:cubicBezTo>
                  <a:cubicBezTo>
                    <a:pt x="34" y="32"/>
                    <a:pt x="33" y="44"/>
                    <a:pt x="32" y="55"/>
                  </a:cubicBezTo>
                  <a:cubicBezTo>
                    <a:pt x="32" y="61"/>
                    <a:pt x="32" y="67"/>
                    <a:pt x="31" y="73"/>
                  </a:cubicBezTo>
                  <a:cubicBezTo>
                    <a:pt x="30" y="79"/>
                    <a:pt x="30" y="87"/>
                    <a:pt x="24" y="91"/>
                  </a:cubicBezTo>
                  <a:cubicBezTo>
                    <a:pt x="16" y="96"/>
                    <a:pt x="14" y="85"/>
                    <a:pt x="14" y="81"/>
                  </a:cubicBezTo>
                  <a:cubicBezTo>
                    <a:pt x="13" y="75"/>
                    <a:pt x="13" y="69"/>
                    <a:pt x="12" y="63"/>
                  </a:cubicBezTo>
                  <a:cubicBezTo>
                    <a:pt x="12" y="54"/>
                    <a:pt x="12" y="46"/>
                    <a:pt x="14" y="38"/>
                  </a:cubicBezTo>
                  <a:cubicBezTo>
                    <a:pt x="15" y="37"/>
                    <a:pt x="15" y="35"/>
                    <a:pt x="16" y="34"/>
                  </a:cubicBezTo>
                  <a:cubicBezTo>
                    <a:pt x="19" y="29"/>
                    <a:pt x="25" y="36"/>
                    <a:pt x="25" y="39"/>
                  </a:cubicBezTo>
                  <a:cubicBezTo>
                    <a:pt x="25" y="42"/>
                    <a:pt x="25" y="45"/>
                    <a:pt x="25" y="47"/>
                  </a:cubicBezTo>
                  <a:cubicBezTo>
                    <a:pt x="25" y="55"/>
                    <a:pt x="25" y="63"/>
                    <a:pt x="23" y="71"/>
                  </a:cubicBezTo>
                  <a:cubicBezTo>
                    <a:pt x="22" y="73"/>
                    <a:pt x="25" y="73"/>
                    <a:pt x="25" y="72"/>
                  </a:cubicBezTo>
                  <a:cubicBezTo>
                    <a:pt x="27" y="64"/>
                    <a:pt x="27" y="55"/>
                    <a:pt x="28" y="47"/>
                  </a:cubicBezTo>
                  <a:cubicBezTo>
                    <a:pt x="28" y="41"/>
                    <a:pt x="29" y="32"/>
                    <a:pt x="21" y="30"/>
                  </a:cubicBezTo>
                  <a:cubicBezTo>
                    <a:pt x="12" y="28"/>
                    <a:pt x="11" y="38"/>
                    <a:pt x="10" y="44"/>
                  </a:cubicBezTo>
                  <a:cubicBezTo>
                    <a:pt x="9" y="54"/>
                    <a:pt x="9" y="65"/>
                    <a:pt x="11" y="76"/>
                  </a:cubicBezTo>
                  <a:cubicBezTo>
                    <a:pt x="11" y="81"/>
                    <a:pt x="11" y="95"/>
                    <a:pt x="20" y="95"/>
                  </a:cubicBezTo>
                  <a:cubicBezTo>
                    <a:pt x="31" y="95"/>
                    <a:pt x="33" y="82"/>
                    <a:pt x="34" y="73"/>
                  </a:cubicBezTo>
                  <a:cubicBezTo>
                    <a:pt x="35" y="60"/>
                    <a:pt x="36" y="46"/>
                    <a:pt x="36" y="32"/>
                  </a:cubicBezTo>
                  <a:cubicBezTo>
                    <a:pt x="36" y="23"/>
                    <a:pt x="36" y="11"/>
                    <a:pt x="27" y="5"/>
                  </a:cubicBezTo>
                  <a:cubicBezTo>
                    <a:pt x="19" y="0"/>
                    <a:pt x="11" y="8"/>
                    <a:pt x="7" y="14"/>
                  </a:cubicBezTo>
                  <a:cubicBezTo>
                    <a:pt x="4" y="19"/>
                    <a:pt x="4" y="25"/>
                    <a:pt x="3" y="31"/>
                  </a:cubicBezTo>
                  <a:cubicBezTo>
                    <a:pt x="2" y="39"/>
                    <a:pt x="2" y="46"/>
                    <a:pt x="1" y="54"/>
                  </a:cubicBezTo>
                  <a:cubicBezTo>
                    <a:pt x="0" y="56"/>
                    <a:pt x="3" y="56"/>
                    <a:pt x="4" y="54"/>
                  </a:cubicBezTo>
                  <a:close/>
                </a:path>
              </a:pathLst>
            </a:custGeom>
            <a:blipFill dpi="0"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3" name="Freeform 14"/>
            <p:cNvSpPr/>
            <p:nvPr/>
          </p:nvSpPr>
          <p:spPr bwMode="auto">
            <a:xfrm>
              <a:off x="442998" y="-532551"/>
              <a:ext cx="104775" cy="279400"/>
            </a:xfrm>
            <a:custGeom>
              <a:avLst/>
              <a:gdLst>
                <a:gd name="T0" fmla="*/ 4 w 36"/>
                <a:gd name="T1" fmla="*/ 54 h 96"/>
                <a:gd name="T2" fmla="*/ 10 w 36"/>
                <a:gd name="T3" fmla="*/ 15 h 96"/>
                <a:gd name="T4" fmla="*/ 22 w 36"/>
                <a:gd name="T5" fmla="*/ 6 h 96"/>
                <a:gd name="T6" fmla="*/ 32 w 36"/>
                <a:gd name="T7" fmla="*/ 20 h 96"/>
                <a:gd name="T8" fmla="*/ 32 w 36"/>
                <a:gd name="T9" fmla="*/ 55 h 96"/>
                <a:gd name="T10" fmla="*/ 31 w 36"/>
                <a:gd name="T11" fmla="*/ 73 h 96"/>
                <a:gd name="T12" fmla="*/ 24 w 36"/>
                <a:gd name="T13" fmla="*/ 91 h 96"/>
                <a:gd name="T14" fmla="*/ 14 w 36"/>
                <a:gd name="T15" fmla="*/ 80 h 96"/>
                <a:gd name="T16" fmla="*/ 12 w 36"/>
                <a:gd name="T17" fmla="*/ 62 h 96"/>
                <a:gd name="T18" fmla="*/ 14 w 36"/>
                <a:gd name="T19" fmla="*/ 38 h 96"/>
                <a:gd name="T20" fmla="*/ 16 w 36"/>
                <a:gd name="T21" fmla="*/ 34 h 96"/>
                <a:gd name="T22" fmla="*/ 25 w 36"/>
                <a:gd name="T23" fmla="*/ 39 h 96"/>
                <a:gd name="T24" fmla="*/ 25 w 36"/>
                <a:gd name="T25" fmla="*/ 47 h 96"/>
                <a:gd name="T26" fmla="*/ 23 w 36"/>
                <a:gd name="T27" fmla="*/ 70 h 96"/>
                <a:gd name="T28" fmla="*/ 25 w 36"/>
                <a:gd name="T29" fmla="*/ 71 h 96"/>
                <a:gd name="T30" fmla="*/ 28 w 36"/>
                <a:gd name="T31" fmla="*/ 47 h 96"/>
                <a:gd name="T32" fmla="*/ 21 w 36"/>
                <a:gd name="T33" fmla="*/ 30 h 96"/>
                <a:gd name="T34" fmla="*/ 10 w 36"/>
                <a:gd name="T35" fmla="*/ 43 h 96"/>
                <a:gd name="T36" fmla="*/ 11 w 36"/>
                <a:gd name="T37" fmla="*/ 75 h 96"/>
                <a:gd name="T38" fmla="*/ 20 w 36"/>
                <a:gd name="T39" fmla="*/ 95 h 96"/>
                <a:gd name="T40" fmla="*/ 34 w 36"/>
                <a:gd name="T41" fmla="*/ 73 h 96"/>
                <a:gd name="T42" fmla="*/ 36 w 36"/>
                <a:gd name="T43" fmla="*/ 32 h 96"/>
                <a:gd name="T44" fmla="*/ 27 w 36"/>
                <a:gd name="T45" fmla="*/ 5 h 96"/>
                <a:gd name="T46" fmla="*/ 7 w 36"/>
                <a:gd name="T47" fmla="*/ 14 h 96"/>
                <a:gd name="T48" fmla="*/ 3 w 36"/>
                <a:gd name="T49" fmla="*/ 30 h 96"/>
                <a:gd name="T50" fmla="*/ 1 w 36"/>
                <a:gd name="T51" fmla="*/ 54 h 96"/>
                <a:gd name="T52" fmla="*/ 4 w 36"/>
                <a:gd name="T53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" h="96">
                  <a:moveTo>
                    <a:pt x="4" y="54"/>
                  </a:moveTo>
                  <a:cubicBezTo>
                    <a:pt x="5" y="41"/>
                    <a:pt x="4" y="26"/>
                    <a:pt x="10" y="15"/>
                  </a:cubicBezTo>
                  <a:cubicBezTo>
                    <a:pt x="12" y="11"/>
                    <a:pt x="17" y="6"/>
                    <a:pt x="22" y="6"/>
                  </a:cubicBezTo>
                  <a:cubicBezTo>
                    <a:pt x="29" y="6"/>
                    <a:pt x="31" y="15"/>
                    <a:pt x="32" y="20"/>
                  </a:cubicBezTo>
                  <a:cubicBezTo>
                    <a:pt x="34" y="31"/>
                    <a:pt x="33" y="43"/>
                    <a:pt x="32" y="55"/>
                  </a:cubicBezTo>
                  <a:cubicBezTo>
                    <a:pt x="32" y="61"/>
                    <a:pt x="32" y="67"/>
                    <a:pt x="31" y="73"/>
                  </a:cubicBezTo>
                  <a:cubicBezTo>
                    <a:pt x="30" y="79"/>
                    <a:pt x="30" y="87"/>
                    <a:pt x="24" y="91"/>
                  </a:cubicBezTo>
                  <a:cubicBezTo>
                    <a:pt x="16" y="96"/>
                    <a:pt x="14" y="85"/>
                    <a:pt x="14" y="80"/>
                  </a:cubicBezTo>
                  <a:cubicBezTo>
                    <a:pt x="14" y="74"/>
                    <a:pt x="13" y="68"/>
                    <a:pt x="12" y="62"/>
                  </a:cubicBezTo>
                  <a:cubicBezTo>
                    <a:pt x="12" y="54"/>
                    <a:pt x="12" y="46"/>
                    <a:pt x="14" y="38"/>
                  </a:cubicBezTo>
                  <a:cubicBezTo>
                    <a:pt x="15" y="36"/>
                    <a:pt x="15" y="35"/>
                    <a:pt x="16" y="34"/>
                  </a:cubicBezTo>
                  <a:cubicBezTo>
                    <a:pt x="19" y="29"/>
                    <a:pt x="25" y="36"/>
                    <a:pt x="25" y="39"/>
                  </a:cubicBezTo>
                  <a:cubicBezTo>
                    <a:pt x="25" y="41"/>
                    <a:pt x="25" y="44"/>
                    <a:pt x="25" y="47"/>
                  </a:cubicBezTo>
                  <a:cubicBezTo>
                    <a:pt x="25" y="55"/>
                    <a:pt x="25" y="63"/>
                    <a:pt x="23" y="70"/>
                  </a:cubicBezTo>
                  <a:cubicBezTo>
                    <a:pt x="22" y="72"/>
                    <a:pt x="25" y="73"/>
                    <a:pt x="25" y="71"/>
                  </a:cubicBezTo>
                  <a:cubicBezTo>
                    <a:pt x="28" y="63"/>
                    <a:pt x="28" y="55"/>
                    <a:pt x="28" y="47"/>
                  </a:cubicBezTo>
                  <a:cubicBezTo>
                    <a:pt x="28" y="41"/>
                    <a:pt x="29" y="32"/>
                    <a:pt x="21" y="30"/>
                  </a:cubicBezTo>
                  <a:cubicBezTo>
                    <a:pt x="13" y="27"/>
                    <a:pt x="11" y="37"/>
                    <a:pt x="10" y="43"/>
                  </a:cubicBezTo>
                  <a:cubicBezTo>
                    <a:pt x="9" y="54"/>
                    <a:pt x="9" y="65"/>
                    <a:pt x="11" y="75"/>
                  </a:cubicBezTo>
                  <a:cubicBezTo>
                    <a:pt x="11" y="81"/>
                    <a:pt x="11" y="95"/>
                    <a:pt x="20" y="95"/>
                  </a:cubicBezTo>
                  <a:cubicBezTo>
                    <a:pt x="31" y="95"/>
                    <a:pt x="33" y="81"/>
                    <a:pt x="34" y="73"/>
                  </a:cubicBezTo>
                  <a:cubicBezTo>
                    <a:pt x="35" y="59"/>
                    <a:pt x="36" y="46"/>
                    <a:pt x="36" y="32"/>
                  </a:cubicBezTo>
                  <a:cubicBezTo>
                    <a:pt x="36" y="22"/>
                    <a:pt x="36" y="11"/>
                    <a:pt x="27" y="5"/>
                  </a:cubicBezTo>
                  <a:cubicBezTo>
                    <a:pt x="20" y="0"/>
                    <a:pt x="11" y="8"/>
                    <a:pt x="7" y="14"/>
                  </a:cubicBezTo>
                  <a:cubicBezTo>
                    <a:pt x="5" y="19"/>
                    <a:pt x="4" y="25"/>
                    <a:pt x="3" y="30"/>
                  </a:cubicBezTo>
                  <a:cubicBezTo>
                    <a:pt x="2" y="38"/>
                    <a:pt x="2" y="46"/>
                    <a:pt x="1" y="54"/>
                  </a:cubicBezTo>
                  <a:cubicBezTo>
                    <a:pt x="0" y="56"/>
                    <a:pt x="3" y="56"/>
                    <a:pt x="4" y="54"/>
                  </a:cubicBezTo>
                  <a:close/>
                </a:path>
              </a:pathLst>
            </a:cu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4" name="Freeform 15"/>
            <p:cNvSpPr>
              <a:spLocks noEditPoints="1"/>
            </p:cNvSpPr>
            <p:nvPr/>
          </p:nvSpPr>
          <p:spPr bwMode="auto">
            <a:xfrm>
              <a:off x="6351674" y="-831001"/>
              <a:ext cx="388938" cy="263525"/>
            </a:xfrm>
            <a:custGeom>
              <a:avLst/>
              <a:gdLst>
                <a:gd name="T0" fmla="*/ 68 w 134"/>
                <a:gd name="T1" fmla="*/ 90 h 91"/>
                <a:gd name="T2" fmla="*/ 132 w 134"/>
                <a:gd name="T3" fmla="*/ 91 h 91"/>
                <a:gd name="T4" fmla="*/ 132 w 134"/>
                <a:gd name="T5" fmla="*/ 91 h 91"/>
                <a:gd name="T6" fmla="*/ 132 w 134"/>
                <a:gd name="T7" fmla="*/ 50 h 91"/>
                <a:gd name="T8" fmla="*/ 132 w 134"/>
                <a:gd name="T9" fmla="*/ 3 h 91"/>
                <a:gd name="T10" fmla="*/ 99 w 134"/>
                <a:gd name="T11" fmla="*/ 2 h 91"/>
                <a:gd name="T12" fmla="*/ 33 w 134"/>
                <a:gd name="T13" fmla="*/ 0 h 91"/>
                <a:gd name="T14" fmla="*/ 1 w 134"/>
                <a:gd name="T15" fmla="*/ 2 h 91"/>
                <a:gd name="T16" fmla="*/ 1 w 134"/>
                <a:gd name="T17" fmla="*/ 14 h 91"/>
                <a:gd name="T18" fmla="*/ 5 w 134"/>
                <a:gd name="T19" fmla="*/ 86 h 91"/>
                <a:gd name="T20" fmla="*/ 8 w 134"/>
                <a:gd name="T21" fmla="*/ 87 h 91"/>
                <a:gd name="T22" fmla="*/ 38 w 134"/>
                <a:gd name="T23" fmla="*/ 86 h 91"/>
                <a:gd name="T24" fmla="*/ 29 w 134"/>
                <a:gd name="T25" fmla="*/ 71 h 91"/>
                <a:gd name="T26" fmla="*/ 55 w 134"/>
                <a:gd name="T27" fmla="*/ 47 h 91"/>
                <a:gd name="T28" fmla="*/ 70 w 134"/>
                <a:gd name="T29" fmla="*/ 57 h 91"/>
                <a:gd name="T30" fmla="*/ 81 w 134"/>
                <a:gd name="T31" fmla="*/ 48 h 91"/>
                <a:gd name="T32" fmla="*/ 129 w 134"/>
                <a:gd name="T33" fmla="*/ 88 h 91"/>
                <a:gd name="T34" fmla="*/ 38 w 134"/>
                <a:gd name="T35" fmla="*/ 86 h 91"/>
                <a:gd name="T36" fmla="*/ 129 w 134"/>
                <a:gd name="T37" fmla="*/ 50 h 91"/>
                <a:gd name="T38" fmla="*/ 88 w 134"/>
                <a:gd name="T39" fmla="*/ 42 h 91"/>
                <a:gd name="T40" fmla="*/ 130 w 134"/>
                <a:gd name="T41" fmla="*/ 7 h 91"/>
                <a:gd name="T42" fmla="*/ 32 w 134"/>
                <a:gd name="T43" fmla="*/ 3 h 91"/>
                <a:gd name="T44" fmla="*/ 101 w 134"/>
                <a:gd name="T45" fmla="*/ 5 h 91"/>
                <a:gd name="T46" fmla="*/ 97 w 134"/>
                <a:gd name="T47" fmla="*/ 30 h 91"/>
                <a:gd name="T48" fmla="*/ 69 w 134"/>
                <a:gd name="T49" fmla="*/ 55 h 91"/>
                <a:gd name="T50" fmla="*/ 33 w 134"/>
                <a:gd name="T51" fmla="*/ 24 h 91"/>
                <a:gd name="T52" fmla="*/ 32 w 134"/>
                <a:gd name="T53" fmla="*/ 3 h 91"/>
                <a:gd name="T54" fmla="*/ 4 w 134"/>
                <a:gd name="T55" fmla="*/ 16 h 91"/>
                <a:gd name="T56" fmla="*/ 31 w 134"/>
                <a:gd name="T57" fmla="*/ 26 h 91"/>
                <a:gd name="T58" fmla="*/ 53 w 134"/>
                <a:gd name="T59" fmla="*/ 45 h 91"/>
                <a:gd name="T60" fmla="*/ 9 w 134"/>
                <a:gd name="T61" fmla="*/ 85 h 91"/>
                <a:gd name="T62" fmla="*/ 5 w 134"/>
                <a:gd name="T63" fmla="*/ 3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4" h="91">
                  <a:moveTo>
                    <a:pt x="36" y="89"/>
                  </a:moveTo>
                  <a:cubicBezTo>
                    <a:pt x="47" y="90"/>
                    <a:pt x="57" y="90"/>
                    <a:pt x="68" y="90"/>
                  </a:cubicBezTo>
                  <a:cubicBezTo>
                    <a:pt x="89" y="91"/>
                    <a:pt x="110" y="91"/>
                    <a:pt x="131" y="91"/>
                  </a:cubicBezTo>
                  <a:cubicBezTo>
                    <a:pt x="131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0"/>
                    <a:pt x="132" y="90"/>
                  </a:cubicBezTo>
                  <a:cubicBezTo>
                    <a:pt x="132" y="77"/>
                    <a:pt x="132" y="63"/>
                    <a:pt x="132" y="50"/>
                  </a:cubicBezTo>
                  <a:cubicBezTo>
                    <a:pt x="132" y="42"/>
                    <a:pt x="132" y="34"/>
                    <a:pt x="133" y="25"/>
                  </a:cubicBezTo>
                  <a:cubicBezTo>
                    <a:pt x="133" y="18"/>
                    <a:pt x="134" y="10"/>
                    <a:pt x="132" y="3"/>
                  </a:cubicBezTo>
                  <a:cubicBezTo>
                    <a:pt x="133" y="2"/>
                    <a:pt x="132" y="1"/>
                    <a:pt x="131" y="1"/>
                  </a:cubicBezTo>
                  <a:cubicBezTo>
                    <a:pt x="120" y="3"/>
                    <a:pt x="110" y="3"/>
                    <a:pt x="99" y="2"/>
                  </a:cubicBezTo>
                  <a:cubicBezTo>
                    <a:pt x="88" y="2"/>
                    <a:pt x="77" y="2"/>
                    <a:pt x="66" y="2"/>
                  </a:cubicBezTo>
                  <a:cubicBezTo>
                    <a:pt x="55" y="1"/>
                    <a:pt x="44" y="1"/>
                    <a:pt x="33" y="0"/>
                  </a:cubicBezTo>
                  <a:cubicBezTo>
                    <a:pt x="23" y="0"/>
                    <a:pt x="13" y="2"/>
                    <a:pt x="3" y="1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6"/>
                    <a:pt x="1" y="10"/>
                    <a:pt x="1" y="14"/>
                  </a:cubicBezTo>
                  <a:cubicBezTo>
                    <a:pt x="1" y="21"/>
                    <a:pt x="1" y="28"/>
                    <a:pt x="2" y="35"/>
                  </a:cubicBezTo>
                  <a:cubicBezTo>
                    <a:pt x="3" y="52"/>
                    <a:pt x="3" y="69"/>
                    <a:pt x="5" y="86"/>
                  </a:cubicBezTo>
                  <a:cubicBezTo>
                    <a:pt x="5" y="87"/>
                    <a:pt x="6" y="87"/>
                    <a:pt x="7" y="87"/>
                  </a:cubicBezTo>
                  <a:cubicBezTo>
                    <a:pt x="7" y="87"/>
                    <a:pt x="7" y="87"/>
                    <a:pt x="8" y="87"/>
                  </a:cubicBezTo>
                  <a:cubicBezTo>
                    <a:pt x="17" y="89"/>
                    <a:pt x="27" y="89"/>
                    <a:pt x="36" y="89"/>
                  </a:cubicBezTo>
                  <a:close/>
                  <a:moveTo>
                    <a:pt x="38" y="86"/>
                  </a:moveTo>
                  <a:cubicBezTo>
                    <a:pt x="29" y="86"/>
                    <a:pt x="21" y="86"/>
                    <a:pt x="12" y="85"/>
                  </a:cubicBezTo>
                  <a:cubicBezTo>
                    <a:pt x="17" y="80"/>
                    <a:pt x="24" y="76"/>
                    <a:pt x="29" y="71"/>
                  </a:cubicBezTo>
                  <a:cubicBezTo>
                    <a:pt x="38" y="64"/>
                    <a:pt x="47" y="56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9" y="51"/>
                    <a:pt x="63" y="54"/>
                    <a:pt x="68" y="58"/>
                  </a:cubicBezTo>
                  <a:cubicBezTo>
                    <a:pt x="68" y="59"/>
                    <a:pt x="70" y="58"/>
                    <a:pt x="70" y="57"/>
                  </a:cubicBezTo>
                  <a:cubicBezTo>
                    <a:pt x="70" y="57"/>
                    <a:pt x="71" y="57"/>
                    <a:pt x="71" y="57"/>
                  </a:cubicBezTo>
                  <a:cubicBezTo>
                    <a:pt x="74" y="54"/>
                    <a:pt x="77" y="51"/>
                    <a:pt x="81" y="48"/>
                  </a:cubicBezTo>
                  <a:cubicBezTo>
                    <a:pt x="82" y="47"/>
                    <a:pt x="84" y="46"/>
                    <a:pt x="85" y="44"/>
                  </a:cubicBezTo>
                  <a:cubicBezTo>
                    <a:pt x="101" y="57"/>
                    <a:pt x="115" y="73"/>
                    <a:pt x="129" y="88"/>
                  </a:cubicBezTo>
                  <a:cubicBezTo>
                    <a:pt x="109" y="88"/>
                    <a:pt x="89" y="88"/>
                    <a:pt x="69" y="87"/>
                  </a:cubicBezTo>
                  <a:cubicBezTo>
                    <a:pt x="59" y="87"/>
                    <a:pt x="48" y="87"/>
                    <a:pt x="38" y="86"/>
                  </a:cubicBezTo>
                  <a:close/>
                  <a:moveTo>
                    <a:pt x="130" y="27"/>
                  </a:moveTo>
                  <a:cubicBezTo>
                    <a:pt x="129" y="35"/>
                    <a:pt x="129" y="43"/>
                    <a:pt x="129" y="50"/>
                  </a:cubicBezTo>
                  <a:cubicBezTo>
                    <a:pt x="129" y="62"/>
                    <a:pt x="129" y="73"/>
                    <a:pt x="130" y="85"/>
                  </a:cubicBezTo>
                  <a:cubicBezTo>
                    <a:pt x="116" y="70"/>
                    <a:pt x="103" y="55"/>
                    <a:pt x="88" y="42"/>
                  </a:cubicBezTo>
                  <a:cubicBezTo>
                    <a:pt x="91" y="39"/>
                    <a:pt x="95" y="36"/>
                    <a:pt x="99" y="33"/>
                  </a:cubicBezTo>
                  <a:cubicBezTo>
                    <a:pt x="109" y="24"/>
                    <a:pt x="120" y="16"/>
                    <a:pt x="130" y="7"/>
                  </a:cubicBezTo>
                  <a:cubicBezTo>
                    <a:pt x="131" y="14"/>
                    <a:pt x="130" y="20"/>
                    <a:pt x="130" y="27"/>
                  </a:cubicBezTo>
                  <a:close/>
                  <a:moveTo>
                    <a:pt x="32" y="3"/>
                  </a:moveTo>
                  <a:cubicBezTo>
                    <a:pt x="43" y="4"/>
                    <a:pt x="55" y="4"/>
                    <a:pt x="66" y="4"/>
                  </a:cubicBezTo>
                  <a:cubicBezTo>
                    <a:pt x="78" y="5"/>
                    <a:pt x="90" y="5"/>
                    <a:pt x="101" y="5"/>
                  </a:cubicBezTo>
                  <a:cubicBezTo>
                    <a:pt x="111" y="6"/>
                    <a:pt x="120" y="5"/>
                    <a:pt x="129" y="4"/>
                  </a:cubicBezTo>
                  <a:cubicBezTo>
                    <a:pt x="119" y="13"/>
                    <a:pt x="108" y="22"/>
                    <a:pt x="97" y="30"/>
                  </a:cubicBezTo>
                  <a:cubicBezTo>
                    <a:pt x="91" y="35"/>
                    <a:pt x="85" y="40"/>
                    <a:pt x="79" y="46"/>
                  </a:cubicBezTo>
                  <a:cubicBezTo>
                    <a:pt x="76" y="49"/>
                    <a:pt x="72" y="51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57" y="45"/>
                    <a:pt x="45" y="34"/>
                    <a:pt x="33" y="24"/>
                  </a:cubicBezTo>
                  <a:cubicBezTo>
                    <a:pt x="25" y="17"/>
                    <a:pt x="16" y="11"/>
                    <a:pt x="8" y="4"/>
                  </a:cubicBezTo>
                  <a:cubicBezTo>
                    <a:pt x="16" y="4"/>
                    <a:pt x="24" y="3"/>
                    <a:pt x="32" y="3"/>
                  </a:cubicBezTo>
                  <a:close/>
                  <a:moveTo>
                    <a:pt x="5" y="36"/>
                  </a:moveTo>
                  <a:cubicBezTo>
                    <a:pt x="4" y="29"/>
                    <a:pt x="4" y="23"/>
                    <a:pt x="4" y="16"/>
                  </a:cubicBezTo>
                  <a:cubicBezTo>
                    <a:pt x="4" y="13"/>
                    <a:pt x="3" y="8"/>
                    <a:pt x="4" y="4"/>
                  </a:cubicBezTo>
                  <a:cubicBezTo>
                    <a:pt x="13" y="11"/>
                    <a:pt x="22" y="19"/>
                    <a:pt x="31" y="26"/>
                  </a:cubicBezTo>
                  <a:cubicBezTo>
                    <a:pt x="38" y="32"/>
                    <a:pt x="46" y="38"/>
                    <a:pt x="53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46" y="54"/>
                    <a:pt x="36" y="61"/>
                    <a:pt x="28" y="69"/>
                  </a:cubicBezTo>
                  <a:cubicBezTo>
                    <a:pt x="21" y="74"/>
                    <a:pt x="14" y="79"/>
                    <a:pt x="9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6" y="68"/>
                    <a:pt x="5" y="52"/>
                    <a:pt x="5" y="36"/>
                  </a:cubicBezTo>
                  <a:close/>
                </a:path>
              </a:pathLst>
            </a:custGeom>
            <a:blipFill dpi="0"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5" name="Freeform 16"/>
            <p:cNvSpPr>
              <a:spLocks noEditPoints="1"/>
            </p:cNvSpPr>
            <p:nvPr/>
          </p:nvSpPr>
          <p:spPr bwMode="auto">
            <a:xfrm>
              <a:off x="3911686" y="-1242164"/>
              <a:ext cx="388938" cy="265113"/>
            </a:xfrm>
            <a:custGeom>
              <a:avLst/>
              <a:gdLst>
                <a:gd name="T0" fmla="*/ 68 w 134"/>
                <a:gd name="T1" fmla="*/ 90 h 91"/>
                <a:gd name="T2" fmla="*/ 132 w 134"/>
                <a:gd name="T3" fmla="*/ 91 h 91"/>
                <a:gd name="T4" fmla="*/ 132 w 134"/>
                <a:gd name="T5" fmla="*/ 91 h 91"/>
                <a:gd name="T6" fmla="*/ 132 w 134"/>
                <a:gd name="T7" fmla="*/ 50 h 91"/>
                <a:gd name="T8" fmla="*/ 133 w 134"/>
                <a:gd name="T9" fmla="*/ 3 h 91"/>
                <a:gd name="T10" fmla="*/ 100 w 134"/>
                <a:gd name="T11" fmla="*/ 2 h 91"/>
                <a:gd name="T12" fmla="*/ 33 w 134"/>
                <a:gd name="T13" fmla="*/ 0 h 91"/>
                <a:gd name="T14" fmla="*/ 1 w 134"/>
                <a:gd name="T15" fmla="*/ 1 h 91"/>
                <a:gd name="T16" fmla="*/ 1 w 134"/>
                <a:gd name="T17" fmla="*/ 14 h 91"/>
                <a:gd name="T18" fmla="*/ 5 w 134"/>
                <a:gd name="T19" fmla="*/ 86 h 91"/>
                <a:gd name="T20" fmla="*/ 8 w 134"/>
                <a:gd name="T21" fmla="*/ 87 h 91"/>
                <a:gd name="T22" fmla="*/ 38 w 134"/>
                <a:gd name="T23" fmla="*/ 86 h 91"/>
                <a:gd name="T24" fmla="*/ 29 w 134"/>
                <a:gd name="T25" fmla="*/ 71 h 91"/>
                <a:gd name="T26" fmla="*/ 55 w 134"/>
                <a:gd name="T27" fmla="*/ 47 h 91"/>
                <a:gd name="T28" fmla="*/ 70 w 134"/>
                <a:gd name="T29" fmla="*/ 57 h 91"/>
                <a:gd name="T30" fmla="*/ 81 w 134"/>
                <a:gd name="T31" fmla="*/ 48 h 91"/>
                <a:gd name="T32" fmla="*/ 129 w 134"/>
                <a:gd name="T33" fmla="*/ 88 h 91"/>
                <a:gd name="T34" fmla="*/ 38 w 134"/>
                <a:gd name="T35" fmla="*/ 86 h 91"/>
                <a:gd name="T36" fmla="*/ 129 w 134"/>
                <a:gd name="T37" fmla="*/ 50 h 91"/>
                <a:gd name="T38" fmla="*/ 88 w 134"/>
                <a:gd name="T39" fmla="*/ 42 h 91"/>
                <a:gd name="T40" fmla="*/ 130 w 134"/>
                <a:gd name="T41" fmla="*/ 7 h 91"/>
                <a:gd name="T42" fmla="*/ 32 w 134"/>
                <a:gd name="T43" fmla="*/ 3 h 91"/>
                <a:gd name="T44" fmla="*/ 101 w 134"/>
                <a:gd name="T45" fmla="*/ 5 h 91"/>
                <a:gd name="T46" fmla="*/ 97 w 134"/>
                <a:gd name="T47" fmla="*/ 30 h 91"/>
                <a:gd name="T48" fmla="*/ 69 w 134"/>
                <a:gd name="T49" fmla="*/ 55 h 91"/>
                <a:gd name="T50" fmla="*/ 33 w 134"/>
                <a:gd name="T51" fmla="*/ 24 h 91"/>
                <a:gd name="T52" fmla="*/ 32 w 134"/>
                <a:gd name="T53" fmla="*/ 3 h 91"/>
                <a:gd name="T54" fmla="*/ 4 w 134"/>
                <a:gd name="T55" fmla="*/ 16 h 91"/>
                <a:gd name="T56" fmla="*/ 31 w 134"/>
                <a:gd name="T57" fmla="*/ 26 h 91"/>
                <a:gd name="T58" fmla="*/ 53 w 134"/>
                <a:gd name="T59" fmla="*/ 45 h 91"/>
                <a:gd name="T60" fmla="*/ 9 w 134"/>
                <a:gd name="T61" fmla="*/ 84 h 91"/>
                <a:gd name="T62" fmla="*/ 5 w 134"/>
                <a:gd name="T63" fmla="*/ 3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4" h="91">
                  <a:moveTo>
                    <a:pt x="36" y="89"/>
                  </a:moveTo>
                  <a:cubicBezTo>
                    <a:pt x="47" y="89"/>
                    <a:pt x="57" y="90"/>
                    <a:pt x="68" y="90"/>
                  </a:cubicBezTo>
                  <a:cubicBezTo>
                    <a:pt x="89" y="91"/>
                    <a:pt x="110" y="91"/>
                    <a:pt x="131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0"/>
                    <a:pt x="133" y="90"/>
                    <a:pt x="133" y="90"/>
                  </a:cubicBezTo>
                  <a:cubicBezTo>
                    <a:pt x="133" y="76"/>
                    <a:pt x="132" y="63"/>
                    <a:pt x="132" y="50"/>
                  </a:cubicBezTo>
                  <a:cubicBezTo>
                    <a:pt x="132" y="42"/>
                    <a:pt x="132" y="33"/>
                    <a:pt x="133" y="25"/>
                  </a:cubicBezTo>
                  <a:cubicBezTo>
                    <a:pt x="133" y="18"/>
                    <a:pt x="134" y="10"/>
                    <a:pt x="133" y="3"/>
                  </a:cubicBezTo>
                  <a:cubicBezTo>
                    <a:pt x="133" y="2"/>
                    <a:pt x="132" y="1"/>
                    <a:pt x="131" y="1"/>
                  </a:cubicBezTo>
                  <a:cubicBezTo>
                    <a:pt x="120" y="3"/>
                    <a:pt x="110" y="2"/>
                    <a:pt x="100" y="2"/>
                  </a:cubicBezTo>
                  <a:cubicBezTo>
                    <a:pt x="88" y="2"/>
                    <a:pt x="77" y="2"/>
                    <a:pt x="66" y="1"/>
                  </a:cubicBezTo>
                  <a:cubicBezTo>
                    <a:pt x="55" y="1"/>
                    <a:pt x="44" y="1"/>
                    <a:pt x="33" y="0"/>
                  </a:cubicBezTo>
                  <a:cubicBezTo>
                    <a:pt x="23" y="0"/>
                    <a:pt x="13" y="2"/>
                    <a:pt x="3" y="1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5"/>
                    <a:pt x="1" y="10"/>
                    <a:pt x="1" y="14"/>
                  </a:cubicBezTo>
                  <a:cubicBezTo>
                    <a:pt x="1" y="21"/>
                    <a:pt x="1" y="28"/>
                    <a:pt x="2" y="34"/>
                  </a:cubicBezTo>
                  <a:cubicBezTo>
                    <a:pt x="3" y="52"/>
                    <a:pt x="3" y="69"/>
                    <a:pt x="5" y="86"/>
                  </a:cubicBezTo>
                  <a:cubicBezTo>
                    <a:pt x="5" y="87"/>
                    <a:pt x="6" y="87"/>
                    <a:pt x="7" y="87"/>
                  </a:cubicBezTo>
                  <a:cubicBezTo>
                    <a:pt x="7" y="87"/>
                    <a:pt x="7" y="87"/>
                    <a:pt x="8" y="87"/>
                  </a:cubicBezTo>
                  <a:cubicBezTo>
                    <a:pt x="17" y="88"/>
                    <a:pt x="27" y="89"/>
                    <a:pt x="36" y="89"/>
                  </a:cubicBezTo>
                  <a:close/>
                  <a:moveTo>
                    <a:pt x="38" y="86"/>
                  </a:moveTo>
                  <a:cubicBezTo>
                    <a:pt x="30" y="86"/>
                    <a:pt x="21" y="86"/>
                    <a:pt x="12" y="85"/>
                  </a:cubicBezTo>
                  <a:cubicBezTo>
                    <a:pt x="18" y="80"/>
                    <a:pt x="24" y="76"/>
                    <a:pt x="29" y="71"/>
                  </a:cubicBezTo>
                  <a:cubicBezTo>
                    <a:pt x="38" y="64"/>
                    <a:pt x="48" y="56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9" y="50"/>
                    <a:pt x="63" y="54"/>
                    <a:pt x="68" y="58"/>
                  </a:cubicBezTo>
                  <a:cubicBezTo>
                    <a:pt x="68" y="58"/>
                    <a:pt x="70" y="58"/>
                    <a:pt x="70" y="57"/>
                  </a:cubicBezTo>
                  <a:cubicBezTo>
                    <a:pt x="70" y="57"/>
                    <a:pt x="71" y="57"/>
                    <a:pt x="71" y="57"/>
                  </a:cubicBezTo>
                  <a:cubicBezTo>
                    <a:pt x="74" y="53"/>
                    <a:pt x="77" y="51"/>
                    <a:pt x="81" y="48"/>
                  </a:cubicBezTo>
                  <a:cubicBezTo>
                    <a:pt x="82" y="47"/>
                    <a:pt x="84" y="45"/>
                    <a:pt x="85" y="44"/>
                  </a:cubicBezTo>
                  <a:cubicBezTo>
                    <a:pt x="101" y="57"/>
                    <a:pt x="115" y="73"/>
                    <a:pt x="129" y="88"/>
                  </a:cubicBezTo>
                  <a:cubicBezTo>
                    <a:pt x="109" y="88"/>
                    <a:pt x="89" y="88"/>
                    <a:pt x="70" y="87"/>
                  </a:cubicBezTo>
                  <a:cubicBezTo>
                    <a:pt x="59" y="87"/>
                    <a:pt x="48" y="87"/>
                    <a:pt x="38" y="86"/>
                  </a:cubicBezTo>
                  <a:close/>
                  <a:moveTo>
                    <a:pt x="130" y="27"/>
                  </a:moveTo>
                  <a:cubicBezTo>
                    <a:pt x="129" y="35"/>
                    <a:pt x="130" y="42"/>
                    <a:pt x="129" y="50"/>
                  </a:cubicBezTo>
                  <a:cubicBezTo>
                    <a:pt x="129" y="62"/>
                    <a:pt x="130" y="73"/>
                    <a:pt x="130" y="85"/>
                  </a:cubicBezTo>
                  <a:cubicBezTo>
                    <a:pt x="117" y="70"/>
                    <a:pt x="103" y="55"/>
                    <a:pt x="88" y="42"/>
                  </a:cubicBezTo>
                  <a:cubicBezTo>
                    <a:pt x="91" y="39"/>
                    <a:pt x="95" y="36"/>
                    <a:pt x="99" y="33"/>
                  </a:cubicBezTo>
                  <a:cubicBezTo>
                    <a:pt x="109" y="24"/>
                    <a:pt x="120" y="16"/>
                    <a:pt x="130" y="7"/>
                  </a:cubicBezTo>
                  <a:cubicBezTo>
                    <a:pt x="131" y="14"/>
                    <a:pt x="130" y="20"/>
                    <a:pt x="130" y="27"/>
                  </a:cubicBezTo>
                  <a:close/>
                  <a:moveTo>
                    <a:pt x="32" y="3"/>
                  </a:moveTo>
                  <a:cubicBezTo>
                    <a:pt x="43" y="4"/>
                    <a:pt x="55" y="4"/>
                    <a:pt x="66" y="4"/>
                  </a:cubicBezTo>
                  <a:cubicBezTo>
                    <a:pt x="78" y="5"/>
                    <a:pt x="90" y="5"/>
                    <a:pt x="101" y="5"/>
                  </a:cubicBezTo>
                  <a:cubicBezTo>
                    <a:pt x="111" y="5"/>
                    <a:pt x="120" y="5"/>
                    <a:pt x="129" y="4"/>
                  </a:cubicBezTo>
                  <a:cubicBezTo>
                    <a:pt x="119" y="13"/>
                    <a:pt x="108" y="21"/>
                    <a:pt x="97" y="30"/>
                  </a:cubicBezTo>
                  <a:cubicBezTo>
                    <a:pt x="91" y="35"/>
                    <a:pt x="85" y="40"/>
                    <a:pt x="79" y="45"/>
                  </a:cubicBezTo>
                  <a:cubicBezTo>
                    <a:pt x="76" y="48"/>
                    <a:pt x="72" y="51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57" y="45"/>
                    <a:pt x="45" y="34"/>
                    <a:pt x="33" y="24"/>
                  </a:cubicBezTo>
                  <a:cubicBezTo>
                    <a:pt x="25" y="17"/>
                    <a:pt x="16" y="10"/>
                    <a:pt x="8" y="4"/>
                  </a:cubicBezTo>
                  <a:cubicBezTo>
                    <a:pt x="16" y="4"/>
                    <a:pt x="24" y="3"/>
                    <a:pt x="32" y="3"/>
                  </a:cubicBezTo>
                  <a:close/>
                  <a:moveTo>
                    <a:pt x="5" y="35"/>
                  </a:moveTo>
                  <a:cubicBezTo>
                    <a:pt x="4" y="29"/>
                    <a:pt x="4" y="22"/>
                    <a:pt x="4" y="16"/>
                  </a:cubicBezTo>
                  <a:cubicBezTo>
                    <a:pt x="4" y="12"/>
                    <a:pt x="3" y="8"/>
                    <a:pt x="4" y="4"/>
                  </a:cubicBezTo>
                  <a:cubicBezTo>
                    <a:pt x="13" y="11"/>
                    <a:pt x="22" y="19"/>
                    <a:pt x="31" y="26"/>
                  </a:cubicBezTo>
                  <a:cubicBezTo>
                    <a:pt x="39" y="32"/>
                    <a:pt x="46" y="38"/>
                    <a:pt x="53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46" y="54"/>
                    <a:pt x="36" y="61"/>
                    <a:pt x="28" y="68"/>
                  </a:cubicBezTo>
                  <a:cubicBezTo>
                    <a:pt x="22" y="74"/>
                    <a:pt x="14" y="78"/>
                    <a:pt x="9" y="84"/>
                  </a:cubicBezTo>
                  <a:cubicBezTo>
                    <a:pt x="9" y="84"/>
                    <a:pt x="8" y="84"/>
                    <a:pt x="8" y="84"/>
                  </a:cubicBezTo>
                  <a:cubicBezTo>
                    <a:pt x="6" y="68"/>
                    <a:pt x="6" y="52"/>
                    <a:pt x="5" y="35"/>
                  </a:cubicBezTo>
                  <a:close/>
                </a:path>
              </a:pathLst>
            </a:custGeom>
            <a:blipFill dpi="0"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6" name="Freeform 17"/>
            <p:cNvSpPr>
              <a:spLocks noEditPoints="1"/>
            </p:cNvSpPr>
            <p:nvPr/>
          </p:nvSpPr>
          <p:spPr bwMode="auto">
            <a:xfrm>
              <a:off x="1068473" y="-86464"/>
              <a:ext cx="388938" cy="265113"/>
            </a:xfrm>
            <a:custGeom>
              <a:avLst/>
              <a:gdLst>
                <a:gd name="T0" fmla="*/ 68 w 134"/>
                <a:gd name="T1" fmla="*/ 90 h 91"/>
                <a:gd name="T2" fmla="*/ 132 w 134"/>
                <a:gd name="T3" fmla="*/ 91 h 91"/>
                <a:gd name="T4" fmla="*/ 132 w 134"/>
                <a:gd name="T5" fmla="*/ 91 h 91"/>
                <a:gd name="T6" fmla="*/ 132 w 134"/>
                <a:gd name="T7" fmla="*/ 50 h 91"/>
                <a:gd name="T8" fmla="*/ 133 w 134"/>
                <a:gd name="T9" fmla="*/ 3 h 91"/>
                <a:gd name="T10" fmla="*/ 100 w 134"/>
                <a:gd name="T11" fmla="*/ 2 h 91"/>
                <a:gd name="T12" fmla="*/ 34 w 134"/>
                <a:gd name="T13" fmla="*/ 1 h 91"/>
                <a:gd name="T14" fmla="*/ 2 w 134"/>
                <a:gd name="T15" fmla="*/ 2 h 91"/>
                <a:gd name="T16" fmla="*/ 1 w 134"/>
                <a:gd name="T17" fmla="*/ 14 h 91"/>
                <a:gd name="T18" fmla="*/ 5 w 134"/>
                <a:gd name="T19" fmla="*/ 86 h 91"/>
                <a:gd name="T20" fmla="*/ 8 w 134"/>
                <a:gd name="T21" fmla="*/ 88 h 91"/>
                <a:gd name="T22" fmla="*/ 38 w 134"/>
                <a:gd name="T23" fmla="*/ 87 h 91"/>
                <a:gd name="T24" fmla="*/ 29 w 134"/>
                <a:gd name="T25" fmla="*/ 71 h 91"/>
                <a:gd name="T26" fmla="*/ 55 w 134"/>
                <a:gd name="T27" fmla="*/ 47 h 91"/>
                <a:gd name="T28" fmla="*/ 70 w 134"/>
                <a:gd name="T29" fmla="*/ 58 h 91"/>
                <a:gd name="T30" fmla="*/ 81 w 134"/>
                <a:gd name="T31" fmla="*/ 48 h 91"/>
                <a:gd name="T32" fmla="*/ 129 w 134"/>
                <a:gd name="T33" fmla="*/ 89 h 91"/>
                <a:gd name="T34" fmla="*/ 38 w 134"/>
                <a:gd name="T35" fmla="*/ 87 h 91"/>
                <a:gd name="T36" fmla="*/ 130 w 134"/>
                <a:gd name="T37" fmla="*/ 50 h 91"/>
                <a:gd name="T38" fmla="*/ 88 w 134"/>
                <a:gd name="T39" fmla="*/ 42 h 91"/>
                <a:gd name="T40" fmla="*/ 130 w 134"/>
                <a:gd name="T41" fmla="*/ 7 h 91"/>
                <a:gd name="T42" fmla="*/ 32 w 134"/>
                <a:gd name="T43" fmla="*/ 4 h 91"/>
                <a:gd name="T44" fmla="*/ 102 w 134"/>
                <a:gd name="T45" fmla="*/ 5 h 91"/>
                <a:gd name="T46" fmla="*/ 98 w 134"/>
                <a:gd name="T47" fmla="*/ 31 h 91"/>
                <a:gd name="T48" fmla="*/ 69 w 134"/>
                <a:gd name="T49" fmla="*/ 55 h 91"/>
                <a:gd name="T50" fmla="*/ 33 w 134"/>
                <a:gd name="T51" fmla="*/ 24 h 91"/>
                <a:gd name="T52" fmla="*/ 32 w 134"/>
                <a:gd name="T53" fmla="*/ 4 h 91"/>
                <a:gd name="T54" fmla="*/ 4 w 134"/>
                <a:gd name="T55" fmla="*/ 16 h 91"/>
                <a:gd name="T56" fmla="*/ 31 w 134"/>
                <a:gd name="T57" fmla="*/ 26 h 91"/>
                <a:gd name="T58" fmla="*/ 53 w 134"/>
                <a:gd name="T59" fmla="*/ 45 h 91"/>
                <a:gd name="T60" fmla="*/ 9 w 134"/>
                <a:gd name="T61" fmla="*/ 85 h 91"/>
                <a:gd name="T62" fmla="*/ 5 w 134"/>
                <a:gd name="T63" fmla="*/ 3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4" h="91">
                  <a:moveTo>
                    <a:pt x="36" y="89"/>
                  </a:moveTo>
                  <a:cubicBezTo>
                    <a:pt x="47" y="90"/>
                    <a:pt x="57" y="90"/>
                    <a:pt x="68" y="90"/>
                  </a:cubicBezTo>
                  <a:cubicBezTo>
                    <a:pt x="89" y="91"/>
                    <a:pt x="110" y="91"/>
                    <a:pt x="131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3" y="91"/>
                    <a:pt x="133" y="90"/>
                    <a:pt x="133" y="90"/>
                  </a:cubicBezTo>
                  <a:cubicBezTo>
                    <a:pt x="133" y="77"/>
                    <a:pt x="132" y="64"/>
                    <a:pt x="132" y="50"/>
                  </a:cubicBezTo>
                  <a:cubicBezTo>
                    <a:pt x="133" y="42"/>
                    <a:pt x="133" y="34"/>
                    <a:pt x="133" y="26"/>
                  </a:cubicBezTo>
                  <a:cubicBezTo>
                    <a:pt x="134" y="18"/>
                    <a:pt x="134" y="11"/>
                    <a:pt x="133" y="3"/>
                  </a:cubicBezTo>
                  <a:cubicBezTo>
                    <a:pt x="133" y="2"/>
                    <a:pt x="132" y="1"/>
                    <a:pt x="131" y="1"/>
                  </a:cubicBezTo>
                  <a:cubicBezTo>
                    <a:pt x="120" y="3"/>
                    <a:pt x="110" y="3"/>
                    <a:pt x="100" y="2"/>
                  </a:cubicBezTo>
                  <a:cubicBezTo>
                    <a:pt x="89" y="2"/>
                    <a:pt x="78" y="2"/>
                    <a:pt x="67" y="2"/>
                  </a:cubicBezTo>
                  <a:cubicBezTo>
                    <a:pt x="56" y="1"/>
                    <a:pt x="45" y="1"/>
                    <a:pt x="34" y="1"/>
                  </a:cubicBezTo>
                  <a:cubicBezTo>
                    <a:pt x="23" y="0"/>
                    <a:pt x="13" y="2"/>
                    <a:pt x="3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6"/>
                    <a:pt x="1" y="10"/>
                    <a:pt x="1" y="14"/>
                  </a:cubicBezTo>
                  <a:cubicBezTo>
                    <a:pt x="1" y="21"/>
                    <a:pt x="2" y="28"/>
                    <a:pt x="2" y="35"/>
                  </a:cubicBezTo>
                  <a:cubicBezTo>
                    <a:pt x="3" y="52"/>
                    <a:pt x="3" y="69"/>
                    <a:pt x="5" y="86"/>
                  </a:cubicBezTo>
                  <a:cubicBezTo>
                    <a:pt x="6" y="87"/>
                    <a:pt x="7" y="88"/>
                    <a:pt x="7" y="87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17" y="89"/>
                    <a:pt x="27" y="89"/>
                    <a:pt x="36" y="89"/>
                  </a:cubicBezTo>
                  <a:close/>
                  <a:moveTo>
                    <a:pt x="38" y="87"/>
                  </a:moveTo>
                  <a:cubicBezTo>
                    <a:pt x="30" y="86"/>
                    <a:pt x="21" y="86"/>
                    <a:pt x="13" y="85"/>
                  </a:cubicBezTo>
                  <a:cubicBezTo>
                    <a:pt x="18" y="80"/>
                    <a:pt x="24" y="76"/>
                    <a:pt x="29" y="71"/>
                  </a:cubicBezTo>
                  <a:cubicBezTo>
                    <a:pt x="38" y="64"/>
                    <a:pt x="48" y="5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9" y="51"/>
                    <a:pt x="63" y="55"/>
                    <a:pt x="68" y="58"/>
                  </a:cubicBezTo>
                  <a:cubicBezTo>
                    <a:pt x="69" y="59"/>
                    <a:pt x="70" y="58"/>
                    <a:pt x="70" y="58"/>
                  </a:cubicBezTo>
                  <a:cubicBezTo>
                    <a:pt x="71" y="58"/>
                    <a:pt x="71" y="58"/>
                    <a:pt x="71" y="57"/>
                  </a:cubicBezTo>
                  <a:cubicBezTo>
                    <a:pt x="74" y="54"/>
                    <a:pt x="78" y="51"/>
                    <a:pt x="81" y="48"/>
                  </a:cubicBezTo>
                  <a:cubicBezTo>
                    <a:pt x="82" y="47"/>
                    <a:pt x="84" y="46"/>
                    <a:pt x="86" y="44"/>
                  </a:cubicBezTo>
                  <a:cubicBezTo>
                    <a:pt x="102" y="57"/>
                    <a:pt x="115" y="73"/>
                    <a:pt x="129" y="89"/>
                  </a:cubicBezTo>
                  <a:cubicBezTo>
                    <a:pt x="109" y="89"/>
                    <a:pt x="89" y="88"/>
                    <a:pt x="70" y="88"/>
                  </a:cubicBezTo>
                  <a:cubicBezTo>
                    <a:pt x="59" y="87"/>
                    <a:pt x="49" y="87"/>
                    <a:pt x="38" y="87"/>
                  </a:cubicBezTo>
                  <a:close/>
                  <a:moveTo>
                    <a:pt x="130" y="27"/>
                  </a:moveTo>
                  <a:cubicBezTo>
                    <a:pt x="130" y="35"/>
                    <a:pt x="130" y="43"/>
                    <a:pt x="130" y="50"/>
                  </a:cubicBezTo>
                  <a:cubicBezTo>
                    <a:pt x="129" y="62"/>
                    <a:pt x="130" y="74"/>
                    <a:pt x="130" y="85"/>
                  </a:cubicBezTo>
                  <a:cubicBezTo>
                    <a:pt x="117" y="70"/>
                    <a:pt x="103" y="55"/>
                    <a:pt x="88" y="42"/>
                  </a:cubicBezTo>
                  <a:cubicBezTo>
                    <a:pt x="91" y="39"/>
                    <a:pt x="95" y="36"/>
                    <a:pt x="99" y="33"/>
                  </a:cubicBezTo>
                  <a:cubicBezTo>
                    <a:pt x="109" y="25"/>
                    <a:pt x="120" y="16"/>
                    <a:pt x="130" y="7"/>
                  </a:cubicBezTo>
                  <a:cubicBezTo>
                    <a:pt x="131" y="14"/>
                    <a:pt x="130" y="21"/>
                    <a:pt x="130" y="27"/>
                  </a:cubicBezTo>
                  <a:close/>
                  <a:moveTo>
                    <a:pt x="32" y="4"/>
                  </a:moveTo>
                  <a:cubicBezTo>
                    <a:pt x="43" y="4"/>
                    <a:pt x="55" y="4"/>
                    <a:pt x="67" y="5"/>
                  </a:cubicBezTo>
                  <a:cubicBezTo>
                    <a:pt x="78" y="5"/>
                    <a:pt x="90" y="5"/>
                    <a:pt x="102" y="5"/>
                  </a:cubicBezTo>
                  <a:cubicBezTo>
                    <a:pt x="111" y="6"/>
                    <a:pt x="120" y="6"/>
                    <a:pt x="129" y="5"/>
                  </a:cubicBezTo>
                  <a:cubicBezTo>
                    <a:pt x="119" y="13"/>
                    <a:pt x="108" y="22"/>
                    <a:pt x="98" y="31"/>
                  </a:cubicBezTo>
                  <a:cubicBezTo>
                    <a:pt x="91" y="36"/>
                    <a:pt x="85" y="41"/>
                    <a:pt x="79" y="46"/>
                  </a:cubicBezTo>
                  <a:cubicBezTo>
                    <a:pt x="76" y="49"/>
                    <a:pt x="72" y="52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57" y="45"/>
                    <a:pt x="46" y="34"/>
                    <a:pt x="33" y="24"/>
                  </a:cubicBezTo>
                  <a:cubicBezTo>
                    <a:pt x="25" y="17"/>
                    <a:pt x="17" y="11"/>
                    <a:pt x="8" y="4"/>
                  </a:cubicBezTo>
                  <a:cubicBezTo>
                    <a:pt x="16" y="4"/>
                    <a:pt x="24" y="3"/>
                    <a:pt x="32" y="4"/>
                  </a:cubicBezTo>
                  <a:close/>
                  <a:moveTo>
                    <a:pt x="5" y="36"/>
                  </a:moveTo>
                  <a:cubicBezTo>
                    <a:pt x="5" y="29"/>
                    <a:pt x="4" y="23"/>
                    <a:pt x="4" y="16"/>
                  </a:cubicBezTo>
                  <a:cubicBezTo>
                    <a:pt x="4" y="13"/>
                    <a:pt x="3" y="8"/>
                    <a:pt x="4" y="4"/>
                  </a:cubicBezTo>
                  <a:cubicBezTo>
                    <a:pt x="13" y="12"/>
                    <a:pt x="22" y="19"/>
                    <a:pt x="31" y="26"/>
                  </a:cubicBezTo>
                  <a:cubicBezTo>
                    <a:pt x="39" y="32"/>
                    <a:pt x="46" y="39"/>
                    <a:pt x="53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46" y="54"/>
                    <a:pt x="37" y="62"/>
                    <a:pt x="28" y="69"/>
                  </a:cubicBezTo>
                  <a:cubicBezTo>
                    <a:pt x="22" y="74"/>
                    <a:pt x="15" y="79"/>
                    <a:pt x="9" y="85"/>
                  </a:cubicBezTo>
                  <a:cubicBezTo>
                    <a:pt x="9" y="85"/>
                    <a:pt x="8" y="85"/>
                    <a:pt x="8" y="85"/>
                  </a:cubicBezTo>
                  <a:cubicBezTo>
                    <a:pt x="6" y="68"/>
                    <a:pt x="6" y="52"/>
                    <a:pt x="5" y="36"/>
                  </a:cubicBezTo>
                  <a:close/>
                </a:path>
              </a:pathLst>
            </a:custGeom>
            <a:blipFill dpi="0"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7" name="Freeform 18"/>
            <p:cNvSpPr>
              <a:spLocks noEditPoints="1"/>
            </p:cNvSpPr>
            <p:nvPr/>
          </p:nvSpPr>
          <p:spPr bwMode="auto">
            <a:xfrm>
              <a:off x="2521036" y="1651849"/>
              <a:ext cx="385763" cy="265113"/>
            </a:xfrm>
            <a:custGeom>
              <a:avLst/>
              <a:gdLst>
                <a:gd name="T0" fmla="*/ 67 w 133"/>
                <a:gd name="T1" fmla="*/ 90 h 91"/>
                <a:gd name="T2" fmla="*/ 131 w 133"/>
                <a:gd name="T3" fmla="*/ 91 h 91"/>
                <a:gd name="T4" fmla="*/ 131 w 133"/>
                <a:gd name="T5" fmla="*/ 91 h 91"/>
                <a:gd name="T6" fmla="*/ 132 w 133"/>
                <a:gd name="T7" fmla="*/ 50 h 91"/>
                <a:gd name="T8" fmla="*/ 132 w 133"/>
                <a:gd name="T9" fmla="*/ 3 h 91"/>
                <a:gd name="T10" fmla="*/ 99 w 133"/>
                <a:gd name="T11" fmla="*/ 2 h 91"/>
                <a:gd name="T12" fmla="*/ 33 w 133"/>
                <a:gd name="T13" fmla="*/ 1 h 91"/>
                <a:gd name="T14" fmla="*/ 1 w 133"/>
                <a:gd name="T15" fmla="*/ 2 h 91"/>
                <a:gd name="T16" fmla="*/ 0 w 133"/>
                <a:gd name="T17" fmla="*/ 14 h 91"/>
                <a:gd name="T18" fmla="*/ 4 w 133"/>
                <a:gd name="T19" fmla="*/ 86 h 91"/>
                <a:gd name="T20" fmla="*/ 7 w 133"/>
                <a:gd name="T21" fmla="*/ 87 h 91"/>
                <a:gd name="T22" fmla="*/ 37 w 133"/>
                <a:gd name="T23" fmla="*/ 86 h 91"/>
                <a:gd name="T24" fmla="*/ 28 w 133"/>
                <a:gd name="T25" fmla="*/ 71 h 91"/>
                <a:gd name="T26" fmla="*/ 54 w 133"/>
                <a:gd name="T27" fmla="*/ 47 h 91"/>
                <a:gd name="T28" fmla="*/ 69 w 133"/>
                <a:gd name="T29" fmla="*/ 57 h 91"/>
                <a:gd name="T30" fmla="*/ 80 w 133"/>
                <a:gd name="T31" fmla="*/ 48 h 91"/>
                <a:gd name="T32" fmla="*/ 128 w 133"/>
                <a:gd name="T33" fmla="*/ 88 h 91"/>
                <a:gd name="T34" fmla="*/ 37 w 133"/>
                <a:gd name="T35" fmla="*/ 86 h 91"/>
                <a:gd name="T36" fmla="*/ 129 w 133"/>
                <a:gd name="T37" fmla="*/ 50 h 91"/>
                <a:gd name="T38" fmla="*/ 87 w 133"/>
                <a:gd name="T39" fmla="*/ 42 h 91"/>
                <a:gd name="T40" fmla="*/ 129 w 133"/>
                <a:gd name="T41" fmla="*/ 7 h 91"/>
                <a:gd name="T42" fmla="*/ 31 w 133"/>
                <a:gd name="T43" fmla="*/ 3 h 91"/>
                <a:gd name="T44" fmla="*/ 101 w 133"/>
                <a:gd name="T45" fmla="*/ 5 h 91"/>
                <a:gd name="T46" fmla="*/ 97 w 133"/>
                <a:gd name="T47" fmla="*/ 30 h 91"/>
                <a:gd name="T48" fmla="*/ 68 w 133"/>
                <a:gd name="T49" fmla="*/ 55 h 91"/>
                <a:gd name="T50" fmla="*/ 32 w 133"/>
                <a:gd name="T51" fmla="*/ 24 h 91"/>
                <a:gd name="T52" fmla="*/ 31 w 133"/>
                <a:gd name="T53" fmla="*/ 3 h 91"/>
                <a:gd name="T54" fmla="*/ 3 w 133"/>
                <a:gd name="T55" fmla="*/ 16 h 91"/>
                <a:gd name="T56" fmla="*/ 30 w 133"/>
                <a:gd name="T57" fmla="*/ 26 h 91"/>
                <a:gd name="T58" fmla="*/ 52 w 133"/>
                <a:gd name="T59" fmla="*/ 45 h 91"/>
                <a:gd name="T60" fmla="*/ 8 w 133"/>
                <a:gd name="T61" fmla="*/ 85 h 91"/>
                <a:gd name="T62" fmla="*/ 4 w 133"/>
                <a:gd name="T63" fmla="*/ 3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3" h="91">
                  <a:moveTo>
                    <a:pt x="35" y="89"/>
                  </a:moveTo>
                  <a:cubicBezTo>
                    <a:pt x="46" y="90"/>
                    <a:pt x="56" y="90"/>
                    <a:pt x="67" y="90"/>
                  </a:cubicBezTo>
                  <a:cubicBezTo>
                    <a:pt x="88" y="91"/>
                    <a:pt x="109" y="91"/>
                    <a:pt x="130" y="91"/>
                  </a:cubicBezTo>
                  <a:cubicBezTo>
                    <a:pt x="131" y="91"/>
                    <a:pt x="131" y="91"/>
                    <a:pt x="131" y="91"/>
                  </a:cubicBezTo>
                  <a:cubicBezTo>
                    <a:pt x="131" y="91"/>
                    <a:pt x="131" y="91"/>
                    <a:pt x="131" y="91"/>
                  </a:cubicBezTo>
                  <a:cubicBezTo>
                    <a:pt x="131" y="91"/>
                    <a:pt x="131" y="91"/>
                    <a:pt x="131" y="91"/>
                  </a:cubicBezTo>
                  <a:cubicBezTo>
                    <a:pt x="132" y="91"/>
                    <a:pt x="132" y="90"/>
                    <a:pt x="132" y="90"/>
                  </a:cubicBezTo>
                  <a:cubicBezTo>
                    <a:pt x="132" y="77"/>
                    <a:pt x="131" y="64"/>
                    <a:pt x="132" y="50"/>
                  </a:cubicBezTo>
                  <a:cubicBezTo>
                    <a:pt x="132" y="42"/>
                    <a:pt x="132" y="34"/>
                    <a:pt x="132" y="25"/>
                  </a:cubicBezTo>
                  <a:cubicBezTo>
                    <a:pt x="133" y="18"/>
                    <a:pt x="133" y="10"/>
                    <a:pt x="132" y="3"/>
                  </a:cubicBezTo>
                  <a:cubicBezTo>
                    <a:pt x="132" y="2"/>
                    <a:pt x="131" y="1"/>
                    <a:pt x="130" y="1"/>
                  </a:cubicBezTo>
                  <a:cubicBezTo>
                    <a:pt x="119" y="3"/>
                    <a:pt x="109" y="3"/>
                    <a:pt x="99" y="2"/>
                  </a:cubicBezTo>
                  <a:cubicBezTo>
                    <a:pt x="88" y="2"/>
                    <a:pt x="77" y="2"/>
                    <a:pt x="66" y="2"/>
                  </a:cubicBezTo>
                  <a:cubicBezTo>
                    <a:pt x="55" y="1"/>
                    <a:pt x="44" y="1"/>
                    <a:pt x="33" y="1"/>
                  </a:cubicBezTo>
                  <a:cubicBezTo>
                    <a:pt x="22" y="0"/>
                    <a:pt x="12" y="2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6"/>
                    <a:pt x="0" y="10"/>
                    <a:pt x="0" y="14"/>
                  </a:cubicBezTo>
                  <a:cubicBezTo>
                    <a:pt x="0" y="21"/>
                    <a:pt x="1" y="28"/>
                    <a:pt x="1" y="35"/>
                  </a:cubicBezTo>
                  <a:cubicBezTo>
                    <a:pt x="2" y="52"/>
                    <a:pt x="2" y="69"/>
                    <a:pt x="4" y="86"/>
                  </a:cubicBezTo>
                  <a:cubicBezTo>
                    <a:pt x="5" y="87"/>
                    <a:pt x="6" y="88"/>
                    <a:pt x="6" y="87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16" y="89"/>
                    <a:pt x="26" y="89"/>
                    <a:pt x="35" y="89"/>
                  </a:cubicBezTo>
                  <a:close/>
                  <a:moveTo>
                    <a:pt x="37" y="86"/>
                  </a:moveTo>
                  <a:cubicBezTo>
                    <a:pt x="29" y="86"/>
                    <a:pt x="20" y="86"/>
                    <a:pt x="12" y="85"/>
                  </a:cubicBezTo>
                  <a:cubicBezTo>
                    <a:pt x="17" y="80"/>
                    <a:pt x="23" y="76"/>
                    <a:pt x="28" y="71"/>
                  </a:cubicBezTo>
                  <a:cubicBezTo>
                    <a:pt x="37" y="64"/>
                    <a:pt x="47" y="56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8" y="51"/>
                    <a:pt x="63" y="54"/>
                    <a:pt x="67" y="58"/>
                  </a:cubicBezTo>
                  <a:cubicBezTo>
                    <a:pt x="68" y="59"/>
                    <a:pt x="69" y="58"/>
                    <a:pt x="69" y="57"/>
                  </a:cubicBezTo>
                  <a:cubicBezTo>
                    <a:pt x="70" y="58"/>
                    <a:pt x="70" y="57"/>
                    <a:pt x="70" y="57"/>
                  </a:cubicBezTo>
                  <a:cubicBezTo>
                    <a:pt x="73" y="54"/>
                    <a:pt x="77" y="51"/>
                    <a:pt x="80" y="48"/>
                  </a:cubicBezTo>
                  <a:cubicBezTo>
                    <a:pt x="81" y="47"/>
                    <a:pt x="83" y="46"/>
                    <a:pt x="85" y="44"/>
                  </a:cubicBezTo>
                  <a:cubicBezTo>
                    <a:pt x="101" y="57"/>
                    <a:pt x="114" y="73"/>
                    <a:pt x="128" y="88"/>
                  </a:cubicBezTo>
                  <a:cubicBezTo>
                    <a:pt x="108" y="88"/>
                    <a:pt x="88" y="88"/>
                    <a:pt x="69" y="87"/>
                  </a:cubicBezTo>
                  <a:cubicBezTo>
                    <a:pt x="58" y="87"/>
                    <a:pt x="48" y="87"/>
                    <a:pt x="37" y="86"/>
                  </a:cubicBezTo>
                  <a:close/>
                  <a:moveTo>
                    <a:pt x="129" y="27"/>
                  </a:moveTo>
                  <a:cubicBezTo>
                    <a:pt x="129" y="35"/>
                    <a:pt x="129" y="43"/>
                    <a:pt x="129" y="50"/>
                  </a:cubicBezTo>
                  <a:cubicBezTo>
                    <a:pt x="128" y="62"/>
                    <a:pt x="129" y="74"/>
                    <a:pt x="129" y="85"/>
                  </a:cubicBezTo>
                  <a:cubicBezTo>
                    <a:pt x="116" y="70"/>
                    <a:pt x="102" y="55"/>
                    <a:pt x="87" y="42"/>
                  </a:cubicBezTo>
                  <a:cubicBezTo>
                    <a:pt x="91" y="39"/>
                    <a:pt x="94" y="36"/>
                    <a:pt x="98" y="33"/>
                  </a:cubicBezTo>
                  <a:cubicBezTo>
                    <a:pt x="108" y="25"/>
                    <a:pt x="119" y="16"/>
                    <a:pt x="129" y="7"/>
                  </a:cubicBezTo>
                  <a:cubicBezTo>
                    <a:pt x="130" y="14"/>
                    <a:pt x="130" y="20"/>
                    <a:pt x="129" y="27"/>
                  </a:cubicBezTo>
                  <a:close/>
                  <a:moveTo>
                    <a:pt x="31" y="3"/>
                  </a:moveTo>
                  <a:cubicBezTo>
                    <a:pt x="42" y="4"/>
                    <a:pt x="54" y="4"/>
                    <a:pt x="66" y="5"/>
                  </a:cubicBezTo>
                  <a:cubicBezTo>
                    <a:pt x="77" y="5"/>
                    <a:pt x="89" y="5"/>
                    <a:pt x="101" y="5"/>
                  </a:cubicBezTo>
                  <a:cubicBezTo>
                    <a:pt x="110" y="6"/>
                    <a:pt x="119" y="6"/>
                    <a:pt x="128" y="4"/>
                  </a:cubicBezTo>
                  <a:cubicBezTo>
                    <a:pt x="118" y="13"/>
                    <a:pt x="107" y="22"/>
                    <a:pt x="97" y="30"/>
                  </a:cubicBezTo>
                  <a:cubicBezTo>
                    <a:pt x="91" y="35"/>
                    <a:pt x="84" y="41"/>
                    <a:pt x="78" y="46"/>
                  </a:cubicBezTo>
                  <a:cubicBezTo>
                    <a:pt x="75" y="49"/>
                    <a:pt x="71" y="51"/>
                    <a:pt x="68" y="55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56" y="45"/>
                    <a:pt x="45" y="34"/>
                    <a:pt x="32" y="24"/>
                  </a:cubicBezTo>
                  <a:cubicBezTo>
                    <a:pt x="24" y="17"/>
                    <a:pt x="16" y="11"/>
                    <a:pt x="7" y="4"/>
                  </a:cubicBezTo>
                  <a:cubicBezTo>
                    <a:pt x="15" y="4"/>
                    <a:pt x="23" y="3"/>
                    <a:pt x="31" y="3"/>
                  </a:cubicBezTo>
                  <a:close/>
                  <a:moveTo>
                    <a:pt x="4" y="36"/>
                  </a:moveTo>
                  <a:cubicBezTo>
                    <a:pt x="4" y="29"/>
                    <a:pt x="3" y="23"/>
                    <a:pt x="3" y="16"/>
                  </a:cubicBezTo>
                  <a:cubicBezTo>
                    <a:pt x="3" y="13"/>
                    <a:pt x="2" y="8"/>
                    <a:pt x="3" y="4"/>
                  </a:cubicBezTo>
                  <a:cubicBezTo>
                    <a:pt x="12" y="12"/>
                    <a:pt x="21" y="19"/>
                    <a:pt x="30" y="26"/>
                  </a:cubicBezTo>
                  <a:cubicBezTo>
                    <a:pt x="38" y="32"/>
                    <a:pt x="45" y="39"/>
                    <a:pt x="52" y="45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45" y="54"/>
                    <a:pt x="36" y="61"/>
                    <a:pt x="27" y="69"/>
                  </a:cubicBezTo>
                  <a:cubicBezTo>
                    <a:pt x="21" y="74"/>
                    <a:pt x="14" y="79"/>
                    <a:pt x="8" y="85"/>
                  </a:cubicBezTo>
                  <a:cubicBezTo>
                    <a:pt x="8" y="85"/>
                    <a:pt x="7" y="85"/>
                    <a:pt x="7" y="85"/>
                  </a:cubicBezTo>
                  <a:cubicBezTo>
                    <a:pt x="5" y="68"/>
                    <a:pt x="5" y="52"/>
                    <a:pt x="4" y="36"/>
                  </a:cubicBezTo>
                  <a:close/>
                </a:path>
              </a:pathLst>
            </a:custGeom>
            <a:blipFill dpi="0"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8" name="Freeform 19"/>
            <p:cNvSpPr>
              <a:spLocks noEditPoints="1"/>
            </p:cNvSpPr>
            <p:nvPr/>
          </p:nvSpPr>
          <p:spPr bwMode="auto">
            <a:xfrm>
              <a:off x="4097423" y="-892914"/>
              <a:ext cx="342900" cy="285750"/>
            </a:xfrm>
            <a:custGeom>
              <a:avLst/>
              <a:gdLst>
                <a:gd name="T0" fmla="*/ 104 w 118"/>
                <a:gd name="T1" fmla="*/ 15 h 98"/>
                <a:gd name="T2" fmla="*/ 43 w 118"/>
                <a:gd name="T3" fmla="*/ 4 h 98"/>
                <a:gd name="T4" fmla="*/ 15 w 118"/>
                <a:gd name="T5" fmla="*/ 20 h 98"/>
                <a:gd name="T6" fmla="*/ 7 w 118"/>
                <a:gd name="T7" fmla="*/ 50 h 98"/>
                <a:gd name="T8" fmla="*/ 20 w 118"/>
                <a:gd name="T9" fmla="*/ 72 h 98"/>
                <a:gd name="T10" fmla="*/ 3 w 118"/>
                <a:gd name="T11" fmla="*/ 94 h 98"/>
                <a:gd name="T12" fmla="*/ 3 w 118"/>
                <a:gd name="T13" fmla="*/ 94 h 98"/>
                <a:gd name="T14" fmla="*/ 2 w 118"/>
                <a:gd name="T15" fmla="*/ 95 h 98"/>
                <a:gd name="T16" fmla="*/ 3 w 118"/>
                <a:gd name="T17" fmla="*/ 97 h 98"/>
                <a:gd name="T18" fmla="*/ 40 w 118"/>
                <a:gd name="T19" fmla="*/ 75 h 98"/>
                <a:gd name="T20" fmla="*/ 104 w 118"/>
                <a:gd name="T21" fmla="*/ 64 h 98"/>
                <a:gd name="T22" fmla="*/ 117 w 118"/>
                <a:gd name="T23" fmla="*/ 37 h 98"/>
                <a:gd name="T24" fmla="*/ 104 w 118"/>
                <a:gd name="T25" fmla="*/ 15 h 98"/>
                <a:gd name="T26" fmla="*/ 103 w 118"/>
                <a:gd name="T27" fmla="*/ 61 h 98"/>
                <a:gd name="T28" fmla="*/ 39 w 118"/>
                <a:gd name="T29" fmla="*/ 72 h 98"/>
                <a:gd name="T30" fmla="*/ 39 w 118"/>
                <a:gd name="T31" fmla="*/ 72 h 98"/>
                <a:gd name="T32" fmla="*/ 38 w 118"/>
                <a:gd name="T33" fmla="*/ 73 h 98"/>
                <a:gd name="T34" fmla="*/ 10 w 118"/>
                <a:gd name="T35" fmla="*/ 93 h 98"/>
                <a:gd name="T36" fmla="*/ 23 w 118"/>
                <a:gd name="T37" fmla="*/ 72 h 98"/>
                <a:gd name="T38" fmla="*/ 23 w 118"/>
                <a:gd name="T39" fmla="*/ 72 h 98"/>
                <a:gd name="T40" fmla="*/ 22 w 118"/>
                <a:gd name="T41" fmla="*/ 70 h 98"/>
                <a:gd name="T42" fmla="*/ 10 w 118"/>
                <a:gd name="T43" fmla="*/ 42 h 98"/>
                <a:gd name="T44" fmla="*/ 27 w 118"/>
                <a:gd name="T45" fmla="*/ 13 h 98"/>
                <a:gd name="T46" fmla="*/ 62 w 118"/>
                <a:gd name="T47" fmla="*/ 5 h 98"/>
                <a:gd name="T48" fmla="*/ 92 w 118"/>
                <a:gd name="T49" fmla="*/ 11 h 98"/>
                <a:gd name="T50" fmla="*/ 113 w 118"/>
                <a:gd name="T51" fmla="*/ 31 h 98"/>
                <a:gd name="T52" fmla="*/ 103 w 118"/>
                <a:gd name="T53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98">
                  <a:moveTo>
                    <a:pt x="104" y="15"/>
                  </a:moveTo>
                  <a:cubicBezTo>
                    <a:pt x="87" y="1"/>
                    <a:pt x="64" y="0"/>
                    <a:pt x="43" y="4"/>
                  </a:cubicBezTo>
                  <a:cubicBezTo>
                    <a:pt x="33" y="6"/>
                    <a:pt x="21" y="11"/>
                    <a:pt x="15" y="20"/>
                  </a:cubicBezTo>
                  <a:cubicBezTo>
                    <a:pt x="9" y="28"/>
                    <a:pt x="6" y="40"/>
                    <a:pt x="7" y="50"/>
                  </a:cubicBezTo>
                  <a:cubicBezTo>
                    <a:pt x="8" y="59"/>
                    <a:pt x="13" y="66"/>
                    <a:pt x="20" y="72"/>
                  </a:cubicBezTo>
                  <a:cubicBezTo>
                    <a:pt x="19" y="81"/>
                    <a:pt x="10" y="89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5"/>
                    <a:pt x="3" y="95"/>
                    <a:pt x="2" y="95"/>
                  </a:cubicBezTo>
                  <a:cubicBezTo>
                    <a:pt x="0" y="95"/>
                    <a:pt x="1" y="98"/>
                    <a:pt x="3" y="97"/>
                  </a:cubicBezTo>
                  <a:cubicBezTo>
                    <a:pt x="17" y="95"/>
                    <a:pt x="33" y="87"/>
                    <a:pt x="40" y="75"/>
                  </a:cubicBezTo>
                  <a:cubicBezTo>
                    <a:pt x="61" y="75"/>
                    <a:pt x="86" y="78"/>
                    <a:pt x="104" y="64"/>
                  </a:cubicBezTo>
                  <a:cubicBezTo>
                    <a:pt x="112" y="57"/>
                    <a:pt x="118" y="48"/>
                    <a:pt x="117" y="37"/>
                  </a:cubicBezTo>
                  <a:cubicBezTo>
                    <a:pt x="117" y="28"/>
                    <a:pt x="111" y="20"/>
                    <a:pt x="104" y="15"/>
                  </a:cubicBezTo>
                  <a:close/>
                  <a:moveTo>
                    <a:pt x="103" y="61"/>
                  </a:moveTo>
                  <a:cubicBezTo>
                    <a:pt x="86" y="76"/>
                    <a:pt x="60" y="72"/>
                    <a:pt x="39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3"/>
                    <a:pt x="38" y="73"/>
                  </a:cubicBezTo>
                  <a:cubicBezTo>
                    <a:pt x="32" y="83"/>
                    <a:pt x="21" y="90"/>
                    <a:pt x="10" y="93"/>
                  </a:cubicBezTo>
                  <a:cubicBezTo>
                    <a:pt x="16" y="87"/>
                    <a:pt x="22" y="80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23" y="71"/>
                    <a:pt x="23" y="71"/>
                    <a:pt x="22" y="70"/>
                  </a:cubicBezTo>
                  <a:cubicBezTo>
                    <a:pt x="14" y="63"/>
                    <a:pt x="9" y="54"/>
                    <a:pt x="10" y="42"/>
                  </a:cubicBezTo>
                  <a:cubicBezTo>
                    <a:pt x="11" y="30"/>
                    <a:pt x="16" y="20"/>
                    <a:pt x="27" y="13"/>
                  </a:cubicBezTo>
                  <a:cubicBezTo>
                    <a:pt x="37" y="7"/>
                    <a:pt x="50" y="5"/>
                    <a:pt x="62" y="5"/>
                  </a:cubicBezTo>
                  <a:cubicBezTo>
                    <a:pt x="73" y="5"/>
                    <a:pt x="83" y="7"/>
                    <a:pt x="92" y="11"/>
                  </a:cubicBezTo>
                  <a:cubicBezTo>
                    <a:pt x="101" y="15"/>
                    <a:pt x="109" y="22"/>
                    <a:pt x="113" y="31"/>
                  </a:cubicBezTo>
                  <a:cubicBezTo>
                    <a:pt x="118" y="42"/>
                    <a:pt x="111" y="53"/>
                    <a:pt x="103" y="61"/>
                  </a:cubicBezTo>
                  <a:close/>
                </a:path>
              </a:pathLst>
            </a:custGeom>
            <a:blipFill dpi="0"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9" name="Freeform 20"/>
            <p:cNvSpPr>
              <a:spLocks noEditPoints="1"/>
            </p:cNvSpPr>
            <p:nvPr/>
          </p:nvSpPr>
          <p:spPr bwMode="auto">
            <a:xfrm>
              <a:off x="6934286" y="-1334239"/>
              <a:ext cx="341313" cy="284163"/>
            </a:xfrm>
            <a:custGeom>
              <a:avLst/>
              <a:gdLst>
                <a:gd name="T0" fmla="*/ 103 w 117"/>
                <a:gd name="T1" fmla="*/ 14 h 98"/>
                <a:gd name="T2" fmla="*/ 42 w 117"/>
                <a:gd name="T3" fmla="*/ 4 h 98"/>
                <a:gd name="T4" fmla="*/ 14 w 117"/>
                <a:gd name="T5" fmla="*/ 20 h 98"/>
                <a:gd name="T6" fmla="*/ 6 w 117"/>
                <a:gd name="T7" fmla="*/ 50 h 98"/>
                <a:gd name="T8" fmla="*/ 19 w 117"/>
                <a:gd name="T9" fmla="*/ 72 h 98"/>
                <a:gd name="T10" fmla="*/ 2 w 117"/>
                <a:gd name="T11" fmla="*/ 94 h 98"/>
                <a:gd name="T12" fmla="*/ 2 w 117"/>
                <a:gd name="T13" fmla="*/ 94 h 98"/>
                <a:gd name="T14" fmla="*/ 1 w 117"/>
                <a:gd name="T15" fmla="*/ 94 h 98"/>
                <a:gd name="T16" fmla="*/ 2 w 117"/>
                <a:gd name="T17" fmla="*/ 97 h 98"/>
                <a:gd name="T18" fmla="*/ 39 w 117"/>
                <a:gd name="T19" fmla="*/ 75 h 98"/>
                <a:gd name="T20" fmla="*/ 103 w 117"/>
                <a:gd name="T21" fmla="*/ 64 h 98"/>
                <a:gd name="T22" fmla="*/ 117 w 117"/>
                <a:gd name="T23" fmla="*/ 37 h 98"/>
                <a:gd name="T24" fmla="*/ 103 w 117"/>
                <a:gd name="T25" fmla="*/ 14 h 98"/>
                <a:gd name="T26" fmla="*/ 102 w 117"/>
                <a:gd name="T27" fmla="*/ 61 h 98"/>
                <a:gd name="T28" fmla="*/ 38 w 117"/>
                <a:gd name="T29" fmla="*/ 72 h 98"/>
                <a:gd name="T30" fmla="*/ 38 w 117"/>
                <a:gd name="T31" fmla="*/ 72 h 98"/>
                <a:gd name="T32" fmla="*/ 37 w 117"/>
                <a:gd name="T33" fmla="*/ 73 h 98"/>
                <a:gd name="T34" fmla="*/ 9 w 117"/>
                <a:gd name="T35" fmla="*/ 93 h 98"/>
                <a:gd name="T36" fmla="*/ 22 w 117"/>
                <a:gd name="T37" fmla="*/ 72 h 98"/>
                <a:gd name="T38" fmla="*/ 22 w 117"/>
                <a:gd name="T39" fmla="*/ 71 h 98"/>
                <a:gd name="T40" fmla="*/ 21 w 117"/>
                <a:gd name="T41" fmla="*/ 70 h 98"/>
                <a:gd name="T42" fmla="*/ 9 w 117"/>
                <a:gd name="T43" fmla="*/ 42 h 98"/>
                <a:gd name="T44" fmla="*/ 26 w 117"/>
                <a:gd name="T45" fmla="*/ 13 h 98"/>
                <a:gd name="T46" fmla="*/ 61 w 117"/>
                <a:gd name="T47" fmla="*/ 5 h 98"/>
                <a:gd name="T48" fmla="*/ 91 w 117"/>
                <a:gd name="T49" fmla="*/ 11 h 98"/>
                <a:gd name="T50" fmla="*/ 112 w 117"/>
                <a:gd name="T51" fmla="*/ 30 h 98"/>
                <a:gd name="T52" fmla="*/ 102 w 117"/>
                <a:gd name="T53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98">
                  <a:moveTo>
                    <a:pt x="103" y="14"/>
                  </a:moveTo>
                  <a:cubicBezTo>
                    <a:pt x="86" y="1"/>
                    <a:pt x="63" y="0"/>
                    <a:pt x="42" y="4"/>
                  </a:cubicBezTo>
                  <a:cubicBezTo>
                    <a:pt x="32" y="6"/>
                    <a:pt x="20" y="11"/>
                    <a:pt x="14" y="20"/>
                  </a:cubicBezTo>
                  <a:cubicBezTo>
                    <a:pt x="8" y="28"/>
                    <a:pt x="5" y="40"/>
                    <a:pt x="6" y="50"/>
                  </a:cubicBezTo>
                  <a:cubicBezTo>
                    <a:pt x="7" y="59"/>
                    <a:pt x="12" y="66"/>
                    <a:pt x="19" y="72"/>
                  </a:cubicBezTo>
                  <a:cubicBezTo>
                    <a:pt x="18" y="81"/>
                    <a:pt x="9" y="89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1" y="94"/>
                  </a:cubicBezTo>
                  <a:cubicBezTo>
                    <a:pt x="0" y="95"/>
                    <a:pt x="0" y="98"/>
                    <a:pt x="2" y="97"/>
                  </a:cubicBezTo>
                  <a:cubicBezTo>
                    <a:pt x="16" y="95"/>
                    <a:pt x="32" y="87"/>
                    <a:pt x="39" y="75"/>
                  </a:cubicBezTo>
                  <a:cubicBezTo>
                    <a:pt x="60" y="75"/>
                    <a:pt x="85" y="78"/>
                    <a:pt x="103" y="64"/>
                  </a:cubicBezTo>
                  <a:cubicBezTo>
                    <a:pt x="111" y="57"/>
                    <a:pt x="117" y="47"/>
                    <a:pt x="117" y="37"/>
                  </a:cubicBezTo>
                  <a:cubicBezTo>
                    <a:pt x="116" y="28"/>
                    <a:pt x="110" y="20"/>
                    <a:pt x="103" y="14"/>
                  </a:cubicBezTo>
                  <a:close/>
                  <a:moveTo>
                    <a:pt x="102" y="61"/>
                  </a:moveTo>
                  <a:cubicBezTo>
                    <a:pt x="85" y="75"/>
                    <a:pt x="59" y="72"/>
                    <a:pt x="38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7" y="72"/>
                    <a:pt x="37" y="73"/>
                    <a:pt x="37" y="73"/>
                  </a:cubicBezTo>
                  <a:cubicBezTo>
                    <a:pt x="31" y="83"/>
                    <a:pt x="20" y="90"/>
                    <a:pt x="9" y="93"/>
                  </a:cubicBezTo>
                  <a:cubicBezTo>
                    <a:pt x="15" y="87"/>
                    <a:pt x="21" y="80"/>
                    <a:pt x="22" y="72"/>
                  </a:cubicBezTo>
                  <a:cubicBezTo>
                    <a:pt x="22" y="72"/>
                    <a:pt x="22" y="72"/>
                    <a:pt x="22" y="71"/>
                  </a:cubicBezTo>
                  <a:cubicBezTo>
                    <a:pt x="22" y="71"/>
                    <a:pt x="22" y="71"/>
                    <a:pt x="21" y="70"/>
                  </a:cubicBezTo>
                  <a:cubicBezTo>
                    <a:pt x="13" y="62"/>
                    <a:pt x="8" y="54"/>
                    <a:pt x="9" y="42"/>
                  </a:cubicBezTo>
                  <a:cubicBezTo>
                    <a:pt x="10" y="30"/>
                    <a:pt x="15" y="19"/>
                    <a:pt x="26" y="13"/>
                  </a:cubicBezTo>
                  <a:cubicBezTo>
                    <a:pt x="37" y="7"/>
                    <a:pt x="49" y="5"/>
                    <a:pt x="61" y="5"/>
                  </a:cubicBezTo>
                  <a:cubicBezTo>
                    <a:pt x="72" y="5"/>
                    <a:pt x="82" y="6"/>
                    <a:pt x="91" y="11"/>
                  </a:cubicBezTo>
                  <a:cubicBezTo>
                    <a:pt x="100" y="15"/>
                    <a:pt x="108" y="21"/>
                    <a:pt x="112" y="30"/>
                  </a:cubicBezTo>
                  <a:cubicBezTo>
                    <a:pt x="117" y="42"/>
                    <a:pt x="110" y="53"/>
                    <a:pt x="102" y="61"/>
                  </a:cubicBezTo>
                  <a:close/>
                </a:path>
              </a:pathLst>
            </a:custGeom>
            <a:blipFill dpi="0" rotWithShape="1"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0" name="Freeform 21"/>
            <p:cNvSpPr>
              <a:spLocks noEditPoints="1"/>
            </p:cNvSpPr>
            <p:nvPr/>
          </p:nvSpPr>
          <p:spPr bwMode="auto">
            <a:xfrm>
              <a:off x="4654636" y="2080474"/>
              <a:ext cx="339725" cy="284163"/>
            </a:xfrm>
            <a:custGeom>
              <a:avLst/>
              <a:gdLst>
                <a:gd name="T0" fmla="*/ 103 w 117"/>
                <a:gd name="T1" fmla="*/ 15 h 98"/>
                <a:gd name="T2" fmla="*/ 42 w 117"/>
                <a:gd name="T3" fmla="*/ 4 h 98"/>
                <a:gd name="T4" fmla="*/ 14 w 117"/>
                <a:gd name="T5" fmla="*/ 20 h 98"/>
                <a:gd name="T6" fmla="*/ 6 w 117"/>
                <a:gd name="T7" fmla="*/ 50 h 98"/>
                <a:gd name="T8" fmla="*/ 19 w 117"/>
                <a:gd name="T9" fmla="*/ 72 h 98"/>
                <a:gd name="T10" fmla="*/ 3 w 117"/>
                <a:gd name="T11" fmla="*/ 94 h 98"/>
                <a:gd name="T12" fmla="*/ 3 w 117"/>
                <a:gd name="T13" fmla="*/ 94 h 98"/>
                <a:gd name="T14" fmla="*/ 2 w 117"/>
                <a:gd name="T15" fmla="*/ 95 h 98"/>
                <a:gd name="T16" fmla="*/ 2 w 117"/>
                <a:gd name="T17" fmla="*/ 97 h 98"/>
                <a:gd name="T18" fmla="*/ 39 w 117"/>
                <a:gd name="T19" fmla="*/ 75 h 98"/>
                <a:gd name="T20" fmla="*/ 103 w 117"/>
                <a:gd name="T21" fmla="*/ 64 h 98"/>
                <a:gd name="T22" fmla="*/ 117 w 117"/>
                <a:gd name="T23" fmla="*/ 37 h 98"/>
                <a:gd name="T24" fmla="*/ 103 w 117"/>
                <a:gd name="T25" fmla="*/ 15 h 98"/>
                <a:gd name="T26" fmla="*/ 102 w 117"/>
                <a:gd name="T27" fmla="*/ 61 h 98"/>
                <a:gd name="T28" fmla="*/ 38 w 117"/>
                <a:gd name="T29" fmla="*/ 72 h 98"/>
                <a:gd name="T30" fmla="*/ 38 w 117"/>
                <a:gd name="T31" fmla="*/ 72 h 98"/>
                <a:gd name="T32" fmla="*/ 37 w 117"/>
                <a:gd name="T33" fmla="*/ 73 h 98"/>
                <a:gd name="T34" fmla="*/ 9 w 117"/>
                <a:gd name="T35" fmla="*/ 93 h 98"/>
                <a:gd name="T36" fmla="*/ 22 w 117"/>
                <a:gd name="T37" fmla="*/ 72 h 98"/>
                <a:gd name="T38" fmla="*/ 22 w 117"/>
                <a:gd name="T39" fmla="*/ 72 h 98"/>
                <a:gd name="T40" fmla="*/ 21 w 117"/>
                <a:gd name="T41" fmla="*/ 70 h 98"/>
                <a:gd name="T42" fmla="*/ 9 w 117"/>
                <a:gd name="T43" fmla="*/ 42 h 98"/>
                <a:gd name="T44" fmla="*/ 26 w 117"/>
                <a:gd name="T45" fmla="*/ 13 h 98"/>
                <a:gd name="T46" fmla="*/ 62 w 117"/>
                <a:gd name="T47" fmla="*/ 5 h 98"/>
                <a:gd name="T48" fmla="*/ 92 w 117"/>
                <a:gd name="T49" fmla="*/ 11 h 98"/>
                <a:gd name="T50" fmla="*/ 112 w 117"/>
                <a:gd name="T51" fmla="*/ 31 h 98"/>
                <a:gd name="T52" fmla="*/ 102 w 117"/>
                <a:gd name="T53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98">
                  <a:moveTo>
                    <a:pt x="103" y="15"/>
                  </a:moveTo>
                  <a:cubicBezTo>
                    <a:pt x="86" y="1"/>
                    <a:pt x="63" y="0"/>
                    <a:pt x="42" y="4"/>
                  </a:cubicBezTo>
                  <a:cubicBezTo>
                    <a:pt x="32" y="6"/>
                    <a:pt x="21" y="11"/>
                    <a:pt x="14" y="20"/>
                  </a:cubicBezTo>
                  <a:cubicBezTo>
                    <a:pt x="8" y="28"/>
                    <a:pt x="6" y="40"/>
                    <a:pt x="6" y="50"/>
                  </a:cubicBezTo>
                  <a:cubicBezTo>
                    <a:pt x="7" y="59"/>
                    <a:pt x="13" y="66"/>
                    <a:pt x="19" y="72"/>
                  </a:cubicBezTo>
                  <a:cubicBezTo>
                    <a:pt x="18" y="81"/>
                    <a:pt x="10" y="89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0" y="95"/>
                    <a:pt x="1" y="98"/>
                    <a:pt x="2" y="97"/>
                  </a:cubicBezTo>
                  <a:cubicBezTo>
                    <a:pt x="16" y="95"/>
                    <a:pt x="32" y="87"/>
                    <a:pt x="39" y="75"/>
                  </a:cubicBezTo>
                  <a:cubicBezTo>
                    <a:pt x="61" y="75"/>
                    <a:pt x="85" y="78"/>
                    <a:pt x="103" y="64"/>
                  </a:cubicBezTo>
                  <a:cubicBezTo>
                    <a:pt x="111" y="57"/>
                    <a:pt x="117" y="48"/>
                    <a:pt x="117" y="37"/>
                  </a:cubicBezTo>
                  <a:cubicBezTo>
                    <a:pt x="116" y="28"/>
                    <a:pt x="110" y="20"/>
                    <a:pt x="103" y="15"/>
                  </a:cubicBezTo>
                  <a:close/>
                  <a:moveTo>
                    <a:pt x="102" y="61"/>
                  </a:moveTo>
                  <a:cubicBezTo>
                    <a:pt x="85" y="76"/>
                    <a:pt x="59" y="72"/>
                    <a:pt x="38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2"/>
                    <a:pt x="37" y="73"/>
                    <a:pt x="37" y="73"/>
                  </a:cubicBezTo>
                  <a:cubicBezTo>
                    <a:pt x="32" y="83"/>
                    <a:pt x="20" y="90"/>
                    <a:pt x="9" y="93"/>
                  </a:cubicBezTo>
                  <a:cubicBezTo>
                    <a:pt x="15" y="87"/>
                    <a:pt x="21" y="80"/>
                    <a:pt x="22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2" y="71"/>
                    <a:pt x="22" y="71"/>
                    <a:pt x="21" y="70"/>
                  </a:cubicBezTo>
                  <a:cubicBezTo>
                    <a:pt x="13" y="63"/>
                    <a:pt x="8" y="54"/>
                    <a:pt x="9" y="42"/>
                  </a:cubicBezTo>
                  <a:cubicBezTo>
                    <a:pt x="11" y="30"/>
                    <a:pt x="16" y="20"/>
                    <a:pt x="26" y="13"/>
                  </a:cubicBezTo>
                  <a:cubicBezTo>
                    <a:pt x="37" y="7"/>
                    <a:pt x="50" y="5"/>
                    <a:pt x="62" y="5"/>
                  </a:cubicBezTo>
                  <a:cubicBezTo>
                    <a:pt x="72" y="5"/>
                    <a:pt x="82" y="7"/>
                    <a:pt x="92" y="11"/>
                  </a:cubicBezTo>
                  <a:cubicBezTo>
                    <a:pt x="100" y="15"/>
                    <a:pt x="108" y="22"/>
                    <a:pt x="112" y="31"/>
                  </a:cubicBezTo>
                  <a:cubicBezTo>
                    <a:pt x="117" y="42"/>
                    <a:pt x="111" y="53"/>
                    <a:pt x="102" y="61"/>
                  </a:cubicBezTo>
                  <a:close/>
                </a:path>
              </a:pathLst>
            </a:custGeom>
            <a:blipFill dpi="0"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1" name="Freeform 22"/>
            <p:cNvSpPr>
              <a:spLocks noEditPoints="1"/>
            </p:cNvSpPr>
            <p:nvPr/>
          </p:nvSpPr>
          <p:spPr bwMode="auto">
            <a:xfrm>
              <a:off x="3929148" y="213574"/>
              <a:ext cx="342900" cy="284163"/>
            </a:xfrm>
            <a:custGeom>
              <a:avLst/>
              <a:gdLst>
                <a:gd name="T0" fmla="*/ 103 w 118"/>
                <a:gd name="T1" fmla="*/ 14 h 98"/>
                <a:gd name="T2" fmla="*/ 43 w 118"/>
                <a:gd name="T3" fmla="*/ 4 h 98"/>
                <a:gd name="T4" fmla="*/ 15 w 118"/>
                <a:gd name="T5" fmla="*/ 20 h 98"/>
                <a:gd name="T6" fmla="*/ 7 w 118"/>
                <a:gd name="T7" fmla="*/ 50 h 98"/>
                <a:gd name="T8" fmla="*/ 19 w 118"/>
                <a:gd name="T9" fmla="*/ 72 h 98"/>
                <a:gd name="T10" fmla="*/ 3 w 118"/>
                <a:gd name="T11" fmla="*/ 94 h 98"/>
                <a:gd name="T12" fmla="*/ 3 w 118"/>
                <a:gd name="T13" fmla="*/ 94 h 98"/>
                <a:gd name="T14" fmla="*/ 2 w 118"/>
                <a:gd name="T15" fmla="*/ 95 h 98"/>
                <a:gd name="T16" fmla="*/ 3 w 118"/>
                <a:gd name="T17" fmla="*/ 97 h 98"/>
                <a:gd name="T18" fmla="*/ 40 w 118"/>
                <a:gd name="T19" fmla="*/ 75 h 98"/>
                <a:gd name="T20" fmla="*/ 104 w 118"/>
                <a:gd name="T21" fmla="*/ 64 h 98"/>
                <a:gd name="T22" fmla="*/ 117 w 118"/>
                <a:gd name="T23" fmla="*/ 37 h 98"/>
                <a:gd name="T24" fmla="*/ 103 w 118"/>
                <a:gd name="T25" fmla="*/ 14 h 98"/>
                <a:gd name="T26" fmla="*/ 103 w 118"/>
                <a:gd name="T27" fmla="*/ 61 h 98"/>
                <a:gd name="T28" fmla="*/ 39 w 118"/>
                <a:gd name="T29" fmla="*/ 72 h 98"/>
                <a:gd name="T30" fmla="*/ 39 w 118"/>
                <a:gd name="T31" fmla="*/ 72 h 98"/>
                <a:gd name="T32" fmla="*/ 38 w 118"/>
                <a:gd name="T33" fmla="*/ 73 h 98"/>
                <a:gd name="T34" fmla="*/ 10 w 118"/>
                <a:gd name="T35" fmla="*/ 93 h 98"/>
                <a:gd name="T36" fmla="*/ 22 w 118"/>
                <a:gd name="T37" fmla="*/ 72 h 98"/>
                <a:gd name="T38" fmla="*/ 22 w 118"/>
                <a:gd name="T39" fmla="*/ 72 h 98"/>
                <a:gd name="T40" fmla="*/ 22 w 118"/>
                <a:gd name="T41" fmla="*/ 70 h 98"/>
                <a:gd name="T42" fmla="*/ 10 w 118"/>
                <a:gd name="T43" fmla="*/ 42 h 98"/>
                <a:gd name="T44" fmla="*/ 27 w 118"/>
                <a:gd name="T45" fmla="*/ 13 h 98"/>
                <a:gd name="T46" fmla="*/ 62 w 118"/>
                <a:gd name="T47" fmla="*/ 5 h 98"/>
                <a:gd name="T48" fmla="*/ 92 w 118"/>
                <a:gd name="T49" fmla="*/ 11 h 98"/>
                <a:gd name="T50" fmla="*/ 113 w 118"/>
                <a:gd name="T51" fmla="*/ 31 h 98"/>
                <a:gd name="T52" fmla="*/ 103 w 118"/>
                <a:gd name="T53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98">
                  <a:moveTo>
                    <a:pt x="103" y="14"/>
                  </a:moveTo>
                  <a:cubicBezTo>
                    <a:pt x="87" y="1"/>
                    <a:pt x="63" y="0"/>
                    <a:pt x="43" y="4"/>
                  </a:cubicBezTo>
                  <a:cubicBezTo>
                    <a:pt x="33" y="6"/>
                    <a:pt x="21" y="11"/>
                    <a:pt x="15" y="20"/>
                  </a:cubicBezTo>
                  <a:cubicBezTo>
                    <a:pt x="9" y="28"/>
                    <a:pt x="6" y="40"/>
                    <a:pt x="7" y="50"/>
                  </a:cubicBezTo>
                  <a:cubicBezTo>
                    <a:pt x="8" y="59"/>
                    <a:pt x="13" y="66"/>
                    <a:pt x="19" y="72"/>
                  </a:cubicBezTo>
                  <a:cubicBezTo>
                    <a:pt x="19" y="81"/>
                    <a:pt x="10" y="89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2" y="95"/>
                    <a:pt x="2" y="95"/>
                  </a:cubicBezTo>
                  <a:cubicBezTo>
                    <a:pt x="0" y="95"/>
                    <a:pt x="1" y="98"/>
                    <a:pt x="3" y="97"/>
                  </a:cubicBezTo>
                  <a:cubicBezTo>
                    <a:pt x="16" y="95"/>
                    <a:pt x="32" y="87"/>
                    <a:pt x="40" y="75"/>
                  </a:cubicBezTo>
                  <a:cubicBezTo>
                    <a:pt x="61" y="75"/>
                    <a:pt x="86" y="78"/>
                    <a:pt x="104" y="64"/>
                  </a:cubicBezTo>
                  <a:cubicBezTo>
                    <a:pt x="112" y="57"/>
                    <a:pt x="118" y="48"/>
                    <a:pt x="117" y="37"/>
                  </a:cubicBezTo>
                  <a:cubicBezTo>
                    <a:pt x="117" y="28"/>
                    <a:pt x="110" y="20"/>
                    <a:pt x="103" y="14"/>
                  </a:cubicBezTo>
                  <a:close/>
                  <a:moveTo>
                    <a:pt x="103" y="61"/>
                  </a:moveTo>
                  <a:cubicBezTo>
                    <a:pt x="86" y="76"/>
                    <a:pt x="60" y="72"/>
                    <a:pt x="39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3"/>
                    <a:pt x="38" y="73"/>
                  </a:cubicBezTo>
                  <a:cubicBezTo>
                    <a:pt x="32" y="83"/>
                    <a:pt x="21" y="90"/>
                    <a:pt x="10" y="93"/>
                  </a:cubicBezTo>
                  <a:cubicBezTo>
                    <a:pt x="16" y="87"/>
                    <a:pt x="22" y="80"/>
                    <a:pt x="22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3" y="71"/>
                    <a:pt x="22" y="71"/>
                    <a:pt x="22" y="70"/>
                  </a:cubicBezTo>
                  <a:cubicBezTo>
                    <a:pt x="14" y="63"/>
                    <a:pt x="9" y="54"/>
                    <a:pt x="10" y="42"/>
                  </a:cubicBezTo>
                  <a:cubicBezTo>
                    <a:pt x="11" y="30"/>
                    <a:pt x="16" y="19"/>
                    <a:pt x="27" y="13"/>
                  </a:cubicBezTo>
                  <a:cubicBezTo>
                    <a:pt x="37" y="7"/>
                    <a:pt x="50" y="5"/>
                    <a:pt x="62" y="5"/>
                  </a:cubicBezTo>
                  <a:cubicBezTo>
                    <a:pt x="73" y="5"/>
                    <a:pt x="83" y="7"/>
                    <a:pt x="92" y="11"/>
                  </a:cubicBezTo>
                  <a:cubicBezTo>
                    <a:pt x="101" y="15"/>
                    <a:pt x="109" y="22"/>
                    <a:pt x="113" y="31"/>
                  </a:cubicBezTo>
                  <a:cubicBezTo>
                    <a:pt x="118" y="42"/>
                    <a:pt x="111" y="53"/>
                    <a:pt x="103" y="61"/>
                  </a:cubicBezTo>
                  <a:close/>
                </a:path>
              </a:pathLst>
            </a:custGeom>
            <a:blipFill dpi="0"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2" name="Freeform 23"/>
            <p:cNvSpPr>
              <a:spLocks noEditPoints="1"/>
            </p:cNvSpPr>
            <p:nvPr/>
          </p:nvSpPr>
          <p:spPr bwMode="auto">
            <a:xfrm>
              <a:off x="2752811" y="-1113576"/>
              <a:ext cx="342900" cy="282575"/>
            </a:xfrm>
            <a:custGeom>
              <a:avLst/>
              <a:gdLst>
                <a:gd name="T0" fmla="*/ 103 w 118"/>
                <a:gd name="T1" fmla="*/ 14 h 97"/>
                <a:gd name="T2" fmla="*/ 43 w 118"/>
                <a:gd name="T3" fmla="*/ 4 h 97"/>
                <a:gd name="T4" fmla="*/ 14 w 118"/>
                <a:gd name="T5" fmla="*/ 19 h 97"/>
                <a:gd name="T6" fmla="*/ 7 w 118"/>
                <a:gd name="T7" fmla="*/ 49 h 97"/>
                <a:gd name="T8" fmla="*/ 19 w 118"/>
                <a:gd name="T9" fmla="*/ 72 h 97"/>
                <a:gd name="T10" fmla="*/ 3 w 118"/>
                <a:gd name="T11" fmla="*/ 94 h 97"/>
                <a:gd name="T12" fmla="*/ 3 w 118"/>
                <a:gd name="T13" fmla="*/ 94 h 97"/>
                <a:gd name="T14" fmla="*/ 2 w 118"/>
                <a:gd name="T15" fmla="*/ 94 h 97"/>
                <a:gd name="T16" fmla="*/ 3 w 118"/>
                <a:gd name="T17" fmla="*/ 97 h 97"/>
                <a:gd name="T18" fmla="*/ 39 w 118"/>
                <a:gd name="T19" fmla="*/ 75 h 97"/>
                <a:gd name="T20" fmla="*/ 103 w 118"/>
                <a:gd name="T21" fmla="*/ 63 h 97"/>
                <a:gd name="T22" fmla="*/ 117 w 118"/>
                <a:gd name="T23" fmla="*/ 37 h 97"/>
                <a:gd name="T24" fmla="*/ 103 w 118"/>
                <a:gd name="T25" fmla="*/ 14 h 97"/>
                <a:gd name="T26" fmla="*/ 102 w 118"/>
                <a:gd name="T27" fmla="*/ 60 h 97"/>
                <a:gd name="T28" fmla="*/ 39 w 118"/>
                <a:gd name="T29" fmla="*/ 72 h 97"/>
                <a:gd name="T30" fmla="*/ 38 w 118"/>
                <a:gd name="T31" fmla="*/ 72 h 97"/>
                <a:gd name="T32" fmla="*/ 37 w 118"/>
                <a:gd name="T33" fmla="*/ 73 h 97"/>
                <a:gd name="T34" fmla="*/ 9 w 118"/>
                <a:gd name="T35" fmla="*/ 93 h 97"/>
                <a:gd name="T36" fmla="*/ 22 w 118"/>
                <a:gd name="T37" fmla="*/ 71 h 97"/>
                <a:gd name="T38" fmla="*/ 22 w 118"/>
                <a:gd name="T39" fmla="*/ 71 h 97"/>
                <a:gd name="T40" fmla="*/ 22 w 118"/>
                <a:gd name="T41" fmla="*/ 70 h 97"/>
                <a:gd name="T42" fmla="*/ 10 w 118"/>
                <a:gd name="T43" fmla="*/ 42 h 97"/>
                <a:gd name="T44" fmla="*/ 27 w 118"/>
                <a:gd name="T45" fmla="*/ 13 h 97"/>
                <a:gd name="T46" fmla="*/ 62 w 118"/>
                <a:gd name="T47" fmla="*/ 5 h 97"/>
                <a:gd name="T48" fmla="*/ 92 w 118"/>
                <a:gd name="T49" fmla="*/ 11 h 97"/>
                <a:gd name="T50" fmla="*/ 112 w 118"/>
                <a:gd name="T51" fmla="*/ 30 h 97"/>
                <a:gd name="T52" fmla="*/ 102 w 118"/>
                <a:gd name="T53" fmla="*/ 6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97">
                  <a:moveTo>
                    <a:pt x="103" y="14"/>
                  </a:moveTo>
                  <a:cubicBezTo>
                    <a:pt x="86" y="1"/>
                    <a:pt x="63" y="0"/>
                    <a:pt x="43" y="4"/>
                  </a:cubicBezTo>
                  <a:cubicBezTo>
                    <a:pt x="32" y="6"/>
                    <a:pt x="21" y="11"/>
                    <a:pt x="14" y="19"/>
                  </a:cubicBezTo>
                  <a:cubicBezTo>
                    <a:pt x="8" y="27"/>
                    <a:pt x="6" y="40"/>
                    <a:pt x="7" y="49"/>
                  </a:cubicBezTo>
                  <a:cubicBezTo>
                    <a:pt x="8" y="58"/>
                    <a:pt x="13" y="66"/>
                    <a:pt x="19" y="72"/>
                  </a:cubicBezTo>
                  <a:cubicBezTo>
                    <a:pt x="19" y="80"/>
                    <a:pt x="10" y="89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0" y="94"/>
                    <a:pt x="1" y="97"/>
                    <a:pt x="3" y="97"/>
                  </a:cubicBezTo>
                  <a:cubicBezTo>
                    <a:pt x="16" y="95"/>
                    <a:pt x="32" y="87"/>
                    <a:pt x="39" y="75"/>
                  </a:cubicBezTo>
                  <a:cubicBezTo>
                    <a:pt x="61" y="75"/>
                    <a:pt x="85" y="77"/>
                    <a:pt x="103" y="63"/>
                  </a:cubicBezTo>
                  <a:cubicBezTo>
                    <a:pt x="111" y="57"/>
                    <a:pt x="118" y="47"/>
                    <a:pt x="117" y="37"/>
                  </a:cubicBezTo>
                  <a:cubicBezTo>
                    <a:pt x="116" y="27"/>
                    <a:pt x="110" y="20"/>
                    <a:pt x="103" y="14"/>
                  </a:cubicBezTo>
                  <a:close/>
                  <a:moveTo>
                    <a:pt x="102" y="60"/>
                  </a:moveTo>
                  <a:cubicBezTo>
                    <a:pt x="86" y="75"/>
                    <a:pt x="59" y="72"/>
                    <a:pt x="39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2"/>
                    <a:pt x="38" y="72"/>
                    <a:pt x="37" y="73"/>
                  </a:cubicBezTo>
                  <a:cubicBezTo>
                    <a:pt x="32" y="82"/>
                    <a:pt x="20" y="89"/>
                    <a:pt x="9" y="93"/>
                  </a:cubicBezTo>
                  <a:cubicBezTo>
                    <a:pt x="16" y="87"/>
                    <a:pt x="22" y="79"/>
                    <a:pt x="22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22" y="70"/>
                    <a:pt x="22" y="70"/>
                  </a:cubicBezTo>
                  <a:cubicBezTo>
                    <a:pt x="13" y="62"/>
                    <a:pt x="9" y="53"/>
                    <a:pt x="10" y="42"/>
                  </a:cubicBezTo>
                  <a:cubicBezTo>
                    <a:pt x="11" y="30"/>
                    <a:pt x="16" y="19"/>
                    <a:pt x="27" y="13"/>
                  </a:cubicBezTo>
                  <a:cubicBezTo>
                    <a:pt x="37" y="7"/>
                    <a:pt x="50" y="5"/>
                    <a:pt x="62" y="5"/>
                  </a:cubicBezTo>
                  <a:cubicBezTo>
                    <a:pt x="72" y="4"/>
                    <a:pt x="82" y="6"/>
                    <a:pt x="92" y="11"/>
                  </a:cubicBezTo>
                  <a:cubicBezTo>
                    <a:pt x="101" y="15"/>
                    <a:pt x="109" y="21"/>
                    <a:pt x="112" y="30"/>
                  </a:cubicBezTo>
                  <a:cubicBezTo>
                    <a:pt x="117" y="42"/>
                    <a:pt x="111" y="53"/>
                    <a:pt x="102" y="60"/>
                  </a:cubicBezTo>
                  <a:close/>
                </a:path>
              </a:pathLst>
            </a:custGeom>
            <a:blipFill dpi="0"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3" name="Freeform 24"/>
            <p:cNvSpPr>
              <a:spLocks noEditPoints="1"/>
            </p:cNvSpPr>
            <p:nvPr/>
          </p:nvSpPr>
          <p:spPr bwMode="auto">
            <a:xfrm>
              <a:off x="3614823" y="-861164"/>
              <a:ext cx="300038" cy="520700"/>
            </a:xfrm>
            <a:custGeom>
              <a:avLst/>
              <a:gdLst>
                <a:gd name="T0" fmla="*/ 40 w 103"/>
                <a:gd name="T1" fmla="*/ 151 h 179"/>
                <a:gd name="T2" fmla="*/ 52 w 103"/>
                <a:gd name="T3" fmla="*/ 179 h 179"/>
                <a:gd name="T4" fmla="*/ 65 w 103"/>
                <a:gd name="T5" fmla="*/ 151 h 179"/>
                <a:gd name="T6" fmla="*/ 96 w 103"/>
                <a:gd name="T7" fmla="*/ 77 h 179"/>
                <a:gd name="T8" fmla="*/ 32 w 103"/>
                <a:gd name="T9" fmla="*/ 8 h 179"/>
                <a:gd name="T10" fmla="*/ 14 w 103"/>
                <a:gd name="T11" fmla="*/ 97 h 179"/>
                <a:gd name="T12" fmla="*/ 50 w 103"/>
                <a:gd name="T13" fmla="*/ 111 h 179"/>
                <a:gd name="T14" fmla="*/ 37 w 103"/>
                <a:gd name="T15" fmla="*/ 70 h 179"/>
                <a:gd name="T16" fmla="*/ 48 w 103"/>
                <a:gd name="T17" fmla="*/ 68 h 179"/>
                <a:gd name="T18" fmla="*/ 63 w 103"/>
                <a:gd name="T19" fmla="*/ 70 h 179"/>
                <a:gd name="T20" fmla="*/ 65 w 103"/>
                <a:gd name="T21" fmla="*/ 75 h 179"/>
                <a:gd name="T22" fmla="*/ 60 w 103"/>
                <a:gd name="T23" fmla="*/ 105 h 179"/>
                <a:gd name="T24" fmla="*/ 48 w 103"/>
                <a:gd name="T25" fmla="*/ 151 h 179"/>
                <a:gd name="T26" fmla="*/ 56 w 103"/>
                <a:gd name="T27" fmla="*/ 60 h 179"/>
                <a:gd name="T28" fmla="*/ 58 w 103"/>
                <a:gd name="T29" fmla="*/ 56 h 179"/>
                <a:gd name="T30" fmla="*/ 56 w 103"/>
                <a:gd name="T31" fmla="*/ 61 h 179"/>
                <a:gd name="T32" fmla="*/ 62 w 103"/>
                <a:gd name="T33" fmla="*/ 153 h 179"/>
                <a:gd name="T34" fmla="*/ 61 w 103"/>
                <a:gd name="T35" fmla="*/ 160 h 179"/>
                <a:gd name="T36" fmla="*/ 42 w 103"/>
                <a:gd name="T37" fmla="*/ 154 h 179"/>
                <a:gd name="T38" fmla="*/ 61 w 103"/>
                <a:gd name="T39" fmla="*/ 167 h 179"/>
                <a:gd name="T40" fmla="*/ 44 w 103"/>
                <a:gd name="T41" fmla="*/ 167 h 179"/>
                <a:gd name="T42" fmla="*/ 42 w 103"/>
                <a:gd name="T43" fmla="*/ 162 h 179"/>
                <a:gd name="T44" fmla="*/ 62 w 103"/>
                <a:gd name="T45" fmla="*/ 163 h 179"/>
                <a:gd name="T46" fmla="*/ 53 w 103"/>
                <a:gd name="T47" fmla="*/ 176 h 179"/>
                <a:gd name="T48" fmla="*/ 60 w 103"/>
                <a:gd name="T49" fmla="*/ 170 h 179"/>
                <a:gd name="T50" fmla="*/ 53 w 103"/>
                <a:gd name="T51" fmla="*/ 176 h 179"/>
                <a:gd name="T52" fmla="*/ 77 w 103"/>
                <a:gd name="T53" fmla="*/ 12 h 179"/>
                <a:gd name="T54" fmla="*/ 71 w 103"/>
                <a:gd name="T55" fmla="*/ 113 h 179"/>
                <a:gd name="T56" fmla="*/ 62 w 103"/>
                <a:gd name="T57" fmla="*/ 150 h 179"/>
                <a:gd name="T58" fmla="*/ 60 w 103"/>
                <a:gd name="T59" fmla="*/ 150 h 179"/>
                <a:gd name="T60" fmla="*/ 64 w 103"/>
                <a:gd name="T61" fmla="*/ 87 h 179"/>
                <a:gd name="T62" fmla="*/ 76 w 103"/>
                <a:gd name="T63" fmla="*/ 73 h 179"/>
                <a:gd name="T64" fmla="*/ 67 w 103"/>
                <a:gd name="T65" fmla="*/ 72 h 179"/>
                <a:gd name="T66" fmla="*/ 74 w 103"/>
                <a:gd name="T67" fmla="*/ 63 h 179"/>
                <a:gd name="T68" fmla="*/ 64 w 103"/>
                <a:gd name="T69" fmla="*/ 67 h 179"/>
                <a:gd name="T70" fmla="*/ 62 w 103"/>
                <a:gd name="T71" fmla="*/ 55 h 179"/>
                <a:gd name="T72" fmla="*/ 54 w 103"/>
                <a:gd name="T73" fmla="*/ 55 h 179"/>
                <a:gd name="T74" fmla="*/ 54 w 103"/>
                <a:gd name="T75" fmla="*/ 64 h 179"/>
                <a:gd name="T76" fmla="*/ 44 w 103"/>
                <a:gd name="T77" fmla="*/ 58 h 179"/>
                <a:gd name="T78" fmla="*/ 36 w 103"/>
                <a:gd name="T79" fmla="*/ 54 h 179"/>
                <a:gd name="T80" fmla="*/ 41 w 103"/>
                <a:gd name="T81" fmla="*/ 64 h 179"/>
                <a:gd name="T82" fmla="*/ 35 w 103"/>
                <a:gd name="T83" fmla="*/ 68 h 179"/>
                <a:gd name="T84" fmla="*/ 22 w 103"/>
                <a:gd name="T85" fmla="*/ 64 h 179"/>
                <a:gd name="T86" fmla="*/ 34 w 103"/>
                <a:gd name="T87" fmla="*/ 71 h 179"/>
                <a:gd name="T88" fmla="*/ 46 w 103"/>
                <a:gd name="T89" fmla="*/ 107 h 179"/>
                <a:gd name="T90" fmla="*/ 45 w 103"/>
                <a:gd name="T91" fmla="*/ 151 h 179"/>
                <a:gd name="T92" fmla="*/ 33 w 103"/>
                <a:gd name="T93" fmla="*/ 117 h 179"/>
                <a:gd name="T94" fmla="*/ 17 w 103"/>
                <a:gd name="T95" fmla="*/ 23 h 179"/>
                <a:gd name="T96" fmla="*/ 72 w 103"/>
                <a:gd name="T97" fmla="*/ 73 h 179"/>
                <a:gd name="T98" fmla="*/ 66 w 103"/>
                <a:gd name="T99" fmla="*/ 66 h 179"/>
                <a:gd name="T100" fmla="*/ 71 w 103"/>
                <a:gd name="T101" fmla="*/ 63 h 179"/>
                <a:gd name="T102" fmla="*/ 42 w 103"/>
                <a:gd name="T103" fmla="*/ 60 h 179"/>
                <a:gd name="T104" fmla="*/ 39 w 103"/>
                <a:gd name="T105" fmla="*/ 57 h 179"/>
                <a:gd name="T106" fmla="*/ 41 w 103"/>
                <a:gd name="T107" fmla="*/ 57 h 179"/>
                <a:gd name="T108" fmla="*/ 32 w 103"/>
                <a:gd name="T109" fmla="*/ 67 h 179"/>
                <a:gd name="T110" fmla="*/ 27 w 103"/>
                <a:gd name="T111" fmla="*/ 66 h 179"/>
                <a:gd name="T112" fmla="*/ 26 w 103"/>
                <a:gd name="T11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" h="179">
                  <a:moveTo>
                    <a:pt x="33" y="121"/>
                  </a:moveTo>
                  <a:cubicBezTo>
                    <a:pt x="39" y="130"/>
                    <a:pt x="40" y="140"/>
                    <a:pt x="40" y="151"/>
                  </a:cubicBezTo>
                  <a:cubicBezTo>
                    <a:pt x="39" y="151"/>
                    <a:pt x="39" y="152"/>
                    <a:pt x="39" y="152"/>
                  </a:cubicBezTo>
                  <a:cubicBezTo>
                    <a:pt x="39" y="162"/>
                    <a:pt x="39" y="178"/>
                    <a:pt x="52" y="179"/>
                  </a:cubicBezTo>
                  <a:cubicBezTo>
                    <a:pt x="65" y="179"/>
                    <a:pt x="65" y="162"/>
                    <a:pt x="65" y="152"/>
                  </a:cubicBezTo>
                  <a:cubicBezTo>
                    <a:pt x="65" y="152"/>
                    <a:pt x="65" y="152"/>
                    <a:pt x="65" y="151"/>
                  </a:cubicBezTo>
                  <a:cubicBezTo>
                    <a:pt x="67" y="136"/>
                    <a:pt x="69" y="122"/>
                    <a:pt x="77" y="109"/>
                  </a:cubicBezTo>
                  <a:cubicBezTo>
                    <a:pt x="84" y="98"/>
                    <a:pt x="92" y="90"/>
                    <a:pt x="96" y="77"/>
                  </a:cubicBezTo>
                  <a:cubicBezTo>
                    <a:pt x="103" y="57"/>
                    <a:pt x="102" y="30"/>
                    <a:pt x="85" y="15"/>
                  </a:cubicBezTo>
                  <a:cubicBezTo>
                    <a:pt x="72" y="2"/>
                    <a:pt x="49" y="0"/>
                    <a:pt x="32" y="8"/>
                  </a:cubicBezTo>
                  <a:cubicBezTo>
                    <a:pt x="14" y="16"/>
                    <a:pt x="4" y="35"/>
                    <a:pt x="2" y="54"/>
                  </a:cubicBezTo>
                  <a:cubicBezTo>
                    <a:pt x="0" y="70"/>
                    <a:pt x="5" y="85"/>
                    <a:pt x="14" y="97"/>
                  </a:cubicBezTo>
                  <a:cubicBezTo>
                    <a:pt x="20" y="105"/>
                    <a:pt x="27" y="113"/>
                    <a:pt x="33" y="121"/>
                  </a:cubicBezTo>
                  <a:close/>
                  <a:moveTo>
                    <a:pt x="50" y="111"/>
                  </a:moveTo>
                  <a:cubicBezTo>
                    <a:pt x="48" y="98"/>
                    <a:pt x="45" y="84"/>
                    <a:pt x="38" y="73"/>
                  </a:cubicBezTo>
                  <a:cubicBezTo>
                    <a:pt x="38" y="72"/>
                    <a:pt x="37" y="71"/>
                    <a:pt x="37" y="70"/>
                  </a:cubicBezTo>
                  <a:cubicBezTo>
                    <a:pt x="39" y="70"/>
                    <a:pt x="42" y="68"/>
                    <a:pt x="43" y="65"/>
                  </a:cubicBezTo>
                  <a:cubicBezTo>
                    <a:pt x="45" y="67"/>
                    <a:pt x="47" y="68"/>
                    <a:pt x="48" y="68"/>
                  </a:cubicBezTo>
                  <a:cubicBezTo>
                    <a:pt x="51" y="69"/>
                    <a:pt x="54" y="68"/>
                    <a:pt x="56" y="66"/>
                  </a:cubicBezTo>
                  <a:cubicBezTo>
                    <a:pt x="58" y="68"/>
                    <a:pt x="60" y="69"/>
                    <a:pt x="63" y="70"/>
                  </a:cubicBezTo>
                  <a:cubicBezTo>
                    <a:pt x="63" y="70"/>
                    <a:pt x="63" y="71"/>
                    <a:pt x="63" y="72"/>
                  </a:cubicBezTo>
                  <a:cubicBezTo>
                    <a:pt x="63" y="73"/>
                    <a:pt x="64" y="74"/>
                    <a:pt x="65" y="75"/>
                  </a:cubicBezTo>
                  <a:cubicBezTo>
                    <a:pt x="64" y="77"/>
                    <a:pt x="63" y="80"/>
                    <a:pt x="62" y="83"/>
                  </a:cubicBezTo>
                  <a:cubicBezTo>
                    <a:pt x="61" y="90"/>
                    <a:pt x="60" y="97"/>
                    <a:pt x="60" y="105"/>
                  </a:cubicBezTo>
                  <a:cubicBezTo>
                    <a:pt x="59" y="120"/>
                    <a:pt x="57" y="135"/>
                    <a:pt x="57" y="150"/>
                  </a:cubicBezTo>
                  <a:cubicBezTo>
                    <a:pt x="54" y="151"/>
                    <a:pt x="51" y="151"/>
                    <a:pt x="48" y="151"/>
                  </a:cubicBezTo>
                  <a:cubicBezTo>
                    <a:pt x="51" y="138"/>
                    <a:pt x="52" y="124"/>
                    <a:pt x="50" y="111"/>
                  </a:cubicBezTo>
                  <a:close/>
                  <a:moveTo>
                    <a:pt x="56" y="60"/>
                  </a:moveTo>
                  <a:cubicBezTo>
                    <a:pt x="56" y="58"/>
                    <a:pt x="56" y="56"/>
                    <a:pt x="57" y="55"/>
                  </a:cubicBezTo>
                  <a:cubicBezTo>
                    <a:pt x="58" y="52"/>
                    <a:pt x="59" y="55"/>
                    <a:pt x="58" y="56"/>
                  </a:cubicBezTo>
                  <a:cubicBezTo>
                    <a:pt x="58" y="57"/>
                    <a:pt x="58" y="58"/>
                    <a:pt x="57" y="59"/>
                  </a:cubicBezTo>
                  <a:cubicBezTo>
                    <a:pt x="57" y="60"/>
                    <a:pt x="57" y="60"/>
                    <a:pt x="56" y="61"/>
                  </a:cubicBezTo>
                  <a:cubicBezTo>
                    <a:pt x="56" y="60"/>
                    <a:pt x="56" y="60"/>
                    <a:pt x="56" y="60"/>
                  </a:cubicBezTo>
                  <a:close/>
                  <a:moveTo>
                    <a:pt x="62" y="153"/>
                  </a:moveTo>
                  <a:cubicBezTo>
                    <a:pt x="62" y="155"/>
                    <a:pt x="62" y="158"/>
                    <a:pt x="62" y="160"/>
                  </a:cubicBezTo>
                  <a:cubicBezTo>
                    <a:pt x="62" y="160"/>
                    <a:pt x="61" y="160"/>
                    <a:pt x="61" y="160"/>
                  </a:cubicBezTo>
                  <a:cubicBezTo>
                    <a:pt x="55" y="160"/>
                    <a:pt x="48" y="159"/>
                    <a:pt x="42" y="159"/>
                  </a:cubicBezTo>
                  <a:cubicBezTo>
                    <a:pt x="42" y="157"/>
                    <a:pt x="42" y="155"/>
                    <a:pt x="42" y="154"/>
                  </a:cubicBezTo>
                  <a:cubicBezTo>
                    <a:pt x="49" y="154"/>
                    <a:pt x="55" y="153"/>
                    <a:pt x="62" y="153"/>
                  </a:cubicBezTo>
                  <a:close/>
                  <a:moveTo>
                    <a:pt x="61" y="167"/>
                  </a:moveTo>
                  <a:cubicBezTo>
                    <a:pt x="61" y="167"/>
                    <a:pt x="61" y="167"/>
                    <a:pt x="61" y="167"/>
                  </a:cubicBezTo>
                  <a:cubicBezTo>
                    <a:pt x="55" y="166"/>
                    <a:pt x="50" y="168"/>
                    <a:pt x="44" y="167"/>
                  </a:cubicBezTo>
                  <a:cubicBezTo>
                    <a:pt x="44" y="167"/>
                    <a:pt x="43" y="167"/>
                    <a:pt x="43" y="167"/>
                  </a:cubicBezTo>
                  <a:cubicBezTo>
                    <a:pt x="43" y="165"/>
                    <a:pt x="42" y="164"/>
                    <a:pt x="42" y="162"/>
                  </a:cubicBezTo>
                  <a:cubicBezTo>
                    <a:pt x="49" y="162"/>
                    <a:pt x="55" y="163"/>
                    <a:pt x="61" y="163"/>
                  </a:cubicBezTo>
                  <a:cubicBezTo>
                    <a:pt x="61" y="163"/>
                    <a:pt x="62" y="163"/>
                    <a:pt x="62" y="163"/>
                  </a:cubicBezTo>
                  <a:cubicBezTo>
                    <a:pt x="62" y="164"/>
                    <a:pt x="61" y="166"/>
                    <a:pt x="61" y="167"/>
                  </a:cubicBezTo>
                  <a:close/>
                  <a:moveTo>
                    <a:pt x="53" y="176"/>
                  </a:moveTo>
                  <a:cubicBezTo>
                    <a:pt x="49" y="176"/>
                    <a:pt x="46" y="174"/>
                    <a:pt x="44" y="170"/>
                  </a:cubicBezTo>
                  <a:cubicBezTo>
                    <a:pt x="49" y="171"/>
                    <a:pt x="55" y="168"/>
                    <a:pt x="60" y="170"/>
                  </a:cubicBezTo>
                  <a:cubicBezTo>
                    <a:pt x="60" y="170"/>
                    <a:pt x="60" y="170"/>
                    <a:pt x="60" y="170"/>
                  </a:cubicBezTo>
                  <a:cubicBezTo>
                    <a:pt x="59" y="173"/>
                    <a:pt x="57" y="175"/>
                    <a:pt x="53" y="176"/>
                  </a:cubicBezTo>
                  <a:close/>
                  <a:moveTo>
                    <a:pt x="17" y="23"/>
                  </a:moveTo>
                  <a:cubicBezTo>
                    <a:pt x="31" y="6"/>
                    <a:pt x="57" y="1"/>
                    <a:pt x="77" y="12"/>
                  </a:cubicBezTo>
                  <a:cubicBezTo>
                    <a:pt x="100" y="25"/>
                    <a:pt x="100" y="58"/>
                    <a:pt x="92" y="79"/>
                  </a:cubicBezTo>
                  <a:cubicBezTo>
                    <a:pt x="88" y="92"/>
                    <a:pt x="78" y="101"/>
                    <a:pt x="71" y="113"/>
                  </a:cubicBezTo>
                  <a:cubicBezTo>
                    <a:pt x="65" y="124"/>
                    <a:pt x="64" y="137"/>
                    <a:pt x="63" y="149"/>
                  </a:cubicBezTo>
                  <a:cubicBezTo>
                    <a:pt x="62" y="149"/>
                    <a:pt x="62" y="149"/>
                    <a:pt x="62" y="150"/>
                  </a:cubicBezTo>
                  <a:cubicBezTo>
                    <a:pt x="62" y="150"/>
                    <a:pt x="62" y="150"/>
                    <a:pt x="62" y="150"/>
                  </a:cubicBezTo>
                  <a:cubicBezTo>
                    <a:pt x="61" y="150"/>
                    <a:pt x="61" y="150"/>
                    <a:pt x="60" y="150"/>
                  </a:cubicBezTo>
                  <a:cubicBezTo>
                    <a:pt x="60" y="136"/>
                    <a:pt x="62" y="122"/>
                    <a:pt x="62" y="108"/>
                  </a:cubicBezTo>
                  <a:cubicBezTo>
                    <a:pt x="63" y="101"/>
                    <a:pt x="63" y="94"/>
                    <a:pt x="64" y="87"/>
                  </a:cubicBezTo>
                  <a:cubicBezTo>
                    <a:pt x="65" y="83"/>
                    <a:pt x="66" y="79"/>
                    <a:pt x="68" y="76"/>
                  </a:cubicBezTo>
                  <a:cubicBezTo>
                    <a:pt x="72" y="77"/>
                    <a:pt x="75" y="76"/>
                    <a:pt x="76" y="73"/>
                  </a:cubicBezTo>
                  <a:cubicBezTo>
                    <a:pt x="76" y="72"/>
                    <a:pt x="76" y="69"/>
                    <a:pt x="74" y="69"/>
                  </a:cubicBezTo>
                  <a:cubicBezTo>
                    <a:pt x="71" y="69"/>
                    <a:pt x="69" y="71"/>
                    <a:pt x="67" y="72"/>
                  </a:cubicBezTo>
                  <a:cubicBezTo>
                    <a:pt x="67" y="72"/>
                    <a:pt x="66" y="71"/>
                    <a:pt x="66" y="69"/>
                  </a:cubicBezTo>
                  <a:cubicBezTo>
                    <a:pt x="70" y="69"/>
                    <a:pt x="73" y="66"/>
                    <a:pt x="74" y="63"/>
                  </a:cubicBezTo>
                  <a:cubicBezTo>
                    <a:pt x="75" y="61"/>
                    <a:pt x="76" y="57"/>
                    <a:pt x="74" y="57"/>
                  </a:cubicBezTo>
                  <a:cubicBezTo>
                    <a:pt x="69" y="55"/>
                    <a:pt x="65" y="61"/>
                    <a:pt x="64" y="67"/>
                  </a:cubicBezTo>
                  <a:cubicBezTo>
                    <a:pt x="61" y="67"/>
                    <a:pt x="59" y="66"/>
                    <a:pt x="58" y="64"/>
                  </a:cubicBezTo>
                  <a:cubicBezTo>
                    <a:pt x="60" y="61"/>
                    <a:pt x="62" y="58"/>
                    <a:pt x="62" y="55"/>
                  </a:cubicBezTo>
                  <a:cubicBezTo>
                    <a:pt x="62" y="53"/>
                    <a:pt x="61" y="50"/>
                    <a:pt x="58" y="50"/>
                  </a:cubicBezTo>
                  <a:cubicBezTo>
                    <a:pt x="56" y="50"/>
                    <a:pt x="55" y="52"/>
                    <a:pt x="54" y="55"/>
                  </a:cubicBezTo>
                  <a:cubicBezTo>
                    <a:pt x="53" y="58"/>
                    <a:pt x="53" y="61"/>
                    <a:pt x="54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1" y="67"/>
                    <a:pt x="47" y="65"/>
                    <a:pt x="44" y="62"/>
                  </a:cubicBezTo>
                  <a:cubicBezTo>
                    <a:pt x="44" y="61"/>
                    <a:pt x="45" y="60"/>
                    <a:pt x="44" y="58"/>
                  </a:cubicBezTo>
                  <a:cubicBezTo>
                    <a:pt x="44" y="56"/>
                    <a:pt x="43" y="53"/>
                    <a:pt x="41" y="51"/>
                  </a:cubicBezTo>
                  <a:cubicBezTo>
                    <a:pt x="39" y="50"/>
                    <a:pt x="36" y="52"/>
                    <a:pt x="36" y="54"/>
                  </a:cubicBezTo>
                  <a:cubicBezTo>
                    <a:pt x="35" y="57"/>
                    <a:pt x="37" y="59"/>
                    <a:pt x="39" y="61"/>
                  </a:cubicBezTo>
                  <a:cubicBezTo>
                    <a:pt x="39" y="62"/>
                    <a:pt x="40" y="63"/>
                    <a:pt x="41" y="64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0" y="66"/>
                    <a:pt x="38" y="67"/>
                    <a:pt x="35" y="68"/>
                  </a:cubicBezTo>
                  <a:cubicBezTo>
                    <a:pt x="33" y="63"/>
                    <a:pt x="29" y="57"/>
                    <a:pt x="24" y="59"/>
                  </a:cubicBezTo>
                  <a:cubicBezTo>
                    <a:pt x="22" y="59"/>
                    <a:pt x="21" y="62"/>
                    <a:pt x="22" y="64"/>
                  </a:cubicBezTo>
                  <a:cubicBezTo>
                    <a:pt x="24" y="68"/>
                    <a:pt x="28" y="69"/>
                    <a:pt x="31" y="70"/>
                  </a:cubicBezTo>
                  <a:cubicBezTo>
                    <a:pt x="32" y="71"/>
                    <a:pt x="33" y="71"/>
                    <a:pt x="34" y="71"/>
                  </a:cubicBezTo>
                  <a:cubicBezTo>
                    <a:pt x="34" y="71"/>
                    <a:pt x="34" y="72"/>
                    <a:pt x="35" y="72"/>
                  </a:cubicBezTo>
                  <a:cubicBezTo>
                    <a:pt x="41" y="83"/>
                    <a:pt x="44" y="95"/>
                    <a:pt x="46" y="107"/>
                  </a:cubicBezTo>
                  <a:cubicBezTo>
                    <a:pt x="49" y="121"/>
                    <a:pt x="49" y="136"/>
                    <a:pt x="45" y="150"/>
                  </a:cubicBezTo>
                  <a:cubicBezTo>
                    <a:pt x="45" y="150"/>
                    <a:pt x="45" y="151"/>
                    <a:pt x="45" y="151"/>
                  </a:cubicBezTo>
                  <a:cubicBezTo>
                    <a:pt x="45" y="151"/>
                    <a:pt x="44" y="151"/>
                    <a:pt x="43" y="151"/>
                  </a:cubicBezTo>
                  <a:cubicBezTo>
                    <a:pt x="43" y="138"/>
                    <a:pt x="41" y="127"/>
                    <a:pt x="33" y="117"/>
                  </a:cubicBezTo>
                  <a:cubicBezTo>
                    <a:pt x="26" y="106"/>
                    <a:pt x="16" y="97"/>
                    <a:pt x="10" y="84"/>
                  </a:cubicBezTo>
                  <a:cubicBezTo>
                    <a:pt x="1" y="65"/>
                    <a:pt x="4" y="40"/>
                    <a:pt x="17" y="23"/>
                  </a:cubicBezTo>
                  <a:close/>
                  <a:moveTo>
                    <a:pt x="71" y="73"/>
                  </a:moveTo>
                  <a:cubicBezTo>
                    <a:pt x="71" y="73"/>
                    <a:pt x="71" y="73"/>
                    <a:pt x="72" y="73"/>
                  </a:cubicBezTo>
                  <a:cubicBezTo>
                    <a:pt x="73" y="72"/>
                    <a:pt x="73" y="73"/>
                    <a:pt x="71" y="73"/>
                  </a:cubicBezTo>
                  <a:close/>
                  <a:moveTo>
                    <a:pt x="66" y="66"/>
                  </a:moveTo>
                  <a:cubicBezTo>
                    <a:pt x="67" y="64"/>
                    <a:pt x="69" y="62"/>
                    <a:pt x="71" y="60"/>
                  </a:cubicBezTo>
                  <a:cubicBezTo>
                    <a:pt x="73" y="58"/>
                    <a:pt x="72" y="62"/>
                    <a:pt x="71" y="63"/>
                  </a:cubicBezTo>
                  <a:cubicBezTo>
                    <a:pt x="70" y="64"/>
                    <a:pt x="68" y="66"/>
                    <a:pt x="66" y="66"/>
                  </a:cubicBezTo>
                  <a:close/>
                  <a:moveTo>
                    <a:pt x="42" y="60"/>
                  </a:moveTo>
                  <a:cubicBezTo>
                    <a:pt x="41" y="59"/>
                    <a:pt x="40" y="59"/>
                    <a:pt x="40" y="58"/>
                  </a:cubicBezTo>
                  <a:cubicBezTo>
                    <a:pt x="40" y="58"/>
                    <a:pt x="39" y="57"/>
                    <a:pt x="39" y="57"/>
                  </a:cubicBezTo>
                  <a:cubicBezTo>
                    <a:pt x="38" y="56"/>
                    <a:pt x="39" y="55"/>
                    <a:pt x="40" y="55"/>
                  </a:cubicBezTo>
                  <a:cubicBezTo>
                    <a:pt x="41" y="55"/>
                    <a:pt x="41" y="56"/>
                    <a:pt x="41" y="57"/>
                  </a:cubicBezTo>
                  <a:cubicBezTo>
                    <a:pt x="41" y="58"/>
                    <a:pt x="42" y="59"/>
                    <a:pt x="42" y="60"/>
                  </a:cubicBezTo>
                  <a:close/>
                  <a:moveTo>
                    <a:pt x="32" y="67"/>
                  </a:moveTo>
                  <a:cubicBezTo>
                    <a:pt x="32" y="67"/>
                    <a:pt x="31" y="67"/>
                    <a:pt x="31" y="67"/>
                  </a:cubicBezTo>
                  <a:cubicBezTo>
                    <a:pt x="30" y="67"/>
                    <a:pt x="28" y="66"/>
                    <a:pt x="27" y="66"/>
                  </a:cubicBezTo>
                  <a:cubicBezTo>
                    <a:pt x="27" y="65"/>
                    <a:pt x="27" y="65"/>
                    <a:pt x="26" y="65"/>
                  </a:cubicBezTo>
                  <a:cubicBezTo>
                    <a:pt x="25" y="64"/>
                    <a:pt x="25" y="63"/>
                    <a:pt x="26" y="62"/>
                  </a:cubicBezTo>
                  <a:cubicBezTo>
                    <a:pt x="28" y="62"/>
                    <a:pt x="30" y="65"/>
                    <a:pt x="32" y="67"/>
                  </a:cubicBezTo>
                  <a:close/>
                </a:path>
              </a:pathLst>
            </a:custGeom>
            <a:blipFill dpi="0"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4" name="Freeform 25"/>
            <p:cNvSpPr>
              <a:spLocks noEditPoints="1"/>
            </p:cNvSpPr>
            <p:nvPr/>
          </p:nvSpPr>
          <p:spPr bwMode="auto">
            <a:xfrm>
              <a:off x="673186" y="1053362"/>
              <a:ext cx="519113" cy="307975"/>
            </a:xfrm>
            <a:custGeom>
              <a:avLst/>
              <a:gdLst>
                <a:gd name="T0" fmla="*/ 147 w 179"/>
                <a:gd name="T1" fmla="*/ 79 h 106"/>
                <a:gd name="T2" fmla="*/ 177 w 179"/>
                <a:gd name="T3" fmla="*/ 71 h 106"/>
                <a:gd name="T4" fmla="*/ 152 w 179"/>
                <a:gd name="T5" fmla="*/ 54 h 106"/>
                <a:gd name="T6" fmla="*/ 83 w 179"/>
                <a:gd name="T7" fmla="*/ 13 h 106"/>
                <a:gd name="T8" fmla="*/ 5 w 179"/>
                <a:gd name="T9" fmla="*/ 66 h 106"/>
                <a:gd name="T10" fmla="*/ 91 w 179"/>
                <a:gd name="T11" fmla="*/ 96 h 106"/>
                <a:gd name="T12" fmla="*/ 109 w 179"/>
                <a:gd name="T13" fmla="*/ 63 h 106"/>
                <a:gd name="T14" fmla="*/ 67 w 179"/>
                <a:gd name="T15" fmla="*/ 70 h 106"/>
                <a:gd name="T16" fmla="*/ 67 w 179"/>
                <a:gd name="T17" fmla="*/ 58 h 106"/>
                <a:gd name="T18" fmla="*/ 70 w 179"/>
                <a:gd name="T19" fmla="*/ 44 h 106"/>
                <a:gd name="T20" fmla="*/ 76 w 179"/>
                <a:gd name="T21" fmla="*/ 42 h 106"/>
                <a:gd name="T22" fmla="*/ 105 w 179"/>
                <a:gd name="T23" fmla="*/ 53 h 106"/>
                <a:gd name="T24" fmla="*/ 148 w 179"/>
                <a:gd name="T25" fmla="*/ 71 h 106"/>
                <a:gd name="T26" fmla="*/ 60 w 179"/>
                <a:gd name="T27" fmla="*/ 49 h 106"/>
                <a:gd name="T28" fmla="*/ 56 w 179"/>
                <a:gd name="T29" fmla="*/ 46 h 106"/>
                <a:gd name="T30" fmla="*/ 61 w 179"/>
                <a:gd name="T31" fmla="*/ 49 h 106"/>
                <a:gd name="T32" fmla="*/ 153 w 179"/>
                <a:gd name="T33" fmla="*/ 58 h 106"/>
                <a:gd name="T34" fmla="*/ 159 w 179"/>
                <a:gd name="T35" fmla="*/ 59 h 106"/>
                <a:gd name="T36" fmla="*/ 150 w 179"/>
                <a:gd name="T37" fmla="*/ 78 h 106"/>
                <a:gd name="T38" fmla="*/ 167 w 179"/>
                <a:gd name="T39" fmla="*/ 61 h 106"/>
                <a:gd name="T40" fmla="*/ 164 w 179"/>
                <a:gd name="T41" fmla="*/ 77 h 106"/>
                <a:gd name="T42" fmla="*/ 158 w 179"/>
                <a:gd name="T43" fmla="*/ 78 h 106"/>
                <a:gd name="T44" fmla="*/ 162 w 179"/>
                <a:gd name="T45" fmla="*/ 59 h 106"/>
                <a:gd name="T46" fmla="*/ 174 w 179"/>
                <a:gd name="T47" fmla="*/ 70 h 106"/>
                <a:gd name="T48" fmla="*/ 169 w 179"/>
                <a:gd name="T49" fmla="*/ 62 h 106"/>
                <a:gd name="T50" fmla="*/ 174 w 179"/>
                <a:gd name="T51" fmla="*/ 70 h 106"/>
                <a:gd name="T52" fmla="*/ 16 w 179"/>
                <a:gd name="T53" fmla="*/ 22 h 106"/>
                <a:gd name="T54" fmla="*/ 114 w 179"/>
                <a:gd name="T55" fmla="*/ 42 h 106"/>
                <a:gd name="T56" fmla="*/ 150 w 179"/>
                <a:gd name="T57" fmla="*/ 57 h 106"/>
                <a:gd name="T58" fmla="*/ 150 w 179"/>
                <a:gd name="T59" fmla="*/ 59 h 106"/>
                <a:gd name="T60" fmla="*/ 88 w 179"/>
                <a:gd name="T61" fmla="*/ 45 h 106"/>
                <a:gd name="T62" fmla="*/ 76 w 179"/>
                <a:gd name="T63" fmla="*/ 32 h 106"/>
                <a:gd name="T64" fmla="*/ 74 w 179"/>
                <a:gd name="T65" fmla="*/ 40 h 106"/>
                <a:gd name="T66" fmla="*/ 66 w 179"/>
                <a:gd name="T67" fmla="*/ 32 h 106"/>
                <a:gd name="T68" fmla="*/ 68 w 179"/>
                <a:gd name="T69" fmla="*/ 43 h 106"/>
                <a:gd name="T70" fmla="*/ 55 w 179"/>
                <a:gd name="T71" fmla="*/ 43 h 106"/>
                <a:gd name="T72" fmla="*/ 54 w 179"/>
                <a:gd name="T73" fmla="*/ 51 h 106"/>
                <a:gd name="T74" fmla="*/ 64 w 179"/>
                <a:gd name="T75" fmla="*/ 53 h 106"/>
                <a:gd name="T76" fmla="*/ 56 w 179"/>
                <a:gd name="T77" fmla="*/ 61 h 106"/>
                <a:gd name="T78" fmla="*/ 50 w 179"/>
                <a:gd name="T79" fmla="*/ 69 h 106"/>
                <a:gd name="T80" fmla="*/ 61 w 179"/>
                <a:gd name="T81" fmla="*/ 65 h 106"/>
                <a:gd name="T82" fmla="*/ 64 w 179"/>
                <a:gd name="T83" fmla="*/ 71 h 106"/>
                <a:gd name="T84" fmla="*/ 59 w 179"/>
                <a:gd name="T85" fmla="*/ 84 h 106"/>
                <a:gd name="T86" fmla="*/ 67 w 179"/>
                <a:gd name="T87" fmla="*/ 73 h 106"/>
                <a:gd name="T88" fmla="*/ 105 w 179"/>
                <a:gd name="T89" fmla="*/ 66 h 106"/>
                <a:gd name="T90" fmla="*/ 148 w 179"/>
                <a:gd name="T91" fmla="*/ 74 h 106"/>
                <a:gd name="T92" fmla="*/ 113 w 179"/>
                <a:gd name="T93" fmla="*/ 81 h 106"/>
                <a:gd name="T94" fmla="*/ 17 w 179"/>
                <a:gd name="T95" fmla="*/ 82 h 106"/>
                <a:gd name="T96" fmla="*/ 75 w 179"/>
                <a:gd name="T97" fmla="*/ 36 h 106"/>
                <a:gd name="T98" fmla="*/ 68 w 179"/>
                <a:gd name="T99" fmla="*/ 40 h 106"/>
                <a:gd name="T100" fmla="*/ 65 w 179"/>
                <a:gd name="T101" fmla="*/ 35 h 106"/>
                <a:gd name="T102" fmla="*/ 58 w 179"/>
                <a:gd name="T103" fmla="*/ 64 h 106"/>
                <a:gd name="T104" fmla="*/ 54 w 179"/>
                <a:gd name="T105" fmla="*/ 66 h 106"/>
                <a:gd name="T106" fmla="*/ 55 w 179"/>
                <a:gd name="T107" fmla="*/ 64 h 106"/>
                <a:gd name="T108" fmla="*/ 64 w 179"/>
                <a:gd name="T109" fmla="*/ 74 h 106"/>
                <a:gd name="T110" fmla="*/ 61 w 179"/>
                <a:gd name="T111" fmla="*/ 79 h 106"/>
                <a:gd name="T112" fmla="*/ 57 w 179"/>
                <a:gd name="T113" fmla="*/ 8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9" h="106">
                  <a:moveTo>
                    <a:pt x="117" y="82"/>
                  </a:moveTo>
                  <a:cubicBezTo>
                    <a:pt x="126" y="77"/>
                    <a:pt x="137" y="78"/>
                    <a:pt x="147" y="79"/>
                  </a:cubicBezTo>
                  <a:cubicBezTo>
                    <a:pt x="147" y="80"/>
                    <a:pt x="148" y="80"/>
                    <a:pt x="148" y="80"/>
                  </a:cubicBezTo>
                  <a:cubicBezTo>
                    <a:pt x="158" y="82"/>
                    <a:pt x="174" y="84"/>
                    <a:pt x="177" y="71"/>
                  </a:cubicBezTo>
                  <a:cubicBezTo>
                    <a:pt x="179" y="59"/>
                    <a:pt x="162" y="56"/>
                    <a:pt x="152" y="55"/>
                  </a:cubicBezTo>
                  <a:cubicBezTo>
                    <a:pt x="152" y="55"/>
                    <a:pt x="152" y="54"/>
                    <a:pt x="152" y="54"/>
                  </a:cubicBezTo>
                  <a:cubicBezTo>
                    <a:pt x="137" y="50"/>
                    <a:pt x="123" y="46"/>
                    <a:pt x="111" y="36"/>
                  </a:cubicBezTo>
                  <a:cubicBezTo>
                    <a:pt x="102" y="28"/>
                    <a:pt x="94" y="18"/>
                    <a:pt x="83" y="13"/>
                  </a:cubicBezTo>
                  <a:cubicBezTo>
                    <a:pt x="64" y="3"/>
                    <a:pt x="37" y="0"/>
                    <a:pt x="19" y="14"/>
                  </a:cubicBezTo>
                  <a:cubicBezTo>
                    <a:pt x="4" y="25"/>
                    <a:pt x="0" y="48"/>
                    <a:pt x="5" y="66"/>
                  </a:cubicBezTo>
                  <a:cubicBezTo>
                    <a:pt x="10" y="85"/>
                    <a:pt x="27" y="97"/>
                    <a:pt x="46" y="102"/>
                  </a:cubicBezTo>
                  <a:cubicBezTo>
                    <a:pt x="61" y="106"/>
                    <a:pt x="77" y="103"/>
                    <a:pt x="91" y="96"/>
                  </a:cubicBezTo>
                  <a:cubicBezTo>
                    <a:pt x="99" y="92"/>
                    <a:pt x="108" y="86"/>
                    <a:pt x="117" y="82"/>
                  </a:cubicBezTo>
                  <a:close/>
                  <a:moveTo>
                    <a:pt x="109" y="63"/>
                  </a:moveTo>
                  <a:cubicBezTo>
                    <a:pt x="97" y="63"/>
                    <a:pt x="82" y="64"/>
                    <a:pt x="70" y="69"/>
                  </a:cubicBezTo>
                  <a:cubicBezTo>
                    <a:pt x="69" y="69"/>
                    <a:pt x="68" y="70"/>
                    <a:pt x="67" y="70"/>
                  </a:cubicBezTo>
                  <a:cubicBezTo>
                    <a:pt x="67" y="67"/>
                    <a:pt x="65" y="65"/>
                    <a:pt x="63" y="63"/>
                  </a:cubicBezTo>
                  <a:cubicBezTo>
                    <a:pt x="65" y="62"/>
                    <a:pt x="66" y="60"/>
                    <a:pt x="67" y="58"/>
                  </a:cubicBezTo>
                  <a:cubicBezTo>
                    <a:pt x="68" y="56"/>
                    <a:pt x="67" y="53"/>
                    <a:pt x="66" y="50"/>
                  </a:cubicBezTo>
                  <a:cubicBezTo>
                    <a:pt x="68" y="49"/>
                    <a:pt x="70" y="47"/>
                    <a:pt x="70" y="44"/>
                  </a:cubicBezTo>
                  <a:cubicBezTo>
                    <a:pt x="71" y="44"/>
                    <a:pt x="72" y="44"/>
                    <a:pt x="72" y="44"/>
                  </a:cubicBezTo>
                  <a:cubicBezTo>
                    <a:pt x="74" y="44"/>
                    <a:pt x="75" y="43"/>
                    <a:pt x="76" y="42"/>
                  </a:cubicBezTo>
                  <a:cubicBezTo>
                    <a:pt x="78" y="45"/>
                    <a:pt x="81" y="46"/>
                    <a:pt x="84" y="47"/>
                  </a:cubicBezTo>
                  <a:cubicBezTo>
                    <a:pt x="90" y="49"/>
                    <a:pt x="97" y="51"/>
                    <a:pt x="105" y="53"/>
                  </a:cubicBezTo>
                  <a:cubicBezTo>
                    <a:pt x="120" y="55"/>
                    <a:pt x="134" y="60"/>
                    <a:pt x="149" y="62"/>
                  </a:cubicBezTo>
                  <a:cubicBezTo>
                    <a:pt x="149" y="65"/>
                    <a:pt x="149" y="68"/>
                    <a:pt x="148" y="71"/>
                  </a:cubicBezTo>
                  <a:cubicBezTo>
                    <a:pt x="136" y="66"/>
                    <a:pt x="123" y="63"/>
                    <a:pt x="109" y="63"/>
                  </a:cubicBezTo>
                  <a:close/>
                  <a:moveTo>
                    <a:pt x="60" y="49"/>
                  </a:moveTo>
                  <a:cubicBezTo>
                    <a:pt x="58" y="49"/>
                    <a:pt x="56" y="49"/>
                    <a:pt x="55" y="48"/>
                  </a:cubicBezTo>
                  <a:cubicBezTo>
                    <a:pt x="52" y="47"/>
                    <a:pt x="55" y="46"/>
                    <a:pt x="56" y="46"/>
                  </a:cubicBezTo>
                  <a:cubicBezTo>
                    <a:pt x="57" y="47"/>
                    <a:pt x="58" y="48"/>
                    <a:pt x="59" y="48"/>
                  </a:cubicBezTo>
                  <a:cubicBezTo>
                    <a:pt x="60" y="49"/>
                    <a:pt x="60" y="49"/>
                    <a:pt x="61" y="49"/>
                  </a:cubicBezTo>
                  <a:cubicBezTo>
                    <a:pt x="60" y="49"/>
                    <a:pt x="60" y="49"/>
                    <a:pt x="60" y="49"/>
                  </a:cubicBezTo>
                  <a:close/>
                  <a:moveTo>
                    <a:pt x="153" y="58"/>
                  </a:moveTo>
                  <a:cubicBezTo>
                    <a:pt x="155" y="58"/>
                    <a:pt x="157" y="58"/>
                    <a:pt x="160" y="59"/>
                  </a:cubicBezTo>
                  <a:cubicBezTo>
                    <a:pt x="159" y="59"/>
                    <a:pt x="159" y="59"/>
                    <a:pt x="159" y="59"/>
                  </a:cubicBezTo>
                  <a:cubicBezTo>
                    <a:pt x="158" y="66"/>
                    <a:pt x="157" y="72"/>
                    <a:pt x="156" y="78"/>
                  </a:cubicBezTo>
                  <a:cubicBezTo>
                    <a:pt x="154" y="78"/>
                    <a:pt x="152" y="78"/>
                    <a:pt x="150" y="78"/>
                  </a:cubicBezTo>
                  <a:cubicBezTo>
                    <a:pt x="152" y="71"/>
                    <a:pt x="152" y="64"/>
                    <a:pt x="153" y="58"/>
                  </a:cubicBezTo>
                  <a:close/>
                  <a:moveTo>
                    <a:pt x="167" y="61"/>
                  </a:moveTo>
                  <a:cubicBezTo>
                    <a:pt x="167" y="61"/>
                    <a:pt x="167" y="61"/>
                    <a:pt x="167" y="61"/>
                  </a:cubicBezTo>
                  <a:cubicBezTo>
                    <a:pt x="164" y="66"/>
                    <a:pt x="166" y="72"/>
                    <a:pt x="164" y="77"/>
                  </a:cubicBezTo>
                  <a:cubicBezTo>
                    <a:pt x="163" y="78"/>
                    <a:pt x="164" y="78"/>
                    <a:pt x="164" y="78"/>
                  </a:cubicBezTo>
                  <a:cubicBezTo>
                    <a:pt x="162" y="78"/>
                    <a:pt x="160" y="78"/>
                    <a:pt x="158" y="78"/>
                  </a:cubicBezTo>
                  <a:cubicBezTo>
                    <a:pt x="160" y="72"/>
                    <a:pt x="161" y="66"/>
                    <a:pt x="162" y="60"/>
                  </a:cubicBezTo>
                  <a:cubicBezTo>
                    <a:pt x="162" y="60"/>
                    <a:pt x="162" y="59"/>
                    <a:pt x="162" y="59"/>
                  </a:cubicBezTo>
                  <a:cubicBezTo>
                    <a:pt x="164" y="60"/>
                    <a:pt x="165" y="60"/>
                    <a:pt x="167" y="61"/>
                  </a:cubicBezTo>
                  <a:close/>
                  <a:moveTo>
                    <a:pt x="174" y="70"/>
                  </a:moveTo>
                  <a:cubicBezTo>
                    <a:pt x="174" y="74"/>
                    <a:pt x="171" y="77"/>
                    <a:pt x="166" y="78"/>
                  </a:cubicBezTo>
                  <a:cubicBezTo>
                    <a:pt x="168" y="73"/>
                    <a:pt x="167" y="67"/>
                    <a:pt x="169" y="62"/>
                  </a:cubicBezTo>
                  <a:cubicBezTo>
                    <a:pt x="169" y="62"/>
                    <a:pt x="169" y="62"/>
                    <a:pt x="169" y="62"/>
                  </a:cubicBezTo>
                  <a:cubicBezTo>
                    <a:pt x="172" y="64"/>
                    <a:pt x="174" y="66"/>
                    <a:pt x="174" y="70"/>
                  </a:cubicBezTo>
                  <a:close/>
                  <a:moveTo>
                    <a:pt x="17" y="82"/>
                  </a:moveTo>
                  <a:cubicBezTo>
                    <a:pt x="2" y="66"/>
                    <a:pt x="2" y="39"/>
                    <a:pt x="16" y="22"/>
                  </a:cubicBezTo>
                  <a:cubicBezTo>
                    <a:pt x="31" y="1"/>
                    <a:pt x="64" y="6"/>
                    <a:pt x="84" y="17"/>
                  </a:cubicBezTo>
                  <a:cubicBezTo>
                    <a:pt x="96" y="23"/>
                    <a:pt x="104" y="34"/>
                    <a:pt x="114" y="42"/>
                  </a:cubicBezTo>
                  <a:cubicBezTo>
                    <a:pt x="124" y="50"/>
                    <a:pt x="137" y="53"/>
                    <a:pt x="149" y="56"/>
                  </a:cubicBezTo>
                  <a:cubicBezTo>
                    <a:pt x="149" y="57"/>
                    <a:pt x="149" y="57"/>
                    <a:pt x="150" y="57"/>
                  </a:cubicBezTo>
                  <a:cubicBezTo>
                    <a:pt x="150" y="57"/>
                    <a:pt x="150" y="57"/>
                    <a:pt x="150" y="57"/>
                  </a:cubicBezTo>
                  <a:cubicBezTo>
                    <a:pt x="150" y="58"/>
                    <a:pt x="150" y="59"/>
                    <a:pt x="150" y="59"/>
                  </a:cubicBezTo>
                  <a:cubicBezTo>
                    <a:pt x="136" y="57"/>
                    <a:pt x="122" y="53"/>
                    <a:pt x="109" y="50"/>
                  </a:cubicBezTo>
                  <a:cubicBezTo>
                    <a:pt x="102" y="49"/>
                    <a:pt x="95" y="47"/>
                    <a:pt x="88" y="45"/>
                  </a:cubicBezTo>
                  <a:cubicBezTo>
                    <a:pt x="84" y="44"/>
                    <a:pt x="80" y="43"/>
                    <a:pt x="77" y="40"/>
                  </a:cubicBezTo>
                  <a:cubicBezTo>
                    <a:pt x="79" y="37"/>
                    <a:pt x="78" y="33"/>
                    <a:pt x="76" y="32"/>
                  </a:cubicBezTo>
                  <a:cubicBezTo>
                    <a:pt x="74" y="31"/>
                    <a:pt x="72" y="31"/>
                    <a:pt x="71" y="33"/>
                  </a:cubicBezTo>
                  <a:cubicBezTo>
                    <a:pt x="71" y="36"/>
                    <a:pt x="72" y="38"/>
                    <a:pt x="74" y="40"/>
                  </a:cubicBezTo>
                  <a:cubicBezTo>
                    <a:pt x="73" y="41"/>
                    <a:pt x="72" y="41"/>
                    <a:pt x="71" y="41"/>
                  </a:cubicBezTo>
                  <a:cubicBezTo>
                    <a:pt x="71" y="37"/>
                    <a:pt x="68" y="34"/>
                    <a:pt x="66" y="32"/>
                  </a:cubicBezTo>
                  <a:cubicBezTo>
                    <a:pt x="64" y="31"/>
                    <a:pt x="60" y="29"/>
                    <a:pt x="59" y="31"/>
                  </a:cubicBezTo>
                  <a:cubicBezTo>
                    <a:pt x="57" y="36"/>
                    <a:pt x="63" y="41"/>
                    <a:pt x="68" y="43"/>
                  </a:cubicBezTo>
                  <a:cubicBezTo>
                    <a:pt x="67" y="45"/>
                    <a:pt x="66" y="47"/>
                    <a:pt x="64" y="48"/>
                  </a:cubicBezTo>
                  <a:cubicBezTo>
                    <a:pt x="62" y="46"/>
                    <a:pt x="58" y="44"/>
                    <a:pt x="55" y="43"/>
                  </a:cubicBezTo>
                  <a:cubicBezTo>
                    <a:pt x="54" y="43"/>
                    <a:pt x="50" y="43"/>
                    <a:pt x="50" y="46"/>
                  </a:cubicBezTo>
                  <a:cubicBezTo>
                    <a:pt x="50" y="48"/>
                    <a:pt x="52" y="50"/>
                    <a:pt x="54" y="51"/>
                  </a:cubicBezTo>
                  <a:cubicBezTo>
                    <a:pt x="57" y="52"/>
                    <a:pt x="60" y="53"/>
                    <a:pt x="63" y="52"/>
                  </a:cubicBezTo>
                  <a:cubicBezTo>
                    <a:pt x="63" y="52"/>
                    <a:pt x="64" y="52"/>
                    <a:pt x="64" y="53"/>
                  </a:cubicBezTo>
                  <a:cubicBezTo>
                    <a:pt x="66" y="55"/>
                    <a:pt x="64" y="59"/>
                    <a:pt x="60" y="62"/>
                  </a:cubicBezTo>
                  <a:cubicBezTo>
                    <a:pt x="59" y="61"/>
                    <a:pt x="58" y="61"/>
                    <a:pt x="56" y="61"/>
                  </a:cubicBezTo>
                  <a:cubicBezTo>
                    <a:pt x="54" y="61"/>
                    <a:pt x="51" y="61"/>
                    <a:pt x="49" y="63"/>
                  </a:cubicBezTo>
                  <a:cubicBezTo>
                    <a:pt x="47" y="65"/>
                    <a:pt x="49" y="68"/>
                    <a:pt x="50" y="69"/>
                  </a:cubicBezTo>
                  <a:cubicBezTo>
                    <a:pt x="53" y="70"/>
                    <a:pt x="56" y="68"/>
                    <a:pt x="58" y="67"/>
                  </a:cubicBezTo>
                  <a:cubicBezTo>
                    <a:pt x="59" y="66"/>
                    <a:pt x="60" y="66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3" y="67"/>
                    <a:pt x="64" y="69"/>
                    <a:pt x="64" y="71"/>
                  </a:cubicBezTo>
                  <a:cubicBezTo>
                    <a:pt x="59" y="73"/>
                    <a:pt x="53" y="76"/>
                    <a:pt x="54" y="81"/>
                  </a:cubicBezTo>
                  <a:cubicBezTo>
                    <a:pt x="54" y="83"/>
                    <a:pt x="57" y="85"/>
                    <a:pt x="59" y="84"/>
                  </a:cubicBezTo>
                  <a:cubicBezTo>
                    <a:pt x="63" y="83"/>
                    <a:pt x="65" y="79"/>
                    <a:pt x="66" y="76"/>
                  </a:cubicBezTo>
                  <a:cubicBezTo>
                    <a:pt x="67" y="75"/>
                    <a:pt x="67" y="74"/>
                    <a:pt x="67" y="73"/>
                  </a:cubicBezTo>
                  <a:cubicBezTo>
                    <a:pt x="68" y="73"/>
                    <a:pt x="68" y="73"/>
                    <a:pt x="69" y="72"/>
                  </a:cubicBezTo>
                  <a:cubicBezTo>
                    <a:pt x="80" y="68"/>
                    <a:pt x="93" y="67"/>
                    <a:pt x="105" y="66"/>
                  </a:cubicBezTo>
                  <a:cubicBezTo>
                    <a:pt x="119" y="66"/>
                    <a:pt x="134" y="68"/>
                    <a:pt x="147" y="73"/>
                  </a:cubicBezTo>
                  <a:cubicBezTo>
                    <a:pt x="148" y="74"/>
                    <a:pt x="148" y="74"/>
                    <a:pt x="148" y="74"/>
                  </a:cubicBezTo>
                  <a:cubicBezTo>
                    <a:pt x="148" y="75"/>
                    <a:pt x="148" y="75"/>
                    <a:pt x="148" y="76"/>
                  </a:cubicBezTo>
                  <a:cubicBezTo>
                    <a:pt x="135" y="75"/>
                    <a:pt x="124" y="75"/>
                    <a:pt x="113" y="81"/>
                  </a:cubicBezTo>
                  <a:cubicBezTo>
                    <a:pt x="101" y="86"/>
                    <a:pt x="90" y="95"/>
                    <a:pt x="77" y="99"/>
                  </a:cubicBezTo>
                  <a:cubicBezTo>
                    <a:pt x="56" y="105"/>
                    <a:pt x="32" y="98"/>
                    <a:pt x="17" y="82"/>
                  </a:cubicBezTo>
                  <a:close/>
                  <a:moveTo>
                    <a:pt x="75" y="36"/>
                  </a:moveTo>
                  <a:cubicBezTo>
                    <a:pt x="75" y="36"/>
                    <a:pt x="75" y="36"/>
                    <a:pt x="75" y="36"/>
                  </a:cubicBezTo>
                  <a:cubicBezTo>
                    <a:pt x="74" y="34"/>
                    <a:pt x="75" y="34"/>
                    <a:pt x="75" y="36"/>
                  </a:cubicBezTo>
                  <a:close/>
                  <a:moveTo>
                    <a:pt x="68" y="40"/>
                  </a:moveTo>
                  <a:cubicBezTo>
                    <a:pt x="66" y="39"/>
                    <a:pt x="64" y="37"/>
                    <a:pt x="62" y="35"/>
                  </a:cubicBezTo>
                  <a:cubicBezTo>
                    <a:pt x="61" y="32"/>
                    <a:pt x="64" y="34"/>
                    <a:pt x="65" y="35"/>
                  </a:cubicBezTo>
                  <a:cubicBezTo>
                    <a:pt x="66" y="36"/>
                    <a:pt x="67" y="38"/>
                    <a:pt x="68" y="40"/>
                  </a:cubicBezTo>
                  <a:close/>
                  <a:moveTo>
                    <a:pt x="58" y="64"/>
                  </a:moveTo>
                  <a:cubicBezTo>
                    <a:pt x="57" y="64"/>
                    <a:pt x="56" y="65"/>
                    <a:pt x="56" y="65"/>
                  </a:cubicBezTo>
                  <a:cubicBezTo>
                    <a:pt x="55" y="65"/>
                    <a:pt x="55" y="66"/>
                    <a:pt x="54" y="66"/>
                  </a:cubicBezTo>
                  <a:cubicBezTo>
                    <a:pt x="53" y="67"/>
                    <a:pt x="52" y="66"/>
                    <a:pt x="52" y="64"/>
                  </a:cubicBezTo>
                  <a:cubicBezTo>
                    <a:pt x="53" y="64"/>
                    <a:pt x="54" y="64"/>
                    <a:pt x="55" y="64"/>
                  </a:cubicBezTo>
                  <a:cubicBezTo>
                    <a:pt x="56" y="64"/>
                    <a:pt x="57" y="64"/>
                    <a:pt x="58" y="64"/>
                  </a:cubicBezTo>
                  <a:close/>
                  <a:moveTo>
                    <a:pt x="64" y="74"/>
                  </a:moveTo>
                  <a:cubicBezTo>
                    <a:pt x="63" y="75"/>
                    <a:pt x="63" y="75"/>
                    <a:pt x="63" y="75"/>
                  </a:cubicBezTo>
                  <a:cubicBezTo>
                    <a:pt x="63" y="77"/>
                    <a:pt x="62" y="78"/>
                    <a:pt x="61" y="79"/>
                  </a:cubicBezTo>
                  <a:cubicBezTo>
                    <a:pt x="61" y="79"/>
                    <a:pt x="61" y="79"/>
                    <a:pt x="60" y="80"/>
                  </a:cubicBezTo>
                  <a:cubicBezTo>
                    <a:pt x="59" y="81"/>
                    <a:pt x="58" y="81"/>
                    <a:pt x="57" y="80"/>
                  </a:cubicBezTo>
                  <a:cubicBezTo>
                    <a:pt x="58" y="77"/>
                    <a:pt x="61" y="76"/>
                    <a:pt x="64" y="74"/>
                  </a:cubicBezTo>
                  <a:close/>
                </a:path>
              </a:pathLst>
            </a:custGeom>
            <a:blipFill dpi="0" rotWithShape="1"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5" name="Freeform 26"/>
            <p:cNvSpPr>
              <a:spLocks noEditPoints="1"/>
            </p:cNvSpPr>
            <p:nvPr/>
          </p:nvSpPr>
          <p:spPr bwMode="auto">
            <a:xfrm>
              <a:off x="2444836" y="1029549"/>
              <a:ext cx="296863" cy="520700"/>
            </a:xfrm>
            <a:custGeom>
              <a:avLst/>
              <a:gdLst>
                <a:gd name="T0" fmla="*/ 39 w 102"/>
                <a:gd name="T1" fmla="*/ 151 h 179"/>
                <a:gd name="T2" fmla="*/ 52 w 102"/>
                <a:gd name="T3" fmla="*/ 178 h 179"/>
                <a:gd name="T4" fmla="*/ 65 w 102"/>
                <a:gd name="T5" fmla="*/ 151 h 179"/>
                <a:gd name="T6" fmla="*/ 96 w 102"/>
                <a:gd name="T7" fmla="*/ 77 h 179"/>
                <a:gd name="T8" fmla="*/ 31 w 102"/>
                <a:gd name="T9" fmla="*/ 8 h 179"/>
                <a:gd name="T10" fmla="*/ 14 w 102"/>
                <a:gd name="T11" fmla="*/ 97 h 179"/>
                <a:gd name="T12" fmla="*/ 49 w 102"/>
                <a:gd name="T13" fmla="*/ 111 h 179"/>
                <a:gd name="T14" fmla="*/ 36 w 102"/>
                <a:gd name="T15" fmla="*/ 70 h 179"/>
                <a:gd name="T16" fmla="*/ 48 w 102"/>
                <a:gd name="T17" fmla="*/ 68 h 179"/>
                <a:gd name="T18" fmla="*/ 63 w 102"/>
                <a:gd name="T19" fmla="*/ 69 h 179"/>
                <a:gd name="T20" fmla="*/ 65 w 102"/>
                <a:gd name="T21" fmla="*/ 74 h 179"/>
                <a:gd name="T22" fmla="*/ 59 w 102"/>
                <a:gd name="T23" fmla="*/ 104 h 179"/>
                <a:gd name="T24" fmla="*/ 48 w 102"/>
                <a:gd name="T25" fmla="*/ 150 h 179"/>
                <a:gd name="T26" fmla="*/ 55 w 102"/>
                <a:gd name="T27" fmla="*/ 59 h 179"/>
                <a:gd name="T28" fmla="*/ 58 w 102"/>
                <a:gd name="T29" fmla="*/ 56 h 179"/>
                <a:gd name="T30" fmla="*/ 56 w 102"/>
                <a:gd name="T31" fmla="*/ 60 h 179"/>
                <a:gd name="T32" fmla="*/ 61 w 102"/>
                <a:gd name="T33" fmla="*/ 153 h 179"/>
                <a:gd name="T34" fmla="*/ 61 w 102"/>
                <a:gd name="T35" fmla="*/ 159 h 179"/>
                <a:gd name="T36" fmla="*/ 41 w 102"/>
                <a:gd name="T37" fmla="*/ 153 h 179"/>
                <a:gd name="T38" fmla="*/ 60 w 102"/>
                <a:gd name="T39" fmla="*/ 167 h 179"/>
                <a:gd name="T40" fmla="*/ 44 w 102"/>
                <a:gd name="T41" fmla="*/ 166 h 179"/>
                <a:gd name="T42" fmla="*/ 42 w 102"/>
                <a:gd name="T43" fmla="*/ 162 h 179"/>
                <a:gd name="T44" fmla="*/ 61 w 102"/>
                <a:gd name="T45" fmla="*/ 162 h 179"/>
                <a:gd name="T46" fmla="*/ 53 w 102"/>
                <a:gd name="T47" fmla="*/ 175 h 179"/>
                <a:gd name="T48" fmla="*/ 59 w 102"/>
                <a:gd name="T49" fmla="*/ 170 h 179"/>
                <a:gd name="T50" fmla="*/ 53 w 102"/>
                <a:gd name="T51" fmla="*/ 175 h 179"/>
                <a:gd name="T52" fmla="*/ 76 w 102"/>
                <a:gd name="T53" fmla="*/ 12 h 179"/>
                <a:gd name="T54" fmla="*/ 71 w 102"/>
                <a:gd name="T55" fmla="*/ 113 h 179"/>
                <a:gd name="T56" fmla="*/ 61 w 102"/>
                <a:gd name="T57" fmla="*/ 150 h 179"/>
                <a:gd name="T58" fmla="*/ 59 w 102"/>
                <a:gd name="T59" fmla="*/ 150 h 179"/>
                <a:gd name="T60" fmla="*/ 64 w 102"/>
                <a:gd name="T61" fmla="*/ 87 h 179"/>
                <a:gd name="T62" fmla="*/ 75 w 102"/>
                <a:gd name="T63" fmla="*/ 73 h 179"/>
                <a:gd name="T64" fmla="*/ 67 w 102"/>
                <a:gd name="T65" fmla="*/ 72 h 179"/>
                <a:gd name="T66" fmla="*/ 74 w 102"/>
                <a:gd name="T67" fmla="*/ 63 h 179"/>
                <a:gd name="T68" fmla="*/ 63 w 102"/>
                <a:gd name="T69" fmla="*/ 66 h 179"/>
                <a:gd name="T70" fmla="*/ 61 w 102"/>
                <a:gd name="T71" fmla="*/ 54 h 179"/>
                <a:gd name="T72" fmla="*/ 53 w 102"/>
                <a:gd name="T73" fmla="*/ 54 h 179"/>
                <a:gd name="T74" fmla="*/ 53 w 102"/>
                <a:gd name="T75" fmla="*/ 64 h 179"/>
                <a:gd name="T76" fmla="*/ 44 w 102"/>
                <a:gd name="T77" fmla="*/ 58 h 179"/>
                <a:gd name="T78" fmla="*/ 35 w 102"/>
                <a:gd name="T79" fmla="*/ 53 h 179"/>
                <a:gd name="T80" fmla="*/ 40 w 102"/>
                <a:gd name="T81" fmla="*/ 63 h 179"/>
                <a:gd name="T82" fmla="*/ 35 w 102"/>
                <a:gd name="T83" fmla="*/ 67 h 179"/>
                <a:gd name="T84" fmla="*/ 21 w 102"/>
                <a:gd name="T85" fmla="*/ 64 h 179"/>
                <a:gd name="T86" fmla="*/ 33 w 102"/>
                <a:gd name="T87" fmla="*/ 70 h 179"/>
                <a:gd name="T88" fmla="*/ 46 w 102"/>
                <a:gd name="T89" fmla="*/ 107 h 179"/>
                <a:gd name="T90" fmla="*/ 45 w 102"/>
                <a:gd name="T91" fmla="*/ 150 h 179"/>
                <a:gd name="T92" fmla="*/ 33 w 102"/>
                <a:gd name="T93" fmla="*/ 116 h 179"/>
                <a:gd name="T94" fmla="*/ 17 w 102"/>
                <a:gd name="T95" fmla="*/ 23 h 179"/>
                <a:gd name="T96" fmla="*/ 71 w 102"/>
                <a:gd name="T97" fmla="*/ 72 h 179"/>
                <a:gd name="T98" fmla="*/ 66 w 102"/>
                <a:gd name="T99" fmla="*/ 66 h 179"/>
                <a:gd name="T100" fmla="*/ 71 w 102"/>
                <a:gd name="T101" fmla="*/ 62 h 179"/>
                <a:gd name="T102" fmla="*/ 41 w 102"/>
                <a:gd name="T103" fmla="*/ 60 h 179"/>
                <a:gd name="T104" fmla="*/ 39 w 102"/>
                <a:gd name="T105" fmla="*/ 57 h 179"/>
                <a:gd name="T106" fmla="*/ 41 w 102"/>
                <a:gd name="T107" fmla="*/ 57 h 179"/>
                <a:gd name="T108" fmla="*/ 31 w 102"/>
                <a:gd name="T109" fmla="*/ 67 h 179"/>
                <a:gd name="T110" fmla="*/ 27 w 102"/>
                <a:gd name="T111" fmla="*/ 65 h 179"/>
                <a:gd name="T112" fmla="*/ 25 w 102"/>
                <a:gd name="T113" fmla="*/ 6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" h="179">
                  <a:moveTo>
                    <a:pt x="32" y="121"/>
                  </a:moveTo>
                  <a:cubicBezTo>
                    <a:pt x="38" y="130"/>
                    <a:pt x="39" y="140"/>
                    <a:pt x="39" y="151"/>
                  </a:cubicBezTo>
                  <a:cubicBezTo>
                    <a:pt x="39" y="151"/>
                    <a:pt x="38" y="151"/>
                    <a:pt x="38" y="152"/>
                  </a:cubicBezTo>
                  <a:cubicBezTo>
                    <a:pt x="38" y="161"/>
                    <a:pt x="39" y="178"/>
                    <a:pt x="52" y="178"/>
                  </a:cubicBezTo>
                  <a:cubicBezTo>
                    <a:pt x="65" y="179"/>
                    <a:pt x="64" y="162"/>
                    <a:pt x="64" y="152"/>
                  </a:cubicBezTo>
                  <a:cubicBezTo>
                    <a:pt x="64" y="152"/>
                    <a:pt x="65" y="151"/>
                    <a:pt x="65" y="151"/>
                  </a:cubicBezTo>
                  <a:cubicBezTo>
                    <a:pt x="66" y="136"/>
                    <a:pt x="68" y="121"/>
                    <a:pt x="77" y="109"/>
                  </a:cubicBezTo>
                  <a:cubicBezTo>
                    <a:pt x="84" y="98"/>
                    <a:pt x="91" y="89"/>
                    <a:pt x="96" y="77"/>
                  </a:cubicBezTo>
                  <a:cubicBezTo>
                    <a:pt x="102" y="57"/>
                    <a:pt x="101" y="30"/>
                    <a:pt x="85" y="14"/>
                  </a:cubicBezTo>
                  <a:cubicBezTo>
                    <a:pt x="71" y="1"/>
                    <a:pt x="48" y="0"/>
                    <a:pt x="31" y="8"/>
                  </a:cubicBezTo>
                  <a:cubicBezTo>
                    <a:pt x="13" y="16"/>
                    <a:pt x="3" y="35"/>
                    <a:pt x="1" y="54"/>
                  </a:cubicBezTo>
                  <a:cubicBezTo>
                    <a:pt x="0" y="69"/>
                    <a:pt x="5" y="84"/>
                    <a:pt x="14" y="97"/>
                  </a:cubicBezTo>
                  <a:cubicBezTo>
                    <a:pt x="20" y="105"/>
                    <a:pt x="27" y="112"/>
                    <a:pt x="32" y="121"/>
                  </a:cubicBezTo>
                  <a:close/>
                  <a:moveTo>
                    <a:pt x="49" y="111"/>
                  </a:moveTo>
                  <a:cubicBezTo>
                    <a:pt x="47" y="98"/>
                    <a:pt x="44" y="84"/>
                    <a:pt x="38" y="73"/>
                  </a:cubicBezTo>
                  <a:cubicBezTo>
                    <a:pt x="37" y="72"/>
                    <a:pt x="37" y="71"/>
                    <a:pt x="36" y="70"/>
                  </a:cubicBezTo>
                  <a:cubicBezTo>
                    <a:pt x="39" y="69"/>
                    <a:pt x="41" y="67"/>
                    <a:pt x="42" y="65"/>
                  </a:cubicBezTo>
                  <a:cubicBezTo>
                    <a:pt x="44" y="66"/>
                    <a:pt x="46" y="68"/>
                    <a:pt x="48" y="68"/>
                  </a:cubicBezTo>
                  <a:cubicBezTo>
                    <a:pt x="50" y="69"/>
                    <a:pt x="53" y="68"/>
                    <a:pt x="55" y="66"/>
                  </a:cubicBezTo>
                  <a:cubicBezTo>
                    <a:pt x="57" y="68"/>
                    <a:pt x="60" y="69"/>
                    <a:pt x="63" y="69"/>
                  </a:cubicBezTo>
                  <a:cubicBezTo>
                    <a:pt x="62" y="70"/>
                    <a:pt x="62" y="71"/>
                    <a:pt x="63" y="71"/>
                  </a:cubicBezTo>
                  <a:cubicBezTo>
                    <a:pt x="63" y="72"/>
                    <a:pt x="64" y="73"/>
                    <a:pt x="65" y="74"/>
                  </a:cubicBezTo>
                  <a:cubicBezTo>
                    <a:pt x="63" y="77"/>
                    <a:pt x="62" y="80"/>
                    <a:pt x="61" y="83"/>
                  </a:cubicBezTo>
                  <a:cubicBezTo>
                    <a:pt x="60" y="90"/>
                    <a:pt x="59" y="97"/>
                    <a:pt x="59" y="104"/>
                  </a:cubicBezTo>
                  <a:cubicBezTo>
                    <a:pt x="59" y="120"/>
                    <a:pt x="57" y="135"/>
                    <a:pt x="57" y="150"/>
                  </a:cubicBezTo>
                  <a:cubicBezTo>
                    <a:pt x="54" y="150"/>
                    <a:pt x="51" y="150"/>
                    <a:pt x="48" y="150"/>
                  </a:cubicBezTo>
                  <a:cubicBezTo>
                    <a:pt x="51" y="138"/>
                    <a:pt x="51" y="124"/>
                    <a:pt x="49" y="111"/>
                  </a:cubicBezTo>
                  <a:close/>
                  <a:moveTo>
                    <a:pt x="55" y="59"/>
                  </a:moveTo>
                  <a:cubicBezTo>
                    <a:pt x="55" y="58"/>
                    <a:pt x="56" y="56"/>
                    <a:pt x="56" y="54"/>
                  </a:cubicBezTo>
                  <a:cubicBezTo>
                    <a:pt x="57" y="52"/>
                    <a:pt x="58" y="54"/>
                    <a:pt x="58" y="56"/>
                  </a:cubicBezTo>
                  <a:cubicBezTo>
                    <a:pt x="58" y="57"/>
                    <a:pt x="57" y="58"/>
                    <a:pt x="56" y="59"/>
                  </a:cubicBezTo>
                  <a:cubicBezTo>
                    <a:pt x="56" y="60"/>
                    <a:pt x="56" y="60"/>
                    <a:pt x="56" y="60"/>
                  </a:cubicBezTo>
                  <a:cubicBezTo>
                    <a:pt x="56" y="60"/>
                    <a:pt x="56" y="60"/>
                    <a:pt x="55" y="59"/>
                  </a:cubicBezTo>
                  <a:close/>
                  <a:moveTo>
                    <a:pt x="61" y="153"/>
                  </a:moveTo>
                  <a:cubicBezTo>
                    <a:pt x="61" y="155"/>
                    <a:pt x="61" y="157"/>
                    <a:pt x="61" y="160"/>
                  </a:cubicBezTo>
                  <a:cubicBezTo>
                    <a:pt x="61" y="160"/>
                    <a:pt x="61" y="159"/>
                    <a:pt x="61" y="159"/>
                  </a:cubicBezTo>
                  <a:cubicBezTo>
                    <a:pt x="54" y="159"/>
                    <a:pt x="48" y="159"/>
                    <a:pt x="41" y="159"/>
                  </a:cubicBezTo>
                  <a:cubicBezTo>
                    <a:pt x="41" y="157"/>
                    <a:pt x="41" y="155"/>
                    <a:pt x="41" y="153"/>
                  </a:cubicBezTo>
                  <a:cubicBezTo>
                    <a:pt x="48" y="154"/>
                    <a:pt x="55" y="153"/>
                    <a:pt x="61" y="153"/>
                  </a:cubicBezTo>
                  <a:close/>
                  <a:moveTo>
                    <a:pt x="60" y="167"/>
                  </a:moveTo>
                  <a:cubicBezTo>
                    <a:pt x="60" y="167"/>
                    <a:pt x="60" y="167"/>
                    <a:pt x="60" y="167"/>
                  </a:cubicBezTo>
                  <a:cubicBezTo>
                    <a:pt x="55" y="165"/>
                    <a:pt x="49" y="168"/>
                    <a:pt x="44" y="166"/>
                  </a:cubicBezTo>
                  <a:cubicBezTo>
                    <a:pt x="43" y="166"/>
                    <a:pt x="43" y="166"/>
                    <a:pt x="43" y="167"/>
                  </a:cubicBezTo>
                  <a:cubicBezTo>
                    <a:pt x="42" y="165"/>
                    <a:pt x="42" y="163"/>
                    <a:pt x="42" y="162"/>
                  </a:cubicBezTo>
                  <a:cubicBezTo>
                    <a:pt x="48" y="162"/>
                    <a:pt x="54" y="162"/>
                    <a:pt x="61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4"/>
                    <a:pt x="61" y="166"/>
                    <a:pt x="60" y="167"/>
                  </a:cubicBezTo>
                  <a:close/>
                  <a:moveTo>
                    <a:pt x="53" y="175"/>
                  </a:moveTo>
                  <a:cubicBezTo>
                    <a:pt x="48" y="176"/>
                    <a:pt x="45" y="173"/>
                    <a:pt x="44" y="169"/>
                  </a:cubicBezTo>
                  <a:cubicBezTo>
                    <a:pt x="49" y="170"/>
                    <a:pt x="54" y="168"/>
                    <a:pt x="59" y="170"/>
                  </a:cubicBezTo>
                  <a:cubicBezTo>
                    <a:pt x="59" y="170"/>
                    <a:pt x="60" y="170"/>
                    <a:pt x="60" y="170"/>
                  </a:cubicBezTo>
                  <a:cubicBezTo>
                    <a:pt x="58" y="173"/>
                    <a:pt x="56" y="175"/>
                    <a:pt x="53" y="175"/>
                  </a:cubicBezTo>
                  <a:close/>
                  <a:moveTo>
                    <a:pt x="17" y="23"/>
                  </a:moveTo>
                  <a:cubicBezTo>
                    <a:pt x="31" y="5"/>
                    <a:pt x="57" y="1"/>
                    <a:pt x="76" y="12"/>
                  </a:cubicBezTo>
                  <a:cubicBezTo>
                    <a:pt x="99" y="24"/>
                    <a:pt x="100" y="57"/>
                    <a:pt x="92" y="79"/>
                  </a:cubicBezTo>
                  <a:cubicBezTo>
                    <a:pt x="87" y="92"/>
                    <a:pt x="77" y="101"/>
                    <a:pt x="71" y="113"/>
                  </a:cubicBezTo>
                  <a:cubicBezTo>
                    <a:pt x="65" y="123"/>
                    <a:pt x="63" y="136"/>
                    <a:pt x="62" y="148"/>
                  </a:cubicBezTo>
                  <a:cubicBezTo>
                    <a:pt x="62" y="149"/>
                    <a:pt x="61" y="149"/>
                    <a:pt x="61" y="150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1" y="150"/>
                    <a:pt x="60" y="150"/>
                    <a:pt x="59" y="150"/>
                  </a:cubicBezTo>
                  <a:cubicBezTo>
                    <a:pt x="60" y="136"/>
                    <a:pt x="61" y="122"/>
                    <a:pt x="62" y="108"/>
                  </a:cubicBezTo>
                  <a:cubicBezTo>
                    <a:pt x="62" y="101"/>
                    <a:pt x="63" y="94"/>
                    <a:pt x="64" y="87"/>
                  </a:cubicBezTo>
                  <a:cubicBezTo>
                    <a:pt x="64" y="82"/>
                    <a:pt x="65" y="79"/>
                    <a:pt x="68" y="75"/>
                  </a:cubicBezTo>
                  <a:cubicBezTo>
                    <a:pt x="71" y="76"/>
                    <a:pt x="74" y="76"/>
                    <a:pt x="75" y="73"/>
                  </a:cubicBezTo>
                  <a:cubicBezTo>
                    <a:pt x="76" y="71"/>
                    <a:pt x="75" y="68"/>
                    <a:pt x="73" y="69"/>
                  </a:cubicBezTo>
                  <a:cubicBezTo>
                    <a:pt x="71" y="69"/>
                    <a:pt x="69" y="70"/>
                    <a:pt x="67" y="72"/>
                  </a:cubicBezTo>
                  <a:cubicBezTo>
                    <a:pt x="66" y="71"/>
                    <a:pt x="65" y="70"/>
                    <a:pt x="65" y="69"/>
                  </a:cubicBezTo>
                  <a:cubicBezTo>
                    <a:pt x="69" y="68"/>
                    <a:pt x="72" y="66"/>
                    <a:pt x="74" y="63"/>
                  </a:cubicBezTo>
                  <a:cubicBezTo>
                    <a:pt x="75" y="61"/>
                    <a:pt x="76" y="57"/>
                    <a:pt x="73" y="56"/>
                  </a:cubicBezTo>
                  <a:cubicBezTo>
                    <a:pt x="69" y="55"/>
                    <a:pt x="64" y="61"/>
                    <a:pt x="63" y="66"/>
                  </a:cubicBezTo>
                  <a:cubicBezTo>
                    <a:pt x="61" y="66"/>
                    <a:pt x="59" y="65"/>
                    <a:pt x="57" y="64"/>
                  </a:cubicBezTo>
                  <a:cubicBezTo>
                    <a:pt x="60" y="61"/>
                    <a:pt x="61" y="57"/>
                    <a:pt x="61" y="54"/>
                  </a:cubicBezTo>
                  <a:cubicBezTo>
                    <a:pt x="61" y="52"/>
                    <a:pt x="60" y="49"/>
                    <a:pt x="58" y="50"/>
                  </a:cubicBezTo>
                  <a:cubicBezTo>
                    <a:pt x="55" y="50"/>
                    <a:pt x="54" y="52"/>
                    <a:pt x="53" y="54"/>
                  </a:cubicBezTo>
                  <a:cubicBezTo>
                    <a:pt x="52" y="57"/>
                    <a:pt x="53" y="61"/>
                    <a:pt x="54" y="63"/>
                  </a:cubicBezTo>
                  <a:cubicBezTo>
                    <a:pt x="54" y="63"/>
                    <a:pt x="53" y="64"/>
                    <a:pt x="53" y="64"/>
                  </a:cubicBezTo>
                  <a:cubicBezTo>
                    <a:pt x="51" y="67"/>
                    <a:pt x="47" y="65"/>
                    <a:pt x="44" y="62"/>
                  </a:cubicBezTo>
                  <a:cubicBezTo>
                    <a:pt x="44" y="61"/>
                    <a:pt x="44" y="59"/>
                    <a:pt x="44" y="58"/>
                  </a:cubicBezTo>
                  <a:cubicBezTo>
                    <a:pt x="43" y="55"/>
                    <a:pt x="43" y="52"/>
                    <a:pt x="40" y="51"/>
                  </a:cubicBezTo>
                  <a:cubicBezTo>
                    <a:pt x="39" y="49"/>
                    <a:pt x="35" y="51"/>
                    <a:pt x="35" y="53"/>
                  </a:cubicBezTo>
                  <a:cubicBezTo>
                    <a:pt x="34" y="56"/>
                    <a:pt x="36" y="59"/>
                    <a:pt x="38" y="61"/>
                  </a:cubicBezTo>
                  <a:cubicBezTo>
                    <a:pt x="39" y="62"/>
                    <a:pt x="39" y="62"/>
                    <a:pt x="40" y="63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39" y="66"/>
                    <a:pt x="37" y="67"/>
                    <a:pt x="35" y="67"/>
                  </a:cubicBezTo>
                  <a:cubicBezTo>
                    <a:pt x="32" y="62"/>
                    <a:pt x="28" y="57"/>
                    <a:pt x="24" y="58"/>
                  </a:cubicBezTo>
                  <a:cubicBezTo>
                    <a:pt x="22" y="59"/>
                    <a:pt x="20" y="62"/>
                    <a:pt x="21" y="64"/>
                  </a:cubicBezTo>
                  <a:cubicBezTo>
                    <a:pt x="23" y="67"/>
                    <a:pt x="27" y="69"/>
                    <a:pt x="31" y="70"/>
                  </a:cubicBezTo>
                  <a:cubicBezTo>
                    <a:pt x="32" y="70"/>
                    <a:pt x="32" y="70"/>
                    <a:pt x="33" y="70"/>
                  </a:cubicBezTo>
                  <a:cubicBezTo>
                    <a:pt x="34" y="71"/>
                    <a:pt x="34" y="71"/>
                    <a:pt x="34" y="72"/>
                  </a:cubicBezTo>
                  <a:cubicBezTo>
                    <a:pt x="40" y="83"/>
                    <a:pt x="43" y="95"/>
                    <a:pt x="46" y="107"/>
                  </a:cubicBezTo>
                  <a:cubicBezTo>
                    <a:pt x="49" y="121"/>
                    <a:pt x="48" y="136"/>
                    <a:pt x="45" y="150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4" y="150"/>
                    <a:pt x="43" y="150"/>
                    <a:pt x="42" y="150"/>
                  </a:cubicBezTo>
                  <a:cubicBezTo>
                    <a:pt x="42" y="138"/>
                    <a:pt x="40" y="127"/>
                    <a:pt x="33" y="116"/>
                  </a:cubicBezTo>
                  <a:cubicBezTo>
                    <a:pt x="25" y="105"/>
                    <a:pt x="15" y="96"/>
                    <a:pt x="9" y="84"/>
                  </a:cubicBezTo>
                  <a:cubicBezTo>
                    <a:pt x="0" y="64"/>
                    <a:pt x="3" y="39"/>
                    <a:pt x="17" y="23"/>
                  </a:cubicBezTo>
                  <a:close/>
                  <a:moveTo>
                    <a:pt x="71" y="73"/>
                  </a:moveTo>
                  <a:cubicBezTo>
                    <a:pt x="71" y="73"/>
                    <a:pt x="71" y="73"/>
                    <a:pt x="71" y="72"/>
                  </a:cubicBezTo>
                  <a:cubicBezTo>
                    <a:pt x="73" y="71"/>
                    <a:pt x="73" y="72"/>
                    <a:pt x="71" y="73"/>
                  </a:cubicBezTo>
                  <a:close/>
                  <a:moveTo>
                    <a:pt x="66" y="66"/>
                  </a:moveTo>
                  <a:cubicBezTo>
                    <a:pt x="67" y="64"/>
                    <a:pt x="69" y="62"/>
                    <a:pt x="70" y="60"/>
                  </a:cubicBezTo>
                  <a:cubicBezTo>
                    <a:pt x="73" y="58"/>
                    <a:pt x="71" y="62"/>
                    <a:pt x="71" y="62"/>
                  </a:cubicBezTo>
                  <a:cubicBezTo>
                    <a:pt x="70" y="64"/>
                    <a:pt x="68" y="65"/>
                    <a:pt x="66" y="66"/>
                  </a:cubicBezTo>
                  <a:close/>
                  <a:moveTo>
                    <a:pt x="41" y="60"/>
                  </a:moveTo>
                  <a:cubicBezTo>
                    <a:pt x="40" y="59"/>
                    <a:pt x="40" y="58"/>
                    <a:pt x="39" y="58"/>
                  </a:cubicBezTo>
                  <a:cubicBezTo>
                    <a:pt x="39" y="58"/>
                    <a:pt x="39" y="57"/>
                    <a:pt x="39" y="57"/>
                  </a:cubicBezTo>
                  <a:cubicBezTo>
                    <a:pt x="38" y="56"/>
                    <a:pt x="38" y="55"/>
                    <a:pt x="40" y="54"/>
                  </a:cubicBezTo>
                  <a:cubicBezTo>
                    <a:pt x="40" y="55"/>
                    <a:pt x="40" y="56"/>
                    <a:pt x="41" y="57"/>
                  </a:cubicBezTo>
                  <a:cubicBezTo>
                    <a:pt x="41" y="58"/>
                    <a:pt x="41" y="59"/>
                    <a:pt x="41" y="60"/>
                  </a:cubicBezTo>
                  <a:close/>
                  <a:moveTo>
                    <a:pt x="31" y="67"/>
                  </a:moveTo>
                  <a:cubicBezTo>
                    <a:pt x="31" y="67"/>
                    <a:pt x="31" y="67"/>
                    <a:pt x="31" y="67"/>
                  </a:cubicBezTo>
                  <a:cubicBezTo>
                    <a:pt x="29" y="66"/>
                    <a:pt x="28" y="66"/>
                    <a:pt x="27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4" y="64"/>
                    <a:pt x="24" y="63"/>
                    <a:pt x="25" y="61"/>
                  </a:cubicBezTo>
                  <a:cubicBezTo>
                    <a:pt x="28" y="62"/>
                    <a:pt x="30" y="64"/>
                    <a:pt x="31" y="67"/>
                  </a:cubicBezTo>
                  <a:close/>
                </a:path>
              </a:pathLst>
            </a:custGeom>
            <a:blipFill dpi="0"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1530436" y="396136"/>
              <a:ext cx="515938" cy="311150"/>
            </a:xfrm>
            <a:custGeom>
              <a:avLst/>
              <a:gdLst>
                <a:gd name="T0" fmla="*/ 146 w 178"/>
                <a:gd name="T1" fmla="*/ 84 h 107"/>
                <a:gd name="T2" fmla="*/ 175 w 178"/>
                <a:gd name="T3" fmla="*/ 77 h 107"/>
                <a:gd name="T4" fmla="*/ 151 w 178"/>
                <a:gd name="T5" fmla="*/ 59 h 107"/>
                <a:gd name="T6" fmla="*/ 85 w 178"/>
                <a:gd name="T7" fmla="*/ 14 h 107"/>
                <a:gd name="T8" fmla="*/ 4 w 178"/>
                <a:gd name="T9" fmla="*/ 64 h 107"/>
                <a:gd name="T10" fmla="*/ 88 w 178"/>
                <a:gd name="T11" fmla="*/ 99 h 107"/>
                <a:gd name="T12" fmla="*/ 109 w 178"/>
                <a:gd name="T13" fmla="*/ 66 h 107"/>
                <a:gd name="T14" fmla="*/ 66 w 178"/>
                <a:gd name="T15" fmla="*/ 71 h 107"/>
                <a:gd name="T16" fmla="*/ 66 w 178"/>
                <a:gd name="T17" fmla="*/ 60 h 107"/>
                <a:gd name="T18" fmla="*/ 71 w 178"/>
                <a:gd name="T19" fmla="*/ 45 h 107"/>
                <a:gd name="T20" fmla="*/ 76 w 178"/>
                <a:gd name="T21" fmla="*/ 44 h 107"/>
                <a:gd name="T22" fmla="*/ 104 w 178"/>
                <a:gd name="T23" fmla="*/ 56 h 107"/>
                <a:gd name="T24" fmla="*/ 147 w 178"/>
                <a:gd name="T25" fmla="*/ 76 h 107"/>
                <a:gd name="T26" fmla="*/ 60 w 178"/>
                <a:gd name="T27" fmla="*/ 50 h 107"/>
                <a:gd name="T28" fmla="*/ 56 w 178"/>
                <a:gd name="T29" fmla="*/ 47 h 107"/>
                <a:gd name="T30" fmla="*/ 61 w 178"/>
                <a:gd name="T31" fmla="*/ 50 h 107"/>
                <a:gd name="T32" fmla="*/ 152 w 178"/>
                <a:gd name="T33" fmla="*/ 63 h 107"/>
                <a:gd name="T34" fmla="*/ 159 w 178"/>
                <a:gd name="T35" fmla="*/ 65 h 107"/>
                <a:gd name="T36" fmla="*/ 149 w 178"/>
                <a:gd name="T37" fmla="*/ 83 h 107"/>
                <a:gd name="T38" fmla="*/ 166 w 178"/>
                <a:gd name="T39" fmla="*/ 67 h 107"/>
                <a:gd name="T40" fmla="*/ 162 w 178"/>
                <a:gd name="T41" fmla="*/ 83 h 107"/>
                <a:gd name="T42" fmla="*/ 157 w 178"/>
                <a:gd name="T43" fmla="*/ 84 h 107"/>
                <a:gd name="T44" fmla="*/ 161 w 178"/>
                <a:gd name="T45" fmla="*/ 65 h 107"/>
                <a:gd name="T46" fmla="*/ 173 w 178"/>
                <a:gd name="T47" fmla="*/ 76 h 107"/>
                <a:gd name="T48" fmla="*/ 168 w 178"/>
                <a:gd name="T49" fmla="*/ 68 h 107"/>
                <a:gd name="T50" fmla="*/ 173 w 178"/>
                <a:gd name="T51" fmla="*/ 76 h 107"/>
                <a:gd name="T52" fmla="*/ 17 w 178"/>
                <a:gd name="T53" fmla="*/ 20 h 107"/>
                <a:gd name="T54" fmla="*/ 115 w 178"/>
                <a:gd name="T55" fmla="*/ 46 h 107"/>
                <a:gd name="T56" fmla="*/ 149 w 178"/>
                <a:gd name="T57" fmla="*/ 62 h 107"/>
                <a:gd name="T58" fmla="*/ 149 w 178"/>
                <a:gd name="T59" fmla="*/ 64 h 107"/>
                <a:gd name="T60" fmla="*/ 88 w 178"/>
                <a:gd name="T61" fmla="*/ 47 h 107"/>
                <a:gd name="T62" fmla="*/ 76 w 178"/>
                <a:gd name="T63" fmla="*/ 34 h 107"/>
                <a:gd name="T64" fmla="*/ 74 w 178"/>
                <a:gd name="T65" fmla="*/ 42 h 107"/>
                <a:gd name="T66" fmla="*/ 66 w 178"/>
                <a:gd name="T67" fmla="*/ 33 h 107"/>
                <a:gd name="T68" fmla="*/ 68 w 178"/>
                <a:gd name="T69" fmla="*/ 44 h 107"/>
                <a:gd name="T70" fmla="*/ 56 w 178"/>
                <a:gd name="T71" fmla="*/ 44 h 107"/>
                <a:gd name="T72" fmla="*/ 54 w 178"/>
                <a:gd name="T73" fmla="*/ 51 h 107"/>
                <a:gd name="T74" fmla="*/ 64 w 178"/>
                <a:gd name="T75" fmla="*/ 54 h 107"/>
                <a:gd name="T76" fmla="*/ 56 w 178"/>
                <a:gd name="T77" fmla="*/ 61 h 107"/>
                <a:gd name="T78" fmla="*/ 49 w 178"/>
                <a:gd name="T79" fmla="*/ 69 h 107"/>
                <a:gd name="T80" fmla="*/ 60 w 178"/>
                <a:gd name="T81" fmla="*/ 66 h 107"/>
                <a:gd name="T82" fmla="*/ 63 w 178"/>
                <a:gd name="T83" fmla="*/ 72 h 107"/>
                <a:gd name="T84" fmla="*/ 57 w 178"/>
                <a:gd name="T85" fmla="*/ 85 h 107"/>
                <a:gd name="T86" fmla="*/ 66 w 178"/>
                <a:gd name="T87" fmla="*/ 74 h 107"/>
                <a:gd name="T88" fmla="*/ 104 w 178"/>
                <a:gd name="T89" fmla="*/ 69 h 107"/>
                <a:gd name="T90" fmla="*/ 147 w 178"/>
                <a:gd name="T91" fmla="*/ 79 h 107"/>
                <a:gd name="T92" fmla="*/ 111 w 178"/>
                <a:gd name="T93" fmla="*/ 84 h 107"/>
                <a:gd name="T94" fmla="*/ 16 w 178"/>
                <a:gd name="T95" fmla="*/ 81 h 107"/>
                <a:gd name="T96" fmla="*/ 75 w 178"/>
                <a:gd name="T97" fmla="*/ 38 h 107"/>
                <a:gd name="T98" fmla="*/ 68 w 178"/>
                <a:gd name="T99" fmla="*/ 41 h 107"/>
                <a:gd name="T100" fmla="*/ 65 w 178"/>
                <a:gd name="T101" fmla="*/ 36 h 107"/>
                <a:gd name="T102" fmla="*/ 57 w 178"/>
                <a:gd name="T103" fmla="*/ 64 h 107"/>
                <a:gd name="T104" fmla="*/ 54 w 178"/>
                <a:gd name="T105" fmla="*/ 66 h 107"/>
                <a:gd name="T106" fmla="*/ 54 w 178"/>
                <a:gd name="T107" fmla="*/ 64 h 107"/>
                <a:gd name="T108" fmla="*/ 62 w 178"/>
                <a:gd name="T109" fmla="*/ 75 h 107"/>
                <a:gd name="T110" fmla="*/ 60 w 178"/>
                <a:gd name="T111" fmla="*/ 80 h 107"/>
                <a:gd name="T112" fmla="*/ 55 w 178"/>
                <a:gd name="T113" fmla="*/ 8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8" h="107">
                  <a:moveTo>
                    <a:pt x="115" y="85"/>
                  </a:moveTo>
                  <a:cubicBezTo>
                    <a:pt x="125" y="81"/>
                    <a:pt x="135" y="82"/>
                    <a:pt x="146" y="84"/>
                  </a:cubicBezTo>
                  <a:cubicBezTo>
                    <a:pt x="146" y="85"/>
                    <a:pt x="146" y="85"/>
                    <a:pt x="147" y="85"/>
                  </a:cubicBezTo>
                  <a:cubicBezTo>
                    <a:pt x="156" y="87"/>
                    <a:pt x="173" y="90"/>
                    <a:pt x="175" y="77"/>
                  </a:cubicBezTo>
                  <a:cubicBezTo>
                    <a:pt x="178" y="65"/>
                    <a:pt x="161" y="62"/>
                    <a:pt x="152" y="60"/>
                  </a:cubicBezTo>
                  <a:cubicBezTo>
                    <a:pt x="152" y="60"/>
                    <a:pt x="151" y="59"/>
                    <a:pt x="151" y="59"/>
                  </a:cubicBezTo>
                  <a:cubicBezTo>
                    <a:pt x="137" y="55"/>
                    <a:pt x="123" y="50"/>
                    <a:pt x="112" y="39"/>
                  </a:cubicBezTo>
                  <a:cubicBezTo>
                    <a:pt x="103" y="30"/>
                    <a:pt x="96" y="21"/>
                    <a:pt x="85" y="14"/>
                  </a:cubicBezTo>
                  <a:cubicBezTo>
                    <a:pt x="66" y="4"/>
                    <a:pt x="39" y="0"/>
                    <a:pt x="21" y="13"/>
                  </a:cubicBezTo>
                  <a:cubicBezTo>
                    <a:pt x="5" y="24"/>
                    <a:pt x="0" y="46"/>
                    <a:pt x="4" y="64"/>
                  </a:cubicBezTo>
                  <a:cubicBezTo>
                    <a:pt x="8" y="83"/>
                    <a:pt x="25" y="97"/>
                    <a:pt x="43" y="102"/>
                  </a:cubicBezTo>
                  <a:cubicBezTo>
                    <a:pt x="58" y="107"/>
                    <a:pt x="74" y="105"/>
                    <a:pt x="88" y="99"/>
                  </a:cubicBezTo>
                  <a:cubicBezTo>
                    <a:pt x="97" y="94"/>
                    <a:pt x="106" y="89"/>
                    <a:pt x="115" y="85"/>
                  </a:cubicBezTo>
                  <a:close/>
                  <a:moveTo>
                    <a:pt x="109" y="66"/>
                  </a:moveTo>
                  <a:cubicBezTo>
                    <a:pt x="96" y="66"/>
                    <a:pt x="81" y="66"/>
                    <a:pt x="69" y="70"/>
                  </a:cubicBezTo>
                  <a:cubicBezTo>
                    <a:pt x="68" y="70"/>
                    <a:pt x="67" y="71"/>
                    <a:pt x="66" y="71"/>
                  </a:cubicBezTo>
                  <a:cubicBezTo>
                    <a:pt x="66" y="68"/>
                    <a:pt x="65" y="66"/>
                    <a:pt x="62" y="64"/>
                  </a:cubicBezTo>
                  <a:cubicBezTo>
                    <a:pt x="64" y="63"/>
                    <a:pt x="66" y="61"/>
                    <a:pt x="66" y="60"/>
                  </a:cubicBezTo>
                  <a:cubicBezTo>
                    <a:pt x="68" y="57"/>
                    <a:pt x="67" y="54"/>
                    <a:pt x="66" y="52"/>
                  </a:cubicBezTo>
                  <a:cubicBezTo>
                    <a:pt x="68" y="50"/>
                    <a:pt x="70" y="48"/>
                    <a:pt x="71" y="45"/>
                  </a:cubicBezTo>
                  <a:cubicBezTo>
                    <a:pt x="71" y="45"/>
                    <a:pt x="72" y="46"/>
                    <a:pt x="72" y="46"/>
                  </a:cubicBezTo>
                  <a:cubicBezTo>
                    <a:pt x="74" y="46"/>
                    <a:pt x="75" y="45"/>
                    <a:pt x="76" y="44"/>
                  </a:cubicBezTo>
                  <a:cubicBezTo>
                    <a:pt x="78" y="46"/>
                    <a:pt x="81" y="48"/>
                    <a:pt x="84" y="49"/>
                  </a:cubicBezTo>
                  <a:cubicBezTo>
                    <a:pt x="90" y="52"/>
                    <a:pt x="97" y="54"/>
                    <a:pt x="104" y="56"/>
                  </a:cubicBezTo>
                  <a:cubicBezTo>
                    <a:pt x="119" y="59"/>
                    <a:pt x="134" y="64"/>
                    <a:pt x="149" y="67"/>
                  </a:cubicBezTo>
                  <a:cubicBezTo>
                    <a:pt x="148" y="70"/>
                    <a:pt x="148" y="73"/>
                    <a:pt x="147" y="76"/>
                  </a:cubicBezTo>
                  <a:cubicBezTo>
                    <a:pt x="135" y="70"/>
                    <a:pt x="122" y="67"/>
                    <a:pt x="109" y="66"/>
                  </a:cubicBezTo>
                  <a:close/>
                  <a:moveTo>
                    <a:pt x="60" y="50"/>
                  </a:moveTo>
                  <a:cubicBezTo>
                    <a:pt x="58" y="50"/>
                    <a:pt x="56" y="49"/>
                    <a:pt x="55" y="48"/>
                  </a:cubicBezTo>
                  <a:cubicBezTo>
                    <a:pt x="52" y="47"/>
                    <a:pt x="55" y="47"/>
                    <a:pt x="56" y="47"/>
                  </a:cubicBezTo>
                  <a:cubicBezTo>
                    <a:pt x="57" y="48"/>
                    <a:pt x="58" y="48"/>
                    <a:pt x="59" y="49"/>
                  </a:cubicBezTo>
                  <a:cubicBezTo>
                    <a:pt x="60" y="50"/>
                    <a:pt x="60" y="50"/>
                    <a:pt x="61" y="50"/>
                  </a:cubicBezTo>
                  <a:cubicBezTo>
                    <a:pt x="60" y="50"/>
                    <a:pt x="60" y="50"/>
                    <a:pt x="60" y="50"/>
                  </a:cubicBezTo>
                  <a:close/>
                  <a:moveTo>
                    <a:pt x="152" y="63"/>
                  </a:moveTo>
                  <a:cubicBezTo>
                    <a:pt x="154" y="63"/>
                    <a:pt x="157" y="64"/>
                    <a:pt x="159" y="64"/>
                  </a:cubicBezTo>
                  <a:cubicBezTo>
                    <a:pt x="159" y="64"/>
                    <a:pt x="159" y="65"/>
                    <a:pt x="159" y="65"/>
                  </a:cubicBezTo>
                  <a:cubicBezTo>
                    <a:pt x="157" y="71"/>
                    <a:pt x="155" y="77"/>
                    <a:pt x="154" y="84"/>
                  </a:cubicBezTo>
                  <a:cubicBezTo>
                    <a:pt x="152" y="83"/>
                    <a:pt x="150" y="83"/>
                    <a:pt x="149" y="83"/>
                  </a:cubicBezTo>
                  <a:cubicBezTo>
                    <a:pt x="150" y="76"/>
                    <a:pt x="151" y="69"/>
                    <a:pt x="152" y="63"/>
                  </a:cubicBezTo>
                  <a:close/>
                  <a:moveTo>
                    <a:pt x="166" y="67"/>
                  </a:moveTo>
                  <a:cubicBezTo>
                    <a:pt x="166" y="67"/>
                    <a:pt x="166" y="67"/>
                    <a:pt x="166" y="67"/>
                  </a:cubicBezTo>
                  <a:cubicBezTo>
                    <a:pt x="163" y="72"/>
                    <a:pt x="164" y="78"/>
                    <a:pt x="162" y="83"/>
                  </a:cubicBezTo>
                  <a:cubicBezTo>
                    <a:pt x="162" y="83"/>
                    <a:pt x="162" y="84"/>
                    <a:pt x="162" y="84"/>
                  </a:cubicBezTo>
                  <a:cubicBezTo>
                    <a:pt x="160" y="84"/>
                    <a:pt x="159" y="84"/>
                    <a:pt x="157" y="84"/>
                  </a:cubicBezTo>
                  <a:cubicBezTo>
                    <a:pt x="158" y="78"/>
                    <a:pt x="160" y="72"/>
                    <a:pt x="161" y="66"/>
                  </a:cubicBezTo>
                  <a:cubicBezTo>
                    <a:pt x="162" y="65"/>
                    <a:pt x="162" y="65"/>
                    <a:pt x="161" y="65"/>
                  </a:cubicBezTo>
                  <a:cubicBezTo>
                    <a:pt x="163" y="65"/>
                    <a:pt x="165" y="66"/>
                    <a:pt x="166" y="67"/>
                  </a:cubicBezTo>
                  <a:close/>
                  <a:moveTo>
                    <a:pt x="173" y="76"/>
                  </a:moveTo>
                  <a:cubicBezTo>
                    <a:pt x="172" y="81"/>
                    <a:pt x="169" y="83"/>
                    <a:pt x="165" y="84"/>
                  </a:cubicBezTo>
                  <a:cubicBezTo>
                    <a:pt x="167" y="79"/>
                    <a:pt x="166" y="73"/>
                    <a:pt x="168" y="68"/>
                  </a:cubicBezTo>
                  <a:cubicBezTo>
                    <a:pt x="168" y="68"/>
                    <a:pt x="168" y="68"/>
                    <a:pt x="169" y="68"/>
                  </a:cubicBezTo>
                  <a:cubicBezTo>
                    <a:pt x="171" y="70"/>
                    <a:pt x="173" y="72"/>
                    <a:pt x="173" y="76"/>
                  </a:cubicBezTo>
                  <a:close/>
                  <a:moveTo>
                    <a:pt x="16" y="81"/>
                  </a:moveTo>
                  <a:cubicBezTo>
                    <a:pt x="2" y="64"/>
                    <a:pt x="2" y="37"/>
                    <a:pt x="17" y="20"/>
                  </a:cubicBezTo>
                  <a:cubicBezTo>
                    <a:pt x="34" y="0"/>
                    <a:pt x="66" y="7"/>
                    <a:pt x="86" y="19"/>
                  </a:cubicBezTo>
                  <a:cubicBezTo>
                    <a:pt x="97" y="25"/>
                    <a:pt x="105" y="37"/>
                    <a:pt x="115" y="46"/>
                  </a:cubicBezTo>
                  <a:cubicBezTo>
                    <a:pt x="124" y="54"/>
                    <a:pt x="136" y="58"/>
                    <a:pt x="148" y="61"/>
                  </a:cubicBezTo>
                  <a:cubicBezTo>
                    <a:pt x="148" y="62"/>
                    <a:pt x="149" y="62"/>
                    <a:pt x="149" y="62"/>
                  </a:cubicBezTo>
                  <a:cubicBezTo>
                    <a:pt x="149" y="62"/>
                    <a:pt x="149" y="62"/>
                    <a:pt x="149" y="62"/>
                  </a:cubicBezTo>
                  <a:cubicBezTo>
                    <a:pt x="149" y="63"/>
                    <a:pt x="149" y="64"/>
                    <a:pt x="149" y="64"/>
                  </a:cubicBezTo>
                  <a:cubicBezTo>
                    <a:pt x="135" y="61"/>
                    <a:pt x="122" y="57"/>
                    <a:pt x="108" y="54"/>
                  </a:cubicBezTo>
                  <a:cubicBezTo>
                    <a:pt x="101" y="52"/>
                    <a:pt x="95" y="50"/>
                    <a:pt x="88" y="47"/>
                  </a:cubicBezTo>
                  <a:cubicBezTo>
                    <a:pt x="84" y="46"/>
                    <a:pt x="80" y="45"/>
                    <a:pt x="78" y="41"/>
                  </a:cubicBezTo>
                  <a:cubicBezTo>
                    <a:pt x="79" y="38"/>
                    <a:pt x="79" y="35"/>
                    <a:pt x="76" y="34"/>
                  </a:cubicBezTo>
                  <a:cubicBezTo>
                    <a:pt x="75" y="33"/>
                    <a:pt x="72" y="33"/>
                    <a:pt x="72" y="35"/>
                  </a:cubicBezTo>
                  <a:cubicBezTo>
                    <a:pt x="72" y="37"/>
                    <a:pt x="73" y="40"/>
                    <a:pt x="74" y="42"/>
                  </a:cubicBezTo>
                  <a:cubicBezTo>
                    <a:pt x="73" y="42"/>
                    <a:pt x="72" y="43"/>
                    <a:pt x="71" y="42"/>
                  </a:cubicBezTo>
                  <a:cubicBezTo>
                    <a:pt x="71" y="39"/>
                    <a:pt x="69" y="35"/>
                    <a:pt x="66" y="33"/>
                  </a:cubicBezTo>
                  <a:cubicBezTo>
                    <a:pt x="65" y="32"/>
                    <a:pt x="61" y="30"/>
                    <a:pt x="60" y="32"/>
                  </a:cubicBezTo>
                  <a:cubicBezTo>
                    <a:pt x="57" y="37"/>
                    <a:pt x="63" y="42"/>
                    <a:pt x="68" y="44"/>
                  </a:cubicBezTo>
                  <a:cubicBezTo>
                    <a:pt x="67" y="46"/>
                    <a:pt x="66" y="48"/>
                    <a:pt x="64" y="49"/>
                  </a:cubicBezTo>
                  <a:cubicBezTo>
                    <a:pt x="62" y="46"/>
                    <a:pt x="59" y="44"/>
                    <a:pt x="56" y="44"/>
                  </a:cubicBezTo>
                  <a:cubicBezTo>
                    <a:pt x="54" y="43"/>
                    <a:pt x="51" y="44"/>
                    <a:pt x="50" y="46"/>
                  </a:cubicBezTo>
                  <a:cubicBezTo>
                    <a:pt x="50" y="49"/>
                    <a:pt x="52" y="50"/>
                    <a:pt x="54" y="51"/>
                  </a:cubicBezTo>
                  <a:cubicBezTo>
                    <a:pt x="57" y="53"/>
                    <a:pt x="60" y="53"/>
                    <a:pt x="63" y="53"/>
                  </a:cubicBezTo>
                  <a:cubicBezTo>
                    <a:pt x="63" y="53"/>
                    <a:pt x="63" y="53"/>
                    <a:pt x="64" y="54"/>
                  </a:cubicBezTo>
                  <a:cubicBezTo>
                    <a:pt x="66" y="57"/>
                    <a:pt x="63" y="60"/>
                    <a:pt x="60" y="62"/>
                  </a:cubicBezTo>
                  <a:cubicBezTo>
                    <a:pt x="59" y="62"/>
                    <a:pt x="57" y="62"/>
                    <a:pt x="56" y="61"/>
                  </a:cubicBezTo>
                  <a:cubicBezTo>
                    <a:pt x="53" y="61"/>
                    <a:pt x="50" y="61"/>
                    <a:pt x="48" y="63"/>
                  </a:cubicBezTo>
                  <a:cubicBezTo>
                    <a:pt x="46" y="65"/>
                    <a:pt x="48" y="68"/>
                    <a:pt x="49" y="69"/>
                  </a:cubicBezTo>
                  <a:cubicBezTo>
                    <a:pt x="52" y="70"/>
                    <a:pt x="55" y="69"/>
                    <a:pt x="57" y="68"/>
                  </a:cubicBezTo>
                  <a:cubicBezTo>
                    <a:pt x="58" y="67"/>
                    <a:pt x="59" y="67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2" y="68"/>
                    <a:pt x="63" y="70"/>
                    <a:pt x="63" y="72"/>
                  </a:cubicBezTo>
                  <a:cubicBezTo>
                    <a:pt x="58" y="74"/>
                    <a:pt x="52" y="76"/>
                    <a:pt x="52" y="81"/>
                  </a:cubicBezTo>
                  <a:cubicBezTo>
                    <a:pt x="52" y="83"/>
                    <a:pt x="55" y="85"/>
                    <a:pt x="57" y="85"/>
                  </a:cubicBezTo>
                  <a:cubicBezTo>
                    <a:pt x="61" y="84"/>
                    <a:pt x="63" y="80"/>
                    <a:pt x="65" y="77"/>
                  </a:cubicBezTo>
                  <a:cubicBezTo>
                    <a:pt x="65" y="76"/>
                    <a:pt x="66" y="75"/>
                    <a:pt x="66" y="74"/>
                  </a:cubicBezTo>
                  <a:cubicBezTo>
                    <a:pt x="66" y="74"/>
                    <a:pt x="67" y="74"/>
                    <a:pt x="68" y="74"/>
                  </a:cubicBezTo>
                  <a:cubicBezTo>
                    <a:pt x="79" y="70"/>
                    <a:pt x="92" y="69"/>
                    <a:pt x="104" y="69"/>
                  </a:cubicBezTo>
                  <a:cubicBezTo>
                    <a:pt x="118" y="69"/>
                    <a:pt x="133" y="73"/>
                    <a:pt x="146" y="78"/>
                  </a:cubicBezTo>
                  <a:cubicBezTo>
                    <a:pt x="146" y="79"/>
                    <a:pt x="147" y="79"/>
                    <a:pt x="147" y="79"/>
                  </a:cubicBezTo>
                  <a:cubicBezTo>
                    <a:pt x="147" y="79"/>
                    <a:pt x="146" y="80"/>
                    <a:pt x="146" y="81"/>
                  </a:cubicBezTo>
                  <a:cubicBezTo>
                    <a:pt x="134" y="79"/>
                    <a:pt x="123" y="79"/>
                    <a:pt x="111" y="84"/>
                  </a:cubicBezTo>
                  <a:cubicBezTo>
                    <a:pt x="99" y="89"/>
                    <a:pt x="88" y="97"/>
                    <a:pt x="74" y="100"/>
                  </a:cubicBezTo>
                  <a:cubicBezTo>
                    <a:pt x="54" y="105"/>
                    <a:pt x="30" y="98"/>
                    <a:pt x="16" y="81"/>
                  </a:cubicBezTo>
                  <a:close/>
                  <a:moveTo>
                    <a:pt x="76" y="38"/>
                  </a:moveTo>
                  <a:cubicBezTo>
                    <a:pt x="75" y="38"/>
                    <a:pt x="75" y="38"/>
                    <a:pt x="75" y="38"/>
                  </a:cubicBezTo>
                  <a:cubicBezTo>
                    <a:pt x="74" y="36"/>
                    <a:pt x="76" y="36"/>
                    <a:pt x="76" y="38"/>
                  </a:cubicBezTo>
                  <a:close/>
                  <a:moveTo>
                    <a:pt x="68" y="41"/>
                  </a:moveTo>
                  <a:cubicBezTo>
                    <a:pt x="66" y="40"/>
                    <a:pt x="64" y="38"/>
                    <a:pt x="63" y="36"/>
                  </a:cubicBezTo>
                  <a:cubicBezTo>
                    <a:pt x="61" y="33"/>
                    <a:pt x="65" y="35"/>
                    <a:pt x="65" y="36"/>
                  </a:cubicBezTo>
                  <a:cubicBezTo>
                    <a:pt x="67" y="37"/>
                    <a:pt x="68" y="39"/>
                    <a:pt x="68" y="41"/>
                  </a:cubicBezTo>
                  <a:close/>
                  <a:moveTo>
                    <a:pt x="57" y="64"/>
                  </a:moveTo>
                  <a:cubicBezTo>
                    <a:pt x="56" y="65"/>
                    <a:pt x="56" y="65"/>
                    <a:pt x="55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2" y="67"/>
                    <a:pt x="52" y="66"/>
                    <a:pt x="51" y="65"/>
                  </a:cubicBezTo>
                  <a:cubicBezTo>
                    <a:pt x="52" y="64"/>
                    <a:pt x="53" y="64"/>
                    <a:pt x="54" y="64"/>
                  </a:cubicBezTo>
                  <a:cubicBezTo>
                    <a:pt x="55" y="64"/>
                    <a:pt x="56" y="64"/>
                    <a:pt x="57" y="64"/>
                  </a:cubicBezTo>
                  <a:close/>
                  <a:moveTo>
                    <a:pt x="62" y="75"/>
                  </a:moveTo>
                  <a:cubicBezTo>
                    <a:pt x="62" y="76"/>
                    <a:pt x="62" y="76"/>
                    <a:pt x="62" y="76"/>
                  </a:cubicBezTo>
                  <a:cubicBezTo>
                    <a:pt x="61" y="77"/>
                    <a:pt x="60" y="79"/>
                    <a:pt x="60" y="80"/>
                  </a:cubicBezTo>
                  <a:cubicBezTo>
                    <a:pt x="59" y="80"/>
                    <a:pt x="59" y="80"/>
                    <a:pt x="59" y="80"/>
                  </a:cubicBezTo>
                  <a:cubicBezTo>
                    <a:pt x="58" y="82"/>
                    <a:pt x="57" y="82"/>
                    <a:pt x="55" y="80"/>
                  </a:cubicBezTo>
                  <a:cubicBezTo>
                    <a:pt x="56" y="78"/>
                    <a:pt x="59" y="76"/>
                    <a:pt x="62" y="75"/>
                  </a:cubicBezTo>
                  <a:close/>
                </a:path>
              </a:pathLst>
            </a:custGeom>
            <a:blipFill dpi="0" rotWithShape="1"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7" name="Freeform 28"/>
            <p:cNvSpPr>
              <a:spLocks noEditPoints="1"/>
            </p:cNvSpPr>
            <p:nvPr/>
          </p:nvSpPr>
          <p:spPr bwMode="auto">
            <a:xfrm>
              <a:off x="2487698" y="1961412"/>
              <a:ext cx="517525" cy="311150"/>
            </a:xfrm>
            <a:custGeom>
              <a:avLst/>
              <a:gdLst>
                <a:gd name="T0" fmla="*/ 145 w 178"/>
                <a:gd name="T1" fmla="*/ 85 h 107"/>
                <a:gd name="T2" fmla="*/ 175 w 178"/>
                <a:gd name="T3" fmla="*/ 78 h 107"/>
                <a:gd name="T4" fmla="*/ 151 w 178"/>
                <a:gd name="T5" fmla="*/ 60 h 107"/>
                <a:gd name="T6" fmla="*/ 84 w 178"/>
                <a:gd name="T7" fmla="*/ 15 h 107"/>
                <a:gd name="T8" fmla="*/ 4 w 178"/>
                <a:gd name="T9" fmla="*/ 64 h 107"/>
                <a:gd name="T10" fmla="*/ 88 w 178"/>
                <a:gd name="T11" fmla="*/ 99 h 107"/>
                <a:gd name="T12" fmla="*/ 108 w 178"/>
                <a:gd name="T13" fmla="*/ 67 h 107"/>
                <a:gd name="T14" fmla="*/ 66 w 178"/>
                <a:gd name="T15" fmla="*/ 72 h 107"/>
                <a:gd name="T16" fmla="*/ 66 w 178"/>
                <a:gd name="T17" fmla="*/ 60 h 107"/>
                <a:gd name="T18" fmla="*/ 70 w 178"/>
                <a:gd name="T19" fmla="*/ 46 h 107"/>
                <a:gd name="T20" fmla="*/ 76 w 178"/>
                <a:gd name="T21" fmla="*/ 44 h 107"/>
                <a:gd name="T22" fmla="*/ 104 w 178"/>
                <a:gd name="T23" fmla="*/ 56 h 107"/>
                <a:gd name="T24" fmla="*/ 147 w 178"/>
                <a:gd name="T25" fmla="*/ 76 h 107"/>
                <a:gd name="T26" fmla="*/ 59 w 178"/>
                <a:gd name="T27" fmla="*/ 51 h 107"/>
                <a:gd name="T28" fmla="*/ 56 w 178"/>
                <a:gd name="T29" fmla="*/ 48 h 107"/>
                <a:gd name="T30" fmla="*/ 60 w 178"/>
                <a:gd name="T31" fmla="*/ 51 h 107"/>
                <a:gd name="T32" fmla="*/ 152 w 178"/>
                <a:gd name="T33" fmla="*/ 63 h 107"/>
                <a:gd name="T34" fmla="*/ 158 w 178"/>
                <a:gd name="T35" fmla="*/ 65 h 107"/>
                <a:gd name="T36" fmla="*/ 149 w 178"/>
                <a:gd name="T37" fmla="*/ 83 h 107"/>
                <a:gd name="T38" fmla="*/ 166 w 178"/>
                <a:gd name="T39" fmla="*/ 67 h 107"/>
                <a:gd name="T40" fmla="*/ 162 w 178"/>
                <a:gd name="T41" fmla="*/ 83 h 107"/>
                <a:gd name="T42" fmla="*/ 157 w 178"/>
                <a:gd name="T43" fmla="*/ 84 h 107"/>
                <a:gd name="T44" fmla="*/ 161 w 178"/>
                <a:gd name="T45" fmla="*/ 65 h 107"/>
                <a:gd name="T46" fmla="*/ 172 w 178"/>
                <a:gd name="T47" fmla="*/ 76 h 107"/>
                <a:gd name="T48" fmla="*/ 168 w 178"/>
                <a:gd name="T49" fmla="*/ 69 h 107"/>
                <a:gd name="T50" fmla="*/ 172 w 178"/>
                <a:gd name="T51" fmla="*/ 76 h 107"/>
                <a:gd name="T52" fmla="*/ 17 w 178"/>
                <a:gd name="T53" fmla="*/ 21 h 107"/>
                <a:gd name="T54" fmla="*/ 114 w 178"/>
                <a:gd name="T55" fmla="*/ 46 h 107"/>
                <a:gd name="T56" fmla="*/ 149 w 178"/>
                <a:gd name="T57" fmla="*/ 63 h 107"/>
                <a:gd name="T58" fmla="*/ 149 w 178"/>
                <a:gd name="T59" fmla="*/ 65 h 107"/>
                <a:gd name="T60" fmla="*/ 88 w 178"/>
                <a:gd name="T61" fmla="*/ 48 h 107"/>
                <a:gd name="T62" fmla="*/ 76 w 178"/>
                <a:gd name="T63" fmla="*/ 34 h 107"/>
                <a:gd name="T64" fmla="*/ 74 w 178"/>
                <a:gd name="T65" fmla="*/ 42 h 107"/>
                <a:gd name="T66" fmla="*/ 66 w 178"/>
                <a:gd name="T67" fmla="*/ 33 h 107"/>
                <a:gd name="T68" fmla="*/ 68 w 178"/>
                <a:gd name="T69" fmla="*/ 45 h 107"/>
                <a:gd name="T70" fmla="*/ 55 w 178"/>
                <a:gd name="T71" fmla="*/ 44 h 107"/>
                <a:gd name="T72" fmla="*/ 54 w 178"/>
                <a:gd name="T73" fmla="*/ 52 h 107"/>
                <a:gd name="T74" fmla="*/ 63 w 178"/>
                <a:gd name="T75" fmla="*/ 54 h 107"/>
                <a:gd name="T76" fmla="*/ 56 w 178"/>
                <a:gd name="T77" fmla="*/ 62 h 107"/>
                <a:gd name="T78" fmla="*/ 49 w 178"/>
                <a:gd name="T79" fmla="*/ 70 h 107"/>
                <a:gd name="T80" fmla="*/ 60 w 178"/>
                <a:gd name="T81" fmla="*/ 66 h 107"/>
                <a:gd name="T82" fmla="*/ 63 w 178"/>
                <a:gd name="T83" fmla="*/ 72 h 107"/>
                <a:gd name="T84" fmla="*/ 57 w 178"/>
                <a:gd name="T85" fmla="*/ 85 h 107"/>
                <a:gd name="T86" fmla="*/ 66 w 178"/>
                <a:gd name="T87" fmla="*/ 75 h 107"/>
                <a:gd name="T88" fmla="*/ 104 w 178"/>
                <a:gd name="T89" fmla="*/ 70 h 107"/>
                <a:gd name="T90" fmla="*/ 146 w 178"/>
                <a:gd name="T91" fmla="*/ 79 h 107"/>
                <a:gd name="T92" fmla="*/ 111 w 178"/>
                <a:gd name="T93" fmla="*/ 84 h 107"/>
                <a:gd name="T94" fmla="*/ 16 w 178"/>
                <a:gd name="T95" fmla="*/ 82 h 107"/>
                <a:gd name="T96" fmla="*/ 75 w 178"/>
                <a:gd name="T97" fmla="*/ 38 h 107"/>
                <a:gd name="T98" fmla="*/ 68 w 178"/>
                <a:gd name="T99" fmla="*/ 42 h 107"/>
                <a:gd name="T100" fmla="*/ 65 w 178"/>
                <a:gd name="T101" fmla="*/ 36 h 107"/>
                <a:gd name="T102" fmla="*/ 57 w 178"/>
                <a:gd name="T103" fmla="*/ 65 h 107"/>
                <a:gd name="T104" fmla="*/ 53 w 178"/>
                <a:gd name="T105" fmla="*/ 67 h 107"/>
                <a:gd name="T106" fmla="*/ 54 w 178"/>
                <a:gd name="T107" fmla="*/ 65 h 107"/>
                <a:gd name="T108" fmla="*/ 62 w 178"/>
                <a:gd name="T109" fmla="*/ 76 h 107"/>
                <a:gd name="T110" fmla="*/ 59 w 178"/>
                <a:gd name="T111" fmla="*/ 80 h 107"/>
                <a:gd name="T112" fmla="*/ 55 w 178"/>
                <a:gd name="T113" fmla="*/ 8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8" h="107">
                  <a:moveTo>
                    <a:pt x="115" y="86"/>
                  </a:moveTo>
                  <a:cubicBezTo>
                    <a:pt x="125" y="82"/>
                    <a:pt x="135" y="83"/>
                    <a:pt x="145" y="85"/>
                  </a:cubicBezTo>
                  <a:cubicBezTo>
                    <a:pt x="145" y="85"/>
                    <a:pt x="146" y="86"/>
                    <a:pt x="147" y="86"/>
                  </a:cubicBezTo>
                  <a:cubicBezTo>
                    <a:pt x="156" y="88"/>
                    <a:pt x="172" y="90"/>
                    <a:pt x="175" y="78"/>
                  </a:cubicBezTo>
                  <a:cubicBezTo>
                    <a:pt x="178" y="65"/>
                    <a:pt x="161" y="62"/>
                    <a:pt x="152" y="60"/>
                  </a:cubicBezTo>
                  <a:cubicBezTo>
                    <a:pt x="151" y="60"/>
                    <a:pt x="151" y="60"/>
                    <a:pt x="151" y="60"/>
                  </a:cubicBezTo>
                  <a:cubicBezTo>
                    <a:pt x="136" y="55"/>
                    <a:pt x="123" y="50"/>
                    <a:pt x="112" y="40"/>
                  </a:cubicBezTo>
                  <a:cubicBezTo>
                    <a:pt x="103" y="31"/>
                    <a:pt x="95" y="21"/>
                    <a:pt x="84" y="15"/>
                  </a:cubicBezTo>
                  <a:cubicBezTo>
                    <a:pt x="66" y="4"/>
                    <a:pt x="39" y="0"/>
                    <a:pt x="21" y="13"/>
                  </a:cubicBezTo>
                  <a:cubicBezTo>
                    <a:pt x="5" y="24"/>
                    <a:pt x="0" y="46"/>
                    <a:pt x="4" y="64"/>
                  </a:cubicBezTo>
                  <a:cubicBezTo>
                    <a:pt x="8" y="83"/>
                    <a:pt x="25" y="97"/>
                    <a:pt x="43" y="103"/>
                  </a:cubicBezTo>
                  <a:cubicBezTo>
                    <a:pt x="58" y="107"/>
                    <a:pt x="74" y="105"/>
                    <a:pt x="88" y="99"/>
                  </a:cubicBezTo>
                  <a:cubicBezTo>
                    <a:pt x="97" y="95"/>
                    <a:pt x="105" y="89"/>
                    <a:pt x="115" y="86"/>
                  </a:cubicBezTo>
                  <a:close/>
                  <a:moveTo>
                    <a:pt x="108" y="67"/>
                  </a:moveTo>
                  <a:cubicBezTo>
                    <a:pt x="96" y="66"/>
                    <a:pt x="81" y="67"/>
                    <a:pt x="69" y="71"/>
                  </a:cubicBezTo>
                  <a:cubicBezTo>
                    <a:pt x="68" y="71"/>
                    <a:pt x="67" y="71"/>
                    <a:pt x="66" y="72"/>
                  </a:cubicBezTo>
                  <a:cubicBezTo>
                    <a:pt x="66" y="69"/>
                    <a:pt x="64" y="66"/>
                    <a:pt x="62" y="65"/>
                  </a:cubicBezTo>
                  <a:cubicBezTo>
                    <a:pt x="64" y="63"/>
                    <a:pt x="65" y="62"/>
                    <a:pt x="66" y="60"/>
                  </a:cubicBezTo>
                  <a:cubicBezTo>
                    <a:pt x="67" y="57"/>
                    <a:pt x="67" y="55"/>
                    <a:pt x="65" y="52"/>
                  </a:cubicBezTo>
                  <a:cubicBezTo>
                    <a:pt x="68" y="51"/>
                    <a:pt x="69" y="49"/>
                    <a:pt x="70" y="46"/>
                  </a:cubicBezTo>
                  <a:cubicBezTo>
                    <a:pt x="71" y="46"/>
                    <a:pt x="72" y="46"/>
                    <a:pt x="72" y="46"/>
                  </a:cubicBezTo>
                  <a:cubicBezTo>
                    <a:pt x="73" y="46"/>
                    <a:pt x="75" y="45"/>
                    <a:pt x="76" y="44"/>
                  </a:cubicBezTo>
                  <a:cubicBezTo>
                    <a:pt x="78" y="47"/>
                    <a:pt x="80" y="48"/>
                    <a:pt x="83" y="49"/>
                  </a:cubicBezTo>
                  <a:cubicBezTo>
                    <a:pt x="90" y="52"/>
                    <a:pt x="97" y="54"/>
                    <a:pt x="104" y="56"/>
                  </a:cubicBezTo>
                  <a:cubicBezTo>
                    <a:pt x="119" y="59"/>
                    <a:pt x="133" y="64"/>
                    <a:pt x="148" y="68"/>
                  </a:cubicBezTo>
                  <a:cubicBezTo>
                    <a:pt x="148" y="70"/>
                    <a:pt x="147" y="73"/>
                    <a:pt x="147" y="76"/>
                  </a:cubicBezTo>
                  <a:cubicBezTo>
                    <a:pt x="135" y="71"/>
                    <a:pt x="122" y="68"/>
                    <a:pt x="108" y="67"/>
                  </a:cubicBezTo>
                  <a:close/>
                  <a:moveTo>
                    <a:pt x="59" y="51"/>
                  </a:moveTo>
                  <a:cubicBezTo>
                    <a:pt x="57" y="51"/>
                    <a:pt x="56" y="50"/>
                    <a:pt x="54" y="49"/>
                  </a:cubicBezTo>
                  <a:cubicBezTo>
                    <a:pt x="52" y="47"/>
                    <a:pt x="55" y="47"/>
                    <a:pt x="56" y="48"/>
                  </a:cubicBezTo>
                  <a:cubicBezTo>
                    <a:pt x="57" y="48"/>
                    <a:pt x="58" y="49"/>
                    <a:pt x="59" y="50"/>
                  </a:cubicBezTo>
                  <a:cubicBezTo>
                    <a:pt x="60" y="50"/>
                    <a:pt x="60" y="50"/>
                    <a:pt x="60" y="51"/>
                  </a:cubicBezTo>
                  <a:cubicBezTo>
                    <a:pt x="60" y="51"/>
                    <a:pt x="60" y="51"/>
                    <a:pt x="59" y="51"/>
                  </a:cubicBezTo>
                  <a:close/>
                  <a:moveTo>
                    <a:pt x="152" y="63"/>
                  </a:moveTo>
                  <a:cubicBezTo>
                    <a:pt x="154" y="64"/>
                    <a:pt x="156" y="64"/>
                    <a:pt x="159" y="65"/>
                  </a:cubicBezTo>
                  <a:cubicBezTo>
                    <a:pt x="159" y="65"/>
                    <a:pt x="158" y="65"/>
                    <a:pt x="158" y="65"/>
                  </a:cubicBezTo>
                  <a:cubicBezTo>
                    <a:pt x="157" y="72"/>
                    <a:pt x="155" y="78"/>
                    <a:pt x="154" y="84"/>
                  </a:cubicBezTo>
                  <a:cubicBezTo>
                    <a:pt x="152" y="84"/>
                    <a:pt x="150" y="83"/>
                    <a:pt x="149" y="83"/>
                  </a:cubicBezTo>
                  <a:cubicBezTo>
                    <a:pt x="150" y="77"/>
                    <a:pt x="151" y="70"/>
                    <a:pt x="152" y="63"/>
                  </a:cubicBezTo>
                  <a:close/>
                  <a:moveTo>
                    <a:pt x="166" y="67"/>
                  </a:moveTo>
                  <a:cubicBezTo>
                    <a:pt x="166" y="67"/>
                    <a:pt x="166" y="67"/>
                    <a:pt x="165" y="67"/>
                  </a:cubicBezTo>
                  <a:cubicBezTo>
                    <a:pt x="163" y="72"/>
                    <a:pt x="164" y="78"/>
                    <a:pt x="162" y="83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0" y="84"/>
                    <a:pt x="158" y="84"/>
                    <a:pt x="157" y="84"/>
                  </a:cubicBezTo>
                  <a:cubicBezTo>
                    <a:pt x="158" y="78"/>
                    <a:pt x="160" y="72"/>
                    <a:pt x="161" y="66"/>
                  </a:cubicBezTo>
                  <a:cubicBezTo>
                    <a:pt x="161" y="66"/>
                    <a:pt x="161" y="66"/>
                    <a:pt x="161" y="65"/>
                  </a:cubicBezTo>
                  <a:cubicBezTo>
                    <a:pt x="163" y="66"/>
                    <a:pt x="164" y="66"/>
                    <a:pt x="166" y="67"/>
                  </a:cubicBezTo>
                  <a:close/>
                  <a:moveTo>
                    <a:pt x="172" y="76"/>
                  </a:moveTo>
                  <a:cubicBezTo>
                    <a:pt x="172" y="81"/>
                    <a:pt x="169" y="83"/>
                    <a:pt x="165" y="84"/>
                  </a:cubicBezTo>
                  <a:cubicBezTo>
                    <a:pt x="166" y="79"/>
                    <a:pt x="166" y="73"/>
                    <a:pt x="168" y="69"/>
                  </a:cubicBezTo>
                  <a:cubicBezTo>
                    <a:pt x="168" y="69"/>
                    <a:pt x="168" y="68"/>
                    <a:pt x="168" y="68"/>
                  </a:cubicBezTo>
                  <a:cubicBezTo>
                    <a:pt x="171" y="70"/>
                    <a:pt x="173" y="73"/>
                    <a:pt x="172" y="76"/>
                  </a:cubicBezTo>
                  <a:close/>
                  <a:moveTo>
                    <a:pt x="16" y="82"/>
                  </a:moveTo>
                  <a:cubicBezTo>
                    <a:pt x="1" y="64"/>
                    <a:pt x="2" y="38"/>
                    <a:pt x="17" y="21"/>
                  </a:cubicBezTo>
                  <a:cubicBezTo>
                    <a:pt x="33" y="1"/>
                    <a:pt x="66" y="7"/>
                    <a:pt x="86" y="19"/>
                  </a:cubicBezTo>
                  <a:cubicBezTo>
                    <a:pt x="97" y="26"/>
                    <a:pt x="104" y="37"/>
                    <a:pt x="114" y="46"/>
                  </a:cubicBezTo>
                  <a:cubicBezTo>
                    <a:pt x="124" y="54"/>
                    <a:pt x="136" y="58"/>
                    <a:pt x="148" y="62"/>
                  </a:cubicBezTo>
                  <a:cubicBezTo>
                    <a:pt x="148" y="62"/>
                    <a:pt x="148" y="63"/>
                    <a:pt x="149" y="63"/>
                  </a:cubicBezTo>
                  <a:cubicBezTo>
                    <a:pt x="149" y="63"/>
                    <a:pt x="149" y="63"/>
                    <a:pt x="149" y="63"/>
                  </a:cubicBezTo>
                  <a:cubicBezTo>
                    <a:pt x="149" y="63"/>
                    <a:pt x="149" y="64"/>
                    <a:pt x="149" y="65"/>
                  </a:cubicBezTo>
                  <a:cubicBezTo>
                    <a:pt x="135" y="62"/>
                    <a:pt x="122" y="58"/>
                    <a:pt x="108" y="54"/>
                  </a:cubicBezTo>
                  <a:cubicBezTo>
                    <a:pt x="101" y="52"/>
                    <a:pt x="94" y="50"/>
                    <a:pt x="88" y="48"/>
                  </a:cubicBezTo>
                  <a:cubicBezTo>
                    <a:pt x="83" y="46"/>
                    <a:pt x="80" y="45"/>
                    <a:pt x="77" y="42"/>
                  </a:cubicBezTo>
                  <a:cubicBezTo>
                    <a:pt x="79" y="39"/>
                    <a:pt x="79" y="35"/>
                    <a:pt x="76" y="34"/>
                  </a:cubicBezTo>
                  <a:cubicBezTo>
                    <a:pt x="75" y="33"/>
                    <a:pt x="72" y="33"/>
                    <a:pt x="72" y="35"/>
                  </a:cubicBezTo>
                  <a:cubicBezTo>
                    <a:pt x="71" y="38"/>
                    <a:pt x="73" y="40"/>
                    <a:pt x="74" y="42"/>
                  </a:cubicBezTo>
                  <a:cubicBezTo>
                    <a:pt x="73" y="43"/>
                    <a:pt x="72" y="43"/>
                    <a:pt x="71" y="43"/>
                  </a:cubicBezTo>
                  <a:cubicBezTo>
                    <a:pt x="71" y="39"/>
                    <a:pt x="69" y="36"/>
                    <a:pt x="66" y="33"/>
                  </a:cubicBezTo>
                  <a:cubicBezTo>
                    <a:pt x="65" y="32"/>
                    <a:pt x="61" y="30"/>
                    <a:pt x="60" y="33"/>
                  </a:cubicBezTo>
                  <a:cubicBezTo>
                    <a:pt x="57" y="37"/>
                    <a:pt x="63" y="42"/>
                    <a:pt x="68" y="45"/>
                  </a:cubicBezTo>
                  <a:cubicBezTo>
                    <a:pt x="67" y="47"/>
                    <a:pt x="66" y="49"/>
                    <a:pt x="64" y="50"/>
                  </a:cubicBezTo>
                  <a:cubicBezTo>
                    <a:pt x="62" y="47"/>
                    <a:pt x="58" y="45"/>
                    <a:pt x="55" y="44"/>
                  </a:cubicBezTo>
                  <a:cubicBezTo>
                    <a:pt x="53" y="44"/>
                    <a:pt x="50" y="44"/>
                    <a:pt x="50" y="47"/>
                  </a:cubicBezTo>
                  <a:cubicBezTo>
                    <a:pt x="50" y="49"/>
                    <a:pt x="52" y="51"/>
                    <a:pt x="54" y="52"/>
                  </a:cubicBezTo>
                  <a:cubicBezTo>
                    <a:pt x="57" y="53"/>
                    <a:pt x="60" y="54"/>
                    <a:pt x="63" y="53"/>
                  </a:cubicBezTo>
                  <a:cubicBezTo>
                    <a:pt x="63" y="53"/>
                    <a:pt x="63" y="54"/>
                    <a:pt x="63" y="54"/>
                  </a:cubicBezTo>
                  <a:cubicBezTo>
                    <a:pt x="65" y="57"/>
                    <a:pt x="63" y="60"/>
                    <a:pt x="60" y="63"/>
                  </a:cubicBezTo>
                  <a:cubicBezTo>
                    <a:pt x="58" y="62"/>
                    <a:pt x="57" y="62"/>
                    <a:pt x="56" y="62"/>
                  </a:cubicBezTo>
                  <a:cubicBezTo>
                    <a:pt x="53" y="62"/>
                    <a:pt x="50" y="62"/>
                    <a:pt x="48" y="64"/>
                  </a:cubicBezTo>
                  <a:cubicBezTo>
                    <a:pt x="46" y="65"/>
                    <a:pt x="47" y="69"/>
                    <a:pt x="49" y="70"/>
                  </a:cubicBezTo>
                  <a:cubicBezTo>
                    <a:pt x="52" y="71"/>
                    <a:pt x="55" y="69"/>
                    <a:pt x="57" y="68"/>
                  </a:cubicBezTo>
                  <a:cubicBezTo>
                    <a:pt x="58" y="68"/>
                    <a:pt x="59" y="67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2" y="68"/>
                    <a:pt x="63" y="70"/>
                    <a:pt x="63" y="72"/>
                  </a:cubicBezTo>
                  <a:cubicBezTo>
                    <a:pt x="58" y="74"/>
                    <a:pt x="52" y="77"/>
                    <a:pt x="52" y="82"/>
                  </a:cubicBezTo>
                  <a:cubicBezTo>
                    <a:pt x="52" y="84"/>
                    <a:pt x="55" y="86"/>
                    <a:pt x="57" y="85"/>
                  </a:cubicBezTo>
                  <a:cubicBezTo>
                    <a:pt x="61" y="84"/>
                    <a:pt x="63" y="80"/>
                    <a:pt x="65" y="77"/>
                  </a:cubicBezTo>
                  <a:cubicBezTo>
                    <a:pt x="65" y="76"/>
                    <a:pt x="65" y="75"/>
                    <a:pt x="66" y="75"/>
                  </a:cubicBezTo>
                  <a:cubicBezTo>
                    <a:pt x="66" y="74"/>
                    <a:pt x="67" y="74"/>
                    <a:pt x="67" y="74"/>
                  </a:cubicBezTo>
                  <a:cubicBezTo>
                    <a:pt x="79" y="70"/>
                    <a:pt x="91" y="70"/>
                    <a:pt x="104" y="70"/>
                  </a:cubicBezTo>
                  <a:cubicBezTo>
                    <a:pt x="118" y="70"/>
                    <a:pt x="133" y="73"/>
                    <a:pt x="146" y="79"/>
                  </a:cubicBezTo>
                  <a:cubicBezTo>
                    <a:pt x="146" y="79"/>
                    <a:pt x="146" y="79"/>
                    <a:pt x="146" y="79"/>
                  </a:cubicBezTo>
                  <a:cubicBezTo>
                    <a:pt x="146" y="80"/>
                    <a:pt x="146" y="81"/>
                    <a:pt x="146" y="82"/>
                  </a:cubicBezTo>
                  <a:cubicBezTo>
                    <a:pt x="134" y="79"/>
                    <a:pt x="122" y="79"/>
                    <a:pt x="111" y="84"/>
                  </a:cubicBezTo>
                  <a:cubicBezTo>
                    <a:pt x="98" y="90"/>
                    <a:pt x="87" y="98"/>
                    <a:pt x="74" y="101"/>
                  </a:cubicBezTo>
                  <a:cubicBezTo>
                    <a:pt x="53" y="106"/>
                    <a:pt x="29" y="98"/>
                    <a:pt x="16" y="82"/>
                  </a:cubicBezTo>
                  <a:close/>
                  <a:moveTo>
                    <a:pt x="75" y="38"/>
                  </a:moveTo>
                  <a:cubicBezTo>
                    <a:pt x="75" y="38"/>
                    <a:pt x="75" y="38"/>
                    <a:pt x="75" y="38"/>
                  </a:cubicBezTo>
                  <a:cubicBezTo>
                    <a:pt x="74" y="36"/>
                    <a:pt x="75" y="36"/>
                    <a:pt x="75" y="38"/>
                  </a:cubicBezTo>
                  <a:close/>
                  <a:moveTo>
                    <a:pt x="68" y="42"/>
                  </a:moveTo>
                  <a:cubicBezTo>
                    <a:pt x="66" y="40"/>
                    <a:pt x="64" y="38"/>
                    <a:pt x="63" y="36"/>
                  </a:cubicBezTo>
                  <a:cubicBezTo>
                    <a:pt x="61" y="34"/>
                    <a:pt x="64" y="36"/>
                    <a:pt x="65" y="36"/>
                  </a:cubicBezTo>
                  <a:cubicBezTo>
                    <a:pt x="67" y="38"/>
                    <a:pt x="67" y="40"/>
                    <a:pt x="68" y="42"/>
                  </a:cubicBezTo>
                  <a:close/>
                  <a:moveTo>
                    <a:pt x="57" y="65"/>
                  </a:moveTo>
                  <a:cubicBezTo>
                    <a:pt x="56" y="65"/>
                    <a:pt x="55" y="66"/>
                    <a:pt x="55" y="66"/>
                  </a:cubicBezTo>
                  <a:cubicBezTo>
                    <a:pt x="54" y="66"/>
                    <a:pt x="54" y="67"/>
                    <a:pt x="53" y="67"/>
                  </a:cubicBezTo>
                  <a:cubicBezTo>
                    <a:pt x="52" y="67"/>
                    <a:pt x="51" y="67"/>
                    <a:pt x="51" y="65"/>
                  </a:cubicBezTo>
                  <a:cubicBezTo>
                    <a:pt x="52" y="65"/>
                    <a:pt x="53" y="65"/>
                    <a:pt x="54" y="65"/>
                  </a:cubicBezTo>
                  <a:cubicBezTo>
                    <a:pt x="55" y="65"/>
                    <a:pt x="56" y="65"/>
                    <a:pt x="57" y="65"/>
                  </a:cubicBezTo>
                  <a:close/>
                  <a:moveTo>
                    <a:pt x="62" y="76"/>
                  </a:moveTo>
                  <a:cubicBezTo>
                    <a:pt x="62" y="76"/>
                    <a:pt x="62" y="76"/>
                    <a:pt x="62" y="77"/>
                  </a:cubicBezTo>
                  <a:cubicBezTo>
                    <a:pt x="61" y="78"/>
                    <a:pt x="60" y="79"/>
                    <a:pt x="59" y="80"/>
                  </a:cubicBezTo>
                  <a:cubicBezTo>
                    <a:pt x="59" y="80"/>
                    <a:pt x="59" y="81"/>
                    <a:pt x="58" y="81"/>
                  </a:cubicBezTo>
                  <a:cubicBezTo>
                    <a:pt x="57" y="82"/>
                    <a:pt x="56" y="82"/>
                    <a:pt x="55" y="81"/>
                  </a:cubicBezTo>
                  <a:cubicBezTo>
                    <a:pt x="56" y="78"/>
                    <a:pt x="59" y="77"/>
                    <a:pt x="62" y="76"/>
                  </a:cubicBezTo>
                  <a:close/>
                </a:path>
              </a:pathLst>
            </a:custGeom>
            <a:blipFill dpi="0" rotWithShape="1"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8" name="Freeform 29"/>
            <p:cNvSpPr>
              <a:spLocks noEditPoints="1"/>
            </p:cNvSpPr>
            <p:nvPr/>
          </p:nvSpPr>
          <p:spPr bwMode="auto">
            <a:xfrm>
              <a:off x="5845261" y="-540489"/>
              <a:ext cx="338138" cy="506413"/>
            </a:xfrm>
            <a:custGeom>
              <a:avLst/>
              <a:gdLst>
                <a:gd name="T0" fmla="*/ 81 w 116"/>
                <a:gd name="T1" fmla="*/ 149 h 174"/>
                <a:gd name="T2" fmla="*/ 105 w 116"/>
                <a:gd name="T3" fmla="*/ 169 h 174"/>
                <a:gd name="T4" fmla="*/ 105 w 116"/>
                <a:gd name="T5" fmla="*/ 139 h 174"/>
                <a:gd name="T6" fmla="*/ 101 w 116"/>
                <a:gd name="T7" fmla="*/ 59 h 174"/>
                <a:gd name="T8" fmla="*/ 14 w 116"/>
                <a:gd name="T9" fmla="*/ 23 h 174"/>
                <a:gd name="T10" fmla="*/ 36 w 116"/>
                <a:gd name="T11" fmla="*/ 111 h 174"/>
                <a:gd name="T12" fmla="*/ 74 w 116"/>
                <a:gd name="T13" fmla="*/ 109 h 174"/>
                <a:gd name="T14" fmla="*/ 45 w 116"/>
                <a:gd name="T15" fmla="*/ 77 h 174"/>
                <a:gd name="T16" fmla="*/ 54 w 116"/>
                <a:gd name="T17" fmla="*/ 71 h 174"/>
                <a:gd name="T18" fmla="*/ 68 w 116"/>
                <a:gd name="T19" fmla="*/ 66 h 174"/>
                <a:gd name="T20" fmla="*/ 73 w 116"/>
                <a:gd name="T21" fmla="*/ 69 h 174"/>
                <a:gd name="T22" fmla="*/ 80 w 116"/>
                <a:gd name="T23" fmla="*/ 99 h 174"/>
                <a:gd name="T24" fmla="*/ 89 w 116"/>
                <a:gd name="T25" fmla="*/ 146 h 174"/>
                <a:gd name="T26" fmla="*/ 58 w 116"/>
                <a:gd name="T27" fmla="*/ 60 h 174"/>
                <a:gd name="T28" fmla="*/ 58 w 116"/>
                <a:gd name="T29" fmla="*/ 55 h 174"/>
                <a:gd name="T30" fmla="*/ 58 w 116"/>
                <a:gd name="T31" fmla="*/ 61 h 174"/>
                <a:gd name="T32" fmla="*/ 103 w 116"/>
                <a:gd name="T33" fmla="*/ 142 h 174"/>
                <a:gd name="T34" fmla="*/ 105 w 116"/>
                <a:gd name="T35" fmla="*/ 148 h 174"/>
                <a:gd name="T36" fmla="*/ 85 w 116"/>
                <a:gd name="T37" fmla="*/ 151 h 174"/>
                <a:gd name="T38" fmla="*/ 108 w 116"/>
                <a:gd name="T39" fmla="*/ 155 h 174"/>
                <a:gd name="T40" fmla="*/ 92 w 116"/>
                <a:gd name="T41" fmla="*/ 162 h 174"/>
                <a:gd name="T42" fmla="*/ 88 w 116"/>
                <a:gd name="T43" fmla="*/ 158 h 174"/>
                <a:gd name="T44" fmla="*/ 106 w 116"/>
                <a:gd name="T45" fmla="*/ 150 h 174"/>
                <a:gd name="T46" fmla="*/ 104 w 116"/>
                <a:gd name="T47" fmla="*/ 166 h 174"/>
                <a:gd name="T48" fmla="*/ 108 w 116"/>
                <a:gd name="T49" fmla="*/ 158 h 174"/>
                <a:gd name="T50" fmla="*/ 104 w 116"/>
                <a:gd name="T51" fmla="*/ 166 h 174"/>
                <a:gd name="T52" fmla="*/ 56 w 116"/>
                <a:gd name="T53" fmla="*/ 8 h 174"/>
                <a:gd name="T54" fmla="*/ 94 w 116"/>
                <a:gd name="T55" fmla="*/ 101 h 174"/>
                <a:gd name="T56" fmla="*/ 101 w 116"/>
                <a:gd name="T57" fmla="*/ 139 h 174"/>
                <a:gd name="T58" fmla="*/ 100 w 116"/>
                <a:gd name="T59" fmla="*/ 140 h 174"/>
                <a:gd name="T60" fmla="*/ 77 w 116"/>
                <a:gd name="T61" fmla="*/ 81 h 174"/>
                <a:gd name="T62" fmla="*/ 81 w 116"/>
                <a:gd name="T63" fmla="*/ 63 h 174"/>
                <a:gd name="T64" fmla="*/ 73 w 116"/>
                <a:gd name="T65" fmla="*/ 66 h 174"/>
                <a:gd name="T66" fmla="*/ 76 w 116"/>
                <a:gd name="T67" fmla="*/ 55 h 174"/>
                <a:gd name="T68" fmla="*/ 68 w 116"/>
                <a:gd name="T69" fmla="*/ 63 h 174"/>
                <a:gd name="T70" fmla="*/ 61 w 116"/>
                <a:gd name="T71" fmla="*/ 53 h 174"/>
                <a:gd name="T72" fmla="*/ 54 w 116"/>
                <a:gd name="T73" fmla="*/ 56 h 174"/>
                <a:gd name="T74" fmla="*/ 57 w 116"/>
                <a:gd name="T75" fmla="*/ 65 h 174"/>
                <a:gd name="T76" fmla="*/ 46 w 116"/>
                <a:gd name="T77" fmla="*/ 63 h 174"/>
                <a:gd name="T78" fmla="*/ 37 w 116"/>
                <a:gd name="T79" fmla="*/ 63 h 174"/>
                <a:gd name="T80" fmla="*/ 45 w 116"/>
                <a:gd name="T81" fmla="*/ 70 h 174"/>
                <a:gd name="T82" fmla="*/ 42 w 116"/>
                <a:gd name="T83" fmla="*/ 76 h 174"/>
                <a:gd name="T84" fmla="*/ 29 w 116"/>
                <a:gd name="T85" fmla="*/ 78 h 174"/>
                <a:gd name="T86" fmla="*/ 42 w 116"/>
                <a:gd name="T87" fmla="*/ 79 h 174"/>
                <a:gd name="T88" fmla="*/ 69 w 116"/>
                <a:gd name="T89" fmla="*/ 107 h 174"/>
                <a:gd name="T90" fmla="*/ 87 w 116"/>
                <a:gd name="T91" fmla="*/ 147 h 174"/>
                <a:gd name="T92" fmla="*/ 61 w 116"/>
                <a:gd name="T93" fmla="*/ 121 h 174"/>
                <a:gd name="T94" fmla="*/ 7 w 116"/>
                <a:gd name="T95" fmla="*/ 43 h 174"/>
                <a:gd name="T96" fmla="*/ 77 w 116"/>
                <a:gd name="T97" fmla="*/ 65 h 174"/>
                <a:gd name="T98" fmla="*/ 70 w 116"/>
                <a:gd name="T99" fmla="*/ 61 h 174"/>
                <a:gd name="T100" fmla="*/ 73 w 116"/>
                <a:gd name="T101" fmla="*/ 56 h 174"/>
                <a:gd name="T102" fmla="*/ 45 w 116"/>
                <a:gd name="T103" fmla="*/ 66 h 174"/>
                <a:gd name="T104" fmla="*/ 41 w 116"/>
                <a:gd name="T105" fmla="*/ 64 h 174"/>
                <a:gd name="T106" fmla="*/ 43 w 116"/>
                <a:gd name="T107" fmla="*/ 64 h 174"/>
                <a:gd name="T108" fmla="*/ 39 w 116"/>
                <a:gd name="T109" fmla="*/ 77 h 174"/>
                <a:gd name="T110" fmla="*/ 34 w 116"/>
                <a:gd name="T111" fmla="*/ 77 h 174"/>
                <a:gd name="T112" fmla="*/ 31 w 116"/>
                <a:gd name="T113" fmla="*/ 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6" h="174">
                  <a:moveTo>
                    <a:pt x="62" y="125"/>
                  </a:moveTo>
                  <a:cubicBezTo>
                    <a:pt x="72" y="131"/>
                    <a:pt x="77" y="140"/>
                    <a:pt x="81" y="149"/>
                  </a:cubicBezTo>
                  <a:cubicBezTo>
                    <a:pt x="81" y="150"/>
                    <a:pt x="81" y="150"/>
                    <a:pt x="81" y="151"/>
                  </a:cubicBezTo>
                  <a:cubicBezTo>
                    <a:pt x="85" y="159"/>
                    <a:pt x="93" y="174"/>
                    <a:pt x="105" y="169"/>
                  </a:cubicBezTo>
                  <a:cubicBezTo>
                    <a:pt x="116" y="164"/>
                    <a:pt x="109" y="149"/>
                    <a:pt x="105" y="140"/>
                  </a:cubicBezTo>
                  <a:cubicBezTo>
                    <a:pt x="105" y="140"/>
                    <a:pt x="105" y="139"/>
                    <a:pt x="105" y="139"/>
                  </a:cubicBezTo>
                  <a:cubicBezTo>
                    <a:pt x="100" y="125"/>
                    <a:pt x="95" y="111"/>
                    <a:pt x="98" y="95"/>
                  </a:cubicBezTo>
                  <a:cubicBezTo>
                    <a:pt x="99" y="83"/>
                    <a:pt x="103" y="71"/>
                    <a:pt x="101" y="59"/>
                  </a:cubicBezTo>
                  <a:cubicBezTo>
                    <a:pt x="99" y="38"/>
                    <a:pt x="86" y="13"/>
                    <a:pt x="65" y="6"/>
                  </a:cubicBezTo>
                  <a:cubicBezTo>
                    <a:pt x="47" y="0"/>
                    <a:pt x="26" y="9"/>
                    <a:pt x="14" y="23"/>
                  </a:cubicBezTo>
                  <a:cubicBezTo>
                    <a:pt x="1" y="38"/>
                    <a:pt x="0" y="60"/>
                    <a:pt x="6" y="77"/>
                  </a:cubicBezTo>
                  <a:cubicBezTo>
                    <a:pt x="12" y="92"/>
                    <a:pt x="22" y="104"/>
                    <a:pt x="36" y="111"/>
                  </a:cubicBezTo>
                  <a:cubicBezTo>
                    <a:pt x="44" y="116"/>
                    <a:pt x="54" y="120"/>
                    <a:pt x="62" y="125"/>
                  </a:cubicBezTo>
                  <a:close/>
                  <a:moveTo>
                    <a:pt x="74" y="109"/>
                  </a:moveTo>
                  <a:cubicBezTo>
                    <a:pt x="67" y="98"/>
                    <a:pt x="58" y="87"/>
                    <a:pt x="47" y="79"/>
                  </a:cubicBezTo>
                  <a:cubicBezTo>
                    <a:pt x="47" y="79"/>
                    <a:pt x="46" y="78"/>
                    <a:pt x="45" y="77"/>
                  </a:cubicBezTo>
                  <a:cubicBezTo>
                    <a:pt x="47" y="76"/>
                    <a:pt x="48" y="73"/>
                    <a:pt x="48" y="70"/>
                  </a:cubicBezTo>
                  <a:cubicBezTo>
                    <a:pt x="50" y="71"/>
                    <a:pt x="53" y="71"/>
                    <a:pt x="54" y="71"/>
                  </a:cubicBezTo>
                  <a:cubicBezTo>
                    <a:pt x="57" y="70"/>
                    <a:pt x="59" y="68"/>
                    <a:pt x="60" y="65"/>
                  </a:cubicBezTo>
                  <a:cubicBezTo>
                    <a:pt x="63" y="66"/>
                    <a:pt x="65" y="67"/>
                    <a:pt x="68" y="66"/>
                  </a:cubicBezTo>
                  <a:cubicBezTo>
                    <a:pt x="68" y="66"/>
                    <a:pt x="69" y="67"/>
                    <a:pt x="69" y="67"/>
                  </a:cubicBezTo>
                  <a:cubicBezTo>
                    <a:pt x="70" y="68"/>
                    <a:pt x="71" y="69"/>
                    <a:pt x="73" y="69"/>
                  </a:cubicBezTo>
                  <a:cubicBezTo>
                    <a:pt x="72" y="72"/>
                    <a:pt x="72" y="75"/>
                    <a:pt x="73" y="78"/>
                  </a:cubicBezTo>
                  <a:cubicBezTo>
                    <a:pt x="75" y="85"/>
                    <a:pt x="77" y="92"/>
                    <a:pt x="80" y="99"/>
                  </a:cubicBezTo>
                  <a:cubicBezTo>
                    <a:pt x="86" y="113"/>
                    <a:pt x="91" y="128"/>
                    <a:pt x="97" y="141"/>
                  </a:cubicBezTo>
                  <a:cubicBezTo>
                    <a:pt x="94" y="143"/>
                    <a:pt x="92" y="144"/>
                    <a:pt x="89" y="146"/>
                  </a:cubicBezTo>
                  <a:cubicBezTo>
                    <a:pt x="86" y="133"/>
                    <a:pt x="81" y="120"/>
                    <a:pt x="74" y="109"/>
                  </a:cubicBezTo>
                  <a:close/>
                  <a:moveTo>
                    <a:pt x="58" y="60"/>
                  </a:moveTo>
                  <a:cubicBezTo>
                    <a:pt x="57" y="58"/>
                    <a:pt x="57" y="56"/>
                    <a:pt x="56" y="55"/>
                  </a:cubicBezTo>
                  <a:cubicBezTo>
                    <a:pt x="56" y="52"/>
                    <a:pt x="58" y="54"/>
                    <a:pt x="58" y="55"/>
                  </a:cubicBezTo>
                  <a:cubicBezTo>
                    <a:pt x="59" y="56"/>
                    <a:pt x="58" y="58"/>
                    <a:pt x="58" y="59"/>
                  </a:cubicBezTo>
                  <a:cubicBezTo>
                    <a:pt x="58" y="60"/>
                    <a:pt x="58" y="60"/>
                    <a:pt x="58" y="61"/>
                  </a:cubicBezTo>
                  <a:cubicBezTo>
                    <a:pt x="58" y="60"/>
                    <a:pt x="58" y="60"/>
                    <a:pt x="58" y="60"/>
                  </a:cubicBezTo>
                  <a:close/>
                  <a:moveTo>
                    <a:pt x="103" y="142"/>
                  </a:moveTo>
                  <a:cubicBezTo>
                    <a:pt x="103" y="144"/>
                    <a:pt x="104" y="146"/>
                    <a:pt x="105" y="148"/>
                  </a:cubicBezTo>
                  <a:cubicBezTo>
                    <a:pt x="105" y="148"/>
                    <a:pt x="105" y="148"/>
                    <a:pt x="105" y="148"/>
                  </a:cubicBezTo>
                  <a:cubicBezTo>
                    <a:pt x="99" y="151"/>
                    <a:pt x="93" y="153"/>
                    <a:pt x="87" y="156"/>
                  </a:cubicBezTo>
                  <a:cubicBezTo>
                    <a:pt x="86" y="154"/>
                    <a:pt x="85" y="152"/>
                    <a:pt x="85" y="151"/>
                  </a:cubicBezTo>
                  <a:cubicBezTo>
                    <a:pt x="91" y="148"/>
                    <a:pt x="97" y="145"/>
                    <a:pt x="103" y="142"/>
                  </a:cubicBezTo>
                  <a:close/>
                  <a:moveTo>
                    <a:pt x="108" y="155"/>
                  </a:moveTo>
                  <a:cubicBezTo>
                    <a:pt x="108" y="155"/>
                    <a:pt x="107" y="155"/>
                    <a:pt x="107" y="155"/>
                  </a:cubicBezTo>
                  <a:cubicBezTo>
                    <a:pt x="102" y="156"/>
                    <a:pt x="98" y="160"/>
                    <a:pt x="92" y="162"/>
                  </a:cubicBezTo>
                  <a:cubicBezTo>
                    <a:pt x="92" y="162"/>
                    <a:pt x="92" y="162"/>
                    <a:pt x="91" y="162"/>
                  </a:cubicBezTo>
                  <a:cubicBezTo>
                    <a:pt x="90" y="161"/>
                    <a:pt x="89" y="160"/>
                    <a:pt x="88" y="158"/>
                  </a:cubicBezTo>
                  <a:cubicBezTo>
                    <a:pt x="94" y="156"/>
                    <a:pt x="100" y="153"/>
                    <a:pt x="106" y="151"/>
                  </a:cubicBezTo>
                  <a:cubicBezTo>
                    <a:pt x="106" y="151"/>
                    <a:pt x="106" y="151"/>
                    <a:pt x="106" y="150"/>
                  </a:cubicBezTo>
                  <a:cubicBezTo>
                    <a:pt x="107" y="152"/>
                    <a:pt x="107" y="154"/>
                    <a:pt x="108" y="155"/>
                  </a:cubicBezTo>
                  <a:close/>
                  <a:moveTo>
                    <a:pt x="104" y="166"/>
                  </a:moveTo>
                  <a:cubicBezTo>
                    <a:pt x="100" y="169"/>
                    <a:pt x="96" y="167"/>
                    <a:pt x="93" y="164"/>
                  </a:cubicBezTo>
                  <a:cubicBezTo>
                    <a:pt x="98" y="163"/>
                    <a:pt x="102" y="159"/>
                    <a:pt x="108" y="158"/>
                  </a:cubicBezTo>
                  <a:cubicBezTo>
                    <a:pt x="108" y="158"/>
                    <a:pt x="108" y="158"/>
                    <a:pt x="108" y="158"/>
                  </a:cubicBezTo>
                  <a:cubicBezTo>
                    <a:pt x="108" y="161"/>
                    <a:pt x="107" y="164"/>
                    <a:pt x="104" y="166"/>
                  </a:cubicBezTo>
                  <a:close/>
                  <a:moveTo>
                    <a:pt x="7" y="43"/>
                  </a:moveTo>
                  <a:cubicBezTo>
                    <a:pt x="12" y="21"/>
                    <a:pt x="34" y="6"/>
                    <a:pt x="56" y="8"/>
                  </a:cubicBezTo>
                  <a:cubicBezTo>
                    <a:pt x="82" y="9"/>
                    <a:pt x="97" y="39"/>
                    <a:pt x="99" y="62"/>
                  </a:cubicBezTo>
                  <a:cubicBezTo>
                    <a:pt x="100" y="76"/>
                    <a:pt x="95" y="88"/>
                    <a:pt x="94" y="101"/>
                  </a:cubicBezTo>
                  <a:cubicBezTo>
                    <a:pt x="93" y="114"/>
                    <a:pt x="97" y="126"/>
                    <a:pt x="101" y="138"/>
                  </a:cubicBezTo>
                  <a:cubicBezTo>
                    <a:pt x="101" y="138"/>
                    <a:pt x="101" y="139"/>
                    <a:pt x="101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0" y="140"/>
                    <a:pt x="100" y="140"/>
                  </a:cubicBezTo>
                  <a:cubicBezTo>
                    <a:pt x="94" y="127"/>
                    <a:pt x="89" y="114"/>
                    <a:pt x="84" y="101"/>
                  </a:cubicBezTo>
                  <a:cubicBezTo>
                    <a:pt x="81" y="94"/>
                    <a:pt x="79" y="88"/>
                    <a:pt x="77" y="81"/>
                  </a:cubicBezTo>
                  <a:cubicBezTo>
                    <a:pt x="76" y="77"/>
                    <a:pt x="75" y="73"/>
                    <a:pt x="76" y="69"/>
                  </a:cubicBezTo>
                  <a:cubicBezTo>
                    <a:pt x="79" y="68"/>
                    <a:pt x="82" y="66"/>
                    <a:pt x="81" y="63"/>
                  </a:cubicBezTo>
                  <a:cubicBezTo>
                    <a:pt x="81" y="62"/>
                    <a:pt x="79" y="59"/>
                    <a:pt x="77" y="61"/>
                  </a:cubicBezTo>
                  <a:cubicBezTo>
                    <a:pt x="75" y="62"/>
                    <a:pt x="74" y="64"/>
                    <a:pt x="73" y="66"/>
                  </a:cubicBezTo>
                  <a:cubicBezTo>
                    <a:pt x="72" y="66"/>
                    <a:pt x="71" y="66"/>
                    <a:pt x="71" y="64"/>
                  </a:cubicBezTo>
                  <a:cubicBezTo>
                    <a:pt x="74" y="62"/>
                    <a:pt x="76" y="58"/>
                    <a:pt x="76" y="55"/>
                  </a:cubicBezTo>
                  <a:cubicBezTo>
                    <a:pt x="76" y="53"/>
                    <a:pt x="75" y="49"/>
                    <a:pt x="73" y="49"/>
                  </a:cubicBezTo>
                  <a:cubicBezTo>
                    <a:pt x="67" y="50"/>
                    <a:pt x="67" y="57"/>
                    <a:pt x="68" y="63"/>
                  </a:cubicBezTo>
                  <a:cubicBezTo>
                    <a:pt x="66" y="64"/>
                    <a:pt x="63" y="64"/>
                    <a:pt x="61" y="63"/>
                  </a:cubicBezTo>
                  <a:cubicBezTo>
                    <a:pt x="62" y="59"/>
                    <a:pt x="62" y="55"/>
                    <a:pt x="61" y="53"/>
                  </a:cubicBezTo>
                  <a:cubicBezTo>
                    <a:pt x="60" y="51"/>
                    <a:pt x="58" y="49"/>
                    <a:pt x="55" y="50"/>
                  </a:cubicBezTo>
                  <a:cubicBezTo>
                    <a:pt x="53" y="51"/>
                    <a:pt x="53" y="54"/>
                    <a:pt x="54" y="56"/>
                  </a:cubicBezTo>
                  <a:cubicBezTo>
                    <a:pt x="54" y="59"/>
                    <a:pt x="56" y="62"/>
                    <a:pt x="58" y="64"/>
                  </a:cubicBezTo>
                  <a:cubicBezTo>
                    <a:pt x="58" y="64"/>
                    <a:pt x="58" y="65"/>
                    <a:pt x="57" y="65"/>
                  </a:cubicBezTo>
                  <a:cubicBezTo>
                    <a:pt x="56" y="68"/>
                    <a:pt x="52" y="68"/>
                    <a:pt x="48" y="67"/>
                  </a:cubicBezTo>
                  <a:cubicBezTo>
                    <a:pt x="48" y="66"/>
                    <a:pt x="47" y="65"/>
                    <a:pt x="46" y="63"/>
                  </a:cubicBezTo>
                  <a:cubicBezTo>
                    <a:pt x="45" y="61"/>
                    <a:pt x="43" y="59"/>
                    <a:pt x="40" y="58"/>
                  </a:cubicBezTo>
                  <a:cubicBezTo>
                    <a:pt x="38" y="58"/>
                    <a:pt x="36" y="61"/>
                    <a:pt x="37" y="63"/>
                  </a:cubicBezTo>
                  <a:cubicBezTo>
                    <a:pt x="37" y="66"/>
                    <a:pt x="40" y="67"/>
                    <a:pt x="42" y="68"/>
                  </a:cubicBezTo>
                  <a:cubicBezTo>
                    <a:pt x="43" y="69"/>
                    <a:pt x="44" y="69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2"/>
                    <a:pt x="44" y="74"/>
                    <a:pt x="42" y="76"/>
                  </a:cubicBezTo>
                  <a:cubicBezTo>
                    <a:pt x="38" y="72"/>
                    <a:pt x="32" y="69"/>
                    <a:pt x="28" y="72"/>
                  </a:cubicBezTo>
                  <a:cubicBezTo>
                    <a:pt x="27" y="74"/>
                    <a:pt x="27" y="77"/>
                    <a:pt x="29" y="78"/>
                  </a:cubicBezTo>
                  <a:cubicBezTo>
                    <a:pt x="32" y="81"/>
                    <a:pt x="36" y="80"/>
                    <a:pt x="40" y="80"/>
                  </a:cubicBezTo>
                  <a:cubicBezTo>
                    <a:pt x="41" y="80"/>
                    <a:pt x="41" y="79"/>
                    <a:pt x="42" y="79"/>
                  </a:cubicBezTo>
                  <a:cubicBezTo>
                    <a:pt x="43" y="79"/>
                    <a:pt x="43" y="80"/>
                    <a:pt x="44" y="80"/>
                  </a:cubicBezTo>
                  <a:cubicBezTo>
                    <a:pt x="54" y="87"/>
                    <a:pt x="61" y="97"/>
                    <a:pt x="69" y="107"/>
                  </a:cubicBezTo>
                  <a:cubicBezTo>
                    <a:pt x="77" y="118"/>
                    <a:pt x="83" y="132"/>
                    <a:pt x="86" y="146"/>
                  </a:cubicBezTo>
                  <a:cubicBezTo>
                    <a:pt x="86" y="146"/>
                    <a:pt x="86" y="147"/>
                    <a:pt x="87" y="147"/>
                  </a:cubicBezTo>
                  <a:cubicBezTo>
                    <a:pt x="86" y="147"/>
                    <a:pt x="85" y="147"/>
                    <a:pt x="84" y="148"/>
                  </a:cubicBezTo>
                  <a:cubicBezTo>
                    <a:pt x="79" y="137"/>
                    <a:pt x="72" y="127"/>
                    <a:pt x="61" y="121"/>
                  </a:cubicBezTo>
                  <a:cubicBezTo>
                    <a:pt x="50" y="114"/>
                    <a:pt x="37" y="110"/>
                    <a:pt x="26" y="101"/>
                  </a:cubicBezTo>
                  <a:cubicBezTo>
                    <a:pt x="10" y="88"/>
                    <a:pt x="2" y="64"/>
                    <a:pt x="7" y="43"/>
                  </a:cubicBezTo>
                  <a:close/>
                  <a:moveTo>
                    <a:pt x="77" y="65"/>
                  </a:moveTo>
                  <a:cubicBezTo>
                    <a:pt x="77" y="65"/>
                    <a:pt x="77" y="65"/>
                    <a:pt x="77" y="65"/>
                  </a:cubicBezTo>
                  <a:cubicBezTo>
                    <a:pt x="78" y="63"/>
                    <a:pt x="79" y="64"/>
                    <a:pt x="77" y="65"/>
                  </a:cubicBezTo>
                  <a:close/>
                  <a:moveTo>
                    <a:pt x="70" y="61"/>
                  </a:moveTo>
                  <a:cubicBezTo>
                    <a:pt x="70" y="59"/>
                    <a:pt x="70" y="56"/>
                    <a:pt x="71" y="54"/>
                  </a:cubicBezTo>
                  <a:cubicBezTo>
                    <a:pt x="73" y="51"/>
                    <a:pt x="73" y="55"/>
                    <a:pt x="73" y="56"/>
                  </a:cubicBezTo>
                  <a:cubicBezTo>
                    <a:pt x="73" y="58"/>
                    <a:pt x="71" y="60"/>
                    <a:pt x="70" y="61"/>
                  </a:cubicBezTo>
                  <a:close/>
                  <a:moveTo>
                    <a:pt x="45" y="66"/>
                  </a:moveTo>
                  <a:cubicBezTo>
                    <a:pt x="44" y="66"/>
                    <a:pt x="43" y="65"/>
                    <a:pt x="43" y="65"/>
                  </a:cubicBezTo>
                  <a:cubicBezTo>
                    <a:pt x="42" y="65"/>
                    <a:pt x="42" y="65"/>
                    <a:pt x="41" y="64"/>
                  </a:cubicBezTo>
                  <a:cubicBezTo>
                    <a:pt x="40" y="64"/>
                    <a:pt x="40" y="63"/>
                    <a:pt x="41" y="62"/>
                  </a:cubicBezTo>
                  <a:cubicBezTo>
                    <a:pt x="42" y="62"/>
                    <a:pt x="43" y="63"/>
                    <a:pt x="43" y="64"/>
                  </a:cubicBezTo>
                  <a:cubicBezTo>
                    <a:pt x="44" y="65"/>
                    <a:pt x="44" y="65"/>
                    <a:pt x="45" y="66"/>
                  </a:cubicBezTo>
                  <a:close/>
                  <a:moveTo>
                    <a:pt x="39" y="77"/>
                  </a:moveTo>
                  <a:cubicBezTo>
                    <a:pt x="39" y="77"/>
                    <a:pt x="38" y="77"/>
                    <a:pt x="38" y="77"/>
                  </a:cubicBezTo>
                  <a:cubicBezTo>
                    <a:pt x="37" y="77"/>
                    <a:pt x="35" y="77"/>
                    <a:pt x="34" y="77"/>
                  </a:cubicBezTo>
                  <a:cubicBezTo>
                    <a:pt x="34" y="77"/>
                    <a:pt x="33" y="77"/>
                    <a:pt x="33" y="77"/>
                  </a:cubicBezTo>
                  <a:cubicBezTo>
                    <a:pt x="31" y="77"/>
                    <a:pt x="31" y="76"/>
                    <a:pt x="31" y="74"/>
                  </a:cubicBezTo>
                  <a:cubicBezTo>
                    <a:pt x="33" y="73"/>
                    <a:pt x="36" y="75"/>
                    <a:pt x="39" y="77"/>
                  </a:cubicBezTo>
                  <a:close/>
                </a:path>
              </a:pathLst>
            </a:custGeom>
            <a:blipFill dpi="0" rotWithShape="1"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9" name="Freeform 30"/>
            <p:cNvSpPr>
              <a:spLocks noEditPoints="1"/>
            </p:cNvSpPr>
            <p:nvPr/>
          </p:nvSpPr>
          <p:spPr bwMode="auto">
            <a:xfrm>
              <a:off x="7889961" y="161186"/>
              <a:ext cx="479425" cy="388938"/>
            </a:xfrm>
            <a:custGeom>
              <a:avLst/>
              <a:gdLst>
                <a:gd name="T0" fmla="*/ 127 w 165"/>
                <a:gd name="T1" fmla="*/ 119 h 134"/>
                <a:gd name="T2" fmla="*/ 158 w 165"/>
                <a:gd name="T3" fmla="*/ 123 h 134"/>
                <a:gd name="T4" fmla="*/ 141 w 165"/>
                <a:gd name="T5" fmla="*/ 98 h 134"/>
                <a:gd name="T6" fmla="*/ 96 w 165"/>
                <a:gd name="T7" fmla="*/ 32 h 134"/>
                <a:gd name="T8" fmla="*/ 3 w 165"/>
                <a:gd name="T9" fmla="*/ 48 h 134"/>
                <a:gd name="T10" fmla="*/ 69 w 165"/>
                <a:gd name="T11" fmla="*/ 111 h 134"/>
                <a:gd name="T12" fmla="*/ 99 w 165"/>
                <a:gd name="T13" fmla="*/ 89 h 134"/>
                <a:gd name="T14" fmla="*/ 58 w 165"/>
                <a:gd name="T15" fmla="*/ 78 h 134"/>
                <a:gd name="T16" fmla="*/ 62 w 165"/>
                <a:gd name="T17" fmla="*/ 67 h 134"/>
                <a:gd name="T18" fmla="*/ 71 w 165"/>
                <a:gd name="T19" fmla="*/ 55 h 134"/>
                <a:gd name="T20" fmla="*/ 77 w 165"/>
                <a:gd name="T21" fmla="*/ 56 h 134"/>
                <a:gd name="T22" fmla="*/ 99 w 165"/>
                <a:gd name="T23" fmla="*/ 77 h 134"/>
                <a:gd name="T24" fmla="*/ 132 w 165"/>
                <a:gd name="T25" fmla="*/ 111 h 134"/>
                <a:gd name="T26" fmla="*/ 59 w 165"/>
                <a:gd name="T27" fmla="*/ 56 h 134"/>
                <a:gd name="T28" fmla="*/ 57 w 165"/>
                <a:gd name="T29" fmla="*/ 52 h 134"/>
                <a:gd name="T30" fmla="*/ 60 w 165"/>
                <a:gd name="T31" fmla="*/ 56 h 134"/>
                <a:gd name="T32" fmla="*/ 141 w 165"/>
                <a:gd name="T33" fmla="*/ 101 h 134"/>
                <a:gd name="T34" fmla="*/ 146 w 165"/>
                <a:gd name="T35" fmla="*/ 106 h 134"/>
                <a:gd name="T36" fmla="*/ 131 w 165"/>
                <a:gd name="T37" fmla="*/ 118 h 134"/>
                <a:gd name="T38" fmla="*/ 153 w 165"/>
                <a:gd name="T39" fmla="*/ 110 h 134"/>
                <a:gd name="T40" fmla="*/ 143 w 165"/>
                <a:gd name="T41" fmla="*/ 124 h 134"/>
                <a:gd name="T42" fmla="*/ 138 w 165"/>
                <a:gd name="T43" fmla="*/ 123 h 134"/>
                <a:gd name="T44" fmla="*/ 149 w 165"/>
                <a:gd name="T45" fmla="*/ 106 h 134"/>
                <a:gd name="T46" fmla="*/ 156 w 165"/>
                <a:gd name="T47" fmla="*/ 121 h 134"/>
                <a:gd name="T48" fmla="*/ 154 w 165"/>
                <a:gd name="T49" fmla="*/ 112 h 134"/>
                <a:gd name="T50" fmla="*/ 156 w 165"/>
                <a:gd name="T51" fmla="*/ 121 h 134"/>
                <a:gd name="T52" fmla="*/ 30 w 165"/>
                <a:gd name="T53" fmla="*/ 13 h 134"/>
                <a:gd name="T54" fmla="*/ 112 w 165"/>
                <a:gd name="T55" fmla="*/ 72 h 134"/>
                <a:gd name="T56" fmla="*/ 139 w 165"/>
                <a:gd name="T57" fmla="*/ 100 h 134"/>
                <a:gd name="T58" fmla="*/ 138 w 165"/>
                <a:gd name="T59" fmla="*/ 101 h 134"/>
                <a:gd name="T60" fmla="*/ 87 w 165"/>
                <a:gd name="T61" fmla="*/ 64 h 134"/>
                <a:gd name="T62" fmla="*/ 81 w 165"/>
                <a:gd name="T63" fmla="*/ 46 h 134"/>
                <a:gd name="T64" fmla="*/ 76 w 165"/>
                <a:gd name="T65" fmla="*/ 53 h 134"/>
                <a:gd name="T66" fmla="*/ 72 w 165"/>
                <a:gd name="T67" fmla="*/ 42 h 134"/>
                <a:gd name="T68" fmla="*/ 69 w 165"/>
                <a:gd name="T69" fmla="*/ 53 h 134"/>
                <a:gd name="T70" fmla="*/ 58 w 165"/>
                <a:gd name="T71" fmla="*/ 48 h 134"/>
                <a:gd name="T72" fmla="*/ 54 w 165"/>
                <a:gd name="T73" fmla="*/ 55 h 134"/>
                <a:gd name="T74" fmla="*/ 62 w 165"/>
                <a:gd name="T75" fmla="*/ 60 h 134"/>
                <a:gd name="T76" fmla="*/ 52 w 165"/>
                <a:gd name="T77" fmla="*/ 65 h 134"/>
                <a:gd name="T78" fmla="*/ 43 w 165"/>
                <a:gd name="T79" fmla="*/ 70 h 134"/>
                <a:gd name="T80" fmla="*/ 54 w 165"/>
                <a:gd name="T81" fmla="*/ 71 h 134"/>
                <a:gd name="T82" fmla="*/ 55 w 165"/>
                <a:gd name="T83" fmla="*/ 77 h 134"/>
                <a:gd name="T84" fmla="*/ 45 w 165"/>
                <a:gd name="T85" fmla="*/ 87 h 134"/>
                <a:gd name="T86" fmla="*/ 57 w 165"/>
                <a:gd name="T87" fmla="*/ 80 h 134"/>
                <a:gd name="T88" fmla="*/ 94 w 165"/>
                <a:gd name="T89" fmla="*/ 90 h 134"/>
                <a:gd name="T90" fmla="*/ 130 w 165"/>
                <a:gd name="T91" fmla="*/ 114 h 134"/>
                <a:gd name="T92" fmla="*/ 95 w 165"/>
                <a:gd name="T93" fmla="*/ 106 h 134"/>
                <a:gd name="T94" fmla="*/ 8 w 165"/>
                <a:gd name="T95" fmla="*/ 69 h 134"/>
                <a:gd name="T96" fmla="*/ 79 w 165"/>
                <a:gd name="T97" fmla="*/ 50 h 134"/>
                <a:gd name="T98" fmla="*/ 71 w 165"/>
                <a:gd name="T99" fmla="*/ 51 h 134"/>
                <a:gd name="T100" fmla="*/ 70 w 165"/>
                <a:gd name="T101" fmla="*/ 44 h 134"/>
                <a:gd name="T102" fmla="*/ 52 w 165"/>
                <a:gd name="T103" fmla="*/ 68 h 134"/>
                <a:gd name="T104" fmla="*/ 48 w 165"/>
                <a:gd name="T105" fmla="*/ 69 h 134"/>
                <a:gd name="T106" fmla="*/ 49 w 165"/>
                <a:gd name="T107" fmla="*/ 67 h 134"/>
                <a:gd name="T108" fmla="*/ 53 w 165"/>
                <a:gd name="T109" fmla="*/ 80 h 134"/>
                <a:gd name="T110" fmla="*/ 49 w 165"/>
                <a:gd name="T111" fmla="*/ 83 h 134"/>
                <a:gd name="T112" fmla="*/ 45 w 165"/>
                <a:gd name="T113" fmla="*/ 8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5" h="134">
                  <a:moveTo>
                    <a:pt x="98" y="109"/>
                  </a:moveTo>
                  <a:cubicBezTo>
                    <a:pt x="109" y="108"/>
                    <a:pt x="118" y="113"/>
                    <a:pt x="127" y="119"/>
                  </a:cubicBezTo>
                  <a:cubicBezTo>
                    <a:pt x="127" y="119"/>
                    <a:pt x="127" y="120"/>
                    <a:pt x="128" y="120"/>
                  </a:cubicBezTo>
                  <a:cubicBezTo>
                    <a:pt x="136" y="125"/>
                    <a:pt x="150" y="134"/>
                    <a:pt x="158" y="123"/>
                  </a:cubicBezTo>
                  <a:cubicBezTo>
                    <a:pt x="165" y="113"/>
                    <a:pt x="150" y="103"/>
                    <a:pt x="142" y="98"/>
                  </a:cubicBezTo>
                  <a:cubicBezTo>
                    <a:pt x="142" y="98"/>
                    <a:pt x="142" y="98"/>
                    <a:pt x="141" y="98"/>
                  </a:cubicBezTo>
                  <a:cubicBezTo>
                    <a:pt x="130" y="88"/>
                    <a:pt x="119" y="79"/>
                    <a:pt x="112" y="65"/>
                  </a:cubicBezTo>
                  <a:cubicBezTo>
                    <a:pt x="107" y="53"/>
                    <a:pt x="104" y="42"/>
                    <a:pt x="96" y="32"/>
                  </a:cubicBezTo>
                  <a:cubicBezTo>
                    <a:pt x="83" y="15"/>
                    <a:pt x="59" y="1"/>
                    <a:pt x="37" y="7"/>
                  </a:cubicBezTo>
                  <a:cubicBezTo>
                    <a:pt x="19" y="11"/>
                    <a:pt x="5" y="30"/>
                    <a:pt x="3" y="48"/>
                  </a:cubicBezTo>
                  <a:cubicBezTo>
                    <a:pt x="0" y="68"/>
                    <a:pt x="11" y="87"/>
                    <a:pt x="25" y="98"/>
                  </a:cubicBezTo>
                  <a:cubicBezTo>
                    <a:pt x="38" y="108"/>
                    <a:pt x="53" y="112"/>
                    <a:pt x="69" y="111"/>
                  </a:cubicBezTo>
                  <a:cubicBezTo>
                    <a:pt x="78" y="111"/>
                    <a:pt x="88" y="109"/>
                    <a:pt x="98" y="109"/>
                  </a:cubicBezTo>
                  <a:close/>
                  <a:moveTo>
                    <a:pt x="99" y="89"/>
                  </a:moveTo>
                  <a:cubicBezTo>
                    <a:pt x="88" y="84"/>
                    <a:pt x="74" y="79"/>
                    <a:pt x="61" y="78"/>
                  </a:cubicBezTo>
                  <a:cubicBezTo>
                    <a:pt x="60" y="78"/>
                    <a:pt x="59" y="78"/>
                    <a:pt x="58" y="78"/>
                  </a:cubicBezTo>
                  <a:cubicBezTo>
                    <a:pt x="59" y="75"/>
                    <a:pt x="58" y="72"/>
                    <a:pt x="57" y="70"/>
                  </a:cubicBezTo>
                  <a:cubicBezTo>
                    <a:pt x="59" y="69"/>
                    <a:pt x="61" y="68"/>
                    <a:pt x="62" y="67"/>
                  </a:cubicBezTo>
                  <a:cubicBezTo>
                    <a:pt x="64" y="65"/>
                    <a:pt x="65" y="62"/>
                    <a:pt x="65" y="59"/>
                  </a:cubicBezTo>
                  <a:cubicBezTo>
                    <a:pt x="67" y="59"/>
                    <a:pt x="70" y="58"/>
                    <a:pt x="71" y="55"/>
                  </a:cubicBezTo>
                  <a:cubicBezTo>
                    <a:pt x="72" y="56"/>
                    <a:pt x="73" y="56"/>
                    <a:pt x="73" y="56"/>
                  </a:cubicBezTo>
                  <a:cubicBezTo>
                    <a:pt x="74" y="57"/>
                    <a:pt x="76" y="57"/>
                    <a:pt x="77" y="56"/>
                  </a:cubicBezTo>
                  <a:cubicBezTo>
                    <a:pt x="78" y="59"/>
                    <a:pt x="80" y="61"/>
                    <a:pt x="82" y="63"/>
                  </a:cubicBezTo>
                  <a:cubicBezTo>
                    <a:pt x="88" y="68"/>
                    <a:pt x="93" y="73"/>
                    <a:pt x="99" y="77"/>
                  </a:cubicBezTo>
                  <a:cubicBezTo>
                    <a:pt x="112" y="86"/>
                    <a:pt x="123" y="96"/>
                    <a:pt x="136" y="104"/>
                  </a:cubicBezTo>
                  <a:cubicBezTo>
                    <a:pt x="135" y="106"/>
                    <a:pt x="133" y="109"/>
                    <a:pt x="132" y="111"/>
                  </a:cubicBezTo>
                  <a:cubicBezTo>
                    <a:pt x="123" y="102"/>
                    <a:pt x="111" y="94"/>
                    <a:pt x="99" y="89"/>
                  </a:cubicBezTo>
                  <a:close/>
                  <a:moveTo>
                    <a:pt x="59" y="56"/>
                  </a:moveTo>
                  <a:cubicBezTo>
                    <a:pt x="58" y="55"/>
                    <a:pt x="57" y="54"/>
                    <a:pt x="55" y="52"/>
                  </a:cubicBezTo>
                  <a:cubicBezTo>
                    <a:pt x="54" y="50"/>
                    <a:pt x="57" y="51"/>
                    <a:pt x="57" y="52"/>
                  </a:cubicBezTo>
                  <a:cubicBezTo>
                    <a:pt x="58" y="53"/>
                    <a:pt x="59" y="54"/>
                    <a:pt x="60" y="55"/>
                  </a:cubicBezTo>
                  <a:cubicBezTo>
                    <a:pt x="60" y="55"/>
                    <a:pt x="60" y="56"/>
                    <a:pt x="60" y="56"/>
                  </a:cubicBezTo>
                  <a:cubicBezTo>
                    <a:pt x="60" y="56"/>
                    <a:pt x="60" y="56"/>
                    <a:pt x="59" y="56"/>
                  </a:cubicBezTo>
                  <a:close/>
                  <a:moveTo>
                    <a:pt x="141" y="101"/>
                  </a:moveTo>
                  <a:cubicBezTo>
                    <a:pt x="143" y="102"/>
                    <a:pt x="145" y="104"/>
                    <a:pt x="147" y="105"/>
                  </a:cubicBezTo>
                  <a:cubicBezTo>
                    <a:pt x="147" y="105"/>
                    <a:pt x="147" y="105"/>
                    <a:pt x="146" y="106"/>
                  </a:cubicBezTo>
                  <a:cubicBezTo>
                    <a:pt x="143" y="111"/>
                    <a:pt x="139" y="116"/>
                    <a:pt x="135" y="121"/>
                  </a:cubicBezTo>
                  <a:cubicBezTo>
                    <a:pt x="134" y="120"/>
                    <a:pt x="132" y="119"/>
                    <a:pt x="131" y="118"/>
                  </a:cubicBezTo>
                  <a:cubicBezTo>
                    <a:pt x="135" y="113"/>
                    <a:pt x="138" y="107"/>
                    <a:pt x="141" y="101"/>
                  </a:cubicBezTo>
                  <a:close/>
                  <a:moveTo>
                    <a:pt x="153" y="110"/>
                  </a:moveTo>
                  <a:cubicBezTo>
                    <a:pt x="153" y="110"/>
                    <a:pt x="152" y="110"/>
                    <a:pt x="152" y="110"/>
                  </a:cubicBezTo>
                  <a:cubicBezTo>
                    <a:pt x="148" y="114"/>
                    <a:pt x="147" y="120"/>
                    <a:pt x="143" y="124"/>
                  </a:cubicBezTo>
                  <a:cubicBezTo>
                    <a:pt x="143" y="124"/>
                    <a:pt x="143" y="124"/>
                    <a:pt x="143" y="124"/>
                  </a:cubicBezTo>
                  <a:cubicBezTo>
                    <a:pt x="141" y="124"/>
                    <a:pt x="139" y="123"/>
                    <a:pt x="138" y="123"/>
                  </a:cubicBezTo>
                  <a:cubicBezTo>
                    <a:pt x="141" y="117"/>
                    <a:pt x="145" y="112"/>
                    <a:pt x="149" y="107"/>
                  </a:cubicBezTo>
                  <a:cubicBezTo>
                    <a:pt x="149" y="107"/>
                    <a:pt x="149" y="107"/>
                    <a:pt x="149" y="106"/>
                  </a:cubicBezTo>
                  <a:cubicBezTo>
                    <a:pt x="150" y="107"/>
                    <a:pt x="152" y="109"/>
                    <a:pt x="153" y="110"/>
                  </a:cubicBezTo>
                  <a:close/>
                  <a:moveTo>
                    <a:pt x="156" y="121"/>
                  </a:moveTo>
                  <a:cubicBezTo>
                    <a:pt x="154" y="125"/>
                    <a:pt x="150" y="126"/>
                    <a:pt x="145" y="125"/>
                  </a:cubicBezTo>
                  <a:cubicBezTo>
                    <a:pt x="149" y="121"/>
                    <a:pt x="150" y="116"/>
                    <a:pt x="154" y="112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6" y="115"/>
                    <a:pt x="157" y="118"/>
                    <a:pt x="156" y="121"/>
                  </a:cubicBezTo>
                  <a:close/>
                  <a:moveTo>
                    <a:pt x="8" y="69"/>
                  </a:moveTo>
                  <a:cubicBezTo>
                    <a:pt x="1" y="47"/>
                    <a:pt x="11" y="23"/>
                    <a:pt x="30" y="13"/>
                  </a:cubicBezTo>
                  <a:cubicBezTo>
                    <a:pt x="53" y="0"/>
                    <a:pt x="81" y="18"/>
                    <a:pt x="95" y="36"/>
                  </a:cubicBezTo>
                  <a:cubicBezTo>
                    <a:pt x="104" y="46"/>
                    <a:pt x="106" y="60"/>
                    <a:pt x="112" y="72"/>
                  </a:cubicBezTo>
                  <a:cubicBezTo>
                    <a:pt x="118" y="83"/>
                    <a:pt x="128" y="91"/>
                    <a:pt x="138" y="98"/>
                  </a:cubicBezTo>
                  <a:cubicBezTo>
                    <a:pt x="138" y="99"/>
                    <a:pt x="138" y="99"/>
                    <a:pt x="139" y="100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38" y="100"/>
                    <a:pt x="138" y="101"/>
                    <a:pt x="138" y="101"/>
                  </a:cubicBezTo>
                  <a:cubicBezTo>
                    <a:pt x="126" y="94"/>
                    <a:pt x="115" y="85"/>
                    <a:pt x="104" y="77"/>
                  </a:cubicBezTo>
                  <a:cubicBezTo>
                    <a:pt x="98" y="72"/>
                    <a:pt x="92" y="68"/>
                    <a:pt x="87" y="64"/>
                  </a:cubicBezTo>
                  <a:cubicBezTo>
                    <a:pt x="84" y="61"/>
                    <a:pt x="81" y="58"/>
                    <a:pt x="80" y="54"/>
                  </a:cubicBezTo>
                  <a:cubicBezTo>
                    <a:pt x="82" y="52"/>
                    <a:pt x="83" y="49"/>
                    <a:pt x="81" y="46"/>
                  </a:cubicBezTo>
                  <a:cubicBezTo>
                    <a:pt x="80" y="45"/>
                    <a:pt x="78" y="44"/>
                    <a:pt x="77" y="46"/>
                  </a:cubicBezTo>
                  <a:cubicBezTo>
                    <a:pt x="75" y="48"/>
                    <a:pt x="76" y="51"/>
                    <a:pt x="76" y="53"/>
                  </a:cubicBezTo>
                  <a:cubicBezTo>
                    <a:pt x="75" y="53"/>
                    <a:pt x="74" y="53"/>
                    <a:pt x="73" y="53"/>
                  </a:cubicBezTo>
                  <a:cubicBezTo>
                    <a:pt x="74" y="49"/>
                    <a:pt x="74" y="45"/>
                    <a:pt x="72" y="42"/>
                  </a:cubicBezTo>
                  <a:cubicBezTo>
                    <a:pt x="71" y="40"/>
                    <a:pt x="68" y="37"/>
                    <a:pt x="66" y="39"/>
                  </a:cubicBezTo>
                  <a:cubicBezTo>
                    <a:pt x="62" y="42"/>
                    <a:pt x="66" y="49"/>
                    <a:pt x="69" y="53"/>
                  </a:cubicBezTo>
                  <a:cubicBezTo>
                    <a:pt x="68" y="55"/>
                    <a:pt x="66" y="56"/>
                    <a:pt x="64" y="56"/>
                  </a:cubicBezTo>
                  <a:cubicBezTo>
                    <a:pt x="63" y="53"/>
                    <a:pt x="61" y="50"/>
                    <a:pt x="58" y="48"/>
                  </a:cubicBezTo>
                  <a:cubicBezTo>
                    <a:pt x="57" y="47"/>
                    <a:pt x="53" y="47"/>
                    <a:pt x="52" y="49"/>
                  </a:cubicBezTo>
                  <a:cubicBezTo>
                    <a:pt x="51" y="51"/>
                    <a:pt x="52" y="53"/>
                    <a:pt x="54" y="55"/>
                  </a:cubicBezTo>
                  <a:cubicBezTo>
                    <a:pt x="56" y="57"/>
                    <a:pt x="59" y="59"/>
                    <a:pt x="62" y="59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3" y="64"/>
                    <a:pt x="59" y="66"/>
                    <a:pt x="55" y="67"/>
                  </a:cubicBezTo>
                  <a:cubicBezTo>
                    <a:pt x="54" y="66"/>
                    <a:pt x="53" y="66"/>
                    <a:pt x="52" y="65"/>
                  </a:cubicBezTo>
                  <a:cubicBezTo>
                    <a:pt x="49" y="64"/>
                    <a:pt x="47" y="63"/>
                    <a:pt x="44" y="64"/>
                  </a:cubicBezTo>
                  <a:cubicBezTo>
                    <a:pt x="42" y="65"/>
                    <a:pt x="42" y="68"/>
                    <a:pt x="43" y="70"/>
                  </a:cubicBezTo>
                  <a:cubicBezTo>
                    <a:pt x="45" y="72"/>
                    <a:pt x="48" y="72"/>
                    <a:pt x="51" y="71"/>
                  </a:cubicBezTo>
                  <a:cubicBezTo>
                    <a:pt x="52" y="71"/>
                    <a:pt x="53" y="71"/>
                    <a:pt x="54" y="71"/>
                  </a:cubicBezTo>
                  <a:cubicBezTo>
                    <a:pt x="54" y="71"/>
                    <a:pt x="54" y="71"/>
                    <a:pt x="54" y="71"/>
                  </a:cubicBezTo>
                  <a:cubicBezTo>
                    <a:pt x="56" y="73"/>
                    <a:pt x="56" y="75"/>
                    <a:pt x="55" y="77"/>
                  </a:cubicBezTo>
                  <a:cubicBezTo>
                    <a:pt x="49" y="77"/>
                    <a:pt x="43" y="77"/>
                    <a:pt x="41" y="82"/>
                  </a:cubicBezTo>
                  <a:cubicBezTo>
                    <a:pt x="41" y="84"/>
                    <a:pt x="42" y="87"/>
                    <a:pt x="45" y="87"/>
                  </a:cubicBezTo>
                  <a:cubicBezTo>
                    <a:pt x="49" y="87"/>
                    <a:pt x="52" y="85"/>
                    <a:pt x="55" y="82"/>
                  </a:cubicBezTo>
                  <a:cubicBezTo>
                    <a:pt x="56" y="82"/>
                    <a:pt x="56" y="81"/>
                    <a:pt x="57" y="80"/>
                  </a:cubicBezTo>
                  <a:cubicBezTo>
                    <a:pt x="57" y="81"/>
                    <a:pt x="58" y="81"/>
                    <a:pt x="58" y="81"/>
                  </a:cubicBezTo>
                  <a:cubicBezTo>
                    <a:pt x="71" y="81"/>
                    <a:pt x="82" y="85"/>
                    <a:pt x="94" y="90"/>
                  </a:cubicBezTo>
                  <a:cubicBezTo>
                    <a:pt x="107" y="95"/>
                    <a:pt x="120" y="103"/>
                    <a:pt x="130" y="113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30" y="115"/>
                    <a:pt x="129" y="115"/>
                    <a:pt x="129" y="116"/>
                  </a:cubicBezTo>
                  <a:cubicBezTo>
                    <a:pt x="118" y="110"/>
                    <a:pt x="108" y="105"/>
                    <a:pt x="95" y="106"/>
                  </a:cubicBezTo>
                  <a:cubicBezTo>
                    <a:pt x="82" y="106"/>
                    <a:pt x="68" y="110"/>
                    <a:pt x="55" y="108"/>
                  </a:cubicBezTo>
                  <a:cubicBezTo>
                    <a:pt x="34" y="105"/>
                    <a:pt x="14" y="89"/>
                    <a:pt x="8" y="69"/>
                  </a:cubicBezTo>
                  <a:close/>
                  <a:moveTo>
                    <a:pt x="79" y="50"/>
                  </a:moveTo>
                  <a:cubicBezTo>
                    <a:pt x="79" y="50"/>
                    <a:pt x="79" y="50"/>
                    <a:pt x="79" y="50"/>
                  </a:cubicBezTo>
                  <a:cubicBezTo>
                    <a:pt x="79" y="48"/>
                    <a:pt x="80" y="48"/>
                    <a:pt x="79" y="50"/>
                  </a:cubicBezTo>
                  <a:close/>
                  <a:moveTo>
                    <a:pt x="71" y="51"/>
                  </a:moveTo>
                  <a:cubicBezTo>
                    <a:pt x="69" y="49"/>
                    <a:pt x="68" y="46"/>
                    <a:pt x="68" y="44"/>
                  </a:cubicBezTo>
                  <a:cubicBezTo>
                    <a:pt x="67" y="41"/>
                    <a:pt x="70" y="44"/>
                    <a:pt x="70" y="44"/>
                  </a:cubicBezTo>
                  <a:cubicBezTo>
                    <a:pt x="71" y="46"/>
                    <a:pt x="71" y="49"/>
                    <a:pt x="71" y="51"/>
                  </a:cubicBezTo>
                  <a:close/>
                  <a:moveTo>
                    <a:pt x="52" y="68"/>
                  </a:moveTo>
                  <a:cubicBezTo>
                    <a:pt x="51" y="68"/>
                    <a:pt x="50" y="68"/>
                    <a:pt x="50" y="69"/>
                  </a:cubicBezTo>
                  <a:cubicBezTo>
                    <a:pt x="49" y="69"/>
                    <a:pt x="48" y="69"/>
                    <a:pt x="48" y="69"/>
                  </a:cubicBezTo>
                  <a:cubicBezTo>
                    <a:pt x="47" y="69"/>
                    <a:pt x="46" y="68"/>
                    <a:pt x="46" y="66"/>
                  </a:cubicBezTo>
                  <a:cubicBezTo>
                    <a:pt x="47" y="66"/>
                    <a:pt x="48" y="67"/>
                    <a:pt x="49" y="67"/>
                  </a:cubicBezTo>
                  <a:cubicBezTo>
                    <a:pt x="50" y="67"/>
                    <a:pt x="51" y="68"/>
                    <a:pt x="52" y="68"/>
                  </a:cubicBezTo>
                  <a:close/>
                  <a:moveTo>
                    <a:pt x="53" y="80"/>
                  </a:moveTo>
                  <a:cubicBezTo>
                    <a:pt x="53" y="80"/>
                    <a:pt x="52" y="81"/>
                    <a:pt x="52" y="81"/>
                  </a:cubicBezTo>
                  <a:cubicBezTo>
                    <a:pt x="51" y="82"/>
                    <a:pt x="50" y="82"/>
                    <a:pt x="49" y="83"/>
                  </a:cubicBezTo>
                  <a:cubicBezTo>
                    <a:pt x="48" y="83"/>
                    <a:pt x="48" y="83"/>
                    <a:pt x="48" y="84"/>
                  </a:cubicBezTo>
                  <a:cubicBezTo>
                    <a:pt x="46" y="85"/>
                    <a:pt x="45" y="84"/>
                    <a:pt x="45" y="82"/>
                  </a:cubicBezTo>
                  <a:cubicBezTo>
                    <a:pt x="46" y="80"/>
                    <a:pt x="50" y="80"/>
                    <a:pt x="53" y="80"/>
                  </a:cubicBezTo>
                  <a:close/>
                </a:path>
              </a:pathLst>
            </a:custGeom>
            <a:blipFill dpi="0" rotWithShape="1"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30" name="Freeform 31"/>
            <p:cNvSpPr>
              <a:spLocks noEditPoints="1"/>
            </p:cNvSpPr>
            <p:nvPr/>
          </p:nvSpPr>
          <p:spPr bwMode="auto">
            <a:xfrm>
              <a:off x="5750011" y="1413724"/>
              <a:ext cx="479425" cy="387350"/>
            </a:xfrm>
            <a:custGeom>
              <a:avLst/>
              <a:gdLst>
                <a:gd name="T0" fmla="*/ 128 w 165"/>
                <a:gd name="T1" fmla="*/ 118 h 133"/>
                <a:gd name="T2" fmla="*/ 158 w 165"/>
                <a:gd name="T3" fmla="*/ 123 h 133"/>
                <a:gd name="T4" fmla="*/ 142 w 165"/>
                <a:gd name="T5" fmla="*/ 97 h 133"/>
                <a:gd name="T6" fmla="*/ 96 w 165"/>
                <a:gd name="T7" fmla="*/ 31 h 133"/>
                <a:gd name="T8" fmla="*/ 3 w 165"/>
                <a:gd name="T9" fmla="*/ 48 h 133"/>
                <a:gd name="T10" fmla="*/ 69 w 165"/>
                <a:gd name="T11" fmla="*/ 111 h 133"/>
                <a:gd name="T12" fmla="*/ 100 w 165"/>
                <a:gd name="T13" fmla="*/ 88 h 133"/>
                <a:gd name="T14" fmla="*/ 58 w 165"/>
                <a:gd name="T15" fmla="*/ 77 h 133"/>
                <a:gd name="T16" fmla="*/ 63 w 165"/>
                <a:gd name="T17" fmla="*/ 67 h 133"/>
                <a:gd name="T18" fmla="*/ 72 w 165"/>
                <a:gd name="T19" fmla="*/ 55 h 133"/>
                <a:gd name="T20" fmla="*/ 77 w 165"/>
                <a:gd name="T21" fmla="*/ 56 h 133"/>
                <a:gd name="T22" fmla="*/ 100 w 165"/>
                <a:gd name="T23" fmla="*/ 77 h 133"/>
                <a:gd name="T24" fmla="*/ 132 w 165"/>
                <a:gd name="T25" fmla="*/ 111 h 133"/>
                <a:gd name="T26" fmla="*/ 60 w 165"/>
                <a:gd name="T27" fmla="*/ 55 h 133"/>
                <a:gd name="T28" fmla="*/ 58 w 165"/>
                <a:gd name="T29" fmla="*/ 51 h 133"/>
                <a:gd name="T30" fmla="*/ 61 w 165"/>
                <a:gd name="T31" fmla="*/ 56 h 133"/>
                <a:gd name="T32" fmla="*/ 142 w 165"/>
                <a:gd name="T33" fmla="*/ 101 h 133"/>
                <a:gd name="T34" fmla="*/ 147 w 165"/>
                <a:gd name="T35" fmla="*/ 105 h 133"/>
                <a:gd name="T36" fmla="*/ 131 w 165"/>
                <a:gd name="T37" fmla="*/ 118 h 133"/>
                <a:gd name="T38" fmla="*/ 153 w 165"/>
                <a:gd name="T39" fmla="*/ 109 h 133"/>
                <a:gd name="T40" fmla="*/ 144 w 165"/>
                <a:gd name="T41" fmla="*/ 123 h 133"/>
                <a:gd name="T42" fmla="*/ 138 w 165"/>
                <a:gd name="T43" fmla="*/ 122 h 133"/>
                <a:gd name="T44" fmla="*/ 150 w 165"/>
                <a:gd name="T45" fmla="*/ 106 h 133"/>
                <a:gd name="T46" fmla="*/ 156 w 165"/>
                <a:gd name="T47" fmla="*/ 120 h 133"/>
                <a:gd name="T48" fmla="*/ 155 w 165"/>
                <a:gd name="T49" fmla="*/ 112 h 133"/>
                <a:gd name="T50" fmla="*/ 156 w 165"/>
                <a:gd name="T51" fmla="*/ 120 h 133"/>
                <a:gd name="T52" fmla="*/ 31 w 165"/>
                <a:gd name="T53" fmla="*/ 12 h 133"/>
                <a:gd name="T54" fmla="*/ 113 w 165"/>
                <a:gd name="T55" fmla="*/ 71 h 133"/>
                <a:gd name="T56" fmla="*/ 139 w 165"/>
                <a:gd name="T57" fmla="*/ 99 h 133"/>
                <a:gd name="T58" fmla="*/ 138 w 165"/>
                <a:gd name="T59" fmla="*/ 101 h 133"/>
                <a:gd name="T60" fmla="*/ 87 w 165"/>
                <a:gd name="T61" fmla="*/ 63 h 133"/>
                <a:gd name="T62" fmla="*/ 82 w 165"/>
                <a:gd name="T63" fmla="*/ 46 h 133"/>
                <a:gd name="T64" fmla="*/ 77 w 165"/>
                <a:gd name="T65" fmla="*/ 53 h 133"/>
                <a:gd name="T66" fmla="*/ 73 w 165"/>
                <a:gd name="T67" fmla="*/ 42 h 133"/>
                <a:gd name="T68" fmla="*/ 70 w 165"/>
                <a:gd name="T69" fmla="*/ 53 h 133"/>
                <a:gd name="T70" fmla="*/ 59 w 165"/>
                <a:gd name="T71" fmla="*/ 48 h 133"/>
                <a:gd name="T72" fmla="*/ 54 w 165"/>
                <a:gd name="T73" fmla="*/ 55 h 133"/>
                <a:gd name="T74" fmla="*/ 63 w 165"/>
                <a:gd name="T75" fmla="*/ 60 h 133"/>
                <a:gd name="T76" fmla="*/ 52 w 165"/>
                <a:gd name="T77" fmla="*/ 65 h 133"/>
                <a:gd name="T78" fmla="*/ 44 w 165"/>
                <a:gd name="T79" fmla="*/ 69 h 133"/>
                <a:gd name="T80" fmla="*/ 55 w 165"/>
                <a:gd name="T81" fmla="*/ 70 h 133"/>
                <a:gd name="T82" fmla="*/ 55 w 165"/>
                <a:gd name="T83" fmla="*/ 77 h 133"/>
                <a:gd name="T84" fmla="*/ 45 w 165"/>
                <a:gd name="T85" fmla="*/ 87 h 133"/>
                <a:gd name="T86" fmla="*/ 57 w 165"/>
                <a:gd name="T87" fmla="*/ 80 h 133"/>
                <a:gd name="T88" fmla="*/ 94 w 165"/>
                <a:gd name="T89" fmla="*/ 89 h 133"/>
                <a:gd name="T90" fmla="*/ 131 w 165"/>
                <a:gd name="T91" fmla="*/ 113 h 133"/>
                <a:gd name="T92" fmla="*/ 96 w 165"/>
                <a:gd name="T93" fmla="*/ 105 h 133"/>
                <a:gd name="T94" fmla="*/ 8 w 165"/>
                <a:gd name="T95" fmla="*/ 68 h 133"/>
                <a:gd name="T96" fmla="*/ 79 w 165"/>
                <a:gd name="T97" fmla="*/ 49 h 133"/>
                <a:gd name="T98" fmla="*/ 71 w 165"/>
                <a:gd name="T99" fmla="*/ 50 h 133"/>
                <a:gd name="T100" fmla="*/ 71 w 165"/>
                <a:gd name="T101" fmla="*/ 44 h 133"/>
                <a:gd name="T102" fmla="*/ 52 w 165"/>
                <a:gd name="T103" fmla="*/ 68 h 133"/>
                <a:gd name="T104" fmla="*/ 48 w 165"/>
                <a:gd name="T105" fmla="*/ 68 h 133"/>
                <a:gd name="T106" fmla="*/ 50 w 165"/>
                <a:gd name="T107" fmla="*/ 67 h 133"/>
                <a:gd name="T108" fmla="*/ 53 w 165"/>
                <a:gd name="T109" fmla="*/ 80 h 133"/>
                <a:gd name="T110" fmla="*/ 49 w 165"/>
                <a:gd name="T111" fmla="*/ 83 h 133"/>
                <a:gd name="T112" fmla="*/ 45 w 165"/>
                <a:gd name="T113" fmla="*/ 8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5" h="133">
                  <a:moveTo>
                    <a:pt x="99" y="108"/>
                  </a:moveTo>
                  <a:cubicBezTo>
                    <a:pt x="110" y="108"/>
                    <a:pt x="119" y="113"/>
                    <a:pt x="128" y="118"/>
                  </a:cubicBezTo>
                  <a:cubicBezTo>
                    <a:pt x="128" y="119"/>
                    <a:pt x="128" y="119"/>
                    <a:pt x="128" y="120"/>
                  </a:cubicBezTo>
                  <a:cubicBezTo>
                    <a:pt x="136" y="125"/>
                    <a:pt x="151" y="133"/>
                    <a:pt x="158" y="123"/>
                  </a:cubicBezTo>
                  <a:cubicBezTo>
                    <a:pt x="165" y="112"/>
                    <a:pt x="151" y="103"/>
                    <a:pt x="142" y="98"/>
                  </a:cubicBezTo>
                  <a:cubicBezTo>
                    <a:pt x="142" y="98"/>
                    <a:pt x="142" y="97"/>
                    <a:pt x="142" y="97"/>
                  </a:cubicBezTo>
                  <a:cubicBezTo>
                    <a:pt x="130" y="88"/>
                    <a:pt x="119" y="78"/>
                    <a:pt x="113" y="64"/>
                  </a:cubicBezTo>
                  <a:cubicBezTo>
                    <a:pt x="108" y="53"/>
                    <a:pt x="104" y="41"/>
                    <a:pt x="96" y="31"/>
                  </a:cubicBezTo>
                  <a:cubicBezTo>
                    <a:pt x="83" y="15"/>
                    <a:pt x="59" y="1"/>
                    <a:pt x="38" y="6"/>
                  </a:cubicBezTo>
                  <a:cubicBezTo>
                    <a:pt x="19" y="11"/>
                    <a:pt x="6" y="30"/>
                    <a:pt x="3" y="48"/>
                  </a:cubicBezTo>
                  <a:cubicBezTo>
                    <a:pt x="0" y="67"/>
                    <a:pt x="11" y="86"/>
                    <a:pt x="26" y="98"/>
                  </a:cubicBezTo>
                  <a:cubicBezTo>
                    <a:pt x="38" y="108"/>
                    <a:pt x="54" y="112"/>
                    <a:pt x="69" y="111"/>
                  </a:cubicBezTo>
                  <a:cubicBezTo>
                    <a:pt x="79" y="110"/>
                    <a:pt x="89" y="108"/>
                    <a:pt x="99" y="108"/>
                  </a:cubicBezTo>
                  <a:close/>
                  <a:moveTo>
                    <a:pt x="100" y="88"/>
                  </a:moveTo>
                  <a:cubicBezTo>
                    <a:pt x="88" y="83"/>
                    <a:pt x="74" y="78"/>
                    <a:pt x="62" y="77"/>
                  </a:cubicBezTo>
                  <a:cubicBezTo>
                    <a:pt x="61" y="77"/>
                    <a:pt x="60" y="77"/>
                    <a:pt x="58" y="77"/>
                  </a:cubicBezTo>
                  <a:cubicBezTo>
                    <a:pt x="59" y="75"/>
                    <a:pt x="59" y="72"/>
                    <a:pt x="58" y="70"/>
                  </a:cubicBezTo>
                  <a:cubicBezTo>
                    <a:pt x="60" y="69"/>
                    <a:pt x="62" y="68"/>
                    <a:pt x="63" y="67"/>
                  </a:cubicBezTo>
                  <a:cubicBezTo>
                    <a:pt x="65" y="65"/>
                    <a:pt x="65" y="62"/>
                    <a:pt x="65" y="59"/>
                  </a:cubicBezTo>
                  <a:cubicBezTo>
                    <a:pt x="68" y="59"/>
                    <a:pt x="70" y="57"/>
                    <a:pt x="72" y="55"/>
                  </a:cubicBezTo>
                  <a:cubicBezTo>
                    <a:pt x="73" y="55"/>
                    <a:pt x="73" y="56"/>
                    <a:pt x="74" y="56"/>
                  </a:cubicBezTo>
                  <a:cubicBezTo>
                    <a:pt x="75" y="56"/>
                    <a:pt x="76" y="56"/>
                    <a:pt x="77" y="56"/>
                  </a:cubicBezTo>
                  <a:cubicBezTo>
                    <a:pt x="79" y="59"/>
                    <a:pt x="80" y="61"/>
                    <a:pt x="83" y="63"/>
                  </a:cubicBezTo>
                  <a:cubicBezTo>
                    <a:pt x="88" y="68"/>
                    <a:pt x="94" y="73"/>
                    <a:pt x="100" y="77"/>
                  </a:cubicBezTo>
                  <a:cubicBezTo>
                    <a:pt x="112" y="85"/>
                    <a:pt x="124" y="95"/>
                    <a:pt x="137" y="104"/>
                  </a:cubicBezTo>
                  <a:cubicBezTo>
                    <a:pt x="135" y="106"/>
                    <a:pt x="134" y="109"/>
                    <a:pt x="132" y="111"/>
                  </a:cubicBezTo>
                  <a:cubicBezTo>
                    <a:pt x="123" y="102"/>
                    <a:pt x="112" y="94"/>
                    <a:pt x="100" y="88"/>
                  </a:cubicBezTo>
                  <a:close/>
                  <a:moveTo>
                    <a:pt x="60" y="55"/>
                  </a:moveTo>
                  <a:cubicBezTo>
                    <a:pt x="58" y="55"/>
                    <a:pt x="57" y="53"/>
                    <a:pt x="56" y="52"/>
                  </a:cubicBezTo>
                  <a:cubicBezTo>
                    <a:pt x="54" y="50"/>
                    <a:pt x="57" y="50"/>
                    <a:pt x="58" y="51"/>
                  </a:cubicBezTo>
                  <a:cubicBezTo>
                    <a:pt x="59" y="52"/>
                    <a:pt x="60" y="53"/>
                    <a:pt x="60" y="55"/>
                  </a:cubicBezTo>
                  <a:cubicBezTo>
                    <a:pt x="60" y="55"/>
                    <a:pt x="61" y="55"/>
                    <a:pt x="61" y="56"/>
                  </a:cubicBezTo>
                  <a:cubicBezTo>
                    <a:pt x="61" y="56"/>
                    <a:pt x="60" y="56"/>
                    <a:pt x="60" y="55"/>
                  </a:cubicBezTo>
                  <a:close/>
                  <a:moveTo>
                    <a:pt x="142" y="101"/>
                  </a:moveTo>
                  <a:cubicBezTo>
                    <a:pt x="144" y="102"/>
                    <a:pt x="146" y="103"/>
                    <a:pt x="148" y="105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3" y="111"/>
                    <a:pt x="139" y="115"/>
                    <a:pt x="136" y="121"/>
                  </a:cubicBezTo>
                  <a:cubicBezTo>
                    <a:pt x="134" y="120"/>
                    <a:pt x="133" y="119"/>
                    <a:pt x="131" y="118"/>
                  </a:cubicBezTo>
                  <a:cubicBezTo>
                    <a:pt x="135" y="113"/>
                    <a:pt x="138" y="107"/>
                    <a:pt x="142" y="101"/>
                  </a:cubicBezTo>
                  <a:close/>
                  <a:moveTo>
                    <a:pt x="153" y="109"/>
                  </a:moveTo>
                  <a:cubicBezTo>
                    <a:pt x="153" y="109"/>
                    <a:pt x="153" y="109"/>
                    <a:pt x="153" y="110"/>
                  </a:cubicBezTo>
                  <a:cubicBezTo>
                    <a:pt x="149" y="113"/>
                    <a:pt x="148" y="119"/>
                    <a:pt x="144" y="123"/>
                  </a:cubicBezTo>
                  <a:cubicBezTo>
                    <a:pt x="143" y="123"/>
                    <a:pt x="143" y="124"/>
                    <a:pt x="143" y="124"/>
                  </a:cubicBezTo>
                  <a:cubicBezTo>
                    <a:pt x="142" y="124"/>
                    <a:pt x="140" y="123"/>
                    <a:pt x="138" y="122"/>
                  </a:cubicBezTo>
                  <a:cubicBezTo>
                    <a:pt x="142" y="117"/>
                    <a:pt x="146" y="112"/>
                    <a:pt x="149" y="107"/>
                  </a:cubicBezTo>
                  <a:cubicBezTo>
                    <a:pt x="149" y="107"/>
                    <a:pt x="150" y="106"/>
                    <a:pt x="150" y="106"/>
                  </a:cubicBezTo>
                  <a:cubicBezTo>
                    <a:pt x="151" y="107"/>
                    <a:pt x="152" y="108"/>
                    <a:pt x="153" y="109"/>
                  </a:cubicBezTo>
                  <a:close/>
                  <a:moveTo>
                    <a:pt x="156" y="120"/>
                  </a:moveTo>
                  <a:cubicBezTo>
                    <a:pt x="154" y="125"/>
                    <a:pt x="150" y="126"/>
                    <a:pt x="146" y="125"/>
                  </a:cubicBezTo>
                  <a:cubicBezTo>
                    <a:pt x="150" y="121"/>
                    <a:pt x="151" y="115"/>
                    <a:pt x="155" y="112"/>
                  </a:cubicBezTo>
                  <a:cubicBezTo>
                    <a:pt x="155" y="112"/>
                    <a:pt x="155" y="112"/>
                    <a:pt x="155" y="111"/>
                  </a:cubicBezTo>
                  <a:cubicBezTo>
                    <a:pt x="157" y="114"/>
                    <a:pt x="158" y="117"/>
                    <a:pt x="156" y="120"/>
                  </a:cubicBezTo>
                  <a:close/>
                  <a:moveTo>
                    <a:pt x="8" y="68"/>
                  </a:moveTo>
                  <a:cubicBezTo>
                    <a:pt x="1" y="47"/>
                    <a:pt x="11" y="23"/>
                    <a:pt x="31" y="12"/>
                  </a:cubicBezTo>
                  <a:cubicBezTo>
                    <a:pt x="54" y="0"/>
                    <a:pt x="82" y="17"/>
                    <a:pt x="96" y="35"/>
                  </a:cubicBezTo>
                  <a:cubicBezTo>
                    <a:pt x="104" y="46"/>
                    <a:pt x="107" y="60"/>
                    <a:pt x="113" y="71"/>
                  </a:cubicBezTo>
                  <a:cubicBezTo>
                    <a:pt x="119" y="82"/>
                    <a:pt x="129" y="90"/>
                    <a:pt x="138" y="98"/>
                  </a:cubicBezTo>
                  <a:cubicBezTo>
                    <a:pt x="138" y="99"/>
                    <a:pt x="139" y="99"/>
                    <a:pt x="139" y="99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0"/>
                    <a:pt x="139" y="101"/>
                    <a:pt x="138" y="101"/>
                  </a:cubicBezTo>
                  <a:cubicBezTo>
                    <a:pt x="127" y="93"/>
                    <a:pt x="116" y="85"/>
                    <a:pt x="104" y="76"/>
                  </a:cubicBezTo>
                  <a:cubicBezTo>
                    <a:pt x="98" y="72"/>
                    <a:pt x="93" y="68"/>
                    <a:pt x="87" y="63"/>
                  </a:cubicBezTo>
                  <a:cubicBezTo>
                    <a:pt x="84" y="60"/>
                    <a:pt x="81" y="58"/>
                    <a:pt x="80" y="54"/>
                  </a:cubicBezTo>
                  <a:cubicBezTo>
                    <a:pt x="82" y="52"/>
                    <a:pt x="84" y="48"/>
                    <a:pt x="82" y="46"/>
                  </a:cubicBezTo>
                  <a:cubicBezTo>
                    <a:pt x="81" y="45"/>
                    <a:pt x="78" y="44"/>
                    <a:pt x="77" y="46"/>
                  </a:cubicBezTo>
                  <a:cubicBezTo>
                    <a:pt x="76" y="48"/>
                    <a:pt x="76" y="50"/>
                    <a:pt x="77" y="53"/>
                  </a:cubicBezTo>
                  <a:cubicBezTo>
                    <a:pt x="76" y="53"/>
                    <a:pt x="75" y="53"/>
                    <a:pt x="73" y="52"/>
                  </a:cubicBezTo>
                  <a:cubicBezTo>
                    <a:pt x="75" y="49"/>
                    <a:pt x="74" y="45"/>
                    <a:pt x="73" y="42"/>
                  </a:cubicBezTo>
                  <a:cubicBezTo>
                    <a:pt x="72" y="40"/>
                    <a:pt x="69" y="37"/>
                    <a:pt x="67" y="39"/>
                  </a:cubicBezTo>
                  <a:cubicBezTo>
                    <a:pt x="63" y="42"/>
                    <a:pt x="66" y="49"/>
                    <a:pt x="70" y="53"/>
                  </a:cubicBezTo>
                  <a:cubicBezTo>
                    <a:pt x="69" y="55"/>
                    <a:pt x="67" y="56"/>
                    <a:pt x="64" y="56"/>
                  </a:cubicBezTo>
                  <a:cubicBezTo>
                    <a:pt x="63" y="53"/>
                    <a:pt x="61" y="50"/>
                    <a:pt x="59" y="48"/>
                  </a:cubicBezTo>
                  <a:cubicBezTo>
                    <a:pt x="57" y="47"/>
                    <a:pt x="54" y="46"/>
                    <a:pt x="53" y="48"/>
                  </a:cubicBezTo>
                  <a:cubicBezTo>
                    <a:pt x="52" y="51"/>
                    <a:pt x="53" y="53"/>
                    <a:pt x="54" y="55"/>
                  </a:cubicBezTo>
                  <a:cubicBezTo>
                    <a:pt x="56" y="57"/>
                    <a:pt x="59" y="59"/>
                    <a:pt x="62" y="59"/>
                  </a:cubicBezTo>
                  <a:cubicBezTo>
                    <a:pt x="62" y="59"/>
                    <a:pt x="62" y="60"/>
                    <a:pt x="63" y="60"/>
                  </a:cubicBezTo>
                  <a:cubicBezTo>
                    <a:pt x="63" y="64"/>
                    <a:pt x="60" y="66"/>
                    <a:pt x="56" y="67"/>
                  </a:cubicBezTo>
                  <a:cubicBezTo>
                    <a:pt x="55" y="66"/>
                    <a:pt x="54" y="65"/>
                    <a:pt x="52" y="65"/>
                  </a:cubicBezTo>
                  <a:cubicBezTo>
                    <a:pt x="50" y="63"/>
                    <a:pt x="47" y="62"/>
                    <a:pt x="44" y="63"/>
                  </a:cubicBezTo>
                  <a:cubicBezTo>
                    <a:pt x="42" y="64"/>
                    <a:pt x="42" y="68"/>
                    <a:pt x="44" y="69"/>
                  </a:cubicBezTo>
                  <a:cubicBezTo>
                    <a:pt x="46" y="72"/>
                    <a:pt x="49" y="71"/>
                    <a:pt x="52" y="71"/>
                  </a:cubicBezTo>
                  <a:cubicBezTo>
                    <a:pt x="53" y="71"/>
                    <a:pt x="54" y="71"/>
                    <a:pt x="55" y="70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56" y="73"/>
                    <a:pt x="56" y="75"/>
                    <a:pt x="55" y="77"/>
                  </a:cubicBezTo>
                  <a:cubicBezTo>
                    <a:pt x="50" y="77"/>
                    <a:pt x="43" y="77"/>
                    <a:pt x="42" y="82"/>
                  </a:cubicBezTo>
                  <a:cubicBezTo>
                    <a:pt x="41" y="84"/>
                    <a:pt x="43" y="86"/>
                    <a:pt x="45" y="87"/>
                  </a:cubicBezTo>
                  <a:cubicBezTo>
                    <a:pt x="49" y="87"/>
                    <a:pt x="53" y="84"/>
                    <a:pt x="55" y="82"/>
                  </a:cubicBezTo>
                  <a:cubicBezTo>
                    <a:pt x="56" y="81"/>
                    <a:pt x="57" y="81"/>
                    <a:pt x="57" y="80"/>
                  </a:cubicBezTo>
                  <a:cubicBezTo>
                    <a:pt x="58" y="80"/>
                    <a:pt x="58" y="80"/>
                    <a:pt x="59" y="80"/>
                  </a:cubicBezTo>
                  <a:cubicBezTo>
                    <a:pt x="71" y="81"/>
                    <a:pt x="83" y="85"/>
                    <a:pt x="94" y="89"/>
                  </a:cubicBezTo>
                  <a:cubicBezTo>
                    <a:pt x="108" y="94"/>
                    <a:pt x="120" y="103"/>
                    <a:pt x="130" y="113"/>
                  </a:cubicBezTo>
                  <a:cubicBezTo>
                    <a:pt x="130" y="113"/>
                    <a:pt x="131" y="113"/>
                    <a:pt x="131" y="113"/>
                  </a:cubicBezTo>
                  <a:cubicBezTo>
                    <a:pt x="130" y="114"/>
                    <a:pt x="130" y="115"/>
                    <a:pt x="129" y="116"/>
                  </a:cubicBezTo>
                  <a:cubicBezTo>
                    <a:pt x="119" y="109"/>
                    <a:pt x="108" y="105"/>
                    <a:pt x="96" y="105"/>
                  </a:cubicBezTo>
                  <a:cubicBezTo>
                    <a:pt x="82" y="106"/>
                    <a:pt x="69" y="109"/>
                    <a:pt x="56" y="108"/>
                  </a:cubicBezTo>
                  <a:cubicBezTo>
                    <a:pt x="34" y="105"/>
                    <a:pt x="15" y="89"/>
                    <a:pt x="8" y="68"/>
                  </a:cubicBezTo>
                  <a:close/>
                  <a:moveTo>
                    <a:pt x="79" y="50"/>
                  </a:moveTo>
                  <a:cubicBezTo>
                    <a:pt x="79" y="50"/>
                    <a:pt x="79" y="50"/>
                    <a:pt x="79" y="49"/>
                  </a:cubicBezTo>
                  <a:cubicBezTo>
                    <a:pt x="79" y="47"/>
                    <a:pt x="80" y="48"/>
                    <a:pt x="79" y="50"/>
                  </a:cubicBezTo>
                  <a:close/>
                  <a:moveTo>
                    <a:pt x="71" y="50"/>
                  </a:moveTo>
                  <a:cubicBezTo>
                    <a:pt x="70" y="48"/>
                    <a:pt x="69" y="46"/>
                    <a:pt x="68" y="43"/>
                  </a:cubicBezTo>
                  <a:cubicBezTo>
                    <a:pt x="68" y="40"/>
                    <a:pt x="70" y="43"/>
                    <a:pt x="71" y="44"/>
                  </a:cubicBezTo>
                  <a:cubicBezTo>
                    <a:pt x="72" y="46"/>
                    <a:pt x="71" y="48"/>
                    <a:pt x="71" y="50"/>
                  </a:cubicBezTo>
                  <a:close/>
                  <a:moveTo>
                    <a:pt x="52" y="68"/>
                  </a:moveTo>
                  <a:cubicBezTo>
                    <a:pt x="51" y="68"/>
                    <a:pt x="51" y="68"/>
                    <a:pt x="50" y="68"/>
                  </a:cubicBezTo>
                  <a:cubicBezTo>
                    <a:pt x="49" y="68"/>
                    <a:pt x="49" y="68"/>
                    <a:pt x="48" y="68"/>
                  </a:cubicBezTo>
                  <a:cubicBezTo>
                    <a:pt x="47" y="68"/>
                    <a:pt x="47" y="68"/>
                    <a:pt x="47" y="66"/>
                  </a:cubicBezTo>
                  <a:cubicBezTo>
                    <a:pt x="48" y="66"/>
                    <a:pt x="49" y="66"/>
                    <a:pt x="50" y="67"/>
                  </a:cubicBezTo>
                  <a:cubicBezTo>
                    <a:pt x="51" y="67"/>
                    <a:pt x="52" y="67"/>
                    <a:pt x="52" y="68"/>
                  </a:cubicBezTo>
                  <a:close/>
                  <a:moveTo>
                    <a:pt x="53" y="80"/>
                  </a:moveTo>
                  <a:cubicBezTo>
                    <a:pt x="53" y="80"/>
                    <a:pt x="53" y="80"/>
                    <a:pt x="53" y="80"/>
                  </a:cubicBezTo>
                  <a:cubicBezTo>
                    <a:pt x="52" y="81"/>
                    <a:pt x="50" y="82"/>
                    <a:pt x="49" y="83"/>
                  </a:cubicBezTo>
                  <a:cubicBezTo>
                    <a:pt x="49" y="83"/>
                    <a:pt x="49" y="83"/>
                    <a:pt x="48" y="83"/>
                  </a:cubicBezTo>
                  <a:cubicBezTo>
                    <a:pt x="47" y="84"/>
                    <a:pt x="46" y="84"/>
                    <a:pt x="45" y="82"/>
                  </a:cubicBezTo>
                  <a:cubicBezTo>
                    <a:pt x="47" y="80"/>
                    <a:pt x="50" y="80"/>
                    <a:pt x="53" y="80"/>
                  </a:cubicBezTo>
                  <a:close/>
                </a:path>
              </a:pathLst>
            </a:custGeom>
            <a:blipFill dpi="0" rotWithShape="1"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31" name="Freeform 32"/>
            <p:cNvSpPr>
              <a:spLocks noEditPoints="1"/>
            </p:cNvSpPr>
            <p:nvPr/>
          </p:nvSpPr>
          <p:spPr bwMode="auto">
            <a:xfrm>
              <a:off x="2227348" y="-862751"/>
              <a:ext cx="487363" cy="622300"/>
            </a:xfrm>
            <a:custGeom>
              <a:avLst/>
              <a:gdLst>
                <a:gd name="T0" fmla="*/ 19 w 168"/>
                <a:gd name="T1" fmla="*/ 2 h 214"/>
                <a:gd name="T2" fmla="*/ 7 w 168"/>
                <a:gd name="T3" fmla="*/ 21 h 214"/>
                <a:gd name="T4" fmla="*/ 7 w 168"/>
                <a:gd name="T5" fmla="*/ 34 h 214"/>
                <a:gd name="T6" fmla="*/ 7 w 168"/>
                <a:gd name="T7" fmla="*/ 49 h 214"/>
                <a:gd name="T8" fmla="*/ 7 w 168"/>
                <a:gd name="T9" fmla="*/ 59 h 214"/>
                <a:gd name="T10" fmla="*/ 3 w 168"/>
                <a:gd name="T11" fmla="*/ 70 h 214"/>
                <a:gd name="T12" fmla="*/ 7 w 168"/>
                <a:gd name="T13" fmla="*/ 86 h 214"/>
                <a:gd name="T14" fmla="*/ 7 w 168"/>
                <a:gd name="T15" fmla="*/ 97 h 214"/>
                <a:gd name="T16" fmla="*/ 7 w 168"/>
                <a:gd name="T17" fmla="*/ 109 h 214"/>
                <a:gd name="T18" fmla="*/ 7 w 168"/>
                <a:gd name="T19" fmla="*/ 118 h 214"/>
                <a:gd name="T20" fmla="*/ 3 w 168"/>
                <a:gd name="T21" fmla="*/ 128 h 214"/>
                <a:gd name="T22" fmla="*/ 7 w 168"/>
                <a:gd name="T23" fmla="*/ 145 h 214"/>
                <a:gd name="T24" fmla="*/ 7 w 168"/>
                <a:gd name="T25" fmla="*/ 156 h 214"/>
                <a:gd name="T26" fmla="*/ 7 w 168"/>
                <a:gd name="T27" fmla="*/ 171 h 214"/>
                <a:gd name="T28" fmla="*/ 4 w 168"/>
                <a:gd name="T29" fmla="*/ 184 h 214"/>
                <a:gd name="T30" fmla="*/ 7 w 168"/>
                <a:gd name="T31" fmla="*/ 201 h 214"/>
                <a:gd name="T32" fmla="*/ 123 w 168"/>
                <a:gd name="T33" fmla="*/ 214 h 214"/>
                <a:gd name="T34" fmla="*/ 167 w 168"/>
                <a:gd name="T35" fmla="*/ 59 h 214"/>
                <a:gd name="T36" fmla="*/ 6 w 168"/>
                <a:gd name="T37" fmla="*/ 17 h 214"/>
                <a:gd name="T38" fmla="*/ 6 w 168"/>
                <a:gd name="T39" fmla="*/ 17 h 214"/>
                <a:gd name="T40" fmla="*/ 6 w 168"/>
                <a:gd name="T41" fmla="*/ 26 h 214"/>
                <a:gd name="T42" fmla="*/ 7 w 168"/>
                <a:gd name="T43" fmla="*/ 42 h 214"/>
                <a:gd name="T44" fmla="*/ 6 w 168"/>
                <a:gd name="T45" fmla="*/ 53 h 214"/>
                <a:gd name="T46" fmla="*/ 7 w 168"/>
                <a:gd name="T47" fmla="*/ 62 h 214"/>
                <a:gd name="T48" fmla="*/ 7 w 168"/>
                <a:gd name="T49" fmla="*/ 71 h 214"/>
                <a:gd name="T50" fmla="*/ 5 w 168"/>
                <a:gd name="T51" fmla="*/ 82 h 214"/>
                <a:gd name="T52" fmla="*/ 6 w 168"/>
                <a:gd name="T53" fmla="*/ 83 h 214"/>
                <a:gd name="T54" fmla="*/ 7 w 168"/>
                <a:gd name="T55" fmla="*/ 92 h 214"/>
                <a:gd name="T56" fmla="*/ 6 w 168"/>
                <a:gd name="T57" fmla="*/ 103 h 214"/>
                <a:gd name="T58" fmla="*/ 6 w 168"/>
                <a:gd name="T59" fmla="*/ 103 h 214"/>
                <a:gd name="T60" fmla="*/ 6 w 168"/>
                <a:gd name="T61" fmla="*/ 112 h 214"/>
                <a:gd name="T62" fmla="*/ 6 w 168"/>
                <a:gd name="T63" fmla="*/ 121 h 214"/>
                <a:gd name="T64" fmla="*/ 6 w 168"/>
                <a:gd name="T65" fmla="*/ 130 h 214"/>
                <a:gd name="T66" fmla="*/ 6 w 168"/>
                <a:gd name="T67" fmla="*/ 140 h 214"/>
                <a:gd name="T68" fmla="*/ 6 w 168"/>
                <a:gd name="T69" fmla="*/ 152 h 214"/>
                <a:gd name="T70" fmla="*/ 7 w 168"/>
                <a:gd name="T71" fmla="*/ 151 h 214"/>
                <a:gd name="T72" fmla="*/ 7 w 168"/>
                <a:gd name="T73" fmla="*/ 161 h 214"/>
                <a:gd name="T74" fmla="*/ 5 w 168"/>
                <a:gd name="T75" fmla="*/ 175 h 214"/>
                <a:gd name="T76" fmla="*/ 7 w 168"/>
                <a:gd name="T77" fmla="*/ 176 h 214"/>
                <a:gd name="T78" fmla="*/ 7 w 168"/>
                <a:gd name="T79" fmla="*/ 185 h 214"/>
                <a:gd name="T80" fmla="*/ 7 w 168"/>
                <a:gd name="T81" fmla="*/ 196 h 214"/>
                <a:gd name="T82" fmla="*/ 7 w 168"/>
                <a:gd name="T83" fmla="*/ 196 h 214"/>
                <a:gd name="T84" fmla="*/ 10 w 168"/>
                <a:gd name="T85" fmla="*/ 203 h 214"/>
                <a:gd name="T86" fmla="*/ 13 w 168"/>
                <a:gd name="T87" fmla="*/ 194 h 214"/>
                <a:gd name="T88" fmla="*/ 14 w 168"/>
                <a:gd name="T89" fmla="*/ 183 h 214"/>
                <a:gd name="T90" fmla="*/ 13 w 168"/>
                <a:gd name="T91" fmla="*/ 172 h 214"/>
                <a:gd name="T92" fmla="*/ 14 w 168"/>
                <a:gd name="T93" fmla="*/ 160 h 214"/>
                <a:gd name="T94" fmla="*/ 15 w 168"/>
                <a:gd name="T95" fmla="*/ 151 h 214"/>
                <a:gd name="T96" fmla="*/ 14 w 168"/>
                <a:gd name="T97" fmla="*/ 140 h 214"/>
                <a:gd name="T98" fmla="*/ 13 w 168"/>
                <a:gd name="T99" fmla="*/ 130 h 214"/>
                <a:gd name="T100" fmla="*/ 13 w 168"/>
                <a:gd name="T101" fmla="*/ 120 h 214"/>
                <a:gd name="T102" fmla="*/ 13 w 168"/>
                <a:gd name="T103" fmla="*/ 110 h 214"/>
                <a:gd name="T104" fmla="*/ 13 w 168"/>
                <a:gd name="T105" fmla="*/ 100 h 214"/>
                <a:gd name="T106" fmla="*/ 12 w 168"/>
                <a:gd name="T107" fmla="*/ 90 h 214"/>
                <a:gd name="T108" fmla="*/ 13 w 168"/>
                <a:gd name="T109" fmla="*/ 81 h 214"/>
                <a:gd name="T110" fmla="*/ 13 w 168"/>
                <a:gd name="T111" fmla="*/ 70 h 214"/>
                <a:gd name="T112" fmla="*/ 13 w 168"/>
                <a:gd name="T113" fmla="*/ 61 h 214"/>
                <a:gd name="T114" fmla="*/ 13 w 168"/>
                <a:gd name="T115" fmla="*/ 50 h 214"/>
                <a:gd name="T116" fmla="*/ 14 w 168"/>
                <a:gd name="T117" fmla="*/ 37 h 214"/>
                <a:gd name="T118" fmla="*/ 14 w 168"/>
                <a:gd name="T119" fmla="*/ 23 h 214"/>
                <a:gd name="T120" fmla="*/ 13 w 168"/>
                <a:gd name="T121" fmla="*/ 14 h 214"/>
                <a:gd name="T122" fmla="*/ 24 w 168"/>
                <a:gd name="T123" fmla="*/ 4 h 214"/>
                <a:gd name="T124" fmla="*/ 164 w 168"/>
                <a:gd name="T125" fmla="*/ 3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8" h="214">
                  <a:moveTo>
                    <a:pt x="144" y="2"/>
                  </a:moveTo>
                  <a:cubicBezTo>
                    <a:pt x="131" y="2"/>
                    <a:pt x="118" y="2"/>
                    <a:pt x="105" y="2"/>
                  </a:cubicBezTo>
                  <a:cubicBezTo>
                    <a:pt x="78" y="2"/>
                    <a:pt x="51" y="2"/>
                    <a:pt x="24" y="2"/>
                  </a:cubicBezTo>
                  <a:cubicBezTo>
                    <a:pt x="22" y="2"/>
                    <a:pt x="20" y="2"/>
                    <a:pt x="19" y="2"/>
                  </a:cubicBezTo>
                  <a:cubicBezTo>
                    <a:pt x="13" y="2"/>
                    <a:pt x="8" y="6"/>
                    <a:pt x="8" y="11"/>
                  </a:cubicBezTo>
                  <a:cubicBezTo>
                    <a:pt x="6" y="12"/>
                    <a:pt x="5" y="12"/>
                    <a:pt x="4" y="13"/>
                  </a:cubicBezTo>
                  <a:cubicBezTo>
                    <a:pt x="3" y="14"/>
                    <a:pt x="3" y="16"/>
                    <a:pt x="3" y="17"/>
                  </a:cubicBezTo>
                  <a:cubicBezTo>
                    <a:pt x="4" y="19"/>
                    <a:pt x="6" y="20"/>
                    <a:pt x="7" y="21"/>
                  </a:cubicBezTo>
                  <a:cubicBezTo>
                    <a:pt x="7" y="21"/>
                    <a:pt x="7" y="22"/>
                    <a:pt x="7" y="23"/>
                  </a:cubicBezTo>
                  <a:cubicBezTo>
                    <a:pt x="6" y="23"/>
                    <a:pt x="5" y="23"/>
                    <a:pt x="3" y="24"/>
                  </a:cubicBezTo>
                  <a:cubicBezTo>
                    <a:pt x="2" y="26"/>
                    <a:pt x="2" y="28"/>
                    <a:pt x="3" y="30"/>
                  </a:cubicBezTo>
                  <a:cubicBezTo>
                    <a:pt x="4" y="32"/>
                    <a:pt x="5" y="33"/>
                    <a:pt x="7" y="34"/>
                  </a:cubicBezTo>
                  <a:cubicBezTo>
                    <a:pt x="7" y="34"/>
                    <a:pt x="7" y="35"/>
                    <a:pt x="7" y="35"/>
                  </a:cubicBezTo>
                  <a:cubicBezTo>
                    <a:pt x="5" y="35"/>
                    <a:pt x="4" y="36"/>
                    <a:pt x="3" y="38"/>
                  </a:cubicBezTo>
                  <a:cubicBezTo>
                    <a:pt x="0" y="41"/>
                    <a:pt x="4" y="44"/>
                    <a:pt x="7" y="44"/>
                  </a:cubicBezTo>
                  <a:cubicBezTo>
                    <a:pt x="7" y="46"/>
                    <a:pt x="7" y="47"/>
                    <a:pt x="7" y="49"/>
                  </a:cubicBezTo>
                  <a:cubicBezTo>
                    <a:pt x="6" y="49"/>
                    <a:pt x="4" y="50"/>
                    <a:pt x="3" y="51"/>
                  </a:cubicBezTo>
                  <a:cubicBezTo>
                    <a:pt x="2" y="53"/>
                    <a:pt x="2" y="54"/>
                    <a:pt x="3" y="56"/>
                  </a:cubicBezTo>
                  <a:cubicBezTo>
                    <a:pt x="3" y="57"/>
                    <a:pt x="6" y="58"/>
                    <a:pt x="7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6" y="59"/>
                    <a:pt x="6" y="59"/>
                    <a:pt x="5" y="60"/>
                  </a:cubicBezTo>
                  <a:cubicBezTo>
                    <a:pt x="2" y="63"/>
                    <a:pt x="4" y="66"/>
                    <a:pt x="7" y="67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6" y="68"/>
                    <a:pt x="4" y="69"/>
                    <a:pt x="3" y="70"/>
                  </a:cubicBezTo>
                  <a:cubicBezTo>
                    <a:pt x="1" y="73"/>
                    <a:pt x="4" y="77"/>
                    <a:pt x="7" y="7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5" y="78"/>
                    <a:pt x="4" y="79"/>
                    <a:pt x="2" y="80"/>
                  </a:cubicBezTo>
                  <a:cubicBezTo>
                    <a:pt x="0" y="83"/>
                    <a:pt x="5" y="86"/>
                    <a:pt x="7" y="86"/>
                  </a:cubicBezTo>
                  <a:cubicBezTo>
                    <a:pt x="7" y="87"/>
                    <a:pt x="7" y="88"/>
                    <a:pt x="7" y="89"/>
                  </a:cubicBezTo>
                  <a:cubicBezTo>
                    <a:pt x="7" y="89"/>
                    <a:pt x="6" y="89"/>
                    <a:pt x="6" y="89"/>
                  </a:cubicBezTo>
                  <a:cubicBezTo>
                    <a:pt x="4" y="90"/>
                    <a:pt x="3" y="91"/>
                    <a:pt x="2" y="92"/>
                  </a:cubicBezTo>
                  <a:cubicBezTo>
                    <a:pt x="2" y="95"/>
                    <a:pt x="5" y="96"/>
                    <a:pt x="7" y="97"/>
                  </a:cubicBezTo>
                  <a:cubicBezTo>
                    <a:pt x="7" y="97"/>
                    <a:pt x="7" y="98"/>
                    <a:pt x="7" y="99"/>
                  </a:cubicBezTo>
                  <a:cubicBezTo>
                    <a:pt x="6" y="99"/>
                    <a:pt x="4" y="99"/>
                    <a:pt x="3" y="101"/>
                  </a:cubicBezTo>
                  <a:cubicBezTo>
                    <a:pt x="1" y="104"/>
                    <a:pt x="5" y="106"/>
                    <a:pt x="7" y="107"/>
                  </a:cubicBezTo>
                  <a:cubicBezTo>
                    <a:pt x="7" y="107"/>
                    <a:pt x="7" y="108"/>
                    <a:pt x="7" y="109"/>
                  </a:cubicBezTo>
                  <a:cubicBezTo>
                    <a:pt x="7" y="109"/>
                    <a:pt x="7" y="109"/>
                    <a:pt x="6" y="109"/>
                  </a:cubicBezTo>
                  <a:cubicBezTo>
                    <a:pt x="5" y="109"/>
                    <a:pt x="3" y="110"/>
                    <a:pt x="3" y="112"/>
                  </a:cubicBezTo>
                  <a:cubicBezTo>
                    <a:pt x="2" y="115"/>
                    <a:pt x="5" y="116"/>
                    <a:pt x="7" y="117"/>
                  </a:cubicBezTo>
                  <a:cubicBezTo>
                    <a:pt x="7" y="117"/>
                    <a:pt x="7" y="117"/>
                    <a:pt x="7" y="118"/>
                  </a:cubicBezTo>
                  <a:cubicBezTo>
                    <a:pt x="6" y="118"/>
                    <a:pt x="5" y="118"/>
                    <a:pt x="3" y="119"/>
                  </a:cubicBezTo>
                  <a:cubicBezTo>
                    <a:pt x="1" y="122"/>
                    <a:pt x="5" y="125"/>
                    <a:pt x="7" y="126"/>
                  </a:cubicBezTo>
                  <a:cubicBezTo>
                    <a:pt x="7" y="126"/>
                    <a:pt x="7" y="127"/>
                    <a:pt x="7" y="127"/>
                  </a:cubicBezTo>
                  <a:cubicBezTo>
                    <a:pt x="6" y="127"/>
                    <a:pt x="4" y="128"/>
                    <a:pt x="3" y="128"/>
                  </a:cubicBezTo>
                  <a:cubicBezTo>
                    <a:pt x="0" y="131"/>
                    <a:pt x="5" y="135"/>
                    <a:pt x="7" y="136"/>
                  </a:cubicBezTo>
                  <a:cubicBezTo>
                    <a:pt x="7" y="136"/>
                    <a:pt x="7" y="137"/>
                    <a:pt x="7" y="137"/>
                  </a:cubicBezTo>
                  <a:cubicBezTo>
                    <a:pt x="6" y="137"/>
                    <a:pt x="4" y="138"/>
                    <a:pt x="3" y="139"/>
                  </a:cubicBezTo>
                  <a:cubicBezTo>
                    <a:pt x="0" y="142"/>
                    <a:pt x="4" y="145"/>
                    <a:pt x="7" y="145"/>
                  </a:cubicBezTo>
                  <a:cubicBezTo>
                    <a:pt x="7" y="146"/>
                    <a:pt x="7" y="147"/>
                    <a:pt x="7" y="148"/>
                  </a:cubicBezTo>
                  <a:cubicBezTo>
                    <a:pt x="6" y="148"/>
                    <a:pt x="6" y="148"/>
                    <a:pt x="5" y="149"/>
                  </a:cubicBezTo>
                  <a:cubicBezTo>
                    <a:pt x="3" y="150"/>
                    <a:pt x="3" y="151"/>
                    <a:pt x="3" y="153"/>
                  </a:cubicBezTo>
                  <a:cubicBezTo>
                    <a:pt x="3" y="155"/>
                    <a:pt x="6" y="156"/>
                    <a:pt x="7" y="156"/>
                  </a:cubicBezTo>
                  <a:cubicBezTo>
                    <a:pt x="7" y="157"/>
                    <a:pt x="7" y="158"/>
                    <a:pt x="7" y="158"/>
                  </a:cubicBezTo>
                  <a:cubicBezTo>
                    <a:pt x="6" y="158"/>
                    <a:pt x="4" y="159"/>
                    <a:pt x="2" y="161"/>
                  </a:cubicBezTo>
                  <a:cubicBezTo>
                    <a:pt x="0" y="165"/>
                    <a:pt x="4" y="167"/>
                    <a:pt x="7" y="167"/>
                  </a:cubicBezTo>
                  <a:cubicBezTo>
                    <a:pt x="7" y="169"/>
                    <a:pt x="7" y="170"/>
                    <a:pt x="7" y="171"/>
                  </a:cubicBezTo>
                  <a:cubicBezTo>
                    <a:pt x="6" y="171"/>
                    <a:pt x="4" y="172"/>
                    <a:pt x="3" y="173"/>
                  </a:cubicBezTo>
                  <a:cubicBezTo>
                    <a:pt x="1" y="176"/>
                    <a:pt x="5" y="178"/>
                    <a:pt x="7" y="179"/>
                  </a:cubicBezTo>
                  <a:cubicBezTo>
                    <a:pt x="7" y="180"/>
                    <a:pt x="7" y="181"/>
                    <a:pt x="7" y="182"/>
                  </a:cubicBezTo>
                  <a:cubicBezTo>
                    <a:pt x="6" y="182"/>
                    <a:pt x="5" y="183"/>
                    <a:pt x="4" y="184"/>
                  </a:cubicBezTo>
                  <a:cubicBezTo>
                    <a:pt x="2" y="186"/>
                    <a:pt x="5" y="189"/>
                    <a:pt x="7" y="190"/>
                  </a:cubicBezTo>
                  <a:cubicBezTo>
                    <a:pt x="7" y="191"/>
                    <a:pt x="7" y="192"/>
                    <a:pt x="7" y="192"/>
                  </a:cubicBezTo>
                  <a:cubicBezTo>
                    <a:pt x="6" y="193"/>
                    <a:pt x="5" y="193"/>
                    <a:pt x="4" y="194"/>
                  </a:cubicBezTo>
                  <a:cubicBezTo>
                    <a:pt x="1" y="197"/>
                    <a:pt x="5" y="200"/>
                    <a:pt x="7" y="201"/>
                  </a:cubicBezTo>
                  <a:cubicBezTo>
                    <a:pt x="8" y="206"/>
                    <a:pt x="9" y="210"/>
                    <a:pt x="14" y="213"/>
                  </a:cubicBezTo>
                  <a:cubicBezTo>
                    <a:pt x="16" y="214"/>
                    <a:pt x="19" y="214"/>
                    <a:pt x="22" y="214"/>
                  </a:cubicBezTo>
                  <a:cubicBezTo>
                    <a:pt x="26" y="214"/>
                    <a:pt x="30" y="214"/>
                    <a:pt x="34" y="214"/>
                  </a:cubicBezTo>
                  <a:cubicBezTo>
                    <a:pt x="64" y="214"/>
                    <a:pt x="93" y="214"/>
                    <a:pt x="123" y="214"/>
                  </a:cubicBezTo>
                  <a:cubicBezTo>
                    <a:pt x="132" y="214"/>
                    <a:pt x="141" y="214"/>
                    <a:pt x="151" y="214"/>
                  </a:cubicBezTo>
                  <a:cubicBezTo>
                    <a:pt x="158" y="214"/>
                    <a:pt x="166" y="212"/>
                    <a:pt x="167" y="203"/>
                  </a:cubicBezTo>
                  <a:cubicBezTo>
                    <a:pt x="167" y="203"/>
                    <a:pt x="167" y="203"/>
                    <a:pt x="167" y="203"/>
                  </a:cubicBezTo>
                  <a:cubicBezTo>
                    <a:pt x="167" y="155"/>
                    <a:pt x="167" y="107"/>
                    <a:pt x="167" y="59"/>
                  </a:cubicBezTo>
                  <a:cubicBezTo>
                    <a:pt x="167" y="47"/>
                    <a:pt x="167" y="36"/>
                    <a:pt x="167" y="24"/>
                  </a:cubicBezTo>
                  <a:cubicBezTo>
                    <a:pt x="167" y="19"/>
                    <a:pt x="168" y="12"/>
                    <a:pt x="166" y="7"/>
                  </a:cubicBezTo>
                  <a:cubicBezTo>
                    <a:pt x="162" y="0"/>
                    <a:pt x="151" y="2"/>
                    <a:pt x="144" y="2"/>
                  </a:cubicBezTo>
                  <a:close/>
                  <a:moveTo>
                    <a:pt x="6" y="17"/>
                  </a:moveTo>
                  <a:cubicBezTo>
                    <a:pt x="6" y="16"/>
                    <a:pt x="6" y="15"/>
                    <a:pt x="6" y="15"/>
                  </a:cubicBezTo>
                  <a:cubicBezTo>
                    <a:pt x="7" y="15"/>
                    <a:pt x="7" y="15"/>
                    <a:pt x="7" y="14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7" y="18"/>
                    <a:pt x="6" y="17"/>
                    <a:pt x="6" y="17"/>
                  </a:cubicBezTo>
                  <a:close/>
                  <a:moveTo>
                    <a:pt x="6" y="26"/>
                  </a:moveTo>
                  <a:cubicBezTo>
                    <a:pt x="7" y="26"/>
                    <a:pt x="7" y="26"/>
                    <a:pt x="7" y="25"/>
                  </a:cubicBezTo>
                  <a:cubicBezTo>
                    <a:pt x="7" y="27"/>
                    <a:pt x="7" y="29"/>
                    <a:pt x="7" y="31"/>
                  </a:cubicBezTo>
                  <a:cubicBezTo>
                    <a:pt x="6" y="30"/>
                    <a:pt x="4" y="27"/>
                    <a:pt x="6" y="26"/>
                  </a:cubicBezTo>
                  <a:close/>
                  <a:moveTo>
                    <a:pt x="6" y="41"/>
                  </a:moveTo>
                  <a:cubicBezTo>
                    <a:pt x="5" y="40"/>
                    <a:pt x="5" y="40"/>
                    <a:pt x="6" y="39"/>
                  </a:cubicBezTo>
                  <a:cubicBezTo>
                    <a:pt x="6" y="38"/>
                    <a:pt x="7" y="38"/>
                    <a:pt x="7" y="38"/>
                  </a:cubicBezTo>
                  <a:cubicBezTo>
                    <a:pt x="7" y="39"/>
                    <a:pt x="7" y="40"/>
                    <a:pt x="7" y="42"/>
                  </a:cubicBezTo>
                  <a:cubicBezTo>
                    <a:pt x="7" y="41"/>
                    <a:pt x="6" y="41"/>
                    <a:pt x="6" y="41"/>
                  </a:cubicBezTo>
                  <a:close/>
                  <a:moveTo>
                    <a:pt x="5" y="54"/>
                  </a:moveTo>
                  <a:cubicBezTo>
                    <a:pt x="5" y="54"/>
                    <a:pt x="5" y="54"/>
                    <a:pt x="5" y="54"/>
                  </a:cubicBezTo>
                  <a:cubicBezTo>
                    <a:pt x="5" y="53"/>
                    <a:pt x="5" y="53"/>
                    <a:pt x="6" y="53"/>
                  </a:cubicBezTo>
                  <a:cubicBezTo>
                    <a:pt x="6" y="52"/>
                    <a:pt x="7" y="52"/>
                    <a:pt x="7" y="52"/>
                  </a:cubicBezTo>
                  <a:cubicBezTo>
                    <a:pt x="7" y="53"/>
                    <a:pt x="7" y="54"/>
                    <a:pt x="7" y="56"/>
                  </a:cubicBezTo>
                  <a:cubicBezTo>
                    <a:pt x="6" y="55"/>
                    <a:pt x="6" y="55"/>
                    <a:pt x="5" y="54"/>
                  </a:cubicBezTo>
                  <a:close/>
                  <a:moveTo>
                    <a:pt x="7" y="62"/>
                  </a:moveTo>
                  <a:cubicBezTo>
                    <a:pt x="7" y="63"/>
                    <a:pt x="7" y="63"/>
                    <a:pt x="7" y="64"/>
                  </a:cubicBezTo>
                  <a:cubicBezTo>
                    <a:pt x="6" y="63"/>
                    <a:pt x="6" y="62"/>
                    <a:pt x="7" y="62"/>
                  </a:cubicBezTo>
                  <a:close/>
                  <a:moveTo>
                    <a:pt x="6" y="71"/>
                  </a:moveTo>
                  <a:cubicBezTo>
                    <a:pt x="6" y="71"/>
                    <a:pt x="7" y="71"/>
                    <a:pt x="7" y="71"/>
                  </a:cubicBezTo>
                  <a:cubicBezTo>
                    <a:pt x="7" y="72"/>
                    <a:pt x="7" y="73"/>
                    <a:pt x="7" y="74"/>
                  </a:cubicBezTo>
                  <a:cubicBezTo>
                    <a:pt x="6" y="74"/>
                    <a:pt x="4" y="73"/>
                    <a:pt x="6" y="71"/>
                  </a:cubicBezTo>
                  <a:close/>
                  <a:moveTo>
                    <a:pt x="6" y="83"/>
                  </a:moveTo>
                  <a:cubicBezTo>
                    <a:pt x="5" y="83"/>
                    <a:pt x="5" y="82"/>
                    <a:pt x="5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1"/>
                    <a:pt x="6" y="81"/>
                    <a:pt x="7" y="81"/>
                  </a:cubicBezTo>
                  <a:cubicBezTo>
                    <a:pt x="7" y="82"/>
                    <a:pt x="7" y="83"/>
                    <a:pt x="7" y="83"/>
                  </a:cubicBezTo>
                  <a:cubicBezTo>
                    <a:pt x="7" y="83"/>
                    <a:pt x="6" y="83"/>
                    <a:pt x="6" y="83"/>
                  </a:cubicBezTo>
                  <a:close/>
                  <a:moveTo>
                    <a:pt x="6" y="93"/>
                  </a:moveTo>
                  <a:cubicBezTo>
                    <a:pt x="6" y="93"/>
                    <a:pt x="6" y="93"/>
                    <a:pt x="5" y="93"/>
                  </a:cubicBezTo>
                  <a:cubicBezTo>
                    <a:pt x="5" y="93"/>
                    <a:pt x="5" y="92"/>
                    <a:pt x="5" y="93"/>
                  </a:cubicBezTo>
                  <a:cubicBezTo>
                    <a:pt x="5" y="92"/>
                    <a:pt x="7" y="92"/>
                    <a:pt x="7" y="92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7" y="93"/>
                    <a:pt x="7" y="93"/>
                    <a:pt x="7" y="94"/>
                  </a:cubicBezTo>
                  <a:cubicBezTo>
                    <a:pt x="7" y="94"/>
                    <a:pt x="7" y="94"/>
                    <a:pt x="6" y="93"/>
                  </a:cubicBezTo>
                  <a:close/>
                  <a:moveTo>
                    <a:pt x="6" y="103"/>
                  </a:moveTo>
                  <a:cubicBezTo>
                    <a:pt x="5" y="102"/>
                    <a:pt x="5" y="102"/>
                    <a:pt x="6" y="102"/>
                  </a:cubicBezTo>
                  <a:cubicBezTo>
                    <a:pt x="7" y="102"/>
                    <a:pt x="7" y="102"/>
                    <a:pt x="7" y="101"/>
                  </a:cubicBezTo>
                  <a:cubicBezTo>
                    <a:pt x="7" y="102"/>
                    <a:pt x="7" y="103"/>
                    <a:pt x="7" y="104"/>
                  </a:cubicBezTo>
                  <a:cubicBezTo>
                    <a:pt x="7" y="103"/>
                    <a:pt x="7" y="103"/>
                    <a:pt x="6" y="103"/>
                  </a:cubicBezTo>
                  <a:close/>
                  <a:moveTo>
                    <a:pt x="6" y="112"/>
                  </a:moveTo>
                  <a:cubicBezTo>
                    <a:pt x="6" y="112"/>
                    <a:pt x="7" y="112"/>
                    <a:pt x="7" y="112"/>
                  </a:cubicBezTo>
                  <a:cubicBezTo>
                    <a:pt x="7" y="113"/>
                    <a:pt x="7" y="113"/>
                    <a:pt x="7" y="114"/>
                  </a:cubicBezTo>
                  <a:cubicBezTo>
                    <a:pt x="7" y="114"/>
                    <a:pt x="6" y="113"/>
                    <a:pt x="6" y="112"/>
                  </a:cubicBezTo>
                  <a:close/>
                  <a:moveTo>
                    <a:pt x="6" y="121"/>
                  </a:moveTo>
                  <a:cubicBezTo>
                    <a:pt x="7" y="120"/>
                    <a:pt x="7" y="120"/>
                    <a:pt x="7" y="121"/>
                  </a:cubicBezTo>
                  <a:cubicBezTo>
                    <a:pt x="7" y="121"/>
                    <a:pt x="7" y="122"/>
                    <a:pt x="7" y="123"/>
                  </a:cubicBezTo>
                  <a:cubicBezTo>
                    <a:pt x="6" y="122"/>
                    <a:pt x="5" y="121"/>
                    <a:pt x="6" y="121"/>
                  </a:cubicBezTo>
                  <a:close/>
                  <a:moveTo>
                    <a:pt x="6" y="130"/>
                  </a:moveTo>
                  <a:cubicBezTo>
                    <a:pt x="6" y="130"/>
                    <a:pt x="7" y="130"/>
                    <a:pt x="7" y="130"/>
                  </a:cubicBezTo>
                  <a:cubicBezTo>
                    <a:pt x="7" y="131"/>
                    <a:pt x="7" y="132"/>
                    <a:pt x="7" y="133"/>
                  </a:cubicBezTo>
                  <a:cubicBezTo>
                    <a:pt x="6" y="132"/>
                    <a:pt x="4" y="131"/>
                    <a:pt x="6" y="130"/>
                  </a:cubicBezTo>
                  <a:close/>
                  <a:moveTo>
                    <a:pt x="6" y="140"/>
                  </a:moveTo>
                  <a:cubicBezTo>
                    <a:pt x="7" y="140"/>
                    <a:pt x="7" y="140"/>
                    <a:pt x="7" y="140"/>
                  </a:cubicBezTo>
                  <a:cubicBezTo>
                    <a:pt x="7" y="141"/>
                    <a:pt x="7" y="142"/>
                    <a:pt x="7" y="142"/>
                  </a:cubicBezTo>
                  <a:cubicBezTo>
                    <a:pt x="6" y="142"/>
                    <a:pt x="4" y="141"/>
                    <a:pt x="6" y="140"/>
                  </a:cubicBezTo>
                  <a:close/>
                  <a:moveTo>
                    <a:pt x="6" y="153"/>
                  </a:moveTo>
                  <a:cubicBezTo>
                    <a:pt x="6" y="153"/>
                    <a:pt x="6" y="153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7" y="151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2"/>
                    <a:pt x="7" y="152"/>
                    <a:pt x="7" y="153"/>
                  </a:cubicBezTo>
                  <a:cubicBezTo>
                    <a:pt x="7" y="153"/>
                    <a:pt x="7" y="153"/>
                    <a:pt x="6" y="153"/>
                  </a:cubicBezTo>
                  <a:close/>
                  <a:moveTo>
                    <a:pt x="5" y="162"/>
                  </a:moveTo>
                  <a:cubicBezTo>
                    <a:pt x="6" y="161"/>
                    <a:pt x="6" y="161"/>
                    <a:pt x="7" y="161"/>
                  </a:cubicBezTo>
                  <a:cubicBezTo>
                    <a:pt x="7" y="162"/>
                    <a:pt x="7" y="163"/>
                    <a:pt x="7" y="165"/>
                  </a:cubicBezTo>
                  <a:cubicBezTo>
                    <a:pt x="6" y="164"/>
                    <a:pt x="4" y="163"/>
                    <a:pt x="5" y="162"/>
                  </a:cubicBezTo>
                  <a:close/>
                  <a:moveTo>
                    <a:pt x="6" y="175"/>
                  </a:moveTo>
                  <a:cubicBezTo>
                    <a:pt x="6" y="175"/>
                    <a:pt x="6" y="175"/>
                    <a:pt x="5" y="175"/>
                  </a:cubicBezTo>
                  <a:cubicBezTo>
                    <a:pt x="5" y="175"/>
                    <a:pt x="5" y="175"/>
                    <a:pt x="5" y="175"/>
                  </a:cubicBezTo>
                  <a:cubicBezTo>
                    <a:pt x="5" y="174"/>
                    <a:pt x="6" y="174"/>
                    <a:pt x="6" y="174"/>
                  </a:cubicBezTo>
                  <a:cubicBezTo>
                    <a:pt x="6" y="174"/>
                    <a:pt x="7" y="174"/>
                    <a:pt x="7" y="174"/>
                  </a:cubicBezTo>
                  <a:cubicBezTo>
                    <a:pt x="7" y="174"/>
                    <a:pt x="7" y="175"/>
                    <a:pt x="7" y="176"/>
                  </a:cubicBezTo>
                  <a:cubicBezTo>
                    <a:pt x="7" y="176"/>
                    <a:pt x="7" y="175"/>
                    <a:pt x="6" y="175"/>
                  </a:cubicBezTo>
                  <a:close/>
                  <a:moveTo>
                    <a:pt x="7" y="186"/>
                  </a:moveTo>
                  <a:cubicBezTo>
                    <a:pt x="7" y="186"/>
                    <a:pt x="6" y="186"/>
                    <a:pt x="6" y="186"/>
                  </a:cubicBezTo>
                  <a:cubicBezTo>
                    <a:pt x="6" y="185"/>
                    <a:pt x="6" y="185"/>
                    <a:pt x="7" y="185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7" y="186"/>
                    <a:pt x="7" y="186"/>
                    <a:pt x="7" y="187"/>
                  </a:cubicBezTo>
                  <a:cubicBezTo>
                    <a:pt x="7" y="187"/>
                    <a:pt x="7" y="186"/>
                    <a:pt x="7" y="186"/>
                  </a:cubicBezTo>
                  <a:close/>
                  <a:moveTo>
                    <a:pt x="7" y="196"/>
                  </a:moveTo>
                  <a:cubicBezTo>
                    <a:pt x="7" y="195"/>
                    <a:pt x="7" y="195"/>
                    <a:pt x="7" y="195"/>
                  </a:cubicBezTo>
                  <a:cubicBezTo>
                    <a:pt x="7" y="196"/>
                    <a:pt x="7" y="197"/>
                    <a:pt x="7" y="198"/>
                  </a:cubicBezTo>
                  <a:cubicBezTo>
                    <a:pt x="7" y="197"/>
                    <a:pt x="7" y="197"/>
                    <a:pt x="7" y="197"/>
                  </a:cubicBezTo>
                  <a:cubicBezTo>
                    <a:pt x="6" y="196"/>
                    <a:pt x="6" y="196"/>
                    <a:pt x="7" y="196"/>
                  </a:cubicBezTo>
                  <a:close/>
                  <a:moveTo>
                    <a:pt x="141" y="211"/>
                  </a:moveTo>
                  <a:cubicBezTo>
                    <a:pt x="127" y="211"/>
                    <a:pt x="113" y="211"/>
                    <a:pt x="99" y="211"/>
                  </a:cubicBezTo>
                  <a:cubicBezTo>
                    <a:pt x="73" y="211"/>
                    <a:pt x="47" y="211"/>
                    <a:pt x="22" y="211"/>
                  </a:cubicBezTo>
                  <a:cubicBezTo>
                    <a:pt x="16" y="211"/>
                    <a:pt x="11" y="209"/>
                    <a:pt x="10" y="203"/>
                  </a:cubicBezTo>
                  <a:cubicBezTo>
                    <a:pt x="10" y="201"/>
                    <a:pt x="10" y="200"/>
                    <a:pt x="10" y="199"/>
                  </a:cubicBezTo>
                  <a:cubicBezTo>
                    <a:pt x="10" y="198"/>
                    <a:pt x="10" y="197"/>
                    <a:pt x="10" y="196"/>
                  </a:cubicBezTo>
                  <a:cubicBezTo>
                    <a:pt x="11" y="196"/>
                    <a:pt x="12" y="196"/>
                    <a:pt x="12" y="197"/>
                  </a:cubicBezTo>
                  <a:cubicBezTo>
                    <a:pt x="13" y="198"/>
                    <a:pt x="15" y="195"/>
                    <a:pt x="13" y="194"/>
                  </a:cubicBezTo>
                  <a:cubicBezTo>
                    <a:pt x="13" y="193"/>
                    <a:pt x="11" y="193"/>
                    <a:pt x="10" y="193"/>
                  </a:cubicBezTo>
                  <a:cubicBezTo>
                    <a:pt x="10" y="190"/>
                    <a:pt x="10" y="188"/>
                    <a:pt x="10" y="185"/>
                  </a:cubicBezTo>
                  <a:cubicBezTo>
                    <a:pt x="11" y="186"/>
                    <a:pt x="12" y="186"/>
                    <a:pt x="13" y="186"/>
                  </a:cubicBezTo>
                  <a:cubicBezTo>
                    <a:pt x="15" y="187"/>
                    <a:pt x="16" y="184"/>
                    <a:pt x="14" y="183"/>
                  </a:cubicBezTo>
                  <a:cubicBezTo>
                    <a:pt x="13" y="183"/>
                    <a:pt x="11" y="183"/>
                    <a:pt x="10" y="182"/>
                  </a:cubicBezTo>
                  <a:cubicBezTo>
                    <a:pt x="10" y="180"/>
                    <a:pt x="10" y="177"/>
                    <a:pt x="10" y="174"/>
                  </a:cubicBezTo>
                  <a:cubicBezTo>
                    <a:pt x="11" y="175"/>
                    <a:pt x="12" y="175"/>
                    <a:pt x="12" y="175"/>
                  </a:cubicBezTo>
                  <a:cubicBezTo>
                    <a:pt x="14" y="176"/>
                    <a:pt x="15" y="173"/>
                    <a:pt x="13" y="172"/>
                  </a:cubicBezTo>
                  <a:cubicBezTo>
                    <a:pt x="12" y="172"/>
                    <a:pt x="11" y="172"/>
                    <a:pt x="10" y="171"/>
                  </a:cubicBezTo>
                  <a:cubicBezTo>
                    <a:pt x="10" y="168"/>
                    <a:pt x="10" y="165"/>
                    <a:pt x="10" y="162"/>
                  </a:cubicBezTo>
                  <a:cubicBezTo>
                    <a:pt x="11" y="162"/>
                    <a:pt x="12" y="163"/>
                    <a:pt x="13" y="163"/>
                  </a:cubicBezTo>
                  <a:cubicBezTo>
                    <a:pt x="15" y="164"/>
                    <a:pt x="15" y="161"/>
                    <a:pt x="14" y="160"/>
                  </a:cubicBezTo>
                  <a:cubicBezTo>
                    <a:pt x="13" y="160"/>
                    <a:pt x="11" y="159"/>
                    <a:pt x="10" y="159"/>
                  </a:cubicBezTo>
                  <a:cubicBezTo>
                    <a:pt x="10" y="156"/>
                    <a:pt x="10" y="154"/>
                    <a:pt x="10" y="151"/>
                  </a:cubicBezTo>
                  <a:cubicBezTo>
                    <a:pt x="11" y="151"/>
                    <a:pt x="12" y="152"/>
                    <a:pt x="12" y="152"/>
                  </a:cubicBezTo>
                  <a:cubicBezTo>
                    <a:pt x="13" y="154"/>
                    <a:pt x="16" y="152"/>
                    <a:pt x="15" y="151"/>
                  </a:cubicBezTo>
                  <a:cubicBezTo>
                    <a:pt x="14" y="149"/>
                    <a:pt x="12" y="148"/>
                    <a:pt x="10" y="148"/>
                  </a:cubicBezTo>
                  <a:cubicBezTo>
                    <a:pt x="10" y="146"/>
                    <a:pt x="10" y="143"/>
                    <a:pt x="10" y="141"/>
                  </a:cubicBezTo>
                  <a:cubicBezTo>
                    <a:pt x="11" y="141"/>
                    <a:pt x="12" y="142"/>
                    <a:pt x="12" y="142"/>
                  </a:cubicBezTo>
                  <a:cubicBezTo>
                    <a:pt x="14" y="143"/>
                    <a:pt x="15" y="141"/>
                    <a:pt x="14" y="140"/>
                  </a:cubicBezTo>
                  <a:cubicBezTo>
                    <a:pt x="13" y="139"/>
                    <a:pt x="12" y="138"/>
                    <a:pt x="10" y="138"/>
                  </a:cubicBezTo>
                  <a:cubicBezTo>
                    <a:pt x="10" y="136"/>
                    <a:pt x="10" y="133"/>
                    <a:pt x="10" y="131"/>
                  </a:cubicBezTo>
                  <a:cubicBezTo>
                    <a:pt x="11" y="131"/>
                    <a:pt x="12" y="132"/>
                    <a:pt x="12" y="132"/>
                  </a:cubicBezTo>
                  <a:cubicBezTo>
                    <a:pt x="14" y="133"/>
                    <a:pt x="15" y="131"/>
                    <a:pt x="13" y="130"/>
                  </a:cubicBezTo>
                  <a:cubicBezTo>
                    <a:pt x="13" y="129"/>
                    <a:pt x="11" y="128"/>
                    <a:pt x="10" y="128"/>
                  </a:cubicBezTo>
                  <a:cubicBezTo>
                    <a:pt x="10" y="126"/>
                    <a:pt x="10" y="124"/>
                    <a:pt x="10" y="122"/>
                  </a:cubicBezTo>
                  <a:cubicBezTo>
                    <a:pt x="11" y="122"/>
                    <a:pt x="12" y="122"/>
                    <a:pt x="13" y="123"/>
                  </a:cubicBezTo>
                  <a:cubicBezTo>
                    <a:pt x="14" y="123"/>
                    <a:pt x="15" y="120"/>
                    <a:pt x="13" y="120"/>
                  </a:cubicBezTo>
                  <a:cubicBezTo>
                    <a:pt x="12" y="119"/>
                    <a:pt x="11" y="119"/>
                    <a:pt x="10" y="118"/>
                  </a:cubicBezTo>
                  <a:cubicBezTo>
                    <a:pt x="10" y="117"/>
                    <a:pt x="10" y="115"/>
                    <a:pt x="10" y="113"/>
                  </a:cubicBezTo>
                  <a:cubicBezTo>
                    <a:pt x="11" y="113"/>
                    <a:pt x="11" y="113"/>
                    <a:pt x="12" y="113"/>
                  </a:cubicBezTo>
                  <a:cubicBezTo>
                    <a:pt x="14" y="114"/>
                    <a:pt x="15" y="111"/>
                    <a:pt x="13" y="110"/>
                  </a:cubicBezTo>
                  <a:cubicBezTo>
                    <a:pt x="12" y="110"/>
                    <a:pt x="11" y="110"/>
                    <a:pt x="10" y="110"/>
                  </a:cubicBezTo>
                  <a:cubicBezTo>
                    <a:pt x="10" y="107"/>
                    <a:pt x="10" y="104"/>
                    <a:pt x="10" y="102"/>
                  </a:cubicBezTo>
                  <a:cubicBezTo>
                    <a:pt x="11" y="102"/>
                    <a:pt x="12" y="102"/>
                    <a:pt x="12" y="103"/>
                  </a:cubicBezTo>
                  <a:cubicBezTo>
                    <a:pt x="14" y="103"/>
                    <a:pt x="15" y="100"/>
                    <a:pt x="13" y="100"/>
                  </a:cubicBezTo>
                  <a:cubicBezTo>
                    <a:pt x="12" y="99"/>
                    <a:pt x="11" y="99"/>
                    <a:pt x="10" y="99"/>
                  </a:cubicBezTo>
                  <a:cubicBezTo>
                    <a:pt x="10" y="97"/>
                    <a:pt x="10" y="95"/>
                    <a:pt x="10" y="92"/>
                  </a:cubicBezTo>
                  <a:cubicBezTo>
                    <a:pt x="11" y="93"/>
                    <a:pt x="11" y="93"/>
                    <a:pt x="12" y="93"/>
                  </a:cubicBezTo>
                  <a:cubicBezTo>
                    <a:pt x="13" y="93"/>
                    <a:pt x="14" y="91"/>
                    <a:pt x="12" y="90"/>
                  </a:cubicBezTo>
                  <a:cubicBezTo>
                    <a:pt x="12" y="90"/>
                    <a:pt x="11" y="90"/>
                    <a:pt x="10" y="89"/>
                  </a:cubicBezTo>
                  <a:cubicBezTo>
                    <a:pt x="10" y="87"/>
                    <a:pt x="10" y="85"/>
                    <a:pt x="10" y="83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2" y="84"/>
                    <a:pt x="14" y="82"/>
                    <a:pt x="13" y="81"/>
                  </a:cubicBezTo>
                  <a:cubicBezTo>
                    <a:pt x="12" y="80"/>
                    <a:pt x="11" y="80"/>
                    <a:pt x="10" y="79"/>
                  </a:cubicBezTo>
                  <a:cubicBezTo>
                    <a:pt x="10" y="77"/>
                    <a:pt x="10" y="74"/>
                    <a:pt x="10" y="71"/>
                  </a:cubicBezTo>
                  <a:cubicBezTo>
                    <a:pt x="11" y="72"/>
                    <a:pt x="11" y="72"/>
                    <a:pt x="12" y="72"/>
                  </a:cubicBezTo>
                  <a:cubicBezTo>
                    <a:pt x="14" y="73"/>
                    <a:pt x="15" y="70"/>
                    <a:pt x="13" y="70"/>
                  </a:cubicBezTo>
                  <a:cubicBezTo>
                    <a:pt x="13" y="69"/>
                    <a:pt x="11" y="69"/>
                    <a:pt x="10" y="68"/>
                  </a:cubicBezTo>
                  <a:cubicBezTo>
                    <a:pt x="10" y="66"/>
                    <a:pt x="10" y="64"/>
                    <a:pt x="10" y="62"/>
                  </a:cubicBezTo>
                  <a:cubicBezTo>
                    <a:pt x="11" y="63"/>
                    <a:pt x="11" y="63"/>
                    <a:pt x="12" y="63"/>
                  </a:cubicBezTo>
                  <a:cubicBezTo>
                    <a:pt x="13" y="64"/>
                    <a:pt x="15" y="62"/>
                    <a:pt x="13" y="61"/>
                  </a:cubicBezTo>
                  <a:cubicBezTo>
                    <a:pt x="12" y="60"/>
                    <a:pt x="11" y="60"/>
                    <a:pt x="10" y="59"/>
                  </a:cubicBezTo>
                  <a:cubicBezTo>
                    <a:pt x="10" y="57"/>
                    <a:pt x="10" y="54"/>
                    <a:pt x="10" y="52"/>
                  </a:cubicBezTo>
                  <a:cubicBezTo>
                    <a:pt x="11" y="52"/>
                    <a:pt x="11" y="52"/>
                    <a:pt x="12" y="53"/>
                  </a:cubicBezTo>
                  <a:cubicBezTo>
                    <a:pt x="13" y="54"/>
                    <a:pt x="15" y="51"/>
                    <a:pt x="13" y="50"/>
                  </a:cubicBezTo>
                  <a:cubicBezTo>
                    <a:pt x="13" y="50"/>
                    <a:pt x="11" y="49"/>
                    <a:pt x="10" y="49"/>
                  </a:cubicBezTo>
                  <a:cubicBezTo>
                    <a:pt x="10" y="45"/>
                    <a:pt x="10" y="42"/>
                    <a:pt x="10" y="38"/>
                  </a:cubicBezTo>
                  <a:cubicBezTo>
                    <a:pt x="11" y="38"/>
                    <a:pt x="12" y="39"/>
                    <a:pt x="12" y="39"/>
                  </a:cubicBezTo>
                  <a:cubicBezTo>
                    <a:pt x="14" y="40"/>
                    <a:pt x="16" y="38"/>
                    <a:pt x="14" y="37"/>
                  </a:cubicBezTo>
                  <a:cubicBezTo>
                    <a:pt x="13" y="36"/>
                    <a:pt x="12" y="35"/>
                    <a:pt x="10" y="35"/>
                  </a:cubicBezTo>
                  <a:cubicBezTo>
                    <a:pt x="10" y="32"/>
                    <a:pt x="10" y="29"/>
                    <a:pt x="10" y="25"/>
                  </a:cubicBezTo>
                  <a:cubicBezTo>
                    <a:pt x="11" y="25"/>
                    <a:pt x="12" y="26"/>
                    <a:pt x="13" y="26"/>
                  </a:cubicBezTo>
                  <a:cubicBezTo>
                    <a:pt x="15" y="26"/>
                    <a:pt x="15" y="23"/>
                    <a:pt x="14" y="23"/>
                  </a:cubicBezTo>
                  <a:cubicBezTo>
                    <a:pt x="13" y="23"/>
                    <a:pt x="11" y="23"/>
                    <a:pt x="10" y="22"/>
                  </a:cubicBezTo>
                  <a:cubicBezTo>
                    <a:pt x="10" y="20"/>
                    <a:pt x="10" y="17"/>
                    <a:pt x="10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2" y="14"/>
                    <a:pt x="13" y="14"/>
                  </a:cubicBezTo>
                  <a:cubicBezTo>
                    <a:pt x="15" y="15"/>
                    <a:pt x="16" y="13"/>
                    <a:pt x="14" y="12"/>
                  </a:cubicBezTo>
                  <a:cubicBezTo>
                    <a:pt x="13" y="11"/>
                    <a:pt x="12" y="11"/>
                    <a:pt x="11" y="11"/>
                  </a:cubicBezTo>
                  <a:cubicBezTo>
                    <a:pt x="12" y="7"/>
                    <a:pt x="14" y="5"/>
                    <a:pt x="19" y="4"/>
                  </a:cubicBezTo>
                  <a:cubicBezTo>
                    <a:pt x="20" y="4"/>
                    <a:pt x="22" y="4"/>
                    <a:pt x="24" y="4"/>
                  </a:cubicBezTo>
                  <a:cubicBezTo>
                    <a:pt x="35" y="4"/>
                    <a:pt x="46" y="4"/>
                    <a:pt x="58" y="4"/>
                  </a:cubicBezTo>
                  <a:cubicBezTo>
                    <a:pt x="87" y="4"/>
                    <a:pt x="115" y="4"/>
                    <a:pt x="144" y="4"/>
                  </a:cubicBezTo>
                  <a:cubicBezTo>
                    <a:pt x="151" y="4"/>
                    <a:pt x="164" y="2"/>
                    <a:pt x="164" y="13"/>
                  </a:cubicBezTo>
                  <a:cubicBezTo>
                    <a:pt x="164" y="19"/>
                    <a:pt x="164" y="25"/>
                    <a:pt x="164" y="31"/>
                  </a:cubicBezTo>
                  <a:cubicBezTo>
                    <a:pt x="164" y="85"/>
                    <a:pt x="164" y="139"/>
                    <a:pt x="164" y="194"/>
                  </a:cubicBezTo>
                  <a:cubicBezTo>
                    <a:pt x="164" y="197"/>
                    <a:pt x="164" y="200"/>
                    <a:pt x="164" y="203"/>
                  </a:cubicBezTo>
                  <a:cubicBezTo>
                    <a:pt x="163" y="213"/>
                    <a:pt x="148" y="211"/>
                    <a:pt x="141" y="211"/>
                  </a:cubicBezTo>
                  <a:close/>
                </a:path>
              </a:pathLst>
            </a:custGeom>
            <a:blipFill dpi="0" rotWithShape="1"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32" name="Freeform 33"/>
            <p:cNvSpPr>
              <a:spLocks noEditPoints="1"/>
            </p:cNvSpPr>
            <p:nvPr/>
          </p:nvSpPr>
          <p:spPr bwMode="auto">
            <a:xfrm>
              <a:off x="2354348" y="-753214"/>
              <a:ext cx="250825" cy="87313"/>
            </a:xfrm>
            <a:custGeom>
              <a:avLst/>
              <a:gdLst>
                <a:gd name="T0" fmla="*/ 76 w 86"/>
                <a:gd name="T1" fmla="*/ 14 h 30"/>
                <a:gd name="T2" fmla="*/ 73 w 86"/>
                <a:gd name="T3" fmla="*/ 13 h 30"/>
                <a:gd name="T4" fmla="*/ 73 w 86"/>
                <a:gd name="T5" fmla="*/ 15 h 30"/>
                <a:gd name="T6" fmla="*/ 62 w 86"/>
                <a:gd name="T7" fmla="*/ 21 h 30"/>
                <a:gd name="T8" fmla="*/ 64 w 86"/>
                <a:gd name="T9" fmla="*/ 11 h 30"/>
                <a:gd name="T10" fmla="*/ 59 w 86"/>
                <a:gd name="T11" fmla="*/ 21 h 30"/>
                <a:gd name="T12" fmla="*/ 50 w 86"/>
                <a:gd name="T13" fmla="*/ 11 h 30"/>
                <a:gd name="T14" fmla="*/ 61 w 86"/>
                <a:gd name="T15" fmla="*/ 9 h 30"/>
                <a:gd name="T16" fmla="*/ 53 w 86"/>
                <a:gd name="T17" fmla="*/ 8 h 30"/>
                <a:gd name="T18" fmla="*/ 49 w 86"/>
                <a:gd name="T19" fmla="*/ 7 h 30"/>
                <a:gd name="T20" fmla="*/ 43 w 86"/>
                <a:gd name="T21" fmla="*/ 9 h 30"/>
                <a:gd name="T22" fmla="*/ 47 w 86"/>
                <a:gd name="T23" fmla="*/ 10 h 30"/>
                <a:gd name="T24" fmla="*/ 42 w 86"/>
                <a:gd name="T25" fmla="*/ 13 h 30"/>
                <a:gd name="T26" fmla="*/ 35 w 86"/>
                <a:gd name="T27" fmla="*/ 12 h 30"/>
                <a:gd name="T28" fmla="*/ 28 w 86"/>
                <a:gd name="T29" fmla="*/ 21 h 30"/>
                <a:gd name="T30" fmla="*/ 22 w 86"/>
                <a:gd name="T31" fmla="*/ 20 h 30"/>
                <a:gd name="T32" fmla="*/ 14 w 86"/>
                <a:gd name="T33" fmla="*/ 11 h 30"/>
                <a:gd name="T34" fmla="*/ 1 w 86"/>
                <a:gd name="T35" fmla="*/ 13 h 30"/>
                <a:gd name="T36" fmla="*/ 12 w 86"/>
                <a:gd name="T37" fmla="*/ 6 h 30"/>
                <a:gd name="T38" fmla="*/ 7 w 86"/>
                <a:gd name="T39" fmla="*/ 30 h 30"/>
                <a:gd name="T40" fmla="*/ 13 w 86"/>
                <a:gd name="T41" fmla="*/ 17 h 30"/>
                <a:gd name="T42" fmla="*/ 19 w 86"/>
                <a:gd name="T43" fmla="*/ 8 h 30"/>
                <a:gd name="T44" fmla="*/ 22 w 86"/>
                <a:gd name="T45" fmla="*/ 11 h 30"/>
                <a:gd name="T46" fmla="*/ 30 w 86"/>
                <a:gd name="T47" fmla="*/ 22 h 30"/>
                <a:gd name="T48" fmla="*/ 42 w 86"/>
                <a:gd name="T49" fmla="*/ 16 h 30"/>
                <a:gd name="T50" fmla="*/ 49 w 86"/>
                <a:gd name="T51" fmla="*/ 26 h 30"/>
                <a:gd name="T52" fmla="*/ 60 w 86"/>
                <a:gd name="T53" fmla="*/ 23 h 30"/>
                <a:gd name="T54" fmla="*/ 75 w 86"/>
                <a:gd name="T55" fmla="*/ 16 h 30"/>
                <a:gd name="T56" fmla="*/ 80 w 86"/>
                <a:gd name="T57" fmla="*/ 25 h 30"/>
                <a:gd name="T58" fmla="*/ 71 w 86"/>
                <a:gd name="T59" fmla="*/ 23 h 30"/>
                <a:gd name="T60" fmla="*/ 82 w 86"/>
                <a:gd name="T61" fmla="*/ 27 h 30"/>
                <a:gd name="T62" fmla="*/ 8 w 86"/>
                <a:gd name="T63" fmla="*/ 27 h 30"/>
                <a:gd name="T64" fmla="*/ 8 w 86"/>
                <a:gd name="T65" fmla="*/ 27 h 30"/>
                <a:gd name="T66" fmla="*/ 32 w 86"/>
                <a:gd name="T67" fmla="*/ 21 h 30"/>
                <a:gd name="T68" fmla="*/ 36 w 86"/>
                <a:gd name="T69" fmla="*/ 15 h 30"/>
                <a:gd name="T70" fmla="*/ 39 w 86"/>
                <a:gd name="T71" fmla="*/ 17 h 30"/>
                <a:gd name="T72" fmla="*/ 62 w 86"/>
                <a:gd name="T73" fmla="*/ 16 h 30"/>
                <a:gd name="T74" fmla="*/ 61 w 86"/>
                <a:gd name="T75" fmla="*/ 18 h 30"/>
                <a:gd name="T76" fmla="*/ 61 w 86"/>
                <a:gd name="T77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6" h="30">
                  <a:moveTo>
                    <a:pt x="82" y="17"/>
                  </a:moveTo>
                  <a:cubicBezTo>
                    <a:pt x="80" y="16"/>
                    <a:pt x="78" y="16"/>
                    <a:pt x="76" y="14"/>
                  </a:cubicBezTo>
                  <a:cubicBezTo>
                    <a:pt x="77" y="13"/>
                    <a:pt x="78" y="12"/>
                    <a:pt x="79" y="10"/>
                  </a:cubicBezTo>
                  <a:cubicBezTo>
                    <a:pt x="81" y="6"/>
                    <a:pt x="71" y="9"/>
                    <a:pt x="73" y="13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1" y="17"/>
                    <a:pt x="69" y="18"/>
                    <a:pt x="67" y="20"/>
                  </a:cubicBezTo>
                  <a:cubicBezTo>
                    <a:pt x="65" y="21"/>
                    <a:pt x="63" y="22"/>
                    <a:pt x="62" y="21"/>
                  </a:cubicBezTo>
                  <a:cubicBezTo>
                    <a:pt x="63" y="20"/>
                    <a:pt x="65" y="18"/>
                    <a:pt x="66" y="15"/>
                  </a:cubicBezTo>
                  <a:cubicBezTo>
                    <a:pt x="67" y="13"/>
                    <a:pt x="66" y="11"/>
                    <a:pt x="64" y="11"/>
                  </a:cubicBezTo>
                  <a:cubicBezTo>
                    <a:pt x="61" y="11"/>
                    <a:pt x="60" y="16"/>
                    <a:pt x="59" y="18"/>
                  </a:cubicBezTo>
                  <a:cubicBezTo>
                    <a:pt x="59" y="19"/>
                    <a:pt x="59" y="20"/>
                    <a:pt x="59" y="21"/>
                  </a:cubicBezTo>
                  <a:cubicBezTo>
                    <a:pt x="56" y="23"/>
                    <a:pt x="50" y="26"/>
                    <a:pt x="49" y="22"/>
                  </a:cubicBezTo>
                  <a:cubicBezTo>
                    <a:pt x="47" y="19"/>
                    <a:pt x="48" y="15"/>
                    <a:pt x="50" y="11"/>
                  </a:cubicBezTo>
                  <a:cubicBezTo>
                    <a:pt x="50" y="11"/>
                    <a:pt x="51" y="10"/>
                    <a:pt x="51" y="10"/>
                  </a:cubicBezTo>
                  <a:cubicBezTo>
                    <a:pt x="54" y="10"/>
                    <a:pt x="57" y="9"/>
                    <a:pt x="61" y="9"/>
                  </a:cubicBezTo>
                  <a:cubicBezTo>
                    <a:pt x="62" y="8"/>
                    <a:pt x="61" y="6"/>
                    <a:pt x="60" y="6"/>
                  </a:cubicBezTo>
                  <a:cubicBezTo>
                    <a:pt x="58" y="7"/>
                    <a:pt x="55" y="7"/>
                    <a:pt x="53" y="8"/>
                  </a:cubicBezTo>
                  <a:cubicBezTo>
                    <a:pt x="54" y="6"/>
                    <a:pt x="54" y="4"/>
                    <a:pt x="53" y="4"/>
                  </a:cubicBezTo>
                  <a:cubicBezTo>
                    <a:pt x="51" y="3"/>
                    <a:pt x="49" y="6"/>
                    <a:pt x="49" y="7"/>
                  </a:cubicBezTo>
                  <a:cubicBezTo>
                    <a:pt x="49" y="8"/>
                    <a:pt x="48" y="8"/>
                    <a:pt x="48" y="8"/>
                  </a:cubicBezTo>
                  <a:cubicBezTo>
                    <a:pt x="47" y="8"/>
                    <a:pt x="45" y="8"/>
                    <a:pt x="43" y="9"/>
                  </a:cubicBezTo>
                  <a:cubicBezTo>
                    <a:pt x="42" y="9"/>
                    <a:pt x="42" y="11"/>
                    <a:pt x="44" y="11"/>
                  </a:cubicBezTo>
                  <a:cubicBezTo>
                    <a:pt x="45" y="11"/>
                    <a:pt x="46" y="10"/>
                    <a:pt x="47" y="10"/>
                  </a:cubicBezTo>
                  <a:cubicBezTo>
                    <a:pt x="46" y="11"/>
                    <a:pt x="45" y="11"/>
                    <a:pt x="45" y="12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42" y="11"/>
                    <a:pt x="38" y="10"/>
                    <a:pt x="36" y="12"/>
                  </a:cubicBezTo>
                  <a:cubicBezTo>
                    <a:pt x="36" y="11"/>
                    <a:pt x="36" y="11"/>
                    <a:pt x="35" y="12"/>
                  </a:cubicBezTo>
                  <a:cubicBezTo>
                    <a:pt x="34" y="13"/>
                    <a:pt x="32" y="15"/>
                    <a:pt x="31" y="18"/>
                  </a:cubicBezTo>
                  <a:cubicBezTo>
                    <a:pt x="30" y="19"/>
                    <a:pt x="29" y="20"/>
                    <a:pt x="28" y="21"/>
                  </a:cubicBezTo>
                  <a:cubicBezTo>
                    <a:pt x="26" y="22"/>
                    <a:pt x="25" y="24"/>
                    <a:pt x="23" y="25"/>
                  </a:cubicBezTo>
                  <a:cubicBezTo>
                    <a:pt x="20" y="26"/>
                    <a:pt x="22" y="21"/>
                    <a:pt x="22" y="20"/>
                  </a:cubicBezTo>
                  <a:cubicBezTo>
                    <a:pt x="23" y="16"/>
                    <a:pt x="28" y="6"/>
                    <a:pt x="24" y="2"/>
                  </a:cubicBezTo>
                  <a:cubicBezTo>
                    <a:pt x="21" y="0"/>
                    <a:pt x="17" y="6"/>
                    <a:pt x="14" y="11"/>
                  </a:cubicBezTo>
                  <a:cubicBezTo>
                    <a:pt x="14" y="8"/>
                    <a:pt x="14" y="5"/>
                    <a:pt x="13" y="4"/>
                  </a:cubicBezTo>
                  <a:cubicBezTo>
                    <a:pt x="9" y="0"/>
                    <a:pt x="2" y="11"/>
                    <a:pt x="1" y="13"/>
                  </a:cubicBezTo>
                  <a:cubicBezTo>
                    <a:pt x="0" y="15"/>
                    <a:pt x="2" y="16"/>
                    <a:pt x="3" y="14"/>
                  </a:cubicBezTo>
                  <a:cubicBezTo>
                    <a:pt x="4" y="13"/>
                    <a:pt x="10" y="3"/>
                    <a:pt x="12" y="6"/>
                  </a:cubicBezTo>
                  <a:cubicBezTo>
                    <a:pt x="13" y="9"/>
                    <a:pt x="12" y="13"/>
                    <a:pt x="11" y="16"/>
                  </a:cubicBezTo>
                  <a:cubicBezTo>
                    <a:pt x="9" y="19"/>
                    <a:pt x="4" y="28"/>
                    <a:pt x="7" y="30"/>
                  </a:cubicBezTo>
                  <a:cubicBezTo>
                    <a:pt x="8" y="30"/>
                    <a:pt x="8" y="30"/>
                    <a:pt x="9" y="30"/>
                  </a:cubicBezTo>
                  <a:cubicBezTo>
                    <a:pt x="12" y="27"/>
                    <a:pt x="12" y="21"/>
                    <a:pt x="13" y="17"/>
                  </a:cubicBezTo>
                  <a:cubicBezTo>
                    <a:pt x="14" y="16"/>
                    <a:pt x="15" y="15"/>
                    <a:pt x="15" y="14"/>
                  </a:cubicBezTo>
                  <a:cubicBezTo>
                    <a:pt x="16" y="12"/>
                    <a:pt x="18" y="10"/>
                    <a:pt x="19" y="8"/>
                  </a:cubicBezTo>
                  <a:cubicBezTo>
                    <a:pt x="20" y="7"/>
                    <a:pt x="23" y="3"/>
                    <a:pt x="23" y="6"/>
                  </a:cubicBezTo>
                  <a:cubicBezTo>
                    <a:pt x="23" y="8"/>
                    <a:pt x="23" y="9"/>
                    <a:pt x="22" y="11"/>
                  </a:cubicBezTo>
                  <a:cubicBezTo>
                    <a:pt x="22" y="14"/>
                    <a:pt x="15" y="27"/>
                    <a:pt x="22" y="27"/>
                  </a:cubicBezTo>
                  <a:cubicBezTo>
                    <a:pt x="25" y="28"/>
                    <a:pt x="28" y="24"/>
                    <a:pt x="30" y="22"/>
                  </a:cubicBezTo>
                  <a:cubicBezTo>
                    <a:pt x="30" y="24"/>
                    <a:pt x="30" y="25"/>
                    <a:pt x="32" y="25"/>
                  </a:cubicBezTo>
                  <a:cubicBezTo>
                    <a:pt x="37" y="28"/>
                    <a:pt x="41" y="20"/>
                    <a:pt x="42" y="16"/>
                  </a:cubicBezTo>
                  <a:cubicBezTo>
                    <a:pt x="44" y="15"/>
                    <a:pt x="45" y="14"/>
                    <a:pt x="47" y="13"/>
                  </a:cubicBezTo>
                  <a:cubicBezTo>
                    <a:pt x="46" y="18"/>
                    <a:pt x="45" y="23"/>
                    <a:pt x="49" y="26"/>
                  </a:cubicBezTo>
                  <a:cubicBezTo>
                    <a:pt x="51" y="28"/>
                    <a:pt x="56" y="25"/>
                    <a:pt x="58" y="24"/>
                  </a:cubicBezTo>
                  <a:cubicBezTo>
                    <a:pt x="59" y="23"/>
                    <a:pt x="59" y="23"/>
                    <a:pt x="60" y="23"/>
                  </a:cubicBezTo>
                  <a:cubicBezTo>
                    <a:pt x="61" y="24"/>
                    <a:pt x="64" y="24"/>
                    <a:pt x="67" y="22"/>
                  </a:cubicBezTo>
                  <a:cubicBezTo>
                    <a:pt x="69" y="21"/>
                    <a:pt x="72" y="19"/>
                    <a:pt x="75" y="16"/>
                  </a:cubicBezTo>
                  <a:cubicBezTo>
                    <a:pt x="76" y="17"/>
                    <a:pt x="78" y="18"/>
                    <a:pt x="80" y="19"/>
                  </a:cubicBezTo>
                  <a:cubicBezTo>
                    <a:pt x="82" y="20"/>
                    <a:pt x="83" y="24"/>
                    <a:pt x="80" y="25"/>
                  </a:cubicBezTo>
                  <a:cubicBezTo>
                    <a:pt x="79" y="26"/>
                    <a:pt x="77" y="25"/>
                    <a:pt x="76" y="25"/>
                  </a:cubicBezTo>
                  <a:cubicBezTo>
                    <a:pt x="74" y="25"/>
                    <a:pt x="73" y="24"/>
                    <a:pt x="71" y="23"/>
                  </a:cubicBezTo>
                  <a:cubicBezTo>
                    <a:pt x="70" y="23"/>
                    <a:pt x="69" y="25"/>
                    <a:pt x="70" y="25"/>
                  </a:cubicBezTo>
                  <a:cubicBezTo>
                    <a:pt x="74" y="27"/>
                    <a:pt x="78" y="29"/>
                    <a:pt x="82" y="27"/>
                  </a:cubicBezTo>
                  <a:cubicBezTo>
                    <a:pt x="86" y="25"/>
                    <a:pt x="85" y="19"/>
                    <a:pt x="82" y="17"/>
                  </a:cubicBezTo>
                  <a:close/>
                  <a:moveTo>
                    <a:pt x="8" y="27"/>
                  </a:moveTo>
                  <a:cubicBezTo>
                    <a:pt x="9" y="26"/>
                    <a:pt x="9" y="25"/>
                    <a:pt x="10" y="23"/>
                  </a:cubicBezTo>
                  <a:cubicBezTo>
                    <a:pt x="9" y="25"/>
                    <a:pt x="8" y="29"/>
                    <a:pt x="8" y="27"/>
                  </a:cubicBezTo>
                  <a:close/>
                  <a:moveTo>
                    <a:pt x="39" y="19"/>
                  </a:moveTo>
                  <a:cubicBezTo>
                    <a:pt x="37" y="21"/>
                    <a:pt x="31" y="27"/>
                    <a:pt x="32" y="21"/>
                  </a:cubicBezTo>
                  <a:cubicBezTo>
                    <a:pt x="32" y="20"/>
                    <a:pt x="32" y="20"/>
                    <a:pt x="33" y="19"/>
                  </a:cubicBezTo>
                  <a:cubicBezTo>
                    <a:pt x="34" y="18"/>
                    <a:pt x="35" y="16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7" y="16"/>
                    <a:pt x="38" y="17"/>
                    <a:pt x="39" y="17"/>
                  </a:cubicBezTo>
                  <a:cubicBezTo>
                    <a:pt x="39" y="18"/>
                    <a:pt x="39" y="19"/>
                    <a:pt x="39" y="19"/>
                  </a:cubicBezTo>
                  <a:close/>
                  <a:moveTo>
                    <a:pt x="62" y="16"/>
                  </a:moveTo>
                  <a:cubicBezTo>
                    <a:pt x="62" y="15"/>
                    <a:pt x="62" y="14"/>
                    <a:pt x="63" y="15"/>
                  </a:cubicBezTo>
                  <a:cubicBezTo>
                    <a:pt x="63" y="16"/>
                    <a:pt x="62" y="17"/>
                    <a:pt x="61" y="18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2" y="17"/>
                    <a:pt x="62" y="17"/>
                    <a:pt x="62" y="16"/>
                  </a:cubicBezTo>
                  <a:close/>
                </a:path>
              </a:pathLst>
            </a:custGeom>
            <a:blipFill dpi="0" rotWithShape="1"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33" name="Freeform 34"/>
            <p:cNvSpPr>
              <a:spLocks noEditPoints="1"/>
            </p:cNvSpPr>
            <p:nvPr/>
          </p:nvSpPr>
          <p:spPr bwMode="auto">
            <a:xfrm>
              <a:off x="3060786" y="1724874"/>
              <a:ext cx="487363" cy="622300"/>
            </a:xfrm>
            <a:custGeom>
              <a:avLst/>
              <a:gdLst>
                <a:gd name="T0" fmla="*/ 19 w 168"/>
                <a:gd name="T1" fmla="*/ 1 h 214"/>
                <a:gd name="T2" fmla="*/ 7 w 168"/>
                <a:gd name="T3" fmla="*/ 21 h 214"/>
                <a:gd name="T4" fmla="*/ 7 w 168"/>
                <a:gd name="T5" fmla="*/ 34 h 214"/>
                <a:gd name="T6" fmla="*/ 7 w 168"/>
                <a:gd name="T7" fmla="*/ 49 h 214"/>
                <a:gd name="T8" fmla="*/ 7 w 168"/>
                <a:gd name="T9" fmla="*/ 59 h 214"/>
                <a:gd name="T10" fmla="*/ 3 w 168"/>
                <a:gd name="T11" fmla="*/ 70 h 214"/>
                <a:gd name="T12" fmla="*/ 7 w 168"/>
                <a:gd name="T13" fmla="*/ 86 h 214"/>
                <a:gd name="T14" fmla="*/ 7 w 168"/>
                <a:gd name="T15" fmla="*/ 97 h 214"/>
                <a:gd name="T16" fmla="*/ 7 w 168"/>
                <a:gd name="T17" fmla="*/ 109 h 214"/>
                <a:gd name="T18" fmla="*/ 7 w 168"/>
                <a:gd name="T19" fmla="*/ 118 h 214"/>
                <a:gd name="T20" fmla="*/ 3 w 168"/>
                <a:gd name="T21" fmla="*/ 128 h 214"/>
                <a:gd name="T22" fmla="*/ 7 w 168"/>
                <a:gd name="T23" fmla="*/ 145 h 214"/>
                <a:gd name="T24" fmla="*/ 7 w 168"/>
                <a:gd name="T25" fmla="*/ 156 h 214"/>
                <a:gd name="T26" fmla="*/ 7 w 168"/>
                <a:gd name="T27" fmla="*/ 171 h 214"/>
                <a:gd name="T28" fmla="*/ 4 w 168"/>
                <a:gd name="T29" fmla="*/ 184 h 214"/>
                <a:gd name="T30" fmla="*/ 7 w 168"/>
                <a:gd name="T31" fmla="*/ 201 h 214"/>
                <a:gd name="T32" fmla="*/ 123 w 168"/>
                <a:gd name="T33" fmla="*/ 214 h 214"/>
                <a:gd name="T34" fmla="*/ 167 w 168"/>
                <a:gd name="T35" fmla="*/ 58 h 214"/>
                <a:gd name="T36" fmla="*/ 6 w 168"/>
                <a:gd name="T37" fmla="*/ 16 h 214"/>
                <a:gd name="T38" fmla="*/ 6 w 168"/>
                <a:gd name="T39" fmla="*/ 16 h 214"/>
                <a:gd name="T40" fmla="*/ 6 w 168"/>
                <a:gd name="T41" fmla="*/ 26 h 214"/>
                <a:gd name="T42" fmla="*/ 7 w 168"/>
                <a:gd name="T43" fmla="*/ 41 h 214"/>
                <a:gd name="T44" fmla="*/ 6 w 168"/>
                <a:gd name="T45" fmla="*/ 53 h 214"/>
                <a:gd name="T46" fmla="*/ 7 w 168"/>
                <a:gd name="T47" fmla="*/ 62 h 214"/>
                <a:gd name="T48" fmla="*/ 7 w 168"/>
                <a:gd name="T49" fmla="*/ 71 h 214"/>
                <a:gd name="T50" fmla="*/ 5 w 168"/>
                <a:gd name="T51" fmla="*/ 82 h 214"/>
                <a:gd name="T52" fmla="*/ 6 w 168"/>
                <a:gd name="T53" fmla="*/ 83 h 214"/>
                <a:gd name="T54" fmla="*/ 7 w 168"/>
                <a:gd name="T55" fmla="*/ 92 h 214"/>
                <a:gd name="T56" fmla="*/ 6 w 168"/>
                <a:gd name="T57" fmla="*/ 103 h 214"/>
                <a:gd name="T58" fmla="*/ 6 w 168"/>
                <a:gd name="T59" fmla="*/ 103 h 214"/>
                <a:gd name="T60" fmla="*/ 6 w 168"/>
                <a:gd name="T61" fmla="*/ 112 h 214"/>
                <a:gd name="T62" fmla="*/ 6 w 168"/>
                <a:gd name="T63" fmla="*/ 121 h 214"/>
                <a:gd name="T64" fmla="*/ 6 w 168"/>
                <a:gd name="T65" fmla="*/ 130 h 214"/>
                <a:gd name="T66" fmla="*/ 6 w 168"/>
                <a:gd name="T67" fmla="*/ 140 h 214"/>
                <a:gd name="T68" fmla="*/ 6 w 168"/>
                <a:gd name="T69" fmla="*/ 152 h 214"/>
                <a:gd name="T70" fmla="*/ 7 w 168"/>
                <a:gd name="T71" fmla="*/ 151 h 214"/>
                <a:gd name="T72" fmla="*/ 7 w 168"/>
                <a:gd name="T73" fmla="*/ 161 h 214"/>
                <a:gd name="T74" fmla="*/ 5 w 168"/>
                <a:gd name="T75" fmla="*/ 174 h 214"/>
                <a:gd name="T76" fmla="*/ 7 w 168"/>
                <a:gd name="T77" fmla="*/ 176 h 214"/>
                <a:gd name="T78" fmla="*/ 7 w 168"/>
                <a:gd name="T79" fmla="*/ 185 h 214"/>
                <a:gd name="T80" fmla="*/ 7 w 168"/>
                <a:gd name="T81" fmla="*/ 195 h 214"/>
                <a:gd name="T82" fmla="*/ 7 w 168"/>
                <a:gd name="T83" fmla="*/ 195 h 214"/>
                <a:gd name="T84" fmla="*/ 10 w 168"/>
                <a:gd name="T85" fmla="*/ 202 h 214"/>
                <a:gd name="T86" fmla="*/ 13 w 168"/>
                <a:gd name="T87" fmla="*/ 194 h 214"/>
                <a:gd name="T88" fmla="*/ 14 w 168"/>
                <a:gd name="T89" fmla="*/ 183 h 214"/>
                <a:gd name="T90" fmla="*/ 13 w 168"/>
                <a:gd name="T91" fmla="*/ 172 h 214"/>
                <a:gd name="T92" fmla="*/ 14 w 168"/>
                <a:gd name="T93" fmla="*/ 160 h 214"/>
                <a:gd name="T94" fmla="*/ 15 w 168"/>
                <a:gd name="T95" fmla="*/ 151 h 214"/>
                <a:gd name="T96" fmla="*/ 14 w 168"/>
                <a:gd name="T97" fmla="*/ 139 h 214"/>
                <a:gd name="T98" fmla="*/ 13 w 168"/>
                <a:gd name="T99" fmla="*/ 129 h 214"/>
                <a:gd name="T100" fmla="*/ 13 w 168"/>
                <a:gd name="T101" fmla="*/ 120 h 214"/>
                <a:gd name="T102" fmla="*/ 13 w 168"/>
                <a:gd name="T103" fmla="*/ 110 h 214"/>
                <a:gd name="T104" fmla="*/ 13 w 168"/>
                <a:gd name="T105" fmla="*/ 100 h 214"/>
                <a:gd name="T106" fmla="*/ 12 w 168"/>
                <a:gd name="T107" fmla="*/ 90 h 214"/>
                <a:gd name="T108" fmla="*/ 13 w 168"/>
                <a:gd name="T109" fmla="*/ 81 h 214"/>
                <a:gd name="T110" fmla="*/ 13 w 168"/>
                <a:gd name="T111" fmla="*/ 69 h 214"/>
                <a:gd name="T112" fmla="*/ 13 w 168"/>
                <a:gd name="T113" fmla="*/ 60 h 214"/>
                <a:gd name="T114" fmla="*/ 13 w 168"/>
                <a:gd name="T115" fmla="*/ 50 h 214"/>
                <a:gd name="T116" fmla="*/ 14 w 168"/>
                <a:gd name="T117" fmla="*/ 36 h 214"/>
                <a:gd name="T118" fmla="*/ 14 w 168"/>
                <a:gd name="T119" fmla="*/ 23 h 214"/>
                <a:gd name="T120" fmla="*/ 13 w 168"/>
                <a:gd name="T121" fmla="*/ 14 h 214"/>
                <a:gd name="T122" fmla="*/ 24 w 168"/>
                <a:gd name="T123" fmla="*/ 4 h 214"/>
                <a:gd name="T124" fmla="*/ 164 w 168"/>
                <a:gd name="T125" fmla="*/ 3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8" h="214">
                  <a:moveTo>
                    <a:pt x="144" y="1"/>
                  </a:moveTo>
                  <a:cubicBezTo>
                    <a:pt x="131" y="1"/>
                    <a:pt x="118" y="1"/>
                    <a:pt x="105" y="1"/>
                  </a:cubicBezTo>
                  <a:cubicBezTo>
                    <a:pt x="78" y="1"/>
                    <a:pt x="51" y="1"/>
                    <a:pt x="24" y="1"/>
                  </a:cubicBezTo>
                  <a:cubicBezTo>
                    <a:pt x="22" y="1"/>
                    <a:pt x="20" y="1"/>
                    <a:pt x="19" y="1"/>
                  </a:cubicBezTo>
                  <a:cubicBezTo>
                    <a:pt x="13" y="1"/>
                    <a:pt x="8" y="6"/>
                    <a:pt x="8" y="11"/>
                  </a:cubicBezTo>
                  <a:cubicBezTo>
                    <a:pt x="6" y="11"/>
                    <a:pt x="5" y="12"/>
                    <a:pt x="4" y="13"/>
                  </a:cubicBezTo>
                  <a:cubicBezTo>
                    <a:pt x="3" y="14"/>
                    <a:pt x="3" y="16"/>
                    <a:pt x="3" y="17"/>
                  </a:cubicBezTo>
                  <a:cubicBezTo>
                    <a:pt x="4" y="19"/>
                    <a:pt x="6" y="20"/>
                    <a:pt x="7" y="21"/>
                  </a:cubicBezTo>
                  <a:cubicBezTo>
                    <a:pt x="7" y="21"/>
                    <a:pt x="7" y="22"/>
                    <a:pt x="7" y="22"/>
                  </a:cubicBezTo>
                  <a:cubicBezTo>
                    <a:pt x="6" y="23"/>
                    <a:pt x="5" y="23"/>
                    <a:pt x="3" y="24"/>
                  </a:cubicBezTo>
                  <a:cubicBezTo>
                    <a:pt x="2" y="25"/>
                    <a:pt x="2" y="28"/>
                    <a:pt x="3" y="30"/>
                  </a:cubicBezTo>
                  <a:cubicBezTo>
                    <a:pt x="4" y="32"/>
                    <a:pt x="5" y="33"/>
                    <a:pt x="7" y="34"/>
                  </a:cubicBezTo>
                  <a:cubicBezTo>
                    <a:pt x="7" y="34"/>
                    <a:pt x="7" y="34"/>
                    <a:pt x="7" y="35"/>
                  </a:cubicBezTo>
                  <a:cubicBezTo>
                    <a:pt x="5" y="35"/>
                    <a:pt x="4" y="36"/>
                    <a:pt x="3" y="38"/>
                  </a:cubicBezTo>
                  <a:cubicBezTo>
                    <a:pt x="0" y="41"/>
                    <a:pt x="4" y="44"/>
                    <a:pt x="7" y="44"/>
                  </a:cubicBezTo>
                  <a:cubicBezTo>
                    <a:pt x="7" y="46"/>
                    <a:pt x="7" y="47"/>
                    <a:pt x="7" y="49"/>
                  </a:cubicBezTo>
                  <a:cubicBezTo>
                    <a:pt x="6" y="49"/>
                    <a:pt x="4" y="50"/>
                    <a:pt x="3" y="51"/>
                  </a:cubicBezTo>
                  <a:cubicBezTo>
                    <a:pt x="2" y="52"/>
                    <a:pt x="2" y="54"/>
                    <a:pt x="3" y="56"/>
                  </a:cubicBezTo>
                  <a:cubicBezTo>
                    <a:pt x="3" y="57"/>
                    <a:pt x="6" y="58"/>
                    <a:pt x="7" y="58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6" y="59"/>
                    <a:pt x="6" y="59"/>
                    <a:pt x="5" y="60"/>
                  </a:cubicBezTo>
                  <a:cubicBezTo>
                    <a:pt x="2" y="62"/>
                    <a:pt x="4" y="66"/>
                    <a:pt x="7" y="67"/>
                  </a:cubicBezTo>
                  <a:cubicBezTo>
                    <a:pt x="7" y="67"/>
                    <a:pt x="7" y="68"/>
                    <a:pt x="7" y="68"/>
                  </a:cubicBezTo>
                  <a:cubicBezTo>
                    <a:pt x="6" y="68"/>
                    <a:pt x="4" y="69"/>
                    <a:pt x="3" y="70"/>
                  </a:cubicBezTo>
                  <a:cubicBezTo>
                    <a:pt x="1" y="73"/>
                    <a:pt x="4" y="77"/>
                    <a:pt x="7" y="7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5" y="78"/>
                    <a:pt x="4" y="78"/>
                    <a:pt x="2" y="80"/>
                  </a:cubicBezTo>
                  <a:cubicBezTo>
                    <a:pt x="0" y="83"/>
                    <a:pt x="5" y="86"/>
                    <a:pt x="7" y="86"/>
                  </a:cubicBezTo>
                  <a:cubicBezTo>
                    <a:pt x="7" y="87"/>
                    <a:pt x="7" y="88"/>
                    <a:pt x="7" y="89"/>
                  </a:cubicBezTo>
                  <a:cubicBezTo>
                    <a:pt x="7" y="89"/>
                    <a:pt x="6" y="89"/>
                    <a:pt x="6" y="89"/>
                  </a:cubicBezTo>
                  <a:cubicBezTo>
                    <a:pt x="4" y="89"/>
                    <a:pt x="3" y="90"/>
                    <a:pt x="2" y="92"/>
                  </a:cubicBezTo>
                  <a:cubicBezTo>
                    <a:pt x="2" y="95"/>
                    <a:pt x="5" y="96"/>
                    <a:pt x="7" y="97"/>
                  </a:cubicBezTo>
                  <a:cubicBezTo>
                    <a:pt x="7" y="97"/>
                    <a:pt x="7" y="98"/>
                    <a:pt x="7" y="99"/>
                  </a:cubicBezTo>
                  <a:cubicBezTo>
                    <a:pt x="6" y="99"/>
                    <a:pt x="4" y="99"/>
                    <a:pt x="3" y="101"/>
                  </a:cubicBezTo>
                  <a:cubicBezTo>
                    <a:pt x="1" y="104"/>
                    <a:pt x="5" y="106"/>
                    <a:pt x="7" y="106"/>
                  </a:cubicBezTo>
                  <a:cubicBezTo>
                    <a:pt x="7" y="107"/>
                    <a:pt x="7" y="108"/>
                    <a:pt x="7" y="109"/>
                  </a:cubicBezTo>
                  <a:cubicBezTo>
                    <a:pt x="7" y="109"/>
                    <a:pt x="7" y="109"/>
                    <a:pt x="6" y="109"/>
                  </a:cubicBezTo>
                  <a:cubicBezTo>
                    <a:pt x="5" y="109"/>
                    <a:pt x="3" y="110"/>
                    <a:pt x="3" y="112"/>
                  </a:cubicBezTo>
                  <a:cubicBezTo>
                    <a:pt x="2" y="114"/>
                    <a:pt x="5" y="116"/>
                    <a:pt x="7" y="117"/>
                  </a:cubicBezTo>
                  <a:cubicBezTo>
                    <a:pt x="7" y="117"/>
                    <a:pt x="7" y="117"/>
                    <a:pt x="7" y="118"/>
                  </a:cubicBezTo>
                  <a:cubicBezTo>
                    <a:pt x="6" y="117"/>
                    <a:pt x="5" y="118"/>
                    <a:pt x="3" y="119"/>
                  </a:cubicBezTo>
                  <a:cubicBezTo>
                    <a:pt x="1" y="122"/>
                    <a:pt x="5" y="125"/>
                    <a:pt x="7" y="126"/>
                  </a:cubicBezTo>
                  <a:cubicBezTo>
                    <a:pt x="7" y="126"/>
                    <a:pt x="7" y="127"/>
                    <a:pt x="7" y="127"/>
                  </a:cubicBezTo>
                  <a:cubicBezTo>
                    <a:pt x="6" y="127"/>
                    <a:pt x="4" y="127"/>
                    <a:pt x="3" y="128"/>
                  </a:cubicBezTo>
                  <a:cubicBezTo>
                    <a:pt x="0" y="131"/>
                    <a:pt x="5" y="135"/>
                    <a:pt x="7" y="136"/>
                  </a:cubicBezTo>
                  <a:cubicBezTo>
                    <a:pt x="7" y="136"/>
                    <a:pt x="7" y="137"/>
                    <a:pt x="7" y="137"/>
                  </a:cubicBezTo>
                  <a:cubicBezTo>
                    <a:pt x="6" y="137"/>
                    <a:pt x="4" y="138"/>
                    <a:pt x="3" y="139"/>
                  </a:cubicBezTo>
                  <a:cubicBezTo>
                    <a:pt x="0" y="142"/>
                    <a:pt x="4" y="145"/>
                    <a:pt x="7" y="145"/>
                  </a:cubicBezTo>
                  <a:cubicBezTo>
                    <a:pt x="7" y="146"/>
                    <a:pt x="7" y="147"/>
                    <a:pt x="7" y="148"/>
                  </a:cubicBezTo>
                  <a:cubicBezTo>
                    <a:pt x="6" y="148"/>
                    <a:pt x="6" y="148"/>
                    <a:pt x="5" y="149"/>
                  </a:cubicBezTo>
                  <a:cubicBezTo>
                    <a:pt x="3" y="150"/>
                    <a:pt x="3" y="151"/>
                    <a:pt x="3" y="153"/>
                  </a:cubicBezTo>
                  <a:cubicBezTo>
                    <a:pt x="3" y="155"/>
                    <a:pt x="6" y="156"/>
                    <a:pt x="7" y="156"/>
                  </a:cubicBezTo>
                  <a:cubicBezTo>
                    <a:pt x="7" y="157"/>
                    <a:pt x="7" y="157"/>
                    <a:pt x="7" y="158"/>
                  </a:cubicBezTo>
                  <a:cubicBezTo>
                    <a:pt x="6" y="158"/>
                    <a:pt x="4" y="159"/>
                    <a:pt x="3" y="161"/>
                  </a:cubicBezTo>
                  <a:cubicBezTo>
                    <a:pt x="0" y="164"/>
                    <a:pt x="4" y="166"/>
                    <a:pt x="7" y="167"/>
                  </a:cubicBezTo>
                  <a:cubicBezTo>
                    <a:pt x="7" y="168"/>
                    <a:pt x="7" y="170"/>
                    <a:pt x="7" y="171"/>
                  </a:cubicBezTo>
                  <a:cubicBezTo>
                    <a:pt x="6" y="171"/>
                    <a:pt x="4" y="171"/>
                    <a:pt x="3" y="173"/>
                  </a:cubicBezTo>
                  <a:cubicBezTo>
                    <a:pt x="1" y="176"/>
                    <a:pt x="5" y="178"/>
                    <a:pt x="7" y="179"/>
                  </a:cubicBezTo>
                  <a:cubicBezTo>
                    <a:pt x="7" y="180"/>
                    <a:pt x="7" y="181"/>
                    <a:pt x="7" y="182"/>
                  </a:cubicBezTo>
                  <a:cubicBezTo>
                    <a:pt x="6" y="182"/>
                    <a:pt x="5" y="182"/>
                    <a:pt x="4" y="184"/>
                  </a:cubicBezTo>
                  <a:cubicBezTo>
                    <a:pt x="2" y="186"/>
                    <a:pt x="5" y="189"/>
                    <a:pt x="7" y="190"/>
                  </a:cubicBezTo>
                  <a:cubicBezTo>
                    <a:pt x="7" y="191"/>
                    <a:pt x="7" y="191"/>
                    <a:pt x="7" y="192"/>
                  </a:cubicBezTo>
                  <a:cubicBezTo>
                    <a:pt x="6" y="193"/>
                    <a:pt x="5" y="193"/>
                    <a:pt x="4" y="194"/>
                  </a:cubicBezTo>
                  <a:cubicBezTo>
                    <a:pt x="1" y="196"/>
                    <a:pt x="5" y="200"/>
                    <a:pt x="7" y="201"/>
                  </a:cubicBezTo>
                  <a:cubicBezTo>
                    <a:pt x="8" y="205"/>
                    <a:pt x="9" y="210"/>
                    <a:pt x="14" y="213"/>
                  </a:cubicBezTo>
                  <a:cubicBezTo>
                    <a:pt x="16" y="214"/>
                    <a:pt x="19" y="214"/>
                    <a:pt x="22" y="214"/>
                  </a:cubicBezTo>
                  <a:cubicBezTo>
                    <a:pt x="26" y="214"/>
                    <a:pt x="30" y="214"/>
                    <a:pt x="34" y="214"/>
                  </a:cubicBezTo>
                  <a:cubicBezTo>
                    <a:pt x="64" y="214"/>
                    <a:pt x="93" y="214"/>
                    <a:pt x="123" y="214"/>
                  </a:cubicBezTo>
                  <a:cubicBezTo>
                    <a:pt x="132" y="214"/>
                    <a:pt x="141" y="214"/>
                    <a:pt x="151" y="214"/>
                  </a:cubicBezTo>
                  <a:cubicBezTo>
                    <a:pt x="158" y="214"/>
                    <a:pt x="166" y="212"/>
                    <a:pt x="167" y="203"/>
                  </a:cubicBezTo>
                  <a:cubicBezTo>
                    <a:pt x="167" y="203"/>
                    <a:pt x="167" y="203"/>
                    <a:pt x="167" y="202"/>
                  </a:cubicBezTo>
                  <a:cubicBezTo>
                    <a:pt x="167" y="154"/>
                    <a:pt x="167" y="106"/>
                    <a:pt x="167" y="58"/>
                  </a:cubicBezTo>
                  <a:cubicBezTo>
                    <a:pt x="167" y="47"/>
                    <a:pt x="167" y="35"/>
                    <a:pt x="167" y="24"/>
                  </a:cubicBezTo>
                  <a:cubicBezTo>
                    <a:pt x="167" y="19"/>
                    <a:pt x="168" y="12"/>
                    <a:pt x="166" y="7"/>
                  </a:cubicBezTo>
                  <a:cubicBezTo>
                    <a:pt x="162" y="0"/>
                    <a:pt x="151" y="1"/>
                    <a:pt x="144" y="1"/>
                  </a:cubicBezTo>
                  <a:close/>
                  <a:moveTo>
                    <a:pt x="6" y="16"/>
                  </a:moveTo>
                  <a:cubicBezTo>
                    <a:pt x="6" y="16"/>
                    <a:pt x="6" y="15"/>
                    <a:pt x="7" y="15"/>
                  </a:cubicBezTo>
                  <a:cubicBezTo>
                    <a:pt x="7" y="15"/>
                    <a:pt x="7" y="14"/>
                    <a:pt x="7" y="14"/>
                  </a:cubicBezTo>
                  <a:cubicBezTo>
                    <a:pt x="7" y="15"/>
                    <a:pt x="7" y="17"/>
                    <a:pt x="7" y="18"/>
                  </a:cubicBezTo>
                  <a:cubicBezTo>
                    <a:pt x="7" y="17"/>
                    <a:pt x="6" y="17"/>
                    <a:pt x="6" y="16"/>
                  </a:cubicBezTo>
                  <a:close/>
                  <a:moveTo>
                    <a:pt x="6" y="26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7" y="27"/>
                    <a:pt x="7" y="29"/>
                    <a:pt x="7" y="31"/>
                  </a:cubicBezTo>
                  <a:cubicBezTo>
                    <a:pt x="6" y="29"/>
                    <a:pt x="4" y="27"/>
                    <a:pt x="6" y="26"/>
                  </a:cubicBezTo>
                  <a:close/>
                  <a:moveTo>
                    <a:pt x="6" y="41"/>
                  </a:moveTo>
                  <a:cubicBezTo>
                    <a:pt x="5" y="40"/>
                    <a:pt x="5" y="39"/>
                    <a:pt x="6" y="39"/>
                  </a:cubicBezTo>
                  <a:cubicBezTo>
                    <a:pt x="6" y="38"/>
                    <a:pt x="7" y="38"/>
                    <a:pt x="7" y="38"/>
                  </a:cubicBezTo>
                  <a:cubicBezTo>
                    <a:pt x="7" y="39"/>
                    <a:pt x="7" y="40"/>
                    <a:pt x="7" y="41"/>
                  </a:cubicBezTo>
                  <a:cubicBezTo>
                    <a:pt x="7" y="41"/>
                    <a:pt x="6" y="41"/>
                    <a:pt x="6" y="41"/>
                  </a:cubicBezTo>
                  <a:close/>
                  <a:moveTo>
                    <a:pt x="5" y="54"/>
                  </a:moveTo>
                  <a:cubicBezTo>
                    <a:pt x="5" y="54"/>
                    <a:pt x="5" y="54"/>
                    <a:pt x="5" y="54"/>
                  </a:cubicBezTo>
                  <a:cubicBezTo>
                    <a:pt x="5" y="53"/>
                    <a:pt x="5" y="53"/>
                    <a:pt x="6" y="53"/>
                  </a:cubicBezTo>
                  <a:cubicBezTo>
                    <a:pt x="6" y="52"/>
                    <a:pt x="7" y="52"/>
                    <a:pt x="7" y="52"/>
                  </a:cubicBezTo>
                  <a:cubicBezTo>
                    <a:pt x="7" y="53"/>
                    <a:pt x="7" y="54"/>
                    <a:pt x="7" y="55"/>
                  </a:cubicBezTo>
                  <a:cubicBezTo>
                    <a:pt x="6" y="55"/>
                    <a:pt x="6" y="55"/>
                    <a:pt x="5" y="54"/>
                  </a:cubicBezTo>
                  <a:close/>
                  <a:moveTo>
                    <a:pt x="7" y="62"/>
                  </a:moveTo>
                  <a:cubicBezTo>
                    <a:pt x="7" y="63"/>
                    <a:pt x="7" y="63"/>
                    <a:pt x="7" y="64"/>
                  </a:cubicBezTo>
                  <a:cubicBezTo>
                    <a:pt x="6" y="63"/>
                    <a:pt x="6" y="62"/>
                    <a:pt x="7" y="62"/>
                  </a:cubicBezTo>
                  <a:close/>
                  <a:moveTo>
                    <a:pt x="6" y="71"/>
                  </a:moveTo>
                  <a:cubicBezTo>
                    <a:pt x="6" y="71"/>
                    <a:pt x="7" y="71"/>
                    <a:pt x="7" y="71"/>
                  </a:cubicBezTo>
                  <a:cubicBezTo>
                    <a:pt x="7" y="72"/>
                    <a:pt x="7" y="73"/>
                    <a:pt x="7" y="74"/>
                  </a:cubicBezTo>
                  <a:cubicBezTo>
                    <a:pt x="6" y="74"/>
                    <a:pt x="4" y="72"/>
                    <a:pt x="6" y="71"/>
                  </a:cubicBezTo>
                  <a:close/>
                  <a:moveTo>
                    <a:pt x="6" y="83"/>
                  </a:move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1"/>
                    <a:pt x="6" y="81"/>
                    <a:pt x="7" y="81"/>
                  </a:cubicBezTo>
                  <a:cubicBezTo>
                    <a:pt x="7" y="82"/>
                    <a:pt x="7" y="83"/>
                    <a:pt x="7" y="83"/>
                  </a:cubicBezTo>
                  <a:cubicBezTo>
                    <a:pt x="7" y="83"/>
                    <a:pt x="6" y="83"/>
                    <a:pt x="6" y="83"/>
                  </a:cubicBezTo>
                  <a:close/>
                  <a:moveTo>
                    <a:pt x="6" y="93"/>
                  </a:moveTo>
                  <a:cubicBezTo>
                    <a:pt x="6" y="93"/>
                    <a:pt x="6" y="93"/>
                    <a:pt x="5" y="93"/>
                  </a:cubicBezTo>
                  <a:cubicBezTo>
                    <a:pt x="5" y="93"/>
                    <a:pt x="5" y="92"/>
                    <a:pt x="5" y="93"/>
                  </a:cubicBezTo>
                  <a:cubicBezTo>
                    <a:pt x="5" y="92"/>
                    <a:pt x="7" y="92"/>
                    <a:pt x="7" y="92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7" y="92"/>
                    <a:pt x="7" y="93"/>
                    <a:pt x="7" y="94"/>
                  </a:cubicBezTo>
                  <a:cubicBezTo>
                    <a:pt x="7" y="94"/>
                    <a:pt x="7" y="94"/>
                    <a:pt x="6" y="93"/>
                  </a:cubicBezTo>
                  <a:close/>
                  <a:moveTo>
                    <a:pt x="6" y="103"/>
                  </a:moveTo>
                  <a:cubicBezTo>
                    <a:pt x="5" y="102"/>
                    <a:pt x="5" y="102"/>
                    <a:pt x="6" y="102"/>
                  </a:cubicBezTo>
                  <a:cubicBezTo>
                    <a:pt x="7" y="101"/>
                    <a:pt x="7" y="101"/>
                    <a:pt x="7" y="101"/>
                  </a:cubicBezTo>
                  <a:cubicBezTo>
                    <a:pt x="7" y="102"/>
                    <a:pt x="7" y="103"/>
                    <a:pt x="7" y="103"/>
                  </a:cubicBezTo>
                  <a:cubicBezTo>
                    <a:pt x="7" y="103"/>
                    <a:pt x="7" y="103"/>
                    <a:pt x="6" y="103"/>
                  </a:cubicBezTo>
                  <a:close/>
                  <a:moveTo>
                    <a:pt x="6" y="112"/>
                  </a:moveTo>
                  <a:cubicBezTo>
                    <a:pt x="6" y="112"/>
                    <a:pt x="7" y="112"/>
                    <a:pt x="7" y="112"/>
                  </a:cubicBezTo>
                  <a:cubicBezTo>
                    <a:pt x="7" y="112"/>
                    <a:pt x="7" y="113"/>
                    <a:pt x="7" y="114"/>
                  </a:cubicBezTo>
                  <a:cubicBezTo>
                    <a:pt x="7" y="113"/>
                    <a:pt x="6" y="113"/>
                    <a:pt x="6" y="112"/>
                  </a:cubicBezTo>
                  <a:close/>
                  <a:moveTo>
                    <a:pt x="6" y="121"/>
                  </a:moveTo>
                  <a:cubicBezTo>
                    <a:pt x="7" y="120"/>
                    <a:pt x="7" y="120"/>
                    <a:pt x="7" y="120"/>
                  </a:cubicBezTo>
                  <a:cubicBezTo>
                    <a:pt x="7" y="121"/>
                    <a:pt x="7" y="122"/>
                    <a:pt x="7" y="123"/>
                  </a:cubicBezTo>
                  <a:cubicBezTo>
                    <a:pt x="6" y="122"/>
                    <a:pt x="5" y="121"/>
                    <a:pt x="6" y="121"/>
                  </a:cubicBezTo>
                  <a:close/>
                  <a:moveTo>
                    <a:pt x="6" y="130"/>
                  </a:moveTo>
                  <a:cubicBezTo>
                    <a:pt x="6" y="130"/>
                    <a:pt x="7" y="130"/>
                    <a:pt x="7" y="130"/>
                  </a:cubicBezTo>
                  <a:cubicBezTo>
                    <a:pt x="7" y="131"/>
                    <a:pt x="7" y="132"/>
                    <a:pt x="7" y="132"/>
                  </a:cubicBezTo>
                  <a:cubicBezTo>
                    <a:pt x="6" y="132"/>
                    <a:pt x="4" y="131"/>
                    <a:pt x="6" y="130"/>
                  </a:cubicBezTo>
                  <a:close/>
                  <a:moveTo>
                    <a:pt x="6" y="140"/>
                  </a:moveTo>
                  <a:cubicBezTo>
                    <a:pt x="7" y="140"/>
                    <a:pt x="7" y="140"/>
                    <a:pt x="7" y="140"/>
                  </a:cubicBezTo>
                  <a:cubicBezTo>
                    <a:pt x="7" y="141"/>
                    <a:pt x="7" y="142"/>
                    <a:pt x="7" y="142"/>
                  </a:cubicBezTo>
                  <a:cubicBezTo>
                    <a:pt x="6" y="142"/>
                    <a:pt x="4" y="141"/>
                    <a:pt x="6" y="140"/>
                  </a:cubicBezTo>
                  <a:close/>
                  <a:moveTo>
                    <a:pt x="6" y="153"/>
                  </a:moveTo>
                  <a:cubicBezTo>
                    <a:pt x="6" y="153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1"/>
                    <a:pt x="7" y="151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2"/>
                    <a:pt x="7" y="152"/>
                    <a:pt x="7" y="153"/>
                  </a:cubicBezTo>
                  <a:cubicBezTo>
                    <a:pt x="7" y="153"/>
                    <a:pt x="7" y="153"/>
                    <a:pt x="6" y="153"/>
                  </a:cubicBezTo>
                  <a:close/>
                  <a:moveTo>
                    <a:pt x="5" y="162"/>
                  </a:moveTo>
                  <a:cubicBezTo>
                    <a:pt x="6" y="161"/>
                    <a:pt x="7" y="161"/>
                    <a:pt x="7" y="161"/>
                  </a:cubicBezTo>
                  <a:cubicBezTo>
                    <a:pt x="7" y="162"/>
                    <a:pt x="7" y="163"/>
                    <a:pt x="7" y="164"/>
                  </a:cubicBezTo>
                  <a:cubicBezTo>
                    <a:pt x="6" y="164"/>
                    <a:pt x="4" y="163"/>
                    <a:pt x="5" y="162"/>
                  </a:cubicBezTo>
                  <a:close/>
                  <a:moveTo>
                    <a:pt x="6" y="175"/>
                  </a:moveTo>
                  <a:cubicBezTo>
                    <a:pt x="6" y="175"/>
                    <a:pt x="6" y="175"/>
                    <a:pt x="5" y="174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5" y="174"/>
                    <a:pt x="6" y="174"/>
                    <a:pt x="6" y="174"/>
                  </a:cubicBezTo>
                  <a:cubicBezTo>
                    <a:pt x="6" y="174"/>
                    <a:pt x="7" y="174"/>
                    <a:pt x="7" y="174"/>
                  </a:cubicBezTo>
                  <a:cubicBezTo>
                    <a:pt x="7" y="174"/>
                    <a:pt x="7" y="175"/>
                    <a:pt x="7" y="176"/>
                  </a:cubicBezTo>
                  <a:cubicBezTo>
                    <a:pt x="7" y="175"/>
                    <a:pt x="7" y="175"/>
                    <a:pt x="6" y="175"/>
                  </a:cubicBezTo>
                  <a:close/>
                  <a:moveTo>
                    <a:pt x="7" y="186"/>
                  </a:moveTo>
                  <a:cubicBezTo>
                    <a:pt x="7" y="186"/>
                    <a:pt x="6" y="185"/>
                    <a:pt x="6" y="185"/>
                  </a:cubicBezTo>
                  <a:cubicBezTo>
                    <a:pt x="6" y="185"/>
                    <a:pt x="6" y="185"/>
                    <a:pt x="7" y="185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7" y="185"/>
                    <a:pt x="7" y="186"/>
                    <a:pt x="7" y="187"/>
                  </a:cubicBezTo>
                  <a:cubicBezTo>
                    <a:pt x="7" y="186"/>
                    <a:pt x="7" y="186"/>
                    <a:pt x="7" y="186"/>
                  </a:cubicBezTo>
                  <a:close/>
                  <a:moveTo>
                    <a:pt x="7" y="195"/>
                  </a:moveTo>
                  <a:cubicBezTo>
                    <a:pt x="7" y="195"/>
                    <a:pt x="7" y="195"/>
                    <a:pt x="7" y="195"/>
                  </a:cubicBezTo>
                  <a:cubicBezTo>
                    <a:pt x="7" y="196"/>
                    <a:pt x="7" y="197"/>
                    <a:pt x="7" y="197"/>
                  </a:cubicBezTo>
                  <a:cubicBezTo>
                    <a:pt x="7" y="197"/>
                    <a:pt x="7" y="197"/>
                    <a:pt x="7" y="197"/>
                  </a:cubicBezTo>
                  <a:cubicBezTo>
                    <a:pt x="6" y="196"/>
                    <a:pt x="6" y="196"/>
                    <a:pt x="7" y="195"/>
                  </a:cubicBezTo>
                  <a:close/>
                  <a:moveTo>
                    <a:pt x="141" y="211"/>
                  </a:moveTo>
                  <a:cubicBezTo>
                    <a:pt x="127" y="211"/>
                    <a:pt x="113" y="211"/>
                    <a:pt x="99" y="211"/>
                  </a:cubicBezTo>
                  <a:cubicBezTo>
                    <a:pt x="73" y="211"/>
                    <a:pt x="47" y="211"/>
                    <a:pt x="22" y="211"/>
                  </a:cubicBezTo>
                  <a:cubicBezTo>
                    <a:pt x="16" y="211"/>
                    <a:pt x="11" y="209"/>
                    <a:pt x="10" y="202"/>
                  </a:cubicBezTo>
                  <a:cubicBezTo>
                    <a:pt x="10" y="201"/>
                    <a:pt x="10" y="200"/>
                    <a:pt x="10" y="198"/>
                  </a:cubicBezTo>
                  <a:cubicBezTo>
                    <a:pt x="10" y="198"/>
                    <a:pt x="10" y="197"/>
                    <a:pt x="10" y="196"/>
                  </a:cubicBezTo>
                  <a:cubicBezTo>
                    <a:pt x="11" y="196"/>
                    <a:pt x="12" y="196"/>
                    <a:pt x="12" y="197"/>
                  </a:cubicBezTo>
                  <a:cubicBezTo>
                    <a:pt x="13" y="198"/>
                    <a:pt x="15" y="195"/>
                    <a:pt x="13" y="194"/>
                  </a:cubicBezTo>
                  <a:cubicBezTo>
                    <a:pt x="13" y="193"/>
                    <a:pt x="11" y="193"/>
                    <a:pt x="10" y="193"/>
                  </a:cubicBezTo>
                  <a:cubicBezTo>
                    <a:pt x="10" y="190"/>
                    <a:pt x="10" y="188"/>
                    <a:pt x="10" y="185"/>
                  </a:cubicBezTo>
                  <a:cubicBezTo>
                    <a:pt x="11" y="186"/>
                    <a:pt x="12" y="186"/>
                    <a:pt x="13" y="186"/>
                  </a:cubicBezTo>
                  <a:cubicBezTo>
                    <a:pt x="15" y="186"/>
                    <a:pt x="16" y="184"/>
                    <a:pt x="14" y="183"/>
                  </a:cubicBezTo>
                  <a:cubicBezTo>
                    <a:pt x="13" y="183"/>
                    <a:pt x="11" y="183"/>
                    <a:pt x="10" y="182"/>
                  </a:cubicBezTo>
                  <a:cubicBezTo>
                    <a:pt x="10" y="180"/>
                    <a:pt x="10" y="177"/>
                    <a:pt x="10" y="174"/>
                  </a:cubicBezTo>
                  <a:cubicBezTo>
                    <a:pt x="11" y="174"/>
                    <a:pt x="12" y="175"/>
                    <a:pt x="12" y="175"/>
                  </a:cubicBezTo>
                  <a:cubicBezTo>
                    <a:pt x="14" y="176"/>
                    <a:pt x="15" y="173"/>
                    <a:pt x="13" y="172"/>
                  </a:cubicBezTo>
                  <a:cubicBezTo>
                    <a:pt x="12" y="172"/>
                    <a:pt x="11" y="171"/>
                    <a:pt x="10" y="171"/>
                  </a:cubicBezTo>
                  <a:cubicBezTo>
                    <a:pt x="10" y="168"/>
                    <a:pt x="10" y="165"/>
                    <a:pt x="10" y="162"/>
                  </a:cubicBezTo>
                  <a:cubicBezTo>
                    <a:pt x="11" y="162"/>
                    <a:pt x="12" y="163"/>
                    <a:pt x="13" y="163"/>
                  </a:cubicBezTo>
                  <a:cubicBezTo>
                    <a:pt x="15" y="163"/>
                    <a:pt x="15" y="161"/>
                    <a:pt x="14" y="160"/>
                  </a:cubicBezTo>
                  <a:cubicBezTo>
                    <a:pt x="13" y="160"/>
                    <a:pt x="11" y="159"/>
                    <a:pt x="10" y="159"/>
                  </a:cubicBezTo>
                  <a:cubicBezTo>
                    <a:pt x="10" y="156"/>
                    <a:pt x="10" y="153"/>
                    <a:pt x="10" y="151"/>
                  </a:cubicBezTo>
                  <a:cubicBezTo>
                    <a:pt x="11" y="151"/>
                    <a:pt x="12" y="151"/>
                    <a:pt x="12" y="152"/>
                  </a:cubicBezTo>
                  <a:cubicBezTo>
                    <a:pt x="13" y="154"/>
                    <a:pt x="16" y="152"/>
                    <a:pt x="15" y="151"/>
                  </a:cubicBezTo>
                  <a:cubicBezTo>
                    <a:pt x="14" y="149"/>
                    <a:pt x="12" y="148"/>
                    <a:pt x="10" y="148"/>
                  </a:cubicBezTo>
                  <a:cubicBezTo>
                    <a:pt x="10" y="145"/>
                    <a:pt x="10" y="143"/>
                    <a:pt x="10" y="141"/>
                  </a:cubicBezTo>
                  <a:cubicBezTo>
                    <a:pt x="11" y="141"/>
                    <a:pt x="12" y="142"/>
                    <a:pt x="12" y="142"/>
                  </a:cubicBezTo>
                  <a:cubicBezTo>
                    <a:pt x="14" y="143"/>
                    <a:pt x="15" y="141"/>
                    <a:pt x="14" y="139"/>
                  </a:cubicBezTo>
                  <a:cubicBezTo>
                    <a:pt x="13" y="139"/>
                    <a:pt x="12" y="138"/>
                    <a:pt x="10" y="138"/>
                  </a:cubicBezTo>
                  <a:cubicBezTo>
                    <a:pt x="10" y="135"/>
                    <a:pt x="10" y="133"/>
                    <a:pt x="10" y="131"/>
                  </a:cubicBezTo>
                  <a:cubicBezTo>
                    <a:pt x="11" y="131"/>
                    <a:pt x="12" y="132"/>
                    <a:pt x="12" y="132"/>
                  </a:cubicBezTo>
                  <a:cubicBezTo>
                    <a:pt x="14" y="133"/>
                    <a:pt x="15" y="131"/>
                    <a:pt x="13" y="129"/>
                  </a:cubicBezTo>
                  <a:cubicBezTo>
                    <a:pt x="13" y="129"/>
                    <a:pt x="11" y="128"/>
                    <a:pt x="10" y="128"/>
                  </a:cubicBezTo>
                  <a:cubicBezTo>
                    <a:pt x="10" y="126"/>
                    <a:pt x="10" y="124"/>
                    <a:pt x="10" y="121"/>
                  </a:cubicBezTo>
                  <a:cubicBezTo>
                    <a:pt x="11" y="122"/>
                    <a:pt x="12" y="122"/>
                    <a:pt x="13" y="122"/>
                  </a:cubicBezTo>
                  <a:cubicBezTo>
                    <a:pt x="14" y="123"/>
                    <a:pt x="15" y="120"/>
                    <a:pt x="13" y="120"/>
                  </a:cubicBezTo>
                  <a:cubicBezTo>
                    <a:pt x="12" y="119"/>
                    <a:pt x="11" y="119"/>
                    <a:pt x="10" y="118"/>
                  </a:cubicBezTo>
                  <a:cubicBezTo>
                    <a:pt x="10" y="116"/>
                    <a:pt x="10" y="114"/>
                    <a:pt x="10" y="112"/>
                  </a:cubicBezTo>
                  <a:cubicBezTo>
                    <a:pt x="11" y="113"/>
                    <a:pt x="11" y="113"/>
                    <a:pt x="12" y="113"/>
                  </a:cubicBezTo>
                  <a:cubicBezTo>
                    <a:pt x="14" y="114"/>
                    <a:pt x="15" y="111"/>
                    <a:pt x="13" y="110"/>
                  </a:cubicBezTo>
                  <a:cubicBezTo>
                    <a:pt x="12" y="110"/>
                    <a:pt x="11" y="110"/>
                    <a:pt x="10" y="109"/>
                  </a:cubicBezTo>
                  <a:cubicBezTo>
                    <a:pt x="10" y="107"/>
                    <a:pt x="10" y="104"/>
                    <a:pt x="10" y="102"/>
                  </a:cubicBezTo>
                  <a:cubicBezTo>
                    <a:pt x="11" y="102"/>
                    <a:pt x="12" y="102"/>
                    <a:pt x="12" y="102"/>
                  </a:cubicBezTo>
                  <a:cubicBezTo>
                    <a:pt x="14" y="103"/>
                    <a:pt x="15" y="100"/>
                    <a:pt x="13" y="100"/>
                  </a:cubicBezTo>
                  <a:cubicBezTo>
                    <a:pt x="12" y="99"/>
                    <a:pt x="11" y="99"/>
                    <a:pt x="10" y="99"/>
                  </a:cubicBezTo>
                  <a:cubicBezTo>
                    <a:pt x="10" y="97"/>
                    <a:pt x="10" y="94"/>
                    <a:pt x="10" y="92"/>
                  </a:cubicBezTo>
                  <a:cubicBezTo>
                    <a:pt x="11" y="92"/>
                    <a:pt x="11" y="93"/>
                    <a:pt x="12" y="93"/>
                  </a:cubicBezTo>
                  <a:cubicBezTo>
                    <a:pt x="13" y="93"/>
                    <a:pt x="14" y="91"/>
                    <a:pt x="12" y="90"/>
                  </a:cubicBezTo>
                  <a:cubicBezTo>
                    <a:pt x="12" y="90"/>
                    <a:pt x="11" y="89"/>
                    <a:pt x="10" y="89"/>
                  </a:cubicBezTo>
                  <a:cubicBezTo>
                    <a:pt x="10" y="87"/>
                    <a:pt x="10" y="85"/>
                    <a:pt x="10" y="82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2" y="84"/>
                    <a:pt x="14" y="82"/>
                    <a:pt x="13" y="81"/>
                  </a:cubicBezTo>
                  <a:cubicBezTo>
                    <a:pt x="12" y="80"/>
                    <a:pt x="11" y="80"/>
                    <a:pt x="10" y="79"/>
                  </a:cubicBezTo>
                  <a:cubicBezTo>
                    <a:pt x="10" y="76"/>
                    <a:pt x="10" y="74"/>
                    <a:pt x="10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4" y="73"/>
                    <a:pt x="15" y="70"/>
                    <a:pt x="13" y="69"/>
                  </a:cubicBezTo>
                  <a:cubicBezTo>
                    <a:pt x="13" y="69"/>
                    <a:pt x="11" y="69"/>
                    <a:pt x="10" y="68"/>
                  </a:cubicBezTo>
                  <a:cubicBezTo>
                    <a:pt x="10" y="66"/>
                    <a:pt x="10" y="64"/>
                    <a:pt x="10" y="62"/>
                  </a:cubicBezTo>
                  <a:cubicBezTo>
                    <a:pt x="11" y="62"/>
                    <a:pt x="11" y="63"/>
                    <a:pt x="12" y="63"/>
                  </a:cubicBezTo>
                  <a:cubicBezTo>
                    <a:pt x="13" y="64"/>
                    <a:pt x="15" y="61"/>
                    <a:pt x="13" y="60"/>
                  </a:cubicBezTo>
                  <a:cubicBezTo>
                    <a:pt x="12" y="60"/>
                    <a:pt x="11" y="59"/>
                    <a:pt x="10" y="59"/>
                  </a:cubicBezTo>
                  <a:cubicBezTo>
                    <a:pt x="10" y="57"/>
                    <a:pt x="10" y="54"/>
                    <a:pt x="10" y="52"/>
                  </a:cubicBezTo>
                  <a:cubicBezTo>
                    <a:pt x="11" y="52"/>
                    <a:pt x="11" y="52"/>
                    <a:pt x="12" y="53"/>
                  </a:cubicBezTo>
                  <a:cubicBezTo>
                    <a:pt x="13" y="54"/>
                    <a:pt x="15" y="51"/>
                    <a:pt x="13" y="50"/>
                  </a:cubicBezTo>
                  <a:cubicBezTo>
                    <a:pt x="13" y="49"/>
                    <a:pt x="11" y="49"/>
                    <a:pt x="10" y="49"/>
                  </a:cubicBezTo>
                  <a:cubicBezTo>
                    <a:pt x="10" y="45"/>
                    <a:pt x="10" y="42"/>
                    <a:pt x="10" y="38"/>
                  </a:cubicBezTo>
                  <a:cubicBezTo>
                    <a:pt x="11" y="38"/>
                    <a:pt x="12" y="39"/>
                    <a:pt x="12" y="39"/>
                  </a:cubicBezTo>
                  <a:cubicBezTo>
                    <a:pt x="14" y="40"/>
                    <a:pt x="16" y="37"/>
                    <a:pt x="14" y="36"/>
                  </a:cubicBezTo>
                  <a:cubicBezTo>
                    <a:pt x="13" y="36"/>
                    <a:pt x="12" y="35"/>
                    <a:pt x="10" y="35"/>
                  </a:cubicBezTo>
                  <a:cubicBezTo>
                    <a:pt x="10" y="32"/>
                    <a:pt x="10" y="28"/>
                    <a:pt x="10" y="25"/>
                  </a:cubicBezTo>
                  <a:cubicBezTo>
                    <a:pt x="11" y="25"/>
                    <a:pt x="12" y="25"/>
                    <a:pt x="13" y="26"/>
                  </a:cubicBezTo>
                  <a:cubicBezTo>
                    <a:pt x="15" y="26"/>
                    <a:pt x="15" y="23"/>
                    <a:pt x="14" y="23"/>
                  </a:cubicBezTo>
                  <a:cubicBezTo>
                    <a:pt x="13" y="23"/>
                    <a:pt x="11" y="22"/>
                    <a:pt x="10" y="22"/>
                  </a:cubicBezTo>
                  <a:cubicBezTo>
                    <a:pt x="10" y="20"/>
                    <a:pt x="10" y="17"/>
                    <a:pt x="10" y="15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4"/>
                    <a:pt x="12" y="14"/>
                    <a:pt x="13" y="14"/>
                  </a:cubicBezTo>
                  <a:cubicBezTo>
                    <a:pt x="15" y="15"/>
                    <a:pt x="16" y="13"/>
                    <a:pt x="14" y="12"/>
                  </a:cubicBezTo>
                  <a:cubicBezTo>
                    <a:pt x="13" y="11"/>
                    <a:pt x="12" y="11"/>
                    <a:pt x="11" y="11"/>
                  </a:cubicBezTo>
                  <a:cubicBezTo>
                    <a:pt x="12" y="7"/>
                    <a:pt x="14" y="5"/>
                    <a:pt x="19" y="4"/>
                  </a:cubicBezTo>
                  <a:cubicBezTo>
                    <a:pt x="20" y="4"/>
                    <a:pt x="22" y="4"/>
                    <a:pt x="24" y="4"/>
                  </a:cubicBezTo>
                  <a:cubicBezTo>
                    <a:pt x="35" y="4"/>
                    <a:pt x="46" y="4"/>
                    <a:pt x="58" y="4"/>
                  </a:cubicBezTo>
                  <a:cubicBezTo>
                    <a:pt x="87" y="4"/>
                    <a:pt x="115" y="4"/>
                    <a:pt x="144" y="4"/>
                  </a:cubicBezTo>
                  <a:cubicBezTo>
                    <a:pt x="151" y="4"/>
                    <a:pt x="164" y="2"/>
                    <a:pt x="164" y="13"/>
                  </a:cubicBezTo>
                  <a:cubicBezTo>
                    <a:pt x="164" y="19"/>
                    <a:pt x="164" y="25"/>
                    <a:pt x="164" y="31"/>
                  </a:cubicBezTo>
                  <a:cubicBezTo>
                    <a:pt x="164" y="85"/>
                    <a:pt x="164" y="139"/>
                    <a:pt x="164" y="194"/>
                  </a:cubicBezTo>
                  <a:cubicBezTo>
                    <a:pt x="164" y="197"/>
                    <a:pt x="164" y="199"/>
                    <a:pt x="164" y="202"/>
                  </a:cubicBezTo>
                  <a:cubicBezTo>
                    <a:pt x="163" y="213"/>
                    <a:pt x="148" y="211"/>
                    <a:pt x="141" y="211"/>
                  </a:cubicBezTo>
                  <a:close/>
                </a:path>
              </a:pathLst>
            </a:custGeom>
            <a:blipFill dpi="0" rotWithShape="1"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34" name="Freeform 35"/>
            <p:cNvSpPr>
              <a:spLocks noEditPoints="1"/>
            </p:cNvSpPr>
            <p:nvPr/>
          </p:nvSpPr>
          <p:spPr bwMode="auto">
            <a:xfrm>
              <a:off x="3187786" y="1835999"/>
              <a:ext cx="250825" cy="87313"/>
            </a:xfrm>
            <a:custGeom>
              <a:avLst/>
              <a:gdLst>
                <a:gd name="T0" fmla="*/ 76 w 86"/>
                <a:gd name="T1" fmla="*/ 14 h 30"/>
                <a:gd name="T2" fmla="*/ 73 w 86"/>
                <a:gd name="T3" fmla="*/ 13 h 30"/>
                <a:gd name="T4" fmla="*/ 73 w 86"/>
                <a:gd name="T5" fmla="*/ 15 h 30"/>
                <a:gd name="T6" fmla="*/ 62 w 86"/>
                <a:gd name="T7" fmla="*/ 21 h 30"/>
                <a:gd name="T8" fmla="*/ 64 w 86"/>
                <a:gd name="T9" fmla="*/ 11 h 30"/>
                <a:gd name="T10" fmla="*/ 59 w 86"/>
                <a:gd name="T11" fmla="*/ 21 h 30"/>
                <a:gd name="T12" fmla="*/ 50 w 86"/>
                <a:gd name="T13" fmla="*/ 11 h 30"/>
                <a:gd name="T14" fmla="*/ 61 w 86"/>
                <a:gd name="T15" fmla="*/ 8 h 30"/>
                <a:gd name="T16" fmla="*/ 53 w 86"/>
                <a:gd name="T17" fmla="*/ 7 h 30"/>
                <a:gd name="T18" fmla="*/ 49 w 86"/>
                <a:gd name="T19" fmla="*/ 7 h 30"/>
                <a:gd name="T20" fmla="*/ 43 w 86"/>
                <a:gd name="T21" fmla="*/ 8 h 30"/>
                <a:gd name="T22" fmla="*/ 47 w 86"/>
                <a:gd name="T23" fmla="*/ 10 h 30"/>
                <a:gd name="T24" fmla="*/ 42 w 86"/>
                <a:gd name="T25" fmla="*/ 13 h 30"/>
                <a:gd name="T26" fmla="*/ 35 w 86"/>
                <a:gd name="T27" fmla="*/ 11 h 30"/>
                <a:gd name="T28" fmla="*/ 28 w 86"/>
                <a:gd name="T29" fmla="*/ 21 h 30"/>
                <a:gd name="T30" fmla="*/ 22 w 86"/>
                <a:gd name="T31" fmla="*/ 19 h 30"/>
                <a:gd name="T32" fmla="*/ 14 w 86"/>
                <a:gd name="T33" fmla="*/ 11 h 30"/>
                <a:gd name="T34" fmla="*/ 1 w 86"/>
                <a:gd name="T35" fmla="*/ 13 h 30"/>
                <a:gd name="T36" fmla="*/ 12 w 86"/>
                <a:gd name="T37" fmla="*/ 6 h 30"/>
                <a:gd name="T38" fmla="*/ 7 w 86"/>
                <a:gd name="T39" fmla="*/ 30 h 30"/>
                <a:gd name="T40" fmla="*/ 13 w 86"/>
                <a:gd name="T41" fmla="*/ 17 h 30"/>
                <a:gd name="T42" fmla="*/ 19 w 86"/>
                <a:gd name="T43" fmla="*/ 8 h 30"/>
                <a:gd name="T44" fmla="*/ 22 w 86"/>
                <a:gd name="T45" fmla="*/ 11 h 30"/>
                <a:gd name="T46" fmla="*/ 30 w 86"/>
                <a:gd name="T47" fmla="*/ 22 h 30"/>
                <a:gd name="T48" fmla="*/ 42 w 86"/>
                <a:gd name="T49" fmla="*/ 16 h 30"/>
                <a:gd name="T50" fmla="*/ 49 w 86"/>
                <a:gd name="T51" fmla="*/ 26 h 30"/>
                <a:gd name="T52" fmla="*/ 60 w 86"/>
                <a:gd name="T53" fmla="*/ 23 h 30"/>
                <a:gd name="T54" fmla="*/ 75 w 86"/>
                <a:gd name="T55" fmla="*/ 16 h 30"/>
                <a:gd name="T56" fmla="*/ 80 w 86"/>
                <a:gd name="T57" fmla="*/ 25 h 30"/>
                <a:gd name="T58" fmla="*/ 71 w 86"/>
                <a:gd name="T59" fmla="*/ 23 h 30"/>
                <a:gd name="T60" fmla="*/ 82 w 86"/>
                <a:gd name="T61" fmla="*/ 27 h 30"/>
                <a:gd name="T62" fmla="*/ 8 w 86"/>
                <a:gd name="T63" fmla="*/ 27 h 30"/>
                <a:gd name="T64" fmla="*/ 8 w 86"/>
                <a:gd name="T65" fmla="*/ 27 h 30"/>
                <a:gd name="T66" fmla="*/ 32 w 86"/>
                <a:gd name="T67" fmla="*/ 21 h 30"/>
                <a:gd name="T68" fmla="*/ 36 w 86"/>
                <a:gd name="T69" fmla="*/ 15 h 30"/>
                <a:gd name="T70" fmla="*/ 40 w 86"/>
                <a:gd name="T71" fmla="*/ 16 h 30"/>
                <a:gd name="T72" fmla="*/ 62 w 86"/>
                <a:gd name="T73" fmla="*/ 16 h 30"/>
                <a:gd name="T74" fmla="*/ 61 w 86"/>
                <a:gd name="T75" fmla="*/ 18 h 30"/>
                <a:gd name="T76" fmla="*/ 61 w 86"/>
                <a:gd name="T77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6" h="30">
                  <a:moveTo>
                    <a:pt x="82" y="17"/>
                  </a:moveTo>
                  <a:cubicBezTo>
                    <a:pt x="80" y="16"/>
                    <a:pt x="78" y="16"/>
                    <a:pt x="76" y="14"/>
                  </a:cubicBezTo>
                  <a:cubicBezTo>
                    <a:pt x="77" y="13"/>
                    <a:pt x="78" y="11"/>
                    <a:pt x="79" y="10"/>
                  </a:cubicBezTo>
                  <a:cubicBezTo>
                    <a:pt x="81" y="6"/>
                    <a:pt x="71" y="9"/>
                    <a:pt x="73" y="13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5"/>
                    <a:pt x="73" y="15"/>
                  </a:cubicBezTo>
                  <a:cubicBezTo>
                    <a:pt x="71" y="16"/>
                    <a:pt x="69" y="18"/>
                    <a:pt x="67" y="19"/>
                  </a:cubicBezTo>
                  <a:cubicBezTo>
                    <a:pt x="65" y="21"/>
                    <a:pt x="63" y="22"/>
                    <a:pt x="62" y="21"/>
                  </a:cubicBezTo>
                  <a:cubicBezTo>
                    <a:pt x="63" y="19"/>
                    <a:pt x="65" y="17"/>
                    <a:pt x="66" y="15"/>
                  </a:cubicBezTo>
                  <a:cubicBezTo>
                    <a:pt x="67" y="13"/>
                    <a:pt x="66" y="11"/>
                    <a:pt x="64" y="11"/>
                  </a:cubicBezTo>
                  <a:cubicBezTo>
                    <a:pt x="61" y="11"/>
                    <a:pt x="60" y="16"/>
                    <a:pt x="59" y="18"/>
                  </a:cubicBezTo>
                  <a:cubicBezTo>
                    <a:pt x="59" y="19"/>
                    <a:pt x="59" y="20"/>
                    <a:pt x="59" y="21"/>
                  </a:cubicBezTo>
                  <a:cubicBezTo>
                    <a:pt x="56" y="23"/>
                    <a:pt x="50" y="26"/>
                    <a:pt x="49" y="22"/>
                  </a:cubicBezTo>
                  <a:cubicBezTo>
                    <a:pt x="47" y="19"/>
                    <a:pt x="48" y="15"/>
                    <a:pt x="50" y="11"/>
                  </a:cubicBezTo>
                  <a:cubicBezTo>
                    <a:pt x="50" y="11"/>
                    <a:pt x="51" y="10"/>
                    <a:pt x="51" y="10"/>
                  </a:cubicBezTo>
                  <a:cubicBezTo>
                    <a:pt x="54" y="10"/>
                    <a:pt x="57" y="9"/>
                    <a:pt x="61" y="8"/>
                  </a:cubicBezTo>
                  <a:cubicBezTo>
                    <a:pt x="62" y="8"/>
                    <a:pt x="61" y="6"/>
                    <a:pt x="60" y="6"/>
                  </a:cubicBezTo>
                  <a:cubicBezTo>
                    <a:pt x="58" y="7"/>
                    <a:pt x="55" y="7"/>
                    <a:pt x="53" y="7"/>
                  </a:cubicBezTo>
                  <a:cubicBezTo>
                    <a:pt x="54" y="6"/>
                    <a:pt x="54" y="4"/>
                    <a:pt x="53" y="3"/>
                  </a:cubicBezTo>
                  <a:cubicBezTo>
                    <a:pt x="51" y="2"/>
                    <a:pt x="49" y="6"/>
                    <a:pt x="49" y="7"/>
                  </a:cubicBezTo>
                  <a:cubicBezTo>
                    <a:pt x="49" y="7"/>
                    <a:pt x="48" y="8"/>
                    <a:pt x="48" y="8"/>
                  </a:cubicBezTo>
                  <a:cubicBezTo>
                    <a:pt x="47" y="8"/>
                    <a:pt x="45" y="8"/>
                    <a:pt x="43" y="8"/>
                  </a:cubicBezTo>
                  <a:cubicBezTo>
                    <a:pt x="42" y="9"/>
                    <a:pt x="42" y="11"/>
                    <a:pt x="44" y="11"/>
                  </a:cubicBezTo>
                  <a:cubicBezTo>
                    <a:pt x="45" y="10"/>
                    <a:pt x="46" y="10"/>
                    <a:pt x="47" y="10"/>
                  </a:cubicBezTo>
                  <a:cubicBezTo>
                    <a:pt x="46" y="11"/>
                    <a:pt x="45" y="11"/>
                    <a:pt x="45" y="12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42" y="10"/>
                    <a:pt x="38" y="10"/>
                    <a:pt x="37" y="11"/>
                  </a:cubicBezTo>
                  <a:cubicBezTo>
                    <a:pt x="36" y="11"/>
                    <a:pt x="36" y="11"/>
                    <a:pt x="35" y="11"/>
                  </a:cubicBezTo>
                  <a:cubicBezTo>
                    <a:pt x="34" y="13"/>
                    <a:pt x="32" y="15"/>
                    <a:pt x="31" y="18"/>
                  </a:cubicBezTo>
                  <a:cubicBezTo>
                    <a:pt x="30" y="19"/>
                    <a:pt x="29" y="20"/>
                    <a:pt x="28" y="21"/>
                  </a:cubicBezTo>
                  <a:cubicBezTo>
                    <a:pt x="26" y="22"/>
                    <a:pt x="25" y="24"/>
                    <a:pt x="23" y="25"/>
                  </a:cubicBezTo>
                  <a:cubicBezTo>
                    <a:pt x="20" y="26"/>
                    <a:pt x="22" y="21"/>
                    <a:pt x="22" y="19"/>
                  </a:cubicBezTo>
                  <a:cubicBezTo>
                    <a:pt x="23" y="15"/>
                    <a:pt x="28" y="6"/>
                    <a:pt x="24" y="2"/>
                  </a:cubicBezTo>
                  <a:cubicBezTo>
                    <a:pt x="21" y="0"/>
                    <a:pt x="17" y="6"/>
                    <a:pt x="14" y="11"/>
                  </a:cubicBezTo>
                  <a:cubicBezTo>
                    <a:pt x="14" y="8"/>
                    <a:pt x="14" y="5"/>
                    <a:pt x="13" y="4"/>
                  </a:cubicBezTo>
                  <a:cubicBezTo>
                    <a:pt x="9" y="0"/>
                    <a:pt x="2" y="11"/>
                    <a:pt x="1" y="13"/>
                  </a:cubicBezTo>
                  <a:cubicBezTo>
                    <a:pt x="0" y="14"/>
                    <a:pt x="2" y="16"/>
                    <a:pt x="3" y="14"/>
                  </a:cubicBezTo>
                  <a:cubicBezTo>
                    <a:pt x="4" y="13"/>
                    <a:pt x="11" y="3"/>
                    <a:pt x="12" y="6"/>
                  </a:cubicBezTo>
                  <a:cubicBezTo>
                    <a:pt x="13" y="9"/>
                    <a:pt x="12" y="13"/>
                    <a:pt x="11" y="16"/>
                  </a:cubicBezTo>
                  <a:cubicBezTo>
                    <a:pt x="9" y="19"/>
                    <a:pt x="4" y="28"/>
                    <a:pt x="7" y="30"/>
                  </a:cubicBezTo>
                  <a:cubicBezTo>
                    <a:pt x="8" y="30"/>
                    <a:pt x="8" y="30"/>
                    <a:pt x="9" y="29"/>
                  </a:cubicBezTo>
                  <a:cubicBezTo>
                    <a:pt x="12" y="26"/>
                    <a:pt x="12" y="21"/>
                    <a:pt x="13" y="17"/>
                  </a:cubicBezTo>
                  <a:cubicBezTo>
                    <a:pt x="14" y="16"/>
                    <a:pt x="15" y="14"/>
                    <a:pt x="15" y="13"/>
                  </a:cubicBezTo>
                  <a:cubicBezTo>
                    <a:pt x="16" y="11"/>
                    <a:pt x="18" y="9"/>
                    <a:pt x="19" y="8"/>
                  </a:cubicBezTo>
                  <a:cubicBezTo>
                    <a:pt x="20" y="7"/>
                    <a:pt x="23" y="3"/>
                    <a:pt x="23" y="6"/>
                  </a:cubicBezTo>
                  <a:cubicBezTo>
                    <a:pt x="23" y="8"/>
                    <a:pt x="23" y="9"/>
                    <a:pt x="22" y="11"/>
                  </a:cubicBezTo>
                  <a:cubicBezTo>
                    <a:pt x="22" y="14"/>
                    <a:pt x="15" y="27"/>
                    <a:pt x="22" y="27"/>
                  </a:cubicBezTo>
                  <a:cubicBezTo>
                    <a:pt x="25" y="27"/>
                    <a:pt x="28" y="24"/>
                    <a:pt x="30" y="22"/>
                  </a:cubicBezTo>
                  <a:cubicBezTo>
                    <a:pt x="30" y="24"/>
                    <a:pt x="30" y="25"/>
                    <a:pt x="32" y="25"/>
                  </a:cubicBezTo>
                  <a:cubicBezTo>
                    <a:pt x="37" y="27"/>
                    <a:pt x="41" y="20"/>
                    <a:pt x="42" y="16"/>
                  </a:cubicBezTo>
                  <a:cubicBezTo>
                    <a:pt x="44" y="15"/>
                    <a:pt x="45" y="14"/>
                    <a:pt x="47" y="13"/>
                  </a:cubicBezTo>
                  <a:cubicBezTo>
                    <a:pt x="46" y="18"/>
                    <a:pt x="45" y="23"/>
                    <a:pt x="49" y="26"/>
                  </a:cubicBezTo>
                  <a:cubicBezTo>
                    <a:pt x="51" y="27"/>
                    <a:pt x="56" y="25"/>
                    <a:pt x="58" y="24"/>
                  </a:cubicBezTo>
                  <a:cubicBezTo>
                    <a:pt x="59" y="23"/>
                    <a:pt x="59" y="23"/>
                    <a:pt x="60" y="23"/>
                  </a:cubicBezTo>
                  <a:cubicBezTo>
                    <a:pt x="61" y="24"/>
                    <a:pt x="64" y="24"/>
                    <a:pt x="67" y="22"/>
                  </a:cubicBezTo>
                  <a:cubicBezTo>
                    <a:pt x="69" y="21"/>
                    <a:pt x="72" y="18"/>
                    <a:pt x="75" y="16"/>
                  </a:cubicBezTo>
                  <a:cubicBezTo>
                    <a:pt x="76" y="17"/>
                    <a:pt x="78" y="18"/>
                    <a:pt x="80" y="19"/>
                  </a:cubicBezTo>
                  <a:cubicBezTo>
                    <a:pt x="82" y="20"/>
                    <a:pt x="83" y="24"/>
                    <a:pt x="80" y="25"/>
                  </a:cubicBezTo>
                  <a:cubicBezTo>
                    <a:pt x="79" y="26"/>
                    <a:pt x="77" y="25"/>
                    <a:pt x="76" y="25"/>
                  </a:cubicBezTo>
                  <a:cubicBezTo>
                    <a:pt x="74" y="24"/>
                    <a:pt x="73" y="24"/>
                    <a:pt x="71" y="23"/>
                  </a:cubicBezTo>
                  <a:cubicBezTo>
                    <a:pt x="70" y="23"/>
                    <a:pt x="69" y="25"/>
                    <a:pt x="70" y="25"/>
                  </a:cubicBezTo>
                  <a:cubicBezTo>
                    <a:pt x="74" y="26"/>
                    <a:pt x="78" y="29"/>
                    <a:pt x="82" y="27"/>
                  </a:cubicBezTo>
                  <a:cubicBezTo>
                    <a:pt x="86" y="25"/>
                    <a:pt x="85" y="19"/>
                    <a:pt x="82" y="17"/>
                  </a:cubicBezTo>
                  <a:close/>
                  <a:moveTo>
                    <a:pt x="8" y="27"/>
                  </a:moveTo>
                  <a:cubicBezTo>
                    <a:pt x="9" y="26"/>
                    <a:pt x="9" y="24"/>
                    <a:pt x="10" y="23"/>
                  </a:cubicBezTo>
                  <a:cubicBezTo>
                    <a:pt x="9" y="25"/>
                    <a:pt x="8" y="28"/>
                    <a:pt x="8" y="27"/>
                  </a:cubicBezTo>
                  <a:close/>
                  <a:moveTo>
                    <a:pt x="39" y="19"/>
                  </a:moveTo>
                  <a:cubicBezTo>
                    <a:pt x="37" y="21"/>
                    <a:pt x="31" y="27"/>
                    <a:pt x="32" y="21"/>
                  </a:cubicBezTo>
                  <a:cubicBezTo>
                    <a:pt x="32" y="20"/>
                    <a:pt x="32" y="20"/>
                    <a:pt x="33" y="19"/>
                  </a:cubicBezTo>
                  <a:cubicBezTo>
                    <a:pt x="34" y="18"/>
                    <a:pt x="35" y="16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7" y="16"/>
                    <a:pt x="38" y="17"/>
                    <a:pt x="40" y="16"/>
                  </a:cubicBezTo>
                  <a:cubicBezTo>
                    <a:pt x="39" y="18"/>
                    <a:pt x="39" y="19"/>
                    <a:pt x="39" y="19"/>
                  </a:cubicBezTo>
                  <a:close/>
                  <a:moveTo>
                    <a:pt x="62" y="16"/>
                  </a:moveTo>
                  <a:cubicBezTo>
                    <a:pt x="62" y="14"/>
                    <a:pt x="63" y="14"/>
                    <a:pt x="63" y="15"/>
                  </a:cubicBezTo>
                  <a:cubicBezTo>
                    <a:pt x="63" y="16"/>
                    <a:pt x="62" y="17"/>
                    <a:pt x="61" y="18"/>
                  </a:cubicBezTo>
                  <a:cubicBezTo>
                    <a:pt x="61" y="18"/>
                    <a:pt x="61" y="18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2" y="17"/>
                    <a:pt x="62" y="17"/>
                    <a:pt x="62" y="16"/>
                  </a:cubicBezTo>
                  <a:close/>
                </a:path>
              </a:pathLst>
            </a:custGeom>
            <a:blipFill dpi="0" rotWithShape="1"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35" name="Freeform 36"/>
            <p:cNvSpPr>
              <a:spLocks noEditPoints="1"/>
            </p:cNvSpPr>
            <p:nvPr/>
          </p:nvSpPr>
          <p:spPr bwMode="auto">
            <a:xfrm>
              <a:off x="6365961" y="53236"/>
              <a:ext cx="487363" cy="622300"/>
            </a:xfrm>
            <a:custGeom>
              <a:avLst/>
              <a:gdLst>
                <a:gd name="T0" fmla="*/ 19 w 168"/>
                <a:gd name="T1" fmla="*/ 2 h 214"/>
                <a:gd name="T2" fmla="*/ 8 w 168"/>
                <a:gd name="T3" fmla="*/ 21 h 214"/>
                <a:gd name="T4" fmla="*/ 8 w 168"/>
                <a:gd name="T5" fmla="*/ 34 h 214"/>
                <a:gd name="T6" fmla="*/ 8 w 168"/>
                <a:gd name="T7" fmla="*/ 49 h 214"/>
                <a:gd name="T8" fmla="*/ 8 w 168"/>
                <a:gd name="T9" fmla="*/ 59 h 214"/>
                <a:gd name="T10" fmla="*/ 3 w 168"/>
                <a:gd name="T11" fmla="*/ 70 h 214"/>
                <a:gd name="T12" fmla="*/ 8 w 168"/>
                <a:gd name="T13" fmla="*/ 86 h 214"/>
                <a:gd name="T14" fmla="*/ 8 w 168"/>
                <a:gd name="T15" fmla="*/ 97 h 214"/>
                <a:gd name="T16" fmla="*/ 8 w 168"/>
                <a:gd name="T17" fmla="*/ 109 h 214"/>
                <a:gd name="T18" fmla="*/ 8 w 168"/>
                <a:gd name="T19" fmla="*/ 118 h 214"/>
                <a:gd name="T20" fmla="*/ 4 w 168"/>
                <a:gd name="T21" fmla="*/ 129 h 214"/>
                <a:gd name="T22" fmla="*/ 8 w 168"/>
                <a:gd name="T23" fmla="*/ 145 h 214"/>
                <a:gd name="T24" fmla="*/ 8 w 168"/>
                <a:gd name="T25" fmla="*/ 156 h 214"/>
                <a:gd name="T26" fmla="*/ 8 w 168"/>
                <a:gd name="T27" fmla="*/ 171 h 214"/>
                <a:gd name="T28" fmla="*/ 4 w 168"/>
                <a:gd name="T29" fmla="*/ 184 h 214"/>
                <a:gd name="T30" fmla="*/ 8 w 168"/>
                <a:gd name="T31" fmla="*/ 201 h 214"/>
                <a:gd name="T32" fmla="*/ 123 w 168"/>
                <a:gd name="T33" fmla="*/ 214 h 214"/>
                <a:gd name="T34" fmla="*/ 168 w 168"/>
                <a:gd name="T35" fmla="*/ 59 h 214"/>
                <a:gd name="T36" fmla="*/ 6 w 168"/>
                <a:gd name="T37" fmla="*/ 17 h 214"/>
                <a:gd name="T38" fmla="*/ 6 w 168"/>
                <a:gd name="T39" fmla="*/ 17 h 214"/>
                <a:gd name="T40" fmla="*/ 7 w 168"/>
                <a:gd name="T41" fmla="*/ 26 h 214"/>
                <a:gd name="T42" fmla="*/ 8 w 168"/>
                <a:gd name="T43" fmla="*/ 42 h 214"/>
                <a:gd name="T44" fmla="*/ 6 w 168"/>
                <a:gd name="T45" fmla="*/ 53 h 214"/>
                <a:gd name="T46" fmla="*/ 8 w 168"/>
                <a:gd name="T47" fmla="*/ 62 h 214"/>
                <a:gd name="T48" fmla="*/ 8 w 168"/>
                <a:gd name="T49" fmla="*/ 71 h 214"/>
                <a:gd name="T50" fmla="*/ 5 w 168"/>
                <a:gd name="T51" fmla="*/ 82 h 214"/>
                <a:gd name="T52" fmla="*/ 6 w 168"/>
                <a:gd name="T53" fmla="*/ 83 h 214"/>
                <a:gd name="T54" fmla="*/ 7 w 168"/>
                <a:gd name="T55" fmla="*/ 92 h 214"/>
                <a:gd name="T56" fmla="*/ 7 w 168"/>
                <a:gd name="T57" fmla="*/ 103 h 214"/>
                <a:gd name="T58" fmla="*/ 7 w 168"/>
                <a:gd name="T59" fmla="*/ 103 h 214"/>
                <a:gd name="T60" fmla="*/ 6 w 168"/>
                <a:gd name="T61" fmla="*/ 112 h 214"/>
                <a:gd name="T62" fmla="*/ 7 w 168"/>
                <a:gd name="T63" fmla="*/ 121 h 214"/>
                <a:gd name="T64" fmla="*/ 6 w 168"/>
                <a:gd name="T65" fmla="*/ 130 h 214"/>
                <a:gd name="T66" fmla="*/ 7 w 168"/>
                <a:gd name="T67" fmla="*/ 140 h 214"/>
                <a:gd name="T68" fmla="*/ 6 w 168"/>
                <a:gd name="T69" fmla="*/ 152 h 214"/>
                <a:gd name="T70" fmla="*/ 8 w 168"/>
                <a:gd name="T71" fmla="*/ 151 h 214"/>
                <a:gd name="T72" fmla="*/ 8 w 168"/>
                <a:gd name="T73" fmla="*/ 161 h 214"/>
                <a:gd name="T74" fmla="*/ 6 w 168"/>
                <a:gd name="T75" fmla="*/ 175 h 214"/>
                <a:gd name="T76" fmla="*/ 8 w 168"/>
                <a:gd name="T77" fmla="*/ 176 h 214"/>
                <a:gd name="T78" fmla="*/ 7 w 168"/>
                <a:gd name="T79" fmla="*/ 185 h 214"/>
                <a:gd name="T80" fmla="*/ 7 w 168"/>
                <a:gd name="T81" fmla="*/ 196 h 214"/>
                <a:gd name="T82" fmla="*/ 7 w 168"/>
                <a:gd name="T83" fmla="*/ 196 h 214"/>
                <a:gd name="T84" fmla="*/ 11 w 168"/>
                <a:gd name="T85" fmla="*/ 203 h 214"/>
                <a:gd name="T86" fmla="*/ 14 w 168"/>
                <a:gd name="T87" fmla="*/ 194 h 214"/>
                <a:gd name="T88" fmla="*/ 14 w 168"/>
                <a:gd name="T89" fmla="*/ 183 h 214"/>
                <a:gd name="T90" fmla="*/ 13 w 168"/>
                <a:gd name="T91" fmla="*/ 172 h 214"/>
                <a:gd name="T92" fmla="*/ 14 w 168"/>
                <a:gd name="T93" fmla="*/ 160 h 214"/>
                <a:gd name="T94" fmla="*/ 15 w 168"/>
                <a:gd name="T95" fmla="*/ 151 h 214"/>
                <a:gd name="T96" fmla="*/ 14 w 168"/>
                <a:gd name="T97" fmla="*/ 140 h 214"/>
                <a:gd name="T98" fmla="*/ 14 w 168"/>
                <a:gd name="T99" fmla="*/ 130 h 214"/>
                <a:gd name="T100" fmla="*/ 14 w 168"/>
                <a:gd name="T101" fmla="*/ 120 h 214"/>
                <a:gd name="T102" fmla="*/ 13 w 168"/>
                <a:gd name="T103" fmla="*/ 110 h 214"/>
                <a:gd name="T104" fmla="*/ 13 w 168"/>
                <a:gd name="T105" fmla="*/ 100 h 214"/>
                <a:gd name="T106" fmla="*/ 13 w 168"/>
                <a:gd name="T107" fmla="*/ 90 h 214"/>
                <a:gd name="T108" fmla="*/ 13 w 168"/>
                <a:gd name="T109" fmla="*/ 81 h 214"/>
                <a:gd name="T110" fmla="*/ 14 w 168"/>
                <a:gd name="T111" fmla="*/ 70 h 214"/>
                <a:gd name="T112" fmla="*/ 14 w 168"/>
                <a:gd name="T113" fmla="*/ 61 h 214"/>
                <a:gd name="T114" fmla="*/ 14 w 168"/>
                <a:gd name="T115" fmla="*/ 50 h 214"/>
                <a:gd name="T116" fmla="*/ 14 w 168"/>
                <a:gd name="T117" fmla="*/ 37 h 214"/>
                <a:gd name="T118" fmla="*/ 14 w 168"/>
                <a:gd name="T119" fmla="*/ 23 h 214"/>
                <a:gd name="T120" fmla="*/ 13 w 168"/>
                <a:gd name="T121" fmla="*/ 14 h 214"/>
                <a:gd name="T122" fmla="*/ 24 w 168"/>
                <a:gd name="T123" fmla="*/ 5 h 214"/>
                <a:gd name="T124" fmla="*/ 165 w 168"/>
                <a:gd name="T125" fmla="*/ 3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8" h="214">
                  <a:moveTo>
                    <a:pt x="145" y="2"/>
                  </a:moveTo>
                  <a:cubicBezTo>
                    <a:pt x="132" y="2"/>
                    <a:pt x="119" y="2"/>
                    <a:pt x="105" y="2"/>
                  </a:cubicBezTo>
                  <a:cubicBezTo>
                    <a:pt x="78" y="2"/>
                    <a:pt x="51" y="2"/>
                    <a:pt x="24" y="2"/>
                  </a:cubicBezTo>
                  <a:cubicBezTo>
                    <a:pt x="22" y="2"/>
                    <a:pt x="21" y="2"/>
                    <a:pt x="19" y="2"/>
                  </a:cubicBezTo>
                  <a:cubicBezTo>
                    <a:pt x="13" y="2"/>
                    <a:pt x="9" y="6"/>
                    <a:pt x="8" y="11"/>
                  </a:cubicBezTo>
                  <a:cubicBezTo>
                    <a:pt x="7" y="12"/>
                    <a:pt x="5" y="12"/>
                    <a:pt x="5" y="13"/>
                  </a:cubicBezTo>
                  <a:cubicBezTo>
                    <a:pt x="3" y="14"/>
                    <a:pt x="3" y="16"/>
                    <a:pt x="3" y="18"/>
                  </a:cubicBezTo>
                  <a:cubicBezTo>
                    <a:pt x="4" y="19"/>
                    <a:pt x="6" y="20"/>
                    <a:pt x="8" y="21"/>
                  </a:cubicBezTo>
                  <a:cubicBezTo>
                    <a:pt x="8" y="21"/>
                    <a:pt x="8" y="22"/>
                    <a:pt x="8" y="23"/>
                  </a:cubicBezTo>
                  <a:cubicBezTo>
                    <a:pt x="6" y="23"/>
                    <a:pt x="5" y="23"/>
                    <a:pt x="4" y="24"/>
                  </a:cubicBezTo>
                  <a:cubicBezTo>
                    <a:pt x="2" y="26"/>
                    <a:pt x="2" y="28"/>
                    <a:pt x="3" y="30"/>
                  </a:cubicBezTo>
                  <a:cubicBezTo>
                    <a:pt x="4" y="32"/>
                    <a:pt x="6" y="33"/>
                    <a:pt x="8" y="34"/>
                  </a:cubicBezTo>
                  <a:cubicBezTo>
                    <a:pt x="8" y="34"/>
                    <a:pt x="8" y="35"/>
                    <a:pt x="8" y="35"/>
                  </a:cubicBezTo>
                  <a:cubicBezTo>
                    <a:pt x="6" y="35"/>
                    <a:pt x="4" y="36"/>
                    <a:pt x="3" y="38"/>
                  </a:cubicBezTo>
                  <a:cubicBezTo>
                    <a:pt x="1" y="41"/>
                    <a:pt x="5" y="44"/>
                    <a:pt x="8" y="45"/>
                  </a:cubicBezTo>
                  <a:cubicBezTo>
                    <a:pt x="8" y="46"/>
                    <a:pt x="8" y="47"/>
                    <a:pt x="8" y="49"/>
                  </a:cubicBezTo>
                  <a:cubicBezTo>
                    <a:pt x="6" y="49"/>
                    <a:pt x="5" y="50"/>
                    <a:pt x="4" y="51"/>
                  </a:cubicBezTo>
                  <a:cubicBezTo>
                    <a:pt x="3" y="53"/>
                    <a:pt x="2" y="54"/>
                    <a:pt x="3" y="56"/>
                  </a:cubicBezTo>
                  <a:cubicBezTo>
                    <a:pt x="4" y="57"/>
                    <a:pt x="6" y="58"/>
                    <a:pt x="8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7" y="59"/>
                    <a:pt x="6" y="59"/>
                    <a:pt x="5" y="60"/>
                  </a:cubicBezTo>
                  <a:cubicBezTo>
                    <a:pt x="2" y="63"/>
                    <a:pt x="4" y="66"/>
                    <a:pt x="8" y="67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6" y="68"/>
                    <a:pt x="5" y="69"/>
                    <a:pt x="3" y="70"/>
                  </a:cubicBezTo>
                  <a:cubicBezTo>
                    <a:pt x="1" y="73"/>
                    <a:pt x="4" y="77"/>
                    <a:pt x="8" y="77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6" y="78"/>
                    <a:pt x="4" y="79"/>
                    <a:pt x="3" y="80"/>
                  </a:cubicBezTo>
                  <a:cubicBezTo>
                    <a:pt x="0" y="83"/>
                    <a:pt x="5" y="86"/>
                    <a:pt x="8" y="86"/>
                  </a:cubicBezTo>
                  <a:cubicBezTo>
                    <a:pt x="8" y="87"/>
                    <a:pt x="8" y="88"/>
                    <a:pt x="8" y="89"/>
                  </a:cubicBezTo>
                  <a:cubicBezTo>
                    <a:pt x="7" y="89"/>
                    <a:pt x="7" y="89"/>
                    <a:pt x="6" y="89"/>
                  </a:cubicBezTo>
                  <a:cubicBezTo>
                    <a:pt x="5" y="90"/>
                    <a:pt x="3" y="91"/>
                    <a:pt x="3" y="92"/>
                  </a:cubicBezTo>
                  <a:cubicBezTo>
                    <a:pt x="2" y="95"/>
                    <a:pt x="5" y="97"/>
                    <a:pt x="8" y="97"/>
                  </a:cubicBezTo>
                  <a:cubicBezTo>
                    <a:pt x="8" y="97"/>
                    <a:pt x="8" y="98"/>
                    <a:pt x="8" y="99"/>
                  </a:cubicBezTo>
                  <a:cubicBezTo>
                    <a:pt x="6" y="99"/>
                    <a:pt x="4" y="99"/>
                    <a:pt x="3" y="101"/>
                  </a:cubicBezTo>
                  <a:cubicBezTo>
                    <a:pt x="1" y="104"/>
                    <a:pt x="5" y="106"/>
                    <a:pt x="8" y="107"/>
                  </a:cubicBezTo>
                  <a:cubicBezTo>
                    <a:pt x="8" y="107"/>
                    <a:pt x="8" y="108"/>
                    <a:pt x="8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5" y="110"/>
                    <a:pt x="4" y="110"/>
                    <a:pt x="3" y="112"/>
                  </a:cubicBezTo>
                  <a:cubicBezTo>
                    <a:pt x="3" y="115"/>
                    <a:pt x="5" y="116"/>
                    <a:pt x="8" y="117"/>
                  </a:cubicBezTo>
                  <a:cubicBezTo>
                    <a:pt x="8" y="117"/>
                    <a:pt x="8" y="117"/>
                    <a:pt x="8" y="118"/>
                  </a:cubicBezTo>
                  <a:cubicBezTo>
                    <a:pt x="6" y="118"/>
                    <a:pt x="5" y="118"/>
                    <a:pt x="4" y="119"/>
                  </a:cubicBezTo>
                  <a:cubicBezTo>
                    <a:pt x="2" y="122"/>
                    <a:pt x="5" y="125"/>
                    <a:pt x="8" y="126"/>
                  </a:cubicBezTo>
                  <a:cubicBezTo>
                    <a:pt x="8" y="127"/>
                    <a:pt x="8" y="127"/>
                    <a:pt x="8" y="128"/>
                  </a:cubicBezTo>
                  <a:cubicBezTo>
                    <a:pt x="6" y="127"/>
                    <a:pt x="5" y="128"/>
                    <a:pt x="4" y="129"/>
                  </a:cubicBezTo>
                  <a:cubicBezTo>
                    <a:pt x="0" y="131"/>
                    <a:pt x="5" y="135"/>
                    <a:pt x="8" y="136"/>
                  </a:cubicBezTo>
                  <a:cubicBezTo>
                    <a:pt x="8" y="136"/>
                    <a:pt x="8" y="137"/>
                    <a:pt x="8" y="137"/>
                  </a:cubicBezTo>
                  <a:cubicBezTo>
                    <a:pt x="6" y="137"/>
                    <a:pt x="5" y="138"/>
                    <a:pt x="3" y="139"/>
                  </a:cubicBezTo>
                  <a:cubicBezTo>
                    <a:pt x="1" y="142"/>
                    <a:pt x="5" y="145"/>
                    <a:pt x="8" y="145"/>
                  </a:cubicBezTo>
                  <a:cubicBezTo>
                    <a:pt x="8" y="146"/>
                    <a:pt x="8" y="147"/>
                    <a:pt x="8" y="148"/>
                  </a:cubicBezTo>
                  <a:cubicBezTo>
                    <a:pt x="7" y="148"/>
                    <a:pt x="6" y="148"/>
                    <a:pt x="5" y="149"/>
                  </a:cubicBezTo>
                  <a:cubicBezTo>
                    <a:pt x="4" y="150"/>
                    <a:pt x="3" y="151"/>
                    <a:pt x="3" y="153"/>
                  </a:cubicBezTo>
                  <a:cubicBezTo>
                    <a:pt x="4" y="155"/>
                    <a:pt x="6" y="156"/>
                    <a:pt x="8" y="156"/>
                  </a:cubicBezTo>
                  <a:cubicBezTo>
                    <a:pt x="8" y="157"/>
                    <a:pt x="8" y="158"/>
                    <a:pt x="8" y="158"/>
                  </a:cubicBezTo>
                  <a:cubicBezTo>
                    <a:pt x="6" y="158"/>
                    <a:pt x="4" y="159"/>
                    <a:pt x="3" y="161"/>
                  </a:cubicBezTo>
                  <a:cubicBezTo>
                    <a:pt x="1" y="165"/>
                    <a:pt x="5" y="167"/>
                    <a:pt x="8" y="168"/>
                  </a:cubicBezTo>
                  <a:cubicBezTo>
                    <a:pt x="8" y="169"/>
                    <a:pt x="8" y="170"/>
                    <a:pt x="8" y="171"/>
                  </a:cubicBezTo>
                  <a:cubicBezTo>
                    <a:pt x="6" y="171"/>
                    <a:pt x="4" y="172"/>
                    <a:pt x="3" y="173"/>
                  </a:cubicBezTo>
                  <a:cubicBezTo>
                    <a:pt x="1" y="176"/>
                    <a:pt x="5" y="178"/>
                    <a:pt x="8" y="179"/>
                  </a:cubicBezTo>
                  <a:cubicBezTo>
                    <a:pt x="8" y="180"/>
                    <a:pt x="8" y="181"/>
                    <a:pt x="8" y="182"/>
                  </a:cubicBezTo>
                  <a:cubicBezTo>
                    <a:pt x="6" y="182"/>
                    <a:pt x="5" y="183"/>
                    <a:pt x="4" y="184"/>
                  </a:cubicBezTo>
                  <a:cubicBezTo>
                    <a:pt x="3" y="186"/>
                    <a:pt x="6" y="189"/>
                    <a:pt x="8" y="190"/>
                  </a:cubicBezTo>
                  <a:cubicBezTo>
                    <a:pt x="8" y="191"/>
                    <a:pt x="8" y="192"/>
                    <a:pt x="8" y="193"/>
                  </a:cubicBezTo>
                  <a:cubicBezTo>
                    <a:pt x="7" y="193"/>
                    <a:pt x="6" y="193"/>
                    <a:pt x="5" y="194"/>
                  </a:cubicBezTo>
                  <a:cubicBezTo>
                    <a:pt x="2" y="197"/>
                    <a:pt x="5" y="200"/>
                    <a:pt x="8" y="201"/>
                  </a:cubicBezTo>
                  <a:cubicBezTo>
                    <a:pt x="8" y="206"/>
                    <a:pt x="9" y="210"/>
                    <a:pt x="14" y="213"/>
                  </a:cubicBezTo>
                  <a:cubicBezTo>
                    <a:pt x="17" y="214"/>
                    <a:pt x="20" y="214"/>
                    <a:pt x="22" y="214"/>
                  </a:cubicBezTo>
                  <a:cubicBezTo>
                    <a:pt x="26" y="214"/>
                    <a:pt x="31" y="214"/>
                    <a:pt x="35" y="214"/>
                  </a:cubicBezTo>
                  <a:cubicBezTo>
                    <a:pt x="64" y="214"/>
                    <a:pt x="94" y="214"/>
                    <a:pt x="123" y="214"/>
                  </a:cubicBezTo>
                  <a:cubicBezTo>
                    <a:pt x="133" y="214"/>
                    <a:pt x="142" y="214"/>
                    <a:pt x="151" y="214"/>
                  </a:cubicBezTo>
                  <a:cubicBezTo>
                    <a:pt x="159" y="214"/>
                    <a:pt x="167" y="212"/>
                    <a:pt x="167" y="203"/>
                  </a:cubicBezTo>
                  <a:cubicBezTo>
                    <a:pt x="167" y="203"/>
                    <a:pt x="168" y="203"/>
                    <a:pt x="168" y="203"/>
                  </a:cubicBezTo>
                  <a:cubicBezTo>
                    <a:pt x="168" y="155"/>
                    <a:pt x="168" y="107"/>
                    <a:pt x="168" y="59"/>
                  </a:cubicBezTo>
                  <a:cubicBezTo>
                    <a:pt x="168" y="47"/>
                    <a:pt x="168" y="36"/>
                    <a:pt x="168" y="24"/>
                  </a:cubicBezTo>
                  <a:cubicBezTo>
                    <a:pt x="168" y="19"/>
                    <a:pt x="168" y="12"/>
                    <a:pt x="166" y="7"/>
                  </a:cubicBezTo>
                  <a:cubicBezTo>
                    <a:pt x="162" y="0"/>
                    <a:pt x="151" y="2"/>
                    <a:pt x="145" y="2"/>
                  </a:cubicBezTo>
                  <a:close/>
                  <a:moveTo>
                    <a:pt x="6" y="17"/>
                  </a:moveTo>
                  <a:cubicBezTo>
                    <a:pt x="6" y="16"/>
                    <a:pt x="6" y="16"/>
                    <a:pt x="7" y="15"/>
                  </a:cubicBezTo>
                  <a:cubicBezTo>
                    <a:pt x="7" y="15"/>
                    <a:pt x="7" y="15"/>
                    <a:pt x="8" y="14"/>
                  </a:cubicBezTo>
                  <a:cubicBezTo>
                    <a:pt x="8" y="16"/>
                    <a:pt x="8" y="17"/>
                    <a:pt x="8" y="18"/>
                  </a:cubicBezTo>
                  <a:cubicBezTo>
                    <a:pt x="7" y="18"/>
                    <a:pt x="6" y="17"/>
                    <a:pt x="6" y="17"/>
                  </a:cubicBezTo>
                  <a:close/>
                  <a:moveTo>
                    <a:pt x="7" y="26"/>
                  </a:moveTo>
                  <a:cubicBezTo>
                    <a:pt x="7" y="26"/>
                    <a:pt x="7" y="26"/>
                    <a:pt x="8" y="26"/>
                  </a:cubicBezTo>
                  <a:cubicBezTo>
                    <a:pt x="8" y="27"/>
                    <a:pt x="8" y="29"/>
                    <a:pt x="8" y="31"/>
                  </a:cubicBezTo>
                  <a:cubicBezTo>
                    <a:pt x="6" y="30"/>
                    <a:pt x="4" y="27"/>
                    <a:pt x="7" y="26"/>
                  </a:cubicBezTo>
                  <a:close/>
                  <a:moveTo>
                    <a:pt x="6" y="41"/>
                  </a:moveTo>
                  <a:cubicBezTo>
                    <a:pt x="5" y="40"/>
                    <a:pt x="5" y="40"/>
                    <a:pt x="6" y="39"/>
                  </a:cubicBezTo>
                  <a:cubicBezTo>
                    <a:pt x="6" y="38"/>
                    <a:pt x="7" y="38"/>
                    <a:pt x="8" y="38"/>
                  </a:cubicBezTo>
                  <a:cubicBezTo>
                    <a:pt x="8" y="39"/>
                    <a:pt x="8" y="40"/>
                    <a:pt x="8" y="42"/>
                  </a:cubicBezTo>
                  <a:cubicBezTo>
                    <a:pt x="7" y="41"/>
                    <a:pt x="7" y="41"/>
                    <a:pt x="6" y="41"/>
                  </a:cubicBezTo>
                  <a:close/>
                  <a:moveTo>
                    <a:pt x="6" y="54"/>
                  </a:moveTo>
                  <a:cubicBezTo>
                    <a:pt x="5" y="54"/>
                    <a:pt x="5" y="54"/>
                    <a:pt x="5" y="54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52"/>
                    <a:pt x="7" y="52"/>
                    <a:pt x="8" y="52"/>
                  </a:cubicBezTo>
                  <a:cubicBezTo>
                    <a:pt x="8" y="53"/>
                    <a:pt x="8" y="54"/>
                    <a:pt x="8" y="56"/>
                  </a:cubicBezTo>
                  <a:cubicBezTo>
                    <a:pt x="7" y="55"/>
                    <a:pt x="6" y="55"/>
                    <a:pt x="6" y="54"/>
                  </a:cubicBezTo>
                  <a:close/>
                  <a:moveTo>
                    <a:pt x="8" y="62"/>
                  </a:moveTo>
                  <a:cubicBezTo>
                    <a:pt x="8" y="63"/>
                    <a:pt x="8" y="63"/>
                    <a:pt x="8" y="64"/>
                  </a:cubicBezTo>
                  <a:cubicBezTo>
                    <a:pt x="7" y="64"/>
                    <a:pt x="6" y="62"/>
                    <a:pt x="8" y="62"/>
                  </a:cubicBezTo>
                  <a:close/>
                  <a:moveTo>
                    <a:pt x="6" y="71"/>
                  </a:moveTo>
                  <a:cubicBezTo>
                    <a:pt x="7" y="71"/>
                    <a:pt x="7" y="71"/>
                    <a:pt x="8" y="71"/>
                  </a:cubicBezTo>
                  <a:cubicBezTo>
                    <a:pt x="8" y="72"/>
                    <a:pt x="8" y="73"/>
                    <a:pt x="8" y="74"/>
                  </a:cubicBezTo>
                  <a:cubicBezTo>
                    <a:pt x="6" y="74"/>
                    <a:pt x="4" y="73"/>
                    <a:pt x="6" y="71"/>
                  </a:cubicBezTo>
                  <a:close/>
                  <a:moveTo>
                    <a:pt x="6" y="83"/>
                  </a:moveTo>
                  <a:cubicBezTo>
                    <a:pt x="6" y="83"/>
                    <a:pt x="5" y="82"/>
                    <a:pt x="5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1"/>
                    <a:pt x="7" y="81"/>
                    <a:pt x="8" y="81"/>
                  </a:cubicBezTo>
                  <a:cubicBezTo>
                    <a:pt x="8" y="82"/>
                    <a:pt x="8" y="83"/>
                    <a:pt x="8" y="83"/>
                  </a:cubicBezTo>
                  <a:cubicBezTo>
                    <a:pt x="7" y="83"/>
                    <a:pt x="7" y="83"/>
                    <a:pt x="6" y="83"/>
                  </a:cubicBezTo>
                  <a:close/>
                  <a:moveTo>
                    <a:pt x="7" y="94"/>
                  </a:moveTo>
                  <a:cubicBezTo>
                    <a:pt x="6" y="93"/>
                    <a:pt x="6" y="93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6" y="92"/>
                    <a:pt x="7" y="92"/>
                    <a:pt x="7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3"/>
                    <a:pt x="8" y="93"/>
                    <a:pt x="8" y="94"/>
                  </a:cubicBezTo>
                  <a:cubicBezTo>
                    <a:pt x="7" y="94"/>
                    <a:pt x="7" y="94"/>
                    <a:pt x="7" y="94"/>
                  </a:cubicBezTo>
                  <a:close/>
                  <a:moveTo>
                    <a:pt x="7" y="103"/>
                  </a:moveTo>
                  <a:cubicBezTo>
                    <a:pt x="5" y="102"/>
                    <a:pt x="6" y="102"/>
                    <a:pt x="7" y="102"/>
                  </a:cubicBezTo>
                  <a:cubicBezTo>
                    <a:pt x="7" y="102"/>
                    <a:pt x="7" y="102"/>
                    <a:pt x="8" y="102"/>
                  </a:cubicBezTo>
                  <a:cubicBezTo>
                    <a:pt x="8" y="102"/>
                    <a:pt x="8" y="103"/>
                    <a:pt x="8" y="104"/>
                  </a:cubicBezTo>
                  <a:cubicBezTo>
                    <a:pt x="7" y="103"/>
                    <a:pt x="7" y="103"/>
                    <a:pt x="7" y="103"/>
                  </a:cubicBezTo>
                  <a:close/>
                  <a:moveTo>
                    <a:pt x="6" y="112"/>
                  </a:moveTo>
                  <a:cubicBezTo>
                    <a:pt x="6" y="112"/>
                    <a:pt x="7" y="112"/>
                    <a:pt x="8" y="112"/>
                  </a:cubicBezTo>
                  <a:cubicBezTo>
                    <a:pt x="8" y="113"/>
                    <a:pt x="8" y="113"/>
                    <a:pt x="8" y="114"/>
                  </a:cubicBezTo>
                  <a:cubicBezTo>
                    <a:pt x="7" y="114"/>
                    <a:pt x="6" y="113"/>
                    <a:pt x="6" y="112"/>
                  </a:cubicBezTo>
                  <a:close/>
                  <a:moveTo>
                    <a:pt x="7" y="121"/>
                  </a:moveTo>
                  <a:cubicBezTo>
                    <a:pt x="7" y="121"/>
                    <a:pt x="7" y="121"/>
                    <a:pt x="8" y="121"/>
                  </a:cubicBezTo>
                  <a:cubicBezTo>
                    <a:pt x="8" y="121"/>
                    <a:pt x="8" y="122"/>
                    <a:pt x="8" y="123"/>
                  </a:cubicBezTo>
                  <a:cubicBezTo>
                    <a:pt x="7" y="122"/>
                    <a:pt x="6" y="121"/>
                    <a:pt x="7" y="121"/>
                  </a:cubicBezTo>
                  <a:close/>
                  <a:moveTo>
                    <a:pt x="6" y="130"/>
                  </a:moveTo>
                  <a:cubicBezTo>
                    <a:pt x="7" y="130"/>
                    <a:pt x="7" y="130"/>
                    <a:pt x="8" y="130"/>
                  </a:cubicBezTo>
                  <a:cubicBezTo>
                    <a:pt x="8" y="131"/>
                    <a:pt x="8" y="132"/>
                    <a:pt x="8" y="133"/>
                  </a:cubicBezTo>
                  <a:cubicBezTo>
                    <a:pt x="6" y="132"/>
                    <a:pt x="5" y="131"/>
                    <a:pt x="6" y="130"/>
                  </a:cubicBezTo>
                  <a:close/>
                  <a:moveTo>
                    <a:pt x="7" y="140"/>
                  </a:moveTo>
                  <a:cubicBezTo>
                    <a:pt x="7" y="140"/>
                    <a:pt x="7" y="140"/>
                    <a:pt x="8" y="140"/>
                  </a:cubicBezTo>
                  <a:cubicBezTo>
                    <a:pt x="8" y="141"/>
                    <a:pt x="8" y="142"/>
                    <a:pt x="8" y="142"/>
                  </a:cubicBezTo>
                  <a:cubicBezTo>
                    <a:pt x="6" y="142"/>
                    <a:pt x="4" y="141"/>
                    <a:pt x="7" y="140"/>
                  </a:cubicBezTo>
                  <a:close/>
                  <a:moveTo>
                    <a:pt x="7" y="153"/>
                  </a:moveTo>
                  <a:cubicBezTo>
                    <a:pt x="7" y="153"/>
                    <a:pt x="7" y="153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2"/>
                    <a:pt x="7" y="152"/>
                    <a:pt x="7" y="151"/>
                  </a:cubicBezTo>
                  <a:cubicBezTo>
                    <a:pt x="7" y="151"/>
                    <a:pt x="7" y="151"/>
                    <a:pt x="8" y="151"/>
                  </a:cubicBezTo>
                  <a:cubicBezTo>
                    <a:pt x="8" y="152"/>
                    <a:pt x="8" y="153"/>
                    <a:pt x="8" y="153"/>
                  </a:cubicBezTo>
                  <a:cubicBezTo>
                    <a:pt x="7" y="153"/>
                    <a:pt x="7" y="153"/>
                    <a:pt x="7" y="153"/>
                  </a:cubicBezTo>
                  <a:close/>
                  <a:moveTo>
                    <a:pt x="6" y="162"/>
                  </a:moveTo>
                  <a:cubicBezTo>
                    <a:pt x="6" y="161"/>
                    <a:pt x="7" y="161"/>
                    <a:pt x="8" y="161"/>
                  </a:cubicBezTo>
                  <a:cubicBezTo>
                    <a:pt x="8" y="162"/>
                    <a:pt x="8" y="163"/>
                    <a:pt x="8" y="165"/>
                  </a:cubicBezTo>
                  <a:cubicBezTo>
                    <a:pt x="6" y="164"/>
                    <a:pt x="5" y="163"/>
                    <a:pt x="6" y="162"/>
                  </a:cubicBezTo>
                  <a:close/>
                  <a:moveTo>
                    <a:pt x="7" y="175"/>
                  </a:moveTo>
                  <a:cubicBezTo>
                    <a:pt x="6" y="175"/>
                    <a:pt x="6" y="175"/>
                    <a:pt x="6" y="175"/>
                  </a:cubicBezTo>
                  <a:cubicBezTo>
                    <a:pt x="6" y="175"/>
                    <a:pt x="6" y="175"/>
                    <a:pt x="6" y="175"/>
                  </a:cubicBezTo>
                  <a:cubicBezTo>
                    <a:pt x="6" y="174"/>
                    <a:pt x="6" y="174"/>
                    <a:pt x="6" y="174"/>
                  </a:cubicBezTo>
                  <a:cubicBezTo>
                    <a:pt x="7" y="174"/>
                    <a:pt x="7" y="174"/>
                    <a:pt x="8" y="174"/>
                  </a:cubicBezTo>
                  <a:cubicBezTo>
                    <a:pt x="8" y="174"/>
                    <a:pt x="8" y="175"/>
                    <a:pt x="8" y="176"/>
                  </a:cubicBezTo>
                  <a:cubicBezTo>
                    <a:pt x="7" y="176"/>
                    <a:pt x="7" y="176"/>
                    <a:pt x="7" y="175"/>
                  </a:cubicBezTo>
                  <a:close/>
                  <a:moveTo>
                    <a:pt x="7" y="186"/>
                  </a:moveTo>
                  <a:cubicBezTo>
                    <a:pt x="7" y="186"/>
                    <a:pt x="7" y="186"/>
                    <a:pt x="7" y="186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7" y="185"/>
                    <a:pt x="7" y="185"/>
                    <a:pt x="8" y="185"/>
                  </a:cubicBezTo>
                  <a:cubicBezTo>
                    <a:pt x="8" y="186"/>
                    <a:pt x="8" y="186"/>
                    <a:pt x="8" y="187"/>
                  </a:cubicBezTo>
                  <a:cubicBezTo>
                    <a:pt x="8" y="187"/>
                    <a:pt x="7" y="186"/>
                    <a:pt x="7" y="186"/>
                  </a:cubicBezTo>
                  <a:close/>
                  <a:moveTo>
                    <a:pt x="7" y="196"/>
                  </a:moveTo>
                  <a:cubicBezTo>
                    <a:pt x="7" y="195"/>
                    <a:pt x="8" y="195"/>
                    <a:pt x="8" y="195"/>
                  </a:cubicBezTo>
                  <a:cubicBezTo>
                    <a:pt x="8" y="196"/>
                    <a:pt x="8" y="197"/>
                    <a:pt x="8" y="198"/>
                  </a:cubicBezTo>
                  <a:cubicBezTo>
                    <a:pt x="7" y="197"/>
                    <a:pt x="7" y="197"/>
                    <a:pt x="7" y="197"/>
                  </a:cubicBezTo>
                  <a:cubicBezTo>
                    <a:pt x="6" y="196"/>
                    <a:pt x="7" y="196"/>
                    <a:pt x="7" y="196"/>
                  </a:cubicBezTo>
                  <a:close/>
                  <a:moveTo>
                    <a:pt x="141" y="211"/>
                  </a:moveTo>
                  <a:cubicBezTo>
                    <a:pt x="127" y="211"/>
                    <a:pt x="114" y="211"/>
                    <a:pt x="100" y="211"/>
                  </a:cubicBezTo>
                  <a:cubicBezTo>
                    <a:pt x="74" y="211"/>
                    <a:pt x="48" y="211"/>
                    <a:pt x="22" y="211"/>
                  </a:cubicBezTo>
                  <a:cubicBezTo>
                    <a:pt x="17" y="211"/>
                    <a:pt x="11" y="209"/>
                    <a:pt x="11" y="203"/>
                  </a:cubicBezTo>
                  <a:cubicBezTo>
                    <a:pt x="11" y="201"/>
                    <a:pt x="11" y="200"/>
                    <a:pt x="11" y="199"/>
                  </a:cubicBezTo>
                  <a:cubicBezTo>
                    <a:pt x="11" y="198"/>
                    <a:pt x="11" y="197"/>
                    <a:pt x="11" y="196"/>
                  </a:cubicBezTo>
                  <a:cubicBezTo>
                    <a:pt x="11" y="196"/>
                    <a:pt x="12" y="196"/>
                    <a:pt x="12" y="197"/>
                  </a:cubicBezTo>
                  <a:cubicBezTo>
                    <a:pt x="14" y="198"/>
                    <a:pt x="15" y="195"/>
                    <a:pt x="14" y="194"/>
                  </a:cubicBezTo>
                  <a:cubicBezTo>
                    <a:pt x="13" y="194"/>
                    <a:pt x="12" y="193"/>
                    <a:pt x="11" y="193"/>
                  </a:cubicBezTo>
                  <a:cubicBezTo>
                    <a:pt x="11" y="190"/>
                    <a:pt x="11" y="188"/>
                    <a:pt x="11" y="185"/>
                  </a:cubicBezTo>
                  <a:cubicBezTo>
                    <a:pt x="12" y="186"/>
                    <a:pt x="12" y="186"/>
                    <a:pt x="13" y="186"/>
                  </a:cubicBezTo>
                  <a:cubicBezTo>
                    <a:pt x="15" y="187"/>
                    <a:pt x="16" y="184"/>
                    <a:pt x="14" y="183"/>
                  </a:cubicBezTo>
                  <a:cubicBezTo>
                    <a:pt x="13" y="183"/>
                    <a:pt x="12" y="183"/>
                    <a:pt x="11" y="182"/>
                  </a:cubicBezTo>
                  <a:cubicBezTo>
                    <a:pt x="11" y="180"/>
                    <a:pt x="11" y="177"/>
                    <a:pt x="11" y="174"/>
                  </a:cubicBezTo>
                  <a:cubicBezTo>
                    <a:pt x="11" y="175"/>
                    <a:pt x="12" y="175"/>
                    <a:pt x="13" y="175"/>
                  </a:cubicBezTo>
                  <a:cubicBezTo>
                    <a:pt x="14" y="176"/>
                    <a:pt x="15" y="173"/>
                    <a:pt x="13" y="172"/>
                  </a:cubicBezTo>
                  <a:cubicBezTo>
                    <a:pt x="13" y="172"/>
                    <a:pt x="12" y="172"/>
                    <a:pt x="11" y="171"/>
                  </a:cubicBezTo>
                  <a:cubicBezTo>
                    <a:pt x="11" y="168"/>
                    <a:pt x="11" y="165"/>
                    <a:pt x="11" y="162"/>
                  </a:cubicBezTo>
                  <a:cubicBezTo>
                    <a:pt x="12" y="162"/>
                    <a:pt x="13" y="163"/>
                    <a:pt x="13" y="163"/>
                  </a:cubicBezTo>
                  <a:cubicBezTo>
                    <a:pt x="15" y="164"/>
                    <a:pt x="16" y="161"/>
                    <a:pt x="14" y="160"/>
                  </a:cubicBezTo>
                  <a:cubicBezTo>
                    <a:pt x="13" y="160"/>
                    <a:pt x="12" y="159"/>
                    <a:pt x="11" y="159"/>
                  </a:cubicBezTo>
                  <a:cubicBezTo>
                    <a:pt x="11" y="156"/>
                    <a:pt x="11" y="154"/>
                    <a:pt x="11" y="151"/>
                  </a:cubicBezTo>
                  <a:cubicBezTo>
                    <a:pt x="11" y="151"/>
                    <a:pt x="12" y="152"/>
                    <a:pt x="12" y="152"/>
                  </a:cubicBezTo>
                  <a:cubicBezTo>
                    <a:pt x="14" y="154"/>
                    <a:pt x="16" y="152"/>
                    <a:pt x="15" y="151"/>
                  </a:cubicBezTo>
                  <a:cubicBezTo>
                    <a:pt x="14" y="149"/>
                    <a:pt x="12" y="148"/>
                    <a:pt x="11" y="148"/>
                  </a:cubicBezTo>
                  <a:cubicBezTo>
                    <a:pt x="11" y="146"/>
                    <a:pt x="11" y="143"/>
                    <a:pt x="11" y="141"/>
                  </a:cubicBezTo>
                  <a:cubicBezTo>
                    <a:pt x="11" y="141"/>
                    <a:pt x="12" y="142"/>
                    <a:pt x="13" y="142"/>
                  </a:cubicBezTo>
                  <a:cubicBezTo>
                    <a:pt x="14" y="143"/>
                    <a:pt x="16" y="141"/>
                    <a:pt x="14" y="140"/>
                  </a:cubicBezTo>
                  <a:cubicBezTo>
                    <a:pt x="13" y="139"/>
                    <a:pt x="12" y="138"/>
                    <a:pt x="11" y="138"/>
                  </a:cubicBezTo>
                  <a:cubicBezTo>
                    <a:pt x="11" y="136"/>
                    <a:pt x="11" y="133"/>
                    <a:pt x="11" y="131"/>
                  </a:cubicBezTo>
                  <a:cubicBezTo>
                    <a:pt x="11" y="132"/>
                    <a:pt x="12" y="132"/>
                    <a:pt x="12" y="132"/>
                  </a:cubicBezTo>
                  <a:cubicBezTo>
                    <a:pt x="14" y="133"/>
                    <a:pt x="15" y="131"/>
                    <a:pt x="14" y="130"/>
                  </a:cubicBezTo>
                  <a:cubicBezTo>
                    <a:pt x="13" y="129"/>
                    <a:pt x="12" y="129"/>
                    <a:pt x="11" y="128"/>
                  </a:cubicBezTo>
                  <a:cubicBezTo>
                    <a:pt x="11" y="126"/>
                    <a:pt x="11" y="124"/>
                    <a:pt x="11" y="122"/>
                  </a:cubicBezTo>
                  <a:cubicBezTo>
                    <a:pt x="11" y="122"/>
                    <a:pt x="12" y="122"/>
                    <a:pt x="13" y="123"/>
                  </a:cubicBezTo>
                  <a:cubicBezTo>
                    <a:pt x="15" y="123"/>
                    <a:pt x="16" y="120"/>
                    <a:pt x="14" y="120"/>
                  </a:cubicBezTo>
                  <a:cubicBezTo>
                    <a:pt x="13" y="119"/>
                    <a:pt x="12" y="119"/>
                    <a:pt x="11" y="119"/>
                  </a:cubicBezTo>
                  <a:cubicBezTo>
                    <a:pt x="11" y="117"/>
                    <a:pt x="11" y="115"/>
                    <a:pt x="11" y="113"/>
                  </a:cubicBezTo>
                  <a:cubicBezTo>
                    <a:pt x="11" y="113"/>
                    <a:pt x="12" y="113"/>
                    <a:pt x="12" y="113"/>
                  </a:cubicBezTo>
                  <a:cubicBezTo>
                    <a:pt x="14" y="114"/>
                    <a:pt x="15" y="111"/>
                    <a:pt x="13" y="110"/>
                  </a:cubicBezTo>
                  <a:cubicBezTo>
                    <a:pt x="12" y="110"/>
                    <a:pt x="12" y="110"/>
                    <a:pt x="11" y="110"/>
                  </a:cubicBezTo>
                  <a:cubicBezTo>
                    <a:pt x="11" y="107"/>
                    <a:pt x="11" y="104"/>
                    <a:pt x="11" y="102"/>
                  </a:cubicBezTo>
                  <a:cubicBezTo>
                    <a:pt x="11" y="102"/>
                    <a:pt x="12" y="102"/>
                    <a:pt x="13" y="103"/>
                  </a:cubicBezTo>
                  <a:cubicBezTo>
                    <a:pt x="14" y="103"/>
                    <a:pt x="15" y="100"/>
                    <a:pt x="13" y="100"/>
                  </a:cubicBezTo>
                  <a:cubicBezTo>
                    <a:pt x="13" y="99"/>
                    <a:pt x="12" y="99"/>
                    <a:pt x="11" y="99"/>
                  </a:cubicBezTo>
                  <a:cubicBezTo>
                    <a:pt x="11" y="97"/>
                    <a:pt x="11" y="95"/>
                    <a:pt x="11" y="92"/>
                  </a:cubicBezTo>
                  <a:cubicBezTo>
                    <a:pt x="11" y="93"/>
                    <a:pt x="12" y="93"/>
                    <a:pt x="12" y="93"/>
                  </a:cubicBezTo>
                  <a:cubicBezTo>
                    <a:pt x="14" y="94"/>
                    <a:pt x="15" y="91"/>
                    <a:pt x="13" y="90"/>
                  </a:cubicBezTo>
                  <a:cubicBezTo>
                    <a:pt x="12" y="90"/>
                    <a:pt x="11" y="90"/>
                    <a:pt x="11" y="89"/>
                  </a:cubicBezTo>
                  <a:cubicBezTo>
                    <a:pt x="11" y="87"/>
                    <a:pt x="11" y="85"/>
                    <a:pt x="11" y="83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3" y="84"/>
                    <a:pt x="15" y="82"/>
                    <a:pt x="13" y="81"/>
                  </a:cubicBezTo>
                  <a:cubicBezTo>
                    <a:pt x="13" y="80"/>
                    <a:pt x="12" y="80"/>
                    <a:pt x="11" y="79"/>
                  </a:cubicBezTo>
                  <a:cubicBezTo>
                    <a:pt x="11" y="77"/>
                    <a:pt x="11" y="74"/>
                    <a:pt x="11" y="71"/>
                  </a:cubicBezTo>
                  <a:cubicBezTo>
                    <a:pt x="11" y="72"/>
                    <a:pt x="12" y="72"/>
                    <a:pt x="12" y="72"/>
                  </a:cubicBezTo>
                  <a:cubicBezTo>
                    <a:pt x="14" y="73"/>
                    <a:pt x="16" y="70"/>
                    <a:pt x="14" y="70"/>
                  </a:cubicBezTo>
                  <a:cubicBezTo>
                    <a:pt x="13" y="69"/>
                    <a:pt x="12" y="69"/>
                    <a:pt x="11" y="68"/>
                  </a:cubicBezTo>
                  <a:cubicBezTo>
                    <a:pt x="11" y="66"/>
                    <a:pt x="11" y="64"/>
                    <a:pt x="11" y="62"/>
                  </a:cubicBezTo>
                  <a:cubicBezTo>
                    <a:pt x="11" y="63"/>
                    <a:pt x="12" y="63"/>
                    <a:pt x="12" y="63"/>
                  </a:cubicBezTo>
                  <a:cubicBezTo>
                    <a:pt x="14" y="64"/>
                    <a:pt x="15" y="62"/>
                    <a:pt x="14" y="61"/>
                  </a:cubicBezTo>
                  <a:cubicBezTo>
                    <a:pt x="13" y="60"/>
                    <a:pt x="12" y="60"/>
                    <a:pt x="11" y="59"/>
                  </a:cubicBezTo>
                  <a:cubicBezTo>
                    <a:pt x="11" y="57"/>
                    <a:pt x="11" y="54"/>
                    <a:pt x="11" y="52"/>
                  </a:cubicBezTo>
                  <a:cubicBezTo>
                    <a:pt x="11" y="52"/>
                    <a:pt x="12" y="52"/>
                    <a:pt x="12" y="53"/>
                  </a:cubicBezTo>
                  <a:cubicBezTo>
                    <a:pt x="14" y="54"/>
                    <a:pt x="15" y="51"/>
                    <a:pt x="14" y="50"/>
                  </a:cubicBezTo>
                  <a:cubicBezTo>
                    <a:pt x="13" y="50"/>
                    <a:pt x="12" y="49"/>
                    <a:pt x="11" y="49"/>
                  </a:cubicBezTo>
                  <a:cubicBezTo>
                    <a:pt x="11" y="45"/>
                    <a:pt x="11" y="42"/>
                    <a:pt x="11" y="38"/>
                  </a:cubicBezTo>
                  <a:cubicBezTo>
                    <a:pt x="11" y="38"/>
                    <a:pt x="12" y="39"/>
                    <a:pt x="13" y="39"/>
                  </a:cubicBezTo>
                  <a:cubicBezTo>
                    <a:pt x="14" y="40"/>
                    <a:pt x="16" y="38"/>
                    <a:pt x="14" y="37"/>
                  </a:cubicBezTo>
                  <a:cubicBezTo>
                    <a:pt x="13" y="36"/>
                    <a:pt x="12" y="36"/>
                    <a:pt x="11" y="35"/>
                  </a:cubicBezTo>
                  <a:cubicBezTo>
                    <a:pt x="11" y="32"/>
                    <a:pt x="11" y="29"/>
                    <a:pt x="11" y="25"/>
                  </a:cubicBezTo>
                  <a:cubicBezTo>
                    <a:pt x="12" y="25"/>
                    <a:pt x="12" y="26"/>
                    <a:pt x="13" y="26"/>
                  </a:cubicBezTo>
                  <a:cubicBezTo>
                    <a:pt x="15" y="26"/>
                    <a:pt x="16" y="23"/>
                    <a:pt x="14" y="23"/>
                  </a:cubicBezTo>
                  <a:cubicBezTo>
                    <a:pt x="13" y="23"/>
                    <a:pt x="12" y="23"/>
                    <a:pt x="11" y="22"/>
                  </a:cubicBezTo>
                  <a:cubicBezTo>
                    <a:pt x="11" y="20"/>
                    <a:pt x="11" y="18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cubicBezTo>
                    <a:pt x="12" y="14"/>
                    <a:pt x="13" y="14"/>
                    <a:pt x="13" y="14"/>
                  </a:cubicBezTo>
                  <a:cubicBezTo>
                    <a:pt x="15" y="15"/>
                    <a:pt x="16" y="13"/>
                    <a:pt x="15" y="12"/>
                  </a:cubicBezTo>
                  <a:cubicBezTo>
                    <a:pt x="14" y="11"/>
                    <a:pt x="12" y="11"/>
                    <a:pt x="11" y="11"/>
                  </a:cubicBezTo>
                  <a:cubicBezTo>
                    <a:pt x="12" y="8"/>
                    <a:pt x="14" y="5"/>
                    <a:pt x="19" y="5"/>
                  </a:cubicBezTo>
                  <a:cubicBezTo>
                    <a:pt x="21" y="4"/>
                    <a:pt x="22" y="5"/>
                    <a:pt x="24" y="5"/>
                  </a:cubicBezTo>
                  <a:cubicBezTo>
                    <a:pt x="35" y="5"/>
                    <a:pt x="47" y="5"/>
                    <a:pt x="58" y="5"/>
                  </a:cubicBezTo>
                  <a:cubicBezTo>
                    <a:pt x="87" y="5"/>
                    <a:pt x="116" y="5"/>
                    <a:pt x="145" y="5"/>
                  </a:cubicBezTo>
                  <a:cubicBezTo>
                    <a:pt x="152" y="5"/>
                    <a:pt x="165" y="2"/>
                    <a:pt x="165" y="13"/>
                  </a:cubicBezTo>
                  <a:cubicBezTo>
                    <a:pt x="165" y="19"/>
                    <a:pt x="165" y="25"/>
                    <a:pt x="165" y="31"/>
                  </a:cubicBezTo>
                  <a:cubicBezTo>
                    <a:pt x="165" y="85"/>
                    <a:pt x="165" y="140"/>
                    <a:pt x="165" y="194"/>
                  </a:cubicBezTo>
                  <a:cubicBezTo>
                    <a:pt x="165" y="197"/>
                    <a:pt x="165" y="200"/>
                    <a:pt x="165" y="203"/>
                  </a:cubicBezTo>
                  <a:cubicBezTo>
                    <a:pt x="164" y="214"/>
                    <a:pt x="149" y="211"/>
                    <a:pt x="141" y="211"/>
                  </a:cubicBezTo>
                  <a:close/>
                </a:path>
              </a:pathLst>
            </a:custGeom>
            <a:blipFill dpi="0" rotWithShape="1"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6496136" y="162774"/>
              <a:ext cx="247650" cy="87313"/>
            </a:xfrm>
            <a:custGeom>
              <a:avLst/>
              <a:gdLst>
                <a:gd name="T0" fmla="*/ 76 w 85"/>
                <a:gd name="T1" fmla="*/ 14 h 30"/>
                <a:gd name="T2" fmla="*/ 72 w 85"/>
                <a:gd name="T3" fmla="*/ 14 h 30"/>
                <a:gd name="T4" fmla="*/ 72 w 85"/>
                <a:gd name="T5" fmla="*/ 15 h 30"/>
                <a:gd name="T6" fmla="*/ 61 w 85"/>
                <a:gd name="T7" fmla="*/ 21 h 30"/>
                <a:gd name="T8" fmla="*/ 63 w 85"/>
                <a:gd name="T9" fmla="*/ 11 h 30"/>
                <a:gd name="T10" fmla="*/ 58 w 85"/>
                <a:gd name="T11" fmla="*/ 21 h 30"/>
                <a:gd name="T12" fmla="*/ 49 w 85"/>
                <a:gd name="T13" fmla="*/ 11 h 30"/>
                <a:gd name="T14" fmla="*/ 60 w 85"/>
                <a:gd name="T15" fmla="*/ 9 h 30"/>
                <a:gd name="T16" fmla="*/ 53 w 85"/>
                <a:gd name="T17" fmla="*/ 8 h 30"/>
                <a:gd name="T18" fmla="*/ 48 w 85"/>
                <a:gd name="T19" fmla="*/ 7 h 30"/>
                <a:gd name="T20" fmla="*/ 42 w 85"/>
                <a:gd name="T21" fmla="*/ 9 h 30"/>
                <a:gd name="T22" fmla="*/ 46 w 85"/>
                <a:gd name="T23" fmla="*/ 10 h 30"/>
                <a:gd name="T24" fmla="*/ 42 w 85"/>
                <a:gd name="T25" fmla="*/ 13 h 30"/>
                <a:gd name="T26" fmla="*/ 35 w 85"/>
                <a:gd name="T27" fmla="*/ 12 h 30"/>
                <a:gd name="T28" fmla="*/ 27 w 85"/>
                <a:gd name="T29" fmla="*/ 21 h 30"/>
                <a:gd name="T30" fmla="*/ 21 w 85"/>
                <a:gd name="T31" fmla="*/ 20 h 30"/>
                <a:gd name="T32" fmla="*/ 14 w 85"/>
                <a:gd name="T33" fmla="*/ 11 h 30"/>
                <a:gd name="T34" fmla="*/ 0 w 85"/>
                <a:gd name="T35" fmla="*/ 13 h 30"/>
                <a:gd name="T36" fmla="*/ 11 w 85"/>
                <a:gd name="T37" fmla="*/ 6 h 30"/>
                <a:gd name="T38" fmla="*/ 7 w 85"/>
                <a:gd name="T39" fmla="*/ 30 h 30"/>
                <a:gd name="T40" fmla="*/ 13 w 85"/>
                <a:gd name="T41" fmla="*/ 17 h 30"/>
                <a:gd name="T42" fmla="*/ 19 w 85"/>
                <a:gd name="T43" fmla="*/ 8 h 30"/>
                <a:gd name="T44" fmla="*/ 22 w 85"/>
                <a:gd name="T45" fmla="*/ 11 h 30"/>
                <a:gd name="T46" fmla="*/ 29 w 85"/>
                <a:gd name="T47" fmla="*/ 22 h 30"/>
                <a:gd name="T48" fmla="*/ 42 w 85"/>
                <a:gd name="T49" fmla="*/ 16 h 30"/>
                <a:gd name="T50" fmla="*/ 48 w 85"/>
                <a:gd name="T51" fmla="*/ 26 h 30"/>
                <a:gd name="T52" fmla="*/ 59 w 85"/>
                <a:gd name="T53" fmla="*/ 23 h 30"/>
                <a:gd name="T54" fmla="*/ 74 w 85"/>
                <a:gd name="T55" fmla="*/ 16 h 30"/>
                <a:gd name="T56" fmla="*/ 79 w 85"/>
                <a:gd name="T57" fmla="*/ 25 h 30"/>
                <a:gd name="T58" fmla="*/ 70 w 85"/>
                <a:gd name="T59" fmla="*/ 23 h 30"/>
                <a:gd name="T60" fmla="*/ 82 w 85"/>
                <a:gd name="T61" fmla="*/ 27 h 30"/>
                <a:gd name="T62" fmla="*/ 8 w 85"/>
                <a:gd name="T63" fmla="*/ 27 h 30"/>
                <a:gd name="T64" fmla="*/ 8 w 85"/>
                <a:gd name="T65" fmla="*/ 27 h 30"/>
                <a:gd name="T66" fmla="*/ 32 w 85"/>
                <a:gd name="T67" fmla="*/ 21 h 30"/>
                <a:gd name="T68" fmla="*/ 35 w 85"/>
                <a:gd name="T69" fmla="*/ 15 h 30"/>
                <a:gd name="T70" fmla="*/ 39 w 85"/>
                <a:gd name="T71" fmla="*/ 17 h 30"/>
                <a:gd name="T72" fmla="*/ 61 w 85"/>
                <a:gd name="T73" fmla="*/ 16 h 30"/>
                <a:gd name="T74" fmla="*/ 61 w 85"/>
                <a:gd name="T75" fmla="*/ 18 h 30"/>
                <a:gd name="T76" fmla="*/ 61 w 85"/>
                <a:gd name="T77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" h="30">
                  <a:moveTo>
                    <a:pt x="81" y="17"/>
                  </a:moveTo>
                  <a:cubicBezTo>
                    <a:pt x="80" y="16"/>
                    <a:pt x="77" y="16"/>
                    <a:pt x="76" y="14"/>
                  </a:cubicBezTo>
                  <a:cubicBezTo>
                    <a:pt x="77" y="13"/>
                    <a:pt x="78" y="12"/>
                    <a:pt x="78" y="10"/>
                  </a:cubicBezTo>
                  <a:cubicBezTo>
                    <a:pt x="80" y="6"/>
                    <a:pt x="71" y="9"/>
                    <a:pt x="72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5"/>
                    <a:pt x="72" y="15"/>
                    <a:pt x="72" y="15"/>
                  </a:cubicBezTo>
                  <a:cubicBezTo>
                    <a:pt x="70" y="17"/>
                    <a:pt x="68" y="18"/>
                    <a:pt x="67" y="20"/>
                  </a:cubicBezTo>
                  <a:cubicBezTo>
                    <a:pt x="65" y="21"/>
                    <a:pt x="62" y="22"/>
                    <a:pt x="61" y="21"/>
                  </a:cubicBezTo>
                  <a:cubicBezTo>
                    <a:pt x="63" y="20"/>
                    <a:pt x="64" y="18"/>
                    <a:pt x="65" y="15"/>
                  </a:cubicBezTo>
                  <a:cubicBezTo>
                    <a:pt x="66" y="13"/>
                    <a:pt x="66" y="11"/>
                    <a:pt x="63" y="11"/>
                  </a:cubicBezTo>
                  <a:cubicBezTo>
                    <a:pt x="60" y="11"/>
                    <a:pt x="59" y="16"/>
                    <a:pt x="59" y="18"/>
                  </a:cubicBezTo>
                  <a:cubicBezTo>
                    <a:pt x="58" y="19"/>
                    <a:pt x="58" y="20"/>
                    <a:pt x="58" y="21"/>
                  </a:cubicBezTo>
                  <a:cubicBezTo>
                    <a:pt x="55" y="23"/>
                    <a:pt x="49" y="26"/>
                    <a:pt x="48" y="22"/>
                  </a:cubicBezTo>
                  <a:cubicBezTo>
                    <a:pt x="47" y="20"/>
                    <a:pt x="48" y="15"/>
                    <a:pt x="49" y="11"/>
                  </a:cubicBezTo>
                  <a:cubicBezTo>
                    <a:pt x="49" y="11"/>
                    <a:pt x="50" y="10"/>
                    <a:pt x="50" y="10"/>
                  </a:cubicBezTo>
                  <a:cubicBezTo>
                    <a:pt x="54" y="10"/>
                    <a:pt x="57" y="9"/>
                    <a:pt x="60" y="9"/>
                  </a:cubicBezTo>
                  <a:cubicBezTo>
                    <a:pt x="61" y="8"/>
                    <a:pt x="61" y="6"/>
                    <a:pt x="59" y="6"/>
                  </a:cubicBezTo>
                  <a:cubicBezTo>
                    <a:pt x="57" y="7"/>
                    <a:pt x="55" y="7"/>
                    <a:pt x="53" y="8"/>
                  </a:cubicBezTo>
                  <a:cubicBezTo>
                    <a:pt x="53" y="6"/>
                    <a:pt x="54" y="5"/>
                    <a:pt x="52" y="4"/>
                  </a:cubicBezTo>
                  <a:cubicBezTo>
                    <a:pt x="50" y="3"/>
                    <a:pt x="48" y="6"/>
                    <a:pt x="48" y="7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6" y="8"/>
                    <a:pt x="44" y="8"/>
                    <a:pt x="42" y="9"/>
                  </a:cubicBezTo>
                  <a:cubicBezTo>
                    <a:pt x="41" y="9"/>
                    <a:pt x="42" y="11"/>
                    <a:pt x="43" y="11"/>
                  </a:cubicBezTo>
                  <a:cubicBezTo>
                    <a:pt x="44" y="11"/>
                    <a:pt x="45" y="10"/>
                    <a:pt x="46" y="10"/>
                  </a:cubicBezTo>
                  <a:cubicBezTo>
                    <a:pt x="46" y="11"/>
                    <a:pt x="45" y="11"/>
                    <a:pt x="44" y="12"/>
                  </a:cubicBezTo>
                  <a:cubicBezTo>
                    <a:pt x="43" y="12"/>
                    <a:pt x="43" y="13"/>
                    <a:pt x="42" y="13"/>
                  </a:cubicBezTo>
                  <a:cubicBezTo>
                    <a:pt x="41" y="11"/>
                    <a:pt x="38" y="10"/>
                    <a:pt x="36" y="12"/>
                  </a:cubicBezTo>
                  <a:cubicBezTo>
                    <a:pt x="36" y="11"/>
                    <a:pt x="35" y="11"/>
                    <a:pt x="35" y="12"/>
                  </a:cubicBezTo>
                  <a:cubicBezTo>
                    <a:pt x="33" y="13"/>
                    <a:pt x="31" y="16"/>
                    <a:pt x="30" y="18"/>
                  </a:cubicBezTo>
                  <a:cubicBezTo>
                    <a:pt x="29" y="19"/>
                    <a:pt x="28" y="20"/>
                    <a:pt x="27" y="21"/>
                  </a:cubicBezTo>
                  <a:cubicBezTo>
                    <a:pt x="26" y="23"/>
                    <a:pt x="24" y="24"/>
                    <a:pt x="23" y="25"/>
                  </a:cubicBezTo>
                  <a:cubicBezTo>
                    <a:pt x="20" y="26"/>
                    <a:pt x="21" y="21"/>
                    <a:pt x="21" y="20"/>
                  </a:cubicBezTo>
                  <a:cubicBezTo>
                    <a:pt x="22" y="16"/>
                    <a:pt x="27" y="6"/>
                    <a:pt x="23" y="2"/>
                  </a:cubicBezTo>
                  <a:cubicBezTo>
                    <a:pt x="21" y="0"/>
                    <a:pt x="16" y="6"/>
                    <a:pt x="14" y="11"/>
                  </a:cubicBezTo>
                  <a:cubicBezTo>
                    <a:pt x="14" y="8"/>
                    <a:pt x="14" y="5"/>
                    <a:pt x="12" y="4"/>
                  </a:cubicBezTo>
                  <a:cubicBezTo>
                    <a:pt x="8" y="0"/>
                    <a:pt x="1" y="11"/>
                    <a:pt x="0" y="13"/>
                  </a:cubicBezTo>
                  <a:cubicBezTo>
                    <a:pt x="0" y="15"/>
                    <a:pt x="2" y="16"/>
                    <a:pt x="2" y="14"/>
                  </a:cubicBezTo>
                  <a:cubicBezTo>
                    <a:pt x="3" y="13"/>
                    <a:pt x="10" y="3"/>
                    <a:pt x="11" y="6"/>
                  </a:cubicBezTo>
                  <a:cubicBezTo>
                    <a:pt x="12" y="9"/>
                    <a:pt x="11" y="13"/>
                    <a:pt x="11" y="16"/>
                  </a:cubicBezTo>
                  <a:cubicBezTo>
                    <a:pt x="9" y="19"/>
                    <a:pt x="3" y="28"/>
                    <a:pt x="7" y="30"/>
                  </a:cubicBezTo>
                  <a:cubicBezTo>
                    <a:pt x="7" y="30"/>
                    <a:pt x="8" y="30"/>
                    <a:pt x="8" y="30"/>
                  </a:cubicBezTo>
                  <a:cubicBezTo>
                    <a:pt x="11" y="27"/>
                    <a:pt x="12" y="21"/>
                    <a:pt x="13" y="17"/>
                  </a:cubicBezTo>
                  <a:cubicBezTo>
                    <a:pt x="13" y="16"/>
                    <a:pt x="14" y="15"/>
                    <a:pt x="15" y="14"/>
                  </a:cubicBezTo>
                  <a:cubicBezTo>
                    <a:pt x="16" y="12"/>
                    <a:pt x="17" y="10"/>
                    <a:pt x="19" y="8"/>
                  </a:cubicBezTo>
                  <a:cubicBezTo>
                    <a:pt x="19" y="7"/>
                    <a:pt x="22" y="3"/>
                    <a:pt x="22" y="6"/>
                  </a:cubicBezTo>
                  <a:cubicBezTo>
                    <a:pt x="22" y="8"/>
                    <a:pt x="22" y="9"/>
                    <a:pt x="22" y="11"/>
                  </a:cubicBezTo>
                  <a:cubicBezTo>
                    <a:pt x="21" y="14"/>
                    <a:pt x="15" y="27"/>
                    <a:pt x="21" y="27"/>
                  </a:cubicBezTo>
                  <a:cubicBezTo>
                    <a:pt x="24" y="28"/>
                    <a:pt x="27" y="24"/>
                    <a:pt x="29" y="22"/>
                  </a:cubicBezTo>
                  <a:cubicBezTo>
                    <a:pt x="29" y="24"/>
                    <a:pt x="30" y="25"/>
                    <a:pt x="31" y="26"/>
                  </a:cubicBezTo>
                  <a:cubicBezTo>
                    <a:pt x="36" y="28"/>
                    <a:pt x="41" y="20"/>
                    <a:pt x="42" y="16"/>
                  </a:cubicBezTo>
                  <a:cubicBezTo>
                    <a:pt x="43" y="15"/>
                    <a:pt x="45" y="14"/>
                    <a:pt x="46" y="13"/>
                  </a:cubicBezTo>
                  <a:cubicBezTo>
                    <a:pt x="45" y="18"/>
                    <a:pt x="44" y="23"/>
                    <a:pt x="48" y="26"/>
                  </a:cubicBezTo>
                  <a:cubicBezTo>
                    <a:pt x="51" y="28"/>
                    <a:pt x="55" y="25"/>
                    <a:pt x="57" y="24"/>
                  </a:cubicBezTo>
                  <a:cubicBezTo>
                    <a:pt x="58" y="23"/>
                    <a:pt x="59" y="23"/>
                    <a:pt x="59" y="23"/>
                  </a:cubicBezTo>
                  <a:cubicBezTo>
                    <a:pt x="60" y="24"/>
                    <a:pt x="63" y="24"/>
                    <a:pt x="66" y="22"/>
                  </a:cubicBezTo>
                  <a:cubicBezTo>
                    <a:pt x="69" y="21"/>
                    <a:pt x="72" y="19"/>
                    <a:pt x="74" y="16"/>
                  </a:cubicBezTo>
                  <a:cubicBezTo>
                    <a:pt x="76" y="17"/>
                    <a:pt x="78" y="18"/>
                    <a:pt x="79" y="19"/>
                  </a:cubicBezTo>
                  <a:cubicBezTo>
                    <a:pt x="82" y="20"/>
                    <a:pt x="83" y="24"/>
                    <a:pt x="79" y="25"/>
                  </a:cubicBezTo>
                  <a:cubicBezTo>
                    <a:pt x="78" y="26"/>
                    <a:pt x="77" y="25"/>
                    <a:pt x="76" y="25"/>
                  </a:cubicBezTo>
                  <a:cubicBezTo>
                    <a:pt x="74" y="25"/>
                    <a:pt x="72" y="24"/>
                    <a:pt x="70" y="23"/>
                  </a:cubicBezTo>
                  <a:cubicBezTo>
                    <a:pt x="69" y="23"/>
                    <a:pt x="68" y="25"/>
                    <a:pt x="70" y="25"/>
                  </a:cubicBezTo>
                  <a:cubicBezTo>
                    <a:pt x="73" y="27"/>
                    <a:pt x="78" y="29"/>
                    <a:pt x="82" y="27"/>
                  </a:cubicBezTo>
                  <a:cubicBezTo>
                    <a:pt x="85" y="25"/>
                    <a:pt x="84" y="19"/>
                    <a:pt x="81" y="17"/>
                  </a:cubicBezTo>
                  <a:close/>
                  <a:moveTo>
                    <a:pt x="8" y="27"/>
                  </a:moveTo>
                  <a:cubicBezTo>
                    <a:pt x="8" y="26"/>
                    <a:pt x="8" y="25"/>
                    <a:pt x="9" y="24"/>
                  </a:cubicBezTo>
                  <a:cubicBezTo>
                    <a:pt x="9" y="25"/>
                    <a:pt x="8" y="29"/>
                    <a:pt x="8" y="27"/>
                  </a:cubicBezTo>
                  <a:close/>
                  <a:moveTo>
                    <a:pt x="38" y="19"/>
                  </a:moveTo>
                  <a:cubicBezTo>
                    <a:pt x="37" y="21"/>
                    <a:pt x="31" y="27"/>
                    <a:pt x="32" y="21"/>
                  </a:cubicBezTo>
                  <a:cubicBezTo>
                    <a:pt x="32" y="20"/>
                    <a:pt x="32" y="20"/>
                    <a:pt x="32" y="19"/>
                  </a:cubicBezTo>
                  <a:cubicBezTo>
                    <a:pt x="33" y="18"/>
                    <a:pt x="35" y="16"/>
                    <a:pt x="35" y="15"/>
                  </a:cubicBezTo>
                  <a:cubicBezTo>
                    <a:pt x="35" y="15"/>
                    <a:pt x="36" y="15"/>
                    <a:pt x="36" y="15"/>
                  </a:cubicBezTo>
                  <a:cubicBezTo>
                    <a:pt x="36" y="16"/>
                    <a:pt x="37" y="17"/>
                    <a:pt x="39" y="17"/>
                  </a:cubicBezTo>
                  <a:cubicBezTo>
                    <a:pt x="39" y="18"/>
                    <a:pt x="38" y="19"/>
                    <a:pt x="38" y="19"/>
                  </a:cubicBezTo>
                  <a:close/>
                  <a:moveTo>
                    <a:pt x="61" y="16"/>
                  </a:moveTo>
                  <a:cubicBezTo>
                    <a:pt x="61" y="15"/>
                    <a:pt x="62" y="14"/>
                    <a:pt x="63" y="15"/>
                  </a:cubicBezTo>
                  <a:cubicBezTo>
                    <a:pt x="62" y="16"/>
                    <a:pt x="62" y="17"/>
                    <a:pt x="61" y="18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7"/>
                    <a:pt x="61" y="17"/>
                    <a:pt x="61" y="16"/>
                  </a:cubicBezTo>
                  <a:close/>
                </a:path>
              </a:pathLst>
            </a:custGeom>
            <a:blipFill dpi="0" rotWithShape="1"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37" name="Freeform 38"/>
            <p:cNvSpPr>
              <a:spLocks noEditPoints="1"/>
            </p:cNvSpPr>
            <p:nvPr/>
          </p:nvSpPr>
          <p:spPr bwMode="auto">
            <a:xfrm>
              <a:off x="1657436" y="-1064364"/>
              <a:ext cx="517525" cy="247650"/>
            </a:xfrm>
            <a:custGeom>
              <a:avLst/>
              <a:gdLst>
                <a:gd name="T0" fmla="*/ 2 w 178"/>
                <a:gd name="T1" fmla="*/ 13 h 85"/>
                <a:gd name="T2" fmla="*/ 48 w 178"/>
                <a:gd name="T3" fmla="*/ 26 h 85"/>
                <a:gd name="T4" fmla="*/ 131 w 178"/>
                <a:gd name="T5" fmla="*/ 36 h 85"/>
                <a:gd name="T6" fmla="*/ 149 w 178"/>
                <a:gd name="T7" fmla="*/ 61 h 85"/>
                <a:gd name="T8" fmla="*/ 147 w 178"/>
                <a:gd name="T9" fmla="*/ 68 h 85"/>
                <a:gd name="T10" fmla="*/ 141 w 178"/>
                <a:gd name="T11" fmla="*/ 59 h 85"/>
                <a:gd name="T12" fmla="*/ 142 w 178"/>
                <a:gd name="T13" fmla="*/ 66 h 85"/>
                <a:gd name="T14" fmla="*/ 138 w 178"/>
                <a:gd name="T15" fmla="*/ 65 h 85"/>
                <a:gd name="T16" fmla="*/ 129 w 178"/>
                <a:gd name="T17" fmla="*/ 44 h 85"/>
                <a:gd name="T18" fmla="*/ 125 w 178"/>
                <a:gd name="T19" fmla="*/ 42 h 85"/>
                <a:gd name="T20" fmla="*/ 127 w 178"/>
                <a:gd name="T21" fmla="*/ 59 h 85"/>
                <a:gd name="T22" fmla="*/ 114 w 178"/>
                <a:gd name="T23" fmla="*/ 36 h 85"/>
                <a:gd name="T24" fmla="*/ 109 w 178"/>
                <a:gd name="T25" fmla="*/ 35 h 85"/>
                <a:gd name="T26" fmla="*/ 105 w 178"/>
                <a:gd name="T27" fmla="*/ 31 h 85"/>
                <a:gd name="T28" fmla="*/ 99 w 178"/>
                <a:gd name="T29" fmla="*/ 30 h 85"/>
                <a:gd name="T30" fmla="*/ 99 w 178"/>
                <a:gd name="T31" fmla="*/ 48 h 85"/>
                <a:gd name="T32" fmla="*/ 95 w 178"/>
                <a:gd name="T33" fmla="*/ 46 h 85"/>
                <a:gd name="T34" fmla="*/ 81 w 178"/>
                <a:gd name="T35" fmla="*/ 25 h 85"/>
                <a:gd name="T36" fmla="*/ 82 w 178"/>
                <a:gd name="T37" fmla="*/ 40 h 85"/>
                <a:gd name="T38" fmla="*/ 71 w 178"/>
                <a:gd name="T39" fmla="*/ 24 h 85"/>
                <a:gd name="T40" fmla="*/ 65 w 178"/>
                <a:gd name="T41" fmla="*/ 21 h 85"/>
                <a:gd name="T42" fmla="*/ 60 w 178"/>
                <a:gd name="T43" fmla="*/ 22 h 85"/>
                <a:gd name="T44" fmla="*/ 57 w 178"/>
                <a:gd name="T45" fmla="*/ 23 h 85"/>
                <a:gd name="T46" fmla="*/ 172 w 178"/>
                <a:gd name="T47" fmla="*/ 77 h 85"/>
                <a:gd name="T48" fmla="*/ 169 w 178"/>
                <a:gd name="T49" fmla="*/ 68 h 85"/>
                <a:gd name="T50" fmla="*/ 169 w 178"/>
                <a:gd name="T51" fmla="*/ 76 h 85"/>
                <a:gd name="T52" fmla="*/ 165 w 178"/>
                <a:gd name="T53" fmla="*/ 75 h 85"/>
                <a:gd name="T54" fmla="*/ 162 w 178"/>
                <a:gd name="T55" fmla="*/ 73 h 85"/>
                <a:gd name="T56" fmla="*/ 157 w 178"/>
                <a:gd name="T57" fmla="*/ 66 h 85"/>
                <a:gd name="T58" fmla="*/ 156 w 178"/>
                <a:gd name="T59" fmla="*/ 71 h 85"/>
                <a:gd name="T60" fmla="*/ 162 w 178"/>
                <a:gd name="T61" fmla="*/ 64 h 85"/>
                <a:gd name="T62" fmla="*/ 144 w 178"/>
                <a:gd name="T63" fmla="*/ 54 h 85"/>
                <a:gd name="T64" fmla="*/ 68 w 178"/>
                <a:gd name="T65" fmla="*/ 34 h 85"/>
                <a:gd name="T66" fmla="*/ 56 w 178"/>
                <a:gd name="T67" fmla="*/ 24 h 85"/>
                <a:gd name="T68" fmla="*/ 60 w 178"/>
                <a:gd name="T69" fmla="*/ 27 h 85"/>
                <a:gd name="T70" fmla="*/ 64 w 178"/>
                <a:gd name="T71" fmla="*/ 30 h 85"/>
                <a:gd name="T72" fmla="*/ 26 w 178"/>
                <a:gd name="T73" fmla="*/ 14 h 85"/>
                <a:gd name="T74" fmla="*/ 9 w 178"/>
                <a:gd name="T75" fmla="*/ 16 h 85"/>
                <a:gd name="T76" fmla="*/ 38 w 178"/>
                <a:gd name="T77" fmla="*/ 13 h 85"/>
                <a:gd name="T78" fmla="*/ 12 w 178"/>
                <a:gd name="T79" fmla="*/ 20 h 85"/>
                <a:gd name="T80" fmla="*/ 52 w 178"/>
                <a:gd name="T81" fmla="*/ 25 h 85"/>
                <a:gd name="T82" fmla="*/ 18 w 178"/>
                <a:gd name="T83" fmla="*/ 6 h 85"/>
                <a:gd name="T84" fmla="*/ 149 w 178"/>
                <a:gd name="T85" fmla="*/ 77 h 85"/>
                <a:gd name="T86" fmla="*/ 75 w 178"/>
                <a:gd name="T87" fmla="*/ 37 h 85"/>
                <a:gd name="T88" fmla="*/ 82 w 178"/>
                <a:gd name="T89" fmla="*/ 42 h 85"/>
                <a:gd name="T90" fmla="*/ 83 w 178"/>
                <a:gd name="T91" fmla="*/ 31 h 85"/>
                <a:gd name="T92" fmla="*/ 96 w 178"/>
                <a:gd name="T93" fmla="*/ 49 h 85"/>
                <a:gd name="T94" fmla="*/ 100 w 178"/>
                <a:gd name="T95" fmla="*/ 49 h 85"/>
                <a:gd name="T96" fmla="*/ 101 w 178"/>
                <a:gd name="T97" fmla="*/ 33 h 85"/>
                <a:gd name="T98" fmla="*/ 115 w 178"/>
                <a:gd name="T99" fmla="*/ 57 h 85"/>
                <a:gd name="T100" fmla="*/ 123 w 178"/>
                <a:gd name="T101" fmla="*/ 64 h 85"/>
                <a:gd name="T102" fmla="*/ 129 w 178"/>
                <a:gd name="T103" fmla="*/ 65 h 85"/>
                <a:gd name="T104" fmla="*/ 138 w 178"/>
                <a:gd name="T105" fmla="*/ 66 h 85"/>
                <a:gd name="T106" fmla="*/ 147 w 178"/>
                <a:gd name="T107" fmla="*/ 73 h 85"/>
                <a:gd name="T108" fmla="*/ 153 w 178"/>
                <a:gd name="T109" fmla="*/ 72 h 85"/>
                <a:gd name="T110" fmla="*/ 160 w 178"/>
                <a:gd name="T111" fmla="*/ 73 h 85"/>
                <a:gd name="T112" fmla="*/ 167 w 178"/>
                <a:gd name="T113" fmla="*/ 79 h 85"/>
                <a:gd name="T114" fmla="*/ 171 w 178"/>
                <a:gd name="T115" fmla="*/ 7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8" h="85">
                  <a:moveTo>
                    <a:pt x="58" y="16"/>
                  </a:moveTo>
                  <a:cubicBezTo>
                    <a:pt x="55" y="16"/>
                    <a:pt x="52" y="16"/>
                    <a:pt x="49" y="17"/>
                  </a:cubicBezTo>
                  <a:cubicBezTo>
                    <a:pt x="43" y="8"/>
                    <a:pt x="36" y="1"/>
                    <a:pt x="25" y="1"/>
                  </a:cubicBezTo>
                  <a:cubicBezTo>
                    <a:pt x="16" y="0"/>
                    <a:pt x="12" y="11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3"/>
                    <a:pt x="3" y="13"/>
                    <a:pt x="2" y="13"/>
                  </a:cubicBezTo>
                  <a:cubicBezTo>
                    <a:pt x="2" y="13"/>
                    <a:pt x="2" y="13"/>
                    <a:pt x="1" y="14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11" y="21"/>
                    <a:pt x="15" y="33"/>
                    <a:pt x="27" y="35"/>
                  </a:cubicBezTo>
                  <a:cubicBezTo>
                    <a:pt x="34" y="37"/>
                    <a:pt x="45" y="33"/>
                    <a:pt x="48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76" y="41"/>
                    <a:pt x="102" y="58"/>
                    <a:pt x="130" y="71"/>
                  </a:cubicBezTo>
                  <a:cubicBezTo>
                    <a:pt x="138" y="75"/>
                    <a:pt x="146" y="80"/>
                    <a:pt x="155" y="82"/>
                  </a:cubicBezTo>
                  <a:cubicBezTo>
                    <a:pt x="161" y="84"/>
                    <a:pt x="170" y="85"/>
                    <a:pt x="174" y="79"/>
                  </a:cubicBezTo>
                  <a:cubicBezTo>
                    <a:pt x="178" y="72"/>
                    <a:pt x="171" y="64"/>
                    <a:pt x="166" y="59"/>
                  </a:cubicBezTo>
                  <a:cubicBezTo>
                    <a:pt x="157" y="49"/>
                    <a:pt x="143" y="42"/>
                    <a:pt x="131" y="36"/>
                  </a:cubicBezTo>
                  <a:cubicBezTo>
                    <a:pt x="108" y="24"/>
                    <a:pt x="83" y="16"/>
                    <a:pt x="58" y="16"/>
                  </a:cubicBezTo>
                  <a:close/>
                  <a:moveTo>
                    <a:pt x="118" y="33"/>
                  </a:moveTo>
                  <a:cubicBezTo>
                    <a:pt x="129" y="37"/>
                    <a:pt x="140" y="43"/>
                    <a:pt x="150" y="50"/>
                  </a:cubicBezTo>
                  <a:cubicBezTo>
                    <a:pt x="151" y="56"/>
                    <a:pt x="152" y="63"/>
                    <a:pt x="152" y="69"/>
                  </a:cubicBezTo>
                  <a:cubicBezTo>
                    <a:pt x="152" y="71"/>
                    <a:pt x="150" y="67"/>
                    <a:pt x="150" y="67"/>
                  </a:cubicBezTo>
                  <a:cubicBezTo>
                    <a:pt x="150" y="65"/>
                    <a:pt x="149" y="63"/>
                    <a:pt x="149" y="61"/>
                  </a:cubicBezTo>
                  <a:cubicBezTo>
                    <a:pt x="148" y="58"/>
                    <a:pt x="148" y="55"/>
                    <a:pt x="147" y="51"/>
                  </a:cubicBezTo>
                  <a:cubicBezTo>
                    <a:pt x="147" y="51"/>
                    <a:pt x="146" y="51"/>
                    <a:pt x="146" y="52"/>
                  </a:cubicBezTo>
                  <a:cubicBezTo>
                    <a:pt x="147" y="55"/>
                    <a:pt x="148" y="59"/>
                    <a:pt x="148" y="63"/>
                  </a:cubicBezTo>
                  <a:cubicBezTo>
                    <a:pt x="149" y="65"/>
                    <a:pt x="149" y="67"/>
                    <a:pt x="149" y="69"/>
                  </a:cubicBezTo>
                  <a:cubicBezTo>
                    <a:pt x="149" y="70"/>
                    <a:pt x="150" y="76"/>
                    <a:pt x="149" y="72"/>
                  </a:cubicBezTo>
                  <a:cubicBezTo>
                    <a:pt x="148" y="71"/>
                    <a:pt x="147" y="69"/>
                    <a:pt x="147" y="68"/>
                  </a:cubicBezTo>
                  <a:cubicBezTo>
                    <a:pt x="147" y="62"/>
                    <a:pt x="146" y="55"/>
                    <a:pt x="143" y="50"/>
                  </a:cubicBezTo>
                  <a:cubicBezTo>
                    <a:pt x="142" y="50"/>
                    <a:pt x="142" y="50"/>
                    <a:pt x="142" y="51"/>
                  </a:cubicBezTo>
                  <a:cubicBezTo>
                    <a:pt x="143" y="56"/>
                    <a:pt x="144" y="62"/>
                    <a:pt x="146" y="68"/>
                  </a:cubicBezTo>
                  <a:cubicBezTo>
                    <a:pt x="146" y="68"/>
                    <a:pt x="146" y="69"/>
                    <a:pt x="146" y="69"/>
                  </a:cubicBezTo>
                  <a:cubicBezTo>
                    <a:pt x="146" y="71"/>
                    <a:pt x="147" y="73"/>
                    <a:pt x="145" y="70"/>
                  </a:cubicBezTo>
                  <a:cubicBezTo>
                    <a:pt x="144" y="66"/>
                    <a:pt x="142" y="63"/>
                    <a:pt x="141" y="59"/>
                  </a:cubicBezTo>
                  <a:cubicBezTo>
                    <a:pt x="141" y="57"/>
                    <a:pt x="141" y="56"/>
                    <a:pt x="140" y="55"/>
                  </a:cubicBezTo>
                  <a:cubicBezTo>
                    <a:pt x="140" y="52"/>
                    <a:pt x="139" y="49"/>
                    <a:pt x="138" y="47"/>
                  </a:cubicBezTo>
                  <a:cubicBezTo>
                    <a:pt x="138" y="46"/>
                    <a:pt x="137" y="47"/>
                    <a:pt x="137" y="47"/>
                  </a:cubicBezTo>
                  <a:cubicBezTo>
                    <a:pt x="138" y="48"/>
                    <a:pt x="138" y="48"/>
                    <a:pt x="138" y="49"/>
                  </a:cubicBezTo>
                  <a:cubicBezTo>
                    <a:pt x="138" y="49"/>
                    <a:pt x="138" y="49"/>
                    <a:pt x="138" y="49"/>
                  </a:cubicBezTo>
                  <a:cubicBezTo>
                    <a:pt x="139" y="55"/>
                    <a:pt x="141" y="60"/>
                    <a:pt x="142" y="66"/>
                  </a:cubicBezTo>
                  <a:cubicBezTo>
                    <a:pt x="142" y="69"/>
                    <a:pt x="139" y="63"/>
                    <a:pt x="139" y="63"/>
                  </a:cubicBezTo>
                  <a:cubicBezTo>
                    <a:pt x="138" y="63"/>
                    <a:pt x="138" y="62"/>
                    <a:pt x="138" y="61"/>
                  </a:cubicBezTo>
                  <a:cubicBezTo>
                    <a:pt x="137" y="55"/>
                    <a:pt x="135" y="50"/>
                    <a:pt x="134" y="44"/>
                  </a:cubicBezTo>
                  <a:cubicBezTo>
                    <a:pt x="134" y="43"/>
                    <a:pt x="133" y="44"/>
                    <a:pt x="133" y="44"/>
                  </a:cubicBezTo>
                  <a:cubicBezTo>
                    <a:pt x="134" y="50"/>
                    <a:pt x="135" y="56"/>
                    <a:pt x="137" y="62"/>
                  </a:cubicBezTo>
                  <a:cubicBezTo>
                    <a:pt x="137" y="63"/>
                    <a:pt x="138" y="64"/>
                    <a:pt x="138" y="65"/>
                  </a:cubicBezTo>
                  <a:cubicBezTo>
                    <a:pt x="138" y="66"/>
                    <a:pt x="136" y="63"/>
                    <a:pt x="135" y="61"/>
                  </a:cubicBezTo>
                  <a:cubicBezTo>
                    <a:pt x="134" y="59"/>
                    <a:pt x="134" y="58"/>
                    <a:pt x="133" y="56"/>
                  </a:cubicBezTo>
                  <a:cubicBezTo>
                    <a:pt x="133" y="55"/>
                    <a:pt x="133" y="55"/>
                    <a:pt x="133" y="55"/>
                  </a:cubicBezTo>
                  <a:cubicBezTo>
                    <a:pt x="132" y="53"/>
                    <a:pt x="132" y="51"/>
                    <a:pt x="131" y="49"/>
                  </a:cubicBezTo>
                  <a:cubicBezTo>
                    <a:pt x="130" y="47"/>
                    <a:pt x="130" y="45"/>
                    <a:pt x="129" y="44"/>
                  </a:cubicBezTo>
                  <a:cubicBezTo>
                    <a:pt x="129" y="43"/>
                    <a:pt x="128" y="44"/>
                    <a:pt x="129" y="44"/>
                  </a:cubicBezTo>
                  <a:cubicBezTo>
                    <a:pt x="130" y="48"/>
                    <a:pt x="131" y="51"/>
                    <a:pt x="132" y="55"/>
                  </a:cubicBezTo>
                  <a:cubicBezTo>
                    <a:pt x="133" y="57"/>
                    <a:pt x="133" y="59"/>
                    <a:pt x="133" y="62"/>
                  </a:cubicBezTo>
                  <a:cubicBezTo>
                    <a:pt x="134" y="65"/>
                    <a:pt x="134" y="67"/>
                    <a:pt x="132" y="63"/>
                  </a:cubicBezTo>
                  <a:cubicBezTo>
                    <a:pt x="130" y="60"/>
                    <a:pt x="130" y="58"/>
                    <a:pt x="129" y="56"/>
                  </a:cubicBezTo>
                  <a:cubicBezTo>
                    <a:pt x="128" y="52"/>
                    <a:pt x="126" y="48"/>
                    <a:pt x="125" y="44"/>
                  </a:cubicBezTo>
                  <a:cubicBezTo>
                    <a:pt x="125" y="43"/>
                    <a:pt x="125" y="43"/>
                    <a:pt x="125" y="42"/>
                  </a:cubicBezTo>
                  <a:cubicBezTo>
                    <a:pt x="124" y="42"/>
                    <a:pt x="124" y="41"/>
                    <a:pt x="124" y="41"/>
                  </a:cubicBezTo>
                  <a:cubicBezTo>
                    <a:pt x="124" y="40"/>
                    <a:pt x="123" y="41"/>
                    <a:pt x="123" y="41"/>
                  </a:cubicBezTo>
                  <a:cubicBezTo>
                    <a:pt x="125" y="46"/>
                    <a:pt x="126" y="50"/>
                    <a:pt x="128" y="55"/>
                  </a:cubicBezTo>
                  <a:cubicBezTo>
                    <a:pt x="128" y="56"/>
                    <a:pt x="128" y="57"/>
                    <a:pt x="128" y="58"/>
                  </a:cubicBezTo>
                  <a:cubicBezTo>
                    <a:pt x="129" y="60"/>
                    <a:pt x="129" y="62"/>
                    <a:pt x="129" y="64"/>
                  </a:cubicBezTo>
                  <a:cubicBezTo>
                    <a:pt x="129" y="63"/>
                    <a:pt x="127" y="60"/>
                    <a:pt x="127" y="59"/>
                  </a:cubicBezTo>
                  <a:cubicBezTo>
                    <a:pt x="124" y="51"/>
                    <a:pt x="122" y="43"/>
                    <a:pt x="117" y="35"/>
                  </a:cubicBezTo>
                  <a:cubicBezTo>
                    <a:pt x="117" y="35"/>
                    <a:pt x="116" y="35"/>
                    <a:pt x="116" y="35"/>
                  </a:cubicBezTo>
                  <a:cubicBezTo>
                    <a:pt x="118" y="44"/>
                    <a:pt x="123" y="53"/>
                    <a:pt x="123" y="62"/>
                  </a:cubicBezTo>
                  <a:cubicBezTo>
                    <a:pt x="123" y="60"/>
                    <a:pt x="121" y="57"/>
                    <a:pt x="121" y="55"/>
                  </a:cubicBezTo>
                  <a:cubicBezTo>
                    <a:pt x="120" y="53"/>
                    <a:pt x="119" y="51"/>
                    <a:pt x="119" y="48"/>
                  </a:cubicBezTo>
                  <a:cubicBezTo>
                    <a:pt x="117" y="44"/>
                    <a:pt x="116" y="40"/>
                    <a:pt x="114" y="36"/>
                  </a:cubicBezTo>
                  <a:cubicBezTo>
                    <a:pt x="113" y="36"/>
                    <a:pt x="113" y="36"/>
                    <a:pt x="113" y="36"/>
                  </a:cubicBezTo>
                  <a:cubicBezTo>
                    <a:pt x="115" y="44"/>
                    <a:pt x="119" y="51"/>
                    <a:pt x="120" y="59"/>
                  </a:cubicBezTo>
                  <a:cubicBezTo>
                    <a:pt x="121" y="63"/>
                    <a:pt x="118" y="58"/>
                    <a:pt x="118" y="57"/>
                  </a:cubicBezTo>
                  <a:cubicBezTo>
                    <a:pt x="117" y="56"/>
                    <a:pt x="117" y="54"/>
                    <a:pt x="116" y="52"/>
                  </a:cubicBezTo>
                  <a:cubicBezTo>
                    <a:pt x="115" y="48"/>
                    <a:pt x="113" y="45"/>
                    <a:pt x="112" y="41"/>
                  </a:cubicBezTo>
                  <a:cubicBezTo>
                    <a:pt x="111" y="39"/>
                    <a:pt x="110" y="37"/>
                    <a:pt x="109" y="35"/>
                  </a:cubicBezTo>
                  <a:cubicBezTo>
                    <a:pt x="109" y="34"/>
                    <a:pt x="108" y="35"/>
                    <a:pt x="108" y="35"/>
                  </a:cubicBezTo>
                  <a:cubicBezTo>
                    <a:pt x="109" y="37"/>
                    <a:pt x="110" y="39"/>
                    <a:pt x="111" y="41"/>
                  </a:cubicBezTo>
                  <a:cubicBezTo>
                    <a:pt x="111" y="41"/>
                    <a:pt x="111" y="42"/>
                    <a:pt x="112" y="42"/>
                  </a:cubicBezTo>
                  <a:cubicBezTo>
                    <a:pt x="112" y="45"/>
                    <a:pt x="113" y="48"/>
                    <a:pt x="114" y="50"/>
                  </a:cubicBezTo>
                  <a:cubicBezTo>
                    <a:pt x="114" y="51"/>
                    <a:pt x="114" y="55"/>
                    <a:pt x="114" y="55"/>
                  </a:cubicBezTo>
                  <a:cubicBezTo>
                    <a:pt x="109" y="48"/>
                    <a:pt x="108" y="39"/>
                    <a:pt x="105" y="31"/>
                  </a:cubicBezTo>
                  <a:cubicBezTo>
                    <a:pt x="105" y="31"/>
                    <a:pt x="104" y="31"/>
                    <a:pt x="104" y="32"/>
                  </a:cubicBezTo>
                  <a:cubicBezTo>
                    <a:pt x="105" y="35"/>
                    <a:pt x="106" y="39"/>
                    <a:pt x="107" y="42"/>
                  </a:cubicBezTo>
                  <a:cubicBezTo>
                    <a:pt x="108" y="45"/>
                    <a:pt x="109" y="47"/>
                    <a:pt x="109" y="50"/>
                  </a:cubicBezTo>
                  <a:cubicBezTo>
                    <a:pt x="110" y="52"/>
                    <a:pt x="110" y="54"/>
                    <a:pt x="108" y="51"/>
                  </a:cubicBezTo>
                  <a:cubicBezTo>
                    <a:pt x="104" y="45"/>
                    <a:pt x="104" y="37"/>
                    <a:pt x="100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100" y="34"/>
                    <a:pt x="101" y="37"/>
                    <a:pt x="102" y="41"/>
                  </a:cubicBezTo>
                  <a:cubicBezTo>
                    <a:pt x="102" y="43"/>
                    <a:pt x="103" y="44"/>
                    <a:pt x="103" y="46"/>
                  </a:cubicBezTo>
                  <a:cubicBezTo>
                    <a:pt x="104" y="48"/>
                    <a:pt x="104" y="49"/>
                    <a:pt x="103" y="47"/>
                  </a:cubicBezTo>
                  <a:cubicBezTo>
                    <a:pt x="99" y="41"/>
                    <a:pt x="98" y="34"/>
                    <a:pt x="96" y="28"/>
                  </a:cubicBezTo>
                  <a:cubicBezTo>
                    <a:pt x="96" y="28"/>
                    <a:pt x="95" y="28"/>
                    <a:pt x="95" y="28"/>
                  </a:cubicBezTo>
                  <a:cubicBezTo>
                    <a:pt x="96" y="35"/>
                    <a:pt x="99" y="41"/>
                    <a:pt x="99" y="48"/>
                  </a:cubicBezTo>
                  <a:cubicBezTo>
                    <a:pt x="99" y="47"/>
                    <a:pt x="98" y="45"/>
                    <a:pt x="97" y="44"/>
                  </a:cubicBezTo>
                  <a:cubicBezTo>
                    <a:pt x="96" y="42"/>
                    <a:pt x="96" y="40"/>
                    <a:pt x="95" y="38"/>
                  </a:cubicBezTo>
                  <a:cubicBezTo>
                    <a:pt x="94" y="35"/>
                    <a:pt x="93" y="32"/>
                    <a:pt x="91" y="29"/>
                  </a:cubicBezTo>
                  <a:cubicBezTo>
                    <a:pt x="91" y="28"/>
                    <a:pt x="91" y="29"/>
                    <a:pt x="91" y="29"/>
                  </a:cubicBezTo>
                  <a:cubicBezTo>
                    <a:pt x="91" y="35"/>
                    <a:pt x="95" y="41"/>
                    <a:pt x="96" y="47"/>
                  </a:cubicBezTo>
                  <a:cubicBezTo>
                    <a:pt x="96" y="49"/>
                    <a:pt x="95" y="47"/>
                    <a:pt x="95" y="46"/>
                  </a:cubicBezTo>
                  <a:cubicBezTo>
                    <a:pt x="94" y="44"/>
                    <a:pt x="93" y="42"/>
                    <a:pt x="92" y="39"/>
                  </a:cubicBezTo>
                  <a:cubicBezTo>
                    <a:pt x="90" y="35"/>
                    <a:pt x="89" y="31"/>
                    <a:pt x="87" y="28"/>
                  </a:cubicBezTo>
                  <a:cubicBezTo>
                    <a:pt x="87" y="27"/>
                    <a:pt x="87" y="27"/>
                    <a:pt x="87" y="28"/>
                  </a:cubicBezTo>
                  <a:cubicBezTo>
                    <a:pt x="87" y="30"/>
                    <a:pt x="87" y="32"/>
                    <a:pt x="88" y="35"/>
                  </a:cubicBezTo>
                  <a:cubicBezTo>
                    <a:pt x="88" y="37"/>
                    <a:pt x="89" y="42"/>
                    <a:pt x="90" y="43"/>
                  </a:cubicBezTo>
                  <a:cubicBezTo>
                    <a:pt x="86" y="38"/>
                    <a:pt x="84" y="31"/>
                    <a:pt x="81" y="25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81" y="28"/>
                    <a:pt x="82" y="30"/>
                    <a:pt x="83" y="33"/>
                  </a:cubicBezTo>
                  <a:cubicBezTo>
                    <a:pt x="84" y="35"/>
                    <a:pt x="84" y="38"/>
                    <a:pt x="85" y="39"/>
                  </a:cubicBezTo>
                  <a:cubicBezTo>
                    <a:pt x="82" y="34"/>
                    <a:pt x="80" y="28"/>
                    <a:pt x="77" y="22"/>
                  </a:cubicBezTo>
                  <a:cubicBezTo>
                    <a:pt x="77" y="22"/>
                    <a:pt x="77" y="22"/>
                    <a:pt x="77" y="23"/>
                  </a:cubicBezTo>
                  <a:cubicBezTo>
                    <a:pt x="78" y="28"/>
                    <a:pt x="81" y="34"/>
                    <a:pt x="82" y="40"/>
                  </a:cubicBezTo>
                  <a:cubicBezTo>
                    <a:pt x="81" y="38"/>
                    <a:pt x="79" y="35"/>
                    <a:pt x="78" y="32"/>
                  </a:cubicBezTo>
                  <a:cubicBezTo>
                    <a:pt x="77" y="29"/>
                    <a:pt x="76" y="26"/>
                    <a:pt x="74" y="23"/>
                  </a:cubicBezTo>
                  <a:cubicBezTo>
                    <a:pt x="74" y="23"/>
                    <a:pt x="73" y="23"/>
                    <a:pt x="74" y="23"/>
                  </a:cubicBezTo>
                  <a:cubicBezTo>
                    <a:pt x="75" y="28"/>
                    <a:pt x="77" y="32"/>
                    <a:pt x="78" y="37"/>
                  </a:cubicBezTo>
                  <a:cubicBezTo>
                    <a:pt x="77" y="33"/>
                    <a:pt x="74" y="28"/>
                    <a:pt x="72" y="24"/>
                  </a:cubicBezTo>
                  <a:cubicBezTo>
                    <a:pt x="72" y="24"/>
                    <a:pt x="71" y="24"/>
                    <a:pt x="71" y="24"/>
                  </a:cubicBezTo>
                  <a:cubicBezTo>
                    <a:pt x="72" y="27"/>
                    <a:pt x="72" y="34"/>
                    <a:pt x="74" y="36"/>
                  </a:cubicBezTo>
                  <a:cubicBezTo>
                    <a:pt x="71" y="32"/>
                    <a:pt x="71" y="27"/>
                    <a:pt x="68" y="2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68" y="25"/>
                    <a:pt x="68" y="28"/>
                    <a:pt x="69" y="30"/>
                  </a:cubicBezTo>
                  <a:cubicBezTo>
                    <a:pt x="69" y="30"/>
                    <a:pt x="72" y="37"/>
                    <a:pt x="70" y="33"/>
                  </a:cubicBezTo>
                  <a:cubicBezTo>
                    <a:pt x="68" y="29"/>
                    <a:pt x="67" y="25"/>
                    <a:pt x="65" y="21"/>
                  </a:cubicBezTo>
                  <a:cubicBezTo>
                    <a:pt x="65" y="21"/>
                    <a:pt x="64" y="21"/>
                    <a:pt x="64" y="22"/>
                  </a:cubicBezTo>
                  <a:cubicBezTo>
                    <a:pt x="65" y="24"/>
                    <a:pt x="65" y="27"/>
                    <a:pt x="66" y="29"/>
                  </a:cubicBezTo>
                  <a:cubicBezTo>
                    <a:pt x="65" y="26"/>
                    <a:pt x="64" y="24"/>
                    <a:pt x="63" y="22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4"/>
                    <a:pt x="63" y="26"/>
                    <a:pt x="63" y="28"/>
                  </a:cubicBezTo>
                  <a:cubicBezTo>
                    <a:pt x="63" y="26"/>
                    <a:pt x="61" y="24"/>
                    <a:pt x="60" y="22"/>
                  </a:cubicBezTo>
                  <a:cubicBezTo>
                    <a:pt x="60" y="21"/>
                    <a:pt x="60" y="21"/>
                    <a:pt x="60" y="22"/>
                  </a:cubicBezTo>
                  <a:cubicBezTo>
                    <a:pt x="60" y="22"/>
                    <a:pt x="60" y="23"/>
                    <a:pt x="60" y="23"/>
                  </a:cubicBezTo>
                  <a:cubicBezTo>
                    <a:pt x="60" y="23"/>
                    <a:pt x="59" y="22"/>
                    <a:pt x="59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8" y="22"/>
                    <a:pt x="58" y="23"/>
                    <a:pt x="58" y="23"/>
                  </a:cubicBezTo>
                  <a:cubicBezTo>
                    <a:pt x="58" y="23"/>
                    <a:pt x="58" y="23"/>
                    <a:pt x="57" y="23"/>
                  </a:cubicBezTo>
                  <a:cubicBezTo>
                    <a:pt x="57" y="25"/>
                    <a:pt x="56" y="25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2"/>
                    <a:pt x="56" y="20"/>
                    <a:pt x="56" y="19"/>
                  </a:cubicBezTo>
                  <a:cubicBezTo>
                    <a:pt x="77" y="18"/>
                    <a:pt x="98" y="24"/>
                    <a:pt x="118" y="33"/>
                  </a:cubicBezTo>
                  <a:close/>
                  <a:moveTo>
                    <a:pt x="172" y="74"/>
                  </a:moveTo>
                  <a:cubicBezTo>
                    <a:pt x="172" y="75"/>
                    <a:pt x="172" y="76"/>
                    <a:pt x="172" y="77"/>
                  </a:cubicBezTo>
                  <a:cubicBezTo>
                    <a:pt x="171" y="74"/>
                    <a:pt x="171" y="72"/>
                    <a:pt x="170" y="69"/>
                  </a:cubicBezTo>
                  <a:cubicBezTo>
                    <a:pt x="171" y="70"/>
                    <a:pt x="171" y="70"/>
                    <a:pt x="171" y="71"/>
                  </a:cubicBezTo>
                  <a:cubicBezTo>
                    <a:pt x="171" y="72"/>
                    <a:pt x="172" y="73"/>
                    <a:pt x="172" y="74"/>
                  </a:cubicBezTo>
                  <a:close/>
                  <a:moveTo>
                    <a:pt x="170" y="68"/>
                  </a:moveTo>
                  <a:cubicBezTo>
                    <a:pt x="169" y="68"/>
                    <a:pt x="169" y="68"/>
                    <a:pt x="169" y="68"/>
                  </a:cubicBezTo>
                  <a:cubicBezTo>
                    <a:pt x="169" y="68"/>
                    <a:pt x="169" y="68"/>
                    <a:pt x="169" y="68"/>
                  </a:cubicBezTo>
                  <a:cubicBezTo>
                    <a:pt x="169" y="68"/>
                    <a:pt x="169" y="68"/>
                    <a:pt x="170" y="68"/>
                  </a:cubicBezTo>
                  <a:close/>
                  <a:moveTo>
                    <a:pt x="153" y="52"/>
                  </a:moveTo>
                  <a:cubicBezTo>
                    <a:pt x="158" y="55"/>
                    <a:pt x="162" y="59"/>
                    <a:pt x="166" y="64"/>
                  </a:cubicBezTo>
                  <a:cubicBezTo>
                    <a:pt x="167" y="64"/>
                    <a:pt x="167" y="65"/>
                    <a:pt x="168" y="65"/>
                  </a:cubicBezTo>
                  <a:cubicBezTo>
                    <a:pt x="168" y="67"/>
                    <a:pt x="168" y="69"/>
                    <a:pt x="169" y="71"/>
                  </a:cubicBezTo>
                  <a:cubicBezTo>
                    <a:pt x="169" y="72"/>
                    <a:pt x="168" y="76"/>
                    <a:pt x="169" y="76"/>
                  </a:cubicBezTo>
                  <a:cubicBezTo>
                    <a:pt x="167" y="73"/>
                    <a:pt x="167" y="68"/>
                    <a:pt x="166" y="64"/>
                  </a:cubicBezTo>
                  <a:cubicBezTo>
                    <a:pt x="166" y="63"/>
                    <a:pt x="165" y="63"/>
                    <a:pt x="165" y="64"/>
                  </a:cubicBezTo>
                  <a:cubicBezTo>
                    <a:pt x="165" y="64"/>
                    <a:pt x="165" y="65"/>
                    <a:pt x="165" y="65"/>
                  </a:cubicBezTo>
                  <a:cubicBezTo>
                    <a:pt x="165" y="65"/>
                    <a:pt x="165" y="65"/>
                    <a:pt x="165" y="66"/>
                  </a:cubicBezTo>
                  <a:cubicBezTo>
                    <a:pt x="165" y="67"/>
                    <a:pt x="166" y="69"/>
                    <a:pt x="166" y="71"/>
                  </a:cubicBezTo>
                  <a:cubicBezTo>
                    <a:pt x="166" y="72"/>
                    <a:pt x="167" y="81"/>
                    <a:pt x="165" y="75"/>
                  </a:cubicBezTo>
                  <a:cubicBezTo>
                    <a:pt x="165" y="75"/>
                    <a:pt x="165" y="75"/>
                    <a:pt x="164" y="74"/>
                  </a:cubicBezTo>
                  <a:cubicBezTo>
                    <a:pt x="165" y="69"/>
                    <a:pt x="164" y="64"/>
                    <a:pt x="162" y="60"/>
                  </a:cubicBezTo>
                  <a:cubicBezTo>
                    <a:pt x="162" y="60"/>
                    <a:pt x="161" y="60"/>
                    <a:pt x="161" y="60"/>
                  </a:cubicBezTo>
                  <a:cubicBezTo>
                    <a:pt x="162" y="65"/>
                    <a:pt x="162" y="70"/>
                    <a:pt x="164" y="74"/>
                  </a:cubicBezTo>
                  <a:cubicBezTo>
                    <a:pt x="164" y="75"/>
                    <a:pt x="164" y="76"/>
                    <a:pt x="164" y="77"/>
                  </a:cubicBezTo>
                  <a:cubicBezTo>
                    <a:pt x="163" y="77"/>
                    <a:pt x="162" y="73"/>
                    <a:pt x="162" y="73"/>
                  </a:cubicBezTo>
                  <a:cubicBezTo>
                    <a:pt x="161" y="70"/>
                    <a:pt x="160" y="68"/>
                    <a:pt x="160" y="65"/>
                  </a:cubicBezTo>
                  <a:cubicBezTo>
                    <a:pt x="160" y="63"/>
                    <a:pt x="159" y="60"/>
                    <a:pt x="158" y="58"/>
                  </a:cubicBezTo>
                  <a:cubicBezTo>
                    <a:pt x="158" y="57"/>
                    <a:pt x="158" y="58"/>
                    <a:pt x="158" y="58"/>
                  </a:cubicBezTo>
                  <a:cubicBezTo>
                    <a:pt x="158" y="61"/>
                    <a:pt x="159" y="63"/>
                    <a:pt x="159" y="66"/>
                  </a:cubicBezTo>
                  <a:cubicBezTo>
                    <a:pt x="159" y="67"/>
                    <a:pt x="160" y="69"/>
                    <a:pt x="160" y="70"/>
                  </a:cubicBezTo>
                  <a:cubicBezTo>
                    <a:pt x="160" y="75"/>
                    <a:pt x="158" y="67"/>
                    <a:pt x="157" y="66"/>
                  </a:cubicBezTo>
                  <a:cubicBezTo>
                    <a:pt x="157" y="65"/>
                    <a:pt x="157" y="64"/>
                    <a:pt x="157" y="64"/>
                  </a:cubicBezTo>
                  <a:cubicBezTo>
                    <a:pt x="156" y="60"/>
                    <a:pt x="156" y="57"/>
                    <a:pt x="155" y="54"/>
                  </a:cubicBezTo>
                  <a:cubicBezTo>
                    <a:pt x="154" y="53"/>
                    <a:pt x="154" y="53"/>
                    <a:pt x="154" y="54"/>
                  </a:cubicBezTo>
                  <a:cubicBezTo>
                    <a:pt x="154" y="57"/>
                    <a:pt x="155" y="61"/>
                    <a:pt x="156" y="64"/>
                  </a:cubicBezTo>
                  <a:cubicBezTo>
                    <a:pt x="156" y="64"/>
                    <a:pt x="156" y="64"/>
                    <a:pt x="156" y="65"/>
                  </a:cubicBezTo>
                  <a:cubicBezTo>
                    <a:pt x="156" y="65"/>
                    <a:pt x="156" y="71"/>
                    <a:pt x="156" y="71"/>
                  </a:cubicBezTo>
                  <a:cubicBezTo>
                    <a:pt x="154" y="69"/>
                    <a:pt x="154" y="66"/>
                    <a:pt x="153" y="63"/>
                  </a:cubicBezTo>
                  <a:cubicBezTo>
                    <a:pt x="152" y="59"/>
                    <a:pt x="152" y="55"/>
                    <a:pt x="151" y="50"/>
                  </a:cubicBezTo>
                  <a:cubicBezTo>
                    <a:pt x="151" y="51"/>
                    <a:pt x="152" y="51"/>
                    <a:pt x="153" y="52"/>
                  </a:cubicBezTo>
                  <a:close/>
                  <a:moveTo>
                    <a:pt x="164" y="71"/>
                  </a:moveTo>
                  <a:cubicBezTo>
                    <a:pt x="163" y="69"/>
                    <a:pt x="163" y="67"/>
                    <a:pt x="163" y="66"/>
                  </a:cubicBezTo>
                  <a:cubicBezTo>
                    <a:pt x="163" y="65"/>
                    <a:pt x="163" y="64"/>
                    <a:pt x="162" y="64"/>
                  </a:cubicBezTo>
                  <a:cubicBezTo>
                    <a:pt x="163" y="66"/>
                    <a:pt x="163" y="69"/>
                    <a:pt x="164" y="71"/>
                  </a:cubicBezTo>
                  <a:cubicBezTo>
                    <a:pt x="164" y="71"/>
                    <a:pt x="164" y="71"/>
                    <a:pt x="164" y="71"/>
                  </a:cubicBezTo>
                  <a:close/>
                  <a:moveTo>
                    <a:pt x="146" y="65"/>
                  </a:moveTo>
                  <a:cubicBezTo>
                    <a:pt x="145" y="63"/>
                    <a:pt x="145" y="62"/>
                    <a:pt x="145" y="61"/>
                  </a:cubicBezTo>
                  <a:cubicBezTo>
                    <a:pt x="144" y="59"/>
                    <a:pt x="144" y="56"/>
                    <a:pt x="143" y="54"/>
                  </a:cubicBezTo>
                  <a:cubicBezTo>
                    <a:pt x="142" y="50"/>
                    <a:pt x="143" y="53"/>
                    <a:pt x="144" y="54"/>
                  </a:cubicBezTo>
                  <a:cubicBezTo>
                    <a:pt x="145" y="57"/>
                    <a:pt x="145" y="61"/>
                    <a:pt x="146" y="64"/>
                  </a:cubicBezTo>
                  <a:cubicBezTo>
                    <a:pt x="146" y="64"/>
                    <a:pt x="146" y="64"/>
                    <a:pt x="146" y="65"/>
                  </a:cubicBezTo>
                  <a:close/>
                  <a:moveTo>
                    <a:pt x="118" y="47"/>
                  </a:moveTo>
                  <a:cubicBezTo>
                    <a:pt x="117" y="44"/>
                    <a:pt x="115" y="40"/>
                    <a:pt x="114" y="38"/>
                  </a:cubicBezTo>
                  <a:cubicBezTo>
                    <a:pt x="116" y="41"/>
                    <a:pt x="117" y="44"/>
                    <a:pt x="118" y="47"/>
                  </a:cubicBezTo>
                  <a:close/>
                  <a:moveTo>
                    <a:pt x="68" y="34"/>
                  </a:moveTo>
                  <a:cubicBezTo>
                    <a:pt x="68" y="30"/>
                    <a:pt x="66" y="27"/>
                    <a:pt x="65" y="24"/>
                  </a:cubicBezTo>
                  <a:cubicBezTo>
                    <a:pt x="64" y="21"/>
                    <a:pt x="67" y="28"/>
                    <a:pt x="68" y="28"/>
                  </a:cubicBezTo>
                  <a:cubicBezTo>
                    <a:pt x="69" y="31"/>
                    <a:pt x="69" y="33"/>
                    <a:pt x="70" y="35"/>
                  </a:cubicBezTo>
                  <a:cubicBezTo>
                    <a:pt x="70" y="35"/>
                    <a:pt x="69" y="34"/>
                    <a:pt x="68" y="34"/>
                  </a:cubicBezTo>
                  <a:close/>
                  <a:moveTo>
                    <a:pt x="55" y="26"/>
                  </a:moveTo>
                  <a:cubicBezTo>
                    <a:pt x="55" y="26"/>
                    <a:pt x="55" y="25"/>
                    <a:pt x="56" y="24"/>
                  </a:cubicBezTo>
                  <a:cubicBezTo>
                    <a:pt x="56" y="25"/>
                    <a:pt x="56" y="25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8" y="24"/>
                    <a:pt x="58" y="27"/>
                    <a:pt x="58" y="28"/>
                  </a:cubicBezTo>
                  <a:cubicBezTo>
                    <a:pt x="58" y="28"/>
                    <a:pt x="59" y="28"/>
                    <a:pt x="59" y="28"/>
                  </a:cubicBezTo>
                  <a:cubicBezTo>
                    <a:pt x="59" y="26"/>
                    <a:pt x="59" y="24"/>
                    <a:pt x="59" y="23"/>
                  </a:cubicBezTo>
                  <a:cubicBezTo>
                    <a:pt x="59" y="25"/>
                    <a:pt x="60" y="26"/>
                    <a:pt x="60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0" y="28"/>
                    <a:pt x="60" y="28"/>
                    <a:pt x="61" y="29"/>
                  </a:cubicBezTo>
                  <a:cubicBezTo>
                    <a:pt x="61" y="29"/>
                    <a:pt x="62" y="29"/>
                    <a:pt x="61" y="29"/>
                  </a:cubicBezTo>
                  <a:cubicBezTo>
                    <a:pt x="61" y="27"/>
                    <a:pt x="59" y="21"/>
                    <a:pt x="61" y="25"/>
                  </a:cubicBezTo>
                  <a:cubicBezTo>
                    <a:pt x="61" y="26"/>
                    <a:pt x="62" y="28"/>
                    <a:pt x="63" y="30"/>
                  </a:cubicBezTo>
                  <a:cubicBezTo>
                    <a:pt x="63" y="30"/>
                    <a:pt x="64" y="30"/>
                    <a:pt x="64" y="30"/>
                  </a:cubicBezTo>
                  <a:cubicBezTo>
                    <a:pt x="64" y="28"/>
                    <a:pt x="64" y="27"/>
                    <a:pt x="63" y="26"/>
                  </a:cubicBezTo>
                  <a:cubicBezTo>
                    <a:pt x="63" y="25"/>
                    <a:pt x="62" y="21"/>
                    <a:pt x="64" y="25"/>
                  </a:cubicBezTo>
                  <a:cubicBezTo>
                    <a:pt x="65" y="27"/>
                    <a:pt x="66" y="30"/>
                    <a:pt x="67" y="33"/>
                  </a:cubicBezTo>
                  <a:cubicBezTo>
                    <a:pt x="63" y="31"/>
                    <a:pt x="59" y="29"/>
                    <a:pt x="55" y="26"/>
                  </a:cubicBezTo>
                  <a:close/>
                  <a:moveTo>
                    <a:pt x="10" y="16"/>
                  </a:moveTo>
                  <a:cubicBezTo>
                    <a:pt x="15" y="15"/>
                    <a:pt x="20" y="13"/>
                    <a:pt x="26" y="14"/>
                  </a:cubicBezTo>
                  <a:cubicBezTo>
                    <a:pt x="30" y="14"/>
                    <a:pt x="34" y="14"/>
                    <a:pt x="38" y="17"/>
                  </a:cubicBezTo>
                  <a:cubicBezTo>
                    <a:pt x="41" y="19"/>
                    <a:pt x="43" y="21"/>
                    <a:pt x="47" y="22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6" y="22"/>
                    <a:pt x="46" y="22"/>
                    <a:pt x="46" y="23"/>
                  </a:cubicBezTo>
                  <a:cubicBezTo>
                    <a:pt x="41" y="28"/>
                    <a:pt x="33" y="22"/>
                    <a:pt x="28" y="20"/>
                  </a:cubicBezTo>
                  <a:cubicBezTo>
                    <a:pt x="22" y="18"/>
                    <a:pt x="15" y="18"/>
                    <a:pt x="9" y="16"/>
                  </a:cubicBezTo>
                  <a:cubicBezTo>
                    <a:pt x="9" y="16"/>
                    <a:pt x="9" y="16"/>
                    <a:pt x="10" y="16"/>
                  </a:cubicBezTo>
                  <a:close/>
                  <a:moveTo>
                    <a:pt x="37" y="13"/>
                  </a:moveTo>
                  <a:cubicBezTo>
                    <a:pt x="34" y="11"/>
                    <a:pt x="30" y="11"/>
                    <a:pt x="27" y="11"/>
                  </a:cubicBezTo>
                  <a:cubicBezTo>
                    <a:pt x="23" y="10"/>
                    <a:pt x="20" y="11"/>
                    <a:pt x="17" y="12"/>
                  </a:cubicBezTo>
                  <a:cubicBezTo>
                    <a:pt x="18" y="11"/>
                    <a:pt x="20" y="10"/>
                    <a:pt x="21" y="9"/>
                  </a:cubicBezTo>
                  <a:cubicBezTo>
                    <a:pt x="27" y="7"/>
                    <a:pt x="33" y="10"/>
                    <a:pt x="38" y="13"/>
                  </a:cubicBezTo>
                  <a:cubicBezTo>
                    <a:pt x="38" y="13"/>
                    <a:pt x="38" y="13"/>
                    <a:pt x="37" y="13"/>
                  </a:cubicBezTo>
                  <a:close/>
                  <a:moveTo>
                    <a:pt x="12" y="20"/>
                  </a:moveTo>
                  <a:cubicBezTo>
                    <a:pt x="19" y="21"/>
                    <a:pt x="25" y="22"/>
                    <a:pt x="31" y="25"/>
                  </a:cubicBezTo>
                  <a:cubicBezTo>
                    <a:pt x="34" y="26"/>
                    <a:pt x="38" y="28"/>
                    <a:pt x="41" y="28"/>
                  </a:cubicBezTo>
                  <a:cubicBezTo>
                    <a:pt x="36" y="30"/>
                    <a:pt x="31" y="31"/>
                    <a:pt x="25" y="29"/>
                  </a:cubicBezTo>
                  <a:cubicBezTo>
                    <a:pt x="20" y="27"/>
                    <a:pt x="16" y="23"/>
                    <a:pt x="12" y="20"/>
                  </a:cubicBezTo>
                  <a:close/>
                  <a:moveTo>
                    <a:pt x="50" y="24"/>
                  </a:moveTo>
                  <a:cubicBezTo>
                    <a:pt x="50" y="24"/>
                    <a:pt x="50" y="24"/>
                    <a:pt x="50" y="24"/>
                  </a:cubicBezTo>
                  <a:cubicBezTo>
                    <a:pt x="50" y="22"/>
                    <a:pt x="50" y="21"/>
                    <a:pt x="50" y="19"/>
                  </a:cubicBezTo>
                  <a:cubicBezTo>
                    <a:pt x="51" y="19"/>
                    <a:pt x="52" y="19"/>
                    <a:pt x="53" y="19"/>
                  </a:cubicBezTo>
                  <a:cubicBezTo>
                    <a:pt x="53" y="19"/>
                    <a:pt x="53" y="19"/>
                    <a:pt x="53" y="20"/>
                  </a:cubicBezTo>
                  <a:cubicBezTo>
                    <a:pt x="54" y="22"/>
                    <a:pt x="53" y="23"/>
                    <a:pt x="52" y="25"/>
                  </a:cubicBezTo>
                  <a:cubicBezTo>
                    <a:pt x="51" y="25"/>
                    <a:pt x="50" y="24"/>
                    <a:pt x="50" y="24"/>
                  </a:cubicBezTo>
                  <a:close/>
                  <a:moveTo>
                    <a:pt x="41" y="12"/>
                  </a:moveTo>
                  <a:cubicBezTo>
                    <a:pt x="37" y="9"/>
                    <a:pt x="33" y="7"/>
                    <a:pt x="27" y="6"/>
                  </a:cubicBezTo>
                  <a:cubicBezTo>
                    <a:pt x="24" y="6"/>
                    <a:pt x="21" y="6"/>
                    <a:pt x="18" y="8"/>
                  </a:cubicBezTo>
                  <a:cubicBezTo>
                    <a:pt x="16" y="9"/>
                    <a:pt x="14" y="10"/>
                    <a:pt x="12" y="12"/>
                  </a:cubicBezTo>
                  <a:cubicBezTo>
                    <a:pt x="14" y="10"/>
                    <a:pt x="16" y="8"/>
                    <a:pt x="18" y="6"/>
                  </a:cubicBezTo>
                  <a:cubicBezTo>
                    <a:pt x="27" y="0"/>
                    <a:pt x="35" y="5"/>
                    <a:pt x="41" y="12"/>
                  </a:cubicBezTo>
                  <a:close/>
                  <a:moveTo>
                    <a:pt x="16" y="26"/>
                  </a:moveTo>
                  <a:cubicBezTo>
                    <a:pt x="19" y="29"/>
                    <a:pt x="22" y="31"/>
                    <a:pt x="26" y="32"/>
                  </a:cubicBezTo>
                  <a:cubicBezTo>
                    <a:pt x="25" y="32"/>
                    <a:pt x="24" y="31"/>
                    <a:pt x="23" y="31"/>
                  </a:cubicBezTo>
                  <a:cubicBezTo>
                    <a:pt x="20" y="30"/>
                    <a:pt x="18" y="28"/>
                    <a:pt x="16" y="26"/>
                  </a:cubicBezTo>
                  <a:close/>
                  <a:moveTo>
                    <a:pt x="149" y="77"/>
                  </a:moveTo>
                  <a:cubicBezTo>
                    <a:pt x="140" y="73"/>
                    <a:pt x="131" y="69"/>
                    <a:pt x="122" y="64"/>
                  </a:cubicBezTo>
                  <a:cubicBezTo>
                    <a:pt x="105" y="56"/>
                    <a:pt x="88" y="46"/>
                    <a:pt x="71" y="36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71" y="32"/>
                    <a:pt x="70" y="27"/>
                    <a:pt x="68" y="25"/>
                  </a:cubicBezTo>
                  <a:cubicBezTo>
                    <a:pt x="71" y="29"/>
                    <a:pt x="71" y="34"/>
                    <a:pt x="75" y="37"/>
                  </a:cubicBezTo>
                  <a:cubicBezTo>
                    <a:pt x="75" y="38"/>
                    <a:pt x="75" y="37"/>
                    <a:pt x="75" y="37"/>
                  </a:cubicBezTo>
                  <a:cubicBezTo>
                    <a:pt x="75" y="35"/>
                    <a:pt x="74" y="33"/>
                    <a:pt x="74" y="31"/>
                  </a:cubicBezTo>
                  <a:cubicBezTo>
                    <a:pt x="73" y="29"/>
                    <a:pt x="71" y="22"/>
                    <a:pt x="74" y="29"/>
                  </a:cubicBezTo>
                  <a:cubicBezTo>
                    <a:pt x="75" y="32"/>
                    <a:pt x="77" y="35"/>
                    <a:pt x="79" y="39"/>
                  </a:cubicBezTo>
                  <a:cubicBezTo>
                    <a:pt x="79" y="39"/>
                    <a:pt x="79" y="39"/>
                    <a:pt x="79" y="38"/>
                  </a:cubicBezTo>
                  <a:cubicBezTo>
                    <a:pt x="79" y="36"/>
                    <a:pt x="78" y="34"/>
                    <a:pt x="77" y="32"/>
                  </a:cubicBezTo>
                  <a:cubicBezTo>
                    <a:pt x="79" y="35"/>
                    <a:pt x="80" y="39"/>
                    <a:pt x="82" y="42"/>
                  </a:cubicBezTo>
                  <a:cubicBezTo>
                    <a:pt x="82" y="42"/>
                    <a:pt x="83" y="42"/>
                    <a:pt x="83" y="41"/>
                  </a:cubicBezTo>
                  <a:cubicBezTo>
                    <a:pt x="82" y="35"/>
                    <a:pt x="80" y="30"/>
                    <a:pt x="78" y="24"/>
                  </a:cubicBezTo>
                  <a:cubicBezTo>
                    <a:pt x="79" y="29"/>
                    <a:pt x="82" y="36"/>
                    <a:pt x="86" y="41"/>
                  </a:cubicBezTo>
                  <a:cubicBezTo>
                    <a:pt x="86" y="41"/>
                    <a:pt x="86" y="41"/>
                    <a:pt x="86" y="40"/>
                  </a:cubicBezTo>
                  <a:cubicBezTo>
                    <a:pt x="86" y="38"/>
                    <a:pt x="85" y="35"/>
                    <a:pt x="84" y="33"/>
                  </a:cubicBezTo>
                  <a:cubicBezTo>
                    <a:pt x="84" y="32"/>
                    <a:pt x="84" y="32"/>
                    <a:pt x="83" y="31"/>
                  </a:cubicBezTo>
                  <a:cubicBezTo>
                    <a:pt x="85" y="36"/>
                    <a:pt x="87" y="41"/>
                    <a:pt x="90" y="45"/>
                  </a:cubicBezTo>
                  <a:cubicBezTo>
                    <a:pt x="91" y="45"/>
                    <a:pt x="91" y="45"/>
                    <a:pt x="91" y="44"/>
                  </a:cubicBezTo>
                  <a:cubicBezTo>
                    <a:pt x="91" y="42"/>
                    <a:pt x="90" y="40"/>
                    <a:pt x="89" y="37"/>
                  </a:cubicBezTo>
                  <a:cubicBezTo>
                    <a:pt x="89" y="36"/>
                    <a:pt x="89" y="35"/>
                    <a:pt x="88" y="33"/>
                  </a:cubicBezTo>
                  <a:cubicBezTo>
                    <a:pt x="88" y="33"/>
                    <a:pt x="86" y="26"/>
                    <a:pt x="88" y="31"/>
                  </a:cubicBezTo>
                  <a:cubicBezTo>
                    <a:pt x="91" y="37"/>
                    <a:pt x="92" y="44"/>
                    <a:pt x="96" y="49"/>
                  </a:cubicBezTo>
                  <a:cubicBezTo>
                    <a:pt x="96" y="50"/>
                    <a:pt x="97" y="49"/>
                    <a:pt x="97" y="49"/>
                  </a:cubicBezTo>
                  <a:cubicBezTo>
                    <a:pt x="96" y="43"/>
                    <a:pt x="94" y="38"/>
                    <a:pt x="92" y="33"/>
                  </a:cubicBezTo>
                  <a:cubicBezTo>
                    <a:pt x="90" y="27"/>
                    <a:pt x="92" y="32"/>
                    <a:pt x="93" y="33"/>
                  </a:cubicBezTo>
                  <a:cubicBezTo>
                    <a:pt x="94" y="35"/>
                    <a:pt x="94" y="37"/>
                    <a:pt x="95" y="40"/>
                  </a:cubicBezTo>
                  <a:cubicBezTo>
                    <a:pt x="96" y="43"/>
                    <a:pt x="98" y="47"/>
                    <a:pt x="100" y="50"/>
                  </a:cubicBezTo>
                  <a:cubicBezTo>
                    <a:pt x="100" y="50"/>
                    <a:pt x="100" y="50"/>
                    <a:pt x="100" y="49"/>
                  </a:cubicBezTo>
                  <a:cubicBezTo>
                    <a:pt x="100" y="46"/>
                    <a:pt x="100" y="42"/>
                    <a:pt x="99" y="39"/>
                  </a:cubicBezTo>
                  <a:cubicBezTo>
                    <a:pt x="100" y="43"/>
                    <a:pt x="101" y="46"/>
                    <a:pt x="104" y="50"/>
                  </a:cubicBezTo>
                  <a:cubicBezTo>
                    <a:pt x="104" y="50"/>
                    <a:pt x="105" y="50"/>
                    <a:pt x="105" y="49"/>
                  </a:cubicBezTo>
                  <a:cubicBezTo>
                    <a:pt x="104" y="45"/>
                    <a:pt x="103" y="41"/>
                    <a:pt x="102" y="37"/>
                  </a:cubicBezTo>
                  <a:cubicBezTo>
                    <a:pt x="101" y="36"/>
                    <a:pt x="101" y="35"/>
                    <a:pt x="101" y="34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5"/>
                    <a:pt x="102" y="36"/>
                    <a:pt x="102" y="38"/>
                  </a:cubicBezTo>
                  <a:cubicBezTo>
                    <a:pt x="104" y="44"/>
                    <a:pt x="105" y="50"/>
                    <a:pt x="110" y="55"/>
                  </a:cubicBezTo>
                  <a:cubicBezTo>
                    <a:pt x="110" y="55"/>
                    <a:pt x="111" y="55"/>
                    <a:pt x="111" y="54"/>
                  </a:cubicBezTo>
                  <a:cubicBezTo>
                    <a:pt x="110" y="51"/>
                    <a:pt x="110" y="49"/>
                    <a:pt x="109" y="46"/>
                  </a:cubicBezTo>
                  <a:cubicBezTo>
                    <a:pt x="110" y="50"/>
                    <a:pt x="112" y="53"/>
                    <a:pt x="114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5" y="53"/>
                    <a:pt x="114" y="50"/>
                    <a:pt x="114" y="47"/>
                  </a:cubicBezTo>
                  <a:cubicBezTo>
                    <a:pt x="114" y="48"/>
                    <a:pt x="115" y="50"/>
                    <a:pt x="115" y="51"/>
                  </a:cubicBezTo>
                  <a:cubicBezTo>
                    <a:pt x="116" y="55"/>
                    <a:pt x="117" y="59"/>
                    <a:pt x="120" y="62"/>
                  </a:cubicBezTo>
                  <a:cubicBezTo>
                    <a:pt x="121" y="62"/>
                    <a:pt x="121" y="62"/>
                    <a:pt x="121" y="62"/>
                  </a:cubicBezTo>
                  <a:cubicBezTo>
                    <a:pt x="121" y="60"/>
                    <a:pt x="121" y="58"/>
                    <a:pt x="120" y="56"/>
                  </a:cubicBezTo>
                  <a:cubicBezTo>
                    <a:pt x="121" y="59"/>
                    <a:pt x="122" y="61"/>
                    <a:pt x="123" y="64"/>
                  </a:cubicBezTo>
                  <a:cubicBezTo>
                    <a:pt x="123" y="64"/>
                    <a:pt x="124" y="64"/>
                    <a:pt x="124" y="63"/>
                  </a:cubicBezTo>
                  <a:cubicBezTo>
                    <a:pt x="124" y="54"/>
                    <a:pt x="119" y="46"/>
                    <a:pt x="117" y="37"/>
                  </a:cubicBezTo>
                  <a:cubicBezTo>
                    <a:pt x="118" y="38"/>
                    <a:pt x="119" y="41"/>
                    <a:pt x="120" y="43"/>
                  </a:cubicBezTo>
                  <a:cubicBezTo>
                    <a:pt x="121" y="45"/>
                    <a:pt x="122" y="48"/>
                    <a:pt x="123" y="50"/>
                  </a:cubicBezTo>
                  <a:cubicBezTo>
                    <a:pt x="125" y="55"/>
                    <a:pt x="126" y="61"/>
                    <a:pt x="129" y="65"/>
                  </a:cubicBezTo>
                  <a:cubicBezTo>
                    <a:pt x="129" y="66"/>
                    <a:pt x="129" y="66"/>
                    <a:pt x="129" y="65"/>
                  </a:cubicBezTo>
                  <a:cubicBezTo>
                    <a:pt x="130" y="63"/>
                    <a:pt x="130" y="61"/>
                    <a:pt x="129" y="59"/>
                  </a:cubicBezTo>
                  <a:cubicBezTo>
                    <a:pt x="130" y="62"/>
                    <a:pt x="132" y="64"/>
                    <a:pt x="133" y="67"/>
                  </a:cubicBezTo>
                  <a:cubicBezTo>
                    <a:pt x="133" y="67"/>
                    <a:pt x="134" y="67"/>
                    <a:pt x="134" y="67"/>
                  </a:cubicBezTo>
                  <a:cubicBezTo>
                    <a:pt x="134" y="64"/>
                    <a:pt x="134" y="62"/>
                    <a:pt x="134" y="60"/>
                  </a:cubicBezTo>
                  <a:cubicBezTo>
                    <a:pt x="135" y="62"/>
                    <a:pt x="136" y="65"/>
                    <a:pt x="138" y="67"/>
                  </a:cubicBezTo>
                  <a:cubicBezTo>
                    <a:pt x="138" y="67"/>
                    <a:pt x="138" y="67"/>
                    <a:pt x="138" y="66"/>
                  </a:cubicBezTo>
                  <a:cubicBezTo>
                    <a:pt x="138" y="66"/>
                    <a:pt x="138" y="65"/>
                    <a:pt x="138" y="64"/>
                  </a:cubicBezTo>
                  <a:cubicBezTo>
                    <a:pt x="139" y="66"/>
                    <a:pt x="140" y="67"/>
                    <a:pt x="142" y="69"/>
                  </a:cubicBezTo>
                  <a:cubicBezTo>
                    <a:pt x="142" y="69"/>
                    <a:pt x="142" y="69"/>
                    <a:pt x="142" y="69"/>
                  </a:cubicBezTo>
                  <a:cubicBezTo>
                    <a:pt x="142" y="67"/>
                    <a:pt x="142" y="65"/>
                    <a:pt x="142" y="64"/>
                  </a:cubicBezTo>
                  <a:cubicBezTo>
                    <a:pt x="143" y="67"/>
                    <a:pt x="145" y="70"/>
                    <a:pt x="146" y="73"/>
                  </a:cubicBezTo>
                  <a:cubicBezTo>
                    <a:pt x="146" y="73"/>
                    <a:pt x="147" y="73"/>
                    <a:pt x="147" y="73"/>
                  </a:cubicBezTo>
                  <a:cubicBezTo>
                    <a:pt x="147" y="72"/>
                    <a:pt x="147" y="71"/>
                    <a:pt x="147" y="70"/>
                  </a:cubicBezTo>
                  <a:cubicBezTo>
                    <a:pt x="148" y="72"/>
                    <a:pt x="148" y="73"/>
                    <a:pt x="149" y="75"/>
                  </a:cubicBezTo>
                  <a:cubicBezTo>
                    <a:pt x="150" y="76"/>
                    <a:pt x="150" y="75"/>
                    <a:pt x="150" y="75"/>
                  </a:cubicBezTo>
                  <a:cubicBezTo>
                    <a:pt x="150" y="72"/>
                    <a:pt x="150" y="69"/>
                    <a:pt x="150" y="66"/>
                  </a:cubicBezTo>
                  <a:cubicBezTo>
                    <a:pt x="150" y="69"/>
                    <a:pt x="151" y="71"/>
                    <a:pt x="152" y="73"/>
                  </a:cubicBezTo>
                  <a:cubicBezTo>
                    <a:pt x="152" y="73"/>
                    <a:pt x="153" y="73"/>
                    <a:pt x="153" y="72"/>
                  </a:cubicBezTo>
                  <a:cubicBezTo>
                    <a:pt x="153" y="70"/>
                    <a:pt x="153" y="68"/>
                    <a:pt x="153" y="66"/>
                  </a:cubicBezTo>
                  <a:cubicBezTo>
                    <a:pt x="154" y="68"/>
                    <a:pt x="155" y="71"/>
                    <a:pt x="156" y="72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7" y="70"/>
                    <a:pt x="157" y="69"/>
                    <a:pt x="157" y="67"/>
                  </a:cubicBezTo>
                  <a:cubicBezTo>
                    <a:pt x="158" y="69"/>
                    <a:pt x="158" y="71"/>
                    <a:pt x="160" y="74"/>
                  </a:cubicBezTo>
                  <a:cubicBezTo>
                    <a:pt x="160" y="74"/>
                    <a:pt x="160" y="74"/>
                    <a:pt x="160" y="73"/>
                  </a:cubicBezTo>
                  <a:cubicBezTo>
                    <a:pt x="160" y="72"/>
                    <a:pt x="160" y="71"/>
                    <a:pt x="160" y="70"/>
                  </a:cubicBezTo>
                  <a:cubicBezTo>
                    <a:pt x="161" y="73"/>
                    <a:pt x="162" y="76"/>
                    <a:pt x="163" y="78"/>
                  </a:cubicBezTo>
                  <a:cubicBezTo>
                    <a:pt x="164" y="78"/>
                    <a:pt x="164" y="78"/>
                    <a:pt x="164" y="78"/>
                  </a:cubicBezTo>
                  <a:cubicBezTo>
                    <a:pt x="164" y="77"/>
                    <a:pt x="164" y="76"/>
                    <a:pt x="164" y="76"/>
                  </a:cubicBezTo>
                  <a:cubicBezTo>
                    <a:pt x="165" y="77"/>
                    <a:pt x="165" y="78"/>
                    <a:pt x="166" y="79"/>
                  </a:cubicBezTo>
                  <a:cubicBezTo>
                    <a:pt x="166" y="79"/>
                    <a:pt x="167" y="79"/>
                    <a:pt x="167" y="79"/>
                  </a:cubicBezTo>
                  <a:cubicBezTo>
                    <a:pt x="167" y="77"/>
                    <a:pt x="167" y="75"/>
                    <a:pt x="167" y="74"/>
                  </a:cubicBezTo>
                  <a:cubicBezTo>
                    <a:pt x="167" y="75"/>
                    <a:pt x="168" y="76"/>
                    <a:pt x="169" y="78"/>
                  </a:cubicBezTo>
                  <a:cubicBezTo>
                    <a:pt x="169" y="78"/>
                    <a:pt x="169" y="78"/>
                    <a:pt x="169" y="78"/>
                  </a:cubicBezTo>
                  <a:cubicBezTo>
                    <a:pt x="170" y="75"/>
                    <a:pt x="170" y="73"/>
                    <a:pt x="169" y="70"/>
                  </a:cubicBezTo>
                  <a:cubicBezTo>
                    <a:pt x="170" y="73"/>
                    <a:pt x="170" y="75"/>
                    <a:pt x="171" y="77"/>
                  </a:cubicBezTo>
                  <a:cubicBezTo>
                    <a:pt x="171" y="77"/>
                    <a:pt x="171" y="77"/>
                    <a:pt x="171" y="77"/>
                  </a:cubicBezTo>
                  <a:cubicBezTo>
                    <a:pt x="168" y="85"/>
                    <a:pt x="153" y="79"/>
                    <a:pt x="149" y="77"/>
                  </a:cubicBezTo>
                  <a:close/>
                </a:path>
              </a:pathLst>
            </a:custGeom>
            <a:blipFill dpi="0" rotWithShape="1"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38" name="Freeform 39"/>
            <p:cNvSpPr>
              <a:spLocks noEditPoints="1"/>
            </p:cNvSpPr>
            <p:nvPr/>
          </p:nvSpPr>
          <p:spPr bwMode="auto">
            <a:xfrm>
              <a:off x="1909848" y="748562"/>
              <a:ext cx="517525" cy="246063"/>
            </a:xfrm>
            <a:custGeom>
              <a:avLst/>
              <a:gdLst>
                <a:gd name="T0" fmla="*/ 3 w 178"/>
                <a:gd name="T1" fmla="*/ 13 h 85"/>
                <a:gd name="T2" fmla="*/ 49 w 178"/>
                <a:gd name="T3" fmla="*/ 26 h 85"/>
                <a:gd name="T4" fmla="*/ 132 w 178"/>
                <a:gd name="T5" fmla="*/ 35 h 85"/>
                <a:gd name="T6" fmla="*/ 149 w 178"/>
                <a:gd name="T7" fmla="*/ 60 h 85"/>
                <a:gd name="T8" fmla="*/ 147 w 178"/>
                <a:gd name="T9" fmla="*/ 68 h 85"/>
                <a:gd name="T10" fmla="*/ 142 w 178"/>
                <a:gd name="T11" fmla="*/ 58 h 85"/>
                <a:gd name="T12" fmla="*/ 142 w 178"/>
                <a:gd name="T13" fmla="*/ 66 h 85"/>
                <a:gd name="T14" fmla="*/ 138 w 178"/>
                <a:gd name="T15" fmla="*/ 65 h 85"/>
                <a:gd name="T16" fmla="*/ 129 w 178"/>
                <a:gd name="T17" fmla="*/ 44 h 85"/>
                <a:gd name="T18" fmla="*/ 125 w 178"/>
                <a:gd name="T19" fmla="*/ 42 h 85"/>
                <a:gd name="T20" fmla="*/ 127 w 178"/>
                <a:gd name="T21" fmla="*/ 59 h 85"/>
                <a:gd name="T22" fmla="*/ 114 w 178"/>
                <a:gd name="T23" fmla="*/ 36 h 85"/>
                <a:gd name="T24" fmla="*/ 110 w 178"/>
                <a:gd name="T25" fmla="*/ 34 h 85"/>
                <a:gd name="T26" fmla="*/ 106 w 178"/>
                <a:gd name="T27" fmla="*/ 31 h 85"/>
                <a:gd name="T28" fmla="*/ 100 w 178"/>
                <a:gd name="T29" fmla="*/ 30 h 85"/>
                <a:gd name="T30" fmla="*/ 100 w 178"/>
                <a:gd name="T31" fmla="*/ 48 h 85"/>
                <a:gd name="T32" fmla="*/ 95 w 178"/>
                <a:gd name="T33" fmla="*/ 46 h 85"/>
                <a:gd name="T34" fmla="*/ 82 w 178"/>
                <a:gd name="T35" fmla="*/ 25 h 85"/>
                <a:gd name="T36" fmla="*/ 82 w 178"/>
                <a:gd name="T37" fmla="*/ 40 h 85"/>
                <a:gd name="T38" fmla="*/ 72 w 178"/>
                <a:gd name="T39" fmla="*/ 24 h 85"/>
                <a:gd name="T40" fmla="*/ 65 w 178"/>
                <a:gd name="T41" fmla="*/ 21 h 85"/>
                <a:gd name="T42" fmla="*/ 61 w 178"/>
                <a:gd name="T43" fmla="*/ 21 h 85"/>
                <a:gd name="T44" fmla="*/ 58 w 178"/>
                <a:gd name="T45" fmla="*/ 23 h 85"/>
                <a:gd name="T46" fmla="*/ 172 w 178"/>
                <a:gd name="T47" fmla="*/ 77 h 85"/>
                <a:gd name="T48" fmla="*/ 170 w 178"/>
                <a:gd name="T49" fmla="*/ 67 h 85"/>
                <a:gd name="T50" fmla="*/ 169 w 178"/>
                <a:gd name="T51" fmla="*/ 76 h 85"/>
                <a:gd name="T52" fmla="*/ 166 w 178"/>
                <a:gd name="T53" fmla="*/ 75 h 85"/>
                <a:gd name="T54" fmla="*/ 162 w 178"/>
                <a:gd name="T55" fmla="*/ 73 h 85"/>
                <a:gd name="T56" fmla="*/ 158 w 178"/>
                <a:gd name="T57" fmla="*/ 66 h 85"/>
                <a:gd name="T58" fmla="*/ 156 w 178"/>
                <a:gd name="T59" fmla="*/ 70 h 85"/>
                <a:gd name="T60" fmla="*/ 163 w 178"/>
                <a:gd name="T61" fmla="*/ 64 h 85"/>
                <a:gd name="T62" fmla="*/ 144 w 178"/>
                <a:gd name="T63" fmla="*/ 54 h 85"/>
                <a:gd name="T64" fmla="*/ 68 w 178"/>
                <a:gd name="T65" fmla="*/ 34 h 85"/>
                <a:gd name="T66" fmla="*/ 56 w 178"/>
                <a:gd name="T67" fmla="*/ 24 h 85"/>
                <a:gd name="T68" fmla="*/ 60 w 178"/>
                <a:gd name="T69" fmla="*/ 27 h 85"/>
                <a:gd name="T70" fmla="*/ 64 w 178"/>
                <a:gd name="T71" fmla="*/ 29 h 85"/>
                <a:gd name="T72" fmla="*/ 27 w 178"/>
                <a:gd name="T73" fmla="*/ 13 h 85"/>
                <a:gd name="T74" fmla="*/ 10 w 178"/>
                <a:gd name="T75" fmla="*/ 16 h 85"/>
                <a:gd name="T76" fmla="*/ 39 w 178"/>
                <a:gd name="T77" fmla="*/ 13 h 85"/>
                <a:gd name="T78" fmla="*/ 13 w 178"/>
                <a:gd name="T79" fmla="*/ 20 h 85"/>
                <a:gd name="T80" fmla="*/ 53 w 178"/>
                <a:gd name="T81" fmla="*/ 25 h 85"/>
                <a:gd name="T82" fmla="*/ 19 w 178"/>
                <a:gd name="T83" fmla="*/ 6 h 85"/>
                <a:gd name="T84" fmla="*/ 149 w 178"/>
                <a:gd name="T85" fmla="*/ 77 h 85"/>
                <a:gd name="T86" fmla="*/ 76 w 178"/>
                <a:gd name="T87" fmla="*/ 37 h 85"/>
                <a:gd name="T88" fmla="*/ 83 w 178"/>
                <a:gd name="T89" fmla="*/ 41 h 85"/>
                <a:gd name="T90" fmla="*/ 84 w 178"/>
                <a:gd name="T91" fmla="*/ 31 h 85"/>
                <a:gd name="T92" fmla="*/ 97 w 178"/>
                <a:gd name="T93" fmla="*/ 49 h 85"/>
                <a:gd name="T94" fmla="*/ 101 w 178"/>
                <a:gd name="T95" fmla="*/ 49 h 85"/>
                <a:gd name="T96" fmla="*/ 101 w 178"/>
                <a:gd name="T97" fmla="*/ 33 h 85"/>
                <a:gd name="T98" fmla="*/ 116 w 178"/>
                <a:gd name="T99" fmla="*/ 56 h 85"/>
                <a:gd name="T100" fmla="*/ 124 w 178"/>
                <a:gd name="T101" fmla="*/ 63 h 85"/>
                <a:gd name="T102" fmla="*/ 130 w 178"/>
                <a:gd name="T103" fmla="*/ 65 h 85"/>
                <a:gd name="T104" fmla="*/ 139 w 178"/>
                <a:gd name="T105" fmla="*/ 66 h 85"/>
                <a:gd name="T106" fmla="*/ 147 w 178"/>
                <a:gd name="T107" fmla="*/ 73 h 85"/>
                <a:gd name="T108" fmla="*/ 153 w 178"/>
                <a:gd name="T109" fmla="*/ 72 h 85"/>
                <a:gd name="T110" fmla="*/ 161 w 178"/>
                <a:gd name="T111" fmla="*/ 73 h 85"/>
                <a:gd name="T112" fmla="*/ 168 w 178"/>
                <a:gd name="T113" fmla="*/ 79 h 85"/>
                <a:gd name="T114" fmla="*/ 172 w 178"/>
                <a:gd name="T115" fmla="*/ 7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8" h="85">
                  <a:moveTo>
                    <a:pt x="58" y="16"/>
                  </a:moveTo>
                  <a:cubicBezTo>
                    <a:pt x="55" y="16"/>
                    <a:pt x="52" y="16"/>
                    <a:pt x="49" y="16"/>
                  </a:cubicBezTo>
                  <a:cubicBezTo>
                    <a:pt x="43" y="8"/>
                    <a:pt x="37" y="1"/>
                    <a:pt x="25" y="0"/>
                  </a:cubicBezTo>
                  <a:cubicBezTo>
                    <a:pt x="16" y="0"/>
                    <a:pt x="12" y="10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3" y="13"/>
                    <a:pt x="3" y="13"/>
                  </a:cubicBezTo>
                  <a:cubicBezTo>
                    <a:pt x="3" y="13"/>
                    <a:pt x="2" y="13"/>
                    <a:pt x="2" y="13"/>
                  </a:cubicBezTo>
                  <a:cubicBezTo>
                    <a:pt x="2" y="13"/>
                    <a:pt x="1" y="13"/>
                    <a:pt x="1" y="13"/>
                  </a:cubicBezTo>
                  <a:cubicBezTo>
                    <a:pt x="1" y="13"/>
                    <a:pt x="0" y="14"/>
                    <a:pt x="0" y="15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11" y="21"/>
                    <a:pt x="16" y="33"/>
                    <a:pt x="28" y="35"/>
                  </a:cubicBezTo>
                  <a:cubicBezTo>
                    <a:pt x="35" y="37"/>
                    <a:pt x="46" y="33"/>
                    <a:pt x="49" y="26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76" y="41"/>
                    <a:pt x="102" y="57"/>
                    <a:pt x="130" y="71"/>
                  </a:cubicBezTo>
                  <a:cubicBezTo>
                    <a:pt x="138" y="75"/>
                    <a:pt x="147" y="79"/>
                    <a:pt x="155" y="82"/>
                  </a:cubicBezTo>
                  <a:cubicBezTo>
                    <a:pt x="161" y="84"/>
                    <a:pt x="171" y="85"/>
                    <a:pt x="174" y="79"/>
                  </a:cubicBezTo>
                  <a:cubicBezTo>
                    <a:pt x="178" y="71"/>
                    <a:pt x="171" y="64"/>
                    <a:pt x="167" y="59"/>
                  </a:cubicBezTo>
                  <a:cubicBezTo>
                    <a:pt x="158" y="49"/>
                    <a:pt x="144" y="41"/>
                    <a:pt x="132" y="35"/>
                  </a:cubicBezTo>
                  <a:cubicBezTo>
                    <a:pt x="109" y="24"/>
                    <a:pt x="84" y="16"/>
                    <a:pt x="58" y="16"/>
                  </a:cubicBezTo>
                  <a:close/>
                  <a:moveTo>
                    <a:pt x="119" y="32"/>
                  </a:moveTo>
                  <a:cubicBezTo>
                    <a:pt x="130" y="37"/>
                    <a:pt x="140" y="43"/>
                    <a:pt x="150" y="49"/>
                  </a:cubicBezTo>
                  <a:cubicBezTo>
                    <a:pt x="151" y="56"/>
                    <a:pt x="153" y="62"/>
                    <a:pt x="153" y="69"/>
                  </a:cubicBezTo>
                  <a:cubicBezTo>
                    <a:pt x="153" y="71"/>
                    <a:pt x="151" y="67"/>
                    <a:pt x="151" y="67"/>
                  </a:cubicBezTo>
                  <a:cubicBezTo>
                    <a:pt x="150" y="65"/>
                    <a:pt x="150" y="62"/>
                    <a:pt x="149" y="60"/>
                  </a:cubicBezTo>
                  <a:cubicBezTo>
                    <a:pt x="149" y="57"/>
                    <a:pt x="148" y="54"/>
                    <a:pt x="147" y="51"/>
                  </a:cubicBezTo>
                  <a:cubicBezTo>
                    <a:pt x="147" y="51"/>
                    <a:pt x="147" y="51"/>
                    <a:pt x="147" y="51"/>
                  </a:cubicBezTo>
                  <a:cubicBezTo>
                    <a:pt x="147" y="55"/>
                    <a:pt x="148" y="59"/>
                    <a:pt x="149" y="62"/>
                  </a:cubicBezTo>
                  <a:cubicBezTo>
                    <a:pt x="149" y="65"/>
                    <a:pt x="149" y="67"/>
                    <a:pt x="150" y="69"/>
                  </a:cubicBezTo>
                  <a:cubicBezTo>
                    <a:pt x="150" y="70"/>
                    <a:pt x="151" y="75"/>
                    <a:pt x="149" y="72"/>
                  </a:cubicBezTo>
                  <a:cubicBezTo>
                    <a:pt x="149" y="71"/>
                    <a:pt x="148" y="69"/>
                    <a:pt x="147" y="68"/>
                  </a:cubicBezTo>
                  <a:cubicBezTo>
                    <a:pt x="147" y="62"/>
                    <a:pt x="146" y="55"/>
                    <a:pt x="143" y="50"/>
                  </a:cubicBezTo>
                  <a:cubicBezTo>
                    <a:pt x="143" y="50"/>
                    <a:pt x="142" y="50"/>
                    <a:pt x="142" y="50"/>
                  </a:cubicBezTo>
                  <a:cubicBezTo>
                    <a:pt x="143" y="56"/>
                    <a:pt x="145" y="62"/>
                    <a:pt x="147" y="67"/>
                  </a:cubicBezTo>
                  <a:cubicBezTo>
                    <a:pt x="147" y="68"/>
                    <a:pt x="147" y="68"/>
                    <a:pt x="147" y="69"/>
                  </a:cubicBezTo>
                  <a:cubicBezTo>
                    <a:pt x="147" y="71"/>
                    <a:pt x="147" y="73"/>
                    <a:pt x="146" y="70"/>
                  </a:cubicBezTo>
                  <a:cubicBezTo>
                    <a:pt x="144" y="66"/>
                    <a:pt x="143" y="62"/>
                    <a:pt x="142" y="58"/>
                  </a:cubicBezTo>
                  <a:cubicBezTo>
                    <a:pt x="142" y="57"/>
                    <a:pt x="141" y="56"/>
                    <a:pt x="141" y="55"/>
                  </a:cubicBezTo>
                  <a:cubicBezTo>
                    <a:pt x="140" y="52"/>
                    <a:pt x="139" y="49"/>
                    <a:pt x="139" y="47"/>
                  </a:cubicBezTo>
                  <a:cubicBezTo>
                    <a:pt x="139" y="46"/>
                    <a:pt x="138" y="46"/>
                    <a:pt x="138" y="47"/>
                  </a:cubicBezTo>
                  <a:cubicBezTo>
                    <a:pt x="138" y="47"/>
                    <a:pt x="138" y="48"/>
                    <a:pt x="138" y="48"/>
                  </a:cubicBezTo>
                  <a:cubicBezTo>
                    <a:pt x="138" y="49"/>
                    <a:pt x="138" y="49"/>
                    <a:pt x="138" y="49"/>
                  </a:cubicBezTo>
                  <a:cubicBezTo>
                    <a:pt x="140" y="54"/>
                    <a:pt x="142" y="60"/>
                    <a:pt x="142" y="66"/>
                  </a:cubicBezTo>
                  <a:cubicBezTo>
                    <a:pt x="142" y="69"/>
                    <a:pt x="139" y="63"/>
                    <a:pt x="139" y="63"/>
                  </a:cubicBezTo>
                  <a:cubicBezTo>
                    <a:pt x="139" y="62"/>
                    <a:pt x="139" y="62"/>
                    <a:pt x="139" y="61"/>
                  </a:cubicBezTo>
                  <a:cubicBezTo>
                    <a:pt x="138" y="55"/>
                    <a:pt x="136" y="49"/>
                    <a:pt x="134" y="44"/>
                  </a:cubicBezTo>
                  <a:cubicBezTo>
                    <a:pt x="134" y="43"/>
                    <a:pt x="133" y="43"/>
                    <a:pt x="134" y="44"/>
                  </a:cubicBezTo>
                  <a:cubicBezTo>
                    <a:pt x="135" y="50"/>
                    <a:pt x="136" y="56"/>
                    <a:pt x="138" y="62"/>
                  </a:cubicBezTo>
                  <a:cubicBezTo>
                    <a:pt x="138" y="63"/>
                    <a:pt x="138" y="64"/>
                    <a:pt x="138" y="65"/>
                  </a:cubicBezTo>
                  <a:cubicBezTo>
                    <a:pt x="138" y="66"/>
                    <a:pt x="136" y="62"/>
                    <a:pt x="136" y="61"/>
                  </a:cubicBezTo>
                  <a:cubicBezTo>
                    <a:pt x="135" y="59"/>
                    <a:pt x="134" y="57"/>
                    <a:pt x="134" y="55"/>
                  </a:cubicBezTo>
                  <a:cubicBezTo>
                    <a:pt x="134" y="55"/>
                    <a:pt x="134" y="55"/>
                    <a:pt x="134" y="55"/>
                  </a:cubicBezTo>
                  <a:cubicBezTo>
                    <a:pt x="133" y="53"/>
                    <a:pt x="132" y="51"/>
                    <a:pt x="132" y="49"/>
                  </a:cubicBezTo>
                  <a:cubicBezTo>
                    <a:pt x="131" y="47"/>
                    <a:pt x="130" y="45"/>
                    <a:pt x="130" y="44"/>
                  </a:cubicBezTo>
                  <a:cubicBezTo>
                    <a:pt x="130" y="43"/>
                    <a:pt x="129" y="43"/>
                    <a:pt x="129" y="44"/>
                  </a:cubicBezTo>
                  <a:cubicBezTo>
                    <a:pt x="130" y="47"/>
                    <a:pt x="132" y="51"/>
                    <a:pt x="133" y="54"/>
                  </a:cubicBezTo>
                  <a:cubicBezTo>
                    <a:pt x="133" y="57"/>
                    <a:pt x="134" y="59"/>
                    <a:pt x="134" y="61"/>
                  </a:cubicBezTo>
                  <a:cubicBezTo>
                    <a:pt x="134" y="64"/>
                    <a:pt x="135" y="67"/>
                    <a:pt x="132" y="62"/>
                  </a:cubicBezTo>
                  <a:cubicBezTo>
                    <a:pt x="131" y="60"/>
                    <a:pt x="130" y="58"/>
                    <a:pt x="129" y="55"/>
                  </a:cubicBezTo>
                  <a:cubicBezTo>
                    <a:pt x="128" y="51"/>
                    <a:pt x="127" y="47"/>
                    <a:pt x="126" y="43"/>
                  </a:cubicBezTo>
                  <a:cubicBezTo>
                    <a:pt x="126" y="43"/>
                    <a:pt x="126" y="42"/>
                    <a:pt x="125" y="42"/>
                  </a:cubicBezTo>
                  <a:cubicBezTo>
                    <a:pt x="125" y="42"/>
                    <a:pt x="125" y="41"/>
                    <a:pt x="125" y="41"/>
                  </a:cubicBezTo>
                  <a:cubicBezTo>
                    <a:pt x="125" y="40"/>
                    <a:pt x="124" y="40"/>
                    <a:pt x="124" y="41"/>
                  </a:cubicBezTo>
                  <a:cubicBezTo>
                    <a:pt x="125" y="46"/>
                    <a:pt x="127" y="50"/>
                    <a:pt x="128" y="55"/>
                  </a:cubicBezTo>
                  <a:cubicBezTo>
                    <a:pt x="128" y="56"/>
                    <a:pt x="129" y="57"/>
                    <a:pt x="129" y="58"/>
                  </a:cubicBezTo>
                  <a:cubicBezTo>
                    <a:pt x="129" y="60"/>
                    <a:pt x="129" y="62"/>
                    <a:pt x="129" y="64"/>
                  </a:cubicBezTo>
                  <a:cubicBezTo>
                    <a:pt x="129" y="63"/>
                    <a:pt x="128" y="60"/>
                    <a:pt x="127" y="59"/>
                  </a:cubicBezTo>
                  <a:cubicBezTo>
                    <a:pt x="124" y="51"/>
                    <a:pt x="122" y="42"/>
                    <a:pt x="118" y="35"/>
                  </a:cubicBezTo>
                  <a:cubicBezTo>
                    <a:pt x="117" y="34"/>
                    <a:pt x="117" y="35"/>
                    <a:pt x="117" y="35"/>
                  </a:cubicBezTo>
                  <a:cubicBezTo>
                    <a:pt x="119" y="44"/>
                    <a:pt x="123" y="53"/>
                    <a:pt x="124" y="62"/>
                  </a:cubicBezTo>
                  <a:cubicBezTo>
                    <a:pt x="124" y="60"/>
                    <a:pt x="122" y="57"/>
                    <a:pt x="121" y="55"/>
                  </a:cubicBezTo>
                  <a:cubicBezTo>
                    <a:pt x="120" y="53"/>
                    <a:pt x="120" y="50"/>
                    <a:pt x="119" y="48"/>
                  </a:cubicBezTo>
                  <a:cubicBezTo>
                    <a:pt x="118" y="44"/>
                    <a:pt x="117" y="40"/>
                    <a:pt x="114" y="36"/>
                  </a:cubicBezTo>
                  <a:cubicBezTo>
                    <a:pt x="114" y="35"/>
                    <a:pt x="113" y="36"/>
                    <a:pt x="114" y="36"/>
                  </a:cubicBezTo>
                  <a:cubicBezTo>
                    <a:pt x="116" y="44"/>
                    <a:pt x="119" y="51"/>
                    <a:pt x="121" y="59"/>
                  </a:cubicBezTo>
                  <a:cubicBezTo>
                    <a:pt x="121" y="62"/>
                    <a:pt x="119" y="57"/>
                    <a:pt x="119" y="57"/>
                  </a:cubicBezTo>
                  <a:cubicBezTo>
                    <a:pt x="118" y="55"/>
                    <a:pt x="117" y="54"/>
                    <a:pt x="117" y="52"/>
                  </a:cubicBezTo>
                  <a:cubicBezTo>
                    <a:pt x="115" y="48"/>
                    <a:pt x="114" y="44"/>
                    <a:pt x="112" y="41"/>
                  </a:cubicBezTo>
                  <a:cubicBezTo>
                    <a:pt x="112" y="39"/>
                    <a:pt x="111" y="36"/>
                    <a:pt x="110" y="34"/>
                  </a:cubicBezTo>
                  <a:cubicBezTo>
                    <a:pt x="109" y="34"/>
                    <a:pt x="109" y="34"/>
                    <a:pt x="109" y="35"/>
                  </a:cubicBezTo>
                  <a:cubicBezTo>
                    <a:pt x="110" y="37"/>
                    <a:pt x="111" y="39"/>
                    <a:pt x="112" y="41"/>
                  </a:cubicBezTo>
                  <a:cubicBezTo>
                    <a:pt x="112" y="41"/>
                    <a:pt x="112" y="42"/>
                    <a:pt x="112" y="42"/>
                  </a:cubicBezTo>
                  <a:cubicBezTo>
                    <a:pt x="113" y="45"/>
                    <a:pt x="114" y="47"/>
                    <a:pt x="114" y="50"/>
                  </a:cubicBezTo>
                  <a:cubicBezTo>
                    <a:pt x="114" y="51"/>
                    <a:pt x="114" y="54"/>
                    <a:pt x="115" y="55"/>
                  </a:cubicBezTo>
                  <a:cubicBezTo>
                    <a:pt x="110" y="48"/>
                    <a:pt x="109" y="39"/>
                    <a:pt x="106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6" y="35"/>
                    <a:pt x="107" y="38"/>
                    <a:pt x="108" y="42"/>
                  </a:cubicBezTo>
                  <a:cubicBezTo>
                    <a:pt x="109" y="44"/>
                    <a:pt x="109" y="47"/>
                    <a:pt x="110" y="49"/>
                  </a:cubicBezTo>
                  <a:cubicBezTo>
                    <a:pt x="110" y="51"/>
                    <a:pt x="111" y="54"/>
                    <a:pt x="109" y="51"/>
                  </a:cubicBezTo>
                  <a:cubicBezTo>
                    <a:pt x="104" y="45"/>
                    <a:pt x="104" y="36"/>
                    <a:pt x="100" y="30"/>
                  </a:cubicBezTo>
                  <a:cubicBezTo>
                    <a:pt x="100" y="29"/>
                    <a:pt x="100" y="30"/>
                    <a:pt x="100" y="30"/>
                  </a:cubicBezTo>
                  <a:cubicBezTo>
                    <a:pt x="100" y="34"/>
                    <a:pt x="101" y="37"/>
                    <a:pt x="102" y="41"/>
                  </a:cubicBezTo>
                  <a:cubicBezTo>
                    <a:pt x="103" y="42"/>
                    <a:pt x="103" y="44"/>
                    <a:pt x="104" y="46"/>
                  </a:cubicBezTo>
                  <a:cubicBezTo>
                    <a:pt x="104" y="48"/>
                    <a:pt x="105" y="49"/>
                    <a:pt x="103" y="47"/>
                  </a:cubicBezTo>
                  <a:cubicBezTo>
                    <a:pt x="100" y="41"/>
                    <a:pt x="99" y="34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7" y="35"/>
                    <a:pt x="100" y="41"/>
                    <a:pt x="100" y="48"/>
                  </a:cubicBezTo>
                  <a:cubicBezTo>
                    <a:pt x="100" y="47"/>
                    <a:pt x="98" y="45"/>
                    <a:pt x="98" y="44"/>
                  </a:cubicBezTo>
                  <a:cubicBezTo>
                    <a:pt x="97" y="42"/>
                    <a:pt x="96" y="40"/>
                    <a:pt x="96" y="37"/>
                  </a:cubicBezTo>
                  <a:cubicBezTo>
                    <a:pt x="95" y="34"/>
                    <a:pt x="93" y="31"/>
                    <a:pt x="92" y="29"/>
                  </a:cubicBezTo>
                  <a:cubicBezTo>
                    <a:pt x="92" y="28"/>
                    <a:pt x="91" y="28"/>
                    <a:pt x="91" y="29"/>
                  </a:cubicBezTo>
                  <a:cubicBezTo>
                    <a:pt x="92" y="35"/>
                    <a:pt x="95" y="40"/>
                    <a:pt x="96" y="46"/>
                  </a:cubicBezTo>
                  <a:cubicBezTo>
                    <a:pt x="97" y="49"/>
                    <a:pt x="96" y="47"/>
                    <a:pt x="95" y="46"/>
                  </a:cubicBezTo>
                  <a:cubicBezTo>
                    <a:pt x="94" y="44"/>
                    <a:pt x="93" y="41"/>
                    <a:pt x="92" y="39"/>
                  </a:cubicBezTo>
                  <a:cubicBezTo>
                    <a:pt x="91" y="35"/>
                    <a:pt x="90" y="31"/>
                    <a:pt x="88" y="27"/>
                  </a:cubicBezTo>
                  <a:cubicBezTo>
                    <a:pt x="88" y="27"/>
                    <a:pt x="87" y="27"/>
                    <a:pt x="87" y="27"/>
                  </a:cubicBezTo>
                  <a:cubicBezTo>
                    <a:pt x="87" y="30"/>
                    <a:pt x="88" y="32"/>
                    <a:pt x="88" y="35"/>
                  </a:cubicBezTo>
                  <a:cubicBezTo>
                    <a:pt x="89" y="36"/>
                    <a:pt x="90" y="42"/>
                    <a:pt x="91" y="43"/>
                  </a:cubicBezTo>
                  <a:cubicBezTo>
                    <a:pt x="86" y="38"/>
                    <a:pt x="85" y="31"/>
                    <a:pt x="82" y="25"/>
                  </a:cubicBezTo>
                  <a:cubicBezTo>
                    <a:pt x="82" y="24"/>
                    <a:pt x="81" y="25"/>
                    <a:pt x="81" y="25"/>
                  </a:cubicBezTo>
                  <a:cubicBezTo>
                    <a:pt x="82" y="28"/>
                    <a:pt x="83" y="30"/>
                    <a:pt x="84" y="33"/>
                  </a:cubicBezTo>
                  <a:cubicBezTo>
                    <a:pt x="84" y="34"/>
                    <a:pt x="85" y="37"/>
                    <a:pt x="86" y="39"/>
                  </a:cubicBezTo>
                  <a:cubicBezTo>
                    <a:pt x="82" y="34"/>
                    <a:pt x="80" y="28"/>
                    <a:pt x="78" y="22"/>
                  </a:cubicBezTo>
                  <a:cubicBezTo>
                    <a:pt x="78" y="22"/>
                    <a:pt x="77" y="22"/>
                    <a:pt x="77" y="22"/>
                  </a:cubicBezTo>
                  <a:cubicBezTo>
                    <a:pt x="79" y="28"/>
                    <a:pt x="81" y="34"/>
                    <a:pt x="82" y="40"/>
                  </a:cubicBezTo>
                  <a:cubicBezTo>
                    <a:pt x="82" y="37"/>
                    <a:pt x="80" y="35"/>
                    <a:pt x="79" y="32"/>
                  </a:cubicBezTo>
                  <a:cubicBezTo>
                    <a:pt x="77" y="29"/>
                    <a:pt x="76" y="26"/>
                    <a:pt x="75" y="23"/>
                  </a:cubicBezTo>
                  <a:cubicBezTo>
                    <a:pt x="75" y="22"/>
                    <a:pt x="74" y="23"/>
                    <a:pt x="74" y="23"/>
                  </a:cubicBezTo>
                  <a:cubicBezTo>
                    <a:pt x="76" y="28"/>
                    <a:pt x="77" y="32"/>
                    <a:pt x="79" y="37"/>
                  </a:cubicBezTo>
                  <a:cubicBezTo>
                    <a:pt x="78" y="33"/>
                    <a:pt x="75" y="28"/>
                    <a:pt x="73" y="24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2" y="27"/>
                    <a:pt x="73" y="33"/>
                    <a:pt x="75" y="36"/>
                  </a:cubicBezTo>
                  <a:cubicBezTo>
                    <a:pt x="72" y="32"/>
                    <a:pt x="71" y="27"/>
                    <a:pt x="68" y="23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8" y="25"/>
                    <a:pt x="69" y="27"/>
                    <a:pt x="70" y="29"/>
                  </a:cubicBezTo>
                  <a:cubicBezTo>
                    <a:pt x="70" y="30"/>
                    <a:pt x="72" y="36"/>
                    <a:pt x="71" y="33"/>
                  </a:cubicBezTo>
                  <a:cubicBezTo>
                    <a:pt x="69" y="29"/>
                    <a:pt x="68" y="25"/>
                    <a:pt x="65" y="21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5" y="24"/>
                    <a:pt x="66" y="26"/>
                    <a:pt x="67" y="29"/>
                  </a:cubicBezTo>
                  <a:cubicBezTo>
                    <a:pt x="66" y="26"/>
                    <a:pt x="65" y="23"/>
                    <a:pt x="63" y="21"/>
                  </a:cubicBezTo>
                  <a:cubicBezTo>
                    <a:pt x="63" y="21"/>
                    <a:pt x="63" y="21"/>
                    <a:pt x="63" y="22"/>
                  </a:cubicBezTo>
                  <a:cubicBezTo>
                    <a:pt x="63" y="24"/>
                    <a:pt x="63" y="26"/>
                    <a:pt x="64" y="28"/>
                  </a:cubicBezTo>
                  <a:cubicBezTo>
                    <a:pt x="63" y="26"/>
                    <a:pt x="62" y="23"/>
                    <a:pt x="61" y="21"/>
                  </a:cubicBezTo>
                  <a:cubicBezTo>
                    <a:pt x="61" y="21"/>
                    <a:pt x="60" y="21"/>
                    <a:pt x="60" y="21"/>
                  </a:cubicBezTo>
                  <a:cubicBezTo>
                    <a:pt x="60" y="22"/>
                    <a:pt x="60" y="22"/>
                    <a:pt x="60" y="23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0" y="21"/>
                    <a:pt x="59" y="21"/>
                    <a:pt x="59" y="22"/>
                  </a:cubicBezTo>
                  <a:cubicBezTo>
                    <a:pt x="59" y="22"/>
                    <a:pt x="59" y="23"/>
                    <a:pt x="59" y="23"/>
                  </a:cubicBezTo>
                  <a:cubicBezTo>
                    <a:pt x="59" y="23"/>
                    <a:pt x="58" y="23"/>
                    <a:pt x="58" y="23"/>
                  </a:cubicBezTo>
                  <a:cubicBezTo>
                    <a:pt x="57" y="25"/>
                    <a:pt x="57" y="25"/>
                    <a:pt x="57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1"/>
                    <a:pt x="57" y="20"/>
                    <a:pt x="57" y="19"/>
                  </a:cubicBezTo>
                  <a:cubicBezTo>
                    <a:pt x="78" y="18"/>
                    <a:pt x="99" y="24"/>
                    <a:pt x="119" y="32"/>
                  </a:cubicBezTo>
                  <a:close/>
                  <a:moveTo>
                    <a:pt x="172" y="74"/>
                  </a:moveTo>
                  <a:cubicBezTo>
                    <a:pt x="173" y="75"/>
                    <a:pt x="172" y="76"/>
                    <a:pt x="172" y="77"/>
                  </a:cubicBezTo>
                  <a:cubicBezTo>
                    <a:pt x="172" y="74"/>
                    <a:pt x="171" y="71"/>
                    <a:pt x="171" y="69"/>
                  </a:cubicBezTo>
                  <a:cubicBezTo>
                    <a:pt x="171" y="69"/>
                    <a:pt x="171" y="70"/>
                    <a:pt x="172" y="71"/>
                  </a:cubicBezTo>
                  <a:cubicBezTo>
                    <a:pt x="172" y="72"/>
                    <a:pt x="172" y="73"/>
                    <a:pt x="172" y="74"/>
                  </a:cubicBezTo>
                  <a:close/>
                  <a:moveTo>
                    <a:pt x="170" y="68"/>
                  </a:moveTo>
                  <a:cubicBezTo>
                    <a:pt x="170" y="68"/>
                    <a:pt x="170" y="68"/>
                    <a:pt x="170" y="68"/>
                  </a:cubicBezTo>
                  <a:cubicBezTo>
                    <a:pt x="170" y="68"/>
                    <a:pt x="170" y="67"/>
                    <a:pt x="170" y="67"/>
                  </a:cubicBezTo>
                  <a:cubicBezTo>
                    <a:pt x="170" y="67"/>
                    <a:pt x="170" y="68"/>
                    <a:pt x="170" y="68"/>
                  </a:cubicBezTo>
                  <a:close/>
                  <a:moveTo>
                    <a:pt x="153" y="52"/>
                  </a:moveTo>
                  <a:cubicBezTo>
                    <a:pt x="158" y="55"/>
                    <a:pt x="163" y="59"/>
                    <a:pt x="167" y="63"/>
                  </a:cubicBezTo>
                  <a:cubicBezTo>
                    <a:pt x="167" y="64"/>
                    <a:pt x="168" y="65"/>
                    <a:pt x="168" y="65"/>
                  </a:cubicBezTo>
                  <a:cubicBezTo>
                    <a:pt x="169" y="67"/>
                    <a:pt x="169" y="69"/>
                    <a:pt x="169" y="71"/>
                  </a:cubicBezTo>
                  <a:cubicBezTo>
                    <a:pt x="169" y="72"/>
                    <a:pt x="169" y="76"/>
                    <a:pt x="169" y="76"/>
                  </a:cubicBezTo>
                  <a:cubicBezTo>
                    <a:pt x="167" y="72"/>
                    <a:pt x="167" y="67"/>
                    <a:pt x="166" y="63"/>
                  </a:cubicBezTo>
                  <a:cubicBezTo>
                    <a:pt x="166" y="63"/>
                    <a:pt x="166" y="63"/>
                    <a:pt x="166" y="63"/>
                  </a:cubicBezTo>
                  <a:cubicBezTo>
                    <a:pt x="166" y="64"/>
                    <a:pt x="166" y="64"/>
                    <a:pt x="166" y="65"/>
                  </a:cubicBezTo>
                  <a:cubicBezTo>
                    <a:pt x="166" y="65"/>
                    <a:pt x="166" y="65"/>
                    <a:pt x="166" y="65"/>
                  </a:cubicBezTo>
                  <a:cubicBezTo>
                    <a:pt x="166" y="67"/>
                    <a:pt x="166" y="69"/>
                    <a:pt x="166" y="70"/>
                  </a:cubicBezTo>
                  <a:cubicBezTo>
                    <a:pt x="167" y="72"/>
                    <a:pt x="168" y="81"/>
                    <a:pt x="166" y="75"/>
                  </a:cubicBezTo>
                  <a:cubicBezTo>
                    <a:pt x="165" y="75"/>
                    <a:pt x="165" y="74"/>
                    <a:pt x="165" y="74"/>
                  </a:cubicBezTo>
                  <a:cubicBezTo>
                    <a:pt x="165" y="69"/>
                    <a:pt x="164" y="64"/>
                    <a:pt x="162" y="60"/>
                  </a:cubicBezTo>
                  <a:cubicBezTo>
                    <a:pt x="162" y="59"/>
                    <a:pt x="161" y="60"/>
                    <a:pt x="162" y="60"/>
                  </a:cubicBezTo>
                  <a:cubicBezTo>
                    <a:pt x="163" y="65"/>
                    <a:pt x="163" y="69"/>
                    <a:pt x="164" y="74"/>
                  </a:cubicBezTo>
                  <a:cubicBezTo>
                    <a:pt x="164" y="75"/>
                    <a:pt x="164" y="76"/>
                    <a:pt x="164" y="76"/>
                  </a:cubicBezTo>
                  <a:cubicBezTo>
                    <a:pt x="164" y="77"/>
                    <a:pt x="163" y="73"/>
                    <a:pt x="162" y="73"/>
                  </a:cubicBezTo>
                  <a:cubicBezTo>
                    <a:pt x="161" y="70"/>
                    <a:pt x="161" y="67"/>
                    <a:pt x="160" y="65"/>
                  </a:cubicBezTo>
                  <a:cubicBezTo>
                    <a:pt x="160" y="62"/>
                    <a:pt x="160" y="60"/>
                    <a:pt x="159" y="58"/>
                  </a:cubicBezTo>
                  <a:cubicBezTo>
                    <a:pt x="159" y="57"/>
                    <a:pt x="158" y="58"/>
                    <a:pt x="158" y="58"/>
                  </a:cubicBezTo>
                  <a:cubicBezTo>
                    <a:pt x="159" y="60"/>
                    <a:pt x="159" y="63"/>
                    <a:pt x="160" y="66"/>
                  </a:cubicBezTo>
                  <a:cubicBezTo>
                    <a:pt x="160" y="67"/>
                    <a:pt x="160" y="69"/>
                    <a:pt x="160" y="70"/>
                  </a:cubicBezTo>
                  <a:cubicBezTo>
                    <a:pt x="160" y="74"/>
                    <a:pt x="158" y="67"/>
                    <a:pt x="158" y="66"/>
                  </a:cubicBezTo>
                  <a:cubicBezTo>
                    <a:pt x="158" y="65"/>
                    <a:pt x="157" y="64"/>
                    <a:pt x="157" y="63"/>
                  </a:cubicBezTo>
                  <a:cubicBezTo>
                    <a:pt x="157" y="60"/>
                    <a:pt x="156" y="57"/>
                    <a:pt x="155" y="53"/>
                  </a:cubicBezTo>
                  <a:cubicBezTo>
                    <a:pt x="155" y="53"/>
                    <a:pt x="154" y="53"/>
                    <a:pt x="154" y="53"/>
                  </a:cubicBezTo>
                  <a:cubicBezTo>
                    <a:pt x="155" y="57"/>
                    <a:pt x="156" y="60"/>
                    <a:pt x="157" y="64"/>
                  </a:cubicBezTo>
                  <a:cubicBezTo>
                    <a:pt x="157" y="64"/>
                    <a:pt x="157" y="64"/>
                    <a:pt x="157" y="64"/>
                  </a:cubicBezTo>
                  <a:cubicBezTo>
                    <a:pt x="157" y="65"/>
                    <a:pt x="157" y="71"/>
                    <a:pt x="156" y="70"/>
                  </a:cubicBezTo>
                  <a:cubicBezTo>
                    <a:pt x="155" y="68"/>
                    <a:pt x="154" y="66"/>
                    <a:pt x="154" y="63"/>
                  </a:cubicBezTo>
                  <a:cubicBezTo>
                    <a:pt x="153" y="59"/>
                    <a:pt x="152" y="54"/>
                    <a:pt x="151" y="50"/>
                  </a:cubicBezTo>
                  <a:cubicBezTo>
                    <a:pt x="152" y="51"/>
                    <a:pt x="153" y="51"/>
                    <a:pt x="153" y="52"/>
                  </a:cubicBezTo>
                  <a:close/>
                  <a:moveTo>
                    <a:pt x="164" y="71"/>
                  </a:moveTo>
                  <a:cubicBezTo>
                    <a:pt x="164" y="69"/>
                    <a:pt x="164" y="67"/>
                    <a:pt x="163" y="65"/>
                  </a:cubicBezTo>
                  <a:cubicBezTo>
                    <a:pt x="163" y="65"/>
                    <a:pt x="163" y="64"/>
                    <a:pt x="163" y="64"/>
                  </a:cubicBezTo>
                  <a:cubicBezTo>
                    <a:pt x="164" y="66"/>
                    <a:pt x="164" y="68"/>
                    <a:pt x="164" y="71"/>
                  </a:cubicBezTo>
                  <a:cubicBezTo>
                    <a:pt x="164" y="71"/>
                    <a:pt x="164" y="71"/>
                    <a:pt x="164" y="71"/>
                  </a:cubicBezTo>
                  <a:close/>
                  <a:moveTo>
                    <a:pt x="146" y="64"/>
                  </a:moveTo>
                  <a:cubicBezTo>
                    <a:pt x="146" y="63"/>
                    <a:pt x="146" y="62"/>
                    <a:pt x="145" y="61"/>
                  </a:cubicBezTo>
                  <a:cubicBezTo>
                    <a:pt x="145" y="59"/>
                    <a:pt x="144" y="56"/>
                    <a:pt x="144" y="53"/>
                  </a:cubicBezTo>
                  <a:cubicBezTo>
                    <a:pt x="143" y="50"/>
                    <a:pt x="144" y="53"/>
                    <a:pt x="144" y="54"/>
                  </a:cubicBezTo>
                  <a:cubicBezTo>
                    <a:pt x="145" y="57"/>
                    <a:pt x="146" y="61"/>
                    <a:pt x="146" y="64"/>
                  </a:cubicBezTo>
                  <a:cubicBezTo>
                    <a:pt x="146" y="64"/>
                    <a:pt x="146" y="64"/>
                    <a:pt x="146" y="64"/>
                  </a:cubicBezTo>
                  <a:close/>
                  <a:moveTo>
                    <a:pt x="118" y="47"/>
                  </a:moveTo>
                  <a:cubicBezTo>
                    <a:pt x="117" y="44"/>
                    <a:pt x="116" y="40"/>
                    <a:pt x="114" y="37"/>
                  </a:cubicBezTo>
                  <a:cubicBezTo>
                    <a:pt x="116" y="40"/>
                    <a:pt x="117" y="44"/>
                    <a:pt x="118" y="47"/>
                  </a:cubicBezTo>
                  <a:close/>
                  <a:moveTo>
                    <a:pt x="68" y="34"/>
                  </a:moveTo>
                  <a:cubicBezTo>
                    <a:pt x="68" y="30"/>
                    <a:pt x="67" y="27"/>
                    <a:pt x="66" y="24"/>
                  </a:cubicBezTo>
                  <a:cubicBezTo>
                    <a:pt x="65" y="21"/>
                    <a:pt x="68" y="28"/>
                    <a:pt x="68" y="28"/>
                  </a:cubicBezTo>
                  <a:cubicBezTo>
                    <a:pt x="69" y="31"/>
                    <a:pt x="70" y="33"/>
                    <a:pt x="71" y="35"/>
                  </a:cubicBezTo>
                  <a:cubicBezTo>
                    <a:pt x="70" y="35"/>
                    <a:pt x="69" y="34"/>
                    <a:pt x="68" y="34"/>
                  </a:cubicBezTo>
                  <a:close/>
                  <a:moveTo>
                    <a:pt x="55" y="26"/>
                  </a:moveTo>
                  <a:cubicBezTo>
                    <a:pt x="56" y="26"/>
                    <a:pt x="56" y="25"/>
                    <a:pt x="56" y="24"/>
                  </a:cubicBezTo>
                  <a:cubicBezTo>
                    <a:pt x="56" y="25"/>
                    <a:pt x="56" y="25"/>
                    <a:pt x="57" y="26"/>
                  </a:cubicBezTo>
                  <a:cubicBezTo>
                    <a:pt x="57" y="26"/>
                    <a:pt x="57" y="26"/>
                    <a:pt x="58" y="26"/>
                  </a:cubicBezTo>
                  <a:cubicBezTo>
                    <a:pt x="59" y="23"/>
                    <a:pt x="58" y="26"/>
                    <a:pt x="58" y="27"/>
                  </a:cubicBezTo>
                  <a:cubicBezTo>
                    <a:pt x="58" y="28"/>
                    <a:pt x="59" y="28"/>
                    <a:pt x="59" y="27"/>
                  </a:cubicBezTo>
                  <a:cubicBezTo>
                    <a:pt x="59" y="26"/>
                    <a:pt x="60" y="24"/>
                    <a:pt x="60" y="23"/>
                  </a:cubicBezTo>
                  <a:cubicBezTo>
                    <a:pt x="60" y="24"/>
                    <a:pt x="60" y="26"/>
                    <a:pt x="60" y="27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1" y="28"/>
                    <a:pt x="61" y="28"/>
                    <a:pt x="61" y="29"/>
                  </a:cubicBezTo>
                  <a:cubicBezTo>
                    <a:pt x="61" y="29"/>
                    <a:pt x="62" y="29"/>
                    <a:pt x="62" y="28"/>
                  </a:cubicBezTo>
                  <a:cubicBezTo>
                    <a:pt x="62" y="27"/>
                    <a:pt x="60" y="21"/>
                    <a:pt x="61" y="24"/>
                  </a:cubicBezTo>
                  <a:cubicBezTo>
                    <a:pt x="62" y="26"/>
                    <a:pt x="63" y="28"/>
                    <a:pt x="64" y="30"/>
                  </a:cubicBezTo>
                  <a:cubicBezTo>
                    <a:pt x="64" y="30"/>
                    <a:pt x="64" y="30"/>
                    <a:pt x="64" y="29"/>
                  </a:cubicBezTo>
                  <a:cubicBezTo>
                    <a:pt x="64" y="28"/>
                    <a:pt x="64" y="27"/>
                    <a:pt x="64" y="25"/>
                  </a:cubicBezTo>
                  <a:cubicBezTo>
                    <a:pt x="64" y="24"/>
                    <a:pt x="62" y="21"/>
                    <a:pt x="64" y="24"/>
                  </a:cubicBezTo>
                  <a:cubicBezTo>
                    <a:pt x="66" y="27"/>
                    <a:pt x="66" y="30"/>
                    <a:pt x="67" y="33"/>
                  </a:cubicBezTo>
                  <a:cubicBezTo>
                    <a:pt x="63" y="31"/>
                    <a:pt x="59" y="28"/>
                    <a:pt x="55" y="26"/>
                  </a:cubicBezTo>
                  <a:close/>
                  <a:moveTo>
                    <a:pt x="10" y="16"/>
                  </a:moveTo>
                  <a:cubicBezTo>
                    <a:pt x="16" y="15"/>
                    <a:pt x="21" y="13"/>
                    <a:pt x="27" y="13"/>
                  </a:cubicBezTo>
                  <a:cubicBezTo>
                    <a:pt x="31" y="13"/>
                    <a:pt x="35" y="14"/>
                    <a:pt x="39" y="16"/>
                  </a:cubicBezTo>
                  <a:cubicBezTo>
                    <a:pt x="42" y="19"/>
                    <a:pt x="44" y="21"/>
                    <a:pt x="47" y="22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7" y="22"/>
                    <a:pt x="46" y="22"/>
                    <a:pt x="46" y="23"/>
                  </a:cubicBezTo>
                  <a:cubicBezTo>
                    <a:pt x="42" y="28"/>
                    <a:pt x="34" y="22"/>
                    <a:pt x="29" y="20"/>
                  </a:cubicBezTo>
                  <a:cubicBezTo>
                    <a:pt x="23" y="18"/>
                    <a:pt x="16" y="18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lose/>
                  <a:moveTo>
                    <a:pt x="38" y="12"/>
                  </a:moveTo>
                  <a:cubicBezTo>
                    <a:pt x="35" y="11"/>
                    <a:pt x="31" y="11"/>
                    <a:pt x="27" y="10"/>
                  </a:cubicBezTo>
                  <a:cubicBezTo>
                    <a:pt x="24" y="10"/>
                    <a:pt x="21" y="11"/>
                    <a:pt x="18" y="11"/>
                  </a:cubicBezTo>
                  <a:cubicBezTo>
                    <a:pt x="19" y="10"/>
                    <a:pt x="20" y="10"/>
                    <a:pt x="22" y="9"/>
                  </a:cubicBezTo>
                  <a:cubicBezTo>
                    <a:pt x="28" y="7"/>
                    <a:pt x="34" y="9"/>
                    <a:pt x="39" y="13"/>
                  </a:cubicBezTo>
                  <a:cubicBezTo>
                    <a:pt x="39" y="13"/>
                    <a:pt x="38" y="13"/>
                    <a:pt x="38" y="12"/>
                  </a:cubicBezTo>
                  <a:close/>
                  <a:moveTo>
                    <a:pt x="13" y="20"/>
                  </a:moveTo>
                  <a:cubicBezTo>
                    <a:pt x="19" y="21"/>
                    <a:pt x="26" y="22"/>
                    <a:pt x="32" y="24"/>
                  </a:cubicBezTo>
                  <a:cubicBezTo>
                    <a:pt x="35" y="26"/>
                    <a:pt x="38" y="27"/>
                    <a:pt x="41" y="27"/>
                  </a:cubicBezTo>
                  <a:cubicBezTo>
                    <a:pt x="37" y="30"/>
                    <a:pt x="31" y="30"/>
                    <a:pt x="26" y="29"/>
                  </a:cubicBezTo>
                  <a:cubicBezTo>
                    <a:pt x="21" y="27"/>
                    <a:pt x="17" y="23"/>
                    <a:pt x="13" y="20"/>
                  </a:cubicBezTo>
                  <a:close/>
                  <a:moveTo>
                    <a:pt x="50" y="23"/>
                  </a:moveTo>
                  <a:cubicBezTo>
                    <a:pt x="50" y="23"/>
                    <a:pt x="50" y="23"/>
                    <a:pt x="50" y="23"/>
                  </a:cubicBezTo>
                  <a:cubicBezTo>
                    <a:pt x="50" y="22"/>
                    <a:pt x="50" y="21"/>
                    <a:pt x="50" y="19"/>
                  </a:cubicBezTo>
                  <a:cubicBezTo>
                    <a:pt x="51" y="19"/>
                    <a:pt x="53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21"/>
                    <a:pt x="54" y="23"/>
                    <a:pt x="53" y="25"/>
                  </a:cubicBezTo>
                  <a:cubicBezTo>
                    <a:pt x="52" y="24"/>
                    <a:pt x="51" y="24"/>
                    <a:pt x="50" y="23"/>
                  </a:cubicBezTo>
                  <a:close/>
                  <a:moveTo>
                    <a:pt x="42" y="12"/>
                  </a:moveTo>
                  <a:cubicBezTo>
                    <a:pt x="38" y="9"/>
                    <a:pt x="33" y="6"/>
                    <a:pt x="28" y="6"/>
                  </a:cubicBezTo>
                  <a:cubicBezTo>
                    <a:pt x="24" y="5"/>
                    <a:pt x="21" y="6"/>
                    <a:pt x="18" y="7"/>
                  </a:cubicBezTo>
                  <a:cubicBezTo>
                    <a:pt x="16" y="8"/>
                    <a:pt x="14" y="10"/>
                    <a:pt x="13" y="11"/>
                  </a:cubicBezTo>
                  <a:cubicBezTo>
                    <a:pt x="15" y="10"/>
                    <a:pt x="17" y="8"/>
                    <a:pt x="19" y="6"/>
                  </a:cubicBezTo>
                  <a:cubicBezTo>
                    <a:pt x="27" y="0"/>
                    <a:pt x="35" y="5"/>
                    <a:pt x="42" y="12"/>
                  </a:cubicBezTo>
                  <a:close/>
                  <a:moveTo>
                    <a:pt x="17" y="26"/>
                  </a:moveTo>
                  <a:cubicBezTo>
                    <a:pt x="20" y="29"/>
                    <a:pt x="23" y="31"/>
                    <a:pt x="27" y="32"/>
                  </a:cubicBezTo>
                  <a:cubicBezTo>
                    <a:pt x="25" y="32"/>
                    <a:pt x="24" y="31"/>
                    <a:pt x="23" y="31"/>
                  </a:cubicBezTo>
                  <a:cubicBezTo>
                    <a:pt x="21" y="30"/>
                    <a:pt x="19" y="28"/>
                    <a:pt x="17" y="26"/>
                  </a:cubicBezTo>
                  <a:close/>
                  <a:moveTo>
                    <a:pt x="149" y="77"/>
                  </a:moveTo>
                  <a:cubicBezTo>
                    <a:pt x="140" y="73"/>
                    <a:pt x="132" y="68"/>
                    <a:pt x="123" y="64"/>
                  </a:cubicBezTo>
                  <a:cubicBezTo>
                    <a:pt x="105" y="56"/>
                    <a:pt x="89" y="45"/>
                    <a:pt x="72" y="36"/>
                  </a:cubicBezTo>
                  <a:cubicBezTo>
                    <a:pt x="72" y="36"/>
                    <a:pt x="72" y="36"/>
                    <a:pt x="72" y="35"/>
                  </a:cubicBezTo>
                  <a:cubicBezTo>
                    <a:pt x="71" y="32"/>
                    <a:pt x="71" y="27"/>
                    <a:pt x="69" y="24"/>
                  </a:cubicBezTo>
                  <a:cubicBezTo>
                    <a:pt x="71" y="28"/>
                    <a:pt x="72" y="33"/>
                    <a:pt x="75" y="37"/>
                  </a:cubicBezTo>
                  <a:cubicBezTo>
                    <a:pt x="75" y="37"/>
                    <a:pt x="76" y="37"/>
                    <a:pt x="76" y="37"/>
                  </a:cubicBezTo>
                  <a:cubicBezTo>
                    <a:pt x="75" y="35"/>
                    <a:pt x="75" y="33"/>
                    <a:pt x="74" y="30"/>
                  </a:cubicBezTo>
                  <a:cubicBezTo>
                    <a:pt x="73" y="28"/>
                    <a:pt x="71" y="22"/>
                    <a:pt x="74" y="28"/>
                  </a:cubicBezTo>
                  <a:cubicBezTo>
                    <a:pt x="76" y="32"/>
                    <a:pt x="77" y="35"/>
                    <a:pt x="79" y="38"/>
                  </a:cubicBezTo>
                  <a:cubicBezTo>
                    <a:pt x="79" y="39"/>
                    <a:pt x="80" y="38"/>
                    <a:pt x="80" y="38"/>
                  </a:cubicBezTo>
                  <a:cubicBezTo>
                    <a:pt x="79" y="36"/>
                    <a:pt x="79" y="34"/>
                    <a:pt x="78" y="32"/>
                  </a:cubicBezTo>
                  <a:cubicBezTo>
                    <a:pt x="79" y="35"/>
                    <a:pt x="81" y="38"/>
                    <a:pt x="83" y="41"/>
                  </a:cubicBezTo>
                  <a:cubicBezTo>
                    <a:pt x="83" y="42"/>
                    <a:pt x="84" y="42"/>
                    <a:pt x="83" y="41"/>
                  </a:cubicBezTo>
                  <a:cubicBezTo>
                    <a:pt x="82" y="35"/>
                    <a:pt x="80" y="30"/>
                    <a:pt x="78" y="24"/>
                  </a:cubicBezTo>
                  <a:cubicBezTo>
                    <a:pt x="80" y="29"/>
                    <a:pt x="83" y="35"/>
                    <a:pt x="86" y="40"/>
                  </a:cubicBezTo>
                  <a:cubicBezTo>
                    <a:pt x="86" y="41"/>
                    <a:pt x="87" y="41"/>
                    <a:pt x="87" y="40"/>
                  </a:cubicBezTo>
                  <a:cubicBezTo>
                    <a:pt x="86" y="37"/>
                    <a:pt x="85" y="35"/>
                    <a:pt x="84" y="32"/>
                  </a:cubicBezTo>
                  <a:cubicBezTo>
                    <a:pt x="84" y="32"/>
                    <a:pt x="84" y="31"/>
                    <a:pt x="84" y="31"/>
                  </a:cubicBezTo>
                  <a:cubicBezTo>
                    <a:pt x="86" y="36"/>
                    <a:pt x="88" y="41"/>
                    <a:pt x="91" y="44"/>
                  </a:cubicBezTo>
                  <a:cubicBezTo>
                    <a:pt x="91" y="45"/>
                    <a:pt x="92" y="45"/>
                    <a:pt x="92" y="44"/>
                  </a:cubicBezTo>
                  <a:cubicBezTo>
                    <a:pt x="91" y="42"/>
                    <a:pt x="91" y="40"/>
                    <a:pt x="90" y="37"/>
                  </a:cubicBezTo>
                  <a:cubicBezTo>
                    <a:pt x="90" y="36"/>
                    <a:pt x="89" y="34"/>
                    <a:pt x="89" y="33"/>
                  </a:cubicBezTo>
                  <a:cubicBezTo>
                    <a:pt x="89" y="33"/>
                    <a:pt x="87" y="26"/>
                    <a:pt x="89" y="30"/>
                  </a:cubicBezTo>
                  <a:cubicBezTo>
                    <a:pt x="91" y="37"/>
                    <a:pt x="93" y="43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3"/>
                    <a:pt x="94" y="38"/>
                    <a:pt x="93" y="32"/>
                  </a:cubicBezTo>
                  <a:cubicBezTo>
                    <a:pt x="91" y="27"/>
                    <a:pt x="93" y="32"/>
                    <a:pt x="93" y="33"/>
                  </a:cubicBezTo>
                  <a:cubicBezTo>
                    <a:pt x="94" y="35"/>
                    <a:pt x="95" y="37"/>
                    <a:pt x="96" y="39"/>
                  </a:cubicBezTo>
                  <a:cubicBezTo>
                    <a:pt x="97" y="43"/>
                    <a:pt x="98" y="46"/>
                    <a:pt x="100" y="49"/>
                  </a:cubicBezTo>
                  <a:cubicBezTo>
                    <a:pt x="100" y="50"/>
                    <a:pt x="101" y="50"/>
                    <a:pt x="101" y="49"/>
                  </a:cubicBezTo>
                  <a:cubicBezTo>
                    <a:pt x="101" y="46"/>
                    <a:pt x="100" y="42"/>
                    <a:pt x="99" y="38"/>
                  </a:cubicBezTo>
                  <a:cubicBezTo>
                    <a:pt x="101" y="42"/>
                    <a:pt x="102" y="46"/>
                    <a:pt x="105" y="49"/>
                  </a:cubicBezTo>
                  <a:cubicBezTo>
                    <a:pt x="105" y="50"/>
                    <a:pt x="105" y="49"/>
                    <a:pt x="105" y="49"/>
                  </a:cubicBezTo>
                  <a:cubicBezTo>
                    <a:pt x="104" y="45"/>
                    <a:pt x="103" y="41"/>
                    <a:pt x="102" y="37"/>
                  </a:cubicBezTo>
                  <a:cubicBezTo>
                    <a:pt x="102" y="36"/>
                    <a:pt x="101" y="35"/>
                    <a:pt x="101" y="33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2" y="34"/>
                    <a:pt x="102" y="36"/>
                    <a:pt x="103" y="37"/>
                  </a:cubicBezTo>
                  <a:cubicBezTo>
                    <a:pt x="105" y="43"/>
                    <a:pt x="106" y="50"/>
                    <a:pt x="111" y="54"/>
                  </a:cubicBezTo>
                  <a:cubicBezTo>
                    <a:pt x="111" y="55"/>
                    <a:pt x="111" y="54"/>
                    <a:pt x="111" y="54"/>
                  </a:cubicBezTo>
                  <a:cubicBezTo>
                    <a:pt x="111" y="51"/>
                    <a:pt x="110" y="48"/>
                    <a:pt x="110" y="46"/>
                  </a:cubicBezTo>
                  <a:cubicBezTo>
                    <a:pt x="111" y="49"/>
                    <a:pt x="113" y="53"/>
                    <a:pt x="115" y="57"/>
                  </a:cubicBezTo>
                  <a:cubicBezTo>
                    <a:pt x="115" y="57"/>
                    <a:pt x="116" y="57"/>
                    <a:pt x="116" y="56"/>
                  </a:cubicBezTo>
                  <a:cubicBezTo>
                    <a:pt x="115" y="53"/>
                    <a:pt x="115" y="50"/>
                    <a:pt x="114" y="47"/>
                  </a:cubicBezTo>
                  <a:cubicBezTo>
                    <a:pt x="115" y="48"/>
                    <a:pt x="115" y="50"/>
                    <a:pt x="116" y="51"/>
                  </a:cubicBezTo>
                  <a:cubicBezTo>
                    <a:pt x="117" y="55"/>
                    <a:pt x="118" y="59"/>
                    <a:pt x="121" y="62"/>
                  </a:cubicBezTo>
                  <a:cubicBezTo>
                    <a:pt x="121" y="62"/>
                    <a:pt x="122" y="62"/>
                    <a:pt x="122" y="61"/>
                  </a:cubicBezTo>
                  <a:cubicBezTo>
                    <a:pt x="121" y="60"/>
                    <a:pt x="121" y="58"/>
                    <a:pt x="121" y="56"/>
                  </a:cubicBezTo>
                  <a:cubicBezTo>
                    <a:pt x="122" y="58"/>
                    <a:pt x="123" y="61"/>
                    <a:pt x="124" y="63"/>
                  </a:cubicBezTo>
                  <a:cubicBezTo>
                    <a:pt x="124" y="64"/>
                    <a:pt x="124" y="63"/>
                    <a:pt x="124" y="63"/>
                  </a:cubicBezTo>
                  <a:cubicBezTo>
                    <a:pt x="124" y="54"/>
                    <a:pt x="120" y="45"/>
                    <a:pt x="118" y="36"/>
                  </a:cubicBezTo>
                  <a:cubicBezTo>
                    <a:pt x="118" y="38"/>
                    <a:pt x="120" y="40"/>
                    <a:pt x="121" y="42"/>
                  </a:cubicBezTo>
                  <a:cubicBezTo>
                    <a:pt x="122" y="45"/>
                    <a:pt x="122" y="47"/>
                    <a:pt x="123" y="50"/>
                  </a:cubicBezTo>
                  <a:cubicBezTo>
                    <a:pt x="125" y="55"/>
                    <a:pt x="127" y="60"/>
                    <a:pt x="129" y="65"/>
                  </a:cubicBezTo>
                  <a:cubicBezTo>
                    <a:pt x="129" y="66"/>
                    <a:pt x="130" y="66"/>
                    <a:pt x="130" y="65"/>
                  </a:cubicBezTo>
                  <a:cubicBezTo>
                    <a:pt x="130" y="63"/>
                    <a:pt x="130" y="61"/>
                    <a:pt x="130" y="59"/>
                  </a:cubicBezTo>
                  <a:cubicBezTo>
                    <a:pt x="131" y="62"/>
                    <a:pt x="132" y="64"/>
                    <a:pt x="134" y="67"/>
                  </a:cubicBezTo>
                  <a:cubicBezTo>
                    <a:pt x="134" y="67"/>
                    <a:pt x="134" y="67"/>
                    <a:pt x="134" y="66"/>
                  </a:cubicBezTo>
                  <a:cubicBezTo>
                    <a:pt x="135" y="64"/>
                    <a:pt x="135" y="62"/>
                    <a:pt x="134" y="60"/>
                  </a:cubicBezTo>
                  <a:cubicBezTo>
                    <a:pt x="135" y="62"/>
                    <a:pt x="137" y="64"/>
                    <a:pt x="138" y="67"/>
                  </a:cubicBezTo>
                  <a:cubicBezTo>
                    <a:pt x="138" y="67"/>
                    <a:pt x="139" y="67"/>
                    <a:pt x="139" y="66"/>
                  </a:cubicBezTo>
                  <a:cubicBezTo>
                    <a:pt x="139" y="65"/>
                    <a:pt x="139" y="65"/>
                    <a:pt x="139" y="64"/>
                  </a:cubicBezTo>
                  <a:cubicBezTo>
                    <a:pt x="140" y="65"/>
                    <a:pt x="141" y="67"/>
                    <a:pt x="142" y="69"/>
                  </a:cubicBezTo>
                  <a:cubicBezTo>
                    <a:pt x="142" y="69"/>
                    <a:pt x="143" y="69"/>
                    <a:pt x="143" y="68"/>
                  </a:cubicBezTo>
                  <a:cubicBezTo>
                    <a:pt x="143" y="67"/>
                    <a:pt x="143" y="65"/>
                    <a:pt x="143" y="64"/>
                  </a:cubicBezTo>
                  <a:cubicBezTo>
                    <a:pt x="144" y="67"/>
                    <a:pt x="145" y="70"/>
                    <a:pt x="147" y="73"/>
                  </a:cubicBezTo>
                  <a:cubicBezTo>
                    <a:pt x="147" y="73"/>
                    <a:pt x="147" y="73"/>
                    <a:pt x="147" y="73"/>
                  </a:cubicBezTo>
                  <a:cubicBezTo>
                    <a:pt x="147" y="72"/>
                    <a:pt x="147" y="71"/>
                    <a:pt x="147" y="70"/>
                  </a:cubicBezTo>
                  <a:cubicBezTo>
                    <a:pt x="148" y="71"/>
                    <a:pt x="149" y="73"/>
                    <a:pt x="150" y="75"/>
                  </a:cubicBezTo>
                  <a:cubicBezTo>
                    <a:pt x="150" y="75"/>
                    <a:pt x="151" y="75"/>
                    <a:pt x="151" y="75"/>
                  </a:cubicBezTo>
                  <a:cubicBezTo>
                    <a:pt x="151" y="72"/>
                    <a:pt x="150" y="69"/>
                    <a:pt x="150" y="66"/>
                  </a:cubicBezTo>
                  <a:cubicBezTo>
                    <a:pt x="151" y="68"/>
                    <a:pt x="152" y="70"/>
                    <a:pt x="153" y="72"/>
                  </a:cubicBezTo>
                  <a:cubicBezTo>
                    <a:pt x="153" y="73"/>
                    <a:pt x="153" y="73"/>
                    <a:pt x="153" y="72"/>
                  </a:cubicBezTo>
                  <a:cubicBezTo>
                    <a:pt x="154" y="70"/>
                    <a:pt x="154" y="68"/>
                    <a:pt x="153" y="66"/>
                  </a:cubicBezTo>
                  <a:cubicBezTo>
                    <a:pt x="154" y="68"/>
                    <a:pt x="155" y="70"/>
                    <a:pt x="157" y="72"/>
                  </a:cubicBezTo>
                  <a:cubicBezTo>
                    <a:pt x="157" y="72"/>
                    <a:pt x="158" y="72"/>
                    <a:pt x="158" y="72"/>
                  </a:cubicBezTo>
                  <a:cubicBezTo>
                    <a:pt x="158" y="70"/>
                    <a:pt x="158" y="68"/>
                    <a:pt x="157" y="67"/>
                  </a:cubicBezTo>
                  <a:cubicBezTo>
                    <a:pt x="158" y="69"/>
                    <a:pt x="159" y="71"/>
                    <a:pt x="160" y="73"/>
                  </a:cubicBezTo>
                  <a:cubicBezTo>
                    <a:pt x="160" y="74"/>
                    <a:pt x="161" y="74"/>
                    <a:pt x="161" y="73"/>
                  </a:cubicBezTo>
                  <a:cubicBezTo>
                    <a:pt x="161" y="72"/>
                    <a:pt x="161" y="71"/>
                    <a:pt x="161" y="70"/>
                  </a:cubicBezTo>
                  <a:cubicBezTo>
                    <a:pt x="162" y="73"/>
                    <a:pt x="162" y="75"/>
                    <a:pt x="164" y="78"/>
                  </a:cubicBezTo>
                  <a:cubicBezTo>
                    <a:pt x="164" y="78"/>
                    <a:pt x="165" y="78"/>
                    <a:pt x="165" y="78"/>
                  </a:cubicBezTo>
                  <a:cubicBezTo>
                    <a:pt x="165" y="77"/>
                    <a:pt x="165" y="76"/>
                    <a:pt x="165" y="76"/>
                  </a:cubicBezTo>
                  <a:cubicBezTo>
                    <a:pt x="165" y="77"/>
                    <a:pt x="166" y="78"/>
                    <a:pt x="167" y="79"/>
                  </a:cubicBezTo>
                  <a:cubicBezTo>
                    <a:pt x="167" y="79"/>
                    <a:pt x="167" y="79"/>
                    <a:pt x="168" y="79"/>
                  </a:cubicBezTo>
                  <a:cubicBezTo>
                    <a:pt x="168" y="77"/>
                    <a:pt x="168" y="75"/>
                    <a:pt x="167" y="73"/>
                  </a:cubicBezTo>
                  <a:cubicBezTo>
                    <a:pt x="168" y="75"/>
                    <a:pt x="168" y="76"/>
                    <a:pt x="169" y="78"/>
                  </a:cubicBezTo>
                  <a:cubicBezTo>
                    <a:pt x="169" y="78"/>
                    <a:pt x="170" y="78"/>
                    <a:pt x="170" y="78"/>
                  </a:cubicBezTo>
                  <a:cubicBezTo>
                    <a:pt x="170" y="75"/>
                    <a:pt x="170" y="73"/>
                    <a:pt x="170" y="70"/>
                  </a:cubicBezTo>
                  <a:cubicBezTo>
                    <a:pt x="170" y="72"/>
                    <a:pt x="171" y="75"/>
                    <a:pt x="171" y="77"/>
                  </a:cubicBezTo>
                  <a:cubicBezTo>
                    <a:pt x="171" y="77"/>
                    <a:pt x="172" y="77"/>
                    <a:pt x="172" y="77"/>
                  </a:cubicBezTo>
                  <a:cubicBezTo>
                    <a:pt x="168" y="85"/>
                    <a:pt x="154" y="79"/>
                    <a:pt x="149" y="77"/>
                  </a:cubicBezTo>
                  <a:close/>
                </a:path>
              </a:pathLst>
            </a:custGeom>
            <a:blipFill dpi="0" rotWithShape="1"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39" name="Freeform 40"/>
            <p:cNvSpPr>
              <a:spLocks noEditPoints="1"/>
            </p:cNvSpPr>
            <p:nvPr/>
          </p:nvSpPr>
          <p:spPr bwMode="auto">
            <a:xfrm>
              <a:off x="382673" y="-51539"/>
              <a:ext cx="230188" cy="542925"/>
            </a:xfrm>
            <a:custGeom>
              <a:avLst/>
              <a:gdLst>
                <a:gd name="T0" fmla="*/ 60 w 79"/>
                <a:gd name="T1" fmla="*/ 168 h 187"/>
                <a:gd name="T2" fmla="*/ 77 w 79"/>
                <a:gd name="T3" fmla="*/ 142 h 187"/>
                <a:gd name="T4" fmla="*/ 65 w 79"/>
                <a:gd name="T5" fmla="*/ 103 h 187"/>
                <a:gd name="T6" fmla="*/ 26 w 79"/>
                <a:gd name="T7" fmla="*/ 0 h 187"/>
                <a:gd name="T8" fmla="*/ 0 w 79"/>
                <a:gd name="T9" fmla="*/ 11 h 187"/>
                <a:gd name="T10" fmla="*/ 47 w 79"/>
                <a:gd name="T11" fmla="*/ 152 h 187"/>
                <a:gd name="T12" fmla="*/ 61 w 79"/>
                <a:gd name="T13" fmla="*/ 140 h 187"/>
                <a:gd name="T14" fmla="*/ 52 w 79"/>
                <a:gd name="T15" fmla="*/ 110 h 187"/>
                <a:gd name="T16" fmla="*/ 53 w 79"/>
                <a:gd name="T17" fmla="*/ 123 h 187"/>
                <a:gd name="T18" fmla="*/ 55 w 79"/>
                <a:gd name="T19" fmla="*/ 130 h 187"/>
                <a:gd name="T20" fmla="*/ 57 w 79"/>
                <a:gd name="T21" fmla="*/ 136 h 187"/>
                <a:gd name="T22" fmla="*/ 58 w 79"/>
                <a:gd name="T23" fmla="*/ 140 h 187"/>
                <a:gd name="T24" fmla="*/ 63 w 79"/>
                <a:gd name="T25" fmla="*/ 138 h 187"/>
                <a:gd name="T26" fmla="*/ 59 w 79"/>
                <a:gd name="T27" fmla="*/ 136 h 187"/>
                <a:gd name="T28" fmla="*/ 58 w 79"/>
                <a:gd name="T29" fmla="*/ 130 h 187"/>
                <a:gd name="T30" fmla="*/ 55 w 79"/>
                <a:gd name="T31" fmla="*/ 125 h 187"/>
                <a:gd name="T32" fmla="*/ 53 w 79"/>
                <a:gd name="T33" fmla="*/ 114 h 187"/>
                <a:gd name="T34" fmla="*/ 51 w 79"/>
                <a:gd name="T35" fmla="*/ 101 h 187"/>
                <a:gd name="T36" fmla="*/ 48 w 79"/>
                <a:gd name="T37" fmla="*/ 93 h 187"/>
                <a:gd name="T38" fmla="*/ 46 w 79"/>
                <a:gd name="T39" fmla="*/ 87 h 187"/>
                <a:gd name="T40" fmla="*/ 43 w 79"/>
                <a:gd name="T41" fmla="*/ 81 h 187"/>
                <a:gd name="T42" fmla="*/ 41 w 79"/>
                <a:gd name="T43" fmla="*/ 78 h 187"/>
                <a:gd name="T44" fmla="*/ 38 w 79"/>
                <a:gd name="T45" fmla="*/ 73 h 187"/>
                <a:gd name="T46" fmla="*/ 36 w 79"/>
                <a:gd name="T47" fmla="*/ 65 h 187"/>
                <a:gd name="T48" fmla="*/ 34 w 79"/>
                <a:gd name="T49" fmla="*/ 58 h 187"/>
                <a:gd name="T50" fmla="*/ 32 w 79"/>
                <a:gd name="T51" fmla="*/ 51 h 187"/>
                <a:gd name="T52" fmla="*/ 31 w 79"/>
                <a:gd name="T53" fmla="*/ 42 h 187"/>
                <a:gd name="T54" fmla="*/ 29 w 79"/>
                <a:gd name="T55" fmla="*/ 36 h 187"/>
                <a:gd name="T56" fmla="*/ 23 w 79"/>
                <a:gd name="T57" fmla="*/ 33 h 187"/>
                <a:gd name="T58" fmla="*/ 23 w 79"/>
                <a:gd name="T59" fmla="*/ 20 h 187"/>
                <a:gd name="T60" fmla="*/ 20 w 79"/>
                <a:gd name="T61" fmla="*/ 14 h 187"/>
                <a:gd name="T62" fmla="*/ 16 w 79"/>
                <a:gd name="T63" fmla="*/ 12 h 187"/>
                <a:gd name="T64" fmla="*/ 14 w 79"/>
                <a:gd name="T65" fmla="*/ 9 h 187"/>
                <a:gd name="T66" fmla="*/ 14 w 79"/>
                <a:gd name="T67" fmla="*/ 10 h 187"/>
                <a:gd name="T68" fmla="*/ 19 w 79"/>
                <a:gd name="T69" fmla="*/ 11 h 187"/>
                <a:gd name="T70" fmla="*/ 17 w 79"/>
                <a:gd name="T71" fmla="*/ 20 h 187"/>
                <a:gd name="T72" fmla="*/ 19 w 79"/>
                <a:gd name="T73" fmla="*/ 24 h 187"/>
                <a:gd name="T74" fmla="*/ 22 w 79"/>
                <a:gd name="T75" fmla="*/ 30 h 187"/>
                <a:gd name="T76" fmla="*/ 26 w 79"/>
                <a:gd name="T77" fmla="*/ 33 h 187"/>
                <a:gd name="T78" fmla="*/ 28 w 79"/>
                <a:gd name="T79" fmla="*/ 41 h 187"/>
                <a:gd name="T80" fmla="*/ 28 w 79"/>
                <a:gd name="T81" fmla="*/ 50 h 187"/>
                <a:gd name="T82" fmla="*/ 30 w 79"/>
                <a:gd name="T83" fmla="*/ 57 h 187"/>
                <a:gd name="T84" fmla="*/ 33 w 79"/>
                <a:gd name="T85" fmla="*/ 63 h 187"/>
                <a:gd name="T86" fmla="*/ 38 w 79"/>
                <a:gd name="T87" fmla="*/ 68 h 187"/>
                <a:gd name="T88" fmla="*/ 39 w 79"/>
                <a:gd name="T89" fmla="*/ 80 h 187"/>
                <a:gd name="T90" fmla="*/ 41 w 79"/>
                <a:gd name="T91" fmla="*/ 86 h 187"/>
                <a:gd name="T92" fmla="*/ 45 w 79"/>
                <a:gd name="T93" fmla="*/ 90 h 187"/>
                <a:gd name="T94" fmla="*/ 48 w 79"/>
                <a:gd name="T95" fmla="*/ 95 h 187"/>
                <a:gd name="T96" fmla="*/ 11 w 79"/>
                <a:gd name="T97" fmla="*/ 7 h 187"/>
                <a:gd name="T98" fmla="*/ 46 w 79"/>
                <a:gd name="T99" fmla="*/ 106 h 187"/>
                <a:gd name="T100" fmla="*/ 46 w 79"/>
                <a:gd name="T101" fmla="*/ 106 h 187"/>
                <a:gd name="T102" fmla="*/ 54 w 79"/>
                <a:gd name="T103" fmla="*/ 144 h 187"/>
                <a:gd name="T104" fmla="*/ 26 w 79"/>
                <a:gd name="T105" fmla="*/ 84 h 187"/>
                <a:gd name="T106" fmla="*/ 19 w 79"/>
                <a:gd name="T107" fmla="*/ 40 h 187"/>
                <a:gd name="T108" fmla="*/ 56 w 79"/>
                <a:gd name="T109" fmla="*/ 149 h 187"/>
                <a:gd name="T110" fmla="*/ 59 w 79"/>
                <a:gd name="T111" fmla="*/ 155 h 187"/>
                <a:gd name="T112" fmla="*/ 61 w 79"/>
                <a:gd name="T113" fmla="*/ 154 h 187"/>
                <a:gd name="T114" fmla="*/ 72 w 79"/>
                <a:gd name="T115" fmla="*/ 151 h 187"/>
                <a:gd name="T116" fmla="*/ 74 w 79"/>
                <a:gd name="T117" fmla="*/ 169 h 187"/>
                <a:gd name="T118" fmla="*/ 74 w 79"/>
                <a:gd name="T119" fmla="*/ 182 h 187"/>
                <a:gd name="T120" fmla="*/ 73 w 79"/>
                <a:gd name="T121" fmla="*/ 138 h 187"/>
                <a:gd name="T122" fmla="*/ 46 w 79"/>
                <a:gd name="T123" fmla="*/ 75 h 187"/>
                <a:gd name="T124" fmla="*/ 50 w 79"/>
                <a:gd name="T125" fmla="*/ 7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9" h="187">
                  <a:moveTo>
                    <a:pt x="47" y="152"/>
                  </a:moveTo>
                  <a:cubicBezTo>
                    <a:pt x="47" y="152"/>
                    <a:pt x="47" y="152"/>
                    <a:pt x="47" y="153"/>
                  </a:cubicBezTo>
                  <a:cubicBezTo>
                    <a:pt x="47" y="153"/>
                    <a:pt x="47" y="153"/>
                    <a:pt x="47" y="153"/>
                  </a:cubicBezTo>
                  <a:cubicBezTo>
                    <a:pt x="51" y="159"/>
                    <a:pt x="56" y="163"/>
                    <a:pt x="60" y="168"/>
                  </a:cubicBezTo>
                  <a:cubicBezTo>
                    <a:pt x="65" y="174"/>
                    <a:pt x="69" y="180"/>
                    <a:pt x="74" y="186"/>
                  </a:cubicBezTo>
                  <a:cubicBezTo>
                    <a:pt x="75" y="187"/>
                    <a:pt x="76" y="186"/>
                    <a:pt x="76" y="185"/>
                  </a:cubicBezTo>
                  <a:cubicBezTo>
                    <a:pt x="76" y="185"/>
                    <a:pt x="76" y="184"/>
                    <a:pt x="76" y="184"/>
                  </a:cubicBezTo>
                  <a:cubicBezTo>
                    <a:pt x="79" y="170"/>
                    <a:pt x="76" y="156"/>
                    <a:pt x="77" y="142"/>
                  </a:cubicBezTo>
                  <a:cubicBezTo>
                    <a:pt x="77" y="142"/>
                    <a:pt x="77" y="142"/>
                    <a:pt x="77" y="142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77" y="141"/>
                    <a:pt x="77" y="141"/>
                    <a:pt x="77" y="140"/>
                  </a:cubicBezTo>
                  <a:cubicBezTo>
                    <a:pt x="73" y="128"/>
                    <a:pt x="70" y="116"/>
                    <a:pt x="65" y="103"/>
                  </a:cubicBezTo>
                  <a:cubicBezTo>
                    <a:pt x="61" y="91"/>
                    <a:pt x="56" y="78"/>
                    <a:pt x="51" y="65"/>
                  </a:cubicBezTo>
                  <a:cubicBezTo>
                    <a:pt x="47" y="53"/>
                    <a:pt x="42" y="41"/>
                    <a:pt x="38" y="29"/>
                  </a:cubicBezTo>
                  <a:cubicBezTo>
                    <a:pt x="35" y="20"/>
                    <a:pt x="34" y="9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5" y="0"/>
                  </a:cubicBezTo>
                  <a:cubicBezTo>
                    <a:pt x="17" y="3"/>
                    <a:pt x="8" y="3"/>
                    <a:pt x="1" y="9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8" y="36"/>
                    <a:pt x="15" y="59"/>
                    <a:pt x="23" y="83"/>
                  </a:cubicBezTo>
                  <a:cubicBezTo>
                    <a:pt x="27" y="95"/>
                    <a:pt x="30" y="107"/>
                    <a:pt x="34" y="119"/>
                  </a:cubicBezTo>
                  <a:cubicBezTo>
                    <a:pt x="38" y="130"/>
                    <a:pt x="43" y="141"/>
                    <a:pt x="47" y="152"/>
                  </a:cubicBezTo>
                  <a:close/>
                  <a:moveTo>
                    <a:pt x="43" y="76"/>
                  </a:moveTo>
                  <a:cubicBezTo>
                    <a:pt x="47" y="88"/>
                    <a:pt x="51" y="100"/>
                    <a:pt x="55" y="112"/>
                  </a:cubicBezTo>
                  <a:cubicBezTo>
                    <a:pt x="57" y="122"/>
                    <a:pt x="62" y="131"/>
                    <a:pt x="66" y="141"/>
                  </a:cubicBezTo>
                  <a:cubicBezTo>
                    <a:pt x="64" y="140"/>
                    <a:pt x="63" y="139"/>
                    <a:pt x="61" y="140"/>
                  </a:cubicBezTo>
                  <a:cubicBezTo>
                    <a:pt x="59" y="141"/>
                    <a:pt x="58" y="142"/>
                    <a:pt x="57" y="143"/>
                  </a:cubicBezTo>
                  <a:cubicBezTo>
                    <a:pt x="55" y="134"/>
                    <a:pt x="52" y="124"/>
                    <a:pt x="49" y="114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50" y="113"/>
                    <a:pt x="51" y="111"/>
                    <a:pt x="52" y="110"/>
                  </a:cubicBezTo>
                  <a:cubicBezTo>
                    <a:pt x="53" y="111"/>
                    <a:pt x="53" y="112"/>
                    <a:pt x="53" y="113"/>
                  </a:cubicBezTo>
                  <a:cubicBezTo>
                    <a:pt x="53" y="114"/>
                    <a:pt x="53" y="115"/>
                    <a:pt x="52" y="117"/>
                  </a:cubicBezTo>
                  <a:cubicBezTo>
                    <a:pt x="52" y="119"/>
                    <a:pt x="52" y="121"/>
                    <a:pt x="52" y="123"/>
                  </a:cubicBezTo>
                  <a:cubicBezTo>
                    <a:pt x="52" y="123"/>
                    <a:pt x="53" y="123"/>
                    <a:pt x="53" y="123"/>
                  </a:cubicBezTo>
                  <a:cubicBezTo>
                    <a:pt x="53" y="122"/>
                    <a:pt x="54" y="121"/>
                    <a:pt x="54" y="121"/>
                  </a:cubicBezTo>
                  <a:cubicBezTo>
                    <a:pt x="56" y="118"/>
                    <a:pt x="55" y="122"/>
                    <a:pt x="55" y="122"/>
                  </a:cubicBezTo>
                  <a:cubicBezTo>
                    <a:pt x="55" y="125"/>
                    <a:pt x="54" y="127"/>
                    <a:pt x="54" y="130"/>
                  </a:cubicBezTo>
                  <a:cubicBezTo>
                    <a:pt x="54" y="130"/>
                    <a:pt x="54" y="130"/>
                    <a:pt x="55" y="130"/>
                  </a:cubicBezTo>
                  <a:cubicBezTo>
                    <a:pt x="55" y="129"/>
                    <a:pt x="56" y="129"/>
                    <a:pt x="56" y="128"/>
                  </a:cubicBezTo>
                  <a:cubicBezTo>
                    <a:pt x="57" y="127"/>
                    <a:pt x="58" y="123"/>
                    <a:pt x="58" y="126"/>
                  </a:cubicBezTo>
                  <a:cubicBezTo>
                    <a:pt x="58" y="129"/>
                    <a:pt x="56" y="132"/>
                    <a:pt x="56" y="136"/>
                  </a:cubicBezTo>
                  <a:cubicBezTo>
                    <a:pt x="56" y="136"/>
                    <a:pt x="56" y="136"/>
                    <a:pt x="57" y="136"/>
                  </a:cubicBezTo>
                  <a:cubicBezTo>
                    <a:pt x="57" y="135"/>
                    <a:pt x="58" y="134"/>
                    <a:pt x="59" y="133"/>
                  </a:cubicBezTo>
                  <a:cubicBezTo>
                    <a:pt x="59" y="133"/>
                    <a:pt x="60" y="131"/>
                    <a:pt x="60" y="133"/>
                  </a:cubicBezTo>
                  <a:cubicBezTo>
                    <a:pt x="59" y="135"/>
                    <a:pt x="58" y="137"/>
                    <a:pt x="57" y="140"/>
                  </a:cubicBezTo>
                  <a:cubicBezTo>
                    <a:pt x="57" y="140"/>
                    <a:pt x="58" y="140"/>
                    <a:pt x="58" y="140"/>
                  </a:cubicBezTo>
                  <a:cubicBezTo>
                    <a:pt x="59" y="140"/>
                    <a:pt x="59" y="139"/>
                    <a:pt x="60" y="138"/>
                  </a:cubicBezTo>
                  <a:cubicBezTo>
                    <a:pt x="61" y="136"/>
                    <a:pt x="61" y="136"/>
                    <a:pt x="60" y="138"/>
                  </a:cubicBezTo>
                  <a:cubicBezTo>
                    <a:pt x="60" y="139"/>
                    <a:pt x="60" y="139"/>
                    <a:pt x="60" y="139"/>
                  </a:cubicBezTo>
                  <a:cubicBezTo>
                    <a:pt x="62" y="138"/>
                    <a:pt x="61" y="139"/>
                    <a:pt x="63" y="138"/>
                  </a:cubicBezTo>
                  <a:cubicBezTo>
                    <a:pt x="63" y="137"/>
                    <a:pt x="63" y="137"/>
                    <a:pt x="62" y="137"/>
                  </a:cubicBezTo>
                  <a:cubicBezTo>
                    <a:pt x="60" y="139"/>
                    <a:pt x="62" y="136"/>
                    <a:pt x="62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61" y="135"/>
                    <a:pt x="57" y="142"/>
                    <a:pt x="59" y="136"/>
                  </a:cubicBezTo>
                  <a:cubicBezTo>
                    <a:pt x="60" y="134"/>
                    <a:pt x="60" y="132"/>
                    <a:pt x="61" y="130"/>
                  </a:cubicBezTo>
                  <a:cubicBezTo>
                    <a:pt x="61" y="130"/>
                    <a:pt x="60" y="130"/>
                    <a:pt x="60" y="130"/>
                  </a:cubicBezTo>
                  <a:cubicBezTo>
                    <a:pt x="60" y="131"/>
                    <a:pt x="56" y="136"/>
                    <a:pt x="57" y="133"/>
                  </a:cubicBezTo>
                  <a:cubicBezTo>
                    <a:pt x="57" y="132"/>
                    <a:pt x="58" y="131"/>
                    <a:pt x="58" y="130"/>
                  </a:cubicBezTo>
                  <a:cubicBezTo>
                    <a:pt x="59" y="127"/>
                    <a:pt x="59" y="126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7" y="124"/>
                    <a:pt x="57" y="126"/>
                    <a:pt x="56" y="127"/>
                  </a:cubicBezTo>
                  <a:cubicBezTo>
                    <a:pt x="54" y="132"/>
                    <a:pt x="55" y="127"/>
                    <a:pt x="55" y="125"/>
                  </a:cubicBezTo>
                  <a:cubicBezTo>
                    <a:pt x="56" y="123"/>
                    <a:pt x="56" y="121"/>
                    <a:pt x="56" y="119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55" y="119"/>
                    <a:pt x="53" y="123"/>
                    <a:pt x="53" y="120"/>
                  </a:cubicBezTo>
                  <a:cubicBezTo>
                    <a:pt x="53" y="118"/>
                    <a:pt x="53" y="116"/>
                    <a:pt x="53" y="114"/>
                  </a:cubicBezTo>
                  <a:cubicBezTo>
                    <a:pt x="54" y="112"/>
                    <a:pt x="53" y="110"/>
                    <a:pt x="52" y="108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50" y="111"/>
                    <a:pt x="49" y="114"/>
                    <a:pt x="50" y="108"/>
                  </a:cubicBezTo>
                  <a:cubicBezTo>
                    <a:pt x="50" y="106"/>
                    <a:pt x="51" y="104"/>
                    <a:pt x="51" y="101"/>
                  </a:cubicBezTo>
                  <a:cubicBezTo>
                    <a:pt x="50" y="101"/>
                    <a:pt x="50" y="101"/>
                    <a:pt x="50" y="101"/>
                  </a:cubicBezTo>
                  <a:cubicBezTo>
                    <a:pt x="49" y="102"/>
                    <a:pt x="49" y="102"/>
                    <a:pt x="48" y="103"/>
                  </a:cubicBezTo>
                  <a:cubicBezTo>
                    <a:pt x="46" y="106"/>
                    <a:pt x="48" y="101"/>
                    <a:pt x="48" y="101"/>
                  </a:cubicBezTo>
                  <a:cubicBezTo>
                    <a:pt x="48" y="98"/>
                    <a:pt x="49" y="96"/>
                    <a:pt x="48" y="93"/>
                  </a:cubicBezTo>
                  <a:cubicBezTo>
                    <a:pt x="48" y="93"/>
                    <a:pt x="48" y="93"/>
                    <a:pt x="48" y="93"/>
                  </a:cubicBezTo>
                  <a:cubicBezTo>
                    <a:pt x="47" y="95"/>
                    <a:pt x="45" y="99"/>
                    <a:pt x="46" y="94"/>
                  </a:cubicBezTo>
                  <a:cubicBezTo>
                    <a:pt x="46" y="92"/>
                    <a:pt x="47" y="90"/>
                    <a:pt x="47" y="88"/>
                  </a:cubicBezTo>
                  <a:cubicBezTo>
                    <a:pt x="47" y="87"/>
                    <a:pt x="46" y="87"/>
                    <a:pt x="46" y="87"/>
                  </a:cubicBezTo>
                  <a:cubicBezTo>
                    <a:pt x="45" y="88"/>
                    <a:pt x="44" y="90"/>
                    <a:pt x="44" y="91"/>
                  </a:cubicBezTo>
                  <a:cubicBezTo>
                    <a:pt x="44" y="91"/>
                    <a:pt x="44" y="87"/>
                    <a:pt x="44" y="87"/>
                  </a:cubicBezTo>
                  <a:cubicBezTo>
                    <a:pt x="44" y="85"/>
                    <a:pt x="44" y="83"/>
                    <a:pt x="44" y="81"/>
                  </a:cubicBezTo>
                  <a:cubicBezTo>
                    <a:pt x="44" y="81"/>
                    <a:pt x="43" y="81"/>
                    <a:pt x="43" y="81"/>
                  </a:cubicBezTo>
                  <a:cubicBezTo>
                    <a:pt x="42" y="85"/>
                    <a:pt x="42" y="83"/>
                    <a:pt x="42" y="81"/>
                  </a:cubicBezTo>
                  <a:cubicBezTo>
                    <a:pt x="42" y="79"/>
                    <a:pt x="43" y="78"/>
                    <a:pt x="43" y="76"/>
                  </a:cubicBezTo>
                  <a:cubicBezTo>
                    <a:pt x="43" y="76"/>
                    <a:pt x="43" y="76"/>
                    <a:pt x="42" y="76"/>
                  </a:cubicBezTo>
                  <a:cubicBezTo>
                    <a:pt x="42" y="76"/>
                    <a:pt x="41" y="77"/>
                    <a:pt x="41" y="78"/>
                  </a:cubicBezTo>
                  <a:cubicBezTo>
                    <a:pt x="39" y="80"/>
                    <a:pt x="40" y="77"/>
                    <a:pt x="40" y="76"/>
                  </a:cubicBezTo>
                  <a:cubicBezTo>
                    <a:pt x="40" y="74"/>
                    <a:pt x="41" y="73"/>
                    <a:pt x="41" y="71"/>
                  </a:cubicBezTo>
                  <a:cubicBezTo>
                    <a:pt x="41" y="70"/>
                    <a:pt x="40" y="70"/>
                    <a:pt x="40" y="70"/>
                  </a:cubicBezTo>
                  <a:cubicBezTo>
                    <a:pt x="39" y="71"/>
                    <a:pt x="39" y="72"/>
                    <a:pt x="38" y="73"/>
                  </a:cubicBezTo>
                  <a:cubicBezTo>
                    <a:pt x="38" y="72"/>
                    <a:pt x="38" y="71"/>
                    <a:pt x="38" y="69"/>
                  </a:cubicBezTo>
                  <a:cubicBezTo>
                    <a:pt x="39" y="68"/>
                    <a:pt x="39" y="66"/>
                    <a:pt x="39" y="65"/>
                  </a:cubicBezTo>
                  <a:cubicBezTo>
                    <a:pt x="39" y="64"/>
                    <a:pt x="38" y="64"/>
                    <a:pt x="38" y="64"/>
                  </a:cubicBezTo>
                  <a:cubicBezTo>
                    <a:pt x="37" y="65"/>
                    <a:pt x="35" y="69"/>
                    <a:pt x="36" y="65"/>
                  </a:cubicBezTo>
                  <a:cubicBezTo>
                    <a:pt x="36" y="63"/>
                    <a:pt x="37" y="61"/>
                    <a:pt x="37" y="59"/>
                  </a:cubicBezTo>
                  <a:cubicBezTo>
                    <a:pt x="37" y="58"/>
                    <a:pt x="36" y="58"/>
                    <a:pt x="36" y="58"/>
                  </a:cubicBezTo>
                  <a:cubicBezTo>
                    <a:pt x="35" y="59"/>
                    <a:pt x="35" y="60"/>
                    <a:pt x="34" y="61"/>
                  </a:cubicBezTo>
                  <a:cubicBezTo>
                    <a:pt x="32" y="63"/>
                    <a:pt x="34" y="59"/>
                    <a:pt x="34" y="58"/>
                  </a:cubicBezTo>
                  <a:cubicBezTo>
                    <a:pt x="34" y="56"/>
                    <a:pt x="35" y="54"/>
                    <a:pt x="34" y="52"/>
                  </a:cubicBezTo>
                  <a:cubicBezTo>
                    <a:pt x="34" y="51"/>
                    <a:pt x="34" y="51"/>
                    <a:pt x="34" y="52"/>
                  </a:cubicBezTo>
                  <a:cubicBezTo>
                    <a:pt x="33" y="52"/>
                    <a:pt x="31" y="56"/>
                    <a:pt x="31" y="56"/>
                  </a:cubicBezTo>
                  <a:cubicBezTo>
                    <a:pt x="31" y="54"/>
                    <a:pt x="31" y="53"/>
                    <a:pt x="32" y="51"/>
                  </a:cubicBezTo>
                  <a:cubicBezTo>
                    <a:pt x="32" y="49"/>
                    <a:pt x="33" y="47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6"/>
                    <a:pt x="29" y="48"/>
                    <a:pt x="29" y="49"/>
                  </a:cubicBezTo>
                  <a:cubicBezTo>
                    <a:pt x="29" y="47"/>
                    <a:pt x="30" y="44"/>
                    <a:pt x="31" y="42"/>
                  </a:cubicBezTo>
                  <a:cubicBezTo>
                    <a:pt x="31" y="41"/>
                    <a:pt x="30" y="41"/>
                    <a:pt x="30" y="42"/>
                  </a:cubicBezTo>
                  <a:cubicBezTo>
                    <a:pt x="29" y="43"/>
                    <a:pt x="27" y="46"/>
                    <a:pt x="28" y="43"/>
                  </a:cubicBezTo>
                  <a:cubicBezTo>
                    <a:pt x="29" y="40"/>
                    <a:pt x="29" y="38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5" y="41"/>
                    <a:pt x="25" y="38"/>
                  </a:cubicBezTo>
                  <a:cubicBezTo>
                    <a:pt x="26" y="36"/>
                    <a:pt x="27" y="34"/>
                    <a:pt x="27" y="31"/>
                  </a:cubicBezTo>
                  <a:cubicBezTo>
                    <a:pt x="27" y="31"/>
                    <a:pt x="27" y="31"/>
                    <a:pt x="26" y="31"/>
                  </a:cubicBezTo>
                  <a:cubicBezTo>
                    <a:pt x="25" y="32"/>
                    <a:pt x="21" y="38"/>
                    <a:pt x="23" y="33"/>
                  </a:cubicBezTo>
                  <a:cubicBezTo>
                    <a:pt x="24" y="31"/>
                    <a:pt x="25" y="29"/>
                    <a:pt x="25" y="26"/>
                  </a:cubicBezTo>
                  <a:cubicBezTo>
                    <a:pt x="25" y="26"/>
                    <a:pt x="24" y="26"/>
                    <a:pt x="24" y="26"/>
                  </a:cubicBezTo>
                  <a:cubicBezTo>
                    <a:pt x="23" y="27"/>
                    <a:pt x="20" y="31"/>
                    <a:pt x="21" y="28"/>
                  </a:cubicBezTo>
                  <a:cubicBezTo>
                    <a:pt x="22" y="25"/>
                    <a:pt x="23" y="23"/>
                    <a:pt x="23" y="20"/>
                  </a:cubicBezTo>
                  <a:cubicBezTo>
                    <a:pt x="23" y="20"/>
                    <a:pt x="22" y="20"/>
                    <a:pt x="22" y="20"/>
                  </a:cubicBezTo>
                  <a:cubicBezTo>
                    <a:pt x="19" y="26"/>
                    <a:pt x="21" y="19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7" y="21"/>
                    <a:pt x="20" y="15"/>
                    <a:pt x="20" y="14"/>
                  </a:cubicBezTo>
                  <a:cubicBezTo>
                    <a:pt x="20" y="13"/>
                    <a:pt x="20" y="13"/>
                    <a:pt x="19" y="13"/>
                  </a:cubicBezTo>
                  <a:cubicBezTo>
                    <a:pt x="16" y="18"/>
                    <a:pt x="19" y="11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7" y="9"/>
                    <a:pt x="17" y="11"/>
                    <a:pt x="16" y="12"/>
                  </a:cubicBezTo>
                  <a:cubicBezTo>
                    <a:pt x="17" y="10"/>
                    <a:pt x="18" y="9"/>
                    <a:pt x="18" y="7"/>
                  </a:cubicBezTo>
                  <a:cubicBezTo>
                    <a:pt x="18" y="6"/>
                    <a:pt x="17" y="6"/>
                    <a:pt x="17" y="7"/>
                  </a:cubicBezTo>
                  <a:cubicBezTo>
                    <a:pt x="16" y="7"/>
                    <a:pt x="14" y="11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9"/>
                    <a:pt x="12" y="10"/>
                    <a:pt x="12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1"/>
                    <a:pt x="14" y="10"/>
                  </a:cubicBezTo>
                  <a:cubicBezTo>
                    <a:pt x="15" y="10"/>
                    <a:pt x="14" y="10"/>
                    <a:pt x="16" y="9"/>
                  </a:cubicBezTo>
                  <a:cubicBezTo>
                    <a:pt x="19" y="6"/>
                    <a:pt x="15" y="12"/>
                    <a:pt x="15" y="13"/>
                  </a:cubicBezTo>
                  <a:cubicBezTo>
                    <a:pt x="15" y="13"/>
                    <a:pt x="15" y="14"/>
                    <a:pt x="16" y="13"/>
                  </a:cubicBezTo>
                  <a:cubicBezTo>
                    <a:pt x="16" y="13"/>
                    <a:pt x="19" y="10"/>
                    <a:pt x="19" y="11"/>
                  </a:cubicBezTo>
                  <a:cubicBezTo>
                    <a:pt x="18" y="12"/>
                    <a:pt x="17" y="14"/>
                    <a:pt x="17" y="16"/>
                  </a:cubicBezTo>
                  <a:cubicBezTo>
                    <a:pt x="16" y="16"/>
                    <a:pt x="17" y="17"/>
                    <a:pt x="17" y="16"/>
                  </a:cubicBezTo>
                  <a:cubicBezTo>
                    <a:pt x="18" y="16"/>
                    <a:pt x="19" y="16"/>
                    <a:pt x="19" y="15"/>
                  </a:cubicBezTo>
                  <a:cubicBezTo>
                    <a:pt x="18" y="16"/>
                    <a:pt x="18" y="18"/>
                    <a:pt x="17" y="20"/>
                  </a:cubicBezTo>
                  <a:cubicBezTo>
                    <a:pt x="17" y="20"/>
                    <a:pt x="17" y="20"/>
                    <a:pt x="18" y="20"/>
                  </a:cubicBezTo>
                  <a:cubicBezTo>
                    <a:pt x="19" y="20"/>
                    <a:pt x="19" y="20"/>
                    <a:pt x="20" y="19"/>
                  </a:cubicBezTo>
                  <a:cubicBezTo>
                    <a:pt x="19" y="20"/>
                    <a:pt x="19" y="22"/>
                    <a:pt x="19" y="23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1" y="23"/>
                    <a:pt x="22" y="20"/>
                    <a:pt x="22" y="23"/>
                  </a:cubicBezTo>
                  <a:cubicBezTo>
                    <a:pt x="21" y="26"/>
                    <a:pt x="20" y="28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2" y="30"/>
                    <a:pt x="21" y="31"/>
                    <a:pt x="22" y="30"/>
                  </a:cubicBezTo>
                  <a:cubicBezTo>
                    <a:pt x="22" y="30"/>
                    <a:pt x="24" y="26"/>
                    <a:pt x="24" y="28"/>
                  </a:cubicBezTo>
                  <a:cubicBezTo>
                    <a:pt x="24" y="31"/>
                    <a:pt x="22" y="33"/>
                    <a:pt x="21" y="36"/>
                  </a:cubicBezTo>
                  <a:cubicBezTo>
                    <a:pt x="21" y="36"/>
                    <a:pt x="22" y="36"/>
                    <a:pt x="22" y="36"/>
                  </a:cubicBezTo>
                  <a:cubicBezTo>
                    <a:pt x="23" y="36"/>
                    <a:pt x="26" y="34"/>
                    <a:pt x="26" y="33"/>
                  </a:cubicBezTo>
                  <a:cubicBezTo>
                    <a:pt x="26" y="35"/>
                    <a:pt x="24" y="38"/>
                    <a:pt x="24" y="41"/>
                  </a:cubicBezTo>
                  <a:cubicBezTo>
                    <a:pt x="24" y="41"/>
                    <a:pt x="25" y="41"/>
                    <a:pt x="25" y="41"/>
                  </a:cubicBezTo>
                  <a:cubicBezTo>
                    <a:pt x="27" y="40"/>
                    <a:pt x="27" y="39"/>
                    <a:pt x="28" y="37"/>
                  </a:cubicBezTo>
                  <a:cubicBezTo>
                    <a:pt x="28" y="39"/>
                    <a:pt x="28" y="40"/>
                    <a:pt x="28" y="41"/>
                  </a:cubicBezTo>
                  <a:cubicBezTo>
                    <a:pt x="27" y="42"/>
                    <a:pt x="27" y="44"/>
                    <a:pt x="27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8" y="45"/>
                    <a:pt x="30" y="43"/>
                    <a:pt x="30" y="43"/>
                  </a:cubicBezTo>
                  <a:cubicBezTo>
                    <a:pt x="29" y="45"/>
                    <a:pt x="28" y="48"/>
                    <a:pt x="28" y="50"/>
                  </a:cubicBezTo>
                  <a:cubicBezTo>
                    <a:pt x="28" y="50"/>
                    <a:pt x="28" y="51"/>
                    <a:pt x="28" y="51"/>
                  </a:cubicBezTo>
                  <a:cubicBezTo>
                    <a:pt x="29" y="50"/>
                    <a:pt x="29" y="50"/>
                    <a:pt x="30" y="49"/>
                  </a:cubicBezTo>
                  <a:cubicBezTo>
                    <a:pt x="31" y="47"/>
                    <a:pt x="32" y="48"/>
                    <a:pt x="32" y="50"/>
                  </a:cubicBezTo>
                  <a:cubicBezTo>
                    <a:pt x="31" y="52"/>
                    <a:pt x="30" y="54"/>
                    <a:pt x="30" y="57"/>
                  </a:cubicBezTo>
                  <a:cubicBezTo>
                    <a:pt x="30" y="57"/>
                    <a:pt x="31" y="57"/>
                    <a:pt x="31" y="57"/>
                  </a:cubicBezTo>
                  <a:cubicBezTo>
                    <a:pt x="32" y="56"/>
                    <a:pt x="34" y="51"/>
                    <a:pt x="34" y="55"/>
                  </a:cubicBezTo>
                  <a:cubicBezTo>
                    <a:pt x="33" y="58"/>
                    <a:pt x="33" y="60"/>
                    <a:pt x="32" y="62"/>
                  </a:cubicBezTo>
                  <a:cubicBezTo>
                    <a:pt x="32" y="63"/>
                    <a:pt x="32" y="63"/>
                    <a:pt x="33" y="63"/>
                  </a:cubicBezTo>
                  <a:cubicBezTo>
                    <a:pt x="34" y="62"/>
                    <a:pt x="36" y="58"/>
                    <a:pt x="36" y="61"/>
                  </a:cubicBezTo>
                  <a:cubicBezTo>
                    <a:pt x="36" y="64"/>
                    <a:pt x="34" y="66"/>
                    <a:pt x="34" y="69"/>
                  </a:cubicBezTo>
                  <a:cubicBezTo>
                    <a:pt x="34" y="70"/>
                    <a:pt x="35" y="70"/>
                    <a:pt x="35" y="70"/>
                  </a:cubicBezTo>
                  <a:cubicBezTo>
                    <a:pt x="35" y="70"/>
                    <a:pt x="38" y="66"/>
                    <a:pt x="38" y="68"/>
                  </a:cubicBezTo>
                  <a:cubicBezTo>
                    <a:pt x="38" y="70"/>
                    <a:pt x="37" y="72"/>
                    <a:pt x="37" y="74"/>
                  </a:cubicBezTo>
                  <a:cubicBezTo>
                    <a:pt x="37" y="75"/>
                    <a:pt x="37" y="75"/>
                    <a:pt x="38" y="74"/>
                  </a:cubicBezTo>
                  <a:cubicBezTo>
                    <a:pt x="39" y="73"/>
                    <a:pt x="40" y="71"/>
                    <a:pt x="40" y="75"/>
                  </a:cubicBezTo>
                  <a:cubicBezTo>
                    <a:pt x="39" y="77"/>
                    <a:pt x="39" y="78"/>
                    <a:pt x="39" y="80"/>
                  </a:cubicBezTo>
                  <a:cubicBezTo>
                    <a:pt x="39" y="80"/>
                    <a:pt x="39" y="81"/>
                    <a:pt x="40" y="80"/>
                  </a:cubicBezTo>
                  <a:cubicBezTo>
                    <a:pt x="41" y="79"/>
                    <a:pt x="42" y="75"/>
                    <a:pt x="42" y="79"/>
                  </a:cubicBezTo>
                  <a:cubicBezTo>
                    <a:pt x="41" y="81"/>
                    <a:pt x="41" y="83"/>
                    <a:pt x="41" y="86"/>
                  </a:cubicBezTo>
                  <a:cubicBezTo>
                    <a:pt x="41" y="86"/>
                    <a:pt x="41" y="86"/>
                    <a:pt x="41" y="86"/>
                  </a:cubicBezTo>
                  <a:cubicBezTo>
                    <a:pt x="42" y="85"/>
                    <a:pt x="43" y="84"/>
                    <a:pt x="44" y="83"/>
                  </a:cubicBezTo>
                  <a:cubicBezTo>
                    <a:pt x="43" y="85"/>
                    <a:pt x="42" y="89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4" y="91"/>
                    <a:pt x="45" y="91"/>
                    <a:pt x="45" y="90"/>
                  </a:cubicBezTo>
                  <a:cubicBezTo>
                    <a:pt x="47" y="87"/>
                    <a:pt x="46" y="91"/>
                    <a:pt x="45" y="92"/>
                  </a:cubicBezTo>
                  <a:cubicBezTo>
                    <a:pt x="45" y="94"/>
                    <a:pt x="45" y="96"/>
                    <a:pt x="44" y="99"/>
                  </a:cubicBezTo>
                  <a:cubicBezTo>
                    <a:pt x="44" y="99"/>
                    <a:pt x="45" y="99"/>
                    <a:pt x="45" y="99"/>
                  </a:cubicBezTo>
                  <a:cubicBezTo>
                    <a:pt x="46" y="98"/>
                    <a:pt x="48" y="95"/>
                    <a:pt x="48" y="95"/>
                  </a:cubicBezTo>
                  <a:cubicBezTo>
                    <a:pt x="48" y="98"/>
                    <a:pt x="46" y="102"/>
                    <a:pt x="46" y="105"/>
                  </a:cubicBezTo>
                  <a:cubicBezTo>
                    <a:pt x="43" y="96"/>
                    <a:pt x="39" y="87"/>
                    <a:pt x="36" y="77"/>
                  </a:cubicBezTo>
                  <a:cubicBezTo>
                    <a:pt x="32" y="66"/>
                    <a:pt x="28" y="54"/>
                    <a:pt x="23" y="43"/>
                  </a:cubicBezTo>
                  <a:cubicBezTo>
                    <a:pt x="18" y="31"/>
                    <a:pt x="13" y="19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4" y="6"/>
                    <a:pt x="17" y="5"/>
                    <a:pt x="19" y="5"/>
                  </a:cubicBezTo>
                  <a:cubicBezTo>
                    <a:pt x="27" y="29"/>
                    <a:pt x="36" y="52"/>
                    <a:pt x="43" y="76"/>
                  </a:cubicBezTo>
                  <a:close/>
                  <a:moveTo>
                    <a:pt x="46" y="106"/>
                  </a:moveTo>
                  <a:cubicBezTo>
                    <a:pt x="46" y="106"/>
                    <a:pt x="47" y="106"/>
                    <a:pt x="47" y="106"/>
                  </a:cubicBezTo>
                  <a:cubicBezTo>
                    <a:pt x="49" y="104"/>
                    <a:pt x="51" y="100"/>
                    <a:pt x="50" y="106"/>
                  </a:cubicBezTo>
                  <a:cubicBezTo>
                    <a:pt x="49" y="108"/>
                    <a:pt x="49" y="110"/>
                    <a:pt x="49" y="113"/>
                  </a:cubicBezTo>
                  <a:cubicBezTo>
                    <a:pt x="48" y="110"/>
                    <a:pt x="47" y="108"/>
                    <a:pt x="46" y="106"/>
                  </a:cubicBezTo>
                  <a:close/>
                  <a:moveTo>
                    <a:pt x="19" y="40"/>
                  </a:moveTo>
                  <a:cubicBezTo>
                    <a:pt x="24" y="52"/>
                    <a:pt x="28" y="63"/>
                    <a:pt x="32" y="75"/>
                  </a:cubicBezTo>
                  <a:cubicBezTo>
                    <a:pt x="36" y="87"/>
                    <a:pt x="41" y="99"/>
                    <a:pt x="45" y="111"/>
                  </a:cubicBezTo>
                  <a:cubicBezTo>
                    <a:pt x="49" y="122"/>
                    <a:pt x="51" y="133"/>
                    <a:pt x="54" y="144"/>
                  </a:cubicBezTo>
                  <a:cubicBezTo>
                    <a:pt x="54" y="143"/>
                    <a:pt x="53" y="143"/>
                    <a:pt x="52" y="143"/>
                  </a:cubicBezTo>
                  <a:cubicBezTo>
                    <a:pt x="50" y="143"/>
                    <a:pt x="48" y="144"/>
                    <a:pt x="48" y="146"/>
                  </a:cubicBezTo>
                  <a:cubicBezTo>
                    <a:pt x="45" y="137"/>
                    <a:pt x="41" y="128"/>
                    <a:pt x="38" y="120"/>
                  </a:cubicBezTo>
                  <a:cubicBezTo>
                    <a:pt x="34" y="108"/>
                    <a:pt x="30" y="96"/>
                    <a:pt x="26" y="84"/>
                  </a:cubicBezTo>
                  <a:cubicBezTo>
                    <a:pt x="18" y="59"/>
                    <a:pt x="11" y="35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0"/>
                    <a:pt x="6" y="9"/>
                    <a:pt x="9" y="8"/>
                  </a:cubicBezTo>
                  <a:cubicBezTo>
                    <a:pt x="10" y="19"/>
                    <a:pt x="14" y="30"/>
                    <a:pt x="19" y="40"/>
                  </a:cubicBezTo>
                  <a:close/>
                  <a:moveTo>
                    <a:pt x="50" y="152"/>
                  </a:moveTo>
                  <a:cubicBezTo>
                    <a:pt x="50" y="152"/>
                    <a:pt x="50" y="151"/>
                    <a:pt x="50" y="151"/>
                  </a:cubicBezTo>
                  <a:cubicBezTo>
                    <a:pt x="50" y="150"/>
                    <a:pt x="50" y="149"/>
                    <a:pt x="50" y="148"/>
                  </a:cubicBezTo>
                  <a:cubicBezTo>
                    <a:pt x="51" y="142"/>
                    <a:pt x="56" y="148"/>
                    <a:pt x="56" y="149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9"/>
                    <a:pt x="56" y="150"/>
                    <a:pt x="56" y="150"/>
                  </a:cubicBezTo>
                  <a:cubicBezTo>
                    <a:pt x="56" y="150"/>
                    <a:pt x="57" y="150"/>
                    <a:pt x="57" y="151"/>
                  </a:cubicBezTo>
                  <a:cubicBezTo>
                    <a:pt x="57" y="152"/>
                    <a:pt x="58" y="153"/>
                    <a:pt x="59" y="155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60" y="156"/>
                    <a:pt x="62" y="155"/>
                    <a:pt x="61" y="154"/>
                  </a:cubicBezTo>
                  <a:cubicBezTo>
                    <a:pt x="60" y="151"/>
                    <a:pt x="59" y="147"/>
                    <a:pt x="61" y="144"/>
                  </a:cubicBezTo>
                  <a:cubicBezTo>
                    <a:pt x="62" y="140"/>
                    <a:pt x="66" y="146"/>
                    <a:pt x="67" y="147"/>
                  </a:cubicBezTo>
                  <a:cubicBezTo>
                    <a:pt x="68" y="149"/>
                    <a:pt x="69" y="150"/>
                    <a:pt x="69" y="152"/>
                  </a:cubicBezTo>
                  <a:cubicBezTo>
                    <a:pt x="70" y="154"/>
                    <a:pt x="72" y="152"/>
                    <a:pt x="72" y="151"/>
                  </a:cubicBezTo>
                  <a:cubicBezTo>
                    <a:pt x="71" y="149"/>
                    <a:pt x="71" y="148"/>
                    <a:pt x="71" y="146"/>
                  </a:cubicBezTo>
                  <a:cubicBezTo>
                    <a:pt x="71" y="145"/>
                    <a:pt x="72" y="139"/>
                    <a:pt x="74" y="142"/>
                  </a:cubicBezTo>
                  <a:cubicBezTo>
                    <a:pt x="73" y="151"/>
                    <a:pt x="75" y="160"/>
                    <a:pt x="75" y="169"/>
                  </a:cubicBezTo>
                  <a:cubicBezTo>
                    <a:pt x="75" y="169"/>
                    <a:pt x="74" y="169"/>
                    <a:pt x="74" y="169"/>
                  </a:cubicBezTo>
                  <a:cubicBezTo>
                    <a:pt x="72" y="170"/>
                    <a:pt x="69" y="171"/>
                    <a:pt x="67" y="172"/>
                  </a:cubicBezTo>
                  <a:cubicBezTo>
                    <a:pt x="65" y="170"/>
                    <a:pt x="64" y="168"/>
                    <a:pt x="63" y="166"/>
                  </a:cubicBezTo>
                  <a:cubicBezTo>
                    <a:pt x="59" y="161"/>
                    <a:pt x="53" y="157"/>
                    <a:pt x="50" y="152"/>
                  </a:cubicBezTo>
                  <a:close/>
                  <a:moveTo>
                    <a:pt x="74" y="182"/>
                  </a:moveTo>
                  <a:cubicBezTo>
                    <a:pt x="72" y="179"/>
                    <a:pt x="70" y="177"/>
                    <a:pt x="68" y="174"/>
                  </a:cubicBezTo>
                  <a:cubicBezTo>
                    <a:pt x="70" y="173"/>
                    <a:pt x="73" y="173"/>
                    <a:pt x="75" y="172"/>
                  </a:cubicBezTo>
                  <a:cubicBezTo>
                    <a:pt x="75" y="175"/>
                    <a:pt x="75" y="178"/>
                    <a:pt x="74" y="182"/>
                  </a:cubicBezTo>
                  <a:close/>
                  <a:moveTo>
                    <a:pt x="73" y="138"/>
                  </a:moveTo>
                  <a:cubicBezTo>
                    <a:pt x="72" y="138"/>
                    <a:pt x="71" y="138"/>
                    <a:pt x="70" y="139"/>
                  </a:cubicBezTo>
                  <a:cubicBezTo>
                    <a:pt x="70" y="140"/>
                    <a:pt x="69" y="141"/>
                    <a:pt x="69" y="141"/>
                  </a:cubicBezTo>
                  <a:cubicBezTo>
                    <a:pt x="66" y="131"/>
                    <a:pt x="60" y="122"/>
                    <a:pt x="57" y="112"/>
                  </a:cubicBezTo>
                  <a:cubicBezTo>
                    <a:pt x="54" y="99"/>
                    <a:pt x="50" y="87"/>
                    <a:pt x="46" y="75"/>
                  </a:cubicBezTo>
                  <a:cubicBezTo>
                    <a:pt x="38" y="51"/>
                    <a:pt x="30" y="28"/>
                    <a:pt x="22" y="4"/>
                  </a:cubicBezTo>
                  <a:cubicBezTo>
                    <a:pt x="23" y="4"/>
                    <a:pt x="24" y="3"/>
                    <a:pt x="25" y="3"/>
                  </a:cubicBezTo>
                  <a:cubicBezTo>
                    <a:pt x="32" y="11"/>
                    <a:pt x="34" y="24"/>
                    <a:pt x="37" y="34"/>
                  </a:cubicBezTo>
                  <a:cubicBezTo>
                    <a:pt x="41" y="46"/>
                    <a:pt x="45" y="58"/>
                    <a:pt x="50" y="70"/>
                  </a:cubicBezTo>
                  <a:cubicBezTo>
                    <a:pt x="54" y="82"/>
                    <a:pt x="59" y="94"/>
                    <a:pt x="63" y="106"/>
                  </a:cubicBezTo>
                  <a:cubicBezTo>
                    <a:pt x="67" y="117"/>
                    <a:pt x="70" y="127"/>
                    <a:pt x="73" y="138"/>
                  </a:cubicBezTo>
                  <a:close/>
                </a:path>
              </a:pathLst>
            </a:custGeom>
            <a:blipFill dpi="0" rotWithShape="1">
              <a:blip r:embed="rId2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40" name="Freeform 41"/>
            <p:cNvSpPr>
              <a:spLocks noEditPoints="1"/>
            </p:cNvSpPr>
            <p:nvPr/>
          </p:nvSpPr>
          <p:spPr bwMode="auto">
            <a:xfrm>
              <a:off x="-47539" y="-29314"/>
              <a:ext cx="357188" cy="331788"/>
            </a:xfrm>
            <a:custGeom>
              <a:avLst/>
              <a:gdLst>
                <a:gd name="T0" fmla="*/ 103 w 123"/>
                <a:gd name="T1" fmla="*/ 64 h 114"/>
                <a:gd name="T2" fmla="*/ 35 w 123"/>
                <a:gd name="T3" fmla="*/ 2 h 114"/>
                <a:gd name="T4" fmla="*/ 5 w 123"/>
                <a:gd name="T5" fmla="*/ 103 h 114"/>
                <a:gd name="T6" fmla="*/ 23 w 123"/>
                <a:gd name="T7" fmla="*/ 66 h 114"/>
                <a:gd name="T8" fmla="*/ 40 w 123"/>
                <a:gd name="T9" fmla="*/ 61 h 114"/>
                <a:gd name="T10" fmla="*/ 98 w 123"/>
                <a:gd name="T11" fmla="*/ 65 h 114"/>
                <a:gd name="T12" fmla="*/ 93 w 123"/>
                <a:gd name="T13" fmla="*/ 68 h 114"/>
                <a:gd name="T14" fmla="*/ 56 w 123"/>
                <a:gd name="T15" fmla="*/ 97 h 114"/>
                <a:gd name="T16" fmla="*/ 76 w 123"/>
                <a:gd name="T17" fmla="*/ 65 h 114"/>
                <a:gd name="T18" fmla="*/ 38 w 123"/>
                <a:gd name="T19" fmla="*/ 106 h 114"/>
                <a:gd name="T20" fmla="*/ 59 w 123"/>
                <a:gd name="T21" fmla="*/ 80 h 114"/>
                <a:gd name="T22" fmla="*/ 28 w 123"/>
                <a:gd name="T23" fmla="*/ 95 h 114"/>
                <a:gd name="T24" fmla="*/ 52 w 123"/>
                <a:gd name="T25" fmla="*/ 73 h 114"/>
                <a:gd name="T26" fmla="*/ 39 w 123"/>
                <a:gd name="T27" fmla="*/ 91 h 114"/>
                <a:gd name="T28" fmla="*/ 12 w 123"/>
                <a:gd name="T29" fmla="*/ 102 h 114"/>
                <a:gd name="T30" fmla="*/ 45 w 123"/>
                <a:gd name="T31" fmla="*/ 69 h 114"/>
                <a:gd name="T32" fmla="*/ 47 w 123"/>
                <a:gd name="T33" fmla="*/ 67 h 114"/>
                <a:gd name="T34" fmla="*/ 6 w 123"/>
                <a:gd name="T35" fmla="*/ 93 h 114"/>
                <a:gd name="T36" fmla="*/ 35 w 123"/>
                <a:gd name="T37" fmla="*/ 65 h 114"/>
                <a:gd name="T38" fmla="*/ 8 w 123"/>
                <a:gd name="T39" fmla="*/ 87 h 114"/>
                <a:gd name="T40" fmla="*/ 7 w 123"/>
                <a:gd name="T41" fmla="*/ 99 h 114"/>
                <a:gd name="T42" fmla="*/ 40 w 123"/>
                <a:gd name="T43" fmla="*/ 75 h 114"/>
                <a:gd name="T44" fmla="*/ 50 w 123"/>
                <a:gd name="T45" fmla="*/ 73 h 114"/>
                <a:gd name="T46" fmla="*/ 11 w 123"/>
                <a:gd name="T47" fmla="*/ 104 h 114"/>
                <a:gd name="T48" fmla="*/ 40 w 123"/>
                <a:gd name="T49" fmla="*/ 90 h 114"/>
                <a:gd name="T50" fmla="*/ 59 w 123"/>
                <a:gd name="T51" fmla="*/ 78 h 114"/>
                <a:gd name="T52" fmla="*/ 51 w 123"/>
                <a:gd name="T53" fmla="*/ 89 h 114"/>
                <a:gd name="T54" fmla="*/ 36 w 123"/>
                <a:gd name="T55" fmla="*/ 107 h 114"/>
                <a:gd name="T56" fmla="*/ 45 w 123"/>
                <a:gd name="T57" fmla="*/ 92 h 114"/>
                <a:gd name="T58" fmla="*/ 77 w 123"/>
                <a:gd name="T59" fmla="*/ 70 h 114"/>
                <a:gd name="T60" fmla="*/ 46 w 123"/>
                <a:gd name="T61" fmla="*/ 107 h 114"/>
                <a:gd name="T62" fmla="*/ 88 w 123"/>
                <a:gd name="T63" fmla="*/ 68 h 114"/>
                <a:gd name="T64" fmla="*/ 57 w 123"/>
                <a:gd name="T65" fmla="*/ 104 h 114"/>
                <a:gd name="T66" fmla="*/ 60 w 123"/>
                <a:gd name="T67" fmla="*/ 107 h 114"/>
                <a:gd name="T68" fmla="*/ 99 w 123"/>
                <a:gd name="T69" fmla="*/ 72 h 114"/>
                <a:gd name="T70" fmla="*/ 61 w 123"/>
                <a:gd name="T71" fmla="*/ 107 h 114"/>
                <a:gd name="T72" fmla="*/ 75 w 123"/>
                <a:gd name="T73" fmla="*/ 107 h 114"/>
                <a:gd name="T74" fmla="*/ 84 w 123"/>
                <a:gd name="T75" fmla="*/ 105 h 114"/>
                <a:gd name="T76" fmla="*/ 100 w 123"/>
                <a:gd name="T77" fmla="*/ 78 h 114"/>
                <a:gd name="T78" fmla="*/ 105 w 123"/>
                <a:gd name="T79" fmla="*/ 86 h 114"/>
                <a:gd name="T80" fmla="*/ 110 w 123"/>
                <a:gd name="T81" fmla="*/ 88 h 114"/>
                <a:gd name="T82" fmla="*/ 92 w 123"/>
                <a:gd name="T83" fmla="*/ 109 h 114"/>
                <a:gd name="T84" fmla="*/ 100 w 123"/>
                <a:gd name="T85" fmla="*/ 109 h 114"/>
                <a:gd name="T86" fmla="*/ 112 w 123"/>
                <a:gd name="T87" fmla="*/ 99 h 114"/>
                <a:gd name="T88" fmla="*/ 109 w 123"/>
                <a:gd name="T89" fmla="*/ 93 h 114"/>
                <a:gd name="T90" fmla="*/ 116 w 123"/>
                <a:gd name="T91" fmla="*/ 95 h 114"/>
                <a:gd name="T92" fmla="*/ 110 w 123"/>
                <a:gd name="T93" fmla="*/ 106 h 114"/>
                <a:gd name="T94" fmla="*/ 117 w 123"/>
                <a:gd name="T95" fmla="*/ 99 h 114"/>
                <a:gd name="T96" fmla="*/ 114 w 123"/>
                <a:gd name="T97" fmla="*/ 99 h 114"/>
                <a:gd name="T98" fmla="*/ 107 w 123"/>
                <a:gd name="T99" fmla="*/ 101 h 114"/>
                <a:gd name="T100" fmla="*/ 102 w 123"/>
                <a:gd name="T101" fmla="*/ 100 h 114"/>
                <a:gd name="T102" fmla="*/ 112 w 123"/>
                <a:gd name="T103" fmla="*/ 79 h 114"/>
                <a:gd name="T104" fmla="*/ 119 w 123"/>
                <a:gd name="T105" fmla="*/ 93 h 114"/>
                <a:gd name="T106" fmla="*/ 106 w 123"/>
                <a:gd name="T107" fmla="*/ 73 h 114"/>
                <a:gd name="T108" fmla="*/ 72 w 123"/>
                <a:gd name="T109" fmla="*/ 97 h 114"/>
                <a:gd name="T110" fmla="*/ 40 w 123"/>
                <a:gd name="T111" fmla="*/ 41 h 114"/>
                <a:gd name="T112" fmla="*/ 94 w 123"/>
                <a:gd name="T113" fmla="*/ 64 h 114"/>
                <a:gd name="T114" fmla="*/ 16 w 123"/>
                <a:gd name="T115" fmla="*/ 75 h 114"/>
                <a:gd name="T116" fmla="*/ 18 w 123"/>
                <a:gd name="T117" fmla="*/ 7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3" h="114">
                  <a:moveTo>
                    <a:pt x="27" y="110"/>
                  </a:moveTo>
                  <a:cubicBezTo>
                    <a:pt x="32" y="110"/>
                    <a:pt x="37" y="110"/>
                    <a:pt x="42" y="110"/>
                  </a:cubicBezTo>
                  <a:cubicBezTo>
                    <a:pt x="50" y="109"/>
                    <a:pt x="58" y="110"/>
                    <a:pt x="66" y="110"/>
                  </a:cubicBezTo>
                  <a:cubicBezTo>
                    <a:pt x="78" y="111"/>
                    <a:pt x="92" y="114"/>
                    <a:pt x="105" y="111"/>
                  </a:cubicBezTo>
                  <a:cubicBezTo>
                    <a:pt x="114" y="109"/>
                    <a:pt x="123" y="102"/>
                    <a:pt x="121" y="91"/>
                  </a:cubicBezTo>
                  <a:cubicBezTo>
                    <a:pt x="120" y="80"/>
                    <a:pt x="111" y="71"/>
                    <a:pt x="103" y="64"/>
                  </a:cubicBezTo>
                  <a:cubicBezTo>
                    <a:pt x="94" y="55"/>
                    <a:pt x="84" y="48"/>
                    <a:pt x="76" y="39"/>
                  </a:cubicBezTo>
                  <a:cubicBezTo>
                    <a:pt x="71" y="34"/>
                    <a:pt x="67" y="29"/>
                    <a:pt x="67" y="21"/>
                  </a:cubicBezTo>
                  <a:cubicBezTo>
                    <a:pt x="67" y="15"/>
                    <a:pt x="70" y="9"/>
                    <a:pt x="73" y="4"/>
                  </a:cubicBezTo>
                  <a:cubicBezTo>
                    <a:pt x="74" y="3"/>
                    <a:pt x="73" y="2"/>
                    <a:pt x="73" y="2"/>
                  </a:cubicBezTo>
                  <a:cubicBezTo>
                    <a:pt x="72" y="2"/>
                    <a:pt x="72" y="1"/>
                    <a:pt x="71" y="1"/>
                  </a:cubicBezTo>
                  <a:cubicBezTo>
                    <a:pt x="59" y="2"/>
                    <a:pt x="47" y="0"/>
                    <a:pt x="35" y="2"/>
                  </a:cubicBezTo>
                  <a:cubicBezTo>
                    <a:pt x="34" y="3"/>
                    <a:pt x="34" y="4"/>
                    <a:pt x="34" y="4"/>
                  </a:cubicBezTo>
                  <a:cubicBezTo>
                    <a:pt x="34" y="5"/>
                    <a:pt x="34" y="5"/>
                    <a:pt x="34" y="6"/>
                  </a:cubicBezTo>
                  <a:cubicBezTo>
                    <a:pt x="38" y="12"/>
                    <a:pt x="41" y="18"/>
                    <a:pt x="42" y="25"/>
                  </a:cubicBezTo>
                  <a:cubicBezTo>
                    <a:pt x="42" y="34"/>
                    <a:pt x="37" y="41"/>
                    <a:pt x="33" y="47"/>
                  </a:cubicBezTo>
                  <a:cubicBezTo>
                    <a:pt x="25" y="57"/>
                    <a:pt x="18" y="67"/>
                    <a:pt x="11" y="78"/>
                  </a:cubicBezTo>
                  <a:cubicBezTo>
                    <a:pt x="6" y="85"/>
                    <a:pt x="0" y="95"/>
                    <a:pt x="5" y="103"/>
                  </a:cubicBezTo>
                  <a:cubicBezTo>
                    <a:pt x="10" y="110"/>
                    <a:pt x="20" y="110"/>
                    <a:pt x="27" y="110"/>
                  </a:cubicBezTo>
                  <a:close/>
                  <a:moveTo>
                    <a:pt x="23" y="66"/>
                  </a:moveTo>
                  <a:cubicBezTo>
                    <a:pt x="23" y="65"/>
                    <a:pt x="24" y="65"/>
                    <a:pt x="24" y="65"/>
                  </a:cubicBezTo>
                  <a:cubicBezTo>
                    <a:pt x="26" y="64"/>
                    <a:pt x="28" y="63"/>
                    <a:pt x="29" y="62"/>
                  </a:cubicBezTo>
                  <a:cubicBezTo>
                    <a:pt x="26" y="65"/>
                    <a:pt x="23" y="67"/>
                    <a:pt x="20" y="70"/>
                  </a:cubicBezTo>
                  <a:cubicBezTo>
                    <a:pt x="21" y="68"/>
                    <a:pt x="22" y="67"/>
                    <a:pt x="23" y="66"/>
                  </a:cubicBezTo>
                  <a:close/>
                  <a:moveTo>
                    <a:pt x="32" y="61"/>
                  </a:moveTo>
                  <a:cubicBezTo>
                    <a:pt x="33" y="61"/>
                    <a:pt x="34" y="61"/>
                    <a:pt x="35" y="61"/>
                  </a:cubicBezTo>
                  <a:cubicBezTo>
                    <a:pt x="32" y="62"/>
                    <a:pt x="28" y="64"/>
                    <a:pt x="25" y="67"/>
                  </a:cubicBezTo>
                  <a:cubicBezTo>
                    <a:pt x="27" y="65"/>
                    <a:pt x="29" y="63"/>
                    <a:pt x="32" y="61"/>
                  </a:cubicBezTo>
                  <a:close/>
                  <a:moveTo>
                    <a:pt x="38" y="61"/>
                  </a:moveTo>
                  <a:cubicBezTo>
                    <a:pt x="39" y="61"/>
                    <a:pt x="39" y="61"/>
                    <a:pt x="40" y="61"/>
                  </a:cubicBezTo>
                  <a:cubicBezTo>
                    <a:pt x="36" y="63"/>
                    <a:pt x="32" y="66"/>
                    <a:pt x="29" y="69"/>
                  </a:cubicBezTo>
                  <a:cubicBezTo>
                    <a:pt x="23" y="74"/>
                    <a:pt x="17" y="79"/>
                    <a:pt x="11" y="84"/>
                  </a:cubicBezTo>
                  <a:cubicBezTo>
                    <a:pt x="11" y="83"/>
                    <a:pt x="12" y="83"/>
                    <a:pt x="12" y="83"/>
                  </a:cubicBezTo>
                  <a:cubicBezTo>
                    <a:pt x="14" y="80"/>
                    <a:pt x="18" y="77"/>
                    <a:pt x="21" y="75"/>
                  </a:cubicBezTo>
                  <a:cubicBezTo>
                    <a:pt x="27" y="71"/>
                    <a:pt x="33" y="66"/>
                    <a:pt x="38" y="61"/>
                  </a:cubicBezTo>
                  <a:close/>
                  <a:moveTo>
                    <a:pt x="98" y="65"/>
                  </a:moveTo>
                  <a:cubicBezTo>
                    <a:pt x="91" y="71"/>
                    <a:pt x="84" y="78"/>
                    <a:pt x="77" y="84"/>
                  </a:cubicBezTo>
                  <a:cubicBezTo>
                    <a:pt x="73" y="88"/>
                    <a:pt x="69" y="91"/>
                    <a:pt x="65" y="95"/>
                  </a:cubicBezTo>
                  <a:cubicBezTo>
                    <a:pt x="68" y="92"/>
                    <a:pt x="71" y="89"/>
                    <a:pt x="74" y="86"/>
                  </a:cubicBezTo>
                  <a:cubicBezTo>
                    <a:pt x="79" y="81"/>
                    <a:pt x="85" y="75"/>
                    <a:pt x="89" y="68"/>
                  </a:cubicBezTo>
                  <a:cubicBezTo>
                    <a:pt x="89" y="68"/>
                    <a:pt x="89" y="68"/>
                    <a:pt x="90" y="68"/>
                  </a:cubicBezTo>
                  <a:cubicBezTo>
                    <a:pt x="91" y="68"/>
                    <a:pt x="92" y="68"/>
                    <a:pt x="93" y="68"/>
                  </a:cubicBezTo>
                  <a:cubicBezTo>
                    <a:pt x="94" y="67"/>
                    <a:pt x="97" y="65"/>
                    <a:pt x="98" y="65"/>
                  </a:cubicBezTo>
                  <a:close/>
                  <a:moveTo>
                    <a:pt x="83" y="65"/>
                  </a:moveTo>
                  <a:cubicBezTo>
                    <a:pt x="84" y="66"/>
                    <a:pt x="86" y="67"/>
                    <a:pt x="88" y="68"/>
                  </a:cubicBezTo>
                  <a:cubicBezTo>
                    <a:pt x="84" y="71"/>
                    <a:pt x="82" y="74"/>
                    <a:pt x="78" y="77"/>
                  </a:cubicBezTo>
                  <a:cubicBezTo>
                    <a:pt x="74" y="80"/>
                    <a:pt x="70" y="84"/>
                    <a:pt x="66" y="87"/>
                  </a:cubicBezTo>
                  <a:cubicBezTo>
                    <a:pt x="63" y="90"/>
                    <a:pt x="60" y="93"/>
                    <a:pt x="56" y="97"/>
                  </a:cubicBezTo>
                  <a:cubicBezTo>
                    <a:pt x="56" y="96"/>
                    <a:pt x="57" y="96"/>
                    <a:pt x="57" y="96"/>
                  </a:cubicBezTo>
                  <a:cubicBezTo>
                    <a:pt x="60" y="92"/>
                    <a:pt x="63" y="89"/>
                    <a:pt x="66" y="86"/>
                  </a:cubicBezTo>
                  <a:cubicBezTo>
                    <a:pt x="70" y="82"/>
                    <a:pt x="72" y="78"/>
                    <a:pt x="75" y="75"/>
                  </a:cubicBezTo>
                  <a:cubicBezTo>
                    <a:pt x="78" y="72"/>
                    <a:pt x="81" y="69"/>
                    <a:pt x="83" y="65"/>
                  </a:cubicBezTo>
                  <a:cubicBezTo>
                    <a:pt x="83" y="65"/>
                    <a:pt x="83" y="65"/>
                    <a:pt x="83" y="65"/>
                  </a:cubicBezTo>
                  <a:close/>
                  <a:moveTo>
                    <a:pt x="76" y="65"/>
                  </a:moveTo>
                  <a:cubicBezTo>
                    <a:pt x="77" y="65"/>
                    <a:pt x="79" y="65"/>
                    <a:pt x="81" y="65"/>
                  </a:cubicBezTo>
                  <a:cubicBezTo>
                    <a:pt x="81" y="65"/>
                    <a:pt x="82" y="65"/>
                    <a:pt x="82" y="65"/>
                  </a:cubicBezTo>
                  <a:cubicBezTo>
                    <a:pt x="75" y="70"/>
                    <a:pt x="69" y="77"/>
                    <a:pt x="62" y="83"/>
                  </a:cubicBezTo>
                  <a:cubicBezTo>
                    <a:pt x="56" y="90"/>
                    <a:pt x="48" y="96"/>
                    <a:pt x="41" y="103"/>
                  </a:cubicBezTo>
                  <a:cubicBezTo>
                    <a:pt x="40" y="104"/>
                    <a:pt x="39" y="105"/>
                    <a:pt x="38" y="105"/>
                  </a:cubicBezTo>
                  <a:cubicBezTo>
                    <a:pt x="38" y="105"/>
                    <a:pt x="38" y="106"/>
                    <a:pt x="38" y="106"/>
                  </a:cubicBezTo>
                  <a:cubicBezTo>
                    <a:pt x="40" y="104"/>
                    <a:pt x="42" y="102"/>
                    <a:pt x="44" y="100"/>
                  </a:cubicBezTo>
                  <a:cubicBezTo>
                    <a:pt x="48" y="96"/>
                    <a:pt x="52" y="93"/>
                    <a:pt x="56" y="89"/>
                  </a:cubicBezTo>
                  <a:cubicBezTo>
                    <a:pt x="63" y="82"/>
                    <a:pt x="69" y="73"/>
                    <a:pt x="76" y="65"/>
                  </a:cubicBezTo>
                  <a:close/>
                  <a:moveTo>
                    <a:pt x="73" y="67"/>
                  </a:moveTo>
                  <a:cubicBezTo>
                    <a:pt x="72" y="68"/>
                    <a:pt x="70" y="70"/>
                    <a:pt x="68" y="72"/>
                  </a:cubicBezTo>
                  <a:cubicBezTo>
                    <a:pt x="65" y="75"/>
                    <a:pt x="62" y="77"/>
                    <a:pt x="59" y="80"/>
                  </a:cubicBezTo>
                  <a:cubicBezTo>
                    <a:pt x="58" y="80"/>
                    <a:pt x="57" y="81"/>
                    <a:pt x="57" y="82"/>
                  </a:cubicBezTo>
                  <a:cubicBezTo>
                    <a:pt x="59" y="79"/>
                    <a:pt x="62" y="76"/>
                    <a:pt x="64" y="74"/>
                  </a:cubicBezTo>
                  <a:cubicBezTo>
                    <a:pt x="68" y="72"/>
                    <a:pt x="70" y="69"/>
                    <a:pt x="73" y="67"/>
                  </a:cubicBezTo>
                  <a:close/>
                  <a:moveTo>
                    <a:pt x="54" y="74"/>
                  </a:moveTo>
                  <a:cubicBezTo>
                    <a:pt x="48" y="78"/>
                    <a:pt x="42" y="83"/>
                    <a:pt x="37" y="88"/>
                  </a:cubicBezTo>
                  <a:cubicBezTo>
                    <a:pt x="34" y="90"/>
                    <a:pt x="31" y="92"/>
                    <a:pt x="28" y="95"/>
                  </a:cubicBezTo>
                  <a:cubicBezTo>
                    <a:pt x="24" y="98"/>
                    <a:pt x="21" y="101"/>
                    <a:pt x="17" y="104"/>
                  </a:cubicBezTo>
                  <a:cubicBezTo>
                    <a:pt x="14" y="106"/>
                    <a:pt x="17" y="104"/>
                    <a:pt x="17" y="104"/>
                  </a:cubicBezTo>
                  <a:cubicBezTo>
                    <a:pt x="19" y="102"/>
                    <a:pt x="20" y="100"/>
                    <a:pt x="22" y="99"/>
                  </a:cubicBezTo>
                  <a:cubicBezTo>
                    <a:pt x="26" y="96"/>
                    <a:pt x="29" y="93"/>
                    <a:pt x="33" y="90"/>
                  </a:cubicBezTo>
                  <a:cubicBezTo>
                    <a:pt x="40" y="85"/>
                    <a:pt x="46" y="79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5" y="74"/>
                    <a:pt x="57" y="75"/>
                    <a:pt x="61" y="75"/>
                  </a:cubicBezTo>
                  <a:cubicBezTo>
                    <a:pt x="56" y="78"/>
                    <a:pt x="51" y="82"/>
                    <a:pt x="47" y="86"/>
                  </a:cubicBezTo>
                  <a:cubicBezTo>
                    <a:pt x="41" y="91"/>
                    <a:pt x="34" y="97"/>
                    <a:pt x="28" y="102"/>
                  </a:cubicBezTo>
                  <a:cubicBezTo>
                    <a:pt x="27" y="103"/>
                    <a:pt x="24" y="106"/>
                    <a:pt x="25" y="105"/>
                  </a:cubicBezTo>
                  <a:cubicBezTo>
                    <a:pt x="26" y="104"/>
                    <a:pt x="28" y="102"/>
                    <a:pt x="29" y="100"/>
                  </a:cubicBezTo>
                  <a:cubicBezTo>
                    <a:pt x="32" y="97"/>
                    <a:pt x="36" y="94"/>
                    <a:pt x="39" y="91"/>
                  </a:cubicBezTo>
                  <a:cubicBezTo>
                    <a:pt x="42" y="89"/>
                    <a:pt x="45" y="86"/>
                    <a:pt x="47" y="83"/>
                  </a:cubicBezTo>
                  <a:cubicBezTo>
                    <a:pt x="50" y="80"/>
                    <a:pt x="53" y="78"/>
                    <a:pt x="55" y="75"/>
                  </a:cubicBezTo>
                  <a:cubicBezTo>
                    <a:pt x="55" y="74"/>
                    <a:pt x="54" y="74"/>
                    <a:pt x="54" y="74"/>
                  </a:cubicBezTo>
                  <a:close/>
                  <a:moveTo>
                    <a:pt x="47" y="68"/>
                  </a:moveTo>
                  <a:cubicBezTo>
                    <a:pt x="49" y="70"/>
                    <a:pt x="50" y="71"/>
                    <a:pt x="52" y="72"/>
                  </a:cubicBezTo>
                  <a:cubicBezTo>
                    <a:pt x="37" y="80"/>
                    <a:pt x="26" y="92"/>
                    <a:pt x="12" y="102"/>
                  </a:cubicBezTo>
                  <a:cubicBezTo>
                    <a:pt x="9" y="104"/>
                    <a:pt x="13" y="100"/>
                    <a:pt x="14" y="99"/>
                  </a:cubicBezTo>
                  <a:cubicBezTo>
                    <a:pt x="15" y="98"/>
                    <a:pt x="17" y="97"/>
                    <a:pt x="19" y="95"/>
                  </a:cubicBezTo>
                  <a:cubicBezTo>
                    <a:pt x="22" y="93"/>
                    <a:pt x="25" y="90"/>
                    <a:pt x="28" y="87"/>
                  </a:cubicBezTo>
                  <a:cubicBezTo>
                    <a:pt x="35" y="81"/>
                    <a:pt x="41" y="74"/>
                    <a:pt x="47" y="68"/>
                  </a:cubicBezTo>
                  <a:close/>
                  <a:moveTo>
                    <a:pt x="46" y="68"/>
                  </a:moveTo>
                  <a:cubicBezTo>
                    <a:pt x="46" y="68"/>
                    <a:pt x="45" y="69"/>
                    <a:pt x="45" y="69"/>
                  </a:cubicBezTo>
                  <a:cubicBezTo>
                    <a:pt x="38" y="75"/>
                    <a:pt x="31" y="81"/>
                    <a:pt x="23" y="87"/>
                  </a:cubicBezTo>
                  <a:cubicBezTo>
                    <a:pt x="20" y="89"/>
                    <a:pt x="16" y="92"/>
                    <a:pt x="13" y="95"/>
                  </a:cubicBezTo>
                  <a:cubicBezTo>
                    <a:pt x="11" y="96"/>
                    <a:pt x="9" y="98"/>
                    <a:pt x="7" y="99"/>
                  </a:cubicBezTo>
                  <a:cubicBezTo>
                    <a:pt x="9" y="98"/>
                    <a:pt x="10" y="97"/>
                    <a:pt x="11" y="95"/>
                  </a:cubicBezTo>
                  <a:cubicBezTo>
                    <a:pt x="21" y="84"/>
                    <a:pt x="36" y="77"/>
                    <a:pt x="44" y="65"/>
                  </a:cubicBezTo>
                  <a:cubicBezTo>
                    <a:pt x="45" y="66"/>
                    <a:pt x="46" y="66"/>
                    <a:pt x="47" y="67"/>
                  </a:cubicBezTo>
                  <a:cubicBezTo>
                    <a:pt x="47" y="67"/>
                    <a:pt x="47" y="67"/>
                    <a:pt x="47" y="68"/>
                  </a:cubicBezTo>
                  <a:cubicBezTo>
                    <a:pt x="47" y="68"/>
                    <a:pt x="46" y="68"/>
                    <a:pt x="46" y="68"/>
                  </a:cubicBezTo>
                  <a:close/>
                  <a:moveTo>
                    <a:pt x="44" y="64"/>
                  </a:moveTo>
                  <a:cubicBezTo>
                    <a:pt x="37" y="69"/>
                    <a:pt x="31" y="73"/>
                    <a:pt x="25" y="78"/>
                  </a:cubicBezTo>
                  <a:cubicBezTo>
                    <a:pt x="21" y="81"/>
                    <a:pt x="18" y="84"/>
                    <a:pt x="15" y="87"/>
                  </a:cubicBezTo>
                  <a:cubicBezTo>
                    <a:pt x="13" y="89"/>
                    <a:pt x="8" y="91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17" y="82"/>
                    <a:pt x="31" y="74"/>
                    <a:pt x="42" y="62"/>
                  </a:cubicBezTo>
                  <a:cubicBezTo>
                    <a:pt x="42" y="63"/>
                    <a:pt x="43" y="63"/>
                    <a:pt x="44" y="64"/>
                  </a:cubicBezTo>
                  <a:close/>
                  <a:moveTo>
                    <a:pt x="8" y="87"/>
                  </a:moveTo>
                  <a:cubicBezTo>
                    <a:pt x="14" y="82"/>
                    <a:pt x="20" y="77"/>
                    <a:pt x="26" y="72"/>
                  </a:cubicBezTo>
                  <a:cubicBezTo>
                    <a:pt x="29" y="70"/>
                    <a:pt x="32" y="67"/>
                    <a:pt x="35" y="65"/>
                  </a:cubicBezTo>
                  <a:cubicBezTo>
                    <a:pt x="37" y="64"/>
                    <a:pt x="38" y="63"/>
                    <a:pt x="39" y="62"/>
                  </a:cubicBezTo>
                  <a:cubicBezTo>
                    <a:pt x="40" y="62"/>
                    <a:pt x="40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3"/>
                    <a:pt x="40" y="63"/>
                    <a:pt x="40" y="64"/>
                  </a:cubicBezTo>
                  <a:cubicBezTo>
                    <a:pt x="30" y="74"/>
                    <a:pt x="17" y="82"/>
                    <a:pt x="7" y="92"/>
                  </a:cubicBezTo>
                  <a:cubicBezTo>
                    <a:pt x="7" y="90"/>
                    <a:pt x="8" y="89"/>
                    <a:pt x="8" y="87"/>
                  </a:cubicBezTo>
                  <a:close/>
                  <a:moveTo>
                    <a:pt x="23" y="81"/>
                  </a:moveTo>
                  <a:cubicBezTo>
                    <a:pt x="26" y="78"/>
                    <a:pt x="31" y="75"/>
                    <a:pt x="35" y="72"/>
                  </a:cubicBezTo>
                  <a:cubicBezTo>
                    <a:pt x="36" y="70"/>
                    <a:pt x="38" y="69"/>
                    <a:pt x="40" y="67"/>
                  </a:cubicBezTo>
                  <a:cubicBezTo>
                    <a:pt x="41" y="67"/>
                    <a:pt x="42" y="66"/>
                    <a:pt x="43" y="65"/>
                  </a:cubicBezTo>
                  <a:cubicBezTo>
                    <a:pt x="45" y="64"/>
                    <a:pt x="40" y="69"/>
                    <a:pt x="41" y="68"/>
                  </a:cubicBezTo>
                  <a:cubicBezTo>
                    <a:pt x="31" y="80"/>
                    <a:pt x="16" y="87"/>
                    <a:pt x="7" y="99"/>
                  </a:cubicBezTo>
                  <a:cubicBezTo>
                    <a:pt x="6" y="98"/>
                    <a:pt x="6" y="96"/>
                    <a:pt x="6" y="94"/>
                  </a:cubicBezTo>
                  <a:cubicBezTo>
                    <a:pt x="13" y="91"/>
                    <a:pt x="18" y="85"/>
                    <a:pt x="23" y="81"/>
                  </a:cubicBezTo>
                  <a:close/>
                  <a:moveTo>
                    <a:pt x="7" y="100"/>
                  </a:moveTo>
                  <a:cubicBezTo>
                    <a:pt x="14" y="95"/>
                    <a:pt x="21" y="89"/>
                    <a:pt x="28" y="84"/>
                  </a:cubicBezTo>
                  <a:cubicBezTo>
                    <a:pt x="31" y="81"/>
                    <a:pt x="35" y="79"/>
                    <a:pt x="38" y="76"/>
                  </a:cubicBezTo>
                  <a:cubicBezTo>
                    <a:pt x="39" y="76"/>
                    <a:pt x="39" y="75"/>
                    <a:pt x="40" y="75"/>
                  </a:cubicBezTo>
                  <a:cubicBezTo>
                    <a:pt x="35" y="79"/>
                    <a:pt x="31" y="83"/>
                    <a:pt x="27" y="87"/>
                  </a:cubicBezTo>
                  <a:cubicBezTo>
                    <a:pt x="21" y="93"/>
                    <a:pt x="14" y="97"/>
                    <a:pt x="10" y="103"/>
                  </a:cubicBezTo>
                  <a:cubicBezTo>
                    <a:pt x="9" y="102"/>
                    <a:pt x="8" y="101"/>
                    <a:pt x="7" y="100"/>
                  </a:cubicBezTo>
                  <a:close/>
                  <a:moveTo>
                    <a:pt x="11" y="104"/>
                  </a:moveTo>
                  <a:cubicBezTo>
                    <a:pt x="24" y="95"/>
                    <a:pt x="34" y="83"/>
                    <a:pt x="48" y="75"/>
                  </a:cubicBezTo>
                  <a:cubicBezTo>
                    <a:pt x="48" y="75"/>
                    <a:pt x="51" y="73"/>
                    <a:pt x="50" y="73"/>
                  </a:cubicBezTo>
                  <a:cubicBezTo>
                    <a:pt x="49" y="75"/>
                    <a:pt x="47" y="77"/>
                    <a:pt x="45" y="78"/>
                  </a:cubicBezTo>
                  <a:cubicBezTo>
                    <a:pt x="42" y="81"/>
                    <a:pt x="39" y="85"/>
                    <a:pt x="35" y="87"/>
                  </a:cubicBezTo>
                  <a:cubicBezTo>
                    <a:pt x="28" y="94"/>
                    <a:pt x="21" y="99"/>
                    <a:pt x="14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3" y="105"/>
                    <a:pt x="12" y="105"/>
                    <a:pt x="11" y="104"/>
                  </a:cubicBezTo>
                  <a:cubicBezTo>
                    <a:pt x="11" y="104"/>
                    <a:pt x="11" y="104"/>
                    <a:pt x="11" y="104"/>
                  </a:cubicBezTo>
                  <a:close/>
                  <a:moveTo>
                    <a:pt x="15" y="106"/>
                  </a:moveTo>
                  <a:cubicBezTo>
                    <a:pt x="22" y="103"/>
                    <a:pt x="26" y="96"/>
                    <a:pt x="32" y="92"/>
                  </a:cubicBezTo>
                  <a:cubicBezTo>
                    <a:pt x="38" y="88"/>
                    <a:pt x="44" y="82"/>
                    <a:pt x="50" y="78"/>
                  </a:cubicBezTo>
                  <a:cubicBezTo>
                    <a:pt x="51" y="77"/>
                    <a:pt x="53" y="76"/>
                    <a:pt x="53" y="75"/>
                  </a:cubicBezTo>
                  <a:cubicBezTo>
                    <a:pt x="52" y="78"/>
                    <a:pt x="50" y="80"/>
                    <a:pt x="48" y="81"/>
                  </a:cubicBezTo>
                  <a:cubicBezTo>
                    <a:pt x="45" y="84"/>
                    <a:pt x="42" y="87"/>
                    <a:pt x="40" y="90"/>
                  </a:cubicBezTo>
                  <a:cubicBezTo>
                    <a:pt x="34" y="95"/>
                    <a:pt x="28" y="100"/>
                    <a:pt x="23" y="106"/>
                  </a:cubicBezTo>
                  <a:cubicBezTo>
                    <a:pt x="23" y="106"/>
                    <a:pt x="23" y="107"/>
                    <a:pt x="23" y="107"/>
                  </a:cubicBezTo>
                  <a:cubicBezTo>
                    <a:pt x="30" y="103"/>
                    <a:pt x="35" y="97"/>
                    <a:pt x="41" y="92"/>
                  </a:cubicBezTo>
                  <a:cubicBezTo>
                    <a:pt x="48" y="86"/>
                    <a:pt x="55" y="80"/>
                    <a:pt x="62" y="75"/>
                  </a:cubicBezTo>
                  <a:cubicBezTo>
                    <a:pt x="62" y="75"/>
                    <a:pt x="62" y="75"/>
                    <a:pt x="62" y="74"/>
                  </a:cubicBezTo>
                  <a:cubicBezTo>
                    <a:pt x="61" y="76"/>
                    <a:pt x="60" y="77"/>
                    <a:pt x="59" y="78"/>
                  </a:cubicBezTo>
                  <a:cubicBezTo>
                    <a:pt x="56" y="81"/>
                    <a:pt x="52" y="85"/>
                    <a:pt x="49" y="88"/>
                  </a:cubicBezTo>
                  <a:cubicBezTo>
                    <a:pt x="42" y="94"/>
                    <a:pt x="35" y="100"/>
                    <a:pt x="29" y="106"/>
                  </a:cubicBezTo>
                  <a:cubicBezTo>
                    <a:pt x="29" y="106"/>
                    <a:pt x="29" y="107"/>
                    <a:pt x="29" y="107"/>
                  </a:cubicBezTo>
                  <a:cubicBezTo>
                    <a:pt x="30" y="106"/>
                    <a:pt x="30" y="106"/>
                    <a:pt x="31" y="106"/>
                  </a:cubicBezTo>
                  <a:cubicBezTo>
                    <a:pt x="31" y="106"/>
                    <a:pt x="31" y="105"/>
                    <a:pt x="31" y="105"/>
                  </a:cubicBezTo>
                  <a:cubicBezTo>
                    <a:pt x="38" y="100"/>
                    <a:pt x="44" y="95"/>
                    <a:pt x="51" y="89"/>
                  </a:cubicBezTo>
                  <a:cubicBezTo>
                    <a:pt x="55" y="85"/>
                    <a:pt x="58" y="81"/>
                    <a:pt x="63" y="77"/>
                  </a:cubicBezTo>
                  <a:cubicBezTo>
                    <a:pt x="65" y="75"/>
                    <a:pt x="68" y="73"/>
                    <a:pt x="70" y="71"/>
                  </a:cubicBezTo>
                  <a:cubicBezTo>
                    <a:pt x="70" y="71"/>
                    <a:pt x="70" y="72"/>
                    <a:pt x="69" y="72"/>
                  </a:cubicBezTo>
                  <a:cubicBezTo>
                    <a:pt x="66" y="76"/>
                    <a:pt x="62" y="81"/>
                    <a:pt x="59" y="85"/>
                  </a:cubicBezTo>
                  <a:cubicBezTo>
                    <a:pt x="52" y="93"/>
                    <a:pt x="43" y="99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29" y="107"/>
                    <a:pt x="22" y="108"/>
                    <a:pt x="15" y="106"/>
                  </a:cubicBezTo>
                  <a:close/>
                  <a:moveTo>
                    <a:pt x="48" y="90"/>
                  </a:moveTo>
                  <a:cubicBezTo>
                    <a:pt x="44" y="93"/>
                    <a:pt x="41" y="97"/>
                    <a:pt x="37" y="100"/>
                  </a:cubicBezTo>
                  <a:cubicBezTo>
                    <a:pt x="36" y="101"/>
                    <a:pt x="34" y="102"/>
                    <a:pt x="33" y="103"/>
                  </a:cubicBezTo>
                  <a:cubicBezTo>
                    <a:pt x="33" y="103"/>
                    <a:pt x="34" y="102"/>
                    <a:pt x="34" y="102"/>
                  </a:cubicBezTo>
                  <a:cubicBezTo>
                    <a:pt x="38" y="99"/>
                    <a:pt x="41" y="95"/>
                    <a:pt x="45" y="92"/>
                  </a:cubicBezTo>
                  <a:cubicBezTo>
                    <a:pt x="46" y="91"/>
                    <a:pt x="47" y="91"/>
                    <a:pt x="48" y="90"/>
                  </a:cubicBezTo>
                  <a:close/>
                  <a:moveTo>
                    <a:pt x="40" y="107"/>
                  </a:moveTo>
                  <a:cubicBezTo>
                    <a:pt x="39" y="107"/>
                    <a:pt x="38" y="107"/>
                    <a:pt x="37" y="107"/>
                  </a:cubicBezTo>
                  <a:cubicBezTo>
                    <a:pt x="40" y="106"/>
                    <a:pt x="42" y="103"/>
                    <a:pt x="45" y="100"/>
                  </a:cubicBezTo>
                  <a:cubicBezTo>
                    <a:pt x="48" y="97"/>
                    <a:pt x="52" y="94"/>
                    <a:pt x="55" y="91"/>
                  </a:cubicBezTo>
                  <a:cubicBezTo>
                    <a:pt x="63" y="84"/>
                    <a:pt x="69" y="77"/>
                    <a:pt x="77" y="70"/>
                  </a:cubicBezTo>
                  <a:cubicBezTo>
                    <a:pt x="78" y="69"/>
                    <a:pt x="81" y="67"/>
                    <a:pt x="81" y="66"/>
                  </a:cubicBezTo>
                  <a:cubicBezTo>
                    <a:pt x="80" y="69"/>
                    <a:pt x="78" y="71"/>
                    <a:pt x="76" y="73"/>
                  </a:cubicBezTo>
                  <a:cubicBezTo>
                    <a:pt x="72" y="77"/>
                    <a:pt x="70" y="80"/>
                    <a:pt x="67" y="84"/>
                  </a:cubicBezTo>
                  <a:cubicBezTo>
                    <a:pt x="64" y="88"/>
                    <a:pt x="60" y="91"/>
                    <a:pt x="57" y="94"/>
                  </a:cubicBezTo>
                  <a:cubicBezTo>
                    <a:pt x="54" y="98"/>
                    <a:pt x="50" y="103"/>
                    <a:pt x="46" y="106"/>
                  </a:cubicBezTo>
                  <a:cubicBezTo>
                    <a:pt x="46" y="106"/>
                    <a:pt x="46" y="107"/>
                    <a:pt x="46" y="107"/>
                  </a:cubicBezTo>
                  <a:cubicBezTo>
                    <a:pt x="44" y="107"/>
                    <a:pt x="42" y="107"/>
                    <a:pt x="40" y="107"/>
                  </a:cubicBezTo>
                  <a:close/>
                  <a:moveTo>
                    <a:pt x="46" y="107"/>
                  </a:moveTo>
                  <a:cubicBezTo>
                    <a:pt x="46" y="107"/>
                    <a:pt x="46" y="107"/>
                    <a:pt x="46" y="107"/>
                  </a:cubicBezTo>
                  <a:cubicBezTo>
                    <a:pt x="50" y="105"/>
                    <a:pt x="52" y="102"/>
                    <a:pt x="55" y="99"/>
                  </a:cubicBezTo>
                  <a:cubicBezTo>
                    <a:pt x="58" y="95"/>
                    <a:pt x="62" y="92"/>
                    <a:pt x="66" y="89"/>
                  </a:cubicBezTo>
                  <a:cubicBezTo>
                    <a:pt x="73" y="82"/>
                    <a:pt x="81" y="75"/>
                    <a:pt x="88" y="68"/>
                  </a:cubicBezTo>
                  <a:cubicBezTo>
                    <a:pt x="86" y="70"/>
                    <a:pt x="83" y="75"/>
                    <a:pt x="80" y="78"/>
                  </a:cubicBezTo>
                  <a:cubicBezTo>
                    <a:pt x="77" y="82"/>
                    <a:pt x="74" y="85"/>
                    <a:pt x="71" y="88"/>
                  </a:cubicBezTo>
                  <a:cubicBezTo>
                    <a:pt x="65" y="94"/>
                    <a:pt x="59" y="99"/>
                    <a:pt x="54" y="106"/>
                  </a:cubicBezTo>
                  <a:cubicBezTo>
                    <a:pt x="54" y="107"/>
                    <a:pt x="55" y="107"/>
                    <a:pt x="55" y="107"/>
                  </a:cubicBezTo>
                  <a:cubicBezTo>
                    <a:pt x="55" y="106"/>
                    <a:pt x="56" y="106"/>
                    <a:pt x="56" y="105"/>
                  </a:cubicBezTo>
                  <a:cubicBezTo>
                    <a:pt x="56" y="106"/>
                    <a:pt x="57" y="105"/>
                    <a:pt x="57" y="104"/>
                  </a:cubicBezTo>
                  <a:cubicBezTo>
                    <a:pt x="63" y="97"/>
                    <a:pt x="70" y="92"/>
                    <a:pt x="76" y="86"/>
                  </a:cubicBezTo>
                  <a:cubicBezTo>
                    <a:pt x="84" y="79"/>
                    <a:pt x="91" y="72"/>
                    <a:pt x="99" y="66"/>
                  </a:cubicBezTo>
                  <a:cubicBezTo>
                    <a:pt x="96" y="68"/>
                    <a:pt x="92" y="72"/>
                    <a:pt x="89" y="76"/>
                  </a:cubicBezTo>
                  <a:cubicBezTo>
                    <a:pt x="86" y="79"/>
                    <a:pt x="83" y="83"/>
                    <a:pt x="80" y="87"/>
                  </a:cubicBezTo>
                  <a:cubicBezTo>
                    <a:pt x="76" y="91"/>
                    <a:pt x="73" y="94"/>
                    <a:pt x="70" y="98"/>
                  </a:cubicBezTo>
                  <a:cubicBezTo>
                    <a:pt x="67" y="102"/>
                    <a:pt x="63" y="104"/>
                    <a:pt x="60" y="107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55" y="107"/>
                    <a:pt x="51" y="107"/>
                    <a:pt x="46" y="107"/>
                  </a:cubicBezTo>
                  <a:close/>
                  <a:moveTo>
                    <a:pt x="61" y="107"/>
                  </a:moveTo>
                  <a:cubicBezTo>
                    <a:pt x="67" y="103"/>
                    <a:pt x="71" y="97"/>
                    <a:pt x="77" y="93"/>
                  </a:cubicBezTo>
                  <a:cubicBezTo>
                    <a:pt x="83" y="87"/>
                    <a:pt x="89" y="81"/>
                    <a:pt x="96" y="76"/>
                  </a:cubicBezTo>
                  <a:cubicBezTo>
                    <a:pt x="97" y="74"/>
                    <a:pt x="98" y="73"/>
                    <a:pt x="99" y="72"/>
                  </a:cubicBezTo>
                  <a:cubicBezTo>
                    <a:pt x="100" y="71"/>
                    <a:pt x="101" y="71"/>
                    <a:pt x="102" y="70"/>
                  </a:cubicBezTo>
                  <a:cubicBezTo>
                    <a:pt x="101" y="71"/>
                    <a:pt x="100" y="72"/>
                    <a:pt x="100" y="73"/>
                  </a:cubicBezTo>
                  <a:cubicBezTo>
                    <a:pt x="97" y="76"/>
                    <a:pt x="94" y="78"/>
                    <a:pt x="91" y="81"/>
                  </a:cubicBezTo>
                  <a:cubicBezTo>
                    <a:pt x="87" y="87"/>
                    <a:pt x="82" y="92"/>
                    <a:pt x="78" y="97"/>
                  </a:cubicBezTo>
                  <a:cubicBezTo>
                    <a:pt x="75" y="101"/>
                    <a:pt x="71" y="104"/>
                    <a:pt x="68" y="108"/>
                  </a:cubicBezTo>
                  <a:cubicBezTo>
                    <a:pt x="66" y="108"/>
                    <a:pt x="63" y="107"/>
                    <a:pt x="61" y="107"/>
                  </a:cubicBezTo>
                  <a:close/>
                  <a:moveTo>
                    <a:pt x="100" y="78"/>
                  </a:moveTo>
                  <a:cubicBezTo>
                    <a:pt x="101" y="77"/>
                    <a:pt x="102" y="76"/>
                    <a:pt x="104" y="76"/>
                  </a:cubicBezTo>
                  <a:cubicBezTo>
                    <a:pt x="107" y="73"/>
                    <a:pt x="103" y="76"/>
                    <a:pt x="102" y="77"/>
                  </a:cubicBezTo>
                  <a:cubicBezTo>
                    <a:pt x="99" y="81"/>
                    <a:pt x="95" y="84"/>
                    <a:pt x="92" y="88"/>
                  </a:cubicBezTo>
                  <a:cubicBezTo>
                    <a:pt x="90" y="91"/>
                    <a:pt x="87" y="94"/>
                    <a:pt x="85" y="96"/>
                  </a:cubicBezTo>
                  <a:cubicBezTo>
                    <a:pt x="82" y="101"/>
                    <a:pt x="79" y="103"/>
                    <a:pt x="75" y="107"/>
                  </a:cubicBezTo>
                  <a:cubicBezTo>
                    <a:pt x="75" y="107"/>
                    <a:pt x="75" y="108"/>
                    <a:pt x="76" y="108"/>
                  </a:cubicBezTo>
                  <a:cubicBezTo>
                    <a:pt x="85" y="101"/>
                    <a:pt x="93" y="90"/>
                    <a:pt x="102" y="82"/>
                  </a:cubicBezTo>
                  <a:cubicBezTo>
                    <a:pt x="104" y="80"/>
                    <a:pt x="106" y="78"/>
                    <a:pt x="108" y="75"/>
                  </a:cubicBezTo>
                  <a:cubicBezTo>
                    <a:pt x="106" y="78"/>
                    <a:pt x="103" y="81"/>
                    <a:pt x="101" y="83"/>
                  </a:cubicBezTo>
                  <a:cubicBezTo>
                    <a:pt x="97" y="89"/>
                    <a:pt x="92" y="95"/>
                    <a:pt x="87" y="101"/>
                  </a:cubicBezTo>
                  <a:cubicBezTo>
                    <a:pt x="86" y="102"/>
                    <a:pt x="85" y="104"/>
                    <a:pt x="84" y="105"/>
                  </a:cubicBezTo>
                  <a:cubicBezTo>
                    <a:pt x="84" y="106"/>
                    <a:pt x="83" y="106"/>
                    <a:pt x="83" y="106"/>
                  </a:cubicBezTo>
                  <a:cubicBezTo>
                    <a:pt x="82" y="107"/>
                    <a:pt x="82" y="107"/>
                    <a:pt x="82" y="108"/>
                  </a:cubicBezTo>
                  <a:cubicBezTo>
                    <a:pt x="81" y="108"/>
                    <a:pt x="81" y="108"/>
                    <a:pt x="81" y="109"/>
                  </a:cubicBezTo>
                  <a:cubicBezTo>
                    <a:pt x="77" y="108"/>
                    <a:pt x="73" y="108"/>
                    <a:pt x="69" y="108"/>
                  </a:cubicBezTo>
                  <a:cubicBezTo>
                    <a:pt x="73" y="103"/>
                    <a:pt x="78" y="99"/>
                    <a:pt x="82" y="94"/>
                  </a:cubicBezTo>
                  <a:cubicBezTo>
                    <a:pt x="87" y="88"/>
                    <a:pt x="93" y="83"/>
                    <a:pt x="100" y="78"/>
                  </a:cubicBezTo>
                  <a:close/>
                  <a:moveTo>
                    <a:pt x="86" y="109"/>
                  </a:moveTo>
                  <a:cubicBezTo>
                    <a:pt x="84" y="109"/>
                    <a:pt x="83" y="109"/>
                    <a:pt x="82" y="109"/>
                  </a:cubicBezTo>
                  <a:cubicBezTo>
                    <a:pt x="82" y="109"/>
                    <a:pt x="82" y="108"/>
                    <a:pt x="82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5" y="105"/>
                    <a:pt x="87" y="103"/>
                    <a:pt x="90" y="100"/>
                  </a:cubicBezTo>
                  <a:cubicBezTo>
                    <a:pt x="95" y="95"/>
                    <a:pt x="100" y="91"/>
                    <a:pt x="105" y="86"/>
                  </a:cubicBezTo>
                  <a:cubicBezTo>
                    <a:pt x="106" y="85"/>
                    <a:pt x="107" y="83"/>
                    <a:pt x="108" y="82"/>
                  </a:cubicBezTo>
                  <a:cubicBezTo>
                    <a:pt x="109" y="82"/>
                    <a:pt x="112" y="79"/>
                    <a:pt x="110" y="82"/>
                  </a:cubicBezTo>
                  <a:cubicBezTo>
                    <a:pt x="108" y="85"/>
                    <a:pt x="105" y="88"/>
                    <a:pt x="103" y="91"/>
                  </a:cubicBezTo>
                  <a:cubicBezTo>
                    <a:pt x="98" y="97"/>
                    <a:pt x="93" y="102"/>
                    <a:pt x="88" y="107"/>
                  </a:cubicBezTo>
                  <a:cubicBezTo>
                    <a:pt x="88" y="107"/>
                    <a:pt x="88" y="108"/>
                    <a:pt x="89" y="108"/>
                  </a:cubicBezTo>
                  <a:cubicBezTo>
                    <a:pt x="97" y="102"/>
                    <a:pt x="103" y="94"/>
                    <a:pt x="110" y="88"/>
                  </a:cubicBezTo>
                  <a:cubicBezTo>
                    <a:pt x="111" y="87"/>
                    <a:pt x="113" y="85"/>
                    <a:pt x="113" y="84"/>
                  </a:cubicBezTo>
                  <a:cubicBezTo>
                    <a:pt x="112" y="87"/>
                    <a:pt x="110" y="89"/>
                    <a:pt x="108" y="92"/>
                  </a:cubicBezTo>
                  <a:cubicBezTo>
                    <a:pt x="104" y="96"/>
                    <a:pt x="101" y="100"/>
                    <a:pt x="98" y="104"/>
                  </a:cubicBezTo>
                  <a:cubicBezTo>
                    <a:pt x="97" y="105"/>
                    <a:pt x="97" y="105"/>
                    <a:pt x="96" y="105"/>
                  </a:cubicBezTo>
                  <a:cubicBezTo>
                    <a:pt x="95" y="107"/>
                    <a:pt x="94" y="108"/>
                    <a:pt x="92" y="10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0" y="109"/>
                    <a:pt x="87" y="109"/>
                    <a:pt x="86" y="109"/>
                  </a:cubicBezTo>
                  <a:close/>
                  <a:moveTo>
                    <a:pt x="115" y="93"/>
                  </a:moveTo>
                  <a:cubicBezTo>
                    <a:pt x="115" y="94"/>
                    <a:pt x="115" y="95"/>
                    <a:pt x="114" y="96"/>
                  </a:cubicBezTo>
                  <a:cubicBezTo>
                    <a:pt x="110" y="100"/>
                    <a:pt x="106" y="104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2" y="108"/>
                    <a:pt x="101" y="108"/>
                    <a:pt x="100" y="109"/>
                  </a:cubicBezTo>
                  <a:cubicBezTo>
                    <a:pt x="105" y="104"/>
                    <a:pt x="109" y="100"/>
                    <a:pt x="113" y="95"/>
                  </a:cubicBezTo>
                  <a:cubicBezTo>
                    <a:pt x="114" y="95"/>
                    <a:pt x="116" y="91"/>
                    <a:pt x="115" y="93"/>
                  </a:cubicBezTo>
                  <a:close/>
                  <a:moveTo>
                    <a:pt x="112" y="99"/>
                  </a:moveTo>
                  <a:cubicBezTo>
                    <a:pt x="110" y="101"/>
                    <a:pt x="108" y="104"/>
                    <a:pt x="105" y="106"/>
                  </a:cubicBezTo>
                  <a:cubicBezTo>
                    <a:pt x="101" y="110"/>
                    <a:pt x="107" y="104"/>
                    <a:pt x="108" y="102"/>
                  </a:cubicBezTo>
                  <a:cubicBezTo>
                    <a:pt x="110" y="101"/>
                    <a:pt x="111" y="100"/>
                    <a:pt x="112" y="99"/>
                  </a:cubicBezTo>
                  <a:close/>
                  <a:moveTo>
                    <a:pt x="99" y="109"/>
                  </a:moveTo>
                  <a:cubicBezTo>
                    <a:pt x="97" y="109"/>
                    <a:pt x="95" y="109"/>
                    <a:pt x="93" y="109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4" y="109"/>
                    <a:pt x="95" y="108"/>
                    <a:pt x="95" y="108"/>
                  </a:cubicBezTo>
                  <a:cubicBezTo>
                    <a:pt x="96" y="107"/>
                    <a:pt x="97" y="105"/>
                    <a:pt x="99" y="104"/>
                  </a:cubicBezTo>
                  <a:cubicBezTo>
                    <a:pt x="102" y="101"/>
                    <a:pt x="106" y="97"/>
                    <a:pt x="109" y="93"/>
                  </a:cubicBezTo>
                  <a:cubicBezTo>
                    <a:pt x="110" y="92"/>
                    <a:pt x="116" y="87"/>
                    <a:pt x="114" y="90"/>
                  </a:cubicBezTo>
                  <a:cubicBezTo>
                    <a:pt x="112" y="93"/>
                    <a:pt x="110" y="95"/>
                    <a:pt x="108" y="97"/>
                  </a:cubicBezTo>
                  <a:cubicBezTo>
                    <a:pt x="105" y="100"/>
                    <a:pt x="102" y="105"/>
                    <a:pt x="99" y="109"/>
                  </a:cubicBezTo>
                  <a:close/>
                  <a:moveTo>
                    <a:pt x="104" y="108"/>
                  </a:moveTo>
                  <a:cubicBezTo>
                    <a:pt x="108" y="105"/>
                    <a:pt x="112" y="101"/>
                    <a:pt x="115" y="96"/>
                  </a:cubicBezTo>
                  <a:cubicBezTo>
                    <a:pt x="115" y="96"/>
                    <a:pt x="115" y="96"/>
                    <a:pt x="116" y="95"/>
                  </a:cubicBezTo>
                  <a:cubicBezTo>
                    <a:pt x="116" y="95"/>
                    <a:pt x="116" y="94"/>
                    <a:pt x="117" y="94"/>
                  </a:cubicBezTo>
                  <a:cubicBezTo>
                    <a:pt x="116" y="94"/>
                    <a:pt x="116" y="95"/>
                    <a:pt x="116" y="95"/>
                  </a:cubicBezTo>
                  <a:cubicBezTo>
                    <a:pt x="115" y="97"/>
                    <a:pt x="114" y="98"/>
                    <a:pt x="113" y="99"/>
                  </a:cubicBezTo>
                  <a:cubicBezTo>
                    <a:pt x="111" y="102"/>
                    <a:pt x="109" y="105"/>
                    <a:pt x="106" y="108"/>
                  </a:cubicBezTo>
                  <a:cubicBezTo>
                    <a:pt x="105" y="108"/>
                    <a:pt x="104" y="108"/>
                    <a:pt x="104" y="108"/>
                  </a:cubicBezTo>
                  <a:close/>
                  <a:moveTo>
                    <a:pt x="110" y="106"/>
                  </a:moveTo>
                  <a:cubicBezTo>
                    <a:pt x="109" y="107"/>
                    <a:pt x="108" y="107"/>
                    <a:pt x="107" y="107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10" y="104"/>
                    <a:pt x="113" y="102"/>
                    <a:pt x="115" y="100"/>
                  </a:cubicBezTo>
                  <a:cubicBezTo>
                    <a:pt x="116" y="98"/>
                    <a:pt x="119" y="94"/>
                    <a:pt x="117" y="99"/>
                  </a:cubicBezTo>
                  <a:cubicBezTo>
                    <a:pt x="115" y="102"/>
                    <a:pt x="113" y="104"/>
                    <a:pt x="110" y="106"/>
                  </a:cubicBezTo>
                  <a:cubicBezTo>
                    <a:pt x="110" y="106"/>
                    <a:pt x="110" y="106"/>
                    <a:pt x="110" y="106"/>
                  </a:cubicBezTo>
                  <a:close/>
                  <a:moveTo>
                    <a:pt x="114" y="104"/>
                  </a:moveTo>
                  <a:cubicBezTo>
                    <a:pt x="116" y="102"/>
                    <a:pt x="118" y="99"/>
                    <a:pt x="118" y="96"/>
                  </a:cubicBezTo>
                  <a:cubicBezTo>
                    <a:pt x="119" y="95"/>
                    <a:pt x="118" y="95"/>
                    <a:pt x="118" y="95"/>
                  </a:cubicBezTo>
                  <a:cubicBezTo>
                    <a:pt x="117" y="97"/>
                    <a:pt x="116" y="98"/>
                    <a:pt x="114" y="99"/>
                  </a:cubicBezTo>
                  <a:cubicBezTo>
                    <a:pt x="116" y="97"/>
                    <a:pt x="117" y="95"/>
                    <a:pt x="118" y="93"/>
                  </a:cubicBezTo>
                  <a:cubicBezTo>
                    <a:pt x="118" y="93"/>
                    <a:pt x="118" y="92"/>
                    <a:pt x="117" y="93"/>
                  </a:cubicBezTo>
                  <a:cubicBezTo>
                    <a:pt x="117" y="93"/>
                    <a:pt x="116" y="94"/>
                    <a:pt x="116" y="94"/>
                  </a:cubicBezTo>
                  <a:cubicBezTo>
                    <a:pt x="116" y="93"/>
                    <a:pt x="117" y="92"/>
                    <a:pt x="117" y="91"/>
                  </a:cubicBezTo>
                  <a:cubicBezTo>
                    <a:pt x="117" y="91"/>
                    <a:pt x="117" y="91"/>
                    <a:pt x="116" y="91"/>
                  </a:cubicBezTo>
                  <a:cubicBezTo>
                    <a:pt x="113" y="94"/>
                    <a:pt x="110" y="97"/>
                    <a:pt x="107" y="101"/>
                  </a:cubicBezTo>
                  <a:cubicBezTo>
                    <a:pt x="105" y="102"/>
                    <a:pt x="104" y="104"/>
                    <a:pt x="102" y="106"/>
                  </a:cubicBezTo>
                  <a:cubicBezTo>
                    <a:pt x="102" y="106"/>
                    <a:pt x="102" y="106"/>
                    <a:pt x="101" y="107"/>
                  </a:cubicBezTo>
                  <a:cubicBezTo>
                    <a:pt x="104" y="104"/>
                    <a:pt x="106" y="100"/>
                    <a:pt x="109" y="97"/>
                  </a:cubicBezTo>
                  <a:cubicBezTo>
                    <a:pt x="111" y="94"/>
                    <a:pt x="114" y="92"/>
                    <a:pt x="116" y="88"/>
                  </a:cubicBezTo>
                  <a:cubicBezTo>
                    <a:pt x="116" y="88"/>
                    <a:pt x="115" y="87"/>
                    <a:pt x="115" y="88"/>
                  </a:cubicBezTo>
                  <a:cubicBezTo>
                    <a:pt x="110" y="91"/>
                    <a:pt x="106" y="95"/>
                    <a:pt x="102" y="100"/>
                  </a:cubicBezTo>
                  <a:cubicBezTo>
                    <a:pt x="102" y="99"/>
                    <a:pt x="103" y="99"/>
                    <a:pt x="103" y="98"/>
                  </a:cubicBezTo>
                  <a:cubicBezTo>
                    <a:pt x="107" y="93"/>
                    <a:pt x="111" y="89"/>
                    <a:pt x="115" y="83"/>
                  </a:cubicBezTo>
                  <a:cubicBezTo>
                    <a:pt x="115" y="83"/>
                    <a:pt x="114" y="83"/>
                    <a:pt x="114" y="83"/>
                  </a:cubicBezTo>
                  <a:cubicBezTo>
                    <a:pt x="110" y="86"/>
                    <a:pt x="106" y="90"/>
                    <a:pt x="102" y="94"/>
                  </a:cubicBezTo>
                  <a:cubicBezTo>
                    <a:pt x="98" y="98"/>
                    <a:pt x="94" y="102"/>
                    <a:pt x="90" y="106"/>
                  </a:cubicBezTo>
                  <a:cubicBezTo>
                    <a:pt x="98" y="98"/>
                    <a:pt x="106" y="89"/>
                    <a:pt x="112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06" y="83"/>
                    <a:pt x="102" y="88"/>
                    <a:pt x="97" y="92"/>
                  </a:cubicBezTo>
                  <a:cubicBezTo>
                    <a:pt x="95" y="95"/>
                    <a:pt x="92" y="97"/>
                    <a:pt x="89" y="100"/>
                  </a:cubicBezTo>
                  <a:cubicBezTo>
                    <a:pt x="96" y="91"/>
                    <a:pt x="102" y="83"/>
                    <a:pt x="110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14" y="80"/>
                    <a:pt x="118" y="86"/>
                    <a:pt x="119" y="93"/>
                  </a:cubicBezTo>
                  <a:cubicBezTo>
                    <a:pt x="119" y="98"/>
                    <a:pt x="117" y="102"/>
                    <a:pt x="114" y="104"/>
                  </a:cubicBezTo>
                  <a:close/>
                  <a:moveTo>
                    <a:pt x="109" y="74"/>
                  </a:moveTo>
                  <a:cubicBezTo>
                    <a:pt x="100" y="81"/>
                    <a:pt x="93" y="90"/>
                    <a:pt x="85" y="99"/>
                  </a:cubicBezTo>
                  <a:cubicBezTo>
                    <a:pt x="86" y="97"/>
                    <a:pt x="87" y="95"/>
                    <a:pt x="89" y="93"/>
                  </a:cubicBezTo>
                  <a:cubicBezTo>
                    <a:pt x="95" y="86"/>
                    <a:pt x="100" y="80"/>
                    <a:pt x="106" y="74"/>
                  </a:cubicBezTo>
                  <a:cubicBezTo>
                    <a:pt x="107" y="73"/>
                    <a:pt x="106" y="73"/>
                    <a:pt x="106" y="73"/>
                  </a:cubicBezTo>
                  <a:cubicBezTo>
                    <a:pt x="99" y="77"/>
                    <a:pt x="93" y="82"/>
                    <a:pt x="87" y="88"/>
                  </a:cubicBezTo>
                  <a:cubicBezTo>
                    <a:pt x="88" y="87"/>
                    <a:pt x="88" y="87"/>
                    <a:pt x="89" y="86"/>
                  </a:cubicBezTo>
                  <a:cubicBezTo>
                    <a:pt x="93" y="80"/>
                    <a:pt x="100" y="75"/>
                    <a:pt x="103" y="69"/>
                  </a:cubicBezTo>
                  <a:cubicBezTo>
                    <a:pt x="103" y="68"/>
                    <a:pt x="103" y="68"/>
                    <a:pt x="102" y="68"/>
                  </a:cubicBezTo>
                  <a:cubicBezTo>
                    <a:pt x="96" y="75"/>
                    <a:pt x="89" y="82"/>
                    <a:pt x="82" y="88"/>
                  </a:cubicBezTo>
                  <a:cubicBezTo>
                    <a:pt x="78" y="91"/>
                    <a:pt x="75" y="93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5" y="92"/>
                    <a:pt x="79" y="89"/>
                    <a:pt x="82" y="85"/>
                  </a:cubicBezTo>
                  <a:cubicBezTo>
                    <a:pt x="88" y="78"/>
                    <a:pt x="95" y="72"/>
                    <a:pt x="100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3" y="68"/>
                    <a:pt x="106" y="71"/>
                    <a:pt x="109" y="74"/>
                  </a:cubicBezTo>
                  <a:close/>
                  <a:moveTo>
                    <a:pt x="40" y="41"/>
                  </a:moveTo>
                  <a:cubicBezTo>
                    <a:pt x="48" y="29"/>
                    <a:pt x="44" y="16"/>
                    <a:pt x="37" y="5"/>
                  </a:cubicBezTo>
                  <a:cubicBezTo>
                    <a:pt x="48" y="3"/>
                    <a:pt x="59" y="4"/>
                    <a:pt x="70" y="4"/>
                  </a:cubicBezTo>
                  <a:cubicBezTo>
                    <a:pt x="64" y="13"/>
                    <a:pt x="62" y="23"/>
                    <a:pt x="67" y="33"/>
                  </a:cubicBezTo>
                  <a:cubicBezTo>
                    <a:pt x="73" y="45"/>
                    <a:pt x="86" y="53"/>
                    <a:pt x="96" y="61"/>
                  </a:cubicBezTo>
                  <a:cubicBezTo>
                    <a:pt x="96" y="62"/>
                    <a:pt x="96" y="62"/>
                    <a:pt x="97" y="62"/>
                  </a:cubicBezTo>
                  <a:cubicBezTo>
                    <a:pt x="96" y="62"/>
                    <a:pt x="95" y="63"/>
                    <a:pt x="94" y="64"/>
                  </a:cubicBezTo>
                  <a:cubicBezTo>
                    <a:pt x="91" y="67"/>
                    <a:pt x="85" y="63"/>
                    <a:pt x="81" y="62"/>
                  </a:cubicBezTo>
                  <a:cubicBezTo>
                    <a:pt x="73" y="60"/>
                    <a:pt x="69" y="67"/>
                    <a:pt x="63" y="71"/>
                  </a:cubicBezTo>
                  <a:cubicBezTo>
                    <a:pt x="55" y="76"/>
                    <a:pt x="50" y="65"/>
                    <a:pt x="44" y="61"/>
                  </a:cubicBezTo>
                  <a:cubicBezTo>
                    <a:pt x="38" y="56"/>
                    <a:pt x="33" y="58"/>
                    <a:pt x="27" y="60"/>
                  </a:cubicBezTo>
                  <a:cubicBezTo>
                    <a:pt x="31" y="54"/>
                    <a:pt x="36" y="48"/>
                    <a:pt x="40" y="41"/>
                  </a:cubicBezTo>
                  <a:close/>
                  <a:moveTo>
                    <a:pt x="16" y="75"/>
                  </a:moveTo>
                  <a:cubicBezTo>
                    <a:pt x="19" y="72"/>
                    <a:pt x="23" y="70"/>
                    <a:pt x="26" y="67"/>
                  </a:cubicBezTo>
                  <a:cubicBezTo>
                    <a:pt x="28" y="65"/>
                    <a:pt x="30" y="64"/>
                    <a:pt x="32" y="63"/>
                  </a:cubicBezTo>
                  <a:cubicBezTo>
                    <a:pt x="34" y="62"/>
                    <a:pt x="35" y="61"/>
                    <a:pt x="37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5" y="63"/>
                    <a:pt x="35" y="63"/>
                  </a:cubicBezTo>
                  <a:cubicBezTo>
                    <a:pt x="29" y="68"/>
                    <a:pt x="24" y="72"/>
                    <a:pt x="18" y="76"/>
                  </a:cubicBezTo>
                  <a:cubicBezTo>
                    <a:pt x="15" y="78"/>
                    <a:pt x="13" y="81"/>
                    <a:pt x="10" y="83"/>
                  </a:cubicBezTo>
                  <a:cubicBezTo>
                    <a:pt x="12" y="80"/>
                    <a:pt x="14" y="77"/>
                    <a:pt x="16" y="75"/>
                  </a:cubicBezTo>
                  <a:close/>
                </a:path>
              </a:pathLst>
            </a:custGeom>
            <a:blipFill dpi="0" rotWithShape="1">
              <a:blip r:embed="rId2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41" name="Freeform 42"/>
            <p:cNvSpPr>
              <a:spLocks noEditPoints="1"/>
            </p:cNvSpPr>
            <p:nvPr/>
          </p:nvSpPr>
          <p:spPr bwMode="auto">
            <a:xfrm>
              <a:off x="5049924" y="361211"/>
              <a:ext cx="357188" cy="331788"/>
            </a:xfrm>
            <a:custGeom>
              <a:avLst/>
              <a:gdLst>
                <a:gd name="T0" fmla="*/ 103 w 123"/>
                <a:gd name="T1" fmla="*/ 64 h 114"/>
                <a:gd name="T2" fmla="*/ 35 w 123"/>
                <a:gd name="T3" fmla="*/ 3 h 114"/>
                <a:gd name="T4" fmla="*/ 5 w 123"/>
                <a:gd name="T5" fmla="*/ 103 h 114"/>
                <a:gd name="T6" fmla="*/ 23 w 123"/>
                <a:gd name="T7" fmla="*/ 66 h 114"/>
                <a:gd name="T8" fmla="*/ 40 w 123"/>
                <a:gd name="T9" fmla="*/ 62 h 114"/>
                <a:gd name="T10" fmla="*/ 98 w 123"/>
                <a:gd name="T11" fmla="*/ 65 h 114"/>
                <a:gd name="T12" fmla="*/ 93 w 123"/>
                <a:gd name="T13" fmla="*/ 68 h 114"/>
                <a:gd name="T14" fmla="*/ 56 w 123"/>
                <a:gd name="T15" fmla="*/ 97 h 114"/>
                <a:gd name="T16" fmla="*/ 76 w 123"/>
                <a:gd name="T17" fmla="*/ 65 h 114"/>
                <a:gd name="T18" fmla="*/ 38 w 123"/>
                <a:gd name="T19" fmla="*/ 106 h 114"/>
                <a:gd name="T20" fmla="*/ 58 w 123"/>
                <a:gd name="T21" fmla="*/ 80 h 114"/>
                <a:gd name="T22" fmla="*/ 28 w 123"/>
                <a:gd name="T23" fmla="*/ 95 h 114"/>
                <a:gd name="T24" fmla="*/ 52 w 123"/>
                <a:gd name="T25" fmla="*/ 73 h 114"/>
                <a:gd name="T26" fmla="*/ 39 w 123"/>
                <a:gd name="T27" fmla="*/ 91 h 114"/>
                <a:gd name="T28" fmla="*/ 12 w 123"/>
                <a:gd name="T29" fmla="*/ 102 h 114"/>
                <a:gd name="T30" fmla="*/ 45 w 123"/>
                <a:gd name="T31" fmla="*/ 69 h 114"/>
                <a:gd name="T32" fmla="*/ 47 w 123"/>
                <a:gd name="T33" fmla="*/ 68 h 114"/>
                <a:gd name="T34" fmla="*/ 6 w 123"/>
                <a:gd name="T35" fmla="*/ 93 h 114"/>
                <a:gd name="T36" fmla="*/ 35 w 123"/>
                <a:gd name="T37" fmla="*/ 65 h 114"/>
                <a:gd name="T38" fmla="*/ 8 w 123"/>
                <a:gd name="T39" fmla="*/ 87 h 114"/>
                <a:gd name="T40" fmla="*/ 7 w 123"/>
                <a:gd name="T41" fmla="*/ 100 h 114"/>
                <a:gd name="T42" fmla="*/ 40 w 123"/>
                <a:gd name="T43" fmla="*/ 75 h 114"/>
                <a:gd name="T44" fmla="*/ 50 w 123"/>
                <a:gd name="T45" fmla="*/ 74 h 114"/>
                <a:gd name="T46" fmla="*/ 10 w 123"/>
                <a:gd name="T47" fmla="*/ 104 h 114"/>
                <a:gd name="T48" fmla="*/ 40 w 123"/>
                <a:gd name="T49" fmla="*/ 90 h 114"/>
                <a:gd name="T50" fmla="*/ 59 w 123"/>
                <a:gd name="T51" fmla="*/ 78 h 114"/>
                <a:gd name="T52" fmla="*/ 50 w 123"/>
                <a:gd name="T53" fmla="*/ 89 h 114"/>
                <a:gd name="T54" fmla="*/ 36 w 123"/>
                <a:gd name="T55" fmla="*/ 107 h 114"/>
                <a:gd name="T56" fmla="*/ 45 w 123"/>
                <a:gd name="T57" fmla="*/ 92 h 114"/>
                <a:gd name="T58" fmla="*/ 77 w 123"/>
                <a:gd name="T59" fmla="*/ 70 h 114"/>
                <a:gd name="T60" fmla="*/ 46 w 123"/>
                <a:gd name="T61" fmla="*/ 107 h 114"/>
                <a:gd name="T62" fmla="*/ 88 w 123"/>
                <a:gd name="T63" fmla="*/ 68 h 114"/>
                <a:gd name="T64" fmla="*/ 57 w 123"/>
                <a:gd name="T65" fmla="*/ 104 h 114"/>
                <a:gd name="T66" fmla="*/ 60 w 123"/>
                <a:gd name="T67" fmla="*/ 107 h 114"/>
                <a:gd name="T68" fmla="*/ 99 w 123"/>
                <a:gd name="T69" fmla="*/ 72 h 114"/>
                <a:gd name="T70" fmla="*/ 61 w 123"/>
                <a:gd name="T71" fmla="*/ 107 h 114"/>
                <a:gd name="T72" fmla="*/ 75 w 123"/>
                <a:gd name="T73" fmla="*/ 107 h 114"/>
                <a:gd name="T74" fmla="*/ 84 w 123"/>
                <a:gd name="T75" fmla="*/ 105 h 114"/>
                <a:gd name="T76" fmla="*/ 99 w 123"/>
                <a:gd name="T77" fmla="*/ 79 h 114"/>
                <a:gd name="T78" fmla="*/ 105 w 123"/>
                <a:gd name="T79" fmla="*/ 86 h 114"/>
                <a:gd name="T80" fmla="*/ 110 w 123"/>
                <a:gd name="T81" fmla="*/ 88 h 114"/>
                <a:gd name="T82" fmla="*/ 92 w 123"/>
                <a:gd name="T83" fmla="*/ 109 h 114"/>
                <a:gd name="T84" fmla="*/ 100 w 123"/>
                <a:gd name="T85" fmla="*/ 109 h 114"/>
                <a:gd name="T86" fmla="*/ 112 w 123"/>
                <a:gd name="T87" fmla="*/ 99 h 114"/>
                <a:gd name="T88" fmla="*/ 109 w 123"/>
                <a:gd name="T89" fmla="*/ 93 h 114"/>
                <a:gd name="T90" fmla="*/ 116 w 123"/>
                <a:gd name="T91" fmla="*/ 95 h 114"/>
                <a:gd name="T92" fmla="*/ 110 w 123"/>
                <a:gd name="T93" fmla="*/ 106 h 114"/>
                <a:gd name="T94" fmla="*/ 117 w 123"/>
                <a:gd name="T95" fmla="*/ 99 h 114"/>
                <a:gd name="T96" fmla="*/ 114 w 123"/>
                <a:gd name="T97" fmla="*/ 99 h 114"/>
                <a:gd name="T98" fmla="*/ 107 w 123"/>
                <a:gd name="T99" fmla="*/ 101 h 114"/>
                <a:gd name="T100" fmla="*/ 102 w 123"/>
                <a:gd name="T101" fmla="*/ 100 h 114"/>
                <a:gd name="T102" fmla="*/ 112 w 123"/>
                <a:gd name="T103" fmla="*/ 80 h 114"/>
                <a:gd name="T104" fmla="*/ 119 w 123"/>
                <a:gd name="T105" fmla="*/ 93 h 114"/>
                <a:gd name="T106" fmla="*/ 106 w 123"/>
                <a:gd name="T107" fmla="*/ 73 h 114"/>
                <a:gd name="T108" fmla="*/ 72 w 123"/>
                <a:gd name="T109" fmla="*/ 97 h 114"/>
                <a:gd name="T110" fmla="*/ 40 w 123"/>
                <a:gd name="T111" fmla="*/ 42 h 114"/>
                <a:gd name="T112" fmla="*/ 94 w 123"/>
                <a:gd name="T113" fmla="*/ 64 h 114"/>
                <a:gd name="T114" fmla="*/ 16 w 123"/>
                <a:gd name="T115" fmla="*/ 75 h 114"/>
                <a:gd name="T116" fmla="*/ 18 w 123"/>
                <a:gd name="T117" fmla="*/ 7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3" h="114">
                  <a:moveTo>
                    <a:pt x="27" y="110"/>
                  </a:moveTo>
                  <a:cubicBezTo>
                    <a:pt x="32" y="111"/>
                    <a:pt x="37" y="110"/>
                    <a:pt x="42" y="110"/>
                  </a:cubicBezTo>
                  <a:cubicBezTo>
                    <a:pt x="50" y="109"/>
                    <a:pt x="58" y="110"/>
                    <a:pt x="65" y="111"/>
                  </a:cubicBezTo>
                  <a:cubicBezTo>
                    <a:pt x="78" y="111"/>
                    <a:pt x="92" y="114"/>
                    <a:pt x="105" y="111"/>
                  </a:cubicBezTo>
                  <a:cubicBezTo>
                    <a:pt x="114" y="109"/>
                    <a:pt x="123" y="102"/>
                    <a:pt x="121" y="92"/>
                  </a:cubicBezTo>
                  <a:cubicBezTo>
                    <a:pt x="120" y="80"/>
                    <a:pt x="111" y="71"/>
                    <a:pt x="103" y="64"/>
                  </a:cubicBezTo>
                  <a:cubicBezTo>
                    <a:pt x="94" y="55"/>
                    <a:pt x="84" y="48"/>
                    <a:pt x="76" y="40"/>
                  </a:cubicBezTo>
                  <a:cubicBezTo>
                    <a:pt x="71" y="35"/>
                    <a:pt x="67" y="29"/>
                    <a:pt x="67" y="22"/>
                  </a:cubicBezTo>
                  <a:cubicBezTo>
                    <a:pt x="67" y="15"/>
                    <a:pt x="70" y="9"/>
                    <a:pt x="73" y="4"/>
                  </a:cubicBezTo>
                  <a:cubicBezTo>
                    <a:pt x="74" y="3"/>
                    <a:pt x="73" y="3"/>
                    <a:pt x="72" y="2"/>
                  </a:cubicBezTo>
                  <a:cubicBezTo>
                    <a:pt x="72" y="2"/>
                    <a:pt x="72" y="1"/>
                    <a:pt x="71" y="1"/>
                  </a:cubicBezTo>
                  <a:cubicBezTo>
                    <a:pt x="59" y="2"/>
                    <a:pt x="47" y="0"/>
                    <a:pt x="35" y="3"/>
                  </a:cubicBezTo>
                  <a:cubicBezTo>
                    <a:pt x="34" y="3"/>
                    <a:pt x="34" y="4"/>
                    <a:pt x="34" y="5"/>
                  </a:cubicBezTo>
                  <a:cubicBezTo>
                    <a:pt x="34" y="5"/>
                    <a:pt x="34" y="6"/>
                    <a:pt x="34" y="6"/>
                  </a:cubicBezTo>
                  <a:cubicBezTo>
                    <a:pt x="38" y="12"/>
                    <a:pt x="41" y="18"/>
                    <a:pt x="42" y="26"/>
                  </a:cubicBezTo>
                  <a:cubicBezTo>
                    <a:pt x="42" y="34"/>
                    <a:pt x="37" y="41"/>
                    <a:pt x="33" y="47"/>
                  </a:cubicBezTo>
                  <a:cubicBezTo>
                    <a:pt x="25" y="57"/>
                    <a:pt x="18" y="67"/>
                    <a:pt x="11" y="78"/>
                  </a:cubicBezTo>
                  <a:cubicBezTo>
                    <a:pt x="6" y="85"/>
                    <a:pt x="0" y="95"/>
                    <a:pt x="5" y="103"/>
                  </a:cubicBezTo>
                  <a:cubicBezTo>
                    <a:pt x="10" y="110"/>
                    <a:pt x="20" y="110"/>
                    <a:pt x="27" y="110"/>
                  </a:cubicBezTo>
                  <a:close/>
                  <a:moveTo>
                    <a:pt x="23" y="66"/>
                  </a:moveTo>
                  <a:cubicBezTo>
                    <a:pt x="23" y="65"/>
                    <a:pt x="24" y="65"/>
                    <a:pt x="24" y="65"/>
                  </a:cubicBezTo>
                  <a:cubicBezTo>
                    <a:pt x="26" y="64"/>
                    <a:pt x="28" y="63"/>
                    <a:pt x="29" y="62"/>
                  </a:cubicBezTo>
                  <a:cubicBezTo>
                    <a:pt x="26" y="65"/>
                    <a:pt x="23" y="67"/>
                    <a:pt x="20" y="70"/>
                  </a:cubicBezTo>
                  <a:cubicBezTo>
                    <a:pt x="21" y="69"/>
                    <a:pt x="22" y="67"/>
                    <a:pt x="23" y="66"/>
                  </a:cubicBezTo>
                  <a:close/>
                  <a:moveTo>
                    <a:pt x="32" y="61"/>
                  </a:moveTo>
                  <a:cubicBezTo>
                    <a:pt x="33" y="61"/>
                    <a:pt x="34" y="61"/>
                    <a:pt x="35" y="61"/>
                  </a:cubicBezTo>
                  <a:cubicBezTo>
                    <a:pt x="32" y="62"/>
                    <a:pt x="28" y="64"/>
                    <a:pt x="25" y="67"/>
                  </a:cubicBezTo>
                  <a:cubicBezTo>
                    <a:pt x="27" y="65"/>
                    <a:pt x="29" y="63"/>
                    <a:pt x="32" y="61"/>
                  </a:cubicBezTo>
                  <a:close/>
                  <a:moveTo>
                    <a:pt x="38" y="61"/>
                  </a:moveTo>
                  <a:cubicBezTo>
                    <a:pt x="39" y="61"/>
                    <a:pt x="39" y="61"/>
                    <a:pt x="40" y="62"/>
                  </a:cubicBezTo>
                  <a:cubicBezTo>
                    <a:pt x="36" y="64"/>
                    <a:pt x="32" y="66"/>
                    <a:pt x="29" y="69"/>
                  </a:cubicBezTo>
                  <a:cubicBezTo>
                    <a:pt x="23" y="74"/>
                    <a:pt x="17" y="79"/>
                    <a:pt x="11" y="84"/>
                  </a:cubicBezTo>
                  <a:cubicBezTo>
                    <a:pt x="11" y="84"/>
                    <a:pt x="11" y="83"/>
                    <a:pt x="12" y="83"/>
                  </a:cubicBezTo>
                  <a:cubicBezTo>
                    <a:pt x="14" y="80"/>
                    <a:pt x="17" y="77"/>
                    <a:pt x="21" y="75"/>
                  </a:cubicBezTo>
                  <a:cubicBezTo>
                    <a:pt x="27" y="71"/>
                    <a:pt x="33" y="66"/>
                    <a:pt x="38" y="61"/>
                  </a:cubicBezTo>
                  <a:close/>
                  <a:moveTo>
                    <a:pt x="98" y="65"/>
                  </a:moveTo>
                  <a:cubicBezTo>
                    <a:pt x="91" y="71"/>
                    <a:pt x="84" y="78"/>
                    <a:pt x="77" y="84"/>
                  </a:cubicBezTo>
                  <a:cubicBezTo>
                    <a:pt x="73" y="88"/>
                    <a:pt x="69" y="91"/>
                    <a:pt x="65" y="95"/>
                  </a:cubicBezTo>
                  <a:cubicBezTo>
                    <a:pt x="68" y="92"/>
                    <a:pt x="71" y="89"/>
                    <a:pt x="74" y="86"/>
                  </a:cubicBezTo>
                  <a:cubicBezTo>
                    <a:pt x="79" y="81"/>
                    <a:pt x="85" y="75"/>
                    <a:pt x="89" y="68"/>
                  </a:cubicBezTo>
                  <a:cubicBezTo>
                    <a:pt x="89" y="68"/>
                    <a:pt x="89" y="68"/>
                    <a:pt x="90" y="68"/>
                  </a:cubicBezTo>
                  <a:cubicBezTo>
                    <a:pt x="91" y="68"/>
                    <a:pt x="92" y="68"/>
                    <a:pt x="93" y="68"/>
                  </a:cubicBezTo>
                  <a:cubicBezTo>
                    <a:pt x="94" y="67"/>
                    <a:pt x="97" y="65"/>
                    <a:pt x="98" y="65"/>
                  </a:cubicBezTo>
                  <a:close/>
                  <a:moveTo>
                    <a:pt x="83" y="65"/>
                  </a:moveTo>
                  <a:cubicBezTo>
                    <a:pt x="84" y="66"/>
                    <a:pt x="86" y="67"/>
                    <a:pt x="88" y="68"/>
                  </a:cubicBezTo>
                  <a:cubicBezTo>
                    <a:pt x="84" y="71"/>
                    <a:pt x="82" y="74"/>
                    <a:pt x="78" y="77"/>
                  </a:cubicBezTo>
                  <a:cubicBezTo>
                    <a:pt x="74" y="80"/>
                    <a:pt x="70" y="84"/>
                    <a:pt x="66" y="87"/>
                  </a:cubicBezTo>
                  <a:cubicBezTo>
                    <a:pt x="63" y="90"/>
                    <a:pt x="59" y="93"/>
                    <a:pt x="56" y="97"/>
                  </a:cubicBezTo>
                  <a:cubicBezTo>
                    <a:pt x="56" y="97"/>
                    <a:pt x="57" y="96"/>
                    <a:pt x="57" y="96"/>
                  </a:cubicBezTo>
                  <a:cubicBezTo>
                    <a:pt x="60" y="92"/>
                    <a:pt x="63" y="89"/>
                    <a:pt x="66" y="86"/>
                  </a:cubicBezTo>
                  <a:cubicBezTo>
                    <a:pt x="69" y="82"/>
                    <a:pt x="72" y="78"/>
                    <a:pt x="75" y="75"/>
                  </a:cubicBezTo>
                  <a:cubicBezTo>
                    <a:pt x="78" y="72"/>
                    <a:pt x="81" y="69"/>
                    <a:pt x="83" y="66"/>
                  </a:cubicBezTo>
                  <a:cubicBezTo>
                    <a:pt x="83" y="66"/>
                    <a:pt x="83" y="65"/>
                    <a:pt x="83" y="65"/>
                  </a:cubicBezTo>
                  <a:close/>
                  <a:moveTo>
                    <a:pt x="76" y="65"/>
                  </a:moveTo>
                  <a:cubicBezTo>
                    <a:pt x="77" y="65"/>
                    <a:pt x="79" y="65"/>
                    <a:pt x="81" y="65"/>
                  </a:cubicBezTo>
                  <a:cubicBezTo>
                    <a:pt x="81" y="65"/>
                    <a:pt x="81" y="65"/>
                    <a:pt x="82" y="65"/>
                  </a:cubicBezTo>
                  <a:cubicBezTo>
                    <a:pt x="75" y="70"/>
                    <a:pt x="69" y="77"/>
                    <a:pt x="62" y="83"/>
                  </a:cubicBezTo>
                  <a:cubicBezTo>
                    <a:pt x="56" y="90"/>
                    <a:pt x="48" y="96"/>
                    <a:pt x="41" y="103"/>
                  </a:cubicBezTo>
                  <a:cubicBezTo>
                    <a:pt x="40" y="104"/>
                    <a:pt x="39" y="105"/>
                    <a:pt x="38" y="106"/>
                  </a:cubicBezTo>
                  <a:cubicBezTo>
                    <a:pt x="38" y="106"/>
                    <a:pt x="38" y="106"/>
                    <a:pt x="38" y="106"/>
                  </a:cubicBezTo>
                  <a:cubicBezTo>
                    <a:pt x="40" y="104"/>
                    <a:pt x="42" y="102"/>
                    <a:pt x="44" y="100"/>
                  </a:cubicBezTo>
                  <a:cubicBezTo>
                    <a:pt x="48" y="96"/>
                    <a:pt x="52" y="93"/>
                    <a:pt x="56" y="89"/>
                  </a:cubicBezTo>
                  <a:cubicBezTo>
                    <a:pt x="63" y="82"/>
                    <a:pt x="69" y="73"/>
                    <a:pt x="76" y="65"/>
                  </a:cubicBezTo>
                  <a:close/>
                  <a:moveTo>
                    <a:pt x="73" y="67"/>
                  </a:moveTo>
                  <a:cubicBezTo>
                    <a:pt x="72" y="69"/>
                    <a:pt x="70" y="70"/>
                    <a:pt x="68" y="72"/>
                  </a:cubicBezTo>
                  <a:cubicBezTo>
                    <a:pt x="65" y="75"/>
                    <a:pt x="62" y="77"/>
                    <a:pt x="58" y="80"/>
                  </a:cubicBezTo>
                  <a:cubicBezTo>
                    <a:pt x="58" y="81"/>
                    <a:pt x="57" y="81"/>
                    <a:pt x="57" y="82"/>
                  </a:cubicBezTo>
                  <a:cubicBezTo>
                    <a:pt x="59" y="79"/>
                    <a:pt x="62" y="77"/>
                    <a:pt x="64" y="74"/>
                  </a:cubicBezTo>
                  <a:cubicBezTo>
                    <a:pt x="68" y="72"/>
                    <a:pt x="70" y="69"/>
                    <a:pt x="73" y="67"/>
                  </a:cubicBezTo>
                  <a:close/>
                  <a:moveTo>
                    <a:pt x="54" y="74"/>
                  </a:moveTo>
                  <a:cubicBezTo>
                    <a:pt x="48" y="78"/>
                    <a:pt x="42" y="83"/>
                    <a:pt x="37" y="88"/>
                  </a:cubicBezTo>
                  <a:cubicBezTo>
                    <a:pt x="34" y="90"/>
                    <a:pt x="31" y="92"/>
                    <a:pt x="28" y="95"/>
                  </a:cubicBezTo>
                  <a:cubicBezTo>
                    <a:pt x="24" y="98"/>
                    <a:pt x="21" y="102"/>
                    <a:pt x="17" y="104"/>
                  </a:cubicBezTo>
                  <a:cubicBezTo>
                    <a:pt x="14" y="106"/>
                    <a:pt x="16" y="104"/>
                    <a:pt x="17" y="104"/>
                  </a:cubicBezTo>
                  <a:cubicBezTo>
                    <a:pt x="19" y="102"/>
                    <a:pt x="20" y="101"/>
                    <a:pt x="22" y="99"/>
                  </a:cubicBezTo>
                  <a:cubicBezTo>
                    <a:pt x="26" y="96"/>
                    <a:pt x="29" y="93"/>
                    <a:pt x="33" y="90"/>
                  </a:cubicBezTo>
                  <a:cubicBezTo>
                    <a:pt x="40" y="85"/>
                    <a:pt x="46" y="79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4" y="74"/>
                    <a:pt x="57" y="75"/>
                    <a:pt x="61" y="75"/>
                  </a:cubicBezTo>
                  <a:cubicBezTo>
                    <a:pt x="56" y="78"/>
                    <a:pt x="51" y="82"/>
                    <a:pt x="47" y="86"/>
                  </a:cubicBezTo>
                  <a:cubicBezTo>
                    <a:pt x="41" y="91"/>
                    <a:pt x="34" y="97"/>
                    <a:pt x="28" y="103"/>
                  </a:cubicBezTo>
                  <a:cubicBezTo>
                    <a:pt x="27" y="103"/>
                    <a:pt x="24" y="106"/>
                    <a:pt x="25" y="105"/>
                  </a:cubicBezTo>
                  <a:cubicBezTo>
                    <a:pt x="26" y="104"/>
                    <a:pt x="28" y="102"/>
                    <a:pt x="29" y="100"/>
                  </a:cubicBezTo>
                  <a:cubicBezTo>
                    <a:pt x="32" y="97"/>
                    <a:pt x="36" y="94"/>
                    <a:pt x="39" y="91"/>
                  </a:cubicBezTo>
                  <a:cubicBezTo>
                    <a:pt x="42" y="89"/>
                    <a:pt x="44" y="86"/>
                    <a:pt x="47" y="83"/>
                  </a:cubicBezTo>
                  <a:cubicBezTo>
                    <a:pt x="50" y="80"/>
                    <a:pt x="53" y="78"/>
                    <a:pt x="55" y="75"/>
                  </a:cubicBezTo>
                  <a:cubicBezTo>
                    <a:pt x="55" y="74"/>
                    <a:pt x="54" y="74"/>
                    <a:pt x="54" y="74"/>
                  </a:cubicBezTo>
                  <a:close/>
                  <a:moveTo>
                    <a:pt x="47" y="68"/>
                  </a:moveTo>
                  <a:cubicBezTo>
                    <a:pt x="49" y="70"/>
                    <a:pt x="50" y="71"/>
                    <a:pt x="52" y="72"/>
                  </a:cubicBezTo>
                  <a:cubicBezTo>
                    <a:pt x="37" y="80"/>
                    <a:pt x="26" y="93"/>
                    <a:pt x="12" y="102"/>
                  </a:cubicBezTo>
                  <a:cubicBezTo>
                    <a:pt x="9" y="104"/>
                    <a:pt x="13" y="100"/>
                    <a:pt x="14" y="100"/>
                  </a:cubicBezTo>
                  <a:cubicBezTo>
                    <a:pt x="15" y="98"/>
                    <a:pt x="17" y="97"/>
                    <a:pt x="19" y="95"/>
                  </a:cubicBezTo>
                  <a:cubicBezTo>
                    <a:pt x="22" y="93"/>
                    <a:pt x="25" y="90"/>
                    <a:pt x="28" y="87"/>
                  </a:cubicBezTo>
                  <a:cubicBezTo>
                    <a:pt x="35" y="81"/>
                    <a:pt x="41" y="74"/>
                    <a:pt x="47" y="68"/>
                  </a:cubicBezTo>
                  <a:close/>
                  <a:moveTo>
                    <a:pt x="46" y="69"/>
                  </a:moveTo>
                  <a:cubicBezTo>
                    <a:pt x="46" y="69"/>
                    <a:pt x="45" y="69"/>
                    <a:pt x="45" y="69"/>
                  </a:cubicBezTo>
                  <a:cubicBezTo>
                    <a:pt x="38" y="75"/>
                    <a:pt x="31" y="81"/>
                    <a:pt x="23" y="87"/>
                  </a:cubicBezTo>
                  <a:cubicBezTo>
                    <a:pt x="20" y="90"/>
                    <a:pt x="16" y="92"/>
                    <a:pt x="13" y="95"/>
                  </a:cubicBezTo>
                  <a:cubicBezTo>
                    <a:pt x="11" y="96"/>
                    <a:pt x="9" y="98"/>
                    <a:pt x="7" y="99"/>
                  </a:cubicBezTo>
                  <a:cubicBezTo>
                    <a:pt x="9" y="98"/>
                    <a:pt x="10" y="97"/>
                    <a:pt x="11" y="95"/>
                  </a:cubicBezTo>
                  <a:cubicBezTo>
                    <a:pt x="21" y="84"/>
                    <a:pt x="36" y="77"/>
                    <a:pt x="44" y="65"/>
                  </a:cubicBezTo>
                  <a:cubicBezTo>
                    <a:pt x="45" y="66"/>
                    <a:pt x="46" y="67"/>
                    <a:pt x="47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7" y="68"/>
                    <a:pt x="46" y="68"/>
                    <a:pt x="46" y="69"/>
                  </a:cubicBezTo>
                  <a:close/>
                  <a:moveTo>
                    <a:pt x="44" y="64"/>
                  </a:moveTo>
                  <a:cubicBezTo>
                    <a:pt x="37" y="69"/>
                    <a:pt x="31" y="74"/>
                    <a:pt x="25" y="79"/>
                  </a:cubicBezTo>
                  <a:cubicBezTo>
                    <a:pt x="21" y="81"/>
                    <a:pt x="18" y="84"/>
                    <a:pt x="15" y="87"/>
                  </a:cubicBezTo>
                  <a:cubicBezTo>
                    <a:pt x="13" y="89"/>
                    <a:pt x="8" y="92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17" y="82"/>
                    <a:pt x="31" y="74"/>
                    <a:pt x="42" y="63"/>
                  </a:cubicBezTo>
                  <a:cubicBezTo>
                    <a:pt x="42" y="63"/>
                    <a:pt x="43" y="64"/>
                    <a:pt x="44" y="64"/>
                  </a:cubicBezTo>
                  <a:close/>
                  <a:moveTo>
                    <a:pt x="8" y="87"/>
                  </a:moveTo>
                  <a:cubicBezTo>
                    <a:pt x="14" y="82"/>
                    <a:pt x="20" y="77"/>
                    <a:pt x="26" y="73"/>
                  </a:cubicBezTo>
                  <a:cubicBezTo>
                    <a:pt x="29" y="70"/>
                    <a:pt x="32" y="68"/>
                    <a:pt x="35" y="65"/>
                  </a:cubicBezTo>
                  <a:cubicBezTo>
                    <a:pt x="37" y="64"/>
                    <a:pt x="38" y="63"/>
                    <a:pt x="39" y="63"/>
                  </a:cubicBezTo>
                  <a:cubicBezTo>
                    <a:pt x="40" y="62"/>
                    <a:pt x="40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3"/>
                    <a:pt x="40" y="63"/>
                    <a:pt x="40" y="64"/>
                  </a:cubicBezTo>
                  <a:cubicBezTo>
                    <a:pt x="30" y="74"/>
                    <a:pt x="17" y="82"/>
                    <a:pt x="7" y="92"/>
                  </a:cubicBezTo>
                  <a:cubicBezTo>
                    <a:pt x="7" y="90"/>
                    <a:pt x="8" y="89"/>
                    <a:pt x="8" y="87"/>
                  </a:cubicBezTo>
                  <a:close/>
                  <a:moveTo>
                    <a:pt x="23" y="81"/>
                  </a:moveTo>
                  <a:cubicBezTo>
                    <a:pt x="26" y="78"/>
                    <a:pt x="31" y="75"/>
                    <a:pt x="35" y="72"/>
                  </a:cubicBezTo>
                  <a:cubicBezTo>
                    <a:pt x="36" y="70"/>
                    <a:pt x="38" y="69"/>
                    <a:pt x="40" y="67"/>
                  </a:cubicBezTo>
                  <a:cubicBezTo>
                    <a:pt x="41" y="67"/>
                    <a:pt x="42" y="66"/>
                    <a:pt x="43" y="65"/>
                  </a:cubicBezTo>
                  <a:cubicBezTo>
                    <a:pt x="44" y="64"/>
                    <a:pt x="40" y="69"/>
                    <a:pt x="41" y="68"/>
                  </a:cubicBezTo>
                  <a:cubicBezTo>
                    <a:pt x="31" y="80"/>
                    <a:pt x="16" y="87"/>
                    <a:pt x="7" y="100"/>
                  </a:cubicBezTo>
                  <a:cubicBezTo>
                    <a:pt x="6" y="98"/>
                    <a:pt x="6" y="96"/>
                    <a:pt x="6" y="94"/>
                  </a:cubicBezTo>
                  <a:cubicBezTo>
                    <a:pt x="12" y="91"/>
                    <a:pt x="17" y="86"/>
                    <a:pt x="23" y="81"/>
                  </a:cubicBezTo>
                  <a:close/>
                  <a:moveTo>
                    <a:pt x="7" y="100"/>
                  </a:moveTo>
                  <a:cubicBezTo>
                    <a:pt x="14" y="95"/>
                    <a:pt x="21" y="90"/>
                    <a:pt x="28" y="84"/>
                  </a:cubicBezTo>
                  <a:cubicBezTo>
                    <a:pt x="31" y="82"/>
                    <a:pt x="35" y="79"/>
                    <a:pt x="38" y="76"/>
                  </a:cubicBezTo>
                  <a:cubicBezTo>
                    <a:pt x="39" y="76"/>
                    <a:pt x="39" y="75"/>
                    <a:pt x="40" y="75"/>
                  </a:cubicBezTo>
                  <a:cubicBezTo>
                    <a:pt x="35" y="79"/>
                    <a:pt x="31" y="84"/>
                    <a:pt x="26" y="88"/>
                  </a:cubicBezTo>
                  <a:cubicBezTo>
                    <a:pt x="21" y="93"/>
                    <a:pt x="14" y="97"/>
                    <a:pt x="10" y="103"/>
                  </a:cubicBezTo>
                  <a:cubicBezTo>
                    <a:pt x="9" y="103"/>
                    <a:pt x="8" y="102"/>
                    <a:pt x="7" y="100"/>
                  </a:cubicBezTo>
                  <a:close/>
                  <a:moveTo>
                    <a:pt x="10" y="104"/>
                  </a:moveTo>
                  <a:cubicBezTo>
                    <a:pt x="24" y="95"/>
                    <a:pt x="34" y="83"/>
                    <a:pt x="48" y="75"/>
                  </a:cubicBezTo>
                  <a:cubicBezTo>
                    <a:pt x="48" y="75"/>
                    <a:pt x="51" y="73"/>
                    <a:pt x="50" y="74"/>
                  </a:cubicBezTo>
                  <a:cubicBezTo>
                    <a:pt x="49" y="75"/>
                    <a:pt x="47" y="77"/>
                    <a:pt x="45" y="78"/>
                  </a:cubicBezTo>
                  <a:cubicBezTo>
                    <a:pt x="42" y="82"/>
                    <a:pt x="39" y="85"/>
                    <a:pt x="35" y="88"/>
                  </a:cubicBezTo>
                  <a:cubicBezTo>
                    <a:pt x="28" y="94"/>
                    <a:pt x="21" y="99"/>
                    <a:pt x="14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3" y="105"/>
                    <a:pt x="12" y="105"/>
                    <a:pt x="11" y="104"/>
                  </a:cubicBezTo>
                  <a:cubicBezTo>
                    <a:pt x="11" y="104"/>
                    <a:pt x="11" y="104"/>
                    <a:pt x="10" y="104"/>
                  </a:cubicBezTo>
                  <a:close/>
                  <a:moveTo>
                    <a:pt x="15" y="106"/>
                  </a:moveTo>
                  <a:cubicBezTo>
                    <a:pt x="22" y="103"/>
                    <a:pt x="26" y="97"/>
                    <a:pt x="32" y="92"/>
                  </a:cubicBezTo>
                  <a:cubicBezTo>
                    <a:pt x="38" y="88"/>
                    <a:pt x="44" y="82"/>
                    <a:pt x="50" y="78"/>
                  </a:cubicBezTo>
                  <a:cubicBezTo>
                    <a:pt x="51" y="77"/>
                    <a:pt x="53" y="76"/>
                    <a:pt x="53" y="76"/>
                  </a:cubicBezTo>
                  <a:cubicBezTo>
                    <a:pt x="52" y="78"/>
                    <a:pt x="50" y="80"/>
                    <a:pt x="48" y="81"/>
                  </a:cubicBezTo>
                  <a:cubicBezTo>
                    <a:pt x="45" y="84"/>
                    <a:pt x="42" y="87"/>
                    <a:pt x="40" y="90"/>
                  </a:cubicBezTo>
                  <a:cubicBezTo>
                    <a:pt x="34" y="95"/>
                    <a:pt x="28" y="100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30" y="103"/>
                    <a:pt x="35" y="97"/>
                    <a:pt x="41" y="92"/>
                  </a:cubicBezTo>
                  <a:cubicBezTo>
                    <a:pt x="48" y="86"/>
                    <a:pt x="55" y="80"/>
                    <a:pt x="62" y="75"/>
                  </a:cubicBezTo>
                  <a:cubicBezTo>
                    <a:pt x="62" y="75"/>
                    <a:pt x="62" y="75"/>
                    <a:pt x="62" y="75"/>
                  </a:cubicBezTo>
                  <a:cubicBezTo>
                    <a:pt x="61" y="76"/>
                    <a:pt x="60" y="77"/>
                    <a:pt x="59" y="78"/>
                  </a:cubicBezTo>
                  <a:cubicBezTo>
                    <a:pt x="56" y="81"/>
                    <a:pt x="52" y="85"/>
                    <a:pt x="49" y="88"/>
                  </a:cubicBezTo>
                  <a:cubicBezTo>
                    <a:pt x="42" y="94"/>
                    <a:pt x="35" y="100"/>
                    <a:pt x="29" y="106"/>
                  </a:cubicBezTo>
                  <a:cubicBezTo>
                    <a:pt x="28" y="107"/>
                    <a:pt x="29" y="107"/>
                    <a:pt x="29" y="107"/>
                  </a:cubicBezTo>
                  <a:cubicBezTo>
                    <a:pt x="30" y="106"/>
                    <a:pt x="30" y="106"/>
                    <a:pt x="31" y="106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38" y="100"/>
                    <a:pt x="44" y="95"/>
                    <a:pt x="50" y="89"/>
                  </a:cubicBezTo>
                  <a:cubicBezTo>
                    <a:pt x="55" y="85"/>
                    <a:pt x="58" y="81"/>
                    <a:pt x="63" y="78"/>
                  </a:cubicBezTo>
                  <a:cubicBezTo>
                    <a:pt x="65" y="75"/>
                    <a:pt x="68" y="73"/>
                    <a:pt x="70" y="71"/>
                  </a:cubicBezTo>
                  <a:cubicBezTo>
                    <a:pt x="70" y="71"/>
                    <a:pt x="70" y="72"/>
                    <a:pt x="69" y="72"/>
                  </a:cubicBezTo>
                  <a:cubicBezTo>
                    <a:pt x="66" y="77"/>
                    <a:pt x="62" y="81"/>
                    <a:pt x="59" y="85"/>
                  </a:cubicBezTo>
                  <a:cubicBezTo>
                    <a:pt x="52" y="93"/>
                    <a:pt x="43" y="99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29" y="108"/>
                    <a:pt x="22" y="108"/>
                    <a:pt x="15" y="106"/>
                  </a:cubicBezTo>
                  <a:close/>
                  <a:moveTo>
                    <a:pt x="48" y="90"/>
                  </a:moveTo>
                  <a:cubicBezTo>
                    <a:pt x="44" y="94"/>
                    <a:pt x="41" y="97"/>
                    <a:pt x="37" y="100"/>
                  </a:cubicBezTo>
                  <a:cubicBezTo>
                    <a:pt x="36" y="101"/>
                    <a:pt x="34" y="102"/>
                    <a:pt x="33" y="103"/>
                  </a:cubicBezTo>
                  <a:cubicBezTo>
                    <a:pt x="33" y="103"/>
                    <a:pt x="34" y="102"/>
                    <a:pt x="34" y="102"/>
                  </a:cubicBezTo>
                  <a:cubicBezTo>
                    <a:pt x="38" y="99"/>
                    <a:pt x="41" y="95"/>
                    <a:pt x="45" y="92"/>
                  </a:cubicBezTo>
                  <a:cubicBezTo>
                    <a:pt x="46" y="92"/>
                    <a:pt x="47" y="91"/>
                    <a:pt x="48" y="90"/>
                  </a:cubicBezTo>
                  <a:close/>
                  <a:moveTo>
                    <a:pt x="40" y="107"/>
                  </a:moveTo>
                  <a:cubicBezTo>
                    <a:pt x="39" y="107"/>
                    <a:pt x="38" y="107"/>
                    <a:pt x="37" y="107"/>
                  </a:cubicBezTo>
                  <a:cubicBezTo>
                    <a:pt x="40" y="106"/>
                    <a:pt x="42" y="103"/>
                    <a:pt x="44" y="101"/>
                  </a:cubicBezTo>
                  <a:cubicBezTo>
                    <a:pt x="48" y="97"/>
                    <a:pt x="52" y="94"/>
                    <a:pt x="55" y="91"/>
                  </a:cubicBezTo>
                  <a:cubicBezTo>
                    <a:pt x="63" y="84"/>
                    <a:pt x="69" y="77"/>
                    <a:pt x="77" y="70"/>
                  </a:cubicBezTo>
                  <a:cubicBezTo>
                    <a:pt x="78" y="69"/>
                    <a:pt x="81" y="67"/>
                    <a:pt x="81" y="66"/>
                  </a:cubicBezTo>
                  <a:cubicBezTo>
                    <a:pt x="80" y="69"/>
                    <a:pt x="78" y="71"/>
                    <a:pt x="76" y="73"/>
                  </a:cubicBezTo>
                  <a:cubicBezTo>
                    <a:pt x="72" y="77"/>
                    <a:pt x="70" y="80"/>
                    <a:pt x="67" y="84"/>
                  </a:cubicBezTo>
                  <a:cubicBezTo>
                    <a:pt x="64" y="88"/>
                    <a:pt x="60" y="91"/>
                    <a:pt x="57" y="94"/>
                  </a:cubicBezTo>
                  <a:cubicBezTo>
                    <a:pt x="54" y="98"/>
                    <a:pt x="50" y="103"/>
                    <a:pt x="46" y="106"/>
                  </a:cubicBezTo>
                  <a:cubicBezTo>
                    <a:pt x="46" y="106"/>
                    <a:pt x="46" y="107"/>
                    <a:pt x="46" y="107"/>
                  </a:cubicBezTo>
                  <a:cubicBezTo>
                    <a:pt x="44" y="107"/>
                    <a:pt x="42" y="107"/>
                    <a:pt x="40" y="107"/>
                  </a:cubicBezTo>
                  <a:close/>
                  <a:moveTo>
                    <a:pt x="46" y="107"/>
                  </a:moveTo>
                  <a:cubicBezTo>
                    <a:pt x="46" y="107"/>
                    <a:pt x="46" y="107"/>
                    <a:pt x="46" y="107"/>
                  </a:cubicBezTo>
                  <a:cubicBezTo>
                    <a:pt x="50" y="105"/>
                    <a:pt x="52" y="102"/>
                    <a:pt x="55" y="99"/>
                  </a:cubicBezTo>
                  <a:cubicBezTo>
                    <a:pt x="58" y="96"/>
                    <a:pt x="62" y="92"/>
                    <a:pt x="66" y="89"/>
                  </a:cubicBezTo>
                  <a:cubicBezTo>
                    <a:pt x="73" y="82"/>
                    <a:pt x="81" y="75"/>
                    <a:pt x="88" y="68"/>
                  </a:cubicBezTo>
                  <a:cubicBezTo>
                    <a:pt x="86" y="71"/>
                    <a:pt x="83" y="75"/>
                    <a:pt x="80" y="78"/>
                  </a:cubicBezTo>
                  <a:cubicBezTo>
                    <a:pt x="77" y="82"/>
                    <a:pt x="74" y="85"/>
                    <a:pt x="71" y="88"/>
                  </a:cubicBezTo>
                  <a:cubicBezTo>
                    <a:pt x="65" y="94"/>
                    <a:pt x="59" y="100"/>
                    <a:pt x="54" y="106"/>
                  </a:cubicBezTo>
                  <a:cubicBezTo>
                    <a:pt x="54" y="107"/>
                    <a:pt x="55" y="107"/>
                    <a:pt x="55" y="107"/>
                  </a:cubicBezTo>
                  <a:cubicBezTo>
                    <a:pt x="55" y="106"/>
                    <a:pt x="56" y="106"/>
                    <a:pt x="56" y="106"/>
                  </a:cubicBezTo>
                  <a:cubicBezTo>
                    <a:pt x="56" y="106"/>
                    <a:pt x="57" y="105"/>
                    <a:pt x="57" y="104"/>
                  </a:cubicBezTo>
                  <a:cubicBezTo>
                    <a:pt x="63" y="97"/>
                    <a:pt x="70" y="92"/>
                    <a:pt x="76" y="86"/>
                  </a:cubicBezTo>
                  <a:cubicBezTo>
                    <a:pt x="84" y="79"/>
                    <a:pt x="91" y="72"/>
                    <a:pt x="99" y="66"/>
                  </a:cubicBezTo>
                  <a:cubicBezTo>
                    <a:pt x="96" y="68"/>
                    <a:pt x="92" y="73"/>
                    <a:pt x="89" y="76"/>
                  </a:cubicBezTo>
                  <a:cubicBezTo>
                    <a:pt x="86" y="79"/>
                    <a:pt x="83" y="83"/>
                    <a:pt x="79" y="87"/>
                  </a:cubicBezTo>
                  <a:cubicBezTo>
                    <a:pt x="76" y="91"/>
                    <a:pt x="73" y="94"/>
                    <a:pt x="70" y="98"/>
                  </a:cubicBezTo>
                  <a:cubicBezTo>
                    <a:pt x="67" y="102"/>
                    <a:pt x="63" y="104"/>
                    <a:pt x="60" y="107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55" y="107"/>
                    <a:pt x="51" y="107"/>
                    <a:pt x="46" y="107"/>
                  </a:cubicBezTo>
                  <a:close/>
                  <a:moveTo>
                    <a:pt x="61" y="107"/>
                  </a:moveTo>
                  <a:cubicBezTo>
                    <a:pt x="67" y="103"/>
                    <a:pt x="71" y="98"/>
                    <a:pt x="77" y="93"/>
                  </a:cubicBezTo>
                  <a:cubicBezTo>
                    <a:pt x="83" y="87"/>
                    <a:pt x="89" y="81"/>
                    <a:pt x="96" y="76"/>
                  </a:cubicBezTo>
                  <a:cubicBezTo>
                    <a:pt x="97" y="75"/>
                    <a:pt x="98" y="73"/>
                    <a:pt x="99" y="72"/>
                  </a:cubicBezTo>
                  <a:cubicBezTo>
                    <a:pt x="100" y="72"/>
                    <a:pt x="101" y="71"/>
                    <a:pt x="102" y="70"/>
                  </a:cubicBezTo>
                  <a:cubicBezTo>
                    <a:pt x="101" y="71"/>
                    <a:pt x="100" y="72"/>
                    <a:pt x="99" y="73"/>
                  </a:cubicBezTo>
                  <a:cubicBezTo>
                    <a:pt x="97" y="76"/>
                    <a:pt x="94" y="79"/>
                    <a:pt x="91" y="82"/>
                  </a:cubicBezTo>
                  <a:cubicBezTo>
                    <a:pt x="87" y="87"/>
                    <a:pt x="82" y="92"/>
                    <a:pt x="78" y="97"/>
                  </a:cubicBezTo>
                  <a:cubicBezTo>
                    <a:pt x="75" y="101"/>
                    <a:pt x="71" y="104"/>
                    <a:pt x="68" y="108"/>
                  </a:cubicBezTo>
                  <a:cubicBezTo>
                    <a:pt x="66" y="108"/>
                    <a:pt x="63" y="108"/>
                    <a:pt x="61" y="107"/>
                  </a:cubicBezTo>
                  <a:close/>
                  <a:moveTo>
                    <a:pt x="99" y="79"/>
                  </a:moveTo>
                  <a:cubicBezTo>
                    <a:pt x="101" y="78"/>
                    <a:pt x="102" y="77"/>
                    <a:pt x="103" y="76"/>
                  </a:cubicBezTo>
                  <a:cubicBezTo>
                    <a:pt x="107" y="73"/>
                    <a:pt x="103" y="77"/>
                    <a:pt x="102" y="77"/>
                  </a:cubicBezTo>
                  <a:cubicBezTo>
                    <a:pt x="99" y="81"/>
                    <a:pt x="95" y="85"/>
                    <a:pt x="92" y="88"/>
                  </a:cubicBezTo>
                  <a:cubicBezTo>
                    <a:pt x="90" y="91"/>
                    <a:pt x="87" y="94"/>
                    <a:pt x="85" y="97"/>
                  </a:cubicBezTo>
                  <a:cubicBezTo>
                    <a:pt x="82" y="101"/>
                    <a:pt x="79" y="103"/>
                    <a:pt x="75" y="107"/>
                  </a:cubicBezTo>
                  <a:cubicBezTo>
                    <a:pt x="75" y="108"/>
                    <a:pt x="75" y="108"/>
                    <a:pt x="76" y="108"/>
                  </a:cubicBezTo>
                  <a:cubicBezTo>
                    <a:pt x="85" y="101"/>
                    <a:pt x="93" y="91"/>
                    <a:pt x="102" y="82"/>
                  </a:cubicBezTo>
                  <a:cubicBezTo>
                    <a:pt x="104" y="80"/>
                    <a:pt x="106" y="78"/>
                    <a:pt x="108" y="76"/>
                  </a:cubicBezTo>
                  <a:cubicBezTo>
                    <a:pt x="106" y="78"/>
                    <a:pt x="103" y="81"/>
                    <a:pt x="101" y="84"/>
                  </a:cubicBezTo>
                  <a:cubicBezTo>
                    <a:pt x="97" y="89"/>
                    <a:pt x="92" y="95"/>
                    <a:pt x="87" y="101"/>
                  </a:cubicBezTo>
                  <a:cubicBezTo>
                    <a:pt x="86" y="103"/>
                    <a:pt x="85" y="104"/>
                    <a:pt x="84" y="105"/>
                  </a:cubicBezTo>
                  <a:cubicBezTo>
                    <a:pt x="84" y="106"/>
                    <a:pt x="83" y="106"/>
                    <a:pt x="83" y="107"/>
                  </a:cubicBezTo>
                  <a:cubicBezTo>
                    <a:pt x="82" y="107"/>
                    <a:pt x="82" y="107"/>
                    <a:pt x="82" y="108"/>
                  </a:cubicBezTo>
                  <a:cubicBezTo>
                    <a:pt x="81" y="108"/>
                    <a:pt x="81" y="108"/>
                    <a:pt x="81" y="109"/>
                  </a:cubicBezTo>
                  <a:cubicBezTo>
                    <a:pt x="77" y="109"/>
                    <a:pt x="73" y="108"/>
                    <a:pt x="69" y="108"/>
                  </a:cubicBezTo>
                  <a:cubicBezTo>
                    <a:pt x="73" y="103"/>
                    <a:pt x="78" y="99"/>
                    <a:pt x="82" y="94"/>
                  </a:cubicBezTo>
                  <a:cubicBezTo>
                    <a:pt x="87" y="89"/>
                    <a:pt x="93" y="83"/>
                    <a:pt x="99" y="79"/>
                  </a:cubicBezTo>
                  <a:close/>
                  <a:moveTo>
                    <a:pt x="86" y="109"/>
                  </a:moveTo>
                  <a:cubicBezTo>
                    <a:pt x="84" y="109"/>
                    <a:pt x="83" y="109"/>
                    <a:pt x="82" y="109"/>
                  </a:cubicBezTo>
                  <a:cubicBezTo>
                    <a:pt x="82" y="109"/>
                    <a:pt x="82" y="108"/>
                    <a:pt x="82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5" y="106"/>
                    <a:pt x="87" y="103"/>
                    <a:pt x="90" y="100"/>
                  </a:cubicBezTo>
                  <a:cubicBezTo>
                    <a:pt x="95" y="95"/>
                    <a:pt x="100" y="91"/>
                    <a:pt x="105" y="86"/>
                  </a:cubicBezTo>
                  <a:cubicBezTo>
                    <a:pt x="106" y="85"/>
                    <a:pt x="107" y="84"/>
                    <a:pt x="108" y="82"/>
                  </a:cubicBezTo>
                  <a:cubicBezTo>
                    <a:pt x="109" y="82"/>
                    <a:pt x="112" y="79"/>
                    <a:pt x="110" y="82"/>
                  </a:cubicBezTo>
                  <a:cubicBezTo>
                    <a:pt x="108" y="85"/>
                    <a:pt x="105" y="88"/>
                    <a:pt x="103" y="91"/>
                  </a:cubicBezTo>
                  <a:cubicBezTo>
                    <a:pt x="98" y="97"/>
                    <a:pt x="93" y="102"/>
                    <a:pt x="88" y="107"/>
                  </a:cubicBezTo>
                  <a:cubicBezTo>
                    <a:pt x="88" y="108"/>
                    <a:pt x="88" y="108"/>
                    <a:pt x="89" y="108"/>
                  </a:cubicBezTo>
                  <a:cubicBezTo>
                    <a:pt x="97" y="102"/>
                    <a:pt x="103" y="95"/>
                    <a:pt x="110" y="88"/>
                  </a:cubicBezTo>
                  <a:cubicBezTo>
                    <a:pt x="111" y="87"/>
                    <a:pt x="113" y="85"/>
                    <a:pt x="113" y="84"/>
                  </a:cubicBezTo>
                  <a:cubicBezTo>
                    <a:pt x="112" y="87"/>
                    <a:pt x="110" y="90"/>
                    <a:pt x="108" y="92"/>
                  </a:cubicBezTo>
                  <a:cubicBezTo>
                    <a:pt x="104" y="96"/>
                    <a:pt x="101" y="100"/>
                    <a:pt x="98" y="104"/>
                  </a:cubicBezTo>
                  <a:cubicBezTo>
                    <a:pt x="97" y="105"/>
                    <a:pt x="97" y="105"/>
                    <a:pt x="96" y="106"/>
                  </a:cubicBezTo>
                  <a:cubicBezTo>
                    <a:pt x="95" y="107"/>
                    <a:pt x="94" y="108"/>
                    <a:pt x="92" y="10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0" y="109"/>
                    <a:pt x="87" y="109"/>
                    <a:pt x="86" y="109"/>
                  </a:cubicBezTo>
                  <a:close/>
                  <a:moveTo>
                    <a:pt x="115" y="94"/>
                  </a:moveTo>
                  <a:cubicBezTo>
                    <a:pt x="115" y="94"/>
                    <a:pt x="115" y="95"/>
                    <a:pt x="114" y="96"/>
                  </a:cubicBezTo>
                  <a:cubicBezTo>
                    <a:pt x="110" y="100"/>
                    <a:pt x="106" y="104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2" y="109"/>
                    <a:pt x="101" y="109"/>
                    <a:pt x="100" y="109"/>
                  </a:cubicBezTo>
                  <a:cubicBezTo>
                    <a:pt x="105" y="104"/>
                    <a:pt x="109" y="100"/>
                    <a:pt x="113" y="95"/>
                  </a:cubicBezTo>
                  <a:cubicBezTo>
                    <a:pt x="114" y="95"/>
                    <a:pt x="116" y="91"/>
                    <a:pt x="115" y="94"/>
                  </a:cubicBezTo>
                  <a:close/>
                  <a:moveTo>
                    <a:pt x="112" y="99"/>
                  </a:moveTo>
                  <a:cubicBezTo>
                    <a:pt x="110" y="102"/>
                    <a:pt x="108" y="104"/>
                    <a:pt x="105" y="106"/>
                  </a:cubicBezTo>
                  <a:cubicBezTo>
                    <a:pt x="101" y="110"/>
                    <a:pt x="107" y="104"/>
                    <a:pt x="108" y="103"/>
                  </a:cubicBezTo>
                  <a:cubicBezTo>
                    <a:pt x="110" y="101"/>
                    <a:pt x="111" y="100"/>
                    <a:pt x="112" y="99"/>
                  </a:cubicBezTo>
                  <a:close/>
                  <a:moveTo>
                    <a:pt x="99" y="109"/>
                  </a:moveTo>
                  <a:cubicBezTo>
                    <a:pt x="97" y="109"/>
                    <a:pt x="95" y="109"/>
                    <a:pt x="93" y="109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4" y="109"/>
                    <a:pt x="95" y="109"/>
                    <a:pt x="95" y="108"/>
                  </a:cubicBezTo>
                  <a:cubicBezTo>
                    <a:pt x="96" y="107"/>
                    <a:pt x="97" y="106"/>
                    <a:pt x="99" y="105"/>
                  </a:cubicBezTo>
                  <a:cubicBezTo>
                    <a:pt x="102" y="101"/>
                    <a:pt x="106" y="97"/>
                    <a:pt x="109" y="93"/>
                  </a:cubicBezTo>
                  <a:cubicBezTo>
                    <a:pt x="110" y="93"/>
                    <a:pt x="116" y="87"/>
                    <a:pt x="114" y="90"/>
                  </a:cubicBezTo>
                  <a:cubicBezTo>
                    <a:pt x="112" y="93"/>
                    <a:pt x="110" y="95"/>
                    <a:pt x="108" y="97"/>
                  </a:cubicBezTo>
                  <a:cubicBezTo>
                    <a:pt x="105" y="101"/>
                    <a:pt x="102" y="105"/>
                    <a:pt x="99" y="109"/>
                  </a:cubicBezTo>
                  <a:close/>
                  <a:moveTo>
                    <a:pt x="104" y="108"/>
                  </a:moveTo>
                  <a:cubicBezTo>
                    <a:pt x="108" y="105"/>
                    <a:pt x="112" y="101"/>
                    <a:pt x="115" y="96"/>
                  </a:cubicBezTo>
                  <a:cubicBezTo>
                    <a:pt x="115" y="96"/>
                    <a:pt x="115" y="96"/>
                    <a:pt x="116" y="95"/>
                  </a:cubicBezTo>
                  <a:cubicBezTo>
                    <a:pt x="116" y="95"/>
                    <a:pt x="116" y="95"/>
                    <a:pt x="117" y="94"/>
                  </a:cubicBezTo>
                  <a:cubicBezTo>
                    <a:pt x="116" y="95"/>
                    <a:pt x="116" y="95"/>
                    <a:pt x="116" y="96"/>
                  </a:cubicBezTo>
                  <a:cubicBezTo>
                    <a:pt x="115" y="97"/>
                    <a:pt x="114" y="98"/>
                    <a:pt x="113" y="99"/>
                  </a:cubicBezTo>
                  <a:cubicBezTo>
                    <a:pt x="111" y="103"/>
                    <a:pt x="109" y="105"/>
                    <a:pt x="106" y="108"/>
                  </a:cubicBezTo>
                  <a:cubicBezTo>
                    <a:pt x="105" y="108"/>
                    <a:pt x="104" y="108"/>
                    <a:pt x="104" y="108"/>
                  </a:cubicBezTo>
                  <a:close/>
                  <a:moveTo>
                    <a:pt x="110" y="106"/>
                  </a:moveTo>
                  <a:cubicBezTo>
                    <a:pt x="109" y="107"/>
                    <a:pt x="108" y="107"/>
                    <a:pt x="107" y="107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8" y="107"/>
                    <a:pt x="108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10" y="104"/>
                    <a:pt x="113" y="102"/>
                    <a:pt x="115" y="100"/>
                  </a:cubicBezTo>
                  <a:cubicBezTo>
                    <a:pt x="116" y="98"/>
                    <a:pt x="119" y="94"/>
                    <a:pt x="117" y="99"/>
                  </a:cubicBezTo>
                  <a:cubicBezTo>
                    <a:pt x="115" y="102"/>
                    <a:pt x="113" y="105"/>
                    <a:pt x="110" y="106"/>
                  </a:cubicBezTo>
                  <a:cubicBezTo>
                    <a:pt x="110" y="106"/>
                    <a:pt x="110" y="106"/>
                    <a:pt x="110" y="106"/>
                  </a:cubicBezTo>
                  <a:close/>
                  <a:moveTo>
                    <a:pt x="114" y="104"/>
                  </a:moveTo>
                  <a:cubicBezTo>
                    <a:pt x="116" y="102"/>
                    <a:pt x="118" y="99"/>
                    <a:pt x="118" y="96"/>
                  </a:cubicBezTo>
                  <a:cubicBezTo>
                    <a:pt x="119" y="96"/>
                    <a:pt x="118" y="95"/>
                    <a:pt x="118" y="96"/>
                  </a:cubicBezTo>
                  <a:cubicBezTo>
                    <a:pt x="117" y="97"/>
                    <a:pt x="116" y="98"/>
                    <a:pt x="114" y="99"/>
                  </a:cubicBezTo>
                  <a:cubicBezTo>
                    <a:pt x="116" y="97"/>
                    <a:pt x="117" y="95"/>
                    <a:pt x="118" y="93"/>
                  </a:cubicBezTo>
                  <a:cubicBezTo>
                    <a:pt x="118" y="93"/>
                    <a:pt x="118" y="92"/>
                    <a:pt x="117" y="93"/>
                  </a:cubicBezTo>
                  <a:cubicBezTo>
                    <a:pt x="117" y="93"/>
                    <a:pt x="116" y="94"/>
                    <a:pt x="116" y="94"/>
                  </a:cubicBezTo>
                  <a:cubicBezTo>
                    <a:pt x="116" y="93"/>
                    <a:pt x="117" y="92"/>
                    <a:pt x="117" y="92"/>
                  </a:cubicBezTo>
                  <a:cubicBezTo>
                    <a:pt x="117" y="91"/>
                    <a:pt x="117" y="91"/>
                    <a:pt x="116" y="91"/>
                  </a:cubicBezTo>
                  <a:cubicBezTo>
                    <a:pt x="113" y="94"/>
                    <a:pt x="110" y="98"/>
                    <a:pt x="107" y="101"/>
                  </a:cubicBezTo>
                  <a:cubicBezTo>
                    <a:pt x="105" y="103"/>
                    <a:pt x="104" y="104"/>
                    <a:pt x="102" y="106"/>
                  </a:cubicBezTo>
                  <a:cubicBezTo>
                    <a:pt x="102" y="106"/>
                    <a:pt x="102" y="107"/>
                    <a:pt x="101" y="107"/>
                  </a:cubicBezTo>
                  <a:cubicBezTo>
                    <a:pt x="104" y="104"/>
                    <a:pt x="106" y="100"/>
                    <a:pt x="108" y="97"/>
                  </a:cubicBezTo>
                  <a:cubicBezTo>
                    <a:pt x="111" y="94"/>
                    <a:pt x="114" y="92"/>
                    <a:pt x="116" y="88"/>
                  </a:cubicBezTo>
                  <a:cubicBezTo>
                    <a:pt x="116" y="88"/>
                    <a:pt x="115" y="88"/>
                    <a:pt x="115" y="88"/>
                  </a:cubicBezTo>
                  <a:cubicBezTo>
                    <a:pt x="110" y="91"/>
                    <a:pt x="106" y="96"/>
                    <a:pt x="102" y="100"/>
                  </a:cubicBezTo>
                  <a:cubicBezTo>
                    <a:pt x="102" y="99"/>
                    <a:pt x="103" y="99"/>
                    <a:pt x="103" y="99"/>
                  </a:cubicBezTo>
                  <a:cubicBezTo>
                    <a:pt x="107" y="93"/>
                    <a:pt x="111" y="89"/>
                    <a:pt x="115" y="83"/>
                  </a:cubicBezTo>
                  <a:cubicBezTo>
                    <a:pt x="115" y="83"/>
                    <a:pt x="114" y="83"/>
                    <a:pt x="114" y="83"/>
                  </a:cubicBezTo>
                  <a:cubicBezTo>
                    <a:pt x="110" y="86"/>
                    <a:pt x="106" y="90"/>
                    <a:pt x="102" y="94"/>
                  </a:cubicBezTo>
                  <a:cubicBezTo>
                    <a:pt x="98" y="98"/>
                    <a:pt x="94" y="102"/>
                    <a:pt x="90" y="107"/>
                  </a:cubicBezTo>
                  <a:cubicBezTo>
                    <a:pt x="98" y="98"/>
                    <a:pt x="106" y="89"/>
                    <a:pt x="112" y="80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06" y="83"/>
                    <a:pt x="102" y="88"/>
                    <a:pt x="97" y="92"/>
                  </a:cubicBezTo>
                  <a:cubicBezTo>
                    <a:pt x="95" y="95"/>
                    <a:pt x="92" y="97"/>
                    <a:pt x="89" y="100"/>
                  </a:cubicBezTo>
                  <a:cubicBezTo>
                    <a:pt x="96" y="92"/>
                    <a:pt x="102" y="83"/>
                    <a:pt x="110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14" y="80"/>
                    <a:pt x="118" y="86"/>
                    <a:pt x="119" y="93"/>
                  </a:cubicBezTo>
                  <a:cubicBezTo>
                    <a:pt x="119" y="98"/>
                    <a:pt x="117" y="102"/>
                    <a:pt x="114" y="104"/>
                  </a:cubicBezTo>
                  <a:close/>
                  <a:moveTo>
                    <a:pt x="109" y="74"/>
                  </a:moveTo>
                  <a:cubicBezTo>
                    <a:pt x="100" y="81"/>
                    <a:pt x="93" y="90"/>
                    <a:pt x="85" y="99"/>
                  </a:cubicBezTo>
                  <a:cubicBezTo>
                    <a:pt x="86" y="97"/>
                    <a:pt x="87" y="95"/>
                    <a:pt x="89" y="93"/>
                  </a:cubicBezTo>
                  <a:cubicBezTo>
                    <a:pt x="95" y="86"/>
                    <a:pt x="100" y="80"/>
                    <a:pt x="106" y="74"/>
                  </a:cubicBezTo>
                  <a:cubicBezTo>
                    <a:pt x="107" y="74"/>
                    <a:pt x="106" y="73"/>
                    <a:pt x="106" y="73"/>
                  </a:cubicBezTo>
                  <a:cubicBezTo>
                    <a:pt x="99" y="78"/>
                    <a:pt x="93" y="83"/>
                    <a:pt x="87" y="88"/>
                  </a:cubicBezTo>
                  <a:cubicBezTo>
                    <a:pt x="88" y="87"/>
                    <a:pt x="88" y="87"/>
                    <a:pt x="89" y="86"/>
                  </a:cubicBezTo>
                  <a:cubicBezTo>
                    <a:pt x="93" y="80"/>
                    <a:pt x="100" y="76"/>
                    <a:pt x="103" y="69"/>
                  </a:cubicBezTo>
                  <a:cubicBezTo>
                    <a:pt x="103" y="68"/>
                    <a:pt x="103" y="68"/>
                    <a:pt x="102" y="68"/>
                  </a:cubicBezTo>
                  <a:cubicBezTo>
                    <a:pt x="96" y="75"/>
                    <a:pt x="89" y="82"/>
                    <a:pt x="82" y="88"/>
                  </a:cubicBezTo>
                  <a:cubicBezTo>
                    <a:pt x="78" y="91"/>
                    <a:pt x="75" y="94"/>
                    <a:pt x="72" y="97"/>
                  </a:cubicBezTo>
                  <a:cubicBezTo>
                    <a:pt x="72" y="97"/>
                    <a:pt x="72" y="96"/>
                    <a:pt x="72" y="96"/>
                  </a:cubicBezTo>
                  <a:cubicBezTo>
                    <a:pt x="75" y="92"/>
                    <a:pt x="79" y="89"/>
                    <a:pt x="82" y="85"/>
                  </a:cubicBezTo>
                  <a:cubicBezTo>
                    <a:pt x="88" y="78"/>
                    <a:pt x="95" y="72"/>
                    <a:pt x="100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3" y="68"/>
                    <a:pt x="106" y="71"/>
                    <a:pt x="109" y="74"/>
                  </a:cubicBezTo>
                  <a:close/>
                  <a:moveTo>
                    <a:pt x="40" y="42"/>
                  </a:moveTo>
                  <a:cubicBezTo>
                    <a:pt x="48" y="30"/>
                    <a:pt x="44" y="16"/>
                    <a:pt x="37" y="5"/>
                  </a:cubicBezTo>
                  <a:cubicBezTo>
                    <a:pt x="48" y="3"/>
                    <a:pt x="59" y="5"/>
                    <a:pt x="70" y="4"/>
                  </a:cubicBezTo>
                  <a:cubicBezTo>
                    <a:pt x="64" y="14"/>
                    <a:pt x="62" y="23"/>
                    <a:pt x="67" y="33"/>
                  </a:cubicBezTo>
                  <a:cubicBezTo>
                    <a:pt x="73" y="45"/>
                    <a:pt x="86" y="53"/>
                    <a:pt x="96" y="61"/>
                  </a:cubicBezTo>
                  <a:cubicBezTo>
                    <a:pt x="96" y="62"/>
                    <a:pt x="96" y="62"/>
                    <a:pt x="97" y="62"/>
                  </a:cubicBezTo>
                  <a:cubicBezTo>
                    <a:pt x="96" y="62"/>
                    <a:pt x="95" y="63"/>
                    <a:pt x="94" y="64"/>
                  </a:cubicBezTo>
                  <a:cubicBezTo>
                    <a:pt x="91" y="67"/>
                    <a:pt x="85" y="63"/>
                    <a:pt x="81" y="62"/>
                  </a:cubicBezTo>
                  <a:cubicBezTo>
                    <a:pt x="73" y="60"/>
                    <a:pt x="69" y="67"/>
                    <a:pt x="63" y="71"/>
                  </a:cubicBezTo>
                  <a:cubicBezTo>
                    <a:pt x="54" y="76"/>
                    <a:pt x="50" y="65"/>
                    <a:pt x="44" y="61"/>
                  </a:cubicBezTo>
                  <a:cubicBezTo>
                    <a:pt x="38" y="57"/>
                    <a:pt x="32" y="58"/>
                    <a:pt x="27" y="60"/>
                  </a:cubicBezTo>
                  <a:cubicBezTo>
                    <a:pt x="31" y="54"/>
                    <a:pt x="36" y="48"/>
                    <a:pt x="40" y="42"/>
                  </a:cubicBezTo>
                  <a:close/>
                  <a:moveTo>
                    <a:pt x="16" y="75"/>
                  </a:moveTo>
                  <a:cubicBezTo>
                    <a:pt x="19" y="72"/>
                    <a:pt x="23" y="70"/>
                    <a:pt x="26" y="67"/>
                  </a:cubicBezTo>
                  <a:cubicBezTo>
                    <a:pt x="28" y="66"/>
                    <a:pt x="30" y="64"/>
                    <a:pt x="32" y="63"/>
                  </a:cubicBezTo>
                  <a:cubicBezTo>
                    <a:pt x="34" y="62"/>
                    <a:pt x="35" y="61"/>
                    <a:pt x="37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5" y="63"/>
                    <a:pt x="35" y="63"/>
                  </a:cubicBezTo>
                  <a:cubicBezTo>
                    <a:pt x="29" y="68"/>
                    <a:pt x="24" y="72"/>
                    <a:pt x="18" y="76"/>
                  </a:cubicBezTo>
                  <a:cubicBezTo>
                    <a:pt x="15" y="78"/>
                    <a:pt x="13" y="81"/>
                    <a:pt x="10" y="83"/>
                  </a:cubicBezTo>
                  <a:cubicBezTo>
                    <a:pt x="12" y="80"/>
                    <a:pt x="14" y="77"/>
                    <a:pt x="16" y="75"/>
                  </a:cubicBezTo>
                  <a:close/>
                </a:path>
              </a:pathLst>
            </a:custGeom>
            <a:blipFill dpi="0" rotWithShape="1"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42" name="Freeform 43"/>
            <p:cNvSpPr>
              <a:spLocks noEditPoints="1"/>
            </p:cNvSpPr>
            <p:nvPr/>
          </p:nvSpPr>
          <p:spPr bwMode="auto">
            <a:xfrm>
              <a:off x="833523" y="-1002451"/>
              <a:ext cx="242888" cy="280988"/>
            </a:xfrm>
            <a:custGeom>
              <a:avLst/>
              <a:gdLst>
                <a:gd name="T0" fmla="*/ 71 w 84"/>
                <a:gd name="T1" fmla="*/ 86 h 97"/>
                <a:gd name="T2" fmla="*/ 49 w 84"/>
                <a:gd name="T3" fmla="*/ 1 h 97"/>
                <a:gd name="T4" fmla="*/ 0 w 84"/>
                <a:gd name="T5" fmla="*/ 57 h 97"/>
                <a:gd name="T6" fmla="*/ 46 w 84"/>
                <a:gd name="T7" fmla="*/ 74 h 97"/>
                <a:gd name="T8" fmla="*/ 36 w 84"/>
                <a:gd name="T9" fmla="*/ 87 h 97"/>
                <a:gd name="T10" fmla="*/ 34 w 84"/>
                <a:gd name="T11" fmla="*/ 72 h 97"/>
                <a:gd name="T12" fmla="*/ 19 w 84"/>
                <a:gd name="T13" fmla="*/ 89 h 97"/>
                <a:gd name="T14" fmla="*/ 28 w 84"/>
                <a:gd name="T15" fmla="*/ 86 h 97"/>
                <a:gd name="T16" fmla="*/ 14 w 84"/>
                <a:gd name="T17" fmla="*/ 86 h 97"/>
                <a:gd name="T18" fmla="*/ 32 w 84"/>
                <a:gd name="T19" fmla="*/ 72 h 97"/>
                <a:gd name="T20" fmla="*/ 55 w 84"/>
                <a:gd name="T21" fmla="*/ 72 h 97"/>
                <a:gd name="T22" fmla="*/ 39 w 84"/>
                <a:gd name="T23" fmla="*/ 77 h 97"/>
                <a:gd name="T24" fmla="*/ 22 w 84"/>
                <a:gd name="T25" fmla="*/ 86 h 97"/>
                <a:gd name="T26" fmla="*/ 63 w 84"/>
                <a:gd name="T27" fmla="*/ 61 h 97"/>
                <a:gd name="T28" fmla="*/ 52 w 84"/>
                <a:gd name="T29" fmla="*/ 56 h 97"/>
                <a:gd name="T30" fmla="*/ 16 w 84"/>
                <a:gd name="T31" fmla="*/ 84 h 97"/>
                <a:gd name="T32" fmla="*/ 13 w 84"/>
                <a:gd name="T33" fmla="*/ 81 h 97"/>
                <a:gd name="T34" fmla="*/ 39 w 84"/>
                <a:gd name="T35" fmla="*/ 58 h 97"/>
                <a:gd name="T36" fmla="*/ 28 w 84"/>
                <a:gd name="T37" fmla="*/ 63 h 97"/>
                <a:gd name="T38" fmla="*/ 10 w 84"/>
                <a:gd name="T39" fmla="*/ 82 h 97"/>
                <a:gd name="T40" fmla="*/ 23 w 84"/>
                <a:gd name="T41" fmla="*/ 62 h 97"/>
                <a:gd name="T42" fmla="*/ 17 w 84"/>
                <a:gd name="T43" fmla="*/ 57 h 97"/>
                <a:gd name="T44" fmla="*/ 14 w 84"/>
                <a:gd name="T45" fmla="*/ 65 h 97"/>
                <a:gd name="T46" fmla="*/ 7 w 84"/>
                <a:gd name="T47" fmla="*/ 61 h 97"/>
                <a:gd name="T48" fmla="*/ 7 w 84"/>
                <a:gd name="T49" fmla="*/ 61 h 97"/>
                <a:gd name="T50" fmla="*/ 27 w 84"/>
                <a:gd name="T51" fmla="*/ 59 h 97"/>
                <a:gd name="T52" fmla="*/ 26 w 84"/>
                <a:gd name="T53" fmla="*/ 58 h 97"/>
                <a:gd name="T54" fmla="*/ 26 w 84"/>
                <a:gd name="T55" fmla="*/ 58 h 97"/>
                <a:gd name="T56" fmla="*/ 13 w 84"/>
                <a:gd name="T57" fmla="*/ 63 h 97"/>
                <a:gd name="T58" fmla="*/ 9 w 84"/>
                <a:gd name="T59" fmla="*/ 62 h 97"/>
                <a:gd name="T60" fmla="*/ 15 w 84"/>
                <a:gd name="T61" fmla="*/ 63 h 97"/>
                <a:gd name="T62" fmla="*/ 5 w 84"/>
                <a:gd name="T63" fmla="*/ 62 h 97"/>
                <a:gd name="T64" fmla="*/ 7 w 84"/>
                <a:gd name="T65" fmla="*/ 58 h 97"/>
                <a:gd name="T66" fmla="*/ 3 w 84"/>
                <a:gd name="T67" fmla="*/ 60 h 97"/>
                <a:gd name="T68" fmla="*/ 39 w 84"/>
                <a:gd name="T69" fmla="*/ 61 h 97"/>
                <a:gd name="T70" fmla="*/ 29 w 84"/>
                <a:gd name="T71" fmla="*/ 93 h 97"/>
                <a:gd name="T72" fmla="*/ 61 w 84"/>
                <a:gd name="T73" fmla="*/ 67 h 97"/>
                <a:gd name="T74" fmla="*/ 35 w 84"/>
                <a:gd name="T75" fmla="*/ 94 h 97"/>
                <a:gd name="T76" fmla="*/ 40 w 84"/>
                <a:gd name="T77" fmla="*/ 94 h 97"/>
                <a:gd name="T78" fmla="*/ 47 w 84"/>
                <a:gd name="T79" fmla="*/ 93 h 97"/>
                <a:gd name="T80" fmla="*/ 54 w 84"/>
                <a:gd name="T81" fmla="*/ 90 h 97"/>
                <a:gd name="T82" fmla="*/ 71 w 84"/>
                <a:gd name="T83" fmla="*/ 79 h 97"/>
                <a:gd name="T84" fmla="*/ 63 w 84"/>
                <a:gd name="T85" fmla="*/ 88 h 97"/>
                <a:gd name="T86" fmla="*/ 67 w 84"/>
                <a:gd name="T87" fmla="*/ 81 h 97"/>
                <a:gd name="T88" fmla="*/ 77 w 84"/>
                <a:gd name="T89" fmla="*/ 66 h 97"/>
                <a:gd name="T90" fmla="*/ 77 w 84"/>
                <a:gd name="T91" fmla="*/ 64 h 97"/>
                <a:gd name="T92" fmla="*/ 44 w 84"/>
                <a:gd name="T93" fmla="*/ 90 h 97"/>
                <a:gd name="T94" fmla="*/ 45 w 84"/>
                <a:gd name="T95" fmla="*/ 85 h 97"/>
                <a:gd name="T96" fmla="*/ 71 w 84"/>
                <a:gd name="T97" fmla="*/ 60 h 97"/>
                <a:gd name="T98" fmla="*/ 34 w 84"/>
                <a:gd name="T99" fmla="*/ 27 h 97"/>
                <a:gd name="T100" fmla="*/ 49 w 84"/>
                <a:gd name="T101" fmla="*/ 26 h 97"/>
                <a:gd name="T102" fmla="*/ 60 w 84"/>
                <a:gd name="T103" fmla="*/ 56 h 97"/>
                <a:gd name="T104" fmla="*/ 34 w 84"/>
                <a:gd name="T105" fmla="*/ 2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" h="97">
                  <a:moveTo>
                    <a:pt x="0" y="58"/>
                  </a:moveTo>
                  <a:cubicBezTo>
                    <a:pt x="0" y="59"/>
                    <a:pt x="0" y="59"/>
                    <a:pt x="0" y="60"/>
                  </a:cubicBezTo>
                  <a:cubicBezTo>
                    <a:pt x="0" y="70"/>
                    <a:pt x="4" y="80"/>
                    <a:pt x="10" y="87"/>
                  </a:cubicBezTo>
                  <a:cubicBezTo>
                    <a:pt x="18" y="95"/>
                    <a:pt x="32" y="97"/>
                    <a:pt x="42" y="97"/>
                  </a:cubicBezTo>
                  <a:cubicBezTo>
                    <a:pt x="53" y="97"/>
                    <a:pt x="63" y="93"/>
                    <a:pt x="71" y="86"/>
                  </a:cubicBezTo>
                  <a:cubicBezTo>
                    <a:pt x="78" y="80"/>
                    <a:pt x="81" y="72"/>
                    <a:pt x="82" y="63"/>
                  </a:cubicBezTo>
                  <a:cubicBezTo>
                    <a:pt x="84" y="44"/>
                    <a:pt x="72" y="24"/>
                    <a:pt x="52" y="24"/>
                  </a:cubicBezTo>
                  <a:cubicBezTo>
                    <a:pt x="52" y="17"/>
                    <a:pt x="53" y="10"/>
                    <a:pt x="51" y="2"/>
                  </a:cubicBezTo>
                  <a:cubicBezTo>
                    <a:pt x="51" y="2"/>
                    <a:pt x="50" y="1"/>
                    <a:pt x="50" y="1"/>
                  </a:cubicBezTo>
                  <a:cubicBezTo>
                    <a:pt x="50" y="1"/>
                    <a:pt x="49" y="1"/>
                    <a:pt x="49" y="1"/>
                  </a:cubicBezTo>
                  <a:cubicBezTo>
                    <a:pt x="44" y="1"/>
                    <a:pt x="40" y="2"/>
                    <a:pt x="36" y="1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4" y="2"/>
                    <a:pt x="33" y="2"/>
                    <a:pt x="33" y="3"/>
                  </a:cubicBezTo>
                  <a:cubicBezTo>
                    <a:pt x="33" y="10"/>
                    <a:pt x="35" y="17"/>
                    <a:pt x="33" y="24"/>
                  </a:cubicBezTo>
                  <a:cubicBezTo>
                    <a:pt x="16" y="23"/>
                    <a:pt x="2" y="41"/>
                    <a:pt x="0" y="57"/>
                  </a:cubicBezTo>
                  <a:cubicBezTo>
                    <a:pt x="0" y="57"/>
                    <a:pt x="0" y="58"/>
                    <a:pt x="0" y="58"/>
                  </a:cubicBezTo>
                  <a:close/>
                  <a:moveTo>
                    <a:pt x="29" y="93"/>
                  </a:moveTo>
                  <a:cubicBezTo>
                    <a:pt x="28" y="93"/>
                    <a:pt x="28" y="93"/>
                    <a:pt x="28" y="93"/>
                  </a:cubicBezTo>
                  <a:cubicBezTo>
                    <a:pt x="27" y="92"/>
                    <a:pt x="25" y="92"/>
                    <a:pt x="23" y="91"/>
                  </a:cubicBezTo>
                  <a:cubicBezTo>
                    <a:pt x="31" y="85"/>
                    <a:pt x="38" y="80"/>
                    <a:pt x="46" y="74"/>
                  </a:cubicBezTo>
                  <a:cubicBezTo>
                    <a:pt x="49" y="72"/>
                    <a:pt x="52" y="70"/>
                    <a:pt x="55" y="68"/>
                  </a:cubicBezTo>
                  <a:cubicBezTo>
                    <a:pt x="57" y="66"/>
                    <a:pt x="59" y="65"/>
                    <a:pt x="61" y="63"/>
                  </a:cubicBezTo>
                  <a:cubicBezTo>
                    <a:pt x="63" y="61"/>
                    <a:pt x="65" y="60"/>
                    <a:pt x="62" y="63"/>
                  </a:cubicBezTo>
                  <a:cubicBezTo>
                    <a:pt x="57" y="69"/>
                    <a:pt x="51" y="73"/>
                    <a:pt x="45" y="78"/>
                  </a:cubicBezTo>
                  <a:cubicBezTo>
                    <a:pt x="42" y="80"/>
                    <a:pt x="39" y="84"/>
                    <a:pt x="36" y="87"/>
                  </a:cubicBezTo>
                  <a:cubicBezTo>
                    <a:pt x="34" y="88"/>
                    <a:pt x="33" y="89"/>
                    <a:pt x="31" y="91"/>
                  </a:cubicBezTo>
                  <a:cubicBezTo>
                    <a:pt x="30" y="91"/>
                    <a:pt x="29" y="92"/>
                    <a:pt x="29" y="93"/>
                  </a:cubicBezTo>
                  <a:close/>
                  <a:moveTo>
                    <a:pt x="17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23" y="83"/>
                    <a:pt x="28" y="77"/>
                    <a:pt x="34" y="72"/>
                  </a:cubicBezTo>
                  <a:cubicBezTo>
                    <a:pt x="38" y="69"/>
                    <a:pt x="41" y="66"/>
                    <a:pt x="45" y="63"/>
                  </a:cubicBezTo>
                  <a:cubicBezTo>
                    <a:pt x="48" y="61"/>
                    <a:pt x="52" y="59"/>
                    <a:pt x="53" y="57"/>
                  </a:cubicBezTo>
                  <a:cubicBezTo>
                    <a:pt x="47" y="63"/>
                    <a:pt x="40" y="69"/>
                    <a:pt x="34" y="75"/>
                  </a:cubicBezTo>
                  <a:cubicBezTo>
                    <a:pt x="28" y="79"/>
                    <a:pt x="23" y="83"/>
                    <a:pt x="19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26" y="85"/>
                    <a:pt x="32" y="80"/>
                    <a:pt x="38" y="76"/>
                  </a:cubicBezTo>
                  <a:cubicBezTo>
                    <a:pt x="44" y="71"/>
                    <a:pt x="51" y="64"/>
                    <a:pt x="58" y="60"/>
                  </a:cubicBezTo>
                  <a:cubicBezTo>
                    <a:pt x="55" y="62"/>
                    <a:pt x="52" y="65"/>
                    <a:pt x="49" y="67"/>
                  </a:cubicBezTo>
                  <a:cubicBezTo>
                    <a:pt x="46" y="70"/>
                    <a:pt x="42" y="73"/>
                    <a:pt x="38" y="77"/>
                  </a:cubicBezTo>
                  <a:cubicBezTo>
                    <a:pt x="35" y="80"/>
                    <a:pt x="32" y="83"/>
                    <a:pt x="28" y="86"/>
                  </a:cubicBezTo>
                  <a:cubicBezTo>
                    <a:pt x="26" y="88"/>
                    <a:pt x="24" y="89"/>
                    <a:pt x="22" y="91"/>
                  </a:cubicBezTo>
                  <a:cubicBezTo>
                    <a:pt x="20" y="90"/>
                    <a:pt x="19" y="89"/>
                    <a:pt x="17" y="88"/>
                  </a:cubicBezTo>
                  <a:close/>
                  <a:moveTo>
                    <a:pt x="16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16" y="87"/>
                    <a:pt x="15" y="87"/>
                    <a:pt x="14" y="86"/>
                  </a:cubicBezTo>
                  <a:cubicBezTo>
                    <a:pt x="20" y="81"/>
                    <a:pt x="26" y="76"/>
                    <a:pt x="32" y="71"/>
                  </a:cubicBezTo>
                  <a:cubicBezTo>
                    <a:pt x="36" y="68"/>
                    <a:pt x="39" y="65"/>
                    <a:pt x="43" y="62"/>
                  </a:cubicBezTo>
                  <a:cubicBezTo>
                    <a:pt x="45" y="61"/>
                    <a:pt x="47" y="60"/>
                    <a:pt x="49" y="58"/>
                  </a:cubicBezTo>
                  <a:cubicBezTo>
                    <a:pt x="53" y="55"/>
                    <a:pt x="48" y="59"/>
                    <a:pt x="47" y="60"/>
                  </a:cubicBezTo>
                  <a:cubicBezTo>
                    <a:pt x="42" y="64"/>
                    <a:pt x="37" y="68"/>
                    <a:pt x="32" y="72"/>
                  </a:cubicBezTo>
                  <a:cubicBezTo>
                    <a:pt x="27" y="78"/>
                    <a:pt x="21" y="82"/>
                    <a:pt x="16" y="88"/>
                  </a:cubicBezTo>
                  <a:close/>
                  <a:moveTo>
                    <a:pt x="48" y="76"/>
                  </a:moveTo>
                  <a:cubicBezTo>
                    <a:pt x="54" y="72"/>
                    <a:pt x="60" y="67"/>
                    <a:pt x="64" y="61"/>
                  </a:cubicBezTo>
                  <a:cubicBezTo>
                    <a:pt x="65" y="62"/>
                    <a:pt x="66" y="62"/>
                    <a:pt x="66" y="62"/>
                  </a:cubicBezTo>
                  <a:cubicBezTo>
                    <a:pt x="62" y="65"/>
                    <a:pt x="59" y="69"/>
                    <a:pt x="55" y="72"/>
                  </a:cubicBezTo>
                  <a:cubicBezTo>
                    <a:pt x="49" y="76"/>
                    <a:pt x="44" y="81"/>
                    <a:pt x="38" y="85"/>
                  </a:cubicBezTo>
                  <a:cubicBezTo>
                    <a:pt x="41" y="82"/>
                    <a:pt x="44" y="79"/>
                    <a:pt x="48" y="76"/>
                  </a:cubicBezTo>
                  <a:close/>
                  <a:moveTo>
                    <a:pt x="46" y="74"/>
                  </a:moveTo>
                  <a:cubicBezTo>
                    <a:pt x="41" y="77"/>
                    <a:pt x="37" y="80"/>
                    <a:pt x="33" y="83"/>
                  </a:cubicBezTo>
                  <a:cubicBezTo>
                    <a:pt x="35" y="81"/>
                    <a:pt x="37" y="79"/>
                    <a:pt x="39" y="77"/>
                  </a:cubicBezTo>
                  <a:cubicBezTo>
                    <a:pt x="45" y="71"/>
                    <a:pt x="53" y="65"/>
                    <a:pt x="60" y="60"/>
                  </a:cubicBezTo>
                  <a:cubicBezTo>
                    <a:pt x="60" y="59"/>
                    <a:pt x="59" y="59"/>
                    <a:pt x="59" y="59"/>
                  </a:cubicBezTo>
                  <a:cubicBezTo>
                    <a:pt x="53" y="62"/>
                    <a:pt x="48" y="67"/>
                    <a:pt x="43" y="71"/>
                  </a:cubicBezTo>
                  <a:cubicBezTo>
                    <a:pt x="36" y="76"/>
                    <a:pt x="29" y="82"/>
                    <a:pt x="22" y="87"/>
                  </a:cubicBezTo>
                  <a:cubicBezTo>
                    <a:pt x="18" y="89"/>
                    <a:pt x="22" y="86"/>
                    <a:pt x="22" y="86"/>
                  </a:cubicBezTo>
                  <a:cubicBezTo>
                    <a:pt x="24" y="84"/>
                    <a:pt x="25" y="83"/>
                    <a:pt x="27" y="81"/>
                  </a:cubicBezTo>
                  <a:cubicBezTo>
                    <a:pt x="30" y="79"/>
                    <a:pt x="33" y="77"/>
                    <a:pt x="35" y="74"/>
                  </a:cubicBezTo>
                  <a:cubicBezTo>
                    <a:pt x="42" y="68"/>
                    <a:pt x="49" y="63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8" y="58"/>
                    <a:pt x="60" y="60"/>
                    <a:pt x="63" y="61"/>
                  </a:cubicBezTo>
                  <a:cubicBezTo>
                    <a:pt x="57" y="65"/>
                    <a:pt x="52" y="70"/>
                    <a:pt x="46" y="74"/>
                  </a:cubicBezTo>
                  <a:close/>
                  <a:moveTo>
                    <a:pt x="40" y="66"/>
                  </a:moveTo>
                  <a:cubicBezTo>
                    <a:pt x="41" y="65"/>
                    <a:pt x="42" y="64"/>
                    <a:pt x="44" y="63"/>
                  </a:cubicBezTo>
                  <a:cubicBezTo>
                    <a:pt x="47" y="61"/>
                    <a:pt x="50" y="59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3" y="56"/>
                    <a:pt x="53" y="56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49" y="59"/>
                    <a:pt x="44" y="63"/>
                    <a:pt x="40" y="66"/>
                  </a:cubicBezTo>
                  <a:close/>
                  <a:moveTo>
                    <a:pt x="17" y="83"/>
                  </a:moveTo>
                  <a:cubicBezTo>
                    <a:pt x="17" y="83"/>
                    <a:pt x="17" y="84"/>
                    <a:pt x="16" y="84"/>
                  </a:cubicBezTo>
                  <a:cubicBezTo>
                    <a:pt x="17" y="83"/>
                    <a:pt x="18" y="82"/>
                    <a:pt x="19" y="82"/>
                  </a:cubicBezTo>
                  <a:cubicBezTo>
                    <a:pt x="21" y="79"/>
                    <a:pt x="24" y="76"/>
                    <a:pt x="27" y="73"/>
                  </a:cubicBezTo>
                  <a:cubicBezTo>
                    <a:pt x="33" y="67"/>
                    <a:pt x="39" y="62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32" y="61"/>
                    <a:pt x="24" y="73"/>
                    <a:pt x="13" y="81"/>
                  </a:cubicBezTo>
                  <a:cubicBezTo>
                    <a:pt x="13" y="81"/>
                    <a:pt x="11" y="82"/>
                    <a:pt x="11" y="82"/>
                  </a:cubicBezTo>
                  <a:cubicBezTo>
                    <a:pt x="12" y="80"/>
                    <a:pt x="13" y="79"/>
                    <a:pt x="15" y="77"/>
                  </a:cubicBezTo>
                  <a:cubicBezTo>
                    <a:pt x="17" y="74"/>
                    <a:pt x="20" y="72"/>
                    <a:pt x="23" y="70"/>
                  </a:cubicBezTo>
                  <a:cubicBezTo>
                    <a:pt x="27" y="67"/>
                    <a:pt x="31" y="63"/>
                    <a:pt x="35" y="59"/>
                  </a:cubicBezTo>
                  <a:cubicBezTo>
                    <a:pt x="36" y="59"/>
                    <a:pt x="38" y="59"/>
                    <a:pt x="39" y="58"/>
                  </a:cubicBezTo>
                  <a:cubicBezTo>
                    <a:pt x="43" y="57"/>
                    <a:pt x="47" y="56"/>
                    <a:pt x="51" y="56"/>
                  </a:cubicBezTo>
                  <a:cubicBezTo>
                    <a:pt x="39" y="64"/>
                    <a:pt x="28" y="73"/>
                    <a:pt x="17" y="83"/>
                  </a:cubicBezTo>
                  <a:close/>
                  <a:moveTo>
                    <a:pt x="8" y="79"/>
                  </a:moveTo>
                  <a:cubicBezTo>
                    <a:pt x="13" y="76"/>
                    <a:pt x="17" y="73"/>
                    <a:pt x="21" y="69"/>
                  </a:cubicBezTo>
                  <a:cubicBezTo>
                    <a:pt x="23" y="67"/>
                    <a:pt x="25" y="65"/>
                    <a:pt x="28" y="63"/>
                  </a:cubicBezTo>
                  <a:cubicBezTo>
                    <a:pt x="29" y="62"/>
                    <a:pt x="31" y="61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3" y="60"/>
                    <a:pt x="33" y="60"/>
                    <a:pt x="34" y="60"/>
                  </a:cubicBezTo>
                  <a:cubicBezTo>
                    <a:pt x="34" y="60"/>
                    <a:pt x="34" y="60"/>
                    <a:pt x="33" y="60"/>
                  </a:cubicBezTo>
                  <a:cubicBezTo>
                    <a:pt x="26" y="68"/>
                    <a:pt x="16" y="73"/>
                    <a:pt x="10" y="82"/>
                  </a:cubicBezTo>
                  <a:cubicBezTo>
                    <a:pt x="9" y="81"/>
                    <a:pt x="9" y="80"/>
                    <a:pt x="8" y="79"/>
                  </a:cubicBezTo>
                  <a:close/>
                  <a:moveTo>
                    <a:pt x="7" y="76"/>
                  </a:moveTo>
                  <a:cubicBezTo>
                    <a:pt x="10" y="74"/>
                    <a:pt x="13" y="71"/>
                    <a:pt x="15" y="68"/>
                  </a:cubicBezTo>
                  <a:cubicBezTo>
                    <a:pt x="17" y="67"/>
                    <a:pt x="19" y="65"/>
                    <a:pt x="20" y="64"/>
                  </a:cubicBezTo>
                  <a:cubicBezTo>
                    <a:pt x="22" y="62"/>
                    <a:pt x="28" y="56"/>
                    <a:pt x="23" y="62"/>
                  </a:cubicBezTo>
                  <a:cubicBezTo>
                    <a:pt x="20" y="65"/>
                    <a:pt x="18" y="69"/>
                    <a:pt x="15" y="71"/>
                  </a:cubicBezTo>
                  <a:cubicBezTo>
                    <a:pt x="12" y="74"/>
                    <a:pt x="10" y="75"/>
                    <a:pt x="8" y="78"/>
                  </a:cubicBezTo>
                  <a:cubicBezTo>
                    <a:pt x="7" y="77"/>
                    <a:pt x="7" y="77"/>
                    <a:pt x="7" y="76"/>
                  </a:cubicBezTo>
                  <a:close/>
                  <a:moveTo>
                    <a:pt x="4" y="68"/>
                  </a:moveTo>
                  <a:cubicBezTo>
                    <a:pt x="9" y="65"/>
                    <a:pt x="12" y="60"/>
                    <a:pt x="17" y="57"/>
                  </a:cubicBezTo>
                  <a:cubicBezTo>
                    <a:pt x="17" y="58"/>
                    <a:pt x="15" y="61"/>
                    <a:pt x="14" y="61"/>
                  </a:cubicBezTo>
                  <a:cubicBezTo>
                    <a:pt x="13" y="62"/>
                    <a:pt x="11" y="64"/>
                    <a:pt x="10" y="65"/>
                  </a:cubicBezTo>
                  <a:cubicBezTo>
                    <a:pt x="8" y="67"/>
                    <a:pt x="7" y="69"/>
                    <a:pt x="5" y="72"/>
                  </a:cubicBezTo>
                  <a:cubicBezTo>
                    <a:pt x="5" y="72"/>
                    <a:pt x="5" y="73"/>
                    <a:pt x="6" y="72"/>
                  </a:cubicBezTo>
                  <a:cubicBezTo>
                    <a:pt x="9" y="70"/>
                    <a:pt x="11" y="68"/>
                    <a:pt x="14" y="65"/>
                  </a:cubicBezTo>
                  <a:cubicBezTo>
                    <a:pt x="15" y="64"/>
                    <a:pt x="17" y="63"/>
                    <a:pt x="18" y="61"/>
                  </a:cubicBezTo>
                  <a:cubicBezTo>
                    <a:pt x="19" y="61"/>
                    <a:pt x="23" y="56"/>
                    <a:pt x="21" y="59"/>
                  </a:cubicBezTo>
                  <a:cubicBezTo>
                    <a:pt x="17" y="65"/>
                    <a:pt x="10" y="69"/>
                    <a:pt x="6" y="75"/>
                  </a:cubicBezTo>
                  <a:cubicBezTo>
                    <a:pt x="5" y="73"/>
                    <a:pt x="5" y="71"/>
                    <a:pt x="4" y="68"/>
                  </a:cubicBezTo>
                  <a:close/>
                  <a:moveTo>
                    <a:pt x="7" y="61"/>
                  </a:moveTo>
                  <a:cubicBezTo>
                    <a:pt x="9" y="59"/>
                    <a:pt x="10" y="58"/>
                    <a:pt x="11" y="57"/>
                  </a:cubicBezTo>
                  <a:cubicBezTo>
                    <a:pt x="14" y="55"/>
                    <a:pt x="11" y="58"/>
                    <a:pt x="11" y="58"/>
                  </a:cubicBezTo>
                  <a:cubicBezTo>
                    <a:pt x="9" y="61"/>
                    <a:pt x="6" y="63"/>
                    <a:pt x="4" y="66"/>
                  </a:cubicBezTo>
                  <a:cubicBezTo>
                    <a:pt x="4" y="66"/>
                    <a:pt x="4" y="65"/>
                    <a:pt x="3" y="64"/>
                  </a:cubicBezTo>
                  <a:cubicBezTo>
                    <a:pt x="5" y="63"/>
                    <a:pt x="6" y="62"/>
                    <a:pt x="7" y="61"/>
                  </a:cubicBezTo>
                  <a:close/>
                  <a:moveTo>
                    <a:pt x="11" y="76"/>
                  </a:moveTo>
                  <a:cubicBezTo>
                    <a:pt x="10" y="77"/>
                    <a:pt x="9" y="77"/>
                    <a:pt x="9" y="78"/>
                  </a:cubicBezTo>
                  <a:cubicBezTo>
                    <a:pt x="9" y="77"/>
                    <a:pt x="10" y="76"/>
                    <a:pt x="11" y="75"/>
                  </a:cubicBezTo>
                  <a:cubicBezTo>
                    <a:pt x="13" y="74"/>
                    <a:pt x="15" y="73"/>
                    <a:pt x="16" y="71"/>
                  </a:cubicBezTo>
                  <a:cubicBezTo>
                    <a:pt x="20" y="67"/>
                    <a:pt x="23" y="63"/>
                    <a:pt x="27" y="59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8" y="59"/>
                    <a:pt x="29" y="59"/>
                    <a:pt x="31" y="59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24" y="65"/>
                    <a:pt x="18" y="71"/>
                    <a:pt x="11" y="76"/>
                  </a:cubicBezTo>
                  <a:close/>
                  <a:moveTo>
                    <a:pt x="26" y="58"/>
                  </a:moveTo>
                  <a:cubicBezTo>
                    <a:pt x="19" y="63"/>
                    <a:pt x="13" y="70"/>
                    <a:pt x="7" y="76"/>
                  </a:cubicBezTo>
                  <a:cubicBezTo>
                    <a:pt x="9" y="73"/>
                    <a:pt x="12" y="69"/>
                    <a:pt x="15" y="66"/>
                  </a:cubicBezTo>
                  <a:cubicBezTo>
                    <a:pt x="18" y="64"/>
                    <a:pt x="21" y="61"/>
                    <a:pt x="23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5" y="58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lose/>
                  <a:moveTo>
                    <a:pt x="15" y="63"/>
                  </a:moveTo>
                  <a:cubicBezTo>
                    <a:pt x="14" y="64"/>
                    <a:pt x="12" y="66"/>
                    <a:pt x="11" y="67"/>
                  </a:cubicBezTo>
                  <a:cubicBezTo>
                    <a:pt x="10" y="68"/>
                    <a:pt x="7" y="70"/>
                    <a:pt x="7" y="71"/>
                  </a:cubicBezTo>
                  <a:cubicBezTo>
                    <a:pt x="8" y="68"/>
                    <a:pt x="11" y="65"/>
                    <a:pt x="13" y="63"/>
                  </a:cubicBezTo>
                  <a:cubicBezTo>
                    <a:pt x="15" y="61"/>
                    <a:pt x="17" y="59"/>
                    <a:pt x="18" y="57"/>
                  </a:cubicBezTo>
                  <a:cubicBezTo>
                    <a:pt x="19" y="56"/>
                    <a:pt x="18" y="56"/>
                    <a:pt x="18" y="56"/>
                  </a:cubicBezTo>
                  <a:cubicBezTo>
                    <a:pt x="13" y="58"/>
                    <a:pt x="10" y="62"/>
                    <a:pt x="6" y="66"/>
                  </a:cubicBezTo>
                  <a:cubicBezTo>
                    <a:pt x="4" y="68"/>
                    <a:pt x="4" y="66"/>
                    <a:pt x="6" y="65"/>
                  </a:cubicBezTo>
                  <a:cubicBezTo>
                    <a:pt x="7" y="63"/>
                    <a:pt x="8" y="63"/>
                    <a:pt x="9" y="62"/>
                  </a:cubicBezTo>
                  <a:cubicBezTo>
                    <a:pt x="11" y="60"/>
                    <a:pt x="13" y="58"/>
                    <a:pt x="14" y="56"/>
                  </a:cubicBezTo>
                  <a:cubicBezTo>
                    <a:pt x="14" y="56"/>
                    <a:pt x="14" y="55"/>
                    <a:pt x="14" y="55"/>
                  </a:cubicBezTo>
                  <a:cubicBezTo>
                    <a:pt x="17" y="56"/>
                    <a:pt x="20" y="56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0" y="59"/>
                    <a:pt x="18" y="61"/>
                    <a:pt x="15" y="63"/>
                  </a:cubicBezTo>
                  <a:close/>
                  <a:moveTo>
                    <a:pt x="5" y="62"/>
                  </a:moveTo>
                  <a:cubicBezTo>
                    <a:pt x="6" y="61"/>
                    <a:pt x="6" y="60"/>
                    <a:pt x="7" y="60"/>
                  </a:cubicBezTo>
                  <a:cubicBezTo>
                    <a:pt x="8" y="58"/>
                    <a:pt x="9" y="57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0" y="57"/>
                    <a:pt x="8" y="59"/>
                    <a:pt x="5" y="62"/>
                  </a:cubicBezTo>
                  <a:close/>
                  <a:moveTo>
                    <a:pt x="4" y="60"/>
                  </a:moveTo>
                  <a:cubicBezTo>
                    <a:pt x="5" y="59"/>
                    <a:pt x="6" y="58"/>
                    <a:pt x="7" y="57"/>
                  </a:cubicBezTo>
                  <a:cubicBezTo>
                    <a:pt x="8" y="56"/>
                    <a:pt x="8" y="56"/>
                    <a:pt x="9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56"/>
                    <a:pt x="8" y="57"/>
                    <a:pt x="7" y="58"/>
                  </a:cubicBezTo>
                  <a:cubicBezTo>
                    <a:pt x="6" y="60"/>
                    <a:pt x="5" y="61"/>
                    <a:pt x="3" y="63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60"/>
                    <a:pt x="3" y="59"/>
                    <a:pt x="3" y="58"/>
                  </a:cubicBezTo>
                  <a:cubicBezTo>
                    <a:pt x="4" y="57"/>
                    <a:pt x="6" y="56"/>
                    <a:pt x="7" y="56"/>
                  </a:cubicBezTo>
                  <a:cubicBezTo>
                    <a:pt x="6" y="57"/>
                    <a:pt x="5" y="58"/>
                    <a:pt x="3" y="60"/>
                  </a:cubicBezTo>
                  <a:cubicBezTo>
                    <a:pt x="3" y="60"/>
                    <a:pt x="4" y="60"/>
                    <a:pt x="4" y="60"/>
                  </a:cubicBezTo>
                  <a:close/>
                  <a:moveTo>
                    <a:pt x="11" y="83"/>
                  </a:moveTo>
                  <a:cubicBezTo>
                    <a:pt x="21" y="76"/>
                    <a:pt x="29" y="66"/>
                    <a:pt x="40" y="59"/>
                  </a:cubicBezTo>
                  <a:cubicBezTo>
                    <a:pt x="40" y="59"/>
                    <a:pt x="44" y="57"/>
                    <a:pt x="43" y="58"/>
                  </a:cubicBezTo>
                  <a:cubicBezTo>
                    <a:pt x="42" y="59"/>
                    <a:pt x="40" y="60"/>
                    <a:pt x="39" y="61"/>
                  </a:cubicBezTo>
                  <a:cubicBezTo>
                    <a:pt x="36" y="64"/>
                    <a:pt x="33" y="66"/>
                    <a:pt x="30" y="69"/>
                  </a:cubicBezTo>
                  <a:cubicBezTo>
                    <a:pt x="24" y="74"/>
                    <a:pt x="19" y="80"/>
                    <a:pt x="14" y="86"/>
                  </a:cubicBezTo>
                  <a:cubicBezTo>
                    <a:pt x="14" y="86"/>
                    <a:pt x="14" y="86"/>
                    <a:pt x="13" y="86"/>
                  </a:cubicBezTo>
                  <a:cubicBezTo>
                    <a:pt x="13" y="85"/>
                    <a:pt x="12" y="84"/>
                    <a:pt x="11" y="83"/>
                  </a:cubicBezTo>
                  <a:close/>
                  <a:moveTo>
                    <a:pt x="29" y="93"/>
                  </a:moveTo>
                  <a:cubicBezTo>
                    <a:pt x="30" y="93"/>
                    <a:pt x="30" y="92"/>
                    <a:pt x="30" y="92"/>
                  </a:cubicBezTo>
                  <a:cubicBezTo>
                    <a:pt x="31" y="92"/>
                    <a:pt x="31" y="92"/>
                    <a:pt x="32" y="91"/>
                  </a:cubicBezTo>
                  <a:cubicBezTo>
                    <a:pt x="33" y="91"/>
                    <a:pt x="33" y="90"/>
                    <a:pt x="34" y="89"/>
                  </a:cubicBezTo>
                  <a:cubicBezTo>
                    <a:pt x="41" y="85"/>
                    <a:pt x="46" y="79"/>
                    <a:pt x="53" y="74"/>
                  </a:cubicBezTo>
                  <a:cubicBezTo>
                    <a:pt x="56" y="72"/>
                    <a:pt x="59" y="69"/>
                    <a:pt x="61" y="67"/>
                  </a:cubicBezTo>
                  <a:cubicBezTo>
                    <a:pt x="63" y="65"/>
                    <a:pt x="64" y="64"/>
                    <a:pt x="66" y="63"/>
                  </a:cubicBezTo>
                  <a:cubicBezTo>
                    <a:pt x="66" y="62"/>
                    <a:pt x="67" y="62"/>
                    <a:pt x="68" y="61"/>
                  </a:cubicBezTo>
                  <a:cubicBezTo>
                    <a:pt x="69" y="61"/>
                    <a:pt x="70" y="61"/>
                    <a:pt x="70" y="61"/>
                  </a:cubicBezTo>
                  <a:cubicBezTo>
                    <a:pt x="60" y="73"/>
                    <a:pt x="45" y="81"/>
                    <a:pt x="34" y="93"/>
                  </a:cubicBezTo>
                  <a:cubicBezTo>
                    <a:pt x="34" y="93"/>
                    <a:pt x="34" y="94"/>
                    <a:pt x="35" y="94"/>
                  </a:cubicBezTo>
                  <a:cubicBezTo>
                    <a:pt x="47" y="85"/>
                    <a:pt x="59" y="75"/>
                    <a:pt x="70" y="65"/>
                  </a:cubicBezTo>
                  <a:cubicBezTo>
                    <a:pt x="69" y="66"/>
                    <a:pt x="68" y="67"/>
                    <a:pt x="67" y="68"/>
                  </a:cubicBezTo>
                  <a:cubicBezTo>
                    <a:pt x="64" y="71"/>
                    <a:pt x="61" y="74"/>
                    <a:pt x="58" y="77"/>
                  </a:cubicBezTo>
                  <a:cubicBezTo>
                    <a:pt x="52" y="83"/>
                    <a:pt x="46" y="88"/>
                    <a:pt x="40" y="94"/>
                  </a:cubicBezTo>
                  <a:cubicBezTo>
                    <a:pt x="39" y="94"/>
                    <a:pt x="40" y="94"/>
                    <a:pt x="40" y="94"/>
                  </a:cubicBezTo>
                  <a:cubicBezTo>
                    <a:pt x="52" y="86"/>
                    <a:pt x="62" y="76"/>
                    <a:pt x="73" y="67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0" y="70"/>
                    <a:pt x="67" y="73"/>
                    <a:pt x="64" y="76"/>
                  </a:cubicBezTo>
                  <a:cubicBezTo>
                    <a:pt x="58" y="82"/>
                    <a:pt x="53" y="87"/>
                    <a:pt x="47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57" y="87"/>
                    <a:pt x="65" y="78"/>
                    <a:pt x="74" y="70"/>
                  </a:cubicBezTo>
                  <a:cubicBezTo>
                    <a:pt x="75" y="70"/>
                    <a:pt x="76" y="69"/>
                    <a:pt x="77" y="68"/>
                  </a:cubicBezTo>
                  <a:cubicBezTo>
                    <a:pt x="76" y="69"/>
                    <a:pt x="75" y="70"/>
                    <a:pt x="74" y="71"/>
                  </a:cubicBezTo>
                  <a:cubicBezTo>
                    <a:pt x="72" y="73"/>
                    <a:pt x="70" y="75"/>
                    <a:pt x="68" y="76"/>
                  </a:cubicBezTo>
                  <a:cubicBezTo>
                    <a:pt x="63" y="80"/>
                    <a:pt x="58" y="85"/>
                    <a:pt x="54" y="90"/>
                  </a:cubicBezTo>
                  <a:cubicBezTo>
                    <a:pt x="54" y="90"/>
                    <a:pt x="54" y="91"/>
                    <a:pt x="55" y="91"/>
                  </a:cubicBezTo>
                  <a:cubicBezTo>
                    <a:pt x="62" y="87"/>
                    <a:pt x="67" y="82"/>
                    <a:pt x="73" y="77"/>
                  </a:cubicBezTo>
                  <a:cubicBezTo>
                    <a:pt x="73" y="76"/>
                    <a:pt x="75" y="75"/>
                    <a:pt x="76" y="74"/>
                  </a:cubicBezTo>
                  <a:cubicBezTo>
                    <a:pt x="76" y="74"/>
                    <a:pt x="75" y="75"/>
                    <a:pt x="75" y="75"/>
                  </a:cubicBezTo>
                  <a:cubicBezTo>
                    <a:pt x="74" y="76"/>
                    <a:pt x="72" y="78"/>
                    <a:pt x="71" y="79"/>
                  </a:cubicBezTo>
                  <a:cubicBezTo>
                    <a:pt x="67" y="82"/>
                    <a:pt x="64" y="86"/>
                    <a:pt x="61" y="89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55" y="92"/>
                    <a:pt x="49" y="94"/>
                    <a:pt x="42" y="94"/>
                  </a:cubicBezTo>
                  <a:cubicBezTo>
                    <a:pt x="38" y="94"/>
                    <a:pt x="34" y="94"/>
                    <a:pt x="29" y="93"/>
                  </a:cubicBezTo>
                  <a:close/>
                  <a:moveTo>
                    <a:pt x="63" y="88"/>
                  </a:moveTo>
                  <a:cubicBezTo>
                    <a:pt x="66" y="85"/>
                    <a:pt x="68" y="83"/>
                    <a:pt x="70" y="80"/>
                  </a:cubicBezTo>
                  <a:cubicBezTo>
                    <a:pt x="71" y="79"/>
                    <a:pt x="73" y="78"/>
                    <a:pt x="74" y="76"/>
                  </a:cubicBezTo>
                  <a:cubicBezTo>
                    <a:pt x="72" y="81"/>
                    <a:pt x="68" y="85"/>
                    <a:pt x="63" y="88"/>
                  </a:cubicBezTo>
                  <a:close/>
                  <a:moveTo>
                    <a:pt x="76" y="73"/>
                  </a:moveTo>
                  <a:cubicBezTo>
                    <a:pt x="73" y="75"/>
                    <a:pt x="70" y="78"/>
                    <a:pt x="67" y="81"/>
                  </a:cubicBezTo>
                  <a:cubicBezTo>
                    <a:pt x="65" y="83"/>
                    <a:pt x="63" y="85"/>
                    <a:pt x="60" y="87"/>
                  </a:cubicBezTo>
                  <a:cubicBezTo>
                    <a:pt x="59" y="87"/>
                    <a:pt x="54" y="92"/>
                    <a:pt x="57" y="88"/>
                  </a:cubicBezTo>
                  <a:cubicBezTo>
                    <a:pt x="61" y="84"/>
                    <a:pt x="65" y="80"/>
                    <a:pt x="69" y="76"/>
                  </a:cubicBezTo>
                  <a:cubicBezTo>
                    <a:pt x="73" y="73"/>
                    <a:pt x="76" y="71"/>
                    <a:pt x="78" y="67"/>
                  </a:cubicBezTo>
                  <a:cubicBezTo>
                    <a:pt x="78" y="66"/>
                    <a:pt x="78" y="66"/>
                    <a:pt x="77" y="66"/>
                  </a:cubicBezTo>
                  <a:cubicBezTo>
                    <a:pt x="73" y="71"/>
                    <a:pt x="68" y="74"/>
                    <a:pt x="64" y="78"/>
                  </a:cubicBezTo>
                  <a:cubicBezTo>
                    <a:pt x="61" y="81"/>
                    <a:pt x="59" y="83"/>
                    <a:pt x="56" y="85"/>
                  </a:cubicBezTo>
                  <a:cubicBezTo>
                    <a:pt x="54" y="87"/>
                    <a:pt x="50" y="91"/>
                    <a:pt x="49" y="92"/>
                  </a:cubicBezTo>
                  <a:cubicBezTo>
                    <a:pt x="58" y="83"/>
                    <a:pt x="67" y="74"/>
                    <a:pt x="77" y="6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8" y="63"/>
                    <a:pt x="78" y="63"/>
                    <a:pt x="78" y="63"/>
                  </a:cubicBezTo>
                  <a:cubicBezTo>
                    <a:pt x="79" y="62"/>
                    <a:pt x="78" y="62"/>
                    <a:pt x="78" y="62"/>
                  </a:cubicBezTo>
                  <a:cubicBezTo>
                    <a:pt x="71" y="67"/>
                    <a:pt x="65" y="73"/>
                    <a:pt x="59" y="78"/>
                  </a:cubicBezTo>
                  <a:cubicBezTo>
                    <a:pt x="56" y="81"/>
                    <a:pt x="53" y="84"/>
                    <a:pt x="49" y="86"/>
                  </a:cubicBezTo>
                  <a:cubicBezTo>
                    <a:pt x="48" y="88"/>
                    <a:pt x="46" y="89"/>
                    <a:pt x="44" y="90"/>
                  </a:cubicBezTo>
                  <a:cubicBezTo>
                    <a:pt x="49" y="86"/>
                    <a:pt x="54" y="81"/>
                    <a:pt x="59" y="76"/>
                  </a:cubicBezTo>
                  <a:cubicBezTo>
                    <a:pt x="65" y="71"/>
                    <a:pt x="71" y="66"/>
                    <a:pt x="76" y="60"/>
                  </a:cubicBezTo>
                  <a:cubicBezTo>
                    <a:pt x="76" y="60"/>
                    <a:pt x="76" y="59"/>
                    <a:pt x="75" y="60"/>
                  </a:cubicBezTo>
                  <a:cubicBezTo>
                    <a:pt x="69" y="65"/>
                    <a:pt x="63" y="71"/>
                    <a:pt x="56" y="76"/>
                  </a:cubicBezTo>
                  <a:cubicBezTo>
                    <a:pt x="52" y="79"/>
                    <a:pt x="48" y="82"/>
                    <a:pt x="45" y="85"/>
                  </a:cubicBezTo>
                  <a:cubicBezTo>
                    <a:pt x="43" y="87"/>
                    <a:pt x="41" y="88"/>
                    <a:pt x="39" y="90"/>
                  </a:cubicBezTo>
                  <a:cubicBezTo>
                    <a:pt x="38" y="90"/>
                    <a:pt x="37" y="91"/>
                    <a:pt x="36" y="92"/>
                  </a:cubicBezTo>
                  <a:cubicBezTo>
                    <a:pt x="36" y="92"/>
                    <a:pt x="37" y="92"/>
                    <a:pt x="37" y="91"/>
                  </a:cubicBezTo>
                  <a:cubicBezTo>
                    <a:pt x="43" y="85"/>
                    <a:pt x="50" y="81"/>
                    <a:pt x="56" y="75"/>
                  </a:cubicBezTo>
                  <a:cubicBezTo>
                    <a:pt x="61" y="70"/>
                    <a:pt x="67" y="66"/>
                    <a:pt x="71" y="60"/>
                  </a:cubicBezTo>
                  <a:cubicBezTo>
                    <a:pt x="74" y="59"/>
                    <a:pt x="76" y="58"/>
                    <a:pt x="79" y="59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79" y="60"/>
                    <a:pt x="79" y="61"/>
                    <a:pt x="79" y="62"/>
                  </a:cubicBezTo>
                  <a:cubicBezTo>
                    <a:pt x="78" y="66"/>
                    <a:pt x="78" y="70"/>
                    <a:pt x="76" y="73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6" y="27"/>
                    <a:pt x="36" y="26"/>
                  </a:cubicBezTo>
                  <a:cubicBezTo>
                    <a:pt x="38" y="19"/>
                    <a:pt x="36" y="11"/>
                    <a:pt x="36" y="4"/>
                  </a:cubicBezTo>
                  <a:cubicBezTo>
                    <a:pt x="40" y="4"/>
                    <a:pt x="44" y="4"/>
                    <a:pt x="48" y="3"/>
                  </a:cubicBezTo>
                  <a:cubicBezTo>
                    <a:pt x="50" y="11"/>
                    <a:pt x="49" y="18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cubicBezTo>
                    <a:pt x="49" y="27"/>
                    <a:pt x="50" y="27"/>
                    <a:pt x="50" y="27"/>
                  </a:cubicBezTo>
                  <a:cubicBezTo>
                    <a:pt x="67" y="27"/>
                    <a:pt x="77" y="41"/>
                    <a:pt x="79" y="56"/>
                  </a:cubicBezTo>
                  <a:cubicBezTo>
                    <a:pt x="77" y="55"/>
                    <a:pt x="75" y="56"/>
                    <a:pt x="73" y="57"/>
                  </a:cubicBezTo>
                  <a:cubicBezTo>
                    <a:pt x="67" y="59"/>
                    <a:pt x="65" y="59"/>
                    <a:pt x="60" y="56"/>
                  </a:cubicBezTo>
                  <a:cubicBezTo>
                    <a:pt x="53" y="52"/>
                    <a:pt x="46" y="53"/>
                    <a:pt x="39" y="55"/>
                  </a:cubicBezTo>
                  <a:cubicBezTo>
                    <a:pt x="34" y="57"/>
                    <a:pt x="30" y="57"/>
                    <a:pt x="25" y="55"/>
                  </a:cubicBezTo>
                  <a:cubicBezTo>
                    <a:pt x="22" y="54"/>
                    <a:pt x="19" y="53"/>
                    <a:pt x="16" y="53"/>
                  </a:cubicBezTo>
                  <a:cubicBezTo>
                    <a:pt x="12" y="52"/>
                    <a:pt x="7" y="52"/>
                    <a:pt x="4" y="54"/>
                  </a:cubicBezTo>
                  <a:cubicBezTo>
                    <a:pt x="6" y="40"/>
                    <a:pt x="19" y="26"/>
                    <a:pt x="34" y="27"/>
                  </a:cubicBezTo>
                  <a:close/>
                </a:path>
              </a:pathLst>
            </a:custGeom>
            <a:blipFill dpi="0" rotWithShape="1"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43" name="Freeform 44"/>
            <p:cNvSpPr>
              <a:spLocks noEditPoints="1"/>
            </p:cNvSpPr>
            <p:nvPr/>
          </p:nvSpPr>
          <p:spPr bwMode="auto">
            <a:xfrm>
              <a:off x="4587961" y="-1337414"/>
              <a:ext cx="241300" cy="279400"/>
            </a:xfrm>
            <a:custGeom>
              <a:avLst/>
              <a:gdLst>
                <a:gd name="T0" fmla="*/ 71 w 83"/>
                <a:gd name="T1" fmla="*/ 85 h 96"/>
                <a:gd name="T2" fmla="*/ 48 w 83"/>
                <a:gd name="T3" fmla="*/ 0 h 96"/>
                <a:gd name="T4" fmla="*/ 0 w 83"/>
                <a:gd name="T5" fmla="*/ 56 h 96"/>
                <a:gd name="T6" fmla="*/ 46 w 83"/>
                <a:gd name="T7" fmla="*/ 74 h 96"/>
                <a:gd name="T8" fmla="*/ 35 w 83"/>
                <a:gd name="T9" fmla="*/ 86 h 96"/>
                <a:gd name="T10" fmla="*/ 34 w 83"/>
                <a:gd name="T11" fmla="*/ 71 h 96"/>
                <a:gd name="T12" fmla="*/ 19 w 83"/>
                <a:gd name="T13" fmla="*/ 89 h 96"/>
                <a:gd name="T14" fmla="*/ 28 w 83"/>
                <a:gd name="T15" fmla="*/ 85 h 96"/>
                <a:gd name="T16" fmla="*/ 14 w 83"/>
                <a:gd name="T17" fmla="*/ 86 h 96"/>
                <a:gd name="T18" fmla="*/ 32 w 83"/>
                <a:gd name="T19" fmla="*/ 72 h 96"/>
                <a:gd name="T20" fmla="*/ 54 w 83"/>
                <a:gd name="T21" fmla="*/ 71 h 96"/>
                <a:gd name="T22" fmla="*/ 38 w 83"/>
                <a:gd name="T23" fmla="*/ 76 h 96"/>
                <a:gd name="T24" fmla="*/ 22 w 83"/>
                <a:gd name="T25" fmla="*/ 85 h 96"/>
                <a:gd name="T26" fmla="*/ 63 w 83"/>
                <a:gd name="T27" fmla="*/ 60 h 96"/>
                <a:gd name="T28" fmla="*/ 51 w 83"/>
                <a:gd name="T29" fmla="*/ 55 h 96"/>
                <a:gd name="T30" fmla="*/ 16 w 83"/>
                <a:gd name="T31" fmla="*/ 84 h 96"/>
                <a:gd name="T32" fmla="*/ 13 w 83"/>
                <a:gd name="T33" fmla="*/ 80 h 96"/>
                <a:gd name="T34" fmla="*/ 39 w 83"/>
                <a:gd name="T35" fmla="*/ 57 h 96"/>
                <a:gd name="T36" fmla="*/ 27 w 83"/>
                <a:gd name="T37" fmla="*/ 63 h 96"/>
                <a:gd name="T38" fmla="*/ 10 w 83"/>
                <a:gd name="T39" fmla="*/ 81 h 96"/>
                <a:gd name="T40" fmla="*/ 23 w 83"/>
                <a:gd name="T41" fmla="*/ 61 h 96"/>
                <a:gd name="T42" fmla="*/ 17 w 83"/>
                <a:gd name="T43" fmla="*/ 57 h 96"/>
                <a:gd name="T44" fmla="*/ 13 w 83"/>
                <a:gd name="T45" fmla="*/ 65 h 96"/>
                <a:gd name="T46" fmla="*/ 7 w 83"/>
                <a:gd name="T47" fmla="*/ 60 h 96"/>
                <a:gd name="T48" fmla="*/ 7 w 83"/>
                <a:gd name="T49" fmla="*/ 60 h 96"/>
                <a:gd name="T50" fmla="*/ 26 w 83"/>
                <a:gd name="T51" fmla="*/ 58 h 96"/>
                <a:gd name="T52" fmla="*/ 26 w 83"/>
                <a:gd name="T53" fmla="*/ 57 h 96"/>
                <a:gd name="T54" fmla="*/ 26 w 83"/>
                <a:gd name="T55" fmla="*/ 57 h 96"/>
                <a:gd name="T56" fmla="*/ 13 w 83"/>
                <a:gd name="T57" fmla="*/ 62 h 96"/>
                <a:gd name="T58" fmla="*/ 8 w 83"/>
                <a:gd name="T59" fmla="*/ 61 h 96"/>
                <a:gd name="T60" fmla="*/ 15 w 83"/>
                <a:gd name="T61" fmla="*/ 62 h 96"/>
                <a:gd name="T62" fmla="*/ 5 w 83"/>
                <a:gd name="T63" fmla="*/ 61 h 96"/>
                <a:gd name="T64" fmla="*/ 7 w 83"/>
                <a:gd name="T65" fmla="*/ 57 h 96"/>
                <a:gd name="T66" fmla="*/ 3 w 83"/>
                <a:gd name="T67" fmla="*/ 59 h 96"/>
                <a:gd name="T68" fmla="*/ 39 w 83"/>
                <a:gd name="T69" fmla="*/ 60 h 96"/>
                <a:gd name="T70" fmla="*/ 29 w 83"/>
                <a:gd name="T71" fmla="*/ 92 h 96"/>
                <a:gd name="T72" fmla="*/ 61 w 83"/>
                <a:gd name="T73" fmla="*/ 66 h 96"/>
                <a:gd name="T74" fmla="*/ 34 w 83"/>
                <a:gd name="T75" fmla="*/ 93 h 96"/>
                <a:gd name="T76" fmla="*/ 40 w 83"/>
                <a:gd name="T77" fmla="*/ 93 h 96"/>
                <a:gd name="T78" fmla="*/ 47 w 83"/>
                <a:gd name="T79" fmla="*/ 92 h 96"/>
                <a:gd name="T80" fmla="*/ 54 w 83"/>
                <a:gd name="T81" fmla="*/ 89 h 96"/>
                <a:gd name="T82" fmla="*/ 70 w 83"/>
                <a:gd name="T83" fmla="*/ 78 h 96"/>
                <a:gd name="T84" fmla="*/ 63 w 83"/>
                <a:gd name="T85" fmla="*/ 87 h 96"/>
                <a:gd name="T86" fmla="*/ 67 w 83"/>
                <a:gd name="T87" fmla="*/ 80 h 96"/>
                <a:gd name="T88" fmla="*/ 77 w 83"/>
                <a:gd name="T89" fmla="*/ 66 h 96"/>
                <a:gd name="T90" fmla="*/ 77 w 83"/>
                <a:gd name="T91" fmla="*/ 63 h 96"/>
                <a:gd name="T92" fmla="*/ 44 w 83"/>
                <a:gd name="T93" fmla="*/ 90 h 96"/>
                <a:gd name="T94" fmla="*/ 44 w 83"/>
                <a:gd name="T95" fmla="*/ 85 h 96"/>
                <a:gd name="T96" fmla="*/ 71 w 83"/>
                <a:gd name="T97" fmla="*/ 60 h 96"/>
                <a:gd name="T98" fmla="*/ 34 w 83"/>
                <a:gd name="T99" fmla="*/ 27 h 96"/>
                <a:gd name="T100" fmla="*/ 48 w 83"/>
                <a:gd name="T101" fmla="*/ 25 h 96"/>
                <a:gd name="T102" fmla="*/ 60 w 83"/>
                <a:gd name="T103" fmla="*/ 55 h 96"/>
                <a:gd name="T104" fmla="*/ 34 w 83"/>
                <a:gd name="T105" fmla="*/ 2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3" h="96">
                  <a:moveTo>
                    <a:pt x="0" y="57"/>
                  </a:moveTo>
                  <a:cubicBezTo>
                    <a:pt x="0" y="58"/>
                    <a:pt x="0" y="59"/>
                    <a:pt x="0" y="59"/>
                  </a:cubicBezTo>
                  <a:cubicBezTo>
                    <a:pt x="0" y="69"/>
                    <a:pt x="3" y="79"/>
                    <a:pt x="10" y="86"/>
                  </a:cubicBezTo>
                  <a:cubicBezTo>
                    <a:pt x="18" y="94"/>
                    <a:pt x="31" y="96"/>
                    <a:pt x="42" y="96"/>
                  </a:cubicBezTo>
                  <a:cubicBezTo>
                    <a:pt x="52" y="96"/>
                    <a:pt x="63" y="92"/>
                    <a:pt x="71" y="85"/>
                  </a:cubicBezTo>
                  <a:cubicBezTo>
                    <a:pt x="77" y="80"/>
                    <a:pt x="80" y="71"/>
                    <a:pt x="81" y="63"/>
                  </a:cubicBezTo>
                  <a:cubicBezTo>
                    <a:pt x="83" y="44"/>
                    <a:pt x="71" y="24"/>
                    <a:pt x="51" y="24"/>
                  </a:cubicBezTo>
                  <a:cubicBezTo>
                    <a:pt x="51" y="16"/>
                    <a:pt x="52" y="9"/>
                    <a:pt x="50" y="2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44" y="0"/>
                    <a:pt x="40" y="1"/>
                    <a:pt x="35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3" y="1"/>
                    <a:pt x="33" y="1"/>
                    <a:pt x="33" y="2"/>
                  </a:cubicBezTo>
                  <a:cubicBezTo>
                    <a:pt x="32" y="9"/>
                    <a:pt x="34" y="16"/>
                    <a:pt x="33" y="24"/>
                  </a:cubicBezTo>
                  <a:cubicBezTo>
                    <a:pt x="16" y="23"/>
                    <a:pt x="2" y="40"/>
                    <a:pt x="0" y="56"/>
                  </a:cubicBezTo>
                  <a:cubicBezTo>
                    <a:pt x="0" y="57"/>
                    <a:pt x="0" y="57"/>
                    <a:pt x="0" y="57"/>
                  </a:cubicBezTo>
                  <a:close/>
                  <a:moveTo>
                    <a:pt x="28" y="92"/>
                  </a:moveTo>
                  <a:cubicBezTo>
                    <a:pt x="28" y="92"/>
                    <a:pt x="28" y="92"/>
                    <a:pt x="28" y="92"/>
                  </a:cubicBezTo>
                  <a:cubicBezTo>
                    <a:pt x="26" y="92"/>
                    <a:pt x="24" y="91"/>
                    <a:pt x="23" y="91"/>
                  </a:cubicBezTo>
                  <a:cubicBezTo>
                    <a:pt x="30" y="85"/>
                    <a:pt x="38" y="79"/>
                    <a:pt x="46" y="74"/>
                  </a:cubicBezTo>
                  <a:cubicBezTo>
                    <a:pt x="49" y="72"/>
                    <a:pt x="51" y="70"/>
                    <a:pt x="54" y="67"/>
                  </a:cubicBezTo>
                  <a:cubicBezTo>
                    <a:pt x="56" y="66"/>
                    <a:pt x="58" y="64"/>
                    <a:pt x="61" y="62"/>
                  </a:cubicBezTo>
                  <a:cubicBezTo>
                    <a:pt x="63" y="61"/>
                    <a:pt x="64" y="59"/>
                    <a:pt x="62" y="62"/>
                  </a:cubicBezTo>
                  <a:cubicBezTo>
                    <a:pt x="57" y="68"/>
                    <a:pt x="50" y="72"/>
                    <a:pt x="45" y="77"/>
                  </a:cubicBezTo>
                  <a:cubicBezTo>
                    <a:pt x="41" y="80"/>
                    <a:pt x="39" y="83"/>
                    <a:pt x="35" y="86"/>
                  </a:cubicBezTo>
                  <a:cubicBezTo>
                    <a:pt x="34" y="87"/>
                    <a:pt x="32" y="89"/>
                    <a:pt x="31" y="90"/>
                  </a:cubicBezTo>
                  <a:cubicBezTo>
                    <a:pt x="30" y="91"/>
                    <a:pt x="29" y="91"/>
                    <a:pt x="28" y="92"/>
                  </a:cubicBezTo>
                  <a:close/>
                  <a:moveTo>
                    <a:pt x="17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22" y="82"/>
                    <a:pt x="28" y="76"/>
                    <a:pt x="34" y="71"/>
                  </a:cubicBezTo>
                  <a:cubicBezTo>
                    <a:pt x="38" y="68"/>
                    <a:pt x="41" y="65"/>
                    <a:pt x="45" y="62"/>
                  </a:cubicBezTo>
                  <a:cubicBezTo>
                    <a:pt x="47" y="61"/>
                    <a:pt x="51" y="58"/>
                    <a:pt x="53" y="57"/>
                  </a:cubicBezTo>
                  <a:cubicBezTo>
                    <a:pt x="47" y="63"/>
                    <a:pt x="40" y="68"/>
                    <a:pt x="33" y="74"/>
                  </a:cubicBezTo>
                  <a:cubicBezTo>
                    <a:pt x="28" y="79"/>
                    <a:pt x="22" y="82"/>
                    <a:pt x="18" y="88"/>
                  </a:cubicBezTo>
                  <a:cubicBezTo>
                    <a:pt x="18" y="88"/>
                    <a:pt x="19" y="89"/>
                    <a:pt x="19" y="89"/>
                  </a:cubicBezTo>
                  <a:cubicBezTo>
                    <a:pt x="25" y="84"/>
                    <a:pt x="31" y="80"/>
                    <a:pt x="37" y="75"/>
                  </a:cubicBezTo>
                  <a:cubicBezTo>
                    <a:pt x="44" y="70"/>
                    <a:pt x="50" y="64"/>
                    <a:pt x="58" y="60"/>
                  </a:cubicBezTo>
                  <a:cubicBezTo>
                    <a:pt x="55" y="61"/>
                    <a:pt x="52" y="64"/>
                    <a:pt x="49" y="67"/>
                  </a:cubicBezTo>
                  <a:cubicBezTo>
                    <a:pt x="45" y="70"/>
                    <a:pt x="41" y="73"/>
                    <a:pt x="38" y="76"/>
                  </a:cubicBezTo>
                  <a:cubicBezTo>
                    <a:pt x="34" y="79"/>
                    <a:pt x="32" y="83"/>
                    <a:pt x="28" y="85"/>
                  </a:cubicBezTo>
                  <a:cubicBezTo>
                    <a:pt x="26" y="87"/>
                    <a:pt x="24" y="88"/>
                    <a:pt x="22" y="90"/>
                  </a:cubicBezTo>
                  <a:cubicBezTo>
                    <a:pt x="20" y="90"/>
                    <a:pt x="18" y="89"/>
                    <a:pt x="17" y="88"/>
                  </a:cubicBezTo>
                  <a:close/>
                  <a:moveTo>
                    <a:pt x="16" y="87"/>
                  </a:moveTo>
                  <a:cubicBezTo>
                    <a:pt x="16" y="87"/>
                    <a:pt x="16" y="87"/>
                    <a:pt x="16" y="87"/>
                  </a:cubicBezTo>
                  <a:cubicBezTo>
                    <a:pt x="15" y="87"/>
                    <a:pt x="15" y="86"/>
                    <a:pt x="14" y="86"/>
                  </a:cubicBezTo>
                  <a:cubicBezTo>
                    <a:pt x="20" y="81"/>
                    <a:pt x="26" y="75"/>
                    <a:pt x="32" y="70"/>
                  </a:cubicBezTo>
                  <a:cubicBezTo>
                    <a:pt x="35" y="67"/>
                    <a:pt x="39" y="64"/>
                    <a:pt x="43" y="62"/>
                  </a:cubicBezTo>
                  <a:cubicBezTo>
                    <a:pt x="45" y="60"/>
                    <a:pt x="46" y="59"/>
                    <a:pt x="48" y="58"/>
                  </a:cubicBezTo>
                  <a:cubicBezTo>
                    <a:pt x="52" y="55"/>
                    <a:pt x="48" y="58"/>
                    <a:pt x="47" y="59"/>
                  </a:cubicBezTo>
                  <a:cubicBezTo>
                    <a:pt x="42" y="63"/>
                    <a:pt x="37" y="67"/>
                    <a:pt x="32" y="72"/>
                  </a:cubicBezTo>
                  <a:cubicBezTo>
                    <a:pt x="26" y="77"/>
                    <a:pt x="21" y="81"/>
                    <a:pt x="16" y="87"/>
                  </a:cubicBezTo>
                  <a:close/>
                  <a:moveTo>
                    <a:pt x="48" y="76"/>
                  </a:moveTo>
                  <a:cubicBezTo>
                    <a:pt x="53" y="71"/>
                    <a:pt x="59" y="67"/>
                    <a:pt x="64" y="61"/>
                  </a:cubicBezTo>
                  <a:cubicBezTo>
                    <a:pt x="65" y="61"/>
                    <a:pt x="65" y="61"/>
                    <a:pt x="66" y="61"/>
                  </a:cubicBezTo>
                  <a:cubicBezTo>
                    <a:pt x="62" y="64"/>
                    <a:pt x="58" y="68"/>
                    <a:pt x="54" y="71"/>
                  </a:cubicBezTo>
                  <a:cubicBezTo>
                    <a:pt x="49" y="75"/>
                    <a:pt x="43" y="80"/>
                    <a:pt x="38" y="85"/>
                  </a:cubicBezTo>
                  <a:cubicBezTo>
                    <a:pt x="41" y="82"/>
                    <a:pt x="44" y="78"/>
                    <a:pt x="48" y="76"/>
                  </a:cubicBezTo>
                  <a:close/>
                  <a:moveTo>
                    <a:pt x="45" y="73"/>
                  </a:moveTo>
                  <a:cubicBezTo>
                    <a:pt x="41" y="76"/>
                    <a:pt x="37" y="79"/>
                    <a:pt x="32" y="82"/>
                  </a:cubicBezTo>
                  <a:cubicBezTo>
                    <a:pt x="34" y="80"/>
                    <a:pt x="36" y="78"/>
                    <a:pt x="38" y="76"/>
                  </a:cubicBezTo>
                  <a:cubicBezTo>
                    <a:pt x="45" y="70"/>
                    <a:pt x="52" y="65"/>
                    <a:pt x="59" y="59"/>
                  </a:cubicBezTo>
                  <a:cubicBezTo>
                    <a:pt x="59" y="59"/>
                    <a:pt x="59" y="58"/>
                    <a:pt x="59" y="58"/>
                  </a:cubicBezTo>
                  <a:cubicBezTo>
                    <a:pt x="53" y="61"/>
                    <a:pt x="47" y="66"/>
                    <a:pt x="42" y="70"/>
                  </a:cubicBezTo>
                  <a:cubicBezTo>
                    <a:pt x="35" y="75"/>
                    <a:pt x="29" y="81"/>
                    <a:pt x="21" y="86"/>
                  </a:cubicBezTo>
                  <a:cubicBezTo>
                    <a:pt x="18" y="88"/>
                    <a:pt x="21" y="86"/>
                    <a:pt x="22" y="85"/>
                  </a:cubicBezTo>
                  <a:cubicBezTo>
                    <a:pt x="23" y="83"/>
                    <a:pt x="25" y="82"/>
                    <a:pt x="26" y="81"/>
                  </a:cubicBezTo>
                  <a:cubicBezTo>
                    <a:pt x="29" y="78"/>
                    <a:pt x="32" y="76"/>
                    <a:pt x="35" y="73"/>
                  </a:cubicBezTo>
                  <a:cubicBezTo>
                    <a:pt x="42" y="68"/>
                    <a:pt x="48" y="62"/>
                    <a:pt x="55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8" y="57"/>
                    <a:pt x="60" y="59"/>
                    <a:pt x="63" y="60"/>
                  </a:cubicBezTo>
                  <a:cubicBezTo>
                    <a:pt x="57" y="64"/>
                    <a:pt x="51" y="69"/>
                    <a:pt x="45" y="73"/>
                  </a:cubicBezTo>
                  <a:close/>
                  <a:moveTo>
                    <a:pt x="39" y="66"/>
                  </a:moveTo>
                  <a:cubicBezTo>
                    <a:pt x="41" y="64"/>
                    <a:pt x="42" y="63"/>
                    <a:pt x="44" y="62"/>
                  </a:cubicBezTo>
                  <a:cubicBezTo>
                    <a:pt x="46" y="60"/>
                    <a:pt x="49" y="58"/>
                    <a:pt x="51" y="56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52" y="55"/>
                    <a:pt x="52" y="55"/>
                    <a:pt x="53" y="55"/>
                  </a:cubicBezTo>
                  <a:cubicBezTo>
                    <a:pt x="53" y="55"/>
                    <a:pt x="54" y="56"/>
                    <a:pt x="54" y="56"/>
                  </a:cubicBezTo>
                  <a:cubicBezTo>
                    <a:pt x="49" y="59"/>
                    <a:pt x="44" y="62"/>
                    <a:pt x="39" y="66"/>
                  </a:cubicBezTo>
                  <a:close/>
                  <a:moveTo>
                    <a:pt x="17" y="82"/>
                  </a:moveTo>
                  <a:cubicBezTo>
                    <a:pt x="17" y="82"/>
                    <a:pt x="16" y="83"/>
                    <a:pt x="16" y="84"/>
                  </a:cubicBezTo>
                  <a:cubicBezTo>
                    <a:pt x="17" y="83"/>
                    <a:pt x="17" y="82"/>
                    <a:pt x="18" y="81"/>
                  </a:cubicBezTo>
                  <a:cubicBezTo>
                    <a:pt x="21" y="78"/>
                    <a:pt x="24" y="75"/>
                    <a:pt x="27" y="72"/>
                  </a:cubicBezTo>
                  <a:cubicBezTo>
                    <a:pt x="32" y="67"/>
                    <a:pt x="38" y="62"/>
                    <a:pt x="45" y="57"/>
                  </a:cubicBezTo>
                  <a:cubicBezTo>
                    <a:pt x="45" y="56"/>
                    <a:pt x="45" y="56"/>
                    <a:pt x="44" y="56"/>
                  </a:cubicBezTo>
                  <a:cubicBezTo>
                    <a:pt x="31" y="60"/>
                    <a:pt x="23" y="72"/>
                    <a:pt x="13" y="80"/>
                  </a:cubicBezTo>
                  <a:cubicBezTo>
                    <a:pt x="12" y="80"/>
                    <a:pt x="11" y="81"/>
                    <a:pt x="10" y="81"/>
                  </a:cubicBezTo>
                  <a:cubicBezTo>
                    <a:pt x="11" y="80"/>
                    <a:pt x="13" y="78"/>
                    <a:pt x="14" y="76"/>
                  </a:cubicBezTo>
                  <a:cubicBezTo>
                    <a:pt x="17" y="74"/>
                    <a:pt x="20" y="71"/>
                    <a:pt x="22" y="69"/>
                  </a:cubicBezTo>
                  <a:cubicBezTo>
                    <a:pt x="27" y="66"/>
                    <a:pt x="31" y="63"/>
                    <a:pt x="34" y="59"/>
                  </a:cubicBezTo>
                  <a:cubicBezTo>
                    <a:pt x="36" y="58"/>
                    <a:pt x="38" y="58"/>
                    <a:pt x="39" y="57"/>
                  </a:cubicBezTo>
                  <a:cubicBezTo>
                    <a:pt x="43" y="56"/>
                    <a:pt x="47" y="55"/>
                    <a:pt x="51" y="55"/>
                  </a:cubicBezTo>
                  <a:cubicBezTo>
                    <a:pt x="39" y="63"/>
                    <a:pt x="28" y="73"/>
                    <a:pt x="17" y="82"/>
                  </a:cubicBezTo>
                  <a:close/>
                  <a:moveTo>
                    <a:pt x="8" y="78"/>
                  </a:moveTo>
                  <a:cubicBezTo>
                    <a:pt x="12" y="76"/>
                    <a:pt x="16" y="72"/>
                    <a:pt x="21" y="69"/>
                  </a:cubicBezTo>
                  <a:cubicBezTo>
                    <a:pt x="23" y="67"/>
                    <a:pt x="25" y="65"/>
                    <a:pt x="27" y="63"/>
                  </a:cubicBezTo>
                  <a:cubicBezTo>
                    <a:pt x="29" y="61"/>
                    <a:pt x="30" y="60"/>
                    <a:pt x="32" y="59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2" y="59"/>
                    <a:pt x="33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26" y="67"/>
                    <a:pt x="15" y="72"/>
                    <a:pt x="10" y="81"/>
                  </a:cubicBezTo>
                  <a:cubicBezTo>
                    <a:pt x="9" y="80"/>
                    <a:pt x="8" y="79"/>
                    <a:pt x="8" y="78"/>
                  </a:cubicBezTo>
                  <a:close/>
                  <a:moveTo>
                    <a:pt x="6" y="76"/>
                  </a:moveTo>
                  <a:cubicBezTo>
                    <a:pt x="9" y="73"/>
                    <a:pt x="12" y="70"/>
                    <a:pt x="15" y="67"/>
                  </a:cubicBezTo>
                  <a:cubicBezTo>
                    <a:pt x="17" y="66"/>
                    <a:pt x="18" y="64"/>
                    <a:pt x="20" y="63"/>
                  </a:cubicBezTo>
                  <a:cubicBezTo>
                    <a:pt x="21" y="61"/>
                    <a:pt x="27" y="55"/>
                    <a:pt x="23" y="61"/>
                  </a:cubicBezTo>
                  <a:cubicBezTo>
                    <a:pt x="20" y="65"/>
                    <a:pt x="17" y="68"/>
                    <a:pt x="14" y="71"/>
                  </a:cubicBezTo>
                  <a:cubicBezTo>
                    <a:pt x="12" y="73"/>
                    <a:pt x="9" y="75"/>
                    <a:pt x="7" y="77"/>
                  </a:cubicBezTo>
                  <a:cubicBezTo>
                    <a:pt x="7" y="77"/>
                    <a:pt x="7" y="76"/>
                    <a:pt x="6" y="76"/>
                  </a:cubicBezTo>
                  <a:close/>
                  <a:moveTo>
                    <a:pt x="4" y="68"/>
                  </a:moveTo>
                  <a:cubicBezTo>
                    <a:pt x="8" y="64"/>
                    <a:pt x="12" y="60"/>
                    <a:pt x="17" y="57"/>
                  </a:cubicBezTo>
                  <a:cubicBezTo>
                    <a:pt x="16" y="57"/>
                    <a:pt x="14" y="60"/>
                    <a:pt x="13" y="61"/>
                  </a:cubicBezTo>
                  <a:cubicBezTo>
                    <a:pt x="12" y="62"/>
                    <a:pt x="11" y="63"/>
                    <a:pt x="10" y="64"/>
                  </a:cubicBezTo>
                  <a:cubicBezTo>
                    <a:pt x="8" y="66"/>
                    <a:pt x="6" y="69"/>
                    <a:pt x="5" y="71"/>
                  </a:cubicBezTo>
                  <a:cubicBezTo>
                    <a:pt x="5" y="71"/>
                    <a:pt x="5" y="72"/>
                    <a:pt x="5" y="72"/>
                  </a:cubicBezTo>
                  <a:cubicBezTo>
                    <a:pt x="8" y="70"/>
                    <a:pt x="11" y="67"/>
                    <a:pt x="13" y="65"/>
                  </a:cubicBezTo>
                  <a:cubicBezTo>
                    <a:pt x="15" y="63"/>
                    <a:pt x="16" y="62"/>
                    <a:pt x="18" y="60"/>
                  </a:cubicBezTo>
                  <a:cubicBezTo>
                    <a:pt x="18" y="60"/>
                    <a:pt x="22" y="55"/>
                    <a:pt x="20" y="59"/>
                  </a:cubicBezTo>
                  <a:cubicBezTo>
                    <a:pt x="16" y="65"/>
                    <a:pt x="10" y="69"/>
                    <a:pt x="6" y="74"/>
                  </a:cubicBezTo>
                  <a:cubicBezTo>
                    <a:pt x="5" y="72"/>
                    <a:pt x="4" y="70"/>
                    <a:pt x="4" y="68"/>
                  </a:cubicBezTo>
                  <a:close/>
                  <a:moveTo>
                    <a:pt x="7" y="60"/>
                  </a:moveTo>
                  <a:cubicBezTo>
                    <a:pt x="8" y="59"/>
                    <a:pt x="10" y="57"/>
                    <a:pt x="11" y="56"/>
                  </a:cubicBezTo>
                  <a:cubicBezTo>
                    <a:pt x="14" y="54"/>
                    <a:pt x="11" y="57"/>
                    <a:pt x="11" y="58"/>
                  </a:cubicBezTo>
                  <a:cubicBezTo>
                    <a:pt x="8" y="60"/>
                    <a:pt x="5" y="63"/>
                    <a:pt x="3" y="66"/>
                  </a:cubicBezTo>
                  <a:cubicBezTo>
                    <a:pt x="3" y="65"/>
                    <a:pt x="3" y="64"/>
                    <a:pt x="3" y="64"/>
                  </a:cubicBezTo>
                  <a:cubicBezTo>
                    <a:pt x="4" y="62"/>
                    <a:pt x="6" y="61"/>
                    <a:pt x="7" y="60"/>
                  </a:cubicBezTo>
                  <a:close/>
                  <a:moveTo>
                    <a:pt x="11" y="76"/>
                  </a:moveTo>
                  <a:cubicBezTo>
                    <a:pt x="10" y="76"/>
                    <a:pt x="9" y="77"/>
                    <a:pt x="8" y="77"/>
                  </a:cubicBezTo>
                  <a:cubicBezTo>
                    <a:pt x="9" y="77"/>
                    <a:pt x="10" y="75"/>
                    <a:pt x="11" y="75"/>
                  </a:cubicBezTo>
                  <a:cubicBezTo>
                    <a:pt x="12" y="73"/>
                    <a:pt x="14" y="72"/>
                    <a:pt x="16" y="70"/>
                  </a:cubicBezTo>
                  <a:cubicBezTo>
                    <a:pt x="20" y="67"/>
                    <a:pt x="23" y="62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8" y="58"/>
                    <a:pt x="29" y="59"/>
                    <a:pt x="30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24" y="64"/>
                    <a:pt x="18" y="71"/>
                    <a:pt x="11" y="76"/>
                  </a:cubicBezTo>
                  <a:close/>
                  <a:moveTo>
                    <a:pt x="26" y="57"/>
                  </a:moveTo>
                  <a:cubicBezTo>
                    <a:pt x="18" y="62"/>
                    <a:pt x="13" y="69"/>
                    <a:pt x="6" y="75"/>
                  </a:cubicBezTo>
                  <a:cubicBezTo>
                    <a:pt x="9" y="73"/>
                    <a:pt x="12" y="69"/>
                    <a:pt x="15" y="66"/>
                  </a:cubicBezTo>
                  <a:cubicBezTo>
                    <a:pt x="18" y="63"/>
                    <a:pt x="20" y="60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4" y="56"/>
                    <a:pt x="25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lose/>
                  <a:moveTo>
                    <a:pt x="15" y="62"/>
                  </a:moveTo>
                  <a:cubicBezTo>
                    <a:pt x="14" y="64"/>
                    <a:pt x="12" y="65"/>
                    <a:pt x="11" y="66"/>
                  </a:cubicBezTo>
                  <a:cubicBezTo>
                    <a:pt x="9" y="68"/>
                    <a:pt x="7" y="69"/>
                    <a:pt x="6" y="70"/>
                  </a:cubicBezTo>
                  <a:cubicBezTo>
                    <a:pt x="8" y="67"/>
                    <a:pt x="10" y="64"/>
                    <a:pt x="13" y="62"/>
                  </a:cubicBezTo>
                  <a:cubicBezTo>
                    <a:pt x="15" y="60"/>
                    <a:pt x="17" y="59"/>
                    <a:pt x="18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3" y="58"/>
                    <a:pt x="9" y="62"/>
                    <a:pt x="6" y="65"/>
                  </a:cubicBezTo>
                  <a:cubicBezTo>
                    <a:pt x="4" y="67"/>
                    <a:pt x="4" y="66"/>
                    <a:pt x="5" y="64"/>
                  </a:cubicBezTo>
                  <a:cubicBezTo>
                    <a:pt x="6" y="63"/>
                    <a:pt x="7" y="62"/>
                    <a:pt x="8" y="61"/>
                  </a:cubicBezTo>
                  <a:cubicBezTo>
                    <a:pt x="10" y="59"/>
                    <a:pt x="12" y="57"/>
                    <a:pt x="14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6" y="55"/>
                    <a:pt x="19" y="55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8"/>
                    <a:pt x="17" y="60"/>
                    <a:pt x="15" y="62"/>
                  </a:cubicBezTo>
                  <a:close/>
                  <a:moveTo>
                    <a:pt x="5" y="61"/>
                  </a:moveTo>
                  <a:cubicBezTo>
                    <a:pt x="5" y="60"/>
                    <a:pt x="6" y="60"/>
                    <a:pt x="7" y="59"/>
                  </a:cubicBezTo>
                  <a:cubicBezTo>
                    <a:pt x="8" y="58"/>
                    <a:pt x="9" y="56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0" y="56"/>
                    <a:pt x="7" y="59"/>
                    <a:pt x="5" y="61"/>
                  </a:cubicBezTo>
                  <a:close/>
                  <a:moveTo>
                    <a:pt x="3" y="59"/>
                  </a:moveTo>
                  <a:cubicBezTo>
                    <a:pt x="5" y="58"/>
                    <a:pt x="6" y="57"/>
                    <a:pt x="7" y="56"/>
                  </a:cubicBezTo>
                  <a:cubicBezTo>
                    <a:pt x="7" y="56"/>
                    <a:pt x="8" y="55"/>
                    <a:pt x="8" y="55"/>
                  </a:cubicBezTo>
                  <a:cubicBezTo>
                    <a:pt x="8" y="55"/>
                    <a:pt x="9" y="55"/>
                    <a:pt x="9" y="55"/>
                  </a:cubicBezTo>
                  <a:cubicBezTo>
                    <a:pt x="8" y="56"/>
                    <a:pt x="8" y="57"/>
                    <a:pt x="7" y="57"/>
                  </a:cubicBezTo>
                  <a:cubicBezTo>
                    <a:pt x="6" y="59"/>
                    <a:pt x="4" y="61"/>
                    <a:pt x="3" y="62"/>
                  </a:cubicBezTo>
                  <a:cubicBezTo>
                    <a:pt x="3" y="62"/>
                    <a:pt x="3" y="61"/>
                    <a:pt x="3" y="61"/>
                  </a:cubicBezTo>
                  <a:cubicBezTo>
                    <a:pt x="3" y="60"/>
                    <a:pt x="3" y="59"/>
                    <a:pt x="3" y="57"/>
                  </a:cubicBezTo>
                  <a:cubicBezTo>
                    <a:pt x="4" y="56"/>
                    <a:pt x="5" y="56"/>
                    <a:pt x="7" y="55"/>
                  </a:cubicBezTo>
                  <a:cubicBezTo>
                    <a:pt x="6" y="56"/>
                    <a:pt x="4" y="58"/>
                    <a:pt x="3" y="59"/>
                  </a:cubicBezTo>
                  <a:cubicBezTo>
                    <a:pt x="3" y="59"/>
                    <a:pt x="3" y="60"/>
                    <a:pt x="3" y="59"/>
                  </a:cubicBezTo>
                  <a:close/>
                  <a:moveTo>
                    <a:pt x="10" y="82"/>
                  </a:moveTo>
                  <a:cubicBezTo>
                    <a:pt x="21" y="75"/>
                    <a:pt x="28" y="65"/>
                    <a:pt x="40" y="59"/>
                  </a:cubicBezTo>
                  <a:cubicBezTo>
                    <a:pt x="40" y="59"/>
                    <a:pt x="44" y="56"/>
                    <a:pt x="43" y="57"/>
                  </a:cubicBezTo>
                  <a:cubicBezTo>
                    <a:pt x="41" y="58"/>
                    <a:pt x="40" y="59"/>
                    <a:pt x="39" y="60"/>
                  </a:cubicBezTo>
                  <a:cubicBezTo>
                    <a:pt x="36" y="63"/>
                    <a:pt x="33" y="66"/>
                    <a:pt x="30" y="68"/>
                  </a:cubicBezTo>
                  <a:cubicBezTo>
                    <a:pt x="24" y="74"/>
                    <a:pt x="18" y="79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2" y="84"/>
                    <a:pt x="11" y="83"/>
                    <a:pt x="10" y="82"/>
                  </a:cubicBezTo>
                  <a:close/>
                  <a:moveTo>
                    <a:pt x="29" y="92"/>
                  </a:moveTo>
                  <a:cubicBezTo>
                    <a:pt x="29" y="92"/>
                    <a:pt x="30" y="92"/>
                    <a:pt x="30" y="92"/>
                  </a:cubicBezTo>
                  <a:cubicBezTo>
                    <a:pt x="30" y="92"/>
                    <a:pt x="31" y="91"/>
                    <a:pt x="31" y="91"/>
                  </a:cubicBezTo>
                  <a:cubicBezTo>
                    <a:pt x="32" y="90"/>
                    <a:pt x="33" y="89"/>
                    <a:pt x="34" y="89"/>
                  </a:cubicBezTo>
                  <a:cubicBezTo>
                    <a:pt x="40" y="84"/>
                    <a:pt x="46" y="79"/>
                    <a:pt x="52" y="74"/>
                  </a:cubicBezTo>
                  <a:cubicBezTo>
                    <a:pt x="55" y="71"/>
                    <a:pt x="58" y="69"/>
                    <a:pt x="61" y="66"/>
                  </a:cubicBezTo>
                  <a:cubicBezTo>
                    <a:pt x="63" y="65"/>
                    <a:pt x="64" y="63"/>
                    <a:pt x="66" y="62"/>
                  </a:cubicBezTo>
                  <a:cubicBezTo>
                    <a:pt x="66" y="62"/>
                    <a:pt x="67" y="61"/>
                    <a:pt x="68" y="61"/>
                  </a:cubicBezTo>
                  <a:cubicBezTo>
                    <a:pt x="69" y="60"/>
                    <a:pt x="69" y="60"/>
                    <a:pt x="70" y="60"/>
                  </a:cubicBezTo>
                  <a:cubicBezTo>
                    <a:pt x="59" y="72"/>
                    <a:pt x="45" y="81"/>
                    <a:pt x="34" y="92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47" y="84"/>
                    <a:pt x="59" y="75"/>
                    <a:pt x="70" y="65"/>
                  </a:cubicBezTo>
                  <a:cubicBezTo>
                    <a:pt x="69" y="65"/>
                    <a:pt x="68" y="66"/>
                    <a:pt x="67" y="67"/>
                  </a:cubicBezTo>
                  <a:cubicBezTo>
                    <a:pt x="64" y="70"/>
                    <a:pt x="60" y="73"/>
                    <a:pt x="57" y="76"/>
                  </a:cubicBezTo>
                  <a:cubicBezTo>
                    <a:pt x="51" y="82"/>
                    <a:pt x="45" y="87"/>
                    <a:pt x="39" y="93"/>
                  </a:cubicBezTo>
                  <a:cubicBezTo>
                    <a:pt x="39" y="93"/>
                    <a:pt x="39" y="94"/>
                    <a:pt x="40" y="93"/>
                  </a:cubicBezTo>
                  <a:cubicBezTo>
                    <a:pt x="51" y="85"/>
                    <a:pt x="62" y="76"/>
                    <a:pt x="73" y="66"/>
                  </a:cubicBezTo>
                  <a:cubicBezTo>
                    <a:pt x="73" y="66"/>
                    <a:pt x="73" y="67"/>
                    <a:pt x="72" y="67"/>
                  </a:cubicBezTo>
                  <a:cubicBezTo>
                    <a:pt x="69" y="70"/>
                    <a:pt x="66" y="73"/>
                    <a:pt x="63" y="76"/>
                  </a:cubicBezTo>
                  <a:cubicBezTo>
                    <a:pt x="58" y="81"/>
                    <a:pt x="52" y="86"/>
                    <a:pt x="47" y="92"/>
                  </a:cubicBezTo>
                  <a:cubicBezTo>
                    <a:pt x="46" y="92"/>
                    <a:pt x="47" y="93"/>
                    <a:pt x="47" y="92"/>
                  </a:cubicBezTo>
                  <a:cubicBezTo>
                    <a:pt x="57" y="86"/>
                    <a:pt x="65" y="77"/>
                    <a:pt x="74" y="70"/>
                  </a:cubicBezTo>
                  <a:cubicBezTo>
                    <a:pt x="75" y="69"/>
                    <a:pt x="76" y="68"/>
                    <a:pt x="76" y="67"/>
                  </a:cubicBezTo>
                  <a:cubicBezTo>
                    <a:pt x="75" y="68"/>
                    <a:pt x="75" y="70"/>
                    <a:pt x="74" y="71"/>
                  </a:cubicBezTo>
                  <a:cubicBezTo>
                    <a:pt x="72" y="73"/>
                    <a:pt x="70" y="74"/>
                    <a:pt x="68" y="76"/>
                  </a:cubicBezTo>
                  <a:cubicBezTo>
                    <a:pt x="63" y="80"/>
                    <a:pt x="58" y="85"/>
                    <a:pt x="54" y="89"/>
                  </a:cubicBezTo>
                  <a:cubicBezTo>
                    <a:pt x="54" y="90"/>
                    <a:pt x="54" y="90"/>
                    <a:pt x="54" y="90"/>
                  </a:cubicBezTo>
                  <a:cubicBezTo>
                    <a:pt x="61" y="87"/>
                    <a:pt x="67" y="81"/>
                    <a:pt x="72" y="76"/>
                  </a:cubicBezTo>
                  <a:cubicBezTo>
                    <a:pt x="73" y="76"/>
                    <a:pt x="74" y="74"/>
                    <a:pt x="75" y="73"/>
                  </a:cubicBezTo>
                  <a:cubicBezTo>
                    <a:pt x="75" y="74"/>
                    <a:pt x="75" y="74"/>
                    <a:pt x="75" y="74"/>
                  </a:cubicBezTo>
                  <a:cubicBezTo>
                    <a:pt x="73" y="76"/>
                    <a:pt x="72" y="77"/>
                    <a:pt x="70" y="78"/>
                  </a:cubicBezTo>
                  <a:cubicBezTo>
                    <a:pt x="67" y="81"/>
                    <a:pt x="64" y="85"/>
                    <a:pt x="61" y="88"/>
                  </a:cubicBezTo>
                  <a:cubicBezTo>
                    <a:pt x="61" y="89"/>
                    <a:pt x="60" y="89"/>
                    <a:pt x="60" y="89"/>
                  </a:cubicBezTo>
                  <a:cubicBezTo>
                    <a:pt x="55" y="92"/>
                    <a:pt x="49" y="93"/>
                    <a:pt x="42" y="93"/>
                  </a:cubicBezTo>
                  <a:cubicBezTo>
                    <a:pt x="38" y="94"/>
                    <a:pt x="33" y="93"/>
                    <a:pt x="29" y="92"/>
                  </a:cubicBezTo>
                  <a:close/>
                  <a:moveTo>
                    <a:pt x="63" y="87"/>
                  </a:moveTo>
                  <a:cubicBezTo>
                    <a:pt x="65" y="85"/>
                    <a:pt x="68" y="82"/>
                    <a:pt x="70" y="80"/>
                  </a:cubicBezTo>
                  <a:cubicBezTo>
                    <a:pt x="71" y="78"/>
                    <a:pt x="73" y="77"/>
                    <a:pt x="74" y="76"/>
                  </a:cubicBezTo>
                  <a:cubicBezTo>
                    <a:pt x="71" y="80"/>
                    <a:pt x="68" y="84"/>
                    <a:pt x="63" y="87"/>
                  </a:cubicBezTo>
                  <a:close/>
                  <a:moveTo>
                    <a:pt x="76" y="72"/>
                  </a:moveTo>
                  <a:cubicBezTo>
                    <a:pt x="73" y="75"/>
                    <a:pt x="70" y="77"/>
                    <a:pt x="67" y="80"/>
                  </a:cubicBezTo>
                  <a:cubicBezTo>
                    <a:pt x="64" y="82"/>
                    <a:pt x="62" y="84"/>
                    <a:pt x="60" y="86"/>
                  </a:cubicBezTo>
                  <a:cubicBezTo>
                    <a:pt x="59" y="87"/>
                    <a:pt x="53" y="91"/>
                    <a:pt x="57" y="87"/>
                  </a:cubicBezTo>
                  <a:cubicBezTo>
                    <a:pt x="61" y="83"/>
                    <a:pt x="65" y="79"/>
                    <a:pt x="69" y="75"/>
                  </a:cubicBezTo>
                  <a:cubicBezTo>
                    <a:pt x="72" y="73"/>
                    <a:pt x="76" y="70"/>
                    <a:pt x="78" y="66"/>
                  </a:cubicBezTo>
                  <a:cubicBezTo>
                    <a:pt x="78" y="66"/>
                    <a:pt x="77" y="65"/>
                    <a:pt x="77" y="66"/>
                  </a:cubicBezTo>
                  <a:cubicBezTo>
                    <a:pt x="73" y="70"/>
                    <a:pt x="68" y="73"/>
                    <a:pt x="63" y="78"/>
                  </a:cubicBezTo>
                  <a:cubicBezTo>
                    <a:pt x="61" y="80"/>
                    <a:pt x="58" y="82"/>
                    <a:pt x="56" y="85"/>
                  </a:cubicBezTo>
                  <a:cubicBezTo>
                    <a:pt x="54" y="87"/>
                    <a:pt x="50" y="90"/>
                    <a:pt x="48" y="91"/>
                  </a:cubicBezTo>
                  <a:cubicBezTo>
                    <a:pt x="58" y="82"/>
                    <a:pt x="67" y="73"/>
                    <a:pt x="76" y="64"/>
                  </a:cubicBezTo>
                  <a:cubicBezTo>
                    <a:pt x="77" y="64"/>
                    <a:pt x="77" y="63"/>
                    <a:pt x="77" y="63"/>
                  </a:cubicBezTo>
                  <a:cubicBezTo>
                    <a:pt x="77" y="63"/>
                    <a:pt x="78" y="62"/>
                    <a:pt x="78" y="62"/>
                  </a:cubicBezTo>
                  <a:cubicBezTo>
                    <a:pt x="78" y="62"/>
                    <a:pt x="78" y="61"/>
                    <a:pt x="78" y="61"/>
                  </a:cubicBezTo>
                  <a:cubicBezTo>
                    <a:pt x="71" y="67"/>
                    <a:pt x="65" y="72"/>
                    <a:pt x="59" y="78"/>
                  </a:cubicBezTo>
                  <a:cubicBezTo>
                    <a:pt x="55" y="80"/>
                    <a:pt x="52" y="83"/>
                    <a:pt x="49" y="86"/>
                  </a:cubicBezTo>
                  <a:cubicBezTo>
                    <a:pt x="47" y="87"/>
                    <a:pt x="46" y="88"/>
                    <a:pt x="44" y="90"/>
                  </a:cubicBezTo>
                  <a:cubicBezTo>
                    <a:pt x="49" y="85"/>
                    <a:pt x="54" y="80"/>
                    <a:pt x="59" y="76"/>
                  </a:cubicBezTo>
                  <a:cubicBezTo>
                    <a:pt x="65" y="70"/>
                    <a:pt x="71" y="65"/>
                    <a:pt x="76" y="59"/>
                  </a:cubicBezTo>
                  <a:cubicBezTo>
                    <a:pt x="76" y="59"/>
                    <a:pt x="75" y="59"/>
                    <a:pt x="75" y="59"/>
                  </a:cubicBezTo>
                  <a:cubicBezTo>
                    <a:pt x="69" y="65"/>
                    <a:pt x="62" y="70"/>
                    <a:pt x="56" y="76"/>
                  </a:cubicBezTo>
                  <a:cubicBezTo>
                    <a:pt x="52" y="79"/>
                    <a:pt x="48" y="82"/>
                    <a:pt x="44" y="85"/>
                  </a:cubicBezTo>
                  <a:cubicBezTo>
                    <a:pt x="42" y="86"/>
                    <a:pt x="40" y="88"/>
                    <a:pt x="38" y="89"/>
                  </a:cubicBezTo>
                  <a:cubicBezTo>
                    <a:pt x="38" y="89"/>
                    <a:pt x="37" y="91"/>
                    <a:pt x="36" y="91"/>
                  </a:cubicBezTo>
                  <a:cubicBezTo>
                    <a:pt x="36" y="91"/>
                    <a:pt x="36" y="91"/>
                    <a:pt x="37" y="91"/>
                  </a:cubicBezTo>
                  <a:cubicBezTo>
                    <a:pt x="43" y="85"/>
                    <a:pt x="49" y="80"/>
                    <a:pt x="55" y="74"/>
                  </a:cubicBezTo>
                  <a:cubicBezTo>
                    <a:pt x="61" y="69"/>
                    <a:pt x="66" y="65"/>
                    <a:pt x="71" y="60"/>
                  </a:cubicBezTo>
                  <a:cubicBezTo>
                    <a:pt x="73" y="59"/>
                    <a:pt x="76" y="57"/>
                    <a:pt x="78" y="58"/>
                  </a:cubicBezTo>
                  <a:cubicBezTo>
                    <a:pt x="78" y="58"/>
                    <a:pt x="78" y="58"/>
                    <a:pt x="79" y="58"/>
                  </a:cubicBezTo>
                  <a:cubicBezTo>
                    <a:pt x="79" y="59"/>
                    <a:pt x="78" y="60"/>
                    <a:pt x="78" y="61"/>
                  </a:cubicBezTo>
                  <a:cubicBezTo>
                    <a:pt x="78" y="65"/>
                    <a:pt x="77" y="69"/>
                    <a:pt x="76" y="72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5" y="26"/>
                    <a:pt x="36" y="26"/>
                  </a:cubicBezTo>
                  <a:cubicBezTo>
                    <a:pt x="37" y="18"/>
                    <a:pt x="35" y="11"/>
                    <a:pt x="36" y="3"/>
                  </a:cubicBezTo>
                  <a:cubicBezTo>
                    <a:pt x="40" y="4"/>
                    <a:pt x="44" y="3"/>
                    <a:pt x="48" y="3"/>
                  </a:cubicBezTo>
                  <a:cubicBezTo>
                    <a:pt x="49" y="10"/>
                    <a:pt x="48" y="18"/>
                    <a:pt x="48" y="25"/>
                  </a:cubicBezTo>
                  <a:cubicBezTo>
                    <a:pt x="48" y="26"/>
                    <a:pt x="48" y="26"/>
                    <a:pt x="49" y="26"/>
                  </a:cubicBezTo>
                  <a:cubicBezTo>
                    <a:pt x="49" y="26"/>
                    <a:pt x="49" y="27"/>
                    <a:pt x="50" y="27"/>
                  </a:cubicBezTo>
                  <a:cubicBezTo>
                    <a:pt x="67" y="26"/>
                    <a:pt x="77" y="40"/>
                    <a:pt x="78" y="55"/>
                  </a:cubicBezTo>
                  <a:cubicBezTo>
                    <a:pt x="76" y="55"/>
                    <a:pt x="74" y="55"/>
                    <a:pt x="72" y="56"/>
                  </a:cubicBezTo>
                  <a:cubicBezTo>
                    <a:pt x="67" y="58"/>
                    <a:pt x="64" y="58"/>
                    <a:pt x="60" y="55"/>
                  </a:cubicBezTo>
                  <a:cubicBezTo>
                    <a:pt x="53" y="51"/>
                    <a:pt x="45" y="52"/>
                    <a:pt x="38" y="54"/>
                  </a:cubicBezTo>
                  <a:cubicBezTo>
                    <a:pt x="33" y="56"/>
                    <a:pt x="30" y="56"/>
                    <a:pt x="25" y="54"/>
                  </a:cubicBezTo>
                  <a:cubicBezTo>
                    <a:pt x="22" y="53"/>
                    <a:pt x="19" y="52"/>
                    <a:pt x="16" y="52"/>
                  </a:cubicBezTo>
                  <a:cubicBezTo>
                    <a:pt x="12" y="52"/>
                    <a:pt x="7" y="52"/>
                    <a:pt x="3" y="54"/>
                  </a:cubicBezTo>
                  <a:cubicBezTo>
                    <a:pt x="6" y="39"/>
                    <a:pt x="19" y="25"/>
                    <a:pt x="34" y="27"/>
                  </a:cubicBezTo>
                  <a:close/>
                </a:path>
              </a:pathLst>
            </a:custGeom>
            <a:blipFill dpi="0" rotWithShape="1"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44" name="Freeform 45"/>
            <p:cNvSpPr>
              <a:spLocks noEditPoints="1"/>
            </p:cNvSpPr>
            <p:nvPr/>
          </p:nvSpPr>
          <p:spPr bwMode="auto">
            <a:xfrm>
              <a:off x="2354348" y="385024"/>
              <a:ext cx="241300" cy="280988"/>
            </a:xfrm>
            <a:custGeom>
              <a:avLst/>
              <a:gdLst>
                <a:gd name="T0" fmla="*/ 70 w 83"/>
                <a:gd name="T1" fmla="*/ 86 h 97"/>
                <a:gd name="T2" fmla="*/ 48 w 83"/>
                <a:gd name="T3" fmla="*/ 1 h 97"/>
                <a:gd name="T4" fmla="*/ 0 w 83"/>
                <a:gd name="T5" fmla="*/ 57 h 97"/>
                <a:gd name="T6" fmla="*/ 46 w 83"/>
                <a:gd name="T7" fmla="*/ 74 h 97"/>
                <a:gd name="T8" fmla="*/ 35 w 83"/>
                <a:gd name="T9" fmla="*/ 87 h 97"/>
                <a:gd name="T10" fmla="*/ 34 w 83"/>
                <a:gd name="T11" fmla="*/ 72 h 97"/>
                <a:gd name="T12" fmla="*/ 19 w 83"/>
                <a:gd name="T13" fmla="*/ 89 h 97"/>
                <a:gd name="T14" fmla="*/ 28 w 83"/>
                <a:gd name="T15" fmla="*/ 86 h 97"/>
                <a:gd name="T16" fmla="*/ 14 w 83"/>
                <a:gd name="T17" fmla="*/ 86 h 97"/>
                <a:gd name="T18" fmla="*/ 32 w 83"/>
                <a:gd name="T19" fmla="*/ 72 h 97"/>
                <a:gd name="T20" fmla="*/ 54 w 83"/>
                <a:gd name="T21" fmla="*/ 72 h 97"/>
                <a:gd name="T22" fmla="*/ 38 w 83"/>
                <a:gd name="T23" fmla="*/ 77 h 97"/>
                <a:gd name="T24" fmla="*/ 22 w 83"/>
                <a:gd name="T25" fmla="*/ 86 h 97"/>
                <a:gd name="T26" fmla="*/ 62 w 83"/>
                <a:gd name="T27" fmla="*/ 61 h 97"/>
                <a:gd name="T28" fmla="*/ 51 w 83"/>
                <a:gd name="T29" fmla="*/ 56 h 97"/>
                <a:gd name="T30" fmla="*/ 16 w 83"/>
                <a:gd name="T31" fmla="*/ 84 h 97"/>
                <a:gd name="T32" fmla="*/ 13 w 83"/>
                <a:gd name="T33" fmla="*/ 81 h 97"/>
                <a:gd name="T34" fmla="*/ 39 w 83"/>
                <a:gd name="T35" fmla="*/ 58 h 97"/>
                <a:gd name="T36" fmla="*/ 27 w 83"/>
                <a:gd name="T37" fmla="*/ 63 h 97"/>
                <a:gd name="T38" fmla="*/ 10 w 83"/>
                <a:gd name="T39" fmla="*/ 82 h 97"/>
                <a:gd name="T40" fmla="*/ 22 w 83"/>
                <a:gd name="T41" fmla="*/ 62 h 97"/>
                <a:gd name="T42" fmla="*/ 17 w 83"/>
                <a:gd name="T43" fmla="*/ 57 h 97"/>
                <a:gd name="T44" fmla="*/ 13 w 83"/>
                <a:gd name="T45" fmla="*/ 65 h 97"/>
                <a:gd name="T46" fmla="*/ 7 w 83"/>
                <a:gd name="T47" fmla="*/ 61 h 97"/>
                <a:gd name="T48" fmla="*/ 7 w 83"/>
                <a:gd name="T49" fmla="*/ 61 h 97"/>
                <a:gd name="T50" fmla="*/ 26 w 83"/>
                <a:gd name="T51" fmla="*/ 59 h 97"/>
                <a:gd name="T52" fmla="*/ 26 w 83"/>
                <a:gd name="T53" fmla="*/ 58 h 97"/>
                <a:gd name="T54" fmla="*/ 26 w 83"/>
                <a:gd name="T55" fmla="*/ 58 h 97"/>
                <a:gd name="T56" fmla="*/ 13 w 83"/>
                <a:gd name="T57" fmla="*/ 63 h 97"/>
                <a:gd name="T58" fmla="*/ 8 w 83"/>
                <a:gd name="T59" fmla="*/ 62 h 97"/>
                <a:gd name="T60" fmla="*/ 15 w 83"/>
                <a:gd name="T61" fmla="*/ 63 h 97"/>
                <a:gd name="T62" fmla="*/ 4 w 83"/>
                <a:gd name="T63" fmla="*/ 62 h 97"/>
                <a:gd name="T64" fmla="*/ 7 w 83"/>
                <a:gd name="T65" fmla="*/ 58 h 97"/>
                <a:gd name="T66" fmla="*/ 3 w 83"/>
                <a:gd name="T67" fmla="*/ 60 h 97"/>
                <a:gd name="T68" fmla="*/ 39 w 83"/>
                <a:gd name="T69" fmla="*/ 61 h 97"/>
                <a:gd name="T70" fmla="*/ 29 w 83"/>
                <a:gd name="T71" fmla="*/ 93 h 97"/>
                <a:gd name="T72" fmla="*/ 61 w 83"/>
                <a:gd name="T73" fmla="*/ 67 h 97"/>
                <a:gd name="T74" fmla="*/ 34 w 83"/>
                <a:gd name="T75" fmla="*/ 94 h 97"/>
                <a:gd name="T76" fmla="*/ 40 w 83"/>
                <a:gd name="T77" fmla="*/ 94 h 97"/>
                <a:gd name="T78" fmla="*/ 47 w 83"/>
                <a:gd name="T79" fmla="*/ 93 h 97"/>
                <a:gd name="T80" fmla="*/ 54 w 83"/>
                <a:gd name="T81" fmla="*/ 90 h 97"/>
                <a:gd name="T82" fmla="*/ 70 w 83"/>
                <a:gd name="T83" fmla="*/ 79 h 97"/>
                <a:gd name="T84" fmla="*/ 63 w 83"/>
                <a:gd name="T85" fmla="*/ 88 h 97"/>
                <a:gd name="T86" fmla="*/ 66 w 83"/>
                <a:gd name="T87" fmla="*/ 81 h 97"/>
                <a:gd name="T88" fmla="*/ 77 w 83"/>
                <a:gd name="T89" fmla="*/ 66 h 97"/>
                <a:gd name="T90" fmla="*/ 77 w 83"/>
                <a:gd name="T91" fmla="*/ 64 h 97"/>
                <a:gd name="T92" fmla="*/ 44 w 83"/>
                <a:gd name="T93" fmla="*/ 90 h 97"/>
                <a:gd name="T94" fmla="*/ 44 w 83"/>
                <a:gd name="T95" fmla="*/ 85 h 97"/>
                <a:gd name="T96" fmla="*/ 71 w 83"/>
                <a:gd name="T97" fmla="*/ 60 h 97"/>
                <a:gd name="T98" fmla="*/ 33 w 83"/>
                <a:gd name="T99" fmla="*/ 27 h 97"/>
                <a:gd name="T100" fmla="*/ 48 w 83"/>
                <a:gd name="T101" fmla="*/ 26 h 97"/>
                <a:gd name="T102" fmla="*/ 59 w 83"/>
                <a:gd name="T103" fmla="*/ 56 h 97"/>
                <a:gd name="T104" fmla="*/ 33 w 83"/>
                <a:gd name="T105" fmla="*/ 2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3" h="97">
                  <a:moveTo>
                    <a:pt x="0" y="58"/>
                  </a:moveTo>
                  <a:cubicBezTo>
                    <a:pt x="0" y="59"/>
                    <a:pt x="0" y="59"/>
                    <a:pt x="0" y="60"/>
                  </a:cubicBezTo>
                  <a:cubicBezTo>
                    <a:pt x="0" y="70"/>
                    <a:pt x="3" y="80"/>
                    <a:pt x="10" y="87"/>
                  </a:cubicBezTo>
                  <a:cubicBezTo>
                    <a:pt x="18" y="95"/>
                    <a:pt x="31" y="97"/>
                    <a:pt x="42" y="97"/>
                  </a:cubicBezTo>
                  <a:cubicBezTo>
                    <a:pt x="52" y="97"/>
                    <a:pt x="63" y="93"/>
                    <a:pt x="70" y="86"/>
                  </a:cubicBezTo>
                  <a:cubicBezTo>
                    <a:pt x="77" y="80"/>
                    <a:pt x="80" y="72"/>
                    <a:pt x="81" y="63"/>
                  </a:cubicBezTo>
                  <a:cubicBezTo>
                    <a:pt x="83" y="44"/>
                    <a:pt x="71" y="24"/>
                    <a:pt x="51" y="24"/>
                  </a:cubicBezTo>
                  <a:cubicBezTo>
                    <a:pt x="51" y="17"/>
                    <a:pt x="52" y="10"/>
                    <a:pt x="50" y="2"/>
                  </a:cubicBezTo>
                  <a:cubicBezTo>
                    <a:pt x="50" y="2"/>
                    <a:pt x="50" y="1"/>
                    <a:pt x="49" y="1"/>
                  </a:cubicBezTo>
                  <a:cubicBezTo>
                    <a:pt x="49" y="1"/>
                    <a:pt x="49" y="1"/>
                    <a:pt x="48" y="1"/>
                  </a:cubicBezTo>
                  <a:cubicBezTo>
                    <a:pt x="44" y="1"/>
                    <a:pt x="39" y="2"/>
                    <a:pt x="35" y="1"/>
                  </a:cubicBezTo>
                  <a:cubicBezTo>
                    <a:pt x="34" y="0"/>
                    <a:pt x="34" y="1"/>
                    <a:pt x="33" y="1"/>
                  </a:cubicBezTo>
                  <a:cubicBezTo>
                    <a:pt x="33" y="2"/>
                    <a:pt x="33" y="2"/>
                    <a:pt x="33" y="3"/>
                  </a:cubicBezTo>
                  <a:cubicBezTo>
                    <a:pt x="32" y="10"/>
                    <a:pt x="34" y="17"/>
                    <a:pt x="33" y="24"/>
                  </a:cubicBezTo>
                  <a:cubicBezTo>
                    <a:pt x="16" y="23"/>
                    <a:pt x="1" y="41"/>
                    <a:pt x="0" y="57"/>
                  </a:cubicBezTo>
                  <a:cubicBezTo>
                    <a:pt x="0" y="57"/>
                    <a:pt x="0" y="58"/>
                    <a:pt x="0" y="58"/>
                  </a:cubicBezTo>
                  <a:close/>
                  <a:moveTo>
                    <a:pt x="28" y="92"/>
                  </a:moveTo>
                  <a:cubicBezTo>
                    <a:pt x="28" y="93"/>
                    <a:pt x="28" y="93"/>
                    <a:pt x="28" y="93"/>
                  </a:cubicBezTo>
                  <a:cubicBezTo>
                    <a:pt x="26" y="92"/>
                    <a:pt x="24" y="92"/>
                    <a:pt x="23" y="91"/>
                  </a:cubicBezTo>
                  <a:cubicBezTo>
                    <a:pt x="30" y="85"/>
                    <a:pt x="38" y="80"/>
                    <a:pt x="46" y="74"/>
                  </a:cubicBezTo>
                  <a:cubicBezTo>
                    <a:pt x="49" y="72"/>
                    <a:pt x="51" y="70"/>
                    <a:pt x="54" y="68"/>
                  </a:cubicBezTo>
                  <a:cubicBezTo>
                    <a:pt x="56" y="66"/>
                    <a:pt x="58" y="65"/>
                    <a:pt x="60" y="63"/>
                  </a:cubicBezTo>
                  <a:cubicBezTo>
                    <a:pt x="62" y="61"/>
                    <a:pt x="64" y="60"/>
                    <a:pt x="62" y="63"/>
                  </a:cubicBezTo>
                  <a:cubicBezTo>
                    <a:pt x="57" y="69"/>
                    <a:pt x="50" y="73"/>
                    <a:pt x="45" y="78"/>
                  </a:cubicBezTo>
                  <a:cubicBezTo>
                    <a:pt x="41" y="80"/>
                    <a:pt x="38" y="84"/>
                    <a:pt x="35" y="87"/>
                  </a:cubicBezTo>
                  <a:cubicBezTo>
                    <a:pt x="34" y="88"/>
                    <a:pt x="32" y="89"/>
                    <a:pt x="31" y="91"/>
                  </a:cubicBezTo>
                  <a:cubicBezTo>
                    <a:pt x="30" y="91"/>
                    <a:pt x="29" y="92"/>
                    <a:pt x="28" y="92"/>
                  </a:cubicBezTo>
                  <a:close/>
                  <a:moveTo>
                    <a:pt x="16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22" y="83"/>
                    <a:pt x="28" y="77"/>
                    <a:pt x="34" y="72"/>
                  </a:cubicBezTo>
                  <a:cubicBezTo>
                    <a:pt x="37" y="69"/>
                    <a:pt x="41" y="66"/>
                    <a:pt x="45" y="63"/>
                  </a:cubicBezTo>
                  <a:cubicBezTo>
                    <a:pt x="47" y="61"/>
                    <a:pt x="51" y="59"/>
                    <a:pt x="53" y="57"/>
                  </a:cubicBezTo>
                  <a:cubicBezTo>
                    <a:pt x="46" y="63"/>
                    <a:pt x="40" y="69"/>
                    <a:pt x="33" y="75"/>
                  </a:cubicBezTo>
                  <a:cubicBezTo>
                    <a:pt x="28" y="79"/>
                    <a:pt x="22" y="83"/>
                    <a:pt x="18" y="89"/>
                  </a:cubicBezTo>
                  <a:cubicBezTo>
                    <a:pt x="18" y="89"/>
                    <a:pt x="18" y="89"/>
                    <a:pt x="19" y="89"/>
                  </a:cubicBezTo>
                  <a:cubicBezTo>
                    <a:pt x="25" y="85"/>
                    <a:pt x="31" y="80"/>
                    <a:pt x="37" y="76"/>
                  </a:cubicBezTo>
                  <a:cubicBezTo>
                    <a:pt x="44" y="71"/>
                    <a:pt x="50" y="64"/>
                    <a:pt x="57" y="60"/>
                  </a:cubicBezTo>
                  <a:cubicBezTo>
                    <a:pt x="54" y="62"/>
                    <a:pt x="52" y="65"/>
                    <a:pt x="49" y="67"/>
                  </a:cubicBezTo>
                  <a:cubicBezTo>
                    <a:pt x="45" y="70"/>
                    <a:pt x="41" y="73"/>
                    <a:pt x="38" y="77"/>
                  </a:cubicBezTo>
                  <a:cubicBezTo>
                    <a:pt x="34" y="79"/>
                    <a:pt x="32" y="83"/>
                    <a:pt x="28" y="86"/>
                  </a:cubicBezTo>
                  <a:cubicBezTo>
                    <a:pt x="26" y="88"/>
                    <a:pt x="23" y="89"/>
                    <a:pt x="22" y="91"/>
                  </a:cubicBezTo>
                  <a:cubicBezTo>
                    <a:pt x="20" y="90"/>
                    <a:pt x="18" y="89"/>
                    <a:pt x="16" y="88"/>
                  </a:cubicBezTo>
                  <a:close/>
                  <a:moveTo>
                    <a:pt x="16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15" y="87"/>
                    <a:pt x="14" y="87"/>
                    <a:pt x="14" y="86"/>
                  </a:cubicBezTo>
                  <a:cubicBezTo>
                    <a:pt x="20" y="81"/>
                    <a:pt x="26" y="76"/>
                    <a:pt x="32" y="71"/>
                  </a:cubicBezTo>
                  <a:cubicBezTo>
                    <a:pt x="35" y="68"/>
                    <a:pt x="39" y="65"/>
                    <a:pt x="42" y="62"/>
                  </a:cubicBezTo>
                  <a:cubicBezTo>
                    <a:pt x="44" y="61"/>
                    <a:pt x="46" y="60"/>
                    <a:pt x="48" y="58"/>
                  </a:cubicBezTo>
                  <a:cubicBezTo>
                    <a:pt x="52" y="55"/>
                    <a:pt x="48" y="59"/>
                    <a:pt x="47" y="60"/>
                  </a:cubicBezTo>
                  <a:cubicBezTo>
                    <a:pt x="41" y="64"/>
                    <a:pt x="36" y="68"/>
                    <a:pt x="32" y="72"/>
                  </a:cubicBezTo>
                  <a:cubicBezTo>
                    <a:pt x="26" y="78"/>
                    <a:pt x="20" y="82"/>
                    <a:pt x="16" y="88"/>
                  </a:cubicBezTo>
                  <a:close/>
                  <a:moveTo>
                    <a:pt x="47" y="76"/>
                  </a:moveTo>
                  <a:cubicBezTo>
                    <a:pt x="53" y="72"/>
                    <a:pt x="59" y="67"/>
                    <a:pt x="64" y="61"/>
                  </a:cubicBezTo>
                  <a:cubicBezTo>
                    <a:pt x="64" y="62"/>
                    <a:pt x="65" y="62"/>
                    <a:pt x="66" y="62"/>
                  </a:cubicBezTo>
                  <a:cubicBezTo>
                    <a:pt x="62" y="65"/>
                    <a:pt x="58" y="69"/>
                    <a:pt x="54" y="72"/>
                  </a:cubicBezTo>
                  <a:cubicBezTo>
                    <a:pt x="48" y="76"/>
                    <a:pt x="43" y="81"/>
                    <a:pt x="38" y="85"/>
                  </a:cubicBezTo>
                  <a:cubicBezTo>
                    <a:pt x="41" y="82"/>
                    <a:pt x="44" y="79"/>
                    <a:pt x="47" y="76"/>
                  </a:cubicBezTo>
                  <a:close/>
                  <a:moveTo>
                    <a:pt x="45" y="74"/>
                  </a:moveTo>
                  <a:cubicBezTo>
                    <a:pt x="41" y="77"/>
                    <a:pt x="37" y="80"/>
                    <a:pt x="32" y="83"/>
                  </a:cubicBezTo>
                  <a:cubicBezTo>
                    <a:pt x="34" y="81"/>
                    <a:pt x="36" y="79"/>
                    <a:pt x="38" y="77"/>
                  </a:cubicBezTo>
                  <a:cubicBezTo>
                    <a:pt x="44" y="71"/>
                    <a:pt x="52" y="65"/>
                    <a:pt x="59" y="60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2" y="62"/>
                    <a:pt x="47" y="67"/>
                    <a:pt x="42" y="71"/>
                  </a:cubicBezTo>
                  <a:cubicBezTo>
                    <a:pt x="35" y="76"/>
                    <a:pt x="28" y="82"/>
                    <a:pt x="21" y="87"/>
                  </a:cubicBezTo>
                  <a:cubicBezTo>
                    <a:pt x="18" y="89"/>
                    <a:pt x="21" y="86"/>
                    <a:pt x="22" y="86"/>
                  </a:cubicBezTo>
                  <a:cubicBezTo>
                    <a:pt x="23" y="84"/>
                    <a:pt x="25" y="83"/>
                    <a:pt x="26" y="81"/>
                  </a:cubicBezTo>
                  <a:cubicBezTo>
                    <a:pt x="29" y="79"/>
                    <a:pt x="32" y="77"/>
                    <a:pt x="35" y="74"/>
                  </a:cubicBezTo>
                  <a:cubicBezTo>
                    <a:pt x="41" y="68"/>
                    <a:pt x="48" y="63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7" y="58"/>
                    <a:pt x="60" y="60"/>
                    <a:pt x="62" y="61"/>
                  </a:cubicBezTo>
                  <a:cubicBezTo>
                    <a:pt x="56" y="65"/>
                    <a:pt x="51" y="70"/>
                    <a:pt x="45" y="74"/>
                  </a:cubicBezTo>
                  <a:close/>
                  <a:moveTo>
                    <a:pt x="39" y="66"/>
                  </a:moveTo>
                  <a:cubicBezTo>
                    <a:pt x="41" y="65"/>
                    <a:pt x="42" y="64"/>
                    <a:pt x="43" y="63"/>
                  </a:cubicBezTo>
                  <a:cubicBezTo>
                    <a:pt x="46" y="61"/>
                    <a:pt x="49" y="59"/>
                    <a:pt x="51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3" y="56"/>
                    <a:pt x="53" y="56"/>
                    <a:pt x="54" y="56"/>
                  </a:cubicBezTo>
                  <a:cubicBezTo>
                    <a:pt x="49" y="59"/>
                    <a:pt x="44" y="63"/>
                    <a:pt x="39" y="66"/>
                  </a:cubicBezTo>
                  <a:close/>
                  <a:moveTo>
                    <a:pt x="17" y="83"/>
                  </a:moveTo>
                  <a:cubicBezTo>
                    <a:pt x="17" y="83"/>
                    <a:pt x="16" y="84"/>
                    <a:pt x="16" y="84"/>
                  </a:cubicBezTo>
                  <a:cubicBezTo>
                    <a:pt x="16" y="83"/>
                    <a:pt x="17" y="82"/>
                    <a:pt x="18" y="82"/>
                  </a:cubicBezTo>
                  <a:cubicBezTo>
                    <a:pt x="21" y="79"/>
                    <a:pt x="23" y="76"/>
                    <a:pt x="26" y="73"/>
                  </a:cubicBezTo>
                  <a:cubicBezTo>
                    <a:pt x="32" y="67"/>
                    <a:pt x="38" y="62"/>
                    <a:pt x="44" y="57"/>
                  </a:cubicBezTo>
                  <a:cubicBezTo>
                    <a:pt x="45" y="57"/>
                    <a:pt x="44" y="57"/>
                    <a:pt x="44" y="57"/>
                  </a:cubicBezTo>
                  <a:cubicBezTo>
                    <a:pt x="31" y="61"/>
                    <a:pt x="23" y="73"/>
                    <a:pt x="13" y="81"/>
                  </a:cubicBezTo>
                  <a:cubicBezTo>
                    <a:pt x="12" y="81"/>
                    <a:pt x="10" y="82"/>
                    <a:pt x="10" y="82"/>
                  </a:cubicBezTo>
                  <a:cubicBezTo>
                    <a:pt x="11" y="80"/>
                    <a:pt x="13" y="79"/>
                    <a:pt x="14" y="77"/>
                  </a:cubicBezTo>
                  <a:cubicBezTo>
                    <a:pt x="17" y="74"/>
                    <a:pt x="19" y="72"/>
                    <a:pt x="22" y="70"/>
                  </a:cubicBezTo>
                  <a:cubicBezTo>
                    <a:pt x="26" y="67"/>
                    <a:pt x="31" y="63"/>
                    <a:pt x="34" y="59"/>
                  </a:cubicBezTo>
                  <a:cubicBezTo>
                    <a:pt x="36" y="59"/>
                    <a:pt x="37" y="58"/>
                    <a:pt x="39" y="58"/>
                  </a:cubicBezTo>
                  <a:cubicBezTo>
                    <a:pt x="43" y="57"/>
                    <a:pt x="47" y="56"/>
                    <a:pt x="50" y="56"/>
                  </a:cubicBezTo>
                  <a:cubicBezTo>
                    <a:pt x="38" y="64"/>
                    <a:pt x="28" y="73"/>
                    <a:pt x="17" y="83"/>
                  </a:cubicBezTo>
                  <a:close/>
                  <a:moveTo>
                    <a:pt x="7" y="79"/>
                  </a:moveTo>
                  <a:cubicBezTo>
                    <a:pt x="12" y="76"/>
                    <a:pt x="16" y="73"/>
                    <a:pt x="20" y="69"/>
                  </a:cubicBezTo>
                  <a:cubicBezTo>
                    <a:pt x="23" y="67"/>
                    <a:pt x="25" y="65"/>
                    <a:pt x="27" y="63"/>
                  </a:cubicBezTo>
                  <a:cubicBezTo>
                    <a:pt x="29" y="62"/>
                    <a:pt x="30" y="61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2" y="60"/>
                    <a:pt x="33" y="60"/>
                    <a:pt x="33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26" y="68"/>
                    <a:pt x="15" y="73"/>
                    <a:pt x="10" y="82"/>
                  </a:cubicBezTo>
                  <a:cubicBezTo>
                    <a:pt x="9" y="81"/>
                    <a:pt x="8" y="80"/>
                    <a:pt x="7" y="79"/>
                  </a:cubicBezTo>
                  <a:close/>
                  <a:moveTo>
                    <a:pt x="6" y="76"/>
                  </a:moveTo>
                  <a:cubicBezTo>
                    <a:pt x="9" y="74"/>
                    <a:pt x="12" y="71"/>
                    <a:pt x="15" y="68"/>
                  </a:cubicBezTo>
                  <a:cubicBezTo>
                    <a:pt x="16" y="67"/>
                    <a:pt x="18" y="65"/>
                    <a:pt x="20" y="64"/>
                  </a:cubicBezTo>
                  <a:cubicBezTo>
                    <a:pt x="21" y="62"/>
                    <a:pt x="27" y="56"/>
                    <a:pt x="22" y="62"/>
                  </a:cubicBezTo>
                  <a:cubicBezTo>
                    <a:pt x="20" y="65"/>
                    <a:pt x="17" y="69"/>
                    <a:pt x="14" y="71"/>
                  </a:cubicBezTo>
                  <a:cubicBezTo>
                    <a:pt x="12" y="74"/>
                    <a:pt x="9" y="75"/>
                    <a:pt x="7" y="78"/>
                  </a:cubicBezTo>
                  <a:cubicBezTo>
                    <a:pt x="7" y="77"/>
                    <a:pt x="6" y="77"/>
                    <a:pt x="6" y="76"/>
                  </a:cubicBezTo>
                  <a:close/>
                  <a:moveTo>
                    <a:pt x="4" y="68"/>
                  </a:moveTo>
                  <a:cubicBezTo>
                    <a:pt x="8" y="65"/>
                    <a:pt x="12" y="60"/>
                    <a:pt x="17" y="57"/>
                  </a:cubicBezTo>
                  <a:cubicBezTo>
                    <a:pt x="16" y="58"/>
                    <a:pt x="14" y="61"/>
                    <a:pt x="13" y="61"/>
                  </a:cubicBezTo>
                  <a:cubicBezTo>
                    <a:pt x="12" y="62"/>
                    <a:pt x="11" y="64"/>
                    <a:pt x="10" y="65"/>
                  </a:cubicBezTo>
                  <a:cubicBezTo>
                    <a:pt x="8" y="67"/>
                    <a:pt x="6" y="69"/>
                    <a:pt x="5" y="72"/>
                  </a:cubicBezTo>
                  <a:cubicBezTo>
                    <a:pt x="4" y="72"/>
                    <a:pt x="5" y="72"/>
                    <a:pt x="5" y="72"/>
                  </a:cubicBezTo>
                  <a:cubicBezTo>
                    <a:pt x="8" y="70"/>
                    <a:pt x="11" y="68"/>
                    <a:pt x="13" y="65"/>
                  </a:cubicBezTo>
                  <a:cubicBezTo>
                    <a:pt x="15" y="64"/>
                    <a:pt x="16" y="63"/>
                    <a:pt x="17" y="61"/>
                  </a:cubicBezTo>
                  <a:cubicBezTo>
                    <a:pt x="18" y="61"/>
                    <a:pt x="22" y="56"/>
                    <a:pt x="20" y="59"/>
                  </a:cubicBezTo>
                  <a:cubicBezTo>
                    <a:pt x="16" y="65"/>
                    <a:pt x="10" y="69"/>
                    <a:pt x="6" y="75"/>
                  </a:cubicBezTo>
                  <a:cubicBezTo>
                    <a:pt x="5" y="73"/>
                    <a:pt x="4" y="71"/>
                    <a:pt x="4" y="68"/>
                  </a:cubicBezTo>
                  <a:close/>
                  <a:moveTo>
                    <a:pt x="7" y="61"/>
                  </a:moveTo>
                  <a:cubicBezTo>
                    <a:pt x="8" y="59"/>
                    <a:pt x="9" y="58"/>
                    <a:pt x="11" y="57"/>
                  </a:cubicBezTo>
                  <a:cubicBezTo>
                    <a:pt x="14" y="55"/>
                    <a:pt x="11" y="58"/>
                    <a:pt x="10" y="58"/>
                  </a:cubicBezTo>
                  <a:cubicBezTo>
                    <a:pt x="8" y="61"/>
                    <a:pt x="5" y="63"/>
                    <a:pt x="3" y="66"/>
                  </a:cubicBezTo>
                  <a:cubicBezTo>
                    <a:pt x="3" y="66"/>
                    <a:pt x="3" y="65"/>
                    <a:pt x="3" y="64"/>
                  </a:cubicBezTo>
                  <a:cubicBezTo>
                    <a:pt x="4" y="63"/>
                    <a:pt x="5" y="62"/>
                    <a:pt x="7" y="61"/>
                  </a:cubicBezTo>
                  <a:close/>
                  <a:moveTo>
                    <a:pt x="11" y="76"/>
                  </a:moveTo>
                  <a:cubicBezTo>
                    <a:pt x="10" y="77"/>
                    <a:pt x="9" y="77"/>
                    <a:pt x="8" y="78"/>
                  </a:cubicBezTo>
                  <a:cubicBezTo>
                    <a:pt x="9" y="77"/>
                    <a:pt x="10" y="76"/>
                    <a:pt x="11" y="75"/>
                  </a:cubicBezTo>
                  <a:cubicBezTo>
                    <a:pt x="12" y="74"/>
                    <a:pt x="14" y="73"/>
                    <a:pt x="16" y="71"/>
                  </a:cubicBezTo>
                  <a:cubicBezTo>
                    <a:pt x="20" y="67"/>
                    <a:pt x="23" y="63"/>
                    <a:pt x="26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7" y="59"/>
                    <a:pt x="29" y="59"/>
                    <a:pt x="30" y="59"/>
                  </a:cubicBezTo>
                  <a:cubicBezTo>
                    <a:pt x="30" y="59"/>
                    <a:pt x="31" y="60"/>
                    <a:pt x="31" y="60"/>
                  </a:cubicBezTo>
                  <a:cubicBezTo>
                    <a:pt x="24" y="65"/>
                    <a:pt x="18" y="71"/>
                    <a:pt x="11" y="76"/>
                  </a:cubicBezTo>
                  <a:close/>
                  <a:moveTo>
                    <a:pt x="26" y="58"/>
                  </a:moveTo>
                  <a:cubicBezTo>
                    <a:pt x="18" y="63"/>
                    <a:pt x="13" y="70"/>
                    <a:pt x="6" y="76"/>
                  </a:cubicBezTo>
                  <a:cubicBezTo>
                    <a:pt x="8" y="73"/>
                    <a:pt x="12" y="69"/>
                    <a:pt x="15" y="66"/>
                  </a:cubicBezTo>
                  <a:cubicBezTo>
                    <a:pt x="18" y="64"/>
                    <a:pt x="20" y="61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3" y="57"/>
                    <a:pt x="25" y="58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lose/>
                  <a:moveTo>
                    <a:pt x="15" y="63"/>
                  </a:moveTo>
                  <a:cubicBezTo>
                    <a:pt x="13" y="64"/>
                    <a:pt x="12" y="66"/>
                    <a:pt x="10" y="67"/>
                  </a:cubicBezTo>
                  <a:cubicBezTo>
                    <a:pt x="9" y="68"/>
                    <a:pt x="7" y="70"/>
                    <a:pt x="6" y="71"/>
                  </a:cubicBezTo>
                  <a:cubicBezTo>
                    <a:pt x="8" y="68"/>
                    <a:pt x="10" y="65"/>
                    <a:pt x="13" y="63"/>
                  </a:cubicBezTo>
                  <a:cubicBezTo>
                    <a:pt x="15" y="61"/>
                    <a:pt x="17" y="59"/>
                    <a:pt x="18" y="57"/>
                  </a:cubicBezTo>
                  <a:cubicBezTo>
                    <a:pt x="18" y="56"/>
                    <a:pt x="18" y="56"/>
                    <a:pt x="17" y="56"/>
                  </a:cubicBezTo>
                  <a:cubicBezTo>
                    <a:pt x="13" y="58"/>
                    <a:pt x="9" y="62"/>
                    <a:pt x="5" y="66"/>
                  </a:cubicBezTo>
                  <a:cubicBezTo>
                    <a:pt x="3" y="68"/>
                    <a:pt x="4" y="66"/>
                    <a:pt x="5" y="64"/>
                  </a:cubicBezTo>
                  <a:cubicBezTo>
                    <a:pt x="6" y="63"/>
                    <a:pt x="7" y="63"/>
                    <a:pt x="8" y="62"/>
                  </a:cubicBezTo>
                  <a:cubicBezTo>
                    <a:pt x="10" y="60"/>
                    <a:pt x="12" y="58"/>
                    <a:pt x="13" y="56"/>
                  </a:cubicBezTo>
                  <a:cubicBezTo>
                    <a:pt x="14" y="56"/>
                    <a:pt x="14" y="55"/>
                    <a:pt x="14" y="55"/>
                  </a:cubicBezTo>
                  <a:cubicBezTo>
                    <a:pt x="16" y="56"/>
                    <a:pt x="19" y="56"/>
                    <a:pt x="21" y="57"/>
                  </a:cubicBezTo>
                  <a:cubicBezTo>
                    <a:pt x="21" y="57"/>
                    <a:pt x="22" y="57"/>
                    <a:pt x="22" y="57"/>
                  </a:cubicBezTo>
                  <a:cubicBezTo>
                    <a:pt x="19" y="59"/>
                    <a:pt x="17" y="61"/>
                    <a:pt x="15" y="63"/>
                  </a:cubicBezTo>
                  <a:close/>
                  <a:moveTo>
                    <a:pt x="4" y="62"/>
                  </a:moveTo>
                  <a:cubicBezTo>
                    <a:pt x="5" y="61"/>
                    <a:pt x="6" y="60"/>
                    <a:pt x="6" y="60"/>
                  </a:cubicBezTo>
                  <a:cubicBezTo>
                    <a:pt x="8" y="58"/>
                    <a:pt x="9" y="57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9" y="57"/>
                    <a:pt x="7" y="59"/>
                    <a:pt x="4" y="62"/>
                  </a:cubicBezTo>
                  <a:close/>
                  <a:moveTo>
                    <a:pt x="3" y="60"/>
                  </a:moveTo>
                  <a:cubicBezTo>
                    <a:pt x="4" y="59"/>
                    <a:pt x="6" y="58"/>
                    <a:pt x="7" y="57"/>
                  </a:cubicBezTo>
                  <a:cubicBezTo>
                    <a:pt x="7" y="56"/>
                    <a:pt x="8" y="56"/>
                    <a:pt x="8" y="56"/>
                  </a:cubicBezTo>
                  <a:cubicBezTo>
                    <a:pt x="8" y="56"/>
                    <a:pt x="8" y="56"/>
                    <a:pt x="9" y="56"/>
                  </a:cubicBezTo>
                  <a:cubicBezTo>
                    <a:pt x="8" y="56"/>
                    <a:pt x="7" y="57"/>
                    <a:pt x="7" y="58"/>
                  </a:cubicBezTo>
                  <a:cubicBezTo>
                    <a:pt x="5" y="60"/>
                    <a:pt x="4" y="61"/>
                    <a:pt x="3" y="63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60"/>
                    <a:pt x="3" y="59"/>
                    <a:pt x="3" y="58"/>
                  </a:cubicBezTo>
                  <a:cubicBezTo>
                    <a:pt x="4" y="57"/>
                    <a:pt x="5" y="56"/>
                    <a:pt x="7" y="56"/>
                  </a:cubicBezTo>
                  <a:cubicBezTo>
                    <a:pt x="5" y="57"/>
                    <a:pt x="4" y="58"/>
                    <a:pt x="3" y="60"/>
                  </a:cubicBezTo>
                  <a:cubicBezTo>
                    <a:pt x="2" y="60"/>
                    <a:pt x="3" y="60"/>
                    <a:pt x="3" y="60"/>
                  </a:cubicBezTo>
                  <a:close/>
                  <a:moveTo>
                    <a:pt x="10" y="83"/>
                  </a:moveTo>
                  <a:cubicBezTo>
                    <a:pt x="21" y="76"/>
                    <a:pt x="28" y="66"/>
                    <a:pt x="39" y="59"/>
                  </a:cubicBezTo>
                  <a:cubicBezTo>
                    <a:pt x="40" y="59"/>
                    <a:pt x="44" y="57"/>
                    <a:pt x="43" y="58"/>
                  </a:cubicBezTo>
                  <a:cubicBezTo>
                    <a:pt x="41" y="59"/>
                    <a:pt x="40" y="60"/>
                    <a:pt x="39" y="61"/>
                  </a:cubicBezTo>
                  <a:cubicBezTo>
                    <a:pt x="36" y="64"/>
                    <a:pt x="33" y="66"/>
                    <a:pt x="30" y="69"/>
                  </a:cubicBezTo>
                  <a:cubicBezTo>
                    <a:pt x="24" y="74"/>
                    <a:pt x="18" y="80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5"/>
                    <a:pt x="11" y="84"/>
                    <a:pt x="10" y="83"/>
                  </a:cubicBezTo>
                  <a:close/>
                  <a:moveTo>
                    <a:pt x="29" y="93"/>
                  </a:moveTo>
                  <a:cubicBezTo>
                    <a:pt x="29" y="93"/>
                    <a:pt x="29" y="92"/>
                    <a:pt x="30" y="92"/>
                  </a:cubicBezTo>
                  <a:cubicBezTo>
                    <a:pt x="30" y="92"/>
                    <a:pt x="31" y="92"/>
                    <a:pt x="31" y="91"/>
                  </a:cubicBezTo>
                  <a:cubicBezTo>
                    <a:pt x="32" y="91"/>
                    <a:pt x="33" y="90"/>
                    <a:pt x="34" y="89"/>
                  </a:cubicBezTo>
                  <a:cubicBezTo>
                    <a:pt x="40" y="85"/>
                    <a:pt x="46" y="79"/>
                    <a:pt x="52" y="74"/>
                  </a:cubicBezTo>
                  <a:cubicBezTo>
                    <a:pt x="55" y="72"/>
                    <a:pt x="58" y="69"/>
                    <a:pt x="61" y="67"/>
                  </a:cubicBezTo>
                  <a:cubicBezTo>
                    <a:pt x="62" y="65"/>
                    <a:pt x="64" y="64"/>
                    <a:pt x="65" y="63"/>
                  </a:cubicBezTo>
                  <a:cubicBezTo>
                    <a:pt x="66" y="62"/>
                    <a:pt x="67" y="62"/>
                    <a:pt x="68" y="61"/>
                  </a:cubicBezTo>
                  <a:cubicBezTo>
                    <a:pt x="68" y="61"/>
                    <a:pt x="69" y="61"/>
                    <a:pt x="69" y="61"/>
                  </a:cubicBezTo>
                  <a:cubicBezTo>
                    <a:pt x="59" y="73"/>
                    <a:pt x="45" y="81"/>
                    <a:pt x="34" y="93"/>
                  </a:cubicBezTo>
                  <a:cubicBezTo>
                    <a:pt x="33" y="93"/>
                    <a:pt x="34" y="94"/>
                    <a:pt x="34" y="94"/>
                  </a:cubicBezTo>
                  <a:cubicBezTo>
                    <a:pt x="46" y="85"/>
                    <a:pt x="58" y="75"/>
                    <a:pt x="70" y="65"/>
                  </a:cubicBezTo>
                  <a:cubicBezTo>
                    <a:pt x="69" y="66"/>
                    <a:pt x="68" y="67"/>
                    <a:pt x="67" y="68"/>
                  </a:cubicBezTo>
                  <a:cubicBezTo>
                    <a:pt x="64" y="71"/>
                    <a:pt x="60" y="74"/>
                    <a:pt x="57" y="77"/>
                  </a:cubicBezTo>
                  <a:cubicBezTo>
                    <a:pt x="51" y="83"/>
                    <a:pt x="45" y="88"/>
                    <a:pt x="39" y="94"/>
                  </a:cubicBezTo>
                  <a:cubicBezTo>
                    <a:pt x="39" y="94"/>
                    <a:pt x="39" y="94"/>
                    <a:pt x="40" y="94"/>
                  </a:cubicBezTo>
                  <a:cubicBezTo>
                    <a:pt x="51" y="86"/>
                    <a:pt x="62" y="76"/>
                    <a:pt x="73" y="67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69" y="70"/>
                    <a:pt x="66" y="73"/>
                    <a:pt x="63" y="76"/>
                  </a:cubicBezTo>
                  <a:cubicBezTo>
                    <a:pt x="58" y="82"/>
                    <a:pt x="52" y="87"/>
                    <a:pt x="46" y="93"/>
                  </a:cubicBezTo>
                  <a:cubicBezTo>
                    <a:pt x="46" y="93"/>
                    <a:pt x="46" y="93"/>
                    <a:pt x="47" y="93"/>
                  </a:cubicBezTo>
                  <a:cubicBezTo>
                    <a:pt x="57" y="87"/>
                    <a:pt x="64" y="77"/>
                    <a:pt x="74" y="70"/>
                  </a:cubicBezTo>
                  <a:cubicBezTo>
                    <a:pt x="75" y="70"/>
                    <a:pt x="75" y="69"/>
                    <a:pt x="76" y="68"/>
                  </a:cubicBezTo>
                  <a:cubicBezTo>
                    <a:pt x="75" y="69"/>
                    <a:pt x="74" y="70"/>
                    <a:pt x="73" y="71"/>
                  </a:cubicBezTo>
                  <a:cubicBezTo>
                    <a:pt x="72" y="73"/>
                    <a:pt x="69" y="75"/>
                    <a:pt x="67" y="76"/>
                  </a:cubicBezTo>
                  <a:cubicBezTo>
                    <a:pt x="63" y="80"/>
                    <a:pt x="58" y="85"/>
                    <a:pt x="54" y="90"/>
                  </a:cubicBezTo>
                  <a:cubicBezTo>
                    <a:pt x="53" y="90"/>
                    <a:pt x="54" y="91"/>
                    <a:pt x="54" y="91"/>
                  </a:cubicBezTo>
                  <a:cubicBezTo>
                    <a:pt x="61" y="87"/>
                    <a:pt x="66" y="82"/>
                    <a:pt x="72" y="77"/>
                  </a:cubicBezTo>
                  <a:cubicBezTo>
                    <a:pt x="73" y="76"/>
                    <a:pt x="74" y="75"/>
                    <a:pt x="75" y="74"/>
                  </a:cubicBezTo>
                  <a:cubicBezTo>
                    <a:pt x="75" y="74"/>
                    <a:pt x="75" y="75"/>
                    <a:pt x="75" y="75"/>
                  </a:cubicBezTo>
                  <a:cubicBezTo>
                    <a:pt x="73" y="76"/>
                    <a:pt x="72" y="78"/>
                    <a:pt x="70" y="79"/>
                  </a:cubicBezTo>
                  <a:cubicBezTo>
                    <a:pt x="67" y="82"/>
                    <a:pt x="64" y="86"/>
                    <a:pt x="60" y="89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55" y="92"/>
                    <a:pt x="48" y="94"/>
                    <a:pt x="42" y="94"/>
                  </a:cubicBezTo>
                  <a:cubicBezTo>
                    <a:pt x="38" y="94"/>
                    <a:pt x="33" y="94"/>
                    <a:pt x="29" y="93"/>
                  </a:cubicBezTo>
                  <a:close/>
                  <a:moveTo>
                    <a:pt x="63" y="88"/>
                  </a:moveTo>
                  <a:cubicBezTo>
                    <a:pt x="65" y="85"/>
                    <a:pt x="67" y="83"/>
                    <a:pt x="70" y="80"/>
                  </a:cubicBezTo>
                  <a:cubicBezTo>
                    <a:pt x="71" y="79"/>
                    <a:pt x="72" y="78"/>
                    <a:pt x="74" y="76"/>
                  </a:cubicBezTo>
                  <a:cubicBezTo>
                    <a:pt x="71" y="81"/>
                    <a:pt x="67" y="85"/>
                    <a:pt x="63" y="88"/>
                  </a:cubicBezTo>
                  <a:close/>
                  <a:moveTo>
                    <a:pt x="76" y="73"/>
                  </a:moveTo>
                  <a:cubicBezTo>
                    <a:pt x="72" y="75"/>
                    <a:pt x="69" y="78"/>
                    <a:pt x="66" y="81"/>
                  </a:cubicBezTo>
                  <a:cubicBezTo>
                    <a:pt x="64" y="83"/>
                    <a:pt x="62" y="85"/>
                    <a:pt x="60" y="87"/>
                  </a:cubicBezTo>
                  <a:cubicBezTo>
                    <a:pt x="59" y="87"/>
                    <a:pt x="53" y="92"/>
                    <a:pt x="56" y="88"/>
                  </a:cubicBezTo>
                  <a:cubicBezTo>
                    <a:pt x="60" y="84"/>
                    <a:pt x="65" y="80"/>
                    <a:pt x="69" y="76"/>
                  </a:cubicBezTo>
                  <a:cubicBezTo>
                    <a:pt x="72" y="73"/>
                    <a:pt x="76" y="71"/>
                    <a:pt x="77" y="67"/>
                  </a:cubicBezTo>
                  <a:cubicBezTo>
                    <a:pt x="78" y="66"/>
                    <a:pt x="77" y="66"/>
                    <a:pt x="77" y="66"/>
                  </a:cubicBezTo>
                  <a:cubicBezTo>
                    <a:pt x="72" y="71"/>
                    <a:pt x="67" y="74"/>
                    <a:pt x="63" y="78"/>
                  </a:cubicBezTo>
                  <a:cubicBezTo>
                    <a:pt x="60" y="81"/>
                    <a:pt x="58" y="83"/>
                    <a:pt x="55" y="85"/>
                  </a:cubicBezTo>
                  <a:cubicBezTo>
                    <a:pt x="53" y="87"/>
                    <a:pt x="49" y="91"/>
                    <a:pt x="48" y="92"/>
                  </a:cubicBezTo>
                  <a:cubicBezTo>
                    <a:pt x="58" y="83"/>
                    <a:pt x="67" y="74"/>
                    <a:pt x="76" y="64"/>
                  </a:cubicBezTo>
                  <a:cubicBezTo>
                    <a:pt x="76" y="64"/>
                    <a:pt x="77" y="64"/>
                    <a:pt x="77" y="64"/>
                  </a:cubicBezTo>
                  <a:cubicBezTo>
                    <a:pt x="77" y="63"/>
                    <a:pt x="77" y="63"/>
                    <a:pt x="78" y="63"/>
                  </a:cubicBezTo>
                  <a:cubicBezTo>
                    <a:pt x="78" y="62"/>
                    <a:pt x="78" y="62"/>
                    <a:pt x="77" y="62"/>
                  </a:cubicBezTo>
                  <a:cubicBezTo>
                    <a:pt x="71" y="67"/>
                    <a:pt x="65" y="73"/>
                    <a:pt x="58" y="78"/>
                  </a:cubicBezTo>
                  <a:cubicBezTo>
                    <a:pt x="55" y="81"/>
                    <a:pt x="52" y="84"/>
                    <a:pt x="49" y="86"/>
                  </a:cubicBezTo>
                  <a:cubicBezTo>
                    <a:pt x="47" y="88"/>
                    <a:pt x="45" y="89"/>
                    <a:pt x="44" y="90"/>
                  </a:cubicBezTo>
                  <a:cubicBezTo>
                    <a:pt x="49" y="86"/>
                    <a:pt x="54" y="81"/>
                    <a:pt x="59" y="76"/>
                  </a:cubicBezTo>
                  <a:cubicBezTo>
                    <a:pt x="64" y="71"/>
                    <a:pt x="70" y="66"/>
                    <a:pt x="75" y="60"/>
                  </a:cubicBezTo>
                  <a:cubicBezTo>
                    <a:pt x="76" y="60"/>
                    <a:pt x="75" y="59"/>
                    <a:pt x="75" y="60"/>
                  </a:cubicBezTo>
                  <a:cubicBezTo>
                    <a:pt x="69" y="65"/>
                    <a:pt x="62" y="71"/>
                    <a:pt x="56" y="76"/>
                  </a:cubicBezTo>
                  <a:cubicBezTo>
                    <a:pt x="52" y="79"/>
                    <a:pt x="48" y="82"/>
                    <a:pt x="44" y="85"/>
                  </a:cubicBezTo>
                  <a:cubicBezTo>
                    <a:pt x="42" y="87"/>
                    <a:pt x="40" y="88"/>
                    <a:pt x="38" y="90"/>
                  </a:cubicBezTo>
                  <a:cubicBezTo>
                    <a:pt x="38" y="90"/>
                    <a:pt x="36" y="91"/>
                    <a:pt x="36" y="92"/>
                  </a:cubicBezTo>
                  <a:cubicBezTo>
                    <a:pt x="36" y="92"/>
                    <a:pt x="36" y="92"/>
                    <a:pt x="37" y="91"/>
                  </a:cubicBezTo>
                  <a:cubicBezTo>
                    <a:pt x="42" y="85"/>
                    <a:pt x="49" y="81"/>
                    <a:pt x="55" y="75"/>
                  </a:cubicBezTo>
                  <a:cubicBezTo>
                    <a:pt x="60" y="70"/>
                    <a:pt x="66" y="66"/>
                    <a:pt x="71" y="60"/>
                  </a:cubicBezTo>
                  <a:cubicBezTo>
                    <a:pt x="73" y="59"/>
                    <a:pt x="76" y="58"/>
                    <a:pt x="78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60"/>
                    <a:pt x="78" y="61"/>
                    <a:pt x="78" y="62"/>
                  </a:cubicBezTo>
                  <a:cubicBezTo>
                    <a:pt x="78" y="66"/>
                    <a:pt x="77" y="70"/>
                    <a:pt x="76" y="73"/>
                  </a:cubicBezTo>
                  <a:close/>
                  <a:moveTo>
                    <a:pt x="33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5" y="27"/>
                    <a:pt x="35" y="26"/>
                  </a:cubicBezTo>
                  <a:cubicBezTo>
                    <a:pt x="37" y="19"/>
                    <a:pt x="35" y="11"/>
                    <a:pt x="35" y="4"/>
                  </a:cubicBezTo>
                  <a:cubicBezTo>
                    <a:pt x="39" y="4"/>
                    <a:pt x="43" y="4"/>
                    <a:pt x="48" y="3"/>
                  </a:cubicBezTo>
                  <a:cubicBezTo>
                    <a:pt x="49" y="11"/>
                    <a:pt x="48" y="18"/>
                    <a:pt x="48" y="26"/>
                  </a:cubicBezTo>
                  <a:cubicBezTo>
                    <a:pt x="48" y="26"/>
                    <a:pt x="48" y="27"/>
                    <a:pt x="48" y="27"/>
                  </a:cubicBezTo>
                  <a:cubicBezTo>
                    <a:pt x="49" y="27"/>
                    <a:pt x="49" y="27"/>
                    <a:pt x="50" y="27"/>
                  </a:cubicBezTo>
                  <a:cubicBezTo>
                    <a:pt x="66" y="27"/>
                    <a:pt x="77" y="41"/>
                    <a:pt x="78" y="56"/>
                  </a:cubicBezTo>
                  <a:cubicBezTo>
                    <a:pt x="76" y="55"/>
                    <a:pt x="74" y="56"/>
                    <a:pt x="72" y="57"/>
                  </a:cubicBezTo>
                  <a:cubicBezTo>
                    <a:pt x="67" y="59"/>
                    <a:pt x="64" y="59"/>
                    <a:pt x="59" y="56"/>
                  </a:cubicBezTo>
                  <a:cubicBezTo>
                    <a:pt x="53" y="52"/>
                    <a:pt x="45" y="53"/>
                    <a:pt x="38" y="55"/>
                  </a:cubicBezTo>
                  <a:cubicBezTo>
                    <a:pt x="33" y="57"/>
                    <a:pt x="30" y="57"/>
                    <a:pt x="25" y="55"/>
                  </a:cubicBezTo>
                  <a:cubicBezTo>
                    <a:pt x="22" y="54"/>
                    <a:pt x="19" y="53"/>
                    <a:pt x="16" y="53"/>
                  </a:cubicBezTo>
                  <a:cubicBezTo>
                    <a:pt x="12" y="52"/>
                    <a:pt x="7" y="52"/>
                    <a:pt x="3" y="54"/>
                  </a:cubicBezTo>
                  <a:cubicBezTo>
                    <a:pt x="6" y="40"/>
                    <a:pt x="19" y="26"/>
                    <a:pt x="33" y="27"/>
                  </a:cubicBezTo>
                  <a:close/>
                </a:path>
              </a:pathLst>
            </a:custGeom>
            <a:blipFill dpi="0" rotWithShape="1"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45" name="Freeform 46"/>
            <p:cNvSpPr>
              <a:spLocks noEditPoints="1"/>
            </p:cNvSpPr>
            <p:nvPr/>
          </p:nvSpPr>
          <p:spPr bwMode="auto">
            <a:xfrm>
              <a:off x="1268498" y="1466112"/>
              <a:ext cx="244475" cy="282575"/>
            </a:xfrm>
            <a:custGeom>
              <a:avLst/>
              <a:gdLst>
                <a:gd name="T0" fmla="*/ 71 w 84"/>
                <a:gd name="T1" fmla="*/ 86 h 97"/>
                <a:gd name="T2" fmla="*/ 48 w 84"/>
                <a:gd name="T3" fmla="*/ 0 h 97"/>
                <a:gd name="T4" fmla="*/ 0 w 84"/>
                <a:gd name="T5" fmla="*/ 57 h 97"/>
                <a:gd name="T6" fmla="*/ 46 w 84"/>
                <a:gd name="T7" fmla="*/ 74 h 97"/>
                <a:gd name="T8" fmla="*/ 36 w 84"/>
                <a:gd name="T9" fmla="*/ 86 h 97"/>
                <a:gd name="T10" fmla="*/ 34 w 84"/>
                <a:gd name="T11" fmla="*/ 71 h 97"/>
                <a:gd name="T12" fmla="*/ 19 w 84"/>
                <a:gd name="T13" fmla="*/ 89 h 97"/>
                <a:gd name="T14" fmla="*/ 28 w 84"/>
                <a:gd name="T15" fmla="*/ 86 h 97"/>
                <a:gd name="T16" fmla="*/ 14 w 84"/>
                <a:gd name="T17" fmla="*/ 86 h 97"/>
                <a:gd name="T18" fmla="*/ 32 w 84"/>
                <a:gd name="T19" fmla="*/ 72 h 97"/>
                <a:gd name="T20" fmla="*/ 54 w 84"/>
                <a:gd name="T21" fmla="*/ 71 h 97"/>
                <a:gd name="T22" fmla="*/ 38 w 84"/>
                <a:gd name="T23" fmla="*/ 77 h 97"/>
                <a:gd name="T24" fmla="*/ 22 w 84"/>
                <a:gd name="T25" fmla="*/ 85 h 97"/>
                <a:gd name="T26" fmla="*/ 63 w 84"/>
                <a:gd name="T27" fmla="*/ 61 h 97"/>
                <a:gd name="T28" fmla="*/ 52 w 84"/>
                <a:gd name="T29" fmla="*/ 56 h 97"/>
                <a:gd name="T30" fmla="*/ 16 w 84"/>
                <a:gd name="T31" fmla="*/ 84 h 97"/>
                <a:gd name="T32" fmla="*/ 13 w 84"/>
                <a:gd name="T33" fmla="*/ 80 h 97"/>
                <a:gd name="T34" fmla="*/ 39 w 84"/>
                <a:gd name="T35" fmla="*/ 58 h 97"/>
                <a:gd name="T36" fmla="*/ 27 w 84"/>
                <a:gd name="T37" fmla="*/ 63 h 97"/>
                <a:gd name="T38" fmla="*/ 10 w 84"/>
                <a:gd name="T39" fmla="*/ 82 h 97"/>
                <a:gd name="T40" fmla="*/ 23 w 84"/>
                <a:gd name="T41" fmla="*/ 62 h 97"/>
                <a:gd name="T42" fmla="*/ 17 w 84"/>
                <a:gd name="T43" fmla="*/ 57 h 97"/>
                <a:gd name="T44" fmla="*/ 13 w 84"/>
                <a:gd name="T45" fmla="*/ 65 h 97"/>
                <a:gd name="T46" fmla="*/ 7 w 84"/>
                <a:gd name="T47" fmla="*/ 60 h 97"/>
                <a:gd name="T48" fmla="*/ 7 w 84"/>
                <a:gd name="T49" fmla="*/ 60 h 97"/>
                <a:gd name="T50" fmla="*/ 26 w 84"/>
                <a:gd name="T51" fmla="*/ 58 h 97"/>
                <a:gd name="T52" fmla="*/ 26 w 84"/>
                <a:gd name="T53" fmla="*/ 58 h 97"/>
                <a:gd name="T54" fmla="*/ 26 w 84"/>
                <a:gd name="T55" fmla="*/ 58 h 97"/>
                <a:gd name="T56" fmla="*/ 13 w 84"/>
                <a:gd name="T57" fmla="*/ 62 h 97"/>
                <a:gd name="T58" fmla="*/ 8 w 84"/>
                <a:gd name="T59" fmla="*/ 61 h 97"/>
                <a:gd name="T60" fmla="*/ 15 w 84"/>
                <a:gd name="T61" fmla="*/ 63 h 97"/>
                <a:gd name="T62" fmla="*/ 5 w 84"/>
                <a:gd name="T63" fmla="*/ 62 h 97"/>
                <a:gd name="T64" fmla="*/ 7 w 84"/>
                <a:gd name="T65" fmla="*/ 58 h 97"/>
                <a:gd name="T66" fmla="*/ 3 w 84"/>
                <a:gd name="T67" fmla="*/ 59 h 97"/>
                <a:gd name="T68" fmla="*/ 39 w 84"/>
                <a:gd name="T69" fmla="*/ 61 h 97"/>
                <a:gd name="T70" fmla="*/ 29 w 84"/>
                <a:gd name="T71" fmla="*/ 93 h 97"/>
                <a:gd name="T72" fmla="*/ 61 w 84"/>
                <a:gd name="T73" fmla="*/ 67 h 97"/>
                <a:gd name="T74" fmla="*/ 34 w 84"/>
                <a:gd name="T75" fmla="*/ 93 h 97"/>
                <a:gd name="T76" fmla="*/ 40 w 84"/>
                <a:gd name="T77" fmla="*/ 94 h 97"/>
                <a:gd name="T78" fmla="*/ 47 w 84"/>
                <a:gd name="T79" fmla="*/ 93 h 97"/>
                <a:gd name="T80" fmla="*/ 54 w 84"/>
                <a:gd name="T81" fmla="*/ 90 h 97"/>
                <a:gd name="T82" fmla="*/ 70 w 84"/>
                <a:gd name="T83" fmla="*/ 79 h 97"/>
                <a:gd name="T84" fmla="*/ 63 w 84"/>
                <a:gd name="T85" fmla="*/ 88 h 97"/>
                <a:gd name="T86" fmla="*/ 67 w 84"/>
                <a:gd name="T87" fmla="*/ 81 h 97"/>
                <a:gd name="T88" fmla="*/ 77 w 84"/>
                <a:gd name="T89" fmla="*/ 66 h 97"/>
                <a:gd name="T90" fmla="*/ 77 w 84"/>
                <a:gd name="T91" fmla="*/ 64 h 97"/>
                <a:gd name="T92" fmla="*/ 44 w 84"/>
                <a:gd name="T93" fmla="*/ 90 h 97"/>
                <a:gd name="T94" fmla="*/ 44 w 84"/>
                <a:gd name="T95" fmla="*/ 85 h 97"/>
                <a:gd name="T96" fmla="*/ 71 w 84"/>
                <a:gd name="T97" fmla="*/ 60 h 97"/>
                <a:gd name="T98" fmla="*/ 34 w 84"/>
                <a:gd name="T99" fmla="*/ 27 h 97"/>
                <a:gd name="T100" fmla="*/ 48 w 84"/>
                <a:gd name="T101" fmla="*/ 26 h 97"/>
                <a:gd name="T102" fmla="*/ 60 w 84"/>
                <a:gd name="T103" fmla="*/ 55 h 97"/>
                <a:gd name="T104" fmla="*/ 34 w 84"/>
                <a:gd name="T105" fmla="*/ 2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" h="97">
                  <a:moveTo>
                    <a:pt x="0" y="58"/>
                  </a:moveTo>
                  <a:cubicBezTo>
                    <a:pt x="0" y="58"/>
                    <a:pt x="0" y="59"/>
                    <a:pt x="0" y="60"/>
                  </a:cubicBezTo>
                  <a:cubicBezTo>
                    <a:pt x="0" y="70"/>
                    <a:pt x="3" y="79"/>
                    <a:pt x="10" y="87"/>
                  </a:cubicBezTo>
                  <a:cubicBezTo>
                    <a:pt x="18" y="95"/>
                    <a:pt x="31" y="97"/>
                    <a:pt x="42" y="97"/>
                  </a:cubicBezTo>
                  <a:cubicBezTo>
                    <a:pt x="52" y="97"/>
                    <a:pt x="63" y="92"/>
                    <a:pt x="71" y="86"/>
                  </a:cubicBezTo>
                  <a:cubicBezTo>
                    <a:pt x="77" y="80"/>
                    <a:pt x="80" y="72"/>
                    <a:pt x="81" y="63"/>
                  </a:cubicBezTo>
                  <a:cubicBezTo>
                    <a:pt x="84" y="44"/>
                    <a:pt x="71" y="24"/>
                    <a:pt x="51" y="24"/>
                  </a:cubicBezTo>
                  <a:cubicBezTo>
                    <a:pt x="51" y="17"/>
                    <a:pt x="52" y="9"/>
                    <a:pt x="51" y="2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44" y="0"/>
                    <a:pt x="40" y="1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3" y="1"/>
                    <a:pt x="33" y="2"/>
                    <a:pt x="33" y="2"/>
                  </a:cubicBezTo>
                  <a:cubicBezTo>
                    <a:pt x="32" y="10"/>
                    <a:pt x="34" y="17"/>
                    <a:pt x="33" y="24"/>
                  </a:cubicBezTo>
                  <a:cubicBezTo>
                    <a:pt x="16" y="23"/>
                    <a:pt x="2" y="40"/>
                    <a:pt x="0" y="57"/>
                  </a:cubicBezTo>
                  <a:cubicBezTo>
                    <a:pt x="0" y="57"/>
                    <a:pt x="0" y="57"/>
                    <a:pt x="0" y="58"/>
                  </a:cubicBezTo>
                  <a:close/>
                  <a:moveTo>
                    <a:pt x="28" y="92"/>
                  </a:moveTo>
                  <a:cubicBezTo>
                    <a:pt x="28" y="92"/>
                    <a:pt x="28" y="92"/>
                    <a:pt x="28" y="93"/>
                  </a:cubicBezTo>
                  <a:cubicBezTo>
                    <a:pt x="26" y="92"/>
                    <a:pt x="25" y="92"/>
                    <a:pt x="23" y="91"/>
                  </a:cubicBezTo>
                  <a:cubicBezTo>
                    <a:pt x="30" y="85"/>
                    <a:pt x="38" y="80"/>
                    <a:pt x="46" y="74"/>
                  </a:cubicBezTo>
                  <a:cubicBezTo>
                    <a:pt x="49" y="72"/>
                    <a:pt x="52" y="70"/>
                    <a:pt x="54" y="68"/>
                  </a:cubicBezTo>
                  <a:cubicBezTo>
                    <a:pt x="56" y="66"/>
                    <a:pt x="59" y="64"/>
                    <a:pt x="61" y="63"/>
                  </a:cubicBezTo>
                  <a:cubicBezTo>
                    <a:pt x="63" y="61"/>
                    <a:pt x="64" y="60"/>
                    <a:pt x="62" y="63"/>
                  </a:cubicBezTo>
                  <a:cubicBezTo>
                    <a:pt x="57" y="68"/>
                    <a:pt x="51" y="73"/>
                    <a:pt x="45" y="77"/>
                  </a:cubicBezTo>
                  <a:cubicBezTo>
                    <a:pt x="41" y="80"/>
                    <a:pt x="39" y="83"/>
                    <a:pt x="36" y="86"/>
                  </a:cubicBezTo>
                  <a:cubicBezTo>
                    <a:pt x="34" y="88"/>
                    <a:pt x="33" y="89"/>
                    <a:pt x="31" y="90"/>
                  </a:cubicBezTo>
                  <a:cubicBezTo>
                    <a:pt x="30" y="91"/>
                    <a:pt x="29" y="92"/>
                    <a:pt x="28" y="92"/>
                  </a:cubicBezTo>
                  <a:close/>
                  <a:moveTo>
                    <a:pt x="17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22" y="82"/>
                    <a:pt x="28" y="77"/>
                    <a:pt x="34" y="71"/>
                  </a:cubicBezTo>
                  <a:cubicBezTo>
                    <a:pt x="38" y="68"/>
                    <a:pt x="41" y="66"/>
                    <a:pt x="45" y="63"/>
                  </a:cubicBezTo>
                  <a:cubicBezTo>
                    <a:pt x="47" y="61"/>
                    <a:pt x="51" y="59"/>
                    <a:pt x="53" y="57"/>
                  </a:cubicBezTo>
                  <a:cubicBezTo>
                    <a:pt x="47" y="63"/>
                    <a:pt x="40" y="69"/>
                    <a:pt x="33" y="74"/>
                  </a:cubicBezTo>
                  <a:cubicBezTo>
                    <a:pt x="28" y="79"/>
                    <a:pt x="23" y="83"/>
                    <a:pt x="18" y="88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5" y="85"/>
                    <a:pt x="31" y="80"/>
                    <a:pt x="37" y="75"/>
                  </a:cubicBezTo>
                  <a:cubicBezTo>
                    <a:pt x="44" y="70"/>
                    <a:pt x="51" y="64"/>
                    <a:pt x="58" y="60"/>
                  </a:cubicBezTo>
                  <a:cubicBezTo>
                    <a:pt x="55" y="62"/>
                    <a:pt x="52" y="65"/>
                    <a:pt x="49" y="67"/>
                  </a:cubicBezTo>
                  <a:cubicBezTo>
                    <a:pt x="45" y="70"/>
                    <a:pt x="42" y="73"/>
                    <a:pt x="38" y="76"/>
                  </a:cubicBezTo>
                  <a:cubicBezTo>
                    <a:pt x="34" y="79"/>
                    <a:pt x="32" y="83"/>
                    <a:pt x="28" y="86"/>
                  </a:cubicBezTo>
                  <a:cubicBezTo>
                    <a:pt x="26" y="87"/>
                    <a:pt x="24" y="89"/>
                    <a:pt x="22" y="91"/>
                  </a:cubicBezTo>
                  <a:cubicBezTo>
                    <a:pt x="20" y="90"/>
                    <a:pt x="18" y="89"/>
                    <a:pt x="17" y="88"/>
                  </a:cubicBezTo>
                  <a:close/>
                  <a:moveTo>
                    <a:pt x="16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15" y="87"/>
                    <a:pt x="15" y="87"/>
                    <a:pt x="14" y="86"/>
                  </a:cubicBezTo>
                  <a:cubicBezTo>
                    <a:pt x="20" y="81"/>
                    <a:pt x="26" y="76"/>
                    <a:pt x="32" y="71"/>
                  </a:cubicBezTo>
                  <a:cubicBezTo>
                    <a:pt x="36" y="68"/>
                    <a:pt x="39" y="65"/>
                    <a:pt x="43" y="62"/>
                  </a:cubicBezTo>
                  <a:cubicBezTo>
                    <a:pt x="45" y="61"/>
                    <a:pt x="47" y="59"/>
                    <a:pt x="48" y="58"/>
                  </a:cubicBezTo>
                  <a:cubicBezTo>
                    <a:pt x="53" y="55"/>
                    <a:pt x="48" y="59"/>
                    <a:pt x="47" y="59"/>
                  </a:cubicBezTo>
                  <a:cubicBezTo>
                    <a:pt x="42" y="63"/>
                    <a:pt x="37" y="67"/>
                    <a:pt x="32" y="72"/>
                  </a:cubicBezTo>
                  <a:cubicBezTo>
                    <a:pt x="27" y="77"/>
                    <a:pt x="21" y="82"/>
                    <a:pt x="16" y="88"/>
                  </a:cubicBezTo>
                  <a:close/>
                  <a:moveTo>
                    <a:pt x="48" y="76"/>
                  </a:moveTo>
                  <a:cubicBezTo>
                    <a:pt x="53" y="71"/>
                    <a:pt x="60" y="67"/>
                    <a:pt x="64" y="61"/>
                  </a:cubicBezTo>
                  <a:cubicBezTo>
                    <a:pt x="65" y="61"/>
                    <a:pt x="65" y="61"/>
                    <a:pt x="66" y="61"/>
                  </a:cubicBezTo>
                  <a:cubicBezTo>
                    <a:pt x="62" y="64"/>
                    <a:pt x="58" y="68"/>
                    <a:pt x="54" y="71"/>
                  </a:cubicBezTo>
                  <a:cubicBezTo>
                    <a:pt x="49" y="76"/>
                    <a:pt x="43" y="81"/>
                    <a:pt x="38" y="85"/>
                  </a:cubicBezTo>
                  <a:cubicBezTo>
                    <a:pt x="41" y="82"/>
                    <a:pt x="44" y="79"/>
                    <a:pt x="48" y="76"/>
                  </a:cubicBezTo>
                  <a:close/>
                  <a:moveTo>
                    <a:pt x="46" y="74"/>
                  </a:moveTo>
                  <a:cubicBezTo>
                    <a:pt x="41" y="77"/>
                    <a:pt x="37" y="80"/>
                    <a:pt x="33" y="83"/>
                  </a:cubicBezTo>
                  <a:cubicBezTo>
                    <a:pt x="35" y="81"/>
                    <a:pt x="36" y="79"/>
                    <a:pt x="38" y="77"/>
                  </a:cubicBezTo>
                  <a:cubicBezTo>
                    <a:pt x="45" y="71"/>
                    <a:pt x="52" y="65"/>
                    <a:pt x="59" y="59"/>
                  </a:cubicBezTo>
                  <a:cubicBezTo>
                    <a:pt x="60" y="59"/>
                    <a:pt x="59" y="59"/>
                    <a:pt x="59" y="59"/>
                  </a:cubicBezTo>
                  <a:cubicBezTo>
                    <a:pt x="53" y="62"/>
                    <a:pt x="48" y="67"/>
                    <a:pt x="42" y="71"/>
                  </a:cubicBezTo>
                  <a:cubicBezTo>
                    <a:pt x="35" y="76"/>
                    <a:pt x="29" y="81"/>
                    <a:pt x="21" y="86"/>
                  </a:cubicBezTo>
                  <a:cubicBezTo>
                    <a:pt x="18" y="89"/>
                    <a:pt x="21" y="86"/>
                    <a:pt x="22" y="85"/>
                  </a:cubicBezTo>
                  <a:cubicBezTo>
                    <a:pt x="23" y="84"/>
                    <a:pt x="25" y="82"/>
                    <a:pt x="26" y="81"/>
                  </a:cubicBezTo>
                  <a:cubicBezTo>
                    <a:pt x="29" y="79"/>
                    <a:pt x="32" y="76"/>
                    <a:pt x="35" y="74"/>
                  </a:cubicBezTo>
                  <a:cubicBezTo>
                    <a:pt x="42" y="68"/>
                    <a:pt x="48" y="62"/>
                    <a:pt x="55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8" y="57"/>
                    <a:pt x="60" y="59"/>
                    <a:pt x="63" y="61"/>
                  </a:cubicBezTo>
                  <a:cubicBezTo>
                    <a:pt x="57" y="65"/>
                    <a:pt x="51" y="69"/>
                    <a:pt x="46" y="74"/>
                  </a:cubicBezTo>
                  <a:close/>
                  <a:moveTo>
                    <a:pt x="40" y="66"/>
                  </a:moveTo>
                  <a:cubicBezTo>
                    <a:pt x="41" y="65"/>
                    <a:pt x="42" y="64"/>
                    <a:pt x="44" y="62"/>
                  </a:cubicBezTo>
                  <a:cubicBezTo>
                    <a:pt x="46" y="60"/>
                    <a:pt x="49" y="59"/>
                    <a:pt x="51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3" y="56"/>
                    <a:pt x="54" y="56"/>
                    <a:pt x="54" y="56"/>
                  </a:cubicBezTo>
                  <a:cubicBezTo>
                    <a:pt x="49" y="59"/>
                    <a:pt x="44" y="62"/>
                    <a:pt x="40" y="66"/>
                  </a:cubicBezTo>
                  <a:close/>
                  <a:moveTo>
                    <a:pt x="17" y="83"/>
                  </a:moveTo>
                  <a:cubicBezTo>
                    <a:pt x="17" y="83"/>
                    <a:pt x="16" y="83"/>
                    <a:pt x="16" y="84"/>
                  </a:cubicBezTo>
                  <a:cubicBezTo>
                    <a:pt x="17" y="83"/>
                    <a:pt x="17" y="82"/>
                    <a:pt x="18" y="81"/>
                  </a:cubicBezTo>
                  <a:cubicBezTo>
                    <a:pt x="21" y="78"/>
                    <a:pt x="24" y="76"/>
                    <a:pt x="27" y="73"/>
                  </a:cubicBezTo>
                  <a:cubicBezTo>
                    <a:pt x="32" y="67"/>
                    <a:pt x="39" y="62"/>
                    <a:pt x="45" y="57"/>
                  </a:cubicBezTo>
                  <a:cubicBezTo>
                    <a:pt x="45" y="57"/>
                    <a:pt x="45" y="56"/>
                    <a:pt x="44" y="56"/>
                  </a:cubicBezTo>
                  <a:cubicBezTo>
                    <a:pt x="32" y="61"/>
                    <a:pt x="23" y="72"/>
                    <a:pt x="13" y="80"/>
                  </a:cubicBezTo>
                  <a:cubicBezTo>
                    <a:pt x="13" y="80"/>
                    <a:pt x="11" y="82"/>
                    <a:pt x="11" y="82"/>
                  </a:cubicBezTo>
                  <a:cubicBezTo>
                    <a:pt x="12" y="80"/>
                    <a:pt x="13" y="78"/>
                    <a:pt x="14" y="77"/>
                  </a:cubicBezTo>
                  <a:cubicBezTo>
                    <a:pt x="17" y="74"/>
                    <a:pt x="20" y="72"/>
                    <a:pt x="23" y="70"/>
                  </a:cubicBezTo>
                  <a:cubicBezTo>
                    <a:pt x="27" y="66"/>
                    <a:pt x="31" y="63"/>
                    <a:pt x="34" y="59"/>
                  </a:cubicBezTo>
                  <a:cubicBezTo>
                    <a:pt x="36" y="59"/>
                    <a:pt x="38" y="58"/>
                    <a:pt x="39" y="58"/>
                  </a:cubicBezTo>
                  <a:cubicBezTo>
                    <a:pt x="43" y="56"/>
                    <a:pt x="47" y="55"/>
                    <a:pt x="51" y="56"/>
                  </a:cubicBezTo>
                  <a:cubicBezTo>
                    <a:pt x="39" y="63"/>
                    <a:pt x="28" y="73"/>
                    <a:pt x="17" y="83"/>
                  </a:cubicBezTo>
                  <a:close/>
                  <a:moveTo>
                    <a:pt x="8" y="79"/>
                  </a:moveTo>
                  <a:cubicBezTo>
                    <a:pt x="12" y="76"/>
                    <a:pt x="17" y="73"/>
                    <a:pt x="21" y="69"/>
                  </a:cubicBezTo>
                  <a:cubicBezTo>
                    <a:pt x="23" y="67"/>
                    <a:pt x="25" y="65"/>
                    <a:pt x="27" y="63"/>
                  </a:cubicBezTo>
                  <a:cubicBezTo>
                    <a:pt x="29" y="62"/>
                    <a:pt x="30" y="61"/>
                    <a:pt x="32" y="59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26" y="68"/>
                    <a:pt x="15" y="72"/>
                    <a:pt x="10" y="82"/>
                  </a:cubicBezTo>
                  <a:cubicBezTo>
                    <a:pt x="9" y="81"/>
                    <a:pt x="8" y="80"/>
                    <a:pt x="8" y="79"/>
                  </a:cubicBezTo>
                  <a:close/>
                  <a:moveTo>
                    <a:pt x="6" y="76"/>
                  </a:moveTo>
                  <a:cubicBezTo>
                    <a:pt x="9" y="73"/>
                    <a:pt x="12" y="71"/>
                    <a:pt x="15" y="68"/>
                  </a:cubicBezTo>
                  <a:cubicBezTo>
                    <a:pt x="17" y="66"/>
                    <a:pt x="18" y="65"/>
                    <a:pt x="20" y="63"/>
                  </a:cubicBezTo>
                  <a:cubicBezTo>
                    <a:pt x="22" y="62"/>
                    <a:pt x="27" y="56"/>
                    <a:pt x="23" y="62"/>
                  </a:cubicBezTo>
                  <a:cubicBezTo>
                    <a:pt x="20" y="65"/>
                    <a:pt x="17" y="68"/>
                    <a:pt x="14" y="71"/>
                  </a:cubicBezTo>
                  <a:cubicBezTo>
                    <a:pt x="12" y="73"/>
                    <a:pt x="9" y="75"/>
                    <a:pt x="7" y="78"/>
                  </a:cubicBezTo>
                  <a:cubicBezTo>
                    <a:pt x="7" y="77"/>
                    <a:pt x="7" y="77"/>
                    <a:pt x="6" y="76"/>
                  </a:cubicBezTo>
                  <a:close/>
                  <a:moveTo>
                    <a:pt x="4" y="68"/>
                  </a:moveTo>
                  <a:cubicBezTo>
                    <a:pt x="8" y="64"/>
                    <a:pt x="12" y="60"/>
                    <a:pt x="17" y="57"/>
                  </a:cubicBezTo>
                  <a:cubicBezTo>
                    <a:pt x="16" y="57"/>
                    <a:pt x="14" y="60"/>
                    <a:pt x="14" y="61"/>
                  </a:cubicBezTo>
                  <a:cubicBezTo>
                    <a:pt x="12" y="62"/>
                    <a:pt x="11" y="63"/>
                    <a:pt x="10" y="65"/>
                  </a:cubicBezTo>
                  <a:cubicBezTo>
                    <a:pt x="8" y="67"/>
                    <a:pt x="6" y="69"/>
                    <a:pt x="5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8" y="70"/>
                    <a:pt x="11" y="68"/>
                    <a:pt x="13" y="65"/>
                  </a:cubicBezTo>
                  <a:cubicBezTo>
                    <a:pt x="15" y="64"/>
                    <a:pt x="16" y="62"/>
                    <a:pt x="18" y="61"/>
                  </a:cubicBezTo>
                  <a:cubicBezTo>
                    <a:pt x="18" y="60"/>
                    <a:pt x="22" y="56"/>
                    <a:pt x="20" y="59"/>
                  </a:cubicBezTo>
                  <a:cubicBezTo>
                    <a:pt x="16" y="65"/>
                    <a:pt x="10" y="69"/>
                    <a:pt x="6" y="75"/>
                  </a:cubicBezTo>
                  <a:cubicBezTo>
                    <a:pt x="5" y="73"/>
                    <a:pt x="4" y="70"/>
                    <a:pt x="4" y="68"/>
                  </a:cubicBezTo>
                  <a:close/>
                  <a:moveTo>
                    <a:pt x="7" y="60"/>
                  </a:moveTo>
                  <a:cubicBezTo>
                    <a:pt x="8" y="59"/>
                    <a:pt x="10" y="58"/>
                    <a:pt x="11" y="57"/>
                  </a:cubicBezTo>
                  <a:cubicBezTo>
                    <a:pt x="14" y="55"/>
                    <a:pt x="11" y="58"/>
                    <a:pt x="11" y="58"/>
                  </a:cubicBezTo>
                  <a:cubicBezTo>
                    <a:pt x="8" y="61"/>
                    <a:pt x="5" y="63"/>
                    <a:pt x="3" y="66"/>
                  </a:cubicBezTo>
                  <a:cubicBezTo>
                    <a:pt x="3" y="65"/>
                    <a:pt x="3" y="65"/>
                    <a:pt x="3" y="64"/>
                  </a:cubicBezTo>
                  <a:cubicBezTo>
                    <a:pt x="4" y="63"/>
                    <a:pt x="6" y="62"/>
                    <a:pt x="7" y="60"/>
                  </a:cubicBezTo>
                  <a:close/>
                  <a:moveTo>
                    <a:pt x="11" y="76"/>
                  </a:moveTo>
                  <a:cubicBezTo>
                    <a:pt x="10" y="77"/>
                    <a:pt x="9" y="77"/>
                    <a:pt x="8" y="78"/>
                  </a:cubicBezTo>
                  <a:cubicBezTo>
                    <a:pt x="9" y="77"/>
                    <a:pt x="10" y="76"/>
                    <a:pt x="11" y="75"/>
                  </a:cubicBezTo>
                  <a:cubicBezTo>
                    <a:pt x="12" y="74"/>
                    <a:pt x="14" y="72"/>
                    <a:pt x="16" y="71"/>
                  </a:cubicBezTo>
                  <a:cubicBezTo>
                    <a:pt x="20" y="67"/>
                    <a:pt x="23" y="63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8" y="58"/>
                    <a:pt x="29" y="59"/>
                    <a:pt x="30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24" y="64"/>
                    <a:pt x="18" y="71"/>
                    <a:pt x="11" y="76"/>
                  </a:cubicBezTo>
                  <a:close/>
                  <a:moveTo>
                    <a:pt x="26" y="58"/>
                  </a:moveTo>
                  <a:cubicBezTo>
                    <a:pt x="18" y="63"/>
                    <a:pt x="13" y="70"/>
                    <a:pt x="6" y="75"/>
                  </a:cubicBezTo>
                  <a:cubicBezTo>
                    <a:pt x="9" y="73"/>
                    <a:pt x="12" y="69"/>
                    <a:pt x="15" y="66"/>
                  </a:cubicBezTo>
                  <a:cubicBezTo>
                    <a:pt x="18" y="63"/>
                    <a:pt x="20" y="60"/>
                    <a:pt x="22" y="57"/>
                  </a:cubicBezTo>
                  <a:cubicBezTo>
                    <a:pt x="23" y="57"/>
                    <a:pt x="23" y="57"/>
                    <a:pt x="22" y="57"/>
                  </a:cubicBezTo>
                  <a:cubicBezTo>
                    <a:pt x="24" y="57"/>
                    <a:pt x="25" y="57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lose/>
                  <a:moveTo>
                    <a:pt x="15" y="63"/>
                  </a:moveTo>
                  <a:cubicBezTo>
                    <a:pt x="14" y="64"/>
                    <a:pt x="12" y="65"/>
                    <a:pt x="11" y="67"/>
                  </a:cubicBezTo>
                  <a:cubicBezTo>
                    <a:pt x="10" y="68"/>
                    <a:pt x="7" y="69"/>
                    <a:pt x="6" y="71"/>
                  </a:cubicBezTo>
                  <a:cubicBezTo>
                    <a:pt x="8" y="68"/>
                    <a:pt x="10" y="65"/>
                    <a:pt x="13" y="62"/>
                  </a:cubicBezTo>
                  <a:cubicBezTo>
                    <a:pt x="15" y="61"/>
                    <a:pt x="17" y="59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3" y="58"/>
                    <a:pt x="9" y="62"/>
                    <a:pt x="6" y="66"/>
                  </a:cubicBezTo>
                  <a:cubicBezTo>
                    <a:pt x="4" y="67"/>
                    <a:pt x="4" y="66"/>
                    <a:pt x="6" y="64"/>
                  </a:cubicBezTo>
                  <a:cubicBezTo>
                    <a:pt x="6" y="63"/>
                    <a:pt x="7" y="62"/>
                    <a:pt x="8" y="61"/>
                  </a:cubicBezTo>
                  <a:cubicBezTo>
                    <a:pt x="10" y="60"/>
                    <a:pt x="12" y="58"/>
                    <a:pt x="14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7" y="55"/>
                    <a:pt x="19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8"/>
                    <a:pt x="17" y="60"/>
                    <a:pt x="15" y="63"/>
                  </a:cubicBezTo>
                  <a:close/>
                  <a:moveTo>
                    <a:pt x="5" y="62"/>
                  </a:moveTo>
                  <a:cubicBezTo>
                    <a:pt x="5" y="61"/>
                    <a:pt x="6" y="60"/>
                    <a:pt x="7" y="59"/>
                  </a:cubicBezTo>
                  <a:cubicBezTo>
                    <a:pt x="8" y="58"/>
                    <a:pt x="9" y="57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0" y="57"/>
                    <a:pt x="7" y="59"/>
                    <a:pt x="5" y="62"/>
                  </a:cubicBezTo>
                  <a:close/>
                  <a:moveTo>
                    <a:pt x="4" y="60"/>
                  </a:moveTo>
                  <a:cubicBezTo>
                    <a:pt x="5" y="59"/>
                    <a:pt x="6" y="58"/>
                    <a:pt x="7" y="57"/>
                  </a:cubicBezTo>
                  <a:cubicBezTo>
                    <a:pt x="7" y="56"/>
                    <a:pt x="8" y="56"/>
                    <a:pt x="8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8" y="56"/>
                    <a:pt x="8" y="57"/>
                    <a:pt x="7" y="58"/>
                  </a:cubicBezTo>
                  <a:cubicBezTo>
                    <a:pt x="6" y="59"/>
                    <a:pt x="4" y="61"/>
                    <a:pt x="3" y="63"/>
                  </a:cubicBezTo>
                  <a:cubicBezTo>
                    <a:pt x="3" y="62"/>
                    <a:pt x="3" y="62"/>
                    <a:pt x="3" y="61"/>
                  </a:cubicBezTo>
                  <a:cubicBezTo>
                    <a:pt x="3" y="60"/>
                    <a:pt x="3" y="59"/>
                    <a:pt x="3" y="58"/>
                  </a:cubicBezTo>
                  <a:cubicBezTo>
                    <a:pt x="4" y="57"/>
                    <a:pt x="5" y="56"/>
                    <a:pt x="7" y="56"/>
                  </a:cubicBezTo>
                  <a:cubicBezTo>
                    <a:pt x="6" y="57"/>
                    <a:pt x="4" y="58"/>
                    <a:pt x="3" y="59"/>
                  </a:cubicBezTo>
                  <a:cubicBezTo>
                    <a:pt x="3" y="60"/>
                    <a:pt x="3" y="60"/>
                    <a:pt x="4" y="60"/>
                  </a:cubicBezTo>
                  <a:close/>
                  <a:moveTo>
                    <a:pt x="11" y="83"/>
                  </a:moveTo>
                  <a:cubicBezTo>
                    <a:pt x="21" y="76"/>
                    <a:pt x="29" y="65"/>
                    <a:pt x="40" y="59"/>
                  </a:cubicBezTo>
                  <a:cubicBezTo>
                    <a:pt x="40" y="59"/>
                    <a:pt x="44" y="56"/>
                    <a:pt x="43" y="58"/>
                  </a:cubicBezTo>
                  <a:cubicBezTo>
                    <a:pt x="42" y="59"/>
                    <a:pt x="40" y="60"/>
                    <a:pt x="39" y="61"/>
                  </a:cubicBezTo>
                  <a:cubicBezTo>
                    <a:pt x="36" y="63"/>
                    <a:pt x="33" y="66"/>
                    <a:pt x="30" y="69"/>
                  </a:cubicBezTo>
                  <a:cubicBezTo>
                    <a:pt x="24" y="74"/>
                    <a:pt x="19" y="80"/>
                    <a:pt x="13" y="86"/>
                  </a:cubicBezTo>
                  <a:cubicBezTo>
                    <a:pt x="13" y="86"/>
                    <a:pt x="13" y="86"/>
                    <a:pt x="13" y="85"/>
                  </a:cubicBezTo>
                  <a:cubicBezTo>
                    <a:pt x="12" y="85"/>
                    <a:pt x="11" y="84"/>
                    <a:pt x="11" y="83"/>
                  </a:cubicBezTo>
                  <a:close/>
                  <a:moveTo>
                    <a:pt x="29" y="93"/>
                  </a:moveTo>
                  <a:cubicBezTo>
                    <a:pt x="29" y="92"/>
                    <a:pt x="30" y="92"/>
                    <a:pt x="30" y="92"/>
                  </a:cubicBezTo>
                  <a:cubicBezTo>
                    <a:pt x="30" y="92"/>
                    <a:pt x="31" y="92"/>
                    <a:pt x="31" y="91"/>
                  </a:cubicBezTo>
                  <a:cubicBezTo>
                    <a:pt x="32" y="90"/>
                    <a:pt x="33" y="90"/>
                    <a:pt x="34" y="89"/>
                  </a:cubicBezTo>
                  <a:cubicBezTo>
                    <a:pt x="40" y="84"/>
                    <a:pt x="46" y="79"/>
                    <a:pt x="52" y="74"/>
                  </a:cubicBezTo>
                  <a:cubicBezTo>
                    <a:pt x="55" y="72"/>
                    <a:pt x="58" y="69"/>
                    <a:pt x="61" y="67"/>
                  </a:cubicBezTo>
                  <a:cubicBezTo>
                    <a:pt x="63" y="65"/>
                    <a:pt x="64" y="64"/>
                    <a:pt x="66" y="63"/>
                  </a:cubicBezTo>
                  <a:cubicBezTo>
                    <a:pt x="66" y="62"/>
                    <a:pt x="67" y="62"/>
                    <a:pt x="68" y="61"/>
                  </a:cubicBezTo>
                  <a:cubicBezTo>
                    <a:pt x="69" y="61"/>
                    <a:pt x="69" y="61"/>
                    <a:pt x="70" y="60"/>
                  </a:cubicBezTo>
                  <a:cubicBezTo>
                    <a:pt x="60" y="73"/>
                    <a:pt x="45" y="81"/>
                    <a:pt x="34" y="93"/>
                  </a:cubicBezTo>
                  <a:cubicBezTo>
                    <a:pt x="34" y="93"/>
                    <a:pt x="34" y="94"/>
                    <a:pt x="34" y="93"/>
                  </a:cubicBezTo>
                  <a:cubicBezTo>
                    <a:pt x="47" y="84"/>
                    <a:pt x="59" y="75"/>
                    <a:pt x="70" y="65"/>
                  </a:cubicBezTo>
                  <a:cubicBezTo>
                    <a:pt x="69" y="66"/>
                    <a:pt x="68" y="67"/>
                    <a:pt x="67" y="68"/>
                  </a:cubicBezTo>
                  <a:cubicBezTo>
                    <a:pt x="64" y="71"/>
                    <a:pt x="61" y="74"/>
                    <a:pt x="57" y="77"/>
                  </a:cubicBezTo>
                  <a:cubicBezTo>
                    <a:pt x="51" y="82"/>
                    <a:pt x="45" y="88"/>
                    <a:pt x="39" y="93"/>
                  </a:cubicBezTo>
                  <a:cubicBezTo>
                    <a:pt x="39" y="94"/>
                    <a:pt x="39" y="94"/>
                    <a:pt x="40" y="94"/>
                  </a:cubicBezTo>
                  <a:cubicBezTo>
                    <a:pt x="52" y="86"/>
                    <a:pt x="62" y="76"/>
                    <a:pt x="73" y="67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0" y="70"/>
                    <a:pt x="67" y="73"/>
                    <a:pt x="64" y="76"/>
                  </a:cubicBezTo>
                  <a:cubicBezTo>
                    <a:pt x="58" y="81"/>
                    <a:pt x="52" y="87"/>
                    <a:pt x="47" y="92"/>
                  </a:cubicBezTo>
                  <a:cubicBezTo>
                    <a:pt x="46" y="93"/>
                    <a:pt x="47" y="93"/>
                    <a:pt x="47" y="93"/>
                  </a:cubicBezTo>
                  <a:cubicBezTo>
                    <a:pt x="57" y="86"/>
                    <a:pt x="65" y="77"/>
                    <a:pt x="74" y="70"/>
                  </a:cubicBezTo>
                  <a:cubicBezTo>
                    <a:pt x="75" y="69"/>
                    <a:pt x="76" y="69"/>
                    <a:pt x="76" y="68"/>
                  </a:cubicBezTo>
                  <a:cubicBezTo>
                    <a:pt x="75" y="69"/>
                    <a:pt x="75" y="70"/>
                    <a:pt x="74" y="71"/>
                  </a:cubicBezTo>
                  <a:cubicBezTo>
                    <a:pt x="72" y="73"/>
                    <a:pt x="70" y="75"/>
                    <a:pt x="68" y="76"/>
                  </a:cubicBezTo>
                  <a:cubicBezTo>
                    <a:pt x="63" y="80"/>
                    <a:pt x="58" y="85"/>
                    <a:pt x="54" y="90"/>
                  </a:cubicBezTo>
                  <a:cubicBezTo>
                    <a:pt x="54" y="90"/>
                    <a:pt x="54" y="91"/>
                    <a:pt x="54" y="90"/>
                  </a:cubicBezTo>
                  <a:cubicBezTo>
                    <a:pt x="61" y="87"/>
                    <a:pt x="67" y="81"/>
                    <a:pt x="73" y="76"/>
                  </a:cubicBezTo>
                  <a:cubicBezTo>
                    <a:pt x="73" y="76"/>
                    <a:pt x="74" y="75"/>
                    <a:pt x="76" y="74"/>
                  </a:cubicBezTo>
                  <a:cubicBezTo>
                    <a:pt x="75" y="74"/>
                    <a:pt x="75" y="74"/>
                    <a:pt x="75" y="75"/>
                  </a:cubicBezTo>
                  <a:cubicBezTo>
                    <a:pt x="74" y="76"/>
                    <a:pt x="72" y="77"/>
                    <a:pt x="70" y="79"/>
                  </a:cubicBezTo>
                  <a:cubicBezTo>
                    <a:pt x="67" y="82"/>
                    <a:pt x="64" y="86"/>
                    <a:pt x="61" y="89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55" y="92"/>
                    <a:pt x="49" y="94"/>
                    <a:pt x="42" y="94"/>
                  </a:cubicBezTo>
                  <a:cubicBezTo>
                    <a:pt x="38" y="94"/>
                    <a:pt x="33" y="94"/>
                    <a:pt x="29" y="93"/>
                  </a:cubicBezTo>
                  <a:close/>
                  <a:moveTo>
                    <a:pt x="63" y="88"/>
                  </a:moveTo>
                  <a:cubicBezTo>
                    <a:pt x="66" y="85"/>
                    <a:pt x="68" y="83"/>
                    <a:pt x="70" y="80"/>
                  </a:cubicBezTo>
                  <a:cubicBezTo>
                    <a:pt x="71" y="79"/>
                    <a:pt x="73" y="77"/>
                    <a:pt x="74" y="76"/>
                  </a:cubicBezTo>
                  <a:cubicBezTo>
                    <a:pt x="71" y="81"/>
                    <a:pt x="68" y="85"/>
                    <a:pt x="63" y="88"/>
                  </a:cubicBezTo>
                  <a:close/>
                  <a:moveTo>
                    <a:pt x="76" y="73"/>
                  </a:moveTo>
                  <a:cubicBezTo>
                    <a:pt x="73" y="75"/>
                    <a:pt x="70" y="78"/>
                    <a:pt x="67" y="81"/>
                  </a:cubicBezTo>
                  <a:cubicBezTo>
                    <a:pt x="65" y="83"/>
                    <a:pt x="62" y="85"/>
                    <a:pt x="60" y="86"/>
                  </a:cubicBezTo>
                  <a:cubicBezTo>
                    <a:pt x="59" y="87"/>
                    <a:pt x="53" y="91"/>
                    <a:pt x="57" y="88"/>
                  </a:cubicBezTo>
                  <a:cubicBezTo>
                    <a:pt x="61" y="84"/>
                    <a:pt x="65" y="80"/>
                    <a:pt x="69" y="76"/>
                  </a:cubicBezTo>
                  <a:cubicBezTo>
                    <a:pt x="73" y="73"/>
                    <a:pt x="76" y="71"/>
                    <a:pt x="78" y="67"/>
                  </a:cubicBezTo>
                  <a:cubicBezTo>
                    <a:pt x="78" y="66"/>
                    <a:pt x="77" y="66"/>
                    <a:pt x="77" y="66"/>
                  </a:cubicBezTo>
                  <a:cubicBezTo>
                    <a:pt x="73" y="70"/>
                    <a:pt x="68" y="74"/>
                    <a:pt x="63" y="78"/>
                  </a:cubicBezTo>
                  <a:cubicBezTo>
                    <a:pt x="61" y="80"/>
                    <a:pt x="58" y="83"/>
                    <a:pt x="56" y="85"/>
                  </a:cubicBezTo>
                  <a:cubicBezTo>
                    <a:pt x="54" y="87"/>
                    <a:pt x="50" y="90"/>
                    <a:pt x="48" y="92"/>
                  </a:cubicBezTo>
                  <a:cubicBezTo>
                    <a:pt x="58" y="83"/>
                    <a:pt x="67" y="74"/>
                    <a:pt x="76" y="64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1"/>
                    <a:pt x="78" y="62"/>
                  </a:cubicBezTo>
                  <a:cubicBezTo>
                    <a:pt x="71" y="67"/>
                    <a:pt x="65" y="73"/>
                    <a:pt x="59" y="78"/>
                  </a:cubicBezTo>
                  <a:cubicBezTo>
                    <a:pt x="56" y="81"/>
                    <a:pt x="52" y="83"/>
                    <a:pt x="49" y="86"/>
                  </a:cubicBezTo>
                  <a:cubicBezTo>
                    <a:pt x="47" y="87"/>
                    <a:pt x="46" y="89"/>
                    <a:pt x="44" y="90"/>
                  </a:cubicBezTo>
                  <a:cubicBezTo>
                    <a:pt x="49" y="85"/>
                    <a:pt x="54" y="81"/>
                    <a:pt x="59" y="76"/>
                  </a:cubicBezTo>
                  <a:cubicBezTo>
                    <a:pt x="65" y="71"/>
                    <a:pt x="71" y="66"/>
                    <a:pt x="76" y="60"/>
                  </a:cubicBezTo>
                  <a:cubicBezTo>
                    <a:pt x="76" y="60"/>
                    <a:pt x="76" y="59"/>
                    <a:pt x="75" y="59"/>
                  </a:cubicBezTo>
                  <a:cubicBezTo>
                    <a:pt x="69" y="65"/>
                    <a:pt x="62" y="71"/>
                    <a:pt x="56" y="76"/>
                  </a:cubicBezTo>
                  <a:cubicBezTo>
                    <a:pt x="52" y="79"/>
                    <a:pt x="48" y="82"/>
                    <a:pt x="44" y="85"/>
                  </a:cubicBezTo>
                  <a:cubicBezTo>
                    <a:pt x="42" y="87"/>
                    <a:pt x="40" y="88"/>
                    <a:pt x="38" y="90"/>
                  </a:cubicBezTo>
                  <a:cubicBezTo>
                    <a:pt x="38" y="90"/>
                    <a:pt x="37" y="91"/>
                    <a:pt x="36" y="92"/>
                  </a:cubicBezTo>
                  <a:cubicBezTo>
                    <a:pt x="36" y="92"/>
                    <a:pt x="36" y="91"/>
                    <a:pt x="37" y="91"/>
                  </a:cubicBezTo>
                  <a:cubicBezTo>
                    <a:pt x="43" y="85"/>
                    <a:pt x="50" y="80"/>
                    <a:pt x="55" y="75"/>
                  </a:cubicBezTo>
                  <a:cubicBezTo>
                    <a:pt x="61" y="70"/>
                    <a:pt x="66" y="65"/>
                    <a:pt x="71" y="60"/>
                  </a:cubicBezTo>
                  <a:cubicBezTo>
                    <a:pt x="73" y="59"/>
                    <a:pt x="76" y="58"/>
                    <a:pt x="78" y="59"/>
                  </a:cubicBezTo>
                  <a:cubicBezTo>
                    <a:pt x="78" y="59"/>
                    <a:pt x="79" y="59"/>
                    <a:pt x="79" y="59"/>
                  </a:cubicBezTo>
                  <a:cubicBezTo>
                    <a:pt x="79" y="60"/>
                    <a:pt x="79" y="61"/>
                    <a:pt x="78" y="62"/>
                  </a:cubicBezTo>
                  <a:cubicBezTo>
                    <a:pt x="78" y="66"/>
                    <a:pt x="77" y="69"/>
                    <a:pt x="76" y="73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6" y="27"/>
                    <a:pt x="36" y="26"/>
                  </a:cubicBezTo>
                  <a:cubicBezTo>
                    <a:pt x="37" y="18"/>
                    <a:pt x="35" y="11"/>
                    <a:pt x="36" y="3"/>
                  </a:cubicBezTo>
                  <a:cubicBezTo>
                    <a:pt x="40" y="4"/>
                    <a:pt x="44" y="3"/>
                    <a:pt x="48" y="3"/>
                  </a:cubicBezTo>
                  <a:cubicBezTo>
                    <a:pt x="49" y="11"/>
                    <a:pt x="48" y="18"/>
                    <a:pt x="48" y="26"/>
                  </a:cubicBezTo>
                  <a:cubicBezTo>
                    <a:pt x="48" y="26"/>
                    <a:pt x="48" y="26"/>
                    <a:pt x="49" y="26"/>
                  </a:cubicBezTo>
                  <a:cubicBezTo>
                    <a:pt x="49" y="27"/>
                    <a:pt x="49" y="27"/>
                    <a:pt x="50" y="27"/>
                  </a:cubicBezTo>
                  <a:cubicBezTo>
                    <a:pt x="67" y="26"/>
                    <a:pt x="77" y="40"/>
                    <a:pt x="78" y="56"/>
                  </a:cubicBezTo>
                  <a:cubicBezTo>
                    <a:pt x="76" y="55"/>
                    <a:pt x="74" y="56"/>
                    <a:pt x="72" y="57"/>
                  </a:cubicBezTo>
                  <a:cubicBezTo>
                    <a:pt x="67" y="59"/>
                    <a:pt x="64" y="58"/>
                    <a:pt x="60" y="55"/>
                  </a:cubicBezTo>
                  <a:cubicBezTo>
                    <a:pt x="53" y="51"/>
                    <a:pt x="45" y="53"/>
                    <a:pt x="38" y="55"/>
                  </a:cubicBezTo>
                  <a:cubicBezTo>
                    <a:pt x="33" y="57"/>
                    <a:pt x="30" y="56"/>
                    <a:pt x="25" y="54"/>
                  </a:cubicBezTo>
                  <a:cubicBezTo>
                    <a:pt x="22" y="53"/>
                    <a:pt x="19" y="53"/>
                    <a:pt x="16" y="52"/>
                  </a:cubicBezTo>
                  <a:cubicBezTo>
                    <a:pt x="12" y="52"/>
                    <a:pt x="7" y="52"/>
                    <a:pt x="3" y="54"/>
                  </a:cubicBezTo>
                  <a:cubicBezTo>
                    <a:pt x="6" y="40"/>
                    <a:pt x="19" y="26"/>
                    <a:pt x="34" y="27"/>
                  </a:cubicBezTo>
                  <a:close/>
                </a:path>
              </a:pathLst>
            </a:custGeom>
            <a:blipFill dpi="0" rotWithShape="1"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46" name="Freeform 47"/>
            <p:cNvSpPr>
              <a:spLocks noEditPoints="1"/>
            </p:cNvSpPr>
            <p:nvPr/>
          </p:nvSpPr>
          <p:spPr bwMode="auto">
            <a:xfrm>
              <a:off x="4975311" y="-897676"/>
              <a:ext cx="242888" cy="280988"/>
            </a:xfrm>
            <a:custGeom>
              <a:avLst/>
              <a:gdLst>
                <a:gd name="T0" fmla="*/ 71 w 84"/>
                <a:gd name="T1" fmla="*/ 86 h 97"/>
                <a:gd name="T2" fmla="*/ 49 w 84"/>
                <a:gd name="T3" fmla="*/ 1 h 97"/>
                <a:gd name="T4" fmla="*/ 0 w 84"/>
                <a:gd name="T5" fmla="*/ 57 h 97"/>
                <a:gd name="T6" fmla="*/ 46 w 84"/>
                <a:gd name="T7" fmla="*/ 74 h 97"/>
                <a:gd name="T8" fmla="*/ 36 w 84"/>
                <a:gd name="T9" fmla="*/ 87 h 97"/>
                <a:gd name="T10" fmla="*/ 34 w 84"/>
                <a:gd name="T11" fmla="*/ 72 h 97"/>
                <a:gd name="T12" fmla="*/ 19 w 84"/>
                <a:gd name="T13" fmla="*/ 89 h 97"/>
                <a:gd name="T14" fmla="*/ 28 w 84"/>
                <a:gd name="T15" fmla="*/ 86 h 97"/>
                <a:gd name="T16" fmla="*/ 14 w 84"/>
                <a:gd name="T17" fmla="*/ 86 h 97"/>
                <a:gd name="T18" fmla="*/ 32 w 84"/>
                <a:gd name="T19" fmla="*/ 72 h 97"/>
                <a:gd name="T20" fmla="*/ 55 w 84"/>
                <a:gd name="T21" fmla="*/ 72 h 97"/>
                <a:gd name="T22" fmla="*/ 39 w 84"/>
                <a:gd name="T23" fmla="*/ 77 h 97"/>
                <a:gd name="T24" fmla="*/ 22 w 84"/>
                <a:gd name="T25" fmla="*/ 86 h 97"/>
                <a:gd name="T26" fmla="*/ 63 w 84"/>
                <a:gd name="T27" fmla="*/ 61 h 97"/>
                <a:gd name="T28" fmla="*/ 52 w 84"/>
                <a:gd name="T29" fmla="*/ 56 h 97"/>
                <a:gd name="T30" fmla="*/ 16 w 84"/>
                <a:gd name="T31" fmla="*/ 84 h 97"/>
                <a:gd name="T32" fmla="*/ 13 w 84"/>
                <a:gd name="T33" fmla="*/ 81 h 97"/>
                <a:gd name="T34" fmla="*/ 39 w 84"/>
                <a:gd name="T35" fmla="*/ 58 h 97"/>
                <a:gd name="T36" fmla="*/ 28 w 84"/>
                <a:gd name="T37" fmla="*/ 63 h 97"/>
                <a:gd name="T38" fmla="*/ 10 w 84"/>
                <a:gd name="T39" fmla="*/ 82 h 97"/>
                <a:gd name="T40" fmla="*/ 23 w 84"/>
                <a:gd name="T41" fmla="*/ 62 h 97"/>
                <a:gd name="T42" fmla="*/ 17 w 84"/>
                <a:gd name="T43" fmla="*/ 57 h 97"/>
                <a:gd name="T44" fmla="*/ 14 w 84"/>
                <a:gd name="T45" fmla="*/ 65 h 97"/>
                <a:gd name="T46" fmla="*/ 7 w 84"/>
                <a:gd name="T47" fmla="*/ 61 h 97"/>
                <a:gd name="T48" fmla="*/ 7 w 84"/>
                <a:gd name="T49" fmla="*/ 61 h 97"/>
                <a:gd name="T50" fmla="*/ 27 w 84"/>
                <a:gd name="T51" fmla="*/ 59 h 97"/>
                <a:gd name="T52" fmla="*/ 26 w 84"/>
                <a:gd name="T53" fmla="*/ 58 h 97"/>
                <a:gd name="T54" fmla="*/ 26 w 84"/>
                <a:gd name="T55" fmla="*/ 58 h 97"/>
                <a:gd name="T56" fmla="*/ 13 w 84"/>
                <a:gd name="T57" fmla="*/ 63 h 97"/>
                <a:gd name="T58" fmla="*/ 8 w 84"/>
                <a:gd name="T59" fmla="*/ 62 h 97"/>
                <a:gd name="T60" fmla="*/ 15 w 84"/>
                <a:gd name="T61" fmla="*/ 63 h 97"/>
                <a:gd name="T62" fmla="*/ 5 w 84"/>
                <a:gd name="T63" fmla="*/ 62 h 97"/>
                <a:gd name="T64" fmla="*/ 7 w 84"/>
                <a:gd name="T65" fmla="*/ 58 h 97"/>
                <a:gd name="T66" fmla="*/ 3 w 84"/>
                <a:gd name="T67" fmla="*/ 60 h 97"/>
                <a:gd name="T68" fmla="*/ 39 w 84"/>
                <a:gd name="T69" fmla="*/ 61 h 97"/>
                <a:gd name="T70" fmla="*/ 29 w 84"/>
                <a:gd name="T71" fmla="*/ 93 h 97"/>
                <a:gd name="T72" fmla="*/ 61 w 84"/>
                <a:gd name="T73" fmla="*/ 67 h 97"/>
                <a:gd name="T74" fmla="*/ 35 w 84"/>
                <a:gd name="T75" fmla="*/ 94 h 97"/>
                <a:gd name="T76" fmla="*/ 40 w 84"/>
                <a:gd name="T77" fmla="*/ 94 h 97"/>
                <a:gd name="T78" fmla="*/ 47 w 84"/>
                <a:gd name="T79" fmla="*/ 93 h 97"/>
                <a:gd name="T80" fmla="*/ 54 w 84"/>
                <a:gd name="T81" fmla="*/ 90 h 97"/>
                <a:gd name="T82" fmla="*/ 71 w 84"/>
                <a:gd name="T83" fmla="*/ 79 h 97"/>
                <a:gd name="T84" fmla="*/ 63 w 84"/>
                <a:gd name="T85" fmla="*/ 88 h 97"/>
                <a:gd name="T86" fmla="*/ 67 w 84"/>
                <a:gd name="T87" fmla="*/ 81 h 97"/>
                <a:gd name="T88" fmla="*/ 77 w 84"/>
                <a:gd name="T89" fmla="*/ 66 h 97"/>
                <a:gd name="T90" fmla="*/ 77 w 84"/>
                <a:gd name="T91" fmla="*/ 64 h 97"/>
                <a:gd name="T92" fmla="*/ 44 w 84"/>
                <a:gd name="T93" fmla="*/ 90 h 97"/>
                <a:gd name="T94" fmla="*/ 44 w 84"/>
                <a:gd name="T95" fmla="*/ 85 h 97"/>
                <a:gd name="T96" fmla="*/ 71 w 84"/>
                <a:gd name="T97" fmla="*/ 60 h 97"/>
                <a:gd name="T98" fmla="*/ 34 w 84"/>
                <a:gd name="T99" fmla="*/ 27 h 97"/>
                <a:gd name="T100" fmla="*/ 48 w 84"/>
                <a:gd name="T101" fmla="*/ 26 h 97"/>
                <a:gd name="T102" fmla="*/ 60 w 84"/>
                <a:gd name="T103" fmla="*/ 56 h 97"/>
                <a:gd name="T104" fmla="*/ 34 w 84"/>
                <a:gd name="T105" fmla="*/ 2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" h="97">
                  <a:moveTo>
                    <a:pt x="0" y="58"/>
                  </a:moveTo>
                  <a:cubicBezTo>
                    <a:pt x="0" y="59"/>
                    <a:pt x="0" y="59"/>
                    <a:pt x="0" y="60"/>
                  </a:cubicBezTo>
                  <a:cubicBezTo>
                    <a:pt x="0" y="70"/>
                    <a:pt x="4" y="80"/>
                    <a:pt x="10" y="87"/>
                  </a:cubicBezTo>
                  <a:cubicBezTo>
                    <a:pt x="18" y="95"/>
                    <a:pt x="32" y="97"/>
                    <a:pt x="42" y="97"/>
                  </a:cubicBezTo>
                  <a:cubicBezTo>
                    <a:pt x="53" y="97"/>
                    <a:pt x="63" y="93"/>
                    <a:pt x="71" y="86"/>
                  </a:cubicBezTo>
                  <a:cubicBezTo>
                    <a:pt x="78" y="80"/>
                    <a:pt x="80" y="72"/>
                    <a:pt x="81" y="63"/>
                  </a:cubicBezTo>
                  <a:cubicBezTo>
                    <a:pt x="84" y="45"/>
                    <a:pt x="72" y="24"/>
                    <a:pt x="51" y="24"/>
                  </a:cubicBezTo>
                  <a:cubicBezTo>
                    <a:pt x="52" y="17"/>
                    <a:pt x="52" y="10"/>
                    <a:pt x="51" y="2"/>
                  </a:cubicBezTo>
                  <a:cubicBezTo>
                    <a:pt x="51" y="2"/>
                    <a:pt x="50" y="1"/>
                    <a:pt x="50" y="1"/>
                  </a:cubicBezTo>
                  <a:cubicBezTo>
                    <a:pt x="50" y="1"/>
                    <a:pt x="49" y="1"/>
                    <a:pt x="49" y="1"/>
                  </a:cubicBezTo>
                  <a:cubicBezTo>
                    <a:pt x="44" y="1"/>
                    <a:pt x="40" y="2"/>
                    <a:pt x="35" y="1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3" y="2"/>
                    <a:pt x="33" y="2"/>
                    <a:pt x="33" y="3"/>
                  </a:cubicBezTo>
                  <a:cubicBezTo>
                    <a:pt x="33" y="10"/>
                    <a:pt x="34" y="17"/>
                    <a:pt x="33" y="24"/>
                  </a:cubicBezTo>
                  <a:cubicBezTo>
                    <a:pt x="16" y="23"/>
                    <a:pt x="2" y="41"/>
                    <a:pt x="0" y="57"/>
                  </a:cubicBezTo>
                  <a:cubicBezTo>
                    <a:pt x="0" y="57"/>
                    <a:pt x="0" y="58"/>
                    <a:pt x="0" y="58"/>
                  </a:cubicBezTo>
                  <a:close/>
                  <a:moveTo>
                    <a:pt x="28" y="93"/>
                  </a:moveTo>
                  <a:cubicBezTo>
                    <a:pt x="28" y="93"/>
                    <a:pt x="28" y="93"/>
                    <a:pt x="28" y="93"/>
                  </a:cubicBezTo>
                  <a:cubicBezTo>
                    <a:pt x="26" y="92"/>
                    <a:pt x="25" y="92"/>
                    <a:pt x="23" y="91"/>
                  </a:cubicBezTo>
                  <a:cubicBezTo>
                    <a:pt x="30" y="85"/>
                    <a:pt x="38" y="80"/>
                    <a:pt x="46" y="74"/>
                  </a:cubicBezTo>
                  <a:cubicBezTo>
                    <a:pt x="49" y="72"/>
                    <a:pt x="52" y="70"/>
                    <a:pt x="54" y="68"/>
                  </a:cubicBezTo>
                  <a:cubicBezTo>
                    <a:pt x="57" y="66"/>
                    <a:pt x="59" y="65"/>
                    <a:pt x="61" y="63"/>
                  </a:cubicBezTo>
                  <a:cubicBezTo>
                    <a:pt x="63" y="62"/>
                    <a:pt x="65" y="60"/>
                    <a:pt x="62" y="63"/>
                  </a:cubicBezTo>
                  <a:cubicBezTo>
                    <a:pt x="57" y="69"/>
                    <a:pt x="51" y="73"/>
                    <a:pt x="45" y="78"/>
                  </a:cubicBezTo>
                  <a:cubicBezTo>
                    <a:pt x="42" y="80"/>
                    <a:pt x="39" y="84"/>
                    <a:pt x="36" y="87"/>
                  </a:cubicBezTo>
                  <a:cubicBezTo>
                    <a:pt x="34" y="88"/>
                    <a:pt x="33" y="90"/>
                    <a:pt x="31" y="91"/>
                  </a:cubicBezTo>
                  <a:cubicBezTo>
                    <a:pt x="30" y="91"/>
                    <a:pt x="29" y="92"/>
                    <a:pt x="28" y="93"/>
                  </a:cubicBezTo>
                  <a:close/>
                  <a:moveTo>
                    <a:pt x="17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22" y="83"/>
                    <a:pt x="28" y="77"/>
                    <a:pt x="34" y="72"/>
                  </a:cubicBezTo>
                  <a:cubicBezTo>
                    <a:pt x="38" y="69"/>
                    <a:pt x="41" y="66"/>
                    <a:pt x="45" y="63"/>
                  </a:cubicBezTo>
                  <a:cubicBezTo>
                    <a:pt x="48" y="61"/>
                    <a:pt x="52" y="59"/>
                    <a:pt x="53" y="58"/>
                  </a:cubicBezTo>
                  <a:cubicBezTo>
                    <a:pt x="47" y="63"/>
                    <a:pt x="40" y="69"/>
                    <a:pt x="34" y="75"/>
                  </a:cubicBezTo>
                  <a:cubicBezTo>
                    <a:pt x="28" y="79"/>
                    <a:pt x="23" y="83"/>
                    <a:pt x="19" y="89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5" y="85"/>
                    <a:pt x="31" y="80"/>
                    <a:pt x="38" y="76"/>
                  </a:cubicBezTo>
                  <a:cubicBezTo>
                    <a:pt x="44" y="71"/>
                    <a:pt x="51" y="64"/>
                    <a:pt x="58" y="60"/>
                  </a:cubicBezTo>
                  <a:cubicBezTo>
                    <a:pt x="55" y="62"/>
                    <a:pt x="52" y="65"/>
                    <a:pt x="49" y="67"/>
                  </a:cubicBezTo>
                  <a:cubicBezTo>
                    <a:pt x="45" y="70"/>
                    <a:pt x="42" y="73"/>
                    <a:pt x="38" y="77"/>
                  </a:cubicBezTo>
                  <a:cubicBezTo>
                    <a:pt x="35" y="80"/>
                    <a:pt x="32" y="83"/>
                    <a:pt x="28" y="86"/>
                  </a:cubicBezTo>
                  <a:cubicBezTo>
                    <a:pt x="26" y="88"/>
                    <a:pt x="24" y="89"/>
                    <a:pt x="22" y="91"/>
                  </a:cubicBezTo>
                  <a:cubicBezTo>
                    <a:pt x="20" y="90"/>
                    <a:pt x="18" y="89"/>
                    <a:pt x="17" y="88"/>
                  </a:cubicBezTo>
                  <a:close/>
                  <a:moveTo>
                    <a:pt x="16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16" y="87"/>
                    <a:pt x="15" y="87"/>
                    <a:pt x="14" y="86"/>
                  </a:cubicBezTo>
                  <a:cubicBezTo>
                    <a:pt x="20" y="81"/>
                    <a:pt x="26" y="76"/>
                    <a:pt x="32" y="71"/>
                  </a:cubicBezTo>
                  <a:cubicBezTo>
                    <a:pt x="36" y="68"/>
                    <a:pt x="39" y="65"/>
                    <a:pt x="43" y="62"/>
                  </a:cubicBezTo>
                  <a:cubicBezTo>
                    <a:pt x="45" y="61"/>
                    <a:pt x="47" y="60"/>
                    <a:pt x="49" y="58"/>
                  </a:cubicBezTo>
                  <a:cubicBezTo>
                    <a:pt x="53" y="55"/>
                    <a:pt x="48" y="59"/>
                    <a:pt x="47" y="60"/>
                  </a:cubicBezTo>
                  <a:cubicBezTo>
                    <a:pt x="42" y="64"/>
                    <a:pt x="37" y="68"/>
                    <a:pt x="32" y="72"/>
                  </a:cubicBezTo>
                  <a:cubicBezTo>
                    <a:pt x="27" y="78"/>
                    <a:pt x="21" y="82"/>
                    <a:pt x="16" y="88"/>
                  </a:cubicBezTo>
                  <a:close/>
                  <a:moveTo>
                    <a:pt x="48" y="76"/>
                  </a:moveTo>
                  <a:cubicBezTo>
                    <a:pt x="54" y="72"/>
                    <a:pt x="60" y="67"/>
                    <a:pt x="64" y="61"/>
                  </a:cubicBezTo>
                  <a:cubicBezTo>
                    <a:pt x="65" y="62"/>
                    <a:pt x="65" y="62"/>
                    <a:pt x="66" y="62"/>
                  </a:cubicBezTo>
                  <a:cubicBezTo>
                    <a:pt x="62" y="65"/>
                    <a:pt x="58" y="69"/>
                    <a:pt x="55" y="72"/>
                  </a:cubicBezTo>
                  <a:cubicBezTo>
                    <a:pt x="49" y="76"/>
                    <a:pt x="44" y="81"/>
                    <a:pt x="38" y="85"/>
                  </a:cubicBezTo>
                  <a:cubicBezTo>
                    <a:pt x="41" y="82"/>
                    <a:pt x="44" y="79"/>
                    <a:pt x="48" y="76"/>
                  </a:cubicBezTo>
                  <a:close/>
                  <a:moveTo>
                    <a:pt x="46" y="74"/>
                  </a:moveTo>
                  <a:cubicBezTo>
                    <a:pt x="41" y="77"/>
                    <a:pt x="37" y="80"/>
                    <a:pt x="33" y="83"/>
                  </a:cubicBezTo>
                  <a:cubicBezTo>
                    <a:pt x="35" y="81"/>
                    <a:pt x="37" y="79"/>
                    <a:pt x="39" y="77"/>
                  </a:cubicBezTo>
                  <a:cubicBezTo>
                    <a:pt x="45" y="71"/>
                    <a:pt x="53" y="65"/>
                    <a:pt x="59" y="60"/>
                  </a:cubicBezTo>
                  <a:cubicBezTo>
                    <a:pt x="60" y="59"/>
                    <a:pt x="59" y="59"/>
                    <a:pt x="59" y="59"/>
                  </a:cubicBezTo>
                  <a:cubicBezTo>
                    <a:pt x="53" y="62"/>
                    <a:pt x="48" y="67"/>
                    <a:pt x="42" y="71"/>
                  </a:cubicBezTo>
                  <a:cubicBezTo>
                    <a:pt x="36" y="76"/>
                    <a:pt x="29" y="82"/>
                    <a:pt x="22" y="87"/>
                  </a:cubicBezTo>
                  <a:cubicBezTo>
                    <a:pt x="18" y="89"/>
                    <a:pt x="22" y="86"/>
                    <a:pt x="22" y="86"/>
                  </a:cubicBezTo>
                  <a:cubicBezTo>
                    <a:pt x="23" y="84"/>
                    <a:pt x="25" y="83"/>
                    <a:pt x="27" y="81"/>
                  </a:cubicBezTo>
                  <a:cubicBezTo>
                    <a:pt x="29" y="79"/>
                    <a:pt x="32" y="77"/>
                    <a:pt x="35" y="74"/>
                  </a:cubicBezTo>
                  <a:cubicBezTo>
                    <a:pt x="42" y="68"/>
                    <a:pt x="49" y="63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8" y="58"/>
                    <a:pt x="60" y="60"/>
                    <a:pt x="63" y="61"/>
                  </a:cubicBezTo>
                  <a:cubicBezTo>
                    <a:pt x="57" y="65"/>
                    <a:pt x="52" y="70"/>
                    <a:pt x="46" y="74"/>
                  </a:cubicBezTo>
                  <a:close/>
                  <a:moveTo>
                    <a:pt x="40" y="66"/>
                  </a:moveTo>
                  <a:cubicBezTo>
                    <a:pt x="41" y="65"/>
                    <a:pt x="42" y="64"/>
                    <a:pt x="44" y="63"/>
                  </a:cubicBezTo>
                  <a:cubicBezTo>
                    <a:pt x="47" y="61"/>
                    <a:pt x="49" y="59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3" y="56"/>
                    <a:pt x="53" y="56"/>
                  </a:cubicBezTo>
                  <a:cubicBezTo>
                    <a:pt x="53" y="56"/>
                    <a:pt x="54" y="56"/>
                    <a:pt x="54" y="56"/>
                  </a:cubicBezTo>
                  <a:cubicBezTo>
                    <a:pt x="49" y="59"/>
                    <a:pt x="44" y="63"/>
                    <a:pt x="40" y="66"/>
                  </a:cubicBezTo>
                  <a:close/>
                  <a:moveTo>
                    <a:pt x="17" y="83"/>
                  </a:moveTo>
                  <a:cubicBezTo>
                    <a:pt x="17" y="83"/>
                    <a:pt x="16" y="84"/>
                    <a:pt x="16" y="84"/>
                  </a:cubicBezTo>
                  <a:cubicBezTo>
                    <a:pt x="17" y="83"/>
                    <a:pt x="18" y="82"/>
                    <a:pt x="18" y="82"/>
                  </a:cubicBezTo>
                  <a:cubicBezTo>
                    <a:pt x="21" y="79"/>
                    <a:pt x="24" y="76"/>
                    <a:pt x="27" y="73"/>
                  </a:cubicBezTo>
                  <a:cubicBezTo>
                    <a:pt x="33" y="68"/>
                    <a:pt x="39" y="62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32" y="61"/>
                    <a:pt x="24" y="73"/>
                    <a:pt x="13" y="81"/>
                  </a:cubicBezTo>
                  <a:cubicBezTo>
                    <a:pt x="13" y="81"/>
                    <a:pt x="11" y="82"/>
                    <a:pt x="11" y="82"/>
                  </a:cubicBezTo>
                  <a:cubicBezTo>
                    <a:pt x="12" y="80"/>
                    <a:pt x="13" y="79"/>
                    <a:pt x="15" y="77"/>
                  </a:cubicBezTo>
                  <a:cubicBezTo>
                    <a:pt x="17" y="74"/>
                    <a:pt x="20" y="72"/>
                    <a:pt x="23" y="70"/>
                  </a:cubicBezTo>
                  <a:cubicBezTo>
                    <a:pt x="27" y="67"/>
                    <a:pt x="31" y="63"/>
                    <a:pt x="35" y="59"/>
                  </a:cubicBezTo>
                  <a:cubicBezTo>
                    <a:pt x="36" y="59"/>
                    <a:pt x="38" y="59"/>
                    <a:pt x="39" y="58"/>
                  </a:cubicBezTo>
                  <a:cubicBezTo>
                    <a:pt x="43" y="57"/>
                    <a:pt x="47" y="56"/>
                    <a:pt x="51" y="56"/>
                  </a:cubicBezTo>
                  <a:cubicBezTo>
                    <a:pt x="39" y="64"/>
                    <a:pt x="28" y="73"/>
                    <a:pt x="17" y="83"/>
                  </a:cubicBezTo>
                  <a:close/>
                  <a:moveTo>
                    <a:pt x="8" y="79"/>
                  </a:moveTo>
                  <a:cubicBezTo>
                    <a:pt x="13" y="76"/>
                    <a:pt x="17" y="73"/>
                    <a:pt x="21" y="69"/>
                  </a:cubicBezTo>
                  <a:cubicBezTo>
                    <a:pt x="23" y="67"/>
                    <a:pt x="25" y="65"/>
                    <a:pt x="28" y="63"/>
                  </a:cubicBezTo>
                  <a:cubicBezTo>
                    <a:pt x="29" y="62"/>
                    <a:pt x="31" y="61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3" y="60"/>
                    <a:pt x="33" y="60"/>
                    <a:pt x="34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26" y="68"/>
                    <a:pt x="16" y="73"/>
                    <a:pt x="10" y="82"/>
                  </a:cubicBezTo>
                  <a:cubicBezTo>
                    <a:pt x="9" y="81"/>
                    <a:pt x="9" y="80"/>
                    <a:pt x="8" y="79"/>
                  </a:cubicBezTo>
                  <a:close/>
                  <a:moveTo>
                    <a:pt x="7" y="76"/>
                  </a:moveTo>
                  <a:cubicBezTo>
                    <a:pt x="10" y="74"/>
                    <a:pt x="12" y="71"/>
                    <a:pt x="15" y="68"/>
                  </a:cubicBezTo>
                  <a:cubicBezTo>
                    <a:pt x="17" y="67"/>
                    <a:pt x="18" y="65"/>
                    <a:pt x="20" y="64"/>
                  </a:cubicBezTo>
                  <a:cubicBezTo>
                    <a:pt x="22" y="62"/>
                    <a:pt x="28" y="56"/>
                    <a:pt x="23" y="62"/>
                  </a:cubicBezTo>
                  <a:cubicBezTo>
                    <a:pt x="20" y="65"/>
                    <a:pt x="18" y="69"/>
                    <a:pt x="15" y="72"/>
                  </a:cubicBezTo>
                  <a:cubicBezTo>
                    <a:pt x="12" y="74"/>
                    <a:pt x="9" y="75"/>
                    <a:pt x="7" y="78"/>
                  </a:cubicBezTo>
                  <a:cubicBezTo>
                    <a:pt x="7" y="77"/>
                    <a:pt x="7" y="77"/>
                    <a:pt x="7" y="76"/>
                  </a:cubicBezTo>
                  <a:close/>
                  <a:moveTo>
                    <a:pt x="4" y="68"/>
                  </a:moveTo>
                  <a:cubicBezTo>
                    <a:pt x="8" y="65"/>
                    <a:pt x="12" y="60"/>
                    <a:pt x="17" y="57"/>
                  </a:cubicBezTo>
                  <a:cubicBezTo>
                    <a:pt x="16" y="58"/>
                    <a:pt x="15" y="61"/>
                    <a:pt x="14" y="61"/>
                  </a:cubicBezTo>
                  <a:cubicBezTo>
                    <a:pt x="12" y="63"/>
                    <a:pt x="11" y="64"/>
                    <a:pt x="10" y="65"/>
                  </a:cubicBezTo>
                  <a:cubicBezTo>
                    <a:pt x="8" y="67"/>
                    <a:pt x="7" y="69"/>
                    <a:pt x="5" y="72"/>
                  </a:cubicBezTo>
                  <a:cubicBezTo>
                    <a:pt x="5" y="72"/>
                    <a:pt x="5" y="73"/>
                    <a:pt x="6" y="72"/>
                  </a:cubicBezTo>
                  <a:cubicBezTo>
                    <a:pt x="9" y="70"/>
                    <a:pt x="11" y="68"/>
                    <a:pt x="14" y="65"/>
                  </a:cubicBezTo>
                  <a:cubicBezTo>
                    <a:pt x="15" y="64"/>
                    <a:pt x="16" y="63"/>
                    <a:pt x="18" y="61"/>
                  </a:cubicBezTo>
                  <a:cubicBezTo>
                    <a:pt x="18" y="61"/>
                    <a:pt x="23" y="56"/>
                    <a:pt x="20" y="59"/>
                  </a:cubicBezTo>
                  <a:cubicBezTo>
                    <a:pt x="16" y="65"/>
                    <a:pt x="10" y="69"/>
                    <a:pt x="6" y="75"/>
                  </a:cubicBezTo>
                  <a:cubicBezTo>
                    <a:pt x="5" y="73"/>
                    <a:pt x="4" y="71"/>
                    <a:pt x="4" y="68"/>
                  </a:cubicBezTo>
                  <a:close/>
                  <a:moveTo>
                    <a:pt x="7" y="61"/>
                  </a:moveTo>
                  <a:cubicBezTo>
                    <a:pt x="8" y="59"/>
                    <a:pt x="10" y="58"/>
                    <a:pt x="11" y="57"/>
                  </a:cubicBezTo>
                  <a:cubicBezTo>
                    <a:pt x="14" y="55"/>
                    <a:pt x="11" y="58"/>
                    <a:pt x="11" y="58"/>
                  </a:cubicBezTo>
                  <a:cubicBezTo>
                    <a:pt x="8" y="61"/>
                    <a:pt x="5" y="63"/>
                    <a:pt x="4" y="66"/>
                  </a:cubicBezTo>
                  <a:cubicBezTo>
                    <a:pt x="4" y="66"/>
                    <a:pt x="3" y="65"/>
                    <a:pt x="3" y="64"/>
                  </a:cubicBezTo>
                  <a:cubicBezTo>
                    <a:pt x="5" y="63"/>
                    <a:pt x="6" y="62"/>
                    <a:pt x="7" y="61"/>
                  </a:cubicBezTo>
                  <a:close/>
                  <a:moveTo>
                    <a:pt x="11" y="76"/>
                  </a:moveTo>
                  <a:cubicBezTo>
                    <a:pt x="10" y="77"/>
                    <a:pt x="9" y="77"/>
                    <a:pt x="8" y="78"/>
                  </a:cubicBezTo>
                  <a:cubicBezTo>
                    <a:pt x="9" y="77"/>
                    <a:pt x="10" y="76"/>
                    <a:pt x="11" y="75"/>
                  </a:cubicBezTo>
                  <a:cubicBezTo>
                    <a:pt x="13" y="74"/>
                    <a:pt x="14" y="73"/>
                    <a:pt x="16" y="71"/>
                  </a:cubicBezTo>
                  <a:cubicBezTo>
                    <a:pt x="20" y="68"/>
                    <a:pt x="23" y="63"/>
                    <a:pt x="27" y="59"/>
                  </a:cubicBezTo>
                  <a:cubicBezTo>
                    <a:pt x="27" y="58"/>
                    <a:pt x="27" y="58"/>
                    <a:pt x="26" y="58"/>
                  </a:cubicBezTo>
                  <a:cubicBezTo>
                    <a:pt x="28" y="59"/>
                    <a:pt x="29" y="59"/>
                    <a:pt x="31" y="59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24" y="65"/>
                    <a:pt x="18" y="71"/>
                    <a:pt x="11" y="76"/>
                  </a:cubicBezTo>
                  <a:close/>
                  <a:moveTo>
                    <a:pt x="26" y="58"/>
                  </a:moveTo>
                  <a:cubicBezTo>
                    <a:pt x="19" y="63"/>
                    <a:pt x="13" y="70"/>
                    <a:pt x="6" y="76"/>
                  </a:cubicBezTo>
                  <a:cubicBezTo>
                    <a:pt x="9" y="73"/>
                    <a:pt x="12" y="69"/>
                    <a:pt x="15" y="66"/>
                  </a:cubicBezTo>
                  <a:cubicBezTo>
                    <a:pt x="18" y="64"/>
                    <a:pt x="21" y="61"/>
                    <a:pt x="23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5" y="58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lose/>
                  <a:moveTo>
                    <a:pt x="15" y="63"/>
                  </a:moveTo>
                  <a:cubicBezTo>
                    <a:pt x="14" y="64"/>
                    <a:pt x="12" y="66"/>
                    <a:pt x="11" y="67"/>
                  </a:cubicBezTo>
                  <a:cubicBezTo>
                    <a:pt x="10" y="68"/>
                    <a:pt x="7" y="70"/>
                    <a:pt x="6" y="71"/>
                  </a:cubicBezTo>
                  <a:cubicBezTo>
                    <a:pt x="8" y="68"/>
                    <a:pt x="11" y="65"/>
                    <a:pt x="13" y="63"/>
                  </a:cubicBezTo>
                  <a:cubicBezTo>
                    <a:pt x="15" y="61"/>
                    <a:pt x="17" y="59"/>
                    <a:pt x="18" y="57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3" y="58"/>
                    <a:pt x="10" y="62"/>
                    <a:pt x="6" y="66"/>
                  </a:cubicBezTo>
                  <a:cubicBezTo>
                    <a:pt x="4" y="68"/>
                    <a:pt x="4" y="66"/>
                    <a:pt x="6" y="65"/>
                  </a:cubicBezTo>
                  <a:cubicBezTo>
                    <a:pt x="7" y="63"/>
                    <a:pt x="8" y="63"/>
                    <a:pt x="8" y="62"/>
                  </a:cubicBezTo>
                  <a:cubicBezTo>
                    <a:pt x="10" y="60"/>
                    <a:pt x="12" y="58"/>
                    <a:pt x="14" y="56"/>
                  </a:cubicBezTo>
                  <a:cubicBezTo>
                    <a:pt x="14" y="56"/>
                    <a:pt x="14" y="55"/>
                    <a:pt x="14" y="55"/>
                  </a:cubicBezTo>
                  <a:cubicBezTo>
                    <a:pt x="17" y="56"/>
                    <a:pt x="19" y="56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0" y="59"/>
                    <a:pt x="17" y="61"/>
                    <a:pt x="15" y="63"/>
                  </a:cubicBezTo>
                  <a:close/>
                  <a:moveTo>
                    <a:pt x="5" y="62"/>
                  </a:moveTo>
                  <a:cubicBezTo>
                    <a:pt x="5" y="61"/>
                    <a:pt x="6" y="60"/>
                    <a:pt x="7" y="60"/>
                  </a:cubicBezTo>
                  <a:cubicBezTo>
                    <a:pt x="8" y="58"/>
                    <a:pt x="9" y="57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0" y="57"/>
                    <a:pt x="7" y="59"/>
                    <a:pt x="5" y="62"/>
                  </a:cubicBezTo>
                  <a:close/>
                  <a:moveTo>
                    <a:pt x="4" y="60"/>
                  </a:moveTo>
                  <a:cubicBezTo>
                    <a:pt x="5" y="59"/>
                    <a:pt x="6" y="58"/>
                    <a:pt x="7" y="57"/>
                  </a:cubicBezTo>
                  <a:cubicBezTo>
                    <a:pt x="8" y="56"/>
                    <a:pt x="8" y="56"/>
                    <a:pt x="9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56"/>
                    <a:pt x="8" y="57"/>
                    <a:pt x="7" y="58"/>
                  </a:cubicBezTo>
                  <a:cubicBezTo>
                    <a:pt x="6" y="60"/>
                    <a:pt x="4" y="61"/>
                    <a:pt x="3" y="63"/>
                  </a:cubicBezTo>
                  <a:cubicBezTo>
                    <a:pt x="3" y="63"/>
                    <a:pt x="3" y="62"/>
                    <a:pt x="3" y="62"/>
                  </a:cubicBezTo>
                  <a:cubicBezTo>
                    <a:pt x="3" y="60"/>
                    <a:pt x="3" y="59"/>
                    <a:pt x="3" y="58"/>
                  </a:cubicBezTo>
                  <a:cubicBezTo>
                    <a:pt x="4" y="57"/>
                    <a:pt x="6" y="56"/>
                    <a:pt x="7" y="56"/>
                  </a:cubicBezTo>
                  <a:cubicBezTo>
                    <a:pt x="6" y="57"/>
                    <a:pt x="4" y="58"/>
                    <a:pt x="3" y="60"/>
                  </a:cubicBezTo>
                  <a:cubicBezTo>
                    <a:pt x="3" y="60"/>
                    <a:pt x="3" y="60"/>
                    <a:pt x="4" y="60"/>
                  </a:cubicBezTo>
                  <a:close/>
                  <a:moveTo>
                    <a:pt x="11" y="83"/>
                  </a:moveTo>
                  <a:cubicBezTo>
                    <a:pt x="21" y="76"/>
                    <a:pt x="29" y="66"/>
                    <a:pt x="40" y="59"/>
                  </a:cubicBezTo>
                  <a:cubicBezTo>
                    <a:pt x="40" y="59"/>
                    <a:pt x="44" y="57"/>
                    <a:pt x="43" y="58"/>
                  </a:cubicBezTo>
                  <a:cubicBezTo>
                    <a:pt x="42" y="59"/>
                    <a:pt x="40" y="60"/>
                    <a:pt x="39" y="61"/>
                  </a:cubicBezTo>
                  <a:cubicBezTo>
                    <a:pt x="36" y="64"/>
                    <a:pt x="33" y="66"/>
                    <a:pt x="30" y="69"/>
                  </a:cubicBezTo>
                  <a:cubicBezTo>
                    <a:pt x="24" y="74"/>
                    <a:pt x="19" y="80"/>
                    <a:pt x="14" y="86"/>
                  </a:cubicBezTo>
                  <a:cubicBezTo>
                    <a:pt x="14" y="86"/>
                    <a:pt x="13" y="86"/>
                    <a:pt x="13" y="86"/>
                  </a:cubicBezTo>
                  <a:cubicBezTo>
                    <a:pt x="12" y="85"/>
                    <a:pt x="11" y="84"/>
                    <a:pt x="11" y="83"/>
                  </a:cubicBezTo>
                  <a:close/>
                  <a:moveTo>
                    <a:pt x="29" y="93"/>
                  </a:moveTo>
                  <a:cubicBezTo>
                    <a:pt x="29" y="93"/>
                    <a:pt x="30" y="93"/>
                    <a:pt x="30" y="92"/>
                  </a:cubicBezTo>
                  <a:cubicBezTo>
                    <a:pt x="31" y="92"/>
                    <a:pt x="31" y="92"/>
                    <a:pt x="32" y="91"/>
                  </a:cubicBezTo>
                  <a:cubicBezTo>
                    <a:pt x="32" y="91"/>
                    <a:pt x="33" y="90"/>
                    <a:pt x="34" y="89"/>
                  </a:cubicBezTo>
                  <a:cubicBezTo>
                    <a:pt x="41" y="85"/>
                    <a:pt x="46" y="79"/>
                    <a:pt x="52" y="74"/>
                  </a:cubicBezTo>
                  <a:cubicBezTo>
                    <a:pt x="55" y="72"/>
                    <a:pt x="58" y="69"/>
                    <a:pt x="61" y="67"/>
                  </a:cubicBezTo>
                  <a:cubicBezTo>
                    <a:pt x="63" y="65"/>
                    <a:pt x="64" y="64"/>
                    <a:pt x="66" y="63"/>
                  </a:cubicBezTo>
                  <a:cubicBezTo>
                    <a:pt x="66" y="62"/>
                    <a:pt x="67" y="62"/>
                    <a:pt x="68" y="61"/>
                  </a:cubicBezTo>
                  <a:cubicBezTo>
                    <a:pt x="69" y="61"/>
                    <a:pt x="69" y="61"/>
                    <a:pt x="70" y="61"/>
                  </a:cubicBezTo>
                  <a:cubicBezTo>
                    <a:pt x="60" y="73"/>
                    <a:pt x="45" y="82"/>
                    <a:pt x="34" y="93"/>
                  </a:cubicBezTo>
                  <a:cubicBezTo>
                    <a:pt x="34" y="93"/>
                    <a:pt x="34" y="94"/>
                    <a:pt x="35" y="94"/>
                  </a:cubicBezTo>
                  <a:cubicBezTo>
                    <a:pt x="47" y="85"/>
                    <a:pt x="59" y="75"/>
                    <a:pt x="70" y="65"/>
                  </a:cubicBezTo>
                  <a:cubicBezTo>
                    <a:pt x="69" y="66"/>
                    <a:pt x="68" y="67"/>
                    <a:pt x="67" y="68"/>
                  </a:cubicBezTo>
                  <a:cubicBezTo>
                    <a:pt x="64" y="71"/>
                    <a:pt x="61" y="74"/>
                    <a:pt x="58" y="77"/>
                  </a:cubicBezTo>
                  <a:cubicBezTo>
                    <a:pt x="52" y="83"/>
                    <a:pt x="45" y="88"/>
                    <a:pt x="40" y="94"/>
                  </a:cubicBezTo>
                  <a:cubicBezTo>
                    <a:pt x="39" y="94"/>
                    <a:pt x="40" y="94"/>
                    <a:pt x="40" y="94"/>
                  </a:cubicBezTo>
                  <a:cubicBezTo>
                    <a:pt x="52" y="86"/>
                    <a:pt x="62" y="76"/>
                    <a:pt x="73" y="67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0" y="70"/>
                    <a:pt x="67" y="73"/>
                    <a:pt x="64" y="76"/>
                  </a:cubicBezTo>
                  <a:cubicBezTo>
                    <a:pt x="58" y="82"/>
                    <a:pt x="52" y="87"/>
                    <a:pt x="47" y="93"/>
                  </a:cubicBezTo>
                  <a:cubicBezTo>
                    <a:pt x="46" y="93"/>
                    <a:pt x="47" y="93"/>
                    <a:pt x="47" y="93"/>
                  </a:cubicBezTo>
                  <a:cubicBezTo>
                    <a:pt x="57" y="87"/>
                    <a:pt x="65" y="78"/>
                    <a:pt x="74" y="70"/>
                  </a:cubicBezTo>
                  <a:cubicBezTo>
                    <a:pt x="75" y="70"/>
                    <a:pt x="76" y="69"/>
                    <a:pt x="77" y="68"/>
                  </a:cubicBezTo>
                  <a:cubicBezTo>
                    <a:pt x="76" y="69"/>
                    <a:pt x="75" y="70"/>
                    <a:pt x="74" y="71"/>
                  </a:cubicBezTo>
                  <a:cubicBezTo>
                    <a:pt x="72" y="73"/>
                    <a:pt x="70" y="75"/>
                    <a:pt x="68" y="76"/>
                  </a:cubicBezTo>
                  <a:cubicBezTo>
                    <a:pt x="63" y="80"/>
                    <a:pt x="58" y="86"/>
                    <a:pt x="54" y="90"/>
                  </a:cubicBezTo>
                  <a:cubicBezTo>
                    <a:pt x="54" y="90"/>
                    <a:pt x="54" y="91"/>
                    <a:pt x="54" y="91"/>
                  </a:cubicBezTo>
                  <a:cubicBezTo>
                    <a:pt x="62" y="87"/>
                    <a:pt x="67" y="82"/>
                    <a:pt x="73" y="77"/>
                  </a:cubicBezTo>
                  <a:cubicBezTo>
                    <a:pt x="73" y="76"/>
                    <a:pt x="75" y="75"/>
                    <a:pt x="76" y="74"/>
                  </a:cubicBezTo>
                  <a:cubicBezTo>
                    <a:pt x="76" y="74"/>
                    <a:pt x="75" y="75"/>
                    <a:pt x="75" y="75"/>
                  </a:cubicBezTo>
                  <a:cubicBezTo>
                    <a:pt x="74" y="76"/>
                    <a:pt x="72" y="78"/>
                    <a:pt x="71" y="79"/>
                  </a:cubicBezTo>
                  <a:cubicBezTo>
                    <a:pt x="67" y="82"/>
                    <a:pt x="64" y="86"/>
                    <a:pt x="61" y="89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55" y="92"/>
                    <a:pt x="49" y="94"/>
                    <a:pt x="42" y="94"/>
                  </a:cubicBezTo>
                  <a:cubicBezTo>
                    <a:pt x="38" y="94"/>
                    <a:pt x="33" y="94"/>
                    <a:pt x="29" y="93"/>
                  </a:cubicBezTo>
                  <a:close/>
                  <a:moveTo>
                    <a:pt x="63" y="88"/>
                  </a:moveTo>
                  <a:cubicBezTo>
                    <a:pt x="66" y="86"/>
                    <a:pt x="68" y="83"/>
                    <a:pt x="70" y="80"/>
                  </a:cubicBezTo>
                  <a:cubicBezTo>
                    <a:pt x="71" y="79"/>
                    <a:pt x="73" y="78"/>
                    <a:pt x="74" y="76"/>
                  </a:cubicBezTo>
                  <a:cubicBezTo>
                    <a:pt x="72" y="81"/>
                    <a:pt x="68" y="85"/>
                    <a:pt x="63" y="88"/>
                  </a:cubicBezTo>
                  <a:close/>
                  <a:moveTo>
                    <a:pt x="76" y="73"/>
                  </a:moveTo>
                  <a:cubicBezTo>
                    <a:pt x="73" y="75"/>
                    <a:pt x="70" y="78"/>
                    <a:pt x="67" y="81"/>
                  </a:cubicBezTo>
                  <a:cubicBezTo>
                    <a:pt x="65" y="83"/>
                    <a:pt x="63" y="85"/>
                    <a:pt x="60" y="87"/>
                  </a:cubicBezTo>
                  <a:cubicBezTo>
                    <a:pt x="59" y="87"/>
                    <a:pt x="53" y="92"/>
                    <a:pt x="57" y="88"/>
                  </a:cubicBezTo>
                  <a:cubicBezTo>
                    <a:pt x="61" y="84"/>
                    <a:pt x="65" y="80"/>
                    <a:pt x="69" y="76"/>
                  </a:cubicBezTo>
                  <a:cubicBezTo>
                    <a:pt x="73" y="73"/>
                    <a:pt x="76" y="71"/>
                    <a:pt x="78" y="67"/>
                  </a:cubicBezTo>
                  <a:cubicBezTo>
                    <a:pt x="78" y="66"/>
                    <a:pt x="78" y="66"/>
                    <a:pt x="77" y="66"/>
                  </a:cubicBezTo>
                  <a:cubicBezTo>
                    <a:pt x="73" y="71"/>
                    <a:pt x="68" y="74"/>
                    <a:pt x="63" y="78"/>
                  </a:cubicBezTo>
                  <a:cubicBezTo>
                    <a:pt x="61" y="81"/>
                    <a:pt x="58" y="83"/>
                    <a:pt x="56" y="85"/>
                  </a:cubicBezTo>
                  <a:cubicBezTo>
                    <a:pt x="54" y="87"/>
                    <a:pt x="50" y="91"/>
                    <a:pt x="49" y="92"/>
                  </a:cubicBezTo>
                  <a:cubicBezTo>
                    <a:pt x="58" y="83"/>
                    <a:pt x="67" y="74"/>
                    <a:pt x="76" y="6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7" y="63"/>
                    <a:pt x="78" y="63"/>
                    <a:pt x="78" y="63"/>
                  </a:cubicBezTo>
                  <a:cubicBezTo>
                    <a:pt x="79" y="62"/>
                    <a:pt x="78" y="62"/>
                    <a:pt x="78" y="62"/>
                  </a:cubicBezTo>
                  <a:cubicBezTo>
                    <a:pt x="71" y="67"/>
                    <a:pt x="65" y="73"/>
                    <a:pt x="59" y="78"/>
                  </a:cubicBezTo>
                  <a:cubicBezTo>
                    <a:pt x="56" y="81"/>
                    <a:pt x="53" y="84"/>
                    <a:pt x="49" y="86"/>
                  </a:cubicBezTo>
                  <a:cubicBezTo>
                    <a:pt x="48" y="88"/>
                    <a:pt x="46" y="89"/>
                    <a:pt x="44" y="90"/>
                  </a:cubicBezTo>
                  <a:cubicBezTo>
                    <a:pt x="49" y="86"/>
                    <a:pt x="54" y="81"/>
                    <a:pt x="59" y="76"/>
                  </a:cubicBezTo>
                  <a:cubicBezTo>
                    <a:pt x="65" y="71"/>
                    <a:pt x="71" y="66"/>
                    <a:pt x="76" y="60"/>
                  </a:cubicBezTo>
                  <a:cubicBezTo>
                    <a:pt x="76" y="60"/>
                    <a:pt x="76" y="59"/>
                    <a:pt x="75" y="60"/>
                  </a:cubicBezTo>
                  <a:cubicBezTo>
                    <a:pt x="69" y="65"/>
                    <a:pt x="63" y="71"/>
                    <a:pt x="56" y="76"/>
                  </a:cubicBezTo>
                  <a:cubicBezTo>
                    <a:pt x="52" y="79"/>
                    <a:pt x="48" y="82"/>
                    <a:pt x="44" y="85"/>
                  </a:cubicBezTo>
                  <a:cubicBezTo>
                    <a:pt x="43" y="87"/>
                    <a:pt x="41" y="88"/>
                    <a:pt x="39" y="90"/>
                  </a:cubicBezTo>
                  <a:cubicBezTo>
                    <a:pt x="38" y="90"/>
                    <a:pt x="37" y="91"/>
                    <a:pt x="36" y="92"/>
                  </a:cubicBezTo>
                  <a:cubicBezTo>
                    <a:pt x="36" y="92"/>
                    <a:pt x="37" y="92"/>
                    <a:pt x="37" y="91"/>
                  </a:cubicBezTo>
                  <a:cubicBezTo>
                    <a:pt x="43" y="85"/>
                    <a:pt x="50" y="81"/>
                    <a:pt x="56" y="75"/>
                  </a:cubicBezTo>
                  <a:cubicBezTo>
                    <a:pt x="61" y="70"/>
                    <a:pt x="67" y="66"/>
                    <a:pt x="71" y="60"/>
                  </a:cubicBezTo>
                  <a:cubicBezTo>
                    <a:pt x="74" y="59"/>
                    <a:pt x="76" y="58"/>
                    <a:pt x="79" y="59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79" y="60"/>
                    <a:pt x="79" y="61"/>
                    <a:pt x="79" y="62"/>
                  </a:cubicBezTo>
                  <a:cubicBezTo>
                    <a:pt x="78" y="66"/>
                    <a:pt x="77" y="70"/>
                    <a:pt x="76" y="73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6" y="27"/>
                    <a:pt x="36" y="26"/>
                  </a:cubicBezTo>
                  <a:cubicBezTo>
                    <a:pt x="37" y="19"/>
                    <a:pt x="36" y="11"/>
                    <a:pt x="36" y="4"/>
                  </a:cubicBezTo>
                  <a:cubicBezTo>
                    <a:pt x="40" y="4"/>
                    <a:pt x="44" y="4"/>
                    <a:pt x="48" y="3"/>
                  </a:cubicBezTo>
                  <a:cubicBezTo>
                    <a:pt x="50" y="11"/>
                    <a:pt x="49" y="18"/>
                    <a:pt x="48" y="26"/>
                  </a:cubicBezTo>
                  <a:cubicBezTo>
                    <a:pt x="48" y="26"/>
                    <a:pt x="49" y="27"/>
                    <a:pt x="49" y="27"/>
                  </a:cubicBezTo>
                  <a:cubicBezTo>
                    <a:pt x="49" y="27"/>
                    <a:pt x="49" y="27"/>
                    <a:pt x="50" y="27"/>
                  </a:cubicBezTo>
                  <a:cubicBezTo>
                    <a:pt x="67" y="27"/>
                    <a:pt x="77" y="41"/>
                    <a:pt x="79" y="56"/>
                  </a:cubicBezTo>
                  <a:cubicBezTo>
                    <a:pt x="76" y="55"/>
                    <a:pt x="75" y="56"/>
                    <a:pt x="72" y="57"/>
                  </a:cubicBezTo>
                  <a:cubicBezTo>
                    <a:pt x="67" y="59"/>
                    <a:pt x="64" y="59"/>
                    <a:pt x="60" y="56"/>
                  </a:cubicBezTo>
                  <a:cubicBezTo>
                    <a:pt x="53" y="52"/>
                    <a:pt x="46" y="53"/>
                    <a:pt x="39" y="55"/>
                  </a:cubicBezTo>
                  <a:cubicBezTo>
                    <a:pt x="33" y="57"/>
                    <a:pt x="30" y="57"/>
                    <a:pt x="25" y="55"/>
                  </a:cubicBezTo>
                  <a:cubicBezTo>
                    <a:pt x="22" y="54"/>
                    <a:pt x="19" y="53"/>
                    <a:pt x="16" y="53"/>
                  </a:cubicBezTo>
                  <a:cubicBezTo>
                    <a:pt x="12" y="52"/>
                    <a:pt x="7" y="52"/>
                    <a:pt x="4" y="54"/>
                  </a:cubicBezTo>
                  <a:cubicBezTo>
                    <a:pt x="6" y="40"/>
                    <a:pt x="19" y="26"/>
                    <a:pt x="34" y="27"/>
                  </a:cubicBezTo>
                  <a:close/>
                </a:path>
              </a:pathLst>
            </a:custGeom>
            <a:blipFill dpi="0" rotWithShape="1"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47" name="Freeform 48"/>
            <p:cNvSpPr>
              <a:spLocks noEditPoints="1"/>
            </p:cNvSpPr>
            <p:nvPr/>
          </p:nvSpPr>
          <p:spPr bwMode="auto">
            <a:xfrm>
              <a:off x="3054436" y="1381974"/>
              <a:ext cx="241300" cy="279400"/>
            </a:xfrm>
            <a:custGeom>
              <a:avLst/>
              <a:gdLst>
                <a:gd name="T0" fmla="*/ 70 w 83"/>
                <a:gd name="T1" fmla="*/ 85 h 96"/>
                <a:gd name="T2" fmla="*/ 48 w 83"/>
                <a:gd name="T3" fmla="*/ 0 h 96"/>
                <a:gd name="T4" fmla="*/ 0 w 83"/>
                <a:gd name="T5" fmla="*/ 56 h 96"/>
                <a:gd name="T6" fmla="*/ 46 w 83"/>
                <a:gd name="T7" fmla="*/ 74 h 96"/>
                <a:gd name="T8" fmla="*/ 35 w 83"/>
                <a:gd name="T9" fmla="*/ 86 h 96"/>
                <a:gd name="T10" fmla="*/ 34 w 83"/>
                <a:gd name="T11" fmla="*/ 71 h 96"/>
                <a:gd name="T12" fmla="*/ 19 w 83"/>
                <a:gd name="T13" fmla="*/ 88 h 96"/>
                <a:gd name="T14" fmla="*/ 28 w 83"/>
                <a:gd name="T15" fmla="*/ 85 h 96"/>
                <a:gd name="T16" fmla="*/ 14 w 83"/>
                <a:gd name="T17" fmla="*/ 86 h 96"/>
                <a:gd name="T18" fmla="*/ 32 w 83"/>
                <a:gd name="T19" fmla="*/ 72 h 96"/>
                <a:gd name="T20" fmla="*/ 54 w 83"/>
                <a:gd name="T21" fmla="*/ 71 h 96"/>
                <a:gd name="T22" fmla="*/ 38 w 83"/>
                <a:gd name="T23" fmla="*/ 76 h 96"/>
                <a:gd name="T24" fmla="*/ 22 w 83"/>
                <a:gd name="T25" fmla="*/ 85 h 96"/>
                <a:gd name="T26" fmla="*/ 62 w 83"/>
                <a:gd name="T27" fmla="*/ 60 h 96"/>
                <a:gd name="T28" fmla="*/ 51 w 83"/>
                <a:gd name="T29" fmla="*/ 55 h 96"/>
                <a:gd name="T30" fmla="*/ 16 w 83"/>
                <a:gd name="T31" fmla="*/ 83 h 96"/>
                <a:gd name="T32" fmla="*/ 13 w 83"/>
                <a:gd name="T33" fmla="*/ 80 h 96"/>
                <a:gd name="T34" fmla="*/ 39 w 83"/>
                <a:gd name="T35" fmla="*/ 57 h 96"/>
                <a:gd name="T36" fmla="*/ 27 w 83"/>
                <a:gd name="T37" fmla="*/ 62 h 96"/>
                <a:gd name="T38" fmla="*/ 9 w 83"/>
                <a:gd name="T39" fmla="*/ 81 h 96"/>
                <a:gd name="T40" fmla="*/ 22 w 83"/>
                <a:gd name="T41" fmla="*/ 61 h 96"/>
                <a:gd name="T42" fmla="*/ 16 w 83"/>
                <a:gd name="T43" fmla="*/ 57 h 96"/>
                <a:gd name="T44" fmla="*/ 13 w 83"/>
                <a:gd name="T45" fmla="*/ 65 h 96"/>
                <a:gd name="T46" fmla="*/ 7 w 83"/>
                <a:gd name="T47" fmla="*/ 60 h 96"/>
                <a:gd name="T48" fmla="*/ 7 w 83"/>
                <a:gd name="T49" fmla="*/ 60 h 96"/>
                <a:gd name="T50" fmla="*/ 26 w 83"/>
                <a:gd name="T51" fmla="*/ 58 h 96"/>
                <a:gd name="T52" fmla="*/ 26 w 83"/>
                <a:gd name="T53" fmla="*/ 57 h 96"/>
                <a:gd name="T54" fmla="*/ 26 w 83"/>
                <a:gd name="T55" fmla="*/ 57 h 96"/>
                <a:gd name="T56" fmla="*/ 13 w 83"/>
                <a:gd name="T57" fmla="*/ 62 h 96"/>
                <a:gd name="T58" fmla="*/ 8 w 83"/>
                <a:gd name="T59" fmla="*/ 61 h 96"/>
                <a:gd name="T60" fmla="*/ 15 w 83"/>
                <a:gd name="T61" fmla="*/ 62 h 96"/>
                <a:gd name="T62" fmla="*/ 4 w 83"/>
                <a:gd name="T63" fmla="*/ 61 h 96"/>
                <a:gd name="T64" fmla="*/ 7 w 83"/>
                <a:gd name="T65" fmla="*/ 57 h 96"/>
                <a:gd name="T66" fmla="*/ 3 w 83"/>
                <a:gd name="T67" fmla="*/ 59 h 96"/>
                <a:gd name="T68" fmla="*/ 39 w 83"/>
                <a:gd name="T69" fmla="*/ 60 h 96"/>
                <a:gd name="T70" fmla="*/ 29 w 83"/>
                <a:gd name="T71" fmla="*/ 92 h 96"/>
                <a:gd name="T72" fmla="*/ 61 w 83"/>
                <a:gd name="T73" fmla="*/ 66 h 96"/>
                <a:gd name="T74" fmla="*/ 34 w 83"/>
                <a:gd name="T75" fmla="*/ 93 h 96"/>
                <a:gd name="T76" fmla="*/ 39 w 83"/>
                <a:gd name="T77" fmla="*/ 93 h 96"/>
                <a:gd name="T78" fmla="*/ 47 w 83"/>
                <a:gd name="T79" fmla="*/ 92 h 96"/>
                <a:gd name="T80" fmla="*/ 54 w 83"/>
                <a:gd name="T81" fmla="*/ 89 h 96"/>
                <a:gd name="T82" fmla="*/ 70 w 83"/>
                <a:gd name="T83" fmla="*/ 78 h 96"/>
                <a:gd name="T84" fmla="*/ 63 w 83"/>
                <a:gd name="T85" fmla="*/ 87 h 96"/>
                <a:gd name="T86" fmla="*/ 66 w 83"/>
                <a:gd name="T87" fmla="*/ 80 h 96"/>
                <a:gd name="T88" fmla="*/ 77 w 83"/>
                <a:gd name="T89" fmla="*/ 66 h 96"/>
                <a:gd name="T90" fmla="*/ 76 w 83"/>
                <a:gd name="T91" fmla="*/ 63 h 96"/>
                <a:gd name="T92" fmla="*/ 44 w 83"/>
                <a:gd name="T93" fmla="*/ 89 h 96"/>
                <a:gd name="T94" fmla="*/ 44 w 83"/>
                <a:gd name="T95" fmla="*/ 85 h 96"/>
                <a:gd name="T96" fmla="*/ 71 w 83"/>
                <a:gd name="T97" fmla="*/ 59 h 96"/>
                <a:gd name="T98" fmla="*/ 33 w 83"/>
                <a:gd name="T99" fmla="*/ 26 h 96"/>
                <a:gd name="T100" fmla="*/ 48 w 83"/>
                <a:gd name="T101" fmla="*/ 25 h 96"/>
                <a:gd name="T102" fmla="*/ 59 w 83"/>
                <a:gd name="T103" fmla="*/ 55 h 96"/>
                <a:gd name="T104" fmla="*/ 33 w 83"/>
                <a:gd name="T105" fmla="*/ 2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3" h="96">
                  <a:moveTo>
                    <a:pt x="0" y="57"/>
                  </a:moveTo>
                  <a:cubicBezTo>
                    <a:pt x="0" y="58"/>
                    <a:pt x="0" y="59"/>
                    <a:pt x="0" y="59"/>
                  </a:cubicBezTo>
                  <a:cubicBezTo>
                    <a:pt x="0" y="69"/>
                    <a:pt x="3" y="79"/>
                    <a:pt x="10" y="86"/>
                  </a:cubicBezTo>
                  <a:cubicBezTo>
                    <a:pt x="18" y="94"/>
                    <a:pt x="31" y="96"/>
                    <a:pt x="42" y="96"/>
                  </a:cubicBezTo>
                  <a:cubicBezTo>
                    <a:pt x="52" y="96"/>
                    <a:pt x="63" y="92"/>
                    <a:pt x="70" y="85"/>
                  </a:cubicBezTo>
                  <a:cubicBezTo>
                    <a:pt x="77" y="79"/>
                    <a:pt x="80" y="71"/>
                    <a:pt x="81" y="63"/>
                  </a:cubicBezTo>
                  <a:cubicBezTo>
                    <a:pt x="83" y="44"/>
                    <a:pt x="71" y="24"/>
                    <a:pt x="51" y="24"/>
                  </a:cubicBezTo>
                  <a:cubicBezTo>
                    <a:pt x="51" y="16"/>
                    <a:pt x="52" y="9"/>
                    <a:pt x="50" y="1"/>
                  </a:cubicBezTo>
                  <a:cubicBezTo>
                    <a:pt x="50" y="1"/>
                    <a:pt x="50" y="1"/>
                    <a:pt x="49" y="0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44" y="0"/>
                    <a:pt x="39" y="1"/>
                    <a:pt x="35" y="0"/>
                  </a:cubicBezTo>
                  <a:cubicBezTo>
                    <a:pt x="34" y="0"/>
                    <a:pt x="34" y="0"/>
                    <a:pt x="33" y="1"/>
                  </a:cubicBezTo>
                  <a:cubicBezTo>
                    <a:pt x="33" y="1"/>
                    <a:pt x="33" y="1"/>
                    <a:pt x="33" y="2"/>
                  </a:cubicBezTo>
                  <a:cubicBezTo>
                    <a:pt x="32" y="9"/>
                    <a:pt x="34" y="16"/>
                    <a:pt x="33" y="24"/>
                  </a:cubicBezTo>
                  <a:cubicBezTo>
                    <a:pt x="16" y="23"/>
                    <a:pt x="1" y="40"/>
                    <a:pt x="0" y="56"/>
                  </a:cubicBezTo>
                  <a:cubicBezTo>
                    <a:pt x="0" y="56"/>
                    <a:pt x="0" y="57"/>
                    <a:pt x="0" y="57"/>
                  </a:cubicBezTo>
                  <a:close/>
                  <a:moveTo>
                    <a:pt x="28" y="92"/>
                  </a:moveTo>
                  <a:cubicBezTo>
                    <a:pt x="28" y="92"/>
                    <a:pt x="28" y="92"/>
                    <a:pt x="28" y="92"/>
                  </a:cubicBezTo>
                  <a:cubicBezTo>
                    <a:pt x="26" y="92"/>
                    <a:pt x="24" y="91"/>
                    <a:pt x="23" y="90"/>
                  </a:cubicBezTo>
                  <a:cubicBezTo>
                    <a:pt x="30" y="84"/>
                    <a:pt x="38" y="79"/>
                    <a:pt x="46" y="74"/>
                  </a:cubicBezTo>
                  <a:cubicBezTo>
                    <a:pt x="49" y="72"/>
                    <a:pt x="51" y="70"/>
                    <a:pt x="54" y="67"/>
                  </a:cubicBezTo>
                  <a:cubicBezTo>
                    <a:pt x="56" y="66"/>
                    <a:pt x="58" y="64"/>
                    <a:pt x="60" y="62"/>
                  </a:cubicBezTo>
                  <a:cubicBezTo>
                    <a:pt x="62" y="61"/>
                    <a:pt x="64" y="59"/>
                    <a:pt x="62" y="62"/>
                  </a:cubicBezTo>
                  <a:cubicBezTo>
                    <a:pt x="57" y="68"/>
                    <a:pt x="50" y="72"/>
                    <a:pt x="44" y="77"/>
                  </a:cubicBezTo>
                  <a:cubicBezTo>
                    <a:pt x="41" y="79"/>
                    <a:pt x="38" y="83"/>
                    <a:pt x="35" y="86"/>
                  </a:cubicBezTo>
                  <a:cubicBezTo>
                    <a:pt x="34" y="87"/>
                    <a:pt x="32" y="89"/>
                    <a:pt x="31" y="90"/>
                  </a:cubicBezTo>
                  <a:cubicBezTo>
                    <a:pt x="30" y="90"/>
                    <a:pt x="29" y="91"/>
                    <a:pt x="28" y="92"/>
                  </a:cubicBezTo>
                  <a:close/>
                  <a:moveTo>
                    <a:pt x="16" y="87"/>
                  </a:moveTo>
                  <a:cubicBezTo>
                    <a:pt x="16" y="87"/>
                    <a:pt x="16" y="87"/>
                    <a:pt x="16" y="87"/>
                  </a:cubicBezTo>
                  <a:cubicBezTo>
                    <a:pt x="22" y="82"/>
                    <a:pt x="28" y="76"/>
                    <a:pt x="34" y="71"/>
                  </a:cubicBezTo>
                  <a:cubicBezTo>
                    <a:pt x="37" y="68"/>
                    <a:pt x="41" y="65"/>
                    <a:pt x="45" y="62"/>
                  </a:cubicBezTo>
                  <a:cubicBezTo>
                    <a:pt x="47" y="60"/>
                    <a:pt x="51" y="58"/>
                    <a:pt x="53" y="57"/>
                  </a:cubicBezTo>
                  <a:cubicBezTo>
                    <a:pt x="46" y="63"/>
                    <a:pt x="40" y="68"/>
                    <a:pt x="33" y="74"/>
                  </a:cubicBezTo>
                  <a:cubicBezTo>
                    <a:pt x="28" y="78"/>
                    <a:pt x="22" y="82"/>
                    <a:pt x="18" y="88"/>
                  </a:cubicBezTo>
                  <a:cubicBezTo>
                    <a:pt x="18" y="88"/>
                    <a:pt x="18" y="89"/>
                    <a:pt x="19" y="88"/>
                  </a:cubicBezTo>
                  <a:cubicBezTo>
                    <a:pt x="25" y="84"/>
                    <a:pt x="31" y="79"/>
                    <a:pt x="37" y="75"/>
                  </a:cubicBezTo>
                  <a:cubicBezTo>
                    <a:pt x="44" y="70"/>
                    <a:pt x="50" y="63"/>
                    <a:pt x="57" y="60"/>
                  </a:cubicBezTo>
                  <a:cubicBezTo>
                    <a:pt x="54" y="61"/>
                    <a:pt x="51" y="64"/>
                    <a:pt x="49" y="66"/>
                  </a:cubicBezTo>
                  <a:cubicBezTo>
                    <a:pt x="45" y="70"/>
                    <a:pt x="41" y="73"/>
                    <a:pt x="38" y="76"/>
                  </a:cubicBezTo>
                  <a:cubicBezTo>
                    <a:pt x="34" y="79"/>
                    <a:pt x="32" y="83"/>
                    <a:pt x="28" y="85"/>
                  </a:cubicBezTo>
                  <a:cubicBezTo>
                    <a:pt x="26" y="87"/>
                    <a:pt x="23" y="88"/>
                    <a:pt x="22" y="90"/>
                  </a:cubicBezTo>
                  <a:cubicBezTo>
                    <a:pt x="20" y="89"/>
                    <a:pt x="18" y="88"/>
                    <a:pt x="16" y="87"/>
                  </a:cubicBezTo>
                  <a:close/>
                  <a:moveTo>
                    <a:pt x="16" y="87"/>
                  </a:moveTo>
                  <a:cubicBezTo>
                    <a:pt x="16" y="87"/>
                    <a:pt x="16" y="87"/>
                    <a:pt x="16" y="87"/>
                  </a:cubicBezTo>
                  <a:cubicBezTo>
                    <a:pt x="15" y="87"/>
                    <a:pt x="14" y="86"/>
                    <a:pt x="14" y="86"/>
                  </a:cubicBezTo>
                  <a:cubicBezTo>
                    <a:pt x="20" y="80"/>
                    <a:pt x="26" y="75"/>
                    <a:pt x="32" y="70"/>
                  </a:cubicBezTo>
                  <a:cubicBezTo>
                    <a:pt x="35" y="67"/>
                    <a:pt x="39" y="64"/>
                    <a:pt x="42" y="61"/>
                  </a:cubicBezTo>
                  <a:cubicBezTo>
                    <a:pt x="44" y="60"/>
                    <a:pt x="46" y="59"/>
                    <a:pt x="48" y="57"/>
                  </a:cubicBezTo>
                  <a:cubicBezTo>
                    <a:pt x="52" y="55"/>
                    <a:pt x="48" y="58"/>
                    <a:pt x="47" y="59"/>
                  </a:cubicBezTo>
                  <a:cubicBezTo>
                    <a:pt x="41" y="63"/>
                    <a:pt x="36" y="67"/>
                    <a:pt x="32" y="72"/>
                  </a:cubicBezTo>
                  <a:cubicBezTo>
                    <a:pt x="26" y="77"/>
                    <a:pt x="20" y="81"/>
                    <a:pt x="16" y="87"/>
                  </a:cubicBezTo>
                  <a:close/>
                  <a:moveTo>
                    <a:pt x="47" y="75"/>
                  </a:moveTo>
                  <a:cubicBezTo>
                    <a:pt x="53" y="71"/>
                    <a:pt x="59" y="66"/>
                    <a:pt x="64" y="61"/>
                  </a:cubicBezTo>
                  <a:cubicBezTo>
                    <a:pt x="64" y="61"/>
                    <a:pt x="65" y="61"/>
                    <a:pt x="66" y="61"/>
                  </a:cubicBezTo>
                  <a:cubicBezTo>
                    <a:pt x="62" y="64"/>
                    <a:pt x="58" y="68"/>
                    <a:pt x="54" y="71"/>
                  </a:cubicBezTo>
                  <a:cubicBezTo>
                    <a:pt x="48" y="75"/>
                    <a:pt x="43" y="80"/>
                    <a:pt x="38" y="85"/>
                  </a:cubicBezTo>
                  <a:cubicBezTo>
                    <a:pt x="41" y="81"/>
                    <a:pt x="44" y="78"/>
                    <a:pt x="47" y="75"/>
                  </a:cubicBezTo>
                  <a:close/>
                  <a:moveTo>
                    <a:pt x="45" y="73"/>
                  </a:moveTo>
                  <a:cubicBezTo>
                    <a:pt x="41" y="76"/>
                    <a:pt x="37" y="79"/>
                    <a:pt x="32" y="82"/>
                  </a:cubicBezTo>
                  <a:cubicBezTo>
                    <a:pt x="34" y="80"/>
                    <a:pt x="36" y="78"/>
                    <a:pt x="38" y="76"/>
                  </a:cubicBezTo>
                  <a:cubicBezTo>
                    <a:pt x="44" y="70"/>
                    <a:pt x="52" y="65"/>
                    <a:pt x="59" y="59"/>
                  </a:cubicBezTo>
                  <a:cubicBezTo>
                    <a:pt x="59" y="59"/>
                    <a:pt x="59" y="58"/>
                    <a:pt x="58" y="58"/>
                  </a:cubicBezTo>
                  <a:cubicBezTo>
                    <a:pt x="52" y="61"/>
                    <a:pt x="47" y="66"/>
                    <a:pt x="42" y="70"/>
                  </a:cubicBezTo>
                  <a:cubicBezTo>
                    <a:pt x="35" y="75"/>
                    <a:pt x="28" y="81"/>
                    <a:pt x="21" y="86"/>
                  </a:cubicBezTo>
                  <a:cubicBezTo>
                    <a:pt x="18" y="88"/>
                    <a:pt x="21" y="85"/>
                    <a:pt x="22" y="85"/>
                  </a:cubicBezTo>
                  <a:cubicBezTo>
                    <a:pt x="23" y="83"/>
                    <a:pt x="25" y="82"/>
                    <a:pt x="26" y="80"/>
                  </a:cubicBezTo>
                  <a:cubicBezTo>
                    <a:pt x="29" y="78"/>
                    <a:pt x="32" y="76"/>
                    <a:pt x="35" y="73"/>
                  </a:cubicBezTo>
                  <a:cubicBezTo>
                    <a:pt x="41" y="67"/>
                    <a:pt x="48" y="62"/>
                    <a:pt x="55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7" y="57"/>
                    <a:pt x="60" y="59"/>
                    <a:pt x="62" y="60"/>
                  </a:cubicBezTo>
                  <a:cubicBezTo>
                    <a:pt x="56" y="64"/>
                    <a:pt x="51" y="69"/>
                    <a:pt x="45" y="73"/>
                  </a:cubicBezTo>
                  <a:close/>
                  <a:moveTo>
                    <a:pt x="39" y="65"/>
                  </a:moveTo>
                  <a:cubicBezTo>
                    <a:pt x="41" y="64"/>
                    <a:pt x="42" y="63"/>
                    <a:pt x="43" y="62"/>
                  </a:cubicBezTo>
                  <a:cubicBezTo>
                    <a:pt x="46" y="60"/>
                    <a:pt x="49" y="58"/>
                    <a:pt x="51" y="55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3" y="55"/>
                    <a:pt x="53" y="55"/>
                    <a:pt x="54" y="56"/>
                  </a:cubicBezTo>
                  <a:cubicBezTo>
                    <a:pt x="49" y="58"/>
                    <a:pt x="44" y="62"/>
                    <a:pt x="39" y="65"/>
                  </a:cubicBezTo>
                  <a:close/>
                  <a:moveTo>
                    <a:pt x="17" y="82"/>
                  </a:moveTo>
                  <a:cubicBezTo>
                    <a:pt x="17" y="82"/>
                    <a:pt x="16" y="83"/>
                    <a:pt x="16" y="83"/>
                  </a:cubicBezTo>
                  <a:cubicBezTo>
                    <a:pt x="16" y="83"/>
                    <a:pt x="17" y="82"/>
                    <a:pt x="18" y="81"/>
                  </a:cubicBezTo>
                  <a:cubicBezTo>
                    <a:pt x="21" y="78"/>
                    <a:pt x="23" y="75"/>
                    <a:pt x="26" y="72"/>
                  </a:cubicBezTo>
                  <a:cubicBezTo>
                    <a:pt x="32" y="67"/>
                    <a:pt x="38" y="61"/>
                    <a:pt x="44" y="56"/>
                  </a:cubicBezTo>
                  <a:cubicBezTo>
                    <a:pt x="45" y="56"/>
                    <a:pt x="44" y="56"/>
                    <a:pt x="44" y="56"/>
                  </a:cubicBezTo>
                  <a:cubicBezTo>
                    <a:pt x="31" y="60"/>
                    <a:pt x="23" y="72"/>
                    <a:pt x="13" y="80"/>
                  </a:cubicBezTo>
                  <a:cubicBezTo>
                    <a:pt x="12" y="80"/>
                    <a:pt x="10" y="81"/>
                    <a:pt x="10" y="81"/>
                  </a:cubicBezTo>
                  <a:cubicBezTo>
                    <a:pt x="11" y="79"/>
                    <a:pt x="13" y="78"/>
                    <a:pt x="14" y="76"/>
                  </a:cubicBezTo>
                  <a:cubicBezTo>
                    <a:pt x="16" y="74"/>
                    <a:pt x="19" y="71"/>
                    <a:pt x="22" y="69"/>
                  </a:cubicBezTo>
                  <a:cubicBezTo>
                    <a:pt x="26" y="66"/>
                    <a:pt x="31" y="63"/>
                    <a:pt x="34" y="59"/>
                  </a:cubicBezTo>
                  <a:cubicBezTo>
                    <a:pt x="36" y="58"/>
                    <a:pt x="37" y="58"/>
                    <a:pt x="39" y="57"/>
                  </a:cubicBezTo>
                  <a:cubicBezTo>
                    <a:pt x="43" y="56"/>
                    <a:pt x="47" y="55"/>
                    <a:pt x="50" y="55"/>
                  </a:cubicBezTo>
                  <a:cubicBezTo>
                    <a:pt x="38" y="63"/>
                    <a:pt x="28" y="73"/>
                    <a:pt x="17" y="82"/>
                  </a:cubicBezTo>
                  <a:close/>
                  <a:moveTo>
                    <a:pt x="7" y="78"/>
                  </a:moveTo>
                  <a:cubicBezTo>
                    <a:pt x="12" y="75"/>
                    <a:pt x="16" y="72"/>
                    <a:pt x="20" y="68"/>
                  </a:cubicBezTo>
                  <a:cubicBezTo>
                    <a:pt x="23" y="66"/>
                    <a:pt x="25" y="64"/>
                    <a:pt x="27" y="62"/>
                  </a:cubicBezTo>
                  <a:cubicBezTo>
                    <a:pt x="29" y="61"/>
                    <a:pt x="30" y="60"/>
                    <a:pt x="32" y="59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2" y="59"/>
                    <a:pt x="33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26" y="67"/>
                    <a:pt x="15" y="72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lose/>
                  <a:moveTo>
                    <a:pt x="6" y="75"/>
                  </a:moveTo>
                  <a:cubicBezTo>
                    <a:pt x="9" y="73"/>
                    <a:pt x="12" y="70"/>
                    <a:pt x="15" y="67"/>
                  </a:cubicBezTo>
                  <a:cubicBezTo>
                    <a:pt x="16" y="66"/>
                    <a:pt x="18" y="64"/>
                    <a:pt x="20" y="63"/>
                  </a:cubicBezTo>
                  <a:cubicBezTo>
                    <a:pt x="21" y="61"/>
                    <a:pt x="27" y="55"/>
                    <a:pt x="22" y="61"/>
                  </a:cubicBezTo>
                  <a:cubicBezTo>
                    <a:pt x="20" y="65"/>
                    <a:pt x="17" y="68"/>
                    <a:pt x="14" y="71"/>
                  </a:cubicBezTo>
                  <a:cubicBezTo>
                    <a:pt x="12" y="73"/>
                    <a:pt x="9" y="75"/>
                    <a:pt x="7" y="77"/>
                  </a:cubicBezTo>
                  <a:cubicBezTo>
                    <a:pt x="7" y="77"/>
                    <a:pt x="6" y="76"/>
                    <a:pt x="6" y="75"/>
                  </a:cubicBezTo>
                  <a:close/>
                  <a:moveTo>
                    <a:pt x="4" y="67"/>
                  </a:moveTo>
                  <a:cubicBezTo>
                    <a:pt x="8" y="64"/>
                    <a:pt x="12" y="59"/>
                    <a:pt x="16" y="57"/>
                  </a:cubicBezTo>
                  <a:cubicBezTo>
                    <a:pt x="16" y="57"/>
                    <a:pt x="14" y="60"/>
                    <a:pt x="13" y="61"/>
                  </a:cubicBezTo>
                  <a:cubicBezTo>
                    <a:pt x="12" y="62"/>
                    <a:pt x="11" y="63"/>
                    <a:pt x="10" y="64"/>
                  </a:cubicBezTo>
                  <a:cubicBezTo>
                    <a:pt x="8" y="66"/>
                    <a:pt x="6" y="69"/>
                    <a:pt x="5" y="71"/>
                  </a:cubicBezTo>
                  <a:cubicBezTo>
                    <a:pt x="4" y="71"/>
                    <a:pt x="5" y="72"/>
                    <a:pt x="5" y="71"/>
                  </a:cubicBezTo>
                  <a:cubicBezTo>
                    <a:pt x="8" y="70"/>
                    <a:pt x="11" y="67"/>
                    <a:pt x="13" y="65"/>
                  </a:cubicBezTo>
                  <a:cubicBezTo>
                    <a:pt x="15" y="63"/>
                    <a:pt x="16" y="62"/>
                    <a:pt x="17" y="60"/>
                  </a:cubicBezTo>
                  <a:cubicBezTo>
                    <a:pt x="18" y="60"/>
                    <a:pt x="22" y="55"/>
                    <a:pt x="20" y="58"/>
                  </a:cubicBezTo>
                  <a:cubicBezTo>
                    <a:pt x="16" y="64"/>
                    <a:pt x="10" y="69"/>
                    <a:pt x="6" y="74"/>
                  </a:cubicBezTo>
                  <a:cubicBezTo>
                    <a:pt x="5" y="72"/>
                    <a:pt x="4" y="70"/>
                    <a:pt x="4" y="67"/>
                  </a:cubicBezTo>
                  <a:close/>
                  <a:moveTo>
                    <a:pt x="7" y="60"/>
                  </a:moveTo>
                  <a:cubicBezTo>
                    <a:pt x="8" y="58"/>
                    <a:pt x="9" y="57"/>
                    <a:pt x="11" y="56"/>
                  </a:cubicBezTo>
                  <a:cubicBezTo>
                    <a:pt x="14" y="54"/>
                    <a:pt x="11" y="57"/>
                    <a:pt x="10" y="58"/>
                  </a:cubicBezTo>
                  <a:cubicBezTo>
                    <a:pt x="8" y="60"/>
                    <a:pt x="5" y="62"/>
                    <a:pt x="3" y="66"/>
                  </a:cubicBezTo>
                  <a:cubicBezTo>
                    <a:pt x="3" y="65"/>
                    <a:pt x="3" y="64"/>
                    <a:pt x="3" y="64"/>
                  </a:cubicBezTo>
                  <a:cubicBezTo>
                    <a:pt x="4" y="62"/>
                    <a:pt x="5" y="61"/>
                    <a:pt x="7" y="60"/>
                  </a:cubicBezTo>
                  <a:close/>
                  <a:moveTo>
                    <a:pt x="11" y="75"/>
                  </a:moveTo>
                  <a:cubicBezTo>
                    <a:pt x="10" y="76"/>
                    <a:pt x="9" y="76"/>
                    <a:pt x="8" y="77"/>
                  </a:cubicBezTo>
                  <a:cubicBezTo>
                    <a:pt x="9" y="76"/>
                    <a:pt x="10" y="75"/>
                    <a:pt x="10" y="74"/>
                  </a:cubicBezTo>
                  <a:cubicBezTo>
                    <a:pt x="12" y="73"/>
                    <a:pt x="14" y="72"/>
                    <a:pt x="16" y="70"/>
                  </a:cubicBezTo>
                  <a:cubicBezTo>
                    <a:pt x="20" y="67"/>
                    <a:pt x="23" y="62"/>
                    <a:pt x="26" y="58"/>
                  </a:cubicBezTo>
                  <a:cubicBezTo>
                    <a:pt x="26" y="58"/>
                    <a:pt x="26" y="57"/>
                    <a:pt x="26" y="57"/>
                  </a:cubicBezTo>
                  <a:cubicBezTo>
                    <a:pt x="27" y="58"/>
                    <a:pt x="29" y="58"/>
                    <a:pt x="30" y="59"/>
                  </a:cubicBezTo>
                  <a:cubicBezTo>
                    <a:pt x="30" y="59"/>
                    <a:pt x="31" y="59"/>
                    <a:pt x="31" y="59"/>
                  </a:cubicBezTo>
                  <a:cubicBezTo>
                    <a:pt x="24" y="64"/>
                    <a:pt x="18" y="70"/>
                    <a:pt x="11" y="75"/>
                  </a:cubicBezTo>
                  <a:close/>
                  <a:moveTo>
                    <a:pt x="26" y="57"/>
                  </a:moveTo>
                  <a:cubicBezTo>
                    <a:pt x="18" y="62"/>
                    <a:pt x="13" y="69"/>
                    <a:pt x="6" y="75"/>
                  </a:cubicBezTo>
                  <a:cubicBezTo>
                    <a:pt x="8" y="73"/>
                    <a:pt x="12" y="68"/>
                    <a:pt x="15" y="65"/>
                  </a:cubicBezTo>
                  <a:cubicBezTo>
                    <a:pt x="18" y="63"/>
                    <a:pt x="20" y="60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6"/>
                    <a:pt x="25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lose/>
                  <a:moveTo>
                    <a:pt x="15" y="62"/>
                  </a:moveTo>
                  <a:cubicBezTo>
                    <a:pt x="13" y="63"/>
                    <a:pt x="12" y="65"/>
                    <a:pt x="10" y="66"/>
                  </a:cubicBezTo>
                  <a:cubicBezTo>
                    <a:pt x="9" y="67"/>
                    <a:pt x="7" y="69"/>
                    <a:pt x="6" y="70"/>
                  </a:cubicBezTo>
                  <a:cubicBezTo>
                    <a:pt x="8" y="67"/>
                    <a:pt x="10" y="64"/>
                    <a:pt x="13" y="62"/>
                  </a:cubicBezTo>
                  <a:cubicBezTo>
                    <a:pt x="15" y="60"/>
                    <a:pt x="17" y="58"/>
                    <a:pt x="18" y="56"/>
                  </a:cubicBezTo>
                  <a:cubicBezTo>
                    <a:pt x="18" y="55"/>
                    <a:pt x="18" y="55"/>
                    <a:pt x="17" y="55"/>
                  </a:cubicBezTo>
                  <a:cubicBezTo>
                    <a:pt x="13" y="58"/>
                    <a:pt x="9" y="61"/>
                    <a:pt x="5" y="65"/>
                  </a:cubicBezTo>
                  <a:cubicBezTo>
                    <a:pt x="3" y="67"/>
                    <a:pt x="4" y="66"/>
                    <a:pt x="5" y="64"/>
                  </a:cubicBezTo>
                  <a:cubicBezTo>
                    <a:pt x="6" y="63"/>
                    <a:pt x="7" y="62"/>
                    <a:pt x="8" y="61"/>
                  </a:cubicBezTo>
                  <a:cubicBezTo>
                    <a:pt x="10" y="59"/>
                    <a:pt x="12" y="57"/>
                    <a:pt x="13" y="55"/>
                  </a:cubicBezTo>
                  <a:cubicBezTo>
                    <a:pt x="14" y="55"/>
                    <a:pt x="14" y="55"/>
                    <a:pt x="13" y="55"/>
                  </a:cubicBezTo>
                  <a:cubicBezTo>
                    <a:pt x="16" y="55"/>
                    <a:pt x="19" y="55"/>
                    <a:pt x="21" y="56"/>
                  </a:cubicBezTo>
                  <a:cubicBezTo>
                    <a:pt x="21" y="56"/>
                    <a:pt x="22" y="56"/>
                    <a:pt x="22" y="56"/>
                  </a:cubicBezTo>
                  <a:cubicBezTo>
                    <a:pt x="19" y="58"/>
                    <a:pt x="17" y="60"/>
                    <a:pt x="15" y="62"/>
                  </a:cubicBezTo>
                  <a:close/>
                  <a:moveTo>
                    <a:pt x="4" y="61"/>
                  </a:moveTo>
                  <a:cubicBezTo>
                    <a:pt x="5" y="60"/>
                    <a:pt x="6" y="60"/>
                    <a:pt x="6" y="59"/>
                  </a:cubicBezTo>
                  <a:cubicBezTo>
                    <a:pt x="7" y="57"/>
                    <a:pt x="9" y="56"/>
                    <a:pt x="10" y="55"/>
                  </a:cubicBezTo>
                  <a:cubicBezTo>
                    <a:pt x="11" y="54"/>
                    <a:pt x="12" y="54"/>
                    <a:pt x="13" y="54"/>
                  </a:cubicBezTo>
                  <a:cubicBezTo>
                    <a:pt x="9" y="56"/>
                    <a:pt x="7" y="59"/>
                    <a:pt x="4" y="61"/>
                  </a:cubicBezTo>
                  <a:close/>
                  <a:moveTo>
                    <a:pt x="3" y="59"/>
                  </a:moveTo>
                  <a:cubicBezTo>
                    <a:pt x="4" y="58"/>
                    <a:pt x="6" y="57"/>
                    <a:pt x="7" y="56"/>
                  </a:cubicBezTo>
                  <a:cubicBezTo>
                    <a:pt x="7" y="56"/>
                    <a:pt x="8" y="55"/>
                    <a:pt x="8" y="55"/>
                  </a:cubicBezTo>
                  <a:cubicBezTo>
                    <a:pt x="8" y="55"/>
                    <a:pt x="8" y="55"/>
                    <a:pt x="9" y="55"/>
                  </a:cubicBezTo>
                  <a:cubicBezTo>
                    <a:pt x="8" y="56"/>
                    <a:pt x="7" y="56"/>
                    <a:pt x="7" y="57"/>
                  </a:cubicBezTo>
                  <a:cubicBezTo>
                    <a:pt x="5" y="59"/>
                    <a:pt x="4" y="60"/>
                    <a:pt x="3" y="62"/>
                  </a:cubicBezTo>
                  <a:cubicBezTo>
                    <a:pt x="3" y="62"/>
                    <a:pt x="3" y="61"/>
                    <a:pt x="3" y="61"/>
                  </a:cubicBezTo>
                  <a:cubicBezTo>
                    <a:pt x="3" y="60"/>
                    <a:pt x="3" y="58"/>
                    <a:pt x="3" y="57"/>
                  </a:cubicBezTo>
                  <a:cubicBezTo>
                    <a:pt x="4" y="56"/>
                    <a:pt x="5" y="56"/>
                    <a:pt x="7" y="55"/>
                  </a:cubicBezTo>
                  <a:cubicBezTo>
                    <a:pt x="5" y="56"/>
                    <a:pt x="4" y="57"/>
                    <a:pt x="3" y="59"/>
                  </a:cubicBezTo>
                  <a:cubicBezTo>
                    <a:pt x="2" y="59"/>
                    <a:pt x="3" y="60"/>
                    <a:pt x="3" y="59"/>
                  </a:cubicBezTo>
                  <a:close/>
                  <a:moveTo>
                    <a:pt x="10" y="82"/>
                  </a:moveTo>
                  <a:cubicBezTo>
                    <a:pt x="21" y="75"/>
                    <a:pt x="28" y="65"/>
                    <a:pt x="39" y="59"/>
                  </a:cubicBezTo>
                  <a:cubicBezTo>
                    <a:pt x="40" y="58"/>
                    <a:pt x="44" y="56"/>
                    <a:pt x="43" y="57"/>
                  </a:cubicBezTo>
                  <a:cubicBezTo>
                    <a:pt x="41" y="58"/>
                    <a:pt x="40" y="59"/>
                    <a:pt x="39" y="60"/>
                  </a:cubicBezTo>
                  <a:cubicBezTo>
                    <a:pt x="36" y="63"/>
                    <a:pt x="33" y="66"/>
                    <a:pt x="30" y="68"/>
                  </a:cubicBezTo>
                  <a:cubicBezTo>
                    <a:pt x="24" y="73"/>
                    <a:pt x="18" y="79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2" y="84"/>
                    <a:pt x="11" y="83"/>
                    <a:pt x="10" y="82"/>
                  </a:cubicBezTo>
                  <a:close/>
                  <a:moveTo>
                    <a:pt x="29" y="92"/>
                  </a:moveTo>
                  <a:cubicBezTo>
                    <a:pt x="29" y="92"/>
                    <a:pt x="29" y="92"/>
                    <a:pt x="30" y="91"/>
                  </a:cubicBezTo>
                  <a:cubicBezTo>
                    <a:pt x="30" y="92"/>
                    <a:pt x="31" y="91"/>
                    <a:pt x="31" y="90"/>
                  </a:cubicBezTo>
                  <a:cubicBezTo>
                    <a:pt x="32" y="90"/>
                    <a:pt x="33" y="89"/>
                    <a:pt x="34" y="89"/>
                  </a:cubicBezTo>
                  <a:cubicBezTo>
                    <a:pt x="40" y="84"/>
                    <a:pt x="46" y="78"/>
                    <a:pt x="52" y="73"/>
                  </a:cubicBezTo>
                  <a:cubicBezTo>
                    <a:pt x="55" y="71"/>
                    <a:pt x="58" y="69"/>
                    <a:pt x="61" y="66"/>
                  </a:cubicBezTo>
                  <a:cubicBezTo>
                    <a:pt x="62" y="65"/>
                    <a:pt x="64" y="63"/>
                    <a:pt x="65" y="62"/>
                  </a:cubicBezTo>
                  <a:cubicBezTo>
                    <a:pt x="66" y="62"/>
                    <a:pt x="67" y="61"/>
                    <a:pt x="68" y="60"/>
                  </a:cubicBezTo>
                  <a:cubicBezTo>
                    <a:pt x="68" y="60"/>
                    <a:pt x="69" y="60"/>
                    <a:pt x="69" y="60"/>
                  </a:cubicBezTo>
                  <a:cubicBezTo>
                    <a:pt x="59" y="72"/>
                    <a:pt x="45" y="81"/>
                    <a:pt x="34" y="92"/>
                  </a:cubicBezTo>
                  <a:cubicBezTo>
                    <a:pt x="33" y="92"/>
                    <a:pt x="34" y="93"/>
                    <a:pt x="34" y="93"/>
                  </a:cubicBezTo>
                  <a:cubicBezTo>
                    <a:pt x="46" y="84"/>
                    <a:pt x="58" y="74"/>
                    <a:pt x="70" y="64"/>
                  </a:cubicBezTo>
                  <a:cubicBezTo>
                    <a:pt x="69" y="65"/>
                    <a:pt x="68" y="66"/>
                    <a:pt x="67" y="67"/>
                  </a:cubicBezTo>
                  <a:cubicBezTo>
                    <a:pt x="64" y="70"/>
                    <a:pt x="60" y="73"/>
                    <a:pt x="57" y="76"/>
                  </a:cubicBezTo>
                  <a:cubicBezTo>
                    <a:pt x="51" y="82"/>
                    <a:pt x="45" y="87"/>
                    <a:pt x="39" y="93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51" y="85"/>
                    <a:pt x="62" y="75"/>
                    <a:pt x="72" y="66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69" y="69"/>
                    <a:pt x="66" y="72"/>
                    <a:pt x="63" y="75"/>
                  </a:cubicBezTo>
                  <a:cubicBezTo>
                    <a:pt x="58" y="81"/>
                    <a:pt x="52" y="86"/>
                    <a:pt x="46" y="92"/>
                  </a:cubicBezTo>
                  <a:cubicBezTo>
                    <a:pt x="46" y="92"/>
                    <a:pt x="46" y="93"/>
                    <a:pt x="47" y="92"/>
                  </a:cubicBezTo>
                  <a:cubicBezTo>
                    <a:pt x="57" y="86"/>
                    <a:pt x="64" y="77"/>
                    <a:pt x="74" y="69"/>
                  </a:cubicBezTo>
                  <a:cubicBezTo>
                    <a:pt x="74" y="69"/>
                    <a:pt x="75" y="68"/>
                    <a:pt x="76" y="67"/>
                  </a:cubicBezTo>
                  <a:cubicBezTo>
                    <a:pt x="75" y="68"/>
                    <a:pt x="74" y="70"/>
                    <a:pt x="73" y="71"/>
                  </a:cubicBezTo>
                  <a:cubicBezTo>
                    <a:pt x="72" y="72"/>
                    <a:pt x="69" y="74"/>
                    <a:pt x="67" y="76"/>
                  </a:cubicBezTo>
                  <a:cubicBezTo>
                    <a:pt x="63" y="80"/>
                    <a:pt x="58" y="85"/>
                    <a:pt x="54" y="89"/>
                  </a:cubicBezTo>
                  <a:cubicBezTo>
                    <a:pt x="53" y="90"/>
                    <a:pt x="54" y="90"/>
                    <a:pt x="54" y="90"/>
                  </a:cubicBezTo>
                  <a:cubicBezTo>
                    <a:pt x="61" y="87"/>
                    <a:pt x="66" y="81"/>
                    <a:pt x="72" y="76"/>
                  </a:cubicBezTo>
                  <a:cubicBezTo>
                    <a:pt x="73" y="75"/>
                    <a:pt x="74" y="74"/>
                    <a:pt x="75" y="73"/>
                  </a:cubicBezTo>
                  <a:cubicBezTo>
                    <a:pt x="75" y="73"/>
                    <a:pt x="75" y="74"/>
                    <a:pt x="75" y="74"/>
                  </a:cubicBezTo>
                  <a:cubicBezTo>
                    <a:pt x="73" y="75"/>
                    <a:pt x="72" y="77"/>
                    <a:pt x="70" y="78"/>
                  </a:cubicBezTo>
                  <a:cubicBezTo>
                    <a:pt x="67" y="81"/>
                    <a:pt x="64" y="85"/>
                    <a:pt x="60" y="88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55" y="91"/>
                    <a:pt x="48" y="93"/>
                    <a:pt x="42" y="93"/>
                  </a:cubicBezTo>
                  <a:cubicBezTo>
                    <a:pt x="38" y="93"/>
                    <a:pt x="33" y="93"/>
                    <a:pt x="29" y="92"/>
                  </a:cubicBezTo>
                  <a:close/>
                  <a:moveTo>
                    <a:pt x="63" y="87"/>
                  </a:moveTo>
                  <a:cubicBezTo>
                    <a:pt x="65" y="85"/>
                    <a:pt x="67" y="82"/>
                    <a:pt x="70" y="80"/>
                  </a:cubicBezTo>
                  <a:cubicBezTo>
                    <a:pt x="71" y="78"/>
                    <a:pt x="72" y="77"/>
                    <a:pt x="74" y="76"/>
                  </a:cubicBezTo>
                  <a:cubicBezTo>
                    <a:pt x="71" y="80"/>
                    <a:pt x="67" y="84"/>
                    <a:pt x="63" y="87"/>
                  </a:cubicBezTo>
                  <a:close/>
                  <a:moveTo>
                    <a:pt x="76" y="72"/>
                  </a:moveTo>
                  <a:cubicBezTo>
                    <a:pt x="72" y="75"/>
                    <a:pt x="69" y="77"/>
                    <a:pt x="66" y="80"/>
                  </a:cubicBezTo>
                  <a:cubicBezTo>
                    <a:pt x="64" y="82"/>
                    <a:pt x="62" y="84"/>
                    <a:pt x="60" y="86"/>
                  </a:cubicBezTo>
                  <a:cubicBezTo>
                    <a:pt x="59" y="86"/>
                    <a:pt x="53" y="91"/>
                    <a:pt x="56" y="87"/>
                  </a:cubicBezTo>
                  <a:cubicBezTo>
                    <a:pt x="60" y="83"/>
                    <a:pt x="65" y="79"/>
                    <a:pt x="69" y="75"/>
                  </a:cubicBezTo>
                  <a:cubicBezTo>
                    <a:pt x="72" y="73"/>
                    <a:pt x="76" y="70"/>
                    <a:pt x="77" y="66"/>
                  </a:cubicBezTo>
                  <a:cubicBezTo>
                    <a:pt x="78" y="66"/>
                    <a:pt x="77" y="65"/>
                    <a:pt x="77" y="66"/>
                  </a:cubicBezTo>
                  <a:cubicBezTo>
                    <a:pt x="72" y="70"/>
                    <a:pt x="67" y="73"/>
                    <a:pt x="63" y="77"/>
                  </a:cubicBezTo>
                  <a:cubicBezTo>
                    <a:pt x="60" y="80"/>
                    <a:pt x="58" y="82"/>
                    <a:pt x="55" y="85"/>
                  </a:cubicBezTo>
                  <a:cubicBezTo>
                    <a:pt x="53" y="86"/>
                    <a:pt x="49" y="90"/>
                    <a:pt x="48" y="91"/>
                  </a:cubicBezTo>
                  <a:cubicBezTo>
                    <a:pt x="58" y="82"/>
                    <a:pt x="67" y="73"/>
                    <a:pt x="76" y="64"/>
                  </a:cubicBezTo>
                  <a:cubicBezTo>
                    <a:pt x="76" y="63"/>
                    <a:pt x="76" y="63"/>
                    <a:pt x="76" y="63"/>
                  </a:cubicBezTo>
                  <a:cubicBezTo>
                    <a:pt x="77" y="63"/>
                    <a:pt x="77" y="62"/>
                    <a:pt x="78" y="62"/>
                  </a:cubicBezTo>
                  <a:cubicBezTo>
                    <a:pt x="78" y="61"/>
                    <a:pt x="78" y="61"/>
                    <a:pt x="77" y="61"/>
                  </a:cubicBezTo>
                  <a:cubicBezTo>
                    <a:pt x="71" y="66"/>
                    <a:pt x="65" y="72"/>
                    <a:pt x="58" y="77"/>
                  </a:cubicBezTo>
                  <a:cubicBezTo>
                    <a:pt x="55" y="80"/>
                    <a:pt x="52" y="83"/>
                    <a:pt x="49" y="85"/>
                  </a:cubicBezTo>
                  <a:cubicBezTo>
                    <a:pt x="47" y="87"/>
                    <a:pt x="45" y="88"/>
                    <a:pt x="44" y="89"/>
                  </a:cubicBezTo>
                  <a:cubicBezTo>
                    <a:pt x="49" y="85"/>
                    <a:pt x="54" y="80"/>
                    <a:pt x="59" y="75"/>
                  </a:cubicBezTo>
                  <a:cubicBezTo>
                    <a:pt x="64" y="70"/>
                    <a:pt x="70" y="65"/>
                    <a:pt x="75" y="59"/>
                  </a:cubicBezTo>
                  <a:cubicBezTo>
                    <a:pt x="76" y="59"/>
                    <a:pt x="75" y="58"/>
                    <a:pt x="75" y="59"/>
                  </a:cubicBezTo>
                  <a:cubicBezTo>
                    <a:pt x="69" y="65"/>
                    <a:pt x="62" y="70"/>
                    <a:pt x="56" y="75"/>
                  </a:cubicBezTo>
                  <a:cubicBezTo>
                    <a:pt x="52" y="79"/>
                    <a:pt x="48" y="82"/>
                    <a:pt x="44" y="85"/>
                  </a:cubicBezTo>
                  <a:cubicBezTo>
                    <a:pt x="42" y="86"/>
                    <a:pt x="40" y="87"/>
                    <a:pt x="38" y="89"/>
                  </a:cubicBezTo>
                  <a:cubicBezTo>
                    <a:pt x="38" y="89"/>
                    <a:pt x="36" y="91"/>
                    <a:pt x="36" y="91"/>
                  </a:cubicBezTo>
                  <a:cubicBezTo>
                    <a:pt x="36" y="91"/>
                    <a:pt x="36" y="91"/>
                    <a:pt x="37" y="90"/>
                  </a:cubicBezTo>
                  <a:cubicBezTo>
                    <a:pt x="42" y="85"/>
                    <a:pt x="49" y="80"/>
                    <a:pt x="55" y="74"/>
                  </a:cubicBezTo>
                  <a:cubicBezTo>
                    <a:pt x="60" y="69"/>
                    <a:pt x="66" y="65"/>
                    <a:pt x="71" y="59"/>
                  </a:cubicBezTo>
                  <a:cubicBezTo>
                    <a:pt x="73" y="58"/>
                    <a:pt x="76" y="57"/>
                    <a:pt x="78" y="58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8" y="59"/>
                    <a:pt x="78" y="60"/>
                    <a:pt x="78" y="61"/>
                  </a:cubicBezTo>
                  <a:cubicBezTo>
                    <a:pt x="78" y="65"/>
                    <a:pt x="77" y="69"/>
                    <a:pt x="76" y="72"/>
                  </a:cubicBezTo>
                  <a:close/>
                  <a:moveTo>
                    <a:pt x="33" y="26"/>
                  </a:moveTo>
                  <a:cubicBezTo>
                    <a:pt x="34" y="27"/>
                    <a:pt x="34" y="26"/>
                    <a:pt x="34" y="26"/>
                  </a:cubicBezTo>
                  <a:cubicBezTo>
                    <a:pt x="35" y="27"/>
                    <a:pt x="35" y="26"/>
                    <a:pt x="35" y="25"/>
                  </a:cubicBezTo>
                  <a:cubicBezTo>
                    <a:pt x="37" y="18"/>
                    <a:pt x="35" y="10"/>
                    <a:pt x="35" y="3"/>
                  </a:cubicBezTo>
                  <a:cubicBezTo>
                    <a:pt x="39" y="3"/>
                    <a:pt x="43" y="3"/>
                    <a:pt x="48" y="3"/>
                  </a:cubicBezTo>
                  <a:cubicBezTo>
                    <a:pt x="49" y="10"/>
                    <a:pt x="48" y="18"/>
                    <a:pt x="48" y="25"/>
                  </a:cubicBezTo>
                  <a:cubicBezTo>
                    <a:pt x="48" y="25"/>
                    <a:pt x="48" y="26"/>
                    <a:pt x="48" y="26"/>
                  </a:cubicBezTo>
                  <a:cubicBezTo>
                    <a:pt x="49" y="26"/>
                    <a:pt x="49" y="27"/>
                    <a:pt x="49" y="26"/>
                  </a:cubicBezTo>
                  <a:cubicBezTo>
                    <a:pt x="66" y="26"/>
                    <a:pt x="77" y="40"/>
                    <a:pt x="78" y="55"/>
                  </a:cubicBezTo>
                  <a:cubicBezTo>
                    <a:pt x="76" y="55"/>
                    <a:pt x="74" y="55"/>
                    <a:pt x="72" y="56"/>
                  </a:cubicBezTo>
                  <a:cubicBezTo>
                    <a:pt x="67" y="58"/>
                    <a:pt x="64" y="58"/>
                    <a:pt x="59" y="55"/>
                  </a:cubicBezTo>
                  <a:cubicBezTo>
                    <a:pt x="53" y="51"/>
                    <a:pt x="45" y="52"/>
                    <a:pt x="38" y="54"/>
                  </a:cubicBezTo>
                  <a:cubicBezTo>
                    <a:pt x="33" y="56"/>
                    <a:pt x="29" y="56"/>
                    <a:pt x="25" y="54"/>
                  </a:cubicBezTo>
                  <a:cubicBezTo>
                    <a:pt x="22" y="53"/>
                    <a:pt x="19" y="52"/>
                    <a:pt x="16" y="52"/>
                  </a:cubicBezTo>
                  <a:cubicBezTo>
                    <a:pt x="12" y="51"/>
                    <a:pt x="7" y="52"/>
                    <a:pt x="3" y="53"/>
                  </a:cubicBezTo>
                  <a:cubicBezTo>
                    <a:pt x="6" y="39"/>
                    <a:pt x="19" y="25"/>
                    <a:pt x="33" y="26"/>
                  </a:cubicBezTo>
                  <a:close/>
                </a:path>
              </a:pathLst>
            </a:custGeom>
            <a:blipFill dpi="0" rotWithShape="1"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48" name="Freeform 49"/>
            <p:cNvSpPr>
              <a:spLocks noEditPoints="1"/>
            </p:cNvSpPr>
            <p:nvPr/>
          </p:nvSpPr>
          <p:spPr bwMode="auto">
            <a:xfrm>
              <a:off x="5984961" y="1835999"/>
              <a:ext cx="244475" cy="279400"/>
            </a:xfrm>
            <a:custGeom>
              <a:avLst/>
              <a:gdLst>
                <a:gd name="T0" fmla="*/ 71 w 84"/>
                <a:gd name="T1" fmla="*/ 85 h 96"/>
                <a:gd name="T2" fmla="*/ 49 w 84"/>
                <a:gd name="T3" fmla="*/ 0 h 96"/>
                <a:gd name="T4" fmla="*/ 1 w 84"/>
                <a:gd name="T5" fmla="*/ 56 h 96"/>
                <a:gd name="T6" fmla="*/ 46 w 84"/>
                <a:gd name="T7" fmla="*/ 74 h 96"/>
                <a:gd name="T8" fmla="*/ 36 w 84"/>
                <a:gd name="T9" fmla="*/ 86 h 96"/>
                <a:gd name="T10" fmla="*/ 35 w 84"/>
                <a:gd name="T11" fmla="*/ 71 h 96"/>
                <a:gd name="T12" fmla="*/ 19 w 84"/>
                <a:gd name="T13" fmla="*/ 88 h 96"/>
                <a:gd name="T14" fmla="*/ 29 w 84"/>
                <a:gd name="T15" fmla="*/ 85 h 96"/>
                <a:gd name="T16" fmla="*/ 15 w 84"/>
                <a:gd name="T17" fmla="*/ 86 h 96"/>
                <a:gd name="T18" fmla="*/ 32 w 84"/>
                <a:gd name="T19" fmla="*/ 72 h 96"/>
                <a:gd name="T20" fmla="*/ 55 w 84"/>
                <a:gd name="T21" fmla="*/ 71 h 96"/>
                <a:gd name="T22" fmla="*/ 39 w 84"/>
                <a:gd name="T23" fmla="*/ 76 h 96"/>
                <a:gd name="T24" fmla="*/ 22 w 84"/>
                <a:gd name="T25" fmla="*/ 85 h 96"/>
                <a:gd name="T26" fmla="*/ 63 w 84"/>
                <a:gd name="T27" fmla="*/ 60 h 96"/>
                <a:gd name="T28" fmla="*/ 52 w 84"/>
                <a:gd name="T29" fmla="*/ 55 h 96"/>
                <a:gd name="T30" fmla="*/ 16 w 84"/>
                <a:gd name="T31" fmla="*/ 84 h 96"/>
                <a:gd name="T32" fmla="*/ 13 w 84"/>
                <a:gd name="T33" fmla="*/ 80 h 96"/>
                <a:gd name="T34" fmla="*/ 40 w 84"/>
                <a:gd name="T35" fmla="*/ 57 h 96"/>
                <a:gd name="T36" fmla="*/ 28 w 84"/>
                <a:gd name="T37" fmla="*/ 63 h 96"/>
                <a:gd name="T38" fmla="*/ 10 w 84"/>
                <a:gd name="T39" fmla="*/ 81 h 96"/>
                <a:gd name="T40" fmla="*/ 23 w 84"/>
                <a:gd name="T41" fmla="*/ 61 h 96"/>
                <a:gd name="T42" fmla="*/ 17 w 84"/>
                <a:gd name="T43" fmla="*/ 57 h 96"/>
                <a:gd name="T44" fmla="*/ 14 w 84"/>
                <a:gd name="T45" fmla="*/ 65 h 96"/>
                <a:gd name="T46" fmla="*/ 8 w 84"/>
                <a:gd name="T47" fmla="*/ 60 h 96"/>
                <a:gd name="T48" fmla="*/ 8 w 84"/>
                <a:gd name="T49" fmla="*/ 60 h 96"/>
                <a:gd name="T50" fmla="*/ 27 w 84"/>
                <a:gd name="T51" fmla="*/ 58 h 96"/>
                <a:gd name="T52" fmla="*/ 26 w 84"/>
                <a:gd name="T53" fmla="*/ 57 h 96"/>
                <a:gd name="T54" fmla="*/ 26 w 84"/>
                <a:gd name="T55" fmla="*/ 57 h 96"/>
                <a:gd name="T56" fmla="*/ 14 w 84"/>
                <a:gd name="T57" fmla="*/ 62 h 96"/>
                <a:gd name="T58" fmla="*/ 9 w 84"/>
                <a:gd name="T59" fmla="*/ 61 h 96"/>
                <a:gd name="T60" fmla="*/ 16 w 84"/>
                <a:gd name="T61" fmla="*/ 62 h 96"/>
                <a:gd name="T62" fmla="*/ 5 w 84"/>
                <a:gd name="T63" fmla="*/ 61 h 96"/>
                <a:gd name="T64" fmla="*/ 8 w 84"/>
                <a:gd name="T65" fmla="*/ 57 h 96"/>
                <a:gd name="T66" fmla="*/ 4 w 84"/>
                <a:gd name="T67" fmla="*/ 59 h 96"/>
                <a:gd name="T68" fmla="*/ 39 w 84"/>
                <a:gd name="T69" fmla="*/ 60 h 96"/>
                <a:gd name="T70" fmla="*/ 29 w 84"/>
                <a:gd name="T71" fmla="*/ 92 h 96"/>
                <a:gd name="T72" fmla="*/ 62 w 84"/>
                <a:gd name="T73" fmla="*/ 66 h 96"/>
                <a:gd name="T74" fmla="*/ 35 w 84"/>
                <a:gd name="T75" fmla="*/ 93 h 96"/>
                <a:gd name="T76" fmla="*/ 40 w 84"/>
                <a:gd name="T77" fmla="*/ 93 h 96"/>
                <a:gd name="T78" fmla="*/ 48 w 84"/>
                <a:gd name="T79" fmla="*/ 92 h 96"/>
                <a:gd name="T80" fmla="*/ 54 w 84"/>
                <a:gd name="T81" fmla="*/ 89 h 96"/>
                <a:gd name="T82" fmla="*/ 71 w 84"/>
                <a:gd name="T83" fmla="*/ 78 h 96"/>
                <a:gd name="T84" fmla="*/ 64 w 84"/>
                <a:gd name="T85" fmla="*/ 87 h 96"/>
                <a:gd name="T86" fmla="*/ 67 w 84"/>
                <a:gd name="T87" fmla="*/ 80 h 96"/>
                <a:gd name="T88" fmla="*/ 78 w 84"/>
                <a:gd name="T89" fmla="*/ 66 h 96"/>
                <a:gd name="T90" fmla="*/ 77 w 84"/>
                <a:gd name="T91" fmla="*/ 63 h 96"/>
                <a:gd name="T92" fmla="*/ 44 w 84"/>
                <a:gd name="T93" fmla="*/ 90 h 96"/>
                <a:gd name="T94" fmla="*/ 45 w 84"/>
                <a:gd name="T95" fmla="*/ 85 h 96"/>
                <a:gd name="T96" fmla="*/ 72 w 84"/>
                <a:gd name="T97" fmla="*/ 59 h 96"/>
                <a:gd name="T98" fmla="*/ 34 w 84"/>
                <a:gd name="T99" fmla="*/ 27 h 96"/>
                <a:gd name="T100" fmla="*/ 49 w 84"/>
                <a:gd name="T101" fmla="*/ 25 h 96"/>
                <a:gd name="T102" fmla="*/ 60 w 84"/>
                <a:gd name="T103" fmla="*/ 55 h 96"/>
                <a:gd name="T104" fmla="*/ 34 w 84"/>
                <a:gd name="T105" fmla="*/ 2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" h="96">
                  <a:moveTo>
                    <a:pt x="0" y="57"/>
                  </a:moveTo>
                  <a:cubicBezTo>
                    <a:pt x="0" y="58"/>
                    <a:pt x="0" y="59"/>
                    <a:pt x="0" y="59"/>
                  </a:cubicBezTo>
                  <a:cubicBezTo>
                    <a:pt x="1" y="69"/>
                    <a:pt x="4" y="79"/>
                    <a:pt x="11" y="86"/>
                  </a:cubicBezTo>
                  <a:cubicBezTo>
                    <a:pt x="18" y="94"/>
                    <a:pt x="32" y="96"/>
                    <a:pt x="43" y="96"/>
                  </a:cubicBezTo>
                  <a:cubicBezTo>
                    <a:pt x="53" y="96"/>
                    <a:pt x="63" y="92"/>
                    <a:pt x="71" y="85"/>
                  </a:cubicBezTo>
                  <a:cubicBezTo>
                    <a:pt x="78" y="80"/>
                    <a:pt x="81" y="71"/>
                    <a:pt x="82" y="63"/>
                  </a:cubicBezTo>
                  <a:cubicBezTo>
                    <a:pt x="84" y="44"/>
                    <a:pt x="72" y="24"/>
                    <a:pt x="52" y="24"/>
                  </a:cubicBezTo>
                  <a:cubicBezTo>
                    <a:pt x="52" y="16"/>
                    <a:pt x="53" y="9"/>
                    <a:pt x="51" y="1"/>
                  </a:cubicBezTo>
                  <a:cubicBezTo>
                    <a:pt x="51" y="1"/>
                    <a:pt x="51" y="1"/>
                    <a:pt x="50" y="1"/>
                  </a:cubicBezTo>
                  <a:cubicBezTo>
                    <a:pt x="50" y="0"/>
                    <a:pt x="50" y="0"/>
                    <a:pt x="49" y="0"/>
                  </a:cubicBezTo>
                  <a:cubicBezTo>
                    <a:pt x="45" y="0"/>
                    <a:pt x="40" y="1"/>
                    <a:pt x="36" y="0"/>
                  </a:cubicBezTo>
                  <a:cubicBezTo>
                    <a:pt x="35" y="0"/>
                    <a:pt x="34" y="0"/>
                    <a:pt x="34" y="1"/>
                  </a:cubicBezTo>
                  <a:cubicBezTo>
                    <a:pt x="34" y="1"/>
                    <a:pt x="33" y="1"/>
                    <a:pt x="33" y="2"/>
                  </a:cubicBezTo>
                  <a:cubicBezTo>
                    <a:pt x="33" y="9"/>
                    <a:pt x="35" y="16"/>
                    <a:pt x="34" y="24"/>
                  </a:cubicBezTo>
                  <a:cubicBezTo>
                    <a:pt x="17" y="23"/>
                    <a:pt x="2" y="40"/>
                    <a:pt x="1" y="56"/>
                  </a:cubicBezTo>
                  <a:cubicBezTo>
                    <a:pt x="0" y="56"/>
                    <a:pt x="0" y="57"/>
                    <a:pt x="0" y="57"/>
                  </a:cubicBezTo>
                  <a:close/>
                  <a:moveTo>
                    <a:pt x="29" y="92"/>
                  </a:moveTo>
                  <a:cubicBezTo>
                    <a:pt x="29" y="92"/>
                    <a:pt x="29" y="92"/>
                    <a:pt x="29" y="92"/>
                  </a:cubicBezTo>
                  <a:cubicBezTo>
                    <a:pt x="27" y="92"/>
                    <a:pt x="25" y="91"/>
                    <a:pt x="23" y="91"/>
                  </a:cubicBezTo>
                  <a:cubicBezTo>
                    <a:pt x="31" y="85"/>
                    <a:pt x="39" y="79"/>
                    <a:pt x="46" y="74"/>
                  </a:cubicBezTo>
                  <a:cubicBezTo>
                    <a:pt x="49" y="72"/>
                    <a:pt x="52" y="70"/>
                    <a:pt x="55" y="67"/>
                  </a:cubicBezTo>
                  <a:cubicBezTo>
                    <a:pt x="57" y="66"/>
                    <a:pt x="59" y="64"/>
                    <a:pt x="61" y="62"/>
                  </a:cubicBezTo>
                  <a:cubicBezTo>
                    <a:pt x="63" y="61"/>
                    <a:pt x="65" y="59"/>
                    <a:pt x="62" y="62"/>
                  </a:cubicBezTo>
                  <a:cubicBezTo>
                    <a:pt x="58" y="68"/>
                    <a:pt x="51" y="72"/>
                    <a:pt x="45" y="77"/>
                  </a:cubicBezTo>
                  <a:cubicBezTo>
                    <a:pt x="42" y="80"/>
                    <a:pt x="39" y="83"/>
                    <a:pt x="36" y="86"/>
                  </a:cubicBezTo>
                  <a:cubicBezTo>
                    <a:pt x="35" y="87"/>
                    <a:pt x="33" y="89"/>
                    <a:pt x="31" y="90"/>
                  </a:cubicBezTo>
                  <a:cubicBezTo>
                    <a:pt x="31" y="91"/>
                    <a:pt x="30" y="91"/>
                    <a:pt x="29" y="92"/>
                  </a:cubicBezTo>
                  <a:close/>
                  <a:moveTo>
                    <a:pt x="17" y="87"/>
                  </a:moveTo>
                  <a:cubicBezTo>
                    <a:pt x="17" y="87"/>
                    <a:pt x="17" y="87"/>
                    <a:pt x="17" y="87"/>
                  </a:cubicBezTo>
                  <a:cubicBezTo>
                    <a:pt x="23" y="82"/>
                    <a:pt x="29" y="76"/>
                    <a:pt x="35" y="71"/>
                  </a:cubicBezTo>
                  <a:cubicBezTo>
                    <a:pt x="38" y="68"/>
                    <a:pt x="42" y="65"/>
                    <a:pt x="45" y="62"/>
                  </a:cubicBezTo>
                  <a:cubicBezTo>
                    <a:pt x="48" y="61"/>
                    <a:pt x="52" y="58"/>
                    <a:pt x="54" y="57"/>
                  </a:cubicBezTo>
                  <a:cubicBezTo>
                    <a:pt x="47" y="63"/>
                    <a:pt x="40" y="68"/>
                    <a:pt x="34" y="74"/>
                  </a:cubicBezTo>
                  <a:cubicBezTo>
                    <a:pt x="29" y="78"/>
                    <a:pt x="23" y="82"/>
                    <a:pt x="19" y="88"/>
                  </a:cubicBezTo>
                  <a:cubicBezTo>
                    <a:pt x="19" y="88"/>
                    <a:pt x="19" y="89"/>
                    <a:pt x="19" y="88"/>
                  </a:cubicBezTo>
                  <a:cubicBezTo>
                    <a:pt x="26" y="84"/>
                    <a:pt x="32" y="80"/>
                    <a:pt x="38" y="75"/>
                  </a:cubicBezTo>
                  <a:cubicBezTo>
                    <a:pt x="44" y="70"/>
                    <a:pt x="51" y="64"/>
                    <a:pt x="58" y="60"/>
                  </a:cubicBezTo>
                  <a:cubicBezTo>
                    <a:pt x="55" y="61"/>
                    <a:pt x="52" y="64"/>
                    <a:pt x="50" y="67"/>
                  </a:cubicBezTo>
                  <a:cubicBezTo>
                    <a:pt x="46" y="70"/>
                    <a:pt x="42" y="73"/>
                    <a:pt x="38" y="76"/>
                  </a:cubicBezTo>
                  <a:cubicBezTo>
                    <a:pt x="35" y="79"/>
                    <a:pt x="32" y="83"/>
                    <a:pt x="29" y="85"/>
                  </a:cubicBezTo>
                  <a:cubicBezTo>
                    <a:pt x="26" y="87"/>
                    <a:pt x="24" y="88"/>
                    <a:pt x="23" y="90"/>
                  </a:cubicBezTo>
                  <a:cubicBezTo>
                    <a:pt x="21" y="89"/>
                    <a:pt x="19" y="89"/>
                    <a:pt x="17" y="87"/>
                  </a:cubicBezTo>
                  <a:close/>
                  <a:moveTo>
                    <a:pt x="17" y="87"/>
                  </a:moveTo>
                  <a:cubicBezTo>
                    <a:pt x="17" y="87"/>
                    <a:pt x="17" y="87"/>
                    <a:pt x="17" y="87"/>
                  </a:cubicBezTo>
                  <a:cubicBezTo>
                    <a:pt x="16" y="87"/>
                    <a:pt x="15" y="86"/>
                    <a:pt x="15" y="86"/>
                  </a:cubicBezTo>
                  <a:cubicBezTo>
                    <a:pt x="21" y="81"/>
                    <a:pt x="27" y="75"/>
                    <a:pt x="33" y="70"/>
                  </a:cubicBezTo>
                  <a:cubicBezTo>
                    <a:pt x="36" y="67"/>
                    <a:pt x="40" y="64"/>
                    <a:pt x="43" y="61"/>
                  </a:cubicBezTo>
                  <a:cubicBezTo>
                    <a:pt x="45" y="60"/>
                    <a:pt x="47" y="59"/>
                    <a:pt x="49" y="57"/>
                  </a:cubicBezTo>
                  <a:cubicBezTo>
                    <a:pt x="53" y="55"/>
                    <a:pt x="48" y="58"/>
                    <a:pt x="47" y="59"/>
                  </a:cubicBezTo>
                  <a:cubicBezTo>
                    <a:pt x="42" y="63"/>
                    <a:pt x="37" y="67"/>
                    <a:pt x="32" y="72"/>
                  </a:cubicBezTo>
                  <a:cubicBezTo>
                    <a:pt x="27" y="77"/>
                    <a:pt x="21" y="81"/>
                    <a:pt x="17" y="87"/>
                  </a:cubicBezTo>
                  <a:close/>
                  <a:moveTo>
                    <a:pt x="48" y="76"/>
                  </a:moveTo>
                  <a:cubicBezTo>
                    <a:pt x="54" y="71"/>
                    <a:pt x="60" y="67"/>
                    <a:pt x="65" y="61"/>
                  </a:cubicBezTo>
                  <a:cubicBezTo>
                    <a:pt x="65" y="61"/>
                    <a:pt x="66" y="61"/>
                    <a:pt x="66" y="61"/>
                  </a:cubicBezTo>
                  <a:cubicBezTo>
                    <a:pt x="62" y="64"/>
                    <a:pt x="59" y="68"/>
                    <a:pt x="55" y="71"/>
                  </a:cubicBezTo>
                  <a:cubicBezTo>
                    <a:pt x="49" y="75"/>
                    <a:pt x="44" y="80"/>
                    <a:pt x="38" y="85"/>
                  </a:cubicBezTo>
                  <a:cubicBezTo>
                    <a:pt x="42" y="82"/>
                    <a:pt x="45" y="78"/>
                    <a:pt x="48" y="76"/>
                  </a:cubicBezTo>
                  <a:close/>
                  <a:moveTo>
                    <a:pt x="46" y="73"/>
                  </a:moveTo>
                  <a:cubicBezTo>
                    <a:pt x="42" y="76"/>
                    <a:pt x="37" y="79"/>
                    <a:pt x="33" y="82"/>
                  </a:cubicBezTo>
                  <a:cubicBezTo>
                    <a:pt x="35" y="80"/>
                    <a:pt x="37" y="78"/>
                    <a:pt x="39" y="76"/>
                  </a:cubicBezTo>
                  <a:cubicBezTo>
                    <a:pt x="45" y="70"/>
                    <a:pt x="53" y="65"/>
                    <a:pt x="60" y="59"/>
                  </a:cubicBezTo>
                  <a:cubicBezTo>
                    <a:pt x="60" y="59"/>
                    <a:pt x="60" y="58"/>
                    <a:pt x="59" y="58"/>
                  </a:cubicBezTo>
                  <a:cubicBezTo>
                    <a:pt x="53" y="61"/>
                    <a:pt x="48" y="66"/>
                    <a:pt x="43" y="70"/>
                  </a:cubicBezTo>
                  <a:cubicBezTo>
                    <a:pt x="36" y="75"/>
                    <a:pt x="29" y="81"/>
                    <a:pt x="22" y="86"/>
                  </a:cubicBezTo>
                  <a:cubicBezTo>
                    <a:pt x="19" y="88"/>
                    <a:pt x="22" y="85"/>
                    <a:pt x="22" y="85"/>
                  </a:cubicBezTo>
                  <a:cubicBezTo>
                    <a:pt x="24" y="83"/>
                    <a:pt x="25" y="82"/>
                    <a:pt x="27" y="81"/>
                  </a:cubicBezTo>
                  <a:cubicBezTo>
                    <a:pt x="30" y="78"/>
                    <a:pt x="33" y="76"/>
                    <a:pt x="36" y="73"/>
                  </a:cubicBezTo>
                  <a:cubicBezTo>
                    <a:pt x="42" y="68"/>
                    <a:pt x="49" y="62"/>
                    <a:pt x="55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8" y="57"/>
                    <a:pt x="60" y="59"/>
                    <a:pt x="63" y="60"/>
                  </a:cubicBezTo>
                  <a:cubicBezTo>
                    <a:pt x="57" y="64"/>
                    <a:pt x="52" y="69"/>
                    <a:pt x="46" y="73"/>
                  </a:cubicBezTo>
                  <a:close/>
                  <a:moveTo>
                    <a:pt x="40" y="65"/>
                  </a:moveTo>
                  <a:cubicBezTo>
                    <a:pt x="41" y="64"/>
                    <a:pt x="43" y="63"/>
                    <a:pt x="44" y="62"/>
                  </a:cubicBezTo>
                  <a:cubicBezTo>
                    <a:pt x="47" y="60"/>
                    <a:pt x="50" y="58"/>
                    <a:pt x="52" y="56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5"/>
                    <a:pt x="53" y="55"/>
                    <a:pt x="53" y="55"/>
                  </a:cubicBezTo>
                  <a:cubicBezTo>
                    <a:pt x="54" y="55"/>
                    <a:pt x="54" y="55"/>
                    <a:pt x="55" y="56"/>
                  </a:cubicBezTo>
                  <a:cubicBezTo>
                    <a:pt x="50" y="59"/>
                    <a:pt x="45" y="62"/>
                    <a:pt x="40" y="65"/>
                  </a:cubicBezTo>
                  <a:close/>
                  <a:moveTo>
                    <a:pt x="18" y="82"/>
                  </a:moveTo>
                  <a:cubicBezTo>
                    <a:pt x="17" y="82"/>
                    <a:pt x="17" y="83"/>
                    <a:pt x="16" y="84"/>
                  </a:cubicBezTo>
                  <a:cubicBezTo>
                    <a:pt x="17" y="83"/>
                    <a:pt x="18" y="82"/>
                    <a:pt x="19" y="81"/>
                  </a:cubicBezTo>
                  <a:cubicBezTo>
                    <a:pt x="21" y="78"/>
                    <a:pt x="24" y="75"/>
                    <a:pt x="27" y="72"/>
                  </a:cubicBezTo>
                  <a:cubicBezTo>
                    <a:pt x="33" y="67"/>
                    <a:pt x="39" y="62"/>
                    <a:pt x="45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32" y="60"/>
                    <a:pt x="24" y="72"/>
                    <a:pt x="13" y="80"/>
                  </a:cubicBezTo>
                  <a:cubicBezTo>
                    <a:pt x="13" y="80"/>
                    <a:pt x="11" y="81"/>
                    <a:pt x="11" y="81"/>
                  </a:cubicBezTo>
                  <a:cubicBezTo>
                    <a:pt x="12" y="80"/>
                    <a:pt x="13" y="78"/>
                    <a:pt x="15" y="76"/>
                  </a:cubicBezTo>
                  <a:cubicBezTo>
                    <a:pt x="17" y="74"/>
                    <a:pt x="20" y="71"/>
                    <a:pt x="23" y="69"/>
                  </a:cubicBezTo>
                  <a:cubicBezTo>
                    <a:pt x="27" y="66"/>
                    <a:pt x="31" y="63"/>
                    <a:pt x="35" y="59"/>
                  </a:cubicBezTo>
                  <a:cubicBezTo>
                    <a:pt x="36" y="58"/>
                    <a:pt x="38" y="58"/>
                    <a:pt x="40" y="57"/>
                  </a:cubicBezTo>
                  <a:cubicBezTo>
                    <a:pt x="43" y="56"/>
                    <a:pt x="47" y="55"/>
                    <a:pt x="51" y="55"/>
                  </a:cubicBezTo>
                  <a:cubicBezTo>
                    <a:pt x="39" y="63"/>
                    <a:pt x="29" y="73"/>
                    <a:pt x="18" y="82"/>
                  </a:cubicBezTo>
                  <a:close/>
                  <a:moveTo>
                    <a:pt x="8" y="78"/>
                  </a:moveTo>
                  <a:cubicBezTo>
                    <a:pt x="13" y="76"/>
                    <a:pt x="17" y="72"/>
                    <a:pt x="21" y="69"/>
                  </a:cubicBezTo>
                  <a:cubicBezTo>
                    <a:pt x="23" y="67"/>
                    <a:pt x="26" y="65"/>
                    <a:pt x="28" y="63"/>
                  </a:cubicBezTo>
                  <a:cubicBezTo>
                    <a:pt x="29" y="61"/>
                    <a:pt x="31" y="60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59"/>
                    <a:pt x="34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27" y="67"/>
                    <a:pt x="16" y="72"/>
                    <a:pt x="10" y="81"/>
                  </a:cubicBezTo>
                  <a:cubicBezTo>
                    <a:pt x="10" y="80"/>
                    <a:pt x="9" y="79"/>
                    <a:pt x="8" y="78"/>
                  </a:cubicBezTo>
                  <a:close/>
                  <a:moveTo>
                    <a:pt x="7" y="76"/>
                  </a:moveTo>
                  <a:cubicBezTo>
                    <a:pt x="10" y="73"/>
                    <a:pt x="13" y="70"/>
                    <a:pt x="16" y="67"/>
                  </a:cubicBezTo>
                  <a:cubicBezTo>
                    <a:pt x="17" y="66"/>
                    <a:pt x="19" y="64"/>
                    <a:pt x="20" y="63"/>
                  </a:cubicBezTo>
                  <a:cubicBezTo>
                    <a:pt x="22" y="61"/>
                    <a:pt x="28" y="55"/>
                    <a:pt x="23" y="61"/>
                  </a:cubicBezTo>
                  <a:cubicBezTo>
                    <a:pt x="21" y="65"/>
                    <a:pt x="18" y="68"/>
                    <a:pt x="15" y="71"/>
                  </a:cubicBezTo>
                  <a:cubicBezTo>
                    <a:pt x="12" y="73"/>
                    <a:pt x="10" y="75"/>
                    <a:pt x="8" y="77"/>
                  </a:cubicBezTo>
                  <a:cubicBezTo>
                    <a:pt x="7" y="77"/>
                    <a:pt x="7" y="76"/>
                    <a:pt x="7" y="76"/>
                  </a:cubicBezTo>
                  <a:close/>
                  <a:moveTo>
                    <a:pt x="4" y="67"/>
                  </a:moveTo>
                  <a:cubicBezTo>
                    <a:pt x="9" y="64"/>
                    <a:pt x="12" y="59"/>
                    <a:pt x="17" y="57"/>
                  </a:cubicBezTo>
                  <a:cubicBezTo>
                    <a:pt x="17" y="57"/>
                    <a:pt x="15" y="60"/>
                    <a:pt x="14" y="61"/>
                  </a:cubicBezTo>
                  <a:cubicBezTo>
                    <a:pt x="13" y="62"/>
                    <a:pt x="12" y="63"/>
                    <a:pt x="10" y="64"/>
                  </a:cubicBezTo>
                  <a:cubicBezTo>
                    <a:pt x="8" y="66"/>
                    <a:pt x="7" y="69"/>
                    <a:pt x="5" y="71"/>
                  </a:cubicBezTo>
                  <a:cubicBezTo>
                    <a:pt x="5" y="71"/>
                    <a:pt x="6" y="72"/>
                    <a:pt x="6" y="72"/>
                  </a:cubicBezTo>
                  <a:cubicBezTo>
                    <a:pt x="9" y="70"/>
                    <a:pt x="11" y="67"/>
                    <a:pt x="14" y="65"/>
                  </a:cubicBezTo>
                  <a:cubicBezTo>
                    <a:pt x="15" y="63"/>
                    <a:pt x="17" y="62"/>
                    <a:pt x="18" y="60"/>
                  </a:cubicBezTo>
                  <a:cubicBezTo>
                    <a:pt x="19" y="60"/>
                    <a:pt x="23" y="55"/>
                    <a:pt x="21" y="59"/>
                  </a:cubicBezTo>
                  <a:cubicBezTo>
                    <a:pt x="17" y="64"/>
                    <a:pt x="11" y="69"/>
                    <a:pt x="6" y="74"/>
                  </a:cubicBezTo>
                  <a:cubicBezTo>
                    <a:pt x="6" y="72"/>
                    <a:pt x="5" y="70"/>
                    <a:pt x="4" y="67"/>
                  </a:cubicBezTo>
                  <a:close/>
                  <a:moveTo>
                    <a:pt x="8" y="60"/>
                  </a:moveTo>
                  <a:cubicBezTo>
                    <a:pt x="9" y="59"/>
                    <a:pt x="10" y="57"/>
                    <a:pt x="12" y="56"/>
                  </a:cubicBezTo>
                  <a:cubicBezTo>
                    <a:pt x="15" y="54"/>
                    <a:pt x="12" y="57"/>
                    <a:pt x="11" y="58"/>
                  </a:cubicBezTo>
                  <a:cubicBezTo>
                    <a:pt x="9" y="60"/>
                    <a:pt x="6" y="62"/>
                    <a:pt x="4" y="66"/>
                  </a:cubicBezTo>
                  <a:cubicBezTo>
                    <a:pt x="4" y="65"/>
                    <a:pt x="4" y="64"/>
                    <a:pt x="4" y="64"/>
                  </a:cubicBezTo>
                  <a:cubicBezTo>
                    <a:pt x="5" y="62"/>
                    <a:pt x="6" y="61"/>
                    <a:pt x="8" y="60"/>
                  </a:cubicBezTo>
                  <a:close/>
                  <a:moveTo>
                    <a:pt x="11" y="75"/>
                  </a:moveTo>
                  <a:cubicBezTo>
                    <a:pt x="11" y="76"/>
                    <a:pt x="10" y="77"/>
                    <a:pt x="9" y="77"/>
                  </a:cubicBezTo>
                  <a:cubicBezTo>
                    <a:pt x="10" y="77"/>
                    <a:pt x="11" y="75"/>
                    <a:pt x="11" y="75"/>
                  </a:cubicBezTo>
                  <a:cubicBezTo>
                    <a:pt x="13" y="73"/>
                    <a:pt x="15" y="72"/>
                    <a:pt x="16" y="70"/>
                  </a:cubicBezTo>
                  <a:cubicBezTo>
                    <a:pt x="20" y="67"/>
                    <a:pt x="24" y="62"/>
                    <a:pt x="27" y="58"/>
                  </a:cubicBezTo>
                  <a:cubicBezTo>
                    <a:pt x="27" y="58"/>
                    <a:pt x="27" y="58"/>
                    <a:pt x="27" y="57"/>
                  </a:cubicBezTo>
                  <a:cubicBezTo>
                    <a:pt x="28" y="58"/>
                    <a:pt x="30" y="58"/>
                    <a:pt x="31" y="59"/>
                  </a:cubicBezTo>
                  <a:cubicBezTo>
                    <a:pt x="31" y="59"/>
                    <a:pt x="31" y="59"/>
                    <a:pt x="32" y="59"/>
                  </a:cubicBezTo>
                  <a:cubicBezTo>
                    <a:pt x="25" y="64"/>
                    <a:pt x="19" y="71"/>
                    <a:pt x="11" y="75"/>
                  </a:cubicBezTo>
                  <a:close/>
                  <a:moveTo>
                    <a:pt x="26" y="57"/>
                  </a:moveTo>
                  <a:cubicBezTo>
                    <a:pt x="19" y="62"/>
                    <a:pt x="13" y="69"/>
                    <a:pt x="7" y="75"/>
                  </a:cubicBezTo>
                  <a:cubicBezTo>
                    <a:pt x="9" y="73"/>
                    <a:pt x="13" y="68"/>
                    <a:pt x="16" y="66"/>
                  </a:cubicBezTo>
                  <a:cubicBezTo>
                    <a:pt x="18" y="63"/>
                    <a:pt x="21" y="60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6"/>
                    <a:pt x="25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lose/>
                  <a:moveTo>
                    <a:pt x="16" y="62"/>
                  </a:moveTo>
                  <a:cubicBezTo>
                    <a:pt x="14" y="63"/>
                    <a:pt x="13" y="65"/>
                    <a:pt x="11" y="66"/>
                  </a:cubicBezTo>
                  <a:cubicBezTo>
                    <a:pt x="10" y="68"/>
                    <a:pt x="8" y="69"/>
                    <a:pt x="7" y="70"/>
                  </a:cubicBezTo>
                  <a:cubicBezTo>
                    <a:pt x="9" y="67"/>
                    <a:pt x="11" y="64"/>
                    <a:pt x="14" y="62"/>
                  </a:cubicBezTo>
                  <a:cubicBezTo>
                    <a:pt x="16" y="60"/>
                    <a:pt x="18" y="59"/>
                    <a:pt x="19" y="56"/>
                  </a:cubicBezTo>
                  <a:cubicBezTo>
                    <a:pt x="19" y="55"/>
                    <a:pt x="18" y="55"/>
                    <a:pt x="18" y="55"/>
                  </a:cubicBezTo>
                  <a:cubicBezTo>
                    <a:pt x="13" y="58"/>
                    <a:pt x="10" y="62"/>
                    <a:pt x="6" y="65"/>
                  </a:cubicBezTo>
                  <a:cubicBezTo>
                    <a:pt x="4" y="67"/>
                    <a:pt x="5" y="66"/>
                    <a:pt x="6" y="64"/>
                  </a:cubicBezTo>
                  <a:cubicBezTo>
                    <a:pt x="7" y="63"/>
                    <a:pt x="8" y="62"/>
                    <a:pt x="9" y="61"/>
                  </a:cubicBezTo>
                  <a:cubicBezTo>
                    <a:pt x="11" y="59"/>
                    <a:pt x="13" y="57"/>
                    <a:pt x="14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7" y="55"/>
                    <a:pt x="20" y="55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0" y="58"/>
                    <a:pt x="18" y="60"/>
                    <a:pt x="16" y="62"/>
                  </a:cubicBezTo>
                  <a:close/>
                  <a:moveTo>
                    <a:pt x="5" y="61"/>
                  </a:moveTo>
                  <a:cubicBezTo>
                    <a:pt x="6" y="60"/>
                    <a:pt x="6" y="60"/>
                    <a:pt x="7" y="59"/>
                  </a:cubicBezTo>
                  <a:cubicBezTo>
                    <a:pt x="8" y="58"/>
                    <a:pt x="9" y="56"/>
                    <a:pt x="10" y="55"/>
                  </a:cubicBezTo>
                  <a:cubicBezTo>
                    <a:pt x="11" y="55"/>
                    <a:pt x="12" y="55"/>
                    <a:pt x="14" y="55"/>
                  </a:cubicBezTo>
                  <a:cubicBezTo>
                    <a:pt x="10" y="56"/>
                    <a:pt x="8" y="59"/>
                    <a:pt x="5" y="61"/>
                  </a:cubicBezTo>
                  <a:close/>
                  <a:moveTo>
                    <a:pt x="4" y="59"/>
                  </a:moveTo>
                  <a:cubicBezTo>
                    <a:pt x="5" y="58"/>
                    <a:pt x="6" y="57"/>
                    <a:pt x="7" y="56"/>
                  </a:cubicBezTo>
                  <a:cubicBezTo>
                    <a:pt x="8" y="56"/>
                    <a:pt x="8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6"/>
                    <a:pt x="8" y="56"/>
                    <a:pt x="8" y="57"/>
                  </a:cubicBezTo>
                  <a:cubicBezTo>
                    <a:pt x="6" y="59"/>
                    <a:pt x="5" y="61"/>
                    <a:pt x="4" y="62"/>
                  </a:cubicBezTo>
                  <a:cubicBezTo>
                    <a:pt x="3" y="62"/>
                    <a:pt x="3" y="61"/>
                    <a:pt x="3" y="61"/>
                  </a:cubicBezTo>
                  <a:cubicBezTo>
                    <a:pt x="3" y="60"/>
                    <a:pt x="3" y="58"/>
                    <a:pt x="3" y="57"/>
                  </a:cubicBezTo>
                  <a:cubicBezTo>
                    <a:pt x="5" y="56"/>
                    <a:pt x="6" y="56"/>
                    <a:pt x="7" y="55"/>
                  </a:cubicBezTo>
                  <a:cubicBezTo>
                    <a:pt x="6" y="56"/>
                    <a:pt x="5" y="58"/>
                    <a:pt x="4" y="59"/>
                  </a:cubicBezTo>
                  <a:cubicBezTo>
                    <a:pt x="3" y="59"/>
                    <a:pt x="4" y="60"/>
                    <a:pt x="4" y="59"/>
                  </a:cubicBezTo>
                  <a:close/>
                  <a:moveTo>
                    <a:pt x="11" y="82"/>
                  </a:moveTo>
                  <a:cubicBezTo>
                    <a:pt x="22" y="75"/>
                    <a:pt x="29" y="65"/>
                    <a:pt x="40" y="59"/>
                  </a:cubicBezTo>
                  <a:cubicBezTo>
                    <a:pt x="40" y="58"/>
                    <a:pt x="45" y="56"/>
                    <a:pt x="43" y="57"/>
                  </a:cubicBezTo>
                  <a:cubicBezTo>
                    <a:pt x="42" y="58"/>
                    <a:pt x="41" y="59"/>
                    <a:pt x="39" y="60"/>
                  </a:cubicBezTo>
                  <a:cubicBezTo>
                    <a:pt x="36" y="63"/>
                    <a:pt x="33" y="66"/>
                    <a:pt x="30" y="68"/>
                  </a:cubicBezTo>
                  <a:cubicBezTo>
                    <a:pt x="25" y="74"/>
                    <a:pt x="19" y="79"/>
                    <a:pt x="14" y="85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3" y="84"/>
                    <a:pt x="12" y="83"/>
                    <a:pt x="11" y="82"/>
                  </a:cubicBezTo>
                  <a:close/>
                  <a:moveTo>
                    <a:pt x="29" y="92"/>
                  </a:moveTo>
                  <a:cubicBezTo>
                    <a:pt x="30" y="92"/>
                    <a:pt x="30" y="92"/>
                    <a:pt x="31" y="91"/>
                  </a:cubicBezTo>
                  <a:cubicBezTo>
                    <a:pt x="31" y="92"/>
                    <a:pt x="31" y="91"/>
                    <a:pt x="32" y="91"/>
                  </a:cubicBezTo>
                  <a:cubicBezTo>
                    <a:pt x="33" y="90"/>
                    <a:pt x="34" y="89"/>
                    <a:pt x="35" y="89"/>
                  </a:cubicBezTo>
                  <a:cubicBezTo>
                    <a:pt x="41" y="84"/>
                    <a:pt x="47" y="79"/>
                    <a:pt x="53" y="74"/>
                  </a:cubicBezTo>
                  <a:cubicBezTo>
                    <a:pt x="56" y="71"/>
                    <a:pt x="59" y="69"/>
                    <a:pt x="62" y="66"/>
                  </a:cubicBezTo>
                  <a:cubicBezTo>
                    <a:pt x="63" y="65"/>
                    <a:pt x="65" y="63"/>
                    <a:pt x="66" y="62"/>
                  </a:cubicBezTo>
                  <a:cubicBezTo>
                    <a:pt x="67" y="62"/>
                    <a:pt x="68" y="61"/>
                    <a:pt x="69" y="60"/>
                  </a:cubicBezTo>
                  <a:cubicBezTo>
                    <a:pt x="69" y="60"/>
                    <a:pt x="70" y="60"/>
                    <a:pt x="70" y="60"/>
                  </a:cubicBezTo>
                  <a:cubicBezTo>
                    <a:pt x="60" y="72"/>
                    <a:pt x="45" y="81"/>
                    <a:pt x="35" y="92"/>
                  </a:cubicBezTo>
                  <a:cubicBezTo>
                    <a:pt x="34" y="93"/>
                    <a:pt x="35" y="93"/>
                    <a:pt x="35" y="93"/>
                  </a:cubicBezTo>
                  <a:cubicBezTo>
                    <a:pt x="47" y="84"/>
                    <a:pt x="59" y="75"/>
                    <a:pt x="71" y="64"/>
                  </a:cubicBezTo>
                  <a:cubicBezTo>
                    <a:pt x="70" y="65"/>
                    <a:pt x="69" y="66"/>
                    <a:pt x="68" y="67"/>
                  </a:cubicBezTo>
                  <a:cubicBezTo>
                    <a:pt x="64" y="70"/>
                    <a:pt x="61" y="73"/>
                    <a:pt x="58" y="76"/>
                  </a:cubicBezTo>
                  <a:cubicBezTo>
                    <a:pt x="52" y="82"/>
                    <a:pt x="46" y="87"/>
                    <a:pt x="40" y="93"/>
                  </a:cubicBezTo>
                  <a:cubicBezTo>
                    <a:pt x="40" y="93"/>
                    <a:pt x="40" y="94"/>
                    <a:pt x="40" y="93"/>
                  </a:cubicBezTo>
                  <a:cubicBezTo>
                    <a:pt x="52" y="85"/>
                    <a:pt x="62" y="76"/>
                    <a:pt x="73" y="66"/>
                  </a:cubicBezTo>
                  <a:cubicBezTo>
                    <a:pt x="73" y="66"/>
                    <a:pt x="73" y="66"/>
                    <a:pt x="73" y="67"/>
                  </a:cubicBezTo>
                  <a:cubicBezTo>
                    <a:pt x="70" y="70"/>
                    <a:pt x="67" y="73"/>
                    <a:pt x="64" y="75"/>
                  </a:cubicBezTo>
                  <a:cubicBezTo>
                    <a:pt x="58" y="81"/>
                    <a:pt x="53" y="86"/>
                    <a:pt x="47" y="92"/>
                  </a:cubicBezTo>
                  <a:cubicBezTo>
                    <a:pt x="47" y="92"/>
                    <a:pt x="47" y="93"/>
                    <a:pt x="48" y="92"/>
                  </a:cubicBezTo>
                  <a:cubicBezTo>
                    <a:pt x="57" y="86"/>
                    <a:pt x="65" y="77"/>
                    <a:pt x="74" y="69"/>
                  </a:cubicBezTo>
                  <a:cubicBezTo>
                    <a:pt x="75" y="69"/>
                    <a:pt x="76" y="68"/>
                    <a:pt x="77" y="67"/>
                  </a:cubicBezTo>
                  <a:cubicBezTo>
                    <a:pt x="76" y="68"/>
                    <a:pt x="75" y="70"/>
                    <a:pt x="74" y="71"/>
                  </a:cubicBezTo>
                  <a:cubicBezTo>
                    <a:pt x="72" y="73"/>
                    <a:pt x="70" y="74"/>
                    <a:pt x="68" y="76"/>
                  </a:cubicBezTo>
                  <a:cubicBezTo>
                    <a:pt x="63" y="80"/>
                    <a:pt x="59" y="85"/>
                    <a:pt x="54" y="89"/>
                  </a:cubicBezTo>
                  <a:cubicBezTo>
                    <a:pt x="54" y="90"/>
                    <a:pt x="54" y="90"/>
                    <a:pt x="55" y="90"/>
                  </a:cubicBezTo>
                  <a:cubicBezTo>
                    <a:pt x="62" y="87"/>
                    <a:pt x="67" y="81"/>
                    <a:pt x="73" y="76"/>
                  </a:cubicBezTo>
                  <a:cubicBezTo>
                    <a:pt x="73" y="76"/>
                    <a:pt x="75" y="74"/>
                    <a:pt x="76" y="73"/>
                  </a:cubicBezTo>
                  <a:cubicBezTo>
                    <a:pt x="76" y="73"/>
                    <a:pt x="76" y="74"/>
                    <a:pt x="76" y="74"/>
                  </a:cubicBezTo>
                  <a:cubicBezTo>
                    <a:pt x="74" y="76"/>
                    <a:pt x="72" y="77"/>
                    <a:pt x="71" y="78"/>
                  </a:cubicBezTo>
                  <a:cubicBezTo>
                    <a:pt x="67" y="81"/>
                    <a:pt x="65" y="85"/>
                    <a:pt x="61" y="88"/>
                  </a:cubicBezTo>
                  <a:cubicBezTo>
                    <a:pt x="61" y="88"/>
                    <a:pt x="61" y="89"/>
                    <a:pt x="61" y="89"/>
                  </a:cubicBezTo>
                  <a:cubicBezTo>
                    <a:pt x="56" y="91"/>
                    <a:pt x="49" y="93"/>
                    <a:pt x="43" y="93"/>
                  </a:cubicBezTo>
                  <a:cubicBezTo>
                    <a:pt x="38" y="94"/>
                    <a:pt x="34" y="93"/>
                    <a:pt x="29" y="92"/>
                  </a:cubicBezTo>
                  <a:close/>
                  <a:moveTo>
                    <a:pt x="64" y="87"/>
                  </a:moveTo>
                  <a:cubicBezTo>
                    <a:pt x="66" y="85"/>
                    <a:pt x="68" y="82"/>
                    <a:pt x="70" y="80"/>
                  </a:cubicBezTo>
                  <a:cubicBezTo>
                    <a:pt x="72" y="78"/>
                    <a:pt x="73" y="77"/>
                    <a:pt x="75" y="76"/>
                  </a:cubicBezTo>
                  <a:cubicBezTo>
                    <a:pt x="72" y="80"/>
                    <a:pt x="68" y="84"/>
                    <a:pt x="64" y="87"/>
                  </a:cubicBezTo>
                  <a:close/>
                  <a:moveTo>
                    <a:pt x="76" y="72"/>
                  </a:moveTo>
                  <a:cubicBezTo>
                    <a:pt x="73" y="75"/>
                    <a:pt x="70" y="77"/>
                    <a:pt x="67" y="80"/>
                  </a:cubicBezTo>
                  <a:cubicBezTo>
                    <a:pt x="65" y="82"/>
                    <a:pt x="63" y="84"/>
                    <a:pt x="61" y="86"/>
                  </a:cubicBezTo>
                  <a:cubicBezTo>
                    <a:pt x="60" y="87"/>
                    <a:pt x="54" y="91"/>
                    <a:pt x="57" y="87"/>
                  </a:cubicBezTo>
                  <a:cubicBezTo>
                    <a:pt x="61" y="83"/>
                    <a:pt x="65" y="79"/>
                    <a:pt x="70" y="75"/>
                  </a:cubicBezTo>
                  <a:cubicBezTo>
                    <a:pt x="73" y="73"/>
                    <a:pt x="77" y="70"/>
                    <a:pt x="78" y="66"/>
                  </a:cubicBezTo>
                  <a:cubicBezTo>
                    <a:pt x="78" y="66"/>
                    <a:pt x="78" y="65"/>
                    <a:pt x="78" y="66"/>
                  </a:cubicBezTo>
                  <a:cubicBezTo>
                    <a:pt x="73" y="70"/>
                    <a:pt x="68" y="73"/>
                    <a:pt x="64" y="77"/>
                  </a:cubicBezTo>
                  <a:cubicBezTo>
                    <a:pt x="61" y="80"/>
                    <a:pt x="59" y="82"/>
                    <a:pt x="56" y="85"/>
                  </a:cubicBezTo>
                  <a:cubicBezTo>
                    <a:pt x="54" y="87"/>
                    <a:pt x="50" y="90"/>
                    <a:pt x="49" y="91"/>
                  </a:cubicBezTo>
                  <a:cubicBezTo>
                    <a:pt x="58" y="82"/>
                    <a:pt x="68" y="73"/>
                    <a:pt x="77" y="64"/>
                  </a:cubicBezTo>
                  <a:cubicBezTo>
                    <a:pt x="77" y="64"/>
                    <a:pt x="77" y="63"/>
                    <a:pt x="77" y="63"/>
                  </a:cubicBezTo>
                  <a:cubicBezTo>
                    <a:pt x="78" y="63"/>
                    <a:pt x="78" y="62"/>
                    <a:pt x="79" y="62"/>
                  </a:cubicBezTo>
                  <a:cubicBezTo>
                    <a:pt x="79" y="61"/>
                    <a:pt x="78" y="61"/>
                    <a:pt x="78" y="61"/>
                  </a:cubicBezTo>
                  <a:cubicBezTo>
                    <a:pt x="72" y="67"/>
                    <a:pt x="65" y="72"/>
                    <a:pt x="59" y="78"/>
                  </a:cubicBezTo>
                  <a:cubicBezTo>
                    <a:pt x="56" y="80"/>
                    <a:pt x="53" y="83"/>
                    <a:pt x="50" y="85"/>
                  </a:cubicBezTo>
                  <a:cubicBezTo>
                    <a:pt x="48" y="87"/>
                    <a:pt x="46" y="88"/>
                    <a:pt x="44" y="90"/>
                  </a:cubicBezTo>
                  <a:cubicBezTo>
                    <a:pt x="50" y="85"/>
                    <a:pt x="55" y="80"/>
                    <a:pt x="60" y="76"/>
                  </a:cubicBezTo>
                  <a:cubicBezTo>
                    <a:pt x="65" y="70"/>
                    <a:pt x="71" y="65"/>
                    <a:pt x="76" y="59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69" y="65"/>
                    <a:pt x="63" y="70"/>
                    <a:pt x="56" y="76"/>
                  </a:cubicBezTo>
                  <a:cubicBezTo>
                    <a:pt x="53" y="79"/>
                    <a:pt x="49" y="82"/>
                    <a:pt x="45" y="85"/>
                  </a:cubicBezTo>
                  <a:cubicBezTo>
                    <a:pt x="43" y="86"/>
                    <a:pt x="41" y="88"/>
                    <a:pt x="39" y="89"/>
                  </a:cubicBezTo>
                  <a:cubicBezTo>
                    <a:pt x="38" y="89"/>
                    <a:pt x="37" y="91"/>
                    <a:pt x="37" y="91"/>
                  </a:cubicBezTo>
                  <a:cubicBezTo>
                    <a:pt x="37" y="91"/>
                    <a:pt x="37" y="91"/>
                    <a:pt x="37" y="90"/>
                  </a:cubicBezTo>
                  <a:cubicBezTo>
                    <a:pt x="43" y="85"/>
                    <a:pt x="50" y="80"/>
                    <a:pt x="56" y="74"/>
                  </a:cubicBezTo>
                  <a:cubicBezTo>
                    <a:pt x="61" y="69"/>
                    <a:pt x="67" y="65"/>
                    <a:pt x="72" y="59"/>
                  </a:cubicBezTo>
                  <a:cubicBezTo>
                    <a:pt x="74" y="58"/>
                    <a:pt x="76" y="57"/>
                    <a:pt x="79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9"/>
                    <a:pt x="79" y="60"/>
                    <a:pt x="79" y="61"/>
                  </a:cubicBezTo>
                  <a:cubicBezTo>
                    <a:pt x="79" y="65"/>
                    <a:pt x="78" y="69"/>
                    <a:pt x="76" y="72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7"/>
                    <a:pt x="35" y="27"/>
                  </a:cubicBezTo>
                  <a:cubicBezTo>
                    <a:pt x="35" y="27"/>
                    <a:pt x="36" y="26"/>
                    <a:pt x="36" y="25"/>
                  </a:cubicBezTo>
                  <a:cubicBezTo>
                    <a:pt x="38" y="18"/>
                    <a:pt x="36" y="10"/>
                    <a:pt x="36" y="3"/>
                  </a:cubicBezTo>
                  <a:cubicBezTo>
                    <a:pt x="40" y="4"/>
                    <a:pt x="44" y="3"/>
                    <a:pt x="48" y="3"/>
                  </a:cubicBezTo>
                  <a:cubicBezTo>
                    <a:pt x="50" y="10"/>
                    <a:pt x="49" y="18"/>
                    <a:pt x="49" y="25"/>
                  </a:cubicBezTo>
                  <a:cubicBezTo>
                    <a:pt x="49" y="25"/>
                    <a:pt x="49" y="26"/>
                    <a:pt x="49" y="26"/>
                  </a:cubicBezTo>
                  <a:cubicBezTo>
                    <a:pt x="49" y="26"/>
                    <a:pt x="50" y="27"/>
                    <a:pt x="50" y="27"/>
                  </a:cubicBezTo>
                  <a:cubicBezTo>
                    <a:pt x="67" y="26"/>
                    <a:pt x="78" y="40"/>
                    <a:pt x="79" y="55"/>
                  </a:cubicBezTo>
                  <a:cubicBezTo>
                    <a:pt x="77" y="55"/>
                    <a:pt x="75" y="55"/>
                    <a:pt x="73" y="56"/>
                  </a:cubicBezTo>
                  <a:cubicBezTo>
                    <a:pt x="68" y="58"/>
                    <a:pt x="65" y="58"/>
                    <a:pt x="60" y="55"/>
                  </a:cubicBezTo>
                  <a:cubicBezTo>
                    <a:pt x="54" y="51"/>
                    <a:pt x="46" y="52"/>
                    <a:pt x="39" y="54"/>
                  </a:cubicBezTo>
                  <a:cubicBezTo>
                    <a:pt x="34" y="56"/>
                    <a:pt x="30" y="56"/>
                    <a:pt x="25" y="54"/>
                  </a:cubicBezTo>
                  <a:cubicBezTo>
                    <a:pt x="23" y="53"/>
                    <a:pt x="20" y="52"/>
                    <a:pt x="17" y="52"/>
                  </a:cubicBezTo>
                  <a:cubicBezTo>
                    <a:pt x="12" y="51"/>
                    <a:pt x="8" y="52"/>
                    <a:pt x="4" y="54"/>
                  </a:cubicBezTo>
                  <a:cubicBezTo>
                    <a:pt x="7" y="39"/>
                    <a:pt x="19" y="25"/>
                    <a:pt x="34" y="27"/>
                  </a:cubicBezTo>
                  <a:close/>
                </a:path>
              </a:pathLst>
            </a:custGeom>
            <a:blipFill dpi="0" rotWithShape="1">
              <a:blip r:embed="rId3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49" name="Freeform 50"/>
            <p:cNvSpPr>
              <a:spLocks noEditPoints="1"/>
            </p:cNvSpPr>
            <p:nvPr/>
          </p:nvSpPr>
          <p:spPr bwMode="auto">
            <a:xfrm>
              <a:off x="1381211" y="-1156439"/>
              <a:ext cx="203200" cy="311150"/>
            </a:xfrm>
            <a:custGeom>
              <a:avLst/>
              <a:gdLst>
                <a:gd name="T0" fmla="*/ 40 w 70"/>
                <a:gd name="T1" fmla="*/ 86 h 107"/>
                <a:gd name="T2" fmla="*/ 68 w 70"/>
                <a:gd name="T3" fmla="*/ 21 h 107"/>
                <a:gd name="T4" fmla="*/ 50 w 70"/>
                <a:gd name="T5" fmla="*/ 1 h 107"/>
                <a:gd name="T6" fmla="*/ 37 w 70"/>
                <a:gd name="T7" fmla="*/ 20 h 107"/>
                <a:gd name="T8" fmla="*/ 6 w 70"/>
                <a:gd name="T9" fmla="*/ 83 h 107"/>
                <a:gd name="T10" fmla="*/ 20 w 70"/>
                <a:gd name="T11" fmla="*/ 81 h 107"/>
                <a:gd name="T12" fmla="*/ 7 w 70"/>
                <a:gd name="T13" fmla="*/ 97 h 107"/>
                <a:gd name="T14" fmla="*/ 9 w 70"/>
                <a:gd name="T15" fmla="*/ 97 h 107"/>
                <a:gd name="T16" fmla="*/ 9 w 70"/>
                <a:gd name="T17" fmla="*/ 99 h 107"/>
                <a:gd name="T18" fmla="*/ 25 w 70"/>
                <a:gd name="T19" fmla="*/ 84 h 107"/>
                <a:gd name="T20" fmla="*/ 30 w 70"/>
                <a:gd name="T21" fmla="*/ 84 h 107"/>
                <a:gd name="T22" fmla="*/ 16 w 70"/>
                <a:gd name="T23" fmla="*/ 102 h 107"/>
                <a:gd name="T24" fmla="*/ 19 w 70"/>
                <a:gd name="T25" fmla="*/ 103 h 107"/>
                <a:gd name="T26" fmla="*/ 5 w 70"/>
                <a:gd name="T27" fmla="*/ 91 h 107"/>
                <a:gd name="T28" fmla="*/ 17 w 70"/>
                <a:gd name="T29" fmla="*/ 81 h 107"/>
                <a:gd name="T30" fmla="*/ 16 w 70"/>
                <a:gd name="T31" fmla="*/ 84 h 107"/>
                <a:gd name="T32" fmla="*/ 28 w 70"/>
                <a:gd name="T33" fmla="*/ 80 h 107"/>
                <a:gd name="T34" fmla="*/ 24 w 70"/>
                <a:gd name="T35" fmla="*/ 81 h 107"/>
                <a:gd name="T36" fmla="*/ 15 w 70"/>
                <a:gd name="T37" fmla="*/ 99 h 107"/>
                <a:gd name="T38" fmla="*/ 32 w 70"/>
                <a:gd name="T39" fmla="*/ 81 h 107"/>
                <a:gd name="T40" fmla="*/ 27 w 70"/>
                <a:gd name="T41" fmla="*/ 92 h 107"/>
                <a:gd name="T42" fmla="*/ 33 w 70"/>
                <a:gd name="T43" fmla="*/ 82 h 107"/>
                <a:gd name="T44" fmla="*/ 27 w 70"/>
                <a:gd name="T45" fmla="*/ 101 h 107"/>
                <a:gd name="T46" fmla="*/ 30 w 70"/>
                <a:gd name="T47" fmla="*/ 93 h 107"/>
                <a:gd name="T48" fmla="*/ 29 w 70"/>
                <a:gd name="T49" fmla="*/ 93 h 107"/>
                <a:gd name="T50" fmla="*/ 35 w 70"/>
                <a:gd name="T51" fmla="*/ 83 h 107"/>
                <a:gd name="T52" fmla="*/ 27 w 70"/>
                <a:gd name="T53" fmla="*/ 103 h 107"/>
                <a:gd name="T54" fmla="*/ 31 w 70"/>
                <a:gd name="T55" fmla="*/ 102 h 107"/>
                <a:gd name="T56" fmla="*/ 37 w 70"/>
                <a:gd name="T57" fmla="*/ 97 h 107"/>
                <a:gd name="T58" fmla="*/ 37 w 70"/>
                <a:gd name="T59" fmla="*/ 93 h 107"/>
                <a:gd name="T60" fmla="*/ 35 w 70"/>
                <a:gd name="T61" fmla="*/ 92 h 107"/>
                <a:gd name="T62" fmla="*/ 37 w 70"/>
                <a:gd name="T63" fmla="*/ 87 h 107"/>
                <a:gd name="T64" fmla="*/ 44 w 70"/>
                <a:gd name="T65" fmla="*/ 4 h 107"/>
                <a:gd name="T66" fmla="*/ 40 w 70"/>
                <a:gd name="T67" fmla="*/ 7 h 107"/>
                <a:gd name="T68" fmla="*/ 46 w 70"/>
                <a:gd name="T69" fmla="*/ 8 h 107"/>
                <a:gd name="T70" fmla="*/ 40 w 70"/>
                <a:gd name="T71" fmla="*/ 10 h 107"/>
                <a:gd name="T72" fmla="*/ 40 w 70"/>
                <a:gd name="T73" fmla="*/ 10 h 107"/>
                <a:gd name="T74" fmla="*/ 49 w 70"/>
                <a:gd name="T75" fmla="*/ 12 h 107"/>
                <a:gd name="T76" fmla="*/ 46 w 70"/>
                <a:gd name="T77" fmla="*/ 19 h 107"/>
                <a:gd name="T78" fmla="*/ 46 w 70"/>
                <a:gd name="T79" fmla="*/ 19 h 107"/>
                <a:gd name="T80" fmla="*/ 47 w 70"/>
                <a:gd name="T81" fmla="*/ 19 h 107"/>
                <a:gd name="T82" fmla="*/ 56 w 70"/>
                <a:gd name="T83" fmla="*/ 19 h 107"/>
                <a:gd name="T84" fmla="*/ 64 w 70"/>
                <a:gd name="T85" fmla="*/ 20 h 107"/>
                <a:gd name="T86" fmla="*/ 61 w 70"/>
                <a:gd name="T87" fmla="*/ 20 h 107"/>
                <a:gd name="T88" fmla="*/ 57 w 70"/>
                <a:gd name="T89" fmla="*/ 18 h 107"/>
                <a:gd name="T90" fmla="*/ 63 w 70"/>
                <a:gd name="T91" fmla="*/ 20 h 107"/>
                <a:gd name="T92" fmla="*/ 61 w 70"/>
                <a:gd name="T93" fmla="*/ 17 h 107"/>
                <a:gd name="T94" fmla="*/ 67 w 70"/>
                <a:gd name="T95" fmla="*/ 5 h 107"/>
                <a:gd name="T96" fmla="*/ 50 w 70"/>
                <a:gd name="T97" fmla="*/ 16 h 107"/>
                <a:gd name="T98" fmla="*/ 48 w 70"/>
                <a:gd name="T99" fmla="*/ 14 h 107"/>
                <a:gd name="T100" fmla="*/ 43 w 70"/>
                <a:gd name="T101" fmla="*/ 15 h 107"/>
                <a:gd name="T102" fmla="*/ 41 w 70"/>
                <a:gd name="T103" fmla="*/ 12 h 107"/>
                <a:gd name="T104" fmla="*/ 46 w 70"/>
                <a:gd name="T105" fmla="*/ 5 h 107"/>
                <a:gd name="T106" fmla="*/ 40 w 70"/>
                <a:gd name="T107" fmla="*/ 9 h 107"/>
                <a:gd name="T108" fmla="*/ 24 w 70"/>
                <a:gd name="T109" fmla="*/ 80 h 107"/>
                <a:gd name="T110" fmla="*/ 24 w 70"/>
                <a:gd name="T111" fmla="*/ 80 h 107"/>
                <a:gd name="T112" fmla="*/ 10 w 70"/>
                <a:gd name="T113" fmla="*/ 8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0" h="107">
                  <a:moveTo>
                    <a:pt x="8" y="102"/>
                  </a:moveTo>
                  <a:cubicBezTo>
                    <a:pt x="15" y="107"/>
                    <a:pt x="25" y="107"/>
                    <a:pt x="32" y="105"/>
                  </a:cubicBezTo>
                  <a:cubicBezTo>
                    <a:pt x="41" y="101"/>
                    <a:pt x="43" y="93"/>
                    <a:pt x="40" y="86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2" y="65"/>
                    <a:pt x="41" y="43"/>
                    <a:pt x="40" y="22"/>
                  </a:cubicBezTo>
                  <a:cubicBezTo>
                    <a:pt x="49" y="23"/>
                    <a:pt x="57" y="21"/>
                    <a:pt x="66" y="23"/>
                  </a:cubicBezTo>
                  <a:cubicBezTo>
                    <a:pt x="67" y="23"/>
                    <a:pt x="68" y="22"/>
                    <a:pt x="68" y="21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5"/>
                    <a:pt x="70" y="9"/>
                    <a:pt x="70" y="3"/>
                  </a:cubicBezTo>
                  <a:cubicBezTo>
                    <a:pt x="70" y="2"/>
                    <a:pt x="69" y="2"/>
                    <a:pt x="69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2" y="2"/>
                    <a:pt x="56" y="2"/>
                    <a:pt x="50" y="1"/>
                  </a:cubicBezTo>
                  <a:cubicBezTo>
                    <a:pt x="46" y="1"/>
                    <a:pt x="41" y="0"/>
                    <a:pt x="38" y="2"/>
                  </a:cubicBezTo>
                  <a:cubicBezTo>
                    <a:pt x="37" y="3"/>
                    <a:pt x="37" y="3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9"/>
                    <a:pt x="37" y="14"/>
                    <a:pt x="37" y="20"/>
                  </a:cubicBezTo>
                  <a:cubicBezTo>
                    <a:pt x="37" y="20"/>
                    <a:pt x="37" y="21"/>
                    <a:pt x="37" y="21"/>
                  </a:cubicBezTo>
                  <a:cubicBezTo>
                    <a:pt x="38" y="41"/>
                    <a:pt x="39" y="61"/>
                    <a:pt x="37" y="81"/>
                  </a:cubicBezTo>
                  <a:cubicBezTo>
                    <a:pt x="37" y="81"/>
                    <a:pt x="37" y="80"/>
                    <a:pt x="36" y="80"/>
                  </a:cubicBezTo>
                  <a:cubicBezTo>
                    <a:pt x="27" y="76"/>
                    <a:pt x="14" y="76"/>
                    <a:pt x="6" y="83"/>
                  </a:cubicBezTo>
                  <a:cubicBezTo>
                    <a:pt x="0" y="89"/>
                    <a:pt x="0" y="98"/>
                    <a:pt x="8" y="102"/>
                  </a:cubicBezTo>
                  <a:close/>
                  <a:moveTo>
                    <a:pt x="5" y="95"/>
                  </a:moveTo>
                  <a:cubicBezTo>
                    <a:pt x="10" y="91"/>
                    <a:pt x="14" y="85"/>
                    <a:pt x="19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19" y="82"/>
                  </a:cubicBezTo>
                  <a:cubicBezTo>
                    <a:pt x="18" y="83"/>
                    <a:pt x="17" y="84"/>
                    <a:pt x="17" y="85"/>
                  </a:cubicBezTo>
                  <a:cubicBezTo>
                    <a:pt x="15" y="88"/>
                    <a:pt x="13" y="90"/>
                    <a:pt x="11" y="93"/>
                  </a:cubicBezTo>
                  <a:cubicBezTo>
                    <a:pt x="10" y="94"/>
                    <a:pt x="8" y="96"/>
                    <a:pt x="7" y="97"/>
                  </a:cubicBezTo>
                  <a:cubicBezTo>
                    <a:pt x="7" y="98"/>
                    <a:pt x="7" y="98"/>
                    <a:pt x="8" y="98"/>
                  </a:cubicBezTo>
                  <a:cubicBezTo>
                    <a:pt x="8" y="97"/>
                    <a:pt x="8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10" y="96"/>
                    <a:pt x="11" y="95"/>
                    <a:pt x="11" y="93"/>
                  </a:cubicBezTo>
                  <a:cubicBezTo>
                    <a:pt x="12" y="92"/>
                    <a:pt x="13" y="91"/>
                    <a:pt x="14" y="90"/>
                  </a:cubicBezTo>
                  <a:cubicBezTo>
                    <a:pt x="17" y="87"/>
                    <a:pt x="21" y="84"/>
                    <a:pt x="23" y="81"/>
                  </a:cubicBezTo>
                  <a:cubicBezTo>
                    <a:pt x="18" y="87"/>
                    <a:pt x="13" y="92"/>
                    <a:pt x="9" y="99"/>
                  </a:cubicBezTo>
                  <a:cubicBezTo>
                    <a:pt x="9" y="99"/>
                    <a:pt x="9" y="99"/>
                    <a:pt x="10" y="99"/>
                  </a:cubicBezTo>
                  <a:cubicBezTo>
                    <a:pt x="16" y="95"/>
                    <a:pt x="20" y="88"/>
                    <a:pt x="26" y="83"/>
                  </a:cubicBezTo>
                  <a:cubicBezTo>
                    <a:pt x="26" y="83"/>
                    <a:pt x="26" y="83"/>
                    <a:pt x="26" y="82"/>
                  </a:cubicBezTo>
                  <a:cubicBezTo>
                    <a:pt x="26" y="83"/>
                    <a:pt x="25" y="84"/>
                    <a:pt x="25" y="84"/>
                  </a:cubicBezTo>
                  <a:cubicBezTo>
                    <a:pt x="23" y="86"/>
                    <a:pt x="22" y="88"/>
                    <a:pt x="20" y="90"/>
                  </a:cubicBezTo>
                  <a:cubicBezTo>
                    <a:pt x="18" y="93"/>
                    <a:pt x="15" y="97"/>
                    <a:pt x="12" y="100"/>
                  </a:cubicBezTo>
                  <a:cubicBezTo>
                    <a:pt x="12" y="100"/>
                    <a:pt x="13" y="101"/>
                    <a:pt x="13" y="101"/>
                  </a:cubicBezTo>
                  <a:cubicBezTo>
                    <a:pt x="20" y="97"/>
                    <a:pt x="24" y="90"/>
                    <a:pt x="30" y="84"/>
                  </a:cubicBezTo>
                  <a:cubicBezTo>
                    <a:pt x="31" y="83"/>
                    <a:pt x="33" y="81"/>
                    <a:pt x="31" y="84"/>
                  </a:cubicBezTo>
                  <a:cubicBezTo>
                    <a:pt x="29" y="87"/>
                    <a:pt x="27" y="89"/>
                    <a:pt x="25" y="91"/>
                  </a:cubicBezTo>
                  <a:cubicBezTo>
                    <a:pt x="23" y="95"/>
                    <a:pt x="18" y="98"/>
                    <a:pt x="15" y="102"/>
                  </a:cubicBezTo>
                  <a:cubicBezTo>
                    <a:pt x="15" y="102"/>
                    <a:pt x="15" y="102"/>
                    <a:pt x="16" y="102"/>
                  </a:cubicBezTo>
                  <a:cubicBezTo>
                    <a:pt x="23" y="98"/>
                    <a:pt x="28" y="91"/>
                    <a:pt x="33" y="85"/>
                  </a:cubicBezTo>
                  <a:cubicBezTo>
                    <a:pt x="35" y="83"/>
                    <a:pt x="33" y="86"/>
                    <a:pt x="32" y="87"/>
                  </a:cubicBezTo>
                  <a:cubicBezTo>
                    <a:pt x="31" y="89"/>
                    <a:pt x="29" y="91"/>
                    <a:pt x="27" y="93"/>
                  </a:cubicBezTo>
                  <a:cubicBezTo>
                    <a:pt x="24" y="96"/>
                    <a:pt x="21" y="99"/>
                    <a:pt x="19" y="103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15" y="103"/>
                    <a:pt x="12" y="101"/>
                    <a:pt x="9" y="100"/>
                  </a:cubicBezTo>
                  <a:cubicBezTo>
                    <a:pt x="7" y="99"/>
                    <a:pt x="6" y="97"/>
                    <a:pt x="5" y="95"/>
                  </a:cubicBezTo>
                  <a:close/>
                  <a:moveTo>
                    <a:pt x="5" y="91"/>
                  </a:moveTo>
                  <a:cubicBezTo>
                    <a:pt x="6" y="89"/>
                    <a:pt x="8" y="88"/>
                    <a:pt x="9" y="86"/>
                  </a:cubicBezTo>
                  <a:cubicBezTo>
                    <a:pt x="11" y="85"/>
                    <a:pt x="13" y="83"/>
                    <a:pt x="14" y="82"/>
                  </a:cubicBezTo>
                  <a:cubicBezTo>
                    <a:pt x="14" y="82"/>
                    <a:pt x="16" y="81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4" y="86"/>
                    <a:pt x="9" y="90"/>
                    <a:pt x="5" y="94"/>
                  </a:cubicBezTo>
                  <a:cubicBezTo>
                    <a:pt x="5" y="93"/>
                    <a:pt x="5" y="92"/>
                    <a:pt x="5" y="91"/>
                  </a:cubicBezTo>
                  <a:close/>
                  <a:moveTo>
                    <a:pt x="20" y="80"/>
                  </a:moveTo>
                  <a:cubicBezTo>
                    <a:pt x="18" y="81"/>
                    <a:pt x="17" y="82"/>
                    <a:pt x="16" y="84"/>
                  </a:cubicBezTo>
                  <a:cubicBezTo>
                    <a:pt x="16" y="83"/>
                    <a:pt x="17" y="81"/>
                    <a:pt x="18" y="80"/>
                  </a:cubicBezTo>
                  <a:cubicBezTo>
                    <a:pt x="19" y="80"/>
                    <a:pt x="19" y="80"/>
                    <a:pt x="20" y="80"/>
                  </a:cubicBezTo>
                  <a:close/>
                  <a:moveTo>
                    <a:pt x="24" y="80"/>
                  </a:moveTo>
                  <a:cubicBezTo>
                    <a:pt x="25" y="80"/>
                    <a:pt x="26" y="80"/>
                    <a:pt x="28" y="80"/>
                  </a:cubicBezTo>
                  <a:cubicBezTo>
                    <a:pt x="22" y="85"/>
                    <a:pt x="18" y="90"/>
                    <a:pt x="14" y="95"/>
                  </a:cubicBezTo>
                  <a:cubicBezTo>
                    <a:pt x="13" y="95"/>
                    <a:pt x="9" y="100"/>
                    <a:pt x="11" y="96"/>
                  </a:cubicBezTo>
                  <a:cubicBezTo>
                    <a:pt x="12" y="94"/>
                    <a:pt x="14" y="92"/>
                    <a:pt x="16" y="90"/>
                  </a:cubicBezTo>
                  <a:cubicBezTo>
                    <a:pt x="19" y="87"/>
                    <a:pt x="22" y="84"/>
                    <a:pt x="24" y="81"/>
                  </a:cubicBezTo>
                  <a:cubicBezTo>
                    <a:pt x="24" y="81"/>
                    <a:pt x="24" y="80"/>
                    <a:pt x="24" y="80"/>
                  </a:cubicBezTo>
                  <a:close/>
                  <a:moveTo>
                    <a:pt x="32" y="81"/>
                  </a:moveTo>
                  <a:cubicBezTo>
                    <a:pt x="27" y="86"/>
                    <a:pt x="23" y="91"/>
                    <a:pt x="18" y="96"/>
                  </a:cubicBezTo>
                  <a:cubicBezTo>
                    <a:pt x="17" y="97"/>
                    <a:pt x="16" y="98"/>
                    <a:pt x="15" y="99"/>
                  </a:cubicBezTo>
                  <a:cubicBezTo>
                    <a:pt x="14" y="100"/>
                    <a:pt x="13" y="100"/>
                    <a:pt x="14" y="99"/>
                  </a:cubicBezTo>
                  <a:cubicBezTo>
                    <a:pt x="16" y="97"/>
                    <a:pt x="18" y="94"/>
                    <a:pt x="20" y="92"/>
                  </a:cubicBezTo>
                  <a:cubicBezTo>
                    <a:pt x="23" y="88"/>
                    <a:pt x="26" y="84"/>
                    <a:pt x="29" y="81"/>
                  </a:cubicBezTo>
                  <a:cubicBezTo>
                    <a:pt x="30" y="81"/>
                    <a:pt x="31" y="81"/>
                    <a:pt x="32" y="81"/>
                  </a:cubicBezTo>
                  <a:close/>
                  <a:moveTo>
                    <a:pt x="34" y="82"/>
                  </a:moveTo>
                  <a:cubicBezTo>
                    <a:pt x="34" y="82"/>
                    <a:pt x="34" y="82"/>
                    <a:pt x="34" y="83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2" y="86"/>
                    <a:pt x="29" y="89"/>
                    <a:pt x="27" y="92"/>
                  </a:cubicBezTo>
                  <a:cubicBezTo>
                    <a:pt x="25" y="93"/>
                    <a:pt x="24" y="95"/>
                    <a:pt x="22" y="96"/>
                  </a:cubicBezTo>
                  <a:cubicBezTo>
                    <a:pt x="21" y="98"/>
                    <a:pt x="18" y="99"/>
                    <a:pt x="17" y="101"/>
                  </a:cubicBezTo>
                  <a:cubicBezTo>
                    <a:pt x="19" y="98"/>
                    <a:pt x="23" y="96"/>
                    <a:pt x="25" y="93"/>
                  </a:cubicBezTo>
                  <a:cubicBezTo>
                    <a:pt x="28" y="89"/>
                    <a:pt x="31" y="86"/>
                    <a:pt x="33" y="82"/>
                  </a:cubicBezTo>
                  <a:cubicBezTo>
                    <a:pt x="33" y="82"/>
                    <a:pt x="34" y="82"/>
                    <a:pt x="34" y="82"/>
                  </a:cubicBezTo>
                  <a:close/>
                  <a:moveTo>
                    <a:pt x="26" y="103"/>
                  </a:moveTo>
                  <a:cubicBezTo>
                    <a:pt x="26" y="103"/>
                    <a:pt x="25" y="103"/>
                    <a:pt x="25" y="103"/>
                  </a:cubicBezTo>
                  <a:cubicBezTo>
                    <a:pt x="25" y="102"/>
                    <a:pt x="26" y="102"/>
                    <a:pt x="27" y="101"/>
                  </a:cubicBezTo>
                  <a:cubicBezTo>
                    <a:pt x="27" y="102"/>
                    <a:pt x="26" y="102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lose/>
                  <a:moveTo>
                    <a:pt x="19" y="103"/>
                  </a:moveTo>
                  <a:cubicBezTo>
                    <a:pt x="23" y="100"/>
                    <a:pt x="27" y="97"/>
                    <a:pt x="30" y="93"/>
                  </a:cubicBezTo>
                  <a:cubicBezTo>
                    <a:pt x="30" y="94"/>
                    <a:pt x="30" y="94"/>
                    <a:pt x="29" y="95"/>
                  </a:cubicBezTo>
                  <a:cubicBezTo>
                    <a:pt x="27" y="97"/>
                    <a:pt x="25" y="100"/>
                    <a:pt x="23" y="103"/>
                  </a:cubicBezTo>
                  <a:cubicBezTo>
                    <a:pt x="22" y="103"/>
                    <a:pt x="20" y="103"/>
                    <a:pt x="19" y="103"/>
                  </a:cubicBezTo>
                  <a:close/>
                  <a:moveTo>
                    <a:pt x="29" y="93"/>
                  </a:moveTo>
                  <a:cubicBezTo>
                    <a:pt x="28" y="95"/>
                    <a:pt x="26" y="96"/>
                    <a:pt x="25" y="98"/>
                  </a:cubicBezTo>
                  <a:cubicBezTo>
                    <a:pt x="24" y="98"/>
                    <a:pt x="19" y="104"/>
                    <a:pt x="21" y="101"/>
                  </a:cubicBezTo>
                  <a:cubicBezTo>
                    <a:pt x="26" y="95"/>
                    <a:pt x="32" y="90"/>
                    <a:pt x="35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6" y="84"/>
                    <a:pt x="36" y="85"/>
                    <a:pt x="37" y="86"/>
                  </a:cubicBezTo>
                  <a:cubicBezTo>
                    <a:pt x="34" y="88"/>
                    <a:pt x="32" y="91"/>
                    <a:pt x="29" y="93"/>
                  </a:cubicBezTo>
                  <a:close/>
                  <a:moveTo>
                    <a:pt x="28" y="103"/>
                  </a:moveTo>
                  <a:cubicBezTo>
                    <a:pt x="28" y="103"/>
                    <a:pt x="27" y="103"/>
                    <a:pt x="27" y="103"/>
                  </a:cubicBezTo>
                  <a:cubicBezTo>
                    <a:pt x="29" y="101"/>
                    <a:pt x="31" y="99"/>
                    <a:pt x="34" y="97"/>
                  </a:cubicBezTo>
                  <a:cubicBezTo>
                    <a:pt x="35" y="96"/>
                    <a:pt x="38" y="92"/>
                    <a:pt x="34" y="97"/>
                  </a:cubicBezTo>
                  <a:cubicBezTo>
                    <a:pt x="33" y="98"/>
                    <a:pt x="32" y="100"/>
                    <a:pt x="30" y="101"/>
                  </a:cubicBezTo>
                  <a:cubicBezTo>
                    <a:pt x="30" y="101"/>
                    <a:pt x="30" y="102"/>
                    <a:pt x="31" y="102"/>
                  </a:cubicBezTo>
                  <a:cubicBezTo>
                    <a:pt x="33" y="100"/>
                    <a:pt x="35" y="99"/>
                    <a:pt x="37" y="97"/>
                  </a:cubicBezTo>
                  <a:cubicBezTo>
                    <a:pt x="35" y="100"/>
                    <a:pt x="32" y="102"/>
                    <a:pt x="28" y="103"/>
                  </a:cubicBezTo>
                  <a:close/>
                  <a:moveTo>
                    <a:pt x="38" y="94"/>
                  </a:moveTo>
                  <a:cubicBezTo>
                    <a:pt x="38" y="95"/>
                    <a:pt x="38" y="96"/>
                    <a:pt x="37" y="97"/>
                  </a:cubicBezTo>
                  <a:cubicBezTo>
                    <a:pt x="37" y="97"/>
                    <a:pt x="37" y="96"/>
                    <a:pt x="37" y="97"/>
                  </a:cubicBezTo>
                  <a:cubicBezTo>
                    <a:pt x="36" y="97"/>
                    <a:pt x="34" y="98"/>
                    <a:pt x="33" y="99"/>
                  </a:cubicBezTo>
                  <a:cubicBezTo>
                    <a:pt x="35" y="97"/>
                    <a:pt x="36" y="96"/>
                    <a:pt x="37" y="94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3" y="96"/>
                    <a:pt x="30" y="99"/>
                    <a:pt x="27" y="101"/>
                  </a:cubicBezTo>
                  <a:cubicBezTo>
                    <a:pt x="30" y="99"/>
                    <a:pt x="33" y="95"/>
                    <a:pt x="36" y="92"/>
                  </a:cubicBezTo>
                  <a:cubicBezTo>
                    <a:pt x="37" y="92"/>
                    <a:pt x="36" y="91"/>
                    <a:pt x="36" y="91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4" y="93"/>
                    <a:pt x="34" y="93"/>
                  </a:cubicBezTo>
                  <a:cubicBezTo>
                    <a:pt x="30" y="97"/>
                    <a:pt x="26" y="100"/>
                    <a:pt x="24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8" y="97"/>
                    <a:pt x="32" y="92"/>
                    <a:pt x="37" y="87"/>
                  </a:cubicBezTo>
                  <a:cubicBezTo>
                    <a:pt x="39" y="89"/>
                    <a:pt x="39" y="91"/>
                    <a:pt x="38" y="94"/>
                  </a:cubicBezTo>
                  <a:close/>
                  <a:moveTo>
                    <a:pt x="40" y="5"/>
                  </a:moveTo>
                  <a:cubicBezTo>
                    <a:pt x="40" y="5"/>
                    <a:pt x="40" y="5"/>
                    <a:pt x="40" y="5"/>
                  </a:cubicBezTo>
                  <a:cubicBezTo>
                    <a:pt x="41" y="4"/>
                    <a:pt x="42" y="4"/>
                    <a:pt x="44" y="4"/>
                  </a:cubicBezTo>
                  <a:cubicBezTo>
                    <a:pt x="42" y="4"/>
                    <a:pt x="41" y="5"/>
                    <a:pt x="40" y="5"/>
                  </a:cubicBezTo>
                  <a:close/>
                  <a:moveTo>
                    <a:pt x="40" y="6"/>
                  </a:moveTo>
                  <a:cubicBezTo>
                    <a:pt x="40" y="6"/>
                    <a:pt x="41" y="6"/>
                    <a:pt x="42" y="5"/>
                  </a:cubicBezTo>
                  <a:cubicBezTo>
                    <a:pt x="41" y="6"/>
                    <a:pt x="40" y="7"/>
                    <a:pt x="40" y="7"/>
                  </a:cubicBezTo>
                  <a:cubicBezTo>
                    <a:pt x="40" y="7"/>
                    <a:pt x="40" y="6"/>
                    <a:pt x="40" y="6"/>
                  </a:cubicBezTo>
                  <a:close/>
                  <a:moveTo>
                    <a:pt x="40" y="14"/>
                  </a:moveTo>
                  <a:cubicBezTo>
                    <a:pt x="41" y="13"/>
                    <a:pt x="43" y="12"/>
                    <a:pt x="44" y="10"/>
                  </a:cubicBezTo>
                  <a:cubicBezTo>
                    <a:pt x="45" y="10"/>
                    <a:pt x="45" y="9"/>
                    <a:pt x="46" y="8"/>
                  </a:cubicBezTo>
                  <a:cubicBezTo>
                    <a:pt x="47" y="8"/>
                    <a:pt x="51" y="3"/>
                    <a:pt x="48" y="7"/>
                  </a:cubicBezTo>
                  <a:cubicBezTo>
                    <a:pt x="46" y="10"/>
                    <a:pt x="43" y="13"/>
                    <a:pt x="40" y="17"/>
                  </a:cubicBezTo>
                  <a:cubicBezTo>
                    <a:pt x="40" y="16"/>
                    <a:pt x="40" y="15"/>
                    <a:pt x="40" y="14"/>
                  </a:cubicBezTo>
                  <a:close/>
                  <a:moveTo>
                    <a:pt x="40" y="10"/>
                  </a:moveTo>
                  <a:cubicBezTo>
                    <a:pt x="41" y="10"/>
                    <a:pt x="41" y="9"/>
                    <a:pt x="42" y="9"/>
                  </a:cubicBezTo>
                  <a:cubicBezTo>
                    <a:pt x="42" y="8"/>
                    <a:pt x="43" y="8"/>
                    <a:pt x="43" y="8"/>
                  </a:cubicBezTo>
                  <a:cubicBezTo>
                    <a:pt x="42" y="9"/>
                    <a:pt x="41" y="10"/>
                    <a:pt x="40" y="12"/>
                  </a:cubicBezTo>
                  <a:cubicBezTo>
                    <a:pt x="40" y="11"/>
                    <a:pt x="40" y="11"/>
                    <a:pt x="40" y="10"/>
                  </a:cubicBezTo>
                  <a:close/>
                  <a:moveTo>
                    <a:pt x="40" y="18"/>
                  </a:moveTo>
                  <a:cubicBezTo>
                    <a:pt x="44" y="16"/>
                    <a:pt x="47" y="12"/>
                    <a:pt x="51" y="9"/>
                  </a:cubicBezTo>
                  <a:cubicBezTo>
                    <a:pt x="51" y="8"/>
                    <a:pt x="55" y="5"/>
                    <a:pt x="53" y="6"/>
                  </a:cubicBezTo>
                  <a:cubicBezTo>
                    <a:pt x="52" y="8"/>
                    <a:pt x="51" y="10"/>
                    <a:pt x="49" y="12"/>
                  </a:cubicBezTo>
                  <a:cubicBezTo>
                    <a:pt x="47" y="14"/>
                    <a:pt x="45" y="17"/>
                    <a:pt x="43" y="19"/>
                  </a:cubicBezTo>
                  <a:cubicBezTo>
                    <a:pt x="42" y="19"/>
                    <a:pt x="41" y="19"/>
                    <a:pt x="40" y="19"/>
                  </a:cubicBezTo>
                  <a:cubicBezTo>
                    <a:pt x="40" y="19"/>
                    <a:pt x="40" y="18"/>
                    <a:pt x="40" y="18"/>
                  </a:cubicBezTo>
                  <a:close/>
                  <a:moveTo>
                    <a:pt x="46" y="19"/>
                  </a:moveTo>
                  <a:cubicBezTo>
                    <a:pt x="45" y="19"/>
                    <a:pt x="45" y="19"/>
                    <a:pt x="44" y="19"/>
                  </a:cubicBezTo>
                  <a:cubicBezTo>
                    <a:pt x="48" y="16"/>
                    <a:pt x="51" y="12"/>
                    <a:pt x="55" y="9"/>
                  </a:cubicBezTo>
                  <a:cubicBezTo>
                    <a:pt x="54" y="10"/>
                    <a:pt x="53" y="11"/>
                    <a:pt x="52" y="12"/>
                  </a:cubicBezTo>
                  <a:cubicBezTo>
                    <a:pt x="50" y="15"/>
                    <a:pt x="48" y="17"/>
                    <a:pt x="46" y="19"/>
                  </a:cubicBezTo>
                  <a:close/>
                  <a:moveTo>
                    <a:pt x="47" y="19"/>
                  </a:moveTo>
                  <a:cubicBezTo>
                    <a:pt x="52" y="15"/>
                    <a:pt x="56" y="11"/>
                    <a:pt x="61" y="7"/>
                  </a:cubicBezTo>
                  <a:cubicBezTo>
                    <a:pt x="58" y="9"/>
                    <a:pt x="55" y="16"/>
                    <a:pt x="52" y="19"/>
                  </a:cubicBezTo>
                  <a:cubicBezTo>
                    <a:pt x="50" y="19"/>
                    <a:pt x="49" y="19"/>
                    <a:pt x="47" y="19"/>
                  </a:cubicBezTo>
                  <a:close/>
                  <a:moveTo>
                    <a:pt x="53" y="19"/>
                  </a:moveTo>
                  <a:cubicBezTo>
                    <a:pt x="57" y="16"/>
                    <a:pt x="60" y="12"/>
                    <a:pt x="63" y="9"/>
                  </a:cubicBezTo>
                  <a:cubicBezTo>
                    <a:pt x="63" y="10"/>
                    <a:pt x="62" y="10"/>
                    <a:pt x="62" y="11"/>
                  </a:cubicBezTo>
                  <a:cubicBezTo>
                    <a:pt x="59" y="14"/>
                    <a:pt x="58" y="16"/>
                    <a:pt x="56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5" y="19"/>
                    <a:pt x="54" y="19"/>
                    <a:pt x="53" y="19"/>
                  </a:cubicBezTo>
                  <a:close/>
                  <a:moveTo>
                    <a:pt x="65" y="20"/>
                  </a:moveTo>
                  <a:cubicBezTo>
                    <a:pt x="65" y="20"/>
                    <a:pt x="64" y="20"/>
                    <a:pt x="64" y="2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5" y="18"/>
                    <a:pt x="64" y="18"/>
                    <a:pt x="64" y="18"/>
                  </a:cubicBezTo>
                  <a:cubicBezTo>
                    <a:pt x="63" y="18"/>
                    <a:pt x="62" y="19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19"/>
                    <a:pt x="61" y="19"/>
                    <a:pt x="61" y="18"/>
                  </a:cubicBezTo>
                  <a:cubicBezTo>
                    <a:pt x="63" y="16"/>
                    <a:pt x="65" y="14"/>
                    <a:pt x="66" y="11"/>
                  </a:cubicBezTo>
                  <a:cubicBezTo>
                    <a:pt x="67" y="11"/>
                    <a:pt x="66" y="11"/>
                    <a:pt x="66" y="11"/>
                  </a:cubicBezTo>
                  <a:cubicBezTo>
                    <a:pt x="63" y="13"/>
                    <a:pt x="59" y="16"/>
                    <a:pt x="57" y="18"/>
                  </a:cubicBezTo>
                  <a:cubicBezTo>
                    <a:pt x="60" y="14"/>
                    <a:pt x="64" y="9"/>
                    <a:pt x="67" y="6"/>
                  </a:cubicBezTo>
                  <a:cubicBezTo>
                    <a:pt x="67" y="10"/>
                    <a:pt x="65" y="15"/>
                    <a:pt x="65" y="20"/>
                  </a:cubicBezTo>
                  <a:close/>
                  <a:moveTo>
                    <a:pt x="62" y="20"/>
                  </a:moveTo>
                  <a:cubicBezTo>
                    <a:pt x="63" y="19"/>
                    <a:pt x="64" y="19"/>
                    <a:pt x="63" y="20"/>
                  </a:cubicBezTo>
                  <a:cubicBezTo>
                    <a:pt x="63" y="20"/>
                    <a:pt x="62" y="20"/>
                    <a:pt x="62" y="20"/>
                  </a:cubicBezTo>
                  <a:close/>
                  <a:moveTo>
                    <a:pt x="57" y="19"/>
                  </a:moveTo>
                  <a:cubicBezTo>
                    <a:pt x="59" y="18"/>
                    <a:pt x="62" y="15"/>
                    <a:pt x="64" y="13"/>
                  </a:cubicBezTo>
                  <a:cubicBezTo>
                    <a:pt x="67" y="10"/>
                    <a:pt x="62" y="16"/>
                    <a:pt x="61" y="17"/>
                  </a:cubicBezTo>
                  <a:cubicBezTo>
                    <a:pt x="61" y="18"/>
                    <a:pt x="60" y="19"/>
                    <a:pt x="60" y="19"/>
                  </a:cubicBezTo>
                  <a:cubicBezTo>
                    <a:pt x="59" y="19"/>
                    <a:pt x="58" y="19"/>
                    <a:pt x="57" y="19"/>
                  </a:cubicBezTo>
                  <a:close/>
                  <a:moveTo>
                    <a:pt x="51" y="4"/>
                  </a:moveTo>
                  <a:cubicBezTo>
                    <a:pt x="57" y="4"/>
                    <a:pt x="62" y="5"/>
                    <a:pt x="67" y="5"/>
                  </a:cubicBezTo>
                  <a:cubicBezTo>
                    <a:pt x="63" y="8"/>
                    <a:pt x="60" y="11"/>
                    <a:pt x="56" y="15"/>
                  </a:cubicBezTo>
                  <a:cubicBezTo>
                    <a:pt x="58" y="12"/>
                    <a:pt x="60" y="9"/>
                    <a:pt x="62" y="6"/>
                  </a:cubicBezTo>
                  <a:cubicBezTo>
                    <a:pt x="63" y="5"/>
                    <a:pt x="62" y="5"/>
                    <a:pt x="62" y="5"/>
                  </a:cubicBezTo>
                  <a:cubicBezTo>
                    <a:pt x="58" y="8"/>
                    <a:pt x="54" y="12"/>
                    <a:pt x="50" y="16"/>
                  </a:cubicBezTo>
                  <a:cubicBezTo>
                    <a:pt x="51" y="15"/>
                    <a:pt x="52" y="14"/>
                    <a:pt x="53" y="13"/>
                  </a:cubicBezTo>
                  <a:cubicBezTo>
                    <a:pt x="55" y="10"/>
                    <a:pt x="57" y="8"/>
                    <a:pt x="59" y="6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5" y="8"/>
                    <a:pt x="52" y="11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51" y="11"/>
                    <a:pt x="53" y="8"/>
                    <a:pt x="55" y="5"/>
                  </a:cubicBezTo>
                  <a:cubicBezTo>
                    <a:pt x="55" y="5"/>
                    <a:pt x="55" y="4"/>
                    <a:pt x="55" y="5"/>
                  </a:cubicBezTo>
                  <a:cubicBezTo>
                    <a:pt x="50" y="7"/>
                    <a:pt x="47" y="12"/>
                    <a:pt x="43" y="15"/>
                  </a:cubicBezTo>
                  <a:cubicBezTo>
                    <a:pt x="38" y="20"/>
                    <a:pt x="45" y="12"/>
                    <a:pt x="46" y="11"/>
                  </a:cubicBezTo>
                  <a:cubicBezTo>
                    <a:pt x="48" y="9"/>
                    <a:pt x="49" y="7"/>
                    <a:pt x="51" y="5"/>
                  </a:cubicBezTo>
                  <a:cubicBezTo>
                    <a:pt x="51" y="4"/>
                    <a:pt x="51" y="4"/>
                    <a:pt x="50" y="4"/>
                  </a:cubicBezTo>
                  <a:cubicBezTo>
                    <a:pt x="47" y="6"/>
                    <a:pt x="44" y="9"/>
                    <a:pt x="41" y="12"/>
                  </a:cubicBezTo>
                  <a:cubicBezTo>
                    <a:pt x="41" y="13"/>
                    <a:pt x="40" y="13"/>
                    <a:pt x="40" y="1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3"/>
                    <a:pt x="41" y="12"/>
                    <a:pt x="41" y="12"/>
                  </a:cubicBezTo>
                  <a:cubicBezTo>
                    <a:pt x="42" y="9"/>
                    <a:pt x="44" y="7"/>
                    <a:pt x="46" y="5"/>
                  </a:cubicBezTo>
                  <a:cubicBezTo>
                    <a:pt x="47" y="4"/>
                    <a:pt x="46" y="4"/>
                    <a:pt x="46" y="4"/>
                  </a:cubicBezTo>
                  <a:cubicBezTo>
                    <a:pt x="44" y="5"/>
                    <a:pt x="43" y="7"/>
                    <a:pt x="41" y="8"/>
                  </a:cubicBezTo>
                  <a:cubicBezTo>
                    <a:pt x="41" y="8"/>
                    <a:pt x="41" y="9"/>
                    <a:pt x="40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1" y="7"/>
                    <a:pt x="42" y="6"/>
                    <a:pt x="44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4"/>
                    <a:pt x="49" y="4"/>
                    <a:pt x="51" y="4"/>
                  </a:cubicBezTo>
                  <a:close/>
                  <a:moveTo>
                    <a:pt x="2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21" y="82"/>
                    <a:pt x="19" y="84"/>
                    <a:pt x="17" y="87"/>
                  </a:cubicBezTo>
                  <a:cubicBezTo>
                    <a:pt x="18" y="84"/>
                    <a:pt x="20" y="82"/>
                    <a:pt x="21" y="80"/>
                  </a:cubicBezTo>
                  <a:cubicBezTo>
                    <a:pt x="22" y="80"/>
                    <a:pt x="23" y="80"/>
                    <a:pt x="24" y="80"/>
                  </a:cubicBezTo>
                  <a:close/>
                  <a:moveTo>
                    <a:pt x="10" y="83"/>
                  </a:moveTo>
                  <a:cubicBezTo>
                    <a:pt x="12" y="82"/>
                    <a:pt x="13" y="82"/>
                    <a:pt x="14" y="81"/>
                  </a:cubicBezTo>
                  <a:cubicBezTo>
                    <a:pt x="11" y="83"/>
                    <a:pt x="8" y="86"/>
                    <a:pt x="6" y="89"/>
                  </a:cubicBezTo>
                  <a:cubicBezTo>
                    <a:pt x="7" y="87"/>
                    <a:pt x="8" y="85"/>
                    <a:pt x="10" y="83"/>
                  </a:cubicBezTo>
                  <a:close/>
                </a:path>
              </a:pathLst>
            </a:custGeom>
            <a:blipFill dpi="0" rotWithShape="1">
              <a:blip r:embed="rId3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50" name="Freeform 51"/>
            <p:cNvSpPr>
              <a:spLocks noEditPoints="1"/>
            </p:cNvSpPr>
            <p:nvPr/>
          </p:nvSpPr>
          <p:spPr bwMode="auto">
            <a:xfrm>
              <a:off x="274723" y="-1154851"/>
              <a:ext cx="206375" cy="314325"/>
            </a:xfrm>
            <a:custGeom>
              <a:avLst/>
              <a:gdLst>
                <a:gd name="T0" fmla="*/ 41 w 71"/>
                <a:gd name="T1" fmla="*/ 86 h 108"/>
                <a:gd name="T2" fmla="*/ 68 w 71"/>
                <a:gd name="T3" fmla="*/ 22 h 108"/>
                <a:gd name="T4" fmla="*/ 51 w 71"/>
                <a:gd name="T5" fmla="*/ 2 h 108"/>
                <a:gd name="T6" fmla="*/ 38 w 71"/>
                <a:gd name="T7" fmla="*/ 20 h 108"/>
                <a:gd name="T8" fmla="*/ 7 w 71"/>
                <a:gd name="T9" fmla="*/ 84 h 108"/>
                <a:gd name="T10" fmla="*/ 21 w 71"/>
                <a:gd name="T11" fmla="*/ 81 h 108"/>
                <a:gd name="T12" fmla="*/ 8 w 71"/>
                <a:gd name="T13" fmla="*/ 98 h 108"/>
                <a:gd name="T14" fmla="*/ 9 w 71"/>
                <a:gd name="T15" fmla="*/ 97 h 108"/>
                <a:gd name="T16" fmla="*/ 10 w 71"/>
                <a:gd name="T17" fmla="*/ 99 h 108"/>
                <a:gd name="T18" fmla="*/ 26 w 71"/>
                <a:gd name="T19" fmla="*/ 85 h 108"/>
                <a:gd name="T20" fmla="*/ 30 w 71"/>
                <a:gd name="T21" fmla="*/ 85 h 108"/>
                <a:gd name="T22" fmla="*/ 17 w 71"/>
                <a:gd name="T23" fmla="*/ 103 h 108"/>
                <a:gd name="T24" fmla="*/ 19 w 71"/>
                <a:gd name="T25" fmla="*/ 103 h 108"/>
                <a:gd name="T26" fmla="*/ 6 w 71"/>
                <a:gd name="T27" fmla="*/ 91 h 108"/>
                <a:gd name="T28" fmla="*/ 18 w 71"/>
                <a:gd name="T29" fmla="*/ 81 h 108"/>
                <a:gd name="T30" fmla="*/ 16 w 71"/>
                <a:gd name="T31" fmla="*/ 84 h 108"/>
                <a:gd name="T32" fmla="*/ 28 w 71"/>
                <a:gd name="T33" fmla="*/ 81 h 108"/>
                <a:gd name="T34" fmla="*/ 25 w 71"/>
                <a:gd name="T35" fmla="*/ 81 h 108"/>
                <a:gd name="T36" fmla="*/ 16 w 71"/>
                <a:gd name="T37" fmla="*/ 99 h 108"/>
                <a:gd name="T38" fmla="*/ 33 w 71"/>
                <a:gd name="T39" fmla="*/ 82 h 108"/>
                <a:gd name="T40" fmla="*/ 27 w 71"/>
                <a:gd name="T41" fmla="*/ 92 h 108"/>
                <a:gd name="T42" fmla="*/ 34 w 71"/>
                <a:gd name="T43" fmla="*/ 82 h 108"/>
                <a:gd name="T44" fmla="*/ 28 w 71"/>
                <a:gd name="T45" fmla="*/ 102 h 108"/>
                <a:gd name="T46" fmla="*/ 31 w 71"/>
                <a:gd name="T47" fmla="*/ 94 h 108"/>
                <a:gd name="T48" fmla="*/ 30 w 71"/>
                <a:gd name="T49" fmla="*/ 94 h 108"/>
                <a:gd name="T50" fmla="*/ 36 w 71"/>
                <a:gd name="T51" fmla="*/ 84 h 108"/>
                <a:gd name="T52" fmla="*/ 27 w 71"/>
                <a:gd name="T53" fmla="*/ 103 h 108"/>
                <a:gd name="T54" fmla="*/ 32 w 71"/>
                <a:gd name="T55" fmla="*/ 102 h 108"/>
                <a:gd name="T56" fmla="*/ 38 w 71"/>
                <a:gd name="T57" fmla="*/ 97 h 108"/>
                <a:gd name="T58" fmla="*/ 38 w 71"/>
                <a:gd name="T59" fmla="*/ 94 h 108"/>
                <a:gd name="T60" fmla="*/ 36 w 71"/>
                <a:gd name="T61" fmla="*/ 93 h 108"/>
                <a:gd name="T62" fmla="*/ 38 w 71"/>
                <a:gd name="T63" fmla="*/ 87 h 108"/>
                <a:gd name="T64" fmla="*/ 44 w 71"/>
                <a:gd name="T65" fmla="*/ 4 h 108"/>
                <a:gd name="T66" fmla="*/ 41 w 71"/>
                <a:gd name="T67" fmla="*/ 8 h 108"/>
                <a:gd name="T68" fmla="*/ 47 w 71"/>
                <a:gd name="T69" fmla="*/ 9 h 108"/>
                <a:gd name="T70" fmla="*/ 41 w 71"/>
                <a:gd name="T71" fmla="*/ 11 h 108"/>
                <a:gd name="T72" fmla="*/ 41 w 71"/>
                <a:gd name="T73" fmla="*/ 11 h 108"/>
                <a:gd name="T74" fmla="*/ 50 w 71"/>
                <a:gd name="T75" fmla="*/ 12 h 108"/>
                <a:gd name="T76" fmla="*/ 47 w 71"/>
                <a:gd name="T77" fmla="*/ 20 h 108"/>
                <a:gd name="T78" fmla="*/ 47 w 71"/>
                <a:gd name="T79" fmla="*/ 20 h 108"/>
                <a:gd name="T80" fmla="*/ 48 w 71"/>
                <a:gd name="T81" fmla="*/ 20 h 108"/>
                <a:gd name="T82" fmla="*/ 57 w 71"/>
                <a:gd name="T83" fmla="*/ 20 h 108"/>
                <a:gd name="T84" fmla="*/ 65 w 71"/>
                <a:gd name="T85" fmla="*/ 20 h 108"/>
                <a:gd name="T86" fmla="*/ 61 w 71"/>
                <a:gd name="T87" fmla="*/ 20 h 108"/>
                <a:gd name="T88" fmla="*/ 58 w 71"/>
                <a:gd name="T89" fmla="*/ 19 h 108"/>
                <a:gd name="T90" fmla="*/ 64 w 71"/>
                <a:gd name="T91" fmla="*/ 20 h 108"/>
                <a:gd name="T92" fmla="*/ 62 w 71"/>
                <a:gd name="T93" fmla="*/ 17 h 108"/>
                <a:gd name="T94" fmla="*/ 68 w 71"/>
                <a:gd name="T95" fmla="*/ 5 h 108"/>
                <a:gd name="T96" fmla="*/ 51 w 71"/>
                <a:gd name="T97" fmla="*/ 16 h 108"/>
                <a:gd name="T98" fmla="*/ 49 w 71"/>
                <a:gd name="T99" fmla="*/ 15 h 108"/>
                <a:gd name="T100" fmla="*/ 44 w 71"/>
                <a:gd name="T101" fmla="*/ 16 h 108"/>
                <a:gd name="T102" fmla="*/ 42 w 71"/>
                <a:gd name="T103" fmla="*/ 13 h 108"/>
                <a:gd name="T104" fmla="*/ 47 w 71"/>
                <a:gd name="T105" fmla="*/ 5 h 108"/>
                <a:gd name="T106" fmla="*/ 41 w 71"/>
                <a:gd name="T107" fmla="*/ 9 h 108"/>
                <a:gd name="T108" fmla="*/ 25 w 71"/>
                <a:gd name="T109" fmla="*/ 81 h 108"/>
                <a:gd name="T110" fmla="*/ 25 w 71"/>
                <a:gd name="T111" fmla="*/ 81 h 108"/>
                <a:gd name="T112" fmla="*/ 11 w 71"/>
                <a:gd name="T113" fmla="*/ 8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" h="108">
                  <a:moveTo>
                    <a:pt x="9" y="103"/>
                  </a:moveTo>
                  <a:cubicBezTo>
                    <a:pt x="15" y="107"/>
                    <a:pt x="26" y="108"/>
                    <a:pt x="33" y="105"/>
                  </a:cubicBezTo>
                  <a:cubicBezTo>
                    <a:pt x="42" y="102"/>
                    <a:pt x="44" y="93"/>
                    <a:pt x="41" y="86"/>
                  </a:cubicBezTo>
                  <a:cubicBezTo>
                    <a:pt x="41" y="86"/>
                    <a:pt x="41" y="86"/>
                    <a:pt x="41" y="86"/>
                  </a:cubicBezTo>
                  <a:cubicBezTo>
                    <a:pt x="43" y="65"/>
                    <a:pt x="42" y="44"/>
                    <a:pt x="41" y="22"/>
                  </a:cubicBezTo>
                  <a:cubicBezTo>
                    <a:pt x="49" y="23"/>
                    <a:pt x="58" y="22"/>
                    <a:pt x="66" y="23"/>
                  </a:cubicBezTo>
                  <a:cubicBezTo>
                    <a:pt x="68" y="24"/>
                    <a:pt x="68" y="23"/>
                    <a:pt x="68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9" y="16"/>
                    <a:pt x="71" y="10"/>
                    <a:pt x="71" y="4"/>
                  </a:cubicBezTo>
                  <a:cubicBezTo>
                    <a:pt x="71" y="3"/>
                    <a:pt x="70" y="2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3" y="2"/>
                    <a:pt x="57" y="2"/>
                    <a:pt x="51" y="2"/>
                  </a:cubicBezTo>
                  <a:cubicBezTo>
                    <a:pt x="47" y="1"/>
                    <a:pt x="42" y="0"/>
                    <a:pt x="39" y="3"/>
                  </a:cubicBezTo>
                  <a:cubicBezTo>
                    <a:pt x="38" y="3"/>
                    <a:pt x="38" y="4"/>
                    <a:pt x="38" y="4"/>
                  </a:cubicBezTo>
                  <a:cubicBezTo>
                    <a:pt x="38" y="4"/>
                    <a:pt x="38" y="4"/>
                    <a:pt x="38" y="5"/>
                  </a:cubicBezTo>
                  <a:cubicBezTo>
                    <a:pt x="38" y="10"/>
                    <a:pt x="38" y="15"/>
                    <a:pt x="38" y="20"/>
                  </a:cubicBezTo>
                  <a:cubicBezTo>
                    <a:pt x="38" y="21"/>
                    <a:pt x="38" y="21"/>
                    <a:pt x="38" y="22"/>
                  </a:cubicBezTo>
                  <a:cubicBezTo>
                    <a:pt x="39" y="42"/>
                    <a:pt x="40" y="62"/>
                    <a:pt x="38" y="81"/>
                  </a:cubicBezTo>
                  <a:cubicBezTo>
                    <a:pt x="38" y="81"/>
                    <a:pt x="38" y="80"/>
                    <a:pt x="37" y="80"/>
                  </a:cubicBezTo>
                  <a:cubicBezTo>
                    <a:pt x="28" y="77"/>
                    <a:pt x="15" y="76"/>
                    <a:pt x="7" y="84"/>
                  </a:cubicBezTo>
                  <a:cubicBezTo>
                    <a:pt x="0" y="90"/>
                    <a:pt x="1" y="98"/>
                    <a:pt x="9" y="103"/>
                  </a:cubicBezTo>
                  <a:close/>
                  <a:moveTo>
                    <a:pt x="6" y="95"/>
                  </a:moveTo>
                  <a:cubicBezTo>
                    <a:pt x="11" y="91"/>
                    <a:pt x="15" y="86"/>
                    <a:pt x="20" y="82"/>
                  </a:cubicBezTo>
                  <a:cubicBezTo>
                    <a:pt x="20" y="81"/>
                    <a:pt x="21" y="81"/>
                    <a:pt x="21" y="81"/>
                  </a:cubicBezTo>
                  <a:cubicBezTo>
                    <a:pt x="21" y="81"/>
                    <a:pt x="20" y="82"/>
                    <a:pt x="20" y="82"/>
                  </a:cubicBezTo>
                  <a:cubicBezTo>
                    <a:pt x="19" y="83"/>
                    <a:pt x="18" y="84"/>
                    <a:pt x="17" y="86"/>
                  </a:cubicBezTo>
                  <a:cubicBezTo>
                    <a:pt x="15" y="88"/>
                    <a:pt x="14" y="91"/>
                    <a:pt x="12" y="93"/>
                  </a:cubicBezTo>
                  <a:cubicBezTo>
                    <a:pt x="10" y="95"/>
                    <a:pt x="9" y="96"/>
                    <a:pt x="8" y="98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9" y="98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10" y="96"/>
                    <a:pt x="11" y="95"/>
                    <a:pt x="12" y="94"/>
                  </a:cubicBezTo>
                  <a:cubicBezTo>
                    <a:pt x="13" y="93"/>
                    <a:pt x="14" y="92"/>
                    <a:pt x="15" y="90"/>
                  </a:cubicBezTo>
                  <a:cubicBezTo>
                    <a:pt x="18" y="87"/>
                    <a:pt x="21" y="85"/>
                    <a:pt x="23" y="82"/>
                  </a:cubicBezTo>
                  <a:cubicBezTo>
                    <a:pt x="19" y="88"/>
                    <a:pt x="13" y="93"/>
                    <a:pt x="10" y="99"/>
                  </a:cubicBezTo>
                  <a:cubicBezTo>
                    <a:pt x="10" y="99"/>
                    <a:pt x="10" y="100"/>
                    <a:pt x="10" y="100"/>
                  </a:cubicBezTo>
                  <a:cubicBezTo>
                    <a:pt x="16" y="95"/>
                    <a:pt x="21" y="89"/>
                    <a:pt x="26" y="84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3"/>
                    <a:pt x="26" y="84"/>
                    <a:pt x="26" y="85"/>
                  </a:cubicBezTo>
                  <a:cubicBezTo>
                    <a:pt x="24" y="86"/>
                    <a:pt x="23" y="88"/>
                    <a:pt x="21" y="90"/>
                  </a:cubicBezTo>
                  <a:cubicBezTo>
                    <a:pt x="18" y="94"/>
                    <a:pt x="16" y="97"/>
                    <a:pt x="13" y="101"/>
                  </a:cubicBezTo>
                  <a:cubicBezTo>
                    <a:pt x="13" y="101"/>
                    <a:pt x="13" y="101"/>
                    <a:pt x="14" y="101"/>
                  </a:cubicBezTo>
                  <a:cubicBezTo>
                    <a:pt x="21" y="97"/>
                    <a:pt x="25" y="90"/>
                    <a:pt x="30" y="85"/>
                  </a:cubicBezTo>
                  <a:cubicBezTo>
                    <a:pt x="32" y="84"/>
                    <a:pt x="33" y="81"/>
                    <a:pt x="31" y="85"/>
                  </a:cubicBezTo>
                  <a:cubicBezTo>
                    <a:pt x="30" y="87"/>
                    <a:pt x="28" y="89"/>
                    <a:pt x="26" y="92"/>
                  </a:cubicBezTo>
                  <a:cubicBezTo>
                    <a:pt x="23" y="95"/>
                    <a:pt x="19" y="98"/>
                    <a:pt x="16" y="102"/>
                  </a:cubicBezTo>
                  <a:cubicBezTo>
                    <a:pt x="16" y="102"/>
                    <a:pt x="16" y="103"/>
                    <a:pt x="17" y="103"/>
                  </a:cubicBezTo>
                  <a:cubicBezTo>
                    <a:pt x="24" y="98"/>
                    <a:pt x="28" y="92"/>
                    <a:pt x="34" y="86"/>
                  </a:cubicBezTo>
                  <a:cubicBezTo>
                    <a:pt x="36" y="83"/>
                    <a:pt x="33" y="86"/>
                    <a:pt x="33" y="87"/>
                  </a:cubicBezTo>
                  <a:cubicBezTo>
                    <a:pt x="31" y="90"/>
                    <a:pt x="29" y="92"/>
                    <a:pt x="27" y="94"/>
                  </a:cubicBezTo>
                  <a:cubicBezTo>
                    <a:pt x="25" y="97"/>
                    <a:pt x="22" y="100"/>
                    <a:pt x="19" y="103"/>
                  </a:cubicBezTo>
                  <a:cubicBezTo>
                    <a:pt x="19" y="103"/>
                    <a:pt x="19" y="103"/>
                    <a:pt x="20" y="103"/>
                  </a:cubicBezTo>
                  <a:cubicBezTo>
                    <a:pt x="16" y="103"/>
                    <a:pt x="13" y="102"/>
                    <a:pt x="10" y="100"/>
                  </a:cubicBezTo>
                  <a:cubicBezTo>
                    <a:pt x="8" y="99"/>
                    <a:pt x="6" y="97"/>
                    <a:pt x="6" y="95"/>
                  </a:cubicBezTo>
                  <a:close/>
                  <a:moveTo>
                    <a:pt x="6" y="91"/>
                  </a:moveTo>
                  <a:cubicBezTo>
                    <a:pt x="7" y="90"/>
                    <a:pt x="9" y="88"/>
                    <a:pt x="10" y="87"/>
                  </a:cubicBezTo>
                  <a:cubicBezTo>
                    <a:pt x="12" y="85"/>
                    <a:pt x="13" y="84"/>
                    <a:pt x="15" y="83"/>
                  </a:cubicBezTo>
                  <a:cubicBezTo>
                    <a:pt x="15" y="83"/>
                    <a:pt x="17" y="82"/>
                    <a:pt x="17" y="81"/>
                  </a:cubicBezTo>
                  <a:cubicBezTo>
                    <a:pt x="17" y="81"/>
                    <a:pt x="18" y="81"/>
                    <a:pt x="18" y="81"/>
                  </a:cubicBezTo>
                  <a:cubicBezTo>
                    <a:pt x="14" y="86"/>
                    <a:pt x="10" y="90"/>
                    <a:pt x="6" y="94"/>
                  </a:cubicBezTo>
                  <a:cubicBezTo>
                    <a:pt x="5" y="93"/>
                    <a:pt x="5" y="92"/>
                    <a:pt x="6" y="91"/>
                  </a:cubicBezTo>
                  <a:close/>
                  <a:moveTo>
                    <a:pt x="21" y="81"/>
                  </a:moveTo>
                  <a:cubicBezTo>
                    <a:pt x="19" y="82"/>
                    <a:pt x="18" y="83"/>
                    <a:pt x="16" y="84"/>
                  </a:cubicBezTo>
                  <a:cubicBezTo>
                    <a:pt x="17" y="83"/>
                    <a:pt x="18" y="82"/>
                    <a:pt x="19" y="81"/>
                  </a:cubicBezTo>
                  <a:cubicBezTo>
                    <a:pt x="19" y="81"/>
                    <a:pt x="20" y="81"/>
                    <a:pt x="21" y="81"/>
                  </a:cubicBezTo>
                  <a:close/>
                  <a:moveTo>
                    <a:pt x="25" y="81"/>
                  </a:moveTo>
                  <a:cubicBezTo>
                    <a:pt x="26" y="81"/>
                    <a:pt x="27" y="81"/>
                    <a:pt x="28" y="81"/>
                  </a:cubicBezTo>
                  <a:cubicBezTo>
                    <a:pt x="23" y="85"/>
                    <a:pt x="19" y="90"/>
                    <a:pt x="14" y="95"/>
                  </a:cubicBezTo>
                  <a:cubicBezTo>
                    <a:pt x="14" y="96"/>
                    <a:pt x="10" y="100"/>
                    <a:pt x="12" y="97"/>
                  </a:cubicBezTo>
                  <a:cubicBezTo>
                    <a:pt x="13" y="95"/>
                    <a:pt x="15" y="93"/>
                    <a:pt x="17" y="91"/>
                  </a:cubicBezTo>
                  <a:cubicBezTo>
                    <a:pt x="19" y="88"/>
                    <a:pt x="22" y="85"/>
                    <a:pt x="25" y="81"/>
                  </a:cubicBezTo>
                  <a:cubicBezTo>
                    <a:pt x="25" y="81"/>
                    <a:pt x="25" y="81"/>
                    <a:pt x="25" y="81"/>
                  </a:cubicBezTo>
                  <a:close/>
                  <a:moveTo>
                    <a:pt x="33" y="82"/>
                  </a:moveTo>
                  <a:cubicBezTo>
                    <a:pt x="27" y="86"/>
                    <a:pt x="24" y="92"/>
                    <a:pt x="19" y="97"/>
                  </a:cubicBezTo>
                  <a:cubicBezTo>
                    <a:pt x="18" y="98"/>
                    <a:pt x="17" y="98"/>
                    <a:pt x="16" y="99"/>
                  </a:cubicBezTo>
                  <a:cubicBezTo>
                    <a:pt x="14" y="100"/>
                    <a:pt x="14" y="100"/>
                    <a:pt x="15" y="100"/>
                  </a:cubicBezTo>
                  <a:cubicBezTo>
                    <a:pt x="17" y="97"/>
                    <a:pt x="19" y="95"/>
                    <a:pt x="20" y="92"/>
                  </a:cubicBezTo>
                  <a:cubicBezTo>
                    <a:pt x="23" y="89"/>
                    <a:pt x="26" y="85"/>
                    <a:pt x="29" y="81"/>
                  </a:cubicBezTo>
                  <a:cubicBezTo>
                    <a:pt x="31" y="81"/>
                    <a:pt x="32" y="82"/>
                    <a:pt x="33" y="82"/>
                  </a:cubicBezTo>
                  <a:close/>
                  <a:moveTo>
                    <a:pt x="35" y="82"/>
                  </a:move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2" y="86"/>
                    <a:pt x="30" y="89"/>
                    <a:pt x="27" y="92"/>
                  </a:cubicBezTo>
                  <a:cubicBezTo>
                    <a:pt x="26" y="94"/>
                    <a:pt x="25" y="95"/>
                    <a:pt x="23" y="97"/>
                  </a:cubicBezTo>
                  <a:cubicBezTo>
                    <a:pt x="21" y="98"/>
                    <a:pt x="19" y="100"/>
                    <a:pt x="18" y="101"/>
                  </a:cubicBezTo>
                  <a:cubicBezTo>
                    <a:pt x="20" y="98"/>
                    <a:pt x="23" y="96"/>
                    <a:pt x="26" y="93"/>
                  </a:cubicBezTo>
                  <a:cubicBezTo>
                    <a:pt x="29" y="90"/>
                    <a:pt x="31" y="86"/>
                    <a:pt x="34" y="82"/>
                  </a:cubicBezTo>
                  <a:cubicBezTo>
                    <a:pt x="34" y="82"/>
                    <a:pt x="34" y="82"/>
                    <a:pt x="35" y="82"/>
                  </a:cubicBezTo>
                  <a:close/>
                  <a:moveTo>
                    <a:pt x="27" y="103"/>
                  </a:moveTo>
                  <a:cubicBezTo>
                    <a:pt x="26" y="104"/>
                    <a:pt x="26" y="104"/>
                    <a:pt x="25" y="104"/>
                  </a:cubicBezTo>
                  <a:cubicBezTo>
                    <a:pt x="26" y="103"/>
                    <a:pt x="27" y="102"/>
                    <a:pt x="28" y="102"/>
                  </a:cubicBezTo>
                  <a:cubicBezTo>
                    <a:pt x="27" y="102"/>
                    <a:pt x="27" y="102"/>
                    <a:pt x="27" y="103"/>
                  </a:cubicBezTo>
                  <a:cubicBezTo>
                    <a:pt x="27" y="103"/>
                    <a:pt x="27" y="103"/>
                    <a:pt x="27" y="103"/>
                  </a:cubicBezTo>
                  <a:close/>
                  <a:moveTo>
                    <a:pt x="20" y="103"/>
                  </a:moveTo>
                  <a:cubicBezTo>
                    <a:pt x="24" y="101"/>
                    <a:pt x="28" y="97"/>
                    <a:pt x="31" y="94"/>
                  </a:cubicBezTo>
                  <a:cubicBezTo>
                    <a:pt x="31" y="94"/>
                    <a:pt x="30" y="95"/>
                    <a:pt x="30" y="95"/>
                  </a:cubicBezTo>
                  <a:cubicBezTo>
                    <a:pt x="28" y="98"/>
                    <a:pt x="26" y="101"/>
                    <a:pt x="24" y="104"/>
                  </a:cubicBezTo>
                  <a:cubicBezTo>
                    <a:pt x="22" y="104"/>
                    <a:pt x="21" y="104"/>
                    <a:pt x="20" y="103"/>
                  </a:cubicBezTo>
                  <a:close/>
                  <a:moveTo>
                    <a:pt x="30" y="94"/>
                  </a:moveTo>
                  <a:cubicBezTo>
                    <a:pt x="29" y="95"/>
                    <a:pt x="27" y="97"/>
                    <a:pt x="26" y="98"/>
                  </a:cubicBezTo>
                  <a:cubicBezTo>
                    <a:pt x="25" y="99"/>
                    <a:pt x="19" y="104"/>
                    <a:pt x="22" y="101"/>
                  </a:cubicBezTo>
                  <a:cubicBezTo>
                    <a:pt x="27" y="95"/>
                    <a:pt x="32" y="90"/>
                    <a:pt x="36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6" y="84"/>
                    <a:pt x="37" y="85"/>
                    <a:pt x="38" y="86"/>
                  </a:cubicBezTo>
                  <a:cubicBezTo>
                    <a:pt x="35" y="89"/>
                    <a:pt x="33" y="91"/>
                    <a:pt x="30" y="94"/>
                  </a:cubicBezTo>
                  <a:close/>
                  <a:moveTo>
                    <a:pt x="29" y="103"/>
                  </a:moveTo>
                  <a:cubicBezTo>
                    <a:pt x="29" y="103"/>
                    <a:pt x="28" y="103"/>
                    <a:pt x="27" y="103"/>
                  </a:cubicBezTo>
                  <a:cubicBezTo>
                    <a:pt x="30" y="101"/>
                    <a:pt x="32" y="99"/>
                    <a:pt x="34" y="97"/>
                  </a:cubicBezTo>
                  <a:cubicBezTo>
                    <a:pt x="35" y="96"/>
                    <a:pt x="39" y="93"/>
                    <a:pt x="35" y="97"/>
                  </a:cubicBezTo>
                  <a:cubicBezTo>
                    <a:pt x="34" y="99"/>
                    <a:pt x="32" y="100"/>
                    <a:pt x="31" y="101"/>
                  </a:cubicBezTo>
                  <a:cubicBezTo>
                    <a:pt x="31" y="102"/>
                    <a:pt x="31" y="102"/>
                    <a:pt x="32" y="102"/>
                  </a:cubicBezTo>
                  <a:cubicBezTo>
                    <a:pt x="34" y="101"/>
                    <a:pt x="36" y="99"/>
                    <a:pt x="38" y="98"/>
                  </a:cubicBezTo>
                  <a:cubicBezTo>
                    <a:pt x="36" y="101"/>
                    <a:pt x="32" y="102"/>
                    <a:pt x="29" y="103"/>
                  </a:cubicBezTo>
                  <a:close/>
                  <a:moveTo>
                    <a:pt x="39" y="95"/>
                  </a:moveTo>
                  <a:cubicBezTo>
                    <a:pt x="39" y="96"/>
                    <a:pt x="39" y="97"/>
                    <a:pt x="38" y="97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6" y="98"/>
                    <a:pt x="35" y="99"/>
                    <a:pt x="34" y="100"/>
                  </a:cubicBezTo>
                  <a:cubicBezTo>
                    <a:pt x="36" y="98"/>
                    <a:pt x="37" y="96"/>
                    <a:pt x="38" y="94"/>
                  </a:cubicBezTo>
                  <a:cubicBezTo>
                    <a:pt x="38" y="94"/>
                    <a:pt x="38" y="93"/>
                    <a:pt x="38" y="94"/>
                  </a:cubicBezTo>
                  <a:cubicBezTo>
                    <a:pt x="34" y="96"/>
                    <a:pt x="31" y="99"/>
                    <a:pt x="28" y="102"/>
                  </a:cubicBezTo>
                  <a:cubicBezTo>
                    <a:pt x="31" y="99"/>
                    <a:pt x="34" y="95"/>
                    <a:pt x="37" y="92"/>
                  </a:cubicBezTo>
                  <a:cubicBezTo>
                    <a:pt x="37" y="92"/>
                    <a:pt x="37" y="91"/>
                    <a:pt x="36" y="92"/>
                  </a:cubicBezTo>
                  <a:cubicBezTo>
                    <a:pt x="36" y="92"/>
                    <a:pt x="36" y="92"/>
                    <a:pt x="36" y="93"/>
                  </a:cubicBezTo>
                  <a:cubicBezTo>
                    <a:pt x="35" y="93"/>
                    <a:pt x="35" y="93"/>
                    <a:pt x="35" y="94"/>
                  </a:cubicBezTo>
                  <a:cubicBezTo>
                    <a:pt x="31" y="97"/>
                    <a:pt x="27" y="101"/>
                    <a:pt x="25" y="104"/>
                  </a:cubicBezTo>
                  <a:cubicBezTo>
                    <a:pt x="25" y="104"/>
                    <a:pt x="25" y="104"/>
                    <a:pt x="25" y="104"/>
                  </a:cubicBezTo>
                  <a:cubicBezTo>
                    <a:pt x="29" y="98"/>
                    <a:pt x="33" y="92"/>
                    <a:pt x="38" y="87"/>
                  </a:cubicBezTo>
                  <a:cubicBezTo>
                    <a:pt x="39" y="89"/>
                    <a:pt x="40" y="92"/>
                    <a:pt x="39" y="95"/>
                  </a:cubicBezTo>
                  <a:close/>
                  <a:moveTo>
                    <a:pt x="41" y="6"/>
                  </a:moveTo>
                  <a:cubicBezTo>
                    <a:pt x="41" y="5"/>
                    <a:pt x="41" y="5"/>
                    <a:pt x="41" y="5"/>
                  </a:cubicBezTo>
                  <a:cubicBezTo>
                    <a:pt x="42" y="4"/>
                    <a:pt x="43" y="4"/>
                    <a:pt x="44" y="4"/>
                  </a:cubicBezTo>
                  <a:cubicBezTo>
                    <a:pt x="43" y="5"/>
                    <a:pt x="42" y="5"/>
                    <a:pt x="41" y="6"/>
                  </a:cubicBezTo>
                  <a:close/>
                  <a:moveTo>
                    <a:pt x="41" y="6"/>
                  </a:moveTo>
                  <a:cubicBezTo>
                    <a:pt x="41" y="6"/>
                    <a:pt x="42" y="6"/>
                    <a:pt x="42" y="6"/>
                  </a:cubicBezTo>
                  <a:cubicBezTo>
                    <a:pt x="42" y="7"/>
                    <a:pt x="41" y="7"/>
                    <a:pt x="41" y="8"/>
                  </a:cubicBezTo>
                  <a:cubicBezTo>
                    <a:pt x="41" y="7"/>
                    <a:pt x="41" y="7"/>
                    <a:pt x="41" y="6"/>
                  </a:cubicBezTo>
                  <a:close/>
                  <a:moveTo>
                    <a:pt x="41" y="15"/>
                  </a:moveTo>
                  <a:cubicBezTo>
                    <a:pt x="42" y="14"/>
                    <a:pt x="43" y="12"/>
                    <a:pt x="45" y="11"/>
                  </a:cubicBezTo>
                  <a:cubicBezTo>
                    <a:pt x="45" y="10"/>
                    <a:pt x="46" y="9"/>
                    <a:pt x="47" y="9"/>
                  </a:cubicBezTo>
                  <a:cubicBezTo>
                    <a:pt x="48" y="8"/>
                    <a:pt x="52" y="4"/>
                    <a:pt x="49" y="7"/>
                  </a:cubicBezTo>
                  <a:cubicBezTo>
                    <a:pt x="46" y="11"/>
                    <a:pt x="43" y="14"/>
                    <a:pt x="41" y="17"/>
                  </a:cubicBezTo>
                  <a:cubicBezTo>
                    <a:pt x="41" y="17"/>
                    <a:pt x="41" y="16"/>
                    <a:pt x="41" y="15"/>
                  </a:cubicBezTo>
                  <a:close/>
                  <a:moveTo>
                    <a:pt x="41" y="11"/>
                  </a:moveTo>
                  <a:cubicBezTo>
                    <a:pt x="41" y="10"/>
                    <a:pt x="42" y="10"/>
                    <a:pt x="43" y="9"/>
                  </a:cubicBezTo>
                  <a:cubicBezTo>
                    <a:pt x="43" y="9"/>
                    <a:pt x="43" y="8"/>
                    <a:pt x="44" y="8"/>
                  </a:cubicBezTo>
                  <a:cubicBezTo>
                    <a:pt x="43" y="9"/>
                    <a:pt x="42" y="11"/>
                    <a:pt x="41" y="12"/>
                  </a:cubicBezTo>
                  <a:cubicBezTo>
                    <a:pt x="41" y="12"/>
                    <a:pt x="41" y="11"/>
                    <a:pt x="41" y="11"/>
                  </a:cubicBezTo>
                  <a:close/>
                  <a:moveTo>
                    <a:pt x="41" y="19"/>
                  </a:moveTo>
                  <a:cubicBezTo>
                    <a:pt x="45" y="16"/>
                    <a:pt x="48" y="12"/>
                    <a:pt x="51" y="9"/>
                  </a:cubicBezTo>
                  <a:cubicBezTo>
                    <a:pt x="52" y="9"/>
                    <a:pt x="55" y="5"/>
                    <a:pt x="54" y="7"/>
                  </a:cubicBezTo>
                  <a:cubicBezTo>
                    <a:pt x="53" y="9"/>
                    <a:pt x="51" y="10"/>
                    <a:pt x="50" y="12"/>
                  </a:cubicBezTo>
                  <a:cubicBezTo>
                    <a:pt x="48" y="15"/>
                    <a:pt x="46" y="17"/>
                    <a:pt x="44" y="20"/>
                  </a:cubicBezTo>
                  <a:cubicBezTo>
                    <a:pt x="43" y="20"/>
                    <a:pt x="42" y="19"/>
                    <a:pt x="41" y="19"/>
                  </a:cubicBezTo>
                  <a:cubicBezTo>
                    <a:pt x="41" y="19"/>
                    <a:pt x="41" y="19"/>
                    <a:pt x="41" y="19"/>
                  </a:cubicBezTo>
                  <a:close/>
                  <a:moveTo>
                    <a:pt x="47" y="20"/>
                  </a:moveTo>
                  <a:cubicBezTo>
                    <a:pt x="46" y="20"/>
                    <a:pt x="46" y="20"/>
                    <a:pt x="45" y="20"/>
                  </a:cubicBezTo>
                  <a:cubicBezTo>
                    <a:pt x="48" y="16"/>
                    <a:pt x="52" y="12"/>
                    <a:pt x="56" y="9"/>
                  </a:cubicBezTo>
                  <a:cubicBezTo>
                    <a:pt x="55" y="10"/>
                    <a:pt x="54" y="12"/>
                    <a:pt x="53" y="13"/>
                  </a:cubicBezTo>
                  <a:cubicBezTo>
                    <a:pt x="51" y="15"/>
                    <a:pt x="49" y="18"/>
                    <a:pt x="47" y="20"/>
                  </a:cubicBezTo>
                  <a:close/>
                  <a:moveTo>
                    <a:pt x="48" y="20"/>
                  </a:moveTo>
                  <a:cubicBezTo>
                    <a:pt x="53" y="16"/>
                    <a:pt x="57" y="11"/>
                    <a:pt x="62" y="7"/>
                  </a:cubicBezTo>
                  <a:cubicBezTo>
                    <a:pt x="59" y="10"/>
                    <a:pt x="56" y="16"/>
                    <a:pt x="52" y="20"/>
                  </a:cubicBezTo>
                  <a:cubicBezTo>
                    <a:pt x="51" y="20"/>
                    <a:pt x="50" y="20"/>
                    <a:pt x="48" y="20"/>
                  </a:cubicBezTo>
                  <a:close/>
                  <a:moveTo>
                    <a:pt x="54" y="20"/>
                  </a:moveTo>
                  <a:cubicBezTo>
                    <a:pt x="57" y="17"/>
                    <a:pt x="61" y="13"/>
                    <a:pt x="64" y="9"/>
                  </a:cubicBezTo>
                  <a:cubicBezTo>
                    <a:pt x="64" y="10"/>
                    <a:pt x="63" y="11"/>
                    <a:pt x="62" y="11"/>
                  </a:cubicBezTo>
                  <a:cubicBezTo>
                    <a:pt x="60" y="14"/>
                    <a:pt x="58" y="17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6" y="20"/>
                    <a:pt x="55" y="20"/>
                    <a:pt x="54" y="20"/>
                  </a:cubicBezTo>
                  <a:close/>
                  <a:moveTo>
                    <a:pt x="66" y="20"/>
                  </a:moveTo>
                  <a:cubicBezTo>
                    <a:pt x="65" y="20"/>
                    <a:pt x="65" y="20"/>
                    <a:pt x="65" y="20"/>
                  </a:cubicBezTo>
                  <a:cubicBezTo>
                    <a:pt x="65" y="20"/>
                    <a:pt x="65" y="19"/>
                    <a:pt x="65" y="19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4" y="19"/>
                    <a:pt x="63" y="20"/>
                    <a:pt x="62" y="20"/>
                  </a:cubicBezTo>
                  <a:cubicBezTo>
                    <a:pt x="62" y="20"/>
                    <a:pt x="61" y="20"/>
                    <a:pt x="61" y="20"/>
                  </a:cubicBezTo>
                  <a:cubicBezTo>
                    <a:pt x="61" y="20"/>
                    <a:pt x="62" y="19"/>
                    <a:pt x="62" y="19"/>
                  </a:cubicBezTo>
                  <a:cubicBezTo>
                    <a:pt x="64" y="16"/>
                    <a:pt x="66" y="14"/>
                    <a:pt x="67" y="12"/>
                  </a:cubicBezTo>
                  <a:cubicBezTo>
                    <a:pt x="67" y="12"/>
                    <a:pt x="67" y="11"/>
                    <a:pt x="67" y="11"/>
                  </a:cubicBezTo>
                  <a:cubicBezTo>
                    <a:pt x="64" y="13"/>
                    <a:pt x="60" y="16"/>
                    <a:pt x="58" y="19"/>
                  </a:cubicBezTo>
                  <a:cubicBezTo>
                    <a:pt x="61" y="14"/>
                    <a:pt x="64" y="10"/>
                    <a:pt x="68" y="6"/>
                  </a:cubicBezTo>
                  <a:cubicBezTo>
                    <a:pt x="68" y="11"/>
                    <a:pt x="66" y="16"/>
                    <a:pt x="66" y="20"/>
                  </a:cubicBezTo>
                  <a:close/>
                  <a:moveTo>
                    <a:pt x="63" y="20"/>
                  </a:moveTo>
                  <a:cubicBezTo>
                    <a:pt x="63" y="19"/>
                    <a:pt x="64" y="19"/>
                    <a:pt x="64" y="20"/>
                  </a:cubicBezTo>
                  <a:cubicBezTo>
                    <a:pt x="64" y="20"/>
                    <a:pt x="63" y="20"/>
                    <a:pt x="63" y="20"/>
                  </a:cubicBezTo>
                  <a:close/>
                  <a:moveTo>
                    <a:pt x="58" y="20"/>
                  </a:moveTo>
                  <a:cubicBezTo>
                    <a:pt x="60" y="18"/>
                    <a:pt x="62" y="16"/>
                    <a:pt x="65" y="14"/>
                  </a:cubicBezTo>
                  <a:cubicBezTo>
                    <a:pt x="68" y="11"/>
                    <a:pt x="63" y="16"/>
                    <a:pt x="62" y="17"/>
                  </a:cubicBezTo>
                  <a:cubicBezTo>
                    <a:pt x="62" y="18"/>
                    <a:pt x="61" y="19"/>
                    <a:pt x="60" y="20"/>
                  </a:cubicBezTo>
                  <a:cubicBezTo>
                    <a:pt x="60" y="20"/>
                    <a:pt x="59" y="20"/>
                    <a:pt x="58" y="20"/>
                  </a:cubicBezTo>
                  <a:close/>
                  <a:moveTo>
                    <a:pt x="52" y="5"/>
                  </a:moveTo>
                  <a:cubicBezTo>
                    <a:pt x="57" y="5"/>
                    <a:pt x="63" y="5"/>
                    <a:pt x="68" y="5"/>
                  </a:cubicBezTo>
                  <a:cubicBezTo>
                    <a:pt x="64" y="8"/>
                    <a:pt x="61" y="12"/>
                    <a:pt x="57" y="16"/>
                  </a:cubicBezTo>
                  <a:cubicBezTo>
                    <a:pt x="59" y="13"/>
                    <a:pt x="61" y="9"/>
                    <a:pt x="63" y="6"/>
                  </a:cubicBezTo>
                  <a:cubicBezTo>
                    <a:pt x="63" y="6"/>
                    <a:pt x="63" y="5"/>
                    <a:pt x="63" y="6"/>
                  </a:cubicBezTo>
                  <a:cubicBezTo>
                    <a:pt x="58" y="9"/>
                    <a:pt x="55" y="13"/>
                    <a:pt x="51" y="16"/>
                  </a:cubicBezTo>
                  <a:cubicBezTo>
                    <a:pt x="52" y="15"/>
                    <a:pt x="53" y="14"/>
                    <a:pt x="53" y="13"/>
                  </a:cubicBezTo>
                  <a:cubicBezTo>
                    <a:pt x="55" y="11"/>
                    <a:pt x="58" y="8"/>
                    <a:pt x="60" y="6"/>
                  </a:cubicBezTo>
                  <a:cubicBezTo>
                    <a:pt x="60" y="6"/>
                    <a:pt x="60" y="5"/>
                    <a:pt x="59" y="6"/>
                  </a:cubicBezTo>
                  <a:cubicBezTo>
                    <a:pt x="56" y="8"/>
                    <a:pt x="52" y="11"/>
                    <a:pt x="49" y="15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2" y="11"/>
                    <a:pt x="54" y="9"/>
                    <a:pt x="56" y="6"/>
                  </a:cubicBezTo>
                  <a:cubicBezTo>
                    <a:pt x="56" y="5"/>
                    <a:pt x="56" y="5"/>
                    <a:pt x="55" y="5"/>
                  </a:cubicBezTo>
                  <a:cubicBezTo>
                    <a:pt x="51" y="8"/>
                    <a:pt x="48" y="12"/>
                    <a:pt x="44" y="16"/>
                  </a:cubicBezTo>
                  <a:cubicBezTo>
                    <a:pt x="39" y="20"/>
                    <a:pt x="45" y="13"/>
                    <a:pt x="47" y="11"/>
                  </a:cubicBezTo>
                  <a:cubicBezTo>
                    <a:pt x="48" y="9"/>
                    <a:pt x="50" y="7"/>
                    <a:pt x="52" y="5"/>
                  </a:cubicBezTo>
                  <a:cubicBezTo>
                    <a:pt x="52" y="5"/>
                    <a:pt x="51" y="4"/>
                    <a:pt x="51" y="5"/>
                  </a:cubicBezTo>
                  <a:cubicBezTo>
                    <a:pt x="48" y="7"/>
                    <a:pt x="45" y="10"/>
                    <a:pt x="42" y="13"/>
                  </a:cubicBezTo>
                  <a:cubicBezTo>
                    <a:pt x="41" y="13"/>
                    <a:pt x="41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3"/>
                    <a:pt x="41" y="13"/>
                    <a:pt x="42" y="12"/>
                  </a:cubicBezTo>
                  <a:cubicBezTo>
                    <a:pt x="43" y="10"/>
                    <a:pt x="45" y="7"/>
                    <a:pt x="47" y="5"/>
                  </a:cubicBezTo>
                  <a:cubicBezTo>
                    <a:pt x="47" y="5"/>
                    <a:pt x="47" y="4"/>
                    <a:pt x="47" y="5"/>
                  </a:cubicBezTo>
                  <a:cubicBezTo>
                    <a:pt x="45" y="6"/>
                    <a:pt x="44" y="7"/>
                    <a:pt x="42" y="9"/>
                  </a:cubicBezTo>
                  <a:cubicBezTo>
                    <a:pt x="42" y="9"/>
                    <a:pt x="41" y="9"/>
                    <a:pt x="41" y="10"/>
                  </a:cubicBezTo>
                  <a:cubicBezTo>
                    <a:pt x="41" y="10"/>
                    <a:pt x="41" y="9"/>
                    <a:pt x="41" y="9"/>
                  </a:cubicBezTo>
                  <a:cubicBezTo>
                    <a:pt x="42" y="7"/>
                    <a:pt x="43" y="6"/>
                    <a:pt x="45" y="5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7" y="4"/>
                    <a:pt x="50" y="4"/>
                    <a:pt x="52" y="5"/>
                  </a:cubicBezTo>
                  <a:close/>
                  <a:moveTo>
                    <a:pt x="25" y="81"/>
                  </a:moveTo>
                  <a:cubicBezTo>
                    <a:pt x="25" y="81"/>
                    <a:pt x="25" y="81"/>
                    <a:pt x="24" y="81"/>
                  </a:cubicBezTo>
                  <a:cubicBezTo>
                    <a:pt x="22" y="82"/>
                    <a:pt x="19" y="85"/>
                    <a:pt x="17" y="87"/>
                  </a:cubicBezTo>
                  <a:cubicBezTo>
                    <a:pt x="19" y="85"/>
                    <a:pt x="20" y="83"/>
                    <a:pt x="22" y="81"/>
                  </a:cubicBezTo>
                  <a:cubicBezTo>
                    <a:pt x="23" y="81"/>
                    <a:pt x="24" y="81"/>
                    <a:pt x="25" y="81"/>
                  </a:cubicBezTo>
                  <a:close/>
                  <a:moveTo>
                    <a:pt x="11" y="84"/>
                  </a:moveTo>
                  <a:cubicBezTo>
                    <a:pt x="12" y="83"/>
                    <a:pt x="14" y="82"/>
                    <a:pt x="15" y="82"/>
                  </a:cubicBezTo>
                  <a:cubicBezTo>
                    <a:pt x="12" y="84"/>
                    <a:pt x="9" y="87"/>
                    <a:pt x="6" y="89"/>
                  </a:cubicBezTo>
                  <a:cubicBezTo>
                    <a:pt x="7" y="87"/>
                    <a:pt x="9" y="85"/>
                    <a:pt x="11" y="84"/>
                  </a:cubicBezTo>
                  <a:close/>
                </a:path>
              </a:pathLst>
            </a:custGeom>
            <a:blipFill dpi="0" rotWithShape="1">
              <a:blip r:embed="rId3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51" name="Freeform 52"/>
            <p:cNvSpPr>
              <a:spLocks noEditPoints="1"/>
            </p:cNvSpPr>
            <p:nvPr/>
          </p:nvSpPr>
          <p:spPr bwMode="auto">
            <a:xfrm>
              <a:off x="2584536" y="672362"/>
              <a:ext cx="206375" cy="311150"/>
            </a:xfrm>
            <a:custGeom>
              <a:avLst/>
              <a:gdLst>
                <a:gd name="T0" fmla="*/ 40 w 71"/>
                <a:gd name="T1" fmla="*/ 85 h 107"/>
                <a:gd name="T2" fmla="*/ 68 w 71"/>
                <a:gd name="T3" fmla="*/ 21 h 107"/>
                <a:gd name="T4" fmla="*/ 51 w 71"/>
                <a:gd name="T5" fmla="*/ 1 h 107"/>
                <a:gd name="T6" fmla="*/ 38 w 71"/>
                <a:gd name="T7" fmla="*/ 19 h 107"/>
                <a:gd name="T8" fmla="*/ 7 w 71"/>
                <a:gd name="T9" fmla="*/ 83 h 107"/>
                <a:gd name="T10" fmla="*/ 21 w 71"/>
                <a:gd name="T11" fmla="*/ 81 h 107"/>
                <a:gd name="T12" fmla="*/ 8 w 71"/>
                <a:gd name="T13" fmla="*/ 97 h 107"/>
                <a:gd name="T14" fmla="*/ 9 w 71"/>
                <a:gd name="T15" fmla="*/ 96 h 107"/>
                <a:gd name="T16" fmla="*/ 10 w 71"/>
                <a:gd name="T17" fmla="*/ 99 h 107"/>
                <a:gd name="T18" fmla="*/ 26 w 71"/>
                <a:gd name="T19" fmla="*/ 84 h 107"/>
                <a:gd name="T20" fmla="*/ 30 w 71"/>
                <a:gd name="T21" fmla="*/ 84 h 107"/>
                <a:gd name="T22" fmla="*/ 16 w 71"/>
                <a:gd name="T23" fmla="*/ 102 h 107"/>
                <a:gd name="T24" fmla="*/ 19 w 71"/>
                <a:gd name="T25" fmla="*/ 102 h 107"/>
                <a:gd name="T26" fmla="*/ 6 w 71"/>
                <a:gd name="T27" fmla="*/ 90 h 107"/>
                <a:gd name="T28" fmla="*/ 17 w 71"/>
                <a:gd name="T29" fmla="*/ 81 h 107"/>
                <a:gd name="T30" fmla="*/ 16 w 71"/>
                <a:gd name="T31" fmla="*/ 83 h 107"/>
                <a:gd name="T32" fmla="*/ 28 w 71"/>
                <a:gd name="T33" fmla="*/ 80 h 107"/>
                <a:gd name="T34" fmla="*/ 25 w 71"/>
                <a:gd name="T35" fmla="*/ 81 h 107"/>
                <a:gd name="T36" fmla="*/ 15 w 71"/>
                <a:gd name="T37" fmla="*/ 99 h 107"/>
                <a:gd name="T38" fmla="*/ 33 w 71"/>
                <a:gd name="T39" fmla="*/ 81 h 107"/>
                <a:gd name="T40" fmla="*/ 27 w 71"/>
                <a:gd name="T41" fmla="*/ 92 h 107"/>
                <a:gd name="T42" fmla="*/ 33 w 71"/>
                <a:gd name="T43" fmla="*/ 82 h 107"/>
                <a:gd name="T44" fmla="*/ 28 w 71"/>
                <a:gd name="T45" fmla="*/ 101 h 107"/>
                <a:gd name="T46" fmla="*/ 31 w 71"/>
                <a:gd name="T47" fmla="*/ 93 h 107"/>
                <a:gd name="T48" fmla="*/ 30 w 71"/>
                <a:gd name="T49" fmla="*/ 93 h 107"/>
                <a:gd name="T50" fmla="*/ 35 w 71"/>
                <a:gd name="T51" fmla="*/ 83 h 107"/>
                <a:gd name="T52" fmla="*/ 27 w 71"/>
                <a:gd name="T53" fmla="*/ 103 h 107"/>
                <a:gd name="T54" fmla="*/ 31 w 71"/>
                <a:gd name="T55" fmla="*/ 102 h 107"/>
                <a:gd name="T56" fmla="*/ 38 w 71"/>
                <a:gd name="T57" fmla="*/ 97 h 107"/>
                <a:gd name="T58" fmla="*/ 37 w 71"/>
                <a:gd name="T59" fmla="*/ 93 h 107"/>
                <a:gd name="T60" fmla="*/ 35 w 71"/>
                <a:gd name="T61" fmla="*/ 92 h 107"/>
                <a:gd name="T62" fmla="*/ 38 w 71"/>
                <a:gd name="T63" fmla="*/ 86 h 107"/>
                <a:gd name="T64" fmla="*/ 44 w 71"/>
                <a:gd name="T65" fmla="*/ 4 h 107"/>
                <a:gd name="T66" fmla="*/ 41 w 71"/>
                <a:gd name="T67" fmla="*/ 7 h 107"/>
                <a:gd name="T68" fmla="*/ 47 w 71"/>
                <a:gd name="T69" fmla="*/ 8 h 107"/>
                <a:gd name="T70" fmla="*/ 41 w 71"/>
                <a:gd name="T71" fmla="*/ 10 h 107"/>
                <a:gd name="T72" fmla="*/ 41 w 71"/>
                <a:gd name="T73" fmla="*/ 10 h 107"/>
                <a:gd name="T74" fmla="*/ 50 w 71"/>
                <a:gd name="T75" fmla="*/ 12 h 107"/>
                <a:gd name="T76" fmla="*/ 47 w 71"/>
                <a:gd name="T77" fmla="*/ 19 h 107"/>
                <a:gd name="T78" fmla="*/ 47 w 71"/>
                <a:gd name="T79" fmla="*/ 19 h 107"/>
                <a:gd name="T80" fmla="*/ 48 w 71"/>
                <a:gd name="T81" fmla="*/ 19 h 107"/>
                <a:gd name="T82" fmla="*/ 57 w 71"/>
                <a:gd name="T83" fmla="*/ 19 h 107"/>
                <a:gd name="T84" fmla="*/ 65 w 71"/>
                <a:gd name="T85" fmla="*/ 20 h 107"/>
                <a:gd name="T86" fmla="*/ 61 w 71"/>
                <a:gd name="T87" fmla="*/ 19 h 107"/>
                <a:gd name="T88" fmla="*/ 58 w 71"/>
                <a:gd name="T89" fmla="*/ 18 h 107"/>
                <a:gd name="T90" fmla="*/ 64 w 71"/>
                <a:gd name="T91" fmla="*/ 20 h 107"/>
                <a:gd name="T92" fmla="*/ 62 w 71"/>
                <a:gd name="T93" fmla="*/ 17 h 107"/>
                <a:gd name="T94" fmla="*/ 68 w 71"/>
                <a:gd name="T95" fmla="*/ 5 h 107"/>
                <a:gd name="T96" fmla="*/ 51 w 71"/>
                <a:gd name="T97" fmla="*/ 16 h 107"/>
                <a:gd name="T98" fmla="*/ 49 w 71"/>
                <a:gd name="T99" fmla="*/ 14 h 107"/>
                <a:gd name="T100" fmla="*/ 44 w 71"/>
                <a:gd name="T101" fmla="*/ 15 h 107"/>
                <a:gd name="T102" fmla="*/ 42 w 71"/>
                <a:gd name="T103" fmla="*/ 12 h 107"/>
                <a:gd name="T104" fmla="*/ 47 w 71"/>
                <a:gd name="T105" fmla="*/ 5 h 107"/>
                <a:gd name="T106" fmla="*/ 41 w 71"/>
                <a:gd name="T107" fmla="*/ 9 h 107"/>
                <a:gd name="T108" fmla="*/ 24 w 71"/>
                <a:gd name="T109" fmla="*/ 80 h 107"/>
                <a:gd name="T110" fmla="*/ 24 w 71"/>
                <a:gd name="T111" fmla="*/ 80 h 107"/>
                <a:gd name="T112" fmla="*/ 11 w 71"/>
                <a:gd name="T113" fmla="*/ 8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" h="107">
                  <a:moveTo>
                    <a:pt x="8" y="102"/>
                  </a:moveTo>
                  <a:cubicBezTo>
                    <a:pt x="15" y="106"/>
                    <a:pt x="25" y="107"/>
                    <a:pt x="33" y="104"/>
                  </a:cubicBezTo>
                  <a:cubicBezTo>
                    <a:pt x="42" y="101"/>
                    <a:pt x="44" y="93"/>
                    <a:pt x="40" y="86"/>
                  </a:cubicBezTo>
                  <a:cubicBezTo>
                    <a:pt x="40" y="86"/>
                    <a:pt x="40" y="86"/>
                    <a:pt x="40" y="85"/>
                  </a:cubicBezTo>
                  <a:cubicBezTo>
                    <a:pt x="43" y="64"/>
                    <a:pt x="41" y="43"/>
                    <a:pt x="41" y="22"/>
                  </a:cubicBezTo>
                  <a:cubicBezTo>
                    <a:pt x="49" y="23"/>
                    <a:pt x="58" y="21"/>
                    <a:pt x="66" y="23"/>
                  </a:cubicBezTo>
                  <a:cubicBezTo>
                    <a:pt x="67" y="23"/>
                    <a:pt x="68" y="22"/>
                    <a:pt x="68" y="21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9" y="15"/>
                    <a:pt x="71" y="9"/>
                    <a:pt x="71" y="3"/>
                  </a:cubicBezTo>
                  <a:cubicBezTo>
                    <a:pt x="71" y="2"/>
                    <a:pt x="70" y="2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3" y="2"/>
                    <a:pt x="57" y="1"/>
                    <a:pt x="51" y="1"/>
                  </a:cubicBezTo>
                  <a:cubicBezTo>
                    <a:pt x="47" y="1"/>
                    <a:pt x="42" y="0"/>
                    <a:pt x="38" y="2"/>
                  </a:cubicBezTo>
                  <a:cubicBezTo>
                    <a:pt x="38" y="3"/>
                    <a:pt x="38" y="3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9"/>
                    <a:pt x="38" y="14"/>
                    <a:pt x="38" y="19"/>
                  </a:cubicBezTo>
                  <a:cubicBezTo>
                    <a:pt x="38" y="20"/>
                    <a:pt x="38" y="21"/>
                    <a:pt x="38" y="21"/>
                  </a:cubicBezTo>
                  <a:cubicBezTo>
                    <a:pt x="38" y="41"/>
                    <a:pt x="39" y="61"/>
                    <a:pt x="38" y="81"/>
                  </a:cubicBezTo>
                  <a:cubicBezTo>
                    <a:pt x="38" y="80"/>
                    <a:pt x="38" y="80"/>
                    <a:pt x="37" y="80"/>
                  </a:cubicBezTo>
                  <a:cubicBezTo>
                    <a:pt x="27" y="76"/>
                    <a:pt x="14" y="76"/>
                    <a:pt x="7" y="83"/>
                  </a:cubicBezTo>
                  <a:cubicBezTo>
                    <a:pt x="0" y="89"/>
                    <a:pt x="1" y="98"/>
                    <a:pt x="8" y="102"/>
                  </a:cubicBezTo>
                  <a:close/>
                  <a:moveTo>
                    <a:pt x="6" y="95"/>
                  </a:moveTo>
                  <a:cubicBezTo>
                    <a:pt x="11" y="91"/>
                    <a:pt x="15" y="85"/>
                    <a:pt x="20" y="81"/>
                  </a:cubicBezTo>
                  <a:cubicBezTo>
                    <a:pt x="20" y="81"/>
                    <a:pt x="20" y="81"/>
                    <a:pt x="21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19" y="83"/>
                    <a:pt x="18" y="84"/>
                    <a:pt x="17" y="85"/>
                  </a:cubicBezTo>
                  <a:cubicBezTo>
                    <a:pt x="15" y="88"/>
                    <a:pt x="13" y="90"/>
                    <a:pt x="11" y="93"/>
                  </a:cubicBezTo>
                  <a:cubicBezTo>
                    <a:pt x="10" y="94"/>
                    <a:pt x="9" y="96"/>
                    <a:pt x="8" y="97"/>
                  </a:cubicBezTo>
                  <a:cubicBezTo>
                    <a:pt x="7" y="97"/>
                    <a:pt x="8" y="98"/>
                    <a:pt x="8" y="98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9" y="97"/>
                    <a:pt x="9" y="97"/>
                    <a:pt x="9" y="96"/>
                  </a:cubicBezTo>
                  <a:cubicBezTo>
                    <a:pt x="10" y="95"/>
                    <a:pt x="11" y="94"/>
                    <a:pt x="12" y="93"/>
                  </a:cubicBezTo>
                  <a:cubicBezTo>
                    <a:pt x="13" y="92"/>
                    <a:pt x="14" y="91"/>
                    <a:pt x="15" y="90"/>
                  </a:cubicBezTo>
                  <a:cubicBezTo>
                    <a:pt x="17" y="87"/>
                    <a:pt x="21" y="84"/>
                    <a:pt x="23" y="81"/>
                  </a:cubicBezTo>
                  <a:cubicBezTo>
                    <a:pt x="19" y="87"/>
                    <a:pt x="13" y="92"/>
                    <a:pt x="10" y="99"/>
                  </a:cubicBezTo>
                  <a:cubicBezTo>
                    <a:pt x="9" y="99"/>
                    <a:pt x="10" y="99"/>
                    <a:pt x="10" y="99"/>
                  </a:cubicBezTo>
                  <a:cubicBezTo>
                    <a:pt x="16" y="94"/>
                    <a:pt x="21" y="88"/>
                    <a:pt x="26" y="83"/>
                  </a:cubicBezTo>
                  <a:cubicBezTo>
                    <a:pt x="26" y="83"/>
                    <a:pt x="27" y="83"/>
                    <a:pt x="27" y="82"/>
                  </a:cubicBezTo>
                  <a:cubicBezTo>
                    <a:pt x="26" y="83"/>
                    <a:pt x="26" y="83"/>
                    <a:pt x="26" y="84"/>
                  </a:cubicBezTo>
                  <a:cubicBezTo>
                    <a:pt x="24" y="86"/>
                    <a:pt x="22" y="88"/>
                    <a:pt x="21" y="90"/>
                  </a:cubicBezTo>
                  <a:cubicBezTo>
                    <a:pt x="18" y="93"/>
                    <a:pt x="16" y="97"/>
                    <a:pt x="13" y="100"/>
                  </a:cubicBezTo>
                  <a:cubicBezTo>
                    <a:pt x="13" y="100"/>
                    <a:pt x="13" y="101"/>
                    <a:pt x="13" y="101"/>
                  </a:cubicBezTo>
                  <a:cubicBezTo>
                    <a:pt x="20" y="97"/>
                    <a:pt x="25" y="90"/>
                    <a:pt x="30" y="84"/>
                  </a:cubicBezTo>
                  <a:cubicBezTo>
                    <a:pt x="31" y="83"/>
                    <a:pt x="33" y="81"/>
                    <a:pt x="31" y="84"/>
                  </a:cubicBezTo>
                  <a:cubicBezTo>
                    <a:pt x="30" y="86"/>
                    <a:pt x="28" y="89"/>
                    <a:pt x="26" y="91"/>
                  </a:cubicBezTo>
                  <a:cubicBezTo>
                    <a:pt x="23" y="95"/>
                    <a:pt x="19" y="98"/>
                    <a:pt x="16" y="101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23" y="98"/>
                    <a:pt x="28" y="91"/>
                    <a:pt x="33" y="85"/>
                  </a:cubicBezTo>
                  <a:cubicBezTo>
                    <a:pt x="36" y="82"/>
                    <a:pt x="33" y="86"/>
                    <a:pt x="33" y="87"/>
                  </a:cubicBezTo>
                  <a:cubicBezTo>
                    <a:pt x="31" y="89"/>
                    <a:pt x="29" y="91"/>
                    <a:pt x="27" y="93"/>
                  </a:cubicBezTo>
                  <a:cubicBezTo>
                    <a:pt x="24" y="96"/>
                    <a:pt x="22" y="99"/>
                    <a:pt x="19" y="102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16" y="102"/>
                    <a:pt x="13" y="101"/>
                    <a:pt x="10" y="100"/>
                  </a:cubicBezTo>
                  <a:cubicBezTo>
                    <a:pt x="7" y="98"/>
                    <a:pt x="6" y="97"/>
                    <a:pt x="6" y="95"/>
                  </a:cubicBezTo>
                  <a:close/>
                  <a:moveTo>
                    <a:pt x="6" y="90"/>
                  </a:moveTo>
                  <a:cubicBezTo>
                    <a:pt x="7" y="89"/>
                    <a:pt x="8" y="88"/>
                    <a:pt x="10" y="86"/>
                  </a:cubicBezTo>
                  <a:cubicBezTo>
                    <a:pt x="11" y="85"/>
                    <a:pt x="13" y="83"/>
                    <a:pt x="15" y="82"/>
                  </a:cubicBezTo>
                  <a:cubicBezTo>
                    <a:pt x="15" y="82"/>
                    <a:pt x="16" y="81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4" y="85"/>
                    <a:pt x="10" y="90"/>
                    <a:pt x="5" y="94"/>
                  </a:cubicBezTo>
                  <a:cubicBezTo>
                    <a:pt x="5" y="93"/>
                    <a:pt x="5" y="92"/>
                    <a:pt x="6" y="90"/>
                  </a:cubicBezTo>
                  <a:close/>
                  <a:moveTo>
                    <a:pt x="20" y="80"/>
                  </a:moveTo>
                  <a:cubicBezTo>
                    <a:pt x="19" y="81"/>
                    <a:pt x="17" y="82"/>
                    <a:pt x="16" y="83"/>
                  </a:cubicBezTo>
                  <a:cubicBezTo>
                    <a:pt x="17" y="82"/>
                    <a:pt x="18" y="81"/>
                    <a:pt x="18" y="80"/>
                  </a:cubicBezTo>
                  <a:cubicBezTo>
                    <a:pt x="19" y="80"/>
                    <a:pt x="20" y="80"/>
                    <a:pt x="20" y="80"/>
                  </a:cubicBezTo>
                  <a:close/>
                  <a:moveTo>
                    <a:pt x="25" y="80"/>
                  </a:moveTo>
                  <a:cubicBezTo>
                    <a:pt x="26" y="80"/>
                    <a:pt x="27" y="80"/>
                    <a:pt x="28" y="80"/>
                  </a:cubicBezTo>
                  <a:cubicBezTo>
                    <a:pt x="23" y="85"/>
                    <a:pt x="19" y="90"/>
                    <a:pt x="14" y="95"/>
                  </a:cubicBezTo>
                  <a:cubicBezTo>
                    <a:pt x="14" y="95"/>
                    <a:pt x="10" y="100"/>
                    <a:pt x="12" y="96"/>
                  </a:cubicBezTo>
                  <a:cubicBezTo>
                    <a:pt x="13" y="94"/>
                    <a:pt x="15" y="92"/>
                    <a:pt x="16" y="90"/>
                  </a:cubicBezTo>
                  <a:cubicBezTo>
                    <a:pt x="19" y="87"/>
                    <a:pt x="22" y="84"/>
                    <a:pt x="25" y="81"/>
                  </a:cubicBezTo>
                  <a:cubicBezTo>
                    <a:pt x="25" y="80"/>
                    <a:pt x="25" y="80"/>
                    <a:pt x="25" y="80"/>
                  </a:cubicBezTo>
                  <a:close/>
                  <a:moveTo>
                    <a:pt x="33" y="81"/>
                  </a:moveTo>
                  <a:cubicBezTo>
                    <a:pt x="27" y="86"/>
                    <a:pt x="23" y="91"/>
                    <a:pt x="18" y="96"/>
                  </a:cubicBezTo>
                  <a:cubicBezTo>
                    <a:pt x="17" y="97"/>
                    <a:pt x="16" y="98"/>
                    <a:pt x="15" y="99"/>
                  </a:cubicBezTo>
                  <a:cubicBezTo>
                    <a:pt x="14" y="99"/>
                    <a:pt x="14" y="100"/>
                    <a:pt x="15" y="99"/>
                  </a:cubicBezTo>
                  <a:cubicBezTo>
                    <a:pt x="16" y="97"/>
                    <a:pt x="18" y="94"/>
                    <a:pt x="20" y="92"/>
                  </a:cubicBezTo>
                  <a:cubicBezTo>
                    <a:pt x="23" y="88"/>
                    <a:pt x="26" y="84"/>
                    <a:pt x="29" y="81"/>
                  </a:cubicBezTo>
                  <a:cubicBezTo>
                    <a:pt x="30" y="81"/>
                    <a:pt x="31" y="81"/>
                    <a:pt x="33" y="81"/>
                  </a:cubicBezTo>
                  <a:close/>
                  <a:moveTo>
                    <a:pt x="34" y="82"/>
                  </a:moveTo>
                  <a:cubicBezTo>
                    <a:pt x="35" y="82"/>
                    <a:pt x="35" y="82"/>
                    <a:pt x="35" y="82"/>
                  </a:cubicBezTo>
                  <a:cubicBezTo>
                    <a:pt x="35" y="82"/>
                    <a:pt x="35" y="82"/>
                    <a:pt x="35" y="83"/>
                  </a:cubicBezTo>
                  <a:cubicBezTo>
                    <a:pt x="32" y="85"/>
                    <a:pt x="30" y="89"/>
                    <a:pt x="27" y="92"/>
                  </a:cubicBezTo>
                  <a:cubicBezTo>
                    <a:pt x="26" y="93"/>
                    <a:pt x="24" y="95"/>
                    <a:pt x="23" y="96"/>
                  </a:cubicBezTo>
                  <a:cubicBezTo>
                    <a:pt x="21" y="98"/>
                    <a:pt x="19" y="99"/>
                    <a:pt x="17" y="101"/>
                  </a:cubicBezTo>
                  <a:cubicBezTo>
                    <a:pt x="20" y="98"/>
                    <a:pt x="23" y="96"/>
                    <a:pt x="26" y="93"/>
                  </a:cubicBezTo>
                  <a:cubicBezTo>
                    <a:pt x="28" y="89"/>
                    <a:pt x="31" y="86"/>
                    <a:pt x="33" y="82"/>
                  </a:cubicBezTo>
                  <a:cubicBezTo>
                    <a:pt x="34" y="82"/>
                    <a:pt x="34" y="82"/>
                    <a:pt x="34" y="82"/>
                  </a:cubicBezTo>
                  <a:close/>
                  <a:moveTo>
                    <a:pt x="27" y="103"/>
                  </a:moveTo>
                  <a:cubicBezTo>
                    <a:pt x="26" y="103"/>
                    <a:pt x="26" y="103"/>
                    <a:pt x="25" y="103"/>
                  </a:cubicBezTo>
                  <a:cubicBezTo>
                    <a:pt x="26" y="102"/>
                    <a:pt x="27" y="102"/>
                    <a:pt x="28" y="101"/>
                  </a:cubicBezTo>
                  <a:cubicBezTo>
                    <a:pt x="27" y="101"/>
                    <a:pt x="27" y="102"/>
                    <a:pt x="27" y="102"/>
                  </a:cubicBezTo>
                  <a:cubicBezTo>
                    <a:pt x="26" y="103"/>
                    <a:pt x="27" y="103"/>
                    <a:pt x="27" y="103"/>
                  </a:cubicBezTo>
                  <a:close/>
                  <a:moveTo>
                    <a:pt x="20" y="103"/>
                  </a:moveTo>
                  <a:cubicBezTo>
                    <a:pt x="24" y="100"/>
                    <a:pt x="27" y="97"/>
                    <a:pt x="31" y="93"/>
                  </a:cubicBezTo>
                  <a:cubicBezTo>
                    <a:pt x="31" y="94"/>
                    <a:pt x="30" y="94"/>
                    <a:pt x="30" y="95"/>
                  </a:cubicBezTo>
                  <a:cubicBezTo>
                    <a:pt x="28" y="97"/>
                    <a:pt x="26" y="100"/>
                    <a:pt x="24" y="103"/>
                  </a:cubicBezTo>
                  <a:cubicBezTo>
                    <a:pt x="22" y="103"/>
                    <a:pt x="21" y="103"/>
                    <a:pt x="20" y="103"/>
                  </a:cubicBezTo>
                  <a:close/>
                  <a:moveTo>
                    <a:pt x="30" y="93"/>
                  </a:moveTo>
                  <a:cubicBezTo>
                    <a:pt x="29" y="95"/>
                    <a:pt x="27" y="96"/>
                    <a:pt x="25" y="98"/>
                  </a:cubicBezTo>
                  <a:cubicBezTo>
                    <a:pt x="25" y="98"/>
                    <a:pt x="19" y="104"/>
                    <a:pt x="22" y="101"/>
                  </a:cubicBezTo>
                  <a:cubicBezTo>
                    <a:pt x="26" y="95"/>
                    <a:pt x="32" y="90"/>
                    <a:pt x="35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6" y="84"/>
                    <a:pt x="37" y="85"/>
                    <a:pt x="37" y="86"/>
                  </a:cubicBezTo>
                  <a:cubicBezTo>
                    <a:pt x="35" y="88"/>
                    <a:pt x="32" y="91"/>
                    <a:pt x="30" y="93"/>
                  </a:cubicBezTo>
                  <a:close/>
                  <a:moveTo>
                    <a:pt x="29" y="103"/>
                  </a:moveTo>
                  <a:cubicBezTo>
                    <a:pt x="28" y="103"/>
                    <a:pt x="28" y="103"/>
                    <a:pt x="27" y="103"/>
                  </a:cubicBezTo>
                  <a:cubicBezTo>
                    <a:pt x="30" y="101"/>
                    <a:pt x="32" y="99"/>
                    <a:pt x="34" y="97"/>
                  </a:cubicBezTo>
                  <a:cubicBezTo>
                    <a:pt x="35" y="96"/>
                    <a:pt x="39" y="92"/>
                    <a:pt x="35" y="97"/>
                  </a:cubicBezTo>
                  <a:cubicBezTo>
                    <a:pt x="34" y="98"/>
                    <a:pt x="32" y="99"/>
                    <a:pt x="31" y="101"/>
                  </a:cubicBezTo>
                  <a:cubicBezTo>
                    <a:pt x="31" y="101"/>
                    <a:pt x="31" y="102"/>
                    <a:pt x="31" y="102"/>
                  </a:cubicBezTo>
                  <a:cubicBezTo>
                    <a:pt x="33" y="100"/>
                    <a:pt x="36" y="99"/>
                    <a:pt x="38" y="97"/>
                  </a:cubicBezTo>
                  <a:cubicBezTo>
                    <a:pt x="36" y="100"/>
                    <a:pt x="32" y="102"/>
                    <a:pt x="29" y="103"/>
                  </a:cubicBezTo>
                  <a:close/>
                  <a:moveTo>
                    <a:pt x="39" y="94"/>
                  </a:moveTo>
                  <a:cubicBezTo>
                    <a:pt x="39" y="95"/>
                    <a:pt x="38" y="96"/>
                    <a:pt x="38" y="97"/>
                  </a:cubicBezTo>
                  <a:cubicBezTo>
                    <a:pt x="38" y="97"/>
                    <a:pt x="38" y="96"/>
                    <a:pt x="37" y="97"/>
                  </a:cubicBezTo>
                  <a:cubicBezTo>
                    <a:pt x="36" y="97"/>
                    <a:pt x="35" y="98"/>
                    <a:pt x="34" y="99"/>
                  </a:cubicBezTo>
                  <a:cubicBezTo>
                    <a:pt x="35" y="97"/>
                    <a:pt x="37" y="96"/>
                    <a:pt x="38" y="94"/>
                  </a:cubicBezTo>
                  <a:cubicBezTo>
                    <a:pt x="38" y="93"/>
                    <a:pt x="38" y="93"/>
                    <a:pt x="37" y="93"/>
                  </a:cubicBezTo>
                  <a:cubicBezTo>
                    <a:pt x="34" y="96"/>
                    <a:pt x="31" y="99"/>
                    <a:pt x="28" y="101"/>
                  </a:cubicBezTo>
                  <a:cubicBezTo>
                    <a:pt x="31" y="99"/>
                    <a:pt x="34" y="95"/>
                    <a:pt x="37" y="92"/>
                  </a:cubicBezTo>
                  <a:cubicBezTo>
                    <a:pt x="37" y="91"/>
                    <a:pt x="37" y="91"/>
                    <a:pt x="36" y="91"/>
                  </a:cubicBezTo>
                  <a:cubicBezTo>
                    <a:pt x="36" y="92"/>
                    <a:pt x="36" y="92"/>
                    <a:pt x="35" y="92"/>
                  </a:cubicBezTo>
                  <a:cubicBezTo>
                    <a:pt x="35" y="92"/>
                    <a:pt x="35" y="92"/>
                    <a:pt x="34" y="93"/>
                  </a:cubicBezTo>
                  <a:cubicBezTo>
                    <a:pt x="31" y="97"/>
                    <a:pt x="26" y="100"/>
                    <a:pt x="24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8" y="97"/>
                    <a:pt x="33" y="92"/>
                    <a:pt x="38" y="86"/>
                  </a:cubicBezTo>
                  <a:cubicBezTo>
                    <a:pt x="39" y="89"/>
                    <a:pt x="40" y="91"/>
                    <a:pt x="39" y="94"/>
                  </a:cubicBezTo>
                  <a:close/>
                  <a:moveTo>
                    <a:pt x="40" y="5"/>
                  </a:moveTo>
                  <a:cubicBezTo>
                    <a:pt x="40" y="5"/>
                    <a:pt x="40" y="5"/>
                    <a:pt x="40" y="4"/>
                  </a:cubicBezTo>
                  <a:cubicBezTo>
                    <a:pt x="42" y="4"/>
                    <a:pt x="43" y="4"/>
                    <a:pt x="44" y="4"/>
                  </a:cubicBezTo>
                  <a:cubicBezTo>
                    <a:pt x="43" y="4"/>
                    <a:pt x="42" y="5"/>
                    <a:pt x="40" y="5"/>
                  </a:cubicBezTo>
                  <a:close/>
                  <a:moveTo>
                    <a:pt x="40" y="6"/>
                  </a:moveTo>
                  <a:cubicBezTo>
                    <a:pt x="41" y="6"/>
                    <a:pt x="42" y="6"/>
                    <a:pt x="42" y="5"/>
                  </a:cubicBezTo>
                  <a:cubicBezTo>
                    <a:pt x="42" y="6"/>
                    <a:pt x="41" y="7"/>
                    <a:pt x="41" y="7"/>
                  </a:cubicBezTo>
                  <a:cubicBezTo>
                    <a:pt x="41" y="7"/>
                    <a:pt x="40" y="6"/>
                    <a:pt x="40" y="6"/>
                  </a:cubicBezTo>
                  <a:close/>
                  <a:moveTo>
                    <a:pt x="41" y="14"/>
                  </a:moveTo>
                  <a:cubicBezTo>
                    <a:pt x="42" y="13"/>
                    <a:pt x="43" y="12"/>
                    <a:pt x="44" y="10"/>
                  </a:cubicBezTo>
                  <a:cubicBezTo>
                    <a:pt x="45" y="10"/>
                    <a:pt x="46" y="9"/>
                    <a:pt x="47" y="8"/>
                  </a:cubicBezTo>
                  <a:cubicBezTo>
                    <a:pt x="47" y="7"/>
                    <a:pt x="52" y="3"/>
                    <a:pt x="49" y="7"/>
                  </a:cubicBezTo>
                  <a:cubicBezTo>
                    <a:pt x="46" y="10"/>
                    <a:pt x="43" y="13"/>
                    <a:pt x="41" y="17"/>
                  </a:cubicBezTo>
                  <a:cubicBezTo>
                    <a:pt x="41" y="16"/>
                    <a:pt x="41" y="15"/>
                    <a:pt x="41" y="14"/>
                  </a:cubicBezTo>
                  <a:close/>
                  <a:moveTo>
                    <a:pt x="41" y="10"/>
                  </a:moveTo>
                  <a:cubicBezTo>
                    <a:pt x="41" y="10"/>
                    <a:pt x="42" y="9"/>
                    <a:pt x="42" y="9"/>
                  </a:cubicBezTo>
                  <a:cubicBezTo>
                    <a:pt x="43" y="8"/>
                    <a:pt x="43" y="8"/>
                    <a:pt x="44" y="7"/>
                  </a:cubicBezTo>
                  <a:cubicBezTo>
                    <a:pt x="42" y="9"/>
                    <a:pt x="41" y="10"/>
                    <a:pt x="41" y="12"/>
                  </a:cubicBezTo>
                  <a:cubicBezTo>
                    <a:pt x="41" y="11"/>
                    <a:pt x="41" y="11"/>
                    <a:pt x="41" y="10"/>
                  </a:cubicBezTo>
                  <a:close/>
                  <a:moveTo>
                    <a:pt x="41" y="18"/>
                  </a:moveTo>
                  <a:cubicBezTo>
                    <a:pt x="45" y="16"/>
                    <a:pt x="48" y="12"/>
                    <a:pt x="51" y="9"/>
                  </a:cubicBezTo>
                  <a:cubicBezTo>
                    <a:pt x="51" y="8"/>
                    <a:pt x="55" y="5"/>
                    <a:pt x="54" y="6"/>
                  </a:cubicBezTo>
                  <a:cubicBezTo>
                    <a:pt x="53" y="8"/>
                    <a:pt x="51" y="10"/>
                    <a:pt x="50" y="12"/>
                  </a:cubicBezTo>
                  <a:cubicBezTo>
                    <a:pt x="48" y="14"/>
                    <a:pt x="46" y="17"/>
                    <a:pt x="43" y="19"/>
                  </a:cubicBezTo>
                  <a:cubicBezTo>
                    <a:pt x="43" y="19"/>
                    <a:pt x="42" y="19"/>
                    <a:pt x="41" y="19"/>
                  </a:cubicBezTo>
                  <a:cubicBezTo>
                    <a:pt x="41" y="19"/>
                    <a:pt x="41" y="18"/>
                    <a:pt x="41" y="18"/>
                  </a:cubicBezTo>
                  <a:close/>
                  <a:moveTo>
                    <a:pt x="47" y="19"/>
                  </a:moveTo>
                  <a:cubicBezTo>
                    <a:pt x="46" y="19"/>
                    <a:pt x="45" y="19"/>
                    <a:pt x="45" y="19"/>
                  </a:cubicBezTo>
                  <a:cubicBezTo>
                    <a:pt x="48" y="16"/>
                    <a:pt x="52" y="12"/>
                    <a:pt x="56" y="9"/>
                  </a:cubicBezTo>
                  <a:cubicBezTo>
                    <a:pt x="55" y="10"/>
                    <a:pt x="54" y="11"/>
                    <a:pt x="53" y="12"/>
                  </a:cubicBezTo>
                  <a:cubicBezTo>
                    <a:pt x="51" y="15"/>
                    <a:pt x="49" y="17"/>
                    <a:pt x="47" y="19"/>
                  </a:cubicBezTo>
                  <a:close/>
                  <a:moveTo>
                    <a:pt x="48" y="19"/>
                  </a:moveTo>
                  <a:cubicBezTo>
                    <a:pt x="53" y="15"/>
                    <a:pt x="57" y="11"/>
                    <a:pt x="62" y="7"/>
                  </a:cubicBezTo>
                  <a:cubicBezTo>
                    <a:pt x="58" y="9"/>
                    <a:pt x="56" y="15"/>
                    <a:pt x="52" y="19"/>
                  </a:cubicBezTo>
                  <a:cubicBezTo>
                    <a:pt x="51" y="19"/>
                    <a:pt x="49" y="19"/>
                    <a:pt x="48" y="19"/>
                  </a:cubicBezTo>
                  <a:close/>
                  <a:moveTo>
                    <a:pt x="53" y="19"/>
                  </a:moveTo>
                  <a:cubicBezTo>
                    <a:pt x="57" y="16"/>
                    <a:pt x="60" y="12"/>
                    <a:pt x="64" y="9"/>
                  </a:cubicBezTo>
                  <a:cubicBezTo>
                    <a:pt x="63" y="9"/>
                    <a:pt x="63" y="10"/>
                    <a:pt x="62" y="11"/>
                  </a:cubicBezTo>
                  <a:cubicBezTo>
                    <a:pt x="60" y="13"/>
                    <a:pt x="58" y="16"/>
                    <a:pt x="57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5" y="19"/>
                    <a:pt x="54" y="19"/>
                    <a:pt x="53" y="19"/>
                  </a:cubicBezTo>
                  <a:close/>
                  <a:moveTo>
                    <a:pt x="65" y="20"/>
                  </a:moveTo>
                  <a:cubicBezTo>
                    <a:pt x="65" y="20"/>
                    <a:pt x="65" y="20"/>
                    <a:pt x="65" y="20"/>
                  </a:cubicBezTo>
                  <a:cubicBezTo>
                    <a:pt x="65" y="19"/>
                    <a:pt x="65" y="19"/>
                    <a:pt x="65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4" y="18"/>
                    <a:pt x="62" y="19"/>
                    <a:pt x="62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2" y="18"/>
                  </a:cubicBezTo>
                  <a:cubicBezTo>
                    <a:pt x="63" y="16"/>
                    <a:pt x="65" y="14"/>
                    <a:pt x="67" y="11"/>
                  </a:cubicBezTo>
                  <a:cubicBezTo>
                    <a:pt x="67" y="11"/>
                    <a:pt x="67" y="11"/>
                    <a:pt x="66" y="11"/>
                  </a:cubicBezTo>
                  <a:cubicBezTo>
                    <a:pt x="64" y="13"/>
                    <a:pt x="60" y="15"/>
                    <a:pt x="58" y="18"/>
                  </a:cubicBezTo>
                  <a:cubicBezTo>
                    <a:pt x="61" y="13"/>
                    <a:pt x="64" y="9"/>
                    <a:pt x="68" y="5"/>
                  </a:cubicBezTo>
                  <a:cubicBezTo>
                    <a:pt x="67" y="10"/>
                    <a:pt x="66" y="15"/>
                    <a:pt x="65" y="20"/>
                  </a:cubicBezTo>
                  <a:close/>
                  <a:moveTo>
                    <a:pt x="62" y="20"/>
                  </a:moveTo>
                  <a:cubicBezTo>
                    <a:pt x="63" y="19"/>
                    <a:pt x="64" y="19"/>
                    <a:pt x="64" y="20"/>
                  </a:cubicBezTo>
                  <a:cubicBezTo>
                    <a:pt x="63" y="20"/>
                    <a:pt x="63" y="20"/>
                    <a:pt x="62" y="20"/>
                  </a:cubicBezTo>
                  <a:close/>
                  <a:moveTo>
                    <a:pt x="58" y="19"/>
                  </a:moveTo>
                  <a:cubicBezTo>
                    <a:pt x="60" y="17"/>
                    <a:pt x="62" y="15"/>
                    <a:pt x="64" y="13"/>
                  </a:cubicBezTo>
                  <a:cubicBezTo>
                    <a:pt x="68" y="10"/>
                    <a:pt x="63" y="16"/>
                    <a:pt x="62" y="17"/>
                  </a:cubicBezTo>
                  <a:cubicBezTo>
                    <a:pt x="61" y="18"/>
                    <a:pt x="61" y="18"/>
                    <a:pt x="60" y="19"/>
                  </a:cubicBezTo>
                  <a:cubicBezTo>
                    <a:pt x="59" y="19"/>
                    <a:pt x="58" y="19"/>
                    <a:pt x="58" y="19"/>
                  </a:cubicBezTo>
                  <a:close/>
                  <a:moveTo>
                    <a:pt x="52" y="4"/>
                  </a:moveTo>
                  <a:cubicBezTo>
                    <a:pt x="57" y="4"/>
                    <a:pt x="63" y="5"/>
                    <a:pt x="68" y="5"/>
                  </a:cubicBezTo>
                  <a:cubicBezTo>
                    <a:pt x="64" y="8"/>
                    <a:pt x="60" y="11"/>
                    <a:pt x="57" y="15"/>
                  </a:cubicBezTo>
                  <a:cubicBezTo>
                    <a:pt x="59" y="12"/>
                    <a:pt x="61" y="9"/>
                    <a:pt x="63" y="6"/>
                  </a:cubicBezTo>
                  <a:cubicBezTo>
                    <a:pt x="63" y="5"/>
                    <a:pt x="63" y="5"/>
                    <a:pt x="62" y="5"/>
                  </a:cubicBezTo>
                  <a:cubicBezTo>
                    <a:pt x="58" y="8"/>
                    <a:pt x="55" y="12"/>
                    <a:pt x="51" y="16"/>
                  </a:cubicBezTo>
                  <a:cubicBezTo>
                    <a:pt x="52" y="15"/>
                    <a:pt x="52" y="14"/>
                    <a:pt x="53" y="13"/>
                  </a:cubicBezTo>
                  <a:cubicBezTo>
                    <a:pt x="55" y="10"/>
                    <a:pt x="57" y="8"/>
                    <a:pt x="60" y="6"/>
                  </a:cubicBezTo>
                  <a:cubicBezTo>
                    <a:pt x="60" y="5"/>
                    <a:pt x="59" y="5"/>
                    <a:pt x="59" y="5"/>
                  </a:cubicBezTo>
                  <a:cubicBezTo>
                    <a:pt x="55" y="8"/>
                    <a:pt x="52" y="11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1" y="11"/>
                    <a:pt x="54" y="8"/>
                    <a:pt x="56" y="5"/>
                  </a:cubicBezTo>
                  <a:cubicBezTo>
                    <a:pt x="56" y="5"/>
                    <a:pt x="56" y="4"/>
                    <a:pt x="55" y="5"/>
                  </a:cubicBezTo>
                  <a:cubicBezTo>
                    <a:pt x="51" y="7"/>
                    <a:pt x="48" y="12"/>
                    <a:pt x="44" y="15"/>
                  </a:cubicBezTo>
                  <a:cubicBezTo>
                    <a:pt x="38" y="20"/>
                    <a:pt x="45" y="12"/>
                    <a:pt x="46" y="11"/>
                  </a:cubicBezTo>
                  <a:cubicBezTo>
                    <a:pt x="48" y="9"/>
                    <a:pt x="50" y="7"/>
                    <a:pt x="51" y="5"/>
                  </a:cubicBezTo>
                  <a:cubicBezTo>
                    <a:pt x="52" y="4"/>
                    <a:pt x="51" y="4"/>
                    <a:pt x="51" y="4"/>
                  </a:cubicBezTo>
                  <a:cubicBezTo>
                    <a:pt x="47" y="6"/>
                    <a:pt x="45" y="9"/>
                    <a:pt x="42" y="12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13"/>
                    <a:pt x="41" y="12"/>
                    <a:pt x="42" y="11"/>
                  </a:cubicBezTo>
                  <a:cubicBezTo>
                    <a:pt x="43" y="9"/>
                    <a:pt x="45" y="7"/>
                    <a:pt x="47" y="5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5" y="5"/>
                    <a:pt x="43" y="7"/>
                    <a:pt x="42" y="8"/>
                  </a:cubicBezTo>
                  <a:cubicBezTo>
                    <a:pt x="42" y="8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2" y="7"/>
                    <a:pt x="43" y="5"/>
                    <a:pt x="45" y="4"/>
                  </a:cubicBezTo>
                  <a:cubicBezTo>
                    <a:pt x="45" y="4"/>
                    <a:pt x="45" y="4"/>
                    <a:pt x="44" y="4"/>
                  </a:cubicBezTo>
                  <a:cubicBezTo>
                    <a:pt x="47" y="3"/>
                    <a:pt x="50" y="4"/>
                    <a:pt x="52" y="4"/>
                  </a:cubicBezTo>
                  <a:close/>
                  <a:moveTo>
                    <a:pt x="2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22" y="82"/>
                    <a:pt x="19" y="84"/>
                    <a:pt x="17" y="86"/>
                  </a:cubicBezTo>
                  <a:cubicBezTo>
                    <a:pt x="19" y="84"/>
                    <a:pt x="20" y="82"/>
                    <a:pt x="22" y="80"/>
                  </a:cubicBezTo>
                  <a:cubicBezTo>
                    <a:pt x="23" y="80"/>
                    <a:pt x="24" y="80"/>
                    <a:pt x="24" y="80"/>
                  </a:cubicBezTo>
                  <a:close/>
                  <a:moveTo>
                    <a:pt x="11" y="83"/>
                  </a:moveTo>
                  <a:cubicBezTo>
                    <a:pt x="12" y="82"/>
                    <a:pt x="13" y="82"/>
                    <a:pt x="15" y="81"/>
                  </a:cubicBezTo>
                  <a:cubicBezTo>
                    <a:pt x="12" y="83"/>
                    <a:pt x="9" y="86"/>
                    <a:pt x="6" y="89"/>
                  </a:cubicBezTo>
                  <a:cubicBezTo>
                    <a:pt x="7" y="87"/>
                    <a:pt x="9" y="85"/>
                    <a:pt x="11" y="83"/>
                  </a:cubicBezTo>
                  <a:close/>
                </a:path>
              </a:pathLst>
            </a:custGeom>
            <a:blipFill dpi="0" rotWithShape="1">
              <a:blip r:embed="rId3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52" name="Freeform 53"/>
            <p:cNvSpPr>
              <a:spLocks noEditPoints="1"/>
            </p:cNvSpPr>
            <p:nvPr/>
          </p:nvSpPr>
          <p:spPr bwMode="auto">
            <a:xfrm>
              <a:off x="557298" y="-1259626"/>
              <a:ext cx="171450" cy="628650"/>
            </a:xfrm>
            <a:custGeom>
              <a:avLst/>
              <a:gdLst>
                <a:gd name="T0" fmla="*/ 44 w 59"/>
                <a:gd name="T1" fmla="*/ 206 h 216"/>
                <a:gd name="T2" fmla="*/ 41 w 59"/>
                <a:gd name="T3" fmla="*/ 69 h 216"/>
                <a:gd name="T4" fmla="*/ 6 w 59"/>
                <a:gd name="T5" fmla="*/ 67 h 216"/>
                <a:gd name="T6" fmla="*/ 31 w 59"/>
                <a:gd name="T7" fmla="*/ 165 h 216"/>
                <a:gd name="T8" fmla="*/ 37 w 59"/>
                <a:gd name="T9" fmla="*/ 167 h 216"/>
                <a:gd name="T10" fmla="*/ 27 w 59"/>
                <a:gd name="T11" fmla="*/ 154 h 216"/>
                <a:gd name="T12" fmla="*/ 37 w 59"/>
                <a:gd name="T13" fmla="*/ 139 h 216"/>
                <a:gd name="T14" fmla="*/ 36 w 59"/>
                <a:gd name="T15" fmla="*/ 136 h 216"/>
                <a:gd name="T16" fmla="*/ 34 w 59"/>
                <a:gd name="T17" fmla="*/ 134 h 216"/>
                <a:gd name="T18" fmla="*/ 22 w 59"/>
                <a:gd name="T19" fmla="*/ 63 h 216"/>
                <a:gd name="T20" fmla="*/ 31 w 59"/>
                <a:gd name="T21" fmla="*/ 23 h 216"/>
                <a:gd name="T22" fmla="*/ 30 w 59"/>
                <a:gd name="T23" fmla="*/ 37 h 216"/>
                <a:gd name="T24" fmla="*/ 34 w 59"/>
                <a:gd name="T25" fmla="*/ 28 h 216"/>
                <a:gd name="T26" fmla="*/ 26 w 59"/>
                <a:gd name="T27" fmla="*/ 32 h 216"/>
                <a:gd name="T28" fmla="*/ 6 w 59"/>
                <a:gd name="T29" fmla="*/ 63 h 216"/>
                <a:gd name="T30" fmla="*/ 38 w 59"/>
                <a:gd name="T31" fmla="*/ 90 h 216"/>
                <a:gd name="T32" fmla="*/ 12 w 59"/>
                <a:gd name="T33" fmla="*/ 99 h 216"/>
                <a:gd name="T34" fmla="*/ 15 w 59"/>
                <a:gd name="T35" fmla="*/ 96 h 216"/>
                <a:gd name="T36" fmla="*/ 25 w 59"/>
                <a:gd name="T37" fmla="*/ 95 h 216"/>
                <a:gd name="T38" fmla="*/ 38 w 59"/>
                <a:gd name="T39" fmla="*/ 63 h 216"/>
                <a:gd name="T40" fmla="*/ 18 w 59"/>
                <a:gd name="T41" fmla="*/ 92 h 216"/>
                <a:gd name="T42" fmla="*/ 38 w 59"/>
                <a:gd name="T43" fmla="*/ 68 h 216"/>
                <a:gd name="T44" fmla="*/ 35 w 59"/>
                <a:gd name="T45" fmla="*/ 84 h 216"/>
                <a:gd name="T46" fmla="*/ 38 w 59"/>
                <a:gd name="T47" fmla="*/ 52 h 216"/>
                <a:gd name="T48" fmla="*/ 24 w 59"/>
                <a:gd name="T49" fmla="*/ 71 h 216"/>
                <a:gd name="T50" fmla="*/ 37 w 59"/>
                <a:gd name="T51" fmla="*/ 52 h 216"/>
                <a:gd name="T52" fmla="*/ 33 w 59"/>
                <a:gd name="T53" fmla="*/ 67 h 216"/>
                <a:gd name="T54" fmla="*/ 9 w 59"/>
                <a:gd name="T55" fmla="*/ 85 h 216"/>
                <a:gd name="T56" fmla="*/ 40 w 59"/>
                <a:gd name="T57" fmla="*/ 135 h 216"/>
                <a:gd name="T58" fmla="*/ 32 w 59"/>
                <a:gd name="T59" fmla="*/ 134 h 216"/>
                <a:gd name="T60" fmla="*/ 40 w 59"/>
                <a:gd name="T61" fmla="*/ 134 h 216"/>
                <a:gd name="T62" fmla="*/ 39 w 59"/>
                <a:gd name="T63" fmla="*/ 118 h 216"/>
                <a:gd name="T64" fmla="*/ 38 w 59"/>
                <a:gd name="T65" fmla="*/ 123 h 216"/>
                <a:gd name="T66" fmla="*/ 39 w 59"/>
                <a:gd name="T67" fmla="*/ 107 h 216"/>
                <a:gd name="T68" fmla="*/ 30 w 59"/>
                <a:gd name="T69" fmla="*/ 104 h 216"/>
                <a:gd name="T70" fmla="*/ 16 w 59"/>
                <a:gd name="T71" fmla="*/ 116 h 216"/>
                <a:gd name="T72" fmla="*/ 17 w 59"/>
                <a:gd name="T73" fmla="*/ 119 h 216"/>
                <a:gd name="T74" fmla="*/ 20 w 59"/>
                <a:gd name="T75" fmla="*/ 131 h 216"/>
                <a:gd name="T76" fmla="*/ 41 w 59"/>
                <a:gd name="T77" fmla="*/ 154 h 216"/>
                <a:gd name="T78" fmla="*/ 28 w 59"/>
                <a:gd name="T79" fmla="*/ 153 h 216"/>
                <a:gd name="T80" fmla="*/ 31 w 59"/>
                <a:gd name="T81" fmla="*/ 94 h 216"/>
                <a:gd name="T82" fmla="*/ 39 w 59"/>
                <a:gd name="T83" fmla="*/ 50 h 216"/>
                <a:gd name="T84" fmla="*/ 39 w 59"/>
                <a:gd name="T85" fmla="*/ 50 h 216"/>
                <a:gd name="T86" fmla="*/ 37 w 59"/>
                <a:gd name="T87" fmla="*/ 30 h 216"/>
                <a:gd name="T88" fmla="*/ 13 w 59"/>
                <a:gd name="T89" fmla="*/ 46 h 216"/>
                <a:gd name="T90" fmla="*/ 33 w 59"/>
                <a:gd name="T91" fmla="*/ 20 h 216"/>
                <a:gd name="T92" fmla="*/ 32 w 59"/>
                <a:gd name="T93" fmla="*/ 16 h 216"/>
                <a:gd name="T94" fmla="*/ 3 w 59"/>
                <a:gd name="T95" fmla="*/ 32 h 216"/>
                <a:gd name="T96" fmla="*/ 24 w 59"/>
                <a:gd name="T97" fmla="*/ 12 h 216"/>
                <a:gd name="T98" fmla="*/ 4 w 59"/>
                <a:gd name="T99" fmla="*/ 23 h 216"/>
                <a:gd name="T100" fmla="*/ 15 w 59"/>
                <a:gd name="T101" fmla="*/ 112 h 216"/>
                <a:gd name="T102" fmla="*/ 50 w 59"/>
                <a:gd name="T103" fmla="*/ 208 h 216"/>
                <a:gd name="T104" fmla="*/ 34 w 59"/>
                <a:gd name="T105" fmla="*/ 171 h 216"/>
                <a:gd name="T106" fmla="*/ 43 w 59"/>
                <a:gd name="T107" fmla="*/ 170 h 216"/>
                <a:gd name="T108" fmla="*/ 30 w 59"/>
                <a:gd name="T109" fmla="*/ 12 h 216"/>
                <a:gd name="T110" fmla="*/ 4 w 59"/>
                <a:gd name="T111" fmla="*/ 30 h 216"/>
                <a:gd name="T112" fmla="*/ 23 w 59"/>
                <a:gd name="T113" fmla="*/ 8 h 216"/>
                <a:gd name="T114" fmla="*/ 25 w 59"/>
                <a:gd name="T115" fmla="*/ 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" h="216">
                  <a:moveTo>
                    <a:pt x="5" y="11"/>
                  </a:moveTo>
                  <a:cubicBezTo>
                    <a:pt x="0" y="20"/>
                    <a:pt x="0" y="32"/>
                    <a:pt x="1" y="42"/>
                  </a:cubicBezTo>
                  <a:cubicBezTo>
                    <a:pt x="2" y="56"/>
                    <a:pt x="4" y="69"/>
                    <a:pt x="6" y="82"/>
                  </a:cubicBezTo>
                  <a:cubicBezTo>
                    <a:pt x="12" y="114"/>
                    <a:pt x="19" y="145"/>
                    <a:pt x="32" y="175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1" y="184"/>
                    <a:pt x="33" y="193"/>
                    <a:pt x="33" y="202"/>
                  </a:cubicBezTo>
                  <a:cubicBezTo>
                    <a:pt x="33" y="202"/>
                    <a:pt x="33" y="202"/>
                    <a:pt x="34" y="202"/>
                  </a:cubicBezTo>
                  <a:cubicBezTo>
                    <a:pt x="33" y="203"/>
                    <a:pt x="34" y="203"/>
                    <a:pt x="35" y="204"/>
                  </a:cubicBezTo>
                  <a:cubicBezTo>
                    <a:pt x="38" y="204"/>
                    <a:pt x="41" y="204"/>
                    <a:pt x="44" y="206"/>
                  </a:cubicBezTo>
                  <a:cubicBezTo>
                    <a:pt x="47" y="208"/>
                    <a:pt x="49" y="211"/>
                    <a:pt x="50" y="214"/>
                  </a:cubicBezTo>
                  <a:cubicBezTo>
                    <a:pt x="50" y="215"/>
                    <a:pt x="51" y="215"/>
                    <a:pt x="51" y="215"/>
                  </a:cubicBezTo>
                  <a:cubicBezTo>
                    <a:pt x="52" y="216"/>
                    <a:pt x="54" y="216"/>
                    <a:pt x="53" y="214"/>
                  </a:cubicBezTo>
                  <a:cubicBezTo>
                    <a:pt x="53" y="209"/>
                    <a:pt x="52" y="201"/>
                    <a:pt x="58" y="199"/>
                  </a:cubicBezTo>
                  <a:cubicBezTo>
                    <a:pt x="59" y="198"/>
                    <a:pt x="59" y="197"/>
                    <a:pt x="58" y="196"/>
                  </a:cubicBezTo>
                  <a:cubicBezTo>
                    <a:pt x="55" y="188"/>
                    <a:pt x="49" y="180"/>
                    <a:pt x="46" y="172"/>
                  </a:cubicBezTo>
                  <a:cubicBezTo>
                    <a:pt x="46" y="172"/>
                    <a:pt x="46" y="171"/>
                    <a:pt x="46" y="171"/>
                  </a:cubicBezTo>
                  <a:cubicBezTo>
                    <a:pt x="44" y="156"/>
                    <a:pt x="44" y="141"/>
                    <a:pt x="43" y="126"/>
                  </a:cubicBezTo>
                  <a:cubicBezTo>
                    <a:pt x="42" y="107"/>
                    <a:pt x="41" y="88"/>
                    <a:pt x="41" y="69"/>
                  </a:cubicBezTo>
                  <a:cubicBezTo>
                    <a:pt x="41" y="54"/>
                    <a:pt x="43" y="40"/>
                    <a:pt x="39" y="25"/>
                  </a:cubicBezTo>
                  <a:cubicBezTo>
                    <a:pt x="37" y="17"/>
                    <a:pt x="33" y="8"/>
                    <a:pt x="25" y="4"/>
                  </a:cubicBezTo>
                  <a:cubicBezTo>
                    <a:pt x="17" y="0"/>
                    <a:pt x="10" y="4"/>
                    <a:pt x="5" y="11"/>
                  </a:cubicBezTo>
                  <a:close/>
                  <a:moveTo>
                    <a:pt x="38" y="36"/>
                  </a:moveTo>
                  <a:cubicBezTo>
                    <a:pt x="38" y="38"/>
                    <a:pt x="39" y="40"/>
                    <a:pt x="39" y="41"/>
                  </a:cubicBezTo>
                  <a:cubicBezTo>
                    <a:pt x="33" y="45"/>
                    <a:pt x="28" y="49"/>
                    <a:pt x="23" y="54"/>
                  </a:cubicBezTo>
                  <a:cubicBezTo>
                    <a:pt x="20" y="56"/>
                    <a:pt x="17" y="59"/>
                    <a:pt x="14" y="61"/>
                  </a:cubicBezTo>
                  <a:cubicBezTo>
                    <a:pt x="12" y="63"/>
                    <a:pt x="8" y="65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15" y="55"/>
                    <a:pt x="29" y="47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lose/>
                  <a:moveTo>
                    <a:pt x="32" y="166"/>
                  </a:moveTo>
                  <a:cubicBezTo>
                    <a:pt x="34" y="165"/>
                    <a:pt x="38" y="164"/>
                    <a:pt x="40" y="162"/>
                  </a:cubicBezTo>
                  <a:cubicBezTo>
                    <a:pt x="38" y="164"/>
                    <a:pt x="35" y="166"/>
                    <a:pt x="32" y="168"/>
                  </a:cubicBezTo>
                  <a:cubicBezTo>
                    <a:pt x="31" y="167"/>
                    <a:pt x="31" y="165"/>
                    <a:pt x="30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34" y="162"/>
                    <a:pt x="37" y="160"/>
                    <a:pt x="40" y="158"/>
                  </a:cubicBezTo>
                  <a:cubicBezTo>
                    <a:pt x="38" y="160"/>
                    <a:pt x="34" y="163"/>
                    <a:pt x="31" y="165"/>
                  </a:cubicBezTo>
                  <a:cubicBezTo>
                    <a:pt x="31" y="166"/>
                    <a:pt x="31" y="166"/>
                    <a:pt x="32" y="166"/>
                  </a:cubicBezTo>
                  <a:close/>
                  <a:moveTo>
                    <a:pt x="37" y="172"/>
                  </a:moveTo>
                  <a:cubicBezTo>
                    <a:pt x="36" y="172"/>
                    <a:pt x="35" y="173"/>
                    <a:pt x="34" y="173"/>
                  </a:cubicBezTo>
                  <a:cubicBezTo>
                    <a:pt x="34" y="173"/>
                    <a:pt x="34" y="172"/>
                    <a:pt x="34" y="172"/>
                  </a:cubicBezTo>
                  <a:cubicBezTo>
                    <a:pt x="35" y="171"/>
                    <a:pt x="36" y="171"/>
                    <a:pt x="38" y="170"/>
                  </a:cubicBezTo>
                  <a:cubicBezTo>
                    <a:pt x="44" y="167"/>
                    <a:pt x="38" y="170"/>
                    <a:pt x="37" y="172"/>
                  </a:cubicBezTo>
                  <a:cubicBezTo>
                    <a:pt x="37" y="172"/>
                    <a:pt x="37" y="172"/>
                    <a:pt x="37" y="172"/>
                  </a:cubicBezTo>
                  <a:close/>
                  <a:moveTo>
                    <a:pt x="32" y="169"/>
                  </a:moveTo>
                  <a:cubicBezTo>
                    <a:pt x="34" y="168"/>
                    <a:pt x="35" y="168"/>
                    <a:pt x="37" y="167"/>
                  </a:cubicBezTo>
                  <a:cubicBezTo>
                    <a:pt x="37" y="167"/>
                    <a:pt x="42" y="164"/>
                    <a:pt x="39" y="166"/>
                  </a:cubicBezTo>
                  <a:cubicBezTo>
                    <a:pt x="37" y="168"/>
                    <a:pt x="35" y="169"/>
                    <a:pt x="33" y="171"/>
                  </a:cubicBezTo>
                  <a:cubicBezTo>
                    <a:pt x="33" y="170"/>
                    <a:pt x="33" y="170"/>
                    <a:pt x="32" y="169"/>
                  </a:cubicBezTo>
                  <a:close/>
                  <a:moveTo>
                    <a:pt x="29" y="160"/>
                  </a:moveTo>
                  <a:cubicBezTo>
                    <a:pt x="32" y="158"/>
                    <a:pt x="36" y="157"/>
                    <a:pt x="39" y="155"/>
                  </a:cubicBezTo>
                  <a:cubicBezTo>
                    <a:pt x="37" y="156"/>
                    <a:pt x="33" y="161"/>
                    <a:pt x="30" y="163"/>
                  </a:cubicBezTo>
                  <a:cubicBezTo>
                    <a:pt x="30" y="163"/>
                    <a:pt x="30" y="163"/>
                    <a:pt x="30" y="163"/>
                  </a:cubicBezTo>
                  <a:cubicBezTo>
                    <a:pt x="30" y="162"/>
                    <a:pt x="29" y="161"/>
                    <a:pt x="29" y="160"/>
                  </a:cubicBezTo>
                  <a:close/>
                  <a:moveTo>
                    <a:pt x="27" y="154"/>
                  </a:moveTo>
                  <a:cubicBezTo>
                    <a:pt x="31" y="152"/>
                    <a:pt x="35" y="150"/>
                    <a:pt x="39" y="148"/>
                  </a:cubicBezTo>
                  <a:cubicBezTo>
                    <a:pt x="35" y="149"/>
                    <a:pt x="31" y="153"/>
                    <a:pt x="28" y="156"/>
                  </a:cubicBezTo>
                  <a:cubicBezTo>
                    <a:pt x="28" y="156"/>
                    <a:pt x="27" y="155"/>
                    <a:pt x="27" y="154"/>
                  </a:cubicBezTo>
                  <a:close/>
                  <a:moveTo>
                    <a:pt x="26" y="150"/>
                  </a:moveTo>
                  <a:cubicBezTo>
                    <a:pt x="30" y="148"/>
                    <a:pt x="35" y="145"/>
                    <a:pt x="39" y="142"/>
                  </a:cubicBezTo>
                  <a:cubicBezTo>
                    <a:pt x="35" y="145"/>
                    <a:pt x="30" y="149"/>
                    <a:pt x="27" y="153"/>
                  </a:cubicBezTo>
                  <a:cubicBezTo>
                    <a:pt x="26" y="152"/>
                    <a:pt x="26" y="151"/>
                    <a:pt x="26" y="150"/>
                  </a:cubicBezTo>
                  <a:close/>
                  <a:moveTo>
                    <a:pt x="24" y="146"/>
                  </a:moveTo>
                  <a:cubicBezTo>
                    <a:pt x="29" y="144"/>
                    <a:pt x="33" y="141"/>
                    <a:pt x="37" y="139"/>
                  </a:cubicBezTo>
                  <a:cubicBezTo>
                    <a:pt x="39" y="138"/>
                    <a:pt x="38" y="138"/>
                    <a:pt x="37" y="139"/>
                  </a:cubicBezTo>
                  <a:cubicBezTo>
                    <a:pt x="36" y="141"/>
                    <a:pt x="35" y="142"/>
                    <a:pt x="34" y="143"/>
                  </a:cubicBezTo>
                  <a:cubicBezTo>
                    <a:pt x="31" y="145"/>
                    <a:pt x="28" y="147"/>
                    <a:pt x="25" y="149"/>
                  </a:cubicBezTo>
                  <a:cubicBezTo>
                    <a:pt x="25" y="148"/>
                    <a:pt x="25" y="147"/>
                    <a:pt x="24" y="146"/>
                  </a:cubicBezTo>
                  <a:close/>
                  <a:moveTo>
                    <a:pt x="23" y="142"/>
                  </a:moveTo>
                  <a:cubicBezTo>
                    <a:pt x="23" y="142"/>
                    <a:pt x="23" y="142"/>
                    <a:pt x="23" y="142"/>
                  </a:cubicBezTo>
                  <a:cubicBezTo>
                    <a:pt x="26" y="141"/>
                    <a:pt x="28" y="140"/>
                    <a:pt x="30" y="139"/>
                  </a:cubicBezTo>
                  <a:cubicBezTo>
                    <a:pt x="32" y="138"/>
                    <a:pt x="33" y="137"/>
                    <a:pt x="35" y="137"/>
                  </a:cubicBezTo>
                  <a:cubicBezTo>
                    <a:pt x="35" y="137"/>
                    <a:pt x="35" y="136"/>
                    <a:pt x="36" y="136"/>
                  </a:cubicBezTo>
                  <a:cubicBezTo>
                    <a:pt x="32" y="139"/>
                    <a:pt x="28" y="143"/>
                    <a:pt x="24" y="145"/>
                  </a:cubicBezTo>
                  <a:cubicBezTo>
                    <a:pt x="24" y="144"/>
                    <a:pt x="23" y="143"/>
                    <a:pt x="23" y="142"/>
                  </a:cubicBezTo>
                  <a:close/>
                  <a:moveTo>
                    <a:pt x="21" y="135"/>
                  </a:moveTo>
                  <a:cubicBezTo>
                    <a:pt x="24" y="134"/>
                    <a:pt x="26" y="133"/>
                    <a:pt x="28" y="132"/>
                  </a:cubicBezTo>
                  <a:cubicBezTo>
                    <a:pt x="30" y="131"/>
                    <a:pt x="31" y="131"/>
                    <a:pt x="33" y="130"/>
                  </a:cubicBezTo>
                  <a:cubicBezTo>
                    <a:pt x="34" y="129"/>
                    <a:pt x="37" y="128"/>
                    <a:pt x="38" y="127"/>
                  </a:cubicBezTo>
                  <a:cubicBezTo>
                    <a:pt x="34" y="132"/>
                    <a:pt x="28" y="135"/>
                    <a:pt x="22" y="138"/>
                  </a:cubicBezTo>
                  <a:cubicBezTo>
                    <a:pt x="22" y="138"/>
                    <a:pt x="22" y="139"/>
                    <a:pt x="23" y="139"/>
                  </a:cubicBezTo>
                  <a:cubicBezTo>
                    <a:pt x="27" y="138"/>
                    <a:pt x="30" y="136"/>
                    <a:pt x="34" y="134"/>
                  </a:cubicBezTo>
                  <a:cubicBezTo>
                    <a:pt x="33" y="134"/>
                    <a:pt x="32" y="135"/>
                    <a:pt x="31" y="135"/>
                  </a:cubicBezTo>
                  <a:cubicBezTo>
                    <a:pt x="28" y="137"/>
                    <a:pt x="26" y="139"/>
                    <a:pt x="23" y="141"/>
                  </a:cubicBezTo>
                  <a:cubicBezTo>
                    <a:pt x="22" y="139"/>
                    <a:pt x="22" y="137"/>
                    <a:pt x="21" y="135"/>
                  </a:cubicBezTo>
                  <a:close/>
                  <a:moveTo>
                    <a:pt x="20" y="132"/>
                  </a:moveTo>
                  <a:cubicBezTo>
                    <a:pt x="24" y="130"/>
                    <a:pt x="28" y="129"/>
                    <a:pt x="32" y="127"/>
                  </a:cubicBezTo>
                  <a:cubicBezTo>
                    <a:pt x="28" y="129"/>
                    <a:pt x="25" y="132"/>
                    <a:pt x="21" y="134"/>
                  </a:cubicBezTo>
                  <a:cubicBezTo>
                    <a:pt x="21" y="134"/>
                    <a:pt x="21" y="133"/>
                    <a:pt x="20" y="132"/>
                  </a:cubicBezTo>
                  <a:close/>
                  <a:moveTo>
                    <a:pt x="7" y="74"/>
                  </a:moveTo>
                  <a:cubicBezTo>
                    <a:pt x="13" y="71"/>
                    <a:pt x="17" y="67"/>
                    <a:pt x="22" y="63"/>
                  </a:cubicBezTo>
                  <a:cubicBezTo>
                    <a:pt x="25" y="61"/>
                    <a:pt x="28" y="59"/>
                    <a:pt x="30" y="57"/>
                  </a:cubicBezTo>
                  <a:cubicBezTo>
                    <a:pt x="23" y="64"/>
                    <a:pt x="15" y="71"/>
                    <a:pt x="8" y="79"/>
                  </a:cubicBezTo>
                  <a:cubicBezTo>
                    <a:pt x="8" y="77"/>
                    <a:pt x="8" y="75"/>
                    <a:pt x="7" y="74"/>
                  </a:cubicBezTo>
                  <a:close/>
                  <a:moveTo>
                    <a:pt x="4" y="43"/>
                  </a:moveTo>
                  <a:cubicBezTo>
                    <a:pt x="9" y="39"/>
                    <a:pt x="13" y="35"/>
                    <a:pt x="18" y="31"/>
                  </a:cubicBezTo>
                  <a:cubicBezTo>
                    <a:pt x="21" y="29"/>
                    <a:pt x="24" y="27"/>
                    <a:pt x="27" y="25"/>
                  </a:cubicBezTo>
                  <a:cubicBezTo>
                    <a:pt x="28" y="24"/>
                    <a:pt x="30" y="23"/>
                    <a:pt x="31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2"/>
                    <a:pt x="31" y="22"/>
                    <a:pt x="31" y="23"/>
                  </a:cubicBezTo>
                  <a:cubicBezTo>
                    <a:pt x="27" y="27"/>
                    <a:pt x="22" y="30"/>
                    <a:pt x="17" y="33"/>
                  </a:cubicBezTo>
                  <a:cubicBezTo>
                    <a:pt x="13" y="37"/>
                    <a:pt x="8" y="41"/>
                    <a:pt x="4" y="45"/>
                  </a:cubicBezTo>
                  <a:cubicBezTo>
                    <a:pt x="4" y="44"/>
                    <a:pt x="4" y="44"/>
                    <a:pt x="4" y="43"/>
                  </a:cubicBezTo>
                  <a:close/>
                  <a:moveTo>
                    <a:pt x="5" y="58"/>
                  </a:moveTo>
                  <a:cubicBezTo>
                    <a:pt x="10" y="55"/>
                    <a:pt x="14" y="50"/>
                    <a:pt x="18" y="46"/>
                  </a:cubicBezTo>
                  <a:cubicBezTo>
                    <a:pt x="21" y="44"/>
                    <a:pt x="24" y="42"/>
                    <a:pt x="26" y="40"/>
                  </a:cubicBezTo>
                  <a:cubicBezTo>
                    <a:pt x="29" y="37"/>
                    <a:pt x="32" y="34"/>
                    <a:pt x="35" y="32"/>
                  </a:cubicBezTo>
                  <a:cubicBezTo>
                    <a:pt x="37" y="30"/>
                    <a:pt x="35" y="32"/>
                    <a:pt x="35" y="33"/>
                  </a:cubicBezTo>
                  <a:cubicBezTo>
                    <a:pt x="33" y="34"/>
                    <a:pt x="31" y="36"/>
                    <a:pt x="30" y="37"/>
                  </a:cubicBezTo>
                  <a:cubicBezTo>
                    <a:pt x="27" y="40"/>
                    <a:pt x="24" y="42"/>
                    <a:pt x="21" y="44"/>
                  </a:cubicBezTo>
                  <a:cubicBezTo>
                    <a:pt x="16" y="50"/>
                    <a:pt x="11" y="56"/>
                    <a:pt x="6" y="62"/>
                  </a:cubicBezTo>
                  <a:cubicBezTo>
                    <a:pt x="5" y="61"/>
                    <a:pt x="5" y="59"/>
                    <a:pt x="5" y="58"/>
                  </a:cubicBezTo>
                  <a:close/>
                  <a:moveTo>
                    <a:pt x="5" y="57"/>
                  </a:moveTo>
                  <a:cubicBezTo>
                    <a:pt x="5" y="56"/>
                    <a:pt x="5" y="55"/>
                    <a:pt x="5" y="54"/>
                  </a:cubicBezTo>
                  <a:cubicBezTo>
                    <a:pt x="10" y="48"/>
                    <a:pt x="16" y="44"/>
                    <a:pt x="22" y="39"/>
                  </a:cubicBezTo>
                  <a:cubicBezTo>
                    <a:pt x="24" y="37"/>
                    <a:pt x="27" y="35"/>
                    <a:pt x="29" y="33"/>
                  </a:cubicBezTo>
                  <a:cubicBezTo>
                    <a:pt x="30" y="32"/>
                    <a:pt x="31" y="31"/>
                    <a:pt x="32" y="30"/>
                  </a:cubicBezTo>
                  <a:cubicBezTo>
                    <a:pt x="33" y="29"/>
                    <a:pt x="37" y="25"/>
                    <a:pt x="34" y="28"/>
                  </a:cubicBezTo>
                  <a:cubicBezTo>
                    <a:pt x="29" y="33"/>
                    <a:pt x="23" y="38"/>
                    <a:pt x="18" y="44"/>
                  </a:cubicBezTo>
                  <a:cubicBezTo>
                    <a:pt x="16" y="46"/>
                    <a:pt x="14" y="49"/>
                    <a:pt x="11" y="52"/>
                  </a:cubicBezTo>
                  <a:cubicBezTo>
                    <a:pt x="9" y="54"/>
                    <a:pt x="7" y="55"/>
                    <a:pt x="5" y="57"/>
                  </a:cubicBezTo>
                  <a:close/>
                  <a:moveTo>
                    <a:pt x="6" y="51"/>
                  </a:moveTo>
                  <a:cubicBezTo>
                    <a:pt x="5" y="51"/>
                    <a:pt x="5" y="52"/>
                    <a:pt x="5" y="52"/>
                  </a:cubicBezTo>
                  <a:cubicBezTo>
                    <a:pt x="5" y="52"/>
                    <a:pt x="5" y="53"/>
                    <a:pt x="5" y="53"/>
                  </a:cubicBezTo>
                  <a:cubicBezTo>
                    <a:pt x="4" y="51"/>
                    <a:pt x="4" y="48"/>
                    <a:pt x="4" y="46"/>
                  </a:cubicBezTo>
                  <a:cubicBezTo>
                    <a:pt x="14" y="40"/>
                    <a:pt x="21" y="31"/>
                    <a:pt x="31" y="25"/>
                  </a:cubicBezTo>
                  <a:cubicBezTo>
                    <a:pt x="29" y="26"/>
                    <a:pt x="27" y="30"/>
                    <a:pt x="26" y="32"/>
                  </a:cubicBezTo>
                  <a:cubicBezTo>
                    <a:pt x="23" y="34"/>
                    <a:pt x="21" y="37"/>
                    <a:pt x="19" y="39"/>
                  </a:cubicBezTo>
                  <a:cubicBezTo>
                    <a:pt x="14" y="43"/>
                    <a:pt x="10" y="47"/>
                    <a:pt x="6" y="51"/>
                  </a:cubicBezTo>
                  <a:close/>
                  <a:moveTo>
                    <a:pt x="6" y="63"/>
                  </a:moveTo>
                  <a:cubicBezTo>
                    <a:pt x="11" y="59"/>
                    <a:pt x="17" y="54"/>
                    <a:pt x="22" y="50"/>
                  </a:cubicBezTo>
                  <a:cubicBezTo>
                    <a:pt x="24" y="47"/>
                    <a:pt x="27" y="44"/>
                    <a:pt x="30" y="42"/>
                  </a:cubicBezTo>
                  <a:cubicBezTo>
                    <a:pt x="32" y="40"/>
                    <a:pt x="34" y="39"/>
                    <a:pt x="35" y="38"/>
                  </a:cubicBezTo>
                  <a:cubicBezTo>
                    <a:pt x="39" y="35"/>
                    <a:pt x="36" y="38"/>
                    <a:pt x="35" y="39"/>
                  </a:cubicBezTo>
                  <a:cubicBezTo>
                    <a:pt x="26" y="49"/>
                    <a:pt x="15" y="56"/>
                    <a:pt x="6" y="66"/>
                  </a:cubicBezTo>
                  <a:cubicBezTo>
                    <a:pt x="6" y="65"/>
                    <a:pt x="6" y="64"/>
                    <a:pt x="6" y="63"/>
                  </a:cubicBezTo>
                  <a:close/>
                  <a:moveTo>
                    <a:pt x="7" y="68"/>
                  </a:moveTo>
                  <a:cubicBezTo>
                    <a:pt x="12" y="65"/>
                    <a:pt x="16" y="61"/>
                    <a:pt x="21" y="57"/>
                  </a:cubicBezTo>
                  <a:cubicBezTo>
                    <a:pt x="24" y="54"/>
                    <a:pt x="26" y="52"/>
                    <a:pt x="29" y="49"/>
                  </a:cubicBezTo>
                  <a:cubicBezTo>
                    <a:pt x="31" y="48"/>
                    <a:pt x="32" y="46"/>
                    <a:pt x="34" y="45"/>
                  </a:cubicBezTo>
                  <a:cubicBezTo>
                    <a:pt x="30" y="49"/>
                    <a:pt x="26" y="54"/>
                    <a:pt x="21" y="58"/>
                  </a:cubicBezTo>
                  <a:cubicBezTo>
                    <a:pt x="18" y="60"/>
                    <a:pt x="16" y="63"/>
                    <a:pt x="14" y="66"/>
                  </a:cubicBezTo>
                  <a:cubicBezTo>
                    <a:pt x="12" y="68"/>
                    <a:pt x="9" y="70"/>
                    <a:pt x="7" y="73"/>
                  </a:cubicBezTo>
                  <a:cubicBezTo>
                    <a:pt x="7" y="71"/>
                    <a:pt x="7" y="70"/>
                    <a:pt x="7" y="68"/>
                  </a:cubicBezTo>
                  <a:close/>
                  <a:moveTo>
                    <a:pt x="38" y="90"/>
                  </a:moveTo>
                  <a:cubicBezTo>
                    <a:pt x="36" y="90"/>
                    <a:pt x="33" y="92"/>
                    <a:pt x="32" y="92"/>
                  </a:cubicBezTo>
                  <a:cubicBezTo>
                    <a:pt x="34" y="90"/>
                    <a:pt x="37" y="89"/>
                    <a:pt x="39" y="87"/>
                  </a:cubicBezTo>
                  <a:cubicBezTo>
                    <a:pt x="39" y="89"/>
                    <a:pt x="39" y="91"/>
                    <a:pt x="39" y="93"/>
                  </a:cubicBezTo>
                  <a:cubicBezTo>
                    <a:pt x="39" y="93"/>
                    <a:pt x="39" y="93"/>
                    <a:pt x="38" y="93"/>
                  </a:cubicBezTo>
                  <a:cubicBezTo>
                    <a:pt x="37" y="93"/>
                    <a:pt x="37" y="93"/>
                    <a:pt x="36" y="93"/>
                  </a:cubicBezTo>
                  <a:cubicBezTo>
                    <a:pt x="36" y="93"/>
                    <a:pt x="38" y="91"/>
                    <a:pt x="38" y="90"/>
                  </a:cubicBezTo>
                  <a:cubicBezTo>
                    <a:pt x="39" y="90"/>
                    <a:pt x="38" y="90"/>
                    <a:pt x="38" y="90"/>
                  </a:cubicBezTo>
                  <a:close/>
                  <a:moveTo>
                    <a:pt x="25" y="95"/>
                  </a:moveTo>
                  <a:cubicBezTo>
                    <a:pt x="21" y="95"/>
                    <a:pt x="16" y="96"/>
                    <a:pt x="12" y="99"/>
                  </a:cubicBezTo>
                  <a:cubicBezTo>
                    <a:pt x="12" y="98"/>
                    <a:pt x="12" y="96"/>
                    <a:pt x="11" y="95"/>
                  </a:cubicBezTo>
                  <a:cubicBezTo>
                    <a:pt x="11" y="95"/>
                    <a:pt x="12" y="95"/>
                    <a:pt x="12" y="95"/>
                  </a:cubicBezTo>
                  <a:cubicBezTo>
                    <a:pt x="16" y="91"/>
                    <a:pt x="20" y="88"/>
                    <a:pt x="24" y="84"/>
                  </a:cubicBezTo>
                  <a:cubicBezTo>
                    <a:pt x="28" y="80"/>
                    <a:pt x="33" y="77"/>
                    <a:pt x="37" y="73"/>
                  </a:cubicBezTo>
                  <a:cubicBezTo>
                    <a:pt x="33" y="77"/>
                    <a:pt x="29" y="81"/>
                    <a:pt x="25" y="85"/>
                  </a:cubicBezTo>
                  <a:cubicBezTo>
                    <a:pt x="21" y="89"/>
                    <a:pt x="16" y="93"/>
                    <a:pt x="13" y="98"/>
                  </a:cubicBezTo>
                  <a:cubicBezTo>
                    <a:pt x="12" y="98"/>
                    <a:pt x="13" y="98"/>
                    <a:pt x="13" y="98"/>
                  </a:cubicBezTo>
                  <a:cubicBezTo>
                    <a:pt x="14" y="98"/>
                    <a:pt x="14" y="97"/>
                    <a:pt x="14" y="97"/>
                  </a:cubicBezTo>
                  <a:cubicBezTo>
                    <a:pt x="15" y="97"/>
                    <a:pt x="15" y="97"/>
                    <a:pt x="15" y="96"/>
                  </a:cubicBezTo>
                  <a:cubicBezTo>
                    <a:pt x="18" y="93"/>
                    <a:pt x="21" y="91"/>
                    <a:pt x="25" y="88"/>
                  </a:cubicBezTo>
                  <a:cubicBezTo>
                    <a:pt x="29" y="85"/>
                    <a:pt x="32" y="81"/>
                    <a:pt x="36" y="79"/>
                  </a:cubicBezTo>
                  <a:cubicBezTo>
                    <a:pt x="39" y="76"/>
                    <a:pt x="35" y="80"/>
                    <a:pt x="34" y="81"/>
                  </a:cubicBezTo>
                  <a:cubicBezTo>
                    <a:pt x="32" y="83"/>
                    <a:pt x="30" y="85"/>
                    <a:pt x="28" y="87"/>
                  </a:cubicBezTo>
                  <a:cubicBezTo>
                    <a:pt x="25" y="90"/>
                    <a:pt x="21" y="92"/>
                    <a:pt x="19" y="95"/>
                  </a:cubicBezTo>
                  <a:cubicBezTo>
                    <a:pt x="19" y="95"/>
                    <a:pt x="19" y="96"/>
                    <a:pt x="19" y="96"/>
                  </a:cubicBezTo>
                  <a:cubicBezTo>
                    <a:pt x="23" y="93"/>
                    <a:pt x="27" y="90"/>
                    <a:pt x="31" y="88"/>
                  </a:cubicBezTo>
                  <a:cubicBezTo>
                    <a:pt x="29" y="90"/>
                    <a:pt x="27" y="92"/>
                    <a:pt x="25" y="95"/>
                  </a:cubicBezTo>
                  <a:cubicBezTo>
                    <a:pt x="25" y="95"/>
                    <a:pt x="25" y="95"/>
                    <a:pt x="25" y="95"/>
                  </a:cubicBezTo>
                  <a:close/>
                  <a:moveTo>
                    <a:pt x="38" y="63"/>
                  </a:moveTo>
                  <a:cubicBezTo>
                    <a:pt x="38" y="63"/>
                    <a:pt x="38" y="63"/>
                    <a:pt x="38" y="63"/>
                  </a:cubicBezTo>
                  <a:cubicBezTo>
                    <a:pt x="38" y="64"/>
                    <a:pt x="38" y="66"/>
                    <a:pt x="38" y="68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3" y="71"/>
                    <a:pt x="29" y="74"/>
                    <a:pt x="25" y="77"/>
                  </a:cubicBezTo>
                  <a:cubicBezTo>
                    <a:pt x="22" y="79"/>
                    <a:pt x="20" y="81"/>
                    <a:pt x="18" y="83"/>
                  </a:cubicBezTo>
                  <a:cubicBezTo>
                    <a:pt x="17" y="84"/>
                    <a:pt x="16" y="85"/>
                    <a:pt x="15" y="85"/>
                  </a:cubicBezTo>
                  <a:cubicBezTo>
                    <a:pt x="18" y="82"/>
                    <a:pt x="22" y="79"/>
                    <a:pt x="25" y="76"/>
                  </a:cubicBezTo>
                  <a:cubicBezTo>
                    <a:pt x="30" y="71"/>
                    <a:pt x="34" y="67"/>
                    <a:pt x="38" y="63"/>
                  </a:cubicBezTo>
                  <a:close/>
                  <a:moveTo>
                    <a:pt x="34" y="84"/>
                  </a:moveTo>
                  <a:cubicBezTo>
                    <a:pt x="33" y="85"/>
                    <a:pt x="33" y="85"/>
                    <a:pt x="32" y="86"/>
                  </a:cubicBezTo>
                  <a:cubicBezTo>
                    <a:pt x="29" y="88"/>
                    <a:pt x="26" y="90"/>
                    <a:pt x="23" y="92"/>
                  </a:cubicBezTo>
                  <a:cubicBezTo>
                    <a:pt x="23" y="92"/>
                    <a:pt x="19" y="95"/>
                    <a:pt x="21" y="94"/>
                  </a:cubicBezTo>
                  <a:cubicBezTo>
                    <a:pt x="22" y="92"/>
                    <a:pt x="24" y="91"/>
                    <a:pt x="25" y="90"/>
                  </a:cubicBezTo>
                  <a:cubicBezTo>
                    <a:pt x="30" y="87"/>
                    <a:pt x="34" y="82"/>
                    <a:pt x="38" y="77"/>
                  </a:cubicBezTo>
                  <a:cubicBezTo>
                    <a:pt x="39" y="77"/>
                    <a:pt x="38" y="76"/>
                    <a:pt x="38" y="77"/>
                  </a:cubicBezTo>
                  <a:cubicBezTo>
                    <a:pt x="33" y="79"/>
                    <a:pt x="30" y="83"/>
                    <a:pt x="26" y="86"/>
                  </a:cubicBezTo>
                  <a:cubicBezTo>
                    <a:pt x="23" y="88"/>
                    <a:pt x="21" y="90"/>
                    <a:pt x="18" y="92"/>
                  </a:cubicBezTo>
                  <a:cubicBezTo>
                    <a:pt x="18" y="92"/>
                    <a:pt x="18" y="92"/>
                    <a:pt x="19" y="92"/>
                  </a:cubicBezTo>
                  <a:cubicBezTo>
                    <a:pt x="21" y="90"/>
                    <a:pt x="23" y="88"/>
                    <a:pt x="26" y="85"/>
                  </a:cubicBezTo>
                  <a:cubicBezTo>
                    <a:pt x="30" y="82"/>
                    <a:pt x="34" y="77"/>
                    <a:pt x="38" y="73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38" y="75"/>
                    <a:pt x="38" y="78"/>
                    <a:pt x="38" y="8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37" y="82"/>
                    <a:pt x="36" y="83"/>
                    <a:pt x="34" y="84"/>
                  </a:cubicBezTo>
                  <a:close/>
                  <a:moveTo>
                    <a:pt x="38" y="68"/>
                  </a:moveTo>
                  <a:cubicBezTo>
                    <a:pt x="38" y="68"/>
                    <a:pt x="38" y="68"/>
                    <a:pt x="38" y="68"/>
                  </a:cubicBezTo>
                  <a:cubicBezTo>
                    <a:pt x="38" y="69"/>
                    <a:pt x="38" y="71"/>
                    <a:pt x="38" y="73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28" y="78"/>
                    <a:pt x="21" y="86"/>
                    <a:pt x="12" y="93"/>
                  </a:cubicBezTo>
                  <a:cubicBezTo>
                    <a:pt x="14" y="92"/>
                    <a:pt x="16" y="89"/>
                    <a:pt x="17" y="88"/>
                  </a:cubicBezTo>
                  <a:cubicBezTo>
                    <a:pt x="20" y="86"/>
                    <a:pt x="22" y="83"/>
                    <a:pt x="25" y="81"/>
                  </a:cubicBezTo>
                  <a:cubicBezTo>
                    <a:pt x="29" y="77"/>
                    <a:pt x="34" y="72"/>
                    <a:pt x="38" y="68"/>
                  </a:cubicBezTo>
                  <a:close/>
                  <a:moveTo>
                    <a:pt x="27" y="93"/>
                  </a:moveTo>
                  <a:cubicBezTo>
                    <a:pt x="29" y="90"/>
                    <a:pt x="32" y="87"/>
                    <a:pt x="34" y="85"/>
                  </a:cubicBezTo>
                  <a:cubicBezTo>
                    <a:pt x="35" y="85"/>
                    <a:pt x="35" y="85"/>
                    <a:pt x="35" y="84"/>
                  </a:cubicBezTo>
                  <a:cubicBezTo>
                    <a:pt x="35" y="84"/>
                    <a:pt x="36" y="84"/>
                    <a:pt x="36" y="84"/>
                  </a:cubicBezTo>
                  <a:cubicBezTo>
                    <a:pt x="37" y="83"/>
                    <a:pt x="38" y="83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9" y="83"/>
                    <a:pt x="39" y="84"/>
                    <a:pt x="39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6" y="87"/>
                    <a:pt x="34" y="89"/>
                    <a:pt x="32" y="90"/>
                  </a:cubicBezTo>
                  <a:cubicBezTo>
                    <a:pt x="30" y="91"/>
                    <a:pt x="29" y="92"/>
                    <a:pt x="28" y="93"/>
                  </a:cubicBezTo>
                  <a:cubicBezTo>
                    <a:pt x="26" y="94"/>
                    <a:pt x="26" y="94"/>
                    <a:pt x="27" y="93"/>
                  </a:cubicBezTo>
                  <a:close/>
                  <a:moveTo>
                    <a:pt x="38" y="52"/>
                  </a:moveTo>
                  <a:cubicBezTo>
                    <a:pt x="38" y="52"/>
                    <a:pt x="38" y="52"/>
                    <a:pt x="38" y="51"/>
                  </a:cubicBezTo>
                  <a:cubicBezTo>
                    <a:pt x="38" y="53"/>
                    <a:pt x="38" y="54"/>
                    <a:pt x="38" y="56"/>
                  </a:cubicBezTo>
                  <a:cubicBezTo>
                    <a:pt x="38" y="58"/>
                    <a:pt x="38" y="60"/>
                    <a:pt x="38" y="62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7" y="62"/>
                    <a:pt x="37" y="63"/>
                    <a:pt x="36" y="63"/>
                  </a:cubicBezTo>
                  <a:cubicBezTo>
                    <a:pt x="36" y="63"/>
                    <a:pt x="36" y="63"/>
                    <a:pt x="36" y="64"/>
                  </a:cubicBezTo>
                  <a:cubicBezTo>
                    <a:pt x="31" y="67"/>
                    <a:pt x="27" y="71"/>
                    <a:pt x="22" y="74"/>
                  </a:cubicBezTo>
                  <a:cubicBezTo>
                    <a:pt x="20" y="75"/>
                    <a:pt x="18" y="77"/>
                    <a:pt x="16" y="78"/>
                  </a:cubicBezTo>
                  <a:cubicBezTo>
                    <a:pt x="19" y="76"/>
                    <a:pt x="21" y="73"/>
                    <a:pt x="24" y="71"/>
                  </a:cubicBezTo>
                  <a:cubicBezTo>
                    <a:pt x="29" y="67"/>
                    <a:pt x="32" y="61"/>
                    <a:pt x="38" y="57"/>
                  </a:cubicBezTo>
                  <a:cubicBezTo>
                    <a:pt x="39" y="57"/>
                    <a:pt x="38" y="57"/>
                    <a:pt x="38" y="57"/>
                  </a:cubicBezTo>
                  <a:cubicBezTo>
                    <a:pt x="32" y="60"/>
                    <a:pt x="28" y="65"/>
                    <a:pt x="23" y="68"/>
                  </a:cubicBezTo>
                  <a:cubicBezTo>
                    <a:pt x="21" y="70"/>
                    <a:pt x="19" y="72"/>
                    <a:pt x="17" y="73"/>
                  </a:cubicBezTo>
                  <a:cubicBezTo>
                    <a:pt x="15" y="75"/>
                    <a:pt x="10" y="77"/>
                    <a:pt x="9" y="78"/>
                  </a:cubicBezTo>
                  <a:cubicBezTo>
                    <a:pt x="14" y="73"/>
                    <a:pt x="19" y="69"/>
                    <a:pt x="23" y="64"/>
                  </a:cubicBezTo>
                  <a:cubicBezTo>
                    <a:pt x="26" y="62"/>
                    <a:pt x="29" y="60"/>
                    <a:pt x="31" y="57"/>
                  </a:cubicBezTo>
                  <a:cubicBezTo>
                    <a:pt x="33" y="56"/>
                    <a:pt x="34" y="55"/>
                    <a:pt x="35" y="54"/>
                  </a:cubicBezTo>
                  <a:cubicBezTo>
                    <a:pt x="36" y="53"/>
                    <a:pt x="37" y="53"/>
                    <a:pt x="37" y="52"/>
                  </a:cubicBezTo>
                  <a:cubicBezTo>
                    <a:pt x="38" y="52"/>
                    <a:pt x="38" y="52"/>
                    <a:pt x="38" y="52"/>
                  </a:cubicBezTo>
                  <a:close/>
                  <a:moveTo>
                    <a:pt x="8" y="80"/>
                  </a:moveTo>
                  <a:cubicBezTo>
                    <a:pt x="14" y="77"/>
                    <a:pt x="19" y="72"/>
                    <a:pt x="25" y="68"/>
                  </a:cubicBezTo>
                  <a:cubicBezTo>
                    <a:pt x="26" y="67"/>
                    <a:pt x="27" y="66"/>
                    <a:pt x="28" y="65"/>
                  </a:cubicBezTo>
                  <a:cubicBezTo>
                    <a:pt x="26" y="67"/>
                    <a:pt x="24" y="69"/>
                    <a:pt x="22" y="71"/>
                  </a:cubicBezTo>
                  <a:cubicBezTo>
                    <a:pt x="17" y="75"/>
                    <a:pt x="14" y="80"/>
                    <a:pt x="9" y="84"/>
                  </a:cubicBezTo>
                  <a:cubicBezTo>
                    <a:pt x="9" y="83"/>
                    <a:pt x="9" y="81"/>
                    <a:pt x="8" y="80"/>
                  </a:cubicBezTo>
                  <a:close/>
                  <a:moveTo>
                    <a:pt x="21" y="75"/>
                  </a:moveTo>
                  <a:cubicBezTo>
                    <a:pt x="25" y="73"/>
                    <a:pt x="29" y="70"/>
                    <a:pt x="33" y="67"/>
                  </a:cubicBezTo>
                  <a:cubicBezTo>
                    <a:pt x="32" y="67"/>
                    <a:pt x="32" y="67"/>
                    <a:pt x="32" y="68"/>
                  </a:cubicBezTo>
                  <a:cubicBezTo>
                    <a:pt x="30" y="70"/>
                    <a:pt x="27" y="73"/>
                    <a:pt x="25" y="75"/>
                  </a:cubicBezTo>
                  <a:cubicBezTo>
                    <a:pt x="20" y="80"/>
                    <a:pt x="15" y="84"/>
                    <a:pt x="11" y="89"/>
                  </a:cubicBezTo>
                  <a:cubicBezTo>
                    <a:pt x="10" y="89"/>
                    <a:pt x="11" y="90"/>
                    <a:pt x="11" y="89"/>
                  </a:cubicBezTo>
                  <a:cubicBezTo>
                    <a:pt x="16" y="85"/>
                    <a:pt x="20" y="82"/>
                    <a:pt x="25" y="78"/>
                  </a:cubicBezTo>
                  <a:cubicBezTo>
                    <a:pt x="28" y="76"/>
                    <a:pt x="31" y="74"/>
                    <a:pt x="34" y="71"/>
                  </a:cubicBezTo>
                  <a:cubicBezTo>
                    <a:pt x="30" y="75"/>
                    <a:pt x="26" y="79"/>
                    <a:pt x="22" y="83"/>
                  </a:cubicBezTo>
                  <a:cubicBezTo>
                    <a:pt x="18" y="86"/>
                    <a:pt x="14" y="90"/>
                    <a:pt x="11" y="94"/>
                  </a:cubicBezTo>
                  <a:cubicBezTo>
                    <a:pt x="11" y="91"/>
                    <a:pt x="10" y="88"/>
                    <a:pt x="9" y="85"/>
                  </a:cubicBezTo>
                  <a:cubicBezTo>
                    <a:pt x="14" y="82"/>
                    <a:pt x="17" y="78"/>
                    <a:pt x="21" y="75"/>
                  </a:cubicBezTo>
                  <a:close/>
                  <a:moveTo>
                    <a:pt x="13" y="102"/>
                  </a:moveTo>
                  <a:cubicBezTo>
                    <a:pt x="20" y="97"/>
                    <a:pt x="31" y="96"/>
                    <a:pt x="39" y="100"/>
                  </a:cubicBezTo>
                  <a:cubicBezTo>
                    <a:pt x="39" y="101"/>
                    <a:pt x="39" y="102"/>
                    <a:pt x="39" y="103"/>
                  </a:cubicBezTo>
                  <a:cubicBezTo>
                    <a:pt x="31" y="99"/>
                    <a:pt x="22" y="102"/>
                    <a:pt x="14" y="106"/>
                  </a:cubicBezTo>
                  <a:cubicBezTo>
                    <a:pt x="14" y="105"/>
                    <a:pt x="13" y="103"/>
                    <a:pt x="13" y="102"/>
                  </a:cubicBezTo>
                  <a:close/>
                  <a:moveTo>
                    <a:pt x="39" y="137"/>
                  </a:moveTo>
                  <a:cubicBezTo>
                    <a:pt x="34" y="139"/>
                    <a:pt x="30" y="143"/>
                    <a:pt x="25" y="146"/>
                  </a:cubicBezTo>
                  <a:cubicBezTo>
                    <a:pt x="30" y="142"/>
                    <a:pt x="34" y="137"/>
                    <a:pt x="40" y="135"/>
                  </a:cubicBezTo>
                  <a:cubicBezTo>
                    <a:pt x="40" y="137"/>
                    <a:pt x="40" y="139"/>
                    <a:pt x="41" y="141"/>
                  </a:cubicBezTo>
                  <a:cubicBezTo>
                    <a:pt x="40" y="141"/>
                    <a:pt x="40" y="141"/>
                    <a:pt x="40" y="141"/>
                  </a:cubicBezTo>
                  <a:cubicBezTo>
                    <a:pt x="37" y="142"/>
                    <a:pt x="34" y="144"/>
                    <a:pt x="30" y="146"/>
                  </a:cubicBezTo>
                  <a:cubicBezTo>
                    <a:pt x="31" y="146"/>
                    <a:pt x="31" y="146"/>
                    <a:pt x="32" y="145"/>
                  </a:cubicBezTo>
                  <a:cubicBezTo>
                    <a:pt x="34" y="143"/>
                    <a:pt x="37" y="141"/>
                    <a:pt x="40" y="138"/>
                  </a:cubicBezTo>
                  <a:cubicBezTo>
                    <a:pt x="40" y="137"/>
                    <a:pt x="40" y="137"/>
                    <a:pt x="39" y="137"/>
                  </a:cubicBezTo>
                  <a:close/>
                  <a:moveTo>
                    <a:pt x="40" y="130"/>
                  </a:moveTo>
                  <a:cubicBezTo>
                    <a:pt x="40" y="130"/>
                    <a:pt x="40" y="130"/>
                    <a:pt x="39" y="130"/>
                  </a:cubicBezTo>
                  <a:cubicBezTo>
                    <a:pt x="37" y="131"/>
                    <a:pt x="34" y="133"/>
                    <a:pt x="32" y="134"/>
                  </a:cubicBezTo>
                  <a:cubicBezTo>
                    <a:pt x="30" y="135"/>
                    <a:pt x="29" y="136"/>
                    <a:pt x="28" y="136"/>
                  </a:cubicBezTo>
                  <a:cubicBezTo>
                    <a:pt x="28" y="136"/>
                    <a:pt x="21" y="140"/>
                    <a:pt x="25" y="137"/>
                  </a:cubicBezTo>
                  <a:cubicBezTo>
                    <a:pt x="30" y="134"/>
                    <a:pt x="36" y="131"/>
                    <a:pt x="40" y="126"/>
                  </a:cubicBezTo>
                  <a:cubicBezTo>
                    <a:pt x="40" y="126"/>
                    <a:pt x="40" y="125"/>
                    <a:pt x="39" y="126"/>
                  </a:cubicBezTo>
                  <a:cubicBezTo>
                    <a:pt x="33" y="128"/>
                    <a:pt x="28" y="132"/>
                    <a:pt x="22" y="134"/>
                  </a:cubicBezTo>
                  <a:cubicBezTo>
                    <a:pt x="27" y="132"/>
                    <a:pt x="33" y="126"/>
                    <a:pt x="38" y="123"/>
                  </a:cubicBezTo>
                  <a:cubicBezTo>
                    <a:pt x="39" y="123"/>
                    <a:pt x="39" y="123"/>
                    <a:pt x="40" y="122"/>
                  </a:cubicBezTo>
                  <a:cubicBezTo>
                    <a:pt x="40" y="122"/>
                    <a:pt x="40" y="122"/>
                    <a:pt x="40" y="122"/>
                  </a:cubicBezTo>
                  <a:cubicBezTo>
                    <a:pt x="40" y="126"/>
                    <a:pt x="40" y="130"/>
                    <a:pt x="40" y="134"/>
                  </a:cubicBezTo>
                  <a:cubicBezTo>
                    <a:pt x="35" y="135"/>
                    <a:pt x="28" y="138"/>
                    <a:pt x="25" y="141"/>
                  </a:cubicBezTo>
                  <a:cubicBezTo>
                    <a:pt x="30" y="137"/>
                    <a:pt x="35" y="134"/>
                    <a:pt x="40" y="130"/>
                  </a:cubicBezTo>
                  <a:close/>
                  <a:moveTo>
                    <a:pt x="38" y="122"/>
                  </a:moveTo>
                  <a:cubicBezTo>
                    <a:pt x="37" y="123"/>
                    <a:pt x="36" y="124"/>
                    <a:pt x="35" y="124"/>
                  </a:cubicBezTo>
                  <a:cubicBezTo>
                    <a:pt x="33" y="125"/>
                    <a:pt x="32" y="126"/>
                    <a:pt x="30" y="127"/>
                  </a:cubicBezTo>
                  <a:cubicBezTo>
                    <a:pt x="29" y="127"/>
                    <a:pt x="27" y="128"/>
                    <a:pt x="26" y="129"/>
                  </a:cubicBezTo>
                  <a:cubicBezTo>
                    <a:pt x="25" y="129"/>
                    <a:pt x="18" y="133"/>
                    <a:pt x="22" y="131"/>
                  </a:cubicBezTo>
                  <a:cubicBezTo>
                    <a:pt x="28" y="127"/>
                    <a:pt x="33" y="122"/>
                    <a:pt x="39" y="118"/>
                  </a:cubicBezTo>
                  <a:cubicBezTo>
                    <a:pt x="40" y="118"/>
                    <a:pt x="39" y="118"/>
                    <a:pt x="39" y="118"/>
                  </a:cubicBezTo>
                  <a:cubicBezTo>
                    <a:pt x="36" y="119"/>
                    <a:pt x="33" y="120"/>
                    <a:pt x="30" y="122"/>
                  </a:cubicBezTo>
                  <a:cubicBezTo>
                    <a:pt x="28" y="123"/>
                    <a:pt x="26" y="124"/>
                    <a:pt x="24" y="125"/>
                  </a:cubicBezTo>
                  <a:cubicBezTo>
                    <a:pt x="23" y="125"/>
                    <a:pt x="17" y="129"/>
                    <a:pt x="20" y="126"/>
                  </a:cubicBezTo>
                  <a:cubicBezTo>
                    <a:pt x="23" y="123"/>
                    <a:pt x="27" y="121"/>
                    <a:pt x="31" y="119"/>
                  </a:cubicBezTo>
                  <a:cubicBezTo>
                    <a:pt x="34" y="117"/>
                    <a:pt x="37" y="115"/>
                    <a:pt x="39" y="113"/>
                  </a:cubicBezTo>
                  <a:cubicBezTo>
                    <a:pt x="40" y="114"/>
                    <a:pt x="40" y="115"/>
                    <a:pt x="40" y="117"/>
                  </a:cubicBezTo>
                  <a:cubicBezTo>
                    <a:pt x="40" y="118"/>
                    <a:pt x="40" y="120"/>
                    <a:pt x="40" y="122"/>
                  </a:cubicBezTo>
                  <a:cubicBezTo>
                    <a:pt x="40" y="122"/>
                    <a:pt x="40" y="122"/>
                    <a:pt x="39" y="122"/>
                  </a:cubicBezTo>
                  <a:cubicBezTo>
                    <a:pt x="39" y="122"/>
                    <a:pt x="38" y="122"/>
                    <a:pt x="38" y="123"/>
                  </a:cubicBezTo>
                  <a:cubicBezTo>
                    <a:pt x="38" y="123"/>
                    <a:pt x="38" y="122"/>
                    <a:pt x="38" y="122"/>
                  </a:cubicBezTo>
                  <a:close/>
                  <a:moveTo>
                    <a:pt x="27" y="116"/>
                  </a:moveTo>
                  <a:cubicBezTo>
                    <a:pt x="31" y="113"/>
                    <a:pt x="34" y="111"/>
                    <a:pt x="37" y="108"/>
                  </a:cubicBezTo>
                  <a:cubicBezTo>
                    <a:pt x="38" y="107"/>
                    <a:pt x="37" y="107"/>
                    <a:pt x="37" y="107"/>
                  </a:cubicBezTo>
                  <a:cubicBezTo>
                    <a:pt x="30" y="111"/>
                    <a:pt x="24" y="115"/>
                    <a:pt x="17" y="118"/>
                  </a:cubicBezTo>
                  <a:cubicBezTo>
                    <a:pt x="20" y="117"/>
                    <a:pt x="23" y="114"/>
                    <a:pt x="26" y="112"/>
                  </a:cubicBezTo>
                  <a:cubicBezTo>
                    <a:pt x="29" y="110"/>
                    <a:pt x="32" y="107"/>
                    <a:pt x="35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7" y="105"/>
                    <a:pt x="38" y="106"/>
                    <a:pt x="39" y="107"/>
                  </a:cubicBezTo>
                  <a:cubicBezTo>
                    <a:pt x="39" y="108"/>
                    <a:pt x="39" y="110"/>
                    <a:pt x="39" y="111"/>
                  </a:cubicBezTo>
                  <a:cubicBezTo>
                    <a:pt x="33" y="114"/>
                    <a:pt x="27" y="120"/>
                    <a:pt x="20" y="122"/>
                  </a:cubicBezTo>
                  <a:cubicBezTo>
                    <a:pt x="16" y="124"/>
                    <a:pt x="23" y="120"/>
                    <a:pt x="22" y="120"/>
                  </a:cubicBezTo>
                  <a:cubicBezTo>
                    <a:pt x="24" y="118"/>
                    <a:pt x="26" y="117"/>
                    <a:pt x="27" y="116"/>
                  </a:cubicBezTo>
                  <a:close/>
                  <a:moveTo>
                    <a:pt x="34" y="104"/>
                  </a:moveTo>
                  <a:cubicBezTo>
                    <a:pt x="28" y="107"/>
                    <a:pt x="23" y="111"/>
                    <a:pt x="18" y="114"/>
                  </a:cubicBezTo>
                  <a:cubicBezTo>
                    <a:pt x="16" y="116"/>
                    <a:pt x="16" y="115"/>
                    <a:pt x="17" y="114"/>
                  </a:cubicBezTo>
                  <a:cubicBezTo>
                    <a:pt x="19" y="112"/>
                    <a:pt x="21" y="111"/>
                    <a:pt x="23" y="109"/>
                  </a:cubicBezTo>
                  <a:cubicBezTo>
                    <a:pt x="25" y="107"/>
                    <a:pt x="28" y="106"/>
                    <a:pt x="30" y="104"/>
                  </a:cubicBezTo>
                  <a:cubicBezTo>
                    <a:pt x="32" y="104"/>
                    <a:pt x="33" y="104"/>
                    <a:pt x="34" y="104"/>
                  </a:cubicBezTo>
                  <a:close/>
                  <a:moveTo>
                    <a:pt x="26" y="106"/>
                  </a:moveTo>
                  <a:cubicBezTo>
                    <a:pt x="25" y="108"/>
                    <a:pt x="23" y="108"/>
                    <a:pt x="21" y="110"/>
                  </a:cubicBezTo>
                  <a:cubicBezTo>
                    <a:pt x="19" y="111"/>
                    <a:pt x="18" y="113"/>
                    <a:pt x="16" y="115"/>
                  </a:cubicBezTo>
                  <a:cubicBezTo>
                    <a:pt x="16" y="114"/>
                    <a:pt x="16" y="113"/>
                    <a:pt x="15" y="113"/>
                  </a:cubicBezTo>
                  <a:cubicBezTo>
                    <a:pt x="15" y="113"/>
                    <a:pt x="15" y="113"/>
                    <a:pt x="16" y="113"/>
                  </a:cubicBezTo>
                  <a:cubicBezTo>
                    <a:pt x="18" y="111"/>
                    <a:pt x="20" y="109"/>
                    <a:pt x="23" y="107"/>
                  </a:cubicBezTo>
                  <a:cubicBezTo>
                    <a:pt x="24" y="106"/>
                    <a:pt x="32" y="102"/>
                    <a:pt x="26" y="106"/>
                  </a:cubicBezTo>
                  <a:close/>
                  <a:moveTo>
                    <a:pt x="16" y="116"/>
                  </a:moveTo>
                  <a:cubicBezTo>
                    <a:pt x="19" y="115"/>
                    <a:pt x="22" y="112"/>
                    <a:pt x="24" y="111"/>
                  </a:cubicBezTo>
                  <a:cubicBezTo>
                    <a:pt x="27" y="109"/>
                    <a:pt x="31" y="107"/>
                    <a:pt x="34" y="106"/>
                  </a:cubicBezTo>
                  <a:cubicBezTo>
                    <a:pt x="28" y="108"/>
                    <a:pt x="22" y="113"/>
                    <a:pt x="17" y="118"/>
                  </a:cubicBezTo>
                  <a:cubicBezTo>
                    <a:pt x="17" y="117"/>
                    <a:pt x="16" y="117"/>
                    <a:pt x="16" y="116"/>
                  </a:cubicBezTo>
                  <a:close/>
                  <a:moveTo>
                    <a:pt x="17" y="119"/>
                  </a:moveTo>
                  <a:cubicBezTo>
                    <a:pt x="24" y="117"/>
                    <a:pt x="29" y="112"/>
                    <a:pt x="36" y="108"/>
                  </a:cubicBezTo>
                  <a:cubicBezTo>
                    <a:pt x="32" y="110"/>
                    <a:pt x="29" y="114"/>
                    <a:pt x="26" y="116"/>
                  </a:cubicBezTo>
                  <a:cubicBezTo>
                    <a:pt x="23" y="118"/>
                    <a:pt x="20" y="120"/>
                    <a:pt x="18" y="122"/>
                  </a:cubicBezTo>
                  <a:cubicBezTo>
                    <a:pt x="18" y="121"/>
                    <a:pt x="17" y="120"/>
                    <a:pt x="17" y="119"/>
                  </a:cubicBezTo>
                  <a:close/>
                  <a:moveTo>
                    <a:pt x="38" y="113"/>
                  </a:moveTo>
                  <a:cubicBezTo>
                    <a:pt x="41" y="111"/>
                    <a:pt x="34" y="116"/>
                    <a:pt x="33" y="116"/>
                  </a:cubicBezTo>
                  <a:cubicBezTo>
                    <a:pt x="31" y="118"/>
                    <a:pt x="29" y="120"/>
                    <a:pt x="26" y="121"/>
                  </a:cubicBezTo>
                  <a:cubicBezTo>
                    <a:pt x="24" y="122"/>
                    <a:pt x="21" y="124"/>
                    <a:pt x="19" y="126"/>
                  </a:cubicBezTo>
                  <a:cubicBezTo>
                    <a:pt x="19" y="125"/>
                    <a:pt x="18" y="124"/>
                    <a:pt x="18" y="124"/>
                  </a:cubicBezTo>
                  <a:cubicBezTo>
                    <a:pt x="25" y="121"/>
                    <a:pt x="31" y="116"/>
                    <a:pt x="38" y="113"/>
                  </a:cubicBezTo>
                  <a:close/>
                  <a:moveTo>
                    <a:pt x="19" y="128"/>
                  </a:moveTo>
                  <a:cubicBezTo>
                    <a:pt x="25" y="125"/>
                    <a:pt x="32" y="122"/>
                    <a:pt x="37" y="119"/>
                  </a:cubicBezTo>
                  <a:cubicBezTo>
                    <a:pt x="31" y="122"/>
                    <a:pt x="26" y="127"/>
                    <a:pt x="20" y="131"/>
                  </a:cubicBezTo>
                  <a:cubicBezTo>
                    <a:pt x="20" y="130"/>
                    <a:pt x="19" y="129"/>
                    <a:pt x="19" y="128"/>
                  </a:cubicBezTo>
                  <a:close/>
                  <a:moveTo>
                    <a:pt x="28" y="157"/>
                  </a:moveTo>
                  <a:cubicBezTo>
                    <a:pt x="30" y="156"/>
                    <a:pt x="31" y="155"/>
                    <a:pt x="33" y="154"/>
                  </a:cubicBezTo>
                  <a:cubicBezTo>
                    <a:pt x="34" y="154"/>
                    <a:pt x="36" y="153"/>
                    <a:pt x="37" y="153"/>
                  </a:cubicBezTo>
                  <a:cubicBezTo>
                    <a:pt x="34" y="155"/>
                    <a:pt x="31" y="157"/>
                    <a:pt x="29" y="159"/>
                  </a:cubicBezTo>
                  <a:cubicBezTo>
                    <a:pt x="29" y="159"/>
                    <a:pt x="28" y="158"/>
                    <a:pt x="28" y="157"/>
                  </a:cubicBezTo>
                  <a:close/>
                  <a:moveTo>
                    <a:pt x="36" y="160"/>
                  </a:moveTo>
                  <a:cubicBezTo>
                    <a:pt x="35" y="161"/>
                    <a:pt x="30" y="164"/>
                    <a:pt x="33" y="162"/>
                  </a:cubicBezTo>
                  <a:cubicBezTo>
                    <a:pt x="36" y="159"/>
                    <a:pt x="38" y="157"/>
                    <a:pt x="41" y="154"/>
                  </a:cubicBezTo>
                  <a:cubicBezTo>
                    <a:pt x="41" y="154"/>
                    <a:pt x="41" y="153"/>
                    <a:pt x="41" y="154"/>
                  </a:cubicBezTo>
                  <a:cubicBezTo>
                    <a:pt x="38" y="155"/>
                    <a:pt x="32" y="157"/>
                    <a:pt x="29" y="159"/>
                  </a:cubicBezTo>
                  <a:cubicBezTo>
                    <a:pt x="32" y="156"/>
                    <a:pt x="37" y="154"/>
                    <a:pt x="40" y="151"/>
                  </a:cubicBezTo>
                  <a:cubicBezTo>
                    <a:pt x="40" y="151"/>
                    <a:pt x="40" y="151"/>
                    <a:pt x="40" y="151"/>
                  </a:cubicBezTo>
                  <a:cubicBezTo>
                    <a:pt x="36" y="152"/>
                    <a:pt x="32" y="154"/>
                    <a:pt x="29" y="156"/>
                  </a:cubicBezTo>
                  <a:cubicBezTo>
                    <a:pt x="33" y="154"/>
                    <a:pt x="37" y="150"/>
                    <a:pt x="41" y="147"/>
                  </a:cubicBezTo>
                  <a:cubicBezTo>
                    <a:pt x="41" y="147"/>
                    <a:pt x="41" y="146"/>
                    <a:pt x="40" y="146"/>
                  </a:cubicBezTo>
                  <a:cubicBezTo>
                    <a:pt x="38" y="147"/>
                    <a:pt x="36" y="149"/>
                    <a:pt x="33" y="150"/>
                  </a:cubicBezTo>
                  <a:cubicBezTo>
                    <a:pt x="32" y="151"/>
                    <a:pt x="29" y="152"/>
                    <a:pt x="28" y="153"/>
                  </a:cubicBezTo>
                  <a:cubicBezTo>
                    <a:pt x="31" y="149"/>
                    <a:pt x="36" y="145"/>
                    <a:pt x="41" y="141"/>
                  </a:cubicBezTo>
                  <a:cubicBezTo>
                    <a:pt x="41" y="147"/>
                    <a:pt x="41" y="152"/>
                    <a:pt x="42" y="157"/>
                  </a:cubicBezTo>
                  <a:cubicBezTo>
                    <a:pt x="42" y="157"/>
                    <a:pt x="41" y="157"/>
                    <a:pt x="41" y="157"/>
                  </a:cubicBezTo>
                  <a:cubicBezTo>
                    <a:pt x="39" y="158"/>
                    <a:pt x="38" y="159"/>
                    <a:pt x="36" y="160"/>
                  </a:cubicBezTo>
                  <a:close/>
                  <a:moveTo>
                    <a:pt x="26" y="95"/>
                  </a:moveTo>
                  <a:cubicBezTo>
                    <a:pt x="29" y="93"/>
                    <a:pt x="32" y="91"/>
                    <a:pt x="35" y="89"/>
                  </a:cubicBezTo>
                  <a:cubicBezTo>
                    <a:pt x="36" y="88"/>
                    <a:pt x="39" y="85"/>
                    <a:pt x="36" y="88"/>
                  </a:cubicBezTo>
                  <a:cubicBezTo>
                    <a:pt x="34" y="90"/>
                    <a:pt x="32" y="92"/>
                    <a:pt x="30" y="93"/>
                  </a:cubicBezTo>
                  <a:cubicBezTo>
                    <a:pt x="30" y="93"/>
                    <a:pt x="31" y="94"/>
                    <a:pt x="31" y="94"/>
                  </a:cubicBezTo>
                  <a:cubicBezTo>
                    <a:pt x="33" y="93"/>
                    <a:pt x="35" y="92"/>
                    <a:pt x="37" y="91"/>
                  </a:cubicBezTo>
                  <a:cubicBezTo>
                    <a:pt x="36" y="91"/>
                    <a:pt x="35" y="93"/>
                    <a:pt x="34" y="94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6" y="94"/>
                    <a:pt x="39" y="92"/>
                    <a:pt x="37" y="95"/>
                  </a:cubicBezTo>
                  <a:cubicBezTo>
                    <a:pt x="37" y="96"/>
                    <a:pt x="38" y="96"/>
                    <a:pt x="38" y="96"/>
                  </a:cubicBezTo>
                  <a:cubicBezTo>
                    <a:pt x="38" y="95"/>
                    <a:pt x="38" y="94"/>
                    <a:pt x="39" y="93"/>
                  </a:cubicBezTo>
                  <a:cubicBezTo>
                    <a:pt x="39" y="94"/>
                    <a:pt x="39" y="96"/>
                    <a:pt x="39" y="97"/>
                  </a:cubicBezTo>
                  <a:cubicBezTo>
                    <a:pt x="35" y="95"/>
                    <a:pt x="31" y="95"/>
                    <a:pt x="26" y="95"/>
                  </a:cubicBezTo>
                  <a:close/>
                  <a:moveTo>
                    <a:pt x="39" y="50"/>
                  </a:moveTo>
                  <a:cubicBezTo>
                    <a:pt x="37" y="51"/>
                    <a:pt x="36" y="52"/>
                    <a:pt x="35" y="53"/>
                  </a:cubicBezTo>
                  <a:cubicBezTo>
                    <a:pt x="31" y="56"/>
                    <a:pt x="27" y="59"/>
                    <a:pt x="23" y="61"/>
                  </a:cubicBezTo>
                  <a:cubicBezTo>
                    <a:pt x="20" y="63"/>
                    <a:pt x="18" y="65"/>
                    <a:pt x="15" y="68"/>
                  </a:cubicBezTo>
                  <a:cubicBezTo>
                    <a:pt x="14" y="69"/>
                    <a:pt x="12" y="70"/>
                    <a:pt x="10" y="71"/>
                  </a:cubicBezTo>
                  <a:cubicBezTo>
                    <a:pt x="9" y="72"/>
                    <a:pt x="9" y="72"/>
                    <a:pt x="8" y="73"/>
                  </a:cubicBezTo>
                  <a:cubicBezTo>
                    <a:pt x="8" y="72"/>
                    <a:pt x="9" y="72"/>
                    <a:pt x="10" y="71"/>
                  </a:cubicBezTo>
                  <a:cubicBezTo>
                    <a:pt x="14" y="67"/>
                    <a:pt x="18" y="61"/>
                    <a:pt x="23" y="57"/>
                  </a:cubicBezTo>
                  <a:cubicBezTo>
                    <a:pt x="29" y="53"/>
                    <a:pt x="33" y="47"/>
                    <a:pt x="39" y="42"/>
                  </a:cubicBezTo>
                  <a:cubicBezTo>
                    <a:pt x="39" y="45"/>
                    <a:pt x="39" y="48"/>
                    <a:pt x="39" y="50"/>
                  </a:cubicBezTo>
                  <a:close/>
                  <a:moveTo>
                    <a:pt x="38" y="35"/>
                  </a:moveTo>
                  <a:cubicBezTo>
                    <a:pt x="32" y="39"/>
                    <a:pt x="27" y="43"/>
                    <a:pt x="22" y="48"/>
                  </a:cubicBezTo>
                  <a:cubicBezTo>
                    <a:pt x="17" y="53"/>
                    <a:pt x="10" y="58"/>
                    <a:pt x="6" y="62"/>
                  </a:cubicBezTo>
                  <a:cubicBezTo>
                    <a:pt x="11" y="57"/>
                    <a:pt x="16" y="50"/>
                    <a:pt x="22" y="45"/>
                  </a:cubicBezTo>
                  <a:cubicBezTo>
                    <a:pt x="27" y="40"/>
                    <a:pt x="33" y="36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8" y="32"/>
                    <a:pt x="38" y="34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lose/>
                  <a:moveTo>
                    <a:pt x="37" y="30"/>
                  </a:moveTo>
                  <a:cubicBezTo>
                    <a:pt x="37" y="30"/>
                    <a:pt x="37" y="30"/>
                    <a:pt x="37" y="30"/>
                  </a:cubicBezTo>
                  <a:cubicBezTo>
                    <a:pt x="31" y="33"/>
                    <a:pt x="27" y="39"/>
                    <a:pt x="22" y="43"/>
                  </a:cubicBezTo>
                  <a:cubicBezTo>
                    <a:pt x="19" y="44"/>
                    <a:pt x="18" y="46"/>
                    <a:pt x="16" y="48"/>
                  </a:cubicBezTo>
                  <a:cubicBezTo>
                    <a:pt x="17" y="47"/>
                    <a:pt x="18" y="45"/>
                    <a:pt x="19" y="44"/>
                  </a:cubicBezTo>
                  <a:cubicBezTo>
                    <a:pt x="21" y="41"/>
                    <a:pt x="25" y="39"/>
                    <a:pt x="28" y="36"/>
                  </a:cubicBezTo>
                  <a:cubicBezTo>
                    <a:pt x="31" y="33"/>
                    <a:pt x="34" y="30"/>
                    <a:pt x="37" y="27"/>
                  </a:cubicBezTo>
                  <a:cubicBezTo>
                    <a:pt x="37" y="28"/>
                    <a:pt x="37" y="29"/>
                    <a:pt x="37" y="30"/>
                  </a:cubicBezTo>
                  <a:close/>
                  <a:moveTo>
                    <a:pt x="26" y="35"/>
                  </a:moveTo>
                  <a:cubicBezTo>
                    <a:pt x="22" y="39"/>
                    <a:pt x="17" y="42"/>
                    <a:pt x="13" y="46"/>
                  </a:cubicBezTo>
                  <a:cubicBezTo>
                    <a:pt x="14" y="44"/>
                    <a:pt x="16" y="42"/>
                    <a:pt x="18" y="41"/>
                  </a:cubicBezTo>
                  <a:cubicBezTo>
                    <a:pt x="23" y="36"/>
                    <a:pt x="28" y="30"/>
                    <a:pt x="33" y="24"/>
                  </a:cubicBezTo>
                  <a:cubicBezTo>
                    <a:pt x="33" y="24"/>
                    <a:pt x="33" y="24"/>
                    <a:pt x="32" y="24"/>
                  </a:cubicBezTo>
                  <a:cubicBezTo>
                    <a:pt x="27" y="27"/>
                    <a:pt x="22" y="31"/>
                    <a:pt x="17" y="35"/>
                  </a:cubicBezTo>
                  <a:cubicBezTo>
                    <a:pt x="15" y="37"/>
                    <a:pt x="13" y="39"/>
                    <a:pt x="10" y="41"/>
                  </a:cubicBezTo>
                  <a:cubicBezTo>
                    <a:pt x="9" y="42"/>
                    <a:pt x="7" y="43"/>
                    <a:pt x="6" y="45"/>
                  </a:cubicBezTo>
                  <a:cubicBezTo>
                    <a:pt x="2" y="47"/>
                    <a:pt x="6" y="44"/>
                    <a:pt x="7" y="44"/>
                  </a:cubicBezTo>
                  <a:cubicBezTo>
                    <a:pt x="11" y="39"/>
                    <a:pt x="17" y="34"/>
                    <a:pt x="22" y="31"/>
                  </a:cubicBezTo>
                  <a:cubicBezTo>
                    <a:pt x="26" y="28"/>
                    <a:pt x="31" y="25"/>
                    <a:pt x="33" y="20"/>
                  </a:cubicBezTo>
                  <a:cubicBezTo>
                    <a:pt x="34" y="20"/>
                    <a:pt x="33" y="19"/>
                    <a:pt x="33" y="20"/>
                  </a:cubicBezTo>
                  <a:cubicBezTo>
                    <a:pt x="29" y="23"/>
                    <a:pt x="23" y="26"/>
                    <a:pt x="19" y="29"/>
                  </a:cubicBezTo>
                  <a:cubicBezTo>
                    <a:pt x="16" y="31"/>
                    <a:pt x="14" y="34"/>
                    <a:pt x="11" y="36"/>
                  </a:cubicBezTo>
                  <a:cubicBezTo>
                    <a:pt x="10" y="37"/>
                    <a:pt x="9" y="38"/>
                    <a:pt x="7" y="39"/>
                  </a:cubicBezTo>
                  <a:cubicBezTo>
                    <a:pt x="8" y="39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8" y="37"/>
                    <a:pt x="13" y="33"/>
                    <a:pt x="17" y="29"/>
                  </a:cubicBezTo>
                  <a:cubicBezTo>
                    <a:pt x="22" y="24"/>
                    <a:pt x="27" y="20"/>
                    <a:pt x="32" y="16"/>
                  </a:cubicBezTo>
                  <a:cubicBezTo>
                    <a:pt x="33" y="16"/>
                    <a:pt x="33" y="16"/>
                    <a:pt x="33" y="15"/>
                  </a:cubicBezTo>
                  <a:cubicBezTo>
                    <a:pt x="34" y="19"/>
                    <a:pt x="36" y="22"/>
                    <a:pt x="36" y="26"/>
                  </a:cubicBezTo>
                  <a:cubicBezTo>
                    <a:pt x="32" y="28"/>
                    <a:pt x="29" y="32"/>
                    <a:pt x="26" y="35"/>
                  </a:cubicBezTo>
                  <a:close/>
                  <a:moveTo>
                    <a:pt x="13" y="32"/>
                  </a:moveTo>
                  <a:cubicBezTo>
                    <a:pt x="10" y="35"/>
                    <a:pt x="7" y="38"/>
                    <a:pt x="4" y="41"/>
                  </a:cubicBezTo>
                  <a:cubicBezTo>
                    <a:pt x="4" y="40"/>
                    <a:pt x="4" y="39"/>
                    <a:pt x="3" y="38"/>
                  </a:cubicBezTo>
                  <a:cubicBezTo>
                    <a:pt x="8" y="35"/>
                    <a:pt x="12" y="32"/>
                    <a:pt x="17" y="28"/>
                  </a:cubicBezTo>
                  <a:cubicBezTo>
                    <a:pt x="15" y="29"/>
                    <a:pt x="14" y="30"/>
                    <a:pt x="13" y="32"/>
                  </a:cubicBezTo>
                  <a:close/>
                  <a:moveTo>
                    <a:pt x="3" y="32"/>
                  </a:moveTo>
                  <a:cubicBezTo>
                    <a:pt x="8" y="29"/>
                    <a:pt x="13" y="26"/>
                    <a:pt x="18" y="22"/>
                  </a:cubicBezTo>
                  <a:cubicBezTo>
                    <a:pt x="19" y="21"/>
                    <a:pt x="20" y="20"/>
                    <a:pt x="21" y="19"/>
                  </a:cubicBezTo>
                  <a:cubicBezTo>
                    <a:pt x="15" y="25"/>
                    <a:pt x="8" y="30"/>
                    <a:pt x="3" y="36"/>
                  </a:cubicBezTo>
                  <a:cubicBezTo>
                    <a:pt x="3" y="35"/>
                    <a:pt x="3" y="34"/>
                    <a:pt x="3" y="32"/>
                  </a:cubicBezTo>
                  <a:close/>
                  <a:moveTo>
                    <a:pt x="4" y="27"/>
                  </a:moveTo>
                  <a:cubicBezTo>
                    <a:pt x="7" y="25"/>
                    <a:pt x="10" y="22"/>
                    <a:pt x="13" y="20"/>
                  </a:cubicBezTo>
                  <a:cubicBezTo>
                    <a:pt x="16" y="18"/>
                    <a:pt x="18" y="16"/>
                    <a:pt x="21" y="14"/>
                  </a:cubicBezTo>
                  <a:cubicBezTo>
                    <a:pt x="21" y="13"/>
                    <a:pt x="22" y="13"/>
                    <a:pt x="23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19" y="16"/>
                    <a:pt x="15" y="20"/>
                    <a:pt x="11" y="24"/>
                  </a:cubicBezTo>
                  <a:cubicBezTo>
                    <a:pt x="9" y="26"/>
                    <a:pt x="6" y="28"/>
                    <a:pt x="3" y="31"/>
                  </a:cubicBezTo>
                  <a:cubicBezTo>
                    <a:pt x="4" y="30"/>
                    <a:pt x="4" y="28"/>
                    <a:pt x="4" y="27"/>
                  </a:cubicBezTo>
                  <a:close/>
                  <a:moveTo>
                    <a:pt x="4" y="23"/>
                  </a:moveTo>
                  <a:cubicBezTo>
                    <a:pt x="6" y="22"/>
                    <a:pt x="8" y="21"/>
                    <a:pt x="9" y="20"/>
                  </a:cubicBezTo>
                  <a:cubicBezTo>
                    <a:pt x="7" y="21"/>
                    <a:pt x="6" y="23"/>
                    <a:pt x="4" y="25"/>
                  </a:cubicBezTo>
                  <a:cubicBezTo>
                    <a:pt x="4" y="25"/>
                    <a:pt x="4" y="24"/>
                    <a:pt x="4" y="24"/>
                  </a:cubicBezTo>
                  <a:cubicBezTo>
                    <a:pt x="4" y="24"/>
                    <a:pt x="4" y="24"/>
                    <a:pt x="4" y="23"/>
                  </a:cubicBezTo>
                  <a:close/>
                  <a:moveTo>
                    <a:pt x="6" y="18"/>
                  </a:moveTo>
                  <a:cubicBezTo>
                    <a:pt x="7" y="16"/>
                    <a:pt x="9" y="14"/>
                    <a:pt x="11" y="12"/>
                  </a:cubicBezTo>
                  <a:cubicBezTo>
                    <a:pt x="13" y="11"/>
                    <a:pt x="14" y="10"/>
                    <a:pt x="15" y="9"/>
                  </a:cubicBezTo>
                  <a:cubicBezTo>
                    <a:pt x="16" y="8"/>
                    <a:pt x="19" y="5"/>
                    <a:pt x="15" y="10"/>
                  </a:cubicBezTo>
                  <a:cubicBezTo>
                    <a:pt x="12" y="13"/>
                    <a:pt x="8" y="16"/>
                    <a:pt x="5" y="20"/>
                  </a:cubicBezTo>
                  <a:cubicBezTo>
                    <a:pt x="5" y="19"/>
                    <a:pt x="5" y="19"/>
                    <a:pt x="6" y="18"/>
                  </a:cubicBezTo>
                  <a:close/>
                  <a:moveTo>
                    <a:pt x="14" y="109"/>
                  </a:moveTo>
                  <a:cubicBezTo>
                    <a:pt x="18" y="107"/>
                    <a:pt x="23" y="105"/>
                    <a:pt x="28" y="104"/>
                  </a:cubicBezTo>
                  <a:cubicBezTo>
                    <a:pt x="23" y="106"/>
                    <a:pt x="19" y="109"/>
                    <a:pt x="15" y="112"/>
                  </a:cubicBezTo>
                  <a:cubicBezTo>
                    <a:pt x="15" y="111"/>
                    <a:pt x="15" y="111"/>
                    <a:pt x="15" y="110"/>
                  </a:cubicBezTo>
                  <a:cubicBezTo>
                    <a:pt x="15" y="110"/>
                    <a:pt x="15" y="109"/>
                    <a:pt x="14" y="109"/>
                  </a:cubicBezTo>
                  <a:close/>
                  <a:moveTo>
                    <a:pt x="50" y="208"/>
                  </a:moveTo>
                  <a:cubicBezTo>
                    <a:pt x="49" y="207"/>
                    <a:pt x="48" y="206"/>
                    <a:pt x="47" y="205"/>
                  </a:cubicBezTo>
                  <a:cubicBezTo>
                    <a:pt x="43" y="202"/>
                    <a:pt x="40" y="202"/>
                    <a:pt x="36" y="201"/>
                  </a:cubicBezTo>
                  <a:cubicBezTo>
                    <a:pt x="36" y="193"/>
                    <a:pt x="34" y="184"/>
                    <a:pt x="35" y="176"/>
                  </a:cubicBezTo>
                  <a:cubicBezTo>
                    <a:pt x="38" y="175"/>
                    <a:pt x="40" y="174"/>
                    <a:pt x="43" y="173"/>
                  </a:cubicBezTo>
                  <a:cubicBezTo>
                    <a:pt x="47" y="181"/>
                    <a:pt x="52" y="188"/>
                    <a:pt x="56" y="197"/>
                  </a:cubicBezTo>
                  <a:cubicBezTo>
                    <a:pt x="52" y="199"/>
                    <a:pt x="50" y="204"/>
                    <a:pt x="50" y="208"/>
                  </a:cubicBezTo>
                  <a:close/>
                  <a:moveTo>
                    <a:pt x="43" y="170"/>
                  </a:moveTo>
                  <a:cubicBezTo>
                    <a:pt x="43" y="170"/>
                    <a:pt x="42" y="170"/>
                    <a:pt x="42" y="170"/>
                  </a:cubicBezTo>
                  <a:cubicBezTo>
                    <a:pt x="42" y="170"/>
                    <a:pt x="42" y="169"/>
                    <a:pt x="42" y="170"/>
                  </a:cubicBezTo>
                  <a:cubicBezTo>
                    <a:pt x="41" y="170"/>
                    <a:pt x="40" y="170"/>
                    <a:pt x="39" y="171"/>
                  </a:cubicBezTo>
                  <a:cubicBezTo>
                    <a:pt x="39" y="171"/>
                    <a:pt x="39" y="171"/>
                    <a:pt x="38" y="171"/>
                  </a:cubicBezTo>
                  <a:cubicBezTo>
                    <a:pt x="39" y="171"/>
                    <a:pt x="39" y="171"/>
                    <a:pt x="39" y="171"/>
                  </a:cubicBezTo>
                  <a:cubicBezTo>
                    <a:pt x="40" y="170"/>
                    <a:pt x="41" y="169"/>
                    <a:pt x="42" y="168"/>
                  </a:cubicBezTo>
                  <a:cubicBezTo>
                    <a:pt x="42" y="168"/>
                    <a:pt x="42" y="168"/>
                    <a:pt x="42" y="168"/>
                  </a:cubicBezTo>
                  <a:cubicBezTo>
                    <a:pt x="40" y="168"/>
                    <a:pt x="35" y="169"/>
                    <a:pt x="34" y="171"/>
                  </a:cubicBezTo>
                  <a:cubicBezTo>
                    <a:pt x="36" y="169"/>
                    <a:pt x="39" y="167"/>
                    <a:pt x="42" y="165"/>
                  </a:cubicBezTo>
                  <a:cubicBezTo>
                    <a:pt x="42" y="165"/>
                    <a:pt x="42" y="164"/>
                    <a:pt x="41" y="164"/>
                  </a:cubicBezTo>
                  <a:cubicBezTo>
                    <a:pt x="40" y="165"/>
                    <a:pt x="38" y="166"/>
                    <a:pt x="37" y="166"/>
                  </a:cubicBezTo>
                  <a:cubicBezTo>
                    <a:pt x="35" y="167"/>
                    <a:pt x="30" y="170"/>
                    <a:pt x="35" y="167"/>
                  </a:cubicBezTo>
                  <a:cubicBezTo>
                    <a:pt x="37" y="165"/>
                    <a:pt x="40" y="164"/>
                    <a:pt x="42" y="161"/>
                  </a:cubicBezTo>
                  <a:cubicBezTo>
                    <a:pt x="42" y="161"/>
                    <a:pt x="42" y="161"/>
                    <a:pt x="41" y="161"/>
                  </a:cubicBezTo>
                  <a:cubicBezTo>
                    <a:pt x="39" y="162"/>
                    <a:pt x="35" y="163"/>
                    <a:pt x="33" y="165"/>
                  </a:cubicBezTo>
                  <a:cubicBezTo>
                    <a:pt x="36" y="162"/>
                    <a:pt x="39" y="161"/>
                    <a:pt x="42" y="158"/>
                  </a:cubicBezTo>
                  <a:cubicBezTo>
                    <a:pt x="42" y="162"/>
                    <a:pt x="42" y="166"/>
                    <a:pt x="43" y="170"/>
                  </a:cubicBezTo>
                  <a:close/>
                  <a:moveTo>
                    <a:pt x="32" y="15"/>
                  </a:moveTo>
                  <a:cubicBezTo>
                    <a:pt x="32" y="15"/>
                    <a:pt x="32" y="15"/>
                    <a:pt x="32" y="15"/>
                  </a:cubicBezTo>
                  <a:cubicBezTo>
                    <a:pt x="27" y="19"/>
                    <a:pt x="23" y="22"/>
                    <a:pt x="18" y="26"/>
                  </a:cubicBezTo>
                  <a:cubicBezTo>
                    <a:pt x="15" y="28"/>
                    <a:pt x="12" y="31"/>
                    <a:pt x="10" y="33"/>
                  </a:cubicBezTo>
                  <a:cubicBezTo>
                    <a:pt x="8" y="34"/>
                    <a:pt x="7" y="35"/>
                    <a:pt x="5" y="36"/>
                  </a:cubicBezTo>
                  <a:cubicBezTo>
                    <a:pt x="4" y="37"/>
                    <a:pt x="3" y="38"/>
                    <a:pt x="5" y="36"/>
                  </a:cubicBezTo>
                  <a:cubicBezTo>
                    <a:pt x="11" y="27"/>
                    <a:pt x="20" y="21"/>
                    <a:pt x="28" y="14"/>
                  </a:cubicBezTo>
                  <a:cubicBezTo>
                    <a:pt x="28" y="14"/>
                    <a:pt x="29" y="14"/>
                    <a:pt x="29" y="13"/>
                  </a:cubicBezTo>
                  <a:cubicBezTo>
                    <a:pt x="29" y="13"/>
                    <a:pt x="30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3"/>
                    <a:pt x="32" y="14"/>
                    <a:pt x="32" y="15"/>
                  </a:cubicBezTo>
                  <a:close/>
                  <a:moveTo>
                    <a:pt x="25" y="8"/>
                  </a:moveTo>
                  <a:cubicBezTo>
                    <a:pt x="27" y="9"/>
                    <a:pt x="28" y="10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5" y="15"/>
                    <a:pt x="20" y="19"/>
                    <a:pt x="16" y="23"/>
                  </a:cubicBezTo>
                  <a:cubicBezTo>
                    <a:pt x="14" y="24"/>
                    <a:pt x="12" y="26"/>
                    <a:pt x="10" y="27"/>
                  </a:cubicBezTo>
                  <a:cubicBezTo>
                    <a:pt x="9" y="28"/>
                    <a:pt x="8" y="28"/>
                    <a:pt x="7" y="29"/>
                  </a:cubicBezTo>
                  <a:cubicBezTo>
                    <a:pt x="7" y="29"/>
                    <a:pt x="3" y="33"/>
                    <a:pt x="4" y="30"/>
                  </a:cubicBezTo>
                  <a:cubicBezTo>
                    <a:pt x="7" y="27"/>
                    <a:pt x="11" y="25"/>
                    <a:pt x="14" y="23"/>
                  </a:cubicBezTo>
                  <a:cubicBezTo>
                    <a:pt x="18" y="18"/>
                    <a:pt x="22" y="14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18" y="14"/>
                    <a:pt x="11" y="21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6" y="24"/>
                    <a:pt x="9" y="20"/>
                    <a:pt x="12" y="18"/>
                  </a:cubicBezTo>
                  <a:cubicBezTo>
                    <a:pt x="14" y="16"/>
                    <a:pt x="17" y="13"/>
                    <a:pt x="19" y="11"/>
                  </a:cubicBezTo>
                  <a:cubicBezTo>
                    <a:pt x="21" y="11"/>
                    <a:pt x="22" y="10"/>
                    <a:pt x="21" y="10"/>
                  </a:cubicBezTo>
                  <a:cubicBezTo>
                    <a:pt x="22" y="9"/>
                    <a:pt x="22" y="9"/>
                    <a:pt x="23" y="8"/>
                  </a:cubicBezTo>
                  <a:cubicBezTo>
                    <a:pt x="23" y="8"/>
                    <a:pt x="23" y="8"/>
                    <a:pt x="22" y="8"/>
                  </a:cubicBezTo>
                  <a:cubicBezTo>
                    <a:pt x="16" y="12"/>
                    <a:pt x="11" y="18"/>
                    <a:pt x="4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1"/>
                    <a:pt x="6" y="19"/>
                    <a:pt x="7" y="19"/>
                  </a:cubicBezTo>
                  <a:cubicBezTo>
                    <a:pt x="9" y="17"/>
                    <a:pt x="10" y="16"/>
                    <a:pt x="12" y="14"/>
                  </a:cubicBezTo>
                  <a:cubicBezTo>
                    <a:pt x="14" y="12"/>
                    <a:pt x="16" y="9"/>
                    <a:pt x="18" y="6"/>
                  </a:cubicBezTo>
                  <a:cubicBezTo>
                    <a:pt x="19" y="6"/>
                    <a:pt x="18" y="6"/>
                    <a:pt x="18" y="6"/>
                  </a:cubicBezTo>
                  <a:cubicBezTo>
                    <a:pt x="14" y="9"/>
                    <a:pt x="10" y="13"/>
                    <a:pt x="6" y="16"/>
                  </a:cubicBezTo>
                  <a:cubicBezTo>
                    <a:pt x="10" y="8"/>
                    <a:pt x="16" y="2"/>
                    <a:pt x="25" y="8"/>
                  </a:cubicBezTo>
                  <a:close/>
                </a:path>
              </a:pathLst>
            </a:custGeom>
            <a:blipFill dpi="0" rotWithShape="1">
              <a:blip r:embed="rId3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53" name="Freeform 54"/>
            <p:cNvSpPr/>
            <p:nvPr/>
          </p:nvSpPr>
          <p:spPr bwMode="auto">
            <a:xfrm>
              <a:off x="681123" y="-715114"/>
              <a:ext cx="17463" cy="31750"/>
            </a:xfrm>
            <a:custGeom>
              <a:avLst/>
              <a:gdLst>
                <a:gd name="T0" fmla="*/ 3 w 6"/>
                <a:gd name="T1" fmla="*/ 2 h 11"/>
                <a:gd name="T2" fmla="*/ 0 w 6"/>
                <a:gd name="T3" fmla="*/ 3 h 11"/>
                <a:gd name="T4" fmla="*/ 2 w 6"/>
                <a:gd name="T5" fmla="*/ 10 h 11"/>
                <a:gd name="T6" fmla="*/ 5 w 6"/>
                <a:gd name="T7" fmla="*/ 8 h 11"/>
                <a:gd name="T8" fmla="*/ 3 w 6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1">
                  <a:moveTo>
                    <a:pt x="3" y="2"/>
                  </a:moveTo>
                  <a:cubicBezTo>
                    <a:pt x="3" y="0"/>
                    <a:pt x="0" y="1"/>
                    <a:pt x="0" y="3"/>
                  </a:cubicBezTo>
                  <a:cubicBezTo>
                    <a:pt x="1" y="5"/>
                    <a:pt x="1" y="8"/>
                    <a:pt x="2" y="10"/>
                  </a:cubicBezTo>
                  <a:cubicBezTo>
                    <a:pt x="3" y="11"/>
                    <a:pt x="6" y="10"/>
                    <a:pt x="5" y="8"/>
                  </a:cubicBezTo>
                  <a:cubicBezTo>
                    <a:pt x="4" y="6"/>
                    <a:pt x="4" y="4"/>
                    <a:pt x="3" y="2"/>
                  </a:cubicBezTo>
                  <a:close/>
                </a:path>
              </a:pathLst>
            </a:custGeom>
            <a:blipFill dpi="0" rotWithShape="1">
              <a:blip r:embed="rId3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54" name="Freeform 55"/>
            <p:cNvSpPr>
              <a:spLocks noEditPoints="1"/>
            </p:cNvSpPr>
            <p:nvPr/>
          </p:nvSpPr>
          <p:spPr bwMode="auto">
            <a:xfrm>
              <a:off x="2214648" y="1105749"/>
              <a:ext cx="174625" cy="628650"/>
            </a:xfrm>
            <a:custGeom>
              <a:avLst/>
              <a:gdLst>
                <a:gd name="T0" fmla="*/ 44 w 60"/>
                <a:gd name="T1" fmla="*/ 206 h 216"/>
                <a:gd name="T2" fmla="*/ 42 w 60"/>
                <a:gd name="T3" fmla="*/ 69 h 216"/>
                <a:gd name="T4" fmla="*/ 7 w 60"/>
                <a:gd name="T5" fmla="*/ 67 h 216"/>
                <a:gd name="T6" fmla="*/ 32 w 60"/>
                <a:gd name="T7" fmla="*/ 165 h 216"/>
                <a:gd name="T8" fmla="*/ 37 w 60"/>
                <a:gd name="T9" fmla="*/ 167 h 216"/>
                <a:gd name="T10" fmla="*/ 27 w 60"/>
                <a:gd name="T11" fmla="*/ 154 h 216"/>
                <a:gd name="T12" fmla="*/ 37 w 60"/>
                <a:gd name="T13" fmla="*/ 139 h 216"/>
                <a:gd name="T14" fmla="*/ 36 w 60"/>
                <a:gd name="T15" fmla="*/ 136 h 216"/>
                <a:gd name="T16" fmla="*/ 34 w 60"/>
                <a:gd name="T17" fmla="*/ 134 h 216"/>
                <a:gd name="T18" fmla="*/ 23 w 60"/>
                <a:gd name="T19" fmla="*/ 63 h 216"/>
                <a:gd name="T20" fmla="*/ 31 w 60"/>
                <a:gd name="T21" fmla="*/ 23 h 216"/>
                <a:gd name="T22" fmla="*/ 30 w 60"/>
                <a:gd name="T23" fmla="*/ 37 h 216"/>
                <a:gd name="T24" fmla="*/ 35 w 60"/>
                <a:gd name="T25" fmla="*/ 28 h 216"/>
                <a:gd name="T26" fmla="*/ 26 w 60"/>
                <a:gd name="T27" fmla="*/ 32 h 216"/>
                <a:gd name="T28" fmla="*/ 6 w 60"/>
                <a:gd name="T29" fmla="*/ 63 h 216"/>
                <a:gd name="T30" fmla="*/ 38 w 60"/>
                <a:gd name="T31" fmla="*/ 90 h 216"/>
                <a:gd name="T32" fmla="*/ 13 w 60"/>
                <a:gd name="T33" fmla="*/ 99 h 216"/>
                <a:gd name="T34" fmla="*/ 15 w 60"/>
                <a:gd name="T35" fmla="*/ 96 h 216"/>
                <a:gd name="T36" fmla="*/ 25 w 60"/>
                <a:gd name="T37" fmla="*/ 95 h 216"/>
                <a:gd name="T38" fmla="*/ 39 w 60"/>
                <a:gd name="T39" fmla="*/ 63 h 216"/>
                <a:gd name="T40" fmla="*/ 19 w 60"/>
                <a:gd name="T41" fmla="*/ 92 h 216"/>
                <a:gd name="T42" fmla="*/ 39 w 60"/>
                <a:gd name="T43" fmla="*/ 68 h 216"/>
                <a:gd name="T44" fmla="*/ 35 w 60"/>
                <a:gd name="T45" fmla="*/ 84 h 216"/>
                <a:gd name="T46" fmla="*/ 38 w 60"/>
                <a:gd name="T47" fmla="*/ 52 h 216"/>
                <a:gd name="T48" fmla="*/ 24 w 60"/>
                <a:gd name="T49" fmla="*/ 70 h 216"/>
                <a:gd name="T50" fmla="*/ 38 w 60"/>
                <a:gd name="T51" fmla="*/ 52 h 216"/>
                <a:gd name="T52" fmla="*/ 33 w 60"/>
                <a:gd name="T53" fmla="*/ 67 h 216"/>
                <a:gd name="T54" fmla="*/ 10 w 60"/>
                <a:gd name="T55" fmla="*/ 85 h 216"/>
                <a:gd name="T56" fmla="*/ 41 w 60"/>
                <a:gd name="T57" fmla="*/ 134 h 216"/>
                <a:gd name="T58" fmla="*/ 32 w 60"/>
                <a:gd name="T59" fmla="*/ 134 h 216"/>
                <a:gd name="T60" fmla="*/ 41 w 60"/>
                <a:gd name="T61" fmla="*/ 134 h 216"/>
                <a:gd name="T62" fmla="*/ 39 w 60"/>
                <a:gd name="T63" fmla="*/ 118 h 216"/>
                <a:gd name="T64" fmla="*/ 38 w 60"/>
                <a:gd name="T65" fmla="*/ 122 h 216"/>
                <a:gd name="T66" fmla="*/ 40 w 60"/>
                <a:gd name="T67" fmla="*/ 107 h 216"/>
                <a:gd name="T68" fmla="*/ 30 w 60"/>
                <a:gd name="T69" fmla="*/ 104 h 216"/>
                <a:gd name="T70" fmla="*/ 17 w 60"/>
                <a:gd name="T71" fmla="*/ 116 h 216"/>
                <a:gd name="T72" fmla="*/ 17 w 60"/>
                <a:gd name="T73" fmla="*/ 119 h 216"/>
                <a:gd name="T74" fmla="*/ 20 w 60"/>
                <a:gd name="T75" fmla="*/ 131 h 216"/>
                <a:gd name="T76" fmla="*/ 42 w 60"/>
                <a:gd name="T77" fmla="*/ 154 h 216"/>
                <a:gd name="T78" fmla="*/ 28 w 60"/>
                <a:gd name="T79" fmla="*/ 153 h 216"/>
                <a:gd name="T80" fmla="*/ 31 w 60"/>
                <a:gd name="T81" fmla="*/ 94 h 216"/>
                <a:gd name="T82" fmla="*/ 39 w 60"/>
                <a:gd name="T83" fmla="*/ 50 h 216"/>
                <a:gd name="T84" fmla="*/ 39 w 60"/>
                <a:gd name="T85" fmla="*/ 50 h 216"/>
                <a:gd name="T86" fmla="*/ 38 w 60"/>
                <a:gd name="T87" fmla="*/ 30 h 216"/>
                <a:gd name="T88" fmla="*/ 13 w 60"/>
                <a:gd name="T89" fmla="*/ 46 h 216"/>
                <a:gd name="T90" fmla="*/ 34 w 60"/>
                <a:gd name="T91" fmla="*/ 20 h 216"/>
                <a:gd name="T92" fmla="*/ 33 w 60"/>
                <a:gd name="T93" fmla="*/ 16 h 216"/>
                <a:gd name="T94" fmla="*/ 4 w 60"/>
                <a:gd name="T95" fmla="*/ 32 h 216"/>
                <a:gd name="T96" fmla="*/ 24 w 60"/>
                <a:gd name="T97" fmla="*/ 11 h 216"/>
                <a:gd name="T98" fmla="*/ 5 w 60"/>
                <a:gd name="T99" fmla="*/ 23 h 216"/>
                <a:gd name="T100" fmla="*/ 16 w 60"/>
                <a:gd name="T101" fmla="*/ 112 h 216"/>
                <a:gd name="T102" fmla="*/ 51 w 60"/>
                <a:gd name="T103" fmla="*/ 208 h 216"/>
                <a:gd name="T104" fmla="*/ 34 w 60"/>
                <a:gd name="T105" fmla="*/ 171 h 216"/>
                <a:gd name="T106" fmla="*/ 43 w 60"/>
                <a:gd name="T107" fmla="*/ 170 h 216"/>
                <a:gd name="T108" fmla="*/ 30 w 60"/>
                <a:gd name="T109" fmla="*/ 12 h 216"/>
                <a:gd name="T110" fmla="*/ 5 w 60"/>
                <a:gd name="T111" fmla="*/ 30 h 216"/>
                <a:gd name="T112" fmla="*/ 23 w 60"/>
                <a:gd name="T113" fmla="*/ 8 h 216"/>
                <a:gd name="T114" fmla="*/ 26 w 60"/>
                <a:gd name="T115" fmla="*/ 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0" h="216">
                  <a:moveTo>
                    <a:pt x="6" y="11"/>
                  </a:moveTo>
                  <a:cubicBezTo>
                    <a:pt x="0" y="20"/>
                    <a:pt x="1" y="32"/>
                    <a:pt x="1" y="42"/>
                  </a:cubicBezTo>
                  <a:cubicBezTo>
                    <a:pt x="2" y="56"/>
                    <a:pt x="4" y="69"/>
                    <a:pt x="6" y="82"/>
                  </a:cubicBezTo>
                  <a:cubicBezTo>
                    <a:pt x="12" y="114"/>
                    <a:pt x="20" y="145"/>
                    <a:pt x="32" y="175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2" y="184"/>
                    <a:pt x="33" y="193"/>
                    <a:pt x="34" y="201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34" y="202"/>
                    <a:pt x="34" y="203"/>
                    <a:pt x="35" y="203"/>
                  </a:cubicBezTo>
                  <a:cubicBezTo>
                    <a:pt x="38" y="204"/>
                    <a:pt x="41" y="204"/>
                    <a:pt x="44" y="206"/>
                  </a:cubicBezTo>
                  <a:cubicBezTo>
                    <a:pt x="47" y="208"/>
                    <a:pt x="50" y="211"/>
                    <a:pt x="51" y="214"/>
                  </a:cubicBezTo>
                  <a:cubicBezTo>
                    <a:pt x="51" y="215"/>
                    <a:pt x="51" y="215"/>
                    <a:pt x="52" y="215"/>
                  </a:cubicBezTo>
                  <a:cubicBezTo>
                    <a:pt x="52" y="216"/>
                    <a:pt x="54" y="215"/>
                    <a:pt x="54" y="214"/>
                  </a:cubicBezTo>
                  <a:cubicBezTo>
                    <a:pt x="53" y="209"/>
                    <a:pt x="53" y="201"/>
                    <a:pt x="59" y="198"/>
                  </a:cubicBezTo>
                  <a:cubicBezTo>
                    <a:pt x="60" y="198"/>
                    <a:pt x="60" y="197"/>
                    <a:pt x="59" y="196"/>
                  </a:cubicBezTo>
                  <a:cubicBezTo>
                    <a:pt x="56" y="188"/>
                    <a:pt x="50" y="180"/>
                    <a:pt x="46" y="172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4" y="156"/>
                    <a:pt x="44" y="141"/>
                    <a:pt x="43" y="126"/>
                  </a:cubicBezTo>
                  <a:cubicBezTo>
                    <a:pt x="42" y="107"/>
                    <a:pt x="42" y="88"/>
                    <a:pt x="42" y="69"/>
                  </a:cubicBezTo>
                  <a:cubicBezTo>
                    <a:pt x="42" y="54"/>
                    <a:pt x="43" y="39"/>
                    <a:pt x="40" y="25"/>
                  </a:cubicBezTo>
                  <a:cubicBezTo>
                    <a:pt x="38" y="17"/>
                    <a:pt x="33" y="8"/>
                    <a:pt x="25" y="4"/>
                  </a:cubicBezTo>
                  <a:cubicBezTo>
                    <a:pt x="17" y="0"/>
                    <a:pt x="10" y="4"/>
                    <a:pt x="6" y="11"/>
                  </a:cubicBezTo>
                  <a:close/>
                  <a:moveTo>
                    <a:pt x="39" y="36"/>
                  </a:moveTo>
                  <a:cubicBezTo>
                    <a:pt x="39" y="38"/>
                    <a:pt x="39" y="40"/>
                    <a:pt x="39" y="41"/>
                  </a:cubicBezTo>
                  <a:cubicBezTo>
                    <a:pt x="33" y="45"/>
                    <a:pt x="28" y="49"/>
                    <a:pt x="23" y="54"/>
                  </a:cubicBezTo>
                  <a:cubicBezTo>
                    <a:pt x="20" y="56"/>
                    <a:pt x="18" y="59"/>
                    <a:pt x="15" y="61"/>
                  </a:cubicBezTo>
                  <a:cubicBezTo>
                    <a:pt x="13" y="63"/>
                    <a:pt x="9" y="65"/>
                    <a:pt x="7" y="67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16" y="55"/>
                    <a:pt x="29" y="47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lose/>
                  <a:moveTo>
                    <a:pt x="32" y="166"/>
                  </a:moveTo>
                  <a:cubicBezTo>
                    <a:pt x="35" y="165"/>
                    <a:pt x="39" y="164"/>
                    <a:pt x="41" y="162"/>
                  </a:cubicBezTo>
                  <a:cubicBezTo>
                    <a:pt x="38" y="164"/>
                    <a:pt x="35" y="166"/>
                    <a:pt x="32" y="168"/>
                  </a:cubicBezTo>
                  <a:cubicBezTo>
                    <a:pt x="32" y="167"/>
                    <a:pt x="31" y="165"/>
                    <a:pt x="31" y="163"/>
                  </a:cubicBezTo>
                  <a:cubicBezTo>
                    <a:pt x="31" y="163"/>
                    <a:pt x="31" y="163"/>
                    <a:pt x="31" y="163"/>
                  </a:cubicBezTo>
                  <a:cubicBezTo>
                    <a:pt x="34" y="162"/>
                    <a:pt x="37" y="160"/>
                    <a:pt x="41" y="158"/>
                  </a:cubicBezTo>
                  <a:cubicBezTo>
                    <a:pt x="38" y="160"/>
                    <a:pt x="34" y="163"/>
                    <a:pt x="32" y="165"/>
                  </a:cubicBezTo>
                  <a:cubicBezTo>
                    <a:pt x="32" y="165"/>
                    <a:pt x="32" y="166"/>
                    <a:pt x="32" y="166"/>
                  </a:cubicBezTo>
                  <a:close/>
                  <a:moveTo>
                    <a:pt x="37" y="172"/>
                  </a:moveTo>
                  <a:cubicBezTo>
                    <a:pt x="36" y="172"/>
                    <a:pt x="35" y="172"/>
                    <a:pt x="34" y="173"/>
                  </a:cubicBezTo>
                  <a:cubicBezTo>
                    <a:pt x="34" y="172"/>
                    <a:pt x="34" y="172"/>
                    <a:pt x="34" y="172"/>
                  </a:cubicBezTo>
                  <a:cubicBezTo>
                    <a:pt x="35" y="171"/>
                    <a:pt x="37" y="170"/>
                    <a:pt x="38" y="170"/>
                  </a:cubicBezTo>
                  <a:cubicBezTo>
                    <a:pt x="44" y="167"/>
                    <a:pt x="39" y="170"/>
                    <a:pt x="37" y="172"/>
                  </a:cubicBezTo>
                  <a:cubicBezTo>
                    <a:pt x="37" y="172"/>
                    <a:pt x="37" y="172"/>
                    <a:pt x="37" y="172"/>
                  </a:cubicBezTo>
                  <a:close/>
                  <a:moveTo>
                    <a:pt x="33" y="169"/>
                  </a:moveTo>
                  <a:cubicBezTo>
                    <a:pt x="34" y="168"/>
                    <a:pt x="36" y="168"/>
                    <a:pt x="37" y="167"/>
                  </a:cubicBezTo>
                  <a:cubicBezTo>
                    <a:pt x="38" y="167"/>
                    <a:pt x="42" y="164"/>
                    <a:pt x="39" y="166"/>
                  </a:cubicBezTo>
                  <a:cubicBezTo>
                    <a:pt x="37" y="167"/>
                    <a:pt x="35" y="169"/>
                    <a:pt x="33" y="171"/>
                  </a:cubicBezTo>
                  <a:cubicBezTo>
                    <a:pt x="33" y="170"/>
                    <a:pt x="33" y="170"/>
                    <a:pt x="33" y="169"/>
                  </a:cubicBezTo>
                  <a:close/>
                  <a:moveTo>
                    <a:pt x="30" y="160"/>
                  </a:moveTo>
                  <a:cubicBezTo>
                    <a:pt x="33" y="158"/>
                    <a:pt x="36" y="157"/>
                    <a:pt x="40" y="155"/>
                  </a:cubicBezTo>
                  <a:cubicBezTo>
                    <a:pt x="38" y="156"/>
                    <a:pt x="33" y="161"/>
                    <a:pt x="30" y="163"/>
                  </a:cubicBezTo>
                  <a:cubicBezTo>
                    <a:pt x="30" y="163"/>
                    <a:pt x="30" y="163"/>
                    <a:pt x="30" y="163"/>
                  </a:cubicBezTo>
                  <a:cubicBezTo>
                    <a:pt x="30" y="162"/>
                    <a:pt x="30" y="161"/>
                    <a:pt x="30" y="160"/>
                  </a:cubicBezTo>
                  <a:close/>
                  <a:moveTo>
                    <a:pt x="27" y="154"/>
                  </a:moveTo>
                  <a:cubicBezTo>
                    <a:pt x="32" y="152"/>
                    <a:pt x="35" y="150"/>
                    <a:pt x="40" y="148"/>
                  </a:cubicBezTo>
                  <a:cubicBezTo>
                    <a:pt x="36" y="149"/>
                    <a:pt x="31" y="153"/>
                    <a:pt x="28" y="156"/>
                  </a:cubicBezTo>
                  <a:cubicBezTo>
                    <a:pt x="28" y="156"/>
                    <a:pt x="28" y="155"/>
                    <a:pt x="27" y="154"/>
                  </a:cubicBezTo>
                  <a:close/>
                  <a:moveTo>
                    <a:pt x="26" y="150"/>
                  </a:moveTo>
                  <a:cubicBezTo>
                    <a:pt x="31" y="148"/>
                    <a:pt x="36" y="145"/>
                    <a:pt x="39" y="141"/>
                  </a:cubicBezTo>
                  <a:cubicBezTo>
                    <a:pt x="35" y="145"/>
                    <a:pt x="31" y="149"/>
                    <a:pt x="27" y="153"/>
                  </a:cubicBezTo>
                  <a:cubicBezTo>
                    <a:pt x="27" y="152"/>
                    <a:pt x="26" y="151"/>
                    <a:pt x="26" y="150"/>
                  </a:cubicBezTo>
                  <a:close/>
                  <a:moveTo>
                    <a:pt x="25" y="146"/>
                  </a:moveTo>
                  <a:cubicBezTo>
                    <a:pt x="29" y="144"/>
                    <a:pt x="33" y="141"/>
                    <a:pt x="37" y="139"/>
                  </a:cubicBezTo>
                  <a:cubicBezTo>
                    <a:pt x="39" y="138"/>
                    <a:pt x="39" y="138"/>
                    <a:pt x="38" y="139"/>
                  </a:cubicBezTo>
                  <a:cubicBezTo>
                    <a:pt x="36" y="141"/>
                    <a:pt x="35" y="142"/>
                    <a:pt x="34" y="143"/>
                  </a:cubicBezTo>
                  <a:cubicBezTo>
                    <a:pt x="31" y="145"/>
                    <a:pt x="29" y="147"/>
                    <a:pt x="26" y="149"/>
                  </a:cubicBezTo>
                  <a:cubicBezTo>
                    <a:pt x="25" y="148"/>
                    <a:pt x="25" y="147"/>
                    <a:pt x="25" y="146"/>
                  </a:cubicBezTo>
                  <a:close/>
                  <a:moveTo>
                    <a:pt x="23" y="142"/>
                  </a:moveTo>
                  <a:cubicBezTo>
                    <a:pt x="23" y="142"/>
                    <a:pt x="23" y="142"/>
                    <a:pt x="23" y="142"/>
                  </a:cubicBezTo>
                  <a:cubicBezTo>
                    <a:pt x="26" y="141"/>
                    <a:pt x="28" y="140"/>
                    <a:pt x="31" y="139"/>
                  </a:cubicBezTo>
                  <a:cubicBezTo>
                    <a:pt x="32" y="138"/>
                    <a:pt x="34" y="137"/>
                    <a:pt x="35" y="137"/>
                  </a:cubicBezTo>
                  <a:cubicBezTo>
                    <a:pt x="35" y="136"/>
                    <a:pt x="36" y="136"/>
                    <a:pt x="36" y="136"/>
                  </a:cubicBezTo>
                  <a:cubicBezTo>
                    <a:pt x="32" y="139"/>
                    <a:pt x="29" y="142"/>
                    <a:pt x="25" y="145"/>
                  </a:cubicBezTo>
                  <a:cubicBezTo>
                    <a:pt x="24" y="144"/>
                    <a:pt x="24" y="143"/>
                    <a:pt x="23" y="142"/>
                  </a:cubicBezTo>
                  <a:close/>
                  <a:moveTo>
                    <a:pt x="22" y="135"/>
                  </a:moveTo>
                  <a:cubicBezTo>
                    <a:pt x="24" y="134"/>
                    <a:pt x="26" y="133"/>
                    <a:pt x="29" y="132"/>
                  </a:cubicBezTo>
                  <a:cubicBezTo>
                    <a:pt x="30" y="131"/>
                    <a:pt x="31" y="130"/>
                    <a:pt x="33" y="130"/>
                  </a:cubicBezTo>
                  <a:cubicBezTo>
                    <a:pt x="34" y="129"/>
                    <a:pt x="38" y="128"/>
                    <a:pt x="39" y="127"/>
                  </a:cubicBezTo>
                  <a:cubicBezTo>
                    <a:pt x="35" y="132"/>
                    <a:pt x="28" y="135"/>
                    <a:pt x="23" y="138"/>
                  </a:cubicBezTo>
                  <a:cubicBezTo>
                    <a:pt x="22" y="138"/>
                    <a:pt x="23" y="139"/>
                    <a:pt x="23" y="139"/>
                  </a:cubicBezTo>
                  <a:cubicBezTo>
                    <a:pt x="27" y="138"/>
                    <a:pt x="31" y="136"/>
                    <a:pt x="34" y="134"/>
                  </a:cubicBezTo>
                  <a:cubicBezTo>
                    <a:pt x="33" y="134"/>
                    <a:pt x="32" y="135"/>
                    <a:pt x="32" y="135"/>
                  </a:cubicBezTo>
                  <a:cubicBezTo>
                    <a:pt x="29" y="137"/>
                    <a:pt x="26" y="139"/>
                    <a:pt x="23" y="141"/>
                  </a:cubicBezTo>
                  <a:cubicBezTo>
                    <a:pt x="23" y="139"/>
                    <a:pt x="22" y="137"/>
                    <a:pt x="22" y="135"/>
                  </a:cubicBezTo>
                  <a:close/>
                  <a:moveTo>
                    <a:pt x="21" y="132"/>
                  </a:moveTo>
                  <a:cubicBezTo>
                    <a:pt x="25" y="130"/>
                    <a:pt x="28" y="128"/>
                    <a:pt x="32" y="127"/>
                  </a:cubicBezTo>
                  <a:cubicBezTo>
                    <a:pt x="28" y="129"/>
                    <a:pt x="25" y="132"/>
                    <a:pt x="21" y="134"/>
                  </a:cubicBezTo>
                  <a:cubicBezTo>
                    <a:pt x="21" y="133"/>
                    <a:pt x="21" y="133"/>
                    <a:pt x="21" y="132"/>
                  </a:cubicBezTo>
                  <a:close/>
                  <a:moveTo>
                    <a:pt x="8" y="74"/>
                  </a:moveTo>
                  <a:cubicBezTo>
                    <a:pt x="13" y="71"/>
                    <a:pt x="18" y="67"/>
                    <a:pt x="23" y="63"/>
                  </a:cubicBezTo>
                  <a:cubicBezTo>
                    <a:pt x="25" y="61"/>
                    <a:pt x="28" y="59"/>
                    <a:pt x="31" y="57"/>
                  </a:cubicBezTo>
                  <a:cubicBezTo>
                    <a:pt x="23" y="64"/>
                    <a:pt x="15" y="71"/>
                    <a:pt x="9" y="78"/>
                  </a:cubicBezTo>
                  <a:cubicBezTo>
                    <a:pt x="8" y="77"/>
                    <a:pt x="8" y="75"/>
                    <a:pt x="8" y="74"/>
                  </a:cubicBezTo>
                  <a:close/>
                  <a:moveTo>
                    <a:pt x="4" y="43"/>
                  </a:moveTo>
                  <a:cubicBezTo>
                    <a:pt x="9" y="39"/>
                    <a:pt x="14" y="35"/>
                    <a:pt x="19" y="31"/>
                  </a:cubicBezTo>
                  <a:cubicBezTo>
                    <a:pt x="21" y="28"/>
                    <a:pt x="24" y="27"/>
                    <a:pt x="27" y="25"/>
                  </a:cubicBezTo>
                  <a:cubicBezTo>
                    <a:pt x="29" y="24"/>
                    <a:pt x="30" y="23"/>
                    <a:pt x="31" y="22"/>
                  </a:cubicBezTo>
                  <a:cubicBezTo>
                    <a:pt x="31" y="22"/>
                    <a:pt x="32" y="22"/>
                    <a:pt x="32" y="22"/>
                  </a:cubicBezTo>
                  <a:cubicBezTo>
                    <a:pt x="32" y="22"/>
                    <a:pt x="31" y="22"/>
                    <a:pt x="31" y="23"/>
                  </a:cubicBezTo>
                  <a:cubicBezTo>
                    <a:pt x="27" y="27"/>
                    <a:pt x="22" y="29"/>
                    <a:pt x="18" y="33"/>
                  </a:cubicBezTo>
                  <a:cubicBezTo>
                    <a:pt x="13" y="37"/>
                    <a:pt x="8" y="41"/>
                    <a:pt x="4" y="45"/>
                  </a:cubicBezTo>
                  <a:cubicBezTo>
                    <a:pt x="4" y="44"/>
                    <a:pt x="4" y="44"/>
                    <a:pt x="4" y="43"/>
                  </a:cubicBezTo>
                  <a:close/>
                  <a:moveTo>
                    <a:pt x="6" y="58"/>
                  </a:moveTo>
                  <a:cubicBezTo>
                    <a:pt x="11" y="55"/>
                    <a:pt x="15" y="50"/>
                    <a:pt x="19" y="46"/>
                  </a:cubicBezTo>
                  <a:cubicBezTo>
                    <a:pt x="21" y="44"/>
                    <a:pt x="24" y="42"/>
                    <a:pt x="27" y="40"/>
                  </a:cubicBezTo>
                  <a:cubicBezTo>
                    <a:pt x="30" y="37"/>
                    <a:pt x="32" y="34"/>
                    <a:pt x="35" y="32"/>
                  </a:cubicBezTo>
                  <a:cubicBezTo>
                    <a:pt x="38" y="30"/>
                    <a:pt x="36" y="32"/>
                    <a:pt x="35" y="33"/>
                  </a:cubicBezTo>
                  <a:cubicBezTo>
                    <a:pt x="33" y="34"/>
                    <a:pt x="32" y="36"/>
                    <a:pt x="30" y="37"/>
                  </a:cubicBezTo>
                  <a:cubicBezTo>
                    <a:pt x="27" y="39"/>
                    <a:pt x="24" y="42"/>
                    <a:pt x="22" y="44"/>
                  </a:cubicBezTo>
                  <a:cubicBezTo>
                    <a:pt x="16" y="49"/>
                    <a:pt x="11" y="56"/>
                    <a:pt x="6" y="62"/>
                  </a:cubicBezTo>
                  <a:cubicBezTo>
                    <a:pt x="6" y="60"/>
                    <a:pt x="6" y="59"/>
                    <a:pt x="6" y="58"/>
                  </a:cubicBezTo>
                  <a:close/>
                  <a:moveTo>
                    <a:pt x="5" y="57"/>
                  </a:moveTo>
                  <a:cubicBezTo>
                    <a:pt x="5" y="56"/>
                    <a:pt x="5" y="55"/>
                    <a:pt x="5" y="54"/>
                  </a:cubicBezTo>
                  <a:cubicBezTo>
                    <a:pt x="11" y="48"/>
                    <a:pt x="17" y="44"/>
                    <a:pt x="22" y="39"/>
                  </a:cubicBezTo>
                  <a:cubicBezTo>
                    <a:pt x="25" y="37"/>
                    <a:pt x="27" y="35"/>
                    <a:pt x="29" y="33"/>
                  </a:cubicBezTo>
                  <a:cubicBezTo>
                    <a:pt x="30" y="32"/>
                    <a:pt x="31" y="31"/>
                    <a:pt x="32" y="30"/>
                  </a:cubicBezTo>
                  <a:cubicBezTo>
                    <a:pt x="33" y="29"/>
                    <a:pt x="38" y="25"/>
                    <a:pt x="35" y="28"/>
                  </a:cubicBezTo>
                  <a:cubicBezTo>
                    <a:pt x="29" y="33"/>
                    <a:pt x="24" y="38"/>
                    <a:pt x="19" y="43"/>
                  </a:cubicBezTo>
                  <a:cubicBezTo>
                    <a:pt x="16" y="46"/>
                    <a:pt x="14" y="49"/>
                    <a:pt x="12" y="52"/>
                  </a:cubicBezTo>
                  <a:cubicBezTo>
                    <a:pt x="10" y="54"/>
                    <a:pt x="7" y="55"/>
                    <a:pt x="5" y="57"/>
                  </a:cubicBezTo>
                  <a:close/>
                  <a:moveTo>
                    <a:pt x="7" y="51"/>
                  </a:moveTo>
                  <a:cubicBezTo>
                    <a:pt x="6" y="51"/>
                    <a:pt x="5" y="52"/>
                    <a:pt x="6" y="52"/>
                  </a:cubicBezTo>
                  <a:cubicBezTo>
                    <a:pt x="5" y="52"/>
                    <a:pt x="5" y="52"/>
                    <a:pt x="5" y="53"/>
                  </a:cubicBezTo>
                  <a:cubicBezTo>
                    <a:pt x="5" y="50"/>
                    <a:pt x="5" y="48"/>
                    <a:pt x="4" y="46"/>
                  </a:cubicBezTo>
                  <a:cubicBezTo>
                    <a:pt x="14" y="40"/>
                    <a:pt x="22" y="31"/>
                    <a:pt x="32" y="25"/>
                  </a:cubicBezTo>
                  <a:cubicBezTo>
                    <a:pt x="30" y="26"/>
                    <a:pt x="28" y="30"/>
                    <a:pt x="26" y="32"/>
                  </a:cubicBezTo>
                  <a:cubicBezTo>
                    <a:pt x="24" y="34"/>
                    <a:pt x="21" y="37"/>
                    <a:pt x="19" y="39"/>
                  </a:cubicBezTo>
                  <a:cubicBezTo>
                    <a:pt x="15" y="43"/>
                    <a:pt x="11" y="47"/>
                    <a:pt x="7" y="51"/>
                  </a:cubicBezTo>
                  <a:close/>
                  <a:moveTo>
                    <a:pt x="6" y="63"/>
                  </a:moveTo>
                  <a:cubicBezTo>
                    <a:pt x="12" y="59"/>
                    <a:pt x="17" y="54"/>
                    <a:pt x="22" y="50"/>
                  </a:cubicBezTo>
                  <a:cubicBezTo>
                    <a:pt x="25" y="47"/>
                    <a:pt x="28" y="44"/>
                    <a:pt x="31" y="42"/>
                  </a:cubicBezTo>
                  <a:cubicBezTo>
                    <a:pt x="32" y="40"/>
                    <a:pt x="34" y="39"/>
                    <a:pt x="36" y="37"/>
                  </a:cubicBezTo>
                  <a:cubicBezTo>
                    <a:pt x="39" y="35"/>
                    <a:pt x="36" y="37"/>
                    <a:pt x="35" y="38"/>
                  </a:cubicBezTo>
                  <a:cubicBezTo>
                    <a:pt x="26" y="49"/>
                    <a:pt x="15" y="56"/>
                    <a:pt x="7" y="66"/>
                  </a:cubicBezTo>
                  <a:cubicBezTo>
                    <a:pt x="7" y="65"/>
                    <a:pt x="6" y="64"/>
                    <a:pt x="6" y="63"/>
                  </a:cubicBezTo>
                  <a:close/>
                  <a:moveTo>
                    <a:pt x="7" y="68"/>
                  </a:moveTo>
                  <a:cubicBezTo>
                    <a:pt x="12" y="65"/>
                    <a:pt x="17" y="61"/>
                    <a:pt x="21" y="56"/>
                  </a:cubicBezTo>
                  <a:cubicBezTo>
                    <a:pt x="24" y="54"/>
                    <a:pt x="27" y="51"/>
                    <a:pt x="30" y="49"/>
                  </a:cubicBezTo>
                  <a:cubicBezTo>
                    <a:pt x="31" y="48"/>
                    <a:pt x="33" y="46"/>
                    <a:pt x="35" y="45"/>
                  </a:cubicBezTo>
                  <a:cubicBezTo>
                    <a:pt x="30" y="49"/>
                    <a:pt x="26" y="54"/>
                    <a:pt x="22" y="58"/>
                  </a:cubicBezTo>
                  <a:cubicBezTo>
                    <a:pt x="19" y="60"/>
                    <a:pt x="16" y="63"/>
                    <a:pt x="14" y="66"/>
                  </a:cubicBezTo>
                  <a:cubicBezTo>
                    <a:pt x="12" y="68"/>
                    <a:pt x="10" y="70"/>
                    <a:pt x="8" y="73"/>
                  </a:cubicBezTo>
                  <a:cubicBezTo>
                    <a:pt x="7" y="71"/>
                    <a:pt x="7" y="70"/>
                    <a:pt x="7" y="68"/>
                  </a:cubicBezTo>
                  <a:close/>
                  <a:moveTo>
                    <a:pt x="38" y="90"/>
                  </a:moveTo>
                  <a:cubicBezTo>
                    <a:pt x="37" y="90"/>
                    <a:pt x="33" y="92"/>
                    <a:pt x="33" y="92"/>
                  </a:cubicBezTo>
                  <a:cubicBezTo>
                    <a:pt x="35" y="90"/>
                    <a:pt x="37" y="88"/>
                    <a:pt x="39" y="86"/>
                  </a:cubicBezTo>
                  <a:cubicBezTo>
                    <a:pt x="39" y="89"/>
                    <a:pt x="39" y="91"/>
                    <a:pt x="39" y="93"/>
                  </a:cubicBezTo>
                  <a:cubicBezTo>
                    <a:pt x="39" y="93"/>
                    <a:pt x="39" y="92"/>
                    <a:pt x="39" y="92"/>
                  </a:cubicBezTo>
                  <a:cubicBezTo>
                    <a:pt x="37" y="93"/>
                    <a:pt x="38" y="93"/>
                    <a:pt x="36" y="93"/>
                  </a:cubicBezTo>
                  <a:cubicBezTo>
                    <a:pt x="37" y="93"/>
                    <a:pt x="38" y="91"/>
                    <a:pt x="39" y="90"/>
                  </a:cubicBezTo>
                  <a:cubicBezTo>
                    <a:pt x="39" y="90"/>
                    <a:pt x="39" y="89"/>
                    <a:pt x="38" y="90"/>
                  </a:cubicBezTo>
                  <a:close/>
                  <a:moveTo>
                    <a:pt x="25" y="95"/>
                  </a:moveTo>
                  <a:cubicBezTo>
                    <a:pt x="21" y="95"/>
                    <a:pt x="16" y="96"/>
                    <a:pt x="13" y="99"/>
                  </a:cubicBezTo>
                  <a:cubicBezTo>
                    <a:pt x="12" y="97"/>
                    <a:pt x="12" y="96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6" y="91"/>
                    <a:pt x="20" y="87"/>
                    <a:pt x="24" y="84"/>
                  </a:cubicBezTo>
                  <a:cubicBezTo>
                    <a:pt x="28" y="80"/>
                    <a:pt x="34" y="76"/>
                    <a:pt x="37" y="73"/>
                  </a:cubicBezTo>
                  <a:cubicBezTo>
                    <a:pt x="33" y="77"/>
                    <a:pt x="30" y="81"/>
                    <a:pt x="26" y="85"/>
                  </a:cubicBezTo>
                  <a:cubicBezTo>
                    <a:pt x="21" y="89"/>
                    <a:pt x="17" y="93"/>
                    <a:pt x="13" y="97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4" y="98"/>
                    <a:pt x="14" y="97"/>
                    <a:pt x="15" y="97"/>
                  </a:cubicBezTo>
                  <a:cubicBezTo>
                    <a:pt x="15" y="97"/>
                    <a:pt x="15" y="97"/>
                    <a:pt x="15" y="96"/>
                  </a:cubicBezTo>
                  <a:cubicBezTo>
                    <a:pt x="18" y="93"/>
                    <a:pt x="22" y="90"/>
                    <a:pt x="25" y="88"/>
                  </a:cubicBezTo>
                  <a:cubicBezTo>
                    <a:pt x="29" y="85"/>
                    <a:pt x="32" y="81"/>
                    <a:pt x="36" y="78"/>
                  </a:cubicBezTo>
                  <a:cubicBezTo>
                    <a:pt x="39" y="76"/>
                    <a:pt x="35" y="80"/>
                    <a:pt x="34" y="81"/>
                  </a:cubicBezTo>
                  <a:cubicBezTo>
                    <a:pt x="32" y="83"/>
                    <a:pt x="31" y="85"/>
                    <a:pt x="28" y="87"/>
                  </a:cubicBezTo>
                  <a:cubicBezTo>
                    <a:pt x="26" y="90"/>
                    <a:pt x="22" y="91"/>
                    <a:pt x="19" y="95"/>
                  </a:cubicBezTo>
                  <a:cubicBezTo>
                    <a:pt x="19" y="95"/>
                    <a:pt x="19" y="96"/>
                    <a:pt x="20" y="96"/>
                  </a:cubicBezTo>
                  <a:cubicBezTo>
                    <a:pt x="23" y="93"/>
                    <a:pt x="27" y="90"/>
                    <a:pt x="31" y="88"/>
                  </a:cubicBezTo>
                  <a:cubicBezTo>
                    <a:pt x="29" y="90"/>
                    <a:pt x="27" y="92"/>
                    <a:pt x="25" y="95"/>
                  </a:cubicBezTo>
                  <a:cubicBezTo>
                    <a:pt x="25" y="95"/>
                    <a:pt x="25" y="95"/>
                    <a:pt x="25" y="95"/>
                  </a:cubicBezTo>
                  <a:close/>
                  <a:moveTo>
                    <a:pt x="39" y="63"/>
                  </a:moveTo>
                  <a:cubicBezTo>
                    <a:pt x="39" y="63"/>
                    <a:pt x="39" y="63"/>
                    <a:pt x="39" y="63"/>
                  </a:cubicBezTo>
                  <a:cubicBezTo>
                    <a:pt x="39" y="64"/>
                    <a:pt x="39" y="66"/>
                    <a:pt x="39" y="68"/>
                  </a:cubicBezTo>
                  <a:cubicBezTo>
                    <a:pt x="39" y="67"/>
                    <a:pt x="38" y="67"/>
                    <a:pt x="38" y="67"/>
                  </a:cubicBezTo>
                  <a:cubicBezTo>
                    <a:pt x="34" y="71"/>
                    <a:pt x="29" y="74"/>
                    <a:pt x="25" y="77"/>
                  </a:cubicBezTo>
                  <a:cubicBezTo>
                    <a:pt x="23" y="79"/>
                    <a:pt x="20" y="81"/>
                    <a:pt x="18" y="83"/>
                  </a:cubicBezTo>
                  <a:cubicBezTo>
                    <a:pt x="17" y="84"/>
                    <a:pt x="16" y="84"/>
                    <a:pt x="15" y="85"/>
                  </a:cubicBezTo>
                  <a:cubicBezTo>
                    <a:pt x="19" y="82"/>
                    <a:pt x="22" y="79"/>
                    <a:pt x="26" y="76"/>
                  </a:cubicBezTo>
                  <a:cubicBezTo>
                    <a:pt x="30" y="71"/>
                    <a:pt x="34" y="67"/>
                    <a:pt x="39" y="63"/>
                  </a:cubicBezTo>
                  <a:close/>
                  <a:moveTo>
                    <a:pt x="35" y="84"/>
                  </a:moveTo>
                  <a:cubicBezTo>
                    <a:pt x="34" y="85"/>
                    <a:pt x="33" y="85"/>
                    <a:pt x="32" y="86"/>
                  </a:cubicBezTo>
                  <a:cubicBezTo>
                    <a:pt x="29" y="88"/>
                    <a:pt x="26" y="90"/>
                    <a:pt x="23" y="92"/>
                  </a:cubicBezTo>
                  <a:cubicBezTo>
                    <a:pt x="24" y="92"/>
                    <a:pt x="20" y="95"/>
                    <a:pt x="21" y="94"/>
                  </a:cubicBezTo>
                  <a:cubicBezTo>
                    <a:pt x="22" y="92"/>
                    <a:pt x="24" y="91"/>
                    <a:pt x="26" y="90"/>
                  </a:cubicBezTo>
                  <a:cubicBezTo>
                    <a:pt x="31" y="87"/>
                    <a:pt x="34" y="82"/>
                    <a:pt x="39" y="77"/>
                  </a:cubicBezTo>
                  <a:cubicBezTo>
                    <a:pt x="39" y="77"/>
                    <a:pt x="39" y="76"/>
                    <a:pt x="38" y="77"/>
                  </a:cubicBezTo>
                  <a:cubicBezTo>
                    <a:pt x="34" y="79"/>
                    <a:pt x="30" y="83"/>
                    <a:pt x="26" y="86"/>
                  </a:cubicBezTo>
                  <a:cubicBezTo>
                    <a:pt x="24" y="88"/>
                    <a:pt x="21" y="90"/>
                    <a:pt x="19" y="92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21" y="90"/>
                    <a:pt x="24" y="87"/>
                    <a:pt x="26" y="85"/>
                  </a:cubicBezTo>
                  <a:cubicBezTo>
                    <a:pt x="31" y="82"/>
                    <a:pt x="34" y="77"/>
                    <a:pt x="39" y="73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9" y="75"/>
                    <a:pt x="39" y="78"/>
                    <a:pt x="39" y="81"/>
                  </a:cubicBezTo>
                  <a:cubicBezTo>
                    <a:pt x="39" y="81"/>
                    <a:pt x="39" y="81"/>
                    <a:pt x="39" y="81"/>
                  </a:cubicBezTo>
                  <a:cubicBezTo>
                    <a:pt x="37" y="82"/>
                    <a:pt x="36" y="83"/>
                    <a:pt x="35" y="84"/>
                  </a:cubicBezTo>
                  <a:close/>
                  <a:moveTo>
                    <a:pt x="39" y="68"/>
                  </a:moveTo>
                  <a:cubicBezTo>
                    <a:pt x="39" y="68"/>
                    <a:pt x="39" y="68"/>
                    <a:pt x="39" y="68"/>
                  </a:cubicBezTo>
                  <a:cubicBezTo>
                    <a:pt x="39" y="69"/>
                    <a:pt x="39" y="71"/>
                    <a:pt x="39" y="72"/>
                  </a:cubicBezTo>
                  <a:cubicBezTo>
                    <a:pt x="39" y="72"/>
                    <a:pt x="38" y="72"/>
                    <a:pt x="38" y="72"/>
                  </a:cubicBezTo>
                  <a:cubicBezTo>
                    <a:pt x="29" y="78"/>
                    <a:pt x="21" y="86"/>
                    <a:pt x="13" y="93"/>
                  </a:cubicBezTo>
                  <a:cubicBezTo>
                    <a:pt x="14" y="92"/>
                    <a:pt x="16" y="89"/>
                    <a:pt x="18" y="88"/>
                  </a:cubicBezTo>
                  <a:cubicBezTo>
                    <a:pt x="20" y="85"/>
                    <a:pt x="23" y="83"/>
                    <a:pt x="25" y="81"/>
                  </a:cubicBezTo>
                  <a:cubicBezTo>
                    <a:pt x="30" y="77"/>
                    <a:pt x="34" y="72"/>
                    <a:pt x="39" y="68"/>
                  </a:cubicBezTo>
                  <a:close/>
                  <a:moveTo>
                    <a:pt x="28" y="93"/>
                  </a:moveTo>
                  <a:cubicBezTo>
                    <a:pt x="30" y="90"/>
                    <a:pt x="32" y="87"/>
                    <a:pt x="35" y="85"/>
                  </a:cubicBezTo>
                  <a:cubicBezTo>
                    <a:pt x="35" y="85"/>
                    <a:pt x="35" y="84"/>
                    <a:pt x="35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8" y="83"/>
                    <a:pt x="38" y="83"/>
                    <a:pt x="38" y="82"/>
                  </a:cubicBezTo>
                  <a:cubicBezTo>
                    <a:pt x="38" y="82"/>
                    <a:pt x="39" y="82"/>
                    <a:pt x="39" y="82"/>
                  </a:cubicBezTo>
                  <a:cubicBezTo>
                    <a:pt x="39" y="83"/>
                    <a:pt x="39" y="84"/>
                    <a:pt x="39" y="86"/>
                  </a:cubicBezTo>
                  <a:cubicBezTo>
                    <a:pt x="39" y="86"/>
                    <a:pt x="39" y="86"/>
                    <a:pt x="39" y="86"/>
                  </a:cubicBezTo>
                  <a:cubicBezTo>
                    <a:pt x="36" y="87"/>
                    <a:pt x="34" y="89"/>
                    <a:pt x="32" y="90"/>
                  </a:cubicBezTo>
                  <a:cubicBezTo>
                    <a:pt x="31" y="91"/>
                    <a:pt x="29" y="92"/>
                    <a:pt x="28" y="93"/>
                  </a:cubicBezTo>
                  <a:cubicBezTo>
                    <a:pt x="27" y="94"/>
                    <a:pt x="27" y="94"/>
                    <a:pt x="28" y="93"/>
                  </a:cubicBezTo>
                  <a:close/>
                  <a:moveTo>
                    <a:pt x="38" y="52"/>
                  </a:moveTo>
                  <a:cubicBezTo>
                    <a:pt x="38" y="52"/>
                    <a:pt x="39" y="51"/>
                    <a:pt x="39" y="51"/>
                  </a:cubicBezTo>
                  <a:cubicBezTo>
                    <a:pt x="39" y="53"/>
                    <a:pt x="39" y="54"/>
                    <a:pt x="39" y="56"/>
                  </a:cubicBezTo>
                  <a:cubicBezTo>
                    <a:pt x="39" y="58"/>
                    <a:pt x="39" y="60"/>
                    <a:pt x="39" y="62"/>
                  </a:cubicBezTo>
                  <a:cubicBezTo>
                    <a:pt x="39" y="62"/>
                    <a:pt x="38" y="62"/>
                    <a:pt x="38" y="62"/>
                  </a:cubicBezTo>
                  <a:cubicBezTo>
                    <a:pt x="38" y="62"/>
                    <a:pt x="37" y="63"/>
                    <a:pt x="37" y="63"/>
                  </a:cubicBezTo>
                  <a:cubicBezTo>
                    <a:pt x="37" y="63"/>
                    <a:pt x="36" y="63"/>
                    <a:pt x="36" y="64"/>
                  </a:cubicBezTo>
                  <a:cubicBezTo>
                    <a:pt x="32" y="67"/>
                    <a:pt x="28" y="71"/>
                    <a:pt x="23" y="74"/>
                  </a:cubicBezTo>
                  <a:cubicBezTo>
                    <a:pt x="21" y="75"/>
                    <a:pt x="18" y="77"/>
                    <a:pt x="16" y="78"/>
                  </a:cubicBezTo>
                  <a:cubicBezTo>
                    <a:pt x="19" y="75"/>
                    <a:pt x="21" y="73"/>
                    <a:pt x="24" y="70"/>
                  </a:cubicBezTo>
                  <a:cubicBezTo>
                    <a:pt x="29" y="66"/>
                    <a:pt x="33" y="61"/>
                    <a:pt x="39" y="57"/>
                  </a:cubicBezTo>
                  <a:cubicBezTo>
                    <a:pt x="39" y="57"/>
                    <a:pt x="39" y="56"/>
                    <a:pt x="38" y="57"/>
                  </a:cubicBezTo>
                  <a:cubicBezTo>
                    <a:pt x="33" y="60"/>
                    <a:pt x="29" y="65"/>
                    <a:pt x="23" y="68"/>
                  </a:cubicBezTo>
                  <a:cubicBezTo>
                    <a:pt x="21" y="70"/>
                    <a:pt x="19" y="71"/>
                    <a:pt x="17" y="73"/>
                  </a:cubicBezTo>
                  <a:cubicBezTo>
                    <a:pt x="15" y="75"/>
                    <a:pt x="11" y="77"/>
                    <a:pt x="10" y="78"/>
                  </a:cubicBezTo>
                  <a:cubicBezTo>
                    <a:pt x="14" y="73"/>
                    <a:pt x="19" y="68"/>
                    <a:pt x="24" y="64"/>
                  </a:cubicBezTo>
                  <a:cubicBezTo>
                    <a:pt x="26" y="62"/>
                    <a:pt x="29" y="59"/>
                    <a:pt x="32" y="57"/>
                  </a:cubicBezTo>
                  <a:cubicBezTo>
                    <a:pt x="33" y="56"/>
                    <a:pt x="34" y="55"/>
                    <a:pt x="36" y="54"/>
                  </a:cubicBezTo>
                  <a:cubicBezTo>
                    <a:pt x="36" y="53"/>
                    <a:pt x="37" y="53"/>
                    <a:pt x="38" y="52"/>
                  </a:cubicBezTo>
                  <a:cubicBezTo>
                    <a:pt x="38" y="52"/>
                    <a:pt x="38" y="52"/>
                    <a:pt x="38" y="52"/>
                  </a:cubicBezTo>
                  <a:close/>
                  <a:moveTo>
                    <a:pt x="9" y="79"/>
                  </a:moveTo>
                  <a:cubicBezTo>
                    <a:pt x="15" y="76"/>
                    <a:pt x="20" y="72"/>
                    <a:pt x="25" y="68"/>
                  </a:cubicBezTo>
                  <a:cubicBezTo>
                    <a:pt x="26" y="67"/>
                    <a:pt x="27" y="66"/>
                    <a:pt x="28" y="65"/>
                  </a:cubicBezTo>
                  <a:cubicBezTo>
                    <a:pt x="27" y="67"/>
                    <a:pt x="25" y="69"/>
                    <a:pt x="23" y="71"/>
                  </a:cubicBezTo>
                  <a:cubicBezTo>
                    <a:pt x="18" y="75"/>
                    <a:pt x="14" y="80"/>
                    <a:pt x="10" y="84"/>
                  </a:cubicBezTo>
                  <a:cubicBezTo>
                    <a:pt x="9" y="82"/>
                    <a:pt x="9" y="81"/>
                    <a:pt x="9" y="79"/>
                  </a:cubicBezTo>
                  <a:close/>
                  <a:moveTo>
                    <a:pt x="22" y="75"/>
                  </a:moveTo>
                  <a:cubicBezTo>
                    <a:pt x="26" y="73"/>
                    <a:pt x="29" y="70"/>
                    <a:pt x="33" y="67"/>
                  </a:cubicBezTo>
                  <a:cubicBezTo>
                    <a:pt x="33" y="67"/>
                    <a:pt x="33" y="67"/>
                    <a:pt x="32" y="68"/>
                  </a:cubicBezTo>
                  <a:cubicBezTo>
                    <a:pt x="30" y="70"/>
                    <a:pt x="28" y="73"/>
                    <a:pt x="25" y="75"/>
                  </a:cubicBezTo>
                  <a:cubicBezTo>
                    <a:pt x="21" y="80"/>
                    <a:pt x="15" y="84"/>
                    <a:pt x="11" y="89"/>
                  </a:cubicBezTo>
                  <a:cubicBezTo>
                    <a:pt x="11" y="89"/>
                    <a:pt x="11" y="90"/>
                    <a:pt x="12" y="89"/>
                  </a:cubicBezTo>
                  <a:cubicBezTo>
                    <a:pt x="16" y="85"/>
                    <a:pt x="21" y="82"/>
                    <a:pt x="26" y="78"/>
                  </a:cubicBezTo>
                  <a:cubicBezTo>
                    <a:pt x="28" y="76"/>
                    <a:pt x="31" y="73"/>
                    <a:pt x="34" y="71"/>
                  </a:cubicBezTo>
                  <a:cubicBezTo>
                    <a:pt x="30" y="75"/>
                    <a:pt x="26" y="79"/>
                    <a:pt x="22" y="83"/>
                  </a:cubicBezTo>
                  <a:cubicBezTo>
                    <a:pt x="18" y="86"/>
                    <a:pt x="14" y="90"/>
                    <a:pt x="12" y="94"/>
                  </a:cubicBezTo>
                  <a:cubicBezTo>
                    <a:pt x="11" y="91"/>
                    <a:pt x="10" y="88"/>
                    <a:pt x="10" y="85"/>
                  </a:cubicBezTo>
                  <a:cubicBezTo>
                    <a:pt x="14" y="82"/>
                    <a:pt x="17" y="78"/>
                    <a:pt x="22" y="75"/>
                  </a:cubicBezTo>
                  <a:close/>
                  <a:moveTo>
                    <a:pt x="13" y="102"/>
                  </a:moveTo>
                  <a:cubicBezTo>
                    <a:pt x="21" y="97"/>
                    <a:pt x="31" y="96"/>
                    <a:pt x="39" y="100"/>
                  </a:cubicBezTo>
                  <a:cubicBezTo>
                    <a:pt x="39" y="101"/>
                    <a:pt x="39" y="102"/>
                    <a:pt x="39" y="103"/>
                  </a:cubicBezTo>
                  <a:cubicBezTo>
                    <a:pt x="32" y="99"/>
                    <a:pt x="22" y="102"/>
                    <a:pt x="14" y="106"/>
                  </a:cubicBezTo>
                  <a:cubicBezTo>
                    <a:pt x="14" y="104"/>
                    <a:pt x="14" y="103"/>
                    <a:pt x="13" y="102"/>
                  </a:cubicBezTo>
                  <a:close/>
                  <a:moveTo>
                    <a:pt x="40" y="137"/>
                  </a:moveTo>
                  <a:cubicBezTo>
                    <a:pt x="35" y="139"/>
                    <a:pt x="30" y="143"/>
                    <a:pt x="25" y="146"/>
                  </a:cubicBezTo>
                  <a:cubicBezTo>
                    <a:pt x="31" y="142"/>
                    <a:pt x="35" y="137"/>
                    <a:pt x="41" y="134"/>
                  </a:cubicBezTo>
                  <a:cubicBezTo>
                    <a:pt x="41" y="136"/>
                    <a:pt x="41" y="138"/>
                    <a:pt x="41" y="140"/>
                  </a:cubicBezTo>
                  <a:cubicBezTo>
                    <a:pt x="41" y="140"/>
                    <a:pt x="41" y="140"/>
                    <a:pt x="41" y="140"/>
                  </a:cubicBezTo>
                  <a:cubicBezTo>
                    <a:pt x="37" y="142"/>
                    <a:pt x="34" y="144"/>
                    <a:pt x="31" y="146"/>
                  </a:cubicBezTo>
                  <a:cubicBezTo>
                    <a:pt x="31" y="146"/>
                    <a:pt x="32" y="146"/>
                    <a:pt x="32" y="145"/>
                  </a:cubicBezTo>
                  <a:cubicBezTo>
                    <a:pt x="35" y="143"/>
                    <a:pt x="38" y="140"/>
                    <a:pt x="40" y="138"/>
                  </a:cubicBezTo>
                  <a:cubicBezTo>
                    <a:pt x="40" y="137"/>
                    <a:pt x="40" y="137"/>
                    <a:pt x="40" y="137"/>
                  </a:cubicBezTo>
                  <a:close/>
                  <a:moveTo>
                    <a:pt x="40" y="130"/>
                  </a:moveTo>
                  <a:cubicBezTo>
                    <a:pt x="40" y="130"/>
                    <a:pt x="40" y="130"/>
                    <a:pt x="40" y="130"/>
                  </a:cubicBezTo>
                  <a:cubicBezTo>
                    <a:pt x="37" y="131"/>
                    <a:pt x="35" y="133"/>
                    <a:pt x="32" y="134"/>
                  </a:cubicBezTo>
                  <a:cubicBezTo>
                    <a:pt x="31" y="135"/>
                    <a:pt x="29" y="136"/>
                    <a:pt x="28" y="136"/>
                  </a:cubicBezTo>
                  <a:cubicBezTo>
                    <a:pt x="28" y="136"/>
                    <a:pt x="22" y="139"/>
                    <a:pt x="25" y="137"/>
                  </a:cubicBezTo>
                  <a:cubicBezTo>
                    <a:pt x="31" y="134"/>
                    <a:pt x="36" y="131"/>
                    <a:pt x="40" y="126"/>
                  </a:cubicBezTo>
                  <a:cubicBezTo>
                    <a:pt x="40" y="126"/>
                    <a:pt x="40" y="125"/>
                    <a:pt x="40" y="125"/>
                  </a:cubicBezTo>
                  <a:cubicBezTo>
                    <a:pt x="34" y="128"/>
                    <a:pt x="28" y="132"/>
                    <a:pt x="22" y="134"/>
                  </a:cubicBezTo>
                  <a:cubicBezTo>
                    <a:pt x="28" y="132"/>
                    <a:pt x="33" y="126"/>
                    <a:pt x="38" y="123"/>
                  </a:cubicBezTo>
                  <a:cubicBezTo>
                    <a:pt x="39" y="123"/>
                    <a:pt x="39" y="123"/>
                    <a:pt x="40" y="122"/>
                  </a:cubicBezTo>
                  <a:cubicBezTo>
                    <a:pt x="40" y="122"/>
                    <a:pt x="40" y="122"/>
                    <a:pt x="40" y="122"/>
                  </a:cubicBezTo>
                  <a:cubicBezTo>
                    <a:pt x="40" y="126"/>
                    <a:pt x="40" y="130"/>
                    <a:pt x="41" y="134"/>
                  </a:cubicBezTo>
                  <a:cubicBezTo>
                    <a:pt x="36" y="135"/>
                    <a:pt x="29" y="138"/>
                    <a:pt x="25" y="141"/>
                  </a:cubicBezTo>
                  <a:cubicBezTo>
                    <a:pt x="30" y="137"/>
                    <a:pt x="35" y="134"/>
                    <a:pt x="40" y="130"/>
                  </a:cubicBezTo>
                  <a:close/>
                  <a:moveTo>
                    <a:pt x="38" y="122"/>
                  </a:moveTo>
                  <a:cubicBezTo>
                    <a:pt x="37" y="123"/>
                    <a:pt x="36" y="123"/>
                    <a:pt x="35" y="124"/>
                  </a:cubicBezTo>
                  <a:cubicBezTo>
                    <a:pt x="34" y="125"/>
                    <a:pt x="32" y="126"/>
                    <a:pt x="31" y="126"/>
                  </a:cubicBezTo>
                  <a:cubicBezTo>
                    <a:pt x="29" y="127"/>
                    <a:pt x="27" y="128"/>
                    <a:pt x="26" y="129"/>
                  </a:cubicBezTo>
                  <a:cubicBezTo>
                    <a:pt x="25" y="129"/>
                    <a:pt x="19" y="133"/>
                    <a:pt x="23" y="131"/>
                  </a:cubicBezTo>
                  <a:cubicBezTo>
                    <a:pt x="28" y="127"/>
                    <a:pt x="34" y="122"/>
                    <a:pt x="40" y="118"/>
                  </a:cubicBezTo>
                  <a:cubicBezTo>
                    <a:pt x="40" y="118"/>
                    <a:pt x="40" y="118"/>
                    <a:pt x="39" y="118"/>
                  </a:cubicBezTo>
                  <a:cubicBezTo>
                    <a:pt x="36" y="119"/>
                    <a:pt x="33" y="120"/>
                    <a:pt x="30" y="122"/>
                  </a:cubicBezTo>
                  <a:cubicBezTo>
                    <a:pt x="28" y="123"/>
                    <a:pt x="26" y="124"/>
                    <a:pt x="24" y="125"/>
                  </a:cubicBezTo>
                  <a:cubicBezTo>
                    <a:pt x="23" y="125"/>
                    <a:pt x="18" y="128"/>
                    <a:pt x="20" y="126"/>
                  </a:cubicBezTo>
                  <a:cubicBezTo>
                    <a:pt x="23" y="123"/>
                    <a:pt x="28" y="121"/>
                    <a:pt x="31" y="119"/>
                  </a:cubicBezTo>
                  <a:cubicBezTo>
                    <a:pt x="34" y="117"/>
                    <a:pt x="37" y="115"/>
                    <a:pt x="40" y="113"/>
                  </a:cubicBezTo>
                  <a:cubicBezTo>
                    <a:pt x="40" y="114"/>
                    <a:pt x="40" y="115"/>
                    <a:pt x="40" y="116"/>
                  </a:cubicBezTo>
                  <a:cubicBezTo>
                    <a:pt x="40" y="118"/>
                    <a:pt x="40" y="120"/>
                    <a:pt x="40" y="122"/>
                  </a:cubicBezTo>
                  <a:cubicBezTo>
                    <a:pt x="40" y="122"/>
                    <a:pt x="40" y="121"/>
                    <a:pt x="40" y="122"/>
                  </a:cubicBezTo>
                  <a:cubicBezTo>
                    <a:pt x="39" y="122"/>
                    <a:pt x="39" y="122"/>
                    <a:pt x="38" y="122"/>
                  </a:cubicBezTo>
                  <a:cubicBezTo>
                    <a:pt x="38" y="122"/>
                    <a:pt x="38" y="122"/>
                    <a:pt x="38" y="122"/>
                  </a:cubicBezTo>
                  <a:close/>
                  <a:moveTo>
                    <a:pt x="28" y="116"/>
                  </a:moveTo>
                  <a:cubicBezTo>
                    <a:pt x="31" y="113"/>
                    <a:pt x="35" y="111"/>
                    <a:pt x="38" y="108"/>
                  </a:cubicBezTo>
                  <a:cubicBezTo>
                    <a:pt x="38" y="107"/>
                    <a:pt x="38" y="107"/>
                    <a:pt x="37" y="107"/>
                  </a:cubicBezTo>
                  <a:cubicBezTo>
                    <a:pt x="30" y="110"/>
                    <a:pt x="25" y="115"/>
                    <a:pt x="18" y="118"/>
                  </a:cubicBezTo>
                  <a:cubicBezTo>
                    <a:pt x="20" y="117"/>
                    <a:pt x="24" y="114"/>
                    <a:pt x="26" y="112"/>
                  </a:cubicBezTo>
                  <a:cubicBezTo>
                    <a:pt x="29" y="110"/>
                    <a:pt x="33" y="107"/>
                    <a:pt x="36" y="105"/>
                  </a:cubicBezTo>
                  <a:cubicBezTo>
                    <a:pt x="36" y="105"/>
                    <a:pt x="36" y="105"/>
                    <a:pt x="36" y="105"/>
                  </a:cubicBezTo>
                  <a:cubicBezTo>
                    <a:pt x="37" y="105"/>
                    <a:pt x="38" y="106"/>
                    <a:pt x="40" y="107"/>
                  </a:cubicBezTo>
                  <a:cubicBezTo>
                    <a:pt x="40" y="108"/>
                    <a:pt x="40" y="110"/>
                    <a:pt x="40" y="111"/>
                  </a:cubicBezTo>
                  <a:cubicBezTo>
                    <a:pt x="33" y="114"/>
                    <a:pt x="27" y="119"/>
                    <a:pt x="20" y="122"/>
                  </a:cubicBezTo>
                  <a:cubicBezTo>
                    <a:pt x="16" y="124"/>
                    <a:pt x="23" y="119"/>
                    <a:pt x="23" y="120"/>
                  </a:cubicBezTo>
                  <a:cubicBezTo>
                    <a:pt x="24" y="118"/>
                    <a:pt x="26" y="117"/>
                    <a:pt x="28" y="116"/>
                  </a:cubicBezTo>
                  <a:close/>
                  <a:moveTo>
                    <a:pt x="35" y="104"/>
                  </a:moveTo>
                  <a:cubicBezTo>
                    <a:pt x="29" y="107"/>
                    <a:pt x="23" y="111"/>
                    <a:pt x="18" y="114"/>
                  </a:cubicBezTo>
                  <a:cubicBezTo>
                    <a:pt x="16" y="116"/>
                    <a:pt x="17" y="115"/>
                    <a:pt x="18" y="114"/>
                  </a:cubicBezTo>
                  <a:cubicBezTo>
                    <a:pt x="20" y="112"/>
                    <a:pt x="21" y="111"/>
                    <a:pt x="23" y="109"/>
                  </a:cubicBezTo>
                  <a:cubicBezTo>
                    <a:pt x="26" y="107"/>
                    <a:pt x="28" y="106"/>
                    <a:pt x="30" y="104"/>
                  </a:cubicBezTo>
                  <a:cubicBezTo>
                    <a:pt x="32" y="104"/>
                    <a:pt x="33" y="104"/>
                    <a:pt x="35" y="104"/>
                  </a:cubicBezTo>
                  <a:close/>
                  <a:moveTo>
                    <a:pt x="27" y="106"/>
                  </a:moveTo>
                  <a:cubicBezTo>
                    <a:pt x="25" y="107"/>
                    <a:pt x="23" y="108"/>
                    <a:pt x="21" y="109"/>
                  </a:cubicBezTo>
                  <a:cubicBezTo>
                    <a:pt x="20" y="111"/>
                    <a:pt x="18" y="113"/>
                    <a:pt x="16" y="115"/>
                  </a:cubicBezTo>
                  <a:cubicBezTo>
                    <a:pt x="16" y="114"/>
                    <a:pt x="16" y="113"/>
                    <a:pt x="16" y="113"/>
                  </a:cubicBezTo>
                  <a:cubicBezTo>
                    <a:pt x="16" y="113"/>
                    <a:pt x="16" y="112"/>
                    <a:pt x="16" y="112"/>
                  </a:cubicBezTo>
                  <a:cubicBezTo>
                    <a:pt x="18" y="111"/>
                    <a:pt x="21" y="109"/>
                    <a:pt x="23" y="107"/>
                  </a:cubicBezTo>
                  <a:cubicBezTo>
                    <a:pt x="25" y="106"/>
                    <a:pt x="33" y="102"/>
                    <a:pt x="27" y="106"/>
                  </a:cubicBezTo>
                  <a:close/>
                  <a:moveTo>
                    <a:pt x="17" y="116"/>
                  </a:moveTo>
                  <a:cubicBezTo>
                    <a:pt x="20" y="114"/>
                    <a:pt x="22" y="112"/>
                    <a:pt x="25" y="110"/>
                  </a:cubicBezTo>
                  <a:cubicBezTo>
                    <a:pt x="28" y="108"/>
                    <a:pt x="31" y="107"/>
                    <a:pt x="34" y="105"/>
                  </a:cubicBezTo>
                  <a:cubicBezTo>
                    <a:pt x="29" y="108"/>
                    <a:pt x="22" y="113"/>
                    <a:pt x="17" y="118"/>
                  </a:cubicBezTo>
                  <a:cubicBezTo>
                    <a:pt x="17" y="117"/>
                    <a:pt x="17" y="117"/>
                    <a:pt x="17" y="116"/>
                  </a:cubicBezTo>
                  <a:close/>
                  <a:moveTo>
                    <a:pt x="17" y="119"/>
                  </a:moveTo>
                  <a:cubicBezTo>
                    <a:pt x="24" y="116"/>
                    <a:pt x="30" y="112"/>
                    <a:pt x="36" y="108"/>
                  </a:cubicBezTo>
                  <a:cubicBezTo>
                    <a:pt x="33" y="110"/>
                    <a:pt x="30" y="114"/>
                    <a:pt x="26" y="116"/>
                  </a:cubicBezTo>
                  <a:cubicBezTo>
                    <a:pt x="23" y="118"/>
                    <a:pt x="21" y="120"/>
                    <a:pt x="18" y="122"/>
                  </a:cubicBezTo>
                  <a:cubicBezTo>
                    <a:pt x="18" y="121"/>
                    <a:pt x="18" y="120"/>
                    <a:pt x="17" y="119"/>
                  </a:cubicBezTo>
                  <a:close/>
                  <a:moveTo>
                    <a:pt x="38" y="113"/>
                  </a:moveTo>
                  <a:cubicBezTo>
                    <a:pt x="41" y="111"/>
                    <a:pt x="34" y="116"/>
                    <a:pt x="34" y="116"/>
                  </a:cubicBezTo>
                  <a:cubicBezTo>
                    <a:pt x="32" y="118"/>
                    <a:pt x="29" y="119"/>
                    <a:pt x="27" y="121"/>
                  </a:cubicBezTo>
                  <a:cubicBezTo>
                    <a:pt x="24" y="122"/>
                    <a:pt x="21" y="124"/>
                    <a:pt x="19" y="126"/>
                  </a:cubicBezTo>
                  <a:cubicBezTo>
                    <a:pt x="19" y="125"/>
                    <a:pt x="19" y="124"/>
                    <a:pt x="18" y="123"/>
                  </a:cubicBezTo>
                  <a:cubicBezTo>
                    <a:pt x="26" y="121"/>
                    <a:pt x="32" y="116"/>
                    <a:pt x="38" y="113"/>
                  </a:cubicBezTo>
                  <a:close/>
                  <a:moveTo>
                    <a:pt x="20" y="127"/>
                  </a:moveTo>
                  <a:cubicBezTo>
                    <a:pt x="26" y="125"/>
                    <a:pt x="33" y="122"/>
                    <a:pt x="38" y="118"/>
                  </a:cubicBezTo>
                  <a:cubicBezTo>
                    <a:pt x="32" y="122"/>
                    <a:pt x="26" y="127"/>
                    <a:pt x="20" y="131"/>
                  </a:cubicBezTo>
                  <a:cubicBezTo>
                    <a:pt x="20" y="130"/>
                    <a:pt x="20" y="129"/>
                    <a:pt x="20" y="127"/>
                  </a:cubicBezTo>
                  <a:close/>
                  <a:moveTo>
                    <a:pt x="28" y="157"/>
                  </a:moveTo>
                  <a:cubicBezTo>
                    <a:pt x="30" y="156"/>
                    <a:pt x="32" y="155"/>
                    <a:pt x="34" y="154"/>
                  </a:cubicBezTo>
                  <a:cubicBezTo>
                    <a:pt x="35" y="154"/>
                    <a:pt x="36" y="153"/>
                    <a:pt x="37" y="153"/>
                  </a:cubicBezTo>
                  <a:cubicBezTo>
                    <a:pt x="34" y="154"/>
                    <a:pt x="31" y="156"/>
                    <a:pt x="29" y="159"/>
                  </a:cubicBezTo>
                  <a:cubicBezTo>
                    <a:pt x="29" y="158"/>
                    <a:pt x="29" y="158"/>
                    <a:pt x="28" y="157"/>
                  </a:cubicBezTo>
                  <a:close/>
                  <a:moveTo>
                    <a:pt x="36" y="160"/>
                  </a:moveTo>
                  <a:cubicBezTo>
                    <a:pt x="35" y="161"/>
                    <a:pt x="30" y="164"/>
                    <a:pt x="33" y="162"/>
                  </a:cubicBezTo>
                  <a:cubicBezTo>
                    <a:pt x="36" y="159"/>
                    <a:pt x="39" y="157"/>
                    <a:pt x="42" y="154"/>
                  </a:cubicBezTo>
                  <a:cubicBezTo>
                    <a:pt x="42" y="154"/>
                    <a:pt x="41" y="153"/>
                    <a:pt x="41" y="154"/>
                  </a:cubicBezTo>
                  <a:cubicBezTo>
                    <a:pt x="38" y="155"/>
                    <a:pt x="32" y="157"/>
                    <a:pt x="30" y="159"/>
                  </a:cubicBezTo>
                  <a:cubicBezTo>
                    <a:pt x="33" y="156"/>
                    <a:pt x="37" y="154"/>
                    <a:pt x="41" y="151"/>
                  </a:cubicBezTo>
                  <a:cubicBezTo>
                    <a:pt x="41" y="151"/>
                    <a:pt x="41" y="150"/>
                    <a:pt x="40" y="151"/>
                  </a:cubicBezTo>
                  <a:cubicBezTo>
                    <a:pt x="36" y="152"/>
                    <a:pt x="33" y="154"/>
                    <a:pt x="29" y="156"/>
                  </a:cubicBezTo>
                  <a:cubicBezTo>
                    <a:pt x="33" y="153"/>
                    <a:pt x="38" y="150"/>
                    <a:pt x="41" y="147"/>
                  </a:cubicBezTo>
                  <a:cubicBezTo>
                    <a:pt x="41" y="147"/>
                    <a:pt x="41" y="146"/>
                    <a:pt x="41" y="146"/>
                  </a:cubicBezTo>
                  <a:cubicBezTo>
                    <a:pt x="38" y="147"/>
                    <a:pt x="36" y="149"/>
                    <a:pt x="34" y="150"/>
                  </a:cubicBezTo>
                  <a:cubicBezTo>
                    <a:pt x="32" y="151"/>
                    <a:pt x="29" y="152"/>
                    <a:pt x="28" y="153"/>
                  </a:cubicBezTo>
                  <a:cubicBezTo>
                    <a:pt x="32" y="148"/>
                    <a:pt x="37" y="145"/>
                    <a:pt x="41" y="141"/>
                  </a:cubicBezTo>
                  <a:cubicBezTo>
                    <a:pt x="41" y="146"/>
                    <a:pt x="42" y="152"/>
                    <a:pt x="42" y="157"/>
                  </a:cubicBezTo>
                  <a:cubicBezTo>
                    <a:pt x="42" y="157"/>
                    <a:pt x="42" y="157"/>
                    <a:pt x="42" y="157"/>
                  </a:cubicBezTo>
                  <a:cubicBezTo>
                    <a:pt x="40" y="158"/>
                    <a:pt x="38" y="159"/>
                    <a:pt x="36" y="160"/>
                  </a:cubicBezTo>
                  <a:close/>
                  <a:moveTo>
                    <a:pt x="27" y="95"/>
                  </a:moveTo>
                  <a:cubicBezTo>
                    <a:pt x="30" y="93"/>
                    <a:pt x="32" y="91"/>
                    <a:pt x="35" y="89"/>
                  </a:cubicBezTo>
                  <a:cubicBezTo>
                    <a:pt x="36" y="88"/>
                    <a:pt x="39" y="85"/>
                    <a:pt x="36" y="88"/>
                  </a:cubicBezTo>
                  <a:cubicBezTo>
                    <a:pt x="34" y="90"/>
                    <a:pt x="33" y="91"/>
                    <a:pt x="31" y="93"/>
                  </a:cubicBezTo>
                  <a:cubicBezTo>
                    <a:pt x="31" y="93"/>
                    <a:pt x="31" y="94"/>
                    <a:pt x="31" y="94"/>
                  </a:cubicBezTo>
                  <a:cubicBezTo>
                    <a:pt x="33" y="93"/>
                    <a:pt x="35" y="92"/>
                    <a:pt x="37" y="91"/>
                  </a:cubicBezTo>
                  <a:cubicBezTo>
                    <a:pt x="37" y="91"/>
                    <a:pt x="35" y="93"/>
                    <a:pt x="35" y="94"/>
                  </a:cubicBezTo>
                  <a:cubicBezTo>
                    <a:pt x="35" y="94"/>
                    <a:pt x="35" y="95"/>
                    <a:pt x="35" y="95"/>
                  </a:cubicBezTo>
                  <a:cubicBezTo>
                    <a:pt x="37" y="94"/>
                    <a:pt x="39" y="92"/>
                    <a:pt x="38" y="95"/>
                  </a:cubicBezTo>
                  <a:cubicBezTo>
                    <a:pt x="37" y="95"/>
                    <a:pt x="38" y="96"/>
                    <a:pt x="38" y="95"/>
                  </a:cubicBezTo>
                  <a:cubicBezTo>
                    <a:pt x="39" y="95"/>
                    <a:pt x="39" y="94"/>
                    <a:pt x="39" y="93"/>
                  </a:cubicBezTo>
                  <a:cubicBezTo>
                    <a:pt x="39" y="94"/>
                    <a:pt x="39" y="95"/>
                    <a:pt x="39" y="97"/>
                  </a:cubicBezTo>
                  <a:cubicBezTo>
                    <a:pt x="35" y="95"/>
                    <a:pt x="31" y="94"/>
                    <a:pt x="27" y="95"/>
                  </a:cubicBezTo>
                  <a:close/>
                  <a:moveTo>
                    <a:pt x="39" y="50"/>
                  </a:moveTo>
                  <a:cubicBezTo>
                    <a:pt x="38" y="51"/>
                    <a:pt x="37" y="52"/>
                    <a:pt x="35" y="53"/>
                  </a:cubicBezTo>
                  <a:cubicBezTo>
                    <a:pt x="31" y="56"/>
                    <a:pt x="27" y="58"/>
                    <a:pt x="23" y="61"/>
                  </a:cubicBezTo>
                  <a:cubicBezTo>
                    <a:pt x="21" y="63"/>
                    <a:pt x="18" y="65"/>
                    <a:pt x="16" y="67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0" y="72"/>
                    <a:pt x="9" y="72"/>
                    <a:pt x="8" y="73"/>
                  </a:cubicBezTo>
                  <a:cubicBezTo>
                    <a:pt x="9" y="72"/>
                    <a:pt x="10" y="72"/>
                    <a:pt x="10" y="71"/>
                  </a:cubicBezTo>
                  <a:cubicBezTo>
                    <a:pt x="15" y="66"/>
                    <a:pt x="18" y="61"/>
                    <a:pt x="23" y="57"/>
                  </a:cubicBezTo>
                  <a:cubicBezTo>
                    <a:pt x="29" y="53"/>
                    <a:pt x="33" y="47"/>
                    <a:pt x="39" y="42"/>
                  </a:cubicBezTo>
                  <a:cubicBezTo>
                    <a:pt x="39" y="45"/>
                    <a:pt x="39" y="47"/>
                    <a:pt x="39" y="50"/>
                  </a:cubicBezTo>
                  <a:close/>
                  <a:moveTo>
                    <a:pt x="38" y="35"/>
                  </a:moveTo>
                  <a:cubicBezTo>
                    <a:pt x="33" y="39"/>
                    <a:pt x="28" y="43"/>
                    <a:pt x="23" y="48"/>
                  </a:cubicBezTo>
                  <a:cubicBezTo>
                    <a:pt x="18" y="53"/>
                    <a:pt x="11" y="58"/>
                    <a:pt x="6" y="62"/>
                  </a:cubicBezTo>
                  <a:cubicBezTo>
                    <a:pt x="12" y="56"/>
                    <a:pt x="16" y="50"/>
                    <a:pt x="22" y="45"/>
                  </a:cubicBezTo>
                  <a:cubicBezTo>
                    <a:pt x="27" y="40"/>
                    <a:pt x="33" y="36"/>
                    <a:pt x="38" y="31"/>
                  </a:cubicBezTo>
                  <a:cubicBezTo>
                    <a:pt x="38" y="31"/>
                    <a:pt x="38" y="30"/>
                    <a:pt x="38" y="30"/>
                  </a:cubicBezTo>
                  <a:cubicBezTo>
                    <a:pt x="38" y="32"/>
                    <a:pt x="38" y="33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lose/>
                  <a:moveTo>
                    <a:pt x="38" y="30"/>
                  </a:moveTo>
                  <a:cubicBezTo>
                    <a:pt x="38" y="30"/>
                    <a:pt x="37" y="30"/>
                    <a:pt x="37" y="30"/>
                  </a:cubicBezTo>
                  <a:cubicBezTo>
                    <a:pt x="31" y="33"/>
                    <a:pt x="27" y="39"/>
                    <a:pt x="22" y="43"/>
                  </a:cubicBezTo>
                  <a:cubicBezTo>
                    <a:pt x="20" y="44"/>
                    <a:pt x="18" y="46"/>
                    <a:pt x="16" y="48"/>
                  </a:cubicBezTo>
                  <a:cubicBezTo>
                    <a:pt x="17" y="46"/>
                    <a:pt x="18" y="45"/>
                    <a:pt x="19" y="44"/>
                  </a:cubicBezTo>
                  <a:cubicBezTo>
                    <a:pt x="22" y="41"/>
                    <a:pt x="25" y="38"/>
                    <a:pt x="28" y="36"/>
                  </a:cubicBezTo>
                  <a:cubicBezTo>
                    <a:pt x="31" y="33"/>
                    <a:pt x="34" y="30"/>
                    <a:pt x="37" y="27"/>
                  </a:cubicBezTo>
                  <a:cubicBezTo>
                    <a:pt x="37" y="28"/>
                    <a:pt x="38" y="29"/>
                    <a:pt x="38" y="30"/>
                  </a:cubicBezTo>
                  <a:close/>
                  <a:moveTo>
                    <a:pt x="26" y="35"/>
                  </a:moveTo>
                  <a:cubicBezTo>
                    <a:pt x="22" y="39"/>
                    <a:pt x="17" y="42"/>
                    <a:pt x="13" y="46"/>
                  </a:cubicBezTo>
                  <a:cubicBezTo>
                    <a:pt x="15" y="44"/>
                    <a:pt x="16" y="42"/>
                    <a:pt x="18" y="41"/>
                  </a:cubicBezTo>
                  <a:cubicBezTo>
                    <a:pt x="24" y="35"/>
                    <a:pt x="29" y="30"/>
                    <a:pt x="33" y="24"/>
                  </a:cubicBezTo>
                  <a:cubicBezTo>
                    <a:pt x="34" y="24"/>
                    <a:pt x="33" y="24"/>
                    <a:pt x="33" y="24"/>
                  </a:cubicBezTo>
                  <a:cubicBezTo>
                    <a:pt x="27" y="27"/>
                    <a:pt x="23" y="31"/>
                    <a:pt x="18" y="35"/>
                  </a:cubicBezTo>
                  <a:cubicBezTo>
                    <a:pt x="16" y="37"/>
                    <a:pt x="13" y="39"/>
                    <a:pt x="11" y="41"/>
                  </a:cubicBezTo>
                  <a:cubicBezTo>
                    <a:pt x="9" y="42"/>
                    <a:pt x="8" y="43"/>
                    <a:pt x="6" y="44"/>
                  </a:cubicBezTo>
                  <a:cubicBezTo>
                    <a:pt x="3" y="47"/>
                    <a:pt x="6" y="44"/>
                    <a:pt x="7" y="43"/>
                  </a:cubicBezTo>
                  <a:cubicBezTo>
                    <a:pt x="12" y="39"/>
                    <a:pt x="17" y="34"/>
                    <a:pt x="22" y="31"/>
                  </a:cubicBezTo>
                  <a:cubicBezTo>
                    <a:pt x="27" y="27"/>
                    <a:pt x="31" y="25"/>
                    <a:pt x="34" y="20"/>
                  </a:cubicBezTo>
                  <a:cubicBezTo>
                    <a:pt x="34" y="20"/>
                    <a:pt x="34" y="19"/>
                    <a:pt x="33" y="19"/>
                  </a:cubicBezTo>
                  <a:cubicBezTo>
                    <a:pt x="29" y="23"/>
                    <a:pt x="24" y="26"/>
                    <a:pt x="19" y="29"/>
                  </a:cubicBezTo>
                  <a:cubicBezTo>
                    <a:pt x="17" y="31"/>
                    <a:pt x="14" y="34"/>
                    <a:pt x="12" y="36"/>
                  </a:cubicBezTo>
                  <a:cubicBezTo>
                    <a:pt x="10" y="37"/>
                    <a:pt x="9" y="38"/>
                    <a:pt x="8" y="39"/>
                  </a:cubicBezTo>
                  <a:cubicBezTo>
                    <a:pt x="9" y="38"/>
                    <a:pt x="5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8" y="37"/>
                    <a:pt x="13" y="33"/>
                    <a:pt x="17" y="29"/>
                  </a:cubicBezTo>
                  <a:cubicBezTo>
                    <a:pt x="22" y="24"/>
                    <a:pt x="28" y="20"/>
                    <a:pt x="33" y="16"/>
                  </a:cubicBezTo>
                  <a:cubicBezTo>
                    <a:pt x="33" y="16"/>
                    <a:pt x="33" y="15"/>
                    <a:pt x="33" y="15"/>
                  </a:cubicBezTo>
                  <a:cubicBezTo>
                    <a:pt x="35" y="18"/>
                    <a:pt x="36" y="22"/>
                    <a:pt x="37" y="26"/>
                  </a:cubicBezTo>
                  <a:cubicBezTo>
                    <a:pt x="32" y="28"/>
                    <a:pt x="30" y="32"/>
                    <a:pt x="26" y="35"/>
                  </a:cubicBezTo>
                  <a:close/>
                  <a:moveTo>
                    <a:pt x="14" y="32"/>
                  </a:moveTo>
                  <a:cubicBezTo>
                    <a:pt x="10" y="35"/>
                    <a:pt x="7" y="38"/>
                    <a:pt x="4" y="41"/>
                  </a:cubicBezTo>
                  <a:cubicBezTo>
                    <a:pt x="4" y="40"/>
                    <a:pt x="4" y="39"/>
                    <a:pt x="4" y="38"/>
                  </a:cubicBezTo>
                  <a:cubicBezTo>
                    <a:pt x="8" y="35"/>
                    <a:pt x="13" y="31"/>
                    <a:pt x="17" y="28"/>
                  </a:cubicBezTo>
                  <a:cubicBezTo>
                    <a:pt x="16" y="29"/>
                    <a:pt x="15" y="30"/>
                    <a:pt x="14" y="32"/>
                  </a:cubicBezTo>
                  <a:close/>
                  <a:moveTo>
                    <a:pt x="4" y="32"/>
                  </a:moveTo>
                  <a:cubicBezTo>
                    <a:pt x="9" y="29"/>
                    <a:pt x="13" y="26"/>
                    <a:pt x="18" y="22"/>
                  </a:cubicBezTo>
                  <a:cubicBezTo>
                    <a:pt x="19" y="21"/>
                    <a:pt x="20" y="20"/>
                    <a:pt x="22" y="19"/>
                  </a:cubicBezTo>
                  <a:cubicBezTo>
                    <a:pt x="15" y="24"/>
                    <a:pt x="9" y="29"/>
                    <a:pt x="4" y="36"/>
                  </a:cubicBezTo>
                  <a:cubicBezTo>
                    <a:pt x="4" y="35"/>
                    <a:pt x="4" y="34"/>
                    <a:pt x="4" y="32"/>
                  </a:cubicBezTo>
                  <a:close/>
                  <a:moveTo>
                    <a:pt x="4" y="27"/>
                  </a:moveTo>
                  <a:cubicBezTo>
                    <a:pt x="7" y="25"/>
                    <a:pt x="11" y="22"/>
                    <a:pt x="14" y="20"/>
                  </a:cubicBezTo>
                  <a:cubicBezTo>
                    <a:pt x="16" y="18"/>
                    <a:pt x="18" y="16"/>
                    <a:pt x="21" y="14"/>
                  </a:cubicBezTo>
                  <a:cubicBezTo>
                    <a:pt x="22" y="13"/>
                    <a:pt x="23" y="13"/>
                    <a:pt x="24" y="12"/>
                  </a:cubicBezTo>
                  <a:cubicBezTo>
                    <a:pt x="24" y="12"/>
                    <a:pt x="24" y="12"/>
                    <a:pt x="24" y="11"/>
                  </a:cubicBezTo>
                  <a:cubicBezTo>
                    <a:pt x="24" y="12"/>
                    <a:pt x="24" y="12"/>
                    <a:pt x="23" y="12"/>
                  </a:cubicBezTo>
                  <a:cubicBezTo>
                    <a:pt x="19" y="16"/>
                    <a:pt x="16" y="20"/>
                    <a:pt x="12" y="24"/>
                  </a:cubicBezTo>
                  <a:cubicBezTo>
                    <a:pt x="9" y="26"/>
                    <a:pt x="6" y="28"/>
                    <a:pt x="4" y="31"/>
                  </a:cubicBezTo>
                  <a:cubicBezTo>
                    <a:pt x="4" y="29"/>
                    <a:pt x="4" y="28"/>
                    <a:pt x="4" y="27"/>
                  </a:cubicBezTo>
                  <a:close/>
                  <a:moveTo>
                    <a:pt x="5" y="23"/>
                  </a:moveTo>
                  <a:cubicBezTo>
                    <a:pt x="6" y="22"/>
                    <a:pt x="8" y="21"/>
                    <a:pt x="10" y="19"/>
                  </a:cubicBezTo>
                  <a:cubicBezTo>
                    <a:pt x="8" y="21"/>
                    <a:pt x="6" y="23"/>
                    <a:pt x="4" y="25"/>
                  </a:cubicBezTo>
                  <a:cubicBezTo>
                    <a:pt x="4" y="25"/>
                    <a:pt x="4" y="24"/>
                    <a:pt x="5" y="24"/>
                  </a:cubicBezTo>
                  <a:cubicBezTo>
                    <a:pt x="5" y="24"/>
                    <a:pt x="5" y="23"/>
                    <a:pt x="5" y="23"/>
                  </a:cubicBezTo>
                  <a:close/>
                  <a:moveTo>
                    <a:pt x="6" y="18"/>
                  </a:moveTo>
                  <a:cubicBezTo>
                    <a:pt x="8" y="16"/>
                    <a:pt x="10" y="14"/>
                    <a:pt x="12" y="12"/>
                  </a:cubicBezTo>
                  <a:cubicBezTo>
                    <a:pt x="13" y="11"/>
                    <a:pt x="14" y="10"/>
                    <a:pt x="15" y="9"/>
                  </a:cubicBezTo>
                  <a:cubicBezTo>
                    <a:pt x="17" y="8"/>
                    <a:pt x="19" y="5"/>
                    <a:pt x="16" y="9"/>
                  </a:cubicBezTo>
                  <a:cubicBezTo>
                    <a:pt x="12" y="13"/>
                    <a:pt x="9" y="16"/>
                    <a:pt x="5" y="20"/>
                  </a:cubicBezTo>
                  <a:cubicBezTo>
                    <a:pt x="6" y="19"/>
                    <a:pt x="6" y="19"/>
                    <a:pt x="6" y="18"/>
                  </a:cubicBezTo>
                  <a:close/>
                  <a:moveTo>
                    <a:pt x="15" y="109"/>
                  </a:moveTo>
                  <a:cubicBezTo>
                    <a:pt x="19" y="106"/>
                    <a:pt x="23" y="104"/>
                    <a:pt x="28" y="104"/>
                  </a:cubicBezTo>
                  <a:cubicBezTo>
                    <a:pt x="23" y="106"/>
                    <a:pt x="19" y="109"/>
                    <a:pt x="16" y="112"/>
                  </a:cubicBezTo>
                  <a:cubicBezTo>
                    <a:pt x="15" y="111"/>
                    <a:pt x="15" y="111"/>
                    <a:pt x="15" y="110"/>
                  </a:cubicBezTo>
                  <a:cubicBezTo>
                    <a:pt x="15" y="110"/>
                    <a:pt x="15" y="109"/>
                    <a:pt x="15" y="109"/>
                  </a:cubicBezTo>
                  <a:close/>
                  <a:moveTo>
                    <a:pt x="51" y="208"/>
                  </a:moveTo>
                  <a:cubicBezTo>
                    <a:pt x="50" y="207"/>
                    <a:pt x="48" y="206"/>
                    <a:pt x="47" y="205"/>
                  </a:cubicBezTo>
                  <a:cubicBezTo>
                    <a:pt x="44" y="202"/>
                    <a:pt x="40" y="202"/>
                    <a:pt x="37" y="201"/>
                  </a:cubicBezTo>
                  <a:cubicBezTo>
                    <a:pt x="36" y="193"/>
                    <a:pt x="35" y="184"/>
                    <a:pt x="35" y="176"/>
                  </a:cubicBezTo>
                  <a:cubicBezTo>
                    <a:pt x="38" y="175"/>
                    <a:pt x="41" y="173"/>
                    <a:pt x="44" y="173"/>
                  </a:cubicBezTo>
                  <a:cubicBezTo>
                    <a:pt x="47" y="181"/>
                    <a:pt x="53" y="188"/>
                    <a:pt x="56" y="197"/>
                  </a:cubicBezTo>
                  <a:cubicBezTo>
                    <a:pt x="52" y="199"/>
                    <a:pt x="51" y="203"/>
                    <a:pt x="51" y="208"/>
                  </a:cubicBezTo>
                  <a:close/>
                  <a:moveTo>
                    <a:pt x="43" y="170"/>
                  </a:moveTo>
                  <a:cubicBezTo>
                    <a:pt x="43" y="170"/>
                    <a:pt x="43" y="170"/>
                    <a:pt x="43" y="170"/>
                  </a:cubicBezTo>
                  <a:cubicBezTo>
                    <a:pt x="43" y="170"/>
                    <a:pt x="42" y="169"/>
                    <a:pt x="42" y="170"/>
                  </a:cubicBezTo>
                  <a:cubicBezTo>
                    <a:pt x="42" y="170"/>
                    <a:pt x="41" y="170"/>
                    <a:pt x="40" y="171"/>
                  </a:cubicBezTo>
                  <a:cubicBezTo>
                    <a:pt x="39" y="171"/>
                    <a:pt x="39" y="171"/>
                    <a:pt x="39" y="171"/>
                  </a:cubicBezTo>
                  <a:cubicBezTo>
                    <a:pt x="39" y="171"/>
                    <a:pt x="39" y="171"/>
                    <a:pt x="40" y="171"/>
                  </a:cubicBezTo>
                  <a:cubicBezTo>
                    <a:pt x="41" y="170"/>
                    <a:pt x="42" y="169"/>
                    <a:pt x="43" y="168"/>
                  </a:cubicBezTo>
                  <a:cubicBezTo>
                    <a:pt x="43" y="168"/>
                    <a:pt x="43" y="167"/>
                    <a:pt x="42" y="168"/>
                  </a:cubicBezTo>
                  <a:cubicBezTo>
                    <a:pt x="40" y="168"/>
                    <a:pt x="35" y="169"/>
                    <a:pt x="34" y="171"/>
                  </a:cubicBezTo>
                  <a:cubicBezTo>
                    <a:pt x="36" y="168"/>
                    <a:pt x="39" y="167"/>
                    <a:pt x="42" y="165"/>
                  </a:cubicBezTo>
                  <a:cubicBezTo>
                    <a:pt x="42" y="164"/>
                    <a:pt x="42" y="164"/>
                    <a:pt x="42" y="164"/>
                  </a:cubicBezTo>
                  <a:cubicBezTo>
                    <a:pt x="40" y="165"/>
                    <a:pt x="39" y="166"/>
                    <a:pt x="37" y="166"/>
                  </a:cubicBezTo>
                  <a:cubicBezTo>
                    <a:pt x="35" y="167"/>
                    <a:pt x="31" y="170"/>
                    <a:pt x="36" y="167"/>
                  </a:cubicBezTo>
                  <a:cubicBezTo>
                    <a:pt x="38" y="165"/>
                    <a:pt x="40" y="163"/>
                    <a:pt x="42" y="161"/>
                  </a:cubicBezTo>
                  <a:cubicBezTo>
                    <a:pt x="42" y="161"/>
                    <a:pt x="42" y="161"/>
                    <a:pt x="42" y="161"/>
                  </a:cubicBezTo>
                  <a:cubicBezTo>
                    <a:pt x="39" y="162"/>
                    <a:pt x="35" y="163"/>
                    <a:pt x="33" y="165"/>
                  </a:cubicBezTo>
                  <a:cubicBezTo>
                    <a:pt x="36" y="162"/>
                    <a:pt x="40" y="161"/>
                    <a:pt x="42" y="157"/>
                  </a:cubicBezTo>
                  <a:cubicBezTo>
                    <a:pt x="42" y="162"/>
                    <a:pt x="43" y="166"/>
                    <a:pt x="43" y="170"/>
                  </a:cubicBezTo>
                  <a:close/>
                  <a:moveTo>
                    <a:pt x="33" y="15"/>
                  </a:moveTo>
                  <a:cubicBezTo>
                    <a:pt x="33" y="15"/>
                    <a:pt x="33" y="15"/>
                    <a:pt x="32" y="15"/>
                  </a:cubicBezTo>
                  <a:cubicBezTo>
                    <a:pt x="28" y="19"/>
                    <a:pt x="23" y="22"/>
                    <a:pt x="18" y="26"/>
                  </a:cubicBezTo>
                  <a:cubicBezTo>
                    <a:pt x="16" y="28"/>
                    <a:pt x="13" y="31"/>
                    <a:pt x="10" y="33"/>
                  </a:cubicBezTo>
                  <a:cubicBezTo>
                    <a:pt x="9" y="34"/>
                    <a:pt x="7" y="35"/>
                    <a:pt x="6" y="36"/>
                  </a:cubicBezTo>
                  <a:cubicBezTo>
                    <a:pt x="4" y="37"/>
                    <a:pt x="4" y="38"/>
                    <a:pt x="5" y="36"/>
                  </a:cubicBezTo>
                  <a:cubicBezTo>
                    <a:pt x="11" y="27"/>
                    <a:pt x="21" y="21"/>
                    <a:pt x="28" y="14"/>
                  </a:cubicBezTo>
                  <a:cubicBezTo>
                    <a:pt x="29" y="14"/>
                    <a:pt x="29" y="13"/>
                    <a:pt x="29" y="13"/>
                  </a:cubicBezTo>
                  <a:cubicBezTo>
                    <a:pt x="30" y="13"/>
                    <a:pt x="30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3"/>
                    <a:pt x="32" y="14"/>
                    <a:pt x="33" y="15"/>
                  </a:cubicBezTo>
                  <a:close/>
                  <a:moveTo>
                    <a:pt x="26" y="8"/>
                  </a:moveTo>
                  <a:cubicBezTo>
                    <a:pt x="27" y="9"/>
                    <a:pt x="29" y="10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5" y="15"/>
                    <a:pt x="21" y="19"/>
                    <a:pt x="16" y="22"/>
                  </a:cubicBezTo>
                  <a:cubicBezTo>
                    <a:pt x="14" y="24"/>
                    <a:pt x="12" y="25"/>
                    <a:pt x="10" y="27"/>
                  </a:cubicBezTo>
                  <a:cubicBezTo>
                    <a:pt x="9" y="28"/>
                    <a:pt x="8" y="28"/>
                    <a:pt x="7" y="29"/>
                  </a:cubicBezTo>
                  <a:cubicBezTo>
                    <a:pt x="7" y="29"/>
                    <a:pt x="3" y="33"/>
                    <a:pt x="5" y="30"/>
                  </a:cubicBezTo>
                  <a:cubicBezTo>
                    <a:pt x="7" y="27"/>
                    <a:pt x="11" y="25"/>
                    <a:pt x="14" y="22"/>
                  </a:cubicBezTo>
                  <a:cubicBezTo>
                    <a:pt x="18" y="18"/>
                    <a:pt x="22" y="14"/>
                    <a:pt x="27" y="10"/>
                  </a:cubicBezTo>
                  <a:cubicBezTo>
                    <a:pt x="27" y="10"/>
                    <a:pt x="26" y="10"/>
                    <a:pt x="26" y="10"/>
                  </a:cubicBezTo>
                  <a:cubicBezTo>
                    <a:pt x="18" y="14"/>
                    <a:pt x="12" y="21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7" y="24"/>
                    <a:pt x="10" y="20"/>
                    <a:pt x="12" y="18"/>
                  </a:cubicBezTo>
                  <a:cubicBezTo>
                    <a:pt x="15" y="15"/>
                    <a:pt x="17" y="13"/>
                    <a:pt x="20" y="11"/>
                  </a:cubicBezTo>
                  <a:cubicBezTo>
                    <a:pt x="21" y="11"/>
                    <a:pt x="22" y="10"/>
                    <a:pt x="22" y="9"/>
                  </a:cubicBezTo>
                  <a:cubicBezTo>
                    <a:pt x="22" y="9"/>
                    <a:pt x="23" y="9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17" y="12"/>
                    <a:pt x="11" y="18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1"/>
                    <a:pt x="7" y="19"/>
                    <a:pt x="8" y="19"/>
                  </a:cubicBezTo>
                  <a:cubicBezTo>
                    <a:pt x="9" y="17"/>
                    <a:pt x="10" y="16"/>
                    <a:pt x="12" y="14"/>
                  </a:cubicBezTo>
                  <a:cubicBezTo>
                    <a:pt x="14" y="12"/>
                    <a:pt x="17" y="9"/>
                    <a:pt x="19" y="6"/>
                  </a:cubicBezTo>
                  <a:cubicBezTo>
                    <a:pt x="19" y="6"/>
                    <a:pt x="19" y="6"/>
                    <a:pt x="18" y="6"/>
                  </a:cubicBezTo>
                  <a:cubicBezTo>
                    <a:pt x="14" y="9"/>
                    <a:pt x="10" y="12"/>
                    <a:pt x="7" y="16"/>
                  </a:cubicBezTo>
                  <a:cubicBezTo>
                    <a:pt x="10" y="8"/>
                    <a:pt x="16" y="2"/>
                    <a:pt x="26" y="8"/>
                  </a:cubicBezTo>
                  <a:close/>
                </a:path>
              </a:pathLst>
            </a:custGeom>
            <a:blipFill dpi="0" rotWithShape="1">
              <a:blip r:embed="rId3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55" name="Freeform 56"/>
            <p:cNvSpPr/>
            <p:nvPr/>
          </p:nvSpPr>
          <p:spPr bwMode="auto">
            <a:xfrm>
              <a:off x="2340061" y="1650262"/>
              <a:ext cx="17463" cy="31750"/>
            </a:xfrm>
            <a:custGeom>
              <a:avLst/>
              <a:gdLst>
                <a:gd name="T0" fmla="*/ 3 w 6"/>
                <a:gd name="T1" fmla="*/ 2 h 11"/>
                <a:gd name="T2" fmla="*/ 1 w 6"/>
                <a:gd name="T3" fmla="*/ 3 h 11"/>
                <a:gd name="T4" fmla="*/ 3 w 6"/>
                <a:gd name="T5" fmla="*/ 10 h 11"/>
                <a:gd name="T6" fmla="*/ 5 w 6"/>
                <a:gd name="T7" fmla="*/ 8 h 11"/>
                <a:gd name="T8" fmla="*/ 3 w 6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1">
                  <a:moveTo>
                    <a:pt x="3" y="2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5"/>
                    <a:pt x="1" y="8"/>
                    <a:pt x="3" y="10"/>
                  </a:cubicBezTo>
                  <a:cubicBezTo>
                    <a:pt x="4" y="11"/>
                    <a:pt x="6" y="10"/>
                    <a:pt x="5" y="8"/>
                  </a:cubicBezTo>
                  <a:cubicBezTo>
                    <a:pt x="4" y="6"/>
                    <a:pt x="4" y="4"/>
                    <a:pt x="3" y="2"/>
                  </a:cubicBezTo>
                  <a:close/>
                </a:path>
              </a:pathLst>
            </a:custGeom>
            <a:blipFill dpi="0" rotWithShape="1">
              <a:blip r:embed="rId4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56" name="Freeform 57"/>
            <p:cNvSpPr/>
            <p:nvPr/>
          </p:nvSpPr>
          <p:spPr bwMode="auto">
            <a:xfrm>
              <a:off x="784311" y="-8659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57" name="Freeform 58"/>
            <p:cNvSpPr>
              <a:spLocks noEditPoints="1"/>
            </p:cNvSpPr>
            <p:nvPr/>
          </p:nvSpPr>
          <p:spPr bwMode="auto">
            <a:xfrm>
              <a:off x="2763923" y="-761151"/>
              <a:ext cx="163513" cy="185738"/>
            </a:xfrm>
            <a:custGeom>
              <a:avLst/>
              <a:gdLst>
                <a:gd name="T0" fmla="*/ 16 w 56"/>
                <a:gd name="T1" fmla="*/ 3 h 64"/>
                <a:gd name="T2" fmla="*/ 25 w 56"/>
                <a:gd name="T3" fmla="*/ 63 h 64"/>
                <a:gd name="T4" fmla="*/ 55 w 56"/>
                <a:gd name="T5" fmla="*/ 10 h 64"/>
                <a:gd name="T6" fmla="*/ 27 w 56"/>
                <a:gd name="T7" fmla="*/ 60 h 64"/>
                <a:gd name="T8" fmla="*/ 30 w 56"/>
                <a:gd name="T9" fmla="*/ 51 h 64"/>
                <a:gd name="T10" fmla="*/ 35 w 56"/>
                <a:gd name="T11" fmla="*/ 48 h 64"/>
                <a:gd name="T12" fmla="*/ 37 w 56"/>
                <a:gd name="T13" fmla="*/ 46 h 64"/>
                <a:gd name="T14" fmla="*/ 24 w 56"/>
                <a:gd name="T15" fmla="*/ 56 h 64"/>
                <a:gd name="T16" fmla="*/ 24 w 56"/>
                <a:gd name="T17" fmla="*/ 56 h 64"/>
                <a:gd name="T18" fmla="*/ 21 w 56"/>
                <a:gd name="T19" fmla="*/ 52 h 64"/>
                <a:gd name="T20" fmla="*/ 34 w 56"/>
                <a:gd name="T21" fmla="*/ 41 h 64"/>
                <a:gd name="T22" fmla="*/ 36 w 56"/>
                <a:gd name="T23" fmla="*/ 35 h 64"/>
                <a:gd name="T24" fmla="*/ 15 w 56"/>
                <a:gd name="T25" fmla="*/ 42 h 64"/>
                <a:gd name="T26" fmla="*/ 17 w 56"/>
                <a:gd name="T27" fmla="*/ 45 h 64"/>
                <a:gd name="T28" fmla="*/ 51 w 56"/>
                <a:gd name="T29" fmla="*/ 15 h 64"/>
                <a:gd name="T30" fmla="*/ 34 w 56"/>
                <a:gd name="T31" fmla="*/ 31 h 64"/>
                <a:gd name="T32" fmla="*/ 37 w 56"/>
                <a:gd name="T33" fmla="*/ 25 h 64"/>
                <a:gd name="T34" fmla="*/ 52 w 56"/>
                <a:gd name="T35" fmla="*/ 13 h 64"/>
                <a:gd name="T36" fmla="*/ 21 w 56"/>
                <a:gd name="T37" fmla="*/ 33 h 64"/>
                <a:gd name="T38" fmla="*/ 49 w 56"/>
                <a:gd name="T39" fmla="*/ 8 h 64"/>
                <a:gd name="T40" fmla="*/ 26 w 56"/>
                <a:gd name="T41" fmla="*/ 41 h 64"/>
                <a:gd name="T42" fmla="*/ 48 w 56"/>
                <a:gd name="T43" fmla="*/ 27 h 64"/>
                <a:gd name="T44" fmla="*/ 35 w 56"/>
                <a:gd name="T45" fmla="*/ 43 h 64"/>
                <a:gd name="T46" fmla="*/ 43 w 56"/>
                <a:gd name="T47" fmla="*/ 35 h 64"/>
                <a:gd name="T48" fmla="*/ 21 w 56"/>
                <a:gd name="T49" fmla="*/ 51 h 64"/>
                <a:gd name="T50" fmla="*/ 46 w 56"/>
                <a:gd name="T51" fmla="*/ 31 h 64"/>
                <a:gd name="T52" fmla="*/ 19 w 56"/>
                <a:gd name="T53" fmla="*/ 48 h 64"/>
                <a:gd name="T54" fmla="*/ 50 w 56"/>
                <a:gd name="T55" fmla="*/ 7 h 64"/>
                <a:gd name="T56" fmla="*/ 17 w 56"/>
                <a:gd name="T57" fmla="*/ 32 h 64"/>
                <a:gd name="T58" fmla="*/ 48 w 56"/>
                <a:gd name="T59" fmla="*/ 6 h 64"/>
                <a:gd name="T60" fmla="*/ 12 w 56"/>
                <a:gd name="T61" fmla="*/ 36 h 64"/>
                <a:gd name="T62" fmla="*/ 25 w 56"/>
                <a:gd name="T63" fmla="*/ 20 h 64"/>
                <a:gd name="T64" fmla="*/ 21 w 56"/>
                <a:gd name="T65" fmla="*/ 18 h 64"/>
                <a:gd name="T66" fmla="*/ 8 w 56"/>
                <a:gd name="T67" fmla="*/ 27 h 64"/>
                <a:gd name="T68" fmla="*/ 15 w 56"/>
                <a:gd name="T69" fmla="*/ 20 h 64"/>
                <a:gd name="T70" fmla="*/ 13 w 56"/>
                <a:gd name="T71" fmla="*/ 15 h 64"/>
                <a:gd name="T72" fmla="*/ 6 w 56"/>
                <a:gd name="T73" fmla="*/ 20 h 64"/>
                <a:gd name="T74" fmla="*/ 5 w 56"/>
                <a:gd name="T75" fmla="*/ 15 h 64"/>
                <a:gd name="T76" fmla="*/ 16 w 56"/>
                <a:gd name="T77" fmla="*/ 9 h 64"/>
                <a:gd name="T78" fmla="*/ 22 w 56"/>
                <a:gd name="T79" fmla="*/ 13 h 64"/>
                <a:gd name="T80" fmla="*/ 21 w 56"/>
                <a:gd name="T81" fmla="*/ 10 h 64"/>
                <a:gd name="T82" fmla="*/ 10 w 56"/>
                <a:gd name="T83" fmla="*/ 25 h 64"/>
                <a:gd name="T84" fmla="*/ 25 w 56"/>
                <a:gd name="T85" fmla="*/ 19 h 64"/>
                <a:gd name="T86" fmla="*/ 26 w 56"/>
                <a:gd name="T87" fmla="*/ 21 h 64"/>
                <a:gd name="T88" fmla="*/ 22 w 56"/>
                <a:gd name="T89" fmla="*/ 27 h 64"/>
                <a:gd name="T90" fmla="*/ 25 w 56"/>
                <a:gd name="T91" fmla="*/ 20 h 64"/>
                <a:gd name="T92" fmla="*/ 35 w 56"/>
                <a:gd name="T93" fmla="*/ 15 h 64"/>
                <a:gd name="T94" fmla="*/ 28 w 56"/>
                <a:gd name="T95" fmla="*/ 22 h 64"/>
                <a:gd name="T96" fmla="*/ 36 w 56"/>
                <a:gd name="T97" fmla="*/ 15 h 64"/>
                <a:gd name="T98" fmla="*/ 46 w 56"/>
                <a:gd name="T99" fmla="*/ 7 h 64"/>
                <a:gd name="T100" fmla="*/ 30 w 56"/>
                <a:gd name="T101" fmla="*/ 20 h 64"/>
                <a:gd name="T102" fmla="*/ 35 w 56"/>
                <a:gd name="T103" fmla="*/ 13 h 64"/>
                <a:gd name="T104" fmla="*/ 40 w 56"/>
                <a:gd name="T105" fmla="*/ 6 h 64"/>
                <a:gd name="T106" fmla="*/ 6 w 56"/>
                <a:gd name="T107" fmla="*/ 20 h 64"/>
                <a:gd name="T108" fmla="*/ 5 w 56"/>
                <a:gd name="T109" fmla="*/ 16 h 64"/>
                <a:gd name="T110" fmla="*/ 18 w 56"/>
                <a:gd name="T111" fmla="*/ 7 h 64"/>
                <a:gd name="T112" fmla="*/ 13 w 56"/>
                <a:gd name="T113" fmla="*/ 37 h 64"/>
                <a:gd name="T114" fmla="*/ 34 w 56"/>
                <a:gd name="T115" fmla="*/ 27 h 64"/>
                <a:gd name="T116" fmla="*/ 15 w 56"/>
                <a:gd name="T117" fmla="*/ 4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4" y="4"/>
                    <a:pt x="48" y="1"/>
                    <a:pt x="43" y="3"/>
                  </a:cubicBezTo>
                  <a:cubicBezTo>
                    <a:pt x="35" y="4"/>
                    <a:pt x="31" y="11"/>
                    <a:pt x="28" y="18"/>
                  </a:cubicBezTo>
                  <a:cubicBezTo>
                    <a:pt x="25" y="12"/>
                    <a:pt x="22" y="5"/>
                    <a:pt x="16" y="3"/>
                  </a:cubicBezTo>
                  <a:cubicBezTo>
                    <a:pt x="11" y="0"/>
                    <a:pt x="5" y="3"/>
                    <a:pt x="3" y="9"/>
                  </a:cubicBezTo>
                  <a:cubicBezTo>
                    <a:pt x="0" y="16"/>
                    <a:pt x="4" y="25"/>
                    <a:pt x="6" y="31"/>
                  </a:cubicBezTo>
                  <a:cubicBezTo>
                    <a:pt x="12" y="42"/>
                    <a:pt x="18" y="52"/>
                    <a:pt x="25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4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5" y="53"/>
                    <a:pt x="43" y="42"/>
                    <a:pt x="49" y="31"/>
                  </a:cubicBezTo>
                  <a:cubicBezTo>
                    <a:pt x="52" y="25"/>
                    <a:pt x="56" y="18"/>
                    <a:pt x="55" y="10"/>
                  </a:cubicBezTo>
                  <a:close/>
                  <a:moveTo>
                    <a:pt x="27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8" y="58"/>
                    <a:pt x="29" y="57"/>
                    <a:pt x="30" y="55"/>
                  </a:cubicBezTo>
                  <a:cubicBezTo>
                    <a:pt x="29" y="57"/>
                    <a:pt x="28" y="58"/>
                    <a:pt x="27" y="60"/>
                  </a:cubicBezTo>
                  <a:close/>
                  <a:moveTo>
                    <a:pt x="24" y="56"/>
                  </a:moveTo>
                  <a:cubicBezTo>
                    <a:pt x="25" y="56"/>
                    <a:pt x="26" y="55"/>
                    <a:pt x="27" y="54"/>
                  </a:cubicBezTo>
                  <a:cubicBezTo>
                    <a:pt x="28" y="53"/>
                    <a:pt x="29" y="52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3"/>
                    <a:pt x="27" y="54"/>
                    <a:pt x="25" y="56"/>
                  </a:cubicBezTo>
                  <a:cubicBezTo>
                    <a:pt x="25" y="56"/>
                    <a:pt x="24" y="56"/>
                    <a:pt x="24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8"/>
                  </a:moveTo>
                  <a:cubicBezTo>
                    <a:pt x="32" y="50"/>
                    <a:pt x="29" y="55"/>
                    <a:pt x="26" y="59"/>
                  </a:cubicBezTo>
                  <a:cubicBezTo>
                    <a:pt x="25" y="58"/>
                    <a:pt x="25" y="58"/>
                    <a:pt x="25" y="57"/>
                  </a:cubicBezTo>
                  <a:cubicBezTo>
                    <a:pt x="29" y="54"/>
                    <a:pt x="31" y="51"/>
                    <a:pt x="35" y="48"/>
                  </a:cubicBezTo>
                  <a:close/>
                  <a:moveTo>
                    <a:pt x="37" y="46"/>
                  </a:moveTo>
                  <a:cubicBezTo>
                    <a:pt x="36" y="46"/>
                    <a:pt x="36" y="46"/>
                    <a:pt x="35" y="47"/>
                  </a:cubicBezTo>
                  <a:cubicBezTo>
                    <a:pt x="36" y="46"/>
                    <a:pt x="37" y="45"/>
                    <a:pt x="37" y="45"/>
                  </a:cubicBezTo>
                  <a:cubicBezTo>
                    <a:pt x="37" y="45"/>
                    <a:pt x="37" y="45"/>
                    <a:pt x="37" y="46"/>
                  </a:cubicBezTo>
                  <a:close/>
                  <a:moveTo>
                    <a:pt x="24" y="56"/>
                  </a:moveTo>
                  <a:cubicBezTo>
                    <a:pt x="23" y="55"/>
                    <a:pt x="23" y="54"/>
                    <a:pt x="23" y="54"/>
                  </a:cubicBezTo>
                  <a:cubicBezTo>
                    <a:pt x="28" y="50"/>
                    <a:pt x="34" y="46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4" y="46"/>
                    <a:pt x="29" y="51"/>
                    <a:pt x="24" y="56"/>
                  </a:cubicBezTo>
                  <a:close/>
                  <a:moveTo>
                    <a:pt x="21" y="52"/>
                  </a:moveTo>
                  <a:cubicBezTo>
                    <a:pt x="24" y="50"/>
                    <a:pt x="26" y="49"/>
                    <a:pt x="29" y="47"/>
                  </a:cubicBezTo>
                  <a:cubicBezTo>
                    <a:pt x="27" y="49"/>
                    <a:pt x="24" y="51"/>
                    <a:pt x="22" y="53"/>
                  </a:cubicBezTo>
                  <a:cubicBezTo>
                    <a:pt x="22" y="53"/>
                    <a:pt x="21" y="52"/>
                    <a:pt x="21" y="52"/>
                  </a:cubicBezTo>
                  <a:close/>
                  <a:moveTo>
                    <a:pt x="19" y="49"/>
                  </a:moveTo>
                  <a:cubicBezTo>
                    <a:pt x="28" y="46"/>
                    <a:pt x="35" y="40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0" y="37"/>
                    <a:pt x="37" y="39"/>
                    <a:pt x="34" y="41"/>
                  </a:cubicBezTo>
                  <a:cubicBezTo>
                    <a:pt x="30" y="45"/>
                    <a:pt x="25" y="48"/>
                    <a:pt x="21" y="51"/>
                  </a:cubicBezTo>
                  <a:cubicBezTo>
                    <a:pt x="20" y="50"/>
                    <a:pt x="20" y="49"/>
                    <a:pt x="19" y="49"/>
                  </a:cubicBezTo>
                  <a:close/>
                  <a:moveTo>
                    <a:pt x="18" y="46"/>
                  </a:moveTo>
                  <a:cubicBezTo>
                    <a:pt x="24" y="43"/>
                    <a:pt x="30" y="39"/>
                    <a:pt x="36" y="35"/>
                  </a:cubicBezTo>
                  <a:cubicBezTo>
                    <a:pt x="38" y="34"/>
                    <a:pt x="40" y="33"/>
                    <a:pt x="42" y="32"/>
                  </a:cubicBezTo>
                  <a:cubicBezTo>
                    <a:pt x="35" y="37"/>
                    <a:pt x="26" y="41"/>
                    <a:pt x="19" y="48"/>
                  </a:cubicBezTo>
                  <a:cubicBezTo>
                    <a:pt x="18" y="47"/>
                    <a:pt x="18" y="47"/>
                    <a:pt x="18" y="46"/>
                  </a:cubicBezTo>
                  <a:close/>
                  <a:moveTo>
                    <a:pt x="15" y="42"/>
                  </a:moveTo>
                  <a:cubicBezTo>
                    <a:pt x="16" y="42"/>
                    <a:pt x="16" y="42"/>
                    <a:pt x="16" y="42"/>
                  </a:cubicBezTo>
                  <a:cubicBezTo>
                    <a:pt x="22" y="39"/>
                    <a:pt x="28" y="35"/>
                    <a:pt x="35" y="31"/>
                  </a:cubicBezTo>
                  <a:cubicBezTo>
                    <a:pt x="34" y="31"/>
                    <a:pt x="34" y="32"/>
                    <a:pt x="33" y="32"/>
                  </a:cubicBezTo>
                  <a:cubicBezTo>
                    <a:pt x="28" y="36"/>
                    <a:pt x="22" y="41"/>
                    <a:pt x="17" y="45"/>
                  </a:cubicBezTo>
                  <a:cubicBezTo>
                    <a:pt x="17" y="44"/>
                    <a:pt x="16" y="43"/>
                    <a:pt x="15" y="42"/>
                  </a:cubicBezTo>
                  <a:close/>
                  <a:moveTo>
                    <a:pt x="39" y="24"/>
                  </a:moveTo>
                  <a:cubicBezTo>
                    <a:pt x="43" y="21"/>
                    <a:pt x="46" y="18"/>
                    <a:pt x="50" y="15"/>
                  </a:cubicBezTo>
                  <a:cubicBezTo>
                    <a:pt x="50" y="15"/>
                    <a:pt x="51" y="15"/>
                    <a:pt x="51" y="15"/>
                  </a:cubicBezTo>
                  <a:cubicBezTo>
                    <a:pt x="51" y="14"/>
                    <a:pt x="51" y="14"/>
                    <a:pt x="52" y="14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7"/>
                    <a:pt x="51" y="18"/>
                    <a:pt x="51" y="18"/>
                  </a:cubicBezTo>
                  <a:cubicBezTo>
                    <a:pt x="45" y="21"/>
                    <a:pt x="40" y="27"/>
                    <a:pt x="34" y="31"/>
                  </a:cubicBezTo>
                  <a:cubicBezTo>
                    <a:pt x="31" y="33"/>
                    <a:pt x="27" y="35"/>
                    <a:pt x="23" y="37"/>
                  </a:cubicBezTo>
                  <a:cubicBezTo>
                    <a:pt x="22" y="38"/>
                    <a:pt x="20" y="39"/>
                    <a:pt x="19" y="40"/>
                  </a:cubicBezTo>
                  <a:cubicBezTo>
                    <a:pt x="15" y="42"/>
                    <a:pt x="19" y="39"/>
                    <a:pt x="20" y="39"/>
                  </a:cubicBezTo>
                  <a:cubicBezTo>
                    <a:pt x="25" y="34"/>
                    <a:pt x="32" y="30"/>
                    <a:pt x="37" y="25"/>
                  </a:cubicBezTo>
                  <a:cubicBezTo>
                    <a:pt x="38" y="25"/>
                    <a:pt x="38" y="24"/>
                    <a:pt x="39" y="24"/>
                  </a:cubicBezTo>
                  <a:close/>
                  <a:moveTo>
                    <a:pt x="51" y="8"/>
                  </a:moveTo>
                  <a:cubicBezTo>
                    <a:pt x="51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0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2"/>
                    <a:pt x="21" y="34"/>
                    <a:pt x="18" y="36"/>
                  </a:cubicBezTo>
                  <a:cubicBezTo>
                    <a:pt x="19" y="35"/>
                    <a:pt x="20" y="34"/>
                    <a:pt x="21" y="33"/>
                  </a:cubicBezTo>
                  <a:cubicBezTo>
                    <a:pt x="31" y="24"/>
                    <a:pt x="43" y="19"/>
                    <a:pt x="51" y="8"/>
                  </a:cubicBezTo>
                  <a:close/>
                  <a:moveTo>
                    <a:pt x="31" y="24"/>
                  </a:moveTo>
                  <a:cubicBezTo>
                    <a:pt x="35" y="22"/>
                    <a:pt x="38" y="19"/>
                    <a:pt x="41" y="16"/>
                  </a:cubicBezTo>
                  <a:cubicBezTo>
                    <a:pt x="44" y="14"/>
                    <a:pt x="48" y="11"/>
                    <a:pt x="49" y="8"/>
                  </a:cubicBezTo>
                  <a:cubicBezTo>
                    <a:pt x="45" y="15"/>
                    <a:pt x="38" y="20"/>
                    <a:pt x="31" y="24"/>
                  </a:cubicBezTo>
                  <a:close/>
                  <a:moveTo>
                    <a:pt x="48" y="27"/>
                  </a:moveTo>
                  <a:cubicBezTo>
                    <a:pt x="44" y="30"/>
                    <a:pt x="39" y="33"/>
                    <a:pt x="35" y="36"/>
                  </a:cubicBezTo>
                  <a:cubicBezTo>
                    <a:pt x="32" y="37"/>
                    <a:pt x="29" y="39"/>
                    <a:pt x="26" y="41"/>
                  </a:cubicBezTo>
                  <a:cubicBezTo>
                    <a:pt x="24" y="42"/>
                    <a:pt x="20" y="44"/>
                    <a:pt x="19" y="45"/>
                  </a:cubicBezTo>
                  <a:cubicBezTo>
                    <a:pt x="24" y="40"/>
                    <a:pt x="29" y="36"/>
                    <a:pt x="35" y="32"/>
                  </a:cubicBezTo>
                  <a:cubicBezTo>
                    <a:pt x="41" y="28"/>
                    <a:pt x="46" y="23"/>
                    <a:pt x="51" y="19"/>
                  </a:cubicBezTo>
                  <a:cubicBezTo>
                    <a:pt x="50" y="22"/>
                    <a:pt x="49" y="24"/>
                    <a:pt x="48" y="27"/>
                  </a:cubicBezTo>
                  <a:close/>
                  <a:moveTo>
                    <a:pt x="41" y="40"/>
                  </a:moveTo>
                  <a:cubicBezTo>
                    <a:pt x="37" y="43"/>
                    <a:pt x="34" y="45"/>
                    <a:pt x="30" y="48"/>
                  </a:cubicBezTo>
                  <a:cubicBezTo>
                    <a:pt x="29" y="48"/>
                    <a:pt x="29" y="49"/>
                    <a:pt x="28" y="49"/>
                  </a:cubicBezTo>
                  <a:cubicBezTo>
                    <a:pt x="30" y="47"/>
                    <a:pt x="32" y="45"/>
                    <a:pt x="35" y="43"/>
                  </a:cubicBezTo>
                  <a:cubicBezTo>
                    <a:pt x="37" y="42"/>
                    <a:pt x="40" y="40"/>
                    <a:pt x="42" y="38"/>
                  </a:cubicBezTo>
                  <a:cubicBezTo>
                    <a:pt x="41" y="38"/>
                    <a:pt x="41" y="39"/>
                    <a:pt x="41" y="40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42" y="36"/>
                    <a:pt x="42" y="36"/>
                  </a:cubicBezTo>
                  <a:cubicBezTo>
                    <a:pt x="40" y="38"/>
                    <a:pt x="37" y="40"/>
                    <a:pt x="35" y="43"/>
                  </a:cubicBezTo>
                  <a:cubicBezTo>
                    <a:pt x="32" y="45"/>
                    <a:pt x="29" y="46"/>
                    <a:pt x="27" y="48"/>
                  </a:cubicBezTo>
                  <a:cubicBezTo>
                    <a:pt x="25" y="49"/>
                    <a:pt x="23" y="50"/>
                    <a:pt x="21" y="51"/>
                  </a:cubicBezTo>
                  <a:cubicBezTo>
                    <a:pt x="23" y="50"/>
                    <a:pt x="25" y="49"/>
                    <a:pt x="26" y="47"/>
                  </a:cubicBezTo>
                  <a:cubicBezTo>
                    <a:pt x="33" y="43"/>
                    <a:pt x="40" y="38"/>
                    <a:pt x="45" y="32"/>
                  </a:cubicBezTo>
                  <a:cubicBezTo>
                    <a:pt x="44" y="33"/>
                    <a:pt x="44" y="34"/>
                    <a:pt x="43" y="35"/>
                  </a:cubicBezTo>
                  <a:close/>
                  <a:moveTo>
                    <a:pt x="46" y="31"/>
                  </a:moveTo>
                  <a:cubicBezTo>
                    <a:pt x="46" y="31"/>
                    <a:pt x="46" y="31"/>
                    <a:pt x="45" y="31"/>
                  </a:cubicBezTo>
                  <a:cubicBezTo>
                    <a:pt x="41" y="34"/>
                    <a:pt x="36" y="38"/>
                    <a:pt x="31" y="42"/>
                  </a:cubicBezTo>
                  <a:cubicBezTo>
                    <a:pt x="29" y="44"/>
                    <a:pt x="26" y="45"/>
                    <a:pt x="24" y="46"/>
                  </a:cubicBezTo>
                  <a:cubicBezTo>
                    <a:pt x="24" y="46"/>
                    <a:pt x="19" y="48"/>
                    <a:pt x="19" y="48"/>
                  </a:cubicBezTo>
                  <a:cubicBezTo>
                    <a:pt x="21" y="47"/>
                    <a:pt x="22" y="46"/>
                    <a:pt x="23" y="45"/>
                  </a:cubicBezTo>
                  <a:cubicBezTo>
                    <a:pt x="31" y="39"/>
                    <a:pt x="40" y="35"/>
                    <a:pt x="47" y="29"/>
                  </a:cubicBezTo>
                  <a:cubicBezTo>
                    <a:pt x="47" y="29"/>
                    <a:pt x="46" y="30"/>
                    <a:pt x="46" y="31"/>
                  </a:cubicBezTo>
                  <a:close/>
                  <a:moveTo>
                    <a:pt x="50" y="7"/>
                  </a:moveTo>
                  <a:cubicBezTo>
                    <a:pt x="43" y="13"/>
                    <a:pt x="37" y="19"/>
                    <a:pt x="30" y="24"/>
                  </a:cubicBezTo>
                  <a:cubicBezTo>
                    <a:pt x="27" y="27"/>
                    <a:pt x="23" y="30"/>
                    <a:pt x="19" y="33"/>
                  </a:cubicBezTo>
                  <a:cubicBezTo>
                    <a:pt x="17" y="34"/>
                    <a:pt x="15" y="35"/>
                    <a:pt x="13" y="36"/>
                  </a:cubicBezTo>
                  <a:cubicBezTo>
                    <a:pt x="14" y="35"/>
                    <a:pt x="16" y="33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9" y="30"/>
                    <a:pt x="21" y="29"/>
                    <a:pt x="22" y="27"/>
                  </a:cubicBezTo>
                  <a:cubicBezTo>
                    <a:pt x="27" y="24"/>
                    <a:pt x="31" y="21"/>
                    <a:pt x="36" y="18"/>
                  </a:cubicBezTo>
                  <a:cubicBezTo>
                    <a:pt x="41" y="14"/>
                    <a:pt x="46" y="11"/>
                    <a:pt x="48" y="6"/>
                  </a:cubicBezTo>
                  <a:cubicBezTo>
                    <a:pt x="49" y="6"/>
                    <a:pt x="49" y="6"/>
                    <a:pt x="50" y="7"/>
                  </a:cubicBezTo>
                  <a:close/>
                  <a:moveTo>
                    <a:pt x="12" y="35"/>
                  </a:moveTo>
                  <a:cubicBezTo>
                    <a:pt x="12" y="34"/>
                    <a:pt x="13" y="34"/>
                    <a:pt x="14" y="34"/>
                  </a:cubicBezTo>
                  <a:cubicBezTo>
                    <a:pt x="13" y="34"/>
                    <a:pt x="13" y="35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lose/>
                  <a:moveTo>
                    <a:pt x="10" y="31"/>
                  </a:moveTo>
                  <a:cubicBezTo>
                    <a:pt x="12" y="29"/>
                    <a:pt x="15" y="27"/>
                    <a:pt x="17" y="26"/>
                  </a:cubicBezTo>
                  <a:cubicBezTo>
                    <a:pt x="19" y="24"/>
                    <a:pt x="23" y="22"/>
                    <a:pt x="25" y="20"/>
                  </a:cubicBezTo>
                  <a:cubicBezTo>
                    <a:pt x="20" y="25"/>
                    <a:pt x="15" y="29"/>
                    <a:pt x="11" y="34"/>
                  </a:cubicBezTo>
                  <a:cubicBezTo>
                    <a:pt x="11" y="33"/>
                    <a:pt x="10" y="32"/>
                    <a:pt x="10" y="31"/>
                  </a:cubicBezTo>
                  <a:close/>
                  <a:moveTo>
                    <a:pt x="8" y="27"/>
                  </a:moveTo>
                  <a:cubicBezTo>
                    <a:pt x="13" y="25"/>
                    <a:pt x="16" y="21"/>
                    <a:pt x="21" y="18"/>
                  </a:cubicBezTo>
                  <a:cubicBezTo>
                    <a:pt x="21" y="18"/>
                    <a:pt x="24" y="16"/>
                    <a:pt x="21" y="18"/>
                  </a:cubicBezTo>
                  <a:cubicBezTo>
                    <a:pt x="20" y="20"/>
                    <a:pt x="19" y="21"/>
                    <a:pt x="18" y="22"/>
                  </a:cubicBezTo>
                  <a:cubicBezTo>
                    <a:pt x="15" y="25"/>
                    <a:pt x="12" y="27"/>
                    <a:pt x="9" y="30"/>
                  </a:cubicBezTo>
                  <a:cubicBezTo>
                    <a:pt x="9" y="29"/>
                    <a:pt x="8" y="28"/>
                    <a:pt x="8" y="27"/>
                  </a:cubicBezTo>
                  <a:close/>
                  <a:moveTo>
                    <a:pt x="7" y="24"/>
                  </a:moveTo>
                  <a:cubicBezTo>
                    <a:pt x="11" y="21"/>
                    <a:pt x="16" y="17"/>
                    <a:pt x="20" y="15"/>
                  </a:cubicBezTo>
                  <a:cubicBezTo>
                    <a:pt x="23" y="13"/>
                    <a:pt x="19" y="16"/>
                    <a:pt x="19" y="16"/>
                  </a:cubicBezTo>
                  <a:cubicBezTo>
                    <a:pt x="18" y="17"/>
                    <a:pt x="16" y="19"/>
                    <a:pt x="15" y="20"/>
                  </a:cubicBezTo>
                  <a:cubicBezTo>
                    <a:pt x="12" y="22"/>
                    <a:pt x="10" y="24"/>
                    <a:pt x="8" y="26"/>
                  </a:cubicBezTo>
                  <a:cubicBezTo>
                    <a:pt x="7" y="25"/>
                    <a:pt x="7" y="25"/>
                    <a:pt x="7" y="24"/>
                  </a:cubicBezTo>
                  <a:close/>
                  <a:moveTo>
                    <a:pt x="6" y="20"/>
                  </a:moveTo>
                  <a:cubicBezTo>
                    <a:pt x="8" y="19"/>
                    <a:pt x="10" y="17"/>
                    <a:pt x="13" y="15"/>
                  </a:cubicBezTo>
                  <a:cubicBezTo>
                    <a:pt x="14" y="14"/>
                    <a:pt x="15" y="14"/>
                    <a:pt x="17" y="13"/>
                  </a:cubicBezTo>
                  <a:cubicBezTo>
                    <a:pt x="18" y="12"/>
                    <a:pt x="21" y="8"/>
                    <a:pt x="18" y="12"/>
                  </a:cubicBezTo>
                  <a:cubicBezTo>
                    <a:pt x="15" y="16"/>
                    <a:pt x="10" y="19"/>
                    <a:pt x="6" y="22"/>
                  </a:cubicBezTo>
                  <a:cubicBezTo>
                    <a:pt x="6" y="22"/>
                    <a:pt x="6" y="21"/>
                    <a:pt x="6" y="20"/>
                  </a:cubicBezTo>
                  <a:close/>
                  <a:moveTo>
                    <a:pt x="5" y="13"/>
                  </a:moveTo>
                  <a:cubicBezTo>
                    <a:pt x="6" y="12"/>
                    <a:pt x="8" y="10"/>
                    <a:pt x="9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5"/>
                    <a:pt x="5" y="14"/>
                    <a:pt x="5" y="13"/>
                  </a:cubicBezTo>
                  <a:close/>
                  <a:moveTo>
                    <a:pt x="5" y="18"/>
                  </a:moveTo>
                  <a:cubicBezTo>
                    <a:pt x="5" y="18"/>
                    <a:pt x="5" y="17"/>
                    <a:pt x="5" y="17"/>
                  </a:cubicBezTo>
                  <a:cubicBezTo>
                    <a:pt x="9" y="15"/>
                    <a:pt x="12" y="11"/>
                    <a:pt x="16" y="9"/>
                  </a:cubicBezTo>
                  <a:cubicBezTo>
                    <a:pt x="19" y="6"/>
                    <a:pt x="13" y="12"/>
                    <a:pt x="13" y="13"/>
                  </a:cubicBezTo>
                  <a:cubicBezTo>
                    <a:pt x="10" y="15"/>
                    <a:pt x="8" y="17"/>
                    <a:pt x="5" y="19"/>
                  </a:cubicBezTo>
                  <a:cubicBezTo>
                    <a:pt x="5" y="19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20" y="14"/>
                    <a:pt x="17" y="15"/>
                    <a:pt x="15" y="17"/>
                  </a:cubicBezTo>
                  <a:cubicBezTo>
                    <a:pt x="12" y="19"/>
                    <a:pt x="9" y="21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1" y="19"/>
                    <a:pt x="17" y="16"/>
                    <a:pt x="21" y="10"/>
                  </a:cubicBezTo>
                  <a:cubicBezTo>
                    <a:pt x="21" y="11"/>
                    <a:pt x="22" y="12"/>
                    <a:pt x="22" y="13"/>
                  </a:cubicBezTo>
                  <a:close/>
                  <a:moveTo>
                    <a:pt x="24" y="16"/>
                  </a:moveTo>
                  <a:cubicBezTo>
                    <a:pt x="19" y="18"/>
                    <a:pt x="15" y="22"/>
                    <a:pt x="11" y="25"/>
                  </a:cubicBezTo>
                  <a:cubicBezTo>
                    <a:pt x="10" y="26"/>
                    <a:pt x="7" y="27"/>
                    <a:pt x="10" y="25"/>
                  </a:cubicBezTo>
                  <a:cubicBezTo>
                    <a:pt x="11" y="24"/>
                    <a:pt x="13" y="23"/>
                    <a:pt x="14" y="21"/>
                  </a:cubicBezTo>
                  <a:cubicBezTo>
                    <a:pt x="17" y="19"/>
                    <a:pt x="20" y="16"/>
                    <a:pt x="23" y="14"/>
                  </a:cubicBezTo>
                  <a:cubicBezTo>
                    <a:pt x="23" y="15"/>
                    <a:pt x="23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1" y="29"/>
                  </a:cubicBezTo>
                  <a:cubicBezTo>
                    <a:pt x="15" y="27"/>
                    <a:pt x="20" y="21"/>
                    <a:pt x="24" y="17"/>
                  </a:cubicBezTo>
                  <a:cubicBezTo>
                    <a:pt x="24" y="18"/>
                    <a:pt x="25" y="19"/>
                    <a:pt x="25" y="19"/>
                  </a:cubicBezTo>
                  <a:close/>
                  <a:moveTo>
                    <a:pt x="26" y="21"/>
                  </a:moveTo>
                  <a:cubicBezTo>
                    <a:pt x="26" y="21"/>
                    <a:pt x="26" y="21"/>
                    <a:pt x="27" y="21"/>
                  </a:cubicBezTo>
                  <a:cubicBezTo>
                    <a:pt x="27" y="21"/>
                    <a:pt x="27" y="22"/>
                    <a:pt x="27" y="22"/>
                  </a:cubicBezTo>
                  <a:cubicBezTo>
                    <a:pt x="26" y="22"/>
                    <a:pt x="25" y="23"/>
                    <a:pt x="24" y="24"/>
                  </a:cubicBezTo>
                  <a:cubicBezTo>
                    <a:pt x="23" y="25"/>
                    <a:pt x="23" y="26"/>
                    <a:pt x="22" y="27"/>
                  </a:cubicBezTo>
                  <a:cubicBezTo>
                    <a:pt x="20" y="28"/>
                    <a:pt x="18" y="30"/>
                    <a:pt x="16" y="31"/>
                  </a:cubicBezTo>
                  <a:cubicBezTo>
                    <a:pt x="15" y="32"/>
                    <a:pt x="15" y="32"/>
                    <a:pt x="14" y="33"/>
                  </a:cubicBezTo>
                  <a:cubicBezTo>
                    <a:pt x="13" y="33"/>
                    <a:pt x="11" y="35"/>
                    <a:pt x="13" y="33"/>
                  </a:cubicBezTo>
                  <a:cubicBezTo>
                    <a:pt x="17" y="28"/>
                    <a:pt x="22" y="25"/>
                    <a:pt x="25" y="20"/>
                  </a:cubicBezTo>
                  <a:cubicBezTo>
                    <a:pt x="26" y="20"/>
                    <a:pt x="26" y="20"/>
                    <a:pt x="26" y="21"/>
                  </a:cubicBezTo>
                  <a:close/>
                  <a:moveTo>
                    <a:pt x="31" y="17"/>
                  </a:moveTo>
                  <a:cubicBezTo>
                    <a:pt x="34" y="15"/>
                    <a:pt x="37" y="13"/>
                    <a:pt x="40" y="11"/>
                  </a:cubicBezTo>
                  <a:cubicBezTo>
                    <a:pt x="39" y="12"/>
                    <a:pt x="37" y="14"/>
                    <a:pt x="35" y="15"/>
                  </a:cubicBezTo>
                  <a:cubicBezTo>
                    <a:pt x="34" y="16"/>
                    <a:pt x="32" y="17"/>
                    <a:pt x="31" y="18"/>
                  </a:cubicBezTo>
                  <a:cubicBezTo>
                    <a:pt x="31" y="18"/>
                    <a:pt x="31" y="17"/>
                    <a:pt x="31" y="17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7" y="22"/>
                    <a:pt x="27" y="23"/>
                    <a:pt x="27" y="23"/>
                  </a:cubicBezTo>
                  <a:cubicBezTo>
                    <a:pt x="27" y="23"/>
                    <a:pt x="27" y="22"/>
                    <a:pt x="28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4" y="17"/>
                    <a:pt x="36" y="15"/>
                  </a:cubicBezTo>
                  <a:cubicBezTo>
                    <a:pt x="38" y="14"/>
                    <a:pt x="40" y="13"/>
                    <a:pt x="42" y="11"/>
                  </a:cubicBezTo>
                  <a:cubicBezTo>
                    <a:pt x="42" y="10"/>
                    <a:pt x="44" y="8"/>
                    <a:pt x="45" y="7"/>
                  </a:cubicBezTo>
                  <a:cubicBezTo>
                    <a:pt x="46" y="7"/>
                    <a:pt x="46" y="6"/>
                    <a:pt x="47" y="6"/>
                  </a:cubicBezTo>
                  <a:cubicBezTo>
                    <a:pt x="47" y="6"/>
                    <a:pt x="47" y="7"/>
                    <a:pt x="46" y="7"/>
                  </a:cubicBezTo>
                  <a:cubicBezTo>
                    <a:pt x="45" y="9"/>
                    <a:pt x="44" y="10"/>
                    <a:pt x="43" y="11"/>
                  </a:cubicBezTo>
                  <a:cubicBezTo>
                    <a:pt x="41" y="13"/>
                    <a:pt x="38" y="15"/>
                    <a:pt x="36" y="17"/>
                  </a:cubicBezTo>
                  <a:cubicBezTo>
                    <a:pt x="34" y="18"/>
                    <a:pt x="31" y="20"/>
                    <a:pt x="29" y="21"/>
                  </a:cubicBezTo>
                  <a:cubicBezTo>
                    <a:pt x="29" y="21"/>
                    <a:pt x="30" y="20"/>
                    <a:pt x="30" y="20"/>
                  </a:cubicBezTo>
                  <a:close/>
                  <a:moveTo>
                    <a:pt x="43" y="6"/>
                  </a:moveTo>
                  <a:cubicBezTo>
                    <a:pt x="43" y="6"/>
                    <a:pt x="45" y="5"/>
                    <a:pt x="46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0" y="10"/>
                    <a:pt x="38" y="12"/>
                    <a:pt x="35" y="13"/>
                  </a:cubicBezTo>
                  <a:cubicBezTo>
                    <a:pt x="34" y="14"/>
                    <a:pt x="33" y="15"/>
                    <a:pt x="32" y="16"/>
                  </a:cubicBezTo>
                  <a:cubicBezTo>
                    <a:pt x="33" y="15"/>
                    <a:pt x="33" y="14"/>
                    <a:pt x="34" y="14"/>
                  </a:cubicBezTo>
                  <a:cubicBezTo>
                    <a:pt x="36" y="11"/>
                    <a:pt x="39" y="8"/>
                    <a:pt x="43" y="6"/>
                  </a:cubicBezTo>
                  <a:close/>
                  <a:moveTo>
                    <a:pt x="40" y="6"/>
                  </a:moveTo>
                  <a:cubicBezTo>
                    <a:pt x="38" y="8"/>
                    <a:pt x="36" y="10"/>
                    <a:pt x="34" y="12"/>
                  </a:cubicBezTo>
                  <a:cubicBezTo>
                    <a:pt x="35" y="10"/>
                    <a:pt x="38" y="8"/>
                    <a:pt x="40" y="6"/>
                  </a:cubicBezTo>
                  <a:close/>
                  <a:moveTo>
                    <a:pt x="20" y="9"/>
                  </a:moveTo>
                  <a:cubicBezTo>
                    <a:pt x="15" y="13"/>
                    <a:pt x="10" y="16"/>
                    <a:pt x="6" y="20"/>
                  </a:cubicBezTo>
                  <a:cubicBezTo>
                    <a:pt x="10" y="16"/>
                    <a:pt x="15" y="12"/>
                    <a:pt x="18" y="7"/>
                  </a:cubicBezTo>
                  <a:cubicBezTo>
                    <a:pt x="19" y="8"/>
                    <a:pt x="20" y="9"/>
                    <a:pt x="20" y="9"/>
                  </a:cubicBezTo>
                  <a:close/>
                  <a:moveTo>
                    <a:pt x="18" y="7"/>
                  </a:moveTo>
                  <a:cubicBezTo>
                    <a:pt x="13" y="9"/>
                    <a:pt x="10" y="13"/>
                    <a:pt x="5" y="16"/>
                  </a:cubicBezTo>
                  <a:cubicBezTo>
                    <a:pt x="7" y="15"/>
                    <a:pt x="9" y="13"/>
                    <a:pt x="10" y="11"/>
                  </a:cubicBezTo>
                  <a:cubicBezTo>
                    <a:pt x="12" y="10"/>
                    <a:pt x="14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7" y="6"/>
                    <a:pt x="18" y="7"/>
                  </a:cubicBezTo>
                  <a:close/>
                  <a:moveTo>
                    <a:pt x="14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6" y="7"/>
                    <a:pt x="8" y="4"/>
                    <a:pt x="14" y="5"/>
                  </a:cubicBezTo>
                  <a:close/>
                  <a:moveTo>
                    <a:pt x="13" y="37"/>
                  </a:moveTo>
                  <a:cubicBezTo>
                    <a:pt x="15" y="35"/>
                    <a:pt x="18" y="34"/>
                    <a:pt x="20" y="32"/>
                  </a:cubicBezTo>
                  <a:cubicBezTo>
                    <a:pt x="18" y="34"/>
                    <a:pt x="16" y="36"/>
                    <a:pt x="14" y="38"/>
                  </a:cubicBezTo>
                  <a:cubicBezTo>
                    <a:pt x="14" y="38"/>
                    <a:pt x="15" y="39"/>
                    <a:pt x="15" y="38"/>
                  </a:cubicBezTo>
                  <a:cubicBezTo>
                    <a:pt x="21" y="34"/>
                    <a:pt x="28" y="31"/>
                    <a:pt x="34" y="27"/>
                  </a:cubicBezTo>
                  <a:cubicBezTo>
                    <a:pt x="35" y="27"/>
                    <a:pt x="35" y="27"/>
                    <a:pt x="35" y="26"/>
                  </a:cubicBezTo>
                  <a:cubicBezTo>
                    <a:pt x="35" y="27"/>
                    <a:pt x="35" y="27"/>
                    <a:pt x="34" y="27"/>
                  </a:cubicBezTo>
                  <a:cubicBezTo>
                    <a:pt x="29" y="32"/>
                    <a:pt x="21" y="36"/>
                    <a:pt x="15" y="41"/>
                  </a:cubicBezTo>
                  <a:cubicBezTo>
                    <a:pt x="15" y="41"/>
                    <a:pt x="15" y="41"/>
                    <a:pt x="15" y="42"/>
                  </a:cubicBezTo>
                  <a:cubicBezTo>
                    <a:pt x="15" y="41"/>
                    <a:pt x="15" y="40"/>
                    <a:pt x="14" y="40"/>
                  </a:cubicBezTo>
                  <a:cubicBezTo>
                    <a:pt x="14" y="39"/>
                    <a:pt x="13" y="38"/>
                    <a:pt x="13" y="37"/>
                  </a:cubicBezTo>
                  <a:close/>
                </a:path>
              </a:pathLst>
            </a:custGeom>
            <a:blipFill dpi="0" rotWithShape="1">
              <a:blip r:embed="rId4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58" name="Freeform 59"/>
            <p:cNvSpPr>
              <a:spLocks noEditPoints="1"/>
            </p:cNvSpPr>
            <p:nvPr/>
          </p:nvSpPr>
          <p:spPr bwMode="auto">
            <a:xfrm>
              <a:off x="8197936" y="-81701"/>
              <a:ext cx="160338" cy="187325"/>
            </a:xfrm>
            <a:custGeom>
              <a:avLst/>
              <a:gdLst>
                <a:gd name="T0" fmla="*/ 16 w 55"/>
                <a:gd name="T1" fmla="*/ 2 h 64"/>
                <a:gd name="T2" fmla="*/ 25 w 55"/>
                <a:gd name="T3" fmla="*/ 63 h 64"/>
                <a:gd name="T4" fmla="*/ 55 w 55"/>
                <a:gd name="T5" fmla="*/ 10 h 64"/>
                <a:gd name="T6" fmla="*/ 26 w 55"/>
                <a:gd name="T7" fmla="*/ 59 h 64"/>
                <a:gd name="T8" fmla="*/ 30 w 55"/>
                <a:gd name="T9" fmla="*/ 51 h 64"/>
                <a:gd name="T10" fmla="*/ 35 w 55"/>
                <a:gd name="T11" fmla="*/ 47 h 64"/>
                <a:gd name="T12" fmla="*/ 37 w 55"/>
                <a:gd name="T13" fmla="*/ 45 h 64"/>
                <a:gd name="T14" fmla="*/ 24 w 55"/>
                <a:gd name="T15" fmla="*/ 56 h 64"/>
                <a:gd name="T16" fmla="*/ 24 w 55"/>
                <a:gd name="T17" fmla="*/ 56 h 64"/>
                <a:gd name="T18" fmla="*/ 21 w 55"/>
                <a:gd name="T19" fmla="*/ 51 h 64"/>
                <a:gd name="T20" fmla="*/ 34 w 55"/>
                <a:gd name="T21" fmla="*/ 41 h 64"/>
                <a:gd name="T22" fmla="*/ 36 w 55"/>
                <a:gd name="T23" fmla="*/ 35 h 64"/>
                <a:gd name="T24" fmla="*/ 15 w 55"/>
                <a:gd name="T25" fmla="*/ 41 h 64"/>
                <a:gd name="T26" fmla="*/ 17 w 55"/>
                <a:gd name="T27" fmla="*/ 45 h 64"/>
                <a:gd name="T28" fmla="*/ 51 w 55"/>
                <a:gd name="T29" fmla="*/ 14 h 64"/>
                <a:gd name="T30" fmla="*/ 34 w 55"/>
                <a:gd name="T31" fmla="*/ 30 h 64"/>
                <a:gd name="T32" fmla="*/ 37 w 55"/>
                <a:gd name="T33" fmla="*/ 25 h 64"/>
                <a:gd name="T34" fmla="*/ 52 w 55"/>
                <a:gd name="T35" fmla="*/ 13 h 64"/>
                <a:gd name="T36" fmla="*/ 21 w 55"/>
                <a:gd name="T37" fmla="*/ 32 h 64"/>
                <a:gd name="T38" fmla="*/ 49 w 55"/>
                <a:gd name="T39" fmla="*/ 8 h 64"/>
                <a:gd name="T40" fmla="*/ 26 w 55"/>
                <a:gd name="T41" fmla="*/ 40 h 64"/>
                <a:gd name="T42" fmla="*/ 48 w 55"/>
                <a:gd name="T43" fmla="*/ 26 h 64"/>
                <a:gd name="T44" fmla="*/ 35 w 55"/>
                <a:gd name="T45" fmla="*/ 43 h 64"/>
                <a:gd name="T46" fmla="*/ 43 w 55"/>
                <a:gd name="T47" fmla="*/ 35 h 64"/>
                <a:gd name="T48" fmla="*/ 21 w 55"/>
                <a:gd name="T49" fmla="*/ 50 h 64"/>
                <a:gd name="T50" fmla="*/ 46 w 55"/>
                <a:gd name="T51" fmla="*/ 30 h 64"/>
                <a:gd name="T52" fmla="*/ 19 w 55"/>
                <a:gd name="T53" fmla="*/ 48 h 64"/>
                <a:gd name="T54" fmla="*/ 50 w 55"/>
                <a:gd name="T55" fmla="*/ 7 h 64"/>
                <a:gd name="T56" fmla="*/ 16 w 55"/>
                <a:gd name="T57" fmla="*/ 31 h 64"/>
                <a:gd name="T58" fmla="*/ 48 w 55"/>
                <a:gd name="T59" fmla="*/ 5 h 64"/>
                <a:gd name="T60" fmla="*/ 12 w 55"/>
                <a:gd name="T61" fmla="*/ 35 h 64"/>
                <a:gd name="T62" fmla="*/ 24 w 55"/>
                <a:gd name="T63" fmla="*/ 20 h 64"/>
                <a:gd name="T64" fmla="*/ 20 w 55"/>
                <a:gd name="T65" fmla="*/ 18 h 64"/>
                <a:gd name="T66" fmla="*/ 8 w 55"/>
                <a:gd name="T67" fmla="*/ 27 h 64"/>
                <a:gd name="T68" fmla="*/ 15 w 55"/>
                <a:gd name="T69" fmla="*/ 19 h 64"/>
                <a:gd name="T70" fmla="*/ 13 w 55"/>
                <a:gd name="T71" fmla="*/ 15 h 64"/>
                <a:gd name="T72" fmla="*/ 5 w 55"/>
                <a:gd name="T73" fmla="*/ 19 h 64"/>
                <a:gd name="T74" fmla="*/ 5 w 55"/>
                <a:gd name="T75" fmla="*/ 15 h 64"/>
                <a:gd name="T76" fmla="*/ 16 w 55"/>
                <a:gd name="T77" fmla="*/ 8 h 64"/>
                <a:gd name="T78" fmla="*/ 22 w 55"/>
                <a:gd name="T79" fmla="*/ 12 h 64"/>
                <a:gd name="T80" fmla="*/ 20 w 55"/>
                <a:gd name="T81" fmla="*/ 10 h 64"/>
                <a:gd name="T82" fmla="*/ 10 w 55"/>
                <a:gd name="T83" fmla="*/ 24 h 64"/>
                <a:gd name="T84" fmla="*/ 25 w 55"/>
                <a:gd name="T85" fmla="*/ 19 h 64"/>
                <a:gd name="T86" fmla="*/ 25 w 55"/>
                <a:gd name="T87" fmla="*/ 20 h 64"/>
                <a:gd name="T88" fmla="*/ 22 w 55"/>
                <a:gd name="T89" fmla="*/ 26 h 64"/>
                <a:gd name="T90" fmla="*/ 25 w 55"/>
                <a:gd name="T91" fmla="*/ 20 h 64"/>
                <a:gd name="T92" fmla="*/ 35 w 55"/>
                <a:gd name="T93" fmla="*/ 14 h 64"/>
                <a:gd name="T94" fmla="*/ 28 w 55"/>
                <a:gd name="T95" fmla="*/ 22 h 64"/>
                <a:gd name="T96" fmla="*/ 36 w 55"/>
                <a:gd name="T97" fmla="*/ 15 h 64"/>
                <a:gd name="T98" fmla="*/ 46 w 55"/>
                <a:gd name="T99" fmla="*/ 7 h 64"/>
                <a:gd name="T100" fmla="*/ 30 w 55"/>
                <a:gd name="T101" fmla="*/ 20 h 64"/>
                <a:gd name="T102" fmla="*/ 35 w 55"/>
                <a:gd name="T103" fmla="*/ 13 h 64"/>
                <a:gd name="T104" fmla="*/ 40 w 55"/>
                <a:gd name="T105" fmla="*/ 6 h 64"/>
                <a:gd name="T106" fmla="*/ 5 w 55"/>
                <a:gd name="T107" fmla="*/ 19 h 64"/>
                <a:gd name="T108" fmla="*/ 5 w 55"/>
                <a:gd name="T109" fmla="*/ 16 h 64"/>
                <a:gd name="T110" fmla="*/ 18 w 55"/>
                <a:gd name="T111" fmla="*/ 6 h 64"/>
                <a:gd name="T112" fmla="*/ 13 w 55"/>
                <a:gd name="T113" fmla="*/ 36 h 64"/>
                <a:gd name="T114" fmla="*/ 34 w 55"/>
                <a:gd name="T115" fmla="*/ 26 h 64"/>
                <a:gd name="T116" fmla="*/ 15 w 55"/>
                <a:gd name="T117" fmla="*/ 4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" h="64">
                  <a:moveTo>
                    <a:pt x="55" y="10"/>
                  </a:moveTo>
                  <a:cubicBezTo>
                    <a:pt x="54" y="4"/>
                    <a:pt x="48" y="1"/>
                    <a:pt x="42" y="2"/>
                  </a:cubicBezTo>
                  <a:cubicBezTo>
                    <a:pt x="35" y="4"/>
                    <a:pt x="31" y="11"/>
                    <a:pt x="27" y="17"/>
                  </a:cubicBezTo>
                  <a:cubicBezTo>
                    <a:pt x="25" y="12"/>
                    <a:pt x="22" y="5"/>
                    <a:pt x="16" y="2"/>
                  </a:cubicBezTo>
                  <a:cubicBezTo>
                    <a:pt x="10" y="0"/>
                    <a:pt x="4" y="3"/>
                    <a:pt x="2" y="8"/>
                  </a:cubicBezTo>
                  <a:cubicBezTo>
                    <a:pt x="0" y="15"/>
                    <a:pt x="3" y="24"/>
                    <a:pt x="6" y="30"/>
                  </a:cubicBezTo>
                  <a:cubicBezTo>
                    <a:pt x="12" y="42"/>
                    <a:pt x="18" y="52"/>
                    <a:pt x="25" y="62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3"/>
                    <a:pt x="27" y="63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35" y="53"/>
                    <a:pt x="43" y="42"/>
                    <a:pt x="49" y="31"/>
                  </a:cubicBezTo>
                  <a:cubicBezTo>
                    <a:pt x="52" y="24"/>
                    <a:pt x="55" y="17"/>
                    <a:pt x="55" y="10"/>
                  </a:cubicBezTo>
                  <a:close/>
                  <a:moveTo>
                    <a:pt x="26" y="59"/>
                  </a:moveTo>
                  <a:cubicBezTo>
                    <a:pt x="26" y="59"/>
                    <a:pt x="26" y="59"/>
                    <a:pt x="26" y="59"/>
                  </a:cubicBezTo>
                  <a:cubicBezTo>
                    <a:pt x="27" y="58"/>
                    <a:pt x="29" y="56"/>
                    <a:pt x="30" y="55"/>
                  </a:cubicBezTo>
                  <a:cubicBezTo>
                    <a:pt x="29" y="56"/>
                    <a:pt x="27" y="58"/>
                    <a:pt x="26" y="59"/>
                  </a:cubicBezTo>
                  <a:close/>
                  <a:moveTo>
                    <a:pt x="24" y="56"/>
                  </a:moveTo>
                  <a:cubicBezTo>
                    <a:pt x="25" y="55"/>
                    <a:pt x="26" y="54"/>
                    <a:pt x="26" y="54"/>
                  </a:cubicBezTo>
                  <a:cubicBezTo>
                    <a:pt x="28" y="53"/>
                    <a:pt x="29" y="52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8" y="52"/>
                    <a:pt x="27" y="54"/>
                    <a:pt x="25" y="55"/>
                  </a:cubicBezTo>
                  <a:cubicBezTo>
                    <a:pt x="25" y="56"/>
                    <a:pt x="24" y="56"/>
                    <a:pt x="24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7"/>
                  </a:moveTo>
                  <a:cubicBezTo>
                    <a:pt x="32" y="50"/>
                    <a:pt x="29" y="55"/>
                    <a:pt x="26" y="58"/>
                  </a:cubicBezTo>
                  <a:cubicBezTo>
                    <a:pt x="25" y="58"/>
                    <a:pt x="25" y="57"/>
                    <a:pt x="24" y="56"/>
                  </a:cubicBezTo>
                  <a:cubicBezTo>
                    <a:pt x="28" y="54"/>
                    <a:pt x="31" y="50"/>
                    <a:pt x="35" y="47"/>
                  </a:cubicBezTo>
                  <a:close/>
                  <a:moveTo>
                    <a:pt x="37" y="45"/>
                  </a:moveTo>
                  <a:cubicBezTo>
                    <a:pt x="36" y="46"/>
                    <a:pt x="36" y="46"/>
                    <a:pt x="35" y="46"/>
                  </a:cubicBezTo>
                  <a:cubicBezTo>
                    <a:pt x="36" y="46"/>
                    <a:pt x="37" y="45"/>
                    <a:pt x="37" y="44"/>
                  </a:cubicBezTo>
                  <a:cubicBezTo>
                    <a:pt x="37" y="44"/>
                    <a:pt x="37" y="45"/>
                    <a:pt x="37" y="45"/>
                  </a:cubicBezTo>
                  <a:close/>
                  <a:moveTo>
                    <a:pt x="24" y="56"/>
                  </a:moveTo>
                  <a:cubicBezTo>
                    <a:pt x="23" y="55"/>
                    <a:pt x="23" y="54"/>
                    <a:pt x="22" y="53"/>
                  </a:cubicBezTo>
                  <a:cubicBezTo>
                    <a:pt x="28" y="49"/>
                    <a:pt x="34" y="46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4" y="46"/>
                    <a:pt x="29" y="51"/>
                    <a:pt x="24" y="56"/>
                  </a:cubicBezTo>
                  <a:close/>
                  <a:moveTo>
                    <a:pt x="21" y="51"/>
                  </a:moveTo>
                  <a:cubicBezTo>
                    <a:pt x="24" y="50"/>
                    <a:pt x="26" y="49"/>
                    <a:pt x="29" y="47"/>
                  </a:cubicBezTo>
                  <a:cubicBezTo>
                    <a:pt x="26" y="49"/>
                    <a:pt x="24" y="51"/>
                    <a:pt x="22" y="53"/>
                  </a:cubicBezTo>
                  <a:cubicBezTo>
                    <a:pt x="22" y="52"/>
                    <a:pt x="21" y="52"/>
                    <a:pt x="21" y="51"/>
                  </a:cubicBezTo>
                  <a:close/>
                  <a:moveTo>
                    <a:pt x="19" y="48"/>
                  </a:moveTo>
                  <a:cubicBezTo>
                    <a:pt x="28" y="46"/>
                    <a:pt x="35" y="39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0" y="36"/>
                    <a:pt x="37" y="39"/>
                    <a:pt x="34" y="41"/>
                  </a:cubicBezTo>
                  <a:cubicBezTo>
                    <a:pt x="29" y="44"/>
                    <a:pt x="25" y="47"/>
                    <a:pt x="21" y="50"/>
                  </a:cubicBezTo>
                  <a:cubicBezTo>
                    <a:pt x="20" y="50"/>
                    <a:pt x="20" y="49"/>
                    <a:pt x="19" y="48"/>
                  </a:cubicBezTo>
                  <a:close/>
                  <a:moveTo>
                    <a:pt x="18" y="46"/>
                  </a:moveTo>
                  <a:cubicBezTo>
                    <a:pt x="24" y="43"/>
                    <a:pt x="30" y="39"/>
                    <a:pt x="36" y="35"/>
                  </a:cubicBezTo>
                  <a:cubicBezTo>
                    <a:pt x="38" y="34"/>
                    <a:pt x="40" y="33"/>
                    <a:pt x="42" y="31"/>
                  </a:cubicBezTo>
                  <a:cubicBezTo>
                    <a:pt x="34" y="37"/>
                    <a:pt x="25" y="41"/>
                    <a:pt x="19" y="47"/>
                  </a:cubicBezTo>
                  <a:cubicBezTo>
                    <a:pt x="18" y="47"/>
                    <a:pt x="18" y="46"/>
                    <a:pt x="18" y="46"/>
                  </a:cubicBezTo>
                  <a:close/>
                  <a:moveTo>
                    <a:pt x="15" y="41"/>
                  </a:moveTo>
                  <a:cubicBezTo>
                    <a:pt x="15" y="41"/>
                    <a:pt x="16" y="41"/>
                    <a:pt x="16" y="41"/>
                  </a:cubicBezTo>
                  <a:cubicBezTo>
                    <a:pt x="22" y="38"/>
                    <a:pt x="28" y="34"/>
                    <a:pt x="34" y="31"/>
                  </a:cubicBezTo>
                  <a:cubicBezTo>
                    <a:pt x="34" y="31"/>
                    <a:pt x="34" y="31"/>
                    <a:pt x="33" y="32"/>
                  </a:cubicBezTo>
                  <a:cubicBezTo>
                    <a:pt x="28" y="36"/>
                    <a:pt x="22" y="40"/>
                    <a:pt x="17" y="45"/>
                  </a:cubicBezTo>
                  <a:cubicBezTo>
                    <a:pt x="16" y="44"/>
                    <a:pt x="16" y="42"/>
                    <a:pt x="15" y="41"/>
                  </a:cubicBezTo>
                  <a:close/>
                  <a:moveTo>
                    <a:pt x="39" y="23"/>
                  </a:moveTo>
                  <a:cubicBezTo>
                    <a:pt x="42" y="20"/>
                    <a:pt x="46" y="17"/>
                    <a:pt x="50" y="15"/>
                  </a:cubicBezTo>
                  <a:cubicBezTo>
                    <a:pt x="50" y="15"/>
                    <a:pt x="51" y="14"/>
                    <a:pt x="51" y="14"/>
                  </a:cubicBezTo>
                  <a:cubicBezTo>
                    <a:pt x="51" y="14"/>
                    <a:pt x="51" y="14"/>
                    <a:pt x="52" y="14"/>
                  </a:cubicBezTo>
                  <a:cubicBezTo>
                    <a:pt x="52" y="15"/>
                    <a:pt x="51" y="16"/>
                    <a:pt x="51" y="17"/>
                  </a:cubicBezTo>
                  <a:cubicBezTo>
                    <a:pt x="51" y="17"/>
                    <a:pt x="51" y="17"/>
                    <a:pt x="51" y="18"/>
                  </a:cubicBezTo>
                  <a:cubicBezTo>
                    <a:pt x="45" y="21"/>
                    <a:pt x="40" y="27"/>
                    <a:pt x="34" y="30"/>
                  </a:cubicBezTo>
                  <a:cubicBezTo>
                    <a:pt x="30" y="32"/>
                    <a:pt x="27" y="35"/>
                    <a:pt x="23" y="37"/>
                  </a:cubicBezTo>
                  <a:cubicBezTo>
                    <a:pt x="22" y="38"/>
                    <a:pt x="20" y="38"/>
                    <a:pt x="18" y="39"/>
                  </a:cubicBezTo>
                  <a:cubicBezTo>
                    <a:pt x="15" y="41"/>
                    <a:pt x="19" y="39"/>
                    <a:pt x="19" y="38"/>
                  </a:cubicBezTo>
                  <a:cubicBezTo>
                    <a:pt x="25" y="33"/>
                    <a:pt x="31" y="30"/>
                    <a:pt x="37" y="25"/>
                  </a:cubicBezTo>
                  <a:cubicBezTo>
                    <a:pt x="38" y="24"/>
                    <a:pt x="38" y="24"/>
                    <a:pt x="39" y="23"/>
                  </a:cubicBezTo>
                  <a:close/>
                  <a:moveTo>
                    <a:pt x="50" y="7"/>
                  </a:moveTo>
                  <a:cubicBezTo>
                    <a:pt x="51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7" y="15"/>
                    <a:pt x="44" y="18"/>
                    <a:pt x="40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1"/>
                    <a:pt x="21" y="33"/>
                    <a:pt x="18" y="35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31" y="24"/>
                    <a:pt x="43" y="18"/>
                    <a:pt x="50" y="7"/>
                  </a:cubicBezTo>
                  <a:close/>
                  <a:moveTo>
                    <a:pt x="31" y="24"/>
                  </a:moveTo>
                  <a:cubicBezTo>
                    <a:pt x="35" y="21"/>
                    <a:pt x="38" y="18"/>
                    <a:pt x="41" y="16"/>
                  </a:cubicBezTo>
                  <a:cubicBezTo>
                    <a:pt x="44" y="13"/>
                    <a:pt x="47" y="10"/>
                    <a:pt x="49" y="8"/>
                  </a:cubicBezTo>
                  <a:cubicBezTo>
                    <a:pt x="45" y="14"/>
                    <a:pt x="38" y="19"/>
                    <a:pt x="31" y="24"/>
                  </a:cubicBezTo>
                  <a:close/>
                  <a:moveTo>
                    <a:pt x="48" y="26"/>
                  </a:moveTo>
                  <a:cubicBezTo>
                    <a:pt x="44" y="30"/>
                    <a:pt x="39" y="32"/>
                    <a:pt x="34" y="35"/>
                  </a:cubicBezTo>
                  <a:cubicBezTo>
                    <a:pt x="32" y="37"/>
                    <a:pt x="29" y="39"/>
                    <a:pt x="26" y="40"/>
                  </a:cubicBezTo>
                  <a:cubicBezTo>
                    <a:pt x="24" y="42"/>
                    <a:pt x="20" y="43"/>
                    <a:pt x="19" y="45"/>
                  </a:cubicBezTo>
                  <a:cubicBezTo>
                    <a:pt x="24" y="40"/>
                    <a:pt x="29" y="35"/>
                    <a:pt x="35" y="31"/>
                  </a:cubicBezTo>
                  <a:cubicBezTo>
                    <a:pt x="40" y="27"/>
                    <a:pt x="45" y="23"/>
                    <a:pt x="51" y="19"/>
                  </a:cubicBezTo>
                  <a:cubicBezTo>
                    <a:pt x="50" y="21"/>
                    <a:pt x="49" y="24"/>
                    <a:pt x="48" y="26"/>
                  </a:cubicBezTo>
                  <a:close/>
                  <a:moveTo>
                    <a:pt x="40" y="39"/>
                  </a:moveTo>
                  <a:cubicBezTo>
                    <a:pt x="37" y="42"/>
                    <a:pt x="34" y="45"/>
                    <a:pt x="30" y="47"/>
                  </a:cubicBezTo>
                  <a:cubicBezTo>
                    <a:pt x="29" y="48"/>
                    <a:pt x="28" y="48"/>
                    <a:pt x="28" y="49"/>
                  </a:cubicBezTo>
                  <a:cubicBezTo>
                    <a:pt x="30" y="47"/>
                    <a:pt x="32" y="45"/>
                    <a:pt x="35" y="43"/>
                  </a:cubicBezTo>
                  <a:cubicBezTo>
                    <a:pt x="37" y="41"/>
                    <a:pt x="39" y="39"/>
                    <a:pt x="42" y="37"/>
                  </a:cubicBezTo>
                  <a:cubicBezTo>
                    <a:pt x="41" y="38"/>
                    <a:pt x="41" y="39"/>
                    <a:pt x="40" y="39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42" y="35"/>
                    <a:pt x="42" y="36"/>
                  </a:cubicBezTo>
                  <a:cubicBezTo>
                    <a:pt x="39" y="38"/>
                    <a:pt x="37" y="40"/>
                    <a:pt x="34" y="42"/>
                  </a:cubicBezTo>
                  <a:cubicBezTo>
                    <a:pt x="32" y="44"/>
                    <a:pt x="29" y="46"/>
                    <a:pt x="26" y="48"/>
                  </a:cubicBezTo>
                  <a:cubicBezTo>
                    <a:pt x="25" y="49"/>
                    <a:pt x="23" y="50"/>
                    <a:pt x="21" y="50"/>
                  </a:cubicBezTo>
                  <a:cubicBezTo>
                    <a:pt x="22" y="50"/>
                    <a:pt x="25" y="48"/>
                    <a:pt x="26" y="47"/>
                  </a:cubicBezTo>
                  <a:cubicBezTo>
                    <a:pt x="33" y="42"/>
                    <a:pt x="39" y="38"/>
                    <a:pt x="45" y="32"/>
                  </a:cubicBezTo>
                  <a:cubicBezTo>
                    <a:pt x="44" y="33"/>
                    <a:pt x="44" y="34"/>
                    <a:pt x="43" y="35"/>
                  </a:cubicBezTo>
                  <a:close/>
                  <a:moveTo>
                    <a:pt x="46" y="30"/>
                  </a:moveTo>
                  <a:cubicBezTo>
                    <a:pt x="46" y="30"/>
                    <a:pt x="45" y="30"/>
                    <a:pt x="45" y="30"/>
                  </a:cubicBezTo>
                  <a:cubicBezTo>
                    <a:pt x="40" y="34"/>
                    <a:pt x="36" y="38"/>
                    <a:pt x="31" y="41"/>
                  </a:cubicBezTo>
                  <a:cubicBezTo>
                    <a:pt x="29" y="43"/>
                    <a:pt x="26" y="45"/>
                    <a:pt x="24" y="46"/>
                  </a:cubicBezTo>
                  <a:cubicBezTo>
                    <a:pt x="24" y="46"/>
                    <a:pt x="19" y="48"/>
                    <a:pt x="19" y="48"/>
                  </a:cubicBezTo>
                  <a:cubicBezTo>
                    <a:pt x="20" y="46"/>
                    <a:pt x="22" y="45"/>
                    <a:pt x="23" y="44"/>
                  </a:cubicBezTo>
                  <a:cubicBezTo>
                    <a:pt x="31" y="38"/>
                    <a:pt x="40" y="35"/>
                    <a:pt x="47" y="28"/>
                  </a:cubicBezTo>
                  <a:cubicBezTo>
                    <a:pt x="46" y="29"/>
                    <a:pt x="46" y="30"/>
                    <a:pt x="46" y="30"/>
                  </a:cubicBezTo>
                  <a:close/>
                  <a:moveTo>
                    <a:pt x="50" y="7"/>
                  </a:moveTo>
                  <a:cubicBezTo>
                    <a:pt x="43" y="12"/>
                    <a:pt x="37" y="18"/>
                    <a:pt x="30" y="24"/>
                  </a:cubicBezTo>
                  <a:cubicBezTo>
                    <a:pt x="26" y="27"/>
                    <a:pt x="22" y="30"/>
                    <a:pt x="18" y="32"/>
                  </a:cubicBezTo>
                  <a:cubicBezTo>
                    <a:pt x="17" y="33"/>
                    <a:pt x="15" y="34"/>
                    <a:pt x="13" y="35"/>
                  </a:cubicBezTo>
                  <a:cubicBezTo>
                    <a:pt x="14" y="35"/>
                    <a:pt x="15" y="32"/>
                    <a:pt x="1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9" y="30"/>
                    <a:pt x="20" y="28"/>
                    <a:pt x="22" y="27"/>
                  </a:cubicBezTo>
                  <a:cubicBezTo>
                    <a:pt x="27" y="23"/>
                    <a:pt x="31" y="20"/>
                    <a:pt x="36" y="17"/>
                  </a:cubicBezTo>
                  <a:cubicBezTo>
                    <a:pt x="41" y="14"/>
                    <a:pt x="45" y="11"/>
                    <a:pt x="48" y="5"/>
                  </a:cubicBezTo>
                  <a:cubicBezTo>
                    <a:pt x="49" y="5"/>
                    <a:pt x="49" y="6"/>
                    <a:pt x="50" y="7"/>
                  </a:cubicBezTo>
                  <a:close/>
                  <a:moveTo>
                    <a:pt x="12" y="34"/>
                  </a:moveTo>
                  <a:cubicBezTo>
                    <a:pt x="12" y="34"/>
                    <a:pt x="13" y="34"/>
                    <a:pt x="14" y="33"/>
                  </a:cubicBezTo>
                  <a:cubicBezTo>
                    <a:pt x="13" y="34"/>
                    <a:pt x="13" y="34"/>
                    <a:pt x="12" y="35"/>
                  </a:cubicBezTo>
                  <a:cubicBezTo>
                    <a:pt x="12" y="35"/>
                    <a:pt x="12" y="35"/>
                    <a:pt x="12" y="34"/>
                  </a:cubicBezTo>
                  <a:close/>
                  <a:moveTo>
                    <a:pt x="9" y="30"/>
                  </a:moveTo>
                  <a:cubicBezTo>
                    <a:pt x="12" y="29"/>
                    <a:pt x="15" y="27"/>
                    <a:pt x="17" y="25"/>
                  </a:cubicBezTo>
                  <a:cubicBezTo>
                    <a:pt x="19" y="23"/>
                    <a:pt x="23" y="22"/>
                    <a:pt x="24" y="20"/>
                  </a:cubicBezTo>
                  <a:cubicBezTo>
                    <a:pt x="20" y="25"/>
                    <a:pt x="15" y="28"/>
                    <a:pt x="11" y="33"/>
                  </a:cubicBezTo>
                  <a:cubicBezTo>
                    <a:pt x="11" y="32"/>
                    <a:pt x="10" y="31"/>
                    <a:pt x="9" y="30"/>
                  </a:cubicBezTo>
                  <a:close/>
                  <a:moveTo>
                    <a:pt x="8" y="27"/>
                  </a:moveTo>
                  <a:cubicBezTo>
                    <a:pt x="13" y="25"/>
                    <a:pt x="16" y="21"/>
                    <a:pt x="20" y="18"/>
                  </a:cubicBezTo>
                  <a:cubicBezTo>
                    <a:pt x="21" y="17"/>
                    <a:pt x="24" y="15"/>
                    <a:pt x="21" y="18"/>
                  </a:cubicBezTo>
                  <a:cubicBezTo>
                    <a:pt x="20" y="19"/>
                    <a:pt x="19" y="20"/>
                    <a:pt x="18" y="21"/>
                  </a:cubicBezTo>
                  <a:cubicBezTo>
                    <a:pt x="15" y="24"/>
                    <a:pt x="12" y="27"/>
                    <a:pt x="9" y="30"/>
                  </a:cubicBezTo>
                  <a:cubicBezTo>
                    <a:pt x="9" y="29"/>
                    <a:pt x="8" y="28"/>
                    <a:pt x="8" y="27"/>
                  </a:cubicBezTo>
                  <a:close/>
                  <a:moveTo>
                    <a:pt x="6" y="23"/>
                  </a:moveTo>
                  <a:cubicBezTo>
                    <a:pt x="11" y="20"/>
                    <a:pt x="15" y="17"/>
                    <a:pt x="20" y="14"/>
                  </a:cubicBezTo>
                  <a:cubicBezTo>
                    <a:pt x="23" y="12"/>
                    <a:pt x="19" y="16"/>
                    <a:pt x="19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2" y="21"/>
                    <a:pt x="10" y="24"/>
                    <a:pt x="8" y="26"/>
                  </a:cubicBezTo>
                  <a:cubicBezTo>
                    <a:pt x="7" y="25"/>
                    <a:pt x="7" y="24"/>
                    <a:pt x="6" y="23"/>
                  </a:cubicBezTo>
                  <a:close/>
                  <a:moveTo>
                    <a:pt x="5" y="19"/>
                  </a:moveTo>
                  <a:cubicBezTo>
                    <a:pt x="8" y="18"/>
                    <a:pt x="10" y="17"/>
                    <a:pt x="13" y="15"/>
                  </a:cubicBezTo>
                  <a:cubicBezTo>
                    <a:pt x="14" y="14"/>
                    <a:pt x="15" y="13"/>
                    <a:pt x="17" y="12"/>
                  </a:cubicBezTo>
                  <a:cubicBezTo>
                    <a:pt x="18" y="11"/>
                    <a:pt x="21" y="8"/>
                    <a:pt x="18" y="12"/>
                  </a:cubicBezTo>
                  <a:cubicBezTo>
                    <a:pt x="15" y="16"/>
                    <a:pt x="10" y="19"/>
                    <a:pt x="6" y="22"/>
                  </a:cubicBezTo>
                  <a:cubicBezTo>
                    <a:pt x="6" y="21"/>
                    <a:pt x="6" y="20"/>
                    <a:pt x="5" y="19"/>
                  </a:cubicBezTo>
                  <a:close/>
                  <a:moveTo>
                    <a:pt x="5" y="12"/>
                  </a:moveTo>
                  <a:cubicBezTo>
                    <a:pt x="6" y="11"/>
                    <a:pt x="8" y="10"/>
                    <a:pt x="9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9" y="11"/>
                    <a:pt x="7" y="13"/>
                    <a:pt x="5" y="15"/>
                  </a:cubicBezTo>
                  <a:cubicBezTo>
                    <a:pt x="5" y="14"/>
                    <a:pt x="5" y="13"/>
                    <a:pt x="5" y="12"/>
                  </a:cubicBezTo>
                  <a:close/>
                  <a:moveTo>
                    <a:pt x="5" y="18"/>
                  </a:moveTo>
                  <a:cubicBezTo>
                    <a:pt x="5" y="17"/>
                    <a:pt x="5" y="17"/>
                    <a:pt x="5" y="16"/>
                  </a:cubicBezTo>
                  <a:cubicBezTo>
                    <a:pt x="9" y="14"/>
                    <a:pt x="12" y="11"/>
                    <a:pt x="16" y="8"/>
                  </a:cubicBezTo>
                  <a:cubicBezTo>
                    <a:pt x="19" y="6"/>
                    <a:pt x="13" y="12"/>
                    <a:pt x="13" y="12"/>
                  </a:cubicBezTo>
                  <a:cubicBezTo>
                    <a:pt x="10" y="15"/>
                    <a:pt x="8" y="17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lose/>
                  <a:moveTo>
                    <a:pt x="22" y="12"/>
                  </a:moveTo>
                  <a:cubicBezTo>
                    <a:pt x="19" y="14"/>
                    <a:pt x="17" y="15"/>
                    <a:pt x="15" y="17"/>
                  </a:cubicBezTo>
                  <a:cubicBezTo>
                    <a:pt x="12" y="19"/>
                    <a:pt x="9" y="21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1" y="18"/>
                    <a:pt x="17" y="15"/>
                    <a:pt x="20" y="10"/>
                  </a:cubicBezTo>
                  <a:cubicBezTo>
                    <a:pt x="21" y="11"/>
                    <a:pt x="22" y="12"/>
                    <a:pt x="22" y="12"/>
                  </a:cubicBezTo>
                  <a:close/>
                  <a:moveTo>
                    <a:pt x="24" y="16"/>
                  </a:moveTo>
                  <a:cubicBezTo>
                    <a:pt x="18" y="18"/>
                    <a:pt x="15" y="22"/>
                    <a:pt x="11" y="25"/>
                  </a:cubicBezTo>
                  <a:cubicBezTo>
                    <a:pt x="10" y="25"/>
                    <a:pt x="7" y="27"/>
                    <a:pt x="10" y="24"/>
                  </a:cubicBezTo>
                  <a:cubicBezTo>
                    <a:pt x="11" y="23"/>
                    <a:pt x="13" y="22"/>
                    <a:pt x="14" y="21"/>
                  </a:cubicBezTo>
                  <a:cubicBezTo>
                    <a:pt x="17" y="18"/>
                    <a:pt x="20" y="16"/>
                    <a:pt x="22" y="13"/>
                  </a:cubicBezTo>
                  <a:cubicBezTo>
                    <a:pt x="23" y="14"/>
                    <a:pt x="23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5" y="26"/>
                    <a:pt x="10" y="29"/>
                  </a:cubicBezTo>
                  <a:cubicBezTo>
                    <a:pt x="15" y="26"/>
                    <a:pt x="20" y="21"/>
                    <a:pt x="24" y="16"/>
                  </a:cubicBezTo>
                  <a:cubicBezTo>
                    <a:pt x="24" y="17"/>
                    <a:pt x="25" y="18"/>
                    <a:pt x="25" y="19"/>
                  </a:cubicBezTo>
                  <a:close/>
                  <a:moveTo>
                    <a:pt x="25" y="20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7" y="21"/>
                    <a:pt x="27" y="21"/>
                  </a:cubicBezTo>
                  <a:cubicBezTo>
                    <a:pt x="26" y="22"/>
                    <a:pt x="25" y="23"/>
                    <a:pt x="24" y="24"/>
                  </a:cubicBezTo>
                  <a:cubicBezTo>
                    <a:pt x="23" y="25"/>
                    <a:pt x="22" y="25"/>
                    <a:pt x="22" y="26"/>
                  </a:cubicBezTo>
                  <a:cubicBezTo>
                    <a:pt x="20" y="28"/>
                    <a:pt x="18" y="29"/>
                    <a:pt x="16" y="31"/>
                  </a:cubicBezTo>
                  <a:cubicBezTo>
                    <a:pt x="15" y="31"/>
                    <a:pt x="15" y="32"/>
                    <a:pt x="14" y="32"/>
                  </a:cubicBezTo>
                  <a:cubicBezTo>
                    <a:pt x="13" y="33"/>
                    <a:pt x="11" y="35"/>
                    <a:pt x="13" y="32"/>
                  </a:cubicBezTo>
                  <a:cubicBezTo>
                    <a:pt x="17" y="28"/>
                    <a:pt x="21" y="24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lose/>
                  <a:moveTo>
                    <a:pt x="31" y="16"/>
                  </a:moveTo>
                  <a:cubicBezTo>
                    <a:pt x="34" y="14"/>
                    <a:pt x="37" y="12"/>
                    <a:pt x="40" y="10"/>
                  </a:cubicBezTo>
                  <a:cubicBezTo>
                    <a:pt x="38" y="12"/>
                    <a:pt x="37" y="13"/>
                    <a:pt x="35" y="14"/>
                  </a:cubicBezTo>
                  <a:cubicBezTo>
                    <a:pt x="34" y="15"/>
                    <a:pt x="32" y="17"/>
                    <a:pt x="30" y="18"/>
                  </a:cubicBezTo>
                  <a:cubicBezTo>
                    <a:pt x="31" y="17"/>
                    <a:pt x="31" y="17"/>
                    <a:pt x="31" y="16"/>
                  </a:cubicBezTo>
                  <a:close/>
                  <a:moveTo>
                    <a:pt x="27" y="22"/>
                  </a:moveTo>
                  <a:cubicBezTo>
                    <a:pt x="27" y="22"/>
                    <a:pt x="27" y="22"/>
                    <a:pt x="28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3" y="16"/>
                    <a:pt x="36" y="15"/>
                  </a:cubicBezTo>
                  <a:cubicBezTo>
                    <a:pt x="38" y="14"/>
                    <a:pt x="40" y="12"/>
                    <a:pt x="42" y="10"/>
                  </a:cubicBezTo>
                  <a:cubicBezTo>
                    <a:pt x="42" y="9"/>
                    <a:pt x="44" y="8"/>
                    <a:pt x="45" y="6"/>
                  </a:cubicBezTo>
                  <a:cubicBezTo>
                    <a:pt x="46" y="6"/>
                    <a:pt x="46" y="6"/>
                    <a:pt x="47" y="5"/>
                  </a:cubicBezTo>
                  <a:cubicBezTo>
                    <a:pt x="47" y="6"/>
                    <a:pt x="46" y="6"/>
                    <a:pt x="46" y="7"/>
                  </a:cubicBezTo>
                  <a:cubicBezTo>
                    <a:pt x="45" y="8"/>
                    <a:pt x="44" y="10"/>
                    <a:pt x="43" y="11"/>
                  </a:cubicBezTo>
                  <a:cubicBezTo>
                    <a:pt x="41" y="13"/>
                    <a:pt x="38" y="15"/>
                    <a:pt x="35" y="16"/>
                  </a:cubicBezTo>
                  <a:cubicBezTo>
                    <a:pt x="33" y="18"/>
                    <a:pt x="31" y="19"/>
                    <a:pt x="29" y="21"/>
                  </a:cubicBezTo>
                  <a:cubicBezTo>
                    <a:pt x="29" y="20"/>
                    <a:pt x="29" y="20"/>
                    <a:pt x="30" y="20"/>
                  </a:cubicBezTo>
                  <a:close/>
                  <a:moveTo>
                    <a:pt x="43" y="6"/>
                  </a:moveTo>
                  <a:cubicBezTo>
                    <a:pt x="43" y="5"/>
                    <a:pt x="45" y="5"/>
                    <a:pt x="46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0" y="9"/>
                    <a:pt x="38" y="11"/>
                    <a:pt x="35" y="13"/>
                  </a:cubicBezTo>
                  <a:cubicBezTo>
                    <a:pt x="34" y="14"/>
                    <a:pt x="33" y="14"/>
                    <a:pt x="32" y="15"/>
                  </a:cubicBezTo>
                  <a:cubicBezTo>
                    <a:pt x="33" y="15"/>
                    <a:pt x="33" y="14"/>
                    <a:pt x="33" y="13"/>
                  </a:cubicBezTo>
                  <a:cubicBezTo>
                    <a:pt x="36" y="10"/>
                    <a:pt x="39" y="8"/>
                    <a:pt x="43" y="6"/>
                  </a:cubicBezTo>
                  <a:close/>
                  <a:moveTo>
                    <a:pt x="40" y="6"/>
                  </a:moveTo>
                  <a:cubicBezTo>
                    <a:pt x="38" y="8"/>
                    <a:pt x="35" y="10"/>
                    <a:pt x="34" y="12"/>
                  </a:cubicBezTo>
                  <a:cubicBezTo>
                    <a:pt x="35" y="9"/>
                    <a:pt x="37" y="7"/>
                    <a:pt x="40" y="6"/>
                  </a:cubicBezTo>
                  <a:close/>
                  <a:moveTo>
                    <a:pt x="20" y="9"/>
                  </a:moveTo>
                  <a:cubicBezTo>
                    <a:pt x="15" y="12"/>
                    <a:pt x="10" y="16"/>
                    <a:pt x="5" y="19"/>
                  </a:cubicBezTo>
                  <a:cubicBezTo>
                    <a:pt x="10" y="16"/>
                    <a:pt x="15" y="12"/>
                    <a:pt x="18" y="7"/>
                  </a:cubicBezTo>
                  <a:cubicBezTo>
                    <a:pt x="19" y="8"/>
                    <a:pt x="19" y="8"/>
                    <a:pt x="20" y="9"/>
                  </a:cubicBezTo>
                  <a:close/>
                  <a:moveTo>
                    <a:pt x="18" y="6"/>
                  </a:moveTo>
                  <a:cubicBezTo>
                    <a:pt x="13" y="9"/>
                    <a:pt x="10" y="13"/>
                    <a:pt x="5" y="16"/>
                  </a:cubicBezTo>
                  <a:cubicBezTo>
                    <a:pt x="7" y="15"/>
                    <a:pt x="9" y="12"/>
                    <a:pt x="10" y="11"/>
                  </a:cubicBezTo>
                  <a:cubicBezTo>
                    <a:pt x="12" y="9"/>
                    <a:pt x="14" y="7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6"/>
                    <a:pt x="18" y="6"/>
                  </a:cubicBezTo>
                  <a:close/>
                  <a:moveTo>
                    <a:pt x="14" y="5"/>
                  </a:moveTo>
                  <a:cubicBezTo>
                    <a:pt x="11" y="6"/>
                    <a:pt x="8" y="9"/>
                    <a:pt x="5" y="11"/>
                  </a:cubicBezTo>
                  <a:cubicBezTo>
                    <a:pt x="6" y="7"/>
                    <a:pt x="8" y="3"/>
                    <a:pt x="14" y="5"/>
                  </a:cubicBezTo>
                  <a:close/>
                  <a:moveTo>
                    <a:pt x="13" y="36"/>
                  </a:moveTo>
                  <a:cubicBezTo>
                    <a:pt x="15" y="35"/>
                    <a:pt x="18" y="34"/>
                    <a:pt x="20" y="32"/>
                  </a:cubicBezTo>
                  <a:cubicBezTo>
                    <a:pt x="18" y="34"/>
                    <a:pt x="16" y="35"/>
                    <a:pt x="14" y="37"/>
                  </a:cubicBezTo>
                  <a:cubicBezTo>
                    <a:pt x="14" y="38"/>
                    <a:pt x="14" y="38"/>
                    <a:pt x="15" y="38"/>
                  </a:cubicBezTo>
                  <a:cubicBezTo>
                    <a:pt x="21" y="33"/>
                    <a:pt x="28" y="30"/>
                    <a:pt x="34" y="26"/>
                  </a:cubicBezTo>
                  <a:cubicBezTo>
                    <a:pt x="34" y="26"/>
                    <a:pt x="34" y="26"/>
                    <a:pt x="3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28" y="32"/>
                    <a:pt x="21" y="35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4" y="40"/>
                    <a:pt x="14" y="39"/>
                  </a:cubicBezTo>
                  <a:cubicBezTo>
                    <a:pt x="14" y="38"/>
                    <a:pt x="13" y="37"/>
                    <a:pt x="13" y="36"/>
                  </a:cubicBezTo>
                  <a:close/>
                </a:path>
              </a:pathLst>
            </a:custGeom>
            <a:blipFill dpi="0" rotWithShape="1">
              <a:blip r:embed="rId4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59" name="Freeform 60"/>
            <p:cNvSpPr>
              <a:spLocks noEditPoints="1"/>
            </p:cNvSpPr>
            <p:nvPr/>
          </p:nvSpPr>
          <p:spPr bwMode="auto">
            <a:xfrm>
              <a:off x="6023061" y="1251799"/>
              <a:ext cx="161925" cy="185738"/>
            </a:xfrm>
            <a:custGeom>
              <a:avLst/>
              <a:gdLst>
                <a:gd name="T0" fmla="*/ 16 w 56"/>
                <a:gd name="T1" fmla="*/ 3 h 64"/>
                <a:gd name="T2" fmla="*/ 25 w 56"/>
                <a:gd name="T3" fmla="*/ 63 h 64"/>
                <a:gd name="T4" fmla="*/ 55 w 56"/>
                <a:gd name="T5" fmla="*/ 10 h 64"/>
                <a:gd name="T6" fmla="*/ 26 w 56"/>
                <a:gd name="T7" fmla="*/ 60 h 64"/>
                <a:gd name="T8" fmla="*/ 30 w 56"/>
                <a:gd name="T9" fmla="*/ 51 h 64"/>
                <a:gd name="T10" fmla="*/ 35 w 56"/>
                <a:gd name="T11" fmla="*/ 48 h 64"/>
                <a:gd name="T12" fmla="*/ 37 w 56"/>
                <a:gd name="T13" fmla="*/ 46 h 64"/>
                <a:gd name="T14" fmla="*/ 24 w 56"/>
                <a:gd name="T15" fmla="*/ 56 h 64"/>
                <a:gd name="T16" fmla="*/ 24 w 56"/>
                <a:gd name="T17" fmla="*/ 56 h 64"/>
                <a:gd name="T18" fmla="*/ 21 w 56"/>
                <a:gd name="T19" fmla="*/ 52 h 64"/>
                <a:gd name="T20" fmla="*/ 34 w 56"/>
                <a:gd name="T21" fmla="*/ 41 h 64"/>
                <a:gd name="T22" fmla="*/ 36 w 56"/>
                <a:gd name="T23" fmla="*/ 36 h 64"/>
                <a:gd name="T24" fmla="*/ 15 w 56"/>
                <a:gd name="T25" fmla="*/ 42 h 64"/>
                <a:gd name="T26" fmla="*/ 17 w 56"/>
                <a:gd name="T27" fmla="*/ 45 h 64"/>
                <a:gd name="T28" fmla="*/ 51 w 56"/>
                <a:gd name="T29" fmla="*/ 15 h 64"/>
                <a:gd name="T30" fmla="*/ 34 w 56"/>
                <a:gd name="T31" fmla="*/ 31 h 64"/>
                <a:gd name="T32" fmla="*/ 37 w 56"/>
                <a:gd name="T33" fmla="*/ 25 h 64"/>
                <a:gd name="T34" fmla="*/ 52 w 56"/>
                <a:gd name="T35" fmla="*/ 13 h 64"/>
                <a:gd name="T36" fmla="*/ 21 w 56"/>
                <a:gd name="T37" fmla="*/ 33 h 64"/>
                <a:gd name="T38" fmla="*/ 49 w 56"/>
                <a:gd name="T39" fmla="*/ 8 h 64"/>
                <a:gd name="T40" fmla="*/ 26 w 56"/>
                <a:gd name="T41" fmla="*/ 41 h 64"/>
                <a:gd name="T42" fmla="*/ 48 w 56"/>
                <a:gd name="T43" fmla="*/ 27 h 64"/>
                <a:gd name="T44" fmla="*/ 35 w 56"/>
                <a:gd name="T45" fmla="*/ 43 h 64"/>
                <a:gd name="T46" fmla="*/ 43 w 56"/>
                <a:gd name="T47" fmla="*/ 36 h 64"/>
                <a:gd name="T48" fmla="*/ 21 w 56"/>
                <a:gd name="T49" fmla="*/ 51 h 64"/>
                <a:gd name="T50" fmla="*/ 46 w 56"/>
                <a:gd name="T51" fmla="*/ 31 h 64"/>
                <a:gd name="T52" fmla="*/ 19 w 56"/>
                <a:gd name="T53" fmla="*/ 48 h 64"/>
                <a:gd name="T54" fmla="*/ 50 w 56"/>
                <a:gd name="T55" fmla="*/ 7 h 64"/>
                <a:gd name="T56" fmla="*/ 17 w 56"/>
                <a:gd name="T57" fmla="*/ 32 h 64"/>
                <a:gd name="T58" fmla="*/ 48 w 56"/>
                <a:gd name="T59" fmla="*/ 6 h 64"/>
                <a:gd name="T60" fmla="*/ 12 w 56"/>
                <a:gd name="T61" fmla="*/ 36 h 64"/>
                <a:gd name="T62" fmla="*/ 25 w 56"/>
                <a:gd name="T63" fmla="*/ 20 h 64"/>
                <a:gd name="T64" fmla="*/ 20 w 56"/>
                <a:gd name="T65" fmla="*/ 18 h 64"/>
                <a:gd name="T66" fmla="*/ 8 w 56"/>
                <a:gd name="T67" fmla="*/ 27 h 64"/>
                <a:gd name="T68" fmla="*/ 15 w 56"/>
                <a:gd name="T69" fmla="*/ 20 h 64"/>
                <a:gd name="T70" fmla="*/ 13 w 56"/>
                <a:gd name="T71" fmla="*/ 15 h 64"/>
                <a:gd name="T72" fmla="*/ 5 w 56"/>
                <a:gd name="T73" fmla="*/ 20 h 64"/>
                <a:gd name="T74" fmla="*/ 5 w 56"/>
                <a:gd name="T75" fmla="*/ 15 h 64"/>
                <a:gd name="T76" fmla="*/ 16 w 56"/>
                <a:gd name="T77" fmla="*/ 9 h 64"/>
                <a:gd name="T78" fmla="*/ 22 w 56"/>
                <a:gd name="T79" fmla="*/ 13 h 64"/>
                <a:gd name="T80" fmla="*/ 21 w 56"/>
                <a:gd name="T81" fmla="*/ 10 h 64"/>
                <a:gd name="T82" fmla="*/ 10 w 56"/>
                <a:gd name="T83" fmla="*/ 25 h 64"/>
                <a:gd name="T84" fmla="*/ 25 w 56"/>
                <a:gd name="T85" fmla="*/ 19 h 64"/>
                <a:gd name="T86" fmla="*/ 26 w 56"/>
                <a:gd name="T87" fmla="*/ 21 h 64"/>
                <a:gd name="T88" fmla="*/ 22 w 56"/>
                <a:gd name="T89" fmla="*/ 27 h 64"/>
                <a:gd name="T90" fmla="*/ 25 w 56"/>
                <a:gd name="T91" fmla="*/ 20 h 64"/>
                <a:gd name="T92" fmla="*/ 35 w 56"/>
                <a:gd name="T93" fmla="*/ 15 h 64"/>
                <a:gd name="T94" fmla="*/ 28 w 56"/>
                <a:gd name="T95" fmla="*/ 22 h 64"/>
                <a:gd name="T96" fmla="*/ 36 w 56"/>
                <a:gd name="T97" fmla="*/ 16 h 64"/>
                <a:gd name="T98" fmla="*/ 46 w 56"/>
                <a:gd name="T99" fmla="*/ 7 h 64"/>
                <a:gd name="T100" fmla="*/ 30 w 56"/>
                <a:gd name="T101" fmla="*/ 20 h 64"/>
                <a:gd name="T102" fmla="*/ 35 w 56"/>
                <a:gd name="T103" fmla="*/ 13 h 64"/>
                <a:gd name="T104" fmla="*/ 40 w 56"/>
                <a:gd name="T105" fmla="*/ 6 h 64"/>
                <a:gd name="T106" fmla="*/ 5 w 56"/>
                <a:gd name="T107" fmla="*/ 20 h 64"/>
                <a:gd name="T108" fmla="*/ 5 w 56"/>
                <a:gd name="T109" fmla="*/ 16 h 64"/>
                <a:gd name="T110" fmla="*/ 18 w 56"/>
                <a:gd name="T111" fmla="*/ 7 h 64"/>
                <a:gd name="T112" fmla="*/ 13 w 56"/>
                <a:gd name="T113" fmla="*/ 37 h 64"/>
                <a:gd name="T114" fmla="*/ 34 w 56"/>
                <a:gd name="T115" fmla="*/ 27 h 64"/>
                <a:gd name="T116" fmla="*/ 15 w 56"/>
                <a:gd name="T117" fmla="*/ 4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4" y="4"/>
                    <a:pt x="48" y="2"/>
                    <a:pt x="43" y="3"/>
                  </a:cubicBezTo>
                  <a:cubicBezTo>
                    <a:pt x="35" y="4"/>
                    <a:pt x="31" y="11"/>
                    <a:pt x="28" y="18"/>
                  </a:cubicBezTo>
                  <a:cubicBezTo>
                    <a:pt x="25" y="12"/>
                    <a:pt x="22" y="5"/>
                    <a:pt x="16" y="3"/>
                  </a:cubicBezTo>
                  <a:cubicBezTo>
                    <a:pt x="11" y="0"/>
                    <a:pt x="4" y="3"/>
                    <a:pt x="2" y="9"/>
                  </a:cubicBezTo>
                  <a:cubicBezTo>
                    <a:pt x="0" y="16"/>
                    <a:pt x="3" y="25"/>
                    <a:pt x="6" y="31"/>
                  </a:cubicBezTo>
                  <a:cubicBezTo>
                    <a:pt x="12" y="42"/>
                    <a:pt x="18" y="52"/>
                    <a:pt x="25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4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5" y="53"/>
                    <a:pt x="43" y="43"/>
                    <a:pt x="49" y="31"/>
                  </a:cubicBezTo>
                  <a:cubicBezTo>
                    <a:pt x="52" y="25"/>
                    <a:pt x="56" y="18"/>
                    <a:pt x="55" y="10"/>
                  </a:cubicBezTo>
                  <a:close/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7" y="58"/>
                    <a:pt x="29" y="57"/>
                    <a:pt x="30" y="55"/>
                  </a:cubicBezTo>
                  <a:cubicBezTo>
                    <a:pt x="29" y="57"/>
                    <a:pt x="28" y="58"/>
                    <a:pt x="26" y="60"/>
                  </a:cubicBezTo>
                  <a:close/>
                  <a:moveTo>
                    <a:pt x="24" y="56"/>
                  </a:moveTo>
                  <a:cubicBezTo>
                    <a:pt x="25" y="56"/>
                    <a:pt x="26" y="55"/>
                    <a:pt x="27" y="54"/>
                  </a:cubicBezTo>
                  <a:cubicBezTo>
                    <a:pt x="28" y="53"/>
                    <a:pt x="29" y="52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8" y="53"/>
                    <a:pt x="27" y="54"/>
                    <a:pt x="25" y="56"/>
                  </a:cubicBezTo>
                  <a:cubicBezTo>
                    <a:pt x="25" y="56"/>
                    <a:pt x="24" y="56"/>
                    <a:pt x="24" y="57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8"/>
                  </a:moveTo>
                  <a:cubicBezTo>
                    <a:pt x="32" y="51"/>
                    <a:pt x="29" y="55"/>
                    <a:pt x="26" y="59"/>
                  </a:cubicBezTo>
                  <a:cubicBezTo>
                    <a:pt x="25" y="58"/>
                    <a:pt x="25" y="58"/>
                    <a:pt x="25" y="57"/>
                  </a:cubicBezTo>
                  <a:cubicBezTo>
                    <a:pt x="28" y="54"/>
                    <a:pt x="31" y="51"/>
                    <a:pt x="35" y="48"/>
                  </a:cubicBezTo>
                  <a:close/>
                  <a:moveTo>
                    <a:pt x="37" y="46"/>
                  </a:moveTo>
                  <a:cubicBezTo>
                    <a:pt x="36" y="46"/>
                    <a:pt x="36" y="46"/>
                    <a:pt x="35" y="47"/>
                  </a:cubicBezTo>
                  <a:cubicBezTo>
                    <a:pt x="36" y="46"/>
                    <a:pt x="37" y="45"/>
                    <a:pt x="37" y="45"/>
                  </a:cubicBezTo>
                  <a:cubicBezTo>
                    <a:pt x="37" y="45"/>
                    <a:pt x="37" y="45"/>
                    <a:pt x="37" y="46"/>
                  </a:cubicBezTo>
                  <a:close/>
                  <a:moveTo>
                    <a:pt x="24" y="56"/>
                  </a:moveTo>
                  <a:cubicBezTo>
                    <a:pt x="23" y="55"/>
                    <a:pt x="23" y="55"/>
                    <a:pt x="22" y="54"/>
                  </a:cubicBezTo>
                  <a:cubicBezTo>
                    <a:pt x="28" y="50"/>
                    <a:pt x="34" y="46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4" y="46"/>
                    <a:pt x="29" y="51"/>
                    <a:pt x="24" y="56"/>
                  </a:cubicBezTo>
                  <a:close/>
                  <a:moveTo>
                    <a:pt x="21" y="52"/>
                  </a:moveTo>
                  <a:cubicBezTo>
                    <a:pt x="24" y="50"/>
                    <a:pt x="26" y="49"/>
                    <a:pt x="29" y="48"/>
                  </a:cubicBezTo>
                  <a:cubicBezTo>
                    <a:pt x="27" y="49"/>
                    <a:pt x="24" y="51"/>
                    <a:pt x="22" y="53"/>
                  </a:cubicBezTo>
                  <a:cubicBezTo>
                    <a:pt x="22" y="53"/>
                    <a:pt x="21" y="52"/>
                    <a:pt x="21" y="52"/>
                  </a:cubicBezTo>
                  <a:close/>
                  <a:moveTo>
                    <a:pt x="19" y="49"/>
                  </a:moveTo>
                  <a:cubicBezTo>
                    <a:pt x="28" y="46"/>
                    <a:pt x="35" y="40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0" y="37"/>
                    <a:pt x="37" y="39"/>
                    <a:pt x="34" y="41"/>
                  </a:cubicBezTo>
                  <a:cubicBezTo>
                    <a:pt x="29" y="45"/>
                    <a:pt x="25" y="48"/>
                    <a:pt x="21" y="51"/>
                  </a:cubicBezTo>
                  <a:cubicBezTo>
                    <a:pt x="20" y="50"/>
                    <a:pt x="20" y="50"/>
                    <a:pt x="19" y="49"/>
                  </a:cubicBezTo>
                  <a:close/>
                  <a:moveTo>
                    <a:pt x="18" y="46"/>
                  </a:moveTo>
                  <a:cubicBezTo>
                    <a:pt x="24" y="43"/>
                    <a:pt x="30" y="39"/>
                    <a:pt x="36" y="36"/>
                  </a:cubicBezTo>
                  <a:cubicBezTo>
                    <a:pt x="38" y="34"/>
                    <a:pt x="40" y="33"/>
                    <a:pt x="42" y="32"/>
                  </a:cubicBezTo>
                  <a:cubicBezTo>
                    <a:pt x="35" y="38"/>
                    <a:pt x="26" y="41"/>
                    <a:pt x="19" y="48"/>
                  </a:cubicBezTo>
                  <a:cubicBezTo>
                    <a:pt x="18" y="47"/>
                    <a:pt x="18" y="47"/>
                    <a:pt x="18" y="46"/>
                  </a:cubicBezTo>
                  <a:close/>
                  <a:moveTo>
                    <a:pt x="15" y="42"/>
                  </a:moveTo>
                  <a:cubicBezTo>
                    <a:pt x="15" y="42"/>
                    <a:pt x="16" y="42"/>
                    <a:pt x="16" y="42"/>
                  </a:cubicBezTo>
                  <a:cubicBezTo>
                    <a:pt x="22" y="39"/>
                    <a:pt x="28" y="35"/>
                    <a:pt x="34" y="31"/>
                  </a:cubicBezTo>
                  <a:cubicBezTo>
                    <a:pt x="34" y="32"/>
                    <a:pt x="34" y="32"/>
                    <a:pt x="33" y="32"/>
                  </a:cubicBezTo>
                  <a:cubicBezTo>
                    <a:pt x="28" y="36"/>
                    <a:pt x="22" y="41"/>
                    <a:pt x="17" y="45"/>
                  </a:cubicBezTo>
                  <a:cubicBezTo>
                    <a:pt x="17" y="44"/>
                    <a:pt x="16" y="43"/>
                    <a:pt x="15" y="42"/>
                  </a:cubicBezTo>
                  <a:close/>
                  <a:moveTo>
                    <a:pt x="39" y="24"/>
                  </a:moveTo>
                  <a:cubicBezTo>
                    <a:pt x="42" y="21"/>
                    <a:pt x="46" y="18"/>
                    <a:pt x="50" y="15"/>
                  </a:cubicBezTo>
                  <a:cubicBezTo>
                    <a:pt x="50" y="15"/>
                    <a:pt x="51" y="15"/>
                    <a:pt x="51" y="15"/>
                  </a:cubicBezTo>
                  <a:cubicBezTo>
                    <a:pt x="51" y="14"/>
                    <a:pt x="51" y="14"/>
                    <a:pt x="52" y="14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7"/>
                    <a:pt x="51" y="18"/>
                    <a:pt x="51" y="18"/>
                  </a:cubicBezTo>
                  <a:cubicBezTo>
                    <a:pt x="45" y="21"/>
                    <a:pt x="40" y="27"/>
                    <a:pt x="34" y="31"/>
                  </a:cubicBezTo>
                  <a:cubicBezTo>
                    <a:pt x="30" y="33"/>
                    <a:pt x="27" y="35"/>
                    <a:pt x="23" y="37"/>
                  </a:cubicBezTo>
                  <a:cubicBezTo>
                    <a:pt x="22" y="38"/>
                    <a:pt x="20" y="39"/>
                    <a:pt x="19" y="40"/>
                  </a:cubicBezTo>
                  <a:cubicBezTo>
                    <a:pt x="15" y="42"/>
                    <a:pt x="19" y="39"/>
                    <a:pt x="19" y="39"/>
                  </a:cubicBezTo>
                  <a:cubicBezTo>
                    <a:pt x="25" y="34"/>
                    <a:pt x="32" y="30"/>
                    <a:pt x="37" y="25"/>
                  </a:cubicBezTo>
                  <a:cubicBezTo>
                    <a:pt x="38" y="25"/>
                    <a:pt x="38" y="24"/>
                    <a:pt x="39" y="24"/>
                  </a:cubicBezTo>
                  <a:close/>
                  <a:moveTo>
                    <a:pt x="50" y="8"/>
                  </a:moveTo>
                  <a:cubicBezTo>
                    <a:pt x="51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0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2"/>
                    <a:pt x="21" y="34"/>
                    <a:pt x="18" y="36"/>
                  </a:cubicBezTo>
                  <a:cubicBezTo>
                    <a:pt x="19" y="35"/>
                    <a:pt x="20" y="34"/>
                    <a:pt x="21" y="33"/>
                  </a:cubicBezTo>
                  <a:cubicBezTo>
                    <a:pt x="31" y="24"/>
                    <a:pt x="43" y="19"/>
                    <a:pt x="50" y="8"/>
                  </a:cubicBezTo>
                  <a:close/>
                  <a:moveTo>
                    <a:pt x="31" y="24"/>
                  </a:moveTo>
                  <a:cubicBezTo>
                    <a:pt x="35" y="22"/>
                    <a:pt x="38" y="19"/>
                    <a:pt x="41" y="16"/>
                  </a:cubicBezTo>
                  <a:cubicBezTo>
                    <a:pt x="44" y="14"/>
                    <a:pt x="47" y="11"/>
                    <a:pt x="49" y="8"/>
                  </a:cubicBezTo>
                  <a:cubicBezTo>
                    <a:pt x="45" y="15"/>
                    <a:pt x="38" y="20"/>
                    <a:pt x="31" y="24"/>
                  </a:cubicBezTo>
                  <a:close/>
                  <a:moveTo>
                    <a:pt x="48" y="27"/>
                  </a:moveTo>
                  <a:cubicBezTo>
                    <a:pt x="44" y="30"/>
                    <a:pt x="39" y="33"/>
                    <a:pt x="35" y="36"/>
                  </a:cubicBezTo>
                  <a:cubicBezTo>
                    <a:pt x="32" y="37"/>
                    <a:pt x="29" y="39"/>
                    <a:pt x="26" y="41"/>
                  </a:cubicBezTo>
                  <a:cubicBezTo>
                    <a:pt x="24" y="42"/>
                    <a:pt x="20" y="44"/>
                    <a:pt x="19" y="45"/>
                  </a:cubicBezTo>
                  <a:cubicBezTo>
                    <a:pt x="24" y="40"/>
                    <a:pt x="29" y="36"/>
                    <a:pt x="35" y="32"/>
                  </a:cubicBezTo>
                  <a:cubicBezTo>
                    <a:pt x="41" y="28"/>
                    <a:pt x="45" y="23"/>
                    <a:pt x="51" y="19"/>
                  </a:cubicBezTo>
                  <a:cubicBezTo>
                    <a:pt x="50" y="22"/>
                    <a:pt x="49" y="24"/>
                    <a:pt x="48" y="27"/>
                  </a:cubicBezTo>
                  <a:close/>
                  <a:moveTo>
                    <a:pt x="40" y="40"/>
                  </a:moveTo>
                  <a:cubicBezTo>
                    <a:pt x="37" y="43"/>
                    <a:pt x="34" y="45"/>
                    <a:pt x="30" y="48"/>
                  </a:cubicBezTo>
                  <a:cubicBezTo>
                    <a:pt x="29" y="48"/>
                    <a:pt x="28" y="49"/>
                    <a:pt x="28" y="49"/>
                  </a:cubicBezTo>
                  <a:cubicBezTo>
                    <a:pt x="30" y="47"/>
                    <a:pt x="32" y="45"/>
                    <a:pt x="35" y="43"/>
                  </a:cubicBezTo>
                  <a:cubicBezTo>
                    <a:pt x="37" y="42"/>
                    <a:pt x="40" y="40"/>
                    <a:pt x="42" y="38"/>
                  </a:cubicBezTo>
                  <a:cubicBezTo>
                    <a:pt x="41" y="38"/>
                    <a:pt x="41" y="39"/>
                    <a:pt x="40" y="40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6"/>
                  </a:cubicBezTo>
                  <a:cubicBezTo>
                    <a:pt x="43" y="35"/>
                    <a:pt x="42" y="36"/>
                    <a:pt x="42" y="36"/>
                  </a:cubicBezTo>
                  <a:cubicBezTo>
                    <a:pt x="40" y="38"/>
                    <a:pt x="37" y="41"/>
                    <a:pt x="34" y="43"/>
                  </a:cubicBezTo>
                  <a:cubicBezTo>
                    <a:pt x="32" y="45"/>
                    <a:pt x="29" y="46"/>
                    <a:pt x="26" y="48"/>
                  </a:cubicBezTo>
                  <a:cubicBezTo>
                    <a:pt x="25" y="49"/>
                    <a:pt x="23" y="50"/>
                    <a:pt x="21" y="51"/>
                  </a:cubicBezTo>
                  <a:cubicBezTo>
                    <a:pt x="22" y="50"/>
                    <a:pt x="25" y="49"/>
                    <a:pt x="26" y="48"/>
                  </a:cubicBezTo>
                  <a:cubicBezTo>
                    <a:pt x="33" y="43"/>
                    <a:pt x="39" y="38"/>
                    <a:pt x="45" y="32"/>
                  </a:cubicBezTo>
                  <a:cubicBezTo>
                    <a:pt x="44" y="33"/>
                    <a:pt x="44" y="34"/>
                    <a:pt x="43" y="35"/>
                  </a:cubicBezTo>
                  <a:close/>
                  <a:moveTo>
                    <a:pt x="46" y="31"/>
                  </a:moveTo>
                  <a:cubicBezTo>
                    <a:pt x="46" y="31"/>
                    <a:pt x="46" y="31"/>
                    <a:pt x="45" y="31"/>
                  </a:cubicBezTo>
                  <a:cubicBezTo>
                    <a:pt x="41" y="34"/>
                    <a:pt x="36" y="38"/>
                    <a:pt x="31" y="42"/>
                  </a:cubicBezTo>
                  <a:cubicBezTo>
                    <a:pt x="29" y="44"/>
                    <a:pt x="26" y="45"/>
                    <a:pt x="24" y="46"/>
                  </a:cubicBezTo>
                  <a:cubicBezTo>
                    <a:pt x="24" y="46"/>
                    <a:pt x="19" y="49"/>
                    <a:pt x="19" y="48"/>
                  </a:cubicBezTo>
                  <a:cubicBezTo>
                    <a:pt x="20" y="47"/>
                    <a:pt x="22" y="46"/>
                    <a:pt x="23" y="45"/>
                  </a:cubicBezTo>
                  <a:cubicBezTo>
                    <a:pt x="31" y="39"/>
                    <a:pt x="40" y="35"/>
                    <a:pt x="47" y="29"/>
                  </a:cubicBezTo>
                  <a:cubicBezTo>
                    <a:pt x="46" y="29"/>
                    <a:pt x="46" y="30"/>
                    <a:pt x="46" y="31"/>
                  </a:cubicBezTo>
                  <a:close/>
                  <a:moveTo>
                    <a:pt x="50" y="7"/>
                  </a:moveTo>
                  <a:cubicBezTo>
                    <a:pt x="43" y="13"/>
                    <a:pt x="37" y="19"/>
                    <a:pt x="30" y="24"/>
                  </a:cubicBezTo>
                  <a:cubicBezTo>
                    <a:pt x="27" y="27"/>
                    <a:pt x="23" y="30"/>
                    <a:pt x="18" y="33"/>
                  </a:cubicBezTo>
                  <a:cubicBezTo>
                    <a:pt x="17" y="34"/>
                    <a:pt x="15" y="35"/>
                    <a:pt x="13" y="36"/>
                  </a:cubicBezTo>
                  <a:cubicBezTo>
                    <a:pt x="14" y="35"/>
                    <a:pt x="16" y="33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9" y="30"/>
                    <a:pt x="20" y="29"/>
                    <a:pt x="22" y="27"/>
                  </a:cubicBezTo>
                  <a:cubicBezTo>
                    <a:pt x="27" y="24"/>
                    <a:pt x="31" y="21"/>
                    <a:pt x="36" y="18"/>
                  </a:cubicBezTo>
                  <a:cubicBezTo>
                    <a:pt x="41" y="14"/>
                    <a:pt x="45" y="11"/>
                    <a:pt x="48" y="6"/>
                  </a:cubicBezTo>
                  <a:cubicBezTo>
                    <a:pt x="49" y="6"/>
                    <a:pt x="49" y="6"/>
                    <a:pt x="50" y="7"/>
                  </a:cubicBezTo>
                  <a:close/>
                  <a:moveTo>
                    <a:pt x="12" y="35"/>
                  </a:moveTo>
                  <a:cubicBezTo>
                    <a:pt x="12" y="34"/>
                    <a:pt x="13" y="34"/>
                    <a:pt x="14" y="34"/>
                  </a:cubicBezTo>
                  <a:cubicBezTo>
                    <a:pt x="13" y="34"/>
                    <a:pt x="13" y="35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lose/>
                  <a:moveTo>
                    <a:pt x="10" y="31"/>
                  </a:moveTo>
                  <a:cubicBezTo>
                    <a:pt x="12" y="29"/>
                    <a:pt x="15" y="28"/>
                    <a:pt x="17" y="26"/>
                  </a:cubicBezTo>
                  <a:cubicBezTo>
                    <a:pt x="19" y="24"/>
                    <a:pt x="23" y="22"/>
                    <a:pt x="25" y="20"/>
                  </a:cubicBezTo>
                  <a:cubicBezTo>
                    <a:pt x="20" y="25"/>
                    <a:pt x="15" y="29"/>
                    <a:pt x="11" y="34"/>
                  </a:cubicBezTo>
                  <a:cubicBezTo>
                    <a:pt x="11" y="33"/>
                    <a:pt x="10" y="32"/>
                    <a:pt x="10" y="31"/>
                  </a:cubicBezTo>
                  <a:close/>
                  <a:moveTo>
                    <a:pt x="8" y="27"/>
                  </a:moveTo>
                  <a:cubicBezTo>
                    <a:pt x="13" y="25"/>
                    <a:pt x="16" y="21"/>
                    <a:pt x="20" y="18"/>
                  </a:cubicBezTo>
                  <a:cubicBezTo>
                    <a:pt x="21" y="18"/>
                    <a:pt x="24" y="16"/>
                    <a:pt x="21" y="18"/>
                  </a:cubicBezTo>
                  <a:cubicBezTo>
                    <a:pt x="20" y="20"/>
                    <a:pt x="19" y="21"/>
                    <a:pt x="18" y="22"/>
                  </a:cubicBezTo>
                  <a:cubicBezTo>
                    <a:pt x="15" y="25"/>
                    <a:pt x="12" y="27"/>
                    <a:pt x="9" y="30"/>
                  </a:cubicBezTo>
                  <a:cubicBezTo>
                    <a:pt x="9" y="29"/>
                    <a:pt x="8" y="28"/>
                    <a:pt x="8" y="27"/>
                  </a:cubicBezTo>
                  <a:close/>
                  <a:moveTo>
                    <a:pt x="7" y="24"/>
                  </a:moveTo>
                  <a:cubicBezTo>
                    <a:pt x="11" y="21"/>
                    <a:pt x="15" y="17"/>
                    <a:pt x="20" y="15"/>
                  </a:cubicBezTo>
                  <a:cubicBezTo>
                    <a:pt x="23" y="13"/>
                    <a:pt x="19" y="16"/>
                    <a:pt x="19" y="16"/>
                  </a:cubicBezTo>
                  <a:cubicBezTo>
                    <a:pt x="18" y="18"/>
                    <a:pt x="16" y="19"/>
                    <a:pt x="15" y="20"/>
                  </a:cubicBezTo>
                  <a:cubicBezTo>
                    <a:pt x="12" y="22"/>
                    <a:pt x="10" y="24"/>
                    <a:pt x="8" y="26"/>
                  </a:cubicBezTo>
                  <a:cubicBezTo>
                    <a:pt x="7" y="25"/>
                    <a:pt x="7" y="25"/>
                    <a:pt x="7" y="24"/>
                  </a:cubicBezTo>
                  <a:close/>
                  <a:moveTo>
                    <a:pt x="5" y="20"/>
                  </a:moveTo>
                  <a:cubicBezTo>
                    <a:pt x="8" y="19"/>
                    <a:pt x="10" y="17"/>
                    <a:pt x="13" y="15"/>
                  </a:cubicBezTo>
                  <a:cubicBezTo>
                    <a:pt x="14" y="15"/>
                    <a:pt x="15" y="14"/>
                    <a:pt x="17" y="13"/>
                  </a:cubicBezTo>
                  <a:cubicBezTo>
                    <a:pt x="18" y="12"/>
                    <a:pt x="21" y="8"/>
                    <a:pt x="18" y="12"/>
                  </a:cubicBezTo>
                  <a:cubicBezTo>
                    <a:pt x="15" y="16"/>
                    <a:pt x="10" y="19"/>
                    <a:pt x="6" y="22"/>
                  </a:cubicBezTo>
                  <a:cubicBezTo>
                    <a:pt x="6" y="22"/>
                    <a:pt x="6" y="21"/>
                    <a:pt x="5" y="20"/>
                  </a:cubicBezTo>
                  <a:close/>
                  <a:moveTo>
                    <a:pt x="5" y="13"/>
                  </a:moveTo>
                  <a:cubicBezTo>
                    <a:pt x="6" y="12"/>
                    <a:pt x="8" y="11"/>
                    <a:pt x="9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5"/>
                    <a:pt x="5" y="14"/>
                    <a:pt x="5" y="13"/>
                  </a:cubicBezTo>
                  <a:close/>
                  <a:moveTo>
                    <a:pt x="5" y="18"/>
                  </a:moveTo>
                  <a:cubicBezTo>
                    <a:pt x="5" y="18"/>
                    <a:pt x="5" y="17"/>
                    <a:pt x="5" y="17"/>
                  </a:cubicBezTo>
                  <a:cubicBezTo>
                    <a:pt x="9" y="15"/>
                    <a:pt x="12" y="11"/>
                    <a:pt x="16" y="9"/>
                  </a:cubicBezTo>
                  <a:cubicBezTo>
                    <a:pt x="19" y="7"/>
                    <a:pt x="13" y="12"/>
                    <a:pt x="13" y="13"/>
                  </a:cubicBezTo>
                  <a:cubicBezTo>
                    <a:pt x="10" y="15"/>
                    <a:pt x="8" y="17"/>
                    <a:pt x="5" y="19"/>
                  </a:cubicBezTo>
                  <a:cubicBezTo>
                    <a:pt x="5" y="19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19" y="14"/>
                    <a:pt x="17" y="16"/>
                    <a:pt x="15" y="17"/>
                  </a:cubicBezTo>
                  <a:cubicBezTo>
                    <a:pt x="12" y="19"/>
                    <a:pt x="9" y="21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1" y="19"/>
                    <a:pt x="17" y="16"/>
                    <a:pt x="21" y="10"/>
                  </a:cubicBezTo>
                  <a:cubicBezTo>
                    <a:pt x="21" y="11"/>
                    <a:pt x="22" y="12"/>
                    <a:pt x="22" y="13"/>
                  </a:cubicBezTo>
                  <a:close/>
                  <a:moveTo>
                    <a:pt x="24" y="16"/>
                  </a:moveTo>
                  <a:cubicBezTo>
                    <a:pt x="19" y="18"/>
                    <a:pt x="15" y="22"/>
                    <a:pt x="11" y="25"/>
                  </a:cubicBezTo>
                  <a:cubicBezTo>
                    <a:pt x="10" y="26"/>
                    <a:pt x="7" y="28"/>
                    <a:pt x="10" y="25"/>
                  </a:cubicBezTo>
                  <a:cubicBezTo>
                    <a:pt x="11" y="24"/>
                    <a:pt x="13" y="23"/>
                    <a:pt x="14" y="21"/>
                  </a:cubicBezTo>
                  <a:cubicBezTo>
                    <a:pt x="17" y="19"/>
                    <a:pt x="20" y="16"/>
                    <a:pt x="23" y="14"/>
                  </a:cubicBezTo>
                  <a:cubicBezTo>
                    <a:pt x="23" y="15"/>
                    <a:pt x="23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5" y="26"/>
                    <a:pt x="10" y="29"/>
                  </a:cubicBezTo>
                  <a:cubicBezTo>
                    <a:pt x="15" y="27"/>
                    <a:pt x="20" y="21"/>
                    <a:pt x="24" y="17"/>
                  </a:cubicBezTo>
                  <a:cubicBezTo>
                    <a:pt x="24" y="18"/>
                    <a:pt x="25" y="19"/>
                    <a:pt x="25" y="19"/>
                  </a:cubicBezTo>
                  <a:close/>
                  <a:moveTo>
                    <a:pt x="26" y="21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6" y="23"/>
                    <a:pt x="25" y="23"/>
                    <a:pt x="24" y="24"/>
                  </a:cubicBezTo>
                  <a:cubicBezTo>
                    <a:pt x="23" y="25"/>
                    <a:pt x="22" y="26"/>
                    <a:pt x="22" y="27"/>
                  </a:cubicBezTo>
                  <a:cubicBezTo>
                    <a:pt x="20" y="28"/>
                    <a:pt x="18" y="30"/>
                    <a:pt x="16" y="31"/>
                  </a:cubicBezTo>
                  <a:cubicBezTo>
                    <a:pt x="15" y="32"/>
                    <a:pt x="15" y="32"/>
                    <a:pt x="14" y="33"/>
                  </a:cubicBezTo>
                  <a:cubicBezTo>
                    <a:pt x="13" y="33"/>
                    <a:pt x="11" y="35"/>
                    <a:pt x="13" y="33"/>
                  </a:cubicBezTo>
                  <a:cubicBezTo>
                    <a:pt x="17" y="28"/>
                    <a:pt x="21" y="25"/>
                    <a:pt x="25" y="20"/>
                  </a:cubicBezTo>
                  <a:cubicBezTo>
                    <a:pt x="25" y="20"/>
                    <a:pt x="25" y="21"/>
                    <a:pt x="26" y="21"/>
                  </a:cubicBezTo>
                  <a:close/>
                  <a:moveTo>
                    <a:pt x="31" y="17"/>
                  </a:moveTo>
                  <a:cubicBezTo>
                    <a:pt x="34" y="15"/>
                    <a:pt x="37" y="13"/>
                    <a:pt x="40" y="11"/>
                  </a:cubicBezTo>
                  <a:cubicBezTo>
                    <a:pt x="39" y="12"/>
                    <a:pt x="37" y="14"/>
                    <a:pt x="35" y="15"/>
                  </a:cubicBezTo>
                  <a:cubicBezTo>
                    <a:pt x="34" y="16"/>
                    <a:pt x="32" y="17"/>
                    <a:pt x="31" y="18"/>
                  </a:cubicBezTo>
                  <a:cubicBezTo>
                    <a:pt x="31" y="18"/>
                    <a:pt x="31" y="17"/>
                    <a:pt x="31" y="17"/>
                  </a:cubicBezTo>
                  <a:close/>
                  <a:moveTo>
                    <a:pt x="27" y="22"/>
                  </a:moveTo>
                  <a:cubicBezTo>
                    <a:pt x="27" y="22"/>
                    <a:pt x="28" y="22"/>
                    <a:pt x="28" y="22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7" y="23"/>
                    <a:pt x="27" y="22"/>
                    <a:pt x="27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4" y="17"/>
                    <a:pt x="36" y="16"/>
                  </a:cubicBezTo>
                  <a:cubicBezTo>
                    <a:pt x="38" y="14"/>
                    <a:pt x="40" y="13"/>
                    <a:pt x="42" y="11"/>
                  </a:cubicBezTo>
                  <a:cubicBezTo>
                    <a:pt x="42" y="10"/>
                    <a:pt x="44" y="8"/>
                    <a:pt x="45" y="7"/>
                  </a:cubicBezTo>
                  <a:cubicBezTo>
                    <a:pt x="46" y="7"/>
                    <a:pt x="46" y="6"/>
                    <a:pt x="47" y="6"/>
                  </a:cubicBezTo>
                  <a:cubicBezTo>
                    <a:pt x="47" y="6"/>
                    <a:pt x="46" y="7"/>
                    <a:pt x="46" y="7"/>
                  </a:cubicBezTo>
                  <a:cubicBezTo>
                    <a:pt x="45" y="9"/>
                    <a:pt x="44" y="10"/>
                    <a:pt x="43" y="11"/>
                  </a:cubicBezTo>
                  <a:cubicBezTo>
                    <a:pt x="41" y="13"/>
                    <a:pt x="38" y="15"/>
                    <a:pt x="36" y="17"/>
                  </a:cubicBezTo>
                  <a:cubicBezTo>
                    <a:pt x="33" y="18"/>
                    <a:pt x="31" y="20"/>
                    <a:pt x="29" y="21"/>
                  </a:cubicBezTo>
                  <a:cubicBezTo>
                    <a:pt x="29" y="21"/>
                    <a:pt x="30" y="20"/>
                    <a:pt x="30" y="20"/>
                  </a:cubicBezTo>
                  <a:close/>
                  <a:moveTo>
                    <a:pt x="43" y="6"/>
                  </a:moveTo>
                  <a:cubicBezTo>
                    <a:pt x="43" y="6"/>
                    <a:pt x="45" y="5"/>
                    <a:pt x="46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0" y="10"/>
                    <a:pt x="38" y="12"/>
                    <a:pt x="35" y="13"/>
                  </a:cubicBezTo>
                  <a:cubicBezTo>
                    <a:pt x="34" y="14"/>
                    <a:pt x="33" y="15"/>
                    <a:pt x="32" y="16"/>
                  </a:cubicBezTo>
                  <a:cubicBezTo>
                    <a:pt x="33" y="15"/>
                    <a:pt x="33" y="15"/>
                    <a:pt x="34" y="14"/>
                  </a:cubicBezTo>
                  <a:cubicBezTo>
                    <a:pt x="36" y="11"/>
                    <a:pt x="39" y="8"/>
                    <a:pt x="43" y="6"/>
                  </a:cubicBezTo>
                  <a:close/>
                  <a:moveTo>
                    <a:pt x="40" y="6"/>
                  </a:moveTo>
                  <a:cubicBezTo>
                    <a:pt x="38" y="8"/>
                    <a:pt x="36" y="10"/>
                    <a:pt x="34" y="13"/>
                  </a:cubicBezTo>
                  <a:cubicBezTo>
                    <a:pt x="35" y="10"/>
                    <a:pt x="38" y="8"/>
                    <a:pt x="40" y="6"/>
                  </a:cubicBezTo>
                  <a:close/>
                  <a:moveTo>
                    <a:pt x="20" y="9"/>
                  </a:moveTo>
                  <a:cubicBezTo>
                    <a:pt x="15" y="13"/>
                    <a:pt x="10" y="17"/>
                    <a:pt x="5" y="20"/>
                  </a:cubicBezTo>
                  <a:cubicBezTo>
                    <a:pt x="10" y="16"/>
                    <a:pt x="15" y="12"/>
                    <a:pt x="18" y="7"/>
                  </a:cubicBezTo>
                  <a:cubicBezTo>
                    <a:pt x="19" y="8"/>
                    <a:pt x="19" y="9"/>
                    <a:pt x="20" y="9"/>
                  </a:cubicBezTo>
                  <a:close/>
                  <a:moveTo>
                    <a:pt x="18" y="7"/>
                  </a:moveTo>
                  <a:cubicBezTo>
                    <a:pt x="13" y="9"/>
                    <a:pt x="10" y="14"/>
                    <a:pt x="5" y="16"/>
                  </a:cubicBezTo>
                  <a:cubicBezTo>
                    <a:pt x="7" y="15"/>
                    <a:pt x="9" y="13"/>
                    <a:pt x="10" y="11"/>
                  </a:cubicBezTo>
                  <a:cubicBezTo>
                    <a:pt x="12" y="10"/>
                    <a:pt x="14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7" y="6"/>
                    <a:pt x="18" y="7"/>
                  </a:cubicBezTo>
                  <a:close/>
                  <a:moveTo>
                    <a:pt x="14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6" y="7"/>
                    <a:pt x="8" y="4"/>
                    <a:pt x="14" y="5"/>
                  </a:cubicBezTo>
                  <a:close/>
                  <a:moveTo>
                    <a:pt x="13" y="37"/>
                  </a:moveTo>
                  <a:cubicBezTo>
                    <a:pt x="15" y="35"/>
                    <a:pt x="18" y="34"/>
                    <a:pt x="20" y="33"/>
                  </a:cubicBezTo>
                  <a:cubicBezTo>
                    <a:pt x="18" y="34"/>
                    <a:pt x="16" y="36"/>
                    <a:pt x="14" y="38"/>
                  </a:cubicBezTo>
                  <a:cubicBezTo>
                    <a:pt x="14" y="38"/>
                    <a:pt x="14" y="39"/>
                    <a:pt x="15" y="39"/>
                  </a:cubicBezTo>
                  <a:cubicBezTo>
                    <a:pt x="21" y="34"/>
                    <a:pt x="28" y="31"/>
                    <a:pt x="34" y="27"/>
                  </a:cubicBezTo>
                  <a:cubicBezTo>
                    <a:pt x="34" y="27"/>
                    <a:pt x="35" y="27"/>
                    <a:pt x="35" y="27"/>
                  </a:cubicBezTo>
                  <a:cubicBezTo>
                    <a:pt x="35" y="27"/>
                    <a:pt x="34" y="27"/>
                    <a:pt x="34" y="27"/>
                  </a:cubicBezTo>
                  <a:cubicBezTo>
                    <a:pt x="28" y="32"/>
                    <a:pt x="21" y="36"/>
                    <a:pt x="15" y="41"/>
                  </a:cubicBezTo>
                  <a:cubicBezTo>
                    <a:pt x="15" y="41"/>
                    <a:pt x="15" y="42"/>
                    <a:pt x="15" y="42"/>
                  </a:cubicBezTo>
                  <a:cubicBezTo>
                    <a:pt x="15" y="41"/>
                    <a:pt x="15" y="40"/>
                    <a:pt x="14" y="40"/>
                  </a:cubicBezTo>
                  <a:cubicBezTo>
                    <a:pt x="14" y="39"/>
                    <a:pt x="13" y="38"/>
                    <a:pt x="13" y="37"/>
                  </a:cubicBezTo>
                  <a:close/>
                </a:path>
              </a:pathLst>
            </a:custGeom>
            <a:blipFill dpi="0" rotWithShape="1">
              <a:blip r:embed="rId4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60" name="Freeform 61"/>
            <p:cNvSpPr>
              <a:spLocks noEditPoints="1"/>
            </p:cNvSpPr>
            <p:nvPr/>
          </p:nvSpPr>
          <p:spPr bwMode="auto">
            <a:xfrm>
              <a:off x="4489536" y="2190012"/>
              <a:ext cx="161925" cy="184150"/>
            </a:xfrm>
            <a:custGeom>
              <a:avLst/>
              <a:gdLst>
                <a:gd name="T0" fmla="*/ 17 w 56"/>
                <a:gd name="T1" fmla="*/ 2 h 63"/>
                <a:gd name="T2" fmla="*/ 26 w 56"/>
                <a:gd name="T3" fmla="*/ 63 h 63"/>
                <a:gd name="T4" fmla="*/ 55 w 56"/>
                <a:gd name="T5" fmla="*/ 10 h 63"/>
                <a:gd name="T6" fmla="*/ 27 w 56"/>
                <a:gd name="T7" fmla="*/ 59 h 63"/>
                <a:gd name="T8" fmla="*/ 30 w 56"/>
                <a:gd name="T9" fmla="*/ 50 h 63"/>
                <a:gd name="T10" fmla="*/ 35 w 56"/>
                <a:gd name="T11" fmla="*/ 47 h 63"/>
                <a:gd name="T12" fmla="*/ 37 w 56"/>
                <a:gd name="T13" fmla="*/ 45 h 63"/>
                <a:gd name="T14" fmla="*/ 24 w 56"/>
                <a:gd name="T15" fmla="*/ 55 h 63"/>
                <a:gd name="T16" fmla="*/ 24 w 56"/>
                <a:gd name="T17" fmla="*/ 55 h 63"/>
                <a:gd name="T18" fmla="*/ 21 w 56"/>
                <a:gd name="T19" fmla="*/ 51 h 63"/>
                <a:gd name="T20" fmla="*/ 34 w 56"/>
                <a:gd name="T21" fmla="*/ 40 h 63"/>
                <a:gd name="T22" fmla="*/ 37 w 56"/>
                <a:gd name="T23" fmla="*/ 35 h 63"/>
                <a:gd name="T24" fmla="*/ 16 w 56"/>
                <a:gd name="T25" fmla="*/ 41 h 63"/>
                <a:gd name="T26" fmla="*/ 18 w 56"/>
                <a:gd name="T27" fmla="*/ 44 h 63"/>
                <a:gd name="T28" fmla="*/ 51 w 56"/>
                <a:gd name="T29" fmla="*/ 14 h 63"/>
                <a:gd name="T30" fmla="*/ 34 w 56"/>
                <a:gd name="T31" fmla="*/ 30 h 63"/>
                <a:gd name="T32" fmla="*/ 37 w 56"/>
                <a:gd name="T33" fmla="*/ 24 h 63"/>
                <a:gd name="T34" fmla="*/ 52 w 56"/>
                <a:gd name="T35" fmla="*/ 12 h 63"/>
                <a:gd name="T36" fmla="*/ 21 w 56"/>
                <a:gd name="T37" fmla="*/ 32 h 63"/>
                <a:gd name="T38" fmla="*/ 50 w 56"/>
                <a:gd name="T39" fmla="*/ 7 h 63"/>
                <a:gd name="T40" fmla="*/ 26 w 56"/>
                <a:gd name="T41" fmla="*/ 40 h 63"/>
                <a:gd name="T42" fmla="*/ 48 w 56"/>
                <a:gd name="T43" fmla="*/ 26 h 63"/>
                <a:gd name="T44" fmla="*/ 35 w 56"/>
                <a:gd name="T45" fmla="*/ 43 h 63"/>
                <a:gd name="T46" fmla="*/ 43 w 56"/>
                <a:gd name="T47" fmla="*/ 35 h 63"/>
                <a:gd name="T48" fmla="*/ 21 w 56"/>
                <a:gd name="T49" fmla="*/ 50 h 63"/>
                <a:gd name="T50" fmla="*/ 46 w 56"/>
                <a:gd name="T51" fmla="*/ 30 h 63"/>
                <a:gd name="T52" fmla="*/ 20 w 56"/>
                <a:gd name="T53" fmla="*/ 47 h 63"/>
                <a:gd name="T54" fmla="*/ 50 w 56"/>
                <a:gd name="T55" fmla="*/ 6 h 63"/>
                <a:gd name="T56" fmla="*/ 17 w 56"/>
                <a:gd name="T57" fmla="*/ 31 h 63"/>
                <a:gd name="T58" fmla="*/ 48 w 56"/>
                <a:gd name="T59" fmla="*/ 5 h 63"/>
                <a:gd name="T60" fmla="*/ 12 w 56"/>
                <a:gd name="T61" fmla="*/ 35 h 63"/>
                <a:gd name="T62" fmla="*/ 25 w 56"/>
                <a:gd name="T63" fmla="*/ 19 h 63"/>
                <a:gd name="T64" fmla="*/ 21 w 56"/>
                <a:gd name="T65" fmla="*/ 18 h 63"/>
                <a:gd name="T66" fmla="*/ 8 w 56"/>
                <a:gd name="T67" fmla="*/ 26 h 63"/>
                <a:gd name="T68" fmla="*/ 15 w 56"/>
                <a:gd name="T69" fmla="*/ 19 h 63"/>
                <a:gd name="T70" fmla="*/ 13 w 56"/>
                <a:gd name="T71" fmla="*/ 15 h 63"/>
                <a:gd name="T72" fmla="*/ 6 w 56"/>
                <a:gd name="T73" fmla="*/ 19 h 63"/>
                <a:gd name="T74" fmla="*/ 5 w 56"/>
                <a:gd name="T75" fmla="*/ 15 h 63"/>
                <a:gd name="T76" fmla="*/ 16 w 56"/>
                <a:gd name="T77" fmla="*/ 8 h 63"/>
                <a:gd name="T78" fmla="*/ 22 w 56"/>
                <a:gd name="T79" fmla="*/ 12 h 63"/>
                <a:gd name="T80" fmla="*/ 21 w 56"/>
                <a:gd name="T81" fmla="*/ 9 h 63"/>
                <a:gd name="T82" fmla="*/ 10 w 56"/>
                <a:gd name="T83" fmla="*/ 24 h 63"/>
                <a:gd name="T84" fmla="*/ 25 w 56"/>
                <a:gd name="T85" fmla="*/ 19 h 63"/>
                <a:gd name="T86" fmla="*/ 26 w 56"/>
                <a:gd name="T87" fmla="*/ 20 h 63"/>
                <a:gd name="T88" fmla="*/ 22 w 56"/>
                <a:gd name="T89" fmla="*/ 26 h 63"/>
                <a:gd name="T90" fmla="*/ 26 w 56"/>
                <a:gd name="T91" fmla="*/ 19 h 63"/>
                <a:gd name="T92" fmla="*/ 36 w 56"/>
                <a:gd name="T93" fmla="*/ 14 h 63"/>
                <a:gd name="T94" fmla="*/ 28 w 56"/>
                <a:gd name="T95" fmla="*/ 22 h 63"/>
                <a:gd name="T96" fmla="*/ 36 w 56"/>
                <a:gd name="T97" fmla="*/ 15 h 63"/>
                <a:gd name="T98" fmla="*/ 46 w 56"/>
                <a:gd name="T99" fmla="*/ 7 h 63"/>
                <a:gd name="T100" fmla="*/ 30 w 56"/>
                <a:gd name="T101" fmla="*/ 19 h 63"/>
                <a:gd name="T102" fmla="*/ 35 w 56"/>
                <a:gd name="T103" fmla="*/ 12 h 63"/>
                <a:gd name="T104" fmla="*/ 41 w 56"/>
                <a:gd name="T105" fmla="*/ 6 h 63"/>
                <a:gd name="T106" fmla="*/ 6 w 56"/>
                <a:gd name="T107" fmla="*/ 19 h 63"/>
                <a:gd name="T108" fmla="*/ 5 w 56"/>
                <a:gd name="T109" fmla="*/ 15 h 63"/>
                <a:gd name="T110" fmla="*/ 18 w 56"/>
                <a:gd name="T111" fmla="*/ 6 h 63"/>
                <a:gd name="T112" fmla="*/ 13 w 56"/>
                <a:gd name="T113" fmla="*/ 36 h 63"/>
                <a:gd name="T114" fmla="*/ 35 w 56"/>
                <a:gd name="T115" fmla="*/ 26 h 63"/>
                <a:gd name="T116" fmla="*/ 16 w 56"/>
                <a:gd name="T117" fmla="*/ 4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3">
                  <a:moveTo>
                    <a:pt x="55" y="10"/>
                  </a:moveTo>
                  <a:cubicBezTo>
                    <a:pt x="54" y="3"/>
                    <a:pt x="49" y="1"/>
                    <a:pt x="43" y="2"/>
                  </a:cubicBezTo>
                  <a:cubicBezTo>
                    <a:pt x="35" y="3"/>
                    <a:pt x="31" y="10"/>
                    <a:pt x="28" y="17"/>
                  </a:cubicBezTo>
                  <a:cubicBezTo>
                    <a:pt x="25" y="12"/>
                    <a:pt x="23" y="4"/>
                    <a:pt x="17" y="2"/>
                  </a:cubicBezTo>
                  <a:cubicBezTo>
                    <a:pt x="11" y="0"/>
                    <a:pt x="5" y="2"/>
                    <a:pt x="3" y="8"/>
                  </a:cubicBezTo>
                  <a:cubicBezTo>
                    <a:pt x="0" y="15"/>
                    <a:pt x="4" y="24"/>
                    <a:pt x="7" y="30"/>
                  </a:cubicBezTo>
                  <a:cubicBezTo>
                    <a:pt x="12" y="41"/>
                    <a:pt x="19" y="52"/>
                    <a:pt x="25" y="62"/>
                  </a:cubicBezTo>
                  <a:cubicBezTo>
                    <a:pt x="25" y="62"/>
                    <a:pt x="25" y="62"/>
                    <a:pt x="26" y="63"/>
                  </a:cubicBezTo>
                  <a:cubicBezTo>
                    <a:pt x="26" y="63"/>
                    <a:pt x="27" y="63"/>
                    <a:pt x="28" y="63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36" y="52"/>
                    <a:pt x="43" y="42"/>
                    <a:pt x="49" y="30"/>
                  </a:cubicBezTo>
                  <a:cubicBezTo>
                    <a:pt x="52" y="24"/>
                    <a:pt x="56" y="17"/>
                    <a:pt x="55" y="10"/>
                  </a:cubicBezTo>
                  <a:close/>
                  <a:moveTo>
                    <a:pt x="27" y="59"/>
                  </a:moveTo>
                  <a:cubicBezTo>
                    <a:pt x="27" y="59"/>
                    <a:pt x="27" y="59"/>
                    <a:pt x="26" y="59"/>
                  </a:cubicBezTo>
                  <a:cubicBezTo>
                    <a:pt x="28" y="57"/>
                    <a:pt x="29" y="56"/>
                    <a:pt x="30" y="55"/>
                  </a:cubicBezTo>
                  <a:cubicBezTo>
                    <a:pt x="29" y="56"/>
                    <a:pt x="28" y="58"/>
                    <a:pt x="27" y="59"/>
                  </a:cubicBezTo>
                  <a:close/>
                  <a:moveTo>
                    <a:pt x="24" y="56"/>
                  </a:moveTo>
                  <a:cubicBezTo>
                    <a:pt x="25" y="55"/>
                    <a:pt x="27" y="54"/>
                    <a:pt x="27" y="54"/>
                  </a:cubicBezTo>
                  <a:cubicBezTo>
                    <a:pt x="28" y="52"/>
                    <a:pt x="29" y="51"/>
                    <a:pt x="31" y="50"/>
                  </a:cubicBezTo>
                  <a:cubicBezTo>
                    <a:pt x="31" y="50"/>
                    <a:pt x="30" y="50"/>
                    <a:pt x="30" y="50"/>
                  </a:cubicBezTo>
                  <a:cubicBezTo>
                    <a:pt x="29" y="52"/>
                    <a:pt x="27" y="54"/>
                    <a:pt x="25" y="55"/>
                  </a:cubicBezTo>
                  <a:cubicBezTo>
                    <a:pt x="25" y="55"/>
                    <a:pt x="25" y="56"/>
                    <a:pt x="25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7"/>
                  </a:moveTo>
                  <a:cubicBezTo>
                    <a:pt x="32" y="50"/>
                    <a:pt x="29" y="55"/>
                    <a:pt x="26" y="58"/>
                  </a:cubicBezTo>
                  <a:cubicBezTo>
                    <a:pt x="26" y="58"/>
                    <a:pt x="25" y="57"/>
                    <a:pt x="25" y="56"/>
                  </a:cubicBezTo>
                  <a:cubicBezTo>
                    <a:pt x="29" y="54"/>
                    <a:pt x="32" y="50"/>
                    <a:pt x="35" y="47"/>
                  </a:cubicBezTo>
                  <a:close/>
                  <a:moveTo>
                    <a:pt x="37" y="45"/>
                  </a:moveTo>
                  <a:cubicBezTo>
                    <a:pt x="36" y="45"/>
                    <a:pt x="36" y="46"/>
                    <a:pt x="35" y="46"/>
                  </a:cubicBezTo>
                  <a:cubicBezTo>
                    <a:pt x="36" y="45"/>
                    <a:pt x="37" y="45"/>
                    <a:pt x="38" y="44"/>
                  </a:cubicBezTo>
                  <a:cubicBezTo>
                    <a:pt x="37" y="44"/>
                    <a:pt x="37" y="45"/>
                    <a:pt x="37" y="45"/>
                  </a:cubicBezTo>
                  <a:close/>
                  <a:moveTo>
                    <a:pt x="24" y="55"/>
                  </a:moveTo>
                  <a:cubicBezTo>
                    <a:pt x="24" y="54"/>
                    <a:pt x="23" y="54"/>
                    <a:pt x="23" y="53"/>
                  </a:cubicBezTo>
                  <a:cubicBezTo>
                    <a:pt x="28" y="49"/>
                    <a:pt x="34" y="45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4" y="46"/>
                    <a:pt x="29" y="50"/>
                    <a:pt x="24" y="55"/>
                  </a:cubicBezTo>
                  <a:close/>
                  <a:moveTo>
                    <a:pt x="21" y="51"/>
                  </a:moveTo>
                  <a:cubicBezTo>
                    <a:pt x="24" y="50"/>
                    <a:pt x="27" y="48"/>
                    <a:pt x="29" y="47"/>
                  </a:cubicBezTo>
                  <a:cubicBezTo>
                    <a:pt x="27" y="49"/>
                    <a:pt x="25" y="50"/>
                    <a:pt x="22" y="52"/>
                  </a:cubicBezTo>
                  <a:cubicBezTo>
                    <a:pt x="22" y="52"/>
                    <a:pt x="22" y="51"/>
                    <a:pt x="21" y="51"/>
                  </a:cubicBezTo>
                  <a:close/>
                  <a:moveTo>
                    <a:pt x="20" y="48"/>
                  </a:moveTo>
                  <a:cubicBezTo>
                    <a:pt x="28" y="45"/>
                    <a:pt x="36" y="39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0" y="36"/>
                    <a:pt x="37" y="38"/>
                    <a:pt x="34" y="40"/>
                  </a:cubicBezTo>
                  <a:cubicBezTo>
                    <a:pt x="30" y="44"/>
                    <a:pt x="25" y="47"/>
                    <a:pt x="21" y="50"/>
                  </a:cubicBezTo>
                  <a:cubicBezTo>
                    <a:pt x="20" y="49"/>
                    <a:pt x="20" y="49"/>
                    <a:pt x="20" y="48"/>
                  </a:cubicBezTo>
                  <a:close/>
                  <a:moveTo>
                    <a:pt x="18" y="45"/>
                  </a:moveTo>
                  <a:cubicBezTo>
                    <a:pt x="25" y="42"/>
                    <a:pt x="30" y="38"/>
                    <a:pt x="37" y="35"/>
                  </a:cubicBezTo>
                  <a:cubicBezTo>
                    <a:pt x="38" y="34"/>
                    <a:pt x="40" y="32"/>
                    <a:pt x="42" y="31"/>
                  </a:cubicBezTo>
                  <a:cubicBezTo>
                    <a:pt x="35" y="37"/>
                    <a:pt x="26" y="40"/>
                    <a:pt x="19" y="47"/>
                  </a:cubicBezTo>
                  <a:cubicBezTo>
                    <a:pt x="19" y="46"/>
                    <a:pt x="18" y="46"/>
                    <a:pt x="18" y="45"/>
                  </a:cubicBezTo>
                  <a:close/>
                  <a:moveTo>
                    <a:pt x="16" y="41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23" y="38"/>
                    <a:pt x="29" y="34"/>
                    <a:pt x="35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28" y="35"/>
                    <a:pt x="23" y="40"/>
                    <a:pt x="18" y="44"/>
                  </a:cubicBezTo>
                  <a:cubicBezTo>
                    <a:pt x="17" y="43"/>
                    <a:pt x="16" y="42"/>
                    <a:pt x="16" y="41"/>
                  </a:cubicBezTo>
                  <a:close/>
                  <a:moveTo>
                    <a:pt x="39" y="23"/>
                  </a:moveTo>
                  <a:cubicBezTo>
                    <a:pt x="43" y="20"/>
                    <a:pt x="46" y="17"/>
                    <a:pt x="50" y="14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4"/>
                    <a:pt x="52" y="13"/>
                    <a:pt x="52" y="13"/>
                  </a:cubicBezTo>
                  <a:cubicBezTo>
                    <a:pt x="52" y="14"/>
                    <a:pt x="52" y="15"/>
                    <a:pt x="52" y="16"/>
                  </a:cubicBezTo>
                  <a:cubicBezTo>
                    <a:pt x="52" y="17"/>
                    <a:pt x="51" y="17"/>
                    <a:pt x="51" y="17"/>
                  </a:cubicBezTo>
                  <a:cubicBezTo>
                    <a:pt x="45" y="20"/>
                    <a:pt x="41" y="26"/>
                    <a:pt x="34" y="30"/>
                  </a:cubicBezTo>
                  <a:cubicBezTo>
                    <a:pt x="31" y="32"/>
                    <a:pt x="27" y="34"/>
                    <a:pt x="24" y="36"/>
                  </a:cubicBezTo>
                  <a:cubicBezTo>
                    <a:pt x="22" y="37"/>
                    <a:pt x="20" y="38"/>
                    <a:pt x="19" y="39"/>
                  </a:cubicBezTo>
                  <a:cubicBezTo>
                    <a:pt x="15" y="41"/>
                    <a:pt x="19" y="39"/>
                    <a:pt x="20" y="38"/>
                  </a:cubicBezTo>
                  <a:cubicBezTo>
                    <a:pt x="25" y="33"/>
                    <a:pt x="32" y="30"/>
                    <a:pt x="37" y="24"/>
                  </a:cubicBezTo>
                  <a:cubicBezTo>
                    <a:pt x="38" y="24"/>
                    <a:pt x="39" y="23"/>
                    <a:pt x="39" y="23"/>
                  </a:cubicBezTo>
                  <a:close/>
                  <a:moveTo>
                    <a:pt x="51" y="7"/>
                  </a:moveTo>
                  <a:cubicBezTo>
                    <a:pt x="52" y="8"/>
                    <a:pt x="52" y="10"/>
                    <a:pt x="52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48" y="15"/>
                    <a:pt x="44" y="17"/>
                    <a:pt x="41" y="20"/>
                  </a:cubicBezTo>
                  <a:cubicBezTo>
                    <a:pt x="36" y="24"/>
                    <a:pt x="32" y="27"/>
                    <a:pt x="27" y="29"/>
                  </a:cubicBezTo>
                  <a:cubicBezTo>
                    <a:pt x="24" y="31"/>
                    <a:pt x="21" y="33"/>
                    <a:pt x="18" y="35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31" y="24"/>
                    <a:pt x="43" y="18"/>
                    <a:pt x="51" y="7"/>
                  </a:cubicBezTo>
                  <a:close/>
                  <a:moveTo>
                    <a:pt x="32" y="24"/>
                  </a:moveTo>
                  <a:cubicBezTo>
                    <a:pt x="35" y="21"/>
                    <a:pt x="38" y="18"/>
                    <a:pt x="41" y="15"/>
                  </a:cubicBezTo>
                  <a:cubicBezTo>
                    <a:pt x="44" y="13"/>
                    <a:pt x="48" y="10"/>
                    <a:pt x="50" y="7"/>
                  </a:cubicBezTo>
                  <a:cubicBezTo>
                    <a:pt x="45" y="14"/>
                    <a:pt x="38" y="19"/>
                    <a:pt x="32" y="24"/>
                  </a:cubicBezTo>
                  <a:close/>
                  <a:moveTo>
                    <a:pt x="48" y="26"/>
                  </a:moveTo>
                  <a:cubicBezTo>
                    <a:pt x="44" y="30"/>
                    <a:pt x="39" y="32"/>
                    <a:pt x="35" y="35"/>
                  </a:cubicBezTo>
                  <a:cubicBezTo>
                    <a:pt x="32" y="37"/>
                    <a:pt x="29" y="38"/>
                    <a:pt x="26" y="40"/>
                  </a:cubicBezTo>
                  <a:cubicBezTo>
                    <a:pt x="24" y="41"/>
                    <a:pt x="20" y="43"/>
                    <a:pt x="19" y="44"/>
                  </a:cubicBezTo>
                  <a:cubicBezTo>
                    <a:pt x="24" y="39"/>
                    <a:pt x="30" y="35"/>
                    <a:pt x="35" y="31"/>
                  </a:cubicBezTo>
                  <a:cubicBezTo>
                    <a:pt x="41" y="27"/>
                    <a:pt x="46" y="23"/>
                    <a:pt x="51" y="19"/>
                  </a:cubicBezTo>
                  <a:cubicBezTo>
                    <a:pt x="50" y="21"/>
                    <a:pt x="49" y="23"/>
                    <a:pt x="48" y="26"/>
                  </a:cubicBezTo>
                  <a:close/>
                  <a:moveTo>
                    <a:pt x="41" y="39"/>
                  </a:moveTo>
                  <a:cubicBezTo>
                    <a:pt x="37" y="42"/>
                    <a:pt x="34" y="44"/>
                    <a:pt x="30" y="47"/>
                  </a:cubicBezTo>
                  <a:cubicBezTo>
                    <a:pt x="30" y="47"/>
                    <a:pt x="29" y="48"/>
                    <a:pt x="28" y="49"/>
                  </a:cubicBezTo>
                  <a:cubicBezTo>
                    <a:pt x="30" y="47"/>
                    <a:pt x="33" y="45"/>
                    <a:pt x="35" y="43"/>
                  </a:cubicBezTo>
                  <a:cubicBezTo>
                    <a:pt x="37" y="41"/>
                    <a:pt x="40" y="39"/>
                    <a:pt x="42" y="37"/>
                  </a:cubicBezTo>
                  <a:cubicBezTo>
                    <a:pt x="42" y="38"/>
                    <a:pt x="41" y="38"/>
                    <a:pt x="41" y="39"/>
                  </a:cubicBezTo>
                  <a:close/>
                  <a:moveTo>
                    <a:pt x="44" y="34"/>
                  </a:moveTo>
                  <a:cubicBezTo>
                    <a:pt x="43" y="34"/>
                    <a:pt x="43" y="35"/>
                    <a:pt x="43" y="35"/>
                  </a:cubicBezTo>
                  <a:cubicBezTo>
                    <a:pt x="43" y="35"/>
                    <a:pt x="43" y="35"/>
                    <a:pt x="42" y="35"/>
                  </a:cubicBezTo>
                  <a:cubicBezTo>
                    <a:pt x="40" y="38"/>
                    <a:pt x="37" y="40"/>
                    <a:pt x="35" y="42"/>
                  </a:cubicBezTo>
                  <a:cubicBezTo>
                    <a:pt x="32" y="44"/>
                    <a:pt x="30" y="46"/>
                    <a:pt x="27" y="47"/>
                  </a:cubicBezTo>
                  <a:cubicBezTo>
                    <a:pt x="25" y="48"/>
                    <a:pt x="23" y="49"/>
                    <a:pt x="21" y="50"/>
                  </a:cubicBezTo>
                  <a:cubicBezTo>
                    <a:pt x="23" y="49"/>
                    <a:pt x="25" y="48"/>
                    <a:pt x="27" y="47"/>
                  </a:cubicBezTo>
                  <a:cubicBezTo>
                    <a:pt x="33" y="42"/>
                    <a:pt x="40" y="37"/>
                    <a:pt x="45" y="31"/>
                  </a:cubicBezTo>
                  <a:cubicBezTo>
                    <a:pt x="45" y="32"/>
                    <a:pt x="44" y="33"/>
                    <a:pt x="44" y="34"/>
                  </a:cubicBezTo>
                  <a:close/>
                  <a:moveTo>
                    <a:pt x="46" y="30"/>
                  </a:moveTo>
                  <a:cubicBezTo>
                    <a:pt x="46" y="30"/>
                    <a:pt x="46" y="30"/>
                    <a:pt x="46" y="30"/>
                  </a:cubicBezTo>
                  <a:cubicBezTo>
                    <a:pt x="41" y="34"/>
                    <a:pt x="36" y="38"/>
                    <a:pt x="31" y="41"/>
                  </a:cubicBezTo>
                  <a:cubicBezTo>
                    <a:pt x="29" y="43"/>
                    <a:pt x="27" y="44"/>
                    <a:pt x="24" y="46"/>
                  </a:cubicBezTo>
                  <a:cubicBezTo>
                    <a:pt x="24" y="45"/>
                    <a:pt x="19" y="48"/>
                    <a:pt x="20" y="47"/>
                  </a:cubicBezTo>
                  <a:cubicBezTo>
                    <a:pt x="21" y="46"/>
                    <a:pt x="22" y="45"/>
                    <a:pt x="24" y="44"/>
                  </a:cubicBezTo>
                  <a:cubicBezTo>
                    <a:pt x="31" y="38"/>
                    <a:pt x="40" y="34"/>
                    <a:pt x="47" y="28"/>
                  </a:cubicBezTo>
                  <a:cubicBezTo>
                    <a:pt x="47" y="29"/>
                    <a:pt x="46" y="29"/>
                    <a:pt x="46" y="30"/>
                  </a:cubicBezTo>
                  <a:close/>
                  <a:moveTo>
                    <a:pt x="50" y="6"/>
                  </a:moveTo>
                  <a:cubicBezTo>
                    <a:pt x="44" y="12"/>
                    <a:pt x="37" y="18"/>
                    <a:pt x="31" y="23"/>
                  </a:cubicBezTo>
                  <a:cubicBezTo>
                    <a:pt x="27" y="27"/>
                    <a:pt x="23" y="29"/>
                    <a:pt x="19" y="32"/>
                  </a:cubicBezTo>
                  <a:cubicBezTo>
                    <a:pt x="17" y="33"/>
                    <a:pt x="15" y="34"/>
                    <a:pt x="13" y="35"/>
                  </a:cubicBezTo>
                  <a:cubicBezTo>
                    <a:pt x="14" y="34"/>
                    <a:pt x="16" y="32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9" y="30"/>
                    <a:pt x="21" y="28"/>
                    <a:pt x="22" y="26"/>
                  </a:cubicBezTo>
                  <a:cubicBezTo>
                    <a:pt x="27" y="23"/>
                    <a:pt x="32" y="20"/>
                    <a:pt x="36" y="17"/>
                  </a:cubicBezTo>
                  <a:cubicBezTo>
                    <a:pt x="41" y="13"/>
                    <a:pt x="46" y="10"/>
                    <a:pt x="48" y="5"/>
                  </a:cubicBezTo>
                  <a:cubicBezTo>
                    <a:pt x="49" y="5"/>
                    <a:pt x="50" y="6"/>
                    <a:pt x="50" y="6"/>
                  </a:cubicBezTo>
                  <a:close/>
                  <a:moveTo>
                    <a:pt x="12" y="34"/>
                  </a:moveTo>
                  <a:cubicBezTo>
                    <a:pt x="13" y="34"/>
                    <a:pt x="13" y="33"/>
                    <a:pt x="14" y="33"/>
                  </a:cubicBezTo>
                  <a:cubicBezTo>
                    <a:pt x="13" y="34"/>
                    <a:pt x="13" y="34"/>
                    <a:pt x="12" y="35"/>
                  </a:cubicBezTo>
                  <a:cubicBezTo>
                    <a:pt x="12" y="35"/>
                    <a:pt x="12" y="34"/>
                    <a:pt x="12" y="34"/>
                  </a:cubicBezTo>
                  <a:close/>
                  <a:moveTo>
                    <a:pt x="10" y="30"/>
                  </a:moveTo>
                  <a:cubicBezTo>
                    <a:pt x="13" y="28"/>
                    <a:pt x="15" y="27"/>
                    <a:pt x="17" y="25"/>
                  </a:cubicBezTo>
                  <a:cubicBezTo>
                    <a:pt x="20" y="23"/>
                    <a:pt x="23" y="21"/>
                    <a:pt x="25" y="19"/>
                  </a:cubicBezTo>
                  <a:cubicBezTo>
                    <a:pt x="21" y="24"/>
                    <a:pt x="16" y="28"/>
                    <a:pt x="11" y="33"/>
                  </a:cubicBezTo>
                  <a:cubicBezTo>
                    <a:pt x="11" y="32"/>
                    <a:pt x="10" y="31"/>
                    <a:pt x="10" y="30"/>
                  </a:cubicBezTo>
                  <a:close/>
                  <a:moveTo>
                    <a:pt x="8" y="26"/>
                  </a:moveTo>
                  <a:cubicBezTo>
                    <a:pt x="13" y="24"/>
                    <a:pt x="16" y="20"/>
                    <a:pt x="21" y="18"/>
                  </a:cubicBezTo>
                  <a:cubicBezTo>
                    <a:pt x="21" y="17"/>
                    <a:pt x="24" y="15"/>
                    <a:pt x="22" y="18"/>
                  </a:cubicBezTo>
                  <a:cubicBezTo>
                    <a:pt x="20" y="19"/>
                    <a:pt x="19" y="20"/>
                    <a:pt x="18" y="21"/>
                  </a:cubicBezTo>
                  <a:cubicBezTo>
                    <a:pt x="15" y="24"/>
                    <a:pt x="12" y="27"/>
                    <a:pt x="10" y="29"/>
                  </a:cubicBezTo>
                  <a:cubicBezTo>
                    <a:pt x="9" y="28"/>
                    <a:pt x="9" y="27"/>
                    <a:pt x="8" y="26"/>
                  </a:cubicBezTo>
                  <a:close/>
                  <a:moveTo>
                    <a:pt x="7" y="23"/>
                  </a:moveTo>
                  <a:cubicBezTo>
                    <a:pt x="12" y="20"/>
                    <a:pt x="16" y="16"/>
                    <a:pt x="21" y="14"/>
                  </a:cubicBezTo>
                  <a:cubicBezTo>
                    <a:pt x="24" y="12"/>
                    <a:pt x="19" y="15"/>
                    <a:pt x="19" y="16"/>
                  </a:cubicBezTo>
                  <a:cubicBezTo>
                    <a:pt x="18" y="17"/>
                    <a:pt x="16" y="18"/>
                    <a:pt x="15" y="19"/>
                  </a:cubicBezTo>
                  <a:cubicBezTo>
                    <a:pt x="13" y="21"/>
                    <a:pt x="10" y="23"/>
                    <a:pt x="8" y="26"/>
                  </a:cubicBezTo>
                  <a:cubicBezTo>
                    <a:pt x="8" y="25"/>
                    <a:pt x="7" y="24"/>
                    <a:pt x="7" y="23"/>
                  </a:cubicBezTo>
                  <a:close/>
                  <a:moveTo>
                    <a:pt x="6" y="19"/>
                  </a:moveTo>
                  <a:cubicBezTo>
                    <a:pt x="8" y="18"/>
                    <a:pt x="11" y="16"/>
                    <a:pt x="13" y="15"/>
                  </a:cubicBezTo>
                  <a:cubicBezTo>
                    <a:pt x="14" y="14"/>
                    <a:pt x="16" y="13"/>
                    <a:pt x="17" y="12"/>
                  </a:cubicBezTo>
                  <a:cubicBezTo>
                    <a:pt x="18" y="11"/>
                    <a:pt x="22" y="8"/>
                    <a:pt x="18" y="12"/>
                  </a:cubicBezTo>
                  <a:cubicBezTo>
                    <a:pt x="15" y="16"/>
                    <a:pt x="10" y="18"/>
                    <a:pt x="6" y="22"/>
                  </a:cubicBezTo>
                  <a:cubicBezTo>
                    <a:pt x="6" y="21"/>
                    <a:pt x="6" y="20"/>
                    <a:pt x="6" y="19"/>
                  </a:cubicBezTo>
                  <a:close/>
                  <a:moveTo>
                    <a:pt x="5" y="12"/>
                  </a:moveTo>
                  <a:cubicBezTo>
                    <a:pt x="7" y="11"/>
                    <a:pt x="8" y="10"/>
                    <a:pt x="10" y="8"/>
                  </a:cubicBezTo>
                  <a:cubicBezTo>
                    <a:pt x="12" y="6"/>
                    <a:pt x="16" y="4"/>
                    <a:pt x="12" y="8"/>
                  </a:cubicBezTo>
                  <a:cubicBezTo>
                    <a:pt x="10" y="11"/>
                    <a:pt x="7" y="12"/>
                    <a:pt x="5" y="15"/>
                  </a:cubicBezTo>
                  <a:cubicBezTo>
                    <a:pt x="5" y="14"/>
                    <a:pt x="5" y="13"/>
                    <a:pt x="5" y="12"/>
                  </a:cubicBezTo>
                  <a:close/>
                  <a:moveTo>
                    <a:pt x="5" y="17"/>
                  </a:moveTo>
                  <a:cubicBezTo>
                    <a:pt x="5" y="17"/>
                    <a:pt x="5" y="16"/>
                    <a:pt x="5" y="16"/>
                  </a:cubicBezTo>
                  <a:cubicBezTo>
                    <a:pt x="9" y="14"/>
                    <a:pt x="12" y="10"/>
                    <a:pt x="16" y="8"/>
                  </a:cubicBezTo>
                  <a:cubicBezTo>
                    <a:pt x="19" y="6"/>
                    <a:pt x="14" y="11"/>
                    <a:pt x="13" y="12"/>
                  </a:cubicBezTo>
                  <a:cubicBezTo>
                    <a:pt x="11" y="14"/>
                    <a:pt x="8" y="16"/>
                    <a:pt x="6" y="18"/>
                  </a:cubicBezTo>
                  <a:cubicBezTo>
                    <a:pt x="5" y="18"/>
                    <a:pt x="5" y="18"/>
                    <a:pt x="5" y="17"/>
                  </a:cubicBezTo>
                  <a:close/>
                  <a:moveTo>
                    <a:pt x="22" y="12"/>
                  </a:moveTo>
                  <a:cubicBezTo>
                    <a:pt x="20" y="13"/>
                    <a:pt x="17" y="15"/>
                    <a:pt x="15" y="16"/>
                  </a:cubicBezTo>
                  <a:cubicBezTo>
                    <a:pt x="12" y="18"/>
                    <a:pt x="9" y="20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11" y="18"/>
                    <a:pt x="17" y="15"/>
                    <a:pt x="21" y="9"/>
                  </a:cubicBezTo>
                  <a:cubicBezTo>
                    <a:pt x="21" y="10"/>
                    <a:pt x="22" y="11"/>
                    <a:pt x="22" y="12"/>
                  </a:cubicBezTo>
                  <a:close/>
                  <a:moveTo>
                    <a:pt x="24" y="15"/>
                  </a:moveTo>
                  <a:cubicBezTo>
                    <a:pt x="19" y="17"/>
                    <a:pt x="15" y="21"/>
                    <a:pt x="11" y="24"/>
                  </a:cubicBezTo>
                  <a:cubicBezTo>
                    <a:pt x="10" y="25"/>
                    <a:pt x="8" y="27"/>
                    <a:pt x="10" y="24"/>
                  </a:cubicBezTo>
                  <a:cubicBezTo>
                    <a:pt x="12" y="23"/>
                    <a:pt x="13" y="22"/>
                    <a:pt x="14" y="21"/>
                  </a:cubicBezTo>
                  <a:cubicBezTo>
                    <a:pt x="17" y="18"/>
                    <a:pt x="20" y="16"/>
                    <a:pt x="23" y="13"/>
                  </a:cubicBezTo>
                  <a:cubicBezTo>
                    <a:pt x="23" y="14"/>
                    <a:pt x="24" y="15"/>
                    <a:pt x="24" y="15"/>
                  </a:cubicBezTo>
                  <a:close/>
                  <a:moveTo>
                    <a:pt x="25" y="19"/>
                  </a:moveTo>
                  <a:cubicBezTo>
                    <a:pt x="20" y="21"/>
                    <a:pt x="16" y="26"/>
                    <a:pt x="11" y="29"/>
                  </a:cubicBezTo>
                  <a:cubicBezTo>
                    <a:pt x="15" y="26"/>
                    <a:pt x="20" y="20"/>
                    <a:pt x="24" y="16"/>
                  </a:cubicBezTo>
                  <a:cubicBezTo>
                    <a:pt x="25" y="17"/>
                    <a:pt x="25" y="18"/>
                    <a:pt x="25" y="19"/>
                  </a:cubicBezTo>
                  <a:close/>
                  <a:moveTo>
                    <a:pt x="26" y="20"/>
                  </a:moveTo>
                  <a:cubicBezTo>
                    <a:pt x="26" y="20"/>
                    <a:pt x="26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2"/>
                    <a:pt x="25" y="23"/>
                    <a:pt x="24" y="23"/>
                  </a:cubicBezTo>
                  <a:cubicBezTo>
                    <a:pt x="24" y="24"/>
                    <a:pt x="23" y="25"/>
                    <a:pt x="22" y="26"/>
                  </a:cubicBezTo>
                  <a:cubicBezTo>
                    <a:pt x="20" y="27"/>
                    <a:pt x="18" y="29"/>
                    <a:pt x="16" y="31"/>
                  </a:cubicBezTo>
                  <a:cubicBezTo>
                    <a:pt x="16" y="31"/>
                    <a:pt x="15" y="32"/>
                    <a:pt x="14" y="32"/>
                  </a:cubicBezTo>
                  <a:cubicBezTo>
                    <a:pt x="14" y="32"/>
                    <a:pt x="11" y="34"/>
                    <a:pt x="13" y="32"/>
                  </a:cubicBezTo>
                  <a:cubicBezTo>
                    <a:pt x="17" y="27"/>
                    <a:pt x="22" y="24"/>
                    <a:pt x="26" y="19"/>
                  </a:cubicBezTo>
                  <a:cubicBezTo>
                    <a:pt x="26" y="20"/>
                    <a:pt x="26" y="20"/>
                    <a:pt x="26" y="20"/>
                  </a:cubicBezTo>
                  <a:close/>
                  <a:moveTo>
                    <a:pt x="32" y="16"/>
                  </a:moveTo>
                  <a:cubicBezTo>
                    <a:pt x="35" y="14"/>
                    <a:pt x="37" y="12"/>
                    <a:pt x="40" y="10"/>
                  </a:cubicBezTo>
                  <a:cubicBezTo>
                    <a:pt x="39" y="12"/>
                    <a:pt x="37" y="13"/>
                    <a:pt x="36" y="14"/>
                  </a:cubicBezTo>
                  <a:cubicBezTo>
                    <a:pt x="34" y="15"/>
                    <a:pt x="32" y="16"/>
                    <a:pt x="31" y="18"/>
                  </a:cubicBezTo>
                  <a:cubicBezTo>
                    <a:pt x="31" y="17"/>
                    <a:pt x="31" y="16"/>
                    <a:pt x="32" y="16"/>
                  </a:cubicBezTo>
                  <a:close/>
                  <a:moveTo>
                    <a:pt x="28" y="21"/>
                  </a:moveTo>
                  <a:cubicBezTo>
                    <a:pt x="28" y="21"/>
                    <a:pt x="28" y="21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7" y="22"/>
                    <a:pt x="28" y="21"/>
                  </a:cubicBezTo>
                  <a:close/>
                  <a:moveTo>
                    <a:pt x="30" y="19"/>
                  </a:moveTo>
                  <a:cubicBezTo>
                    <a:pt x="32" y="18"/>
                    <a:pt x="34" y="16"/>
                    <a:pt x="36" y="15"/>
                  </a:cubicBezTo>
                  <a:cubicBezTo>
                    <a:pt x="38" y="13"/>
                    <a:pt x="40" y="12"/>
                    <a:pt x="42" y="10"/>
                  </a:cubicBezTo>
                  <a:cubicBezTo>
                    <a:pt x="43" y="9"/>
                    <a:pt x="44" y="7"/>
                    <a:pt x="46" y="6"/>
                  </a:cubicBezTo>
                  <a:cubicBezTo>
                    <a:pt x="46" y="6"/>
                    <a:pt x="46" y="6"/>
                    <a:pt x="47" y="5"/>
                  </a:cubicBezTo>
                  <a:cubicBezTo>
                    <a:pt x="47" y="5"/>
                    <a:pt x="47" y="6"/>
                    <a:pt x="46" y="7"/>
                  </a:cubicBezTo>
                  <a:cubicBezTo>
                    <a:pt x="46" y="8"/>
                    <a:pt x="44" y="9"/>
                    <a:pt x="43" y="10"/>
                  </a:cubicBezTo>
                  <a:cubicBezTo>
                    <a:pt x="41" y="13"/>
                    <a:pt x="38" y="14"/>
                    <a:pt x="36" y="16"/>
                  </a:cubicBezTo>
                  <a:cubicBezTo>
                    <a:pt x="34" y="18"/>
                    <a:pt x="32" y="19"/>
                    <a:pt x="30" y="20"/>
                  </a:cubicBezTo>
                  <a:cubicBezTo>
                    <a:pt x="30" y="20"/>
                    <a:pt x="30" y="20"/>
                    <a:pt x="30" y="19"/>
                  </a:cubicBezTo>
                  <a:close/>
                  <a:moveTo>
                    <a:pt x="43" y="5"/>
                  </a:moveTo>
                  <a:cubicBezTo>
                    <a:pt x="44" y="5"/>
                    <a:pt x="46" y="4"/>
                    <a:pt x="46" y="4"/>
                  </a:cubicBezTo>
                  <a:cubicBezTo>
                    <a:pt x="45" y="5"/>
                    <a:pt x="44" y="6"/>
                    <a:pt x="43" y="7"/>
                  </a:cubicBezTo>
                  <a:cubicBezTo>
                    <a:pt x="41" y="9"/>
                    <a:pt x="38" y="11"/>
                    <a:pt x="35" y="12"/>
                  </a:cubicBezTo>
                  <a:cubicBezTo>
                    <a:pt x="34" y="13"/>
                    <a:pt x="33" y="14"/>
                    <a:pt x="32" y="15"/>
                  </a:cubicBezTo>
                  <a:cubicBezTo>
                    <a:pt x="33" y="14"/>
                    <a:pt x="33" y="14"/>
                    <a:pt x="34" y="13"/>
                  </a:cubicBezTo>
                  <a:cubicBezTo>
                    <a:pt x="37" y="10"/>
                    <a:pt x="40" y="7"/>
                    <a:pt x="43" y="5"/>
                  </a:cubicBezTo>
                  <a:close/>
                  <a:moveTo>
                    <a:pt x="41" y="6"/>
                  </a:moveTo>
                  <a:cubicBezTo>
                    <a:pt x="38" y="7"/>
                    <a:pt x="36" y="10"/>
                    <a:pt x="34" y="12"/>
                  </a:cubicBezTo>
                  <a:cubicBezTo>
                    <a:pt x="36" y="9"/>
                    <a:pt x="38" y="7"/>
                    <a:pt x="41" y="6"/>
                  </a:cubicBezTo>
                  <a:close/>
                  <a:moveTo>
                    <a:pt x="20" y="9"/>
                  </a:moveTo>
                  <a:cubicBezTo>
                    <a:pt x="15" y="12"/>
                    <a:pt x="10" y="16"/>
                    <a:pt x="6" y="19"/>
                  </a:cubicBezTo>
                  <a:cubicBezTo>
                    <a:pt x="11" y="15"/>
                    <a:pt x="15" y="12"/>
                    <a:pt x="19" y="7"/>
                  </a:cubicBezTo>
                  <a:cubicBezTo>
                    <a:pt x="19" y="7"/>
                    <a:pt x="20" y="8"/>
                    <a:pt x="20" y="9"/>
                  </a:cubicBezTo>
                  <a:close/>
                  <a:moveTo>
                    <a:pt x="18" y="6"/>
                  </a:moveTo>
                  <a:cubicBezTo>
                    <a:pt x="13" y="8"/>
                    <a:pt x="10" y="13"/>
                    <a:pt x="5" y="15"/>
                  </a:cubicBezTo>
                  <a:cubicBezTo>
                    <a:pt x="7" y="14"/>
                    <a:pt x="9" y="12"/>
                    <a:pt x="11" y="11"/>
                  </a:cubicBezTo>
                  <a:cubicBezTo>
                    <a:pt x="13" y="9"/>
                    <a:pt x="14" y="7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5"/>
                    <a:pt x="18" y="6"/>
                  </a:cubicBezTo>
                  <a:close/>
                  <a:moveTo>
                    <a:pt x="15" y="4"/>
                  </a:moveTo>
                  <a:cubicBezTo>
                    <a:pt x="11" y="6"/>
                    <a:pt x="8" y="9"/>
                    <a:pt x="5" y="11"/>
                  </a:cubicBezTo>
                  <a:cubicBezTo>
                    <a:pt x="6" y="7"/>
                    <a:pt x="9" y="3"/>
                    <a:pt x="15" y="4"/>
                  </a:cubicBezTo>
                  <a:close/>
                  <a:moveTo>
                    <a:pt x="13" y="36"/>
                  </a:moveTo>
                  <a:cubicBezTo>
                    <a:pt x="16" y="35"/>
                    <a:pt x="18" y="33"/>
                    <a:pt x="20" y="32"/>
                  </a:cubicBezTo>
                  <a:cubicBezTo>
                    <a:pt x="18" y="33"/>
                    <a:pt x="16" y="35"/>
                    <a:pt x="15" y="37"/>
                  </a:cubicBezTo>
                  <a:cubicBezTo>
                    <a:pt x="14" y="37"/>
                    <a:pt x="15" y="38"/>
                    <a:pt x="15" y="38"/>
                  </a:cubicBezTo>
                  <a:cubicBezTo>
                    <a:pt x="21" y="33"/>
                    <a:pt x="28" y="30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29" y="31"/>
                    <a:pt x="21" y="35"/>
                    <a:pt x="16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5" y="40"/>
                    <a:pt x="15" y="40"/>
                    <a:pt x="15" y="39"/>
                  </a:cubicBezTo>
                  <a:cubicBezTo>
                    <a:pt x="14" y="38"/>
                    <a:pt x="14" y="37"/>
                    <a:pt x="13" y="36"/>
                  </a:cubicBezTo>
                  <a:close/>
                </a:path>
              </a:pathLst>
            </a:custGeom>
            <a:blipFill dpi="0" rotWithShape="1">
              <a:blip r:embed="rId4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61" name="Freeform 62"/>
            <p:cNvSpPr>
              <a:spLocks noEditPoints="1"/>
            </p:cNvSpPr>
            <p:nvPr/>
          </p:nvSpPr>
          <p:spPr bwMode="auto">
            <a:xfrm>
              <a:off x="1187536" y="-721464"/>
              <a:ext cx="325438" cy="177800"/>
            </a:xfrm>
            <a:custGeom>
              <a:avLst/>
              <a:gdLst>
                <a:gd name="T0" fmla="*/ 76 w 112"/>
                <a:gd name="T1" fmla="*/ 1 h 61"/>
                <a:gd name="T2" fmla="*/ 6 w 112"/>
                <a:gd name="T3" fmla="*/ 48 h 61"/>
                <a:gd name="T4" fmla="*/ 82 w 112"/>
                <a:gd name="T5" fmla="*/ 37 h 61"/>
                <a:gd name="T6" fmla="*/ 81 w 112"/>
                <a:gd name="T7" fmla="*/ 32 h 61"/>
                <a:gd name="T8" fmla="*/ 88 w 112"/>
                <a:gd name="T9" fmla="*/ 26 h 61"/>
                <a:gd name="T10" fmla="*/ 6 w 112"/>
                <a:gd name="T11" fmla="*/ 21 h 61"/>
                <a:gd name="T12" fmla="*/ 15 w 112"/>
                <a:gd name="T13" fmla="*/ 21 h 61"/>
                <a:gd name="T14" fmla="*/ 12 w 112"/>
                <a:gd name="T15" fmla="*/ 31 h 61"/>
                <a:gd name="T16" fmla="*/ 13 w 112"/>
                <a:gd name="T17" fmla="*/ 33 h 61"/>
                <a:gd name="T18" fmla="*/ 23 w 112"/>
                <a:gd name="T19" fmla="*/ 31 h 61"/>
                <a:gd name="T20" fmla="*/ 14 w 112"/>
                <a:gd name="T21" fmla="*/ 40 h 61"/>
                <a:gd name="T22" fmla="*/ 48 w 112"/>
                <a:gd name="T23" fmla="*/ 26 h 61"/>
                <a:gd name="T24" fmla="*/ 59 w 112"/>
                <a:gd name="T25" fmla="*/ 20 h 61"/>
                <a:gd name="T26" fmla="*/ 36 w 112"/>
                <a:gd name="T27" fmla="*/ 35 h 61"/>
                <a:gd name="T28" fmla="*/ 89 w 112"/>
                <a:gd name="T29" fmla="*/ 16 h 61"/>
                <a:gd name="T30" fmla="*/ 78 w 112"/>
                <a:gd name="T31" fmla="*/ 15 h 61"/>
                <a:gd name="T32" fmla="*/ 78 w 112"/>
                <a:gd name="T33" fmla="*/ 7 h 61"/>
                <a:gd name="T34" fmla="*/ 49 w 112"/>
                <a:gd name="T35" fmla="*/ 33 h 61"/>
                <a:gd name="T36" fmla="*/ 75 w 112"/>
                <a:gd name="T37" fmla="*/ 18 h 61"/>
                <a:gd name="T38" fmla="*/ 79 w 112"/>
                <a:gd name="T39" fmla="*/ 20 h 61"/>
                <a:gd name="T40" fmla="*/ 81 w 112"/>
                <a:gd name="T41" fmla="*/ 21 h 61"/>
                <a:gd name="T42" fmla="*/ 80 w 112"/>
                <a:gd name="T43" fmla="*/ 18 h 61"/>
                <a:gd name="T44" fmla="*/ 77 w 112"/>
                <a:gd name="T45" fmla="*/ 15 h 61"/>
                <a:gd name="T46" fmla="*/ 76 w 112"/>
                <a:gd name="T47" fmla="*/ 5 h 61"/>
                <a:gd name="T48" fmla="*/ 10 w 112"/>
                <a:gd name="T49" fmla="*/ 42 h 61"/>
                <a:gd name="T50" fmla="*/ 10 w 112"/>
                <a:gd name="T51" fmla="*/ 36 h 61"/>
                <a:gd name="T52" fmla="*/ 9 w 112"/>
                <a:gd name="T53" fmla="*/ 43 h 61"/>
                <a:gd name="T54" fmla="*/ 35 w 112"/>
                <a:gd name="T55" fmla="*/ 26 h 61"/>
                <a:gd name="T56" fmla="*/ 10 w 112"/>
                <a:gd name="T57" fmla="*/ 34 h 61"/>
                <a:gd name="T58" fmla="*/ 9 w 112"/>
                <a:gd name="T59" fmla="*/ 30 h 61"/>
                <a:gd name="T60" fmla="*/ 15 w 112"/>
                <a:gd name="T61" fmla="*/ 26 h 61"/>
                <a:gd name="T62" fmla="*/ 7 w 112"/>
                <a:gd name="T63" fmla="*/ 23 h 61"/>
                <a:gd name="T64" fmla="*/ 17 w 112"/>
                <a:gd name="T65" fmla="*/ 46 h 61"/>
                <a:gd name="T66" fmla="*/ 66 w 112"/>
                <a:gd name="T67" fmla="*/ 22 h 61"/>
                <a:gd name="T68" fmla="*/ 78 w 112"/>
                <a:gd name="T69" fmla="*/ 19 h 61"/>
                <a:gd name="T70" fmla="*/ 48 w 112"/>
                <a:gd name="T71" fmla="*/ 40 h 61"/>
                <a:gd name="T72" fmla="*/ 49 w 112"/>
                <a:gd name="T73" fmla="*/ 44 h 61"/>
                <a:gd name="T74" fmla="*/ 94 w 112"/>
                <a:gd name="T75" fmla="*/ 19 h 61"/>
                <a:gd name="T76" fmla="*/ 42 w 112"/>
                <a:gd name="T77" fmla="*/ 45 h 61"/>
                <a:gd name="T78" fmla="*/ 66 w 112"/>
                <a:gd name="T79" fmla="*/ 42 h 61"/>
                <a:gd name="T80" fmla="*/ 84 w 112"/>
                <a:gd name="T81" fmla="*/ 29 h 61"/>
                <a:gd name="T82" fmla="*/ 74 w 112"/>
                <a:gd name="T83" fmla="*/ 39 h 61"/>
                <a:gd name="T84" fmla="*/ 98 w 112"/>
                <a:gd name="T85" fmla="*/ 25 h 61"/>
                <a:gd name="T86" fmla="*/ 43 w 112"/>
                <a:gd name="T87" fmla="*/ 45 h 61"/>
                <a:gd name="T88" fmla="*/ 79 w 112"/>
                <a:gd name="T89" fmla="*/ 32 h 61"/>
                <a:gd name="T90" fmla="*/ 78 w 112"/>
                <a:gd name="T91" fmla="*/ 52 h 61"/>
                <a:gd name="T92" fmla="*/ 98 w 112"/>
                <a:gd name="T93" fmla="*/ 36 h 61"/>
                <a:gd name="T94" fmla="*/ 78 w 112"/>
                <a:gd name="T95" fmla="*/ 46 h 61"/>
                <a:gd name="T96" fmla="*/ 99 w 112"/>
                <a:gd name="T97" fmla="*/ 31 h 61"/>
                <a:gd name="T98" fmla="*/ 97 w 112"/>
                <a:gd name="T99" fmla="*/ 40 h 61"/>
                <a:gd name="T100" fmla="*/ 89 w 112"/>
                <a:gd name="T101" fmla="*/ 45 h 61"/>
                <a:gd name="T102" fmla="*/ 107 w 112"/>
                <a:gd name="T103" fmla="*/ 31 h 61"/>
                <a:gd name="T104" fmla="*/ 103 w 112"/>
                <a:gd name="T105" fmla="*/ 31 h 61"/>
                <a:gd name="T106" fmla="*/ 78 w 112"/>
                <a:gd name="T107" fmla="*/ 44 h 61"/>
                <a:gd name="T108" fmla="*/ 76 w 112"/>
                <a:gd name="T109" fmla="*/ 41 h 61"/>
                <a:gd name="T110" fmla="*/ 91 w 112"/>
                <a:gd name="T111" fmla="*/ 3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2" h="61">
                  <a:moveTo>
                    <a:pt x="77" y="60"/>
                  </a:moveTo>
                  <a:cubicBezTo>
                    <a:pt x="78" y="61"/>
                    <a:pt x="78" y="61"/>
                    <a:pt x="79" y="60"/>
                  </a:cubicBezTo>
                  <a:cubicBezTo>
                    <a:pt x="89" y="50"/>
                    <a:pt x="101" y="41"/>
                    <a:pt x="111" y="31"/>
                  </a:cubicBezTo>
                  <a:cubicBezTo>
                    <a:pt x="112" y="31"/>
                    <a:pt x="112" y="30"/>
                    <a:pt x="112" y="30"/>
                  </a:cubicBezTo>
                  <a:cubicBezTo>
                    <a:pt x="112" y="29"/>
                    <a:pt x="111" y="29"/>
                    <a:pt x="111" y="29"/>
                  </a:cubicBezTo>
                  <a:cubicBezTo>
                    <a:pt x="106" y="23"/>
                    <a:pt x="99" y="18"/>
                    <a:pt x="93" y="14"/>
                  </a:cubicBezTo>
                  <a:cubicBezTo>
                    <a:pt x="87" y="9"/>
                    <a:pt x="81" y="5"/>
                    <a:pt x="76" y="1"/>
                  </a:cubicBezTo>
                  <a:cubicBezTo>
                    <a:pt x="75" y="0"/>
                    <a:pt x="75" y="0"/>
                    <a:pt x="74" y="1"/>
                  </a:cubicBezTo>
                  <a:cubicBezTo>
                    <a:pt x="74" y="1"/>
                    <a:pt x="73" y="1"/>
                    <a:pt x="73" y="2"/>
                  </a:cubicBezTo>
                  <a:cubicBezTo>
                    <a:pt x="74" y="7"/>
                    <a:pt x="73" y="12"/>
                    <a:pt x="72" y="17"/>
                  </a:cubicBezTo>
                  <a:cubicBezTo>
                    <a:pt x="49" y="17"/>
                    <a:pt x="25" y="19"/>
                    <a:pt x="2" y="16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7" y="26"/>
                    <a:pt x="8" y="38"/>
                    <a:pt x="6" y="48"/>
                  </a:cubicBezTo>
                  <a:cubicBezTo>
                    <a:pt x="6" y="48"/>
                    <a:pt x="6" y="49"/>
                    <a:pt x="6" y="49"/>
                  </a:cubicBezTo>
                  <a:cubicBezTo>
                    <a:pt x="6" y="49"/>
                    <a:pt x="7" y="49"/>
                    <a:pt x="7" y="49"/>
                  </a:cubicBezTo>
                  <a:cubicBezTo>
                    <a:pt x="30" y="49"/>
                    <a:pt x="53" y="47"/>
                    <a:pt x="75" y="47"/>
                  </a:cubicBezTo>
                  <a:cubicBezTo>
                    <a:pt x="75" y="51"/>
                    <a:pt x="75" y="55"/>
                    <a:pt x="75" y="59"/>
                  </a:cubicBezTo>
                  <a:cubicBezTo>
                    <a:pt x="75" y="60"/>
                    <a:pt x="76" y="61"/>
                    <a:pt x="77" y="60"/>
                  </a:cubicBezTo>
                  <a:close/>
                  <a:moveTo>
                    <a:pt x="69" y="44"/>
                  </a:moveTo>
                  <a:cubicBezTo>
                    <a:pt x="74" y="42"/>
                    <a:pt x="77" y="39"/>
                    <a:pt x="82" y="37"/>
                  </a:cubicBezTo>
                  <a:cubicBezTo>
                    <a:pt x="82" y="37"/>
                    <a:pt x="82" y="37"/>
                    <a:pt x="82" y="37"/>
                  </a:cubicBezTo>
                  <a:cubicBezTo>
                    <a:pt x="79" y="39"/>
                    <a:pt x="76" y="41"/>
                    <a:pt x="73" y="44"/>
                  </a:cubicBezTo>
                  <a:cubicBezTo>
                    <a:pt x="71" y="44"/>
                    <a:pt x="70" y="44"/>
                    <a:pt x="69" y="44"/>
                  </a:cubicBezTo>
                  <a:close/>
                  <a:moveTo>
                    <a:pt x="58" y="44"/>
                  </a:moveTo>
                  <a:cubicBezTo>
                    <a:pt x="63" y="42"/>
                    <a:pt x="68" y="39"/>
                    <a:pt x="73" y="36"/>
                  </a:cubicBezTo>
                  <a:cubicBezTo>
                    <a:pt x="79" y="32"/>
                    <a:pt x="84" y="30"/>
                    <a:pt x="90" y="27"/>
                  </a:cubicBezTo>
                  <a:cubicBezTo>
                    <a:pt x="87" y="29"/>
                    <a:pt x="84" y="31"/>
                    <a:pt x="81" y="32"/>
                  </a:cubicBezTo>
                  <a:cubicBezTo>
                    <a:pt x="74" y="36"/>
                    <a:pt x="68" y="40"/>
                    <a:pt x="62" y="44"/>
                  </a:cubicBezTo>
                  <a:cubicBezTo>
                    <a:pt x="62" y="44"/>
                    <a:pt x="61" y="44"/>
                    <a:pt x="61" y="44"/>
                  </a:cubicBezTo>
                  <a:cubicBezTo>
                    <a:pt x="60" y="44"/>
                    <a:pt x="59" y="44"/>
                    <a:pt x="58" y="44"/>
                  </a:cubicBezTo>
                  <a:close/>
                  <a:moveTo>
                    <a:pt x="49" y="45"/>
                  </a:moveTo>
                  <a:cubicBezTo>
                    <a:pt x="64" y="38"/>
                    <a:pt x="77" y="30"/>
                    <a:pt x="91" y="23"/>
                  </a:cubicBezTo>
                  <a:cubicBezTo>
                    <a:pt x="93" y="22"/>
                    <a:pt x="98" y="19"/>
                    <a:pt x="94" y="22"/>
                  </a:cubicBezTo>
                  <a:cubicBezTo>
                    <a:pt x="92" y="23"/>
                    <a:pt x="90" y="24"/>
                    <a:pt x="88" y="26"/>
                  </a:cubicBezTo>
                  <a:cubicBezTo>
                    <a:pt x="85" y="28"/>
                    <a:pt x="81" y="30"/>
                    <a:pt x="77" y="32"/>
                  </a:cubicBezTo>
                  <a:cubicBezTo>
                    <a:pt x="70" y="36"/>
                    <a:pt x="63" y="41"/>
                    <a:pt x="56" y="44"/>
                  </a:cubicBezTo>
                  <a:cubicBezTo>
                    <a:pt x="54" y="44"/>
                    <a:pt x="51" y="45"/>
                    <a:pt x="49" y="45"/>
                  </a:cubicBezTo>
                  <a:close/>
                  <a:moveTo>
                    <a:pt x="5" y="19"/>
                  </a:moveTo>
                  <a:cubicBezTo>
                    <a:pt x="6" y="19"/>
                    <a:pt x="7" y="19"/>
                    <a:pt x="8" y="19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5" y="20"/>
                    <a:pt x="6" y="21"/>
                    <a:pt x="6" y="21"/>
                  </a:cubicBezTo>
                  <a:cubicBezTo>
                    <a:pt x="6" y="21"/>
                    <a:pt x="10" y="19"/>
                    <a:pt x="9" y="21"/>
                  </a:cubicBezTo>
                  <a:cubicBezTo>
                    <a:pt x="8" y="21"/>
                    <a:pt x="7" y="22"/>
                    <a:pt x="7" y="22"/>
                  </a:cubicBezTo>
                  <a:cubicBezTo>
                    <a:pt x="6" y="21"/>
                    <a:pt x="5" y="20"/>
                    <a:pt x="5" y="19"/>
                  </a:cubicBezTo>
                  <a:close/>
                  <a:moveTo>
                    <a:pt x="21" y="20"/>
                  </a:moveTo>
                  <a:cubicBezTo>
                    <a:pt x="18" y="21"/>
                    <a:pt x="16" y="23"/>
                    <a:pt x="14" y="25"/>
                  </a:cubicBezTo>
                  <a:cubicBezTo>
                    <a:pt x="13" y="25"/>
                    <a:pt x="8" y="27"/>
                    <a:pt x="9" y="26"/>
                  </a:cubicBezTo>
                  <a:cubicBezTo>
                    <a:pt x="11" y="24"/>
                    <a:pt x="13" y="23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2" y="21"/>
                    <a:pt x="10" y="22"/>
                    <a:pt x="7" y="23"/>
                  </a:cubicBezTo>
                  <a:cubicBezTo>
                    <a:pt x="6" y="23"/>
                    <a:pt x="9" y="21"/>
                    <a:pt x="9" y="21"/>
                  </a:cubicBezTo>
                  <a:cubicBezTo>
                    <a:pt x="10" y="21"/>
                    <a:pt x="10" y="20"/>
                    <a:pt x="10" y="20"/>
                  </a:cubicBezTo>
                  <a:cubicBezTo>
                    <a:pt x="14" y="20"/>
                    <a:pt x="17" y="20"/>
                    <a:pt x="21" y="20"/>
                  </a:cubicBezTo>
                  <a:close/>
                  <a:moveTo>
                    <a:pt x="31" y="20"/>
                  </a:moveTo>
                  <a:cubicBezTo>
                    <a:pt x="24" y="23"/>
                    <a:pt x="19" y="29"/>
                    <a:pt x="12" y="31"/>
                  </a:cubicBezTo>
                  <a:cubicBezTo>
                    <a:pt x="8" y="33"/>
                    <a:pt x="12" y="31"/>
                    <a:pt x="14" y="30"/>
                  </a:cubicBezTo>
                  <a:cubicBezTo>
                    <a:pt x="16" y="29"/>
                    <a:pt x="18" y="28"/>
                    <a:pt x="20" y="26"/>
                  </a:cubicBezTo>
                  <a:cubicBezTo>
                    <a:pt x="23" y="25"/>
                    <a:pt x="26" y="23"/>
                    <a:pt x="29" y="20"/>
                  </a:cubicBezTo>
                  <a:cubicBezTo>
                    <a:pt x="30" y="20"/>
                    <a:pt x="30" y="20"/>
                    <a:pt x="31" y="20"/>
                  </a:cubicBezTo>
                  <a:close/>
                  <a:moveTo>
                    <a:pt x="38" y="20"/>
                  </a:moveTo>
                  <a:cubicBezTo>
                    <a:pt x="29" y="24"/>
                    <a:pt x="22" y="30"/>
                    <a:pt x="13" y="34"/>
                  </a:cubicBezTo>
                  <a:cubicBezTo>
                    <a:pt x="9" y="35"/>
                    <a:pt x="10" y="35"/>
                    <a:pt x="13" y="33"/>
                  </a:cubicBezTo>
                  <a:cubicBezTo>
                    <a:pt x="16" y="32"/>
                    <a:pt x="19" y="30"/>
                    <a:pt x="21" y="29"/>
                  </a:cubicBezTo>
                  <a:cubicBezTo>
                    <a:pt x="26" y="26"/>
                    <a:pt x="30" y="24"/>
                    <a:pt x="34" y="20"/>
                  </a:cubicBezTo>
                  <a:cubicBezTo>
                    <a:pt x="36" y="20"/>
                    <a:pt x="37" y="20"/>
                    <a:pt x="38" y="20"/>
                  </a:cubicBezTo>
                  <a:close/>
                  <a:moveTo>
                    <a:pt x="44" y="20"/>
                  </a:moveTo>
                  <a:cubicBezTo>
                    <a:pt x="33" y="25"/>
                    <a:pt x="24" y="33"/>
                    <a:pt x="13" y="38"/>
                  </a:cubicBezTo>
                  <a:cubicBezTo>
                    <a:pt x="7" y="40"/>
                    <a:pt x="12" y="37"/>
                    <a:pt x="14" y="36"/>
                  </a:cubicBezTo>
                  <a:cubicBezTo>
                    <a:pt x="17" y="34"/>
                    <a:pt x="20" y="32"/>
                    <a:pt x="23" y="31"/>
                  </a:cubicBezTo>
                  <a:cubicBezTo>
                    <a:pt x="29" y="28"/>
                    <a:pt x="35" y="24"/>
                    <a:pt x="41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2" y="20"/>
                    <a:pt x="43" y="20"/>
                    <a:pt x="44" y="20"/>
                  </a:cubicBezTo>
                  <a:close/>
                  <a:moveTo>
                    <a:pt x="51" y="20"/>
                  </a:moveTo>
                  <a:cubicBezTo>
                    <a:pt x="45" y="22"/>
                    <a:pt x="40" y="26"/>
                    <a:pt x="35" y="29"/>
                  </a:cubicBezTo>
                  <a:cubicBezTo>
                    <a:pt x="31" y="31"/>
                    <a:pt x="28" y="33"/>
                    <a:pt x="24" y="34"/>
                  </a:cubicBezTo>
                  <a:cubicBezTo>
                    <a:pt x="21" y="36"/>
                    <a:pt x="17" y="38"/>
                    <a:pt x="14" y="40"/>
                  </a:cubicBezTo>
                  <a:cubicBezTo>
                    <a:pt x="12" y="41"/>
                    <a:pt x="11" y="42"/>
                    <a:pt x="10" y="43"/>
                  </a:cubicBezTo>
                  <a:cubicBezTo>
                    <a:pt x="12" y="41"/>
                    <a:pt x="14" y="39"/>
                    <a:pt x="16" y="38"/>
                  </a:cubicBezTo>
                  <a:cubicBezTo>
                    <a:pt x="19" y="35"/>
                    <a:pt x="23" y="33"/>
                    <a:pt x="26" y="31"/>
                  </a:cubicBezTo>
                  <a:cubicBezTo>
                    <a:pt x="33" y="28"/>
                    <a:pt x="40" y="24"/>
                    <a:pt x="46" y="20"/>
                  </a:cubicBezTo>
                  <a:cubicBezTo>
                    <a:pt x="48" y="20"/>
                    <a:pt x="49" y="20"/>
                    <a:pt x="51" y="20"/>
                  </a:cubicBezTo>
                  <a:close/>
                  <a:moveTo>
                    <a:pt x="59" y="20"/>
                  </a:moveTo>
                  <a:cubicBezTo>
                    <a:pt x="55" y="22"/>
                    <a:pt x="52" y="24"/>
                    <a:pt x="48" y="26"/>
                  </a:cubicBezTo>
                  <a:cubicBezTo>
                    <a:pt x="45" y="28"/>
                    <a:pt x="42" y="29"/>
                    <a:pt x="39" y="31"/>
                  </a:cubicBezTo>
                  <a:cubicBezTo>
                    <a:pt x="31" y="35"/>
                    <a:pt x="23" y="39"/>
                    <a:pt x="15" y="44"/>
                  </a:cubicBezTo>
                  <a:cubicBezTo>
                    <a:pt x="14" y="44"/>
                    <a:pt x="13" y="45"/>
                    <a:pt x="12" y="45"/>
                  </a:cubicBezTo>
                  <a:cubicBezTo>
                    <a:pt x="14" y="44"/>
                    <a:pt x="15" y="43"/>
                    <a:pt x="16" y="43"/>
                  </a:cubicBezTo>
                  <a:cubicBezTo>
                    <a:pt x="21" y="40"/>
                    <a:pt x="25" y="37"/>
                    <a:pt x="29" y="34"/>
                  </a:cubicBezTo>
                  <a:cubicBezTo>
                    <a:pt x="37" y="29"/>
                    <a:pt x="45" y="24"/>
                    <a:pt x="54" y="20"/>
                  </a:cubicBezTo>
                  <a:cubicBezTo>
                    <a:pt x="56" y="20"/>
                    <a:pt x="57" y="20"/>
                    <a:pt x="59" y="20"/>
                  </a:cubicBezTo>
                  <a:close/>
                  <a:moveTo>
                    <a:pt x="69" y="19"/>
                  </a:moveTo>
                  <a:cubicBezTo>
                    <a:pt x="63" y="22"/>
                    <a:pt x="58" y="26"/>
                    <a:pt x="52" y="29"/>
                  </a:cubicBezTo>
                  <a:cubicBezTo>
                    <a:pt x="48" y="31"/>
                    <a:pt x="44" y="33"/>
                    <a:pt x="40" y="35"/>
                  </a:cubicBezTo>
                  <a:cubicBezTo>
                    <a:pt x="35" y="37"/>
                    <a:pt x="31" y="40"/>
                    <a:pt x="26" y="42"/>
                  </a:cubicBezTo>
                  <a:cubicBezTo>
                    <a:pt x="24" y="43"/>
                    <a:pt x="21" y="44"/>
                    <a:pt x="19" y="45"/>
                  </a:cubicBezTo>
                  <a:cubicBezTo>
                    <a:pt x="20" y="45"/>
                    <a:pt x="22" y="44"/>
                    <a:pt x="23" y="43"/>
                  </a:cubicBezTo>
                  <a:cubicBezTo>
                    <a:pt x="28" y="40"/>
                    <a:pt x="32" y="37"/>
                    <a:pt x="36" y="35"/>
                  </a:cubicBezTo>
                  <a:cubicBezTo>
                    <a:pt x="40" y="33"/>
                    <a:pt x="43" y="30"/>
                    <a:pt x="47" y="28"/>
                  </a:cubicBezTo>
                  <a:cubicBezTo>
                    <a:pt x="47" y="28"/>
                    <a:pt x="47" y="28"/>
                    <a:pt x="48" y="28"/>
                  </a:cubicBezTo>
                  <a:cubicBezTo>
                    <a:pt x="52" y="25"/>
                    <a:pt x="57" y="22"/>
                    <a:pt x="61" y="20"/>
                  </a:cubicBezTo>
                  <a:cubicBezTo>
                    <a:pt x="64" y="20"/>
                    <a:pt x="67" y="20"/>
                    <a:pt x="69" y="19"/>
                  </a:cubicBezTo>
                  <a:close/>
                  <a:moveTo>
                    <a:pt x="91" y="16"/>
                  </a:moveTo>
                  <a:cubicBezTo>
                    <a:pt x="90" y="16"/>
                    <a:pt x="89" y="16"/>
                    <a:pt x="88" y="17"/>
                  </a:cubicBezTo>
                  <a:cubicBezTo>
                    <a:pt x="88" y="16"/>
                    <a:pt x="89" y="16"/>
                    <a:pt x="89" y="16"/>
                  </a:cubicBezTo>
                  <a:cubicBezTo>
                    <a:pt x="90" y="15"/>
                    <a:pt x="90" y="15"/>
                    <a:pt x="89" y="15"/>
                  </a:cubicBezTo>
                  <a:cubicBezTo>
                    <a:pt x="86" y="15"/>
                    <a:pt x="84" y="16"/>
                    <a:pt x="81" y="17"/>
                  </a:cubicBezTo>
                  <a:cubicBezTo>
                    <a:pt x="80" y="17"/>
                    <a:pt x="75" y="19"/>
                    <a:pt x="78" y="17"/>
                  </a:cubicBezTo>
                  <a:cubicBezTo>
                    <a:pt x="80" y="16"/>
                    <a:pt x="82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1" y="14"/>
                    <a:pt x="80" y="15"/>
                    <a:pt x="78" y="16"/>
                  </a:cubicBezTo>
                  <a:cubicBezTo>
                    <a:pt x="74" y="18"/>
                    <a:pt x="78" y="15"/>
                    <a:pt x="78" y="15"/>
                  </a:cubicBezTo>
                  <a:cubicBezTo>
                    <a:pt x="80" y="14"/>
                    <a:pt x="81" y="13"/>
                    <a:pt x="82" y="13"/>
                  </a:cubicBezTo>
                  <a:cubicBezTo>
                    <a:pt x="83" y="12"/>
                    <a:pt x="82" y="12"/>
                    <a:pt x="82" y="12"/>
                  </a:cubicBezTo>
                  <a:cubicBezTo>
                    <a:pt x="81" y="13"/>
                    <a:pt x="77" y="14"/>
                    <a:pt x="76" y="15"/>
                  </a:cubicBezTo>
                  <a:cubicBezTo>
                    <a:pt x="77" y="13"/>
                    <a:pt x="79" y="12"/>
                    <a:pt x="80" y="11"/>
                  </a:cubicBezTo>
                  <a:cubicBezTo>
                    <a:pt x="80" y="10"/>
                    <a:pt x="80" y="10"/>
                    <a:pt x="79" y="10"/>
                  </a:cubicBezTo>
                  <a:cubicBezTo>
                    <a:pt x="76" y="12"/>
                    <a:pt x="78" y="9"/>
                    <a:pt x="79" y="8"/>
                  </a:cubicBezTo>
                  <a:cubicBezTo>
                    <a:pt x="79" y="7"/>
                    <a:pt x="79" y="7"/>
                    <a:pt x="78" y="7"/>
                  </a:cubicBezTo>
                  <a:cubicBezTo>
                    <a:pt x="76" y="8"/>
                    <a:pt x="76" y="7"/>
                    <a:pt x="77" y="5"/>
                  </a:cubicBezTo>
                  <a:cubicBezTo>
                    <a:pt x="82" y="9"/>
                    <a:pt x="87" y="13"/>
                    <a:pt x="91" y="16"/>
                  </a:cubicBezTo>
                  <a:close/>
                  <a:moveTo>
                    <a:pt x="80" y="18"/>
                  </a:moveTo>
                  <a:cubicBezTo>
                    <a:pt x="64" y="25"/>
                    <a:pt x="49" y="35"/>
                    <a:pt x="34" y="43"/>
                  </a:cubicBezTo>
                  <a:cubicBezTo>
                    <a:pt x="33" y="43"/>
                    <a:pt x="27" y="47"/>
                    <a:pt x="31" y="44"/>
                  </a:cubicBezTo>
                  <a:cubicBezTo>
                    <a:pt x="33" y="43"/>
                    <a:pt x="35" y="41"/>
                    <a:pt x="37" y="40"/>
                  </a:cubicBezTo>
                  <a:cubicBezTo>
                    <a:pt x="41" y="38"/>
                    <a:pt x="45" y="35"/>
                    <a:pt x="49" y="33"/>
                  </a:cubicBezTo>
                  <a:cubicBezTo>
                    <a:pt x="57" y="29"/>
                    <a:pt x="64" y="23"/>
                    <a:pt x="72" y="19"/>
                  </a:cubicBezTo>
                  <a:cubicBezTo>
                    <a:pt x="73" y="19"/>
                    <a:pt x="73" y="19"/>
                    <a:pt x="74" y="19"/>
                  </a:cubicBezTo>
                  <a:cubicBezTo>
                    <a:pt x="74" y="19"/>
                    <a:pt x="75" y="19"/>
                    <a:pt x="75" y="19"/>
                  </a:cubicBezTo>
                  <a:cubicBezTo>
                    <a:pt x="75" y="19"/>
                    <a:pt x="75" y="18"/>
                    <a:pt x="75" y="18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6" y="18"/>
                    <a:pt x="76" y="18"/>
                    <a:pt x="77" y="17"/>
                  </a:cubicBezTo>
                  <a:cubicBezTo>
                    <a:pt x="76" y="18"/>
                    <a:pt x="76" y="18"/>
                    <a:pt x="75" y="18"/>
                  </a:cubicBezTo>
                  <a:cubicBezTo>
                    <a:pt x="75" y="19"/>
                    <a:pt x="76" y="19"/>
                    <a:pt x="76" y="19"/>
                  </a:cubicBezTo>
                  <a:cubicBezTo>
                    <a:pt x="78" y="19"/>
                    <a:pt x="79" y="18"/>
                    <a:pt x="81" y="17"/>
                  </a:cubicBezTo>
                  <a:cubicBezTo>
                    <a:pt x="82" y="17"/>
                    <a:pt x="83" y="17"/>
                    <a:pt x="84" y="16"/>
                  </a:cubicBezTo>
                  <a:cubicBezTo>
                    <a:pt x="85" y="16"/>
                    <a:pt x="88" y="16"/>
                    <a:pt x="88" y="16"/>
                  </a:cubicBezTo>
                  <a:cubicBezTo>
                    <a:pt x="87" y="17"/>
                    <a:pt x="86" y="17"/>
                    <a:pt x="84" y="18"/>
                  </a:cubicBezTo>
                  <a:cubicBezTo>
                    <a:pt x="84" y="18"/>
                    <a:pt x="84" y="18"/>
                    <a:pt x="83" y="18"/>
                  </a:cubicBezTo>
                  <a:cubicBezTo>
                    <a:pt x="82" y="19"/>
                    <a:pt x="81" y="19"/>
                    <a:pt x="79" y="20"/>
                  </a:cubicBezTo>
                  <a:cubicBezTo>
                    <a:pt x="78" y="20"/>
                    <a:pt x="77" y="20"/>
                    <a:pt x="78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6" y="21"/>
                    <a:pt x="76" y="22"/>
                    <a:pt x="77" y="22"/>
                  </a:cubicBezTo>
                  <a:cubicBezTo>
                    <a:pt x="81" y="21"/>
                    <a:pt x="84" y="19"/>
                    <a:pt x="88" y="17"/>
                  </a:cubicBezTo>
                  <a:cubicBezTo>
                    <a:pt x="89" y="17"/>
                    <a:pt x="90" y="17"/>
                    <a:pt x="91" y="17"/>
                  </a:cubicBezTo>
                  <a:cubicBezTo>
                    <a:pt x="90" y="17"/>
                    <a:pt x="88" y="18"/>
                    <a:pt x="87" y="19"/>
                  </a:cubicBezTo>
                  <a:cubicBezTo>
                    <a:pt x="85" y="20"/>
                    <a:pt x="83" y="20"/>
                    <a:pt x="81" y="21"/>
                  </a:cubicBezTo>
                  <a:cubicBezTo>
                    <a:pt x="76" y="24"/>
                    <a:pt x="72" y="27"/>
                    <a:pt x="68" y="30"/>
                  </a:cubicBezTo>
                  <a:cubicBezTo>
                    <a:pt x="62" y="33"/>
                    <a:pt x="57" y="35"/>
                    <a:pt x="52" y="37"/>
                  </a:cubicBezTo>
                  <a:cubicBezTo>
                    <a:pt x="47" y="40"/>
                    <a:pt x="43" y="42"/>
                    <a:pt x="38" y="44"/>
                  </a:cubicBezTo>
                  <a:cubicBezTo>
                    <a:pt x="34" y="46"/>
                    <a:pt x="40" y="42"/>
                    <a:pt x="41" y="42"/>
                  </a:cubicBezTo>
                  <a:cubicBezTo>
                    <a:pt x="43" y="40"/>
                    <a:pt x="46" y="39"/>
                    <a:pt x="49" y="37"/>
                  </a:cubicBezTo>
                  <a:cubicBezTo>
                    <a:pt x="59" y="31"/>
                    <a:pt x="70" y="26"/>
                    <a:pt x="80" y="19"/>
                  </a:cubicBezTo>
                  <a:cubicBezTo>
                    <a:pt x="80" y="19"/>
                    <a:pt x="80" y="18"/>
                    <a:pt x="80" y="18"/>
                  </a:cubicBezTo>
                  <a:close/>
                  <a:moveTo>
                    <a:pt x="76" y="8"/>
                  </a:moveTo>
                  <a:cubicBezTo>
                    <a:pt x="76" y="8"/>
                    <a:pt x="76" y="8"/>
                    <a:pt x="76" y="8"/>
                  </a:cubicBezTo>
                  <a:cubicBezTo>
                    <a:pt x="77" y="8"/>
                    <a:pt x="78" y="8"/>
                    <a:pt x="78" y="8"/>
                  </a:cubicBezTo>
                  <a:cubicBezTo>
                    <a:pt x="77" y="9"/>
                    <a:pt x="77" y="10"/>
                    <a:pt x="76" y="11"/>
                  </a:cubicBezTo>
                  <a:cubicBezTo>
                    <a:pt x="76" y="10"/>
                    <a:pt x="76" y="9"/>
                    <a:pt x="76" y="8"/>
                  </a:cubicBezTo>
                  <a:close/>
                  <a:moveTo>
                    <a:pt x="75" y="16"/>
                  </a:moveTo>
                  <a:cubicBezTo>
                    <a:pt x="76" y="15"/>
                    <a:pt x="76" y="15"/>
                    <a:pt x="77" y="15"/>
                  </a:cubicBezTo>
                  <a:cubicBezTo>
                    <a:pt x="76" y="16"/>
                    <a:pt x="76" y="16"/>
                    <a:pt x="75" y="17"/>
                  </a:cubicBezTo>
                  <a:cubicBezTo>
                    <a:pt x="75" y="16"/>
                    <a:pt x="75" y="16"/>
                    <a:pt x="75" y="16"/>
                  </a:cubicBezTo>
                  <a:close/>
                  <a:moveTo>
                    <a:pt x="76" y="13"/>
                  </a:moveTo>
                  <a:cubicBezTo>
                    <a:pt x="77" y="12"/>
                    <a:pt x="78" y="12"/>
                    <a:pt x="79" y="11"/>
                  </a:cubicBezTo>
                  <a:cubicBezTo>
                    <a:pt x="78" y="12"/>
                    <a:pt x="77" y="13"/>
                    <a:pt x="76" y="14"/>
                  </a:cubicBezTo>
                  <a:cubicBezTo>
                    <a:pt x="76" y="14"/>
                    <a:pt x="76" y="13"/>
                    <a:pt x="76" y="13"/>
                  </a:cubicBezTo>
                  <a:close/>
                  <a:moveTo>
                    <a:pt x="76" y="5"/>
                  </a:moveTo>
                  <a:cubicBezTo>
                    <a:pt x="76" y="5"/>
                    <a:pt x="76" y="6"/>
                    <a:pt x="76" y="6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6" y="5"/>
                    <a:pt x="76" y="5"/>
                    <a:pt x="76" y="5"/>
                  </a:cubicBezTo>
                  <a:close/>
                  <a:moveTo>
                    <a:pt x="10" y="39"/>
                  </a:moveTo>
                  <a:cubicBezTo>
                    <a:pt x="12" y="39"/>
                    <a:pt x="14" y="38"/>
                    <a:pt x="16" y="37"/>
                  </a:cubicBezTo>
                  <a:cubicBezTo>
                    <a:pt x="14" y="38"/>
                    <a:pt x="12" y="40"/>
                    <a:pt x="10" y="42"/>
                  </a:cubicBezTo>
                  <a:cubicBezTo>
                    <a:pt x="10" y="41"/>
                    <a:pt x="10" y="40"/>
                    <a:pt x="10" y="39"/>
                  </a:cubicBezTo>
                  <a:close/>
                  <a:moveTo>
                    <a:pt x="10" y="36"/>
                  </a:moveTo>
                  <a:cubicBezTo>
                    <a:pt x="19" y="32"/>
                    <a:pt x="27" y="26"/>
                    <a:pt x="37" y="22"/>
                  </a:cubicBezTo>
                  <a:cubicBezTo>
                    <a:pt x="36" y="22"/>
                    <a:pt x="35" y="23"/>
                    <a:pt x="35" y="23"/>
                  </a:cubicBezTo>
                  <a:cubicBezTo>
                    <a:pt x="32" y="25"/>
                    <a:pt x="29" y="27"/>
                    <a:pt x="26" y="28"/>
                  </a:cubicBezTo>
                  <a:cubicBezTo>
                    <a:pt x="20" y="31"/>
                    <a:pt x="15" y="34"/>
                    <a:pt x="10" y="38"/>
                  </a:cubicBezTo>
                  <a:cubicBezTo>
                    <a:pt x="10" y="37"/>
                    <a:pt x="10" y="36"/>
                    <a:pt x="10" y="36"/>
                  </a:cubicBezTo>
                  <a:close/>
                  <a:moveTo>
                    <a:pt x="9" y="28"/>
                  </a:moveTo>
                  <a:cubicBezTo>
                    <a:pt x="12" y="27"/>
                    <a:pt x="15" y="24"/>
                    <a:pt x="19" y="22"/>
                  </a:cubicBezTo>
                  <a:cubicBezTo>
                    <a:pt x="19" y="22"/>
                    <a:pt x="20" y="21"/>
                    <a:pt x="21" y="21"/>
                  </a:cubicBezTo>
                  <a:cubicBezTo>
                    <a:pt x="19" y="22"/>
                    <a:pt x="17" y="23"/>
                    <a:pt x="16" y="25"/>
                  </a:cubicBezTo>
                  <a:cubicBezTo>
                    <a:pt x="14" y="26"/>
                    <a:pt x="11" y="28"/>
                    <a:pt x="9" y="29"/>
                  </a:cubicBezTo>
                  <a:cubicBezTo>
                    <a:pt x="9" y="29"/>
                    <a:pt x="9" y="28"/>
                    <a:pt x="9" y="28"/>
                  </a:cubicBezTo>
                  <a:close/>
                  <a:moveTo>
                    <a:pt x="9" y="43"/>
                  </a:moveTo>
                  <a:cubicBezTo>
                    <a:pt x="12" y="42"/>
                    <a:pt x="14" y="41"/>
                    <a:pt x="16" y="39"/>
                  </a:cubicBezTo>
                  <a:cubicBezTo>
                    <a:pt x="20" y="37"/>
                    <a:pt x="24" y="35"/>
                    <a:pt x="28" y="33"/>
                  </a:cubicBezTo>
                  <a:cubicBezTo>
                    <a:pt x="33" y="31"/>
                    <a:pt x="38" y="28"/>
                    <a:pt x="43" y="25"/>
                  </a:cubicBezTo>
                  <a:cubicBezTo>
                    <a:pt x="39" y="27"/>
                    <a:pt x="35" y="30"/>
                    <a:pt x="32" y="32"/>
                  </a:cubicBezTo>
                  <a:cubicBezTo>
                    <a:pt x="24" y="36"/>
                    <a:pt x="17" y="42"/>
                    <a:pt x="9" y="46"/>
                  </a:cubicBezTo>
                  <a:cubicBezTo>
                    <a:pt x="9" y="45"/>
                    <a:pt x="9" y="44"/>
                    <a:pt x="9" y="43"/>
                  </a:cubicBezTo>
                  <a:close/>
                  <a:moveTo>
                    <a:pt x="35" y="26"/>
                  </a:moveTo>
                  <a:cubicBezTo>
                    <a:pt x="35" y="26"/>
                    <a:pt x="35" y="26"/>
                    <a:pt x="35" y="26"/>
                  </a:cubicBezTo>
                  <a:cubicBezTo>
                    <a:pt x="37" y="25"/>
                    <a:pt x="38" y="24"/>
                    <a:pt x="40" y="23"/>
                  </a:cubicBezTo>
                  <a:cubicBezTo>
                    <a:pt x="41" y="23"/>
                    <a:pt x="47" y="19"/>
                    <a:pt x="43" y="21"/>
                  </a:cubicBezTo>
                  <a:cubicBezTo>
                    <a:pt x="41" y="23"/>
                    <a:pt x="38" y="24"/>
                    <a:pt x="35" y="26"/>
                  </a:cubicBezTo>
                  <a:close/>
                  <a:moveTo>
                    <a:pt x="31" y="22"/>
                  </a:moveTo>
                  <a:cubicBezTo>
                    <a:pt x="28" y="24"/>
                    <a:pt x="26" y="25"/>
                    <a:pt x="24" y="27"/>
                  </a:cubicBezTo>
                  <a:cubicBezTo>
                    <a:pt x="19" y="29"/>
                    <a:pt x="14" y="32"/>
                    <a:pt x="10" y="34"/>
                  </a:cubicBezTo>
                  <a:cubicBezTo>
                    <a:pt x="10" y="34"/>
                    <a:pt x="10" y="33"/>
                    <a:pt x="10" y="32"/>
                  </a:cubicBezTo>
                  <a:cubicBezTo>
                    <a:pt x="17" y="32"/>
                    <a:pt x="23" y="26"/>
                    <a:pt x="29" y="22"/>
                  </a:cubicBezTo>
                  <a:cubicBezTo>
                    <a:pt x="30" y="22"/>
                    <a:pt x="31" y="21"/>
                    <a:pt x="32" y="20"/>
                  </a:cubicBezTo>
                  <a:cubicBezTo>
                    <a:pt x="32" y="20"/>
                    <a:pt x="33" y="20"/>
                    <a:pt x="33" y="20"/>
                  </a:cubicBezTo>
                  <a:cubicBezTo>
                    <a:pt x="33" y="21"/>
                    <a:pt x="32" y="21"/>
                    <a:pt x="31" y="22"/>
                  </a:cubicBezTo>
                  <a:close/>
                  <a:moveTo>
                    <a:pt x="9" y="31"/>
                  </a:moveTo>
                  <a:cubicBezTo>
                    <a:pt x="9" y="31"/>
                    <a:pt x="9" y="31"/>
                    <a:pt x="9" y="30"/>
                  </a:cubicBezTo>
                  <a:cubicBezTo>
                    <a:pt x="13" y="29"/>
                    <a:pt x="16" y="28"/>
                    <a:pt x="19" y="26"/>
                  </a:cubicBezTo>
                  <a:cubicBezTo>
                    <a:pt x="20" y="25"/>
                    <a:pt x="22" y="23"/>
                    <a:pt x="24" y="22"/>
                  </a:cubicBezTo>
                  <a:cubicBezTo>
                    <a:pt x="25" y="22"/>
                    <a:pt x="27" y="21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3" y="25"/>
                    <a:pt x="15" y="28"/>
                    <a:pt x="9" y="31"/>
                  </a:cubicBezTo>
                  <a:close/>
                  <a:moveTo>
                    <a:pt x="13" y="28"/>
                  </a:moveTo>
                  <a:cubicBezTo>
                    <a:pt x="6" y="32"/>
                    <a:pt x="13" y="27"/>
                    <a:pt x="15" y="26"/>
                  </a:cubicBezTo>
                  <a:cubicBezTo>
                    <a:pt x="17" y="24"/>
                    <a:pt x="20" y="22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4" y="20"/>
                    <a:pt x="25" y="20"/>
                    <a:pt x="26" y="20"/>
                  </a:cubicBezTo>
                  <a:cubicBezTo>
                    <a:pt x="22" y="23"/>
                    <a:pt x="17" y="26"/>
                    <a:pt x="13" y="28"/>
                  </a:cubicBezTo>
                  <a:close/>
                  <a:moveTo>
                    <a:pt x="13" y="21"/>
                  </a:moveTo>
                  <a:cubicBezTo>
                    <a:pt x="12" y="22"/>
                    <a:pt x="10" y="25"/>
                    <a:pt x="8" y="26"/>
                  </a:cubicBezTo>
                  <a:cubicBezTo>
                    <a:pt x="8" y="25"/>
                    <a:pt x="8" y="24"/>
                    <a:pt x="7" y="23"/>
                  </a:cubicBezTo>
                  <a:cubicBezTo>
                    <a:pt x="9" y="23"/>
                    <a:pt x="11" y="22"/>
                    <a:pt x="13" y="21"/>
                  </a:cubicBezTo>
                  <a:close/>
                  <a:moveTo>
                    <a:pt x="19" y="42"/>
                  </a:moveTo>
                  <a:cubicBezTo>
                    <a:pt x="24" y="39"/>
                    <a:pt x="29" y="37"/>
                    <a:pt x="33" y="35"/>
                  </a:cubicBezTo>
                  <a:cubicBezTo>
                    <a:pt x="36" y="33"/>
                    <a:pt x="40" y="32"/>
                    <a:pt x="43" y="30"/>
                  </a:cubicBezTo>
                  <a:cubicBezTo>
                    <a:pt x="42" y="30"/>
                    <a:pt x="42" y="31"/>
                    <a:pt x="41" y="31"/>
                  </a:cubicBezTo>
                  <a:cubicBezTo>
                    <a:pt x="33" y="36"/>
                    <a:pt x="25" y="41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4" y="46"/>
                    <a:pt x="12" y="46"/>
                    <a:pt x="9" y="47"/>
                  </a:cubicBezTo>
                  <a:cubicBezTo>
                    <a:pt x="13" y="46"/>
                    <a:pt x="16" y="44"/>
                    <a:pt x="19" y="42"/>
                  </a:cubicBezTo>
                  <a:close/>
                  <a:moveTo>
                    <a:pt x="40" y="35"/>
                  </a:moveTo>
                  <a:cubicBezTo>
                    <a:pt x="44" y="33"/>
                    <a:pt x="48" y="32"/>
                    <a:pt x="52" y="30"/>
                  </a:cubicBezTo>
                  <a:cubicBezTo>
                    <a:pt x="56" y="27"/>
                    <a:pt x="60" y="25"/>
                    <a:pt x="64" y="23"/>
                  </a:cubicBezTo>
                  <a:cubicBezTo>
                    <a:pt x="66" y="22"/>
                    <a:pt x="68" y="21"/>
                    <a:pt x="70" y="20"/>
                  </a:cubicBezTo>
                  <a:cubicBezTo>
                    <a:pt x="69" y="20"/>
                    <a:pt x="67" y="21"/>
                    <a:pt x="66" y="22"/>
                  </a:cubicBezTo>
                  <a:cubicBezTo>
                    <a:pt x="62" y="24"/>
                    <a:pt x="57" y="27"/>
                    <a:pt x="53" y="30"/>
                  </a:cubicBezTo>
                  <a:cubicBezTo>
                    <a:pt x="44" y="35"/>
                    <a:pt x="36" y="40"/>
                    <a:pt x="28" y="45"/>
                  </a:cubicBezTo>
                  <a:cubicBezTo>
                    <a:pt x="27" y="46"/>
                    <a:pt x="27" y="46"/>
                    <a:pt x="28" y="46"/>
                  </a:cubicBezTo>
                  <a:cubicBezTo>
                    <a:pt x="24" y="46"/>
                    <a:pt x="21" y="46"/>
                    <a:pt x="18" y="46"/>
                  </a:cubicBezTo>
                  <a:cubicBezTo>
                    <a:pt x="26" y="44"/>
                    <a:pt x="33" y="39"/>
                    <a:pt x="40" y="35"/>
                  </a:cubicBezTo>
                  <a:close/>
                  <a:moveTo>
                    <a:pt x="74" y="22"/>
                  </a:moveTo>
                  <a:cubicBezTo>
                    <a:pt x="75" y="21"/>
                    <a:pt x="76" y="20"/>
                    <a:pt x="78" y="19"/>
                  </a:cubicBezTo>
                  <a:cubicBezTo>
                    <a:pt x="76" y="21"/>
                    <a:pt x="74" y="22"/>
                    <a:pt x="72" y="23"/>
                  </a:cubicBezTo>
                  <a:cubicBezTo>
                    <a:pt x="67" y="26"/>
                    <a:pt x="63" y="28"/>
                    <a:pt x="59" y="30"/>
                  </a:cubicBezTo>
                  <a:cubicBezTo>
                    <a:pt x="51" y="35"/>
                    <a:pt x="43" y="40"/>
                    <a:pt x="34" y="45"/>
                  </a:cubicBezTo>
                  <a:cubicBezTo>
                    <a:pt x="34" y="45"/>
                    <a:pt x="34" y="45"/>
                    <a:pt x="34" y="46"/>
                  </a:cubicBezTo>
                  <a:cubicBezTo>
                    <a:pt x="32" y="46"/>
                    <a:pt x="30" y="46"/>
                    <a:pt x="28" y="46"/>
                  </a:cubicBezTo>
                  <a:cubicBezTo>
                    <a:pt x="44" y="39"/>
                    <a:pt x="58" y="29"/>
                    <a:pt x="74" y="22"/>
                  </a:cubicBezTo>
                  <a:close/>
                  <a:moveTo>
                    <a:pt x="48" y="40"/>
                  </a:moveTo>
                  <a:cubicBezTo>
                    <a:pt x="53" y="37"/>
                    <a:pt x="58" y="35"/>
                    <a:pt x="63" y="33"/>
                  </a:cubicBezTo>
                  <a:cubicBezTo>
                    <a:pt x="68" y="30"/>
                    <a:pt x="73" y="28"/>
                    <a:pt x="78" y="24"/>
                  </a:cubicBezTo>
                  <a:cubicBezTo>
                    <a:pt x="82" y="21"/>
                    <a:pt x="88" y="20"/>
                    <a:pt x="92" y="17"/>
                  </a:cubicBezTo>
                  <a:cubicBezTo>
                    <a:pt x="94" y="18"/>
                    <a:pt x="95" y="19"/>
                    <a:pt x="96" y="20"/>
                  </a:cubicBezTo>
                  <a:cubicBezTo>
                    <a:pt x="89" y="22"/>
                    <a:pt x="84" y="27"/>
                    <a:pt x="78" y="30"/>
                  </a:cubicBezTo>
                  <a:cubicBezTo>
                    <a:pt x="69" y="34"/>
                    <a:pt x="61" y="39"/>
                    <a:pt x="52" y="42"/>
                  </a:cubicBezTo>
                  <a:cubicBezTo>
                    <a:pt x="51" y="43"/>
                    <a:pt x="50" y="43"/>
                    <a:pt x="49" y="44"/>
                  </a:cubicBezTo>
                  <a:cubicBezTo>
                    <a:pt x="50" y="43"/>
                    <a:pt x="51" y="42"/>
                    <a:pt x="52" y="41"/>
                  </a:cubicBezTo>
                  <a:cubicBezTo>
                    <a:pt x="54" y="40"/>
                    <a:pt x="56" y="39"/>
                    <a:pt x="57" y="38"/>
                  </a:cubicBezTo>
                  <a:cubicBezTo>
                    <a:pt x="60" y="36"/>
                    <a:pt x="64" y="35"/>
                    <a:pt x="67" y="33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73" y="31"/>
                    <a:pt x="78" y="28"/>
                    <a:pt x="83" y="25"/>
                  </a:cubicBezTo>
                  <a:cubicBezTo>
                    <a:pt x="87" y="23"/>
                    <a:pt x="90" y="21"/>
                    <a:pt x="94" y="19"/>
                  </a:cubicBezTo>
                  <a:cubicBezTo>
                    <a:pt x="95" y="19"/>
                    <a:pt x="94" y="19"/>
                    <a:pt x="94" y="19"/>
                  </a:cubicBezTo>
                  <a:cubicBezTo>
                    <a:pt x="93" y="19"/>
                    <a:pt x="93" y="19"/>
                    <a:pt x="92" y="19"/>
                  </a:cubicBezTo>
                  <a:cubicBezTo>
                    <a:pt x="92" y="19"/>
                    <a:pt x="92" y="20"/>
                    <a:pt x="91" y="20"/>
                  </a:cubicBezTo>
                  <a:cubicBezTo>
                    <a:pt x="89" y="21"/>
                    <a:pt x="87" y="22"/>
                    <a:pt x="85" y="23"/>
                  </a:cubicBezTo>
                  <a:cubicBezTo>
                    <a:pt x="84" y="24"/>
                    <a:pt x="82" y="24"/>
                    <a:pt x="81" y="25"/>
                  </a:cubicBezTo>
                  <a:cubicBezTo>
                    <a:pt x="77" y="27"/>
                    <a:pt x="72" y="30"/>
                    <a:pt x="68" y="32"/>
                  </a:cubicBezTo>
                  <a:cubicBezTo>
                    <a:pt x="68" y="32"/>
                    <a:pt x="67" y="32"/>
                    <a:pt x="67" y="33"/>
                  </a:cubicBezTo>
                  <a:cubicBezTo>
                    <a:pt x="58" y="36"/>
                    <a:pt x="50" y="40"/>
                    <a:pt x="42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39" y="45"/>
                    <a:pt x="37" y="45"/>
                    <a:pt x="35" y="45"/>
                  </a:cubicBezTo>
                  <a:cubicBezTo>
                    <a:pt x="40" y="45"/>
                    <a:pt x="44" y="42"/>
                    <a:pt x="48" y="40"/>
                  </a:cubicBezTo>
                  <a:close/>
                  <a:moveTo>
                    <a:pt x="101" y="23"/>
                  </a:moveTo>
                  <a:cubicBezTo>
                    <a:pt x="92" y="27"/>
                    <a:pt x="85" y="31"/>
                    <a:pt x="77" y="36"/>
                  </a:cubicBezTo>
                  <a:cubicBezTo>
                    <a:pt x="74" y="38"/>
                    <a:pt x="70" y="40"/>
                    <a:pt x="66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8" y="41"/>
                    <a:pt x="70" y="39"/>
                    <a:pt x="72" y="38"/>
                  </a:cubicBezTo>
                  <a:cubicBezTo>
                    <a:pt x="80" y="34"/>
                    <a:pt x="88" y="29"/>
                    <a:pt x="95" y="24"/>
                  </a:cubicBezTo>
                  <a:cubicBezTo>
                    <a:pt x="95" y="24"/>
                    <a:pt x="96" y="24"/>
                    <a:pt x="96" y="24"/>
                  </a:cubicBezTo>
                  <a:cubicBezTo>
                    <a:pt x="96" y="24"/>
                    <a:pt x="97" y="23"/>
                    <a:pt x="97" y="23"/>
                  </a:cubicBezTo>
                  <a:cubicBezTo>
                    <a:pt x="98" y="23"/>
                    <a:pt x="97" y="22"/>
                    <a:pt x="97" y="22"/>
                  </a:cubicBezTo>
                  <a:cubicBezTo>
                    <a:pt x="93" y="25"/>
                    <a:pt x="88" y="27"/>
                    <a:pt x="84" y="29"/>
                  </a:cubicBezTo>
                  <a:cubicBezTo>
                    <a:pt x="88" y="27"/>
                    <a:pt x="93" y="24"/>
                    <a:pt x="97" y="21"/>
                  </a:cubicBezTo>
                  <a:cubicBezTo>
                    <a:pt x="98" y="21"/>
                    <a:pt x="99" y="22"/>
                    <a:pt x="101" y="23"/>
                  </a:cubicBezTo>
                  <a:close/>
                  <a:moveTo>
                    <a:pt x="103" y="25"/>
                  </a:moveTo>
                  <a:cubicBezTo>
                    <a:pt x="97" y="27"/>
                    <a:pt x="92" y="30"/>
                    <a:pt x="87" y="33"/>
                  </a:cubicBezTo>
                  <a:cubicBezTo>
                    <a:pt x="83" y="35"/>
                    <a:pt x="80" y="36"/>
                    <a:pt x="77" y="39"/>
                  </a:cubicBezTo>
                  <a:cubicBezTo>
                    <a:pt x="75" y="40"/>
                    <a:pt x="74" y="41"/>
                    <a:pt x="72" y="42"/>
                  </a:cubicBezTo>
                  <a:cubicBezTo>
                    <a:pt x="65" y="46"/>
                    <a:pt x="72" y="40"/>
                    <a:pt x="74" y="39"/>
                  </a:cubicBezTo>
                  <a:cubicBezTo>
                    <a:pt x="75" y="38"/>
                    <a:pt x="76" y="38"/>
                    <a:pt x="77" y="37"/>
                  </a:cubicBezTo>
                  <a:cubicBezTo>
                    <a:pt x="78" y="36"/>
                    <a:pt x="80" y="35"/>
                    <a:pt x="81" y="35"/>
                  </a:cubicBezTo>
                  <a:cubicBezTo>
                    <a:pt x="88" y="31"/>
                    <a:pt x="95" y="28"/>
                    <a:pt x="101" y="24"/>
                  </a:cubicBezTo>
                  <a:cubicBezTo>
                    <a:pt x="102" y="24"/>
                    <a:pt x="102" y="25"/>
                    <a:pt x="103" y="25"/>
                  </a:cubicBezTo>
                  <a:close/>
                  <a:moveTo>
                    <a:pt x="86" y="31"/>
                  </a:moveTo>
                  <a:cubicBezTo>
                    <a:pt x="90" y="29"/>
                    <a:pt x="94" y="27"/>
                    <a:pt x="98" y="25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6" y="27"/>
                    <a:pt x="94" y="28"/>
                    <a:pt x="91" y="29"/>
                  </a:cubicBezTo>
                  <a:cubicBezTo>
                    <a:pt x="90" y="30"/>
                    <a:pt x="88" y="30"/>
                    <a:pt x="86" y="31"/>
                  </a:cubicBezTo>
                  <a:close/>
                  <a:moveTo>
                    <a:pt x="56" y="38"/>
                  </a:moveTo>
                  <a:cubicBezTo>
                    <a:pt x="53" y="40"/>
                    <a:pt x="50" y="42"/>
                    <a:pt x="47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4" y="45"/>
                    <a:pt x="43" y="45"/>
                  </a:cubicBezTo>
                  <a:cubicBezTo>
                    <a:pt x="47" y="43"/>
                    <a:pt x="51" y="40"/>
                    <a:pt x="56" y="38"/>
                  </a:cubicBezTo>
                  <a:close/>
                  <a:moveTo>
                    <a:pt x="79" y="32"/>
                  </a:moveTo>
                  <a:cubicBezTo>
                    <a:pt x="78" y="32"/>
                    <a:pt x="77" y="33"/>
                    <a:pt x="76" y="33"/>
                  </a:cubicBezTo>
                  <a:cubicBezTo>
                    <a:pt x="72" y="35"/>
                    <a:pt x="69" y="37"/>
                    <a:pt x="66" y="39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66" y="39"/>
                    <a:pt x="67" y="38"/>
                    <a:pt x="68" y="37"/>
                  </a:cubicBezTo>
                  <a:cubicBezTo>
                    <a:pt x="72" y="35"/>
                    <a:pt x="75" y="34"/>
                    <a:pt x="79" y="32"/>
                  </a:cubicBezTo>
                  <a:cubicBezTo>
                    <a:pt x="79" y="32"/>
                    <a:pt x="79" y="32"/>
                    <a:pt x="79" y="32"/>
                  </a:cubicBezTo>
                  <a:close/>
                  <a:moveTo>
                    <a:pt x="71" y="40"/>
                  </a:moveTo>
                  <a:cubicBezTo>
                    <a:pt x="70" y="41"/>
                    <a:pt x="68" y="42"/>
                    <a:pt x="67" y="44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6" y="44"/>
                    <a:pt x="65" y="44"/>
                    <a:pt x="63" y="44"/>
                  </a:cubicBezTo>
                  <a:cubicBezTo>
                    <a:pt x="66" y="43"/>
                    <a:pt x="69" y="41"/>
                    <a:pt x="71" y="40"/>
                  </a:cubicBezTo>
                  <a:close/>
                  <a:moveTo>
                    <a:pt x="78" y="52"/>
                  </a:moveTo>
                  <a:cubicBezTo>
                    <a:pt x="83" y="49"/>
                    <a:pt x="88" y="46"/>
                    <a:pt x="93" y="43"/>
                  </a:cubicBezTo>
                  <a:cubicBezTo>
                    <a:pt x="91" y="44"/>
                    <a:pt x="90" y="45"/>
                    <a:pt x="89" y="46"/>
                  </a:cubicBezTo>
                  <a:cubicBezTo>
                    <a:pt x="85" y="49"/>
                    <a:pt x="81" y="51"/>
                    <a:pt x="78" y="55"/>
                  </a:cubicBezTo>
                  <a:cubicBezTo>
                    <a:pt x="78" y="54"/>
                    <a:pt x="78" y="53"/>
                    <a:pt x="78" y="52"/>
                  </a:cubicBezTo>
                  <a:close/>
                  <a:moveTo>
                    <a:pt x="78" y="47"/>
                  </a:moveTo>
                  <a:cubicBezTo>
                    <a:pt x="83" y="46"/>
                    <a:pt x="87" y="44"/>
                    <a:pt x="90" y="41"/>
                  </a:cubicBezTo>
                  <a:cubicBezTo>
                    <a:pt x="93" y="39"/>
                    <a:pt x="95" y="37"/>
                    <a:pt x="98" y="36"/>
                  </a:cubicBezTo>
                  <a:cubicBezTo>
                    <a:pt x="98" y="35"/>
                    <a:pt x="98" y="35"/>
                    <a:pt x="99" y="35"/>
                  </a:cubicBezTo>
                  <a:cubicBezTo>
                    <a:pt x="96" y="37"/>
                    <a:pt x="93" y="39"/>
                    <a:pt x="91" y="42"/>
                  </a:cubicBezTo>
                  <a:cubicBezTo>
                    <a:pt x="87" y="45"/>
                    <a:pt x="82" y="47"/>
                    <a:pt x="78" y="50"/>
                  </a:cubicBezTo>
                  <a:cubicBezTo>
                    <a:pt x="78" y="49"/>
                    <a:pt x="78" y="48"/>
                    <a:pt x="78" y="47"/>
                  </a:cubicBezTo>
                  <a:close/>
                  <a:moveTo>
                    <a:pt x="78" y="45"/>
                  </a:moveTo>
                  <a:cubicBezTo>
                    <a:pt x="81" y="44"/>
                    <a:pt x="83" y="43"/>
                    <a:pt x="85" y="41"/>
                  </a:cubicBezTo>
                  <a:cubicBezTo>
                    <a:pt x="83" y="43"/>
                    <a:pt x="80" y="44"/>
                    <a:pt x="78" y="46"/>
                  </a:cubicBezTo>
                  <a:cubicBezTo>
                    <a:pt x="78" y="46"/>
                    <a:pt x="78" y="45"/>
                    <a:pt x="78" y="45"/>
                  </a:cubicBezTo>
                  <a:cubicBezTo>
                    <a:pt x="78" y="45"/>
                    <a:pt x="78" y="45"/>
                    <a:pt x="78" y="45"/>
                  </a:cubicBezTo>
                  <a:close/>
                  <a:moveTo>
                    <a:pt x="78" y="44"/>
                  </a:moveTo>
                  <a:cubicBezTo>
                    <a:pt x="77" y="44"/>
                    <a:pt x="77" y="44"/>
                    <a:pt x="77" y="44"/>
                  </a:cubicBezTo>
                  <a:cubicBezTo>
                    <a:pt x="76" y="44"/>
                    <a:pt x="76" y="44"/>
                    <a:pt x="75" y="44"/>
                  </a:cubicBezTo>
                  <a:cubicBezTo>
                    <a:pt x="78" y="42"/>
                    <a:pt x="81" y="40"/>
                    <a:pt x="84" y="38"/>
                  </a:cubicBezTo>
                  <a:cubicBezTo>
                    <a:pt x="89" y="35"/>
                    <a:pt x="94" y="33"/>
                    <a:pt x="99" y="31"/>
                  </a:cubicBezTo>
                  <a:cubicBezTo>
                    <a:pt x="98" y="31"/>
                    <a:pt x="97" y="31"/>
                    <a:pt x="97" y="32"/>
                  </a:cubicBezTo>
                  <a:cubicBezTo>
                    <a:pt x="94" y="33"/>
                    <a:pt x="92" y="34"/>
                    <a:pt x="90" y="35"/>
                  </a:cubicBezTo>
                  <a:cubicBezTo>
                    <a:pt x="85" y="38"/>
                    <a:pt x="81" y="41"/>
                    <a:pt x="78" y="44"/>
                  </a:cubicBezTo>
                  <a:close/>
                  <a:moveTo>
                    <a:pt x="78" y="57"/>
                  </a:moveTo>
                  <a:cubicBezTo>
                    <a:pt x="78" y="56"/>
                    <a:pt x="78" y="56"/>
                    <a:pt x="78" y="56"/>
                  </a:cubicBezTo>
                  <a:cubicBezTo>
                    <a:pt x="81" y="52"/>
                    <a:pt x="84" y="50"/>
                    <a:pt x="88" y="47"/>
                  </a:cubicBezTo>
                  <a:cubicBezTo>
                    <a:pt x="91" y="45"/>
                    <a:pt x="94" y="43"/>
                    <a:pt x="97" y="40"/>
                  </a:cubicBezTo>
                  <a:cubicBezTo>
                    <a:pt x="97" y="40"/>
                    <a:pt x="98" y="39"/>
                    <a:pt x="99" y="39"/>
                  </a:cubicBezTo>
                  <a:cubicBezTo>
                    <a:pt x="92" y="45"/>
                    <a:pt x="85" y="50"/>
                    <a:pt x="78" y="57"/>
                  </a:cubicBezTo>
                  <a:close/>
                  <a:moveTo>
                    <a:pt x="108" y="30"/>
                  </a:moveTo>
                  <a:cubicBezTo>
                    <a:pt x="107" y="31"/>
                    <a:pt x="106" y="32"/>
                    <a:pt x="106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2" y="34"/>
                    <a:pt x="100" y="37"/>
                    <a:pt x="97" y="39"/>
                  </a:cubicBezTo>
                  <a:cubicBezTo>
                    <a:pt x="95" y="41"/>
                    <a:pt x="92" y="43"/>
                    <a:pt x="89" y="45"/>
                  </a:cubicBezTo>
                  <a:cubicBezTo>
                    <a:pt x="86" y="47"/>
                    <a:pt x="82" y="48"/>
                    <a:pt x="79" y="50"/>
                  </a:cubicBezTo>
                  <a:cubicBezTo>
                    <a:pt x="80" y="49"/>
                    <a:pt x="81" y="49"/>
                    <a:pt x="83" y="48"/>
                  </a:cubicBezTo>
                  <a:cubicBezTo>
                    <a:pt x="84" y="47"/>
                    <a:pt x="86" y="46"/>
                    <a:pt x="87" y="45"/>
                  </a:cubicBezTo>
                  <a:cubicBezTo>
                    <a:pt x="90" y="43"/>
                    <a:pt x="92" y="41"/>
                    <a:pt x="95" y="39"/>
                  </a:cubicBezTo>
                  <a:cubicBezTo>
                    <a:pt x="98" y="36"/>
                    <a:pt x="101" y="34"/>
                    <a:pt x="104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6" y="31"/>
                    <a:pt x="106" y="31"/>
                    <a:pt x="107" y="31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2" y="33"/>
                    <a:pt x="98" y="35"/>
                    <a:pt x="93" y="37"/>
                  </a:cubicBezTo>
                  <a:cubicBezTo>
                    <a:pt x="89" y="40"/>
                    <a:pt x="85" y="44"/>
                    <a:pt x="80" y="46"/>
                  </a:cubicBezTo>
                  <a:cubicBezTo>
                    <a:pt x="79" y="47"/>
                    <a:pt x="79" y="47"/>
                    <a:pt x="79" y="46"/>
                  </a:cubicBezTo>
                  <a:cubicBezTo>
                    <a:pt x="81" y="45"/>
                    <a:pt x="83" y="44"/>
                    <a:pt x="84" y="42"/>
                  </a:cubicBezTo>
                  <a:cubicBezTo>
                    <a:pt x="87" y="41"/>
                    <a:pt x="89" y="39"/>
                    <a:pt x="91" y="38"/>
                  </a:cubicBezTo>
                  <a:cubicBezTo>
                    <a:pt x="95" y="35"/>
                    <a:pt x="99" y="33"/>
                    <a:pt x="103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5" y="30"/>
                    <a:pt x="105" y="29"/>
                    <a:pt x="106" y="29"/>
                  </a:cubicBezTo>
                  <a:cubicBezTo>
                    <a:pt x="106" y="29"/>
                    <a:pt x="106" y="28"/>
                    <a:pt x="106" y="28"/>
                  </a:cubicBezTo>
                  <a:cubicBezTo>
                    <a:pt x="101" y="31"/>
                    <a:pt x="97" y="32"/>
                    <a:pt x="93" y="35"/>
                  </a:cubicBezTo>
                  <a:cubicBezTo>
                    <a:pt x="88" y="38"/>
                    <a:pt x="84" y="41"/>
                    <a:pt x="80" y="43"/>
                  </a:cubicBezTo>
                  <a:cubicBezTo>
                    <a:pt x="79" y="44"/>
                    <a:pt x="79" y="44"/>
                    <a:pt x="78" y="44"/>
                  </a:cubicBezTo>
                  <a:cubicBezTo>
                    <a:pt x="78" y="44"/>
                    <a:pt x="78" y="44"/>
                    <a:pt x="78" y="44"/>
                  </a:cubicBezTo>
                  <a:cubicBezTo>
                    <a:pt x="80" y="43"/>
                    <a:pt x="81" y="42"/>
                    <a:pt x="83" y="41"/>
                  </a:cubicBezTo>
                  <a:cubicBezTo>
                    <a:pt x="85" y="39"/>
                    <a:pt x="88" y="37"/>
                    <a:pt x="90" y="36"/>
                  </a:cubicBezTo>
                  <a:cubicBezTo>
                    <a:pt x="94" y="33"/>
                    <a:pt x="99" y="32"/>
                    <a:pt x="104" y="29"/>
                  </a:cubicBezTo>
                  <a:cubicBezTo>
                    <a:pt x="104" y="28"/>
                    <a:pt x="104" y="28"/>
                    <a:pt x="103" y="28"/>
                  </a:cubicBezTo>
                  <a:cubicBezTo>
                    <a:pt x="95" y="31"/>
                    <a:pt x="88" y="35"/>
                    <a:pt x="81" y="39"/>
                  </a:cubicBezTo>
                  <a:cubicBezTo>
                    <a:pt x="80" y="40"/>
                    <a:pt x="78" y="41"/>
                    <a:pt x="76" y="42"/>
                  </a:cubicBezTo>
                  <a:cubicBezTo>
                    <a:pt x="71" y="45"/>
                    <a:pt x="75" y="42"/>
                    <a:pt x="76" y="41"/>
                  </a:cubicBezTo>
                  <a:cubicBezTo>
                    <a:pt x="80" y="39"/>
                    <a:pt x="83" y="37"/>
                    <a:pt x="86" y="34"/>
                  </a:cubicBezTo>
                  <a:cubicBezTo>
                    <a:pt x="92" y="32"/>
                    <a:pt x="98" y="29"/>
                    <a:pt x="103" y="26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5" y="27"/>
                    <a:pt x="107" y="28"/>
                    <a:pt x="108" y="30"/>
                  </a:cubicBezTo>
                  <a:close/>
                  <a:moveTo>
                    <a:pt x="88" y="39"/>
                  </a:moveTo>
                  <a:cubicBezTo>
                    <a:pt x="90" y="37"/>
                    <a:pt x="93" y="36"/>
                    <a:pt x="95" y="35"/>
                  </a:cubicBezTo>
                  <a:cubicBezTo>
                    <a:pt x="93" y="35"/>
                    <a:pt x="92" y="36"/>
                    <a:pt x="91" y="37"/>
                  </a:cubicBezTo>
                  <a:cubicBezTo>
                    <a:pt x="90" y="38"/>
                    <a:pt x="89" y="38"/>
                    <a:pt x="88" y="39"/>
                  </a:cubicBezTo>
                  <a:close/>
                </a:path>
              </a:pathLst>
            </a:custGeom>
            <a:blipFill dpi="0" rotWithShape="1">
              <a:blip r:embed="rId4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62" name="Freeform 63"/>
            <p:cNvSpPr>
              <a:spLocks noEditPoints="1"/>
            </p:cNvSpPr>
            <p:nvPr/>
          </p:nvSpPr>
          <p:spPr bwMode="auto">
            <a:xfrm>
              <a:off x="322348" y="-648439"/>
              <a:ext cx="173038" cy="52388"/>
            </a:xfrm>
            <a:custGeom>
              <a:avLst/>
              <a:gdLst>
                <a:gd name="T0" fmla="*/ 11 w 60"/>
                <a:gd name="T1" fmla="*/ 17 h 18"/>
                <a:gd name="T2" fmla="*/ 59 w 60"/>
                <a:gd name="T3" fmla="*/ 17 h 18"/>
                <a:gd name="T4" fmla="*/ 59 w 60"/>
                <a:gd name="T5" fmla="*/ 17 h 18"/>
                <a:gd name="T6" fmla="*/ 58 w 60"/>
                <a:gd name="T7" fmla="*/ 2 h 18"/>
                <a:gd name="T8" fmla="*/ 3 w 60"/>
                <a:gd name="T9" fmla="*/ 0 h 18"/>
                <a:gd name="T10" fmla="*/ 0 w 60"/>
                <a:gd name="T11" fmla="*/ 16 h 18"/>
                <a:gd name="T12" fmla="*/ 3 w 60"/>
                <a:gd name="T13" fmla="*/ 12 h 18"/>
                <a:gd name="T14" fmla="*/ 8 w 60"/>
                <a:gd name="T15" fmla="*/ 8 h 18"/>
                <a:gd name="T16" fmla="*/ 7 w 60"/>
                <a:gd name="T17" fmla="*/ 4 h 18"/>
                <a:gd name="T18" fmla="*/ 4 w 60"/>
                <a:gd name="T19" fmla="*/ 7 h 18"/>
                <a:gd name="T20" fmla="*/ 7 w 60"/>
                <a:gd name="T21" fmla="*/ 3 h 18"/>
                <a:gd name="T22" fmla="*/ 3 w 60"/>
                <a:gd name="T23" fmla="*/ 13 h 18"/>
                <a:gd name="T24" fmla="*/ 6 w 60"/>
                <a:gd name="T25" fmla="*/ 13 h 18"/>
                <a:gd name="T26" fmla="*/ 19 w 60"/>
                <a:gd name="T27" fmla="*/ 6 h 18"/>
                <a:gd name="T28" fmla="*/ 11 w 60"/>
                <a:gd name="T29" fmla="*/ 14 h 18"/>
                <a:gd name="T30" fmla="*/ 15 w 60"/>
                <a:gd name="T31" fmla="*/ 14 h 18"/>
                <a:gd name="T32" fmla="*/ 20 w 60"/>
                <a:gd name="T33" fmla="*/ 14 h 18"/>
                <a:gd name="T34" fmla="*/ 24 w 60"/>
                <a:gd name="T35" fmla="*/ 14 h 18"/>
                <a:gd name="T36" fmla="*/ 19 w 60"/>
                <a:gd name="T37" fmla="*/ 10 h 18"/>
                <a:gd name="T38" fmla="*/ 31 w 60"/>
                <a:gd name="T39" fmla="*/ 4 h 18"/>
                <a:gd name="T40" fmla="*/ 23 w 60"/>
                <a:gd name="T41" fmla="*/ 12 h 18"/>
                <a:gd name="T42" fmla="*/ 39 w 60"/>
                <a:gd name="T43" fmla="*/ 15 h 18"/>
                <a:gd name="T44" fmla="*/ 49 w 60"/>
                <a:gd name="T45" fmla="*/ 10 h 18"/>
                <a:gd name="T46" fmla="*/ 54 w 60"/>
                <a:gd name="T47" fmla="*/ 9 h 18"/>
                <a:gd name="T48" fmla="*/ 50 w 60"/>
                <a:gd name="T49" fmla="*/ 15 h 18"/>
                <a:gd name="T50" fmla="*/ 55 w 60"/>
                <a:gd name="T51" fmla="*/ 12 h 18"/>
                <a:gd name="T52" fmla="*/ 53 w 60"/>
                <a:gd name="T53" fmla="*/ 11 h 18"/>
                <a:gd name="T54" fmla="*/ 34 w 60"/>
                <a:gd name="T55" fmla="*/ 15 h 18"/>
                <a:gd name="T56" fmla="*/ 39 w 60"/>
                <a:gd name="T57" fmla="*/ 14 h 18"/>
                <a:gd name="T58" fmla="*/ 50 w 60"/>
                <a:gd name="T59" fmla="*/ 11 h 18"/>
                <a:gd name="T60" fmla="*/ 55 w 60"/>
                <a:gd name="T61" fmla="*/ 5 h 18"/>
                <a:gd name="T62" fmla="*/ 45 w 60"/>
                <a:gd name="T63" fmla="*/ 9 h 18"/>
                <a:gd name="T64" fmla="*/ 57 w 60"/>
                <a:gd name="T65" fmla="*/ 4 h 18"/>
                <a:gd name="T66" fmla="*/ 45 w 60"/>
                <a:gd name="T67" fmla="*/ 4 h 18"/>
                <a:gd name="T68" fmla="*/ 35 w 60"/>
                <a:gd name="T69" fmla="*/ 14 h 18"/>
                <a:gd name="T70" fmla="*/ 33 w 60"/>
                <a:gd name="T71" fmla="*/ 11 h 18"/>
                <a:gd name="T72" fmla="*/ 35 w 60"/>
                <a:gd name="T73" fmla="*/ 5 h 18"/>
                <a:gd name="T74" fmla="*/ 26 w 60"/>
                <a:gd name="T75" fmla="*/ 13 h 18"/>
                <a:gd name="T76" fmla="*/ 35 w 60"/>
                <a:gd name="T77" fmla="*/ 5 h 18"/>
                <a:gd name="T78" fmla="*/ 39 w 60"/>
                <a:gd name="T79" fmla="*/ 6 h 18"/>
                <a:gd name="T80" fmla="*/ 29 w 60"/>
                <a:gd name="T81" fmla="*/ 14 h 18"/>
                <a:gd name="T82" fmla="*/ 39 w 60"/>
                <a:gd name="T83" fmla="*/ 10 h 18"/>
                <a:gd name="T84" fmla="*/ 27 w 60"/>
                <a:gd name="T85" fmla="*/ 14 h 18"/>
                <a:gd name="T86" fmla="*/ 33 w 60"/>
                <a:gd name="T87" fmla="*/ 12 h 18"/>
                <a:gd name="T88" fmla="*/ 26 w 60"/>
                <a:gd name="T89" fmla="*/ 4 h 18"/>
                <a:gd name="T90" fmla="*/ 16 w 60"/>
                <a:gd name="T91" fmla="*/ 9 h 18"/>
                <a:gd name="T92" fmla="*/ 12 w 60"/>
                <a:gd name="T93" fmla="*/ 9 h 18"/>
                <a:gd name="T94" fmla="*/ 15 w 60"/>
                <a:gd name="T95" fmla="*/ 4 h 18"/>
                <a:gd name="T96" fmla="*/ 12 w 60"/>
                <a:gd name="T97" fmla="*/ 4 h 18"/>
                <a:gd name="T98" fmla="*/ 18 w 60"/>
                <a:gd name="T99" fmla="*/ 12 h 18"/>
                <a:gd name="T100" fmla="*/ 4 w 60"/>
                <a:gd name="T101" fmla="*/ 9 h 18"/>
                <a:gd name="T102" fmla="*/ 11 w 60"/>
                <a:gd name="T10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" h="18">
                  <a:moveTo>
                    <a:pt x="1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5" y="17"/>
                    <a:pt x="8" y="17"/>
                    <a:pt x="11" y="17"/>
                  </a:cubicBezTo>
                  <a:cubicBezTo>
                    <a:pt x="17" y="17"/>
                    <a:pt x="22" y="17"/>
                    <a:pt x="28" y="17"/>
                  </a:cubicBezTo>
                  <a:cubicBezTo>
                    <a:pt x="38" y="18"/>
                    <a:pt x="48" y="18"/>
                    <a:pt x="58" y="18"/>
                  </a:cubicBezTo>
                  <a:cubicBezTo>
                    <a:pt x="58" y="18"/>
                    <a:pt x="59" y="18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2"/>
                    <a:pt x="60" y="8"/>
                    <a:pt x="60" y="3"/>
                  </a:cubicBezTo>
                  <a:cubicBezTo>
                    <a:pt x="60" y="3"/>
                    <a:pt x="59" y="2"/>
                    <a:pt x="59" y="2"/>
                  </a:cubicBezTo>
                  <a:cubicBezTo>
                    <a:pt x="59" y="2"/>
                    <a:pt x="59" y="2"/>
                    <a:pt x="58" y="2"/>
                  </a:cubicBezTo>
                  <a:cubicBezTo>
                    <a:pt x="49" y="1"/>
                    <a:pt x="40" y="1"/>
                    <a:pt x="31" y="1"/>
                  </a:cubicBezTo>
                  <a:cubicBezTo>
                    <a:pt x="25" y="1"/>
                    <a:pt x="19" y="1"/>
                    <a:pt x="13" y="1"/>
                  </a:cubicBezTo>
                  <a:cubicBezTo>
                    <a:pt x="10" y="1"/>
                    <a:pt x="6" y="1"/>
                    <a:pt x="3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6"/>
                    <a:pt x="0" y="11"/>
                    <a:pt x="0" y="16"/>
                  </a:cubicBezTo>
                  <a:cubicBezTo>
                    <a:pt x="0" y="17"/>
                    <a:pt x="1" y="17"/>
                    <a:pt x="1" y="17"/>
                  </a:cubicBezTo>
                  <a:close/>
                  <a:moveTo>
                    <a:pt x="8" y="8"/>
                  </a:moveTo>
                  <a:cubicBezTo>
                    <a:pt x="6" y="10"/>
                    <a:pt x="5" y="11"/>
                    <a:pt x="3" y="12"/>
                  </a:cubicBezTo>
                  <a:cubicBezTo>
                    <a:pt x="3" y="11"/>
                    <a:pt x="4" y="10"/>
                    <a:pt x="4" y="10"/>
                  </a:cubicBezTo>
                  <a:cubicBezTo>
                    <a:pt x="6" y="8"/>
                    <a:pt x="8" y="6"/>
                    <a:pt x="10" y="4"/>
                  </a:cubicBezTo>
                  <a:cubicBezTo>
                    <a:pt x="11" y="4"/>
                    <a:pt x="8" y="7"/>
                    <a:pt x="8" y="8"/>
                  </a:cubicBezTo>
                  <a:close/>
                  <a:moveTo>
                    <a:pt x="4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5" y="6"/>
                    <a:pt x="6" y="5"/>
                    <a:pt x="7" y="4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lose/>
                  <a:moveTo>
                    <a:pt x="4" y="6"/>
                  </a:moveTo>
                  <a:cubicBezTo>
                    <a:pt x="4" y="5"/>
                    <a:pt x="4" y="4"/>
                    <a:pt x="4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6" y="4"/>
                    <a:pt x="5" y="5"/>
                    <a:pt x="4" y="6"/>
                  </a:cubicBezTo>
                  <a:close/>
                  <a:moveTo>
                    <a:pt x="3" y="14"/>
                  </a:moveTo>
                  <a:cubicBezTo>
                    <a:pt x="3" y="14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6" y="12"/>
                    <a:pt x="8" y="11"/>
                    <a:pt x="10" y="9"/>
                  </a:cubicBezTo>
                  <a:cubicBezTo>
                    <a:pt x="9" y="11"/>
                    <a:pt x="7" y="12"/>
                    <a:pt x="6" y="13"/>
                  </a:cubicBezTo>
                  <a:cubicBezTo>
                    <a:pt x="6" y="14"/>
                    <a:pt x="7" y="14"/>
                    <a:pt x="7" y="14"/>
                  </a:cubicBezTo>
                  <a:cubicBezTo>
                    <a:pt x="11" y="11"/>
                    <a:pt x="14" y="8"/>
                    <a:pt x="18" y="6"/>
                  </a:cubicBezTo>
                  <a:cubicBezTo>
                    <a:pt x="20" y="5"/>
                    <a:pt x="20" y="5"/>
                    <a:pt x="19" y="6"/>
                  </a:cubicBezTo>
                  <a:cubicBezTo>
                    <a:pt x="18" y="7"/>
                    <a:pt x="16" y="8"/>
                    <a:pt x="15" y="8"/>
                  </a:cubicBezTo>
                  <a:cubicBezTo>
                    <a:pt x="13" y="10"/>
                    <a:pt x="12" y="12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0" y="14"/>
                  </a:cubicBezTo>
                  <a:cubicBezTo>
                    <a:pt x="8" y="14"/>
                    <a:pt x="6" y="14"/>
                    <a:pt x="3" y="14"/>
                  </a:cubicBezTo>
                  <a:close/>
                  <a:moveTo>
                    <a:pt x="15" y="14"/>
                  </a:moveTo>
                  <a:cubicBezTo>
                    <a:pt x="20" y="12"/>
                    <a:pt x="23" y="9"/>
                    <a:pt x="27" y="6"/>
                  </a:cubicBezTo>
                  <a:cubicBezTo>
                    <a:pt x="30" y="4"/>
                    <a:pt x="29" y="5"/>
                    <a:pt x="27" y="7"/>
                  </a:cubicBezTo>
                  <a:cubicBezTo>
                    <a:pt x="25" y="9"/>
                    <a:pt x="22" y="11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4" y="13"/>
                    <a:pt x="26" y="10"/>
                    <a:pt x="29" y="8"/>
                  </a:cubicBezTo>
                  <a:cubicBezTo>
                    <a:pt x="27" y="10"/>
                    <a:pt x="25" y="12"/>
                    <a:pt x="24" y="14"/>
                  </a:cubicBezTo>
                  <a:cubicBezTo>
                    <a:pt x="19" y="14"/>
                    <a:pt x="15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4" y="13"/>
                    <a:pt x="16" y="11"/>
                    <a:pt x="19" y="10"/>
                  </a:cubicBezTo>
                  <a:cubicBezTo>
                    <a:pt x="17" y="11"/>
                    <a:pt x="16" y="12"/>
                    <a:pt x="15" y="14"/>
                  </a:cubicBezTo>
                  <a:cubicBezTo>
                    <a:pt x="14" y="14"/>
                    <a:pt x="15" y="14"/>
                    <a:pt x="15" y="14"/>
                  </a:cubicBezTo>
                  <a:close/>
                  <a:moveTo>
                    <a:pt x="31" y="4"/>
                  </a:moveTo>
                  <a:cubicBezTo>
                    <a:pt x="31" y="4"/>
                    <a:pt x="31" y="4"/>
                    <a:pt x="31" y="4"/>
                  </a:cubicBezTo>
                  <a:cubicBezTo>
                    <a:pt x="32" y="4"/>
                    <a:pt x="33" y="4"/>
                    <a:pt x="34" y="4"/>
                  </a:cubicBezTo>
                  <a:cubicBezTo>
                    <a:pt x="30" y="6"/>
                    <a:pt x="27" y="9"/>
                    <a:pt x="23" y="12"/>
                  </a:cubicBezTo>
                  <a:cubicBezTo>
                    <a:pt x="19" y="14"/>
                    <a:pt x="25" y="10"/>
                    <a:pt x="25" y="10"/>
                  </a:cubicBezTo>
                  <a:cubicBezTo>
                    <a:pt x="27" y="8"/>
                    <a:pt x="29" y="6"/>
                    <a:pt x="31" y="4"/>
                  </a:cubicBezTo>
                  <a:close/>
                  <a:moveTo>
                    <a:pt x="39" y="15"/>
                  </a:moveTo>
                  <a:cubicBezTo>
                    <a:pt x="44" y="12"/>
                    <a:pt x="49" y="9"/>
                    <a:pt x="53" y="6"/>
                  </a:cubicBezTo>
                  <a:cubicBezTo>
                    <a:pt x="53" y="6"/>
                    <a:pt x="52" y="7"/>
                    <a:pt x="52" y="8"/>
                  </a:cubicBezTo>
                  <a:cubicBezTo>
                    <a:pt x="51" y="8"/>
                    <a:pt x="50" y="9"/>
                    <a:pt x="49" y="10"/>
                  </a:cubicBezTo>
                  <a:cubicBezTo>
                    <a:pt x="47" y="11"/>
                    <a:pt x="46" y="13"/>
                    <a:pt x="44" y="14"/>
                  </a:cubicBezTo>
                  <a:cubicBezTo>
                    <a:pt x="44" y="14"/>
                    <a:pt x="44" y="15"/>
                    <a:pt x="45" y="15"/>
                  </a:cubicBezTo>
                  <a:cubicBezTo>
                    <a:pt x="48" y="13"/>
                    <a:pt x="51" y="11"/>
                    <a:pt x="54" y="9"/>
                  </a:cubicBezTo>
                  <a:cubicBezTo>
                    <a:pt x="58" y="7"/>
                    <a:pt x="54" y="9"/>
                    <a:pt x="54" y="10"/>
                  </a:cubicBezTo>
                  <a:cubicBezTo>
                    <a:pt x="53" y="11"/>
                    <a:pt x="51" y="13"/>
                    <a:pt x="50" y="14"/>
                  </a:cubicBezTo>
                  <a:cubicBezTo>
                    <a:pt x="49" y="14"/>
                    <a:pt x="50" y="15"/>
                    <a:pt x="50" y="15"/>
                  </a:cubicBezTo>
                  <a:cubicBezTo>
                    <a:pt x="51" y="14"/>
                    <a:pt x="55" y="12"/>
                    <a:pt x="54" y="14"/>
                  </a:cubicBezTo>
                  <a:cubicBezTo>
                    <a:pt x="54" y="15"/>
                    <a:pt x="55" y="15"/>
                    <a:pt x="55" y="14"/>
                  </a:cubicBezTo>
                  <a:cubicBezTo>
                    <a:pt x="56" y="13"/>
                    <a:pt x="56" y="13"/>
                    <a:pt x="55" y="12"/>
                  </a:cubicBezTo>
                  <a:cubicBezTo>
                    <a:pt x="55" y="12"/>
                    <a:pt x="55" y="12"/>
                    <a:pt x="54" y="12"/>
                  </a:cubicBezTo>
                  <a:cubicBezTo>
                    <a:pt x="54" y="12"/>
                    <a:pt x="53" y="13"/>
                    <a:pt x="52" y="13"/>
                  </a:cubicBezTo>
                  <a:cubicBezTo>
                    <a:pt x="49" y="14"/>
                    <a:pt x="53" y="12"/>
                    <a:pt x="53" y="11"/>
                  </a:cubicBezTo>
                  <a:cubicBezTo>
                    <a:pt x="55" y="10"/>
                    <a:pt x="56" y="9"/>
                    <a:pt x="57" y="8"/>
                  </a:cubicBezTo>
                  <a:cubicBezTo>
                    <a:pt x="57" y="10"/>
                    <a:pt x="56" y="13"/>
                    <a:pt x="56" y="15"/>
                  </a:cubicBezTo>
                  <a:cubicBezTo>
                    <a:pt x="49" y="15"/>
                    <a:pt x="41" y="15"/>
                    <a:pt x="34" y="15"/>
                  </a:cubicBezTo>
                  <a:cubicBezTo>
                    <a:pt x="39" y="13"/>
                    <a:pt x="42" y="9"/>
                    <a:pt x="47" y="7"/>
                  </a:cubicBezTo>
                  <a:cubicBezTo>
                    <a:pt x="51" y="3"/>
                    <a:pt x="47" y="6"/>
                    <a:pt x="46" y="8"/>
                  </a:cubicBezTo>
                  <a:cubicBezTo>
                    <a:pt x="43" y="10"/>
                    <a:pt x="41" y="12"/>
                    <a:pt x="39" y="14"/>
                  </a:cubicBezTo>
                  <a:cubicBezTo>
                    <a:pt x="39" y="14"/>
                    <a:pt x="39" y="15"/>
                    <a:pt x="39" y="15"/>
                  </a:cubicBezTo>
                  <a:close/>
                  <a:moveTo>
                    <a:pt x="57" y="6"/>
                  </a:moveTo>
                  <a:cubicBezTo>
                    <a:pt x="54" y="8"/>
                    <a:pt x="52" y="9"/>
                    <a:pt x="50" y="11"/>
                  </a:cubicBezTo>
                  <a:cubicBezTo>
                    <a:pt x="49" y="11"/>
                    <a:pt x="48" y="12"/>
                    <a:pt x="47" y="12"/>
                  </a:cubicBezTo>
                  <a:cubicBezTo>
                    <a:pt x="47" y="12"/>
                    <a:pt x="47" y="13"/>
                    <a:pt x="47" y="13"/>
                  </a:cubicBezTo>
                  <a:cubicBezTo>
                    <a:pt x="50" y="10"/>
                    <a:pt x="53" y="8"/>
                    <a:pt x="55" y="5"/>
                  </a:cubicBezTo>
                  <a:cubicBezTo>
                    <a:pt x="55" y="5"/>
                    <a:pt x="54" y="4"/>
                    <a:pt x="54" y="4"/>
                  </a:cubicBezTo>
                  <a:cubicBezTo>
                    <a:pt x="50" y="8"/>
                    <a:pt x="45" y="11"/>
                    <a:pt x="40" y="13"/>
                  </a:cubicBezTo>
                  <a:cubicBezTo>
                    <a:pt x="41" y="13"/>
                    <a:pt x="44" y="10"/>
                    <a:pt x="45" y="9"/>
                  </a:cubicBezTo>
                  <a:cubicBezTo>
                    <a:pt x="47" y="8"/>
                    <a:pt x="49" y="6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3" y="4"/>
                    <a:pt x="55" y="4"/>
                    <a:pt x="57" y="4"/>
                  </a:cubicBezTo>
                  <a:cubicBezTo>
                    <a:pt x="57" y="5"/>
                    <a:pt x="57" y="6"/>
                    <a:pt x="57" y="6"/>
                  </a:cubicBezTo>
                  <a:close/>
                  <a:moveTo>
                    <a:pt x="35" y="14"/>
                  </a:moveTo>
                  <a:cubicBezTo>
                    <a:pt x="39" y="12"/>
                    <a:pt x="43" y="8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7" y="4"/>
                    <a:pt x="48" y="4"/>
                    <a:pt x="50" y="4"/>
                  </a:cubicBezTo>
                  <a:cubicBezTo>
                    <a:pt x="44" y="7"/>
                    <a:pt x="40" y="11"/>
                    <a:pt x="35" y="14"/>
                  </a:cubicBezTo>
                  <a:close/>
                  <a:moveTo>
                    <a:pt x="40" y="4"/>
                  </a:moveTo>
                  <a:cubicBezTo>
                    <a:pt x="42" y="4"/>
                    <a:pt x="43" y="4"/>
                    <a:pt x="45" y="4"/>
                  </a:cubicBezTo>
                  <a:cubicBezTo>
                    <a:pt x="41" y="6"/>
                    <a:pt x="37" y="9"/>
                    <a:pt x="33" y="11"/>
                  </a:cubicBezTo>
                  <a:cubicBezTo>
                    <a:pt x="36" y="9"/>
                    <a:pt x="39" y="7"/>
                    <a:pt x="40" y="4"/>
                  </a:cubicBezTo>
                  <a:cubicBezTo>
                    <a:pt x="41" y="4"/>
                    <a:pt x="41" y="4"/>
                    <a:pt x="40" y="4"/>
                  </a:cubicBezTo>
                  <a:close/>
                  <a:moveTo>
                    <a:pt x="35" y="5"/>
                  </a:moveTo>
                  <a:cubicBezTo>
                    <a:pt x="35" y="4"/>
                    <a:pt x="35" y="4"/>
                    <a:pt x="35" y="4"/>
                  </a:cubicBezTo>
                  <a:cubicBezTo>
                    <a:pt x="37" y="4"/>
                    <a:pt x="38" y="4"/>
                    <a:pt x="40" y="4"/>
                  </a:cubicBezTo>
                  <a:cubicBezTo>
                    <a:pt x="35" y="7"/>
                    <a:pt x="31" y="10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2"/>
                    <a:pt x="27" y="11"/>
                    <a:pt x="28" y="11"/>
                  </a:cubicBezTo>
                  <a:cubicBezTo>
                    <a:pt x="30" y="8"/>
                    <a:pt x="33" y="6"/>
                    <a:pt x="35" y="5"/>
                  </a:cubicBezTo>
                  <a:close/>
                  <a:moveTo>
                    <a:pt x="27" y="14"/>
                  </a:moveTo>
                  <a:cubicBezTo>
                    <a:pt x="26" y="14"/>
                    <a:pt x="26" y="14"/>
                    <a:pt x="25" y="14"/>
                  </a:cubicBezTo>
                  <a:cubicBezTo>
                    <a:pt x="30" y="11"/>
                    <a:pt x="34" y="9"/>
                    <a:pt x="39" y="6"/>
                  </a:cubicBezTo>
                  <a:cubicBezTo>
                    <a:pt x="37" y="7"/>
                    <a:pt x="35" y="9"/>
                    <a:pt x="33" y="10"/>
                  </a:cubicBezTo>
                  <a:cubicBezTo>
                    <a:pt x="32" y="11"/>
                    <a:pt x="30" y="12"/>
                    <a:pt x="29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34" y="12"/>
                    <a:pt x="38" y="9"/>
                    <a:pt x="43" y="6"/>
                  </a:cubicBezTo>
                  <a:cubicBezTo>
                    <a:pt x="44" y="5"/>
                    <a:pt x="44" y="5"/>
                    <a:pt x="43" y="6"/>
                  </a:cubicBezTo>
                  <a:cubicBezTo>
                    <a:pt x="42" y="8"/>
                    <a:pt x="40" y="9"/>
                    <a:pt x="39" y="10"/>
                  </a:cubicBezTo>
                  <a:cubicBezTo>
                    <a:pt x="37" y="11"/>
                    <a:pt x="35" y="13"/>
                    <a:pt x="33" y="14"/>
                  </a:cubicBezTo>
                  <a:cubicBezTo>
                    <a:pt x="33" y="14"/>
                    <a:pt x="33" y="14"/>
                    <a:pt x="33" y="15"/>
                  </a:cubicBezTo>
                  <a:cubicBezTo>
                    <a:pt x="31" y="15"/>
                    <a:pt x="29" y="15"/>
                    <a:pt x="27" y="14"/>
                  </a:cubicBezTo>
                  <a:close/>
                  <a:moveTo>
                    <a:pt x="33" y="12"/>
                  </a:moveTo>
                  <a:cubicBezTo>
                    <a:pt x="33" y="12"/>
                    <a:pt x="32" y="12"/>
                    <a:pt x="32" y="12"/>
                  </a:cubicBezTo>
                  <a:cubicBezTo>
                    <a:pt x="32" y="12"/>
                    <a:pt x="33" y="12"/>
                    <a:pt x="33" y="12"/>
                  </a:cubicBezTo>
                  <a:close/>
                  <a:moveTo>
                    <a:pt x="29" y="4"/>
                  </a:moveTo>
                  <a:cubicBezTo>
                    <a:pt x="26" y="6"/>
                    <a:pt x="22" y="9"/>
                    <a:pt x="19" y="11"/>
                  </a:cubicBezTo>
                  <a:cubicBezTo>
                    <a:pt x="22" y="9"/>
                    <a:pt x="24" y="7"/>
                    <a:pt x="26" y="4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1" y="7"/>
                    <a:pt x="17" y="11"/>
                    <a:pt x="12" y="13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19" y="6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8" y="5"/>
                    <a:pt x="15" y="7"/>
                    <a:pt x="12" y="9"/>
                  </a:cubicBezTo>
                  <a:cubicBezTo>
                    <a:pt x="11" y="10"/>
                    <a:pt x="10" y="11"/>
                    <a:pt x="9" y="12"/>
                  </a:cubicBezTo>
                  <a:cubicBezTo>
                    <a:pt x="6" y="14"/>
                    <a:pt x="10" y="10"/>
                    <a:pt x="10" y="10"/>
                  </a:cubicBezTo>
                  <a:cubicBezTo>
                    <a:pt x="12" y="8"/>
                    <a:pt x="14" y="6"/>
                    <a:pt x="15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1" y="6"/>
                    <a:pt x="7" y="10"/>
                    <a:pt x="5" y="12"/>
                  </a:cubicBezTo>
                  <a:cubicBezTo>
                    <a:pt x="8" y="10"/>
                    <a:pt x="10" y="7"/>
                    <a:pt x="12" y="4"/>
                  </a:cubicBezTo>
                  <a:cubicBezTo>
                    <a:pt x="18" y="4"/>
                    <a:pt x="24" y="4"/>
                    <a:pt x="29" y="4"/>
                  </a:cubicBezTo>
                  <a:close/>
                  <a:moveTo>
                    <a:pt x="18" y="12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lose/>
                  <a:moveTo>
                    <a:pt x="11" y="3"/>
                  </a:moveTo>
                  <a:cubicBezTo>
                    <a:pt x="8" y="5"/>
                    <a:pt x="6" y="7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8"/>
                    <a:pt x="7" y="5"/>
                    <a:pt x="8" y="3"/>
                  </a:cubicBezTo>
                  <a:cubicBezTo>
                    <a:pt x="9" y="3"/>
                    <a:pt x="10" y="3"/>
                    <a:pt x="11" y="3"/>
                  </a:cubicBezTo>
                  <a:close/>
                </a:path>
              </a:pathLst>
            </a:custGeom>
            <a:blipFill dpi="0" rotWithShape="1">
              <a:blip r:embed="rId4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63" name="Freeform 64"/>
            <p:cNvSpPr>
              <a:spLocks noEditPoints="1"/>
            </p:cNvSpPr>
            <p:nvPr/>
          </p:nvSpPr>
          <p:spPr bwMode="auto">
            <a:xfrm>
              <a:off x="466811" y="750149"/>
              <a:ext cx="174625" cy="52388"/>
            </a:xfrm>
            <a:custGeom>
              <a:avLst/>
              <a:gdLst>
                <a:gd name="T0" fmla="*/ 11 w 60"/>
                <a:gd name="T1" fmla="*/ 17 h 18"/>
                <a:gd name="T2" fmla="*/ 59 w 60"/>
                <a:gd name="T3" fmla="*/ 17 h 18"/>
                <a:gd name="T4" fmla="*/ 59 w 60"/>
                <a:gd name="T5" fmla="*/ 17 h 18"/>
                <a:gd name="T6" fmla="*/ 58 w 60"/>
                <a:gd name="T7" fmla="*/ 2 h 18"/>
                <a:gd name="T8" fmla="*/ 3 w 60"/>
                <a:gd name="T9" fmla="*/ 0 h 18"/>
                <a:gd name="T10" fmla="*/ 0 w 60"/>
                <a:gd name="T11" fmla="*/ 16 h 18"/>
                <a:gd name="T12" fmla="*/ 3 w 60"/>
                <a:gd name="T13" fmla="*/ 12 h 18"/>
                <a:gd name="T14" fmla="*/ 7 w 60"/>
                <a:gd name="T15" fmla="*/ 9 h 18"/>
                <a:gd name="T16" fmla="*/ 7 w 60"/>
                <a:gd name="T17" fmla="*/ 4 h 18"/>
                <a:gd name="T18" fmla="*/ 4 w 60"/>
                <a:gd name="T19" fmla="*/ 7 h 18"/>
                <a:gd name="T20" fmla="*/ 7 w 60"/>
                <a:gd name="T21" fmla="*/ 4 h 18"/>
                <a:gd name="T22" fmla="*/ 3 w 60"/>
                <a:gd name="T23" fmla="*/ 13 h 18"/>
                <a:gd name="T24" fmla="*/ 6 w 60"/>
                <a:gd name="T25" fmla="*/ 13 h 18"/>
                <a:gd name="T26" fmla="*/ 18 w 60"/>
                <a:gd name="T27" fmla="*/ 6 h 18"/>
                <a:gd name="T28" fmla="*/ 11 w 60"/>
                <a:gd name="T29" fmla="*/ 14 h 18"/>
                <a:gd name="T30" fmla="*/ 15 w 60"/>
                <a:gd name="T31" fmla="*/ 14 h 18"/>
                <a:gd name="T32" fmla="*/ 20 w 60"/>
                <a:gd name="T33" fmla="*/ 14 h 18"/>
                <a:gd name="T34" fmla="*/ 23 w 60"/>
                <a:gd name="T35" fmla="*/ 15 h 18"/>
                <a:gd name="T36" fmla="*/ 19 w 60"/>
                <a:gd name="T37" fmla="*/ 10 h 18"/>
                <a:gd name="T38" fmla="*/ 31 w 60"/>
                <a:gd name="T39" fmla="*/ 4 h 18"/>
                <a:gd name="T40" fmla="*/ 23 w 60"/>
                <a:gd name="T41" fmla="*/ 12 h 18"/>
                <a:gd name="T42" fmla="*/ 39 w 60"/>
                <a:gd name="T43" fmla="*/ 15 h 18"/>
                <a:gd name="T44" fmla="*/ 49 w 60"/>
                <a:gd name="T45" fmla="*/ 10 h 18"/>
                <a:gd name="T46" fmla="*/ 54 w 60"/>
                <a:gd name="T47" fmla="*/ 9 h 18"/>
                <a:gd name="T48" fmla="*/ 50 w 60"/>
                <a:gd name="T49" fmla="*/ 15 h 18"/>
                <a:gd name="T50" fmla="*/ 55 w 60"/>
                <a:gd name="T51" fmla="*/ 12 h 18"/>
                <a:gd name="T52" fmla="*/ 53 w 60"/>
                <a:gd name="T53" fmla="*/ 12 h 18"/>
                <a:gd name="T54" fmla="*/ 34 w 60"/>
                <a:gd name="T55" fmla="*/ 15 h 18"/>
                <a:gd name="T56" fmla="*/ 39 w 60"/>
                <a:gd name="T57" fmla="*/ 14 h 18"/>
                <a:gd name="T58" fmla="*/ 50 w 60"/>
                <a:gd name="T59" fmla="*/ 11 h 18"/>
                <a:gd name="T60" fmla="*/ 54 w 60"/>
                <a:gd name="T61" fmla="*/ 5 h 18"/>
                <a:gd name="T62" fmla="*/ 45 w 60"/>
                <a:gd name="T63" fmla="*/ 10 h 18"/>
                <a:gd name="T64" fmla="*/ 57 w 60"/>
                <a:gd name="T65" fmla="*/ 5 h 18"/>
                <a:gd name="T66" fmla="*/ 45 w 60"/>
                <a:gd name="T67" fmla="*/ 5 h 18"/>
                <a:gd name="T68" fmla="*/ 34 w 60"/>
                <a:gd name="T69" fmla="*/ 14 h 18"/>
                <a:gd name="T70" fmla="*/ 33 w 60"/>
                <a:gd name="T71" fmla="*/ 11 h 18"/>
                <a:gd name="T72" fmla="*/ 35 w 60"/>
                <a:gd name="T73" fmla="*/ 5 h 18"/>
                <a:gd name="T74" fmla="*/ 26 w 60"/>
                <a:gd name="T75" fmla="*/ 13 h 18"/>
                <a:gd name="T76" fmla="*/ 35 w 60"/>
                <a:gd name="T77" fmla="*/ 5 h 18"/>
                <a:gd name="T78" fmla="*/ 39 w 60"/>
                <a:gd name="T79" fmla="*/ 6 h 18"/>
                <a:gd name="T80" fmla="*/ 29 w 60"/>
                <a:gd name="T81" fmla="*/ 14 h 18"/>
                <a:gd name="T82" fmla="*/ 39 w 60"/>
                <a:gd name="T83" fmla="*/ 10 h 18"/>
                <a:gd name="T84" fmla="*/ 27 w 60"/>
                <a:gd name="T85" fmla="*/ 15 h 18"/>
                <a:gd name="T86" fmla="*/ 33 w 60"/>
                <a:gd name="T87" fmla="*/ 12 h 18"/>
                <a:gd name="T88" fmla="*/ 26 w 60"/>
                <a:gd name="T89" fmla="*/ 5 h 18"/>
                <a:gd name="T90" fmla="*/ 16 w 60"/>
                <a:gd name="T91" fmla="*/ 9 h 18"/>
                <a:gd name="T92" fmla="*/ 12 w 60"/>
                <a:gd name="T93" fmla="*/ 9 h 18"/>
                <a:gd name="T94" fmla="*/ 15 w 60"/>
                <a:gd name="T95" fmla="*/ 5 h 18"/>
                <a:gd name="T96" fmla="*/ 12 w 60"/>
                <a:gd name="T97" fmla="*/ 4 h 18"/>
                <a:gd name="T98" fmla="*/ 18 w 60"/>
                <a:gd name="T99" fmla="*/ 12 h 18"/>
                <a:gd name="T100" fmla="*/ 3 w 60"/>
                <a:gd name="T101" fmla="*/ 9 h 18"/>
                <a:gd name="T102" fmla="*/ 10 w 60"/>
                <a:gd name="T103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" h="18">
                  <a:moveTo>
                    <a:pt x="1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5" y="17"/>
                    <a:pt x="8" y="17"/>
                    <a:pt x="11" y="17"/>
                  </a:cubicBezTo>
                  <a:cubicBezTo>
                    <a:pt x="17" y="17"/>
                    <a:pt x="22" y="17"/>
                    <a:pt x="28" y="18"/>
                  </a:cubicBezTo>
                  <a:cubicBezTo>
                    <a:pt x="38" y="18"/>
                    <a:pt x="48" y="18"/>
                    <a:pt x="57" y="18"/>
                  </a:cubicBezTo>
                  <a:cubicBezTo>
                    <a:pt x="58" y="18"/>
                    <a:pt x="58" y="18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2"/>
                    <a:pt x="60" y="8"/>
                    <a:pt x="60" y="3"/>
                  </a:cubicBezTo>
                  <a:cubicBezTo>
                    <a:pt x="60" y="3"/>
                    <a:pt x="59" y="2"/>
                    <a:pt x="59" y="2"/>
                  </a:cubicBezTo>
                  <a:cubicBezTo>
                    <a:pt x="59" y="2"/>
                    <a:pt x="58" y="2"/>
                    <a:pt x="58" y="2"/>
                  </a:cubicBezTo>
                  <a:cubicBezTo>
                    <a:pt x="49" y="1"/>
                    <a:pt x="40" y="1"/>
                    <a:pt x="31" y="1"/>
                  </a:cubicBezTo>
                  <a:cubicBezTo>
                    <a:pt x="25" y="1"/>
                    <a:pt x="19" y="1"/>
                    <a:pt x="13" y="1"/>
                  </a:cubicBezTo>
                  <a:cubicBezTo>
                    <a:pt x="10" y="1"/>
                    <a:pt x="6" y="1"/>
                    <a:pt x="3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6"/>
                    <a:pt x="0" y="11"/>
                    <a:pt x="0" y="16"/>
                  </a:cubicBezTo>
                  <a:cubicBezTo>
                    <a:pt x="0" y="17"/>
                    <a:pt x="1" y="17"/>
                    <a:pt x="1" y="17"/>
                  </a:cubicBezTo>
                  <a:close/>
                  <a:moveTo>
                    <a:pt x="7" y="9"/>
                  </a:moveTo>
                  <a:cubicBezTo>
                    <a:pt x="6" y="10"/>
                    <a:pt x="5" y="11"/>
                    <a:pt x="3" y="12"/>
                  </a:cubicBezTo>
                  <a:cubicBezTo>
                    <a:pt x="3" y="11"/>
                    <a:pt x="3" y="11"/>
                    <a:pt x="3" y="10"/>
                  </a:cubicBezTo>
                  <a:cubicBezTo>
                    <a:pt x="6" y="8"/>
                    <a:pt x="8" y="6"/>
                    <a:pt x="10" y="5"/>
                  </a:cubicBezTo>
                  <a:cubicBezTo>
                    <a:pt x="11" y="4"/>
                    <a:pt x="8" y="7"/>
                    <a:pt x="7" y="9"/>
                  </a:cubicBezTo>
                  <a:close/>
                  <a:moveTo>
                    <a:pt x="4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5" y="6"/>
                    <a:pt x="6" y="5"/>
                    <a:pt x="7" y="4"/>
                  </a:cubicBezTo>
                  <a:cubicBezTo>
                    <a:pt x="6" y="5"/>
                    <a:pt x="5" y="6"/>
                    <a:pt x="5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7"/>
                    <a:pt x="4" y="7"/>
                  </a:cubicBezTo>
                  <a:close/>
                  <a:moveTo>
                    <a:pt x="4" y="6"/>
                  </a:moveTo>
                  <a:cubicBezTo>
                    <a:pt x="4" y="5"/>
                    <a:pt x="4" y="4"/>
                    <a:pt x="4" y="3"/>
                  </a:cubicBezTo>
                  <a:cubicBezTo>
                    <a:pt x="5" y="3"/>
                    <a:pt x="6" y="4"/>
                    <a:pt x="7" y="4"/>
                  </a:cubicBezTo>
                  <a:cubicBezTo>
                    <a:pt x="6" y="4"/>
                    <a:pt x="5" y="5"/>
                    <a:pt x="4" y="6"/>
                  </a:cubicBezTo>
                  <a:close/>
                  <a:moveTo>
                    <a:pt x="3" y="14"/>
                  </a:moveTo>
                  <a:cubicBezTo>
                    <a:pt x="3" y="14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6" y="12"/>
                    <a:pt x="8" y="11"/>
                    <a:pt x="10" y="10"/>
                  </a:cubicBezTo>
                  <a:cubicBezTo>
                    <a:pt x="8" y="11"/>
                    <a:pt x="7" y="12"/>
                    <a:pt x="6" y="13"/>
                  </a:cubicBezTo>
                  <a:cubicBezTo>
                    <a:pt x="6" y="14"/>
                    <a:pt x="6" y="14"/>
                    <a:pt x="7" y="14"/>
                  </a:cubicBezTo>
                  <a:cubicBezTo>
                    <a:pt x="11" y="12"/>
                    <a:pt x="14" y="8"/>
                    <a:pt x="18" y="6"/>
                  </a:cubicBezTo>
                  <a:cubicBezTo>
                    <a:pt x="20" y="5"/>
                    <a:pt x="20" y="5"/>
                    <a:pt x="18" y="6"/>
                  </a:cubicBezTo>
                  <a:cubicBezTo>
                    <a:pt x="17" y="7"/>
                    <a:pt x="16" y="8"/>
                    <a:pt x="15" y="9"/>
                  </a:cubicBezTo>
                  <a:cubicBezTo>
                    <a:pt x="13" y="10"/>
                    <a:pt x="12" y="12"/>
                    <a:pt x="11" y="14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1" y="14"/>
                    <a:pt x="10" y="14"/>
                    <a:pt x="10" y="14"/>
                  </a:cubicBezTo>
                  <a:cubicBezTo>
                    <a:pt x="8" y="14"/>
                    <a:pt x="5" y="14"/>
                    <a:pt x="3" y="14"/>
                  </a:cubicBezTo>
                  <a:close/>
                  <a:moveTo>
                    <a:pt x="15" y="14"/>
                  </a:moveTo>
                  <a:cubicBezTo>
                    <a:pt x="19" y="12"/>
                    <a:pt x="23" y="9"/>
                    <a:pt x="27" y="6"/>
                  </a:cubicBezTo>
                  <a:cubicBezTo>
                    <a:pt x="30" y="4"/>
                    <a:pt x="29" y="5"/>
                    <a:pt x="27" y="7"/>
                  </a:cubicBezTo>
                  <a:cubicBezTo>
                    <a:pt x="25" y="10"/>
                    <a:pt x="22" y="12"/>
                    <a:pt x="20" y="14"/>
                  </a:cubicBezTo>
                  <a:cubicBezTo>
                    <a:pt x="20" y="14"/>
                    <a:pt x="20" y="15"/>
                    <a:pt x="20" y="14"/>
                  </a:cubicBezTo>
                  <a:cubicBezTo>
                    <a:pt x="23" y="13"/>
                    <a:pt x="26" y="11"/>
                    <a:pt x="29" y="8"/>
                  </a:cubicBezTo>
                  <a:cubicBezTo>
                    <a:pt x="27" y="10"/>
                    <a:pt x="25" y="12"/>
                    <a:pt x="23" y="15"/>
                  </a:cubicBezTo>
                  <a:cubicBezTo>
                    <a:pt x="19" y="14"/>
                    <a:pt x="15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4" y="13"/>
                    <a:pt x="16" y="12"/>
                    <a:pt x="19" y="10"/>
                  </a:cubicBezTo>
                  <a:cubicBezTo>
                    <a:pt x="17" y="11"/>
                    <a:pt x="16" y="12"/>
                    <a:pt x="15" y="14"/>
                  </a:cubicBezTo>
                  <a:cubicBezTo>
                    <a:pt x="14" y="14"/>
                    <a:pt x="15" y="15"/>
                    <a:pt x="15" y="14"/>
                  </a:cubicBezTo>
                  <a:close/>
                  <a:moveTo>
                    <a:pt x="31" y="4"/>
                  </a:moveTo>
                  <a:cubicBezTo>
                    <a:pt x="31" y="4"/>
                    <a:pt x="31" y="4"/>
                    <a:pt x="31" y="4"/>
                  </a:cubicBezTo>
                  <a:cubicBezTo>
                    <a:pt x="32" y="4"/>
                    <a:pt x="33" y="4"/>
                    <a:pt x="34" y="4"/>
                  </a:cubicBezTo>
                  <a:cubicBezTo>
                    <a:pt x="30" y="7"/>
                    <a:pt x="27" y="10"/>
                    <a:pt x="23" y="12"/>
                  </a:cubicBezTo>
                  <a:cubicBezTo>
                    <a:pt x="19" y="15"/>
                    <a:pt x="24" y="11"/>
                    <a:pt x="25" y="10"/>
                  </a:cubicBezTo>
                  <a:cubicBezTo>
                    <a:pt x="27" y="8"/>
                    <a:pt x="29" y="6"/>
                    <a:pt x="31" y="4"/>
                  </a:cubicBezTo>
                  <a:close/>
                  <a:moveTo>
                    <a:pt x="39" y="15"/>
                  </a:moveTo>
                  <a:cubicBezTo>
                    <a:pt x="44" y="12"/>
                    <a:pt x="48" y="9"/>
                    <a:pt x="53" y="6"/>
                  </a:cubicBezTo>
                  <a:cubicBezTo>
                    <a:pt x="53" y="6"/>
                    <a:pt x="52" y="7"/>
                    <a:pt x="52" y="8"/>
                  </a:cubicBezTo>
                  <a:cubicBezTo>
                    <a:pt x="51" y="9"/>
                    <a:pt x="50" y="9"/>
                    <a:pt x="49" y="10"/>
                  </a:cubicBezTo>
                  <a:cubicBezTo>
                    <a:pt x="47" y="11"/>
                    <a:pt x="46" y="13"/>
                    <a:pt x="44" y="14"/>
                  </a:cubicBezTo>
                  <a:cubicBezTo>
                    <a:pt x="44" y="15"/>
                    <a:pt x="44" y="15"/>
                    <a:pt x="45" y="15"/>
                  </a:cubicBezTo>
                  <a:cubicBezTo>
                    <a:pt x="48" y="13"/>
                    <a:pt x="51" y="11"/>
                    <a:pt x="54" y="9"/>
                  </a:cubicBezTo>
                  <a:cubicBezTo>
                    <a:pt x="58" y="7"/>
                    <a:pt x="54" y="9"/>
                    <a:pt x="54" y="10"/>
                  </a:cubicBezTo>
                  <a:cubicBezTo>
                    <a:pt x="52" y="11"/>
                    <a:pt x="51" y="13"/>
                    <a:pt x="49" y="14"/>
                  </a:cubicBezTo>
                  <a:cubicBezTo>
                    <a:pt x="49" y="15"/>
                    <a:pt x="49" y="15"/>
                    <a:pt x="50" y="15"/>
                  </a:cubicBezTo>
                  <a:cubicBezTo>
                    <a:pt x="51" y="15"/>
                    <a:pt x="55" y="12"/>
                    <a:pt x="54" y="14"/>
                  </a:cubicBezTo>
                  <a:cubicBezTo>
                    <a:pt x="54" y="15"/>
                    <a:pt x="55" y="15"/>
                    <a:pt x="55" y="15"/>
                  </a:cubicBezTo>
                  <a:cubicBezTo>
                    <a:pt x="55" y="13"/>
                    <a:pt x="55" y="14"/>
                    <a:pt x="55" y="12"/>
                  </a:cubicBezTo>
                  <a:cubicBezTo>
                    <a:pt x="55" y="12"/>
                    <a:pt x="55" y="12"/>
                    <a:pt x="54" y="12"/>
                  </a:cubicBezTo>
                  <a:cubicBezTo>
                    <a:pt x="54" y="12"/>
                    <a:pt x="53" y="13"/>
                    <a:pt x="52" y="13"/>
                  </a:cubicBezTo>
                  <a:cubicBezTo>
                    <a:pt x="49" y="15"/>
                    <a:pt x="53" y="12"/>
                    <a:pt x="53" y="12"/>
                  </a:cubicBezTo>
                  <a:cubicBezTo>
                    <a:pt x="54" y="10"/>
                    <a:pt x="56" y="9"/>
                    <a:pt x="57" y="8"/>
                  </a:cubicBezTo>
                  <a:cubicBezTo>
                    <a:pt x="56" y="10"/>
                    <a:pt x="56" y="13"/>
                    <a:pt x="56" y="15"/>
                  </a:cubicBezTo>
                  <a:cubicBezTo>
                    <a:pt x="49" y="15"/>
                    <a:pt x="41" y="15"/>
                    <a:pt x="34" y="15"/>
                  </a:cubicBezTo>
                  <a:cubicBezTo>
                    <a:pt x="39" y="13"/>
                    <a:pt x="42" y="10"/>
                    <a:pt x="47" y="7"/>
                  </a:cubicBezTo>
                  <a:cubicBezTo>
                    <a:pt x="51" y="4"/>
                    <a:pt x="47" y="6"/>
                    <a:pt x="45" y="8"/>
                  </a:cubicBezTo>
                  <a:cubicBezTo>
                    <a:pt x="43" y="10"/>
                    <a:pt x="41" y="12"/>
                    <a:pt x="39" y="14"/>
                  </a:cubicBezTo>
                  <a:cubicBezTo>
                    <a:pt x="38" y="15"/>
                    <a:pt x="39" y="15"/>
                    <a:pt x="39" y="15"/>
                  </a:cubicBezTo>
                  <a:close/>
                  <a:moveTo>
                    <a:pt x="57" y="7"/>
                  </a:moveTo>
                  <a:cubicBezTo>
                    <a:pt x="54" y="8"/>
                    <a:pt x="52" y="9"/>
                    <a:pt x="50" y="11"/>
                  </a:cubicBezTo>
                  <a:cubicBezTo>
                    <a:pt x="49" y="11"/>
                    <a:pt x="48" y="12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9" y="10"/>
                    <a:pt x="52" y="8"/>
                    <a:pt x="54" y="5"/>
                  </a:cubicBezTo>
                  <a:cubicBezTo>
                    <a:pt x="54" y="5"/>
                    <a:pt x="54" y="4"/>
                    <a:pt x="54" y="5"/>
                  </a:cubicBezTo>
                  <a:cubicBezTo>
                    <a:pt x="49" y="8"/>
                    <a:pt x="45" y="11"/>
                    <a:pt x="40" y="14"/>
                  </a:cubicBezTo>
                  <a:cubicBezTo>
                    <a:pt x="41" y="13"/>
                    <a:pt x="43" y="11"/>
                    <a:pt x="45" y="10"/>
                  </a:cubicBezTo>
                  <a:cubicBezTo>
                    <a:pt x="47" y="8"/>
                    <a:pt x="49" y="6"/>
                    <a:pt x="50" y="5"/>
                  </a:cubicBezTo>
                  <a:cubicBezTo>
                    <a:pt x="51" y="5"/>
                    <a:pt x="51" y="4"/>
                    <a:pt x="51" y="4"/>
                  </a:cubicBezTo>
                  <a:cubicBezTo>
                    <a:pt x="53" y="4"/>
                    <a:pt x="55" y="4"/>
                    <a:pt x="57" y="5"/>
                  </a:cubicBezTo>
                  <a:cubicBezTo>
                    <a:pt x="57" y="5"/>
                    <a:pt x="57" y="6"/>
                    <a:pt x="57" y="7"/>
                  </a:cubicBezTo>
                  <a:close/>
                  <a:moveTo>
                    <a:pt x="34" y="14"/>
                  </a:moveTo>
                  <a:cubicBezTo>
                    <a:pt x="38" y="12"/>
                    <a:pt x="43" y="8"/>
                    <a:pt x="45" y="5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7" y="4"/>
                    <a:pt x="48" y="4"/>
                    <a:pt x="49" y="4"/>
                  </a:cubicBezTo>
                  <a:cubicBezTo>
                    <a:pt x="44" y="7"/>
                    <a:pt x="40" y="12"/>
                    <a:pt x="34" y="14"/>
                  </a:cubicBezTo>
                  <a:close/>
                  <a:moveTo>
                    <a:pt x="40" y="4"/>
                  </a:moveTo>
                  <a:cubicBezTo>
                    <a:pt x="42" y="4"/>
                    <a:pt x="43" y="4"/>
                    <a:pt x="44" y="4"/>
                  </a:cubicBezTo>
                  <a:cubicBezTo>
                    <a:pt x="40" y="6"/>
                    <a:pt x="37" y="9"/>
                    <a:pt x="33" y="11"/>
                  </a:cubicBezTo>
                  <a:cubicBezTo>
                    <a:pt x="36" y="10"/>
                    <a:pt x="39" y="7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lose/>
                  <a:moveTo>
                    <a:pt x="35" y="5"/>
                  </a:moveTo>
                  <a:cubicBezTo>
                    <a:pt x="35" y="5"/>
                    <a:pt x="35" y="4"/>
                    <a:pt x="35" y="4"/>
                  </a:cubicBezTo>
                  <a:cubicBezTo>
                    <a:pt x="36" y="4"/>
                    <a:pt x="38" y="4"/>
                    <a:pt x="40" y="4"/>
                  </a:cubicBezTo>
                  <a:cubicBezTo>
                    <a:pt x="35" y="7"/>
                    <a:pt x="31" y="10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2"/>
                    <a:pt x="27" y="11"/>
                    <a:pt x="28" y="11"/>
                  </a:cubicBezTo>
                  <a:cubicBezTo>
                    <a:pt x="30" y="8"/>
                    <a:pt x="32" y="7"/>
                    <a:pt x="35" y="5"/>
                  </a:cubicBezTo>
                  <a:close/>
                  <a:moveTo>
                    <a:pt x="27" y="15"/>
                  </a:moveTo>
                  <a:cubicBezTo>
                    <a:pt x="26" y="15"/>
                    <a:pt x="25" y="15"/>
                    <a:pt x="25" y="15"/>
                  </a:cubicBezTo>
                  <a:cubicBezTo>
                    <a:pt x="29" y="11"/>
                    <a:pt x="34" y="9"/>
                    <a:pt x="39" y="6"/>
                  </a:cubicBezTo>
                  <a:cubicBezTo>
                    <a:pt x="37" y="7"/>
                    <a:pt x="35" y="9"/>
                    <a:pt x="33" y="10"/>
                  </a:cubicBezTo>
                  <a:cubicBezTo>
                    <a:pt x="32" y="11"/>
                    <a:pt x="30" y="13"/>
                    <a:pt x="29" y="14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34" y="12"/>
                    <a:pt x="38" y="9"/>
                    <a:pt x="43" y="6"/>
                  </a:cubicBezTo>
                  <a:cubicBezTo>
                    <a:pt x="44" y="5"/>
                    <a:pt x="44" y="5"/>
                    <a:pt x="43" y="6"/>
                  </a:cubicBezTo>
                  <a:cubicBezTo>
                    <a:pt x="42" y="8"/>
                    <a:pt x="40" y="9"/>
                    <a:pt x="39" y="10"/>
                  </a:cubicBezTo>
                  <a:cubicBezTo>
                    <a:pt x="37" y="11"/>
                    <a:pt x="35" y="13"/>
                    <a:pt x="33" y="14"/>
                  </a:cubicBezTo>
                  <a:cubicBezTo>
                    <a:pt x="33" y="14"/>
                    <a:pt x="33" y="15"/>
                    <a:pt x="33" y="15"/>
                  </a:cubicBezTo>
                  <a:cubicBezTo>
                    <a:pt x="31" y="15"/>
                    <a:pt x="29" y="15"/>
                    <a:pt x="27" y="15"/>
                  </a:cubicBezTo>
                  <a:close/>
                  <a:moveTo>
                    <a:pt x="33" y="1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3" y="12"/>
                  </a:cubicBezTo>
                  <a:close/>
                  <a:moveTo>
                    <a:pt x="29" y="4"/>
                  </a:moveTo>
                  <a:cubicBezTo>
                    <a:pt x="25" y="6"/>
                    <a:pt x="22" y="9"/>
                    <a:pt x="19" y="11"/>
                  </a:cubicBezTo>
                  <a:cubicBezTo>
                    <a:pt x="21" y="10"/>
                    <a:pt x="24" y="7"/>
                    <a:pt x="26" y="5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1" y="7"/>
                    <a:pt x="17" y="11"/>
                    <a:pt x="12" y="13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7" y="8"/>
                    <a:pt x="19" y="6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7" y="5"/>
                    <a:pt x="15" y="7"/>
                    <a:pt x="12" y="9"/>
                  </a:cubicBezTo>
                  <a:cubicBezTo>
                    <a:pt x="11" y="10"/>
                    <a:pt x="10" y="11"/>
                    <a:pt x="9" y="12"/>
                  </a:cubicBezTo>
                  <a:cubicBezTo>
                    <a:pt x="6" y="14"/>
                    <a:pt x="9" y="11"/>
                    <a:pt x="10" y="10"/>
                  </a:cubicBezTo>
                  <a:cubicBezTo>
                    <a:pt x="12" y="8"/>
                    <a:pt x="13" y="7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1" y="7"/>
                    <a:pt x="7" y="10"/>
                    <a:pt x="5" y="12"/>
                  </a:cubicBezTo>
                  <a:cubicBezTo>
                    <a:pt x="8" y="10"/>
                    <a:pt x="10" y="7"/>
                    <a:pt x="12" y="4"/>
                  </a:cubicBezTo>
                  <a:cubicBezTo>
                    <a:pt x="18" y="4"/>
                    <a:pt x="23" y="4"/>
                    <a:pt x="29" y="4"/>
                  </a:cubicBezTo>
                  <a:close/>
                  <a:moveTo>
                    <a:pt x="18" y="12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lose/>
                  <a:moveTo>
                    <a:pt x="10" y="4"/>
                  </a:moveTo>
                  <a:cubicBezTo>
                    <a:pt x="8" y="5"/>
                    <a:pt x="6" y="7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5" y="8"/>
                    <a:pt x="7" y="5"/>
                    <a:pt x="8" y="4"/>
                  </a:cubicBezTo>
                  <a:cubicBezTo>
                    <a:pt x="9" y="4"/>
                    <a:pt x="10" y="4"/>
                    <a:pt x="10" y="4"/>
                  </a:cubicBezTo>
                  <a:close/>
                </a:path>
              </a:pathLst>
            </a:custGeom>
            <a:blipFill dpi="0" rotWithShape="1">
              <a:blip r:embed="rId4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64" name="Freeform 65"/>
            <p:cNvSpPr>
              <a:spLocks noEditPoints="1"/>
            </p:cNvSpPr>
            <p:nvPr/>
          </p:nvSpPr>
          <p:spPr bwMode="auto">
            <a:xfrm>
              <a:off x="1765386" y="1877274"/>
              <a:ext cx="171450" cy="52388"/>
            </a:xfrm>
            <a:custGeom>
              <a:avLst/>
              <a:gdLst>
                <a:gd name="T0" fmla="*/ 11 w 59"/>
                <a:gd name="T1" fmla="*/ 17 h 18"/>
                <a:gd name="T2" fmla="*/ 58 w 59"/>
                <a:gd name="T3" fmla="*/ 17 h 18"/>
                <a:gd name="T4" fmla="*/ 58 w 59"/>
                <a:gd name="T5" fmla="*/ 16 h 18"/>
                <a:gd name="T6" fmla="*/ 58 w 59"/>
                <a:gd name="T7" fmla="*/ 1 h 18"/>
                <a:gd name="T8" fmla="*/ 3 w 59"/>
                <a:gd name="T9" fmla="*/ 0 h 18"/>
                <a:gd name="T10" fmla="*/ 0 w 59"/>
                <a:gd name="T11" fmla="*/ 16 h 18"/>
                <a:gd name="T12" fmla="*/ 3 w 59"/>
                <a:gd name="T13" fmla="*/ 12 h 18"/>
                <a:gd name="T14" fmla="*/ 7 w 59"/>
                <a:gd name="T15" fmla="*/ 8 h 18"/>
                <a:gd name="T16" fmla="*/ 6 w 59"/>
                <a:gd name="T17" fmla="*/ 4 h 18"/>
                <a:gd name="T18" fmla="*/ 3 w 59"/>
                <a:gd name="T19" fmla="*/ 7 h 18"/>
                <a:gd name="T20" fmla="*/ 6 w 59"/>
                <a:gd name="T21" fmla="*/ 3 h 18"/>
                <a:gd name="T22" fmla="*/ 3 w 59"/>
                <a:gd name="T23" fmla="*/ 13 h 18"/>
                <a:gd name="T24" fmla="*/ 6 w 59"/>
                <a:gd name="T25" fmla="*/ 13 h 18"/>
                <a:gd name="T26" fmla="*/ 18 w 59"/>
                <a:gd name="T27" fmla="*/ 5 h 18"/>
                <a:gd name="T28" fmla="*/ 10 w 59"/>
                <a:gd name="T29" fmla="*/ 14 h 18"/>
                <a:gd name="T30" fmla="*/ 15 w 59"/>
                <a:gd name="T31" fmla="*/ 14 h 18"/>
                <a:gd name="T32" fmla="*/ 20 w 59"/>
                <a:gd name="T33" fmla="*/ 13 h 18"/>
                <a:gd name="T34" fmla="*/ 23 w 59"/>
                <a:gd name="T35" fmla="*/ 14 h 18"/>
                <a:gd name="T36" fmla="*/ 18 w 59"/>
                <a:gd name="T37" fmla="*/ 10 h 18"/>
                <a:gd name="T38" fmla="*/ 30 w 59"/>
                <a:gd name="T39" fmla="*/ 4 h 18"/>
                <a:gd name="T40" fmla="*/ 22 w 59"/>
                <a:gd name="T41" fmla="*/ 12 h 18"/>
                <a:gd name="T42" fmla="*/ 39 w 59"/>
                <a:gd name="T43" fmla="*/ 14 h 18"/>
                <a:gd name="T44" fmla="*/ 48 w 59"/>
                <a:gd name="T45" fmla="*/ 10 h 18"/>
                <a:gd name="T46" fmla="*/ 54 w 59"/>
                <a:gd name="T47" fmla="*/ 8 h 18"/>
                <a:gd name="T48" fmla="*/ 49 w 59"/>
                <a:gd name="T49" fmla="*/ 14 h 18"/>
                <a:gd name="T50" fmla="*/ 54 w 59"/>
                <a:gd name="T51" fmla="*/ 12 h 18"/>
                <a:gd name="T52" fmla="*/ 53 w 59"/>
                <a:gd name="T53" fmla="*/ 11 h 18"/>
                <a:gd name="T54" fmla="*/ 33 w 59"/>
                <a:gd name="T55" fmla="*/ 14 h 18"/>
                <a:gd name="T56" fmla="*/ 38 w 59"/>
                <a:gd name="T57" fmla="*/ 14 h 18"/>
                <a:gd name="T58" fmla="*/ 49 w 59"/>
                <a:gd name="T59" fmla="*/ 10 h 18"/>
                <a:gd name="T60" fmla="*/ 54 w 59"/>
                <a:gd name="T61" fmla="*/ 5 h 18"/>
                <a:gd name="T62" fmla="*/ 44 w 59"/>
                <a:gd name="T63" fmla="*/ 9 h 18"/>
                <a:gd name="T64" fmla="*/ 56 w 59"/>
                <a:gd name="T65" fmla="*/ 4 h 18"/>
                <a:gd name="T66" fmla="*/ 45 w 59"/>
                <a:gd name="T67" fmla="*/ 4 h 18"/>
                <a:gd name="T68" fmla="*/ 34 w 59"/>
                <a:gd name="T69" fmla="*/ 13 h 18"/>
                <a:gd name="T70" fmla="*/ 33 w 59"/>
                <a:gd name="T71" fmla="*/ 11 h 18"/>
                <a:gd name="T72" fmla="*/ 34 w 59"/>
                <a:gd name="T73" fmla="*/ 4 h 18"/>
                <a:gd name="T74" fmla="*/ 26 w 59"/>
                <a:gd name="T75" fmla="*/ 12 h 18"/>
                <a:gd name="T76" fmla="*/ 34 w 59"/>
                <a:gd name="T77" fmla="*/ 4 h 18"/>
                <a:gd name="T78" fmla="*/ 38 w 59"/>
                <a:gd name="T79" fmla="*/ 5 h 18"/>
                <a:gd name="T80" fmla="*/ 29 w 59"/>
                <a:gd name="T81" fmla="*/ 14 h 18"/>
                <a:gd name="T82" fmla="*/ 38 w 59"/>
                <a:gd name="T83" fmla="*/ 10 h 18"/>
                <a:gd name="T84" fmla="*/ 26 w 59"/>
                <a:gd name="T85" fmla="*/ 14 h 18"/>
                <a:gd name="T86" fmla="*/ 32 w 59"/>
                <a:gd name="T87" fmla="*/ 11 h 18"/>
                <a:gd name="T88" fmla="*/ 25 w 59"/>
                <a:gd name="T89" fmla="*/ 4 h 18"/>
                <a:gd name="T90" fmla="*/ 15 w 59"/>
                <a:gd name="T91" fmla="*/ 9 h 18"/>
                <a:gd name="T92" fmla="*/ 12 w 59"/>
                <a:gd name="T93" fmla="*/ 9 h 18"/>
                <a:gd name="T94" fmla="*/ 15 w 59"/>
                <a:gd name="T95" fmla="*/ 4 h 18"/>
                <a:gd name="T96" fmla="*/ 11 w 59"/>
                <a:gd name="T97" fmla="*/ 3 h 18"/>
                <a:gd name="T98" fmla="*/ 18 w 59"/>
                <a:gd name="T99" fmla="*/ 11 h 18"/>
                <a:gd name="T100" fmla="*/ 3 w 59"/>
                <a:gd name="T101" fmla="*/ 9 h 18"/>
                <a:gd name="T102" fmla="*/ 10 w 59"/>
                <a:gd name="T10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9" h="18">
                  <a:moveTo>
                    <a:pt x="1" y="17"/>
                  </a:moveTo>
                  <a:cubicBezTo>
                    <a:pt x="1" y="17"/>
                    <a:pt x="1" y="17"/>
                    <a:pt x="2" y="17"/>
                  </a:cubicBezTo>
                  <a:cubicBezTo>
                    <a:pt x="5" y="16"/>
                    <a:pt x="8" y="17"/>
                    <a:pt x="11" y="17"/>
                  </a:cubicBezTo>
                  <a:cubicBezTo>
                    <a:pt x="16" y="17"/>
                    <a:pt x="22" y="17"/>
                    <a:pt x="28" y="17"/>
                  </a:cubicBezTo>
                  <a:cubicBezTo>
                    <a:pt x="37" y="17"/>
                    <a:pt x="47" y="18"/>
                    <a:pt x="57" y="18"/>
                  </a:cubicBezTo>
                  <a:cubicBezTo>
                    <a:pt x="58" y="18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6"/>
                  </a:cubicBezTo>
                  <a:cubicBezTo>
                    <a:pt x="59" y="12"/>
                    <a:pt x="59" y="7"/>
                    <a:pt x="59" y="3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49" y="1"/>
                    <a:pt x="39" y="1"/>
                    <a:pt x="30" y="1"/>
                  </a:cubicBezTo>
                  <a:cubicBezTo>
                    <a:pt x="24" y="1"/>
                    <a:pt x="18" y="1"/>
                    <a:pt x="12" y="0"/>
                  </a:cubicBezTo>
                  <a:cubicBezTo>
                    <a:pt x="9" y="0"/>
                    <a:pt x="6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6"/>
                    <a:pt x="0" y="11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lose/>
                  <a:moveTo>
                    <a:pt x="7" y="8"/>
                  </a:moveTo>
                  <a:cubicBezTo>
                    <a:pt x="6" y="9"/>
                    <a:pt x="4" y="11"/>
                    <a:pt x="3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5" y="8"/>
                    <a:pt x="8" y="6"/>
                    <a:pt x="10" y="4"/>
                  </a:cubicBezTo>
                  <a:cubicBezTo>
                    <a:pt x="11" y="3"/>
                    <a:pt x="8" y="7"/>
                    <a:pt x="7" y="8"/>
                  </a:cubicBezTo>
                  <a:close/>
                  <a:moveTo>
                    <a:pt x="3" y="7"/>
                  </a:moveTo>
                  <a:cubicBezTo>
                    <a:pt x="3" y="7"/>
                    <a:pt x="3" y="7"/>
                    <a:pt x="4" y="7"/>
                  </a:cubicBezTo>
                  <a:cubicBezTo>
                    <a:pt x="4" y="6"/>
                    <a:pt x="5" y="5"/>
                    <a:pt x="6" y="4"/>
                  </a:cubicBezTo>
                  <a:cubicBezTo>
                    <a:pt x="6" y="5"/>
                    <a:pt x="5" y="5"/>
                    <a:pt x="4" y="6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lose/>
                  <a:moveTo>
                    <a:pt x="3" y="14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2"/>
                    <a:pt x="7" y="11"/>
                    <a:pt x="9" y="9"/>
                  </a:cubicBezTo>
                  <a:cubicBezTo>
                    <a:pt x="8" y="10"/>
                    <a:pt x="7" y="12"/>
                    <a:pt x="6" y="13"/>
                  </a:cubicBezTo>
                  <a:cubicBezTo>
                    <a:pt x="6" y="13"/>
                    <a:pt x="6" y="14"/>
                    <a:pt x="6" y="13"/>
                  </a:cubicBezTo>
                  <a:cubicBezTo>
                    <a:pt x="11" y="11"/>
                    <a:pt x="14" y="8"/>
                    <a:pt x="18" y="5"/>
                  </a:cubicBezTo>
                  <a:cubicBezTo>
                    <a:pt x="19" y="4"/>
                    <a:pt x="19" y="4"/>
                    <a:pt x="18" y="5"/>
                  </a:cubicBezTo>
                  <a:cubicBezTo>
                    <a:pt x="17" y="6"/>
                    <a:pt x="16" y="7"/>
                    <a:pt x="15" y="8"/>
                  </a:cubicBezTo>
                  <a:cubicBezTo>
                    <a:pt x="13" y="10"/>
                    <a:pt x="11" y="11"/>
                    <a:pt x="10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8" y="14"/>
                    <a:pt x="5" y="14"/>
                    <a:pt x="3" y="14"/>
                  </a:cubicBezTo>
                  <a:close/>
                  <a:moveTo>
                    <a:pt x="15" y="14"/>
                  </a:moveTo>
                  <a:cubicBezTo>
                    <a:pt x="19" y="12"/>
                    <a:pt x="23" y="9"/>
                    <a:pt x="27" y="6"/>
                  </a:cubicBezTo>
                  <a:cubicBezTo>
                    <a:pt x="30" y="4"/>
                    <a:pt x="29" y="5"/>
                    <a:pt x="26" y="7"/>
                  </a:cubicBezTo>
                  <a:cubicBezTo>
                    <a:pt x="24" y="9"/>
                    <a:pt x="22" y="11"/>
                    <a:pt x="20" y="13"/>
                  </a:cubicBezTo>
                  <a:cubicBezTo>
                    <a:pt x="19" y="14"/>
                    <a:pt x="20" y="14"/>
                    <a:pt x="20" y="14"/>
                  </a:cubicBezTo>
                  <a:cubicBezTo>
                    <a:pt x="23" y="12"/>
                    <a:pt x="26" y="10"/>
                    <a:pt x="29" y="8"/>
                  </a:cubicBezTo>
                  <a:cubicBezTo>
                    <a:pt x="27" y="10"/>
                    <a:pt x="25" y="12"/>
                    <a:pt x="23" y="14"/>
                  </a:cubicBezTo>
                  <a:cubicBezTo>
                    <a:pt x="19" y="14"/>
                    <a:pt x="15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3" y="13"/>
                    <a:pt x="16" y="11"/>
                    <a:pt x="18" y="10"/>
                  </a:cubicBezTo>
                  <a:cubicBezTo>
                    <a:pt x="17" y="11"/>
                    <a:pt x="15" y="12"/>
                    <a:pt x="14" y="13"/>
                  </a:cubicBezTo>
                  <a:cubicBezTo>
                    <a:pt x="14" y="14"/>
                    <a:pt x="14" y="14"/>
                    <a:pt x="15" y="14"/>
                  </a:cubicBezTo>
                  <a:close/>
                  <a:moveTo>
                    <a:pt x="30" y="4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3" y="4"/>
                    <a:pt x="34" y="4"/>
                  </a:cubicBezTo>
                  <a:cubicBezTo>
                    <a:pt x="30" y="6"/>
                    <a:pt x="26" y="9"/>
                    <a:pt x="22" y="12"/>
                  </a:cubicBezTo>
                  <a:cubicBezTo>
                    <a:pt x="19" y="14"/>
                    <a:pt x="24" y="10"/>
                    <a:pt x="25" y="10"/>
                  </a:cubicBezTo>
                  <a:cubicBezTo>
                    <a:pt x="27" y="8"/>
                    <a:pt x="29" y="6"/>
                    <a:pt x="30" y="4"/>
                  </a:cubicBezTo>
                  <a:close/>
                  <a:moveTo>
                    <a:pt x="39" y="14"/>
                  </a:moveTo>
                  <a:cubicBezTo>
                    <a:pt x="44" y="12"/>
                    <a:pt x="48" y="9"/>
                    <a:pt x="52" y="6"/>
                  </a:cubicBezTo>
                  <a:cubicBezTo>
                    <a:pt x="52" y="6"/>
                    <a:pt x="52" y="7"/>
                    <a:pt x="51" y="7"/>
                  </a:cubicBezTo>
                  <a:cubicBezTo>
                    <a:pt x="50" y="8"/>
                    <a:pt x="49" y="9"/>
                    <a:pt x="48" y="10"/>
                  </a:cubicBezTo>
                  <a:cubicBezTo>
                    <a:pt x="47" y="11"/>
                    <a:pt x="45" y="12"/>
                    <a:pt x="44" y="14"/>
                  </a:cubicBezTo>
                  <a:cubicBezTo>
                    <a:pt x="43" y="14"/>
                    <a:pt x="44" y="15"/>
                    <a:pt x="44" y="14"/>
                  </a:cubicBezTo>
                  <a:cubicBezTo>
                    <a:pt x="47" y="13"/>
                    <a:pt x="51" y="10"/>
                    <a:pt x="54" y="8"/>
                  </a:cubicBezTo>
                  <a:cubicBezTo>
                    <a:pt x="57" y="6"/>
                    <a:pt x="54" y="9"/>
                    <a:pt x="53" y="10"/>
                  </a:cubicBezTo>
                  <a:cubicBezTo>
                    <a:pt x="52" y="11"/>
                    <a:pt x="50" y="12"/>
                    <a:pt x="49" y="14"/>
                  </a:cubicBezTo>
                  <a:cubicBezTo>
                    <a:pt x="49" y="14"/>
                    <a:pt x="49" y="15"/>
                    <a:pt x="49" y="14"/>
                  </a:cubicBezTo>
                  <a:cubicBezTo>
                    <a:pt x="50" y="14"/>
                    <a:pt x="55" y="12"/>
                    <a:pt x="54" y="14"/>
                  </a:cubicBezTo>
                  <a:cubicBezTo>
                    <a:pt x="54" y="14"/>
                    <a:pt x="54" y="15"/>
                    <a:pt x="54" y="14"/>
                  </a:cubicBezTo>
                  <a:cubicBezTo>
                    <a:pt x="55" y="13"/>
                    <a:pt x="55" y="13"/>
                    <a:pt x="54" y="12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2"/>
                    <a:pt x="52" y="12"/>
                    <a:pt x="52" y="13"/>
                  </a:cubicBezTo>
                  <a:cubicBezTo>
                    <a:pt x="49" y="14"/>
                    <a:pt x="53" y="12"/>
                    <a:pt x="53" y="11"/>
                  </a:cubicBezTo>
                  <a:cubicBezTo>
                    <a:pt x="54" y="10"/>
                    <a:pt x="55" y="9"/>
                    <a:pt x="56" y="7"/>
                  </a:cubicBezTo>
                  <a:cubicBezTo>
                    <a:pt x="56" y="10"/>
                    <a:pt x="56" y="12"/>
                    <a:pt x="56" y="15"/>
                  </a:cubicBezTo>
                  <a:cubicBezTo>
                    <a:pt x="48" y="15"/>
                    <a:pt x="41" y="15"/>
                    <a:pt x="33" y="14"/>
                  </a:cubicBezTo>
                  <a:cubicBezTo>
                    <a:pt x="38" y="13"/>
                    <a:pt x="42" y="9"/>
                    <a:pt x="46" y="6"/>
                  </a:cubicBezTo>
                  <a:cubicBezTo>
                    <a:pt x="51" y="3"/>
                    <a:pt x="47" y="6"/>
                    <a:pt x="45" y="8"/>
                  </a:cubicBezTo>
                  <a:cubicBezTo>
                    <a:pt x="43" y="10"/>
                    <a:pt x="40" y="11"/>
                    <a:pt x="38" y="14"/>
                  </a:cubicBezTo>
                  <a:cubicBezTo>
                    <a:pt x="38" y="14"/>
                    <a:pt x="38" y="15"/>
                    <a:pt x="39" y="14"/>
                  </a:cubicBezTo>
                  <a:close/>
                  <a:moveTo>
                    <a:pt x="56" y="6"/>
                  </a:moveTo>
                  <a:cubicBezTo>
                    <a:pt x="54" y="7"/>
                    <a:pt x="52" y="9"/>
                    <a:pt x="49" y="10"/>
                  </a:cubicBezTo>
                  <a:cubicBezTo>
                    <a:pt x="48" y="11"/>
                    <a:pt x="48" y="12"/>
                    <a:pt x="47" y="12"/>
                  </a:cubicBezTo>
                  <a:cubicBezTo>
                    <a:pt x="47" y="12"/>
                    <a:pt x="46" y="12"/>
                    <a:pt x="46" y="12"/>
                  </a:cubicBezTo>
                  <a:cubicBezTo>
                    <a:pt x="49" y="10"/>
                    <a:pt x="52" y="8"/>
                    <a:pt x="54" y="5"/>
                  </a:cubicBezTo>
                  <a:cubicBezTo>
                    <a:pt x="54" y="4"/>
                    <a:pt x="54" y="4"/>
                    <a:pt x="53" y="4"/>
                  </a:cubicBezTo>
                  <a:cubicBezTo>
                    <a:pt x="49" y="7"/>
                    <a:pt x="45" y="11"/>
                    <a:pt x="40" y="13"/>
                  </a:cubicBezTo>
                  <a:cubicBezTo>
                    <a:pt x="41" y="13"/>
                    <a:pt x="43" y="10"/>
                    <a:pt x="44" y="9"/>
                  </a:cubicBezTo>
                  <a:cubicBezTo>
                    <a:pt x="46" y="8"/>
                    <a:pt x="48" y="6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2" y="4"/>
                    <a:pt x="54" y="4"/>
                    <a:pt x="56" y="4"/>
                  </a:cubicBezTo>
                  <a:cubicBezTo>
                    <a:pt x="56" y="5"/>
                    <a:pt x="56" y="5"/>
                    <a:pt x="56" y="6"/>
                  </a:cubicBezTo>
                  <a:close/>
                  <a:moveTo>
                    <a:pt x="34" y="13"/>
                  </a:moveTo>
                  <a:cubicBezTo>
                    <a:pt x="38" y="12"/>
                    <a:pt x="42" y="8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6" y="4"/>
                    <a:pt x="48" y="4"/>
                    <a:pt x="49" y="4"/>
                  </a:cubicBezTo>
                  <a:cubicBezTo>
                    <a:pt x="44" y="6"/>
                    <a:pt x="40" y="11"/>
                    <a:pt x="34" y="13"/>
                  </a:cubicBezTo>
                  <a:close/>
                  <a:moveTo>
                    <a:pt x="40" y="4"/>
                  </a:moveTo>
                  <a:cubicBezTo>
                    <a:pt x="41" y="4"/>
                    <a:pt x="43" y="4"/>
                    <a:pt x="44" y="4"/>
                  </a:cubicBezTo>
                  <a:cubicBezTo>
                    <a:pt x="40" y="6"/>
                    <a:pt x="36" y="9"/>
                    <a:pt x="33" y="11"/>
                  </a:cubicBezTo>
                  <a:cubicBezTo>
                    <a:pt x="36" y="9"/>
                    <a:pt x="38" y="7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lose/>
                  <a:moveTo>
                    <a:pt x="34" y="4"/>
                  </a:moveTo>
                  <a:cubicBezTo>
                    <a:pt x="35" y="4"/>
                    <a:pt x="35" y="4"/>
                    <a:pt x="35" y="4"/>
                  </a:cubicBezTo>
                  <a:cubicBezTo>
                    <a:pt x="36" y="4"/>
                    <a:pt x="38" y="4"/>
                    <a:pt x="39" y="4"/>
                  </a:cubicBezTo>
                  <a:cubicBezTo>
                    <a:pt x="35" y="7"/>
                    <a:pt x="30" y="9"/>
                    <a:pt x="26" y="12"/>
                  </a:cubicBezTo>
                  <a:cubicBezTo>
                    <a:pt x="26" y="12"/>
                    <a:pt x="26" y="12"/>
                    <a:pt x="25" y="12"/>
                  </a:cubicBezTo>
                  <a:cubicBezTo>
                    <a:pt x="26" y="12"/>
                    <a:pt x="27" y="11"/>
                    <a:pt x="27" y="10"/>
                  </a:cubicBezTo>
                  <a:cubicBezTo>
                    <a:pt x="30" y="8"/>
                    <a:pt x="32" y="6"/>
                    <a:pt x="34" y="4"/>
                  </a:cubicBezTo>
                  <a:close/>
                  <a:moveTo>
                    <a:pt x="26" y="14"/>
                  </a:moveTo>
                  <a:cubicBezTo>
                    <a:pt x="26" y="14"/>
                    <a:pt x="25" y="14"/>
                    <a:pt x="24" y="14"/>
                  </a:cubicBezTo>
                  <a:cubicBezTo>
                    <a:pt x="29" y="11"/>
                    <a:pt x="34" y="8"/>
                    <a:pt x="38" y="5"/>
                  </a:cubicBezTo>
                  <a:cubicBezTo>
                    <a:pt x="36" y="7"/>
                    <a:pt x="35" y="9"/>
                    <a:pt x="33" y="10"/>
                  </a:cubicBezTo>
                  <a:cubicBezTo>
                    <a:pt x="31" y="11"/>
                    <a:pt x="30" y="12"/>
                    <a:pt x="28" y="13"/>
                  </a:cubicBezTo>
                  <a:cubicBezTo>
                    <a:pt x="28" y="14"/>
                    <a:pt x="28" y="14"/>
                    <a:pt x="29" y="14"/>
                  </a:cubicBezTo>
                  <a:cubicBezTo>
                    <a:pt x="34" y="12"/>
                    <a:pt x="38" y="8"/>
                    <a:pt x="42" y="6"/>
                  </a:cubicBezTo>
                  <a:cubicBezTo>
                    <a:pt x="44" y="4"/>
                    <a:pt x="44" y="5"/>
                    <a:pt x="42" y="6"/>
                  </a:cubicBezTo>
                  <a:cubicBezTo>
                    <a:pt x="41" y="7"/>
                    <a:pt x="40" y="9"/>
                    <a:pt x="38" y="10"/>
                  </a:cubicBezTo>
                  <a:cubicBezTo>
                    <a:pt x="36" y="11"/>
                    <a:pt x="34" y="12"/>
                    <a:pt x="33" y="14"/>
                  </a:cubicBezTo>
                  <a:cubicBezTo>
                    <a:pt x="32" y="14"/>
                    <a:pt x="32" y="14"/>
                    <a:pt x="33" y="14"/>
                  </a:cubicBezTo>
                  <a:cubicBezTo>
                    <a:pt x="31" y="14"/>
                    <a:pt x="28" y="14"/>
                    <a:pt x="26" y="14"/>
                  </a:cubicBezTo>
                  <a:close/>
                  <a:moveTo>
                    <a:pt x="32" y="11"/>
                  </a:moveTo>
                  <a:cubicBezTo>
                    <a:pt x="32" y="11"/>
                    <a:pt x="32" y="12"/>
                    <a:pt x="31" y="12"/>
                  </a:cubicBezTo>
                  <a:cubicBezTo>
                    <a:pt x="32" y="12"/>
                    <a:pt x="32" y="11"/>
                    <a:pt x="32" y="11"/>
                  </a:cubicBezTo>
                  <a:close/>
                  <a:moveTo>
                    <a:pt x="29" y="4"/>
                  </a:moveTo>
                  <a:cubicBezTo>
                    <a:pt x="25" y="6"/>
                    <a:pt x="22" y="9"/>
                    <a:pt x="18" y="11"/>
                  </a:cubicBezTo>
                  <a:cubicBezTo>
                    <a:pt x="21" y="9"/>
                    <a:pt x="24" y="7"/>
                    <a:pt x="25" y="4"/>
                  </a:cubicBezTo>
                  <a:cubicBezTo>
                    <a:pt x="26" y="4"/>
                    <a:pt x="25" y="3"/>
                    <a:pt x="25" y="4"/>
                  </a:cubicBezTo>
                  <a:cubicBezTo>
                    <a:pt x="21" y="7"/>
                    <a:pt x="16" y="10"/>
                    <a:pt x="12" y="13"/>
                  </a:cubicBezTo>
                  <a:cubicBezTo>
                    <a:pt x="12" y="13"/>
                    <a:pt x="15" y="9"/>
                    <a:pt x="15" y="9"/>
                  </a:cubicBezTo>
                  <a:cubicBezTo>
                    <a:pt x="17" y="7"/>
                    <a:pt x="19" y="6"/>
                    <a:pt x="20" y="4"/>
                  </a:cubicBezTo>
                  <a:cubicBezTo>
                    <a:pt x="21" y="4"/>
                    <a:pt x="20" y="3"/>
                    <a:pt x="20" y="4"/>
                  </a:cubicBezTo>
                  <a:cubicBezTo>
                    <a:pt x="17" y="5"/>
                    <a:pt x="14" y="7"/>
                    <a:pt x="12" y="9"/>
                  </a:cubicBezTo>
                  <a:cubicBezTo>
                    <a:pt x="11" y="10"/>
                    <a:pt x="10" y="11"/>
                    <a:pt x="8" y="11"/>
                  </a:cubicBezTo>
                  <a:cubicBezTo>
                    <a:pt x="5" y="14"/>
                    <a:pt x="9" y="10"/>
                    <a:pt x="9" y="10"/>
                  </a:cubicBezTo>
                  <a:cubicBezTo>
                    <a:pt x="11" y="8"/>
                    <a:pt x="13" y="6"/>
                    <a:pt x="15" y="4"/>
                  </a:cubicBezTo>
                  <a:cubicBezTo>
                    <a:pt x="15" y="4"/>
                    <a:pt x="15" y="3"/>
                    <a:pt x="14" y="4"/>
                  </a:cubicBezTo>
                  <a:cubicBezTo>
                    <a:pt x="11" y="6"/>
                    <a:pt x="7" y="10"/>
                    <a:pt x="4" y="12"/>
                  </a:cubicBezTo>
                  <a:cubicBezTo>
                    <a:pt x="7" y="9"/>
                    <a:pt x="10" y="7"/>
                    <a:pt x="11" y="3"/>
                  </a:cubicBezTo>
                  <a:cubicBezTo>
                    <a:pt x="17" y="3"/>
                    <a:pt x="23" y="4"/>
                    <a:pt x="29" y="4"/>
                  </a:cubicBezTo>
                  <a:close/>
                  <a:moveTo>
                    <a:pt x="17" y="12"/>
                  </a:moveTo>
                  <a:cubicBezTo>
                    <a:pt x="17" y="12"/>
                    <a:pt x="18" y="12"/>
                    <a:pt x="18" y="11"/>
                  </a:cubicBezTo>
                  <a:cubicBezTo>
                    <a:pt x="18" y="12"/>
                    <a:pt x="17" y="12"/>
                    <a:pt x="17" y="12"/>
                  </a:cubicBezTo>
                  <a:close/>
                  <a:moveTo>
                    <a:pt x="10" y="3"/>
                  </a:moveTo>
                  <a:cubicBezTo>
                    <a:pt x="8" y="5"/>
                    <a:pt x="5" y="7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5" y="7"/>
                    <a:pt x="6" y="5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lose/>
                </a:path>
              </a:pathLst>
            </a:custGeom>
            <a:blipFill dpi="0" rotWithShape="1">
              <a:blip r:embed="rId4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65" name="Freeform 66"/>
            <p:cNvSpPr>
              <a:spLocks noEditPoints="1"/>
            </p:cNvSpPr>
            <p:nvPr/>
          </p:nvSpPr>
          <p:spPr bwMode="auto">
            <a:xfrm>
              <a:off x="4500648" y="-281726"/>
              <a:ext cx="73025" cy="63500"/>
            </a:xfrm>
            <a:custGeom>
              <a:avLst/>
              <a:gdLst>
                <a:gd name="T0" fmla="*/ 13 w 25"/>
                <a:gd name="T1" fmla="*/ 22 h 22"/>
                <a:gd name="T2" fmla="*/ 13 w 25"/>
                <a:gd name="T3" fmla="*/ 22 h 22"/>
                <a:gd name="T4" fmla="*/ 24 w 25"/>
                <a:gd name="T5" fmla="*/ 12 h 22"/>
                <a:gd name="T6" fmla="*/ 16 w 25"/>
                <a:gd name="T7" fmla="*/ 2 h 22"/>
                <a:gd name="T8" fmla="*/ 13 w 25"/>
                <a:gd name="T9" fmla="*/ 22 h 22"/>
                <a:gd name="T10" fmla="*/ 7 w 25"/>
                <a:gd name="T11" fmla="*/ 11 h 22"/>
                <a:gd name="T12" fmla="*/ 8 w 25"/>
                <a:gd name="T13" fmla="*/ 11 h 22"/>
                <a:gd name="T14" fmla="*/ 15 w 25"/>
                <a:gd name="T15" fmla="*/ 6 h 22"/>
                <a:gd name="T16" fmla="*/ 7 w 25"/>
                <a:gd name="T17" fmla="*/ 12 h 22"/>
                <a:gd name="T18" fmla="*/ 7 w 25"/>
                <a:gd name="T19" fmla="*/ 11 h 22"/>
                <a:gd name="T20" fmla="*/ 19 w 25"/>
                <a:gd name="T21" fmla="*/ 7 h 22"/>
                <a:gd name="T22" fmla="*/ 8 w 25"/>
                <a:gd name="T23" fmla="*/ 13 h 22"/>
                <a:gd name="T24" fmla="*/ 8 w 25"/>
                <a:gd name="T25" fmla="*/ 13 h 22"/>
                <a:gd name="T26" fmla="*/ 16 w 25"/>
                <a:gd name="T27" fmla="*/ 5 h 22"/>
                <a:gd name="T28" fmla="*/ 16 w 25"/>
                <a:gd name="T29" fmla="*/ 5 h 22"/>
                <a:gd name="T30" fmla="*/ 19 w 25"/>
                <a:gd name="T31" fmla="*/ 7 h 22"/>
                <a:gd name="T32" fmla="*/ 19 w 25"/>
                <a:gd name="T33" fmla="*/ 7 h 22"/>
                <a:gd name="T34" fmla="*/ 17 w 25"/>
                <a:gd name="T35" fmla="*/ 9 h 22"/>
                <a:gd name="T36" fmla="*/ 9 w 25"/>
                <a:gd name="T37" fmla="*/ 16 h 22"/>
                <a:gd name="T38" fmla="*/ 8 w 25"/>
                <a:gd name="T39" fmla="*/ 14 h 22"/>
                <a:gd name="T40" fmla="*/ 17 w 25"/>
                <a:gd name="T41" fmla="*/ 9 h 22"/>
                <a:gd name="T42" fmla="*/ 10 w 25"/>
                <a:gd name="T43" fmla="*/ 17 h 22"/>
                <a:gd name="T44" fmla="*/ 17 w 25"/>
                <a:gd name="T45" fmla="*/ 13 h 22"/>
                <a:gd name="T46" fmla="*/ 11 w 25"/>
                <a:gd name="T47" fmla="*/ 18 h 22"/>
                <a:gd name="T48" fmla="*/ 11 w 25"/>
                <a:gd name="T49" fmla="*/ 18 h 22"/>
                <a:gd name="T50" fmla="*/ 10 w 25"/>
                <a:gd name="T51" fmla="*/ 17 h 22"/>
                <a:gd name="T52" fmla="*/ 22 w 25"/>
                <a:gd name="T53" fmla="*/ 12 h 22"/>
                <a:gd name="T54" fmla="*/ 13 w 25"/>
                <a:gd name="T55" fmla="*/ 19 h 22"/>
                <a:gd name="T56" fmla="*/ 12 w 25"/>
                <a:gd name="T57" fmla="*/ 18 h 22"/>
                <a:gd name="T58" fmla="*/ 19 w 25"/>
                <a:gd name="T59" fmla="*/ 14 h 22"/>
                <a:gd name="T60" fmla="*/ 16 w 25"/>
                <a:gd name="T61" fmla="*/ 16 h 22"/>
                <a:gd name="T62" fmla="*/ 17 w 25"/>
                <a:gd name="T63" fmla="*/ 17 h 22"/>
                <a:gd name="T64" fmla="*/ 20 w 25"/>
                <a:gd name="T65" fmla="*/ 14 h 22"/>
                <a:gd name="T66" fmla="*/ 20 w 25"/>
                <a:gd name="T67" fmla="*/ 13 h 22"/>
                <a:gd name="T68" fmla="*/ 13 w 25"/>
                <a:gd name="T69" fmla="*/ 17 h 22"/>
                <a:gd name="T70" fmla="*/ 20 w 25"/>
                <a:gd name="T71" fmla="*/ 11 h 22"/>
                <a:gd name="T72" fmla="*/ 19 w 25"/>
                <a:gd name="T73" fmla="*/ 11 h 22"/>
                <a:gd name="T74" fmla="*/ 11 w 25"/>
                <a:gd name="T75" fmla="*/ 16 h 22"/>
                <a:gd name="T76" fmla="*/ 20 w 25"/>
                <a:gd name="T77" fmla="*/ 7 h 22"/>
                <a:gd name="T78" fmla="*/ 20 w 25"/>
                <a:gd name="T79" fmla="*/ 7 h 22"/>
                <a:gd name="T80" fmla="*/ 22 w 25"/>
                <a:gd name="T81" fmla="*/ 12 h 22"/>
                <a:gd name="T82" fmla="*/ 14 w 25"/>
                <a:gd name="T83" fmla="*/ 5 h 22"/>
                <a:gd name="T84" fmla="*/ 15 w 25"/>
                <a:gd name="T85" fmla="*/ 5 h 22"/>
                <a:gd name="T86" fmla="*/ 8 w 25"/>
                <a:gd name="T87" fmla="*/ 10 h 22"/>
                <a:gd name="T88" fmla="*/ 14 w 25"/>
                <a:gd name="T8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" h="22">
                  <a:moveTo>
                    <a:pt x="13" y="22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9" y="22"/>
                    <a:pt x="24" y="18"/>
                    <a:pt x="24" y="12"/>
                  </a:cubicBezTo>
                  <a:cubicBezTo>
                    <a:pt x="25" y="7"/>
                    <a:pt x="21" y="3"/>
                    <a:pt x="16" y="2"/>
                  </a:cubicBezTo>
                  <a:cubicBezTo>
                    <a:pt x="3" y="0"/>
                    <a:pt x="0" y="19"/>
                    <a:pt x="13" y="22"/>
                  </a:cubicBezTo>
                  <a:close/>
                  <a:moveTo>
                    <a:pt x="7" y="11"/>
                  </a:moveTo>
                  <a:cubicBezTo>
                    <a:pt x="7" y="11"/>
                    <a:pt x="8" y="11"/>
                    <a:pt x="8" y="11"/>
                  </a:cubicBezTo>
                  <a:cubicBezTo>
                    <a:pt x="10" y="9"/>
                    <a:pt x="12" y="8"/>
                    <a:pt x="15" y="6"/>
                  </a:cubicBezTo>
                  <a:cubicBezTo>
                    <a:pt x="13" y="9"/>
                    <a:pt x="10" y="10"/>
                    <a:pt x="7" y="12"/>
                  </a:cubicBezTo>
                  <a:cubicBezTo>
                    <a:pt x="7" y="12"/>
                    <a:pt x="7" y="11"/>
                    <a:pt x="7" y="11"/>
                  </a:cubicBezTo>
                  <a:close/>
                  <a:moveTo>
                    <a:pt x="19" y="7"/>
                  </a:moveTo>
                  <a:cubicBezTo>
                    <a:pt x="15" y="9"/>
                    <a:pt x="12" y="12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0" y="11"/>
                    <a:pt x="14" y="9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9" y="6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lose/>
                  <a:moveTo>
                    <a:pt x="17" y="9"/>
                  </a:moveTo>
                  <a:cubicBezTo>
                    <a:pt x="14" y="11"/>
                    <a:pt x="12" y="14"/>
                    <a:pt x="9" y="16"/>
                  </a:cubicBezTo>
                  <a:cubicBezTo>
                    <a:pt x="8" y="16"/>
                    <a:pt x="8" y="15"/>
                    <a:pt x="8" y="14"/>
                  </a:cubicBezTo>
                  <a:cubicBezTo>
                    <a:pt x="11" y="13"/>
                    <a:pt x="14" y="11"/>
                    <a:pt x="17" y="9"/>
                  </a:cubicBezTo>
                  <a:close/>
                  <a:moveTo>
                    <a:pt x="10" y="17"/>
                  </a:moveTo>
                  <a:cubicBezTo>
                    <a:pt x="12" y="16"/>
                    <a:pt x="15" y="14"/>
                    <a:pt x="17" y="13"/>
                  </a:cubicBezTo>
                  <a:cubicBezTo>
                    <a:pt x="15" y="14"/>
                    <a:pt x="13" y="16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0" y="17"/>
                    <a:pt x="10" y="17"/>
                  </a:cubicBezTo>
                  <a:close/>
                  <a:moveTo>
                    <a:pt x="22" y="12"/>
                  </a:moveTo>
                  <a:cubicBezTo>
                    <a:pt x="21" y="16"/>
                    <a:pt x="17" y="19"/>
                    <a:pt x="13" y="19"/>
                  </a:cubicBezTo>
                  <a:cubicBezTo>
                    <a:pt x="13" y="19"/>
                    <a:pt x="12" y="19"/>
                    <a:pt x="12" y="18"/>
                  </a:cubicBezTo>
                  <a:cubicBezTo>
                    <a:pt x="14" y="17"/>
                    <a:pt x="17" y="16"/>
                    <a:pt x="19" y="14"/>
                  </a:cubicBezTo>
                  <a:cubicBezTo>
                    <a:pt x="18" y="15"/>
                    <a:pt x="17" y="16"/>
                    <a:pt x="16" y="16"/>
                  </a:cubicBezTo>
                  <a:cubicBezTo>
                    <a:pt x="16" y="17"/>
                    <a:pt x="16" y="17"/>
                    <a:pt x="17" y="17"/>
                  </a:cubicBezTo>
                  <a:cubicBezTo>
                    <a:pt x="18" y="16"/>
                    <a:pt x="20" y="15"/>
                    <a:pt x="20" y="14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8" y="14"/>
                    <a:pt x="16" y="16"/>
                    <a:pt x="13" y="17"/>
                  </a:cubicBezTo>
                  <a:cubicBezTo>
                    <a:pt x="15" y="15"/>
                    <a:pt x="18" y="13"/>
                    <a:pt x="20" y="11"/>
                  </a:cubicBezTo>
                  <a:cubicBezTo>
                    <a:pt x="20" y="11"/>
                    <a:pt x="20" y="10"/>
                    <a:pt x="19" y="11"/>
                  </a:cubicBezTo>
                  <a:cubicBezTo>
                    <a:pt x="16" y="12"/>
                    <a:pt x="14" y="14"/>
                    <a:pt x="11" y="16"/>
                  </a:cubicBezTo>
                  <a:cubicBezTo>
                    <a:pt x="14" y="13"/>
                    <a:pt x="17" y="10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8"/>
                    <a:pt x="22" y="10"/>
                    <a:pt x="22" y="12"/>
                  </a:cubicBezTo>
                  <a:close/>
                  <a:moveTo>
                    <a:pt x="14" y="5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3" y="7"/>
                    <a:pt x="10" y="8"/>
                    <a:pt x="8" y="10"/>
                  </a:cubicBezTo>
                  <a:cubicBezTo>
                    <a:pt x="8" y="7"/>
                    <a:pt x="11" y="5"/>
                    <a:pt x="14" y="5"/>
                  </a:cubicBezTo>
                  <a:close/>
                </a:path>
              </a:pathLst>
            </a:custGeom>
            <a:blipFill dpi="0" rotWithShape="1">
              <a:blip r:embed="rId4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66" name="Freeform 67"/>
            <p:cNvSpPr>
              <a:spLocks noEditPoints="1"/>
            </p:cNvSpPr>
            <p:nvPr/>
          </p:nvSpPr>
          <p:spPr bwMode="auto">
            <a:xfrm>
              <a:off x="4443498" y="-205526"/>
              <a:ext cx="200025" cy="53975"/>
            </a:xfrm>
            <a:custGeom>
              <a:avLst/>
              <a:gdLst>
                <a:gd name="T0" fmla="*/ 69 w 69"/>
                <a:gd name="T1" fmla="*/ 4 h 19"/>
                <a:gd name="T2" fmla="*/ 1 w 69"/>
                <a:gd name="T3" fmla="*/ 1 h 19"/>
                <a:gd name="T4" fmla="*/ 2 w 69"/>
                <a:gd name="T5" fmla="*/ 17 h 19"/>
                <a:gd name="T6" fmla="*/ 46 w 69"/>
                <a:gd name="T7" fmla="*/ 7 h 19"/>
                <a:gd name="T8" fmla="*/ 38 w 69"/>
                <a:gd name="T9" fmla="*/ 15 h 19"/>
                <a:gd name="T10" fmla="*/ 42 w 69"/>
                <a:gd name="T11" fmla="*/ 9 h 19"/>
                <a:gd name="T12" fmla="*/ 29 w 69"/>
                <a:gd name="T13" fmla="*/ 7 h 19"/>
                <a:gd name="T14" fmla="*/ 21 w 69"/>
                <a:gd name="T15" fmla="*/ 15 h 19"/>
                <a:gd name="T16" fmla="*/ 7 w 69"/>
                <a:gd name="T17" fmla="*/ 14 h 19"/>
                <a:gd name="T18" fmla="*/ 3 w 69"/>
                <a:gd name="T19" fmla="*/ 10 h 19"/>
                <a:gd name="T20" fmla="*/ 12 w 69"/>
                <a:gd name="T21" fmla="*/ 3 h 19"/>
                <a:gd name="T22" fmla="*/ 22 w 69"/>
                <a:gd name="T23" fmla="*/ 4 h 19"/>
                <a:gd name="T24" fmla="*/ 11 w 69"/>
                <a:gd name="T25" fmla="*/ 12 h 19"/>
                <a:gd name="T26" fmla="*/ 18 w 69"/>
                <a:gd name="T27" fmla="*/ 3 h 19"/>
                <a:gd name="T28" fmla="*/ 3 w 69"/>
                <a:gd name="T29" fmla="*/ 8 h 19"/>
                <a:gd name="T30" fmla="*/ 11 w 69"/>
                <a:gd name="T31" fmla="*/ 5 h 19"/>
                <a:gd name="T32" fmla="*/ 13 w 69"/>
                <a:gd name="T33" fmla="*/ 3 h 19"/>
                <a:gd name="T34" fmla="*/ 3 w 69"/>
                <a:gd name="T35" fmla="*/ 7 h 19"/>
                <a:gd name="T36" fmla="*/ 16 w 69"/>
                <a:gd name="T37" fmla="*/ 9 h 19"/>
                <a:gd name="T38" fmla="*/ 14 w 69"/>
                <a:gd name="T39" fmla="*/ 14 h 19"/>
                <a:gd name="T40" fmla="*/ 23 w 69"/>
                <a:gd name="T41" fmla="*/ 5 h 19"/>
                <a:gd name="T42" fmla="*/ 16 w 69"/>
                <a:gd name="T43" fmla="*/ 14 h 19"/>
                <a:gd name="T44" fmla="*/ 17 w 69"/>
                <a:gd name="T45" fmla="*/ 14 h 19"/>
                <a:gd name="T46" fmla="*/ 20 w 69"/>
                <a:gd name="T47" fmla="*/ 15 h 19"/>
                <a:gd name="T48" fmla="*/ 36 w 69"/>
                <a:gd name="T49" fmla="*/ 6 h 19"/>
                <a:gd name="T50" fmla="*/ 33 w 69"/>
                <a:gd name="T51" fmla="*/ 15 h 19"/>
                <a:gd name="T52" fmla="*/ 39 w 69"/>
                <a:gd name="T53" fmla="*/ 8 h 19"/>
                <a:gd name="T54" fmla="*/ 60 w 69"/>
                <a:gd name="T55" fmla="*/ 5 h 19"/>
                <a:gd name="T56" fmla="*/ 58 w 69"/>
                <a:gd name="T57" fmla="*/ 12 h 19"/>
                <a:gd name="T58" fmla="*/ 55 w 69"/>
                <a:gd name="T59" fmla="*/ 4 h 19"/>
                <a:gd name="T60" fmla="*/ 51 w 69"/>
                <a:gd name="T61" fmla="*/ 4 h 19"/>
                <a:gd name="T62" fmla="*/ 55 w 69"/>
                <a:gd name="T63" fmla="*/ 5 h 19"/>
                <a:gd name="T64" fmla="*/ 52 w 69"/>
                <a:gd name="T65" fmla="*/ 8 h 19"/>
                <a:gd name="T66" fmla="*/ 58 w 69"/>
                <a:gd name="T67" fmla="*/ 7 h 19"/>
                <a:gd name="T68" fmla="*/ 43 w 69"/>
                <a:gd name="T69" fmla="*/ 15 h 19"/>
                <a:gd name="T70" fmla="*/ 60 w 69"/>
                <a:gd name="T71" fmla="*/ 9 h 19"/>
                <a:gd name="T72" fmla="*/ 59 w 69"/>
                <a:gd name="T73" fmla="*/ 8 h 19"/>
                <a:gd name="T74" fmla="*/ 60 w 69"/>
                <a:gd name="T75" fmla="*/ 16 h 19"/>
                <a:gd name="T76" fmla="*/ 66 w 69"/>
                <a:gd name="T77" fmla="*/ 15 h 19"/>
                <a:gd name="T78" fmla="*/ 66 w 69"/>
                <a:gd name="T79" fmla="*/ 10 h 19"/>
                <a:gd name="T80" fmla="*/ 66 w 69"/>
                <a:gd name="T81" fmla="*/ 5 h 19"/>
                <a:gd name="T82" fmla="*/ 63 w 69"/>
                <a:gd name="T83" fmla="*/ 8 h 19"/>
                <a:gd name="T84" fmla="*/ 47 w 69"/>
                <a:gd name="T85" fmla="*/ 5 h 19"/>
                <a:gd name="T86" fmla="*/ 43 w 69"/>
                <a:gd name="T87" fmla="*/ 4 h 19"/>
                <a:gd name="T88" fmla="*/ 38 w 69"/>
                <a:gd name="T89" fmla="*/ 5 h 19"/>
                <a:gd name="T90" fmla="*/ 33 w 69"/>
                <a:gd name="T91" fmla="*/ 4 h 19"/>
                <a:gd name="T92" fmla="*/ 24 w 69"/>
                <a:gd name="T93" fmla="*/ 10 h 19"/>
                <a:gd name="T94" fmla="*/ 17 w 69"/>
                <a:gd name="T95" fmla="*/ 14 h 19"/>
                <a:gd name="T96" fmla="*/ 37 w 69"/>
                <a:gd name="T9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" h="19">
                  <a:moveTo>
                    <a:pt x="67" y="19"/>
                  </a:moveTo>
                  <a:cubicBezTo>
                    <a:pt x="68" y="19"/>
                    <a:pt x="69" y="19"/>
                    <a:pt x="69" y="18"/>
                  </a:cubicBezTo>
                  <a:cubicBezTo>
                    <a:pt x="69" y="13"/>
                    <a:pt x="69" y="8"/>
                    <a:pt x="69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3"/>
                    <a:pt x="69" y="3"/>
                    <a:pt x="68" y="3"/>
                  </a:cubicBezTo>
                  <a:cubicBezTo>
                    <a:pt x="59" y="1"/>
                    <a:pt x="50" y="1"/>
                    <a:pt x="40" y="1"/>
                  </a:cubicBezTo>
                  <a:cubicBezTo>
                    <a:pt x="27" y="0"/>
                    <a:pt x="14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7"/>
                    <a:pt x="1" y="11"/>
                    <a:pt x="1" y="16"/>
                  </a:cubicBezTo>
                  <a:cubicBezTo>
                    <a:pt x="1" y="16"/>
                    <a:pt x="1" y="16"/>
                    <a:pt x="1" y="17"/>
                  </a:cubicBezTo>
                  <a:cubicBezTo>
                    <a:pt x="1" y="17"/>
                    <a:pt x="2" y="17"/>
                    <a:pt x="2" y="17"/>
                  </a:cubicBezTo>
                  <a:cubicBezTo>
                    <a:pt x="24" y="17"/>
                    <a:pt x="45" y="19"/>
                    <a:pt x="67" y="19"/>
                  </a:cubicBezTo>
                  <a:cubicBezTo>
                    <a:pt x="67" y="19"/>
                    <a:pt x="67" y="19"/>
                    <a:pt x="67" y="19"/>
                  </a:cubicBezTo>
                  <a:close/>
                  <a:moveTo>
                    <a:pt x="38" y="15"/>
                  </a:moveTo>
                  <a:cubicBezTo>
                    <a:pt x="41" y="13"/>
                    <a:pt x="43" y="10"/>
                    <a:pt x="46" y="7"/>
                  </a:cubicBezTo>
                  <a:cubicBezTo>
                    <a:pt x="47" y="6"/>
                    <a:pt x="48" y="5"/>
                    <a:pt x="50" y="5"/>
                  </a:cubicBezTo>
                  <a:cubicBezTo>
                    <a:pt x="50" y="5"/>
                    <a:pt x="48" y="8"/>
                    <a:pt x="48" y="8"/>
                  </a:cubicBezTo>
                  <a:cubicBezTo>
                    <a:pt x="47" y="11"/>
                    <a:pt x="44" y="13"/>
                    <a:pt x="42" y="15"/>
                  </a:cubicBezTo>
                  <a:cubicBezTo>
                    <a:pt x="41" y="15"/>
                    <a:pt x="39" y="15"/>
                    <a:pt x="38" y="15"/>
                  </a:cubicBezTo>
                  <a:close/>
                  <a:moveTo>
                    <a:pt x="34" y="15"/>
                  </a:moveTo>
                  <a:cubicBezTo>
                    <a:pt x="37" y="13"/>
                    <a:pt x="39" y="10"/>
                    <a:pt x="42" y="8"/>
                  </a:cubicBezTo>
                  <a:cubicBezTo>
                    <a:pt x="43" y="7"/>
                    <a:pt x="44" y="6"/>
                    <a:pt x="46" y="5"/>
                  </a:cubicBezTo>
                  <a:cubicBezTo>
                    <a:pt x="45" y="6"/>
                    <a:pt x="43" y="8"/>
                    <a:pt x="42" y="9"/>
                  </a:cubicBezTo>
                  <a:cubicBezTo>
                    <a:pt x="41" y="11"/>
                    <a:pt x="39" y="13"/>
                    <a:pt x="36" y="15"/>
                  </a:cubicBezTo>
                  <a:cubicBezTo>
                    <a:pt x="36" y="15"/>
                    <a:pt x="35" y="15"/>
                    <a:pt x="34" y="15"/>
                  </a:cubicBezTo>
                  <a:close/>
                  <a:moveTo>
                    <a:pt x="21" y="15"/>
                  </a:moveTo>
                  <a:cubicBezTo>
                    <a:pt x="24" y="12"/>
                    <a:pt x="26" y="10"/>
                    <a:pt x="29" y="7"/>
                  </a:cubicBezTo>
                  <a:cubicBezTo>
                    <a:pt x="30" y="6"/>
                    <a:pt x="31" y="6"/>
                    <a:pt x="32" y="5"/>
                  </a:cubicBezTo>
                  <a:cubicBezTo>
                    <a:pt x="31" y="6"/>
                    <a:pt x="30" y="7"/>
                    <a:pt x="29" y="8"/>
                  </a:cubicBezTo>
                  <a:cubicBezTo>
                    <a:pt x="27" y="10"/>
                    <a:pt x="25" y="12"/>
                    <a:pt x="23" y="15"/>
                  </a:cubicBezTo>
                  <a:cubicBezTo>
                    <a:pt x="22" y="15"/>
                    <a:pt x="21" y="15"/>
                    <a:pt x="21" y="15"/>
                  </a:cubicBezTo>
                  <a:close/>
                  <a:moveTo>
                    <a:pt x="4" y="14"/>
                  </a:moveTo>
                  <a:cubicBezTo>
                    <a:pt x="8" y="12"/>
                    <a:pt x="12" y="8"/>
                    <a:pt x="15" y="5"/>
                  </a:cubicBezTo>
                  <a:cubicBezTo>
                    <a:pt x="19" y="3"/>
                    <a:pt x="13" y="8"/>
                    <a:pt x="13" y="9"/>
                  </a:cubicBezTo>
                  <a:cubicBezTo>
                    <a:pt x="11" y="11"/>
                    <a:pt x="9" y="12"/>
                    <a:pt x="7" y="14"/>
                  </a:cubicBezTo>
                  <a:cubicBezTo>
                    <a:pt x="6" y="14"/>
                    <a:pt x="5" y="14"/>
                    <a:pt x="4" y="14"/>
                  </a:cubicBezTo>
                  <a:close/>
                  <a:moveTo>
                    <a:pt x="12" y="3"/>
                  </a:moveTo>
                  <a:cubicBezTo>
                    <a:pt x="9" y="5"/>
                    <a:pt x="7" y="7"/>
                    <a:pt x="4" y="9"/>
                  </a:cubicBezTo>
                  <a:cubicBezTo>
                    <a:pt x="4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9"/>
                    <a:pt x="5" y="8"/>
                    <a:pt x="5" y="8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9" y="3"/>
                    <a:pt x="11" y="3"/>
                    <a:pt x="12" y="3"/>
                  </a:cubicBezTo>
                  <a:close/>
                  <a:moveTo>
                    <a:pt x="22" y="3"/>
                  </a:moveTo>
                  <a:cubicBezTo>
                    <a:pt x="23" y="3"/>
                    <a:pt x="24" y="3"/>
                    <a:pt x="25" y="3"/>
                  </a:cubicBezTo>
                  <a:cubicBezTo>
                    <a:pt x="23" y="4"/>
                    <a:pt x="22" y="5"/>
                    <a:pt x="21" y="6"/>
                  </a:cubicBezTo>
                  <a:cubicBezTo>
                    <a:pt x="21" y="5"/>
                    <a:pt x="22" y="4"/>
                    <a:pt x="22" y="4"/>
                  </a:cubicBezTo>
                  <a:cubicBezTo>
                    <a:pt x="23" y="3"/>
                    <a:pt x="23" y="3"/>
                    <a:pt x="22" y="3"/>
                  </a:cubicBezTo>
                  <a:close/>
                  <a:moveTo>
                    <a:pt x="18" y="3"/>
                  </a:moveTo>
                  <a:cubicBezTo>
                    <a:pt x="19" y="3"/>
                    <a:pt x="20" y="3"/>
                    <a:pt x="22" y="3"/>
                  </a:cubicBezTo>
                  <a:cubicBezTo>
                    <a:pt x="18" y="6"/>
                    <a:pt x="15" y="10"/>
                    <a:pt x="11" y="12"/>
                  </a:cubicBezTo>
                  <a:cubicBezTo>
                    <a:pt x="10" y="13"/>
                    <a:pt x="7" y="15"/>
                    <a:pt x="10" y="13"/>
                  </a:cubicBezTo>
                  <a:cubicBezTo>
                    <a:pt x="11" y="12"/>
                    <a:pt x="12" y="11"/>
                    <a:pt x="13" y="10"/>
                  </a:cubicBezTo>
                  <a:cubicBezTo>
                    <a:pt x="15" y="8"/>
                    <a:pt x="17" y="6"/>
                    <a:pt x="18" y="4"/>
                  </a:cubicBezTo>
                  <a:cubicBezTo>
                    <a:pt x="18" y="3"/>
                    <a:pt x="18" y="3"/>
                    <a:pt x="18" y="3"/>
                  </a:cubicBezTo>
                  <a:close/>
                  <a:moveTo>
                    <a:pt x="3" y="8"/>
                  </a:moveTo>
                  <a:cubicBezTo>
                    <a:pt x="4" y="7"/>
                    <a:pt x="9" y="2"/>
                    <a:pt x="6" y="5"/>
                  </a:cubicBezTo>
                  <a:cubicBezTo>
                    <a:pt x="5" y="6"/>
                    <a:pt x="4" y="8"/>
                    <a:pt x="3" y="9"/>
                  </a:cubicBezTo>
                  <a:cubicBezTo>
                    <a:pt x="3" y="9"/>
                    <a:pt x="3" y="8"/>
                    <a:pt x="3" y="8"/>
                  </a:cubicBezTo>
                  <a:close/>
                  <a:moveTo>
                    <a:pt x="3" y="11"/>
                  </a:moveTo>
                  <a:cubicBezTo>
                    <a:pt x="5" y="10"/>
                    <a:pt x="6" y="9"/>
                    <a:pt x="7" y="8"/>
                  </a:cubicBezTo>
                  <a:cubicBezTo>
                    <a:pt x="8" y="7"/>
                    <a:pt x="9" y="6"/>
                    <a:pt x="10" y="5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9" y="8"/>
                    <a:pt x="6" y="11"/>
                    <a:pt x="3" y="13"/>
                  </a:cubicBezTo>
                  <a:cubicBezTo>
                    <a:pt x="3" y="13"/>
                    <a:pt x="3" y="12"/>
                    <a:pt x="3" y="11"/>
                  </a:cubicBezTo>
                  <a:close/>
                  <a:moveTo>
                    <a:pt x="13" y="4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5" y="3"/>
                    <a:pt x="16" y="3"/>
                    <a:pt x="17" y="3"/>
                  </a:cubicBezTo>
                  <a:cubicBezTo>
                    <a:pt x="13" y="6"/>
                    <a:pt x="9" y="10"/>
                    <a:pt x="4" y="13"/>
                  </a:cubicBezTo>
                  <a:cubicBezTo>
                    <a:pt x="7" y="11"/>
                    <a:pt x="11" y="7"/>
                    <a:pt x="13" y="4"/>
                  </a:cubicBezTo>
                  <a:close/>
                  <a:moveTo>
                    <a:pt x="3" y="7"/>
                  </a:moveTo>
                  <a:cubicBezTo>
                    <a:pt x="3" y="6"/>
                    <a:pt x="3" y="5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5" y="4"/>
                    <a:pt x="4" y="6"/>
                    <a:pt x="3" y="7"/>
                  </a:cubicBezTo>
                  <a:close/>
                  <a:moveTo>
                    <a:pt x="16" y="9"/>
                  </a:moveTo>
                  <a:cubicBezTo>
                    <a:pt x="17" y="8"/>
                    <a:pt x="18" y="7"/>
                    <a:pt x="18" y="7"/>
                  </a:cubicBezTo>
                  <a:cubicBezTo>
                    <a:pt x="19" y="6"/>
                    <a:pt x="22" y="3"/>
                    <a:pt x="21" y="5"/>
                  </a:cubicBezTo>
                  <a:cubicBezTo>
                    <a:pt x="18" y="8"/>
                    <a:pt x="16" y="11"/>
                    <a:pt x="14" y="14"/>
                  </a:cubicBezTo>
                  <a:cubicBezTo>
                    <a:pt x="13" y="14"/>
                    <a:pt x="14" y="14"/>
                    <a:pt x="14" y="14"/>
                  </a:cubicBezTo>
                  <a:cubicBezTo>
                    <a:pt x="12" y="14"/>
                    <a:pt x="11" y="14"/>
                    <a:pt x="9" y="14"/>
                  </a:cubicBezTo>
                  <a:cubicBezTo>
                    <a:pt x="12" y="13"/>
                    <a:pt x="14" y="11"/>
                    <a:pt x="16" y="9"/>
                  </a:cubicBezTo>
                  <a:close/>
                  <a:moveTo>
                    <a:pt x="14" y="14"/>
                  </a:moveTo>
                  <a:cubicBezTo>
                    <a:pt x="17" y="11"/>
                    <a:pt x="20" y="7"/>
                    <a:pt x="23" y="5"/>
                  </a:cubicBezTo>
                  <a:cubicBezTo>
                    <a:pt x="25" y="4"/>
                    <a:pt x="24" y="4"/>
                    <a:pt x="23" y="5"/>
                  </a:cubicBezTo>
                  <a:cubicBezTo>
                    <a:pt x="22" y="6"/>
                    <a:pt x="21" y="8"/>
                    <a:pt x="20" y="9"/>
                  </a:cubicBezTo>
                  <a:cubicBezTo>
                    <a:pt x="18" y="11"/>
                    <a:pt x="17" y="12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4"/>
                    <a:pt x="15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lose/>
                  <a:moveTo>
                    <a:pt x="20" y="15"/>
                  </a:moveTo>
                  <a:cubicBezTo>
                    <a:pt x="19" y="14"/>
                    <a:pt x="18" y="14"/>
                    <a:pt x="17" y="14"/>
                  </a:cubicBezTo>
                  <a:cubicBezTo>
                    <a:pt x="21" y="12"/>
                    <a:pt x="23" y="9"/>
                    <a:pt x="26" y="7"/>
                  </a:cubicBezTo>
                  <a:cubicBezTo>
                    <a:pt x="31" y="2"/>
                    <a:pt x="26" y="7"/>
                    <a:pt x="25" y="8"/>
                  </a:cubicBezTo>
                  <a:cubicBezTo>
                    <a:pt x="23" y="10"/>
                    <a:pt x="21" y="12"/>
                    <a:pt x="20" y="14"/>
                  </a:cubicBezTo>
                  <a:cubicBezTo>
                    <a:pt x="20" y="14"/>
                    <a:pt x="20" y="14"/>
                    <a:pt x="20" y="15"/>
                  </a:cubicBezTo>
                  <a:close/>
                  <a:moveTo>
                    <a:pt x="29" y="15"/>
                  </a:moveTo>
                  <a:cubicBezTo>
                    <a:pt x="28" y="15"/>
                    <a:pt x="26" y="15"/>
                    <a:pt x="25" y="15"/>
                  </a:cubicBezTo>
                  <a:cubicBezTo>
                    <a:pt x="28" y="13"/>
                    <a:pt x="30" y="11"/>
                    <a:pt x="32" y="9"/>
                  </a:cubicBezTo>
                  <a:cubicBezTo>
                    <a:pt x="33" y="8"/>
                    <a:pt x="35" y="7"/>
                    <a:pt x="36" y="6"/>
                  </a:cubicBezTo>
                  <a:cubicBezTo>
                    <a:pt x="38" y="4"/>
                    <a:pt x="36" y="6"/>
                    <a:pt x="35" y="7"/>
                  </a:cubicBezTo>
                  <a:cubicBezTo>
                    <a:pt x="33" y="9"/>
                    <a:pt x="31" y="12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lose/>
                  <a:moveTo>
                    <a:pt x="33" y="15"/>
                  </a:moveTo>
                  <a:cubicBezTo>
                    <a:pt x="33" y="15"/>
                    <a:pt x="33" y="15"/>
                    <a:pt x="33" y="15"/>
                  </a:cubicBezTo>
                  <a:cubicBezTo>
                    <a:pt x="32" y="15"/>
                    <a:pt x="31" y="15"/>
                    <a:pt x="30" y="15"/>
                  </a:cubicBezTo>
                  <a:cubicBezTo>
                    <a:pt x="34" y="12"/>
                    <a:pt x="37" y="8"/>
                    <a:pt x="41" y="5"/>
                  </a:cubicBezTo>
                  <a:cubicBezTo>
                    <a:pt x="44" y="3"/>
                    <a:pt x="40" y="7"/>
                    <a:pt x="39" y="8"/>
                  </a:cubicBezTo>
                  <a:cubicBezTo>
                    <a:pt x="37" y="10"/>
                    <a:pt x="35" y="13"/>
                    <a:pt x="33" y="15"/>
                  </a:cubicBezTo>
                  <a:close/>
                  <a:moveTo>
                    <a:pt x="62" y="5"/>
                  </a:moveTo>
                  <a:cubicBezTo>
                    <a:pt x="58" y="8"/>
                    <a:pt x="55" y="11"/>
                    <a:pt x="52" y="15"/>
                  </a:cubicBezTo>
                  <a:cubicBezTo>
                    <a:pt x="55" y="11"/>
                    <a:pt x="58" y="8"/>
                    <a:pt x="60" y="5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2" y="4"/>
                    <a:pt x="64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3" y="7"/>
                    <a:pt x="61" y="10"/>
                    <a:pt x="58" y="12"/>
                  </a:cubicBezTo>
                  <a:cubicBezTo>
                    <a:pt x="59" y="12"/>
                    <a:pt x="59" y="12"/>
                    <a:pt x="59" y="11"/>
                  </a:cubicBezTo>
                  <a:cubicBezTo>
                    <a:pt x="61" y="9"/>
                    <a:pt x="61" y="8"/>
                    <a:pt x="62" y="5"/>
                  </a:cubicBezTo>
                  <a:cubicBezTo>
                    <a:pt x="62" y="5"/>
                    <a:pt x="62" y="5"/>
                    <a:pt x="62" y="5"/>
                  </a:cubicBezTo>
                  <a:close/>
                  <a:moveTo>
                    <a:pt x="55" y="4"/>
                  </a:moveTo>
                  <a:cubicBezTo>
                    <a:pt x="53" y="5"/>
                    <a:pt x="51" y="7"/>
                    <a:pt x="49" y="9"/>
                  </a:cubicBezTo>
                  <a:cubicBezTo>
                    <a:pt x="49" y="9"/>
                    <a:pt x="48" y="10"/>
                    <a:pt x="48" y="10"/>
                  </a:cubicBezTo>
                  <a:cubicBezTo>
                    <a:pt x="49" y="8"/>
                    <a:pt x="50" y="6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4" y="4"/>
                    <a:pt x="56" y="4"/>
                    <a:pt x="59" y="4"/>
                  </a:cubicBezTo>
                  <a:cubicBezTo>
                    <a:pt x="56" y="7"/>
                    <a:pt x="53" y="9"/>
                    <a:pt x="50" y="12"/>
                  </a:cubicBezTo>
                  <a:cubicBezTo>
                    <a:pt x="50" y="12"/>
                    <a:pt x="51" y="11"/>
                    <a:pt x="51" y="11"/>
                  </a:cubicBezTo>
                  <a:cubicBezTo>
                    <a:pt x="52" y="9"/>
                    <a:pt x="54" y="7"/>
                    <a:pt x="55" y="5"/>
                  </a:cubicBezTo>
                  <a:cubicBezTo>
                    <a:pt x="56" y="4"/>
                    <a:pt x="55" y="4"/>
                    <a:pt x="55" y="4"/>
                  </a:cubicBezTo>
                  <a:close/>
                  <a:moveTo>
                    <a:pt x="51" y="8"/>
                  </a:moveTo>
                  <a:cubicBezTo>
                    <a:pt x="52" y="7"/>
                    <a:pt x="53" y="6"/>
                    <a:pt x="54" y="5"/>
                  </a:cubicBezTo>
                  <a:cubicBezTo>
                    <a:pt x="53" y="6"/>
                    <a:pt x="53" y="7"/>
                    <a:pt x="52" y="8"/>
                  </a:cubicBezTo>
                  <a:cubicBezTo>
                    <a:pt x="51" y="10"/>
                    <a:pt x="49" y="13"/>
                    <a:pt x="47" y="15"/>
                  </a:cubicBezTo>
                  <a:cubicBezTo>
                    <a:pt x="47" y="15"/>
                    <a:pt x="48" y="16"/>
                    <a:pt x="48" y="15"/>
                  </a:cubicBezTo>
                  <a:cubicBezTo>
                    <a:pt x="51" y="12"/>
                    <a:pt x="54" y="9"/>
                    <a:pt x="57" y="6"/>
                  </a:cubicBezTo>
                  <a:cubicBezTo>
                    <a:pt x="59" y="5"/>
                    <a:pt x="59" y="5"/>
                    <a:pt x="58" y="7"/>
                  </a:cubicBezTo>
                  <a:cubicBezTo>
                    <a:pt x="57" y="8"/>
                    <a:pt x="56" y="9"/>
                    <a:pt x="55" y="10"/>
                  </a:cubicBezTo>
                  <a:cubicBezTo>
                    <a:pt x="53" y="12"/>
                    <a:pt x="52" y="14"/>
                    <a:pt x="50" y="15"/>
                  </a:cubicBezTo>
                  <a:cubicBezTo>
                    <a:pt x="50" y="15"/>
                    <a:pt x="50" y="16"/>
                    <a:pt x="50" y="16"/>
                  </a:cubicBezTo>
                  <a:cubicBezTo>
                    <a:pt x="48" y="16"/>
                    <a:pt x="46" y="16"/>
                    <a:pt x="43" y="15"/>
                  </a:cubicBezTo>
                  <a:cubicBezTo>
                    <a:pt x="46" y="13"/>
                    <a:pt x="48" y="11"/>
                    <a:pt x="51" y="8"/>
                  </a:cubicBezTo>
                  <a:close/>
                  <a:moveTo>
                    <a:pt x="59" y="8"/>
                  </a:moveTo>
                  <a:cubicBezTo>
                    <a:pt x="59" y="8"/>
                    <a:pt x="60" y="7"/>
                    <a:pt x="61" y="6"/>
                  </a:cubicBezTo>
                  <a:cubicBezTo>
                    <a:pt x="61" y="8"/>
                    <a:pt x="60" y="9"/>
                    <a:pt x="60" y="9"/>
                  </a:cubicBezTo>
                  <a:cubicBezTo>
                    <a:pt x="58" y="12"/>
                    <a:pt x="56" y="14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6"/>
                    <a:pt x="52" y="16"/>
                    <a:pt x="51" y="16"/>
                  </a:cubicBezTo>
                  <a:cubicBezTo>
                    <a:pt x="54" y="14"/>
                    <a:pt x="56" y="11"/>
                    <a:pt x="59" y="8"/>
                  </a:cubicBezTo>
                  <a:close/>
                  <a:moveTo>
                    <a:pt x="63" y="8"/>
                  </a:moveTo>
                  <a:cubicBezTo>
                    <a:pt x="63" y="8"/>
                    <a:pt x="66" y="5"/>
                    <a:pt x="64" y="8"/>
                  </a:cubicBezTo>
                  <a:cubicBezTo>
                    <a:pt x="63" y="10"/>
                    <a:pt x="61" y="13"/>
                    <a:pt x="59" y="15"/>
                  </a:cubicBezTo>
                  <a:cubicBezTo>
                    <a:pt x="59" y="15"/>
                    <a:pt x="59" y="16"/>
                    <a:pt x="60" y="16"/>
                  </a:cubicBezTo>
                  <a:cubicBezTo>
                    <a:pt x="61" y="15"/>
                    <a:pt x="61" y="15"/>
                    <a:pt x="62" y="14"/>
                  </a:cubicBezTo>
                  <a:cubicBezTo>
                    <a:pt x="64" y="12"/>
                    <a:pt x="66" y="11"/>
                    <a:pt x="63" y="15"/>
                  </a:cubicBezTo>
                  <a:cubicBezTo>
                    <a:pt x="62" y="15"/>
                    <a:pt x="63" y="16"/>
                    <a:pt x="63" y="16"/>
                  </a:cubicBezTo>
                  <a:cubicBezTo>
                    <a:pt x="64" y="15"/>
                    <a:pt x="65" y="15"/>
                    <a:pt x="66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5" y="15"/>
                    <a:pt x="63" y="15"/>
                    <a:pt x="64" y="15"/>
                  </a:cubicBezTo>
                  <a:cubicBezTo>
                    <a:pt x="65" y="13"/>
                    <a:pt x="66" y="12"/>
                    <a:pt x="67" y="10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5" y="11"/>
                    <a:pt x="65" y="11"/>
                    <a:pt x="64" y="12"/>
                  </a:cubicBezTo>
                  <a:cubicBezTo>
                    <a:pt x="63" y="12"/>
                    <a:pt x="59" y="16"/>
                    <a:pt x="62" y="13"/>
                  </a:cubicBezTo>
                  <a:cubicBezTo>
                    <a:pt x="64" y="11"/>
                    <a:pt x="65" y="8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6" y="5"/>
                    <a:pt x="67" y="5"/>
                  </a:cubicBezTo>
                  <a:cubicBezTo>
                    <a:pt x="67" y="9"/>
                    <a:pt x="67" y="12"/>
                    <a:pt x="67" y="16"/>
                  </a:cubicBezTo>
                  <a:cubicBezTo>
                    <a:pt x="63" y="16"/>
                    <a:pt x="59" y="16"/>
                    <a:pt x="55" y="16"/>
                  </a:cubicBezTo>
                  <a:cubicBezTo>
                    <a:pt x="58" y="14"/>
                    <a:pt x="60" y="11"/>
                    <a:pt x="63" y="8"/>
                  </a:cubicBezTo>
                  <a:close/>
                  <a:moveTo>
                    <a:pt x="37" y="3"/>
                  </a:moveTo>
                  <a:cubicBezTo>
                    <a:pt x="41" y="3"/>
                    <a:pt x="46" y="4"/>
                    <a:pt x="50" y="4"/>
                  </a:cubicBezTo>
                  <a:cubicBezTo>
                    <a:pt x="48" y="5"/>
                    <a:pt x="46" y="6"/>
                    <a:pt x="44" y="8"/>
                  </a:cubicBezTo>
                  <a:cubicBezTo>
                    <a:pt x="45" y="7"/>
                    <a:pt x="46" y="6"/>
                    <a:pt x="47" y="5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3" y="6"/>
                    <a:pt x="40" y="9"/>
                    <a:pt x="37" y="12"/>
                  </a:cubicBezTo>
                  <a:cubicBezTo>
                    <a:pt x="37" y="11"/>
                    <a:pt x="37" y="11"/>
                    <a:pt x="38" y="11"/>
                  </a:cubicBezTo>
                  <a:cubicBezTo>
                    <a:pt x="40" y="9"/>
                    <a:pt x="41" y="6"/>
                    <a:pt x="43" y="4"/>
                  </a:cubicBezTo>
                  <a:cubicBezTo>
                    <a:pt x="43" y="4"/>
                    <a:pt x="43" y="3"/>
                    <a:pt x="43" y="4"/>
                  </a:cubicBezTo>
                  <a:cubicBezTo>
                    <a:pt x="39" y="5"/>
                    <a:pt x="36" y="8"/>
                    <a:pt x="33" y="11"/>
                  </a:cubicBezTo>
                  <a:cubicBezTo>
                    <a:pt x="32" y="12"/>
                    <a:pt x="29" y="16"/>
                    <a:pt x="32" y="13"/>
                  </a:cubicBezTo>
                  <a:cubicBezTo>
                    <a:pt x="34" y="10"/>
                    <a:pt x="36" y="7"/>
                    <a:pt x="38" y="5"/>
                  </a:cubicBezTo>
                  <a:cubicBezTo>
                    <a:pt x="38" y="4"/>
                    <a:pt x="38" y="4"/>
                    <a:pt x="37" y="4"/>
                  </a:cubicBezTo>
                  <a:cubicBezTo>
                    <a:pt x="34" y="5"/>
                    <a:pt x="32" y="8"/>
                    <a:pt x="29" y="11"/>
                  </a:cubicBezTo>
                  <a:cubicBezTo>
                    <a:pt x="28" y="12"/>
                    <a:pt x="23" y="16"/>
                    <a:pt x="26" y="12"/>
                  </a:cubicBezTo>
                  <a:cubicBezTo>
                    <a:pt x="28" y="10"/>
                    <a:pt x="31" y="7"/>
                    <a:pt x="33" y="4"/>
                  </a:cubicBezTo>
                  <a:cubicBezTo>
                    <a:pt x="33" y="4"/>
                    <a:pt x="33" y="3"/>
                    <a:pt x="33" y="4"/>
                  </a:cubicBezTo>
                  <a:cubicBezTo>
                    <a:pt x="29" y="5"/>
                    <a:pt x="27" y="8"/>
                    <a:pt x="24" y="11"/>
                  </a:cubicBezTo>
                  <a:cubicBezTo>
                    <a:pt x="24" y="11"/>
                    <a:pt x="23" y="12"/>
                    <a:pt x="22" y="13"/>
                  </a:cubicBezTo>
                  <a:cubicBezTo>
                    <a:pt x="19" y="15"/>
                    <a:pt x="24" y="10"/>
                    <a:pt x="24" y="10"/>
                  </a:cubicBezTo>
                  <a:cubicBezTo>
                    <a:pt x="26" y="8"/>
                    <a:pt x="28" y="6"/>
                    <a:pt x="30" y="4"/>
                  </a:cubicBezTo>
                  <a:cubicBezTo>
                    <a:pt x="30" y="4"/>
                    <a:pt x="30" y="3"/>
                    <a:pt x="29" y="4"/>
                  </a:cubicBezTo>
                  <a:cubicBezTo>
                    <a:pt x="26" y="6"/>
                    <a:pt x="23" y="8"/>
                    <a:pt x="20" y="11"/>
                  </a:cubicBezTo>
                  <a:cubicBezTo>
                    <a:pt x="19" y="12"/>
                    <a:pt x="18" y="13"/>
                    <a:pt x="17" y="14"/>
                  </a:cubicBezTo>
                  <a:cubicBezTo>
                    <a:pt x="18" y="13"/>
                    <a:pt x="19" y="11"/>
                    <a:pt x="19" y="11"/>
                  </a:cubicBezTo>
                  <a:cubicBezTo>
                    <a:pt x="21" y="8"/>
                    <a:pt x="23" y="6"/>
                    <a:pt x="26" y="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9" y="3"/>
                    <a:pt x="33" y="3"/>
                    <a:pt x="37" y="3"/>
                  </a:cubicBezTo>
                  <a:close/>
                </a:path>
              </a:pathLst>
            </a:custGeom>
            <a:blipFill dpi="0" rotWithShape="1">
              <a:blip r:embed="rId4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67" name="Freeform 68"/>
            <p:cNvSpPr>
              <a:spLocks noEditPoints="1"/>
            </p:cNvSpPr>
            <p:nvPr/>
          </p:nvSpPr>
          <p:spPr bwMode="auto">
            <a:xfrm>
              <a:off x="4513349" y="-135676"/>
              <a:ext cx="52388" cy="49213"/>
            </a:xfrm>
            <a:custGeom>
              <a:avLst/>
              <a:gdLst>
                <a:gd name="T0" fmla="*/ 10 w 18"/>
                <a:gd name="T1" fmla="*/ 16 h 17"/>
                <a:gd name="T2" fmla="*/ 17 w 18"/>
                <a:gd name="T3" fmla="*/ 7 h 17"/>
                <a:gd name="T4" fmla="*/ 7 w 18"/>
                <a:gd name="T5" fmla="*/ 0 h 17"/>
                <a:gd name="T6" fmla="*/ 7 w 18"/>
                <a:gd name="T7" fmla="*/ 0 h 17"/>
                <a:gd name="T8" fmla="*/ 0 w 18"/>
                <a:gd name="T9" fmla="*/ 9 h 17"/>
                <a:gd name="T10" fmla="*/ 10 w 18"/>
                <a:gd name="T11" fmla="*/ 16 h 17"/>
                <a:gd name="T12" fmla="*/ 10 w 18"/>
                <a:gd name="T13" fmla="*/ 13 h 17"/>
                <a:gd name="T14" fmla="*/ 3 w 18"/>
                <a:gd name="T15" fmla="*/ 9 h 17"/>
                <a:gd name="T16" fmla="*/ 3 w 18"/>
                <a:gd name="T17" fmla="*/ 9 h 17"/>
                <a:gd name="T18" fmla="*/ 9 w 18"/>
                <a:gd name="T19" fmla="*/ 6 h 17"/>
                <a:gd name="T20" fmla="*/ 4 w 18"/>
                <a:gd name="T21" fmla="*/ 11 h 17"/>
                <a:gd name="T22" fmla="*/ 5 w 18"/>
                <a:gd name="T23" fmla="*/ 11 h 17"/>
                <a:gd name="T24" fmla="*/ 10 w 18"/>
                <a:gd name="T25" fmla="*/ 7 h 17"/>
                <a:gd name="T26" fmla="*/ 7 w 18"/>
                <a:gd name="T27" fmla="*/ 12 h 17"/>
                <a:gd name="T28" fmla="*/ 7 w 18"/>
                <a:gd name="T29" fmla="*/ 13 h 17"/>
                <a:gd name="T30" fmla="*/ 12 w 18"/>
                <a:gd name="T31" fmla="*/ 10 h 17"/>
                <a:gd name="T32" fmla="*/ 10 w 18"/>
                <a:gd name="T33" fmla="*/ 13 h 17"/>
                <a:gd name="T34" fmla="*/ 11 w 18"/>
                <a:gd name="T35" fmla="*/ 13 h 17"/>
                <a:gd name="T36" fmla="*/ 10 w 18"/>
                <a:gd name="T37" fmla="*/ 13 h 17"/>
                <a:gd name="T38" fmla="*/ 11 w 18"/>
                <a:gd name="T39" fmla="*/ 13 h 17"/>
                <a:gd name="T40" fmla="*/ 13 w 18"/>
                <a:gd name="T41" fmla="*/ 10 h 17"/>
                <a:gd name="T42" fmla="*/ 13 w 18"/>
                <a:gd name="T43" fmla="*/ 9 h 17"/>
                <a:gd name="T44" fmla="*/ 8 w 18"/>
                <a:gd name="T45" fmla="*/ 11 h 17"/>
                <a:gd name="T46" fmla="*/ 12 w 18"/>
                <a:gd name="T47" fmla="*/ 7 h 17"/>
                <a:gd name="T48" fmla="*/ 11 w 18"/>
                <a:gd name="T49" fmla="*/ 6 h 17"/>
                <a:gd name="T50" fmla="*/ 7 w 18"/>
                <a:gd name="T51" fmla="*/ 9 h 17"/>
                <a:gd name="T52" fmla="*/ 11 w 18"/>
                <a:gd name="T53" fmla="*/ 5 h 17"/>
                <a:gd name="T54" fmla="*/ 11 w 18"/>
                <a:gd name="T55" fmla="*/ 4 h 17"/>
                <a:gd name="T56" fmla="*/ 6 w 18"/>
                <a:gd name="T57" fmla="*/ 7 h 17"/>
                <a:gd name="T58" fmla="*/ 9 w 18"/>
                <a:gd name="T59" fmla="*/ 3 h 17"/>
                <a:gd name="T60" fmla="*/ 11 w 18"/>
                <a:gd name="T61" fmla="*/ 13 h 17"/>
                <a:gd name="T62" fmla="*/ 6 w 18"/>
                <a:gd name="T63" fmla="*/ 3 h 17"/>
                <a:gd name="T64" fmla="*/ 4 w 18"/>
                <a:gd name="T65" fmla="*/ 5 h 17"/>
                <a:gd name="T66" fmla="*/ 6 w 18"/>
                <a:gd name="T67" fmla="*/ 3 h 17"/>
                <a:gd name="T68" fmla="*/ 4 w 18"/>
                <a:gd name="T69" fmla="*/ 5 h 17"/>
                <a:gd name="T70" fmla="*/ 4 w 18"/>
                <a:gd name="T71" fmla="*/ 5 h 17"/>
                <a:gd name="T72" fmla="*/ 8 w 18"/>
                <a:gd name="T73" fmla="*/ 3 h 17"/>
                <a:gd name="T74" fmla="*/ 3 w 18"/>
                <a:gd name="T75" fmla="*/ 8 h 17"/>
                <a:gd name="T76" fmla="*/ 3 w 18"/>
                <a:gd name="T77" fmla="*/ 8 h 17"/>
                <a:gd name="T78" fmla="*/ 4 w 18"/>
                <a:gd name="T7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7">
                  <a:moveTo>
                    <a:pt x="10" y="16"/>
                  </a:moveTo>
                  <a:cubicBezTo>
                    <a:pt x="14" y="16"/>
                    <a:pt x="18" y="12"/>
                    <a:pt x="17" y="7"/>
                  </a:cubicBezTo>
                  <a:cubicBezTo>
                    <a:pt x="16" y="2"/>
                    <a:pt x="12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4"/>
                    <a:pt x="5" y="17"/>
                    <a:pt x="10" y="16"/>
                  </a:cubicBezTo>
                  <a:close/>
                  <a:moveTo>
                    <a:pt x="10" y="13"/>
                  </a:moveTo>
                  <a:cubicBezTo>
                    <a:pt x="6" y="14"/>
                    <a:pt x="3" y="12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5" y="8"/>
                    <a:pt x="7" y="7"/>
                    <a:pt x="9" y="6"/>
                  </a:cubicBezTo>
                  <a:cubicBezTo>
                    <a:pt x="8" y="7"/>
                    <a:pt x="6" y="9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7" y="10"/>
                    <a:pt x="8" y="9"/>
                    <a:pt x="10" y="7"/>
                  </a:cubicBezTo>
                  <a:cubicBezTo>
                    <a:pt x="9" y="9"/>
                    <a:pt x="8" y="10"/>
                    <a:pt x="7" y="12"/>
                  </a:cubicBezTo>
                  <a:cubicBezTo>
                    <a:pt x="6" y="12"/>
                    <a:pt x="7" y="13"/>
                    <a:pt x="7" y="13"/>
                  </a:cubicBezTo>
                  <a:cubicBezTo>
                    <a:pt x="9" y="12"/>
                    <a:pt x="10" y="11"/>
                    <a:pt x="12" y="10"/>
                  </a:cubicBezTo>
                  <a:cubicBezTo>
                    <a:pt x="12" y="11"/>
                    <a:pt x="11" y="12"/>
                    <a:pt x="10" y="13"/>
                  </a:cubicBezTo>
                  <a:cubicBezTo>
                    <a:pt x="10" y="13"/>
                    <a:pt x="10" y="13"/>
                    <a:pt x="11" y="13"/>
                  </a:cubicBezTo>
                  <a:cubicBezTo>
                    <a:pt x="10" y="13"/>
                    <a:pt x="10" y="13"/>
                    <a:pt x="10" y="13"/>
                  </a:cubicBezTo>
                  <a:close/>
                  <a:moveTo>
                    <a:pt x="11" y="13"/>
                  </a:moveTo>
                  <a:cubicBezTo>
                    <a:pt x="12" y="12"/>
                    <a:pt x="13" y="11"/>
                    <a:pt x="13" y="10"/>
                  </a:cubicBezTo>
                  <a:cubicBezTo>
                    <a:pt x="14" y="9"/>
                    <a:pt x="13" y="9"/>
                    <a:pt x="13" y="9"/>
                  </a:cubicBezTo>
                  <a:cubicBezTo>
                    <a:pt x="11" y="9"/>
                    <a:pt x="10" y="10"/>
                    <a:pt x="8" y="11"/>
                  </a:cubicBezTo>
                  <a:cubicBezTo>
                    <a:pt x="9" y="10"/>
                    <a:pt x="11" y="8"/>
                    <a:pt x="12" y="7"/>
                  </a:cubicBezTo>
                  <a:cubicBezTo>
                    <a:pt x="12" y="6"/>
                    <a:pt x="12" y="6"/>
                    <a:pt x="11" y="6"/>
                  </a:cubicBezTo>
                  <a:cubicBezTo>
                    <a:pt x="10" y="7"/>
                    <a:pt x="8" y="8"/>
                    <a:pt x="7" y="9"/>
                  </a:cubicBezTo>
                  <a:cubicBezTo>
                    <a:pt x="8" y="7"/>
                    <a:pt x="10" y="6"/>
                    <a:pt x="11" y="5"/>
                  </a:cubicBezTo>
                  <a:cubicBezTo>
                    <a:pt x="11" y="5"/>
                    <a:pt x="11" y="4"/>
                    <a:pt x="11" y="4"/>
                  </a:cubicBezTo>
                  <a:cubicBezTo>
                    <a:pt x="9" y="5"/>
                    <a:pt x="7" y="6"/>
                    <a:pt x="6" y="7"/>
                  </a:cubicBezTo>
                  <a:cubicBezTo>
                    <a:pt x="7" y="6"/>
                    <a:pt x="8" y="4"/>
                    <a:pt x="9" y="3"/>
                  </a:cubicBezTo>
                  <a:cubicBezTo>
                    <a:pt x="14" y="4"/>
                    <a:pt x="16" y="11"/>
                    <a:pt x="11" y="13"/>
                  </a:cubicBezTo>
                  <a:close/>
                  <a:moveTo>
                    <a:pt x="6" y="3"/>
                  </a:moveTo>
                  <a:cubicBezTo>
                    <a:pt x="6" y="4"/>
                    <a:pt x="5" y="4"/>
                    <a:pt x="4" y="5"/>
                  </a:cubicBezTo>
                  <a:cubicBezTo>
                    <a:pt x="5" y="4"/>
                    <a:pt x="5" y="4"/>
                    <a:pt x="6" y="3"/>
                  </a:cubicBezTo>
                  <a:close/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7" y="4"/>
                    <a:pt x="8" y="3"/>
                  </a:cubicBezTo>
                  <a:cubicBezTo>
                    <a:pt x="6" y="5"/>
                    <a:pt x="5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6"/>
                    <a:pt x="4" y="5"/>
                  </a:cubicBezTo>
                  <a:close/>
                </a:path>
              </a:pathLst>
            </a:custGeom>
            <a:blipFill dpi="0" rotWithShape="1">
              <a:blip r:embed="rId4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68" name="Freeform 69"/>
            <p:cNvSpPr>
              <a:spLocks noEditPoints="1"/>
            </p:cNvSpPr>
            <p:nvPr/>
          </p:nvSpPr>
          <p:spPr bwMode="auto">
            <a:xfrm>
              <a:off x="4930861" y="178649"/>
              <a:ext cx="153988" cy="144463"/>
            </a:xfrm>
            <a:custGeom>
              <a:avLst/>
              <a:gdLst>
                <a:gd name="T0" fmla="*/ 42 w 53"/>
                <a:gd name="T1" fmla="*/ 0 h 50"/>
                <a:gd name="T2" fmla="*/ 13 w 53"/>
                <a:gd name="T3" fmla="*/ 1 h 50"/>
                <a:gd name="T4" fmla="*/ 11 w 53"/>
                <a:gd name="T5" fmla="*/ 1 h 50"/>
                <a:gd name="T6" fmla="*/ 15 w 53"/>
                <a:gd name="T7" fmla="*/ 27 h 50"/>
                <a:gd name="T8" fmla="*/ 11 w 53"/>
                <a:gd name="T9" fmla="*/ 50 h 50"/>
                <a:gd name="T10" fmla="*/ 40 w 53"/>
                <a:gd name="T11" fmla="*/ 49 h 50"/>
                <a:gd name="T12" fmla="*/ 52 w 53"/>
                <a:gd name="T13" fmla="*/ 38 h 50"/>
                <a:gd name="T14" fmla="*/ 53 w 53"/>
                <a:gd name="T15" fmla="*/ 11 h 50"/>
                <a:gd name="T16" fmla="*/ 38 w 53"/>
                <a:gd name="T17" fmla="*/ 44 h 50"/>
                <a:gd name="T18" fmla="*/ 36 w 53"/>
                <a:gd name="T19" fmla="*/ 42 h 50"/>
                <a:gd name="T20" fmla="*/ 34 w 53"/>
                <a:gd name="T21" fmla="*/ 40 h 50"/>
                <a:gd name="T22" fmla="*/ 32 w 53"/>
                <a:gd name="T23" fmla="*/ 37 h 50"/>
                <a:gd name="T24" fmla="*/ 32 w 53"/>
                <a:gd name="T25" fmla="*/ 37 h 50"/>
                <a:gd name="T26" fmla="*/ 31 w 53"/>
                <a:gd name="T27" fmla="*/ 36 h 50"/>
                <a:gd name="T28" fmla="*/ 35 w 53"/>
                <a:gd name="T29" fmla="*/ 26 h 50"/>
                <a:gd name="T30" fmla="*/ 43 w 53"/>
                <a:gd name="T31" fmla="*/ 42 h 50"/>
                <a:gd name="T32" fmla="*/ 40 w 53"/>
                <a:gd name="T33" fmla="*/ 41 h 50"/>
                <a:gd name="T34" fmla="*/ 43 w 53"/>
                <a:gd name="T35" fmla="*/ 33 h 50"/>
                <a:gd name="T36" fmla="*/ 41 w 53"/>
                <a:gd name="T37" fmla="*/ 31 h 50"/>
                <a:gd name="T38" fmla="*/ 43 w 53"/>
                <a:gd name="T39" fmla="*/ 42 h 50"/>
                <a:gd name="T40" fmla="*/ 38 w 53"/>
                <a:gd name="T41" fmla="*/ 27 h 50"/>
                <a:gd name="T42" fmla="*/ 36 w 53"/>
                <a:gd name="T43" fmla="*/ 25 h 50"/>
                <a:gd name="T44" fmla="*/ 36 w 53"/>
                <a:gd name="T45" fmla="*/ 25 h 50"/>
                <a:gd name="T46" fmla="*/ 35 w 53"/>
                <a:gd name="T47" fmla="*/ 24 h 50"/>
                <a:gd name="T48" fmla="*/ 36 w 53"/>
                <a:gd name="T49" fmla="*/ 18 h 50"/>
                <a:gd name="T50" fmla="*/ 27 w 53"/>
                <a:gd name="T51" fmla="*/ 26 h 50"/>
                <a:gd name="T52" fmla="*/ 14 w 53"/>
                <a:gd name="T53" fmla="*/ 32 h 50"/>
                <a:gd name="T54" fmla="*/ 22 w 53"/>
                <a:gd name="T55" fmla="*/ 27 h 50"/>
                <a:gd name="T56" fmla="*/ 18 w 53"/>
                <a:gd name="T57" fmla="*/ 16 h 50"/>
                <a:gd name="T58" fmla="*/ 17 w 53"/>
                <a:gd name="T59" fmla="*/ 13 h 50"/>
                <a:gd name="T60" fmla="*/ 13 w 53"/>
                <a:gd name="T61" fmla="*/ 8 h 50"/>
                <a:gd name="T62" fmla="*/ 9 w 53"/>
                <a:gd name="T63" fmla="*/ 16 h 50"/>
                <a:gd name="T64" fmla="*/ 9 w 53"/>
                <a:gd name="T65" fmla="*/ 8 h 50"/>
                <a:gd name="T66" fmla="*/ 11 w 53"/>
                <a:gd name="T67" fmla="*/ 4 h 50"/>
                <a:gd name="T68" fmla="*/ 15 w 53"/>
                <a:gd name="T69" fmla="*/ 10 h 50"/>
                <a:gd name="T70" fmla="*/ 14 w 53"/>
                <a:gd name="T71" fmla="*/ 7 h 50"/>
                <a:gd name="T72" fmla="*/ 10 w 53"/>
                <a:gd name="T73" fmla="*/ 16 h 50"/>
                <a:gd name="T74" fmla="*/ 19 w 53"/>
                <a:gd name="T75" fmla="*/ 15 h 50"/>
                <a:gd name="T76" fmla="*/ 21 w 53"/>
                <a:gd name="T77" fmla="*/ 16 h 50"/>
                <a:gd name="T78" fmla="*/ 22 w 53"/>
                <a:gd name="T79" fmla="*/ 16 h 50"/>
                <a:gd name="T80" fmla="*/ 22 w 53"/>
                <a:gd name="T81" fmla="*/ 16 h 50"/>
                <a:gd name="T82" fmla="*/ 42 w 53"/>
                <a:gd name="T83" fmla="*/ 4 h 50"/>
                <a:gd name="T84" fmla="*/ 21 w 53"/>
                <a:gd name="T85" fmla="*/ 22 h 50"/>
                <a:gd name="T86" fmla="*/ 26 w 53"/>
                <a:gd name="T87" fmla="*/ 19 h 50"/>
                <a:gd name="T88" fmla="*/ 19 w 53"/>
                <a:gd name="T89" fmla="*/ 27 h 50"/>
                <a:gd name="T90" fmla="*/ 27 w 53"/>
                <a:gd name="T91" fmla="*/ 19 h 50"/>
                <a:gd name="T92" fmla="*/ 44 w 53"/>
                <a:gd name="T93" fmla="*/ 5 h 50"/>
                <a:gd name="T94" fmla="*/ 39 w 53"/>
                <a:gd name="T95" fmla="*/ 11 h 50"/>
                <a:gd name="T96" fmla="*/ 18 w 53"/>
                <a:gd name="T97" fmla="*/ 26 h 50"/>
                <a:gd name="T98" fmla="*/ 17 w 53"/>
                <a:gd name="T99" fmla="*/ 24 h 50"/>
                <a:gd name="T100" fmla="*/ 18 w 53"/>
                <a:gd name="T101" fmla="*/ 36 h 50"/>
                <a:gd name="T102" fmla="*/ 13 w 53"/>
                <a:gd name="T103" fmla="*/ 41 h 50"/>
                <a:gd name="T104" fmla="*/ 26 w 53"/>
                <a:gd name="T105" fmla="*/ 24 h 50"/>
                <a:gd name="T106" fmla="*/ 24 w 53"/>
                <a:gd name="T107" fmla="*/ 25 h 50"/>
                <a:gd name="T108" fmla="*/ 19 w 53"/>
                <a:gd name="T109" fmla="*/ 18 h 50"/>
                <a:gd name="T110" fmla="*/ 11 w 53"/>
                <a:gd name="T111" fmla="*/ 46 h 50"/>
                <a:gd name="T112" fmla="*/ 42 w 53"/>
                <a:gd name="T113" fmla="*/ 16 h 50"/>
                <a:gd name="T114" fmla="*/ 26 w 53"/>
                <a:gd name="T115" fmla="*/ 32 h 50"/>
                <a:gd name="T116" fmla="*/ 40 w 53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0">
                  <a:moveTo>
                    <a:pt x="52" y="10"/>
                  </a:moveTo>
                  <a:cubicBezTo>
                    <a:pt x="50" y="6"/>
                    <a:pt x="46" y="4"/>
                    <a:pt x="43" y="0"/>
                  </a:cubicBezTo>
                  <a:cubicBezTo>
                    <a:pt x="43" y="0"/>
                    <a:pt x="43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1" y="0"/>
                  </a:cubicBezTo>
                  <a:cubicBezTo>
                    <a:pt x="35" y="5"/>
                    <a:pt x="30" y="10"/>
                    <a:pt x="25" y="15"/>
                  </a:cubicBezTo>
                  <a:cubicBezTo>
                    <a:pt x="21" y="11"/>
                    <a:pt x="17" y="6"/>
                    <a:pt x="13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7" y="3"/>
                    <a:pt x="4" y="6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6" y="16"/>
                    <a:pt x="10" y="21"/>
                    <a:pt x="15" y="27"/>
                  </a:cubicBezTo>
                  <a:cubicBezTo>
                    <a:pt x="11" y="31"/>
                    <a:pt x="6" y="35"/>
                    <a:pt x="2" y="40"/>
                  </a:cubicBezTo>
                  <a:cubicBezTo>
                    <a:pt x="2" y="40"/>
                    <a:pt x="1" y="40"/>
                    <a:pt x="1" y="40"/>
                  </a:cubicBezTo>
                  <a:cubicBezTo>
                    <a:pt x="1" y="41"/>
                    <a:pt x="1" y="41"/>
                    <a:pt x="2" y="42"/>
                  </a:cubicBezTo>
                  <a:cubicBezTo>
                    <a:pt x="4" y="45"/>
                    <a:pt x="7" y="47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2" y="50"/>
                    <a:pt x="12" y="50"/>
                    <a:pt x="12" y="49"/>
                  </a:cubicBezTo>
                  <a:cubicBezTo>
                    <a:pt x="17" y="44"/>
                    <a:pt x="22" y="40"/>
                    <a:pt x="27" y="35"/>
                  </a:cubicBezTo>
                  <a:cubicBezTo>
                    <a:pt x="31" y="40"/>
                    <a:pt x="35" y="45"/>
                    <a:pt x="40" y="49"/>
                  </a:cubicBezTo>
                  <a:cubicBezTo>
                    <a:pt x="40" y="49"/>
                    <a:pt x="40" y="50"/>
                    <a:pt x="40" y="50"/>
                  </a:cubicBezTo>
                  <a:cubicBezTo>
                    <a:pt x="41" y="50"/>
                    <a:pt x="41" y="50"/>
                    <a:pt x="42" y="49"/>
                  </a:cubicBezTo>
                  <a:cubicBezTo>
                    <a:pt x="45" y="46"/>
                    <a:pt x="49" y="44"/>
                    <a:pt x="52" y="40"/>
                  </a:cubicBezTo>
                  <a:cubicBezTo>
                    <a:pt x="52" y="39"/>
                    <a:pt x="52" y="39"/>
                    <a:pt x="52" y="38"/>
                  </a:cubicBezTo>
                  <a:cubicBezTo>
                    <a:pt x="52" y="38"/>
                    <a:pt x="52" y="38"/>
                    <a:pt x="51" y="38"/>
                  </a:cubicBezTo>
                  <a:cubicBezTo>
                    <a:pt x="47" y="33"/>
                    <a:pt x="43" y="28"/>
                    <a:pt x="38" y="24"/>
                  </a:cubicBezTo>
                  <a:cubicBezTo>
                    <a:pt x="43" y="20"/>
                    <a:pt x="47" y="16"/>
                    <a:pt x="52" y="12"/>
                  </a:cubicBezTo>
                  <a:cubicBezTo>
                    <a:pt x="53" y="12"/>
                    <a:pt x="53" y="12"/>
                    <a:pt x="53" y="11"/>
                  </a:cubicBezTo>
                  <a:cubicBezTo>
                    <a:pt x="53" y="11"/>
                    <a:pt x="53" y="10"/>
                    <a:pt x="52" y="10"/>
                  </a:cubicBezTo>
                  <a:close/>
                  <a:moveTo>
                    <a:pt x="39" y="45"/>
                  </a:move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4"/>
                    <a:pt x="38" y="44"/>
                  </a:cubicBezTo>
                  <a:cubicBezTo>
                    <a:pt x="39" y="43"/>
                    <a:pt x="40" y="42"/>
                    <a:pt x="41" y="41"/>
                  </a:cubicBezTo>
                  <a:cubicBezTo>
                    <a:pt x="42" y="40"/>
                    <a:pt x="44" y="40"/>
                    <a:pt x="45" y="39"/>
                  </a:cubicBezTo>
                  <a:cubicBezTo>
                    <a:pt x="43" y="41"/>
                    <a:pt x="41" y="43"/>
                    <a:pt x="39" y="45"/>
                  </a:cubicBezTo>
                  <a:close/>
                  <a:moveTo>
                    <a:pt x="36" y="42"/>
                  </a:moveTo>
                  <a:cubicBezTo>
                    <a:pt x="38" y="40"/>
                    <a:pt x="41" y="38"/>
                    <a:pt x="43" y="36"/>
                  </a:cubicBezTo>
                  <a:cubicBezTo>
                    <a:pt x="41" y="38"/>
                    <a:pt x="39" y="41"/>
                    <a:pt x="38" y="43"/>
                  </a:cubicBezTo>
                  <a:cubicBezTo>
                    <a:pt x="37" y="43"/>
                    <a:pt x="37" y="42"/>
                    <a:pt x="36" y="42"/>
                  </a:cubicBezTo>
                  <a:close/>
                  <a:moveTo>
                    <a:pt x="34" y="40"/>
                  </a:moveTo>
                  <a:cubicBezTo>
                    <a:pt x="36" y="38"/>
                    <a:pt x="39" y="36"/>
                    <a:pt x="40" y="35"/>
                  </a:cubicBezTo>
                  <a:cubicBezTo>
                    <a:pt x="39" y="37"/>
                    <a:pt x="37" y="39"/>
                    <a:pt x="35" y="41"/>
                  </a:cubicBezTo>
                  <a:cubicBezTo>
                    <a:pt x="35" y="40"/>
                    <a:pt x="35" y="40"/>
                    <a:pt x="34" y="40"/>
                  </a:cubicBezTo>
                  <a:close/>
                  <a:moveTo>
                    <a:pt x="32" y="37"/>
                  </a:moveTo>
                  <a:cubicBezTo>
                    <a:pt x="35" y="35"/>
                    <a:pt x="37" y="33"/>
                    <a:pt x="39" y="31"/>
                  </a:cubicBezTo>
                  <a:cubicBezTo>
                    <a:pt x="39" y="31"/>
                    <a:pt x="37" y="34"/>
                    <a:pt x="38" y="34"/>
                  </a:cubicBezTo>
                  <a:cubicBezTo>
                    <a:pt x="36" y="36"/>
                    <a:pt x="35" y="37"/>
                    <a:pt x="34" y="39"/>
                  </a:cubicBezTo>
                  <a:cubicBezTo>
                    <a:pt x="33" y="38"/>
                    <a:pt x="33" y="38"/>
                    <a:pt x="32" y="37"/>
                  </a:cubicBezTo>
                  <a:close/>
                  <a:moveTo>
                    <a:pt x="30" y="34"/>
                  </a:moveTo>
                  <a:cubicBezTo>
                    <a:pt x="32" y="33"/>
                    <a:pt x="34" y="31"/>
                    <a:pt x="37" y="29"/>
                  </a:cubicBezTo>
                  <a:cubicBezTo>
                    <a:pt x="36" y="30"/>
                    <a:pt x="35" y="33"/>
                    <a:pt x="34" y="33"/>
                  </a:cubicBezTo>
                  <a:cubicBezTo>
                    <a:pt x="33" y="34"/>
                    <a:pt x="32" y="35"/>
                    <a:pt x="31" y="36"/>
                  </a:cubicBezTo>
                  <a:cubicBezTo>
                    <a:pt x="31" y="36"/>
                    <a:pt x="30" y="35"/>
                    <a:pt x="30" y="34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30" y="30"/>
                    <a:pt x="33" y="29"/>
                    <a:pt x="35" y="26"/>
                  </a:cubicBezTo>
                  <a:cubicBezTo>
                    <a:pt x="34" y="27"/>
                    <a:pt x="33" y="29"/>
                    <a:pt x="32" y="31"/>
                  </a:cubicBezTo>
                  <a:cubicBezTo>
                    <a:pt x="31" y="32"/>
                    <a:pt x="30" y="32"/>
                    <a:pt x="29" y="34"/>
                  </a:cubicBezTo>
                  <a:cubicBezTo>
                    <a:pt x="28" y="33"/>
                    <a:pt x="28" y="33"/>
                    <a:pt x="28" y="32"/>
                  </a:cubicBezTo>
                  <a:close/>
                  <a:moveTo>
                    <a:pt x="43" y="42"/>
                  </a:moveTo>
                  <a:cubicBezTo>
                    <a:pt x="44" y="40"/>
                    <a:pt x="46" y="39"/>
                    <a:pt x="47" y="38"/>
                  </a:cubicBezTo>
                  <a:cubicBezTo>
                    <a:pt x="47" y="38"/>
                    <a:pt x="47" y="37"/>
                    <a:pt x="46" y="37"/>
                  </a:cubicBezTo>
                  <a:cubicBezTo>
                    <a:pt x="44" y="38"/>
                    <a:pt x="43" y="39"/>
                    <a:pt x="41" y="41"/>
                  </a:cubicBezTo>
                  <a:cubicBezTo>
                    <a:pt x="40" y="42"/>
                    <a:pt x="38" y="45"/>
                    <a:pt x="40" y="41"/>
                  </a:cubicBezTo>
                  <a:cubicBezTo>
                    <a:pt x="41" y="39"/>
                    <a:pt x="43" y="37"/>
                    <a:pt x="44" y="36"/>
                  </a:cubicBezTo>
                  <a:cubicBezTo>
                    <a:pt x="45" y="35"/>
                    <a:pt x="44" y="35"/>
                    <a:pt x="44" y="35"/>
                  </a:cubicBezTo>
                  <a:cubicBezTo>
                    <a:pt x="41" y="36"/>
                    <a:pt x="38" y="39"/>
                    <a:pt x="36" y="41"/>
                  </a:cubicBezTo>
                  <a:cubicBezTo>
                    <a:pt x="38" y="39"/>
                    <a:pt x="41" y="36"/>
                    <a:pt x="43" y="33"/>
                  </a:cubicBezTo>
                  <a:cubicBezTo>
                    <a:pt x="43" y="33"/>
                    <a:pt x="42" y="32"/>
                    <a:pt x="42" y="33"/>
                  </a:cubicBezTo>
                  <a:cubicBezTo>
                    <a:pt x="40" y="34"/>
                    <a:pt x="38" y="36"/>
                    <a:pt x="36" y="37"/>
                  </a:cubicBezTo>
                  <a:cubicBezTo>
                    <a:pt x="33" y="40"/>
                    <a:pt x="37" y="36"/>
                    <a:pt x="37" y="36"/>
                  </a:cubicBezTo>
                  <a:cubicBezTo>
                    <a:pt x="38" y="34"/>
                    <a:pt x="40" y="32"/>
                    <a:pt x="41" y="3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3" y="33"/>
                    <a:pt x="46" y="36"/>
                    <a:pt x="48" y="39"/>
                  </a:cubicBezTo>
                  <a:cubicBezTo>
                    <a:pt x="47" y="40"/>
                    <a:pt x="45" y="41"/>
                    <a:pt x="43" y="42"/>
                  </a:cubicBezTo>
                  <a:cubicBezTo>
                    <a:pt x="38" y="46"/>
                    <a:pt x="42" y="43"/>
                    <a:pt x="43" y="42"/>
                  </a:cubicBezTo>
                  <a:close/>
                  <a:moveTo>
                    <a:pt x="40" y="30"/>
                  </a:moveTo>
                  <a:cubicBezTo>
                    <a:pt x="38" y="31"/>
                    <a:pt x="37" y="32"/>
                    <a:pt x="35" y="34"/>
                  </a:cubicBezTo>
                  <a:cubicBezTo>
                    <a:pt x="34" y="35"/>
                    <a:pt x="30" y="38"/>
                    <a:pt x="34" y="35"/>
                  </a:cubicBezTo>
                  <a:cubicBezTo>
                    <a:pt x="36" y="33"/>
                    <a:pt x="37" y="30"/>
                    <a:pt x="38" y="27"/>
                  </a:cubicBezTo>
                  <a:cubicBezTo>
                    <a:pt x="38" y="27"/>
                    <a:pt x="37" y="27"/>
                    <a:pt x="37" y="27"/>
                  </a:cubicBezTo>
                  <a:cubicBezTo>
                    <a:pt x="35" y="29"/>
                    <a:pt x="34" y="31"/>
                    <a:pt x="31" y="32"/>
                  </a:cubicBezTo>
                  <a:cubicBezTo>
                    <a:pt x="28" y="34"/>
                    <a:pt x="30" y="33"/>
                    <a:pt x="31" y="32"/>
                  </a:cubicBezTo>
                  <a:cubicBezTo>
                    <a:pt x="34" y="30"/>
                    <a:pt x="35" y="28"/>
                    <a:pt x="36" y="25"/>
                  </a:cubicBezTo>
                  <a:cubicBezTo>
                    <a:pt x="38" y="27"/>
                    <a:pt x="39" y="29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3" y="27"/>
                    <a:pt x="30" y="29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30" y="29"/>
                    <a:pt x="31" y="27"/>
                    <a:pt x="33" y="26"/>
                  </a:cubicBezTo>
                  <a:cubicBezTo>
                    <a:pt x="34" y="25"/>
                    <a:pt x="34" y="24"/>
                    <a:pt x="35" y="24"/>
                  </a:cubicBezTo>
                  <a:cubicBezTo>
                    <a:pt x="35" y="24"/>
                    <a:pt x="35" y="25"/>
                    <a:pt x="36" y="25"/>
                  </a:cubicBezTo>
                  <a:close/>
                  <a:moveTo>
                    <a:pt x="7" y="43"/>
                  </a:moveTo>
                  <a:cubicBezTo>
                    <a:pt x="12" y="37"/>
                    <a:pt x="19" y="33"/>
                    <a:pt x="25" y="27"/>
                  </a:cubicBezTo>
                  <a:cubicBezTo>
                    <a:pt x="28" y="23"/>
                    <a:pt x="32" y="21"/>
                    <a:pt x="36" y="18"/>
                  </a:cubicBezTo>
                  <a:cubicBezTo>
                    <a:pt x="39" y="15"/>
                    <a:pt x="41" y="12"/>
                    <a:pt x="44" y="10"/>
                  </a:cubicBezTo>
                  <a:cubicBezTo>
                    <a:pt x="47" y="7"/>
                    <a:pt x="42" y="12"/>
                    <a:pt x="42" y="12"/>
                  </a:cubicBezTo>
                  <a:cubicBezTo>
                    <a:pt x="40" y="14"/>
                    <a:pt x="39" y="15"/>
                    <a:pt x="37" y="17"/>
                  </a:cubicBezTo>
                  <a:cubicBezTo>
                    <a:pt x="34" y="20"/>
                    <a:pt x="31" y="23"/>
                    <a:pt x="27" y="26"/>
                  </a:cubicBezTo>
                  <a:cubicBezTo>
                    <a:pt x="21" y="32"/>
                    <a:pt x="14" y="38"/>
                    <a:pt x="9" y="45"/>
                  </a:cubicBezTo>
                  <a:cubicBezTo>
                    <a:pt x="8" y="44"/>
                    <a:pt x="7" y="44"/>
                    <a:pt x="7" y="43"/>
                  </a:cubicBezTo>
                  <a:close/>
                  <a:moveTo>
                    <a:pt x="5" y="41"/>
                  </a:moveTo>
                  <a:cubicBezTo>
                    <a:pt x="8" y="38"/>
                    <a:pt x="11" y="35"/>
                    <a:pt x="14" y="32"/>
                  </a:cubicBezTo>
                  <a:cubicBezTo>
                    <a:pt x="14" y="32"/>
                    <a:pt x="15" y="31"/>
                    <a:pt x="15" y="31"/>
                  </a:cubicBezTo>
                  <a:cubicBezTo>
                    <a:pt x="18" y="28"/>
                    <a:pt x="21" y="25"/>
                    <a:pt x="24" y="23"/>
                  </a:cubicBezTo>
                  <a:cubicBezTo>
                    <a:pt x="26" y="21"/>
                    <a:pt x="29" y="19"/>
                    <a:pt x="32" y="17"/>
                  </a:cubicBezTo>
                  <a:cubicBezTo>
                    <a:pt x="28" y="20"/>
                    <a:pt x="25" y="23"/>
                    <a:pt x="22" y="27"/>
                  </a:cubicBezTo>
                  <a:cubicBezTo>
                    <a:pt x="17" y="32"/>
                    <a:pt x="10" y="36"/>
                    <a:pt x="6" y="42"/>
                  </a:cubicBezTo>
                  <a:cubicBezTo>
                    <a:pt x="6" y="42"/>
                    <a:pt x="5" y="42"/>
                    <a:pt x="5" y="41"/>
                  </a:cubicBezTo>
                  <a:close/>
                  <a:moveTo>
                    <a:pt x="11" y="18"/>
                  </a:moveTo>
                  <a:cubicBezTo>
                    <a:pt x="14" y="18"/>
                    <a:pt x="16" y="17"/>
                    <a:pt x="18" y="16"/>
                  </a:cubicBezTo>
                  <a:cubicBezTo>
                    <a:pt x="16" y="17"/>
                    <a:pt x="14" y="18"/>
                    <a:pt x="12" y="19"/>
                  </a:cubicBezTo>
                  <a:cubicBezTo>
                    <a:pt x="12" y="19"/>
                    <a:pt x="12" y="19"/>
                    <a:pt x="11" y="18"/>
                  </a:cubicBezTo>
                  <a:close/>
                  <a:moveTo>
                    <a:pt x="10" y="16"/>
                  </a:moveTo>
                  <a:cubicBezTo>
                    <a:pt x="13" y="16"/>
                    <a:pt x="15" y="14"/>
                    <a:pt x="17" y="13"/>
                  </a:cubicBezTo>
                  <a:cubicBezTo>
                    <a:pt x="15" y="14"/>
                    <a:pt x="13" y="16"/>
                    <a:pt x="11" y="17"/>
                  </a:cubicBezTo>
                  <a:cubicBezTo>
                    <a:pt x="10" y="17"/>
                    <a:pt x="10" y="17"/>
                    <a:pt x="10" y="16"/>
                  </a:cubicBezTo>
                  <a:close/>
                  <a:moveTo>
                    <a:pt x="6" y="13"/>
                  </a:moveTo>
                  <a:cubicBezTo>
                    <a:pt x="9" y="12"/>
                    <a:pt x="11" y="10"/>
                    <a:pt x="13" y="8"/>
                  </a:cubicBezTo>
                  <a:cubicBezTo>
                    <a:pt x="11" y="10"/>
                    <a:pt x="9" y="12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1" y="14"/>
                    <a:pt x="12" y="12"/>
                    <a:pt x="14" y="11"/>
                  </a:cubicBezTo>
                  <a:cubicBezTo>
                    <a:pt x="13" y="12"/>
                    <a:pt x="11" y="14"/>
                    <a:pt x="9" y="16"/>
                  </a:cubicBezTo>
                  <a:cubicBezTo>
                    <a:pt x="8" y="15"/>
                    <a:pt x="7" y="14"/>
                    <a:pt x="6" y="13"/>
                  </a:cubicBezTo>
                  <a:close/>
                  <a:moveTo>
                    <a:pt x="4" y="11"/>
                  </a:moveTo>
                  <a:cubicBezTo>
                    <a:pt x="6" y="9"/>
                    <a:pt x="8" y="8"/>
                    <a:pt x="10" y="7"/>
                  </a:cubicBezTo>
                  <a:cubicBezTo>
                    <a:pt x="10" y="7"/>
                    <a:pt x="9" y="8"/>
                    <a:pt x="9" y="8"/>
                  </a:cubicBezTo>
                  <a:cubicBezTo>
                    <a:pt x="8" y="9"/>
                    <a:pt x="7" y="11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3" y="10"/>
                  </a:moveTo>
                  <a:cubicBezTo>
                    <a:pt x="6" y="8"/>
                    <a:pt x="9" y="6"/>
                    <a:pt x="11" y="4"/>
                  </a:cubicBezTo>
                  <a:cubicBezTo>
                    <a:pt x="12" y="4"/>
                    <a:pt x="12" y="4"/>
                    <a:pt x="12" y="5"/>
                  </a:cubicBezTo>
                  <a:cubicBezTo>
                    <a:pt x="9" y="7"/>
                    <a:pt x="7" y="8"/>
                    <a:pt x="4" y="10"/>
                  </a:cubicBezTo>
                  <a:cubicBezTo>
                    <a:pt x="4" y="10"/>
                    <a:pt x="4" y="10"/>
                    <a:pt x="3" y="10"/>
                  </a:cubicBezTo>
                  <a:close/>
                  <a:moveTo>
                    <a:pt x="15" y="10"/>
                  </a:moveTo>
                  <a:cubicBezTo>
                    <a:pt x="14" y="11"/>
                    <a:pt x="12" y="12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8"/>
                  </a:cubicBezTo>
                  <a:cubicBezTo>
                    <a:pt x="15" y="8"/>
                    <a:pt x="14" y="7"/>
                    <a:pt x="14" y="7"/>
                  </a:cubicBezTo>
                  <a:cubicBezTo>
                    <a:pt x="11" y="8"/>
                    <a:pt x="9" y="10"/>
                    <a:pt x="6" y="12"/>
                  </a:cubicBezTo>
                  <a:cubicBezTo>
                    <a:pt x="9" y="10"/>
                    <a:pt x="11" y="7"/>
                    <a:pt x="13" y="5"/>
                  </a:cubicBezTo>
                  <a:cubicBezTo>
                    <a:pt x="15" y="7"/>
                    <a:pt x="16" y="9"/>
                    <a:pt x="18" y="11"/>
                  </a:cubicBezTo>
                  <a:cubicBezTo>
                    <a:pt x="15" y="13"/>
                    <a:pt x="13" y="15"/>
                    <a:pt x="10" y="16"/>
                  </a:cubicBezTo>
                  <a:cubicBezTo>
                    <a:pt x="12" y="15"/>
                    <a:pt x="15" y="12"/>
                    <a:pt x="16" y="10"/>
                  </a:cubicBezTo>
                  <a:cubicBezTo>
                    <a:pt x="16" y="10"/>
                    <a:pt x="16" y="10"/>
                    <a:pt x="15" y="10"/>
                  </a:cubicBezTo>
                  <a:close/>
                  <a:moveTo>
                    <a:pt x="19" y="15"/>
                  </a:moveTo>
                  <a:cubicBezTo>
                    <a:pt x="20" y="15"/>
                    <a:pt x="19" y="14"/>
                    <a:pt x="19" y="15"/>
                  </a:cubicBezTo>
                  <a:cubicBezTo>
                    <a:pt x="17" y="16"/>
                    <a:pt x="15" y="16"/>
                    <a:pt x="13" y="17"/>
                  </a:cubicBezTo>
                  <a:cubicBezTo>
                    <a:pt x="10" y="18"/>
                    <a:pt x="14" y="16"/>
                    <a:pt x="14" y="16"/>
                  </a:cubicBezTo>
                  <a:cubicBezTo>
                    <a:pt x="16" y="15"/>
                    <a:pt x="17" y="14"/>
                    <a:pt x="19" y="12"/>
                  </a:cubicBezTo>
                  <a:cubicBezTo>
                    <a:pt x="19" y="13"/>
                    <a:pt x="20" y="14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8" y="17"/>
                    <a:pt x="16" y="18"/>
                    <a:pt x="13" y="20"/>
                  </a:cubicBezTo>
                  <a:cubicBezTo>
                    <a:pt x="15" y="19"/>
                    <a:pt x="18" y="17"/>
                    <a:pt x="19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3" y="17"/>
                    <a:pt x="23" y="17"/>
                  </a:cubicBezTo>
                  <a:cubicBezTo>
                    <a:pt x="21" y="19"/>
                    <a:pt x="18" y="20"/>
                    <a:pt x="16" y="22"/>
                  </a:cubicBezTo>
                  <a:cubicBezTo>
                    <a:pt x="18" y="20"/>
                    <a:pt x="20" y="18"/>
                    <a:pt x="22" y="16"/>
                  </a:cubicBezTo>
                  <a:close/>
                  <a:moveTo>
                    <a:pt x="26" y="18"/>
                  </a:moveTo>
                  <a:cubicBezTo>
                    <a:pt x="31" y="14"/>
                    <a:pt x="36" y="8"/>
                    <a:pt x="42" y="3"/>
                  </a:cubicBezTo>
                  <a:cubicBezTo>
                    <a:pt x="42" y="4"/>
                    <a:pt x="42" y="4"/>
                    <a:pt x="43" y="4"/>
                  </a:cubicBezTo>
                  <a:cubicBezTo>
                    <a:pt x="43" y="4"/>
                    <a:pt x="43" y="4"/>
                    <a:pt x="42" y="4"/>
                  </a:cubicBezTo>
                  <a:cubicBezTo>
                    <a:pt x="37" y="9"/>
                    <a:pt x="31" y="14"/>
                    <a:pt x="26" y="19"/>
                  </a:cubicBezTo>
                  <a:cubicBezTo>
                    <a:pt x="26" y="19"/>
                    <a:pt x="25" y="19"/>
                    <a:pt x="25" y="19"/>
                  </a:cubicBezTo>
                  <a:cubicBezTo>
                    <a:pt x="24" y="20"/>
                    <a:pt x="24" y="20"/>
                    <a:pt x="23" y="21"/>
                  </a:cubicBezTo>
                  <a:cubicBezTo>
                    <a:pt x="22" y="21"/>
                    <a:pt x="22" y="22"/>
                    <a:pt x="21" y="22"/>
                  </a:cubicBezTo>
                  <a:cubicBezTo>
                    <a:pt x="20" y="23"/>
                    <a:pt x="18" y="25"/>
                    <a:pt x="18" y="25"/>
                  </a:cubicBezTo>
                  <a:cubicBezTo>
                    <a:pt x="19" y="22"/>
                    <a:pt x="22" y="20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9"/>
                    <a:pt x="25" y="19"/>
                    <a:pt x="26" y="19"/>
                  </a:cubicBezTo>
                  <a:cubicBezTo>
                    <a:pt x="26" y="19"/>
                    <a:pt x="26" y="18"/>
                    <a:pt x="26" y="18"/>
                  </a:cubicBezTo>
                  <a:close/>
                  <a:moveTo>
                    <a:pt x="36" y="13"/>
                  </a:moveTo>
                  <a:cubicBezTo>
                    <a:pt x="33" y="16"/>
                    <a:pt x="29" y="17"/>
                    <a:pt x="26" y="20"/>
                  </a:cubicBezTo>
                  <a:cubicBezTo>
                    <a:pt x="24" y="22"/>
                    <a:pt x="21" y="24"/>
                    <a:pt x="19" y="27"/>
                  </a:cubicBezTo>
                  <a:cubicBezTo>
                    <a:pt x="19" y="27"/>
                    <a:pt x="19" y="26"/>
                    <a:pt x="19" y="26"/>
                  </a:cubicBezTo>
                  <a:cubicBezTo>
                    <a:pt x="19" y="26"/>
                    <a:pt x="20" y="25"/>
                    <a:pt x="21" y="24"/>
                  </a:cubicBezTo>
                  <a:cubicBezTo>
                    <a:pt x="21" y="24"/>
                    <a:pt x="21" y="24"/>
                    <a:pt x="21" y="23"/>
                  </a:cubicBezTo>
                  <a:cubicBezTo>
                    <a:pt x="23" y="22"/>
                    <a:pt x="25" y="20"/>
                    <a:pt x="27" y="19"/>
                  </a:cubicBezTo>
                  <a:cubicBezTo>
                    <a:pt x="29" y="17"/>
                    <a:pt x="31" y="16"/>
                    <a:pt x="32" y="15"/>
                  </a:cubicBezTo>
                  <a:cubicBezTo>
                    <a:pt x="36" y="12"/>
                    <a:pt x="39" y="8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1" y="7"/>
                    <a:pt x="38" y="10"/>
                    <a:pt x="36" y="13"/>
                  </a:cubicBezTo>
                  <a:close/>
                  <a:moveTo>
                    <a:pt x="42" y="8"/>
                  </a:moveTo>
                  <a:cubicBezTo>
                    <a:pt x="40" y="9"/>
                    <a:pt x="39" y="11"/>
                    <a:pt x="37" y="12"/>
                  </a:cubicBezTo>
                  <a:cubicBezTo>
                    <a:pt x="38" y="12"/>
                    <a:pt x="38" y="11"/>
                    <a:pt x="39" y="11"/>
                  </a:cubicBezTo>
                  <a:cubicBezTo>
                    <a:pt x="39" y="10"/>
                    <a:pt x="45" y="4"/>
                    <a:pt x="42" y="8"/>
                  </a:cubicBezTo>
                  <a:close/>
                  <a:moveTo>
                    <a:pt x="18" y="25"/>
                  </a:moveTo>
                  <a:cubicBezTo>
                    <a:pt x="18" y="25"/>
                    <a:pt x="19" y="25"/>
                    <a:pt x="19" y="25"/>
                  </a:cubicBezTo>
                  <a:cubicBezTo>
                    <a:pt x="19" y="25"/>
                    <a:pt x="18" y="25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5"/>
                    <a:pt x="18" y="25"/>
                    <a:pt x="18" y="25"/>
                  </a:cubicBezTo>
                  <a:close/>
                  <a:moveTo>
                    <a:pt x="23" y="18"/>
                  </a:moveTo>
                  <a:cubicBezTo>
                    <a:pt x="21" y="20"/>
                    <a:pt x="19" y="22"/>
                    <a:pt x="17" y="24"/>
                  </a:cubicBezTo>
                  <a:cubicBezTo>
                    <a:pt x="17" y="24"/>
                    <a:pt x="16" y="23"/>
                    <a:pt x="15" y="23"/>
                  </a:cubicBezTo>
                  <a:cubicBezTo>
                    <a:pt x="18" y="22"/>
                    <a:pt x="20" y="20"/>
                    <a:pt x="23" y="18"/>
                  </a:cubicBezTo>
                  <a:close/>
                  <a:moveTo>
                    <a:pt x="13" y="41"/>
                  </a:moveTo>
                  <a:cubicBezTo>
                    <a:pt x="15" y="39"/>
                    <a:pt x="16" y="37"/>
                    <a:pt x="18" y="36"/>
                  </a:cubicBezTo>
                  <a:cubicBezTo>
                    <a:pt x="21" y="33"/>
                    <a:pt x="24" y="30"/>
                    <a:pt x="28" y="27"/>
                  </a:cubicBezTo>
                  <a:cubicBezTo>
                    <a:pt x="34" y="21"/>
                    <a:pt x="41" y="15"/>
                    <a:pt x="47" y="8"/>
                  </a:cubicBezTo>
                  <a:cubicBezTo>
                    <a:pt x="47" y="9"/>
                    <a:pt x="48" y="9"/>
                    <a:pt x="49" y="10"/>
                  </a:cubicBezTo>
                  <a:cubicBezTo>
                    <a:pt x="36" y="19"/>
                    <a:pt x="25" y="30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lose/>
                  <a:moveTo>
                    <a:pt x="46" y="8"/>
                  </a:moveTo>
                  <a:cubicBezTo>
                    <a:pt x="43" y="10"/>
                    <a:pt x="41" y="12"/>
                    <a:pt x="38" y="15"/>
                  </a:cubicBezTo>
                  <a:cubicBezTo>
                    <a:pt x="34" y="18"/>
                    <a:pt x="30" y="20"/>
                    <a:pt x="26" y="24"/>
                  </a:cubicBezTo>
                  <a:cubicBezTo>
                    <a:pt x="23" y="27"/>
                    <a:pt x="21" y="30"/>
                    <a:pt x="18" y="33"/>
                  </a:cubicBezTo>
                  <a:cubicBezTo>
                    <a:pt x="14" y="36"/>
                    <a:pt x="10" y="39"/>
                    <a:pt x="7" y="42"/>
                  </a:cubicBezTo>
                  <a:cubicBezTo>
                    <a:pt x="9" y="40"/>
                    <a:pt x="12" y="37"/>
                    <a:pt x="14" y="34"/>
                  </a:cubicBezTo>
                  <a:cubicBezTo>
                    <a:pt x="18" y="31"/>
                    <a:pt x="21" y="28"/>
                    <a:pt x="24" y="25"/>
                  </a:cubicBezTo>
                  <a:cubicBezTo>
                    <a:pt x="31" y="18"/>
                    <a:pt x="38" y="13"/>
                    <a:pt x="44" y="6"/>
                  </a:cubicBezTo>
                  <a:cubicBezTo>
                    <a:pt x="45" y="7"/>
                    <a:pt x="46" y="7"/>
                    <a:pt x="46" y="8"/>
                  </a:cubicBezTo>
                  <a:close/>
                  <a:moveTo>
                    <a:pt x="13" y="20"/>
                  </a:moveTo>
                  <a:cubicBezTo>
                    <a:pt x="15" y="19"/>
                    <a:pt x="17" y="19"/>
                    <a:pt x="19" y="18"/>
                  </a:cubicBezTo>
                  <a:cubicBezTo>
                    <a:pt x="22" y="16"/>
                    <a:pt x="19" y="19"/>
                    <a:pt x="18" y="19"/>
                  </a:cubicBezTo>
                  <a:cubicBezTo>
                    <a:pt x="17" y="20"/>
                    <a:pt x="16" y="21"/>
                    <a:pt x="15" y="22"/>
                  </a:cubicBezTo>
                  <a:cubicBezTo>
                    <a:pt x="14" y="21"/>
                    <a:pt x="14" y="21"/>
                    <a:pt x="13" y="20"/>
                  </a:cubicBezTo>
                  <a:close/>
                  <a:moveTo>
                    <a:pt x="11" y="46"/>
                  </a:moveTo>
                  <a:cubicBezTo>
                    <a:pt x="11" y="46"/>
                    <a:pt x="10" y="46"/>
                    <a:pt x="9" y="45"/>
                  </a:cubicBezTo>
                  <a:cubicBezTo>
                    <a:pt x="10" y="45"/>
                    <a:pt x="10" y="45"/>
                    <a:pt x="10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1" y="35"/>
                    <a:pt x="31" y="25"/>
                    <a:pt x="42" y="16"/>
                  </a:cubicBezTo>
                  <a:cubicBezTo>
                    <a:pt x="44" y="15"/>
                    <a:pt x="45" y="14"/>
                    <a:pt x="47" y="12"/>
                  </a:cubicBezTo>
                  <a:cubicBezTo>
                    <a:pt x="45" y="15"/>
                    <a:pt x="42" y="16"/>
                    <a:pt x="39" y="18"/>
                  </a:cubicBezTo>
                  <a:cubicBezTo>
                    <a:pt x="34" y="22"/>
                    <a:pt x="30" y="27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1" y="37"/>
                    <a:pt x="16" y="42"/>
                    <a:pt x="11" y="46"/>
                  </a:cubicBezTo>
                  <a:close/>
                  <a:moveTo>
                    <a:pt x="41" y="46"/>
                  </a:moveTo>
                  <a:cubicBezTo>
                    <a:pt x="40" y="46"/>
                    <a:pt x="40" y="46"/>
                    <a:pt x="40" y="46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3" y="44"/>
                    <a:pt x="45" y="42"/>
                    <a:pt x="48" y="40"/>
                  </a:cubicBezTo>
                  <a:cubicBezTo>
                    <a:pt x="46" y="42"/>
                    <a:pt x="43" y="44"/>
                    <a:pt x="41" y="46"/>
                  </a:cubicBezTo>
                  <a:close/>
                </a:path>
              </a:pathLst>
            </a:custGeom>
            <a:blipFill dpi="0" rotWithShape="1">
              <a:blip r:embed="rId5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69" name="Freeform 70"/>
            <p:cNvSpPr>
              <a:spLocks noEditPoints="1"/>
            </p:cNvSpPr>
            <p:nvPr/>
          </p:nvSpPr>
          <p:spPr bwMode="auto">
            <a:xfrm>
              <a:off x="1108161" y="326286"/>
              <a:ext cx="157163" cy="146050"/>
            </a:xfrm>
            <a:custGeom>
              <a:avLst/>
              <a:gdLst>
                <a:gd name="T0" fmla="*/ 43 w 54"/>
                <a:gd name="T1" fmla="*/ 0 h 50"/>
                <a:gd name="T2" fmla="*/ 13 w 54"/>
                <a:gd name="T3" fmla="*/ 1 h 50"/>
                <a:gd name="T4" fmla="*/ 12 w 54"/>
                <a:gd name="T5" fmla="*/ 0 h 50"/>
                <a:gd name="T6" fmla="*/ 16 w 54"/>
                <a:gd name="T7" fmla="*/ 26 h 50"/>
                <a:gd name="T8" fmla="*/ 11 w 54"/>
                <a:gd name="T9" fmla="*/ 49 h 50"/>
                <a:gd name="T10" fmla="*/ 40 w 54"/>
                <a:gd name="T11" fmla="*/ 49 h 50"/>
                <a:gd name="T12" fmla="*/ 52 w 54"/>
                <a:gd name="T13" fmla="*/ 38 h 50"/>
                <a:gd name="T14" fmla="*/ 53 w 54"/>
                <a:gd name="T15" fmla="*/ 11 h 50"/>
                <a:gd name="T16" fmla="*/ 39 w 54"/>
                <a:gd name="T17" fmla="*/ 44 h 50"/>
                <a:gd name="T18" fmla="*/ 37 w 54"/>
                <a:gd name="T19" fmla="*/ 42 h 50"/>
                <a:gd name="T20" fmla="*/ 35 w 54"/>
                <a:gd name="T21" fmla="*/ 40 h 50"/>
                <a:gd name="T22" fmla="*/ 33 w 54"/>
                <a:gd name="T23" fmla="*/ 37 h 50"/>
                <a:gd name="T24" fmla="*/ 33 w 54"/>
                <a:gd name="T25" fmla="*/ 37 h 50"/>
                <a:gd name="T26" fmla="*/ 32 w 54"/>
                <a:gd name="T27" fmla="*/ 36 h 50"/>
                <a:gd name="T28" fmla="*/ 36 w 54"/>
                <a:gd name="T29" fmla="*/ 26 h 50"/>
                <a:gd name="T30" fmla="*/ 44 w 54"/>
                <a:gd name="T31" fmla="*/ 41 h 50"/>
                <a:gd name="T32" fmla="*/ 40 w 54"/>
                <a:gd name="T33" fmla="*/ 41 h 50"/>
                <a:gd name="T34" fmla="*/ 43 w 54"/>
                <a:gd name="T35" fmla="*/ 33 h 50"/>
                <a:gd name="T36" fmla="*/ 41 w 54"/>
                <a:gd name="T37" fmla="*/ 30 h 50"/>
                <a:gd name="T38" fmla="*/ 44 w 54"/>
                <a:gd name="T39" fmla="*/ 41 h 50"/>
                <a:gd name="T40" fmla="*/ 38 w 54"/>
                <a:gd name="T41" fmla="*/ 27 h 50"/>
                <a:gd name="T42" fmla="*/ 37 w 54"/>
                <a:gd name="T43" fmla="*/ 25 h 50"/>
                <a:gd name="T44" fmla="*/ 36 w 54"/>
                <a:gd name="T45" fmla="*/ 25 h 50"/>
                <a:gd name="T46" fmla="*/ 36 w 54"/>
                <a:gd name="T47" fmla="*/ 23 h 50"/>
                <a:gd name="T48" fmla="*/ 37 w 54"/>
                <a:gd name="T49" fmla="*/ 17 h 50"/>
                <a:gd name="T50" fmla="*/ 28 w 54"/>
                <a:gd name="T51" fmla="*/ 26 h 50"/>
                <a:gd name="T52" fmla="*/ 14 w 54"/>
                <a:gd name="T53" fmla="*/ 32 h 50"/>
                <a:gd name="T54" fmla="*/ 22 w 54"/>
                <a:gd name="T55" fmla="*/ 26 h 50"/>
                <a:gd name="T56" fmla="*/ 18 w 54"/>
                <a:gd name="T57" fmla="*/ 16 h 50"/>
                <a:gd name="T58" fmla="*/ 18 w 54"/>
                <a:gd name="T59" fmla="*/ 12 h 50"/>
                <a:gd name="T60" fmla="*/ 13 w 54"/>
                <a:gd name="T61" fmla="*/ 8 h 50"/>
                <a:gd name="T62" fmla="*/ 10 w 54"/>
                <a:gd name="T63" fmla="*/ 15 h 50"/>
                <a:gd name="T64" fmla="*/ 10 w 54"/>
                <a:gd name="T65" fmla="*/ 8 h 50"/>
                <a:gd name="T66" fmla="*/ 12 w 54"/>
                <a:gd name="T67" fmla="*/ 4 h 50"/>
                <a:gd name="T68" fmla="*/ 16 w 54"/>
                <a:gd name="T69" fmla="*/ 10 h 50"/>
                <a:gd name="T70" fmla="*/ 15 w 54"/>
                <a:gd name="T71" fmla="*/ 7 h 50"/>
                <a:gd name="T72" fmla="*/ 11 w 54"/>
                <a:gd name="T73" fmla="*/ 15 h 50"/>
                <a:gd name="T74" fmla="*/ 19 w 54"/>
                <a:gd name="T75" fmla="*/ 14 h 50"/>
                <a:gd name="T76" fmla="*/ 22 w 54"/>
                <a:gd name="T77" fmla="*/ 15 h 50"/>
                <a:gd name="T78" fmla="*/ 22 w 54"/>
                <a:gd name="T79" fmla="*/ 16 h 50"/>
                <a:gd name="T80" fmla="*/ 22 w 54"/>
                <a:gd name="T81" fmla="*/ 16 h 50"/>
                <a:gd name="T82" fmla="*/ 43 w 54"/>
                <a:gd name="T83" fmla="*/ 4 h 50"/>
                <a:gd name="T84" fmla="*/ 22 w 54"/>
                <a:gd name="T85" fmla="*/ 22 h 50"/>
                <a:gd name="T86" fmla="*/ 26 w 54"/>
                <a:gd name="T87" fmla="*/ 18 h 50"/>
                <a:gd name="T88" fmla="*/ 19 w 54"/>
                <a:gd name="T89" fmla="*/ 26 h 50"/>
                <a:gd name="T90" fmla="*/ 28 w 54"/>
                <a:gd name="T91" fmla="*/ 18 h 50"/>
                <a:gd name="T92" fmla="*/ 44 w 54"/>
                <a:gd name="T93" fmla="*/ 5 h 50"/>
                <a:gd name="T94" fmla="*/ 39 w 54"/>
                <a:gd name="T95" fmla="*/ 11 h 50"/>
                <a:gd name="T96" fmla="*/ 19 w 54"/>
                <a:gd name="T97" fmla="*/ 25 h 50"/>
                <a:gd name="T98" fmla="*/ 18 w 54"/>
                <a:gd name="T99" fmla="*/ 24 h 50"/>
                <a:gd name="T100" fmla="*/ 19 w 54"/>
                <a:gd name="T101" fmla="*/ 36 h 50"/>
                <a:gd name="T102" fmla="*/ 14 w 54"/>
                <a:gd name="T103" fmla="*/ 41 h 50"/>
                <a:gd name="T104" fmla="*/ 27 w 54"/>
                <a:gd name="T105" fmla="*/ 24 h 50"/>
                <a:gd name="T106" fmla="*/ 25 w 54"/>
                <a:gd name="T107" fmla="*/ 24 h 50"/>
                <a:gd name="T108" fmla="*/ 20 w 54"/>
                <a:gd name="T109" fmla="*/ 17 h 50"/>
                <a:gd name="T110" fmla="*/ 12 w 54"/>
                <a:gd name="T111" fmla="*/ 46 h 50"/>
                <a:gd name="T112" fmla="*/ 42 w 54"/>
                <a:gd name="T113" fmla="*/ 16 h 50"/>
                <a:gd name="T114" fmla="*/ 26 w 54"/>
                <a:gd name="T115" fmla="*/ 32 h 50"/>
                <a:gd name="T116" fmla="*/ 41 w 54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" h="50">
                  <a:moveTo>
                    <a:pt x="53" y="9"/>
                  </a:moveTo>
                  <a:cubicBezTo>
                    <a:pt x="50" y="6"/>
                    <a:pt x="46" y="4"/>
                    <a:pt x="44" y="0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2" y="0"/>
                    <a:pt x="42" y="0"/>
                  </a:cubicBezTo>
                  <a:cubicBezTo>
                    <a:pt x="36" y="4"/>
                    <a:pt x="31" y="10"/>
                    <a:pt x="26" y="15"/>
                  </a:cubicBezTo>
                  <a:cubicBezTo>
                    <a:pt x="21" y="10"/>
                    <a:pt x="18" y="5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3"/>
                    <a:pt x="5" y="6"/>
                    <a:pt x="1" y="8"/>
                  </a:cubicBezTo>
                  <a:cubicBezTo>
                    <a:pt x="1" y="8"/>
                    <a:pt x="0" y="9"/>
                    <a:pt x="0" y="9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6" y="15"/>
                    <a:pt x="11" y="21"/>
                    <a:pt x="16" y="26"/>
                  </a:cubicBezTo>
                  <a:cubicBezTo>
                    <a:pt x="12" y="31"/>
                    <a:pt x="6" y="35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1"/>
                    <a:pt x="2" y="41"/>
                    <a:pt x="2" y="42"/>
                  </a:cubicBezTo>
                  <a:cubicBezTo>
                    <a:pt x="5" y="45"/>
                    <a:pt x="8" y="47"/>
                    <a:pt x="11" y="49"/>
                  </a:cubicBezTo>
                  <a:cubicBezTo>
                    <a:pt x="11" y="49"/>
                    <a:pt x="12" y="50"/>
                    <a:pt x="12" y="50"/>
                  </a:cubicBezTo>
                  <a:cubicBezTo>
                    <a:pt x="12" y="50"/>
                    <a:pt x="13" y="50"/>
                    <a:pt x="13" y="49"/>
                  </a:cubicBezTo>
                  <a:cubicBezTo>
                    <a:pt x="17" y="44"/>
                    <a:pt x="23" y="40"/>
                    <a:pt x="27" y="35"/>
                  </a:cubicBezTo>
                  <a:cubicBezTo>
                    <a:pt x="32" y="40"/>
                    <a:pt x="35" y="45"/>
                    <a:pt x="40" y="49"/>
                  </a:cubicBezTo>
                  <a:cubicBezTo>
                    <a:pt x="40" y="49"/>
                    <a:pt x="41" y="49"/>
                    <a:pt x="41" y="49"/>
                  </a:cubicBezTo>
                  <a:cubicBezTo>
                    <a:pt x="41" y="50"/>
                    <a:pt x="42" y="50"/>
                    <a:pt x="42" y="49"/>
                  </a:cubicBezTo>
                  <a:cubicBezTo>
                    <a:pt x="46" y="46"/>
                    <a:pt x="50" y="43"/>
                    <a:pt x="52" y="40"/>
                  </a:cubicBezTo>
                  <a:cubicBezTo>
                    <a:pt x="53" y="39"/>
                    <a:pt x="53" y="38"/>
                    <a:pt x="52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7" y="33"/>
                    <a:pt x="43" y="28"/>
                    <a:pt x="39" y="23"/>
                  </a:cubicBezTo>
                  <a:cubicBezTo>
                    <a:pt x="44" y="20"/>
                    <a:pt x="48" y="16"/>
                    <a:pt x="53" y="12"/>
                  </a:cubicBezTo>
                  <a:cubicBezTo>
                    <a:pt x="53" y="12"/>
                    <a:pt x="53" y="11"/>
                    <a:pt x="53" y="11"/>
                  </a:cubicBezTo>
                  <a:cubicBezTo>
                    <a:pt x="54" y="11"/>
                    <a:pt x="54" y="10"/>
                    <a:pt x="53" y="9"/>
                  </a:cubicBezTo>
                  <a:close/>
                  <a:moveTo>
                    <a:pt x="40" y="45"/>
                  </a:move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39" y="44"/>
                    <a:pt x="39" y="44"/>
                  </a:cubicBezTo>
                  <a:cubicBezTo>
                    <a:pt x="40" y="43"/>
                    <a:pt x="41" y="42"/>
                    <a:pt x="42" y="41"/>
                  </a:cubicBezTo>
                  <a:cubicBezTo>
                    <a:pt x="43" y="40"/>
                    <a:pt x="45" y="39"/>
                    <a:pt x="46" y="38"/>
                  </a:cubicBezTo>
                  <a:cubicBezTo>
                    <a:pt x="44" y="41"/>
                    <a:pt x="42" y="43"/>
                    <a:pt x="40" y="45"/>
                  </a:cubicBezTo>
                  <a:close/>
                  <a:moveTo>
                    <a:pt x="37" y="42"/>
                  </a:moveTo>
                  <a:cubicBezTo>
                    <a:pt x="39" y="40"/>
                    <a:pt x="42" y="38"/>
                    <a:pt x="43" y="36"/>
                  </a:cubicBezTo>
                  <a:cubicBezTo>
                    <a:pt x="41" y="38"/>
                    <a:pt x="40" y="41"/>
                    <a:pt x="38" y="43"/>
                  </a:cubicBezTo>
                  <a:cubicBezTo>
                    <a:pt x="38" y="43"/>
                    <a:pt x="37" y="42"/>
                    <a:pt x="37" y="42"/>
                  </a:cubicBezTo>
                  <a:close/>
                  <a:moveTo>
                    <a:pt x="35" y="40"/>
                  </a:moveTo>
                  <a:cubicBezTo>
                    <a:pt x="37" y="38"/>
                    <a:pt x="40" y="36"/>
                    <a:pt x="41" y="35"/>
                  </a:cubicBezTo>
                  <a:cubicBezTo>
                    <a:pt x="39" y="37"/>
                    <a:pt x="37" y="38"/>
                    <a:pt x="36" y="41"/>
                  </a:cubicBezTo>
                  <a:cubicBezTo>
                    <a:pt x="36" y="40"/>
                    <a:pt x="35" y="40"/>
                    <a:pt x="35" y="40"/>
                  </a:cubicBezTo>
                  <a:close/>
                  <a:moveTo>
                    <a:pt x="33" y="37"/>
                  </a:moveTo>
                  <a:cubicBezTo>
                    <a:pt x="35" y="35"/>
                    <a:pt x="37" y="33"/>
                    <a:pt x="40" y="31"/>
                  </a:cubicBezTo>
                  <a:cubicBezTo>
                    <a:pt x="40" y="31"/>
                    <a:pt x="38" y="34"/>
                    <a:pt x="38" y="34"/>
                  </a:cubicBezTo>
                  <a:cubicBezTo>
                    <a:pt x="37" y="36"/>
                    <a:pt x="36" y="37"/>
                    <a:pt x="35" y="39"/>
                  </a:cubicBezTo>
                  <a:cubicBezTo>
                    <a:pt x="34" y="38"/>
                    <a:pt x="33" y="37"/>
                    <a:pt x="33" y="37"/>
                  </a:cubicBezTo>
                  <a:close/>
                  <a:moveTo>
                    <a:pt x="30" y="34"/>
                  </a:moveTo>
                  <a:cubicBezTo>
                    <a:pt x="33" y="33"/>
                    <a:pt x="35" y="31"/>
                    <a:pt x="37" y="29"/>
                  </a:cubicBezTo>
                  <a:cubicBezTo>
                    <a:pt x="36" y="30"/>
                    <a:pt x="35" y="32"/>
                    <a:pt x="34" y="33"/>
                  </a:cubicBezTo>
                  <a:cubicBezTo>
                    <a:pt x="34" y="34"/>
                    <a:pt x="33" y="35"/>
                    <a:pt x="32" y="36"/>
                  </a:cubicBezTo>
                  <a:cubicBezTo>
                    <a:pt x="31" y="35"/>
                    <a:pt x="31" y="35"/>
                    <a:pt x="30" y="34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31" y="30"/>
                    <a:pt x="33" y="28"/>
                    <a:pt x="36" y="26"/>
                  </a:cubicBezTo>
                  <a:cubicBezTo>
                    <a:pt x="34" y="27"/>
                    <a:pt x="34" y="29"/>
                    <a:pt x="32" y="30"/>
                  </a:cubicBezTo>
                  <a:cubicBezTo>
                    <a:pt x="31" y="31"/>
                    <a:pt x="30" y="32"/>
                    <a:pt x="29" y="33"/>
                  </a:cubicBezTo>
                  <a:cubicBezTo>
                    <a:pt x="29" y="33"/>
                    <a:pt x="29" y="33"/>
                    <a:pt x="28" y="32"/>
                  </a:cubicBezTo>
                  <a:close/>
                  <a:moveTo>
                    <a:pt x="44" y="41"/>
                  </a:moveTo>
                  <a:cubicBezTo>
                    <a:pt x="45" y="40"/>
                    <a:pt x="46" y="39"/>
                    <a:pt x="47" y="38"/>
                  </a:cubicBezTo>
                  <a:cubicBezTo>
                    <a:pt x="48" y="37"/>
                    <a:pt x="47" y="37"/>
                    <a:pt x="47" y="37"/>
                  </a:cubicBezTo>
                  <a:cubicBezTo>
                    <a:pt x="45" y="38"/>
                    <a:pt x="43" y="39"/>
                    <a:pt x="41" y="41"/>
                  </a:cubicBezTo>
                  <a:cubicBezTo>
                    <a:pt x="40" y="41"/>
                    <a:pt x="38" y="44"/>
                    <a:pt x="40" y="41"/>
                  </a:cubicBezTo>
                  <a:cubicBezTo>
                    <a:pt x="41" y="39"/>
                    <a:pt x="43" y="37"/>
                    <a:pt x="45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1" y="36"/>
                    <a:pt x="39" y="38"/>
                    <a:pt x="36" y="41"/>
                  </a:cubicBezTo>
                  <a:cubicBezTo>
                    <a:pt x="38" y="39"/>
                    <a:pt x="41" y="36"/>
                    <a:pt x="43" y="33"/>
                  </a:cubicBezTo>
                  <a:cubicBezTo>
                    <a:pt x="43" y="33"/>
                    <a:pt x="43" y="32"/>
                    <a:pt x="43" y="32"/>
                  </a:cubicBezTo>
                  <a:cubicBezTo>
                    <a:pt x="40" y="34"/>
                    <a:pt x="39" y="35"/>
                    <a:pt x="37" y="37"/>
                  </a:cubicBezTo>
                  <a:cubicBezTo>
                    <a:pt x="34" y="40"/>
                    <a:pt x="37" y="36"/>
                    <a:pt x="38" y="36"/>
                  </a:cubicBezTo>
                  <a:cubicBezTo>
                    <a:pt x="39" y="34"/>
                    <a:pt x="40" y="32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4" y="33"/>
                    <a:pt x="46" y="36"/>
                    <a:pt x="49" y="39"/>
                  </a:cubicBezTo>
                  <a:cubicBezTo>
                    <a:pt x="47" y="40"/>
                    <a:pt x="45" y="41"/>
                    <a:pt x="44" y="42"/>
                  </a:cubicBezTo>
                  <a:cubicBezTo>
                    <a:pt x="39" y="46"/>
                    <a:pt x="43" y="43"/>
                    <a:pt x="44" y="41"/>
                  </a:cubicBezTo>
                  <a:close/>
                  <a:moveTo>
                    <a:pt x="41" y="30"/>
                  </a:moveTo>
                  <a:cubicBezTo>
                    <a:pt x="39" y="31"/>
                    <a:pt x="38" y="32"/>
                    <a:pt x="36" y="33"/>
                  </a:cubicBezTo>
                  <a:cubicBezTo>
                    <a:pt x="34" y="35"/>
                    <a:pt x="31" y="38"/>
                    <a:pt x="34" y="35"/>
                  </a:cubicBezTo>
                  <a:cubicBezTo>
                    <a:pt x="36" y="33"/>
                    <a:pt x="38" y="30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4" y="31"/>
                    <a:pt x="32" y="32"/>
                  </a:cubicBezTo>
                  <a:cubicBezTo>
                    <a:pt x="29" y="34"/>
                    <a:pt x="31" y="33"/>
                    <a:pt x="32" y="32"/>
                  </a:cubicBezTo>
                  <a:cubicBezTo>
                    <a:pt x="34" y="30"/>
                    <a:pt x="36" y="28"/>
                    <a:pt x="37" y="25"/>
                  </a:cubicBezTo>
                  <a:cubicBezTo>
                    <a:pt x="38" y="27"/>
                    <a:pt x="40" y="28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4" y="27"/>
                    <a:pt x="31" y="29"/>
                    <a:pt x="28" y="31"/>
                  </a:cubicBezTo>
                  <a:cubicBezTo>
                    <a:pt x="29" y="31"/>
                    <a:pt x="29" y="31"/>
                    <a:pt x="29" y="30"/>
                  </a:cubicBezTo>
                  <a:cubicBezTo>
                    <a:pt x="30" y="29"/>
                    <a:pt x="32" y="27"/>
                    <a:pt x="34" y="25"/>
                  </a:cubicBezTo>
                  <a:cubicBezTo>
                    <a:pt x="34" y="25"/>
                    <a:pt x="35" y="24"/>
                    <a:pt x="36" y="23"/>
                  </a:cubicBezTo>
                  <a:cubicBezTo>
                    <a:pt x="36" y="24"/>
                    <a:pt x="36" y="24"/>
                    <a:pt x="36" y="25"/>
                  </a:cubicBezTo>
                  <a:close/>
                  <a:moveTo>
                    <a:pt x="7" y="43"/>
                  </a:moveTo>
                  <a:cubicBezTo>
                    <a:pt x="13" y="37"/>
                    <a:pt x="20" y="33"/>
                    <a:pt x="25" y="27"/>
                  </a:cubicBezTo>
                  <a:cubicBezTo>
                    <a:pt x="29" y="23"/>
                    <a:pt x="33" y="20"/>
                    <a:pt x="37" y="17"/>
                  </a:cubicBezTo>
                  <a:cubicBezTo>
                    <a:pt x="40" y="15"/>
                    <a:pt x="42" y="12"/>
                    <a:pt x="45" y="10"/>
                  </a:cubicBezTo>
                  <a:cubicBezTo>
                    <a:pt x="48" y="7"/>
                    <a:pt x="43" y="12"/>
                    <a:pt x="42" y="12"/>
                  </a:cubicBezTo>
                  <a:cubicBezTo>
                    <a:pt x="41" y="14"/>
                    <a:pt x="39" y="15"/>
                    <a:pt x="38" y="17"/>
                  </a:cubicBezTo>
                  <a:cubicBezTo>
                    <a:pt x="34" y="20"/>
                    <a:pt x="31" y="23"/>
                    <a:pt x="28" y="26"/>
                  </a:cubicBezTo>
                  <a:cubicBezTo>
                    <a:pt x="21" y="32"/>
                    <a:pt x="15" y="38"/>
                    <a:pt x="9" y="45"/>
                  </a:cubicBezTo>
                  <a:cubicBezTo>
                    <a:pt x="9" y="44"/>
                    <a:pt x="8" y="43"/>
                    <a:pt x="7" y="43"/>
                  </a:cubicBezTo>
                  <a:close/>
                  <a:moveTo>
                    <a:pt x="5" y="41"/>
                  </a:moveTo>
                  <a:cubicBezTo>
                    <a:pt x="8" y="38"/>
                    <a:pt x="11" y="35"/>
                    <a:pt x="14" y="32"/>
                  </a:cubicBezTo>
                  <a:cubicBezTo>
                    <a:pt x="15" y="32"/>
                    <a:pt x="15" y="31"/>
                    <a:pt x="16" y="31"/>
                  </a:cubicBezTo>
                  <a:cubicBezTo>
                    <a:pt x="19" y="28"/>
                    <a:pt x="22" y="25"/>
                    <a:pt x="25" y="23"/>
                  </a:cubicBezTo>
                  <a:cubicBezTo>
                    <a:pt x="27" y="20"/>
                    <a:pt x="30" y="19"/>
                    <a:pt x="32" y="17"/>
                  </a:cubicBezTo>
                  <a:cubicBezTo>
                    <a:pt x="29" y="20"/>
                    <a:pt x="25" y="23"/>
                    <a:pt x="22" y="26"/>
                  </a:cubicBezTo>
                  <a:cubicBezTo>
                    <a:pt x="17" y="32"/>
                    <a:pt x="10" y="36"/>
                    <a:pt x="7" y="42"/>
                  </a:cubicBezTo>
                  <a:cubicBezTo>
                    <a:pt x="6" y="42"/>
                    <a:pt x="6" y="41"/>
                    <a:pt x="5" y="41"/>
                  </a:cubicBezTo>
                  <a:close/>
                  <a:moveTo>
                    <a:pt x="12" y="18"/>
                  </a:moveTo>
                  <a:cubicBezTo>
                    <a:pt x="14" y="17"/>
                    <a:pt x="16" y="17"/>
                    <a:pt x="18" y="16"/>
                  </a:cubicBezTo>
                  <a:cubicBezTo>
                    <a:pt x="16" y="17"/>
                    <a:pt x="15" y="18"/>
                    <a:pt x="13" y="19"/>
                  </a:cubicBezTo>
                  <a:cubicBezTo>
                    <a:pt x="13" y="19"/>
                    <a:pt x="12" y="18"/>
                    <a:pt x="12" y="18"/>
                  </a:cubicBezTo>
                  <a:close/>
                  <a:moveTo>
                    <a:pt x="10" y="16"/>
                  </a:moveTo>
                  <a:cubicBezTo>
                    <a:pt x="13" y="15"/>
                    <a:pt x="16" y="14"/>
                    <a:pt x="18" y="12"/>
                  </a:cubicBezTo>
                  <a:cubicBezTo>
                    <a:pt x="16" y="14"/>
                    <a:pt x="13" y="16"/>
                    <a:pt x="11" y="17"/>
                  </a:cubicBezTo>
                  <a:cubicBezTo>
                    <a:pt x="11" y="17"/>
                    <a:pt x="11" y="17"/>
                    <a:pt x="10" y="16"/>
                  </a:cubicBezTo>
                  <a:close/>
                  <a:moveTo>
                    <a:pt x="7" y="13"/>
                  </a:moveTo>
                  <a:cubicBezTo>
                    <a:pt x="9" y="11"/>
                    <a:pt x="12" y="10"/>
                    <a:pt x="13" y="8"/>
                  </a:cubicBezTo>
                  <a:cubicBezTo>
                    <a:pt x="12" y="10"/>
                    <a:pt x="10" y="12"/>
                    <a:pt x="9" y="14"/>
                  </a:cubicBezTo>
                  <a:cubicBezTo>
                    <a:pt x="8" y="14"/>
                    <a:pt x="9" y="14"/>
                    <a:pt x="9" y="14"/>
                  </a:cubicBezTo>
                  <a:cubicBezTo>
                    <a:pt x="11" y="13"/>
                    <a:pt x="13" y="12"/>
                    <a:pt x="15" y="11"/>
                  </a:cubicBezTo>
                  <a:cubicBezTo>
                    <a:pt x="13" y="12"/>
                    <a:pt x="11" y="14"/>
                    <a:pt x="10" y="15"/>
                  </a:cubicBezTo>
                  <a:cubicBezTo>
                    <a:pt x="9" y="14"/>
                    <a:pt x="8" y="14"/>
                    <a:pt x="7" y="13"/>
                  </a:cubicBezTo>
                  <a:close/>
                  <a:moveTo>
                    <a:pt x="5" y="11"/>
                  </a:moveTo>
                  <a:cubicBezTo>
                    <a:pt x="7" y="9"/>
                    <a:pt x="9" y="8"/>
                    <a:pt x="10" y="7"/>
                  </a:cubicBezTo>
                  <a:cubicBezTo>
                    <a:pt x="10" y="7"/>
                    <a:pt x="10" y="7"/>
                    <a:pt x="10" y="8"/>
                  </a:cubicBezTo>
                  <a:cubicBezTo>
                    <a:pt x="9" y="9"/>
                    <a:pt x="7" y="10"/>
                    <a:pt x="6" y="12"/>
                  </a:cubicBezTo>
                  <a:cubicBezTo>
                    <a:pt x="6" y="11"/>
                    <a:pt x="5" y="11"/>
                    <a:pt x="5" y="11"/>
                  </a:cubicBezTo>
                  <a:close/>
                  <a:moveTo>
                    <a:pt x="4" y="10"/>
                  </a:moveTo>
                  <a:cubicBezTo>
                    <a:pt x="7" y="8"/>
                    <a:pt x="9" y="6"/>
                    <a:pt x="12" y="4"/>
                  </a:cubicBezTo>
                  <a:cubicBezTo>
                    <a:pt x="12" y="4"/>
                    <a:pt x="13" y="4"/>
                    <a:pt x="13" y="5"/>
                  </a:cubicBezTo>
                  <a:cubicBezTo>
                    <a:pt x="10" y="6"/>
                    <a:pt x="7" y="8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lose/>
                  <a:moveTo>
                    <a:pt x="16" y="10"/>
                  </a:moveTo>
                  <a:cubicBezTo>
                    <a:pt x="14" y="10"/>
                    <a:pt x="13" y="11"/>
                    <a:pt x="11" y="12"/>
                  </a:cubicBezTo>
                  <a:cubicBezTo>
                    <a:pt x="11" y="12"/>
                    <a:pt x="11" y="11"/>
                    <a:pt x="12" y="11"/>
                  </a:cubicBezTo>
                  <a:cubicBezTo>
                    <a:pt x="13" y="10"/>
                    <a:pt x="14" y="9"/>
                    <a:pt x="15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2" y="8"/>
                    <a:pt x="10" y="10"/>
                    <a:pt x="7" y="12"/>
                  </a:cubicBezTo>
                  <a:cubicBezTo>
                    <a:pt x="9" y="10"/>
                    <a:pt x="11" y="7"/>
                    <a:pt x="14" y="5"/>
                  </a:cubicBezTo>
                  <a:cubicBezTo>
                    <a:pt x="15" y="7"/>
                    <a:pt x="17" y="9"/>
                    <a:pt x="19" y="11"/>
                  </a:cubicBezTo>
                  <a:cubicBezTo>
                    <a:pt x="16" y="13"/>
                    <a:pt x="14" y="14"/>
                    <a:pt x="11" y="15"/>
                  </a:cubicBezTo>
                  <a:cubicBezTo>
                    <a:pt x="12" y="15"/>
                    <a:pt x="15" y="12"/>
                    <a:pt x="16" y="10"/>
                  </a:cubicBezTo>
                  <a:cubicBezTo>
                    <a:pt x="17" y="10"/>
                    <a:pt x="16" y="9"/>
                    <a:pt x="16" y="10"/>
                  </a:cubicBezTo>
                  <a:close/>
                  <a:moveTo>
                    <a:pt x="20" y="15"/>
                  </a:moveTo>
                  <a:cubicBezTo>
                    <a:pt x="20" y="15"/>
                    <a:pt x="20" y="14"/>
                    <a:pt x="19" y="14"/>
                  </a:cubicBezTo>
                  <a:cubicBezTo>
                    <a:pt x="18" y="15"/>
                    <a:pt x="16" y="16"/>
                    <a:pt x="14" y="17"/>
                  </a:cubicBezTo>
                  <a:cubicBezTo>
                    <a:pt x="10" y="18"/>
                    <a:pt x="14" y="16"/>
                    <a:pt x="15" y="16"/>
                  </a:cubicBezTo>
                  <a:cubicBezTo>
                    <a:pt x="17" y="15"/>
                    <a:pt x="18" y="13"/>
                    <a:pt x="19" y="12"/>
                  </a:cubicBezTo>
                  <a:cubicBezTo>
                    <a:pt x="20" y="13"/>
                    <a:pt x="21" y="14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19" y="17"/>
                    <a:pt x="16" y="18"/>
                    <a:pt x="14" y="20"/>
                  </a:cubicBezTo>
                  <a:cubicBezTo>
                    <a:pt x="15" y="19"/>
                    <a:pt x="18" y="17"/>
                    <a:pt x="20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3" y="16"/>
                    <a:pt x="23" y="17"/>
                    <a:pt x="24" y="17"/>
                  </a:cubicBezTo>
                  <a:cubicBezTo>
                    <a:pt x="21" y="19"/>
                    <a:pt x="18" y="20"/>
                    <a:pt x="17" y="22"/>
                  </a:cubicBezTo>
                  <a:cubicBezTo>
                    <a:pt x="19" y="20"/>
                    <a:pt x="21" y="18"/>
                    <a:pt x="22" y="16"/>
                  </a:cubicBezTo>
                  <a:close/>
                  <a:moveTo>
                    <a:pt x="27" y="18"/>
                  </a:moveTo>
                  <a:cubicBezTo>
                    <a:pt x="32" y="13"/>
                    <a:pt x="37" y="8"/>
                    <a:pt x="42" y="3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37" y="9"/>
                    <a:pt x="32" y="14"/>
                    <a:pt x="26" y="18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5" y="20"/>
                    <a:pt x="24" y="20"/>
                    <a:pt x="24" y="20"/>
                  </a:cubicBezTo>
                  <a:cubicBezTo>
                    <a:pt x="23" y="21"/>
                    <a:pt x="22" y="22"/>
                    <a:pt x="22" y="22"/>
                  </a:cubicBezTo>
                  <a:cubicBezTo>
                    <a:pt x="21" y="23"/>
                    <a:pt x="19" y="24"/>
                    <a:pt x="19" y="24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4" y="18"/>
                    <a:pt x="24" y="18"/>
                    <a:pt x="25" y="18"/>
                  </a:cubicBezTo>
                  <a:cubicBezTo>
                    <a:pt x="25" y="19"/>
                    <a:pt x="26" y="19"/>
                    <a:pt x="26" y="18"/>
                  </a:cubicBezTo>
                  <a:cubicBezTo>
                    <a:pt x="26" y="18"/>
                    <a:pt x="26" y="18"/>
                    <a:pt x="27" y="18"/>
                  </a:cubicBezTo>
                  <a:close/>
                  <a:moveTo>
                    <a:pt x="36" y="13"/>
                  </a:moveTo>
                  <a:cubicBezTo>
                    <a:pt x="33" y="15"/>
                    <a:pt x="30" y="17"/>
                    <a:pt x="27" y="20"/>
                  </a:cubicBezTo>
                  <a:cubicBezTo>
                    <a:pt x="24" y="22"/>
                    <a:pt x="22" y="24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1" y="25"/>
                    <a:pt x="21" y="24"/>
                  </a:cubicBezTo>
                  <a:cubicBezTo>
                    <a:pt x="22" y="24"/>
                    <a:pt x="22" y="23"/>
                    <a:pt x="22" y="23"/>
                  </a:cubicBezTo>
                  <a:cubicBezTo>
                    <a:pt x="24" y="22"/>
                    <a:pt x="26" y="20"/>
                    <a:pt x="28" y="18"/>
                  </a:cubicBezTo>
                  <a:cubicBezTo>
                    <a:pt x="30" y="17"/>
                    <a:pt x="31" y="16"/>
                    <a:pt x="33" y="15"/>
                  </a:cubicBezTo>
                  <a:cubicBezTo>
                    <a:pt x="37" y="12"/>
                    <a:pt x="40" y="8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1" y="7"/>
                    <a:pt x="39" y="10"/>
                    <a:pt x="36" y="13"/>
                  </a:cubicBezTo>
                  <a:close/>
                  <a:moveTo>
                    <a:pt x="42" y="8"/>
                  </a:moveTo>
                  <a:cubicBezTo>
                    <a:pt x="41" y="9"/>
                    <a:pt x="40" y="10"/>
                    <a:pt x="38" y="12"/>
                  </a:cubicBezTo>
                  <a:cubicBezTo>
                    <a:pt x="38" y="11"/>
                    <a:pt x="39" y="11"/>
                    <a:pt x="39" y="11"/>
                  </a:cubicBezTo>
                  <a:cubicBezTo>
                    <a:pt x="40" y="10"/>
                    <a:pt x="46" y="4"/>
                    <a:pt x="42" y="8"/>
                  </a:cubicBezTo>
                  <a:close/>
                  <a:moveTo>
                    <a:pt x="19" y="25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lose/>
                  <a:moveTo>
                    <a:pt x="23" y="18"/>
                  </a:moveTo>
                  <a:cubicBezTo>
                    <a:pt x="21" y="20"/>
                    <a:pt x="19" y="22"/>
                    <a:pt x="18" y="24"/>
                  </a:cubicBezTo>
                  <a:cubicBezTo>
                    <a:pt x="17" y="24"/>
                    <a:pt x="17" y="23"/>
                    <a:pt x="16" y="23"/>
                  </a:cubicBezTo>
                  <a:cubicBezTo>
                    <a:pt x="19" y="21"/>
                    <a:pt x="21" y="20"/>
                    <a:pt x="23" y="18"/>
                  </a:cubicBezTo>
                  <a:close/>
                  <a:moveTo>
                    <a:pt x="14" y="40"/>
                  </a:moveTo>
                  <a:cubicBezTo>
                    <a:pt x="15" y="39"/>
                    <a:pt x="17" y="37"/>
                    <a:pt x="19" y="36"/>
                  </a:cubicBezTo>
                  <a:cubicBezTo>
                    <a:pt x="22" y="32"/>
                    <a:pt x="25" y="29"/>
                    <a:pt x="28" y="26"/>
                  </a:cubicBezTo>
                  <a:cubicBezTo>
                    <a:pt x="35" y="20"/>
                    <a:pt x="41" y="15"/>
                    <a:pt x="47" y="8"/>
                  </a:cubicBezTo>
                  <a:cubicBezTo>
                    <a:pt x="48" y="8"/>
                    <a:pt x="49" y="9"/>
                    <a:pt x="49" y="10"/>
                  </a:cubicBezTo>
                  <a:cubicBezTo>
                    <a:pt x="37" y="19"/>
                    <a:pt x="25" y="30"/>
                    <a:pt x="14" y="41"/>
                  </a:cubicBezTo>
                  <a:cubicBezTo>
                    <a:pt x="14" y="41"/>
                    <a:pt x="14" y="41"/>
                    <a:pt x="14" y="40"/>
                  </a:cubicBezTo>
                  <a:close/>
                  <a:moveTo>
                    <a:pt x="47" y="7"/>
                  </a:moveTo>
                  <a:cubicBezTo>
                    <a:pt x="44" y="9"/>
                    <a:pt x="41" y="12"/>
                    <a:pt x="39" y="14"/>
                  </a:cubicBezTo>
                  <a:cubicBezTo>
                    <a:pt x="35" y="18"/>
                    <a:pt x="30" y="20"/>
                    <a:pt x="27" y="24"/>
                  </a:cubicBezTo>
                  <a:cubicBezTo>
                    <a:pt x="24" y="27"/>
                    <a:pt x="22" y="30"/>
                    <a:pt x="18" y="32"/>
                  </a:cubicBezTo>
                  <a:cubicBezTo>
                    <a:pt x="15" y="35"/>
                    <a:pt x="11" y="38"/>
                    <a:pt x="7" y="42"/>
                  </a:cubicBezTo>
                  <a:cubicBezTo>
                    <a:pt x="9" y="40"/>
                    <a:pt x="12" y="36"/>
                    <a:pt x="15" y="34"/>
                  </a:cubicBezTo>
                  <a:cubicBezTo>
                    <a:pt x="18" y="31"/>
                    <a:pt x="22" y="28"/>
                    <a:pt x="25" y="24"/>
                  </a:cubicBezTo>
                  <a:cubicBezTo>
                    <a:pt x="31" y="18"/>
                    <a:pt x="39" y="13"/>
                    <a:pt x="45" y="6"/>
                  </a:cubicBezTo>
                  <a:cubicBezTo>
                    <a:pt x="46" y="6"/>
                    <a:pt x="46" y="7"/>
                    <a:pt x="47" y="7"/>
                  </a:cubicBezTo>
                  <a:close/>
                  <a:moveTo>
                    <a:pt x="14" y="20"/>
                  </a:moveTo>
                  <a:cubicBezTo>
                    <a:pt x="16" y="19"/>
                    <a:pt x="18" y="18"/>
                    <a:pt x="20" y="17"/>
                  </a:cubicBezTo>
                  <a:cubicBezTo>
                    <a:pt x="23" y="16"/>
                    <a:pt x="19" y="18"/>
                    <a:pt x="19" y="19"/>
                  </a:cubicBezTo>
                  <a:cubicBezTo>
                    <a:pt x="18" y="20"/>
                    <a:pt x="17" y="21"/>
                    <a:pt x="15" y="22"/>
                  </a:cubicBezTo>
                  <a:cubicBezTo>
                    <a:pt x="15" y="21"/>
                    <a:pt x="14" y="21"/>
                    <a:pt x="14" y="20"/>
                  </a:cubicBezTo>
                  <a:close/>
                  <a:moveTo>
                    <a:pt x="12" y="46"/>
                  </a:moveTo>
                  <a:cubicBezTo>
                    <a:pt x="11" y="46"/>
                    <a:pt x="11" y="45"/>
                    <a:pt x="10" y="45"/>
                  </a:cubicBezTo>
                  <a:cubicBezTo>
                    <a:pt x="10" y="45"/>
                    <a:pt x="11" y="44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2" y="34"/>
                    <a:pt x="32" y="25"/>
                    <a:pt x="42" y="16"/>
                  </a:cubicBezTo>
                  <a:cubicBezTo>
                    <a:pt x="44" y="15"/>
                    <a:pt x="46" y="13"/>
                    <a:pt x="48" y="12"/>
                  </a:cubicBezTo>
                  <a:cubicBezTo>
                    <a:pt x="45" y="14"/>
                    <a:pt x="42" y="16"/>
                    <a:pt x="40" y="18"/>
                  </a:cubicBezTo>
                  <a:cubicBezTo>
                    <a:pt x="35" y="22"/>
                    <a:pt x="31" y="27"/>
                    <a:pt x="27" y="32"/>
                  </a:cubicBezTo>
                  <a:cubicBezTo>
                    <a:pt x="27" y="32"/>
                    <a:pt x="26" y="32"/>
                    <a:pt x="26" y="32"/>
                  </a:cubicBezTo>
                  <a:cubicBezTo>
                    <a:pt x="22" y="37"/>
                    <a:pt x="16" y="41"/>
                    <a:pt x="12" y="46"/>
                  </a:cubicBezTo>
                  <a:close/>
                  <a:moveTo>
                    <a:pt x="41" y="46"/>
                  </a:moveTo>
                  <a:cubicBezTo>
                    <a:pt x="41" y="46"/>
                    <a:pt x="41" y="46"/>
                    <a:pt x="41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3" y="44"/>
                    <a:pt x="46" y="42"/>
                    <a:pt x="48" y="40"/>
                  </a:cubicBezTo>
                  <a:cubicBezTo>
                    <a:pt x="46" y="42"/>
                    <a:pt x="44" y="44"/>
                    <a:pt x="41" y="46"/>
                  </a:cubicBezTo>
                  <a:close/>
                </a:path>
              </a:pathLst>
            </a:custGeom>
            <a:blipFill dpi="0" rotWithShape="1">
              <a:blip r:embed="rId5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70" name="Freeform 71"/>
            <p:cNvSpPr>
              <a:spLocks noEditPoints="1"/>
            </p:cNvSpPr>
            <p:nvPr/>
          </p:nvSpPr>
          <p:spPr bwMode="auto">
            <a:xfrm>
              <a:off x="2154323" y="-124564"/>
              <a:ext cx="153988" cy="146050"/>
            </a:xfrm>
            <a:custGeom>
              <a:avLst/>
              <a:gdLst>
                <a:gd name="T0" fmla="*/ 43 w 53"/>
                <a:gd name="T1" fmla="*/ 0 h 50"/>
                <a:gd name="T2" fmla="*/ 13 w 53"/>
                <a:gd name="T3" fmla="*/ 1 h 50"/>
                <a:gd name="T4" fmla="*/ 11 w 53"/>
                <a:gd name="T5" fmla="*/ 1 h 50"/>
                <a:gd name="T6" fmla="*/ 16 w 53"/>
                <a:gd name="T7" fmla="*/ 27 h 50"/>
                <a:gd name="T8" fmla="*/ 11 w 53"/>
                <a:gd name="T9" fmla="*/ 50 h 50"/>
                <a:gd name="T10" fmla="*/ 40 w 53"/>
                <a:gd name="T11" fmla="*/ 49 h 50"/>
                <a:gd name="T12" fmla="*/ 52 w 53"/>
                <a:gd name="T13" fmla="*/ 38 h 50"/>
                <a:gd name="T14" fmla="*/ 53 w 53"/>
                <a:gd name="T15" fmla="*/ 11 h 50"/>
                <a:gd name="T16" fmla="*/ 39 w 53"/>
                <a:gd name="T17" fmla="*/ 44 h 50"/>
                <a:gd name="T18" fmla="*/ 37 w 53"/>
                <a:gd name="T19" fmla="*/ 42 h 50"/>
                <a:gd name="T20" fmla="*/ 35 w 53"/>
                <a:gd name="T21" fmla="*/ 40 h 50"/>
                <a:gd name="T22" fmla="*/ 33 w 53"/>
                <a:gd name="T23" fmla="*/ 37 h 50"/>
                <a:gd name="T24" fmla="*/ 33 w 53"/>
                <a:gd name="T25" fmla="*/ 37 h 50"/>
                <a:gd name="T26" fmla="*/ 32 w 53"/>
                <a:gd name="T27" fmla="*/ 36 h 50"/>
                <a:gd name="T28" fmla="*/ 35 w 53"/>
                <a:gd name="T29" fmla="*/ 26 h 50"/>
                <a:gd name="T30" fmla="*/ 44 w 53"/>
                <a:gd name="T31" fmla="*/ 42 h 50"/>
                <a:gd name="T32" fmla="*/ 40 w 53"/>
                <a:gd name="T33" fmla="*/ 41 h 50"/>
                <a:gd name="T34" fmla="*/ 43 w 53"/>
                <a:gd name="T35" fmla="*/ 33 h 50"/>
                <a:gd name="T36" fmla="*/ 41 w 53"/>
                <a:gd name="T37" fmla="*/ 31 h 50"/>
                <a:gd name="T38" fmla="*/ 44 w 53"/>
                <a:gd name="T39" fmla="*/ 42 h 50"/>
                <a:gd name="T40" fmla="*/ 38 w 53"/>
                <a:gd name="T41" fmla="*/ 28 h 50"/>
                <a:gd name="T42" fmla="*/ 37 w 53"/>
                <a:gd name="T43" fmla="*/ 25 h 50"/>
                <a:gd name="T44" fmla="*/ 36 w 53"/>
                <a:gd name="T45" fmla="*/ 25 h 50"/>
                <a:gd name="T46" fmla="*/ 35 w 53"/>
                <a:gd name="T47" fmla="*/ 24 h 50"/>
                <a:gd name="T48" fmla="*/ 36 w 53"/>
                <a:gd name="T49" fmla="*/ 18 h 50"/>
                <a:gd name="T50" fmla="*/ 28 w 53"/>
                <a:gd name="T51" fmla="*/ 26 h 50"/>
                <a:gd name="T52" fmla="*/ 14 w 53"/>
                <a:gd name="T53" fmla="*/ 32 h 50"/>
                <a:gd name="T54" fmla="*/ 22 w 53"/>
                <a:gd name="T55" fmla="*/ 27 h 50"/>
                <a:gd name="T56" fmla="*/ 18 w 53"/>
                <a:gd name="T57" fmla="*/ 16 h 50"/>
                <a:gd name="T58" fmla="*/ 18 w 53"/>
                <a:gd name="T59" fmla="*/ 13 h 50"/>
                <a:gd name="T60" fmla="*/ 13 w 53"/>
                <a:gd name="T61" fmla="*/ 8 h 50"/>
                <a:gd name="T62" fmla="*/ 9 w 53"/>
                <a:gd name="T63" fmla="*/ 16 h 50"/>
                <a:gd name="T64" fmla="*/ 10 w 53"/>
                <a:gd name="T65" fmla="*/ 8 h 50"/>
                <a:gd name="T66" fmla="*/ 12 w 53"/>
                <a:gd name="T67" fmla="*/ 4 h 50"/>
                <a:gd name="T68" fmla="*/ 16 w 53"/>
                <a:gd name="T69" fmla="*/ 10 h 50"/>
                <a:gd name="T70" fmla="*/ 14 w 53"/>
                <a:gd name="T71" fmla="*/ 7 h 50"/>
                <a:gd name="T72" fmla="*/ 11 w 53"/>
                <a:gd name="T73" fmla="*/ 16 h 50"/>
                <a:gd name="T74" fmla="*/ 19 w 53"/>
                <a:gd name="T75" fmla="*/ 15 h 50"/>
                <a:gd name="T76" fmla="*/ 22 w 53"/>
                <a:gd name="T77" fmla="*/ 16 h 50"/>
                <a:gd name="T78" fmla="*/ 22 w 53"/>
                <a:gd name="T79" fmla="*/ 16 h 50"/>
                <a:gd name="T80" fmla="*/ 22 w 53"/>
                <a:gd name="T81" fmla="*/ 16 h 50"/>
                <a:gd name="T82" fmla="*/ 43 w 53"/>
                <a:gd name="T83" fmla="*/ 4 h 50"/>
                <a:gd name="T84" fmla="*/ 22 w 53"/>
                <a:gd name="T85" fmla="*/ 22 h 50"/>
                <a:gd name="T86" fmla="*/ 26 w 53"/>
                <a:gd name="T87" fmla="*/ 19 h 50"/>
                <a:gd name="T88" fmla="*/ 19 w 53"/>
                <a:gd name="T89" fmla="*/ 27 h 50"/>
                <a:gd name="T90" fmla="*/ 28 w 53"/>
                <a:gd name="T91" fmla="*/ 19 h 50"/>
                <a:gd name="T92" fmla="*/ 44 w 53"/>
                <a:gd name="T93" fmla="*/ 5 h 50"/>
                <a:gd name="T94" fmla="*/ 39 w 53"/>
                <a:gd name="T95" fmla="*/ 11 h 50"/>
                <a:gd name="T96" fmla="*/ 19 w 53"/>
                <a:gd name="T97" fmla="*/ 26 h 50"/>
                <a:gd name="T98" fmla="*/ 18 w 53"/>
                <a:gd name="T99" fmla="*/ 25 h 50"/>
                <a:gd name="T100" fmla="*/ 18 w 53"/>
                <a:gd name="T101" fmla="*/ 36 h 50"/>
                <a:gd name="T102" fmla="*/ 13 w 53"/>
                <a:gd name="T103" fmla="*/ 41 h 50"/>
                <a:gd name="T104" fmla="*/ 27 w 53"/>
                <a:gd name="T105" fmla="*/ 24 h 50"/>
                <a:gd name="T106" fmla="*/ 25 w 53"/>
                <a:gd name="T107" fmla="*/ 25 h 50"/>
                <a:gd name="T108" fmla="*/ 19 w 53"/>
                <a:gd name="T109" fmla="*/ 18 h 50"/>
                <a:gd name="T110" fmla="*/ 12 w 53"/>
                <a:gd name="T111" fmla="*/ 46 h 50"/>
                <a:gd name="T112" fmla="*/ 42 w 53"/>
                <a:gd name="T113" fmla="*/ 16 h 50"/>
                <a:gd name="T114" fmla="*/ 26 w 53"/>
                <a:gd name="T115" fmla="*/ 32 h 50"/>
                <a:gd name="T116" fmla="*/ 40 w 53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0">
                  <a:moveTo>
                    <a:pt x="53" y="10"/>
                  </a:moveTo>
                  <a:cubicBezTo>
                    <a:pt x="50" y="6"/>
                    <a:pt x="46" y="4"/>
                    <a:pt x="44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6" y="5"/>
                    <a:pt x="31" y="10"/>
                    <a:pt x="25" y="15"/>
                  </a:cubicBezTo>
                  <a:cubicBezTo>
                    <a:pt x="21" y="11"/>
                    <a:pt x="17" y="6"/>
                    <a:pt x="13" y="1"/>
                  </a:cubicBezTo>
                  <a:cubicBezTo>
                    <a:pt x="13" y="1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1" y="1"/>
                  </a:cubicBezTo>
                  <a:cubicBezTo>
                    <a:pt x="8" y="3"/>
                    <a:pt x="5" y="6"/>
                    <a:pt x="1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6" y="16"/>
                    <a:pt x="10" y="21"/>
                    <a:pt x="16" y="27"/>
                  </a:cubicBezTo>
                  <a:cubicBezTo>
                    <a:pt x="11" y="31"/>
                    <a:pt x="6" y="35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1"/>
                    <a:pt x="2" y="41"/>
                    <a:pt x="2" y="42"/>
                  </a:cubicBezTo>
                  <a:cubicBezTo>
                    <a:pt x="5" y="45"/>
                    <a:pt x="8" y="47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2" y="50"/>
                    <a:pt x="12" y="50"/>
                    <a:pt x="13" y="49"/>
                  </a:cubicBezTo>
                  <a:cubicBezTo>
                    <a:pt x="17" y="44"/>
                    <a:pt x="22" y="40"/>
                    <a:pt x="27" y="35"/>
                  </a:cubicBezTo>
                  <a:cubicBezTo>
                    <a:pt x="32" y="40"/>
                    <a:pt x="35" y="45"/>
                    <a:pt x="40" y="49"/>
                  </a:cubicBezTo>
                  <a:cubicBezTo>
                    <a:pt x="40" y="49"/>
                    <a:pt x="40" y="50"/>
                    <a:pt x="41" y="50"/>
                  </a:cubicBezTo>
                  <a:cubicBezTo>
                    <a:pt x="41" y="50"/>
                    <a:pt x="42" y="50"/>
                    <a:pt x="42" y="49"/>
                  </a:cubicBezTo>
                  <a:cubicBezTo>
                    <a:pt x="46" y="46"/>
                    <a:pt x="50" y="44"/>
                    <a:pt x="52" y="40"/>
                  </a:cubicBezTo>
                  <a:cubicBezTo>
                    <a:pt x="52" y="39"/>
                    <a:pt x="52" y="39"/>
                    <a:pt x="52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7" y="33"/>
                    <a:pt x="43" y="28"/>
                    <a:pt x="39" y="24"/>
                  </a:cubicBezTo>
                  <a:cubicBezTo>
                    <a:pt x="44" y="20"/>
                    <a:pt x="48" y="16"/>
                    <a:pt x="53" y="12"/>
                  </a:cubicBezTo>
                  <a:cubicBezTo>
                    <a:pt x="53" y="12"/>
                    <a:pt x="53" y="12"/>
                    <a:pt x="53" y="11"/>
                  </a:cubicBezTo>
                  <a:cubicBezTo>
                    <a:pt x="53" y="11"/>
                    <a:pt x="53" y="10"/>
                    <a:pt x="53" y="10"/>
                  </a:cubicBezTo>
                  <a:close/>
                  <a:moveTo>
                    <a:pt x="40" y="45"/>
                  </a:move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39" y="44"/>
                    <a:pt x="39" y="44"/>
                  </a:cubicBezTo>
                  <a:cubicBezTo>
                    <a:pt x="40" y="43"/>
                    <a:pt x="41" y="42"/>
                    <a:pt x="42" y="41"/>
                  </a:cubicBezTo>
                  <a:cubicBezTo>
                    <a:pt x="43" y="40"/>
                    <a:pt x="45" y="40"/>
                    <a:pt x="46" y="39"/>
                  </a:cubicBezTo>
                  <a:cubicBezTo>
                    <a:pt x="43" y="41"/>
                    <a:pt x="42" y="43"/>
                    <a:pt x="40" y="45"/>
                  </a:cubicBezTo>
                  <a:close/>
                  <a:moveTo>
                    <a:pt x="37" y="42"/>
                  </a:moveTo>
                  <a:cubicBezTo>
                    <a:pt x="39" y="40"/>
                    <a:pt x="42" y="38"/>
                    <a:pt x="43" y="36"/>
                  </a:cubicBezTo>
                  <a:cubicBezTo>
                    <a:pt x="41" y="38"/>
                    <a:pt x="39" y="41"/>
                    <a:pt x="38" y="43"/>
                  </a:cubicBezTo>
                  <a:cubicBezTo>
                    <a:pt x="38" y="43"/>
                    <a:pt x="37" y="42"/>
                    <a:pt x="37" y="42"/>
                  </a:cubicBezTo>
                  <a:close/>
                  <a:moveTo>
                    <a:pt x="35" y="40"/>
                  </a:moveTo>
                  <a:cubicBezTo>
                    <a:pt x="37" y="38"/>
                    <a:pt x="40" y="36"/>
                    <a:pt x="41" y="35"/>
                  </a:cubicBezTo>
                  <a:cubicBezTo>
                    <a:pt x="39" y="37"/>
                    <a:pt x="37" y="39"/>
                    <a:pt x="36" y="41"/>
                  </a:cubicBezTo>
                  <a:cubicBezTo>
                    <a:pt x="36" y="40"/>
                    <a:pt x="35" y="40"/>
                    <a:pt x="35" y="40"/>
                  </a:cubicBezTo>
                  <a:close/>
                  <a:moveTo>
                    <a:pt x="33" y="37"/>
                  </a:moveTo>
                  <a:cubicBezTo>
                    <a:pt x="35" y="35"/>
                    <a:pt x="37" y="33"/>
                    <a:pt x="40" y="31"/>
                  </a:cubicBezTo>
                  <a:cubicBezTo>
                    <a:pt x="40" y="31"/>
                    <a:pt x="38" y="34"/>
                    <a:pt x="38" y="34"/>
                  </a:cubicBezTo>
                  <a:cubicBezTo>
                    <a:pt x="37" y="36"/>
                    <a:pt x="36" y="37"/>
                    <a:pt x="34" y="39"/>
                  </a:cubicBezTo>
                  <a:cubicBezTo>
                    <a:pt x="34" y="38"/>
                    <a:pt x="33" y="38"/>
                    <a:pt x="33" y="37"/>
                  </a:cubicBezTo>
                  <a:close/>
                  <a:moveTo>
                    <a:pt x="30" y="34"/>
                  </a:moveTo>
                  <a:cubicBezTo>
                    <a:pt x="33" y="33"/>
                    <a:pt x="35" y="31"/>
                    <a:pt x="37" y="29"/>
                  </a:cubicBezTo>
                  <a:cubicBezTo>
                    <a:pt x="36" y="30"/>
                    <a:pt x="35" y="33"/>
                    <a:pt x="34" y="33"/>
                  </a:cubicBezTo>
                  <a:cubicBezTo>
                    <a:pt x="34" y="34"/>
                    <a:pt x="33" y="35"/>
                    <a:pt x="32" y="36"/>
                  </a:cubicBezTo>
                  <a:cubicBezTo>
                    <a:pt x="31" y="36"/>
                    <a:pt x="31" y="35"/>
                    <a:pt x="30" y="34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30" y="30"/>
                    <a:pt x="33" y="29"/>
                    <a:pt x="35" y="26"/>
                  </a:cubicBezTo>
                  <a:cubicBezTo>
                    <a:pt x="34" y="27"/>
                    <a:pt x="33" y="29"/>
                    <a:pt x="32" y="31"/>
                  </a:cubicBezTo>
                  <a:cubicBezTo>
                    <a:pt x="31" y="32"/>
                    <a:pt x="30" y="32"/>
                    <a:pt x="29" y="34"/>
                  </a:cubicBezTo>
                  <a:cubicBezTo>
                    <a:pt x="29" y="33"/>
                    <a:pt x="28" y="33"/>
                    <a:pt x="28" y="32"/>
                  </a:cubicBezTo>
                  <a:close/>
                  <a:moveTo>
                    <a:pt x="44" y="42"/>
                  </a:moveTo>
                  <a:cubicBezTo>
                    <a:pt x="45" y="40"/>
                    <a:pt x="46" y="39"/>
                    <a:pt x="47" y="38"/>
                  </a:cubicBezTo>
                  <a:cubicBezTo>
                    <a:pt x="48" y="38"/>
                    <a:pt x="47" y="37"/>
                    <a:pt x="47" y="37"/>
                  </a:cubicBezTo>
                  <a:cubicBezTo>
                    <a:pt x="45" y="38"/>
                    <a:pt x="43" y="39"/>
                    <a:pt x="41" y="41"/>
                  </a:cubicBezTo>
                  <a:cubicBezTo>
                    <a:pt x="40" y="42"/>
                    <a:pt x="38" y="45"/>
                    <a:pt x="40" y="41"/>
                  </a:cubicBezTo>
                  <a:cubicBezTo>
                    <a:pt x="41" y="39"/>
                    <a:pt x="43" y="37"/>
                    <a:pt x="45" y="36"/>
                  </a:cubicBezTo>
                  <a:cubicBezTo>
                    <a:pt x="45" y="35"/>
                    <a:pt x="45" y="35"/>
                    <a:pt x="44" y="35"/>
                  </a:cubicBezTo>
                  <a:cubicBezTo>
                    <a:pt x="41" y="36"/>
                    <a:pt x="39" y="39"/>
                    <a:pt x="36" y="41"/>
                  </a:cubicBezTo>
                  <a:cubicBezTo>
                    <a:pt x="38" y="39"/>
                    <a:pt x="41" y="36"/>
                    <a:pt x="43" y="33"/>
                  </a:cubicBezTo>
                  <a:cubicBezTo>
                    <a:pt x="43" y="33"/>
                    <a:pt x="43" y="32"/>
                    <a:pt x="42" y="33"/>
                  </a:cubicBezTo>
                  <a:cubicBezTo>
                    <a:pt x="40" y="34"/>
                    <a:pt x="38" y="36"/>
                    <a:pt x="37" y="37"/>
                  </a:cubicBezTo>
                  <a:cubicBezTo>
                    <a:pt x="34" y="40"/>
                    <a:pt x="37" y="36"/>
                    <a:pt x="38" y="36"/>
                  </a:cubicBezTo>
                  <a:cubicBezTo>
                    <a:pt x="39" y="34"/>
                    <a:pt x="40" y="32"/>
                    <a:pt x="41" y="31"/>
                  </a:cubicBezTo>
                  <a:cubicBezTo>
                    <a:pt x="41" y="31"/>
                    <a:pt x="41" y="30"/>
                    <a:pt x="41" y="30"/>
                  </a:cubicBezTo>
                  <a:cubicBezTo>
                    <a:pt x="44" y="33"/>
                    <a:pt x="46" y="36"/>
                    <a:pt x="49" y="39"/>
                  </a:cubicBezTo>
                  <a:cubicBezTo>
                    <a:pt x="47" y="40"/>
                    <a:pt x="45" y="41"/>
                    <a:pt x="44" y="42"/>
                  </a:cubicBezTo>
                  <a:cubicBezTo>
                    <a:pt x="38" y="46"/>
                    <a:pt x="43" y="43"/>
                    <a:pt x="44" y="42"/>
                  </a:cubicBezTo>
                  <a:close/>
                  <a:moveTo>
                    <a:pt x="41" y="30"/>
                  </a:moveTo>
                  <a:cubicBezTo>
                    <a:pt x="39" y="31"/>
                    <a:pt x="37" y="32"/>
                    <a:pt x="36" y="34"/>
                  </a:cubicBezTo>
                  <a:cubicBezTo>
                    <a:pt x="34" y="35"/>
                    <a:pt x="31" y="38"/>
                    <a:pt x="34" y="35"/>
                  </a:cubicBezTo>
                  <a:cubicBezTo>
                    <a:pt x="36" y="33"/>
                    <a:pt x="38" y="30"/>
                    <a:pt x="38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4" y="31"/>
                    <a:pt x="32" y="33"/>
                  </a:cubicBezTo>
                  <a:cubicBezTo>
                    <a:pt x="29" y="34"/>
                    <a:pt x="31" y="33"/>
                    <a:pt x="32" y="32"/>
                  </a:cubicBezTo>
                  <a:cubicBezTo>
                    <a:pt x="34" y="30"/>
                    <a:pt x="36" y="28"/>
                    <a:pt x="37" y="25"/>
                  </a:cubicBezTo>
                  <a:cubicBezTo>
                    <a:pt x="38" y="27"/>
                    <a:pt x="39" y="29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4" y="27"/>
                    <a:pt x="31" y="29"/>
                    <a:pt x="28" y="31"/>
                  </a:cubicBezTo>
                  <a:cubicBezTo>
                    <a:pt x="28" y="31"/>
                    <a:pt x="29" y="31"/>
                    <a:pt x="29" y="31"/>
                  </a:cubicBezTo>
                  <a:cubicBezTo>
                    <a:pt x="30" y="29"/>
                    <a:pt x="32" y="27"/>
                    <a:pt x="33" y="26"/>
                  </a:cubicBezTo>
                  <a:cubicBezTo>
                    <a:pt x="34" y="25"/>
                    <a:pt x="35" y="24"/>
                    <a:pt x="35" y="24"/>
                  </a:cubicBezTo>
                  <a:cubicBezTo>
                    <a:pt x="35" y="24"/>
                    <a:pt x="36" y="25"/>
                    <a:pt x="36" y="25"/>
                  </a:cubicBezTo>
                  <a:close/>
                  <a:moveTo>
                    <a:pt x="7" y="43"/>
                  </a:moveTo>
                  <a:cubicBezTo>
                    <a:pt x="13" y="37"/>
                    <a:pt x="20" y="33"/>
                    <a:pt x="25" y="27"/>
                  </a:cubicBezTo>
                  <a:cubicBezTo>
                    <a:pt x="28" y="23"/>
                    <a:pt x="32" y="21"/>
                    <a:pt x="36" y="18"/>
                  </a:cubicBezTo>
                  <a:cubicBezTo>
                    <a:pt x="39" y="15"/>
                    <a:pt x="42" y="12"/>
                    <a:pt x="45" y="10"/>
                  </a:cubicBezTo>
                  <a:cubicBezTo>
                    <a:pt x="48" y="7"/>
                    <a:pt x="43" y="12"/>
                    <a:pt x="42" y="12"/>
                  </a:cubicBezTo>
                  <a:cubicBezTo>
                    <a:pt x="41" y="14"/>
                    <a:pt x="39" y="16"/>
                    <a:pt x="38" y="17"/>
                  </a:cubicBezTo>
                  <a:cubicBezTo>
                    <a:pt x="34" y="20"/>
                    <a:pt x="31" y="23"/>
                    <a:pt x="28" y="26"/>
                  </a:cubicBezTo>
                  <a:cubicBezTo>
                    <a:pt x="21" y="32"/>
                    <a:pt x="15" y="38"/>
                    <a:pt x="9" y="45"/>
                  </a:cubicBezTo>
                  <a:cubicBezTo>
                    <a:pt x="9" y="44"/>
                    <a:pt x="8" y="44"/>
                    <a:pt x="7" y="43"/>
                  </a:cubicBezTo>
                  <a:close/>
                  <a:moveTo>
                    <a:pt x="5" y="41"/>
                  </a:moveTo>
                  <a:cubicBezTo>
                    <a:pt x="8" y="38"/>
                    <a:pt x="11" y="35"/>
                    <a:pt x="14" y="32"/>
                  </a:cubicBezTo>
                  <a:cubicBezTo>
                    <a:pt x="15" y="32"/>
                    <a:pt x="15" y="31"/>
                    <a:pt x="16" y="31"/>
                  </a:cubicBezTo>
                  <a:cubicBezTo>
                    <a:pt x="19" y="28"/>
                    <a:pt x="21" y="25"/>
                    <a:pt x="24" y="23"/>
                  </a:cubicBezTo>
                  <a:cubicBezTo>
                    <a:pt x="27" y="21"/>
                    <a:pt x="29" y="19"/>
                    <a:pt x="32" y="17"/>
                  </a:cubicBezTo>
                  <a:cubicBezTo>
                    <a:pt x="29" y="20"/>
                    <a:pt x="25" y="23"/>
                    <a:pt x="22" y="27"/>
                  </a:cubicBezTo>
                  <a:cubicBezTo>
                    <a:pt x="17" y="32"/>
                    <a:pt x="10" y="36"/>
                    <a:pt x="6" y="42"/>
                  </a:cubicBezTo>
                  <a:cubicBezTo>
                    <a:pt x="6" y="42"/>
                    <a:pt x="6" y="42"/>
                    <a:pt x="5" y="41"/>
                  </a:cubicBezTo>
                  <a:close/>
                  <a:moveTo>
                    <a:pt x="12" y="18"/>
                  </a:moveTo>
                  <a:cubicBezTo>
                    <a:pt x="14" y="18"/>
                    <a:pt x="16" y="17"/>
                    <a:pt x="18" y="16"/>
                  </a:cubicBezTo>
                  <a:cubicBezTo>
                    <a:pt x="16" y="17"/>
                    <a:pt x="14" y="18"/>
                    <a:pt x="13" y="19"/>
                  </a:cubicBezTo>
                  <a:cubicBezTo>
                    <a:pt x="13" y="19"/>
                    <a:pt x="12" y="19"/>
                    <a:pt x="12" y="18"/>
                  </a:cubicBezTo>
                  <a:close/>
                  <a:moveTo>
                    <a:pt x="10" y="16"/>
                  </a:moveTo>
                  <a:cubicBezTo>
                    <a:pt x="13" y="16"/>
                    <a:pt x="15" y="14"/>
                    <a:pt x="18" y="13"/>
                  </a:cubicBezTo>
                  <a:cubicBezTo>
                    <a:pt x="16" y="14"/>
                    <a:pt x="13" y="16"/>
                    <a:pt x="11" y="17"/>
                  </a:cubicBezTo>
                  <a:cubicBezTo>
                    <a:pt x="11" y="17"/>
                    <a:pt x="11" y="17"/>
                    <a:pt x="10" y="16"/>
                  </a:cubicBezTo>
                  <a:close/>
                  <a:moveTo>
                    <a:pt x="7" y="13"/>
                  </a:moveTo>
                  <a:cubicBezTo>
                    <a:pt x="9" y="12"/>
                    <a:pt x="12" y="10"/>
                    <a:pt x="13" y="8"/>
                  </a:cubicBezTo>
                  <a:cubicBezTo>
                    <a:pt x="12" y="10"/>
                    <a:pt x="10" y="12"/>
                    <a:pt x="8" y="14"/>
                  </a:cubicBezTo>
                  <a:cubicBezTo>
                    <a:pt x="8" y="14"/>
                    <a:pt x="9" y="14"/>
                    <a:pt x="9" y="14"/>
                  </a:cubicBezTo>
                  <a:cubicBezTo>
                    <a:pt x="11" y="14"/>
                    <a:pt x="13" y="12"/>
                    <a:pt x="15" y="11"/>
                  </a:cubicBezTo>
                  <a:cubicBezTo>
                    <a:pt x="13" y="12"/>
                    <a:pt x="11" y="14"/>
                    <a:pt x="9" y="16"/>
                  </a:cubicBezTo>
                  <a:cubicBezTo>
                    <a:pt x="9" y="15"/>
                    <a:pt x="8" y="14"/>
                    <a:pt x="7" y="13"/>
                  </a:cubicBezTo>
                  <a:close/>
                  <a:moveTo>
                    <a:pt x="5" y="11"/>
                  </a:moveTo>
                  <a:cubicBezTo>
                    <a:pt x="7" y="9"/>
                    <a:pt x="8" y="8"/>
                    <a:pt x="10" y="7"/>
                  </a:cubicBezTo>
                  <a:cubicBezTo>
                    <a:pt x="10" y="7"/>
                    <a:pt x="10" y="8"/>
                    <a:pt x="10" y="8"/>
                  </a:cubicBezTo>
                  <a:cubicBezTo>
                    <a:pt x="8" y="9"/>
                    <a:pt x="7" y="11"/>
                    <a:pt x="6" y="12"/>
                  </a:cubicBezTo>
                  <a:cubicBezTo>
                    <a:pt x="6" y="12"/>
                    <a:pt x="5" y="11"/>
                    <a:pt x="5" y="11"/>
                  </a:cubicBezTo>
                  <a:close/>
                  <a:moveTo>
                    <a:pt x="4" y="10"/>
                  </a:moveTo>
                  <a:cubicBezTo>
                    <a:pt x="7" y="8"/>
                    <a:pt x="9" y="6"/>
                    <a:pt x="12" y="4"/>
                  </a:cubicBezTo>
                  <a:cubicBezTo>
                    <a:pt x="12" y="4"/>
                    <a:pt x="12" y="4"/>
                    <a:pt x="13" y="5"/>
                  </a:cubicBezTo>
                  <a:cubicBezTo>
                    <a:pt x="10" y="7"/>
                    <a:pt x="7" y="8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lose/>
                  <a:moveTo>
                    <a:pt x="16" y="10"/>
                  </a:moveTo>
                  <a:cubicBezTo>
                    <a:pt x="14" y="11"/>
                    <a:pt x="13" y="12"/>
                    <a:pt x="11" y="13"/>
                  </a:cubicBezTo>
                  <a:cubicBezTo>
                    <a:pt x="11" y="12"/>
                    <a:pt x="11" y="11"/>
                    <a:pt x="12" y="11"/>
                  </a:cubicBezTo>
                  <a:cubicBezTo>
                    <a:pt x="13" y="10"/>
                    <a:pt x="14" y="9"/>
                    <a:pt x="15" y="8"/>
                  </a:cubicBezTo>
                  <a:cubicBezTo>
                    <a:pt x="15" y="8"/>
                    <a:pt x="15" y="7"/>
                    <a:pt x="14" y="7"/>
                  </a:cubicBezTo>
                  <a:cubicBezTo>
                    <a:pt x="12" y="8"/>
                    <a:pt x="9" y="10"/>
                    <a:pt x="7" y="12"/>
                  </a:cubicBezTo>
                  <a:cubicBezTo>
                    <a:pt x="9" y="10"/>
                    <a:pt x="11" y="7"/>
                    <a:pt x="13" y="5"/>
                  </a:cubicBezTo>
                  <a:cubicBezTo>
                    <a:pt x="15" y="7"/>
                    <a:pt x="17" y="9"/>
                    <a:pt x="18" y="11"/>
                  </a:cubicBezTo>
                  <a:cubicBezTo>
                    <a:pt x="16" y="13"/>
                    <a:pt x="13" y="15"/>
                    <a:pt x="11" y="16"/>
                  </a:cubicBezTo>
                  <a:cubicBezTo>
                    <a:pt x="12" y="15"/>
                    <a:pt x="15" y="12"/>
                    <a:pt x="16" y="10"/>
                  </a:cubicBezTo>
                  <a:cubicBezTo>
                    <a:pt x="17" y="10"/>
                    <a:pt x="16" y="10"/>
                    <a:pt x="16" y="10"/>
                  </a:cubicBezTo>
                  <a:close/>
                  <a:moveTo>
                    <a:pt x="20" y="15"/>
                  </a:moveTo>
                  <a:cubicBezTo>
                    <a:pt x="20" y="15"/>
                    <a:pt x="20" y="14"/>
                    <a:pt x="19" y="15"/>
                  </a:cubicBezTo>
                  <a:cubicBezTo>
                    <a:pt x="17" y="16"/>
                    <a:pt x="16" y="16"/>
                    <a:pt x="14" y="17"/>
                  </a:cubicBezTo>
                  <a:cubicBezTo>
                    <a:pt x="10" y="18"/>
                    <a:pt x="14" y="16"/>
                    <a:pt x="15" y="16"/>
                  </a:cubicBezTo>
                  <a:cubicBezTo>
                    <a:pt x="16" y="15"/>
                    <a:pt x="18" y="14"/>
                    <a:pt x="19" y="12"/>
                  </a:cubicBezTo>
                  <a:cubicBezTo>
                    <a:pt x="20" y="13"/>
                    <a:pt x="21" y="14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9" y="17"/>
                    <a:pt x="16" y="18"/>
                    <a:pt x="13" y="20"/>
                  </a:cubicBezTo>
                  <a:cubicBezTo>
                    <a:pt x="15" y="19"/>
                    <a:pt x="18" y="17"/>
                    <a:pt x="20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3" y="16"/>
                    <a:pt x="23" y="17"/>
                    <a:pt x="23" y="17"/>
                  </a:cubicBezTo>
                  <a:cubicBezTo>
                    <a:pt x="21" y="19"/>
                    <a:pt x="18" y="20"/>
                    <a:pt x="17" y="22"/>
                  </a:cubicBezTo>
                  <a:cubicBezTo>
                    <a:pt x="19" y="20"/>
                    <a:pt x="21" y="18"/>
                    <a:pt x="22" y="16"/>
                  </a:cubicBezTo>
                  <a:close/>
                  <a:moveTo>
                    <a:pt x="26" y="18"/>
                  </a:moveTo>
                  <a:cubicBezTo>
                    <a:pt x="32" y="14"/>
                    <a:pt x="37" y="8"/>
                    <a:pt x="42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37" y="9"/>
                    <a:pt x="32" y="14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5" y="20"/>
                    <a:pt x="24" y="20"/>
                    <a:pt x="24" y="21"/>
                  </a:cubicBezTo>
                  <a:cubicBezTo>
                    <a:pt x="23" y="21"/>
                    <a:pt x="22" y="22"/>
                    <a:pt x="22" y="22"/>
                  </a:cubicBezTo>
                  <a:cubicBezTo>
                    <a:pt x="20" y="23"/>
                    <a:pt x="18" y="25"/>
                    <a:pt x="18" y="25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6" y="19"/>
                    <a:pt x="26" y="18"/>
                    <a:pt x="26" y="18"/>
                  </a:cubicBezTo>
                  <a:close/>
                  <a:moveTo>
                    <a:pt x="36" y="13"/>
                  </a:moveTo>
                  <a:cubicBezTo>
                    <a:pt x="33" y="16"/>
                    <a:pt x="29" y="17"/>
                    <a:pt x="26" y="20"/>
                  </a:cubicBezTo>
                  <a:cubicBezTo>
                    <a:pt x="24" y="22"/>
                    <a:pt x="22" y="24"/>
                    <a:pt x="19" y="27"/>
                  </a:cubicBezTo>
                  <a:cubicBezTo>
                    <a:pt x="19" y="27"/>
                    <a:pt x="19" y="26"/>
                    <a:pt x="19" y="26"/>
                  </a:cubicBezTo>
                  <a:cubicBezTo>
                    <a:pt x="20" y="26"/>
                    <a:pt x="21" y="25"/>
                    <a:pt x="21" y="24"/>
                  </a:cubicBezTo>
                  <a:cubicBezTo>
                    <a:pt x="21" y="24"/>
                    <a:pt x="22" y="24"/>
                    <a:pt x="22" y="23"/>
                  </a:cubicBezTo>
                  <a:cubicBezTo>
                    <a:pt x="24" y="22"/>
                    <a:pt x="26" y="20"/>
                    <a:pt x="28" y="19"/>
                  </a:cubicBezTo>
                  <a:cubicBezTo>
                    <a:pt x="30" y="17"/>
                    <a:pt x="31" y="16"/>
                    <a:pt x="33" y="15"/>
                  </a:cubicBezTo>
                  <a:cubicBezTo>
                    <a:pt x="37" y="12"/>
                    <a:pt x="40" y="8"/>
                    <a:pt x="43" y="5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1" y="7"/>
                    <a:pt x="39" y="10"/>
                    <a:pt x="36" y="13"/>
                  </a:cubicBezTo>
                  <a:close/>
                  <a:moveTo>
                    <a:pt x="42" y="8"/>
                  </a:moveTo>
                  <a:cubicBezTo>
                    <a:pt x="41" y="9"/>
                    <a:pt x="39" y="11"/>
                    <a:pt x="38" y="12"/>
                  </a:cubicBezTo>
                  <a:cubicBezTo>
                    <a:pt x="38" y="12"/>
                    <a:pt x="39" y="11"/>
                    <a:pt x="39" y="11"/>
                  </a:cubicBezTo>
                  <a:cubicBezTo>
                    <a:pt x="40" y="10"/>
                    <a:pt x="46" y="4"/>
                    <a:pt x="42" y="8"/>
                  </a:cubicBezTo>
                  <a:close/>
                  <a:moveTo>
                    <a:pt x="19" y="25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5"/>
                    <a:pt x="19" y="25"/>
                    <a:pt x="19" y="25"/>
                  </a:cubicBezTo>
                  <a:close/>
                  <a:moveTo>
                    <a:pt x="23" y="19"/>
                  </a:moveTo>
                  <a:cubicBezTo>
                    <a:pt x="21" y="20"/>
                    <a:pt x="19" y="22"/>
                    <a:pt x="18" y="25"/>
                  </a:cubicBezTo>
                  <a:cubicBezTo>
                    <a:pt x="17" y="24"/>
                    <a:pt x="16" y="23"/>
                    <a:pt x="16" y="23"/>
                  </a:cubicBezTo>
                  <a:cubicBezTo>
                    <a:pt x="19" y="22"/>
                    <a:pt x="21" y="20"/>
                    <a:pt x="23" y="19"/>
                  </a:cubicBezTo>
                  <a:close/>
                  <a:moveTo>
                    <a:pt x="14" y="41"/>
                  </a:moveTo>
                  <a:cubicBezTo>
                    <a:pt x="15" y="39"/>
                    <a:pt x="17" y="37"/>
                    <a:pt x="18" y="36"/>
                  </a:cubicBezTo>
                  <a:cubicBezTo>
                    <a:pt x="22" y="33"/>
                    <a:pt x="25" y="30"/>
                    <a:pt x="28" y="27"/>
                  </a:cubicBezTo>
                  <a:cubicBezTo>
                    <a:pt x="35" y="21"/>
                    <a:pt x="41" y="15"/>
                    <a:pt x="47" y="8"/>
                  </a:cubicBezTo>
                  <a:cubicBezTo>
                    <a:pt x="48" y="9"/>
                    <a:pt x="49" y="9"/>
                    <a:pt x="49" y="10"/>
                  </a:cubicBezTo>
                  <a:cubicBezTo>
                    <a:pt x="37" y="19"/>
                    <a:pt x="25" y="30"/>
                    <a:pt x="13" y="41"/>
                  </a:cubicBezTo>
                  <a:cubicBezTo>
                    <a:pt x="14" y="41"/>
                    <a:pt x="14" y="41"/>
                    <a:pt x="14" y="41"/>
                  </a:cubicBezTo>
                  <a:close/>
                  <a:moveTo>
                    <a:pt x="47" y="8"/>
                  </a:moveTo>
                  <a:cubicBezTo>
                    <a:pt x="44" y="10"/>
                    <a:pt x="41" y="12"/>
                    <a:pt x="39" y="15"/>
                  </a:cubicBezTo>
                  <a:cubicBezTo>
                    <a:pt x="35" y="18"/>
                    <a:pt x="30" y="20"/>
                    <a:pt x="27" y="24"/>
                  </a:cubicBezTo>
                  <a:cubicBezTo>
                    <a:pt x="24" y="27"/>
                    <a:pt x="21" y="30"/>
                    <a:pt x="18" y="33"/>
                  </a:cubicBezTo>
                  <a:cubicBezTo>
                    <a:pt x="14" y="36"/>
                    <a:pt x="11" y="39"/>
                    <a:pt x="7" y="42"/>
                  </a:cubicBezTo>
                  <a:cubicBezTo>
                    <a:pt x="9" y="40"/>
                    <a:pt x="12" y="37"/>
                    <a:pt x="15" y="34"/>
                  </a:cubicBezTo>
                  <a:cubicBezTo>
                    <a:pt x="18" y="31"/>
                    <a:pt x="22" y="28"/>
                    <a:pt x="25" y="25"/>
                  </a:cubicBezTo>
                  <a:cubicBezTo>
                    <a:pt x="31" y="18"/>
                    <a:pt x="39" y="13"/>
                    <a:pt x="45" y="6"/>
                  </a:cubicBezTo>
                  <a:cubicBezTo>
                    <a:pt x="45" y="7"/>
                    <a:pt x="46" y="7"/>
                    <a:pt x="47" y="8"/>
                  </a:cubicBezTo>
                  <a:close/>
                  <a:moveTo>
                    <a:pt x="14" y="20"/>
                  </a:moveTo>
                  <a:cubicBezTo>
                    <a:pt x="16" y="19"/>
                    <a:pt x="18" y="19"/>
                    <a:pt x="19" y="18"/>
                  </a:cubicBezTo>
                  <a:cubicBezTo>
                    <a:pt x="23" y="16"/>
                    <a:pt x="19" y="19"/>
                    <a:pt x="19" y="19"/>
                  </a:cubicBezTo>
                  <a:cubicBezTo>
                    <a:pt x="17" y="20"/>
                    <a:pt x="16" y="21"/>
                    <a:pt x="15" y="22"/>
                  </a:cubicBezTo>
                  <a:cubicBezTo>
                    <a:pt x="15" y="21"/>
                    <a:pt x="14" y="21"/>
                    <a:pt x="14" y="20"/>
                  </a:cubicBezTo>
                  <a:close/>
                  <a:moveTo>
                    <a:pt x="12" y="46"/>
                  </a:moveTo>
                  <a:cubicBezTo>
                    <a:pt x="11" y="46"/>
                    <a:pt x="10" y="46"/>
                    <a:pt x="10" y="45"/>
                  </a:cubicBezTo>
                  <a:cubicBezTo>
                    <a:pt x="10" y="45"/>
                    <a:pt x="11" y="45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1" y="35"/>
                    <a:pt x="32" y="25"/>
                    <a:pt x="42" y="16"/>
                  </a:cubicBezTo>
                  <a:cubicBezTo>
                    <a:pt x="44" y="15"/>
                    <a:pt x="46" y="14"/>
                    <a:pt x="47" y="12"/>
                  </a:cubicBezTo>
                  <a:cubicBezTo>
                    <a:pt x="45" y="15"/>
                    <a:pt x="42" y="16"/>
                    <a:pt x="40" y="18"/>
                  </a:cubicBezTo>
                  <a:cubicBezTo>
                    <a:pt x="35" y="22"/>
                    <a:pt x="31" y="27"/>
                    <a:pt x="27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1" y="37"/>
                    <a:pt x="16" y="42"/>
                    <a:pt x="12" y="46"/>
                  </a:cubicBezTo>
                  <a:close/>
                  <a:moveTo>
                    <a:pt x="41" y="46"/>
                  </a:moveTo>
                  <a:cubicBezTo>
                    <a:pt x="41" y="46"/>
                    <a:pt x="41" y="46"/>
                    <a:pt x="40" y="46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3" y="44"/>
                    <a:pt x="45" y="42"/>
                    <a:pt x="48" y="40"/>
                  </a:cubicBezTo>
                  <a:cubicBezTo>
                    <a:pt x="46" y="42"/>
                    <a:pt x="43" y="44"/>
                    <a:pt x="41" y="46"/>
                  </a:cubicBezTo>
                  <a:close/>
                </a:path>
              </a:pathLst>
            </a:custGeom>
            <a:blipFill dpi="0" rotWithShape="1">
              <a:blip r:embed="rId5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71" name="Freeform 72"/>
            <p:cNvSpPr>
              <a:spLocks noEditPoints="1"/>
            </p:cNvSpPr>
            <p:nvPr/>
          </p:nvSpPr>
          <p:spPr bwMode="auto">
            <a:xfrm>
              <a:off x="1654261" y="753324"/>
              <a:ext cx="157163" cy="146050"/>
            </a:xfrm>
            <a:custGeom>
              <a:avLst/>
              <a:gdLst>
                <a:gd name="T0" fmla="*/ 43 w 54"/>
                <a:gd name="T1" fmla="*/ 1 h 50"/>
                <a:gd name="T2" fmla="*/ 13 w 54"/>
                <a:gd name="T3" fmla="*/ 1 h 50"/>
                <a:gd name="T4" fmla="*/ 12 w 54"/>
                <a:gd name="T5" fmla="*/ 1 h 50"/>
                <a:gd name="T6" fmla="*/ 16 w 54"/>
                <a:gd name="T7" fmla="*/ 27 h 50"/>
                <a:gd name="T8" fmla="*/ 11 w 54"/>
                <a:gd name="T9" fmla="*/ 50 h 50"/>
                <a:gd name="T10" fmla="*/ 40 w 54"/>
                <a:gd name="T11" fmla="*/ 50 h 50"/>
                <a:gd name="T12" fmla="*/ 52 w 54"/>
                <a:gd name="T13" fmla="*/ 39 h 50"/>
                <a:gd name="T14" fmla="*/ 53 w 54"/>
                <a:gd name="T15" fmla="*/ 12 h 50"/>
                <a:gd name="T16" fmla="*/ 39 w 54"/>
                <a:gd name="T17" fmla="*/ 45 h 50"/>
                <a:gd name="T18" fmla="*/ 37 w 54"/>
                <a:gd name="T19" fmla="*/ 42 h 50"/>
                <a:gd name="T20" fmla="*/ 35 w 54"/>
                <a:gd name="T21" fmla="*/ 40 h 50"/>
                <a:gd name="T22" fmla="*/ 33 w 54"/>
                <a:gd name="T23" fmla="*/ 37 h 50"/>
                <a:gd name="T24" fmla="*/ 33 w 54"/>
                <a:gd name="T25" fmla="*/ 37 h 50"/>
                <a:gd name="T26" fmla="*/ 32 w 54"/>
                <a:gd name="T27" fmla="*/ 37 h 50"/>
                <a:gd name="T28" fmla="*/ 36 w 54"/>
                <a:gd name="T29" fmla="*/ 27 h 50"/>
                <a:gd name="T30" fmla="*/ 44 w 54"/>
                <a:gd name="T31" fmla="*/ 42 h 50"/>
                <a:gd name="T32" fmla="*/ 40 w 54"/>
                <a:gd name="T33" fmla="*/ 42 h 50"/>
                <a:gd name="T34" fmla="*/ 43 w 54"/>
                <a:gd name="T35" fmla="*/ 34 h 50"/>
                <a:gd name="T36" fmla="*/ 41 w 54"/>
                <a:gd name="T37" fmla="*/ 31 h 50"/>
                <a:gd name="T38" fmla="*/ 44 w 54"/>
                <a:gd name="T39" fmla="*/ 42 h 50"/>
                <a:gd name="T40" fmla="*/ 38 w 54"/>
                <a:gd name="T41" fmla="*/ 28 h 50"/>
                <a:gd name="T42" fmla="*/ 37 w 54"/>
                <a:gd name="T43" fmla="*/ 26 h 50"/>
                <a:gd name="T44" fmla="*/ 36 w 54"/>
                <a:gd name="T45" fmla="*/ 25 h 50"/>
                <a:gd name="T46" fmla="*/ 36 w 54"/>
                <a:gd name="T47" fmla="*/ 24 h 50"/>
                <a:gd name="T48" fmla="*/ 37 w 54"/>
                <a:gd name="T49" fmla="*/ 18 h 50"/>
                <a:gd name="T50" fmla="*/ 28 w 54"/>
                <a:gd name="T51" fmla="*/ 27 h 50"/>
                <a:gd name="T52" fmla="*/ 14 w 54"/>
                <a:gd name="T53" fmla="*/ 33 h 50"/>
                <a:gd name="T54" fmla="*/ 22 w 54"/>
                <a:gd name="T55" fmla="*/ 27 h 50"/>
                <a:gd name="T56" fmla="*/ 19 w 54"/>
                <a:gd name="T57" fmla="*/ 16 h 50"/>
                <a:gd name="T58" fmla="*/ 18 w 54"/>
                <a:gd name="T59" fmla="*/ 13 h 50"/>
                <a:gd name="T60" fmla="*/ 14 w 54"/>
                <a:gd name="T61" fmla="*/ 9 h 50"/>
                <a:gd name="T62" fmla="*/ 10 w 54"/>
                <a:gd name="T63" fmla="*/ 16 h 50"/>
                <a:gd name="T64" fmla="*/ 10 w 54"/>
                <a:gd name="T65" fmla="*/ 8 h 50"/>
                <a:gd name="T66" fmla="*/ 12 w 54"/>
                <a:gd name="T67" fmla="*/ 4 h 50"/>
                <a:gd name="T68" fmla="*/ 16 w 54"/>
                <a:gd name="T69" fmla="*/ 10 h 50"/>
                <a:gd name="T70" fmla="*/ 15 w 54"/>
                <a:gd name="T71" fmla="*/ 8 h 50"/>
                <a:gd name="T72" fmla="*/ 11 w 54"/>
                <a:gd name="T73" fmla="*/ 16 h 50"/>
                <a:gd name="T74" fmla="*/ 20 w 54"/>
                <a:gd name="T75" fmla="*/ 15 h 50"/>
                <a:gd name="T76" fmla="*/ 22 w 54"/>
                <a:gd name="T77" fmla="*/ 16 h 50"/>
                <a:gd name="T78" fmla="*/ 22 w 54"/>
                <a:gd name="T79" fmla="*/ 17 h 50"/>
                <a:gd name="T80" fmla="*/ 22 w 54"/>
                <a:gd name="T81" fmla="*/ 17 h 50"/>
                <a:gd name="T82" fmla="*/ 43 w 54"/>
                <a:gd name="T83" fmla="*/ 5 h 50"/>
                <a:gd name="T84" fmla="*/ 22 w 54"/>
                <a:gd name="T85" fmla="*/ 23 h 50"/>
                <a:gd name="T86" fmla="*/ 26 w 54"/>
                <a:gd name="T87" fmla="*/ 19 h 50"/>
                <a:gd name="T88" fmla="*/ 19 w 54"/>
                <a:gd name="T89" fmla="*/ 27 h 50"/>
                <a:gd name="T90" fmla="*/ 28 w 54"/>
                <a:gd name="T91" fmla="*/ 19 h 50"/>
                <a:gd name="T92" fmla="*/ 45 w 54"/>
                <a:gd name="T93" fmla="*/ 6 h 50"/>
                <a:gd name="T94" fmla="*/ 39 w 54"/>
                <a:gd name="T95" fmla="*/ 11 h 50"/>
                <a:gd name="T96" fmla="*/ 19 w 54"/>
                <a:gd name="T97" fmla="*/ 26 h 50"/>
                <a:gd name="T98" fmla="*/ 18 w 54"/>
                <a:gd name="T99" fmla="*/ 25 h 50"/>
                <a:gd name="T100" fmla="*/ 19 w 54"/>
                <a:gd name="T101" fmla="*/ 36 h 50"/>
                <a:gd name="T102" fmla="*/ 14 w 54"/>
                <a:gd name="T103" fmla="*/ 41 h 50"/>
                <a:gd name="T104" fmla="*/ 27 w 54"/>
                <a:gd name="T105" fmla="*/ 25 h 50"/>
                <a:gd name="T106" fmla="*/ 25 w 54"/>
                <a:gd name="T107" fmla="*/ 25 h 50"/>
                <a:gd name="T108" fmla="*/ 20 w 54"/>
                <a:gd name="T109" fmla="*/ 18 h 50"/>
                <a:gd name="T110" fmla="*/ 12 w 54"/>
                <a:gd name="T111" fmla="*/ 47 h 50"/>
                <a:gd name="T112" fmla="*/ 43 w 54"/>
                <a:gd name="T113" fmla="*/ 17 h 50"/>
                <a:gd name="T114" fmla="*/ 26 w 54"/>
                <a:gd name="T115" fmla="*/ 33 h 50"/>
                <a:gd name="T116" fmla="*/ 41 w 54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" h="50">
                  <a:moveTo>
                    <a:pt x="53" y="10"/>
                  </a:moveTo>
                  <a:cubicBezTo>
                    <a:pt x="50" y="7"/>
                    <a:pt x="47" y="4"/>
                    <a:pt x="44" y="1"/>
                  </a:cubicBezTo>
                  <a:cubicBezTo>
                    <a:pt x="44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0"/>
                    <a:pt x="42" y="0"/>
                    <a:pt x="42" y="1"/>
                  </a:cubicBezTo>
                  <a:cubicBezTo>
                    <a:pt x="36" y="5"/>
                    <a:pt x="31" y="11"/>
                    <a:pt x="26" y="16"/>
                  </a:cubicBezTo>
                  <a:cubicBezTo>
                    <a:pt x="22" y="11"/>
                    <a:pt x="18" y="6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8" y="3"/>
                    <a:pt x="5" y="7"/>
                    <a:pt x="1" y="9"/>
                  </a:cubicBezTo>
                  <a:cubicBezTo>
                    <a:pt x="1" y="9"/>
                    <a:pt x="0" y="9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6" y="16"/>
                    <a:pt x="11" y="22"/>
                    <a:pt x="16" y="27"/>
                  </a:cubicBezTo>
                  <a:cubicBezTo>
                    <a:pt x="12" y="32"/>
                    <a:pt x="6" y="35"/>
                    <a:pt x="2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2" y="41"/>
                    <a:pt x="2" y="42"/>
                    <a:pt x="2" y="42"/>
                  </a:cubicBezTo>
                  <a:cubicBezTo>
                    <a:pt x="5" y="45"/>
                    <a:pt x="8" y="48"/>
                    <a:pt x="11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50"/>
                    <a:pt x="13" y="50"/>
                    <a:pt x="13" y="50"/>
                  </a:cubicBezTo>
                  <a:cubicBezTo>
                    <a:pt x="18" y="45"/>
                    <a:pt x="23" y="41"/>
                    <a:pt x="27" y="36"/>
                  </a:cubicBezTo>
                  <a:cubicBezTo>
                    <a:pt x="32" y="40"/>
                    <a:pt x="35" y="46"/>
                    <a:pt x="40" y="50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1" y="50"/>
                    <a:pt x="42" y="50"/>
                    <a:pt x="43" y="50"/>
                  </a:cubicBezTo>
                  <a:cubicBezTo>
                    <a:pt x="46" y="47"/>
                    <a:pt x="50" y="44"/>
                    <a:pt x="52" y="40"/>
                  </a:cubicBezTo>
                  <a:cubicBezTo>
                    <a:pt x="53" y="40"/>
                    <a:pt x="53" y="39"/>
                    <a:pt x="52" y="39"/>
                  </a:cubicBezTo>
                  <a:cubicBezTo>
                    <a:pt x="52" y="39"/>
                    <a:pt x="52" y="39"/>
                    <a:pt x="52" y="38"/>
                  </a:cubicBezTo>
                  <a:cubicBezTo>
                    <a:pt x="48" y="34"/>
                    <a:pt x="44" y="29"/>
                    <a:pt x="39" y="24"/>
                  </a:cubicBezTo>
                  <a:cubicBezTo>
                    <a:pt x="44" y="20"/>
                    <a:pt x="48" y="16"/>
                    <a:pt x="53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4" y="11"/>
                    <a:pt x="54" y="11"/>
                    <a:pt x="53" y="10"/>
                  </a:cubicBezTo>
                  <a:close/>
                  <a:moveTo>
                    <a:pt x="40" y="46"/>
                  </a:moveTo>
                  <a:cubicBezTo>
                    <a:pt x="40" y="46"/>
                    <a:pt x="40" y="46"/>
                    <a:pt x="40" y="46"/>
                  </a:cubicBezTo>
                  <a:cubicBezTo>
                    <a:pt x="40" y="45"/>
                    <a:pt x="39" y="45"/>
                    <a:pt x="39" y="45"/>
                  </a:cubicBezTo>
                  <a:cubicBezTo>
                    <a:pt x="40" y="44"/>
                    <a:pt x="41" y="43"/>
                    <a:pt x="42" y="42"/>
                  </a:cubicBezTo>
                  <a:cubicBezTo>
                    <a:pt x="43" y="41"/>
                    <a:pt x="45" y="40"/>
                    <a:pt x="46" y="39"/>
                  </a:cubicBezTo>
                  <a:cubicBezTo>
                    <a:pt x="44" y="41"/>
                    <a:pt x="42" y="43"/>
                    <a:pt x="40" y="46"/>
                  </a:cubicBezTo>
                  <a:close/>
                  <a:moveTo>
                    <a:pt x="37" y="42"/>
                  </a:moveTo>
                  <a:cubicBezTo>
                    <a:pt x="39" y="40"/>
                    <a:pt x="42" y="38"/>
                    <a:pt x="44" y="37"/>
                  </a:cubicBezTo>
                  <a:cubicBezTo>
                    <a:pt x="41" y="39"/>
                    <a:pt x="40" y="41"/>
                    <a:pt x="38" y="44"/>
                  </a:cubicBezTo>
                  <a:cubicBezTo>
                    <a:pt x="38" y="43"/>
                    <a:pt x="37" y="43"/>
                    <a:pt x="37" y="42"/>
                  </a:cubicBezTo>
                  <a:close/>
                  <a:moveTo>
                    <a:pt x="35" y="40"/>
                  </a:moveTo>
                  <a:cubicBezTo>
                    <a:pt x="37" y="39"/>
                    <a:pt x="40" y="37"/>
                    <a:pt x="41" y="35"/>
                  </a:cubicBezTo>
                  <a:cubicBezTo>
                    <a:pt x="39" y="37"/>
                    <a:pt x="38" y="39"/>
                    <a:pt x="36" y="41"/>
                  </a:cubicBezTo>
                  <a:cubicBezTo>
                    <a:pt x="36" y="41"/>
                    <a:pt x="36" y="41"/>
                    <a:pt x="35" y="40"/>
                  </a:cubicBezTo>
                  <a:close/>
                  <a:moveTo>
                    <a:pt x="33" y="37"/>
                  </a:moveTo>
                  <a:cubicBezTo>
                    <a:pt x="35" y="36"/>
                    <a:pt x="37" y="34"/>
                    <a:pt x="40" y="32"/>
                  </a:cubicBezTo>
                  <a:cubicBezTo>
                    <a:pt x="40" y="32"/>
                    <a:pt x="38" y="35"/>
                    <a:pt x="38" y="35"/>
                  </a:cubicBezTo>
                  <a:cubicBezTo>
                    <a:pt x="37" y="36"/>
                    <a:pt x="36" y="38"/>
                    <a:pt x="35" y="40"/>
                  </a:cubicBezTo>
                  <a:cubicBezTo>
                    <a:pt x="34" y="39"/>
                    <a:pt x="33" y="38"/>
                    <a:pt x="33" y="37"/>
                  </a:cubicBezTo>
                  <a:close/>
                  <a:moveTo>
                    <a:pt x="30" y="35"/>
                  </a:moveTo>
                  <a:cubicBezTo>
                    <a:pt x="33" y="33"/>
                    <a:pt x="35" y="32"/>
                    <a:pt x="37" y="29"/>
                  </a:cubicBezTo>
                  <a:cubicBezTo>
                    <a:pt x="37" y="30"/>
                    <a:pt x="35" y="33"/>
                    <a:pt x="35" y="34"/>
                  </a:cubicBezTo>
                  <a:cubicBezTo>
                    <a:pt x="34" y="35"/>
                    <a:pt x="33" y="36"/>
                    <a:pt x="32" y="37"/>
                  </a:cubicBezTo>
                  <a:cubicBezTo>
                    <a:pt x="32" y="36"/>
                    <a:pt x="31" y="35"/>
                    <a:pt x="30" y="35"/>
                  </a:cubicBezTo>
                  <a:close/>
                  <a:moveTo>
                    <a:pt x="28" y="33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31" y="31"/>
                    <a:pt x="33" y="29"/>
                    <a:pt x="36" y="27"/>
                  </a:cubicBezTo>
                  <a:cubicBezTo>
                    <a:pt x="35" y="28"/>
                    <a:pt x="34" y="30"/>
                    <a:pt x="32" y="31"/>
                  </a:cubicBezTo>
                  <a:cubicBezTo>
                    <a:pt x="31" y="32"/>
                    <a:pt x="30" y="33"/>
                    <a:pt x="30" y="34"/>
                  </a:cubicBezTo>
                  <a:cubicBezTo>
                    <a:pt x="29" y="34"/>
                    <a:pt x="29" y="33"/>
                    <a:pt x="28" y="33"/>
                  </a:cubicBezTo>
                  <a:close/>
                  <a:moveTo>
                    <a:pt x="44" y="42"/>
                  </a:moveTo>
                  <a:cubicBezTo>
                    <a:pt x="45" y="41"/>
                    <a:pt x="46" y="40"/>
                    <a:pt x="48" y="38"/>
                  </a:cubicBezTo>
                  <a:cubicBezTo>
                    <a:pt x="48" y="38"/>
                    <a:pt x="48" y="38"/>
                    <a:pt x="47" y="38"/>
                  </a:cubicBezTo>
                  <a:cubicBezTo>
                    <a:pt x="45" y="38"/>
                    <a:pt x="43" y="40"/>
                    <a:pt x="41" y="41"/>
                  </a:cubicBezTo>
                  <a:cubicBezTo>
                    <a:pt x="41" y="42"/>
                    <a:pt x="39" y="45"/>
                    <a:pt x="40" y="42"/>
                  </a:cubicBezTo>
                  <a:cubicBezTo>
                    <a:pt x="42" y="40"/>
                    <a:pt x="43" y="38"/>
                    <a:pt x="45" y="36"/>
                  </a:cubicBezTo>
                  <a:cubicBezTo>
                    <a:pt x="45" y="36"/>
                    <a:pt x="45" y="35"/>
                    <a:pt x="45" y="35"/>
                  </a:cubicBezTo>
                  <a:cubicBezTo>
                    <a:pt x="41" y="37"/>
                    <a:pt x="39" y="39"/>
                    <a:pt x="37" y="42"/>
                  </a:cubicBezTo>
                  <a:cubicBezTo>
                    <a:pt x="38" y="40"/>
                    <a:pt x="41" y="36"/>
                    <a:pt x="43" y="34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1" y="34"/>
                    <a:pt x="39" y="36"/>
                    <a:pt x="37" y="38"/>
                  </a:cubicBezTo>
                  <a:cubicBezTo>
                    <a:pt x="34" y="41"/>
                    <a:pt x="38" y="37"/>
                    <a:pt x="38" y="36"/>
                  </a:cubicBezTo>
                  <a:cubicBezTo>
                    <a:pt x="39" y="35"/>
                    <a:pt x="40" y="33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4" y="34"/>
                    <a:pt x="46" y="37"/>
                    <a:pt x="49" y="39"/>
                  </a:cubicBezTo>
                  <a:cubicBezTo>
                    <a:pt x="47" y="40"/>
                    <a:pt x="46" y="42"/>
                    <a:pt x="44" y="43"/>
                  </a:cubicBezTo>
                  <a:cubicBezTo>
                    <a:pt x="39" y="47"/>
                    <a:pt x="43" y="43"/>
                    <a:pt x="44" y="42"/>
                  </a:cubicBezTo>
                  <a:close/>
                  <a:moveTo>
                    <a:pt x="41" y="31"/>
                  </a:moveTo>
                  <a:cubicBezTo>
                    <a:pt x="39" y="32"/>
                    <a:pt x="38" y="33"/>
                    <a:pt x="36" y="34"/>
                  </a:cubicBezTo>
                  <a:cubicBezTo>
                    <a:pt x="34" y="36"/>
                    <a:pt x="31" y="39"/>
                    <a:pt x="34" y="35"/>
                  </a:cubicBezTo>
                  <a:cubicBezTo>
                    <a:pt x="36" y="33"/>
                    <a:pt x="38" y="31"/>
                    <a:pt x="38" y="28"/>
                  </a:cubicBezTo>
                  <a:cubicBezTo>
                    <a:pt x="39" y="28"/>
                    <a:pt x="38" y="28"/>
                    <a:pt x="38" y="28"/>
                  </a:cubicBezTo>
                  <a:cubicBezTo>
                    <a:pt x="36" y="30"/>
                    <a:pt x="34" y="31"/>
                    <a:pt x="32" y="33"/>
                  </a:cubicBezTo>
                  <a:cubicBezTo>
                    <a:pt x="29" y="35"/>
                    <a:pt x="31" y="33"/>
                    <a:pt x="32" y="32"/>
                  </a:cubicBezTo>
                  <a:cubicBezTo>
                    <a:pt x="34" y="30"/>
                    <a:pt x="36" y="29"/>
                    <a:pt x="37" y="26"/>
                  </a:cubicBezTo>
                  <a:cubicBezTo>
                    <a:pt x="38" y="27"/>
                    <a:pt x="40" y="29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4" y="28"/>
                    <a:pt x="31" y="30"/>
                    <a:pt x="29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1" y="29"/>
                    <a:pt x="32" y="28"/>
                    <a:pt x="34" y="26"/>
                  </a:cubicBezTo>
                  <a:cubicBezTo>
                    <a:pt x="34" y="25"/>
                    <a:pt x="35" y="25"/>
                    <a:pt x="36" y="24"/>
                  </a:cubicBezTo>
                  <a:cubicBezTo>
                    <a:pt x="36" y="25"/>
                    <a:pt x="36" y="25"/>
                    <a:pt x="36" y="25"/>
                  </a:cubicBezTo>
                  <a:close/>
                  <a:moveTo>
                    <a:pt x="8" y="44"/>
                  </a:moveTo>
                  <a:cubicBezTo>
                    <a:pt x="13" y="38"/>
                    <a:pt x="20" y="33"/>
                    <a:pt x="25" y="27"/>
                  </a:cubicBezTo>
                  <a:cubicBezTo>
                    <a:pt x="29" y="24"/>
                    <a:pt x="33" y="21"/>
                    <a:pt x="37" y="18"/>
                  </a:cubicBezTo>
                  <a:cubicBezTo>
                    <a:pt x="40" y="16"/>
                    <a:pt x="42" y="13"/>
                    <a:pt x="45" y="10"/>
                  </a:cubicBezTo>
                  <a:cubicBezTo>
                    <a:pt x="48" y="8"/>
                    <a:pt x="43" y="12"/>
                    <a:pt x="43" y="13"/>
                  </a:cubicBezTo>
                  <a:cubicBezTo>
                    <a:pt x="41" y="14"/>
                    <a:pt x="39" y="16"/>
                    <a:pt x="38" y="18"/>
                  </a:cubicBezTo>
                  <a:cubicBezTo>
                    <a:pt x="35" y="21"/>
                    <a:pt x="31" y="24"/>
                    <a:pt x="28" y="27"/>
                  </a:cubicBezTo>
                  <a:cubicBezTo>
                    <a:pt x="21" y="32"/>
                    <a:pt x="15" y="38"/>
                    <a:pt x="10" y="45"/>
                  </a:cubicBezTo>
                  <a:cubicBezTo>
                    <a:pt x="9" y="45"/>
                    <a:pt x="8" y="44"/>
                    <a:pt x="8" y="44"/>
                  </a:cubicBezTo>
                  <a:close/>
                  <a:moveTo>
                    <a:pt x="6" y="42"/>
                  </a:moveTo>
                  <a:cubicBezTo>
                    <a:pt x="8" y="39"/>
                    <a:pt x="11" y="36"/>
                    <a:pt x="14" y="33"/>
                  </a:cubicBezTo>
                  <a:cubicBezTo>
                    <a:pt x="15" y="32"/>
                    <a:pt x="15" y="32"/>
                    <a:pt x="16" y="31"/>
                  </a:cubicBezTo>
                  <a:cubicBezTo>
                    <a:pt x="19" y="29"/>
                    <a:pt x="22" y="26"/>
                    <a:pt x="25" y="23"/>
                  </a:cubicBezTo>
                  <a:cubicBezTo>
                    <a:pt x="27" y="21"/>
                    <a:pt x="30" y="19"/>
                    <a:pt x="32" y="18"/>
                  </a:cubicBezTo>
                  <a:cubicBezTo>
                    <a:pt x="29" y="21"/>
                    <a:pt x="25" y="24"/>
                    <a:pt x="22" y="27"/>
                  </a:cubicBezTo>
                  <a:cubicBezTo>
                    <a:pt x="17" y="32"/>
                    <a:pt x="10" y="36"/>
                    <a:pt x="7" y="43"/>
                  </a:cubicBezTo>
                  <a:cubicBezTo>
                    <a:pt x="6" y="42"/>
                    <a:pt x="6" y="42"/>
                    <a:pt x="6" y="42"/>
                  </a:cubicBezTo>
                  <a:close/>
                  <a:moveTo>
                    <a:pt x="12" y="19"/>
                  </a:moveTo>
                  <a:cubicBezTo>
                    <a:pt x="14" y="18"/>
                    <a:pt x="17" y="17"/>
                    <a:pt x="19" y="16"/>
                  </a:cubicBezTo>
                  <a:cubicBezTo>
                    <a:pt x="17" y="17"/>
                    <a:pt x="15" y="18"/>
                    <a:pt x="13" y="20"/>
                  </a:cubicBezTo>
                  <a:cubicBezTo>
                    <a:pt x="13" y="20"/>
                    <a:pt x="13" y="19"/>
                    <a:pt x="12" y="19"/>
                  </a:cubicBezTo>
                  <a:close/>
                  <a:moveTo>
                    <a:pt x="11" y="17"/>
                  </a:moveTo>
                  <a:cubicBezTo>
                    <a:pt x="13" y="16"/>
                    <a:pt x="16" y="15"/>
                    <a:pt x="18" y="13"/>
                  </a:cubicBezTo>
                  <a:cubicBezTo>
                    <a:pt x="16" y="14"/>
                    <a:pt x="13" y="16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lose/>
                  <a:moveTo>
                    <a:pt x="7" y="13"/>
                  </a:moveTo>
                  <a:cubicBezTo>
                    <a:pt x="9" y="12"/>
                    <a:pt x="12" y="11"/>
                    <a:pt x="14" y="9"/>
                  </a:cubicBezTo>
                  <a:cubicBezTo>
                    <a:pt x="12" y="11"/>
                    <a:pt x="10" y="12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1" y="14"/>
                    <a:pt x="13" y="13"/>
                    <a:pt x="15" y="11"/>
                  </a:cubicBezTo>
                  <a:cubicBezTo>
                    <a:pt x="13" y="13"/>
                    <a:pt x="11" y="14"/>
                    <a:pt x="10" y="16"/>
                  </a:cubicBezTo>
                  <a:cubicBezTo>
                    <a:pt x="9" y="15"/>
                    <a:pt x="8" y="14"/>
                    <a:pt x="7" y="13"/>
                  </a:cubicBezTo>
                  <a:close/>
                  <a:moveTo>
                    <a:pt x="5" y="11"/>
                  </a:moveTo>
                  <a:cubicBezTo>
                    <a:pt x="7" y="10"/>
                    <a:pt x="9" y="9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10"/>
                    <a:pt x="8" y="11"/>
                    <a:pt x="6" y="13"/>
                  </a:cubicBezTo>
                  <a:cubicBezTo>
                    <a:pt x="6" y="12"/>
                    <a:pt x="6" y="12"/>
                    <a:pt x="5" y="11"/>
                  </a:cubicBezTo>
                  <a:close/>
                  <a:moveTo>
                    <a:pt x="4" y="10"/>
                  </a:moveTo>
                  <a:cubicBezTo>
                    <a:pt x="7" y="8"/>
                    <a:pt x="9" y="6"/>
                    <a:pt x="12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0" y="7"/>
                    <a:pt x="7" y="9"/>
                    <a:pt x="5" y="11"/>
                  </a:cubicBezTo>
                  <a:cubicBezTo>
                    <a:pt x="4" y="11"/>
                    <a:pt x="4" y="10"/>
                    <a:pt x="4" y="10"/>
                  </a:cubicBezTo>
                  <a:close/>
                  <a:moveTo>
                    <a:pt x="16" y="10"/>
                  </a:moveTo>
                  <a:cubicBezTo>
                    <a:pt x="14" y="11"/>
                    <a:pt x="13" y="12"/>
                    <a:pt x="11" y="13"/>
                  </a:cubicBezTo>
                  <a:cubicBezTo>
                    <a:pt x="11" y="12"/>
                    <a:pt x="11" y="12"/>
                    <a:pt x="12" y="11"/>
                  </a:cubicBezTo>
                  <a:cubicBezTo>
                    <a:pt x="13" y="10"/>
                    <a:pt x="14" y="9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2" y="9"/>
                    <a:pt x="10" y="11"/>
                    <a:pt x="7" y="12"/>
                  </a:cubicBezTo>
                  <a:cubicBezTo>
                    <a:pt x="9" y="11"/>
                    <a:pt x="11" y="8"/>
                    <a:pt x="14" y="6"/>
                  </a:cubicBezTo>
                  <a:cubicBezTo>
                    <a:pt x="15" y="8"/>
                    <a:pt x="17" y="10"/>
                    <a:pt x="19" y="12"/>
                  </a:cubicBezTo>
                  <a:cubicBezTo>
                    <a:pt x="16" y="13"/>
                    <a:pt x="14" y="15"/>
                    <a:pt x="11" y="16"/>
                  </a:cubicBezTo>
                  <a:cubicBezTo>
                    <a:pt x="12" y="16"/>
                    <a:pt x="15" y="12"/>
                    <a:pt x="17" y="11"/>
                  </a:cubicBezTo>
                  <a:cubicBezTo>
                    <a:pt x="17" y="11"/>
                    <a:pt x="17" y="10"/>
                    <a:pt x="16" y="10"/>
                  </a:cubicBezTo>
                  <a:close/>
                  <a:moveTo>
                    <a:pt x="20" y="16"/>
                  </a:moveTo>
                  <a:cubicBezTo>
                    <a:pt x="20" y="15"/>
                    <a:pt x="20" y="15"/>
                    <a:pt x="20" y="15"/>
                  </a:cubicBezTo>
                  <a:cubicBezTo>
                    <a:pt x="18" y="16"/>
                    <a:pt x="16" y="17"/>
                    <a:pt x="14" y="17"/>
                  </a:cubicBezTo>
                  <a:cubicBezTo>
                    <a:pt x="10" y="19"/>
                    <a:pt x="14" y="17"/>
                    <a:pt x="15" y="16"/>
                  </a:cubicBezTo>
                  <a:cubicBezTo>
                    <a:pt x="17" y="15"/>
                    <a:pt x="18" y="14"/>
                    <a:pt x="19" y="13"/>
                  </a:cubicBezTo>
                  <a:cubicBezTo>
                    <a:pt x="20" y="14"/>
                    <a:pt x="21" y="15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9" y="17"/>
                    <a:pt x="16" y="19"/>
                    <a:pt x="14" y="20"/>
                  </a:cubicBezTo>
                  <a:cubicBezTo>
                    <a:pt x="15" y="19"/>
                    <a:pt x="18" y="17"/>
                    <a:pt x="20" y="16"/>
                  </a:cubicBezTo>
                  <a:close/>
                  <a:moveTo>
                    <a:pt x="22" y="17"/>
                  </a:moveTo>
                  <a:cubicBezTo>
                    <a:pt x="22" y="17"/>
                    <a:pt x="22" y="16"/>
                    <a:pt x="23" y="16"/>
                  </a:cubicBezTo>
                  <a:cubicBezTo>
                    <a:pt x="23" y="17"/>
                    <a:pt x="23" y="17"/>
                    <a:pt x="24" y="18"/>
                  </a:cubicBezTo>
                  <a:cubicBezTo>
                    <a:pt x="22" y="19"/>
                    <a:pt x="19" y="21"/>
                    <a:pt x="17" y="22"/>
                  </a:cubicBezTo>
                  <a:cubicBezTo>
                    <a:pt x="19" y="20"/>
                    <a:pt x="21" y="19"/>
                    <a:pt x="22" y="17"/>
                  </a:cubicBezTo>
                  <a:close/>
                  <a:moveTo>
                    <a:pt x="27" y="19"/>
                  </a:moveTo>
                  <a:cubicBezTo>
                    <a:pt x="32" y="14"/>
                    <a:pt x="37" y="8"/>
                    <a:pt x="43" y="4"/>
                  </a:cubicBezTo>
                  <a:cubicBezTo>
                    <a:pt x="43" y="4"/>
                    <a:pt x="43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8" y="10"/>
                    <a:pt x="32" y="14"/>
                    <a:pt x="27" y="19"/>
                  </a:cubicBezTo>
                  <a:cubicBezTo>
                    <a:pt x="26" y="19"/>
                    <a:pt x="26" y="20"/>
                    <a:pt x="26" y="20"/>
                  </a:cubicBezTo>
                  <a:cubicBezTo>
                    <a:pt x="25" y="20"/>
                    <a:pt x="25" y="21"/>
                    <a:pt x="24" y="21"/>
                  </a:cubicBezTo>
                  <a:cubicBezTo>
                    <a:pt x="23" y="22"/>
                    <a:pt x="23" y="22"/>
                    <a:pt x="22" y="23"/>
                  </a:cubicBezTo>
                  <a:cubicBezTo>
                    <a:pt x="21" y="24"/>
                    <a:pt x="19" y="25"/>
                    <a:pt x="19" y="25"/>
                  </a:cubicBezTo>
                  <a:cubicBezTo>
                    <a:pt x="20" y="23"/>
                    <a:pt x="23" y="21"/>
                    <a:pt x="24" y="19"/>
                  </a:cubicBezTo>
                  <a:cubicBezTo>
                    <a:pt x="24" y="19"/>
                    <a:pt x="25" y="19"/>
                    <a:pt x="25" y="19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6" y="19"/>
                    <a:pt x="27" y="19"/>
                    <a:pt x="27" y="19"/>
                  </a:cubicBezTo>
                  <a:close/>
                  <a:moveTo>
                    <a:pt x="36" y="13"/>
                  </a:moveTo>
                  <a:cubicBezTo>
                    <a:pt x="34" y="16"/>
                    <a:pt x="30" y="18"/>
                    <a:pt x="27" y="20"/>
                  </a:cubicBezTo>
                  <a:cubicBezTo>
                    <a:pt x="24" y="23"/>
                    <a:pt x="22" y="25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4" y="22"/>
                    <a:pt x="26" y="21"/>
                    <a:pt x="28" y="19"/>
                  </a:cubicBezTo>
                  <a:cubicBezTo>
                    <a:pt x="30" y="18"/>
                    <a:pt x="31" y="17"/>
                    <a:pt x="33" y="16"/>
                  </a:cubicBezTo>
                  <a:cubicBezTo>
                    <a:pt x="37" y="13"/>
                    <a:pt x="40" y="9"/>
                    <a:pt x="44" y="6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6"/>
                    <a:pt x="45" y="6"/>
                  </a:cubicBezTo>
                  <a:cubicBezTo>
                    <a:pt x="41" y="8"/>
                    <a:pt x="39" y="11"/>
                    <a:pt x="36" y="13"/>
                  </a:cubicBezTo>
                  <a:close/>
                  <a:moveTo>
                    <a:pt x="42" y="8"/>
                  </a:moveTo>
                  <a:cubicBezTo>
                    <a:pt x="41" y="10"/>
                    <a:pt x="40" y="11"/>
                    <a:pt x="38" y="12"/>
                  </a:cubicBezTo>
                  <a:cubicBezTo>
                    <a:pt x="39" y="12"/>
                    <a:pt x="39" y="12"/>
                    <a:pt x="39" y="11"/>
                  </a:cubicBezTo>
                  <a:cubicBezTo>
                    <a:pt x="40" y="11"/>
                    <a:pt x="46" y="5"/>
                    <a:pt x="42" y="8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23" y="19"/>
                  </a:moveTo>
                  <a:cubicBezTo>
                    <a:pt x="21" y="21"/>
                    <a:pt x="19" y="23"/>
                    <a:pt x="18" y="25"/>
                  </a:cubicBezTo>
                  <a:cubicBezTo>
                    <a:pt x="17" y="24"/>
                    <a:pt x="17" y="24"/>
                    <a:pt x="16" y="23"/>
                  </a:cubicBezTo>
                  <a:cubicBezTo>
                    <a:pt x="19" y="22"/>
                    <a:pt x="21" y="21"/>
                    <a:pt x="23" y="19"/>
                  </a:cubicBezTo>
                  <a:close/>
                  <a:moveTo>
                    <a:pt x="14" y="41"/>
                  </a:moveTo>
                  <a:cubicBezTo>
                    <a:pt x="16" y="39"/>
                    <a:pt x="17" y="38"/>
                    <a:pt x="19" y="36"/>
                  </a:cubicBezTo>
                  <a:cubicBezTo>
                    <a:pt x="22" y="33"/>
                    <a:pt x="25" y="30"/>
                    <a:pt x="29" y="27"/>
                  </a:cubicBezTo>
                  <a:cubicBezTo>
                    <a:pt x="35" y="21"/>
                    <a:pt x="42" y="15"/>
                    <a:pt x="47" y="9"/>
                  </a:cubicBezTo>
                  <a:cubicBezTo>
                    <a:pt x="48" y="9"/>
                    <a:pt x="49" y="10"/>
                    <a:pt x="50" y="10"/>
                  </a:cubicBezTo>
                  <a:cubicBezTo>
                    <a:pt x="37" y="20"/>
                    <a:pt x="25" y="3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lose/>
                  <a:moveTo>
                    <a:pt x="47" y="8"/>
                  </a:moveTo>
                  <a:cubicBezTo>
                    <a:pt x="44" y="10"/>
                    <a:pt x="42" y="13"/>
                    <a:pt x="39" y="15"/>
                  </a:cubicBezTo>
                  <a:cubicBezTo>
                    <a:pt x="35" y="19"/>
                    <a:pt x="31" y="21"/>
                    <a:pt x="27" y="25"/>
                  </a:cubicBezTo>
                  <a:cubicBezTo>
                    <a:pt x="24" y="27"/>
                    <a:pt x="22" y="31"/>
                    <a:pt x="18" y="33"/>
                  </a:cubicBezTo>
                  <a:cubicBezTo>
                    <a:pt x="15" y="36"/>
                    <a:pt x="11" y="39"/>
                    <a:pt x="7" y="43"/>
                  </a:cubicBezTo>
                  <a:cubicBezTo>
                    <a:pt x="9" y="41"/>
                    <a:pt x="12" y="37"/>
                    <a:pt x="15" y="35"/>
                  </a:cubicBezTo>
                  <a:cubicBezTo>
                    <a:pt x="19" y="32"/>
                    <a:pt x="22" y="29"/>
                    <a:pt x="25" y="25"/>
                  </a:cubicBezTo>
                  <a:cubicBezTo>
                    <a:pt x="31" y="18"/>
                    <a:pt x="39" y="13"/>
                    <a:pt x="45" y="6"/>
                  </a:cubicBezTo>
                  <a:cubicBezTo>
                    <a:pt x="46" y="7"/>
                    <a:pt x="46" y="8"/>
                    <a:pt x="47" y="8"/>
                  </a:cubicBezTo>
                  <a:close/>
                  <a:moveTo>
                    <a:pt x="14" y="21"/>
                  </a:moveTo>
                  <a:cubicBezTo>
                    <a:pt x="16" y="20"/>
                    <a:pt x="18" y="19"/>
                    <a:pt x="20" y="18"/>
                  </a:cubicBezTo>
                  <a:cubicBezTo>
                    <a:pt x="23" y="16"/>
                    <a:pt x="19" y="19"/>
                    <a:pt x="19" y="20"/>
                  </a:cubicBezTo>
                  <a:cubicBezTo>
                    <a:pt x="18" y="21"/>
                    <a:pt x="17" y="21"/>
                    <a:pt x="16" y="23"/>
                  </a:cubicBezTo>
                  <a:cubicBezTo>
                    <a:pt x="15" y="22"/>
                    <a:pt x="15" y="21"/>
                    <a:pt x="14" y="21"/>
                  </a:cubicBezTo>
                  <a:close/>
                  <a:moveTo>
                    <a:pt x="12" y="47"/>
                  </a:moveTo>
                  <a:cubicBezTo>
                    <a:pt x="11" y="47"/>
                    <a:pt x="11" y="46"/>
                    <a:pt x="10" y="46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22" y="35"/>
                    <a:pt x="32" y="26"/>
                    <a:pt x="43" y="17"/>
                  </a:cubicBezTo>
                  <a:cubicBezTo>
                    <a:pt x="44" y="15"/>
                    <a:pt x="46" y="14"/>
                    <a:pt x="48" y="13"/>
                  </a:cubicBezTo>
                  <a:cubicBezTo>
                    <a:pt x="45" y="15"/>
                    <a:pt x="43" y="17"/>
                    <a:pt x="40" y="19"/>
                  </a:cubicBezTo>
                  <a:cubicBezTo>
                    <a:pt x="35" y="23"/>
                    <a:pt x="31" y="28"/>
                    <a:pt x="27" y="33"/>
                  </a:cubicBezTo>
                  <a:cubicBezTo>
                    <a:pt x="27" y="33"/>
                    <a:pt x="26" y="33"/>
                    <a:pt x="26" y="33"/>
                  </a:cubicBezTo>
                  <a:cubicBezTo>
                    <a:pt x="22" y="38"/>
                    <a:pt x="16" y="42"/>
                    <a:pt x="12" y="47"/>
                  </a:cubicBezTo>
                  <a:close/>
                  <a:moveTo>
                    <a:pt x="41" y="47"/>
                  </a:moveTo>
                  <a:cubicBezTo>
                    <a:pt x="41" y="47"/>
                    <a:pt x="41" y="46"/>
                    <a:pt x="41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3" y="44"/>
                    <a:pt x="46" y="42"/>
                    <a:pt x="48" y="41"/>
                  </a:cubicBezTo>
                  <a:cubicBezTo>
                    <a:pt x="46" y="43"/>
                    <a:pt x="44" y="45"/>
                    <a:pt x="41" y="47"/>
                  </a:cubicBezTo>
                  <a:close/>
                </a:path>
              </a:pathLst>
            </a:custGeom>
            <a:blipFill dpi="0" rotWithShape="1">
              <a:blip r:embed="rId5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72" name="Freeform 73"/>
            <p:cNvSpPr>
              <a:spLocks noEditPoints="1"/>
            </p:cNvSpPr>
            <p:nvPr/>
          </p:nvSpPr>
          <p:spPr bwMode="auto">
            <a:xfrm>
              <a:off x="2111461" y="550124"/>
              <a:ext cx="127000" cy="136525"/>
            </a:xfrm>
            <a:custGeom>
              <a:avLst/>
              <a:gdLst>
                <a:gd name="T0" fmla="*/ 28 w 44"/>
                <a:gd name="T1" fmla="*/ 47 h 47"/>
                <a:gd name="T2" fmla="*/ 41 w 44"/>
                <a:gd name="T3" fmla="*/ 33 h 47"/>
                <a:gd name="T4" fmla="*/ 44 w 44"/>
                <a:gd name="T5" fmla="*/ 20 h 47"/>
                <a:gd name="T6" fmla="*/ 30 w 44"/>
                <a:gd name="T7" fmla="*/ 18 h 47"/>
                <a:gd name="T8" fmla="*/ 18 w 44"/>
                <a:gd name="T9" fmla="*/ 1 h 47"/>
                <a:gd name="T10" fmla="*/ 2 w 44"/>
                <a:gd name="T11" fmla="*/ 17 h 47"/>
                <a:gd name="T12" fmla="*/ 2 w 44"/>
                <a:gd name="T13" fmla="*/ 31 h 47"/>
                <a:gd name="T14" fmla="*/ 5 w 44"/>
                <a:gd name="T15" fmla="*/ 28 h 47"/>
                <a:gd name="T16" fmla="*/ 7 w 44"/>
                <a:gd name="T17" fmla="*/ 25 h 47"/>
                <a:gd name="T18" fmla="*/ 4 w 44"/>
                <a:gd name="T19" fmla="*/ 25 h 47"/>
                <a:gd name="T20" fmla="*/ 3 w 44"/>
                <a:gd name="T21" fmla="*/ 24 h 47"/>
                <a:gd name="T22" fmla="*/ 3 w 44"/>
                <a:gd name="T23" fmla="*/ 20 h 47"/>
                <a:gd name="T24" fmla="*/ 7 w 44"/>
                <a:gd name="T25" fmla="*/ 25 h 47"/>
                <a:gd name="T26" fmla="*/ 9 w 44"/>
                <a:gd name="T27" fmla="*/ 25 h 47"/>
                <a:gd name="T28" fmla="*/ 18 w 44"/>
                <a:gd name="T29" fmla="*/ 20 h 47"/>
                <a:gd name="T30" fmla="*/ 15 w 44"/>
                <a:gd name="T31" fmla="*/ 23 h 47"/>
                <a:gd name="T32" fmla="*/ 27 w 44"/>
                <a:gd name="T33" fmla="*/ 4 h 47"/>
                <a:gd name="T34" fmla="*/ 20 w 44"/>
                <a:gd name="T35" fmla="*/ 17 h 47"/>
                <a:gd name="T36" fmla="*/ 19 w 44"/>
                <a:gd name="T37" fmla="*/ 14 h 47"/>
                <a:gd name="T38" fmla="*/ 19 w 44"/>
                <a:gd name="T39" fmla="*/ 10 h 47"/>
                <a:gd name="T40" fmla="*/ 35 w 44"/>
                <a:gd name="T41" fmla="*/ 21 h 47"/>
                <a:gd name="T42" fmla="*/ 32 w 44"/>
                <a:gd name="T43" fmla="*/ 21 h 47"/>
                <a:gd name="T44" fmla="*/ 38 w 44"/>
                <a:gd name="T45" fmla="*/ 26 h 47"/>
                <a:gd name="T46" fmla="*/ 22 w 44"/>
                <a:gd name="T47" fmla="*/ 42 h 47"/>
                <a:gd name="T48" fmla="*/ 26 w 44"/>
                <a:gd name="T49" fmla="*/ 35 h 47"/>
                <a:gd name="T50" fmla="*/ 27 w 44"/>
                <a:gd name="T51" fmla="*/ 19 h 47"/>
                <a:gd name="T52" fmla="*/ 27 w 44"/>
                <a:gd name="T53" fmla="*/ 18 h 47"/>
                <a:gd name="T54" fmla="*/ 18 w 44"/>
                <a:gd name="T55" fmla="*/ 32 h 47"/>
                <a:gd name="T56" fmla="*/ 26 w 44"/>
                <a:gd name="T57" fmla="*/ 34 h 47"/>
                <a:gd name="T58" fmla="*/ 18 w 44"/>
                <a:gd name="T59" fmla="*/ 39 h 47"/>
                <a:gd name="T60" fmla="*/ 27 w 44"/>
                <a:gd name="T61" fmla="*/ 31 h 47"/>
                <a:gd name="T62" fmla="*/ 27 w 44"/>
                <a:gd name="T63" fmla="*/ 30 h 47"/>
                <a:gd name="T64" fmla="*/ 18 w 44"/>
                <a:gd name="T65" fmla="*/ 36 h 47"/>
                <a:gd name="T66" fmla="*/ 18 w 44"/>
                <a:gd name="T67" fmla="*/ 35 h 47"/>
                <a:gd name="T68" fmla="*/ 31 w 44"/>
                <a:gd name="T69" fmla="*/ 21 h 47"/>
                <a:gd name="T70" fmla="*/ 19 w 44"/>
                <a:gd name="T71" fmla="*/ 32 h 47"/>
                <a:gd name="T72" fmla="*/ 30 w 44"/>
                <a:gd name="T73" fmla="*/ 21 h 47"/>
                <a:gd name="T74" fmla="*/ 26 w 44"/>
                <a:gd name="T75" fmla="*/ 16 h 47"/>
                <a:gd name="T76" fmla="*/ 19 w 44"/>
                <a:gd name="T77" fmla="*/ 7 h 47"/>
                <a:gd name="T78" fmla="*/ 22 w 44"/>
                <a:gd name="T79" fmla="*/ 10 h 47"/>
                <a:gd name="T80" fmla="*/ 25 w 44"/>
                <a:gd name="T81" fmla="*/ 12 h 47"/>
                <a:gd name="T82" fmla="*/ 25 w 44"/>
                <a:gd name="T83" fmla="*/ 12 h 47"/>
                <a:gd name="T84" fmla="*/ 9 w 44"/>
                <a:gd name="T85" fmla="*/ 28 h 47"/>
                <a:gd name="T86" fmla="*/ 27 w 44"/>
                <a:gd name="T87" fmla="*/ 18 h 47"/>
                <a:gd name="T88" fmla="*/ 21 w 44"/>
                <a:gd name="T89" fmla="*/ 24 h 47"/>
                <a:gd name="T90" fmla="*/ 17 w 44"/>
                <a:gd name="T91" fmla="*/ 28 h 47"/>
                <a:gd name="T92" fmla="*/ 18 w 44"/>
                <a:gd name="T93" fmla="*/ 44 h 47"/>
                <a:gd name="T94" fmla="*/ 21 w 44"/>
                <a:gd name="T95" fmla="*/ 43 h 47"/>
                <a:gd name="T96" fmla="*/ 26 w 44"/>
                <a:gd name="T97" fmla="*/ 43 h 47"/>
                <a:gd name="T98" fmla="*/ 27 w 44"/>
                <a:gd name="T99" fmla="*/ 30 h 47"/>
                <a:gd name="T100" fmla="*/ 31 w 44"/>
                <a:gd name="T101" fmla="*/ 29 h 47"/>
                <a:gd name="T102" fmla="*/ 35 w 44"/>
                <a:gd name="T103" fmla="*/ 29 h 47"/>
                <a:gd name="T104" fmla="*/ 40 w 44"/>
                <a:gd name="T105" fmla="*/ 30 h 47"/>
                <a:gd name="T106" fmla="*/ 33 w 44"/>
                <a:gd name="T107" fmla="*/ 27 h 47"/>
                <a:gd name="T108" fmla="*/ 19 w 44"/>
                <a:gd name="T109" fmla="*/ 3 h 47"/>
                <a:gd name="T110" fmla="*/ 5 w 44"/>
                <a:gd name="T111" fmla="*/ 26 h 47"/>
                <a:gd name="T112" fmla="*/ 5 w 44"/>
                <a:gd name="T113" fmla="*/ 23 h 47"/>
                <a:gd name="T114" fmla="*/ 6 w 44"/>
                <a:gd name="T115" fmla="*/ 28 h 47"/>
                <a:gd name="T116" fmla="*/ 8 w 44"/>
                <a:gd name="T117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" h="47">
                  <a:moveTo>
                    <a:pt x="15" y="45"/>
                  </a:moveTo>
                  <a:cubicBezTo>
                    <a:pt x="15" y="46"/>
                    <a:pt x="15" y="46"/>
                    <a:pt x="16" y="47"/>
                  </a:cubicBezTo>
                  <a:cubicBezTo>
                    <a:pt x="16" y="47"/>
                    <a:pt x="16" y="47"/>
                    <a:pt x="17" y="47"/>
                  </a:cubicBezTo>
                  <a:cubicBezTo>
                    <a:pt x="21" y="47"/>
                    <a:pt x="24" y="47"/>
                    <a:pt x="28" y="47"/>
                  </a:cubicBezTo>
                  <a:cubicBezTo>
                    <a:pt x="29" y="47"/>
                    <a:pt x="29" y="47"/>
                    <a:pt x="29" y="46"/>
                  </a:cubicBezTo>
                  <a:cubicBezTo>
                    <a:pt x="29" y="46"/>
                    <a:pt x="29" y="46"/>
                    <a:pt x="29" y="45"/>
                  </a:cubicBezTo>
                  <a:cubicBezTo>
                    <a:pt x="29" y="41"/>
                    <a:pt x="29" y="37"/>
                    <a:pt x="29" y="33"/>
                  </a:cubicBezTo>
                  <a:cubicBezTo>
                    <a:pt x="33" y="33"/>
                    <a:pt x="37" y="33"/>
                    <a:pt x="41" y="33"/>
                  </a:cubicBezTo>
                  <a:cubicBezTo>
                    <a:pt x="42" y="33"/>
                    <a:pt x="42" y="33"/>
                    <a:pt x="42" y="32"/>
                  </a:cubicBezTo>
                  <a:cubicBezTo>
                    <a:pt x="43" y="32"/>
                    <a:pt x="43" y="32"/>
                    <a:pt x="43" y="31"/>
                  </a:cubicBezTo>
                  <a:cubicBezTo>
                    <a:pt x="43" y="28"/>
                    <a:pt x="44" y="24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9"/>
                    <a:pt x="43" y="19"/>
                  </a:cubicBezTo>
                  <a:cubicBezTo>
                    <a:pt x="38" y="18"/>
                    <a:pt x="34" y="19"/>
                    <a:pt x="30" y="18"/>
                  </a:cubicBezTo>
                  <a:cubicBezTo>
                    <a:pt x="30" y="13"/>
                    <a:pt x="31" y="7"/>
                    <a:pt x="30" y="2"/>
                  </a:cubicBezTo>
                  <a:cubicBezTo>
                    <a:pt x="30" y="2"/>
                    <a:pt x="30" y="2"/>
                    <a:pt x="30" y="1"/>
                  </a:cubicBezTo>
                  <a:cubicBezTo>
                    <a:pt x="30" y="1"/>
                    <a:pt x="29" y="1"/>
                    <a:pt x="29" y="1"/>
                  </a:cubicBezTo>
                  <a:cubicBezTo>
                    <a:pt x="25" y="1"/>
                    <a:pt x="21" y="0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6" y="7"/>
                    <a:pt x="16" y="12"/>
                    <a:pt x="16" y="17"/>
                  </a:cubicBezTo>
                  <a:cubicBezTo>
                    <a:pt x="11" y="17"/>
                    <a:pt x="7" y="17"/>
                    <a:pt x="2" y="17"/>
                  </a:cubicBezTo>
                  <a:cubicBezTo>
                    <a:pt x="2" y="17"/>
                    <a:pt x="2" y="17"/>
                    <a:pt x="1" y="17"/>
                  </a:cubicBezTo>
                  <a:cubicBezTo>
                    <a:pt x="1" y="17"/>
                    <a:pt x="0" y="18"/>
                    <a:pt x="0" y="19"/>
                  </a:cubicBezTo>
                  <a:cubicBezTo>
                    <a:pt x="1" y="22"/>
                    <a:pt x="0" y="26"/>
                    <a:pt x="1" y="30"/>
                  </a:cubicBezTo>
                  <a:cubicBezTo>
                    <a:pt x="1" y="31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6" y="31"/>
                    <a:pt x="11" y="31"/>
                    <a:pt x="15" y="31"/>
                  </a:cubicBezTo>
                  <a:cubicBezTo>
                    <a:pt x="15" y="36"/>
                    <a:pt x="15" y="41"/>
                    <a:pt x="15" y="45"/>
                  </a:cubicBezTo>
                  <a:close/>
                  <a:moveTo>
                    <a:pt x="5" y="28"/>
                  </a:moveTo>
                  <a:cubicBezTo>
                    <a:pt x="5" y="28"/>
                    <a:pt x="4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27"/>
                    <a:pt x="6" y="26"/>
                    <a:pt x="7" y="25"/>
                  </a:cubicBezTo>
                  <a:cubicBezTo>
                    <a:pt x="7" y="26"/>
                    <a:pt x="6" y="27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lose/>
                  <a:moveTo>
                    <a:pt x="3" y="25"/>
                  </a:moveTo>
                  <a:cubicBezTo>
                    <a:pt x="3" y="25"/>
                    <a:pt x="3" y="25"/>
                    <a:pt x="4" y="25"/>
                  </a:cubicBezTo>
                  <a:cubicBezTo>
                    <a:pt x="5" y="24"/>
                    <a:pt x="9" y="19"/>
                    <a:pt x="6" y="23"/>
                  </a:cubicBezTo>
                  <a:cubicBezTo>
                    <a:pt x="5" y="24"/>
                    <a:pt x="4" y="26"/>
                    <a:pt x="3" y="27"/>
                  </a:cubicBezTo>
                  <a:cubicBezTo>
                    <a:pt x="3" y="26"/>
                    <a:pt x="3" y="26"/>
                    <a:pt x="3" y="25"/>
                  </a:cubicBezTo>
                  <a:close/>
                  <a:moveTo>
                    <a:pt x="3" y="24"/>
                  </a:moveTo>
                  <a:cubicBezTo>
                    <a:pt x="3" y="23"/>
                    <a:pt x="3" y="22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0"/>
                    <a:pt x="4" y="22"/>
                    <a:pt x="3" y="24"/>
                  </a:cubicBezTo>
                  <a:close/>
                  <a:moveTo>
                    <a:pt x="3" y="20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3" y="20"/>
                  </a:cubicBezTo>
                  <a:close/>
                  <a:moveTo>
                    <a:pt x="7" y="25"/>
                  </a:moveTo>
                  <a:cubicBezTo>
                    <a:pt x="8" y="24"/>
                    <a:pt x="10" y="22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2" y="21"/>
                    <a:pt x="11" y="23"/>
                    <a:pt x="9" y="25"/>
                  </a:cubicBezTo>
                  <a:cubicBezTo>
                    <a:pt x="9" y="25"/>
                    <a:pt x="5" y="29"/>
                    <a:pt x="7" y="25"/>
                  </a:cubicBezTo>
                  <a:close/>
                  <a:moveTo>
                    <a:pt x="15" y="20"/>
                  </a:moveTo>
                  <a:cubicBezTo>
                    <a:pt x="16" y="20"/>
                    <a:pt x="17" y="20"/>
                    <a:pt x="17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20"/>
                    <a:pt x="19" y="19"/>
                    <a:pt x="19" y="19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20" y="18"/>
                    <a:pt x="21" y="18"/>
                    <a:pt x="23" y="17"/>
                  </a:cubicBezTo>
                  <a:cubicBezTo>
                    <a:pt x="20" y="19"/>
                    <a:pt x="17" y="21"/>
                    <a:pt x="15" y="23"/>
                  </a:cubicBezTo>
                  <a:cubicBezTo>
                    <a:pt x="13" y="24"/>
                    <a:pt x="11" y="25"/>
                    <a:pt x="10" y="27"/>
                  </a:cubicBezTo>
                  <a:cubicBezTo>
                    <a:pt x="11" y="25"/>
                    <a:pt x="13" y="23"/>
                    <a:pt x="15" y="21"/>
                  </a:cubicBezTo>
                  <a:cubicBezTo>
                    <a:pt x="15" y="20"/>
                    <a:pt x="15" y="20"/>
                    <a:pt x="15" y="20"/>
                  </a:cubicBezTo>
                  <a:close/>
                  <a:moveTo>
                    <a:pt x="27" y="4"/>
                  </a:moveTo>
                  <a:cubicBezTo>
                    <a:pt x="28" y="7"/>
                    <a:pt x="27" y="11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5" y="15"/>
                    <a:pt x="23" y="16"/>
                    <a:pt x="22" y="17"/>
                  </a:cubicBezTo>
                  <a:cubicBezTo>
                    <a:pt x="21" y="17"/>
                    <a:pt x="17" y="19"/>
                    <a:pt x="20" y="17"/>
                  </a:cubicBezTo>
                  <a:cubicBezTo>
                    <a:pt x="23" y="15"/>
                    <a:pt x="26" y="13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5" y="10"/>
                    <a:pt x="24" y="11"/>
                    <a:pt x="23" y="12"/>
                  </a:cubicBezTo>
                  <a:cubicBezTo>
                    <a:pt x="22" y="12"/>
                    <a:pt x="17" y="16"/>
                    <a:pt x="19" y="14"/>
                  </a:cubicBezTo>
                  <a:cubicBezTo>
                    <a:pt x="22" y="11"/>
                    <a:pt x="25" y="9"/>
                    <a:pt x="27" y="5"/>
                  </a:cubicBezTo>
                  <a:cubicBezTo>
                    <a:pt x="27" y="5"/>
                    <a:pt x="27" y="5"/>
                    <a:pt x="26" y="5"/>
                  </a:cubicBezTo>
                  <a:cubicBezTo>
                    <a:pt x="24" y="6"/>
                    <a:pt x="21" y="9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9"/>
                    <a:pt x="21" y="7"/>
                    <a:pt x="22" y="7"/>
                  </a:cubicBezTo>
                  <a:cubicBezTo>
                    <a:pt x="23" y="6"/>
                    <a:pt x="23" y="5"/>
                    <a:pt x="24" y="3"/>
                  </a:cubicBezTo>
                  <a:cubicBezTo>
                    <a:pt x="25" y="3"/>
                    <a:pt x="26" y="3"/>
                    <a:pt x="27" y="4"/>
                  </a:cubicBezTo>
                  <a:close/>
                  <a:moveTo>
                    <a:pt x="35" y="21"/>
                  </a:moveTo>
                  <a:cubicBezTo>
                    <a:pt x="33" y="23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7" y="29"/>
                    <a:pt x="28" y="28"/>
                    <a:pt x="28" y="27"/>
                  </a:cubicBezTo>
                  <a:cubicBezTo>
                    <a:pt x="30" y="25"/>
                    <a:pt x="31" y="23"/>
                    <a:pt x="32" y="21"/>
                  </a:cubicBezTo>
                  <a:cubicBezTo>
                    <a:pt x="33" y="21"/>
                    <a:pt x="34" y="21"/>
                    <a:pt x="35" y="21"/>
                  </a:cubicBezTo>
                  <a:close/>
                  <a:moveTo>
                    <a:pt x="40" y="26"/>
                  </a:moveTo>
                  <a:cubicBezTo>
                    <a:pt x="40" y="26"/>
                    <a:pt x="40" y="26"/>
                    <a:pt x="40" y="26"/>
                  </a:cubicBezTo>
                  <a:cubicBezTo>
                    <a:pt x="39" y="27"/>
                    <a:pt x="36" y="29"/>
                    <a:pt x="38" y="26"/>
                  </a:cubicBezTo>
                  <a:cubicBezTo>
                    <a:pt x="39" y="25"/>
                    <a:pt x="40" y="23"/>
                    <a:pt x="40" y="21"/>
                  </a:cubicBezTo>
                  <a:cubicBezTo>
                    <a:pt x="40" y="21"/>
                    <a:pt x="41" y="21"/>
                    <a:pt x="41" y="21"/>
                  </a:cubicBezTo>
                  <a:cubicBezTo>
                    <a:pt x="41" y="23"/>
                    <a:pt x="40" y="25"/>
                    <a:pt x="40" y="26"/>
                  </a:cubicBezTo>
                  <a:close/>
                  <a:moveTo>
                    <a:pt x="22" y="42"/>
                  </a:moveTo>
                  <a:cubicBezTo>
                    <a:pt x="23" y="41"/>
                    <a:pt x="25" y="40"/>
                    <a:pt x="26" y="38"/>
                  </a:cubicBezTo>
                  <a:cubicBezTo>
                    <a:pt x="26" y="38"/>
                    <a:pt x="26" y="37"/>
                    <a:pt x="25" y="37"/>
                  </a:cubicBezTo>
                  <a:cubicBezTo>
                    <a:pt x="24" y="38"/>
                    <a:pt x="22" y="40"/>
                    <a:pt x="20" y="41"/>
                  </a:cubicBezTo>
                  <a:cubicBezTo>
                    <a:pt x="22" y="39"/>
                    <a:pt x="25" y="37"/>
                    <a:pt x="26" y="35"/>
                  </a:cubicBezTo>
                  <a:cubicBezTo>
                    <a:pt x="26" y="37"/>
                    <a:pt x="26" y="39"/>
                    <a:pt x="26" y="41"/>
                  </a:cubicBezTo>
                  <a:cubicBezTo>
                    <a:pt x="25" y="41"/>
                    <a:pt x="23" y="42"/>
                    <a:pt x="22" y="42"/>
                  </a:cubicBezTo>
                  <a:close/>
                  <a:moveTo>
                    <a:pt x="27" y="18"/>
                  </a:moveTo>
                  <a:cubicBezTo>
                    <a:pt x="27" y="19"/>
                    <a:pt x="27" y="19"/>
                    <a:pt x="27" y="19"/>
                  </a:cubicBezTo>
                  <a:cubicBezTo>
                    <a:pt x="27" y="19"/>
                    <a:pt x="27" y="19"/>
                    <a:pt x="27" y="20"/>
                  </a:cubicBezTo>
                  <a:cubicBezTo>
                    <a:pt x="27" y="20"/>
                    <a:pt x="28" y="20"/>
                    <a:pt x="28" y="21"/>
                  </a:cubicBezTo>
                  <a:cubicBezTo>
                    <a:pt x="25" y="23"/>
                    <a:pt x="22" y="26"/>
                    <a:pt x="19" y="28"/>
                  </a:cubicBezTo>
                  <a:cubicBezTo>
                    <a:pt x="22" y="26"/>
                    <a:pt x="24" y="21"/>
                    <a:pt x="27" y="18"/>
                  </a:cubicBezTo>
                  <a:close/>
                  <a:moveTo>
                    <a:pt x="29" y="21"/>
                  </a:moveTo>
                  <a:cubicBezTo>
                    <a:pt x="29" y="21"/>
                    <a:pt x="29" y="21"/>
                    <a:pt x="29" y="21"/>
                  </a:cubicBezTo>
                  <a:cubicBezTo>
                    <a:pt x="27" y="22"/>
                    <a:pt x="25" y="24"/>
                    <a:pt x="24" y="26"/>
                  </a:cubicBezTo>
                  <a:cubicBezTo>
                    <a:pt x="22" y="28"/>
                    <a:pt x="20" y="30"/>
                    <a:pt x="18" y="32"/>
                  </a:cubicBezTo>
                  <a:cubicBezTo>
                    <a:pt x="18" y="31"/>
                    <a:pt x="18" y="30"/>
                    <a:pt x="18" y="30"/>
                  </a:cubicBezTo>
                  <a:cubicBezTo>
                    <a:pt x="22" y="27"/>
                    <a:pt x="25" y="23"/>
                    <a:pt x="29" y="21"/>
                  </a:cubicBezTo>
                  <a:close/>
                  <a:moveTo>
                    <a:pt x="26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24" y="35"/>
                    <a:pt x="22" y="36"/>
                    <a:pt x="20" y="37"/>
                  </a:cubicBezTo>
                  <a:cubicBezTo>
                    <a:pt x="22" y="35"/>
                    <a:pt x="25" y="34"/>
                    <a:pt x="26" y="32"/>
                  </a:cubicBezTo>
                  <a:cubicBezTo>
                    <a:pt x="26" y="32"/>
                    <a:pt x="26" y="33"/>
                    <a:pt x="26" y="34"/>
                  </a:cubicBezTo>
                  <a:close/>
                  <a:moveTo>
                    <a:pt x="18" y="39"/>
                  </a:moveTo>
                  <a:cubicBezTo>
                    <a:pt x="21" y="38"/>
                    <a:pt x="23" y="36"/>
                    <a:pt x="25" y="35"/>
                  </a:cubicBezTo>
                  <a:cubicBezTo>
                    <a:pt x="23" y="38"/>
                    <a:pt x="21" y="40"/>
                    <a:pt x="18" y="42"/>
                  </a:cubicBezTo>
                  <a:cubicBezTo>
                    <a:pt x="18" y="41"/>
                    <a:pt x="18" y="40"/>
                    <a:pt x="18" y="39"/>
                  </a:cubicBezTo>
                  <a:close/>
                  <a:moveTo>
                    <a:pt x="27" y="31"/>
                  </a:moveTo>
                  <a:cubicBezTo>
                    <a:pt x="27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1"/>
                  </a:cubicBezTo>
                  <a:close/>
                  <a:moveTo>
                    <a:pt x="25" y="32"/>
                  </a:moveTo>
                  <a:cubicBezTo>
                    <a:pt x="23" y="34"/>
                    <a:pt x="20" y="36"/>
                    <a:pt x="18" y="38"/>
                  </a:cubicBezTo>
                  <a:cubicBezTo>
                    <a:pt x="18" y="37"/>
                    <a:pt x="18" y="37"/>
                    <a:pt x="18" y="36"/>
                  </a:cubicBezTo>
                  <a:cubicBezTo>
                    <a:pt x="20" y="35"/>
                    <a:pt x="23" y="33"/>
                    <a:pt x="25" y="32"/>
                  </a:cubicBezTo>
                  <a:close/>
                  <a:moveTo>
                    <a:pt x="25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2" y="32"/>
                    <a:pt x="20" y="34"/>
                    <a:pt x="18" y="35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22" y="31"/>
                    <a:pt x="24" y="28"/>
                    <a:pt x="27" y="25"/>
                  </a:cubicBezTo>
                  <a:cubicBezTo>
                    <a:pt x="28" y="24"/>
                    <a:pt x="28" y="23"/>
                    <a:pt x="29" y="23"/>
                  </a:cubicBezTo>
                  <a:cubicBezTo>
                    <a:pt x="29" y="22"/>
                    <a:pt x="30" y="22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9" y="24"/>
                    <a:pt x="27" y="27"/>
                    <a:pt x="25" y="31"/>
                  </a:cubicBezTo>
                  <a:close/>
                  <a:moveTo>
                    <a:pt x="22" y="29"/>
                  </a:moveTo>
                  <a:cubicBezTo>
                    <a:pt x="21" y="30"/>
                    <a:pt x="20" y="31"/>
                    <a:pt x="19" y="32"/>
                  </a:cubicBezTo>
                  <a:cubicBezTo>
                    <a:pt x="18" y="33"/>
                    <a:pt x="18" y="32"/>
                    <a:pt x="20" y="31"/>
                  </a:cubicBezTo>
                  <a:cubicBezTo>
                    <a:pt x="20" y="30"/>
                    <a:pt x="21" y="29"/>
                    <a:pt x="22" y="29"/>
                  </a:cubicBezTo>
                  <a:cubicBezTo>
                    <a:pt x="25" y="26"/>
                    <a:pt x="27" y="24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7" y="23"/>
                    <a:pt x="25" y="26"/>
                    <a:pt x="22" y="29"/>
                  </a:cubicBezTo>
                  <a:close/>
                  <a:moveTo>
                    <a:pt x="24" y="17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6"/>
                    <a:pt x="26" y="16"/>
                  </a:cubicBezTo>
                  <a:cubicBezTo>
                    <a:pt x="25" y="16"/>
                    <a:pt x="25" y="16"/>
                    <a:pt x="24" y="17"/>
                  </a:cubicBezTo>
                  <a:close/>
                  <a:moveTo>
                    <a:pt x="21" y="6"/>
                  </a:moveTo>
                  <a:cubicBezTo>
                    <a:pt x="20" y="7"/>
                    <a:pt x="19" y="8"/>
                    <a:pt x="19" y="8"/>
                  </a:cubicBezTo>
                  <a:cubicBezTo>
                    <a:pt x="19" y="8"/>
                    <a:pt x="19" y="7"/>
                    <a:pt x="19" y="7"/>
                  </a:cubicBezTo>
                  <a:cubicBezTo>
                    <a:pt x="20" y="6"/>
                    <a:pt x="21" y="6"/>
                    <a:pt x="22" y="5"/>
                  </a:cubicBezTo>
                  <a:cubicBezTo>
                    <a:pt x="25" y="3"/>
                    <a:pt x="22" y="6"/>
                    <a:pt x="21" y="6"/>
                  </a:cubicBezTo>
                  <a:close/>
                  <a:moveTo>
                    <a:pt x="25" y="7"/>
                  </a:moveTo>
                  <a:cubicBezTo>
                    <a:pt x="28" y="5"/>
                    <a:pt x="23" y="10"/>
                    <a:pt x="22" y="10"/>
                  </a:cubicBezTo>
                  <a:cubicBezTo>
                    <a:pt x="21" y="12"/>
                    <a:pt x="20" y="13"/>
                    <a:pt x="19" y="14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21" y="10"/>
                    <a:pt x="23" y="8"/>
                    <a:pt x="25" y="7"/>
                  </a:cubicBezTo>
                  <a:close/>
                  <a:moveTo>
                    <a:pt x="25" y="12"/>
                  </a:moveTo>
                  <a:cubicBezTo>
                    <a:pt x="28" y="9"/>
                    <a:pt x="24" y="13"/>
                    <a:pt x="23" y="14"/>
                  </a:cubicBezTo>
                  <a:cubicBezTo>
                    <a:pt x="22" y="15"/>
                    <a:pt x="20" y="16"/>
                    <a:pt x="19" y="17"/>
                  </a:cubicBezTo>
                  <a:cubicBezTo>
                    <a:pt x="19" y="17"/>
                    <a:pt x="19" y="16"/>
                    <a:pt x="19" y="15"/>
                  </a:cubicBezTo>
                  <a:cubicBezTo>
                    <a:pt x="21" y="14"/>
                    <a:pt x="23" y="13"/>
                    <a:pt x="25" y="12"/>
                  </a:cubicBezTo>
                  <a:close/>
                  <a:moveTo>
                    <a:pt x="22" y="18"/>
                  </a:moveTo>
                  <a:cubicBezTo>
                    <a:pt x="19" y="21"/>
                    <a:pt x="15" y="24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0" y="28"/>
                    <a:pt x="9" y="28"/>
                  </a:cubicBezTo>
                  <a:cubicBezTo>
                    <a:pt x="14" y="25"/>
                    <a:pt x="19" y="21"/>
                    <a:pt x="22" y="18"/>
                  </a:cubicBezTo>
                  <a:close/>
                  <a:moveTo>
                    <a:pt x="27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7" y="16"/>
                    <a:pt x="27" y="17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3" y="21"/>
                    <a:pt x="19" y="24"/>
                    <a:pt x="16" y="27"/>
                  </a:cubicBezTo>
                  <a:cubicBezTo>
                    <a:pt x="15" y="28"/>
                    <a:pt x="16" y="28"/>
                    <a:pt x="16" y="28"/>
                  </a:cubicBezTo>
                  <a:cubicBezTo>
                    <a:pt x="18" y="26"/>
                    <a:pt x="19" y="25"/>
                    <a:pt x="21" y="24"/>
                  </a:cubicBezTo>
                  <a:cubicBezTo>
                    <a:pt x="22" y="23"/>
                    <a:pt x="23" y="22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2" y="23"/>
                    <a:pt x="20" y="26"/>
                    <a:pt x="18" y="29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6" y="28"/>
                    <a:pt x="15" y="28"/>
                    <a:pt x="14" y="28"/>
                  </a:cubicBezTo>
                  <a:cubicBezTo>
                    <a:pt x="18" y="23"/>
                    <a:pt x="22" y="19"/>
                    <a:pt x="27" y="15"/>
                  </a:cubicBezTo>
                  <a:close/>
                  <a:moveTo>
                    <a:pt x="18" y="44"/>
                  </a:moveTo>
                  <a:cubicBezTo>
                    <a:pt x="18" y="44"/>
                    <a:pt x="18" y="43"/>
                    <a:pt x="18" y="43"/>
                  </a:cubicBezTo>
                  <a:cubicBezTo>
                    <a:pt x="20" y="42"/>
                    <a:pt x="22" y="40"/>
                    <a:pt x="24" y="39"/>
                  </a:cubicBezTo>
                  <a:cubicBezTo>
                    <a:pt x="23" y="40"/>
                    <a:pt x="22" y="41"/>
                    <a:pt x="21" y="43"/>
                  </a:cubicBezTo>
                  <a:cubicBezTo>
                    <a:pt x="21" y="43"/>
                    <a:pt x="21" y="44"/>
                    <a:pt x="21" y="43"/>
                  </a:cubicBezTo>
                  <a:cubicBezTo>
                    <a:pt x="22" y="43"/>
                    <a:pt x="23" y="43"/>
                    <a:pt x="23" y="43"/>
                  </a:cubicBezTo>
                  <a:cubicBezTo>
                    <a:pt x="24" y="42"/>
                    <a:pt x="24" y="42"/>
                    <a:pt x="25" y="42"/>
                  </a:cubicBezTo>
                  <a:cubicBezTo>
                    <a:pt x="26" y="41"/>
                    <a:pt x="26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6" y="44"/>
                    <a:pt x="26" y="45"/>
                  </a:cubicBezTo>
                  <a:cubicBezTo>
                    <a:pt x="23" y="44"/>
                    <a:pt x="21" y="44"/>
                    <a:pt x="18" y="44"/>
                  </a:cubicBezTo>
                  <a:close/>
                  <a:moveTo>
                    <a:pt x="28" y="30"/>
                  </a:moveTo>
                  <a:cubicBezTo>
                    <a:pt x="28" y="30"/>
                    <a:pt x="28" y="30"/>
                    <a:pt x="27" y="30"/>
                  </a:cubicBezTo>
                  <a:cubicBezTo>
                    <a:pt x="30" y="28"/>
                    <a:pt x="32" y="26"/>
                    <a:pt x="34" y="24"/>
                  </a:cubicBezTo>
                  <a:cubicBezTo>
                    <a:pt x="35" y="22"/>
                    <a:pt x="38" y="20"/>
                    <a:pt x="34" y="24"/>
                  </a:cubicBezTo>
                  <a:cubicBezTo>
                    <a:pt x="33" y="26"/>
                    <a:pt x="32" y="27"/>
                    <a:pt x="31" y="29"/>
                  </a:cubicBezTo>
                  <a:cubicBezTo>
                    <a:pt x="30" y="29"/>
                    <a:pt x="31" y="30"/>
                    <a:pt x="31" y="29"/>
                  </a:cubicBezTo>
                  <a:cubicBezTo>
                    <a:pt x="33" y="28"/>
                    <a:pt x="35" y="26"/>
                    <a:pt x="37" y="25"/>
                  </a:cubicBezTo>
                  <a:cubicBezTo>
                    <a:pt x="38" y="24"/>
                    <a:pt x="40" y="22"/>
                    <a:pt x="38" y="25"/>
                  </a:cubicBezTo>
                  <a:cubicBezTo>
                    <a:pt x="37" y="26"/>
                    <a:pt x="36" y="27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7" y="29"/>
                    <a:pt x="40" y="26"/>
                    <a:pt x="39" y="28"/>
                  </a:cubicBezTo>
                  <a:cubicBezTo>
                    <a:pt x="39" y="29"/>
                    <a:pt x="40" y="29"/>
                    <a:pt x="40" y="29"/>
                  </a:cubicBezTo>
                  <a:cubicBezTo>
                    <a:pt x="40" y="28"/>
                    <a:pt x="40" y="28"/>
                    <a:pt x="40" y="27"/>
                  </a:cubicBezTo>
                  <a:cubicBezTo>
                    <a:pt x="40" y="28"/>
                    <a:pt x="40" y="29"/>
                    <a:pt x="40" y="30"/>
                  </a:cubicBezTo>
                  <a:cubicBezTo>
                    <a:pt x="36" y="30"/>
                    <a:pt x="32" y="30"/>
                    <a:pt x="28" y="30"/>
                  </a:cubicBezTo>
                  <a:close/>
                  <a:moveTo>
                    <a:pt x="37" y="21"/>
                  </a:moveTo>
                  <a:cubicBezTo>
                    <a:pt x="38" y="21"/>
                    <a:pt x="39" y="21"/>
                    <a:pt x="39" y="21"/>
                  </a:cubicBezTo>
                  <a:cubicBezTo>
                    <a:pt x="37" y="23"/>
                    <a:pt x="35" y="25"/>
                    <a:pt x="33" y="27"/>
                  </a:cubicBezTo>
                  <a:cubicBezTo>
                    <a:pt x="35" y="25"/>
                    <a:pt x="36" y="23"/>
                    <a:pt x="37" y="21"/>
                  </a:cubicBezTo>
                  <a:close/>
                  <a:moveTo>
                    <a:pt x="23" y="3"/>
                  </a:moveTo>
                  <a:cubicBezTo>
                    <a:pt x="22" y="4"/>
                    <a:pt x="20" y="5"/>
                    <a:pt x="19" y="6"/>
                  </a:cubicBezTo>
                  <a:cubicBezTo>
                    <a:pt x="19" y="5"/>
                    <a:pt x="19" y="4"/>
                    <a:pt x="19" y="3"/>
                  </a:cubicBezTo>
                  <a:cubicBezTo>
                    <a:pt x="20" y="3"/>
                    <a:pt x="22" y="3"/>
                    <a:pt x="23" y="3"/>
                  </a:cubicBezTo>
                  <a:close/>
                  <a:moveTo>
                    <a:pt x="11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9" y="22"/>
                    <a:pt x="7" y="24"/>
                    <a:pt x="5" y="26"/>
                  </a:cubicBezTo>
                  <a:cubicBezTo>
                    <a:pt x="2" y="29"/>
                    <a:pt x="7" y="23"/>
                    <a:pt x="6" y="24"/>
                  </a:cubicBezTo>
                  <a:cubicBezTo>
                    <a:pt x="7" y="23"/>
                    <a:pt x="8" y="22"/>
                    <a:pt x="8" y="20"/>
                  </a:cubicBezTo>
                  <a:cubicBezTo>
                    <a:pt x="9" y="20"/>
                    <a:pt x="8" y="20"/>
                    <a:pt x="8" y="20"/>
                  </a:cubicBezTo>
                  <a:cubicBezTo>
                    <a:pt x="7" y="21"/>
                    <a:pt x="6" y="22"/>
                    <a:pt x="5" y="23"/>
                  </a:cubicBezTo>
                  <a:cubicBezTo>
                    <a:pt x="2" y="25"/>
                    <a:pt x="5" y="21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7" y="20"/>
                    <a:pt x="9" y="20"/>
                    <a:pt x="11" y="20"/>
                  </a:cubicBezTo>
                  <a:close/>
                  <a:moveTo>
                    <a:pt x="6" y="28"/>
                  </a:moveTo>
                  <a:cubicBezTo>
                    <a:pt x="8" y="27"/>
                    <a:pt x="10" y="25"/>
                    <a:pt x="12" y="23"/>
                  </a:cubicBezTo>
                  <a:cubicBezTo>
                    <a:pt x="14" y="20"/>
                    <a:pt x="12" y="22"/>
                    <a:pt x="11" y="24"/>
                  </a:cubicBezTo>
                  <a:cubicBezTo>
                    <a:pt x="10" y="25"/>
                    <a:pt x="9" y="27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7" y="28"/>
                    <a:pt x="6" y="28"/>
                  </a:cubicBezTo>
                  <a:close/>
                </a:path>
              </a:pathLst>
            </a:custGeom>
            <a:blipFill dpi="0" rotWithShape="1">
              <a:blip r:embed="rId5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73" name="Freeform 74"/>
            <p:cNvSpPr>
              <a:spLocks noEditPoints="1"/>
            </p:cNvSpPr>
            <p:nvPr/>
          </p:nvSpPr>
          <p:spPr bwMode="auto">
            <a:xfrm>
              <a:off x="8628149" y="285011"/>
              <a:ext cx="63500" cy="55563"/>
            </a:xfrm>
            <a:custGeom>
              <a:avLst/>
              <a:gdLst>
                <a:gd name="T0" fmla="*/ 17 w 22"/>
                <a:gd name="T1" fmla="*/ 8 h 19"/>
                <a:gd name="T2" fmla="*/ 12 w 22"/>
                <a:gd name="T3" fmla="*/ 3 h 19"/>
                <a:gd name="T4" fmla="*/ 4 w 22"/>
                <a:gd name="T5" fmla="*/ 1 h 19"/>
                <a:gd name="T6" fmla="*/ 2 w 22"/>
                <a:gd name="T7" fmla="*/ 1 h 19"/>
                <a:gd name="T8" fmla="*/ 0 w 22"/>
                <a:gd name="T9" fmla="*/ 2 h 19"/>
                <a:gd name="T10" fmla="*/ 7 w 22"/>
                <a:gd name="T11" fmla="*/ 12 h 19"/>
                <a:gd name="T12" fmla="*/ 17 w 22"/>
                <a:gd name="T13" fmla="*/ 18 h 19"/>
                <a:gd name="T14" fmla="*/ 17 w 22"/>
                <a:gd name="T15" fmla="*/ 8 h 19"/>
                <a:gd name="T16" fmla="*/ 5 w 22"/>
                <a:gd name="T17" fmla="*/ 5 h 19"/>
                <a:gd name="T18" fmla="*/ 12 w 22"/>
                <a:gd name="T19" fmla="*/ 8 h 19"/>
                <a:gd name="T20" fmla="*/ 13 w 22"/>
                <a:gd name="T21" fmla="*/ 8 h 19"/>
                <a:gd name="T22" fmla="*/ 7 w 22"/>
                <a:gd name="T23" fmla="*/ 8 h 19"/>
                <a:gd name="T24" fmla="*/ 7 w 22"/>
                <a:gd name="T25" fmla="*/ 8 h 19"/>
                <a:gd name="T26" fmla="*/ 14 w 22"/>
                <a:gd name="T27" fmla="*/ 12 h 19"/>
                <a:gd name="T28" fmla="*/ 10 w 22"/>
                <a:gd name="T29" fmla="*/ 12 h 19"/>
                <a:gd name="T30" fmla="*/ 8 w 22"/>
                <a:gd name="T31" fmla="*/ 9 h 19"/>
                <a:gd name="T32" fmla="*/ 5 w 22"/>
                <a:gd name="T33" fmla="*/ 5 h 19"/>
                <a:gd name="T34" fmla="*/ 4 w 22"/>
                <a:gd name="T35" fmla="*/ 4 h 19"/>
                <a:gd name="T36" fmla="*/ 5 w 22"/>
                <a:gd name="T37" fmla="*/ 4 h 19"/>
                <a:gd name="T38" fmla="*/ 4 w 22"/>
                <a:gd name="T39" fmla="*/ 4 h 19"/>
                <a:gd name="T40" fmla="*/ 4 w 22"/>
                <a:gd name="T41" fmla="*/ 4 h 19"/>
                <a:gd name="T42" fmla="*/ 4 w 22"/>
                <a:gd name="T43" fmla="*/ 4 h 19"/>
                <a:gd name="T44" fmla="*/ 12 w 22"/>
                <a:gd name="T45" fmla="*/ 7 h 19"/>
                <a:gd name="T46" fmla="*/ 6 w 22"/>
                <a:gd name="T47" fmla="*/ 5 h 19"/>
                <a:gd name="T48" fmla="*/ 11 w 22"/>
                <a:gd name="T49" fmla="*/ 6 h 19"/>
                <a:gd name="T50" fmla="*/ 12 w 22"/>
                <a:gd name="T51" fmla="*/ 7 h 19"/>
                <a:gd name="T52" fmla="*/ 15 w 22"/>
                <a:gd name="T53" fmla="*/ 11 h 19"/>
                <a:gd name="T54" fmla="*/ 8 w 22"/>
                <a:gd name="T55" fmla="*/ 9 h 19"/>
                <a:gd name="T56" fmla="*/ 13 w 22"/>
                <a:gd name="T57" fmla="*/ 9 h 19"/>
                <a:gd name="T58" fmla="*/ 15 w 22"/>
                <a:gd name="T59" fmla="*/ 11 h 19"/>
                <a:gd name="T60" fmla="*/ 16 w 22"/>
                <a:gd name="T61" fmla="*/ 15 h 19"/>
                <a:gd name="T62" fmla="*/ 15 w 22"/>
                <a:gd name="T63" fmla="*/ 15 h 19"/>
                <a:gd name="T64" fmla="*/ 13 w 22"/>
                <a:gd name="T65" fmla="*/ 14 h 19"/>
                <a:gd name="T66" fmla="*/ 11 w 22"/>
                <a:gd name="T67" fmla="*/ 13 h 19"/>
                <a:gd name="T68" fmla="*/ 15 w 22"/>
                <a:gd name="T69" fmla="*/ 12 h 19"/>
                <a:gd name="T70" fmla="*/ 15 w 22"/>
                <a:gd name="T71" fmla="*/ 12 h 19"/>
                <a:gd name="T72" fmla="*/ 16 w 22"/>
                <a:gd name="T73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19">
                  <a:moveTo>
                    <a:pt x="17" y="8"/>
                  </a:moveTo>
                  <a:cubicBezTo>
                    <a:pt x="15" y="7"/>
                    <a:pt x="14" y="4"/>
                    <a:pt x="12" y="3"/>
                  </a:cubicBezTo>
                  <a:cubicBezTo>
                    <a:pt x="9" y="2"/>
                    <a:pt x="6" y="2"/>
                    <a:pt x="4" y="1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6"/>
                    <a:pt x="4" y="10"/>
                    <a:pt x="7" y="12"/>
                  </a:cubicBezTo>
                  <a:cubicBezTo>
                    <a:pt x="9" y="15"/>
                    <a:pt x="13" y="19"/>
                    <a:pt x="17" y="18"/>
                  </a:cubicBezTo>
                  <a:cubicBezTo>
                    <a:pt x="22" y="17"/>
                    <a:pt x="19" y="11"/>
                    <a:pt x="17" y="8"/>
                  </a:cubicBezTo>
                  <a:close/>
                  <a:moveTo>
                    <a:pt x="5" y="5"/>
                  </a:moveTo>
                  <a:cubicBezTo>
                    <a:pt x="7" y="7"/>
                    <a:pt x="10" y="7"/>
                    <a:pt x="12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8"/>
                    <a:pt x="9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9" y="11"/>
                    <a:pt x="12" y="11"/>
                    <a:pt x="14" y="12"/>
                  </a:cubicBezTo>
                  <a:cubicBezTo>
                    <a:pt x="13" y="12"/>
                    <a:pt x="12" y="12"/>
                    <a:pt x="10" y="12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8"/>
                    <a:pt x="6" y="7"/>
                    <a:pt x="5" y="5"/>
                  </a:cubicBezTo>
                  <a:close/>
                  <a:moveTo>
                    <a:pt x="4" y="4"/>
                  </a:moveTo>
                  <a:cubicBezTo>
                    <a:pt x="4" y="4"/>
                    <a:pt x="4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lose/>
                  <a:moveTo>
                    <a:pt x="12" y="7"/>
                  </a:moveTo>
                  <a:cubicBezTo>
                    <a:pt x="10" y="6"/>
                    <a:pt x="8" y="6"/>
                    <a:pt x="6" y="5"/>
                  </a:cubicBezTo>
                  <a:cubicBezTo>
                    <a:pt x="8" y="5"/>
                    <a:pt x="9" y="6"/>
                    <a:pt x="11" y="6"/>
                  </a:cubicBezTo>
                  <a:cubicBezTo>
                    <a:pt x="11" y="6"/>
                    <a:pt x="12" y="7"/>
                    <a:pt x="12" y="7"/>
                  </a:cubicBezTo>
                  <a:close/>
                  <a:moveTo>
                    <a:pt x="15" y="11"/>
                  </a:moveTo>
                  <a:cubicBezTo>
                    <a:pt x="13" y="10"/>
                    <a:pt x="10" y="10"/>
                    <a:pt x="8" y="9"/>
                  </a:cubicBezTo>
                  <a:cubicBezTo>
                    <a:pt x="10" y="9"/>
                    <a:pt x="12" y="9"/>
                    <a:pt x="13" y="9"/>
                  </a:cubicBezTo>
                  <a:cubicBezTo>
                    <a:pt x="14" y="10"/>
                    <a:pt x="14" y="10"/>
                    <a:pt x="15" y="11"/>
                  </a:cubicBezTo>
                  <a:close/>
                  <a:moveTo>
                    <a:pt x="16" y="15"/>
                  </a:moveTo>
                  <a:cubicBezTo>
                    <a:pt x="16" y="15"/>
                    <a:pt x="16" y="15"/>
                    <a:pt x="15" y="15"/>
                  </a:cubicBezTo>
                  <a:cubicBezTo>
                    <a:pt x="15" y="15"/>
                    <a:pt x="14" y="14"/>
                    <a:pt x="13" y="14"/>
                  </a:cubicBezTo>
                  <a:cubicBezTo>
                    <a:pt x="12" y="14"/>
                    <a:pt x="11" y="13"/>
                    <a:pt x="11" y="13"/>
                  </a:cubicBezTo>
                  <a:cubicBezTo>
                    <a:pt x="12" y="13"/>
                    <a:pt x="14" y="13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4"/>
                    <a:pt x="17" y="16"/>
                    <a:pt x="16" y="15"/>
                  </a:cubicBezTo>
                  <a:close/>
                </a:path>
              </a:pathLst>
            </a:custGeom>
            <a:blipFill dpi="0" rotWithShape="1">
              <a:blip r:embed="rId5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74" name="Freeform 75"/>
            <p:cNvSpPr>
              <a:spLocks noEditPoints="1"/>
            </p:cNvSpPr>
            <p:nvPr/>
          </p:nvSpPr>
          <p:spPr bwMode="auto">
            <a:xfrm>
              <a:off x="8413836" y="-191239"/>
              <a:ext cx="679450" cy="811213"/>
            </a:xfrm>
            <a:custGeom>
              <a:avLst/>
              <a:gdLst>
                <a:gd name="T0" fmla="*/ 80 w 234"/>
                <a:gd name="T1" fmla="*/ 20 h 279"/>
                <a:gd name="T2" fmla="*/ 57 w 234"/>
                <a:gd name="T3" fmla="*/ 89 h 279"/>
                <a:gd name="T4" fmla="*/ 53 w 234"/>
                <a:gd name="T5" fmla="*/ 106 h 279"/>
                <a:gd name="T6" fmla="*/ 48 w 234"/>
                <a:gd name="T7" fmla="*/ 89 h 279"/>
                <a:gd name="T8" fmla="*/ 95 w 234"/>
                <a:gd name="T9" fmla="*/ 97 h 279"/>
                <a:gd name="T10" fmla="*/ 63 w 234"/>
                <a:gd name="T11" fmla="*/ 99 h 279"/>
                <a:gd name="T12" fmla="*/ 93 w 234"/>
                <a:gd name="T13" fmla="*/ 112 h 279"/>
                <a:gd name="T14" fmla="*/ 92 w 234"/>
                <a:gd name="T15" fmla="*/ 133 h 279"/>
                <a:gd name="T16" fmla="*/ 131 w 234"/>
                <a:gd name="T17" fmla="*/ 154 h 279"/>
                <a:gd name="T18" fmla="*/ 109 w 234"/>
                <a:gd name="T19" fmla="*/ 161 h 279"/>
                <a:gd name="T20" fmla="*/ 99 w 234"/>
                <a:gd name="T21" fmla="*/ 163 h 279"/>
                <a:gd name="T22" fmla="*/ 77 w 234"/>
                <a:gd name="T23" fmla="*/ 141 h 279"/>
                <a:gd name="T24" fmla="*/ 57 w 234"/>
                <a:gd name="T25" fmla="*/ 123 h 279"/>
                <a:gd name="T26" fmla="*/ 60 w 234"/>
                <a:gd name="T27" fmla="*/ 118 h 279"/>
                <a:gd name="T28" fmla="*/ 86 w 234"/>
                <a:gd name="T29" fmla="*/ 120 h 279"/>
                <a:gd name="T30" fmla="*/ 65 w 234"/>
                <a:gd name="T31" fmla="*/ 100 h 279"/>
                <a:gd name="T32" fmla="*/ 116 w 234"/>
                <a:gd name="T33" fmla="*/ 108 h 279"/>
                <a:gd name="T34" fmla="*/ 45 w 234"/>
                <a:gd name="T35" fmla="*/ 78 h 279"/>
                <a:gd name="T36" fmla="*/ 27 w 234"/>
                <a:gd name="T37" fmla="*/ 95 h 279"/>
                <a:gd name="T38" fmla="*/ 20 w 234"/>
                <a:gd name="T39" fmla="*/ 111 h 279"/>
                <a:gd name="T40" fmla="*/ 30 w 234"/>
                <a:gd name="T41" fmla="*/ 88 h 279"/>
                <a:gd name="T42" fmla="*/ 50 w 234"/>
                <a:gd name="T43" fmla="*/ 75 h 279"/>
                <a:gd name="T44" fmla="*/ 148 w 234"/>
                <a:gd name="T45" fmla="*/ 65 h 279"/>
                <a:gd name="T46" fmla="*/ 101 w 234"/>
                <a:gd name="T47" fmla="*/ 51 h 279"/>
                <a:gd name="T48" fmla="*/ 71 w 234"/>
                <a:gd name="T49" fmla="*/ 40 h 279"/>
                <a:gd name="T50" fmla="*/ 64 w 234"/>
                <a:gd name="T51" fmla="*/ 46 h 279"/>
                <a:gd name="T52" fmla="*/ 67 w 234"/>
                <a:gd name="T53" fmla="*/ 57 h 279"/>
                <a:gd name="T54" fmla="*/ 68 w 234"/>
                <a:gd name="T55" fmla="*/ 72 h 279"/>
                <a:gd name="T56" fmla="*/ 133 w 234"/>
                <a:gd name="T57" fmla="*/ 89 h 279"/>
                <a:gd name="T58" fmla="*/ 144 w 234"/>
                <a:gd name="T59" fmla="*/ 80 h 279"/>
                <a:gd name="T60" fmla="*/ 129 w 234"/>
                <a:gd name="T61" fmla="*/ 66 h 279"/>
                <a:gd name="T62" fmla="*/ 132 w 234"/>
                <a:gd name="T63" fmla="*/ 85 h 279"/>
                <a:gd name="T64" fmla="*/ 61 w 234"/>
                <a:gd name="T65" fmla="*/ 72 h 279"/>
                <a:gd name="T66" fmla="*/ 52 w 234"/>
                <a:gd name="T67" fmla="*/ 60 h 279"/>
                <a:gd name="T68" fmla="*/ 57 w 234"/>
                <a:gd name="T69" fmla="*/ 36 h 279"/>
                <a:gd name="T70" fmla="*/ 73 w 234"/>
                <a:gd name="T71" fmla="*/ 27 h 279"/>
                <a:gd name="T72" fmla="*/ 97 w 234"/>
                <a:gd name="T73" fmla="*/ 38 h 279"/>
                <a:gd name="T74" fmla="*/ 97 w 234"/>
                <a:gd name="T75" fmla="*/ 29 h 279"/>
                <a:gd name="T76" fmla="*/ 109 w 234"/>
                <a:gd name="T77" fmla="*/ 38 h 279"/>
                <a:gd name="T78" fmla="*/ 83 w 234"/>
                <a:gd name="T79" fmla="*/ 34 h 279"/>
                <a:gd name="T80" fmla="*/ 222 w 234"/>
                <a:gd name="T81" fmla="*/ 127 h 279"/>
                <a:gd name="T82" fmla="*/ 217 w 234"/>
                <a:gd name="T83" fmla="*/ 128 h 279"/>
                <a:gd name="T84" fmla="*/ 209 w 234"/>
                <a:gd name="T85" fmla="*/ 62 h 279"/>
                <a:gd name="T86" fmla="*/ 221 w 234"/>
                <a:gd name="T87" fmla="*/ 92 h 279"/>
                <a:gd name="T88" fmla="*/ 224 w 234"/>
                <a:gd name="T89" fmla="*/ 115 h 279"/>
                <a:gd name="T90" fmla="*/ 205 w 234"/>
                <a:gd name="T91" fmla="*/ 114 h 279"/>
                <a:gd name="T92" fmla="*/ 201 w 234"/>
                <a:gd name="T93" fmla="*/ 90 h 279"/>
                <a:gd name="T94" fmla="*/ 208 w 234"/>
                <a:gd name="T95" fmla="*/ 73 h 279"/>
                <a:gd name="T96" fmla="*/ 36 w 234"/>
                <a:gd name="T97" fmla="*/ 96 h 279"/>
                <a:gd name="T98" fmla="*/ 119 w 234"/>
                <a:gd name="T99" fmla="*/ 42 h 279"/>
                <a:gd name="T100" fmla="*/ 183 w 234"/>
                <a:gd name="T101" fmla="*/ 34 h 279"/>
                <a:gd name="T102" fmla="*/ 115 w 234"/>
                <a:gd name="T103" fmla="*/ 227 h 279"/>
                <a:gd name="T104" fmla="*/ 168 w 234"/>
                <a:gd name="T105" fmla="*/ 273 h 279"/>
                <a:gd name="T106" fmla="*/ 58 w 234"/>
                <a:gd name="T107" fmla="*/ 262 h 279"/>
                <a:gd name="T108" fmla="*/ 100 w 234"/>
                <a:gd name="T109" fmla="*/ 272 h 279"/>
                <a:gd name="T110" fmla="*/ 145 w 234"/>
                <a:gd name="T111" fmla="*/ 275 h 279"/>
                <a:gd name="T112" fmla="*/ 124 w 234"/>
                <a:gd name="T113" fmla="*/ 233 h 279"/>
                <a:gd name="T114" fmla="*/ 132 w 234"/>
                <a:gd name="T115" fmla="*/ 238 h 279"/>
                <a:gd name="T116" fmla="*/ 178 w 234"/>
                <a:gd name="T117" fmla="*/ 260 h 279"/>
                <a:gd name="T118" fmla="*/ 102 w 234"/>
                <a:gd name="T119" fmla="*/ 254 h 279"/>
                <a:gd name="T120" fmla="*/ 70 w 234"/>
                <a:gd name="T121" fmla="*/ 270 h 279"/>
                <a:gd name="T122" fmla="*/ 117 w 234"/>
                <a:gd name="T123" fmla="*/ 222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4" h="279">
                  <a:moveTo>
                    <a:pt x="7" y="94"/>
                  </a:moveTo>
                  <a:cubicBezTo>
                    <a:pt x="0" y="132"/>
                    <a:pt x="15" y="175"/>
                    <a:pt x="47" y="199"/>
                  </a:cubicBezTo>
                  <a:cubicBezTo>
                    <a:pt x="61" y="208"/>
                    <a:pt x="77" y="215"/>
                    <a:pt x="93" y="218"/>
                  </a:cubicBezTo>
                  <a:cubicBezTo>
                    <a:pt x="100" y="220"/>
                    <a:pt x="107" y="221"/>
                    <a:pt x="114" y="221"/>
                  </a:cubicBezTo>
                  <a:cubicBezTo>
                    <a:pt x="111" y="228"/>
                    <a:pt x="109" y="235"/>
                    <a:pt x="110" y="243"/>
                  </a:cubicBezTo>
                  <a:cubicBezTo>
                    <a:pt x="92" y="246"/>
                    <a:pt x="71" y="249"/>
                    <a:pt x="55" y="261"/>
                  </a:cubicBezTo>
                  <a:cubicBezTo>
                    <a:pt x="52" y="263"/>
                    <a:pt x="49" y="268"/>
                    <a:pt x="52" y="271"/>
                  </a:cubicBezTo>
                  <a:cubicBezTo>
                    <a:pt x="56" y="274"/>
                    <a:pt x="62" y="275"/>
                    <a:pt x="66" y="276"/>
                  </a:cubicBezTo>
                  <a:cubicBezTo>
                    <a:pt x="84" y="279"/>
                    <a:pt x="102" y="279"/>
                    <a:pt x="120" y="279"/>
                  </a:cubicBezTo>
                  <a:cubicBezTo>
                    <a:pt x="138" y="279"/>
                    <a:pt x="156" y="278"/>
                    <a:pt x="173" y="275"/>
                  </a:cubicBezTo>
                  <a:cubicBezTo>
                    <a:pt x="178" y="275"/>
                    <a:pt x="186" y="274"/>
                    <a:pt x="189" y="270"/>
                  </a:cubicBezTo>
                  <a:cubicBezTo>
                    <a:pt x="192" y="266"/>
                    <a:pt x="183" y="260"/>
                    <a:pt x="180" y="258"/>
                  </a:cubicBezTo>
                  <a:cubicBezTo>
                    <a:pt x="172" y="252"/>
                    <a:pt x="163" y="249"/>
                    <a:pt x="153" y="247"/>
                  </a:cubicBezTo>
                  <a:cubicBezTo>
                    <a:pt x="147" y="245"/>
                    <a:pt x="140" y="245"/>
                    <a:pt x="134" y="243"/>
                  </a:cubicBezTo>
                  <a:cubicBezTo>
                    <a:pt x="134" y="243"/>
                    <a:pt x="134" y="243"/>
                    <a:pt x="134" y="243"/>
                  </a:cubicBezTo>
                  <a:cubicBezTo>
                    <a:pt x="137" y="235"/>
                    <a:pt x="132" y="228"/>
                    <a:pt x="130" y="221"/>
                  </a:cubicBezTo>
                  <a:cubicBezTo>
                    <a:pt x="141" y="220"/>
                    <a:pt x="152" y="219"/>
                    <a:pt x="162" y="215"/>
                  </a:cubicBezTo>
                  <a:cubicBezTo>
                    <a:pt x="164" y="220"/>
                    <a:pt x="168" y="224"/>
                    <a:pt x="173" y="221"/>
                  </a:cubicBezTo>
                  <a:cubicBezTo>
                    <a:pt x="179" y="216"/>
                    <a:pt x="168" y="206"/>
                    <a:pt x="166" y="201"/>
                  </a:cubicBezTo>
                  <a:cubicBezTo>
                    <a:pt x="185" y="193"/>
                    <a:pt x="200" y="180"/>
                    <a:pt x="211" y="163"/>
                  </a:cubicBezTo>
                  <a:cubicBezTo>
                    <a:pt x="234" y="127"/>
                    <a:pt x="231" y="80"/>
                    <a:pt x="203" y="48"/>
                  </a:cubicBezTo>
                  <a:cubicBezTo>
                    <a:pt x="175" y="15"/>
                    <a:pt x="128" y="3"/>
                    <a:pt x="87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4" y="12"/>
                    <a:pt x="83" y="0"/>
                    <a:pt x="74" y="4"/>
                  </a:cubicBezTo>
                  <a:cubicBezTo>
                    <a:pt x="72" y="6"/>
                    <a:pt x="71" y="8"/>
                    <a:pt x="71" y="1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55" y="18"/>
                    <a:pt x="40" y="28"/>
                    <a:pt x="29" y="43"/>
                  </a:cubicBezTo>
                  <a:cubicBezTo>
                    <a:pt x="18" y="58"/>
                    <a:pt x="10" y="76"/>
                    <a:pt x="7" y="94"/>
                  </a:cubicBezTo>
                  <a:close/>
                  <a:moveTo>
                    <a:pt x="84" y="18"/>
                  </a:moveTo>
                  <a:cubicBezTo>
                    <a:pt x="83" y="19"/>
                    <a:pt x="82" y="19"/>
                    <a:pt x="80" y="20"/>
                  </a:cubicBezTo>
                  <a:cubicBezTo>
                    <a:pt x="78" y="17"/>
                    <a:pt x="70" y="8"/>
                    <a:pt x="77" y="6"/>
                  </a:cubicBezTo>
                  <a:cubicBezTo>
                    <a:pt x="82" y="5"/>
                    <a:pt x="83" y="15"/>
                    <a:pt x="84" y="18"/>
                  </a:cubicBezTo>
                  <a:close/>
                  <a:moveTo>
                    <a:pt x="58" y="86"/>
                  </a:moveTo>
                  <a:cubicBezTo>
                    <a:pt x="56" y="85"/>
                    <a:pt x="54" y="84"/>
                    <a:pt x="52" y="84"/>
                  </a:cubicBezTo>
                  <a:cubicBezTo>
                    <a:pt x="49" y="82"/>
                    <a:pt x="57" y="84"/>
                    <a:pt x="58" y="84"/>
                  </a:cubicBezTo>
                  <a:cubicBezTo>
                    <a:pt x="58" y="85"/>
                    <a:pt x="58" y="85"/>
                    <a:pt x="58" y="86"/>
                  </a:cubicBezTo>
                  <a:close/>
                  <a:moveTo>
                    <a:pt x="56" y="101"/>
                  </a:moveTo>
                  <a:cubicBezTo>
                    <a:pt x="53" y="99"/>
                    <a:pt x="48" y="100"/>
                    <a:pt x="45" y="99"/>
                  </a:cubicBezTo>
                  <a:cubicBezTo>
                    <a:pt x="40" y="97"/>
                    <a:pt x="46" y="98"/>
                    <a:pt x="47" y="98"/>
                  </a:cubicBezTo>
                  <a:cubicBezTo>
                    <a:pt x="48" y="98"/>
                    <a:pt x="49" y="99"/>
                    <a:pt x="51" y="99"/>
                  </a:cubicBezTo>
                  <a:cubicBezTo>
                    <a:pt x="53" y="99"/>
                    <a:pt x="54" y="100"/>
                    <a:pt x="56" y="99"/>
                  </a:cubicBezTo>
                  <a:cubicBezTo>
                    <a:pt x="56" y="100"/>
                    <a:pt x="56" y="100"/>
                    <a:pt x="56" y="101"/>
                  </a:cubicBezTo>
                  <a:close/>
                  <a:moveTo>
                    <a:pt x="56" y="97"/>
                  </a:moveTo>
                  <a:cubicBezTo>
                    <a:pt x="56" y="98"/>
                    <a:pt x="56" y="98"/>
                    <a:pt x="56" y="98"/>
                  </a:cubicBezTo>
                  <a:cubicBezTo>
                    <a:pt x="53" y="97"/>
                    <a:pt x="49" y="96"/>
                    <a:pt x="46" y="95"/>
                  </a:cubicBezTo>
                  <a:cubicBezTo>
                    <a:pt x="47" y="95"/>
                    <a:pt x="51" y="95"/>
                    <a:pt x="52" y="96"/>
                  </a:cubicBezTo>
                  <a:cubicBezTo>
                    <a:pt x="54" y="96"/>
                    <a:pt x="55" y="97"/>
                    <a:pt x="56" y="97"/>
                  </a:cubicBezTo>
                  <a:cubicBezTo>
                    <a:pt x="56" y="97"/>
                    <a:pt x="56" y="97"/>
                    <a:pt x="56" y="97"/>
                  </a:cubicBezTo>
                  <a:close/>
                  <a:moveTo>
                    <a:pt x="56" y="96"/>
                  </a:moveTo>
                  <a:cubicBezTo>
                    <a:pt x="53" y="94"/>
                    <a:pt x="50" y="93"/>
                    <a:pt x="47" y="92"/>
                  </a:cubicBezTo>
                  <a:cubicBezTo>
                    <a:pt x="50" y="93"/>
                    <a:pt x="53" y="93"/>
                    <a:pt x="56" y="93"/>
                  </a:cubicBezTo>
                  <a:cubicBezTo>
                    <a:pt x="56" y="94"/>
                    <a:pt x="56" y="95"/>
                    <a:pt x="56" y="96"/>
                  </a:cubicBezTo>
                  <a:close/>
                  <a:moveTo>
                    <a:pt x="51" y="90"/>
                  </a:moveTo>
                  <a:cubicBezTo>
                    <a:pt x="49" y="89"/>
                    <a:pt x="54" y="90"/>
                    <a:pt x="54" y="90"/>
                  </a:cubicBezTo>
                  <a:cubicBezTo>
                    <a:pt x="55" y="90"/>
                    <a:pt x="56" y="90"/>
                    <a:pt x="57" y="90"/>
                  </a:cubicBezTo>
                  <a:cubicBezTo>
                    <a:pt x="57" y="90"/>
                    <a:pt x="56" y="91"/>
                    <a:pt x="56" y="92"/>
                  </a:cubicBezTo>
                  <a:cubicBezTo>
                    <a:pt x="55" y="91"/>
                    <a:pt x="53" y="90"/>
                    <a:pt x="51" y="90"/>
                  </a:cubicBezTo>
                  <a:close/>
                  <a:moveTo>
                    <a:pt x="49" y="88"/>
                  </a:moveTo>
                  <a:cubicBezTo>
                    <a:pt x="49" y="87"/>
                    <a:pt x="49" y="87"/>
                    <a:pt x="49" y="86"/>
                  </a:cubicBezTo>
                  <a:cubicBezTo>
                    <a:pt x="51" y="87"/>
                    <a:pt x="55" y="89"/>
                    <a:pt x="57" y="89"/>
                  </a:cubicBezTo>
                  <a:cubicBezTo>
                    <a:pt x="54" y="89"/>
                    <a:pt x="51" y="88"/>
                    <a:pt x="49" y="88"/>
                  </a:cubicBezTo>
                  <a:close/>
                  <a:moveTo>
                    <a:pt x="49" y="83"/>
                  </a:moveTo>
                  <a:cubicBezTo>
                    <a:pt x="49" y="83"/>
                    <a:pt x="49" y="83"/>
                    <a:pt x="49" y="83"/>
                  </a:cubicBezTo>
                  <a:cubicBezTo>
                    <a:pt x="51" y="84"/>
                    <a:pt x="52" y="84"/>
                    <a:pt x="53" y="85"/>
                  </a:cubicBezTo>
                  <a:cubicBezTo>
                    <a:pt x="55" y="85"/>
                    <a:pt x="60" y="87"/>
                    <a:pt x="55" y="86"/>
                  </a:cubicBezTo>
                  <a:cubicBezTo>
                    <a:pt x="53" y="86"/>
                    <a:pt x="51" y="85"/>
                    <a:pt x="49" y="86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4"/>
                    <a:pt x="49" y="84"/>
                    <a:pt x="49" y="83"/>
                  </a:cubicBezTo>
                  <a:close/>
                  <a:moveTo>
                    <a:pt x="57" y="87"/>
                  </a:moveTo>
                  <a:cubicBezTo>
                    <a:pt x="57" y="88"/>
                    <a:pt x="57" y="88"/>
                    <a:pt x="57" y="88"/>
                  </a:cubicBezTo>
                  <a:cubicBezTo>
                    <a:pt x="56" y="88"/>
                    <a:pt x="55" y="88"/>
                    <a:pt x="55" y="87"/>
                  </a:cubicBezTo>
                  <a:cubicBezTo>
                    <a:pt x="54" y="87"/>
                    <a:pt x="51" y="86"/>
                    <a:pt x="53" y="86"/>
                  </a:cubicBezTo>
                  <a:cubicBezTo>
                    <a:pt x="54" y="87"/>
                    <a:pt x="56" y="87"/>
                    <a:pt x="57" y="87"/>
                  </a:cubicBezTo>
                  <a:close/>
                  <a:moveTo>
                    <a:pt x="55" y="106"/>
                  </a:moveTo>
                  <a:cubicBezTo>
                    <a:pt x="53" y="106"/>
                    <a:pt x="51" y="105"/>
                    <a:pt x="49" y="105"/>
                  </a:cubicBezTo>
                  <a:cubicBezTo>
                    <a:pt x="47" y="104"/>
                    <a:pt x="46" y="104"/>
                    <a:pt x="44" y="103"/>
                  </a:cubicBezTo>
                  <a:cubicBezTo>
                    <a:pt x="43" y="102"/>
                    <a:pt x="40" y="101"/>
                    <a:pt x="44" y="102"/>
                  </a:cubicBezTo>
                  <a:cubicBezTo>
                    <a:pt x="48" y="102"/>
                    <a:pt x="52" y="104"/>
                    <a:pt x="56" y="103"/>
                  </a:cubicBezTo>
                  <a:cubicBezTo>
                    <a:pt x="56" y="104"/>
                    <a:pt x="56" y="105"/>
                    <a:pt x="55" y="106"/>
                  </a:cubicBezTo>
                  <a:close/>
                  <a:moveTo>
                    <a:pt x="45" y="106"/>
                  </a:moveTo>
                  <a:cubicBezTo>
                    <a:pt x="46" y="107"/>
                    <a:pt x="47" y="107"/>
                    <a:pt x="48" y="107"/>
                  </a:cubicBezTo>
                  <a:cubicBezTo>
                    <a:pt x="50" y="107"/>
                    <a:pt x="52" y="108"/>
                    <a:pt x="54" y="108"/>
                  </a:cubicBezTo>
                  <a:cubicBezTo>
                    <a:pt x="53" y="108"/>
                    <a:pt x="52" y="109"/>
                    <a:pt x="50" y="109"/>
                  </a:cubicBezTo>
                  <a:cubicBezTo>
                    <a:pt x="49" y="109"/>
                    <a:pt x="48" y="109"/>
                    <a:pt x="47" y="108"/>
                  </a:cubicBezTo>
                  <a:cubicBezTo>
                    <a:pt x="45" y="108"/>
                    <a:pt x="44" y="108"/>
                    <a:pt x="42" y="107"/>
                  </a:cubicBezTo>
                  <a:cubicBezTo>
                    <a:pt x="40" y="105"/>
                    <a:pt x="45" y="106"/>
                    <a:pt x="45" y="106"/>
                  </a:cubicBezTo>
                  <a:close/>
                  <a:moveTo>
                    <a:pt x="40" y="102"/>
                  </a:moveTo>
                  <a:cubicBezTo>
                    <a:pt x="40" y="102"/>
                    <a:pt x="40" y="102"/>
                    <a:pt x="40" y="101"/>
                  </a:cubicBezTo>
                  <a:cubicBezTo>
                    <a:pt x="40" y="101"/>
                    <a:pt x="40" y="101"/>
                    <a:pt x="40" y="101"/>
                  </a:cubicBezTo>
                  <a:cubicBezTo>
                    <a:pt x="44" y="104"/>
                    <a:pt x="49" y="105"/>
                    <a:pt x="53" y="106"/>
                  </a:cubicBezTo>
                  <a:cubicBezTo>
                    <a:pt x="53" y="106"/>
                    <a:pt x="54" y="107"/>
                    <a:pt x="55" y="107"/>
                  </a:cubicBezTo>
                  <a:cubicBezTo>
                    <a:pt x="55" y="107"/>
                    <a:pt x="55" y="107"/>
                    <a:pt x="55" y="107"/>
                  </a:cubicBezTo>
                  <a:cubicBezTo>
                    <a:pt x="55" y="107"/>
                    <a:pt x="55" y="107"/>
                    <a:pt x="55" y="107"/>
                  </a:cubicBezTo>
                  <a:cubicBezTo>
                    <a:pt x="53" y="107"/>
                    <a:pt x="51" y="107"/>
                    <a:pt x="50" y="106"/>
                  </a:cubicBezTo>
                  <a:cubicBezTo>
                    <a:pt x="47" y="106"/>
                    <a:pt x="44" y="105"/>
                    <a:pt x="40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4"/>
                    <a:pt x="40" y="103"/>
                    <a:pt x="40" y="102"/>
                  </a:cubicBezTo>
                  <a:close/>
                  <a:moveTo>
                    <a:pt x="41" y="101"/>
                  </a:moveTo>
                  <a:cubicBezTo>
                    <a:pt x="41" y="100"/>
                    <a:pt x="42" y="99"/>
                    <a:pt x="42" y="98"/>
                  </a:cubicBezTo>
                  <a:cubicBezTo>
                    <a:pt x="45" y="100"/>
                    <a:pt x="50" y="100"/>
                    <a:pt x="53" y="101"/>
                  </a:cubicBezTo>
                  <a:cubicBezTo>
                    <a:pt x="54" y="101"/>
                    <a:pt x="56" y="101"/>
                    <a:pt x="56" y="102"/>
                  </a:cubicBezTo>
                  <a:cubicBezTo>
                    <a:pt x="56" y="102"/>
                    <a:pt x="56" y="102"/>
                    <a:pt x="56" y="103"/>
                  </a:cubicBezTo>
                  <a:cubicBezTo>
                    <a:pt x="56" y="103"/>
                    <a:pt x="55" y="103"/>
                    <a:pt x="54" y="103"/>
                  </a:cubicBezTo>
                  <a:cubicBezTo>
                    <a:pt x="52" y="103"/>
                    <a:pt x="51" y="102"/>
                    <a:pt x="49" y="102"/>
                  </a:cubicBezTo>
                  <a:cubicBezTo>
                    <a:pt x="46" y="101"/>
                    <a:pt x="44" y="101"/>
                    <a:pt x="41" y="101"/>
                  </a:cubicBezTo>
                  <a:cubicBezTo>
                    <a:pt x="41" y="101"/>
                    <a:pt x="41" y="101"/>
                    <a:pt x="41" y="101"/>
                  </a:cubicBezTo>
                  <a:close/>
                  <a:moveTo>
                    <a:pt x="43" y="97"/>
                  </a:moveTo>
                  <a:cubicBezTo>
                    <a:pt x="43" y="96"/>
                    <a:pt x="44" y="96"/>
                    <a:pt x="44" y="95"/>
                  </a:cubicBezTo>
                  <a:cubicBezTo>
                    <a:pt x="44" y="95"/>
                    <a:pt x="44" y="95"/>
                    <a:pt x="45" y="95"/>
                  </a:cubicBezTo>
                  <a:cubicBezTo>
                    <a:pt x="46" y="96"/>
                    <a:pt x="48" y="96"/>
                    <a:pt x="50" y="97"/>
                  </a:cubicBezTo>
                  <a:cubicBezTo>
                    <a:pt x="51" y="98"/>
                    <a:pt x="53" y="98"/>
                    <a:pt x="54" y="98"/>
                  </a:cubicBezTo>
                  <a:cubicBezTo>
                    <a:pt x="56" y="99"/>
                    <a:pt x="56" y="99"/>
                    <a:pt x="55" y="99"/>
                  </a:cubicBezTo>
                  <a:cubicBezTo>
                    <a:pt x="51" y="99"/>
                    <a:pt x="47" y="97"/>
                    <a:pt x="43" y="97"/>
                  </a:cubicBezTo>
                  <a:close/>
                  <a:moveTo>
                    <a:pt x="45" y="94"/>
                  </a:moveTo>
                  <a:cubicBezTo>
                    <a:pt x="46" y="93"/>
                    <a:pt x="46" y="93"/>
                    <a:pt x="46" y="92"/>
                  </a:cubicBezTo>
                  <a:cubicBezTo>
                    <a:pt x="49" y="93"/>
                    <a:pt x="51" y="94"/>
                    <a:pt x="53" y="95"/>
                  </a:cubicBezTo>
                  <a:cubicBezTo>
                    <a:pt x="54" y="95"/>
                    <a:pt x="58" y="97"/>
                    <a:pt x="54" y="96"/>
                  </a:cubicBezTo>
                  <a:cubicBezTo>
                    <a:pt x="51" y="95"/>
                    <a:pt x="48" y="94"/>
                    <a:pt x="45" y="94"/>
                  </a:cubicBezTo>
                  <a:close/>
                  <a:moveTo>
                    <a:pt x="47" y="92"/>
                  </a:moveTo>
                  <a:cubicBezTo>
                    <a:pt x="47" y="91"/>
                    <a:pt x="48" y="90"/>
                    <a:pt x="48" y="89"/>
                  </a:cubicBezTo>
                  <a:cubicBezTo>
                    <a:pt x="50" y="90"/>
                    <a:pt x="52" y="91"/>
                    <a:pt x="54" y="91"/>
                  </a:cubicBezTo>
                  <a:cubicBezTo>
                    <a:pt x="58" y="93"/>
                    <a:pt x="54" y="92"/>
                    <a:pt x="53" y="92"/>
                  </a:cubicBezTo>
                  <a:cubicBezTo>
                    <a:pt x="51" y="92"/>
                    <a:pt x="49" y="92"/>
                    <a:pt x="47" y="92"/>
                  </a:cubicBezTo>
                  <a:close/>
                  <a:moveTo>
                    <a:pt x="45" y="80"/>
                  </a:moveTo>
                  <a:cubicBezTo>
                    <a:pt x="44" y="80"/>
                    <a:pt x="44" y="81"/>
                    <a:pt x="43" y="81"/>
                  </a:cubicBezTo>
                  <a:cubicBezTo>
                    <a:pt x="39" y="80"/>
                    <a:pt x="35" y="78"/>
                    <a:pt x="31" y="77"/>
                  </a:cubicBezTo>
                  <a:cubicBezTo>
                    <a:pt x="27" y="75"/>
                    <a:pt x="31" y="77"/>
                    <a:pt x="33" y="77"/>
                  </a:cubicBezTo>
                  <a:cubicBezTo>
                    <a:pt x="34" y="77"/>
                    <a:pt x="35" y="78"/>
                    <a:pt x="36" y="78"/>
                  </a:cubicBezTo>
                  <a:cubicBezTo>
                    <a:pt x="44" y="79"/>
                    <a:pt x="51" y="82"/>
                    <a:pt x="59" y="82"/>
                  </a:cubicBezTo>
                  <a:cubicBezTo>
                    <a:pt x="59" y="82"/>
                    <a:pt x="59" y="83"/>
                    <a:pt x="59" y="83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5" y="83"/>
                    <a:pt x="52" y="83"/>
                    <a:pt x="49" y="82"/>
                  </a:cubicBezTo>
                  <a:cubicBezTo>
                    <a:pt x="49" y="82"/>
                    <a:pt x="49" y="83"/>
                    <a:pt x="49" y="83"/>
                  </a:cubicBezTo>
                  <a:cubicBezTo>
                    <a:pt x="48" y="81"/>
                    <a:pt x="47" y="80"/>
                    <a:pt x="45" y="80"/>
                  </a:cubicBezTo>
                  <a:close/>
                  <a:moveTo>
                    <a:pt x="85" y="94"/>
                  </a:moveTo>
                  <a:cubicBezTo>
                    <a:pt x="94" y="98"/>
                    <a:pt x="103" y="101"/>
                    <a:pt x="113" y="104"/>
                  </a:cubicBezTo>
                  <a:cubicBezTo>
                    <a:pt x="115" y="104"/>
                    <a:pt x="117" y="105"/>
                    <a:pt x="119" y="106"/>
                  </a:cubicBezTo>
                  <a:cubicBezTo>
                    <a:pt x="119" y="106"/>
                    <a:pt x="119" y="106"/>
                    <a:pt x="119" y="106"/>
                  </a:cubicBezTo>
                  <a:cubicBezTo>
                    <a:pt x="118" y="106"/>
                    <a:pt x="116" y="106"/>
                    <a:pt x="116" y="106"/>
                  </a:cubicBezTo>
                  <a:cubicBezTo>
                    <a:pt x="113" y="105"/>
                    <a:pt x="111" y="104"/>
                    <a:pt x="108" y="103"/>
                  </a:cubicBezTo>
                  <a:cubicBezTo>
                    <a:pt x="102" y="101"/>
                    <a:pt x="95" y="100"/>
                    <a:pt x="89" y="98"/>
                  </a:cubicBezTo>
                  <a:cubicBezTo>
                    <a:pt x="83" y="97"/>
                    <a:pt x="78" y="95"/>
                    <a:pt x="72" y="93"/>
                  </a:cubicBezTo>
                  <a:cubicBezTo>
                    <a:pt x="70" y="92"/>
                    <a:pt x="68" y="91"/>
                    <a:pt x="66" y="91"/>
                  </a:cubicBezTo>
                  <a:cubicBezTo>
                    <a:pt x="66" y="91"/>
                    <a:pt x="66" y="90"/>
                    <a:pt x="67" y="90"/>
                  </a:cubicBezTo>
                  <a:cubicBezTo>
                    <a:pt x="67" y="89"/>
                    <a:pt x="67" y="89"/>
                    <a:pt x="67" y="89"/>
                  </a:cubicBezTo>
                  <a:cubicBezTo>
                    <a:pt x="67" y="89"/>
                    <a:pt x="67" y="89"/>
                    <a:pt x="67" y="89"/>
                  </a:cubicBezTo>
                  <a:cubicBezTo>
                    <a:pt x="73" y="91"/>
                    <a:pt x="79" y="93"/>
                    <a:pt x="85" y="94"/>
                  </a:cubicBezTo>
                  <a:close/>
                  <a:moveTo>
                    <a:pt x="90" y="96"/>
                  </a:moveTo>
                  <a:cubicBezTo>
                    <a:pt x="92" y="96"/>
                    <a:pt x="94" y="97"/>
                    <a:pt x="95" y="97"/>
                  </a:cubicBezTo>
                  <a:cubicBezTo>
                    <a:pt x="103" y="99"/>
                    <a:pt x="111" y="102"/>
                    <a:pt x="119" y="102"/>
                  </a:cubicBezTo>
                  <a:cubicBezTo>
                    <a:pt x="119" y="103"/>
                    <a:pt x="119" y="104"/>
                    <a:pt x="119" y="105"/>
                  </a:cubicBezTo>
                  <a:cubicBezTo>
                    <a:pt x="116" y="104"/>
                    <a:pt x="113" y="104"/>
                    <a:pt x="111" y="102"/>
                  </a:cubicBezTo>
                  <a:cubicBezTo>
                    <a:pt x="106" y="101"/>
                    <a:pt x="100" y="99"/>
                    <a:pt x="95" y="98"/>
                  </a:cubicBezTo>
                  <a:cubicBezTo>
                    <a:pt x="94" y="97"/>
                    <a:pt x="92" y="96"/>
                    <a:pt x="90" y="96"/>
                  </a:cubicBezTo>
                  <a:close/>
                  <a:moveTo>
                    <a:pt x="119" y="101"/>
                  </a:moveTo>
                  <a:cubicBezTo>
                    <a:pt x="116" y="100"/>
                    <a:pt x="114" y="100"/>
                    <a:pt x="111" y="99"/>
                  </a:cubicBezTo>
                  <a:cubicBezTo>
                    <a:pt x="107" y="98"/>
                    <a:pt x="102" y="96"/>
                    <a:pt x="97" y="95"/>
                  </a:cubicBezTo>
                  <a:cubicBezTo>
                    <a:pt x="88" y="91"/>
                    <a:pt x="78" y="89"/>
                    <a:pt x="70" y="84"/>
                  </a:cubicBezTo>
                  <a:cubicBezTo>
                    <a:pt x="76" y="88"/>
                    <a:pt x="87" y="90"/>
                    <a:pt x="95" y="92"/>
                  </a:cubicBezTo>
                  <a:cubicBezTo>
                    <a:pt x="103" y="94"/>
                    <a:pt x="112" y="95"/>
                    <a:pt x="120" y="99"/>
                  </a:cubicBezTo>
                  <a:cubicBezTo>
                    <a:pt x="119" y="99"/>
                    <a:pt x="119" y="100"/>
                    <a:pt x="119" y="101"/>
                  </a:cubicBezTo>
                  <a:close/>
                  <a:moveTo>
                    <a:pt x="120" y="109"/>
                  </a:moveTo>
                  <a:cubicBezTo>
                    <a:pt x="116" y="107"/>
                    <a:pt x="112" y="106"/>
                    <a:pt x="108" y="105"/>
                  </a:cubicBezTo>
                  <a:cubicBezTo>
                    <a:pt x="103" y="103"/>
                    <a:pt x="98" y="102"/>
                    <a:pt x="93" y="100"/>
                  </a:cubicBezTo>
                  <a:cubicBezTo>
                    <a:pt x="87" y="99"/>
                    <a:pt x="81" y="97"/>
                    <a:pt x="76" y="95"/>
                  </a:cubicBezTo>
                  <a:cubicBezTo>
                    <a:pt x="83" y="97"/>
                    <a:pt x="90" y="99"/>
                    <a:pt x="97" y="101"/>
                  </a:cubicBezTo>
                  <a:cubicBezTo>
                    <a:pt x="102" y="102"/>
                    <a:pt x="106" y="103"/>
                    <a:pt x="110" y="105"/>
                  </a:cubicBezTo>
                  <a:cubicBezTo>
                    <a:pt x="113" y="106"/>
                    <a:pt x="116" y="107"/>
                    <a:pt x="119" y="107"/>
                  </a:cubicBezTo>
                  <a:cubicBezTo>
                    <a:pt x="119" y="107"/>
                    <a:pt x="119" y="108"/>
                    <a:pt x="120" y="109"/>
                  </a:cubicBezTo>
                  <a:close/>
                  <a:moveTo>
                    <a:pt x="121" y="113"/>
                  </a:moveTo>
                  <a:cubicBezTo>
                    <a:pt x="117" y="111"/>
                    <a:pt x="113" y="110"/>
                    <a:pt x="109" y="109"/>
                  </a:cubicBezTo>
                  <a:cubicBezTo>
                    <a:pt x="105" y="108"/>
                    <a:pt x="102" y="106"/>
                    <a:pt x="98" y="104"/>
                  </a:cubicBezTo>
                  <a:cubicBezTo>
                    <a:pt x="102" y="105"/>
                    <a:pt x="106" y="107"/>
                    <a:pt x="109" y="108"/>
                  </a:cubicBezTo>
                  <a:cubicBezTo>
                    <a:pt x="113" y="109"/>
                    <a:pt x="116" y="110"/>
                    <a:pt x="120" y="110"/>
                  </a:cubicBezTo>
                  <a:cubicBezTo>
                    <a:pt x="120" y="111"/>
                    <a:pt x="121" y="112"/>
                    <a:pt x="121" y="113"/>
                  </a:cubicBezTo>
                  <a:close/>
                  <a:moveTo>
                    <a:pt x="122" y="116"/>
                  </a:moveTo>
                  <a:cubicBezTo>
                    <a:pt x="114" y="112"/>
                    <a:pt x="104" y="110"/>
                    <a:pt x="95" y="108"/>
                  </a:cubicBezTo>
                  <a:cubicBezTo>
                    <a:pt x="84" y="105"/>
                    <a:pt x="74" y="102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8"/>
                    <a:pt x="63" y="98"/>
                    <a:pt x="63" y="97"/>
                  </a:cubicBezTo>
                  <a:cubicBezTo>
                    <a:pt x="74" y="101"/>
                    <a:pt x="85" y="104"/>
                    <a:pt x="96" y="108"/>
                  </a:cubicBezTo>
                  <a:cubicBezTo>
                    <a:pt x="101" y="109"/>
                    <a:pt x="106" y="110"/>
                    <a:pt x="111" y="112"/>
                  </a:cubicBezTo>
                  <a:cubicBezTo>
                    <a:pt x="114" y="113"/>
                    <a:pt x="118" y="114"/>
                    <a:pt x="122" y="114"/>
                  </a:cubicBezTo>
                  <a:cubicBezTo>
                    <a:pt x="122" y="115"/>
                    <a:pt x="122" y="116"/>
                    <a:pt x="122" y="116"/>
                  </a:cubicBezTo>
                  <a:close/>
                  <a:moveTo>
                    <a:pt x="123" y="120"/>
                  </a:moveTo>
                  <a:cubicBezTo>
                    <a:pt x="115" y="116"/>
                    <a:pt x="106" y="113"/>
                    <a:pt x="97" y="110"/>
                  </a:cubicBezTo>
                  <a:cubicBezTo>
                    <a:pt x="90" y="108"/>
                    <a:pt x="83" y="105"/>
                    <a:pt x="76" y="103"/>
                  </a:cubicBezTo>
                  <a:cubicBezTo>
                    <a:pt x="77" y="103"/>
                    <a:pt x="77" y="103"/>
                    <a:pt x="78" y="104"/>
                  </a:cubicBezTo>
                  <a:cubicBezTo>
                    <a:pt x="83" y="105"/>
                    <a:pt x="88" y="107"/>
                    <a:pt x="93" y="108"/>
                  </a:cubicBezTo>
                  <a:cubicBezTo>
                    <a:pt x="103" y="111"/>
                    <a:pt x="113" y="113"/>
                    <a:pt x="123" y="117"/>
                  </a:cubicBezTo>
                  <a:cubicBezTo>
                    <a:pt x="123" y="118"/>
                    <a:pt x="123" y="119"/>
                    <a:pt x="123" y="120"/>
                  </a:cubicBezTo>
                  <a:close/>
                  <a:moveTo>
                    <a:pt x="71" y="110"/>
                  </a:moveTo>
                  <a:cubicBezTo>
                    <a:pt x="77" y="112"/>
                    <a:pt x="83" y="114"/>
                    <a:pt x="90" y="115"/>
                  </a:cubicBezTo>
                  <a:cubicBezTo>
                    <a:pt x="96" y="117"/>
                    <a:pt x="102" y="119"/>
                    <a:pt x="108" y="121"/>
                  </a:cubicBezTo>
                  <a:cubicBezTo>
                    <a:pt x="112" y="122"/>
                    <a:pt x="115" y="123"/>
                    <a:pt x="118" y="124"/>
                  </a:cubicBezTo>
                  <a:cubicBezTo>
                    <a:pt x="120" y="125"/>
                    <a:pt x="121" y="126"/>
                    <a:pt x="123" y="126"/>
                  </a:cubicBezTo>
                  <a:cubicBezTo>
                    <a:pt x="123" y="127"/>
                    <a:pt x="123" y="128"/>
                    <a:pt x="123" y="129"/>
                  </a:cubicBezTo>
                  <a:cubicBezTo>
                    <a:pt x="113" y="125"/>
                    <a:pt x="104" y="122"/>
                    <a:pt x="94" y="119"/>
                  </a:cubicBezTo>
                  <a:cubicBezTo>
                    <a:pt x="88" y="117"/>
                    <a:pt x="82" y="115"/>
                    <a:pt x="76" y="114"/>
                  </a:cubicBezTo>
                  <a:cubicBezTo>
                    <a:pt x="71" y="112"/>
                    <a:pt x="67" y="111"/>
                    <a:pt x="62" y="109"/>
                  </a:cubicBezTo>
                  <a:cubicBezTo>
                    <a:pt x="62" y="109"/>
                    <a:pt x="62" y="108"/>
                    <a:pt x="62" y="108"/>
                  </a:cubicBezTo>
                  <a:cubicBezTo>
                    <a:pt x="65" y="109"/>
                    <a:pt x="68" y="110"/>
                    <a:pt x="71" y="110"/>
                  </a:cubicBezTo>
                  <a:close/>
                  <a:moveTo>
                    <a:pt x="123" y="125"/>
                  </a:moveTo>
                  <a:cubicBezTo>
                    <a:pt x="119" y="123"/>
                    <a:pt x="115" y="121"/>
                    <a:pt x="111" y="120"/>
                  </a:cubicBezTo>
                  <a:cubicBezTo>
                    <a:pt x="106" y="118"/>
                    <a:pt x="101" y="116"/>
                    <a:pt x="96" y="114"/>
                  </a:cubicBezTo>
                  <a:cubicBezTo>
                    <a:pt x="90" y="112"/>
                    <a:pt x="85" y="111"/>
                    <a:pt x="79" y="109"/>
                  </a:cubicBezTo>
                  <a:cubicBezTo>
                    <a:pt x="79" y="109"/>
                    <a:pt x="78" y="108"/>
                    <a:pt x="77" y="108"/>
                  </a:cubicBezTo>
                  <a:cubicBezTo>
                    <a:pt x="77" y="108"/>
                    <a:pt x="77" y="108"/>
                    <a:pt x="78" y="108"/>
                  </a:cubicBezTo>
                  <a:cubicBezTo>
                    <a:pt x="83" y="110"/>
                    <a:pt x="88" y="111"/>
                    <a:pt x="93" y="112"/>
                  </a:cubicBezTo>
                  <a:cubicBezTo>
                    <a:pt x="103" y="115"/>
                    <a:pt x="113" y="120"/>
                    <a:pt x="123" y="122"/>
                  </a:cubicBezTo>
                  <a:cubicBezTo>
                    <a:pt x="123" y="123"/>
                    <a:pt x="123" y="124"/>
                    <a:pt x="123" y="125"/>
                  </a:cubicBezTo>
                  <a:close/>
                  <a:moveTo>
                    <a:pt x="123" y="133"/>
                  </a:moveTo>
                  <a:cubicBezTo>
                    <a:pt x="120" y="131"/>
                    <a:pt x="118" y="130"/>
                    <a:pt x="115" y="129"/>
                  </a:cubicBezTo>
                  <a:cubicBezTo>
                    <a:pt x="117" y="130"/>
                    <a:pt x="120" y="130"/>
                    <a:pt x="123" y="131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3" y="132"/>
                    <a:pt x="123" y="132"/>
                    <a:pt x="123" y="133"/>
                  </a:cubicBezTo>
                  <a:close/>
                  <a:moveTo>
                    <a:pt x="125" y="138"/>
                  </a:moveTo>
                  <a:cubicBezTo>
                    <a:pt x="117" y="134"/>
                    <a:pt x="109" y="130"/>
                    <a:pt x="100" y="127"/>
                  </a:cubicBezTo>
                  <a:cubicBezTo>
                    <a:pt x="104" y="128"/>
                    <a:pt x="108" y="130"/>
                    <a:pt x="112" y="131"/>
                  </a:cubicBezTo>
                  <a:cubicBezTo>
                    <a:pt x="116" y="132"/>
                    <a:pt x="120" y="135"/>
                    <a:pt x="124" y="136"/>
                  </a:cubicBezTo>
                  <a:cubicBezTo>
                    <a:pt x="124" y="136"/>
                    <a:pt x="125" y="137"/>
                    <a:pt x="125" y="138"/>
                  </a:cubicBezTo>
                  <a:cubicBezTo>
                    <a:pt x="125" y="138"/>
                    <a:pt x="125" y="138"/>
                    <a:pt x="125" y="138"/>
                  </a:cubicBezTo>
                  <a:close/>
                  <a:moveTo>
                    <a:pt x="127" y="141"/>
                  </a:moveTo>
                  <a:cubicBezTo>
                    <a:pt x="123" y="139"/>
                    <a:pt x="118" y="138"/>
                    <a:pt x="114" y="137"/>
                  </a:cubicBezTo>
                  <a:cubicBezTo>
                    <a:pt x="108" y="134"/>
                    <a:pt x="103" y="132"/>
                    <a:pt x="97" y="130"/>
                  </a:cubicBezTo>
                  <a:cubicBezTo>
                    <a:pt x="94" y="129"/>
                    <a:pt x="90" y="128"/>
                    <a:pt x="87" y="126"/>
                  </a:cubicBezTo>
                  <a:cubicBezTo>
                    <a:pt x="89" y="127"/>
                    <a:pt x="91" y="128"/>
                    <a:pt x="93" y="128"/>
                  </a:cubicBezTo>
                  <a:cubicBezTo>
                    <a:pt x="100" y="130"/>
                    <a:pt x="108" y="132"/>
                    <a:pt x="115" y="135"/>
                  </a:cubicBezTo>
                  <a:cubicBezTo>
                    <a:pt x="118" y="137"/>
                    <a:pt x="122" y="139"/>
                    <a:pt x="126" y="140"/>
                  </a:cubicBezTo>
                  <a:cubicBezTo>
                    <a:pt x="126" y="140"/>
                    <a:pt x="126" y="141"/>
                    <a:pt x="127" y="141"/>
                  </a:cubicBezTo>
                  <a:close/>
                  <a:moveTo>
                    <a:pt x="129" y="146"/>
                  </a:moveTo>
                  <a:cubicBezTo>
                    <a:pt x="125" y="144"/>
                    <a:pt x="120" y="143"/>
                    <a:pt x="116" y="141"/>
                  </a:cubicBezTo>
                  <a:cubicBezTo>
                    <a:pt x="109" y="139"/>
                    <a:pt x="103" y="136"/>
                    <a:pt x="96" y="133"/>
                  </a:cubicBezTo>
                  <a:cubicBezTo>
                    <a:pt x="95" y="133"/>
                    <a:pt x="95" y="133"/>
                    <a:pt x="94" y="133"/>
                  </a:cubicBezTo>
                  <a:cubicBezTo>
                    <a:pt x="101" y="135"/>
                    <a:pt x="107" y="137"/>
                    <a:pt x="113" y="139"/>
                  </a:cubicBezTo>
                  <a:cubicBezTo>
                    <a:pt x="118" y="140"/>
                    <a:pt x="122" y="142"/>
                    <a:pt x="127" y="143"/>
                  </a:cubicBezTo>
                  <a:cubicBezTo>
                    <a:pt x="128" y="144"/>
                    <a:pt x="128" y="145"/>
                    <a:pt x="129" y="146"/>
                  </a:cubicBezTo>
                  <a:close/>
                  <a:moveTo>
                    <a:pt x="80" y="129"/>
                  </a:moveTo>
                  <a:cubicBezTo>
                    <a:pt x="84" y="130"/>
                    <a:pt x="88" y="132"/>
                    <a:pt x="92" y="133"/>
                  </a:cubicBezTo>
                  <a:cubicBezTo>
                    <a:pt x="99" y="135"/>
                    <a:pt x="106" y="138"/>
                    <a:pt x="112" y="141"/>
                  </a:cubicBezTo>
                  <a:cubicBezTo>
                    <a:pt x="118" y="143"/>
                    <a:pt x="124" y="144"/>
                    <a:pt x="129" y="147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24" y="144"/>
                    <a:pt x="118" y="143"/>
                    <a:pt x="112" y="141"/>
                  </a:cubicBezTo>
                  <a:cubicBezTo>
                    <a:pt x="105" y="139"/>
                    <a:pt x="99" y="137"/>
                    <a:pt x="93" y="134"/>
                  </a:cubicBezTo>
                  <a:cubicBezTo>
                    <a:pt x="86" y="132"/>
                    <a:pt x="79" y="130"/>
                    <a:pt x="72" y="128"/>
                  </a:cubicBezTo>
                  <a:cubicBezTo>
                    <a:pt x="67" y="126"/>
                    <a:pt x="61" y="124"/>
                    <a:pt x="55" y="122"/>
                  </a:cubicBezTo>
                  <a:cubicBezTo>
                    <a:pt x="55" y="121"/>
                    <a:pt x="55" y="121"/>
                    <a:pt x="56" y="120"/>
                  </a:cubicBezTo>
                  <a:cubicBezTo>
                    <a:pt x="58" y="121"/>
                    <a:pt x="60" y="121"/>
                    <a:pt x="61" y="122"/>
                  </a:cubicBezTo>
                  <a:cubicBezTo>
                    <a:pt x="62" y="122"/>
                    <a:pt x="62" y="122"/>
                    <a:pt x="63" y="122"/>
                  </a:cubicBezTo>
                  <a:cubicBezTo>
                    <a:pt x="66" y="123"/>
                    <a:pt x="69" y="125"/>
                    <a:pt x="72" y="126"/>
                  </a:cubicBezTo>
                  <a:cubicBezTo>
                    <a:pt x="75" y="127"/>
                    <a:pt x="78" y="128"/>
                    <a:pt x="80" y="129"/>
                  </a:cubicBezTo>
                  <a:close/>
                  <a:moveTo>
                    <a:pt x="74" y="129"/>
                  </a:moveTo>
                  <a:cubicBezTo>
                    <a:pt x="74" y="129"/>
                    <a:pt x="75" y="129"/>
                    <a:pt x="76" y="130"/>
                  </a:cubicBezTo>
                  <a:cubicBezTo>
                    <a:pt x="75" y="130"/>
                    <a:pt x="75" y="129"/>
                    <a:pt x="75" y="129"/>
                  </a:cubicBezTo>
                  <a:cubicBezTo>
                    <a:pt x="71" y="128"/>
                    <a:pt x="68" y="127"/>
                    <a:pt x="65" y="126"/>
                  </a:cubicBezTo>
                  <a:cubicBezTo>
                    <a:pt x="68" y="127"/>
                    <a:pt x="71" y="128"/>
                    <a:pt x="74" y="129"/>
                  </a:cubicBezTo>
                  <a:close/>
                  <a:moveTo>
                    <a:pt x="130" y="152"/>
                  </a:moveTo>
                  <a:cubicBezTo>
                    <a:pt x="119" y="146"/>
                    <a:pt x="107" y="142"/>
                    <a:pt x="95" y="137"/>
                  </a:cubicBezTo>
                  <a:cubicBezTo>
                    <a:pt x="91" y="135"/>
                    <a:pt x="86" y="133"/>
                    <a:pt x="82" y="132"/>
                  </a:cubicBezTo>
                  <a:cubicBezTo>
                    <a:pt x="86" y="133"/>
                    <a:pt x="90" y="134"/>
                    <a:pt x="94" y="136"/>
                  </a:cubicBezTo>
                  <a:cubicBezTo>
                    <a:pt x="101" y="138"/>
                    <a:pt x="108" y="140"/>
                    <a:pt x="115" y="142"/>
                  </a:cubicBezTo>
                  <a:cubicBezTo>
                    <a:pt x="118" y="144"/>
                    <a:pt x="122" y="145"/>
                    <a:pt x="125" y="146"/>
                  </a:cubicBezTo>
                  <a:cubicBezTo>
                    <a:pt x="127" y="147"/>
                    <a:pt x="128" y="148"/>
                    <a:pt x="129" y="148"/>
                  </a:cubicBezTo>
                  <a:cubicBezTo>
                    <a:pt x="130" y="149"/>
                    <a:pt x="130" y="151"/>
                    <a:pt x="130" y="152"/>
                  </a:cubicBezTo>
                  <a:close/>
                  <a:moveTo>
                    <a:pt x="63" y="129"/>
                  </a:moveTo>
                  <a:cubicBezTo>
                    <a:pt x="66" y="130"/>
                    <a:pt x="69" y="131"/>
                    <a:pt x="73" y="132"/>
                  </a:cubicBezTo>
                  <a:cubicBezTo>
                    <a:pt x="80" y="134"/>
                    <a:pt x="86" y="137"/>
                    <a:pt x="93" y="140"/>
                  </a:cubicBezTo>
                  <a:cubicBezTo>
                    <a:pt x="100" y="142"/>
                    <a:pt x="106" y="145"/>
                    <a:pt x="113" y="148"/>
                  </a:cubicBezTo>
                  <a:cubicBezTo>
                    <a:pt x="119" y="150"/>
                    <a:pt x="125" y="152"/>
                    <a:pt x="131" y="154"/>
                  </a:cubicBezTo>
                  <a:cubicBezTo>
                    <a:pt x="131" y="156"/>
                    <a:pt x="131" y="157"/>
                    <a:pt x="132" y="158"/>
                  </a:cubicBezTo>
                  <a:cubicBezTo>
                    <a:pt x="120" y="151"/>
                    <a:pt x="108" y="147"/>
                    <a:pt x="96" y="142"/>
                  </a:cubicBezTo>
                  <a:cubicBezTo>
                    <a:pt x="90" y="139"/>
                    <a:pt x="83" y="137"/>
                    <a:pt x="77" y="134"/>
                  </a:cubicBezTo>
                  <a:cubicBezTo>
                    <a:pt x="70" y="132"/>
                    <a:pt x="63" y="130"/>
                    <a:pt x="58" y="127"/>
                  </a:cubicBezTo>
                  <a:cubicBezTo>
                    <a:pt x="54" y="124"/>
                    <a:pt x="61" y="128"/>
                    <a:pt x="63" y="129"/>
                  </a:cubicBezTo>
                  <a:close/>
                  <a:moveTo>
                    <a:pt x="132" y="163"/>
                  </a:moveTo>
                  <a:cubicBezTo>
                    <a:pt x="127" y="160"/>
                    <a:pt x="121" y="159"/>
                    <a:pt x="116" y="157"/>
                  </a:cubicBezTo>
                  <a:cubicBezTo>
                    <a:pt x="109" y="154"/>
                    <a:pt x="103" y="151"/>
                    <a:pt x="96" y="148"/>
                  </a:cubicBezTo>
                  <a:cubicBezTo>
                    <a:pt x="94" y="147"/>
                    <a:pt x="92" y="146"/>
                    <a:pt x="90" y="144"/>
                  </a:cubicBezTo>
                  <a:cubicBezTo>
                    <a:pt x="92" y="145"/>
                    <a:pt x="93" y="146"/>
                    <a:pt x="95" y="146"/>
                  </a:cubicBezTo>
                  <a:cubicBezTo>
                    <a:pt x="102" y="149"/>
                    <a:pt x="109" y="151"/>
                    <a:pt x="116" y="153"/>
                  </a:cubicBezTo>
                  <a:cubicBezTo>
                    <a:pt x="121" y="155"/>
                    <a:pt x="126" y="158"/>
                    <a:pt x="132" y="159"/>
                  </a:cubicBezTo>
                  <a:cubicBezTo>
                    <a:pt x="132" y="160"/>
                    <a:pt x="132" y="162"/>
                    <a:pt x="132" y="163"/>
                  </a:cubicBezTo>
                  <a:close/>
                  <a:moveTo>
                    <a:pt x="129" y="162"/>
                  </a:moveTo>
                  <a:cubicBezTo>
                    <a:pt x="129" y="162"/>
                    <a:pt x="128" y="162"/>
                    <a:pt x="128" y="162"/>
                  </a:cubicBezTo>
                  <a:cubicBezTo>
                    <a:pt x="128" y="162"/>
                    <a:pt x="129" y="162"/>
                    <a:pt x="129" y="162"/>
                  </a:cubicBezTo>
                  <a:close/>
                  <a:moveTo>
                    <a:pt x="130" y="163"/>
                  </a:moveTo>
                  <a:cubicBezTo>
                    <a:pt x="130" y="163"/>
                    <a:pt x="130" y="163"/>
                    <a:pt x="130" y="163"/>
                  </a:cubicBezTo>
                  <a:cubicBezTo>
                    <a:pt x="130" y="163"/>
                    <a:pt x="130" y="163"/>
                    <a:pt x="130" y="163"/>
                  </a:cubicBezTo>
                  <a:close/>
                  <a:moveTo>
                    <a:pt x="132" y="164"/>
                  </a:moveTo>
                  <a:cubicBezTo>
                    <a:pt x="132" y="165"/>
                    <a:pt x="132" y="166"/>
                    <a:pt x="132" y="167"/>
                  </a:cubicBezTo>
                  <a:cubicBezTo>
                    <a:pt x="130" y="165"/>
                    <a:pt x="128" y="164"/>
                    <a:pt x="126" y="163"/>
                  </a:cubicBezTo>
                  <a:cubicBezTo>
                    <a:pt x="120" y="161"/>
                    <a:pt x="114" y="159"/>
                    <a:pt x="109" y="156"/>
                  </a:cubicBezTo>
                  <a:cubicBezTo>
                    <a:pt x="105" y="155"/>
                    <a:pt x="101" y="153"/>
                    <a:pt x="97" y="151"/>
                  </a:cubicBezTo>
                  <a:cubicBezTo>
                    <a:pt x="99" y="152"/>
                    <a:pt x="102" y="153"/>
                    <a:pt x="104" y="154"/>
                  </a:cubicBezTo>
                  <a:cubicBezTo>
                    <a:pt x="113" y="157"/>
                    <a:pt x="123" y="161"/>
                    <a:pt x="132" y="164"/>
                  </a:cubicBezTo>
                  <a:close/>
                  <a:moveTo>
                    <a:pt x="132" y="169"/>
                  </a:moveTo>
                  <a:cubicBezTo>
                    <a:pt x="131" y="170"/>
                    <a:pt x="131" y="171"/>
                    <a:pt x="131" y="171"/>
                  </a:cubicBezTo>
                  <a:cubicBezTo>
                    <a:pt x="129" y="170"/>
                    <a:pt x="126" y="169"/>
                    <a:pt x="124" y="168"/>
                  </a:cubicBezTo>
                  <a:cubicBezTo>
                    <a:pt x="119" y="166"/>
                    <a:pt x="114" y="163"/>
                    <a:pt x="109" y="161"/>
                  </a:cubicBezTo>
                  <a:cubicBezTo>
                    <a:pt x="104" y="159"/>
                    <a:pt x="100" y="158"/>
                    <a:pt x="95" y="156"/>
                  </a:cubicBezTo>
                  <a:cubicBezTo>
                    <a:pt x="94" y="155"/>
                    <a:pt x="93" y="155"/>
                    <a:pt x="92" y="155"/>
                  </a:cubicBezTo>
                  <a:cubicBezTo>
                    <a:pt x="97" y="156"/>
                    <a:pt x="101" y="158"/>
                    <a:pt x="105" y="159"/>
                  </a:cubicBezTo>
                  <a:cubicBezTo>
                    <a:pt x="110" y="161"/>
                    <a:pt x="116" y="162"/>
                    <a:pt x="121" y="164"/>
                  </a:cubicBezTo>
                  <a:cubicBezTo>
                    <a:pt x="124" y="165"/>
                    <a:pt x="128" y="167"/>
                    <a:pt x="132" y="169"/>
                  </a:cubicBezTo>
                  <a:close/>
                  <a:moveTo>
                    <a:pt x="90" y="159"/>
                  </a:moveTo>
                  <a:cubicBezTo>
                    <a:pt x="92" y="160"/>
                    <a:pt x="95" y="160"/>
                    <a:pt x="98" y="161"/>
                  </a:cubicBezTo>
                  <a:cubicBezTo>
                    <a:pt x="102" y="162"/>
                    <a:pt x="106" y="164"/>
                    <a:pt x="110" y="166"/>
                  </a:cubicBezTo>
                  <a:cubicBezTo>
                    <a:pt x="117" y="169"/>
                    <a:pt x="123" y="172"/>
                    <a:pt x="130" y="172"/>
                  </a:cubicBezTo>
                  <a:cubicBezTo>
                    <a:pt x="129" y="174"/>
                    <a:pt x="128" y="175"/>
                    <a:pt x="125" y="176"/>
                  </a:cubicBezTo>
                  <a:cubicBezTo>
                    <a:pt x="120" y="177"/>
                    <a:pt x="114" y="174"/>
                    <a:pt x="109" y="170"/>
                  </a:cubicBezTo>
                  <a:cubicBezTo>
                    <a:pt x="110" y="171"/>
                    <a:pt x="111" y="171"/>
                    <a:pt x="112" y="171"/>
                  </a:cubicBezTo>
                  <a:cubicBezTo>
                    <a:pt x="113" y="172"/>
                    <a:pt x="114" y="172"/>
                    <a:pt x="115" y="172"/>
                  </a:cubicBezTo>
                  <a:cubicBezTo>
                    <a:pt x="115" y="172"/>
                    <a:pt x="119" y="174"/>
                    <a:pt x="119" y="174"/>
                  </a:cubicBezTo>
                  <a:cubicBezTo>
                    <a:pt x="118" y="174"/>
                    <a:pt x="118" y="175"/>
                    <a:pt x="119" y="175"/>
                  </a:cubicBezTo>
                  <a:cubicBezTo>
                    <a:pt x="119" y="175"/>
                    <a:pt x="119" y="175"/>
                    <a:pt x="119" y="175"/>
                  </a:cubicBezTo>
                  <a:cubicBezTo>
                    <a:pt x="120" y="175"/>
                    <a:pt x="120" y="175"/>
                    <a:pt x="120" y="175"/>
                  </a:cubicBezTo>
                  <a:cubicBezTo>
                    <a:pt x="118" y="173"/>
                    <a:pt x="116" y="172"/>
                    <a:pt x="114" y="171"/>
                  </a:cubicBezTo>
                  <a:cubicBezTo>
                    <a:pt x="112" y="171"/>
                    <a:pt x="110" y="170"/>
                    <a:pt x="109" y="169"/>
                  </a:cubicBezTo>
                  <a:cubicBezTo>
                    <a:pt x="107" y="168"/>
                    <a:pt x="111" y="170"/>
                    <a:pt x="111" y="170"/>
                  </a:cubicBezTo>
                  <a:cubicBezTo>
                    <a:pt x="115" y="171"/>
                    <a:pt x="118" y="173"/>
                    <a:pt x="122" y="174"/>
                  </a:cubicBezTo>
                  <a:cubicBezTo>
                    <a:pt x="123" y="175"/>
                    <a:pt x="125" y="175"/>
                    <a:pt x="127" y="175"/>
                  </a:cubicBezTo>
                  <a:cubicBezTo>
                    <a:pt x="127" y="175"/>
                    <a:pt x="127" y="174"/>
                    <a:pt x="127" y="174"/>
                  </a:cubicBezTo>
                  <a:cubicBezTo>
                    <a:pt x="125" y="172"/>
                    <a:pt x="122" y="172"/>
                    <a:pt x="120" y="171"/>
                  </a:cubicBezTo>
                  <a:cubicBezTo>
                    <a:pt x="117" y="169"/>
                    <a:pt x="114" y="168"/>
                    <a:pt x="111" y="166"/>
                  </a:cubicBezTo>
                  <a:cubicBezTo>
                    <a:pt x="106" y="165"/>
                    <a:pt x="102" y="163"/>
                    <a:pt x="98" y="162"/>
                  </a:cubicBezTo>
                  <a:cubicBezTo>
                    <a:pt x="96" y="161"/>
                    <a:pt x="94" y="160"/>
                    <a:pt x="91" y="160"/>
                  </a:cubicBezTo>
                  <a:cubicBezTo>
                    <a:pt x="91" y="159"/>
                    <a:pt x="90" y="159"/>
                    <a:pt x="90" y="159"/>
                  </a:cubicBezTo>
                  <a:close/>
                  <a:moveTo>
                    <a:pt x="96" y="162"/>
                  </a:moveTo>
                  <a:cubicBezTo>
                    <a:pt x="97" y="162"/>
                    <a:pt x="98" y="162"/>
                    <a:pt x="99" y="163"/>
                  </a:cubicBezTo>
                  <a:cubicBezTo>
                    <a:pt x="105" y="165"/>
                    <a:pt x="111" y="167"/>
                    <a:pt x="116" y="170"/>
                  </a:cubicBezTo>
                  <a:cubicBezTo>
                    <a:pt x="119" y="171"/>
                    <a:pt x="121" y="172"/>
                    <a:pt x="123" y="173"/>
                  </a:cubicBezTo>
                  <a:cubicBezTo>
                    <a:pt x="127" y="174"/>
                    <a:pt x="124" y="174"/>
                    <a:pt x="123" y="174"/>
                  </a:cubicBezTo>
                  <a:cubicBezTo>
                    <a:pt x="122" y="173"/>
                    <a:pt x="121" y="173"/>
                    <a:pt x="120" y="172"/>
                  </a:cubicBezTo>
                  <a:cubicBezTo>
                    <a:pt x="115" y="170"/>
                    <a:pt x="111" y="169"/>
                    <a:pt x="107" y="168"/>
                  </a:cubicBezTo>
                  <a:cubicBezTo>
                    <a:pt x="106" y="168"/>
                    <a:pt x="106" y="168"/>
                    <a:pt x="106" y="168"/>
                  </a:cubicBezTo>
                  <a:cubicBezTo>
                    <a:pt x="103" y="166"/>
                    <a:pt x="99" y="164"/>
                    <a:pt x="96" y="162"/>
                  </a:cubicBezTo>
                  <a:close/>
                  <a:moveTo>
                    <a:pt x="79" y="150"/>
                  </a:moveTo>
                  <a:cubicBezTo>
                    <a:pt x="87" y="154"/>
                    <a:pt x="95" y="157"/>
                    <a:pt x="104" y="160"/>
                  </a:cubicBezTo>
                  <a:cubicBezTo>
                    <a:pt x="111" y="163"/>
                    <a:pt x="119" y="167"/>
                    <a:pt x="127" y="170"/>
                  </a:cubicBezTo>
                  <a:cubicBezTo>
                    <a:pt x="128" y="170"/>
                    <a:pt x="129" y="171"/>
                    <a:pt x="130" y="171"/>
                  </a:cubicBezTo>
                  <a:cubicBezTo>
                    <a:pt x="128" y="172"/>
                    <a:pt x="127" y="172"/>
                    <a:pt x="126" y="171"/>
                  </a:cubicBezTo>
                  <a:cubicBezTo>
                    <a:pt x="124" y="171"/>
                    <a:pt x="122" y="170"/>
                    <a:pt x="120" y="169"/>
                  </a:cubicBezTo>
                  <a:cubicBezTo>
                    <a:pt x="116" y="168"/>
                    <a:pt x="113" y="166"/>
                    <a:pt x="109" y="164"/>
                  </a:cubicBezTo>
                  <a:cubicBezTo>
                    <a:pt x="101" y="161"/>
                    <a:pt x="94" y="159"/>
                    <a:pt x="86" y="157"/>
                  </a:cubicBezTo>
                  <a:cubicBezTo>
                    <a:pt x="83" y="155"/>
                    <a:pt x="80" y="153"/>
                    <a:pt x="79" y="150"/>
                  </a:cubicBezTo>
                  <a:close/>
                  <a:moveTo>
                    <a:pt x="78" y="146"/>
                  </a:moveTo>
                  <a:cubicBezTo>
                    <a:pt x="78" y="145"/>
                    <a:pt x="78" y="145"/>
                    <a:pt x="78" y="144"/>
                  </a:cubicBezTo>
                  <a:cubicBezTo>
                    <a:pt x="80" y="145"/>
                    <a:pt x="81" y="146"/>
                    <a:pt x="83" y="147"/>
                  </a:cubicBezTo>
                  <a:cubicBezTo>
                    <a:pt x="84" y="147"/>
                    <a:pt x="85" y="147"/>
                    <a:pt x="85" y="148"/>
                  </a:cubicBezTo>
                  <a:cubicBezTo>
                    <a:pt x="90" y="149"/>
                    <a:pt x="94" y="151"/>
                    <a:pt x="99" y="153"/>
                  </a:cubicBezTo>
                  <a:cubicBezTo>
                    <a:pt x="109" y="157"/>
                    <a:pt x="119" y="161"/>
                    <a:pt x="128" y="166"/>
                  </a:cubicBezTo>
                  <a:cubicBezTo>
                    <a:pt x="129" y="166"/>
                    <a:pt x="131" y="168"/>
                    <a:pt x="131" y="168"/>
                  </a:cubicBezTo>
                  <a:cubicBezTo>
                    <a:pt x="130" y="167"/>
                    <a:pt x="128" y="167"/>
                    <a:pt x="127" y="166"/>
                  </a:cubicBezTo>
                  <a:cubicBezTo>
                    <a:pt x="125" y="165"/>
                    <a:pt x="124" y="164"/>
                    <a:pt x="122" y="164"/>
                  </a:cubicBezTo>
                  <a:cubicBezTo>
                    <a:pt x="117" y="162"/>
                    <a:pt x="112" y="160"/>
                    <a:pt x="107" y="159"/>
                  </a:cubicBezTo>
                  <a:cubicBezTo>
                    <a:pt x="98" y="156"/>
                    <a:pt x="88" y="154"/>
                    <a:pt x="79" y="150"/>
                  </a:cubicBezTo>
                  <a:cubicBezTo>
                    <a:pt x="79" y="150"/>
                    <a:pt x="79" y="150"/>
                    <a:pt x="79" y="150"/>
                  </a:cubicBezTo>
                  <a:cubicBezTo>
                    <a:pt x="78" y="149"/>
                    <a:pt x="78" y="147"/>
                    <a:pt x="78" y="146"/>
                  </a:cubicBezTo>
                  <a:close/>
                  <a:moveTo>
                    <a:pt x="77" y="141"/>
                  </a:moveTo>
                  <a:cubicBezTo>
                    <a:pt x="77" y="141"/>
                    <a:pt x="78" y="141"/>
                    <a:pt x="78" y="141"/>
                  </a:cubicBezTo>
                  <a:cubicBezTo>
                    <a:pt x="80" y="141"/>
                    <a:pt x="83" y="142"/>
                    <a:pt x="85" y="143"/>
                  </a:cubicBezTo>
                  <a:cubicBezTo>
                    <a:pt x="87" y="144"/>
                    <a:pt x="88" y="144"/>
                    <a:pt x="90" y="145"/>
                  </a:cubicBezTo>
                  <a:cubicBezTo>
                    <a:pt x="98" y="150"/>
                    <a:pt x="108" y="154"/>
                    <a:pt x="117" y="158"/>
                  </a:cubicBezTo>
                  <a:cubicBezTo>
                    <a:pt x="107" y="154"/>
                    <a:pt x="97" y="151"/>
                    <a:pt x="87" y="148"/>
                  </a:cubicBezTo>
                  <a:cubicBezTo>
                    <a:pt x="85" y="147"/>
                    <a:pt x="83" y="146"/>
                    <a:pt x="81" y="145"/>
                  </a:cubicBezTo>
                  <a:cubicBezTo>
                    <a:pt x="80" y="144"/>
                    <a:pt x="80" y="144"/>
                    <a:pt x="79" y="144"/>
                  </a:cubicBezTo>
                  <a:cubicBezTo>
                    <a:pt x="79" y="144"/>
                    <a:pt x="78" y="144"/>
                    <a:pt x="78" y="143"/>
                  </a:cubicBezTo>
                  <a:cubicBezTo>
                    <a:pt x="78" y="142"/>
                    <a:pt x="78" y="141"/>
                    <a:pt x="77" y="141"/>
                  </a:cubicBezTo>
                  <a:close/>
                  <a:moveTo>
                    <a:pt x="76" y="138"/>
                  </a:moveTo>
                  <a:cubicBezTo>
                    <a:pt x="78" y="140"/>
                    <a:pt x="81" y="141"/>
                    <a:pt x="83" y="142"/>
                  </a:cubicBezTo>
                  <a:cubicBezTo>
                    <a:pt x="81" y="141"/>
                    <a:pt x="79" y="140"/>
                    <a:pt x="77" y="140"/>
                  </a:cubicBezTo>
                  <a:cubicBezTo>
                    <a:pt x="77" y="139"/>
                    <a:pt x="76" y="139"/>
                    <a:pt x="76" y="138"/>
                  </a:cubicBezTo>
                  <a:close/>
                  <a:moveTo>
                    <a:pt x="57" y="127"/>
                  </a:moveTo>
                  <a:cubicBezTo>
                    <a:pt x="61" y="129"/>
                    <a:pt x="65" y="131"/>
                    <a:pt x="70" y="132"/>
                  </a:cubicBezTo>
                  <a:cubicBezTo>
                    <a:pt x="77" y="135"/>
                    <a:pt x="83" y="137"/>
                    <a:pt x="90" y="140"/>
                  </a:cubicBezTo>
                  <a:cubicBezTo>
                    <a:pt x="103" y="146"/>
                    <a:pt x="117" y="150"/>
                    <a:pt x="130" y="158"/>
                  </a:cubicBezTo>
                  <a:cubicBezTo>
                    <a:pt x="130" y="158"/>
                    <a:pt x="131" y="158"/>
                    <a:pt x="132" y="158"/>
                  </a:cubicBezTo>
                  <a:cubicBezTo>
                    <a:pt x="131" y="158"/>
                    <a:pt x="131" y="158"/>
                    <a:pt x="130" y="158"/>
                  </a:cubicBezTo>
                  <a:cubicBezTo>
                    <a:pt x="129" y="157"/>
                    <a:pt x="127" y="157"/>
                    <a:pt x="126" y="156"/>
                  </a:cubicBezTo>
                  <a:cubicBezTo>
                    <a:pt x="123" y="155"/>
                    <a:pt x="120" y="154"/>
                    <a:pt x="116" y="153"/>
                  </a:cubicBezTo>
                  <a:cubicBezTo>
                    <a:pt x="110" y="150"/>
                    <a:pt x="102" y="148"/>
                    <a:pt x="96" y="145"/>
                  </a:cubicBezTo>
                  <a:cubicBezTo>
                    <a:pt x="93" y="145"/>
                    <a:pt x="90" y="144"/>
                    <a:pt x="87" y="143"/>
                  </a:cubicBezTo>
                  <a:cubicBezTo>
                    <a:pt x="84" y="141"/>
                    <a:pt x="80" y="139"/>
                    <a:pt x="77" y="138"/>
                  </a:cubicBezTo>
                  <a:cubicBezTo>
                    <a:pt x="76" y="138"/>
                    <a:pt x="75" y="137"/>
                    <a:pt x="75" y="137"/>
                  </a:cubicBezTo>
                  <a:cubicBezTo>
                    <a:pt x="74" y="137"/>
                    <a:pt x="74" y="136"/>
                    <a:pt x="74" y="136"/>
                  </a:cubicBezTo>
                  <a:cubicBezTo>
                    <a:pt x="70" y="133"/>
                    <a:pt x="61" y="131"/>
                    <a:pt x="57" y="127"/>
                  </a:cubicBezTo>
                  <a:close/>
                  <a:moveTo>
                    <a:pt x="55" y="123"/>
                  </a:move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7" y="123"/>
                  </a:cubicBezTo>
                  <a:cubicBezTo>
                    <a:pt x="62" y="125"/>
                    <a:pt x="67" y="128"/>
                    <a:pt x="73" y="130"/>
                  </a:cubicBezTo>
                  <a:cubicBezTo>
                    <a:pt x="80" y="132"/>
                    <a:pt x="86" y="134"/>
                    <a:pt x="93" y="137"/>
                  </a:cubicBezTo>
                  <a:cubicBezTo>
                    <a:pt x="106" y="142"/>
                    <a:pt x="119" y="146"/>
                    <a:pt x="131" y="153"/>
                  </a:cubicBezTo>
                  <a:cubicBezTo>
                    <a:pt x="131" y="153"/>
                    <a:pt x="131" y="153"/>
                    <a:pt x="131" y="154"/>
                  </a:cubicBezTo>
                  <a:cubicBezTo>
                    <a:pt x="126" y="151"/>
                    <a:pt x="120" y="150"/>
                    <a:pt x="115" y="148"/>
                  </a:cubicBezTo>
                  <a:cubicBezTo>
                    <a:pt x="108" y="145"/>
                    <a:pt x="101" y="142"/>
                    <a:pt x="95" y="140"/>
                  </a:cubicBezTo>
                  <a:cubicBezTo>
                    <a:pt x="88" y="137"/>
                    <a:pt x="81" y="134"/>
                    <a:pt x="75" y="132"/>
                  </a:cubicBezTo>
                  <a:cubicBezTo>
                    <a:pt x="68" y="130"/>
                    <a:pt x="62" y="127"/>
                    <a:pt x="56" y="125"/>
                  </a:cubicBezTo>
                  <a:cubicBezTo>
                    <a:pt x="56" y="124"/>
                    <a:pt x="55" y="124"/>
                    <a:pt x="55" y="123"/>
                  </a:cubicBezTo>
                  <a:close/>
                  <a:moveTo>
                    <a:pt x="56" y="120"/>
                  </a:moveTo>
                  <a:cubicBezTo>
                    <a:pt x="56" y="119"/>
                    <a:pt x="56" y="118"/>
                    <a:pt x="57" y="118"/>
                  </a:cubicBezTo>
                  <a:cubicBezTo>
                    <a:pt x="62" y="120"/>
                    <a:pt x="68" y="121"/>
                    <a:pt x="73" y="123"/>
                  </a:cubicBezTo>
                  <a:cubicBezTo>
                    <a:pt x="74" y="123"/>
                    <a:pt x="74" y="123"/>
                    <a:pt x="75" y="123"/>
                  </a:cubicBezTo>
                  <a:cubicBezTo>
                    <a:pt x="75" y="123"/>
                    <a:pt x="76" y="123"/>
                    <a:pt x="76" y="123"/>
                  </a:cubicBezTo>
                  <a:cubicBezTo>
                    <a:pt x="83" y="126"/>
                    <a:pt x="91" y="128"/>
                    <a:pt x="98" y="131"/>
                  </a:cubicBezTo>
                  <a:cubicBezTo>
                    <a:pt x="104" y="133"/>
                    <a:pt x="110" y="137"/>
                    <a:pt x="116" y="138"/>
                  </a:cubicBezTo>
                  <a:cubicBezTo>
                    <a:pt x="120" y="140"/>
                    <a:pt x="124" y="140"/>
                    <a:pt x="127" y="142"/>
                  </a:cubicBezTo>
                  <a:cubicBezTo>
                    <a:pt x="126" y="142"/>
                    <a:pt x="125" y="142"/>
                    <a:pt x="124" y="142"/>
                  </a:cubicBezTo>
                  <a:cubicBezTo>
                    <a:pt x="124" y="141"/>
                    <a:pt x="123" y="141"/>
                    <a:pt x="123" y="141"/>
                  </a:cubicBezTo>
                  <a:cubicBezTo>
                    <a:pt x="121" y="141"/>
                    <a:pt x="119" y="140"/>
                    <a:pt x="118" y="140"/>
                  </a:cubicBezTo>
                  <a:cubicBezTo>
                    <a:pt x="111" y="137"/>
                    <a:pt x="104" y="135"/>
                    <a:pt x="97" y="133"/>
                  </a:cubicBezTo>
                  <a:cubicBezTo>
                    <a:pt x="93" y="132"/>
                    <a:pt x="89" y="131"/>
                    <a:pt x="85" y="129"/>
                  </a:cubicBezTo>
                  <a:cubicBezTo>
                    <a:pt x="76" y="126"/>
                    <a:pt x="67" y="123"/>
                    <a:pt x="58" y="120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7" y="120"/>
                    <a:pt x="56" y="120"/>
                    <a:pt x="56" y="120"/>
                  </a:cubicBezTo>
                  <a:close/>
                  <a:moveTo>
                    <a:pt x="60" y="118"/>
                  </a:moveTo>
                  <a:cubicBezTo>
                    <a:pt x="56" y="117"/>
                    <a:pt x="61" y="118"/>
                    <a:pt x="62" y="119"/>
                  </a:cubicBezTo>
                  <a:cubicBezTo>
                    <a:pt x="63" y="119"/>
                    <a:pt x="65" y="120"/>
                    <a:pt x="66" y="120"/>
                  </a:cubicBezTo>
                  <a:cubicBezTo>
                    <a:pt x="67" y="120"/>
                    <a:pt x="68" y="121"/>
                    <a:pt x="69" y="121"/>
                  </a:cubicBezTo>
                  <a:cubicBezTo>
                    <a:pt x="66" y="120"/>
                    <a:pt x="63" y="119"/>
                    <a:pt x="60" y="118"/>
                  </a:cubicBezTo>
                  <a:close/>
                  <a:moveTo>
                    <a:pt x="57" y="117"/>
                  </a:moveTo>
                  <a:cubicBezTo>
                    <a:pt x="58" y="116"/>
                    <a:pt x="58" y="116"/>
                    <a:pt x="58" y="115"/>
                  </a:cubicBezTo>
                  <a:cubicBezTo>
                    <a:pt x="66" y="119"/>
                    <a:pt x="75" y="120"/>
                    <a:pt x="83" y="122"/>
                  </a:cubicBezTo>
                  <a:cubicBezTo>
                    <a:pt x="86" y="123"/>
                    <a:pt x="88" y="124"/>
                    <a:pt x="91" y="125"/>
                  </a:cubicBezTo>
                  <a:cubicBezTo>
                    <a:pt x="98" y="127"/>
                    <a:pt x="105" y="130"/>
                    <a:pt x="112" y="133"/>
                  </a:cubicBezTo>
                  <a:cubicBezTo>
                    <a:pt x="116" y="134"/>
                    <a:pt x="120" y="136"/>
                    <a:pt x="123" y="138"/>
                  </a:cubicBezTo>
                  <a:cubicBezTo>
                    <a:pt x="123" y="138"/>
                    <a:pt x="125" y="138"/>
                    <a:pt x="126" y="139"/>
                  </a:cubicBezTo>
                  <a:cubicBezTo>
                    <a:pt x="126" y="139"/>
                    <a:pt x="126" y="139"/>
                    <a:pt x="126" y="139"/>
                  </a:cubicBezTo>
                  <a:cubicBezTo>
                    <a:pt x="126" y="139"/>
                    <a:pt x="125" y="139"/>
                    <a:pt x="125" y="139"/>
                  </a:cubicBezTo>
                  <a:cubicBezTo>
                    <a:pt x="123" y="139"/>
                    <a:pt x="121" y="138"/>
                    <a:pt x="119" y="137"/>
                  </a:cubicBezTo>
                  <a:cubicBezTo>
                    <a:pt x="107" y="131"/>
                    <a:pt x="93" y="127"/>
                    <a:pt x="79" y="123"/>
                  </a:cubicBezTo>
                  <a:cubicBezTo>
                    <a:pt x="79" y="123"/>
                    <a:pt x="79" y="123"/>
                    <a:pt x="78" y="123"/>
                  </a:cubicBezTo>
                  <a:cubicBezTo>
                    <a:pt x="71" y="120"/>
                    <a:pt x="64" y="118"/>
                    <a:pt x="57" y="117"/>
                  </a:cubicBezTo>
                  <a:close/>
                  <a:moveTo>
                    <a:pt x="60" y="115"/>
                  </a:moveTo>
                  <a:cubicBezTo>
                    <a:pt x="62" y="116"/>
                    <a:pt x="64" y="116"/>
                    <a:pt x="65" y="117"/>
                  </a:cubicBezTo>
                  <a:cubicBezTo>
                    <a:pt x="64" y="116"/>
                    <a:pt x="62" y="116"/>
                    <a:pt x="60" y="115"/>
                  </a:cubicBezTo>
                  <a:close/>
                  <a:moveTo>
                    <a:pt x="59" y="114"/>
                  </a:moveTo>
                  <a:cubicBezTo>
                    <a:pt x="60" y="114"/>
                    <a:pt x="60" y="113"/>
                    <a:pt x="61" y="112"/>
                  </a:cubicBezTo>
                  <a:cubicBezTo>
                    <a:pt x="73" y="118"/>
                    <a:pt x="87" y="120"/>
                    <a:pt x="100" y="124"/>
                  </a:cubicBezTo>
                  <a:cubicBezTo>
                    <a:pt x="107" y="126"/>
                    <a:pt x="114" y="129"/>
                    <a:pt x="120" y="132"/>
                  </a:cubicBezTo>
                  <a:cubicBezTo>
                    <a:pt x="121" y="133"/>
                    <a:pt x="122" y="133"/>
                    <a:pt x="123" y="134"/>
                  </a:cubicBezTo>
                  <a:cubicBezTo>
                    <a:pt x="124" y="134"/>
                    <a:pt x="124" y="135"/>
                    <a:pt x="124" y="135"/>
                  </a:cubicBezTo>
                  <a:cubicBezTo>
                    <a:pt x="123" y="135"/>
                    <a:pt x="122" y="135"/>
                    <a:pt x="122" y="134"/>
                  </a:cubicBezTo>
                  <a:cubicBezTo>
                    <a:pt x="119" y="133"/>
                    <a:pt x="117" y="132"/>
                    <a:pt x="114" y="131"/>
                  </a:cubicBezTo>
                  <a:cubicBezTo>
                    <a:pt x="101" y="126"/>
                    <a:pt x="89" y="123"/>
                    <a:pt x="76" y="120"/>
                  </a:cubicBezTo>
                  <a:cubicBezTo>
                    <a:pt x="76" y="120"/>
                    <a:pt x="76" y="120"/>
                    <a:pt x="75" y="119"/>
                  </a:cubicBezTo>
                  <a:cubicBezTo>
                    <a:pt x="70" y="118"/>
                    <a:pt x="65" y="116"/>
                    <a:pt x="59" y="114"/>
                  </a:cubicBezTo>
                  <a:close/>
                  <a:moveTo>
                    <a:pt x="73" y="116"/>
                  </a:moveTo>
                  <a:cubicBezTo>
                    <a:pt x="74" y="116"/>
                    <a:pt x="75" y="116"/>
                    <a:pt x="76" y="117"/>
                  </a:cubicBezTo>
                  <a:cubicBezTo>
                    <a:pt x="79" y="118"/>
                    <a:pt x="83" y="119"/>
                    <a:pt x="86" y="120"/>
                  </a:cubicBezTo>
                  <a:cubicBezTo>
                    <a:pt x="82" y="118"/>
                    <a:pt x="77" y="117"/>
                    <a:pt x="73" y="116"/>
                  </a:cubicBezTo>
                  <a:close/>
                  <a:moveTo>
                    <a:pt x="61" y="111"/>
                  </a:moveTo>
                  <a:cubicBezTo>
                    <a:pt x="61" y="111"/>
                    <a:pt x="62" y="110"/>
                    <a:pt x="62" y="110"/>
                  </a:cubicBezTo>
                  <a:cubicBezTo>
                    <a:pt x="66" y="112"/>
                    <a:pt x="70" y="113"/>
                    <a:pt x="75" y="114"/>
                  </a:cubicBezTo>
                  <a:cubicBezTo>
                    <a:pt x="80" y="115"/>
                    <a:pt x="85" y="117"/>
                    <a:pt x="90" y="119"/>
                  </a:cubicBezTo>
                  <a:cubicBezTo>
                    <a:pt x="101" y="122"/>
                    <a:pt x="112" y="125"/>
                    <a:pt x="122" y="130"/>
                  </a:cubicBezTo>
                  <a:cubicBezTo>
                    <a:pt x="120" y="129"/>
                    <a:pt x="117" y="129"/>
                    <a:pt x="115" y="128"/>
                  </a:cubicBezTo>
                  <a:cubicBezTo>
                    <a:pt x="112" y="127"/>
                    <a:pt x="110" y="126"/>
                    <a:pt x="107" y="125"/>
                  </a:cubicBezTo>
                  <a:cubicBezTo>
                    <a:pt x="102" y="123"/>
                    <a:pt x="97" y="122"/>
                    <a:pt x="92" y="120"/>
                  </a:cubicBezTo>
                  <a:cubicBezTo>
                    <a:pt x="81" y="118"/>
                    <a:pt x="71" y="115"/>
                    <a:pt x="61" y="111"/>
                  </a:cubicBezTo>
                  <a:close/>
                  <a:moveTo>
                    <a:pt x="62" y="107"/>
                  </a:moveTo>
                  <a:cubicBezTo>
                    <a:pt x="62" y="105"/>
                    <a:pt x="62" y="104"/>
                    <a:pt x="62" y="103"/>
                  </a:cubicBezTo>
                  <a:cubicBezTo>
                    <a:pt x="62" y="103"/>
                    <a:pt x="63" y="103"/>
                    <a:pt x="63" y="103"/>
                  </a:cubicBezTo>
                  <a:cubicBezTo>
                    <a:pt x="68" y="105"/>
                    <a:pt x="73" y="107"/>
                    <a:pt x="78" y="109"/>
                  </a:cubicBezTo>
                  <a:cubicBezTo>
                    <a:pt x="83" y="111"/>
                    <a:pt x="89" y="112"/>
                    <a:pt x="94" y="114"/>
                  </a:cubicBezTo>
                  <a:cubicBezTo>
                    <a:pt x="99" y="116"/>
                    <a:pt x="105" y="118"/>
                    <a:pt x="111" y="120"/>
                  </a:cubicBezTo>
                  <a:cubicBezTo>
                    <a:pt x="114" y="121"/>
                    <a:pt x="117" y="122"/>
                    <a:pt x="120" y="124"/>
                  </a:cubicBezTo>
                  <a:cubicBezTo>
                    <a:pt x="121" y="124"/>
                    <a:pt x="123" y="125"/>
                    <a:pt x="123" y="125"/>
                  </a:cubicBezTo>
                  <a:cubicBezTo>
                    <a:pt x="123" y="125"/>
                    <a:pt x="123" y="125"/>
                    <a:pt x="123" y="125"/>
                  </a:cubicBezTo>
                  <a:cubicBezTo>
                    <a:pt x="123" y="125"/>
                    <a:pt x="122" y="125"/>
                    <a:pt x="121" y="124"/>
                  </a:cubicBezTo>
                  <a:cubicBezTo>
                    <a:pt x="111" y="120"/>
                    <a:pt x="100" y="118"/>
                    <a:pt x="90" y="115"/>
                  </a:cubicBezTo>
                  <a:cubicBezTo>
                    <a:pt x="84" y="113"/>
                    <a:pt x="78" y="112"/>
                    <a:pt x="73" y="110"/>
                  </a:cubicBezTo>
                  <a:cubicBezTo>
                    <a:pt x="71" y="109"/>
                    <a:pt x="68" y="109"/>
                    <a:pt x="66" y="109"/>
                  </a:cubicBezTo>
                  <a:cubicBezTo>
                    <a:pt x="66" y="108"/>
                    <a:pt x="65" y="108"/>
                    <a:pt x="63" y="108"/>
                  </a:cubicBezTo>
                  <a:cubicBezTo>
                    <a:pt x="64" y="108"/>
                    <a:pt x="64" y="107"/>
                    <a:pt x="63" y="107"/>
                  </a:cubicBezTo>
                  <a:cubicBezTo>
                    <a:pt x="63" y="107"/>
                    <a:pt x="63" y="107"/>
                    <a:pt x="62" y="107"/>
                  </a:cubicBezTo>
                  <a:close/>
                  <a:moveTo>
                    <a:pt x="62" y="102"/>
                  </a:moveTo>
                  <a:cubicBezTo>
                    <a:pt x="63" y="101"/>
                    <a:pt x="63" y="100"/>
                    <a:pt x="63" y="100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3" y="100"/>
                    <a:pt x="64" y="100"/>
                    <a:pt x="65" y="100"/>
                  </a:cubicBezTo>
                  <a:cubicBezTo>
                    <a:pt x="65" y="101"/>
                    <a:pt x="65" y="101"/>
                    <a:pt x="66" y="101"/>
                  </a:cubicBezTo>
                  <a:cubicBezTo>
                    <a:pt x="76" y="104"/>
                    <a:pt x="86" y="107"/>
                    <a:pt x="95" y="110"/>
                  </a:cubicBezTo>
                  <a:cubicBezTo>
                    <a:pt x="100" y="112"/>
                    <a:pt x="106" y="113"/>
                    <a:pt x="111" y="115"/>
                  </a:cubicBezTo>
                  <a:cubicBezTo>
                    <a:pt x="114" y="117"/>
                    <a:pt x="117" y="118"/>
                    <a:pt x="120" y="119"/>
                  </a:cubicBezTo>
                  <a:cubicBezTo>
                    <a:pt x="121" y="120"/>
                    <a:pt x="126" y="122"/>
                    <a:pt x="122" y="121"/>
                  </a:cubicBezTo>
                  <a:cubicBezTo>
                    <a:pt x="112" y="118"/>
                    <a:pt x="102" y="114"/>
                    <a:pt x="92" y="111"/>
                  </a:cubicBezTo>
                  <a:cubicBezTo>
                    <a:pt x="87" y="110"/>
                    <a:pt x="81" y="109"/>
                    <a:pt x="76" y="107"/>
                  </a:cubicBezTo>
                  <a:cubicBezTo>
                    <a:pt x="72" y="105"/>
                    <a:pt x="67" y="104"/>
                    <a:pt x="63" y="102"/>
                  </a:cubicBezTo>
                  <a:cubicBezTo>
                    <a:pt x="63" y="102"/>
                    <a:pt x="63" y="102"/>
                    <a:pt x="62" y="102"/>
                  </a:cubicBezTo>
                  <a:close/>
                  <a:moveTo>
                    <a:pt x="64" y="97"/>
                  </a:moveTo>
                  <a:cubicBezTo>
                    <a:pt x="64" y="96"/>
                    <a:pt x="64" y="95"/>
                    <a:pt x="65" y="95"/>
                  </a:cubicBezTo>
                  <a:cubicBezTo>
                    <a:pt x="72" y="98"/>
                    <a:pt x="80" y="100"/>
                    <a:pt x="88" y="102"/>
                  </a:cubicBezTo>
                  <a:cubicBezTo>
                    <a:pt x="92" y="103"/>
                    <a:pt x="95" y="104"/>
                    <a:pt x="99" y="106"/>
                  </a:cubicBezTo>
                  <a:cubicBezTo>
                    <a:pt x="105" y="108"/>
                    <a:pt x="111" y="110"/>
                    <a:pt x="118" y="112"/>
                  </a:cubicBezTo>
                  <a:cubicBezTo>
                    <a:pt x="120" y="113"/>
                    <a:pt x="121" y="113"/>
                    <a:pt x="121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114"/>
                    <a:pt x="118" y="113"/>
                    <a:pt x="116" y="112"/>
                  </a:cubicBezTo>
                  <a:cubicBezTo>
                    <a:pt x="113" y="112"/>
                    <a:pt x="110" y="111"/>
                    <a:pt x="107" y="110"/>
                  </a:cubicBezTo>
                  <a:cubicBezTo>
                    <a:pt x="92" y="106"/>
                    <a:pt x="78" y="102"/>
                    <a:pt x="64" y="97"/>
                  </a:cubicBezTo>
                  <a:close/>
                  <a:moveTo>
                    <a:pt x="66" y="95"/>
                  </a:moveTo>
                  <a:cubicBezTo>
                    <a:pt x="67" y="95"/>
                    <a:pt x="68" y="95"/>
                    <a:pt x="69" y="96"/>
                  </a:cubicBezTo>
                  <a:cubicBezTo>
                    <a:pt x="70" y="96"/>
                    <a:pt x="71" y="96"/>
                    <a:pt x="71" y="96"/>
                  </a:cubicBezTo>
                  <a:cubicBezTo>
                    <a:pt x="70" y="96"/>
                    <a:pt x="68" y="95"/>
                    <a:pt x="66" y="95"/>
                  </a:cubicBezTo>
                  <a:close/>
                  <a:moveTo>
                    <a:pt x="65" y="94"/>
                  </a:moveTo>
                  <a:cubicBezTo>
                    <a:pt x="65" y="93"/>
                    <a:pt x="66" y="93"/>
                    <a:pt x="66" y="92"/>
                  </a:cubicBezTo>
                  <a:cubicBezTo>
                    <a:pt x="68" y="92"/>
                    <a:pt x="70" y="93"/>
                    <a:pt x="72" y="94"/>
                  </a:cubicBezTo>
                  <a:cubicBezTo>
                    <a:pt x="74" y="94"/>
                    <a:pt x="75" y="95"/>
                    <a:pt x="76" y="96"/>
                  </a:cubicBezTo>
                  <a:cubicBezTo>
                    <a:pt x="78" y="97"/>
                    <a:pt x="81" y="98"/>
                    <a:pt x="84" y="99"/>
                  </a:cubicBezTo>
                  <a:cubicBezTo>
                    <a:pt x="91" y="100"/>
                    <a:pt x="99" y="103"/>
                    <a:pt x="106" y="105"/>
                  </a:cubicBezTo>
                  <a:cubicBezTo>
                    <a:pt x="109" y="106"/>
                    <a:pt x="112" y="107"/>
                    <a:pt x="116" y="108"/>
                  </a:cubicBezTo>
                  <a:cubicBezTo>
                    <a:pt x="117" y="109"/>
                    <a:pt x="119" y="109"/>
                    <a:pt x="120" y="110"/>
                  </a:cubicBezTo>
                  <a:cubicBezTo>
                    <a:pt x="120" y="110"/>
                    <a:pt x="120" y="110"/>
                    <a:pt x="120" y="110"/>
                  </a:cubicBezTo>
                  <a:cubicBezTo>
                    <a:pt x="118" y="110"/>
                    <a:pt x="116" y="109"/>
                    <a:pt x="114" y="109"/>
                  </a:cubicBezTo>
                  <a:cubicBezTo>
                    <a:pt x="107" y="107"/>
                    <a:pt x="100" y="104"/>
                    <a:pt x="93" y="102"/>
                  </a:cubicBezTo>
                  <a:cubicBezTo>
                    <a:pt x="92" y="102"/>
                    <a:pt x="92" y="102"/>
                    <a:pt x="91" y="102"/>
                  </a:cubicBezTo>
                  <a:cubicBezTo>
                    <a:pt x="86" y="100"/>
                    <a:pt x="81" y="99"/>
                    <a:pt x="76" y="98"/>
                  </a:cubicBezTo>
                  <a:cubicBezTo>
                    <a:pt x="72" y="96"/>
                    <a:pt x="69" y="94"/>
                    <a:pt x="65" y="94"/>
                  </a:cubicBezTo>
                  <a:close/>
                  <a:moveTo>
                    <a:pt x="66" y="80"/>
                  </a:moveTo>
                  <a:cubicBezTo>
                    <a:pt x="69" y="80"/>
                    <a:pt x="71" y="81"/>
                    <a:pt x="74" y="82"/>
                  </a:cubicBezTo>
                  <a:cubicBezTo>
                    <a:pt x="90" y="86"/>
                    <a:pt x="106" y="92"/>
                    <a:pt x="122" y="96"/>
                  </a:cubicBezTo>
                  <a:cubicBezTo>
                    <a:pt x="121" y="97"/>
                    <a:pt x="121" y="97"/>
                    <a:pt x="120" y="98"/>
                  </a:cubicBezTo>
                  <a:cubicBezTo>
                    <a:pt x="113" y="95"/>
                    <a:pt x="104" y="93"/>
                    <a:pt x="97" y="91"/>
                  </a:cubicBezTo>
                  <a:cubicBezTo>
                    <a:pt x="87" y="89"/>
                    <a:pt x="77" y="87"/>
                    <a:pt x="68" y="83"/>
                  </a:cubicBezTo>
                  <a:cubicBezTo>
                    <a:pt x="68" y="83"/>
                    <a:pt x="68" y="84"/>
                    <a:pt x="68" y="84"/>
                  </a:cubicBezTo>
                  <a:cubicBezTo>
                    <a:pt x="76" y="89"/>
                    <a:pt x="85" y="91"/>
                    <a:pt x="94" y="94"/>
                  </a:cubicBezTo>
                  <a:cubicBezTo>
                    <a:pt x="101" y="97"/>
                    <a:pt x="110" y="101"/>
                    <a:pt x="118" y="101"/>
                  </a:cubicBezTo>
                  <a:cubicBezTo>
                    <a:pt x="109" y="101"/>
                    <a:pt x="99" y="98"/>
                    <a:pt x="90" y="95"/>
                  </a:cubicBezTo>
                  <a:cubicBezTo>
                    <a:pt x="87" y="94"/>
                    <a:pt x="84" y="93"/>
                    <a:pt x="81" y="92"/>
                  </a:cubicBezTo>
                  <a:cubicBezTo>
                    <a:pt x="76" y="91"/>
                    <a:pt x="72" y="89"/>
                    <a:pt x="67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8" y="85"/>
                    <a:pt x="68" y="81"/>
                    <a:pt x="66" y="80"/>
                  </a:cubicBezTo>
                  <a:close/>
                  <a:moveTo>
                    <a:pt x="50" y="75"/>
                  </a:moveTo>
                  <a:cubicBezTo>
                    <a:pt x="46" y="74"/>
                    <a:pt x="43" y="73"/>
                    <a:pt x="39" y="72"/>
                  </a:cubicBezTo>
                  <a:cubicBezTo>
                    <a:pt x="38" y="71"/>
                    <a:pt x="29" y="69"/>
                    <a:pt x="34" y="70"/>
                  </a:cubicBezTo>
                  <a:cubicBezTo>
                    <a:pt x="50" y="71"/>
                    <a:pt x="67" y="78"/>
                    <a:pt x="83" y="83"/>
                  </a:cubicBezTo>
                  <a:cubicBezTo>
                    <a:pt x="91" y="86"/>
                    <a:pt x="99" y="89"/>
                    <a:pt x="107" y="90"/>
                  </a:cubicBezTo>
                  <a:cubicBezTo>
                    <a:pt x="112" y="92"/>
                    <a:pt x="117" y="92"/>
                    <a:pt x="121" y="95"/>
                  </a:cubicBezTo>
                  <a:cubicBezTo>
                    <a:pt x="105" y="91"/>
                    <a:pt x="90" y="86"/>
                    <a:pt x="74" y="81"/>
                  </a:cubicBezTo>
                  <a:cubicBezTo>
                    <a:pt x="66" y="79"/>
                    <a:pt x="58" y="77"/>
                    <a:pt x="50" y="75"/>
                  </a:cubicBezTo>
                  <a:close/>
                  <a:moveTo>
                    <a:pt x="45" y="78"/>
                  </a:moveTo>
                  <a:cubicBezTo>
                    <a:pt x="42" y="77"/>
                    <a:pt x="39" y="76"/>
                    <a:pt x="37" y="75"/>
                  </a:cubicBezTo>
                  <a:cubicBezTo>
                    <a:pt x="35" y="74"/>
                    <a:pt x="34" y="74"/>
                    <a:pt x="32" y="73"/>
                  </a:cubicBezTo>
                  <a:cubicBezTo>
                    <a:pt x="31" y="72"/>
                    <a:pt x="31" y="72"/>
                    <a:pt x="33" y="73"/>
                  </a:cubicBezTo>
                  <a:cubicBezTo>
                    <a:pt x="37" y="74"/>
                    <a:pt x="42" y="76"/>
                    <a:pt x="47" y="77"/>
                  </a:cubicBezTo>
                  <a:cubicBezTo>
                    <a:pt x="52" y="78"/>
                    <a:pt x="56" y="79"/>
                    <a:pt x="61" y="80"/>
                  </a:cubicBezTo>
                  <a:cubicBezTo>
                    <a:pt x="61" y="80"/>
                    <a:pt x="60" y="81"/>
                    <a:pt x="60" y="81"/>
                  </a:cubicBezTo>
                  <a:cubicBezTo>
                    <a:pt x="55" y="80"/>
                    <a:pt x="50" y="79"/>
                    <a:pt x="45" y="78"/>
                  </a:cubicBezTo>
                  <a:close/>
                  <a:moveTo>
                    <a:pt x="40" y="83"/>
                  </a:moveTo>
                  <a:cubicBezTo>
                    <a:pt x="39" y="82"/>
                    <a:pt x="37" y="82"/>
                    <a:pt x="35" y="81"/>
                  </a:cubicBezTo>
                  <a:cubicBezTo>
                    <a:pt x="34" y="81"/>
                    <a:pt x="26" y="78"/>
                    <a:pt x="31" y="79"/>
                  </a:cubicBezTo>
                  <a:cubicBezTo>
                    <a:pt x="34" y="80"/>
                    <a:pt x="38" y="81"/>
                    <a:pt x="42" y="82"/>
                  </a:cubicBezTo>
                  <a:cubicBezTo>
                    <a:pt x="41" y="82"/>
                    <a:pt x="41" y="83"/>
                    <a:pt x="40" y="83"/>
                  </a:cubicBezTo>
                  <a:close/>
                  <a:moveTo>
                    <a:pt x="38" y="87"/>
                  </a:moveTo>
                  <a:cubicBezTo>
                    <a:pt x="36" y="86"/>
                    <a:pt x="34" y="85"/>
                    <a:pt x="32" y="84"/>
                  </a:cubicBezTo>
                  <a:cubicBezTo>
                    <a:pt x="31" y="83"/>
                    <a:pt x="26" y="80"/>
                    <a:pt x="29" y="81"/>
                  </a:cubicBezTo>
                  <a:cubicBezTo>
                    <a:pt x="33" y="82"/>
                    <a:pt x="36" y="84"/>
                    <a:pt x="40" y="84"/>
                  </a:cubicBezTo>
                  <a:cubicBezTo>
                    <a:pt x="39" y="85"/>
                    <a:pt x="39" y="86"/>
                    <a:pt x="38" y="87"/>
                  </a:cubicBezTo>
                  <a:close/>
                  <a:moveTo>
                    <a:pt x="36" y="90"/>
                  </a:moveTo>
                  <a:cubicBezTo>
                    <a:pt x="34" y="89"/>
                    <a:pt x="32" y="88"/>
                    <a:pt x="29" y="87"/>
                  </a:cubicBezTo>
                  <a:cubicBezTo>
                    <a:pt x="28" y="86"/>
                    <a:pt x="23" y="84"/>
                    <a:pt x="27" y="86"/>
                  </a:cubicBezTo>
                  <a:cubicBezTo>
                    <a:pt x="31" y="86"/>
                    <a:pt x="34" y="87"/>
                    <a:pt x="37" y="88"/>
                  </a:cubicBezTo>
                  <a:cubicBezTo>
                    <a:pt x="37" y="88"/>
                    <a:pt x="37" y="88"/>
                    <a:pt x="37" y="89"/>
                  </a:cubicBezTo>
                  <a:cubicBezTo>
                    <a:pt x="37" y="89"/>
                    <a:pt x="36" y="90"/>
                    <a:pt x="36" y="90"/>
                  </a:cubicBezTo>
                  <a:close/>
                  <a:moveTo>
                    <a:pt x="34" y="94"/>
                  </a:moveTo>
                  <a:cubicBezTo>
                    <a:pt x="31" y="92"/>
                    <a:pt x="28" y="91"/>
                    <a:pt x="25" y="89"/>
                  </a:cubicBezTo>
                  <a:cubicBezTo>
                    <a:pt x="26" y="90"/>
                    <a:pt x="31" y="90"/>
                    <a:pt x="32" y="91"/>
                  </a:cubicBezTo>
                  <a:cubicBezTo>
                    <a:pt x="33" y="91"/>
                    <a:pt x="34" y="91"/>
                    <a:pt x="36" y="91"/>
                  </a:cubicBezTo>
                  <a:cubicBezTo>
                    <a:pt x="35" y="92"/>
                    <a:pt x="34" y="93"/>
                    <a:pt x="34" y="94"/>
                  </a:cubicBezTo>
                  <a:close/>
                  <a:moveTo>
                    <a:pt x="32" y="97"/>
                  </a:moveTo>
                  <a:cubicBezTo>
                    <a:pt x="30" y="97"/>
                    <a:pt x="29" y="96"/>
                    <a:pt x="27" y="95"/>
                  </a:cubicBezTo>
                  <a:cubicBezTo>
                    <a:pt x="26" y="94"/>
                    <a:pt x="21" y="92"/>
                    <a:pt x="25" y="93"/>
                  </a:cubicBezTo>
                  <a:cubicBezTo>
                    <a:pt x="28" y="94"/>
                    <a:pt x="30" y="95"/>
                    <a:pt x="33" y="95"/>
                  </a:cubicBezTo>
                  <a:cubicBezTo>
                    <a:pt x="33" y="96"/>
                    <a:pt x="32" y="97"/>
                    <a:pt x="32" y="97"/>
                  </a:cubicBezTo>
                  <a:close/>
                  <a:moveTo>
                    <a:pt x="30" y="100"/>
                  </a:moveTo>
                  <a:cubicBezTo>
                    <a:pt x="29" y="99"/>
                    <a:pt x="28" y="98"/>
                    <a:pt x="27" y="98"/>
                  </a:cubicBezTo>
                  <a:cubicBezTo>
                    <a:pt x="26" y="98"/>
                    <a:pt x="22" y="96"/>
                    <a:pt x="26" y="97"/>
                  </a:cubicBezTo>
                  <a:cubicBezTo>
                    <a:pt x="27" y="98"/>
                    <a:pt x="29" y="98"/>
                    <a:pt x="31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9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lose/>
                  <a:moveTo>
                    <a:pt x="25" y="101"/>
                  </a:moveTo>
                  <a:cubicBezTo>
                    <a:pt x="24" y="100"/>
                    <a:pt x="24" y="100"/>
                    <a:pt x="25" y="99"/>
                  </a:cubicBezTo>
                  <a:cubicBezTo>
                    <a:pt x="27" y="100"/>
                    <a:pt x="28" y="100"/>
                    <a:pt x="30" y="100"/>
                  </a:cubicBezTo>
                  <a:cubicBezTo>
                    <a:pt x="29" y="101"/>
                    <a:pt x="28" y="101"/>
                    <a:pt x="28" y="102"/>
                  </a:cubicBezTo>
                  <a:cubicBezTo>
                    <a:pt x="27" y="101"/>
                    <a:pt x="26" y="101"/>
                    <a:pt x="25" y="101"/>
                  </a:cubicBezTo>
                  <a:close/>
                  <a:moveTo>
                    <a:pt x="27" y="103"/>
                  </a:moveTo>
                  <a:cubicBezTo>
                    <a:pt x="26" y="103"/>
                    <a:pt x="26" y="104"/>
                    <a:pt x="25" y="104"/>
                  </a:cubicBezTo>
                  <a:cubicBezTo>
                    <a:pt x="25" y="104"/>
                    <a:pt x="24" y="103"/>
                    <a:pt x="23" y="102"/>
                  </a:cubicBezTo>
                  <a:cubicBezTo>
                    <a:pt x="24" y="102"/>
                    <a:pt x="26" y="102"/>
                    <a:pt x="27" y="103"/>
                  </a:cubicBezTo>
                  <a:close/>
                  <a:moveTo>
                    <a:pt x="23" y="107"/>
                  </a:moveTo>
                  <a:cubicBezTo>
                    <a:pt x="22" y="105"/>
                    <a:pt x="23" y="105"/>
                    <a:pt x="24" y="105"/>
                  </a:cubicBezTo>
                  <a:cubicBezTo>
                    <a:pt x="24" y="105"/>
                    <a:pt x="24" y="105"/>
                    <a:pt x="24" y="106"/>
                  </a:cubicBezTo>
                  <a:cubicBezTo>
                    <a:pt x="24" y="106"/>
                    <a:pt x="23" y="107"/>
                    <a:pt x="23" y="107"/>
                  </a:cubicBezTo>
                  <a:close/>
                  <a:moveTo>
                    <a:pt x="22" y="108"/>
                  </a:moveTo>
                  <a:cubicBezTo>
                    <a:pt x="22" y="109"/>
                    <a:pt x="22" y="109"/>
                    <a:pt x="21" y="110"/>
                  </a:cubicBezTo>
                  <a:cubicBezTo>
                    <a:pt x="21" y="109"/>
                    <a:pt x="21" y="108"/>
                    <a:pt x="21" y="108"/>
                  </a:cubicBezTo>
                  <a:cubicBezTo>
                    <a:pt x="22" y="108"/>
                    <a:pt x="22" y="108"/>
                    <a:pt x="22" y="108"/>
                  </a:cubicBezTo>
                  <a:close/>
                  <a:moveTo>
                    <a:pt x="21" y="111"/>
                  </a:moveTo>
                  <a:cubicBezTo>
                    <a:pt x="21" y="111"/>
                    <a:pt x="20" y="112"/>
                    <a:pt x="20" y="112"/>
                  </a:cubicBezTo>
                  <a:cubicBezTo>
                    <a:pt x="20" y="112"/>
                    <a:pt x="20" y="112"/>
                    <a:pt x="20" y="111"/>
                  </a:cubicBezTo>
                  <a:cubicBezTo>
                    <a:pt x="20" y="111"/>
                    <a:pt x="20" y="110"/>
                    <a:pt x="20" y="109"/>
                  </a:cubicBezTo>
                  <a:cubicBezTo>
                    <a:pt x="20" y="110"/>
                    <a:pt x="21" y="110"/>
                    <a:pt x="21" y="111"/>
                  </a:cubicBezTo>
                  <a:close/>
                  <a:moveTo>
                    <a:pt x="20" y="107"/>
                  </a:moveTo>
                  <a:cubicBezTo>
                    <a:pt x="21" y="102"/>
                    <a:pt x="21" y="97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4" y="94"/>
                    <a:pt x="27" y="96"/>
                    <a:pt x="29" y="97"/>
                  </a:cubicBezTo>
                  <a:cubicBezTo>
                    <a:pt x="33" y="99"/>
                    <a:pt x="28" y="97"/>
                    <a:pt x="27" y="97"/>
                  </a:cubicBezTo>
                  <a:cubicBezTo>
                    <a:pt x="26" y="97"/>
                    <a:pt x="25" y="96"/>
                    <a:pt x="23" y="96"/>
                  </a:cubicBezTo>
                  <a:cubicBezTo>
                    <a:pt x="23" y="96"/>
                    <a:pt x="23" y="96"/>
                    <a:pt x="23" y="97"/>
                  </a:cubicBezTo>
                  <a:cubicBezTo>
                    <a:pt x="25" y="98"/>
                    <a:pt x="27" y="98"/>
                    <a:pt x="29" y="99"/>
                  </a:cubicBezTo>
                  <a:cubicBezTo>
                    <a:pt x="27" y="99"/>
                    <a:pt x="24" y="99"/>
                    <a:pt x="23" y="99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3" y="100"/>
                    <a:pt x="24" y="101"/>
                    <a:pt x="25" y="101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3" y="101"/>
                    <a:pt x="24" y="101"/>
                    <a:pt x="22" y="101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2" y="103"/>
                    <a:pt x="23" y="103"/>
                    <a:pt x="24" y="104"/>
                  </a:cubicBezTo>
                  <a:cubicBezTo>
                    <a:pt x="25" y="105"/>
                    <a:pt x="22" y="104"/>
                    <a:pt x="21" y="104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6"/>
                    <a:pt x="23" y="107"/>
                    <a:pt x="20" y="107"/>
                  </a:cubicBezTo>
                  <a:close/>
                  <a:moveTo>
                    <a:pt x="22" y="92"/>
                  </a:moveTo>
                  <a:cubicBezTo>
                    <a:pt x="23" y="91"/>
                    <a:pt x="23" y="90"/>
                    <a:pt x="23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5" y="90"/>
                    <a:pt x="26" y="91"/>
                    <a:pt x="28" y="92"/>
                  </a:cubicBezTo>
                  <a:cubicBezTo>
                    <a:pt x="29" y="92"/>
                    <a:pt x="32" y="94"/>
                    <a:pt x="33" y="94"/>
                  </a:cubicBezTo>
                  <a:cubicBezTo>
                    <a:pt x="29" y="94"/>
                    <a:pt x="26" y="92"/>
                    <a:pt x="23" y="91"/>
                  </a:cubicBezTo>
                  <a:cubicBezTo>
                    <a:pt x="23" y="91"/>
                    <a:pt x="22" y="91"/>
                    <a:pt x="22" y="92"/>
                  </a:cubicBezTo>
                  <a:close/>
                  <a:moveTo>
                    <a:pt x="23" y="88"/>
                  </a:moveTo>
                  <a:cubicBezTo>
                    <a:pt x="23" y="87"/>
                    <a:pt x="24" y="86"/>
                    <a:pt x="24" y="85"/>
                  </a:cubicBezTo>
                  <a:cubicBezTo>
                    <a:pt x="26" y="86"/>
                    <a:pt x="28" y="87"/>
                    <a:pt x="30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1" y="90"/>
                    <a:pt x="27" y="88"/>
                    <a:pt x="23" y="88"/>
                  </a:cubicBezTo>
                  <a:cubicBezTo>
                    <a:pt x="23" y="88"/>
                    <a:pt x="23" y="88"/>
                    <a:pt x="23" y="88"/>
                  </a:cubicBezTo>
                  <a:close/>
                  <a:moveTo>
                    <a:pt x="24" y="84"/>
                  </a:moveTo>
                  <a:cubicBezTo>
                    <a:pt x="25" y="81"/>
                    <a:pt x="26" y="79"/>
                    <a:pt x="27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32" y="78"/>
                    <a:pt x="37" y="80"/>
                    <a:pt x="42" y="81"/>
                  </a:cubicBezTo>
                  <a:cubicBezTo>
                    <a:pt x="37" y="80"/>
                    <a:pt x="32" y="79"/>
                    <a:pt x="28" y="78"/>
                  </a:cubicBezTo>
                  <a:cubicBezTo>
                    <a:pt x="27" y="78"/>
                    <a:pt x="27" y="78"/>
                    <a:pt x="27" y="79"/>
                  </a:cubicBezTo>
                  <a:cubicBezTo>
                    <a:pt x="29" y="80"/>
                    <a:pt x="31" y="81"/>
                    <a:pt x="33" y="81"/>
                  </a:cubicBezTo>
                  <a:cubicBezTo>
                    <a:pt x="34" y="81"/>
                    <a:pt x="41" y="84"/>
                    <a:pt x="38" y="83"/>
                  </a:cubicBezTo>
                  <a:cubicBezTo>
                    <a:pt x="34" y="82"/>
                    <a:pt x="30" y="80"/>
                    <a:pt x="26" y="80"/>
                  </a:cubicBezTo>
                  <a:cubicBezTo>
                    <a:pt x="26" y="80"/>
                    <a:pt x="26" y="81"/>
                    <a:pt x="26" y="81"/>
                  </a:cubicBezTo>
                  <a:cubicBezTo>
                    <a:pt x="30" y="83"/>
                    <a:pt x="34" y="85"/>
                    <a:pt x="38" y="87"/>
                  </a:cubicBezTo>
                  <a:cubicBezTo>
                    <a:pt x="36" y="86"/>
                    <a:pt x="33" y="86"/>
                    <a:pt x="31" y="86"/>
                  </a:cubicBezTo>
                  <a:cubicBezTo>
                    <a:pt x="29" y="85"/>
                    <a:pt x="27" y="85"/>
                    <a:pt x="24" y="84"/>
                  </a:cubicBezTo>
                  <a:close/>
                  <a:moveTo>
                    <a:pt x="27" y="76"/>
                  </a:moveTo>
                  <a:cubicBezTo>
                    <a:pt x="29" y="72"/>
                    <a:pt x="31" y="68"/>
                    <a:pt x="33" y="65"/>
                  </a:cubicBezTo>
                  <a:cubicBezTo>
                    <a:pt x="40" y="68"/>
                    <a:pt x="48" y="70"/>
                    <a:pt x="55" y="72"/>
                  </a:cubicBezTo>
                  <a:cubicBezTo>
                    <a:pt x="64" y="75"/>
                    <a:pt x="72" y="78"/>
                    <a:pt x="80" y="80"/>
                  </a:cubicBezTo>
                  <a:cubicBezTo>
                    <a:pt x="89" y="83"/>
                    <a:pt x="97" y="86"/>
                    <a:pt x="106" y="88"/>
                  </a:cubicBezTo>
                  <a:cubicBezTo>
                    <a:pt x="110" y="90"/>
                    <a:pt x="115" y="91"/>
                    <a:pt x="119" y="92"/>
                  </a:cubicBezTo>
                  <a:cubicBezTo>
                    <a:pt x="121" y="93"/>
                    <a:pt x="124" y="93"/>
                    <a:pt x="126" y="94"/>
                  </a:cubicBezTo>
                  <a:cubicBezTo>
                    <a:pt x="125" y="94"/>
                    <a:pt x="124" y="95"/>
                    <a:pt x="123" y="95"/>
                  </a:cubicBezTo>
                  <a:cubicBezTo>
                    <a:pt x="119" y="92"/>
                    <a:pt x="113" y="91"/>
                    <a:pt x="108" y="90"/>
                  </a:cubicBezTo>
                  <a:cubicBezTo>
                    <a:pt x="99" y="88"/>
                    <a:pt x="90" y="85"/>
                    <a:pt x="81" y="82"/>
                  </a:cubicBezTo>
                  <a:cubicBezTo>
                    <a:pt x="72" y="79"/>
                    <a:pt x="63" y="76"/>
                    <a:pt x="53" y="73"/>
                  </a:cubicBezTo>
                  <a:cubicBezTo>
                    <a:pt x="46" y="71"/>
                    <a:pt x="38" y="69"/>
                    <a:pt x="31" y="69"/>
                  </a:cubicBezTo>
                  <a:cubicBezTo>
                    <a:pt x="30" y="69"/>
                    <a:pt x="30" y="69"/>
                    <a:pt x="31" y="70"/>
                  </a:cubicBezTo>
                  <a:cubicBezTo>
                    <a:pt x="36" y="73"/>
                    <a:pt x="44" y="74"/>
                    <a:pt x="50" y="75"/>
                  </a:cubicBezTo>
                  <a:cubicBezTo>
                    <a:pt x="54" y="77"/>
                    <a:pt x="59" y="78"/>
                    <a:pt x="63" y="79"/>
                  </a:cubicBezTo>
                  <a:cubicBezTo>
                    <a:pt x="63" y="79"/>
                    <a:pt x="62" y="79"/>
                    <a:pt x="62" y="79"/>
                  </a:cubicBezTo>
                  <a:cubicBezTo>
                    <a:pt x="56" y="78"/>
                    <a:pt x="50" y="77"/>
                    <a:pt x="44" y="75"/>
                  </a:cubicBezTo>
                  <a:cubicBezTo>
                    <a:pt x="39" y="74"/>
                    <a:pt x="34" y="72"/>
                    <a:pt x="29" y="72"/>
                  </a:cubicBezTo>
                  <a:cubicBezTo>
                    <a:pt x="29" y="72"/>
                    <a:pt x="29" y="72"/>
                    <a:pt x="29" y="72"/>
                  </a:cubicBezTo>
                  <a:cubicBezTo>
                    <a:pt x="37" y="77"/>
                    <a:pt x="46" y="79"/>
                    <a:pt x="55" y="81"/>
                  </a:cubicBezTo>
                  <a:cubicBezTo>
                    <a:pt x="54" y="81"/>
                    <a:pt x="53" y="81"/>
                    <a:pt x="52" y="80"/>
                  </a:cubicBezTo>
                  <a:cubicBezTo>
                    <a:pt x="49" y="80"/>
                    <a:pt x="46" y="79"/>
                    <a:pt x="44" y="78"/>
                  </a:cubicBezTo>
                  <a:cubicBezTo>
                    <a:pt x="38" y="77"/>
                    <a:pt x="33" y="77"/>
                    <a:pt x="28" y="76"/>
                  </a:cubicBezTo>
                  <a:cubicBezTo>
                    <a:pt x="28" y="76"/>
                    <a:pt x="27" y="76"/>
                    <a:pt x="27" y="76"/>
                  </a:cubicBezTo>
                  <a:close/>
                  <a:moveTo>
                    <a:pt x="148" y="65"/>
                  </a:moveTo>
                  <a:cubicBezTo>
                    <a:pt x="147" y="65"/>
                    <a:pt x="147" y="65"/>
                    <a:pt x="147" y="65"/>
                  </a:cubicBezTo>
                  <a:cubicBezTo>
                    <a:pt x="143" y="64"/>
                    <a:pt x="140" y="62"/>
                    <a:pt x="136" y="62"/>
                  </a:cubicBezTo>
                  <a:cubicBezTo>
                    <a:pt x="131" y="61"/>
                    <a:pt x="126" y="60"/>
                    <a:pt x="122" y="59"/>
                  </a:cubicBezTo>
                  <a:cubicBezTo>
                    <a:pt x="113" y="57"/>
                    <a:pt x="105" y="54"/>
                    <a:pt x="96" y="53"/>
                  </a:cubicBezTo>
                  <a:cubicBezTo>
                    <a:pt x="98" y="51"/>
                    <a:pt x="100" y="50"/>
                    <a:pt x="102" y="48"/>
                  </a:cubicBezTo>
                  <a:cubicBezTo>
                    <a:pt x="109" y="51"/>
                    <a:pt x="117" y="52"/>
                    <a:pt x="124" y="54"/>
                  </a:cubicBezTo>
                  <a:cubicBezTo>
                    <a:pt x="128" y="55"/>
                    <a:pt x="132" y="56"/>
                    <a:pt x="136" y="57"/>
                  </a:cubicBezTo>
                  <a:cubicBezTo>
                    <a:pt x="138" y="58"/>
                    <a:pt x="140" y="59"/>
                    <a:pt x="142" y="60"/>
                  </a:cubicBezTo>
                  <a:cubicBezTo>
                    <a:pt x="142" y="60"/>
                    <a:pt x="143" y="60"/>
                    <a:pt x="144" y="60"/>
                  </a:cubicBezTo>
                  <a:cubicBezTo>
                    <a:pt x="144" y="60"/>
                    <a:pt x="144" y="61"/>
                    <a:pt x="144" y="61"/>
                  </a:cubicBezTo>
                  <a:cubicBezTo>
                    <a:pt x="141" y="60"/>
                    <a:pt x="138" y="59"/>
                    <a:pt x="135" y="58"/>
                  </a:cubicBezTo>
                  <a:cubicBezTo>
                    <a:pt x="130" y="57"/>
                    <a:pt x="126" y="56"/>
                    <a:pt x="122" y="55"/>
                  </a:cubicBezTo>
                  <a:cubicBezTo>
                    <a:pt x="115" y="53"/>
                    <a:pt x="107" y="51"/>
                    <a:pt x="100" y="50"/>
                  </a:cubicBezTo>
                  <a:cubicBezTo>
                    <a:pt x="99" y="50"/>
                    <a:pt x="99" y="51"/>
                    <a:pt x="99" y="51"/>
                  </a:cubicBezTo>
                  <a:cubicBezTo>
                    <a:pt x="107" y="55"/>
                    <a:pt x="116" y="56"/>
                    <a:pt x="124" y="58"/>
                  </a:cubicBezTo>
                  <a:cubicBezTo>
                    <a:pt x="129" y="59"/>
                    <a:pt x="134" y="60"/>
                    <a:pt x="138" y="61"/>
                  </a:cubicBezTo>
                  <a:cubicBezTo>
                    <a:pt x="140" y="62"/>
                    <a:pt x="142" y="62"/>
                    <a:pt x="144" y="63"/>
                  </a:cubicBezTo>
                  <a:cubicBezTo>
                    <a:pt x="144" y="63"/>
                    <a:pt x="146" y="64"/>
                    <a:pt x="147" y="64"/>
                  </a:cubicBezTo>
                  <a:cubicBezTo>
                    <a:pt x="147" y="65"/>
                    <a:pt x="148" y="65"/>
                    <a:pt x="148" y="65"/>
                  </a:cubicBezTo>
                  <a:close/>
                  <a:moveTo>
                    <a:pt x="103" y="47"/>
                  </a:moveTo>
                  <a:cubicBezTo>
                    <a:pt x="104" y="47"/>
                    <a:pt x="105" y="46"/>
                    <a:pt x="106" y="45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12" y="48"/>
                    <a:pt x="119" y="49"/>
                    <a:pt x="125" y="51"/>
                  </a:cubicBezTo>
                  <a:cubicBezTo>
                    <a:pt x="128" y="52"/>
                    <a:pt x="130" y="53"/>
                    <a:pt x="133" y="54"/>
                  </a:cubicBezTo>
                  <a:cubicBezTo>
                    <a:pt x="133" y="54"/>
                    <a:pt x="143" y="57"/>
                    <a:pt x="138" y="56"/>
                  </a:cubicBezTo>
                  <a:cubicBezTo>
                    <a:pt x="132" y="55"/>
                    <a:pt x="126" y="52"/>
                    <a:pt x="119" y="51"/>
                  </a:cubicBezTo>
                  <a:cubicBezTo>
                    <a:pt x="114" y="50"/>
                    <a:pt x="108" y="49"/>
                    <a:pt x="103" y="47"/>
                  </a:cubicBezTo>
                  <a:close/>
                  <a:moveTo>
                    <a:pt x="107" y="45"/>
                  </a:moveTo>
                  <a:cubicBezTo>
                    <a:pt x="109" y="45"/>
                    <a:pt x="111" y="44"/>
                    <a:pt x="114" y="44"/>
                  </a:cubicBezTo>
                  <a:cubicBezTo>
                    <a:pt x="119" y="45"/>
                    <a:pt x="124" y="47"/>
                    <a:pt x="129" y="49"/>
                  </a:cubicBezTo>
                  <a:cubicBezTo>
                    <a:pt x="121" y="47"/>
                    <a:pt x="114" y="46"/>
                    <a:pt x="107" y="45"/>
                  </a:cubicBezTo>
                  <a:cubicBezTo>
                    <a:pt x="107" y="45"/>
                    <a:pt x="107" y="45"/>
                    <a:pt x="107" y="45"/>
                  </a:cubicBezTo>
                  <a:close/>
                  <a:moveTo>
                    <a:pt x="138" y="55"/>
                  </a:moveTo>
                  <a:cubicBezTo>
                    <a:pt x="135" y="54"/>
                    <a:pt x="132" y="52"/>
                    <a:pt x="128" y="51"/>
                  </a:cubicBezTo>
                  <a:cubicBezTo>
                    <a:pt x="123" y="50"/>
                    <a:pt x="118" y="49"/>
                    <a:pt x="113" y="47"/>
                  </a:cubicBezTo>
                  <a:cubicBezTo>
                    <a:pt x="112" y="47"/>
                    <a:pt x="110" y="47"/>
                    <a:pt x="108" y="46"/>
                  </a:cubicBezTo>
                  <a:cubicBezTo>
                    <a:pt x="109" y="46"/>
                    <a:pt x="110" y="47"/>
                    <a:pt x="111" y="47"/>
                  </a:cubicBezTo>
                  <a:cubicBezTo>
                    <a:pt x="113" y="47"/>
                    <a:pt x="116" y="48"/>
                    <a:pt x="118" y="48"/>
                  </a:cubicBezTo>
                  <a:cubicBezTo>
                    <a:pt x="122" y="49"/>
                    <a:pt x="127" y="49"/>
                    <a:pt x="131" y="50"/>
                  </a:cubicBezTo>
                  <a:cubicBezTo>
                    <a:pt x="134" y="52"/>
                    <a:pt x="136" y="53"/>
                    <a:pt x="138" y="55"/>
                  </a:cubicBezTo>
                  <a:close/>
                  <a:moveTo>
                    <a:pt x="143" y="59"/>
                  </a:moveTo>
                  <a:cubicBezTo>
                    <a:pt x="137" y="57"/>
                    <a:pt x="131" y="55"/>
                    <a:pt x="126" y="54"/>
                  </a:cubicBezTo>
                  <a:cubicBezTo>
                    <a:pt x="120" y="52"/>
                    <a:pt x="114" y="51"/>
                    <a:pt x="108" y="49"/>
                  </a:cubicBezTo>
                  <a:cubicBezTo>
                    <a:pt x="109" y="50"/>
                    <a:pt x="110" y="50"/>
                    <a:pt x="110" y="50"/>
                  </a:cubicBezTo>
                  <a:cubicBezTo>
                    <a:pt x="114" y="50"/>
                    <a:pt x="117" y="51"/>
                    <a:pt x="121" y="52"/>
                  </a:cubicBezTo>
                  <a:cubicBezTo>
                    <a:pt x="127" y="54"/>
                    <a:pt x="134" y="56"/>
                    <a:pt x="141" y="57"/>
                  </a:cubicBezTo>
                  <a:cubicBezTo>
                    <a:pt x="141" y="58"/>
                    <a:pt x="142" y="58"/>
                    <a:pt x="143" y="59"/>
                  </a:cubicBezTo>
                  <a:close/>
                  <a:moveTo>
                    <a:pt x="146" y="63"/>
                  </a:moveTo>
                  <a:cubicBezTo>
                    <a:pt x="132" y="57"/>
                    <a:pt x="115" y="58"/>
                    <a:pt x="101" y="51"/>
                  </a:cubicBezTo>
                  <a:cubicBezTo>
                    <a:pt x="104" y="52"/>
                    <a:pt x="109" y="53"/>
                    <a:pt x="113" y="54"/>
                  </a:cubicBezTo>
                  <a:cubicBezTo>
                    <a:pt x="118" y="55"/>
                    <a:pt x="123" y="56"/>
                    <a:pt x="127" y="57"/>
                  </a:cubicBezTo>
                  <a:cubicBezTo>
                    <a:pt x="131" y="58"/>
                    <a:pt x="136" y="59"/>
                    <a:pt x="140" y="60"/>
                  </a:cubicBezTo>
                  <a:cubicBezTo>
                    <a:pt x="141" y="61"/>
                    <a:pt x="143" y="62"/>
                    <a:pt x="145" y="62"/>
                  </a:cubicBezTo>
                  <a:cubicBezTo>
                    <a:pt x="145" y="62"/>
                    <a:pt x="145" y="62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lose/>
                  <a:moveTo>
                    <a:pt x="150" y="69"/>
                  </a:moveTo>
                  <a:cubicBezTo>
                    <a:pt x="140" y="67"/>
                    <a:pt x="131" y="64"/>
                    <a:pt x="122" y="62"/>
                  </a:cubicBezTo>
                  <a:cubicBezTo>
                    <a:pt x="113" y="60"/>
                    <a:pt x="104" y="58"/>
                    <a:pt x="94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5"/>
                    <a:pt x="95" y="54"/>
                    <a:pt x="96" y="54"/>
                  </a:cubicBezTo>
                  <a:cubicBezTo>
                    <a:pt x="107" y="55"/>
                    <a:pt x="118" y="59"/>
                    <a:pt x="128" y="61"/>
                  </a:cubicBezTo>
                  <a:cubicBezTo>
                    <a:pt x="133" y="62"/>
                    <a:pt x="137" y="63"/>
                    <a:pt x="141" y="64"/>
                  </a:cubicBezTo>
                  <a:cubicBezTo>
                    <a:pt x="144" y="65"/>
                    <a:pt x="146" y="66"/>
                    <a:pt x="148" y="66"/>
                  </a:cubicBezTo>
                  <a:cubicBezTo>
                    <a:pt x="149" y="67"/>
                    <a:pt x="149" y="68"/>
                    <a:pt x="150" y="69"/>
                  </a:cubicBezTo>
                  <a:close/>
                  <a:moveTo>
                    <a:pt x="81" y="41"/>
                  </a:moveTo>
                  <a:cubicBezTo>
                    <a:pt x="79" y="39"/>
                    <a:pt x="76" y="37"/>
                    <a:pt x="74" y="35"/>
                  </a:cubicBezTo>
                  <a:cubicBezTo>
                    <a:pt x="73" y="35"/>
                    <a:pt x="73" y="35"/>
                    <a:pt x="72" y="34"/>
                  </a:cubicBezTo>
                  <a:cubicBezTo>
                    <a:pt x="76" y="36"/>
                    <a:pt x="79" y="38"/>
                    <a:pt x="82" y="40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1" y="40"/>
                    <a:pt x="81" y="41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lose/>
                  <a:moveTo>
                    <a:pt x="81" y="41"/>
                  </a:moveTo>
                  <a:cubicBezTo>
                    <a:pt x="80" y="42"/>
                    <a:pt x="80" y="42"/>
                    <a:pt x="80" y="43"/>
                  </a:cubicBezTo>
                  <a:cubicBezTo>
                    <a:pt x="78" y="41"/>
                    <a:pt x="75" y="39"/>
                    <a:pt x="72" y="37"/>
                  </a:cubicBezTo>
                  <a:cubicBezTo>
                    <a:pt x="75" y="39"/>
                    <a:pt x="78" y="40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lose/>
                  <a:moveTo>
                    <a:pt x="80" y="44"/>
                  </a:moveTo>
                  <a:cubicBezTo>
                    <a:pt x="79" y="45"/>
                    <a:pt x="79" y="45"/>
                    <a:pt x="78" y="46"/>
                  </a:cubicBezTo>
                  <a:cubicBezTo>
                    <a:pt x="76" y="44"/>
                    <a:pt x="73" y="42"/>
                    <a:pt x="71" y="40"/>
                  </a:cubicBezTo>
                  <a:cubicBezTo>
                    <a:pt x="68" y="38"/>
                    <a:pt x="65" y="37"/>
                    <a:pt x="63" y="35"/>
                  </a:cubicBezTo>
                  <a:cubicBezTo>
                    <a:pt x="61" y="33"/>
                    <a:pt x="66" y="36"/>
                    <a:pt x="67" y="37"/>
                  </a:cubicBezTo>
                  <a:cubicBezTo>
                    <a:pt x="68" y="37"/>
                    <a:pt x="70" y="38"/>
                    <a:pt x="71" y="39"/>
                  </a:cubicBezTo>
                  <a:cubicBezTo>
                    <a:pt x="74" y="40"/>
                    <a:pt x="77" y="42"/>
                    <a:pt x="80" y="44"/>
                  </a:cubicBezTo>
                  <a:close/>
                  <a:moveTo>
                    <a:pt x="78" y="47"/>
                  </a:moveTo>
                  <a:cubicBezTo>
                    <a:pt x="78" y="47"/>
                    <a:pt x="78" y="48"/>
                    <a:pt x="77" y="48"/>
                  </a:cubicBezTo>
                  <a:cubicBezTo>
                    <a:pt x="77" y="49"/>
                    <a:pt x="77" y="49"/>
                    <a:pt x="77" y="49"/>
                  </a:cubicBezTo>
                  <a:cubicBezTo>
                    <a:pt x="75" y="48"/>
                    <a:pt x="74" y="47"/>
                    <a:pt x="72" y="46"/>
                  </a:cubicBezTo>
                  <a:cubicBezTo>
                    <a:pt x="70" y="45"/>
                    <a:pt x="67" y="43"/>
                    <a:pt x="65" y="41"/>
                  </a:cubicBezTo>
                  <a:cubicBezTo>
                    <a:pt x="63" y="40"/>
                    <a:pt x="61" y="38"/>
                    <a:pt x="59" y="37"/>
                  </a:cubicBezTo>
                  <a:cubicBezTo>
                    <a:pt x="61" y="38"/>
                    <a:pt x="64" y="39"/>
                    <a:pt x="66" y="40"/>
                  </a:cubicBezTo>
                  <a:cubicBezTo>
                    <a:pt x="70" y="42"/>
                    <a:pt x="74" y="45"/>
                    <a:pt x="78" y="47"/>
                  </a:cubicBezTo>
                  <a:cubicBezTo>
                    <a:pt x="78" y="47"/>
                    <a:pt x="78" y="47"/>
                    <a:pt x="78" y="47"/>
                  </a:cubicBezTo>
                  <a:close/>
                  <a:moveTo>
                    <a:pt x="76" y="50"/>
                  </a:moveTo>
                  <a:cubicBezTo>
                    <a:pt x="74" y="52"/>
                    <a:pt x="73" y="50"/>
                    <a:pt x="70" y="48"/>
                  </a:cubicBezTo>
                  <a:cubicBezTo>
                    <a:pt x="70" y="48"/>
                    <a:pt x="69" y="48"/>
                    <a:pt x="69" y="48"/>
                  </a:cubicBezTo>
                  <a:cubicBezTo>
                    <a:pt x="68" y="47"/>
                    <a:pt x="67" y="47"/>
                    <a:pt x="66" y="47"/>
                  </a:cubicBezTo>
                  <a:cubicBezTo>
                    <a:pt x="65" y="46"/>
                    <a:pt x="64" y="45"/>
                    <a:pt x="63" y="44"/>
                  </a:cubicBezTo>
                  <a:cubicBezTo>
                    <a:pt x="61" y="43"/>
                    <a:pt x="60" y="42"/>
                    <a:pt x="59" y="41"/>
                  </a:cubicBezTo>
                  <a:cubicBezTo>
                    <a:pt x="57" y="40"/>
                    <a:pt x="57" y="39"/>
                    <a:pt x="59" y="40"/>
                  </a:cubicBezTo>
                  <a:cubicBezTo>
                    <a:pt x="61" y="41"/>
                    <a:pt x="63" y="42"/>
                    <a:pt x="65" y="43"/>
                  </a:cubicBezTo>
                  <a:cubicBezTo>
                    <a:pt x="67" y="44"/>
                    <a:pt x="69" y="45"/>
                    <a:pt x="72" y="47"/>
                  </a:cubicBezTo>
                  <a:cubicBezTo>
                    <a:pt x="73" y="47"/>
                    <a:pt x="74" y="48"/>
                    <a:pt x="75" y="49"/>
                  </a:cubicBezTo>
                  <a:cubicBezTo>
                    <a:pt x="75" y="49"/>
                    <a:pt x="76" y="50"/>
                    <a:pt x="76" y="49"/>
                  </a:cubicBezTo>
                  <a:cubicBezTo>
                    <a:pt x="76" y="49"/>
                    <a:pt x="76" y="50"/>
                    <a:pt x="76" y="50"/>
                  </a:cubicBezTo>
                  <a:close/>
                  <a:moveTo>
                    <a:pt x="67" y="48"/>
                  </a:moveTo>
                  <a:cubicBezTo>
                    <a:pt x="66" y="48"/>
                    <a:pt x="64" y="49"/>
                    <a:pt x="63" y="49"/>
                  </a:cubicBezTo>
                  <a:cubicBezTo>
                    <a:pt x="60" y="47"/>
                    <a:pt x="57" y="46"/>
                    <a:pt x="54" y="43"/>
                  </a:cubicBezTo>
                  <a:cubicBezTo>
                    <a:pt x="51" y="39"/>
                    <a:pt x="58" y="43"/>
                    <a:pt x="59" y="44"/>
                  </a:cubicBezTo>
                  <a:cubicBezTo>
                    <a:pt x="60" y="45"/>
                    <a:pt x="62" y="45"/>
                    <a:pt x="64" y="46"/>
                  </a:cubicBezTo>
                  <a:cubicBezTo>
                    <a:pt x="65" y="47"/>
                    <a:pt x="66" y="47"/>
                    <a:pt x="67" y="48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7" y="48"/>
                    <a:pt x="67" y="48"/>
                    <a:pt x="67" y="48"/>
                  </a:cubicBezTo>
                  <a:close/>
                  <a:moveTo>
                    <a:pt x="61" y="50"/>
                  </a:moveTo>
                  <a:cubicBezTo>
                    <a:pt x="61" y="50"/>
                    <a:pt x="60" y="51"/>
                    <a:pt x="59" y="51"/>
                  </a:cubicBezTo>
                  <a:cubicBezTo>
                    <a:pt x="57" y="50"/>
                    <a:pt x="56" y="49"/>
                    <a:pt x="54" y="48"/>
                  </a:cubicBezTo>
                  <a:cubicBezTo>
                    <a:pt x="52" y="47"/>
                    <a:pt x="49" y="44"/>
                    <a:pt x="53" y="46"/>
                  </a:cubicBezTo>
                  <a:cubicBezTo>
                    <a:pt x="56" y="47"/>
                    <a:pt x="59" y="49"/>
                    <a:pt x="61" y="50"/>
                  </a:cubicBezTo>
                  <a:close/>
                  <a:moveTo>
                    <a:pt x="56" y="54"/>
                  </a:moveTo>
                  <a:cubicBezTo>
                    <a:pt x="53" y="52"/>
                    <a:pt x="50" y="50"/>
                    <a:pt x="48" y="48"/>
                  </a:cubicBezTo>
                  <a:cubicBezTo>
                    <a:pt x="50" y="50"/>
                    <a:pt x="55" y="51"/>
                    <a:pt x="58" y="52"/>
                  </a:cubicBezTo>
                  <a:cubicBezTo>
                    <a:pt x="57" y="52"/>
                    <a:pt x="57" y="53"/>
                    <a:pt x="56" y="54"/>
                  </a:cubicBezTo>
                  <a:close/>
                  <a:moveTo>
                    <a:pt x="48" y="55"/>
                  </a:moveTo>
                  <a:cubicBezTo>
                    <a:pt x="50" y="55"/>
                    <a:pt x="52" y="56"/>
                    <a:pt x="54" y="57"/>
                  </a:cubicBezTo>
                  <a:cubicBezTo>
                    <a:pt x="54" y="57"/>
                    <a:pt x="54" y="57"/>
                    <a:pt x="54" y="58"/>
                  </a:cubicBezTo>
                  <a:cubicBezTo>
                    <a:pt x="52" y="57"/>
                    <a:pt x="50" y="56"/>
                    <a:pt x="48" y="55"/>
                  </a:cubicBezTo>
                  <a:close/>
                  <a:moveTo>
                    <a:pt x="61" y="63"/>
                  </a:moveTo>
                  <a:cubicBezTo>
                    <a:pt x="61" y="63"/>
                    <a:pt x="60" y="63"/>
                    <a:pt x="60" y="63"/>
                  </a:cubicBezTo>
                  <a:cubicBezTo>
                    <a:pt x="60" y="63"/>
                    <a:pt x="60" y="62"/>
                    <a:pt x="61" y="62"/>
                  </a:cubicBezTo>
                  <a:cubicBezTo>
                    <a:pt x="61" y="62"/>
                    <a:pt x="61" y="62"/>
                    <a:pt x="61" y="63"/>
                  </a:cubicBezTo>
                  <a:close/>
                  <a:moveTo>
                    <a:pt x="62" y="61"/>
                  </a:moveTo>
                  <a:cubicBezTo>
                    <a:pt x="62" y="61"/>
                    <a:pt x="63" y="61"/>
                    <a:pt x="63" y="61"/>
                  </a:cubicBezTo>
                  <a:cubicBezTo>
                    <a:pt x="63" y="61"/>
                    <a:pt x="63" y="61"/>
                    <a:pt x="62" y="61"/>
                  </a:cubicBezTo>
                  <a:close/>
                  <a:moveTo>
                    <a:pt x="65" y="59"/>
                  </a:moveTo>
                  <a:cubicBezTo>
                    <a:pt x="67" y="61"/>
                    <a:pt x="65" y="60"/>
                    <a:pt x="64" y="60"/>
                  </a:cubicBezTo>
                  <a:cubicBezTo>
                    <a:pt x="64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lose/>
                  <a:moveTo>
                    <a:pt x="65" y="59"/>
                  </a:moveTo>
                  <a:cubicBezTo>
                    <a:pt x="65" y="58"/>
                    <a:pt x="65" y="58"/>
                    <a:pt x="65" y="58"/>
                  </a:cubicBezTo>
                  <a:cubicBezTo>
                    <a:pt x="66" y="58"/>
                    <a:pt x="67" y="58"/>
                    <a:pt x="67" y="57"/>
                  </a:cubicBezTo>
                  <a:cubicBezTo>
                    <a:pt x="67" y="58"/>
                    <a:pt x="68" y="59"/>
                    <a:pt x="68" y="59"/>
                  </a:cubicBezTo>
                  <a:cubicBezTo>
                    <a:pt x="67" y="59"/>
                    <a:pt x="66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lose/>
                  <a:moveTo>
                    <a:pt x="68" y="60"/>
                  </a:moveTo>
                  <a:cubicBezTo>
                    <a:pt x="68" y="60"/>
                    <a:pt x="68" y="60"/>
                    <a:pt x="67" y="60"/>
                  </a:cubicBezTo>
                  <a:cubicBezTo>
                    <a:pt x="67" y="60"/>
                    <a:pt x="67" y="60"/>
                    <a:pt x="67" y="60"/>
                  </a:cubicBezTo>
                  <a:cubicBezTo>
                    <a:pt x="66" y="59"/>
                    <a:pt x="67" y="59"/>
                    <a:pt x="68" y="60"/>
                  </a:cubicBezTo>
                  <a:cubicBezTo>
                    <a:pt x="68" y="60"/>
                    <a:pt x="68" y="60"/>
                    <a:pt x="68" y="60"/>
                  </a:cubicBezTo>
                  <a:close/>
                  <a:moveTo>
                    <a:pt x="67" y="61"/>
                  </a:moveTo>
                  <a:cubicBezTo>
                    <a:pt x="66" y="61"/>
                    <a:pt x="65" y="61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4" y="61"/>
                    <a:pt x="65" y="61"/>
                    <a:pt x="67" y="61"/>
                  </a:cubicBezTo>
                  <a:close/>
                  <a:moveTo>
                    <a:pt x="64" y="62"/>
                  </a:moveTo>
                  <a:cubicBezTo>
                    <a:pt x="63" y="62"/>
                    <a:pt x="63" y="63"/>
                    <a:pt x="62" y="63"/>
                  </a:cubicBezTo>
                  <a:cubicBezTo>
                    <a:pt x="61" y="61"/>
                    <a:pt x="62" y="62"/>
                    <a:pt x="64" y="62"/>
                  </a:cubicBezTo>
                  <a:close/>
                  <a:moveTo>
                    <a:pt x="61" y="64"/>
                  </a:moveTo>
                  <a:cubicBezTo>
                    <a:pt x="60" y="64"/>
                    <a:pt x="59" y="65"/>
                    <a:pt x="59" y="66"/>
                  </a:cubicBezTo>
                  <a:cubicBezTo>
                    <a:pt x="56" y="64"/>
                    <a:pt x="53" y="63"/>
                    <a:pt x="49" y="61"/>
                  </a:cubicBezTo>
                  <a:cubicBezTo>
                    <a:pt x="46" y="60"/>
                    <a:pt x="43" y="57"/>
                    <a:pt x="40" y="57"/>
                  </a:cubicBezTo>
                  <a:cubicBezTo>
                    <a:pt x="47" y="59"/>
                    <a:pt x="54" y="63"/>
                    <a:pt x="61" y="64"/>
                  </a:cubicBezTo>
                  <a:close/>
                  <a:moveTo>
                    <a:pt x="58" y="69"/>
                  </a:moveTo>
                  <a:cubicBezTo>
                    <a:pt x="58" y="69"/>
                    <a:pt x="58" y="69"/>
                    <a:pt x="58" y="69"/>
                  </a:cubicBezTo>
                  <a:cubicBezTo>
                    <a:pt x="58" y="69"/>
                    <a:pt x="57" y="68"/>
                    <a:pt x="57" y="68"/>
                  </a:cubicBezTo>
                  <a:cubicBezTo>
                    <a:pt x="53" y="67"/>
                    <a:pt x="49" y="65"/>
                    <a:pt x="45" y="63"/>
                  </a:cubicBezTo>
                  <a:cubicBezTo>
                    <a:pt x="43" y="62"/>
                    <a:pt x="41" y="60"/>
                    <a:pt x="39" y="60"/>
                  </a:cubicBezTo>
                  <a:cubicBezTo>
                    <a:pt x="42" y="60"/>
                    <a:pt x="44" y="61"/>
                    <a:pt x="46" y="62"/>
                  </a:cubicBezTo>
                  <a:cubicBezTo>
                    <a:pt x="50" y="64"/>
                    <a:pt x="54" y="66"/>
                    <a:pt x="59" y="67"/>
                  </a:cubicBezTo>
                  <a:cubicBezTo>
                    <a:pt x="59" y="68"/>
                    <a:pt x="58" y="68"/>
                    <a:pt x="58" y="69"/>
                  </a:cubicBezTo>
                  <a:close/>
                  <a:moveTo>
                    <a:pt x="68" y="72"/>
                  </a:moveTo>
                  <a:cubicBezTo>
                    <a:pt x="69" y="73"/>
                    <a:pt x="71" y="73"/>
                    <a:pt x="72" y="74"/>
                  </a:cubicBezTo>
                  <a:cubicBezTo>
                    <a:pt x="74" y="75"/>
                    <a:pt x="77" y="76"/>
                    <a:pt x="79" y="76"/>
                  </a:cubicBezTo>
                  <a:cubicBezTo>
                    <a:pt x="83" y="78"/>
                    <a:pt x="87" y="79"/>
                    <a:pt x="90" y="80"/>
                  </a:cubicBezTo>
                  <a:cubicBezTo>
                    <a:pt x="82" y="78"/>
                    <a:pt x="74" y="76"/>
                    <a:pt x="66" y="72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7" y="72"/>
                    <a:pt x="67" y="72"/>
                    <a:pt x="68" y="72"/>
                  </a:cubicBezTo>
                  <a:close/>
                  <a:moveTo>
                    <a:pt x="68" y="72"/>
                  </a:moveTo>
                  <a:cubicBezTo>
                    <a:pt x="69" y="71"/>
                    <a:pt x="69" y="71"/>
                    <a:pt x="70" y="71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82" y="75"/>
                    <a:pt x="93" y="79"/>
                    <a:pt x="105" y="82"/>
                  </a:cubicBezTo>
                  <a:cubicBezTo>
                    <a:pt x="110" y="84"/>
                    <a:pt x="115" y="86"/>
                    <a:pt x="120" y="88"/>
                  </a:cubicBezTo>
                  <a:cubicBezTo>
                    <a:pt x="123" y="89"/>
                    <a:pt x="127" y="90"/>
                    <a:pt x="130" y="91"/>
                  </a:cubicBezTo>
                  <a:cubicBezTo>
                    <a:pt x="128" y="90"/>
                    <a:pt x="124" y="90"/>
                    <a:pt x="122" y="89"/>
                  </a:cubicBezTo>
                  <a:cubicBezTo>
                    <a:pt x="114" y="87"/>
                    <a:pt x="107" y="85"/>
                    <a:pt x="100" y="83"/>
                  </a:cubicBezTo>
                  <a:cubicBezTo>
                    <a:pt x="93" y="80"/>
                    <a:pt x="86" y="78"/>
                    <a:pt x="79" y="76"/>
                  </a:cubicBezTo>
                  <a:cubicBezTo>
                    <a:pt x="76" y="74"/>
                    <a:pt x="72" y="73"/>
                    <a:pt x="68" y="72"/>
                  </a:cubicBezTo>
                  <a:close/>
                  <a:moveTo>
                    <a:pt x="82" y="74"/>
                  </a:moveTo>
                  <a:cubicBezTo>
                    <a:pt x="79" y="73"/>
                    <a:pt x="75" y="72"/>
                    <a:pt x="72" y="70"/>
                  </a:cubicBezTo>
                  <a:cubicBezTo>
                    <a:pt x="75" y="72"/>
                    <a:pt x="78" y="72"/>
                    <a:pt x="82" y="74"/>
                  </a:cubicBezTo>
                  <a:cubicBezTo>
                    <a:pt x="86" y="75"/>
                    <a:pt x="90" y="77"/>
                    <a:pt x="94" y="78"/>
                  </a:cubicBezTo>
                  <a:cubicBezTo>
                    <a:pt x="90" y="77"/>
                    <a:pt x="86" y="76"/>
                    <a:pt x="82" y="74"/>
                  </a:cubicBezTo>
                  <a:close/>
                  <a:moveTo>
                    <a:pt x="71" y="70"/>
                  </a:moveTo>
                  <a:cubicBezTo>
                    <a:pt x="73" y="70"/>
                    <a:pt x="74" y="69"/>
                    <a:pt x="75" y="69"/>
                  </a:cubicBezTo>
                  <a:cubicBezTo>
                    <a:pt x="75" y="69"/>
                    <a:pt x="76" y="69"/>
                    <a:pt x="77" y="69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78" y="69"/>
                    <a:pt x="79" y="69"/>
                    <a:pt x="79" y="69"/>
                  </a:cubicBezTo>
                  <a:cubicBezTo>
                    <a:pt x="79" y="69"/>
                    <a:pt x="79" y="69"/>
                    <a:pt x="80" y="70"/>
                  </a:cubicBezTo>
                  <a:cubicBezTo>
                    <a:pt x="83" y="70"/>
                    <a:pt x="85" y="72"/>
                    <a:pt x="88" y="73"/>
                  </a:cubicBezTo>
                  <a:cubicBezTo>
                    <a:pt x="102" y="78"/>
                    <a:pt x="115" y="83"/>
                    <a:pt x="129" y="88"/>
                  </a:cubicBezTo>
                  <a:cubicBezTo>
                    <a:pt x="130" y="88"/>
                    <a:pt x="132" y="89"/>
                    <a:pt x="133" y="89"/>
                  </a:cubicBezTo>
                  <a:cubicBezTo>
                    <a:pt x="133" y="89"/>
                    <a:pt x="137" y="91"/>
                    <a:pt x="136" y="90"/>
                  </a:cubicBezTo>
                  <a:cubicBezTo>
                    <a:pt x="132" y="89"/>
                    <a:pt x="129" y="88"/>
                    <a:pt x="125" y="87"/>
                  </a:cubicBezTo>
                  <a:cubicBezTo>
                    <a:pt x="119" y="85"/>
                    <a:pt x="113" y="83"/>
                    <a:pt x="106" y="81"/>
                  </a:cubicBezTo>
                  <a:cubicBezTo>
                    <a:pt x="105" y="81"/>
                    <a:pt x="105" y="81"/>
                    <a:pt x="104" y="81"/>
                  </a:cubicBezTo>
                  <a:cubicBezTo>
                    <a:pt x="98" y="79"/>
                    <a:pt x="92" y="77"/>
                    <a:pt x="86" y="75"/>
                  </a:cubicBezTo>
                  <a:cubicBezTo>
                    <a:pt x="82" y="73"/>
                    <a:pt x="77" y="71"/>
                    <a:pt x="71" y="70"/>
                  </a:cubicBezTo>
                  <a:close/>
                  <a:moveTo>
                    <a:pt x="76" y="68"/>
                  </a:moveTo>
                  <a:cubicBezTo>
                    <a:pt x="77" y="67"/>
                    <a:pt x="79" y="67"/>
                    <a:pt x="80" y="66"/>
                  </a:cubicBezTo>
                  <a:cubicBezTo>
                    <a:pt x="89" y="71"/>
                    <a:pt x="100" y="75"/>
                    <a:pt x="110" y="78"/>
                  </a:cubicBezTo>
                  <a:cubicBezTo>
                    <a:pt x="112" y="79"/>
                    <a:pt x="115" y="80"/>
                    <a:pt x="117" y="80"/>
                  </a:cubicBezTo>
                  <a:cubicBezTo>
                    <a:pt x="112" y="79"/>
                    <a:pt x="106" y="77"/>
                    <a:pt x="100" y="75"/>
                  </a:cubicBezTo>
                  <a:cubicBezTo>
                    <a:pt x="94" y="73"/>
                    <a:pt x="87" y="70"/>
                    <a:pt x="80" y="69"/>
                  </a:cubicBezTo>
                  <a:cubicBezTo>
                    <a:pt x="79" y="69"/>
                    <a:pt x="78" y="68"/>
                    <a:pt x="77" y="68"/>
                  </a:cubicBezTo>
                  <a:cubicBezTo>
                    <a:pt x="77" y="68"/>
                    <a:pt x="76" y="68"/>
                    <a:pt x="76" y="68"/>
                  </a:cubicBezTo>
                  <a:close/>
                  <a:moveTo>
                    <a:pt x="81" y="66"/>
                  </a:moveTo>
                  <a:cubicBezTo>
                    <a:pt x="83" y="65"/>
                    <a:pt x="84" y="64"/>
                    <a:pt x="85" y="63"/>
                  </a:cubicBezTo>
                  <a:cubicBezTo>
                    <a:pt x="97" y="67"/>
                    <a:pt x="108" y="72"/>
                    <a:pt x="119" y="76"/>
                  </a:cubicBezTo>
                  <a:cubicBezTo>
                    <a:pt x="125" y="78"/>
                    <a:pt x="131" y="80"/>
                    <a:pt x="136" y="82"/>
                  </a:cubicBezTo>
                  <a:cubicBezTo>
                    <a:pt x="139" y="83"/>
                    <a:pt x="141" y="84"/>
                    <a:pt x="144" y="85"/>
                  </a:cubicBezTo>
                  <a:cubicBezTo>
                    <a:pt x="150" y="87"/>
                    <a:pt x="147" y="86"/>
                    <a:pt x="144" y="85"/>
                  </a:cubicBezTo>
                  <a:cubicBezTo>
                    <a:pt x="139" y="84"/>
                    <a:pt x="134" y="81"/>
                    <a:pt x="129" y="80"/>
                  </a:cubicBezTo>
                  <a:cubicBezTo>
                    <a:pt x="123" y="78"/>
                    <a:pt x="117" y="77"/>
                    <a:pt x="112" y="75"/>
                  </a:cubicBezTo>
                  <a:cubicBezTo>
                    <a:pt x="101" y="72"/>
                    <a:pt x="91" y="69"/>
                    <a:pt x="81" y="66"/>
                  </a:cubicBezTo>
                  <a:close/>
                  <a:moveTo>
                    <a:pt x="86" y="63"/>
                  </a:moveTo>
                  <a:cubicBezTo>
                    <a:pt x="87" y="62"/>
                    <a:pt x="87" y="62"/>
                    <a:pt x="87" y="62"/>
                  </a:cubicBezTo>
                  <a:cubicBezTo>
                    <a:pt x="88" y="62"/>
                    <a:pt x="88" y="61"/>
                    <a:pt x="89" y="61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99" y="66"/>
                    <a:pt x="109" y="69"/>
                    <a:pt x="120" y="72"/>
                  </a:cubicBezTo>
                  <a:cubicBezTo>
                    <a:pt x="125" y="74"/>
                    <a:pt x="131" y="76"/>
                    <a:pt x="136" y="78"/>
                  </a:cubicBezTo>
                  <a:cubicBezTo>
                    <a:pt x="139" y="79"/>
                    <a:pt x="141" y="79"/>
                    <a:pt x="144" y="80"/>
                  </a:cubicBezTo>
                  <a:cubicBezTo>
                    <a:pt x="145" y="80"/>
                    <a:pt x="154" y="83"/>
                    <a:pt x="148" y="82"/>
                  </a:cubicBezTo>
                  <a:cubicBezTo>
                    <a:pt x="138" y="79"/>
                    <a:pt x="128" y="75"/>
                    <a:pt x="117" y="72"/>
                  </a:cubicBezTo>
                  <a:cubicBezTo>
                    <a:pt x="107" y="69"/>
                    <a:pt x="97" y="66"/>
                    <a:pt x="86" y="63"/>
                  </a:cubicBezTo>
                  <a:close/>
                  <a:moveTo>
                    <a:pt x="89" y="60"/>
                  </a:moveTo>
                  <a:cubicBezTo>
                    <a:pt x="91" y="59"/>
                    <a:pt x="92" y="58"/>
                    <a:pt x="94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8" y="58"/>
                    <a:pt x="103" y="59"/>
                    <a:pt x="108" y="60"/>
                  </a:cubicBezTo>
                  <a:cubicBezTo>
                    <a:pt x="113" y="62"/>
                    <a:pt x="118" y="64"/>
                    <a:pt x="123" y="65"/>
                  </a:cubicBezTo>
                  <a:cubicBezTo>
                    <a:pt x="132" y="69"/>
                    <a:pt x="143" y="70"/>
                    <a:pt x="152" y="75"/>
                  </a:cubicBezTo>
                  <a:cubicBezTo>
                    <a:pt x="152" y="75"/>
                    <a:pt x="152" y="75"/>
                    <a:pt x="152" y="75"/>
                  </a:cubicBezTo>
                  <a:cubicBezTo>
                    <a:pt x="148" y="72"/>
                    <a:pt x="142" y="72"/>
                    <a:pt x="137" y="71"/>
                  </a:cubicBezTo>
                  <a:cubicBezTo>
                    <a:pt x="132" y="69"/>
                    <a:pt x="126" y="68"/>
                    <a:pt x="121" y="66"/>
                  </a:cubicBezTo>
                  <a:cubicBezTo>
                    <a:pt x="111" y="63"/>
                    <a:pt x="102" y="60"/>
                    <a:pt x="92" y="58"/>
                  </a:cubicBezTo>
                  <a:cubicBezTo>
                    <a:pt x="91" y="58"/>
                    <a:pt x="91" y="59"/>
                    <a:pt x="92" y="59"/>
                  </a:cubicBezTo>
                  <a:cubicBezTo>
                    <a:pt x="101" y="63"/>
                    <a:pt x="111" y="66"/>
                    <a:pt x="121" y="69"/>
                  </a:cubicBezTo>
                  <a:cubicBezTo>
                    <a:pt x="123" y="70"/>
                    <a:pt x="124" y="70"/>
                    <a:pt x="125" y="71"/>
                  </a:cubicBezTo>
                  <a:cubicBezTo>
                    <a:pt x="124" y="70"/>
                    <a:pt x="122" y="70"/>
                    <a:pt x="120" y="69"/>
                  </a:cubicBezTo>
                  <a:cubicBezTo>
                    <a:pt x="110" y="66"/>
                    <a:pt x="100" y="62"/>
                    <a:pt x="89" y="60"/>
                  </a:cubicBezTo>
                  <a:cubicBezTo>
                    <a:pt x="89" y="60"/>
                    <a:pt x="89" y="60"/>
                    <a:pt x="89" y="60"/>
                  </a:cubicBezTo>
                  <a:close/>
                  <a:moveTo>
                    <a:pt x="152" y="78"/>
                  </a:moveTo>
                  <a:cubicBezTo>
                    <a:pt x="152" y="78"/>
                    <a:pt x="152" y="78"/>
                    <a:pt x="152" y="78"/>
                  </a:cubicBezTo>
                  <a:cubicBezTo>
                    <a:pt x="152" y="78"/>
                    <a:pt x="151" y="78"/>
                    <a:pt x="151" y="78"/>
                  </a:cubicBezTo>
                  <a:cubicBezTo>
                    <a:pt x="141" y="75"/>
                    <a:pt x="132" y="72"/>
                    <a:pt x="123" y="69"/>
                  </a:cubicBezTo>
                  <a:cubicBezTo>
                    <a:pt x="113" y="66"/>
                    <a:pt x="103" y="63"/>
                    <a:pt x="93" y="59"/>
                  </a:cubicBezTo>
                  <a:cubicBezTo>
                    <a:pt x="97" y="60"/>
                    <a:pt x="103" y="61"/>
                    <a:pt x="107" y="62"/>
                  </a:cubicBezTo>
                  <a:cubicBezTo>
                    <a:pt x="112" y="64"/>
                    <a:pt x="117" y="66"/>
                    <a:pt x="122" y="67"/>
                  </a:cubicBezTo>
                  <a:cubicBezTo>
                    <a:pt x="132" y="70"/>
                    <a:pt x="142" y="73"/>
                    <a:pt x="152" y="75"/>
                  </a:cubicBezTo>
                  <a:cubicBezTo>
                    <a:pt x="152" y="76"/>
                    <a:pt x="152" y="77"/>
                    <a:pt x="152" y="78"/>
                  </a:cubicBezTo>
                  <a:close/>
                  <a:moveTo>
                    <a:pt x="152" y="74"/>
                  </a:moveTo>
                  <a:cubicBezTo>
                    <a:pt x="145" y="70"/>
                    <a:pt x="136" y="69"/>
                    <a:pt x="129" y="66"/>
                  </a:cubicBezTo>
                  <a:cubicBezTo>
                    <a:pt x="124" y="65"/>
                    <a:pt x="118" y="63"/>
                    <a:pt x="113" y="61"/>
                  </a:cubicBezTo>
                  <a:cubicBezTo>
                    <a:pt x="109" y="60"/>
                    <a:pt x="105" y="59"/>
                    <a:pt x="101" y="58"/>
                  </a:cubicBezTo>
                  <a:cubicBezTo>
                    <a:pt x="103" y="58"/>
                    <a:pt x="105" y="59"/>
                    <a:pt x="106" y="59"/>
                  </a:cubicBezTo>
                  <a:cubicBezTo>
                    <a:pt x="112" y="60"/>
                    <a:pt x="117" y="61"/>
                    <a:pt x="122" y="63"/>
                  </a:cubicBezTo>
                  <a:cubicBezTo>
                    <a:pt x="131" y="65"/>
                    <a:pt x="141" y="68"/>
                    <a:pt x="150" y="69"/>
                  </a:cubicBezTo>
                  <a:cubicBezTo>
                    <a:pt x="151" y="71"/>
                    <a:pt x="151" y="72"/>
                    <a:pt x="152" y="74"/>
                  </a:cubicBezTo>
                  <a:close/>
                  <a:moveTo>
                    <a:pt x="152" y="79"/>
                  </a:moveTo>
                  <a:cubicBezTo>
                    <a:pt x="152" y="80"/>
                    <a:pt x="152" y="81"/>
                    <a:pt x="151" y="81"/>
                  </a:cubicBezTo>
                  <a:cubicBezTo>
                    <a:pt x="151" y="81"/>
                    <a:pt x="151" y="82"/>
                    <a:pt x="151" y="82"/>
                  </a:cubicBezTo>
                  <a:cubicBezTo>
                    <a:pt x="147" y="80"/>
                    <a:pt x="142" y="79"/>
                    <a:pt x="138" y="78"/>
                  </a:cubicBezTo>
                  <a:cubicBezTo>
                    <a:pt x="133" y="76"/>
                    <a:pt x="128" y="74"/>
                    <a:pt x="123" y="73"/>
                  </a:cubicBezTo>
                  <a:cubicBezTo>
                    <a:pt x="113" y="69"/>
                    <a:pt x="101" y="66"/>
                    <a:pt x="91" y="61"/>
                  </a:cubicBezTo>
                  <a:cubicBezTo>
                    <a:pt x="95" y="63"/>
                    <a:pt x="101" y="64"/>
                    <a:pt x="106" y="66"/>
                  </a:cubicBezTo>
                  <a:cubicBezTo>
                    <a:pt x="111" y="67"/>
                    <a:pt x="117" y="69"/>
                    <a:pt x="122" y="70"/>
                  </a:cubicBezTo>
                  <a:cubicBezTo>
                    <a:pt x="132" y="73"/>
                    <a:pt x="142" y="77"/>
                    <a:pt x="152" y="79"/>
                  </a:cubicBezTo>
                  <a:close/>
                  <a:moveTo>
                    <a:pt x="151" y="83"/>
                  </a:moveTo>
                  <a:cubicBezTo>
                    <a:pt x="150" y="84"/>
                    <a:pt x="149" y="85"/>
                    <a:pt x="148" y="86"/>
                  </a:cubicBezTo>
                  <a:cubicBezTo>
                    <a:pt x="138" y="81"/>
                    <a:pt x="127" y="78"/>
                    <a:pt x="116" y="74"/>
                  </a:cubicBezTo>
                  <a:cubicBezTo>
                    <a:pt x="110" y="72"/>
                    <a:pt x="105" y="70"/>
                    <a:pt x="99" y="67"/>
                  </a:cubicBezTo>
                  <a:cubicBezTo>
                    <a:pt x="98" y="67"/>
                    <a:pt x="98" y="67"/>
                    <a:pt x="97" y="67"/>
                  </a:cubicBezTo>
                  <a:cubicBezTo>
                    <a:pt x="106" y="69"/>
                    <a:pt x="115" y="72"/>
                    <a:pt x="124" y="75"/>
                  </a:cubicBezTo>
                  <a:cubicBezTo>
                    <a:pt x="129" y="76"/>
                    <a:pt x="135" y="78"/>
                    <a:pt x="140" y="80"/>
                  </a:cubicBezTo>
                  <a:cubicBezTo>
                    <a:pt x="143" y="81"/>
                    <a:pt x="147" y="83"/>
                    <a:pt x="151" y="83"/>
                  </a:cubicBezTo>
                  <a:close/>
                  <a:moveTo>
                    <a:pt x="147" y="87"/>
                  </a:moveTo>
                  <a:cubicBezTo>
                    <a:pt x="146" y="88"/>
                    <a:pt x="145" y="88"/>
                    <a:pt x="143" y="89"/>
                  </a:cubicBezTo>
                  <a:cubicBezTo>
                    <a:pt x="143" y="89"/>
                    <a:pt x="142" y="88"/>
                    <a:pt x="142" y="88"/>
                  </a:cubicBezTo>
                  <a:cubicBezTo>
                    <a:pt x="142" y="88"/>
                    <a:pt x="141" y="88"/>
                    <a:pt x="140" y="88"/>
                  </a:cubicBezTo>
                  <a:cubicBezTo>
                    <a:pt x="140" y="88"/>
                    <a:pt x="139" y="87"/>
                    <a:pt x="139" y="87"/>
                  </a:cubicBezTo>
                  <a:cubicBezTo>
                    <a:pt x="138" y="87"/>
                    <a:pt x="138" y="87"/>
                    <a:pt x="137" y="86"/>
                  </a:cubicBezTo>
                  <a:cubicBezTo>
                    <a:pt x="135" y="86"/>
                    <a:pt x="133" y="85"/>
                    <a:pt x="132" y="85"/>
                  </a:cubicBezTo>
                  <a:cubicBezTo>
                    <a:pt x="124" y="82"/>
                    <a:pt x="116" y="79"/>
                    <a:pt x="108" y="76"/>
                  </a:cubicBezTo>
                  <a:cubicBezTo>
                    <a:pt x="101" y="74"/>
                    <a:pt x="93" y="71"/>
                    <a:pt x="86" y="68"/>
                  </a:cubicBezTo>
                  <a:cubicBezTo>
                    <a:pt x="88" y="69"/>
                    <a:pt x="89" y="69"/>
                    <a:pt x="90" y="69"/>
                  </a:cubicBezTo>
                  <a:cubicBezTo>
                    <a:pt x="94" y="70"/>
                    <a:pt x="97" y="71"/>
                    <a:pt x="101" y="72"/>
                  </a:cubicBezTo>
                  <a:cubicBezTo>
                    <a:pt x="110" y="75"/>
                    <a:pt x="118" y="78"/>
                    <a:pt x="127" y="80"/>
                  </a:cubicBezTo>
                  <a:cubicBezTo>
                    <a:pt x="134" y="82"/>
                    <a:pt x="140" y="85"/>
                    <a:pt x="147" y="87"/>
                  </a:cubicBezTo>
                  <a:close/>
                  <a:moveTo>
                    <a:pt x="142" y="89"/>
                  </a:moveTo>
                  <a:cubicBezTo>
                    <a:pt x="141" y="90"/>
                    <a:pt x="139" y="90"/>
                    <a:pt x="138" y="90"/>
                  </a:cubicBezTo>
                  <a:cubicBezTo>
                    <a:pt x="134" y="88"/>
                    <a:pt x="129" y="87"/>
                    <a:pt x="125" y="85"/>
                  </a:cubicBezTo>
                  <a:cubicBezTo>
                    <a:pt x="119" y="83"/>
                    <a:pt x="112" y="81"/>
                    <a:pt x="106" y="79"/>
                  </a:cubicBezTo>
                  <a:cubicBezTo>
                    <a:pt x="100" y="77"/>
                    <a:pt x="94" y="74"/>
                    <a:pt x="88" y="72"/>
                  </a:cubicBezTo>
                  <a:cubicBezTo>
                    <a:pt x="87" y="72"/>
                    <a:pt x="87" y="71"/>
                    <a:pt x="86" y="71"/>
                  </a:cubicBezTo>
                  <a:cubicBezTo>
                    <a:pt x="91" y="72"/>
                    <a:pt x="96" y="74"/>
                    <a:pt x="102" y="76"/>
                  </a:cubicBezTo>
                  <a:cubicBezTo>
                    <a:pt x="110" y="79"/>
                    <a:pt x="119" y="82"/>
                    <a:pt x="128" y="84"/>
                  </a:cubicBezTo>
                  <a:cubicBezTo>
                    <a:pt x="130" y="85"/>
                    <a:pt x="133" y="86"/>
                    <a:pt x="135" y="87"/>
                  </a:cubicBezTo>
                  <a:cubicBezTo>
                    <a:pt x="137" y="88"/>
                    <a:pt x="140" y="88"/>
                    <a:pt x="142" y="89"/>
                  </a:cubicBezTo>
                  <a:close/>
                  <a:moveTo>
                    <a:pt x="135" y="91"/>
                  </a:moveTo>
                  <a:cubicBezTo>
                    <a:pt x="134" y="91"/>
                    <a:pt x="133" y="91"/>
                    <a:pt x="132" y="91"/>
                  </a:cubicBezTo>
                  <a:cubicBezTo>
                    <a:pt x="129" y="89"/>
                    <a:pt x="125" y="89"/>
                    <a:pt x="122" y="87"/>
                  </a:cubicBezTo>
                  <a:cubicBezTo>
                    <a:pt x="119" y="86"/>
                    <a:pt x="116" y="85"/>
                    <a:pt x="114" y="84"/>
                  </a:cubicBezTo>
                  <a:cubicBezTo>
                    <a:pt x="117" y="85"/>
                    <a:pt x="120" y="86"/>
                    <a:pt x="124" y="87"/>
                  </a:cubicBezTo>
                  <a:cubicBezTo>
                    <a:pt x="127" y="88"/>
                    <a:pt x="131" y="90"/>
                    <a:pt x="135" y="91"/>
                  </a:cubicBezTo>
                  <a:close/>
                  <a:moveTo>
                    <a:pt x="130" y="92"/>
                  </a:moveTo>
                  <a:cubicBezTo>
                    <a:pt x="129" y="92"/>
                    <a:pt x="129" y="92"/>
                    <a:pt x="128" y="93"/>
                  </a:cubicBezTo>
                  <a:cubicBezTo>
                    <a:pt x="126" y="91"/>
                    <a:pt x="123" y="90"/>
                    <a:pt x="120" y="90"/>
                  </a:cubicBezTo>
                  <a:cubicBezTo>
                    <a:pt x="115" y="88"/>
                    <a:pt x="111" y="87"/>
                    <a:pt x="106" y="85"/>
                  </a:cubicBezTo>
                  <a:cubicBezTo>
                    <a:pt x="114" y="88"/>
                    <a:pt x="122" y="90"/>
                    <a:pt x="130" y="92"/>
                  </a:cubicBezTo>
                  <a:close/>
                  <a:moveTo>
                    <a:pt x="33" y="64"/>
                  </a:moveTo>
                  <a:cubicBezTo>
                    <a:pt x="33" y="64"/>
                    <a:pt x="34" y="63"/>
                    <a:pt x="34" y="62"/>
                  </a:cubicBezTo>
                  <a:cubicBezTo>
                    <a:pt x="43" y="65"/>
                    <a:pt x="52" y="70"/>
                    <a:pt x="61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4" y="73"/>
                    <a:pt x="64" y="73"/>
                    <a:pt x="65" y="73"/>
                  </a:cubicBezTo>
                  <a:cubicBezTo>
                    <a:pt x="65" y="73"/>
                    <a:pt x="65" y="73"/>
                    <a:pt x="66" y="73"/>
                  </a:cubicBezTo>
                  <a:cubicBezTo>
                    <a:pt x="71" y="75"/>
                    <a:pt x="77" y="78"/>
                    <a:pt x="83" y="79"/>
                  </a:cubicBezTo>
                  <a:cubicBezTo>
                    <a:pt x="89" y="81"/>
                    <a:pt x="96" y="82"/>
                    <a:pt x="102" y="85"/>
                  </a:cubicBezTo>
                  <a:cubicBezTo>
                    <a:pt x="109" y="87"/>
                    <a:pt x="115" y="89"/>
                    <a:pt x="122" y="91"/>
                  </a:cubicBezTo>
                  <a:cubicBezTo>
                    <a:pt x="123" y="91"/>
                    <a:pt x="127" y="93"/>
                    <a:pt x="127" y="93"/>
                  </a:cubicBezTo>
                  <a:cubicBezTo>
                    <a:pt x="127" y="93"/>
                    <a:pt x="127" y="93"/>
                    <a:pt x="127" y="93"/>
                  </a:cubicBezTo>
                  <a:cubicBezTo>
                    <a:pt x="126" y="93"/>
                    <a:pt x="126" y="93"/>
                    <a:pt x="124" y="93"/>
                  </a:cubicBezTo>
                  <a:cubicBezTo>
                    <a:pt x="121" y="92"/>
                    <a:pt x="118" y="91"/>
                    <a:pt x="115" y="90"/>
                  </a:cubicBezTo>
                  <a:cubicBezTo>
                    <a:pt x="101" y="87"/>
                    <a:pt x="87" y="82"/>
                    <a:pt x="74" y="77"/>
                  </a:cubicBezTo>
                  <a:cubicBezTo>
                    <a:pt x="60" y="73"/>
                    <a:pt x="46" y="70"/>
                    <a:pt x="33" y="64"/>
                  </a:cubicBezTo>
                  <a:close/>
                  <a:moveTo>
                    <a:pt x="35" y="61"/>
                  </a:moveTo>
                  <a:cubicBezTo>
                    <a:pt x="36" y="60"/>
                    <a:pt x="37" y="58"/>
                    <a:pt x="38" y="56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44" y="61"/>
                    <a:pt x="51" y="62"/>
                    <a:pt x="58" y="66"/>
                  </a:cubicBezTo>
                  <a:cubicBezTo>
                    <a:pt x="52" y="63"/>
                    <a:pt x="44" y="60"/>
                    <a:pt x="38" y="59"/>
                  </a:cubicBezTo>
                  <a:cubicBezTo>
                    <a:pt x="38" y="58"/>
                    <a:pt x="37" y="59"/>
                    <a:pt x="38" y="59"/>
                  </a:cubicBezTo>
                  <a:cubicBezTo>
                    <a:pt x="43" y="64"/>
                    <a:pt x="51" y="66"/>
                    <a:pt x="58" y="69"/>
                  </a:cubicBezTo>
                  <a:cubicBezTo>
                    <a:pt x="59" y="70"/>
                    <a:pt x="59" y="70"/>
                    <a:pt x="59" y="71"/>
                  </a:cubicBezTo>
                  <a:cubicBezTo>
                    <a:pt x="58" y="71"/>
                    <a:pt x="58" y="70"/>
                    <a:pt x="57" y="70"/>
                  </a:cubicBezTo>
                  <a:cubicBezTo>
                    <a:pt x="55" y="69"/>
                    <a:pt x="52" y="68"/>
                    <a:pt x="50" y="67"/>
                  </a:cubicBezTo>
                  <a:cubicBezTo>
                    <a:pt x="45" y="65"/>
                    <a:pt x="40" y="63"/>
                    <a:pt x="35" y="61"/>
                  </a:cubicBezTo>
                  <a:close/>
                  <a:moveTo>
                    <a:pt x="39" y="56"/>
                  </a:moveTo>
                  <a:cubicBezTo>
                    <a:pt x="39" y="55"/>
                    <a:pt x="40" y="54"/>
                    <a:pt x="40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45" y="56"/>
                    <a:pt x="49" y="58"/>
                    <a:pt x="54" y="59"/>
                  </a:cubicBezTo>
                  <a:cubicBezTo>
                    <a:pt x="54" y="59"/>
                    <a:pt x="54" y="60"/>
                    <a:pt x="54" y="60"/>
                  </a:cubicBezTo>
                  <a:cubicBezTo>
                    <a:pt x="55" y="60"/>
                    <a:pt x="55" y="61"/>
                    <a:pt x="55" y="61"/>
                  </a:cubicBezTo>
                  <a:cubicBezTo>
                    <a:pt x="54" y="61"/>
                    <a:pt x="53" y="60"/>
                    <a:pt x="52" y="60"/>
                  </a:cubicBezTo>
                  <a:cubicBezTo>
                    <a:pt x="48" y="58"/>
                    <a:pt x="43" y="57"/>
                    <a:pt x="39" y="56"/>
                  </a:cubicBezTo>
                  <a:close/>
                  <a:moveTo>
                    <a:pt x="40" y="53"/>
                  </a:moveTo>
                  <a:cubicBezTo>
                    <a:pt x="41" y="53"/>
                    <a:pt x="41" y="53"/>
                    <a:pt x="41" y="52"/>
                  </a:cubicBezTo>
                  <a:cubicBezTo>
                    <a:pt x="45" y="54"/>
                    <a:pt x="50" y="56"/>
                    <a:pt x="54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49" y="57"/>
                    <a:pt x="45" y="55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lose/>
                  <a:moveTo>
                    <a:pt x="42" y="52"/>
                  </a:moveTo>
                  <a:cubicBezTo>
                    <a:pt x="42" y="51"/>
                    <a:pt x="43" y="50"/>
                    <a:pt x="43" y="50"/>
                  </a:cubicBezTo>
                  <a:cubicBezTo>
                    <a:pt x="43" y="50"/>
                    <a:pt x="43" y="50"/>
                    <a:pt x="44" y="50"/>
                  </a:cubicBezTo>
                  <a:cubicBezTo>
                    <a:pt x="47" y="51"/>
                    <a:pt x="51" y="53"/>
                    <a:pt x="55" y="55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0" y="55"/>
                    <a:pt x="46" y="53"/>
                    <a:pt x="42" y="52"/>
                  </a:cubicBezTo>
                  <a:close/>
                  <a:moveTo>
                    <a:pt x="44" y="49"/>
                  </a:moveTo>
                  <a:cubicBezTo>
                    <a:pt x="45" y="47"/>
                    <a:pt x="47" y="46"/>
                    <a:pt x="49" y="44"/>
                  </a:cubicBezTo>
                  <a:cubicBezTo>
                    <a:pt x="51" y="47"/>
                    <a:pt x="54" y="49"/>
                    <a:pt x="57" y="51"/>
                  </a:cubicBezTo>
                  <a:cubicBezTo>
                    <a:pt x="59" y="52"/>
                    <a:pt x="57" y="51"/>
                    <a:pt x="56" y="51"/>
                  </a:cubicBezTo>
                  <a:cubicBezTo>
                    <a:pt x="55" y="50"/>
                    <a:pt x="53" y="49"/>
                    <a:pt x="52" y="49"/>
                  </a:cubicBezTo>
                  <a:cubicBezTo>
                    <a:pt x="50" y="48"/>
                    <a:pt x="49" y="47"/>
                    <a:pt x="47" y="47"/>
                  </a:cubicBezTo>
                  <a:cubicBezTo>
                    <a:pt x="47" y="46"/>
                    <a:pt x="46" y="47"/>
                    <a:pt x="47" y="47"/>
                  </a:cubicBezTo>
                  <a:cubicBezTo>
                    <a:pt x="49" y="49"/>
                    <a:pt x="53" y="53"/>
                    <a:pt x="56" y="54"/>
                  </a:cubicBezTo>
                  <a:cubicBezTo>
                    <a:pt x="52" y="53"/>
                    <a:pt x="48" y="51"/>
                    <a:pt x="44" y="49"/>
                  </a:cubicBezTo>
                  <a:close/>
                  <a:moveTo>
                    <a:pt x="49" y="43"/>
                  </a:moveTo>
                  <a:cubicBezTo>
                    <a:pt x="50" y="43"/>
                    <a:pt x="51" y="42"/>
                    <a:pt x="52" y="41"/>
                  </a:cubicBezTo>
                  <a:cubicBezTo>
                    <a:pt x="54" y="44"/>
                    <a:pt x="57" y="47"/>
                    <a:pt x="61" y="49"/>
                  </a:cubicBezTo>
                  <a:cubicBezTo>
                    <a:pt x="59" y="48"/>
                    <a:pt x="58" y="48"/>
                    <a:pt x="56" y="47"/>
                  </a:cubicBezTo>
                  <a:cubicBezTo>
                    <a:pt x="54" y="46"/>
                    <a:pt x="52" y="44"/>
                    <a:pt x="49" y="43"/>
                  </a:cubicBezTo>
                  <a:close/>
                  <a:moveTo>
                    <a:pt x="52" y="41"/>
                  </a:moveTo>
                  <a:cubicBezTo>
                    <a:pt x="53" y="40"/>
                    <a:pt x="55" y="39"/>
                    <a:pt x="56" y="38"/>
                  </a:cubicBezTo>
                  <a:cubicBezTo>
                    <a:pt x="56" y="37"/>
                    <a:pt x="57" y="37"/>
                    <a:pt x="57" y="36"/>
                  </a:cubicBezTo>
                  <a:cubicBezTo>
                    <a:pt x="57" y="36"/>
                    <a:pt x="57" y="36"/>
                    <a:pt x="58" y="37"/>
                  </a:cubicBezTo>
                  <a:cubicBezTo>
                    <a:pt x="60" y="39"/>
                    <a:pt x="63" y="41"/>
                    <a:pt x="66" y="43"/>
                  </a:cubicBezTo>
                  <a:cubicBezTo>
                    <a:pt x="63" y="41"/>
                    <a:pt x="59" y="40"/>
                    <a:pt x="56" y="39"/>
                  </a:cubicBezTo>
                  <a:cubicBezTo>
                    <a:pt x="56" y="38"/>
                    <a:pt x="55" y="39"/>
                    <a:pt x="56" y="39"/>
                  </a:cubicBezTo>
                  <a:cubicBezTo>
                    <a:pt x="58" y="41"/>
                    <a:pt x="60" y="43"/>
                    <a:pt x="62" y="44"/>
                  </a:cubicBezTo>
                  <a:cubicBezTo>
                    <a:pt x="59" y="43"/>
                    <a:pt x="55" y="42"/>
                    <a:pt x="52" y="41"/>
                  </a:cubicBezTo>
                  <a:close/>
                  <a:moveTo>
                    <a:pt x="58" y="36"/>
                  </a:moveTo>
                  <a:cubicBezTo>
                    <a:pt x="59" y="35"/>
                    <a:pt x="60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4" y="39"/>
                    <a:pt x="71" y="41"/>
                    <a:pt x="75" y="45"/>
                  </a:cubicBezTo>
                  <a:cubicBezTo>
                    <a:pt x="79" y="47"/>
                    <a:pt x="75" y="44"/>
                    <a:pt x="74" y="44"/>
                  </a:cubicBezTo>
                  <a:cubicBezTo>
                    <a:pt x="72" y="43"/>
                    <a:pt x="71" y="42"/>
                    <a:pt x="69" y="41"/>
                  </a:cubicBezTo>
                  <a:cubicBezTo>
                    <a:pt x="65" y="39"/>
                    <a:pt x="62" y="38"/>
                    <a:pt x="58" y="36"/>
                  </a:cubicBezTo>
                  <a:cubicBezTo>
                    <a:pt x="58" y="36"/>
                    <a:pt x="58" y="36"/>
                    <a:pt x="58" y="36"/>
                  </a:cubicBezTo>
                  <a:close/>
                  <a:moveTo>
                    <a:pt x="61" y="33"/>
                  </a:moveTo>
                  <a:cubicBezTo>
                    <a:pt x="62" y="33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6" y="34"/>
                    <a:pt x="68" y="36"/>
                    <a:pt x="70" y="37"/>
                  </a:cubicBezTo>
                  <a:cubicBezTo>
                    <a:pt x="67" y="36"/>
                    <a:pt x="64" y="35"/>
                    <a:pt x="61" y="33"/>
                  </a:cubicBezTo>
                  <a:cubicBezTo>
                    <a:pt x="61" y="33"/>
                    <a:pt x="61" y="33"/>
                    <a:pt x="61" y="33"/>
                  </a:cubicBezTo>
                  <a:close/>
                  <a:moveTo>
                    <a:pt x="64" y="32"/>
                  </a:moveTo>
                  <a:cubicBezTo>
                    <a:pt x="68" y="29"/>
                    <a:pt x="72" y="26"/>
                    <a:pt x="77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7" y="24"/>
                    <a:pt x="77" y="25"/>
                    <a:pt x="77" y="25"/>
                  </a:cubicBezTo>
                  <a:cubicBezTo>
                    <a:pt x="78" y="25"/>
                    <a:pt x="79" y="26"/>
                    <a:pt x="80" y="26"/>
                  </a:cubicBezTo>
                  <a:cubicBezTo>
                    <a:pt x="79" y="26"/>
                    <a:pt x="78" y="25"/>
                    <a:pt x="77" y="25"/>
                  </a:cubicBezTo>
                  <a:cubicBezTo>
                    <a:pt x="76" y="25"/>
                    <a:pt x="76" y="26"/>
                    <a:pt x="76" y="26"/>
                  </a:cubicBezTo>
                  <a:cubicBezTo>
                    <a:pt x="77" y="26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5" y="27"/>
                    <a:pt x="74" y="26"/>
                    <a:pt x="73" y="27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3" y="28"/>
                    <a:pt x="74" y="28"/>
                    <a:pt x="75" y="29"/>
                  </a:cubicBezTo>
                  <a:cubicBezTo>
                    <a:pt x="74" y="28"/>
                    <a:pt x="72" y="28"/>
                    <a:pt x="71" y="28"/>
                  </a:cubicBezTo>
                  <a:cubicBezTo>
                    <a:pt x="71" y="28"/>
                    <a:pt x="71" y="28"/>
                    <a:pt x="71" y="29"/>
                  </a:cubicBezTo>
                  <a:cubicBezTo>
                    <a:pt x="72" y="29"/>
                    <a:pt x="74" y="30"/>
                    <a:pt x="75" y="30"/>
                  </a:cubicBezTo>
                  <a:cubicBezTo>
                    <a:pt x="74" y="32"/>
                    <a:pt x="76" y="34"/>
                    <a:pt x="78" y="34"/>
                  </a:cubicBezTo>
                  <a:cubicBezTo>
                    <a:pt x="78" y="34"/>
                    <a:pt x="79" y="34"/>
                    <a:pt x="79" y="34"/>
                  </a:cubicBezTo>
                  <a:cubicBezTo>
                    <a:pt x="80" y="35"/>
                    <a:pt x="81" y="36"/>
                    <a:pt x="83" y="37"/>
                  </a:cubicBezTo>
                  <a:cubicBezTo>
                    <a:pt x="83" y="37"/>
                    <a:pt x="83" y="38"/>
                    <a:pt x="84" y="38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3" y="38"/>
                    <a:pt x="83" y="38"/>
                    <a:pt x="83" y="37"/>
                  </a:cubicBezTo>
                  <a:cubicBezTo>
                    <a:pt x="82" y="37"/>
                    <a:pt x="80" y="36"/>
                    <a:pt x="79" y="36"/>
                  </a:cubicBezTo>
                  <a:cubicBezTo>
                    <a:pt x="76" y="34"/>
                    <a:pt x="72" y="31"/>
                    <a:pt x="68" y="29"/>
                  </a:cubicBezTo>
                  <a:cubicBezTo>
                    <a:pt x="68" y="29"/>
                    <a:pt x="68" y="30"/>
                    <a:pt x="68" y="30"/>
                  </a:cubicBezTo>
                  <a:cubicBezTo>
                    <a:pt x="73" y="32"/>
                    <a:pt x="78" y="36"/>
                    <a:pt x="83" y="38"/>
                  </a:cubicBezTo>
                  <a:cubicBezTo>
                    <a:pt x="83" y="39"/>
                    <a:pt x="82" y="39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79" y="37"/>
                    <a:pt x="76" y="36"/>
                    <a:pt x="73" y="34"/>
                  </a:cubicBezTo>
                  <a:cubicBezTo>
                    <a:pt x="72" y="33"/>
                    <a:pt x="71" y="32"/>
                    <a:pt x="69" y="32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68" y="31"/>
                    <a:pt x="67" y="30"/>
                    <a:pt x="67" y="30"/>
                  </a:cubicBezTo>
                  <a:cubicBezTo>
                    <a:pt x="66" y="30"/>
                    <a:pt x="66" y="31"/>
                    <a:pt x="66" y="31"/>
                  </a:cubicBezTo>
                  <a:cubicBezTo>
                    <a:pt x="71" y="34"/>
                    <a:pt x="75" y="38"/>
                    <a:pt x="79" y="40"/>
                  </a:cubicBezTo>
                  <a:cubicBezTo>
                    <a:pt x="74" y="38"/>
                    <a:pt x="69" y="35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93" y="36"/>
                  </a:moveTo>
                  <a:cubicBezTo>
                    <a:pt x="92" y="35"/>
                    <a:pt x="91" y="35"/>
                    <a:pt x="90" y="34"/>
                  </a:cubicBezTo>
                  <a:cubicBezTo>
                    <a:pt x="86" y="31"/>
                    <a:pt x="91" y="33"/>
                    <a:pt x="92" y="34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4" y="35"/>
                    <a:pt x="96" y="37"/>
                    <a:pt x="97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7" y="37"/>
                  </a:cubicBezTo>
                  <a:cubicBezTo>
                    <a:pt x="96" y="37"/>
                    <a:pt x="94" y="36"/>
                    <a:pt x="93" y="36"/>
                  </a:cubicBezTo>
                  <a:close/>
                  <a:moveTo>
                    <a:pt x="93" y="33"/>
                  </a:moveTo>
                  <a:cubicBezTo>
                    <a:pt x="93" y="33"/>
                    <a:pt x="93" y="33"/>
                    <a:pt x="93" y="33"/>
                  </a:cubicBezTo>
                  <a:cubicBezTo>
                    <a:pt x="93" y="33"/>
                    <a:pt x="93" y="33"/>
                    <a:pt x="93" y="33"/>
                  </a:cubicBezTo>
                  <a:close/>
                  <a:moveTo>
                    <a:pt x="89" y="31"/>
                  </a:moveTo>
                  <a:cubicBezTo>
                    <a:pt x="90" y="31"/>
                    <a:pt x="91" y="30"/>
                    <a:pt x="92" y="29"/>
                  </a:cubicBezTo>
                  <a:cubicBezTo>
                    <a:pt x="92" y="29"/>
                    <a:pt x="92" y="30"/>
                    <a:pt x="92" y="30"/>
                  </a:cubicBezTo>
                  <a:cubicBezTo>
                    <a:pt x="92" y="31"/>
                    <a:pt x="93" y="32"/>
                    <a:pt x="94" y="33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93" y="33"/>
                    <a:pt x="93" y="32"/>
                    <a:pt x="92" y="32"/>
                  </a:cubicBezTo>
                  <a:cubicBezTo>
                    <a:pt x="92" y="32"/>
                    <a:pt x="91" y="32"/>
                    <a:pt x="91" y="32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0" y="32"/>
                    <a:pt x="89" y="31"/>
                    <a:pt x="89" y="31"/>
                  </a:cubicBezTo>
                  <a:close/>
                  <a:moveTo>
                    <a:pt x="92" y="29"/>
                  </a:moveTo>
                  <a:cubicBezTo>
                    <a:pt x="92" y="29"/>
                    <a:pt x="92" y="29"/>
                    <a:pt x="92" y="29"/>
                  </a:cubicBezTo>
                  <a:cubicBezTo>
                    <a:pt x="93" y="29"/>
                    <a:pt x="93" y="28"/>
                    <a:pt x="94" y="28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5" y="30"/>
                    <a:pt x="98" y="32"/>
                    <a:pt x="92" y="29"/>
                  </a:cubicBezTo>
                  <a:cubicBezTo>
                    <a:pt x="92" y="29"/>
                    <a:pt x="92" y="29"/>
                    <a:pt x="92" y="29"/>
                  </a:cubicBezTo>
                  <a:close/>
                  <a:moveTo>
                    <a:pt x="94" y="28"/>
                  </a:moveTo>
                  <a:cubicBezTo>
                    <a:pt x="94" y="27"/>
                    <a:pt x="95" y="27"/>
                    <a:pt x="95" y="27"/>
                  </a:cubicBezTo>
                  <a:cubicBezTo>
                    <a:pt x="96" y="26"/>
                    <a:pt x="97" y="27"/>
                    <a:pt x="97" y="28"/>
                  </a:cubicBezTo>
                  <a:cubicBezTo>
                    <a:pt x="96" y="28"/>
                    <a:pt x="95" y="28"/>
                    <a:pt x="94" y="28"/>
                  </a:cubicBezTo>
                  <a:cubicBezTo>
                    <a:pt x="94" y="28"/>
                    <a:pt x="94" y="28"/>
                    <a:pt x="94" y="28"/>
                  </a:cubicBezTo>
                  <a:close/>
                  <a:moveTo>
                    <a:pt x="97" y="29"/>
                  </a:moveTo>
                  <a:cubicBezTo>
                    <a:pt x="97" y="29"/>
                    <a:pt x="97" y="29"/>
                    <a:pt x="97" y="30"/>
                  </a:cubicBezTo>
                  <a:cubicBezTo>
                    <a:pt x="96" y="29"/>
                    <a:pt x="95" y="28"/>
                    <a:pt x="97" y="29"/>
                  </a:cubicBezTo>
                  <a:close/>
                  <a:moveTo>
                    <a:pt x="102" y="36"/>
                  </a:moveTo>
                  <a:cubicBezTo>
                    <a:pt x="102" y="36"/>
                    <a:pt x="102" y="36"/>
                    <a:pt x="102" y="37"/>
                  </a:cubicBezTo>
                  <a:cubicBezTo>
                    <a:pt x="103" y="37"/>
                    <a:pt x="105" y="38"/>
                    <a:pt x="105" y="39"/>
                  </a:cubicBezTo>
                  <a:cubicBezTo>
                    <a:pt x="105" y="39"/>
                    <a:pt x="105" y="39"/>
                    <a:pt x="104" y="39"/>
                  </a:cubicBezTo>
                  <a:cubicBezTo>
                    <a:pt x="104" y="39"/>
                    <a:pt x="104" y="39"/>
                    <a:pt x="104" y="39"/>
                  </a:cubicBezTo>
                  <a:cubicBezTo>
                    <a:pt x="101" y="38"/>
                    <a:pt x="99" y="36"/>
                    <a:pt x="96" y="35"/>
                  </a:cubicBezTo>
                  <a:cubicBezTo>
                    <a:pt x="97" y="35"/>
                    <a:pt x="97" y="34"/>
                    <a:pt x="97" y="34"/>
                  </a:cubicBezTo>
                  <a:cubicBezTo>
                    <a:pt x="96" y="33"/>
                    <a:pt x="95" y="32"/>
                    <a:pt x="94" y="31"/>
                  </a:cubicBezTo>
                  <a:cubicBezTo>
                    <a:pt x="93" y="30"/>
                    <a:pt x="95" y="31"/>
                    <a:pt x="96" y="31"/>
                  </a:cubicBezTo>
                  <a:cubicBezTo>
                    <a:pt x="96" y="32"/>
                    <a:pt x="96" y="33"/>
                    <a:pt x="96" y="33"/>
                  </a:cubicBezTo>
                  <a:cubicBezTo>
                    <a:pt x="97" y="35"/>
                    <a:pt x="100" y="36"/>
                    <a:pt x="102" y="36"/>
                  </a:cubicBezTo>
                  <a:close/>
                  <a:moveTo>
                    <a:pt x="106" y="35"/>
                  </a:moveTo>
                  <a:cubicBezTo>
                    <a:pt x="106" y="36"/>
                    <a:pt x="107" y="37"/>
                    <a:pt x="108" y="37"/>
                  </a:cubicBezTo>
                  <a:cubicBezTo>
                    <a:pt x="106" y="37"/>
                    <a:pt x="105" y="36"/>
                    <a:pt x="103" y="35"/>
                  </a:cubicBezTo>
                  <a:cubicBezTo>
                    <a:pt x="104" y="35"/>
                    <a:pt x="105" y="35"/>
                    <a:pt x="106" y="35"/>
                  </a:cubicBezTo>
                  <a:cubicBezTo>
                    <a:pt x="106" y="35"/>
                    <a:pt x="106" y="35"/>
                    <a:pt x="106" y="35"/>
                  </a:cubicBezTo>
                  <a:close/>
                  <a:moveTo>
                    <a:pt x="106" y="35"/>
                  </a:moveTo>
                  <a:cubicBezTo>
                    <a:pt x="107" y="35"/>
                    <a:pt x="108" y="34"/>
                    <a:pt x="109" y="34"/>
                  </a:cubicBezTo>
                  <a:cubicBezTo>
                    <a:pt x="109" y="34"/>
                    <a:pt x="109" y="34"/>
                    <a:pt x="109" y="35"/>
                  </a:cubicBezTo>
                  <a:cubicBezTo>
                    <a:pt x="109" y="36"/>
                    <a:pt x="111" y="37"/>
                    <a:pt x="109" y="36"/>
                  </a:cubicBezTo>
                  <a:cubicBezTo>
                    <a:pt x="107" y="35"/>
                    <a:pt x="107" y="35"/>
                    <a:pt x="106" y="35"/>
                  </a:cubicBezTo>
                  <a:close/>
                  <a:moveTo>
                    <a:pt x="110" y="34"/>
                  </a:moveTo>
                  <a:cubicBezTo>
                    <a:pt x="111" y="34"/>
                    <a:pt x="113" y="34"/>
                    <a:pt x="112" y="35"/>
                  </a:cubicBezTo>
                  <a:cubicBezTo>
                    <a:pt x="112" y="35"/>
                    <a:pt x="112" y="35"/>
                    <a:pt x="112" y="36"/>
                  </a:cubicBezTo>
                  <a:cubicBezTo>
                    <a:pt x="111" y="35"/>
                    <a:pt x="110" y="35"/>
                    <a:pt x="110" y="34"/>
                  </a:cubicBezTo>
                  <a:close/>
                  <a:moveTo>
                    <a:pt x="112" y="36"/>
                  </a:moveTo>
                  <a:cubicBezTo>
                    <a:pt x="111" y="36"/>
                    <a:pt x="111" y="36"/>
                    <a:pt x="111" y="37"/>
                  </a:cubicBezTo>
                  <a:cubicBezTo>
                    <a:pt x="110" y="35"/>
                    <a:pt x="110" y="35"/>
                    <a:pt x="112" y="36"/>
                  </a:cubicBezTo>
                  <a:close/>
                  <a:moveTo>
                    <a:pt x="110" y="37"/>
                  </a:moveTo>
                  <a:cubicBezTo>
                    <a:pt x="110" y="37"/>
                    <a:pt x="109" y="37"/>
                    <a:pt x="109" y="38"/>
                  </a:cubicBezTo>
                  <a:cubicBezTo>
                    <a:pt x="107" y="36"/>
                    <a:pt x="109" y="37"/>
                    <a:pt x="110" y="37"/>
                  </a:cubicBezTo>
                  <a:close/>
                  <a:moveTo>
                    <a:pt x="108" y="38"/>
                  </a:moveTo>
                  <a:cubicBezTo>
                    <a:pt x="107" y="38"/>
                    <a:pt x="106" y="38"/>
                    <a:pt x="105" y="38"/>
                  </a:cubicBezTo>
                  <a:cubicBezTo>
                    <a:pt x="105" y="38"/>
                    <a:pt x="103" y="36"/>
                    <a:pt x="103" y="36"/>
                  </a:cubicBezTo>
                  <a:cubicBezTo>
                    <a:pt x="105" y="37"/>
                    <a:pt x="106" y="37"/>
                    <a:pt x="108" y="38"/>
                  </a:cubicBezTo>
                  <a:close/>
                  <a:moveTo>
                    <a:pt x="103" y="39"/>
                  </a:moveTo>
                  <a:cubicBezTo>
                    <a:pt x="102" y="39"/>
                    <a:pt x="101" y="39"/>
                    <a:pt x="101" y="39"/>
                  </a:cubicBezTo>
                  <a:cubicBezTo>
                    <a:pt x="99" y="38"/>
                    <a:pt x="98" y="37"/>
                    <a:pt x="97" y="37"/>
                  </a:cubicBezTo>
                  <a:cubicBezTo>
                    <a:pt x="96" y="36"/>
                    <a:pt x="95" y="35"/>
                    <a:pt x="95" y="35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8" y="36"/>
                    <a:pt x="100" y="38"/>
                    <a:pt x="103" y="39"/>
                  </a:cubicBezTo>
                  <a:close/>
                  <a:moveTo>
                    <a:pt x="91" y="35"/>
                  </a:moveTo>
                  <a:cubicBezTo>
                    <a:pt x="90" y="35"/>
                    <a:pt x="90" y="35"/>
                    <a:pt x="90" y="35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88" y="34"/>
                    <a:pt x="87" y="33"/>
                    <a:pt x="85" y="33"/>
                  </a:cubicBezTo>
                  <a:cubicBezTo>
                    <a:pt x="86" y="33"/>
                    <a:pt x="86" y="32"/>
                    <a:pt x="87" y="32"/>
                  </a:cubicBezTo>
                  <a:cubicBezTo>
                    <a:pt x="88" y="33"/>
                    <a:pt x="89" y="34"/>
                    <a:pt x="91" y="35"/>
                  </a:cubicBezTo>
                  <a:close/>
                  <a:moveTo>
                    <a:pt x="81" y="26"/>
                  </a:moveTo>
                  <a:cubicBezTo>
                    <a:pt x="80" y="26"/>
                    <a:pt x="79" y="25"/>
                    <a:pt x="78" y="25"/>
                  </a:cubicBezTo>
                  <a:cubicBezTo>
                    <a:pt x="80" y="25"/>
                    <a:pt x="82" y="25"/>
                    <a:pt x="83" y="26"/>
                  </a:cubicBezTo>
                  <a:cubicBezTo>
                    <a:pt x="83" y="26"/>
                    <a:pt x="82" y="26"/>
                    <a:pt x="81" y="26"/>
                  </a:cubicBezTo>
                  <a:close/>
                  <a:moveTo>
                    <a:pt x="76" y="28"/>
                  </a:moveTo>
                  <a:cubicBezTo>
                    <a:pt x="75" y="28"/>
                    <a:pt x="74" y="28"/>
                    <a:pt x="74" y="27"/>
                  </a:cubicBezTo>
                  <a:cubicBezTo>
                    <a:pt x="75" y="27"/>
                    <a:pt x="75" y="27"/>
                    <a:pt x="76" y="28"/>
                  </a:cubicBezTo>
                  <a:cubicBezTo>
                    <a:pt x="76" y="28"/>
                    <a:pt x="76" y="28"/>
                    <a:pt x="76" y="28"/>
                  </a:cubicBezTo>
                  <a:close/>
                  <a:moveTo>
                    <a:pt x="78" y="26"/>
                  </a:moveTo>
                  <a:cubicBezTo>
                    <a:pt x="78" y="26"/>
                    <a:pt x="78" y="26"/>
                    <a:pt x="79" y="26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6"/>
                    <a:pt x="78" y="26"/>
                    <a:pt x="78" y="26"/>
                  </a:cubicBezTo>
                  <a:close/>
                  <a:moveTo>
                    <a:pt x="83" y="34"/>
                  </a:moveTo>
                  <a:cubicBezTo>
                    <a:pt x="83" y="34"/>
                    <a:pt x="82" y="34"/>
                    <a:pt x="82" y="34"/>
                  </a:cubicBezTo>
                  <a:cubicBezTo>
                    <a:pt x="83" y="33"/>
                    <a:pt x="83" y="33"/>
                    <a:pt x="84" y="33"/>
                  </a:cubicBezTo>
                  <a:cubicBezTo>
                    <a:pt x="85" y="34"/>
                    <a:pt x="86" y="34"/>
                    <a:pt x="86" y="35"/>
                  </a:cubicBezTo>
                  <a:cubicBezTo>
                    <a:pt x="86" y="35"/>
                    <a:pt x="87" y="36"/>
                    <a:pt x="87" y="36"/>
                  </a:cubicBezTo>
                  <a:cubicBezTo>
                    <a:pt x="87" y="36"/>
                    <a:pt x="86" y="36"/>
                    <a:pt x="86" y="36"/>
                  </a:cubicBezTo>
                  <a:cubicBezTo>
                    <a:pt x="85" y="36"/>
                    <a:pt x="84" y="35"/>
                    <a:pt x="83" y="34"/>
                  </a:cubicBezTo>
                  <a:close/>
                  <a:moveTo>
                    <a:pt x="89" y="35"/>
                  </a:moveTo>
                  <a:cubicBezTo>
                    <a:pt x="88" y="35"/>
                    <a:pt x="88" y="35"/>
                    <a:pt x="87" y="36"/>
                  </a:cubicBezTo>
                  <a:cubicBezTo>
                    <a:pt x="87" y="35"/>
                    <a:pt x="86" y="34"/>
                    <a:pt x="85" y="33"/>
                  </a:cubicBezTo>
                  <a:cubicBezTo>
                    <a:pt x="86" y="34"/>
                    <a:pt x="87" y="35"/>
                    <a:pt x="89" y="35"/>
                  </a:cubicBezTo>
                  <a:close/>
                  <a:moveTo>
                    <a:pt x="86" y="36"/>
                  </a:moveTo>
                  <a:cubicBezTo>
                    <a:pt x="85" y="37"/>
                    <a:pt x="85" y="37"/>
                    <a:pt x="84" y="37"/>
                  </a:cubicBezTo>
                  <a:cubicBezTo>
                    <a:pt x="83" y="36"/>
                    <a:pt x="81" y="35"/>
                    <a:pt x="80" y="34"/>
                  </a:cubicBezTo>
                  <a:cubicBezTo>
                    <a:pt x="80" y="34"/>
                    <a:pt x="80" y="34"/>
                    <a:pt x="80" y="34"/>
                  </a:cubicBezTo>
                  <a:cubicBezTo>
                    <a:pt x="80" y="34"/>
                    <a:pt x="81" y="34"/>
                    <a:pt x="81" y="34"/>
                  </a:cubicBezTo>
                  <a:cubicBezTo>
                    <a:pt x="81" y="34"/>
                    <a:pt x="82" y="34"/>
                    <a:pt x="82" y="34"/>
                  </a:cubicBezTo>
                  <a:cubicBezTo>
                    <a:pt x="83" y="35"/>
                    <a:pt x="84" y="36"/>
                    <a:pt x="86" y="36"/>
                  </a:cubicBezTo>
                  <a:close/>
                  <a:moveTo>
                    <a:pt x="221" y="133"/>
                  </a:moveTo>
                  <a:cubicBezTo>
                    <a:pt x="220" y="132"/>
                    <a:pt x="219" y="132"/>
                    <a:pt x="219" y="131"/>
                  </a:cubicBezTo>
                  <a:cubicBezTo>
                    <a:pt x="217" y="128"/>
                    <a:pt x="220" y="130"/>
                    <a:pt x="221" y="130"/>
                  </a:cubicBezTo>
                  <a:cubicBezTo>
                    <a:pt x="222" y="130"/>
                    <a:pt x="222" y="130"/>
                    <a:pt x="222" y="130"/>
                  </a:cubicBezTo>
                  <a:cubicBezTo>
                    <a:pt x="222" y="131"/>
                    <a:pt x="221" y="132"/>
                    <a:pt x="221" y="133"/>
                  </a:cubicBezTo>
                  <a:close/>
                  <a:moveTo>
                    <a:pt x="222" y="126"/>
                  </a:moveTo>
                  <a:cubicBezTo>
                    <a:pt x="221" y="125"/>
                    <a:pt x="220" y="124"/>
                    <a:pt x="218" y="123"/>
                  </a:cubicBezTo>
                  <a:cubicBezTo>
                    <a:pt x="218" y="123"/>
                    <a:pt x="217" y="122"/>
                    <a:pt x="217" y="122"/>
                  </a:cubicBezTo>
                  <a:cubicBezTo>
                    <a:pt x="217" y="122"/>
                    <a:pt x="217" y="121"/>
                    <a:pt x="217" y="121"/>
                  </a:cubicBezTo>
                  <a:cubicBezTo>
                    <a:pt x="217" y="121"/>
                    <a:pt x="218" y="122"/>
                    <a:pt x="218" y="122"/>
                  </a:cubicBezTo>
                  <a:cubicBezTo>
                    <a:pt x="220" y="122"/>
                    <a:pt x="221" y="123"/>
                    <a:pt x="223" y="124"/>
                  </a:cubicBezTo>
                  <a:cubicBezTo>
                    <a:pt x="223" y="125"/>
                    <a:pt x="223" y="125"/>
                    <a:pt x="222" y="126"/>
                  </a:cubicBezTo>
                  <a:close/>
                  <a:moveTo>
                    <a:pt x="222" y="127"/>
                  </a:moveTo>
                  <a:cubicBezTo>
                    <a:pt x="222" y="128"/>
                    <a:pt x="222" y="129"/>
                    <a:pt x="222" y="130"/>
                  </a:cubicBezTo>
                  <a:cubicBezTo>
                    <a:pt x="222" y="130"/>
                    <a:pt x="222" y="130"/>
                    <a:pt x="222" y="130"/>
                  </a:cubicBezTo>
                  <a:cubicBezTo>
                    <a:pt x="221" y="128"/>
                    <a:pt x="219" y="127"/>
                    <a:pt x="218" y="126"/>
                  </a:cubicBezTo>
                  <a:cubicBezTo>
                    <a:pt x="219" y="126"/>
                    <a:pt x="220" y="126"/>
                    <a:pt x="220" y="126"/>
                  </a:cubicBezTo>
                  <a:cubicBezTo>
                    <a:pt x="221" y="127"/>
                    <a:pt x="222" y="127"/>
                    <a:pt x="222" y="127"/>
                  </a:cubicBezTo>
                  <a:cubicBezTo>
                    <a:pt x="222" y="127"/>
                    <a:pt x="222" y="127"/>
                    <a:pt x="222" y="127"/>
                  </a:cubicBezTo>
                  <a:close/>
                  <a:moveTo>
                    <a:pt x="217" y="129"/>
                  </a:moveTo>
                  <a:cubicBezTo>
                    <a:pt x="217" y="130"/>
                    <a:pt x="218" y="131"/>
                    <a:pt x="219" y="132"/>
                  </a:cubicBezTo>
                  <a:cubicBezTo>
                    <a:pt x="220" y="133"/>
                    <a:pt x="218" y="132"/>
                    <a:pt x="217" y="132"/>
                  </a:cubicBezTo>
                  <a:cubicBezTo>
                    <a:pt x="217" y="132"/>
                    <a:pt x="217" y="132"/>
                    <a:pt x="217" y="132"/>
                  </a:cubicBezTo>
                  <a:cubicBezTo>
                    <a:pt x="217" y="131"/>
                    <a:pt x="217" y="130"/>
                    <a:pt x="217" y="129"/>
                  </a:cubicBezTo>
                  <a:close/>
                  <a:moveTo>
                    <a:pt x="221" y="134"/>
                  </a:moveTo>
                  <a:cubicBezTo>
                    <a:pt x="221" y="135"/>
                    <a:pt x="220" y="137"/>
                    <a:pt x="220" y="138"/>
                  </a:cubicBezTo>
                  <a:cubicBezTo>
                    <a:pt x="220" y="137"/>
                    <a:pt x="220" y="137"/>
                    <a:pt x="219" y="136"/>
                  </a:cubicBezTo>
                  <a:cubicBezTo>
                    <a:pt x="219" y="135"/>
                    <a:pt x="218" y="135"/>
                    <a:pt x="218" y="134"/>
                  </a:cubicBezTo>
                  <a:cubicBezTo>
                    <a:pt x="217" y="132"/>
                    <a:pt x="220" y="134"/>
                    <a:pt x="221" y="134"/>
                  </a:cubicBezTo>
                  <a:cubicBezTo>
                    <a:pt x="221" y="134"/>
                    <a:pt x="221" y="134"/>
                    <a:pt x="221" y="134"/>
                  </a:cubicBezTo>
                  <a:close/>
                  <a:moveTo>
                    <a:pt x="220" y="139"/>
                  </a:moveTo>
                  <a:cubicBezTo>
                    <a:pt x="219" y="139"/>
                    <a:pt x="219" y="139"/>
                    <a:pt x="219" y="140"/>
                  </a:cubicBezTo>
                  <a:cubicBezTo>
                    <a:pt x="219" y="140"/>
                    <a:pt x="219" y="140"/>
                    <a:pt x="219" y="139"/>
                  </a:cubicBezTo>
                  <a:cubicBezTo>
                    <a:pt x="219" y="139"/>
                    <a:pt x="219" y="139"/>
                    <a:pt x="219" y="139"/>
                  </a:cubicBezTo>
                  <a:cubicBezTo>
                    <a:pt x="219" y="139"/>
                    <a:pt x="219" y="139"/>
                    <a:pt x="220" y="139"/>
                  </a:cubicBezTo>
                  <a:close/>
                  <a:moveTo>
                    <a:pt x="218" y="136"/>
                  </a:moveTo>
                  <a:cubicBezTo>
                    <a:pt x="218" y="136"/>
                    <a:pt x="218" y="135"/>
                    <a:pt x="218" y="135"/>
                  </a:cubicBezTo>
                  <a:cubicBezTo>
                    <a:pt x="218" y="136"/>
                    <a:pt x="219" y="137"/>
                    <a:pt x="219" y="139"/>
                  </a:cubicBezTo>
                  <a:cubicBezTo>
                    <a:pt x="219" y="138"/>
                    <a:pt x="218" y="137"/>
                    <a:pt x="218" y="136"/>
                  </a:cubicBezTo>
                  <a:close/>
                  <a:moveTo>
                    <a:pt x="217" y="126"/>
                  </a:moveTo>
                  <a:cubicBezTo>
                    <a:pt x="218" y="127"/>
                    <a:pt x="218" y="127"/>
                    <a:pt x="219" y="128"/>
                  </a:cubicBezTo>
                  <a:cubicBezTo>
                    <a:pt x="220" y="128"/>
                    <a:pt x="222" y="130"/>
                    <a:pt x="219" y="129"/>
                  </a:cubicBezTo>
                  <a:cubicBezTo>
                    <a:pt x="219" y="129"/>
                    <a:pt x="218" y="128"/>
                    <a:pt x="217" y="128"/>
                  </a:cubicBezTo>
                  <a:cubicBezTo>
                    <a:pt x="217" y="128"/>
                    <a:pt x="217" y="128"/>
                    <a:pt x="217" y="128"/>
                  </a:cubicBezTo>
                  <a:cubicBezTo>
                    <a:pt x="217" y="128"/>
                    <a:pt x="217" y="127"/>
                    <a:pt x="217" y="127"/>
                  </a:cubicBezTo>
                  <a:cubicBezTo>
                    <a:pt x="217" y="126"/>
                    <a:pt x="217" y="126"/>
                    <a:pt x="217" y="126"/>
                  </a:cubicBezTo>
                  <a:close/>
                  <a:moveTo>
                    <a:pt x="217" y="123"/>
                  </a:moveTo>
                  <a:cubicBezTo>
                    <a:pt x="218" y="124"/>
                    <a:pt x="220" y="125"/>
                    <a:pt x="221" y="126"/>
                  </a:cubicBezTo>
                  <a:cubicBezTo>
                    <a:pt x="222" y="126"/>
                    <a:pt x="222" y="126"/>
                    <a:pt x="221" y="126"/>
                  </a:cubicBezTo>
                  <a:cubicBezTo>
                    <a:pt x="220" y="125"/>
                    <a:pt x="219" y="125"/>
                    <a:pt x="219" y="125"/>
                  </a:cubicBezTo>
                  <a:cubicBezTo>
                    <a:pt x="218" y="124"/>
                    <a:pt x="218" y="124"/>
                    <a:pt x="217" y="124"/>
                  </a:cubicBezTo>
                  <a:cubicBezTo>
                    <a:pt x="217" y="124"/>
                    <a:pt x="217" y="123"/>
                    <a:pt x="217" y="123"/>
                  </a:cubicBezTo>
                  <a:close/>
                  <a:moveTo>
                    <a:pt x="214" y="117"/>
                  </a:moveTo>
                  <a:cubicBezTo>
                    <a:pt x="213" y="117"/>
                    <a:pt x="212" y="117"/>
                    <a:pt x="212" y="117"/>
                  </a:cubicBezTo>
                  <a:cubicBezTo>
                    <a:pt x="210" y="116"/>
                    <a:pt x="209" y="115"/>
                    <a:pt x="207" y="114"/>
                  </a:cubicBezTo>
                  <a:cubicBezTo>
                    <a:pt x="206" y="113"/>
                    <a:pt x="206" y="113"/>
                    <a:pt x="208" y="114"/>
                  </a:cubicBezTo>
                  <a:cubicBezTo>
                    <a:pt x="209" y="114"/>
                    <a:pt x="211" y="115"/>
                    <a:pt x="212" y="116"/>
                  </a:cubicBezTo>
                  <a:cubicBezTo>
                    <a:pt x="216" y="118"/>
                    <a:pt x="219" y="120"/>
                    <a:pt x="223" y="121"/>
                  </a:cubicBezTo>
                  <a:cubicBezTo>
                    <a:pt x="223" y="121"/>
                    <a:pt x="223" y="122"/>
                    <a:pt x="223" y="123"/>
                  </a:cubicBezTo>
                  <a:cubicBezTo>
                    <a:pt x="221" y="122"/>
                    <a:pt x="219" y="121"/>
                    <a:pt x="217" y="120"/>
                  </a:cubicBezTo>
                  <a:cubicBezTo>
                    <a:pt x="216" y="119"/>
                    <a:pt x="215" y="118"/>
                    <a:pt x="214" y="117"/>
                  </a:cubicBezTo>
                  <a:close/>
                  <a:moveTo>
                    <a:pt x="217" y="77"/>
                  </a:moveTo>
                  <a:cubicBezTo>
                    <a:pt x="215" y="76"/>
                    <a:pt x="213" y="76"/>
                    <a:pt x="211" y="74"/>
                  </a:cubicBezTo>
                  <a:cubicBezTo>
                    <a:pt x="208" y="72"/>
                    <a:pt x="212" y="75"/>
                    <a:pt x="213" y="75"/>
                  </a:cubicBezTo>
                  <a:cubicBezTo>
                    <a:pt x="214" y="76"/>
                    <a:pt x="215" y="76"/>
                    <a:pt x="216" y="76"/>
                  </a:cubicBezTo>
                  <a:cubicBezTo>
                    <a:pt x="217" y="77"/>
                    <a:pt x="217" y="77"/>
                    <a:pt x="217" y="77"/>
                  </a:cubicBezTo>
                  <a:close/>
                  <a:moveTo>
                    <a:pt x="208" y="61"/>
                  </a:moveTo>
                  <a:cubicBezTo>
                    <a:pt x="206" y="59"/>
                    <a:pt x="206" y="60"/>
                    <a:pt x="208" y="60"/>
                  </a:cubicBezTo>
                  <a:cubicBezTo>
                    <a:pt x="208" y="60"/>
                    <a:pt x="208" y="60"/>
                    <a:pt x="208" y="61"/>
                  </a:cubicBezTo>
                  <a:close/>
                  <a:moveTo>
                    <a:pt x="210" y="64"/>
                  </a:moveTo>
                  <a:cubicBezTo>
                    <a:pt x="210" y="63"/>
                    <a:pt x="209" y="63"/>
                    <a:pt x="209" y="63"/>
                  </a:cubicBezTo>
                  <a:cubicBezTo>
                    <a:pt x="208" y="62"/>
                    <a:pt x="207" y="61"/>
                    <a:pt x="206" y="61"/>
                  </a:cubicBezTo>
                  <a:cubicBezTo>
                    <a:pt x="207" y="61"/>
                    <a:pt x="208" y="62"/>
                    <a:pt x="209" y="62"/>
                  </a:cubicBezTo>
                  <a:cubicBezTo>
                    <a:pt x="210" y="63"/>
                    <a:pt x="210" y="63"/>
                    <a:pt x="210" y="64"/>
                  </a:cubicBezTo>
                  <a:close/>
                  <a:moveTo>
                    <a:pt x="213" y="70"/>
                  </a:moveTo>
                  <a:cubicBezTo>
                    <a:pt x="211" y="68"/>
                    <a:pt x="209" y="67"/>
                    <a:pt x="207" y="66"/>
                  </a:cubicBezTo>
                  <a:cubicBezTo>
                    <a:pt x="203" y="63"/>
                    <a:pt x="208" y="65"/>
                    <a:pt x="210" y="66"/>
                  </a:cubicBezTo>
                  <a:cubicBezTo>
                    <a:pt x="211" y="66"/>
                    <a:pt x="211" y="67"/>
                    <a:pt x="212" y="67"/>
                  </a:cubicBezTo>
                  <a:cubicBezTo>
                    <a:pt x="212" y="68"/>
                    <a:pt x="213" y="69"/>
                    <a:pt x="213" y="70"/>
                  </a:cubicBezTo>
                  <a:close/>
                  <a:moveTo>
                    <a:pt x="215" y="73"/>
                  </a:moveTo>
                  <a:cubicBezTo>
                    <a:pt x="213" y="72"/>
                    <a:pt x="211" y="71"/>
                    <a:pt x="209" y="70"/>
                  </a:cubicBezTo>
                  <a:cubicBezTo>
                    <a:pt x="208" y="69"/>
                    <a:pt x="207" y="69"/>
                    <a:pt x="206" y="68"/>
                  </a:cubicBezTo>
                  <a:cubicBezTo>
                    <a:pt x="208" y="69"/>
                    <a:pt x="209" y="70"/>
                    <a:pt x="211" y="71"/>
                  </a:cubicBezTo>
                  <a:cubicBezTo>
                    <a:pt x="212" y="71"/>
                    <a:pt x="213" y="71"/>
                    <a:pt x="214" y="71"/>
                  </a:cubicBezTo>
                  <a:cubicBezTo>
                    <a:pt x="215" y="72"/>
                    <a:pt x="215" y="73"/>
                    <a:pt x="215" y="73"/>
                  </a:cubicBezTo>
                  <a:close/>
                  <a:moveTo>
                    <a:pt x="219" y="83"/>
                  </a:moveTo>
                  <a:cubicBezTo>
                    <a:pt x="216" y="81"/>
                    <a:pt x="214" y="80"/>
                    <a:pt x="211" y="79"/>
                  </a:cubicBezTo>
                  <a:cubicBezTo>
                    <a:pt x="207" y="76"/>
                    <a:pt x="213" y="78"/>
                    <a:pt x="214" y="79"/>
                  </a:cubicBezTo>
                  <a:cubicBezTo>
                    <a:pt x="215" y="79"/>
                    <a:pt x="217" y="80"/>
                    <a:pt x="218" y="80"/>
                  </a:cubicBezTo>
                  <a:cubicBezTo>
                    <a:pt x="218" y="81"/>
                    <a:pt x="219" y="82"/>
                    <a:pt x="219" y="83"/>
                  </a:cubicBezTo>
                  <a:close/>
                  <a:moveTo>
                    <a:pt x="208" y="77"/>
                  </a:moveTo>
                  <a:cubicBezTo>
                    <a:pt x="211" y="80"/>
                    <a:pt x="215" y="81"/>
                    <a:pt x="218" y="83"/>
                  </a:cubicBezTo>
                  <a:cubicBezTo>
                    <a:pt x="221" y="85"/>
                    <a:pt x="214" y="82"/>
                    <a:pt x="215" y="82"/>
                  </a:cubicBezTo>
                  <a:cubicBezTo>
                    <a:pt x="214" y="82"/>
                    <a:pt x="213" y="81"/>
                    <a:pt x="212" y="81"/>
                  </a:cubicBezTo>
                  <a:cubicBezTo>
                    <a:pt x="211" y="80"/>
                    <a:pt x="209" y="80"/>
                    <a:pt x="208" y="79"/>
                  </a:cubicBezTo>
                  <a:cubicBezTo>
                    <a:pt x="208" y="79"/>
                    <a:pt x="208" y="78"/>
                    <a:pt x="208" y="77"/>
                  </a:cubicBezTo>
                  <a:close/>
                  <a:moveTo>
                    <a:pt x="220" y="87"/>
                  </a:moveTo>
                  <a:cubicBezTo>
                    <a:pt x="217" y="85"/>
                    <a:pt x="213" y="83"/>
                    <a:pt x="209" y="81"/>
                  </a:cubicBezTo>
                  <a:cubicBezTo>
                    <a:pt x="208" y="80"/>
                    <a:pt x="207" y="80"/>
                    <a:pt x="209" y="81"/>
                  </a:cubicBezTo>
                  <a:cubicBezTo>
                    <a:pt x="211" y="81"/>
                    <a:pt x="213" y="82"/>
                    <a:pt x="215" y="83"/>
                  </a:cubicBezTo>
                  <a:cubicBezTo>
                    <a:pt x="216" y="84"/>
                    <a:pt x="218" y="84"/>
                    <a:pt x="219" y="85"/>
                  </a:cubicBezTo>
                  <a:cubicBezTo>
                    <a:pt x="220" y="86"/>
                    <a:pt x="220" y="87"/>
                    <a:pt x="220" y="87"/>
                  </a:cubicBezTo>
                  <a:close/>
                  <a:moveTo>
                    <a:pt x="221" y="92"/>
                  </a:moveTo>
                  <a:cubicBezTo>
                    <a:pt x="217" y="89"/>
                    <a:pt x="211" y="87"/>
                    <a:pt x="207" y="85"/>
                  </a:cubicBezTo>
                  <a:cubicBezTo>
                    <a:pt x="204" y="83"/>
                    <a:pt x="208" y="84"/>
                    <a:pt x="209" y="84"/>
                  </a:cubicBezTo>
                  <a:cubicBezTo>
                    <a:pt x="211" y="85"/>
                    <a:pt x="212" y="86"/>
                    <a:pt x="214" y="86"/>
                  </a:cubicBezTo>
                  <a:cubicBezTo>
                    <a:pt x="216" y="87"/>
                    <a:pt x="218" y="88"/>
                    <a:pt x="221" y="89"/>
                  </a:cubicBezTo>
                  <a:cubicBezTo>
                    <a:pt x="221" y="90"/>
                    <a:pt x="221" y="91"/>
                    <a:pt x="221" y="92"/>
                  </a:cubicBezTo>
                  <a:close/>
                  <a:moveTo>
                    <a:pt x="222" y="97"/>
                  </a:moveTo>
                  <a:cubicBezTo>
                    <a:pt x="217" y="93"/>
                    <a:pt x="211" y="91"/>
                    <a:pt x="206" y="88"/>
                  </a:cubicBezTo>
                  <a:cubicBezTo>
                    <a:pt x="205" y="87"/>
                    <a:pt x="200" y="85"/>
                    <a:pt x="204" y="87"/>
                  </a:cubicBezTo>
                  <a:cubicBezTo>
                    <a:pt x="207" y="88"/>
                    <a:pt x="210" y="89"/>
                    <a:pt x="212" y="90"/>
                  </a:cubicBezTo>
                  <a:cubicBezTo>
                    <a:pt x="215" y="91"/>
                    <a:pt x="218" y="93"/>
                    <a:pt x="222" y="94"/>
                  </a:cubicBezTo>
                  <a:cubicBezTo>
                    <a:pt x="222" y="95"/>
                    <a:pt x="222" y="96"/>
                    <a:pt x="222" y="97"/>
                  </a:cubicBezTo>
                  <a:close/>
                  <a:moveTo>
                    <a:pt x="223" y="102"/>
                  </a:moveTo>
                  <a:cubicBezTo>
                    <a:pt x="220" y="100"/>
                    <a:pt x="217" y="99"/>
                    <a:pt x="215" y="97"/>
                  </a:cubicBezTo>
                  <a:cubicBezTo>
                    <a:pt x="212" y="95"/>
                    <a:pt x="209" y="94"/>
                    <a:pt x="206" y="92"/>
                  </a:cubicBezTo>
                  <a:cubicBezTo>
                    <a:pt x="205" y="91"/>
                    <a:pt x="204" y="91"/>
                    <a:pt x="203" y="90"/>
                  </a:cubicBezTo>
                  <a:cubicBezTo>
                    <a:pt x="204" y="91"/>
                    <a:pt x="205" y="91"/>
                    <a:pt x="207" y="92"/>
                  </a:cubicBezTo>
                  <a:cubicBezTo>
                    <a:pt x="209" y="92"/>
                    <a:pt x="212" y="93"/>
                    <a:pt x="214" y="94"/>
                  </a:cubicBezTo>
                  <a:cubicBezTo>
                    <a:pt x="217" y="96"/>
                    <a:pt x="220" y="97"/>
                    <a:pt x="223" y="98"/>
                  </a:cubicBezTo>
                  <a:cubicBezTo>
                    <a:pt x="223" y="99"/>
                    <a:pt x="223" y="100"/>
                    <a:pt x="223" y="102"/>
                  </a:cubicBezTo>
                  <a:close/>
                  <a:moveTo>
                    <a:pt x="223" y="106"/>
                  </a:moveTo>
                  <a:cubicBezTo>
                    <a:pt x="217" y="101"/>
                    <a:pt x="210" y="98"/>
                    <a:pt x="203" y="94"/>
                  </a:cubicBezTo>
                  <a:cubicBezTo>
                    <a:pt x="199" y="92"/>
                    <a:pt x="205" y="95"/>
                    <a:pt x="205" y="95"/>
                  </a:cubicBezTo>
                  <a:cubicBezTo>
                    <a:pt x="207" y="96"/>
                    <a:pt x="209" y="97"/>
                    <a:pt x="211" y="98"/>
                  </a:cubicBezTo>
                  <a:cubicBezTo>
                    <a:pt x="215" y="99"/>
                    <a:pt x="219" y="101"/>
                    <a:pt x="223" y="102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3" y="104"/>
                    <a:pt x="223" y="105"/>
                    <a:pt x="223" y="106"/>
                  </a:cubicBezTo>
                  <a:close/>
                  <a:moveTo>
                    <a:pt x="203" y="103"/>
                  </a:moveTo>
                  <a:cubicBezTo>
                    <a:pt x="209" y="107"/>
                    <a:pt x="216" y="110"/>
                    <a:pt x="223" y="112"/>
                  </a:cubicBezTo>
                  <a:cubicBezTo>
                    <a:pt x="223" y="112"/>
                    <a:pt x="224" y="112"/>
                    <a:pt x="224" y="112"/>
                  </a:cubicBezTo>
                  <a:cubicBezTo>
                    <a:pt x="224" y="113"/>
                    <a:pt x="224" y="114"/>
                    <a:pt x="224" y="115"/>
                  </a:cubicBezTo>
                  <a:cubicBezTo>
                    <a:pt x="221" y="113"/>
                    <a:pt x="218" y="111"/>
                    <a:pt x="215" y="110"/>
                  </a:cubicBezTo>
                  <a:cubicBezTo>
                    <a:pt x="211" y="108"/>
                    <a:pt x="207" y="105"/>
                    <a:pt x="203" y="103"/>
                  </a:cubicBezTo>
                  <a:close/>
                  <a:moveTo>
                    <a:pt x="213" y="104"/>
                  </a:moveTo>
                  <a:cubicBezTo>
                    <a:pt x="209" y="102"/>
                    <a:pt x="205" y="100"/>
                    <a:pt x="201" y="98"/>
                  </a:cubicBezTo>
                  <a:cubicBezTo>
                    <a:pt x="201" y="98"/>
                    <a:pt x="200" y="98"/>
                    <a:pt x="200" y="98"/>
                  </a:cubicBezTo>
                  <a:cubicBezTo>
                    <a:pt x="201" y="98"/>
                    <a:pt x="201" y="98"/>
                    <a:pt x="201" y="98"/>
                  </a:cubicBezTo>
                  <a:cubicBezTo>
                    <a:pt x="203" y="99"/>
                    <a:pt x="204" y="99"/>
                    <a:pt x="205" y="100"/>
                  </a:cubicBezTo>
                  <a:cubicBezTo>
                    <a:pt x="207" y="100"/>
                    <a:pt x="208" y="101"/>
                    <a:pt x="210" y="101"/>
                  </a:cubicBezTo>
                  <a:cubicBezTo>
                    <a:pt x="214" y="103"/>
                    <a:pt x="219" y="106"/>
                    <a:pt x="223" y="107"/>
                  </a:cubicBezTo>
                  <a:cubicBezTo>
                    <a:pt x="224" y="108"/>
                    <a:pt x="224" y="110"/>
                    <a:pt x="224" y="111"/>
                  </a:cubicBezTo>
                  <a:cubicBezTo>
                    <a:pt x="220" y="109"/>
                    <a:pt x="217" y="106"/>
                    <a:pt x="213" y="104"/>
                  </a:cubicBezTo>
                  <a:close/>
                  <a:moveTo>
                    <a:pt x="223" y="120"/>
                  </a:moveTo>
                  <a:cubicBezTo>
                    <a:pt x="217" y="116"/>
                    <a:pt x="211" y="112"/>
                    <a:pt x="205" y="109"/>
                  </a:cubicBezTo>
                  <a:cubicBezTo>
                    <a:pt x="205" y="109"/>
                    <a:pt x="205" y="109"/>
                    <a:pt x="205" y="109"/>
                  </a:cubicBezTo>
                  <a:cubicBezTo>
                    <a:pt x="209" y="110"/>
                    <a:pt x="212" y="112"/>
                    <a:pt x="216" y="113"/>
                  </a:cubicBezTo>
                  <a:cubicBezTo>
                    <a:pt x="218" y="115"/>
                    <a:pt x="221" y="116"/>
                    <a:pt x="223" y="116"/>
                  </a:cubicBezTo>
                  <a:cubicBezTo>
                    <a:pt x="223" y="116"/>
                    <a:pt x="223" y="116"/>
                    <a:pt x="224" y="116"/>
                  </a:cubicBezTo>
                  <a:cubicBezTo>
                    <a:pt x="223" y="117"/>
                    <a:pt x="223" y="119"/>
                    <a:pt x="223" y="120"/>
                  </a:cubicBezTo>
                  <a:close/>
                  <a:moveTo>
                    <a:pt x="209" y="119"/>
                  </a:moveTo>
                  <a:cubicBezTo>
                    <a:pt x="208" y="118"/>
                    <a:pt x="209" y="118"/>
                    <a:pt x="210" y="118"/>
                  </a:cubicBezTo>
                  <a:cubicBezTo>
                    <a:pt x="210" y="118"/>
                    <a:pt x="209" y="119"/>
                    <a:pt x="209" y="119"/>
                  </a:cubicBezTo>
                  <a:cubicBezTo>
                    <a:pt x="208" y="120"/>
                    <a:pt x="207" y="120"/>
                    <a:pt x="206" y="119"/>
                  </a:cubicBezTo>
                  <a:cubicBezTo>
                    <a:pt x="207" y="119"/>
                    <a:pt x="208" y="119"/>
                    <a:pt x="208" y="119"/>
                  </a:cubicBezTo>
                  <a:cubicBezTo>
                    <a:pt x="209" y="119"/>
                    <a:pt x="209" y="119"/>
                    <a:pt x="209" y="119"/>
                  </a:cubicBezTo>
                  <a:close/>
                  <a:moveTo>
                    <a:pt x="205" y="114"/>
                  </a:moveTo>
                  <a:cubicBezTo>
                    <a:pt x="207" y="115"/>
                    <a:pt x="208" y="116"/>
                    <a:pt x="210" y="117"/>
                  </a:cubicBezTo>
                  <a:cubicBezTo>
                    <a:pt x="212" y="118"/>
                    <a:pt x="208" y="116"/>
                    <a:pt x="207" y="117"/>
                  </a:cubicBezTo>
                  <a:cubicBezTo>
                    <a:pt x="206" y="117"/>
                    <a:pt x="206" y="117"/>
                    <a:pt x="206" y="117"/>
                  </a:cubicBezTo>
                  <a:cubicBezTo>
                    <a:pt x="207" y="118"/>
                    <a:pt x="207" y="119"/>
                    <a:pt x="206" y="118"/>
                  </a:cubicBezTo>
                  <a:cubicBezTo>
                    <a:pt x="206" y="117"/>
                    <a:pt x="205" y="115"/>
                    <a:pt x="205" y="114"/>
                  </a:cubicBezTo>
                  <a:close/>
                  <a:moveTo>
                    <a:pt x="205" y="109"/>
                  </a:moveTo>
                  <a:cubicBezTo>
                    <a:pt x="210" y="113"/>
                    <a:pt x="216" y="116"/>
                    <a:pt x="221" y="119"/>
                  </a:cubicBezTo>
                  <a:cubicBezTo>
                    <a:pt x="225" y="122"/>
                    <a:pt x="218" y="118"/>
                    <a:pt x="218" y="118"/>
                  </a:cubicBezTo>
                  <a:cubicBezTo>
                    <a:pt x="217" y="117"/>
                    <a:pt x="215" y="117"/>
                    <a:pt x="214" y="116"/>
                  </a:cubicBezTo>
                  <a:cubicBezTo>
                    <a:pt x="211" y="114"/>
                    <a:pt x="208" y="113"/>
                    <a:pt x="205" y="112"/>
                  </a:cubicBezTo>
                  <a:cubicBezTo>
                    <a:pt x="205" y="111"/>
                    <a:pt x="205" y="110"/>
                    <a:pt x="205" y="109"/>
                  </a:cubicBezTo>
                  <a:close/>
                  <a:moveTo>
                    <a:pt x="203" y="104"/>
                  </a:moveTo>
                  <a:cubicBezTo>
                    <a:pt x="206" y="106"/>
                    <a:pt x="209" y="107"/>
                    <a:pt x="212" y="109"/>
                  </a:cubicBezTo>
                  <a:cubicBezTo>
                    <a:pt x="215" y="111"/>
                    <a:pt x="220" y="112"/>
                    <a:pt x="222" y="115"/>
                  </a:cubicBezTo>
                  <a:cubicBezTo>
                    <a:pt x="223" y="115"/>
                    <a:pt x="217" y="113"/>
                    <a:pt x="218" y="113"/>
                  </a:cubicBezTo>
                  <a:cubicBezTo>
                    <a:pt x="216" y="113"/>
                    <a:pt x="215" y="112"/>
                    <a:pt x="214" y="112"/>
                  </a:cubicBezTo>
                  <a:cubicBezTo>
                    <a:pt x="211" y="110"/>
                    <a:pt x="208" y="109"/>
                    <a:pt x="205" y="108"/>
                  </a:cubicBezTo>
                  <a:cubicBezTo>
                    <a:pt x="205" y="107"/>
                    <a:pt x="205" y="107"/>
                    <a:pt x="205" y="106"/>
                  </a:cubicBezTo>
                  <a:cubicBezTo>
                    <a:pt x="204" y="105"/>
                    <a:pt x="204" y="105"/>
                    <a:pt x="203" y="104"/>
                  </a:cubicBezTo>
                  <a:close/>
                  <a:moveTo>
                    <a:pt x="198" y="97"/>
                  </a:moveTo>
                  <a:cubicBezTo>
                    <a:pt x="205" y="102"/>
                    <a:pt x="213" y="104"/>
                    <a:pt x="219" y="109"/>
                  </a:cubicBezTo>
                  <a:cubicBezTo>
                    <a:pt x="224" y="113"/>
                    <a:pt x="221" y="111"/>
                    <a:pt x="219" y="110"/>
                  </a:cubicBezTo>
                  <a:cubicBezTo>
                    <a:pt x="216" y="109"/>
                    <a:pt x="214" y="108"/>
                    <a:pt x="211" y="107"/>
                  </a:cubicBezTo>
                  <a:cubicBezTo>
                    <a:pt x="208" y="105"/>
                    <a:pt x="205" y="103"/>
                    <a:pt x="201" y="102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0" y="101"/>
                    <a:pt x="198" y="99"/>
                    <a:pt x="198" y="97"/>
                  </a:cubicBezTo>
                  <a:close/>
                  <a:moveTo>
                    <a:pt x="199" y="96"/>
                  </a:moveTo>
                  <a:cubicBezTo>
                    <a:pt x="199" y="96"/>
                    <a:pt x="199" y="96"/>
                    <a:pt x="199" y="95"/>
                  </a:cubicBezTo>
                  <a:cubicBezTo>
                    <a:pt x="200" y="95"/>
                    <a:pt x="200" y="94"/>
                    <a:pt x="200" y="94"/>
                  </a:cubicBezTo>
                  <a:cubicBezTo>
                    <a:pt x="204" y="96"/>
                    <a:pt x="208" y="98"/>
                    <a:pt x="211" y="100"/>
                  </a:cubicBezTo>
                  <a:cubicBezTo>
                    <a:pt x="213" y="101"/>
                    <a:pt x="215" y="102"/>
                    <a:pt x="217" y="103"/>
                  </a:cubicBezTo>
                  <a:cubicBezTo>
                    <a:pt x="219" y="104"/>
                    <a:pt x="221" y="105"/>
                    <a:pt x="222" y="106"/>
                  </a:cubicBezTo>
                  <a:cubicBezTo>
                    <a:pt x="214" y="103"/>
                    <a:pt x="207" y="99"/>
                    <a:pt x="199" y="96"/>
                  </a:cubicBezTo>
                  <a:close/>
                  <a:moveTo>
                    <a:pt x="201" y="93"/>
                  </a:moveTo>
                  <a:cubicBezTo>
                    <a:pt x="201" y="92"/>
                    <a:pt x="202" y="91"/>
                    <a:pt x="201" y="90"/>
                  </a:cubicBezTo>
                  <a:cubicBezTo>
                    <a:pt x="201" y="88"/>
                    <a:pt x="201" y="87"/>
                    <a:pt x="201" y="86"/>
                  </a:cubicBezTo>
                  <a:cubicBezTo>
                    <a:pt x="207" y="90"/>
                    <a:pt x="214" y="91"/>
                    <a:pt x="220" y="96"/>
                  </a:cubicBezTo>
                  <a:cubicBezTo>
                    <a:pt x="225" y="99"/>
                    <a:pt x="219" y="96"/>
                    <a:pt x="217" y="95"/>
                  </a:cubicBezTo>
                  <a:cubicBezTo>
                    <a:pt x="215" y="94"/>
                    <a:pt x="214" y="93"/>
                    <a:pt x="212" y="92"/>
                  </a:cubicBezTo>
                  <a:cubicBezTo>
                    <a:pt x="208" y="91"/>
                    <a:pt x="205" y="90"/>
                    <a:pt x="202" y="89"/>
                  </a:cubicBezTo>
                  <a:cubicBezTo>
                    <a:pt x="202" y="89"/>
                    <a:pt x="201" y="90"/>
                    <a:pt x="202" y="90"/>
                  </a:cubicBezTo>
                  <a:cubicBezTo>
                    <a:pt x="207" y="95"/>
                    <a:pt x="215" y="97"/>
                    <a:pt x="221" y="101"/>
                  </a:cubicBezTo>
                  <a:cubicBezTo>
                    <a:pt x="223" y="102"/>
                    <a:pt x="219" y="100"/>
                    <a:pt x="218" y="100"/>
                  </a:cubicBezTo>
                  <a:cubicBezTo>
                    <a:pt x="216" y="99"/>
                    <a:pt x="213" y="98"/>
                    <a:pt x="210" y="96"/>
                  </a:cubicBezTo>
                  <a:cubicBezTo>
                    <a:pt x="207" y="95"/>
                    <a:pt x="204" y="94"/>
                    <a:pt x="201" y="93"/>
                  </a:cubicBezTo>
                  <a:close/>
                  <a:moveTo>
                    <a:pt x="201" y="85"/>
                  </a:moveTo>
                  <a:cubicBezTo>
                    <a:pt x="202" y="84"/>
                    <a:pt x="202" y="83"/>
                    <a:pt x="203" y="83"/>
                  </a:cubicBezTo>
                  <a:cubicBezTo>
                    <a:pt x="208" y="87"/>
                    <a:pt x="214" y="88"/>
                    <a:pt x="219" y="91"/>
                  </a:cubicBezTo>
                  <a:cubicBezTo>
                    <a:pt x="224" y="94"/>
                    <a:pt x="219" y="92"/>
                    <a:pt x="217" y="91"/>
                  </a:cubicBezTo>
                  <a:cubicBezTo>
                    <a:pt x="215" y="90"/>
                    <a:pt x="213" y="89"/>
                    <a:pt x="211" y="89"/>
                  </a:cubicBezTo>
                  <a:cubicBezTo>
                    <a:pt x="208" y="87"/>
                    <a:pt x="205" y="86"/>
                    <a:pt x="201" y="85"/>
                  </a:cubicBezTo>
                  <a:close/>
                  <a:moveTo>
                    <a:pt x="204" y="82"/>
                  </a:moveTo>
                  <a:cubicBezTo>
                    <a:pt x="204" y="82"/>
                    <a:pt x="205" y="82"/>
                    <a:pt x="205" y="82"/>
                  </a:cubicBezTo>
                  <a:cubicBezTo>
                    <a:pt x="206" y="82"/>
                    <a:pt x="207" y="81"/>
                    <a:pt x="207" y="81"/>
                  </a:cubicBezTo>
                  <a:cubicBezTo>
                    <a:pt x="209" y="82"/>
                    <a:pt x="211" y="83"/>
                    <a:pt x="214" y="84"/>
                  </a:cubicBezTo>
                  <a:cubicBezTo>
                    <a:pt x="215" y="85"/>
                    <a:pt x="216" y="86"/>
                    <a:pt x="218" y="86"/>
                  </a:cubicBezTo>
                  <a:cubicBezTo>
                    <a:pt x="218" y="87"/>
                    <a:pt x="222" y="89"/>
                    <a:pt x="219" y="88"/>
                  </a:cubicBezTo>
                  <a:cubicBezTo>
                    <a:pt x="214" y="86"/>
                    <a:pt x="209" y="83"/>
                    <a:pt x="204" y="82"/>
                  </a:cubicBezTo>
                  <a:close/>
                  <a:moveTo>
                    <a:pt x="206" y="69"/>
                  </a:moveTo>
                  <a:cubicBezTo>
                    <a:pt x="208" y="70"/>
                    <a:pt x="211" y="71"/>
                    <a:pt x="213" y="72"/>
                  </a:cubicBezTo>
                  <a:cubicBezTo>
                    <a:pt x="214" y="73"/>
                    <a:pt x="215" y="74"/>
                    <a:pt x="215" y="74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5" y="75"/>
                    <a:pt x="213" y="74"/>
                    <a:pt x="212" y="74"/>
                  </a:cubicBezTo>
                  <a:cubicBezTo>
                    <a:pt x="211" y="73"/>
                    <a:pt x="210" y="73"/>
                    <a:pt x="208" y="72"/>
                  </a:cubicBezTo>
                  <a:cubicBezTo>
                    <a:pt x="208" y="72"/>
                    <a:pt x="208" y="73"/>
                    <a:pt x="208" y="73"/>
                  </a:cubicBezTo>
                  <a:cubicBezTo>
                    <a:pt x="211" y="75"/>
                    <a:pt x="214" y="78"/>
                    <a:pt x="218" y="79"/>
                  </a:cubicBezTo>
                  <a:cubicBezTo>
                    <a:pt x="218" y="79"/>
                    <a:pt x="218" y="79"/>
                    <a:pt x="218" y="79"/>
                  </a:cubicBezTo>
                  <a:cubicBezTo>
                    <a:pt x="215" y="78"/>
                    <a:pt x="212" y="77"/>
                    <a:pt x="208" y="76"/>
                  </a:cubicBezTo>
                  <a:cubicBezTo>
                    <a:pt x="208" y="75"/>
                    <a:pt x="208" y="74"/>
                    <a:pt x="208" y="73"/>
                  </a:cubicBezTo>
                  <a:cubicBezTo>
                    <a:pt x="207" y="72"/>
                    <a:pt x="207" y="70"/>
                    <a:pt x="206" y="69"/>
                  </a:cubicBezTo>
                  <a:close/>
                  <a:moveTo>
                    <a:pt x="204" y="64"/>
                  </a:moveTo>
                  <a:cubicBezTo>
                    <a:pt x="206" y="66"/>
                    <a:pt x="209" y="68"/>
                    <a:pt x="211" y="69"/>
                  </a:cubicBezTo>
                  <a:cubicBezTo>
                    <a:pt x="215" y="71"/>
                    <a:pt x="211" y="70"/>
                    <a:pt x="209" y="69"/>
                  </a:cubicBezTo>
                  <a:cubicBezTo>
                    <a:pt x="208" y="68"/>
                    <a:pt x="207" y="68"/>
                    <a:pt x="205" y="67"/>
                  </a:cubicBezTo>
                  <a:cubicBezTo>
                    <a:pt x="205" y="66"/>
                    <a:pt x="205" y="65"/>
                    <a:pt x="204" y="64"/>
                  </a:cubicBezTo>
                  <a:close/>
                  <a:moveTo>
                    <a:pt x="204" y="61"/>
                  </a:moveTo>
                  <a:cubicBezTo>
                    <a:pt x="206" y="62"/>
                    <a:pt x="209" y="63"/>
                    <a:pt x="211" y="65"/>
                  </a:cubicBezTo>
                  <a:cubicBezTo>
                    <a:pt x="211" y="65"/>
                    <a:pt x="211" y="65"/>
                    <a:pt x="211" y="66"/>
                  </a:cubicBezTo>
                  <a:cubicBezTo>
                    <a:pt x="210" y="65"/>
                    <a:pt x="209" y="65"/>
                    <a:pt x="207" y="64"/>
                  </a:cubicBezTo>
                  <a:cubicBezTo>
                    <a:pt x="206" y="64"/>
                    <a:pt x="206" y="63"/>
                    <a:pt x="204" y="63"/>
                  </a:cubicBezTo>
                  <a:cubicBezTo>
                    <a:pt x="204" y="63"/>
                    <a:pt x="204" y="63"/>
                    <a:pt x="204" y="63"/>
                  </a:cubicBezTo>
                  <a:cubicBezTo>
                    <a:pt x="204" y="63"/>
                    <a:pt x="204" y="62"/>
                    <a:pt x="204" y="62"/>
                  </a:cubicBezTo>
                  <a:cubicBezTo>
                    <a:pt x="204" y="62"/>
                    <a:pt x="204" y="61"/>
                    <a:pt x="204" y="61"/>
                  </a:cubicBezTo>
                  <a:close/>
                  <a:moveTo>
                    <a:pt x="205" y="56"/>
                  </a:moveTo>
                  <a:cubicBezTo>
                    <a:pt x="206" y="57"/>
                    <a:pt x="207" y="58"/>
                    <a:pt x="207" y="59"/>
                  </a:cubicBezTo>
                  <a:cubicBezTo>
                    <a:pt x="207" y="59"/>
                    <a:pt x="206" y="59"/>
                    <a:pt x="205" y="59"/>
                  </a:cubicBezTo>
                  <a:cubicBezTo>
                    <a:pt x="205" y="58"/>
                    <a:pt x="204" y="59"/>
                    <a:pt x="205" y="59"/>
                  </a:cubicBezTo>
                  <a:cubicBezTo>
                    <a:pt x="206" y="60"/>
                    <a:pt x="206" y="60"/>
                    <a:pt x="207" y="61"/>
                  </a:cubicBezTo>
                  <a:cubicBezTo>
                    <a:pt x="206" y="60"/>
                    <a:pt x="205" y="60"/>
                    <a:pt x="205" y="60"/>
                  </a:cubicBezTo>
                  <a:cubicBezTo>
                    <a:pt x="205" y="59"/>
                    <a:pt x="205" y="57"/>
                    <a:pt x="205" y="56"/>
                  </a:cubicBezTo>
                  <a:close/>
                  <a:moveTo>
                    <a:pt x="99" y="206"/>
                  </a:moveTo>
                  <a:cubicBezTo>
                    <a:pt x="58" y="196"/>
                    <a:pt x="26" y="163"/>
                    <a:pt x="21" y="121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2" y="115"/>
                    <a:pt x="24" y="110"/>
                    <a:pt x="28" y="105"/>
                  </a:cubicBezTo>
                  <a:cubicBezTo>
                    <a:pt x="32" y="103"/>
                    <a:pt x="34" y="100"/>
                    <a:pt x="36" y="96"/>
                  </a:cubicBezTo>
                  <a:cubicBezTo>
                    <a:pt x="38" y="92"/>
                    <a:pt x="41" y="86"/>
                    <a:pt x="45" y="83"/>
                  </a:cubicBezTo>
                  <a:cubicBezTo>
                    <a:pt x="48" y="82"/>
                    <a:pt x="45" y="89"/>
                    <a:pt x="45" y="88"/>
                  </a:cubicBezTo>
                  <a:cubicBezTo>
                    <a:pt x="45" y="89"/>
                    <a:pt x="45" y="89"/>
                    <a:pt x="44" y="90"/>
                  </a:cubicBezTo>
                  <a:cubicBezTo>
                    <a:pt x="43" y="91"/>
                    <a:pt x="42" y="93"/>
                    <a:pt x="42" y="94"/>
                  </a:cubicBezTo>
                  <a:cubicBezTo>
                    <a:pt x="39" y="97"/>
                    <a:pt x="36" y="101"/>
                    <a:pt x="37" y="106"/>
                  </a:cubicBezTo>
                  <a:cubicBezTo>
                    <a:pt x="38" y="109"/>
                    <a:pt x="43" y="111"/>
                    <a:pt x="46" y="111"/>
                  </a:cubicBezTo>
                  <a:cubicBezTo>
                    <a:pt x="49" y="112"/>
                    <a:pt x="54" y="113"/>
                    <a:pt x="57" y="110"/>
                  </a:cubicBezTo>
                  <a:cubicBezTo>
                    <a:pt x="59" y="107"/>
                    <a:pt x="59" y="104"/>
                    <a:pt x="59" y="101"/>
                  </a:cubicBezTo>
                  <a:cubicBezTo>
                    <a:pt x="59" y="95"/>
                    <a:pt x="59" y="88"/>
                    <a:pt x="62" y="83"/>
                  </a:cubicBezTo>
                  <a:cubicBezTo>
                    <a:pt x="64" y="83"/>
                    <a:pt x="65" y="85"/>
                    <a:pt x="65" y="87"/>
                  </a:cubicBezTo>
                  <a:cubicBezTo>
                    <a:pt x="64" y="87"/>
                    <a:pt x="64" y="88"/>
                    <a:pt x="64" y="88"/>
                  </a:cubicBezTo>
                  <a:cubicBezTo>
                    <a:pt x="64" y="89"/>
                    <a:pt x="63" y="91"/>
                    <a:pt x="62" y="92"/>
                  </a:cubicBezTo>
                  <a:cubicBezTo>
                    <a:pt x="61" y="95"/>
                    <a:pt x="60" y="97"/>
                    <a:pt x="60" y="99"/>
                  </a:cubicBezTo>
                  <a:cubicBezTo>
                    <a:pt x="59" y="102"/>
                    <a:pt x="60" y="106"/>
                    <a:pt x="59" y="109"/>
                  </a:cubicBezTo>
                  <a:cubicBezTo>
                    <a:pt x="58" y="112"/>
                    <a:pt x="55" y="114"/>
                    <a:pt x="54" y="117"/>
                  </a:cubicBezTo>
                  <a:cubicBezTo>
                    <a:pt x="52" y="120"/>
                    <a:pt x="52" y="123"/>
                    <a:pt x="53" y="126"/>
                  </a:cubicBezTo>
                  <a:cubicBezTo>
                    <a:pt x="57" y="133"/>
                    <a:pt x="66" y="134"/>
                    <a:pt x="72" y="138"/>
                  </a:cubicBezTo>
                  <a:cubicBezTo>
                    <a:pt x="77" y="142"/>
                    <a:pt x="74" y="148"/>
                    <a:pt x="77" y="153"/>
                  </a:cubicBezTo>
                  <a:cubicBezTo>
                    <a:pt x="80" y="157"/>
                    <a:pt x="84" y="159"/>
                    <a:pt x="88" y="161"/>
                  </a:cubicBezTo>
                  <a:cubicBezTo>
                    <a:pt x="95" y="164"/>
                    <a:pt x="101" y="167"/>
                    <a:pt x="106" y="172"/>
                  </a:cubicBezTo>
                  <a:cubicBezTo>
                    <a:pt x="111" y="175"/>
                    <a:pt x="115" y="178"/>
                    <a:pt x="120" y="178"/>
                  </a:cubicBezTo>
                  <a:cubicBezTo>
                    <a:pt x="126" y="179"/>
                    <a:pt x="131" y="178"/>
                    <a:pt x="134" y="173"/>
                  </a:cubicBezTo>
                  <a:cubicBezTo>
                    <a:pt x="136" y="167"/>
                    <a:pt x="135" y="159"/>
                    <a:pt x="134" y="153"/>
                  </a:cubicBezTo>
                  <a:cubicBezTo>
                    <a:pt x="133" y="150"/>
                    <a:pt x="132" y="146"/>
                    <a:pt x="131" y="143"/>
                  </a:cubicBezTo>
                  <a:cubicBezTo>
                    <a:pt x="129" y="139"/>
                    <a:pt x="125" y="134"/>
                    <a:pt x="126" y="130"/>
                  </a:cubicBezTo>
                  <a:cubicBezTo>
                    <a:pt x="126" y="126"/>
                    <a:pt x="127" y="123"/>
                    <a:pt x="126" y="120"/>
                  </a:cubicBezTo>
                  <a:cubicBezTo>
                    <a:pt x="126" y="118"/>
                    <a:pt x="125" y="116"/>
                    <a:pt x="124" y="113"/>
                  </a:cubicBezTo>
                  <a:cubicBezTo>
                    <a:pt x="122" y="108"/>
                    <a:pt x="119" y="100"/>
                    <a:pt x="126" y="97"/>
                  </a:cubicBezTo>
                  <a:cubicBezTo>
                    <a:pt x="134" y="92"/>
                    <a:pt x="148" y="95"/>
                    <a:pt x="153" y="85"/>
                  </a:cubicBezTo>
                  <a:cubicBezTo>
                    <a:pt x="162" y="65"/>
                    <a:pt x="135" y="46"/>
                    <a:pt x="119" y="42"/>
                  </a:cubicBezTo>
                  <a:cubicBezTo>
                    <a:pt x="114" y="41"/>
                    <a:pt x="109" y="41"/>
                    <a:pt x="105" y="43"/>
                  </a:cubicBezTo>
                  <a:cubicBezTo>
                    <a:pt x="101" y="44"/>
                    <a:pt x="97" y="48"/>
                    <a:pt x="95" y="51"/>
                  </a:cubicBezTo>
                  <a:cubicBezTo>
                    <a:pt x="90" y="56"/>
                    <a:pt x="86" y="60"/>
                    <a:pt x="80" y="63"/>
                  </a:cubicBezTo>
                  <a:cubicBezTo>
                    <a:pt x="75" y="65"/>
                    <a:pt x="70" y="67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2" y="68"/>
                    <a:pt x="61" y="66"/>
                    <a:pt x="64" y="65"/>
                  </a:cubicBezTo>
                  <a:cubicBezTo>
                    <a:pt x="64" y="65"/>
                    <a:pt x="64" y="65"/>
                    <a:pt x="65" y="65"/>
                  </a:cubicBezTo>
                  <a:cubicBezTo>
                    <a:pt x="67" y="64"/>
                    <a:pt x="72" y="62"/>
                    <a:pt x="71" y="59"/>
                  </a:cubicBezTo>
                  <a:cubicBezTo>
                    <a:pt x="71" y="56"/>
                    <a:pt x="70" y="54"/>
                    <a:pt x="68" y="54"/>
                  </a:cubicBezTo>
                  <a:cubicBezTo>
                    <a:pt x="64" y="55"/>
                    <a:pt x="62" y="58"/>
                    <a:pt x="59" y="60"/>
                  </a:cubicBezTo>
                  <a:cubicBezTo>
                    <a:pt x="55" y="62"/>
                    <a:pt x="58" y="56"/>
                    <a:pt x="58" y="56"/>
                  </a:cubicBezTo>
                  <a:cubicBezTo>
                    <a:pt x="59" y="55"/>
                    <a:pt x="60" y="54"/>
                    <a:pt x="61" y="53"/>
                  </a:cubicBezTo>
                  <a:cubicBezTo>
                    <a:pt x="63" y="52"/>
                    <a:pt x="65" y="51"/>
                    <a:pt x="67" y="51"/>
                  </a:cubicBezTo>
                  <a:cubicBezTo>
                    <a:pt x="71" y="50"/>
                    <a:pt x="73" y="56"/>
                    <a:pt x="77" y="53"/>
                  </a:cubicBezTo>
                  <a:cubicBezTo>
                    <a:pt x="81" y="50"/>
                    <a:pt x="81" y="44"/>
                    <a:pt x="84" y="41"/>
                  </a:cubicBezTo>
                  <a:cubicBezTo>
                    <a:pt x="88" y="37"/>
                    <a:pt x="92" y="38"/>
                    <a:pt x="96" y="41"/>
                  </a:cubicBezTo>
                  <a:cubicBezTo>
                    <a:pt x="98" y="41"/>
                    <a:pt x="99" y="42"/>
                    <a:pt x="101" y="42"/>
                  </a:cubicBezTo>
                  <a:cubicBezTo>
                    <a:pt x="104" y="42"/>
                    <a:pt x="109" y="41"/>
                    <a:pt x="112" y="40"/>
                  </a:cubicBezTo>
                  <a:cubicBezTo>
                    <a:pt x="116" y="37"/>
                    <a:pt x="117" y="30"/>
                    <a:pt x="110" y="31"/>
                  </a:cubicBezTo>
                  <a:cubicBezTo>
                    <a:pt x="107" y="31"/>
                    <a:pt x="104" y="33"/>
                    <a:pt x="101" y="33"/>
                  </a:cubicBezTo>
                  <a:cubicBezTo>
                    <a:pt x="98" y="33"/>
                    <a:pt x="100" y="30"/>
                    <a:pt x="100" y="28"/>
                  </a:cubicBezTo>
                  <a:cubicBezTo>
                    <a:pt x="99" y="26"/>
                    <a:pt x="99" y="25"/>
                    <a:pt x="98" y="24"/>
                  </a:cubicBezTo>
                  <a:cubicBezTo>
                    <a:pt x="95" y="22"/>
                    <a:pt x="91" y="27"/>
                    <a:pt x="89" y="28"/>
                  </a:cubicBezTo>
                  <a:cubicBezTo>
                    <a:pt x="86" y="29"/>
                    <a:pt x="82" y="31"/>
                    <a:pt x="79" y="31"/>
                  </a:cubicBezTo>
                  <a:cubicBezTo>
                    <a:pt x="79" y="29"/>
                    <a:pt x="79" y="29"/>
                    <a:pt x="80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2" y="29"/>
                    <a:pt x="83" y="30"/>
                    <a:pt x="84" y="29"/>
                  </a:cubicBezTo>
                  <a:cubicBezTo>
                    <a:pt x="86" y="29"/>
                    <a:pt x="88" y="26"/>
                    <a:pt x="86" y="25"/>
                  </a:cubicBezTo>
                  <a:cubicBezTo>
                    <a:pt x="85" y="23"/>
                    <a:pt x="83" y="23"/>
                    <a:pt x="81" y="22"/>
                  </a:cubicBezTo>
                  <a:cubicBezTo>
                    <a:pt x="115" y="9"/>
                    <a:pt x="154" y="12"/>
                    <a:pt x="183" y="34"/>
                  </a:cubicBezTo>
                  <a:cubicBezTo>
                    <a:pt x="191" y="39"/>
                    <a:pt x="197" y="45"/>
                    <a:pt x="202" y="52"/>
                  </a:cubicBezTo>
                  <a:cubicBezTo>
                    <a:pt x="202" y="56"/>
                    <a:pt x="201" y="60"/>
                    <a:pt x="201" y="64"/>
                  </a:cubicBezTo>
                  <a:cubicBezTo>
                    <a:pt x="202" y="66"/>
                    <a:pt x="203" y="69"/>
                    <a:pt x="204" y="71"/>
                  </a:cubicBezTo>
                  <a:cubicBezTo>
                    <a:pt x="205" y="73"/>
                    <a:pt x="207" y="78"/>
                    <a:pt x="203" y="80"/>
                  </a:cubicBezTo>
                  <a:cubicBezTo>
                    <a:pt x="202" y="80"/>
                    <a:pt x="201" y="80"/>
                    <a:pt x="201" y="80"/>
                  </a:cubicBezTo>
                  <a:cubicBezTo>
                    <a:pt x="199" y="81"/>
                    <a:pt x="198" y="83"/>
                    <a:pt x="198" y="85"/>
                  </a:cubicBezTo>
                  <a:cubicBezTo>
                    <a:pt x="197" y="86"/>
                    <a:pt x="198" y="88"/>
                    <a:pt x="198" y="90"/>
                  </a:cubicBezTo>
                  <a:cubicBezTo>
                    <a:pt x="199" y="92"/>
                    <a:pt x="197" y="93"/>
                    <a:pt x="196" y="94"/>
                  </a:cubicBezTo>
                  <a:cubicBezTo>
                    <a:pt x="194" y="97"/>
                    <a:pt x="196" y="102"/>
                    <a:pt x="199" y="104"/>
                  </a:cubicBezTo>
                  <a:cubicBezTo>
                    <a:pt x="202" y="107"/>
                    <a:pt x="202" y="110"/>
                    <a:pt x="203" y="114"/>
                  </a:cubicBezTo>
                  <a:cubicBezTo>
                    <a:pt x="203" y="116"/>
                    <a:pt x="203" y="118"/>
                    <a:pt x="203" y="120"/>
                  </a:cubicBezTo>
                  <a:cubicBezTo>
                    <a:pt x="204" y="122"/>
                    <a:pt x="206" y="123"/>
                    <a:pt x="209" y="123"/>
                  </a:cubicBezTo>
                  <a:cubicBezTo>
                    <a:pt x="210" y="123"/>
                    <a:pt x="211" y="122"/>
                    <a:pt x="211" y="121"/>
                  </a:cubicBezTo>
                  <a:cubicBezTo>
                    <a:pt x="214" y="118"/>
                    <a:pt x="214" y="125"/>
                    <a:pt x="214" y="127"/>
                  </a:cubicBezTo>
                  <a:cubicBezTo>
                    <a:pt x="214" y="129"/>
                    <a:pt x="213" y="132"/>
                    <a:pt x="214" y="134"/>
                  </a:cubicBezTo>
                  <a:cubicBezTo>
                    <a:pt x="215" y="137"/>
                    <a:pt x="217" y="140"/>
                    <a:pt x="217" y="144"/>
                  </a:cubicBezTo>
                  <a:cubicBezTo>
                    <a:pt x="217" y="144"/>
                    <a:pt x="217" y="144"/>
                    <a:pt x="218" y="145"/>
                  </a:cubicBezTo>
                  <a:cubicBezTo>
                    <a:pt x="216" y="147"/>
                    <a:pt x="215" y="150"/>
                    <a:pt x="214" y="153"/>
                  </a:cubicBezTo>
                  <a:cubicBezTo>
                    <a:pt x="193" y="194"/>
                    <a:pt x="144" y="216"/>
                    <a:pt x="99" y="206"/>
                  </a:cubicBezTo>
                  <a:close/>
                  <a:moveTo>
                    <a:pt x="160" y="204"/>
                  </a:moveTo>
                  <a:cubicBezTo>
                    <a:pt x="161" y="203"/>
                    <a:pt x="163" y="203"/>
                    <a:pt x="164" y="203"/>
                  </a:cubicBezTo>
                  <a:cubicBezTo>
                    <a:pt x="165" y="205"/>
                    <a:pt x="166" y="207"/>
                    <a:pt x="168" y="209"/>
                  </a:cubicBezTo>
                  <a:cubicBezTo>
                    <a:pt x="169" y="211"/>
                    <a:pt x="173" y="216"/>
                    <a:pt x="172" y="218"/>
                  </a:cubicBezTo>
                  <a:cubicBezTo>
                    <a:pt x="168" y="223"/>
                    <a:pt x="162" y="209"/>
                    <a:pt x="160" y="204"/>
                  </a:cubicBezTo>
                  <a:close/>
                  <a:moveTo>
                    <a:pt x="127" y="221"/>
                  </a:moveTo>
                  <a:cubicBezTo>
                    <a:pt x="127" y="222"/>
                    <a:pt x="127" y="222"/>
                    <a:pt x="128" y="223"/>
                  </a:cubicBezTo>
                  <a:cubicBezTo>
                    <a:pt x="124" y="223"/>
                    <a:pt x="121" y="222"/>
                    <a:pt x="118" y="221"/>
                  </a:cubicBezTo>
                  <a:cubicBezTo>
                    <a:pt x="121" y="221"/>
                    <a:pt x="123" y="221"/>
                    <a:pt x="126" y="221"/>
                  </a:cubicBezTo>
                  <a:cubicBezTo>
                    <a:pt x="126" y="221"/>
                    <a:pt x="127" y="221"/>
                    <a:pt x="127" y="221"/>
                  </a:cubicBezTo>
                  <a:close/>
                  <a:moveTo>
                    <a:pt x="115" y="227"/>
                  </a:moveTo>
                  <a:cubicBezTo>
                    <a:pt x="118" y="228"/>
                    <a:pt x="122" y="230"/>
                    <a:pt x="125" y="232"/>
                  </a:cubicBezTo>
                  <a:cubicBezTo>
                    <a:pt x="127" y="232"/>
                    <a:pt x="128" y="233"/>
                    <a:pt x="130" y="234"/>
                  </a:cubicBezTo>
                  <a:cubicBezTo>
                    <a:pt x="130" y="234"/>
                    <a:pt x="130" y="234"/>
                    <a:pt x="131" y="234"/>
                  </a:cubicBezTo>
                  <a:cubicBezTo>
                    <a:pt x="131" y="234"/>
                    <a:pt x="130" y="234"/>
                    <a:pt x="130" y="234"/>
                  </a:cubicBezTo>
                  <a:cubicBezTo>
                    <a:pt x="125" y="233"/>
                    <a:pt x="119" y="231"/>
                    <a:pt x="114" y="229"/>
                  </a:cubicBezTo>
                  <a:cubicBezTo>
                    <a:pt x="114" y="228"/>
                    <a:pt x="114" y="227"/>
                    <a:pt x="115" y="227"/>
                  </a:cubicBezTo>
                  <a:cubicBezTo>
                    <a:pt x="115" y="227"/>
                    <a:pt x="115" y="227"/>
                    <a:pt x="115" y="227"/>
                  </a:cubicBezTo>
                  <a:close/>
                  <a:moveTo>
                    <a:pt x="114" y="230"/>
                  </a:moveTo>
                  <a:cubicBezTo>
                    <a:pt x="117" y="231"/>
                    <a:pt x="120" y="233"/>
                    <a:pt x="123" y="234"/>
                  </a:cubicBezTo>
                  <a:cubicBezTo>
                    <a:pt x="126" y="235"/>
                    <a:pt x="129" y="237"/>
                    <a:pt x="132" y="237"/>
                  </a:cubicBezTo>
                  <a:cubicBezTo>
                    <a:pt x="132" y="237"/>
                    <a:pt x="132" y="237"/>
                    <a:pt x="132" y="237"/>
                  </a:cubicBezTo>
                  <a:cubicBezTo>
                    <a:pt x="125" y="237"/>
                    <a:pt x="119" y="235"/>
                    <a:pt x="113" y="233"/>
                  </a:cubicBezTo>
                  <a:cubicBezTo>
                    <a:pt x="113" y="233"/>
                    <a:pt x="113" y="233"/>
                    <a:pt x="113" y="233"/>
                  </a:cubicBezTo>
                  <a:cubicBezTo>
                    <a:pt x="113" y="232"/>
                    <a:pt x="114" y="231"/>
                    <a:pt x="114" y="230"/>
                  </a:cubicBezTo>
                  <a:close/>
                  <a:moveTo>
                    <a:pt x="109" y="246"/>
                  </a:moveTo>
                  <a:cubicBezTo>
                    <a:pt x="119" y="252"/>
                    <a:pt x="130" y="255"/>
                    <a:pt x="141" y="258"/>
                  </a:cubicBezTo>
                  <a:cubicBezTo>
                    <a:pt x="147" y="261"/>
                    <a:pt x="154" y="263"/>
                    <a:pt x="160" y="265"/>
                  </a:cubicBezTo>
                  <a:cubicBezTo>
                    <a:pt x="165" y="267"/>
                    <a:pt x="172" y="270"/>
                    <a:pt x="177" y="271"/>
                  </a:cubicBezTo>
                  <a:cubicBezTo>
                    <a:pt x="163" y="268"/>
                    <a:pt x="150" y="263"/>
                    <a:pt x="137" y="259"/>
                  </a:cubicBezTo>
                  <a:cubicBezTo>
                    <a:pt x="130" y="257"/>
                    <a:pt x="124" y="255"/>
                    <a:pt x="117" y="253"/>
                  </a:cubicBezTo>
                  <a:cubicBezTo>
                    <a:pt x="115" y="253"/>
                    <a:pt x="112" y="252"/>
                    <a:pt x="110" y="252"/>
                  </a:cubicBezTo>
                  <a:cubicBezTo>
                    <a:pt x="106" y="250"/>
                    <a:pt x="102" y="249"/>
                    <a:pt x="99" y="248"/>
                  </a:cubicBezTo>
                  <a:cubicBezTo>
                    <a:pt x="102" y="247"/>
                    <a:pt x="105" y="246"/>
                    <a:pt x="109" y="246"/>
                  </a:cubicBezTo>
                  <a:close/>
                  <a:moveTo>
                    <a:pt x="97" y="248"/>
                  </a:moveTo>
                  <a:cubicBezTo>
                    <a:pt x="101" y="250"/>
                    <a:pt x="105" y="251"/>
                    <a:pt x="109" y="252"/>
                  </a:cubicBezTo>
                  <a:cubicBezTo>
                    <a:pt x="111" y="253"/>
                    <a:pt x="113" y="254"/>
                    <a:pt x="115" y="255"/>
                  </a:cubicBezTo>
                  <a:cubicBezTo>
                    <a:pt x="122" y="257"/>
                    <a:pt x="128" y="259"/>
                    <a:pt x="134" y="261"/>
                  </a:cubicBezTo>
                  <a:cubicBezTo>
                    <a:pt x="140" y="263"/>
                    <a:pt x="147" y="266"/>
                    <a:pt x="154" y="268"/>
                  </a:cubicBezTo>
                  <a:cubicBezTo>
                    <a:pt x="157" y="269"/>
                    <a:pt x="160" y="270"/>
                    <a:pt x="164" y="271"/>
                  </a:cubicBezTo>
                  <a:cubicBezTo>
                    <a:pt x="165" y="272"/>
                    <a:pt x="167" y="272"/>
                    <a:pt x="168" y="273"/>
                  </a:cubicBezTo>
                  <a:cubicBezTo>
                    <a:pt x="167" y="272"/>
                    <a:pt x="166" y="272"/>
                    <a:pt x="165" y="272"/>
                  </a:cubicBezTo>
                  <a:cubicBezTo>
                    <a:pt x="152" y="270"/>
                    <a:pt x="139" y="265"/>
                    <a:pt x="126" y="260"/>
                  </a:cubicBezTo>
                  <a:cubicBezTo>
                    <a:pt x="114" y="256"/>
                    <a:pt x="102" y="253"/>
                    <a:pt x="90" y="250"/>
                  </a:cubicBezTo>
                  <a:cubicBezTo>
                    <a:pt x="92" y="249"/>
                    <a:pt x="95" y="249"/>
                    <a:pt x="97" y="248"/>
                  </a:cubicBezTo>
                  <a:close/>
                  <a:moveTo>
                    <a:pt x="88" y="250"/>
                  </a:moveTo>
                  <a:cubicBezTo>
                    <a:pt x="88" y="250"/>
                    <a:pt x="88" y="250"/>
                    <a:pt x="88" y="250"/>
                  </a:cubicBezTo>
                  <a:cubicBezTo>
                    <a:pt x="100" y="254"/>
                    <a:pt x="112" y="259"/>
                    <a:pt x="124" y="263"/>
                  </a:cubicBezTo>
                  <a:cubicBezTo>
                    <a:pt x="129" y="266"/>
                    <a:pt x="135" y="268"/>
                    <a:pt x="141" y="269"/>
                  </a:cubicBezTo>
                  <a:cubicBezTo>
                    <a:pt x="144" y="270"/>
                    <a:pt x="147" y="271"/>
                    <a:pt x="149" y="271"/>
                  </a:cubicBezTo>
                  <a:cubicBezTo>
                    <a:pt x="150" y="272"/>
                    <a:pt x="157" y="274"/>
                    <a:pt x="152" y="273"/>
                  </a:cubicBezTo>
                  <a:cubicBezTo>
                    <a:pt x="146" y="271"/>
                    <a:pt x="140" y="269"/>
                    <a:pt x="134" y="268"/>
                  </a:cubicBezTo>
                  <a:cubicBezTo>
                    <a:pt x="129" y="266"/>
                    <a:pt x="123" y="264"/>
                    <a:pt x="117" y="262"/>
                  </a:cubicBezTo>
                  <a:cubicBezTo>
                    <a:pt x="106" y="258"/>
                    <a:pt x="95" y="254"/>
                    <a:pt x="83" y="252"/>
                  </a:cubicBezTo>
                  <a:cubicBezTo>
                    <a:pt x="85" y="251"/>
                    <a:pt x="86" y="251"/>
                    <a:pt x="88" y="250"/>
                  </a:cubicBezTo>
                  <a:close/>
                  <a:moveTo>
                    <a:pt x="71" y="255"/>
                  </a:moveTo>
                  <a:cubicBezTo>
                    <a:pt x="74" y="257"/>
                    <a:pt x="77" y="258"/>
                    <a:pt x="81" y="259"/>
                  </a:cubicBezTo>
                  <a:cubicBezTo>
                    <a:pt x="85" y="261"/>
                    <a:pt x="89" y="263"/>
                    <a:pt x="94" y="265"/>
                  </a:cubicBezTo>
                  <a:cubicBezTo>
                    <a:pt x="98" y="267"/>
                    <a:pt x="103" y="269"/>
                    <a:pt x="108" y="271"/>
                  </a:cubicBezTo>
                  <a:cubicBezTo>
                    <a:pt x="103" y="270"/>
                    <a:pt x="99" y="268"/>
                    <a:pt x="95" y="267"/>
                  </a:cubicBezTo>
                  <a:cubicBezTo>
                    <a:pt x="86" y="264"/>
                    <a:pt x="76" y="260"/>
                    <a:pt x="67" y="257"/>
                  </a:cubicBezTo>
                  <a:cubicBezTo>
                    <a:pt x="68" y="257"/>
                    <a:pt x="70" y="256"/>
                    <a:pt x="71" y="255"/>
                  </a:cubicBezTo>
                  <a:close/>
                  <a:moveTo>
                    <a:pt x="62" y="259"/>
                  </a:moveTo>
                  <a:cubicBezTo>
                    <a:pt x="71" y="266"/>
                    <a:pt x="82" y="268"/>
                    <a:pt x="91" y="273"/>
                  </a:cubicBezTo>
                  <a:cubicBezTo>
                    <a:pt x="92" y="274"/>
                    <a:pt x="93" y="275"/>
                    <a:pt x="94" y="275"/>
                  </a:cubicBezTo>
                  <a:cubicBezTo>
                    <a:pt x="92" y="275"/>
                    <a:pt x="91" y="274"/>
                    <a:pt x="89" y="274"/>
                  </a:cubicBezTo>
                  <a:cubicBezTo>
                    <a:pt x="86" y="273"/>
                    <a:pt x="84" y="272"/>
                    <a:pt x="81" y="270"/>
                  </a:cubicBezTo>
                  <a:cubicBezTo>
                    <a:pt x="76" y="268"/>
                    <a:pt x="71" y="267"/>
                    <a:pt x="66" y="265"/>
                  </a:cubicBezTo>
                  <a:cubicBezTo>
                    <a:pt x="66" y="265"/>
                    <a:pt x="66" y="265"/>
                    <a:pt x="65" y="265"/>
                  </a:cubicBezTo>
                  <a:cubicBezTo>
                    <a:pt x="63" y="264"/>
                    <a:pt x="61" y="263"/>
                    <a:pt x="58" y="262"/>
                  </a:cubicBezTo>
                  <a:cubicBezTo>
                    <a:pt x="58" y="262"/>
                    <a:pt x="58" y="262"/>
                    <a:pt x="58" y="262"/>
                  </a:cubicBezTo>
                  <a:cubicBezTo>
                    <a:pt x="60" y="261"/>
                    <a:pt x="61" y="260"/>
                    <a:pt x="62" y="259"/>
                  </a:cubicBezTo>
                  <a:close/>
                  <a:moveTo>
                    <a:pt x="54" y="266"/>
                  </a:moveTo>
                  <a:cubicBezTo>
                    <a:pt x="58" y="269"/>
                    <a:pt x="62" y="270"/>
                    <a:pt x="66" y="272"/>
                  </a:cubicBezTo>
                  <a:cubicBezTo>
                    <a:pt x="66" y="272"/>
                    <a:pt x="66" y="272"/>
                    <a:pt x="66" y="272"/>
                  </a:cubicBezTo>
                  <a:cubicBezTo>
                    <a:pt x="65" y="272"/>
                    <a:pt x="63" y="271"/>
                    <a:pt x="62" y="271"/>
                  </a:cubicBezTo>
                  <a:cubicBezTo>
                    <a:pt x="59" y="270"/>
                    <a:pt x="57" y="269"/>
                    <a:pt x="54" y="268"/>
                  </a:cubicBezTo>
                  <a:cubicBezTo>
                    <a:pt x="54" y="268"/>
                    <a:pt x="54" y="268"/>
                    <a:pt x="54" y="268"/>
                  </a:cubicBezTo>
                  <a:cubicBezTo>
                    <a:pt x="54" y="267"/>
                    <a:pt x="54" y="267"/>
                    <a:pt x="54" y="266"/>
                  </a:cubicBezTo>
                  <a:cubicBezTo>
                    <a:pt x="54" y="266"/>
                    <a:pt x="54" y="266"/>
                    <a:pt x="54" y="266"/>
                  </a:cubicBezTo>
                  <a:close/>
                  <a:moveTo>
                    <a:pt x="56" y="266"/>
                  </a:moveTo>
                  <a:cubicBezTo>
                    <a:pt x="57" y="266"/>
                    <a:pt x="59" y="267"/>
                    <a:pt x="60" y="267"/>
                  </a:cubicBezTo>
                  <a:cubicBezTo>
                    <a:pt x="67" y="270"/>
                    <a:pt x="74" y="271"/>
                    <a:pt x="81" y="275"/>
                  </a:cubicBezTo>
                  <a:cubicBezTo>
                    <a:pt x="77" y="274"/>
                    <a:pt x="73" y="274"/>
                    <a:pt x="69" y="273"/>
                  </a:cubicBezTo>
                  <a:cubicBezTo>
                    <a:pt x="69" y="273"/>
                    <a:pt x="69" y="273"/>
                    <a:pt x="69" y="273"/>
                  </a:cubicBezTo>
                  <a:cubicBezTo>
                    <a:pt x="66" y="271"/>
                    <a:pt x="63" y="270"/>
                    <a:pt x="59" y="268"/>
                  </a:cubicBezTo>
                  <a:cubicBezTo>
                    <a:pt x="59" y="268"/>
                    <a:pt x="58" y="267"/>
                    <a:pt x="57" y="267"/>
                  </a:cubicBezTo>
                  <a:cubicBezTo>
                    <a:pt x="57" y="266"/>
                    <a:pt x="56" y="266"/>
                    <a:pt x="56" y="266"/>
                  </a:cubicBezTo>
                  <a:close/>
                  <a:moveTo>
                    <a:pt x="69" y="267"/>
                  </a:moveTo>
                  <a:cubicBezTo>
                    <a:pt x="71" y="267"/>
                    <a:pt x="72" y="268"/>
                    <a:pt x="74" y="269"/>
                  </a:cubicBezTo>
                  <a:cubicBezTo>
                    <a:pt x="80" y="271"/>
                    <a:pt x="86" y="274"/>
                    <a:pt x="92" y="275"/>
                  </a:cubicBezTo>
                  <a:cubicBezTo>
                    <a:pt x="89" y="275"/>
                    <a:pt x="86" y="275"/>
                    <a:pt x="83" y="275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5"/>
                    <a:pt x="83" y="274"/>
                    <a:pt x="83" y="274"/>
                  </a:cubicBezTo>
                  <a:cubicBezTo>
                    <a:pt x="78" y="271"/>
                    <a:pt x="73" y="269"/>
                    <a:pt x="69" y="267"/>
                  </a:cubicBezTo>
                  <a:close/>
                  <a:moveTo>
                    <a:pt x="107" y="276"/>
                  </a:moveTo>
                  <a:cubicBezTo>
                    <a:pt x="92" y="272"/>
                    <a:pt x="78" y="265"/>
                    <a:pt x="63" y="259"/>
                  </a:cubicBezTo>
                  <a:cubicBezTo>
                    <a:pt x="64" y="258"/>
                    <a:pt x="65" y="258"/>
                    <a:pt x="66" y="257"/>
                  </a:cubicBezTo>
                  <a:cubicBezTo>
                    <a:pt x="66" y="258"/>
                    <a:pt x="66" y="258"/>
                    <a:pt x="66" y="258"/>
                  </a:cubicBezTo>
                  <a:cubicBezTo>
                    <a:pt x="74" y="262"/>
                    <a:pt x="82" y="265"/>
                    <a:pt x="90" y="268"/>
                  </a:cubicBezTo>
                  <a:cubicBezTo>
                    <a:pt x="93" y="269"/>
                    <a:pt x="97" y="271"/>
                    <a:pt x="100" y="272"/>
                  </a:cubicBezTo>
                  <a:cubicBezTo>
                    <a:pt x="103" y="273"/>
                    <a:pt x="105" y="274"/>
                    <a:pt x="108" y="275"/>
                  </a:cubicBezTo>
                  <a:cubicBezTo>
                    <a:pt x="108" y="276"/>
                    <a:pt x="109" y="276"/>
                    <a:pt x="109" y="276"/>
                  </a:cubicBezTo>
                  <a:cubicBezTo>
                    <a:pt x="109" y="276"/>
                    <a:pt x="109" y="276"/>
                    <a:pt x="109" y="276"/>
                  </a:cubicBezTo>
                  <a:cubicBezTo>
                    <a:pt x="109" y="276"/>
                    <a:pt x="108" y="276"/>
                    <a:pt x="107" y="276"/>
                  </a:cubicBezTo>
                  <a:close/>
                  <a:moveTo>
                    <a:pt x="83" y="259"/>
                  </a:moveTo>
                  <a:cubicBezTo>
                    <a:pt x="92" y="263"/>
                    <a:pt x="101" y="266"/>
                    <a:pt x="111" y="268"/>
                  </a:cubicBezTo>
                  <a:cubicBezTo>
                    <a:pt x="116" y="270"/>
                    <a:pt x="122" y="272"/>
                    <a:pt x="127" y="274"/>
                  </a:cubicBezTo>
                  <a:cubicBezTo>
                    <a:pt x="129" y="274"/>
                    <a:pt x="131" y="275"/>
                    <a:pt x="133" y="276"/>
                  </a:cubicBezTo>
                  <a:cubicBezTo>
                    <a:pt x="130" y="276"/>
                    <a:pt x="126" y="276"/>
                    <a:pt x="123" y="276"/>
                  </a:cubicBezTo>
                  <a:cubicBezTo>
                    <a:pt x="112" y="272"/>
                    <a:pt x="101" y="268"/>
                    <a:pt x="91" y="263"/>
                  </a:cubicBezTo>
                  <a:cubicBezTo>
                    <a:pt x="88" y="262"/>
                    <a:pt x="86" y="260"/>
                    <a:pt x="83" y="259"/>
                  </a:cubicBezTo>
                  <a:close/>
                  <a:moveTo>
                    <a:pt x="139" y="275"/>
                  </a:moveTo>
                  <a:cubicBezTo>
                    <a:pt x="131" y="270"/>
                    <a:pt x="121" y="268"/>
                    <a:pt x="112" y="265"/>
                  </a:cubicBezTo>
                  <a:cubicBezTo>
                    <a:pt x="107" y="264"/>
                    <a:pt x="101" y="262"/>
                    <a:pt x="96" y="260"/>
                  </a:cubicBezTo>
                  <a:cubicBezTo>
                    <a:pt x="93" y="259"/>
                    <a:pt x="89" y="258"/>
                    <a:pt x="86" y="256"/>
                  </a:cubicBezTo>
                  <a:cubicBezTo>
                    <a:pt x="84" y="255"/>
                    <a:pt x="82" y="254"/>
                    <a:pt x="80" y="253"/>
                  </a:cubicBezTo>
                  <a:cubicBezTo>
                    <a:pt x="91" y="255"/>
                    <a:pt x="101" y="261"/>
                    <a:pt x="112" y="264"/>
                  </a:cubicBezTo>
                  <a:cubicBezTo>
                    <a:pt x="122" y="268"/>
                    <a:pt x="133" y="272"/>
                    <a:pt x="144" y="275"/>
                  </a:cubicBezTo>
                  <a:cubicBezTo>
                    <a:pt x="142" y="275"/>
                    <a:pt x="141" y="275"/>
                    <a:pt x="139" y="275"/>
                  </a:cubicBezTo>
                  <a:close/>
                  <a:moveTo>
                    <a:pt x="146" y="275"/>
                  </a:moveTo>
                  <a:cubicBezTo>
                    <a:pt x="137" y="270"/>
                    <a:pt x="126" y="268"/>
                    <a:pt x="116" y="264"/>
                  </a:cubicBezTo>
                  <a:cubicBezTo>
                    <a:pt x="110" y="262"/>
                    <a:pt x="104" y="259"/>
                    <a:pt x="98" y="257"/>
                  </a:cubicBezTo>
                  <a:cubicBezTo>
                    <a:pt x="95" y="256"/>
                    <a:pt x="91" y="255"/>
                    <a:pt x="88" y="254"/>
                  </a:cubicBezTo>
                  <a:cubicBezTo>
                    <a:pt x="87" y="254"/>
                    <a:pt x="83" y="252"/>
                    <a:pt x="84" y="253"/>
                  </a:cubicBezTo>
                  <a:cubicBezTo>
                    <a:pt x="85" y="253"/>
                    <a:pt x="86" y="253"/>
                    <a:pt x="87" y="253"/>
                  </a:cubicBezTo>
                  <a:cubicBezTo>
                    <a:pt x="100" y="257"/>
                    <a:pt x="112" y="261"/>
                    <a:pt x="124" y="265"/>
                  </a:cubicBezTo>
                  <a:cubicBezTo>
                    <a:pt x="130" y="267"/>
                    <a:pt x="136" y="269"/>
                    <a:pt x="142" y="271"/>
                  </a:cubicBezTo>
                  <a:cubicBezTo>
                    <a:pt x="147" y="272"/>
                    <a:pt x="151" y="274"/>
                    <a:pt x="155" y="274"/>
                  </a:cubicBezTo>
                  <a:cubicBezTo>
                    <a:pt x="152" y="274"/>
                    <a:pt x="149" y="275"/>
                    <a:pt x="146" y="275"/>
                  </a:cubicBezTo>
                  <a:close/>
                  <a:moveTo>
                    <a:pt x="145" y="275"/>
                  </a:moveTo>
                  <a:cubicBezTo>
                    <a:pt x="145" y="275"/>
                    <a:pt x="145" y="275"/>
                    <a:pt x="145" y="275"/>
                  </a:cubicBezTo>
                  <a:cubicBezTo>
                    <a:pt x="140" y="272"/>
                    <a:pt x="133" y="271"/>
                    <a:pt x="128" y="269"/>
                  </a:cubicBezTo>
                  <a:cubicBezTo>
                    <a:pt x="122" y="267"/>
                    <a:pt x="116" y="265"/>
                    <a:pt x="110" y="263"/>
                  </a:cubicBezTo>
                  <a:cubicBezTo>
                    <a:pt x="107" y="262"/>
                    <a:pt x="105" y="261"/>
                    <a:pt x="102" y="260"/>
                  </a:cubicBezTo>
                  <a:cubicBezTo>
                    <a:pt x="106" y="261"/>
                    <a:pt x="110" y="263"/>
                    <a:pt x="114" y="264"/>
                  </a:cubicBezTo>
                  <a:cubicBezTo>
                    <a:pt x="124" y="268"/>
                    <a:pt x="136" y="270"/>
                    <a:pt x="145" y="275"/>
                  </a:cubicBezTo>
                  <a:close/>
                  <a:moveTo>
                    <a:pt x="80" y="253"/>
                  </a:moveTo>
                  <a:cubicBezTo>
                    <a:pt x="80" y="252"/>
                    <a:pt x="81" y="252"/>
                    <a:pt x="82" y="252"/>
                  </a:cubicBezTo>
                  <a:cubicBezTo>
                    <a:pt x="82" y="252"/>
                    <a:pt x="82" y="252"/>
                    <a:pt x="82" y="252"/>
                  </a:cubicBezTo>
                  <a:cubicBezTo>
                    <a:pt x="83" y="253"/>
                    <a:pt x="85" y="253"/>
                    <a:pt x="86" y="254"/>
                  </a:cubicBezTo>
                  <a:cubicBezTo>
                    <a:pt x="84" y="253"/>
                    <a:pt x="82" y="253"/>
                    <a:pt x="80" y="253"/>
                  </a:cubicBezTo>
                  <a:close/>
                  <a:moveTo>
                    <a:pt x="179" y="272"/>
                  </a:moveTo>
                  <a:cubicBezTo>
                    <a:pt x="173" y="269"/>
                    <a:pt x="167" y="267"/>
                    <a:pt x="162" y="265"/>
                  </a:cubicBezTo>
                  <a:cubicBezTo>
                    <a:pt x="156" y="263"/>
                    <a:pt x="150" y="261"/>
                    <a:pt x="144" y="259"/>
                  </a:cubicBezTo>
                  <a:cubicBezTo>
                    <a:pt x="134" y="255"/>
                    <a:pt x="123" y="253"/>
                    <a:pt x="114" y="248"/>
                  </a:cubicBezTo>
                  <a:cubicBezTo>
                    <a:pt x="115" y="248"/>
                    <a:pt x="115" y="249"/>
                    <a:pt x="116" y="249"/>
                  </a:cubicBezTo>
                  <a:cubicBezTo>
                    <a:pt x="119" y="250"/>
                    <a:pt x="122" y="251"/>
                    <a:pt x="124" y="252"/>
                  </a:cubicBezTo>
                  <a:cubicBezTo>
                    <a:pt x="130" y="254"/>
                    <a:pt x="136" y="255"/>
                    <a:pt x="142" y="257"/>
                  </a:cubicBezTo>
                  <a:cubicBezTo>
                    <a:pt x="148" y="259"/>
                    <a:pt x="154" y="260"/>
                    <a:pt x="160" y="262"/>
                  </a:cubicBezTo>
                  <a:cubicBezTo>
                    <a:pt x="168" y="265"/>
                    <a:pt x="176" y="267"/>
                    <a:pt x="183" y="270"/>
                  </a:cubicBezTo>
                  <a:cubicBezTo>
                    <a:pt x="182" y="271"/>
                    <a:pt x="180" y="271"/>
                    <a:pt x="179" y="272"/>
                  </a:cubicBezTo>
                  <a:close/>
                  <a:moveTo>
                    <a:pt x="110" y="246"/>
                  </a:moveTo>
                  <a:cubicBezTo>
                    <a:pt x="110" y="246"/>
                    <a:pt x="110" y="246"/>
                    <a:pt x="111" y="246"/>
                  </a:cubicBezTo>
                  <a:cubicBezTo>
                    <a:pt x="111" y="246"/>
                    <a:pt x="111" y="246"/>
                    <a:pt x="111" y="246"/>
                  </a:cubicBezTo>
                  <a:cubicBezTo>
                    <a:pt x="113" y="246"/>
                    <a:pt x="115" y="246"/>
                    <a:pt x="117" y="246"/>
                  </a:cubicBezTo>
                  <a:cubicBezTo>
                    <a:pt x="117" y="246"/>
                    <a:pt x="117" y="247"/>
                    <a:pt x="118" y="247"/>
                  </a:cubicBezTo>
                  <a:cubicBezTo>
                    <a:pt x="126" y="251"/>
                    <a:pt x="135" y="254"/>
                    <a:pt x="144" y="257"/>
                  </a:cubicBezTo>
                  <a:cubicBezTo>
                    <a:pt x="132" y="254"/>
                    <a:pt x="121" y="250"/>
                    <a:pt x="110" y="246"/>
                  </a:cubicBezTo>
                  <a:close/>
                  <a:moveTo>
                    <a:pt x="132" y="237"/>
                  </a:moveTo>
                  <a:cubicBezTo>
                    <a:pt x="129" y="235"/>
                    <a:pt x="126" y="234"/>
                    <a:pt x="124" y="233"/>
                  </a:cubicBezTo>
                  <a:cubicBezTo>
                    <a:pt x="122" y="233"/>
                    <a:pt x="120" y="232"/>
                    <a:pt x="119" y="231"/>
                  </a:cubicBezTo>
                  <a:cubicBezTo>
                    <a:pt x="123" y="233"/>
                    <a:pt x="127" y="234"/>
                    <a:pt x="132" y="235"/>
                  </a:cubicBezTo>
                  <a:cubicBezTo>
                    <a:pt x="132" y="235"/>
                    <a:pt x="132" y="236"/>
                    <a:pt x="132" y="237"/>
                  </a:cubicBezTo>
                  <a:close/>
                  <a:moveTo>
                    <a:pt x="127" y="246"/>
                  </a:moveTo>
                  <a:cubicBezTo>
                    <a:pt x="133" y="249"/>
                    <a:pt x="139" y="251"/>
                    <a:pt x="145" y="253"/>
                  </a:cubicBezTo>
                  <a:cubicBezTo>
                    <a:pt x="137" y="251"/>
                    <a:pt x="128" y="249"/>
                    <a:pt x="120" y="246"/>
                  </a:cubicBezTo>
                  <a:cubicBezTo>
                    <a:pt x="122" y="246"/>
                    <a:pt x="124" y="246"/>
                    <a:pt x="127" y="246"/>
                  </a:cubicBezTo>
                  <a:close/>
                  <a:moveTo>
                    <a:pt x="113" y="240"/>
                  </a:moveTo>
                  <a:cubicBezTo>
                    <a:pt x="114" y="241"/>
                    <a:pt x="116" y="242"/>
                    <a:pt x="118" y="243"/>
                  </a:cubicBezTo>
                  <a:cubicBezTo>
                    <a:pt x="117" y="242"/>
                    <a:pt x="115" y="243"/>
                    <a:pt x="114" y="243"/>
                  </a:cubicBezTo>
                  <a:cubicBezTo>
                    <a:pt x="114" y="243"/>
                    <a:pt x="114" y="243"/>
                    <a:pt x="114" y="243"/>
                  </a:cubicBezTo>
                  <a:cubicBezTo>
                    <a:pt x="113" y="243"/>
                    <a:pt x="113" y="243"/>
                    <a:pt x="113" y="243"/>
                  </a:cubicBezTo>
                  <a:cubicBezTo>
                    <a:pt x="113" y="242"/>
                    <a:pt x="113" y="241"/>
                    <a:pt x="113" y="240"/>
                  </a:cubicBezTo>
                  <a:close/>
                  <a:moveTo>
                    <a:pt x="114" y="240"/>
                  </a:moveTo>
                  <a:cubicBezTo>
                    <a:pt x="117" y="240"/>
                    <a:pt x="119" y="241"/>
                    <a:pt x="121" y="241"/>
                  </a:cubicBezTo>
                  <a:cubicBezTo>
                    <a:pt x="124" y="242"/>
                    <a:pt x="126" y="242"/>
                    <a:pt x="128" y="243"/>
                  </a:cubicBezTo>
                  <a:cubicBezTo>
                    <a:pt x="125" y="243"/>
                    <a:pt x="122" y="243"/>
                    <a:pt x="119" y="243"/>
                  </a:cubicBezTo>
                  <a:cubicBezTo>
                    <a:pt x="120" y="243"/>
                    <a:pt x="120" y="243"/>
                    <a:pt x="120" y="243"/>
                  </a:cubicBezTo>
                  <a:cubicBezTo>
                    <a:pt x="118" y="242"/>
                    <a:pt x="115" y="240"/>
                    <a:pt x="114" y="240"/>
                  </a:cubicBezTo>
                  <a:close/>
                  <a:moveTo>
                    <a:pt x="124" y="240"/>
                  </a:moveTo>
                  <a:cubicBezTo>
                    <a:pt x="122" y="240"/>
                    <a:pt x="120" y="239"/>
                    <a:pt x="118" y="239"/>
                  </a:cubicBezTo>
                  <a:cubicBezTo>
                    <a:pt x="119" y="239"/>
                    <a:pt x="113" y="237"/>
                    <a:pt x="116" y="237"/>
                  </a:cubicBezTo>
                  <a:cubicBezTo>
                    <a:pt x="122" y="239"/>
                    <a:pt x="126" y="241"/>
                    <a:pt x="132" y="241"/>
                  </a:cubicBezTo>
                  <a:cubicBezTo>
                    <a:pt x="132" y="241"/>
                    <a:pt x="131" y="242"/>
                    <a:pt x="131" y="242"/>
                  </a:cubicBezTo>
                  <a:cubicBezTo>
                    <a:pt x="131" y="242"/>
                    <a:pt x="131" y="242"/>
                    <a:pt x="131" y="242"/>
                  </a:cubicBezTo>
                  <a:cubicBezTo>
                    <a:pt x="129" y="241"/>
                    <a:pt x="126" y="241"/>
                    <a:pt x="124" y="240"/>
                  </a:cubicBezTo>
                  <a:close/>
                  <a:moveTo>
                    <a:pt x="132" y="240"/>
                  </a:moveTo>
                  <a:cubicBezTo>
                    <a:pt x="129" y="239"/>
                    <a:pt x="127" y="238"/>
                    <a:pt x="124" y="237"/>
                  </a:cubicBezTo>
                  <a:cubicBezTo>
                    <a:pt x="124" y="237"/>
                    <a:pt x="124" y="237"/>
                    <a:pt x="124" y="237"/>
                  </a:cubicBezTo>
                  <a:cubicBezTo>
                    <a:pt x="127" y="238"/>
                    <a:pt x="129" y="238"/>
                    <a:pt x="132" y="238"/>
                  </a:cubicBezTo>
                  <a:cubicBezTo>
                    <a:pt x="132" y="239"/>
                    <a:pt x="132" y="239"/>
                    <a:pt x="132" y="240"/>
                  </a:cubicBezTo>
                  <a:close/>
                  <a:moveTo>
                    <a:pt x="119" y="228"/>
                  </a:moveTo>
                  <a:cubicBezTo>
                    <a:pt x="121" y="228"/>
                    <a:pt x="122" y="228"/>
                    <a:pt x="124" y="229"/>
                  </a:cubicBezTo>
                  <a:cubicBezTo>
                    <a:pt x="126" y="230"/>
                    <a:pt x="128" y="230"/>
                    <a:pt x="130" y="231"/>
                  </a:cubicBezTo>
                  <a:cubicBezTo>
                    <a:pt x="131" y="232"/>
                    <a:pt x="131" y="233"/>
                    <a:pt x="131" y="234"/>
                  </a:cubicBezTo>
                  <a:cubicBezTo>
                    <a:pt x="127" y="231"/>
                    <a:pt x="123" y="229"/>
                    <a:pt x="118" y="227"/>
                  </a:cubicBezTo>
                  <a:cubicBezTo>
                    <a:pt x="114" y="226"/>
                    <a:pt x="119" y="228"/>
                    <a:pt x="119" y="228"/>
                  </a:cubicBezTo>
                  <a:close/>
                  <a:moveTo>
                    <a:pt x="130" y="229"/>
                  </a:moveTo>
                  <a:cubicBezTo>
                    <a:pt x="126" y="227"/>
                    <a:pt x="122" y="226"/>
                    <a:pt x="118" y="224"/>
                  </a:cubicBezTo>
                  <a:cubicBezTo>
                    <a:pt x="121" y="226"/>
                    <a:pt x="125" y="227"/>
                    <a:pt x="129" y="227"/>
                  </a:cubicBezTo>
                  <a:cubicBezTo>
                    <a:pt x="129" y="228"/>
                    <a:pt x="130" y="229"/>
                    <a:pt x="130" y="229"/>
                  </a:cubicBezTo>
                  <a:close/>
                  <a:moveTo>
                    <a:pt x="128" y="225"/>
                  </a:moveTo>
                  <a:cubicBezTo>
                    <a:pt x="126" y="224"/>
                    <a:pt x="123" y="224"/>
                    <a:pt x="121" y="223"/>
                  </a:cubicBezTo>
                  <a:cubicBezTo>
                    <a:pt x="120" y="222"/>
                    <a:pt x="120" y="222"/>
                    <a:pt x="120" y="222"/>
                  </a:cubicBezTo>
                  <a:cubicBezTo>
                    <a:pt x="121" y="223"/>
                    <a:pt x="121" y="223"/>
                    <a:pt x="122" y="223"/>
                  </a:cubicBezTo>
                  <a:cubicBezTo>
                    <a:pt x="124" y="223"/>
                    <a:pt x="126" y="224"/>
                    <a:pt x="128" y="224"/>
                  </a:cubicBezTo>
                  <a:cubicBezTo>
                    <a:pt x="128" y="224"/>
                    <a:pt x="128" y="225"/>
                    <a:pt x="128" y="225"/>
                  </a:cubicBezTo>
                  <a:close/>
                  <a:moveTo>
                    <a:pt x="177" y="259"/>
                  </a:moveTo>
                  <a:cubicBezTo>
                    <a:pt x="168" y="256"/>
                    <a:pt x="159" y="254"/>
                    <a:pt x="150" y="251"/>
                  </a:cubicBezTo>
                  <a:cubicBezTo>
                    <a:pt x="144" y="250"/>
                    <a:pt x="138" y="247"/>
                    <a:pt x="132" y="245"/>
                  </a:cubicBezTo>
                  <a:cubicBezTo>
                    <a:pt x="132" y="245"/>
                    <a:pt x="132" y="245"/>
                    <a:pt x="133" y="245"/>
                  </a:cubicBezTo>
                  <a:cubicBezTo>
                    <a:pt x="139" y="247"/>
                    <a:pt x="146" y="248"/>
                    <a:pt x="153" y="250"/>
                  </a:cubicBezTo>
                  <a:cubicBezTo>
                    <a:pt x="161" y="252"/>
                    <a:pt x="170" y="255"/>
                    <a:pt x="177" y="259"/>
                  </a:cubicBezTo>
                  <a:close/>
                  <a:moveTo>
                    <a:pt x="186" y="267"/>
                  </a:moveTo>
                  <a:cubicBezTo>
                    <a:pt x="168" y="259"/>
                    <a:pt x="149" y="255"/>
                    <a:pt x="131" y="247"/>
                  </a:cubicBezTo>
                  <a:cubicBezTo>
                    <a:pt x="130" y="247"/>
                    <a:pt x="129" y="246"/>
                    <a:pt x="128" y="246"/>
                  </a:cubicBezTo>
                  <a:cubicBezTo>
                    <a:pt x="129" y="246"/>
                    <a:pt x="129" y="246"/>
                    <a:pt x="130" y="246"/>
                  </a:cubicBezTo>
                  <a:cubicBezTo>
                    <a:pt x="130" y="246"/>
                    <a:pt x="131" y="246"/>
                    <a:pt x="132" y="246"/>
                  </a:cubicBezTo>
                  <a:cubicBezTo>
                    <a:pt x="137" y="248"/>
                    <a:pt x="142" y="250"/>
                    <a:pt x="147" y="251"/>
                  </a:cubicBezTo>
                  <a:cubicBezTo>
                    <a:pt x="157" y="254"/>
                    <a:pt x="168" y="256"/>
                    <a:pt x="178" y="260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79" y="260"/>
                    <a:pt x="179" y="261"/>
                    <a:pt x="179" y="261"/>
                  </a:cubicBezTo>
                  <a:cubicBezTo>
                    <a:pt x="180" y="262"/>
                    <a:pt x="184" y="265"/>
                    <a:pt x="186" y="267"/>
                  </a:cubicBezTo>
                  <a:close/>
                  <a:moveTo>
                    <a:pt x="172" y="262"/>
                  </a:moveTo>
                  <a:cubicBezTo>
                    <a:pt x="175" y="263"/>
                    <a:pt x="178" y="264"/>
                    <a:pt x="181" y="266"/>
                  </a:cubicBezTo>
                  <a:cubicBezTo>
                    <a:pt x="182" y="266"/>
                    <a:pt x="183" y="266"/>
                    <a:pt x="184" y="267"/>
                  </a:cubicBezTo>
                  <a:cubicBezTo>
                    <a:pt x="176" y="264"/>
                    <a:pt x="167" y="261"/>
                    <a:pt x="159" y="258"/>
                  </a:cubicBezTo>
                  <a:cubicBezTo>
                    <a:pt x="164" y="259"/>
                    <a:pt x="168" y="260"/>
                    <a:pt x="172" y="262"/>
                  </a:cubicBezTo>
                  <a:close/>
                  <a:moveTo>
                    <a:pt x="186" y="269"/>
                  </a:moveTo>
                  <a:cubicBezTo>
                    <a:pt x="186" y="269"/>
                    <a:pt x="185" y="270"/>
                    <a:pt x="184" y="270"/>
                  </a:cubicBezTo>
                  <a:cubicBezTo>
                    <a:pt x="178" y="267"/>
                    <a:pt x="171" y="265"/>
                    <a:pt x="164" y="263"/>
                  </a:cubicBezTo>
                  <a:cubicBezTo>
                    <a:pt x="161" y="262"/>
                    <a:pt x="158" y="260"/>
                    <a:pt x="154" y="259"/>
                  </a:cubicBezTo>
                  <a:cubicBezTo>
                    <a:pt x="144" y="256"/>
                    <a:pt x="133" y="253"/>
                    <a:pt x="123" y="248"/>
                  </a:cubicBezTo>
                  <a:cubicBezTo>
                    <a:pt x="124" y="248"/>
                    <a:pt x="124" y="249"/>
                    <a:pt x="125" y="249"/>
                  </a:cubicBezTo>
                  <a:cubicBezTo>
                    <a:pt x="128" y="250"/>
                    <a:pt x="131" y="250"/>
                    <a:pt x="134" y="251"/>
                  </a:cubicBezTo>
                  <a:cubicBezTo>
                    <a:pt x="140" y="253"/>
                    <a:pt x="146" y="254"/>
                    <a:pt x="152" y="256"/>
                  </a:cubicBezTo>
                  <a:cubicBezTo>
                    <a:pt x="164" y="260"/>
                    <a:pt x="175" y="265"/>
                    <a:pt x="187" y="268"/>
                  </a:cubicBezTo>
                  <a:cubicBezTo>
                    <a:pt x="187" y="269"/>
                    <a:pt x="186" y="269"/>
                    <a:pt x="186" y="269"/>
                  </a:cubicBezTo>
                  <a:close/>
                  <a:moveTo>
                    <a:pt x="170" y="273"/>
                  </a:moveTo>
                  <a:cubicBezTo>
                    <a:pt x="170" y="273"/>
                    <a:pt x="170" y="273"/>
                    <a:pt x="170" y="273"/>
                  </a:cubicBezTo>
                  <a:cubicBezTo>
                    <a:pt x="158" y="268"/>
                    <a:pt x="146" y="265"/>
                    <a:pt x="134" y="260"/>
                  </a:cubicBezTo>
                  <a:cubicBezTo>
                    <a:pt x="128" y="258"/>
                    <a:pt x="121" y="256"/>
                    <a:pt x="115" y="254"/>
                  </a:cubicBezTo>
                  <a:cubicBezTo>
                    <a:pt x="122" y="255"/>
                    <a:pt x="128" y="257"/>
                    <a:pt x="135" y="259"/>
                  </a:cubicBezTo>
                  <a:cubicBezTo>
                    <a:pt x="149" y="264"/>
                    <a:pt x="162" y="269"/>
                    <a:pt x="177" y="272"/>
                  </a:cubicBezTo>
                  <a:cubicBezTo>
                    <a:pt x="174" y="272"/>
                    <a:pt x="172" y="273"/>
                    <a:pt x="170" y="273"/>
                  </a:cubicBezTo>
                  <a:close/>
                  <a:moveTo>
                    <a:pt x="159" y="274"/>
                  </a:moveTo>
                  <a:cubicBezTo>
                    <a:pt x="159" y="274"/>
                    <a:pt x="158" y="274"/>
                    <a:pt x="157" y="274"/>
                  </a:cubicBezTo>
                  <a:cubicBezTo>
                    <a:pt x="157" y="274"/>
                    <a:pt x="157" y="274"/>
                    <a:pt x="157" y="274"/>
                  </a:cubicBezTo>
                  <a:cubicBezTo>
                    <a:pt x="146" y="269"/>
                    <a:pt x="134" y="267"/>
                    <a:pt x="122" y="262"/>
                  </a:cubicBezTo>
                  <a:cubicBezTo>
                    <a:pt x="115" y="259"/>
                    <a:pt x="109" y="257"/>
                    <a:pt x="102" y="254"/>
                  </a:cubicBezTo>
                  <a:cubicBezTo>
                    <a:pt x="100" y="253"/>
                    <a:pt x="99" y="253"/>
                    <a:pt x="97" y="252"/>
                  </a:cubicBezTo>
                  <a:cubicBezTo>
                    <a:pt x="110" y="256"/>
                    <a:pt x="122" y="260"/>
                    <a:pt x="134" y="264"/>
                  </a:cubicBezTo>
                  <a:cubicBezTo>
                    <a:pt x="145" y="268"/>
                    <a:pt x="156" y="271"/>
                    <a:pt x="168" y="273"/>
                  </a:cubicBezTo>
                  <a:cubicBezTo>
                    <a:pt x="165" y="273"/>
                    <a:pt x="162" y="274"/>
                    <a:pt x="159" y="274"/>
                  </a:cubicBezTo>
                  <a:close/>
                  <a:moveTo>
                    <a:pt x="110" y="276"/>
                  </a:moveTo>
                  <a:cubicBezTo>
                    <a:pt x="104" y="272"/>
                    <a:pt x="97" y="270"/>
                    <a:pt x="90" y="267"/>
                  </a:cubicBezTo>
                  <a:cubicBezTo>
                    <a:pt x="85" y="265"/>
                    <a:pt x="80" y="263"/>
                    <a:pt x="75" y="261"/>
                  </a:cubicBezTo>
                  <a:cubicBezTo>
                    <a:pt x="74" y="261"/>
                    <a:pt x="73" y="260"/>
                    <a:pt x="72" y="260"/>
                  </a:cubicBezTo>
                  <a:cubicBezTo>
                    <a:pt x="80" y="263"/>
                    <a:pt x="88" y="266"/>
                    <a:pt x="97" y="268"/>
                  </a:cubicBezTo>
                  <a:cubicBezTo>
                    <a:pt x="105" y="271"/>
                    <a:pt x="113" y="273"/>
                    <a:pt x="121" y="276"/>
                  </a:cubicBezTo>
                  <a:cubicBezTo>
                    <a:pt x="117" y="276"/>
                    <a:pt x="114" y="276"/>
                    <a:pt x="110" y="276"/>
                  </a:cubicBezTo>
                  <a:close/>
                  <a:moveTo>
                    <a:pt x="97" y="276"/>
                  </a:moveTo>
                  <a:cubicBezTo>
                    <a:pt x="97" y="276"/>
                    <a:pt x="96" y="276"/>
                    <a:pt x="96" y="276"/>
                  </a:cubicBezTo>
                  <a:cubicBezTo>
                    <a:pt x="91" y="272"/>
                    <a:pt x="85" y="269"/>
                    <a:pt x="79" y="267"/>
                  </a:cubicBezTo>
                  <a:cubicBezTo>
                    <a:pt x="76" y="266"/>
                    <a:pt x="72" y="264"/>
                    <a:pt x="68" y="262"/>
                  </a:cubicBezTo>
                  <a:cubicBezTo>
                    <a:pt x="67" y="262"/>
                    <a:pt x="65" y="261"/>
                    <a:pt x="64" y="260"/>
                  </a:cubicBezTo>
                  <a:cubicBezTo>
                    <a:pt x="65" y="261"/>
                    <a:pt x="66" y="261"/>
                    <a:pt x="68" y="262"/>
                  </a:cubicBezTo>
                  <a:cubicBezTo>
                    <a:pt x="75" y="265"/>
                    <a:pt x="81" y="267"/>
                    <a:pt x="88" y="270"/>
                  </a:cubicBezTo>
                  <a:cubicBezTo>
                    <a:pt x="94" y="272"/>
                    <a:pt x="100" y="274"/>
                    <a:pt x="106" y="276"/>
                  </a:cubicBezTo>
                  <a:cubicBezTo>
                    <a:pt x="103" y="276"/>
                    <a:pt x="100" y="276"/>
                    <a:pt x="97" y="276"/>
                  </a:cubicBezTo>
                  <a:close/>
                  <a:moveTo>
                    <a:pt x="54" y="269"/>
                  </a:moveTo>
                  <a:cubicBezTo>
                    <a:pt x="57" y="270"/>
                    <a:pt x="60" y="271"/>
                    <a:pt x="64" y="272"/>
                  </a:cubicBezTo>
                  <a:cubicBezTo>
                    <a:pt x="60" y="272"/>
                    <a:pt x="56" y="270"/>
                    <a:pt x="54" y="269"/>
                  </a:cubicBezTo>
                  <a:close/>
                  <a:moveTo>
                    <a:pt x="58" y="262"/>
                  </a:moveTo>
                  <a:cubicBezTo>
                    <a:pt x="58" y="262"/>
                    <a:pt x="58" y="262"/>
                    <a:pt x="58" y="262"/>
                  </a:cubicBezTo>
                  <a:cubicBezTo>
                    <a:pt x="60" y="263"/>
                    <a:pt x="62" y="264"/>
                    <a:pt x="63" y="265"/>
                  </a:cubicBezTo>
                  <a:cubicBezTo>
                    <a:pt x="65" y="266"/>
                    <a:pt x="66" y="267"/>
                    <a:pt x="68" y="267"/>
                  </a:cubicBezTo>
                  <a:cubicBezTo>
                    <a:pt x="72" y="269"/>
                    <a:pt x="76" y="271"/>
                    <a:pt x="80" y="273"/>
                  </a:cubicBezTo>
                  <a:cubicBezTo>
                    <a:pt x="79" y="273"/>
                    <a:pt x="78" y="272"/>
                    <a:pt x="77" y="272"/>
                  </a:cubicBezTo>
                  <a:cubicBezTo>
                    <a:pt x="75" y="271"/>
                    <a:pt x="72" y="270"/>
                    <a:pt x="70" y="270"/>
                  </a:cubicBezTo>
                  <a:cubicBezTo>
                    <a:pt x="65" y="268"/>
                    <a:pt x="60" y="267"/>
                    <a:pt x="55" y="265"/>
                  </a:cubicBezTo>
                  <a:cubicBezTo>
                    <a:pt x="56" y="264"/>
                    <a:pt x="57" y="263"/>
                    <a:pt x="58" y="262"/>
                  </a:cubicBezTo>
                  <a:close/>
                  <a:moveTo>
                    <a:pt x="76" y="254"/>
                  </a:moveTo>
                  <a:cubicBezTo>
                    <a:pt x="77" y="254"/>
                    <a:pt x="78" y="253"/>
                    <a:pt x="78" y="253"/>
                  </a:cubicBezTo>
                  <a:cubicBezTo>
                    <a:pt x="78" y="253"/>
                    <a:pt x="78" y="253"/>
                    <a:pt x="78" y="253"/>
                  </a:cubicBezTo>
                  <a:cubicBezTo>
                    <a:pt x="89" y="258"/>
                    <a:pt x="100" y="262"/>
                    <a:pt x="111" y="266"/>
                  </a:cubicBezTo>
                  <a:cubicBezTo>
                    <a:pt x="115" y="267"/>
                    <a:pt x="120" y="268"/>
                    <a:pt x="125" y="270"/>
                  </a:cubicBezTo>
                  <a:cubicBezTo>
                    <a:pt x="128" y="271"/>
                    <a:pt x="130" y="272"/>
                    <a:pt x="133" y="273"/>
                  </a:cubicBezTo>
                  <a:cubicBezTo>
                    <a:pt x="134" y="273"/>
                    <a:pt x="136" y="275"/>
                    <a:pt x="137" y="275"/>
                  </a:cubicBezTo>
                  <a:cubicBezTo>
                    <a:pt x="137" y="275"/>
                    <a:pt x="136" y="275"/>
                    <a:pt x="136" y="275"/>
                  </a:cubicBezTo>
                  <a:cubicBezTo>
                    <a:pt x="131" y="275"/>
                    <a:pt x="126" y="273"/>
                    <a:pt x="121" y="271"/>
                  </a:cubicBezTo>
                  <a:cubicBezTo>
                    <a:pt x="116" y="269"/>
                    <a:pt x="110" y="267"/>
                    <a:pt x="104" y="266"/>
                  </a:cubicBezTo>
                  <a:cubicBezTo>
                    <a:pt x="94" y="263"/>
                    <a:pt x="83" y="259"/>
                    <a:pt x="73" y="255"/>
                  </a:cubicBezTo>
                  <a:cubicBezTo>
                    <a:pt x="74" y="255"/>
                    <a:pt x="75" y="254"/>
                    <a:pt x="76" y="254"/>
                  </a:cubicBezTo>
                  <a:close/>
                  <a:moveTo>
                    <a:pt x="113" y="234"/>
                  </a:moveTo>
                  <a:cubicBezTo>
                    <a:pt x="116" y="235"/>
                    <a:pt x="119" y="236"/>
                    <a:pt x="122" y="237"/>
                  </a:cubicBezTo>
                  <a:cubicBezTo>
                    <a:pt x="125" y="238"/>
                    <a:pt x="129" y="240"/>
                    <a:pt x="132" y="240"/>
                  </a:cubicBezTo>
                  <a:cubicBezTo>
                    <a:pt x="132" y="240"/>
                    <a:pt x="132" y="240"/>
                    <a:pt x="132" y="240"/>
                  </a:cubicBezTo>
                  <a:cubicBezTo>
                    <a:pt x="126" y="240"/>
                    <a:pt x="120" y="237"/>
                    <a:pt x="114" y="236"/>
                  </a:cubicBezTo>
                  <a:cubicBezTo>
                    <a:pt x="114" y="236"/>
                    <a:pt x="114" y="237"/>
                    <a:pt x="114" y="237"/>
                  </a:cubicBezTo>
                  <a:cubicBezTo>
                    <a:pt x="119" y="240"/>
                    <a:pt x="124" y="241"/>
                    <a:pt x="130" y="243"/>
                  </a:cubicBezTo>
                  <a:cubicBezTo>
                    <a:pt x="130" y="243"/>
                    <a:pt x="130" y="243"/>
                    <a:pt x="130" y="243"/>
                  </a:cubicBezTo>
                  <a:cubicBezTo>
                    <a:pt x="130" y="243"/>
                    <a:pt x="130" y="243"/>
                    <a:pt x="130" y="243"/>
                  </a:cubicBezTo>
                  <a:cubicBezTo>
                    <a:pt x="129" y="242"/>
                    <a:pt x="126" y="242"/>
                    <a:pt x="126" y="242"/>
                  </a:cubicBezTo>
                  <a:cubicBezTo>
                    <a:pt x="125" y="241"/>
                    <a:pt x="123" y="241"/>
                    <a:pt x="122" y="241"/>
                  </a:cubicBezTo>
                  <a:cubicBezTo>
                    <a:pt x="119" y="240"/>
                    <a:pt x="116" y="239"/>
                    <a:pt x="113" y="239"/>
                  </a:cubicBezTo>
                  <a:cubicBezTo>
                    <a:pt x="112" y="237"/>
                    <a:pt x="113" y="236"/>
                    <a:pt x="113" y="234"/>
                  </a:cubicBezTo>
                  <a:close/>
                  <a:moveTo>
                    <a:pt x="117" y="221"/>
                  </a:moveTo>
                  <a:cubicBezTo>
                    <a:pt x="117" y="221"/>
                    <a:pt x="117" y="221"/>
                    <a:pt x="117" y="221"/>
                  </a:cubicBezTo>
                  <a:cubicBezTo>
                    <a:pt x="117" y="221"/>
                    <a:pt x="117" y="221"/>
                    <a:pt x="117" y="222"/>
                  </a:cubicBezTo>
                  <a:cubicBezTo>
                    <a:pt x="120" y="223"/>
                    <a:pt x="125" y="224"/>
                    <a:pt x="129" y="226"/>
                  </a:cubicBezTo>
                  <a:cubicBezTo>
                    <a:pt x="129" y="226"/>
                    <a:pt x="129" y="226"/>
                    <a:pt x="129" y="226"/>
                  </a:cubicBezTo>
                  <a:cubicBezTo>
                    <a:pt x="127" y="226"/>
                    <a:pt x="125" y="225"/>
                    <a:pt x="123" y="225"/>
                  </a:cubicBezTo>
                  <a:cubicBezTo>
                    <a:pt x="121" y="225"/>
                    <a:pt x="119" y="224"/>
                    <a:pt x="117" y="224"/>
                  </a:cubicBezTo>
                  <a:cubicBezTo>
                    <a:pt x="117" y="224"/>
                    <a:pt x="116" y="224"/>
                    <a:pt x="117" y="224"/>
                  </a:cubicBezTo>
                  <a:cubicBezTo>
                    <a:pt x="119" y="226"/>
                    <a:pt x="121" y="226"/>
                    <a:pt x="123" y="227"/>
                  </a:cubicBezTo>
                  <a:cubicBezTo>
                    <a:pt x="125" y="228"/>
                    <a:pt x="128" y="229"/>
                    <a:pt x="130" y="230"/>
                  </a:cubicBezTo>
                  <a:cubicBezTo>
                    <a:pt x="125" y="229"/>
                    <a:pt x="120" y="227"/>
                    <a:pt x="115" y="226"/>
                  </a:cubicBezTo>
                  <a:cubicBezTo>
                    <a:pt x="115" y="226"/>
                    <a:pt x="115" y="226"/>
                    <a:pt x="115" y="226"/>
                  </a:cubicBezTo>
                  <a:cubicBezTo>
                    <a:pt x="115" y="225"/>
                    <a:pt x="116" y="223"/>
                    <a:pt x="117" y="221"/>
                  </a:cubicBezTo>
                  <a:close/>
                  <a:moveTo>
                    <a:pt x="16" y="73"/>
                  </a:moveTo>
                  <a:cubicBezTo>
                    <a:pt x="21" y="60"/>
                    <a:pt x="28" y="47"/>
                    <a:pt x="38" y="36"/>
                  </a:cubicBezTo>
                  <a:cubicBezTo>
                    <a:pt x="48" y="26"/>
                    <a:pt x="60" y="19"/>
                    <a:pt x="72" y="13"/>
                  </a:cubicBezTo>
                  <a:cubicBezTo>
                    <a:pt x="73" y="16"/>
                    <a:pt x="76" y="19"/>
                    <a:pt x="77" y="21"/>
                  </a:cubicBezTo>
                  <a:cubicBezTo>
                    <a:pt x="42" y="37"/>
                    <a:pt x="18" y="71"/>
                    <a:pt x="17" y="111"/>
                  </a:cubicBezTo>
                  <a:cubicBezTo>
                    <a:pt x="18" y="159"/>
                    <a:pt x="54" y="200"/>
                    <a:pt x="101" y="209"/>
                  </a:cubicBezTo>
                  <a:cubicBezTo>
                    <a:pt x="120" y="213"/>
                    <a:pt x="140" y="211"/>
                    <a:pt x="157" y="205"/>
                  </a:cubicBezTo>
                  <a:cubicBezTo>
                    <a:pt x="158" y="207"/>
                    <a:pt x="159" y="209"/>
                    <a:pt x="160" y="212"/>
                  </a:cubicBezTo>
                  <a:cubicBezTo>
                    <a:pt x="149" y="217"/>
                    <a:pt x="135" y="218"/>
                    <a:pt x="123" y="218"/>
                  </a:cubicBezTo>
                  <a:cubicBezTo>
                    <a:pt x="113" y="218"/>
                    <a:pt x="102" y="218"/>
                    <a:pt x="92" y="215"/>
                  </a:cubicBezTo>
                  <a:cubicBezTo>
                    <a:pt x="60" y="208"/>
                    <a:pt x="32" y="189"/>
                    <a:pt x="18" y="158"/>
                  </a:cubicBezTo>
                  <a:cubicBezTo>
                    <a:pt x="6" y="131"/>
                    <a:pt x="5" y="101"/>
                    <a:pt x="16" y="73"/>
                  </a:cubicBezTo>
                  <a:close/>
                </a:path>
              </a:pathLst>
            </a:custGeom>
            <a:blipFill dpi="0" rotWithShape="1">
              <a:blip r:embed="rId5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75" name="Freeform 76"/>
            <p:cNvSpPr>
              <a:spLocks noEditPoints="1"/>
            </p:cNvSpPr>
            <p:nvPr/>
          </p:nvSpPr>
          <p:spPr bwMode="auto">
            <a:xfrm>
              <a:off x="5623011" y="285011"/>
              <a:ext cx="63500" cy="55563"/>
            </a:xfrm>
            <a:custGeom>
              <a:avLst/>
              <a:gdLst>
                <a:gd name="T0" fmla="*/ 17 w 22"/>
                <a:gd name="T1" fmla="*/ 8 h 19"/>
                <a:gd name="T2" fmla="*/ 12 w 22"/>
                <a:gd name="T3" fmla="*/ 3 h 19"/>
                <a:gd name="T4" fmla="*/ 4 w 22"/>
                <a:gd name="T5" fmla="*/ 1 h 19"/>
                <a:gd name="T6" fmla="*/ 2 w 22"/>
                <a:gd name="T7" fmla="*/ 1 h 19"/>
                <a:gd name="T8" fmla="*/ 0 w 22"/>
                <a:gd name="T9" fmla="*/ 2 h 19"/>
                <a:gd name="T10" fmla="*/ 7 w 22"/>
                <a:gd name="T11" fmla="*/ 12 h 19"/>
                <a:gd name="T12" fmla="*/ 17 w 22"/>
                <a:gd name="T13" fmla="*/ 18 h 19"/>
                <a:gd name="T14" fmla="*/ 17 w 22"/>
                <a:gd name="T15" fmla="*/ 8 h 19"/>
                <a:gd name="T16" fmla="*/ 5 w 22"/>
                <a:gd name="T17" fmla="*/ 5 h 19"/>
                <a:gd name="T18" fmla="*/ 12 w 22"/>
                <a:gd name="T19" fmla="*/ 8 h 19"/>
                <a:gd name="T20" fmla="*/ 13 w 22"/>
                <a:gd name="T21" fmla="*/ 8 h 19"/>
                <a:gd name="T22" fmla="*/ 7 w 22"/>
                <a:gd name="T23" fmla="*/ 8 h 19"/>
                <a:gd name="T24" fmla="*/ 7 w 22"/>
                <a:gd name="T25" fmla="*/ 8 h 19"/>
                <a:gd name="T26" fmla="*/ 14 w 22"/>
                <a:gd name="T27" fmla="*/ 12 h 19"/>
                <a:gd name="T28" fmla="*/ 10 w 22"/>
                <a:gd name="T29" fmla="*/ 12 h 19"/>
                <a:gd name="T30" fmla="*/ 8 w 22"/>
                <a:gd name="T31" fmla="*/ 9 h 19"/>
                <a:gd name="T32" fmla="*/ 5 w 22"/>
                <a:gd name="T33" fmla="*/ 5 h 19"/>
                <a:gd name="T34" fmla="*/ 4 w 22"/>
                <a:gd name="T35" fmla="*/ 4 h 19"/>
                <a:gd name="T36" fmla="*/ 5 w 22"/>
                <a:gd name="T37" fmla="*/ 4 h 19"/>
                <a:gd name="T38" fmla="*/ 4 w 22"/>
                <a:gd name="T39" fmla="*/ 4 h 19"/>
                <a:gd name="T40" fmla="*/ 4 w 22"/>
                <a:gd name="T41" fmla="*/ 4 h 19"/>
                <a:gd name="T42" fmla="*/ 4 w 22"/>
                <a:gd name="T43" fmla="*/ 4 h 19"/>
                <a:gd name="T44" fmla="*/ 12 w 22"/>
                <a:gd name="T45" fmla="*/ 7 h 19"/>
                <a:gd name="T46" fmla="*/ 6 w 22"/>
                <a:gd name="T47" fmla="*/ 5 h 19"/>
                <a:gd name="T48" fmla="*/ 11 w 22"/>
                <a:gd name="T49" fmla="*/ 6 h 19"/>
                <a:gd name="T50" fmla="*/ 12 w 22"/>
                <a:gd name="T51" fmla="*/ 7 h 19"/>
                <a:gd name="T52" fmla="*/ 15 w 22"/>
                <a:gd name="T53" fmla="*/ 11 h 19"/>
                <a:gd name="T54" fmla="*/ 8 w 22"/>
                <a:gd name="T55" fmla="*/ 9 h 19"/>
                <a:gd name="T56" fmla="*/ 13 w 22"/>
                <a:gd name="T57" fmla="*/ 9 h 19"/>
                <a:gd name="T58" fmla="*/ 15 w 22"/>
                <a:gd name="T59" fmla="*/ 11 h 19"/>
                <a:gd name="T60" fmla="*/ 16 w 22"/>
                <a:gd name="T61" fmla="*/ 15 h 19"/>
                <a:gd name="T62" fmla="*/ 15 w 22"/>
                <a:gd name="T63" fmla="*/ 15 h 19"/>
                <a:gd name="T64" fmla="*/ 13 w 22"/>
                <a:gd name="T65" fmla="*/ 14 h 19"/>
                <a:gd name="T66" fmla="*/ 11 w 22"/>
                <a:gd name="T67" fmla="*/ 13 h 19"/>
                <a:gd name="T68" fmla="*/ 15 w 22"/>
                <a:gd name="T69" fmla="*/ 12 h 19"/>
                <a:gd name="T70" fmla="*/ 15 w 22"/>
                <a:gd name="T71" fmla="*/ 12 h 19"/>
                <a:gd name="T72" fmla="*/ 16 w 22"/>
                <a:gd name="T73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19">
                  <a:moveTo>
                    <a:pt x="17" y="8"/>
                  </a:moveTo>
                  <a:cubicBezTo>
                    <a:pt x="15" y="7"/>
                    <a:pt x="14" y="4"/>
                    <a:pt x="12" y="3"/>
                  </a:cubicBezTo>
                  <a:cubicBezTo>
                    <a:pt x="9" y="2"/>
                    <a:pt x="6" y="2"/>
                    <a:pt x="4" y="1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6"/>
                    <a:pt x="4" y="10"/>
                    <a:pt x="7" y="12"/>
                  </a:cubicBezTo>
                  <a:cubicBezTo>
                    <a:pt x="9" y="15"/>
                    <a:pt x="13" y="19"/>
                    <a:pt x="17" y="18"/>
                  </a:cubicBezTo>
                  <a:cubicBezTo>
                    <a:pt x="22" y="17"/>
                    <a:pt x="19" y="11"/>
                    <a:pt x="17" y="8"/>
                  </a:cubicBezTo>
                  <a:close/>
                  <a:moveTo>
                    <a:pt x="5" y="5"/>
                  </a:moveTo>
                  <a:cubicBezTo>
                    <a:pt x="7" y="7"/>
                    <a:pt x="10" y="7"/>
                    <a:pt x="12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8"/>
                    <a:pt x="9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9" y="11"/>
                    <a:pt x="12" y="11"/>
                    <a:pt x="14" y="12"/>
                  </a:cubicBezTo>
                  <a:cubicBezTo>
                    <a:pt x="13" y="12"/>
                    <a:pt x="12" y="12"/>
                    <a:pt x="10" y="12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8"/>
                    <a:pt x="6" y="7"/>
                    <a:pt x="5" y="5"/>
                  </a:cubicBezTo>
                  <a:close/>
                  <a:moveTo>
                    <a:pt x="4" y="4"/>
                  </a:moveTo>
                  <a:cubicBezTo>
                    <a:pt x="4" y="4"/>
                    <a:pt x="4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lose/>
                  <a:moveTo>
                    <a:pt x="12" y="7"/>
                  </a:moveTo>
                  <a:cubicBezTo>
                    <a:pt x="10" y="6"/>
                    <a:pt x="8" y="6"/>
                    <a:pt x="6" y="5"/>
                  </a:cubicBezTo>
                  <a:cubicBezTo>
                    <a:pt x="8" y="5"/>
                    <a:pt x="9" y="6"/>
                    <a:pt x="11" y="6"/>
                  </a:cubicBezTo>
                  <a:cubicBezTo>
                    <a:pt x="11" y="6"/>
                    <a:pt x="12" y="7"/>
                    <a:pt x="12" y="7"/>
                  </a:cubicBezTo>
                  <a:close/>
                  <a:moveTo>
                    <a:pt x="15" y="11"/>
                  </a:moveTo>
                  <a:cubicBezTo>
                    <a:pt x="13" y="10"/>
                    <a:pt x="10" y="10"/>
                    <a:pt x="8" y="9"/>
                  </a:cubicBezTo>
                  <a:cubicBezTo>
                    <a:pt x="10" y="9"/>
                    <a:pt x="12" y="9"/>
                    <a:pt x="13" y="9"/>
                  </a:cubicBezTo>
                  <a:cubicBezTo>
                    <a:pt x="14" y="10"/>
                    <a:pt x="14" y="10"/>
                    <a:pt x="15" y="11"/>
                  </a:cubicBezTo>
                  <a:close/>
                  <a:moveTo>
                    <a:pt x="16" y="15"/>
                  </a:moveTo>
                  <a:cubicBezTo>
                    <a:pt x="16" y="15"/>
                    <a:pt x="16" y="15"/>
                    <a:pt x="15" y="15"/>
                  </a:cubicBezTo>
                  <a:cubicBezTo>
                    <a:pt x="15" y="15"/>
                    <a:pt x="14" y="14"/>
                    <a:pt x="13" y="14"/>
                  </a:cubicBezTo>
                  <a:cubicBezTo>
                    <a:pt x="12" y="14"/>
                    <a:pt x="11" y="13"/>
                    <a:pt x="11" y="13"/>
                  </a:cubicBezTo>
                  <a:cubicBezTo>
                    <a:pt x="12" y="13"/>
                    <a:pt x="14" y="13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4"/>
                    <a:pt x="17" y="16"/>
                    <a:pt x="16" y="15"/>
                  </a:cubicBezTo>
                  <a:close/>
                </a:path>
              </a:pathLst>
            </a:custGeom>
            <a:blipFill dpi="0" rotWithShape="1">
              <a:blip r:embed="rId5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76" name="Freeform 77"/>
            <p:cNvSpPr>
              <a:spLocks noEditPoints="1"/>
            </p:cNvSpPr>
            <p:nvPr/>
          </p:nvSpPr>
          <p:spPr bwMode="auto">
            <a:xfrm>
              <a:off x="5407111" y="-191239"/>
              <a:ext cx="679450" cy="811213"/>
            </a:xfrm>
            <a:custGeom>
              <a:avLst/>
              <a:gdLst>
                <a:gd name="T0" fmla="*/ 80 w 234"/>
                <a:gd name="T1" fmla="*/ 20 h 279"/>
                <a:gd name="T2" fmla="*/ 57 w 234"/>
                <a:gd name="T3" fmla="*/ 89 h 279"/>
                <a:gd name="T4" fmla="*/ 53 w 234"/>
                <a:gd name="T5" fmla="*/ 106 h 279"/>
                <a:gd name="T6" fmla="*/ 48 w 234"/>
                <a:gd name="T7" fmla="*/ 89 h 279"/>
                <a:gd name="T8" fmla="*/ 95 w 234"/>
                <a:gd name="T9" fmla="*/ 97 h 279"/>
                <a:gd name="T10" fmla="*/ 63 w 234"/>
                <a:gd name="T11" fmla="*/ 99 h 279"/>
                <a:gd name="T12" fmla="*/ 93 w 234"/>
                <a:gd name="T13" fmla="*/ 112 h 279"/>
                <a:gd name="T14" fmla="*/ 92 w 234"/>
                <a:gd name="T15" fmla="*/ 133 h 279"/>
                <a:gd name="T16" fmla="*/ 131 w 234"/>
                <a:gd name="T17" fmla="*/ 154 h 279"/>
                <a:gd name="T18" fmla="*/ 109 w 234"/>
                <a:gd name="T19" fmla="*/ 161 h 279"/>
                <a:gd name="T20" fmla="*/ 99 w 234"/>
                <a:gd name="T21" fmla="*/ 163 h 279"/>
                <a:gd name="T22" fmla="*/ 77 w 234"/>
                <a:gd name="T23" fmla="*/ 141 h 279"/>
                <a:gd name="T24" fmla="*/ 57 w 234"/>
                <a:gd name="T25" fmla="*/ 123 h 279"/>
                <a:gd name="T26" fmla="*/ 60 w 234"/>
                <a:gd name="T27" fmla="*/ 118 h 279"/>
                <a:gd name="T28" fmla="*/ 86 w 234"/>
                <a:gd name="T29" fmla="*/ 120 h 279"/>
                <a:gd name="T30" fmla="*/ 65 w 234"/>
                <a:gd name="T31" fmla="*/ 100 h 279"/>
                <a:gd name="T32" fmla="*/ 116 w 234"/>
                <a:gd name="T33" fmla="*/ 108 h 279"/>
                <a:gd name="T34" fmla="*/ 45 w 234"/>
                <a:gd name="T35" fmla="*/ 78 h 279"/>
                <a:gd name="T36" fmla="*/ 27 w 234"/>
                <a:gd name="T37" fmla="*/ 95 h 279"/>
                <a:gd name="T38" fmla="*/ 20 w 234"/>
                <a:gd name="T39" fmla="*/ 111 h 279"/>
                <a:gd name="T40" fmla="*/ 30 w 234"/>
                <a:gd name="T41" fmla="*/ 88 h 279"/>
                <a:gd name="T42" fmla="*/ 50 w 234"/>
                <a:gd name="T43" fmla="*/ 75 h 279"/>
                <a:gd name="T44" fmla="*/ 148 w 234"/>
                <a:gd name="T45" fmla="*/ 65 h 279"/>
                <a:gd name="T46" fmla="*/ 101 w 234"/>
                <a:gd name="T47" fmla="*/ 51 h 279"/>
                <a:gd name="T48" fmla="*/ 71 w 234"/>
                <a:gd name="T49" fmla="*/ 40 h 279"/>
                <a:gd name="T50" fmla="*/ 64 w 234"/>
                <a:gd name="T51" fmla="*/ 46 h 279"/>
                <a:gd name="T52" fmla="*/ 67 w 234"/>
                <a:gd name="T53" fmla="*/ 57 h 279"/>
                <a:gd name="T54" fmla="*/ 68 w 234"/>
                <a:gd name="T55" fmla="*/ 72 h 279"/>
                <a:gd name="T56" fmla="*/ 133 w 234"/>
                <a:gd name="T57" fmla="*/ 89 h 279"/>
                <a:gd name="T58" fmla="*/ 144 w 234"/>
                <a:gd name="T59" fmla="*/ 80 h 279"/>
                <a:gd name="T60" fmla="*/ 129 w 234"/>
                <a:gd name="T61" fmla="*/ 66 h 279"/>
                <a:gd name="T62" fmla="*/ 132 w 234"/>
                <a:gd name="T63" fmla="*/ 85 h 279"/>
                <a:gd name="T64" fmla="*/ 61 w 234"/>
                <a:gd name="T65" fmla="*/ 72 h 279"/>
                <a:gd name="T66" fmla="*/ 52 w 234"/>
                <a:gd name="T67" fmla="*/ 60 h 279"/>
                <a:gd name="T68" fmla="*/ 57 w 234"/>
                <a:gd name="T69" fmla="*/ 36 h 279"/>
                <a:gd name="T70" fmla="*/ 73 w 234"/>
                <a:gd name="T71" fmla="*/ 27 h 279"/>
                <a:gd name="T72" fmla="*/ 97 w 234"/>
                <a:gd name="T73" fmla="*/ 38 h 279"/>
                <a:gd name="T74" fmla="*/ 97 w 234"/>
                <a:gd name="T75" fmla="*/ 29 h 279"/>
                <a:gd name="T76" fmla="*/ 109 w 234"/>
                <a:gd name="T77" fmla="*/ 38 h 279"/>
                <a:gd name="T78" fmla="*/ 83 w 234"/>
                <a:gd name="T79" fmla="*/ 34 h 279"/>
                <a:gd name="T80" fmla="*/ 222 w 234"/>
                <a:gd name="T81" fmla="*/ 127 h 279"/>
                <a:gd name="T82" fmla="*/ 217 w 234"/>
                <a:gd name="T83" fmla="*/ 128 h 279"/>
                <a:gd name="T84" fmla="*/ 209 w 234"/>
                <a:gd name="T85" fmla="*/ 62 h 279"/>
                <a:gd name="T86" fmla="*/ 221 w 234"/>
                <a:gd name="T87" fmla="*/ 92 h 279"/>
                <a:gd name="T88" fmla="*/ 224 w 234"/>
                <a:gd name="T89" fmla="*/ 115 h 279"/>
                <a:gd name="T90" fmla="*/ 205 w 234"/>
                <a:gd name="T91" fmla="*/ 114 h 279"/>
                <a:gd name="T92" fmla="*/ 201 w 234"/>
                <a:gd name="T93" fmla="*/ 90 h 279"/>
                <a:gd name="T94" fmla="*/ 208 w 234"/>
                <a:gd name="T95" fmla="*/ 73 h 279"/>
                <a:gd name="T96" fmla="*/ 36 w 234"/>
                <a:gd name="T97" fmla="*/ 96 h 279"/>
                <a:gd name="T98" fmla="*/ 119 w 234"/>
                <a:gd name="T99" fmla="*/ 42 h 279"/>
                <a:gd name="T100" fmla="*/ 183 w 234"/>
                <a:gd name="T101" fmla="*/ 34 h 279"/>
                <a:gd name="T102" fmla="*/ 115 w 234"/>
                <a:gd name="T103" fmla="*/ 227 h 279"/>
                <a:gd name="T104" fmla="*/ 168 w 234"/>
                <a:gd name="T105" fmla="*/ 273 h 279"/>
                <a:gd name="T106" fmla="*/ 58 w 234"/>
                <a:gd name="T107" fmla="*/ 262 h 279"/>
                <a:gd name="T108" fmla="*/ 100 w 234"/>
                <a:gd name="T109" fmla="*/ 272 h 279"/>
                <a:gd name="T110" fmla="*/ 145 w 234"/>
                <a:gd name="T111" fmla="*/ 275 h 279"/>
                <a:gd name="T112" fmla="*/ 124 w 234"/>
                <a:gd name="T113" fmla="*/ 233 h 279"/>
                <a:gd name="T114" fmla="*/ 132 w 234"/>
                <a:gd name="T115" fmla="*/ 238 h 279"/>
                <a:gd name="T116" fmla="*/ 178 w 234"/>
                <a:gd name="T117" fmla="*/ 260 h 279"/>
                <a:gd name="T118" fmla="*/ 102 w 234"/>
                <a:gd name="T119" fmla="*/ 254 h 279"/>
                <a:gd name="T120" fmla="*/ 70 w 234"/>
                <a:gd name="T121" fmla="*/ 270 h 279"/>
                <a:gd name="T122" fmla="*/ 117 w 234"/>
                <a:gd name="T123" fmla="*/ 222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4" h="279">
                  <a:moveTo>
                    <a:pt x="7" y="94"/>
                  </a:moveTo>
                  <a:cubicBezTo>
                    <a:pt x="0" y="132"/>
                    <a:pt x="15" y="175"/>
                    <a:pt x="47" y="199"/>
                  </a:cubicBezTo>
                  <a:cubicBezTo>
                    <a:pt x="61" y="208"/>
                    <a:pt x="77" y="215"/>
                    <a:pt x="93" y="218"/>
                  </a:cubicBezTo>
                  <a:cubicBezTo>
                    <a:pt x="100" y="220"/>
                    <a:pt x="107" y="221"/>
                    <a:pt x="114" y="221"/>
                  </a:cubicBezTo>
                  <a:cubicBezTo>
                    <a:pt x="111" y="228"/>
                    <a:pt x="109" y="235"/>
                    <a:pt x="110" y="243"/>
                  </a:cubicBezTo>
                  <a:cubicBezTo>
                    <a:pt x="92" y="246"/>
                    <a:pt x="71" y="249"/>
                    <a:pt x="55" y="261"/>
                  </a:cubicBezTo>
                  <a:cubicBezTo>
                    <a:pt x="52" y="263"/>
                    <a:pt x="49" y="268"/>
                    <a:pt x="52" y="271"/>
                  </a:cubicBezTo>
                  <a:cubicBezTo>
                    <a:pt x="56" y="274"/>
                    <a:pt x="62" y="275"/>
                    <a:pt x="66" y="276"/>
                  </a:cubicBezTo>
                  <a:cubicBezTo>
                    <a:pt x="84" y="279"/>
                    <a:pt x="102" y="279"/>
                    <a:pt x="120" y="279"/>
                  </a:cubicBezTo>
                  <a:cubicBezTo>
                    <a:pt x="138" y="279"/>
                    <a:pt x="156" y="278"/>
                    <a:pt x="173" y="275"/>
                  </a:cubicBezTo>
                  <a:cubicBezTo>
                    <a:pt x="178" y="275"/>
                    <a:pt x="186" y="274"/>
                    <a:pt x="189" y="270"/>
                  </a:cubicBezTo>
                  <a:cubicBezTo>
                    <a:pt x="192" y="266"/>
                    <a:pt x="183" y="260"/>
                    <a:pt x="180" y="258"/>
                  </a:cubicBezTo>
                  <a:cubicBezTo>
                    <a:pt x="172" y="252"/>
                    <a:pt x="163" y="249"/>
                    <a:pt x="153" y="247"/>
                  </a:cubicBezTo>
                  <a:cubicBezTo>
                    <a:pt x="147" y="245"/>
                    <a:pt x="140" y="245"/>
                    <a:pt x="134" y="243"/>
                  </a:cubicBezTo>
                  <a:cubicBezTo>
                    <a:pt x="134" y="243"/>
                    <a:pt x="134" y="243"/>
                    <a:pt x="134" y="243"/>
                  </a:cubicBezTo>
                  <a:cubicBezTo>
                    <a:pt x="137" y="235"/>
                    <a:pt x="132" y="228"/>
                    <a:pt x="130" y="221"/>
                  </a:cubicBezTo>
                  <a:cubicBezTo>
                    <a:pt x="141" y="220"/>
                    <a:pt x="152" y="219"/>
                    <a:pt x="162" y="215"/>
                  </a:cubicBezTo>
                  <a:cubicBezTo>
                    <a:pt x="164" y="220"/>
                    <a:pt x="168" y="224"/>
                    <a:pt x="173" y="221"/>
                  </a:cubicBezTo>
                  <a:cubicBezTo>
                    <a:pt x="179" y="216"/>
                    <a:pt x="168" y="206"/>
                    <a:pt x="166" y="201"/>
                  </a:cubicBezTo>
                  <a:cubicBezTo>
                    <a:pt x="185" y="193"/>
                    <a:pt x="200" y="180"/>
                    <a:pt x="211" y="163"/>
                  </a:cubicBezTo>
                  <a:cubicBezTo>
                    <a:pt x="234" y="127"/>
                    <a:pt x="231" y="80"/>
                    <a:pt x="203" y="48"/>
                  </a:cubicBezTo>
                  <a:cubicBezTo>
                    <a:pt x="175" y="15"/>
                    <a:pt x="128" y="3"/>
                    <a:pt x="87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4" y="12"/>
                    <a:pt x="83" y="0"/>
                    <a:pt x="74" y="4"/>
                  </a:cubicBezTo>
                  <a:cubicBezTo>
                    <a:pt x="72" y="6"/>
                    <a:pt x="71" y="8"/>
                    <a:pt x="71" y="1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55" y="18"/>
                    <a:pt x="40" y="28"/>
                    <a:pt x="29" y="43"/>
                  </a:cubicBezTo>
                  <a:cubicBezTo>
                    <a:pt x="18" y="58"/>
                    <a:pt x="10" y="76"/>
                    <a:pt x="7" y="94"/>
                  </a:cubicBezTo>
                  <a:close/>
                  <a:moveTo>
                    <a:pt x="84" y="18"/>
                  </a:moveTo>
                  <a:cubicBezTo>
                    <a:pt x="83" y="19"/>
                    <a:pt x="82" y="19"/>
                    <a:pt x="80" y="20"/>
                  </a:cubicBezTo>
                  <a:cubicBezTo>
                    <a:pt x="78" y="17"/>
                    <a:pt x="70" y="8"/>
                    <a:pt x="77" y="6"/>
                  </a:cubicBezTo>
                  <a:cubicBezTo>
                    <a:pt x="82" y="5"/>
                    <a:pt x="83" y="15"/>
                    <a:pt x="84" y="18"/>
                  </a:cubicBezTo>
                  <a:close/>
                  <a:moveTo>
                    <a:pt x="58" y="86"/>
                  </a:moveTo>
                  <a:cubicBezTo>
                    <a:pt x="56" y="85"/>
                    <a:pt x="54" y="84"/>
                    <a:pt x="52" y="84"/>
                  </a:cubicBezTo>
                  <a:cubicBezTo>
                    <a:pt x="49" y="82"/>
                    <a:pt x="57" y="84"/>
                    <a:pt x="58" y="84"/>
                  </a:cubicBezTo>
                  <a:cubicBezTo>
                    <a:pt x="58" y="85"/>
                    <a:pt x="58" y="85"/>
                    <a:pt x="58" y="86"/>
                  </a:cubicBezTo>
                  <a:close/>
                  <a:moveTo>
                    <a:pt x="56" y="101"/>
                  </a:moveTo>
                  <a:cubicBezTo>
                    <a:pt x="53" y="99"/>
                    <a:pt x="48" y="100"/>
                    <a:pt x="45" y="99"/>
                  </a:cubicBezTo>
                  <a:cubicBezTo>
                    <a:pt x="40" y="97"/>
                    <a:pt x="46" y="98"/>
                    <a:pt x="47" y="98"/>
                  </a:cubicBezTo>
                  <a:cubicBezTo>
                    <a:pt x="48" y="99"/>
                    <a:pt x="49" y="99"/>
                    <a:pt x="51" y="99"/>
                  </a:cubicBezTo>
                  <a:cubicBezTo>
                    <a:pt x="53" y="99"/>
                    <a:pt x="54" y="100"/>
                    <a:pt x="56" y="99"/>
                  </a:cubicBezTo>
                  <a:cubicBezTo>
                    <a:pt x="56" y="100"/>
                    <a:pt x="56" y="100"/>
                    <a:pt x="56" y="101"/>
                  </a:cubicBezTo>
                  <a:close/>
                  <a:moveTo>
                    <a:pt x="56" y="97"/>
                  </a:moveTo>
                  <a:cubicBezTo>
                    <a:pt x="56" y="98"/>
                    <a:pt x="56" y="98"/>
                    <a:pt x="56" y="98"/>
                  </a:cubicBezTo>
                  <a:cubicBezTo>
                    <a:pt x="53" y="97"/>
                    <a:pt x="49" y="96"/>
                    <a:pt x="46" y="95"/>
                  </a:cubicBezTo>
                  <a:cubicBezTo>
                    <a:pt x="47" y="95"/>
                    <a:pt x="51" y="95"/>
                    <a:pt x="52" y="96"/>
                  </a:cubicBezTo>
                  <a:cubicBezTo>
                    <a:pt x="54" y="96"/>
                    <a:pt x="55" y="97"/>
                    <a:pt x="56" y="97"/>
                  </a:cubicBezTo>
                  <a:cubicBezTo>
                    <a:pt x="56" y="97"/>
                    <a:pt x="56" y="97"/>
                    <a:pt x="56" y="97"/>
                  </a:cubicBezTo>
                  <a:close/>
                  <a:moveTo>
                    <a:pt x="56" y="96"/>
                  </a:moveTo>
                  <a:cubicBezTo>
                    <a:pt x="53" y="94"/>
                    <a:pt x="50" y="93"/>
                    <a:pt x="47" y="92"/>
                  </a:cubicBezTo>
                  <a:cubicBezTo>
                    <a:pt x="50" y="93"/>
                    <a:pt x="53" y="93"/>
                    <a:pt x="56" y="93"/>
                  </a:cubicBezTo>
                  <a:cubicBezTo>
                    <a:pt x="56" y="94"/>
                    <a:pt x="56" y="95"/>
                    <a:pt x="56" y="96"/>
                  </a:cubicBezTo>
                  <a:close/>
                  <a:moveTo>
                    <a:pt x="51" y="90"/>
                  </a:moveTo>
                  <a:cubicBezTo>
                    <a:pt x="49" y="89"/>
                    <a:pt x="54" y="90"/>
                    <a:pt x="54" y="90"/>
                  </a:cubicBezTo>
                  <a:cubicBezTo>
                    <a:pt x="55" y="90"/>
                    <a:pt x="56" y="90"/>
                    <a:pt x="57" y="90"/>
                  </a:cubicBezTo>
                  <a:cubicBezTo>
                    <a:pt x="57" y="90"/>
                    <a:pt x="56" y="91"/>
                    <a:pt x="56" y="92"/>
                  </a:cubicBezTo>
                  <a:cubicBezTo>
                    <a:pt x="55" y="91"/>
                    <a:pt x="53" y="90"/>
                    <a:pt x="51" y="90"/>
                  </a:cubicBezTo>
                  <a:close/>
                  <a:moveTo>
                    <a:pt x="49" y="88"/>
                  </a:moveTo>
                  <a:cubicBezTo>
                    <a:pt x="49" y="87"/>
                    <a:pt x="49" y="87"/>
                    <a:pt x="49" y="86"/>
                  </a:cubicBezTo>
                  <a:cubicBezTo>
                    <a:pt x="51" y="87"/>
                    <a:pt x="55" y="89"/>
                    <a:pt x="57" y="89"/>
                  </a:cubicBezTo>
                  <a:cubicBezTo>
                    <a:pt x="54" y="89"/>
                    <a:pt x="51" y="88"/>
                    <a:pt x="49" y="88"/>
                  </a:cubicBezTo>
                  <a:close/>
                  <a:moveTo>
                    <a:pt x="49" y="83"/>
                  </a:moveTo>
                  <a:cubicBezTo>
                    <a:pt x="49" y="83"/>
                    <a:pt x="49" y="83"/>
                    <a:pt x="49" y="83"/>
                  </a:cubicBezTo>
                  <a:cubicBezTo>
                    <a:pt x="51" y="84"/>
                    <a:pt x="52" y="84"/>
                    <a:pt x="53" y="85"/>
                  </a:cubicBezTo>
                  <a:cubicBezTo>
                    <a:pt x="55" y="85"/>
                    <a:pt x="60" y="87"/>
                    <a:pt x="55" y="86"/>
                  </a:cubicBezTo>
                  <a:cubicBezTo>
                    <a:pt x="53" y="86"/>
                    <a:pt x="51" y="85"/>
                    <a:pt x="49" y="86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4"/>
                    <a:pt x="49" y="84"/>
                    <a:pt x="49" y="83"/>
                  </a:cubicBezTo>
                  <a:close/>
                  <a:moveTo>
                    <a:pt x="57" y="87"/>
                  </a:moveTo>
                  <a:cubicBezTo>
                    <a:pt x="57" y="88"/>
                    <a:pt x="57" y="88"/>
                    <a:pt x="57" y="88"/>
                  </a:cubicBezTo>
                  <a:cubicBezTo>
                    <a:pt x="56" y="88"/>
                    <a:pt x="55" y="88"/>
                    <a:pt x="55" y="87"/>
                  </a:cubicBezTo>
                  <a:cubicBezTo>
                    <a:pt x="54" y="87"/>
                    <a:pt x="51" y="86"/>
                    <a:pt x="53" y="86"/>
                  </a:cubicBezTo>
                  <a:cubicBezTo>
                    <a:pt x="54" y="87"/>
                    <a:pt x="56" y="87"/>
                    <a:pt x="57" y="87"/>
                  </a:cubicBezTo>
                  <a:close/>
                  <a:moveTo>
                    <a:pt x="55" y="106"/>
                  </a:moveTo>
                  <a:cubicBezTo>
                    <a:pt x="53" y="106"/>
                    <a:pt x="51" y="105"/>
                    <a:pt x="49" y="105"/>
                  </a:cubicBezTo>
                  <a:cubicBezTo>
                    <a:pt x="47" y="104"/>
                    <a:pt x="46" y="104"/>
                    <a:pt x="44" y="103"/>
                  </a:cubicBezTo>
                  <a:cubicBezTo>
                    <a:pt x="43" y="102"/>
                    <a:pt x="40" y="101"/>
                    <a:pt x="44" y="102"/>
                  </a:cubicBezTo>
                  <a:cubicBezTo>
                    <a:pt x="48" y="102"/>
                    <a:pt x="52" y="104"/>
                    <a:pt x="56" y="103"/>
                  </a:cubicBezTo>
                  <a:cubicBezTo>
                    <a:pt x="56" y="104"/>
                    <a:pt x="56" y="105"/>
                    <a:pt x="55" y="106"/>
                  </a:cubicBezTo>
                  <a:close/>
                  <a:moveTo>
                    <a:pt x="45" y="106"/>
                  </a:moveTo>
                  <a:cubicBezTo>
                    <a:pt x="46" y="107"/>
                    <a:pt x="47" y="107"/>
                    <a:pt x="48" y="107"/>
                  </a:cubicBezTo>
                  <a:cubicBezTo>
                    <a:pt x="50" y="107"/>
                    <a:pt x="52" y="108"/>
                    <a:pt x="54" y="108"/>
                  </a:cubicBezTo>
                  <a:cubicBezTo>
                    <a:pt x="53" y="108"/>
                    <a:pt x="52" y="109"/>
                    <a:pt x="50" y="109"/>
                  </a:cubicBezTo>
                  <a:cubicBezTo>
                    <a:pt x="49" y="109"/>
                    <a:pt x="48" y="109"/>
                    <a:pt x="47" y="108"/>
                  </a:cubicBezTo>
                  <a:cubicBezTo>
                    <a:pt x="45" y="108"/>
                    <a:pt x="44" y="108"/>
                    <a:pt x="42" y="107"/>
                  </a:cubicBezTo>
                  <a:cubicBezTo>
                    <a:pt x="40" y="105"/>
                    <a:pt x="45" y="106"/>
                    <a:pt x="45" y="106"/>
                  </a:cubicBezTo>
                  <a:close/>
                  <a:moveTo>
                    <a:pt x="40" y="102"/>
                  </a:moveTo>
                  <a:cubicBezTo>
                    <a:pt x="40" y="102"/>
                    <a:pt x="40" y="102"/>
                    <a:pt x="40" y="101"/>
                  </a:cubicBezTo>
                  <a:cubicBezTo>
                    <a:pt x="40" y="101"/>
                    <a:pt x="40" y="101"/>
                    <a:pt x="40" y="101"/>
                  </a:cubicBezTo>
                  <a:cubicBezTo>
                    <a:pt x="44" y="104"/>
                    <a:pt x="49" y="105"/>
                    <a:pt x="53" y="106"/>
                  </a:cubicBezTo>
                  <a:cubicBezTo>
                    <a:pt x="53" y="106"/>
                    <a:pt x="54" y="107"/>
                    <a:pt x="55" y="107"/>
                  </a:cubicBezTo>
                  <a:cubicBezTo>
                    <a:pt x="55" y="107"/>
                    <a:pt x="55" y="107"/>
                    <a:pt x="55" y="107"/>
                  </a:cubicBezTo>
                  <a:cubicBezTo>
                    <a:pt x="55" y="107"/>
                    <a:pt x="55" y="107"/>
                    <a:pt x="55" y="107"/>
                  </a:cubicBezTo>
                  <a:cubicBezTo>
                    <a:pt x="53" y="107"/>
                    <a:pt x="51" y="107"/>
                    <a:pt x="50" y="106"/>
                  </a:cubicBezTo>
                  <a:cubicBezTo>
                    <a:pt x="47" y="106"/>
                    <a:pt x="44" y="105"/>
                    <a:pt x="40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4"/>
                    <a:pt x="40" y="103"/>
                    <a:pt x="40" y="102"/>
                  </a:cubicBezTo>
                  <a:close/>
                  <a:moveTo>
                    <a:pt x="41" y="101"/>
                  </a:moveTo>
                  <a:cubicBezTo>
                    <a:pt x="41" y="100"/>
                    <a:pt x="42" y="99"/>
                    <a:pt x="42" y="98"/>
                  </a:cubicBezTo>
                  <a:cubicBezTo>
                    <a:pt x="45" y="100"/>
                    <a:pt x="50" y="100"/>
                    <a:pt x="53" y="101"/>
                  </a:cubicBezTo>
                  <a:cubicBezTo>
                    <a:pt x="54" y="101"/>
                    <a:pt x="56" y="101"/>
                    <a:pt x="56" y="102"/>
                  </a:cubicBezTo>
                  <a:cubicBezTo>
                    <a:pt x="56" y="102"/>
                    <a:pt x="56" y="102"/>
                    <a:pt x="56" y="103"/>
                  </a:cubicBezTo>
                  <a:cubicBezTo>
                    <a:pt x="56" y="103"/>
                    <a:pt x="55" y="103"/>
                    <a:pt x="54" y="103"/>
                  </a:cubicBezTo>
                  <a:cubicBezTo>
                    <a:pt x="52" y="103"/>
                    <a:pt x="51" y="102"/>
                    <a:pt x="49" y="102"/>
                  </a:cubicBezTo>
                  <a:cubicBezTo>
                    <a:pt x="46" y="101"/>
                    <a:pt x="44" y="101"/>
                    <a:pt x="41" y="101"/>
                  </a:cubicBezTo>
                  <a:cubicBezTo>
                    <a:pt x="41" y="101"/>
                    <a:pt x="41" y="101"/>
                    <a:pt x="41" y="101"/>
                  </a:cubicBezTo>
                  <a:close/>
                  <a:moveTo>
                    <a:pt x="43" y="97"/>
                  </a:moveTo>
                  <a:cubicBezTo>
                    <a:pt x="43" y="96"/>
                    <a:pt x="44" y="96"/>
                    <a:pt x="44" y="95"/>
                  </a:cubicBezTo>
                  <a:cubicBezTo>
                    <a:pt x="44" y="95"/>
                    <a:pt x="44" y="95"/>
                    <a:pt x="45" y="95"/>
                  </a:cubicBezTo>
                  <a:cubicBezTo>
                    <a:pt x="46" y="96"/>
                    <a:pt x="48" y="96"/>
                    <a:pt x="50" y="97"/>
                  </a:cubicBezTo>
                  <a:cubicBezTo>
                    <a:pt x="51" y="98"/>
                    <a:pt x="53" y="98"/>
                    <a:pt x="54" y="98"/>
                  </a:cubicBezTo>
                  <a:cubicBezTo>
                    <a:pt x="56" y="99"/>
                    <a:pt x="56" y="99"/>
                    <a:pt x="55" y="99"/>
                  </a:cubicBezTo>
                  <a:cubicBezTo>
                    <a:pt x="51" y="99"/>
                    <a:pt x="47" y="97"/>
                    <a:pt x="43" y="97"/>
                  </a:cubicBezTo>
                  <a:close/>
                  <a:moveTo>
                    <a:pt x="45" y="94"/>
                  </a:moveTo>
                  <a:cubicBezTo>
                    <a:pt x="46" y="93"/>
                    <a:pt x="46" y="93"/>
                    <a:pt x="46" y="92"/>
                  </a:cubicBezTo>
                  <a:cubicBezTo>
                    <a:pt x="49" y="93"/>
                    <a:pt x="51" y="94"/>
                    <a:pt x="53" y="95"/>
                  </a:cubicBezTo>
                  <a:cubicBezTo>
                    <a:pt x="54" y="95"/>
                    <a:pt x="58" y="97"/>
                    <a:pt x="54" y="96"/>
                  </a:cubicBezTo>
                  <a:cubicBezTo>
                    <a:pt x="51" y="95"/>
                    <a:pt x="48" y="94"/>
                    <a:pt x="45" y="94"/>
                  </a:cubicBezTo>
                  <a:close/>
                  <a:moveTo>
                    <a:pt x="47" y="92"/>
                  </a:moveTo>
                  <a:cubicBezTo>
                    <a:pt x="47" y="91"/>
                    <a:pt x="48" y="90"/>
                    <a:pt x="48" y="89"/>
                  </a:cubicBezTo>
                  <a:cubicBezTo>
                    <a:pt x="50" y="90"/>
                    <a:pt x="52" y="91"/>
                    <a:pt x="54" y="91"/>
                  </a:cubicBezTo>
                  <a:cubicBezTo>
                    <a:pt x="58" y="93"/>
                    <a:pt x="54" y="92"/>
                    <a:pt x="53" y="92"/>
                  </a:cubicBezTo>
                  <a:cubicBezTo>
                    <a:pt x="51" y="92"/>
                    <a:pt x="49" y="92"/>
                    <a:pt x="47" y="92"/>
                  </a:cubicBezTo>
                  <a:close/>
                  <a:moveTo>
                    <a:pt x="45" y="80"/>
                  </a:moveTo>
                  <a:cubicBezTo>
                    <a:pt x="44" y="80"/>
                    <a:pt x="44" y="81"/>
                    <a:pt x="43" y="81"/>
                  </a:cubicBezTo>
                  <a:cubicBezTo>
                    <a:pt x="39" y="80"/>
                    <a:pt x="35" y="78"/>
                    <a:pt x="31" y="77"/>
                  </a:cubicBezTo>
                  <a:cubicBezTo>
                    <a:pt x="27" y="75"/>
                    <a:pt x="31" y="77"/>
                    <a:pt x="33" y="77"/>
                  </a:cubicBezTo>
                  <a:cubicBezTo>
                    <a:pt x="34" y="77"/>
                    <a:pt x="35" y="78"/>
                    <a:pt x="36" y="78"/>
                  </a:cubicBezTo>
                  <a:cubicBezTo>
                    <a:pt x="44" y="79"/>
                    <a:pt x="51" y="82"/>
                    <a:pt x="59" y="82"/>
                  </a:cubicBezTo>
                  <a:cubicBezTo>
                    <a:pt x="59" y="82"/>
                    <a:pt x="59" y="83"/>
                    <a:pt x="59" y="83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5" y="83"/>
                    <a:pt x="52" y="83"/>
                    <a:pt x="49" y="82"/>
                  </a:cubicBezTo>
                  <a:cubicBezTo>
                    <a:pt x="49" y="82"/>
                    <a:pt x="49" y="83"/>
                    <a:pt x="49" y="83"/>
                  </a:cubicBezTo>
                  <a:cubicBezTo>
                    <a:pt x="48" y="81"/>
                    <a:pt x="47" y="80"/>
                    <a:pt x="45" y="80"/>
                  </a:cubicBezTo>
                  <a:close/>
                  <a:moveTo>
                    <a:pt x="85" y="94"/>
                  </a:moveTo>
                  <a:cubicBezTo>
                    <a:pt x="94" y="98"/>
                    <a:pt x="103" y="101"/>
                    <a:pt x="113" y="104"/>
                  </a:cubicBezTo>
                  <a:cubicBezTo>
                    <a:pt x="115" y="104"/>
                    <a:pt x="117" y="105"/>
                    <a:pt x="119" y="106"/>
                  </a:cubicBezTo>
                  <a:cubicBezTo>
                    <a:pt x="119" y="106"/>
                    <a:pt x="119" y="106"/>
                    <a:pt x="119" y="106"/>
                  </a:cubicBezTo>
                  <a:cubicBezTo>
                    <a:pt x="118" y="106"/>
                    <a:pt x="116" y="106"/>
                    <a:pt x="116" y="106"/>
                  </a:cubicBezTo>
                  <a:cubicBezTo>
                    <a:pt x="113" y="105"/>
                    <a:pt x="111" y="104"/>
                    <a:pt x="108" y="103"/>
                  </a:cubicBezTo>
                  <a:cubicBezTo>
                    <a:pt x="102" y="101"/>
                    <a:pt x="95" y="100"/>
                    <a:pt x="89" y="98"/>
                  </a:cubicBezTo>
                  <a:cubicBezTo>
                    <a:pt x="83" y="97"/>
                    <a:pt x="78" y="95"/>
                    <a:pt x="72" y="93"/>
                  </a:cubicBezTo>
                  <a:cubicBezTo>
                    <a:pt x="70" y="92"/>
                    <a:pt x="68" y="91"/>
                    <a:pt x="66" y="91"/>
                  </a:cubicBezTo>
                  <a:cubicBezTo>
                    <a:pt x="66" y="91"/>
                    <a:pt x="66" y="90"/>
                    <a:pt x="67" y="90"/>
                  </a:cubicBezTo>
                  <a:cubicBezTo>
                    <a:pt x="67" y="89"/>
                    <a:pt x="67" y="89"/>
                    <a:pt x="67" y="89"/>
                  </a:cubicBezTo>
                  <a:cubicBezTo>
                    <a:pt x="67" y="89"/>
                    <a:pt x="67" y="89"/>
                    <a:pt x="67" y="89"/>
                  </a:cubicBezTo>
                  <a:cubicBezTo>
                    <a:pt x="73" y="91"/>
                    <a:pt x="79" y="93"/>
                    <a:pt x="85" y="94"/>
                  </a:cubicBezTo>
                  <a:close/>
                  <a:moveTo>
                    <a:pt x="90" y="96"/>
                  </a:moveTo>
                  <a:cubicBezTo>
                    <a:pt x="92" y="96"/>
                    <a:pt x="94" y="97"/>
                    <a:pt x="95" y="97"/>
                  </a:cubicBezTo>
                  <a:cubicBezTo>
                    <a:pt x="103" y="99"/>
                    <a:pt x="111" y="102"/>
                    <a:pt x="119" y="102"/>
                  </a:cubicBezTo>
                  <a:cubicBezTo>
                    <a:pt x="119" y="103"/>
                    <a:pt x="119" y="104"/>
                    <a:pt x="119" y="105"/>
                  </a:cubicBezTo>
                  <a:cubicBezTo>
                    <a:pt x="116" y="104"/>
                    <a:pt x="113" y="104"/>
                    <a:pt x="111" y="102"/>
                  </a:cubicBezTo>
                  <a:cubicBezTo>
                    <a:pt x="106" y="101"/>
                    <a:pt x="100" y="99"/>
                    <a:pt x="95" y="98"/>
                  </a:cubicBezTo>
                  <a:cubicBezTo>
                    <a:pt x="94" y="97"/>
                    <a:pt x="92" y="96"/>
                    <a:pt x="90" y="96"/>
                  </a:cubicBezTo>
                  <a:close/>
                  <a:moveTo>
                    <a:pt x="119" y="101"/>
                  </a:moveTo>
                  <a:cubicBezTo>
                    <a:pt x="116" y="100"/>
                    <a:pt x="114" y="100"/>
                    <a:pt x="111" y="99"/>
                  </a:cubicBezTo>
                  <a:cubicBezTo>
                    <a:pt x="107" y="98"/>
                    <a:pt x="102" y="96"/>
                    <a:pt x="97" y="95"/>
                  </a:cubicBezTo>
                  <a:cubicBezTo>
                    <a:pt x="88" y="91"/>
                    <a:pt x="78" y="89"/>
                    <a:pt x="70" y="84"/>
                  </a:cubicBezTo>
                  <a:cubicBezTo>
                    <a:pt x="76" y="88"/>
                    <a:pt x="87" y="90"/>
                    <a:pt x="95" y="92"/>
                  </a:cubicBezTo>
                  <a:cubicBezTo>
                    <a:pt x="103" y="94"/>
                    <a:pt x="112" y="95"/>
                    <a:pt x="120" y="99"/>
                  </a:cubicBezTo>
                  <a:cubicBezTo>
                    <a:pt x="119" y="99"/>
                    <a:pt x="119" y="100"/>
                    <a:pt x="119" y="101"/>
                  </a:cubicBezTo>
                  <a:close/>
                  <a:moveTo>
                    <a:pt x="120" y="109"/>
                  </a:moveTo>
                  <a:cubicBezTo>
                    <a:pt x="116" y="107"/>
                    <a:pt x="112" y="106"/>
                    <a:pt x="108" y="105"/>
                  </a:cubicBezTo>
                  <a:cubicBezTo>
                    <a:pt x="103" y="103"/>
                    <a:pt x="98" y="102"/>
                    <a:pt x="93" y="100"/>
                  </a:cubicBezTo>
                  <a:cubicBezTo>
                    <a:pt x="87" y="99"/>
                    <a:pt x="81" y="97"/>
                    <a:pt x="76" y="95"/>
                  </a:cubicBezTo>
                  <a:cubicBezTo>
                    <a:pt x="83" y="97"/>
                    <a:pt x="90" y="99"/>
                    <a:pt x="97" y="101"/>
                  </a:cubicBezTo>
                  <a:cubicBezTo>
                    <a:pt x="102" y="102"/>
                    <a:pt x="106" y="103"/>
                    <a:pt x="110" y="105"/>
                  </a:cubicBezTo>
                  <a:cubicBezTo>
                    <a:pt x="113" y="106"/>
                    <a:pt x="116" y="107"/>
                    <a:pt x="119" y="107"/>
                  </a:cubicBezTo>
                  <a:cubicBezTo>
                    <a:pt x="119" y="107"/>
                    <a:pt x="119" y="108"/>
                    <a:pt x="120" y="109"/>
                  </a:cubicBezTo>
                  <a:close/>
                  <a:moveTo>
                    <a:pt x="121" y="113"/>
                  </a:moveTo>
                  <a:cubicBezTo>
                    <a:pt x="117" y="111"/>
                    <a:pt x="113" y="110"/>
                    <a:pt x="109" y="109"/>
                  </a:cubicBezTo>
                  <a:cubicBezTo>
                    <a:pt x="105" y="108"/>
                    <a:pt x="102" y="106"/>
                    <a:pt x="98" y="104"/>
                  </a:cubicBezTo>
                  <a:cubicBezTo>
                    <a:pt x="102" y="105"/>
                    <a:pt x="106" y="107"/>
                    <a:pt x="109" y="108"/>
                  </a:cubicBezTo>
                  <a:cubicBezTo>
                    <a:pt x="113" y="109"/>
                    <a:pt x="116" y="110"/>
                    <a:pt x="120" y="110"/>
                  </a:cubicBezTo>
                  <a:cubicBezTo>
                    <a:pt x="120" y="111"/>
                    <a:pt x="121" y="112"/>
                    <a:pt x="121" y="113"/>
                  </a:cubicBezTo>
                  <a:close/>
                  <a:moveTo>
                    <a:pt x="122" y="116"/>
                  </a:moveTo>
                  <a:cubicBezTo>
                    <a:pt x="114" y="112"/>
                    <a:pt x="104" y="110"/>
                    <a:pt x="95" y="108"/>
                  </a:cubicBezTo>
                  <a:cubicBezTo>
                    <a:pt x="84" y="105"/>
                    <a:pt x="74" y="102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8"/>
                    <a:pt x="63" y="98"/>
                    <a:pt x="63" y="97"/>
                  </a:cubicBezTo>
                  <a:cubicBezTo>
                    <a:pt x="74" y="101"/>
                    <a:pt x="85" y="105"/>
                    <a:pt x="96" y="108"/>
                  </a:cubicBezTo>
                  <a:cubicBezTo>
                    <a:pt x="101" y="109"/>
                    <a:pt x="106" y="110"/>
                    <a:pt x="111" y="112"/>
                  </a:cubicBezTo>
                  <a:cubicBezTo>
                    <a:pt x="114" y="113"/>
                    <a:pt x="118" y="114"/>
                    <a:pt x="122" y="114"/>
                  </a:cubicBezTo>
                  <a:cubicBezTo>
                    <a:pt x="122" y="115"/>
                    <a:pt x="122" y="116"/>
                    <a:pt x="122" y="116"/>
                  </a:cubicBezTo>
                  <a:close/>
                  <a:moveTo>
                    <a:pt x="123" y="120"/>
                  </a:moveTo>
                  <a:cubicBezTo>
                    <a:pt x="115" y="116"/>
                    <a:pt x="106" y="113"/>
                    <a:pt x="97" y="110"/>
                  </a:cubicBezTo>
                  <a:cubicBezTo>
                    <a:pt x="90" y="108"/>
                    <a:pt x="83" y="105"/>
                    <a:pt x="76" y="103"/>
                  </a:cubicBezTo>
                  <a:cubicBezTo>
                    <a:pt x="77" y="103"/>
                    <a:pt x="77" y="103"/>
                    <a:pt x="78" y="104"/>
                  </a:cubicBezTo>
                  <a:cubicBezTo>
                    <a:pt x="83" y="105"/>
                    <a:pt x="88" y="107"/>
                    <a:pt x="93" y="108"/>
                  </a:cubicBezTo>
                  <a:cubicBezTo>
                    <a:pt x="103" y="111"/>
                    <a:pt x="113" y="113"/>
                    <a:pt x="123" y="117"/>
                  </a:cubicBezTo>
                  <a:cubicBezTo>
                    <a:pt x="123" y="118"/>
                    <a:pt x="123" y="119"/>
                    <a:pt x="123" y="120"/>
                  </a:cubicBezTo>
                  <a:close/>
                  <a:moveTo>
                    <a:pt x="71" y="110"/>
                  </a:moveTo>
                  <a:cubicBezTo>
                    <a:pt x="77" y="112"/>
                    <a:pt x="83" y="114"/>
                    <a:pt x="90" y="115"/>
                  </a:cubicBezTo>
                  <a:cubicBezTo>
                    <a:pt x="96" y="117"/>
                    <a:pt x="102" y="119"/>
                    <a:pt x="108" y="121"/>
                  </a:cubicBezTo>
                  <a:cubicBezTo>
                    <a:pt x="112" y="122"/>
                    <a:pt x="115" y="123"/>
                    <a:pt x="118" y="124"/>
                  </a:cubicBezTo>
                  <a:cubicBezTo>
                    <a:pt x="120" y="125"/>
                    <a:pt x="121" y="126"/>
                    <a:pt x="123" y="126"/>
                  </a:cubicBezTo>
                  <a:cubicBezTo>
                    <a:pt x="123" y="127"/>
                    <a:pt x="123" y="128"/>
                    <a:pt x="123" y="129"/>
                  </a:cubicBezTo>
                  <a:cubicBezTo>
                    <a:pt x="113" y="125"/>
                    <a:pt x="104" y="122"/>
                    <a:pt x="94" y="119"/>
                  </a:cubicBezTo>
                  <a:cubicBezTo>
                    <a:pt x="88" y="117"/>
                    <a:pt x="82" y="115"/>
                    <a:pt x="76" y="114"/>
                  </a:cubicBezTo>
                  <a:cubicBezTo>
                    <a:pt x="71" y="112"/>
                    <a:pt x="67" y="111"/>
                    <a:pt x="62" y="109"/>
                  </a:cubicBezTo>
                  <a:cubicBezTo>
                    <a:pt x="62" y="109"/>
                    <a:pt x="62" y="108"/>
                    <a:pt x="62" y="108"/>
                  </a:cubicBezTo>
                  <a:cubicBezTo>
                    <a:pt x="65" y="109"/>
                    <a:pt x="68" y="110"/>
                    <a:pt x="71" y="110"/>
                  </a:cubicBezTo>
                  <a:close/>
                  <a:moveTo>
                    <a:pt x="123" y="125"/>
                  </a:moveTo>
                  <a:cubicBezTo>
                    <a:pt x="119" y="123"/>
                    <a:pt x="115" y="121"/>
                    <a:pt x="111" y="120"/>
                  </a:cubicBezTo>
                  <a:cubicBezTo>
                    <a:pt x="106" y="118"/>
                    <a:pt x="101" y="116"/>
                    <a:pt x="96" y="114"/>
                  </a:cubicBezTo>
                  <a:cubicBezTo>
                    <a:pt x="90" y="112"/>
                    <a:pt x="85" y="111"/>
                    <a:pt x="79" y="109"/>
                  </a:cubicBezTo>
                  <a:cubicBezTo>
                    <a:pt x="79" y="109"/>
                    <a:pt x="78" y="108"/>
                    <a:pt x="77" y="108"/>
                  </a:cubicBezTo>
                  <a:cubicBezTo>
                    <a:pt x="77" y="108"/>
                    <a:pt x="77" y="108"/>
                    <a:pt x="78" y="108"/>
                  </a:cubicBezTo>
                  <a:cubicBezTo>
                    <a:pt x="83" y="110"/>
                    <a:pt x="88" y="111"/>
                    <a:pt x="93" y="112"/>
                  </a:cubicBezTo>
                  <a:cubicBezTo>
                    <a:pt x="103" y="115"/>
                    <a:pt x="113" y="120"/>
                    <a:pt x="123" y="122"/>
                  </a:cubicBezTo>
                  <a:cubicBezTo>
                    <a:pt x="123" y="123"/>
                    <a:pt x="123" y="124"/>
                    <a:pt x="123" y="125"/>
                  </a:cubicBezTo>
                  <a:close/>
                  <a:moveTo>
                    <a:pt x="123" y="133"/>
                  </a:moveTo>
                  <a:cubicBezTo>
                    <a:pt x="120" y="131"/>
                    <a:pt x="118" y="130"/>
                    <a:pt x="115" y="129"/>
                  </a:cubicBezTo>
                  <a:cubicBezTo>
                    <a:pt x="117" y="130"/>
                    <a:pt x="120" y="130"/>
                    <a:pt x="123" y="131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3" y="132"/>
                    <a:pt x="123" y="132"/>
                    <a:pt x="123" y="133"/>
                  </a:cubicBezTo>
                  <a:close/>
                  <a:moveTo>
                    <a:pt x="125" y="138"/>
                  </a:moveTo>
                  <a:cubicBezTo>
                    <a:pt x="117" y="134"/>
                    <a:pt x="109" y="130"/>
                    <a:pt x="100" y="127"/>
                  </a:cubicBezTo>
                  <a:cubicBezTo>
                    <a:pt x="104" y="128"/>
                    <a:pt x="108" y="130"/>
                    <a:pt x="112" y="131"/>
                  </a:cubicBezTo>
                  <a:cubicBezTo>
                    <a:pt x="116" y="132"/>
                    <a:pt x="120" y="135"/>
                    <a:pt x="124" y="136"/>
                  </a:cubicBezTo>
                  <a:cubicBezTo>
                    <a:pt x="124" y="136"/>
                    <a:pt x="125" y="137"/>
                    <a:pt x="125" y="138"/>
                  </a:cubicBezTo>
                  <a:cubicBezTo>
                    <a:pt x="125" y="138"/>
                    <a:pt x="125" y="138"/>
                    <a:pt x="125" y="138"/>
                  </a:cubicBezTo>
                  <a:close/>
                  <a:moveTo>
                    <a:pt x="127" y="141"/>
                  </a:moveTo>
                  <a:cubicBezTo>
                    <a:pt x="123" y="139"/>
                    <a:pt x="118" y="138"/>
                    <a:pt x="114" y="137"/>
                  </a:cubicBezTo>
                  <a:cubicBezTo>
                    <a:pt x="108" y="134"/>
                    <a:pt x="103" y="132"/>
                    <a:pt x="97" y="130"/>
                  </a:cubicBezTo>
                  <a:cubicBezTo>
                    <a:pt x="94" y="129"/>
                    <a:pt x="90" y="128"/>
                    <a:pt x="87" y="126"/>
                  </a:cubicBezTo>
                  <a:cubicBezTo>
                    <a:pt x="89" y="127"/>
                    <a:pt x="91" y="128"/>
                    <a:pt x="93" y="128"/>
                  </a:cubicBezTo>
                  <a:cubicBezTo>
                    <a:pt x="100" y="130"/>
                    <a:pt x="108" y="132"/>
                    <a:pt x="115" y="135"/>
                  </a:cubicBezTo>
                  <a:cubicBezTo>
                    <a:pt x="118" y="137"/>
                    <a:pt x="122" y="139"/>
                    <a:pt x="126" y="140"/>
                  </a:cubicBezTo>
                  <a:cubicBezTo>
                    <a:pt x="126" y="140"/>
                    <a:pt x="126" y="141"/>
                    <a:pt x="127" y="141"/>
                  </a:cubicBezTo>
                  <a:close/>
                  <a:moveTo>
                    <a:pt x="129" y="146"/>
                  </a:moveTo>
                  <a:cubicBezTo>
                    <a:pt x="125" y="144"/>
                    <a:pt x="120" y="143"/>
                    <a:pt x="116" y="141"/>
                  </a:cubicBezTo>
                  <a:cubicBezTo>
                    <a:pt x="109" y="139"/>
                    <a:pt x="103" y="136"/>
                    <a:pt x="96" y="133"/>
                  </a:cubicBezTo>
                  <a:cubicBezTo>
                    <a:pt x="95" y="133"/>
                    <a:pt x="95" y="133"/>
                    <a:pt x="94" y="133"/>
                  </a:cubicBezTo>
                  <a:cubicBezTo>
                    <a:pt x="101" y="135"/>
                    <a:pt x="107" y="137"/>
                    <a:pt x="113" y="139"/>
                  </a:cubicBezTo>
                  <a:cubicBezTo>
                    <a:pt x="118" y="140"/>
                    <a:pt x="122" y="142"/>
                    <a:pt x="127" y="143"/>
                  </a:cubicBezTo>
                  <a:cubicBezTo>
                    <a:pt x="128" y="144"/>
                    <a:pt x="128" y="145"/>
                    <a:pt x="129" y="146"/>
                  </a:cubicBezTo>
                  <a:close/>
                  <a:moveTo>
                    <a:pt x="80" y="129"/>
                  </a:moveTo>
                  <a:cubicBezTo>
                    <a:pt x="84" y="130"/>
                    <a:pt x="88" y="132"/>
                    <a:pt x="92" y="133"/>
                  </a:cubicBezTo>
                  <a:cubicBezTo>
                    <a:pt x="99" y="135"/>
                    <a:pt x="106" y="138"/>
                    <a:pt x="112" y="141"/>
                  </a:cubicBezTo>
                  <a:cubicBezTo>
                    <a:pt x="118" y="143"/>
                    <a:pt x="124" y="144"/>
                    <a:pt x="129" y="147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24" y="144"/>
                    <a:pt x="118" y="143"/>
                    <a:pt x="112" y="141"/>
                  </a:cubicBezTo>
                  <a:cubicBezTo>
                    <a:pt x="105" y="139"/>
                    <a:pt x="99" y="137"/>
                    <a:pt x="93" y="134"/>
                  </a:cubicBezTo>
                  <a:cubicBezTo>
                    <a:pt x="86" y="132"/>
                    <a:pt x="79" y="130"/>
                    <a:pt x="72" y="128"/>
                  </a:cubicBezTo>
                  <a:cubicBezTo>
                    <a:pt x="67" y="126"/>
                    <a:pt x="61" y="124"/>
                    <a:pt x="55" y="122"/>
                  </a:cubicBezTo>
                  <a:cubicBezTo>
                    <a:pt x="55" y="121"/>
                    <a:pt x="55" y="121"/>
                    <a:pt x="56" y="120"/>
                  </a:cubicBezTo>
                  <a:cubicBezTo>
                    <a:pt x="58" y="121"/>
                    <a:pt x="60" y="121"/>
                    <a:pt x="61" y="122"/>
                  </a:cubicBezTo>
                  <a:cubicBezTo>
                    <a:pt x="62" y="122"/>
                    <a:pt x="62" y="122"/>
                    <a:pt x="63" y="122"/>
                  </a:cubicBezTo>
                  <a:cubicBezTo>
                    <a:pt x="66" y="123"/>
                    <a:pt x="69" y="125"/>
                    <a:pt x="72" y="126"/>
                  </a:cubicBezTo>
                  <a:cubicBezTo>
                    <a:pt x="75" y="127"/>
                    <a:pt x="78" y="128"/>
                    <a:pt x="80" y="129"/>
                  </a:cubicBezTo>
                  <a:close/>
                  <a:moveTo>
                    <a:pt x="74" y="129"/>
                  </a:moveTo>
                  <a:cubicBezTo>
                    <a:pt x="74" y="129"/>
                    <a:pt x="75" y="129"/>
                    <a:pt x="76" y="130"/>
                  </a:cubicBezTo>
                  <a:cubicBezTo>
                    <a:pt x="75" y="130"/>
                    <a:pt x="75" y="129"/>
                    <a:pt x="75" y="129"/>
                  </a:cubicBezTo>
                  <a:cubicBezTo>
                    <a:pt x="71" y="128"/>
                    <a:pt x="68" y="127"/>
                    <a:pt x="65" y="126"/>
                  </a:cubicBezTo>
                  <a:cubicBezTo>
                    <a:pt x="68" y="127"/>
                    <a:pt x="71" y="128"/>
                    <a:pt x="74" y="129"/>
                  </a:cubicBezTo>
                  <a:close/>
                  <a:moveTo>
                    <a:pt x="130" y="152"/>
                  </a:moveTo>
                  <a:cubicBezTo>
                    <a:pt x="119" y="146"/>
                    <a:pt x="107" y="142"/>
                    <a:pt x="95" y="137"/>
                  </a:cubicBezTo>
                  <a:cubicBezTo>
                    <a:pt x="91" y="135"/>
                    <a:pt x="86" y="133"/>
                    <a:pt x="82" y="132"/>
                  </a:cubicBezTo>
                  <a:cubicBezTo>
                    <a:pt x="86" y="133"/>
                    <a:pt x="90" y="134"/>
                    <a:pt x="94" y="136"/>
                  </a:cubicBezTo>
                  <a:cubicBezTo>
                    <a:pt x="101" y="138"/>
                    <a:pt x="108" y="140"/>
                    <a:pt x="115" y="142"/>
                  </a:cubicBezTo>
                  <a:cubicBezTo>
                    <a:pt x="118" y="144"/>
                    <a:pt x="122" y="145"/>
                    <a:pt x="125" y="146"/>
                  </a:cubicBezTo>
                  <a:cubicBezTo>
                    <a:pt x="127" y="147"/>
                    <a:pt x="128" y="148"/>
                    <a:pt x="129" y="148"/>
                  </a:cubicBezTo>
                  <a:cubicBezTo>
                    <a:pt x="130" y="149"/>
                    <a:pt x="130" y="151"/>
                    <a:pt x="130" y="152"/>
                  </a:cubicBezTo>
                  <a:close/>
                  <a:moveTo>
                    <a:pt x="63" y="129"/>
                  </a:moveTo>
                  <a:cubicBezTo>
                    <a:pt x="66" y="130"/>
                    <a:pt x="69" y="131"/>
                    <a:pt x="73" y="132"/>
                  </a:cubicBezTo>
                  <a:cubicBezTo>
                    <a:pt x="80" y="134"/>
                    <a:pt x="86" y="137"/>
                    <a:pt x="93" y="140"/>
                  </a:cubicBezTo>
                  <a:cubicBezTo>
                    <a:pt x="100" y="142"/>
                    <a:pt x="106" y="145"/>
                    <a:pt x="113" y="148"/>
                  </a:cubicBezTo>
                  <a:cubicBezTo>
                    <a:pt x="119" y="150"/>
                    <a:pt x="125" y="152"/>
                    <a:pt x="131" y="154"/>
                  </a:cubicBezTo>
                  <a:cubicBezTo>
                    <a:pt x="131" y="156"/>
                    <a:pt x="131" y="157"/>
                    <a:pt x="132" y="158"/>
                  </a:cubicBezTo>
                  <a:cubicBezTo>
                    <a:pt x="120" y="151"/>
                    <a:pt x="108" y="147"/>
                    <a:pt x="96" y="142"/>
                  </a:cubicBezTo>
                  <a:cubicBezTo>
                    <a:pt x="90" y="139"/>
                    <a:pt x="83" y="137"/>
                    <a:pt x="77" y="134"/>
                  </a:cubicBezTo>
                  <a:cubicBezTo>
                    <a:pt x="70" y="132"/>
                    <a:pt x="63" y="130"/>
                    <a:pt x="58" y="127"/>
                  </a:cubicBezTo>
                  <a:cubicBezTo>
                    <a:pt x="54" y="124"/>
                    <a:pt x="61" y="128"/>
                    <a:pt x="63" y="129"/>
                  </a:cubicBezTo>
                  <a:close/>
                  <a:moveTo>
                    <a:pt x="132" y="163"/>
                  </a:moveTo>
                  <a:cubicBezTo>
                    <a:pt x="127" y="160"/>
                    <a:pt x="121" y="159"/>
                    <a:pt x="116" y="157"/>
                  </a:cubicBezTo>
                  <a:cubicBezTo>
                    <a:pt x="109" y="154"/>
                    <a:pt x="103" y="151"/>
                    <a:pt x="96" y="148"/>
                  </a:cubicBezTo>
                  <a:cubicBezTo>
                    <a:pt x="94" y="147"/>
                    <a:pt x="92" y="146"/>
                    <a:pt x="90" y="144"/>
                  </a:cubicBezTo>
                  <a:cubicBezTo>
                    <a:pt x="92" y="145"/>
                    <a:pt x="93" y="146"/>
                    <a:pt x="95" y="146"/>
                  </a:cubicBezTo>
                  <a:cubicBezTo>
                    <a:pt x="102" y="149"/>
                    <a:pt x="109" y="151"/>
                    <a:pt x="116" y="153"/>
                  </a:cubicBezTo>
                  <a:cubicBezTo>
                    <a:pt x="121" y="155"/>
                    <a:pt x="126" y="158"/>
                    <a:pt x="132" y="159"/>
                  </a:cubicBezTo>
                  <a:cubicBezTo>
                    <a:pt x="132" y="160"/>
                    <a:pt x="132" y="162"/>
                    <a:pt x="132" y="163"/>
                  </a:cubicBezTo>
                  <a:close/>
                  <a:moveTo>
                    <a:pt x="129" y="162"/>
                  </a:moveTo>
                  <a:cubicBezTo>
                    <a:pt x="129" y="162"/>
                    <a:pt x="128" y="162"/>
                    <a:pt x="128" y="162"/>
                  </a:cubicBezTo>
                  <a:cubicBezTo>
                    <a:pt x="128" y="162"/>
                    <a:pt x="129" y="162"/>
                    <a:pt x="129" y="162"/>
                  </a:cubicBezTo>
                  <a:close/>
                  <a:moveTo>
                    <a:pt x="130" y="163"/>
                  </a:moveTo>
                  <a:cubicBezTo>
                    <a:pt x="130" y="163"/>
                    <a:pt x="130" y="163"/>
                    <a:pt x="130" y="163"/>
                  </a:cubicBezTo>
                  <a:cubicBezTo>
                    <a:pt x="130" y="163"/>
                    <a:pt x="130" y="163"/>
                    <a:pt x="130" y="163"/>
                  </a:cubicBezTo>
                  <a:close/>
                  <a:moveTo>
                    <a:pt x="132" y="164"/>
                  </a:moveTo>
                  <a:cubicBezTo>
                    <a:pt x="132" y="165"/>
                    <a:pt x="132" y="166"/>
                    <a:pt x="132" y="167"/>
                  </a:cubicBezTo>
                  <a:cubicBezTo>
                    <a:pt x="130" y="165"/>
                    <a:pt x="128" y="164"/>
                    <a:pt x="126" y="163"/>
                  </a:cubicBezTo>
                  <a:cubicBezTo>
                    <a:pt x="120" y="161"/>
                    <a:pt x="114" y="159"/>
                    <a:pt x="109" y="156"/>
                  </a:cubicBezTo>
                  <a:cubicBezTo>
                    <a:pt x="105" y="155"/>
                    <a:pt x="101" y="153"/>
                    <a:pt x="97" y="151"/>
                  </a:cubicBezTo>
                  <a:cubicBezTo>
                    <a:pt x="99" y="152"/>
                    <a:pt x="102" y="153"/>
                    <a:pt x="104" y="154"/>
                  </a:cubicBezTo>
                  <a:cubicBezTo>
                    <a:pt x="113" y="157"/>
                    <a:pt x="123" y="161"/>
                    <a:pt x="132" y="164"/>
                  </a:cubicBezTo>
                  <a:close/>
                  <a:moveTo>
                    <a:pt x="132" y="169"/>
                  </a:moveTo>
                  <a:cubicBezTo>
                    <a:pt x="131" y="170"/>
                    <a:pt x="131" y="171"/>
                    <a:pt x="131" y="171"/>
                  </a:cubicBezTo>
                  <a:cubicBezTo>
                    <a:pt x="129" y="170"/>
                    <a:pt x="126" y="169"/>
                    <a:pt x="124" y="168"/>
                  </a:cubicBezTo>
                  <a:cubicBezTo>
                    <a:pt x="119" y="166"/>
                    <a:pt x="114" y="163"/>
                    <a:pt x="109" y="161"/>
                  </a:cubicBezTo>
                  <a:cubicBezTo>
                    <a:pt x="104" y="159"/>
                    <a:pt x="100" y="158"/>
                    <a:pt x="95" y="156"/>
                  </a:cubicBezTo>
                  <a:cubicBezTo>
                    <a:pt x="94" y="155"/>
                    <a:pt x="93" y="155"/>
                    <a:pt x="92" y="155"/>
                  </a:cubicBezTo>
                  <a:cubicBezTo>
                    <a:pt x="97" y="156"/>
                    <a:pt x="101" y="158"/>
                    <a:pt x="105" y="159"/>
                  </a:cubicBezTo>
                  <a:cubicBezTo>
                    <a:pt x="110" y="161"/>
                    <a:pt x="116" y="162"/>
                    <a:pt x="121" y="164"/>
                  </a:cubicBezTo>
                  <a:cubicBezTo>
                    <a:pt x="124" y="165"/>
                    <a:pt x="128" y="167"/>
                    <a:pt x="132" y="169"/>
                  </a:cubicBezTo>
                  <a:close/>
                  <a:moveTo>
                    <a:pt x="90" y="159"/>
                  </a:moveTo>
                  <a:cubicBezTo>
                    <a:pt x="92" y="160"/>
                    <a:pt x="95" y="160"/>
                    <a:pt x="98" y="161"/>
                  </a:cubicBezTo>
                  <a:cubicBezTo>
                    <a:pt x="102" y="162"/>
                    <a:pt x="106" y="164"/>
                    <a:pt x="110" y="166"/>
                  </a:cubicBezTo>
                  <a:cubicBezTo>
                    <a:pt x="117" y="169"/>
                    <a:pt x="123" y="172"/>
                    <a:pt x="130" y="172"/>
                  </a:cubicBezTo>
                  <a:cubicBezTo>
                    <a:pt x="129" y="174"/>
                    <a:pt x="128" y="175"/>
                    <a:pt x="125" y="176"/>
                  </a:cubicBezTo>
                  <a:cubicBezTo>
                    <a:pt x="120" y="177"/>
                    <a:pt x="114" y="174"/>
                    <a:pt x="109" y="170"/>
                  </a:cubicBezTo>
                  <a:cubicBezTo>
                    <a:pt x="110" y="171"/>
                    <a:pt x="111" y="171"/>
                    <a:pt x="112" y="171"/>
                  </a:cubicBezTo>
                  <a:cubicBezTo>
                    <a:pt x="113" y="172"/>
                    <a:pt x="114" y="172"/>
                    <a:pt x="115" y="172"/>
                  </a:cubicBezTo>
                  <a:cubicBezTo>
                    <a:pt x="115" y="172"/>
                    <a:pt x="119" y="174"/>
                    <a:pt x="119" y="174"/>
                  </a:cubicBezTo>
                  <a:cubicBezTo>
                    <a:pt x="118" y="174"/>
                    <a:pt x="118" y="175"/>
                    <a:pt x="119" y="175"/>
                  </a:cubicBezTo>
                  <a:cubicBezTo>
                    <a:pt x="119" y="175"/>
                    <a:pt x="119" y="175"/>
                    <a:pt x="119" y="175"/>
                  </a:cubicBezTo>
                  <a:cubicBezTo>
                    <a:pt x="120" y="175"/>
                    <a:pt x="120" y="175"/>
                    <a:pt x="120" y="175"/>
                  </a:cubicBezTo>
                  <a:cubicBezTo>
                    <a:pt x="118" y="173"/>
                    <a:pt x="116" y="172"/>
                    <a:pt x="114" y="171"/>
                  </a:cubicBezTo>
                  <a:cubicBezTo>
                    <a:pt x="112" y="171"/>
                    <a:pt x="110" y="170"/>
                    <a:pt x="109" y="169"/>
                  </a:cubicBezTo>
                  <a:cubicBezTo>
                    <a:pt x="107" y="168"/>
                    <a:pt x="111" y="170"/>
                    <a:pt x="111" y="170"/>
                  </a:cubicBezTo>
                  <a:cubicBezTo>
                    <a:pt x="115" y="171"/>
                    <a:pt x="118" y="173"/>
                    <a:pt x="122" y="174"/>
                  </a:cubicBezTo>
                  <a:cubicBezTo>
                    <a:pt x="123" y="175"/>
                    <a:pt x="125" y="175"/>
                    <a:pt x="127" y="175"/>
                  </a:cubicBezTo>
                  <a:cubicBezTo>
                    <a:pt x="127" y="175"/>
                    <a:pt x="127" y="174"/>
                    <a:pt x="127" y="174"/>
                  </a:cubicBezTo>
                  <a:cubicBezTo>
                    <a:pt x="125" y="172"/>
                    <a:pt x="122" y="172"/>
                    <a:pt x="120" y="171"/>
                  </a:cubicBezTo>
                  <a:cubicBezTo>
                    <a:pt x="117" y="169"/>
                    <a:pt x="114" y="168"/>
                    <a:pt x="111" y="166"/>
                  </a:cubicBezTo>
                  <a:cubicBezTo>
                    <a:pt x="106" y="165"/>
                    <a:pt x="102" y="163"/>
                    <a:pt x="98" y="162"/>
                  </a:cubicBezTo>
                  <a:cubicBezTo>
                    <a:pt x="96" y="161"/>
                    <a:pt x="94" y="160"/>
                    <a:pt x="91" y="160"/>
                  </a:cubicBezTo>
                  <a:cubicBezTo>
                    <a:pt x="91" y="159"/>
                    <a:pt x="90" y="159"/>
                    <a:pt x="90" y="159"/>
                  </a:cubicBezTo>
                  <a:close/>
                  <a:moveTo>
                    <a:pt x="96" y="162"/>
                  </a:moveTo>
                  <a:cubicBezTo>
                    <a:pt x="97" y="162"/>
                    <a:pt x="98" y="162"/>
                    <a:pt x="99" y="163"/>
                  </a:cubicBezTo>
                  <a:cubicBezTo>
                    <a:pt x="105" y="165"/>
                    <a:pt x="111" y="167"/>
                    <a:pt x="116" y="170"/>
                  </a:cubicBezTo>
                  <a:cubicBezTo>
                    <a:pt x="119" y="171"/>
                    <a:pt x="121" y="172"/>
                    <a:pt x="123" y="173"/>
                  </a:cubicBezTo>
                  <a:cubicBezTo>
                    <a:pt x="127" y="174"/>
                    <a:pt x="124" y="174"/>
                    <a:pt x="123" y="174"/>
                  </a:cubicBezTo>
                  <a:cubicBezTo>
                    <a:pt x="122" y="173"/>
                    <a:pt x="121" y="173"/>
                    <a:pt x="120" y="172"/>
                  </a:cubicBezTo>
                  <a:cubicBezTo>
                    <a:pt x="115" y="170"/>
                    <a:pt x="111" y="169"/>
                    <a:pt x="107" y="168"/>
                  </a:cubicBezTo>
                  <a:cubicBezTo>
                    <a:pt x="106" y="168"/>
                    <a:pt x="106" y="168"/>
                    <a:pt x="106" y="168"/>
                  </a:cubicBezTo>
                  <a:cubicBezTo>
                    <a:pt x="103" y="166"/>
                    <a:pt x="99" y="164"/>
                    <a:pt x="96" y="162"/>
                  </a:cubicBezTo>
                  <a:close/>
                  <a:moveTo>
                    <a:pt x="79" y="150"/>
                  </a:moveTo>
                  <a:cubicBezTo>
                    <a:pt x="87" y="154"/>
                    <a:pt x="95" y="157"/>
                    <a:pt x="104" y="160"/>
                  </a:cubicBezTo>
                  <a:cubicBezTo>
                    <a:pt x="111" y="163"/>
                    <a:pt x="119" y="167"/>
                    <a:pt x="127" y="170"/>
                  </a:cubicBezTo>
                  <a:cubicBezTo>
                    <a:pt x="128" y="170"/>
                    <a:pt x="129" y="171"/>
                    <a:pt x="130" y="171"/>
                  </a:cubicBezTo>
                  <a:cubicBezTo>
                    <a:pt x="128" y="172"/>
                    <a:pt x="127" y="172"/>
                    <a:pt x="126" y="171"/>
                  </a:cubicBezTo>
                  <a:cubicBezTo>
                    <a:pt x="124" y="171"/>
                    <a:pt x="122" y="170"/>
                    <a:pt x="120" y="169"/>
                  </a:cubicBezTo>
                  <a:cubicBezTo>
                    <a:pt x="116" y="168"/>
                    <a:pt x="113" y="166"/>
                    <a:pt x="109" y="164"/>
                  </a:cubicBezTo>
                  <a:cubicBezTo>
                    <a:pt x="101" y="161"/>
                    <a:pt x="94" y="159"/>
                    <a:pt x="86" y="157"/>
                  </a:cubicBezTo>
                  <a:cubicBezTo>
                    <a:pt x="83" y="155"/>
                    <a:pt x="80" y="153"/>
                    <a:pt x="79" y="150"/>
                  </a:cubicBezTo>
                  <a:close/>
                  <a:moveTo>
                    <a:pt x="78" y="146"/>
                  </a:moveTo>
                  <a:cubicBezTo>
                    <a:pt x="78" y="145"/>
                    <a:pt x="78" y="145"/>
                    <a:pt x="78" y="144"/>
                  </a:cubicBezTo>
                  <a:cubicBezTo>
                    <a:pt x="80" y="145"/>
                    <a:pt x="81" y="146"/>
                    <a:pt x="83" y="147"/>
                  </a:cubicBezTo>
                  <a:cubicBezTo>
                    <a:pt x="84" y="147"/>
                    <a:pt x="85" y="147"/>
                    <a:pt x="85" y="148"/>
                  </a:cubicBezTo>
                  <a:cubicBezTo>
                    <a:pt x="90" y="149"/>
                    <a:pt x="94" y="151"/>
                    <a:pt x="99" y="153"/>
                  </a:cubicBezTo>
                  <a:cubicBezTo>
                    <a:pt x="109" y="157"/>
                    <a:pt x="119" y="161"/>
                    <a:pt x="128" y="166"/>
                  </a:cubicBezTo>
                  <a:cubicBezTo>
                    <a:pt x="129" y="166"/>
                    <a:pt x="131" y="168"/>
                    <a:pt x="131" y="168"/>
                  </a:cubicBezTo>
                  <a:cubicBezTo>
                    <a:pt x="130" y="167"/>
                    <a:pt x="128" y="167"/>
                    <a:pt x="127" y="166"/>
                  </a:cubicBezTo>
                  <a:cubicBezTo>
                    <a:pt x="125" y="165"/>
                    <a:pt x="124" y="164"/>
                    <a:pt x="122" y="164"/>
                  </a:cubicBezTo>
                  <a:cubicBezTo>
                    <a:pt x="117" y="162"/>
                    <a:pt x="112" y="160"/>
                    <a:pt x="107" y="159"/>
                  </a:cubicBezTo>
                  <a:cubicBezTo>
                    <a:pt x="98" y="156"/>
                    <a:pt x="88" y="154"/>
                    <a:pt x="79" y="150"/>
                  </a:cubicBezTo>
                  <a:cubicBezTo>
                    <a:pt x="79" y="150"/>
                    <a:pt x="79" y="150"/>
                    <a:pt x="79" y="150"/>
                  </a:cubicBezTo>
                  <a:cubicBezTo>
                    <a:pt x="78" y="149"/>
                    <a:pt x="78" y="147"/>
                    <a:pt x="78" y="146"/>
                  </a:cubicBezTo>
                  <a:close/>
                  <a:moveTo>
                    <a:pt x="77" y="141"/>
                  </a:moveTo>
                  <a:cubicBezTo>
                    <a:pt x="77" y="141"/>
                    <a:pt x="78" y="141"/>
                    <a:pt x="78" y="141"/>
                  </a:cubicBezTo>
                  <a:cubicBezTo>
                    <a:pt x="80" y="141"/>
                    <a:pt x="83" y="142"/>
                    <a:pt x="85" y="143"/>
                  </a:cubicBezTo>
                  <a:cubicBezTo>
                    <a:pt x="87" y="144"/>
                    <a:pt x="88" y="144"/>
                    <a:pt x="90" y="145"/>
                  </a:cubicBezTo>
                  <a:cubicBezTo>
                    <a:pt x="98" y="150"/>
                    <a:pt x="108" y="154"/>
                    <a:pt x="117" y="158"/>
                  </a:cubicBezTo>
                  <a:cubicBezTo>
                    <a:pt x="107" y="154"/>
                    <a:pt x="97" y="151"/>
                    <a:pt x="87" y="148"/>
                  </a:cubicBezTo>
                  <a:cubicBezTo>
                    <a:pt x="85" y="147"/>
                    <a:pt x="83" y="146"/>
                    <a:pt x="81" y="145"/>
                  </a:cubicBezTo>
                  <a:cubicBezTo>
                    <a:pt x="80" y="144"/>
                    <a:pt x="80" y="144"/>
                    <a:pt x="79" y="144"/>
                  </a:cubicBezTo>
                  <a:cubicBezTo>
                    <a:pt x="79" y="144"/>
                    <a:pt x="78" y="144"/>
                    <a:pt x="78" y="143"/>
                  </a:cubicBezTo>
                  <a:cubicBezTo>
                    <a:pt x="78" y="142"/>
                    <a:pt x="78" y="141"/>
                    <a:pt x="77" y="141"/>
                  </a:cubicBezTo>
                  <a:close/>
                  <a:moveTo>
                    <a:pt x="76" y="138"/>
                  </a:moveTo>
                  <a:cubicBezTo>
                    <a:pt x="78" y="140"/>
                    <a:pt x="81" y="141"/>
                    <a:pt x="83" y="142"/>
                  </a:cubicBezTo>
                  <a:cubicBezTo>
                    <a:pt x="81" y="141"/>
                    <a:pt x="79" y="140"/>
                    <a:pt x="77" y="140"/>
                  </a:cubicBezTo>
                  <a:cubicBezTo>
                    <a:pt x="77" y="139"/>
                    <a:pt x="76" y="139"/>
                    <a:pt x="76" y="138"/>
                  </a:cubicBezTo>
                  <a:close/>
                  <a:moveTo>
                    <a:pt x="57" y="127"/>
                  </a:moveTo>
                  <a:cubicBezTo>
                    <a:pt x="61" y="129"/>
                    <a:pt x="65" y="131"/>
                    <a:pt x="70" y="132"/>
                  </a:cubicBezTo>
                  <a:cubicBezTo>
                    <a:pt x="77" y="135"/>
                    <a:pt x="83" y="137"/>
                    <a:pt x="90" y="140"/>
                  </a:cubicBezTo>
                  <a:cubicBezTo>
                    <a:pt x="103" y="146"/>
                    <a:pt x="117" y="150"/>
                    <a:pt x="130" y="158"/>
                  </a:cubicBezTo>
                  <a:cubicBezTo>
                    <a:pt x="130" y="158"/>
                    <a:pt x="131" y="158"/>
                    <a:pt x="132" y="158"/>
                  </a:cubicBezTo>
                  <a:cubicBezTo>
                    <a:pt x="131" y="158"/>
                    <a:pt x="131" y="158"/>
                    <a:pt x="130" y="158"/>
                  </a:cubicBezTo>
                  <a:cubicBezTo>
                    <a:pt x="129" y="157"/>
                    <a:pt x="127" y="157"/>
                    <a:pt x="126" y="156"/>
                  </a:cubicBezTo>
                  <a:cubicBezTo>
                    <a:pt x="123" y="155"/>
                    <a:pt x="120" y="154"/>
                    <a:pt x="116" y="153"/>
                  </a:cubicBezTo>
                  <a:cubicBezTo>
                    <a:pt x="110" y="150"/>
                    <a:pt x="102" y="148"/>
                    <a:pt x="96" y="145"/>
                  </a:cubicBezTo>
                  <a:cubicBezTo>
                    <a:pt x="93" y="145"/>
                    <a:pt x="90" y="144"/>
                    <a:pt x="87" y="143"/>
                  </a:cubicBezTo>
                  <a:cubicBezTo>
                    <a:pt x="84" y="141"/>
                    <a:pt x="80" y="139"/>
                    <a:pt x="77" y="138"/>
                  </a:cubicBezTo>
                  <a:cubicBezTo>
                    <a:pt x="76" y="138"/>
                    <a:pt x="75" y="137"/>
                    <a:pt x="75" y="137"/>
                  </a:cubicBezTo>
                  <a:cubicBezTo>
                    <a:pt x="74" y="137"/>
                    <a:pt x="74" y="136"/>
                    <a:pt x="74" y="136"/>
                  </a:cubicBezTo>
                  <a:cubicBezTo>
                    <a:pt x="70" y="133"/>
                    <a:pt x="61" y="131"/>
                    <a:pt x="57" y="127"/>
                  </a:cubicBezTo>
                  <a:close/>
                  <a:moveTo>
                    <a:pt x="55" y="123"/>
                  </a:move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7" y="123"/>
                  </a:cubicBezTo>
                  <a:cubicBezTo>
                    <a:pt x="62" y="125"/>
                    <a:pt x="67" y="128"/>
                    <a:pt x="73" y="130"/>
                  </a:cubicBezTo>
                  <a:cubicBezTo>
                    <a:pt x="80" y="132"/>
                    <a:pt x="86" y="134"/>
                    <a:pt x="93" y="137"/>
                  </a:cubicBezTo>
                  <a:cubicBezTo>
                    <a:pt x="106" y="142"/>
                    <a:pt x="119" y="146"/>
                    <a:pt x="131" y="153"/>
                  </a:cubicBezTo>
                  <a:cubicBezTo>
                    <a:pt x="131" y="153"/>
                    <a:pt x="131" y="153"/>
                    <a:pt x="131" y="154"/>
                  </a:cubicBezTo>
                  <a:cubicBezTo>
                    <a:pt x="126" y="151"/>
                    <a:pt x="120" y="150"/>
                    <a:pt x="115" y="148"/>
                  </a:cubicBezTo>
                  <a:cubicBezTo>
                    <a:pt x="108" y="145"/>
                    <a:pt x="101" y="142"/>
                    <a:pt x="95" y="140"/>
                  </a:cubicBezTo>
                  <a:cubicBezTo>
                    <a:pt x="88" y="137"/>
                    <a:pt x="81" y="134"/>
                    <a:pt x="75" y="132"/>
                  </a:cubicBezTo>
                  <a:cubicBezTo>
                    <a:pt x="68" y="130"/>
                    <a:pt x="62" y="127"/>
                    <a:pt x="56" y="125"/>
                  </a:cubicBezTo>
                  <a:cubicBezTo>
                    <a:pt x="56" y="124"/>
                    <a:pt x="55" y="124"/>
                    <a:pt x="55" y="123"/>
                  </a:cubicBezTo>
                  <a:close/>
                  <a:moveTo>
                    <a:pt x="56" y="120"/>
                  </a:moveTo>
                  <a:cubicBezTo>
                    <a:pt x="56" y="119"/>
                    <a:pt x="56" y="118"/>
                    <a:pt x="57" y="118"/>
                  </a:cubicBezTo>
                  <a:cubicBezTo>
                    <a:pt x="62" y="120"/>
                    <a:pt x="68" y="121"/>
                    <a:pt x="73" y="123"/>
                  </a:cubicBezTo>
                  <a:cubicBezTo>
                    <a:pt x="74" y="123"/>
                    <a:pt x="74" y="123"/>
                    <a:pt x="75" y="123"/>
                  </a:cubicBezTo>
                  <a:cubicBezTo>
                    <a:pt x="75" y="123"/>
                    <a:pt x="76" y="123"/>
                    <a:pt x="76" y="123"/>
                  </a:cubicBezTo>
                  <a:cubicBezTo>
                    <a:pt x="83" y="126"/>
                    <a:pt x="91" y="128"/>
                    <a:pt x="98" y="131"/>
                  </a:cubicBezTo>
                  <a:cubicBezTo>
                    <a:pt x="104" y="133"/>
                    <a:pt x="110" y="137"/>
                    <a:pt x="116" y="138"/>
                  </a:cubicBezTo>
                  <a:cubicBezTo>
                    <a:pt x="120" y="140"/>
                    <a:pt x="124" y="140"/>
                    <a:pt x="127" y="142"/>
                  </a:cubicBezTo>
                  <a:cubicBezTo>
                    <a:pt x="126" y="142"/>
                    <a:pt x="125" y="142"/>
                    <a:pt x="124" y="142"/>
                  </a:cubicBezTo>
                  <a:cubicBezTo>
                    <a:pt x="124" y="141"/>
                    <a:pt x="123" y="141"/>
                    <a:pt x="123" y="141"/>
                  </a:cubicBezTo>
                  <a:cubicBezTo>
                    <a:pt x="121" y="141"/>
                    <a:pt x="119" y="140"/>
                    <a:pt x="118" y="140"/>
                  </a:cubicBezTo>
                  <a:cubicBezTo>
                    <a:pt x="111" y="137"/>
                    <a:pt x="104" y="135"/>
                    <a:pt x="97" y="133"/>
                  </a:cubicBezTo>
                  <a:cubicBezTo>
                    <a:pt x="93" y="132"/>
                    <a:pt x="89" y="131"/>
                    <a:pt x="85" y="129"/>
                  </a:cubicBezTo>
                  <a:cubicBezTo>
                    <a:pt x="76" y="126"/>
                    <a:pt x="67" y="123"/>
                    <a:pt x="58" y="120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7" y="120"/>
                    <a:pt x="56" y="120"/>
                    <a:pt x="56" y="120"/>
                  </a:cubicBezTo>
                  <a:close/>
                  <a:moveTo>
                    <a:pt x="60" y="118"/>
                  </a:moveTo>
                  <a:cubicBezTo>
                    <a:pt x="56" y="117"/>
                    <a:pt x="61" y="118"/>
                    <a:pt x="62" y="119"/>
                  </a:cubicBezTo>
                  <a:cubicBezTo>
                    <a:pt x="63" y="119"/>
                    <a:pt x="65" y="120"/>
                    <a:pt x="66" y="120"/>
                  </a:cubicBezTo>
                  <a:cubicBezTo>
                    <a:pt x="67" y="120"/>
                    <a:pt x="68" y="121"/>
                    <a:pt x="69" y="121"/>
                  </a:cubicBezTo>
                  <a:cubicBezTo>
                    <a:pt x="66" y="120"/>
                    <a:pt x="63" y="119"/>
                    <a:pt x="60" y="118"/>
                  </a:cubicBezTo>
                  <a:close/>
                  <a:moveTo>
                    <a:pt x="57" y="117"/>
                  </a:moveTo>
                  <a:cubicBezTo>
                    <a:pt x="58" y="116"/>
                    <a:pt x="58" y="116"/>
                    <a:pt x="58" y="115"/>
                  </a:cubicBezTo>
                  <a:cubicBezTo>
                    <a:pt x="66" y="119"/>
                    <a:pt x="75" y="120"/>
                    <a:pt x="83" y="122"/>
                  </a:cubicBezTo>
                  <a:cubicBezTo>
                    <a:pt x="86" y="123"/>
                    <a:pt x="88" y="124"/>
                    <a:pt x="91" y="125"/>
                  </a:cubicBezTo>
                  <a:cubicBezTo>
                    <a:pt x="98" y="127"/>
                    <a:pt x="105" y="130"/>
                    <a:pt x="112" y="133"/>
                  </a:cubicBezTo>
                  <a:cubicBezTo>
                    <a:pt x="116" y="134"/>
                    <a:pt x="120" y="136"/>
                    <a:pt x="123" y="138"/>
                  </a:cubicBezTo>
                  <a:cubicBezTo>
                    <a:pt x="123" y="138"/>
                    <a:pt x="125" y="138"/>
                    <a:pt x="126" y="139"/>
                  </a:cubicBezTo>
                  <a:cubicBezTo>
                    <a:pt x="126" y="139"/>
                    <a:pt x="126" y="139"/>
                    <a:pt x="126" y="139"/>
                  </a:cubicBezTo>
                  <a:cubicBezTo>
                    <a:pt x="126" y="139"/>
                    <a:pt x="125" y="139"/>
                    <a:pt x="125" y="139"/>
                  </a:cubicBezTo>
                  <a:cubicBezTo>
                    <a:pt x="123" y="139"/>
                    <a:pt x="121" y="138"/>
                    <a:pt x="119" y="137"/>
                  </a:cubicBezTo>
                  <a:cubicBezTo>
                    <a:pt x="107" y="131"/>
                    <a:pt x="93" y="127"/>
                    <a:pt x="79" y="123"/>
                  </a:cubicBezTo>
                  <a:cubicBezTo>
                    <a:pt x="79" y="123"/>
                    <a:pt x="79" y="123"/>
                    <a:pt x="78" y="123"/>
                  </a:cubicBezTo>
                  <a:cubicBezTo>
                    <a:pt x="71" y="121"/>
                    <a:pt x="64" y="118"/>
                    <a:pt x="57" y="117"/>
                  </a:cubicBezTo>
                  <a:close/>
                  <a:moveTo>
                    <a:pt x="60" y="115"/>
                  </a:moveTo>
                  <a:cubicBezTo>
                    <a:pt x="62" y="116"/>
                    <a:pt x="64" y="116"/>
                    <a:pt x="65" y="117"/>
                  </a:cubicBezTo>
                  <a:cubicBezTo>
                    <a:pt x="64" y="116"/>
                    <a:pt x="62" y="116"/>
                    <a:pt x="60" y="115"/>
                  </a:cubicBezTo>
                  <a:close/>
                  <a:moveTo>
                    <a:pt x="59" y="114"/>
                  </a:moveTo>
                  <a:cubicBezTo>
                    <a:pt x="60" y="114"/>
                    <a:pt x="60" y="113"/>
                    <a:pt x="61" y="112"/>
                  </a:cubicBezTo>
                  <a:cubicBezTo>
                    <a:pt x="73" y="118"/>
                    <a:pt x="87" y="120"/>
                    <a:pt x="100" y="124"/>
                  </a:cubicBezTo>
                  <a:cubicBezTo>
                    <a:pt x="107" y="126"/>
                    <a:pt x="114" y="129"/>
                    <a:pt x="120" y="132"/>
                  </a:cubicBezTo>
                  <a:cubicBezTo>
                    <a:pt x="121" y="133"/>
                    <a:pt x="122" y="133"/>
                    <a:pt x="123" y="134"/>
                  </a:cubicBezTo>
                  <a:cubicBezTo>
                    <a:pt x="124" y="134"/>
                    <a:pt x="124" y="135"/>
                    <a:pt x="124" y="135"/>
                  </a:cubicBezTo>
                  <a:cubicBezTo>
                    <a:pt x="123" y="135"/>
                    <a:pt x="122" y="135"/>
                    <a:pt x="122" y="134"/>
                  </a:cubicBezTo>
                  <a:cubicBezTo>
                    <a:pt x="119" y="133"/>
                    <a:pt x="117" y="132"/>
                    <a:pt x="114" y="131"/>
                  </a:cubicBezTo>
                  <a:cubicBezTo>
                    <a:pt x="101" y="126"/>
                    <a:pt x="89" y="123"/>
                    <a:pt x="76" y="120"/>
                  </a:cubicBezTo>
                  <a:cubicBezTo>
                    <a:pt x="76" y="120"/>
                    <a:pt x="76" y="120"/>
                    <a:pt x="75" y="119"/>
                  </a:cubicBezTo>
                  <a:cubicBezTo>
                    <a:pt x="70" y="118"/>
                    <a:pt x="65" y="116"/>
                    <a:pt x="59" y="114"/>
                  </a:cubicBezTo>
                  <a:close/>
                  <a:moveTo>
                    <a:pt x="73" y="116"/>
                  </a:moveTo>
                  <a:cubicBezTo>
                    <a:pt x="74" y="116"/>
                    <a:pt x="75" y="116"/>
                    <a:pt x="76" y="117"/>
                  </a:cubicBezTo>
                  <a:cubicBezTo>
                    <a:pt x="79" y="118"/>
                    <a:pt x="83" y="119"/>
                    <a:pt x="86" y="120"/>
                  </a:cubicBezTo>
                  <a:cubicBezTo>
                    <a:pt x="82" y="118"/>
                    <a:pt x="77" y="117"/>
                    <a:pt x="73" y="116"/>
                  </a:cubicBezTo>
                  <a:close/>
                  <a:moveTo>
                    <a:pt x="61" y="111"/>
                  </a:moveTo>
                  <a:cubicBezTo>
                    <a:pt x="61" y="111"/>
                    <a:pt x="62" y="110"/>
                    <a:pt x="62" y="110"/>
                  </a:cubicBezTo>
                  <a:cubicBezTo>
                    <a:pt x="66" y="112"/>
                    <a:pt x="70" y="113"/>
                    <a:pt x="75" y="114"/>
                  </a:cubicBezTo>
                  <a:cubicBezTo>
                    <a:pt x="80" y="115"/>
                    <a:pt x="85" y="117"/>
                    <a:pt x="90" y="119"/>
                  </a:cubicBezTo>
                  <a:cubicBezTo>
                    <a:pt x="101" y="122"/>
                    <a:pt x="112" y="125"/>
                    <a:pt x="122" y="130"/>
                  </a:cubicBezTo>
                  <a:cubicBezTo>
                    <a:pt x="120" y="129"/>
                    <a:pt x="117" y="129"/>
                    <a:pt x="115" y="128"/>
                  </a:cubicBezTo>
                  <a:cubicBezTo>
                    <a:pt x="112" y="127"/>
                    <a:pt x="110" y="126"/>
                    <a:pt x="107" y="125"/>
                  </a:cubicBezTo>
                  <a:cubicBezTo>
                    <a:pt x="102" y="123"/>
                    <a:pt x="97" y="122"/>
                    <a:pt x="92" y="120"/>
                  </a:cubicBezTo>
                  <a:cubicBezTo>
                    <a:pt x="81" y="118"/>
                    <a:pt x="71" y="115"/>
                    <a:pt x="61" y="111"/>
                  </a:cubicBezTo>
                  <a:close/>
                  <a:moveTo>
                    <a:pt x="62" y="107"/>
                  </a:moveTo>
                  <a:cubicBezTo>
                    <a:pt x="62" y="105"/>
                    <a:pt x="62" y="104"/>
                    <a:pt x="62" y="103"/>
                  </a:cubicBezTo>
                  <a:cubicBezTo>
                    <a:pt x="62" y="103"/>
                    <a:pt x="63" y="103"/>
                    <a:pt x="63" y="103"/>
                  </a:cubicBezTo>
                  <a:cubicBezTo>
                    <a:pt x="68" y="105"/>
                    <a:pt x="73" y="107"/>
                    <a:pt x="78" y="109"/>
                  </a:cubicBezTo>
                  <a:cubicBezTo>
                    <a:pt x="83" y="111"/>
                    <a:pt x="89" y="112"/>
                    <a:pt x="94" y="114"/>
                  </a:cubicBezTo>
                  <a:cubicBezTo>
                    <a:pt x="99" y="116"/>
                    <a:pt x="105" y="118"/>
                    <a:pt x="111" y="120"/>
                  </a:cubicBezTo>
                  <a:cubicBezTo>
                    <a:pt x="114" y="121"/>
                    <a:pt x="117" y="122"/>
                    <a:pt x="120" y="124"/>
                  </a:cubicBezTo>
                  <a:cubicBezTo>
                    <a:pt x="121" y="124"/>
                    <a:pt x="123" y="125"/>
                    <a:pt x="123" y="125"/>
                  </a:cubicBezTo>
                  <a:cubicBezTo>
                    <a:pt x="123" y="125"/>
                    <a:pt x="123" y="125"/>
                    <a:pt x="123" y="125"/>
                  </a:cubicBezTo>
                  <a:cubicBezTo>
                    <a:pt x="123" y="125"/>
                    <a:pt x="122" y="125"/>
                    <a:pt x="121" y="124"/>
                  </a:cubicBezTo>
                  <a:cubicBezTo>
                    <a:pt x="111" y="120"/>
                    <a:pt x="100" y="118"/>
                    <a:pt x="90" y="115"/>
                  </a:cubicBezTo>
                  <a:cubicBezTo>
                    <a:pt x="84" y="113"/>
                    <a:pt x="78" y="112"/>
                    <a:pt x="73" y="110"/>
                  </a:cubicBezTo>
                  <a:cubicBezTo>
                    <a:pt x="71" y="109"/>
                    <a:pt x="68" y="109"/>
                    <a:pt x="66" y="109"/>
                  </a:cubicBezTo>
                  <a:cubicBezTo>
                    <a:pt x="66" y="108"/>
                    <a:pt x="65" y="108"/>
                    <a:pt x="63" y="108"/>
                  </a:cubicBezTo>
                  <a:cubicBezTo>
                    <a:pt x="64" y="108"/>
                    <a:pt x="64" y="107"/>
                    <a:pt x="63" y="107"/>
                  </a:cubicBezTo>
                  <a:cubicBezTo>
                    <a:pt x="63" y="107"/>
                    <a:pt x="63" y="107"/>
                    <a:pt x="62" y="107"/>
                  </a:cubicBezTo>
                  <a:close/>
                  <a:moveTo>
                    <a:pt x="62" y="102"/>
                  </a:moveTo>
                  <a:cubicBezTo>
                    <a:pt x="63" y="101"/>
                    <a:pt x="63" y="100"/>
                    <a:pt x="63" y="100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3" y="100"/>
                    <a:pt x="64" y="100"/>
                    <a:pt x="65" y="100"/>
                  </a:cubicBezTo>
                  <a:cubicBezTo>
                    <a:pt x="65" y="101"/>
                    <a:pt x="65" y="101"/>
                    <a:pt x="66" y="101"/>
                  </a:cubicBezTo>
                  <a:cubicBezTo>
                    <a:pt x="76" y="104"/>
                    <a:pt x="86" y="107"/>
                    <a:pt x="95" y="110"/>
                  </a:cubicBezTo>
                  <a:cubicBezTo>
                    <a:pt x="100" y="112"/>
                    <a:pt x="106" y="113"/>
                    <a:pt x="111" y="115"/>
                  </a:cubicBezTo>
                  <a:cubicBezTo>
                    <a:pt x="114" y="117"/>
                    <a:pt x="117" y="118"/>
                    <a:pt x="120" y="119"/>
                  </a:cubicBezTo>
                  <a:cubicBezTo>
                    <a:pt x="121" y="120"/>
                    <a:pt x="126" y="122"/>
                    <a:pt x="122" y="121"/>
                  </a:cubicBezTo>
                  <a:cubicBezTo>
                    <a:pt x="112" y="118"/>
                    <a:pt x="102" y="114"/>
                    <a:pt x="92" y="111"/>
                  </a:cubicBezTo>
                  <a:cubicBezTo>
                    <a:pt x="87" y="110"/>
                    <a:pt x="81" y="109"/>
                    <a:pt x="76" y="107"/>
                  </a:cubicBezTo>
                  <a:cubicBezTo>
                    <a:pt x="72" y="105"/>
                    <a:pt x="67" y="104"/>
                    <a:pt x="63" y="102"/>
                  </a:cubicBezTo>
                  <a:cubicBezTo>
                    <a:pt x="63" y="102"/>
                    <a:pt x="63" y="102"/>
                    <a:pt x="62" y="102"/>
                  </a:cubicBezTo>
                  <a:close/>
                  <a:moveTo>
                    <a:pt x="64" y="97"/>
                  </a:moveTo>
                  <a:cubicBezTo>
                    <a:pt x="64" y="96"/>
                    <a:pt x="64" y="95"/>
                    <a:pt x="65" y="95"/>
                  </a:cubicBezTo>
                  <a:cubicBezTo>
                    <a:pt x="72" y="98"/>
                    <a:pt x="80" y="100"/>
                    <a:pt x="88" y="102"/>
                  </a:cubicBezTo>
                  <a:cubicBezTo>
                    <a:pt x="92" y="103"/>
                    <a:pt x="95" y="104"/>
                    <a:pt x="99" y="106"/>
                  </a:cubicBezTo>
                  <a:cubicBezTo>
                    <a:pt x="105" y="108"/>
                    <a:pt x="111" y="110"/>
                    <a:pt x="118" y="112"/>
                  </a:cubicBezTo>
                  <a:cubicBezTo>
                    <a:pt x="120" y="113"/>
                    <a:pt x="121" y="113"/>
                    <a:pt x="121" y="113"/>
                  </a:cubicBezTo>
                  <a:cubicBezTo>
                    <a:pt x="121" y="113"/>
                    <a:pt x="121" y="113"/>
                    <a:pt x="121" y="114"/>
                  </a:cubicBezTo>
                  <a:cubicBezTo>
                    <a:pt x="121" y="114"/>
                    <a:pt x="118" y="113"/>
                    <a:pt x="116" y="112"/>
                  </a:cubicBezTo>
                  <a:cubicBezTo>
                    <a:pt x="113" y="112"/>
                    <a:pt x="110" y="111"/>
                    <a:pt x="107" y="110"/>
                  </a:cubicBezTo>
                  <a:cubicBezTo>
                    <a:pt x="92" y="106"/>
                    <a:pt x="78" y="102"/>
                    <a:pt x="64" y="97"/>
                  </a:cubicBezTo>
                  <a:close/>
                  <a:moveTo>
                    <a:pt x="66" y="95"/>
                  </a:moveTo>
                  <a:cubicBezTo>
                    <a:pt x="67" y="95"/>
                    <a:pt x="68" y="95"/>
                    <a:pt x="69" y="96"/>
                  </a:cubicBezTo>
                  <a:cubicBezTo>
                    <a:pt x="70" y="96"/>
                    <a:pt x="71" y="96"/>
                    <a:pt x="71" y="96"/>
                  </a:cubicBezTo>
                  <a:cubicBezTo>
                    <a:pt x="70" y="96"/>
                    <a:pt x="68" y="95"/>
                    <a:pt x="66" y="95"/>
                  </a:cubicBezTo>
                  <a:close/>
                  <a:moveTo>
                    <a:pt x="65" y="94"/>
                  </a:moveTo>
                  <a:cubicBezTo>
                    <a:pt x="65" y="93"/>
                    <a:pt x="66" y="93"/>
                    <a:pt x="66" y="92"/>
                  </a:cubicBezTo>
                  <a:cubicBezTo>
                    <a:pt x="68" y="92"/>
                    <a:pt x="70" y="93"/>
                    <a:pt x="72" y="94"/>
                  </a:cubicBezTo>
                  <a:cubicBezTo>
                    <a:pt x="74" y="94"/>
                    <a:pt x="75" y="95"/>
                    <a:pt x="76" y="96"/>
                  </a:cubicBezTo>
                  <a:cubicBezTo>
                    <a:pt x="78" y="97"/>
                    <a:pt x="81" y="98"/>
                    <a:pt x="84" y="99"/>
                  </a:cubicBezTo>
                  <a:cubicBezTo>
                    <a:pt x="91" y="100"/>
                    <a:pt x="99" y="103"/>
                    <a:pt x="106" y="105"/>
                  </a:cubicBezTo>
                  <a:cubicBezTo>
                    <a:pt x="109" y="106"/>
                    <a:pt x="112" y="107"/>
                    <a:pt x="116" y="108"/>
                  </a:cubicBezTo>
                  <a:cubicBezTo>
                    <a:pt x="117" y="109"/>
                    <a:pt x="119" y="109"/>
                    <a:pt x="120" y="110"/>
                  </a:cubicBezTo>
                  <a:cubicBezTo>
                    <a:pt x="120" y="110"/>
                    <a:pt x="120" y="110"/>
                    <a:pt x="120" y="110"/>
                  </a:cubicBezTo>
                  <a:cubicBezTo>
                    <a:pt x="118" y="110"/>
                    <a:pt x="116" y="109"/>
                    <a:pt x="114" y="109"/>
                  </a:cubicBezTo>
                  <a:cubicBezTo>
                    <a:pt x="107" y="107"/>
                    <a:pt x="100" y="104"/>
                    <a:pt x="93" y="102"/>
                  </a:cubicBezTo>
                  <a:cubicBezTo>
                    <a:pt x="92" y="102"/>
                    <a:pt x="92" y="102"/>
                    <a:pt x="91" y="102"/>
                  </a:cubicBezTo>
                  <a:cubicBezTo>
                    <a:pt x="86" y="100"/>
                    <a:pt x="81" y="99"/>
                    <a:pt x="76" y="98"/>
                  </a:cubicBezTo>
                  <a:cubicBezTo>
                    <a:pt x="72" y="96"/>
                    <a:pt x="69" y="94"/>
                    <a:pt x="65" y="94"/>
                  </a:cubicBezTo>
                  <a:close/>
                  <a:moveTo>
                    <a:pt x="66" y="80"/>
                  </a:moveTo>
                  <a:cubicBezTo>
                    <a:pt x="69" y="80"/>
                    <a:pt x="71" y="81"/>
                    <a:pt x="74" y="82"/>
                  </a:cubicBezTo>
                  <a:cubicBezTo>
                    <a:pt x="90" y="86"/>
                    <a:pt x="106" y="92"/>
                    <a:pt x="122" y="96"/>
                  </a:cubicBezTo>
                  <a:cubicBezTo>
                    <a:pt x="121" y="97"/>
                    <a:pt x="121" y="97"/>
                    <a:pt x="120" y="98"/>
                  </a:cubicBezTo>
                  <a:cubicBezTo>
                    <a:pt x="113" y="95"/>
                    <a:pt x="104" y="93"/>
                    <a:pt x="97" y="91"/>
                  </a:cubicBezTo>
                  <a:cubicBezTo>
                    <a:pt x="87" y="89"/>
                    <a:pt x="77" y="87"/>
                    <a:pt x="68" y="83"/>
                  </a:cubicBezTo>
                  <a:cubicBezTo>
                    <a:pt x="68" y="83"/>
                    <a:pt x="68" y="84"/>
                    <a:pt x="68" y="84"/>
                  </a:cubicBezTo>
                  <a:cubicBezTo>
                    <a:pt x="76" y="89"/>
                    <a:pt x="85" y="91"/>
                    <a:pt x="94" y="94"/>
                  </a:cubicBezTo>
                  <a:cubicBezTo>
                    <a:pt x="101" y="97"/>
                    <a:pt x="110" y="101"/>
                    <a:pt x="118" y="101"/>
                  </a:cubicBezTo>
                  <a:cubicBezTo>
                    <a:pt x="109" y="101"/>
                    <a:pt x="99" y="98"/>
                    <a:pt x="90" y="95"/>
                  </a:cubicBezTo>
                  <a:cubicBezTo>
                    <a:pt x="87" y="94"/>
                    <a:pt x="84" y="93"/>
                    <a:pt x="81" y="92"/>
                  </a:cubicBezTo>
                  <a:cubicBezTo>
                    <a:pt x="76" y="91"/>
                    <a:pt x="72" y="89"/>
                    <a:pt x="67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8" y="85"/>
                    <a:pt x="68" y="81"/>
                    <a:pt x="66" y="80"/>
                  </a:cubicBezTo>
                  <a:close/>
                  <a:moveTo>
                    <a:pt x="50" y="75"/>
                  </a:moveTo>
                  <a:cubicBezTo>
                    <a:pt x="46" y="74"/>
                    <a:pt x="43" y="73"/>
                    <a:pt x="39" y="72"/>
                  </a:cubicBezTo>
                  <a:cubicBezTo>
                    <a:pt x="38" y="71"/>
                    <a:pt x="29" y="69"/>
                    <a:pt x="34" y="70"/>
                  </a:cubicBezTo>
                  <a:cubicBezTo>
                    <a:pt x="50" y="71"/>
                    <a:pt x="67" y="78"/>
                    <a:pt x="83" y="83"/>
                  </a:cubicBezTo>
                  <a:cubicBezTo>
                    <a:pt x="91" y="86"/>
                    <a:pt x="99" y="89"/>
                    <a:pt x="107" y="90"/>
                  </a:cubicBezTo>
                  <a:cubicBezTo>
                    <a:pt x="112" y="92"/>
                    <a:pt x="117" y="92"/>
                    <a:pt x="121" y="95"/>
                  </a:cubicBezTo>
                  <a:cubicBezTo>
                    <a:pt x="105" y="91"/>
                    <a:pt x="90" y="86"/>
                    <a:pt x="74" y="81"/>
                  </a:cubicBezTo>
                  <a:cubicBezTo>
                    <a:pt x="66" y="79"/>
                    <a:pt x="58" y="77"/>
                    <a:pt x="50" y="75"/>
                  </a:cubicBezTo>
                  <a:close/>
                  <a:moveTo>
                    <a:pt x="45" y="78"/>
                  </a:moveTo>
                  <a:cubicBezTo>
                    <a:pt x="42" y="77"/>
                    <a:pt x="39" y="76"/>
                    <a:pt x="37" y="75"/>
                  </a:cubicBezTo>
                  <a:cubicBezTo>
                    <a:pt x="35" y="74"/>
                    <a:pt x="34" y="74"/>
                    <a:pt x="32" y="73"/>
                  </a:cubicBezTo>
                  <a:cubicBezTo>
                    <a:pt x="31" y="72"/>
                    <a:pt x="31" y="72"/>
                    <a:pt x="33" y="73"/>
                  </a:cubicBezTo>
                  <a:cubicBezTo>
                    <a:pt x="37" y="74"/>
                    <a:pt x="42" y="76"/>
                    <a:pt x="47" y="77"/>
                  </a:cubicBezTo>
                  <a:cubicBezTo>
                    <a:pt x="52" y="78"/>
                    <a:pt x="56" y="79"/>
                    <a:pt x="61" y="80"/>
                  </a:cubicBezTo>
                  <a:cubicBezTo>
                    <a:pt x="61" y="80"/>
                    <a:pt x="60" y="81"/>
                    <a:pt x="60" y="81"/>
                  </a:cubicBezTo>
                  <a:cubicBezTo>
                    <a:pt x="55" y="80"/>
                    <a:pt x="50" y="79"/>
                    <a:pt x="45" y="78"/>
                  </a:cubicBezTo>
                  <a:close/>
                  <a:moveTo>
                    <a:pt x="40" y="83"/>
                  </a:moveTo>
                  <a:cubicBezTo>
                    <a:pt x="39" y="82"/>
                    <a:pt x="37" y="82"/>
                    <a:pt x="35" y="81"/>
                  </a:cubicBezTo>
                  <a:cubicBezTo>
                    <a:pt x="34" y="81"/>
                    <a:pt x="26" y="78"/>
                    <a:pt x="31" y="79"/>
                  </a:cubicBezTo>
                  <a:cubicBezTo>
                    <a:pt x="34" y="80"/>
                    <a:pt x="38" y="81"/>
                    <a:pt x="42" y="82"/>
                  </a:cubicBezTo>
                  <a:cubicBezTo>
                    <a:pt x="41" y="82"/>
                    <a:pt x="41" y="83"/>
                    <a:pt x="40" y="83"/>
                  </a:cubicBezTo>
                  <a:close/>
                  <a:moveTo>
                    <a:pt x="38" y="87"/>
                  </a:moveTo>
                  <a:cubicBezTo>
                    <a:pt x="36" y="86"/>
                    <a:pt x="34" y="85"/>
                    <a:pt x="32" y="84"/>
                  </a:cubicBezTo>
                  <a:cubicBezTo>
                    <a:pt x="31" y="83"/>
                    <a:pt x="26" y="80"/>
                    <a:pt x="29" y="81"/>
                  </a:cubicBezTo>
                  <a:cubicBezTo>
                    <a:pt x="33" y="82"/>
                    <a:pt x="36" y="84"/>
                    <a:pt x="40" y="84"/>
                  </a:cubicBezTo>
                  <a:cubicBezTo>
                    <a:pt x="39" y="85"/>
                    <a:pt x="39" y="86"/>
                    <a:pt x="38" y="87"/>
                  </a:cubicBezTo>
                  <a:close/>
                  <a:moveTo>
                    <a:pt x="36" y="90"/>
                  </a:moveTo>
                  <a:cubicBezTo>
                    <a:pt x="34" y="89"/>
                    <a:pt x="32" y="88"/>
                    <a:pt x="29" y="87"/>
                  </a:cubicBezTo>
                  <a:cubicBezTo>
                    <a:pt x="28" y="86"/>
                    <a:pt x="23" y="84"/>
                    <a:pt x="27" y="86"/>
                  </a:cubicBezTo>
                  <a:cubicBezTo>
                    <a:pt x="31" y="86"/>
                    <a:pt x="34" y="87"/>
                    <a:pt x="37" y="88"/>
                  </a:cubicBezTo>
                  <a:cubicBezTo>
                    <a:pt x="37" y="88"/>
                    <a:pt x="37" y="88"/>
                    <a:pt x="37" y="89"/>
                  </a:cubicBezTo>
                  <a:cubicBezTo>
                    <a:pt x="37" y="89"/>
                    <a:pt x="36" y="90"/>
                    <a:pt x="36" y="90"/>
                  </a:cubicBezTo>
                  <a:close/>
                  <a:moveTo>
                    <a:pt x="34" y="94"/>
                  </a:moveTo>
                  <a:cubicBezTo>
                    <a:pt x="31" y="92"/>
                    <a:pt x="28" y="91"/>
                    <a:pt x="25" y="89"/>
                  </a:cubicBezTo>
                  <a:cubicBezTo>
                    <a:pt x="26" y="90"/>
                    <a:pt x="31" y="90"/>
                    <a:pt x="32" y="91"/>
                  </a:cubicBezTo>
                  <a:cubicBezTo>
                    <a:pt x="33" y="91"/>
                    <a:pt x="34" y="91"/>
                    <a:pt x="36" y="91"/>
                  </a:cubicBezTo>
                  <a:cubicBezTo>
                    <a:pt x="35" y="92"/>
                    <a:pt x="34" y="93"/>
                    <a:pt x="34" y="94"/>
                  </a:cubicBezTo>
                  <a:close/>
                  <a:moveTo>
                    <a:pt x="32" y="97"/>
                  </a:moveTo>
                  <a:cubicBezTo>
                    <a:pt x="30" y="97"/>
                    <a:pt x="29" y="96"/>
                    <a:pt x="27" y="95"/>
                  </a:cubicBezTo>
                  <a:cubicBezTo>
                    <a:pt x="26" y="94"/>
                    <a:pt x="21" y="92"/>
                    <a:pt x="25" y="93"/>
                  </a:cubicBezTo>
                  <a:cubicBezTo>
                    <a:pt x="28" y="94"/>
                    <a:pt x="30" y="95"/>
                    <a:pt x="33" y="95"/>
                  </a:cubicBezTo>
                  <a:cubicBezTo>
                    <a:pt x="33" y="96"/>
                    <a:pt x="32" y="97"/>
                    <a:pt x="32" y="97"/>
                  </a:cubicBezTo>
                  <a:close/>
                  <a:moveTo>
                    <a:pt x="30" y="100"/>
                  </a:moveTo>
                  <a:cubicBezTo>
                    <a:pt x="29" y="99"/>
                    <a:pt x="28" y="98"/>
                    <a:pt x="27" y="98"/>
                  </a:cubicBezTo>
                  <a:cubicBezTo>
                    <a:pt x="26" y="98"/>
                    <a:pt x="22" y="96"/>
                    <a:pt x="26" y="97"/>
                  </a:cubicBezTo>
                  <a:cubicBezTo>
                    <a:pt x="27" y="98"/>
                    <a:pt x="29" y="98"/>
                    <a:pt x="31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9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lose/>
                  <a:moveTo>
                    <a:pt x="25" y="101"/>
                  </a:moveTo>
                  <a:cubicBezTo>
                    <a:pt x="24" y="100"/>
                    <a:pt x="24" y="100"/>
                    <a:pt x="25" y="99"/>
                  </a:cubicBezTo>
                  <a:cubicBezTo>
                    <a:pt x="27" y="100"/>
                    <a:pt x="28" y="100"/>
                    <a:pt x="30" y="100"/>
                  </a:cubicBezTo>
                  <a:cubicBezTo>
                    <a:pt x="29" y="101"/>
                    <a:pt x="28" y="101"/>
                    <a:pt x="28" y="102"/>
                  </a:cubicBezTo>
                  <a:cubicBezTo>
                    <a:pt x="27" y="101"/>
                    <a:pt x="26" y="101"/>
                    <a:pt x="25" y="101"/>
                  </a:cubicBezTo>
                  <a:close/>
                  <a:moveTo>
                    <a:pt x="27" y="103"/>
                  </a:moveTo>
                  <a:cubicBezTo>
                    <a:pt x="26" y="103"/>
                    <a:pt x="26" y="104"/>
                    <a:pt x="25" y="104"/>
                  </a:cubicBezTo>
                  <a:cubicBezTo>
                    <a:pt x="25" y="104"/>
                    <a:pt x="24" y="103"/>
                    <a:pt x="23" y="102"/>
                  </a:cubicBezTo>
                  <a:cubicBezTo>
                    <a:pt x="24" y="102"/>
                    <a:pt x="26" y="102"/>
                    <a:pt x="27" y="103"/>
                  </a:cubicBezTo>
                  <a:close/>
                  <a:moveTo>
                    <a:pt x="23" y="107"/>
                  </a:moveTo>
                  <a:cubicBezTo>
                    <a:pt x="22" y="105"/>
                    <a:pt x="23" y="105"/>
                    <a:pt x="24" y="105"/>
                  </a:cubicBezTo>
                  <a:cubicBezTo>
                    <a:pt x="24" y="105"/>
                    <a:pt x="24" y="105"/>
                    <a:pt x="24" y="106"/>
                  </a:cubicBezTo>
                  <a:cubicBezTo>
                    <a:pt x="24" y="106"/>
                    <a:pt x="23" y="107"/>
                    <a:pt x="23" y="107"/>
                  </a:cubicBezTo>
                  <a:close/>
                  <a:moveTo>
                    <a:pt x="22" y="108"/>
                  </a:moveTo>
                  <a:cubicBezTo>
                    <a:pt x="22" y="109"/>
                    <a:pt x="22" y="109"/>
                    <a:pt x="21" y="110"/>
                  </a:cubicBezTo>
                  <a:cubicBezTo>
                    <a:pt x="21" y="109"/>
                    <a:pt x="21" y="108"/>
                    <a:pt x="21" y="108"/>
                  </a:cubicBezTo>
                  <a:cubicBezTo>
                    <a:pt x="22" y="108"/>
                    <a:pt x="22" y="108"/>
                    <a:pt x="22" y="108"/>
                  </a:cubicBezTo>
                  <a:close/>
                  <a:moveTo>
                    <a:pt x="21" y="111"/>
                  </a:moveTo>
                  <a:cubicBezTo>
                    <a:pt x="21" y="111"/>
                    <a:pt x="20" y="112"/>
                    <a:pt x="20" y="112"/>
                  </a:cubicBezTo>
                  <a:cubicBezTo>
                    <a:pt x="20" y="112"/>
                    <a:pt x="20" y="112"/>
                    <a:pt x="20" y="111"/>
                  </a:cubicBezTo>
                  <a:cubicBezTo>
                    <a:pt x="20" y="111"/>
                    <a:pt x="20" y="110"/>
                    <a:pt x="20" y="109"/>
                  </a:cubicBezTo>
                  <a:cubicBezTo>
                    <a:pt x="20" y="110"/>
                    <a:pt x="21" y="110"/>
                    <a:pt x="21" y="111"/>
                  </a:cubicBezTo>
                  <a:close/>
                  <a:moveTo>
                    <a:pt x="20" y="107"/>
                  </a:moveTo>
                  <a:cubicBezTo>
                    <a:pt x="21" y="102"/>
                    <a:pt x="21" y="97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4" y="94"/>
                    <a:pt x="27" y="96"/>
                    <a:pt x="29" y="97"/>
                  </a:cubicBezTo>
                  <a:cubicBezTo>
                    <a:pt x="33" y="99"/>
                    <a:pt x="28" y="97"/>
                    <a:pt x="27" y="97"/>
                  </a:cubicBezTo>
                  <a:cubicBezTo>
                    <a:pt x="26" y="97"/>
                    <a:pt x="25" y="96"/>
                    <a:pt x="23" y="96"/>
                  </a:cubicBezTo>
                  <a:cubicBezTo>
                    <a:pt x="23" y="96"/>
                    <a:pt x="23" y="96"/>
                    <a:pt x="23" y="97"/>
                  </a:cubicBezTo>
                  <a:cubicBezTo>
                    <a:pt x="25" y="98"/>
                    <a:pt x="27" y="98"/>
                    <a:pt x="29" y="99"/>
                  </a:cubicBezTo>
                  <a:cubicBezTo>
                    <a:pt x="27" y="99"/>
                    <a:pt x="24" y="99"/>
                    <a:pt x="23" y="99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3" y="100"/>
                    <a:pt x="24" y="101"/>
                    <a:pt x="25" y="101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3" y="101"/>
                    <a:pt x="24" y="101"/>
                    <a:pt x="22" y="101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2" y="103"/>
                    <a:pt x="23" y="103"/>
                    <a:pt x="24" y="104"/>
                  </a:cubicBezTo>
                  <a:cubicBezTo>
                    <a:pt x="25" y="105"/>
                    <a:pt x="22" y="104"/>
                    <a:pt x="21" y="104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6"/>
                    <a:pt x="23" y="107"/>
                    <a:pt x="20" y="107"/>
                  </a:cubicBezTo>
                  <a:close/>
                  <a:moveTo>
                    <a:pt x="22" y="92"/>
                  </a:moveTo>
                  <a:cubicBezTo>
                    <a:pt x="23" y="91"/>
                    <a:pt x="23" y="90"/>
                    <a:pt x="23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5" y="90"/>
                    <a:pt x="26" y="91"/>
                    <a:pt x="28" y="92"/>
                  </a:cubicBezTo>
                  <a:cubicBezTo>
                    <a:pt x="29" y="92"/>
                    <a:pt x="32" y="94"/>
                    <a:pt x="33" y="94"/>
                  </a:cubicBezTo>
                  <a:cubicBezTo>
                    <a:pt x="29" y="94"/>
                    <a:pt x="26" y="92"/>
                    <a:pt x="23" y="91"/>
                  </a:cubicBezTo>
                  <a:cubicBezTo>
                    <a:pt x="23" y="91"/>
                    <a:pt x="22" y="91"/>
                    <a:pt x="22" y="92"/>
                  </a:cubicBezTo>
                  <a:close/>
                  <a:moveTo>
                    <a:pt x="23" y="88"/>
                  </a:moveTo>
                  <a:cubicBezTo>
                    <a:pt x="23" y="87"/>
                    <a:pt x="24" y="86"/>
                    <a:pt x="24" y="85"/>
                  </a:cubicBezTo>
                  <a:cubicBezTo>
                    <a:pt x="26" y="86"/>
                    <a:pt x="28" y="87"/>
                    <a:pt x="30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1" y="90"/>
                    <a:pt x="27" y="88"/>
                    <a:pt x="23" y="88"/>
                  </a:cubicBezTo>
                  <a:cubicBezTo>
                    <a:pt x="23" y="88"/>
                    <a:pt x="23" y="88"/>
                    <a:pt x="23" y="88"/>
                  </a:cubicBezTo>
                  <a:close/>
                  <a:moveTo>
                    <a:pt x="24" y="84"/>
                  </a:moveTo>
                  <a:cubicBezTo>
                    <a:pt x="25" y="81"/>
                    <a:pt x="26" y="79"/>
                    <a:pt x="27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32" y="78"/>
                    <a:pt x="37" y="80"/>
                    <a:pt x="42" y="81"/>
                  </a:cubicBezTo>
                  <a:cubicBezTo>
                    <a:pt x="37" y="80"/>
                    <a:pt x="32" y="79"/>
                    <a:pt x="28" y="78"/>
                  </a:cubicBezTo>
                  <a:cubicBezTo>
                    <a:pt x="27" y="78"/>
                    <a:pt x="27" y="78"/>
                    <a:pt x="27" y="79"/>
                  </a:cubicBezTo>
                  <a:cubicBezTo>
                    <a:pt x="29" y="80"/>
                    <a:pt x="31" y="81"/>
                    <a:pt x="33" y="81"/>
                  </a:cubicBezTo>
                  <a:cubicBezTo>
                    <a:pt x="34" y="81"/>
                    <a:pt x="41" y="84"/>
                    <a:pt x="38" y="83"/>
                  </a:cubicBezTo>
                  <a:cubicBezTo>
                    <a:pt x="34" y="82"/>
                    <a:pt x="30" y="80"/>
                    <a:pt x="26" y="80"/>
                  </a:cubicBezTo>
                  <a:cubicBezTo>
                    <a:pt x="26" y="80"/>
                    <a:pt x="26" y="81"/>
                    <a:pt x="26" y="81"/>
                  </a:cubicBezTo>
                  <a:cubicBezTo>
                    <a:pt x="30" y="83"/>
                    <a:pt x="34" y="85"/>
                    <a:pt x="38" y="87"/>
                  </a:cubicBezTo>
                  <a:cubicBezTo>
                    <a:pt x="36" y="86"/>
                    <a:pt x="33" y="86"/>
                    <a:pt x="31" y="86"/>
                  </a:cubicBezTo>
                  <a:cubicBezTo>
                    <a:pt x="29" y="85"/>
                    <a:pt x="27" y="85"/>
                    <a:pt x="24" y="84"/>
                  </a:cubicBezTo>
                  <a:close/>
                  <a:moveTo>
                    <a:pt x="27" y="76"/>
                  </a:moveTo>
                  <a:cubicBezTo>
                    <a:pt x="29" y="72"/>
                    <a:pt x="31" y="68"/>
                    <a:pt x="33" y="65"/>
                  </a:cubicBezTo>
                  <a:cubicBezTo>
                    <a:pt x="40" y="68"/>
                    <a:pt x="48" y="70"/>
                    <a:pt x="55" y="72"/>
                  </a:cubicBezTo>
                  <a:cubicBezTo>
                    <a:pt x="64" y="75"/>
                    <a:pt x="72" y="78"/>
                    <a:pt x="80" y="80"/>
                  </a:cubicBezTo>
                  <a:cubicBezTo>
                    <a:pt x="89" y="83"/>
                    <a:pt x="97" y="86"/>
                    <a:pt x="106" y="88"/>
                  </a:cubicBezTo>
                  <a:cubicBezTo>
                    <a:pt x="110" y="90"/>
                    <a:pt x="115" y="91"/>
                    <a:pt x="119" y="92"/>
                  </a:cubicBezTo>
                  <a:cubicBezTo>
                    <a:pt x="121" y="93"/>
                    <a:pt x="124" y="93"/>
                    <a:pt x="126" y="94"/>
                  </a:cubicBezTo>
                  <a:cubicBezTo>
                    <a:pt x="125" y="94"/>
                    <a:pt x="124" y="95"/>
                    <a:pt x="123" y="95"/>
                  </a:cubicBezTo>
                  <a:cubicBezTo>
                    <a:pt x="119" y="92"/>
                    <a:pt x="113" y="91"/>
                    <a:pt x="108" y="90"/>
                  </a:cubicBezTo>
                  <a:cubicBezTo>
                    <a:pt x="99" y="88"/>
                    <a:pt x="90" y="85"/>
                    <a:pt x="81" y="82"/>
                  </a:cubicBezTo>
                  <a:cubicBezTo>
                    <a:pt x="72" y="79"/>
                    <a:pt x="63" y="76"/>
                    <a:pt x="53" y="73"/>
                  </a:cubicBezTo>
                  <a:cubicBezTo>
                    <a:pt x="46" y="71"/>
                    <a:pt x="38" y="69"/>
                    <a:pt x="31" y="69"/>
                  </a:cubicBezTo>
                  <a:cubicBezTo>
                    <a:pt x="30" y="69"/>
                    <a:pt x="30" y="69"/>
                    <a:pt x="31" y="70"/>
                  </a:cubicBezTo>
                  <a:cubicBezTo>
                    <a:pt x="36" y="73"/>
                    <a:pt x="44" y="74"/>
                    <a:pt x="50" y="75"/>
                  </a:cubicBezTo>
                  <a:cubicBezTo>
                    <a:pt x="54" y="77"/>
                    <a:pt x="59" y="78"/>
                    <a:pt x="63" y="79"/>
                  </a:cubicBezTo>
                  <a:cubicBezTo>
                    <a:pt x="63" y="79"/>
                    <a:pt x="62" y="79"/>
                    <a:pt x="62" y="79"/>
                  </a:cubicBezTo>
                  <a:cubicBezTo>
                    <a:pt x="56" y="78"/>
                    <a:pt x="50" y="77"/>
                    <a:pt x="44" y="75"/>
                  </a:cubicBezTo>
                  <a:cubicBezTo>
                    <a:pt x="39" y="74"/>
                    <a:pt x="34" y="72"/>
                    <a:pt x="29" y="72"/>
                  </a:cubicBezTo>
                  <a:cubicBezTo>
                    <a:pt x="29" y="72"/>
                    <a:pt x="29" y="72"/>
                    <a:pt x="29" y="72"/>
                  </a:cubicBezTo>
                  <a:cubicBezTo>
                    <a:pt x="37" y="77"/>
                    <a:pt x="46" y="79"/>
                    <a:pt x="55" y="81"/>
                  </a:cubicBezTo>
                  <a:cubicBezTo>
                    <a:pt x="54" y="81"/>
                    <a:pt x="53" y="81"/>
                    <a:pt x="52" y="80"/>
                  </a:cubicBezTo>
                  <a:cubicBezTo>
                    <a:pt x="49" y="80"/>
                    <a:pt x="46" y="79"/>
                    <a:pt x="44" y="78"/>
                  </a:cubicBezTo>
                  <a:cubicBezTo>
                    <a:pt x="38" y="77"/>
                    <a:pt x="33" y="77"/>
                    <a:pt x="28" y="76"/>
                  </a:cubicBezTo>
                  <a:cubicBezTo>
                    <a:pt x="28" y="76"/>
                    <a:pt x="27" y="76"/>
                    <a:pt x="27" y="76"/>
                  </a:cubicBezTo>
                  <a:close/>
                  <a:moveTo>
                    <a:pt x="148" y="65"/>
                  </a:moveTo>
                  <a:cubicBezTo>
                    <a:pt x="147" y="65"/>
                    <a:pt x="147" y="65"/>
                    <a:pt x="147" y="65"/>
                  </a:cubicBezTo>
                  <a:cubicBezTo>
                    <a:pt x="143" y="64"/>
                    <a:pt x="140" y="62"/>
                    <a:pt x="136" y="62"/>
                  </a:cubicBezTo>
                  <a:cubicBezTo>
                    <a:pt x="131" y="61"/>
                    <a:pt x="126" y="60"/>
                    <a:pt x="122" y="59"/>
                  </a:cubicBezTo>
                  <a:cubicBezTo>
                    <a:pt x="113" y="57"/>
                    <a:pt x="105" y="54"/>
                    <a:pt x="96" y="53"/>
                  </a:cubicBezTo>
                  <a:cubicBezTo>
                    <a:pt x="98" y="51"/>
                    <a:pt x="100" y="50"/>
                    <a:pt x="102" y="48"/>
                  </a:cubicBezTo>
                  <a:cubicBezTo>
                    <a:pt x="109" y="51"/>
                    <a:pt x="117" y="52"/>
                    <a:pt x="124" y="54"/>
                  </a:cubicBezTo>
                  <a:cubicBezTo>
                    <a:pt x="128" y="55"/>
                    <a:pt x="132" y="56"/>
                    <a:pt x="136" y="57"/>
                  </a:cubicBezTo>
                  <a:cubicBezTo>
                    <a:pt x="138" y="58"/>
                    <a:pt x="140" y="59"/>
                    <a:pt x="142" y="60"/>
                  </a:cubicBezTo>
                  <a:cubicBezTo>
                    <a:pt x="142" y="60"/>
                    <a:pt x="143" y="60"/>
                    <a:pt x="144" y="60"/>
                  </a:cubicBezTo>
                  <a:cubicBezTo>
                    <a:pt x="144" y="60"/>
                    <a:pt x="144" y="61"/>
                    <a:pt x="144" y="61"/>
                  </a:cubicBezTo>
                  <a:cubicBezTo>
                    <a:pt x="141" y="60"/>
                    <a:pt x="138" y="59"/>
                    <a:pt x="135" y="58"/>
                  </a:cubicBezTo>
                  <a:cubicBezTo>
                    <a:pt x="130" y="57"/>
                    <a:pt x="126" y="56"/>
                    <a:pt x="122" y="55"/>
                  </a:cubicBezTo>
                  <a:cubicBezTo>
                    <a:pt x="115" y="53"/>
                    <a:pt x="107" y="51"/>
                    <a:pt x="100" y="50"/>
                  </a:cubicBezTo>
                  <a:cubicBezTo>
                    <a:pt x="99" y="50"/>
                    <a:pt x="99" y="51"/>
                    <a:pt x="99" y="51"/>
                  </a:cubicBezTo>
                  <a:cubicBezTo>
                    <a:pt x="107" y="55"/>
                    <a:pt x="116" y="56"/>
                    <a:pt x="124" y="58"/>
                  </a:cubicBezTo>
                  <a:cubicBezTo>
                    <a:pt x="129" y="59"/>
                    <a:pt x="134" y="60"/>
                    <a:pt x="138" y="61"/>
                  </a:cubicBezTo>
                  <a:cubicBezTo>
                    <a:pt x="140" y="62"/>
                    <a:pt x="142" y="62"/>
                    <a:pt x="144" y="63"/>
                  </a:cubicBezTo>
                  <a:cubicBezTo>
                    <a:pt x="144" y="63"/>
                    <a:pt x="146" y="64"/>
                    <a:pt x="147" y="64"/>
                  </a:cubicBezTo>
                  <a:cubicBezTo>
                    <a:pt x="147" y="65"/>
                    <a:pt x="148" y="65"/>
                    <a:pt x="148" y="65"/>
                  </a:cubicBezTo>
                  <a:close/>
                  <a:moveTo>
                    <a:pt x="103" y="47"/>
                  </a:moveTo>
                  <a:cubicBezTo>
                    <a:pt x="104" y="47"/>
                    <a:pt x="105" y="46"/>
                    <a:pt x="106" y="45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12" y="48"/>
                    <a:pt x="119" y="49"/>
                    <a:pt x="125" y="51"/>
                  </a:cubicBezTo>
                  <a:cubicBezTo>
                    <a:pt x="128" y="52"/>
                    <a:pt x="130" y="53"/>
                    <a:pt x="133" y="54"/>
                  </a:cubicBezTo>
                  <a:cubicBezTo>
                    <a:pt x="133" y="54"/>
                    <a:pt x="143" y="57"/>
                    <a:pt x="138" y="56"/>
                  </a:cubicBezTo>
                  <a:cubicBezTo>
                    <a:pt x="132" y="55"/>
                    <a:pt x="126" y="52"/>
                    <a:pt x="119" y="51"/>
                  </a:cubicBezTo>
                  <a:cubicBezTo>
                    <a:pt x="114" y="50"/>
                    <a:pt x="108" y="49"/>
                    <a:pt x="103" y="47"/>
                  </a:cubicBezTo>
                  <a:close/>
                  <a:moveTo>
                    <a:pt x="107" y="45"/>
                  </a:moveTo>
                  <a:cubicBezTo>
                    <a:pt x="109" y="45"/>
                    <a:pt x="111" y="44"/>
                    <a:pt x="114" y="44"/>
                  </a:cubicBezTo>
                  <a:cubicBezTo>
                    <a:pt x="119" y="45"/>
                    <a:pt x="124" y="47"/>
                    <a:pt x="129" y="49"/>
                  </a:cubicBezTo>
                  <a:cubicBezTo>
                    <a:pt x="121" y="47"/>
                    <a:pt x="114" y="46"/>
                    <a:pt x="107" y="45"/>
                  </a:cubicBezTo>
                  <a:cubicBezTo>
                    <a:pt x="107" y="45"/>
                    <a:pt x="107" y="45"/>
                    <a:pt x="107" y="45"/>
                  </a:cubicBezTo>
                  <a:close/>
                  <a:moveTo>
                    <a:pt x="138" y="55"/>
                  </a:moveTo>
                  <a:cubicBezTo>
                    <a:pt x="135" y="54"/>
                    <a:pt x="132" y="52"/>
                    <a:pt x="128" y="51"/>
                  </a:cubicBezTo>
                  <a:cubicBezTo>
                    <a:pt x="123" y="50"/>
                    <a:pt x="118" y="49"/>
                    <a:pt x="113" y="48"/>
                  </a:cubicBezTo>
                  <a:cubicBezTo>
                    <a:pt x="112" y="47"/>
                    <a:pt x="110" y="47"/>
                    <a:pt x="108" y="46"/>
                  </a:cubicBezTo>
                  <a:cubicBezTo>
                    <a:pt x="109" y="46"/>
                    <a:pt x="110" y="47"/>
                    <a:pt x="111" y="47"/>
                  </a:cubicBezTo>
                  <a:cubicBezTo>
                    <a:pt x="113" y="47"/>
                    <a:pt x="116" y="48"/>
                    <a:pt x="118" y="48"/>
                  </a:cubicBezTo>
                  <a:cubicBezTo>
                    <a:pt x="122" y="49"/>
                    <a:pt x="127" y="49"/>
                    <a:pt x="131" y="50"/>
                  </a:cubicBezTo>
                  <a:cubicBezTo>
                    <a:pt x="134" y="52"/>
                    <a:pt x="136" y="53"/>
                    <a:pt x="138" y="55"/>
                  </a:cubicBezTo>
                  <a:close/>
                  <a:moveTo>
                    <a:pt x="143" y="59"/>
                  </a:moveTo>
                  <a:cubicBezTo>
                    <a:pt x="137" y="57"/>
                    <a:pt x="131" y="55"/>
                    <a:pt x="126" y="54"/>
                  </a:cubicBezTo>
                  <a:cubicBezTo>
                    <a:pt x="120" y="52"/>
                    <a:pt x="114" y="51"/>
                    <a:pt x="108" y="49"/>
                  </a:cubicBezTo>
                  <a:cubicBezTo>
                    <a:pt x="109" y="50"/>
                    <a:pt x="110" y="50"/>
                    <a:pt x="110" y="50"/>
                  </a:cubicBezTo>
                  <a:cubicBezTo>
                    <a:pt x="114" y="50"/>
                    <a:pt x="117" y="51"/>
                    <a:pt x="121" y="52"/>
                  </a:cubicBezTo>
                  <a:cubicBezTo>
                    <a:pt x="127" y="54"/>
                    <a:pt x="134" y="56"/>
                    <a:pt x="141" y="57"/>
                  </a:cubicBezTo>
                  <a:cubicBezTo>
                    <a:pt x="141" y="58"/>
                    <a:pt x="142" y="58"/>
                    <a:pt x="143" y="59"/>
                  </a:cubicBezTo>
                  <a:close/>
                  <a:moveTo>
                    <a:pt x="146" y="63"/>
                  </a:moveTo>
                  <a:cubicBezTo>
                    <a:pt x="132" y="57"/>
                    <a:pt x="115" y="58"/>
                    <a:pt x="101" y="51"/>
                  </a:cubicBezTo>
                  <a:cubicBezTo>
                    <a:pt x="104" y="52"/>
                    <a:pt x="109" y="53"/>
                    <a:pt x="113" y="54"/>
                  </a:cubicBezTo>
                  <a:cubicBezTo>
                    <a:pt x="118" y="55"/>
                    <a:pt x="123" y="56"/>
                    <a:pt x="127" y="57"/>
                  </a:cubicBezTo>
                  <a:cubicBezTo>
                    <a:pt x="131" y="58"/>
                    <a:pt x="136" y="59"/>
                    <a:pt x="140" y="60"/>
                  </a:cubicBezTo>
                  <a:cubicBezTo>
                    <a:pt x="141" y="61"/>
                    <a:pt x="143" y="62"/>
                    <a:pt x="145" y="62"/>
                  </a:cubicBezTo>
                  <a:cubicBezTo>
                    <a:pt x="145" y="62"/>
                    <a:pt x="145" y="62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lose/>
                  <a:moveTo>
                    <a:pt x="150" y="69"/>
                  </a:moveTo>
                  <a:cubicBezTo>
                    <a:pt x="140" y="67"/>
                    <a:pt x="131" y="64"/>
                    <a:pt x="122" y="62"/>
                  </a:cubicBezTo>
                  <a:cubicBezTo>
                    <a:pt x="113" y="60"/>
                    <a:pt x="104" y="58"/>
                    <a:pt x="94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5"/>
                    <a:pt x="95" y="54"/>
                    <a:pt x="96" y="54"/>
                  </a:cubicBezTo>
                  <a:cubicBezTo>
                    <a:pt x="107" y="55"/>
                    <a:pt x="118" y="59"/>
                    <a:pt x="128" y="61"/>
                  </a:cubicBezTo>
                  <a:cubicBezTo>
                    <a:pt x="133" y="62"/>
                    <a:pt x="137" y="63"/>
                    <a:pt x="141" y="64"/>
                  </a:cubicBezTo>
                  <a:cubicBezTo>
                    <a:pt x="144" y="65"/>
                    <a:pt x="146" y="66"/>
                    <a:pt x="148" y="66"/>
                  </a:cubicBezTo>
                  <a:cubicBezTo>
                    <a:pt x="149" y="67"/>
                    <a:pt x="149" y="68"/>
                    <a:pt x="150" y="69"/>
                  </a:cubicBezTo>
                  <a:close/>
                  <a:moveTo>
                    <a:pt x="81" y="41"/>
                  </a:moveTo>
                  <a:cubicBezTo>
                    <a:pt x="79" y="39"/>
                    <a:pt x="76" y="37"/>
                    <a:pt x="74" y="35"/>
                  </a:cubicBezTo>
                  <a:cubicBezTo>
                    <a:pt x="73" y="35"/>
                    <a:pt x="73" y="35"/>
                    <a:pt x="72" y="34"/>
                  </a:cubicBezTo>
                  <a:cubicBezTo>
                    <a:pt x="76" y="36"/>
                    <a:pt x="79" y="38"/>
                    <a:pt x="82" y="40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1" y="40"/>
                    <a:pt x="81" y="41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lose/>
                  <a:moveTo>
                    <a:pt x="81" y="41"/>
                  </a:moveTo>
                  <a:cubicBezTo>
                    <a:pt x="80" y="42"/>
                    <a:pt x="80" y="42"/>
                    <a:pt x="80" y="43"/>
                  </a:cubicBezTo>
                  <a:cubicBezTo>
                    <a:pt x="78" y="41"/>
                    <a:pt x="75" y="39"/>
                    <a:pt x="72" y="37"/>
                  </a:cubicBezTo>
                  <a:cubicBezTo>
                    <a:pt x="75" y="39"/>
                    <a:pt x="78" y="40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lose/>
                  <a:moveTo>
                    <a:pt x="80" y="44"/>
                  </a:moveTo>
                  <a:cubicBezTo>
                    <a:pt x="79" y="45"/>
                    <a:pt x="79" y="45"/>
                    <a:pt x="78" y="46"/>
                  </a:cubicBezTo>
                  <a:cubicBezTo>
                    <a:pt x="76" y="44"/>
                    <a:pt x="73" y="42"/>
                    <a:pt x="71" y="40"/>
                  </a:cubicBezTo>
                  <a:cubicBezTo>
                    <a:pt x="68" y="38"/>
                    <a:pt x="65" y="37"/>
                    <a:pt x="63" y="35"/>
                  </a:cubicBezTo>
                  <a:cubicBezTo>
                    <a:pt x="61" y="33"/>
                    <a:pt x="66" y="36"/>
                    <a:pt x="67" y="37"/>
                  </a:cubicBezTo>
                  <a:cubicBezTo>
                    <a:pt x="68" y="37"/>
                    <a:pt x="70" y="38"/>
                    <a:pt x="71" y="39"/>
                  </a:cubicBezTo>
                  <a:cubicBezTo>
                    <a:pt x="74" y="40"/>
                    <a:pt x="77" y="42"/>
                    <a:pt x="80" y="44"/>
                  </a:cubicBezTo>
                  <a:close/>
                  <a:moveTo>
                    <a:pt x="78" y="47"/>
                  </a:moveTo>
                  <a:cubicBezTo>
                    <a:pt x="78" y="47"/>
                    <a:pt x="78" y="48"/>
                    <a:pt x="77" y="48"/>
                  </a:cubicBezTo>
                  <a:cubicBezTo>
                    <a:pt x="77" y="49"/>
                    <a:pt x="77" y="49"/>
                    <a:pt x="77" y="49"/>
                  </a:cubicBezTo>
                  <a:cubicBezTo>
                    <a:pt x="75" y="48"/>
                    <a:pt x="74" y="47"/>
                    <a:pt x="72" y="46"/>
                  </a:cubicBezTo>
                  <a:cubicBezTo>
                    <a:pt x="70" y="45"/>
                    <a:pt x="67" y="43"/>
                    <a:pt x="65" y="41"/>
                  </a:cubicBezTo>
                  <a:cubicBezTo>
                    <a:pt x="63" y="40"/>
                    <a:pt x="61" y="38"/>
                    <a:pt x="59" y="37"/>
                  </a:cubicBezTo>
                  <a:cubicBezTo>
                    <a:pt x="61" y="38"/>
                    <a:pt x="64" y="39"/>
                    <a:pt x="66" y="40"/>
                  </a:cubicBezTo>
                  <a:cubicBezTo>
                    <a:pt x="70" y="42"/>
                    <a:pt x="74" y="45"/>
                    <a:pt x="78" y="47"/>
                  </a:cubicBezTo>
                  <a:cubicBezTo>
                    <a:pt x="78" y="47"/>
                    <a:pt x="78" y="47"/>
                    <a:pt x="78" y="47"/>
                  </a:cubicBezTo>
                  <a:close/>
                  <a:moveTo>
                    <a:pt x="76" y="50"/>
                  </a:moveTo>
                  <a:cubicBezTo>
                    <a:pt x="74" y="52"/>
                    <a:pt x="73" y="50"/>
                    <a:pt x="70" y="48"/>
                  </a:cubicBezTo>
                  <a:cubicBezTo>
                    <a:pt x="70" y="48"/>
                    <a:pt x="69" y="48"/>
                    <a:pt x="69" y="48"/>
                  </a:cubicBezTo>
                  <a:cubicBezTo>
                    <a:pt x="68" y="47"/>
                    <a:pt x="67" y="47"/>
                    <a:pt x="66" y="47"/>
                  </a:cubicBezTo>
                  <a:cubicBezTo>
                    <a:pt x="65" y="46"/>
                    <a:pt x="64" y="45"/>
                    <a:pt x="63" y="44"/>
                  </a:cubicBezTo>
                  <a:cubicBezTo>
                    <a:pt x="61" y="43"/>
                    <a:pt x="60" y="42"/>
                    <a:pt x="59" y="41"/>
                  </a:cubicBezTo>
                  <a:cubicBezTo>
                    <a:pt x="57" y="40"/>
                    <a:pt x="57" y="39"/>
                    <a:pt x="59" y="40"/>
                  </a:cubicBezTo>
                  <a:cubicBezTo>
                    <a:pt x="61" y="41"/>
                    <a:pt x="63" y="42"/>
                    <a:pt x="65" y="43"/>
                  </a:cubicBezTo>
                  <a:cubicBezTo>
                    <a:pt x="67" y="44"/>
                    <a:pt x="69" y="45"/>
                    <a:pt x="72" y="47"/>
                  </a:cubicBezTo>
                  <a:cubicBezTo>
                    <a:pt x="73" y="47"/>
                    <a:pt x="74" y="48"/>
                    <a:pt x="75" y="49"/>
                  </a:cubicBezTo>
                  <a:cubicBezTo>
                    <a:pt x="75" y="49"/>
                    <a:pt x="76" y="50"/>
                    <a:pt x="76" y="49"/>
                  </a:cubicBezTo>
                  <a:cubicBezTo>
                    <a:pt x="76" y="49"/>
                    <a:pt x="76" y="50"/>
                    <a:pt x="76" y="50"/>
                  </a:cubicBezTo>
                  <a:close/>
                  <a:moveTo>
                    <a:pt x="67" y="48"/>
                  </a:moveTo>
                  <a:cubicBezTo>
                    <a:pt x="66" y="48"/>
                    <a:pt x="64" y="49"/>
                    <a:pt x="63" y="49"/>
                  </a:cubicBezTo>
                  <a:cubicBezTo>
                    <a:pt x="60" y="47"/>
                    <a:pt x="57" y="46"/>
                    <a:pt x="54" y="43"/>
                  </a:cubicBezTo>
                  <a:cubicBezTo>
                    <a:pt x="51" y="39"/>
                    <a:pt x="58" y="43"/>
                    <a:pt x="59" y="44"/>
                  </a:cubicBezTo>
                  <a:cubicBezTo>
                    <a:pt x="60" y="45"/>
                    <a:pt x="62" y="45"/>
                    <a:pt x="64" y="46"/>
                  </a:cubicBezTo>
                  <a:cubicBezTo>
                    <a:pt x="65" y="47"/>
                    <a:pt x="66" y="47"/>
                    <a:pt x="67" y="48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7" y="48"/>
                    <a:pt x="67" y="48"/>
                    <a:pt x="67" y="48"/>
                  </a:cubicBezTo>
                  <a:close/>
                  <a:moveTo>
                    <a:pt x="61" y="50"/>
                  </a:moveTo>
                  <a:cubicBezTo>
                    <a:pt x="61" y="50"/>
                    <a:pt x="60" y="51"/>
                    <a:pt x="59" y="51"/>
                  </a:cubicBezTo>
                  <a:cubicBezTo>
                    <a:pt x="57" y="50"/>
                    <a:pt x="56" y="49"/>
                    <a:pt x="54" y="48"/>
                  </a:cubicBezTo>
                  <a:cubicBezTo>
                    <a:pt x="52" y="47"/>
                    <a:pt x="49" y="44"/>
                    <a:pt x="53" y="46"/>
                  </a:cubicBezTo>
                  <a:cubicBezTo>
                    <a:pt x="56" y="47"/>
                    <a:pt x="59" y="49"/>
                    <a:pt x="61" y="50"/>
                  </a:cubicBezTo>
                  <a:close/>
                  <a:moveTo>
                    <a:pt x="56" y="54"/>
                  </a:moveTo>
                  <a:cubicBezTo>
                    <a:pt x="53" y="52"/>
                    <a:pt x="50" y="50"/>
                    <a:pt x="48" y="48"/>
                  </a:cubicBezTo>
                  <a:cubicBezTo>
                    <a:pt x="50" y="50"/>
                    <a:pt x="55" y="51"/>
                    <a:pt x="58" y="52"/>
                  </a:cubicBezTo>
                  <a:cubicBezTo>
                    <a:pt x="57" y="52"/>
                    <a:pt x="57" y="53"/>
                    <a:pt x="56" y="54"/>
                  </a:cubicBezTo>
                  <a:close/>
                  <a:moveTo>
                    <a:pt x="48" y="55"/>
                  </a:moveTo>
                  <a:cubicBezTo>
                    <a:pt x="50" y="55"/>
                    <a:pt x="52" y="56"/>
                    <a:pt x="54" y="57"/>
                  </a:cubicBezTo>
                  <a:cubicBezTo>
                    <a:pt x="54" y="57"/>
                    <a:pt x="54" y="57"/>
                    <a:pt x="54" y="58"/>
                  </a:cubicBezTo>
                  <a:cubicBezTo>
                    <a:pt x="52" y="57"/>
                    <a:pt x="50" y="56"/>
                    <a:pt x="48" y="55"/>
                  </a:cubicBezTo>
                  <a:close/>
                  <a:moveTo>
                    <a:pt x="61" y="63"/>
                  </a:moveTo>
                  <a:cubicBezTo>
                    <a:pt x="61" y="63"/>
                    <a:pt x="60" y="63"/>
                    <a:pt x="60" y="63"/>
                  </a:cubicBezTo>
                  <a:cubicBezTo>
                    <a:pt x="60" y="63"/>
                    <a:pt x="60" y="62"/>
                    <a:pt x="61" y="62"/>
                  </a:cubicBezTo>
                  <a:cubicBezTo>
                    <a:pt x="61" y="62"/>
                    <a:pt x="61" y="62"/>
                    <a:pt x="61" y="63"/>
                  </a:cubicBezTo>
                  <a:close/>
                  <a:moveTo>
                    <a:pt x="62" y="61"/>
                  </a:moveTo>
                  <a:cubicBezTo>
                    <a:pt x="62" y="61"/>
                    <a:pt x="63" y="61"/>
                    <a:pt x="63" y="61"/>
                  </a:cubicBezTo>
                  <a:cubicBezTo>
                    <a:pt x="63" y="61"/>
                    <a:pt x="63" y="61"/>
                    <a:pt x="62" y="61"/>
                  </a:cubicBezTo>
                  <a:close/>
                  <a:moveTo>
                    <a:pt x="65" y="59"/>
                  </a:moveTo>
                  <a:cubicBezTo>
                    <a:pt x="67" y="61"/>
                    <a:pt x="65" y="60"/>
                    <a:pt x="64" y="60"/>
                  </a:cubicBezTo>
                  <a:cubicBezTo>
                    <a:pt x="64" y="59"/>
                    <a:pt x="65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lose/>
                  <a:moveTo>
                    <a:pt x="65" y="59"/>
                  </a:moveTo>
                  <a:cubicBezTo>
                    <a:pt x="65" y="59"/>
                    <a:pt x="65" y="58"/>
                    <a:pt x="65" y="58"/>
                  </a:cubicBezTo>
                  <a:cubicBezTo>
                    <a:pt x="66" y="58"/>
                    <a:pt x="67" y="58"/>
                    <a:pt x="67" y="57"/>
                  </a:cubicBezTo>
                  <a:cubicBezTo>
                    <a:pt x="67" y="58"/>
                    <a:pt x="68" y="59"/>
                    <a:pt x="68" y="59"/>
                  </a:cubicBezTo>
                  <a:cubicBezTo>
                    <a:pt x="67" y="59"/>
                    <a:pt x="66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lose/>
                  <a:moveTo>
                    <a:pt x="68" y="60"/>
                  </a:moveTo>
                  <a:cubicBezTo>
                    <a:pt x="68" y="60"/>
                    <a:pt x="68" y="60"/>
                    <a:pt x="67" y="60"/>
                  </a:cubicBezTo>
                  <a:cubicBezTo>
                    <a:pt x="67" y="60"/>
                    <a:pt x="67" y="60"/>
                    <a:pt x="67" y="60"/>
                  </a:cubicBezTo>
                  <a:cubicBezTo>
                    <a:pt x="66" y="59"/>
                    <a:pt x="67" y="59"/>
                    <a:pt x="68" y="60"/>
                  </a:cubicBezTo>
                  <a:cubicBezTo>
                    <a:pt x="68" y="60"/>
                    <a:pt x="68" y="60"/>
                    <a:pt x="68" y="60"/>
                  </a:cubicBezTo>
                  <a:close/>
                  <a:moveTo>
                    <a:pt x="67" y="61"/>
                  </a:moveTo>
                  <a:cubicBezTo>
                    <a:pt x="66" y="61"/>
                    <a:pt x="65" y="61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4" y="61"/>
                    <a:pt x="65" y="61"/>
                    <a:pt x="67" y="61"/>
                  </a:cubicBezTo>
                  <a:close/>
                  <a:moveTo>
                    <a:pt x="64" y="62"/>
                  </a:moveTo>
                  <a:cubicBezTo>
                    <a:pt x="63" y="62"/>
                    <a:pt x="63" y="63"/>
                    <a:pt x="62" y="63"/>
                  </a:cubicBezTo>
                  <a:cubicBezTo>
                    <a:pt x="61" y="61"/>
                    <a:pt x="62" y="62"/>
                    <a:pt x="64" y="62"/>
                  </a:cubicBezTo>
                  <a:close/>
                  <a:moveTo>
                    <a:pt x="61" y="64"/>
                  </a:moveTo>
                  <a:cubicBezTo>
                    <a:pt x="60" y="64"/>
                    <a:pt x="59" y="65"/>
                    <a:pt x="59" y="66"/>
                  </a:cubicBezTo>
                  <a:cubicBezTo>
                    <a:pt x="56" y="64"/>
                    <a:pt x="53" y="63"/>
                    <a:pt x="49" y="61"/>
                  </a:cubicBezTo>
                  <a:cubicBezTo>
                    <a:pt x="46" y="60"/>
                    <a:pt x="43" y="57"/>
                    <a:pt x="40" y="57"/>
                  </a:cubicBezTo>
                  <a:cubicBezTo>
                    <a:pt x="47" y="59"/>
                    <a:pt x="54" y="63"/>
                    <a:pt x="61" y="64"/>
                  </a:cubicBezTo>
                  <a:close/>
                  <a:moveTo>
                    <a:pt x="58" y="69"/>
                  </a:moveTo>
                  <a:cubicBezTo>
                    <a:pt x="58" y="69"/>
                    <a:pt x="58" y="69"/>
                    <a:pt x="58" y="69"/>
                  </a:cubicBezTo>
                  <a:cubicBezTo>
                    <a:pt x="58" y="69"/>
                    <a:pt x="57" y="68"/>
                    <a:pt x="57" y="68"/>
                  </a:cubicBezTo>
                  <a:cubicBezTo>
                    <a:pt x="53" y="67"/>
                    <a:pt x="49" y="65"/>
                    <a:pt x="45" y="63"/>
                  </a:cubicBezTo>
                  <a:cubicBezTo>
                    <a:pt x="43" y="62"/>
                    <a:pt x="41" y="60"/>
                    <a:pt x="39" y="60"/>
                  </a:cubicBezTo>
                  <a:cubicBezTo>
                    <a:pt x="42" y="60"/>
                    <a:pt x="44" y="61"/>
                    <a:pt x="46" y="62"/>
                  </a:cubicBezTo>
                  <a:cubicBezTo>
                    <a:pt x="50" y="64"/>
                    <a:pt x="54" y="66"/>
                    <a:pt x="59" y="67"/>
                  </a:cubicBezTo>
                  <a:cubicBezTo>
                    <a:pt x="59" y="68"/>
                    <a:pt x="58" y="68"/>
                    <a:pt x="58" y="69"/>
                  </a:cubicBezTo>
                  <a:close/>
                  <a:moveTo>
                    <a:pt x="68" y="72"/>
                  </a:moveTo>
                  <a:cubicBezTo>
                    <a:pt x="69" y="73"/>
                    <a:pt x="71" y="73"/>
                    <a:pt x="72" y="74"/>
                  </a:cubicBezTo>
                  <a:cubicBezTo>
                    <a:pt x="74" y="75"/>
                    <a:pt x="77" y="76"/>
                    <a:pt x="79" y="76"/>
                  </a:cubicBezTo>
                  <a:cubicBezTo>
                    <a:pt x="83" y="78"/>
                    <a:pt x="87" y="79"/>
                    <a:pt x="90" y="80"/>
                  </a:cubicBezTo>
                  <a:cubicBezTo>
                    <a:pt x="82" y="78"/>
                    <a:pt x="74" y="76"/>
                    <a:pt x="66" y="72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7" y="72"/>
                    <a:pt x="67" y="72"/>
                    <a:pt x="68" y="72"/>
                  </a:cubicBezTo>
                  <a:close/>
                  <a:moveTo>
                    <a:pt x="68" y="72"/>
                  </a:moveTo>
                  <a:cubicBezTo>
                    <a:pt x="69" y="71"/>
                    <a:pt x="69" y="71"/>
                    <a:pt x="70" y="71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82" y="75"/>
                    <a:pt x="93" y="79"/>
                    <a:pt x="105" y="82"/>
                  </a:cubicBezTo>
                  <a:cubicBezTo>
                    <a:pt x="110" y="84"/>
                    <a:pt x="115" y="86"/>
                    <a:pt x="120" y="88"/>
                  </a:cubicBezTo>
                  <a:cubicBezTo>
                    <a:pt x="123" y="89"/>
                    <a:pt x="127" y="90"/>
                    <a:pt x="130" y="91"/>
                  </a:cubicBezTo>
                  <a:cubicBezTo>
                    <a:pt x="128" y="90"/>
                    <a:pt x="124" y="90"/>
                    <a:pt x="122" y="89"/>
                  </a:cubicBezTo>
                  <a:cubicBezTo>
                    <a:pt x="114" y="87"/>
                    <a:pt x="107" y="85"/>
                    <a:pt x="100" y="83"/>
                  </a:cubicBezTo>
                  <a:cubicBezTo>
                    <a:pt x="93" y="80"/>
                    <a:pt x="86" y="78"/>
                    <a:pt x="79" y="76"/>
                  </a:cubicBezTo>
                  <a:cubicBezTo>
                    <a:pt x="76" y="74"/>
                    <a:pt x="72" y="73"/>
                    <a:pt x="68" y="72"/>
                  </a:cubicBezTo>
                  <a:close/>
                  <a:moveTo>
                    <a:pt x="82" y="74"/>
                  </a:moveTo>
                  <a:cubicBezTo>
                    <a:pt x="79" y="73"/>
                    <a:pt x="75" y="72"/>
                    <a:pt x="72" y="70"/>
                  </a:cubicBezTo>
                  <a:cubicBezTo>
                    <a:pt x="75" y="72"/>
                    <a:pt x="78" y="72"/>
                    <a:pt x="82" y="74"/>
                  </a:cubicBezTo>
                  <a:cubicBezTo>
                    <a:pt x="86" y="75"/>
                    <a:pt x="90" y="77"/>
                    <a:pt x="94" y="78"/>
                  </a:cubicBezTo>
                  <a:cubicBezTo>
                    <a:pt x="90" y="77"/>
                    <a:pt x="86" y="76"/>
                    <a:pt x="82" y="74"/>
                  </a:cubicBezTo>
                  <a:close/>
                  <a:moveTo>
                    <a:pt x="71" y="70"/>
                  </a:moveTo>
                  <a:cubicBezTo>
                    <a:pt x="73" y="70"/>
                    <a:pt x="74" y="69"/>
                    <a:pt x="75" y="69"/>
                  </a:cubicBezTo>
                  <a:cubicBezTo>
                    <a:pt x="75" y="69"/>
                    <a:pt x="76" y="69"/>
                    <a:pt x="77" y="69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78" y="69"/>
                    <a:pt x="79" y="69"/>
                    <a:pt x="79" y="69"/>
                  </a:cubicBezTo>
                  <a:cubicBezTo>
                    <a:pt x="79" y="69"/>
                    <a:pt x="79" y="69"/>
                    <a:pt x="80" y="70"/>
                  </a:cubicBezTo>
                  <a:cubicBezTo>
                    <a:pt x="83" y="70"/>
                    <a:pt x="85" y="72"/>
                    <a:pt x="88" y="73"/>
                  </a:cubicBezTo>
                  <a:cubicBezTo>
                    <a:pt x="102" y="78"/>
                    <a:pt x="115" y="83"/>
                    <a:pt x="129" y="88"/>
                  </a:cubicBezTo>
                  <a:cubicBezTo>
                    <a:pt x="130" y="88"/>
                    <a:pt x="132" y="89"/>
                    <a:pt x="133" y="89"/>
                  </a:cubicBezTo>
                  <a:cubicBezTo>
                    <a:pt x="133" y="89"/>
                    <a:pt x="137" y="91"/>
                    <a:pt x="136" y="90"/>
                  </a:cubicBezTo>
                  <a:cubicBezTo>
                    <a:pt x="132" y="89"/>
                    <a:pt x="129" y="88"/>
                    <a:pt x="125" y="87"/>
                  </a:cubicBezTo>
                  <a:cubicBezTo>
                    <a:pt x="119" y="85"/>
                    <a:pt x="113" y="83"/>
                    <a:pt x="106" y="81"/>
                  </a:cubicBezTo>
                  <a:cubicBezTo>
                    <a:pt x="105" y="81"/>
                    <a:pt x="105" y="81"/>
                    <a:pt x="104" y="81"/>
                  </a:cubicBezTo>
                  <a:cubicBezTo>
                    <a:pt x="98" y="79"/>
                    <a:pt x="92" y="77"/>
                    <a:pt x="86" y="75"/>
                  </a:cubicBezTo>
                  <a:cubicBezTo>
                    <a:pt x="82" y="73"/>
                    <a:pt x="77" y="71"/>
                    <a:pt x="71" y="70"/>
                  </a:cubicBezTo>
                  <a:close/>
                  <a:moveTo>
                    <a:pt x="76" y="68"/>
                  </a:moveTo>
                  <a:cubicBezTo>
                    <a:pt x="77" y="67"/>
                    <a:pt x="79" y="67"/>
                    <a:pt x="80" y="66"/>
                  </a:cubicBezTo>
                  <a:cubicBezTo>
                    <a:pt x="89" y="71"/>
                    <a:pt x="100" y="75"/>
                    <a:pt x="110" y="78"/>
                  </a:cubicBezTo>
                  <a:cubicBezTo>
                    <a:pt x="112" y="79"/>
                    <a:pt x="115" y="80"/>
                    <a:pt x="117" y="80"/>
                  </a:cubicBezTo>
                  <a:cubicBezTo>
                    <a:pt x="112" y="79"/>
                    <a:pt x="106" y="77"/>
                    <a:pt x="100" y="75"/>
                  </a:cubicBezTo>
                  <a:cubicBezTo>
                    <a:pt x="94" y="73"/>
                    <a:pt x="87" y="70"/>
                    <a:pt x="80" y="69"/>
                  </a:cubicBezTo>
                  <a:cubicBezTo>
                    <a:pt x="79" y="69"/>
                    <a:pt x="78" y="68"/>
                    <a:pt x="77" y="68"/>
                  </a:cubicBezTo>
                  <a:cubicBezTo>
                    <a:pt x="77" y="68"/>
                    <a:pt x="76" y="68"/>
                    <a:pt x="76" y="68"/>
                  </a:cubicBezTo>
                  <a:close/>
                  <a:moveTo>
                    <a:pt x="81" y="66"/>
                  </a:moveTo>
                  <a:cubicBezTo>
                    <a:pt x="83" y="65"/>
                    <a:pt x="84" y="64"/>
                    <a:pt x="85" y="63"/>
                  </a:cubicBezTo>
                  <a:cubicBezTo>
                    <a:pt x="97" y="67"/>
                    <a:pt x="108" y="72"/>
                    <a:pt x="119" y="76"/>
                  </a:cubicBezTo>
                  <a:cubicBezTo>
                    <a:pt x="125" y="78"/>
                    <a:pt x="131" y="80"/>
                    <a:pt x="136" y="82"/>
                  </a:cubicBezTo>
                  <a:cubicBezTo>
                    <a:pt x="139" y="83"/>
                    <a:pt x="141" y="84"/>
                    <a:pt x="144" y="85"/>
                  </a:cubicBezTo>
                  <a:cubicBezTo>
                    <a:pt x="150" y="87"/>
                    <a:pt x="147" y="86"/>
                    <a:pt x="144" y="85"/>
                  </a:cubicBezTo>
                  <a:cubicBezTo>
                    <a:pt x="139" y="84"/>
                    <a:pt x="134" y="81"/>
                    <a:pt x="129" y="80"/>
                  </a:cubicBezTo>
                  <a:cubicBezTo>
                    <a:pt x="123" y="78"/>
                    <a:pt x="117" y="77"/>
                    <a:pt x="112" y="75"/>
                  </a:cubicBezTo>
                  <a:cubicBezTo>
                    <a:pt x="101" y="72"/>
                    <a:pt x="91" y="69"/>
                    <a:pt x="81" y="66"/>
                  </a:cubicBezTo>
                  <a:close/>
                  <a:moveTo>
                    <a:pt x="86" y="63"/>
                  </a:moveTo>
                  <a:cubicBezTo>
                    <a:pt x="87" y="62"/>
                    <a:pt x="87" y="62"/>
                    <a:pt x="87" y="62"/>
                  </a:cubicBezTo>
                  <a:cubicBezTo>
                    <a:pt x="88" y="62"/>
                    <a:pt x="88" y="61"/>
                    <a:pt x="89" y="61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99" y="66"/>
                    <a:pt x="109" y="69"/>
                    <a:pt x="120" y="72"/>
                  </a:cubicBezTo>
                  <a:cubicBezTo>
                    <a:pt x="125" y="74"/>
                    <a:pt x="131" y="76"/>
                    <a:pt x="136" y="78"/>
                  </a:cubicBezTo>
                  <a:cubicBezTo>
                    <a:pt x="139" y="79"/>
                    <a:pt x="141" y="79"/>
                    <a:pt x="144" y="80"/>
                  </a:cubicBezTo>
                  <a:cubicBezTo>
                    <a:pt x="145" y="80"/>
                    <a:pt x="154" y="83"/>
                    <a:pt x="148" y="82"/>
                  </a:cubicBezTo>
                  <a:cubicBezTo>
                    <a:pt x="138" y="79"/>
                    <a:pt x="128" y="75"/>
                    <a:pt x="117" y="72"/>
                  </a:cubicBezTo>
                  <a:cubicBezTo>
                    <a:pt x="107" y="69"/>
                    <a:pt x="97" y="66"/>
                    <a:pt x="86" y="63"/>
                  </a:cubicBezTo>
                  <a:close/>
                  <a:moveTo>
                    <a:pt x="89" y="60"/>
                  </a:moveTo>
                  <a:cubicBezTo>
                    <a:pt x="91" y="59"/>
                    <a:pt x="92" y="58"/>
                    <a:pt x="94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8" y="58"/>
                    <a:pt x="103" y="59"/>
                    <a:pt x="108" y="60"/>
                  </a:cubicBezTo>
                  <a:cubicBezTo>
                    <a:pt x="113" y="62"/>
                    <a:pt x="118" y="64"/>
                    <a:pt x="123" y="65"/>
                  </a:cubicBezTo>
                  <a:cubicBezTo>
                    <a:pt x="132" y="69"/>
                    <a:pt x="143" y="70"/>
                    <a:pt x="152" y="75"/>
                  </a:cubicBezTo>
                  <a:cubicBezTo>
                    <a:pt x="152" y="75"/>
                    <a:pt x="152" y="75"/>
                    <a:pt x="152" y="75"/>
                  </a:cubicBezTo>
                  <a:cubicBezTo>
                    <a:pt x="148" y="72"/>
                    <a:pt x="142" y="72"/>
                    <a:pt x="137" y="71"/>
                  </a:cubicBezTo>
                  <a:cubicBezTo>
                    <a:pt x="132" y="69"/>
                    <a:pt x="126" y="68"/>
                    <a:pt x="121" y="66"/>
                  </a:cubicBezTo>
                  <a:cubicBezTo>
                    <a:pt x="111" y="63"/>
                    <a:pt x="102" y="60"/>
                    <a:pt x="92" y="58"/>
                  </a:cubicBezTo>
                  <a:cubicBezTo>
                    <a:pt x="91" y="58"/>
                    <a:pt x="91" y="59"/>
                    <a:pt x="92" y="59"/>
                  </a:cubicBezTo>
                  <a:cubicBezTo>
                    <a:pt x="101" y="63"/>
                    <a:pt x="111" y="66"/>
                    <a:pt x="121" y="69"/>
                  </a:cubicBezTo>
                  <a:cubicBezTo>
                    <a:pt x="123" y="70"/>
                    <a:pt x="124" y="70"/>
                    <a:pt x="125" y="71"/>
                  </a:cubicBezTo>
                  <a:cubicBezTo>
                    <a:pt x="124" y="70"/>
                    <a:pt x="122" y="70"/>
                    <a:pt x="120" y="69"/>
                  </a:cubicBezTo>
                  <a:cubicBezTo>
                    <a:pt x="110" y="66"/>
                    <a:pt x="100" y="62"/>
                    <a:pt x="89" y="60"/>
                  </a:cubicBezTo>
                  <a:cubicBezTo>
                    <a:pt x="89" y="60"/>
                    <a:pt x="89" y="60"/>
                    <a:pt x="89" y="60"/>
                  </a:cubicBezTo>
                  <a:close/>
                  <a:moveTo>
                    <a:pt x="152" y="78"/>
                  </a:moveTo>
                  <a:cubicBezTo>
                    <a:pt x="152" y="78"/>
                    <a:pt x="152" y="78"/>
                    <a:pt x="152" y="78"/>
                  </a:cubicBezTo>
                  <a:cubicBezTo>
                    <a:pt x="152" y="78"/>
                    <a:pt x="151" y="78"/>
                    <a:pt x="151" y="78"/>
                  </a:cubicBezTo>
                  <a:cubicBezTo>
                    <a:pt x="141" y="75"/>
                    <a:pt x="132" y="72"/>
                    <a:pt x="123" y="69"/>
                  </a:cubicBezTo>
                  <a:cubicBezTo>
                    <a:pt x="113" y="66"/>
                    <a:pt x="103" y="63"/>
                    <a:pt x="93" y="59"/>
                  </a:cubicBezTo>
                  <a:cubicBezTo>
                    <a:pt x="97" y="60"/>
                    <a:pt x="103" y="61"/>
                    <a:pt x="107" y="62"/>
                  </a:cubicBezTo>
                  <a:cubicBezTo>
                    <a:pt x="112" y="64"/>
                    <a:pt x="117" y="66"/>
                    <a:pt x="122" y="67"/>
                  </a:cubicBezTo>
                  <a:cubicBezTo>
                    <a:pt x="132" y="70"/>
                    <a:pt x="142" y="73"/>
                    <a:pt x="152" y="75"/>
                  </a:cubicBezTo>
                  <a:cubicBezTo>
                    <a:pt x="152" y="76"/>
                    <a:pt x="152" y="77"/>
                    <a:pt x="152" y="78"/>
                  </a:cubicBezTo>
                  <a:close/>
                  <a:moveTo>
                    <a:pt x="152" y="74"/>
                  </a:moveTo>
                  <a:cubicBezTo>
                    <a:pt x="145" y="70"/>
                    <a:pt x="136" y="69"/>
                    <a:pt x="129" y="66"/>
                  </a:cubicBezTo>
                  <a:cubicBezTo>
                    <a:pt x="124" y="65"/>
                    <a:pt x="118" y="63"/>
                    <a:pt x="113" y="61"/>
                  </a:cubicBezTo>
                  <a:cubicBezTo>
                    <a:pt x="109" y="60"/>
                    <a:pt x="105" y="59"/>
                    <a:pt x="101" y="58"/>
                  </a:cubicBezTo>
                  <a:cubicBezTo>
                    <a:pt x="103" y="58"/>
                    <a:pt x="105" y="59"/>
                    <a:pt x="106" y="59"/>
                  </a:cubicBezTo>
                  <a:cubicBezTo>
                    <a:pt x="112" y="60"/>
                    <a:pt x="117" y="61"/>
                    <a:pt x="122" y="63"/>
                  </a:cubicBezTo>
                  <a:cubicBezTo>
                    <a:pt x="131" y="65"/>
                    <a:pt x="141" y="68"/>
                    <a:pt x="150" y="69"/>
                  </a:cubicBezTo>
                  <a:cubicBezTo>
                    <a:pt x="151" y="71"/>
                    <a:pt x="151" y="72"/>
                    <a:pt x="152" y="74"/>
                  </a:cubicBezTo>
                  <a:close/>
                  <a:moveTo>
                    <a:pt x="152" y="79"/>
                  </a:moveTo>
                  <a:cubicBezTo>
                    <a:pt x="152" y="80"/>
                    <a:pt x="152" y="81"/>
                    <a:pt x="151" y="81"/>
                  </a:cubicBezTo>
                  <a:cubicBezTo>
                    <a:pt x="151" y="82"/>
                    <a:pt x="151" y="82"/>
                    <a:pt x="151" y="82"/>
                  </a:cubicBezTo>
                  <a:cubicBezTo>
                    <a:pt x="147" y="80"/>
                    <a:pt x="142" y="79"/>
                    <a:pt x="138" y="78"/>
                  </a:cubicBezTo>
                  <a:cubicBezTo>
                    <a:pt x="133" y="76"/>
                    <a:pt x="128" y="74"/>
                    <a:pt x="123" y="73"/>
                  </a:cubicBezTo>
                  <a:cubicBezTo>
                    <a:pt x="113" y="69"/>
                    <a:pt x="101" y="66"/>
                    <a:pt x="91" y="61"/>
                  </a:cubicBezTo>
                  <a:cubicBezTo>
                    <a:pt x="95" y="63"/>
                    <a:pt x="101" y="64"/>
                    <a:pt x="106" y="66"/>
                  </a:cubicBezTo>
                  <a:cubicBezTo>
                    <a:pt x="111" y="67"/>
                    <a:pt x="117" y="69"/>
                    <a:pt x="122" y="70"/>
                  </a:cubicBezTo>
                  <a:cubicBezTo>
                    <a:pt x="132" y="73"/>
                    <a:pt x="142" y="77"/>
                    <a:pt x="152" y="79"/>
                  </a:cubicBezTo>
                  <a:close/>
                  <a:moveTo>
                    <a:pt x="151" y="83"/>
                  </a:moveTo>
                  <a:cubicBezTo>
                    <a:pt x="150" y="84"/>
                    <a:pt x="149" y="85"/>
                    <a:pt x="148" y="86"/>
                  </a:cubicBezTo>
                  <a:cubicBezTo>
                    <a:pt x="138" y="81"/>
                    <a:pt x="127" y="78"/>
                    <a:pt x="116" y="74"/>
                  </a:cubicBezTo>
                  <a:cubicBezTo>
                    <a:pt x="110" y="72"/>
                    <a:pt x="105" y="70"/>
                    <a:pt x="99" y="67"/>
                  </a:cubicBezTo>
                  <a:cubicBezTo>
                    <a:pt x="98" y="67"/>
                    <a:pt x="98" y="67"/>
                    <a:pt x="97" y="67"/>
                  </a:cubicBezTo>
                  <a:cubicBezTo>
                    <a:pt x="106" y="69"/>
                    <a:pt x="115" y="72"/>
                    <a:pt x="124" y="75"/>
                  </a:cubicBezTo>
                  <a:cubicBezTo>
                    <a:pt x="129" y="76"/>
                    <a:pt x="135" y="78"/>
                    <a:pt x="140" y="80"/>
                  </a:cubicBezTo>
                  <a:cubicBezTo>
                    <a:pt x="143" y="81"/>
                    <a:pt x="147" y="83"/>
                    <a:pt x="151" y="83"/>
                  </a:cubicBezTo>
                  <a:close/>
                  <a:moveTo>
                    <a:pt x="147" y="87"/>
                  </a:moveTo>
                  <a:cubicBezTo>
                    <a:pt x="146" y="88"/>
                    <a:pt x="145" y="88"/>
                    <a:pt x="143" y="89"/>
                  </a:cubicBezTo>
                  <a:cubicBezTo>
                    <a:pt x="143" y="89"/>
                    <a:pt x="142" y="88"/>
                    <a:pt x="142" y="88"/>
                  </a:cubicBezTo>
                  <a:cubicBezTo>
                    <a:pt x="142" y="88"/>
                    <a:pt x="141" y="88"/>
                    <a:pt x="140" y="88"/>
                  </a:cubicBezTo>
                  <a:cubicBezTo>
                    <a:pt x="140" y="88"/>
                    <a:pt x="139" y="87"/>
                    <a:pt x="139" y="87"/>
                  </a:cubicBezTo>
                  <a:cubicBezTo>
                    <a:pt x="138" y="87"/>
                    <a:pt x="138" y="87"/>
                    <a:pt x="137" y="86"/>
                  </a:cubicBezTo>
                  <a:cubicBezTo>
                    <a:pt x="135" y="86"/>
                    <a:pt x="133" y="85"/>
                    <a:pt x="132" y="85"/>
                  </a:cubicBezTo>
                  <a:cubicBezTo>
                    <a:pt x="124" y="82"/>
                    <a:pt x="116" y="79"/>
                    <a:pt x="108" y="76"/>
                  </a:cubicBezTo>
                  <a:cubicBezTo>
                    <a:pt x="101" y="74"/>
                    <a:pt x="93" y="71"/>
                    <a:pt x="86" y="68"/>
                  </a:cubicBezTo>
                  <a:cubicBezTo>
                    <a:pt x="88" y="69"/>
                    <a:pt x="89" y="69"/>
                    <a:pt x="90" y="69"/>
                  </a:cubicBezTo>
                  <a:cubicBezTo>
                    <a:pt x="94" y="70"/>
                    <a:pt x="97" y="71"/>
                    <a:pt x="101" y="72"/>
                  </a:cubicBezTo>
                  <a:cubicBezTo>
                    <a:pt x="110" y="75"/>
                    <a:pt x="118" y="78"/>
                    <a:pt x="127" y="80"/>
                  </a:cubicBezTo>
                  <a:cubicBezTo>
                    <a:pt x="134" y="82"/>
                    <a:pt x="140" y="85"/>
                    <a:pt x="147" y="87"/>
                  </a:cubicBezTo>
                  <a:close/>
                  <a:moveTo>
                    <a:pt x="142" y="89"/>
                  </a:moveTo>
                  <a:cubicBezTo>
                    <a:pt x="141" y="90"/>
                    <a:pt x="139" y="90"/>
                    <a:pt x="138" y="90"/>
                  </a:cubicBezTo>
                  <a:cubicBezTo>
                    <a:pt x="134" y="88"/>
                    <a:pt x="129" y="87"/>
                    <a:pt x="125" y="85"/>
                  </a:cubicBezTo>
                  <a:cubicBezTo>
                    <a:pt x="119" y="83"/>
                    <a:pt x="112" y="81"/>
                    <a:pt x="106" y="79"/>
                  </a:cubicBezTo>
                  <a:cubicBezTo>
                    <a:pt x="100" y="77"/>
                    <a:pt x="94" y="74"/>
                    <a:pt x="88" y="72"/>
                  </a:cubicBezTo>
                  <a:cubicBezTo>
                    <a:pt x="87" y="72"/>
                    <a:pt x="87" y="71"/>
                    <a:pt x="86" y="71"/>
                  </a:cubicBezTo>
                  <a:cubicBezTo>
                    <a:pt x="91" y="72"/>
                    <a:pt x="96" y="74"/>
                    <a:pt x="102" y="76"/>
                  </a:cubicBezTo>
                  <a:cubicBezTo>
                    <a:pt x="110" y="79"/>
                    <a:pt x="119" y="82"/>
                    <a:pt x="128" y="84"/>
                  </a:cubicBezTo>
                  <a:cubicBezTo>
                    <a:pt x="130" y="85"/>
                    <a:pt x="133" y="86"/>
                    <a:pt x="135" y="87"/>
                  </a:cubicBezTo>
                  <a:cubicBezTo>
                    <a:pt x="137" y="88"/>
                    <a:pt x="140" y="88"/>
                    <a:pt x="142" y="89"/>
                  </a:cubicBezTo>
                  <a:close/>
                  <a:moveTo>
                    <a:pt x="135" y="91"/>
                  </a:moveTo>
                  <a:cubicBezTo>
                    <a:pt x="134" y="91"/>
                    <a:pt x="133" y="91"/>
                    <a:pt x="132" y="92"/>
                  </a:cubicBezTo>
                  <a:cubicBezTo>
                    <a:pt x="129" y="89"/>
                    <a:pt x="125" y="89"/>
                    <a:pt x="122" y="87"/>
                  </a:cubicBezTo>
                  <a:cubicBezTo>
                    <a:pt x="119" y="86"/>
                    <a:pt x="116" y="85"/>
                    <a:pt x="114" y="84"/>
                  </a:cubicBezTo>
                  <a:cubicBezTo>
                    <a:pt x="117" y="85"/>
                    <a:pt x="120" y="86"/>
                    <a:pt x="124" y="87"/>
                  </a:cubicBezTo>
                  <a:cubicBezTo>
                    <a:pt x="127" y="88"/>
                    <a:pt x="131" y="90"/>
                    <a:pt x="135" y="91"/>
                  </a:cubicBezTo>
                  <a:close/>
                  <a:moveTo>
                    <a:pt x="130" y="92"/>
                  </a:moveTo>
                  <a:cubicBezTo>
                    <a:pt x="129" y="92"/>
                    <a:pt x="129" y="92"/>
                    <a:pt x="128" y="93"/>
                  </a:cubicBezTo>
                  <a:cubicBezTo>
                    <a:pt x="126" y="91"/>
                    <a:pt x="123" y="90"/>
                    <a:pt x="120" y="90"/>
                  </a:cubicBezTo>
                  <a:cubicBezTo>
                    <a:pt x="115" y="88"/>
                    <a:pt x="111" y="87"/>
                    <a:pt x="106" y="85"/>
                  </a:cubicBezTo>
                  <a:cubicBezTo>
                    <a:pt x="114" y="88"/>
                    <a:pt x="122" y="90"/>
                    <a:pt x="130" y="92"/>
                  </a:cubicBezTo>
                  <a:close/>
                  <a:moveTo>
                    <a:pt x="33" y="64"/>
                  </a:moveTo>
                  <a:cubicBezTo>
                    <a:pt x="33" y="64"/>
                    <a:pt x="34" y="63"/>
                    <a:pt x="34" y="62"/>
                  </a:cubicBezTo>
                  <a:cubicBezTo>
                    <a:pt x="43" y="65"/>
                    <a:pt x="52" y="70"/>
                    <a:pt x="61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4" y="73"/>
                    <a:pt x="64" y="73"/>
                    <a:pt x="65" y="73"/>
                  </a:cubicBezTo>
                  <a:cubicBezTo>
                    <a:pt x="65" y="73"/>
                    <a:pt x="65" y="73"/>
                    <a:pt x="66" y="73"/>
                  </a:cubicBezTo>
                  <a:cubicBezTo>
                    <a:pt x="71" y="75"/>
                    <a:pt x="77" y="78"/>
                    <a:pt x="83" y="79"/>
                  </a:cubicBezTo>
                  <a:cubicBezTo>
                    <a:pt x="89" y="81"/>
                    <a:pt x="96" y="82"/>
                    <a:pt x="102" y="85"/>
                  </a:cubicBezTo>
                  <a:cubicBezTo>
                    <a:pt x="109" y="87"/>
                    <a:pt x="115" y="89"/>
                    <a:pt x="122" y="91"/>
                  </a:cubicBezTo>
                  <a:cubicBezTo>
                    <a:pt x="123" y="91"/>
                    <a:pt x="127" y="93"/>
                    <a:pt x="127" y="93"/>
                  </a:cubicBezTo>
                  <a:cubicBezTo>
                    <a:pt x="127" y="93"/>
                    <a:pt x="127" y="93"/>
                    <a:pt x="127" y="93"/>
                  </a:cubicBezTo>
                  <a:cubicBezTo>
                    <a:pt x="126" y="93"/>
                    <a:pt x="126" y="93"/>
                    <a:pt x="124" y="93"/>
                  </a:cubicBezTo>
                  <a:cubicBezTo>
                    <a:pt x="121" y="92"/>
                    <a:pt x="118" y="91"/>
                    <a:pt x="115" y="90"/>
                  </a:cubicBezTo>
                  <a:cubicBezTo>
                    <a:pt x="101" y="87"/>
                    <a:pt x="87" y="82"/>
                    <a:pt x="74" y="77"/>
                  </a:cubicBezTo>
                  <a:cubicBezTo>
                    <a:pt x="60" y="73"/>
                    <a:pt x="46" y="70"/>
                    <a:pt x="33" y="64"/>
                  </a:cubicBezTo>
                  <a:close/>
                  <a:moveTo>
                    <a:pt x="35" y="61"/>
                  </a:moveTo>
                  <a:cubicBezTo>
                    <a:pt x="36" y="60"/>
                    <a:pt x="37" y="58"/>
                    <a:pt x="38" y="56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44" y="61"/>
                    <a:pt x="51" y="62"/>
                    <a:pt x="58" y="66"/>
                  </a:cubicBezTo>
                  <a:cubicBezTo>
                    <a:pt x="52" y="63"/>
                    <a:pt x="44" y="60"/>
                    <a:pt x="38" y="59"/>
                  </a:cubicBezTo>
                  <a:cubicBezTo>
                    <a:pt x="38" y="58"/>
                    <a:pt x="37" y="59"/>
                    <a:pt x="38" y="59"/>
                  </a:cubicBezTo>
                  <a:cubicBezTo>
                    <a:pt x="43" y="64"/>
                    <a:pt x="51" y="66"/>
                    <a:pt x="58" y="69"/>
                  </a:cubicBezTo>
                  <a:cubicBezTo>
                    <a:pt x="59" y="70"/>
                    <a:pt x="59" y="70"/>
                    <a:pt x="59" y="71"/>
                  </a:cubicBezTo>
                  <a:cubicBezTo>
                    <a:pt x="58" y="71"/>
                    <a:pt x="58" y="70"/>
                    <a:pt x="57" y="70"/>
                  </a:cubicBezTo>
                  <a:cubicBezTo>
                    <a:pt x="55" y="69"/>
                    <a:pt x="52" y="68"/>
                    <a:pt x="50" y="67"/>
                  </a:cubicBezTo>
                  <a:cubicBezTo>
                    <a:pt x="45" y="65"/>
                    <a:pt x="40" y="63"/>
                    <a:pt x="35" y="61"/>
                  </a:cubicBezTo>
                  <a:close/>
                  <a:moveTo>
                    <a:pt x="39" y="56"/>
                  </a:moveTo>
                  <a:cubicBezTo>
                    <a:pt x="39" y="55"/>
                    <a:pt x="40" y="54"/>
                    <a:pt x="40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45" y="56"/>
                    <a:pt x="49" y="58"/>
                    <a:pt x="54" y="59"/>
                  </a:cubicBezTo>
                  <a:cubicBezTo>
                    <a:pt x="54" y="59"/>
                    <a:pt x="54" y="60"/>
                    <a:pt x="54" y="60"/>
                  </a:cubicBezTo>
                  <a:cubicBezTo>
                    <a:pt x="55" y="60"/>
                    <a:pt x="55" y="61"/>
                    <a:pt x="55" y="61"/>
                  </a:cubicBezTo>
                  <a:cubicBezTo>
                    <a:pt x="54" y="61"/>
                    <a:pt x="53" y="60"/>
                    <a:pt x="52" y="60"/>
                  </a:cubicBezTo>
                  <a:cubicBezTo>
                    <a:pt x="48" y="58"/>
                    <a:pt x="43" y="57"/>
                    <a:pt x="39" y="56"/>
                  </a:cubicBezTo>
                  <a:close/>
                  <a:moveTo>
                    <a:pt x="40" y="53"/>
                  </a:moveTo>
                  <a:cubicBezTo>
                    <a:pt x="41" y="53"/>
                    <a:pt x="41" y="53"/>
                    <a:pt x="41" y="52"/>
                  </a:cubicBezTo>
                  <a:cubicBezTo>
                    <a:pt x="45" y="54"/>
                    <a:pt x="50" y="56"/>
                    <a:pt x="54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49" y="57"/>
                    <a:pt x="45" y="55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lose/>
                  <a:moveTo>
                    <a:pt x="42" y="52"/>
                  </a:moveTo>
                  <a:cubicBezTo>
                    <a:pt x="42" y="51"/>
                    <a:pt x="43" y="50"/>
                    <a:pt x="43" y="50"/>
                  </a:cubicBezTo>
                  <a:cubicBezTo>
                    <a:pt x="43" y="50"/>
                    <a:pt x="43" y="50"/>
                    <a:pt x="44" y="50"/>
                  </a:cubicBezTo>
                  <a:cubicBezTo>
                    <a:pt x="47" y="51"/>
                    <a:pt x="51" y="53"/>
                    <a:pt x="55" y="55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0" y="55"/>
                    <a:pt x="46" y="53"/>
                    <a:pt x="42" y="52"/>
                  </a:cubicBezTo>
                  <a:close/>
                  <a:moveTo>
                    <a:pt x="44" y="49"/>
                  </a:moveTo>
                  <a:cubicBezTo>
                    <a:pt x="45" y="47"/>
                    <a:pt x="47" y="46"/>
                    <a:pt x="49" y="44"/>
                  </a:cubicBezTo>
                  <a:cubicBezTo>
                    <a:pt x="51" y="47"/>
                    <a:pt x="54" y="49"/>
                    <a:pt x="57" y="51"/>
                  </a:cubicBezTo>
                  <a:cubicBezTo>
                    <a:pt x="59" y="52"/>
                    <a:pt x="57" y="51"/>
                    <a:pt x="56" y="51"/>
                  </a:cubicBezTo>
                  <a:cubicBezTo>
                    <a:pt x="55" y="50"/>
                    <a:pt x="53" y="49"/>
                    <a:pt x="52" y="49"/>
                  </a:cubicBezTo>
                  <a:cubicBezTo>
                    <a:pt x="50" y="48"/>
                    <a:pt x="49" y="47"/>
                    <a:pt x="47" y="47"/>
                  </a:cubicBezTo>
                  <a:cubicBezTo>
                    <a:pt x="47" y="46"/>
                    <a:pt x="46" y="47"/>
                    <a:pt x="47" y="47"/>
                  </a:cubicBezTo>
                  <a:cubicBezTo>
                    <a:pt x="49" y="49"/>
                    <a:pt x="53" y="53"/>
                    <a:pt x="56" y="54"/>
                  </a:cubicBezTo>
                  <a:cubicBezTo>
                    <a:pt x="52" y="53"/>
                    <a:pt x="48" y="51"/>
                    <a:pt x="44" y="49"/>
                  </a:cubicBezTo>
                  <a:close/>
                  <a:moveTo>
                    <a:pt x="49" y="43"/>
                  </a:moveTo>
                  <a:cubicBezTo>
                    <a:pt x="50" y="43"/>
                    <a:pt x="51" y="42"/>
                    <a:pt x="52" y="41"/>
                  </a:cubicBezTo>
                  <a:cubicBezTo>
                    <a:pt x="54" y="44"/>
                    <a:pt x="57" y="47"/>
                    <a:pt x="61" y="49"/>
                  </a:cubicBezTo>
                  <a:cubicBezTo>
                    <a:pt x="59" y="48"/>
                    <a:pt x="58" y="48"/>
                    <a:pt x="56" y="47"/>
                  </a:cubicBezTo>
                  <a:cubicBezTo>
                    <a:pt x="54" y="46"/>
                    <a:pt x="52" y="44"/>
                    <a:pt x="49" y="43"/>
                  </a:cubicBezTo>
                  <a:close/>
                  <a:moveTo>
                    <a:pt x="52" y="41"/>
                  </a:moveTo>
                  <a:cubicBezTo>
                    <a:pt x="53" y="40"/>
                    <a:pt x="55" y="39"/>
                    <a:pt x="56" y="38"/>
                  </a:cubicBezTo>
                  <a:cubicBezTo>
                    <a:pt x="56" y="37"/>
                    <a:pt x="57" y="37"/>
                    <a:pt x="57" y="36"/>
                  </a:cubicBezTo>
                  <a:cubicBezTo>
                    <a:pt x="57" y="36"/>
                    <a:pt x="57" y="36"/>
                    <a:pt x="58" y="37"/>
                  </a:cubicBezTo>
                  <a:cubicBezTo>
                    <a:pt x="60" y="39"/>
                    <a:pt x="63" y="41"/>
                    <a:pt x="66" y="43"/>
                  </a:cubicBezTo>
                  <a:cubicBezTo>
                    <a:pt x="63" y="41"/>
                    <a:pt x="59" y="40"/>
                    <a:pt x="56" y="39"/>
                  </a:cubicBezTo>
                  <a:cubicBezTo>
                    <a:pt x="56" y="38"/>
                    <a:pt x="55" y="39"/>
                    <a:pt x="56" y="39"/>
                  </a:cubicBezTo>
                  <a:cubicBezTo>
                    <a:pt x="58" y="41"/>
                    <a:pt x="60" y="43"/>
                    <a:pt x="62" y="44"/>
                  </a:cubicBezTo>
                  <a:cubicBezTo>
                    <a:pt x="59" y="43"/>
                    <a:pt x="55" y="42"/>
                    <a:pt x="52" y="41"/>
                  </a:cubicBezTo>
                  <a:close/>
                  <a:moveTo>
                    <a:pt x="58" y="36"/>
                  </a:moveTo>
                  <a:cubicBezTo>
                    <a:pt x="59" y="35"/>
                    <a:pt x="60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4" y="39"/>
                    <a:pt x="71" y="41"/>
                    <a:pt x="75" y="45"/>
                  </a:cubicBezTo>
                  <a:cubicBezTo>
                    <a:pt x="79" y="47"/>
                    <a:pt x="75" y="44"/>
                    <a:pt x="74" y="44"/>
                  </a:cubicBezTo>
                  <a:cubicBezTo>
                    <a:pt x="72" y="43"/>
                    <a:pt x="71" y="42"/>
                    <a:pt x="69" y="41"/>
                  </a:cubicBezTo>
                  <a:cubicBezTo>
                    <a:pt x="65" y="39"/>
                    <a:pt x="62" y="38"/>
                    <a:pt x="58" y="36"/>
                  </a:cubicBezTo>
                  <a:cubicBezTo>
                    <a:pt x="58" y="36"/>
                    <a:pt x="58" y="36"/>
                    <a:pt x="58" y="36"/>
                  </a:cubicBezTo>
                  <a:close/>
                  <a:moveTo>
                    <a:pt x="61" y="33"/>
                  </a:moveTo>
                  <a:cubicBezTo>
                    <a:pt x="62" y="33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6" y="34"/>
                    <a:pt x="68" y="36"/>
                    <a:pt x="70" y="37"/>
                  </a:cubicBezTo>
                  <a:cubicBezTo>
                    <a:pt x="67" y="36"/>
                    <a:pt x="64" y="35"/>
                    <a:pt x="61" y="33"/>
                  </a:cubicBezTo>
                  <a:cubicBezTo>
                    <a:pt x="61" y="33"/>
                    <a:pt x="61" y="33"/>
                    <a:pt x="61" y="33"/>
                  </a:cubicBezTo>
                  <a:close/>
                  <a:moveTo>
                    <a:pt x="64" y="32"/>
                  </a:moveTo>
                  <a:cubicBezTo>
                    <a:pt x="68" y="29"/>
                    <a:pt x="72" y="26"/>
                    <a:pt x="77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7" y="24"/>
                    <a:pt x="77" y="25"/>
                    <a:pt x="77" y="25"/>
                  </a:cubicBezTo>
                  <a:cubicBezTo>
                    <a:pt x="78" y="25"/>
                    <a:pt x="79" y="26"/>
                    <a:pt x="80" y="26"/>
                  </a:cubicBezTo>
                  <a:cubicBezTo>
                    <a:pt x="79" y="26"/>
                    <a:pt x="78" y="25"/>
                    <a:pt x="77" y="25"/>
                  </a:cubicBezTo>
                  <a:cubicBezTo>
                    <a:pt x="76" y="25"/>
                    <a:pt x="76" y="26"/>
                    <a:pt x="76" y="26"/>
                  </a:cubicBezTo>
                  <a:cubicBezTo>
                    <a:pt x="77" y="26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5" y="27"/>
                    <a:pt x="74" y="26"/>
                    <a:pt x="73" y="27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3" y="28"/>
                    <a:pt x="74" y="28"/>
                    <a:pt x="75" y="29"/>
                  </a:cubicBezTo>
                  <a:cubicBezTo>
                    <a:pt x="74" y="28"/>
                    <a:pt x="72" y="28"/>
                    <a:pt x="71" y="28"/>
                  </a:cubicBezTo>
                  <a:cubicBezTo>
                    <a:pt x="71" y="28"/>
                    <a:pt x="71" y="28"/>
                    <a:pt x="71" y="29"/>
                  </a:cubicBezTo>
                  <a:cubicBezTo>
                    <a:pt x="72" y="29"/>
                    <a:pt x="74" y="30"/>
                    <a:pt x="75" y="30"/>
                  </a:cubicBezTo>
                  <a:cubicBezTo>
                    <a:pt x="74" y="32"/>
                    <a:pt x="76" y="34"/>
                    <a:pt x="78" y="34"/>
                  </a:cubicBezTo>
                  <a:cubicBezTo>
                    <a:pt x="78" y="34"/>
                    <a:pt x="79" y="34"/>
                    <a:pt x="79" y="34"/>
                  </a:cubicBezTo>
                  <a:cubicBezTo>
                    <a:pt x="80" y="35"/>
                    <a:pt x="81" y="36"/>
                    <a:pt x="83" y="37"/>
                  </a:cubicBezTo>
                  <a:cubicBezTo>
                    <a:pt x="83" y="37"/>
                    <a:pt x="83" y="38"/>
                    <a:pt x="84" y="38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3" y="38"/>
                    <a:pt x="83" y="38"/>
                    <a:pt x="83" y="37"/>
                  </a:cubicBezTo>
                  <a:cubicBezTo>
                    <a:pt x="82" y="37"/>
                    <a:pt x="80" y="36"/>
                    <a:pt x="79" y="36"/>
                  </a:cubicBezTo>
                  <a:cubicBezTo>
                    <a:pt x="76" y="34"/>
                    <a:pt x="72" y="31"/>
                    <a:pt x="68" y="29"/>
                  </a:cubicBezTo>
                  <a:cubicBezTo>
                    <a:pt x="68" y="29"/>
                    <a:pt x="68" y="30"/>
                    <a:pt x="68" y="30"/>
                  </a:cubicBezTo>
                  <a:cubicBezTo>
                    <a:pt x="73" y="32"/>
                    <a:pt x="78" y="36"/>
                    <a:pt x="83" y="38"/>
                  </a:cubicBezTo>
                  <a:cubicBezTo>
                    <a:pt x="83" y="39"/>
                    <a:pt x="82" y="39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79" y="37"/>
                    <a:pt x="76" y="36"/>
                    <a:pt x="73" y="34"/>
                  </a:cubicBezTo>
                  <a:cubicBezTo>
                    <a:pt x="72" y="33"/>
                    <a:pt x="71" y="32"/>
                    <a:pt x="69" y="32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68" y="31"/>
                    <a:pt x="67" y="30"/>
                    <a:pt x="67" y="30"/>
                  </a:cubicBezTo>
                  <a:cubicBezTo>
                    <a:pt x="66" y="30"/>
                    <a:pt x="66" y="31"/>
                    <a:pt x="66" y="31"/>
                  </a:cubicBezTo>
                  <a:cubicBezTo>
                    <a:pt x="71" y="34"/>
                    <a:pt x="75" y="38"/>
                    <a:pt x="79" y="40"/>
                  </a:cubicBezTo>
                  <a:cubicBezTo>
                    <a:pt x="74" y="38"/>
                    <a:pt x="69" y="35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93" y="36"/>
                  </a:moveTo>
                  <a:cubicBezTo>
                    <a:pt x="92" y="35"/>
                    <a:pt x="91" y="35"/>
                    <a:pt x="90" y="34"/>
                  </a:cubicBezTo>
                  <a:cubicBezTo>
                    <a:pt x="86" y="31"/>
                    <a:pt x="91" y="33"/>
                    <a:pt x="92" y="34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4" y="35"/>
                    <a:pt x="96" y="37"/>
                    <a:pt x="97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7" y="37"/>
                  </a:cubicBezTo>
                  <a:cubicBezTo>
                    <a:pt x="96" y="37"/>
                    <a:pt x="94" y="36"/>
                    <a:pt x="93" y="36"/>
                  </a:cubicBezTo>
                  <a:close/>
                  <a:moveTo>
                    <a:pt x="93" y="33"/>
                  </a:moveTo>
                  <a:cubicBezTo>
                    <a:pt x="93" y="33"/>
                    <a:pt x="93" y="33"/>
                    <a:pt x="93" y="33"/>
                  </a:cubicBezTo>
                  <a:cubicBezTo>
                    <a:pt x="93" y="33"/>
                    <a:pt x="93" y="33"/>
                    <a:pt x="93" y="33"/>
                  </a:cubicBezTo>
                  <a:close/>
                  <a:moveTo>
                    <a:pt x="89" y="31"/>
                  </a:moveTo>
                  <a:cubicBezTo>
                    <a:pt x="90" y="31"/>
                    <a:pt x="91" y="30"/>
                    <a:pt x="92" y="29"/>
                  </a:cubicBezTo>
                  <a:cubicBezTo>
                    <a:pt x="92" y="29"/>
                    <a:pt x="92" y="30"/>
                    <a:pt x="92" y="30"/>
                  </a:cubicBezTo>
                  <a:cubicBezTo>
                    <a:pt x="92" y="31"/>
                    <a:pt x="93" y="32"/>
                    <a:pt x="94" y="33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93" y="33"/>
                    <a:pt x="93" y="32"/>
                    <a:pt x="92" y="32"/>
                  </a:cubicBezTo>
                  <a:cubicBezTo>
                    <a:pt x="92" y="32"/>
                    <a:pt x="91" y="32"/>
                    <a:pt x="91" y="32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0" y="32"/>
                    <a:pt x="89" y="31"/>
                    <a:pt x="89" y="31"/>
                  </a:cubicBezTo>
                  <a:close/>
                  <a:moveTo>
                    <a:pt x="92" y="29"/>
                  </a:moveTo>
                  <a:cubicBezTo>
                    <a:pt x="92" y="29"/>
                    <a:pt x="92" y="29"/>
                    <a:pt x="92" y="29"/>
                  </a:cubicBezTo>
                  <a:cubicBezTo>
                    <a:pt x="93" y="29"/>
                    <a:pt x="93" y="28"/>
                    <a:pt x="94" y="28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5" y="30"/>
                    <a:pt x="98" y="32"/>
                    <a:pt x="92" y="29"/>
                  </a:cubicBezTo>
                  <a:cubicBezTo>
                    <a:pt x="92" y="29"/>
                    <a:pt x="92" y="29"/>
                    <a:pt x="92" y="29"/>
                  </a:cubicBezTo>
                  <a:close/>
                  <a:moveTo>
                    <a:pt x="94" y="28"/>
                  </a:moveTo>
                  <a:cubicBezTo>
                    <a:pt x="94" y="27"/>
                    <a:pt x="95" y="27"/>
                    <a:pt x="95" y="27"/>
                  </a:cubicBezTo>
                  <a:cubicBezTo>
                    <a:pt x="96" y="26"/>
                    <a:pt x="97" y="27"/>
                    <a:pt x="97" y="28"/>
                  </a:cubicBezTo>
                  <a:cubicBezTo>
                    <a:pt x="96" y="28"/>
                    <a:pt x="95" y="28"/>
                    <a:pt x="94" y="28"/>
                  </a:cubicBezTo>
                  <a:cubicBezTo>
                    <a:pt x="94" y="28"/>
                    <a:pt x="94" y="28"/>
                    <a:pt x="94" y="28"/>
                  </a:cubicBezTo>
                  <a:close/>
                  <a:moveTo>
                    <a:pt x="97" y="29"/>
                  </a:moveTo>
                  <a:cubicBezTo>
                    <a:pt x="97" y="29"/>
                    <a:pt x="97" y="29"/>
                    <a:pt x="97" y="30"/>
                  </a:cubicBezTo>
                  <a:cubicBezTo>
                    <a:pt x="96" y="29"/>
                    <a:pt x="95" y="28"/>
                    <a:pt x="97" y="29"/>
                  </a:cubicBezTo>
                  <a:close/>
                  <a:moveTo>
                    <a:pt x="102" y="36"/>
                  </a:moveTo>
                  <a:cubicBezTo>
                    <a:pt x="102" y="36"/>
                    <a:pt x="102" y="36"/>
                    <a:pt x="102" y="37"/>
                  </a:cubicBezTo>
                  <a:cubicBezTo>
                    <a:pt x="103" y="37"/>
                    <a:pt x="105" y="38"/>
                    <a:pt x="105" y="39"/>
                  </a:cubicBezTo>
                  <a:cubicBezTo>
                    <a:pt x="105" y="39"/>
                    <a:pt x="105" y="39"/>
                    <a:pt x="104" y="39"/>
                  </a:cubicBezTo>
                  <a:cubicBezTo>
                    <a:pt x="104" y="39"/>
                    <a:pt x="104" y="39"/>
                    <a:pt x="104" y="39"/>
                  </a:cubicBezTo>
                  <a:cubicBezTo>
                    <a:pt x="101" y="38"/>
                    <a:pt x="99" y="36"/>
                    <a:pt x="96" y="35"/>
                  </a:cubicBezTo>
                  <a:cubicBezTo>
                    <a:pt x="97" y="35"/>
                    <a:pt x="97" y="34"/>
                    <a:pt x="97" y="34"/>
                  </a:cubicBezTo>
                  <a:cubicBezTo>
                    <a:pt x="96" y="33"/>
                    <a:pt x="95" y="32"/>
                    <a:pt x="94" y="31"/>
                  </a:cubicBezTo>
                  <a:cubicBezTo>
                    <a:pt x="93" y="30"/>
                    <a:pt x="95" y="31"/>
                    <a:pt x="96" y="31"/>
                  </a:cubicBezTo>
                  <a:cubicBezTo>
                    <a:pt x="96" y="32"/>
                    <a:pt x="96" y="33"/>
                    <a:pt x="96" y="33"/>
                  </a:cubicBezTo>
                  <a:cubicBezTo>
                    <a:pt x="97" y="35"/>
                    <a:pt x="100" y="36"/>
                    <a:pt x="102" y="36"/>
                  </a:cubicBezTo>
                  <a:close/>
                  <a:moveTo>
                    <a:pt x="106" y="35"/>
                  </a:moveTo>
                  <a:cubicBezTo>
                    <a:pt x="106" y="36"/>
                    <a:pt x="107" y="37"/>
                    <a:pt x="108" y="37"/>
                  </a:cubicBezTo>
                  <a:cubicBezTo>
                    <a:pt x="106" y="37"/>
                    <a:pt x="105" y="36"/>
                    <a:pt x="103" y="35"/>
                  </a:cubicBezTo>
                  <a:cubicBezTo>
                    <a:pt x="104" y="35"/>
                    <a:pt x="105" y="35"/>
                    <a:pt x="106" y="35"/>
                  </a:cubicBezTo>
                  <a:cubicBezTo>
                    <a:pt x="106" y="35"/>
                    <a:pt x="106" y="35"/>
                    <a:pt x="106" y="35"/>
                  </a:cubicBezTo>
                  <a:close/>
                  <a:moveTo>
                    <a:pt x="106" y="35"/>
                  </a:moveTo>
                  <a:cubicBezTo>
                    <a:pt x="107" y="35"/>
                    <a:pt x="108" y="34"/>
                    <a:pt x="109" y="34"/>
                  </a:cubicBezTo>
                  <a:cubicBezTo>
                    <a:pt x="109" y="34"/>
                    <a:pt x="109" y="34"/>
                    <a:pt x="109" y="35"/>
                  </a:cubicBezTo>
                  <a:cubicBezTo>
                    <a:pt x="109" y="36"/>
                    <a:pt x="111" y="37"/>
                    <a:pt x="109" y="36"/>
                  </a:cubicBezTo>
                  <a:cubicBezTo>
                    <a:pt x="107" y="35"/>
                    <a:pt x="107" y="35"/>
                    <a:pt x="106" y="35"/>
                  </a:cubicBezTo>
                  <a:close/>
                  <a:moveTo>
                    <a:pt x="110" y="34"/>
                  </a:moveTo>
                  <a:cubicBezTo>
                    <a:pt x="111" y="34"/>
                    <a:pt x="113" y="34"/>
                    <a:pt x="112" y="35"/>
                  </a:cubicBezTo>
                  <a:cubicBezTo>
                    <a:pt x="112" y="35"/>
                    <a:pt x="112" y="35"/>
                    <a:pt x="112" y="36"/>
                  </a:cubicBezTo>
                  <a:cubicBezTo>
                    <a:pt x="111" y="35"/>
                    <a:pt x="110" y="35"/>
                    <a:pt x="110" y="34"/>
                  </a:cubicBezTo>
                  <a:close/>
                  <a:moveTo>
                    <a:pt x="112" y="36"/>
                  </a:moveTo>
                  <a:cubicBezTo>
                    <a:pt x="111" y="36"/>
                    <a:pt x="111" y="36"/>
                    <a:pt x="111" y="37"/>
                  </a:cubicBezTo>
                  <a:cubicBezTo>
                    <a:pt x="110" y="35"/>
                    <a:pt x="110" y="35"/>
                    <a:pt x="112" y="36"/>
                  </a:cubicBezTo>
                  <a:close/>
                  <a:moveTo>
                    <a:pt x="110" y="37"/>
                  </a:moveTo>
                  <a:cubicBezTo>
                    <a:pt x="110" y="37"/>
                    <a:pt x="109" y="37"/>
                    <a:pt x="109" y="38"/>
                  </a:cubicBezTo>
                  <a:cubicBezTo>
                    <a:pt x="107" y="36"/>
                    <a:pt x="109" y="37"/>
                    <a:pt x="110" y="37"/>
                  </a:cubicBezTo>
                  <a:close/>
                  <a:moveTo>
                    <a:pt x="108" y="38"/>
                  </a:moveTo>
                  <a:cubicBezTo>
                    <a:pt x="107" y="38"/>
                    <a:pt x="106" y="38"/>
                    <a:pt x="105" y="38"/>
                  </a:cubicBezTo>
                  <a:cubicBezTo>
                    <a:pt x="105" y="38"/>
                    <a:pt x="103" y="36"/>
                    <a:pt x="103" y="36"/>
                  </a:cubicBezTo>
                  <a:cubicBezTo>
                    <a:pt x="105" y="37"/>
                    <a:pt x="106" y="37"/>
                    <a:pt x="108" y="38"/>
                  </a:cubicBezTo>
                  <a:close/>
                  <a:moveTo>
                    <a:pt x="103" y="39"/>
                  </a:moveTo>
                  <a:cubicBezTo>
                    <a:pt x="102" y="39"/>
                    <a:pt x="101" y="39"/>
                    <a:pt x="101" y="39"/>
                  </a:cubicBezTo>
                  <a:cubicBezTo>
                    <a:pt x="99" y="38"/>
                    <a:pt x="98" y="37"/>
                    <a:pt x="97" y="37"/>
                  </a:cubicBezTo>
                  <a:cubicBezTo>
                    <a:pt x="96" y="36"/>
                    <a:pt x="95" y="35"/>
                    <a:pt x="95" y="35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8" y="36"/>
                    <a:pt x="100" y="38"/>
                    <a:pt x="103" y="39"/>
                  </a:cubicBezTo>
                  <a:close/>
                  <a:moveTo>
                    <a:pt x="91" y="35"/>
                  </a:moveTo>
                  <a:cubicBezTo>
                    <a:pt x="90" y="35"/>
                    <a:pt x="90" y="35"/>
                    <a:pt x="90" y="35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88" y="34"/>
                    <a:pt x="87" y="33"/>
                    <a:pt x="85" y="33"/>
                  </a:cubicBezTo>
                  <a:cubicBezTo>
                    <a:pt x="86" y="33"/>
                    <a:pt x="86" y="32"/>
                    <a:pt x="87" y="32"/>
                  </a:cubicBezTo>
                  <a:cubicBezTo>
                    <a:pt x="88" y="33"/>
                    <a:pt x="89" y="34"/>
                    <a:pt x="91" y="35"/>
                  </a:cubicBezTo>
                  <a:close/>
                  <a:moveTo>
                    <a:pt x="81" y="26"/>
                  </a:moveTo>
                  <a:cubicBezTo>
                    <a:pt x="80" y="26"/>
                    <a:pt x="79" y="25"/>
                    <a:pt x="78" y="25"/>
                  </a:cubicBezTo>
                  <a:cubicBezTo>
                    <a:pt x="80" y="25"/>
                    <a:pt x="82" y="25"/>
                    <a:pt x="83" y="26"/>
                  </a:cubicBezTo>
                  <a:cubicBezTo>
                    <a:pt x="83" y="26"/>
                    <a:pt x="82" y="26"/>
                    <a:pt x="81" y="26"/>
                  </a:cubicBezTo>
                  <a:close/>
                  <a:moveTo>
                    <a:pt x="76" y="28"/>
                  </a:moveTo>
                  <a:cubicBezTo>
                    <a:pt x="75" y="28"/>
                    <a:pt x="74" y="28"/>
                    <a:pt x="74" y="27"/>
                  </a:cubicBezTo>
                  <a:cubicBezTo>
                    <a:pt x="75" y="27"/>
                    <a:pt x="75" y="28"/>
                    <a:pt x="76" y="28"/>
                  </a:cubicBezTo>
                  <a:cubicBezTo>
                    <a:pt x="76" y="28"/>
                    <a:pt x="76" y="28"/>
                    <a:pt x="76" y="28"/>
                  </a:cubicBezTo>
                  <a:close/>
                  <a:moveTo>
                    <a:pt x="78" y="26"/>
                  </a:moveTo>
                  <a:cubicBezTo>
                    <a:pt x="78" y="26"/>
                    <a:pt x="78" y="26"/>
                    <a:pt x="79" y="26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6"/>
                    <a:pt x="78" y="26"/>
                    <a:pt x="78" y="26"/>
                  </a:cubicBezTo>
                  <a:close/>
                  <a:moveTo>
                    <a:pt x="83" y="34"/>
                  </a:moveTo>
                  <a:cubicBezTo>
                    <a:pt x="83" y="34"/>
                    <a:pt x="82" y="34"/>
                    <a:pt x="82" y="34"/>
                  </a:cubicBezTo>
                  <a:cubicBezTo>
                    <a:pt x="83" y="33"/>
                    <a:pt x="83" y="33"/>
                    <a:pt x="84" y="33"/>
                  </a:cubicBezTo>
                  <a:cubicBezTo>
                    <a:pt x="85" y="34"/>
                    <a:pt x="86" y="34"/>
                    <a:pt x="86" y="35"/>
                  </a:cubicBezTo>
                  <a:cubicBezTo>
                    <a:pt x="86" y="35"/>
                    <a:pt x="87" y="36"/>
                    <a:pt x="87" y="36"/>
                  </a:cubicBezTo>
                  <a:cubicBezTo>
                    <a:pt x="87" y="36"/>
                    <a:pt x="86" y="36"/>
                    <a:pt x="86" y="36"/>
                  </a:cubicBezTo>
                  <a:cubicBezTo>
                    <a:pt x="85" y="36"/>
                    <a:pt x="84" y="35"/>
                    <a:pt x="83" y="34"/>
                  </a:cubicBezTo>
                  <a:close/>
                  <a:moveTo>
                    <a:pt x="89" y="35"/>
                  </a:moveTo>
                  <a:cubicBezTo>
                    <a:pt x="88" y="35"/>
                    <a:pt x="88" y="35"/>
                    <a:pt x="87" y="36"/>
                  </a:cubicBezTo>
                  <a:cubicBezTo>
                    <a:pt x="87" y="35"/>
                    <a:pt x="86" y="34"/>
                    <a:pt x="85" y="33"/>
                  </a:cubicBezTo>
                  <a:cubicBezTo>
                    <a:pt x="86" y="34"/>
                    <a:pt x="87" y="35"/>
                    <a:pt x="89" y="35"/>
                  </a:cubicBezTo>
                  <a:close/>
                  <a:moveTo>
                    <a:pt x="86" y="36"/>
                  </a:moveTo>
                  <a:cubicBezTo>
                    <a:pt x="85" y="37"/>
                    <a:pt x="85" y="37"/>
                    <a:pt x="84" y="37"/>
                  </a:cubicBezTo>
                  <a:cubicBezTo>
                    <a:pt x="83" y="36"/>
                    <a:pt x="81" y="35"/>
                    <a:pt x="80" y="34"/>
                  </a:cubicBezTo>
                  <a:cubicBezTo>
                    <a:pt x="80" y="34"/>
                    <a:pt x="80" y="34"/>
                    <a:pt x="80" y="34"/>
                  </a:cubicBezTo>
                  <a:cubicBezTo>
                    <a:pt x="80" y="34"/>
                    <a:pt x="81" y="34"/>
                    <a:pt x="81" y="34"/>
                  </a:cubicBezTo>
                  <a:cubicBezTo>
                    <a:pt x="81" y="34"/>
                    <a:pt x="82" y="34"/>
                    <a:pt x="82" y="34"/>
                  </a:cubicBezTo>
                  <a:cubicBezTo>
                    <a:pt x="83" y="35"/>
                    <a:pt x="84" y="36"/>
                    <a:pt x="86" y="36"/>
                  </a:cubicBezTo>
                  <a:close/>
                  <a:moveTo>
                    <a:pt x="221" y="133"/>
                  </a:moveTo>
                  <a:cubicBezTo>
                    <a:pt x="220" y="132"/>
                    <a:pt x="219" y="132"/>
                    <a:pt x="219" y="131"/>
                  </a:cubicBezTo>
                  <a:cubicBezTo>
                    <a:pt x="217" y="128"/>
                    <a:pt x="220" y="130"/>
                    <a:pt x="221" y="130"/>
                  </a:cubicBezTo>
                  <a:cubicBezTo>
                    <a:pt x="222" y="130"/>
                    <a:pt x="222" y="130"/>
                    <a:pt x="222" y="130"/>
                  </a:cubicBezTo>
                  <a:cubicBezTo>
                    <a:pt x="222" y="131"/>
                    <a:pt x="221" y="132"/>
                    <a:pt x="221" y="133"/>
                  </a:cubicBezTo>
                  <a:close/>
                  <a:moveTo>
                    <a:pt x="222" y="126"/>
                  </a:moveTo>
                  <a:cubicBezTo>
                    <a:pt x="221" y="125"/>
                    <a:pt x="220" y="124"/>
                    <a:pt x="218" y="123"/>
                  </a:cubicBezTo>
                  <a:cubicBezTo>
                    <a:pt x="218" y="123"/>
                    <a:pt x="217" y="122"/>
                    <a:pt x="217" y="122"/>
                  </a:cubicBezTo>
                  <a:cubicBezTo>
                    <a:pt x="217" y="122"/>
                    <a:pt x="217" y="121"/>
                    <a:pt x="217" y="121"/>
                  </a:cubicBezTo>
                  <a:cubicBezTo>
                    <a:pt x="217" y="121"/>
                    <a:pt x="218" y="122"/>
                    <a:pt x="218" y="122"/>
                  </a:cubicBezTo>
                  <a:cubicBezTo>
                    <a:pt x="220" y="122"/>
                    <a:pt x="221" y="123"/>
                    <a:pt x="223" y="124"/>
                  </a:cubicBezTo>
                  <a:cubicBezTo>
                    <a:pt x="223" y="125"/>
                    <a:pt x="223" y="125"/>
                    <a:pt x="222" y="126"/>
                  </a:cubicBezTo>
                  <a:close/>
                  <a:moveTo>
                    <a:pt x="222" y="127"/>
                  </a:moveTo>
                  <a:cubicBezTo>
                    <a:pt x="222" y="128"/>
                    <a:pt x="222" y="129"/>
                    <a:pt x="222" y="130"/>
                  </a:cubicBezTo>
                  <a:cubicBezTo>
                    <a:pt x="222" y="130"/>
                    <a:pt x="222" y="130"/>
                    <a:pt x="222" y="130"/>
                  </a:cubicBezTo>
                  <a:cubicBezTo>
                    <a:pt x="221" y="128"/>
                    <a:pt x="219" y="127"/>
                    <a:pt x="218" y="126"/>
                  </a:cubicBezTo>
                  <a:cubicBezTo>
                    <a:pt x="219" y="126"/>
                    <a:pt x="220" y="126"/>
                    <a:pt x="220" y="126"/>
                  </a:cubicBezTo>
                  <a:cubicBezTo>
                    <a:pt x="221" y="127"/>
                    <a:pt x="222" y="127"/>
                    <a:pt x="222" y="127"/>
                  </a:cubicBezTo>
                  <a:cubicBezTo>
                    <a:pt x="222" y="127"/>
                    <a:pt x="222" y="127"/>
                    <a:pt x="222" y="127"/>
                  </a:cubicBezTo>
                  <a:close/>
                  <a:moveTo>
                    <a:pt x="217" y="129"/>
                  </a:moveTo>
                  <a:cubicBezTo>
                    <a:pt x="217" y="130"/>
                    <a:pt x="218" y="131"/>
                    <a:pt x="219" y="132"/>
                  </a:cubicBezTo>
                  <a:cubicBezTo>
                    <a:pt x="220" y="133"/>
                    <a:pt x="218" y="132"/>
                    <a:pt x="217" y="132"/>
                  </a:cubicBezTo>
                  <a:cubicBezTo>
                    <a:pt x="217" y="132"/>
                    <a:pt x="217" y="132"/>
                    <a:pt x="217" y="132"/>
                  </a:cubicBezTo>
                  <a:cubicBezTo>
                    <a:pt x="217" y="131"/>
                    <a:pt x="217" y="130"/>
                    <a:pt x="217" y="129"/>
                  </a:cubicBezTo>
                  <a:close/>
                  <a:moveTo>
                    <a:pt x="221" y="134"/>
                  </a:moveTo>
                  <a:cubicBezTo>
                    <a:pt x="221" y="135"/>
                    <a:pt x="220" y="137"/>
                    <a:pt x="220" y="138"/>
                  </a:cubicBezTo>
                  <a:cubicBezTo>
                    <a:pt x="220" y="137"/>
                    <a:pt x="220" y="137"/>
                    <a:pt x="219" y="136"/>
                  </a:cubicBezTo>
                  <a:cubicBezTo>
                    <a:pt x="219" y="135"/>
                    <a:pt x="218" y="135"/>
                    <a:pt x="218" y="134"/>
                  </a:cubicBezTo>
                  <a:cubicBezTo>
                    <a:pt x="217" y="132"/>
                    <a:pt x="220" y="134"/>
                    <a:pt x="221" y="134"/>
                  </a:cubicBezTo>
                  <a:cubicBezTo>
                    <a:pt x="221" y="134"/>
                    <a:pt x="221" y="134"/>
                    <a:pt x="221" y="134"/>
                  </a:cubicBezTo>
                  <a:close/>
                  <a:moveTo>
                    <a:pt x="220" y="139"/>
                  </a:moveTo>
                  <a:cubicBezTo>
                    <a:pt x="219" y="139"/>
                    <a:pt x="219" y="139"/>
                    <a:pt x="219" y="140"/>
                  </a:cubicBezTo>
                  <a:cubicBezTo>
                    <a:pt x="219" y="140"/>
                    <a:pt x="219" y="140"/>
                    <a:pt x="219" y="139"/>
                  </a:cubicBezTo>
                  <a:cubicBezTo>
                    <a:pt x="219" y="139"/>
                    <a:pt x="219" y="139"/>
                    <a:pt x="219" y="139"/>
                  </a:cubicBezTo>
                  <a:cubicBezTo>
                    <a:pt x="219" y="139"/>
                    <a:pt x="219" y="139"/>
                    <a:pt x="220" y="139"/>
                  </a:cubicBezTo>
                  <a:close/>
                  <a:moveTo>
                    <a:pt x="218" y="136"/>
                  </a:moveTo>
                  <a:cubicBezTo>
                    <a:pt x="218" y="136"/>
                    <a:pt x="218" y="135"/>
                    <a:pt x="218" y="135"/>
                  </a:cubicBezTo>
                  <a:cubicBezTo>
                    <a:pt x="218" y="136"/>
                    <a:pt x="219" y="137"/>
                    <a:pt x="219" y="139"/>
                  </a:cubicBezTo>
                  <a:cubicBezTo>
                    <a:pt x="219" y="138"/>
                    <a:pt x="218" y="137"/>
                    <a:pt x="218" y="136"/>
                  </a:cubicBezTo>
                  <a:close/>
                  <a:moveTo>
                    <a:pt x="217" y="126"/>
                  </a:moveTo>
                  <a:cubicBezTo>
                    <a:pt x="218" y="127"/>
                    <a:pt x="218" y="127"/>
                    <a:pt x="219" y="128"/>
                  </a:cubicBezTo>
                  <a:cubicBezTo>
                    <a:pt x="220" y="128"/>
                    <a:pt x="222" y="130"/>
                    <a:pt x="219" y="129"/>
                  </a:cubicBezTo>
                  <a:cubicBezTo>
                    <a:pt x="219" y="129"/>
                    <a:pt x="218" y="128"/>
                    <a:pt x="217" y="128"/>
                  </a:cubicBezTo>
                  <a:cubicBezTo>
                    <a:pt x="217" y="128"/>
                    <a:pt x="217" y="128"/>
                    <a:pt x="217" y="128"/>
                  </a:cubicBezTo>
                  <a:cubicBezTo>
                    <a:pt x="217" y="128"/>
                    <a:pt x="217" y="127"/>
                    <a:pt x="217" y="127"/>
                  </a:cubicBezTo>
                  <a:cubicBezTo>
                    <a:pt x="217" y="126"/>
                    <a:pt x="217" y="126"/>
                    <a:pt x="217" y="126"/>
                  </a:cubicBezTo>
                  <a:close/>
                  <a:moveTo>
                    <a:pt x="217" y="123"/>
                  </a:moveTo>
                  <a:cubicBezTo>
                    <a:pt x="218" y="124"/>
                    <a:pt x="220" y="125"/>
                    <a:pt x="221" y="126"/>
                  </a:cubicBezTo>
                  <a:cubicBezTo>
                    <a:pt x="222" y="126"/>
                    <a:pt x="222" y="126"/>
                    <a:pt x="221" y="126"/>
                  </a:cubicBezTo>
                  <a:cubicBezTo>
                    <a:pt x="220" y="125"/>
                    <a:pt x="219" y="125"/>
                    <a:pt x="219" y="125"/>
                  </a:cubicBezTo>
                  <a:cubicBezTo>
                    <a:pt x="218" y="124"/>
                    <a:pt x="218" y="124"/>
                    <a:pt x="217" y="124"/>
                  </a:cubicBezTo>
                  <a:cubicBezTo>
                    <a:pt x="217" y="124"/>
                    <a:pt x="217" y="123"/>
                    <a:pt x="217" y="123"/>
                  </a:cubicBezTo>
                  <a:close/>
                  <a:moveTo>
                    <a:pt x="214" y="117"/>
                  </a:moveTo>
                  <a:cubicBezTo>
                    <a:pt x="213" y="117"/>
                    <a:pt x="212" y="117"/>
                    <a:pt x="212" y="117"/>
                  </a:cubicBezTo>
                  <a:cubicBezTo>
                    <a:pt x="210" y="116"/>
                    <a:pt x="209" y="115"/>
                    <a:pt x="207" y="114"/>
                  </a:cubicBezTo>
                  <a:cubicBezTo>
                    <a:pt x="206" y="113"/>
                    <a:pt x="206" y="113"/>
                    <a:pt x="208" y="114"/>
                  </a:cubicBezTo>
                  <a:cubicBezTo>
                    <a:pt x="209" y="114"/>
                    <a:pt x="211" y="115"/>
                    <a:pt x="212" y="116"/>
                  </a:cubicBezTo>
                  <a:cubicBezTo>
                    <a:pt x="216" y="118"/>
                    <a:pt x="219" y="120"/>
                    <a:pt x="223" y="121"/>
                  </a:cubicBezTo>
                  <a:cubicBezTo>
                    <a:pt x="223" y="121"/>
                    <a:pt x="223" y="122"/>
                    <a:pt x="223" y="123"/>
                  </a:cubicBezTo>
                  <a:cubicBezTo>
                    <a:pt x="221" y="122"/>
                    <a:pt x="219" y="121"/>
                    <a:pt x="217" y="120"/>
                  </a:cubicBezTo>
                  <a:cubicBezTo>
                    <a:pt x="216" y="119"/>
                    <a:pt x="215" y="118"/>
                    <a:pt x="214" y="117"/>
                  </a:cubicBezTo>
                  <a:close/>
                  <a:moveTo>
                    <a:pt x="217" y="77"/>
                  </a:moveTo>
                  <a:cubicBezTo>
                    <a:pt x="215" y="76"/>
                    <a:pt x="213" y="76"/>
                    <a:pt x="211" y="74"/>
                  </a:cubicBezTo>
                  <a:cubicBezTo>
                    <a:pt x="208" y="72"/>
                    <a:pt x="212" y="75"/>
                    <a:pt x="213" y="75"/>
                  </a:cubicBezTo>
                  <a:cubicBezTo>
                    <a:pt x="214" y="76"/>
                    <a:pt x="215" y="76"/>
                    <a:pt x="216" y="76"/>
                  </a:cubicBezTo>
                  <a:cubicBezTo>
                    <a:pt x="217" y="77"/>
                    <a:pt x="217" y="77"/>
                    <a:pt x="217" y="77"/>
                  </a:cubicBezTo>
                  <a:close/>
                  <a:moveTo>
                    <a:pt x="208" y="61"/>
                  </a:moveTo>
                  <a:cubicBezTo>
                    <a:pt x="206" y="59"/>
                    <a:pt x="206" y="60"/>
                    <a:pt x="208" y="60"/>
                  </a:cubicBezTo>
                  <a:cubicBezTo>
                    <a:pt x="208" y="60"/>
                    <a:pt x="208" y="60"/>
                    <a:pt x="208" y="61"/>
                  </a:cubicBezTo>
                  <a:close/>
                  <a:moveTo>
                    <a:pt x="210" y="64"/>
                  </a:moveTo>
                  <a:cubicBezTo>
                    <a:pt x="210" y="63"/>
                    <a:pt x="209" y="63"/>
                    <a:pt x="209" y="63"/>
                  </a:cubicBezTo>
                  <a:cubicBezTo>
                    <a:pt x="208" y="62"/>
                    <a:pt x="207" y="61"/>
                    <a:pt x="206" y="61"/>
                  </a:cubicBezTo>
                  <a:cubicBezTo>
                    <a:pt x="207" y="61"/>
                    <a:pt x="208" y="62"/>
                    <a:pt x="209" y="62"/>
                  </a:cubicBezTo>
                  <a:cubicBezTo>
                    <a:pt x="210" y="63"/>
                    <a:pt x="210" y="63"/>
                    <a:pt x="210" y="64"/>
                  </a:cubicBezTo>
                  <a:close/>
                  <a:moveTo>
                    <a:pt x="213" y="70"/>
                  </a:moveTo>
                  <a:cubicBezTo>
                    <a:pt x="211" y="68"/>
                    <a:pt x="209" y="67"/>
                    <a:pt x="207" y="66"/>
                  </a:cubicBezTo>
                  <a:cubicBezTo>
                    <a:pt x="203" y="63"/>
                    <a:pt x="208" y="65"/>
                    <a:pt x="210" y="66"/>
                  </a:cubicBezTo>
                  <a:cubicBezTo>
                    <a:pt x="211" y="66"/>
                    <a:pt x="211" y="67"/>
                    <a:pt x="212" y="67"/>
                  </a:cubicBezTo>
                  <a:cubicBezTo>
                    <a:pt x="212" y="68"/>
                    <a:pt x="213" y="69"/>
                    <a:pt x="213" y="70"/>
                  </a:cubicBezTo>
                  <a:close/>
                  <a:moveTo>
                    <a:pt x="215" y="73"/>
                  </a:moveTo>
                  <a:cubicBezTo>
                    <a:pt x="213" y="72"/>
                    <a:pt x="211" y="71"/>
                    <a:pt x="209" y="70"/>
                  </a:cubicBezTo>
                  <a:cubicBezTo>
                    <a:pt x="208" y="69"/>
                    <a:pt x="207" y="69"/>
                    <a:pt x="206" y="68"/>
                  </a:cubicBezTo>
                  <a:cubicBezTo>
                    <a:pt x="208" y="69"/>
                    <a:pt x="209" y="70"/>
                    <a:pt x="211" y="71"/>
                  </a:cubicBezTo>
                  <a:cubicBezTo>
                    <a:pt x="212" y="71"/>
                    <a:pt x="213" y="71"/>
                    <a:pt x="214" y="71"/>
                  </a:cubicBezTo>
                  <a:cubicBezTo>
                    <a:pt x="215" y="72"/>
                    <a:pt x="215" y="73"/>
                    <a:pt x="215" y="73"/>
                  </a:cubicBezTo>
                  <a:close/>
                  <a:moveTo>
                    <a:pt x="219" y="83"/>
                  </a:moveTo>
                  <a:cubicBezTo>
                    <a:pt x="216" y="81"/>
                    <a:pt x="214" y="80"/>
                    <a:pt x="211" y="79"/>
                  </a:cubicBezTo>
                  <a:cubicBezTo>
                    <a:pt x="207" y="76"/>
                    <a:pt x="213" y="78"/>
                    <a:pt x="214" y="79"/>
                  </a:cubicBezTo>
                  <a:cubicBezTo>
                    <a:pt x="215" y="79"/>
                    <a:pt x="217" y="80"/>
                    <a:pt x="218" y="80"/>
                  </a:cubicBezTo>
                  <a:cubicBezTo>
                    <a:pt x="218" y="81"/>
                    <a:pt x="219" y="82"/>
                    <a:pt x="219" y="83"/>
                  </a:cubicBezTo>
                  <a:close/>
                  <a:moveTo>
                    <a:pt x="208" y="77"/>
                  </a:moveTo>
                  <a:cubicBezTo>
                    <a:pt x="211" y="80"/>
                    <a:pt x="215" y="81"/>
                    <a:pt x="218" y="83"/>
                  </a:cubicBezTo>
                  <a:cubicBezTo>
                    <a:pt x="221" y="85"/>
                    <a:pt x="214" y="82"/>
                    <a:pt x="215" y="82"/>
                  </a:cubicBezTo>
                  <a:cubicBezTo>
                    <a:pt x="214" y="82"/>
                    <a:pt x="213" y="81"/>
                    <a:pt x="212" y="81"/>
                  </a:cubicBezTo>
                  <a:cubicBezTo>
                    <a:pt x="211" y="80"/>
                    <a:pt x="209" y="80"/>
                    <a:pt x="208" y="79"/>
                  </a:cubicBezTo>
                  <a:cubicBezTo>
                    <a:pt x="208" y="79"/>
                    <a:pt x="208" y="78"/>
                    <a:pt x="208" y="77"/>
                  </a:cubicBezTo>
                  <a:close/>
                  <a:moveTo>
                    <a:pt x="220" y="87"/>
                  </a:moveTo>
                  <a:cubicBezTo>
                    <a:pt x="217" y="85"/>
                    <a:pt x="213" y="83"/>
                    <a:pt x="209" y="81"/>
                  </a:cubicBezTo>
                  <a:cubicBezTo>
                    <a:pt x="208" y="80"/>
                    <a:pt x="207" y="80"/>
                    <a:pt x="209" y="81"/>
                  </a:cubicBezTo>
                  <a:cubicBezTo>
                    <a:pt x="211" y="81"/>
                    <a:pt x="213" y="82"/>
                    <a:pt x="215" y="83"/>
                  </a:cubicBezTo>
                  <a:cubicBezTo>
                    <a:pt x="216" y="84"/>
                    <a:pt x="218" y="84"/>
                    <a:pt x="219" y="85"/>
                  </a:cubicBezTo>
                  <a:cubicBezTo>
                    <a:pt x="220" y="86"/>
                    <a:pt x="220" y="87"/>
                    <a:pt x="220" y="87"/>
                  </a:cubicBezTo>
                  <a:close/>
                  <a:moveTo>
                    <a:pt x="221" y="92"/>
                  </a:moveTo>
                  <a:cubicBezTo>
                    <a:pt x="217" y="89"/>
                    <a:pt x="211" y="87"/>
                    <a:pt x="207" y="85"/>
                  </a:cubicBezTo>
                  <a:cubicBezTo>
                    <a:pt x="204" y="83"/>
                    <a:pt x="208" y="84"/>
                    <a:pt x="209" y="84"/>
                  </a:cubicBezTo>
                  <a:cubicBezTo>
                    <a:pt x="211" y="85"/>
                    <a:pt x="212" y="86"/>
                    <a:pt x="214" y="86"/>
                  </a:cubicBezTo>
                  <a:cubicBezTo>
                    <a:pt x="216" y="87"/>
                    <a:pt x="218" y="88"/>
                    <a:pt x="221" y="89"/>
                  </a:cubicBezTo>
                  <a:cubicBezTo>
                    <a:pt x="221" y="90"/>
                    <a:pt x="221" y="91"/>
                    <a:pt x="221" y="92"/>
                  </a:cubicBezTo>
                  <a:close/>
                  <a:moveTo>
                    <a:pt x="222" y="97"/>
                  </a:moveTo>
                  <a:cubicBezTo>
                    <a:pt x="217" y="93"/>
                    <a:pt x="211" y="91"/>
                    <a:pt x="206" y="88"/>
                  </a:cubicBezTo>
                  <a:cubicBezTo>
                    <a:pt x="205" y="87"/>
                    <a:pt x="200" y="85"/>
                    <a:pt x="204" y="87"/>
                  </a:cubicBezTo>
                  <a:cubicBezTo>
                    <a:pt x="207" y="88"/>
                    <a:pt x="210" y="89"/>
                    <a:pt x="212" y="90"/>
                  </a:cubicBezTo>
                  <a:cubicBezTo>
                    <a:pt x="215" y="91"/>
                    <a:pt x="218" y="93"/>
                    <a:pt x="222" y="94"/>
                  </a:cubicBezTo>
                  <a:cubicBezTo>
                    <a:pt x="222" y="95"/>
                    <a:pt x="222" y="96"/>
                    <a:pt x="222" y="97"/>
                  </a:cubicBezTo>
                  <a:close/>
                  <a:moveTo>
                    <a:pt x="223" y="102"/>
                  </a:moveTo>
                  <a:cubicBezTo>
                    <a:pt x="220" y="100"/>
                    <a:pt x="217" y="99"/>
                    <a:pt x="215" y="97"/>
                  </a:cubicBezTo>
                  <a:cubicBezTo>
                    <a:pt x="212" y="95"/>
                    <a:pt x="209" y="94"/>
                    <a:pt x="206" y="92"/>
                  </a:cubicBezTo>
                  <a:cubicBezTo>
                    <a:pt x="205" y="91"/>
                    <a:pt x="204" y="91"/>
                    <a:pt x="203" y="90"/>
                  </a:cubicBezTo>
                  <a:cubicBezTo>
                    <a:pt x="204" y="91"/>
                    <a:pt x="205" y="91"/>
                    <a:pt x="207" y="92"/>
                  </a:cubicBezTo>
                  <a:cubicBezTo>
                    <a:pt x="209" y="92"/>
                    <a:pt x="212" y="93"/>
                    <a:pt x="214" y="94"/>
                  </a:cubicBezTo>
                  <a:cubicBezTo>
                    <a:pt x="217" y="96"/>
                    <a:pt x="220" y="97"/>
                    <a:pt x="223" y="98"/>
                  </a:cubicBezTo>
                  <a:cubicBezTo>
                    <a:pt x="223" y="99"/>
                    <a:pt x="223" y="100"/>
                    <a:pt x="223" y="102"/>
                  </a:cubicBezTo>
                  <a:close/>
                  <a:moveTo>
                    <a:pt x="223" y="106"/>
                  </a:moveTo>
                  <a:cubicBezTo>
                    <a:pt x="217" y="101"/>
                    <a:pt x="210" y="98"/>
                    <a:pt x="203" y="94"/>
                  </a:cubicBezTo>
                  <a:cubicBezTo>
                    <a:pt x="199" y="92"/>
                    <a:pt x="205" y="95"/>
                    <a:pt x="205" y="95"/>
                  </a:cubicBezTo>
                  <a:cubicBezTo>
                    <a:pt x="207" y="96"/>
                    <a:pt x="209" y="97"/>
                    <a:pt x="211" y="98"/>
                  </a:cubicBezTo>
                  <a:cubicBezTo>
                    <a:pt x="215" y="99"/>
                    <a:pt x="219" y="101"/>
                    <a:pt x="223" y="102"/>
                  </a:cubicBezTo>
                  <a:cubicBezTo>
                    <a:pt x="223" y="102"/>
                    <a:pt x="223" y="103"/>
                    <a:pt x="223" y="103"/>
                  </a:cubicBezTo>
                  <a:cubicBezTo>
                    <a:pt x="223" y="104"/>
                    <a:pt x="223" y="105"/>
                    <a:pt x="223" y="106"/>
                  </a:cubicBezTo>
                  <a:close/>
                  <a:moveTo>
                    <a:pt x="203" y="103"/>
                  </a:moveTo>
                  <a:cubicBezTo>
                    <a:pt x="209" y="107"/>
                    <a:pt x="216" y="110"/>
                    <a:pt x="223" y="112"/>
                  </a:cubicBezTo>
                  <a:cubicBezTo>
                    <a:pt x="223" y="112"/>
                    <a:pt x="224" y="112"/>
                    <a:pt x="224" y="112"/>
                  </a:cubicBezTo>
                  <a:cubicBezTo>
                    <a:pt x="224" y="113"/>
                    <a:pt x="224" y="114"/>
                    <a:pt x="224" y="115"/>
                  </a:cubicBezTo>
                  <a:cubicBezTo>
                    <a:pt x="221" y="113"/>
                    <a:pt x="218" y="111"/>
                    <a:pt x="215" y="110"/>
                  </a:cubicBezTo>
                  <a:cubicBezTo>
                    <a:pt x="211" y="108"/>
                    <a:pt x="207" y="105"/>
                    <a:pt x="203" y="103"/>
                  </a:cubicBezTo>
                  <a:close/>
                  <a:moveTo>
                    <a:pt x="213" y="104"/>
                  </a:moveTo>
                  <a:cubicBezTo>
                    <a:pt x="209" y="102"/>
                    <a:pt x="205" y="100"/>
                    <a:pt x="201" y="98"/>
                  </a:cubicBezTo>
                  <a:cubicBezTo>
                    <a:pt x="201" y="98"/>
                    <a:pt x="200" y="98"/>
                    <a:pt x="200" y="98"/>
                  </a:cubicBezTo>
                  <a:cubicBezTo>
                    <a:pt x="201" y="98"/>
                    <a:pt x="201" y="98"/>
                    <a:pt x="201" y="98"/>
                  </a:cubicBezTo>
                  <a:cubicBezTo>
                    <a:pt x="203" y="99"/>
                    <a:pt x="204" y="99"/>
                    <a:pt x="205" y="100"/>
                  </a:cubicBezTo>
                  <a:cubicBezTo>
                    <a:pt x="207" y="100"/>
                    <a:pt x="208" y="101"/>
                    <a:pt x="210" y="101"/>
                  </a:cubicBezTo>
                  <a:cubicBezTo>
                    <a:pt x="214" y="103"/>
                    <a:pt x="219" y="106"/>
                    <a:pt x="223" y="107"/>
                  </a:cubicBezTo>
                  <a:cubicBezTo>
                    <a:pt x="224" y="108"/>
                    <a:pt x="224" y="110"/>
                    <a:pt x="224" y="111"/>
                  </a:cubicBezTo>
                  <a:cubicBezTo>
                    <a:pt x="220" y="109"/>
                    <a:pt x="217" y="106"/>
                    <a:pt x="213" y="104"/>
                  </a:cubicBezTo>
                  <a:close/>
                  <a:moveTo>
                    <a:pt x="223" y="120"/>
                  </a:moveTo>
                  <a:cubicBezTo>
                    <a:pt x="217" y="116"/>
                    <a:pt x="211" y="112"/>
                    <a:pt x="205" y="109"/>
                  </a:cubicBezTo>
                  <a:cubicBezTo>
                    <a:pt x="205" y="109"/>
                    <a:pt x="205" y="109"/>
                    <a:pt x="205" y="109"/>
                  </a:cubicBezTo>
                  <a:cubicBezTo>
                    <a:pt x="209" y="110"/>
                    <a:pt x="212" y="112"/>
                    <a:pt x="216" y="113"/>
                  </a:cubicBezTo>
                  <a:cubicBezTo>
                    <a:pt x="218" y="115"/>
                    <a:pt x="221" y="116"/>
                    <a:pt x="223" y="116"/>
                  </a:cubicBezTo>
                  <a:cubicBezTo>
                    <a:pt x="223" y="116"/>
                    <a:pt x="223" y="116"/>
                    <a:pt x="224" y="116"/>
                  </a:cubicBezTo>
                  <a:cubicBezTo>
                    <a:pt x="223" y="117"/>
                    <a:pt x="223" y="119"/>
                    <a:pt x="223" y="120"/>
                  </a:cubicBezTo>
                  <a:close/>
                  <a:moveTo>
                    <a:pt x="209" y="119"/>
                  </a:moveTo>
                  <a:cubicBezTo>
                    <a:pt x="208" y="118"/>
                    <a:pt x="209" y="118"/>
                    <a:pt x="210" y="118"/>
                  </a:cubicBezTo>
                  <a:cubicBezTo>
                    <a:pt x="210" y="118"/>
                    <a:pt x="209" y="119"/>
                    <a:pt x="209" y="119"/>
                  </a:cubicBezTo>
                  <a:cubicBezTo>
                    <a:pt x="208" y="120"/>
                    <a:pt x="207" y="120"/>
                    <a:pt x="206" y="119"/>
                  </a:cubicBezTo>
                  <a:cubicBezTo>
                    <a:pt x="207" y="119"/>
                    <a:pt x="208" y="119"/>
                    <a:pt x="208" y="119"/>
                  </a:cubicBezTo>
                  <a:cubicBezTo>
                    <a:pt x="209" y="119"/>
                    <a:pt x="209" y="119"/>
                    <a:pt x="209" y="119"/>
                  </a:cubicBezTo>
                  <a:close/>
                  <a:moveTo>
                    <a:pt x="205" y="114"/>
                  </a:moveTo>
                  <a:cubicBezTo>
                    <a:pt x="207" y="115"/>
                    <a:pt x="208" y="116"/>
                    <a:pt x="210" y="117"/>
                  </a:cubicBezTo>
                  <a:cubicBezTo>
                    <a:pt x="212" y="118"/>
                    <a:pt x="208" y="116"/>
                    <a:pt x="207" y="117"/>
                  </a:cubicBezTo>
                  <a:cubicBezTo>
                    <a:pt x="206" y="117"/>
                    <a:pt x="206" y="117"/>
                    <a:pt x="206" y="117"/>
                  </a:cubicBezTo>
                  <a:cubicBezTo>
                    <a:pt x="207" y="118"/>
                    <a:pt x="207" y="119"/>
                    <a:pt x="206" y="118"/>
                  </a:cubicBezTo>
                  <a:cubicBezTo>
                    <a:pt x="206" y="117"/>
                    <a:pt x="205" y="115"/>
                    <a:pt x="205" y="114"/>
                  </a:cubicBezTo>
                  <a:close/>
                  <a:moveTo>
                    <a:pt x="205" y="109"/>
                  </a:moveTo>
                  <a:cubicBezTo>
                    <a:pt x="210" y="113"/>
                    <a:pt x="216" y="116"/>
                    <a:pt x="221" y="119"/>
                  </a:cubicBezTo>
                  <a:cubicBezTo>
                    <a:pt x="225" y="122"/>
                    <a:pt x="218" y="118"/>
                    <a:pt x="218" y="118"/>
                  </a:cubicBezTo>
                  <a:cubicBezTo>
                    <a:pt x="217" y="117"/>
                    <a:pt x="215" y="117"/>
                    <a:pt x="214" y="116"/>
                  </a:cubicBezTo>
                  <a:cubicBezTo>
                    <a:pt x="211" y="114"/>
                    <a:pt x="208" y="113"/>
                    <a:pt x="205" y="112"/>
                  </a:cubicBezTo>
                  <a:cubicBezTo>
                    <a:pt x="205" y="111"/>
                    <a:pt x="205" y="110"/>
                    <a:pt x="205" y="109"/>
                  </a:cubicBezTo>
                  <a:close/>
                  <a:moveTo>
                    <a:pt x="203" y="104"/>
                  </a:moveTo>
                  <a:cubicBezTo>
                    <a:pt x="206" y="106"/>
                    <a:pt x="209" y="107"/>
                    <a:pt x="212" y="109"/>
                  </a:cubicBezTo>
                  <a:cubicBezTo>
                    <a:pt x="215" y="111"/>
                    <a:pt x="220" y="112"/>
                    <a:pt x="222" y="115"/>
                  </a:cubicBezTo>
                  <a:cubicBezTo>
                    <a:pt x="223" y="115"/>
                    <a:pt x="217" y="113"/>
                    <a:pt x="218" y="113"/>
                  </a:cubicBezTo>
                  <a:cubicBezTo>
                    <a:pt x="216" y="113"/>
                    <a:pt x="215" y="112"/>
                    <a:pt x="214" y="112"/>
                  </a:cubicBezTo>
                  <a:cubicBezTo>
                    <a:pt x="211" y="110"/>
                    <a:pt x="208" y="109"/>
                    <a:pt x="205" y="108"/>
                  </a:cubicBezTo>
                  <a:cubicBezTo>
                    <a:pt x="205" y="107"/>
                    <a:pt x="205" y="107"/>
                    <a:pt x="205" y="106"/>
                  </a:cubicBezTo>
                  <a:cubicBezTo>
                    <a:pt x="204" y="105"/>
                    <a:pt x="204" y="105"/>
                    <a:pt x="203" y="104"/>
                  </a:cubicBezTo>
                  <a:close/>
                  <a:moveTo>
                    <a:pt x="198" y="97"/>
                  </a:moveTo>
                  <a:cubicBezTo>
                    <a:pt x="205" y="102"/>
                    <a:pt x="213" y="104"/>
                    <a:pt x="219" y="109"/>
                  </a:cubicBezTo>
                  <a:cubicBezTo>
                    <a:pt x="224" y="113"/>
                    <a:pt x="221" y="111"/>
                    <a:pt x="219" y="110"/>
                  </a:cubicBezTo>
                  <a:cubicBezTo>
                    <a:pt x="216" y="109"/>
                    <a:pt x="214" y="108"/>
                    <a:pt x="211" y="107"/>
                  </a:cubicBezTo>
                  <a:cubicBezTo>
                    <a:pt x="208" y="105"/>
                    <a:pt x="205" y="103"/>
                    <a:pt x="201" y="102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0" y="101"/>
                    <a:pt x="198" y="99"/>
                    <a:pt x="198" y="97"/>
                  </a:cubicBezTo>
                  <a:close/>
                  <a:moveTo>
                    <a:pt x="199" y="96"/>
                  </a:moveTo>
                  <a:cubicBezTo>
                    <a:pt x="199" y="96"/>
                    <a:pt x="199" y="96"/>
                    <a:pt x="199" y="95"/>
                  </a:cubicBezTo>
                  <a:cubicBezTo>
                    <a:pt x="200" y="95"/>
                    <a:pt x="200" y="94"/>
                    <a:pt x="200" y="94"/>
                  </a:cubicBezTo>
                  <a:cubicBezTo>
                    <a:pt x="204" y="96"/>
                    <a:pt x="208" y="98"/>
                    <a:pt x="211" y="100"/>
                  </a:cubicBezTo>
                  <a:cubicBezTo>
                    <a:pt x="213" y="101"/>
                    <a:pt x="215" y="102"/>
                    <a:pt x="217" y="103"/>
                  </a:cubicBezTo>
                  <a:cubicBezTo>
                    <a:pt x="219" y="104"/>
                    <a:pt x="221" y="105"/>
                    <a:pt x="222" y="106"/>
                  </a:cubicBezTo>
                  <a:cubicBezTo>
                    <a:pt x="214" y="103"/>
                    <a:pt x="207" y="99"/>
                    <a:pt x="199" y="96"/>
                  </a:cubicBezTo>
                  <a:close/>
                  <a:moveTo>
                    <a:pt x="201" y="93"/>
                  </a:moveTo>
                  <a:cubicBezTo>
                    <a:pt x="201" y="92"/>
                    <a:pt x="202" y="91"/>
                    <a:pt x="201" y="90"/>
                  </a:cubicBezTo>
                  <a:cubicBezTo>
                    <a:pt x="201" y="88"/>
                    <a:pt x="201" y="87"/>
                    <a:pt x="201" y="86"/>
                  </a:cubicBezTo>
                  <a:cubicBezTo>
                    <a:pt x="207" y="90"/>
                    <a:pt x="214" y="91"/>
                    <a:pt x="220" y="96"/>
                  </a:cubicBezTo>
                  <a:cubicBezTo>
                    <a:pt x="225" y="99"/>
                    <a:pt x="219" y="96"/>
                    <a:pt x="217" y="95"/>
                  </a:cubicBezTo>
                  <a:cubicBezTo>
                    <a:pt x="215" y="94"/>
                    <a:pt x="214" y="93"/>
                    <a:pt x="212" y="92"/>
                  </a:cubicBezTo>
                  <a:cubicBezTo>
                    <a:pt x="208" y="91"/>
                    <a:pt x="205" y="90"/>
                    <a:pt x="202" y="89"/>
                  </a:cubicBezTo>
                  <a:cubicBezTo>
                    <a:pt x="202" y="89"/>
                    <a:pt x="201" y="90"/>
                    <a:pt x="202" y="90"/>
                  </a:cubicBezTo>
                  <a:cubicBezTo>
                    <a:pt x="207" y="95"/>
                    <a:pt x="215" y="97"/>
                    <a:pt x="221" y="101"/>
                  </a:cubicBezTo>
                  <a:cubicBezTo>
                    <a:pt x="223" y="102"/>
                    <a:pt x="219" y="100"/>
                    <a:pt x="218" y="100"/>
                  </a:cubicBezTo>
                  <a:cubicBezTo>
                    <a:pt x="216" y="99"/>
                    <a:pt x="213" y="98"/>
                    <a:pt x="210" y="96"/>
                  </a:cubicBezTo>
                  <a:cubicBezTo>
                    <a:pt x="207" y="95"/>
                    <a:pt x="204" y="94"/>
                    <a:pt x="201" y="93"/>
                  </a:cubicBezTo>
                  <a:close/>
                  <a:moveTo>
                    <a:pt x="201" y="85"/>
                  </a:moveTo>
                  <a:cubicBezTo>
                    <a:pt x="202" y="84"/>
                    <a:pt x="202" y="83"/>
                    <a:pt x="203" y="83"/>
                  </a:cubicBezTo>
                  <a:cubicBezTo>
                    <a:pt x="208" y="87"/>
                    <a:pt x="214" y="88"/>
                    <a:pt x="219" y="91"/>
                  </a:cubicBezTo>
                  <a:cubicBezTo>
                    <a:pt x="224" y="94"/>
                    <a:pt x="219" y="92"/>
                    <a:pt x="217" y="91"/>
                  </a:cubicBezTo>
                  <a:cubicBezTo>
                    <a:pt x="215" y="90"/>
                    <a:pt x="213" y="89"/>
                    <a:pt x="211" y="89"/>
                  </a:cubicBezTo>
                  <a:cubicBezTo>
                    <a:pt x="208" y="87"/>
                    <a:pt x="205" y="86"/>
                    <a:pt x="201" y="85"/>
                  </a:cubicBezTo>
                  <a:close/>
                  <a:moveTo>
                    <a:pt x="204" y="82"/>
                  </a:moveTo>
                  <a:cubicBezTo>
                    <a:pt x="204" y="82"/>
                    <a:pt x="205" y="82"/>
                    <a:pt x="205" y="82"/>
                  </a:cubicBezTo>
                  <a:cubicBezTo>
                    <a:pt x="206" y="82"/>
                    <a:pt x="207" y="81"/>
                    <a:pt x="207" y="81"/>
                  </a:cubicBezTo>
                  <a:cubicBezTo>
                    <a:pt x="209" y="82"/>
                    <a:pt x="211" y="83"/>
                    <a:pt x="214" y="84"/>
                  </a:cubicBezTo>
                  <a:cubicBezTo>
                    <a:pt x="215" y="85"/>
                    <a:pt x="216" y="86"/>
                    <a:pt x="218" y="87"/>
                  </a:cubicBezTo>
                  <a:cubicBezTo>
                    <a:pt x="218" y="87"/>
                    <a:pt x="222" y="89"/>
                    <a:pt x="219" y="88"/>
                  </a:cubicBezTo>
                  <a:cubicBezTo>
                    <a:pt x="214" y="86"/>
                    <a:pt x="209" y="83"/>
                    <a:pt x="204" y="82"/>
                  </a:cubicBezTo>
                  <a:close/>
                  <a:moveTo>
                    <a:pt x="206" y="69"/>
                  </a:moveTo>
                  <a:cubicBezTo>
                    <a:pt x="208" y="70"/>
                    <a:pt x="211" y="71"/>
                    <a:pt x="213" y="72"/>
                  </a:cubicBezTo>
                  <a:cubicBezTo>
                    <a:pt x="214" y="73"/>
                    <a:pt x="215" y="74"/>
                    <a:pt x="215" y="74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5" y="75"/>
                    <a:pt x="213" y="74"/>
                    <a:pt x="212" y="74"/>
                  </a:cubicBezTo>
                  <a:cubicBezTo>
                    <a:pt x="211" y="73"/>
                    <a:pt x="210" y="73"/>
                    <a:pt x="208" y="72"/>
                  </a:cubicBezTo>
                  <a:cubicBezTo>
                    <a:pt x="208" y="72"/>
                    <a:pt x="208" y="73"/>
                    <a:pt x="208" y="73"/>
                  </a:cubicBezTo>
                  <a:cubicBezTo>
                    <a:pt x="211" y="75"/>
                    <a:pt x="214" y="78"/>
                    <a:pt x="218" y="79"/>
                  </a:cubicBezTo>
                  <a:cubicBezTo>
                    <a:pt x="218" y="79"/>
                    <a:pt x="218" y="79"/>
                    <a:pt x="218" y="79"/>
                  </a:cubicBezTo>
                  <a:cubicBezTo>
                    <a:pt x="215" y="78"/>
                    <a:pt x="212" y="77"/>
                    <a:pt x="208" y="76"/>
                  </a:cubicBezTo>
                  <a:cubicBezTo>
                    <a:pt x="208" y="75"/>
                    <a:pt x="208" y="74"/>
                    <a:pt x="208" y="73"/>
                  </a:cubicBezTo>
                  <a:cubicBezTo>
                    <a:pt x="207" y="72"/>
                    <a:pt x="207" y="70"/>
                    <a:pt x="206" y="69"/>
                  </a:cubicBezTo>
                  <a:close/>
                  <a:moveTo>
                    <a:pt x="204" y="64"/>
                  </a:moveTo>
                  <a:cubicBezTo>
                    <a:pt x="206" y="66"/>
                    <a:pt x="209" y="68"/>
                    <a:pt x="211" y="69"/>
                  </a:cubicBezTo>
                  <a:cubicBezTo>
                    <a:pt x="215" y="71"/>
                    <a:pt x="211" y="70"/>
                    <a:pt x="209" y="69"/>
                  </a:cubicBezTo>
                  <a:cubicBezTo>
                    <a:pt x="208" y="68"/>
                    <a:pt x="207" y="68"/>
                    <a:pt x="205" y="67"/>
                  </a:cubicBezTo>
                  <a:cubicBezTo>
                    <a:pt x="205" y="66"/>
                    <a:pt x="205" y="65"/>
                    <a:pt x="204" y="64"/>
                  </a:cubicBezTo>
                  <a:close/>
                  <a:moveTo>
                    <a:pt x="204" y="61"/>
                  </a:moveTo>
                  <a:cubicBezTo>
                    <a:pt x="206" y="62"/>
                    <a:pt x="209" y="63"/>
                    <a:pt x="211" y="65"/>
                  </a:cubicBezTo>
                  <a:cubicBezTo>
                    <a:pt x="211" y="65"/>
                    <a:pt x="211" y="65"/>
                    <a:pt x="211" y="66"/>
                  </a:cubicBezTo>
                  <a:cubicBezTo>
                    <a:pt x="210" y="65"/>
                    <a:pt x="209" y="65"/>
                    <a:pt x="207" y="64"/>
                  </a:cubicBezTo>
                  <a:cubicBezTo>
                    <a:pt x="206" y="64"/>
                    <a:pt x="206" y="63"/>
                    <a:pt x="204" y="63"/>
                  </a:cubicBezTo>
                  <a:cubicBezTo>
                    <a:pt x="204" y="63"/>
                    <a:pt x="204" y="63"/>
                    <a:pt x="204" y="63"/>
                  </a:cubicBezTo>
                  <a:cubicBezTo>
                    <a:pt x="204" y="63"/>
                    <a:pt x="204" y="62"/>
                    <a:pt x="204" y="62"/>
                  </a:cubicBezTo>
                  <a:cubicBezTo>
                    <a:pt x="204" y="62"/>
                    <a:pt x="204" y="61"/>
                    <a:pt x="204" y="61"/>
                  </a:cubicBezTo>
                  <a:close/>
                  <a:moveTo>
                    <a:pt x="205" y="56"/>
                  </a:moveTo>
                  <a:cubicBezTo>
                    <a:pt x="206" y="57"/>
                    <a:pt x="207" y="58"/>
                    <a:pt x="207" y="59"/>
                  </a:cubicBezTo>
                  <a:cubicBezTo>
                    <a:pt x="207" y="59"/>
                    <a:pt x="206" y="59"/>
                    <a:pt x="205" y="59"/>
                  </a:cubicBezTo>
                  <a:cubicBezTo>
                    <a:pt x="205" y="58"/>
                    <a:pt x="204" y="59"/>
                    <a:pt x="205" y="59"/>
                  </a:cubicBezTo>
                  <a:cubicBezTo>
                    <a:pt x="206" y="60"/>
                    <a:pt x="206" y="60"/>
                    <a:pt x="207" y="61"/>
                  </a:cubicBezTo>
                  <a:cubicBezTo>
                    <a:pt x="206" y="60"/>
                    <a:pt x="205" y="60"/>
                    <a:pt x="205" y="60"/>
                  </a:cubicBezTo>
                  <a:cubicBezTo>
                    <a:pt x="205" y="59"/>
                    <a:pt x="205" y="57"/>
                    <a:pt x="205" y="56"/>
                  </a:cubicBezTo>
                  <a:close/>
                  <a:moveTo>
                    <a:pt x="99" y="206"/>
                  </a:moveTo>
                  <a:cubicBezTo>
                    <a:pt x="58" y="196"/>
                    <a:pt x="26" y="163"/>
                    <a:pt x="21" y="121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2" y="115"/>
                    <a:pt x="24" y="110"/>
                    <a:pt x="28" y="105"/>
                  </a:cubicBezTo>
                  <a:cubicBezTo>
                    <a:pt x="32" y="103"/>
                    <a:pt x="34" y="100"/>
                    <a:pt x="36" y="96"/>
                  </a:cubicBezTo>
                  <a:cubicBezTo>
                    <a:pt x="38" y="92"/>
                    <a:pt x="41" y="86"/>
                    <a:pt x="45" y="83"/>
                  </a:cubicBezTo>
                  <a:cubicBezTo>
                    <a:pt x="48" y="82"/>
                    <a:pt x="45" y="89"/>
                    <a:pt x="45" y="88"/>
                  </a:cubicBezTo>
                  <a:cubicBezTo>
                    <a:pt x="45" y="89"/>
                    <a:pt x="45" y="89"/>
                    <a:pt x="44" y="90"/>
                  </a:cubicBezTo>
                  <a:cubicBezTo>
                    <a:pt x="43" y="91"/>
                    <a:pt x="42" y="93"/>
                    <a:pt x="42" y="94"/>
                  </a:cubicBezTo>
                  <a:cubicBezTo>
                    <a:pt x="39" y="97"/>
                    <a:pt x="36" y="101"/>
                    <a:pt x="37" y="106"/>
                  </a:cubicBezTo>
                  <a:cubicBezTo>
                    <a:pt x="38" y="109"/>
                    <a:pt x="43" y="111"/>
                    <a:pt x="46" y="111"/>
                  </a:cubicBezTo>
                  <a:cubicBezTo>
                    <a:pt x="49" y="112"/>
                    <a:pt x="54" y="113"/>
                    <a:pt x="57" y="110"/>
                  </a:cubicBezTo>
                  <a:cubicBezTo>
                    <a:pt x="59" y="107"/>
                    <a:pt x="59" y="104"/>
                    <a:pt x="59" y="101"/>
                  </a:cubicBezTo>
                  <a:cubicBezTo>
                    <a:pt x="59" y="95"/>
                    <a:pt x="59" y="88"/>
                    <a:pt x="62" y="83"/>
                  </a:cubicBezTo>
                  <a:cubicBezTo>
                    <a:pt x="64" y="83"/>
                    <a:pt x="65" y="85"/>
                    <a:pt x="65" y="87"/>
                  </a:cubicBezTo>
                  <a:cubicBezTo>
                    <a:pt x="64" y="87"/>
                    <a:pt x="64" y="88"/>
                    <a:pt x="64" y="88"/>
                  </a:cubicBezTo>
                  <a:cubicBezTo>
                    <a:pt x="64" y="89"/>
                    <a:pt x="63" y="91"/>
                    <a:pt x="62" y="92"/>
                  </a:cubicBezTo>
                  <a:cubicBezTo>
                    <a:pt x="61" y="95"/>
                    <a:pt x="60" y="97"/>
                    <a:pt x="60" y="99"/>
                  </a:cubicBezTo>
                  <a:cubicBezTo>
                    <a:pt x="59" y="102"/>
                    <a:pt x="60" y="106"/>
                    <a:pt x="59" y="109"/>
                  </a:cubicBezTo>
                  <a:cubicBezTo>
                    <a:pt x="58" y="112"/>
                    <a:pt x="55" y="114"/>
                    <a:pt x="54" y="117"/>
                  </a:cubicBezTo>
                  <a:cubicBezTo>
                    <a:pt x="52" y="120"/>
                    <a:pt x="52" y="123"/>
                    <a:pt x="53" y="126"/>
                  </a:cubicBezTo>
                  <a:cubicBezTo>
                    <a:pt x="57" y="133"/>
                    <a:pt x="66" y="134"/>
                    <a:pt x="72" y="138"/>
                  </a:cubicBezTo>
                  <a:cubicBezTo>
                    <a:pt x="77" y="142"/>
                    <a:pt x="74" y="148"/>
                    <a:pt x="77" y="153"/>
                  </a:cubicBezTo>
                  <a:cubicBezTo>
                    <a:pt x="80" y="157"/>
                    <a:pt x="84" y="159"/>
                    <a:pt x="88" y="161"/>
                  </a:cubicBezTo>
                  <a:cubicBezTo>
                    <a:pt x="95" y="164"/>
                    <a:pt x="101" y="167"/>
                    <a:pt x="106" y="172"/>
                  </a:cubicBezTo>
                  <a:cubicBezTo>
                    <a:pt x="111" y="175"/>
                    <a:pt x="115" y="178"/>
                    <a:pt x="120" y="178"/>
                  </a:cubicBezTo>
                  <a:cubicBezTo>
                    <a:pt x="126" y="179"/>
                    <a:pt x="131" y="178"/>
                    <a:pt x="134" y="173"/>
                  </a:cubicBezTo>
                  <a:cubicBezTo>
                    <a:pt x="136" y="167"/>
                    <a:pt x="135" y="159"/>
                    <a:pt x="134" y="153"/>
                  </a:cubicBezTo>
                  <a:cubicBezTo>
                    <a:pt x="133" y="150"/>
                    <a:pt x="132" y="146"/>
                    <a:pt x="131" y="143"/>
                  </a:cubicBezTo>
                  <a:cubicBezTo>
                    <a:pt x="129" y="139"/>
                    <a:pt x="125" y="134"/>
                    <a:pt x="126" y="130"/>
                  </a:cubicBezTo>
                  <a:cubicBezTo>
                    <a:pt x="126" y="126"/>
                    <a:pt x="127" y="123"/>
                    <a:pt x="126" y="120"/>
                  </a:cubicBezTo>
                  <a:cubicBezTo>
                    <a:pt x="126" y="118"/>
                    <a:pt x="125" y="116"/>
                    <a:pt x="124" y="113"/>
                  </a:cubicBezTo>
                  <a:cubicBezTo>
                    <a:pt x="122" y="108"/>
                    <a:pt x="119" y="100"/>
                    <a:pt x="126" y="97"/>
                  </a:cubicBezTo>
                  <a:cubicBezTo>
                    <a:pt x="134" y="92"/>
                    <a:pt x="148" y="95"/>
                    <a:pt x="153" y="85"/>
                  </a:cubicBezTo>
                  <a:cubicBezTo>
                    <a:pt x="162" y="65"/>
                    <a:pt x="135" y="46"/>
                    <a:pt x="119" y="42"/>
                  </a:cubicBezTo>
                  <a:cubicBezTo>
                    <a:pt x="114" y="41"/>
                    <a:pt x="109" y="41"/>
                    <a:pt x="105" y="43"/>
                  </a:cubicBezTo>
                  <a:cubicBezTo>
                    <a:pt x="101" y="44"/>
                    <a:pt x="97" y="48"/>
                    <a:pt x="95" y="51"/>
                  </a:cubicBezTo>
                  <a:cubicBezTo>
                    <a:pt x="90" y="56"/>
                    <a:pt x="86" y="60"/>
                    <a:pt x="80" y="63"/>
                  </a:cubicBezTo>
                  <a:cubicBezTo>
                    <a:pt x="75" y="65"/>
                    <a:pt x="70" y="67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2" y="68"/>
                    <a:pt x="61" y="66"/>
                    <a:pt x="64" y="65"/>
                  </a:cubicBezTo>
                  <a:cubicBezTo>
                    <a:pt x="64" y="65"/>
                    <a:pt x="64" y="65"/>
                    <a:pt x="65" y="65"/>
                  </a:cubicBezTo>
                  <a:cubicBezTo>
                    <a:pt x="67" y="64"/>
                    <a:pt x="72" y="62"/>
                    <a:pt x="71" y="59"/>
                  </a:cubicBezTo>
                  <a:cubicBezTo>
                    <a:pt x="71" y="56"/>
                    <a:pt x="70" y="54"/>
                    <a:pt x="68" y="54"/>
                  </a:cubicBezTo>
                  <a:cubicBezTo>
                    <a:pt x="64" y="55"/>
                    <a:pt x="62" y="58"/>
                    <a:pt x="59" y="60"/>
                  </a:cubicBezTo>
                  <a:cubicBezTo>
                    <a:pt x="55" y="62"/>
                    <a:pt x="58" y="56"/>
                    <a:pt x="58" y="56"/>
                  </a:cubicBezTo>
                  <a:cubicBezTo>
                    <a:pt x="59" y="55"/>
                    <a:pt x="60" y="54"/>
                    <a:pt x="61" y="53"/>
                  </a:cubicBezTo>
                  <a:cubicBezTo>
                    <a:pt x="63" y="52"/>
                    <a:pt x="65" y="51"/>
                    <a:pt x="67" y="51"/>
                  </a:cubicBezTo>
                  <a:cubicBezTo>
                    <a:pt x="71" y="50"/>
                    <a:pt x="73" y="56"/>
                    <a:pt x="77" y="53"/>
                  </a:cubicBezTo>
                  <a:cubicBezTo>
                    <a:pt x="81" y="50"/>
                    <a:pt x="81" y="44"/>
                    <a:pt x="84" y="41"/>
                  </a:cubicBezTo>
                  <a:cubicBezTo>
                    <a:pt x="88" y="37"/>
                    <a:pt x="92" y="38"/>
                    <a:pt x="96" y="41"/>
                  </a:cubicBezTo>
                  <a:cubicBezTo>
                    <a:pt x="98" y="41"/>
                    <a:pt x="99" y="42"/>
                    <a:pt x="101" y="42"/>
                  </a:cubicBezTo>
                  <a:cubicBezTo>
                    <a:pt x="104" y="42"/>
                    <a:pt x="109" y="41"/>
                    <a:pt x="112" y="40"/>
                  </a:cubicBezTo>
                  <a:cubicBezTo>
                    <a:pt x="116" y="37"/>
                    <a:pt x="117" y="30"/>
                    <a:pt x="110" y="31"/>
                  </a:cubicBezTo>
                  <a:cubicBezTo>
                    <a:pt x="107" y="31"/>
                    <a:pt x="104" y="33"/>
                    <a:pt x="101" y="33"/>
                  </a:cubicBezTo>
                  <a:cubicBezTo>
                    <a:pt x="98" y="33"/>
                    <a:pt x="100" y="30"/>
                    <a:pt x="100" y="28"/>
                  </a:cubicBezTo>
                  <a:cubicBezTo>
                    <a:pt x="99" y="26"/>
                    <a:pt x="99" y="25"/>
                    <a:pt x="98" y="24"/>
                  </a:cubicBezTo>
                  <a:cubicBezTo>
                    <a:pt x="95" y="22"/>
                    <a:pt x="91" y="27"/>
                    <a:pt x="89" y="28"/>
                  </a:cubicBezTo>
                  <a:cubicBezTo>
                    <a:pt x="86" y="29"/>
                    <a:pt x="82" y="31"/>
                    <a:pt x="79" y="31"/>
                  </a:cubicBezTo>
                  <a:cubicBezTo>
                    <a:pt x="79" y="29"/>
                    <a:pt x="79" y="29"/>
                    <a:pt x="80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2" y="29"/>
                    <a:pt x="83" y="30"/>
                    <a:pt x="84" y="29"/>
                  </a:cubicBezTo>
                  <a:cubicBezTo>
                    <a:pt x="86" y="29"/>
                    <a:pt x="88" y="26"/>
                    <a:pt x="86" y="25"/>
                  </a:cubicBezTo>
                  <a:cubicBezTo>
                    <a:pt x="85" y="23"/>
                    <a:pt x="83" y="23"/>
                    <a:pt x="81" y="22"/>
                  </a:cubicBezTo>
                  <a:cubicBezTo>
                    <a:pt x="115" y="9"/>
                    <a:pt x="154" y="12"/>
                    <a:pt x="183" y="34"/>
                  </a:cubicBezTo>
                  <a:cubicBezTo>
                    <a:pt x="191" y="39"/>
                    <a:pt x="197" y="45"/>
                    <a:pt x="202" y="52"/>
                  </a:cubicBezTo>
                  <a:cubicBezTo>
                    <a:pt x="202" y="56"/>
                    <a:pt x="201" y="60"/>
                    <a:pt x="201" y="64"/>
                  </a:cubicBezTo>
                  <a:cubicBezTo>
                    <a:pt x="202" y="66"/>
                    <a:pt x="203" y="69"/>
                    <a:pt x="204" y="71"/>
                  </a:cubicBezTo>
                  <a:cubicBezTo>
                    <a:pt x="205" y="73"/>
                    <a:pt x="207" y="78"/>
                    <a:pt x="203" y="80"/>
                  </a:cubicBezTo>
                  <a:cubicBezTo>
                    <a:pt x="202" y="80"/>
                    <a:pt x="201" y="80"/>
                    <a:pt x="201" y="80"/>
                  </a:cubicBezTo>
                  <a:cubicBezTo>
                    <a:pt x="199" y="81"/>
                    <a:pt x="198" y="83"/>
                    <a:pt x="198" y="85"/>
                  </a:cubicBezTo>
                  <a:cubicBezTo>
                    <a:pt x="197" y="86"/>
                    <a:pt x="198" y="88"/>
                    <a:pt x="198" y="90"/>
                  </a:cubicBezTo>
                  <a:cubicBezTo>
                    <a:pt x="199" y="92"/>
                    <a:pt x="197" y="93"/>
                    <a:pt x="196" y="94"/>
                  </a:cubicBezTo>
                  <a:cubicBezTo>
                    <a:pt x="194" y="97"/>
                    <a:pt x="196" y="102"/>
                    <a:pt x="199" y="104"/>
                  </a:cubicBezTo>
                  <a:cubicBezTo>
                    <a:pt x="202" y="107"/>
                    <a:pt x="202" y="110"/>
                    <a:pt x="203" y="114"/>
                  </a:cubicBezTo>
                  <a:cubicBezTo>
                    <a:pt x="203" y="116"/>
                    <a:pt x="203" y="118"/>
                    <a:pt x="203" y="120"/>
                  </a:cubicBezTo>
                  <a:cubicBezTo>
                    <a:pt x="204" y="122"/>
                    <a:pt x="206" y="123"/>
                    <a:pt x="209" y="123"/>
                  </a:cubicBezTo>
                  <a:cubicBezTo>
                    <a:pt x="210" y="123"/>
                    <a:pt x="211" y="122"/>
                    <a:pt x="211" y="121"/>
                  </a:cubicBezTo>
                  <a:cubicBezTo>
                    <a:pt x="214" y="118"/>
                    <a:pt x="214" y="125"/>
                    <a:pt x="214" y="127"/>
                  </a:cubicBezTo>
                  <a:cubicBezTo>
                    <a:pt x="214" y="129"/>
                    <a:pt x="213" y="132"/>
                    <a:pt x="214" y="134"/>
                  </a:cubicBezTo>
                  <a:cubicBezTo>
                    <a:pt x="215" y="137"/>
                    <a:pt x="217" y="140"/>
                    <a:pt x="217" y="144"/>
                  </a:cubicBezTo>
                  <a:cubicBezTo>
                    <a:pt x="217" y="144"/>
                    <a:pt x="217" y="144"/>
                    <a:pt x="218" y="145"/>
                  </a:cubicBezTo>
                  <a:cubicBezTo>
                    <a:pt x="216" y="147"/>
                    <a:pt x="215" y="150"/>
                    <a:pt x="214" y="153"/>
                  </a:cubicBezTo>
                  <a:cubicBezTo>
                    <a:pt x="193" y="194"/>
                    <a:pt x="144" y="216"/>
                    <a:pt x="99" y="206"/>
                  </a:cubicBezTo>
                  <a:close/>
                  <a:moveTo>
                    <a:pt x="160" y="204"/>
                  </a:moveTo>
                  <a:cubicBezTo>
                    <a:pt x="161" y="204"/>
                    <a:pt x="163" y="203"/>
                    <a:pt x="164" y="203"/>
                  </a:cubicBezTo>
                  <a:cubicBezTo>
                    <a:pt x="165" y="205"/>
                    <a:pt x="166" y="207"/>
                    <a:pt x="168" y="209"/>
                  </a:cubicBezTo>
                  <a:cubicBezTo>
                    <a:pt x="169" y="211"/>
                    <a:pt x="173" y="216"/>
                    <a:pt x="172" y="218"/>
                  </a:cubicBezTo>
                  <a:cubicBezTo>
                    <a:pt x="168" y="223"/>
                    <a:pt x="162" y="209"/>
                    <a:pt x="160" y="204"/>
                  </a:cubicBezTo>
                  <a:close/>
                  <a:moveTo>
                    <a:pt x="127" y="221"/>
                  </a:moveTo>
                  <a:cubicBezTo>
                    <a:pt x="127" y="222"/>
                    <a:pt x="127" y="222"/>
                    <a:pt x="128" y="223"/>
                  </a:cubicBezTo>
                  <a:cubicBezTo>
                    <a:pt x="124" y="223"/>
                    <a:pt x="121" y="222"/>
                    <a:pt x="118" y="221"/>
                  </a:cubicBezTo>
                  <a:cubicBezTo>
                    <a:pt x="121" y="221"/>
                    <a:pt x="123" y="221"/>
                    <a:pt x="126" y="221"/>
                  </a:cubicBezTo>
                  <a:cubicBezTo>
                    <a:pt x="126" y="221"/>
                    <a:pt x="127" y="221"/>
                    <a:pt x="127" y="221"/>
                  </a:cubicBezTo>
                  <a:close/>
                  <a:moveTo>
                    <a:pt x="115" y="227"/>
                  </a:moveTo>
                  <a:cubicBezTo>
                    <a:pt x="118" y="228"/>
                    <a:pt x="122" y="230"/>
                    <a:pt x="125" y="232"/>
                  </a:cubicBezTo>
                  <a:cubicBezTo>
                    <a:pt x="127" y="232"/>
                    <a:pt x="128" y="233"/>
                    <a:pt x="130" y="234"/>
                  </a:cubicBezTo>
                  <a:cubicBezTo>
                    <a:pt x="130" y="234"/>
                    <a:pt x="130" y="234"/>
                    <a:pt x="131" y="234"/>
                  </a:cubicBezTo>
                  <a:cubicBezTo>
                    <a:pt x="131" y="234"/>
                    <a:pt x="130" y="234"/>
                    <a:pt x="130" y="234"/>
                  </a:cubicBezTo>
                  <a:cubicBezTo>
                    <a:pt x="125" y="233"/>
                    <a:pt x="119" y="231"/>
                    <a:pt x="114" y="229"/>
                  </a:cubicBezTo>
                  <a:cubicBezTo>
                    <a:pt x="114" y="228"/>
                    <a:pt x="114" y="227"/>
                    <a:pt x="115" y="227"/>
                  </a:cubicBezTo>
                  <a:cubicBezTo>
                    <a:pt x="115" y="227"/>
                    <a:pt x="115" y="227"/>
                    <a:pt x="115" y="227"/>
                  </a:cubicBezTo>
                  <a:close/>
                  <a:moveTo>
                    <a:pt x="114" y="230"/>
                  </a:moveTo>
                  <a:cubicBezTo>
                    <a:pt x="117" y="231"/>
                    <a:pt x="120" y="233"/>
                    <a:pt x="123" y="234"/>
                  </a:cubicBezTo>
                  <a:cubicBezTo>
                    <a:pt x="126" y="235"/>
                    <a:pt x="129" y="237"/>
                    <a:pt x="132" y="237"/>
                  </a:cubicBezTo>
                  <a:cubicBezTo>
                    <a:pt x="132" y="237"/>
                    <a:pt x="132" y="237"/>
                    <a:pt x="132" y="237"/>
                  </a:cubicBezTo>
                  <a:cubicBezTo>
                    <a:pt x="125" y="237"/>
                    <a:pt x="119" y="235"/>
                    <a:pt x="113" y="233"/>
                  </a:cubicBezTo>
                  <a:cubicBezTo>
                    <a:pt x="113" y="233"/>
                    <a:pt x="113" y="233"/>
                    <a:pt x="113" y="233"/>
                  </a:cubicBezTo>
                  <a:cubicBezTo>
                    <a:pt x="113" y="232"/>
                    <a:pt x="114" y="231"/>
                    <a:pt x="114" y="230"/>
                  </a:cubicBezTo>
                  <a:close/>
                  <a:moveTo>
                    <a:pt x="109" y="246"/>
                  </a:moveTo>
                  <a:cubicBezTo>
                    <a:pt x="119" y="252"/>
                    <a:pt x="130" y="255"/>
                    <a:pt x="141" y="258"/>
                  </a:cubicBezTo>
                  <a:cubicBezTo>
                    <a:pt x="147" y="261"/>
                    <a:pt x="154" y="263"/>
                    <a:pt x="160" y="265"/>
                  </a:cubicBezTo>
                  <a:cubicBezTo>
                    <a:pt x="165" y="267"/>
                    <a:pt x="172" y="270"/>
                    <a:pt x="177" y="271"/>
                  </a:cubicBezTo>
                  <a:cubicBezTo>
                    <a:pt x="163" y="268"/>
                    <a:pt x="150" y="263"/>
                    <a:pt x="137" y="259"/>
                  </a:cubicBezTo>
                  <a:cubicBezTo>
                    <a:pt x="130" y="257"/>
                    <a:pt x="124" y="255"/>
                    <a:pt x="117" y="253"/>
                  </a:cubicBezTo>
                  <a:cubicBezTo>
                    <a:pt x="115" y="253"/>
                    <a:pt x="112" y="252"/>
                    <a:pt x="110" y="252"/>
                  </a:cubicBezTo>
                  <a:cubicBezTo>
                    <a:pt x="106" y="250"/>
                    <a:pt x="102" y="249"/>
                    <a:pt x="99" y="248"/>
                  </a:cubicBezTo>
                  <a:cubicBezTo>
                    <a:pt x="102" y="247"/>
                    <a:pt x="105" y="246"/>
                    <a:pt x="109" y="246"/>
                  </a:cubicBezTo>
                  <a:close/>
                  <a:moveTo>
                    <a:pt x="97" y="248"/>
                  </a:moveTo>
                  <a:cubicBezTo>
                    <a:pt x="101" y="250"/>
                    <a:pt x="105" y="251"/>
                    <a:pt x="109" y="252"/>
                  </a:cubicBezTo>
                  <a:cubicBezTo>
                    <a:pt x="111" y="253"/>
                    <a:pt x="113" y="254"/>
                    <a:pt x="115" y="255"/>
                  </a:cubicBezTo>
                  <a:cubicBezTo>
                    <a:pt x="122" y="257"/>
                    <a:pt x="128" y="259"/>
                    <a:pt x="134" y="261"/>
                  </a:cubicBezTo>
                  <a:cubicBezTo>
                    <a:pt x="140" y="263"/>
                    <a:pt x="147" y="266"/>
                    <a:pt x="154" y="268"/>
                  </a:cubicBezTo>
                  <a:cubicBezTo>
                    <a:pt x="157" y="269"/>
                    <a:pt x="160" y="270"/>
                    <a:pt x="164" y="271"/>
                  </a:cubicBezTo>
                  <a:cubicBezTo>
                    <a:pt x="165" y="272"/>
                    <a:pt x="167" y="272"/>
                    <a:pt x="168" y="273"/>
                  </a:cubicBezTo>
                  <a:cubicBezTo>
                    <a:pt x="167" y="272"/>
                    <a:pt x="166" y="272"/>
                    <a:pt x="165" y="272"/>
                  </a:cubicBezTo>
                  <a:cubicBezTo>
                    <a:pt x="152" y="270"/>
                    <a:pt x="139" y="265"/>
                    <a:pt x="126" y="260"/>
                  </a:cubicBezTo>
                  <a:cubicBezTo>
                    <a:pt x="114" y="256"/>
                    <a:pt x="102" y="253"/>
                    <a:pt x="90" y="250"/>
                  </a:cubicBezTo>
                  <a:cubicBezTo>
                    <a:pt x="92" y="249"/>
                    <a:pt x="95" y="249"/>
                    <a:pt x="97" y="248"/>
                  </a:cubicBezTo>
                  <a:close/>
                  <a:moveTo>
                    <a:pt x="88" y="250"/>
                  </a:moveTo>
                  <a:cubicBezTo>
                    <a:pt x="88" y="250"/>
                    <a:pt x="88" y="250"/>
                    <a:pt x="88" y="250"/>
                  </a:cubicBezTo>
                  <a:cubicBezTo>
                    <a:pt x="100" y="254"/>
                    <a:pt x="112" y="259"/>
                    <a:pt x="124" y="263"/>
                  </a:cubicBezTo>
                  <a:cubicBezTo>
                    <a:pt x="129" y="266"/>
                    <a:pt x="135" y="268"/>
                    <a:pt x="141" y="269"/>
                  </a:cubicBezTo>
                  <a:cubicBezTo>
                    <a:pt x="144" y="270"/>
                    <a:pt x="147" y="271"/>
                    <a:pt x="149" y="271"/>
                  </a:cubicBezTo>
                  <a:cubicBezTo>
                    <a:pt x="150" y="272"/>
                    <a:pt x="157" y="274"/>
                    <a:pt x="152" y="273"/>
                  </a:cubicBezTo>
                  <a:cubicBezTo>
                    <a:pt x="146" y="271"/>
                    <a:pt x="140" y="269"/>
                    <a:pt x="134" y="268"/>
                  </a:cubicBezTo>
                  <a:cubicBezTo>
                    <a:pt x="129" y="266"/>
                    <a:pt x="123" y="264"/>
                    <a:pt x="117" y="262"/>
                  </a:cubicBezTo>
                  <a:cubicBezTo>
                    <a:pt x="106" y="258"/>
                    <a:pt x="95" y="254"/>
                    <a:pt x="83" y="252"/>
                  </a:cubicBezTo>
                  <a:cubicBezTo>
                    <a:pt x="85" y="251"/>
                    <a:pt x="86" y="251"/>
                    <a:pt x="88" y="250"/>
                  </a:cubicBezTo>
                  <a:close/>
                  <a:moveTo>
                    <a:pt x="71" y="255"/>
                  </a:moveTo>
                  <a:cubicBezTo>
                    <a:pt x="74" y="257"/>
                    <a:pt x="77" y="258"/>
                    <a:pt x="81" y="259"/>
                  </a:cubicBezTo>
                  <a:cubicBezTo>
                    <a:pt x="85" y="261"/>
                    <a:pt x="89" y="263"/>
                    <a:pt x="94" y="265"/>
                  </a:cubicBezTo>
                  <a:cubicBezTo>
                    <a:pt x="98" y="267"/>
                    <a:pt x="103" y="269"/>
                    <a:pt x="108" y="271"/>
                  </a:cubicBezTo>
                  <a:cubicBezTo>
                    <a:pt x="103" y="270"/>
                    <a:pt x="99" y="268"/>
                    <a:pt x="95" y="267"/>
                  </a:cubicBezTo>
                  <a:cubicBezTo>
                    <a:pt x="86" y="264"/>
                    <a:pt x="76" y="260"/>
                    <a:pt x="67" y="257"/>
                  </a:cubicBezTo>
                  <a:cubicBezTo>
                    <a:pt x="68" y="257"/>
                    <a:pt x="70" y="256"/>
                    <a:pt x="71" y="255"/>
                  </a:cubicBezTo>
                  <a:close/>
                  <a:moveTo>
                    <a:pt x="62" y="259"/>
                  </a:moveTo>
                  <a:cubicBezTo>
                    <a:pt x="71" y="266"/>
                    <a:pt x="82" y="268"/>
                    <a:pt x="91" y="273"/>
                  </a:cubicBezTo>
                  <a:cubicBezTo>
                    <a:pt x="92" y="274"/>
                    <a:pt x="93" y="275"/>
                    <a:pt x="94" y="275"/>
                  </a:cubicBezTo>
                  <a:cubicBezTo>
                    <a:pt x="92" y="275"/>
                    <a:pt x="91" y="274"/>
                    <a:pt x="89" y="274"/>
                  </a:cubicBezTo>
                  <a:cubicBezTo>
                    <a:pt x="86" y="273"/>
                    <a:pt x="84" y="272"/>
                    <a:pt x="81" y="270"/>
                  </a:cubicBezTo>
                  <a:cubicBezTo>
                    <a:pt x="76" y="268"/>
                    <a:pt x="71" y="267"/>
                    <a:pt x="66" y="265"/>
                  </a:cubicBezTo>
                  <a:cubicBezTo>
                    <a:pt x="66" y="265"/>
                    <a:pt x="66" y="265"/>
                    <a:pt x="65" y="265"/>
                  </a:cubicBezTo>
                  <a:cubicBezTo>
                    <a:pt x="63" y="264"/>
                    <a:pt x="61" y="263"/>
                    <a:pt x="58" y="262"/>
                  </a:cubicBezTo>
                  <a:cubicBezTo>
                    <a:pt x="58" y="262"/>
                    <a:pt x="58" y="262"/>
                    <a:pt x="58" y="262"/>
                  </a:cubicBezTo>
                  <a:cubicBezTo>
                    <a:pt x="60" y="261"/>
                    <a:pt x="61" y="260"/>
                    <a:pt x="62" y="259"/>
                  </a:cubicBezTo>
                  <a:close/>
                  <a:moveTo>
                    <a:pt x="54" y="266"/>
                  </a:moveTo>
                  <a:cubicBezTo>
                    <a:pt x="58" y="269"/>
                    <a:pt x="62" y="270"/>
                    <a:pt x="66" y="272"/>
                  </a:cubicBezTo>
                  <a:cubicBezTo>
                    <a:pt x="66" y="272"/>
                    <a:pt x="66" y="272"/>
                    <a:pt x="66" y="272"/>
                  </a:cubicBezTo>
                  <a:cubicBezTo>
                    <a:pt x="65" y="272"/>
                    <a:pt x="63" y="271"/>
                    <a:pt x="62" y="271"/>
                  </a:cubicBezTo>
                  <a:cubicBezTo>
                    <a:pt x="59" y="270"/>
                    <a:pt x="57" y="269"/>
                    <a:pt x="54" y="268"/>
                  </a:cubicBezTo>
                  <a:cubicBezTo>
                    <a:pt x="54" y="268"/>
                    <a:pt x="54" y="268"/>
                    <a:pt x="54" y="268"/>
                  </a:cubicBezTo>
                  <a:cubicBezTo>
                    <a:pt x="54" y="267"/>
                    <a:pt x="54" y="267"/>
                    <a:pt x="54" y="266"/>
                  </a:cubicBezTo>
                  <a:cubicBezTo>
                    <a:pt x="54" y="266"/>
                    <a:pt x="54" y="266"/>
                    <a:pt x="54" y="266"/>
                  </a:cubicBezTo>
                  <a:close/>
                  <a:moveTo>
                    <a:pt x="56" y="266"/>
                  </a:moveTo>
                  <a:cubicBezTo>
                    <a:pt x="57" y="266"/>
                    <a:pt x="59" y="267"/>
                    <a:pt x="60" y="267"/>
                  </a:cubicBezTo>
                  <a:cubicBezTo>
                    <a:pt x="67" y="270"/>
                    <a:pt x="74" y="271"/>
                    <a:pt x="81" y="275"/>
                  </a:cubicBezTo>
                  <a:cubicBezTo>
                    <a:pt x="77" y="274"/>
                    <a:pt x="73" y="274"/>
                    <a:pt x="69" y="273"/>
                  </a:cubicBezTo>
                  <a:cubicBezTo>
                    <a:pt x="69" y="273"/>
                    <a:pt x="69" y="273"/>
                    <a:pt x="69" y="273"/>
                  </a:cubicBezTo>
                  <a:cubicBezTo>
                    <a:pt x="66" y="271"/>
                    <a:pt x="63" y="270"/>
                    <a:pt x="59" y="268"/>
                  </a:cubicBezTo>
                  <a:cubicBezTo>
                    <a:pt x="59" y="268"/>
                    <a:pt x="58" y="267"/>
                    <a:pt x="57" y="267"/>
                  </a:cubicBezTo>
                  <a:cubicBezTo>
                    <a:pt x="57" y="266"/>
                    <a:pt x="56" y="266"/>
                    <a:pt x="56" y="266"/>
                  </a:cubicBezTo>
                  <a:close/>
                  <a:moveTo>
                    <a:pt x="69" y="267"/>
                  </a:moveTo>
                  <a:cubicBezTo>
                    <a:pt x="71" y="267"/>
                    <a:pt x="72" y="268"/>
                    <a:pt x="74" y="269"/>
                  </a:cubicBezTo>
                  <a:cubicBezTo>
                    <a:pt x="80" y="271"/>
                    <a:pt x="86" y="274"/>
                    <a:pt x="92" y="275"/>
                  </a:cubicBezTo>
                  <a:cubicBezTo>
                    <a:pt x="89" y="275"/>
                    <a:pt x="86" y="275"/>
                    <a:pt x="83" y="275"/>
                  </a:cubicBezTo>
                  <a:cubicBezTo>
                    <a:pt x="83" y="275"/>
                    <a:pt x="83" y="275"/>
                    <a:pt x="83" y="275"/>
                  </a:cubicBezTo>
                  <a:cubicBezTo>
                    <a:pt x="83" y="275"/>
                    <a:pt x="83" y="274"/>
                    <a:pt x="83" y="274"/>
                  </a:cubicBezTo>
                  <a:cubicBezTo>
                    <a:pt x="78" y="271"/>
                    <a:pt x="73" y="269"/>
                    <a:pt x="69" y="267"/>
                  </a:cubicBezTo>
                  <a:close/>
                  <a:moveTo>
                    <a:pt x="107" y="276"/>
                  </a:moveTo>
                  <a:cubicBezTo>
                    <a:pt x="92" y="272"/>
                    <a:pt x="78" y="265"/>
                    <a:pt x="63" y="259"/>
                  </a:cubicBezTo>
                  <a:cubicBezTo>
                    <a:pt x="64" y="258"/>
                    <a:pt x="65" y="258"/>
                    <a:pt x="66" y="257"/>
                  </a:cubicBezTo>
                  <a:cubicBezTo>
                    <a:pt x="66" y="258"/>
                    <a:pt x="66" y="258"/>
                    <a:pt x="66" y="258"/>
                  </a:cubicBezTo>
                  <a:cubicBezTo>
                    <a:pt x="74" y="262"/>
                    <a:pt x="82" y="265"/>
                    <a:pt x="90" y="268"/>
                  </a:cubicBezTo>
                  <a:cubicBezTo>
                    <a:pt x="93" y="269"/>
                    <a:pt x="97" y="271"/>
                    <a:pt x="100" y="272"/>
                  </a:cubicBezTo>
                  <a:cubicBezTo>
                    <a:pt x="103" y="273"/>
                    <a:pt x="105" y="274"/>
                    <a:pt x="108" y="275"/>
                  </a:cubicBezTo>
                  <a:cubicBezTo>
                    <a:pt x="108" y="276"/>
                    <a:pt x="109" y="276"/>
                    <a:pt x="109" y="276"/>
                  </a:cubicBezTo>
                  <a:cubicBezTo>
                    <a:pt x="109" y="276"/>
                    <a:pt x="109" y="276"/>
                    <a:pt x="109" y="276"/>
                  </a:cubicBezTo>
                  <a:cubicBezTo>
                    <a:pt x="109" y="276"/>
                    <a:pt x="108" y="276"/>
                    <a:pt x="107" y="276"/>
                  </a:cubicBezTo>
                  <a:close/>
                  <a:moveTo>
                    <a:pt x="83" y="259"/>
                  </a:moveTo>
                  <a:cubicBezTo>
                    <a:pt x="92" y="263"/>
                    <a:pt x="101" y="266"/>
                    <a:pt x="111" y="268"/>
                  </a:cubicBezTo>
                  <a:cubicBezTo>
                    <a:pt x="116" y="270"/>
                    <a:pt x="122" y="272"/>
                    <a:pt x="127" y="274"/>
                  </a:cubicBezTo>
                  <a:cubicBezTo>
                    <a:pt x="129" y="274"/>
                    <a:pt x="131" y="275"/>
                    <a:pt x="133" y="276"/>
                  </a:cubicBezTo>
                  <a:cubicBezTo>
                    <a:pt x="130" y="276"/>
                    <a:pt x="126" y="276"/>
                    <a:pt x="123" y="276"/>
                  </a:cubicBezTo>
                  <a:cubicBezTo>
                    <a:pt x="112" y="272"/>
                    <a:pt x="101" y="268"/>
                    <a:pt x="91" y="263"/>
                  </a:cubicBezTo>
                  <a:cubicBezTo>
                    <a:pt x="88" y="262"/>
                    <a:pt x="86" y="260"/>
                    <a:pt x="83" y="259"/>
                  </a:cubicBezTo>
                  <a:close/>
                  <a:moveTo>
                    <a:pt x="139" y="275"/>
                  </a:moveTo>
                  <a:cubicBezTo>
                    <a:pt x="131" y="270"/>
                    <a:pt x="121" y="268"/>
                    <a:pt x="112" y="265"/>
                  </a:cubicBezTo>
                  <a:cubicBezTo>
                    <a:pt x="107" y="264"/>
                    <a:pt x="101" y="262"/>
                    <a:pt x="96" y="260"/>
                  </a:cubicBezTo>
                  <a:cubicBezTo>
                    <a:pt x="93" y="259"/>
                    <a:pt x="89" y="258"/>
                    <a:pt x="86" y="256"/>
                  </a:cubicBezTo>
                  <a:cubicBezTo>
                    <a:pt x="84" y="255"/>
                    <a:pt x="82" y="254"/>
                    <a:pt x="80" y="253"/>
                  </a:cubicBezTo>
                  <a:cubicBezTo>
                    <a:pt x="91" y="255"/>
                    <a:pt x="101" y="261"/>
                    <a:pt x="112" y="264"/>
                  </a:cubicBezTo>
                  <a:cubicBezTo>
                    <a:pt x="122" y="268"/>
                    <a:pt x="133" y="272"/>
                    <a:pt x="144" y="275"/>
                  </a:cubicBezTo>
                  <a:cubicBezTo>
                    <a:pt x="142" y="275"/>
                    <a:pt x="141" y="275"/>
                    <a:pt x="139" y="275"/>
                  </a:cubicBezTo>
                  <a:close/>
                  <a:moveTo>
                    <a:pt x="146" y="275"/>
                  </a:moveTo>
                  <a:cubicBezTo>
                    <a:pt x="137" y="270"/>
                    <a:pt x="126" y="268"/>
                    <a:pt x="116" y="264"/>
                  </a:cubicBezTo>
                  <a:cubicBezTo>
                    <a:pt x="110" y="262"/>
                    <a:pt x="104" y="259"/>
                    <a:pt x="98" y="257"/>
                  </a:cubicBezTo>
                  <a:cubicBezTo>
                    <a:pt x="95" y="256"/>
                    <a:pt x="91" y="255"/>
                    <a:pt x="88" y="254"/>
                  </a:cubicBezTo>
                  <a:cubicBezTo>
                    <a:pt x="87" y="254"/>
                    <a:pt x="83" y="252"/>
                    <a:pt x="84" y="253"/>
                  </a:cubicBezTo>
                  <a:cubicBezTo>
                    <a:pt x="85" y="253"/>
                    <a:pt x="86" y="253"/>
                    <a:pt x="87" y="253"/>
                  </a:cubicBezTo>
                  <a:cubicBezTo>
                    <a:pt x="100" y="257"/>
                    <a:pt x="112" y="261"/>
                    <a:pt x="124" y="265"/>
                  </a:cubicBezTo>
                  <a:cubicBezTo>
                    <a:pt x="130" y="267"/>
                    <a:pt x="136" y="269"/>
                    <a:pt x="142" y="271"/>
                  </a:cubicBezTo>
                  <a:cubicBezTo>
                    <a:pt x="147" y="272"/>
                    <a:pt x="151" y="274"/>
                    <a:pt x="155" y="274"/>
                  </a:cubicBezTo>
                  <a:cubicBezTo>
                    <a:pt x="152" y="274"/>
                    <a:pt x="149" y="275"/>
                    <a:pt x="146" y="275"/>
                  </a:cubicBezTo>
                  <a:close/>
                  <a:moveTo>
                    <a:pt x="145" y="275"/>
                  </a:moveTo>
                  <a:cubicBezTo>
                    <a:pt x="145" y="275"/>
                    <a:pt x="145" y="275"/>
                    <a:pt x="145" y="275"/>
                  </a:cubicBezTo>
                  <a:cubicBezTo>
                    <a:pt x="140" y="272"/>
                    <a:pt x="133" y="271"/>
                    <a:pt x="128" y="269"/>
                  </a:cubicBezTo>
                  <a:cubicBezTo>
                    <a:pt x="122" y="267"/>
                    <a:pt x="116" y="265"/>
                    <a:pt x="110" y="263"/>
                  </a:cubicBezTo>
                  <a:cubicBezTo>
                    <a:pt x="107" y="262"/>
                    <a:pt x="105" y="261"/>
                    <a:pt x="102" y="260"/>
                  </a:cubicBezTo>
                  <a:cubicBezTo>
                    <a:pt x="106" y="261"/>
                    <a:pt x="110" y="263"/>
                    <a:pt x="114" y="264"/>
                  </a:cubicBezTo>
                  <a:cubicBezTo>
                    <a:pt x="124" y="268"/>
                    <a:pt x="136" y="270"/>
                    <a:pt x="145" y="275"/>
                  </a:cubicBezTo>
                  <a:close/>
                  <a:moveTo>
                    <a:pt x="80" y="253"/>
                  </a:moveTo>
                  <a:cubicBezTo>
                    <a:pt x="80" y="252"/>
                    <a:pt x="81" y="252"/>
                    <a:pt x="82" y="252"/>
                  </a:cubicBezTo>
                  <a:cubicBezTo>
                    <a:pt x="82" y="252"/>
                    <a:pt x="82" y="252"/>
                    <a:pt x="82" y="252"/>
                  </a:cubicBezTo>
                  <a:cubicBezTo>
                    <a:pt x="83" y="253"/>
                    <a:pt x="85" y="253"/>
                    <a:pt x="86" y="254"/>
                  </a:cubicBezTo>
                  <a:cubicBezTo>
                    <a:pt x="84" y="253"/>
                    <a:pt x="82" y="253"/>
                    <a:pt x="80" y="253"/>
                  </a:cubicBezTo>
                  <a:close/>
                  <a:moveTo>
                    <a:pt x="179" y="272"/>
                  </a:moveTo>
                  <a:cubicBezTo>
                    <a:pt x="173" y="269"/>
                    <a:pt x="167" y="267"/>
                    <a:pt x="162" y="265"/>
                  </a:cubicBezTo>
                  <a:cubicBezTo>
                    <a:pt x="156" y="263"/>
                    <a:pt x="150" y="261"/>
                    <a:pt x="144" y="259"/>
                  </a:cubicBezTo>
                  <a:cubicBezTo>
                    <a:pt x="134" y="255"/>
                    <a:pt x="123" y="253"/>
                    <a:pt x="114" y="248"/>
                  </a:cubicBezTo>
                  <a:cubicBezTo>
                    <a:pt x="115" y="248"/>
                    <a:pt x="115" y="249"/>
                    <a:pt x="116" y="249"/>
                  </a:cubicBezTo>
                  <a:cubicBezTo>
                    <a:pt x="119" y="250"/>
                    <a:pt x="122" y="251"/>
                    <a:pt x="124" y="252"/>
                  </a:cubicBezTo>
                  <a:cubicBezTo>
                    <a:pt x="130" y="254"/>
                    <a:pt x="136" y="255"/>
                    <a:pt x="142" y="257"/>
                  </a:cubicBezTo>
                  <a:cubicBezTo>
                    <a:pt x="148" y="259"/>
                    <a:pt x="154" y="260"/>
                    <a:pt x="160" y="262"/>
                  </a:cubicBezTo>
                  <a:cubicBezTo>
                    <a:pt x="168" y="265"/>
                    <a:pt x="176" y="267"/>
                    <a:pt x="183" y="270"/>
                  </a:cubicBezTo>
                  <a:cubicBezTo>
                    <a:pt x="182" y="271"/>
                    <a:pt x="180" y="271"/>
                    <a:pt x="179" y="272"/>
                  </a:cubicBezTo>
                  <a:close/>
                  <a:moveTo>
                    <a:pt x="110" y="246"/>
                  </a:moveTo>
                  <a:cubicBezTo>
                    <a:pt x="110" y="246"/>
                    <a:pt x="110" y="246"/>
                    <a:pt x="111" y="246"/>
                  </a:cubicBezTo>
                  <a:cubicBezTo>
                    <a:pt x="111" y="246"/>
                    <a:pt x="111" y="246"/>
                    <a:pt x="111" y="246"/>
                  </a:cubicBezTo>
                  <a:cubicBezTo>
                    <a:pt x="113" y="246"/>
                    <a:pt x="115" y="246"/>
                    <a:pt x="117" y="246"/>
                  </a:cubicBezTo>
                  <a:cubicBezTo>
                    <a:pt x="117" y="246"/>
                    <a:pt x="117" y="247"/>
                    <a:pt x="118" y="247"/>
                  </a:cubicBezTo>
                  <a:cubicBezTo>
                    <a:pt x="126" y="251"/>
                    <a:pt x="135" y="254"/>
                    <a:pt x="144" y="257"/>
                  </a:cubicBezTo>
                  <a:cubicBezTo>
                    <a:pt x="132" y="254"/>
                    <a:pt x="121" y="250"/>
                    <a:pt x="110" y="246"/>
                  </a:cubicBezTo>
                  <a:close/>
                  <a:moveTo>
                    <a:pt x="132" y="237"/>
                  </a:moveTo>
                  <a:cubicBezTo>
                    <a:pt x="129" y="235"/>
                    <a:pt x="126" y="234"/>
                    <a:pt x="124" y="233"/>
                  </a:cubicBezTo>
                  <a:cubicBezTo>
                    <a:pt x="122" y="233"/>
                    <a:pt x="120" y="232"/>
                    <a:pt x="119" y="231"/>
                  </a:cubicBezTo>
                  <a:cubicBezTo>
                    <a:pt x="123" y="233"/>
                    <a:pt x="127" y="234"/>
                    <a:pt x="132" y="235"/>
                  </a:cubicBezTo>
                  <a:cubicBezTo>
                    <a:pt x="132" y="235"/>
                    <a:pt x="132" y="236"/>
                    <a:pt x="132" y="237"/>
                  </a:cubicBezTo>
                  <a:close/>
                  <a:moveTo>
                    <a:pt x="127" y="246"/>
                  </a:moveTo>
                  <a:cubicBezTo>
                    <a:pt x="133" y="249"/>
                    <a:pt x="139" y="251"/>
                    <a:pt x="145" y="253"/>
                  </a:cubicBezTo>
                  <a:cubicBezTo>
                    <a:pt x="137" y="251"/>
                    <a:pt x="128" y="249"/>
                    <a:pt x="120" y="246"/>
                  </a:cubicBezTo>
                  <a:cubicBezTo>
                    <a:pt x="122" y="246"/>
                    <a:pt x="124" y="246"/>
                    <a:pt x="127" y="246"/>
                  </a:cubicBezTo>
                  <a:close/>
                  <a:moveTo>
                    <a:pt x="113" y="240"/>
                  </a:moveTo>
                  <a:cubicBezTo>
                    <a:pt x="114" y="241"/>
                    <a:pt x="116" y="242"/>
                    <a:pt x="118" y="243"/>
                  </a:cubicBezTo>
                  <a:cubicBezTo>
                    <a:pt x="117" y="242"/>
                    <a:pt x="115" y="243"/>
                    <a:pt x="114" y="243"/>
                  </a:cubicBezTo>
                  <a:cubicBezTo>
                    <a:pt x="114" y="243"/>
                    <a:pt x="114" y="243"/>
                    <a:pt x="114" y="243"/>
                  </a:cubicBezTo>
                  <a:cubicBezTo>
                    <a:pt x="113" y="243"/>
                    <a:pt x="113" y="243"/>
                    <a:pt x="113" y="243"/>
                  </a:cubicBezTo>
                  <a:cubicBezTo>
                    <a:pt x="113" y="242"/>
                    <a:pt x="113" y="241"/>
                    <a:pt x="113" y="240"/>
                  </a:cubicBezTo>
                  <a:close/>
                  <a:moveTo>
                    <a:pt x="114" y="240"/>
                  </a:moveTo>
                  <a:cubicBezTo>
                    <a:pt x="117" y="240"/>
                    <a:pt x="119" y="241"/>
                    <a:pt x="121" y="241"/>
                  </a:cubicBezTo>
                  <a:cubicBezTo>
                    <a:pt x="124" y="242"/>
                    <a:pt x="126" y="242"/>
                    <a:pt x="128" y="243"/>
                  </a:cubicBezTo>
                  <a:cubicBezTo>
                    <a:pt x="125" y="243"/>
                    <a:pt x="122" y="243"/>
                    <a:pt x="119" y="243"/>
                  </a:cubicBezTo>
                  <a:cubicBezTo>
                    <a:pt x="120" y="243"/>
                    <a:pt x="120" y="243"/>
                    <a:pt x="120" y="243"/>
                  </a:cubicBezTo>
                  <a:cubicBezTo>
                    <a:pt x="118" y="242"/>
                    <a:pt x="115" y="240"/>
                    <a:pt x="114" y="240"/>
                  </a:cubicBezTo>
                  <a:close/>
                  <a:moveTo>
                    <a:pt x="124" y="240"/>
                  </a:moveTo>
                  <a:cubicBezTo>
                    <a:pt x="122" y="240"/>
                    <a:pt x="120" y="239"/>
                    <a:pt x="118" y="239"/>
                  </a:cubicBezTo>
                  <a:cubicBezTo>
                    <a:pt x="119" y="239"/>
                    <a:pt x="113" y="237"/>
                    <a:pt x="116" y="237"/>
                  </a:cubicBezTo>
                  <a:cubicBezTo>
                    <a:pt x="122" y="239"/>
                    <a:pt x="126" y="241"/>
                    <a:pt x="132" y="241"/>
                  </a:cubicBezTo>
                  <a:cubicBezTo>
                    <a:pt x="132" y="241"/>
                    <a:pt x="131" y="242"/>
                    <a:pt x="131" y="242"/>
                  </a:cubicBezTo>
                  <a:cubicBezTo>
                    <a:pt x="131" y="242"/>
                    <a:pt x="131" y="242"/>
                    <a:pt x="131" y="242"/>
                  </a:cubicBezTo>
                  <a:cubicBezTo>
                    <a:pt x="129" y="241"/>
                    <a:pt x="126" y="241"/>
                    <a:pt x="124" y="240"/>
                  </a:cubicBezTo>
                  <a:close/>
                  <a:moveTo>
                    <a:pt x="132" y="240"/>
                  </a:moveTo>
                  <a:cubicBezTo>
                    <a:pt x="129" y="239"/>
                    <a:pt x="127" y="238"/>
                    <a:pt x="124" y="237"/>
                  </a:cubicBezTo>
                  <a:cubicBezTo>
                    <a:pt x="124" y="237"/>
                    <a:pt x="124" y="237"/>
                    <a:pt x="124" y="237"/>
                  </a:cubicBezTo>
                  <a:cubicBezTo>
                    <a:pt x="127" y="238"/>
                    <a:pt x="129" y="238"/>
                    <a:pt x="132" y="238"/>
                  </a:cubicBezTo>
                  <a:cubicBezTo>
                    <a:pt x="132" y="239"/>
                    <a:pt x="132" y="239"/>
                    <a:pt x="132" y="240"/>
                  </a:cubicBezTo>
                  <a:close/>
                  <a:moveTo>
                    <a:pt x="119" y="228"/>
                  </a:moveTo>
                  <a:cubicBezTo>
                    <a:pt x="121" y="228"/>
                    <a:pt x="122" y="228"/>
                    <a:pt x="124" y="229"/>
                  </a:cubicBezTo>
                  <a:cubicBezTo>
                    <a:pt x="126" y="230"/>
                    <a:pt x="128" y="230"/>
                    <a:pt x="130" y="231"/>
                  </a:cubicBezTo>
                  <a:cubicBezTo>
                    <a:pt x="131" y="232"/>
                    <a:pt x="131" y="233"/>
                    <a:pt x="131" y="234"/>
                  </a:cubicBezTo>
                  <a:cubicBezTo>
                    <a:pt x="127" y="231"/>
                    <a:pt x="123" y="229"/>
                    <a:pt x="118" y="227"/>
                  </a:cubicBezTo>
                  <a:cubicBezTo>
                    <a:pt x="114" y="226"/>
                    <a:pt x="119" y="228"/>
                    <a:pt x="119" y="228"/>
                  </a:cubicBezTo>
                  <a:close/>
                  <a:moveTo>
                    <a:pt x="130" y="229"/>
                  </a:moveTo>
                  <a:cubicBezTo>
                    <a:pt x="126" y="227"/>
                    <a:pt x="122" y="226"/>
                    <a:pt x="118" y="224"/>
                  </a:cubicBezTo>
                  <a:cubicBezTo>
                    <a:pt x="121" y="226"/>
                    <a:pt x="125" y="227"/>
                    <a:pt x="129" y="227"/>
                  </a:cubicBezTo>
                  <a:cubicBezTo>
                    <a:pt x="129" y="228"/>
                    <a:pt x="130" y="229"/>
                    <a:pt x="130" y="229"/>
                  </a:cubicBezTo>
                  <a:close/>
                  <a:moveTo>
                    <a:pt x="128" y="225"/>
                  </a:moveTo>
                  <a:cubicBezTo>
                    <a:pt x="126" y="224"/>
                    <a:pt x="123" y="224"/>
                    <a:pt x="121" y="223"/>
                  </a:cubicBezTo>
                  <a:cubicBezTo>
                    <a:pt x="120" y="222"/>
                    <a:pt x="120" y="222"/>
                    <a:pt x="120" y="222"/>
                  </a:cubicBezTo>
                  <a:cubicBezTo>
                    <a:pt x="121" y="223"/>
                    <a:pt x="121" y="223"/>
                    <a:pt x="122" y="223"/>
                  </a:cubicBezTo>
                  <a:cubicBezTo>
                    <a:pt x="124" y="223"/>
                    <a:pt x="126" y="224"/>
                    <a:pt x="128" y="224"/>
                  </a:cubicBezTo>
                  <a:cubicBezTo>
                    <a:pt x="128" y="224"/>
                    <a:pt x="128" y="225"/>
                    <a:pt x="128" y="225"/>
                  </a:cubicBezTo>
                  <a:close/>
                  <a:moveTo>
                    <a:pt x="177" y="259"/>
                  </a:moveTo>
                  <a:cubicBezTo>
                    <a:pt x="168" y="256"/>
                    <a:pt x="159" y="254"/>
                    <a:pt x="150" y="251"/>
                  </a:cubicBezTo>
                  <a:cubicBezTo>
                    <a:pt x="144" y="250"/>
                    <a:pt x="138" y="247"/>
                    <a:pt x="132" y="245"/>
                  </a:cubicBezTo>
                  <a:cubicBezTo>
                    <a:pt x="132" y="245"/>
                    <a:pt x="132" y="245"/>
                    <a:pt x="133" y="245"/>
                  </a:cubicBezTo>
                  <a:cubicBezTo>
                    <a:pt x="139" y="247"/>
                    <a:pt x="146" y="248"/>
                    <a:pt x="153" y="250"/>
                  </a:cubicBezTo>
                  <a:cubicBezTo>
                    <a:pt x="161" y="252"/>
                    <a:pt x="170" y="255"/>
                    <a:pt x="177" y="259"/>
                  </a:cubicBezTo>
                  <a:close/>
                  <a:moveTo>
                    <a:pt x="186" y="267"/>
                  </a:moveTo>
                  <a:cubicBezTo>
                    <a:pt x="168" y="259"/>
                    <a:pt x="149" y="255"/>
                    <a:pt x="131" y="247"/>
                  </a:cubicBezTo>
                  <a:cubicBezTo>
                    <a:pt x="130" y="247"/>
                    <a:pt x="129" y="246"/>
                    <a:pt x="128" y="246"/>
                  </a:cubicBezTo>
                  <a:cubicBezTo>
                    <a:pt x="129" y="246"/>
                    <a:pt x="129" y="246"/>
                    <a:pt x="130" y="246"/>
                  </a:cubicBezTo>
                  <a:cubicBezTo>
                    <a:pt x="130" y="246"/>
                    <a:pt x="131" y="246"/>
                    <a:pt x="132" y="246"/>
                  </a:cubicBezTo>
                  <a:cubicBezTo>
                    <a:pt x="137" y="248"/>
                    <a:pt x="142" y="250"/>
                    <a:pt x="147" y="251"/>
                  </a:cubicBezTo>
                  <a:cubicBezTo>
                    <a:pt x="157" y="254"/>
                    <a:pt x="168" y="256"/>
                    <a:pt x="178" y="260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79" y="260"/>
                    <a:pt x="179" y="261"/>
                    <a:pt x="179" y="261"/>
                  </a:cubicBezTo>
                  <a:cubicBezTo>
                    <a:pt x="180" y="262"/>
                    <a:pt x="184" y="265"/>
                    <a:pt x="186" y="267"/>
                  </a:cubicBezTo>
                  <a:close/>
                  <a:moveTo>
                    <a:pt x="172" y="262"/>
                  </a:moveTo>
                  <a:cubicBezTo>
                    <a:pt x="175" y="263"/>
                    <a:pt x="178" y="264"/>
                    <a:pt x="181" y="266"/>
                  </a:cubicBezTo>
                  <a:cubicBezTo>
                    <a:pt x="182" y="266"/>
                    <a:pt x="183" y="266"/>
                    <a:pt x="184" y="267"/>
                  </a:cubicBezTo>
                  <a:cubicBezTo>
                    <a:pt x="176" y="264"/>
                    <a:pt x="167" y="261"/>
                    <a:pt x="159" y="258"/>
                  </a:cubicBezTo>
                  <a:cubicBezTo>
                    <a:pt x="164" y="259"/>
                    <a:pt x="168" y="260"/>
                    <a:pt x="172" y="262"/>
                  </a:cubicBezTo>
                  <a:close/>
                  <a:moveTo>
                    <a:pt x="186" y="269"/>
                  </a:moveTo>
                  <a:cubicBezTo>
                    <a:pt x="186" y="269"/>
                    <a:pt x="185" y="270"/>
                    <a:pt x="184" y="270"/>
                  </a:cubicBezTo>
                  <a:cubicBezTo>
                    <a:pt x="178" y="267"/>
                    <a:pt x="171" y="265"/>
                    <a:pt x="164" y="263"/>
                  </a:cubicBezTo>
                  <a:cubicBezTo>
                    <a:pt x="161" y="262"/>
                    <a:pt x="158" y="260"/>
                    <a:pt x="154" y="259"/>
                  </a:cubicBezTo>
                  <a:cubicBezTo>
                    <a:pt x="144" y="256"/>
                    <a:pt x="133" y="253"/>
                    <a:pt x="123" y="248"/>
                  </a:cubicBezTo>
                  <a:cubicBezTo>
                    <a:pt x="124" y="248"/>
                    <a:pt x="124" y="249"/>
                    <a:pt x="125" y="249"/>
                  </a:cubicBezTo>
                  <a:cubicBezTo>
                    <a:pt x="128" y="250"/>
                    <a:pt x="131" y="250"/>
                    <a:pt x="134" y="251"/>
                  </a:cubicBezTo>
                  <a:cubicBezTo>
                    <a:pt x="140" y="253"/>
                    <a:pt x="146" y="254"/>
                    <a:pt x="152" y="256"/>
                  </a:cubicBezTo>
                  <a:cubicBezTo>
                    <a:pt x="164" y="260"/>
                    <a:pt x="175" y="265"/>
                    <a:pt x="187" y="268"/>
                  </a:cubicBezTo>
                  <a:cubicBezTo>
                    <a:pt x="187" y="269"/>
                    <a:pt x="186" y="269"/>
                    <a:pt x="186" y="269"/>
                  </a:cubicBezTo>
                  <a:close/>
                  <a:moveTo>
                    <a:pt x="170" y="273"/>
                  </a:moveTo>
                  <a:cubicBezTo>
                    <a:pt x="170" y="273"/>
                    <a:pt x="170" y="273"/>
                    <a:pt x="170" y="273"/>
                  </a:cubicBezTo>
                  <a:cubicBezTo>
                    <a:pt x="158" y="268"/>
                    <a:pt x="146" y="265"/>
                    <a:pt x="134" y="260"/>
                  </a:cubicBezTo>
                  <a:cubicBezTo>
                    <a:pt x="128" y="258"/>
                    <a:pt x="121" y="256"/>
                    <a:pt x="115" y="254"/>
                  </a:cubicBezTo>
                  <a:cubicBezTo>
                    <a:pt x="122" y="255"/>
                    <a:pt x="128" y="257"/>
                    <a:pt x="135" y="259"/>
                  </a:cubicBezTo>
                  <a:cubicBezTo>
                    <a:pt x="149" y="264"/>
                    <a:pt x="162" y="269"/>
                    <a:pt x="177" y="272"/>
                  </a:cubicBezTo>
                  <a:cubicBezTo>
                    <a:pt x="174" y="272"/>
                    <a:pt x="172" y="273"/>
                    <a:pt x="170" y="273"/>
                  </a:cubicBezTo>
                  <a:close/>
                  <a:moveTo>
                    <a:pt x="159" y="274"/>
                  </a:moveTo>
                  <a:cubicBezTo>
                    <a:pt x="159" y="274"/>
                    <a:pt x="158" y="274"/>
                    <a:pt x="157" y="274"/>
                  </a:cubicBezTo>
                  <a:cubicBezTo>
                    <a:pt x="157" y="274"/>
                    <a:pt x="157" y="274"/>
                    <a:pt x="157" y="274"/>
                  </a:cubicBezTo>
                  <a:cubicBezTo>
                    <a:pt x="146" y="269"/>
                    <a:pt x="134" y="267"/>
                    <a:pt x="122" y="262"/>
                  </a:cubicBezTo>
                  <a:cubicBezTo>
                    <a:pt x="115" y="259"/>
                    <a:pt x="109" y="257"/>
                    <a:pt x="102" y="254"/>
                  </a:cubicBezTo>
                  <a:cubicBezTo>
                    <a:pt x="100" y="253"/>
                    <a:pt x="99" y="253"/>
                    <a:pt x="97" y="252"/>
                  </a:cubicBezTo>
                  <a:cubicBezTo>
                    <a:pt x="110" y="256"/>
                    <a:pt x="122" y="260"/>
                    <a:pt x="134" y="264"/>
                  </a:cubicBezTo>
                  <a:cubicBezTo>
                    <a:pt x="145" y="268"/>
                    <a:pt x="156" y="271"/>
                    <a:pt x="168" y="273"/>
                  </a:cubicBezTo>
                  <a:cubicBezTo>
                    <a:pt x="165" y="273"/>
                    <a:pt x="162" y="274"/>
                    <a:pt x="159" y="274"/>
                  </a:cubicBezTo>
                  <a:close/>
                  <a:moveTo>
                    <a:pt x="110" y="276"/>
                  </a:moveTo>
                  <a:cubicBezTo>
                    <a:pt x="104" y="272"/>
                    <a:pt x="97" y="270"/>
                    <a:pt x="90" y="267"/>
                  </a:cubicBezTo>
                  <a:cubicBezTo>
                    <a:pt x="85" y="265"/>
                    <a:pt x="80" y="263"/>
                    <a:pt x="75" y="261"/>
                  </a:cubicBezTo>
                  <a:cubicBezTo>
                    <a:pt x="74" y="261"/>
                    <a:pt x="73" y="260"/>
                    <a:pt x="72" y="260"/>
                  </a:cubicBezTo>
                  <a:cubicBezTo>
                    <a:pt x="80" y="263"/>
                    <a:pt x="88" y="266"/>
                    <a:pt x="97" y="268"/>
                  </a:cubicBezTo>
                  <a:cubicBezTo>
                    <a:pt x="105" y="271"/>
                    <a:pt x="113" y="273"/>
                    <a:pt x="121" y="276"/>
                  </a:cubicBezTo>
                  <a:cubicBezTo>
                    <a:pt x="117" y="276"/>
                    <a:pt x="114" y="276"/>
                    <a:pt x="110" y="276"/>
                  </a:cubicBezTo>
                  <a:close/>
                  <a:moveTo>
                    <a:pt x="97" y="276"/>
                  </a:moveTo>
                  <a:cubicBezTo>
                    <a:pt x="97" y="276"/>
                    <a:pt x="96" y="276"/>
                    <a:pt x="96" y="276"/>
                  </a:cubicBezTo>
                  <a:cubicBezTo>
                    <a:pt x="91" y="272"/>
                    <a:pt x="85" y="269"/>
                    <a:pt x="79" y="267"/>
                  </a:cubicBezTo>
                  <a:cubicBezTo>
                    <a:pt x="76" y="266"/>
                    <a:pt x="72" y="264"/>
                    <a:pt x="68" y="262"/>
                  </a:cubicBezTo>
                  <a:cubicBezTo>
                    <a:pt x="67" y="262"/>
                    <a:pt x="65" y="261"/>
                    <a:pt x="64" y="260"/>
                  </a:cubicBezTo>
                  <a:cubicBezTo>
                    <a:pt x="65" y="261"/>
                    <a:pt x="66" y="261"/>
                    <a:pt x="68" y="262"/>
                  </a:cubicBezTo>
                  <a:cubicBezTo>
                    <a:pt x="75" y="265"/>
                    <a:pt x="81" y="267"/>
                    <a:pt x="88" y="270"/>
                  </a:cubicBezTo>
                  <a:cubicBezTo>
                    <a:pt x="94" y="272"/>
                    <a:pt x="100" y="274"/>
                    <a:pt x="106" y="276"/>
                  </a:cubicBezTo>
                  <a:cubicBezTo>
                    <a:pt x="103" y="276"/>
                    <a:pt x="100" y="276"/>
                    <a:pt x="97" y="276"/>
                  </a:cubicBezTo>
                  <a:close/>
                  <a:moveTo>
                    <a:pt x="54" y="269"/>
                  </a:moveTo>
                  <a:cubicBezTo>
                    <a:pt x="57" y="270"/>
                    <a:pt x="60" y="271"/>
                    <a:pt x="64" y="272"/>
                  </a:cubicBezTo>
                  <a:cubicBezTo>
                    <a:pt x="60" y="272"/>
                    <a:pt x="56" y="270"/>
                    <a:pt x="54" y="269"/>
                  </a:cubicBezTo>
                  <a:close/>
                  <a:moveTo>
                    <a:pt x="58" y="262"/>
                  </a:moveTo>
                  <a:cubicBezTo>
                    <a:pt x="58" y="262"/>
                    <a:pt x="58" y="262"/>
                    <a:pt x="58" y="262"/>
                  </a:cubicBezTo>
                  <a:cubicBezTo>
                    <a:pt x="60" y="263"/>
                    <a:pt x="62" y="264"/>
                    <a:pt x="63" y="265"/>
                  </a:cubicBezTo>
                  <a:cubicBezTo>
                    <a:pt x="65" y="266"/>
                    <a:pt x="66" y="267"/>
                    <a:pt x="68" y="267"/>
                  </a:cubicBezTo>
                  <a:cubicBezTo>
                    <a:pt x="72" y="269"/>
                    <a:pt x="76" y="271"/>
                    <a:pt x="80" y="273"/>
                  </a:cubicBezTo>
                  <a:cubicBezTo>
                    <a:pt x="79" y="273"/>
                    <a:pt x="78" y="272"/>
                    <a:pt x="77" y="272"/>
                  </a:cubicBezTo>
                  <a:cubicBezTo>
                    <a:pt x="75" y="271"/>
                    <a:pt x="72" y="270"/>
                    <a:pt x="70" y="270"/>
                  </a:cubicBezTo>
                  <a:cubicBezTo>
                    <a:pt x="65" y="268"/>
                    <a:pt x="60" y="267"/>
                    <a:pt x="55" y="265"/>
                  </a:cubicBezTo>
                  <a:cubicBezTo>
                    <a:pt x="56" y="264"/>
                    <a:pt x="57" y="263"/>
                    <a:pt x="58" y="262"/>
                  </a:cubicBezTo>
                  <a:close/>
                  <a:moveTo>
                    <a:pt x="76" y="254"/>
                  </a:moveTo>
                  <a:cubicBezTo>
                    <a:pt x="77" y="254"/>
                    <a:pt x="78" y="253"/>
                    <a:pt x="78" y="253"/>
                  </a:cubicBezTo>
                  <a:cubicBezTo>
                    <a:pt x="78" y="253"/>
                    <a:pt x="78" y="253"/>
                    <a:pt x="78" y="253"/>
                  </a:cubicBezTo>
                  <a:cubicBezTo>
                    <a:pt x="89" y="258"/>
                    <a:pt x="100" y="262"/>
                    <a:pt x="111" y="266"/>
                  </a:cubicBezTo>
                  <a:cubicBezTo>
                    <a:pt x="115" y="267"/>
                    <a:pt x="120" y="268"/>
                    <a:pt x="125" y="270"/>
                  </a:cubicBezTo>
                  <a:cubicBezTo>
                    <a:pt x="128" y="271"/>
                    <a:pt x="130" y="272"/>
                    <a:pt x="133" y="273"/>
                  </a:cubicBezTo>
                  <a:cubicBezTo>
                    <a:pt x="134" y="273"/>
                    <a:pt x="136" y="275"/>
                    <a:pt x="137" y="275"/>
                  </a:cubicBezTo>
                  <a:cubicBezTo>
                    <a:pt x="137" y="275"/>
                    <a:pt x="136" y="275"/>
                    <a:pt x="136" y="275"/>
                  </a:cubicBezTo>
                  <a:cubicBezTo>
                    <a:pt x="131" y="275"/>
                    <a:pt x="126" y="273"/>
                    <a:pt x="121" y="271"/>
                  </a:cubicBezTo>
                  <a:cubicBezTo>
                    <a:pt x="116" y="269"/>
                    <a:pt x="110" y="267"/>
                    <a:pt x="104" y="266"/>
                  </a:cubicBezTo>
                  <a:cubicBezTo>
                    <a:pt x="94" y="263"/>
                    <a:pt x="83" y="259"/>
                    <a:pt x="73" y="255"/>
                  </a:cubicBezTo>
                  <a:cubicBezTo>
                    <a:pt x="74" y="255"/>
                    <a:pt x="75" y="254"/>
                    <a:pt x="76" y="254"/>
                  </a:cubicBezTo>
                  <a:close/>
                  <a:moveTo>
                    <a:pt x="113" y="234"/>
                  </a:moveTo>
                  <a:cubicBezTo>
                    <a:pt x="116" y="235"/>
                    <a:pt x="119" y="236"/>
                    <a:pt x="122" y="237"/>
                  </a:cubicBezTo>
                  <a:cubicBezTo>
                    <a:pt x="125" y="238"/>
                    <a:pt x="129" y="240"/>
                    <a:pt x="132" y="240"/>
                  </a:cubicBezTo>
                  <a:cubicBezTo>
                    <a:pt x="132" y="240"/>
                    <a:pt x="132" y="240"/>
                    <a:pt x="132" y="240"/>
                  </a:cubicBezTo>
                  <a:cubicBezTo>
                    <a:pt x="126" y="240"/>
                    <a:pt x="120" y="237"/>
                    <a:pt x="114" y="236"/>
                  </a:cubicBezTo>
                  <a:cubicBezTo>
                    <a:pt x="114" y="236"/>
                    <a:pt x="114" y="237"/>
                    <a:pt x="114" y="237"/>
                  </a:cubicBezTo>
                  <a:cubicBezTo>
                    <a:pt x="119" y="240"/>
                    <a:pt x="124" y="241"/>
                    <a:pt x="130" y="243"/>
                  </a:cubicBezTo>
                  <a:cubicBezTo>
                    <a:pt x="130" y="243"/>
                    <a:pt x="130" y="243"/>
                    <a:pt x="130" y="243"/>
                  </a:cubicBezTo>
                  <a:cubicBezTo>
                    <a:pt x="130" y="243"/>
                    <a:pt x="130" y="243"/>
                    <a:pt x="130" y="243"/>
                  </a:cubicBezTo>
                  <a:cubicBezTo>
                    <a:pt x="129" y="242"/>
                    <a:pt x="126" y="242"/>
                    <a:pt x="126" y="242"/>
                  </a:cubicBezTo>
                  <a:cubicBezTo>
                    <a:pt x="125" y="241"/>
                    <a:pt x="123" y="241"/>
                    <a:pt x="122" y="241"/>
                  </a:cubicBezTo>
                  <a:cubicBezTo>
                    <a:pt x="119" y="240"/>
                    <a:pt x="116" y="239"/>
                    <a:pt x="113" y="239"/>
                  </a:cubicBezTo>
                  <a:cubicBezTo>
                    <a:pt x="112" y="237"/>
                    <a:pt x="113" y="236"/>
                    <a:pt x="113" y="234"/>
                  </a:cubicBezTo>
                  <a:close/>
                  <a:moveTo>
                    <a:pt x="117" y="221"/>
                  </a:moveTo>
                  <a:cubicBezTo>
                    <a:pt x="117" y="221"/>
                    <a:pt x="117" y="221"/>
                    <a:pt x="117" y="221"/>
                  </a:cubicBezTo>
                  <a:cubicBezTo>
                    <a:pt x="117" y="221"/>
                    <a:pt x="117" y="221"/>
                    <a:pt x="117" y="222"/>
                  </a:cubicBezTo>
                  <a:cubicBezTo>
                    <a:pt x="120" y="224"/>
                    <a:pt x="125" y="224"/>
                    <a:pt x="129" y="226"/>
                  </a:cubicBezTo>
                  <a:cubicBezTo>
                    <a:pt x="129" y="226"/>
                    <a:pt x="129" y="226"/>
                    <a:pt x="129" y="226"/>
                  </a:cubicBezTo>
                  <a:cubicBezTo>
                    <a:pt x="127" y="226"/>
                    <a:pt x="125" y="225"/>
                    <a:pt x="123" y="225"/>
                  </a:cubicBezTo>
                  <a:cubicBezTo>
                    <a:pt x="121" y="225"/>
                    <a:pt x="119" y="224"/>
                    <a:pt x="117" y="224"/>
                  </a:cubicBezTo>
                  <a:cubicBezTo>
                    <a:pt x="117" y="224"/>
                    <a:pt x="116" y="224"/>
                    <a:pt x="117" y="224"/>
                  </a:cubicBezTo>
                  <a:cubicBezTo>
                    <a:pt x="119" y="226"/>
                    <a:pt x="121" y="226"/>
                    <a:pt x="123" y="227"/>
                  </a:cubicBezTo>
                  <a:cubicBezTo>
                    <a:pt x="125" y="228"/>
                    <a:pt x="128" y="229"/>
                    <a:pt x="130" y="230"/>
                  </a:cubicBezTo>
                  <a:cubicBezTo>
                    <a:pt x="125" y="229"/>
                    <a:pt x="120" y="227"/>
                    <a:pt x="115" y="226"/>
                  </a:cubicBezTo>
                  <a:cubicBezTo>
                    <a:pt x="115" y="226"/>
                    <a:pt x="115" y="226"/>
                    <a:pt x="115" y="226"/>
                  </a:cubicBezTo>
                  <a:cubicBezTo>
                    <a:pt x="115" y="225"/>
                    <a:pt x="116" y="223"/>
                    <a:pt x="117" y="221"/>
                  </a:cubicBezTo>
                  <a:close/>
                  <a:moveTo>
                    <a:pt x="16" y="73"/>
                  </a:moveTo>
                  <a:cubicBezTo>
                    <a:pt x="21" y="60"/>
                    <a:pt x="28" y="47"/>
                    <a:pt x="38" y="36"/>
                  </a:cubicBezTo>
                  <a:cubicBezTo>
                    <a:pt x="48" y="26"/>
                    <a:pt x="60" y="19"/>
                    <a:pt x="72" y="13"/>
                  </a:cubicBezTo>
                  <a:cubicBezTo>
                    <a:pt x="73" y="16"/>
                    <a:pt x="76" y="19"/>
                    <a:pt x="77" y="21"/>
                  </a:cubicBezTo>
                  <a:cubicBezTo>
                    <a:pt x="42" y="37"/>
                    <a:pt x="18" y="71"/>
                    <a:pt x="17" y="111"/>
                  </a:cubicBezTo>
                  <a:cubicBezTo>
                    <a:pt x="18" y="159"/>
                    <a:pt x="54" y="200"/>
                    <a:pt x="101" y="209"/>
                  </a:cubicBezTo>
                  <a:cubicBezTo>
                    <a:pt x="120" y="213"/>
                    <a:pt x="140" y="211"/>
                    <a:pt x="157" y="205"/>
                  </a:cubicBezTo>
                  <a:cubicBezTo>
                    <a:pt x="158" y="207"/>
                    <a:pt x="159" y="209"/>
                    <a:pt x="160" y="212"/>
                  </a:cubicBezTo>
                  <a:cubicBezTo>
                    <a:pt x="149" y="217"/>
                    <a:pt x="135" y="218"/>
                    <a:pt x="123" y="218"/>
                  </a:cubicBezTo>
                  <a:cubicBezTo>
                    <a:pt x="113" y="218"/>
                    <a:pt x="102" y="218"/>
                    <a:pt x="92" y="215"/>
                  </a:cubicBezTo>
                  <a:cubicBezTo>
                    <a:pt x="60" y="208"/>
                    <a:pt x="32" y="189"/>
                    <a:pt x="18" y="158"/>
                  </a:cubicBezTo>
                  <a:cubicBezTo>
                    <a:pt x="6" y="131"/>
                    <a:pt x="5" y="101"/>
                    <a:pt x="16" y="73"/>
                  </a:cubicBezTo>
                  <a:close/>
                </a:path>
              </a:pathLst>
            </a:custGeom>
            <a:blipFill dpi="0" rotWithShape="1">
              <a:blip r:embed="rId5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77" name="Freeform 78"/>
            <p:cNvSpPr>
              <a:spLocks noEditPoints="1"/>
            </p:cNvSpPr>
            <p:nvPr/>
          </p:nvSpPr>
          <p:spPr bwMode="auto">
            <a:xfrm>
              <a:off x="5111836" y="1891562"/>
              <a:ext cx="63500" cy="55563"/>
            </a:xfrm>
            <a:custGeom>
              <a:avLst/>
              <a:gdLst>
                <a:gd name="T0" fmla="*/ 16 w 22"/>
                <a:gd name="T1" fmla="*/ 8 h 19"/>
                <a:gd name="T2" fmla="*/ 12 w 22"/>
                <a:gd name="T3" fmla="*/ 3 h 19"/>
                <a:gd name="T4" fmla="*/ 3 w 22"/>
                <a:gd name="T5" fmla="*/ 0 h 19"/>
                <a:gd name="T6" fmla="*/ 1 w 22"/>
                <a:gd name="T7" fmla="*/ 0 h 19"/>
                <a:gd name="T8" fmla="*/ 0 w 22"/>
                <a:gd name="T9" fmla="*/ 2 h 19"/>
                <a:gd name="T10" fmla="*/ 6 w 22"/>
                <a:gd name="T11" fmla="*/ 12 h 19"/>
                <a:gd name="T12" fmla="*/ 17 w 22"/>
                <a:gd name="T13" fmla="*/ 18 h 19"/>
                <a:gd name="T14" fmla="*/ 16 w 22"/>
                <a:gd name="T15" fmla="*/ 8 h 19"/>
                <a:gd name="T16" fmla="*/ 4 w 22"/>
                <a:gd name="T17" fmla="*/ 5 h 19"/>
                <a:gd name="T18" fmla="*/ 12 w 22"/>
                <a:gd name="T19" fmla="*/ 8 h 19"/>
                <a:gd name="T20" fmla="*/ 13 w 22"/>
                <a:gd name="T21" fmla="*/ 8 h 19"/>
                <a:gd name="T22" fmla="*/ 7 w 22"/>
                <a:gd name="T23" fmla="*/ 8 h 19"/>
                <a:gd name="T24" fmla="*/ 7 w 22"/>
                <a:gd name="T25" fmla="*/ 8 h 19"/>
                <a:gd name="T26" fmla="*/ 14 w 22"/>
                <a:gd name="T27" fmla="*/ 12 h 19"/>
                <a:gd name="T28" fmla="*/ 10 w 22"/>
                <a:gd name="T29" fmla="*/ 12 h 19"/>
                <a:gd name="T30" fmla="*/ 8 w 22"/>
                <a:gd name="T31" fmla="*/ 9 h 19"/>
                <a:gd name="T32" fmla="*/ 4 w 22"/>
                <a:gd name="T33" fmla="*/ 5 h 19"/>
                <a:gd name="T34" fmla="*/ 4 w 22"/>
                <a:gd name="T35" fmla="*/ 4 h 19"/>
                <a:gd name="T36" fmla="*/ 4 w 22"/>
                <a:gd name="T37" fmla="*/ 4 h 19"/>
                <a:gd name="T38" fmla="*/ 4 w 22"/>
                <a:gd name="T39" fmla="*/ 4 h 19"/>
                <a:gd name="T40" fmla="*/ 4 w 22"/>
                <a:gd name="T41" fmla="*/ 4 h 19"/>
                <a:gd name="T42" fmla="*/ 4 w 22"/>
                <a:gd name="T43" fmla="*/ 4 h 19"/>
                <a:gd name="T44" fmla="*/ 12 w 22"/>
                <a:gd name="T45" fmla="*/ 7 h 19"/>
                <a:gd name="T46" fmla="*/ 6 w 22"/>
                <a:gd name="T47" fmla="*/ 5 h 19"/>
                <a:gd name="T48" fmla="*/ 11 w 22"/>
                <a:gd name="T49" fmla="*/ 6 h 19"/>
                <a:gd name="T50" fmla="*/ 12 w 22"/>
                <a:gd name="T51" fmla="*/ 7 h 19"/>
                <a:gd name="T52" fmla="*/ 15 w 22"/>
                <a:gd name="T53" fmla="*/ 11 h 19"/>
                <a:gd name="T54" fmla="*/ 8 w 22"/>
                <a:gd name="T55" fmla="*/ 8 h 19"/>
                <a:gd name="T56" fmla="*/ 13 w 22"/>
                <a:gd name="T57" fmla="*/ 9 h 19"/>
                <a:gd name="T58" fmla="*/ 15 w 22"/>
                <a:gd name="T59" fmla="*/ 11 h 19"/>
                <a:gd name="T60" fmla="*/ 16 w 22"/>
                <a:gd name="T61" fmla="*/ 15 h 19"/>
                <a:gd name="T62" fmla="*/ 15 w 22"/>
                <a:gd name="T63" fmla="*/ 15 h 19"/>
                <a:gd name="T64" fmla="*/ 12 w 22"/>
                <a:gd name="T65" fmla="*/ 14 h 19"/>
                <a:gd name="T66" fmla="*/ 11 w 22"/>
                <a:gd name="T67" fmla="*/ 13 h 19"/>
                <a:gd name="T68" fmla="*/ 15 w 22"/>
                <a:gd name="T69" fmla="*/ 12 h 19"/>
                <a:gd name="T70" fmla="*/ 15 w 22"/>
                <a:gd name="T71" fmla="*/ 12 h 19"/>
                <a:gd name="T72" fmla="*/ 16 w 22"/>
                <a:gd name="T73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19">
                  <a:moveTo>
                    <a:pt x="16" y="8"/>
                  </a:moveTo>
                  <a:cubicBezTo>
                    <a:pt x="15" y="7"/>
                    <a:pt x="14" y="4"/>
                    <a:pt x="12" y="3"/>
                  </a:cubicBezTo>
                  <a:cubicBezTo>
                    <a:pt x="9" y="1"/>
                    <a:pt x="6" y="2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"/>
                    <a:pt x="4" y="10"/>
                    <a:pt x="6" y="12"/>
                  </a:cubicBezTo>
                  <a:cubicBezTo>
                    <a:pt x="9" y="15"/>
                    <a:pt x="13" y="19"/>
                    <a:pt x="17" y="18"/>
                  </a:cubicBezTo>
                  <a:cubicBezTo>
                    <a:pt x="22" y="17"/>
                    <a:pt x="18" y="11"/>
                    <a:pt x="16" y="8"/>
                  </a:cubicBezTo>
                  <a:close/>
                  <a:moveTo>
                    <a:pt x="4" y="5"/>
                  </a:moveTo>
                  <a:cubicBezTo>
                    <a:pt x="7" y="7"/>
                    <a:pt x="10" y="7"/>
                    <a:pt x="12" y="8"/>
                  </a:cubicBezTo>
                  <a:cubicBezTo>
                    <a:pt x="12" y="8"/>
                    <a:pt x="12" y="8"/>
                    <a:pt x="13" y="8"/>
                  </a:cubicBezTo>
                  <a:cubicBezTo>
                    <a:pt x="11" y="8"/>
                    <a:pt x="9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9" y="10"/>
                    <a:pt x="12" y="11"/>
                    <a:pt x="14" y="12"/>
                  </a:cubicBezTo>
                  <a:cubicBezTo>
                    <a:pt x="13" y="12"/>
                    <a:pt x="11" y="12"/>
                    <a:pt x="10" y="12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8"/>
                    <a:pt x="5" y="7"/>
                    <a:pt x="4" y="5"/>
                  </a:cubicBezTo>
                  <a:close/>
                  <a:moveTo>
                    <a:pt x="4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lose/>
                  <a:moveTo>
                    <a:pt x="12" y="7"/>
                  </a:moveTo>
                  <a:cubicBezTo>
                    <a:pt x="9" y="6"/>
                    <a:pt x="7" y="6"/>
                    <a:pt x="6" y="5"/>
                  </a:cubicBezTo>
                  <a:cubicBezTo>
                    <a:pt x="7" y="5"/>
                    <a:pt x="9" y="6"/>
                    <a:pt x="11" y="6"/>
                  </a:cubicBezTo>
                  <a:cubicBezTo>
                    <a:pt x="11" y="6"/>
                    <a:pt x="11" y="6"/>
                    <a:pt x="12" y="7"/>
                  </a:cubicBezTo>
                  <a:close/>
                  <a:moveTo>
                    <a:pt x="15" y="11"/>
                  </a:moveTo>
                  <a:cubicBezTo>
                    <a:pt x="13" y="10"/>
                    <a:pt x="10" y="10"/>
                    <a:pt x="8" y="8"/>
                  </a:cubicBezTo>
                  <a:cubicBezTo>
                    <a:pt x="10" y="8"/>
                    <a:pt x="11" y="9"/>
                    <a:pt x="13" y="9"/>
                  </a:cubicBezTo>
                  <a:cubicBezTo>
                    <a:pt x="14" y="9"/>
                    <a:pt x="14" y="10"/>
                    <a:pt x="15" y="11"/>
                  </a:cubicBezTo>
                  <a:close/>
                  <a:moveTo>
                    <a:pt x="16" y="1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3" y="14"/>
                    <a:pt x="12" y="14"/>
                  </a:cubicBezTo>
                  <a:cubicBezTo>
                    <a:pt x="12" y="14"/>
                    <a:pt x="11" y="13"/>
                    <a:pt x="11" y="13"/>
                  </a:cubicBezTo>
                  <a:cubicBezTo>
                    <a:pt x="12" y="12"/>
                    <a:pt x="14" y="13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4"/>
                    <a:pt x="17" y="15"/>
                    <a:pt x="16" y="15"/>
                  </a:cubicBezTo>
                  <a:close/>
                </a:path>
              </a:pathLst>
            </a:custGeom>
            <a:blipFill dpi="0" rotWithShape="1">
              <a:blip r:embed="rId5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78" name="Freeform 79"/>
            <p:cNvSpPr>
              <a:spLocks noEditPoints="1"/>
            </p:cNvSpPr>
            <p:nvPr/>
          </p:nvSpPr>
          <p:spPr bwMode="auto">
            <a:xfrm>
              <a:off x="4892761" y="1410549"/>
              <a:ext cx="682625" cy="814388"/>
            </a:xfrm>
            <a:custGeom>
              <a:avLst/>
              <a:gdLst>
                <a:gd name="T0" fmla="*/ 81 w 235"/>
                <a:gd name="T1" fmla="*/ 21 h 280"/>
                <a:gd name="T2" fmla="*/ 57 w 235"/>
                <a:gd name="T3" fmla="*/ 90 h 280"/>
                <a:gd name="T4" fmla="*/ 54 w 235"/>
                <a:gd name="T5" fmla="*/ 107 h 280"/>
                <a:gd name="T6" fmla="*/ 49 w 235"/>
                <a:gd name="T7" fmla="*/ 90 h 280"/>
                <a:gd name="T8" fmla="*/ 96 w 235"/>
                <a:gd name="T9" fmla="*/ 98 h 280"/>
                <a:gd name="T10" fmla="*/ 64 w 235"/>
                <a:gd name="T11" fmla="*/ 100 h 280"/>
                <a:gd name="T12" fmla="*/ 94 w 235"/>
                <a:gd name="T13" fmla="*/ 113 h 280"/>
                <a:gd name="T14" fmla="*/ 93 w 235"/>
                <a:gd name="T15" fmla="*/ 134 h 280"/>
                <a:gd name="T16" fmla="*/ 132 w 235"/>
                <a:gd name="T17" fmla="*/ 155 h 280"/>
                <a:gd name="T18" fmla="*/ 110 w 235"/>
                <a:gd name="T19" fmla="*/ 162 h 280"/>
                <a:gd name="T20" fmla="*/ 100 w 235"/>
                <a:gd name="T21" fmla="*/ 164 h 280"/>
                <a:gd name="T22" fmla="*/ 78 w 235"/>
                <a:gd name="T23" fmla="*/ 141 h 280"/>
                <a:gd name="T24" fmla="*/ 58 w 235"/>
                <a:gd name="T25" fmla="*/ 124 h 280"/>
                <a:gd name="T26" fmla="*/ 60 w 235"/>
                <a:gd name="T27" fmla="*/ 119 h 280"/>
                <a:gd name="T28" fmla="*/ 87 w 235"/>
                <a:gd name="T29" fmla="*/ 120 h 280"/>
                <a:gd name="T30" fmla="*/ 65 w 235"/>
                <a:gd name="T31" fmla="*/ 101 h 280"/>
                <a:gd name="T32" fmla="*/ 116 w 235"/>
                <a:gd name="T33" fmla="*/ 109 h 280"/>
                <a:gd name="T34" fmla="*/ 46 w 235"/>
                <a:gd name="T35" fmla="*/ 78 h 280"/>
                <a:gd name="T36" fmla="*/ 28 w 235"/>
                <a:gd name="T37" fmla="*/ 96 h 280"/>
                <a:gd name="T38" fmla="*/ 21 w 235"/>
                <a:gd name="T39" fmla="*/ 112 h 280"/>
                <a:gd name="T40" fmla="*/ 31 w 235"/>
                <a:gd name="T41" fmla="*/ 89 h 280"/>
                <a:gd name="T42" fmla="*/ 50 w 235"/>
                <a:gd name="T43" fmla="*/ 76 h 280"/>
                <a:gd name="T44" fmla="*/ 148 w 235"/>
                <a:gd name="T45" fmla="*/ 66 h 280"/>
                <a:gd name="T46" fmla="*/ 102 w 235"/>
                <a:gd name="T47" fmla="*/ 52 h 280"/>
                <a:gd name="T48" fmla="*/ 71 w 235"/>
                <a:gd name="T49" fmla="*/ 41 h 280"/>
                <a:gd name="T50" fmla="*/ 65 w 235"/>
                <a:gd name="T51" fmla="*/ 47 h 280"/>
                <a:gd name="T52" fmla="*/ 68 w 235"/>
                <a:gd name="T53" fmla="*/ 58 h 280"/>
                <a:gd name="T54" fmla="*/ 68 w 235"/>
                <a:gd name="T55" fmla="*/ 73 h 280"/>
                <a:gd name="T56" fmla="*/ 134 w 235"/>
                <a:gd name="T57" fmla="*/ 90 h 280"/>
                <a:gd name="T58" fmla="*/ 145 w 235"/>
                <a:gd name="T59" fmla="*/ 81 h 280"/>
                <a:gd name="T60" fmla="*/ 130 w 235"/>
                <a:gd name="T61" fmla="*/ 67 h 280"/>
                <a:gd name="T62" fmla="*/ 132 w 235"/>
                <a:gd name="T63" fmla="*/ 85 h 280"/>
                <a:gd name="T64" fmla="*/ 61 w 235"/>
                <a:gd name="T65" fmla="*/ 73 h 280"/>
                <a:gd name="T66" fmla="*/ 53 w 235"/>
                <a:gd name="T67" fmla="*/ 61 h 280"/>
                <a:gd name="T68" fmla="*/ 58 w 235"/>
                <a:gd name="T69" fmla="*/ 37 h 280"/>
                <a:gd name="T70" fmla="*/ 73 w 235"/>
                <a:gd name="T71" fmla="*/ 27 h 280"/>
                <a:gd name="T72" fmla="*/ 98 w 235"/>
                <a:gd name="T73" fmla="*/ 39 h 280"/>
                <a:gd name="T74" fmla="*/ 97 w 235"/>
                <a:gd name="T75" fmla="*/ 29 h 280"/>
                <a:gd name="T76" fmla="*/ 110 w 235"/>
                <a:gd name="T77" fmla="*/ 38 h 280"/>
                <a:gd name="T78" fmla="*/ 84 w 235"/>
                <a:gd name="T79" fmla="*/ 35 h 280"/>
                <a:gd name="T80" fmla="*/ 223 w 235"/>
                <a:gd name="T81" fmla="*/ 128 h 280"/>
                <a:gd name="T82" fmla="*/ 218 w 235"/>
                <a:gd name="T83" fmla="*/ 129 h 280"/>
                <a:gd name="T84" fmla="*/ 210 w 235"/>
                <a:gd name="T85" fmla="*/ 63 h 280"/>
                <a:gd name="T86" fmla="*/ 222 w 235"/>
                <a:gd name="T87" fmla="*/ 93 h 280"/>
                <a:gd name="T88" fmla="*/ 224 w 235"/>
                <a:gd name="T89" fmla="*/ 116 h 280"/>
                <a:gd name="T90" fmla="*/ 206 w 235"/>
                <a:gd name="T91" fmla="*/ 114 h 280"/>
                <a:gd name="T92" fmla="*/ 202 w 235"/>
                <a:gd name="T93" fmla="*/ 91 h 280"/>
                <a:gd name="T94" fmla="*/ 209 w 235"/>
                <a:gd name="T95" fmla="*/ 74 h 280"/>
                <a:gd name="T96" fmla="*/ 37 w 235"/>
                <a:gd name="T97" fmla="*/ 97 h 280"/>
                <a:gd name="T98" fmla="*/ 120 w 235"/>
                <a:gd name="T99" fmla="*/ 43 h 280"/>
                <a:gd name="T100" fmla="*/ 184 w 235"/>
                <a:gd name="T101" fmla="*/ 35 h 280"/>
                <a:gd name="T102" fmla="*/ 116 w 235"/>
                <a:gd name="T103" fmla="*/ 228 h 280"/>
                <a:gd name="T104" fmla="*/ 169 w 235"/>
                <a:gd name="T105" fmla="*/ 274 h 280"/>
                <a:gd name="T106" fmla="*/ 59 w 235"/>
                <a:gd name="T107" fmla="*/ 262 h 280"/>
                <a:gd name="T108" fmla="*/ 101 w 235"/>
                <a:gd name="T109" fmla="*/ 273 h 280"/>
                <a:gd name="T110" fmla="*/ 146 w 235"/>
                <a:gd name="T111" fmla="*/ 276 h 280"/>
                <a:gd name="T112" fmla="*/ 124 w 235"/>
                <a:gd name="T113" fmla="*/ 234 h 280"/>
                <a:gd name="T114" fmla="*/ 133 w 235"/>
                <a:gd name="T115" fmla="*/ 239 h 280"/>
                <a:gd name="T116" fmla="*/ 179 w 235"/>
                <a:gd name="T117" fmla="*/ 261 h 280"/>
                <a:gd name="T118" fmla="*/ 103 w 235"/>
                <a:gd name="T119" fmla="*/ 255 h 280"/>
                <a:gd name="T120" fmla="*/ 70 w 235"/>
                <a:gd name="T121" fmla="*/ 270 h 280"/>
                <a:gd name="T122" fmla="*/ 117 w 235"/>
                <a:gd name="T123" fmla="*/ 222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5" h="280">
                  <a:moveTo>
                    <a:pt x="7" y="95"/>
                  </a:moveTo>
                  <a:cubicBezTo>
                    <a:pt x="0" y="133"/>
                    <a:pt x="16" y="176"/>
                    <a:pt x="48" y="199"/>
                  </a:cubicBezTo>
                  <a:cubicBezTo>
                    <a:pt x="62" y="209"/>
                    <a:pt x="77" y="216"/>
                    <a:pt x="94" y="219"/>
                  </a:cubicBezTo>
                  <a:cubicBezTo>
                    <a:pt x="100" y="221"/>
                    <a:pt x="107" y="222"/>
                    <a:pt x="114" y="222"/>
                  </a:cubicBezTo>
                  <a:cubicBezTo>
                    <a:pt x="112" y="229"/>
                    <a:pt x="110" y="236"/>
                    <a:pt x="111" y="244"/>
                  </a:cubicBezTo>
                  <a:cubicBezTo>
                    <a:pt x="92" y="247"/>
                    <a:pt x="71" y="250"/>
                    <a:pt x="56" y="262"/>
                  </a:cubicBezTo>
                  <a:cubicBezTo>
                    <a:pt x="53" y="264"/>
                    <a:pt x="49" y="268"/>
                    <a:pt x="53" y="272"/>
                  </a:cubicBezTo>
                  <a:cubicBezTo>
                    <a:pt x="57" y="275"/>
                    <a:pt x="62" y="276"/>
                    <a:pt x="67" y="277"/>
                  </a:cubicBezTo>
                  <a:cubicBezTo>
                    <a:pt x="85" y="280"/>
                    <a:pt x="103" y="280"/>
                    <a:pt x="121" y="280"/>
                  </a:cubicBezTo>
                  <a:cubicBezTo>
                    <a:pt x="139" y="279"/>
                    <a:pt x="157" y="279"/>
                    <a:pt x="174" y="276"/>
                  </a:cubicBezTo>
                  <a:cubicBezTo>
                    <a:pt x="178" y="276"/>
                    <a:pt x="187" y="275"/>
                    <a:pt x="190" y="271"/>
                  </a:cubicBezTo>
                  <a:cubicBezTo>
                    <a:pt x="193" y="267"/>
                    <a:pt x="184" y="261"/>
                    <a:pt x="181" y="259"/>
                  </a:cubicBezTo>
                  <a:cubicBezTo>
                    <a:pt x="173" y="253"/>
                    <a:pt x="163" y="250"/>
                    <a:pt x="154" y="248"/>
                  </a:cubicBezTo>
                  <a:cubicBezTo>
                    <a:pt x="148" y="246"/>
                    <a:pt x="141" y="246"/>
                    <a:pt x="135" y="244"/>
                  </a:cubicBezTo>
                  <a:cubicBezTo>
                    <a:pt x="135" y="244"/>
                    <a:pt x="135" y="244"/>
                    <a:pt x="135" y="244"/>
                  </a:cubicBezTo>
                  <a:cubicBezTo>
                    <a:pt x="137" y="236"/>
                    <a:pt x="132" y="229"/>
                    <a:pt x="131" y="222"/>
                  </a:cubicBezTo>
                  <a:cubicBezTo>
                    <a:pt x="141" y="221"/>
                    <a:pt x="153" y="220"/>
                    <a:pt x="162" y="215"/>
                  </a:cubicBezTo>
                  <a:cubicBezTo>
                    <a:pt x="165" y="221"/>
                    <a:pt x="169" y="225"/>
                    <a:pt x="174" y="222"/>
                  </a:cubicBezTo>
                  <a:cubicBezTo>
                    <a:pt x="180" y="217"/>
                    <a:pt x="169" y="207"/>
                    <a:pt x="167" y="202"/>
                  </a:cubicBezTo>
                  <a:cubicBezTo>
                    <a:pt x="185" y="194"/>
                    <a:pt x="201" y="181"/>
                    <a:pt x="212" y="164"/>
                  </a:cubicBezTo>
                  <a:cubicBezTo>
                    <a:pt x="235" y="128"/>
                    <a:pt x="232" y="81"/>
                    <a:pt x="204" y="49"/>
                  </a:cubicBezTo>
                  <a:cubicBezTo>
                    <a:pt x="175" y="16"/>
                    <a:pt x="129" y="4"/>
                    <a:pt x="88" y="18"/>
                  </a:cubicBezTo>
                  <a:cubicBezTo>
                    <a:pt x="88" y="18"/>
                    <a:pt x="88" y="18"/>
                    <a:pt x="88" y="17"/>
                  </a:cubicBezTo>
                  <a:cubicBezTo>
                    <a:pt x="85" y="12"/>
                    <a:pt x="84" y="0"/>
                    <a:pt x="75" y="5"/>
                  </a:cubicBezTo>
                  <a:cubicBezTo>
                    <a:pt x="73" y="6"/>
                    <a:pt x="72" y="8"/>
                    <a:pt x="72" y="11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55" y="19"/>
                    <a:pt x="40" y="29"/>
                    <a:pt x="30" y="44"/>
                  </a:cubicBezTo>
                  <a:cubicBezTo>
                    <a:pt x="19" y="59"/>
                    <a:pt x="11" y="77"/>
                    <a:pt x="7" y="95"/>
                  </a:cubicBezTo>
                  <a:close/>
                  <a:moveTo>
                    <a:pt x="85" y="19"/>
                  </a:moveTo>
                  <a:cubicBezTo>
                    <a:pt x="84" y="19"/>
                    <a:pt x="82" y="20"/>
                    <a:pt x="81" y="21"/>
                  </a:cubicBezTo>
                  <a:cubicBezTo>
                    <a:pt x="79" y="18"/>
                    <a:pt x="71" y="9"/>
                    <a:pt x="78" y="7"/>
                  </a:cubicBezTo>
                  <a:cubicBezTo>
                    <a:pt x="83" y="6"/>
                    <a:pt x="84" y="15"/>
                    <a:pt x="85" y="19"/>
                  </a:cubicBezTo>
                  <a:close/>
                  <a:moveTo>
                    <a:pt x="58" y="87"/>
                  </a:moveTo>
                  <a:cubicBezTo>
                    <a:pt x="57" y="86"/>
                    <a:pt x="55" y="85"/>
                    <a:pt x="53" y="85"/>
                  </a:cubicBezTo>
                  <a:cubicBezTo>
                    <a:pt x="50" y="83"/>
                    <a:pt x="57" y="85"/>
                    <a:pt x="59" y="85"/>
                  </a:cubicBezTo>
                  <a:cubicBezTo>
                    <a:pt x="59" y="85"/>
                    <a:pt x="58" y="86"/>
                    <a:pt x="58" y="87"/>
                  </a:cubicBezTo>
                  <a:close/>
                  <a:moveTo>
                    <a:pt x="57" y="102"/>
                  </a:moveTo>
                  <a:cubicBezTo>
                    <a:pt x="54" y="100"/>
                    <a:pt x="49" y="101"/>
                    <a:pt x="45" y="100"/>
                  </a:cubicBezTo>
                  <a:cubicBezTo>
                    <a:pt x="41" y="98"/>
                    <a:pt x="46" y="99"/>
                    <a:pt x="47" y="99"/>
                  </a:cubicBezTo>
                  <a:cubicBezTo>
                    <a:pt x="49" y="99"/>
                    <a:pt x="50" y="100"/>
                    <a:pt x="52" y="100"/>
                  </a:cubicBezTo>
                  <a:cubicBezTo>
                    <a:pt x="53" y="100"/>
                    <a:pt x="55" y="100"/>
                    <a:pt x="57" y="100"/>
                  </a:cubicBezTo>
                  <a:cubicBezTo>
                    <a:pt x="57" y="101"/>
                    <a:pt x="57" y="101"/>
                    <a:pt x="57" y="102"/>
                  </a:cubicBezTo>
                  <a:close/>
                  <a:moveTo>
                    <a:pt x="57" y="98"/>
                  </a:moveTo>
                  <a:cubicBezTo>
                    <a:pt x="57" y="99"/>
                    <a:pt x="57" y="99"/>
                    <a:pt x="57" y="99"/>
                  </a:cubicBezTo>
                  <a:cubicBezTo>
                    <a:pt x="53" y="98"/>
                    <a:pt x="50" y="97"/>
                    <a:pt x="47" y="95"/>
                  </a:cubicBezTo>
                  <a:cubicBezTo>
                    <a:pt x="48" y="96"/>
                    <a:pt x="51" y="96"/>
                    <a:pt x="53" y="97"/>
                  </a:cubicBezTo>
                  <a:cubicBezTo>
                    <a:pt x="54" y="97"/>
                    <a:pt x="56" y="97"/>
                    <a:pt x="57" y="98"/>
                  </a:cubicBezTo>
                  <a:cubicBezTo>
                    <a:pt x="57" y="98"/>
                    <a:pt x="57" y="98"/>
                    <a:pt x="57" y="98"/>
                  </a:cubicBezTo>
                  <a:close/>
                  <a:moveTo>
                    <a:pt x="57" y="97"/>
                  </a:moveTo>
                  <a:cubicBezTo>
                    <a:pt x="54" y="95"/>
                    <a:pt x="51" y="94"/>
                    <a:pt x="48" y="93"/>
                  </a:cubicBezTo>
                  <a:cubicBezTo>
                    <a:pt x="51" y="93"/>
                    <a:pt x="54" y="94"/>
                    <a:pt x="57" y="94"/>
                  </a:cubicBezTo>
                  <a:cubicBezTo>
                    <a:pt x="57" y="95"/>
                    <a:pt x="57" y="96"/>
                    <a:pt x="57" y="97"/>
                  </a:cubicBezTo>
                  <a:close/>
                  <a:moveTo>
                    <a:pt x="52" y="91"/>
                  </a:moveTo>
                  <a:cubicBezTo>
                    <a:pt x="50" y="90"/>
                    <a:pt x="55" y="90"/>
                    <a:pt x="54" y="90"/>
                  </a:cubicBezTo>
                  <a:cubicBezTo>
                    <a:pt x="55" y="91"/>
                    <a:pt x="56" y="91"/>
                    <a:pt x="57" y="91"/>
                  </a:cubicBezTo>
                  <a:cubicBezTo>
                    <a:pt x="57" y="91"/>
                    <a:pt x="57" y="92"/>
                    <a:pt x="57" y="92"/>
                  </a:cubicBezTo>
                  <a:cubicBezTo>
                    <a:pt x="55" y="92"/>
                    <a:pt x="53" y="91"/>
                    <a:pt x="52" y="91"/>
                  </a:cubicBezTo>
                  <a:close/>
                  <a:moveTo>
                    <a:pt x="50" y="89"/>
                  </a:moveTo>
                  <a:cubicBezTo>
                    <a:pt x="50" y="88"/>
                    <a:pt x="50" y="88"/>
                    <a:pt x="50" y="87"/>
                  </a:cubicBezTo>
                  <a:cubicBezTo>
                    <a:pt x="52" y="88"/>
                    <a:pt x="55" y="90"/>
                    <a:pt x="57" y="90"/>
                  </a:cubicBezTo>
                  <a:cubicBezTo>
                    <a:pt x="55" y="90"/>
                    <a:pt x="52" y="89"/>
                    <a:pt x="50" y="89"/>
                  </a:cubicBezTo>
                  <a:close/>
                  <a:moveTo>
                    <a:pt x="50" y="84"/>
                  </a:moveTo>
                  <a:cubicBezTo>
                    <a:pt x="50" y="84"/>
                    <a:pt x="50" y="84"/>
                    <a:pt x="50" y="84"/>
                  </a:cubicBezTo>
                  <a:cubicBezTo>
                    <a:pt x="51" y="85"/>
                    <a:pt x="53" y="85"/>
                    <a:pt x="54" y="86"/>
                  </a:cubicBezTo>
                  <a:cubicBezTo>
                    <a:pt x="55" y="86"/>
                    <a:pt x="61" y="88"/>
                    <a:pt x="56" y="87"/>
                  </a:cubicBezTo>
                  <a:cubicBezTo>
                    <a:pt x="54" y="87"/>
                    <a:pt x="52" y="86"/>
                    <a:pt x="50" y="87"/>
                  </a:cubicBezTo>
                  <a:cubicBezTo>
                    <a:pt x="50" y="86"/>
                    <a:pt x="50" y="86"/>
                    <a:pt x="50" y="86"/>
                  </a:cubicBezTo>
                  <a:cubicBezTo>
                    <a:pt x="50" y="85"/>
                    <a:pt x="50" y="84"/>
                    <a:pt x="50" y="84"/>
                  </a:cubicBezTo>
                  <a:close/>
                  <a:moveTo>
                    <a:pt x="58" y="88"/>
                  </a:moveTo>
                  <a:cubicBezTo>
                    <a:pt x="58" y="88"/>
                    <a:pt x="58" y="89"/>
                    <a:pt x="58" y="89"/>
                  </a:cubicBezTo>
                  <a:cubicBezTo>
                    <a:pt x="57" y="89"/>
                    <a:pt x="56" y="89"/>
                    <a:pt x="55" y="88"/>
                  </a:cubicBezTo>
                  <a:cubicBezTo>
                    <a:pt x="55" y="88"/>
                    <a:pt x="51" y="87"/>
                    <a:pt x="53" y="87"/>
                  </a:cubicBezTo>
                  <a:cubicBezTo>
                    <a:pt x="55" y="88"/>
                    <a:pt x="56" y="88"/>
                    <a:pt x="58" y="88"/>
                  </a:cubicBezTo>
                  <a:close/>
                  <a:moveTo>
                    <a:pt x="56" y="107"/>
                  </a:moveTo>
                  <a:cubicBezTo>
                    <a:pt x="54" y="107"/>
                    <a:pt x="52" y="106"/>
                    <a:pt x="50" y="106"/>
                  </a:cubicBezTo>
                  <a:cubicBezTo>
                    <a:pt x="48" y="105"/>
                    <a:pt x="46" y="105"/>
                    <a:pt x="45" y="104"/>
                  </a:cubicBezTo>
                  <a:cubicBezTo>
                    <a:pt x="43" y="103"/>
                    <a:pt x="41" y="102"/>
                    <a:pt x="45" y="103"/>
                  </a:cubicBezTo>
                  <a:cubicBezTo>
                    <a:pt x="49" y="103"/>
                    <a:pt x="53" y="105"/>
                    <a:pt x="57" y="104"/>
                  </a:cubicBezTo>
                  <a:cubicBezTo>
                    <a:pt x="57" y="105"/>
                    <a:pt x="57" y="106"/>
                    <a:pt x="56" y="107"/>
                  </a:cubicBezTo>
                  <a:close/>
                  <a:moveTo>
                    <a:pt x="46" y="107"/>
                  </a:moveTo>
                  <a:cubicBezTo>
                    <a:pt x="47" y="107"/>
                    <a:pt x="48" y="108"/>
                    <a:pt x="49" y="108"/>
                  </a:cubicBezTo>
                  <a:cubicBezTo>
                    <a:pt x="51" y="108"/>
                    <a:pt x="53" y="109"/>
                    <a:pt x="55" y="109"/>
                  </a:cubicBezTo>
                  <a:cubicBezTo>
                    <a:pt x="54" y="109"/>
                    <a:pt x="53" y="110"/>
                    <a:pt x="51" y="110"/>
                  </a:cubicBezTo>
                  <a:cubicBezTo>
                    <a:pt x="50" y="110"/>
                    <a:pt x="49" y="109"/>
                    <a:pt x="47" y="109"/>
                  </a:cubicBezTo>
                  <a:cubicBezTo>
                    <a:pt x="46" y="109"/>
                    <a:pt x="44" y="108"/>
                    <a:pt x="43" y="108"/>
                  </a:cubicBezTo>
                  <a:cubicBezTo>
                    <a:pt x="41" y="106"/>
                    <a:pt x="46" y="107"/>
                    <a:pt x="46" y="107"/>
                  </a:cubicBezTo>
                  <a:close/>
                  <a:moveTo>
                    <a:pt x="41" y="103"/>
                  </a:moveTo>
                  <a:cubicBezTo>
                    <a:pt x="41" y="103"/>
                    <a:pt x="41" y="102"/>
                    <a:pt x="41" y="102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5" y="105"/>
                    <a:pt x="49" y="106"/>
                    <a:pt x="54" y="107"/>
                  </a:cubicBezTo>
                  <a:cubicBezTo>
                    <a:pt x="54" y="107"/>
                    <a:pt x="55" y="108"/>
                    <a:pt x="56" y="108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5" y="108"/>
                    <a:pt x="55" y="108"/>
                    <a:pt x="55" y="108"/>
                  </a:cubicBezTo>
                  <a:cubicBezTo>
                    <a:pt x="54" y="108"/>
                    <a:pt x="52" y="108"/>
                    <a:pt x="50" y="107"/>
                  </a:cubicBezTo>
                  <a:cubicBezTo>
                    <a:pt x="47" y="107"/>
                    <a:pt x="44" y="106"/>
                    <a:pt x="41" y="106"/>
                  </a:cubicBezTo>
                  <a:cubicBezTo>
                    <a:pt x="41" y="106"/>
                    <a:pt x="41" y="106"/>
                    <a:pt x="41" y="106"/>
                  </a:cubicBezTo>
                  <a:cubicBezTo>
                    <a:pt x="40" y="105"/>
                    <a:pt x="40" y="104"/>
                    <a:pt x="41" y="103"/>
                  </a:cubicBezTo>
                  <a:close/>
                  <a:moveTo>
                    <a:pt x="41" y="102"/>
                  </a:moveTo>
                  <a:cubicBezTo>
                    <a:pt x="42" y="101"/>
                    <a:pt x="42" y="100"/>
                    <a:pt x="43" y="99"/>
                  </a:cubicBezTo>
                  <a:cubicBezTo>
                    <a:pt x="46" y="101"/>
                    <a:pt x="51" y="101"/>
                    <a:pt x="54" y="102"/>
                  </a:cubicBezTo>
                  <a:cubicBezTo>
                    <a:pt x="55" y="102"/>
                    <a:pt x="56" y="102"/>
                    <a:pt x="57" y="103"/>
                  </a:cubicBezTo>
                  <a:cubicBezTo>
                    <a:pt x="57" y="103"/>
                    <a:pt x="57" y="103"/>
                    <a:pt x="57" y="104"/>
                  </a:cubicBezTo>
                  <a:cubicBezTo>
                    <a:pt x="57" y="104"/>
                    <a:pt x="56" y="104"/>
                    <a:pt x="55" y="104"/>
                  </a:cubicBezTo>
                  <a:cubicBezTo>
                    <a:pt x="53" y="103"/>
                    <a:pt x="51" y="103"/>
                    <a:pt x="50" y="103"/>
                  </a:cubicBezTo>
                  <a:cubicBezTo>
                    <a:pt x="47" y="102"/>
                    <a:pt x="44" y="102"/>
                    <a:pt x="41" y="102"/>
                  </a:cubicBezTo>
                  <a:cubicBezTo>
                    <a:pt x="41" y="102"/>
                    <a:pt x="41" y="102"/>
                    <a:pt x="41" y="102"/>
                  </a:cubicBezTo>
                  <a:close/>
                  <a:moveTo>
                    <a:pt x="44" y="98"/>
                  </a:moveTo>
                  <a:cubicBezTo>
                    <a:pt x="44" y="97"/>
                    <a:pt x="44" y="97"/>
                    <a:pt x="45" y="96"/>
                  </a:cubicBezTo>
                  <a:cubicBezTo>
                    <a:pt x="45" y="96"/>
                    <a:pt x="45" y="96"/>
                    <a:pt x="45" y="96"/>
                  </a:cubicBezTo>
                  <a:cubicBezTo>
                    <a:pt x="47" y="97"/>
                    <a:pt x="49" y="97"/>
                    <a:pt x="51" y="98"/>
                  </a:cubicBezTo>
                  <a:cubicBezTo>
                    <a:pt x="52" y="98"/>
                    <a:pt x="54" y="99"/>
                    <a:pt x="55" y="99"/>
                  </a:cubicBezTo>
                  <a:cubicBezTo>
                    <a:pt x="57" y="100"/>
                    <a:pt x="57" y="100"/>
                    <a:pt x="56" y="100"/>
                  </a:cubicBezTo>
                  <a:cubicBezTo>
                    <a:pt x="52" y="99"/>
                    <a:pt x="48" y="98"/>
                    <a:pt x="44" y="98"/>
                  </a:cubicBezTo>
                  <a:close/>
                  <a:moveTo>
                    <a:pt x="46" y="95"/>
                  </a:moveTo>
                  <a:cubicBezTo>
                    <a:pt x="46" y="94"/>
                    <a:pt x="47" y="94"/>
                    <a:pt x="47" y="93"/>
                  </a:cubicBezTo>
                  <a:cubicBezTo>
                    <a:pt x="49" y="94"/>
                    <a:pt x="52" y="95"/>
                    <a:pt x="54" y="96"/>
                  </a:cubicBezTo>
                  <a:cubicBezTo>
                    <a:pt x="55" y="96"/>
                    <a:pt x="59" y="98"/>
                    <a:pt x="55" y="97"/>
                  </a:cubicBezTo>
                  <a:cubicBezTo>
                    <a:pt x="52" y="96"/>
                    <a:pt x="49" y="95"/>
                    <a:pt x="46" y="95"/>
                  </a:cubicBezTo>
                  <a:close/>
                  <a:moveTo>
                    <a:pt x="48" y="92"/>
                  </a:moveTo>
                  <a:cubicBezTo>
                    <a:pt x="48" y="92"/>
                    <a:pt x="49" y="91"/>
                    <a:pt x="49" y="90"/>
                  </a:cubicBezTo>
                  <a:cubicBezTo>
                    <a:pt x="51" y="91"/>
                    <a:pt x="53" y="92"/>
                    <a:pt x="55" y="92"/>
                  </a:cubicBezTo>
                  <a:cubicBezTo>
                    <a:pt x="58" y="93"/>
                    <a:pt x="55" y="93"/>
                    <a:pt x="53" y="93"/>
                  </a:cubicBezTo>
                  <a:cubicBezTo>
                    <a:pt x="51" y="93"/>
                    <a:pt x="50" y="92"/>
                    <a:pt x="48" y="92"/>
                  </a:cubicBezTo>
                  <a:close/>
                  <a:moveTo>
                    <a:pt x="45" y="81"/>
                  </a:moveTo>
                  <a:cubicBezTo>
                    <a:pt x="45" y="81"/>
                    <a:pt x="44" y="82"/>
                    <a:pt x="44" y="82"/>
                  </a:cubicBezTo>
                  <a:cubicBezTo>
                    <a:pt x="40" y="80"/>
                    <a:pt x="36" y="79"/>
                    <a:pt x="31" y="78"/>
                  </a:cubicBezTo>
                  <a:cubicBezTo>
                    <a:pt x="28" y="76"/>
                    <a:pt x="32" y="78"/>
                    <a:pt x="34" y="78"/>
                  </a:cubicBezTo>
                  <a:cubicBezTo>
                    <a:pt x="35" y="78"/>
                    <a:pt x="36" y="79"/>
                    <a:pt x="37" y="79"/>
                  </a:cubicBezTo>
                  <a:cubicBezTo>
                    <a:pt x="45" y="80"/>
                    <a:pt x="52" y="82"/>
                    <a:pt x="60" y="83"/>
                  </a:cubicBezTo>
                  <a:cubicBezTo>
                    <a:pt x="60" y="83"/>
                    <a:pt x="59" y="84"/>
                    <a:pt x="59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6" y="84"/>
                    <a:pt x="53" y="83"/>
                    <a:pt x="50" y="83"/>
                  </a:cubicBezTo>
                  <a:cubicBezTo>
                    <a:pt x="50" y="83"/>
                    <a:pt x="50" y="83"/>
                    <a:pt x="50" y="84"/>
                  </a:cubicBezTo>
                  <a:cubicBezTo>
                    <a:pt x="49" y="82"/>
                    <a:pt x="48" y="81"/>
                    <a:pt x="45" y="81"/>
                  </a:cubicBezTo>
                  <a:close/>
                  <a:moveTo>
                    <a:pt x="86" y="95"/>
                  </a:moveTo>
                  <a:cubicBezTo>
                    <a:pt x="95" y="99"/>
                    <a:pt x="104" y="102"/>
                    <a:pt x="114" y="105"/>
                  </a:cubicBezTo>
                  <a:cubicBezTo>
                    <a:pt x="115" y="105"/>
                    <a:pt x="118" y="106"/>
                    <a:pt x="120" y="107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19" y="107"/>
                    <a:pt x="116" y="107"/>
                    <a:pt x="116" y="107"/>
                  </a:cubicBezTo>
                  <a:cubicBezTo>
                    <a:pt x="114" y="106"/>
                    <a:pt x="111" y="105"/>
                    <a:pt x="109" y="104"/>
                  </a:cubicBezTo>
                  <a:cubicBezTo>
                    <a:pt x="103" y="101"/>
                    <a:pt x="96" y="101"/>
                    <a:pt x="90" y="99"/>
                  </a:cubicBezTo>
                  <a:cubicBezTo>
                    <a:pt x="84" y="98"/>
                    <a:pt x="78" y="96"/>
                    <a:pt x="73" y="94"/>
                  </a:cubicBezTo>
                  <a:cubicBezTo>
                    <a:pt x="71" y="93"/>
                    <a:pt x="69" y="92"/>
                    <a:pt x="67" y="92"/>
                  </a:cubicBezTo>
                  <a:cubicBezTo>
                    <a:pt x="67" y="92"/>
                    <a:pt x="67" y="91"/>
                    <a:pt x="67" y="91"/>
                  </a:cubicBezTo>
                  <a:cubicBezTo>
                    <a:pt x="68" y="90"/>
                    <a:pt x="68" y="90"/>
                    <a:pt x="68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4" y="92"/>
                    <a:pt x="80" y="94"/>
                    <a:pt x="86" y="95"/>
                  </a:cubicBezTo>
                  <a:close/>
                  <a:moveTo>
                    <a:pt x="91" y="97"/>
                  </a:moveTo>
                  <a:cubicBezTo>
                    <a:pt x="92" y="97"/>
                    <a:pt x="94" y="98"/>
                    <a:pt x="96" y="98"/>
                  </a:cubicBezTo>
                  <a:cubicBezTo>
                    <a:pt x="103" y="100"/>
                    <a:pt x="112" y="103"/>
                    <a:pt x="119" y="103"/>
                  </a:cubicBezTo>
                  <a:cubicBezTo>
                    <a:pt x="119" y="104"/>
                    <a:pt x="119" y="105"/>
                    <a:pt x="120" y="106"/>
                  </a:cubicBezTo>
                  <a:cubicBezTo>
                    <a:pt x="117" y="105"/>
                    <a:pt x="114" y="104"/>
                    <a:pt x="111" y="103"/>
                  </a:cubicBezTo>
                  <a:cubicBezTo>
                    <a:pt x="106" y="101"/>
                    <a:pt x="101" y="100"/>
                    <a:pt x="96" y="98"/>
                  </a:cubicBezTo>
                  <a:cubicBezTo>
                    <a:pt x="94" y="98"/>
                    <a:pt x="92" y="97"/>
                    <a:pt x="91" y="97"/>
                  </a:cubicBezTo>
                  <a:close/>
                  <a:moveTo>
                    <a:pt x="120" y="102"/>
                  </a:moveTo>
                  <a:cubicBezTo>
                    <a:pt x="117" y="101"/>
                    <a:pt x="115" y="101"/>
                    <a:pt x="112" y="100"/>
                  </a:cubicBezTo>
                  <a:cubicBezTo>
                    <a:pt x="107" y="99"/>
                    <a:pt x="103" y="97"/>
                    <a:pt x="98" y="96"/>
                  </a:cubicBezTo>
                  <a:cubicBezTo>
                    <a:pt x="89" y="92"/>
                    <a:pt x="78" y="90"/>
                    <a:pt x="70" y="85"/>
                  </a:cubicBezTo>
                  <a:cubicBezTo>
                    <a:pt x="77" y="89"/>
                    <a:pt x="88" y="91"/>
                    <a:pt x="95" y="93"/>
                  </a:cubicBezTo>
                  <a:cubicBezTo>
                    <a:pt x="104" y="95"/>
                    <a:pt x="113" y="96"/>
                    <a:pt x="121" y="100"/>
                  </a:cubicBezTo>
                  <a:cubicBezTo>
                    <a:pt x="120" y="100"/>
                    <a:pt x="120" y="101"/>
                    <a:pt x="120" y="102"/>
                  </a:cubicBezTo>
                  <a:close/>
                  <a:moveTo>
                    <a:pt x="120" y="110"/>
                  </a:moveTo>
                  <a:cubicBezTo>
                    <a:pt x="117" y="108"/>
                    <a:pt x="112" y="107"/>
                    <a:pt x="109" y="106"/>
                  </a:cubicBezTo>
                  <a:cubicBezTo>
                    <a:pt x="104" y="104"/>
                    <a:pt x="99" y="103"/>
                    <a:pt x="94" y="101"/>
                  </a:cubicBezTo>
                  <a:cubicBezTo>
                    <a:pt x="88" y="99"/>
                    <a:pt x="82" y="98"/>
                    <a:pt x="77" y="96"/>
                  </a:cubicBezTo>
                  <a:cubicBezTo>
                    <a:pt x="84" y="98"/>
                    <a:pt x="91" y="100"/>
                    <a:pt x="98" y="102"/>
                  </a:cubicBezTo>
                  <a:cubicBezTo>
                    <a:pt x="103" y="103"/>
                    <a:pt x="107" y="104"/>
                    <a:pt x="111" y="105"/>
                  </a:cubicBezTo>
                  <a:cubicBezTo>
                    <a:pt x="114" y="107"/>
                    <a:pt x="117" y="108"/>
                    <a:pt x="120" y="108"/>
                  </a:cubicBezTo>
                  <a:cubicBezTo>
                    <a:pt x="120" y="108"/>
                    <a:pt x="120" y="109"/>
                    <a:pt x="120" y="110"/>
                  </a:cubicBezTo>
                  <a:close/>
                  <a:moveTo>
                    <a:pt x="122" y="113"/>
                  </a:moveTo>
                  <a:cubicBezTo>
                    <a:pt x="118" y="112"/>
                    <a:pt x="114" y="111"/>
                    <a:pt x="110" y="110"/>
                  </a:cubicBezTo>
                  <a:cubicBezTo>
                    <a:pt x="106" y="108"/>
                    <a:pt x="102" y="107"/>
                    <a:pt x="99" y="105"/>
                  </a:cubicBezTo>
                  <a:cubicBezTo>
                    <a:pt x="103" y="106"/>
                    <a:pt x="106" y="107"/>
                    <a:pt x="110" y="109"/>
                  </a:cubicBezTo>
                  <a:cubicBezTo>
                    <a:pt x="114" y="110"/>
                    <a:pt x="117" y="111"/>
                    <a:pt x="121" y="111"/>
                  </a:cubicBezTo>
                  <a:cubicBezTo>
                    <a:pt x="121" y="112"/>
                    <a:pt x="122" y="113"/>
                    <a:pt x="122" y="113"/>
                  </a:cubicBezTo>
                  <a:close/>
                  <a:moveTo>
                    <a:pt x="123" y="117"/>
                  </a:moveTo>
                  <a:cubicBezTo>
                    <a:pt x="114" y="113"/>
                    <a:pt x="105" y="111"/>
                    <a:pt x="96" y="109"/>
                  </a:cubicBezTo>
                  <a:cubicBezTo>
                    <a:pt x="85" y="106"/>
                    <a:pt x="74" y="103"/>
                    <a:pt x="64" y="100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4" y="99"/>
                    <a:pt x="64" y="99"/>
                    <a:pt x="64" y="98"/>
                  </a:cubicBezTo>
                  <a:cubicBezTo>
                    <a:pt x="75" y="102"/>
                    <a:pt x="86" y="105"/>
                    <a:pt x="97" y="109"/>
                  </a:cubicBezTo>
                  <a:cubicBezTo>
                    <a:pt x="102" y="110"/>
                    <a:pt x="107" y="111"/>
                    <a:pt x="112" y="113"/>
                  </a:cubicBezTo>
                  <a:cubicBezTo>
                    <a:pt x="115" y="114"/>
                    <a:pt x="119" y="115"/>
                    <a:pt x="123" y="115"/>
                  </a:cubicBezTo>
                  <a:cubicBezTo>
                    <a:pt x="123" y="116"/>
                    <a:pt x="123" y="117"/>
                    <a:pt x="123" y="117"/>
                  </a:cubicBezTo>
                  <a:close/>
                  <a:moveTo>
                    <a:pt x="124" y="121"/>
                  </a:moveTo>
                  <a:cubicBezTo>
                    <a:pt x="116" y="117"/>
                    <a:pt x="107" y="114"/>
                    <a:pt x="98" y="111"/>
                  </a:cubicBezTo>
                  <a:cubicBezTo>
                    <a:pt x="91" y="109"/>
                    <a:pt x="84" y="106"/>
                    <a:pt x="77" y="104"/>
                  </a:cubicBezTo>
                  <a:cubicBezTo>
                    <a:pt x="77" y="104"/>
                    <a:pt x="78" y="104"/>
                    <a:pt x="79" y="105"/>
                  </a:cubicBezTo>
                  <a:cubicBezTo>
                    <a:pt x="84" y="106"/>
                    <a:pt x="89" y="107"/>
                    <a:pt x="94" y="109"/>
                  </a:cubicBezTo>
                  <a:cubicBezTo>
                    <a:pt x="104" y="111"/>
                    <a:pt x="114" y="114"/>
                    <a:pt x="124" y="118"/>
                  </a:cubicBezTo>
                  <a:cubicBezTo>
                    <a:pt x="124" y="119"/>
                    <a:pt x="124" y="120"/>
                    <a:pt x="124" y="121"/>
                  </a:cubicBezTo>
                  <a:close/>
                  <a:moveTo>
                    <a:pt x="71" y="111"/>
                  </a:moveTo>
                  <a:cubicBezTo>
                    <a:pt x="78" y="113"/>
                    <a:pt x="84" y="115"/>
                    <a:pt x="91" y="116"/>
                  </a:cubicBezTo>
                  <a:cubicBezTo>
                    <a:pt x="97" y="118"/>
                    <a:pt x="103" y="120"/>
                    <a:pt x="109" y="122"/>
                  </a:cubicBezTo>
                  <a:cubicBezTo>
                    <a:pt x="112" y="123"/>
                    <a:pt x="115" y="124"/>
                    <a:pt x="119" y="125"/>
                  </a:cubicBezTo>
                  <a:cubicBezTo>
                    <a:pt x="120" y="125"/>
                    <a:pt x="122" y="126"/>
                    <a:pt x="124" y="127"/>
                  </a:cubicBezTo>
                  <a:cubicBezTo>
                    <a:pt x="124" y="128"/>
                    <a:pt x="124" y="129"/>
                    <a:pt x="124" y="130"/>
                  </a:cubicBezTo>
                  <a:cubicBezTo>
                    <a:pt x="114" y="126"/>
                    <a:pt x="104" y="123"/>
                    <a:pt x="94" y="120"/>
                  </a:cubicBezTo>
                  <a:cubicBezTo>
                    <a:pt x="89" y="118"/>
                    <a:pt x="83" y="116"/>
                    <a:pt x="77" y="115"/>
                  </a:cubicBezTo>
                  <a:cubicBezTo>
                    <a:pt x="72" y="113"/>
                    <a:pt x="67" y="112"/>
                    <a:pt x="63" y="110"/>
                  </a:cubicBezTo>
                  <a:cubicBezTo>
                    <a:pt x="63" y="110"/>
                    <a:pt x="63" y="109"/>
                    <a:pt x="63" y="109"/>
                  </a:cubicBezTo>
                  <a:cubicBezTo>
                    <a:pt x="66" y="110"/>
                    <a:pt x="69" y="110"/>
                    <a:pt x="71" y="111"/>
                  </a:cubicBezTo>
                  <a:close/>
                  <a:moveTo>
                    <a:pt x="124" y="126"/>
                  </a:moveTo>
                  <a:cubicBezTo>
                    <a:pt x="120" y="123"/>
                    <a:pt x="116" y="122"/>
                    <a:pt x="112" y="120"/>
                  </a:cubicBezTo>
                  <a:cubicBezTo>
                    <a:pt x="106" y="119"/>
                    <a:pt x="102" y="117"/>
                    <a:pt x="96" y="115"/>
                  </a:cubicBezTo>
                  <a:cubicBezTo>
                    <a:pt x="91" y="113"/>
                    <a:pt x="86" y="112"/>
                    <a:pt x="80" y="110"/>
                  </a:cubicBezTo>
                  <a:cubicBezTo>
                    <a:pt x="79" y="110"/>
                    <a:pt x="79" y="109"/>
                    <a:pt x="78" y="109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83" y="111"/>
                    <a:pt x="89" y="112"/>
                    <a:pt x="94" y="113"/>
                  </a:cubicBezTo>
                  <a:cubicBezTo>
                    <a:pt x="104" y="116"/>
                    <a:pt x="114" y="121"/>
                    <a:pt x="124" y="123"/>
                  </a:cubicBezTo>
                  <a:cubicBezTo>
                    <a:pt x="124" y="124"/>
                    <a:pt x="124" y="125"/>
                    <a:pt x="124" y="126"/>
                  </a:cubicBezTo>
                  <a:close/>
                  <a:moveTo>
                    <a:pt x="124" y="134"/>
                  </a:moveTo>
                  <a:cubicBezTo>
                    <a:pt x="121" y="132"/>
                    <a:pt x="118" y="131"/>
                    <a:pt x="116" y="130"/>
                  </a:cubicBezTo>
                  <a:cubicBezTo>
                    <a:pt x="118" y="130"/>
                    <a:pt x="121" y="131"/>
                    <a:pt x="123" y="131"/>
                  </a:cubicBezTo>
                  <a:cubicBezTo>
                    <a:pt x="124" y="132"/>
                    <a:pt x="123" y="132"/>
                    <a:pt x="124" y="132"/>
                  </a:cubicBezTo>
                  <a:cubicBezTo>
                    <a:pt x="124" y="133"/>
                    <a:pt x="124" y="133"/>
                    <a:pt x="124" y="134"/>
                  </a:cubicBezTo>
                  <a:close/>
                  <a:moveTo>
                    <a:pt x="126" y="139"/>
                  </a:moveTo>
                  <a:cubicBezTo>
                    <a:pt x="118" y="134"/>
                    <a:pt x="109" y="131"/>
                    <a:pt x="101" y="128"/>
                  </a:cubicBezTo>
                  <a:cubicBezTo>
                    <a:pt x="105" y="129"/>
                    <a:pt x="109" y="130"/>
                    <a:pt x="113" y="132"/>
                  </a:cubicBezTo>
                  <a:cubicBezTo>
                    <a:pt x="117" y="133"/>
                    <a:pt x="121" y="136"/>
                    <a:pt x="125" y="137"/>
                  </a:cubicBezTo>
                  <a:cubicBezTo>
                    <a:pt x="125" y="137"/>
                    <a:pt x="125" y="138"/>
                    <a:pt x="126" y="139"/>
                  </a:cubicBezTo>
                  <a:cubicBezTo>
                    <a:pt x="126" y="139"/>
                    <a:pt x="126" y="139"/>
                    <a:pt x="126" y="139"/>
                  </a:cubicBezTo>
                  <a:close/>
                  <a:moveTo>
                    <a:pt x="127" y="142"/>
                  </a:moveTo>
                  <a:cubicBezTo>
                    <a:pt x="123" y="140"/>
                    <a:pt x="119" y="139"/>
                    <a:pt x="115" y="137"/>
                  </a:cubicBezTo>
                  <a:cubicBezTo>
                    <a:pt x="109" y="135"/>
                    <a:pt x="103" y="133"/>
                    <a:pt x="97" y="131"/>
                  </a:cubicBezTo>
                  <a:cubicBezTo>
                    <a:pt x="94" y="130"/>
                    <a:pt x="91" y="129"/>
                    <a:pt x="88" y="127"/>
                  </a:cubicBezTo>
                  <a:cubicBezTo>
                    <a:pt x="90" y="128"/>
                    <a:pt x="92" y="128"/>
                    <a:pt x="94" y="129"/>
                  </a:cubicBezTo>
                  <a:cubicBezTo>
                    <a:pt x="101" y="131"/>
                    <a:pt x="109" y="133"/>
                    <a:pt x="115" y="136"/>
                  </a:cubicBezTo>
                  <a:cubicBezTo>
                    <a:pt x="119" y="138"/>
                    <a:pt x="123" y="140"/>
                    <a:pt x="127" y="141"/>
                  </a:cubicBezTo>
                  <a:cubicBezTo>
                    <a:pt x="127" y="141"/>
                    <a:pt x="127" y="141"/>
                    <a:pt x="127" y="142"/>
                  </a:cubicBezTo>
                  <a:close/>
                  <a:moveTo>
                    <a:pt x="130" y="147"/>
                  </a:moveTo>
                  <a:cubicBezTo>
                    <a:pt x="125" y="145"/>
                    <a:pt x="121" y="144"/>
                    <a:pt x="116" y="142"/>
                  </a:cubicBezTo>
                  <a:cubicBezTo>
                    <a:pt x="110" y="139"/>
                    <a:pt x="103" y="137"/>
                    <a:pt x="97" y="134"/>
                  </a:cubicBezTo>
                  <a:cubicBezTo>
                    <a:pt x="96" y="134"/>
                    <a:pt x="96" y="134"/>
                    <a:pt x="95" y="134"/>
                  </a:cubicBezTo>
                  <a:cubicBezTo>
                    <a:pt x="101" y="136"/>
                    <a:pt x="107" y="137"/>
                    <a:pt x="113" y="140"/>
                  </a:cubicBezTo>
                  <a:cubicBezTo>
                    <a:pt x="118" y="141"/>
                    <a:pt x="123" y="143"/>
                    <a:pt x="128" y="144"/>
                  </a:cubicBezTo>
                  <a:cubicBezTo>
                    <a:pt x="129" y="145"/>
                    <a:pt x="129" y="146"/>
                    <a:pt x="130" y="147"/>
                  </a:cubicBezTo>
                  <a:close/>
                  <a:moveTo>
                    <a:pt x="81" y="130"/>
                  </a:moveTo>
                  <a:cubicBezTo>
                    <a:pt x="85" y="131"/>
                    <a:pt x="89" y="133"/>
                    <a:pt x="93" y="134"/>
                  </a:cubicBezTo>
                  <a:cubicBezTo>
                    <a:pt x="100" y="136"/>
                    <a:pt x="106" y="139"/>
                    <a:pt x="113" y="141"/>
                  </a:cubicBezTo>
                  <a:cubicBezTo>
                    <a:pt x="119" y="144"/>
                    <a:pt x="125" y="145"/>
                    <a:pt x="130" y="148"/>
                  </a:cubicBezTo>
                  <a:cubicBezTo>
                    <a:pt x="130" y="148"/>
                    <a:pt x="130" y="148"/>
                    <a:pt x="130" y="148"/>
                  </a:cubicBezTo>
                  <a:cubicBezTo>
                    <a:pt x="125" y="145"/>
                    <a:pt x="118" y="144"/>
                    <a:pt x="112" y="142"/>
                  </a:cubicBezTo>
                  <a:cubicBezTo>
                    <a:pt x="106" y="139"/>
                    <a:pt x="100" y="138"/>
                    <a:pt x="94" y="135"/>
                  </a:cubicBezTo>
                  <a:cubicBezTo>
                    <a:pt x="87" y="133"/>
                    <a:pt x="80" y="131"/>
                    <a:pt x="73" y="129"/>
                  </a:cubicBezTo>
                  <a:cubicBezTo>
                    <a:pt x="68" y="127"/>
                    <a:pt x="62" y="124"/>
                    <a:pt x="56" y="123"/>
                  </a:cubicBezTo>
                  <a:cubicBezTo>
                    <a:pt x="56" y="122"/>
                    <a:pt x="56" y="122"/>
                    <a:pt x="56" y="121"/>
                  </a:cubicBezTo>
                  <a:cubicBezTo>
                    <a:pt x="58" y="122"/>
                    <a:pt x="60" y="122"/>
                    <a:pt x="62" y="123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7" y="124"/>
                    <a:pt x="70" y="126"/>
                    <a:pt x="73" y="127"/>
                  </a:cubicBezTo>
                  <a:cubicBezTo>
                    <a:pt x="76" y="128"/>
                    <a:pt x="78" y="129"/>
                    <a:pt x="81" y="130"/>
                  </a:cubicBezTo>
                  <a:close/>
                  <a:moveTo>
                    <a:pt x="75" y="130"/>
                  </a:moveTo>
                  <a:cubicBezTo>
                    <a:pt x="75" y="130"/>
                    <a:pt x="76" y="130"/>
                    <a:pt x="76" y="131"/>
                  </a:cubicBezTo>
                  <a:cubicBezTo>
                    <a:pt x="76" y="130"/>
                    <a:pt x="76" y="130"/>
                    <a:pt x="76" y="130"/>
                  </a:cubicBezTo>
                  <a:cubicBezTo>
                    <a:pt x="72" y="129"/>
                    <a:pt x="69" y="128"/>
                    <a:pt x="66" y="127"/>
                  </a:cubicBezTo>
                  <a:cubicBezTo>
                    <a:pt x="69" y="128"/>
                    <a:pt x="72" y="129"/>
                    <a:pt x="75" y="130"/>
                  </a:cubicBezTo>
                  <a:close/>
                  <a:moveTo>
                    <a:pt x="131" y="153"/>
                  </a:moveTo>
                  <a:cubicBezTo>
                    <a:pt x="120" y="147"/>
                    <a:pt x="108" y="143"/>
                    <a:pt x="96" y="138"/>
                  </a:cubicBezTo>
                  <a:cubicBezTo>
                    <a:pt x="91" y="136"/>
                    <a:pt x="87" y="134"/>
                    <a:pt x="82" y="133"/>
                  </a:cubicBezTo>
                  <a:cubicBezTo>
                    <a:pt x="87" y="134"/>
                    <a:pt x="91" y="135"/>
                    <a:pt x="95" y="137"/>
                  </a:cubicBezTo>
                  <a:cubicBezTo>
                    <a:pt x="102" y="139"/>
                    <a:pt x="109" y="141"/>
                    <a:pt x="115" y="143"/>
                  </a:cubicBezTo>
                  <a:cubicBezTo>
                    <a:pt x="119" y="144"/>
                    <a:pt x="122" y="146"/>
                    <a:pt x="126" y="147"/>
                  </a:cubicBezTo>
                  <a:cubicBezTo>
                    <a:pt x="127" y="148"/>
                    <a:pt x="129" y="149"/>
                    <a:pt x="130" y="149"/>
                  </a:cubicBezTo>
                  <a:cubicBezTo>
                    <a:pt x="131" y="150"/>
                    <a:pt x="131" y="152"/>
                    <a:pt x="131" y="153"/>
                  </a:cubicBezTo>
                  <a:close/>
                  <a:moveTo>
                    <a:pt x="63" y="130"/>
                  </a:moveTo>
                  <a:cubicBezTo>
                    <a:pt x="67" y="131"/>
                    <a:pt x="70" y="132"/>
                    <a:pt x="73" y="133"/>
                  </a:cubicBezTo>
                  <a:cubicBezTo>
                    <a:pt x="80" y="135"/>
                    <a:pt x="87" y="138"/>
                    <a:pt x="94" y="141"/>
                  </a:cubicBezTo>
                  <a:cubicBezTo>
                    <a:pt x="100" y="143"/>
                    <a:pt x="107" y="146"/>
                    <a:pt x="114" y="149"/>
                  </a:cubicBezTo>
                  <a:cubicBezTo>
                    <a:pt x="120" y="151"/>
                    <a:pt x="126" y="153"/>
                    <a:pt x="132" y="155"/>
                  </a:cubicBezTo>
                  <a:cubicBezTo>
                    <a:pt x="132" y="156"/>
                    <a:pt x="132" y="158"/>
                    <a:pt x="132" y="159"/>
                  </a:cubicBezTo>
                  <a:cubicBezTo>
                    <a:pt x="121" y="152"/>
                    <a:pt x="109" y="148"/>
                    <a:pt x="97" y="143"/>
                  </a:cubicBezTo>
                  <a:cubicBezTo>
                    <a:pt x="90" y="140"/>
                    <a:pt x="84" y="137"/>
                    <a:pt x="77" y="135"/>
                  </a:cubicBezTo>
                  <a:cubicBezTo>
                    <a:pt x="71" y="133"/>
                    <a:pt x="64" y="131"/>
                    <a:pt x="58" y="127"/>
                  </a:cubicBezTo>
                  <a:cubicBezTo>
                    <a:pt x="55" y="125"/>
                    <a:pt x="62" y="129"/>
                    <a:pt x="63" y="130"/>
                  </a:cubicBezTo>
                  <a:close/>
                  <a:moveTo>
                    <a:pt x="133" y="164"/>
                  </a:moveTo>
                  <a:cubicBezTo>
                    <a:pt x="128" y="161"/>
                    <a:pt x="122" y="160"/>
                    <a:pt x="117" y="157"/>
                  </a:cubicBezTo>
                  <a:cubicBezTo>
                    <a:pt x="110" y="155"/>
                    <a:pt x="104" y="152"/>
                    <a:pt x="97" y="149"/>
                  </a:cubicBezTo>
                  <a:cubicBezTo>
                    <a:pt x="95" y="148"/>
                    <a:pt x="93" y="146"/>
                    <a:pt x="91" y="145"/>
                  </a:cubicBezTo>
                  <a:cubicBezTo>
                    <a:pt x="92" y="146"/>
                    <a:pt x="94" y="146"/>
                    <a:pt x="96" y="147"/>
                  </a:cubicBezTo>
                  <a:cubicBezTo>
                    <a:pt x="103" y="149"/>
                    <a:pt x="110" y="151"/>
                    <a:pt x="117" y="154"/>
                  </a:cubicBezTo>
                  <a:cubicBezTo>
                    <a:pt x="122" y="156"/>
                    <a:pt x="127" y="158"/>
                    <a:pt x="132" y="160"/>
                  </a:cubicBezTo>
                  <a:cubicBezTo>
                    <a:pt x="133" y="161"/>
                    <a:pt x="133" y="163"/>
                    <a:pt x="133" y="164"/>
                  </a:cubicBezTo>
                  <a:close/>
                  <a:moveTo>
                    <a:pt x="129" y="163"/>
                  </a:moveTo>
                  <a:cubicBezTo>
                    <a:pt x="129" y="163"/>
                    <a:pt x="129" y="163"/>
                    <a:pt x="129" y="163"/>
                  </a:cubicBezTo>
                  <a:cubicBezTo>
                    <a:pt x="129" y="163"/>
                    <a:pt x="129" y="163"/>
                    <a:pt x="129" y="163"/>
                  </a:cubicBezTo>
                  <a:close/>
                  <a:moveTo>
                    <a:pt x="131" y="164"/>
                  </a:moveTo>
                  <a:cubicBezTo>
                    <a:pt x="131" y="164"/>
                    <a:pt x="131" y="164"/>
                    <a:pt x="131" y="164"/>
                  </a:cubicBezTo>
                  <a:cubicBezTo>
                    <a:pt x="131" y="164"/>
                    <a:pt x="131" y="164"/>
                    <a:pt x="131" y="164"/>
                  </a:cubicBezTo>
                  <a:close/>
                  <a:moveTo>
                    <a:pt x="133" y="165"/>
                  </a:moveTo>
                  <a:cubicBezTo>
                    <a:pt x="133" y="166"/>
                    <a:pt x="133" y="167"/>
                    <a:pt x="133" y="168"/>
                  </a:cubicBezTo>
                  <a:cubicBezTo>
                    <a:pt x="131" y="166"/>
                    <a:pt x="129" y="165"/>
                    <a:pt x="127" y="164"/>
                  </a:cubicBezTo>
                  <a:cubicBezTo>
                    <a:pt x="121" y="162"/>
                    <a:pt x="115" y="160"/>
                    <a:pt x="109" y="157"/>
                  </a:cubicBezTo>
                  <a:cubicBezTo>
                    <a:pt x="106" y="155"/>
                    <a:pt x="101" y="154"/>
                    <a:pt x="97" y="152"/>
                  </a:cubicBezTo>
                  <a:cubicBezTo>
                    <a:pt x="100" y="153"/>
                    <a:pt x="102" y="154"/>
                    <a:pt x="105" y="155"/>
                  </a:cubicBezTo>
                  <a:cubicBezTo>
                    <a:pt x="114" y="158"/>
                    <a:pt x="123" y="162"/>
                    <a:pt x="133" y="165"/>
                  </a:cubicBezTo>
                  <a:close/>
                  <a:moveTo>
                    <a:pt x="132" y="170"/>
                  </a:moveTo>
                  <a:cubicBezTo>
                    <a:pt x="132" y="171"/>
                    <a:pt x="132" y="171"/>
                    <a:pt x="132" y="172"/>
                  </a:cubicBezTo>
                  <a:cubicBezTo>
                    <a:pt x="130" y="170"/>
                    <a:pt x="127" y="170"/>
                    <a:pt x="124" y="169"/>
                  </a:cubicBezTo>
                  <a:cubicBezTo>
                    <a:pt x="119" y="167"/>
                    <a:pt x="115" y="164"/>
                    <a:pt x="110" y="162"/>
                  </a:cubicBezTo>
                  <a:cubicBezTo>
                    <a:pt x="105" y="160"/>
                    <a:pt x="100" y="159"/>
                    <a:pt x="96" y="157"/>
                  </a:cubicBezTo>
                  <a:cubicBezTo>
                    <a:pt x="95" y="156"/>
                    <a:pt x="94" y="156"/>
                    <a:pt x="93" y="156"/>
                  </a:cubicBezTo>
                  <a:cubicBezTo>
                    <a:pt x="97" y="157"/>
                    <a:pt x="102" y="159"/>
                    <a:pt x="106" y="160"/>
                  </a:cubicBezTo>
                  <a:cubicBezTo>
                    <a:pt x="111" y="161"/>
                    <a:pt x="116" y="163"/>
                    <a:pt x="121" y="165"/>
                  </a:cubicBezTo>
                  <a:cubicBezTo>
                    <a:pt x="125" y="166"/>
                    <a:pt x="129" y="168"/>
                    <a:pt x="132" y="170"/>
                  </a:cubicBezTo>
                  <a:close/>
                  <a:moveTo>
                    <a:pt x="90" y="160"/>
                  </a:moveTo>
                  <a:cubicBezTo>
                    <a:pt x="93" y="161"/>
                    <a:pt x="96" y="161"/>
                    <a:pt x="99" y="162"/>
                  </a:cubicBezTo>
                  <a:cubicBezTo>
                    <a:pt x="103" y="163"/>
                    <a:pt x="107" y="165"/>
                    <a:pt x="111" y="167"/>
                  </a:cubicBezTo>
                  <a:cubicBezTo>
                    <a:pt x="117" y="169"/>
                    <a:pt x="124" y="173"/>
                    <a:pt x="131" y="173"/>
                  </a:cubicBezTo>
                  <a:cubicBezTo>
                    <a:pt x="130" y="175"/>
                    <a:pt x="128" y="176"/>
                    <a:pt x="126" y="177"/>
                  </a:cubicBezTo>
                  <a:cubicBezTo>
                    <a:pt x="120" y="177"/>
                    <a:pt x="115" y="174"/>
                    <a:pt x="110" y="171"/>
                  </a:cubicBezTo>
                  <a:cubicBezTo>
                    <a:pt x="111" y="171"/>
                    <a:pt x="112" y="172"/>
                    <a:pt x="112" y="172"/>
                  </a:cubicBezTo>
                  <a:cubicBezTo>
                    <a:pt x="113" y="172"/>
                    <a:pt x="115" y="173"/>
                    <a:pt x="116" y="173"/>
                  </a:cubicBezTo>
                  <a:cubicBezTo>
                    <a:pt x="116" y="173"/>
                    <a:pt x="120" y="175"/>
                    <a:pt x="120" y="175"/>
                  </a:cubicBezTo>
                  <a:cubicBezTo>
                    <a:pt x="119" y="175"/>
                    <a:pt x="119" y="176"/>
                    <a:pt x="120" y="176"/>
                  </a:cubicBezTo>
                  <a:cubicBezTo>
                    <a:pt x="120" y="176"/>
                    <a:pt x="120" y="176"/>
                    <a:pt x="120" y="176"/>
                  </a:cubicBezTo>
                  <a:cubicBezTo>
                    <a:pt x="121" y="176"/>
                    <a:pt x="121" y="176"/>
                    <a:pt x="120" y="175"/>
                  </a:cubicBezTo>
                  <a:cubicBezTo>
                    <a:pt x="119" y="174"/>
                    <a:pt x="117" y="173"/>
                    <a:pt x="115" y="172"/>
                  </a:cubicBezTo>
                  <a:cubicBezTo>
                    <a:pt x="113" y="171"/>
                    <a:pt x="111" y="171"/>
                    <a:pt x="109" y="170"/>
                  </a:cubicBezTo>
                  <a:cubicBezTo>
                    <a:pt x="107" y="169"/>
                    <a:pt x="112" y="171"/>
                    <a:pt x="112" y="171"/>
                  </a:cubicBezTo>
                  <a:cubicBezTo>
                    <a:pt x="115" y="172"/>
                    <a:pt x="119" y="173"/>
                    <a:pt x="122" y="175"/>
                  </a:cubicBezTo>
                  <a:cubicBezTo>
                    <a:pt x="124" y="175"/>
                    <a:pt x="126" y="176"/>
                    <a:pt x="128" y="176"/>
                  </a:cubicBezTo>
                  <a:cubicBezTo>
                    <a:pt x="128" y="176"/>
                    <a:pt x="128" y="175"/>
                    <a:pt x="128" y="175"/>
                  </a:cubicBezTo>
                  <a:cubicBezTo>
                    <a:pt x="126" y="173"/>
                    <a:pt x="123" y="173"/>
                    <a:pt x="121" y="171"/>
                  </a:cubicBezTo>
                  <a:cubicBezTo>
                    <a:pt x="117" y="170"/>
                    <a:pt x="114" y="169"/>
                    <a:pt x="111" y="167"/>
                  </a:cubicBezTo>
                  <a:cubicBezTo>
                    <a:pt x="107" y="166"/>
                    <a:pt x="103" y="164"/>
                    <a:pt x="98" y="162"/>
                  </a:cubicBezTo>
                  <a:cubicBezTo>
                    <a:pt x="96" y="162"/>
                    <a:pt x="94" y="161"/>
                    <a:pt x="92" y="161"/>
                  </a:cubicBezTo>
                  <a:cubicBezTo>
                    <a:pt x="92" y="160"/>
                    <a:pt x="91" y="160"/>
                    <a:pt x="90" y="160"/>
                  </a:cubicBezTo>
                  <a:close/>
                  <a:moveTo>
                    <a:pt x="96" y="163"/>
                  </a:moveTo>
                  <a:cubicBezTo>
                    <a:pt x="97" y="163"/>
                    <a:pt x="99" y="163"/>
                    <a:pt x="100" y="164"/>
                  </a:cubicBezTo>
                  <a:cubicBezTo>
                    <a:pt x="106" y="166"/>
                    <a:pt x="111" y="168"/>
                    <a:pt x="117" y="171"/>
                  </a:cubicBezTo>
                  <a:cubicBezTo>
                    <a:pt x="119" y="172"/>
                    <a:pt x="122" y="173"/>
                    <a:pt x="124" y="174"/>
                  </a:cubicBezTo>
                  <a:cubicBezTo>
                    <a:pt x="128" y="175"/>
                    <a:pt x="125" y="175"/>
                    <a:pt x="124" y="175"/>
                  </a:cubicBezTo>
                  <a:cubicBezTo>
                    <a:pt x="123" y="174"/>
                    <a:pt x="121" y="174"/>
                    <a:pt x="120" y="173"/>
                  </a:cubicBezTo>
                  <a:cubicBezTo>
                    <a:pt x="116" y="171"/>
                    <a:pt x="112" y="170"/>
                    <a:pt x="107" y="169"/>
                  </a:cubicBezTo>
                  <a:cubicBezTo>
                    <a:pt x="107" y="168"/>
                    <a:pt x="107" y="169"/>
                    <a:pt x="107" y="169"/>
                  </a:cubicBezTo>
                  <a:cubicBezTo>
                    <a:pt x="104" y="166"/>
                    <a:pt x="100" y="164"/>
                    <a:pt x="96" y="163"/>
                  </a:cubicBezTo>
                  <a:close/>
                  <a:moveTo>
                    <a:pt x="80" y="151"/>
                  </a:moveTo>
                  <a:cubicBezTo>
                    <a:pt x="87" y="155"/>
                    <a:pt x="96" y="158"/>
                    <a:pt x="104" y="161"/>
                  </a:cubicBezTo>
                  <a:cubicBezTo>
                    <a:pt x="112" y="164"/>
                    <a:pt x="120" y="168"/>
                    <a:pt x="127" y="171"/>
                  </a:cubicBezTo>
                  <a:cubicBezTo>
                    <a:pt x="128" y="171"/>
                    <a:pt x="129" y="172"/>
                    <a:pt x="130" y="172"/>
                  </a:cubicBezTo>
                  <a:cubicBezTo>
                    <a:pt x="129" y="172"/>
                    <a:pt x="128" y="172"/>
                    <a:pt x="127" y="172"/>
                  </a:cubicBezTo>
                  <a:cubicBezTo>
                    <a:pt x="125" y="171"/>
                    <a:pt x="123" y="171"/>
                    <a:pt x="121" y="170"/>
                  </a:cubicBezTo>
                  <a:cubicBezTo>
                    <a:pt x="117" y="168"/>
                    <a:pt x="113" y="167"/>
                    <a:pt x="110" y="165"/>
                  </a:cubicBezTo>
                  <a:cubicBezTo>
                    <a:pt x="102" y="162"/>
                    <a:pt x="94" y="160"/>
                    <a:pt x="86" y="158"/>
                  </a:cubicBezTo>
                  <a:cubicBezTo>
                    <a:pt x="83" y="156"/>
                    <a:pt x="81" y="154"/>
                    <a:pt x="80" y="151"/>
                  </a:cubicBezTo>
                  <a:close/>
                  <a:moveTo>
                    <a:pt x="79" y="146"/>
                  </a:moveTo>
                  <a:cubicBezTo>
                    <a:pt x="79" y="146"/>
                    <a:pt x="79" y="146"/>
                    <a:pt x="79" y="145"/>
                  </a:cubicBezTo>
                  <a:cubicBezTo>
                    <a:pt x="80" y="146"/>
                    <a:pt x="82" y="147"/>
                    <a:pt x="84" y="147"/>
                  </a:cubicBezTo>
                  <a:cubicBezTo>
                    <a:pt x="85" y="148"/>
                    <a:pt x="85" y="148"/>
                    <a:pt x="86" y="148"/>
                  </a:cubicBezTo>
                  <a:cubicBezTo>
                    <a:pt x="90" y="150"/>
                    <a:pt x="95" y="152"/>
                    <a:pt x="99" y="154"/>
                  </a:cubicBezTo>
                  <a:cubicBezTo>
                    <a:pt x="109" y="158"/>
                    <a:pt x="120" y="162"/>
                    <a:pt x="129" y="166"/>
                  </a:cubicBezTo>
                  <a:cubicBezTo>
                    <a:pt x="130" y="167"/>
                    <a:pt x="131" y="168"/>
                    <a:pt x="132" y="169"/>
                  </a:cubicBezTo>
                  <a:cubicBezTo>
                    <a:pt x="131" y="168"/>
                    <a:pt x="129" y="167"/>
                    <a:pt x="128" y="167"/>
                  </a:cubicBezTo>
                  <a:cubicBezTo>
                    <a:pt x="126" y="166"/>
                    <a:pt x="125" y="165"/>
                    <a:pt x="123" y="165"/>
                  </a:cubicBezTo>
                  <a:cubicBezTo>
                    <a:pt x="118" y="163"/>
                    <a:pt x="113" y="161"/>
                    <a:pt x="108" y="160"/>
                  </a:cubicBezTo>
                  <a:cubicBezTo>
                    <a:pt x="99" y="157"/>
                    <a:pt x="89" y="155"/>
                    <a:pt x="80" y="150"/>
                  </a:cubicBezTo>
                  <a:cubicBezTo>
                    <a:pt x="80" y="150"/>
                    <a:pt x="80" y="150"/>
                    <a:pt x="80" y="151"/>
                  </a:cubicBezTo>
                  <a:cubicBezTo>
                    <a:pt x="79" y="149"/>
                    <a:pt x="79" y="148"/>
                    <a:pt x="79" y="146"/>
                  </a:cubicBezTo>
                  <a:close/>
                  <a:moveTo>
                    <a:pt x="78" y="141"/>
                  </a:moveTo>
                  <a:cubicBezTo>
                    <a:pt x="78" y="141"/>
                    <a:pt x="78" y="142"/>
                    <a:pt x="78" y="142"/>
                  </a:cubicBezTo>
                  <a:cubicBezTo>
                    <a:pt x="81" y="142"/>
                    <a:pt x="84" y="143"/>
                    <a:pt x="86" y="144"/>
                  </a:cubicBezTo>
                  <a:cubicBezTo>
                    <a:pt x="88" y="145"/>
                    <a:pt x="89" y="145"/>
                    <a:pt x="90" y="146"/>
                  </a:cubicBezTo>
                  <a:cubicBezTo>
                    <a:pt x="99" y="151"/>
                    <a:pt x="108" y="155"/>
                    <a:pt x="117" y="159"/>
                  </a:cubicBezTo>
                  <a:cubicBezTo>
                    <a:pt x="108" y="155"/>
                    <a:pt x="98" y="152"/>
                    <a:pt x="88" y="149"/>
                  </a:cubicBezTo>
                  <a:cubicBezTo>
                    <a:pt x="86" y="148"/>
                    <a:pt x="84" y="147"/>
                    <a:pt x="81" y="145"/>
                  </a:cubicBezTo>
                  <a:cubicBezTo>
                    <a:pt x="81" y="145"/>
                    <a:pt x="80" y="145"/>
                    <a:pt x="80" y="145"/>
                  </a:cubicBezTo>
                  <a:cubicBezTo>
                    <a:pt x="80" y="145"/>
                    <a:pt x="79" y="144"/>
                    <a:pt x="79" y="144"/>
                  </a:cubicBezTo>
                  <a:cubicBezTo>
                    <a:pt x="79" y="143"/>
                    <a:pt x="78" y="142"/>
                    <a:pt x="78" y="141"/>
                  </a:cubicBezTo>
                  <a:close/>
                  <a:moveTo>
                    <a:pt x="77" y="139"/>
                  </a:moveTo>
                  <a:cubicBezTo>
                    <a:pt x="79" y="140"/>
                    <a:pt x="81" y="141"/>
                    <a:pt x="83" y="143"/>
                  </a:cubicBezTo>
                  <a:cubicBezTo>
                    <a:pt x="82" y="142"/>
                    <a:pt x="80" y="141"/>
                    <a:pt x="78" y="141"/>
                  </a:cubicBezTo>
                  <a:cubicBezTo>
                    <a:pt x="77" y="140"/>
                    <a:pt x="77" y="140"/>
                    <a:pt x="77" y="139"/>
                  </a:cubicBezTo>
                  <a:close/>
                  <a:moveTo>
                    <a:pt x="58" y="128"/>
                  </a:moveTo>
                  <a:cubicBezTo>
                    <a:pt x="62" y="130"/>
                    <a:pt x="66" y="132"/>
                    <a:pt x="71" y="133"/>
                  </a:cubicBezTo>
                  <a:cubicBezTo>
                    <a:pt x="77" y="136"/>
                    <a:pt x="84" y="138"/>
                    <a:pt x="90" y="141"/>
                  </a:cubicBezTo>
                  <a:cubicBezTo>
                    <a:pt x="104" y="147"/>
                    <a:pt x="118" y="151"/>
                    <a:pt x="131" y="158"/>
                  </a:cubicBezTo>
                  <a:cubicBezTo>
                    <a:pt x="131" y="159"/>
                    <a:pt x="132" y="159"/>
                    <a:pt x="132" y="159"/>
                  </a:cubicBezTo>
                  <a:cubicBezTo>
                    <a:pt x="132" y="159"/>
                    <a:pt x="132" y="159"/>
                    <a:pt x="131" y="159"/>
                  </a:cubicBezTo>
                  <a:cubicBezTo>
                    <a:pt x="129" y="158"/>
                    <a:pt x="128" y="158"/>
                    <a:pt x="126" y="157"/>
                  </a:cubicBezTo>
                  <a:cubicBezTo>
                    <a:pt x="123" y="156"/>
                    <a:pt x="120" y="155"/>
                    <a:pt x="117" y="153"/>
                  </a:cubicBezTo>
                  <a:cubicBezTo>
                    <a:pt x="110" y="151"/>
                    <a:pt x="103" y="149"/>
                    <a:pt x="96" y="146"/>
                  </a:cubicBezTo>
                  <a:cubicBezTo>
                    <a:pt x="94" y="145"/>
                    <a:pt x="91" y="145"/>
                    <a:pt x="88" y="144"/>
                  </a:cubicBezTo>
                  <a:cubicBezTo>
                    <a:pt x="85" y="142"/>
                    <a:pt x="81" y="140"/>
                    <a:pt x="78" y="139"/>
                  </a:cubicBezTo>
                  <a:cubicBezTo>
                    <a:pt x="77" y="138"/>
                    <a:pt x="76" y="138"/>
                    <a:pt x="75" y="138"/>
                  </a:cubicBezTo>
                  <a:cubicBezTo>
                    <a:pt x="75" y="138"/>
                    <a:pt x="75" y="137"/>
                    <a:pt x="75" y="137"/>
                  </a:cubicBezTo>
                  <a:cubicBezTo>
                    <a:pt x="71" y="134"/>
                    <a:pt x="62" y="132"/>
                    <a:pt x="58" y="128"/>
                  </a:cubicBezTo>
                  <a:close/>
                  <a:moveTo>
                    <a:pt x="56" y="124"/>
                  </a:moveTo>
                  <a:cubicBezTo>
                    <a:pt x="56" y="124"/>
                    <a:pt x="57" y="124"/>
                    <a:pt x="57" y="124"/>
                  </a:cubicBezTo>
                  <a:cubicBezTo>
                    <a:pt x="57" y="124"/>
                    <a:pt x="57" y="124"/>
                    <a:pt x="58" y="124"/>
                  </a:cubicBezTo>
                  <a:cubicBezTo>
                    <a:pt x="63" y="126"/>
                    <a:pt x="68" y="129"/>
                    <a:pt x="74" y="130"/>
                  </a:cubicBezTo>
                  <a:cubicBezTo>
                    <a:pt x="81" y="132"/>
                    <a:pt x="87" y="135"/>
                    <a:pt x="94" y="138"/>
                  </a:cubicBezTo>
                  <a:cubicBezTo>
                    <a:pt x="106" y="143"/>
                    <a:pt x="120" y="147"/>
                    <a:pt x="131" y="154"/>
                  </a:cubicBezTo>
                  <a:cubicBezTo>
                    <a:pt x="131" y="154"/>
                    <a:pt x="132" y="154"/>
                    <a:pt x="132" y="154"/>
                  </a:cubicBezTo>
                  <a:cubicBezTo>
                    <a:pt x="126" y="152"/>
                    <a:pt x="121" y="150"/>
                    <a:pt x="116" y="148"/>
                  </a:cubicBezTo>
                  <a:cubicBezTo>
                    <a:pt x="109" y="146"/>
                    <a:pt x="102" y="143"/>
                    <a:pt x="95" y="141"/>
                  </a:cubicBezTo>
                  <a:cubicBezTo>
                    <a:pt x="89" y="138"/>
                    <a:pt x="82" y="135"/>
                    <a:pt x="75" y="133"/>
                  </a:cubicBezTo>
                  <a:cubicBezTo>
                    <a:pt x="69" y="131"/>
                    <a:pt x="63" y="128"/>
                    <a:pt x="57" y="126"/>
                  </a:cubicBezTo>
                  <a:cubicBezTo>
                    <a:pt x="56" y="125"/>
                    <a:pt x="56" y="125"/>
                    <a:pt x="56" y="124"/>
                  </a:cubicBezTo>
                  <a:close/>
                  <a:moveTo>
                    <a:pt x="57" y="120"/>
                  </a:moveTo>
                  <a:cubicBezTo>
                    <a:pt x="57" y="120"/>
                    <a:pt x="57" y="119"/>
                    <a:pt x="57" y="119"/>
                  </a:cubicBezTo>
                  <a:cubicBezTo>
                    <a:pt x="63" y="121"/>
                    <a:pt x="68" y="122"/>
                    <a:pt x="74" y="123"/>
                  </a:cubicBezTo>
                  <a:cubicBezTo>
                    <a:pt x="74" y="124"/>
                    <a:pt x="75" y="124"/>
                    <a:pt x="75" y="124"/>
                  </a:cubicBezTo>
                  <a:cubicBezTo>
                    <a:pt x="76" y="124"/>
                    <a:pt x="76" y="124"/>
                    <a:pt x="77" y="124"/>
                  </a:cubicBezTo>
                  <a:cubicBezTo>
                    <a:pt x="84" y="127"/>
                    <a:pt x="91" y="129"/>
                    <a:pt x="99" y="132"/>
                  </a:cubicBezTo>
                  <a:cubicBezTo>
                    <a:pt x="105" y="134"/>
                    <a:pt x="111" y="137"/>
                    <a:pt x="117" y="139"/>
                  </a:cubicBezTo>
                  <a:cubicBezTo>
                    <a:pt x="120" y="140"/>
                    <a:pt x="124" y="141"/>
                    <a:pt x="127" y="142"/>
                  </a:cubicBezTo>
                  <a:cubicBezTo>
                    <a:pt x="127" y="143"/>
                    <a:pt x="126" y="143"/>
                    <a:pt x="125" y="142"/>
                  </a:cubicBezTo>
                  <a:cubicBezTo>
                    <a:pt x="124" y="142"/>
                    <a:pt x="124" y="142"/>
                    <a:pt x="123" y="142"/>
                  </a:cubicBezTo>
                  <a:cubicBezTo>
                    <a:pt x="122" y="142"/>
                    <a:pt x="120" y="141"/>
                    <a:pt x="119" y="141"/>
                  </a:cubicBezTo>
                  <a:cubicBezTo>
                    <a:pt x="112" y="138"/>
                    <a:pt x="105" y="136"/>
                    <a:pt x="97" y="134"/>
                  </a:cubicBezTo>
                  <a:cubicBezTo>
                    <a:pt x="93" y="133"/>
                    <a:pt x="89" y="131"/>
                    <a:pt x="85" y="130"/>
                  </a:cubicBezTo>
                  <a:cubicBezTo>
                    <a:pt x="77" y="127"/>
                    <a:pt x="68" y="123"/>
                    <a:pt x="59" y="121"/>
                  </a:cubicBezTo>
                  <a:cubicBezTo>
                    <a:pt x="59" y="121"/>
                    <a:pt x="58" y="121"/>
                    <a:pt x="58" y="121"/>
                  </a:cubicBezTo>
                  <a:cubicBezTo>
                    <a:pt x="58" y="121"/>
                    <a:pt x="57" y="121"/>
                    <a:pt x="57" y="120"/>
                  </a:cubicBezTo>
                  <a:close/>
                  <a:moveTo>
                    <a:pt x="60" y="119"/>
                  </a:moveTo>
                  <a:cubicBezTo>
                    <a:pt x="57" y="118"/>
                    <a:pt x="62" y="119"/>
                    <a:pt x="62" y="120"/>
                  </a:cubicBezTo>
                  <a:cubicBezTo>
                    <a:pt x="64" y="120"/>
                    <a:pt x="66" y="120"/>
                    <a:pt x="67" y="121"/>
                  </a:cubicBezTo>
                  <a:cubicBezTo>
                    <a:pt x="68" y="121"/>
                    <a:pt x="69" y="122"/>
                    <a:pt x="70" y="122"/>
                  </a:cubicBezTo>
                  <a:cubicBezTo>
                    <a:pt x="67" y="121"/>
                    <a:pt x="63" y="120"/>
                    <a:pt x="60" y="119"/>
                  </a:cubicBezTo>
                  <a:close/>
                  <a:moveTo>
                    <a:pt x="58" y="118"/>
                  </a:moveTo>
                  <a:cubicBezTo>
                    <a:pt x="58" y="117"/>
                    <a:pt x="59" y="117"/>
                    <a:pt x="59" y="116"/>
                  </a:cubicBezTo>
                  <a:cubicBezTo>
                    <a:pt x="67" y="120"/>
                    <a:pt x="76" y="121"/>
                    <a:pt x="84" y="123"/>
                  </a:cubicBezTo>
                  <a:cubicBezTo>
                    <a:pt x="86" y="124"/>
                    <a:pt x="89" y="125"/>
                    <a:pt x="92" y="125"/>
                  </a:cubicBezTo>
                  <a:cubicBezTo>
                    <a:pt x="99" y="128"/>
                    <a:pt x="106" y="131"/>
                    <a:pt x="113" y="134"/>
                  </a:cubicBezTo>
                  <a:cubicBezTo>
                    <a:pt x="117" y="135"/>
                    <a:pt x="120" y="137"/>
                    <a:pt x="124" y="138"/>
                  </a:cubicBezTo>
                  <a:cubicBezTo>
                    <a:pt x="124" y="139"/>
                    <a:pt x="126" y="139"/>
                    <a:pt x="126" y="140"/>
                  </a:cubicBezTo>
                  <a:cubicBezTo>
                    <a:pt x="126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4" y="139"/>
                    <a:pt x="122" y="139"/>
                    <a:pt x="120" y="138"/>
                  </a:cubicBezTo>
                  <a:cubicBezTo>
                    <a:pt x="107" y="132"/>
                    <a:pt x="94" y="128"/>
                    <a:pt x="80" y="124"/>
                  </a:cubicBezTo>
                  <a:cubicBezTo>
                    <a:pt x="80" y="124"/>
                    <a:pt x="80" y="124"/>
                    <a:pt x="79" y="124"/>
                  </a:cubicBezTo>
                  <a:cubicBezTo>
                    <a:pt x="72" y="121"/>
                    <a:pt x="65" y="119"/>
                    <a:pt x="58" y="118"/>
                  </a:cubicBezTo>
                  <a:close/>
                  <a:moveTo>
                    <a:pt x="61" y="116"/>
                  </a:moveTo>
                  <a:cubicBezTo>
                    <a:pt x="63" y="117"/>
                    <a:pt x="64" y="117"/>
                    <a:pt x="66" y="118"/>
                  </a:cubicBezTo>
                  <a:cubicBezTo>
                    <a:pt x="64" y="117"/>
                    <a:pt x="63" y="117"/>
                    <a:pt x="61" y="116"/>
                  </a:cubicBezTo>
                  <a:close/>
                  <a:moveTo>
                    <a:pt x="60" y="115"/>
                  </a:moveTo>
                  <a:cubicBezTo>
                    <a:pt x="60" y="115"/>
                    <a:pt x="61" y="114"/>
                    <a:pt x="61" y="113"/>
                  </a:cubicBezTo>
                  <a:cubicBezTo>
                    <a:pt x="74" y="118"/>
                    <a:pt x="88" y="121"/>
                    <a:pt x="100" y="125"/>
                  </a:cubicBezTo>
                  <a:cubicBezTo>
                    <a:pt x="107" y="127"/>
                    <a:pt x="114" y="129"/>
                    <a:pt x="121" y="133"/>
                  </a:cubicBezTo>
                  <a:cubicBezTo>
                    <a:pt x="122" y="134"/>
                    <a:pt x="123" y="134"/>
                    <a:pt x="124" y="135"/>
                  </a:cubicBezTo>
                  <a:cubicBezTo>
                    <a:pt x="124" y="135"/>
                    <a:pt x="124" y="136"/>
                    <a:pt x="125" y="136"/>
                  </a:cubicBezTo>
                  <a:cubicBezTo>
                    <a:pt x="124" y="136"/>
                    <a:pt x="123" y="135"/>
                    <a:pt x="123" y="135"/>
                  </a:cubicBezTo>
                  <a:cubicBezTo>
                    <a:pt x="120" y="134"/>
                    <a:pt x="117" y="133"/>
                    <a:pt x="114" y="132"/>
                  </a:cubicBezTo>
                  <a:cubicBezTo>
                    <a:pt x="102" y="127"/>
                    <a:pt x="90" y="124"/>
                    <a:pt x="77" y="121"/>
                  </a:cubicBezTo>
                  <a:cubicBezTo>
                    <a:pt x="77" y="121"/>
                    <a:pt x="76" y="120"/>
                    <a:pt x="76" y="120"/>
                  </a:cubicBezTo>
                  <a:cubicBezTo>
                    <a:pt x="71" y="119"/>
                    <a:pt x="65" y="116"/>
                    <a:pt x="60" y="115"/>
                  </a:cubicBezTo>
                  <a:close/>
                  <a:moveTo>
                    <a:pt x="74" y="117"/>
                  </a:moveTo>
                  <a:cubicBezTo>
                    <a:pt x="75" y="117"/>
                    <a:pt x="75" y="117"/>
                    <a:pt x="76" y="117"/>
                  </a:cubicBezTo>
                  <a:cubicBezTo>
                    <a:pt x="80" y="119"/>
                    <a:pt x="84" y="120"/>
                    <a:pt x="87" y="120"/>
                  </a:cubicBezTo>
                  <a:cubicBezTo>
                    <a:pt x="83" y="119"/>
                    <a:pt x="78" y="118"/>
                    <a:pt x="74" y="117"/>
                  </a:cubicBezTo>
                  <a:close/>
                  <a:moveTo>
                    <a:pt x="62" y="112"/>
                  </a:moveTo>
                  <a:cubicBezTo>
                    <a:pt x="62" y="112"/>
                    <a:pt x="62" y="111"/>
                    <a:pt x="63" y="111"/>
                  </a:cubicBezTo>
                  <a:cubicBezTo>
                    <a:pt x="67" y="113"/>
                    <a:pt x="71" y="114"/>
                    <a:pt x="75" y="115"/>
                  </a:cubicBezTo>
                  <a:cubicBezTo>
                    <a:pt x="80" y="116"/>
                    <a:pt x="86" y="118"/>
                    <a:pt x="91" y="120"/>
                  </a:cubicBezTo>
                  <a:cubicBezTo>
                    <a:pt x="101" y="123"/>
                    <a:pt x="112" y="126"/>
                    <a:pt x="123" y="131"/>
                  </a:cubicBezTo>
                  <a:cubicBezTo>
                    <a:pt x="121" y="130"/>
                    <a:pt x="118" y="130"/>
                    <a:pt x="115" y="129"/>
                  </a:cubicBezTo>
                  <a:cubicBezTo>
                    <a:pt x="113" y="128"/>
                    <a:pt x="110" y="127"/>
                    <a:pt x="108" y="126"/>
                  </a:cubicBezTo>
                  <a:cubicBezTo>
                    <a:pt x="103" y="124"/>
                    <a:pt x="98" y="123"/>
                    <a:pt x="92" y="121"/>
                  </a:cubicBezTo>
                  <a:cubicBezTo>
                    <a:pt x="82" y="118"/>
                    <a:pt x="72" y="116"/>
                    <a:pt x="62" y="112"/>
                  </a:cubicBezTo>
                  <a:close/>
                  <a:moveTo>
                    <a:pt x="63" y="107"/>
                  </a:moveTo>
                  <a:cubicBezTo>
                    <a:pt x="63" y="106"/>
                    <a:pt x="63" y="105"/>
                    <a:pt x="63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8" y="106"/>
                    <a:pt x="73" y="108"/>
                    <a:pt x="78" y="110"/>
                  </a:cubicBezTo>
                  <a:cubicBezTo>
                    <a:pt x="84" y="112"/>
                    <a:pt x="89" y="113"/>
                    <a:pt x="95" y="115"/>
                  </a:cubicBezTo>
                  <a:cubicBezTo>
                    <a:pt x="100" y="117"/>
                    <a:pt x="106" y="119"/>
                    <a:pt x="111" y="121"/>
                  </a:cubicBezTo>
                  <a:cubicBezTo>
                    <a:pt x="114" y="122"/>
                    <a:pt x="118" y="123"/>
                    <a:pt x="121" y="125"/>
                  </a:cubicBezTo>
                  <a:cubicBezTo>
                    <a:pt x="121" y="125"/>
                    <a:pt x="123" y="126"/>
                    <a:pt x="124" y="126"/>
                  </a:cubicBezTo>
                  <a:cubicBezTo>
                    <a:pt x="124" y="126"/>
                    <a:pt x="124" y="126"/>
                    <a:pt x="124" y="126"/>
                  </a:cubicBezTo>
                  <a:cubicBezTo>
                    <a:pt x="124" y="126"/>
                    <a:pt x="123" y="126"/>
                    <a:pt x="122" y="125"/>
                  </a:cubicBezTo>
                  <a:cubicBezTo>
                    <a:pt x="112" y="121"/>
                    <a:pt x="101" y="118"/>
                    <a:pt x="91" y="116"/>
                  </a:cubicBezTo>
                  <a:cubicBezTo>
                    <a:pt x="85" y="114"/>
                    <a:pt x="79" y="112"/>
                    <a:pt x="73" y="111"/>
                  </a:cubicBezTo>
                  <a:cubicBezTo>
                    <a:pt x="71" y="110"/>
                    <a:pt x="69" y="110"/>
                    <a:pt x="67" y="109"/>
                  </a:cubicBezTo>
                  <a:cubicBezTo>
                    <a:pt x="67" y="109"/>
                    <a:pt x="65" y="109"/>
                    <a:pt x="64" y="109"/>
                  </a:cubicBezTo>
                  <a:cubicBezTo>
                    <a:pt x="64" y="108"/>
                    <a:pt x="65" y="108"/>
                    <a:pt x="64" y="108"/>
                  </a:cubicBezTo>
                  <a:cubicBezTo>
                    <a:pt x="64" y="108"/>
                    <a:pt x="63" y="108"/>
                    <a:pt x="63" y="107"/>
                  </a:cubicBezTo>
                  <a:close/>
                  <a:moveTo>
                    <a:pt x="63" y="103"/>
                  </a:moveTo>
                  <a:cubicBezTo>
                    <a:pt x="63" y="102"/>
                    <a:pt x="63" y="101"/>
                    <a:pt x="64" y="100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4" y="101"/>
                    <a:pt x="65" y="101"/>
                    <a:pt x="65" y="101"/>
                  </a:cubicBezTo>
                  <a:cubicBezTo>
                    <a:pt x="65" y="101"/>
                    <a:pt x="66" y="102"/>
                    <a:pt x="67" y="102"/>
                  </a:cubicBezTo>
                  <a:cubicBezTo>
                    <a:pt x="77" y="105"/>
                    <a:pt x="86" y="108"/>
                    <a:pt x="96" y="111"/>
                  </a:cubicBezTo>
                  <a:cubicBezTo>
                    <a:pt x="101" y="113"/>
                    <a:pt x="106" y="114"/>
                    <a:pt x="111" y="116"/>
                  </a:cubicBezTo>
                  <a:cubicBezTo>
                    <a:pt x="114" y="117"/>
                    <a:pt x="118" y="119"/>
                    <a:pt x="121" y="120"/>
                  </a:cubicBezTo>
                  <a:cubicBezTo>
                    <a:pt x="122" y="121"/>
                    <a:pt x="126" y="122"/>
                    <a:pt x="122" y="121"/>
                  </a:cubicBezTo>
                  <a:cubicBezTo>
                    <a:pt x="112" y="119"/>
                    <a:pt x="103" y="115"/>
                    <a:pt x="93" y="112"/>
                  </a:cubicBezTo>
                  <a:cubicBezTo>
                    <a:pt x="87" y="111"/>
                    <a:pt x="82" y="110"/>
                    <a:pt x="77" y="108"/>
                  </a:cubicBezTo>
                  <a:cubicBezTo>
                    <a:pt x="72" y="106"/>
                    <a:pt x="68" y="104"/>
                    <a:pt x="64" y="103"/>
                  </a:cubicBezTo>
                  <a:cubicBezTo>
                    <a:pt x="63" y="103"/>
                    <a:pt x="63" y="103"/>
                    <a:pt x="63" y="103"/>
                  </a:cubicBezTo>
                  <a:close/>
                  <a:moveTo>
                    <a:pt x="64" y="98"/>
                  </a:moveTo>
                  <a:cubicBezTo>
                    <a:pt x="65" y="97"/>
                    <a:pt x="65" y="96"/>
                    <a:pt x="65" y="96"/>
                  </a:cubicBezTo>
                  <a:cubicBezTo>
                    <a:pt x="73" y="98"/>
                    <a:pt x="81" y="101"/>
                    <a:pt x="89" y="103"/>
                  </a:cubicBezTo>
                  <a:cubicBezTo>
                    <a:pt x="93" y="104"/>
                    <a:pt x="96" y="105"/>
                    <a:pt x="100" y="107"/>
                  </a:cubicBezTo>
                  <a:cubicBezTo>
                    <a:pt x="106" y="109"/>
                    <a:pt x="112" y="111"/>
                    <a:pt x="119" y="113"/>
                  </a:cubicBezTo>
                  <a:cubicBezTo>
                    <a:pt x="121" y="114"/>
                    <a:pt x="122" y="114"/>
                    <a:pt x="122" y="114"/>
                  </a:cubicBezTo>
                  <a:cubicBezTo>
                    <a:pt x="122" y="114"/>
                    <a:pt x="122" y="114"/>
                    <a:pt x="122" y="114"/>
                  </a:cubicBezTo>
                  <a:cubicBezTo>
                    <a:pt x="122" y="114"/>
                    <a:pt x="119" y="114"/>
                    <a:pt x="116" y="113"/>
                  </a:cubicBezTo>
                  <a:cubicBezTo>
                    <a:pt x="113" y="112"/>
                    <a:pt x="110" y="112"/>
                    <a:pt x="107" y="111"/>
                  </a:cubicBezTo>
                  <a:cubicBezTo>
                    <a:pt x="93" y="107"/>
                    <a:pt x="78" y="103"/>
                    <a:pt x="64" y="98"/>
                  </a:cubicBezTo>
                  <a:close/>
                  <a:moveTo>
                    <a:pt x="67" y="95"/>
                  </a:moveTo>
                  <a:cubicBezTo>
                    <a:pt x="68" y="96"/>
                    <a:pt x="69" y="96"/>
                    <a:pt x="70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0" y="97"/>
                    <a:pt x="69" y="96"/>
                    <a:pt x="67" y="95"/>
                  </a:cubicBezTo>
                  <a:close/>
                  <a:moveTo>
                    <a:pt x="66" y="95"/>
                  </a:moveTo>
                  <a:cubicBezTo>
                    <a:pt x="66" y="94"/>
                    <a:pt x="66" y="93"/>
                    <a:pt x="67" y="93"/>
                  </a:cubicBezTo>
                  <a:cubicBezTo>
                    <a:pt x="69" y="93"/>
                    <a:pt x="71" y="94"/>
                    <a:pt x="73" y="95"/>
                  </a:cubicBezTo>
                  <a:cubicBezTo>
                    <a:pt x="74" y="95"/>
                    <a:pt x="76" y="96"/>
                    <a:pt x="77" y="97"/>
                  </a:cubicBezTo>
                  <a:cubicBezTo>
                    <a:pt x="79" y="98"/>
                    <a:pt x="82" y="99"/>
                    <a:pt x="85" y="99"/>
                  </a:cubicBezTo>
                  <a:cubicBezTo>
                    <a:pt x="92" y="101"/>
                    <a:pt x="100" y="104"/>
                    <a:pt x="107" y="106"/>
                  </a:cubicBezTo>
                  <a:cubicBezTo>
                    <a:pt x="110" y="107"/>
                    <a:pt x="113" y="108"/>
                    <a:pt x="116" y="109"/>
                  </a:cubicBezTo>
                  <a:cubicBezTo>
                    <a:pt x="118" y="109"/>
                    <a:pt x="119" y="110"/>
                    <a:pt x="121" y="110"/>
                  </a:cubicBezTo>
                  <a:cubicBezTo>
                    <a:pt x="121" y="110"/>
                    <a:pt x="121" y="110"/>
                    <a:pt x="121" y="110"/>
                  </a:cubicBezTo>
                  <a:cubicBezTo>
                    <a:pt x="119" y="110"/>
                    <a:pt x="117" y="110"/>
                    <a:pt x="115" y="110"/>
                  </a:cubicBezTo>
                  <a:cubicBezTo>
                    <a:pt x="108" y="107"/>
                    <a:pt x="101" y="105"/>
                    <a:pt x="94" y="103"/>
                  </a:cubicBezTo>
                  <a:cubicBezTo>
                    <a:pt x="93" y="103"/>
                    <a:pt x="93" y="103"/>
                    <a:pt x="92" y="103"/>
                  </a:cubicBezTo>
                  <a:cubicBezTo>
                    <a:pt x="87" y="101"/>
                    <a:pt x="82" y="100"/>
                    <a:pt x="77" y="98"/>
                  </a:cubicBezTo>
                  <a:cubicBezTo>
                    <a:pt x="73" y="97"/>
                    <a:pt x="70" y="95"/>
                    <a:pt x="66" y="95"/>
                  </a:cubicBezTo>
                  <a:close/>
                  <a:moveTo>
                    <a:pt x="67" y="81"/>
                  </a:moveTo>
                  <a:cubicBezTo>
                    <a:pt x="69" y="81"/>
                    <a:pt x="72" y="82"/>
                    <a:pt x="75" y="83"/>
                  </a:cubicBezTo>
                  <a:cubicBezTo>
                    <a:pt x="91" y="87"/>
                    <a:pt x="106" y="93"/>
                    <a:pt x="123" y="97"/>
                  </a:cubicBezTo>
                  <a:cubicBezTo>
                    <a:pt x="122" y="98"/>
                    <a:pt x="121" y="98"/>
                    <a:pt x="121" y="99"/>
                  </a:cubicBezTo>
                  <a:cubicBezTo>
                    <a:pt x="114" y="96"/>
                    <a:pt x="105" y="94"/>
                    <a:pt x="97" y="92"/>
                  </a:cubicBezTo>
                  <a:cubicBezTo>
                    <a:pt x="88" y="90"/>
                    <a:pt x="78" y="87"/>
                    <a:pt x="69" y="84"/>
                  </a:cubicBezTo>
                  <a:cubicBezTo>
                    <a:pt x="69" y="84"/>
                    <a:pt x="68" y="84"/>
                    <a:pt x="69" y="85"/>
                  </a:cubicBezTo>
                  <a:cubicBezTo>
                    <a:pt x="76" y="90"/>
                    <a:pt x="86" y="92"/>
                    <a:pt x="94" y="95"/>
                  </a:cubicBezTo>
                  <a:cubicBezTo>
                    <a:pt x="102" y="98"/>
                    <a:pt x="111" y="102"/>
                    <a:pt x="119" y="102"/>
                  </a:cubicBezTo>
                  <a:cubicBezTo>
                    <a:pt x="110" y="102"/>
                    <a:pt x="100" y="98"/>
                    <a:pt x="91" y="96"/>
                  </a:cubicBezTo>
                  <a:cubicBezTo>
                    <a:pt x="88" y="95"/>
                    <a:pt x="85" y="94"/>
                    <a:pt x="82" y="93"/>
                  </a:cubicBezTo>
                  <a:cubicBezTo>
                    <a:pt x="77" y="91"/>
                    <a:pt x="73" y="90"/>
                    <a:pt x="68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9" y="86"/>
                    <a:pt x="69" y="82"/>
                    <a:pt x="67" y="81"/>
                  </a:cubicBezTo>
                  <a:close/>
                  <a:moveTo>
                    <a:pt x="51" y="76"/>
                  </a:moveTo>
                  <a:cubicBezTo>
                    <a:pt x="47" y="75"/>
                    <a:pt x="43" y="73"/>
                    <a:pt x="40" y="73"/>
                  </a:cubicBezTo>
                  <a:cubicBezTo>
                    <a:pt x="39" y="72"/>
                    <a:pt x="30" y="70"/>
                    <a:pt x="35" y="70"/>
                  </a:cubicBezTo>
                  <a:cubicBezTo>
                    <a:pt x="51" y="72"/>
                    <a:pt x="68" y="79"/>
                    <a:pt x="83" y="84"/>
                  </a:cubicBezTo>
                  <a:cubicBezTo>
                    <a:pt x="91" y="87"/>
                    <a:pt x="99" y="89"/>
                    <a:pt x="108" y="91"/>
                  </a:cubicBezTo>
                  <a:cubicBezTo>
                    <a:pt x="112" y="92"/>
                    <a:pt x="118" y="93"/>
                    <a:pt x="122" y="96"/>
                  </a:cubicBezTo>
                  <a:cubicBezTo>
                    <a:pt x="106" y="92"/>
                    <a:pt x="91" y="86"/>
                    <a:pt x="75" y="82"/>
                  </a:cubicBezTo>
                  <a:cubicBezTo>
                    <a:pt x="67" y="80"/>
                    <a:pt x="59" y="78"/>
                    <a:pt x="51" y="76"/>
                  </a:cubicBezTo>
                  <a:close/>
                  <a:moveTo>
                    <a:pt x="46" y="78"/>
                  </a:moveTo>
                  <a:cubicBezTo>
                    <a:pt x="43" y="78"/>
                    <a:pt x="40" y="77"/>
                    <a:pt x="38" y="76"/>
                  </a:cubicBezTo>
                  <a:cubicBezTo>
                    <a:pt x="36" y="75"/>
                    <a:pt x="35" y="75"/>
                    <a:pt x="33" y="74"/>
                  </a:cubicBezTo>
                  <a:cubicBezTo>
                    <a:pt x="31" y="73"/>
                    <a:pt x="31" y="73"/>
                    <a:pt x="33" y="74"/>
                  </a:cubicBezTo>
                  <a:cubicBezTo>
                    <a:pt x="38" y="75"/>
                    <a:pt x="43" y="77"/>
                    <a:pt x="48" y="78"/>
                  </a:cubicBezTo>
                  <a:cubicBezTo>
                    <a:pt x="53" y="79"/>
                    <a:pt x="57" y="80"/>
                    <a:pt x="62" y="81"/>
                  </a:cubicBezTo>
                  <a:cubicBezTo>
                    <a:pt x="61" y="81"/>
                    <a:pt x="61" y="82"/>
                    <a:pt x="60" y="82"/>
                  </a:cubicBezTo>
                  <a:cubicBezTo>
                    <a:pt x="55" y="81"/>
                    <a:pt x="50" y="80"/>
                    <a:pt x="46" y="78"/>
                  </a:cubicBezTo>
                  <a:close/>
                  <a:moveTo>
                    <a:pt x="41" y="84"/>
                  </a:moveTo>
                  <a:cubicBezTo>
                    <a:pt x="39" y="83"/>
                    <a:pt x="37" y="83"/>
                    <a:pt x="36" y="82"/>
                  </a:cubicBezTo>
                  <a:cubicBezTo>
                    <a:pt x="35" y="82"/>
                    <a:pt x="26" y="79"/>
                    <a:pt x="31" y="80"/>
                  </a:cubicBezTo>
                  <a:cubicBezTo>
                    <a:pt x="35" y="81"/>
                    <a:pt x="39" y="82"/>
                    <a:pt x="43" y="83"/>
                  </a:cubicBezTo>
                  <a:cubicBezTo>
                    <a:pt x="42" y="83"/>
                    <a:pt x="42" y="84"/>
                    <a:pt x="41" y="84"/>
                  </a:cubicBezTo>
                  <a:close/>
                  <a:moveTo>
                    <a:pt x="39" y="88"/>
                  </a:moveTo>
                  <a:cubicBezTo>
                    <a:pt x="37" y="87"/>
                    <a:pt x="35" y="86"/>
                    <a:pt x="33" y="85"/>
                  </a:cubicBezTo>
                  <a:cubicBezTo>
                    <a:pt x="32" y="84"/>
                    <a:pt x="26" y="81"/>
                    <a:pt x="30" y="82"/>
                  </a:cubicBezTo>
                  <a:cubicBezTo>
                    <a:pt x="33" y="83"/>
                    <a:pt x="37" y="85"/>
                    <a:pt x="41" y="85"/>
                  </a:cubicBezTo>
                  <a:cubicBezTo>
                    <a:pt x="40" y="86"/>
                    <a:pt x="39" y="87"/>
                    <a:pt x="39" y="88"/>
                  </a:cubicBezTo>
                  <a:close/>
                  <a:moveTo>
                    <a:pt x="37" y="91"/>
                  </a:moveTo>
                  <a:cubicBezTo>
                    <a:pt x="35" y="90"/>
                    <a:pt x="32" y="89"/>
                    <a:pt x="30" y="87"/>
                  </a:cubicBezTo>
                  <a:cubicBezTo>
                    <a:pt x="29" y="87"/>
                    <a:pt x="24" y="85"/>
                    <a:pt x="28" y="86"/>
                  </a:cubicBezTo>
                  <a:cubicBezTo>
                    <a:pt x="31" y="87"/>
                    <a:pt x="35" y="88"/>
                    <a:pt x="38" y="89"/>
                  </a:cubicBezTo>
                  <a:cubicBezTo>
                    <a:pt x="38" y="89"/>
                    <a:pt x="38" y="89"/>
                    <a:pt x="38" y="90"/>
                  </a:cubicBezTo>
                  <a:cubicBezTo>
                    <a:pt x="37" y="90"/>
                    <a:pt x="37" y="90"/>
                    <a:pt x="37" y="91"/>
                  </a:cubicBezTo>
                  <a:close/>
                  <a:moveTo>
                    <a:pt x="35" y="95"/>
                  </a:moveTo>
                  <a:cubicBezTo>
                    <a:pt x="32" y="93"/>
                    <a:pt x="28" y="92"/>
                    <a:pt x="25" y="90"/>
                  </a:cubicBezTo>
                  <a:cubicBezTo>
                    <a:pt x="27" y="91"/>
                    <a:pt x="31" y="91"/>
                    <a:pt x="33" y="92"/>
                  </a:cubicBezTo>
                  <a:cubicBezTo>
                    <a:pt x="34" y="92"/>
                    <a:pt x="35" y="92"/>
                    <a:pt x="36" y="92"/>
                  </a:cubicBezTo>
                  <a:cubicBezTo>
                    <a:pt x="36" y="93"/>
                    <a:pt x="35" y="94"/>
                    <a:pt x="35" y="95"/>
                  </a:cubicBezTo>
                  <a:close/>
                  <a:moveTo>
                    <a:pt x="33" y="98"/>
                  </a:moveTo>
                  <a:cubicBezTo>
                    <a:pt x="31" y="97"/>
                    <a:pt x="29" y="97"/>
                    <a:pt x="28" y="96"/>
                  </a:cubicBezTo>
                  <a:cubicBezTo>
                    <a:pt x="27" y="95"/>
                    <a:pt x="22" y="92"/>
                    <a:pt x="26" y="94"/>
                  </a:cubicBezTo>
                  <a:cubicBezTo>
                    <a:pt x="28" y="95"/>
                    <a:pt x="31" y="96"/>
                    <a:pt x="34" y="96"/>
                  </a:cubicBezTo>
                  <a:cubicBezTo>
                    <a:pt x="34" y="97"/>
                    <a:pt x="33" y="98"/>
                    <a:pt x="33" y="98"/>
                  </a:cubicBezTo>
                  <a:close/>
                  <a:moveTo>
                    <a:pt x="31" y="100"/>
                  </a:moveTo>
                  <a:cubicBezTo>
                    <a:pt x="30" y="100"/>
                    <a:pt x="29" y="99"/>
                    <a:pt x="27" y="99"/>
                  </a:cubicBezTo>
                  <a:cubicBezTo>
                    <a:pt x="27" y="98"/>
                    <a:pt x="23" y="97"/>
                    <a:pt x="26" y="98"/>
                  </a:cubicBezTo>
                  <a:cubicBezTo>
                    <a:pt x="28" y="99"/>
                    <a:pt x="30" y="99"/>
                    <a:pt x="32" y="99"/>
                  </a:cubicBezTo>
                  <a:cubicBezTo>
                    <a:pt x="32" y="99"/>
                    <a:pt x="32" y="99"/>
                    <a:pt x="32" y="99"/>
                  </a:cubicBezTo>
                  <a:cubicBezTo>
                    <a:pt x="32" y="100"/>
                    <a:pt x="31" y="100"/>
                    <a:pt x="31" y="101"/>
                  </a:cubicBezTo>
                  <a:cubicBezTo>
                    <a:pt x="31" y="101"/>
                    <a:pt x="31" y="100"/>
                    <a:pt x="31" y="100"/>
                  </a:cubicBezTo>
                  <a:close/>
                  <a:moveTo>
                    <a:pt x="26" y="102"/>
                  </a:moveTo>
                  <a:cubicBezTo>
                    <a:pt x="25" y="101"/>
                    <a:pt x="25" y="101"/>
                    <a:pt x="26" y="100"/>
                  </a:cubicBezTo>
                  <a:cubicBezTo>
                    <a:pt x="27" y="101"/>
                    <a:pt x="29" y="101"/>
                    <a:pt x="30" y="101"/>
                  </a:cubicBezTo>
                  <a:cubicBezTo>
                    <a:pt x="30" y="102"/>
                    <a:pt x="29" y="102"/>
                    <a:pt x="29" y="103"/>
                  </a:cubicBezTo>
                  <a:cubicBezTo>
                    <a:pt x="28" y="102"/>
                    <a:pt x="27" y="102"/>
                    <a:pt x="26" y="102"/>
                  </a:cubicBezTo>
                  <a:close/>
                  <a:moveTo>
                    <a:pt x="28" y="104"/>
                  </a:moveTo>
                  <a:cubicBezTo>
                    <a:pt x="27" y="104"/>
                    <a:pt x="27" y="105"/>
                    <a:pt x="26" y="105"/>
                  </a:cubicBezTo>
                  <a:cubicBezTo>
                    <a:pt x="25" y="105"/>
                    <a:pt x="24" y="104"/>
                    <a:pt x="24" y="103"/>
                  </a:cubicBezTo>
                  <a:cubicBezTo>
                    <a:pt x="24" y="103"/>
                    <a:pt x="26" y="103"/>
                    <a:pt x="28" y="104"/>
                  </a:cubicBezTo>
                  <a:close/>
                  <a:moveTo>
                    <a:pt x="24" y="108"/>
                  </a:moveTo>
                  <a:cubicBezTo>
                    <a:pt x="22" y="106"/>
                    <a:pt x="23" y="106"/>
                    <a:pt x="25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4" y="107"/>
                    <a:pt x="24" y="107"/>
                    <a:pt x="24" y="108"/>
                  </a:cubicBezTo>
                  <a:close/>
                  <a:moveTo>
                    <a:pt x="23" y="109"/>
                  </a:moveTo>
                  <a:cubicBezTo>
                    <a:pt x="23" y="109"/>
                    <a:pt x="22" y="110"/>
                    <a:pt x="22" y="111"/>
                  </a:cubicBezTo>
                  <a:cubicBezTo>
                    <a:pt x="22" y="110"/>
                    <a:pt x="21" y="108"/>
                    <a:pt x="22" y="109"/>
                  </a:cubicBezTo>
                  <a:cubicBezTo>
                    <a:pt x="22" y="109"/>
                    <a:pt x="23" y="109"/>
                    <a:pt x="23" y="109"/>
                  </a:cubicBezTo>
                  <a:close/>
                  <a:moveTo>
                    <a:pt x="22" y="112"/>
                  </a:moveTo>
                  <a:cubicBezTo>
                    <a:pt x="21" y="112"/>
                    <a:pt x="21" y="113"/>
                    <a:pt x="21" y="113"/>
                  </a:cubicBezTo>
                  <a:cubicBezTo>
                    <a:pt x="21" y="113"/>
                    <a:pt x="21" y="112"/>
                    <a:pt x="21" y="112"/>
                  </a:cubicBezTo>
                  <a:cubicBezTo>
                    <a:pt x="21" y="111"/>
                    <a:pt x="21" y="111"/>
                    <a:pt x="21" y="110"/>
                  </a:cubicBezTo>
                  <a:cubicBezTo>
                    <a:pt x="21" y="111"/>
                    <a:pt x="21" y="111"/>
                    <a:pt x="22" y="112"/>
                  </a:cubicBezTo>
                  <a:close/>
                  <a:moveTo>
                    <a:pt x="21" y="108"/>
                  </a:moveTo>
                  <a:cubicBezTo>
                    <a:pt x="21" y="103"/>
                    <a:pt x="22" y="98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5" y="95"/>
                    <a:pt x="28" y="96"/>
                    <a:pt x="30" y="98"/>
                  </a:cubicBezTo>
                  <a:cubicBezTo>
                    <a:pt x="34" y="100"/>
                    <a:pt x="29" y="98"/>
                    <a:pt x="28" y="98"/>
                  </a:cubicBezTo>
                  <a:cubicBezTo>
                    <a:pt x="27" y="97"/>
                    <a:pt x="25" y="97"/>
                    <a:pt x="24" y="97"/>
                  </a:cubicBezTo>
                  <a:cubicBezTo>
                    <a:pt x="24" y="97"/>
                    <a:pt x="23" y="97"/>
                    <a:pt x="24" y="97"/>
                  </a:cubicBezTo>
                  <a:cubicBezTo>
                    <a:pt x="25" y="99"/>
                    <a:pt x="28" y="99"/>
                    <a:pt x="29" y="100"/>
                  </a:cubicBezTo>
                  <a:cubicBezTo>
                    <a:pt x="28" y="99"/>
                    <a:pt x="25" y="99"/>
                    <a:pt x="23" y="99"/>
                  </a:cubicBezTo>
                  <a:cubicBezTo>
                    <a:pt x="23" y="99"/>
                    <a:pt x="23" y="100"/>
                    <a:pt x="23" y="100"/>
                  </a:cubicBezTo>
                  <a:cubicBezTo>
                    <a:pt x="24" y="101"/>
                    <a:pt x="25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4" y="102"/>
                    <a:pt x="25" y="102"/>
                    <a:pt x="23" y="102"/>
                  </a:cubicBezTo>
                  <a:cubicBezTo>
                    <a:pt x="23" y="102"/>
                    <a:pt x="22" y="102"/>
                    <a:pt x="22" y="102"/>
                  </a:cubicBezTo>
                  <a:cubicBezTo>
                    <a:pt x="23" y="103"/>
                    <a:pt x="23" y="104"/>
                    <a:pt x="24" y="105"/>
                  </a:cubicBezTo>
                  <a:cubicBezTo>
                    <a:pt x="26" y="106"/>
                    <a:pt x="23" y="105"/>
                    <a:pt x="22" y="105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22" y="107"/>
                    <a:pt x="23" y="108"/>
                    <a:pt x="21" y="108"/>
                  </a:cubicBezTo>
                  <a:close/>
                  <a:moveTo>
                    <a:pt x="23" y="92"/>
                  </a:moveTo>
                  <a:cubicBezTo>
                    <a:pt x="23" y="92"/>
                    <a:pt x="24" y="91"/>
                    <a:pt x="24" y="9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5" y="91"/>
                    <a:pt x="27" y="92"/>
                    <a:pt x="29" y="92"/>
                  </a:cubicBezTo>
                  <a:cubicBezTo>
                    <a:pt x="30" y="93"/>
                    <a:pt x="33" y="95"/>
                    <a:pt x="34" y="95"/>
                  </a:cubicBezTo>
                  <a:cubicBezTo>
                    <a:pt x="30" y="95"/>
                    <a:pt x="27" y="93"/>
                    <a:pt x="23" y="92"/>
                  </a:cubicBezTo>
                  <a:cubicBezTo>
                    <a:pt x="23" y="92"/>
                    <a:pt x="23" y="92"/>
                    <a:pt x="23" y="92"/>
                  </a:cubicBezTo>
                  <a:close/>
                  <a:moveTo>
                    <a:pt x="24" y="89"/>
                  </a:moveTo>
                  <a:cubicBezTo>
                    <a:pt x="24" y="88"/>
                    <a:pt x="25" y="87"/>
                    <a:pt x="25" y="86"/>
                  </a:cubicBezTo>
                  <a:cubicBezTo>
                    <a:pt x="27" y="87"/>
                    <a:pt x="29" y="88"/>
                    <a:pt x="31" y="89"/>
                  </a:cubicBezTo>
                  <a:cubicBezTo>
                    <a:pt x="32" y="89"/>
                    <a:pt x="35" y="91"/>
                    <a:pt x="36" y="91"/>
                  </a:cubicBezTo>
                  <a:cubicBezTo>
                    <a:pt x="32" y="91"/>
                    <a:pt x="28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lose/>
                  <a:moveTo>
                    <a:pt x="25" y="85"/>
                  </a:moveTo>
                  <a:cubicBezTo>
                    <a:pt x="26" y="82"/>
                    <a:pt x="27" y="80"/>
                    <a:pt x="28" y="77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33" y="79"/>
                    <a:pt x="38" y="80"/>
                    <a:pt x="43" y="82"/>
                  </a:cubicBezTo>
                  <a:cubicBezTo>
                    <a:pt x="38" y="81"/>
                    <a:pt x="33" y="79"/>
                    <a:pt x="28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30" y="81"/>
                    <a:pt x="32" y="81"/>
                    <a:pt x="34" y="82"/>
                  </a:cubicBezTo>
                  <a:cubicBezTo>
                    <a:pt x="35" y="82"/>
                    <a:pt x="42" y="85"/>
                    <a:pt x="38" y="84"/>
                  </a:cubicBezTo>
                  <a:cubicBezTo>
                    <a:pt x="35" y="83"/>
                    <a:pt x="31" y="81"/>
                    <a:pt x="27" y="81"/>
                  </a:cubicBezTo>
                  <a:cubicBezTo>
                    <a:pt x="27" y="81"/>
                    <a:pt x="26" y="82"/>
                    <a:pt x="27" y="82"/>
                  </a:cubicBezTo>
                  <a:cubicBezTo>
                    <a:pt x="30" y="84"/>
                    <a:pt x="34" y="86"/>
                    <a:pt x="38" y="88"/>
                  </a:cubicBezTo>
                  <a:cubicBezTo>
                    <a:pt x="37" y="87"/>
                    <a:pt x="33" y="87"/>
                    <a:pt x="32" y="87"/>
                  </a:cubicBezTo>
                  <a:cubicBezTo>
                    <a:pt x="30" y="86"/>
                    <a:pt x="27" y="85"/>
                    <a:pt x="25" y="85"/>
                  </a:cubicBezTo>
                  <a:close/>
                  <a:moveTo>
                    <a:pt x="28" y="77"/>
                  </a:moveTo>
                  <a:cubicBezTo>
                    <a:pt x="30" y="73"/>
                    <a:pt x="31" y="69"/>
                    <a:pt x="33" y="66"/>
                  </a:cubicBezTo>
                  <a:cubicBezTo>
                    <a:pt x="41" y="69"/>
                    <a:pt x="48" y="71"/>
                    <a:pt x="56" y="73"/>
                  </a:cubicBezTo>
                  <a:cubicBezTo>
                    <a:pt x="64" y="75"/>
                    <a:pt x="72" y="79"/>
                    <a:pt x="81" y="81"/>
                  </a:cubicBezTo>
                  <a:cubicBezTo>
                    <a:pt x="89" y="84"/>
                    <a:pt x="98" y="87"/>
                    <a:pt x="106" y="89"/>
                  </a:cubicBezTo>
                  <a:cubicBezTo>
                    <a:pt x="111" y="90"/>
                    <a:pt x="116" y="91"/>
                    <a:pt x="120" y="93"/>
                  </a:cubicBezTo>
                  <a:cubicBezTo>
                    <a:pt x="122" y="94"/>
                    <a:pt x="124" y="94"/>
                    <a:pt x="127" y="95"/>
                  </a:cubicBezTo>
                  <a:cubicBezTo>
                    <a:pt x="125" y="95"/>
                    <a:pt x="124" y="96"/>
                    <a:pt x="123" y="96"/>
                  </a:cubicBezTo>
                  <a:cubicBezTo>
                    <a:pt x="120" y="93"/>
                    <a:pt x="114" y="92"/>
                    <a:pt x="109" y="91"/>
                  </a:cubicBezTo>
                  <a:cubicBezTo>
                    <a:pt x="100" y="89"/>
                    <a:pt x="91" y="86"/>
                    <a:pt x="82" y="83"/>
                  </a:cubicBezTo>
                  <a:cubicBezTo>
                    <a:pt x="73" y="79"/>
                    <a:pt x="63" y="76"/>
                    <a:pt x="54" y="74"/>
                  </a:cubicBezTo>
                  <a:cubicBezTo>
                    <a:pt x="47" y="72"/>
                    <a:pt x="39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7" y="74"/>
                    <a:pt x="44" y="75"/>
                    <a:pt x="50" y="76"/>
                  </a:cubicBezTo>
                  <a:cubicBezTo>
                    <a:pt x="55" y="78"/>
                    <a:pt x="59" y="79"/>
                    <a:pt x="64" y="80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57" y="79"/>
                    <a:pt x="51" y="78"/>
                    <a:pt x="45" y="76"/>
                  </a:cubicBezTo>
                  <a:cubicBezTo>
                    <a:pt x="40" y="75"/>
                    <a:pt x="35" y="73"/>
                    <a:pt x="30" y="73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8" y="77"/>
                    <a:pt x="47" y="80"/>
                    <a:pt x="56" y="82"/>
                  </a:cubicBezTo>
                  <a:cubicBezTo>
                    <a:pt x="55" y="82"/>
                    <a:pt x="54" y="81"/>
                    <a:pt x="53" y="81"/>
                  </a:cubicBezTo>
                  <a:cubicBezTo>
                    <a:pt x="50" y="81"/>
                    <a:pt x="47" y="80"/>
                    <a:pt x="44" y="79"/>
                  </a:cubicBezTo>
                  <a:cubicBezTo>
                    <a:pt x="39" y="78"/>
                    <a:pt x="34" y="78"/>
                    <a:pt x="28" y="77"/>
                  </a:cubicBezTo>
                  <a:cubicBezTo>
                    <a:pt x="28" y="77"/>
                    <a:pt x="28" y="77"/>
                    <a:pt x="28" y="77"/>
                  </a:cubicBezTo>
                  <a:close/>
                  <a:moveTo>
                    <a:pt x="148" y="66"/>
                  </a:moveTo>
                  <a:cubicBezTo>
                    <a:pt x="148" y="66"/>
                    <a:pt x="148" y="66"/>
                    <a:pt x="148" y="66"/>
                  </a:cubicBezTo>
                  <a:cubicBezTo>
                    <a:pt x="144" y="65"/>
                    <a:pt x="140" y="63"/>
                    <a:pt x="136" y="63"/>
                  </a:cubicBezTo>
                  <a:cubicBezTo>
                    <a:pt x="132" y="62"/>
                    <a:pt x="127" y="61"/>
                    <a:pt x="122" y="60"/>
                  </a:cubicBezTo>
                  <a:cubicBezTo>
                    <a:pt x="114" y="58"/>
                    <a:pt x="106" y="55"/>
                    <a:pt x="97" y="54"/>
                  </a:cubicBezTo>
                  <a:cubicBezTo>
                    <a:pt x="99" y="52"/>
                    <a:pt x="101" y="50"/>
                    <a:pt x="102" y="49"/>
                  </a:cubicBezTo>
                  <a:cubicBezTo>
                    <a:pt x="109" y="52"/>
                    <a:pt x="117" y="53"/>
                    <a:pt x="125" y="55"/>
                  </a:cubicBezTo>
                  <a:cubicBezTo>
                    <a:pt x="129" y="56"/>
                    <a:pt x="133" y="57"/>
                    <a:pt x="136" y="58"/>
                  </a:cubicBezTo>
                  <a:cubicBezTo>
                    <a:pt x="139" y="59"/>
                    <a:pt x="141" y="60"/>
                    <a:pt x="143" y="61"/>
                  </a:cubicBezTo>
                  <a:cubicBezTo>
                    <a:pt x="143" y="61"/>
                    <a:pt x="144" y="61"/>
                    <a:pt x="144" y="61"/>
                  </a:cubicBezTo>
                  <a:cubicBezTo>
                    <a:pt x="145" y="61"/>
                    <a:pt x="145" y="62"/>
                    <a:pt x="145" y="62"/>
                  </a:cubicBezTo>
                  <a:cubicBezTo>
                    <a:pt x="142" y="61"/>
                    <a:pt x="139" y="60"/>
                    <a:pt x="135" y="59"/>
                  </a:cubicBezTo>
                  <a:cubicBezTo>
                    <a:pt x="131" y="58"/>
                    <a:pt x="127" y="57"/>
                    <a:pt x="123" y="56"/>
                  </a:cubicBezTo>
                  <a:cubicBezTo>
                    <a:pt x="115" y="54"/>
                    <a:pt x="108" y="52"/>
                    <a:pt x="100" y="51"/>
                  </a:cubicBezTo>
                  <a:cubicBezTo>
                    <a:pt x="100" y="51"/>
                    <a:pt x="100" y="51"/>
                    <a:pt x="100" y="52"/>
                  </a:cubicBezTo>
                  <a:cubicBezTo>
                    <a:pt x="108" y="56"/>
                    <a:pt x="116" y="57"/>
                    <a:pt x="125" y="59"/>
                  </a:cubicBezTo>
                  <a:cubicBezTo>
                    <a:pt x="130" y="60"/>
                    <a:pt x="134" y="61"/>
                    <a:pt x="139" y="62"/>
                  </a:cubicBezTo>
                  <a:cubicBezTo>
                    <a:pt x="141" y="63"/>
                    <a:pt x="143" y="63"/>
                    <a:pt x="145" y="64"/>
                  </a:cubicBezTo>
                  <a:cubicBezTo>
                    <a:pt x="145" y="64"/>
                    <a:pt x="147" y="65"/>
                    <a:pt x="148" y="65"/>
                  </a:cubicBezTo>
                  <a:cubicBezTo>
                    <a:pt x="148" y="66"/>
                    <a:pt x="148" y="66"/>
                    <a:pt x="148" y="66"/>
                  </a:cubicBezTo>
                  <a:close/>
                  <a:moveTo>
                    <a:pt x="103" y="48"/>
                  </a:moveTo>
                  <a:cubicBezTo>
                    <a:pt x="104" y="48"/>
                    <a:pt x="106" y="47"/>
                    <a:pt x="107" y="46"/>
                  </a:cubicBezTo>
                  <a:cubicBezTo>
                    <a:pt x="107" y="46"/>
                    <a:pt x="107" y="47"/>
                    <a:pt x="107" y="47"/>
                  </a:cubicBezTo>
                  <a:cubicBezTo>
                    <a:pt x="113" y="49"/>
                    <a:pt x="120" y="50"/>
                    <a:pt x="126" y="52"/>
                  </a:cubicBezTo>
                  <a:cubicBezTo>
                    <a:pt x="128" y="53"/>
                    <a:pt x="131" y="53"/>
                    <a:pt x="134" y="55"/>
                  </a:cubicBezTo>
                  <a:cubicBezTo>
                    <a:pt x="134" y="55"/>
                    <a:pt x="144" y="58"/>
                    <a:pt x="139" y="57"/>
                  </a:cubicBezTo>
                  <a:cubicBezTo>
                    <a:pt x="132" y="56"/>
                    <a:pt x="126" y="53"/>
                    <a:pt x="120" y="52"/>
                  </a:cubicBezTo>
                  <a:cubicBezTo>
                    <a:pt x="115" y="50"/>
                    <a:pt x="109" y="50"/>
                    <a:pt x="103" y="48"/>
                  </a:cubicBezTo>
                  <a:close/>
                  <a:moveTo>
                    <a:pt x="107" y="46"/>
                  </a:moveTo>
                  <a:cubicBezTo>
                    <a:pt x="109" y="45"/>
                    <a:pt x="112" y="45"/>
                    <a:pt x="115" y="45"/>
                  </a:cubicBezTo>
                  <a:cubicBezTo>
                    <a:pt x="120" y="46"/>
                    <a:pt x="125" y="48"/>
                    <a:pt x="129" y="50"/>
                  </a:cubicBezTo>
                  <a:cubicBezTo>
                    <a:pt x="122" y="48"/>
                    <a:pt x="115" y="47"/>
                    <a:pt x="107" y="46"/>
                  </a:cubicBezTo>
                  <a:cubicBezTo>
                    <a:pt x="107" y="46"/>
                    <a:pt x="107" y="46"/>
                    <a:pt x="107" y="46"/>
                  </a:cubicBezTo>
                  <a:close/>
                  <a:moveTo>
                    <a:pt x="139" y="56"/>
                  </a:moveTo>
                  <a:cubicBezTo>
                    <a:pt x="136" y="54"/>
                    <a:pt x="132" y="53"/>
                    <a:pt x="129" y="52"/>
                  </a:cubicBezTo>
                  <a:cubicBezTo>
                    <a:pt x="124" y="50"/>
                    <a:pt x="119" y="50"/>
                    <a:pt x="114" y="48"/>
                  </a:cubicBezTo>
                  <a:cubicBezTo>
                    <a:pt x="112" y="48"/>
                    <a:pt x="111" y="48"/>
                    <a:pt x="109" y="47"/>
                  </a:cubicBezTo>
                  <a:cubicBezTo>
                    <a:pt x="110" y="47"/>
                    <a:pt x="111" y="47"/>
                    <a:pt x="112" y="48"/>
                  </a:cubicBezTo>
                  <a:cubicBezTo>
                    <a:pt x="114" y="48"/>
                    <a:pt x="116" y="49"/>
                    <a:pt x="119" y="49"/>
                  </a:cubicBezTo>
                  <a:cubicBezTo>
                    <a:pt x="123" y="50"/>
                    <a:pt x="127" y="50"/>
                    <a:pt x="132" y="51"/>
                  </a:cubicBezTo>
                  <a:cubicBezTo>
                    <a:pt x="134" y="53"/>
                    <a:pt x="137" y="54"/>
                    <a:pt x="139" y="56"/>
                  </a:cubicBezTo>
                  <a:close/>
                  <a:moveTo>
                    <a:pt x="143" y="60"/>
                  </a:moveTo>
                  <a:cubicBezTo>
                    <a:pt x="138" y="58"/>
                    <a:pt x="132" y="56"/>
                    <a:pt x="127" y="55"/>
                  </a:cubicBezTo>
                  <a:cubicBezTo>
                    <a:pt x="121" y="53"/>
                    <a:pt x="115" y="52"/>
                    <a:pt x="109" y="50"/>
                  </a:cubicBezTo>
                  <a:cubicBezTo>
                    <a:pt x="109" y="50"/>
                    <a:pt x="110" y="51"/>
                    <a:pt x="111" y="51"/>
                  </a:cubicBezTo>
                  <a:cubicBezTo>
                    <a:pt x="115" y="51"/>
                    <a:pt x="118" y="52"/>
                    <a:pt x="122" y="53"/>
                  </a:cubicBezTo>
                  <a:cubicBezTo>
                    <a:pt x="128" y="55"/>
                    <a:pt x="135" y="57"/>
                    <a:pt x="141" y="58"/>
                  </a:cubicBezTo>
                  <a:cubicBezTo>
                    <a:pt x="142" y="59"/>
                    <a:pt x="143" y="59"/>
                    <a:pt x="143" y="60"/>
                  </a:cubicBezTo>
                  <a:close/>
                  <a:moveTo>
                    <a:pt x="147" y="64"/>
                  </a:moveTo>
                  <a:cubicBezTo>
                    <a:pt x="133" y="58"/>
                    <a:pt x="116" y="59"/>
                    <a:pt x="102" y="52"/>
                  </a:cubicBezTo>
                  <a:cubicBezTo>
                    <a:pt x="105" y="53"/>
                    <a:pt x="110" y="54"/>
                    <a:pt x="114" y="55"/>
                  </a:cubicBezTo>
                  <a:cubicBezTo>
                    <a:pt x="119" y="56"/>
                    <a:pt x="123" y="57"/>
                    <a:pt x="128" y="58"/>
                  </a:cubicBezTo>
                  <a:cubicBezTo>
                    <a:pt x="132" y="59"/>
                    <a:pt x="136" y="60"/>
                    <a:pt x="140" y="61"/>
                  </a:cubicBezTo>
                  <a:cubicBezTo>
                    <a:pt x="142" y="62"/>
                    <a:pt x="144" y="62"/>
                    <a:pt x="146" y="63"/>
                  </a:cubicBezTo>
                  <a:cubicBezTo>
                    <a:pt x="146" y="63"/>
                    <a:pt x="146" y="63"/>
                    <a:pt x="147" y="64"/>
                  </a:cubicBezTo>
                  <a:cubicBezTo>
                    <a:pt x="147" y="64"/>
                    <a:pt x="147" y="64"/>
                    <a:pt x="147" y="64"/>
                  </a:cubicBezTo>
                  <a:close/>
                  <a:moveTo>
                    <a:pt x="150" y="69"/>
                  </a:moveTo>
                  <a:cubicBezTo>
                    <a:pt x="141" y="68"/>
                    <a:pt x="132" y="65"/>
                    <a:pt x="123" y="63"/>
                  </a:cubicBezTo>
                  <a:cubicBezTo>
                    <a:pt x="114" y="60"/>
                    <a:pt x="104" y="58"/>
                    <a:pt x="95" y="57"/>
                  </a:cubicBezTo>
                  <a:cubicBezTo>
                    <a:pt x="95" y="57"/>
                    <a:pt x="95" y="57"/>
                    <a:pt x="95" y="57"/>
                  </a:cubicBezTo>
                  <a:cubicBezTo>
                    <a:pt x="95" y="56"/>
                    <a:pt x="96" y="55"/>
                    <a:pt x="96" y="55"/>
                  </a:cubicBezTo>
                  <a:cubicBezTo>
                    <a:pt x="107" y="56"/>
                    <a:pt x="118" y="60"/>
                    <a:pt x="129" y="62"/>
                  </a:cubicBezTo>
                  <a:cubicBezTo>
                    <a:pt x="134" y="63"/>
                    <a:pt x="138" y="64"/>
                    <a:pt x="142" y="65"/>
                  </a:cubicBezTo>
                  <a:cubicBezTo>
                    <a:pt x="144" y="66"/>
                    <a:pt x="147" y="67"/>
                    <a:pt x="149" y="67"/>
                  </a:cubicBezTo>
                  <a:cubicBezTo>
                    <a:pt x="149" y="68"/>
                    <a:pt x="150" y="69"/>
                    <a:pt x="150" y="69"/>
                  </a:cubicBezTo>
                  <a:close/>
                  <a:moveTo>
                    <a:pt x="82" y="42"/>
                  </a:moveTo>
                  <a:cubicBezTo>
                    <a:pt x="79" y="40"/>
                    <a:pt x="77" y="38"/>
                    <a:pt x="75" y="36"/>
                  </a:cubicBezTo>
                  <a:cubicBezTo>
                    <a:pt x="74" y="36"/>
                    <a:pt x="74" y="36"/>
                    <a:pt x="73" y="35"/>
                  </a:cubicBezTo>
                  <a:cubicBezTo>
                    <a:pt x="76" y="37"/>
                    <a:pt x="79" y="39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1"/>
                    <a:pt x="82" y="41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lose/>
                  <a:moveTo>
                    <a:pt x="81" y="42"/>
                  </a:moveTo>
                  <a:cubicBezTo>
                    <a:pt x="81" y="43"/>
                    <a:pt x="81" y="43"/>
                    <a:pt x="81" y="44"/>
                  </a:cubicBezTo>
                  <a:cubicBezTo>
                    <a:pt x="78" y="42"/>
                    <a:pt x="76" y="40"/>
                    <a:pt x="73" y="38"/>
                  </a:cubicBezTo>
                  <a:cubicBezTo>
                    <a:pt x="76" y="40"/>
                    <a:pt x="78" y="41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lose/>
                  <a:moveTo>
                    <a:pt x="80" y="45"/>
                  </a:moveTo>
                  <a:cubicBezTo>
                    <a:pt x="80" y="45"/>
                    <a:pt x="80" y="46"/>
                    <a:pt x="79" y="47"/>
                  </a:cubicBezTo>
                  <a:cubicBezTo>
                    <a:pt x="77" y="45"/>
                    <a:pt x="74" y="43"/>
                    <a:pt x="71" y="41"/>
                  </a:cubicBezTo>
                  <a:cubicBezTo>
                    <a:pt x="69" y="39"/>
                    <a:pt x="66" y="38"/>
                    <a:pt x="64" y="36"/>
                  </a:cubicBezTo>
                  <a:cubicBezTo>
                    <a:pt x="62" y="34"/>
                    <a:pt x="67" y="37"/>
                    <a:pt x="68" y="37"/>
                  </a:cubicBezTo>
                  <a:cubicBezTo>
                    <a:pt x="69" y="38"/>
                    <a:pt x="71" y="39"/>
                    <a:pt x="72" y="40"/>
                  </a:cubicBezTo>
                  <a:cubicBezTo>
                    <a:pt x="75" y="41"/>
                    <a:pt x="78" y="43"/>
                    <a:pt x="80" y="45"/>
                  </a:cubicBezTo>
                  <a:close/>
                  <a:moveTo>
                    <a:pt x="79" y="48"/>
                  </a:moveTo>
                  <a:cubicBezTo>
                    <a:pt x="79" y="48"/>
                    <a:pt x="78" y="49"/>
                    <a:pt x="78" y="49"/>
                  </a:cubicBezTo>
                  <a:cubicBezTo>
                    <a:pt x="78" y="49"/>
                    <a:pt x="78" y="50"/>
                    <a:pt x="78" y="50"/>
                  </a:cubicBezTo>
                  <a:cubicBezTo>
                    <a:pt x="76" y="49"/>
                    <a:pt x="74" y="48"/>
                    <a:pt x="73" y="47"/>
                  </a:cubicBezTo>
                  <a:cubicBezTo>
                    <a:pt x="70" y="46"/>
                    <a:pt x="68" y="44"/>
                    <a:pt x="65" y="42"/>
                  </a:cubicBezTo>
                  <a:cubicBezTo>
                    <a:pt x="64" y="41"/>
                    <a:pt x="62" y="39"/>
                    <a:pt x="60" y="38"/>
                  </a:cubicBezTo>
                  <a:cubicBezTo>
                    <a:pt x="62" y="39"/>
                    <a:pt x="64" y="40"/>
                    <a:pt x="66" y="41"/>
                  </a:cubicBezTo>
                  <a:cubicBezTo>
                    <a:pt x="71" y="43"/>
                    <a:pt x="75" y="46"/>
                    <a:pt x="79" y="48"/>
                  </a:cubicBezTo>
                  <a:cubicBezTo>
                    <a:pt x="79" y="48"/>
                    <a:pt x="79" y="48"/>
                    <a:pt x="79" y="48"/>
                  </a:cubicBezTo>
                  <a:close/>
                  <a:moveTo>
                    <a:pt x="77" y="50"/>
                  </a:moveTo>
                  <a:cubicBezTo>
                    <a:pt x="75" y="53"/>
                    <a:pt x="74" y="50"/>
                    <a:pt x="71" y="49"/>
                  </a:cubicBezTo>
                  <a:cubicBezTo>
                    <a:pt x="71" y="49"/>
                    <a:pt x="70" y="49"/>
                    <a:pt x="69" y="49"/>
                  </a:cubicBezTo>
                  <a:cubicBezTo>
                    <a:pt x="69" y="48"/>
                    <a:pt x="68" y="48"/>
                    <a:pt x="67" y="47"/>
                  </a:cubicBezTo>
                  <a:cubicBezTo>
                    <a:pt x="66" y="47"/>
                    <a:pt x="65" y="46"/>
                    <a:pt x="63" y="45"/>
                  </a:cubicBezTo>
                  <a:cubicBezTo>
                    <a:pt x="62" y="44"/>
                    <a:pt x="61" y="43"/>
                    <a:pt x="59" y="42"/>
                  </a:cubicBezTo>
                  <a:cubicBezTo>
                    <a:pt x="58" y="40"/>
                    <a:pt x="58" y="40"/>
                    <a:pt x="59" y="41"/>
                  </a:cubicBezTo>
                  <a:cubicBezTo>
                    <a:pt x="61" y="42"/>
                    <a:pt x="63" y="43"/>
                    <a:pt x="65" y="44"/>
                  </a:cubicBezTo>
                  <a:cubicBezTo>
                    <a:pt x="68" y="45"/>
                    <a:pt x="70" y="46"/>
                    <a:pt x="72" y="48"/>
                  </a:cubicBezTo>
                  <a:cubicBezTo>
                    <a:pt x="74" y="48"/>
                    <a:pt x="75" y="49"/>
                    <a:pt x="76" y="50"/>
                  </a:cubicBezTo>
                  <a:cubicBezTo>
                    <a:pt x="76" y="50"/>
                    <a:pt x="76" y="50"/>
                    <a:pt x="77" y="50"/>
                  </a:cubicBezTo>
                  <a:cubicBezTo>
                    <a:pt x="77" y="50"/>
                    <a:pt x="77" y="50"/>
                    <a:pt x="77" y="50"/>
                  </a:cubicBezTo>
                  <a:close/>
                  <a:moveTo>
                    <a:pt x="68" y="49"/>
                  </a:moveTo>
                  <a:cubicBezTo>
                    <a:pt x="67" y="49"/>
                    <a:pt x="65" y="50"/>
                    <a:pt x="63" y="50"/>
                  </a:cubicBezTo>
                  <a:cubicBezTo>
                    <a:pt x="61" y="48"/>
                    <a:pt x="57" y="46"/>
                    <a:pt x="55" y="44"/>
                  </a:cubicBezTo>
                  <a:cubicBezTo>
                    <a:pt x="51" y="40"/>
                    <a:pt x="58" y="44"/>
                    <a:pt x="59" y="45"/>
                  </a:cubicBezTo>
                  <a:cubicBezTo>
                    <a:pt x="61" y="45"/>
                    <a:pt x="63" y="46"/>
                    <a:pt x="65" y="47"/>
                  </a:cubicBezTo>
                  <a:cubicBezTo>
                    <a:pt x="66" y="47"/>
                    <a:pt x="67" y="48"/>
                    <a:pt x="67" y="48"/>
                  </a:cubicBezTo>
                  <a:cubicBezTo>
                    <a:pt x="67" y="48"/>
                    <a:pt x="68" y="49"/>
                    <a:pt x="68" y="49"/>
                  </a:cubicBezTo>
                  <a:cubicBezTo>
                    <a:pt x="68" y="49"/>
                    <a:pt x="68" y="49"/>
                    <a:pt x="68" y="49"/>
                  </a:cubicBezTo>
                  <a:close/>
                  <a:moveTo>
                    <a:pt x="62" y="51"/>
                  </a:moveTo>
                  <a:cubicBezTo>
                    <a:pt x="61" y="51"/>
                    <a:pt x="61" y="52"/>
                    <a:pt x="60" y="52"/>
                  </a:cubicBezTo>
                  <a:cubicBezTo>
                    <a:pt x="58" y="51"/>
                    <a:pt x="56" y="50"/>
                    <a:pt x="55" y="49"/>
                  </a:cubicBezTo>
                  <a:cubicBezTo>
                    <a:pt x="53" y="48"/>
                    <a:pt x="50" y="45"/>
                    <a:pt x="54" y="47"/>
                  </a:cubicBezTo>
                  <a:cubicBezTo>
                    <a:pt x="57" y="48"/>
                    <a:pt x="59" y="50"/>
                    <a:pt x="62" y="51"/>
                  </a:cubicBezTo>
                  <a:close/>
                  <a:moveTo>
                    <a:pt x="57" y="54"/>
                  </a:moveTo>
                  <a:cubicBezTo>
                    <a:pt x="54" y="52"/>
                    <a:pt x="51" y="51"/>
                    <a:pt x="49" y="49"/>
                  </a:cubicBezTo>
                  <a:cubicBezTo>
                    <a:pt x="51" y="51"/>
                    <a:pt x="56" y="52"/>
                    <a:pt x="59" y="53"/>
                  </a:cubicBezTo>
                  <a:cubicBezTo>
                    <a:pt x="58" y="53"/>
                    <a:pt x="57" y="54"/>
                    <a:pt x="57" y="54"/>
                  </a:cubicBezTo>
                  <a:close/>
                  <a:moveTo>
                    <a:pt x="49" y="56"/>
                  </a:moveTo>
                  <a:cubicBezTo>
                    <a:pt x="51" y="56"/>
                    <a:pt x="53" y="57"/>
                    <a:pt x="55" y="58"/>
                  </a:cubicBezTo>
                  <a:cubicBezTo>
                    <a:pt x="55" y="58"/>
                    <a:pt x="55" y="58"/>
                    <a:pt x="55" y="59"/>
                  </a:cubicBezTo>
                  <a:cubicBezTo>
                    <a:pt x="53" y="58"/>
                    <a:pt x="51" y="57"/>
                    <a:pt x="49" y="56"/>
                  </a:cubicBezTo>
                  <a:close/>
                  <a:moveTo>
                    <a:pt x="62" y="64"/>
                  </a:moveTo>
                  <a:cubicBezTo>
                    <a:pt x="61" y="64"/>
                    <a:pt x="61" y="64"/>
                    <a:pt x="60" y="64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2" y="63"/>
                    <a:pt x="62" y="63"/>
                    <a:pt x="62" y="64"/>
                  </a:cubicBezTo>
                  <a:close/>
                  <a:moveTo>
                    <a:pt x="63" y="62"/>
                  </a:moveTo>
                  <a:cubicBezTo>
                    <a:pt x="63" y="62"/>
                    <a:pt x="63" y="62"/>
                    <a:pt x="63" y="62"/>
                  </a:cubicBezTo>
                  <a:cubicBezTo>
                    <a:pt x="64" y="62"/>
                    <a:pt x="63" y="62"/>
                    <a:pt x="63" y="62"/>
                  </a:cubicBezTo>
                  <a:close/>
                  <a:moveTo>
                    <a:pt x="66" y="60"/>
                  </a:moveTo>
                  <a:cubicBezTo>
                    <a:pt x="68" y="62"/>
                    <a:pt x="66" y="61"/>
                    <a:pt x="64" y="61"/>
                  </a:cubicBezTo>
                  <a:cubicBezTo>
                    <a:pt x="65" y="60"/>
                    <a:pt x="65" y="60"/>
                    <a:pt x="66" y="60"/>
                  </a:cubicBezTo>
                  <a:cubicBezTo>
                    <a:pt x="66" y="60"/>
                    <a:pt x="66" y="60"/>
                    <a:pt x="66" y="60"/>
                  </a:cubicBezTo>
                  <a:close/>
                  <a:moveTo>
                    <a:pt x="66" y="59"/>
                  </a:move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58"/>
                    <a:pt x="68" y="58"/>
                  </a:cubicBezTo>
                  <a:cubicBezTo>
                    <a:pt x="68" y="59"/>
                    <a:pt x="68" y="59"/>
                    <a:pt x="68" y="60"/>
                  </a:cubicBezTo>
                  <a:cubicBezTo>
                    <a:pt x="68" y="60"/>
                    <a:pt x="67" y="60"/>
                    <a:pt x="66" y="59"/>
                  </a:cubicBezTo>
                  <a:cubicBezTo>
                    <a:pt x="66" y="59"/>
                    <a:pt x="66" y="59"/>
                    <a:pt x="66" y="59"/>
                  </a:cubicBezTo>
                  <a:close/>
                  <a:moveTo>
                    <a:pt x="69" y="61"/>
                  </a:moveTo>
                  <a:cubicBezTo>
                    <a:pt x="68" y="61"/>
                    <a:pt x="68" y="61"/>
                    <a:pt x="68" y="61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7" y="60"/>
                    <a:pt x="68" y="60"/>
                    <a:pt x="69" y="61"/>
                  </a:cubicBezTo>
                  <a:cubicBezTo>
                    <a:pt x="69" y="61"/>
                    <a:pt x="69" y="61"/>
                    <a:pt x="69" y="61"/>
                  </a:cubicBezTo>
                  <a:close/>
                  <a:moveTo>
                    <a:pt x="67" y="62"/>
                  </a:moveTo>
                  <a:cubicBezTo>
                    <a:pt x="67" y="62"/>
                    <a:pt x="66" y="62"/>
                    <a:pt x="66" y="62"/>
                  </a:cubicBezTo>
                  <a:cubicBezTo>
                    <a:pt x="66" y="62"/>
                    <a:pt x="65" y="63"/>
                    <a:pt x="65" y="63"/>
                  </a:cubicBezTo>
                  <a:cubicBezTo>
                    <a:pt x="65" y="63"/>
                    <a:pt x="65" y="62"/>
                    <a:pt x="65" y="62"/>
                  </a:cubicBezTo>
                  <a:cubicBezTo>
                    <a:pt x="64" y="62"/>
                    <a:pt x="66" y="62"/>
                    <a:pt x="67" y="62"/>
                  </a:cubicBezTo>
                  <a:close/>
                  <a:moveTo>
                    <a:pt x="64" y="63"/>
                  </a:moveTo>
                  <a:cubicBezTo>
                    <a:pt x="64" y="63"/>
                    <a:pt x="64" y="63"/>
                    <a:pt x="63" y="64"/>
                  </a:cubicBezTo>
                  <a:cubicBezTo>
                    <a:pt x="62" y="62"/>
                    <a:pt x="63" y="63"/>
                    <a:pt x="64" y="63"/>
                  </a:cubicBezTo>
                  <a:close/>
                  <a:moveTo>
                    <a:pt x="62" y="65"/>
                  </a:moveTo>
                  <a:cubicBezTo>
                    <a:pt x="61" y="65"/>
                    <a:pt x="60" y="66"/>
                    <a:pt x="60" y="67"/>
                  </a:cubicBezTo>
                  <a:cubicBezTo>
                    <a:pt x="57" y="65"/>
                    <a:pt x="53" y="64"/>
                    <a:pt x="50" y="62"/>
                  </a:cubicBezTo>
                  <a:cubicBezTo>
                    <a:pt x="47" y="61"/>
                    <a:pt x="43" y="58"/>
                    <a:pt x="41" y="58"/>
                  </a:cubicBezTo>
                  <a:cubicBezTo>
                    <a:pt x="48" y="59"/>
                    <a:pt x="55" y="64"/>
                    <a:pt x="62" y="65"/>
                  </a:cubicBezTo>
                  <a:close/>
                  <a:moveTo>
                    <a:pt x="59" y="69"/>
                  </a:moveTo>
                  <a:cubicBezTo>
                    <a:pt x="59" y="70"/>
                    <a:pt x="59" y="70"/>
                    <a:pt x="59" y="70"/>
                  </a:cubicBezTo>
                  <a:cubicBezTo>
                    <a:pt x="59" y="70"/>
                    <a:pt x="58" y="69"/>
                    <a:pt x="58" y="69"/>
                  </a:cubicBezTo>
                  <a:cubicBezTo>
                    <a:pt x="54" y="68"/>
                    <a:pt x="49" y="66"/>
                    <a:pt x="45" y="64"/>
                  </a:cubicBezTo>
                  <a:cubicBezTo>
                    <a:pt x="44" y="63"/>
                    <a:pt x="42" y="61"/>
                    <a:pt x="40" y="61"/>
                  </a:cubicBezTo>
                  <a:cubicBezTo>
                    <a:pt x="42" y="61"/>
                    <a:pt x="44" y="62"/>
                    <a:pt x="47" y="63"/>
                  </a:cubicBezTo>
                  <a:cubicBezTo>
                    <a:pt x="51" y="65"/>
                    <a:pt x="55" y="66"/>
                    <a:pt x="59" y="68"/>
                  </a:cubicBezTo>
                  <a:cubicBezTo>
                    <a:pt x="59" y="68"/>
                    <a:pt x="59" y="69"/>
                    <a:pt x="59" y="69"/>
                  </a:cubicBezTo>
                  <a:close/>
                  <a:moveTo>
                    <a:pt x="68" y="73"/>
                  </a:moveTo>
                  <a:cubicBezTo>
                    <a:pt x="70" y="74"/>
                    <a:pt x="71" y="74"/>
                    <a:pt x="73" y="75"/>
                  </a:cubicBezTo>
                  <a:cubicBezTo>
                    <a:pt x="75" y="75"/>
                    <a:pt x="78" y="77"/>
                    <a:pt x="80" y="77"/>
                  </a:cubicBezTo>
                  <a:cubicBezTo>
                    <a:pt x="84" y="79"/>
                    <a:pt x="87" y="80"/>
                    <a:pt x="91" y="81"/>
                  </a:cubicBezTo>
                  <a:cubicBezTo>
                    <a:pt x="83" y="79"/>
                    <a:pt x="75" y="77"/>
                    <a:pt x="67" y="73"/>
                  </a:cubicBezTo>
                  <a:cubicBezTo>
                    <a:pt x="67" y="73"/>
                    <a:pt x="68" y="73"/>
                    <a:pt x="68" y="73"/>
                  </a:cubicBezTo>
                  <a:cubicBezTo>
                    <a:pt x="68" y="73"/>
                    <a:pt x="68" y="73"/>
                    <a:pt x="68" y="73"/>
                  </a:cubicBezTo>
                  <a:close/>
                  <a:moveTo>
                    <a:pt x="69" y="73"/>
                  </a:moveTo>
                  <a:cubicBezTo>
                    <a:pt x="69" y="72"/>
                    <a:pt x="70" y="72"/>
                    <a:pt x="71" y="71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82" y="76"/>
                    <a:pt x="94" y="79"/>
                    <a:pt x="106" y="83"/>
                  </a:cubicBezTo>
                  <a:cubicBezTo>
                    <a:pt x="111" y="84"/>
                    <a:pt x="116" y="87"/>
                    <a:pt x="121" y="88"/>
                  </a:cubicBezTo>
                  <a:cubicBezTo>
                    <a:pt x="124" y="90"/>
                    <a:pt x="128" y="90"/>
                    <a:pt x="131" y="92"/>
                  </a:cubicBezTo>
                  <a:cubicBezTo>
                    <a:pt x="129" y="91"/>
                    <a:pt x="125" y="91"/>
                    <a:pt x="122" y="90"/>
                  </a:cubicBezTo>
                  <a:cubicBezTo>
                    <a:pt x="115" y="88"/>
                    <a:pt x="108" y="86"/>
                    <a:pt x="101" y="84"/>
                  </a:cubicBezTo>
                  <a:cubicBezTo>
                    <a:pt x="94" y="81"/>
                    <a:pt x="87" y="79"/>
                    <a:pt x="80" y="77"/>
                  </a:cubicBezTo>
                  <a:cubicBezTo>
                    <a:pt x="76" y="75"/>
                    <a:pt x="73" y="74"/>
                    <a:pt x="69" y="73"/>
                  </a:cubicBezTo>
                  <a:close/>
                  <a:moveTo>
                    <a:pt x="83" y="75"/>
                  </a:moveTo>
                  <a:cubicBezTo>
                    <a:pt x="79" y="74"/>
                    <a:pt x="76" y="73"/>
                    <a:pt x="73" y="71"/>
                  </a:cubicBezTo>
                  <a:cubicBezTo>
                    <a:pt x="76" y="73"/>
                    <a:pt x="79" y="73"/>
                    <a:pt x="82" y="74"/>
                  </a:cubicBezTo>
                  <a:cubicBezTo>
                    <a:pt x="86" y="76"/>
                    <a:pt x="90" y="77"/>
                    <a:pt x="94" y="79"/>
                  </a:cubicBezTo>
                  <a:cubicBezTo>
                    <a:pt x="90" y="78"/>
                    <a:pt x="87" y="77"/>
                    <a:pt x="83" y="75"/>
                  </a:cubicBezTo>
                  <a:close/>
                  <a:moveTo>
                    <a:pt x="72" y="71"/>
                  </a:moveTo>
                  <a:cubicBezTo>
                    <a:pt x="73" y="70"/>
                    <a:pt x="74" y="70"/>
                    <a:pt x="75" y="70"/>
                  </a:cubicBezTo>
                  <a:cubicBezTo>
                    <a:pt x="76" y="70"/>
                    <a:pt x="77" y="70"/>
                    <a:pt x="78" y="70"/>
                  </a:cubicBezTo>
                  <a:cubicBezTo>
                    <a:pt x="78" y="70"/>
                    <a:pt x="79" y="70"/>
                    <a:pt x="79" y="70"/>
                  </a:cubicBezTo>
                  <a:cubicBezTo>
                    <a:pt x="79" y="70"/>
                    <a:pt x="79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3" y="71"/>
                    <a:pt x="86" y="73"/>
                    <a:pt x="89" y="74"/>
                  </a:cubicBezTo>
                  <a:cubicBezTo>
                    <a:pt x="103" y="79"/>
                    <a:pt x="116" y="84"/>
                    <a:pt x="130" y="89"/>
                  </a:cubicBezTo>
                  <a:cubicBezTo>
                    <a:pt x="131" y="89"/>
                    <a:pt x="133" y="90"/>
                    <a:pt x="134" y="90"/>
                  </a:cubicBezTo>
                  <a:cubicBezTo>
                    <a:pt x="134" y="90"/>
                    <a:pt x="138" y="92"/>
                    <a:pt x="136" y="91"/>
                  </a:cubicBezTo>
                  <a:cubicBezTo>
                    <a:pt x="133" y="90"/>
                    <a:pt x="130" y="89"/>
                    <a:pt x="126" y="88"/>
                  </a:cubicBezTo>
                  <a:cubicBezTo>
                    <a:pt x="120" y="86"/>
                    <a:pt x="113" y="84"/>
                    <a:pt x="107" y="82"/>
                  </a:cubicBezTo>
                  <a:cubicBezTo>
                    <a:pt x="106" y="82"/>
                    <a:pt x="106" y="82"/>
                    <a:pt x="105" y="82"/>
                  </a:cubicBezTo>
                  <a:cubicBezTo>
                    <a:pt x="99" y="80"/>
                    <a:pt x="93" y="78"/>
                    <a:pt x="87" y="76"/>
                  </a:cubicBezTo>
                  <a:cubicBezTo>
                    <a:pt x="82" y="74"/>
                    <a:pt x="77" y="72"/>
                    <a:pt x="72" y="71"/>
                  </a:cubicBezTo>
                  <a:close/>
                  <a:moveTo>
                    <a:pt x="77" y="69"/>
                  </a:moveTo>
                  <a:cubicBezTo>
                    <a:pt x="78" y="68"/>
                    <a:pt x="79" y="68"/>
                    <a:pt x="81" y="67"/>
                  </a:cubicBezTo>
                  <a:cubicBezTo>
                    <a:pt x="90" y="72"/>
                    <a:pt x="100" y="75"/>
                    <a:pt x="110" y="79"/>
                  </a:cubicBezTo>
                  <a:cubicBezTo>
                    <a:pt x="113" y="79"/>
                    <a:pt x="116" y="80"/>
                    <a:pt x="118" y="81"/>
                  </a:cubicBezTo>
                  <a:cubicBezTo>
                    <a:pt x="112" y="80"/>
                    <a:pt x="107" y="78"/>
                    <a:pt x="101" y="76"/>
                  </a:cubicBezTo>
                  <a:cubicBezTo>
                    <a:pt x="94" y="73"/>
                    <a:pt x="88" y="71"/>
                    <a:pt x="80" y="70"/>
                  </a:cubicBezTo>
                  <a:cubicBezTo>
                    <a:pt x="80" y="69"/>
                    <a:pt x="79" y="69"/>
                    <a:pt x="78" y="69"/>
                  </a:cubicBezTo>
                  <a:cubicBezTo>
                    <a:pt x="77" y="69"/>
                    <a:pt x="77" y="69"/>
                    <a:pt x="77" y="69"/>
                  </a:cubicBezTo>
                  <a:close/>
                  <a:moveTo>
                    <a:pt x="82" y="67"/>
                  </a:moveTo>
                  <a:cubicBezTo>
                    <a:pt x="83" y="66"/>
                    <a:pt x="85" y="65"/>
                    <a:pt x="86" y="64"/>
                  </a:cubicBezTo>
                  <a:cubicBezTo>
                    <a:pt x="98" y="68"/>
                    <a:pt x="109" y="73"/>
                    <a:pt x="120" y="77"/>
                  </a:cubicBezTo>
                  <a:cubicBezTo>
                    <a:pt x="126" y="79"/>
                    <a:pt x="131" y="81"/>
                    <a:pt x="137" y="83"/>
                  </a:cubicBezTo>
                  <a:cubicBezTo>
                    <a:pt x="140" y="84"/>
                    <a:pt x="142" y="85"/>
                    <a:pt x="145" y="86"/>
                  </a:cubicBezTo>
                  <a:cubicBezTo>
                    <a:pt x="151" y="88"/>
                    <a:pt x="147" y="87"/>
                    <a:pt x="145" y="86"/>
                  </a:cubicBezTo>
                  <a:cubicBezTo>
                    <a:pt x="140" y="84"/>
                    <a:pt x="135" y="82"/>
                    <a:pt x="130" y="81"/>
                  </a:cubicBezTo>
                  <a:cubicBezTo>
                    <a:pt x="124" y="79"/>
                    <a:pt x="118" y="78"/>
                    <a:pt x="112" y="76"/>
                  </a:cubicBezTo>
                  <a:cubicBezTo>
                    <a:pt x="102" y="73"/>
                    <a:pt x="92" y="70"/>
                    <a:pt x="82" y="67"/>
                  </a:cubicBezTo>
                  <a:close/>
                  <a:moveTo>
                    <a:pt x="87" y="63"/>
                  </a:moveTo>
                  <a:cubicBezTo>
                    <a:pt x="87" y="63"/>
                    <a:pt x="88" y="63"/>
                    <a:pt x="88" y="63"/>
                  </a:cubicBezTo>
                  <a:cubicBezTo>
                    <a:pt x="88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100" y="67"/>
                    <a:pt x="110" y="70"/>
                    <a:pt x="121" y="73"/>
                  </a:cubicBezTo>
                  <a:cubicBezTo>
                    <a:pt x="126" y="75"/>
                    <a:pt x="131" y="77"/>
                    <a:pt x="137" y="79"/>
                  </a:cubicBezTo>
                  <a:cubicBezTo>
                    <a:pt x="139" y="80"/>
                    <a:pt x="142" y="80"/>
                    <a:pt x="145" y="81"/>
                  </a:cubicBezTo>
                  <a:cubicBezTo>
                    <a:pt x="146" y="81"/>
                    <a:pt x="155" y="84"/>
                    <a:pt x="149" y="83"/>
                  </a:cubicBezTo>
                  <a:cubicBezTo>
                    <a:pt x="138" y="80"/>
                    <a:pt x="128" y="76"/>
                    <a:pt x="118" y="73"/>
                  </a:cubicBezTo>
                  <a:cubicBezTo>
                    <a:pt x="108" y="70"/>
                    <a:pt x="97" y="67"/>
                    <a:pt x="87" y="63"/>
                  </a:cubicBezTo>
                  <a:close/>
                  <a:moveTo>
                    <a:pt x="90" y="61"/>
                  </a:moveTo>
                  <a:cubicBezTo>
                    <a:pt x="91" y="60"/>
                    <a:pt x="93" y="59"/>
                    <a:pt x="94" y="57"/>
                  </a:cubicBezTo>
                  <a:cubicBezTo>
                    <a:pt x="94" y="57"/>
                    <a:pt x="95" y="57"/>
                    <a:pt x="95" y="57"/>
                  </a:cubicBezTo>
                  <a:cubicBezTo>
                    <a:pt x="99" y="59"/>
                    <a:pt x="104" y="60"/>
                    <a:pt x="108" y="61"/>
                  </a:cubicBezTo>
                  <a:cubicBezTo>
                    <a:pt x="114" y="62"/>
                    <a:pt x="119" y="64"/>
                    <a:pt x="124" y="66"/>
                  </a:cubicBezTo>
                  <a:cubicBezTo>
                    <a:pt x="133" y="69"/>
                    <a:pt x="144" y="71"/>
                    <a:pt x="153" y="76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149" y="73"/>
                    <a:pt x="142" y="73"/>
                    <a:pt x="138" y="71"/>
                  </a:cubicBezTo>
                  <a:cubicBezTo>
                    <a:pt x="132" y="70"/>
                    <a:pt x="127" y="68"/>
                    <a:pt x="121" y="67"/>
                  </a:cubicBezTo>
                  <a:cubicBezTo>
                    <a:pt x="112" y="64"/>
                    <a:pt x="102" y="61"/>
                    <a:pt x="93" y="59"/>
                  </a:cubicBezTo>
                  <a:cubicBezTo>
                    <a:pt x="92" y="59"/>
                    <a:pt x="92" y="60"/>
                    <a:pt x="92" y="60"/>
                  </a:cubicBezTo>
                  <a:cubicBezTo>
                    <a:pt x="102" y="64"/>
                    <a:pt x="112" y="67"/>
                    <a:pt x="122" y="70"/>
                  </a:cubicBezTo>
                  <a:cubicBezTo>
                    <a:pt x="123" y="71"/>
                    <a:pt x="125" y="71"/>
                    <a:pt x="126" y="71"/>
                  </a:cubicBezTo>
                  <a:cubicBezTo>
                    <a:pt x="124" y="71"/>
                    <a:pt x="123" y="71"/>
                    <a:pt x="121" y="70"/>
                  </a:cubicBezTo>
                  <a:cubicBezTo>
                    <a:pt x="111" y="67"/>
                    <a:pt x="101" y="63"/>
                    <a:pt x="90" y="61"/>
                  </a:cubicBezTo>
                  <a:cubicBezTo>
                    <a:pt x="90" y="61"/>
                    <a:pt x="90" y="61"/>
                    <a:pt x="90" y="61"/>
                  </a:cubicBezTo>
                  <a:close/>
                  <a:moveTo>
                    <a:pt x="153" y="79"/>
                  </a:moveTo>
                  <a:cubicBezTo>
                    <a:pt x="153" y="79"/>
                    <a:pt x="153" y="79"/>
                    <a:pt x="153" y="79"/>
                  </a:cubicBezTo>
                  <a:cubicBezTo>
                    <a:pt x="153" y="79"/>
                    <a:pt x="152" y="79"/>
                    <a:pt x="151" y="79"/>
                  </a:cubicBezTo>
                  <a:cubicBezTo>
                    <a:pt x="142" y="76"/>
                    <a:pt x="133" y="73"/>
                    <a:pt x="124" y="70"/>
                  </a:cubicBezTo>
                  <a:cubicBezTo>
                    <a:pt x="114" y="67"/>
                    <a:pt x="104" y="64"/>
                    <a:pt x="94" y="60"/>
                  </a:cubicBezTo>
                  <a:cubicBezTo>
                    <a:pt x="97" y="61"/>
                    <a:pt x="103" y="62"/>
                    <a:pt x="107" y="63"/>
                  </a:cubicBezTo>
                  <a:cubicBezTo>
                    <a:pt x="113" y="65"/>
                    <a:pt x="118" y="67"/>
                    <a:pt x="123" y="68"/>
                  </a:cubicBezTo>
                  <a:cubicBezTo>
                    <a:pt x="133" y="71"/>
                    <a:pt x="143" y="74"/>
                    <a:pt x="153" y="76"/>
                  </a:cubicBezTo>
                  <a:cubicBezTo>
                    <a:pt x="153" y="77"/>
                    <a:pt x="153" y="78"/>
                    <a:pt x="153" y="79"/>
                  </a:cubicBezTo>
                  <a:close/>
                  <a:moveTo>
                    <a:pt x="152" y="75"/>
                  </a:moveTo>
                  <a:cubicBezTo>
                    <a:pt x="145" y="71"/>
                    <a:pt x="137" y="70"/>
                    <a:pt x="130" y="67"/>
                  </a:cubicBezTo>
                  <a:cubicBezTo>
                    <a:pt x="124" y="66"/>
                    <a:pt x="119" y="64"/>
                    <a:pt x="114" y="62"/>
                  </a:cubicBezTo>
                  <a:cubicBezTo>
                    <a:pt x="110" y="61"/>
                    <a:pt x="106" y="60"/>
                    <a:pt x="102" y="59"/>
                  </a:cubicBezTo>
                  <a:cubicBezTo>
                    <a:pt x="104" y="59"/>
                    <a:pt x="105" y="60"/>
                    <a:pt x="107" y="60"/>
                  </a:cubicBezTo>
                  <a:cubicBezTo>
                    <a:pt x="112" y="61"/>
                    <a:pt x="118" y="62"/>
                    <a:pt x="123" y="64"/>
                  </a:cubicBezTo>
                  <a:cubicBezTo>
                    <a:pt x="132" y="66"/>
                    <a:pt x="141" y="69"/>
                    <a:pt x="151" y="70"/>
                  </a:cubicBezTo>
                  <a:cubicBezTo>
                    <a:pt x="151" y="72"/>
                    <a:pt x="152" y="73"/>
                    <a:pt x="152" y="75"/>
                  </a:cubicBezTo>
                  <a:close/>
                  <a:moveTo>
                    <a:pt x="153" y="80"/>
                  </a:moveTo>
                  <a:cubicBezTo>
                    <a:pt x="153" y="81"/>
                    <a:pt x="152" y="81"/>
                    <a:pt x="152" y="82"/>
                  </a:cubicBezTo>
                  <a:cubicBezTo>
                    <a:pt x="152" y="82"/>
                    <a:pt x="152" y="83"/>
                    <a:pt x="152" y="83"/>
                  </a:cubicBezTo>
                  <a:cubicBezTo>
                    <a:pt x="148" y="81"/>
                    <a:pt x="143" y="80"/>
                    <a:pt x="138" y="79"/>
                  </a:cubicBezTo>
                  <a:cubicBezTo>
                    <a:pt x="134" y="77"/>
                    <a:pt x="129" y="75"/>
                    <a:pt x="124" y="74"/>
                  </a:cubicBezTo>
                  <a:cubicBezTo>
                    <a:pt x="113" y="70"/>
                    <a:pt x="102" y="67"/>
                    <a:pt x="92" y="62"/>
                  </a:cubicBezTo>
                  <a:cubicBezTo>
                    <a:pt x="96" y="64"/>
                    <a:pt x="102" y="65"/>
                    <a:pt x="107" y="67"/>
                  </a:cubicBezTo>
                  <a:cubicBezTo>
                    <a:pt x="112" y="68"/>
                    <a:pt x="117" y="70"/>
                    <a:pt x="123" y="71"/>
                  </a:cubicBezTo>
                  <a:cubicBezTo>
                    <a:pt x="133" y="74"/>
                    <a:pt x="143" y="78"/>
                    <a:pt x="153" y="80"/>
                  </a:cubicBezTo>
                  <a:close/>
                  <a:moveTo>
                    <a:pt x="151" y="84"/>
                  </a:moveTo>
                  <a:cubicBezTo>
                    <a:pt x="151" y="85"/>
                    <a:pt x="150" y="86"/>
                    <a:pt x="149" y="87"/>
                  </a:cubicBezTo>
                  <a:cubicBezTo>
                    <a:pt x="139" y="82"/>
                    <a:pt x="127" y="79"/>
                    <a:pt x="117" y="75"/>
                  </a:cubicBezTo>
                  <a:cubicBezTo>
                    <a:pt x="111" y="73"/>
                    <a:pt x="105" y="71"/>
                    <a:pt x="100" y="68"/>
                  </a:cubicBezTo>
                  <a:cubicBezTo>
                    <a:pt x="99" y="68"/>
                    <a:pt x="98" y="68"/>
                    <a:pt x="98" y="68"/>
                  </a:cubicBezTo>
                  <a:cubicBezTo>
                    <a:pt x="107" y="70"/>
                    <a:pt x="116" y="73"/>
                    <a:pt x="125" y="76"/>
                  </a:cubicBezTo>
                  <a:cubicBezTo>
                    <a:pt x="130" y="77"/>
                    <a:pt x="135" y="79"/>
                    <a:pt x="140" y="81"/>
                  </a:cubicBezTo>
                  <a:cubicBezTo>
                    <a:pt x="144" y="82"/>
                    <a:pt x="148" y="84"/>
                    <a:pt x="151" y="84"/>
                  </a:cubicBezTo>
                  <a:close/>
                  <a:moveTo>
                    <a:pt x="148" y="88"/>
                  </a:moveTo>
                  <a:cubicBezTo>
                    <a:pt x="147" y="88"/>
                    <a:pt x="145" y="89"/>
                    <a:pt x="144" y="90"/>
                  </a:cubicBezTo>
                  <a:cubicBezTo>
                    <a:pt x="143" y="89"/>
                    <a:pt x="143" y="89"/>
                    <a:pt x="143" y="89"/>
                  </a:cubicBezTo>
                  <a:cubicBezTo>
                    <a:pt x="142" y="89"/>
                    <a:pt x="142" y="89"/>
                    <a:pt x="141" y="89"/>
                  </a:cubicBezTo>
                  <a:cubicBezTo>
                    <a:pt x="141" y="88"/>
                    <a:pt x="140" y="88"/>
                    <a:pt x="140" y="88"/>
                  </a:cubicBezTo>
                  <a:cubicBezTo>
                    <a:pt x="139" y="88"/>
                    <a:pt x="138" y="88"/>
                    <a:pt x="137" y="87"/>
                  </a:cubicBezTo>
                  <a:cubicBezTo>
                    <a:pt x="136" y="87"/>
                    <a:pt x="134" y="86"/>
                    <a:pt x="132" y="85"/>
                  </a:cubicBezTo>
                  <a:cubicBezTo>
                    <a:pt x="125" y="82"/>
                    <a:pt x="117" y="80"/>
                    <a:pt x="109" y="77"/>
                  </a:cubicBezTo>
                  <a:cubicBezTo>
                    <a:pt x="102" y="75"/>
                    <a:pt x="94" y="72"/>
                    <a:pt x="87" y="69"/>
                  </a:cubicBezTo>
                  <a:cubicBezTo>
                    <a:pt x="88" y="69"/>
                    <a:pt x="89" y="70"/>
                    <a:pt x="90" y="70"/>
                  </a:cubicBezTo>
                  <a:cubicBezTo>
                    <a:pt x="94" y="71"/>
                    <a:pt x="98" y="72"/>
                    <a:pt x="102" y="73"/>
                  </a:cubicBezTo>
                  <a:cubicBezTo>
                    <a:pt x="111" y="76"/>
                    <a:pt x="119" y="79"/>
                    <a:pt x="128" y="81"/>
                  </a:cubicBezTo>
                  <a:cubicBezTo>
                    <a:pt x="135" y="83"/>
                    <a:pt x="141" y="86"/>
                    <a:pt x="148" y="88"/>
                  </a:cubicBezTo>
                  <a:close/>
                  <a:moveTo>
                    <a:pt x="143" y="90"/>
                  </a:moveTo>
                  <a:cubicBezTo>
                    <a:pt x="142" y="90"/>
                    <a:pt x="140" y="91"/>
                    <a:pt x="139" y="91"/>
                  </a:cubicBezTo>
                  <a:cubicBezTo>
                    <a:pt x="135" y="89"/>
                    <a:pt x="130" y="88"/>
                    <a:pt x="125" y="86"/>
                  </a:cubicBezTo>
                  <a:cubicBezTo>
                    <a:pt x="119" y="84"/>
                    <a:pt x="113" y="82"/>
                    <a:pt x="107" y="80"/>
                  </a:cubicBezTo>
                  <a:cubicBezTo>
                    <a:pt x="101" y="78"/>
                    <a:pt x="95" y="75"/>
                    <a:pt x="89" y="73"/>
                  </a:cubicBezTo>
                  <a:cubicBezTo>
                    <a:pt x="88" y="72"/>
                    <a:pt x="87" y="72"/>
                    <a:pt x="86" y="72"/>
                  </a:cubicBezTo>
                  <a:cubicBezTo>
                    <a:pt x="92" y="73"/>
                    <a:pt x="97" y="75"/>
                    <a:pt x="103" y="77"/>
                  </a:cubicBezTo>
                  <a:cubicBezTo>
                    <a:pt x="111" y="80"/>
                    <a:pt x="120" y="82"/>
                    <a:pt x="129" y="85"/>
                  </a:cubicBezTo>
                  <a:cubicBezTo>
                    <a:pt x="131" y="86"/>
                    <a:pt x="133" y="87"/>
                    <a:pt x="136" y="88"/>
                  </a:cubicBezTo>
                  <a:cubicBezTo>
                    <a:pt x="138" y="88"/>
                    <a:pt x="140" y="89"/>
                    <a:pt x="143" y="90"/>
                  </a:cubicBezTo>
                  <a:close/>
                  <a:moveTo>
                    <a:pt x="136" y="92"/>
                  </a:moveTo>
                  <a:cubicBezTo>
                    <a:pt x="135" y="92"/>
                    <a:pt x="134" y="92"/>
                    <a:pt x="133" y="92"/>
                  </a:cubicBezTo>
                  <a:cubicBezTo>
                    <a:pt x="130" y="90"/>
                    <a:pt x="126" y="89"/>
                    <a:pt x="123" y="88"/>
                  </a:cubicBezTo>
                  <a:cubicBezTo>
                    <a:pt x="120" y="87"/>
                    <a:pt x="117" y="86"/>
                    <a:pt x="114" y="85"/>
                  </a:cubicBezTo>
                  <a:cubicBezTo>
                    <a:pt x="118" y="86"/>
                    <a:pt x="121" y="87"/>
                    <a:pt x="124" y="88"/>
                  </a:cubicBezTo>
                  <a:cubicBezTo>
                    <a:pt x="128" y="89"/>
                    <a:pt x="132" y="91"/>
                    <a:pt x="136" y="92"/>
                  </a:cubicBezTo>
                  <a:close/>
                  <a:moveTo>
                    <a:pt x="131" y="93"/>
                  </a:moveTo>
                  <a:cubicBezTo>
                    <a:pt x="130" y="93"/>
                    <a:pt x="130" y="93"/>
                    <a:pt x="129" y="94"/>
                  </a:cubicBezTo>
                  <a:cubicBezTo>
                    <a:pt x="127" y="92"/>
                    <a:pt x="123" y="91"/>
                    <a:pt x="121" y="90"/>
                  </a:cubicBezTo>
                  <a:cubicBezTo>
                    <a:pt x="116" y="89"/>
                    <a:pt x="112" y="88"/>
                    <a:pt x="107" y="86"/>
                  </a:cubicBezTo>
                  <a:cubicBezTo>
                    <a:pt x="115" y="89"/>
                    <a:pt x="123" y="91"/>
                    <a:pt x="131" y="93"/>
                  </a:cubicBezTo>
                  <a:close/>
                  <a:moveTo>
                    <a:pt x="34" y="65"/>
                  </a:moveTo>
                  <a:cubicBezTo>
                    <a:pt x="34" y="64"/>
                    <a:pt x="35" y="64"/>
                    <a:pt x="35" y="63"/>
                  </a:cubicBezTo>
                  <a:cubicBezTo>
                    <a:pt x="44" y="66"/>
                    <a:pt x="52" y="71"/>
                    <a:pt x="61" y="73"/>
                  </a:cubicBezTo>
                  <a:cubicBezTo>
                    <a:pt x="62" y="73"/>
                    <a:pt x="63" y="74"/>
                    <a:pt x="64" y="74"/>
                  </a:cubicBezTo>
                  <a:cubicBezTo>
                    <a:pt x="64" y="74"/>
                    <a:pt x="65" y="74"/>
                    <a:pt x="66" y="7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72" y="76"/>
                    <a:pt x="77" y="78"/>
                    <a:pt x="83" y="80"/>
                  </a:cubicBezTo>
                  <a:cubicBezTo>
                    <a:pt x="90" y="82"/>
                    <a:pt x="97" y="83"/>
                    <a:pt x="103" y="86"/>
                  </a:cubicBezTo>
                  <a:cubicBezTo>
                    <a:pt x="110" y="88"/>
                    <a:pt x="116" y="90"/>
                    <a:pt x="122" y="92"/>
                  </a:cubicBezTo>
                  <a:cubicBezTo>
                    <a:pt x="123" y="92"/>
                    <a:pt x="127" y="94"/>
                    <a:pt x="128" y="94"/>
                  </a:cubicBezTo>
                  <a:cubicBezTo>
                    <a:pt x="128" y="94"/>
                    <a:pt x="128" y="94"/>
                    <a:pt x="127" y="94"/>
                  </a:cubicBezTo>
                  <a:cubicBezTo>
                    <a:pt x="127" y="94"/>
                    <a:pt x="126" y="94"/>
                    <a:pt x="125" y="94"/>
                  </a:cubicBezTo>
                  <a:cubicBezTo>
                    <a:pt x="122" y="93"/>
                    <a:pt x="119" y="91"/>
                    <a:pt x="116" y="91"/>
                  </a:cubicBezTo>
                  <a:cubicBezTo>
                    <a:pt x="102" y="88"/>
                    <a:pt x="88" y="83"/>
                    <a:pt x="74" y="78"/>
                  </a:cubicBezTo>
                  <a:cubicBezTo>
                    <a:pt x="61" y="74"/>
                    <a:pt x="47" y="71"/>
                    <a:pt x="34" y="65"/>
                  </a:cubicBezTo>
                  <a:close/>
                  <a:moveTo>
                    <a:pt x="35" y="62"/>
                  </a:moveTo>
                  <a:cubicBezTo>
                    <a:pt x="37" y="60"/>
                    <a:pt x="38" y="59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5" y="61"/>
                    <a:pt x="52" y="63"/>
                    <a:pt x="58" y="67"/>
                  </a:cubicBezTo>
                  <a:cubicBezTo>
                    <a:pt x="53" y="64"/>
                    <a:pt x="45" y="61"/>
                    <a:pt x="39" y="59"/>
                  </a:cubicBezTo>
                  <a:cubicBezTo>
                    <a:pt x="38" y="59"/>
                    <a:pt x="38" y="60"/>
                    <a:pt x="38" y="60"/>
                  </a:cubicBezTo>
                  <a:cubicBezTo>
                    <a:pt x="44" y="65"/>
                    <a:pt x="52" y="67"/>
                    <a:pt x="59" y="70"/>
                  </a:cubicBezTo>
                  <a:cubicBezTo>
                    <a:pt x="59" y="71"/>
                    <a:pt x="59" y="71"/>
                    <a:pt x="60" y="72"/>
                  </a:cubicBezTo>
                  <a:cubicBezTo>
                    <a:pt x="59" y="71"/>
                    <a:pt x="58" y="71"/>
                    <a:pt x="58" y="71"/>
                  </a:cubicBezTo>
                  <a:cubicBezTo>
                    <a:pt x="55" y="70"/>
                    <a:pt x="53" y="69"/>
                    <a:pt x="50" y="68"/>
                  </a:cubicBezTo>
                  <a:cubicBezTo>
                    <a:pt x="45" y="66"/>
                    <a:pt x="40" y="64"/>
                    <a:pt x="35" y="62"/>
                  </a:cubicBezTo>
                  <a:close/>
                  <a:moveTo>
                    <a:pt x="39" y="57"/>
                  </a:moveTo>
                  <a:cubicBezTo>
                    <a:pt x="40" y="56"/>
                    <a:pt x="40" y="55"/>
                    <a:pt x="41" y="55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46" y="57"/>
                    <a:pt x="50" y="59"/>
                    <a:pt x="55" y="60"/>
                  </a:cubicBezTo>
                  <a:cubicBezTo>
                    <a:pt x="55" y="60"/>
                    <a:pt x="55" y="60"/>
                    <a:pt x="55" y="61"/>
                  </a:cubicBezTo>
                  <a:cubicBezTo>
                    <a:pt x="55" y="61"/>
                    <a:pt x="56" y="62"/>
                    <a:pt x="56" y="62"/>
                  </a:cubicBezTo>
                  <a:cubicBezTo>
                    <a:pt x="55" y="62"/>
                    <a:pt x="54" y="61"/>
                    <a:pt x="53" y="61"/>
                  </a:cubicBezTo>
                  <a:cubicBezTo>
                    <a:pt x="48" y="59"/>
                    <a:pt x="44" y="58"/>
                    <a:pt x="39" y="57"/>
                  </a:cubicBezTo>
                  <a:close/>
                  <a:moveTo>
                    <a:pt x="41" y="54"/>
                  </a:moveTo>
                  <a:cubicBezTo>
                    <a:pt x="41" y="54"/>
                    <a:pt x="42" y="53"/>
                    <a:pt x="42" y="53"/>
                  </a:cubicBezTo>
                  <a:cubicBezTo>
                    <a:pt x="46" y="55"/>
                    <a:pt x="50" y="57"/>
                    <a:pt x="55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0" y="58"/>
                    <a:pt x="46" y="56"/>
                    <a:pt x="41" y="54"/>
                  </a:cubicBezTo>
                  <a:cubicBezTo>
                    <a:pt x="41" y="54"/>
                    <a:pt x="41" y="54"/>
                    <a:pt x="41" y="54"/>
                  </a:cubicBezTo>
                  <a:close/>
                  <a:moveTo>
                    <a:pt x="42" y="52"/>
                  </a:moveTo>
                  <a:cubicBezTo>
                    <a:pt x="43" y="52"/>
                    <a:pt x="44" y="51"/>
                    <a:pt x="44" y="5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8" y="52"/>
                    <a:pt x="52" y="54"/>
                    <a:pt x="56" y="55"/>
                  </a:cubicBezTo>
                  <a:cubicBezTo>
                    <a:pt x="56" y="56"/>
                    <a:pt x="55" y="56"/>
                    <a:pt x="55" y="57"/>
                  </a:cubicBezTo>
                  <a:cubicBezTo>
                    <a:pt x="51" y="56"/>
                    <a:pt x="47" y="54"/>
                    <a:pt x="42" y="52"/>
                  </a:cubicBezTo>
                  <a:close/>
                  <a:moveTo>
                    <a:pt x="45" y="50"/>
                  </a:moveTo>
                  <a:cubicBezTo>
                    <a:pt x="46" y="48"/>
                    <a:pt x="48" y="46"/>
                    <a:pt x="49" y="45"/>
                  </a:cubicBezTo>
                  <a:cubicBezTo>
                    <a:pt x="52" y="48"/>
                    <a:pt x="55" y="49"/>
                    <a:pt x="58" y="51"/>
                  </a:cubicBezTo>
                  <a:cubicBezTo>
                    <a:pt x="60" y="53"/>
                    <a:pt x="58" y="52"/>
                    <a:pt x="57" y="51"/>
                  </a:cubicBezTo>
                  <a:cubicBezTo>
                    <a:pt x="56" y="51"/>
                    <a:pt x="54" y="50"/>
                    <a:pt x="53" y="50"/>
                  </a:cubicBezTo>
                  <a:cubicBezTo>
                    <a:pt x="51" y="49"/>
                    <a:pt x="49" y="48"/>
                    <a:pt x="48" y="47"/>
                  </a:cubicBezTo>
                  <a:cubicBezTo>
                    <a:pt x="47" y="47"/>
                    <a:pt x="47" y="48"/>
                    <a:pt x="47" y="48"/>
                  </a:cubicBezTo>
                  <a:cubicBezTo>
                    <a:pt x="50" y="50"/>
                    <a:pt x="54" y="54"/>
                    <a:pt x="56" y="55"/>
                  </a:cubicBezTo>
                  <a:cubicBezTo>
                    <a:pt x="52" y="53"/>
                    <a:pt x="49" y="51"/>
                    <a:pt x="45" y="50"/>
                  </a:cubicBezTo>
                  <a:close/>
                  <a:moveTo>
                    <a:pt x="50" y="44"/>
                  </a:moveTo>
                  <a:cubicBezTo>
                    <a:pt x="51" y="44"/>
                    <a:pt x="52" y="43"/>
                    <a:pt x="52" y="42"/>
                  </a:cubicBezTo>
                  <a:cubicBezTo>
                    <a:pt x="54" y="45"/>
                    <a:pt x="58" y="48"/>
                    <a:pt x="61" y="50"/>
                  </a:cubicBezTo>
                  <a:cubicBezTo>
                    <a:pt x="60" y="49"/>
                    <a:pt x="59" y="48"/>
                    <a:pt x="57" y="48"/>
                  </a:cubicBezTo>
                  <a:cubicBezTo>
                    <a:pt x="55" y="46"/>
                    <a:pt x="52" y="45"/>
                    <a:pt x="50" y="44"/>
                  </a:cubicBezTo>
                  <a:close/>
                  <a:moveTo>
                    <a:pt x="53" y="41"/>
                  </a:moveTo>
                  <a:cubicBezTo>
                    <a:pt x="54" y="40"/>
                    <a:pt x="55" y="39"/>
                    <a:pt x="56" y="38"/>
                  </a:cubicBezTo>
                  <a:cubicBezTo>
                    <a:pt x="57" y="38"/>
                    <a:pt x="58" y="38"/>
                    <a:pt x="58" y="37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61" y="40"/>
                    <a:pt x="64" y="42"/>
                    <a:pt x="67" y="44"/>
                  </a:cubicBezTo>
                  <a:cubicBezTo>
                    <a:pt x="63" y="42"/>
                    <a:pt x="60" y="41"/>
                    <a:pt x="57" y="39"/>
                  </a:cubicBezTo>
                  <a:cubicBezTo>
                    <a:pt x="56" y="39"/>
                    <a:pt x="56" y="40"/>
                    <a:pt x="56" y="40"/>
                  </a:cubicBezTo>
                  <a:cubicBezTo>
                    <a:pt x="58" y="42"/>
                    <a:pt x="60" y="43"/>
                    <a:pt x="63" y="45"/>
                  </a:cubicBezTo>
                  <a:cubicBezTo>
                    <a:pt x="59" y="44"/>
                    <a:pt x="56" y="42"/>
                    <a:pt x="53" y="41"/>
                  </a:cubicBezTo>
                  <a:close/>
                  <a:moveTo>
                    <a:pt x="59" y="37"/>
                  </a:moveTo>
                  <a:cubicBezTo>
                    <a:pt x="60" y="36"/>
                    <a:pt x="61" y="35"/>
                    <a:pt x="62" y="34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5" y="40"/>
                    <a:pt x="72" y="42"/>
                    <a:pt x="76" y="46"/>
                  </a:cubicBezTo>
                  <a:cubicBezTo>
                    <a:pt x="79" y="48"/>
                    <a:pt x="75" y="45"/>
                    <a:pt x="74" y="45"/>
                  </a:cubicBezTo>
                  <a:cubicBezTo>
                    <a:pt x="73" y="44"/>
                    <a:pt x="71" y="43"/>
                    <a:pt x="70" y="42"/>
                  </a:cubicBezTo>
                  <a:cubicBezTo>
                    <a:pt x="66" y="40"/>
                    <a:pt x="63" y="38"/>
                    <a:pt x="59" y="37"/>
                  </a:cubicBezTo>
                  <a:cubicBezTo>
                    <a:pt x="59" y="37"/>
                    <a:pt x="59" y="37"/>
                    <a:pt x="59" y="37"/>
                  </a:cubicBezTo>
                  <a:close/>
                  <a:moveTo>
                    <a:pt x="62" y="34"/>
                  </a:moveTo>
                  <a:cubicBezTo>
                    <a:pt x="63" y="34"/>
                    <a:pt x="63" y="33"/>
                    <a:pt x="64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7" y="35"/>
                    <a:pt x="69" y="37"/>
                    <a:pt x="71" y="38"/>
                  </a:cubicBezTo>
                  <a:cubicBezTo>
                    <a:pt x="68" y="37"/>
                    <a:pt x="65" y="35"/>
                    <a:pt x="62" y="34"/>
                  </a:cubicBezTo>
                  <a:cubicBezTo>
                    <a:pt x="62" y="34"/>
                    <a:pt x="62" y="34"/>
                    <a:pt x="62" y="34"/>
                  </a:cubicBezTo>
                  <a:close/>
                  <a:moveTo>
                    <a:pt x="64" y="33"/>
                  </a:moveTo>
                  <a:cubicBezTo>
                    <a:pt x="69" y="30"/>
                    <a:pt x="73" y="27"/>
                    <a:pt x="78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8" y="25"/>
                    <a:pt x="77" y="26"/>
                    <a:pt x="78" y="26"/>
                  </a:cubicBezTo>
                  <a:cubicBezTo>
                    <a:pt x="79" y="26"/>
                    <a:pt x="80" y="27"/>
                    <a:pt x="81" y="27"/>
                  </a:cubicBezTo>
                  <a:cubicBezTo>
                    <a:pt x="79" y="27"/>
                    <a:pt x="78" y="26"/>
                    <a:pt x="77" y="26"/>
                  </a:cubicBezTo>
                  <a:cubicBezTo>
                    <a:pt x="77" y="26"/>
                    <a:pt x="77" y="27"/>
                    <a:pt x="77" y="27"/>
                  </a:cubicBezTo>
                  <a:cubicBezTo>
                    <a:pt x="77" y="27"/>
                    <a:pt x="78" y="27"/>
                    <a:pt x="78" y="28"/>
                  </a:cubicBezTo>
                  <a:cubicBezTo>
                    <a:pt x="78" y="28"/>
                    <a:pt x="78" y="28"/>
                    <a:pt x="78" y="28"/>
                  </a:cubicBezTo>
                  <a:cubicBezTo>
                    <a:pt x="76" y="28"/>
                    <a:pt x="75" y="27"/>
                    <a:pt x="73" y="27"/>
                  </a:cubicBezTo>
                  <a:cubicBezTo>
                    <a:pt x="73" y="27"/>
                    <a:pt x="73" y="28"/>
                    <a:pt x="73" y="28"/>
                  </a:cubicBezTo>
                  <a:cubicBezTo>
                    <a:pt x="74" y="29"/>
                    <a:pt x="75" y="29"/>
                    <a:pt x="76" y="30"/>
                  </a:cubicBezTo>
                  <a:cubicBezTo>
                    <a:pt x="74" y="29"/>
                    <a:pt x="73" y="29"/>
                    <a:pt x="72" y="29"/>
                  </a:cubicBezTo>
                  <a:cubicBezTo>
                    <a:pt x="71" y="29"/>
                    <a:pt x="71" y="29"/>
                    <a:pt x="72" y="29"/>
                  </a:cubicBezTo>
                  <a:cubicBezTo>
                    <a:pt x="73" y="30"/>
                    <a:pt x="74" y="30"/>
                    <a:pt x="76" y="31"/>
                  </a:cubicBezTo>
                  <a:cubicBezTo>
                    <a:pt x="75" y="33"/>
                    <a:pt x="76" y="35"/>
                    <a:pt x="79" y="35"/>
                  </a:cubicBezTo>
                  <a:cubicBezTo>
                    <a:pt x="79" y="35"/>
                    <a:pt x="80" y="35"/>
                    <a:pt x="80" y="35"/>
                  </a:cubicBezTo>
                  <a:cubicBezTo>
                    <a:pt x="81" y="36"/>
                    <a:pt x="82" y="37"/>
                    <a:pt x="84" y="38"/>
                  </a:cubicBezTo>
                  <a:cubicBezTo>
                    <a:pt x="84" y="38"/>
                    <a:pt x="84" y="38"/>
                    <a:pt x="84" y="39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84" y="38"/>
                    <a:pt x="84" y="38"/>
                    <a:pt x="83" y="38"/>
                  </a:cubicBezTo>
                  <a:cubicBezTo>
                    <a:pt x="82" y="38"/>
                    <a:pt x="81" y="37"/>
                    <a:pt x="80" y="37"/>
                  </a:cubicBezTo>
                  <a:cubicBezTo>
                    <a:pt x="76" y="34"/>
                    <a:pt x="73" y="32"/>
                    <a:pt x="69" y="30"/>
                  </a:cubicBezTo>
                  <a:cubicBezTo>
                    <a:pt x="69" y="30"/>
                    <a:pt x="68" y="31"/>
                    <a:pt x="69" y="31"/>
                  </a:cubicBezTo>
                  <a:cubicBezTo>
                    <a:pt x="74" y="33"/>
                    <a:pt x="78" y="37"/>
                    <a:pt x="84" y="39"/>
                  </a:cubicBezTo>
                  <a:cubicBezTo>
                    <a:pt x="83" y="39"/>
                    <a:pt x="83" y="40"/>
                    <a:pt x="83" y="40"/>
                  </a:cubicBezTo>
                  <a:cubicBezTo>
                    <a:pt x="83" y="40"/>
                    <a:pt x="83" y="40"/>
                    <a:pt x="83" y="40"/>
                  </a:cubicBezTo>
                  <a:cubicBezTo>
                    <a:pt x="80" y="38"/>
                    <a:pt x="77" y="37"/>
                    <a:pt x="74" y="35"/>
                  </a:cubicBezTo>
                  <a:cubicBezTo>
                    <a:pt x="73" y="34"/>
                    <a:pt x="71" y="33"/>
                    <a:pt x="70" y="32"/>
                  </a:cubicBezTo>
                  <a:cubicBezTo>
                    <a:pt x="70" y="32"/>
                    <a:pt x="69" y="32"/>
                    <a:pt x="69" y="32"/>
                  </a:cubicBezTo>
                  <a:cubicBezTo>
                    <a:pt x="69" y="32"/>
                    <a:pt x="68" y="31"/>
                    <a:pt x="67" y="31"/>
                  </a:cubicBezTo>
                  <a:cubicBezTo>
                    <a:pt x="67" y="31"/>
                    <a:pt x="67" y="31"/>
                    <a:pt x="67" y="32"/>
                  </a:cubicBezTo>
                  <a:cubicBezTo>
                    <a:pt x="71" y="35"/>
                    <a:pt x="76" y="39"/>
                    <a:pt x="80" y="41"/>
                  </a:cubicBezTo>
                  <a:cubicBezTo>
                    <a:pt x="75" y="38"/>
                    <a:pt x="70" y="35"/>
                    <a:pt x="65" y="33"/>
                  </a:cubicBezTo>
                  <a:cubicBezTo>
                    <a:pt x="65" y="33"/>
                    <a:pt x="64" y="33"/>
                    <a:pt x="64" y="33"/>
                  </a:cubicBezTo>
                  <a:close/>
                  <a:moveTo>
                    <a:pt x="94" y="37"/>
                  </a:moveTo>
                  <a:cubicBezTo>
                    <a:pt x="93" y="36"/>
                    <a:pt x="92" y="36"/>
                    <a:pt x="91" y="35"/>
                  </a:cubicBezTo>
                  <a:cubicBezTo>
                    <a:pt x="86" y="32"/>
                    <a:pt x="91" y="34"/>
                    <a:pt x="93" y="34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5" y="36"/>
                    <a:pt x="96" y="37"/>
                    <a:pt x="98" y="39"/>
                  </a:cubicBezTo>
                  <a:cubicBezTo>
                    <a:pt x="98" y="39"/>
                    <a:pt x="98" y="39"/>
                    <a:pt x="98" y="39"/>
                  </a:cubicBezTo>
                  <a:cubicBezTo>
                    <a:pt x="98" y="38"/>
                    <a:pt x="98" y="38"/>
                    <a:pt x="98" y="38"/>
                  </a:cubicBezTo>
                  <a:cubicBezTo>
                    <a:pt x="96" y="38"/>
                    <a:pt x="95" y="37"/>
                    <a:pt x="94" y="37"/>
                  </a:cubicBezTo>
                  <a:close/>
                  <a:moveTo>
                    <a:pt x="94" y="34"/>
                  </a:moveTo>
                  <a:cubicBezTo>
                    <a:pt x="94" y="34"/>
                    <a:pt x="94" y="34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lose/>
                  <a:moveTo>
                    <a:pt x="90" y="32"/>
                  </a:moveTo>
                  <a:cubicBezTo>
                    <a:pt x="91" y="32"/>
                    <a:pt x="92" y="31"/>
                    <a:pt x="92" y="30"/>
                  </a:cubicBezTo>
                  <a:cubicBezTo>
                    <a:pt x="92" y="30"/>
                    <a:pt x="92" y="30"/>
                    <a:pt x="92" y="31"/>
                  </a:cubicBezTo>
                  <a:cubicBezTo>
                    <a:pt x="93" y="32"/>
                    <a:pt x="94" y="32"/>
                    <a:pt x="95" y="34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4" y="33"/>
                    <a:pt x="93" y="33"/>
                    <a:pt x="93" y="33"/>
                  </a:cubicBezTo>
                  <a:cubicBezTo>
                    <a:pt x="92" y="32"/>
                    <a:pt x="92" y="33"/>
                    <a:pt x="92" y="33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92" y="33"/>
                    <a:pt x="92" y="33"/>
                    <a:pt x="91" y="33"/>
                  </a:cubicBezTo>
                  <a:cubicBezTo>
                    <a:pt x="91" y="32"/>
                    <a:pt x="90" y="32"/>
                    <a:pt x="90" y="32"/>
                  </a:cubicBezTo>
                  <a:close/>
                  <a:moveTo>
                    <a:pt x="93" y="30"/>
                  </a:moveTo>
                  <a:cubicBezTo>
                    <a:pt x="93" y="30"/>
                    <a:pt x="93" y="30"/>
                    <a:pt x="93" y="30"/>
                  </a:cubicBezTo>
                  <a:cubicBezTo>
                    <a:pt x="93" y="30"/>
                    <a:pt x="94" y="29"/>
                    <a:pt x="94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6" y="31"/>
                    <a:pt x="98" y="32"/>
                    <a:pt x="93" y="30"/>
                  </a:cubicBezTo>
                  <a:cubicBezTo>
                    <a:pt x="93" y="30"/>
                    <a:pt x="93" y="30"/>
                    <a:pt x="93" y="30"/>
                  </a:cubicBezTo>
                  <a:close/>
                  <a:moveTo>
                    <a:pt x="95" y="28"/>
                  </a:moveTo>
                  <a:cubicBezTo>
                    <a:pt x="95" y="28"/>
                    <a:pt x="95" y="28"/>
                    <a:pt x="96" y="28"/>
                  </a:cubicBezTo>
                  <a:cubicBezTo>
                    <a:pt x="97" y="27"/>
                    <a:pt x="97" y="28"/>
                    <a:pt x="97" y="29"/>
                  </a:cubicBezTo>
                  <a:cubicBezTo>
                    <a:pt x="97" y="29"/>
                    <a:pt x="96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lose/>
                  <a:moveTo>
                    <a:pt x="97" y="29"/>
                  </a:moveTo>
                  <a:cubicBezTo>
                    <a:pt x="97" y="30"/>
                    <a:pt x="97" y="30"/>
                    <a:pt x="97" y="31"/>
                  </a:cubicBezTo>
                  <a:cubicBezTo>
                    <a:pt x="97" y="30"/>
                    <a:pt x="96" y="29"/>
                    <a:pt x="97" y="29"/>
                  </a:cubicBezTo>
                  <a:close/>
                  <a:moveTo>
                    <a:pt x="102" y="37"/>
                  </a:moveTo>
                  <a:cubicBezTo>
                    <a:pt x="102" y="37"/>
                    <a:pt x="103" y="37"/>
                    <a:pt x="103" y="38"/>
                  </a:cubicBezTo>
                  <a:cubicBezTo>
                    <a:pt x="103" y="38"/>
                    <a:pt x="105" y="39"/>
                    <a:pt x="105" y="39"/>
                  </a:cubicBezTo>
                  <a:cubicBezTo>
                    <a:pt x="105" y="39"/>
                    <a:pt x="105" y="39"/>
                    <a:pt x="105" y="40"/>
                  </a:cubicBezTo>
                  <a:cubicBezTo>
                    <a:pt x="105" y="39"/>
                    <a:pt x="105" y="39"/>
                    <a:pt x="105" y="39"/>
                  </a:cubicBezTo>
                  <a:cubicBezTo>
                    <a:pt x="102" y="39"/>
                    <a:pt x="100" y="37"/>
                    <a:pt x="97" y="35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96" y="34"/>
                    <a:pt x="96" y="33"/>
                    <a:pt x="95" y="32"/>
                  </a:cubicBezTo>
                  <a:cubicBezTo>
                    <a:pt x="93" y="31"/>
                    <a:pt x="96" y="32"/>
                    <a:pt x="97" y="32"/>
                  </a:cubicBezTo>
                  <a:cubicBezTo>
                    <a:pt x="97" y="33"/>
                    <a:pt x="97" y="33"/>
                    <a:pt x="97" y="34"/>
                  </a:cubicBezTo>
                  <a:cubicBezTo>
                    <a:pt x="98" y="36"/>
                    <a:pt x="100" y="37"/>
                    <a:pt x="102" y="37"/>
                  </a:cubicBezTo>
                  <a:close/>
                  <a:moveTo>
                    <a:pt x="106" y="36"/>
                  </a:moveTo>
                  <a:cubicBezTo>
                    <a:pt x="107" y="37"/>
                    <a:pt x="108" y="38"/>
                    <a:pt x="108" y="38"/>
                  </a:cubicBezTo>
                  <a:cubicBezTo>
                    <a:pt x="107" y="38"/>
                    <a:pt x="105" y="37"/>
                    <a:pt x="104" y="36"/>
                  </a:cubicBezTo>
                  <a:cubicBezTo>
                    <a:pt x="105" y="36"/>
                    <a:pt x="105" y="36"/>
                    <a:pt x="106" y="36"/>
                  </a:cubicBezTo>
                  <a:cubicBezTo>
                    <a:pt x="106" y="36"/>
                    <a:pt x="106" y="36"/>
                    <a:pt x="106" y="36"/>
                  </a:cubicBezTo>
                  <a:close/>
                  <a:moveTo>
                    <a:pt x="107" y="36"/>
                  </a:moveTo>
                  <a:cubicBezTo>
                    <a:pt x="108" y="35"/>
                    <a:pt x="109" y="35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2" y="38"/>
                    <a:pt x="110" y="37"/>
                  </a:cubicBezTo>
                  <a:cubicBezTo>
                    <a:pt x="108" y="36"/>
                    <a:pt x="108" y="36"/>
                    <a:pt x="107" y="36"/>
                  </a:cubicBezTo>
                  <a:close/>
                  <a:moveTo>
                    <a:pt x="110" y="35"/>
                  </a:moveTo>
                  <a:cubicBezTo>
                    <a:pt x="112" y="35"/>
                    <a:pt x="113" y="35"/>
                    <a:pt x="113" y="36"/>
                  </a:cubicBezTo>
                  <a:cubicBezTo>
                    <a:pt x="113" y="36"/>
                    <a:pt x="113" y="36"/>
                    <a:pt x="113" y="36"/>
                  </a:cubicBezTo>
                  <a:cubicBezTo>
                    <a:pt x="112" y="36"/>
                    <a:pt x="111" y="36"/>
                    <a:pt x="110" y="35"/>
                  </a:cubicBezTo>
                  <a:close/>
                  <a:moveTo>
                    <a:pt x="112" y="37"/>
                  </a:moveTo>
                  <a:cubicBezTo>
                    <a:pt x="112" y="37"/>
                    <a:pt x="112" y="37"/>
                    <a:pt x="112" y="37"/>
                  </a:cubicBezTo>
                  <a:cubicBezTo>
                    <a:pt x="111" y="36"/>
                    <a:pt x="111" y="36"/>
                    <a:pt x="112" y="37"/>
                  </a:cubicBezTo>
                  <a:close/>
                  <a:moveTo>
                    <a:pt x="111" y="38"/>
                  </a:moveTo>
                  <a:cubicBezTo>
                    <a:pt x="111" y="38"/>
                    <a:pt x="110" y="38"/>
                    <a:pt x="110" y="38"/>
                  </a:cubicBezTo>
                  <a:cubicBezTo>
                    <a:pt x="108" y="37"/>
                    <a:pt x="110" y="38"/>
                    <a:pt x="111" y="38"/>
                  </a:cubicBezTo>
                  <a:close/>
                  <a:moveTo>
                    <a:pt x="108" y="39"/>
                  </a:moveTo>
                  <a:cubicBezTo>
                    <a:pt x="108" y="39"/>
                    <a:pt x="107" y="39"/>
                    <a:pt x="106" y="39"/>
                  </a:cubicBezTo>
                  <a:cubicBezTo>
                    <a:pt x="105" y="38"/>
                    <a:pt x="104" y="37"/>
                    <a:pt x="104" y="37"/>
                  </a:cubicBezTo>
                  <a:cubicBezTo>
                    <a:pt x="105" y="38"/>
                    <a:pt x="107" y="38"/>
                    <a:pt x="108" y="39"/>
                  </a:cubicBezTo>
                  <a:close/>
                  <a:moveTo>
                    <a:pt x="104" y="40"/>
                  </a:moveTo>
                  <a:cubicBezTo>
                    <a:pt x="103" y="40"/>
                    <a:pt x="102" y="40"/>
                    <a:pt x="101" y="40"/>
                  </a:cubicBezTo>
                  <a:cubicBezTo>
                    <a:pt x="100" y="39"/>
                    <a:pt x="99" y="38"/>
                    <a:pt x="98" y="37"/>
                  </a:cubicBezTo>
                  <a:cubicBezTo>
                    <a:pt x="97" y="37"/>
                    <a:pt x="96" y="36"/>
                    <a:pt x="95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9" y="37"/>
                    <a:pt x="101" y="39"/>
                    <a:pt x="104" y="40"/>
                  </a:cubicBezTo>
                  <a:close/>
                  <a:moveTo>
                    <a:pt x="92" y="36"/>
                  </a:moveTo>
                  <a:cubicBezTo>
                    <a:pt x="91" y="36"/>
                    <a:pt x="91" y="36"/>
                    <a:pt x="91" y="36"/>
                  </a:cubicBezTo>
                  <a:cubicBezTo>
                    <a:pt x="91" y="36"/>
                    <a:pt x="90" y="36"/>
                    <a:pt x="90" y="36"/>
                  </a:cubicBezTo>
                  <a:cubicBezTo>
                    <a:pt x="89" y="35"/>
                    <a:pt x="87" y="34"/>
                    <a:pt x="86" y="34"/>
                  </a:cubicBezTo>
                  <a:cubicBezTo>
                    <a:pt x="86" y="33"/>
                    <a:pt x="87" y="33"/>
                    <a:pt x="88" y="33"/>
                  </a:cubicBezTo>
                  <a:cubicBezTo>
                    <a:pt x="89" y="34"/>
                    <a:pt x="90" y="35"/>
                    <a:pt x="92" y="36"/>
                  </a:cubicBezTo>
                  <a:close/>
                  <a:moveTo>
                    <a:pt x="82" y="27"/>
                  </a:moveTo>
                  <a:cubicBezTo>
                    <a:pt x="81" y="26"/>
                    <a:pt x="80" y="26"/>
                    <a:pt x="79" y="26"/>
                  </a:cubicBezTo>
                  <a:cubicBezTo>
                    <a:pt x="81" y="26"/>
                    <a:pt x="83" y="26"/>
                    <a:pt x="84" y="27"/>
                  </a:cubicBezTo>
                  <a:cubicBezTo>
                    <a:pt x="84" y="27"/>
                    <a:pt x="83" y="27"/>
                    <a:pt x="82" y="27"/>
                  </a:cubicBezTo>
                  <a:close/>
                  <a:moveTo>
                    <a:pt x="76" y="29"/>
                  </a:moveTo>
                  <a:cubicBezTo>
                    <a:pt x="76" y="29"/>
                    <a:pt x="75" y="29"/>
                    <a:pt x="75" y="28"/>
                  </a:cubicBezTo>
                  <a:cubicBezTo>
                    <a:pt x="75" y="28"/>
                    <a:pt x="76" y="28"/>
                    <a:pt x="77" y="29"/>
                  </a:cubicBezTo>
                  <a:cubicBezTo>
                    <a:pt x="77" y="29"/>
                    <a:pt x="76" y="29"/>
                    <a:pt x="76" y="29"/>
                  </a:cubicBezTo>
                  <a:close/>
                  <a:moveTo>
                    <a:pt x="78" y="27"/>
                  </a:moveTo>
                  <a:cubicBezTo>
                    <a:pt x="79" y="27"/>
                    <a:pt x="79" y="27"/>
                    <a:pt x="79" y="27"/>
                  </a:cubicBezTo>
                  <a:cubicBezTo>
                    <a:pt x="79" y="27"/>
                    <a:pt x="79" y="27"/>
                    <a:pt x="79" y="28"/>
                  </a:cubicBezTo>
                  <a:cubicBezTo>
                    <a:pt x="79" y="27"/>
                    <a:pt x="78" y="27"/>
                    <a:pt x="78" y="27"/>
                  </a:cubicBezTo>
                  <a:close/>
                  <a:moveTo>
                    <a:pt x="84" y="35"/>
                  </a:moveTo>
                  <a:cubicBezTo>
                    <a:pt x="84" y="35"/>
                    <a:pt x="83" y="35"/>
                    <a:pt x="83" y="34"/>
                  </a:cubicBezTo>
                  <a:cubicBezTo>
                    <a:pt x="83" y="34"/>
                    <a:pt x="84" y="34"/>
                    <a:pt x="85" y="34"/>
                  </a:cubicBezTo>
                  <a:cubicBezTo>
                    <a:pt x="85" y="35"/>
                    <a:pt x="86" y="35"/>
                    <a:pt x="87" y="36"/>
                  </a:cubicBezTo>
                  <a:cubicBezTo>
                    <a:pt x="87" y="36"/>
                    <a:pt x="87" y="37"/>
                    <a:pt x="87" y="37"/>
                  </a:cubicBezTo>
                  <a:cubicBezTo>
                    <a:pt x="87" y="37"/>
                    <a:pt x="87" y="37"/>
                    <a:pt x="87" y="37"/>
                  </a:cubicBezTo>
                  <a:cubicBezTo>
                    <a:pt x="86" y="37"/>
                    <a:pt x="84" y="35"/>
                    <a:pt x="84" y="35"/>
                  </a:cubicBezTo>
                  <a:close/>
                  <a:moveTo>
                    <a:pt x="89" y="36"/>
                  </a:moveTo>
                  <a:cubicBezTo>
                    <a:pt x="89" y="36"/>
                    <a:pt x="89" y="36"/>
                    <a:pt x="88" y="36"/>
                  </a:cubicBezTo>
                  <a:cubicBezTo>
                    <a:pt x="87" y="36"/>
                    <a:pt x="87" y="35"/>
                    <a:pt x="86" y="34"/>
                  </a:cubicBezTo>
                  <a:cubicBezTo>
                    <a:pt x="87" y="35"/>
                    <a:pt x="88" y="36"/>
                    <a:pt x="89" y="36"/>
                  </a:cubicBezTo>
                  <a:close/>
                  <a:moveTo>
                    <a:pt x="86" y="37"/>
                  </a:moveTo>
                  <a:cubicBezTo>
                    <a:pt x="86" y="37"/>
                    <a:pt x="85" y="38"/>
                    <a:pt x="85" y="38"/>
                  </a:cubicBezTo>
                  <a:cubicBezTo>
                    <a:pt x="84" y="37"/>
                    <a:pt x="82" y="36"/>
                    <a:pt x="81" y="35"/>
                  </a:cubicBezTo>
                  <a:cubicBezTo>
                    <a:pt x="81" y="35"/>
                    <a:pt x="81" y="35"/>
                    <a:pt x="81" y="35"/>
                  </a:cubicBezTo>
                  <a:cubicBezTo>
                    <a:pt x="81" y="35"/>
                    <a:pt x="81" y="35"/>
                    <a:pt x="82" y="35"/>
                  </a:cubicBezTo>
                  <a:cubicBezTo>
                    <a:pt x="82" y="35"/>
                    <a:pt x="82" y="35"/>
                    <a:pt x="83" y="35"/>
                  </a:cubicBezTo>
                  <a:cubicBezTo>
                    <a:pt x="84" y="36"/>
                    <a:pt x="85" y="37"/>
                    <a:pt x="86" y="37"/>
                  </a:cubicBezTo>
                  <a:close/>
                  <a:moveTo>
                    <a:pt x="222" y="134"/>
                  </a:moveTo>
                  <a:cubicBezTo>
                    <a:pt x="221" y="133"/>
                    <a:pt x="220" y="132"/>
                    <a:pt x="219" y="131"/>
                  </a:cubicBezTo>
                  <a:cubicBezTo>
                    <a:pt x="217" y="129"/>
                    <a:pt x="221" y="131"/>
                    <a:pt x="222" y="131"/>
                  </a:cubicBezTo>
                  <a:cubicBezTo>
                    <a:pt x="222" y="131"/>
                    <a:pt x="222" y="131"/>
                    <a:pt x="223" y="131"/>
                  </a:cubicBezTo>
                  <a:cubicBezTo>
                    <a:pt x="222" y="132"/>
                    <a:pt x="222" y="133"/>
                    <a:pt x="222" y="134"/>
                  </a:cubicBezTo>
                  <a:close/>
                  <a:moveTo>
                    <a:pt x="223" y="127"/>
                  </a:moveTo>
                  <a:cubicBezTo>
                    <a:pt x="222" y="126"/>
                    <a:pt x="221" y="125"/>
                    <a:pt x="219" y="124"/>
                  </a:cubicBezTo>
                  <a:cubicBezTo>
                    <a:pt x="219" y="123"/>
                    <a:pt x="218" y="123"/>
                    <a:pt x="218" y="123"/>
                  </a:cubicBezTo>
                  <a:cubicBezTo>
                    <a:pt x="218" y="122"/>
                    <a:pt x="218" y="122"/>
                    <a:pt x="218" y="122"/>
                  </a:cubicBezTo>
                  <a:cubicBezTo>
                    <a:pt x="218" y="122"/>
                    <a:pt x="219" y="122"/>
                    <a:pt x="219" y="123"/>
                  </a:cubicBezTo>
                  <a:cubicBezTo>
                    <a:pt x="221" y="123"/>
                    <a:pt x="222" y="124"/>
                    <a:pt x="224" y="124"/>
                  </a:cubicBezTo>
                  <a:cubicBezTo>
                    <a:pt x="223" y="125"/>
                    <a:pt x="223" y="126"/>
                    <a:pt x="223" y="127"/>
                  </a:cubicBezTo>
                  <a:close/>
                  <a:moveTo>
                    <a:pt x="223" y="128"/>
                  </a:moveTo>
                  <a:cubicBezTo>
                    <a:pt x="223" y="129"/>
                    <a:pt x="223" y="130"/>
                    <a:pt x="223" y="131"/>
                  </a:cubicBezTo>
                  <a:cubicBezTo>
                    <a:pt x="223" y="131"/>
                    <a:pt x="223" y="131"/>
                    <a:pt x="223" y="131"/>
                  </a:cubicBezTo>
                  <a:cubicBezTo>
                    <a:pt x="221" y="129"/>
                    <a:pt x="220" y="128"/>
                    <a:pt x="219" y="127"/>
                  </a:cubicBezTo>
                  <a:cubicBezTo>
                    <a:pt x="220" y="126"/>
                    <a:pt x="220" y="127"/>
                    <a:pt x="221" y="127"/>
                  </a:cubicBezTo>
                  <a:cubicBezTo>
                    <a:pt x="222" y="128"/>
                    <a:pt x="222" y="128"/>
                    <a:pt x="223" y="128"/>
                  </a:cubicBezTo>
                  <a:cubicBezTo>
                    <a:pt x="223" y="128"/>
                    <a:pt x="223" y="128"/>
                    <a:pt x="223" y="128"/>
                  </a:cubicBezTo>
                  <a:close/>
                  <a:moveTo>
                    <a:pt x="218" y="130"/>
                  </a:moveTo>
                  <a:cubicBezTo>
                    <a:pt x="218" y="131"/>
                    <a:pt x="219" y="132"/>
                    <a:pt x="220" y="133"/>
                  </a:cubicBezTo>
                  <a:cubicBezTo>
                    <a:pt x="221" y="134"/>
                    <a:pt x="219" y="133"/>
                    <a:pt x="218" y="133"/>
                  </a:cubicBezTo>
                  <a:cubicBezTo>
                    <a:pt x="218" y="133"/>
                    <a:pt x="218" y="133"/>
                    <a:pt x="218" y="133"/>
                  </a:cubicBezTo>
                  <a:cubicBezTo>
                    <a:pt x="218" y="132"/>
                    <a:pt x="218" y="131"/>
                    <a:pt x="218" y="130"/>
                  </a:cubicBezTo>
                  <a:close/>
                  <a:moveTo>
                    <a:pt x="222" y="135"/>
                  </a:moveTo>
                  <a:cubicBezTo>
                    <a:pt x="221" y="136"/>
                    <a:pt x="221" y="137"/>
                    <a:pt x="221" y="139"/>
                  </a:cubicBezTo>
                  <a:cubicBezTo>
                    <a:pt x="221" y="138"/>
                    <a:pt x="221" y="137"/>
                    <a:pt x="220" y="137"/>
                  </a:cubicBezTo>
                  <a:cubicBezTo>
                    <a:pt x="220" y="136"/>
                    <a:pt x="219" y="136"/>
                    <a:pt x="219" y="135"/>
                  </a:cubicBezTo>
                  <a:cubicBezTo>
                    <a:pt x="217" y="133"/>
                    <a:pt x="221" y="135"/>
                    <a:pt x="222" y="135"/>
                  </a:cubicBezTo>
                  <a:cubicBezTo>
                    <a:pt x="222" y="135"/>
                    <a:pt x="222" y="135"/>
                    <a:pt x="222" y="135"/>
                  </a:cubicBezTo>
                  <a:close/>
                  <a:moveTo>
                    <a:pt x="220" y="140"/>
                  </a:moveTo>
                  <a:cubicBezTo>
                    <a:pt x="220" y="140"/>
                    <a:pt x="220" y="140"/>
                    <a:pt x="220" y="141"/>
                  </a:cubicBezTo>
                  <a:cubicBezTo>
                    <a:pt x="220" y="141"/>
                    <a:pt x="220" y="140"/>
                    <a:pt x="220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0" y="140"/>
                    <a:pt x="220" y="140"/>
                    <a:pt x="220" y="140"/>
                  </a:cubicBezTo>
                  <a:close/>
                  <a:moveTo>
                    <a:pt x="219" y="137"/>
                  </a:moveTo>
                  <a:cubicBezTo>
                    <a:pt x="219" y="136"/>
                    <a:pt x="218" y="136"/>
                    <a:pt x="218" y="136"/>
                  </a:cubicBezTo>
                  <a:cubicBezTo>
                    <a:pt x="219" y="137"/>
                    <a:pt x="220" y="138"/>
                    <a:pt x="220" y="139"/>
                  </a:cubicBezTo>
                  <a:cubicBezTo>
                    <a:pt x="219" y="139"/>
                    <a:pt x="219" y="138"/>
                    <a:pt x="219" y="137"/>
                  </a:cubicBezTo>
                  <a:close/>
                  <a:moveTo>
                    <a:pt x="218" y="127"/>
                  </a:moveTo>
                  <a:cubicBezTo>
                    <a:pt x="218" y="128"/>
                    <a:pt x="219" y="128"/>
                    <a:pt x="220" y="129"/>
                  </a:cubicBezTo>
                  <a:cubicBezTo>
                    <a:pt x="220" y="129"/>
                    <a:pt x="223" y="131"/>
                    <a:pt x="220" y="130"/>
                  </a:cubicBezTo>
                  <a:cubicBezTo>
                    <a:pt x="219" y="130"/>
                    <a:pt x="219" y="129"/>
                    <a:pt x="218" y="129"/>
                  </a:cubicBezTo>
                  <a:cubicBezTo>
                    <a:pt x="218" y="129"/>
                    <a:pt x="218" y="129"/>
                    <a:pt x="218" y="129"/>
                  </a:cubicBezTo>
                  <a:cubicBezTo>
                    <a:pt x="218" y="129"/>
                    <a:pt x="218" y="128"/>
                    <a:pt x="218" y="127"/>
                  </a:cubicBezTo>
                  <a:cubicBezTo>
                    <a:pt x="218" y="127"/>
                    <a:pt x="218" y="127"/>
                    <a:pt x="218" y="127"/>
                  </a:cubicBezTo>
                  <a:close/>
                  <a:moveTo>
                    <a:pt x="218" y="124"/>
                  </a:moveTo>
                  <a:cubicBezTo>
                    <a:pt x="219" y="125"/>
                    <a:pt x="221" y="125"/>
                    <a:pt x="222" y="127"/>
                  </a:cubicBezTo>
                  <a:cubicBezTo>
                    <a:pt x="223" y="127"/>
                    <a:pt x="223" y="127"/>
                    <a:pt x="221" y="127"/>
                  </a:cubicBezTo>
                  <a:cubicBezTo>
                    <a:pt x="221" y="126"/>
                    <a:pt x="220" y="126"/>
                    <a:pt x="219" y="126"/>
                  </a:cubicBezTo>
                  <a:cubicBezTo>
                    <a:pt x="219" y="125"/>
                    <a:pt x="218" y="125"/>
                    <a:pt x="218" y="125"/>
                  </a:cubicBezTo>
                  <a:cubicBezTo>
                    <a:pt x="218" y="125"/>
                    <a:pt x="218" y="124"/>
                    <a:pt x="218" y="124"/>
                  </a:cubicBezTo>
                  <a:close/>
                  <a:moveTo>
                    <a:pt x="215" y="118"/>
                  </a:moveTo>
                  <a:cubicBezTo>
                    <a:pt x="214" y="118"/>
                    <a:pt x="213" y="118"/>
                    <a:pt x="212" y="118"/>
                  </a:cubicBezTo>
                  <a:cubicBezTo>
                    <a:pt x="211" y="117"/>
                    <a:pt x="209" y="116"/>
                    <a:pt x="208" y="115"/>
                  </a:cubicBezTo>
                  <a:cubicBezTo>
                    <a:pt x="206" y="114"/>
                    <a:pt x="207" y="114"/>
                    <a:pt x="208" y="115"/>
                  </a:cubicBezTo>
                  <a:cubicBezTo>
                    <a:pt x="210" y="115"/>
                    <a:pt x="211" y="116"/>
                    <a:pt x="213" y="117"/>
                  </a:cubicBezTo>
                  <a:cubicBezTo>
                    <a:pt x="216" y="119"/>
                    <a:pt x="220" y="120"/>
                    <a:pt x="224" y="122"/>
                  </a:cubicBezTo>
                  <a:cubicBezTo>
                    <a:pt x="224" y="122"/>
                    <a:pt x="224" y="123"/>
                    <a:pt x="224" y="124"/>
                  </a:cubicBezTo>
                  <a:cubicBezTo>
                    <a:pt x="222" y="123"/>
                    <a:pt x="220" y="122"/>
                    <a:pt x="217" y="121"/>
                  </a:cubicBezTo>
                  <a:cubicBezTo>
                    <a:pt x="217" y="120"/>
                    <a:pt x="216" y="119"/>
                    <a:pt x="215" y="118"/>
                  </a:cubicBezTo>
                  <a:close/>
                  <a:moveTo>
                    <a:pt x="218" y="78"/>
                  </a:moveTo>
                  <a:cubicBezTo>
                    <a:pt x="216" y="77"/>
                    <a:pt x="214" y="76"/>
                    <a:pt x="212" y="75"/>
                  </a:cubicBezTo>
                  <a:cubicBezTo>
                    <a:pt x="209" y="73"/>
                    <a:pt x="213" y="75"/>
                    <a:pt x="214" y="76"/>
                  </a:cubicBezTo>
                  <a:cubicBezTo>
                    <a:pt x="215" y="76"/>
                    <a:pt x="216" y="77"/>
                    <a:pt x="217" y="77"/>
                  </a:cubicBezTo>
                  <a:cubicBezTo>
                    <a:pt x="217" y="78"/>
                    <a:pt x="218" y="78"/>
                    <a:pt x="218" y="78"/>
                  </a:cubicBezTo>
                  <a:close/>
                  <a:moveTo>
                    <a:pt x="209" y="61"/>
                  </a:moveTo>
                  <a:cubicBezTo>
                    <a:pt x="207" y="60"/>
                    <a:pt x="207" y="60"/>
                    <a:pt x="209" y="61"/>
                  </a:cubicBezTo>
                  <a:cubicBezTo>
                    <a:pt x="209" y="61"/>
                    <a:pt x="209" y="61"/>
                    <a:pt x="209" y="61"/>
                  </a:cubicBezTo>
                  <a:close/>
                  <a:moveTo>
                    <a:pt x="211" y="64"/>
                  </a:moveTo>
                  <a:cubicBezTo>
                    <a:pt x="210" y="64"/>
                    <a:pt x="210" y="64"/>
                    <a:pt x="210" y="64"/>
                  </a:cubicBezTo>
                  <a:cubicBezTo>
                    <a:pt x="209" y="63"/>
                    <a:pt x="207" y="62"/>
                    <a:pt x="206" y="62"/>
                  </a:cubicBezTo>
                  <a:cubicBezTo>
                    <a:pt x="208" y="62"/>
                    <a:pt x="209" y="63"/>
                    <a:pt x="210" y="63"/>
                  </a:cubicBezTo>
                  <a:cubicBezTo>
                    <a:pt x="210" y="64"/>
                    <a:pt x="211" y="64"/>
                    <a:pt x="211" y="64"/>
                  </a:cubicBezTo>
                  <a:close/>
                  <a:moveTo>
                    <a:pt x="214" y="70"/>
                  </a:moveTo>
                  <a:cubicBezTo>
                    <a:pt x="212" y="69"/>
                    <a:pt x="210" y="68"/>
                    <a:pt x="208" y="67"/>
                  </a:cubicBezTo>
                  <a:cubicBezTo>
                    <a:pt x="204" y="64"/>
                    <a:pt x="209" y="66"/>
                    <a:pt x="211" y="67"/>
                  </a:cubicBezTo>
                  <a:cubicBezTo>
                    <a:pt x="211" y="67"/>
                    <a:pt x="212" y="67"/>
                    <a:pt x="213" y="68"/>
                  </a:cubicBezTo>
                  <a:cubicBezTo>
                    <a:pt x="213" y="69"/>
                    <a:pt x="214" y="69"/>
                    <a:pt x="214" y="70"/>
                  </a:cubicBezTo>
                  <a:close/>
                  <a:moveTo>
                    <a:pt x="216" y="74"/>
                  </a:moveTo>
                  <a:cubicBezTo>
                    <a:pt x="214" y="73"/>
                    <a:pt x="212" y="72"/>
                    <a:pt x="210" y="71"/>
                  </a:cubicBezTo>
                  <a:cubicBezTo>
                    <a:pt x="209" y="70"/>
                    <a:pt x="208" y="70"/>
                    <a:pt x="207" y="69"/>
                  </a:cubicBezTo>
                  <a:cubicBezTo>
                    <a:pt x="208" y="70"/>
                    <a:pt x="210" y="71"/>
                    <a:pt x="212" y="71"/>
                  </a:cubicBezTo>
                  <a:cubicBezTo>
                    <a:pt x="213" y="72"/>
                    <a:pt x="214" y="72"/>
                    <a:pt x="215" y="72"/>
                  </a:cubicBezTo>
                  <a:cubicBezTo>
                    <a:pt x="215" y="73"/>
                    <a:pt x="216" y="74"/>
                    <a:pt x="216" y="74"/>
                  </a:cubicBezTo>
                  <a:close/>
                  <a:moveTo>
                    <a:pt x="220" y="84"/>
                  </a:moveTo>
                  <a:cubicBezTo>
                    <a:pt x="217" y="82"/>
                    <a:pt x="214" y="81"/>
                    <a:pt x="212" y="79"/>
                  </a:cubicBezTo>
                  <a:cubicBezTo>
                    <a:pt x="207" y="76"/>
                    <a:pt x="214" y="79"/>
                    <a:pt x="215" y="80"/>
                  </a:cubicBezTo>
                  <a:cubicBezTo>
                    <a:pt x="216" y="80"/>
                    <a:pt x="217" y="81"/>
                    <a:pt x="219" y="81"/>
                  </a:cubicBezTo>
                  <a:cubicBezTo>
                    <a:pt x="219" y="82"/>
                    <a:pt x="219" y="83"/>
                    <a:pt x="220" y="84"/>
                  </a:cubicBezTo>
                  <a:close/>
                  <a:moveTo>
                    <a:pt x="209" y="78"/>
                  </a:moveTo>
                  <a:cubicBezTo>
                    <a:pt x="212" y="81"/>
                    <a:pt x="216" y="82"/>
                    <a:pt x="219" y="84"/>
                  </a:cubicBezTo>
                  <a:cubicBezTo>
                    <a:pt x="222" y="86"/>
                    <a:pt x="214" y="83"/>
                    <a:pt x="216" y="83"/>
                  </a:cubicBezTo>
                  <a:cubicBezTo>
                    <a:pt x="215" y="83"/>
                    <a:pt x="214" y="82"/>
                    <a:pt x="213" y="82"/>
                  </a:cubicBezTo>
                  <a:cubicBezTo>
                    <a:pt x="211" y="81"/>
                    <a:pt x="210" y="81"/>
                    <a:pt x="208" y="80"/>
                  </a:cubicBezTo>
                  <a:cubicBezTo>
                    <a:pt x="209" y="80"/>
                    <a:pt x="209" y="79"/>
                    <a:pt x="209" y="78"/>
                  </a:cubicBezTo>
                  <a:close/>
                  <a:moveTo>
                    <a:pt x="221" y="88"/>
                  </a:moveTo>
                  <a:cubicBezTo>
                    <a:pt x="217" y="86"/>
                    <a:pt x="213" y="84"/>
                    <a:pt x="210" y="82"/>
                  </a:cubicBezTo>
                  <a:cubicBezTo>
                    <a:pt x="208" y="81"/>
                    <a:pt x="208" y="81"/>
                    <a:pt x="210" y="81"/>
                  </a:cubicBezTo>
                  <a:cubicBezTo>
                    <a:pt x="212" y="82"/>
                    <a:pt x="214" y="83"/>
                    <a:pt x="215" y="84"/>
                  </a:cubicBezTo>
                  <a:cubicBezTo>
                    <a:pt x="217" y="84"/>
                    <a:pt x="219" y="85"/>
                    <a:pt x="220" y="86"/>
                  </a:cubicBezTo>
                  <a:cubicBezTo>
                    <a:pt x="221" y="87"/>
                    <a:pt x="221" y="87"/>
                    <a:pt x="221" y="88"/>
                  </a:cubicBezTo>
                  <a:close/>
                  <a:moveTo>
                    <a:pt x="222" y="93"/>
                  </a:moveTo>
                  <a:cubicBezTo>
                    <a:pt x="218" y="90"/>
                    <a:pt x="212" y="88"/>
                    <a:pt x="207" y="85"/>
                  </a:cubicBezTo>
                  <a:cubicBezTo>
                    <a:pt x="204" y="84"/>
                    <a:pt x="209" y="85"/>
                    <a:pt x="209" y="85"/>
                  </a:cubicBezTo>
                  <a:cubicBezTo>
                    <a:pt x="211" y="86"/>
                    <a:pt x="213" y="87"/>
                    <a:pt x="215" y="87"/>
                  </a:cubicBezTo>
                  <a:cubicBezTo>
                    <a:pt x="217" y="88"/>
                    <a:pt x="219" y="89"/>
                    <a:pt x="221" y="90"/>
                  </a:cubicBezTo>
                  <a:cubicBezTo>
                    <a:pt x="222" y="91"/>
                    <a:pt x="222" y="92"/>
                    <a:pt x="222" y="93"/>
                  </a:cubicBezTo>
                  <a:close/>
                  <a:moveTo>
                    <a:pt x="223" y="98"/>
                  </a:moveTo>
                  <a:cubicBezTo>
                    <a:pt x="218" y="94"/>
                    <a:pt x="212" y="92"/>
                    <a:pt x="206" y="89"/>
                  </a:cubicBezTo>
                  <a:cubicBezTo>
                    <a:pt x="206" y="88"/>
                    <a:pt x="201" y="86"/>
                    <a:pt x="205" y="87"/>
                  </a:cubicBezTo>
                  <a:cubicBezTo>
                    <a:pt x="208" y="88"/>
                    <a:pt x="210" y="90"/>
                    <a:pt x="213" y="91"/>
                  </a:cubicBezTo>
                  <a:cubicBezTo>
                    <a:pt x="216" y="92"/>
                    <a:pt x="219" y="93"/>
                    <a:pt x="222" y="95"/>
                  </a:cubicBezTo>
                  <a:cubicBezTo>
                    <a:pt x="223" y="96"/>
                    <a:pt x="223" y="97"/>
                    <a:pt x="223" y="98"/>
                  </a:cubicBezTo>
                  <a:close/>
                  <a:moveTo>
                    <a:pt x="224" y="102"/>
                  </a:moveTo>
                  <a:cubicBezTo>
                    <a:pt x="221" y="100"/>
                    <a:pt x="218" y="100"/>
                    <a:pt x="216" y="98"/>
                  </a:cubicBezTo>
                  <a:cubicBezTo>
                    <a:pt x="213" y="96"/>
                    <a:pt x="209" y="95"/>
                    <a:pt x="206" y="93"/>
                  </a:cubicBezTo>
                  <a:cubicBezTo>
                    <a:pt x="206" y="92"/>
                    <a:pt x="205" y="92"/>
                    <a:pt x="204" y="91"/>
                  </a:cubicBezTo>
                  <a:cubicBezTo>
                    <a:pt x="205" y="92"/>
                    <a:pt x="206" y="92"/>
                    <a:pt x="207" y="92"/>
                  </a:cubicBezTo>
                  <a:cubicBezTo>
                    <a:pt x="210" y="93"/>
                    <a:pt x="212" y="94"/>
                    <a:pt x="215" y="95"/>
                  </a:cubicBezTo>
                  <a:cubicBezTo>
                    <a:pt x="218" y="97"/>
                    <a:pt x="220" y="98"/>
                    <a:pt x="223" y="99"/>
                  </a:cubicBezTo>
                  <a:cubicBezTo>
                    <a:pt x="223" y="100"/>
                    <a:pt x="224" y="101"/>
                    <a:pt x="224" y="102"/>
                  </a:cubicBezTo>
                  <a:close/>
                  <a:moveTo>
                    <a:pt x="224" y="107"/>
                  </a:moveTo>
                  <a:cubicBezTo>
                    <a:pt x="218" y="102"/>
                    <a:pt x="210" y="99"/>
                    <a:pt x="204" y="95"/>
                  </a:cubicBezTo>
                  <a:cubicBezTo>
                    <a:pt x="199" y="93"/>
                    <a:pt x="205" y="96"/>
                    <a:pt x="206" y="96"/>
                  </a:cubicBezTo>
                  <a:cubicBezTo>
                    <a:pt x="208" y="97"/>
                    <a:pt x="210" y="98"/>
                    <a:pt x="212" y="99"/>
                  </a:cubicBezTo>
                  <a:cubicBezTo>
                    <a:pt x="216" y="100"/>
                    <a:pt x="220" y="102"/>
                    <a:pt x="224" y="103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4" y="105"/>
                    <a:pt x="224" y="106"/>
                    <a:pt x="224" y="107"/>
                  </a:cubicBezTo>
                  <a:close/>
                  <a:moveTo>
                    <a:pt x="204" y="104"/>
                  </a:moveTo>
                  <a:cubicBezTo>
                    <a:pt x="210" y="108"/>
                    <a:pt x="217" y="111"/>
                    <a:pt x="224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4" y="114"/>
                    <a:pt x="224" y="115"/>
                    <a:pt x="224" y="116"/>
                  </a:cubicBezTo>
                  <a:cubicBezTo>
                    <a:pt x="222" y="114"/>
                    <a:pt x="219" y="112"/>
                    <a:pt x="216" y="111"/>
                  </a:cubicBezTo>
                  <a:cubicBezTo>
                    <a:pt x="212" y="109"/>
                    <a:pt x="208" y="106"/>
                    <a:pt x="204" y="104"/>
                  </a:cubicBezTo>
                  <a:close/>
                  <a:moveTo>
                    <a:pt x="214" y="105"/>
                  </a:moveTo>
                  <a:cubicBezTo>
                    <a:pt x="210" y="103"/>
                    <a:pt x="205" y="101"/>
                    <a:pt x="202" y="99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1" y="99"/>
                    <a:pt x="202" y="99"/>
                    <a:pt x="202" y="99"/>
                  </a:cubicBezTo>
                  <a:cubicBezTo>
                    <a:pt x="203" y="99"/>
                    <a:pt x="205" y="100"/>
                    <a:pt x="206" y="101"/>
                  </a:cubicBezTo>
                  <a:cubicBezTo>
                    <a:pt x="208" y="101"/>
                    <a:pt x="209" y="102"/>
                    <a:pt x="210" y="102"/>
                  </a:cubicBezTo>
                  <a:cubicBezTo>
                    <a:pt x="215" y="104"/>
                    <a:pt x="219" y="107"/>
                    <a:pt x="224" y="108"/>
                  </a:cubicBezTo>
                  <a:cubicBezTo>
                    <a:pt x="224" y="109"/>
                    <a:pt x="224" y="111"/>
                    <a:pt x="224" y="112"/>
                  </a:cubicBezTo>
                  <a:cubicBezTo>
                    <a:pt x="221" y="110"/>
                    <a:pt x="217" y="107"/>
                    <a:pt x="214" y="105"/>
                  </a:cubicBezTo>
                  <a:close/>
                  <a:moveTo>
                    <a:pt x="224" y="121"/>
                  </a:moveTo>
                  <a:cubicBezTo>
                    <a:pt x="218" y="117"/>
                    <a:pt x="212" y="113"/>
                    <a:pt x="206" y="110"/>
                  </a:cubicBezTo>
                  <a:cubicBezTo>
                    <a:pt x="206" y="110"/>
                    <a:pt x="206" y="110"/>
                    <a:pt x="206" y="110"/>
                  </a:cubicBezTo>
                  <a:cubicBezTo>
                    <a:pt x="209" y="111"/>
                    <a:pt x="213" y="113"/>
                    <a:pt x="217" y="114"/>
                  </a:cubicBezTo>
                  <a:cubicBezTo>
                    <a:pt x="219" y="115"/>
                    <a:pt x="221" y="117"/>
                    <a:pt x="224" y="117"/>
                  </a:cubicBezTo>
                  <a:cubicBezTo>
                    <a:pt x="224" y="117"/>
                    <a:pt x="224" y="117"/>
                    <a:pt x="224" y="117"/>
                  </a:cubicBezTo>
                  <a:cubicBezTo>
                    <a:pt x="224" y="118"/>
                    <a:pt x="224" y="119"/>
                    <a:pt x="224" y="121"/>
                  </a:cubicBezTo>
                  <a:close/>
                  <a:moveTo>
                    <a:pt x="209" y="120"/>
                  </a:moveTo>
                  <a:cubicBezTo>
                    <a:pt x="208" y="119"/>
                    <a:pt x="210" y="119"/>
                    <a:pt x="211" y="119"/>
                  </a:cubicBezTo>
                  <a:cubicBezTo>
                    <a:pt x="211" y="119"/>
                    <a:pt x="210" y="120"/>
                    <a:pt x="210" y="120"/>
                  </a:cubicBezTo>
                  <a:cubicBezTo>
                    <a:pt x="208" y="121"/>
                    <a:pt x="208" y="121"/>
                    <a:pt x="207" y="120"/>
                  </a:cubicBezTo>
                  <a:cubicBezTo>
                    <a:pt x="208" y="120"/>
                    <a:pt x="208" y="120"/>
                    <a:pt x="209" y="120"/>
                  </a:cubicBezTo>
                  <a:cubicBezTo>
                    <a:pt x="209" y="120"/>
                    <a:pt x="210" y="120"/>
                    <a:pt x="209" y="120"/>
                  </a:cubicBezTo>
                  <a:close/>
                  <a:moveTo>
                    <a:pt x="206" y="114"/>
                  </a:moveTo>
                  <a:cubicBezTo>
                    <a:pt x="207" y="115"/>
                    <a:pt x="209" y="116"/>
                    <a:pt x="210" y="117"/>
                  </a:cubicBezTo>
                  <a:cubicBezTo>
                    <a:pt x="213" y="119"/>
                    <a:pt x="209" y="117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8" y="119"/>
                    <a:pt x="208" y="119"/>
                    <a:pt x="207" y="119"/>
                  </a:cubicBezTo>
                  <a:cubicBezTo>
                    <a:pt x="206" y="117"/>
                    <a:pt x="206" y="115"/>
                    <a:pt x="206" y="114"/>
                  </a:cubicBezTo>
                  <a:close/>
                  <a:moveTo>
                    <a:pt x="206" y="110"/>
                  </a:moveTo>
                  <a:cubicBezTo>
                    <a:pt x="211" y="114"/>
                    <a:pt x="217" y="117"/>
                    <a:pt x="222" y="120"/>
                  </a:cubicBezTo>
                  <a:cubicBezTo>
                    <a:pt x="226" y="123"/>
                    <a:pt x="219" y="119"/>
                    <a:pt x="219" y="119"/>
                  </a:cubicBezTo>
                  <a:cubicBezTo>
                    <a:pt x="217" y="118"/>
                    <a:pt x="216" y="117"/>
                    <a:pt x="214" y="117"/>
                  </a:cubicBezTo>
                  <a:cubicBezTo>
                    <a:pt x="212" y="115"/>
                    <a:pt x="209" y="114"/>
                    <a:pt x="206" y="113"/>
                  </a:cubicBezTo>
                  <a:cubicBezTo>
                    <a:pt x="206" y="112"/>
                    <a:pt x="206" y="111"/>
                    <a:pt x="206" y="110"/>
                  </a:cubicBezTo>
                  <a:close/>
                  <a:moveTo>
                    <a:pt x="204" y="105"/>
                  </a:moveTo>
                  <a:cubicBezTo>
                    <a:pt x="207" y="107"/>
                    <a:pt x="210" y="108"/>
                    <a:pt x="212" y="110"/>
                  </a:cubicBezTo>
                  <a:cubicBezTo>
                    <a:pt x="216" y="112"/>
                    <a:pt x="221" y="113"/>
                    <a:pt x="223" y="116"/>
                  </a:cubicBezTo>
                  <a:cubicBezTo>
                    <a:pt x="223" y="116"/>
                    <a:pt x="218" y="114"/>
                    <a:pt x="218" y="114"/>
                  </a:cubicBezTo>
                  <a:cubicBezTo>
                    <a:pt x="217" y="114"/>
                    <a:pt x="216" y="113"/>
                    <a:pt x="215" y="113"/>
                  </a:cubicBezTo>
                  <a:cubicBezTo>
                    <a:pt x="212" y="111"/>
                    <a:pt x="209" y="110"/>
                    <a:pt x="206" y="109"/>
                  </a:cubicBezTo>
                  <a:cubicBezTo>
                    <a:pt x="206" y="108"/>
                    <a:pt x="205" y="108"/>
                    <a:pt x="205" y="107"/>
                  </a:cubicBezTo>
                  <a:cubicBezTo>
                    <a:pt x="205" y="106"/>
                    <a:pt x="205" y="105"/>
                    <a:pt x="204" y="105"/>
                  </a:cubicBezTo>
                  <a:close/>
                  <a:moveTo>
                    <a:pt x="199" y="98"/>
                  </a:moveTo>
                  <a:cubicBezTo>
                    <a:pt x="206" y="103"/>
                    <a:pt x="214" y="105"/>
                    <a:pt x="220" y="110"/>
                  </a:cubicBezTo>
                  <a:cubicBezTo>
                    <a:pt x="225" y="113"/>
                    <a:pt x="222" y="112"/>
                    <a:pt x="220" y="111"/>
                  </a:cubicBezTo>
                  <a:cubicBezTo>
                    <a:pt x="217" y="110"/>
                    <a:pt x="214" y="109"/>
                    <a:pt x="212" y="108"/>
                  </a:cubicBezTo>
                  <a:cubicBezTo>
                    <a:pt x="209" y="106"/>
                    <a:pt x="205" y="104"/>
                    <a:pt x="202" y="103"/>
                  </a:cubicBezTo>
                  <a:cubicBezTo>
                    <a:pt x="202" y="103"/>
                    <a:pt x="202" y="103"/>
                    <a:pt x="202" y="103"/>
                  </a:cubicBezTo>
                  <a:cubicBezTo>
                    <a:pt x="200" y="102"/>
                    <a:pt x="199" y="100"/>
                    <a:pt x="199" y="98"/>
                  </a:cubicBezTo>
                  <a:close/>
                  <a:moveTo>
                    <a:pt x="199" y="97"/>
                  </a:moveTo>
                  <a:cubicBezTo>
                    <a:pt x="199" y="97"/>
                    <a:pt x="200" y="96"/>
                    <a:pt x="200" y="96"/>
                  </a:cubicBezTo>
                  <a:cubicBezTo>
                    <a:pt x="200" y="96"/>
                    <a:pt x="201" y="95"/>
                    <a:pt x="201" y="94"/>
                  </a:cubicBezTo>
                  <a:cubicBezTo>
                    <a:pt x="205" y="97"/>
                    <a:pt x="208" y="99"/>
                    <a:pt x="212" y="101"/>
                  </a:cubicBezTo>
                  <a:cubicBezTo>
                    <a:pt x="214" y="102"/>
                    <a:pt x="216" y="103"/>
                    <a:pt x="218" y="104"/>
                  </a:cubicBezTo>
                  <a:cubicBezTo>
                    <a:pt x="219" y="104"/>
                    <a:pt x="221" y="106"/>
                    <a:pt x="223" y="107"/>
                  </a:cubicBezTo>
                  <a:cubicBezTo>
                    <a:pt x="215" y="104"/>
                    <a:pt x="207" y="100"/>
                    <a:pt x="199" y="97"/>
                  </a:cubicBezTo>
                  <a:close/>
                  <a:moveTo>
                    <a:pt x="202" y="94"/>
                  </a:moveTo>
                  <a:cubicBezTo>
                    <a:pt x="202" y="93"/>
                    <a:pt x="202" y="92"/>
                    <a:pt x="202" y="91"/>
                  </a:cubicBezTo>
                  <a:cubicBezTo>
                    <a:pt x="202" y="89"/>
                    <a:pt x="201" y="88"/>
                    <a:pt x="202" y="87"/>
                  </a:cubicBezTo>
                  <a:cubicBezTo>
                    <a:pt x="207" y="91"/>
                    <a:pt x="215" y="92"/>
                    <a:pt x="220" y="96"/>
                  </a:cubicBezTo>
                  <a:cubicBezTo>
                    <a:pt x="226" y="100"/>
                    <a:pt x="220" y="97"/>
                    <a:pt x="218" y="96"/>
                  </a:cubicBezTo>
                  <a:cubicBezTo>
                    <a:pt x="216" y="95"/>
                    <a:pt x="214" y="94"/>
                    <a:pt x="212" y="93"/>
                  </a:cubicBezTo>
                  <a:cubicBezTo>
                    <a:pt x="209" y="92"/>
                    <a:pt x="206" y="91"/>
                    <a:pt x="203" y="90"/>
                  </a:cubicBezTo>
                  <a:cubicBezTo>
                    <a:pt x="202" y="90"/>
                    <a:pt x="202" y="90"/>
                    <a:pt x="202" y="91"/>
                  </a:cubicBezTo>
                  <a:cubicBezTo>
                    <a:pt x="208" y="95"/>
                    <a:pt x="215" y="98"/>
                    <a:pt x="221" y="102"/>
                  </a:cubicBezTo>
                  <a:cubicBezTo>
                    <a:pt x="224" y="103"/>
                    <a:pt x="219" y="101"/>
                    <a:pt x="219" y="101"/>
                  </a:cubicBezTo>
                  <a:cubicBezTo>
                    <a:pt x="216" y="100"/>
                    <a:pt x="214" y="99"/>
                    <a:pt x="211" y="97"/>
                  </a:cubicBezTo>
                  <a:cubicBezTo>
                    <a:pt x="208" y="96"/>
                    <a:pt x="205" y="94"/>
                    <a:pt x="202" y="94"/>
                  </a:cubicBezTo>
                  <a:close/>
                  <a:moveTo>
                    <a:pt x="202" y="86"/>
                  </a:moveTo>
                  <a:cubicBezTo>
                    <a:pt x="202" y="85"/>
                    <a:pt x="203" y="84"/>
                    <a:pt x="204" y="84"/>
                  </a:cubicBezTo>
                  <a:cubicBezTo>
                    <a:pt x="209" y="88"/>
                    <a:pt x="215" y="89"/>
                    <a:pt x="220" y="92"/>
                  </a:cubicBezTo>
                  <a:cubicBezTo>
                    <a:pt x="224" y="95"/>
                    <a:pt x="220" y="93"/>
                    <a:pt x="218" y="92"/>
                  </a:cubicBezTo>
                  <a:cubicBezTo>
                    <a:pt x="216" y="91"/>
                    <a:pt x="214" y="90"/>
                    <a:pt x="212" y="89"/>
                  </a:cubicBezTo>
                  <a:cubicBezTo>
                    <a:pt x="209" y="88"/>
                    <a:pt x="205" y="87"/>
                    <a:pt x="202" y="86"/>
                  </a:cubicBezTo>
                  <a:close/>
                  <a:moveTo>
                    <a:pt x="205" y="83"/>
                  </a:moveTo>
                  <a:cubicBezTo>
                    <a:pt x="205" y="83"/>
                    <a:pt x="205" y="83"/>
                    <a:pt x="206" y="83"/>
                  </a:cubicBezTo>
                  <a:cubicBezTo>
                    <a:pt x="207" y="83"/>
                    <a:pt x="207" y="82"/>
                    <a:pt x="208" y="81"/>
                  </a:cubicBezTo>
                  <a:cubicBezTo>
                    <a:pt x="210" y="83"/>
                    <a:pt x="212" y="84"/>
                    <a:pt x="214" y="85"/>
                  </a:cubicBezTo>
                  <a:cubicBezTo>
                    <a:pt x="216" y="86"/>
                    <a:pt x="217" y="87"/>
                    <a:pt x="218" y="87"/>
                  </a:cubicBezTo>
                  <a:cubicBezTo>
                    <a:pt x="219" y="88"/>
                    <a:pt x="223" y="90"/>
                    <a:pt x="219" y="89"/>
                  </a:cubicBezTo>
                  <a:cubicBezTo>
                    <a:pt x="215" y="87"/>
                    <a:pt x="210" y="84"/>
                    <a:pt x="205" y="83"/>
                  </a:cubicBezTo>
                  <a:close/>
                  <a:moveTo>
                    <a:pt x="207" y="70"/>
                  </a:moveTo>
                  <a:cubicBezTo>
                    <a:pt x="209" y="71"/>
                    <a:pt x="211" y="72"/>
                    <a:pt x="213" y="73"/>
                  </a:cubicBezTo>
                  <a:cubicBezTo>
                    <a:pt x="214" y="74"/>
                    <a:pt x="215" y="74"/>
                    <a:pt x="216" y="75"/>
                  </a:cubicBezTo>
                  <a:cubicBezTo>
                    <a:pt x="216" y="76"/>
                    <a:pt x="216" y="76"/>
                    <a:pt x="217" y="76"/>
                  </a:cubicBezTo>
                  <a:cubicBezTo>
                    <a:pt x="215" y="76"/>
                    <a:pt x="214" y="75"/>
                    <a:pt x="213" y="75"/>
                  </a:cubicBezTo>
                  <a:cubicBezTo>
                    <a:pt x="212" y="74"/>
                    <a:pt x="211" y="73"/>
                    <a:pt x="209" y="73"/>
                  </a:cubicBezTo>
                  <a:cubicBezTo>
                    <a:pt x="209" y="73"/>
                    <a:pt x="209" y="73"/>
                    <a:pt x="209" y="74"/>
                  </a:cubicBezTo>
                  <a:cubicBezTo>
                    <a:pt x="212" y="76"/>
                    <a:pt x="215" y="79"/>
                    <a:pt x="218" y="80"/>
                  </a:cubicBezTo>
                  <a:cubicBezTo>
                    <a:pt x="218" y="80"/>
                    <a:pt x="218" y="80"/>
                    <a:pt x="218" y="80"/>
                  </a:cubicBezTo>
                  <a:cubicBezTo>
                    <a:pt x="215" y="79"/>
                    <a:pt x="212" y="78"/>
                    <a:pt x="209" y="77"/>
                  </a:cubicBezTo>
                  <a:cubicBezTo>
                    <a:pt x="209" y="76"/>
                    <a:pt x="209" y="75"/>
                    <a:pt x="209" y="74"/>
                  </a:cubicBezTo>
                  <a:cubicBezTo>
                    <a:pt x="208" y="73"/>
                    <a:pt x="207" y="71"/>
                    <a:pt x="207" y="70"/>
                  </a:cubicBezTo>
                  <a:close/>
                  <a:moveTo>
                    <a:pt x="205" y="65"/>
                  </a:moveTo>
                  <a:cubicBezTo>
                    <a:pt x="207" y="67"/>
                    <a:pt x="209" y="68"/>
                    <a:pt x="212" y="70"/>
                  </a:cubicBezTo>
                  <a:cubicBezTo>
                    <a:pt x="216" y="72"/>
                    <a:pt x="212" y="71"/>
                    <a:pt x="210" y="70"/>
                  </a:cubicBezTo>
                  <a:cubicBezTo>
                    <a:pt x="208" y="69"/>
                    <a:pt x="207" y="69"/>
                    <a:pt x="206" y="68"/>
                  </a:cubicBezTo>
                  <a:cubicBezTo>
                    <a:pt x="206" y="67"/>
                    <a:pt x="205" y="66"/>
                    <a:pt x="205" y="65"/>
                  </a:cubicBezTo>
                  <a:close/>
                  <a:moveTo>
                    <a:pt x="205" y="62"/>
                  </a:moveTo>
                  <a:cubicBezTo>
                    <a:pt x="207" y="63"/>
                    <a:pt x="210" y="64"/>
                    <a:pt x="212" y="66"/>
                  </a:cubicBezTo>
                  <a:cubicBezTo>
                    <a:pt x="212" y="66"/>
                    <a:pt x="212" y="66"/>
                    <a:pt x="212" y="67"/>
                  </a:cubicBezTo>
                  <a:cubicBezTo>
                    <a:pt x="211" y="66"/>
                    <a:pt x="210" y="66"/>
                    <a:pt x="208" y="65"/>
                  </a:cubicBezTo>
                  <a:cubicBezTo>
                    <a:pt x="207" y="64"/>
                    <a:pt x="206" y="64"/>
                    <a:pt x="205" y="64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64"/>
                    <a:pt x="205" y="63"/>
                    <a:pt x="205" y="63"/>
                  </a:cubicBezTo>
                  <a:cubicBezTo>
                    <a:pt x="205" y="62"/>
                    <a:pt x="205" y="62"/>
                    <a:pt x="205" y="62"/>
                  </a:cubicBezTo>
                  <a:close/>
                  <a:moveTo>
                    <a:pt x="206" y="57"/>
                  </a:moveTo>
                  <a:cubicBezTo>
                    <a:pt x="207" y="58"/>
                    <a:pt x="207" y="59"/>
                    <a:pt x="208" y="60"/>
                  </a:cubicBezTo>
                  <a:cubicBezTo>
                    <a:pt x="207" y="60"/>
                    <a:pt x="207" y="60"/>
                    <a:pt x="206" y="59"/>
                  </a:cubicBezTo>
                  <a:cubicBezTo>
                    <a:pt x="206" y="59"/>
                    <a:pt x="205" y="60"/>
                    <a:pt x="206" y="60"/>
                  </a:cubicBezTo>
                  <a:cubicBezTo>
                    <a:pt x="206" y="61"/>
                    <a:pt x="207" y="61"/>
                    <a:pt x="208" y="62"/>
                  </a:cubicBezTo>
                  <a:cubicBezTo>
                    <a:pt x="207" y="61"/>
                    <a:pt x="206" y="61"/>
                    <a:pt x="205" y="61"/>
                  </a:cubicBezTo>
                  <a:cubicBezTo>
                    <a:pt x="205" y="59"/>
                    <a:pt x="206" y="58"/>
                    <a:pt x="206" y="57"/>
                  </a:cubicBezTo>
                  <a:close/>
                  <a:moveTo>
                    <a:pt x="100" y="207"/>
                  </a:moveTo>
                  <a:cubicBezTo>
                    <a:pt x="59" y="197"/>
                    <a:pt x="26" y="164"/>
                    <a:pt x="22" y="122"/>
                  </a:cubicBezTo>
                  <a:cubicBezTo>
                    <a:pt x="22" y="122"/>
                    <a:pt x="22" y="122"/>
                    <a:pt x="22" y="121"/>
                  </a:cubicBezTo>
                  <a:cubicBezTo>
                    <a:pt x="23" y="115"/>
                    <a:pt x="24" y="111"/>
                    <a:pt x="29" y="106"/>
                  </a:cubicBezTo>
                  <a:cubicBezTo>
                    <a:pt x="32" y="103"/>
                    <a:pt x="35" y="100"/>
                    <a:pt x="37" y="97"/>
                  </a:cubicBezTo>
                  <a:cubicBezTo>
                    <a:pt x="39" y="93"/>
                    <a:pt x="41" y="87"/>
                    <a:pt x="46" y="84"/>
                  </a:cubicBezTo>
                  <a:cubicBezTo>
                    <a:pt x="49" y="82"/>
                    <a:pt x="46" y="89"/>
                    <a:pt x="46" y="89"/>
                  </a:cubicBezTo>
                  <a:cubicBezTo>
                    <a:pt x="46" y="90"/>
                    <a:pt x="45" y="90"/>
                    <a:pt x="45" y="91"/>
                  </a:cubicBezTo>
                  <a:cubicBezTo>
                    <a:pt x="44" y="92"/>
                    <a:pt x="43" y="93"/>
                    <a:pt x="42" y="95"/>
                  </a:cubicBezTo>
                  <a:cubicBezTo>
                    <a:pt x="40" y="98"/>
                    <a:pt x="37" y="102"/>
                    <a:pt x="38" y="107"/>
                  </a:cubicBezTo>
                  <a:cubicBezTo>
                    <a:pt x="39" y="110"/>
                    <a:pt x="44" y="112"/>
                    <a:pt x="47" y="112"/>
                  </a:cubicBezTo>
                  <a:cubicBezTo>
                    <a:pt x="50" y="113"/>
                    <a:pt x="55" y="113"/>
                    <a:pt x="58" y="111"/>
                  </a:cubicBezTo>
                  <a:cubicBezTo>
                    <a:pt x="60" y="108"/>
                    <a:pt x="60" y="105"/>
                    <a:pt x="60" y="101"/>
                  </a:cubicBezTo>
                  <a:cubicBezTo>
                    <a:pt x="60" y="96"/>
                    <a:pt x="59" y="89"/>
                    <a:pt x="62" y="84"/>
                  </a:cubicBezTo>
                  <a:cubicBezTo>
                    <a:pt x="65" y="84"/>
                    <a:pt x="66" y="85"/>
                    <a:pt x="65" y="88"/>
                  </a:cubicBezTo>
                  <a:cubicBezTo>
                    <a:pt x="65" y="88"/>
                    <a:pt x="65" y="88"/>
                    <a:pt x="65" y="89"/>
                  </a:cubicBezTo>
                  <a:cubicBezTo>
                    <a:pt x="64" y="90"/>
                    <a:pt x="64" y="92"/>
                    <a:pt x="63" y="93"/>
                  </a:cubicBezTo>
                  <a:cubicBezTo>
                    <a:pt x="62" y="95"/>
                    <a:pt x="61" y="98"/>
                    <a:pt x="61" y="100"/>
                  </a:cubicBezTo>
                  <a:cubicBezTo>
                    <a:pt x="60" y="103"/>
                    <a:pt x="61" y="107"/>
                    <a:pt x="60" y="110"/>
                  </a:cubicBezTo>
                  <a:cubicBezTo>
                    <a:pt x="59" y="113"/>
                    <a:pt x="56" y="115"/>
                    <a:pt x="55" y="118"/>
                  </a:cubicBezTo>
                  <a:cubicBezTo>
                    <a:pt x="53" y="121"/>
                    <a:pt x="53" y="124"/>
                    <a:pt x="54" y="127"/>
                  </a:cubicBezTo>
                  <a:cubicBezTo>
                    <a:pt x="58" y="134"/>
                    <a:pt x="67" y="135"/>
                    <a:pt x="72" y="139"/>
                  </a:cubicBezTo>
                  <a:cubicBezTo>
                    <a:pt x="78" y="143"/>
                    <a:pt x="74" y="149"/>
                    <a:pt x="78" y="154"/>
                  </a:cubicBezTo>
                  <a:cubicBezTo>
                    <a:pt x="80" y="158"/>
                    <a:pt x="84" y="160"/>
                    <a:pt x="89" y="162"/>
                  </a:cubicBezTo>
                  <a:cubicBezTo>
                    <a:pt x="95" y="165"/>
                    <a:pt x="101" y="168"/>
                    <a:pt x="107" y="172"/>
                  </a:cubicBezTo>
                  <a:cubicBezTo>
                    <a:pt x="111" y="176"/>
                    <a:pt x="116" y="179"/>
                    <a:pt x="121" y="179"/>
                  </a:cubicBezTo>
                  <a:cubicBezTo>
                    <a:pt x="126" y="180"/>
                    <a:pt x="132" y="179"/>
                    <a:pt x="134" y="173"/>
                  </a:cubicBezTo>
                  <a:cubicBezTo>
                    <a:pt x="137" y="167"/>
                    <a:pt x="136" y="160"/>
                    <a:pt x="134" y="154"/>
                  </a:cubicBezTo>
                  <a:cubicBezTo>
                    <a:pt x="134" y="151"/>
                    <a:pt x="133" y="147"/>
                    <a:pt x="131" y="144"/>
                  </a:cubicBezTo>
                  <a:cubicBezTo>
                    <a:pt x="130" y="140"/>
                    <a:pt x="126" y="135"/>
                    <a:pt x="126" y="130"/>
                  </a:cubicBezTo>
                  <a:cubicBezTo>
                    <a:pt x="127" y="127"/>
                    <a:pt x="128" y="124"/>
                    <a:pt x="127" y="121"/>
                  </a:cubicBezTo>
                  <a:cubicBezTo>
                    <a:pt x="127" y="119"/>
                    <a:pt x="126" y="116"/>
                    <a:pt x="125" y="114"/>
                  </a:cubicBezTo>
                  <a:cubicBezTo>
                    <a:pt x="123" y="109"/>
                    <a:pt x="120" y="101"/>
                    <a:pt x="126" y="98"/>
                  </a:cubicBezTo>
                  <a:cubicBezTo>
                    <a:pt x="135" y="93"/>
                    <a:pt x="149" y="95"/>
                    <a:pt x="154" y="86"/>
                  </a:cubicBezTo>
                  <a:cubicBezTo>
                    <a:pt x="163" y="66"/>
                    <a:pt x="136" y="47"/>
                    <a:pt x="120" y="43"/>
                  </a:cubicBezTo>
                  <a:cubicBezTo>
                    <a:pt x="115" y="42"/>
                    <a:pt x="110" y="42"/>
                    <a:pt x="105" y="44"/>
                  </a:cubicBezTo>
                  <a:cubicBezTo>
                    <a:pt x="101" y="45"/>
                    <a:pt x="98" y="48"/>
                    <a:pt x="95" y="52"/>
                  </a:cubicBezTo>
                  <a:cubicBezTo>
                    <a:pt x="91" y="57"/>
                    <a:pt x="87" y="61"/>
                    <a:pt x="81" y="64"/>
                  </a:cubicBezTo>
                  <a:cubicBezTo>
                    <a:pt x="76" y="66"/>
                    <a:pt x="71" y="68"/>
                    <a:pt x="65" y="71"/>
                  </a:cubicBezTo>
                  <a:cubicBezTo>
                    <a:pt x="65" y="71"/>
                    <a:pt x="65" y="71"/>
                    <a:pt x="65" y="71"/>
                  </a:cubicBezTo>
                  <a:cubicBezTo>
                    <a:pt x="63" y="69"/>
                    <a:pt x="62" y="67"/>
                    <a:pt x="64" y="66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8" y="65"/>
                    <a:pt x="72" y="63"/>
                    <a:pt x="72" y="59"/>
                  </a:cubicBezTo>
                  <a:cubicBezTo>
                    <a:pt x="72" y="57"/>
                    <a:pt x="71" y="55"/>
                    <a:pt x="68" y="55"/>
                  </a:cubicBezTo>
                  <a:cubicBezTo>
                    <a:pt x="65" y="55"/>
                    <a:pt x="63" y="59"/>
                    <a:pt x="60" y="61"/>
                  </a:cubicBezTo>
                  <a:cubicBezTo>
                    <a:pt x="56" y="62"/>
                    <a:pt x="58" y="57"/>
                    <a:pt x="59" y="57"/>
                  </a:cubicBezTo>
                  <a:cubicBezTo>
                    <a:pt x="60" y="56"/>
                    <a:pt x="61" y="55"/>
                    <a:pt x="62" y="54"/>
                  </a:cubicBezTo>
                  <a:cubicBezTo>
                    <a:pt x="64" y="53"/>
                    <a:pt x="66" y="52"/>
                    <a:pt x="68" y="52"/>
                  </a:cubicBezTo>
                  <a:cubicBezTo>
                    <a:pt x="71" y="51"/>
                    <a:pt x="74" y="57"/>
                    <a:pt x="77" y="54"/>
                  </a:cubicBezTo>
                  <a:cubicBezTo>
                    <a:pt x="82" y="51"/>
                    <a:pt x="81" y="45"/>
                    <a:pt x="85" y="42"/>
                  </a:cubicBezTo>
                  <a:cubicBezTo>
                    <a:pt x="89" y="38"/>
                    <a:pt x="93" y="39"/>
                    <a:pt x="97" y="41"/>
                  </a:cubicBezTo>
                  <a:cubicBezTo>
                    <a:pt x="98" y="42"/>
                    <a:pt x="100" y="43"/>
                    <a:pt x="102" y="43"/>
                  </a:cubicBezTo>
                  <a:cubicBezTo>
                    <a:pt x="105" y="43"/>
                    <a:pt x="109" y="42"/>
                    <a:pt x="112" y="40"/>
                  </a:cubicBezTo>
                  <a:cubicBezTo>
                    <a:pt x="117" y="38"/>
                    <a:pt x="117" y="31"/>
                    <a:pt x="111" y="32"/>
                  </a:cubicBezTo>
                  <a:cubicBezTo>
                    <a:pt x="108" y="32"/>
                    <a:pt x="105" y="34"/>
                    <a:pt x="102" y="34"/>
                  </a:cubicBezTo>
                  <a:cubicBezTo>
                    <a:pt x="98" y="34"/>
                    <a:pt x="101" y="30"/>
                    <a:pt x="100" y="29"/>
                  </a:cubicBezTo>
                  <a:cubicBezTo>
                    <a:pt x="100" y="27"/>
                    <a:pt x="100" y="26"/>
                    <a:pt x="99" y="25"/>
                  </a:cubicBezTo>
                  <a:cubicBezTo>
                    <a:pt x="96" y="22"/>
                    <a:pt x="92" y="28"/>
                    <a:pt x="90" y="29"/>
                  </a:cubicBezTo>
                  <a:cubicBezTo>
                    <a:pt x="87" y="30"/>
                    <a:pt x="83" y="32"/>
                    <a:pt x="80" y="32"/>
                  </a:cubicBezTo>
                  <a:cubicBezTo>
                    <a:pt x="80" y="30"/>
                    <a:pt x="80" y="30"/>
                    <a:pt x="81" y="30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3" y="30"/>
                    <a:pt x="84" y="30"/>
                    <a:pt x="85" y="30"/>
                  </a:cubicBezTo>
                  <a:cubicBezTo>
                    <a:pt x="86" y="30"/>
                    <a:pt x="89" y="27"/>
                    <a:pt x="87" y="25"/>
                  </a:cubicBezTo>
                  <a:cubicBezTo>
                    <a:pt x="86" y="24"/>
                    <a:pt x="84" y="24"/>
                    <a:pt x="82" y="23"/>
                  </a:cubicBezTo>
                  <a:cubicBezTo>
                    <a:pt x="115" y="10"/>
                    <a:pt x="155" y="13"/>
                    <a:pt x="184" y="35"/>
                  </a:cubicBezTo>
                  <a:cubicBezTo>
                    <a:pt x="191" y="40"/>
                    <a:pt x="198" y="46"/>
                    <a:pt x="203" y="53"/>
                  </a:cubicBezTo>
                  <a:cubicBezTo>
                    <a:pt x="203" y="57"/>
                    <a:pt x="202" y="61"/>
                    <a:pt x="202" y="64"/>
                  </a:cubicBezTo>
                  <a:cubicBezTo>
                    <a:pt x="202" y="67"/>
                    <a:pt x="204" y="69"/>
                    <a:pt x="205" y="72"/>
                  </a:cubicBezTo>
                  <a:cubicBezTo>
                    <a:pt x="206" y="74"/>
                    <a:pt x="207" y="79"/>
                    <a:pt x="203" y="80"/>
                  </a:cubicBezTo>
                  <a:cubicBezTo>
                    <a:pt x="203" y="81"/>
                    <a:pt x="202" y="81"/>
                    <a:pt x="201" y="81"/>
                  </a:cubicBezTo>
                  <a:cubicBezTo>
                    <a:pt x="200" y="82"/>
                    <a:pt x="199" y="84"/>
                    <a:pt x="199" y="85"/>
                  </a:cubicBezTo>
                  <a:cubicBezTo>
                    <a:pt x="198" y="87"/>
                    <a:pt x="199" y="89"/>
                    <a:pt x="199" y="91"/>
                  </a:cubicBezTo>
                  <a:cubicBezTo>
                    <a:pt x="200" y="93"/>
                    <a:pt x="198" y="94"/>
                    <a:pt x="197" y="95"/>
                  </a:cubicBezTo>
                  <a:cubicBezTo>
                    <a:pt x="195" y="98"/>
                    <a:pt x="197" y="102"/>
                    <a:pt x="199" y="105"/>
                  </a:cubicBezTo>
                  <a:cubicBezTo>
                    <a:pt x="202" y="108"/>
                    <a:pt x="203" y="111"/>
                    <a:pt x="203" y="115"/>
                  </a:cubicBezTo>
                  <a:cubicBezTo>
                    <a:pt x="203" y="117"/>
                    <a:pt x="204" y="119"/>
                    <a:pt x="204" y="121"/>
                  </a:cubicBezTo>
                  <a:cubicBezTo>
                    <a:pt x="205" y="123"/>
                    <a:pt x="207" y="124"/>
                    <a:pt x="209" y="124"/>
                  </a:cubicBezTo>
                  <a:cubicBezTo>
                    <a:pt x="210" y="123"/>
                    <a:pt x="211" y="123"/>
                    <a:pt x="212" y="122"/>
                  </a:cubicBezTo>
                  <a:cubicBezTo>
                    <a:pt x="215" y="119"/>
                    <a:pt x="215" y="125"/>
                    <a:pt x="215" y="127"/>
                  </a:cubicBezTo>
                  <a:cubicBezTo>
                    <a:pt x="215" y="130"/>
                    <a:pt x="214" y="132"/>
                    <a:pt x="215" y="135"/>
                  </a:cubicBezTo>
                  <a:cubicBezTo>
                    <a:pt x="216" y="138"/>
                    <a:pt x="218" y="141"/>
                    <a:pt x="218" y="145"/>
                  </a:cubicBezTo>
                  <a:cubicBezTo>
                    <a:pt x="218" y="145"/>
                    <a:pt x="218" y="145"/>
                    <a:pt x="218" y="145"/>
                  </a:cubicBezTo>
                  <a:cubicBezTo>
                    <a:pt x="217" y="148"/>
                    <a:pt x="216" y="151"/>
                    <a:pt x="215" y="154"/>
                  </a:cubicBezTo>
                  <a:cubicBezTo>
                    <a:pt x="194" y="195"/>
                    <a:pt x="145" y="217"/>
                    <a:pt x="100" y="207"/>
                  </a:cubicBezTo>
                  <a:close/>
                  <a:moveTo>
                    <a:pt x="161" y="205"/>
                  </a:moveTo>
                  <a:cubicBezTo>
                    <a:pt x="162" y="204"/>
                    <a:pt x="163" y="204"/>
                    <a:pt x="165" y="203"/>
                  </a:cubicBezTo>
                  <a:cubicBezTo>
                    <a:pt x="165" y="206"/>
                    <a:pt x="167" y="208"/>
                    <a:pt x="169" y="210"/>
                  </a:cubicBezTo>
                  <a:cubicBezTo>
                    <a:pt x="170" y="211"/>
                    <a:pt x="174" y="217"/>
                    <a:pt x="172" y="219"/>
                  </a:cubicBezTo>
                  <a:cubicBezTo>
                    <a:pt x="169" y="224"/>
                    <a:pt x="163" y="209"/>
                    <a:pt x="161" y="205"/>
                  </a:cubicBezTo>
                  <a:close/>
                  <a:moveTo>
                    <a:pt x="128" y="222"/>
                  </a:moveTo>
                  <a:cubicBezTo>
                    <a:pt x="128" y="223"/>
                    <a:pt x="128" y="223"/>
                    <a:pt x="128" y="224"/>
                  </a:cubicBezTo>
                  <a:cubicBezTo>
                    <a:pt x="125" y="224"/>
                    <a:pt x="122" y="223"/>
                    <a:pt x="119" y="222"/>
                  </a:cubicBezTo>
                  <a:cubicBezTo>
                    <a:pt x="121" y="222"/>
                    <a:pt x="124" y="222"/>
                    <a:pt x="127" y="222"/>
                  </a:cubicBezTo>
                  <a:cubicBezTo>
                    <a:pt x="127" y="222"/>
                    <a:pt x="127" y="222"/>
                    <a:pt x="128" y="222"/>
                  </a:cubicBezTo>
                  <a:close/>
                  <a:moveTo>
                    <a:pt x="116" y="228"/>
                  </a:moveTo>
                  <a:cubicBezTo>
                    <a:pt x="119" y="229"/>
                    <a:pt x="123" y="231"/>
                    <a:pt x="126" y="232"/>
                  </a:cubicBezTo>
                  <a:cubicBezTo>
                    <a:pt x="128" y="233"/>
                    <a:pt x="129" y="234"/>
                    <a:pt x="131" y="235"/>
                  </a:cubicBezTo>
                  <a:cubicBezTo>
                    <a:pt x="131" y="235"/>
                    <a:pt x="131" y="235"/>
                    <a:pt x="131" y="235"/>
                  </a:cubicBezTo>
                  <a:cubicBezTo>
                    <a:pt x="131" y="235"/>
                    <a:pt x="131" y="235"/>
                    <a:pt x="131" y="235"/>
                  </a:cubicBezTo>
                  <a:cubicBezTo>
                    <a:pt x="125" y="233"/>
                    <a:pt x="120" y="231"/>
                    <a:pt x="115" y="230"/>
                  </a:cubicBezTo>
                  <a:cubicBezTo>
                    <a:pt x="115" y="229"/>
                    <a:pt x="115" y="228"/>
                    <a:pt x="115" y="228"/>
                  </a:cubicBezTo>
                  <a:cubicBezTo>
                    <a:pt x="115" y="228"/>
                    <a:pt x="116" y="228"/>
                    <a:pt x="116" y="228"/>
                  </a:cubicBezTo>
                  <a:close/>
                  <a:moveTo>
                    <a:pt x="115" y="230"/>
                  </a:moveTo>
                  <a:cubicBezTo>
                    <a:pt x="118" y="232"/>
                    <a:pt x="121" y="233"/>
                    <a:pt x="124" y="235"/>
                  </a:cubicBezTo>
                  <a:cubicBezTo>
                    <a:pt x="127" y="236"/>
                    <a:pt x="130" y="238"/>
                    <a:pt x="133" y="238"/>
                  </a:cubicBezTo>
                  <a:cubicBezTo>
                    <a:pt x="133" y="238"/>
                    <a:pt x="133" y="238"/>
                    <a:pt x="133" y="238"/>
                  </a:cubicBezTo>
                  <a:cubicBezTo>
                    <a:pt x="126" y="238"/>
                    <a:pt x="120" y="236"/>
                    <a:pt x="114" y="234"/>
                  </a:cubicBezTo>
                  <a:cubicBezTo>
                    <a:pt x="114" y="234"/>
                    <a:pt x="114" y="234"/>
                    <a:pt x="114" y="234"/>
                  </a:cubicBezTo>
                  <a:cubicBezTo>
                    <a:pt x="114" y="233"/>
                    <a:pt x="114" y="232"/>
                    <a:pt x="115" y="230"/>
                  </a:cubicBezTo>
                  <a:close/>
                  <a:moveTo>
                    <a:pt x="109" y="247"/>
                  </a:moveTo>
                  <a:cubicBezTo>
                    <a:pt x="119" y="253"/>
                    <a:pt x="131" y="256"/>
                    <a:pt x="142" y="259"/>
                  </a:cubicBezTo>
                  <a:cubicBezTo>
                    <a:pt x="148" y="261"/>
                    <a:pt x="154" y="264"/>
                    <a:pt x="161" y="266"/>
                  </a:cubicBezTo>
                  <a:cubicBezTo>
                    <a:pt x="166" y="268"/>
                    <a:pt x="173" y="271"/>
                    <a:pt x="178" y="272"/>
                  </a:cubicBezTo>
                  <a:cubicBezTo>
                    <a:pt x="164" y="269"/>
                    <a:pt x="151" y="264"/>
                    <a:pt x="137" y="260"/>
                  </a:cubicBezTo>
                  <a:cubicBezTo>
                    <a:pt x="131" y="258"/>
                    <a:pt x="124" y="256"/>
                    <a:pt x="118" y="254"/>
                  </a:cubicBezTo>
                  <a:cubicBezTo>
                    <a:pt x="115" y="254"/>
                    <a:pt x="113" y="253"/>
                    <a:pt x="110" y="253"/>
                  </a:cubicBezTo>
                  <a:cubicBezTo>
                    <a:pt x="107" y="251"/>
                    <a:pt x="103" y="250"/>
                    <a:pt x="100" y="249"/>
                  </a:cubicBezTo>
                  <a:cubicBezTo>
                    <a:pt x="103" y="248"/>
                    <a:pt x="106" y="247"/>
                    <a:pt x="109" y="247"/>
                  </a:cubicBezTo>
                  <a:close/>
                  <a:moveTo>
                    <a:pt x="98" y="249"/>
                  </a:moveTo>
                  <a:cubicBezTo>
                    <a:pt x="102" y="251"/>
                    <a:pt x="106" y="252"/>
                    <a:pt x="110" y="253"/>
                  </a:cubicBezTo>
                  <a:cubicBezTo>
                    <a:pt x="112" y="254"/>
                    <a:pt x="114" y="255"/>
                    <a:pt x="116" y="256"/>
                  </a:cubicBezTo>
                  <a:cubicBezTo>
                    <a:pt x="122" y="258"/>
                    <a:pt x="128" y="260"/>
                    <a:pt x="135" y="262"/>
                  </a:cubicBezTo>
                  <a:cubicBezTo>
                    <a:pt x="141" y="264"/>
                    <a:pt x="148" y="266"/>
                    <a:pt x="154" y="269"/>
                  </a:cubicBezTo>
                  <a:cubicBezTo>
                    <a:pt x="158" y="270"/>
                    <a:pt x="161" y="271"/>
                    <a:pt x="164" y="272"/>
                  </a:cubicBezTo>
                  <a:cubicBezTo>
                    <a:pt x="166" y="272"/>
                    <a:pt x="168" y="273"/>
                    <a:pt x="169" y="274"/>
                  </a:cubicBezTo>
                  <a:cubicBezTo>
                    <a:pt x="168" y="273"/>
                    <a:pt x="167" y="273"/>
                    <a:pt x="166" y="273"/>
                  </a:cubicBezTo>
                  <a:cubicBezTo>
                    <a:pt x="152" y="270"/>
                    <a:pt x="140" y="265"/>
                    <a:pt x="127" y="261"/>
                  </a:cubicBezTo>
                  <a:cubicBezTo>
                    <a:pt x="115" y="257"/>
                    <a:pt x="103" y="253"/>
                    <a:pt x="90" y="251"/>
                  </a:cubicBezTo>
                  <a:cubicBezTo>
                    <a:pt x="93" y="250"/>
                    <a:pt x="96" y="249"/>
                    <a:pt x="98" y="249"/>
                  </a:cubicBezTo>
                  <a:close/>
                  <a:moveTo>
                    <a:pt x="89" y="251"/>
                  </a:moveTo>
                  <a:cubicBezTo>
                    <a:pt x="89" y="251"/>
                    <a:pt x="89" y="251"/>
                    <a:pt x="89" y="251"/>
                  </a:cubicBezTo>
                  <a:cubicBezTo>
                    <a:pt x="101" y="255"/>
                    <a:pt x="113" y="260"/>
                    <a:pt x="124" y="264"/>
                  </a:cubicBezTo>
                  <a:cubicBezTo>
                    <a:pt x="130" y="267"/>
                    <a:pt x="136" y="268"/>
                    <a:pt x="142" y="270"/>
                  </a:cubicBezTo>
                  <a:cubicBezTo>
                    <a:pt x="145" y="271"/>
                    <a:pt x="147" y="271"/>
                    <a:pt x="150" y="272"/>
                  </a:cubicBezTo>
                  <a:cubicBezTo>
                    <a:pt x="151" y="273"/>
                    <a:pt x="158" y="275"/>
                    <a:pt x="153" y="274"/>
                  </a:cubicBezTo>
                  <a:cubicBezTo>
                    <a:pt x="147" y="272"/>
                    <a:pt x="141" y="270"/>
                    <a:pt x="135" y="268"/>
                  </a:cubicBezTo>
                  <a:cubicBezTo>
                    <a:pt x="129" y="267"/>
                    <a:pt x="124" y="265"/>
                    <a:pt x="118" y="263"/>
                  </a:cubicBezTo>
                  <a:cubicBezTo>
                    <a:pt x="107" y="259"/>
                    <a:pt x="95" y="255"/>
                    <a:pt x="84" y="252"/>
                  </a:cubicBezTo>
                  <a:cubicBezTo>
                    <a:pt x="85" y="252"/>
                    <a:pt x="87" y="251"/>
                    <a:pt x="89" y="251"/>
                  </a:cubicBezTo>
                  <a:close/>
                  <a:moveTo>
                    <a:pt x="72" y="256"/>
                  </a:moveTo>
                  <a:cubicBezTo>
                    <a:pt x="75" y="258"/>
                    <a:pt x="78" y="259"/>
                    <a:pt x="81" y="260"/>
                  </a:cubicBezTo>
                  <a:cubicBezTo>
                    <a:pt x="86" y="261"/>
                    <a:pt x="90" y="264"/>
                    <a:pt x="95" y="266"/>
                  </a:cubicBezTo>
                  <a:cubicBezTo>
                    <a:pt x="99" y="268"/>
                    <a:pt x="104" y="270"/>
                    <a:pt x="108" y="272"/>
                  </a:cubicBezTo>
                  <a:cubicBezTo>
                    <a:pt x="104" y="270"/>
                    <a:pt x="100" y="269"/>
                    <a:pt x="96" y="268"/>
                  </a:cubicBezTo>
                  <a:cubicBezTo>
                    <a:pt x="86" y="265"/>
                    <a:pt x="77" y="261"/>
                    <a:pt x="67" y="258"/>
                  </a:cubicBezTo>
                  <a:cubicBezTo>
                    <a:pt x="69" y="257"/>
                    <a:pt x="71" y="257"/>
                    <a:pt x="72" y="256"/>
                  </a:cubicBezTo>
                  <a:close/>
                  <a:moveTo>
                    <a:pt x="63" y="260"/>
                  </a:moveTo>
                  <a:cubicBezTo>
                    <a:pt x="72" y="267"/>
                    <a:pt x="82" y="268"/>
                    <a:pt x="92" y="274"/>
                  </a:cubicBezTo>
                  <a:cubicBezTo>
                    <a:pt x="92" y="274"/>
                    <a:pt x="94" y="276"/>
                    <a:pt x="95" y="276"/>
                  </a:cubicBezTo>
                  <a:cubicBezTo>
                    <a:pt x="93" y="276"/>
                    <a:pt x="91" y="275"/>
                    <a:pt x="90" y="275"/>
                  </a:cubicBezTo>
                  <a:cubicBezTo>
                    <a:pt x="87" y="274"/>
                    <a:pt x="84" y="272"/>
                    <a:pt x="82" y="271"/>
                  </a:cubicBezTo>
                  <a:cubicBezTo>
                    <a:pt x="77" y="269"/>
                    <a:pt x="72" y="268"/>
                    <a:pt x="67" y="266"/>
                  </a:cubicBezTo>
                  <a:cubicBezTo>
                    <a:pt x="67" y="266"/>
                    <a:pt x="66" y="266"/>
                    <a:pt x="66" y="266"/>
                  </a:cubicBezTo>
                  <a:cubicBezTo>
                    <a:pt x="64" y="265"/>
                    <a:pt x="61" y="264"/>
                    <a:pt x="59" y="263"/>
                  </a:cubicBezTo>
                  <a:cubicBezTo>
                    <a:pt x="59" y="263"/>
                    <a:pt x="59" y="263"/>
                    <a:pt x="59" y="262"/>
                  </a:cubicBezTo>
                  <a:cubicBezTo>
                    <a:pt x="60" y="262"/>
                    <a:pt x="62" y="261"/>
                    <a:pt x="63" y="260"/>
                  </a:cubicBezTo>
                  <a:close/>
                  <a:moveTo>
                    <a:pt x="55" y="267"/>
                  </a:moveTo>
                  <a:cubicBezTo>
                    <a:pt x="59" y="269"/>
                    <a:pt x="63" y="271"/>
                    <a:pt x="67" y="273"/>
                  </a:cubicBezTo>
                  <a:cubicBezTo>
                    <a:pt x="67" y="273"/>
                    <a:pt x="67" y="273"/>
                    <a:pt x="67" y="273"/>
                  </a:cubicBezTo>
                  <a:cubicBezTo>
                    <a:pt x="65" y="273"/>
                    <a:pt x="64" y="272"/>
                    <a:pt x="62" y="272"/>
                  </a:cubicBezTo>
                  <a:cubicBezTo>
                    <a:pt x="60" y="271"/>
                    <a:pt x="57" y="270"/>
                    <a:pt x="55" y="269"/>
                  </a:cubicBezTo>
                  <a:cubicBezTo>
                    <a:pt x="55" y="269"/>
                    <a:pt x="55" y="269"/>
                    <a:pt x="54" y="269"/>
                  </a:cubicBezTo>
                  <a:cubicBezTo>
                    <a:pt x="54" y="268"/>
                    <a:pt x="54" y="268"/>
                    <a:pt x="55" y="267"/>
                  </a:cubicBezTo>
                  <a:cubicBezTo>
                    <a:pt x="55" y="267"/>
                    <a:pt x="55" y="267"/>
                    <a:pt x="55" y="267"/>
                  </a:cubicBezTo>
                  <a:close/>
                  <a:moveTo>
                    <a:pt x="57" y="267"/>
                  </a:moveTo>
                  <a:cubicBezTo>
                    <a:pt x="58" y="267"/>
                    <a:pt x="59" y="268"/>
                    <a:pt x="61" y="268"/>
                  </a:cubicBezTo>
                  <a:cubicBezTo>
                    <a:pt x="68" y="270"/>
                    <a:pt x="75" y="272"/>
                    <a:pt x="82" y="275"/>
                  </a:cubicBezTo>
                  <a:cubicBezTo>
                    <a:pt x="78" y="275"/>
                    <a:pt x="74" y="275"/>
                    <a:pt x="70" y="274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67" y="272"/>
                    <a:pt x="63" y="271"/>
                    <a:pt x="60" y="269"/>
                  </a:cubicBezTo>
                  <a:cubicBezTo>
                    <a:pt x="59" y="269"/>
                    <a:pt x="59" y="268"/>
                    <a:pt x="58" y="268"/>
                  </a:cubicBezTo>
                  <a:cubicBezTo>
                    <a:pt x="57" y="267"/>
                    <a:pt x="57" y="267"/>
                    <a:pt x="57" y="267"/>
                  </a:cubicBezTo>
                  <a:close/>
                  <a:moveTo>
                    <a:pt x="69" y="268"/>
                  </a:moveTo>
                  <a:cubicBezTo>
                    <a:pt x="71" y="268"/>
                    <a:pt x="73" y="269"/>
                    <a:pt x="75" y="269"/>
                  </a:cubicBezTo>
                  <a:cubicBezTo>
                    <a:pt x="81" y="272"/>
                    <a:pt x="87" y="274"/>
                    <a:pt x="93" y="276"/>
                  </a:cubicBezTo>
                  <a:cubicBezTo>
                    <a:pt x="90" y="276"/>
                    <a:pt x="87" y="276"/>
                    <a:pt x="84" y="276"/>
                  </a:cubicBezTo>
                  <a:cubicBezTo>
                    <a:pt x="84" y="276"/>
                    <a:pt x="84" y="276"/>
                    <a:pt x="84" y="276"/>
                  </a:cubicBezTo>
                  <a:cubicBezTo>
                    <a:pt x="84" y="275"/>
                    <a:pt x="84" y="275"/>
                    <a:pt x="83" y="275"/>
                  </a:cubicBezTo>
                  <a:cubicBezTo>
                    <a:pt x="79" y="272"/>
                    <a:pt x="74" y="270"/>
                    <a:pt x="69" y="268"/>
                  </a:cubicBezTo>
                  <a:close/>
                  <a:moveTo>
                    <a:pt x="108" y="276"/>
                  </a:moveTo>
                  <a:cubicBezTo>
                    <a:pt x="93" y="273"/>
                    <a:pt x="78" y="266"/>
                    <a:pt x="64" y="260"/>
                  </a:cubicBezTo>
                  <a:cubicBezTo>
                    <a:pt x="65" y="259"/>
                    <a:pt x="66" y="259"/>
                    <a:pt x="67" y="258"/>
                  </a:cubicBezTo>
                  <a:cubicBezTo>
                    <a:pt x="67" y="259"/>
                    <a:pt x="67" y="259"/>
                    <a:pt x="67" y="259"/>
                  </a:cubicBezTo>
                  <a:cubicBezTo>
                    <a:pt x="75" y="262"/>
                    <a:pt x="83" y="266"/>
                    <a:pt x="91" y="269"/>
                  </a:cubicBezTo>
                  <a:cubicBezTo>
                    <a:pt x="94" y="270"/>
                    <a:pt x="98" y="272"/>
                    <a:pt x="101" y="273"/>
                  </a:cubicBezTo>
                  <a:cubicBezTo>
                    <a:pt x="104" y="274"/>
                    <a:pt x="106" y="275"/>
                    <a:pt x="108" y="276"/>
                  </a:cubicBezTo>
                  <a:cubicBezTo>
                    <a:pt x="109" y="277"/>
                    <a:pt x="110" y="277"/>
                    <a:pt x="110" y="277"/>
                  </a:cubicBezTo>
                  <a:cubicBezTo>
                    <a:pt x="110" y="277"/>
                    <a:pt x="110" y="277"/>
                    <a:pt x="110" y="277"/>
                  </a:cubicBezTo>
                  <a:cubicBezTo>
                    <a:pt x="109" y="277"/>
                    <a:pt x="109" y="277"/>
                    <a:pt x="108" y="276"/>
                  </a:cubicBezTo>
                  <a:close/>
                  <a:moveTo>
                    <a:pt x="84" y="260"/>
                  </a:moveTo>
                  <a:cubicBezTo>
                    <a:pt x="93" y="263"/>
                    <a:pt x="102" y="266"/>
                    <a:pt x="112" y="269"/>
                  </a:cubicBezTo>
                  <a:cubicBezTo>
                    <a:pt x="117" y="271"/>
                    <a:pt x="122" y="273"/>
                    <a:pt x="128" y="275"/>
                  </a:cubicBezTo>
                  <a:cubicBezTo>
                    <a:pt x="130" y="275"/>
                    <a:pt x="132" y="276"/>
                    <a:pt x="134" y="276"/>
                  </a:cubicBezTo>
                  <a:cubicBezTo>
                    <a:pt x="130" y="277"/>
                    <a:pt x="127" y="277"/>
                    <a:pt x="124" y="277"/>
                  </a:cubicBezTo>
                  <a:cubicBezTo>
                    <a:pt x="113" y="273"/>
                    <a:pt x="102" y="269"/>
                    <a:pt x="92" y="264"/>
                  </a:cubicBezTo>
                  <a:cubicBezTo>
                    <a:pt x="89" y="263"/>
                    <a:pt x="86" y="261"/>
                    <a:pt x="84" y="260"/>
                  </a:cubicBezTo>
                  <a:close/>
                  <a:moveTo>
                    <a:pt x="140" y="276"/>
                  </a:moveTo>
                  <a:cubicBezTo>
                    <a:pt x="132" y="271"/>
                    <a:pt x="122" y="269"/>
                    <a:pt x="113" y="266"/>
                  </a:cubicBezTo>
                  <a:cubicBezTo>
                    <a:pt x="108" y="265"/>
                    <a:pt x="102" y="263"/>
                    <a:pt x="97" y="261"/>
                  </a:cubicBezTo>
                  <a:cubicBezTo>
                    <a:pt x="93" y="260"/>
                    <a:pt x="90" y="258"/>
                    <a:pt x="87" y="257"/>
                  </a:cubicBezTo>
                  <a:cubicBezTo>
                    <a:pt x="85" y="256"/>
                    <a:pt x="83" y="255"/>
                    <a:pt x="81" y="254"/>
                  </a:cubicBezTo>
                  <a:cubicBezTo>
                    <a:pt x="92" y="256"/>
                    <a:pt x="102" y="262"/>
                    <a:pt x="112" y="265"/>
                  </a:cubicBezTo>
                  <a:cubicBezTo>
                    <a:pt x="123" y="269"/>
                    <a:pt x="134" y="273"/>
                    <a:pt x="145" y="276"/>
                  </a:cubicBezTo>
                  <a:cubicBezTo>
                    <a:pt x="143" y="276"/>
                    <a:pt x="141" y="276"/>
                    <a:pt x="140" y="276"/>
                  </a:cubicBezTo>
                  <a:close/>
                  <a:moveTo>
                    <a:pt x="147" y="276"/>
                  </a:moveTo>
                  <a:cubicBezTo>
                    <a:pt x="138" y="271"/>
                    <a:pt x="127" y="269"/>
                    <a:pt x="116" y="265"/>
                  </a:cubicBezTo>
                  <a:cubicBezTo>
                    <a:pt x="110" y="263"/>
                    <a:pt x="105" y="260"/>
                    <a:pt x="98" y="258"/>
                  </a:cubicBezTo>
                  <a:cubicBezTo>
                    <a:pt x="95" y="257"/>
                    <a:pt x="92" y="256"/>
                    <a:pt x="89" y="255"/>
                  </a:cubicBezTo>
                  <a:cubicBezTo>
                    <a:pt x="88" y="255"/>
                    <a:pt x="84" y="253"/>
                    <a:pt x="84" y="253"/>
                  </a:cubicBezTo>
                  <a:cubicBezTo>
                    <a:pt x="86" y="254"/>
                    <a:pt x="87" y="254"/>
                    <a:pt x="88" y="254"/>
                  </a:cubicBezTo>
                  <a:cubicBezTo>
                    <a:pt x="100" y="257"/>
                    <a:pt x="112" y="262"/>
                    <a:pt x="125" y="266"/>
                  </a:cubicBezTo>
                  <a:cubicBezTo>
                    <a:pt x="131" y="268"/>
                    <a:pt x="137" y="269"/>
                    <a:pt x="143" y="272"/>
                  </a:cubicBezTo>
                  <a:cubicBezTo>
                    <a:pt x="147" y="273"/>
                    <a:pt x="152" y="274"/>
                    <a:pt x="156" y="275"/>
                  </a:cubicBezTo>
                  <a:cubicBezTo>
                    <a:pt x="153" y="275"/>
                    <a:pt x="150" y="276"/>
                    <a:pt x="147" y="276"/>
                  </a:cubicBezTo>
                  <a:close/>
                  <a:moveTo>
                    <a:pt x="146" y="276"/>
                  </a:moveTo>
                  <a:cubicBezTo>
                    <a:pt x="146" y="276"/>
                    <a:pt x="146" y="276"/>
                    <a:pt x="146" y="276"/>
                  </a:cubicBezTo>
                  <a:cubicBezTo>
                    <a:pt x="141" y="273"/>
                    <a:pt x="134" y="272"/>
                    <a:pt x="128" y="270"/>
                  </a:cubicBezTo>
                  <a:cubicBezTo>
                    <a:pt x="122" y="268"/>
                    <a:pt x="117" y="266"/>
                    <a:pt x="111" y="264"/>
                  </a:cubicBezTo>
                  <a:cubicBezTo>
                    <a:pt x="108" y="263"/>
                    <a:pt x="105" y="262"/>
                    <a:pt x="103" y="261"/>
                  </a:cubicBezTo>
                  <a:cubicBezTo>
                    <a:pt x="107" y="262"/>
                    <a:pt x="111" y="264"/>
                    <a:pt x="115" y="265"/>
                  </a:cubicBezTo>
                  <a:cubicBezTo>
                    <a:pt x="125" y="269"/>
                    <a:pt x="136" y="271"/>
                    <a:pt x="146" y="276"/>
                  </a:cubicBezTo>
                  <a:close/>
                  <a:moveTo>
                    <a:pt x="80" y="253"/>
                  </a:moveTo>
                  <a:cubicBezTo>
                    <a:pt x="81" y="253"/>
                    <a:pt x="82" y="253"/>
                    <a:pt x="82" y="253"/>
                  </a:cubicBezTo>
                  <a:cubicBezTo>
                    <a:pt x="82" y="253"/>
                    <a:pt x="83" y="253"/>
                    <a:pt x="83" y="253"/>
                  </a:cubicBezTo>
                  <a:cubicBezTo>
                    <a:pt x="84" y="254"/>
                    <a:pt x="85" y="254"/>
                    <a:pt x="87" y="255"/>
                  </a:cubicBezTo>
                  <a:cubicBezTo>
                    <a:pt x="85" y="254"/>
                    <a:pt x="83" y="254"/>
                    <a:pt x="80" y="253"/>
                  </a:cubicBezTo>
                  <a:close/>
                  <a:moveTo>
                    <a:pt x="179" y="272"/>
                  </a:moveTo>
                  <a:cubicBezTo>
                    <a:pt x="174" y="270"/>
                    <a:pt x="168" y="268"/>
                    <a:pt x="162" y="266"/>
                  </a:cubicBezTo>
                  <a:cubicBezTo>
                    <a:pt x="157" y="264"/>
                    <a:pt x="151" y="262"/>
                    <a:pt x="145" y="260"/>
                  </a:cubicBezTo>
                  <a:cubicBezTo>
                    <a:pt x="135" y="256"/>
                    <a:pt x="124" y="254"/>
                    <a:pt x="114" y="249"/>
                  </a:cubicBezTo>
                  <a:cubicBezTo>
                    <a:pt x="115" y="249"/>
                    <a:pt x="116" y="250"/>
                    <a:pt x="117" y="250"/>
                  </a:cubicBezTo>
                  <a:cubicBezTo>
                    <a:pt x="120" y="251"/>
                    <a:pt x="122" y="252"/>
                    <a:pt x="125" y="253"/>
                  </a:cubicBezTo>
                  <a:cubicBezTo>
                    <a:pt x="131" y="255"/>
                    <a:pt x="137" y="256"/>
                    <a:pt x="143" y="258"/>
                  </a:cubicBezTo>
                  <a:cubicBezTo>
                    <a:pt x="149" y="260"/>
                    <a:pt x="155" y="261"/>
                    <a:pt x="161" y="263"/>
                  </a:cubicBezTo>
                  <a:cubicBezTo>
                    <a:pt x="169" y="265"/>
                    <a:pt x="176" y="268"/>
                    <a:pt x="184" y="271"/>
                  </a:cubicBezTo>
                  <a:cubicBezTo>
                    <a:pt x="182" y="272"/>
                    <a:pt x="181" y="272"/>
                    <a:pt x="179" y="272"/>
                  </a:cubicBezTo>
                  <a:close/>
                  <a:moveTo>
                    <a:pt x="111" y="247"/>
                  </a:moveTo>
                  <a:cubicBezTo>
                    <a:pt x="111" y="246"/>
                    <a:pt x="111" y="246"/>
                    <a:pt x="111" y="246"/>
                  </a:cubicBezTo>
                  <a:cubicBezTo>
                    <a:pt x="112" y="247"/>
                    <a:pt x="112" y="247"/>
                    <a:pt x="112" y="247"/>
                  </a:cubicBezTo>
                  <a:cubicBezTo>
                    <a:pt x="114" y="247"/>
                    <a:pt x="116" y="247"/>
                    <a:pt x="118" y="247"/>
                  </a:cubicBezTo>
                  <a:cubicBezTo>
                    <a:pt x="118" y="247"/>
                    <a:pt x="118" y="247"/>
                    <a:pt x="119" y="248"/>
                  </a:cubicBezTo>
                  <a:cubicBezTo>
                    <a:pt x="127" y="252"/>
                    <a:pt x="136" y="255"/>
                    <a:pt x="145" y="258"/>
                  </a:cubicBezTo>
                  <a:cubicBezTo>
                    <a:pt x="133" y="254"/>
                    <a:pt x="122" y="251"/>
                    <a:pt x="111" y="247"/>
                  </a:cubicBezTo>
                  <a:close/>
                  <a:moveTo>
                    <a:pt x="133" y="237"/>
                  </a:moveTo>
                  <a:cubicBezTo>
                    <a:pt x="130" y="236"/>
                    <a:pt x="127" y="235"/>
                    <a:pt x="124" y="234"/>
                  </a:cubicBezTo>
                  <a:cubicBezTo>
                    <a:pt x="123" y="233"/>
                    <a:pt x="121" y="233"/>
                    <a:pt x="119" y="232"/>
                  </a:cubicBezTo>
                  <a:cubicBezTo>
                    <a:pt x="124" y="233"/>
                    <a:pt x="128" y="235"/>
                    <a:pt x="132" y="236"/>
                  </a:cubicBezTo>
                  <a:cubicBezTo>
                    <a:pt x="132" y="236"/>
                    <a:pt x="133" y="237"/>
                    <a:pt x="133" y="237"/>
                  </a:cubicBezTo>
                  <a:close/>
                  <a:moveTo>
                    <a:pt x="127" y="247"/>
                  </a:moveTo>
                  <a:cubicBezTo>
                    <a:pt x="133" y="250"/>
                    <a:pt x="140" y="252"/>
                    <a:pt x="146" y="254"/>
                  </a:cubicBezTo>
                  <a:cubicBezTo>
                    <a:pt x="137" y="252"/>
                    <a:pt x="129" y="250"/>
                    <a:pt x="120" y="247"/>
                  </a:cubicBezTo>
                  <a:cubicBezTo>
                    <a:pt x="123" y="247"/>
                    <a:pt x="125" y="247"/>
                    <a:pt x="127" y="247"/>
                  </a:cubicBezTo>
                  <a:close/>
                  <a:moveTo>
                    <a:pt x="113" y="241"/>
                  </a:moveTo>
                  <a:cubicBezTo>
                    <a:pt x="115" y="242"/>
                    <a:pt x="117" y="243"/>
                    <a:pt x="118" y="243"/>
                  </a:cubicBezTo>
                  <a:cubicBezTo>
                    <a:pt x="118" y="243"/>
                    <a:pt x="115" y="244"/>
                    <a:pt x="115" y="244"/>
                  </a:cubicBezTo>
                  <a:cubicBezTo>
                    <a:pt x="114" y="244"/>
                    <a:pt x="114" y="244"/>
                    <a:pt x="114" y="244"/>
                  </a:cubicBezTo>
                  <a:cubicBezTo>
                    <a:pt x="114" y="244"/>
                    <a:pt x="114" y="244"/>
                    <a:pt x="114" y="244"/>
                  </a:cubicBezTo>
                  <a:cubicBezTo>
                    <a:pt x="114" y="243"/>
                    <a:pt x="113" y="242"/>
                    <a:pt x="113" y="241"/>
                  </a:cubicBezTo>
                  <a:close/>
                  <a:moveTo>
                    <a:pt x="115" y="241"/>
                  </a:moveTo>
                  <a:cubicBezTo>
                    <a:pt x="117" y="241"/>
                    <a:pt x="120" y="242"/>
                    <a:pt x="122" y="242"/>
                  </a:cubicBezTo>
                  <a:cubicBezTo>
                    <a:pt x="124" y="243"/>
                    <a:pt x="127" y="243"/>
                    <a:pt x="129" y="244"/>
                  </a:cubicBezTo>
                  <a:cubicBezTo>
                    <a:pt x="126" y="244"/>
                    <a:pt x="123" y="244"/>
                    <a:pt x="120" y="244"/>
                  </a:cubicBezTo>
                  <a:cubicBezTo>
                    <a:pt x="120" y="244"/>
                    <a:pt x="121" y="244"/>
                    <a:pt x="120" y="244"/>
                  </a:cubicBezTo>
                  <a:cubicBezTo>
                    <a:pt x="119" y="243"/>
                    <a:pt x="116" y="241"/>
                    <a:pt x="115" y="241"/>
                  </a:cubicBezTo>
                  <a:close/>
                  <a:moveTo>
                    <a:pt x="124" y="241"/>
                  </a:moveTo>
                  <a:cubicBezTo>
                    <a:pt x="123" y="241"/>
                    <a:pt x="121" y="240"/>
                    <a:pt x="119" y="239"/>
                  </a:cubicBezTo>
                  <a:cubicBezTo>
                    <a:pt x="119" y="240"/>
                    <a:pt x="113" y="238"/>
                    <a:pt x="117" y="238"/>
                  </a:cubicBezTo>
                  <a:cubicBezTo>
                    <a:pt x="122" y="239"/>
                    <a:pt x="127" y="242"/>
                    <a:pt x="132" y="242"/>
                  </a:cubicBezTo>
                  <a:cubicBezTo>
                    <a:pt x="132" y="242"/>
                    <a:pt x="132" y="242"/>
                    <a:pt x="132" y="243"/>
                  </a:cubicBezTo>
                  <a:cubicBezTo>
                    <a:pt x="132" y="243"/>
                    <a:pt x="132" y="243"/>
                    <a:pt x="132" y="243"/>
                  </a:cubicBezTo>
                  <a:cubicBezTo>
                    <a:pt x="130" y="242"/>
                    <a:pt x="127" y="242"/>
                    <a:pt x="124" y="241"/>
                  </a:cubicBezTo>
                  <a:close/>
                  <a:moveTo>
                    <a:pt x="133" y="241"/>
                  </a:moveTo>
                  <a:cubicBezTo>
                    <a:pt x="130" y="239"/>
                    <a:pt x="127" y="239"/>
                    <a:pt x="125" y="238"/>
                  </a:cubicBezTo>
                  <a:cubicBezTo>
                    <a:pt x="125" y="238"/>
                    <a:pt x="125" y="238"/>
                    <a:pt x="125" y="238"/>
                  </a:cubicBezTo>
                  <a:cubicBezTo>
                    <a:pt x="127" y="238"/>
                    <a:pt x="130" y="239"/>
                    <a:pt x="133" y="239"/>
                  </a:cubicBezTo>
                  <a:cubicBezTo>
                    <a:pt x="133" y="239"/>
                    <a:pt x="133" y="240"/>
                    <a:pt x="133" y="241"/>
                  </a:cubicBezTo>
                  <a:close/>
                  <a:moveTo>
                    <a:pt x="120" y="229"/>
                  </a:moveTo>
                  <a:cubicBezTo>
                    <a:pt x="121" y="229"/>
                    <a:pt x="123" y="229"/>
                    <a:pt x="124" y="230"/>
                  </a:cubicBezTo>
                  <a:cubicBezTo>
                    <a:pt x="127" y="230"/>
                    <a:pt x="129" y="231"/>
                    <a:pt x="131" y="232"/>
                  </a:cubicBezTo>
                  <a:cubicBezTo>
                    <a:pt x="131" y="233"/>
                    <a:pt x="132" y="234"/>
                    <a:pt x="132" y="234"/>
                  </a:cubicBezTo>
                  <a:cubicBezTo>
                    <a:pt x="128" y="232"/>
                    <a:pt x="123" y="230"/>
                    <a:pt x="119" y="228"/>
                  </a:cubicBezTo>
                  <a:cubicBezTo>
                    <a:pt x="115" y="227"/>
                    <a:pt x="119" y="228"/>
                    <a:pt x="120" y="229"/>
                  </a:cubicBezTo>
                  <a:close/>
                  <a:moveTo>
                    <a:pt x="131" y="230"/>
                  </a:moveTo>
                  <a:cubicBezTo>
                    <a:pt x="127" y="228"/>
                    <a:pt x="123" y="227"/>
                    <a:pt x="119" y="225"/>
                  </a:cubicBezTo>
                  <a:cubicBezTo>
                    <a:pt x="122" y="227"/>
                    <a:pt x="126" y="228"/>
                    <a:pt x="130" y="228"/>
                  </a:cubicBezTo>
                  <a:cubicBezTo>
                    <a:pt x="130" y="229"/>
                    <a:pt x="130" y="229"/>
                    <a:pt x="131" y="230"/>
                  </a:cubicBezTo>
                  <a:close/>
                  <a:moveTo>
                    <a:pt x="129" y="226"/>
                  </a:moveTo>
                  <a:cubicBezTo>
                    <a:pt x="127" y="225"/>
                    <a:pt x="124" y="224"/>
                    <a:pt x="121" y="223"/>
                  </a:cubicBezTo>
                  <a:cubicBezTo>
                    <a:pt x="121" y="223"/>
                    <a:pt x="121" y="223"/>
                    <a:pt x="121" y="223"/>
                  </a:cubicBezTo>
                  <a:cubicBezTo>
                    <a:pt x="121" y="223"/>
                    <a:pt x="122" y="224"/>
                    <a:pt x="123" y="224"/>
                  </a:cubicBezTo>
                  <a:cubicBezTo>
                    <a:pt x="125" y="224"/>
                    <a:pt x="127" y="225"/>
                    <a:pt x="129" y="225"/>
                  </a:cubicBezTo>
                  <a:cubicBezTo>
                    <a:pt x="129" y="225"/>
                    <a:pt x="129" y="226"/>
                    <a:pt x="129" y="226"/>
                  </a:cubicBezTo>
                  <a:close/>
                  <a:moveTo>
                    <a:pt x="178" y="260"/>
                  </a:moveTo>
                  <a:cubicBezTo>
                    <a:pt x="169" y="257"/>
                    <a:pt x="160" y="255"/>
                    <a:pt x="151" y="252"/>
                  </a:cubicBezTo>
                  <a:cubicBezTo>
                    <a:pt x="145" y="251"/>
                    <a:pt x="139" y="248"/>
                    <a:pt x="132" y="246"/>
                  </a:cubicBezTo>
                  <a:cubicBezTo>
                    <a:pt x="133" y="246"/>
                    <a:pt x="133" y="246"/>
                    <a:pt x="133" y="246"/>
                  </a:cubicBezTo>
                  <a:cubicBezTo>
                    <a:pt x="140" y="248"/>
                    <a:pt x="147" y="249"/>
                    <a:pt x="153" y="251"/>
                  </a:cubicBezTo>
                  <a:cubicBezTo>
                    <a:pt x="162" y="253"/>
                    <a:pt x="170" y="255"/>
                    <a:pt x="178" y="260"/>
                  </a:cubicBezTo>
                  <a:close/>
                  <a:moveTo>
                    <a:pt x="187" y="268"/>
                  </a:moveTo>
                  <a:cubicBezTo>
                    <a:pt x="169" y="259"/>
                    <a:pt x="150" y="256"/>
                    <a:pt x="132" y="248"/>
                  </a:cubicBezTo>
                  <a:cubicBezTo>
                    <a:pt x="131" y="248"/>
                    <a:pt x="130" y="247"/>
                    <a:pt x="129" y="247"/>
                  </a:cubicBezTo>
                  <a:cubicBezTo>
                    <a:pt x="129" y="247"/>
                    <a:pt x="130" y="247"/>
                    <a:pt x="130" y="247"/>
                  </a:cubicBezTo>
                  <a:cubicBezTo>
                    <a:pt x="131" y="247"/>
                    <a:pt x="132" y="247"/>
                    <a:pt x="133" y="247"/>
                  </a:cubicBezTo>
                  <a:cubicBezTo>
                    <a:pt x="138" y="249"/>
                    <a:pt x="142" y="251"/>
                    <a:pt x="147" y="252"/>
                  </a:cubicBezTo>
                  <a:cubicBezTo>
                    <a:pt x="158" y="255"/>
                    <a:pt x="168" y="257"/>
                    <a:pt x="179" y="261"/>
                  </a:cubicBezTo>
                  <a:cubicBezTo>
                    <a:pt x="179" y="261"/>
                    <a:pt x="179" y="261"/>
                    <a:pt x="179" y="261"/>
                  </a:cubicBezTo>
                  <a:cubicBezTo>
                    <a:pt x="179" y="261"/>
                    <a:pt x="180" y="262"/>
                    <a:pt x="180" y="262"/>
                  </a:cubicBezTo>
                  <a:cubicBezTo>
                    <a:pt x="181" y="262"/>
                    <a:pt x="185" y="266"/>
                    <a:pt x="187" y="268"/>
                  </a:cubicBezTo>
                  <a:close/>
                  <a:moveTo>
                    <a:pt x="173" y="263"/>
                  </a:moveTo>
                  <a:cubicBezTo>
                    <a:pt x="176" y="264"/>
                    <a:pt x="179" y="265"/>
                    <a:pt x="182" y="267"/>
                  </a:cubicBezTo>
                  <a:cubicBezTo>
                    <a:pt x="183" y="267"/>
                    <a:pt x="184" y="267"/>
                    <a:pt x="185" y="268"/>
                  </a:cubicBezTo>
                  <a:cubicBezTo>
                    <a:pt x="176" y="265"/>
                    <a:pt x="168" y="262"/>
                    <a:pt x="160" y="259"/>
                  </a:cubicBezTo>
                  <a:cubicBezTo>
                    <a:pt x="164" y="260"/>
                    <a:pt x="169" y="261"/>
                    <a:pt x="173" y="263"/>
                  </a:cubicBezTo>
                  <a:close/>
                  <a:moveTo>
                    <a:pt x="187" y="270"/>
                  </a:moveTo>
                  <a:cubicBezTo>
                    <a:pt x="186" y="270"/>
                    <a:pt x="186" y="271"/>
                    <a:pt x="185" y="271"/>
                  </a:cubicBezTo>
                  <a:cubicBezTo>
                    <a:pt x="178" y="268"/>
                    <a:pt x="172" y="266"/>
                    <a:pt x="165" y="264"/>
                  </a:cubicBezTo>
                  <a:cubicBezTo>
                    <a:pt x="162" y="262"/>
                    <a:pt x="158" y="261"/>
                    <a:pt x="155" y="260"/>
                  </a:cubicBezTo>
                  <a:cubicBezTo>
                    <a:pt x="144" y="257"/>
                    <a:pt x="134" y="253"/>
                    <a:pt x="124" y="249"/>
                  </a:cubicBezTo>
                  <a:cubicBezTo>
                    <a:pt x="124" y="249"/>
                    <a:pt x="125" y="250"/>
                    <a:pt x="126" y="250"/>
                  </a:cubicBezTo>
                  <a:cubicBezTo>
                    <a:pt x="129" y="251"/>
                    <a:pt x="132" y="251"/>
                    <a:pt x="134" y="252"/>
                  </a:cubicBezTo>
                  <a:cubicBezTo>
                    <a:pt x="141" y="254"/>
                    <a:pt x="147" y="255"/>
                    <a:pt x="153" y="257"/>
                  </a:cubicBezTo>
                  <a:cubicBezTo>
                    <a:pt x="165" y="261"/>
                    <a:pt x="176" y="266"/>
                    <a:pt x="187" y="269"/>
                  </a:cubicBezTo>
                  <a:cubicBezTo>
                    <a:pt x="187" y="270"/>
                    <a:pt x="187" y="270"/>
                    <a:pt x="187" y="270"/>
                  </a:cubicBezTo>
                  <a:close/>
                  <a:moveTo>
                    <a:pt x="171" y="274"/>
                  </a:moveTo>
                  <a:cubicBezTo>
                    <a:pt x="171" y="274"/>
                    <a:pt x="171" y="274"/>
                    <a:pt x="171" y="274"/>
                  </a:cubicBezTo>
                  <a:cubicBezTo>
                    <a:pt x="159" y="269"/>
                    <a:pt x="147" y="266"/>
                    <a:pt x="135" y="261"/>
                  </a:cubicBezTo>
                  <a:cubicBezTo>
                    <a:pt x="128" y="259"/>
                    <a:pt x="122" y="257"/>
                    <a:pt x="116" y="255"/>
                  </a:cubicBezTo>
                  <a:cubicBezTo>
                    <a:pt x="122" y="256"/>
                    <a:pt x="129" y="258"/>
                    <a:pt x="135" y="260"/>
                  </a:cubicBezTo>
                  <a:cubicBezTo>
                    <a:pt x="149" y="265"/>
                    <a:pt x="163" y="270"/>
                    <a:pt x="177" y="273"/>
                  </a:cubicBezTo>
                  <a:cubicBezTo>
                    <a:pt x="175" y="273"/>
                    <a:pt x="173" y="273"/>
                    <a:pt x="171" y="274"/>
                  </a:cubicBezTo>
                  <a:close/>
                  <a:moveTo>
                    <a:pt x="160" y="275"/>
                  </a:moveTo>
                  <a:cubicBezTo>
                    <a:pt x="159" y="275"/>
                    <a:pt x="159" y="275"/>
                    <a:pt x="158" y="275"/>
                  </a:cubicBezTo>
                  <a:cubicBezTo>
                    <a:pt x="158" y="275"/>
                    <a:pt x="158" y="275"/>
                    <a:pt x="158" y="275"/>
                  </a:cubicBezTo>
                  <a:cubicBezTo>
                    <a:pt x="147" y="270"/>
                    <a:pt x="134" y="267"/>
                    <a:pt x="123" y="263"/>
                  </a:cubicBezTo>
                  <a:cubicBezTo>
                    <a:pt x="116" y="260"/>
                    <a:pt x="109" y="258"/>
                    <a:pt x="103" y="255"/>
                  </a:cubicBezTo>
                  <a:cubicBezTo>
                    <a:pt x="101" y="254"/>
                    <a:pt x="99" y="254"/>
                    <a:pt x="98" y="253"/>
                  </a:cubicBezTo>
                  <a:cubicBezTo>
                    <a:pt x="110" y="256"/>
                    <a:pt x="123" y="260"/>
                    <a:pt x="135" y="265"/>
                  </a:cubicBezTo>
                  <a:cubicBezTo>
                    <a:pt x="146" y="269"/>
                    <a:pt x="157" y="272"/>
                    <a:pt x="168" y="274"/>
                  </a:cubicBezTo>
                  <a:cubicBezTo>
                    <a:pt x="165" y="274"/>
                    <a:pt x="163" y="274"/>
                    <a:pt x="160" y="275"/>
                  </a:cubicBezTo>
                  <a:close/>
                  <a:moveTo>
                    <a:pt x="111" y="277"/>
                  </a:moveTo>
                  <a:cubicBezTo>
                    <a:pt x="105" y="273"/>
                    <a:pt x="98" y="271"/>
                    <a:pt x="91" y="268"/>
                  </a:cubicBezTo>
                  <a:cubicBezTo>
                    <a:pt x="86" y="266"/>
                    <a:pt x="81" y="264"/>
                    <a:pt x="76" y="262"/>
                  </a:cubicBezTo>
                  <a:cubicBezTo>
                    <a:pt x="75" y="261"/>
                    <a:pt x="74" y="261"/>
                    <a:pt x="73" y="261"/>
                  </a:cubicBezTo>
                  <a:cubicBezTo>
                    <a:pt x="81" y="264"/>
                    <a:pt x="89" y="267"/>
                    <a:pt x="98" y="269"/>
                  </a:cubicBezTo>
                  <a:cubicBezTo>
                    <a:pt x="106" y="272"/>
                    <a:pt x="114" y="274"/>
                    <a:pt x="122" y="277"/>
                  </a:cubicBezTo>
                  <a:cubicBezTo>
                    <a:pt x="118" y="277"/>
                    <a:pt x="115" y="277"/>
                    <a:pt x="111" y="277"/>
                  </a:cubicBezTo>
                  <a:close/>
                  <a:moveTo>
                    <a:pt x="98" y="276"/>
                  </a:moveTo>
                  <a:cubicBezTo>
                    <a:pt x="98" y="276"/>
                    <a:pt x="97" y="276"/>
                    <a:pt x="96" y="276"/>
                  </a:cubicBezTo>
                  <a:cubicBezTo>
                    <a:pt x="91" y="273"/>
                    <a:pt x="86" y="270"/>
                    <a:pt x="80" y="268"/>
                  </a:cubicBezTo>
                  <a:cubicBezTo>
                    <a:pt x="76" y="266"/>
                    <a:pt x="73" y="265"/>
                    <a:pt x="69" y="263"/>
                  </a:cubicBezTo>
                  <a:cubicBezTo>
                    <a:pt x="67" y="262"/>
                    <a:pt x="66" y="262"/>
                    <a:pt x="64" y="260"/>
                  </a:cubicBezTo>
                  <a:cubicBezTo>
                    <a:pt x="66" y="261"/>
                    <a:pt x="67" y="262"/>
                    <a:pt x="69" y="263"/>
                  </a:cubicBezTo>
                  <a:cubicBezTo>
                    <a:pt x="75" y="266"/>
                    <a:pt x="82" y="268"/>
                    <a:pt x="89" y="271"/>
                  </a:cubicBezTo>
                  <a:cubicBezTo>
                    <a:pt x="95" y="273"/>
                    <a:pt x="100" y="275"/>
                    <a:pt x="107" y="277"/>
                  </a:cubicBezTo>
                  <a:cubicBezTo>
                    <a:pt x="104" y="277"/>
                    <a:pt x="101" y="277"/>
                    <a:pt x="98" y="276"/>
                  </a:cubicBezTo>
                  <a:close/>
                  <a:moveTo>
                    <a:pt x="55" y="270"/>
                  </a:moveTo>
                  <a:cubicBezTo>
                    <a:pt x="58" y="271"/>
                    <a:pt x="61" y="272"/>
                    <a:pt x="64" y="273"/>
                  </a:cubicBezTo>
                  <a:cubicBezTo>
                    <a:pt x="61" y="272"/>
                    <a:pt x="57" y="271"/>
                    <a:pt x="55" y="270"/>
                  </a:cubicBezTo>
                  <a:close/>
                  <a:moveTo>
                    <a:pt x="59" y="263"/>
                  </a:moveTo>
                  <a:cubicBezTo>
                    <a:pt x="59" y="263"/>
                    <a:pt x="59" y="263"/>
                    <a:pt x="59" y="263"/>
                  </a:cubicBezTo>
                  <a:cubicBezTo>
                    <a:pt x="61" y="264"/>
                    <a:pt x="62" y="265"/>
                    <a:pt x="64" y="266"/>
                  </a:cubicBezTo>
                  <a:cubicBezTo>
                    <a:pt x="66" y="267"/>
                    <a:pt x="67" y="267"/>
                    <a:pt x="69" y="268"/>
                  </a:cubicBezTo>
                  <a:cubicBezTo>
                    <a:pt x="72" y="270"/>
                    <a:pt x="77" y="272"/>
                    <a:pt x="80" y="274"/>
                  </a:cubicBezTo>
                  <a:cubicBezTo>
                    <a:pt x="80" y="274"/>
                    <a:pt x="79" y="273"/>
                    <a:pt x="78" y="273"/>
                  </a:cubicBezTo>
                  <a:cubicBezTo>
                    <a:pt x="76" y="272"/>
                    <a:pt x="73" y="271"/>
                    <a:pt x="70" y="270"/>
                  </a:cubicBezTo>
                  <a:cubicBezTo>
                    <a:pt x="66" y="269"/>
                    <a:pt x="61" y="267"/>
                    <a:pt x="56" y="266"/>
                  </a:cubicBezTo>
                  <a:cubicBezTo>
                    <a:pt x="57" y="265"/>
                    <a:pt x="58" y="264"/>
                    <a:pt x="59" y="263"/>
                  </a:cubicBezTo>
                  <a:close/>
                  <a:moveTo>
                    <a:pt x="77" y="255"/>
                  </a:moveTo>
                  <a:cubicBezTo>
                    <a:pt x="77" y="254"/>
                    <a:pt x="78" y="254"/>
                    <a:pt x="79" y="254"/>
                  </a:cubicBezTo>
                  <a:cubicBezTo>
                    <a:pt x="79" y="254"/>
                    <a:pt x="79" y="254"/>
                    <a:pt x="79" y="254"/>
                  </a:cubicBezTo>
                  <a:cubicBezTo>
                    <a:pt x="89" y="259"/>
                    <a:pt x="100" y="263"/>
                    <a:pt x="111" y="266"/>
                  </a:cubicBezTo>
                  <a:cubicBezTo>
                    <a:pt x="116" y="268"/>
                    <a:pt x="121" y="269"/>
                    <a:pt x="125" y="271"/>
                  </a:cubicBezTo>
                  <a:cubicBezTo>
                    <a:pt x="128" y="272"/>
                    <a:pt x="131" y="273"/>
                    <a:pt x="134" y="274"/>
                  </a:cubicBezTo>
                  <a:cubicBezTo>
                    <a:pt x="135" y="274"/>
                    <a:pt x="137" y="276"/>
                    <a:pt x="138" y="276"/>
                  </a:cubicBezTo>
                  <a:cubicBezTo>
                    <a:pt x="138" y="276"/>
                    <a:pt x="137" y="276"/>
                    <a:pt x="137" y="276"/>
                  </a:cubicBezTo>
                  <a:cubicBezTo>
                    <a:pt x="132" y="276"/>
                    <a:pt x="127" y="273"/>
                    <a:pt x="122" y="272"/>
                  </a:cubicBezTo>
                  <a:cubicBezTo>
                    <a:pt x="116" y="270"/>
                    <a:pt x="111" y="268"/>
                    <a:pt x="105" y="267"/>
                  </a:cubicBezTo>
                  <a:cubicBezTo>
                    <a:pt x="94" y="264"/>
                    <a:pt x="84" y="260"/>
                    <a:pt x="74" y="256"/>
                  </a:cubicBezTo>
                  <a:cubicBezTo>
                    <a:pt x="75" y="255"/>
                    <a:pt x="76" y="255"/>
                    <a:pt x="77" y="255"/>
                  </a:cubicBezTo>
                  <a:close/>
                  <a:moveTo>
                    <a:pt x="114" y="235"/>
                  </a:moveTo>
                  <a:cubicBezTo>
                    <a:pt x="117" y="236"/>
                    <a:pt x="120" y="237"/>
                    <a:pt x="123" y="238"/>
                  </a:cubicBezTo>
                  <a:cubicBezTo>
                    <a:pt x="126" y="239"/>
                    <a:pt x="130" y="241"/>
                    <a:pt x="133" y="241"/>
                  </a:cubicBezTo>
                  <a:cubicBezTo>
                    <a:pt x="133" y="241"/>
                    <a:pt x="133" y="241"/>
                    <a:pt x="133" y="241"/>
                  </a:cubicBezTo>
                  <a:cubicBezTo>
                    <a:pt x="126" y="241"/>
                    <a:pt x="121" y="238"/>
                    <a:pt x="115" y="237"/>
                  </a:cubicBezTo>
                  <a:cubicBezTo>
                    <a:pt x="114" y="237"/>
                    <a:pt x="114" y="238"/>
                    <a:pt x="115" y="238"/>
                  </a:cubicBezTo>
                  <a:cubicBezTo>
                    <a:pt x="119" y="241"/>
                    <a:pt x="125" y="242"/>
                    <a:pt x="130" y="243"/>
                  </a:cubicBezTo>
                  <a:cubicBezTo>
                    <a:pt x="131" y="243"/>
                    <a:pt x="131" y="244"/>
                    <a:pt x="131" y="244"/>
                  </a:cubicBezTo>
                  <a:cubicBezTo>
                    <a:pt x="131" y="244"/>
                    <a:pt x="131" y="244"/>
                    <a:pt x="130" y="244"/>
                  </a:cubicBezTo>
                  <a:cubicBezTo>
                    <a:pt x="129" y="243"/>
                    <a:pt x="127" y="243"/>
                    <a:pt x="127" y="243"/>
                  </a:cubicBezTo>
                  <a:cubicBezTo>
                    <a:pt x="125" y="242"/>
                    <a:pt x="124" y="242"/>
                    <a:pt x="122" y="242"/>
                  </a:cubicBezTo>
                  <a:cubicBezTo>
                    <a:pt x="119" y="241"/>
                    <a:pt x="116" y="240"/>
                    <a:pt x="113" y="240"/>
                  </a:cubicBezTo>
                  <a:cubicBezTo>
                    <a:pt x="113" y="238"/>
                    <a:pt x="113" y="236"/>
                    <a:pt x="114" y="235"/>
                  </a:cubicBezTo>
                  <a:close/>
                  <a:moveTo>
                    <a:pt x="117" y="222"/>
                  </a:moveTo>
                  <a:cubicBezTo>
                    <a:pt x="117" y="222"/>
                    <a:pt x="117" y="222"/>
                    <a:pt x="117" y="222"/>
                  </a:cubicBezTo>
                  <a:cubicBezTo>
                    <a:pt x="117" y="222"/>
                    <a:pt x="117" y="222"/>
                    <a:pt x="117" y="222"/>
                  </a:cubicBezTo>
                  <a:cubicBezTo>
                    <a:pt x="121" y="224"/>
                    <a:pt x="126" y="225"/>
                    <a:pt x="129" y="227"/>
                  </a:cubicBezTo>
                  <a:cubicBezTo>
                    <a:pt x="129" y="227"/>
                    <a:pt x="129" y="227"/>
                    <a:pt x="129" y="227"/>
                  </a:cubicBezTo>
                  <a:cubicBezTo>
                    <a:pt x="128" y="227"/>
                    <a:pt x="125" y="226"/>
                    <a:pt x="124" y="226"/>
                  </a:cubicBezTo>
                  <a:cubicBezTo>
                    <a:pt x="122" y="225"/>
                    <a:pt x="120" y="225"/>
                    <a:pt x="118" y="225"/>
                  </a:cubicBezTo>
                  <a:cubicBezTo>
                    <a:pt x="117" y="225"/>
                    <a:pt x="117" y="225"/>
                    <a:pt x="117" y="225"/>
                  </a:cubicBezTo>
                  <a:cubicBezTo>
                    <a:pt x="120" y="226"/>
                    <a:pt x="122" y="227"/>
                    <a:pt x="124" y="228"/>
                  </a:cubicBezTo>
                  <a:cubicBezTo>
                    <a:pt x="126" y="229"/>
                    <a:pt x="128" y="230"/>
                    <a:pt x="130" y="231"/>
                  </a:cubicBezTo>
                  <a:cubicBezTo>
                    <a:pt x="125" y="230"/>
                    <a:pt x="121" y="228"/>
                    <a:pt x="116" y="227"/>
                  </a:cubicBezTo>
                  <a:cubicBezTo>
                    <a:pt x="116" y="227"/>
                    <a:pt x="116" y="227"/>
                    <a:pt x="116" y="227"/>
                  </a:cubicBezTo>
                  <a:cubicBezTo>
                    <a:pt x="116" y="225"/>
                    <a:pt x="117" y="224"/>
                    <a:pt x="117" y="222"/>
                  </a:cubicBezTo>
                  <a:close/>
                  <a:moveTo>
                    <a:pt x="17" y="74"/>
                  </a:moveTo>
                  <a:cubicBezTo>
                    <a:pt x="22" y="61"/>
                    <a:pt x="29" y="47"/>
                    <a:pt x="39" y="37"/>
                  </a:cubicBezTo>
                  <a:cubicBezTo>
                    <a:pt x="49" y="27"/>
                    <a:pt x="60" y="20"/>
                    <a:pt x="73" y="13"/>
                  </a:cubicBezTo>
                  <a:cubicBezTo>
                    <a:pt x="74" y="16"/>
                    <a:pt x="77" y="20"/>
                    <a:pt x="78" y="22"/>
                  </a:cubicBezTo>
                  <a:cubicBezTo>
                    <a:pt x="43" y="38"/>
                    <a:pt x="18" y="72"/>
                    <a:pt x="18" y="112"/>
                  </a:cubicBezTo>
                  <a:cubicBezTo>
                    <a:pt x="18" y="160"/>
                    <a:pt x="55" y="201"/>
                    <a:pt x="102" y="210"/>
                  </a:cubicBezTo>
                  <a:cubicBezTo>
                    <a:pt x="121" y="213"/>
                    <a:pt x="140" y="212"/>
                    <a:pt x="158" y="206"/>
                  </a:cubicBezTo>
                  <a:cubicBezTo>
                    <a:pt x="159" y="208"/>
                    <a:pt x="160" y="210"/>
                    <a:pt x="161" y="213"/>
                  </a:cubicBezTo>
                  <a:cubicBezTo>
                    <a:pt x="150" y="218"/>
                    <a:pt x="136" y="219"/>
                    <a:pt x="124" y="219"/>
                  </a:cubicBezTo>
                  <a:cubicBezTo>
                    <a:pt x="113" y="219"/>
                    <a:pt x="103" y="218"/>
                    <a:pt x="93" y="216"/>
                  </a:cubicBezTo>
                  <a:cubicBezTo>
                    <a:pt x="61" y="209"/>
                    <a:pt x="33" y="189"/>
                    <a:pt x="19" y="159"/>
                  </a:cubicBezTo>
                  <a:cubicBezTo>
                    <a:pt x="7" y="132"/>
                    <a:pt x="5" y="102"/>
                    <a:pt x="17" y="74"/>
                  </a:cubicBezTo>
                  <a:close/>
                </a:path>
              </a:pathLst>
            </a:custGeom>
            <a:blipFill dpi="0" rotWithShape="1">
              <a:blip r:embed="rId5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79" name="Freeform 80"/>
            <p:cNvSpPr>
              <a:spLocks noEditPoints="1"/>
            </p:cNvSpPr>
            <p:nvPr/>
          </p:nvSpPr>
          <p:spPr bwMode="auto">
            <a:xfrm>
              <a:off x="1733636" y="-316651"/>
              <a:ext cx="63500" cy="55563"/>
            </a:xfrm>
            <a:custGeom>
              <a:avLst/>
              <a:gdLst>
                <a:gd name="T0" fmla="*/ 16 w 22"/>
                <a:gd name="T1" fmla="*/ 8 h 19"/>
                <a:gd name="T2" fmla="*/ 11 w 22"/>
                <a:gd name="T3" fmla="*/ 3 h 19"/>
                <a:gd name="T4" fmla="*/ 3 w 22"/>
                <a:gd name="T5" fmla="*/ 1 h 19"/>
                <a:gd name="T6" fmla="*/ 1 w 22"/>
                <a:gd name="T7" fmla="*/ 1 h 19"/>
                <a:gd name="T8" fmla="*/ 0 w 22"/>
                <a:gd name="T9" fmla="*/ 2 h 19"/>
                <a:gd name="T10" fmla="*/ 6 w 22"/>
                <a:gd name="T11" fmla="*/ 12 h 19"/>
                <a:gd name="T12" fmla="*/ 17 w 22"/>
                <a:gd name="T13" fmla="*/ 18 h 19"/>
                <a:gd name="T14" fmla="*/ 16 w 22"/>
                <a:gd name="T15" fmla="*/ 8 h 19"/>
                <a:gd name="T16" fmla="*/ 4 w 22"/>
                <a:gd name="T17" fmla="*/ 5 h 19"/>
                <a:gd name="T18" fmla="*/ 12 w 22"/>
                <a:gd name="T19" fmla="*/ 8 h 19"/>
                <a:gd name="T20" fmla="*/ 12 w 22"/>
                <a:gd name="T21" fmla="*/ 8 h 19"/>
                <a:gd name="T22" fmla="*/ 7 w 22"/>
                <a:gd name="T23" fmla="*/ 8 h 19"/>
                <a:gd name="T24" fmla="*/ 7 w 22"/>
                <a:gd name="T25" fmla="*/ 9 h 19"/>
                <a:gd name="T26" fmla="*/ 14 w 22"/>
                <a:gd name="T27" fmla="*/ 12 h 19"/>
                <a:gd name="T28" fmla="*/ 10 w 22"/>
                <a:gd name="T29" fmla="*/ 12 h 19"/>
                <a:gd name="T30" fmla="*/ 7 w 22"/>
                <a:gd name="T31" fmla="*/ 9 h 19"/>
                <a:gd name="T32" fmla="*/ 4 w 22"/>
                <a:gd name="T33" fmla="*/ 5 h 19"/>
                <a:gd name="T34" fmla="*/ 3 w 22"/>
                <a:gd name="T35" fmla="*/ 4 h 19"/>
                <a:gd name="T36" fmla="*/ 4 w 22"/>
                <a:gd name="T37" fmla="*/ 4 h 19"/>
                <a:gd name="T38" fmla="*/ 4 w 22"/>
                <a:gd name="T39" fmla="*/ 4 h 19"/>
                <a:gd name="T40" fmla="*/ 4 w 22"/>
                <a:gd name="T41" fmla="*/ 4 h 19"/>
                <a:gd name="T42" fmla="*/ 3 w 22"/>
                <a:gd name="T43" fmla="*/ 4 h 19"/>
                <a:gd name="T44" fmla="*/ 11 w 22"/>
                <a:gd name="T45" fmla="*/ 7 h 19"/>
                <a:gd name="T46" fmla="*/ 5 w 22"/>
                <a:gd name="T47" fmla="*/ 5 h 19"/>
                <a:gd name="T48" fmla="*/ 11 w 22"/>
                <a:gd name="T49" fmla="*/ 6 h 19"/>
                <a:gd name="T50" fmla="*/ 11 w 22"/>
                <a:gd name="T51" fmla="*/ 7 h 19"/>
                <a:gd name="T52" fmla="*/ 15 w 22"/>
                <a:gd name="T53" fmla="*/ 11 h 19"/>
                <a:gd name="T54" fmla="*/ 8 w 22"/>
                <a:gd name="T55" fmla="*/ 9 h 19"/>
                <a:gd name="T56" fmla="*/ 13 w 22"/>
                <a:gd name="T57" fmla="*/ 9 h 19"/>
                <a:gd name="T58" fmla="*/ 15 w 22"/>
                <a:gd name="T59" fmla="*/ 11 h 19"/>
                <a:gd name="T60" fmla="*/ 15 w 22"/>
                <a:gd name="T61" fmla="*/ 15 h 19"/>
                <a:gd name="T62" fmla="*/ 15 w 22"/>
                <a:gd name="T63" fmla="*/ 15 h 19"/>
                <a:gd name="T64" fmla="*/ 12 w 22"/>
                <a:gd name="T65" fmla="*/ 14 h 19"/>
                <a:gd name="T66" fmla="*/ 11 w 22"/>
                <a:gd name="T67" fmla="*/ 13 h 19"/>
                <a:gd name="T68" fmla="*/ 15 w 22"/>
                <a:gd name="T69" fmla="*/ 12 h 19"/>
                <a:gd name="T70" fmla="*/ 15 w 22"/>
                <a:gd name="T71" fmla="*/ 12 h 19"/>
                <a:gd name="T72" fmla="*/ 15 w 22"/>
                <a:gd name="T73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19">
                  <a:moveTo>
                    <a:pt x="16" y="8"/>
                  </a:moveTo>
                  <a:cubicBezTo>
                    <a:pt x="15" y="7"/>
                    <a:pt x="13" y="4"/>
                    <a:pt x="11" y="3"/>
                  </a:cubicBezTo>
                  <a:cubicBezTo>
                    <a:pt x="9" y="2"/>
                    <a:pt x="6" y="2"/>
                    <a:pt x="3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6"/>
                    <a:pt x="4" y="10"/>
                    <a:pt x="6" y="12"/>
                  </a:cubicBezTo>
                  <a:cubicBezTo>
                    <a:pt x="8" y="15"/>
                    <a:pt x="13" y="19"/>
                    <a:pt x="17" y="18"/>
                  </a:cubicBezTo>
                  <a:cubicBezTo>
                    <a:pt x="22" y="17"/>
                    <a:pt x="18" y="11"/>
                    <a:pt x="16" y="8"/>
                  </a:cubicBezTo>
                  <a:close/>
                  <a:moveTo>
                    <a:pt x="4" y="5"/>
                  </a:moveTo>
                  <a:cubicBezTo>
                    <a:pt x="7" y="7"/>
                    <a:pt x="9" y="7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9" y="8"/>
                    <a:pt x="7" y="8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8" y="11"/>
                    <a:pt x="12" y="11"/>
                    <a:pt x="14" y="12"/>
                  </a:cubicBezTo>
                  <a:cubicBezTo>
                    <a:pt x="13" y="12"/>
                    <a:pt x="11" y="12"/>
                    <a:pt x="10" y="12"/>
                  </a:cubicBezTo>
                  <a:cubicBezTo>
                    <a:pt x="9" y="11"/>
                    <a:pt x="8" y="10"/>
                    <a:pt x="7" y="9"/>
                  </a:cubicBezTo>
                  <a:cubicBezTo>
                    <a:pt x="6" y="8"/>
                    <a:pt x="5" y="7"/>
                    <a:pt x="4" y="5"/>
                  </a:cubicBezTo>
                  <a:close/>
                  <a:moveTo>
                    <a:pt x="3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lose/>
                  <a:moveTo>
                    <a:pt x="11" y="7"/>
                  </a:moveTo>
                  <a:cubicBezTo>
                    <a:pt x="9" y="6"/>
                    <a:pt x="7" y="6"/>
                    <a:pt x="5" y="5"/>
                  </a:cubicBezTo>
                  <a:cubicBezTo>
                    <a:pt x="7" y="5"/>
                    <a:pt x="9" y="6"/>
                    <a:pt x="11" y="6"/>
                  </a:cubicBezTo>
                  <a:cubicBezTo>
                    <a:pt x="11" y="6"/>
                    <a:pt x="11" y="7"/>
                    <a:pt x="11" y="7"/>
                  </a:cubicBezTo>
                  <a:close/>
                  <a:moveTo>
                    <a:pt x="15" y="11"/>
                  </a:moveTo>
                  <a:cubicBezTo>
                    <a:pt x="12" y="10"/>
                    <a:pt x="10" y="10"/>
                    <a:pt x="8" y="9"/>
                  </a:cubicBezTo>
                  <a:cubicBezTo>
                    <a:pt x="10" y="9"/>
                    <a:pt x="11" y="9"/>
                    <a:pt x="13" y="9"/>
                  </a:cubicBezTo>
                  <a:cubicBezTo>
                    <a:pt x="13" y="10"/>
                    <a:pt x="14" y="10"/>
                    <a:pt x="15" y="11"/>
                  </a:cubicBezTo>
                  <a:close/>
                  <a:moveTo>
                    <a:pt x="15" y="1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3" y="14"/>
                    <a:pt x="12" y="14"/>
                  </a:cubicBezTo>
                  <a:cubicBezTo>
                    <a:pt x="12" y="14"/>
                    <a:pt x="11" y="13"/>
                    <a:pt x="11" y="13"/>
                  </a:cubicBezTo>
                  <a:cubicBezTo>
                    <a:pt x="12" y="13"/>
                    <a:pt x="14" y="13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4"/>
                    <a:pt x="17" y="16"/>
                    <a:pt x="15" y="15"/>
                  </a:cubicBez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80" name="Freeform 81"/>
            <p:cNvSpPr>
              <a:spLocks noEditPoints="1"/>
            </p:cNvSpPr>
            <p:nvPr/>
          </p:nvSpPr>
          <p:spPr bwMode="auto">
            <a:xfrm>
              <a:off x="1516148" y="-792901"/>
              <a:ext cx="682625" cy="811213"/>
            </a:xfrm>
            <a:custGeom>
              <a:avLst/>
              <a:gdLst>
                <a:gd name="T0" fmla="*/ 81 w 235"/>
                <a:gd name="T1" fmla="*/ 20 h 279"/>
                <a:gd name="T2" fmla="*/ 57 w 235"/>
                <a:gd name="T3" fmla="*/ 89 h 279"/>
                <a:gd name="T4" fmla="*/ 54 w 235"/>
                <a:gd name="T5" fmla="*/ 106 h 279"/>
                <a:gd name="T6" fmla="*/ 49 w 235"/>
                <a:gd name="T7" fmla="*/ 89 h 279"/>
                <a:gd name="T8" fmla="*/ 96 w 235"/>
                <a:gd name="T9" fmla="*/ 97 h 279"/>
                <a:gd name="T10" fmla="*/ 64 w 235"/>
                <a:gd name="T11" fmla="*/ 99 h 279"/>
                <a:gd name="T12" fmla="*/ 94 w 235"/>
                <a:gd name="T13" fmla="*/ 112 h 279"/>
                <a:gd name="T14" fmla="*/ 93 w 235"/>
                <a:gd name="T15" fmla="*/ 133 h 279"/>
                <a:gd name="T16" fmla="*/ 132 w 235"/>
                <a:gd name="T17" fmla="*/ 155 h 279"/>
                <a:gd name="T18" fmla="*/ 110 w 235"/>
                <a:gd name="T19" fmla="*/ 161 h 279"/>
                <a:gd name="T20" fmla="*/ 100 w 235"/>
                <a:gd name="T21" fmla="*/ 163 h 279"/>
                <a:gd name="T22" fmla="*/ 78 w 235"/>
                <a:gd name="T23" fmla="*/ 141 h 279"/>
                <a:gd name="T24" fmla="*/ 57 w 235"/>
                <a:gd name="T25" fmla="*/ 123 h 279"/>
                <a:gd name="T26" fmla="*/ 60 w 235"/>
                <a:gd name="T27" fmla="*/ 118 h 279"/>
                <a:gd name="T28" fmla="*/ 87 w 235"/>
                <a:gd name="T29" fmla="*/ 120 h 279"/>
                <a:gd name="T30" fmla="*/ 65 w 235"/>
                <a:gd name="T31" fmla="*/ 100 h 279"/>
                <a:gd name="T32" fmla="*/ 116 w 235"/>
                <a:gd name="T33" fmla="*/ 108 h 279"/>
                <a:gd name="T34" fmla="*/ 45 w 235"/>
                <a:gd name="T35" fmla="*/ 78 h 279"/>
                <a:gd name="T36" fmla="*/ 28 w 235"/>
                <a:gd name="T37" fmla="*/ 95 h 279"/>
                <a:gd name="T38" fmla="*/ 21 w 235"/>
                <a:gd name="T39" fmla="*/ 111 h 279"/>
                <a:gd name="T40" fmla="*/ 31 w 235"/>
                <a:gd name="T41" fmla="*/ 88 h 279"/>
                <a:gd name="T42" fmla="*/ 50 w 235"/>
                <a:gd name="T43" fmla="*/ 76 h 279"/>
                <a:gd name="T44" fmla="*/ 148 w 235"/>
                <a:gd name="T45" fmla="*/ 65 h 279"/>
                <a:gd name="T46" fmla="*/ 102 w 235"/>
                <a:gd name="T47" fmla="*/ 51 h 279"/>
                <a:gd name="T48" fmla="*/ 71 w 235"/>
                <a:gd name="T49" fmla="*/ 40 h 279"/>
                <a:gd name="T50" fmla="*/ 65 w 235"/>
                <a:gd name="T51" fmla="*/ 46 h 279"/>
                <a:gd name="T52" fmla="*/ 68 w 235"/>
                <a:gd name="T53" fmla="*/ 57 h 279"/>
                <a:gd name="T54" fmla="*/ 68 w 235"/>
                <a:gd name="T55" fmla="*/ 72 h 279"/>
                <a:gd name="T56" fmla="*/ 134 w 235"/>
                <a:gd name="T57" fmla="*/ 89 h 279"/>
                <a:gd name="T58" fmla="*/ 144 w 235"/>
                <a:gd name="T59" fmla="*/ 80 h 279"/>
                <a:gd name="T60" fmla="*/ 130 w 235"/>
                <a:gd name="T61" fmla="*/ 67 h 279"/>
                <a:gd name="T62" fmla="*/ 132 w 235"/>
                <a:gd name="T63" fmla="*/ 85 h 279"/>
                <a:gd name="T64" fmla="*/ 61 w 235"/>
                <a:gd name="T65" fmla="*/ 72 h 279"/>
                <a:gd name="T66" fmla="*/ 53 w 235"/>
                <a:gd name="T67" fmla="*/ 60 h 279"/>
                <a:gd name="T68" fmla="*/ 58 w 235"/>
                <a:gd name="T69" fmla="*/ 36 h 279"/>
                <a:gd name="T70" fmla="*/ 73 w 235"/>
                <a:gd name="T71" fmla="*/ 27 h 279"/>
                <a:gd name="T72" fmla="*/ 98 w 235"/>
                <a:gd name="T73" fmla="*/ 38 h 279"/>
                <a:gd name="T74" fmla="*/ 97 w 235"/>
                <a:gd name="T75" fmla="*/ 29 h 279"/>
                <a:gd name="T76" fmla="*/ 110 w 235"/>
                <a:gd name="T77" fmla="*/ 38 h 279"/>
                <a:gd name="T78" fmla="*/ 84 w 235"/>
                <a:gd name="T79" fmla="*/ 34 h 279"/>
                <a:gd name="T80" fmla="*/ 223 w 235"/>
                <a:gd name="T81" fmla="*/ 127 h 279"/>
                <a:gd name="T82" fmla="*/ 218 w 235"/>
                <a:gd name="T83" fmla="*/ 128 h 279"/>
                <a:gd name="T84" fmla="*/ 210 w 235"/>
                <a:gd name="T85" fmla="*/ 62 h 279"/>
                <a:gd name="T86" fmla="*/ 222 w 235"/>
                <a:gd name="T87" fmla="*/ 92 h 279"/>
                <a:gd name="T88" fmla="*/ 224 w 235"/>
                <a:gd name="T89" fmla="*/ 115 h 279"/>
                <a:gd name="T90" fmla="*/ 206 w 235"/>
                <a:gd name="T91" fmla="*/ 114 h 279"/>
                <a:gd name="T92" fmla="*/ 202 w 235"/>
                <a:gd name="T93" fmla="*/ 90 h 279"/>
                <a:gd name="T94" fmla="*/ 209 w 235"/>
                <a:gd name="T95" fmla="*/ 73 h 279"/>
                <a:gd name="T96" fmla="*/ 37 w 235"/>
                <a:gd name="T97" fmla="*/ 96 h 279"/>
                <a:gd name="T98" fmla="*/ 120 w 235"/>
                <a:gd name="T99" fmla="*/ 43 h 279"/>
                <a:gd name="T100" fmla="*/ 184 w 235"/>
                <a:gd name="T101" fmla="*/ 34 h 279"/>
                <a:gd name="T102" fmla="*/ 115 w 235"/>
                <a:gd name="T103" fmla="*/ 227 h 279"/>
                <a:gd name="T104" fmla="*/ 169 w 235"/>
                <a:gd name="T105" fmla="*/ 273 h 279"/>
                <a:gd name="T106" fmla="*/ 59 w 235"/>
                <a:gd name="T107" fmla="*/ 262 h 279"/>
                <a:gd name="T108" fmla="*/ 101 w 235"/>
                <a:gd name="T109" fmla="*/ 272 h 279"/>
                <a:gd name="T110" fmla="*/ 146 w 235"/>
                <a:gd name="T111" fmla="*/ 275 h 279"/>
                <a:gd name="T112" fmla="*/ 124 w 235"/>
                <a:gd name="T113" fmla="*/ 233 h 279"/>
                <a:gd name="T114" fmla="*/ 133 w 235"/>
                <a:gd name="T115" fmla="*/ 238 h 279"/>
                <a:gd name="T116" fmla="*/ 178 w 235"/>
                <a:gd name="T117" fmla="*/ 260 h 279"/>
                <a:gd name="T118" fmla="*/ 103 w 235"/>
                <a:gd name="T119" fmla="*/ 254 h 279"/>
                <a:gd name="T120" fmla="*/ 70 w 235"/>
                <a:gd name="T121" fmla="*/ 270 h 279"/>
                <a:gd name="T122" fmla="*/ 117 w 235"/>
                <a:gd name="T123" fmla="*/ 222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5" h="279">
                  <a:moveTo>
                    <a:pt x="7" y="94"/>
                  </a:moveTo>
                  <a:cubicBezTo>
                    <a:pt x="0" y="132"/>
                    <a:pt x="16" y="175"/>
                    <a:pt x="48" y="199"/>
                  </a:cubicBezTo>
                  <a:cubicBezTo>
                    <a:pt x="62" y="208"/>
                    <a:pt x="77" y="215"/>
                    <a:pt x="94" y="218"/>
                  </a:cubicBezTo>
                  <a:cubicBezTo>
                    <a:pt x="100" y="220"/>
                    <a:pt x="107" y="221"/>
                    <a:pt x="114" y="221"/>
                  </a:cubicBezTo>
                  <a:cubicBezTo>
                    <a:pt x="112" y="228"/>
                    <a:pt x="109" y="235"/>
                    <a:pt x="111" y="243"/>
                  </a:cubicBezTo>
                  <a:cubicBezTo>
                    <a:pt x="92" y="246"/>
                    <a:pt x="71" y="250"/>
                    <a:pt x="56" y="261"/>
                  </a:cubicBezTo>
                  <a:cubicBezTo>
                    <a:pt x="53" y="263"/>
                    <a:pt x="49" y="268"/>
                    <a:pt x="53" y="271"/>
                  </a:cubicBezTo>
                  <a:cubicBezTo>
                    <a:pt x="57" y="274"/>
                    <a:pt x="62" y="275"/>
                    <a:pt x="67" y="276"/>
                  </a:cubicBezTo>
                  <a:cubicBezTo>
                    <a:pt x="85" y="279"/>
                    <a:pt x="103" y="279"/>
                    <a:pt x="121" y="279"/>
                  </a:cubicBezTo>
                  <a:cubicBezTo>
                    <a:pt x="139" y="279"/>
                    <a:pt x="156" y="278"/>
                    <a:pt x="174" y="275"/>
                  </a:cubicBezTo>
                  <a:cubicBezTo>
                    <a:pt x="178" y="275"/>
                    <a:pt x="187" y="274"/>
                    <a:pt x="190" y="270"/>
                  </a:cubicBezTo>
                  <a:cubicBezTo>
                    <a:pt x="193" y="266"/>
                    <a:pt x="183" y="260"/>
                    <a:pt x="180" y="258"/>
                  </a:cubicBezTo>
                  <a:cubicBezTo>
                    <a:pt x="173" y="252"/>
                    <a:pt x="163" y="249"/>
                    <a:pt x="154" y="247"/>
                  </a:cubicBezTo>
                  <a:cubicBezTo>
                    <a:pt x="148" y="245"/>
                    <a:pt x="141" y="245"/>
                    <a:pt x="135" y="243"/>
                  </a:cubicBezTo>
                  <a:cubicBezTo>
                    <a:pt x="135" y="243"/>
                    <a:pt x="135" y="243"/>
                    <a:pt x="135" y="243"/>
                  </a:cubicBezTo>
                  <a:cubicBezTo>
                    <a:pt x="137" y="236"/>
                    <a:pt x="132" y="228"/>
                    <a:pt x="130" y="221"/>
                  </a:cubicBezTo>
                  <a:cubicBezTo>
                    <a:pt x="141" y="220"/>
                    <a:pt x="152" y="219"/>
                    <a:pt x="162" y="215"/>
                  </a:cubicBezTo>
                  <a:cubicBezTo>
                    <a:pt x="165" y="220"/>
                    <a:pt x="169" y="224"/>
                    <a:pt x="174" y="221"/>
                  </a:cubicBezTo>
                  <a:cubicBezTo>
                    <a:pt x="180" y="216"/>
                    <a:pt x="169" y="206"/>
                    <a:pt x="167" y="201"/>
                  </a:cubicBezTo>
                  <a:cubicBezTo>
                    <a:pt x="185" y="193"/>
                    <a:pt x="201" y="180"/>
                    <a:pt x="212" y="163"/>
                  </a:cubicBezTo>
                  <a:cubicBezTo>
                    <a:pt x="235" y="127"/>
                    <a:pt x="231" y="80"/>
                    <a:pt x="204" y="48"/>
                  </a:cubicBezTo>
                  <a:cubicBezTo>
                    <a:pt x="175" y="16"/>
                    <a:pt x="128" y="3"/>
                    <a:pt x="88" y="17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5" y="12"/>
                    <a:pt x="84" y="0"/>
                    <a:pt x="75" y="4"/>
                  </a:cubicBezTo>
                  <a:cubicBezTo>
                    <a:pt x="72" y="6"/>
                    <a:pt x="72" y="8"/>
                    <a:pt x="72" y="10"/>
                  </a:cubicBezTo>
                  <a:cubicBezTo>
                    <a:pt x="72" y="10"/>
                    <a:pt x="72" y="10"/>
                    <a:pt x="72" y="10"/>
                  </a:cubicBezTo>
                  <a:cubicBezTo>
                    <a:pt x="55" y="18"/>
                    <a:pt x="40" y="28"/>
                    <a:pt x="29" y="43"/>
                  </a:cubicBezTo>
                  <a:cubicBezTo>
                    <a:pt x="19" y="58"/>
                    <a:pt x="11" y="76"/>
                    <a:pt x="7" y="94"/>
                  </a:cubicBezTo>
                  <a:close/>
                  <a:moveTo>
                    <a:pt x="85" y="18"/>
                  </a:moveTo>
                  <a:cubicBezTo>
                    <a:pt x="84" y="19"/>
                    <a:pt x="82" y="19"/>
                    <a:pt x="81" y="20"/>
                  </a:cubicBezTo>
                  <a:cubicBezTo>
                    <a:pt x="79" y="17"/>
                    <a:pt x="71" y="8"/>
                    <a:pt x="78" y="6"/>
                  </a:cubicBezTo>
                  <a:cubicBezTo>
                    <a:pt x="83" y="5"/>
                    <a:pt x="83" y="15"/>
                    <a:pt x="85" y="18"/>
                  </a:cubicBezTo>
                  <a:close/>
                  <a:moveTo>
                    <a:pt x="58" y="86"/>
                  </a:moveTo>
                  <a:cubicBezTo>
                    <a:pt x="56" y="85"/>
                    <a:pt x="55" y="85"/>
                    <a:pt x="53" y="84"/>
                  </a:cubicBezTo>
                  <a:cubicBezTo>
                    <a:pt x="50" y="83"/>
                    <a:pt x="57" y="84"/>
                    <a:pt x="59" y="84"/>
                  </a:cubicBezTo>
                  <a:cubicBezTo>
                    <a:pt x="58" y="85"/>
                    <a:pt x="58" y="85"/>
                    <a:pt x="58" y="86"/>
                  </a:cubicBezTo>
                  <a:close/>
                  <a:moveTo>
                    <a:pt x="57" y="101"/>
                  </a:moveTo>
                  <a:cubicBezTo>
                    <a:pt x="53" y="99"/>
                    <a:pt x="49" y="100"/>
                    <a:pt x="45" y="99"/>
                  </a:cubicBezTo>
                  <a:cubicBezTo>
                    <a:pt x="41" y="97"/>
                    <a:pt x="46" y="98"/>
                    <a:pt x="47" y="98"/>
                  </a:cubicBezTo>
                  <a:cubicBezTo>
                    <a:pt x="49" y="99"/>
                    <a:pt x="50" y="99"/>
                    <a:pt x="51" y="99"/>
                  </a:cubicBezTo>
                  <a:cubicBezTo>
                    <a:pt x="53" y="99"/>
                    <a:pt x="55" y="100"/>
                    <a:pt x="57" y="99"/>
                  </a:cubicBezTo>
                  <a:cubicBezTo>
                    <a:pt x="57" y="100"/>
                    <a:pt x="57" y="100"/>
                    <a:pt x="57" y="101"/>
                  </a:cubicBezTo>
                  <a:close/>
                  <a:moveTo>
                    <a:pt x="57" y="97"/>
                  </a:moveTo>
                  <a:cubicBezTo>
                    <a:pt x="57" y="98"/>
                    <a:pt x="57" y="98"/>
                    <a:pt x="57" y="98"/>
                  </a:cubicBezTo>
                  <a:cubicBezTo>
                    <a:pt x="53" y="97"/>
                    <a:pt x="49" y="96"/>
                    <a:pt x="46" y="95"/>
                  </a:cubicBezTo>
                  <a:cubicBezTo>
                    <a:pt x="48" y="95"/>
                    <a:pt x="51" y="96"/>
                    <a:pt x="53" y="96"/>
                  </a:cubicBezTo>
                  <a:cubicBezTo>
                    <a:pt x="54" y="96"/>
                    <a:pt x="55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lose/>
                  <a:moveTo>
                    <a:pt x="57" y="96"/>
                  </a:moveTo>
                  <a:cubicBezTo>
                    <a:pt x="54" y="94"/>
                    <a:pt x="51" y="93"/>
                    <a:pt x="48" y="92"/>
                  </a:cubicBezTo>
                  <a:cubicBezTo>
                    <a:pt x="51" y="93"/>
                    <a:pt x="54" y="93"/>
                    <a:pt x="57" y="93"/>
                  </a:cubicBezTo>
                  <a:cubicBezTo>
                    <a:pt x="57" y="94"/>
                    <a:pt x="57" y="95"/>
                    <a:pt x="57" y="96"/>
                  </a:cubicBezTo>
                  <a:close/>
                  <a:moveTo>
                    <a:pt x="51" y="90"/>
                  </a:moveTo>
                  <a:cubicBezTo>
                    <a:pt x="50" y="89"/>
                    <a:pt x="55" y="90"/>
                    <a:pt x="54" y="90"/>
                  </a:cubicBezTo>
                  <a:cubicBezTo>
                    <a:pt x="55" y="90"/>
                    <a:pt x="56" y="90"/>
                    <a:pt x="57" y="90"/>
                  </a:cubicBezTo>
                  <a:cubicBezTo>
                    <a:pt x="57" y="90"/>
                    <a:pt x="57" y="91"/>
                    <a:pt x="57" y="92"/>
                  </a:cubicBezTo>
                  <a:cubicBezTo>
                    <a:pt x="55" y="91"/>
                    <a:pt x="53" y="91"/>
                    <a:pt x="51" y="90"/>
                  </a:cubicBezTo>
                  <a:close/>
                  <a:moveTo>
                    <a:pt x="49" y="88"/>
                  </a:moveTo>
                  <a:cubicBezTo>
                    <a:pt x="50" y="88"/>
                    <a:pt x="50" y="87"/>
                    <a:pt x="50" y="86"/>
                  </a:cubicBezTo>
                  <a:cubicBezTo>
                    <a:pt x="52" y="87"/>
                    <a:pt x="55" y="89"/>
                    <a:pt x="57" y="89"/>
                  </a:cubicBezTo>
                  <a:cubicBezTo>
                    <a:pt x="55" y="89"/>
                    <a:pt x="52" y="89"/>
                    <a:pt x="49" y="88"/>
                  </a:cubicBezTo>
                  <a:close/>
                  <a:moveTo>
                    <a:pt x="50" y="83"/>
                  </a:moveTo>
                  <a:cubicBezTo>
                    <a:pt x="50" y="83"/>
                    <a:pt x="50" y="83"/>
                    <a:pt x="50" y="83"/>
                  </a:cubicBezTo>
                  <a:cubicBezTo>
                    <a:pt x="51" y="84"/>
                    <a:pt x="53" y="84"/>
                    <a:pt x="54" y="85"/>
                  </a:cubicBezTo>
                  <a:cubicBezTo>
                    <a:pt x="55" y="85"/>
                    <a:pt x="61" y="87"/>
                    <a:pt x="56" y="86"/>
                  </a:cubicBezTo>
                  <a:cubicBezTo>
                    <a:pt x="54" y="86"/>
                    <a:pt x="52" y="85"/>
                    <a:pt x="50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4"/>
                    <a:pt x="50" y="84"/>
                    <a:pt x="50" y="83"/>
                  </a:cubicBezTo>
                  <a:close/>
                  <a:moveTo>
                    <a:pt x="58" y="87"/>
                  </a:moveTo>
                  <a:cubicBezTo>
                    <a:pt x="58" y="88"/>
                    <a:pt x="58" y="88"/>
                    <a:pt x="57" y="88"/>
                  </a:cubicBezTo>
                  <a:cubicBezTo>
                    <a:pt x="57" y="88"/>
                    <a:pt x="56" y="88"/>
                    <a:pt x="55" y="88"/>
                  </a:cubicBezTo>
                  <a:cubicBezTo>
                    <a:pt x="55" y="87"/>
                    <a:pt x="51" y="86"/>
                    <a:pt x="53" y="86"/>
                  </a:cubicBezTo>
                  <a:cubicBezTo>
                    <a:pt x="55" y="87"/>
                    <a:pt x="56" y="87"/>
                    <a:pt x="58" y="87"/>
                  </a:cubicBezTo>
                  <a:close/>
                  <a:moveTo>
                    <a:pt x="56" y="106"/>
                  </a:moveTo>
                  <a:cubicBezTo>
                    <a:pt x="54" y="106"/>
                    <a:pt x="52" y="105"/>
                    <a:pt x="50" y="105"/>
                  </a:cubicBezTo>
                  <a:cubicBezTo>
                    <a:pt x="48" y="104"/>
                    <a:pt x="46" y="104"/>
                    <a:pt x="45" y="103"/>
                  </a:cubicBezTo>
                  <a:cubicBezTo>
                    <a:pt x="43" y="102"/>
                    <a:pt x="40" y="101"/>
                    <a:pt x="45" y="102"/>
                  </a:cubicBezTo>
                  <a:cubicBezTo>
                    <a:pt x="49" y="103"/>
                    <a:pt x="53" y="104"/>
                    <a:pt x="57" y="103"/>
                  </a:cubicBezTo>
                  <a:cubicBezTo>
                    <a:pt x="57" y="104"/>
                    <a:pt x="56" y="105"/>
                    <a:pt x="56" y="106"/>
                  </a:cubicBezTo>
                  <a:close/>
                  <a:moveTo>
                    <a:pt x="46" y="107"/>
                  </a:moveTo>
                  <a:cubicBezTo>
                    <a:pt x="47" y="107"/>
                    <a:pt x="48" y="107"/>
                    <a:pt x="49" y="107"/>
                  </a:cubicBezTo>
                  <a:cubicBezTo>
                    <a:pt x="51" y="107"/>
                    <a:pt x="53" y="108"/>
                    <a:pt x="55" y="108"/>
                  </a:cubicBezTo>
                  <a:cubicBezTo>
                    <a:pt x="54" y="109"/>
                    <a:pt x="53" y="109"/>
                    <a:pt x="51" y="109"/>
                  </a:cubicBezTo>
                  <a:cubicBezTo>
                    <a:pt x="50" y="109"/>
                    <a:pt x="49" y="109"/>
                    <a:pt x="47" y="108"/>
                  </a:cubicBezTo>
                  <a:cubicBezTo>
                    <a:pt x="46" y="108"/>
                    <a:pt x="44" y="108"/>
                    <a:pt x="43" y="107"/>
                  </a:cubicBezTo>
                  <a:cubicBezTo>
                    <a:pt x="41" y="105"/>
                    <a:pt x="46" y="107"/>
                    <a:pt x="46" y="107"/>
                  </a:cubicBezTo>
                  <a:close/>
                  <a:moveTo>
                    <a:pt x="41" y="102"/>
                  </a:moveTo>
                  <a:cubicBezTo>
                    <a:pt x="41" y="102"/>
                    <a:pt x="41" y="102"/>
                    <a:pt x="41" y="101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5" y="104"/>
                    <a:pt x="49" y="105"/>
                    <a:pt x="54" y="106"/>
                  </a:cubicBezTo>
                  <a:cubicBezTo>
                    <a:pt x="54" y="107"/>
                    <a:pt x="55" y="107"/>
                    <a:pt x="56" y="107"/>
                  </a:cubicBezTo>
                  <a:cubicBezTo>
                    <a:pt x="56" y="107"/>
                    <a:pt x="55" y="107"/>
                    <a:pt x="55" y="107"/>
                  </a:cubicBezTo>
                  <a:cubicBezTo>
                    <a:pt x="55" y="107"/>
                    <a:pt x="55" y="107"/>
                    <a:pt x="55" y="107"/>
                  </a:cubicBezTo>
                  <a:cubicBezTo>
                    <a:pt x="53" y="107"/>
                    <a:pt x="52" y="107"/>
                    <a:pt x="50" y="106"/>
                  </a:cubicBezTo>
                  <a:cubicBezTo>
                    <a:pt x="47" y="106"/>
                    <a:pt x="44" y="106"/>
                    <a:pt x="41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0" y="104"/>
                    <a:pt x="40" y="103"/>
                    <a:pt x="41" y="102"/>
                  </a:cubicBezTo>
                  <a:close/>
                  <a:moveTo>
                    <a:pt x="41" y="101"/>
                  </a:moveTo>
                  <a:cubicBezTo>
                    <a:pt x="42" y="100"/>
                    <a:pt x="42" y="99"/>
                    <a:pt x="43" y="98"/>
                  </a:cubicBezTo>
                  <a:cubicBezTo>
                    <a:pt x="46" y="100"/>
                    <a:pt x="50" y="100"/>
                    <a:pt x="54" y="101"/>
                  </a:cubicBezTo>
                  <a:cubicBezTo>
                    <a:pt x="55" y="101"/>
                    <a:pt x="56" y="101"/>
                    <a:pt x="57" y="102"/>
                  </a:cubicBezTo>
                  <a:cubicBezTo>
                    <a:pt x="57" y="102"/>
                    <a:pt x="57" y="102"/>
                    <a:pt x="57" y="103"/>
                  </a:cubicBezTo>
                  <a:cubicBezTo>
                    <a:pt x="56" y="103"/>
                    <a:pt x="56" y="103"/>
                    <a:pt x="55" y="103"/>
                  </a:cubicBezTo>
                  <a:cubicBezTo>
                    <a:pt x="53" y="103"/>
                    <a:pt x="51" y="102"/>
                    <a:pt x="50" y="102"/>
                  </a:cubicBezTo>
                  <a:cubicBezTo>
                    <a:pt x="47" y="101"/>
                    <a:pt x="44" y="101"/>
                    <a:pt x="41" y="101"/>
                  </a:cubicBezTo>
                  <a:cubicBezTo>
                    <a:pt x="41" y="101"/>
                    <a:pt x="41" y="101"/>
                    <a:pt x="41" y="101"/>
                  </a:cubicBezTo>
                  <a:close/>
                  <a:moveTo>
                    <a:pt x="44" y="97"/>
                  </a:moveTo>
                  <a:cubicBezTo>
                    <a:pt x="44" y="96"/>
                    <a:pt x="44" y="96"/>
                    <a:pt x="45" y="95"/>
                  </a:cubicBezTo>
                  <a:cubicBezTo>
                    <a:pt x="45" y="95"/>
                    <a:pt x="45" y="95"/>
                    <a:pt x="45" y="95"/>
                  </a:cubicBezTo>
                  <a:cubicBezTo>
                    <a:pt x="47" y="96"/>
                    <a:pt x="49" y="97"/>
                    <a:pt x="51" y="97"/>
                  </a:cubicBezTo>
                  <a:cubicBezTo>
                    <a:pt x="52" y="98"/>
                    <a:pt x="54" y="98"/>
                    <a:pt x="55" y="98"/>
                  </a:cubicBezTo>
                  <a:cubicBezTo>
                    <a:pt x="57" y="99"/>
                    <a:pt x="57" y="99"/>
                    <a:pt x="56" y="99"/>
                  </a:cubicBezTo>
                  <a:cubicBezTo>
                    <a:pt x="52" y="99"/>
                    <a:pt x="48" y="97"/>
                    <a:pt x="44" y="97"/>
                  </a:cubicBezTo>
                  <a:close/>
                  <a:moveTo>
                    <a:pt x="46" y="94"/>
                  </a:moveTo>
                  <a:cubicBezTo>
                    <a:pt x="46" y="93"/>
                    <a:pt x="47" y="93"/>
                    <a:pt x="47" y="92"/>
                  </a:cubicBezTo>
                  <a:cubicBezTo>
                    <a:pt x="49" y="93"/>
                    <a:pt x="51" y="94"/>
                    <a:pt x="54" y="95"/>
                  </a:cubicBezTo>
                  <a:cubicBezTo>
                    <a:pt x="54" y="95"/>
                    <a:pt x="59" y="97"/>
                    <a:pt x="55" y="96"/>
                  </a:cubicBezTo>
                  <a:cubicBezTo>
                    <a:pt x="52" y="95"/>
                    <a:pt x="49" y="94"/>
                    <a:pt x="46" y="94"/>
                  </a:cubicBezTo>
                  <a:close/>
                  <a:moveTo>
                    <a:pt x="47" y="92"/>
                  </a:moveTo>
                  <a:cubicBezTo>
                    <a:pt x="48" y="91"/>
                    <a:pt x="48" y="90"/>
                    <a:pt x="49" y="89"/>
                  </a:cubicBezTo>
                  <a:cubicBezTo>
                    <a:pt x="51" y="90"/>
                    <a:pt x="53" y="91"/>
                    <a:pt x="55" y="91"/>
                  </a:cubicBezTo>
                  <a:cubicBezTo>
                    <a:pt x="58" y="93"/>
                    <a:pt x="54" y="92"/>
                    <a:pt x="53" y="92"/>
                  </a:cubicBezTo>
                  <a:cubicBezTo>
                    <a:pt x="51" y="92"/>
                    <a:pt x="49" y="92"/>
                    <a:pt x="47" y="92"/>
                  </a:cubicBezTo>
                  <a:close/>
                  <a:moveTo>
                    <a:pt x="45" y="80"/>
                  </a:moveTo>
                  <a:cubicBezTo>
                    <a:pt x="45" y="81"/>
                    <a:pt x="44" y="81"/>
                    <a:pt x="44" y="81"/>
                  </a:cubicBezTo>
                  <a:cubicBezTo>
                    <a:pt x="40" y="80"/>
                    <a:pt x="35" y="78"/>
                    <a:pt x="31" y="77"/>
                  </a:cubicBezTo>
                  <a:cubicBezTo>
                    <a:pt x="27" y="75"/>
                    <a:pt x="32" y="77"/>
                    <a:pt x="33" y="77"/>
                  </a:cubicBezTo>
                  <a:cubicBezTo>
                    <a:pt x="35" y="78"/>
                    <a:pt x="36" y="78"/>
                    <a:pt x="37" y="78"/>
                  </a:cubicBezTo>
                  <a:cubicBezTo>
                    <a:pt x="45" y="79"/>
                    <a:pt x="52" y="82"/>
                    <a:pt x="60" y="82"/>
                  </a:cubicBezTo>
                  <a:cubicBezTo>
                    <a:pt x="59" y="82"/>
                    <a:pt x="59" y="83"/>
                    <a:pt x="59" y="83"/>
                  </a:cubicBezTo>
                  <a:cubicBezTo>
                    <a:pt x="59" y="83"/>
                    <a:pt x="59" y="83"/>
                    <a:pt x="59" y="84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6" y="83"/>
                    <a:pt x="53" y="83"/>
                    <a:pt x="50" y="82"/>
                  </a:cubicBezTo>
                  <a:cubicBezTo>
                    <a:pt x="50" y="82"/>
                    <a:pt x="50" y="83"/>
                    <a:pt x="50" y="83"/>
                  </a:cubicBezTo>
                  <a:cubicBezTo>
                    <a:pt x="49" y="81"/>
                    <a:pt x="47" y="80"/>
                    <a:pt x="45" y="80"/>
                  </a:cubicBezTo>
                  <a:close/>
                  <a:moveTo>
                    <a:pt x="86" y="94"/>
                  </a:moveTo>
                  <a:cubicBezTo>
                    <a:pt x="95" y="98"/>
                    <a:pt x="104" y="101"/>
                    <a:pt x="113" y="104"/>
                  </a:cubicBezTo>
                  <a:cubicBezTo>
                    <a:pt x="115" y="104"/>
                    <a:pt x="118" y="105"/>
                    <a:pt x="120" y="106"/>
                  </a:cubicBezTo>
                  <a:cubicBezTo>
                    <a:pt x="120" y="106"/>
                    <a:pt x="120" y="106"/>
                    <a:pt x="120" y="106"/>
                  </a:cubicBezTo>
                  <a:cubicBezTo>
                    <a:pt x="119" y="106"/>
                    <a:pt x="116" y="106"/>
                    <a:pt x="116" y="106"/>
                  </a:cubicBezTo>
                  <a:cubicBezTo>
                    <a:pt x="114" y="105"/>
                    <a:pt x="111" y="104"/>
                    <a:pt x="109" y="103"/>
                  </a:cubicBezTo>
                  <a:cubicBezTo>
                    <a:pt x="102" y="101"/>
                    <a:pt x="96" y="100"/>
                    <a:pt x="89" y="98"/>
                  </a:cubicBezTo>
                  <a:cubicBezTo>
                    <a:pt x="84" y="97"/>
                    <a:pt x="78" y="95"/>
                    <a:pt x="73" y="93"/>
                  </a:cubicBezTo>
                  <a:cubicBezTo>
                    <a:pt x="71" y="92"/>
                    <a:pt x="69" y="91"/>
                    <a:pt x="67" y="91"/>
                  </a:cubicBezTo>
                  <a:cubicBezTo>
                    <a:pt x="67" y="91"/>
                    <a:pt x="67" y="90"/>
                    <a:pt x="67" y="90"/>
                  </a:cubicBezTo>
                  <a:cubicBezTo>
                    <a:pt x="67" y="90"/>
                    <a:pt x="68" y="89"/>
                    <a:pt x="68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4" y="91"/>
                    <a:pt x="80" y="93"/>
                    <a:pt x="86" y="94"/>
                  </a:cubicBezTo>
                  <a:close/>
                  <a:moveTo>
                    <a:pt x="90" y="96"/>
                  </a:moveTo>
                  <a:cubicBezTo>
                    <a:pt x="92" y="96"/>
                    <a:pt x="94" y="97"/>
                    <a:pt x="96" y="97"/>
                  </a:cubicBezTo>
                  <a:cubicBezTo>
                    <a:pt x="103" y="99"/>
                    <a:pt x="112" y="102"/>
                    <a:pt x="119" y="102"/>
                  </a:cubicBezTo>
                  <a:cubicBezTo>
                    <a:pt x="119" y="103"/>
                    <a:pt x="119" y="104"/>
                    <a:pt x="119" y="105"/>
                  </a:cubicBezTo>
                  <a:cubicBezTo>
                    <a:pt x="117" y="104"/>
                    <a:pt x="114" y="104"/>
                    <a:pt x="111" y="102"/>
                  </a:cubicBezTo>
                  <a:cubicBezTo>
                    <a:pt x="106" y="101"/>
                    <a:pt x="101" y="99"/>
                    <a:pt x="96" y="98"/>
                  </a:cubicBezTo>
                  <a:cubicBezTo>
                    <a:pt x="94" y="97"/>
                    <a:pt x="92" y="96"/>
                    <a:pt x="90" y="96"/>
                  </a:cubicBezTo>
                  <a:close/>
                  <a:moveTo>
                    <a:pt x="120" y="101"/>
                  </a:moveTo>
                  <a:cubicBezTo>
                    <a:pt x="117" y="100"/>
                    <a:pt x="114" y="100"/>
                    <a:pt x="112" y="99"/>
                  </a:cubicBezTo>
                  <a:cubicBezTo>
                    <a:pt x="107" y="98"/>
                    <a:pt x="102" y="96"/>
                    <a:pt x="98" y="95"/>
                  </a:cubicBezTo>
                  <a:cubicBezTo>
                    <a:pt x="89" y="91"/>
                    <a:pt x="78" y="89"/>
                    <a:pt x="70" y="84"/>
                  </a:cubicBezTo>
                  <a:cubicBezTo>
                    <a:pt x="77" y="88"/>
                    <a:pt x="87" y="90"/>
                    <a:pt x="95" y="92"/>
                  </a:cubicBezTo>
                  <a:cubicBezTo>
                    <a:pt x="103" y="94"/>
                    <a:pt x="113" y="95"/>
                    <a:pt x="120" y="99"/>
                  </a:cubicBezTo>
                  <a:cubicBezTo>
                    <a:pt x="120" y="99"/>
                    <a:pt x="120" y="100"/>
                    <a:pt x="120" y="101"/>
                  </a:cubicBezTo>
                  <a:close/>
                  <a:moveTo>
                    <a:pt x="120" y="109"/>
                  </a:moveTo>
                  <a:cubicBezTo>
                    <a:pt x="116" y="107"/>
                    <a:pt x="112" y="107"/>
                    <a:pt x="108" y="105"/>
                  </a:cubicBezTo>
                  <a:cubicBezTo>
                    <a:pt x="103" y="103"/>
                    <a:pt x="98" y="102"/>
                    <a:pt x="93" y="100"/>
                  </a:cubicBezTo>
                  <a:cubicBezTo>
                    <a:pt x="88" y="99"/>
                    <a:pt x="82" y="98"/>
                    <a:pt x="76" y="95"/>
                  </a:cubicBezTo>
                  <a:cubicBezTo>
                    <a:pt x="84" y="97"/>
                    <a:pt x="91" y="99"/>
                    <a:pt x="98" y="101"/>
                  </a:cubicBezTo>
                  <a:cubicBezTo>
                    <a:pt x="102" y="102"/>
                    <a:pt x="107" y="103"/>
                    <a:pt x="111" y="105"/>
                  </a:cubicBezTo>
                  <a:cubicBezTo>
                    <a:pt x="114" y="106"/>
                    <a:pt x="117" y="107"/>
                    <a:pt x="120" y="107"/>
                  </a:cubicBezTo>
                  <a:cubicBezTo>
                    <a:pt x="120" y="107"/>
                    <a:pt x="120" y="108"/>
                    <a:pt x="120" y="109"/>
                  </a:cubicBezTo>
                  <a:close/>
                  <a:moveTo>
                    <a:pt x="122" y="113"/>
                  </a:moveTo>
                  <a:cubicBezTo>
                    <a:pt x="118" y="111"/>
                    <a:pt x="114" y="110"/>
                    <a:pt x="110" y="109"/>
                  </a:cubicBezTo>
                  <a:cubicBezTo>
                    <a:pt x="106" y="108"/>
                    <a:pt x="102" y="106"/>
                    <a:pt x="98" y="104"/>
                  </a:cubicBezTo>
                  <a:cubicBezTo>
                    <a:pt x="102" y="105"/>
                    <a:pt x="106" y="107"/>
                    <a:pt x="110" y="108"/>
                  </a:cubicBezTo>
                  <a:cubicBezTo>
                    <a:pt x="114" y="109"/>
                    <a:pt x="117" y="110"/>
                    <a:pt x="121" y="110"/>
                  </a:cubicBezTo>
                  <a:cubicBezTo>
                    <a:pt x="121" y="111"/>
                    <a:pt x="121" y="112"/>
                    <a:pt x="122" y="113"/>
                  </a:cubicBezTo>
                  <a:close/>
                  <a:moveTo>
                    <a:pt x="123" y="116"/>
                  </a:moveTo>
                  <a:cubicBezTo>
                    <a:pt x="114" y="112"/>
                    <a:pt x="105" y="110"/>
                    <a:pt x="96" y="108"/>
                  </a:cubicBezTo>
                  <a:cubicBezTo>
                    <a:pt x="85" y="105"/>
                    <a:pt x="74" y="102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75" y="101"/>
                    <a:pt x="86" y="105"/>
                    <a:pt x="97" y="108"/>
                  </a:cubicBezTo>
                  <a:cubicBezTo>
                    <a:pt x="101" y="109"/>
                    <a:pt x="107" y="110"/>
                    <a:pt x="111" y="112"/>
                  </a:cubicBezTo>
                  <a:cubicBezTo>
                    <a:pt x="115" y="113"/>
                    <a:pt x="119" y="114"/>
                    <a:pt x="122" y="114"/>
                  </a:cubicBezTo>
                  <a:cubicBezTo>
                    <a:pt x="123" y="115"/>
                    <a:pt x="123" y="116"/>
                    <a:pt x="123" y="116"/>
                  </a:cubicBezTo>
                  <a:close/>
                  <a:moveTo>
                    <a:pt x="124" y="120"/>
                  </a:moveTo>
                  <a:cubicBezTo>
                    <a:pt x="116" y="116"/>
                    <a:pt x="107" y="113"/>
                    <a:pt x="98" y="110"/>
                  </a:cubicBezTo>
                  <a:cubicBezTo>
                    <a:pt x="91" y="108"/>
                    <a:pt x="84" y="105"/>
                    <a:pt x="76" y="103"/>
                  </a:cubicBezTo>
                  <a:cubicBezTo>
                    <a:pt x="77" y="103"/>
                    <a:pt x="78" y="104"/>
                    <a:pt x="79" y="104"/>
                  </a:cubicBezTo>
                  <a:cubicBezTo>
                    <a:pt x="84" y="105"/>
                    <a:pt x="89" y="107"/>
                    <a:pt x="94" y="108"/>
                  </a:cubicBezTo>
                  <a:cubicBezTo>
                    <a:pt x="104" y="111"/>
                    <a:pt x="114" y="113"/>
                    <a:pt x="123" y="117"/>
                  </a:cubicBezTo>
                  <a:cubicBezTo>
                    <a:pt x="124" y="118"/>
                    <a:pt x="124" y="119"/>
                    <a:pt x="124" y="120"/>
                  </a:cubicBezTo>
                  <a:close/>
                  <a:moveTo>
                    <a:pt x="71" y="110"/>
                  </a:moveTo>
                  <a:cubicBezTo>
                    <a:pt x="78" y="112"/>
                    <a:pt x="84" y="114"/>
                    <a:pt x="90" y="115"/>
                  </a:cubicBezTo>
                  <a:cubicBezTo>
                    <a:pt x="97" y="117"/>
                    <a:pt x="103" y="119"/>
                    <a:pt x="109" y="121"/>
                  </a:cubicBezTo>
                  <a:cubicBezTo>
                    <a:pt x="112" y="122"/>
                    <a:pt x="115" y="123"/>
                    <a:pt x="118" y="124"/>
                  </a:cubicBezTo>
                  <a:cubicBezTo>
                    <a:pt x="120" y="125"/>
                    <a:pt x="122" y="126"/>
                    <a:pt x="124" y="126"/>
                  </a:cubicBezTo>
                  <a:cubicBezTo>
                    <a:pt x="124" y="127"/>
                    <a:pt x="123" y="128"/>
                    <a:pt x="123" y="129"/>
                  </a:cubicBezTo>
                  <a:cubicBezTo>
                    <a:pt x="114" y="125"/>
                    <a:pt x="104" y="122"/>
                    <a:pt x="94" y="119"/>
                  </a:cubicBezTo>
                  <a:cubicBezTo>
                    <a:pt x="88" y="117"/>
                    <a:pt x="83" y="115"/>
                    <a:pt x="77" y="114"/>
                  </a:cubicBezTo>
                  <a:cubicBezTo>
                    <a:pt x="72" y="112"/>
                    <a:pt x="67" y="111"/>
                    <a:pt x="63" y="109"/>
                  </a:cubicBezTo>
                  <a:cubicBezTo>
                    <a:pt x="63" y="109"/>
                    <a:pt x="63" y="108"/>
                    <a:pt x="63" y="108"/>
                  </a:cubicBezTo>
                  <a:cubicBezTo>
                    <a:pt x="65" y="109"/>
                    <a:pt x="68" y="110"/>
                    <a:pt x="71" y="110"/>
                  </a:cubicBezTo>
                  <a:close/>
                  <a:moveTo>
                    <a:pt x="124" y="125"/>
                  </a:moveTo>
                  <a:cubicBezTo>
                    <a:pt x="120" y="123"/>
                    <a:pt x="116" y="121"/>
                    <a:pt x="111" y="120"/>
                  </a:cubicBezTo>
                  <a:cubicBezTo>
                    <a:pt x="106" y="118"/>
                    <a:pt x="101" y="116"/>
                    <a:pt x="96" y="114"/>
                  </a:cubicBezTo>
                  <a:cubicBezTo>
                    <a:pt x="91" y="112"/>
                    <a:pt x="85" y="111"/>
                    <a:pt x="80" y="109"/>
                  </a:cubicBezTo>
                  <a:cubicBezTo>
                    <a:pt x="79" y="109"/>
                    <a:pt x="78" y="108"/>
                    <a:pt x="78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83" y="110"/>
                    <a:pt x="89" y="111"/>
                    <a:pt x="94" y="112"/>
                  </a:cubicBezTo>
                  <a:cubicBezTo>
                    <a:pt x="104" y="115"/>
                    <a:pt x="114" y="120"/>
                    <a:pt x="124" y="122"/>
                  </a:cubicBezTo>
                  <a:cubicBezTo>
                    <a:pt x="124" y="123"/>
                    <a:pt x="124" y="124"/>
                    <a:pt x="124" y="125"/>
                  </a:cubicBezTo>
                  <a:close/>
                  <a:moveTo>
                    <a:pt x="124" y="133"/>
                  </a:moveTo>
                  <a:cubicBezTo>
                    <a:pt x="121" y="131"/>
                    <a:pt x="118" y="130"/>
                    <a:pt x="115" y="129"/>
                  </a:cubicBezTo>
                  <a:cubicBezTo>
                    <a:pt x="118" y="130"/>
                    <a:pt x="121" y="130"/>
                    <a:pt x="123" y="131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3" y="132"/>
                    <a:pt x="124" y="133"/>
                    <a:pt x="124" y="133"/>
                  </a:cubicBezTo>
                  <a:close/>
                  <a:moveTo>
                    <a:pt x="126" y="138"/>
                  </a:moveTo>
                  <a:cubicBezTo>
                    <a:pt x="118" y="134"/>
                    <a:pt x="109" y="130"/>
                    <a:pt x="101" y="127"/>
                  </a:cubicBezTo>
                  <a:cubicBezTo>
                    <a:pt x="105" y="128"/>
                    <a:pt x="109" y="130"/>
                    <a:pt x="113" y="131"/>
                  </a:cubicBezTo>
                  <a:cubicBezTo>
                    <a:pt x="117" y="133"/>
                    <a:pt x="120" y="135"/>
                    <a:pt x="125" y="136"/>
                  </a:cubicBezTo>
                  <a:cubicBezTo>
                    <a:pt x="125" y="136"/>
                    <a:pt x="125" y="137"/>
                    <a:pt x="126" y="138"/>
                  </a:cubicBezTo>
                  <a:cubicBezTo>
                    <a:pt x="126" y="138"/>
                    <a:pt x="126" y="138"/>
                    <a:pt x="126" y="138"/>
                  </a:cubicBezTo>
                  <a:close/>
                  <a:moveTo>
                    <a:pt x="127" y="141"/>
                  </a:moveTo>
                  <a:cubicBezTo>
                    <a:pt x="123" y="139"/>
                    <a:pt x="119" y="139"/>
                    <a:pt x="115" y="137"/>
                  </a:cubicBezTo>
                  <a:cubicBezTo>
                    <a:pt x="109" y="134"/>
                    <a:pt x="103" y="132"/>
                    <a:pt x="97" y="130"/>
                  </a:cubicBezTo>
                  <a:cubicBezTo>
                    <a:pt x="94" y="129"/>
                    <a:pt x="91" y="128"/>
                    <a:pt x="88" y="127"/>
                  </a:cubicBezTo>
                  <a:cubicBezTo>
                    <a:pt x="90" y="127"/>
                    <a:pt x="92" y="128"/>
                    <a:pt x="94" y="128"/>
                  </a:cubicBezTo>
                  <a:cubicBezTo>
                    <a:pt x="101" y="130"/>
                    <a:pt x="108" y="132"/>
                    <a:pt x="115" y="135"/>
                  </a:cubicBezTo>
                  <a:cubicBezTo>
                    <a:pt x="119" y="137"/>
                    <a:pt x="123" y="139"/>
                    <a:pt x="127" y="140"/>
                  </a:cubicBezTo>
                  <a:cubicBezTo>
                    <a:pt x="127" y="140"/>
                    <a:pt x="127" y="141"/>
                    <a:pt x="127" y="141"/>
                  </a:cubicBezTo>
                  <a:close/>
                  <a:moveTo>
                    <a:pt x="129" y="147"/>
                  </a:moveTo>
                  <a:cubicBezTo>
                    <a:pt x="125" y="144"/>
                    <a:pt x="121" y="143"/>
                    <a:pt x="116" y="141"/>
                  </a:cubicBezTo>
                  <a:cubicBezTo>
                    <a:pt x="110" y="139"/>
                    <a:pt x="103" y="136"/>
                    <a:pt x="96" y="134"/>
                  </a:cubicBezTo>
                  <a:cubicBezTo>
                    <a:pt x="96" y="133"/>
                    <a:pt x="95" y="133"/>
                    <a:pt x="95" y="133"/>
                  </a:cubicBezTo>
                  <a:cubicBezTo>
                    <a:pt x="101" y="135"/>
                    <a:pt x="107" y="137"/>
                    <a:pt x="113" y="139"/>
                  </a:cubicBezTo>
                  <a:cubicBezTo>
                    <a:pt x="118" y="140"/>
                    <a:pt x="123" y="142"/>
                    <a:pt x="128" y="143"/>
                  </a:cubicBezTo>
                  <a:cubicBezTo>
                    <a:pt x="129" y="144"/>
                    <a:pt x="129" y="145"/>
                    <a:pt x="129" y="147"/>
                  </a:cubicBezTo>
                  <a:close/>
                  <a:moveTo>
                    <a:pt x="81" y="129"/>
                  </a:moveTo>
                  <a:cubicBezTo>
                    <a:pt x="85" y="130"/>
                    <a:pt x="89" y="132"/>
                    <a:pt x="93" y="133"/>
                  </a:cubicBezTo>
                  <a:cubicBezTo>
                    <a:pt x="100" y="135"/>
                    <a:pt x="106" y="138"/>
                    <a:pt x="113" y="141"/>
                  </a:cubicBezTo>
                  <a:cubicBezTo>
                    <a:pt x="118" y="143"/>
                    <a:pt x="124" y="144"/>
                    <a:pt x="130" y="147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4" y="144"/>
                    <a:pt x="118" y="143"/>
                    <a:pt x="112" y="141"/>
                  </a:cubicBezTo>
                  <a:cubicBezTo>
                    <a:pt x="106" y="139"/>
                    <a:pt x="100" y="137"/>
                    <a:pt x="93" y="135"/>
                  </a:cubicBezTo>
                  <a:cubicBezTo>
                    <a:pt x="87" y="132"/>
                    <a:pt x="80" y="130"/>
                    <a:pt x="73" y="128"/>
                  </a:cubicBezTo>
                  <a:cubicBezTo>
                    <a:pt x="67" y="126"/>
                    <a:pt x="62" y="124"/>
                    <a:pt x="56" y="122"/>
                  </a:cubicBezTo>
                  <a:cubicBezTo>
                    <a:pt x="56" y="121"/>
                    <a:pt x="56" y="121"/>
                    <a:pt x="56" y="120"/>
                  </a:cubicBezTo>
                  <a:cubicBezTo>
                    <a:pt x="58" y="121"/>
                    <a:pt x="60" y="121"/>
                    <a:pt x="62" y="122"/>
                  </a:cubicBezTo>
                  <a:cubicBezTo>
                    <a:pt x="62" y="122"/>
                    <a:pt x="63" y="122"/>
                    <a:pt x="63" y="122"/>
                  </a:cubicBezTo>
                  <a:cubicBezTo>
                    <a:pt x="67" y="124"/>
                    <a:pt x="70" y="125"/>
                    <a:pt x="73" y="126"/>
                  </a:cubicBezTo>
                  <a:cubicBezTo>
                    <a:pt x="76" y="127"/>
                    <a:pt x="78" y="128"/>
                    <a:pt x="81" y="129"/>
                  </a:cubicBezTo>
                  <a:close/>
                  <a:moveTo>
                    <a:pt x="74" y="129"/>
                  </a:moveTo>
                  <a:cubicBezTo>
                    <a:pt x="75" y="129"/>
                    <a:pt x="76" y="129"/>
                    <a:pt x="76" y="130"/>
                  </a:cubicBezTo>
                  <a:cubicBezTo>
                    <a:pt x="76" y="130"/>
                    <a:pt x="76" y="130"/>
                    <a:pt x="75" y="129"/>
                  </a:cubicBezTo>
                  <a:cubicBezTo>
                    <a:pt x="72" y="128"/>
                    <a:pt x="69" y="127"/>
                    <a:pt x="65" y="126"/>
                  </a:cubicBezTo>
                  <a:cubicBezTo>
                    <a:pt x="68" y="127"/>
                    <a:pt x="71" y="128"/>
                    <a:pt x="74" y="129"/>
                  </a:cubicBezTo>
                  <a:close/>
                  <a:moveTo>
                    <a:pt x="131" y="152"/>
                  </a:moveTo>
                  <a:cubicBezTo>
                    <a:pt x="120" y="146"/>
                    <a:pt x="107" y="142"/>
                    <a:pt x="96" y="137"/>
                  </a:cubicBezTo>
                  <a:cubicBezTo>
                    <a:pt x="91" y="135"/>
                    <a:pt x="87" y="133"/>
                    <a:pt x="82" y="132"/>
                  </a:cubicBezTo>
                  <a:cubicBezTo>
                    <a:pt x="86" y="133"/>
                    <a:pt x="91" y="134"/>
                    <a:pt x="95" y="136"/>
                  </a:cubicBezTo>
                  <a:cubicBezTo>
                    <a:pt x="102" y="138"/>
                    <a:pt x="108" y="140"/>
                    <a:pt x="115" y="143"/>
                  </a:cubicBezTo>
                  <a:cubicBezTo>
                    <a:pt x="119" y="144"/>
                    <a:pt x="122" y="145"/>
                    <a:pt x="126" y="146"/>
                  </a:cubicBezTo>
                  <a:cubicBezTo>
                    <a:pt x="127" y="147"/>
                    <a:pt x="128" y="148"/>
                    <a:pt x="130" y="148"/>
                  </a:cubicBezTo>
                  <a:cubicBezTo>
                    <a:pt x="130" y="149"/>
                    <a:pt x="131" y="151"/>
                    <a:pt x="131" y="152"/>
                  </a:cubicBezTo>
                  <a:close/>
                  <a:moveTo>
                    <a:pt x="63" y="129"/>
                  </a:moveTo>
                  <a:cubicBezTo>
                    <a:pt x="67" y="130"/>
                    <a:pt x="70" y="131"/>
                    <a:pt x="73" y="132"/>
                  </a:cubicBezTo>
                  <a:cubicBezTo>
                    <a:pt x="80" y="134"/>
                    <a:pt x="87" y="137"/>
                    <a:pt x="93" y="140"/>
                  </a:cubicBezTo>
                  <a:cubicBezTo>
                    <a:pt x="100" y="142"/>
                    <a:pt x="107" y="145"/>
                    <a:pt x="114" y="148"/>
                  </a:cubicBezTo>
                  <a:cubicBezTo>
                    <a:pt x="120" y="150"/>
                    <a:pt x="126" y="152"/>
                    <a:pt x="132" y="155"/>
                  </a:cubicBezTo>
                  <a:cubicBezTo>
                    <a:pt x="132" y="156"/>
                    <a:pt x="132" y="157"/>
                    <a:pt x="132" y="158"/>
                  </a:cubicBezTo>
                  <a:cubicBezTo>
                    <a:pt x="121" y="152"/>
                    <a:pt x="109" y="147"/>
                    <a:pt x="97" y="142"/>
                  </a:cubicBezTo>
                  <a:cubicBezTo>
                    <a:pt x="90" y="139"/>
                    <a:pt x="84" y="137"/>
                    <a:pt x="77" y="134"/>
                  </a:cubicBezTo>
                  <a:cubicBezTo>
                    <a:pt x="71" y="132"/>
                    <a:pt x="64" y="130"/>
                    <a:pt x="58" y="127"/>
                  </a:cubicBezTo>
                  <a:cubicBezTo>
                    <a:pt x="54" y="124"/>
                    <a:pt x="62" y="128"/>
                    <a:pt x="63" y="129"/>
                  </a:cubicBezTo>
                  <a:close/>
                  <a:moveTo>
                    <a:pt x="133" y="163"/>
                  </a:moveTo>
                  <a:cubicBezTo>
                    <a:pt x="128" y="160"/>
                    <a:pt x="122" y="159"/>
                    <a:pt x="117" y="157"/>
                  </a:cubicBezTo>
                  <a:cubicBezTo>
                    <a:pt x="110" y="154"/>
                    <a:pt x="103" y="151"/>
                    <a:pt x="97" y="148"/>
                  </a:cubicBezTo>
                  <a:cubicBezTo>
                    <a:pt x="95" y="147"/>
                    <a:pt x="93" y="146"/>
                    <a:pt x="90" y="144"/>
                  </a:cubicBezTo>
                  <a:cubicBezTo>
                    <a:pt x="92" y="145"/>
                    <a:pt x="94" y="146"/>
                    <a:pt x="96" y="146"/>
                  </a:cubicBezTo>
                  <a:cubicBezTo>
                    <a:pt x="103" y="149"/>
                    <a:pt x="110" y="151"/>
                    <a:pt x="117" y="153"/>
                  </a:cubicBezTo>
                  <a:cubicBezTo>
                    <a:pt x="122" y="155"/>
                    <a:pt x="127" y="158"/>
                    <a:pt x="132" y="159"/>
                  </a:cubicBezTo>
                  <a:cubicBezTo>
                    <a:pt x="132" y="160"/>
                    <a:pt x="133" y="162"/>
                    <a:pt x="133" y="163"/>
                  </a:cubicBezTo>
                  <a:close/>
                  <a:moveTo>
                    <a:pt x="129" y="162"/>
                  </a:moveTo>
                  <a:cubicBezTo>
                    <a:pt x="129" y="162"/>
                    <a:pt x="129" y="162"/>
                    <a:pt x="129" y="162"/>
                  </a:cubicBezTo>
                  <a:cubicBezTo>
                    <a:pt x="129" y="162"/>
                    <a:pt x="129" y="162"/>
                    <a:pt x="129" y="162"/>
                  </a:cubicBezTo>
                  <a:close/>
                  <a:moveTo>
                    <a:pt x="131" y="163"/>
                  </a:moveTo>
                  <a:cubicBezTo>
                    <a:pt x="131" y="163"/>
                    <a:pt x="131" y="163"/>
                    <a:pt x="130" y="163"/>
                  </a:cubicBezTo>
                  <a:cubicBezTo>
                    <a:pt x="131" y="163"/>
                    <a:pt x="131" y="163"/>
                    <a:pt x="131" y="163"/>
                  </a:cubicBezTo>
                  <a:close/>
                  <a:moveTo>
                    <a:pt x="133" y="164"/>
                  </a:moveTo>
                  <a:cubicBezTo>
                    <a:pt x="133" y="165"/>
                    <a:pt x="133" y="166"/>
                    <a:pt x="133" y="167"/>
                  </a:cubicBezTo>
                  <a:cubicBezTo>
                    <a:pt x="131" y="165"/>
                    <a:pt x="129" y="164"/>
                    <a:pt x="126" y="164"/>
                  </a:cubicBezTo>
                  <a:cubicBezTo>
                    <a:pt x="121" y="161"/>
                    <a:pt x="115" y="159"/>
                    <a:pt x="109" y="156"/>
                  </a:cubicBezTo>
                  <a:cubicBezTo>
                    <a:pt x="105" y="155"/>
                    <a:pt x="101" y="153"/>
                    <a:pt x="97" y="152"/>
                  </a:cubicBezTo>
                  <a:cubicBezTo>
                    <a:pt x="100" y="152"/>
                    <a:pt x="102" y="153"/>
                    <a:pt x="105" y="154"/>
                  </a:cubicBezTo>
                  <a:cubicBezTo>
                    <a:pt x="114" y="157"/>
                    <a:pt x="123" y="161"/>
                    <a:pt x="133" y="164"/>
                  </a:cubicBezTo>
                  <a:close/>
                  <a:moveTo>
                    <a:pt x="132" y="169"/>
                  </a:moveTo>
                  <a:cubicBezTo>
                    <a:pt x="132" y="170"/>
                    <a:pt x="132" y="171"/>
                    <a:pt x="131" y="172"/>
                  </a:cubicBezTo>
                  <a:cubicBezTo>
                    <a:pt x="129" y="170"/>
                    <a:pt x="127" y="169"/>
                    <a:pt x="124" y="168"/>
                  </a:cubicBezTo>
                  <a:cubicBezTo>
                    <a:pt x="119" y="166"/>
                    <a:pt x="115" y="163"/>
                    <a:pt x="110" y="161"/>
                  </a:cubicBezTo>
                  <a:cubicBezTo>
                    <a:pt x="105" y="159"/>
                    <a:pt x="100" y="158"/>
                    <a:pt x="96" y="156"/>
                  </a:cubicBezTo>
                  <a:cubicBezTo>
                    <a:pt x="95" y="156"/>
                    <a:pt x="94" y="155"/>
                    <a:pt x="93" y="155"/>
                  </a:cubicBezTo>
                  <a:cubicBezTo>
                    <a:pt x="97" y="156"/>
                    <a:pt x="102" y="158"/>
                    <a:pt x="106" y="159"/>
                  </a:cubicBezTo>
                  <a:cubicBezTo>
                    <a:pt x="111" y="161"/>
                    <a:pt x="116" y="162"/>
                    <a:pt x="121" y="164"/>
                  </a:cubicBezTo>
                  <a:cubicBezTo>
                    <a:pt x="125" y="165"/>
                    <a:pt x="129" y="167"/>
                    <a:pt x="132" y="169"/>
                  </a:cubicBezTo>
                  <a:close/>
                  <a:moveTo>
                    <a:pt x="90" y="159"/>
                  </a:moveTo>
                  <a:cubicBezTo>
                    <a:pt x="93" y="160"/>
                    <a:pt x="96" y="160"/>
                    <a:pt x="98" y="161"/>
                  </a:cubicBezTo>
                  <a:cubicBezTo>
                    <a:pt x="103" y="162"/>
                    <a:pt x="107" y="164"/>
                    <a:pt x="111" y="166"/>
                  </a:cubicBezTo>
                  <a:cubicBezTo>
                    <a:pt x="117" y="169"/>
                    <a:pt x="124" y="172"/>
                    <a:pt x="131" y="173"/>
                  </a:cubicBezTo>
                  <a:cubicBezTo>
                    <a:pt x="130" y="174"/>
                    <a:pt x="128" y="175"/>
                    <a:pt x="126" y="176"/>
                  </a:cubicBezTo>
                  <a:cubicBezTo>
                    <a:pt x="120" y="177"/>
                    <a:pt x="114" y="174"/>
                    <a:pt x="110" y="170"/>
                  </a:cubicBezTo>
                  <a:cubicBezTo>
                    <a:pt x="111" y="171"/>
                    <a:pt x="111" y="171"/>
                    <a:pt x="112" y="171"/>
                  </a:cubicBezTo>
                  <a:cubicBezTo>
                    <a:pt x="113" y="172"/>
                    <a:pt x="114" y="172"/>
                    <a:pt x="116" y="172"/>
                  </a:cubicBezTo>
                  <a:cubicBezTo>
                    <a:pt x="116" y="172"/>
                    <a:pt x="119" y="174"/>
                    <a:pt x="119" y="174"/>
                  </a:cubicBezTo>
                  <a:cubicBezTo>
                    <a:pt x="119" y="174"/>
                    <a:pt x="119" y="175"/>
                    <a:pt x="119" y="175"/>
                  </a:cubicBezTo>
                  <a:cubicBezTo>
                    <a:pt x="120" y="175"/>
                    <a:pt x="120" y="175"/>
                    <a:pt x="120" y="175"/>
                  </a:cubicBezTo>
                  <a:cubicBezTo>
                    <a:pt x="120" y="175"/>
                    <a:pt x="121" y="175"/>
                    <a:pt x="120" y="175"/>
                  </a:cubicBezTo>
                  <a:cubicBezTo>
                    <a:pt x="119" y="173"/>
                    <a:pt x="117" y="172"/>
                    <a:pt x="115" y="171"/>
                  </a:cubicBezTo>
                  <a:cubicBezTo>
                    <a:pt x="113" y="171"/>
                    <a:pt x="111" y="170"/>
                    <a:pt x="109" y="169"/>
                  </a:cubicBezTo>
                  <a:cubicBezTo>
                    <a:pt x="107" y="168"/>
                    <a:pt x="112" y="170"/>
                    <a:pt x="112" y="170"/>
                  </a:cubicBezTo>
                  <a:cubicBezTo>
                    <a:pt x="115" y="171"/>
                    <a:pt x="119" y="173"/>
                    <a:pt x="122" y="174"/>
                  </a:cubicBezTo>
                  <a:cubicBezTo>
                    <a:pt x="124" y="175"/>
                    <a:pt x="126" y="175"/>
                    <a:pt x="128" y="175"/>
                  </a:cubicBezTo>
                  <a:cubicBezTo>
                    <a:pt x="128" y="175"/>
                    <a:pt x="128" y="174"/>
                    <a:pt x="128" y="174"/>
                  </a:cubicBezTo>
                  <a:cubicBezTo>
                    <a:pt x="126" y="172"/>
                    <a:pt x="123" y="172"/>
                    <a:pt x="120" y="171"/>
                  </a:cubicBezTo>
                  <a:cubicBezTo>
                    <a:pt x="117" y="169"/>
                    <a:pt x="114" y="168"/>
                    <a:pt x="111" y="166"/>
                  </a:cubicBezTo>
                  <a:cubicBezTo>
                    <a:pt x="107" y="165"/>
                    <a:pt x="103" y="163"/>
                    <a:pt x="98" y="162"/>
                  </a:cubicBezTo>
                  <a:cubicBezTo>
                    <a:pt x="96" y="161"/>
                    <a:pt x="94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lose/>
                  <a:moveTo>
                    <a:pt x="96" y="162"/>
                  </a:moveTo>
                  <a:cubicBezTo>
                    <a:pt x="97" y="162"/>
                    <a:pt x="99" y="162"/>
                    <a:pt x="100" y="163"/>
                  </a:cubicBezTo>
                  <a:cubicBezTo>
                    <a:pt x="106" y="165"/>
                    <a:pt x="111" y="167"/>
                    <a:pt x="117" y="170"/>
                  </a:cubicBezTo>
                  <a:cubicBezTo>
                    <a:pt x="119" y="171"/>
                    <a:pt x="121" y="172"/>
                    <a:pt x="124" y="173"/>
                  </a:cubicBezTo>
                  <a:cubicBezTo>
                    <a:pt x="128" y="174"/>
                    <a:pt x="125" y="174"/>
                    <a:pt x="124" y="174"/>
                  </a:cubicBezTo>
                  <a:cubicBezTo>
                    <a:pt x="122" y="173"/>
                    <a:pt x="121" y="173"/>
                    <a:pt x="120" y="172"/>
                  </a:cubicBezTo>
                  <a:cubicBezTo>
                    <a:pt x="116" y="171"/>
                    <a:pt x="112" y="169"/>
                    <a:pt x="107" y="168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03" y="166"/>
                    <a:pt x="100" y="164"/>
                    <a:pt x="96" y="162"/>
                  </a:cubicBezTo>
                  <a:close/>
                  <a:moveTo>
                    <a:pt x="80" y="150"/>
                  </a:moveTo>
                  <a:cubicBezTo>
                    <a:pt x="87" y="154"/>
                    <a:pt x="96" y="157"/>
                    <a:pt x="104" y="160"/>
                  </a:cubicBezTo>
                  <a:cubicBezTo>
                    <a:pt x="112" y="163"/>
                    <a:pt x="119" y="167"/>
                    <a:pt x="127" y="170"/>
                  </a:cubicBezTo>
                  <a:cubicBezTo>
                    <a:pt x="128" y="170"/>
                    <a:pt x="129" y="171"/>
                    <a:pt x="130" y="171"/>
                  </a:cubicBezTo>
                  <a:cubicBezTo>
                    <a:pt x="129" y="172"/>
                    <a:pt x="128" y="172"/>
                    <a:pt x="127" y="171"/>
                  </a:cubicBezTo>
                  <a:cubicBezTo>
                    <a:pt x="125" y="171"/>
                    <a:pt x="123" y="170"/>
                    <a:pt x="120" y="169"/>
                  </a:cubicBezTo>
                  <a:cubicBezTo>
                    <a:pt x="117" y="168"/>
                    <a:pt x="113" y="166"/>
                    <a:pt x="110" y="164"/>
                  </a:cubicBezTo>
                  <a:cubicBezTo>
                    <a:pt x="102" y="161"/>
                    <a:pt x="94" y="159"/>
                    <a:pt x="86" y="157"/>
                  </a:cubicBezTo>
                  <a:cubicBezTo>
                    <a:pt x="83" y="155"/>
                    <a:pt x="81" y="153"/>
                    <a:pt x="80" y="150"/>
                  </a:cubicBezTo>
                  <a:close/>
                  <a:moveTo>
                    <a:pt x="79" y="146"/>
                  </a:moveTo>
                  <a:cubicBezTo>
                    <a:pt x="79" y="145"/>
                    <a:pt x="79" y="145"/>
                    <a:pt x="79" y="144"/>
                  </a:cubicBezTo>
                  <a:cubicBezTo>
                    <a:pt x="80" y="145"/>
                    <a:pt x="82" y="146"/>
                    <a:pt x="84" y="147"/>
                  </a:cubicBezTo>
                  <a:cubicBezTo>
                    <a:pt x="84" y="147"/>
                    <a:pt x="85" y="147"/>
                    <a:pt x="86" y="148"/>
                  </a:cubicBezTo>
                  <a:cubicBezTo>
                    <a:pt x="90" y="150"/>
                    <a:pt x="95" y="151"/>
                    <a:pt x="99" y="153"/>
                  </a:cubicBezTo>
                  <a:cubicBezTo>
                    <a:pt x="109" y="157"/>
                    <a:pt x="119" y="161"/>
                    <a:pt x="129" y="166"/>
                  </a:cubicBezTo>
                  <a:cubicBezTo>
                    <a:pt x="130" y="166"/>
                    <a:pt x="131" y="168"/>
                    <a:pt x="132" y="168"/>
                  </a:cubicBezTo>
                  <a:cubicBezTo>
                    <a:pt x="130" y="167"/>
                    <a:pt x="129" y="167"/>
                    <a:pt x="128" y="166"/>
                  </a:cubicBezTo>
                  <a:cubicBezTo>
                    <a:pt x="126" y="165"/>
                    <a:pt x="125" y="164"/>
                    <a:pt x="123" y="164"/>
                  </a:cubicBezTo>
                  <a:cubicBezTo>
                    <a:pt x="118" y="162"/>
                    <a:pt x="113" y="160"/>
                    <a:pt x="108" y="159"/>
                  </a:cubicBezTo>
                  <a:cubicBezTo>
                    <a:pt x="99" y="156"/>
                    <a:pt x="89" y="154"/>
                    <a:pt x="80" y="150"/>
                  </a:cubicBezTo>
                  <a:cubicBezTo>
                    <a:pt x="80" y="150"/>
                    <a:pt x="80" y="150"/>
                    <a:pt x="79" y="150"/>
                  </a:cubicBezTo>
                  <a:cubicBezTo>
                    <a:pt x="79" y="149"/>
                    <a:pt x="79" y="147"/>
                    <a:pt x="79" y="146"/>
                  </a:cubicBezTo>
                  <a:close/>
                  <a:moveTo>
                    <a:pt x="78" y="141"/>
                  </a:moveTo>
                  <a:cubicBezTo>
                    <a:pt x="78" y="141"/>
                    <a:pt x="78" y="141"/>
                    <a:pt x="78" y="141"/>
                  </a:cubicBezTo>
                  <a:cubicBezTo>
                    <a:pt x="81" y="142"/>
                    <a:pt x="83" y="142"/>
                    <a:pt x="86" y="143"/>
                  </a:cubicBezTo>
                  <a:cubicBezTo>
                    <a:pt x="87" y="144"/>
                    <a:pt x="89" y="144"/>
                    <a:pt x="90" y="145"/>
                  </a:cubicBezTo>
                  <a:cubicBezTo>
                    <a:pt x="99" y="150"/>
                    <a:pt x="108" y="154"/>
                    <a:pt x="117" y="158"/>
                  </a:cubicBezTo>
                  <a:cubicBezTo>
                    <a:pt x="108" y="154"/>
                    <a:pt x="98" y="151"/>
                    <a:pt x="88" y="148"/>
                  </a:cubicBezTo>
                  <a:cubicBezTo>
                    <a:pt x="86" y="147"/>
                    <a:pt x="83" y="146"/>
                    <a:pt x="81" y="145"/>
                  </a:cubicBezTo>
                  <a:cubicBezTo>
                    <a:pt x="81" y="144"/>
                    <a:pt x="80" y="144"/>
                    <a:pt x="80" y="144"/>
                  </a:cubicBezTo>
                  <a:cubicBezTo>
                    <a:pt x="80" y="144"/>
                    <a:pt x="79" y="144"/>
                    <a:pt x="79" y="143"/>
                  </a:cubicBezTo>
                  <a:cubicBezTo>
                    <a:pt x="79" y="142"/>
                    <a:pt x="78" y="141"/>
                    <a:pt x="78" y="141"/>
                  </a:cubicBezTo>
                  <a:close/>
                  <a:moveTo>
                    <a:pt x="77" y="139"/>
                  </a:moveTo>
                  <a:cubicBezTo>
                    <a:pt x="79" y="140"/>
                    <a:pt x="81" y="141"/>
                    <a:pt x="83" y="142"/>
                  </a:cubicBezTo>
                  <a:cubicBezTo>
                    <a:pt x="81" y="141"/>
                    <a:pt x="79" y="140"/>
                    <a:pt x="78" y="140"/>
                  </a:cubicBezTo>
                  <a:cubicBezTo>
                    <a:pt x="77" y="139"/>
                    <a:pt x="77" y="139"/>
                    <a:pt x="77" y="139"/>
                  </a:cubicBezTo>
                  <a:close/>
                  <a:moveTo>
                    <a:pt x="58" y="127"/>
                  </a:moveTo>
                  <a:cubicBezTo>
                    <a:pt x="62" y="129"/>
                    <a:pt x="66" y="131"/>
                    <a:pt x="71" y="132"/>
                  </a:cubicBezTo>
                  <a:cubicBezTo>
                    <a:pt x="77" y="135"/>
                    <a:pt x="84" y="137"/>
                    <a:pt x="90" y="140"/>
                  </a:cubicBezTo>
                  <a:cubicBezTo>
                    <a:pt x="104" y="146"/>
                    <a:pt x="118" y="151"/>
                    <a:pt x="130" y="158"/>
                  </a:cubicBezTo>
                  <a:cubicBezTo>
                    <a:pt x="131" y="158"/>
                    <a:pt x="132" y="158"/>
                    <a:pt x="132" y="158"/>
                  </a:cubicBezTo>
                  <a:cubicBezTo>
                    <a:pt x="132" y="158"/>
                    <a:pt x="132" y="158"/>
                    <a:pt x="131" y="158"/>
                  </a:cubicBezTo>
                  <a:cubicBezTo>
                    <a:pt x="129" y="157"/>
                    <a:pt x="128" y="157"/>
                    <a:pt x="126" y="156"/>
                  </a:cubicBezTo>
                  <a:cubicBezTo>
                    <a:pt x="123" y="155"/>
                    <a:pt x="120" y="154"/>
                    <a:pt x="117" y="153"/>
                  </a:cubicBezTo>
                  <a:cubicBezTo>
                    <a:pt x="110" y="150"/>
                    <a:pt x="103" y="148"/>
                    <a:pt x="96" y="146"/>
                  </a:cubicBezTo>
                  <a:cubicBezTo>
                    <a:pt x="93" y="145"/>
                    <a:pt x="91" y="144"/>
                    <a:pt x="88" y="143"/>
                  </a:cubicBezTo>
                  <a:cubicBezTo>
                    <a:pt x="84" y="141"/>
                    <a:pt x="81" y="140"/>
                    <a:pt x="78" y="138"/>
                  </a:cubicBezTo>
                  <a:cubicBezTo>
                    <a:pt x="77" y="138"/>
                    <a:pt x="76" y="137"/>
                    <a:pt x="75" y="137"/>
                  </a:cubicBezTo>
                  <a:cubicBezTo>
                    <a:pt x="75" y="137"/>
                    <a:pt x="75" y="137"/>
                    <a:pt x="75" y="136"/>
                  </a:cubicBezTo>
                  <a:cubicBezTo>
                    <a:pt x="71" y="133"/>
                    <a:pt x="62" y="132"/>
                    <a:pt x="58" y="127"/>
                  </a:cubicBezTo>
                  <a:close/>
                  <a:moveTo>
                    <a:pt x="56" y="123"/>
                  </a:moveTo>
                  <a:cubicBezTo>
                    <a:pt x="56" y="123"/>
                    <a:pt x="56" y="123"/>
                    <a:pt x="57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63" y="125"/>
                    <a:pt x="68" y="128"/>
                    <a:pt x="74" y="130"/>
                  </a:cubicBezTo>
                  <a:cubicBezTo>
                    <a:pt x="80" y="132"/>
                    <a:pt x="87" y="134"/>
                    <a:pt x="94" y="137"/>
                  </a:cubicBezTo>
                  <a:cubicBezTo>
                    <a:pt x="106" y="142"/>
                    <a:pt x="119" y="146"/>
                    <a:pt x="131" y="153"/>
                  </a:cubicBezTo>
                  <a:cubicBezTo>
                    <a:pt x="131" y="153"/>
                    <a:pt x="131" y="153"/>
                    <a:pt x="131" y="154"/>
                  </a:cubicBezTo>
                  <a:cubicBezTo>
                    <a:pt x="126" y="151"/>
                    <a:pt x="121" y="150"/>
                    <a:pt x="115" y="148"/>
                  </a:cubicBezTo>
                  <a:cubicBezTo>
                    <a:pt x="109" y="145"/>
                    <a:pt x="102" y="142"/>
                    <a:pt x="95" y="140"/>
                  </a:cubicBezTo>
                  <a:cubicBezTo>
                    <a:pt x="89" y="137"/>
                    <a:pt x="82" y="134"/>
                    <a:pt x="75" y="132"/>
                  </a:cubicBezTo>
                  <a:cubicBezTo>
                    <a:pt x="69" y="130"/>
                    <a:pt x="63" y="127"/>
                    <a:pt x="57" y="125"/>
                  </a:cubicBezTo>
                  <a:cubicBezTo>
                    <a:pt x="56" y="124"/>
                    <a:pt x="56" y="124"/>
                    <a:pt x="56" y="123"/>
                  </a:cubicBezTo>
                  <a:close/>
                  <a:moveTo>
                    <a:pt x="56" y="120"/>
                  </a:moveTo>
                  <a:cubicBezTo>
                    <a:pt x="57" y="119"/>
                    <a:pt x="57" y="118"/>
                    <a:pt x="57" y="118"/>
                  </a:cubicBezTo>
                  <a:cubicBezTo>
                    <a:pt x="63" y="120"/>
                    <a:pt x="68" y="121"/>
                    <a:pt x="74" y="123"/>
                  </a:cubicBezTo>
                  <a:cubicBezTo>
                    <a:pt x="74" y="123"/>
                    <a:pt x="75" y="123"/>
                    <a:pt x="75" y="123"/>
                  </a:cubicBezTo>
                  <a:cubicBezTo>
                    <a:pt x="76" y="123"/>
                    <a:pt x="76" y="123"/>
                    <a:pt x="77" y="123"/>
                  </a:cubicBezTo>
                  <a:cubicBezTo>
                    <a:pt x="84" y="126"/>
                    <a:pt x="91" y="129"/>
                    <a:pt x="99" y="131"/>
                  </a:cubicBezTo>
                  <a:cubicBezTo>
                    <a:pt x="105" y="133"/>
                    <a:pt x="111" y="137"/>
                    <a:pt x="117" y="139"/>
                  </a:cubicBezTo>
                  <a:cubicBezTo>
                    <a:pt x="120" y="140"/>
                    <a:pt x="124" y="140"/>
                    <a:pt x="127" y="142"/>
                  </a:cubicBezTo>
                  <a:cubicBezTo>
                    <a:pt x="126" y="142"/>
                    <a:pt x="126" y="142"/>
                    <a:pt x="125" y="142"/>
                  </a:cubicBezTo>
                  <a:cubicBezTo>
                    <a:pt x="124" y="141"/>
                    <a:pt x="124" y="141"/>
                    <a:pt x="123" y="141"/>
                  </a:cubicBezTo>
                  <a:cubicBezTo>
                    <a:pt x="122" y="141"/>
                    <a:pt x="120" y="140"/>
                    <a:pt x="119" y="140"/>
                  </a:cubicBezTo>
                  <a:cubicBezTo>
                    <a:pt x="111" y="137"/>
                    <a:pt x="104" y="135"/>
                    <a:pt x="97" y="133"/>
                  </a:cubicBezTo>
                  <a:cubicBezTo>
                    <a:pt x="93" y="132"/>
                    <a:pt x="89" y="131"/>
                    <a:pt x="85" y="129"/>
                  </a:cubicBezTo>
                  <a:cubicBezTo>
                    <a:pt x="76" y="126"/>
                    <a:pt x="68" y="123"/>
                    <a:pt x="59" y="120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20"/>
                    <a:pt x="56" y="120"/>
                  </a:cubicBezTo>
                  <a:close/>
                  <a:moveTo>
                    <a:pt x="60" y="118"/>
                  </a:moveTo>
                  <a:cubicBezTo>
                    <a:pt x="57" y="117"/>
                    <a:pt x="62" y="119"/>
                    <a:pt x="62" y="119"/>
                  </a:cubicBezTo>
                  <a:cubicBezTo>
                    <a:pt x="64" y="119"/>
                    <a:pt x="65" y="120"/>
                    <a:pt x="67" y="120"/>
                  </a:cubicBezTo>
                  <a:cubicBezTo>
                    <a:pt x="68" y="120"/>
                    <a:pt x="69" y="121"/>
                    <a:pt x="70" y="121"/>
                  </a:cubicBezTo>
                  <a:cubicBezTo>
                    <a:pt x="67" y="120"/>
                    <a:pt x="63" y="119"/>
                    <a:pt x="60" y="118"/>
                  </a:cubicBezTo>
                  <a:close/>
                  <a:moveTo>
                    <a:pt x="58" y="117"/>
                  </a:moveTo>
                  <a:cubicBezTo>
                    <a:pt x="58" y="116"/>
                    <a:pt x="59" y="116"/>
                    <a:pt x="59" y="115"/>
                  </a:cubicBezTo>
                  <a:cubicBezTo>
                    <a:pt x="67" y="119"/>
                    <a:pt x="75" y="120"/>
                    <a:pt x="84" y="122"/>
                  </a:cubicBezTo>
                  <a:cubicBezTo>
                    <a:pt x="86" y="123"/>
                    <a:pt x="89" y="124"/>
                    <a:pt x="91" y="125"/>
                  </a:cubicBezTo>
                  <a:cubicBezTo>
                    <a:pt x="99" y="127"/>
                    <a:pt x="106" y="130"/>
                    <a:pt x="113" y="133"/>
                  </a:cubicBezTo>
                  <a:cubicBezTo>
                    <a:pt x="116" y="134"/>
                    <a:pt x="120" y="136"/>
                    <a:pt x="124" y="138"/>
                  </a:cubicBezTo>
                  <a:cubicBezTo>
                    <a:pt x="124" y="138"/>
                    <a:pt x="125" y="139"/>
                    <a:pt x="126" y="139"/>
                  </a:cubicBezTo>
                  <a:cubicBezTo>
                    <a:pt x="126" y="139"/>
                    <a:pt x="126" y="139"/>
                    <a:pt x="126" y="139"/>
                  </a:cubicBezTo>
                  <a:cubicBezTo>
                    <a:pt x="126" y="139"/>
                    <a:pt x="126" y="139"/>
                    <a:pt x="125" y="139"/>
                  </a:cubicBezTo>
                  <a:cubicBezTo>
                    <a:pt x="124" y="139"/>
                    <a:pt x="122" y="138"/>
                    <a:pt x="120" y="137"/>
                  </a:cubicBezTo>
                  <a:cubicBezTo>
                    <a:pt x="107" y="131"/>
                    <a:pt x="94" y="127"/>
                    <a:pt x="80" y="123"/>
                  </a:cubicBezTo>
                  <a:cubicBezTo>
                    <a:pt x="80" y="123"/>
                    <a:pt x="79" y="123"/>
                    <a:pt x="79" y="123"/>
                  </a:cubicBezTo>
                  <a:cubicBezTo>
                    <a:pt x="72" y="121"/>
                    <a:pt x="65" y="118"/>
                    <a:pt x="58" y="117"/>
                  </a:cubicBezTo>
                  <a:close/>
                  <a:moveTo>
                    <a:pt x="61" y="115"/>
                  </a:moveTo>
                  <a:cubicBezTo>
                    <a:pt x="62" y="116"/>
                    <a:pt x="64" y="116"/>
                    <a:pt x="66" y="117"/>
                  </a:cubicBezTo>
                  <a:cubicBezTo>
                    <a:pt x="64" y="116"/>
                    <a:pt x="62" y="116"/>
                    <a:pt x="61" y="115"/>
                  </a:cubicBezTo>
                  <a:close/>
                  <a:moveTo>
                    <a:pt x="60" y="115"/>
                  </a:moveTo>
                  <a:cubicBezTo>
                    <a:pt x="60" y="114"/>
                    <a:pt x="61" y="113"/>
                    <a:pt x="61" y="112"/>
                  </a:cubicBezTo>
                  <a:cubicBezTo>
                    <a:pt x="74" y="118"/>
                    <a:pt x="87" y="120"/>
                    <a:pt x="100" y="124"/>
                  </a:cubicBezTo>
                  <a:cubicBezTo>
                    <a:pt x="107" y="126"/>
                    <a:pt x="114" y="129"/>
                    <a:pt x="120" y="132"/>
                  </a:cubicBezTo>
                  <a:cubicBezTo>
                    <a:pt x="122" y="133"/>
                    <a:pt x="123" y="133"/>
                    <a:pt x="124" y="134"/>
                  </a:cubicBezTo>
                  <a:cubicBezTo>
                    <a:pt x="124" y="135"/>
                    <a:pt x="124" y="135"/>
                    <a:pt x="124" y="135"/>
                  </a:cubicBezTo>
                  <a:cubicBezTo>
                    <a:pt x="124" y="135"/>
                    <a:pt x="123" y="135"/>
                    <a:pt x="123" y="134"/>
                  </a:cubicBezTo>
                  <a:cubicBezTo>
                    <a:pt x="120" y="133"/>
                    <a:pt x="117" y="132"/>
                    <a:pt x="114" y="131"/>
                  </a:cubicBezTo>
                  <a:cubicBezTo>
                    <a:pt x="102" y="126"/>
                    <a:pt x="90" y="123"/>
                    <a:pt x="77" y="120"/>
                  </a:cubicBezTo>
                  <a:cubicBezTo>
                    <a:pt x="77" y="120"/>
                    <a:pt x="76" y="120"/>
                    <a:pt x="76" y="119"/>
                  </a:cubicBezTo>
                  <a:cubicBezTo>
                    <a:pt x="70" y="118"/>
                    <a:pt x="65" y="116"/>
                    <a:pt x="60" y="115"/>
                  </a:cubicBezTo>
                  <a:close/>
                  <a:moveTo>
                    <a:pt x="73" y="116"/>
                  </a:moveTo>
                  <a:cubicBezTo>
                    <a:pt x="74" y="116"/>
                    <a:pt x="75" y="116"/>
                    <a:pt x="76" y="117"/>
                  </a:cubicBezTo>
                  <a:cubicBezTo>
                    <a:pt x="80" y="118"/>
                    <a:pt x="83" y="119"/>
                    <a:pt x="87" y="120"/>
                  </a:cubicBezTo>
                  <a:cubicBezTo>
                    <a:pt x="82" y="118"/>
                    <a:pt x="78" y="117"/>
                    <a:pt x="73" y="116"/>
                  </a:cubicBezTo>
                  <a:close/>
                  <a:moveTo>
                    <a:pt x="62" y="111"/>
                  </a:moveTo>
                  <a:cubicBezTo>
                    <a:pt x="62" y="111"/>
                    <a:pt x="62" y="110"/>
                    <a:pt x="62" y="110"/>
                  </a:cubicBezTo>
                  <a:cubicBezTo>
                    <a:pt x="66" y="112"/>
                    <a:pt x="71" y="113"/>
                    <a:pt x="75" y="114"/>
                  </a:cubicBezTo>
                  <a:cubicBezTo>
                    <a:pt x="80" y="115"/>
                    <a:pt x="85" y="117"/>
                    <a:pt x="90" y="119"/>
                  </a:cubicBezTo>
                  <a:cubicBezTo>
                    <a:pt x="101" y="122"/>
                    <a:pt x="112" y="125"/>
                    <a:pt x="123" y="130"/>
                  </a:cubicBezTo>
                  <a:cubicBezTo>
                    <a:pt x="120" y="129"/>
                    <a:pt x="118" y="129"/>
                    <a:pt x="115" y="128"/>
                  </a:cubicBezTo>
                  <a:cubicBezTo>
                    <a:pt x="113" y="127"/>
                    <a:pt x="110" y="126"/>
                    <a:pt x="108" y="125"/>
                  </a:cubicBezTo>
                  <a:cubicBezTo>
                    <a:pt x="103" y="123"/>
                    <a:pt x="97" y="122"/>
                    <a:pt x="92" y="120"/>
                  </a:cubicBezTo>
                  <a:cubicBezTo>
                    <a:pt x="82" y="118"/>
                    <a:pt x="72" y="115"/>
                    <a:pt x="62" y="111"/>
                  </a:cubicBezTo>
                  <a:close/>
                  <a:moveTo>
                    <a:pt x="63" y="107"/>
                  </a:moveTo>
                  <a:cubicBezTo>
                    <a:pt x="63" y="105"/>
                    <a:pt x="63" y="104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8" y="105"/>
                    <a:pt x="73" y="107"/>
                    <a:pt x="78" y="109"/>
                  </a:cubicBezTo>
                  <a:cubicBezTo>
                    <a:pt x="84" y="111"/>
                    <a:pt x="89" y="112"/>
                    <a:pt x="94" y="114"/>
                  </a:cubicBezTo>
                  <a:cubicBezTo>
                    <a:pt x="100" y="116"/>
                    <a:pt x="106" y="118"/>
                    <a:pt x="111" y="120"/>
                  </a:cubicBezTo>
                  <a:cubicBezTo>
                    <a:pt x="114" y="122"/>
                    <a:pt x="118" y="123"/>
                    <a:pt x="121" y="124"/>
                  </a:cubicBezTo>
                  <a:cubicBezTo>
                    <a:pt x="121" y="124"/>
                    <a:pt x="123" y="125"/>
                    <a:pt x="124" y="125"/>
                  </a:cubicBezTo>
                  <a:cubicBezTo>
                    <a:pt x="124" y="125"/>
                    <a:pt x="124" y="125"/>
                    <a:pt x="124" y="125"/>
                  </a:cubicBezTo>
                  <a:cubicBezTo>
                    <a:pt x="123" y="125"/>
                    <a:pt x="123" y="125"/>
                    <a:pt x="121" y="124"/>
                  </a:cubicBezTo>
                  <a:cubicBezTo>
                    <a:pt x="112" y="120"/>
                    <a:pt x="101" y="118"/>
                    <a:pt x="91" y="115"/>
                  </a:cubicBezTo>
                  <a:cubicBezTo>
                    <a:pt x="85" y="113"/>
                    <a:pt x="79" y="112"/>
                    <a:pt x="73" y="110"/>
                  </a:cubicBezTo>
                  <a:cubicBezTo>
                    <a:pt x="71" y="110"/>
                    <a:pt x="69" y="109"/>
                    <a:pt x="67" y="109"/>
                  </a:cubicBezTo>
                  <a:cubicBezTo>
                    <a:pt x="67" y="109"/>
                    <a:pt x="65" y="108"/>
                    <a:pt x="64" y="108"/>
                  </a:cubicBezTo>
                  <a:cubicBezTo>
                    <a:pt x="64" y="108"/>
                    <a:pt x="64" y="107"/>
                    <a:pt x="64" y="107"/>
                  </a:cubicBezTo>
                  <a:cubicBezTo>
                    <a:pt x="64" y="107"/>
                    <a:pt x="63" y="107"/>
                    <a:pt x="63" y="107"/>
                  </a:cubicBezTo>
                  <a:close/>
                  <a:moveTo>
                    <a:pt x="63" y="102"/>
                  </a:moveTo>
                  <a:cubicBezTo>
                    <a:pt x="63" y="101"/>
                    <a:pt x="63" y="100"/>
                    <a:pt x="63" y="100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4" y="100"/>
                    <a:pt x="65" y="100"/>
                    <a:pt x="65" y="100"/>
                  </a:cubicBezTo>
                  <a:cubicBezTo>
                    <a:pt x="65" y="101"/>
                    <a:pt x="66" y="101"/>
                    <a:pt x="67" y="101"/>
                  </a:cubicBezTo>
                  <a:cubicBezTo>
                    <a:pt x="76" y="104"/>
                    <a:pt x="86" y="107"/>
                    <a:pt x="96" y="110"/>
                  </a:cubicBezTo>
                  <a:cubicBezTo>
                    <a:pt x="101" y="112"/>
                    <a:pt x="106" y="113"/>
                    <a:pt x="111" y="115"/>
                  </a:cubicBezTo>
                  <a:cubicBezTo>
                    <a:pt x="114" y="117"/>
                    <a:pt x="118" y="118"/>
                    <a:pt x="121" y="119"/>
                  </a:cubicBezTo>
                  <a:cubicBezTo>
                    <a:pt x="121" y="120"/>
                    <a:pt x="126" y="122"/>
                    <a:pt x="122" y="121"/>
                  </a:cubicBezTo>
                  <a:cubicBezTo>
                    <a:pt x="112" y="118"/>
                    <a:pt x="102" y="114"/>
                    <a:pt x="92" y="111"/>
                  </a:cubicBezTo>
                  <a:cubicBezTo>
                    <a:pt x="87" y="110"/>
                    <a:pt x="82" y="109"/>
                    <a:pt x="77" y="107"/>
                  </a:cubicBezTo>
                  <a:cubicBezTo>
                    <a:pt x="72" y="105"/>
                    <a:pt x="68" y="104"/>
                    <a:pt x="63" y="102"/>
                  </a:cubicBezTo>
                  <a:cubicBezTo>
                    <a:pt x="63" y="102"/>
                    <a:pt x="63" y="102"/>
                    <a:pt x="63" y="102"/>
                  </a:cubicBezTo>
                  <a:close/>
                  <a:moveTo>
                    <a:pt x="64" y="97"/>
                  </a:moveTo>
                  <a:cubicBezTo>
                    <a:pt x="65" y="96"/>
                    <a:pt x="65" y="95"/>
                    <a:pt x="65" y="95"/>
                  </a:cubicBezTo>
                  <a:cubicBezTo>
                    <a:pt x="73" y="98"/>
                    <a:pt x="81" y="100"/>
                    <a:pt x="89" y="102"/>
                  </a:cubicBezTo>
                  <a:cubicBezTo>
                    <a:pt x="92" y="103"/>
                    <a:pt x="96" y="104"/>
                    <a:pt x="99" y="106"/>
                  </a:cubicBezTo>
                  <a:cubicBezTo>
                    <a:pt x="106" y="108"/>
                    <a:pt x="112" y="110"/>
                    <a:pt x="118" y="112"/>
                  </a:cubicBezTo>
                  <a:cubicBezTo>
                    <a:pt x="121" y="113"/>
                    <a:pt x="122" y="113"/>
                    <a:pt x="122" y="113"/>
                  </a:cubicBezTo>
                  <a:cubicBezTo>
                    <a:pt x="122" y="113"/>
                    <a:pt x="122" y="113"/>
                    <a:pt x="122" y="114"/>
                  </a:cubicBezTo>
                  <a:cubicBezTo>
                    <a:pt x="121" y="114"/>
                    <a:pt x="118" y="113"/>
                    <a:pt x="116" y="112"/>
                  </a:cubicBezTo>
                  <a:cubicBezTo>
                    <a:pt x="113" y="112"/>
                    <a:pt x="110" y="111"/>
                    <a:pt x="107" y="110"/>
                  </a:cubicBezTo>
                  <a:cubicBezTo>
                    <a:pt x="93" y="106"/>
                    <a:pt x="78" y="102"/>
                    <a:pt x="64" y="97"/>
                  </a:cubicBezTo>
                  <a:close/>
                  <a:moveTo>
                    <a:pt x="67" y="95"/>
                  </a:moveTo>
                  <a:cubicBezTo>
                    <a:pt x="68" y="95"/>
                    <a:pt x="69" y="95"/>
                    <a:pt x="70" y="96"/>
                  </a:cubicBezTo>
                  <a:cubicBezTo>
                    <a:pt x="71" y="96"/>
                    <a:pt x="71" y="96"/>
                    <a:pt x="72" y="96"/>
                  </a:cubicBezTo>
                  <a:cubicBezTo>
                    <a:pt x="70" y="96"/>
                    <a:pt x="69" y="95"/>
                    <a:pt x="67" y="95"/>
                  </a:cubicBezTo>
                  <a:close/>
                  <a:moveTo>
                    <a:pt x="65" y="94"/>
                  </a:moveTo>
                  <a:cubicBezTo>
                    <a:pt x="66" y="93"/>
                    <a:pt x="66" y="93"/>
                    <a:pt x="66" y="92"/>
                  </a:cubicBezTo>
                  <a:cubicBezTo>
                    <a:pt x="69" y="93"/>
                    <a:pt x="71" y="93"/>
                    <a:pt x="73" y="94"/>
                  </a:cubicBezTo>
                  <a:cubicBezTo>
                    <a:pt x="74" y="95"/>
                    <a:pt x="75" y="95"/>
                    <a:pt x="76" y="96"/>
                  </a:cubicBezTo>
                  <a:cubicBezTo>
                    <a:pt x="79" y="97"/>
                    <a:pt x="82" y="98"/>
                    <a:pt x="85" y="99"/>
                  </a:cubicBezTo>
                  <a:cubicBezTo>
                    <a:pt x="92" y="101"/>
                    <a:pt x="99" y="103"/>
                    <a:pt x="107" y="105"/>
                  </a:cubicBezTo>
                  <a:cubicBezTo>
                    <a:pt x="110" y="106"/>
                    <a:pt x="113" y="107"/>
                    <a:pt x="116" y="108"/>
                  </a:cubicBezTo>
                  <a:cubicBezTo>
                    <a:pt x="117" y="109"/>
                    <a:pt x="119" y="109"/>
                    <a:pt x="121" y="110"/>
                  </a:cubicBezTo>
                  <a:cubicBezTo>
                    <a:pt x="121" y="110"/>
                    <a:pt x="121" y="110"/>
                    <a:pt x="121" y="110"/>
                  </a:cubicBezTo>
                  <a:cubicBezTo>
                    <a:pt x="119" y="110"/>
                    <a:pt x="117" y="109"/>
                    <a:pt x="115" y="109"/>
                  </a:cubicBezTo>
                  <a:cubicBezTo>
                    <a:pt x="108" y="107"/>
                    <a:pt x="101" y="104"/>
                    <a:pt x="94" y="102"/>
                  </a:cubicBezTo>
                  <a:cubicBezTo>
                    <a:pt x="93" y="102"/>
                    <a:pt x="93" y="102"/>
                    <a:pt x="92" y="102"/>
                  </a:cubicBezTo>
                  <a:cubicBezTo>
                    <a:pt x="87" y="100"/>
                    <a:pt x="82" y="99"/>
                    <a:pt x="77" y="98"/>
                  </a:cubicBezTo>
                  <a:cubicBezTo>
                    <a:pt x="73" y="96"/>
                    <a:pt x="69" y="94"/>
                    <a:pt x="65" y="94"/>
                  </a:cubicBezTo>
                  <a:close/>
                  <a:moveTo>
                    <a:pt x="66" y="80"/>
                  </a:moveTo>
                  <a:cubicBezTo>
                    <a:pt x="69" y="80"/>
                    <a:pt x="72" y="81"/>
                    <a:pt x="75" y="82"/>
                  </a:cubicBezTo>
                  <a:cubicBezTo>
                    <a:pt x="91" y="86"/>
                    <a:pt x="106" y="92"/>
                    <a:pt x="122" y="96"/>
                  </a:cubicBezTo>
                  <a:cubicBezTo>
                    <a:pt x="122" y="97"/>
                    <a:pt x="121" y="97"/>
                    <a:pt x="121" y="98"/>
                  </a:cubicBezTo>
                  <a:cubicBezTo>
                    <a:pt x="113" y="95"/>
                    <a:pt x="105" y="93"/>
                    <a:pt x="97" y="92"/>
                  </a:cubicBezTo>
                  <a:cubicBezTo>
                    <a:pt x="87" y="89"/>
                    <a:pt x="78" y="87"/>
                    <a:pt x="69" y="83"/>
                  </a:cubicBezTo>
                  <a:cubicBezTo>
                    <a:pt x="68" y="83"/>
                    <a:pt x="68" y="84"/>
                    <a:pt x="69" y="84"/>
                  </a:cubicBezTo>
                  <a:cubicBezTo>
                    <a:pt x="76" y="89"/>
                    <a:pt x="86" y="91"/>
                    <a:pt x="94" y="94"/>
                  </a:cubicBezTo>
                  <a:cubicBezTo>
                    <a:pt x="102" y="97"/>
                    <a:pt x="111" y="101"/>
                    <a:pt x="119" y="102"/>
                  </a:cubicBezTo>
                  <a:cubicBezTo>
                    <a:pt x="110" y="101"/>
                    <a:pt x="100" y="98"/>
                    <a:pt x="91" y="95"/>
                  </a:cubicBezTo>
                  <a:cubicBezTo>
                    <a:pt x="88" y="94"/>
                    <a:pt x="85" y="93"/>
                    <a:pt x="81" y="92"/>
                  </a:cubicBezTo>
                  <a:cubicBezTo>
                    <a:pt x="77" y="91"/>
                    <a:pt x="73" y="89"/>
                    <a:pt x="68" y="88"/>
                  </a:cubicBezTo>
                  <a:cubicBezTo>
                    <a:pt x="68" y="88"/>
                    <a:pt x="68" y="88"/>
                    <a:pt x="68" y="88"/>
                  </a:cubicBezTo>
                  <a:cubicBezTo>
                    <a:pt x="69" y="85"/>
                    <a:pt x="69" y="81"/>
                    <a:pt x="66" y="80"/>
                  </a:cubicBezTo>
                  <a:close/>
                  <a:moveTo>
                    <a:pt x="51" y="75"/>
                  </a:moveTo>
                  <a:cubicBezTo>
                    <a:pt x="47" y="74"/>
                    <a:pt x="43" y="73"/>
                    <a:pt x="40" y="72"/>
                  </a:cubicBezTo>
                  <a:cubicBezTo>
                    <a:pt x="39" y="72"/>
                    <a:pt x="29" y="69"/>
                    <a:pt x="34" y="70"/>
                  </a:cubicBezTo>
                  <a:cubicBezTo>
                    <a:pt x="51" y="71"/>
                    <a:pt x="68" y="78"/>
                    <a:pt x="83" y="83"/>
                  </a:cubicBezTo>
                  <a:cubicBezTo>
                    <a:pt x="91" y="86"/>
                    <a:pt x="99" y="89"/>
                    <a:pt x="107" y="91"/>
                  </a:cubicBezTo>
                  <a:cubicBezTo>
                    <a:pt x="112" y="92"/>
                    <a:pt x="118" y="92"/>
                    <a:pt x="122" y="95"/>
                  </a:cubicBezTo>
                  <a:cubicBezTo>
                    <a:pt x="106" y="91"/>
                    <a:pt x="91" y="86"/>
                    <a:pt x="75" y="81"/>
                  </a:cubicBezTo>
                  <a:cubicBezTo>
                    <a:pt x="67" y="79"/>
                    <a:pt x="59" y="77"/>
                    <a:pt x="51" y="75"/>
                  </a:cubicBezTo>
                  <a:close/>
                  <a:moveTo>
                    <a:pt x="45" y="78"/>
                  </a:moveTo>
                  <a:cubicBezTo>
                    <a:pt x="43" y="77"/>
                    <a:pt x="40" y="76"/>
                    <a:pt x="38" y="75"/>
                  </a:cubicBezTo>
                  <a:cubicBezTo>
                    <a:pt x="36" y="75"/>
                    <a:pt x="35" y="74"/>
                    <a:pt x="33" y="73"/>
                  </a:cubicBezTo>
                  <a:cubicBezTo>
                    <a:pt x="31" y="72"/>
                    <a:pt x="31" y="72"/>
                    <a:pt x="33" y="73"/>
                  </a:cubicBezTo>
                  <a:cubicBezTo>
                    <a:pt x="38" y="74"/>
                    <a:pt x="43" y="76"/>
                    <a:pt x="48" y="77"/>
                  </a:cubicBezTo>
                  <a:cubicBezTo>
                    <a:pt x="52" y="78"/>
                    <a:pt x="57" y="79"/>
                    <a:pt x="62" y="80"/>
                  </a:cubicBezTo>
                  <a:cubicBezTo>
                    <a:pt x="61" y="80"/>
                    <a:pt x="61" y="81"/>
                    <a:pt x="60" y="81"/>
                  </a:cubicBezTo>
                  <a:cubicBezTo>
                    <a:pt x="55" y="80"/>
                    <a:pt x="50" y="79"/>
                    <a:pt x="45" y="78"/>
                  </a:cubicBezTo>
                  <a:close/>
                  <a:moveTo>
                    <a:pt x="41" y="83"/>
                  </a:moveTo>
                  <a:cubicBezTo>
                    <a:pt x="39" y="82"/>
                    <a:pt x="37" y="82"/>
                    <a:pt x="35" y="81"/>
                  </a:cubicBezTo>
                  <a:cubicBezTo>
                    <a:pt x="34" y="81"/>
                    <a:pt x="26" y="78"/>
                    <a:pt x="31" y="79"/>
                  </a:cubicBezTo>
                  <a:cubicBezTo>
                    <a:pt x="35" y="80"/>
                    <a:pt x="39" y="81"/>
                    <a:pt x="43" y="82"/>
                  </a:cubicBezTo>
                  <a:cubicBezTo>
                    <a:pt x="42" y="82"/>
                    <a:pt x="42" y="83"/>
                    <a:pt x="41" y="83"/>
                  </a:cubicBezTo>
                  <a:close/>
                  <a:moveTo>
                    <a:pt x="39" y="87"/>
                  </a:moveTo>
                  <a:cubicBezTo>
                    <a:pt x="37" y="86"/>
                    <a:pt x="35" y="85"/>
                    <a:pt x="33" y="84"/>
                  </a:cubicBezTo>
                  <a:cubicBezTo>
                    <a:pt x="32" y="83"/>
                    <a:pt x="26" y="80"/>
                    <a:pt x="30" y="81"/>
                  </a:cubicBezTo>
                  <a:cubicBezTo>
                    <a:pt x="33" y="82"/>
                    <a:pt x="37" y="84"/>
                    <a:pt x="40" y="84"/>
                  </a:cubicBezTo>
                  <a:cubicBezTo>
                    <a:pt x="40" y="85"/>
                    <a:pt x="39" y="86"/>
                    <a:pt x="39" y="87"/>
                  </a:cubicBezTo>
                  <a:close/>
                  <a:moveTo>
                    <a:pt x="37" y="90"/>
                  </a:moveTo>
                  <a:cubicBezTo>
                    <a:pt x="34" y="89"/>
                    <a:pt x="32" y="88"/>
                    <a:pt x="30" y="87"/>
                  </a:cubicBezTo>
                  <a:cubicBezTo>
                    <a:pt x="29" y="86"/>
                    <a:pt x="24" y="84"/>
                    <a:pt x="28" y="86"/>
                  </a:cubicBezTo>
                  <a:cubicBezTo>
                    <a:pt x="31" y="87"/>
                    <a:pt x="35" y="87"/>
                    <a:pt x="38" y="88"/>
                  </a:cubicBezTo>
                  <a:cubicBezTo>
                    <a:pt x="38" y="88"/>
                    <a:pt x="38" y="88"/>
                    <a:pt x="37" y="89"/>
                  </a:cubicBezTo>
                  <a:cubicBezTo>
                    <a:pt x="37" y="89"/>
                    <a:pt x="37" y="90"/>
                    <a:pt x="37" y="90"/>
                  </a:cubicBezTo>
                  <a:close/>
                  <a:moveTo>
                    <a:pt x="34" y="94"/>
                  </a:moveTo>
                  <a:cubicBezTo>
                    <a:pt x="32" y="92"/>
                    <a:pt x="28" y="91"/>
                    <a:pt x="25" y="89"/>
                  </a:cubicBezTo>
                  <a:cubicBezTo>
                    <a:pt x="26" y="90"/>
                    <a:pt x="31" y="90"/>
                    <a:pt x="33" y="91"/>
                  </a:cubicBezTo>
                  <a:cubicBezTo>
                    <a:pt x="34" y="91"/>
                    <a:pt x="35" y="91"/>
                    <a:pt x="36" y="91"/>
                  </a:cubicBezTo>
                  <a:cubicBezTo>
                    <a:pt x="36" y="92"/>
                    <a:pt x="35" y="93"/>
                    <a:pt x="34" y="94"/>
                  </a:cubicBezTo>
                  <a:close/>
                  <a:moveTo>
                    <a:pt x="32" y="97"/>
                  </a:moveTo>
                  <a:cubicBezTo>
                    <a:pt x="31" y="97"/>
                    <a:pt x="29" y="96"/>
                    <a:pt x="28" y="95"/>
                  </a:cubicBezTo>
                  <a:cubicBezTo>
                    <a:pt x="27" y="94"/>
                    <a:pt x="22" y="92"/>
                    <a:pt x="26" y="93"/>
                  </a:cubicBezTo>
                  <a:cubicBezTo>
                    <a:pt x="28" y="94"/>
                    <a:pt x="31" y="95"/>
                    <a:pt x="34" y="95"/>
                  </a:cubicBezTo>
                  <a:cubicBezTo>
                    <a:pt x="33" y="96"/>
                    <a:pt x="33" y="97"/>
                    <a:pt x="32" y="97"/>
                  </a:cubicBezTo>
                  <a:close/>
                  <a:moveTo>
                    <a:pt x="31" y="100"/>
                  </a:moveTo>
                  <a:cubicBezTo>
                    <a:pt x="29" y="99"/>
                    <a:pt x="28" y="98"/>
                    <a:pt x="27" y="98"/>
                  </a:cubicBezTo>
                  <a:cubicBezTo>
                    <a:pt x="27" y="98"/>
                    <a:pt x="23" y="96"/>
                    <a:pt x="26" y="97"/>
                  </a:cubicBezTo>
                  <a:cubicBezTo>
                    <a:pt x="28" y="98"/>
                    <a:pt x="30" y="98"/>
                    <a:pt x="32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1" y="99"/>
                    <a:pt x="31" y="99"/>
                    <a:pt x="31" y="100"/>
                  </a:cubicBezTo>
                  <a:cubicBezTo>
                    <a:pt x="31" y="100"/>
                    <a:pt x="31" y="100"/>
                    <a:pt x="31" y="100"/>
                  </a:cubicBezTo>
                  <a:close/>
                  <a:moveTo>
                    <a:pt x="26" y="101"/>
                  </a:moveTo>
                  <a:cubicBezTo>
                    <a:pt x="25" y="100"/>
                    <a:pt x="25" y="100"/>
                    <a:pt x="26" y="100"/>
                  </a:cubicBezTo>
                  <a:cubicBezTo>
                    <a:pt x="27" y="100"/>
                    <a:pt x="29" y="100"/>
                    <a:pt x="30" y="100"/>
                  </a:cubicBezTo>
                  <a:cubicBezTo>
                    <a:pt x="30" y="101"/>
                    <a:pt x="29" y="101"/>
                    <a:pt x="28" y="102"/>
                  </a:cubicBezTo>
                  <a:cubicBezTo>
                    <a:pt x="28" y="101"/>
                    <a:pt x="27" y="101"/>
                    <a:pt x="26" y="101"/>
                  </a:cubicBezTo>
                  <a:close/>
                  <a:moveTo>
                    <a:pt x="28" y="103"/>
                  </a:moveTo>
                  <a:cubicBezTo>
                    <a:pt x="27" y="103"/>
                    <a:pt x="26" y="104"/>
                    <a:pt x="26" y="104"/>
                  </a:cubicBezTo>
                  <a:cubicBezTo>
                    <a:pt x="25" y="104"/>
                    <a:pt x="24" y="103"/>
                    <a:pt x="24" y="103"/>
                  </a:cubicBezTo>
                  <a:cubicBezTo>
                    <a:pt x="24" y="102"/>
                    <a:pt x="26" y="103"/>
                    <a:pt x="28" y="103"/>
                  </a:cubicBezTo>
                  <a:close/>
                  <a:moveTo>
                    <a:pt x="24" y="107"/>
                  </a:moveTo>
                  <a:cubicBezTo>
                    <a:pt x="22" y="105"/>
                    <a:pt x="23" y="105"/>
                    <a:pt x="25" y="105"/>
                  </a:cubicBezTo>
                  <a:cubicBezTo>
                    <a:pt x="25" y="105"/>
                    <a:pt x="25" y="105"/>
                    <a:pt x="25" y="106"/>
                  </a:cubicBezTo>
                  <a:cubicBezTo>
                    <a:pt x="24" y="106"/>
                    <a:pt x="24" y="107"/>
                    <a:pt x="24" y="107"/>
                  </a:cubicBezTo>
                  <a:close/>
                  <a:moveTo>
                    <a:pt x="23" y="108"/>
                  </a:moveTo>
                  <a:cubicBezTo>
                    <a:pt x="23" y="109"/>
                    <a:pt x="22" y="109"/>
                    <a:pt x="22" y="110"/>
                  </a:cubicBezTo>
                  <a:cubicBezTo>
                    <a:pt x="22" y="109"/>
                    <a:pt x="21" y="108"/>
                    <a:pt x="21" y="108"/>
                  </a:cubicBezTo>
                  <a:cubicBezTo>
                    <a:pt x="22" y="108"/>
                    <a:pt x="22" y="108"/>
                    <a:pt x="23" y="108"/>
                  </a:cubicBezTo>
                  <a:close/>
                  <a:moveTo>
                    <a:pt x="21" y="111"/>
                  </a:moveTo>
                  <a:cubicBezTo>
                    <a:pt x="21" y="111"/>
                    <a:pt x="21" y="112"/>
                    <a:pt x="21" y="112"/>
                  </a:cubicBezTo>
                  <a:cubicBezTo>
                    <a:pt x="21" y="112"/>
                    <a:pt x="21" y="112"/>
                    <a:pt x="21" y="111"/>
                  </a:cubicBezTo>
                  <a:cubicBezTo>
                    <a:pt x="21" y="111"/>
                    <a:pt x="21" y="110"/>
                    <a:pt x="21" y="109"/>
                  </a:cubicBezTo>
                  <a:cubicBezTo>
                    <a:pt x="21" y="110"/>
                    <a:pt x="21" y="111"/>
                    <a:pt x="21" y="111"/>
                  </a:cubicBezTo>
                  <a:close/>
                  <a:moveTo>
                    <a:pt x="21" y="107"/>
                  </a:moveTo>
                  <a:cubicBezTo>
                    <a:pt x="21" y="102"/>
                    <a:pt x="22" y="97"/>
                    <a:pt x="23" y="92"/>
                  </a:cubicBezTo>
                  <a:cubicBezTo>
                    <a:pt x="23" y="92"/>
                    <a:pt x="23" y="92"/>
                    <a:pt x="23" y="92"/>
                  </a:cubicBezTo>
                  <a:cubicBezTo>
                    <a:pt x="25" y="94"/>
                    <a:pt x="27" y="96"/>
                    <a:pt x="30" y="97"/>
                  </a:cubicBezTo>
                  <a:cubicBezTo>
                    <a:pt x="33" y="99"/>
                    <a:pt x="29" y="97"/>
                    <a:pt x="28" y="97"/>
                  </a:cubicBezTo>
                  <a:cubicBezTo>
                    <a:pt x="26" y="97"/>
                    <a:pt x="25" y="96"/>
                    <a:pt x="24" y="96"/>
                  </a:cubicBezTo>
                  <a:cubicBezTo>
                    <a:pt x="24" y="96"/>
                    <a:pt x="23" y="96"/>
                    <a:pt x="24" y="97"/>
                  </a:cubicBezTo>
                  <a:cubicBezTo>
                    <a:pt x="25" y="98"/>
                    <a:pt x="27" y="98"/>
                    <a:pt x="29" y="100"/>
                  </a:cubicBezTo>
                  <a:cubicBezTo>
                    <a:pt x="28" y="99"/>
                    <a:pt x="25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4" y="100"/>
                    <a:pt x="25" y="101"/>
                    <a:pt x="26" y="102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4" y="101"/>
                    <a:pt x="24" y="101"/>
                    <a:pt x="23" y="101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3" y="103"/>
                    <a:pt x="23" y="103"/>
                    <a:pt x="24" y="104"/>
                  </a:cubicBezTo>
                  <a:cubicBezTo>
                    <a:pt x="26" y="105"/>
                    <a:pt x="22" y="104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6"/>
                    <a:pt x="23" y="107"/>
                    <a:pt x="21" y="107"/>
                  </a:cubicBezTo>
                  <a:close/>
                  <a:moveTo>
                    <a:pt x="23" y="92"/>
                  </a:moveTo>
                  <a:cubicBezTo>
                    <a:pt x="23" y="91"/>
                    <a:pt x="23" y="90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5" y="90"/>
                    <a:pt x="27" y="91"/>
                    <a:pt x="29" y="92"/>
                  </a:cubicBezTo>
                  <a:cubicBezTo>
                    <a:pt x="30" y="92"/>
                    <a:pt x="32" y="94"/>
                    <a:pt x="33" y="95"/>
                  </a:cubicBezTo>
                  <a:cubicBezTo>
                    <a:pt x="30" y="94"/>
                    <a:pt x="27" y="92"/>
                    <a:pt x="23" y="92"/>
                  </a:cubicBezTo>
                  <a:cubicBezTo>
                    <a:pt x="23" y="91"/>
                    <a:pt x="23" y="92"/>
                    <a:pt x="23" y="92"/>
                  </a:cubicBezTo>
                  <a:close/>
                  <a:moveTo>
                    <a:pt x="24" y="88"/>
                  </a:moveTo>
                  <a:cubicBezTo>
                    <a:pt x="24" y="87"/>
                    <a:pt x="24" y="86"/>
                    <a:pt x="25" y="85"/>
                  </a:cubicBezTo>
                  <a:cubicBezTo>
                    <a:pt x="27" y="86"/>
                    <a:pt x="29" y="87"/>
                    <a:pt x="31" y="88"/>
                  </a:cubicBezTo>
                  <a:cubicBezTo>
                    <a:pt x="32" y="89"/>
                    <a:pt x="35" y="90"/>
                    <a:pt x="36" y="91"/>
                  </a:cubicBezTo>
                  <a:cubicBezTo>
                    <a:pt x="32" y="90"/>
                    <a:pt x="28" y="88"/>
                    <a:pt x="24" y="88"/>
                  </a:cubicBezTo>
                  <a:cubicBezTo>
                    <a:pt x="24" y="88"/>
                    <a:pt x="24" y="88"/>
                    <a:pt x="24" y="88"/>
                  </a:cubicBezTo>
                  <a:close/>
                  <a:moveTo>
                    <a:pt x="25" y="84"/>
                  </a:moveTo>
                  <a:cubicBezTo>
                    <a:pt x="26" y="81"/>
                    <a:pt x="27" y="79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33" y="78"/>
                    <a:pt x="38" y="80"/>
                    <a:pt x="43" y="81"/>
                  </a:cubicBezTo>
                  <a:cubicBezTo>
                    <a:pt x="38" y="80"/>
                    <a:pt x="33" y="79"/>
                    <a:pt x="28" y="78"/>
                  </a:cubicBezTo>
                  <a:cubicBezTo>
                    <a:pt x="28" y="78"/>
                    <a:pt x="28" y="78"/>
                    <a:pt x="28" y="79"/>
                  </a:cubicBezTo>
                  <a:cubicBezTo>
                    <a:pt x="30" y="80"/>
                    <a:pt x="32" y="81"/>
                    <a:pt x="34" y="81"/>
                  </a:cubicBezTo>
                  <a:cubicBezTo>
                    <a:pt x="34" y="82"/>
                    <a:pt x="42" y="84"/>
                    <a:pt x="38" y="83"/>
                  </a:cubicBezTo>
                  <a:cubicBezTo>
                    <a:pt x="34" y="82"/>
                    <a:pt x="31" y="80"/>
                    <a:pt x="27" y="80"/>
                  </a:cubicBezTo>
                  <a:cubicBezTo>
                    <a:pt x="26" y="80"/>
                    <a:pt x="26" y="81"/>
                    <a:pt x="27" y="81"/>
                  </a:cubicBezTo>
                  <a:cubicBezTo>
                    <a:pt x="30" y="83"/>
                    <a:pt x="34" y="85"/>
                    <a:pt x="38" y="87"/>
                  </a:cubicBezTo>
                  <a:cubicBezTo>
                    <a:pt x="37" y="87"/>
                    <a:pt x="33" y="86"/>
                    <a:pt x="32" y="86"/>
                  </a:cubicBezTo>
                  <a:cubicBezTo>
                    <a:pt x="29" y="85"/>
                    <a:pt x="27" y="85"/>
                    <a:pt x="25" y="84"/>
                  </a:cubicBezTo>
                  <a:close/>
                  <a:moveTo>
                    <a:pt x="28" y="76"/>
                  </a:moveTo>
                  <a:cubicBezTo>
                    <a:pt x="29" y="72"/>
                    <a:pt x="31" y="69"/>
                    <a:pt x="33" y="65"/>
                  </a:cubicBezTo>
                  <a:cubicBezTo>
                    <a:pt x="40" y="68"/>
                    <a:pt x="48" y="70"/>
                    <a:pt x="56" y="72"/>
                  </a:cubicBezTo>
                  <a:cubicBezTo>
                    <a:pt x="64" y="75"/>
                    <a:pt x="72" y="78"/>
                    <a:pt x="81" y="80"/>
                  </a:cubicBezTo>
                  <a:cubicBezTo>
                    <a:pt x="89" y="83"/>
                    <a:pt x="98" y="86"/>
                    <a:pt x="106" y="88"/>
                  </a:cubicBezTo>
                  <a:cubicBezTo>
                    <a:pt x="111" y="90"/>
                    <a:pt x="115" y="91"/>
                    <a:pt x="120" y="92"/>
                  </a:cubicBezTo>
                  <a:cubicBezTo>
                    <a:pt x="122" y="93"/>
                    <a:pt x="124" y="93"/>
                    <a:pt x="126" y="94"/>
                  </a:cubicBezTo>
                  <a:cubicBezTo>
                    <a:pt x="125" y="94"/>
                    <a:pt x="124" y="95"/>
                    <a:pt x="123" y="96"/>
                  </a:cubicBezTo>
                  <a:cubicBezTo>
                    <a:pt x="119" y="92"/>
                    <a:pt x="114" y="91"/>
                    <a:pt x="109" y="90"/>
                  </a:cubicBezTo>
                  <a:cubicBezTo>
                    <a:pt x="100" y="88"/>
                    <a:pt x="91" y="85"/>
                    <a:pt x="82" y="82"/>
                  </a:cubicBezTo>
                  <a:cubicBezTo>
                    <a:pt x="73" y="79"/>
                    <a:pt x="63" y="76"/>
                    <a:pt x="54" y="73"/>
                  </a:cubicBezTo>
                  <a:cubicBezTo>
                    <a:pt x="46" y="71"/>
                    <a:pt x="39" y="69"/>
                    <a:pt x="31" y="69"/>
                  </a:cubicBezTo>
                  <a:cubicBezTo>
                    <a:pt x="31" y="69"/>
                    <a:pt x="31" y="69"/>
                    <a:pt x="31" y="70"/>
                  </a:cubicBezTo>
                  <a:cubicBezTo>
                    <a:pt x="37" y="73"/>
                    <a:pt x="44" y="74"/>
                    <a:pt x="50" y="76"/>
                  </a:cubicBezTo>
                  <a:cubicBezTo>
                    <a:pt x="55" y="77"/>
                    <a:pt x="59" y="78"/>
                    <a:pt x="64" y="79"/>
                  </a:cubicBezTo>
                  <a:cubicBezTo>
                    <a:pt x="63" y="79"/>
                    <a:pt x="63" y="79"/>
                    <a:pt x="62" y="79"/>
                  </a:cubicBezTo>
                  <a:cubicBezTo>
                    <a:pt x="57" y="78"/>
                    <a:pt x="50" y="77"/>
                    <a:pt x="45" y="76"/>
                  </a:cubicBezTo>
                  <a:cubicBezTo>
                    <a:pt x="40" y="74"/>
                    <a:pt x="35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8" y="77"/>
                    <a:pt x="47" y="79"/>
                    <a:pt x="56" y="81"/>
                  </a:cubicBezTo>
                  <a:cubicBezTo>
                    <a:pt x="55" y="81"/>
                    <a:pt x="54" y="81"/>
                    <a:pt x="53" y="80"/>
                  </a:cubicBezTo>
                  <a:cubicBezTo>
                    <a:pt x="50" y="80"/>
                    <a:pt x="47" y="79"/>
                    <a:pt x="44" y="78"/>
                  </a:cubicBezTo>
                  <a:cubicBezTo>
                    <a:pt x="39" y="77"/>
                    <a:pt x="33" y="77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lose/>
                  <a:moveTo>
                    <a:pt x="148" y="65"/>
                  </a:moveTo>
                  <a:cubicBezTo>
                    <a:pt x="148" y="65"/>
                    <a:pt x="148" y="65"/>
                    <a:pt x="147" y="65"/>
                  </a:cubicBezTo>
                  <a:cubicBezTo>
                    <a:pt x="144" y="64"/>
                    <a:pt x="140" y="63"/>
                    <a:pt x="136" y="62"/>
                  </a:cubicBezTo>
                  <a:cubicBezTo>
                    <a:pt x="132" y="61"/>
                    <a:pt x="127" y="60"/>
                    <a:pt x="122" y="59"/>
                  </a:cubicBezTo>
                  <a:cubicBezTo>
                    <a:pt x="114" y="57"/>
                    <a:pt x="105" y="54"/>
                    <a:pt x="97" y="53"/>
                  </a:cubicBezTo>
                  <a:cubicBezTo>
                    <a:pt x="99" y="51"/>
                    <a:pt x="100" y="50"/>
                    <a:pt x="102" y="48"/>
                  </a:cubicBezTo>
                  <a:cubicBezTo>
                    <a:pt x="109" y="51"/>
                    <a:pt x="117" y="52"/>
                    <a:pt x="124" y="54"/>
                  </a:cubicBezTo>
                  <a:cubicBezTo>
                    <a:pt x="128" y="55"/>
                    <a:pt x="132" y="56"/>
                    <a:pt x="136" y="58"/>
                  </a:cubicBezTo>
                  <a:cubicBezTo>
                    <a:pt x="139" y="58"/>
                    <a:pt x="141" y="59"/>
                    <a:pt x="143" y="60"/>
                  </a:cubicBezTo>
                  <a:cubicBezTo>
                    <a:pt x="143" y="60"/>
                    <a:pt x="143" y="60"/>
                    <a:pt x="144" y="60"/>
                  </a:cubicBezTo>
                  <a:cubicBezTo>
                    <a:pt x="144" y="60"/>
                    <a:pt x="145" y="61"/>
                    <a:pt x="145" y="61"/>
                  </a:cubicBezTo>
                  <a:cubicBezTo>
                    <a:pt x="141" y="60"/>
                    <a:pt x="138" y="59"/>
                    <a:pt x="135" y="58"/>
                  </a:cubicBezTo>
                  <a:cubicBezTo>
                    <a:pt x="131" y="57"/>
                    <a:pt x="127" y="56"/>
                    <a:pt x="123" y="55"/>
                  </a:cubicBezTo>
                  <a:cubicBezTo>
                    <a:pt x="115" y="53"/>
                    <a:pt x="108" y="51"/>
                    <a:pt x="100" y="50"/>
                  </a:cubicBezTo>
                  <a:cubicBezTo>
                    <a:pt x="100" y="50"/>
                    <a:pt x="99" y="51"/>
                    <a:pt x="100" y="51"/>
                  </a:cubicBezTo>
                  <a:cubicBezTo>
                    <a:pt x="108" y="55"/>
                    <a:pt x="116" y="56"/>
                    <a:pt x="125" y="58"/>
                  </a:cubicBezTo>
                  <a:cubicBezTo>
                    <a:pt x="129" y="59"/>
                    <a:pt x="134" y="60"/>
                    <a:pt x="139" y="61"/>
                  </a:cubicBezTo>
                  <a:cubicBezTo>
                    <a:pt x="141" y="62"/>
                    <a:pt x="143" y="63"/>
                    <a:pt x="145" y="63"/>
                  </a:cubicBezTo>
                  <a:cubicBezTo>
                    <a:pt x="145" y="63"/>
                    <a:pt x="146" y="64"/>
                    <a:pt x="148" y="64"/>
                  </a:cubicBezTo>
                  <a:cubicBezTo>
                    <a:pt x="148" y="65"/>
                    <a:pt x="148" y="65"/>
                    <a:pt x="148" y="65"/>
                  </a:cubicBezTo>
                  <a:close/>
                  <a:moveTo>
                    <a:pt x="103" y="48"/>
                  </a:moveTo>
                  <a:cubicBezTo>
                    <a:pt x="104" y="47"/>
                    <a:pt x="106" y="46"/>
                    <a:pt x="107" y="45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3" y="49"/>
                    <a:pt x="119" y="49"/>
                    <a:pt x="125" y="51"/>
                  </a:cubicBezTo>
                  <a:cubicBezTo>
                    <a:pt x="128" y="52"/>
                    <a:pt x="131" y="53"/>
                    <a:pt x="134" y="54"/>
                  </a:cubicBezTo>
                  <a:cubicBezTo>
                    <a:pt x="134" y="54"/>
                    <a:pt x="143" y="57"/>
                    <a:pt x="138" y="56"/>
                  </a:cubicBezTo>
                  <a:cubicBezTo>
                    <a:pt x="132" y="55"/>
                    <a:pt x="126" y="52"/>
                    <a:pt x="120" y="51"/>
                  </a:cubicBezTo>
                  <a:cubicBezTo>
                    <a:pt x="114" y="50"/>
                    <a:pt x="109" y="49"/>
                    <a:pt x="103" y="48"/>
                  </a:cubicBezTo>
                  <a:close/>
                  <a:moveTo>
                    <a:pt x="107" y="45"/>
                  </a:moveTo>
                  <a:cubicBezTo>
                    <a:pt x="109" y="45"/>
                    <a:pt x="112" y="44"/>
                    <a:pt x="114" y="44"/>
                  </a:cubicBezTo>
                  <a:cubicBezTo>
                    <a:pt x="119" y="45"/>
                    <a:pt x="125" y="47"/>
                    <a:pt x="129" y="49"/>
                  </a:cubicBezTo>
                  <a:cubicBezTo>
                    <a:pt x="122" y="48"/>
                    <a:pt x="114" y="46"/>
                    <a:pt x="107" y="45"/>
                  </a:cubicBezTo>
                  <a:cubicBezTo>
                    <a:pt x="107" y="45"/>
                    <a:pt x="107" y="45"/>
                    <a:pt x="107" y="45"/>
                  </a:cubicBezTo>
                  <a:close/>
                  <a:moveTo>
                    <a:pt x="139" y="55"/>
                  </a:moveTo>
                  <a:cubicBezTo>
                    <a:pt x="135" y="54"/>
                    <a:pt x="132" y="52"/>
                    <a:pt x="129" y="51"/>
                  </a:cubicBezTo>
                  <a:cubicBezTo>
                    <a:pt x="124" y="50"/>
                    <a:pt x="119" y="49"/>
                    <a:pt x="114" y="48"/>
                  </a:cubicBezTo>
                  <a:cubicBezTo>
                    <a:pt x="112" y="47"/>
                    <a:pt x="110" y="47"/>
                    <a:pt x="109" y="46"/>
                  </a:cubicBezTo>
                  <a:cubicBezTo>
                    <a:pt x="110" y="46"/>
                    <a:pt x="111" y="47"/>
                    <a:pt x="112" y="47"/>
                  </a:cubicBezTo>
                  <a:cubicBezTo>
                    <a:pt x="114" y="47"/>
                    <a:pt x="116" y="48"/>
                    <a:pt x="118" y="48"/>
                  </a:cubicBezTo>
                  <a:cubicBezTo>
                    <a:pt x="123" y="49"/>
                    <a:pt x="127" y="50"/>
                    <a:pt x="132" y="50"/>
                  </a:cubicBezTo>
                  <a:cubicBezTo>
                    <a:pt x="134" y="52"/>
                    <a:pt x="136" y="53"/>
                    <a:pt x="139" y="55"/>
                  </a:cubicBezTo>
                  <a:close/>
                  <a:moveTo>
                    <a:pt x="143" y="59"/>
                  </a:moveTo>
                  <a:cubicBezTo>
                    <a:pt x="138" y="57"/>
                    <a:pt x="132" y="55"/>
                    <a:pt x="126" y="54"/>
                  </a:cubicBezTo>
                  <a:cubicBezTo>
                    <a:pt x="120" y="52"/>
                    <a:pt x="114" y="51"/>
                    <a:pt x="109" y="49"/>
                  </a:cubicBezTo>
                  <a:cubicBezTo>
                    <a:pt x="109" y="50"/>
                    <a:pt x="110" y="50"/>
                    <a:pt x="111" y="50"/>
                  </a:cubicBezTo>
                  <a:cubicBezTo>
                    <a:pt x="115" y="51"/>
                    <a:pt x="118" y="51"/>
                    <a:pt x="121" y="52"/>
                  </a:cubicBezTo>
                  <a:cubicBezTo>
                    <a:pt x="128" y="54"/>
                    <a:pt x="134" y="56"/>
                    <a:pt x="141" y="57"/>
                  </a:cubicBezTo>
                  <a:cubicBezTo>
                    <a:pt x="142" y="58"/>
                    <a:pt x="143" y="59"/>
                    <a:pt x="143" y="59"/>
                  </a:cubicBezTo>
                  <a:close/>
                  <a:moveTo>
                    <a:pt x="147" y="64"/>
                  </a:moveTo>
                  <a:cubicBezTo>
                    <a:pt x="132" y="57"/>
                    <a:pt x="116" y="58"/>
                    <a:pt x="102" y="51"/>
                  </a:cubicBezTo>
                  <a:cubicBezTo>
                    <a:pt x="105" y="53"/>
                    <a:pt x="110" y="53"/>
                    <a:pt x="114" y="54"/>
                  </a:cubicBezTo>
                  <a:cubicBezTo>
                    <a:pt x="118" y="55"/>
                    <a:pt x="123" y="56"/>
                    <a:pt x="128" y="57"/>
                  </a:cubicBezTo>
                  <a:cubicBezTo>
                    <a:pt x="132" y="58"/>
                    <a:pt x="136" y="59"/>
                    <a:pt x="140" y="61"/>
                  </a:cubicBezTo>
                  <a:cubicBezTo>
                    <a:pt x="142" y="61"/>
                    <a:pt x="144" y="62"/>
                    <a:pt x="145" y="62"/>
                  </a:cubicBezTo>
                  <a:cubicBezTo>
                    <a:pt x="146" y="62"/>
                    <a:pt x="146" y="62"/>
                    <a:pt x="146" y="63"/>
                  </a:cubicBezTo>
                  <a:cubicBezTo>
                    <a:pt x="147" y="63"/>
                    <a:pt x="147" y="63"/>
                    <a:pt x="147" y="64"/>
                  </a:cubicBezTo>
                  <a:close/>
                  <a:moveTo>
                    <a:pt x="150" y="69"/>
                  </a:moveTo>
                  <a:cubicBezTo>
                    <a:pt x="141" y="67"/>
                    <a:pt x="132" y="65"/>
                    <a:pt x="123" y="62"/>
                  </a:cubicBezTo>
                  <a:cubicBezTo>
                    <a:pt x="114" y="60"/>
                    <a:pt x="104" y="58"/>
                    <a:pt x="95" y="56"/>
                  </a:cubicBezTo>
                  <a:cubicBezTo>
                    <a:pt x="95" y="56"/>
                    <a:pt x="95" y="56"/>
                    <a:pt x="95" y="56"/>
                  </a:cubicBezTo>
                  <a:cubicBezTo>
                    <a:pt x="95" y="55"/>
                    <a:pt x="96" y="54"/>
                    <a:pt x="96" y="54"/>
                  </a:cubicBezTo>
                  <a:cubicBezTo>
                    <a:pt x="107" y="55"/>
                    <a:pt x="118" y="59"/>
                    <a:pt x="129" y="61"/>
                  </a:cubicBezTo>
                  <a:cubicBezTo>
                    <a:pt x="134" y="62"/>
                    <a:pt x="138" y="63"/>
                    <a:pt x="142" y="64"/>
                  </a:cubicBezTo>
                  <a:cubicBezTo>
                    <a:pt x="144" y="65"/>
                    <a:pt x="146" y="66"/>
                    <a:pt x="149" y="66"/>
                  </a:cubicBezTo>
                  <a:cubicBezTo>
                    <a:pt x="149" y="67"/>
                    <a:pt x="150" y="68"/>
                    <a:pt x="150" y="69"/>
                  </a:cubicBezTo>
                  <a:close/>
                  <a:moveTo>
                    <a:pt x="82" y="41"/>
                  </a:moveTo>
                  <a:cubicBezTo>
                    <a:pt x="79" y="39"/>
                    <a:pt x="77" y="37"/>
                    <a:pt x="74" y="35"/>
                  </a:cubicBezTo>
                  <a:cubicBezTo>
                    <a:pt x="74" y="35"/>
                    <a:pt x="74" y="35"/>
                    <a:pt x="73" y="34"/>
                  </a:cubicBezTo>
                  <a:cubicBezTo>
                    <a:pt x="76" y="36"/>
                    <a:pt x="79" y="38"/>
                    <a:pt x="82" y="40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40"/>
                    <a:pt x="82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lose/>
                  <a:moveTo>
                    <a:pt x="81" y="42"/>
                  </a:moveTo>
                  <a:cubicBezTo>
                    <a:pt x="81" y="42"/>
                    <a:pt x="81" y="43"/>
                    <a:pt x="80" y="43"/>
                  </a:cubicBezTo>
                  <a:cubicBezTo>
                    <a:pt x="78" y="41"/>
                    <a:pt x="75" y="39"/>
                    <a:pt x="73" y="37"/>
                  </a:cubicBezTo>
                  <a:cubicBezTo>
                    <a:pt x="75" y="39"/>
                    <a:pt x="78" y="40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lose/>
                  <a:moveTo>
                    <a:pt x="80" y="44"/>
                  </a:moveTo>
                  <a:cubicBezTo>
                    <a:pt x="80" y="45"/>
                    <a:pt x="79" y="45"/>
                    <a:pt x="79" y="46"/>
                  </a:cubicBezTo>
                  <a:cubicBezTo>
                    <a:pt x="77" y="44"/>
                    <a:pt x="74" y="42"/>
                    <a:pt x="71" y="40"/>
                  </a:cubicBezTo>
                  <a:cubicBezTo>
                    <a:pt x="69" y="39"/>
                    <a:pt x="66" y="37"/>
                    <a:pt x="64" y="35"/>
                  </a:cubicBezTo>
                  <a:cubicBezTo>
                    <a:pt x="62" y="33"/>
                    <a:pt x="67" y="36"/>
                    <a:pt x="68" y="37"/>
                  </a:cubicBezTo>
                  <a:cubicBezTo>
                    <a:pt x="69" y="37"/>
                    <a:pt x="71" y="38"/>
                    <a:pt x="72" y="39"/>
                  </a:cubicBezTo>
                  <a:cubicBezTo>
                    <a:pt x="75" y="40"/>
                    <a:pt x="77" y="42"/>
                    <a:pt x="80" y="44"/>
                  </a:cubicBezTo>
                  <a:close/>
                  <a:moveTo>
                    <a:pt x="79" y="47"/>
                  </a:moveTo>
                  <a:cubicBezTo>
                    <a:pt x="78" y="47"/>
                    <a:pt x="78" y="48"/>
                    <a:pt x="78" y="48"/>
                  </a:cubicBezTo>
                  <a:cubicBezTo>
                    <a:pt x="78" y="49"/>
                    <a:pt x="78" y="49"/>
                    <a:pt x="77" y="49"/>
                  </a:cubicBezTo>
                  <a:cubicBezTo>
                    <a:pt x="76" y="48"/>
                    <a:pt x="74" y="47"/>
                    <a:pt x="73" y="46"/>
                  </a:cubicBezTo>
                  <a:cubicBezTo>
                    <a:pt x="70" y="45"/>
                    <a:pt x="68" y="43"/>
                    <a:pt x="65" y="41"/>
                  </a:cubicBezTo>
                  <a:cubicBezTo>
                    <a:pt x="64" y="40"/>
                    <a:pt x="61" y="38"/>
                    <a:pt x="60" y="37"/>
                  </a:cubicBezTo>
                  <a:cubicBezTo>
                    <a:pt x="62" y="38"/>
                    <a:pt x="64" y="39"/>
                    <a:pt x="66" y="40"/>
                  </a:cubicBezTo>
                  <a:cubicBezTo>
                    <a:pt x="70" y="43"/>
                    <a:pt x="74" y="45"/>
                    <a:pt x="79" y="47"/>
                  </a:cubicBezTo>
                  <a:cubicBezTo>
                    <a:pt x="79" y="47"/>
                    <a:pt x="79" y="47"/>
                    <a:pt x="79" y="47"/>
                  </a:cubicBezTo>
                  <a:close/>
                  <a:moveTo>
                    <a:pt x="77" y="50"/>
                  </a:moveTo>
                  <a:cubicBezTo>
                    <a:pt x="75" y="52"/>
                    <a:pt x="73" y="50"/>
                    <a:pt x="71" y="48"/>
                  </a:cubicBezTo>
                  <a:cubicBezTo>
                    <a:pt x="70" y="48"/>
                    <a:pt x="70" y="48"/>
                    <a:pt x="69" y="48"/>
                  </a:cubicBezTo>
                  <a:cubicBezTo>
                    <a:pt x="68" y="47"/>
                    <a:pt x="68" y="47"/>
                    <a:pt x="67" y="47"/>
                  </a:cubicBezTo>
                  <a:cubicBezTo>
                    <a:pt x="66" y="46"/>
                    <a:pt x="64" y="45"/>
                    <a:pt x="63" y="44"/>
                  </a:cubicBezTo>
                  <a:cubicBezTo>
                    <a:pt x="62" y="43"/>
                    <a:pt x="61" y="42"/>
                    <a:pt x="59" y="41"/>
                  </a:cubicBezTo>
                  <a:cubicBezTo>
                    <a:pt x="58" y="40"/>
                    <a:pt x="58" y="39"/>
                    <a:pt x="59" y="40"/>
                  </a:cubicBezTo>
                  <a:cubicBezTo>
                    <a:pt x="61" y="41"/>
                    <a:pt x="63" y="42"/>
                    <a:pt x="65" y="43"/>
                  </a:cubicBezTo>
                  <a:cubicBezTo>
                    <a:pt x="68" y="44"/>
                    <a:pt x="70" y="46"/>
                    <a:pt x="72" y="47"/>
                  </a:cubicBezTo>
                  <a:cubicBezTo>
                    <a:pt x="73" y="48"/>
                    <a:pt x="74" y="48"/>
                    <a:pt x="75" y="49"/>
                  </a:cubicBezTo>
                  <a:cubicBezTo>
                    <a:pt x="76" y="49"/>
                    <a:pt x="76" y="50"/>
                    <a:pt x="77" y="49"/>
                  </a:cubicBezTo>
                  <a:cubicBezTo>
                    <a:pt x="77" y="49"/>
                    <a:pt x="77" y="50"/>
                    <a:pt x="77" y="50"/>
                  </a:cubicBezTo>
                  <a:close/>
                  <a:moveTo>
                    <a:pt x="68" y="48"/>
                  </a:moveTo>
                  <a:cubicBezTo>
                    <a:pt x="67" y="48"/>
                    <a:pt x="65" y="49"/>
                    <a:pt x="63" y="49"/>
                  </a:cubicBezTo>
                  <a:cubicBezTo>
                    <a:pt x="60" y="47"/>
                    <a:pt x="57" y="46"/>
                    <a:pt x="55" y="43"/>
                  </a:cubicBezTo>
                  <a:cubicBezTo>
                    <a:pt x="51" y="39"/>
                    <a:pt x="58" y="43"/>
                    <a:pt x="59" y="44"/>
                  </a:cubicBezTo>
                  <a:cubicBezTo>
                    <a:pt x="61" y="45"/>
                    <a:pt x="63" y="45"/>
                    <a:pt x="65" y="46"/>
                  </a:cubicBezTo>
                  <a:cubicBezTo>
                    <a:pt x="66" y="47"/>
                    <a:pt x="66" y="47"/>
                    <a:pt x="67" y="48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lose/>
                  <a:moveTo>
                    <a:pt x="62" y="50"/>
                  </a:moveTo>
                  <a:cubicBezTo>
                    <a:pt x="61" y="50"/>
                    <a:pt x="60" y="51"/>
                    <a:pt x="60" y="51"/>
                  </a:cubicBezTo>
                  <a:cubicBezTo>
                    <a:pt x="58" y="50"/>
                    <a:pt x="56" y="49"/>
                    <a:pt x="55" y="48"/>
                  </a:cubicBezTo>
                  <a:cubicBezTo>
                    <a:pt x="53" y="47"/>
                    <a:pt x="50" y="44"/>
                    <a:pt x="54" y="46"/>
                  </a:cubicBezTo>
                  <a:cubicBezTo>
                    <a:pt x="56" y="47"/>
                    <a:pt x="59" y="49"/>
                    <a:pt x="62" y="50"/>
                  </a:cubicBezTo>
                  <a:close/>
                  <a:moveTo>
                    <a:pt x="57" y="54"/>
                  </a:moveTo>
                  <a:cubicBezTo>
                    <a:pt x="54" y="52"/>
                    <a:pt x="51" y="50"/>
                    <a:pt x="49" y="48"/>
                  </a:cubicBezTo>
                  <a:cubicBezTo>
                    <a:pt x="51" y="50"/>
                    <a:pt x="56" y="51"/>
                    <a:pt x="59" y="52"/>
                  </a:cubicBezTo>
                  <a:cubicBezTo>
                    <a:pt x="58" y="52"/>
                    <a:pt x="57" y="53"/>
                    <a:pt x="57" y="54"/>
                  </a:cubicBezTo>
                  <a:close/>
                  <a:moveTo>
                    <a:pt x="49" y="55"/>
                  </a:moveTo>
                  <a:cubicBezTo>
                    <a:pt x="51" y="55"/>
                    <a:pt x="53" y="56"/>
                    <a:pt x="55" y="57"/>
                  </a:cubicBezTo>
                  <a:cubicBezTo>
                    <a:pt x="55" y="57"/>
                    <a:pt x="55" y="57"/>
                    <a:pt x="55" y="58"/>
                  </a:cubicBezTo>
                  <a:cubicBezTo>
                    <a:pt x="53" y="57"/>
                    <a:pt x="51" y="56"/>
                    <a:pt x="49" y="55"/>
                  </a:cubicBezTo>
                  <a:close/>
                  <a:moveTo>
                    <a:pt x="62" y="63"/>
                  </a:moveTo>
                  <a:cubicBezTo>
                    <a:pt x="61" y="63"/>
                    <a:pt x="61" y="63"/>
                    <a:pt x="60" y="63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2" y="63"/>
                    <a:pt x="62" y="63"/>
                  </a:cubicBezTo>
                  <a:close/>
                  <a:moveTo>
                    <a:pt x="63" y="61"/>
                  </a:moveTo>
                  <a:cubicBezTo>
                    <a:pt x="63" y="61"/>
                    <a:pt x="63" y="61"/>
                    <a:pt x="63" y="61"/>
                  </a:cubicBezTo>
                  <a:cubicBezTo>
                    <a:pt x="64" y="61"/>
                    <a:pt x="63" y="61"/>
                    <a:pt x="63" y="61"/>
                  </a:cubicBezTo>
                  <a:close/>
                  <a:moveTo>
                    <a:pt x="66" y="59"/>
                  </a:moveTo>
                  <a:cubicBezTo>
                    <a:pt x="67" y="61"/>
                    <a:pt x="66" y="60"/>
                    <a:pt x="64" y="60"/>
                  </a:cubicBezTo>
                  <a:cubicBezTo>
                    <a:pt x="65" y="59"/>
                    <a:pt x="65" y="59"/>
                    <a:pt x="66" y="59"/>
                  </a:cubicBezTo>
                  <a:cubicBezTo>
                    <a:pt x="65" y="59"/>
                    <a:pt x="65" y="59"/>
                    <a:pt x="66" y="59"/>
                  </a:cubicBezTo>
                  <a:close/>
                  <a:moveTo>
                    <a:pt x="66" y="59"/>
                  </a:moveTo>
                  <a:cubicBezTo>
                    <a:pt x="66" y="59"/>
                    <a:pt x="66" y="58"/>
                    <a:pt x="66" y="58"/>
                  </a:cubicBezTo>
                  <a:cubicBezTo>
                    <a:pt x="67" y="58"/>
                    <a:pt x="67" y="58"/>
                    <a:pt x="68" y="57"/>
                  </a:cubicBezTo>
                  <a:cubicBezTo>
                    <a:pt x="68" y="58"/>
                    <a:pt x="68" y="59"/>
                    <a:pt x="68" y="59"/>
                  </a:cubicBezTo>
                  <a:cubicBezTo>
                    <a:pt x="68" y="59"/>
                    <a:pt x="67" y="59"/>
                    <a:pt x="66" y="59"/>
                  </a:cubicBezTo>
                  <a:cubicBezTo>
                    <a:pt x="66" y="59"/>
                    <a:pt x="66" y="59"/>
                    <a:pt x="66" y="59"/>
                  </a:cubicBezTo>
                  <a:close/>
                  <a:moveTo>
                    <a:pt x="68" y="60"/>
                  </a:moveTo>
                  <a:cubicBezTo>
                    <a:pt x="68" y="60"/>
                    <a:pt x="68" y="60"/>
                    <a:pt x="68" y="60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6" y="59"/>
                    <a:pt x="67" y="59"/>
                    <a:pt x="68" y="60"/>
                  </a:cubicBezTo>
                  <a:cubicBezTo>
                    <a:pt x="68" y="60"/>
                    <a:pt x="68" y="60"/>
                    <a:pt x="68" y="60"/>
                  </a:cubicBezTo>
                  <a:close/>
                  <a:moveTo>
                    <a:pt x="67" y="61"/>
                  </a:moveTo>
                  <a:cubicBezTo>
                    <a:pt x="67" y="61"/>
                    <a:pt x="66" y="61"/>
                    <a:pt x="66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4" y="61"/>
                    <a:pt x="66" y="61"/>
                    <a:pt x="67" y="61"/>
                  </a:cubicBezTo>
                  <a:close/>
                  <a:moveTo>
                    <a:pt x="64" y="62"/>
                  </a:moveTo>
                  <a:cubicBezTo>
                    <a:pt x="64" y="62"/>
                    <a:pt x="63" y="63"/>
                    <a:pt x="63" y="63"/>
                  </a:cubicBezTo>
                  <a:cubicBezTo>
                    <a:pt x="61" y="61"/>
                    <a:pt x="63" y="62"/>
                    <a:pt x="64" y="62"/>
                  </a:cubicBezTo>
                  <a:close/>
                  <a:moveTo>
                    <a:pt x="62" y="64"/>
                  </a:moveTo>
                  <a:cubicBezTo>
                    <a:pt x="61" y="64"/>
                    <a:pt x="60" y="65"/>
                    <a:pt x="60" y="66"/>
                  </a:cubicBezTo>
                  <a:cubicBezTo>
                    <a:pt x="56" y="64"/>
                    <a:pt x="53" y="63"/>
                    <a:pt x="50" y="61"/>
                  </a:cubicBezTo>
                  <a:cubicBezTo>
                    <a:pt x="47" y="60"/>
                    <a:pt x="43" y="58"/>
                    <a:pt x="40" y="57"/>
                  </a:cubicBezTo>
                  <a:cubicBezTo>
                    <a:pt x="47" y="59"/>
                    <a:pt x="54" y="63"/>
                    <a:pt x="62" y="64"/>
                  </a:cubicBezTo>
                  <a:close/>
                  <a:moveTo>
                    <a:pt x="59" y="69"/>
                  </a:moveTo>
                  <a:cubicBezTo>
                    <a:pt x="59" y="69"/>
                    <a:pt x="59" y="69"/>
                    <a:pt x="59" y="69"/>
                  </a:cubicBezTo>
                  <a:cubicBezTo>
                    <a:pt x="59" y="69"/>
                    <a:pt x="58" y="69"/>
                    <a:pt x="58" y="68"/>
                  </a:cubicBezTo>
                  <a:cubicBezTo>
                    <a:pt x="53" y="67"/>
                    <a:pt x="49" y="65"/>
                    <a:pt x="45" y="63"/>
                  </a:cubicBezTo>
                  <a:cubicBezTo>
                    <a:pt x="44" y="62"/>
                    <a:pt x="42" y="60"/>
                    <a:pt x="40" y="60"/>
                  </a:cubicBezTo>
                  <a:cubicBezTo>
                    <a:pt x="42" y="60"/>
                    <a:pt x="44" y="61"/>
                    <a:pt x="46" y="62"/>
                  </a:cubicBezTo>
                  <a:cubicBezTo>
                    <a:pt x="51" y="64"/>
                    <a:pt x="55" y="66"/>
                    <a:pt x="59" y="67"/>
                  </a:cubicBezTo>
                  <a:cubicBezTo>
                    <a:pt x="59" y="68"/>
                    <a:pt x="59" y="68"/>
                    <a:pt x="59" y="69"/>
                  </a:cubicBezTo>
                  <a:close/>
                  <a:moveTo>
                    <a:pt x="68" y="72"/>
                  </a:moveTo>
                  <a:cubicBezTo>
                    <a:pt x="70" y="73"/>
                    <a:pt x="71" y="73"/>
                    <a:pt x="73" y="74"/>
                  </a:cubicBezTo>
                  <a:cubicBezTo>
                    <a:pt x="75" y="75"/>
                    <a:pt x="77" y="76"/>
                    <a:pt x="80" y="77"/>
                  </a:cubicBezTo>
                  <a:cubicBezTo>
                    <a:pt x="83" y="78"/>
                    <a:pt x="87" y="79"/>
                    <a:pt x="91" y="80"/>
                  </a:cubicBezTo>
                  <a:cubicBezTo>
                    <a:pt x="83" y="78"/>
                    <a:pt x="75" y="76"/>
                    <a:pt x="67" y="72"/>
                  </a:cubicBezTo>
                  <a:cubicBezTo>
                    <a:pt x="67" y="72"/>
                    <a:pt x="67" y="72"/>
                    <a:pt x="68" y="72"/>
                  </a:cubicBezTo>
                  <a:cubicBezTo>
                    <a:pt x="68" y="72"/>
                    <a:pt x="68" y="72"/>
                    <a:pt x="68" y="72"/>
                  </a:cubicBezTo>
                  <a:close/>
                  <a:moveTo>
                    <a:pt x="68" y="72"/>
                  </a:moveTo>
                  <a:cubicBezTo>
                    <a:pt x="69" y="71"/>
                    <a:pt x="70" y="71"/>
                    <a:pt x="71" y="71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82" y="75"/>
                    <a:pt x="94" y="79"/>
                    <a:pt x="105" y="82"/>
                  </a:cubicBezTo>
                  <a:cubicBezTo>
                    <a:pt x="111" y="84"/>
                    <a:pt x="116" y="86"/>
                    <a:pt x="121" y="88"/>
                  </a:cubicBezTo>
                  <a:cubicBezTo>
                    <a:pt x="124" y="89"/>
                    <a:pt x="128" y="90"/>
                    <a:pt x="131" y="91"/>
                  </a:cubicBezTo>
                  <a:cubicBezTo>
                    <a:pt x="129" y="90"/>
                    <a:pt x="125" y="90"/>
                    <a:pt x="122" y="89"/>
                  </a:cubicBezTo>
                  <a:cubicBezTo>
                    <a:pt x="115" y="87"/>
                    <a:pt x="108" y="85"/>
                    <a:pt x="101" y="83"/>
                  </a:cubicBezTo>
                  <a:cubicBezTo>
                    <a:pt x="94" y="81"/>
                    <a:pt x="87" y="78"/>
                    <a:pt x="80" y="76"/>
                  </a:cubicBezTo>
                  <a:cubicBezTo>
                    <a:pt x="76" y="74"/>
                    <a:pt x="72" y="73"/>
                    <a:pt x="68" y="72"/>
                  </a:cubicBezTo>
                  <a:close/>
                  <a:moveTo>
                    <a:pt x="83" y="74"/>
                  </a:moveTo>
                  <a:cubicBezTo>
                    <a:pt x="79" y="73"/>
                    <a:pt x="76" y="72"/>
                    <a:pt x="73" y="71"/>
                  </a:cubicBezTo>
                  <a:cubicBezTo>
                    <a:pt x="76" y="72"/>
                    <a:pt x="79" y="72"/>
                    <a:pt x="82" y="74"/>
                  </a:cubicBezTo>
                  <a:cubicBezTo>
                    <a:pt x="86" y="75"/>
                    <a:pt x="90" y="77"/>
                    <a:pt x="94" y="78"/>
                  </a:cubicBezTo>
                  <a:cubicBezTo>
                    <a:pt x="90" y="77"/>
                    <a:pt x="86" y="76"/>
                    <a:pt x="83" y="74"/>
                  </a:cubicBezTo>
                  <a:close/>
                  <a:moveTo>
                    <a:pt x="72" y="70"/>
                  </a:moveTo>
                  <a:cubicBezTo>
                    <a:pt x="73" y="70"/>
                    <a:pt x="74" y="69"/>
                    <a:pt x="75" y="69"/>
                  </a:cubicBezTo>
                  <a:cubicBezTo>
                    <a:pt x="76" y="69"/>
                    <a:pt x="77" y="69"/>
                    <a:pt x="78" y="69"/>
                  </a:cubicBezTo>
                  <a:cubicBezTo>
                    <a:pt x="78" y="69"/>
                    <a:pt x="78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80" y="69"/>
                    <a:pt x="80" y="70"/>
                    <a:pt x="80" y="70"/>
                  </a:cubicBezTo>
                  <a:cubicBezTo>
                    <a:pt x="83" y="71"/>
                    <a:pt x="86" y="72"/>
                    <a:pt x="89" y="73"/>
                  </a:cubicBezTo>
                  <a:cubicBezTo>
                    <a:pt x="102" y="78"/>
                    <a:pt x="116" y="83"/>
                    <a:pt x="130" y="88"/>
                  </a:cubicBezTo>
                  <a:cubicBezTo>
                    <a:pt x="131" y="89"/>
                    <a:pt x="132" y="89"/>
                    <a:pt x="134" y="89"/>
                  </a:cubicBezTo>
                  <a:cubicBezTo>
                    <a:pt x="134" y="89"/>
                    <a:pt x="138" y="91"/>
                    <a:pt x="136" y="90"/>
                  </a:cubicBezTo>
                  <a:cubicBezTo>
                    <a:pt x="133" y="89"/>
                    <a:pt x="129" y="88"/>
                    <a:pt x="126" y="87"/>
                  </a:cubicBezTo>
                  <a:cubicBezTo>
                    <a:pt x="120" y="85"/>
                    <a:pt x="113" y="83"/>
                    <a:pt x="107" y="81"/>
                  </a:cubicBezTo>
                  <a:cubicBezTo>
                    <a:pt x="106" y="81"/>
                    <a:pt x="106" y="81"/>
                    <a:pt x="105" y="81"/>
                  </a:cubicBezTo>
                  <a:cubicBezTo>
                    <a:pt x="99" y="79"/>
                    <a:pt x="93" y="77"/>
                    <a:pt x="87" y="75"/>
                  </a:cubicBezTo>
                  <a:cubicBezTo>
                    <a:pt x="82" y="73"/>
                    <a:pt x="77" y="71"/>
                    <a:pt x="72" y="70"/>
                  </a:cubicBezTo>
                  <a:close/>
                  <a:moveTo>
                    <a:pt x="77" y="68"/>
                  </a:moveTo>
                  <a:cubicBezTo>
                    <a:pt x="78" y="67"/>
                    <a:pt x="79" y="67"/>
                    <a:pt x="81" y="66"/>
                  </a:cubicBezTo>
                  <a:cubicBezTo>
                    <a:pt x="90" y="71"/>
                    <a:pt x="100" y="75"/>
                    <a:pt x="110" y="78"/>
                  </a:cubicBezTo>
                  <a:cubicBezTo>
                    <a:pt x="113" y="79"/>
                    <a:pt x="115" y="80"/>
                    <a:pt x="118" y="80"/>
                  </a:cubicBezTo>
                  <a:cubicBezTo>
                    <a:pt x="112" y="79"/>
                    <a:pt x="107" y="77"/>
                    <a:pt x="101" y="75"/>
                  </a:cubicBezTo>
                  <a:cubicBezTo>
                    <a:pt x="94" y="73"/>
                    <a:pt x="87" y="70"/>
                    <a:pt x="80" y="69"/>
                  </a:cubicBezTo>
                  <a:cubicBezTo>
                    <a:pt x="79" y="69"/>
                    <a:pt x="78" y="68"/>
                    <a:pt x="78" y="68"/>
                  </a:cubicBezTo>
                  <a:cubicBezTo>
                    <a:pt x="77" y="68"/>
                    <a:pt x="77" y="68"/>
                    <a:pt x="77" y="68"/>
                  </a:cubicBezTo>
                  <a:close/>
                  <a:moveTo>
                    <a:pt x="82" y="66"/>
                  </a:moveTo>
                  <a:cubicBezTo>
                    <a:pt x="83" y="65"/>
                    <a:pt x="85" y="64"/>
                    <a:pt x="86" y="63"/>
                  </a:cubicBezTo>
                  <a:cubicBezTo>
                    <a:pt x="97" y="67"/>
                    <a:pt x="109" y="72"/>
                    <a:pt x="120" y="76"/>
                  </a:cubicBezTo>
                  <a:cubicBezTo>
                    <a:pt x="125" y="79"/>
                    <a:pt x="131" y="80"/>
                    <a:pt x="137" y="82"/>
                  </a:cubicBezTo>
                  <a:cubicBezTo>
                    <a:pt x="139" y="83"/>
                    <a:pt x="142" y="84"/>
                    <a:pt x="145" y="85"/>
                  </a:cubicBezTo>
                  <a:cubicBezTo>
                    <a:pt x="150" y="87"/>
                    <a:pt x="147" y="86"/>
                    <a:pt x="145" y="85"/>
                  </a:cubicBezTo>
                  <a:cubicBezTo>
                    <a:pt x="140" y="84"/>
                    <a:pt x="135" y="81"/>
                    <a:pt x="130" y="80"/>
                  </a:cubicBezTo>
                  <a:cubicBezTo>
                    <a:pt x="124" y="78"/>
                    <a:pt x="118" y="77"/>
                    <a:pt x="112" y="75"/>
                  </a:cubicBezTo>
                  <a:cubicBezTo>
                    <a:pt x="102" y="72"/>
                    <a:pt x="91" y="70"/>
                    <a:pt x="82" y="66"/>
                  </a:cubicBezTo>
                  <a:close/>
                  <a:moveTo>
                    <a:pt x="87" y="63"/>
                  </a:moveTo>
                  <a:cubicBezTo>
                    <a:pt x="87" y="63"/>
                    <a:pt x="87" y="62"/>
                    <a:pt x="88" y="62"/>
                  </a:cubicBezTo>
                  <a:cubicBezTo>
                    <a:pt x="88" y="62"/>
                    <a:pt x="89" y="61"/>
                    <a:pt x="89" y="61"/>
                  </a:cubicBezTo>
                  <a:cubicBezTo>
                    <a:pt x="89" y="61"/>
                    <a:pt x="89" y="61"/>
                    <a:pt x="90" y="61"/>
                  </a:cubicBezTo>
                  <a:cubicBezTo>
                    <a:pt x="100" y="66"/>
                    <a:pt x="110" y="69"/>
                    <a:pt x="121" y="72"/>
                  </a:cubicBezTo>
                  <a:cubicBezTo>
                    <a:pt x="126" y="74"/>
                    <a:pt x="131" y="76"/>
                    <a:pt x="137" y="78"/>
                  </a:cubicBezTo>
                  <a:cubicBezTo>
                    <a:pt x="139" y="79"/>
                    <a:pt x="142" y="79"/>
                    <a:pt x="144" y="80"/>
                  </a:cubicBezTo>
                  <a:cubicBezTo>
                    <a:pt x="146" y="81"/>
                    <a:pt x="154" y="83"/>
                    <a:pt x="148" y="82"/>
                  </a:cubicBezTo>
                  <a:cubicBezTo>
                    <a:pt x="138" y="79"/>
                    <a:pt x="128" y="75"/>
                    <a:pt x="118" y="72"/>
                  </a:cubicBezTo>
                  <a:cubicBezTo>
                    <a:pt x="108" y="69"/>
                    <a:pt x="97" y="66"/>
                    <a:pt x="87" y="63"/>
                  </a:cubicBezTo>
                  <a:close/>
                  <a:moveTo>
                    <a:pt x="90" y="61"/>
                  </a:moveTo>
                  <a:cubicBezTo>
                    <a:pt x="91" y="59"/>
                    <a:pt x="93" y="58"/>
                    <a:pt x="94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9" y="58"/>
                    <a:pt x="104" y="59"/>
                    <a:pt x="108" y="60"/>
                  </a:cubicBezTo>
                  <a:cubicBezTo>
                    <a:pt x="114" y="62"/>
                    <a:pt x="119" y="64"/>
                    <a:pt x="124" y="65"/>
                  </a:cubicBezTo>
                  <a:cubicBezTo>
                    <a:pt x="133" y="69"/>
                    <a:pt x="144" y="70"/>
                    <a:pt x="152" y="75"/>
                  </a:cubicBezTo>
                  <a:cubicBezTo>
                    <a:pt x="152" y="75"/>
                    <a:pt x="152" y="75"/>
                    <a:pt x="152" y="75"/>
                  </a:cubicBezTo>
                  <a:cubicBezTo>
                    <a:pt x="148" y="73"/>
                    <a:pt x="142" y="72"/>
                    <a:pt x="138" y="71"/>
                  </a:cubicBezTo>
                  <a:cubicBezTo>
                    <a:pt x="132" y="69"/>
                    <a:pt x="127" y="68"/>
                    <a:pt x="121" y="66"/>
                  </a:cubicBezTo>
                  <a:cubicBezTo>
                    <a:pt x="112" y="63"/>
                    <a:pt x="102" y="60"/>
                    <a:pt x="92" y="58"/>
                  </a:cubicBezTo>
                  <a:cubicBezTo>
                    <a:pt x="92" y="58"/>
                    <a:pt x="92" y="59"/>
                    <a:pt x="92" y="59"/>
                  </a:cubicBezTo>
                  <a:cubicBezTo>
                    <a:pt x="102" y="63"/>
                    <a:pt x="112" y="66"/>
                    <a:pt x="122" y="69"/>
                  </a:cubicBezTo>
                  <a:cubicBezTo>
                    <a:pt x="123" y="70"/>
                    <a:pt x="125" y="70"/>
                    <a:pt x="126" y="71"/>
                  </a:cubicBezTo>
                  <a:cubicBezTo>
                    <a:pt x="124" y="70"/>
                    <a:pt x="122" y="70"/>
                    <a:pt x="121" y="69"/>
                  </a:cubicBezTo>
                  <a:cubicBezTo>
                    <a:pt x="110" y="66"/>
                    <a:pt x="100" y="62"/>
                    <a:pt x="90" y="61"/>
                  </a:cubicBezTo>
                  <a:cubicBezTo>
                    <a:pt x="90" y="61"/>
                    <a:pt x="90" y="61"/>
                    <a:pt x="90" y="61"/>
                  </a:cubicBezTo>
                  <a:close/>
                  <a:moveTo>
                    <a:pt x="153" y="78"/>
                  </a:moveTo>
                  <a:cubicBezTo>
                    <a:pt x="153" y="78"/>
                    <a:pt x="153" y="78"/>
                    <a:pt x="153" y="78"/>
                  </a:cubicBezTo>
                  <a:cubicBezTo>
                    <a:pt x="152" y="78"/>
                    <a:pt x="152" y="78"/>
                    <a:pt x="151" y="78"/>
                  </a:cubicBezTo>
                  <a:cubicBezTo>
                    <a:pt x="142" y="75"/>
                    <a:pt x="133" y="72"/>
                    <a:pt x="124" y="69"/>
                  </a:cubicBezTo>
                  <a:cubicBezTo>
                    <a:pt x="114" y="66"/>
                    <a:pt x="104" y="63"/>
                    <a:pt x="94" y="59"/>
                  </a:cubicBezTo>
                  <a:cubicBezTo>
                    <a:pt x="97" y="60"/>
                    <a:pt x="103" y="61"/>
                    <a:pt x="107" y="62"/>
                  </a:cubicBezTo>
                  <a:cubicBezTo>
                    <a:pt x="112" y="64"/>
                    <a:pt x="118" y="66"/>
                    <a:pt x="123" y="67"/>
                  </a:cubicBezTo>
                  <a:cubicBezTo>
                    <a:pt x="133" y="70"/>
                    <a:pt x="143" y="73"/>
                    <a:pt x="153" y="75"/>
                  </a:cubicBezTo>
                  <a:cubicBezTo>
                    <a:pt x="153" y="76"/>
                    <a:pt x="153" y="77"/>
                    <a:pt x="153" y="78"/>
                  </a:cubicBezTo>
                  <a:close/>
                  <a:moveTo>
                    <a:pt x="152" y="74"/>
                  </a:moveTo>
                  <a:cubicBezTo>
                    <a:pt x="145" y="70"/>
                    <a:pt x="137" y="69"/>
                    <a:pt x="130" y="67"/>
                  </a:cubicBezTo>
                  <a:cubicBezTo>
                    <a:pt x="124" y="65"/>
                    <a:pt x="119" y="63"/>
                    <a:pt x="113" y="61"/>
                  </a:cubicBezTo>
                  <a:cubicBezTo>
                    <a:pt x="110" y="60"/>
                    <a:pt x="106" y="59"/>
                    <a:pt x="102" y="58"/>
                  </a:cubicBezTo>
                  <a:cubicBezTo>
                    <a:pt x="103" y="58"/>
                    <a:pt x="105" y="59"/>
                    <a:pt x="107" y="59"/>
                  </a:cubicBezTo>
                  <a:cubicBezTo>
                    <a:pt x="112" y="60"/>
                    <a:pt x="118" y="61"/>
                    <a:pt x="123" y="63"/>
                  </a:cubicBezTo>
                  <a:cubicBezTo>
                    <a:pt x="132" y="65"/>
                    <a:pt x="141" y="68"/>
                    <a:pt x="151" y="69"/>
                  </a:cubicBezTo>
                  <a:cubicBezTo>
                    <a:pt x="151" y="71"/>
                    <a:pt x="152" y="72"/>
                    <a:pt x="152" y="74"/>
                  </a:cubicBezTo>
                  <a:close/>
                  <a:moveTo>
                    <a:pt x="153" y="79"/>
                  </a:moveTo>
                  <a:cubicBezTo>
                    <a:pt x="152" y="80"/>
                    <a:pt x="152" y="81"/>
                    <a:pt x="152" y="81"/>
                  </a:cubicBezTo>
                  <a:cubicBezTo>
                    <a:pt x="152" y="82"/>
                    <a:pt x="152" y="82"/>
                    <a:pt x="152" y="82"/>
                  </a:cubicBezTo>
                  <a:cubicBezTo>
                    <a:pt x="147" y="80"/>
                    <a:pt x="143" y="79"/>
                    <a:pt x="138" y="78"/>
                  </a:cubicBezTo>
                  <a:cubicBezTo>
                    <a:pt x="133" y="76"/>
                    <a:pt x="129" y="74"/>
                    <a:pt x="124" y="73"/>
                  </a:cubicBezTo>
                  <a:cubicBezTo>
                    <a:pt x="113" y="69"/>
                    <a:pt x="102" y="66"/>
                    <a:pt x="91" y="61"/>
                  </a:cubicBezTo>
                  <a:cubicBezTo>
                    <a:pt x="96" y="63"/>
                    <a:pt x="102" y="64"/>
                    <a:pt x="107" y="66"/>
                  </a:cubicBezTo>
                  <a:cubicBezTo>
                    <a:pt x="112" y="67"/>
                    <a:pt x="117" y="69"/>
                    <a:pt x="122" y="70"/>
                  </a:cubicBezTo>
                  <a:cubicBezTo>
                    <a:pt x="132" y="73"/>
                    <a:pt x="142" y="77"/>
                    <a:pt x="153" y="79"/>
                  </a:cubicBezTo>
                  <a:close/>
                  <a:moveTo>
                    <a:pt x="151" y="83"/>
                  </a:moveTo>
                  <a:cubicBezTo>
                    <a:pt x="151" y="84"/>
                    <a:pt x="150" y="85"/>
                    <a:pt x="149" y="86"/>
                  </a:cubicBezTo>
                  <a:cubicBezTo>
                    <a:pt x="138" y="81"/>
                    <a:pt x="127" y="79"/>
                    <a:pt x="117" y="74"/>
                  </a:cubicBezTo>
                  <a:cubicBezTo>
                    <a:pt x="111" y="72"/>
                    <a:pt x="105" y="70"/>
                    <a:pt x="99" y="67"/>
                  </a:cubicBezTo>
                  <a:cubicBezTo>
                    <a:pt x="99" y="67"/>
                    <a:pt x="98" y="67"/>
                    <a:pt x="97" y="67"/>
                  </a:cubicBezTo>
                  <a:cubicBezTo>
                    <a:pt x="107" y="69"/>
                    <a:pt x="116" y="72"/>
                    <a:pt x="125" y="75"/>
                  </a:cubicBezTo>
                  <a:cubicBezTo>
                    <a:pt x="130" y="76"/>
                    <a:pt x="135" y="78"/>
                    <a:pt x="140" y="80"/>
                  </a:cubicBezTo>
                  <a:cubicBezTo>
                    <a:pt x="144" y="81"/>
                    <a:pt x="147" y="83"/>
                    <a:pt x="151" y="83"/>
                  </a:cubicBezTo>
                  <a:close/>
                  <a:moveTo>
                    <a:pt x="148" y="87"/>
                  </a:moveTo>
                  <a:cubicBezTo>
                    <a:pt x="147" y="88"/>
                    <a:pt x="145" y="88"/>
                    <a:pt x="144" y="89"/>
                  </a:cubicBezTo>
                  <a:cubicBezTo>
                    <a:pt x="143" y="89"/>
                    <a:pt x="143" y="89"/>
                    <a:pt x="142" y="88"/>
                  </a:cubicBezTo>
                  <a:cubicBezTo>
                    <a:pt x="142" y="88"/>
                    <a:pt x="142" y="88"/>
                    <a:pt x="141" y="88"/>
                  </a:cubicBezTo>
                  <a:cubicBezTo>
                    <a:pt x="140" y="88"/>
                    <a:pt x="140" y="88"/>
                    <a:pt x="140" y="87"/>
                  </a:cubicBezTo>
                  <a:cubicBezTo>
                    <a:pt x="139" y="87"/>
                    <a:pt x="138" y="87"/>
                    <a:pt x="137" y="87"/>
                  </a:cubicBezTo>
                  <a:cubicBezTo>
                    <a:pt x="136" y="86"/>
                    <a:pt x="134" y="85"/>
                    <a:pt x="132" y="85"/>
                  </a:cubicBezTo>
                  <a:cubicBezTo>
                    <a:pt x="124" y="82"/>
                    <a:pt x="117" y="79"/>
                    <a:pt x="109" y="77"/>
                  </a:cubicBezTo>
                  <a:cubicBezTo>
                    <a:pt x="102" y="74"/>
                    <a:pt x="94" y="71"/>
                    <a:pt x="87" y="68"/>
                  </a:cubicBezTo>
                  <a:cubicBezTo>
                    <a:pt x="88" y="69"/>
                    <a:pt x="89" y="69"/>
                    <a:pt x="90" y="69"/>
                  </a:cubicBezTo>
                  <a:cubicBezTo>
                    <a:pt x="94" y="70"/>
                    <a:pt x="98" y="71"/>
                    <a:pt x="102" y="72"/>
                  </a:cubicBezTo>
                  <a:cubicBezTo>
                    <a:pt x="110" y="75"/>
                    <a:pt x="119" y="78"/>
                    <a:pt x="128" y="80"/>
                  </a:cubicBezTo>
                  <a:cubicBezTo>
                    <a:pt x="134" y="82"/>
                    <a:pt x="141" y="85"/>
                    <a:pt x="148" y="87"/>
                  </a:cubicBezTo>
                  <a:close/>
                  <a:moveTo>
                    <a:pt x="143" y="89"/>
                  </a:moveTo>
                  <a:cubicBezTo>
                    <a:pt x="141" y="90"/>
                    <a:pt x="140" y="90"/>
                    <a:pt x="139" y="90"/>
                  </a:cubicBezTo>
                  <a:cubicBezTo>
                    <a:pt x="134" y="88"/>
                    <a:pt x="130" y="87"/>
                    <a:pt x="125" y="85"/>
                  </a:cubicBezTo>
                  <a:cubicBezTo>
                    <a:pt x="119" y="83"/>
                    <a:pt x="113" y="81"/>
                    <a:pt x="107" y="79"/>
                  </a:cubicBezTo>
                  <a:cubicBezTo>
                    <a:pt x="101" y="77"/>
                    <a:pt x="95" y="74"/>
                    <a:pt x="89" y="72"/>
                  </a:cubicBezTo>
                  <a:cubicBezTo>
                    <a:pt x="88" y="72"/>
                    <a:pt x="87" y="71"/>
                    <a:pt x="86" y="71"/>
                  </a:cubicBezTo>
                  <a:cubicBezTo>
                    <a:pt x="92" y="72"/>
                    <a:pt x="97" y="74"/>
                    <a:pt x="102" y="76"/>
                  </a:cubicBezTo>
                  <a:cubicBezTo>
                    <a:pt x="111" y="79"/>
                    <a:pt x="120" y="82"/>
                    <a:pt x="128" y="84"/>
                  </a:cubicBezTo>
                  <a:cubicBezTo>
                    <a:pt x="131" y="85"/>
                    <a:pt x="133" y="86"/>
                    <a:pt x="136" y="87"/>
                  </a:cubicBezTo>
                  <a:cubicBezTo>
                    <a:pt x="138" y="88"/>
                    <a:pt x="140" y="88"/>
                    <a:pt x="143" y="89"/>
                  </a:cubicBezTo>
                  <a:close/>
                  <a:moveTo>
                    <a:pt x="135" y="91"/>
                  </a:moveTo>
                  <a:cubicBezTo>
                    <a:pt x="134" y="91"/>
                    <a:pt x="133" y="91"/>
                    <a:pt x="132" y="92"/>
                  </a:cubicBezTo>
                  <a:cubicBezTo>
                    <a:pt x="130" y="89"/>
                    <a:pt x="126" y="89"/>
                    <a:pt x="122" y="87"/>
                  </a:cubicBezTo>
                  <a:cubicBezTo>
                    <a:pt x="120" y="86"/>
                    <a:pt x="117" y="85"/>
                    <a:pt x="114" y="84"/>
                  </a:cubicBezTo>
                  <a:cubicBezTo>
                    <a:pt x="117" y="85"/>
                    <a:pt x="121" y="86"/>
                    <a:pt x="124" y="87"/>
                  </a:cubicBezTo>
                  <a:cubicBezTo>
                    <a:pt x="128" y="88"/>
                    <a:pt x="132" y="90"/>
                    <a:pt x="135" y="91"/>
                  </a:cubicBezTo>
                  <a:close/>
                  <a:moveTo>
                    <a:pt x="131" y="92"/>
                  </a:moveTo>
                  <a:cubicBezTo>
                    <a:pt x="130" y="92"/>
                    <a:pt x="129" y="92"/>
                    <a:pt x="129" y="93"/>
                  </a:cubicBezTo>
                  <a:cubicBezTo>
                    <a:pt x="126" y="91"/>
                    <a:pt x="123" y="90"/>
                    <a:pt x="121" y="90"/>
                  </a:cubicBezTo>
                  <a:cubicBezTo>
                    <a:pt x="116" y="88"/>
                    <a:pt x="111" y="87"/>
                    <a:pt x="107" y="85"/>
                  </a:cubicBezTo>
                  <a:cubicBezTo>
                    <a:pt x="115" y="88"/>
                    <a:pt x="123" y="90"/>
                    <a:pt x="131" y="92"/>
                  </a:cubicBezTo>
                  <a:close/>
                  <a:moveTo>
                    <a:pt x="33" y="64"/>
                  </a:moveTo>
                  <a:cubicBezTo>
                    <a:pt x="34" y="64"/>
                    <a:pt x="34" y="63"/>
                    <a:pt x="35" y="62"/>
                  </a:cubicBezTo>
                  <a:cubicBezTo>
                    <a:pt x="43" y="65"/>
                    <a:pt x="52" y="70"/>
                    <a:pt x="61" y="72"/>
                  </a:cubicBezTo>
                  <a:cubicBezTo>
                    <a:pt x="62" y="73"/>
                    <a:pt x="63" y="73"/>
                    <a:pt x="64" y="73"/>
                  </a:cubicBezTo>
                  <a:cubicBezTo>
                    <a:pt x="64" y="73"/>
                    <a:pt x="65" y="73"/>
                    <a:pt x="66" y="73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72" y="75"/>
                    <a:pt x="77" y="78"/>
                    <a:pt x="83" y="79"/>
                  </a:cubicBezTo>
                  <a:cubicBezTo>
                    <a:pt x="90" y="81"/>
                    <a:pt x="96" y="83"/>
                    <a:pt x="103" y="85"/>
                  </a:cubicBezTo>
                  <a:cubicBezTo>
                    <a:pt x="109" y="87"/>
                    <a:pt x="116" y="89"/>
                    <a:pt x="122" y="91"/>
                  </a:cubicBezTo>
                  <a:cubicBezTo>
                    <a:pt x="123" y="91"/>
                    <a:pt x="127" y="93"/>
                    <a:pt x="128" y="93"/>
                  </a:cubicBezTo>
                  <a:cubicBezTo>
                    <a:pt x="128" y="93"/>
                    <a:pt x="127" y="93"/>
                    <a:pt x="127" y="93"/>
                  </a:cubicBezTo>
                  <a:cubicBezTo>
                    <a:pt x="127" y="93"/>
                    <a:pt x="126" y="93"/>
                    <a:pt x="125" y="93"/>
                  </a:cubicBezTo>
                  <a:cubicBezTo>
                    <a:pt x="122" y="92"/>
                    <a:pt x="119" y="91"/>
                    <a:pt x="116" y="90"/>
                  </a:cubicBezTo>
                  <a:cubicBezTo>
                    <a:pt x="102" y="87"/>
                    <a:pt x="88" y="82"/>
                    <a:pt x="74" y="77"/>
                  </a:cubicBezTo>
                  <a:cubicBezTo>
                    <a:pt x="61" y="73"/>
                    <a:pt x="46" y="70"/>
                    <a:pt x="33" y="64"/>
                  </a:cubicBezTo>
                  <a:close/>
                  <a:moveTo>
                    <a:pt x="35" y="61"/>
                  </a:moveTo>
                  <a:cubicBezTo>
                    <a:pt x="36" y="60"/>
                    <a:pt x="38" y="58"/>
                    <a:pt x="39" y="56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45" y="61"/>
                    <a:pt x="52" y="63"/>
                    <a:pt x="58" y="66"/>
                  </a:cubicBezTo>
                  <a:cubicBezTo>
                    <a:pt x="53" y="63"/>
                    <a:pt x="45" y="60"/>
                    <a:pt x="39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44" y="64"/>
                    <a:pt x="52" y="66"/>
                    <a:pt x="59" y="69"/>
                  </a:cubicBezTo>
                  <a:cubicBezTo>
                    <a:pt x="59" y="70"/>
                    <a:pt x="59" y="70"/>
                    <a:pt x="60" y="71"/>
                  </a:cubicBezTo>
                  <a:cubicBezTo>
                    <a:pt x="59" y="71"/>
                    <a:pt x="58" y="70"/>
                    <a:pt x="58" y="70"/>
                  </a:cubicBezTo>
                  <a:cubicBezTo>
                    <a:pt x="55" y="69"/>
                    <a:pt x="53" y="68"/>
                    <a:pt x="50" y="67"/>
                  </a:cubicBezTo>
                  <a:cubicBezTo>
                    <a:pt x="45" y="65"/>
                    <a:pt x="40" y="63"/>
                    <a:pt x="35" y="61"/>
                  </a:cubicBezTo>
                  <a:close/>
                  <a:moveTo>
                    <a:pt x="39" y="56"/>
                  </a:moveTo>
                  <a:cubicBezTo>
                    <a:pt x="40" y="55"/>
                    <a:pt x="40" y="54"/>
                    <a:pt x="41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6" y="56"/>
                    <a:pt x="50" y="58"/>
                    <a:pt x="55" y="59"/>
                  </a:cubicBezTo>
                  <a:cubicBezTo>
                    <a:pt x="55" y="59"/>
                    <a:pt x="55" y="60"/>
                    <a:pt x="55" y="60"/>
                  </a:cubicBezTo>
                  <a:cubicBezTo>
                    <a:pt x="55" y="60"/>
                    <a:pt x="55" y="61"/>
                    <a:pt x="56" y="61"/>
                  </a:cubicBezTo>
                  <a:cubicBezTo>
                    <a:pt x="55" y="61"/>
                    <a:pt x="54" y="60"/>
                    <a:pt x="53" y="60"/>
                  </a:cubicBezTo>
                  <a:cubicBezTo>
                    <a:pt x="48" y="58"/>
                    <a:pt x="44" y="57"/>
                    <a:pt x="39" y="56"/>
                  </a:cubicBezTo>
                  <a:close/>
                  <a:moveTo>
                    <a:pt x="41" y="53"/>
                  </a:moveTo>
                  <a:cubicBezTo>
                    <a:pt x="41" y="53"/>
                    <a:pt x="42" y="53"/>
                    <a:pt x="42" y="52"/>
                  </a:cubicBezTo>
                  <a:cubicBezTo>
                    <a:pt x="46" y="54"/>
                    <a:pt x="50" y="56"/>
                    <a:pt x="55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0" y="58"/>
                    <a:pt x="46" y="55"/>
                    <a:pt x="41" y="53"/>
                  </a:cubicBezTo>
                  <a:cubicBezTo>
                    <a:pt x="41" y="53"/>
                    <a:pt x="41" y="53"/>
                    <a:pt x="41" y="53"/>
                  </a:cubicBezTo>
                  <a:close/>
                  <a:moveTo>
                    <a:pt x="42" y="52"/>
                  </a:moveTo>
                  <a:cubicBezTo>
                    <a:pt x="43" y="51"/>
                    <a:pt x="43" y="50"/>
                    <a:pt x="44" y="5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8" y="51"/>
                    <a:pt x="52" y="53"/>
                    <a:pt x="56" y="55"/>
                  </a:cubicBezTo>
                  <a:cubicBezTo>
                    <a:pt x="55" y="55"/>
                    <a:pt x="55" y="56"/>
                    <a:pt x="55" y="56"/>
                  </a:cubicBezTo>
                  <a:cubicBezTo>
                    <a:pt x="51" y="55"/>
                    <a:pt x="46" y="53"/>
                    <a:pt x="42" y="52"/>
                  </a:cubicBezTo>
                  <a:close/>
                  <a:moveTo>
                    <a:pt x="45" y="49"/>
                  </a:moveTo>
                  <a:cubicBezTo>
                    <a:pt x="46" y="47"/>
                    <a:pt x="48" y="46"/>
                    <a:pt x="49" y="44"/>
                  </a:cubicBezTo>
                  <a:cubicBezTo>
                    <a:pt x="51" y="47"/>
                    <a:pt x="55" y="49"/>
                    <a:pt x="58" y="51"/>
                  </a:cubicBezTo>
                  <a:cubicBezTo>
                    <a:pt x="60" y="52"/>
                    <a:pt x="58" y="51"/>
                    <a:pt x="57" y="51"/>
                  </a:cubicBezTo>
                  <a:cubicBezTo>
                    <a:pt x="55" y="50"/>
                    <a:pt x="54" y="49"/>
                    <a:pt x="52" y="49"/>
                  </a:cubicBezTo>
                  <a:cubicBezTo>
                    <a:pt x="51" y="48"/>
                    <a:pt x="49" y="47"/>
                    <a:pt x="48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50"/>
                    <a:pt x="53" y="53"/>
                    <a:pt x="56" y="54"/>
                  </a:cubicBezTo>
                  <a:cubicBezTo>
                    <a:pt x="52" y="53"/>
                    <a:pt x="48" y="51"/>
                    <a:pt x="45" y="49"/>
                  </a:cubicBezTo>
                  <a:close/>
                  <a:moveTo>
                    <a:pt x="50" y="44"/>
                  </a:moveTo>
                  <a:cubicBezTo>
                    <a:pt x="51" y="43"/>
                    <a:pt x="51" y="42"/>
                    <a:pt x="52" y="41"/>
                  </a:cubicBezTo>
                  <a:cubicBezTo>
                    <a:pt x="54" y="45"/>
                    <a:pt x="58" y="47"/>
                    <a:pt x="61" y="49"/>
                  </a:cubicBezTo>
                  <a:cubicBezTo>
                    <a:pt x="60" y="48"/>
                    <a:pt x="58" y="48"/>
                    <a:pt x="57" y="47"/>
                  </a:cubicBezTo>
                  <a:cubicBezTo>
                    <a:pt x="55" y="46"/>
                    <a:pt x="52" y="45"/>
                    <a:pt x="50" y="44"/>
                  </a:cubicBezTo>
                  <a:close/>
                  <a:moveTo>
                    <a:pt x="53" y="41"/>
                  </a:moveTo>
                  <a:cubicBezTo>
                    <a:pt x="54" y="40"/>
                    <a:pt x="55" y="39"/>
                    <a:pt x="56" y="38"/>
                  </a:cubicBezTo>
                  <a:cubicBezTo>
                    <a:pt x="57" y="37"/>
                    <a:pt x="57" y="37"/>
                    <a:pt x="58" y="36"/>
                  </a:cubicBezTo>
                  <a:cubicBezTo>
                    <a:pt x="58" y="36"/>
                    <a:pt x="58" y="36"/>
                    <a:pt x="58" y="37"/>
                  </a:cubicBezTo>
                  <a:cubicBezTo>
                    <a:pt x="61" y="39"/>
                    <a:pt x="64" y="41"/>
                    <a:pt x="67" y="43"/>
                  </a:cubicBezTo>
                  <a:cubicBezTo>
                    <a:pt x="63" y="41"/>
                    <a:pt x="60" y="40"/>
                    <a:pt x="57" y="39"/>
                  </a:cubicBezTo>
                  <a:cubicBezTo>
                    <a:pt x="56" y="38"/>
                    <a:pt x="56" y="39"/>
                    <a:pt x="56" y="39"/>
                  </a:cubicBezTo>
                  <a:cubicBezTo>
                    <a:pt x="58" y="41"/>
                    <a:pt x="60" y="43"/>
                    <a:pt x="62" y="44"/>
                  </a:cubicBezTo>
                  <a:cubicBezTo>
                    <a:pt x="59" y="43"/>
                    <a:pt x="56" y="42"/>
                    <a:pt x="53" y="41"/>
                  </a:cubicBezTo>
                  <a:close/>
                  <a:moveTo>
                    <a:pt x="58" y="36"/>
                  </a:moveTo>
                  <a:cubicBezTo>
                    <a:pt x="59" y="35"/>
                    <a:pt x="61" y="34"/>
                    <a:pt x="62" y="34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9"/>
                    <a:pt x="72" y="41"/>
                    <a:pt x="76" y="45"/>
                  </a:cubicBezTo>
                  <a:cubicBezTo>
                    <a:pt x="79" y="47"/>
                    <a:pt x="75" y="44"/>
                    <a:pt x="74" y="44"/>
                  </a:cubicBezTo>
                  <a:cubicBezTo>
                    <a:pt x="73" y="43"/>
                    <a:pt x="71" y="42"/>
                    <a:pt x="70" y="41"/>
                  </a:cubicBezTo>
                  <a:cubicBezTo>
                    <a:pt x="66" y="39"/>
                    <a:pt x="62" y="38"/>
                    <a:pt x="59" y="36"/>
                  </a:cubicBezTo>
                  <a:cubicBezTo>
                    <a:pt x="59" y="36"/>
                    <a:pt x="58" y="36"/>
                    <a:pt x="58" y="36"/>
                  </a:cubicBezTo>
                  <a:close/>
                  <a:moveTo>
                    <a:pt x="62" y="33"/>
                  </a:moveTo>
                  <a:cubicBezTo>
                    <a:pt x="63" y="33"/>
                    <a:pt x="63" y="33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6" y="34"/>
                    <a:pt x="69" y="36"/>
                    <a:pt x="71" y="37"/>
                  </a:cubicBezTo>
                  <a:cubicBezTo>
                    <a:pt x="68" y="36"/>
                    <a:pt x="65" y="35"/>
                    <a:pt x="62" y="33"/>
                  </a:cubicBezTo>
                  <a:cubicBezTo>
                    <a:pt x="62" y="33"/>
                    <a:pt x="62" y="33"/>
                    <a:pt x="62" y="33"/>
                  </a:cubicBezTo>
                  <a:close/>
                  <a:moveTo>
                    <a:pt x="64" y="32"/>
                  </a:moveTo>
                  <a:cubicBezTo>
                    <a:pt x="69" y="29"/>
                    <a:pt x="73" y="27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7" y="25"/>
                    <a:pt x="77" y="25"/>
                    <a:pt x="78" y="25"/>
                  </a:cubicBezTo>
                  <a:cubicBezTo>
                    <a:pt x="79" y="25"/>
                    <a:pt x="80" y="26"/>
                    <a:pt x="80" y="26"/>
                  </a:cubicBezTo>
                  <a:cubicBezTo>
                    <a:pt x="79" y="26"/>
                    <a:pt x="78" y="25"/>
                    <a:pt x="77" y="25"/>
                  </a:cubicBezTo>
                  <a:cubicBezTo>
                    <a:pt x="77" y="25"/>
                    <a:pt x="77" y="26"/>
                    <a:pt x="77" y="26"/>
                  </a:cubicBezTo>
                  <a:cubicBezTo>
                    <a:pt x="77" y="26"/>
                    <a:pt x="78" y="27"/>
                    <a:pt x="78" y="27"/>
                  </a:cubicBezTo>
                  <a:cubicBezTo>
                    <a:pt x="78" y="27"/>
                    <a:pt x="78" y="27"/>
                    <a:pt x="77" y="27"/>
                  </a:cubicBezTo>
                  <a:cubicBezTo>
                    <a:pt x="76" y="27"/>
                    <a:pt x="75" y="26"/>
                    <a:pt x="73" y="27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74" y="28"/>
                    <a:pt x="75" y="28"/>
                    <a:pt x="75" y="29"/>
                  </a:cubicBezTo>
                  <a:cubicBezTo>
                    <a:pt x="74" y="29"/>
                    <a:pt x="73" y="28"/>
                    <a:pt x="72" y="28"/>
                  </a:cubicBezTo>
                  <a:cubicBezTo>
                    <a:pt x="71" y="28"/>
                    <a:pt x="71" y="28"/>
                    <a:pt x="72" y="29"/>
                  </a:cubicBezTo>
                  <a:cubicBezTo>
                    <a:pt x="73" y="29"/>
                    <a:pt x="74" y="30"/>
                    <a:pt x="75" y="30"/>
                  </a:cubicBezTo>
                  <a:cubicBezTo>
                    <a:pt x="75" y="32"/>
                    <a:pt x="76" y="34"/>
                    <a:pt x="79" y="34"/>
                  </a:cubicBezTo>
                  <a:cubicBezTo>
                    <a:pt x="79" y="34"/>
                    <a:pt x="79" y="34"/>
                    <a:pt x="80" y="34"/>
                  </a:cubicBezTo>
                  <a:cubicBezTo>
                    <a:pt x="81" y="35"/>
                    <a:pt x="82" y="36"/>
                    <a:pt x="83" y="37"/>
                  </a:cubicBezTo>
                  <a:cubicBezTo>
                    <a:pt x="84" y="37"/>
                    <a:pt x="84" y="38"/>
                    <a:pt x="84" y="38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4" y="38"/>
                    <a:pt x="84" y="38"/>
                    <a:pt x="83" y="37"/>
                  </a:cubicBezTo>
                  <a:cubicBezTo>
                    <a:pt x="82" y="37"/>
                    <a:pt x="81" y="36"/>
                    <a:pt x="80" y="36"/>
                  </a:cubicBezTo>
                  <a:cubicBezTo>
                    <a:pt x="76" y="34"/>
                    <a:pt x="73" y="31"/>
                    <a:pt x="69" y="29"/>
                  </a:cubicBezTo>
                  <a:cubicBezTo>
                    <a:pt x="68" y="29"/>
                    <a:pt x="68" y="30"/>
                    <a:pt x="69" y="30"/>
                  </a:cubicBezTo>
                  <a:cubicBezTo>
                    <a:pt x="74" y="32"/>
                    <a:pt x="78" y="37"/>
                    <a:pt x="84" y="38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37"/>
                    <a:pt x="77" y="36"/>
                    <a:pt x="74" y="34"/>
                  </a:cubicBezTo>
                  <a:cubicBezTo>
                    <a:pt x="72" y="33"/>
                    <a:pt x="71" y="32"/>
                    <a:pt x="70" y="32"/>
                  </a:cubicBezTo>
                  <a:cubicBezTo>
                    <a:pt x="70" y="31"/>
                    <a:pt x="69" y="31"/>
                    <a:pt x="69" y="31"/>
                  </a:cubicBezTo>
                  <a:cubicBezTo>
                    <a:pt x="69" y="31"/>
                    <a:pt x="68" y="31"/>
                    <a:pt x="67" y="30"/>
                  </a:cubicBezTo>
                  <a:cubicBezTo>
                    <a:pt x="67" y="30"/>
                    <a:pt x="67" y="31"/>
                    <a:pt x="67" y="31"/>
                  </a:cubicBezTo>
                  <a:cubicBezTo>
                    <a:pt x="71" y="34"/>
                    <a:pt x="76" y="38"/>
                    <a:pt x="80" y="40"/>
                  </a:cubicBezTo>
                  <a:cubicBezTo>
                    <a:pt x="75" y="38"/>
                    <a:pt x="70" y="35"/>
                    <a:pt x="64" y="32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94" y="36"/>
                  </a:moveTo>
                  <a:cubicBezTo>
                    <a:pt x="93" y="35"/>
                    <a:pt x="92" y="35"/>
                    <a:pt x="91" y="34"/>
                  </a:cubicBezTo>
                  <a:cubicBezTo>
                    <a:pt x="86" y="31"/>
                    <a:pt x="91" y="33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4" y="35"/>
                    <a:pt x="96" y="37"/>
                    <a:pt x="98" y="38"/>
                  </a:cubicBezTo>
                  <a:cubicBezTo>
                    <a:pt x="98" y="38"/>
                    <a:pt x="98" y="38"/>
                    <a:pt x="98" y="38"/>
                  </a:cubicBezTo>
                  <a:cubicBezTo>
                    <a:pt x="98" y="38"/>
                    <a:pt x="98" y="38"/>
                    <a:pt x="97" y="38"/>
                  </a:cubicBezTo>
                  <a:cubicBezTo>
                    <a:pt x="96" y="37"/>
                    <a:pt x="95" y="36"/>
                    <a:pt x="94" y="36"/>
                  </a:cubicBezTo>
                  <a:close/>
                  <a:moveTo>
                    <a:pt x="94" y="33"/>
                  </a:moveTo>
                  <a:cubicBezTo>
                    <a:pt x="94" y="33"/>
                    <a:pt x="94" y="33"/>
                    <a:pt x="94" y="33"/>
                  </a:cubicBezTo>
                  <a:cubicBezTo>
                    <a:pt x="94" y="33"/>
                    <a:pt x="94" y="33"/>
                    <a:pt x="94" y="33"/>
                  </a:cubicBezTo>
                  <a:close/>
                  <a:moveTo>
                    <a:pt x="89" y="31"/>
                  </a:moveTo>
                  <a:cubicBezTo>
                    <a:pt x="90" y="31"/>
                    <a:pt x="91" y="30"/>
                    <a:pt x="92" y="29"/>
                  </a:cubicBezTo>
                  <a:cubicBezTo>
                    <a:pt x="92" y="29"/>
                    <a:pt x="92" y="30"/>
                    <a:pt x="92" y="30"/>
                  </a:cubicBezTo>
                  <a:cubicBezTo>
                    <a:pt x="93" y="31"/>
                    <a:pt x="94" y="32"/>
                    <a:pt x="95" y="33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94" y="33"/>
                    <a:pt x="93" y="32"/>
                    <a:pt x="93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1" y="32"/>
                    <a:pt x="91" y="32"/>
                  </a:cubicBezTo>
                  <a:cubicBezTo>
                    <a:pt x="91" y="32"/>
                    <a:pt x="90" y="31"/>
                    <a:pt x="89" y="31"/>
                  </a:cubicBezTo>
                  <a:close/>
                  <a:moveTo>
                    <a:pt x="93" y="29"/>
                  </a:moveTo>
                  <a:cubicBezTo>
                    <a:pt x="93" y="29"/>
                    <a:pt x="93" y="29"/>
                    <a:pt x="93" y="29"/>
                  </a:cubicBezTo>
                  <a:cubicBezTo>
                    <a:pt x="93" y="29"/>
                    <a:pt x="94" y="28"/>
                    <a:pt x="94" y="28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6" y="30"/>
                    <a:pt x="98" y="32"/>
                    <a:pt x="93" y="29"/>
                  </a:cubicBezTo>
                  <a:cubicBezTo>
                    <a:pt x="93" y="29"/>
                    <a:pt x="93" y="29"/>
                    <a:pt x="93" y="29"/>
                  </a:cubicBezTo>
                  <a:close/>
                  <a:moveTo>
                    <a:pt x="95" y="28"/>
                  </a:moveTo>
                  <a:cubicBezTo>
                    <a:pt x="95" y="27"/>
                    <a:pt x="95" y="27"/>
                    <a:pt x="96" y="27"/>
                  </a:cubicBezTo>
                  <a:cubicBezTo>
                    <a:pt x="97" y="26"/>
                    <a:pt x="97" y="27"/>
                    <a:pt x="97" y="28"/>
                  </a:cubicBezTo>
                  <a:cubicBezTo>
                    <a:pt x="96" y="28"/>
                    <a:pt x="96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lose/>
                  <a:moveTo>
                    <a:pt x="97" y="29"/>
                  </a:moveTo>
                  <a:cubicBezTo>
                    <a:pt x="97" y="29"/>
                    <a:pt x="97" y="29"/>
                    <a:pt x="97" y="30"/>
                  </a:cubicBezTo>
                  <a:cubicBezTo>
                    <a:pt x="97" y="29"/>
                    <a:pt x="96" y="28"/>
                    <a:pt x="97" y="29"/>
                  </a:cubicBezTo>
                  <a:close/>
                  <a:moveTo>
                    <a:pt x="102" y="36"/>
                  </a:moveTo>
                  <a:cubicBezTo>
                    <a:pt x="102" y="36"/>
                    <a:pt x="103" y="37"/>
                    <a:pt x="103" y="37"/>
                  </a:cubicBezTo>
                  <a:cubicBezTo>
                    <a:pt x="103" y="37"/>
                    <a:pt x="105" y="38"/>
                    <a:pt x="105" y="39"/>
                  </a:cubicBezTo>
                  <a:cubicBezTo>
                    <a:pt x="105" y="39"/>
                    <a:pt x="105" y="39"/>
                    <a:pt x="105" y="39"/>
                  </a:cubicBezTo>
                  <a:cubicBezTo>
                    <a:pt x="105" y="39"/>
                    <a:pt x="105" y="39"/>
                    <a:pt x="105" y="39"/>
                  </a:cubicBezTo>
                  <a:cubicBezTo>
                    <a:pt x="102" y="38"/>
                    <a:pt x="100" y="36"/>
                    <a:pt x="97" y="35"/>
                  </a:cubicBezTo>
                  <a:cubicBezTo>
                    <a:pt x="97" y="35"/>
                    <a:pt x="97" y="34"/>
                    <a:pt x="97" y="34"/>
                  </a:cubicBezTo>
                  <a:cubicBezTo>
                    <a:pt x="96" y="33"/>
                    <a:pt x="95" y="32"/>
                    <a:pt x="94" y="31"/>
                  </a:cubicBezTo>
                  <a:cubicBezTo>
                    <a:pt x="93" y="30"/>
                    <a:pt x="96" y="31"/>
                    <a:pt x="97" y="31"/>
                  </a:cubicBezTo>
                  <a:cubicBezTo>
                    <a:pt x="97" y="32"/>
                    <a:pt x="97" y="33"/>
                    <a:pt x="97" y="33"/>
                  </a:cubicBezTo>
                  <a:cubicBezTo>
                    <a:pt x="98" y="35"/>
                    <a:pt x="100" y="36"/>
                    <a:pt x="102" y="36"/>
                  </a:cubicBezTo>
                  <a:close/>
                  <a:moveTo>
                    <a:pt x="106" y="35"/>
                  </a:moveTo>
                  <a:cubicBezTo>
                    <a:pt x="107" y="36"/>
                    <a:pt x="107" y="37"/>
                    <a:pt x="108" y="37"/>
                  </a:cubicBezTo>
                  <a:cubicBezTo>
                    <a:pt x="107" y="37"/>
                    <a:pt x="105" y="36"/>
                    <a:pt x="104" y="35"/>
                  </a:cubicBezTo>
                  <a:cubicBezTo>
                    <a:pt x="104" y="35"/>
                    <a:pt x="105" y="35"/>
                    <a:pt x="106" y="35"/>
                  </a:cubicBezTo>
                  <a:cubicBezTo>
                    <a:pt x="106" y="35"/>
                    <a:pt x="106" y="35"/>
                    <a:pt x="106" y="35"/>
                  </a:cubicBezTo>
                  <a:close/>
                  <a:moveTo>
                    <a:pt x="107" y="35"/>
                  </a:moveTo>
                  <a:cubicBezTo>
                    <a:pt x="108" y="35"/>
                    <a:pt x="109" y="34"/>
                    <a:pt x="109" y="34"/>
                  </a:cubicBezTo>
                  <a:cubicBezTo>
                    <a:pt x="109" y="34"/>
                    <a:pt x="109" y="35"/>
                    <a:pt x="109" y="35"/>
                  </a:cubicBezTo>
                  <a:cubicBezTo>
                    <a:pt x="110" y="36"/>
                    <a:pt x="112" y="37"/>
                    <a:pt x="109" y="36"/>
                  </a:cubicBezTo>
                  <a:cubicBezTo>
                    <a:pt x="108" y="35"/>
                    <a:pt x="108" y="35"/>
                    <a:pt x="107" y="35"/>
                  </a:cubicBezTo>
                  <a:close/>
                  <a:moveTo>
                    <a:pt x="110" y="34"/>
                  </a:moveTo>
                  <a:cubicBezTo>
                    <a:pt x="112" y="34"/>
                    <a:pt x="113" y="34"/>
                    <a:pt x="113" y="35"/>
                  </a:cubicBezTo>
                  <a:cubicBezTo>
                    <a:pt x="113" y="35"/>
                    <a:pt x="113" y="35"/>
                    <a:pt x="113" y="36"/>
                  </a:cubicBezTo>
                  <a:cubicBezTo>
                    <a:pt x="112" y="35"/>
                    <a:pt x="111" y="35"/>
                    <a:pt x="110" y="34"/>
                  </a:cubicBezTo>
                  <a:close/>
                  <a:moveTo>
                    <a:pt x="112" y="36"/>
                  </a:moveTo>
                  <a:cubicBezTo>
                    <a:pt x="112" y="36"/>
                    <a:pt x="112" y="36"/>
                    <a:pt x="112" y="37"/>
                  </a:cubicBezTo>
                  <a:cubicBezTo>
                    <a:pt x="111" y="35"/>
                    <a:pt x="111" y="35"/>
                    <a:pt x="112" y="36"/>
                  </a:cubicBezTo>
                  <a:close/>
                  <a:moveTo>
                    <a:pt x="111" y="37"/>
                  </a:moveTo>
                  <a:cubicBezTo>
                    <a:pt x="110" y="37"/>
                    <a:pt x="110" y="38"/>
                    <a:pt x="110" y="38"/>
                  </a:cubicBezTo>
                  <a:cubicBezTo>
                    <a:pt x="108" y="36"/>
                    <a:pt x="109" y="37"/>
                    <a:pt x="111" y="37"/>
                  </a:cubicBezTo>
                  <a:close/>
                  <a:moveTo>
                    <a:pt x="108" y="38"/>
                  </a:moveTo>
                  <a:cubicBezTo>
                    <a:pt x="107" y="38"/>
                    <a:pt x="107" y="38"/>
                    <a:pt x="106" y="38"/>
                  </a:cubicBezTo>
                  <a:cubicBezTo>
                    <a:pt x="105" y="38"/>
                    <a:pt x="104" y="36"/>
                    <a:pt x="104" y="36"/>
                  </a:cubicBezTo>
                  <a:cubicBezTo>
                    <a:pt x="105" y="37"/>
                    <a:pt x="107" y="37"/>
                    <a:pt x="108" y="38"/>
                  </a:cubicBezTo>
                  <a:close/>
                  <a:moveTo>
                    <a:pt x="104" y="39"/>
                  </a:moveTo>
                  <a:cubicBezTo>
                    <a:pt x="103" y="39"/>
                    <a:pt x="102" y="39"/>
                    <a:pt x="101" y="39"/>
                  </a:cubicBezTo>
                  <a:cubicBezTo>
                    <a:pt x="100" y="38"/>
                    <a:pt x="99" y="37"/>
                    <a:pt x="97" y="37"/>
                  </a:cubicBezTo>
                  <a:cubicBezTo>
                    <a:pt x="97" y="36"/>
                    <a:pt x="96" y="36"/>
                    <a:pt x="95" y="35"/>
                  </a:cubicBezTo>
                  <a:cubicBezTo>
                    <a:pt x="95" y="35"/>
                    <a:pt x="96" y="35"/>
                    <a:pt x="96" y="35"/>
                  </a:cubicBezTo>
                  <a:cubicBezTo>
                    <a:pt x="99" y="36"/>
                    <a:pt x="101" y="38"/>
                    <a:pt x="104" y="39"/>
                  </a:cubicBezTo>
                  <a:close/>
                  <a:moveTo>
                    <a:pt x="91" y="35"/>
                  </a:moveTo>
                  <a:cubicBezTo>
                    <a:pt x="91" y="35"/>
                    <a:pt x="91" y="35"/>
                    <a:pt x="90" y="35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89" y="34"/>
                    <a:pt x="87" y="33"/>
                    <a:pt x="86" y="33"/>
                  </a:cubicBezTo>
                  <a:cubicBezTo>
                    <a:pt x="86" y="33"/>
                    <a:pt x="87" y="32"/>
                    <a:pt x="88" y="32"/>
                  </a:cubicBezTo>
                  <a:cubicBezTo>
                    <a:pt x="89" y="33"/>
                    <a:pt x="90" y="34"/>
                    <a:pt x="91" y="35"/>
                  </a:cubicBezTo>
                  <a:close/>
                  <a:moveTo>
                    <a:pt x="82" y="26"/>
                  </a:moveTo>
                  <a:cubicBezTo>
                    <a:pt x="81" y="26"/>
                    <a:pt x="80" y="25"/>
                    <a:pt x="79" y="25"/>
                  </a:cubicBezTo>
                  <a:cubicBezTo>
                    <a:pt x="81" y="25"/>
                    <a:pt x="82" y="25"/>
                    <a:pt x="84" y="26"/>
                  </a:cubicBezTo>
                  <a:cubicBezTo>
                    <a:pt x="84" y="26"/>
                    <a:pt x="83" y="26"/>
                    <a:pt x="82" y="26"/>
                  </a:cubicBezTo>
                  <a:close/>
                  <a:moveTo>
                    <a:pt x="76" y="28"/>
                  </a:moveTo>
                  <a:cubicBezTo>
                    <a:pt x="76" y="28"/>
                    <a:pt x="75" y="28"/>
                    <a:pt x="74" y="27"/>
                  </a:cubicBezTo>
                  <a:cubicBezTo>
                    <a:pt x="75" y="27"/>
                    <a:pt x="76" y="28"/>
                    <a:pt x="77" y="28"/>
                  </a:cubicBezTo>
                  <a:cubicBezTo>
                    <a:pt x="77" y="28"/>
                    <a:pt x="76" y="28"/>
                    <a:pt x="76" y="28"/>
                  </a:cubicBezTo>
                  <a:close/>
                  <a:moveTo>
                    <a:pt x="78" y="26"/>
                  </a:moveTo>
                  <a:cubicBezTo>
                    <a:pt x="78" y="26"/>
                    <a:pt x="79" y="26"/>
                    <a:pt x="79" y="27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78" y="27"/>
                    <a:pt x="78" y="26"/>
                    <a:pt x="78" y="26"/>
                  </a:cubicBezTo>
                  <a:close/>
                  <a:moveTo>
                    <a:pt x="84" y="34"/>
                  </a:moveTo>
                  <a:cubicBezTo>
                    <a:pt x="83" y="34"/>
                    <a:pt x="83" y="34"/>
                    <a:pt x="82" y="34"/>
                  </a:cubicBezTo>
                  <a:cubicBezTo>
                    <a:pt x="83" y="33"/>
                    <a:pt x="84" y="33"/>
                    <a:pt x="85" y="33"/>
                  </a:cubicBezTo>
                  <a:cubicBezTo>
                    <a:pt x="85" y="34"/>
                    <a:pt x="86" y="34"/>
                    <a:pt x="87" y="35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6" y="36"/>
                    <a:pt x="84" y="35"/>
                    <a:pt x="84" y="34"/>
                  </a:cubicBezTo>
                  <a:close/>
                  <a:moveTo>
                    <a:pt x="89" y="35"/>
                  </a:moveTo>
                  <a:cubicBezTo>
                    <a:pt x="89" y="35"/>
                    <a:pt x="88" y="35"/>
                    <a:pt x="88" y="36"/>
                  </a:cubicBezTo>
                  <a:cubicBezTo>
                    <a:pt x="87" y="35"/>
                    <a:pt x="87" y="34"/>
                    <a:pt x="86" y="33"/>
                  </a:cubicBezTo>
                  <a:cubicBezTo>
                    <a:pt x="87" y="34"/>
                    <a:pt x="88" y="35"/>
                    <a:pt x="89" y="35"/>
                  </a:cubicBezTo>
                  <a:close/>
                  <a:moveTo>
                    <a:pt x="86" y="36"/>
                  </a:moveTo>
                  <a:cubicBezTo>
                    <a:pt x="86" y="37"/>
                    <a:pt x="85" y="37"/>
                    <a:pt x="85" y="37"/>
                  </a:cubicBezTo>
                  <a:cubicBezTo>
                    <a:pt x="83" y="36"/>
                    <a:pt x="82" y="35"/>
                    <a:pt x="81" y="34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84" y="35"/>
                    <a:pt x="85" y="36"/>
                    <a:pt x="86" y="36"/>
                  </a:cubicBezTo>
                  <a:close/>
                  <a:moveTo>
                    <a:pt x="222" y="133"/>
                  </a:moveTo>
                  <a:cubicBezTo>
                    <a:pt x="221" y="132"/>
                    <a:pt x="220" y="132"/>
                    <a:pt x="219" y="131"/>
                  </a:cubicBezTo>
                  <a:cubicBezTo>
                    <a:pt x="217" y="128"/>
                    <a:pt x="221" y="130"/>
                    <a:pt x="222" y="130"/>
                  </a:cubicBezTo>
                  <a:cubicBezTo>
                    <a:pt x="222" y="130"/>
                    <a:pt x="222" y="130"/>
                    <a:pt x="222" y="130"/>
                  </a:cubicBezTo>
                  <a:cubicBezTo>
                    <a:pt x="222" y="131"/>
                    <a:pt x="222" y="132"/>
                    <a:pt x="222" y="133"/>
                  </a:cubicBezTo>
                  <a:close/>
                  <a:moveTo>
                    <a:pt x="223" y="126"/>
                  </a:moveTo>
                  <a:cubicBezTo>
                    <a:pt x="222" y="125"/>
                    <a:pt x="220" y="124"/>
                    <a:pt x="219" y="123"/>
                  </a:cubicBezTo>
                  <a:cubicBezTo>
                    <a:pt x="218" y="123"/>
                    <a:pt x="218" y="122"/>
                    <a:pt x="218" y="122"/>
                  </a:cubicBezTo>
                  <a:cubicBezTo>
                    <a:pt x="217" y="122"/>
                    <a:pt x="217" y="121"/>
                    <a:pt x="217" y="121"/>
                  </a:cubicBezTo>
                  <a:cubicBezTo>
                    <a:pt x="218" y="121"/>
                    <a:pt x="218" y="122"/>
                    <a:pt x="219" y="122"/>
                  </a:cubicBezTo>
                  <a:cubicBezTo>
                    <a:pt x="221" y="122"/>
                    <a:pt x="222" y="123"/>
                    <a:pt x="223" y="124"/>
                  </a:cubicBezTo>
                  <a:cubicBezTo>
                    <a:pt x="223" y="125"/>
                    <a:pt x="223" y="126"/>
                    <a:pt x="223" y="126"/>
                  </a:cubicBezTo>
                  <a:close/>
                  <a:moveTo>
                    <a:pt x="223" y="127"/>
                  </a:moveTo>
                  <a:cubicBezTo>
                    <a:pt x="223" y="128"/>
                    <a:pt x="223" y="129"/>
                    <a:pt x="222" y="130"/>
                  </a:cubicBezTo>
                  <a:cubicBezTo>
                    <a:pt x="222" y="130"/>
                    <a:pt x="222" y="130"/>
                    <a:pt x="222" y="130"/>
                  </a:cubicBezTo>
                  <a:cubicBezTo>
                    <a:pt x="221" y="128"/>
                    <a:pt x="220" y="127"/>
                    <a:pt x="219" y="126"/>
                  </a:cubicBezTo>
                  <a:cubicBezTo>
                    <a:pt x="219" y="126"/>
                    <a:pt x="220" y="126"/>
                    <a:pt x="221" y="126"/>
                  </a:cubicBezTo>
                  <a:cubicBezTo>
                    <a:pt x="222" y="127"/>
                    <a:pt x="222" y="127"/>
                    <a:pt x="223" y="127"/>
                  </a:cubicBezTo>
                  <a:cubicBezTo>
                    <a:pt x="223" y="127"/>
                    <a:pt x="223" y="127"/>
                    <a:pt x="223" y="127"/>
                  </a:cubicBezTo>
                  <a:close/>
                  <a:moveTo>
                    <a:pt x="218" y="129"/>
                  </a:moveTo>
                  <a:cubicBezTo>
                    <a:pt x="218" y="130"/>
                    <a:pt x="219" y="131"/>
                    <a:pt x="219" y="132"/>
                  </a:cubicBezTo>
                  <a:cubicBezTo>
                    <a:pt x="221" y="133"/>
                    <a:pt x="219" y="132"/>
                    <a:pt x="218" y="132"/>
                  </a:cubicBezTo>
                  <a:cubicBezTo>
                    <a:pt x="218" y="132"/>
                    <a:pt x="218" y="132"/>
                    <a:pt x="218" y="132"/>
                  </a:cubicBezTo>
                  <a:cubicBezTo>
                    <a:pt x="218" y="131"/>
                    <a:pt x="217" y="130"/>
                    <a:pt x="218" y="129"/>
                  </a:cubicBezTo>
                  <a:close/>
                  <a:moveTo>
                    <a:pt x="221" y="134"/>
                  </a:moveTo>
                  <a:cubicBezTo>
                    <a:pt x="221" y="135"/>
                    <a:pt x="221" y="137"/>
                    <a:pt x="220" y="138"/>
                  </a:cubicBezTo>
                  <a:cubicBezTo>
                    <a:pt x="221" y="137"/>
                    <a:pt x="220" y="137"/>
                    <a:pt x="220" y="136"/>
                  </a:cubicBezTo>
                  <a:cubicBezTo>
                    <a:pt x="219" y="135"/>
                    <a:pt x="219" y="135"/>
                    <a:pt x="218" y="134"/>
                  </a:cubicBezTo>
                  <a:cubicBezTo>
                    <a:pt x="217" y="132"/>
                    <a:pt x="221" y="134"/>
                    <a:pt x="221" y="134"/>
                  </a:cubicBezTo>
                  <a:cubicBezTo>
                    <a:pt x="221" y="134"/>
                    <a:pt x="221" y="134"/>
                    <a:pt x="221" y="134"/>
                  </a:cubicBezTo>
                  <a:close/>
                  <a:moveTo>
                    <a:pt x="220" y="139"/>
                  </a:moveTo>
                  <a:cubicBezTo>
                    <a:pt x="220" y="139"/>
                    <a:pt x="220" y="139"/>
                    <a:pt x="220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0" y="139"/>
                    <a:pt x="220" y="139"/>
                    <a:pt x="220" y="139"/>
                  </a:cubicBezTo>
                  <a:close/>
                  <a:moveTo>
                    <a:pt x="219" y="136"/>
                  </a:moveTo>
                  <a:cubicBezTo>
                    <a:pt x="218" y="136"/>
                    <a:pt x="218" y="135"/>
                    <a:pt x="218" y="135"/>
                  </a:cubicBezTo>
                  <a:cubicBezTo>
                    <a:pt x="219" y="136"/>
                    <a:pt x="220" y="137"/>
                    <a:pt x="219" y="139"/>
                  </a:cubicBezTo>
                  <a:cubicBezTo>
                    <a:pt x="219" y="138"/>
                    <a:pt x="219" y="137"/>
                    <a:pt x="219" y="136"/>
                  </a:cubicBezTo>
                  <a:close/>
                  <a:moveTo>
                    <a:pt x="218" y="126"/>
                  </a:moveTo>
                  <a:cubicBezTo>
                    <a:pt x="218" y="127"/>
                    <a:pt x="219" y="127"/>
                    <a:pt x="220" y="128"/>
                  </a:cubicBezTo>
                  <a:cubicBezTo>
                    <a:pt x="220" y="128"/>
                    <a:pt x="223" y="130"/>
                    <a:pt x="220" y="129"/>
                  </a:cubicBezTo>
                  <a:cubicBezTo>
                    <a:pt x="219" y="129"/>
                    <a:pt x="218" y="129"/>
                    <a:pt x="218" y="128"/>
                  </a:cubicBezTo>
                  <a:cubicBezTo>
                    <a:pt x="218" y="128"/>
                    <a:pt x="218" y="128"/>
                    <a:pt x="218" y="128"/>
                  </a:cubicBezTo>
                  <a:cubicBezTo>
                    <a:pt x="218" y="128"/>
                    <a:pt x="218" y="127"/>
                    <a:pt x="218" y="127"/>
                  </a:cubicBezTo>
                  <a:cubicBezTo>
                    <a:pt x="218" y="126"/>
                    <a:pt x="218" y="126"/>
                    <a:pt x="218" y="126"/>
                  </a:cubicBezTo>
                  <a:close/>
                  <a:moveTo>
                    <a:pt x="218" y="123"/>
                  </a:moveTo>
                  <a:cubicBezTo>
                    <a:pt x="219" y="124"/>
                    <a:pt x="220" y="125"/>
                    <a:pt x="222" y="126"/>
                  </a:cubicBezTo>
                  <a:cubicBezTo>
                    <a:pt x="223" y="127"/>
                    <a:pt x="223" y="126"/>
                    <a:pt x="221" y="126"/>
                  </a:cubicBezTo>
                  <a:cubicBezTo>
                    <a:pt x="221" y="125"/>
                    <a:pt x="220" y="125"/>
                    <a:pt x="219" y="125"/>
                  </a:cubicBezTo>
                  <a:cubicBezTo>
                    <a:pt x="219" y="124"/>
                    <a:pt x="218" y="124"/>
                    <a:pt x="218" y="124"/>
                  </a:cubicBezTo>
                  <a:cubicBezTo>
                    <a:pt x="218" y="124"/>
                    <a:pt x="218" y="123"/>
                    <a:pt x="218" y="123"/>
                  </a:cubicBezTo>
                  <a:close/>
                  <a:moveTo>
                    <a:pt x="215" y="117"/>
                  </a:moveTo>
                  <a:cubicBezTo>
                    <a:pt x="214" y="117"/>
                    <a:pt x="213" y="117"/>
                    <a:pt x="212" y="117"/>
                  </a:cubicBezTo>
                  <a:cubicBezTo>
                    <a:pt x="211" y="116"/>
                    <a:pt x="209" y="115"/>
                    <a:pt x="208" y="114"/>
                  </a:cubicBezTo>
                  <a:cubicBezTo>
                    <a:pt x="206" y="113"/>
                    <a:pt x="206" y="113"/>
                    <a:pt x="208" y="114"/>
                  </a:cubicBezTo>
                  <a:cubicBezTo>
                    <a:pt x="210" y="114"/>
                    <a:pt x="211" y="115"/>
                    <a:pt x="213" y="116"/>
                  </a:cubicBezTo>
                  <a:cubicBezTo>
                    <a:pt x="216" y="118"/>
                    <a:pt x="220" y="120"/>
                    <a:pt x="224" y="121"/>
                  </a:cubicBezTo>
                  <a:cubicBezTo>
                    <a:pt x="224" y="121"/>
                    <a:pt x="224" y="122"/>
                    <a:pt x="224" y="123"/>
                  </a:cubicBezTo>
                  <a:cubicBezTo>
                    <a:pt x="222" y="122"/>
                    <a:pt x="219" y="121"/>
                    <a:pt x="217" y="121"/>
                  </a:cubicBezTo>
                  <a:cubicBezTo>
                    <a:pt x="217" y="119"/>
                    <a:pt x="216" y="118"/>
                    <a:pt x="215" y="117"/>
                  </a:cubicBezTo>
                  <a:close/>
                  <a:moveTo>
                    <a:pt x="218" y="78"/>
                  </a:moveTo>
                  <a:cubicBezTo>
                    <a:pt x="216" y="76"/>
                    <a:pt x="214" y="76"/>
                    <a:pt x="212" y="74"/>
                  </a:cubicBezTo>
                  <a:cubicBezTo>
                    <a:pt x="208" y="72"/>
                    <a:pt x="213" y="75"/>
                    <a:pt x="214" y="75"/>
                  </a:cubicBezTo>
                  <a:cubicBezTo>
                    <a:pt x="215" y="76"/>
                    <a:pt x="216" y="76"/>
                    <a:pt x="217" y="76"/>
                  </a:cubicBezTo>
                  <a:cubicBezTo>
                    <a:pt x="217" y="77"/>
                    <a:pt x="217" y="77"/>
                    <a:pt x="218" y="78"/>
                  </a:cubicBezTo>
                  <a:close/>
                  <a:moveTo>
                    <a:pt x="209" y="61"/>
                  </a:moveTo>
                  <a:cubicBezTo>
                    <a:pt x="207" y="59"/>
                    <a:pt x="207" y="60"/>
                    <a:pt x="209" y="60"/>
                  </a:cubicBezTo>
                  <a:cubicBezTo>
                    <a:pt x="209" y="60"/>
                    <a:pt x="209" y="60"/>
                    <a:pt x="209" y="61"/>
                  </a:cubicBezTo>
                  <a:close/>
                  <a:moveTo>
                    <a:pt x="211" y="64"/>
                  </a:moveTo>
                  <a:cubicBezTo>
                    <a:pt x="210" y="63"/>
                    <a:pt x="210" y="63"/>
                    <a:pt x="209" y="63"/>
                  </a:cubicBezTo>
                  <a:cubicBezTo>
                    <a:pt x="209" y="62"/>
                    <a:pt x="207" y="61"/>
                    <a:pt x="206" y="61"/>
                  </a:cubicBezTo>
                  <a:cubicBezTo>
                    <a:pt x="208" y="61"/>
                    <a:pt x="209" y="62"/>
                    <a:pt x="210" y="62"/>
                  </a:cubicBezTo>
                  <a:cubicBezTo>
                    <a:pt x="210" y="63"/>
                    <a:pt x="211" y="63"/>
                    <a:pt x="211" y="64"/>
                  </a:cubicBezTo>
                  <a:close/>
                  <a:moveTo>
                    <a:pt x="214" y="70"/>
                  </a:moveTo>
                  <a:cubicBezTo>
                    <a:pt x="212" y="68"/>
                    <a:pt x="210" y="67"/>
                    <a:pt x="208" y="66"/>
                  </a:cubicBezTo>
                  <a:cubicBezTo>
                    <a:pt x="204" y="63"/>
                    <a:pt x="209" y="65"/>
                    <a:pt x="211" y="66"/>
                  </a:cubicBezTo>
                  <a:cubicBezTo>
                    <a:pt x="211" y="66"/>
                    <a:pt x="212" y="67"/>
                    <a:pt x="213" y="67"/>
                  </a:cubicBezTo>
                  <a:cubicBezTo>
                    <a:pt x="213" y="68"/>
                    <a:pt x="214" y="69"/>
                    <a:pt x="214" y="70"/>
                  </a:cubicBezTo>
                  <a:close/>
                  <a:moveTo>
                    <a:pt x="216" y="73"/>
                  </a:moveTo>
                  <a:cubicBezTo>
                    <a:pt x="214" y="72"/>
                    <a:pt x="212" y="71"/>
                    <a:pt x="209" y="70"/>
                  </a:cubicBezTo>
                  <a:cubicBezTo>
                    <a:pt x="208" y="69"/>
                    <a:pt x="207" y="69"/>
                    <a:pt x="206" y="68"/>
                  </a:cubicBezTo>
                  <a:cubicBezTo>
                    <a:pt x="208" y="69"/>
                    <a:pt x="210" y="70"/>
                    <a:pt x="212" y="71"/>
                  </a:cubicBezTo>
                  <a:cubicBezTo>
                    <a:pt x="213" y="71"/>
                    <a:pt x="214" y="71"/>
                    <a:pt x="215" y="71"/>
                  </a:cubicBezTo>
                  <a:cubicBezTo>
                    <a:pt x="215" y="72"/>
                    <a:pt x="216" y="73"/>
                    <a:pt x="216" y="73"/>
                  </a:cubicBezTo>
                  <a:close/>
                  <a:moveTo>
                    <a:pt x="220" y="83"/>
                  </a:moveTo>
                  <a:cubicBezTo>
                    <a:pt x="217" y="81"/>
                    <a:pt x="214" y="80"/>
                    <a:pt x="212" y="79"/>
                  </a:cubicBezTo>
                  <a:cubicBezTo>
                    <a:pt x="207" y="76"/>
                    <a:pt x="213" y="78"/>
                    <a:pt x="215" y="79"/>
                  </a:cubicBezTo>
                  <a:cubicBezTo>
                    <a:pt x="216" y="79"/>
                    <a:pt x="217" y="80"/>
                    <a:pt x="219" y="80"/>
                  </a:cubicBezTo>
                  <a:cubicBezTo>
                    <a:pt x="219" y="81"/>
                    <a:pt x="219" y="82"/>
                    <a:pt x="220" y="83"/>
                  </a:cubicBezTo>
                  <a:close/>
                  <a:moveTo>
                    <a:pt x="209" y="77"/>
                  </a:moveTo>
                  <a:cubicBezTo>
                    <a:pt x="212" y="80"/>
                    <a:pt x="216" y="81"/>
                    <a:pt x="219" y="84"/>
                  </a:cubicBezTo>
                  <a:cubicBezTo>
                    <a:pt x="222" y="85"/>
                    <a:pt x="214" y="82"/>
                    <a:pt x="216" y="82"/>
                  </a:cubicBezTo>
                  <a:cubicBezTo>
                    <a:pt x="215" y="82"/>
                    <a:pt x="214" y="81"/>
                    <a:pt x="213" y="81"/>
                  </a:cubicBezTo>
                  <a:cubicBezTo>
                    <a:pt x="211" y="80"/>
                    <a:pt x="210" y="80"/>
                    <a:pt x="208" y="80"/>
                  </a:cubicBezTo>
                  <a:cubicBezTo>
                    <a:pt x="209" y="79"/>
                    <a:pt x="209" y="78"/>
                    <a:pt x="209" y="77"/>
                  </a:cubicBezTo>
                  <a:close/>
                  <a:moveTo>
                    <a:pt x="221" y="88"/>
                  </a:moveTo>
                  <a:cubicBezTo>
                    <a:pt x="217" y="85"/>
                    <a:pt x="213" y="83"/>
                    <a:pt x="209" y="81"/>
                  </a:cubicBezTo>
                  <a:cubicBezTo>
                    <a:pt x="208" y="80"/>
                    <a:pt x="207" y="80"/>
                    <a:pt x="210" y="81"/>
                  </a:cubicBezTo>
                  <a:cubicBezTo>
                    <a:pt x="212" y="81"/>
                    <a:pt x="213" y="82"/>
                    <a:pt x="215" y="83"/>
                  </a:cubicBezTo>
                  <a:cubicBezTo>
                    <a:pt x="217" y="84"/>
                    <a:pt x="218" y="84"/>
                    <a:pt x="220" y="85"/>
                  </a:cubicBezTo>
                  <a:cubicBezTo>
                    <a:pt x="220" y="86"/>
                    <a:pt x="221" y="87"/>
                    <a:pt x="221" y="88"/>
                  </a:cubicBezTo>
                  <a:close/>
                  <a:moveTo>
                    <a:pt x="222" y="92"/>
                  </a:moveTo>
                  <a:cubicBezTo>
                    <a:pt x="218" y="89"/>
                    <a:pt x="212" y="88"/>
                    <a:pt x="207" y="85"/>
                  </a:cubicBezTo>
                  <a:cubicBezTo>
                    <a:pt x="204" y="83"/>
                    <a:pt x="208" y="84"/>
                    <a:pt x="209" y="84"/>
                  </a:cubicBezTo>
                  <a:cubicBezTo>
                    <a:pt x="211" y="85"/>
                    <a:pt x="213" y="86"/>
                    <a:pt x="215" y="87"/>
                  </a:cubicBezTo>
                  <a:cubicBezTo>
                    <a:pt x="217" y="88"/>
                    <a:pt x="219" y="88"/>
                    <a:pt x="221" y="89"/>
                  </a:cubicBezTo>
                  <a:cubicBezTo>
                    <a:pt x="222" y="90"/>
                    <a:pt x="222" y="91"/>
                    <a:pt x="222" y="92"/>
                  </a:cubicBezTo>
                  <a:close/>
                  <a:moveTo>
                    <a:pt x="223" y="97"/>
                  </a:moveTo>
                  <a:cubicBezTo>
                    <a:pt x="218" y="93"/>
                    <a:pt x="212" y="91"/>
                    <a:pt x="206" y="88"/>
                  </a:cubicBezTo>
                  <a:cubicBezTo>
                    <a:pt x="206" y="87"/>
                    <a:pt x="201" y="85"/>
                    <a:pt x="205" y="87"/>
                  </a:cubicBezTo>
                  <a:cubicBezTo>
                    <a:pt x="207" y="88"/>
                    <a:pt x="210" y="89"/>
                    <a:pt x="213" y="90"/>
                  </a:cubicBezTo>
                  <a:cubicBezTo>
                    <a:pt x="216" y="91"/>
                    <a:pt x="219" y="93"/>
                    <a:pt x="222" y="94"/>
                  </a:cubicBezTo>
                  <a:cubicBezTo>
                    <a:pt x="223" y="95"/>
                    <a:pt x="223" y="96"/>
                    <a:pt x="223" y="97"/>
                  </a:cubicBezTo>
                  <a:close/>
                  <a:moveTo>
                    <a:pt x="224" y="102"/>
                  </a:moveTo>
                  <a:cubicBezTo>
                    <a:pt x="221" y="100"/>
                    <a:pt x="218" y="99"/>
                    <a:pt x="215" y="97"/>
                  </a:cubicBezTo>
                  <a:cubicBezTo>
                    <a:pt x="212" y="95"/>
                    <a:pt x="209" y="94"/>
                    <a:pt x="206" y="92"/>
                  </a:cubicBezTo>
                  <a:cubicBezTo>
                    <a:pt x="205" y="91"/>
                    <a:pt x="205" y="91"/>
                    <a:pt x="204" y="91"/>
                  </a:cubicBezTo>
                  <a:cubicBezTo>
                    <a:pt x="205" y="91"/>
                    <a:pt x="206" y="91"/>
                    <a:pt x="207" y="92"/>
                  </a:cubicBezTo>
                  <a:cubicBezTo>
                    <a:pt x="210" y="92"/>
                    <a:pt x="212" y="93"/>
                    <a:pt x="215" y="94"/>
                  </a:cubicBezTo>
                  <a:cubicBezTo>
                    <a:pt x="217" y="96"/>
                    <a:pt x="220" y="97"/>
                    <a:pt x="223" y="98"/>
                  </a:cubicBezTo>
                  <a:cubicBezTo>
                    <a:pt x="223" y="99"/>
                    <a:pt x="223" y="100"/>
                    <a:pt x="224" y="102"/>
                  </a:cubicBezTo>
                  <a:close/>
                  <a:moveTo>
                    <a:pt x="224" y="106"/>
                  </a:moveTo>
                  <a:cubicBezTo>
                    <a:pt x="218" y="101"/>
                    <a:pt x="210" y="98"/>
                    <a:pt x="204" y="94"/>
                  </a:cubicBezTo>
                  <a:cubicBezTo>
                    <a:pt x="199" y="92"/>
                    <a:pt x="205" y="95"/>
                    <a:pt x="206" y="95"/>
                  </a:cubicBezTo>
                  <a:cubicBezTo>
                    <a:pt x="208" y="96"/>
                    <a:pt x="210" y="97"/>
                    <a:pt x="212" y="98"/>
                  </a:cubicBezTo>
                  <a:cubicBezTo>
                    <a:pt x="216" y="99"/>
                    <a:pt x="220" y="101"/>
                    <a:pt x="224" y="103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4" y="104"/>
                    <a:pt x="224" y="105"/>
                    <a:pt x="224" y="106"/>
                  </a:cubicBezTo>
                  <a:close/>
                  <a:moveTo>
                    <a:pt x="203" y="103"/>
                  </a:moveTo>
                  <a:cubicBezTo>
                    <a:pt x="210" y="107"/>
                    <a:pt x="216" y="110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ubicBezTo>
                    <a:pt x="224" y="113"/>
                    <a:pt x="224" y="114"/>
                    <a:pt x="224" y="115"/>
                  </a:cubicBezTo>
                  <a:cubicBezTo>
                    <a:pt x="222" y="113"/>
                    <a:pt x="219" y="111"/>
                    <a:pt x="216" y="110"/>
                  </a:cubicBezTo>
                  <a:cubicBezTo>
                    <a:pt x="212" y="108"/>
                    <a:pt x="207" y="105"/>
                    <a:pt x="203" y="103"/>
                  </a:cubicBezTo>
                  <a:close/>
                  <a:moveTo>
                    <a:pt x="214" y="104"/>
                  </a:moveTo>
                  <a:cubicBezTo>
                    <a:pt x="210" y="102"/>
                    <a:pt x="205" y="100"/>
                    <a:pt x="201" y="98"/>
                  </a:cubicBezTo>
                  <a:cubicBezTo>
                    <a:pt x="201" y="98"/>
                    <a:pt x="201" y="98"/>
                    <a:pt x="201" y="98"/>
                  </a:cubicBezTo>
                  <a:cubicBezTo>
                    <a:pt x="201" y="98"/>
                    <a:pt x="201" y="98"/>
                    <a:pt x="202" y="98"/>
                  </a:cubicBezTo>
                  <a:cubicBezTo>
                    <a:pt x="203" y="99"/>
                    <a:pt x="205" y="99"/>
                    <a:pt x="206" y="100"/>
                  </a:cubicBezTo>
                  <a:cubicBezTo>
                    <a:pt x="207" y="100"/>
                    <a:pt x="209" y="101"/>
                    <a:pt x="210" y="101"/>
                  </a:cubicBezTo>
                  <a:cubicBezTo>
                    <a:pt x="215" y="103"/>
                    <a:pt x="219" y="106"/>
                    <a:pt x="224" y="107"/>
                  </a:cubicBezTo>
                  <a:cubicBezTo>
                    <a:pt x="224" y="109"/>
                    <a:pt x="224" y="110"/>
                    <a:pt x="224" y="112"/>
                  </a:cubicBezTo>
                  <a:cubicBezTo>
                    <a:pt x="221" y="109"/>
                    <a:pt x="217" y="106"/>
                    <a:pt x="214" y="104"/>
                  </a:cubicBezTo>
                  <a:close/>
                  <a:moveTo>
                    <a:pt x="224" y="120"/>
                  </a:moveTo>
                  <a:cubicBezTo>
                    <a:pt x="218" y="116"/>
                    <a:pt x="212" y="112"/>
                    <a:pt x="206" y="109"/>
                  </a:cubicBezTo>
                  <a:cubicBezTo>
                    <a:pt x="206" y="109"/>
                    <a:pt x="206" y="109"/>
                    <a:pt x="206" y="109"/>
                  </a:cubicBezTo>
                  <a:cubicBezTo>
                    <a:pt x="209" y="110"/>
                    <a:pt x="213" y="112"/>
                    <a:pt x="216" y="114"/>
                  </a:cubicBezTo>
                  <a:cubicBezTo>
                    <a:pt x="219" y="115"/>
                    <a:pt x="221" y="116"/>
                    <a:pt x="224" y="116"/>
                  </a:cubicBezTo>
                  <a:cubicBezTo>
                    <a:pt x="224" y="116"/>
                    <a:pt x="224" y="116"/>
                    <a:pt x="224" y="116"/>
                  </a:cubicBezTo>
                  <a:cubicBezTo>
                    <a:pt x="224" y="117"/>
                    <a:pt x="224" y="119"/>
                    <a:pt x="224" y="120"/>
                  </a:cubicBezTo>
                  <a:close/>
                  <a:moveTo>
                    <a:pt x="209" y="119"/>
                  </a:moveTo>
                  <a:cubicBezTo>
                    <a:pt x="208" y="118"/>
                    <a:pt x="210" y="118"/>
                    <a:pt x="211" y="118"/>
                  </a:cubicBezTo>
                  <a:cubicBezTo>
                    <a:pt x="210" y="119"/>
                    <a:pt x="210" y="119"/>
                    <a:pt x="209" y="119"/>
                  </a:cubicBezTo>
                  <a:cubicBezTo>
                    <a:pt x="208" y="120"/>
                    <a:pt x="208" y="120"/>
                    <a:pt x="207" y="119"/>
                  </a:cubicBezTo>
                  <a:cubicBezTo>
                    <a:pt x="208" y="119"/>
                    <a:pt x="208" y="119"/>
                    <a:pt x="209" y="119"/>
                  </a:cubicBezTo>
                  <a:cubicBezTo>
                    <a:pt x="209" y="119"/>
                    <a:pt x="209" y="119"/>
                    <a:pt x="209" y="119"/>
                  </a:cubicBezTo>
                  <a:close/>
                  <a:moveTo>
                    <a:pt x="206" y="114"/>
                  </a:moveTo>
                  <a:cubicBezTo>
                    <a:pt x="207" y="115"/>
                    <a:pt x="209" y="116"/>
                    <a:pt x="210" y="117"/>
                  </a:cubicBezTo>
                  <a:cubicBezTo>
                    <a:pt x="213" y="118"/>
                    <a:pt x="209" y="117"/>
                    <a:pt x="207" y="117"/>
                  </a:cubicBezTo>
                  <a:cubicBezTo>
                    <a:pt x="207" y="117"/>
                    <a:pt x="207" y="117"/>
                    <a:pt x="207" y="117"/>
                  </a:cubicBezTo>
                  <a:cubicBezTo>
                    <a:pt x="208" y="118"/>
                    <a:pt x="208" y="119"/>
                    <a:pt x="207" y="118"/>
                  </a:cubicBezTo>
                  <a:cubicBezTo>
                    <a:pt x="206" y="117"/>
                    <a:pt x="206" y="115"/>
                    <a:pt x="206" y="114"/>
                  </a:cubicBezTo>
                  <a:close/>
                  <a:moveTo>
                    <a:pt x="206" y="109"/>
                  </a:moveTo>
                  <a:cubicBezTo>
                    <a:pt x="211" y="113"/>
                    <a:pt x="216" y="116"/>
                    <a:pt x="222" y="119"/>
                  </a:cubicBezTo>
                  <a:cubicBezTo>
                    <a:pt x="226" y="122"/>
                    <a:pt x="218" y="118"/>
                    <a:pt x="219" y="118"/>
                  </a:cubicBezTo>
                  <a:cubicBezTo>
                    <a:pt x="217" y="117"/>
                    <a:pt x="216" y="117"/>
                    <a:pt x="214" y="116"/>
                  </a:cubicBezTo>
                  <a:cubicBezTo>
                    <a:pt x="212" y="114"/>
                    <a:pt x="209" y="113"/>
                    <a:pt x="206" y="112"/>
                  </a:cubicBezTo>
                  <a:cubicBezTo>
                    <a:pt x="206" y="111"/>
                    <a:pt x="206" y="110"/>
                    <a:pt x="206" y="109"/>
                  </a:cubicBezTo>
                  <a:close/>
                  <a:moveTo>
                    <a:pt x="204" y="104"/>
                  </a:moveTo>
                  <a:cubicBezTo>
                    <a:pt x="207" y="106"/>
                    <a:pt x="209" y="107"/>
                    <a:pt x="212" y="109"/>
                  </a:cubicBezTo>
                  <a:cubicBezTo>
                    <a:pt x="216" y="111"/>
                    <a:pt x="220" y="112"/>
                    <a:pt x="223" y="115"/>
                  </a:cubicBezTo>
                  <a:cubicBezTo>
                    <a:pt x="223" y="115"/>
                    <a:pt x="218" y="113"/>
                    <a:pt x="218" y="114"/>
                  </a:cubicBezTo>
                  <a:cubicBezTo>
                    <a:pt x="217" y="113"/>
                    <a:pt x="216" y="112"/>
                    <a:pt x="214" y="112"/>
                  </a:cubicBezTo>
                  <a:cubicBezTo>
                    <a:pt x="212" y="110"/>
                    <a:pt x="208" y="109"/>
                    <a:pt x="206" y="108"/>
                  </a:cubicBezTo>
                  <a:cubicBezTo>
                    <a:pt x="205" y="107"/>
                    <a:pt x="205" y="107"/>
                    <a:pt x="205" y="106"/>
                  </a:cubicBezTo>
                  <a:cubicBezTo>
                    <a:pt x="205" y="105"/>
                    <a:pt x="204" y="105"/>
                    <a:pt x="204" y="104"/>
                  </a:cubicBezTo>
                  <a:close/>
                  <a:moveTo>
                    <a:pt x="199" y="97"/>
                  </a:moveTo>
                  <a:cubicBezTo>
                    <a:pt x="206" y="102"/>
                    <a:pt x="213" y="104"/>
                    <a:pt x="220" y="109"/>
                  </a:cubicBezTo>
                  <a:cubicBezTo>
                    <a:pt x="225" y="113"/>
                    <a:pt x="222" y="111"/>
                    <a:pt x="219" y="110"/>
                  </a:cubicBezTo>
                  <a:cubicBezTo>
                    <a:pt x="217" y="109"/>
                    <a:pt x="214" y="108"/>
                    <a:pt x="212" y="107"/>
                  </a:cubicBezTo>
                  <a:cubicBezTo>
                    <a:pt x="208" y="106"/>
                    <a:pt x="205" y="103"/>
                    <a:pt x="202" y="102"/>
                  </a:cubicBezTo>
                  <a:cubicBezTo>
                    <a:pt x="202" y="102"/>
                    <a:pt x="202" y="102"/>
                    <a:pt x="201" y="102"/>
                  </a:cubicBezTo>
                  <a:cubicBezTo>
                    <a:pt x="200" y="101"/>
                    <a:pt x="199" y="99"/>
                    <a:pt x="199" y="97"/>
                  </a:cubicBezTo>
                  <a:close/>
                  <a:moveTo>
                    <a:pt x="199" y="96"/>
                  </a:moveTo>
                  <a:cubicBezTo>
                    <a:pt x="199" y="96"/>
                    <a:pt x="199" y="96"/>
                    <a:pt x="200" y="95"/>
                  </a:cubicBezTo>
                  <a:cubicBezTo>
                    <a:pt x="200" y="95"/>
                    <a:pt x="201" y="94"/>
                    <a:pt x="201" y="94"/>
                  </a:cubicBezTo>
                  <a:cubicBezTo>
                    <a:pt x="205" y="96"/>
                    <a:pt x="208" y="98"/>
                    <a:pt x="212" y="100"/>
                  </a:cubicBezTo>
                  <a:cubicBezTo>
                    <a:pt x="214" y="101"/>
                    <a:pt x="216" y="102"/>
                    <a:pt x="218" y="103"/>
                  </a:cubicBezTo>
                  <a:cubicBezTo>
                    <a:pt x="219" y="104"/>
                    <a:pt x="221" y="105"/>
                    <a:pt x="223" y="106"/>
                  </a:cubicBezTo>
                  <a:cubicBezTo>
                    <a:pt x="215" y="103"/>
                    <a:pt x="207" y="99"/>
                    <a:pt x="199" y="96"/>
                  </a:cubicBezTo>
                  <a:close/>
                  <a:moveTo>
                    <a:pt x="202" y="93"/>
                  </a:moveTo>
                  <a:cubicBezTo>
                    <a:pt x="202" y="92"/>
                    <a:pt x="202" y="91"/>
                    <a:pt x="202" y="90"/>
                  </a:cubicBezTo>
                  <a:cubicBezTo>
                    <a:pt x="201" y="88"/>
                    <a:pt x="201" y="87"/>
                    <a:pt x="202" y="86"/>
                  </a:cubicBezTo>
                  <a:cubicBezTo>
                    <a:pt x="207" y="90"/>
                    <a:pt x="214" y="92"/>
                    <a:pt x="220" y="96"/>
                  </a:cubicBezTo>
                  <a:cubicBezTo>
                    <a:pt x="225" y="99"/>
                    <a:pt x="220" y="96"/>
                    <a:pt x="218" y="95"/>
                  </a:cubicBezTo>
                  <a:cubicBezTo>
                    <a:pt x="216" y="94"/>
                    <a:pt x="214" y="93"/>
                    <a:pt x="212" y="92"/>
                  </a:cubicBezTo>
                  <a:cubicBezTo>
                    <a:pt x="209" y="91"/>
                    <a:pt x="206" y="90"/>
                    <a:pt x="203" y="89"/>
                  </a:cubicBezTo>
                  <a:cubicBezTo>
                    <a:pt x="202" y="89"/>
                    <a:pt x="202" y="90"/>
                    <a:pt x="202" y="90"/>
                  </a:cubicBezTo>
                  <a:cubicBezTo>
                    <a:pt x="208" y="95"/>
                    <a:pt x="215" y="97"/>
                    <a:pt x="221" y="101"/>
                  </a:cubicBezTo>
                  <a:cubicBezTo>
                    <a:pt x="224" y="102"/>
                    <a:pt x="219" y="100"/>
                    <a:pt x="219" y="100"/>
                  </a:cubicBezTo>
                  <a:cubicBezTo>
                    <a:pt x="216" y="99"/>
                    <a:pt x="213" y="98"/>
                    <a:pt x="211" y="96"/>
                  </a:cubicBezTo>
                  <a:cubicBezTo>
                    <a:pt x="208" y="95"/>
                    <a:pt x="205" y="94"/>
                    <a:pt x="202" y="93"/>
                  </a:cubicBezTo>
                  <a:close/>
                  <a:moveTo>
                    <a:pt x="202" y="85"/>
                  </a:moveTo>
                  <a:cubicBezTo>
                    <a:pt x="202" y="84"/>
                    <a:pt x="203" y="83"/>
                    <a:pt x="204" y="83"/>
                  </a:cubicBezTo>
                  <a:cubicBezTo>
                    <a:pt x="208" y="87"/>
                    <a:pt x="214" y="88"/>
                    <a:pt x="219" y="91"/>
                  </a:cubicBezTo>
                  <a:cubicBezTo>
                    <a:pt x="224" y="95"/>
                    <a:pt x="219" y="92"/>
                    <a:pt x="218" y="91"/>
                  </a:cubicBezTo>
                  <a:cubicBezTo>
                    <a:pt x="216" y="90"/>
                    <a:pt x="214" y="90"/>
                    <a:pt x="212" y="89"/>
                  </a:cubicBezTo>
                  <a:cubicBezTo>
                    <a:pt x="208" y="87"/>
                    <a:pt x="205" y="86"/>
                    <a:pt x="202" y="85"/>
                  </a:cubicBezTo>
                  <a:close/>
                  <a:moveTo>
                    <a:pt x="205" y="82"/>
                  </a:moveTo>
                  <a:cubicBezTo>
                    <a:pt x="205" y="82"/>
                    <a:pt x="205" y="82"/>
                    <a:pt x="206" y="82"/>
                  </a:cubicBezTo>
                  <a:cubicBezTo>
                    <a:pt x="207" y="82"/>
                    <a:pt x="207" y="81"/>
                    <a:pt x="208" y="81"/>
                  </a:cubicBezTo>
                  <a:cubicBezTo>
                    <a:pt x="210" y="82"/>
                    <a:pt x="212" y="83"/>
                    <a:pt x="214" y="84"/>
                  </a:cubicBezTo>
                  <a:cubicBezTo>
                    <a:pt x="216" y="85"/>
                    <a:pt x="217" y="86"/>
                    <a:pt x="218" y="87"/>
                  </a:cubicBezTo>
                  <a:cubicBezTo>
                    <a:pt x="219" y="87"/>
                    <a:pt x="223" y="89"/>
                    <a:pt x="219" y="88"/>
                  </a:cubicBezTo>
                  <a:cubicBezTo>
                    <a:pt x="214" y="86"/>
                    <a:pt x="210" y="83"/>
                    <a:pt x="205" y="82"/>
                  </a:cubicBezTo>
                  <a:close/>
                  <a:moveTo>
                    <a:pt x="207" y="69"/>
                  </a:moveTo>
                  <a:cubicBezTo>
                    <a:pt x="209" y="70"/>
                    <a:pt x="211" y="71"/>
                    <a:pt x="213" y="72"/>
                  </a:cubicBezTo>
                  <a:cubicBezTo>
                    <a:pt x="214" y="73"/>
                    <a:pt x="215" y="74"/>
                    <a:pt x="216" y="74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5" y="75"/>
                    <a:pt x="214" y="74"/>
                    <a:pt x="213" y="74"/>
                  </a:cubicBezTo>
                  <a:cubicBezTo>
                    <a:pt x="212" y="73"/>
                    <a:pt x="210" y="73"/>
                    <a:pt x="209" y="72"/>
                  </a:cubicBezTo>
                  <a:cubicBezTo>
                    <a:pt x="209" y="72"/>
                    <a:pt x="208" y="73"/>
                    <a:pt x="209" y="73"/>
                  </a:cubicBezTo>
                  <a:cubicBezTo>
                    <a:pt x="211" y="75"/>
                    <a:pt x="215" y="78"/>
                    <a:pt x="218" y="79"/>
                  </a:cubicBezTo>
                  <a:cubicBezTo>
                    <a:pt x="218" y="79"/>
                    <a:pt x="218" y="79"/>
                    <a:pt x="218" y="79"/>
                  </a:cubicBezTo>
                  <a:cubicBezTo>
                    <a:pt x="215" y="78"/>
                    <a:pt x="212" y="77"/>
                    <a:pt x="209" y="76"/>
                  </a:cubicBezTo>
                  <a:cubicBezTo>
                    <a:pt x="209" y="75"/>
                    <a:pt x="209" y="74"/>
                    <a:pt x="208" y="73"/>
                  </a:cubicBezTo>
                  <a:cubicBezTo>
                    <a:pt x="208" y="72"/>
                    <a:pt x="207" y="70"/>
                    <a:pt x="207" y="69"/>
                  </a:cubicBezTo>
                  <a:close/>
                  <a:moveTo>
                    <a:pt x="205" y="64"/>
                  </a:moveTo>
                  <a:cubicBezTo>
                    <a:pt x="207" y="67"/>
                    <a:pt x="209" y="68"/>
                    <a:pt x="212" y="69"/>
                  </a:cubicBezTo>
                  <a:cubicBezTo>
                    <a:pt x="216" y="71"/>
                    <a:pt x="212" y="70"/>
                    <a:pt x="209" y="69"/>
                  </a:cubicBezTo>
                  <a:cubicBezTo>
                    <a:pt x="208" y="68"/>
                    <a:pt x="207" y="68"/>
                    <a:pt x="206" y="68"/>
                  </a:cubicBezTo>
                  <a:cubicBezTo>
                    <a:pt x="206" y="66"/>
                    <a:pt x="205" y="65"/>
                    <a:pt x="205" y="64"/>
                  </a:cubicBezTo>
                  <a:close/>
                  <a:moveTo>
                    <a:pt x="205" y="61"/>
                  </a:moveTo>
                  <a:cubicBezTo>
                    <a:pt x="207" y="62"/>
                    <a:pt x="209" y="63"/>
                    <a:pt x="211" y="65"/>
                  </a:cubicBezTo>
                  <a:cubicBezTo>
                    <a:pt x="212" y="65"/>
                    <a:pt x="212" y="66"/>
                    <a:pt x="212" y="66"/>
                  </a:cubicBezTo>
                  <a:cubicBezTo>
                    <a:pt x="211" y="65"/>
                    <a:pt x="209" y="65"/>
                    <a:pt x="208" y="64"/>
                  </a:cubicBezTo>
                  <a:cubicBezTo>
                    <a:pt x="207" y="64"/>
                    <a:pt x="206" y="63"/>
                    <a:pt x="205" y="63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5" y="63"/>
                    <a:pt x="205" y="62"/>
                    <a:pt x="205" y="62"/>
                  </a:cubicBezTo>
                  <a:cubicBezTo>
                    <a:pt x="205" y="62"/>
                    <a:pt x="205" y="61"/>
                    <a:pt x="205" y="61"/>
                  </a:cubicBezTo>
                  <a:close/>
                  <a:moveTo>
                    <a:pt x="206" y="56"/>
                  </a:moveTo>
                  <a:cubicBezTo>
                    <a:pt x="206" y="57"/>
                    <a:pt x="207" y="58"/>
                    <a:pt x="208" y="59"/>
                  </a:cubicBezTo>
                  <a:cubicBezTo>
                    <a:pt x="207" y="59"/>
                    <a:pt x="206" y="59"/>
                    <a:pt x="206" y="59"/>
                  </a:cubicBezTo>
                  <a:cubicBezTo>
                    <a:pt x="205" y="59"/>
                    <a:pt x="205" y="59"/>
                    <a:pt x="205" y="59"/>
                  </a:cubicBezTo>
                  <a:cubicBezTo>
                    <a:pt x="206" y="60"/>
                    <a:pt x="207" y="60"/>
                    <a:pt x="208" y="61"/>
                  </a:cubicBezTo>
                  <a:cubicBezTo>
                    <a:pt x="207" y="60"/>
                    <a:pt x="206" y="60"/>
                    <a:pt x="205" y="60"/>
                  </a:cubicBezTo>
                  <a:cubicBezTo>
                    <a:pt x="205" y="59"/>
                    <a:pt x="205" y="57"/>
                    <a:pt x="206" y="56"/>
                  </a:cubicBezTo>
                  <a:close/>
                  <a:moveTo>
                    <a:pt x="100" y="206"/>
                  </a:moveTo>
                  <a:cubicBezTo>
                    <a:pt x="59" y="196"/>
                    <a:pt x="26" y="163"/>
                    <a:pt x="21" y="121"/>
                  </a:cubicBezTo>
                  <a:cubicBezTo>
                    <a:pt x="22" y="121"/>
                    <a:pt x="22" y="121"/>
                    <a:pt x="22" y="121"/>
                  </a:cubicBezTo>
                  <a:cubicBezTo>
                    <a:pt x="23" y="115"/>
                    <a:pt x="24" y="110"/>
                    <a:pt x="29" y="105"/>
                  </a:cubicBezTo>
                  <a:cubicBezTo>
                    <a:pt x="32" y="103"/>
                    <a:pt x="35" y="100"/>
                    <a:pt x="37" y="96"/>
                  </a:cubicBezTo>
                  <a:cubicBezTo>
                    <a:pt x="39" y="92"/>
                    <a:pt x="41" y="86"/>
                    <a:pt x="45" y="83"/>
                  </a:cubicBezTo>
                  <a:cubicBezTo>
                    <a:pt x="49" y="82"/>
                    <a:pt x="46" y="89"/>
                    <a:pt x="46" y="88"/>
                  </a:cubicBezTo>
                  <a:cubicBezTo>
                    <a:pt x="46" y="89"/>
                    <a:pt x="45" y="90"/>
                    <a:pt x="45" y="90"/>
                  </a:cubicBezTo>
                  <a:cubicBezTo>
                    <a:pt x="44" y="91"/>
                    <a:pt x="43" y="93"/>
                    <a:pt x="42" y="94"/>
                  </a:cubicBezTo>
                  <a:cubicBezTo>
                    <a:pt x="40" y="97"/>
                    <a:pt x="37" y="101"/>
                    <a:pt x="38" y="106"/>
                  </a:cubicBezTo>
                  <a:cubicBezTo>
                    <a:pt x="39" y="109"/>
                    <a:pt x="44" y="111"/>
                    <a:pt x="47" y="111"/>
                  </a:cubicBezTo>
                  <a:cubicBezTo>
                    <a:pt x="50" y="112"/>
                    <a:pt x="55" y="113"/>
                    <a:pt x="57" y="110"/>
                  </a:cubicBezTo>
                  <a:cubicBezTo>
                    <a:pt x="60" y="107"/>
                    <a:pt x="60" y="104"/>
                    <a:pt x="60" y="101"/>
                  </a:cubicBezTo>
                  <a:cubicBezTo>
                    <a:pt x="60" y="95"/>
                    <a:pt x="59" y="88"/>
                    <a:pt x="62" y="83"/>
                  </a:cubicBezTo>
                  <a:cubicBezTo>
                    <a:pt x="65" y="83"/>
                    <a:pt x="66" y="85"/>
                    <a:pt x="65" y="87"/>
                  </a:cubicBezTo>
                  <a:cubicBezTo>
                    <a:pt x="65" y="87"/>
                    <a:pt x="65" y="88"/>
                    <a:pt x="65" y="88"/>
                  </a:cubicBezTo>
                  <a:cubicBezTo>
                    <a:pt x="64" y="90"/>
                    <a:pt x="64" y="91"/>
                    <a:pt x="63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0" y="102"/>
                    <a:pt x="61" y="106"/>
                    <a:pt x="60" y="109"/>
                  </a:cubicBezTo>
                  <a:cubicBezTo>
                    <a:pt x="58" y="112"/>
                    <a:pt x="56" y="114"/>
                    <a:pt x="55" y="117"/>
                  </a:cubicBezTo>
                  <a:cubicBezTo>
                    <a:pt x="53" y="120"/>
                    <a:pt x="52" y="123"/>
                    <a:pt x="54" y="126"/>
                  </a:cubicBezTo>
                  <a:cubicBezTo>
                    <a:pt x="58" y="133"/>
                    <a:pt x="66" y="134"/>
                    <a:pt x="72" y="138"/>
                  </a:cubicBezTo>
                  <a:cubicBezTo>
                    <a:pt x="78" y="142"/>
                    <a:pt x="74" y="148"/>
                    <a:pt x="77" y="153"/>
                  </a:cubicBezTo>
                  <a:cubicBezTo>
                    <a:pt x="80" y="157"/>
                    <a:pt x="84" y="159"/>
                    <a:pt x="89" y="161"/>
                  </a:cubicBezTo>
                  <a:cubicBezTo>
                    <a:pt x="95" y="164"/>
                    <a:pt x="101" y="167"/>
                    <a:pt x="107" y="172"/>
                  </a:cubicBezTo>
                  <a:cubicBezTo>
                    <a:pt x="111" y="175"/>
                    <a:pt x="116" y="178"/>
                    <a:pt x="121" y="178"/>
                  </a:cubicBezTo>
                  <a:cubicBezTo>
                    <a:pt x="126" y="179"/>
                    <a:pt x="132" y="178"/>
                    <a:pt x="134" y="173"/>
                  </a:cubicBezTo>
                  <a:cubicBezTo>
                    <a:pt x="137" y="167"/>
                    <a:pt x="136" y="160"/>
                    <a:pt x="134" y="153"/>
                  </a:cubicBezTo>
                  <a:cubicBezTo>
                    <a:pt x="133" y="150"/>
                    <a:pt x="133" y="146"/>
                    <a:pt x="131" y="143"/>
                  </a:cubicBezTo>
                  <a:cubicBezTo>
                    <a:pt x="130" y="139"/>
                    <a:pt x="126" y="134"/>
                    <a:pt x="126" y="130"/>
                  </a:cubicBezTo>
                  <a:cubicBezTo>
                    <a:pt x="126" y="126"/>
                    <a:pt x="127" y="123"/>
                    <a:pt x="127" y="120"/>
                  </a:cubicBezTo>
                  <a:cubicBezTo>
                    <a:pt x="126" y="118"/>
                    <a:pt x="126" y="116"/>
                    <a:pt x="125" y="113"/>
                  </a:cubicBezTo>
                  <a:cubicBezTo>
                    <a:pt x="123" y="108"/>
                    <a:pt x="120" y="100"/>
                    <a:pt x="126" y="97"/>
                  </a:cubicBezTo>
                  <a:cubicBezTo>
                    <a:pt x="134" y="92"/>
                    <a:pt x="149" y="95"/>
                    <a:pt x="154" y="85"/>
                  </a:cubicBezTo>
                  <a:cubicBezTo>
                    <a:pt x="163" y="65"/>
                    <a:pt x="136" y="46"/>
                    <a:pt x="120" y="43"/>
                  </a:cubicBezTo>
                  <a:cubicBezTo>
                    <a:pt x="115" y="41"/>
                    <a:pt x="110" y="41"/>
                    <a:pt x="105" y="43"/>
                  </a:cubicBezTo>
                  <a:cubicBezTo>
                    <a:pt x="101" y="44"/>
                    <a:pt x="98" y="48"/>
                    <a:pt x="95" y="51"/>
                  </a:cubicBezTo>
                  <a:cubicBezTo>
                    <a:pt x="91" y="56"/>
                    <a:pt x="87" y="60"/>
                    <a:pt x="81" y="63"/>
                  </a:cubicBezTo>
                  <a:cubicBezTo>
                    <a:pt x="76" y="65"/>
                    <a:pt x="70" y="67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2" y="68"/>
                    <a:pt x="62" y="66"/>
                    <a:pt x="64" y="65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68" y="64"/>
                    <a:pt x="72" y="62"/>
                    <a:pt x="72" y="59"/>
                  </a:cubicBezTo>
                  <a:cubicBezTo>
                    <a:pt x="72" y="56"/>
                    <a:pt x="71" y="54"/>
                    <a:pt x="68" y="54"/>
                  </a:cubicBezTo>
                  <a:cubicBezTo>
                    <a:pt x="65" y="55"/>
                    <a:pt x="63" y="58"/>
                    <a:pt x="60" y="60"/>
                  </a:cubicBezTo>
                  <a:cubicBezTo>
                    <a:pt x="56" y="62"/>
                    <a:pt x="58" y="56"/>
                    <a:pt x="59" y="56"/>
                  </a:cubicBezTo>
                  <a:cubicBezTo>
                    <a:pt x="60" y="55"/>
                    <a:pt x="61" y="54"/>
                    <a:pt x="62" y="54"/>
                  </a:cubicBezTo>
                  <a:cubicBezTo>
                    <a:pt x="63" y="52"/>
                    <a:pt x="66" y="51"/>
                    <a:pt x="68" y="51"/>
                  </a:cubicBezTo>
                  <a:cubicBezTo>
                    <a:pt x="71" y="50"/>
                    <a:pt x="74" y="56"/>
                    <a:pt x="77" y="53"/>
                  </a:cubicBezTo>
                  <a:cubicBezTo>
                    <a:pt x="82" y="50"/>
                    <a:pt x="81" y="44"/>
                    <a:pt x="85" y="41"/>
                  </a:cubicBezTo>
                  <a:cubicBezTo>
                    <a:pt x="89" y="37"/>
                    <a:pt x="93" y="38"/>
                    <a:pt x="97" y="41"/>
                  </a:cubicBezTo>
                  <a:cubicBezTo>
                    <a:pt x="98" y="41"/>
                    <a:pt x="100" y="42"/>
                    <a:pt x="101" y="42"/>
                  </a:cubicBezTo>
                  <a:cubicBezTo>
                    <a:pt x="105" y="42"/>
                    <a:pt x="109" y="41"/>
                    <a:pt x="112" y="40"/>
                  </a:cubicBezTo>
                  <a:cubicBezTo>
                    <a:pt x="117" y="37"/>
                    <a:pt x="117" y="31"/>
                    <a:pt x="111" y="31"/>
                  </a:cubicBezTo>
                  <a:cubicBezTo>
                    <a:pt x="108" y="31"/>
                    <a:pt x="105" y="33"/>
                    <a:pt x="102" y="33"/>
                  </a:cubicBezTo>
                  <a:cubicBezTo>
                    <a:pt x="98" y="33"/>
                    <a:pt x="100" y="30"/>
                    <a:pt x="100" y="28"/>
                  </a:cubicBezTo>
                  <a:cubicBezTo>
                    <a:pt x="100" y="26"/>
                    <a:pt x="100" y="25"/>
                    <a:pt x="99" y="24"/>
                  </a:cubicBezTo>
                  <a:cubicBezTo>
                    <a:pt x="96" y="22"/>
                    <a:pt x="92" y="27"/>
                    <a:pt x="90" y="28"/>
                  </a:cubicBezTo>
                  <a:cubicBezTo>
                    <a:pt x="87" y="29"/>
                    <a:pt x="83" y="31"/>
                    <a:pt x="80" y="31"/>
                  </a:cubicBezTo>
                  <a:cubicBezTo>
                    <a:pt x="79" y="30"/>
                    <a:pt x="80" y="29"/>
                    <a:pt x="81" y="29"/>
                  </a:cubicBezTo>
                  <a:cubicBezTo>
                    <a:pt x="81" y="29"/>
                    <a:pt x="82" y="29"/>
                    <a:pt x="82" y="29"/>
                  </a:cubicBezTo>
                  <a:cubicBezTo>
                    <a:pt x="83" y="30"/>
                    <a:pt x="84" y="30"/>
                    <a:pt x="84" y="29"/>
                  </a:cubicBezTo>
                  <a:cubicBezTo>
                    <a:pt x="86" y="29"/>
                    <a:pt x="89" y="26"/>
                    <a:pt x="87" y="25"/>
                  </a:cubicBezTo>
                  <a:cubicBezTo>
                    <a:pt x="85" y="23"/>
                    <a:pt x="84" y="23"/>
                    <a:pt x="82" y="22"/>
                  </a:cubicBezTo>
                  <a:cubicBezTo>
                    <a:pt x="115" y="9"/>
                    <a:pt x="155" y="12"/>
                    <a:pt x="184" y="34"/>
                  </a:cubicBezTo>
                  <a:cubicBezTo>
                    <a:pt x="191" y="39"/>
                    <a:pt x="198" y="45"/>
                    <a:pt x="203" y="52"/>
                  </a:cubicBezTo>
                  <a:cubicBezTo>
                    <a:pt x="203" y="56"/>
                    <a:pt x="202" y="60"/>
                    <a:pt x="202" y="64"/>
                  </a:cubicBezTo>
                  <a:cubicBezTo>
                    <a:pt x="202" y="66"/>
                    <a:pt x="203" y="69"/>
                    <a:pt x="204" y="71"/>
                  </a:cubicBezTo>
                  <a:cubicBezTo>
                    <a:pt x="206" y="73"/>
                    <a:pt x="207" y="78"/>
                    <a:pt x="203" y="80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0" y="81"/>
                    <a:pt x="199" y="83"/>
                    <a:pt x="198" y="85"/>
                  </a:cubicBezTo>
                  <a:cubicBezTo>
                    <a:pt x="198" y="86"/>
                    <a:pt x="198" y="88"/>
                    <a:pt x="199" y="90"/>
                  </a:cubicBezTo>
                  <a:cubicBezTo>
                    <a:pt x="199" y="92"/>
                    <a:pt x="197" y="93"/>
                    <a:pt x="197" y="94"/>
                  </a:cubicBezTo>
                  <a:cubicBezTo>
                    <a:pt x="195" y="98"/>
                    <a:pt x="197" y="102"/>
                    <a:pt x="199" y="104"/>
                  </a:cubicBezTo>
                  <a:cubicBezTo>
                    <a:pt x="202" y="107"/>
                    <a:pt x="203" y="110"/>
                    <a:pt x="203" y="114"/>
                  </a:cubicBezTo>
                  <a:cubicBezTo>
                    <a:pt x="203" y="116"/>
                    <a:pt x="203" y="118"/>
                    <a:pt x="204" y="120"/>
                  </a:cubicBezTo>
                  <a:cubicBezTo>
                    <a:pt x="205" y="122"/>
                    <a:pt x="207" y="123"/>
                    <a:pt x="209" y="123"/>
                  </a:cubicBezTo>
                  <a:cubicBezTo>
                    <a:pt x="210" y="123"/>
                    <a:pt x="211" y="122"/>
                    <a:pt x="212" y="121"/>
                  </a:cubicBezTo>
                  <a:cubicBezTo>
                    <a:pt x="215" y="118"/>
                    <a:pt x="215" y="125"/>
                    <a:pt x="215" y="127"/>
                  </a:cubicBezTo>
                  <a:cubicBezTo>
                    <a:pt x="215" y="129"/>
                    <a:pt x="214" y="132"/>
                    <a:pt x="215" y="134"/>
                  </a:cubicBezTo>
                  <a:cubicBezTo>
                    <a:pt x="216" y="137"/>
                    <a:pt x="217" y="140"/>
                    <a:pt x="218" y="144"/>
                  </a:cubicBezTo>
                  <a:cubicBezTo>
                    <a:pt x="218" y="144"/>
                    <a:pt x="218" y="144"/>
                    <a:pt x="218" y="145"/>
                  </a:cubicBezTo>
                  <a:cubicBezTo>
                    <a:pt x="217" y="147"/>
                    <a:pt x="216" y="150"/>
                    <a:pt x="214" y="153"/>
                  </a:cubicBezTo>
                  <a:cubicBezTo>
                    <a:pt x="193" y="194"/>
                    <a:pt x="145" y="216"/>
                    <a:pt x="100" y="206"/>
                  </a:cubicBezTo>
                  <a:close/>
                  <a:moveTo>
                    <a:pt x="161" y="204"/>
                  </a:moveTo>
                  <a:cubicBezTo>
                    <a:pt x="162" y="204"/>
                    <a:pt x="163" y="203"/>
                    <a:pt x="164" y="203"/>
                  </a:cubicBezTo>
                  <a:cubicBezTo>
                    <a:pt x="165" y="205"/>
                    <a:pt x="167" y="207"/>
                    <a:pt x="168" y="209"/>
                  </a:cubicBezTo>
                  <a:cubicBezTo>
                    <a:pt x="170" y="211"/>
                    <a:pt x="174" y="216"/>
                    <a:pt x="172" y="218"/>
                  </a:cubicBezTo>
                  <a:cubicBezTo>
                    <a:pt x="169" y="223"/>
                    <a:pt x="163" y="209"/>
                    <a:pt x="161" y="204"/>
                  </a:cubicBezTo>
                  <a:close/>
                  <a:moveTo>
                    <a:pt x="128" y="221"/>
                  </a:moveTo>
                  <a:cubicBezTo>
                    <a:pt x="128" y="222"/>
                    <a:pt x="128" y="222"/>
                    <a:pt x="128" y="223"/>
                  </a:cubicBezTo>
                  <a:cubicBezTo>
                    <a:pt x="125" y="223"/>
                    <a:pt x="122" y="222"/>
                    <a:pt x="119" y="221"/>
                  </a:cubicBezTo>
                  <a:cubicBezTo>
                    <a:pt x="121" y="221"/>
                    <a:pt x="124" y="221"/>
                    <a:pt x="126" y="221"/>
                  </a:cubicBezTo>
                  <a:cubicBezTo>
                    <a:pt x="127" y="221"/>
                    <a:pt x="127" y="221"/>
                    <a:pt x="128" y="221"/>
                  </a:cubicBezTo>
                  <a:close/>
                  <a:moveTo>
                    <a:pt x="115" y="227"/>
                  </a:moveTo>
                  <a:cubicBezTo>
                    <a:pt x="119" y="228"/>
                    <a:pt x="123" y="230"/>
                    <a:pt x="126" y="232"/>
                  </a:cubicBezTo>
                  <a:cubicBezTo>
                    <a:pt x="127" y="232"/>
                    <a:pt x="129" y="233"/>
                    <a:pt x="130" y="234"/>
                  </a:cubicBezTo>
                  <a:cubicBezTo>
                    <a:pt x="131" y="234"/>
                    <a:pt x="131" y="234"/>
                    <a:pt x="131" y="234"/>
                  </a:cubicBezTo>
                  <a:cubicBezTo>
                    <a:pt x="131" y="234"/>
                    <a:pt x="131" y="234"/>
                    <a:pt x="131" y="234"/>
                  </a:cubicBezTo>
                  <a:cubicBezTo>
                    <a:pt x="125" y="233"/>
                    <a:pt x="120" y="231"/>
                    <a:pt x="115" y="229"/>
                  </a:cubicBezTo>
                  <a:cubicBezTo>
                    <a:pt x="115" y="228"/>
                    <a:pt x="115" y="227"/>
                    <a:pt x="115" y="227"/>
                  </a:cubicBezTo>
                  <a:cubicBezTo>
                    <a:pt x="115" y="227"/>
                    <a:pt x="115" y="227"/>
                    <a:pt x="115" y="227"/>
                  </a:cubicBezTo>
                  <a:close/>
                  <a:moveTo>
                    <a:pt x="114" y="230"/>
                  </a:moveTo>
                  <a:cubicBezTo>
                    <a:pt x="118" y="231"/>
                    <a:pt x="121" y="233"/>
                    <a:pt x="124" y="234"/>
                  </a:cubicBezTo>
                  <a:cubicBezTo>
                    <a:pt x="126" y="235"/>
                    <a:pt x="130" y="237"/>
                    <a:pt x="132" y="237"/>
                  </a:cubicBezTo>
                  <a:cubicBezTo>
                    <a:pt x="132" y="237"/>
                    <a:pt x="132" y="237"/>
                    <a:pt x="132" y="237"/>
                  </a:cubicBezTo>
                  <a:cubicBezTo>
                    <a:pt x="126" y="237"/>
                    <a:pt x="120" y="235"/>
                    <a:pt x="114" y="233"/>
                  </a:cubicBezTo>
                  <a:cubicBezTo>
                    <a:pt x="114" y="233"/>
                    <a:pt x="114" y="233"/>
                    <a:pt x="114" y="233"/>
                  </a:cubicBezTo>
                  <a:cubicBezTo>
                    <a:pt x="114" y="232"/>
                    <a:pt x="114" y="231"/>
                    <a:pt x="114" y="230"/>
                  </a:cubicBezTo>
                  <a:close/>
                  <a:moveTo>
                    <a:pt x="109" y="246"/>
                  </a:moveTo>
                  <a:cubicBezTo>
                    <a:pt x="119" y="252"/>
                    <a:pt x="131" y="255"/>
                    <a:pt x="142" y="259"/>
                  </a:cubicBezTo>
                  <a:cubicBezTo>
                    <a:pt x="148" y="261"/>
                    <a:pt x="154" y="263"/>
                    <a:pt x="160" y="265"/>
                  </a:cubicBezTo>
                  <a:cubicBezTo>
                    <a:pt x="166" y="267"/>
                    <a:pt x="173" y="270"/>
                    <a:pt x="178" y="271"/>
                  </a:cubicBezTo>
                  <a:cubicBezTo>
                    <a:pt x="164" y="268"/>
                    <a:pt x="151" y="264"/>
                    <a:pt x="137" y="259"/>
                  </a:cubicBezTo>
                  <a:cubicBezTo>
                    <a:pt x="131" y="257"/>
                    <a:pt x="124" y="255"/>
                    <a:pt x="118" y="253"/>
                  </a:cubicBezTo>
                  <a:cubicBezTo>
                    <a:pt x="115" y="253"/>
                    <a:pt x="113" y="252"/>
                    <a:pt x="110" y="252"/>
                  </a:cubicBezTo>
                  <a:cubicBezTo>
                    <a:pt x="107" y="251"/>
                    <a:pt x="103" y="249"/>
                    <a:pt x="99" y="248"/>
                  </a:cubicBezTo>
                  <a:cubicBezTo>
                    <a:pt x="103" y="247"/>
                    <a:pt x="106" y="247"/>
                    <a:pt x="109" y="246"/>
                  </a:cubicBezTo>
                  <a:close/>
                  <a:moveTo>
                    <a:pt x="98" y="248"/>
                  </a:moveTo>
                  <a:cubicBezTo>
                    <a:pt x="102" y="250"/>
                    <a:pt x="105" y="251"/>
                    <a:pt x="109" y="252"/>
                  </a:cubicBezTo>
                  <a:cubicBezTo>
                    <a:pt x="112" y="253"/>
                    <a:pt x="114" y="254"/>
                    <a:pt x="116" y="255"/>
                  </a:cubicBezTo>
                  <a:cubicBezTo>
                    <a:pt x="122" y="257"/>
                    <a:pt x="128" y="259"/>
                    <a:pt x="134" y="261"/>
                  </a:cubicBezTo>
                  <a:cubicBezTo>
                    <a:pt x="141" y="264"/>
                    <a:pt x="148" y="266"/>
                    <a:pt x="154" y="268"/>
                  </a:cubicBezTo>
                  <a:cubicBezTo>
                    <a:pt x="158" y="269"/>
                    <a:pt x="161" y="270"/>
                    <a:pt x="164" y="271"/>
                  </a:cubicBezTo>
                  <a:cubicBezTo>
                    <a:pt x="166" y="272"/>
                    <a:pt x="167" y="272"/>
                    <a:pt x="169" y="273"/>
                  </a:cubicBezTo>
                  <a:cubicBezTo>
                    <a:pt x="168" y="272"/>
                    <a:pt x="167" y="272"/>
                    <a:pt x="166" y="272"/>
                  </a:cubicBezTo>
                  <a:cubicBezTo>
                    <a:pt x="152" y="270"/>
                    <a:pt x="140" y="265"/>
                    <a:pt x="127" y="260"/>
                  </a:cubicBezTo>
                  <a:cubicBezTo>
                    <a:pt x="115" y="256"/>
                    <a:pt x="103" y="253"/>
                    <a:pt x="90" y="250"/>
                  </a:cubicBezTo>
                  <a:cubicBezTo>
                    <a:pt x="93" y="249"/>
                    <a:pt x="95" y="249"/>
                    <a:pt x="98" y="248"/>
                  </a:cubicBezTo>
                  <a:close/>
                  <a:moveTo>
                    <a:pt x="89" y="250"/>
                  </a:moveTo>
                  <a:cubicBezTo>
                    <a:pt x="89" y="250"/>
                    <a:pt x="89" y="250"/>
                    <a:pt x="89" y="250"/>
                  </a:cubicBezTo>
                  <a:cubicBezTo>
                    <a:pt x="101" y="254"/>
                    <a:pt x="112" y="259"/>
                    <a:pt x="124" y="263"/>
                  </a:cubicBezTo>
                  <a:cubicBezTo>
                    <a:pt x="130" y="266"/>
                    <a:pt x="136" y="268"/>
                    <a:pt x="142" y="269"/>
                  </a:cubicBezTo>
                  <a:cubicBezTo>
                    <a:pt x="145" y="270"/>
                    <a:pt x="147" y="271"/>
                    <a:pt x="150" y="272"/>
                  </a:cubicBezTo>
                  <a:cubicBezTo>
                    <a:pt x="151" y="272"/>
                    <a:pt x="157" y="274"/>
                    <a:pt x="153" y="273"/>
                  </a:cubicBezTo>
                  <a:cubicBezTo>
                    <a:pt x="147" y="271"/>
                    <a:pt x="141" y="269"/>
                    <a:pt x="135" y="268"/>
                  </a:cubicBezTo>
                  <a:cubicBezTo>
                    <a:pt x="129" y="266"/>
                    <a:pt x="124" y="264"/>
                    <a:pt x="118" y="262"/>
                  </a:cubicBezTo>
                  <a:cubicBezTo>
                    <a:pt x="107" y="258"/>
                    <a:pt x="95" y="254"/>
                    <a:pt x="83" y="252"/>
                  </a:cubicBezTo>
                  <a:cubicBezTo>
                    <a:pt x="85" y="251"/>
                    <a:pt x="87" y="251"/>
                    <a:pt x="89" y="250"/>
                  </a:cubicBezTo>
                  <a:close/>
                  <a:moveTo>
                    <a:pt x="72" y="256"/>
                  </a:moveTo>
                  <a:cubicBezTo>
                    <a:pt x="75" y="257"/>
                    <a:pt x="78" y="258"/>
                    <a:pt x="81" y="259"/>
                  </a:cubicBezTo>
                  <a:cubicBezTo>
                    <a:pt x="86" y="261"/>
                    <a:pt x="90" y="263"/>
                    <a:pt x="94" y="265"/>
                  </a:cubicBezTo>
                  <a:cubicBezTo>
                    <a:pt x="99" y="267"/>
                    <a:pt x="104" y="269"/>
                    <a:pt x="108" y="271"/>
                  </a:cubicBezTo>
                  <a:cubicBezTo>
                    <a:pt x="104" y="270"/>
                    <a:pt x="100" y="268"/>
                    <a:pt x="96" y="267"/>
                  </a:cubicBezTo>
                  <a:cubicBezTo>
                    <a:pt x="86" y="264"/>
                    <a:pt x="77" y="260"/>
                    <a:pt x="67" y="257"/>
                  </a:cubicBezTo>
                  <a:cubicBezTo>
                    <a:pt x="69" y="257"/>
                    <a:pt x="71" y="256"/>
                    <a:pt x="72" y="256"/>
                  </a:cubicBezTo>
                  <a:close/>
                  <a:moveTo>
                    <a:pt x="63" y="259"/>
                  </a:moveTo>
                  <a:cubicBezTo>
                    <a:pt x="71" y="266"/>
                    <a:pt x="82" y="268"/>
                    <a:pt x="91" y="273"/>
                  </a:cubicBezTo>
                  <a:cubicBezTo>
                    <a:pt x="92" y="274"/>
                    <a:pt x="94" y="275"/>
                    <a:pt x="95" y="275"/>
                  </a:cubicBezTo>
                  <a:cubicBezTo>
                    <a:pt x="93" y="275"/>
                    <a:pt x="91" y="274"/>
                    <a:pt x="90" y="274"/>
                  </a:cubicBezTo>
                  <a:cubicBezTo>
                    <a:pt x="87" y="273"/>
                    <a:pt x="84" y="272"/>
                    <a:pt x="81" y="270"/>
                  </a:cubicBezTo>
                  <a:cubicBezTo>
                    <a:pt x="77" y="268"/>
                    <a:pt x="72" y="267"/>
                    <a:pt x="67" y="266"/>
                  </a:cubicBezTo>
                  <a:cubicBezTo>
                    <a:pt x="66" y="265"/>
                    <a:pt x="66" y="265"/>
                    <a:pt x="66" y="265"/>
                  </a:cubicBezTo>
                  <a:cubicBezTo>
                    <a:pt x="64" y="264"/>
                    <a:pt x="61" y="263"/>
                    <a:pt x="59" y="262"/>
                  </a:cubicBezTo>
                  <a:cubicBezTo>
                    <a:pt x="59" y="262"/>
                    <a:pt x="59" y="262"/>
                    <a:pt x="59" y="262"/>
                  </a:cubicBezTo>
                  <a:cubicBezTo>
                    <a:pt x="60" y="261"/>
                    <a:pt x="61" y="260"/>
                    <a:pt x="63" y="259"/>
                  </a:cubicBezTo>
                  <a:close/>
                  <a:moveTo>
                    <a:pt x="55" y="266"/>
                  </a:moveTo>
                  <a:cubicBezTo>
                    <a:pt x="58" y="269"/>
                    <a:pt x="63" y="270"/>
                    <a:pt x="67" y="272"/>
                  </a:cubicBezTo>
                  <a:cubicBezTo>
                    <a:pt x="67" y="272"/>
                    <a:pt x="67" y="272"/>
                    <a:pt x="67" y="272"/>
                  </a:cubicBezTo>
                  <a:cubicBezTo>
                    <a:pt x="65" y="272"/>
                    <a:pt x="64" y="271"/>
                    <a:pt x="62" y="271"/>
                  </a:cubicBezTo>
                  <a:cubicBezTo>
                    <a:pt x="60" y="270"/>
                    <a:pt x="57" y="269"/>
                    <a:pt x="55" y="268"/>
                  </a:cubicBezTo>
                  <a:cubicBezTo>
                    <a:pt x="55" y="268"/>
                    <a:pt x="54" y="268"/>
                    <a:pt x="54" y="268"/>
                  </a:cubicBezTo>
                  <a:cubicBezTo>
                    <a:pt x="54" y="267"/>
                    <a:pt x="54" y="267"/>
                    <a:pt x="55" y="266"/>
                  </a:cubicBezTo>
                  <a:cubicBezTo>
                    <a:pt x="55" y="266"/>
                    <a:pt x="55" y="266"/>
                    <a:pt x="55" y="266"/>
                  </a:cubicBezTo>
                  <a:close/>
                  <a:moveTo>
                    <a:pt x="57" y="266"/>
                  </a:moveTo>
                  <a:cubicBezTo>
                    <a:pt x="58" y="267"/>
                    <a:pt x="59" y="267"/>
                    <a:pt x="61" y="267"/>
                  </a:cubicBezTo>
                  <a:cubicBezTo>
                    <a:pt x="68" y="270"/>
                    <a:pt x="75" y="272"/>
                    <a:pt x="82" y="275"/>
                  </a:cubicBezTo>
                  <a:cubicBezTo>
                    <a:pt x="78" y="274"/>
                    <a:pt x="74" y="274"/>
                    <a:pt x="70" y="273"/>
                  </a:cubicBezTo>
                  <a:cubicBezTo>
                    <a:pt x="70" y="273"/>
                    <a:pt x="70" y="273"/>
                    <a:pt x="70" y="273"/>
                  </a:cubicBezTo>
                  <a:cubicBezTo>
                    <a:pt x="66" y="271"/>
                    <a:pt x="63" y="270"/>
                    <a:pt x="60" y="268"/>
                  </a:cubicBezTo>
                  <a:cubicBezTo>
                    <a:pt x="59" y="268"/>
                    <a:pt x="58" y="267"/>
                    <a:pt x="58" y="267"/>
                  </a:cubicBezTo>
                  <a:cubicBezTo>
                    <a:pt x="57" y="267"/>
                    <a:pt x="57" y="266"/>
                    <a:pt x="57" y="266"/>
                  </a:cubicBezTo>
                  <a:close/>
                  <a:moveTo>
                    <a:pt x="69" y="267"/>
                  </a:moveTo>
                  <a:cubicBezTo>
                    <a:pt x="71" y="267"/>
                    <a:pt x="73" y="268"/>
                    <a:pt x="75" y="269"/>
                  </a:cubicBezTo>
                  <a:cubicBezTo>
                    <a:pt x="81" y="271"/>
                    <a:pt x="86" y="274"/>
                    <a:pt x="92" y="275"/>
                  </a:cubicBezTo>
                  <a:cubicBezTo>
                    <a:pt x="90" y="275"/>
                    <a:pt x="87" y="275"/>
                    <a:pt x="84" y="275"/>
                  </a:cubicBezTo>
                  <a:cubicBezTo>
                    <a:pt x="84" y="275"/>
                    <a:pt x="84" y="275"/>
                    <a:pt x="84" y="275"/>
                  </a:cubicBezTo>
                  <a:cubicBezTo>
                    <a:pt x="84" y="275"/>
                    <a:pt x="84" y="274"/>
                    <a:pt x="83" y="274"/>
                  </a:cubicBezTo>
                  <a:cubicBezTo>
                    <a:pt x="79" y="271"/>
                    <a:pt x="74" y="269"/>
                    <a:pt x="69" y="267"/>
                  </a:cubicBezTo>
                  <a:close/>
                  <a:moveTo>
                    <a:pt x="108" y="276"/>
                  </a:moveTo>
                  <a:cubicBezTo>
                    <a:pt x="93" y="272"/>
                    <a:pt x="78" y="265"/>
                    <a:pt x="64" y="259"/>
                  </a:cubicBezTo>
                  <a:cubicBezTo>
                    <a:pt x="65" y="258"/>
                    <a:pt x="66" y="258"/>
                    <a:pt x="67" y="258"/>
                  </a:cubicBezTo>
                  <a:cubicBezTo>
                    <a:pt x="67" y="258"/>
                    <a:pt x="67" y="258"/>
                    <a:pt x="67" y="258"/>
                  </a:cubicBezTo>
                  <a:cubicBezTo>
                    <a:pt x="75" y="262"/>
                    <a:pt x="83" y="265"/>
                    <a:pt x="90" y="268"/>
                  </a:cubicBezTo>
                  <a:cubicBezTo>
                    <a:pt x="94" y="269"/>
                    <a:pt x="97" y="271"/>
                    <a:pt x="101" y="272"/>
                  </a:cubicBezTo>
                  <a:cubicBezTo>
                    <a:pt x="103" y="273"/>
                    <a:pt x="106" y="274"/>
                    <a:pt x="108" y="275"/>
                  </a:cubicBezTo>
                  <a:cubicBezTo>
                    <a:pt x="109" y="276"/>
                    <a:pt x="109" y="276"/>
                    <a:pt x="110" y="276"/>
                  </a:cubicBezTo>
                  <a:cubicBezTo>
                    <a:pt x="110" y="276"/>
                    <a:pt x="110" y="276"/>
                    <a:pt x="110" y="276"/>
                  </a:cubicBezTo>
                  <a:cubicBezTo>
                    <a:pt x="109" y="276"/>
                    <a:pt x="109" y="276"/>
                    <a:pt x="108" y="276"/>
                  </a:cubicBezTo>
                  <a:close/>
                  <a:moveTo>
                    <a:pt x="83" y="259"/>
                  </a:moveTo>
                  <a:cubicBezTo>
                    <a:pt x="93" y="263"/>
                    <a:pt x="102" y="266"/>
                    <a:pt x="112" y="268"/>
                  </a:cubicBezTo>
                  <a:cubicBezTo>
                    <a:pt x="117" y="270"/>
                    <a:pt x="122" y="272"/>
                    <a:pt x="128" y="274"/>
                  </a:cubicBezTo>
                  <a:cubicBezTo>
                    <a:pt x="129" y="275"/>
                    <a:pt x="131" y="275"/>
                    <a:pt x="133" y="276"/>
                  </a:cubicBezTo>
                  <a:cubicBezTo>
                    <a:pt x="130" y="276"/>
                    <a:pt x="127" y="276"/>
                    <a:pt x="124" y="276"/>
                  </a:cubicBezTo>
                  <a:cubicBezTo>
                    <a:pt x="113" y="272"/>
                    <a:pt x="102" y="268"/>
                    <a:pt x="92" y="263"/>
                  </a:cubicBezTo>
                  <a:cubicBezTo>
                    <a:pt x="89" y="262"/>
                    <a:pt x="86" y="261"/>
                    <a:pt x="83" y="259"/>
                  </a:cubicBezTo>
                  <a:close/>
                  <a:moveTo>
                    <a:pt x="139" y="275"/>
                  </a:moveTo>
                  <a:cubicBezTo>
                    <a:pt x="131" y="270"/>
                    <a:pt x="122" y="268"/>
                    <a:pt x="113" y="265"/>
                  </a:cubicBezTo>
                  <a:cubicBezTo>
                    <a:pt x="108" y="264"/>
                    <a:pt x="102" y="262"/>
                    <a:pt x="96" y="260"/>
                  </a:cubicBezTo>
                  <a:cubicBezTo>
                    <a:pt x="93" y="259"/>
                    <a:pt x="90" y="258"/>
                    <a:pt x="87" y="256"/>
                  </a:cubicBezTo>
                  <a:cubicBezTo>
                    <a:pt x="85" y="255"/>
                    <a:pt x="83" y="254"/>
                    <a:pt x="81" y="253"/>
                  </a:cubicBezTo>
                  <a:cubicBezTo>
                    <a:pt x="91" y="256"/>
                    <a:pt x="102" y="261"/>
                    <a:pt x="112" y="265"/>
                  </a:cubicBezTo>
                  <a:cubicBezTo>
                    <a:pt x="123" y="268"/>
                    <a:pt x="134" y="272"/>
                    <a:pt x="145" y="275"/>
                  </a:cubicBezTo>
                  <a:cubicBezTo>
                    <a:pt x="143" y="275"/>
                    <a:pt x="141" y="275"/>
                    <a:pt x="139" y="275"/>
                  </a:cubicBezTo>
                  <a:close/>
                  <a:moveTo>
                    <a:pt x="147" y="275"/>
                  </a:moveTo>
                  <a:cubicBezTo>
                    <a:pt x="137" y="270"/>
                    <a:pt x="126" y="268"/>
                    <a:pt x="116" y="264"/>
                  </a:cubicBezTo>
                  <a:cubicBezTo>
                    <a:pt x="110" y="262"/>
                    <a:pt x="104" y="259"/>
                    <a:pt x="98" y="257"/>
                  </a:cubicBezTo>
                  <a:cubicBezTo>
                    <a:pt x="95" y="256"/>
                    <a:pt x="92" y="255"/>
                    <a:pt x="89" y="254"/>
                  </a:cubicBezTo>
                  <a:cubicBezTo>
                    <a:pt x="88" y="254"/>
                    <a:pt x="84" y="253"/>
                    <a:pt x="84" y="253"/>
                  </a:cubicBezTo>
                  <a:cubicBezTo>
                    <a:pt x="85" y="253"/>
                    <a:pt x="86" y="253"/>
                    <a:pt x="88" y="253"/>
                  </a:cubicBezTo>
                  <a:cubicBezTo>
                    <a:pt x="100" y="257"/>
                    <a:pt x="112" y="261"/>
                    <a:pt x="125" y="265"/>
                  </a:cubicBezTo>
                  <a:cubicBezTo>
                    <a:pt x="131" y="267"/>
                    <a:pt x="137" y="269"/>
                    <a:pt x="143" y="271"/>
                  </a:cubicBezTo>
                  <a:cubicBezTo>
                    <a:pt x="147" y="272"/>
                    <a:pt x="151" y="274"/>
                    <a:pt x="156" y="274"/>
                  </a:cubicBezTo>
                  <a:cubicBezTo>
                    <a:pt x="153" y="274"/>
                    <a:pt x="150" y="275"/>
                    <a:pt x="147" y="275"/>
                  </a:cubicBezTo>
                  <a:close/>
                  <a:moveTo>
                    <a:pt x="146" y="275"/>
                  </a:moveTo>
                  <a:cubicBezTo>
                    <a:pt x="146" y="275"/>
                    <a:pt x="146" y="275"/>
                    <a:pt x="146" y="275"/>
                  </a:cubicBezTo>
                  <a:cubicBezTo>
                    <a:pt x="141" y="272"/>
                    <a:pt x="134" y="271"/>
                    <a:pt x="128" y="269"/>
                  </a:cubicBezTo>
                  <a:cubicBezTo>
                    <a:pt x="122" y="267"/>
                    <a:pt x="116" y="265"/>
                    <a:pt x="111" y="263"/>
                  </a:cubicBezTo>
                  <a:cubicBezTo>
                    <a:pt x="108" y="262"/>
                    <a:pt x="105" y="261"/>
                    <a:pt x="102" y="260"/>
                  </a:cubicBezTo>
                  <a:cubicBezTo>
                    <a:pt x="106" y="261"/>
                    <a:pt x="111" y="263"/>
                    <a:pt x="114" y="264"/>
                  </a:cubicBezTo>
                  <a:cubicBezTo>
                    <a:pt x="125" y="268"/>
                    <a:pt x="136" y="270"/>
                    <a:pt x="146" y="275"/>
                  </a:cubicBezTo>
                  <a:close/>
                  <a:moveTo>
                    <a:pt x="80" y="253"/>
                  </a:moveTo>
                  <a:cubicBezTo>
                    <a:pt x="81" y="252"/>
                    <a:pt x="82" y="252"/>
                    <a:pt x="82" y="252"/>
                  </a:cubicBezTo>
                  <a:cubicBezTo>
                    <a:pt x="82" y="252"/>
                    <a:pt x="82" y="252"/>
                    <a:pt x="82" y="252"/>
                  </a:cubicBezTo>
                  <a:cubicBezTo>
                    <a:pt x="84" y="253"/>
                    <a:pt x="85" y="253"/>
                    <a:pt x="86" y="254"/>
                  </a:cubicBezTo>
                  <a:cubicBezTo>
                    <a:pt x="84" y="253"/>
                    <a:pt x="82" y="253"/>
                    <a:pt x="80" y="253"/>
                  </a:cubicBezTo>
                  <a:close/>
                  <a:moveTo>
                    <a:pt x="179" y="272"/>
                  </a:moveTo>
                  <a:cubicBezTo>
                    <a:pt x="174" y="269"/>
                    <a:pt x="168" y="267"/>
                    <a:pt x="162" y="265"/>
                  </a:cubicBezTo>
                  <a:cubicBezTo>
                    <a:pt x="156" y="263"/>
                    <a:pt x="151" y="261"/>
                    <a:pt x="145" y="259"/>
                  </a:cubicBezTo>
                  <a:cubicBezTo>
                    <a:pt x="135" y="255"/>
                    <a:pt x="124" y="253"/>
                    <a:pt x="114" y="248"/>
                  </a:cubicBezTo>
                  <a:cubicBezTo>
                    <a:pt x="115" y="248"/>
                    <a:pt x="116" y="249"/>
                    <a:pt x="117" y="249"/>
                  </a:cubicBezTo>
                  <a:cubicBezTo>
                    <a:pt x="120" y="250"/>
                    <a:pt x="122" y="251"/>
                    <a:pt x="125" y="252"/>
                  </a:cubicBezTo>
                  <a:cubicBezTo>
                    <a:pt x="131" y="254"/>
                    <a:pt x="137" y="255"/>
                    <a:pt x="143" y="257"/>
                  </a:cubicBezTo>
                  <a:cubicBezTo>
                    <a:pt x="149" y="259"/>
                    <a:pt x="155" y="260"/>
                    <a:pt x="161" y="262"/>
                  </a:cubicBezTo>
                  <a:cubicBezTo>
                    <a:pt x="168" y="265"/>
                    <a:pt x="176" y="267"/>
                    <a:pt x="184" y="270"/>
                  </a:cubicBezTo>
                  <a:cubicBezTo>
                    <a:pt x="182" y="271"/>
                    <a:pt x="181" y="271"/>
                    <a:pt x="179" y="272"/>
                  </a:cubicBezTo>
                  <a:close/>
                  <a:moveTo>
                    <a:pt x="111" y="246"/>
                  </a:moveTo>
                  <a:cubicBezTo>
                    <a:pt x="111" y="246"/>
                    <a:pt x="111" y="246"/>
                    <a:pt x="111" y="246"/>
                  </a:cubicBezTo>
                  <a:cubicBezTo>
                    <a:pt x="111" y="246"/>
                    <a:pt x="112" y="246"/>
                    <a:pt x="112" y="246"/>
                  </a:cubicBezTo>
                  <a:cubicBezTo>
                    <a:pt x="114" y="246"/>
                    <a:pt x="116" y="246"/>
                    <a:pt x="118" y="246"/>
                  </a:cubicBezTo>
                  <a:cubicBezTo>
                    <a:pt x="118" y="247"/>
                    <a:pt x="118" y="247"/>
                    <a:pt x="119" y="247"/>
                  </a:cubicBezTo>
                  <a:cubicBezTo>
                    <a:pt x="127" y="251"/>
                    <a:pt x="136" y="254"/>
                    <a:pt x="145" y="257"/>
                  </a:cubicBezTo>
                  <a:cubicBezTo>
                    <a:pt x="133" y="254"/>
                    <a:pt x="122" y="250"/>
                    <a:pt x="111" y="246"/>
                  </a:cubicBezTo>
                  <a:close/>
                  <a:moveTo>
                    <a:pt x="132" y="237"/>
                  </a:moveTo>
                  <a:cubicBezTo>
                    <a:pt x="130" y="235"/>
                    <a:pt x="127" y="234"/>
                    <a:pt x="124" y="233"/>
                  </a:cubicBezTo>
                  <a:cubicBezTo>
                    <a:pt x="123" y="233"/>
                    <a:pt x="121" y="232"/>
                    <a:pt x="119" y="231"/>
                  </a:cubicBezTo>
                  <a:cubicBezTo>
                    <a:pt x="124" y="233"/>
                    <a:pt x="128" y="234"/>
                    <a:pt x="132" y="235"/>
                  </a:cubicBezTo>
                  <a:cubicBezTo>
                    <a:pt x="132" y="236"/>
                    <a:pt x="132" y="236"/>
                    <a:pt x="132" y="237"/>
                  </a:cubicBezTo>
                  <a:close/>
                  <a:moveTo>
                    <a:pt x="127" y="246"/>
                  </a:moveTo>
                  <a:cubicBezTo>
                    <a:pt x="133" y="249"/>
                    <a:pt x="139" y="251"/>
                    <a:pt x="146" y="253"/>
                  </a:cubicBezTo>
                  <a:cubicBezTo>
                    <a:pt x="137" y="251"/>
                    <a:pt x="129" y="249"/>
                    <a:pt x="120" y="246"/>
                  </a:cubicBezTo>
                  <a:cubicBezTo>
                    <a:pt x="123" y="246"/>
                    <a:pt x="125" y="246"/>
                    <a:pt x="127" y="246"/>
                  </a:cubicBezTo>
                  <a:close/>
                  <a:moveTo>
                    <a:pt x="113" y="240"/>
                  </a:moveTo>
                  <a:cubicBezTo>
                    <a:pt x="115" y="241"/>
                    <a:pt x="117" y="242"/>
                    <a:pt x="118" y="243"/>
                  </a:cubicBezTo>
                  <a:cubicBezTo>
                    <a:pt x="118" y="242"/>
                    <a:pt x="115" y="243"/>
                    <a:pt x="115" y="243"/>
                  </a:cubicBezTo>
                  <a:cubicBezTo>
                    <a:pt x="114" y="243"/>
                    <a:pt x="114" y="243"/>
                    <a:pt x="114" y="243"/>
                  </a:cubicBezTo>
                  <a:cubicBezTo>
                    <a:pt x="114" y="243"/>
                    <a:pt x="114" y="243"/>
                    <a:pt x="114" y="243"/>
                  </a:cubicBezTo>
                  <a:cubicBezTo>
                    <a:pt x="113" y="242"/>
                    <a:pt x="113" y="241"/>
                    <a:pt x="113" y="240"/>
                  </a:cubicBezTo>
                  <a:close/>
                  <a:moveTo>
                    <a:pt x="115" y="240"/>
                  </a:moveTo>
                  <a:cubicBezTo>
                    <a:pt x="117" y="240"/>
                    <a:pt x="120" y="241"/>
                    <a:pt x="122" y="241"/>
                  </a:cubicBezTo>
                  <a:cubicBezTo>
                    <a:pt x="124" y="242"/>
                    <a:pt x="127" y="242"/>
                    <a:pt x="129" y="243"/>
                  </a:cubicBezTo>
                  <a:cubicBezTo>
                    <a:pt x="126" y="243"/>
                    <a:pt x="123" y="243"/>
                    <a:pt x="120" y="243"/>
                  </a:cubicBezTo>
                  <a:cubicBezTo>
                    <a:pt x="120" y="243"/>
                    <a:pt x="120" y="243"/>
                    <a:pt x="120" y="243"/>
                  </a:cubicBezTo>
                  <a:cubicBezTo>
                    <a:pt x="119" y="242"/>
                    <a:pt x="116" y="240"/>
                    <a:pt x="115" y="240"/>
                  </a:cubicBezTo>
                  <a:close/>
                  <a:moveTo>
                    <a:pt x="124" y="240"/>
                  </a:moveTo>
                  <a:cubicBezTo>
                    <a:pt x="122" y="240"/>
                    <a:pt x="121" y="239"/>
                    <a:pt x="119" y="239"/>
                  </a:cubicBezTo>
                  <a:cubicBezTo>
                    <a:pt x="119" y="239"/>
                    <a:pt x="113" y="237"/>
                    <a:pt x="117" y="238"/>
                  </a:cubicBezTo>
                  <a:cubicBezTo>
                    <a:pt x="122" y="239"/>
                    <a:pt x="127" y="241"/>
                    <a:pt x="132" y="241"/>
                  </a:cubicBezTo>
                  <a:cubicBezTo>
                    <a:pt x="132" y="241"/>
                    <a:pt x="132" y="242"/>
                    <a:pt x="132" y="242"/>
                  </a:cubicBezTo>
                  <a:cubicBezTo>
                    <a:pt x="132" y="242"/>
                    <a:pt x="132" y="242"/>
                    <a:pt x="132" y="242"/>
                  </a:cubicBezTo>
                  <a:cubicBezTo>
                    <a:pt x="129" y="241"/>
                    <a:pt x="127" y="241"/>
                    <a:pt x="124" y="240"/>
                  </a:cubicBezTo>
                  <a:close/>
                  <a:moveTo>
                    <a:pt x="132" y="240"/>
                  </a:moveTo>
                  <a:cubicBezTo>
                    <a:pt x="130" y="239"/>
                    <a:pt x="127" y="238"/>
                    <a:pt x="125" y="237"/>
                  </a:cubicBezTo>
                  <a:cubicBezTo>
                    <a:pt x="125" y="237"/>
                    <a:pt x="125" y="237"/>
                    <a:pt x="125" y="237"/>
                  </a:cubicBezTo>
                  <a:cubicBezTo>
                    <a:pt x="127" y="238"/>
                    <a:pt x="130" y="238"/>
                    <a:pt x="133" y="238"/>
                  </a:cubicBezTo>
                  <a:cubicBezTo>
                    <a:pt x="133" y="239"/>
                    <a:pt x="133" y="239"/>
                    <a:pt x="132" y="240"/>
                  </a:cubicBezTo>
                  <a:close/>
                  <a:moveTo>
                    <a:pt x="120" y="228"/>
                  </a:moveTo>
                  <a:cubicBezTo>
                    <a:pt x="121" y="228"/>
                    <a:pt x="123" y="229"/>
                    <a:pt x="124" y="229"/>
                  </a:cubicBezTo>
                  <a:cubicBezTo>
                    <a:pt x="126" y="230"/>
                    <a:pt x="129" y="230"/>
                    <a:pt x="131" y="231"/>
                  </a:cubicBezTo>
                  <a:cubicBezTo>
                    <a:pt x="131" y="232"/>
                    <a:pt x="132" y="233"/>
                    <a:pt x="132" y="234"/>
                  </a:cubicBezTo>
                  <a:cubicBezTo>
                    <a:pt x="128" y="231"/>
                    <a:pt x="123" y="229"/>
                    <a:pt x="119" y="228"/>
                  </a:cubicBezTo>
                  <a:cubicBezTo>
                    <a:pt x="115" y="226"/>
                    <a:pt x="119" y="228"/>
                    <a:pt x="120" y="228"/>
                  </a:cubicBezTo>
                  <a:close/>
                  <a:moveTo>
                    <a:pt x="130" y="229"/>
                  </a:moveTo>
                  <a:cubicBezTo>
                    <a:pt x="127" y="227"/>
                    <a:pt x="123" y="226"/>
                    <a:pt x="119" y="225"/>
                  </a:cubicBezTo>
                  <a:cubicBezTo>
                    <a:pt x="122" y="226"/>
                    <a:pt x="126" y="227"/>
                    <a:pt x="130" y="227"/>
                  </a:cubicBezTo>
                  <a:cubicBezTo>
                    <a:pt x="130" y="228"/>
                    <a:pt x="130" y="229"/>
                    <a:pt x="130" y="229"/>
                  </a:cubicBezTo>
                  <a:close/>
                  <a:moveTo>
                    <a:pt x="129" y="225"/>
                  </a:moveTo>
                  <a:cubicBezTo>
                    <a:pt x="126" y="224"/>
                    <a:pt x="124" y="224"/>
                    <a:pt x="121" y="223"/>
                  </a:cubicBezTo>
                  <a:cubicBezTo>
                    <a:pt x="121" y="223"/>
                    <a:pt x="121" y="222"/>
                    <a:pt x="121" y="222"/>
                  </a:cubicBezTo>
                  <a:cubicBezTo>
                    <a:pt x="121" y="223"/>
                    <a:pt x="122" y="223"/>
                    <a:pt x="122" y="223"/>
                  </a:cubicBezTo>
                  <a:cubicBezTo>
                    <a:pt x="124" y="223"/>
                    <a:pt x="126" y="224"/>
                    <a:pt x="128" y="224"/>
                  </a:cubicBezTo>
                  <a:cubicBezTo>
                    <a:pt x="129" y="224"/>
                    <a:pt x="129" y="225"/>
                    <a:pt x="129" y="225"/>
                  </a:cubicBezTo>
                  <a:close/>
                  <a:moveTo>
                    <a:pt x="178" y="259"/>
                  </a:moveTo>
                  <a:cubicBezTo>
                    <a:pt x="169" y="256"/>
                    <a:pt x="160" y="254"/>
                    <a:pt x="151" y="251"/>
                  </a:cubicBezTo>
                  <a:cubicBezTo>
                    <a:pt x="145" y="250"/>
                    <a:pt x="139" y="247"/>
                    <a:pt x="132" y="246"/>
                  </a:cubicBezTo>
                  <a:cubicBezTo>
                    <a:pt x="133" y="246"/>
                    <a:pt x="133" y="246"/>
                    <a:pt x="133" y="245"/>
                  </a:cubicBezTo>
                  <a:cubicBezTo>
                    <a:pt x="140" y="247"/>
                    <a:pt x="147" y="248"/>
                    <a:pt x="153" y="250"/>
                  </a:cubicBezTo>
                  <a:cubicBezTo>
                    <a:pt x="162" y="252"/>
                    <a:pt x="170" y="255"/>
                    <a:pt x="178" y="259"/>
                  </a:cubicBezTo>
                  <a:close/>
                  <a:moveTo>
                    <a:pt x="187" y="267"/>
                  </a:moveTo>
                  <a:cubicBezTo>
                    <a:pt x="169" y="259"/>
                    <a:pt x="150" y="255"/>
                    <a:pt x="132" y="247"/>
                  </a:cubicBezTo>
                  <a:cubicBezTo>
                    <a:pt x="131" y="247"/>
                    <a:pt x="130" y="246"/>
                    <a:pt x="129" y="246"/>
                  </a:cubicBezTo>
                  <a:cubicBezTo>
                    <a:pt x="129" y="246"/>
                    <a:pt x="130" y="246"/>
                    <a:pt x="130" y="246"/>
                  </a:cubicBezTo>
                  <a:cubicBezTo>
                    <a:pt x="131" y="246"/>
                    <a:pt x="132" y="246"/>
                    <a:pt x="133" y="246"/>
                  </a:cubicBezTo>
                  <a:cubicBezTo>
                    <a:pt x="137" y="248"/>
                    <a:pt x="142" y="250"/>
                    <a:pt x="147" y="251"/>
                  </a:cubicBezTo>
                  <a:cubicBezTo>
                    <a:pt x="158" y="254"/>
                    <a:pt x="168" y="257"/>
                    <a:pt x="178" y="260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179" y="260"/>
                    <a:pt x="180" y="261"/>
                    <a:pt x="180" y="261"/>
                  </a:cubicBezTo>
                  <a:cubicBezTo>
                    <a:pt x="181" y="262"/>
                    <a:pt x="185" y="265"/>
                    <a:pt x="187" y="267"/>
                  </a:cubicBezTo>
                  <a:close/>
                  <a:moveTo>
                    <a:pt x="173" y="262"/>
                  </a:moveTo>
                  <a:cubicBezTo>
                    <a:pt x="176" y="263"/>
                    <a:pt x="179" y="264"/>
                    <a:pt x="182" y="266"/>
                  </a:cubicBezTo>
                  <a:cubicBezTo>
                    <a:pt x="183" y="266"/>
                    <a:pt x="184" y="267"/>
                    <a:pt x="185" y="267"/>
                  </a:cubicBezTo>
                  <a:cubicBezTo>
                    <a:pt x="176" y="264"/>
                    <a:pt x="168" y="261"/>
                    <a:pt x="160" y="258"/>
                  </a:cubicBezTo>
                  <a:cubicBezTo>
                    <a:pt x="164" y="259"/>
                    <a:pt x="168" y="260"/>
                    <a:pt x="173" y="262"/>
                  </a:cubicBezTo>
                  <a:close/>
                  <a:moveTo>
                    <a:pt x="187" y="269"/>
                  </a:moveTo>
                  <a:cubicBezTo>
                    <a:pt x="186" y="269"/>
                    <a:pt x="185" y="270"/>
                    <a:pt x="185" y="270"/>
                  </a:cubicBezTo>
                  <a:cubicBezTo>
                    <a:pt x="178" y="267"/>
                    <a:pt x="172" y="265"/>
                    <a:pt x="165" y="263"/>
                  </a:cubicBezTo>
                  <a:cubicBezTo>
                    <a:pt x="162" y="262"/>
                    <a:pt x="158" y="260"/>
                    <a:pt x="155" y="259"/>
                  </a:cubicBezTo>
                  <a:cubicBezTo>
                    <a:pt x="144" y="256"/>
                    <a:pt x="134" y="253"/>
                    <a:pt x="123" y="248"/>
                  </a:cubicBezTo>
                  <a:cubicBezTo>
                    <a:pt x="124" y="248"/>
                    <a:pt x="125" y="249"/>
                    <a:pt x="126" y="249"/>
                  </a:cubicBezTo>
                  <a:cubicBezTo>
                    <a:pt x="129" y="250"/>
                    <a:pt x="131" y="250"/>
                    <a:pt x="134" y="251"/>
                  </a:cubicBezTo>
                  <a:cubicBezTo>
                    <a:pt x="141" y="253"/>
                    <a:pt x="147" y="254"/>
                    <a:pt x="153" y="256"/>
                  </a:cubicBezTo>
                  <a:cubicBezTo>
                    <a:pt x="164" y="260"/>
                    <a:pt x="175" y="265"/>
                    <a:pt x="187" y="268"/>
                  </a:cubicBezTo>
                  <a:cubicBezTo>
                    <a:pt x="187" y="269"/>
                    <a:pt x="187" y="269"/>
                    <a:pt x="187" y="269"/>
                  </a:cubicBezTo>
                  <a:close/>
                  <a:moveTo>
                    <a:pt x="171" y="273"/>
                  </a:moveTo>
                  <a:cubicBezTo>
                    <a:pt x="171" y="273"/>
                    <a:pt x="171" y="273"/>
                    <a:pt x="171" y="273"/>
                  </a:cubicBezTo>
                  <a:cubicBezTo>
                    <a:pt x="159" y="268"/>
                    <a:pt x="147" y="265"/>
                    <a:pt x="135" y="260"/>
                  </a:cubicBezTo>
                  <a:cubicBezTo>
                    <a:pt x="128" y="258"/>
                    <a:pt x="122" y="256"/>
                    <a:pt x="115" y="254"/>
                  </a:cubicBezTo>
                  <a:cubicBezTo>
                    <a:pt x="122" y="255"/>
                    <a:pt x="129" y="257"/>
                    <a:pt x="135" y="259"/>
                  </a:cubicBezTo>
                  <a:cubicBezTo>
                    <a:pt x="149" y="264"/>
                    <a:pt x="163" y="269"/>
                    <a:pt x="177" y="272"/>
                  </a:cubicBezTo>
                  <a:cubicBezTo>
                    <a:pt x="175" y="272"/>
                    <a:pt x="173" y="273"/>
                    <a:pt x="171" y="273"/>
                  </a:cubicBezTo>
                  <a:close/>
                  <a:moveTo>
                    <a:pt x="160" y="274"/>
                  </a:moveTo>
                  <a:cubicBezTo>
                    <a:pt x="159" y="274"/>
                    <a:pt x="159" y="274"/>
                    <a:pt x="158" y="274"/>
                  </a:cubicBezTo>
                  <a:cubicBezTo>
                    <a:pt x="158" y="274"/>
                    <a:pt x="158" y="274"/>
                    <a:pt x="158" y="274"/>
                  </a:cubicBezTo>
                  <a:cubicBezTo>
                    <a:pt x="147" y="269"/>
                    <a:pt x="134" y="267"/>
                    <a:pt x="123" y="262"/>
                  </a:cubicBezTo>
                  <a:cubicBezTo>
                    <a:pt x="116" y="259"/>
                    <a:pt x="109" y="257"/>
                    <a:pt x="103" y="254"/>
                  </a:cubicBezTo>
                  <a:cubicBezTo>
                    <a:pt x="101" y="254"/>
                    <a:pt x="99" y="253"/>
                    <a:pt x="97" y="252"/>
                  </a:cubicBezTo>
                  <a:cubicBezTo>
                    <a:pt x="110" y="256"/>
                    <a:pt x="123" y="260"/>
                    <a:pt x="135" y="264"/>
                  </a:cubicBezTo>
                  <a:cubicBezTo>
                    <a:pt x="146" y="268"/>
                    <a:pt x="157" y="271"/>
                    <a:pt x="168" y="273"/>
                  </a:cubicBezTo>
                  <a:cubicBezTo>
                    <a:pt x="165" y="273"/>
                    <a:pt x="162" y="274"/>
                    <a:pt x="160" y="274"/>
                  </a:cubicBezTo>
                  <a:close/>
                  <a:moveTo>
                    <a:pt x="111" y="276"/>
                  </a:moveTo>
                  <a:cubicBezTo>
                    <a:pt x="105" y="272"/>
                    <a:pt x="98" y="270"/>
                    <a:pt x="91" y="267"/>
                  </a:cubicBezTo>
                  <a:cubicBezTo>
                    <a:pt x="86" y="265"/>
                    <a:pt x="81" y="263"/>
                    <a:pt x="76" y="261"/>
                  </a:cubicBezTo>
                  <a:cubicBezTo>
                    <a:pt x="75" y="261"/>
                    <a:pt x="74" y="260"/>
                    <a:pt x="73" y="260"/>
                  </a:cubicBezTo>
                  <a:cubicBezTo>
                    <a:pt x="81" y="263"/>
                    <a:pt x="89" y="266"/>
                    <a:pt x="97" y="268"/>
                  </a:cubicBezTo>
                  <a:cubicBezTo>
                    <a:pt x="105" y="271"/>
                    <a:pt x="113" y="273"/>
                    <a:pt x="121" y="276"/>
                  </a:cubicBezTo>
                  <a:cubicBezTo>
                    <a:pt x="118" y="276"/>
                    <a:pt x="114" y="276"/>
                    <a:pt x="111" y="276"/>
                  </a:cubicBezTo>
                  <a:close/>
                  <a:moveTo>
                    <a:pt x="98" y="276"/>
                  </a:moveTo>
                  <a:cubicBezTo>
                    <a:pt x="97" y="276"/>
                    <a:pt x="97" y="276"/>
                    <a:pt x="96" y="276"/>
                  </a:cubicBezTo>
                  <a:cubicBezTo>
                    <a:pt x="91" y="272"/>
                    <a:pt x="86" y="269"/>
                    <a:pt x="80" y="267"/>
                  </a:cubicBezTo>
                  <a:cubicBezTo>
                    <a:pt x="76" y="266"/>
                    <a:pt x="72" y="264"/>
                    <a:pt x="69" y="262"/>
                  </a:cubicBezTo>
                  <a:cubicBezTo>
                    <a:pt x="67" y="262"/>
                    <a:pt x="66" y="261"/>
                    <a:pt x="64" y="260"/>
                  </a:cubicBezTo>
                  <a:cubicBezTo>
                    <a:pt x="66" y="261"/>
                    <a:pt x="67" y="261"/>
                    <a:pt x="69" y="262"/>
                  </a:cubicBezTo>
                  <a:cubicBezTo>
                    <a:pt x="75" y="265"/>
                    <a:pt x="82" y="267"/>
                    <a:pt x="88" y="270"/>
                  </a:cubicBezTo>
                  <a:cubicBezTo>
                    <a:pt x="94" y="272"/>
                    <a:pt x="100" y="274"/>
                    <a:pt x="106" y="276"/>
                  </a:cubicBezTo>
                  <a:cubicBezTo>
                    <a:pt x="104" y="276"/>
                    <a:pt x="101" y="276"/>
                    <a:pt x="98" y="276"/>
                  </a:cubicBezTo>
                  <a:close/>
                  <a:moveTo>
                    <a:pt x="55" y="269"/>
                  </a:moveTo>
                  <a:cubicBezTo>
                    <a:pt x="58" y="270"/>
                    <a:pt x="61" y="271"/>
                    <a:pt x="64" y="272"/>
                  </a:cubicBezTo>
                  <a:cubicBezTo>
                    <a:pt x="61" y="272"/>
                    <a:pt x="57" y="270"/>
                    <a:pt x="55" y="269"/>
                  </a:cubicBezTo>
                  <a:close/>
                  <a:moveTo>
                    <a:pt x="59" y="262"/>
                  </a:moveTo>
                  <a:cubicBezTo>
                    <a:pt x="59" y="262"/>
                    <a:pt x="59" y="262"/>
                    <a:pt x="59" y="262"/>
                  </a:cubicBezTo>
                  <a:cubicBezTo>
                    <a:pt x="60" y="264"/>
                    <a:pt x="62" y="264"/>
                    <a:pt x="64" y="265"/>
                  </a:cubicBezTo>
                  <a:cubicBezTo>
                    <a:pt x="65" y="266"/>
                    <a:pt x="67" y="267"/>
                    <a:pt x="68" y="267"/>
                  </a:cubicBezTo>
                  <a:cubicBezTo>
                    <a:pt x="72" y="269"/>
                    <a:pt x="76" y="271"/>
                    <a:pt x="80" y="273"/>
                  </a:cubicBezTo>
                  <a:cubicBezTo>
                    <a:pt x="79" y="273"/>
                    <a:pt x="79" y="273"/>
                    <a:pt x="78" y="272"/>
                  </a:cubicBezTo>
                  <a:cubicBezTo>
                    <a:pt x="75" y="271"/>
                    <a:pt x="73" y="270"/>
                    <a:pt x="70" y="270"/>
                  </a:cubicBezTo>
                  <a:cubicBezTo>
                    <a:pt x="65" y="268"/>
                    <a:pt x="60" y="267"/>
                    <a:pt x="56" y="265"/>
                  </a:cubicBezTo>
                  <a:cubicBezTo>
                    <a:pt x="56" y="264"/>
                    <a:pt x="57" y="263"/>
                    <a:pt x="59" y="262"/>
                  </a:cubicBezTo>
                  <a:close/>
                  <a:moveTo>
                    <a:pt x="76" y="254"/>
                  </a:moveTo>
                  <a:cubicBezTo>
                    <a:pt x="77" y="254"/>
                    <a:pt x="78" y="253"/>
                    <a:pt x="79" y="253"/>
                  </a:cubicBezTo>
                  <a:cubicBezTo>
                    <a:pt x="79" y="253"/>
                    <a:pt x="79" y="253"/>
                    <a:pt x="79" y="253"/>
                  </a:cubicBezTo>
                  <a:cubicBezTo>
                    <a:pt x="89" y="259"/>
                    <a:pt x="100" y="262"/>
                    <a:pt x="111" y="266"/>
                  </a:cubicBezTo>
                  <a:cubicBezTo>
                    <a:pt x="116" y="267"/>
                    <a:pt x="121" y="268"/>
                    <a:pt x="125" y="270"/>
                  </a:cubicBezTo>
                  <a:cubicBezTo>
                    <a:pt x="128" y="271"/>
                    <a:pt x="131" y="272"/>
                    <a:pt x="134" y="273"/>
                  </a:cubicBezTo>
                  <a:cubicBezTo>
                    <a:pt x="134" y="273"/>
                    <a:pt x="137" y="275"/>
                    <a:pt x="138" y="275"/>
                  </a:cubicBezTo>
                  <a:cubicBezTo>
                    <a:pt x="137" y="275"/>
                    <a:pt x="137" y="276"/>
                    <a:pt x="137" y="276"/>
                  </a:cubicBezTo>
                  <a:cubicBezTo>
                    <a:pt x="131" y="275"/>
                    <a:pt x="127" y="273"/>
                    <a:pt x="122" y="271"/>
                  </a:cubicBezTo>
                  <a:cubicBezTo>
                    <a:pt x="116" y="269"/>
                    <a:pt x="111" y="267"/>
                    <a:pt x="105" y="266"/>
                  </a:cubicBezTo>
                  <a:cubicBezTo>
                    <a:pt x="94" y="263"/>
                    <a:pt x="84" y="259"/>
                    <a:pt x="74" y="255"/>
                  </a:cubicBezTo>
                  <a:cubicBezTo>
                    <a:pt x="75" y="255"/>
                    <a:pt x="76" y="254"/>
                    <a:pt x="76" y="254"/>
                  </a:cubicBezTo>
                  <a:close/>
                  <a:moveTo>
                    <a:pt x="114" y="234"/>
                  </a:moveTo>
                  <a:cubicBezTo>
                    <a:pt x="117" y="235"/>
                    <a:pt x="120" y="236"/>
                    <a:pt x="123" y="237"/>
                  </a:cubicBezTo>
                  <a:cubicBezTo>
                    <a:pt x="126" y="238"/>
                    <a:pt x="129" y="240"/>
                    <a:pt x="132" y="240"/>
                  </a:cubicBezTo>
                  <a:cubicBezTo>
                    <a:pt x="132" y="240"/>
                    <a:pt x="132" y="240"/>
                    <a:pt x="132" y="240"/>
                  </a:cubicBezTo>
                  <a:cubicBezTo>
                    <a:pt x="126" y="240"/>
                    <a:pt x="121" y="237"/>
                    <a:pt x="115" y="236"/>
                  </a:cubicBezTo>
                  <a:cubicBezTo>
                    <a:pt x="114" y="236"/>
                    <a:pt x="114" y="237"/>
                    <a:pt x="114" y="237"/>
                  </a:cubicBezTo>
                  <a:cubicBezTo>
                    <a:pt x="119" y="240"/>
                    <a:pt x="125" y="241"/>
                    <a:pt x="130" y="243"/>
                  </a:cubicBezTo>
                  <a:cubicBezTo>
                    <a:pt x="130" y="243"/>
                    <a:pt x="131" y="243"/>
                    <a:pt x="131" y="243"/>
                  </a:cubicBezTo>
                  <a:cubicBezTo>
                    <a:pt x="131" y="243"/>
                    <a:pt x="130" y="243"/>
                    <a:pt x="130" y="243"/>
                  </a:cubicBezTo>
                  <a:cubicBezTo>
                    <a:pt x="129" y="242"/>
                    <a:pt x="127" y="242"/>
                    <a:pt x="127" y="242"/>
                  </a:cubicBezTo>
                  <a:cubicBezTo>
                    <a:pt x="125" y="241"/>
                    <a:pt x="124" y="241"/>
                    <a:pt x="122" y="241"/>
                  </a:cubicBezTo>
                  <a:cubicBezTo>
                    <a:pt x="119" y="240"/>
                    <a:pt x="116" y="239"/>
                    <a:pt x="113" y="239"/>
                  </a:cubicBezTo>
                  <a:cubicBezTo>
                    <a:pt x="113" y="237"/>
                    <a:pt x="113" y="236"/>
                    <a:pt x="114" y="234"/>
                  </a:cubicBezTo>
                  <a:close/>
                  <a:moveTo>
                    <a:pt x="117" y="221"/>
                  </a:moveTo>
                  <a:cubicBezTo>
                    <a:pt x="117" y="221"/>
                    <a:pt x="117" y="221"/>
                    <a:pt x="117" y="221"/>
                  </a:cubicBezTo>
                  <a:cubicBezTo>
                    <a:pt x="117" y="221"/>
                    <a:pt x="117" y="222"/>
                    <a:pt x="117" y="222"/>
                  </a:cubicBezTo>
                  <a:cubicBezTo>
                    <a:pt x="121" y="224"/>
                    <a:pt x="126" y="224"/>
                    <a:pt x="129" y="226"/>
                  </a:cubicBezTo>
                  <a:cubicBezTo>
                    <a:pt x="129" y="226"/>
                    <a:pt x="129" y="226"/>
                    <a:pt x="129" y="226"/>
                  </a:cubicBezTo>
                  <a:cubicBezTo>
                    <a:pt x="128" y="226"/>
                    <a:pt x="125" y="226"/>
                    <a:pt x="124" y="225"/>
                  </a:cubicBezTo>
                  <a:cubicBezTo>
                    <a:pt x="122" y="225"/>
                    <a:pt x="120" y="224"/>
                    <a:pt x="118" y="224"/>
                  </a:cubicBezTo>
                  <a:cubicBezTo>
                    <a:pt x="117" y="224"/>
                    <a:pt x="117" y="224"/>
                    <a:pt x="117" y="225"/>
                  </a:cubicBezTo>
                  <a:cubicBezTo>
                    <a:pt x="119" y="226"/>
                    <a:pt x="122" y="226"/>
                    <a:pt x="124" y="227"/>
                  </a:cubicBezTo>
                  <a:cubicBezTo>
                    <a:pt x="126" y="228"/>
                    <a:pt x="128" y="229"/>
                    <a:pt x="130" y="230"/>
                  </a:cubicBezTo>
                  <a:cubicBezTo>
                    <a:pt x="125" y="229"/>
                    <a:pt x="121" y="227"/>
                    <a:pt x="116" y="226"/>
                  </a:cubicBezTo>
                  <a:cubicBezTo>
                    <a:pt x="115" y="226"/>
                    <a:pt x="115" y="226"/>
                    <a:pt x="115" y="226"/>
                  </a:cubicBezTo>
                  <a:cubicBezTo>
                    <a:pt x="116" y="225"/>
                    <a:pt x="117" y="223"/>
                    <a:pt x="117" y="221"/>
                  </a:cubicBezTo>
                  <a:close/>
                  <a:moveTo>
                    <a:pt x="16" y="73"/>
                  </a:moveTo>
                  <a:cubicBezTo>
                    <a:pt x="22" y="60"/>
                    <a:pt x="29" y="47"/>
                    <a:pt x="39" y="36"/>
                  </a:cubicBezTo>
                  <a:cubicBezTo>
                    <a:pt x="49" y="26"/>
                    <a:pt x="60" y="19"/>
                    <a:pt x="73" y="13"/>
                  </a:cubicBezTo>
                  <a:cubicBezTo>
                    <a:pt x="74" y="16"/>
                    <a:pt x="77" y="19"/>
                    <a:pt x="78" y="21"/>
                  </a:cubicBezTo>
                  <a:cubicBezTo>
                    <a:pt x="43" y="37"/>
                    <a:pt x="18" y="72"/>
                    <a:pt x="18" y="111"/>
                  </a:cubicBezTo>
                  <a:cubicBezTo>
                    <a:pt x="18" y="159"/>
                    <a:pt x="55" y="200"/>
                    <a:pt x="102" y="209"/>
                  </a:cubicBezTo>
                  <a:cubicBezTo>
                    <a:pt x="121" y="213"/>
                    <a:pt x="140" y="211"/>
                    <a:pt x="158" y="205"/>
                  </a:cubicBezTo>
                  <a:cubicBezTo>
                    <a:pt x="159" y="207"/>
                    <a:pt x="160" y="209"/>
                    <a:pt x="161" y="212"/>
                  </a:cubicBezTo>
                  <a:cubicBezTo>
                    <a:pt x="150" y="217"/>
                    <a:pt x="136" y="218"/>
                    <a:pt x="123" y="218"/>
                  </a:cubicBezTo>
                  <a:cubicBezTo>
                    <a:pt x="113" y="218"/>
                    <a:pt x="103" y="218"/>
                    <a:pt x="93" y="215"/>
                  </a:cubicBezTo>
                  <a:cubicBezTo>
                    <a:pt x="61" y="208"/>
                    <a:pt x="33" y="189"/>
                    <a:pt x="19" y="158"/>
                  </a:cubicBezTo>
                  <a:cubicBezTo>
                    <a:pt x="7" y="131"/>
                    <a:pt x="5" y="101"/>
                    <a:pt x="16" y="73"/>
                  </a:cubicBez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81" name="Freeform 82"/>
            <p:cNvSpPr>
              <a:spLocks noEditPoints="1"/>
            </p:cNvSpPr>
            <p:nvPr/>
          </p:nvSpPr>
          <p:spPr bwMode="auto">
            <a:xfrm>
              <a:off x="141373" y="316761"/>
              <a:ext cx="363538" cy="387350"/>
            </a:xfrm>
            <a:custGeom>
              <a:avLst/>
              <a:gdLst>
                <a:gd name="T0" fmla="*/ 66 w 125"/>
                <a:gd name="T1" fmla="*/ 127 h 133"/>
                <a:gd name="T2" fmla="*/ 12 w 125"/>
                <a:gd name="T3" fmla="*/ 41 h 133"/>
                <a:gd name="T4" fmla="*/ 37 w 125"/>
                <a:gd name="T5" fmla="*/ 92 h 133"/>
                <a:gd name="T6" fmla="*/ 14 w 125"/>
                <a:gd name="T7" fmla="*/ 101 h 133"/>
                <a:gd name="T8" fmla="*/ 10 w 125"/>
                <a:gd name="T9" fmla="*/ 93 h 133"/>
                <a:gd name="T10" fmla="*/ 10 w 125"/>
                <a:gd name="T11" fmla="*/ 93 h 133"/>
                <a:gd name="T12" fmla="*/ 10 w 125"/>
                <a:gd name="T13" fmla="*/ 93 h 133"/>
                <a:gd name="T14" fmla="*/ 60 w 125"/>
                <a:gd name="T15" fmla="*/ 20 h 133"/>
                <a:gd name="T16" fmla="*/ 51 w 125"/>
                <a:gd name="T17" fmla="*/ 28 h 133"/>
                <a:gd name="T18" fmla="*/ 75 w 125"/>
                <a:gd name="T19" fmla="*/ 21 h 133"/>
                <a:gd name="T20" fmla="*/ 85 w 125"/>
                <a:gd name="T21" fmla="*/ 28 h 133"/>
                <a:gd name="T22" fmla="*/ 81 w 125"/>
                <a:gd name="T23" fmla="*/ 35 h 133"/>
                <a:gd name="T24" fmla="*/ 58 w 125"/>
                <a:gd name="T25" fmla="*/ 31 h 133"/>
                <a:gd name="T26" fmla="*/ 39 w 125"/>
                <a:gd name="T27" fmla="*/ 41 h 133"/>
                <a:gd name="T28" fmla="*/ 69 w 125"/>
                <a:gd name="T29" fmla="*/ 30 h 133"/>
                <a:gd name="T30" fmla="*/ 69 w 125"/>
                <a:gd name="T31" fmla="*/ 24 h 133"/>
                <a:gd name="T32" fmla="*/ 55 w 125"/>
                <a:gd name="T33" fmla="*/ 30 h 133"/>
                <a:gd name="T34" fmla="*/ 18 w 125"/>
                <a:gd name="T35" fmla="*/ 47 h 133"/>
                <a:gd name="T36" fmla="*/ 7 w 125"/>
                <a:gd name="T37" fmla="*/ 58 h 133"/>
                <a:gd name="T38" fmla="*/ 6 w 125"/>
                <a:gd name="T39" fmla="*/ 64 h 133"/>
                <a:gd name="T40" fmla="*/ 24 w 125"/>
                <a:gd name="T41" fmla="*/ 60 h 133"/>
                <a:gd name="T42" fmla="*/ 92 w 125"/>
                <a:gd name="T43" fmla="*/ 41 h 133"/>
                <a:gd name="T44" fmla="*/ 29 w 125"/>
                <a:gd name="T45" fmla="*/ 65 h 133"/>
                <a:gd name="T46" fmla="*/ 55 w 125"/>
                <a:gd name="T47" fmla="*/ 56 h 133"/>
                <a:gd name="T48" fmla="*/ 111 w 125"/>
                <a:gd name="T49" fmla="*/ 40 h 133"/>
                <a:gd name="T50" fmla="*/ 101 w 125"/>
                <a:gd name="T51" fmla="*/ 45 h 133"/>
                <a:gd name="T52" fmla="*/ 54 w 125"/>
                <a:gd name="T53" fmla="*/ 69 h 133"/>
                <a:gd name="T54" fmla="*/ 114 w 125"/>
                <a:gd name="T55" fmla="*/ 50 h 133"/>
                <a:gd name="T56" fmla="*/ 67 w 125"/>
                <a:gd name="T57" fmla="*/ 75 h 133"/>
                <a:gd name="T58" fmla="*/ 66 w 125"/>
                <a:gd name="T59" fmla="*/ 117 h 133"/>
                <a:gd name="T60" fmla="*/ 108 w 125"/>
                <a:gd name="T61" fmla="*/ 94 h 133"/>
                <a:gd name="T62" fmla="*/ 79 w 125"/>
                <a:gd name="T63" fmla="*/ 107 h 133"/>
                <a:gd name="T64" fmla="*/ 118 w 125"/>
                <a:gd name="T65" fmla="*/ 89 h 133"/>
                <a:gd name="T66" fmla="*/ 78 w 125"/>
                <a:gd name="T67" fmla="*/ 97 h 133"/>
                <a:gd name="T68" fmla="*/ 33 w 125"/>
                <a:gd name="T69" fmla="*/ 121 h 133"/>
                <a:gd name="T70" fmla="*/ 26 w 125"/>
                <a:gd name="T71" fmla="*/ 115 h 133"/>
                <a:gd name="T72" fmla="*/ 102 w 125"/>
                <a:gd name="T73" fmla="*/ 87 h 133"/>
                <a:gd name="T74" fmla="*/ 81 w 125"/>
                <a:gd name="T75" fmla="*/ 92 h 133"/>
                <a:gd name="T76" fmla="*/ 98 w 125"/>
                <a:gd name="T77" fmla="*/ 83 h 133"/>
                <a:gd name="T78" fmla="*/ 119 w 125"/>
                <a:gd name="T79" fmla="*/ 67 h 133"/>
                <a:gd name="T80" fmla="*/ 76 w 125"/>
                <a:gd name="T81" fmla="*/ 87 h 133"/>
                <a:gd name="T82" fmla="*/ 119 w 125"/>
                <a:gd name="T83" fmla="*/ 67 h 133"/>
                <a:gd name="T84" fmla="*/ 22 w 125"/>
                <a:gd name="T85" fmla="*/ 104 h 133"/>
                <a:gd name="T86" fmla="*/ 119 w 125"/>
                <a:gd name="T87" fmla="*/ 63 h 133"/>
                <a:gd name="T88" fmla="*/ 18 w 125"/>
                <a:gd name="T89" fmla="*/ 98 h 133"/>
                <a:gd name="T90" fmla="*/ 45 w 125"/>
                <a:gd name="T91" fmla="*/ 100 h 133"/>
                <a:gd name="T92" fmla="*/ 41 w 125"/>
                <a:gd name="T93" fmla="*/ 123 h 133"/>
                <a:gd name="T94" fmla="*/ 43 w 125"/>
                <a:gd name="T95" fmla="*/ 123 h 133"/>
                <a:gd name="T96" fmla="*/ 108 w 125"/>
                <a:gd name="T97" fmla="*/ 112 h 133"/>
                <a:gd name="T98" fmla="*/ 77 w 125"/>
                <a:gd name="T99" fmla="*/ 125 h 133"/>
                <a:gd name="T100" fmla="*/ 71 w 125"/>
                <a:gd name="T101" fmla="*/ 123 h 133"/>
                <a:gd name="T102" fmla="*/ 111 w 125"/>
                <a:gd name="T103" fmla="*/ 106 h 133"/>
                <a:gd name="T104" fmla="*/ 93 w 125"/>
                <a:gd name="T105" fmla="*/ 124 h 133"/>
                <a:gd name="T106" fmla="*/ 113 w 125"/>
                <a:gd name="T107" fmla="*/ 98 h 133"/>
                <a:gd name="T108" fmla="*/ 60 w 125"/>
                <a:gd name="T109" fmla="*/ 121 h 133"/>
                <a:gd name="T110" fmla="*/ 70 w 125"/>
                <a:gd name="T111" fmla="*/ 67 h 133"/>
                <a:gd name="T112" fmla="*/ 109 w 125"/>
                <a:gd name="T113" fmla="*/ 37 h 133"/>
                <a:gd name="T114" fmla="*/ 98 w 125"/>
                <a:gd name="T115" fmla="*/ 39 h 133"/>
                <a:gd name="T116" fmla="*/ 22 w 125"/>
                <a:gd name="T117" fmla="*/ 65 h 133"/>
                <a:gd name="T118" fmla="*/ 74 w 125"/>
                <a:gd name="T119" fmla="*/ 21 h 133"/>
                <a:gd name="T120" fmla="*/ 18 w 125"/>
                <a:gd name="T121" fmla="*/ 44 h 133"/>
                <a:gd name="T122" fmla="*/ 19 w 125"/>
                <a:gd name="T123" fmla="*/ 37 h 133"/>
                <a:gd name="T124" fmla="*/ 59 w 125"/>
                <a:gd name="T125" fmla="*/ 6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" h="133">
                  <a:moveTo>
                    <a:pt x="29" y="121"/>
                  </a:moveTo>
                  <a:cubicBezTo>
                    <a:pt x="39" y="128"/>
                    <a:pt x="49" y="127"/>
                    <a:pt x="60" y="124"/>
                  </a:cubicBezTo>
                  <a:cubicBezTo>
                    <a:pt x="59" y="126"/>
                    <a:pt x="58" y="128"/>
                    <a:pt x="57" y="130"/>
                  </a:cubicBezTo>
                  <a:cubicBezTo>
                    <a:pt x="57" y="131"/>
                    <a:pt x="59" y="133"/>
                    <a:pt x="60" y="131"/>
                  </a:cubicBezTo>
                  <a:cubicBezTo>
                    <a:pt x="60" y="131"/>
                    <a:pt x="61" y="130"/>
                    <a:pt x="61" y="129"/>
                  </a:cubicBezTo>
                  <a:cubicBezTo>
                    <a:pt x="61" y="129"/>
                    <a:pt x="61" y="129"/>
                    <a:pt x="61" y="129"/>
                  </a:cubicBezTo>
                  <a:cubicBezTo>
                    <a:pt x="62" y="131"/>
                    <a:pt x="64" y="131"/>
                    <a:pt x="64" y="129"/>
                  </a:cubicBezTo>
                  <a:cubicBezTo>
                    <a:pt x="64" y="129"/>
                    <a:pt x="64" y="129"/>
                    <a:pt x="64" y="129"/>
                  </a:cubicBezTo>
                  <a:cubicBezTo>
                    <a:pt x="65" y="130"/>
                    <a:pt x="67" y="129"/>
                    <a:pt x="67" y="128"/>
                  </a:cubicBezTo>
                  <a:cubicBezTo>
                    <a:pt x="67" y="128"/>
                    <a:pt x="66" y="127"/>
                    <a:pt x="66" y="127"/>
                  </a:cubicBezTo>
                  <a:cubicBezTo>
                    <a:pt x="67" y="127"/>
                    <a:pt x="68" y="126"/>
                    <a:pt x="68" y="125"/>
                  </a:cubicBezTo>
                  <a:cubicBezTo>
                    <a:pt x="77" y="129"/>
                    <a:pt x="87" y="131"/>
                    <a:pt x="96" y="127"/>
                  </a:cubicBezTo>
                  <a:cubicBezTo>
                    <a:pt x="106" y="122"/>
                    <a:pt x="112" y="113"/>
                    <a:pt x="117" y="102"/>
                  </a:cubicBezTo>
                  <a:cubicBezTo>
                    <a:pt x="124" y="83"/>
                    <a:pt x="125" y="58"/>
                    <a:pt x="114" y="39"/>
                  </a:cubicBezTo>
                  <a:cubicBezTo>
                    <a:pt x="105" y="25"/>
                    <a:pt x="87" y="19"/>
                    <a:pt x="71" y="18"/>
                  </a:cubicBezTo>
                  <a:cubicBezTo>
                    <a:pt x="72" y="12"/>
                    <a:pt x="75" y="7"/>
                    <a:pt x="80" y="4"/>
                  </a:cubicBezTo>
                  <a:cubicBezTo>
                    <a:pt x="82" y="3"/>
                    <a:pt x="81" y="0"/>
                    <a:pt x="79" y="1"/>
                  </a:cubicBezTo>
                  <a:cubicBezTo>
                    <a:pt x="73" y="5"/>
                    <a:pt x="69" y="11"/>
                    <a:pt x="68" y="17"/>
                  </a:cubicBezTo>
                  <a:cubicBezTo>
                    <a:pt x="66" y="17"/>
                    <a:pt x="64" y="17"/>
                    <a:pt x="62" y="17"/>
                  </a:cubicBezTo>
                  <a:cubicBezTo>
                    <a:pt x="43" y="18"/>
                    <a:pt x="23" y="25"/>
                    <a:pt x="12" y="41"/>
                  </a:cubicBezTo>
                  <a:cubicBezTo>
                    <a:pt x="0" y="57"/>
                    <a:pt x="0" y="78"/>
                    <a:pt x="8" y="95"/>
                  </a:cubicBezTo>
                  <a:cubicBezTo>
                    <a:pt x="13" y="106"/>
                    <a:pt x="20" y="115"/>
                    <a:pt x="29" y="121"/>
                  </a:cubicBezTo>
                  <a:close/>
                  <a:moveTo>
                    <a:pt x="18" y="106"/>
                  </a:moveTo>
                  <a:cubicBezTo>
                    <a:pt x="25" y="104"/>
                    <a:pt x="32" y="101"/>
                    <a:pt x="39" y="97"/>
                  </a:cubicBezTo>
                  <a:cubicBezTo>
                    <a:pt x="47" y="94"/>
                    <a:pt x="55" y="91"/>
                    <a:pt x="62" y="88"/>
                  </a:cubicBezTo>
                  <a:cubicBezTo>
                    <a:pt x="55" y="91"/>
                    <a:pt x="48" y="94"/>
                    <a:pt x="41" y="98"/>
                  </a:cubicBezTo>
                  <a:cubicBezTo>
                    <a:pt x="35" y="102"/>
                    <a:pt x="26" y="104"/>
                    <a:pt x="21" y="110"/>
                  </a:cubicBezTo>
                  <a:cubicBezTo>
                    <a:pt x="20" y="109"/>
                    <a:pt x="19" y="108"/>
                    <a:pt x="18" y="106"/>
                  </a:cubicBezTo>
                  <a:close/>
                  <a:moveTo>
                    <a:pt x="14" y="101"/>
                  </a:moveTo>
                  <a:cubicBezTo>
                    <a:pt x="22" y="101"/>
                    <a:pt x="31" y="95"/>
                    <a:pt x="37" y="92"/>
                  </a:cubicBezTo>
                  <a:cubicBezTo>
                    <a:pt x="46" y="88"/>
                    <a:pt x="55" y="85"/>
                    <a:pt x="64" y="81"/>
                  </a:cubicBezTo>
                  <a:cubicBezTo>
                    <a:pt x="73" y="76"/>
                    <a:pt x="83" y="72"/>
                    <a:pt x="93" y="68"/>
                  </a:cubicBezTo>
                  <a:cubicBezTo>
                    <a:pt x="98" y="66"/>
                    <a:pt x="103" y="64"/>
                    <a:pt x="108" y="62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03" y="65"/>
                    <a:pt x="98" y="67"/>
                    <a:pt x="93" y="69"/>
                  </a:cubicBezTo>
                  <a:cubicBezTo>
                    <a:pt x="84" y="72"/>
                    <a:pt x="76" y="76"/>
                    <a:pt x="67" y="79"/>
                  </a:cubicBezTo>
                  <a:cubicBezTo>
                    <a:pt x="59" y="83"/>
                    <a:pt x="50" y="88"/>
                    <a:pt x="42" y="92"/>
                  </a:cubicBezTo>
                  <a:cubicBezTo>
                    <a:pt x="37" y="94"/>
                    <a:pt x="33" y="97"/>
                    <a:pt x="30" y="99"/>
                  </a:cubicBezTo>
                  <a:cubicBezTo>
                    <a:pt x="26" y="101"/>
                    <a:pt x="21" y="103"/>
                    <a:pt x="17" y="106"/>
                  </a:cubicBezTo>
                  <a:cubicBezTo>
                    <a:pt x="16" y="104"/>
                    <a:pt x="15" y="103"/>
                    <a:pt x="14" y="101"/>
                  </a:cubicBezTo>
                  <a:close/>
                  <a:moveTo>
                    <a:pt x="12" y="97"/>
                  </a:moveTo>
                  <a:cubicBezTo>
                    <a:pt x="15" y="97"/>
                    <a:pt x="17" y="95"/>
                    <a:pt x="20" y="94"/>
                  </a:cubicBezTo>
                  <a:cubicBezTo>
                    <a:pt x="24" y="92"/>
                    <a:pt x="28" y="91"/>
                    <a:pt x="33" y="89"/>
                  </a:cubicBezTo>
                  <a:cubicBezTo>
                    <a:pt x="43" y="85"/>
                    <a:pt x="53" y="81"/>
                    <a:pt x="63" y="77"/>
                  </a:cubicBezTo>
                  <a:cubicBezTo>
                    <a:pt x="65" y="76"/>
                    <a:pt x="66" y="76"/>
                    <a:pt x="68" y="75"/>
                  </a:cubicBezTo>
                  <a:cubicBezTo>
                    <a:pt x="67" y="76"/>
                    <a:pt x="66" y="76"/>
                    <a:pt x="65" y="76"/>
                  </a:cubicBezTo>
                  <a:cubicBezTo>
                    <a:pt x="56" y="80"/>
                    <a:pt x="47" y="83"/>
                    <a:pt x="39" y="88"/>
                  </a:cubicBezTo>
                  <a:cubicBezTo>
                    <a:pt x="30" y="92"/>
                    <a:pt x="22" y="95"/>
                    <a:pt x="14" y="100"/>
                  </a:cubicBezTo>
                  <a:cubicBezTo>
                    <a:pt x="13" y="99"/>
                    <a:pt x="13" y="98"/>
                    <a:pt x="12" y="97"/>
                  </a:cubicBezTo>
                  <a:close/>
                  <a:moveTo>
                    <a:pt x="10" y="93"/>
                  </a:moveTo>
                  <a:cubicBezTo>
                    <a:pt x="10" y="93"/>
                    <a:pt x="10" y="93"/>
                    <a:pt x="10" y="93"/>
                  </a:cubicBezTo>
                  <a:cubicBezTo>
                    <a:pt x="14" y="92"/>
                    <a:pt x="18" y="90"/>
                    <a:pt x="21" y="88"/>
                  </a:cubicBezTo>
                  <a:cubicBezTo>
                    <a:pt x="26" y="86"/>
                    <a:pt x="31" y="84"/>
                    <a:pt x="36" y="82"/>
                  </a:cubicBezTo>
                  <a:cubicBezTo>
                    <a:pt x="45" y="78"/>
                    <a:pt x="55" y="74"/>
                    <a:pt x="64" y="70"/>
                  </a:cubicBezTo>
                  <a:cubicBezTo>
                    <a:pt x="65" y="70"/>
                    <a:pt x="67" y="69"/>
                    <a:pt x="68" y="68"/>
                  </a:cubicBezTo>
                  <a:cubicBezTo>
                    <a:pt x="65" y="70"/>
                    <a:pt x="63" y="71"/>
                    <a:pt x="60" y="72"/>
                  </a:cubicBezTo>
                  <a:cubicBezTo>
                    <a:pt x="51" y="76"/>
                    <a:pt x="42" y="80"/>
                    <a:pt x="33" y="84"/>
                  </a:cubicBezTo>
                  <a:cubicBezTo>
                    <a:pt x="29" y="85"/>
                    <a:pt x="26" y="88"/>
                    <a:pt x="22" y="90"/>
                  </a:cubicBezTo>
                  <a:cubicBezTo>
                    <a:pt x="18" y="92"/>
                    <a:pt x="15" y="93"/>
                    <a:pt x="11" y="96"/>
                  </a:cubicBezTo>
                  <a:cubicBezTo>
                    <a:pt x="11" y="95"/>
                    <a:pt x="10" y="94"/>
                    <a:pt x="10" y="93"/>
                  </a:cubicBezTo>
                  <a:close/>
                  <a:moveTo>
                    <a:pt x="18" y="85"/>
                  </a:moveTo>
                  <a:cubicBezTo>
                    <a:pt x="24" y="83"/>
                    <a:pt x="30" y="81"/>
                    <a:pt x="35" y="78"/>
                  </a:cubicBezTo>
                  <a:cubicBezTo>
                    <a:pt x="50" y="72"/>
                    <a:pt x="64" y="65"/>
                    <a:pt x="78" y="60"/>
                  </a:cubicBezTo>
                  <a:cubicBezTo>
                    <a:pt x="84" y="58"/>
                    <a:pt x="90" y="56"/>
                    <a:pt x="95" y="53"/>
                  </a:cubicBezTo>
                  <a:cubicBezTo>
                    <a:pt x="94" y="54"/>
                    <a:pt x="92" y="55"/>
                    <a:pt x="90" y="56"/>
                  </a:cubicBezTo>
                  <a:cubicBezTo>
                    <a:pt x="81" y="60"/>
                    <a:pt x="71" y="64"/>
                    <a:pt x="61" y="69"/>
                  </a:cubicBezTo>
                  <a:cubicBezTo>
                    <a:pt x="52" y="72"/>
                    <a:pt x="44" y="76"/>
                    <a:pt x="36" y="80"/>
                  </a:cubicBezTo>
                  <a:cubicBezTo>
                    <a:pt x="32" y="82"/>
                    <a:pt x="28" y="83"/>
                    <a:pt x="24" y="85"/>
                  </a:cubicBezTo>
                  <a:cubicBezTo>
                    <a:pt x="19" y="87"/>
                    <a:pt x="14" y="90"/>
                    <a:pt x="10" y="92"/>
                  </a:cubicBezTo>
                  <a:cubicBezTo>
                    <a:pt x="10" y="92"/>
                    <a:pt x="10" y="92"/>
                    <a:pt x="10" y="93"/>
                  </a:cubicBezTo>
                  <a:cubicBezTo>
                    <a:pt x="10" y="92"/>
                    <a:pt x="9" y="91"/>
                    <a:pt x="9" y="90"/>
                  </a:cubicBezTo>
                  <a:cubicBezTo>
                    <a:pt x="12" y="88"/>
                    <a:pt x="15" y="87"/>
                    <a:pt x="18" y="85"/>
                  </a:cubicBezTo>
                  <a:close/>
                  <a:moveTo>
                    <a:pt x="60" y="20"/>
                  </a:moveTo>
                  <a:cubicBezTo>
                    <a:pt x="45" y="27"/>
                    <a:pt x="30" y="35"/>
                    <a:pt x="16" y="42"/>
                  </a:cubicBezTo>
                  <a:cubicBezTo>
                    <a:pt x="15" y="42"/>
                    <a:pt x="15" y="43"/>
                    <a:pt x="14" y="43"/>
                  </a:cubicBezTo>
                  <a:cubicBezTo>
                    <a:pt x="15" y="43"/>
                    <a:pt x="15" y="42"/>
                    <a:pt x="15" y="42"/>
                  </a:cubicBezTo>
                  <a:cubicBezTo>
                    <a:pt x="16" y="41"/>
                    <a:pt x="18" y="40"/>
                    <a:pt x="20" y="39"/>
                  </a:cubicBezTo>
                  <a:cubicBezTo>
                    <a:pt x="23" y="36"/>
                    <a:pt x="27" y="34"/>
                    <a:pt x="31" y="32"/>
                  </a:cubicBezTo>
                  <a:cubicBezTo>
                    <a:pt x="39" y="28"/>
                    <a:pt x="47" y="25"/>
                    <a:pt x="55" y="21"/>
                  </a:cubicBezTo>
                  <a:cubicBezTo>
                    <a:pt x="56" y="21"/>
                    <a:pt x="58" y="20"/>
                    <a:pt x="60" y="20"/>
                  </a:cubicBezTo>
                  <a:close/>
                  <a:moveTo>
                    <a:pt x="14" y="44"/>
                  </a:moveTo>
                  <a:cubicBezTo>
                    <a:pt x="21" y="41"/>
                    <a:pt x="28" y="37"/>
                    <a:pt x="35" y="33"/>
                  </a:cubicBezTo>
                  <a:cubicBezTo>
                    <a:pt x="40" y="31"/>
                    <a:pt x="44" y="28"/>
                    <a:pt x="48" y="26"/>
                  </a:cubicBezTo>
                  <a:cubicBezTo>
                    <a:pt x="50" y="26"/>
                    <a:pt x="51" y="25"/>
                    <a:pt x="53" y="24"/>
                  </a:cubicBezTo>
                  <a:cubicBezTo>
                    <a:pt x="39" y="32"/>
                    <a:pt x="25" y="40"/>
                    <a:pt x="11" y="48"/>
                  </a:cubicBezTo>
                  <a:cubicBezTo>
                    <a:pt x="12" y="47"/>
                    <a:pt x="13" y="45"/>
                    <a:pt x="14" y="44"/>
                  </a:cubicBezTo>
                  <a:close/>
                  <a:moveTo>
                    <a:pt x="10" y="50"/>
                  </a:moveTo>
                  <a:cubicBezTo>
                    <a:pt x="14" y="49"/>
                    <a:pt x="17" y="46"/>
                    <a:pt x="20" y="44"/>
                  </a:cubicBezTo>
                  <a:cubicBezTo>
                    <a:pt x="25" y="41"/>
                    <a:pt x="30" y="39"/>
                    <a:pt x="35" y="36"/>
                  </a:cubicBezTo>
                  <a:cubicBezTo>
                    <a:pt x="40" y="34"/>
                    <a:pt x="46" y="31"/>
                    <a:pt x="51" y="28"/>
                  </a:cubicBezTo>
                  <a:cubicBezTo>
                    <a:pt x="46" y="31"/>
                    <a:pt x="41" y="33"/>
                    <a:pt x="36" y="36"/>
                  </a:cubicBezTo>
                  <a:cubicBezTo>
                    <a:pt x="31" y="39"/>
                    <a:pt x="26" y="41"/>
                    <a:pt x="21" y="44"/>
                  </a:cubicBezTo>
                  <a:cubicBezTo>
                    <a:pt x="18" y="46"/>
                    <a:pt x="15" y="48"/>
                    <a:pt x="12" y="49"/>
                  </a:cubicBezTo>
                  <a:cubicBezTo>
                    <a:pt x="11" y="50"/>
                    <a:pt x="11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lose/>
                  <a:moveTo>
                    <a:pt x="75" y="21"/>
                  </a:moveTo>
                  <a:cubicBezTo>
                    <a:pt x="77" y="21"/>
                    <a:pt x="79" y="21"/>
                    <a:pt x="82" y="22"/>
                  </a:cubicBezTo>
                  <a:cubicBezTo>
                    <a:pt x="77" y="24"/>
                    <a:pt x="73" y="26"/>
                    <a:pt x="69" y="28"/>
                  </a:cubicBezTo>
                  <a:cubicBezTo>
                    <a:pt x="69" y="27"/>
                    <a:pt x="69" y="26"/>
                    <a:pt x="69" y="24"/>
                  </a:cubicBezTo>
                  <a:cubicBezTo>
                    <a:pt x="71" y="23"/>
                    <a:pt x="73" y="22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lose/>
                  <a:moveTo>
                    <a:pt x="96" y="27"/>
                  </a:moveTo>
                  <a:cubicBezTo>
                    <a:pt x="82" y="34"/>
                    <a:pt x="68" y="40"/>
                    <a:pt x="54" y="46"/>
                  </a:cubicBezTo>
                  <a:cubicBezTo>
                    <a:pt x="40" y="51"/>
                    <a:pt x="28" y="58"/>
                    <a:pt x="15" y="65"/>
                  </a:cubicBezTo>
                  <a:cubicBezTo>
                    <a:pt x="12" y="66"/>
                    <a:pt x="8" y="67"/>
                    <a:pt x="6" y="69"/>
                  </a:cubicBezTo>
                  <a:cubicBezTo>
                    <a:pt x="9" y="67"/>
                    <a:pt x="11" y="65"/>
                    <a:pt x="14" y="63"/>
                  </a:cubicBezTo>
                  <a:cubicBezTo>
                    <a:pt x="21" y="60"/>
                    <a:pt x="27" y="56"/>
                    <a:pt x="34" y="53"/>
                  </a:cubicBezTo>
                  <a:cubicBezTo>
                    <a:pt x="46" y="47"/>
                    <a:pt x="58" y="41"/>
                    <a:pt x="70" y="35"/>
                  </a:cubicBezTo>
                  <a:cubicBezTo>
                    <a:pt x="75" y="34"/>
                    <a:pt x="80" y="33"/>
                    <a:pt x="85" y="31"/>
                  </a:cubicBezTo>
                  <a:cubicBezTo>
                    <a:pt x="87" y="30"/>
                    <a:pt x="86" y="28"/>
                    <a:pt x="85" y="28"/>
                  </a:cubicBezTo>
                  <a:cubicBezTo>
                    <a:pt x="83" y="29"/>
                    <a:pt x="81" y="30"/>
                    <a:pt x="80" y="30"/>
                  </a:cubicBezTo>
                  <a:cubicBezTo>
                    <a:pt x="80" y="30"/>
                    <a:pt x="81" y="29"/>
                    <a:pt x="82" y="29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4" y="28"/>
                    <a:pt x="86" y="27"/>
                    <a:pt x="88" y="26"/>
                  </a:cubicBezTo>
                  <a:cubicBezTo>
                    <a:pt x="88" y="25"/>
                    <a:pt x="89" y="25"/>
                    <a:pt x="89" y="25"/>
                  </a:cubicBezTo>
                  <a:cubicBezTo>
                    <a:pt x="89" y="25"/>
                    <a:pt x="89" y="24"/>
                    <a:pt x="90" y="24"/>
                  </a:cubicBezTo>
                  <a:cubicBezTo>
                    <a:pt x="92" y="25"/>
                    <a:pt x="94" y="26"/>
                    <a:pt x="96" y="27"/>
                  </a:cubicBezTo>
                  <a:close/>
                  <a:moveTo>
                    <a:pt x="97" y="28"/>
                  </a:moveTo>
                  <a:cubicBezTo>
                    <a:pt x="97" y="28"/>
                    <a:pt x="96" y="28"/>
                    <a:pt x="96" y="28"/>
                  </a:cubicBezTo>
                  <a:cubicBezTo>
                    <a:pt x="91" y="31"/>
                    <a:pt x="86" y="33"/>
                    <a:pt x="81" y="35"/>
                  </a:cubicBezTo>
                  <a:cubicBezTo>
                    <a:pt x="83" y="34"/>
                    <a:pt x="85" y="33"/>
                    <a:pt x="87" y="32"/>
                  </a:cubicBezTo>
                  <a:cubicBezTo>
                    <a:pt x="89" y="31"/>
                    <a:pt x="91" y="31"/>
                    <a:pt x="93" y="30"/>
                  </a:cubicBezTo>
                  <a:cubicBezTo>
                    <a:pt x="94" y="29"/>
                    <a:pt x="96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lose/>
                  <a:moveTo>
                    <a:pt x="62" y="35"/>
                  </a:moveTo>
                  <a:cubicBezTo>
                    <a:pt x="64" y="35"/>
                    <a:pt x="66" y="35"/>
                    <a:pt x="67" y="35"/>
                  </a:cubicBezTo>
                  <a:cubicBezTo>
                    <a:pt x="55" y="41"/>
                    <a:pt x="42" y="46"/>
                    <a:pt x="29" y="52"/>
                  </a:cubicBezTo>
                  <a:cubicBezTo>
                    <a:pt x="40" y="46"/>
                    <a:pt x="51" y="41"/>
                    <a:pt x="61" y="35"/>
                  </a:cubicBezTo>
                  <a:cubicBezTo>
                    <a:pt x="62" y="35"/>
                    <a:pt x="62" y="35"/>
                    <a:pt x="62" y="35"/>
                  </a:cubicBezTo>
                  <a:close/>
                  <a:moveTo>
                    <a:pt x="58" y="31"/>
                  </a:moveTo>
                  <a:cubicBezTo>
                    <a:pt x="61" y="29"/>
                    <a:pt x="64" y="28"/>
                    <a:pt x="66" y="26"/>
                  </a:cubicBezTo>
                  <a:cubicBezTo>
                    <a:pt x="66" y="27"/>
                    <a:pt x="66" y="28"/>
                    <a:pt x="66" y="29"/>
                  </a:cubicBezTo>
                  <a:cubicBezTo>
                    <a:pt x="65" y="30"/>
                    <a:pt x="63" y="31"/>
                    <a:pt x="61" y="32"/>
                  </a:cubicBezTo>
                  <a:cubicBezTo>
                    <a:pt x="60" y="31"/>
                    <a:pt x="59" y="31"/>
                    <a:pt x="58" y="31"/>
                  </a:cubicBezTo>
                  <a:close/>
                  <a:moveTo>
                    <a:pt x="57" y="34"/>
                  </a:moveTo>
                  <a:cubicBezTo>
                    <a:pt x="53" y="36"/>
                    <a:pt x="48" y="38"/>
                    <a:pt x="44" y="40"/>
                  </a:cubicBezTo>
                  <a:cubicBezTo>
                    <a:pt x="32" y="46"/>
                    <a:pt x="21" y="51"/>
                    <a:pt x="1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4" y="55"/>
                    <a:pt x="17" y="54"/>
                    <a:pt x="20" y="52"/>
                  </a:cubicBezTo>
                  <a:cubicBezTo>
                    <a:pt x="26" y="48"/>
                    <a:pt x="32" y="45"/>
                    <a:pt x="39" y="41"/>
                  </a:cubicBezTo>
                  <a:cubicBezTo>
                    <a:pt x="44" y="39"/>
                    <a:pt x="49" y="36"/>
                    <a:pt x="55" y="33"/>
                  </a:cubicBezTo>
                  <a:cubicBezTo>
                    <a:pt x="56" y="33"/>
                    <a:pt x="56" y="33"/>
                    <a:pt x="57" y="34"/>
                  </a:cubicBezTo>
                  <a:close/>
                  <a:moveTo>
                    <a:pt x="66" y="30"/>
                  </a:moveTo>
                  <a:cubicBezTo>
                    <a:pt x="66" y="31"/>
                    <a:pt x="66" y="31"/>
                    <a:pt x="66" y="31"/>
                  </a:cubicBezTo>
                  <a:cubicBezTo>
                    <a:pt x="66" y="32"/>
                    <a:pt x="66" y="32"/>
                    <a:pt x="65" y="32"/>
                  </a:cubicBezTo>
                  <a:cubicBezTo>
                    <a:pt x="64" y="32"/>
                    <a:pt x="63" y="32"/>
                    <a:pt x="63" y="32"/>
                  </a:cubicBezTo>
                  <a:cubicBezTo>
                    <a:pt x="64" y="31"/>
                    <a:pt x="65" y="31"/>
                    <a:pt x="66" y="30"/>
                  </a:cubicBezTo>
                  <a:close/>
                  <a:moveTo>
                    <a:pt x="69" y="29"/>
                  </a:moveTo>
                  <a:cubicBezTo>
                    <a:pt x="73" y="27"/>
                    <a:pt x="77" y="25"/>
                    <a:pt x="80" y="23"/>
                  </a:cubicBezTo>
                  <a:cubicBezTo>
                    <a:pt x="77" y="25"/>
                    <a:pt x="73" y="27"/>
                    <a:pt x="69" y="30"/>
                  </a:cubicBezTo>
                  <a:cubicBezTo>
                    <a:pt x="69" y="29"/>
                    <a:pt x="69" y="29"/>
                    <a:pt x="69" y="29"/>
                  </a:cubicBezTo>
                  <a:close/>
                  <a:moveTo>
                    <a:pt x="81" y="28"/>
                  </a:moveTo>
                  <a:cubicBezTo>
                    <a:pt x="79" y="29"/>
                    <a:pt x="77" y="30"/>
                    <a:pt x="75" y="31"/>
                  </a:cubicBezTo>
                  <a:cubicBezTo>
                    <a:pt x="73" y="32"/>
                    <a:pt x="71" y="32"/>
                    <a:pt x="69" y="32"/>
                  </a:cubicBezTo>
                  <a:cubicBezTo>
                    <a:pt x="69" y="32"/>
                    <a:pt x="69" y="31"/>
                    <a:pt x="69" y="31"/>
                  </a:cubicBezTo>
                  <a:cubicBezTo>
                    <a:pt x="74" y="28"/>
                    <a:pt x="78" y="26"/>
                    <a:pt x="82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4" y="23"/>
                    <a:pt x="87" y="23"/>
                    <a:pt x="89" y="24"/>
                  </a:cubicBezTo>
                  <a:cubicBezTo>
                    <a:pt x="86" y="25"/>
                    <a:pt x="84" y="27"/>
                    <a:pt x="81" y="28"/>
                  </a:cubicBezTo>
                  <a:close/>
                  <a:moveTo>
                    <a:pt x="69" y="24"/>
                  </a:moveTo>
                  <a:cubicBezTo>
                    <a:pt x="69" y="23"/>
                    <a:pt x="69" y="23"/>
                    <a:pt x="69" y="23"/>
                  </a:cubicBezTo>
                  <a:cubicBezTo>
                    <a:pt x="71" y="23"/>
                    <a:pt x="72" y="22"/>
                    <a:pt x="73" y="21"/>
                  </a:cubicBezTo>
                  <a:cubicBezTo>
                    <a:pt x="72" y="22"/>
                    <a:pt x="71" y="23"/>
                    <a:pt x="69" y="24"/>
                  </a:cubicBezTo>
                  <a:close/>
                  <a:moveTo>
                    <a:pt x="66" y="25"/>
                  </a:moveTo>
                  <a:cubicBezTo>
                    <a:pt x="63" y="27"/>
                    <a:pt x="60" y="29"/>
                    <a:pt x="57" y="31"/>
                  </a:cubicBezTo>
                  <a:cubicBezTo>
                    <a:pt x="57" y="31"/>
                    <a:pt x="57" y="30"/>
                    <a:pt x="56" y="30"/>
                  </a:cubicBezTo>
                  <a:cubicBezTo>
                    <a:pt x="60" y="29"/>
                    <a:pt x="63" y="27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close/>
                  <a:moveTo>
                    <a:pt x="60" y="27"/>
                  </a:moveTo>
                  <a:cubicBezTo>
                    <a:pt x="58" y="28"/>
                    <a:pt x="57" y="29"/>
                    <a:pt x="55" y="30"/>
                  </a:cubicBezTo>
                  <a:cubicBezTo>
                    <a:pt x="54" y="30"/>
                    <a:pt x="54" y="29"/>
                    <a:pt x="53" y="29"/>
                  </a:cubicBezTo>
                  <a:cubicBezTo>
                    <a:pt x="51" y="28"/>
                    <a:pt x="50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49" y="33"/>
                    <a:pt x="46" y="34"/>
                    <a:pt x="43" y="36"/>
                  </a:cubicBezTo>
                  <a:cubicBezTo>
                    <a:pt x="38" y="38"/>
                    <a:pt x="32" y="41"/>
                    <a:pt x="27" y="43"/>
                  </a:cubicBezTo>
                  <a:cubicBezTo>
                    <a:pt x="21" y="46"/>
                    <a:pt x="16" y="49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2" y="50"/>
                    <a:pt x="12" y="50"/>
                  </a:cubicBezTo>
                  <a:cubicBezTo>
                    <a:pt x="14" y="49"/>
                    <a:pt x="16" y="48"/>
                    <a:pt x="18" y="47"/>
                  </a:cubicBezTo>
                  <a:cubicBezTo>
                    <a:pt x="24" y="44"/>
                    <a:pt x="29" y="41"/>
                    <a:pt x="35" y="37"/>
                  </a:cubicBezTo>
                  <a:cubicBezTo>
                    <a:pt x="46" y="32"/>
                    <a:pt x="56" y="26"/>
                    <a:pt x="67" y="21"/>
                  </a:cubicBezTo>
                  <a:cubicBezTo>
                    <a:pt x="67" y="22"/>
                    <a:pt x="67" y="23"/>
                    <a:pt x="66" y="24"/>
                  </a:cubicBezTo>
                  <a:cubicBezTo>
                    <a:pt x="64" y="25"/>
                    <a:pt x="62" y="26"/>
                    <a:pt x="60" y="27"/>
                  </a:cubicBezTo>
                  <a:close/>
                  <a:moveTo>
                    <a:pt x="9" y="52"/>
                  </a:moveTo>
                  <a:cubicBezTo>
                    <a:pt x="13" y="51"/>
                    <a:pt x="16" y="50"/>
                    <a:pt x="19" y="48"/>
                  </a:cubicBezTo>
                  <a:cubicBezTo>
                    <a:pt x="25" y="45"/>
                    <a:pt x="31" y="42"/>
                    <a:pt x="37" y="39"/>
                  </a:cubicBezTo>
                  <a:cubicBezTo>
                    <a:pt x="42" y="37"/>
                    <a:pt x="47" y="35"/>
                    <a:pt x="53" y="32"/>
                  </a:cubicBezTo>
                  <a:cubicBezTo>
                    <a:pt x="53" y="32"/>
                    <a:pt x="54" y="32"/>
                    <a:pt x="54" y="32"/>
                  </a:cubicBezTo>
                  <a:cubicBezTo>
                    <a:pt x="38" y="41"/>
                    <a:pt x="22" y="49"/>
                    <a:pt x="7" y="58"/>
                  </a:cubicBezTo>
                  <a:cubicBezTo>
                    <a:pt x="8" y="56"/>
                    <a:pt x="8" y="54"/>
                    <a:pt x="9" y="52"/>
                  </a:cubicBezTo>
                  <a:close/>
                  <a:moveTo>
                    <a:pt x="6" y="60"/>
                  </a:moveTo>
                  <a:cubicBezTo>
                    <a:pt x="11" y="58"/>
                    <a:pt x="16" y="55"/>
                    <a:pt x="20" y="53"/>
                  </a:cubicBezTo>
                  <a:cubicBezTo>
                    <a:pt x="26" y="49"/>
                    <a:pt x="33" y="46"/>
                    <a:pt x="39" y="43"/>
                  </a:cubicBezTo>
                  <a:cubicBezTo>
                    <a:pt x="46" y="40"/>
                    <a:pt x="52" y="37"/>
                    <a:pt x="58" y="34"/>
                  </a:cubicBezTo>
                  <a:cubicBezTo>
                    <a:pt x="59" y="34"/>
                    <a:pt x="60" y="34"/>
                    <a:pt x="61" y="35"/>
                  </a:cubicBezTo>
                  <a:cubicBezTo>
                    <a:pt x="55" y="38"/>
                    <a:pt x="49" y="41"/>
                    <a:pt x="43" y="44"/>
                  </a:cubicBezTo>
                  <a:cubicBezTo>
                    <a:pt x="34" y="48"/>
                    <a:pt x="25" y="53"/>
                    <a:pt x="16" y="58"/>
                  </a:cubicBezTo>
                  <a:cubicBezTo>
                    <a:pt x="14" y="59"/>
                    <a:pt x="12" y="61"/>
                    <a:pt x="11" y="62"/>
                  </a:cubicBezTo>
                  <a:cubicBezTo>
                    <a:pt x="9" y="63"/>
                    <a:pt x="7" y="64"/>
                    <a:pt x="6" y="64"/>
                  </a:cubicBezTo>
                  <a:cubicBezTo>
                    <a:pt x="6" y="63"/>
                    <a:pt x="6" y="62"/>
                    <a:pt x="6" y="60"/>
                  </a:cubicBezTo>
                  <a:close/>
                  <a:moveTo>
                    <a:pt x="12" y="62"/>
                  </a:moveTo>
                  <a:cubicBezTo>
                    <a:pt x="15" y="60"/>
                    <a:pt x="19" y="58"/>
                    <a:pt x="22" y="56"/>
                  </a:cubicBezTo>
                  <a:cubicBezTo>
                    <a:pt x="30" y="53"/>
                    <a:pt x="38" y="49"/>
                    <a:pt x="46" y="45"/>
                  </a:cubicBezTo>
                  <a:cubicBezTo>
                    <a:pt x="51" y="43"/>
                    <a:pt x="57" y="40"/>
                    <a:pt x="63" y="38"/>
                  </a:cubicBezTo>
                  <a:cubicBezTo>
                    <a:pt x="43" y="47"/>
                    <a:pt x="23" y="56"/>
                    <a:pt x="5" y="68"/>
                  </a:cubicBezTo>
                  <a:cubicBezTo>
                    <a:pt x="5" y="67"/>
                    <a:pt x="5" y="67"/>
                    <a:pt x="6" y="66"/>
                  </a:cubicBezTo>
                  <a:cubicBezTo>
                    <a:pt x="8" y="65"/>
                    <a:pt x="10" y="63"/>
                    <a:pt x="12" y="62"/>
                  </a:cubicBezTo>
                  <a:close/>
                  <a:moveTo>
                    <a:pt x="5" y="70"/>
                  </a:moveTo>
                  <a:cubicBezTo>
                    <a:pt x="12" y="67"/>
                    <a:pt x="18" y="64"/>
                    <a:pt x="24" y="60"/>
                  </a:cubicBezTo>
                  <a:cubicBezTo>
                    <a:pt x="32" y="56"/>
                    <a:pt x="41" y="52"/>
                    <a:pt x="49" y="49"/>
                  </a:cubicBezTo>
                  <a:cubicBezTo>
                    <a:pt x="53" y="47"/>
                    <a:pt x="56" y="46"/>
                    <a:pt x="60" y="44"/>
                  </a:cubicBezTo>
                  <a:cubicBezTo>
                    <a:pt x="56" y="46"/>
                    <a:pt x="53" y="47"/>
                    <a:pt x="50" y="49"/>
                  </a:cubicBezTo>
                  <a:cubicBezTo>
                    <a:pt x="42" y="53"/>
                    <a:pt x="34" y="56"/>
                    <a:pt x="26" y="61"/>
                  </a:cubicBezTo>
                  <a:cubicBezTo>
                    <a:pt x="19" y="65"/>
                    <a:pt x="12" y="69"/>
                    <a:pt x="5" y="73"/>
                  </a:cubicBezTo>
                  <a:cubicBezTo>
                    <a:pt x="5" y="72"/>
                    <a:pt x="5" y="71"/>
                    <a:pt x="5" y="70"/>
                  </a:cubicBezTo>
                  <a:close/>
                  <a:moveTo>
                    <a:pt x="104" y="32"/>
                  </a:moveTo>
                  <a:cubicBezTo>
                    <a:pt x="104" y="33"/>
                    <a:pt x="105" y="34"/>
                    <a:pt x="106" y="34"/>
                  </a:cubicBezTo>
                  <a:cubicBezTo>
                    <a:pt x="104" y="35"/>
                    <a:pt x="102" y="36"/>
                    <a:pt x="101" y="37"/>
                  </a:cubicBezTo>
                  <a:cubicBezTo>
                    <a:pt x="98" y="38"/>
                    <a:pt x="95" y="39"/>
                    <a:pt x="92" y="41"/>
                  </a:cubicBezTo>
                  <a:cubicBezTo>
                    <a:pt x="88" y="42"/>
                    <a:pt x="85" y="43"/>
                    <a:pt x="81" y="44"/>
                  </a:cubicBezTo>
                  <a:cubicBezTo>
                    <a:pt x="78" y="46"/>
                    <a:pt x="74" y="48"/>
                    <a:pt x="70" y="49"/>
                  </a:cubicBezTo>
                  <a:cubicBezTo>
                    <a:pt x="66" y="51"/>
                    <a:pt x="63" y="52"/>
                    <a:pt x="60" y="54"/>
                  </a:cubicBezTo>
                  <a:cubicBezTo>
                    <a:pt x="46" y="59"/>
                    <a:pt x="32" y="64"/>
                    <a:pt x="18" y="71"/>
                  </a:cubicBezTo>
                  <a:cubicBezTo>
                    <a:pt x="18" y="71"/>
                    <a:pt x="18" y="71"/>
                    <a:pt x="17" y="71"/>
                  </a:cubicBezTo>
                  <a:cubicBezTo>
                    <a:pt x="22" y="69"/>
                    <a:pt x="26" y="67"/>
                    <a:pt x="31" y="64"/>
                  </a:cubicBezTo>
                  <a:cubicBezTo>
                    <a:pt x="42" y="59"/>
                    <a:pt x="52" y="54"/>
                    <a:pt x="63" y="49"/>
                  </a:cubicBezTo>
                  <a:cubicBezTo>
                    <a:pt x="73" y="45"/>
                    <a:pt x="84" y="41"/>
                    <a:pt x="94" y="36"/>
                  </a:cubicBezTo>
                  <a:cubicBezTo>
                    <a:pt x="97" y="35"/>
                    <a:pt x="100" y="34"/>
                    <a:pt x="104" y="32"/>
                  </a:cubicBezTo>
                  <a:close/>
                  <a:moveTo>
                    <a:pt x="29" y="65"/>
                  </a:moveTo>
                  <a:cubicBezTo>
                    <a:pt x="21" y="69"/>
                    <a:pt x="13" y="72"/>
                    <a:pt x="6" y="77"/>
                  </a:cubicBezTo>
                  <a:cubicBezTo>
                    <a:pt x="6" y="76"/>
                    <a:pt x="5" y="75"/>
                    <a:pt x="5" y="74"/>
                  </a:cubicBezTo>
                  <a:cubicBezTo>
                    <a:pt x="12" y="72"/>
                    <a:pt x="18" y="68"/>
                    <a:pt x="24" y="65"/>
                  </a:cubicBezTo>
                  <a:cubicBezTo>
                    <a:pt x="33" y="60"/>
                    <a:pt x="43" y="57"/>
                    <a:pt x="53" y="5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5" y="57"/>
                    <a:pt x="37" y="61"/>
                    <a:pt x="29" y="65"/>
                  </a:cubicBezTo>
                  <a:close/>
                  <a:moveTo>
                    <a:pt x="6" y="78"/>
                  </a:moveTo>
                  <a:cubicBezTo>
                    <a:pt x="8" y="77"/>
                    <a:pt x="11" y="76"/>
                    <a:pt x="13" y="74"/>
                  </a:cubicBezTo>
                  <a:cubicBezTo>
                    <a:pt x="17" y="72"/>
                    <a:pt x="21" y="70"/>
                    <a:pt x="25" y="68"/>
                  </a:cubicBezTo>
                  <a:cubicBezTo>
                    <a:pt x="35" y="64"/>
                    <a:pt x="45" y="60"/>
                    <a:pt x="55" y="56"/>
                  </a:cubicBezTo>
                  <a:cubicBezTo>
                    <a:pt x="56" y="56"/>
                    <a:pt x="57" y="55"/>
                    <a:pt x="58" y="55"/>
                  </a:cubicBezTo>
                  <a:cubicBezTo>
                    <a:pt x="57" y="56"/>
                    <a:pt x="55" y="56"/>
                    <a:pt x="54" y="57"/>
                  </a:cubicBezTo>
                  <a:cubicBezTo>
                    <a:pt x="45" y="61"/>
                    <a:pt x="36" y="66"/>
                    <a:pt x="27" y="70"/>
                  </a:cubicBezTo>
                  <a:cubicBezTo>
                    <a:pt x="20" y="73"/>
                    <a:pt x="13" y="77"/>
                    <a:pt x="6" y="82"/>
                  </a:cubicBezTo>
                  <a:cubicBezTo>
                    <a:pt x="6" y="80"/>
                    <a:pt x="6" y="79"/>
                    <a:pt x="6" y="78"/>
                  </a:cubicBezTo>
                  <a:close/>
                  <a:moveTo>
                    <a:pt x="7" y="83"/>
                  </a:moveTo>
                  <a:cubicBezTo>
                    <a:pt x="13" y="81"/>
                    <a:pt x="19" y="78"/>
                    <a:pt x="26" y="75"/>
                  </a:cubicBezTo>
                  <a:cubicBezTo>
                    <a:pt x="35" y="70"/>
                    <a:pt x="44" y="66"/>
                    <a:pt x="53" y="62"/>
                  </a:cubicBezTo>
                  <a:cubicBezTo>
                    <a:pt x="72" y="54"/>
                    <a:pt x="90" y="46"/>
                    <a:pt x="109" y="38"/>
                  </a:cubicBezTo>
                  <a:cubicBezTo>
                    <a:pt x="110" y="39"/>
                    <a:pt x="110" y="39"/>
                    <a:pt x="111" y="40"/>
                  </a:cubicBezTo>
                  <a:cubicBezTo>
                    <a:pt x="111" y="40"/>
                    <a:pt x="110" y="40"/>
                    <a:pt x="110" y="40"/>
                  </a:cubicBezTo>
                  <a:cubicBezTo>
                    <a:pt x="92" y="48"/>
                    <a:pt x="74" y="56"/>
                    <a:pt x="55" y="64"/>
                  </a:cubicBezTo>
                  <a:cubicBezTo>
                    <a:pt x="51" y="65"/>
                    <a:pt x="48" y="67"/>
                    <a:pt x="44" y="69"/>
                  </a:cubicBezTo>
                  <a:cubicBezTo>
                    <a:pt x="40" y="71"/>
                    <a:pt x="35" y="73"/>
                    <a:pt x="30" y="75"/>
                  </a:cubicBezTo>
                  <a:cubicBezTo>
                    <a:pt x="22" y="77"/>
                    <a:pt x="14" y="80"/>
                    <a:pt x="7" y="84"/>
                  </a:cubicBezTo>
                  <a:cubicBezTo>
                    <a:pt x="7" y="84"/>
                    <a:pt x="7" y="84"/>
                    <a:pt x="7" y="83"/>
                  </a:cubicBezTo>
                  <a:close/>
                  <a:moveTo>
                    <a:pt x="103" y="44"/>
                  </a:moveTo>
                  <a:cubicBezTo>
                    <a:pt x="102" y="45"/>
                    <a:pt x="101" y="45"/>
                    <a:pt x="100" y="46"/>
                  </a:cubicBezTo>
                  <a:cubicBezTo>
                    <a:pt x="96" y="48"/>
                    <a:pt x="91" y="49"/>
                    <a:pt x="87" y="51"/>
                  </a:cubicBezTo>
                  <a:cubicBezTo>
                    <a:pt x="92" y="49"/>
                    <a:pt x="96" y="47"/>
                    <a:pt x="101" y="45"/>
                  </a:cubicBezTo>
                  <a:cubicBezTo>
                    <a:pt x="102" y="45"/>
                    <a:pt x="102" y="44"/>
                    <a:pt x="103" y="44"/>
                  </a:cubicBezTo>
                  <a:close/>
                  <a:moveTo>
                    <a:pt x="108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10" y="41"/>
                    <a:pt x="110" y="41"/>
                    <a:pt x="111" y="41"/>
                  </a:cubicBezTo>
                  <a:cubicBezTo>
                    <a:pt x="111" y="41"/>
                    <a:pt x="111" y="41"/>
                    <a:pt x="111" y="40"/>
                  </a:cubicBezTo>
                  <a:cubicBezTo>
                    <a:pt x="112" y="42"/>
                    <a:pt x="112" y="43"/>
                    <a:pt x="113" y="44"/>
                  </a:cubicBezTo>
                  <a:cubicBezTo>
                    <a:pt x="110" y="45"/>
                    <a:pt x="107" y="47"/>
                    <a:pt x="105" y="49"/>
                  </a:cubicBezTo>
                  <a:cubicBezTo>
                    <a:pt x="104" y="49"/>
                    <a:pt x="104" y="49"/>
                    <a:pt x="103" y="49"/>
                  </a:cubicBezTo>
                  <a:cubicBezTo>
                    <a:pt x="103" y="49"/>
                    <a:pt x="103" y="50"/>
                    <a:pt x="102" y="50"/>
                  </a:cubicBezTo>
                  <a:cubicBezTo>
                    <a:pt x="86" y="56"/>
                    <a:pt x="70" y="62"/>
                    <a:pt x="54" y="69"/>
                  </a:cubicBezTo>
                  <a:cubicBezTo>
                    <a:pt x="45" y="73"/>
                    <a:pt x="37" y="77"/>
                    <a:pt x="29" y="80"/>
                  </a:cubicBezTo>
                  <a:cubicBezTo>
                    <a:pt x="27" y="81"/>
                    <a:pt x="26" y="81"/>
                    <a:pt x="24" y="82"/>
                  </a:cubicBezTo>
                  <a:cubicBezTo>
                    <a:pt x="36" y="76"/>
                    <a:pt x="48" y="70"/>
                    <a:pt x="60" y="63"/>
                  </a:cubicBezTo>
                  <a:cubicBezTo>
                    <a:pt x="76" y="55"/>
                    <a:pt x="93" y="51"/>
                    <a:pt x="108" y="42"/>
                  </a:cubicBezTo>
                  <a:close/>
                  <a:moveTo>
                    <a:pt x="109" y="47"/>
                  </a:moveTo>
                  <a:cubicBezTo>
                    <a:pt x="108" y="47"/>
                    <a:pt x="108" y="47"/>
                    <a:pt x="108" y="47"/>
                  </a:cubicBezTo>
                  <a:cubicBezTo>
                    <a:pt x="109" y="47"/>
                    <a:pt x="109" y="47"/>
                    <a:pt x="110" y="46"/>
                  </a:cubicBezTo>
                  <a:cubicBezTo>
                    <a:pt x="113" y="44"/>
                    <a:pt x="109" y="47"/>
                    <a:pt x="109" y="47"/>
                  </a:cubicBezTo>
                  <a:close/>
                  <a:moveTo>
                    <a:pt x="113" y="51"/>
                  </a:moveTo>
                  <a:cubicBezTo>
                    <a:pt x="114" y="51"/>
                    <a:pt x="114" y="51"/>
                    <a:pt x="114" y="50"/>
                  </a:cubicBezTo>
                  <a:cubicBezTo>
                    <a:pt x="115" y="50"/>
                    <a:pt x="115" y="50"/>
                    <a:pt x="116" y="50"/>
                  </a:cubicBezTo>
                  <a:cubicBezTo>
                    <a:pt x="116" y="52"/>
                    <a:pt x="117" y="53"/>
                    <a:pt x="117" y="55"/>
                  </a:cubicBezTo>
                  <a:cubicBezTo>
                    <a:pt x="117" y="55"/>
                    <a:pt x="117" y="55"/>
                    <a:pt x="116" y="56"/>
                  </a:cubicBezTo>
                  <a:cubicBezTo>
                    <a:pt x="116" y="55"/>
                    <a:pt x="116" y="56"/>
                    <a:pt x="115" y="56"/>
                  </a:cubicBezTo>
                  <a:cubicBezTo>
                    <a:pt x="115" y="56"/>
                    <a:pt x="115" y="56"/>
                    <a:pt x="115" y="56"/>
                  </a:cubicBezTo>
                  <a:cubicBezTo>
                    <a:pt x="113" y="57"/>
                    <a:pt x="111" y="58"/>
                    <a:pt x="110" y="58"/>
                  </a:cubicBezTo>
                  <a:cubicBezTo>
                    <a:pt x="106" y="60"/>
                    <a:pt x="102" y="62"/>
                    <a:pt x="98" y="63"/>
                  </a:cubicBezTo>
                  <a:cubicBezTo>
                    <a:pt x="97" y="63"/>
                    <a:pt x="96" y="64"/>
                    <a:pt x="95" y="64"/>
                  </a:cubicBezTo>
                  <a:cubicBezTo>
                    <a:pt x="94" y="65"/>
                    <a:pt x="93" y="65"/>
                    <a:pt x="93" y="65"/>
                  </a:cubicBezTo>
                  <a:cubicBezTo>
                    <a:pt x="84" y="68"/>
                    <a:pt x="75" y="72"/>
                    <a:pt x="67" y="75"/>
                  </a:cubicBezTo>
                  <a:cubicBezTo>
                    <a:pt x="52" y="80"/>
                    <a:pt x="38" y="86"/>
                    <a:pt x="24" y="92"/>
                  </a:cubicBezTo>
                  <a:cubicBezTo>
                    <a:pt x="22" y="93"/>
                    <a:pt x="19" y="94"/>
                    <a:pt x="17" y="95"/>
                  </a:cubicBezTo>
                  <a:cubicBezTo>
                    <a:pt x="14" y="96"/>
                    <a:pt x="13" y="96"/>
                    <a:pt x="15" y="94"/>
                  </a:cubicBezTo>
                  <a:cubicBezTo>
                    <a:pt x="16" y="94"/>
                    <a:pt x="18" y="93"/>
                    <a:pt x="19" y="92"/>
                  </a:cubicBezTo>
                  <a:cubicBezTo>
                    <a:pt x="26" y="89"/>
                    <a:pt x="32" y="85"/>
                    <a:pt x="39" y="82"/>
                  </a:cubicBezTo>
                  <a:cubicBezTo>
                    <a:pt x="53" y="77"/>
                    <a:pt x="65" y="70"/>
                    <a:pt x="79" y="65"/>
                  </a:cubicBezTo>
                  <a:cubicBezTo>
                    <a:pt x="90" y="61"/>
                    <a:pt x="102" y="57"/>
                    <a:pt x="113" y="51"/>
                  </a:cubicBezTo>
                  <a:close/>
                  <a:moveTo>
                    <a:pt x="117" y="91"/>
                  </a:moveTo>
                  <a:cubicBezTo>
                    <a:pt x="107" y="95"/>
                    <a:pt x="97" y="101"/>
                    <a:pt x="87" y="106"/>
                  </a:cubicBezTo>
                  <a:cubicBezTo>
                    <a:pt x="80" y="110"/>
                    <a:pt x="73" y="113"/>
                    <a:pt x="66" y="117"/>
                  </a:cubicBezTo>
                  <a:cubicBezTo>
                    <a:pt x="67" y="116"/>
                    <a:pt x="68" y="115"/>
                    <a:pt x="69" y="115"/>
                  </a:cubicBezTo>
                  <a:cubicBezTo>
                    <a:pt x="74" y="111"/>
                    <a:pt x="80" y="108"/>
                    <a:pt x="86" y="105"/>
                  </a:cubicBezTo>
                  <a:cubicBezTo>
                    <a:pt x="87" y="104"/>
                    <a:pt x="89" y="103"/>
                    <a:pt x="90" y="102"/>
                  </a:cubicBezTo>
                  <a:cubicBezTo>
                    <a:pt x="91" y="102"/>
                    <a:pt x="92" y="102"/>
                    <a:pt x="93" y="101"/>
                  </a:cubicBezTo>
                  <a:cubicBezTo>
                    <a:pt x="100" y="98"/>
                    <a:pt x="108" y="95"/>
                    <a:pt x="115" y="91"/>
                  </a:cubicBezTo>
                  <a:cubicBezTo>
                    <a:pt x="116" y="91"/>
                    <a:pt x="117" y="90"/>
                    <a:pt x="117" y="90"/>
                  </a:cubicBezTo>
                  <a:cubicBezTo>
                    <a:pt x="117" y="90"/>
                    <a:pt x="117" y="91"/>
                    <a:pt x="117" y="91"/>
                  </a:cubicBezTo>
                  <a:close/>
                  <a:moveTo>
                    <a:pt x="95" y="100"/>
                  </a:moveTo>
                  <a:cubicBezTo>
                    <a:pt x="98" y="99"/>
                    <a:pt x="100" y="97"/>
                    <a:pt x="102" y="96"/>
                  </a:cubicBezTo>
                  <a:cubicBezTo>
                    <a:pt x="104" y="96"/>
                    <a:pt x="106" y="95"/>
                    <a:pt x="108" y="94"/>
                  </a:cubicBezTo>
                  <a:cubicBezTo>
                    <a:pt x="104" y="96"/>
                    <a:pt x="100" y="98"/>
                    <a:pt x="95" y="100"/>
                  </a:cubicBezTo>
                  <a:close/>
                  <a:moveTo>
                    <a:pt x="118" y="89"/>
                  </a:moveTo>
                  <a:cubicBezTo>
                    <a:pt x="117" y="89"/>
                    <a:pt x="117" y="89"/>
                    <a:pt x="117" y="90"/>
                  </a:cubicBezTo>
                  <a:cubicBezTo>
                    <a:pt x="116" y="89"/>
                    <a:pt x="116" y="90"/>
                    <a:pt x="116" y="90"/>
                  </a:cubicBezTo>
                  <a:cubicBezTo>
                    <a:pt x="115" y="90"/>
                    <a:pt x="115" y="91"/>
                    <a:pt x="114" y="91"/>
                  </a:cubicBezTo>
                  <a:cubicBezTo>
                    <a:pt x="113" y="91"/>
                    <a:pt x="112" y="92"/>
                    <a:pt x="111" y="92"/>
                  </a:cubicBezTo>
                  <a:cubicBezTo>
                    <a:pt x="109" y="93"/>
                    <a:pt x="107" y="94"/>
                    <a:pt x="105" y="94"/>
                  </a:cubicBezTo>
                  <a:cubicBezTo>
                    <a:pt x="101" y="96"/>
                    <a:pt x="97" y="98"/>
                    <a:pt x="93" y="100"/>
                  </a:cubicBezTo>
                  <a:cubicBezTo>
                    <a:pt x="91" y="101"/>
                    <a:pt x="90" y="102"/>
                    <a:pt x="88" y="103"/>
                  </a:cubicBezTo>
                  <a:cubicBezTo>
                    <a:pt x="85" y="104"/>
                    <a:pt x="82" y="105"/>
                    <a:pt x="79" y="107"/>
                  </a:cubicBezTo>
                  <a:cubicBezTo>
                    <a:pt x="73" y="109"/>
                    <a:pt x="66" y="112"/>
                    <a:pt x="60" y="115"/>
                  </a:cubicBezTo>
                  <a:cubicBezTo>
                    <a:pt x="57" y="117"/>
                    <a:pt x="54" y="118"/>
                    <a:pt x="51" y="120"/>
                  </a:cubicBezTo>
                  <a:cubicBezTo>
                    <a:pt x="49" y="121"/>
                    <a:pt x="46" y="122"/>
                    <a:pt x="44" y="122"/>
                  </a:cubicBezTo>
                  <a:cubicBezTo>
                    <a:pt x="40" y="124"/>
                    <a:pt x="45" y="122"/>
                    <a:pt x="46" y="122"/>
                  </a:cubicBezTo>
                  <a:cubicBezTo>
                    <a:pt x="49" y="120"/>
                    <a:pt x="51" y="118"/>
                    <a:pt x="54" y="116"/>
                  </a:cubicBezTo>
                  <a:cubicBezTo>
                    <a:pt x="56" y="114"/>
                    <a:pt x="60" y="112"/>
                    <a:pt x="63" y="111"/>
                  </a:cubicBezTo>
                  <a:cubicBezTo>
                    <a:pt x="69" y="107"/>
                    <a:pt x="76" y="104"/>
                    <a:pt x="83" y="100"/>
                  </a:cubicBezTo>
                  <a:cubicBezTo>
                    <a:pt x="84" y="100"/>
                    <a:pt x="84" y="100"/>
                    <a:pt x="85" y="100"/>
                  </a:cubicBezTo>
                  <a:cubicBezTo>
                    <a:pt x="96" y="95"/>
                    <a:pt x="107" y="91"/>
                    <a:pt x="118" y="85"/>
                  </a:cubicBezTo>
                  <a:cubicBezTo>
                    <a:pt x="118" y="87"/>
                    <a:pt x="118" y="88"/>
                    <a:pt x="118" y="89"/>
                  </a:cubicBezTo>
                  <a:close/>
                  <a:moveTo>
                    <a:pt x="118" y="85"/>
                  </a:moveTo>
                  <a:cubicBezTo>
                    <a:pt x="108" y="89"/>
                    <a:pt x="98" y="93"/>
                    <a:pt x="88" y="97"/>
                  </a:cubicBezTo>
                  <a:cubicBezTo>
                    <a:pt x="81" y="100"/>
                    <a:pt x="74" y="103"/>
                    <a:pt x="67" y="105"/>
                  </a:cubicBezTo>
                  <a:cubicBezTo>
                    <a:pt x="61" y="108"/>
                    <a:pt x="55" y="111"/>
                    <a:pt x="49" y="114"/>
                  </a:cubicBezTo>
                  <a:cubicBezTo>
                    <a:pt x="46" y="115"/>
                    <a:pt x="43" y="117"/>
                    <a:pt x="40" y="118"/>
                  </a:cubicBezTo>
                  <a:cubicBezTo>
                    <a:pt x="38" y="119"/>
                    <a:pt x="36" y="120"/>
                    <a:pt x="34" y="121"/>
                  </a:cubicBezTo>
                  <a:cubicBezTo>
                    <a:pt x="35" y="121"/>
                    <a:pt x="37" y="118"/>
                    <a:pt x="38" y="118"/>
                  </a:cubicBezTo>
                  <a:cubicBezTo>
                    <a:pt x="43" y="113"/>
                    <a:pt x="51" y="111"/>
                    <a:pt x="56" y="107"/>
                  </a:cubicBezTo>
                  <a:cubicBezTo>
                    <a:pt x="59" y="106"/>
                    <a:pt x="61" y="105"/>
                    <a:pt x="63" y="104"/>
                  </a:cubicBezTo>
                  <a:cubicBezTo>
                    <a:pt x="68" y="102"/>
                    <a:pt x="73" y="100"/>
                    <a:pt x="78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88" y="93"/>
                    <a:pt x="97" y="90"/>
                    <a:pt x="106" y="86"/>
                  </a:cubicBezTo>
                  <a:cubicBezTo>
                    <a:pt x="108" y="85"/>
                    <a:pt x="111" y="84"/>
                    <a:pt x="113" y="83"/>
                  </a:cubicBezTo>
                  <a:cubicBezTo>
                    <a:pt x="115" y="82"/>
                    <a:pt x="117" y="81"/>
                    <a:pt x="119" y="80"/>
                  </a:cubicBezTo>
                  <a:cubicBezTo>
                    <a:pt x="119" y="81"/>
                    <a:pt x="119" y="83"/>
                    <a:pt x="118" y="85"/>
                  </a:cubicBezTo>
                  <a:close/>
                  <a:moveTo>
                    <a:pt x="30" y="119"/>
                  </a:moveTo>
                  <a:cubicBezTo>
                    <a:pt x="39" y="114"/>
                    <a:pt x="48" y="110"/>
                    <a:pt x="56" y="107"/>
                  </a:cubicBezTo>
                  <a:cubicBezTo>
                    <a:pt x="55" y="108"/>
                    <a:pt x="53" y="109"/>
                    <a:pt x="52" y="109"/>
                  </a:cubicBezTo>
                  <a:cubicBezTo>
                    <a:pt x="48" y="111"/>
                    <a:pt x="45" y="113"/>
                    <a:pt x="41" y="115"/>
                  </a:cubicBezTo>
                  <a:cubicBezTo>
                    <a:pt x="38" y="116"/>
                    <a:pt x="36" y="118"/>
                    <a:pt x="33" y="121"/>
                  </a:cubicBezTo>
                  <a:cubicBezTo>
                    <a:pt x="32" y="120"/>
                    <a:pt x="31" y="119"/>
                    <a:pt x="30" y="119"/>
                  </a:cubicBezTo>
                  <a:close/>
                  <a:moveTo>
                    <a:pt x="26" y="115"/>
                  </a:moveTo>
                  <a:cubicBezTo>
                    <a:pt x="32" y="113"/>
                    <a:pt x="39" y="108"/>
                    <a:pt x="45" y="105"/>
                  </a:cubicBezTo>
                  <a:cubicBezTo>
                    <a:pt x="54" y="101"/>
                    <a:pt x="63" y="98"/>
                    <a:pt x="72" y="94"/>
                  </a:cubicBezTo>
                  <a:cubicBezTo>
                    <a:pt x="80" y="91"/>
                    <a:pt x="88" y="87"/>
                    <a:pt x="97" y="84"/>
                  </a:cubicBezTo>
                  <a:cubicBezTo>
                    <a:pt x="93" y="86"/>
                    <a:pt x="90" y="87"/>
                    <a:pt x="87" y="89"/>
                  </a:cubicBezTo>
                  <a:cubicBezTo>
                    <a:pt x="81" y="92"/>
                    <a:pt x="76" y="93"/>
                    <a:pt x="70" y="95"/>
                  </a:cubicBezTo>
                  <a:cubicBezTo>
                    <a:pt x="62" y="99"/>
                    <a:pt x="53" y="102"/>
                    <a:pt x="46" y="107"/>
                  </a:cubicBezTo>
                  <a:cubicBezTo>
                    <a:pt x="41" y="110"/>
                    <a:pt x="33" y="113"/>
                    <a:pt x="29" y="118"/>
                  </a:cubicBezTo>
                  <a:cubicBezTo>
                    <a:pt x="28" y="117"/>
                    <a:pt x="27" y="116"/>
                    <a:pt x="26" y="115"/>
                  </a:cubicBezTo>
                  <a:close/>
                  <a:moveTo>
                    <a:pt x="91" y="92"/>
                  </a:moveTo>
                  <a:cubicBezTo>
                    <a:pt x="93" y="91"/>
                    <a:pt x="94" y="91"/>
                    <a:pt x="95" y="90"/>
                  </a:cubicBezTo>
                  <a:cubicBezTo>
                    <a:pt x="94" y="91"/>
                    <a:pt x="93" y="91"/>
                    <a:pt x="91" y="92"/>
                  </a:cubicBezTo>
                  <a:close/>
                  <a:moveTo>
                    <a:pt x="114" y="82"/>
                  </a:moveTo>
                  <a:cubicBezTo>
                    <a:pt x="114" y="81"/>
                    <a:pt x="115" y="81"/>
                    <a:pt x="116" y="81"/>
                  </a:cubicBezTo>
                  <a:cubicBezTo>
                    <a:pt x="122" y="77"/>
                    <a:pt x="116" y="81"/>
                    <a:pt x="115" y="81"/>
                  </a:cubicBezTo>
                  <a:cubicBezTo>
                    <a:pt x="114" y="82"/>
                    <a:pt x="114" y="82"/>
                    <a:pt x="114" y="82"/>
                  </a:cubicBezTo>
                  <a:close/>
                  <a:moveTo>
                    <a:pt x="111" y="82"/>
                  </a:moveTo>
                  <a:cubicBezTo>
                    <a:pt x="110" y="83"/>
                    <a:pt x="108" y="84"/>
                    <a:pt x="106" y="85"/>
                  </a:cubicBezTo>
                  <a:cubicBezTo>
                    <a:pt x="105" y="85"/>
                    <a:pt x="103" y="86"/>
                    <a:pt x="102" y="87"/>
                  </a:cubicBezTo>
                  <a:cubicBezTo>
                    <a:pt x="94" y="90"/>
                    <a:pt x="86" y="93"/>
                    <a:pt x="79" y="96"/>
                  </a:cubicBezTo>
                  <a:cubicBezTo>
                    <a:pt x="77" y="97"/>
                    <a:pt x="76" y="97"/>
                    <a:pt x="75" y="98"/>
                  </a:cubicBezTo>
                  <a:cubicBezTo>
                    <a:pt x="71" y="100"/>
                    <a:pt x="67" y="101"/>
                    <a:pt x="64" y="103"/>
                  </a:cubicBezTo>
                  <a:cubicBezTo>
                    <a:pt x="63" y="103"/>
                    <a:pt x="62" y="103"/>
                    <a:pt x="62" y="104"/>
                  </a:cubicBezTo>
                  <a:cubicBezTo>
                    <a:pt x="54" y="107"/>
                    <a:pt x="45" y="111"/>
                    <a:pt x="37" y="114"/>
                  </a:cubicBezTo>
                  <a:cubicBezTo>
                    <a:pt x="36" y="115"/>
                    <a:pt x="34" y="116"/>
                    <a:pt x="32" y="117"/>
                  </a:cubicBezTo>
                  <a:cubicBezTo>
                    <a:pt x="29" y="119"/>
                    <a:pt x="32" y="116"/>
                    <a:pt x="33" y="115"/>
                  </a:cubicBezTo>
                  <a:cubicBezTo>
                    <a:pt x="35" y="114"/>
                    <a:pt x="37" y="113"/>
                    <a:pt x="40" y="112"/>
                  </a:cubicBezTo>
                  <a:cubicBezTo>
                    <a:pt x="46" y="108"/>
                    <a:pt x="52" y="104"/>
                    <a:pt x="59" y="101"/>
                  </a:cubicBezTo>
                  <a:cubicBezTo>
                    <a:pt x="66" y="98"/>
                    <a:pt x="73" y="95"/>
                    <a:pt x="81" y="92"/>
                  </a:cubicBezTo>
                  <a:cubicBezTo>
                    <a:pt x="87" y="90"/>
                    <a:pt x="93" y="86"/>
                    <a:pt x="99" y="84"/>
                  </a:cubicBezTo>
                  <a:cubicBezTo>
                    <a:pt x="101" y="83"/>
                    <a:pt x="104" y="82"/>
                    <a:pt x="106" y="80"/>
                  </a:cubicBezTo>
                  <a:cubicBezTo>
                    <a:pt x="110" y="78"/>
                    <a:pt x="115" y="76"/>
                    <a:pt x="119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5"/>
                    <a:pt x="119" y="77"/>
                    <a:pt x="119" y="78"/>
                  </a:cubicBezTo>
                  <a:cubicBezTo>
                    <a:pt x="116" y="79"/>
                    <a:pt x="114" y="81"/>
                    <a:pt x="111" y="82"/>
                  </a:cubicBezTo>
                  <a:close/>
                  <a:moveTo>
                    <a:pt x="119" y="73"/>
                  </a:moveTo>
                  <a:cubicBezTo>
                    <a:pt x="115" y="74"/>
                    <a:pt x="113" y="76"/>
                    <a:pt x="110" y="78"/>
                  </a:cubicBezTo>
                  <a:cubicBezTo>
                    <a:pt x="109" y="78"/>
                    <a:pt x="108" y="79"/>
                    <a:pt x="107" y="79"/>
                  </a:cubicBezTo>
                  <a:cubicBezTo>
                    <a:pt x="104" y="80"/>
                    <a:pt x="101" y="81"/>
                    <a:pt x="98" y="83"/>
                  </a:cubicBezTo>
                  <a:cubicBezTo>
                    <a:pt x="84" y="88"/>
                    <a:pt x="70" y="94"/>
                    <a:pt x="56" y="99"/>
                  </a:cubicBezTo>
                  <a:cubicBezTo>
                    <a:pt x="50" y="102"/>
                    <a:pt x="44" y="105"/>
                    <a:pt x="39" y="107"/>
                  </a:cubicBezTo>
                  <a:cubicBezTo>
                    <a:pt x="36" y="109"/>
                    <a:pt x="33" y="111"/>
                    <a:pt x="30" y="112"/>
                  </a:cubicBezTo>
                  <a:cubicBezTo>
                    <a:pt x="29" y="113"/>
                    <a:pt x="24" y="115"/>
                    <a:pt x="27" y="113"/>
                  </a:cubicBezTo>
                  <a:cubicBezTo>
                    <a:pt x="29" y="112"/>
                    <a:pt x="30" y="111"/>
                    <a:pt x="32" y="110"/>
                  </a:cubicBezTo>
                  <a:cubicBezTo>
                    <a:pt x="45" y="103"/>
                    <a:pt x="58" y="96"/>
                    <a:pt x="72" y="89"/>
                  </a:cubicBezTo>
                  <a:cubicBezTo>
                    <a:pt x="74" y="88"/>
                    <a:pt x="77" y="87"/>
                    <a:pt x="79" y="86"/>
                  </a:cubicBezTo>
                  <a:cubicBezTo>
                    <a:pt x="85" y="84"/>
                    <a:pt x="90" y="81"/>
                    <a:pt x="96" y="79"/>
                  </a:cubicBezTo>
                  <a:cubicBezTo>
                    <a:pt x="104" y="75"/>
                    <a:pt x="112" y="73"/>
                    <a:pt x="119" y="67"/>
                  </a:cubicBezTo>
                  <a:cubicBezTo>
                    <a:pt x="119" y="67"/>
                    <a:pt x="119" y="67"/>
                    <a:pt x="119" y="67"/>
                  </a:cubicBezTo>
                  <a:cubicBezTo>
                    <a:pt x="119" y="69"/>
                    <a:pt x="119" y="71"/>
                    <a:pt x="119" y="73"/>
                  </a:cubicBezTo>
                  <a:cubicBezTo>
                    <a:pt x="119" y="73"/>
                    <a:pt x="119" y="73"/>
                    <a:pt x="119" y="73"/>
                  </a:cubicBezTo>
                  <a:close/>
                  <a:moveTo>
                    <a:pt x="94" y="79"/>
                  </a:moveTo>
                  <a:cubicBezTo>
                    <a:pt x="99" y="77"/>
                    <a:pt x="103" y="75"/>
                    <a:pt x="108" y="73"/>
                  </a:cubicBezTo>
                  <a:cubicBezTo>
                    <a:pt x="108" y="73"/>
                    <a:pt x="108" y="73"/>
                    <a:pt x="107" y="73"/>
                  </a:cubicBezTo>
                  <a:cubicBezTo>
                    <a:pt x="103" y="75"/>
                    <a:pt x="98" y="77"/>
                    <a:pt x="94" y="79"/>
                  </a:cubicBezTo>
                  <a:close/>
                  <a:moveTo>
                    <a:pt x="119" y="67"/>
                  </a:moveTo>
                  <a:cubicBezTo>
                    <a:pt x="119" y="67"/>
                    <a:pt x="119" y="67"/>
                    <a:pt x="119" y="67"/>
                  </a:cubicBezTo>
                  <a:cubicBezTo>
                    <a:pt x="112" y="71"/>
                    <a:pt x="104" y="74"/>
                    <a:pt x="96" y="77"/>
                  </a:cubicBezTo>
                  <a:cubicBezTo>
                    <a:pt x="89" y="80"/>
                    <a:pt x="83" y="83"/>
                    <a:pt x="76" y="87"/>
                  </a:cubicBezTo>
                  <a:cubicBezTo>
                    <a:pt x="66" y="91"/>
                    <a:pt x="55" y="95"/>
                    <a:pt x="45" y="99"/>
                  </a:cubicBezTo>
                  <a:cubicBezTo>
                    <a:pt x="38" y="102"/>
                    <a:pt x="32" y="105"/>
                    <a:pt x="26" y="108"/>
                  </a:cubicBezTo>
                  <a:cubicBezTo>
                    <a:pt x="25" y="109"/>
                    <a:pt x="23" y="109"/>
                    <a:pt x="22" y="110"/>
                  </a:cubicBezTo>
                  <a:cubicBezTo>
                    <a:pt x="23" y="109"/>
                    <a:pt x="25" y="108"/>
                    <a:pt x="27" y="107"/>
                  </a:cubicBezTo>
                  <a:cubicBezTo>
                    <a:pt x="29" y="105"/>
                    <a:pt x="33" y="104"/>
                    <a:pt x="36" y="102"/>
                  </a:cubicBezTo>
                  <a:cubicBezTo>
                    <a:pt x="48" y="96"/>
                    <a:pt x="61" y="89"/>
                    <a:pt x="74" y="83"/>
                  </a:cubicBezTo>
                  <a:cubicBezTo>
                    <a:pt x="88" y="77"/>
                    <a:pt x="103" y="71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8" y="64"/>
                    <a:pt x="118" y="64"/>
                    <a:pt x="119" y="63"/>
                  </a:cubicBezTo>
                  <a:cubicBezTo>
                    <a:pt x="119" y="64"/>
                    <a:pt x="119" y="66"/>
                    <a:pt x="119" y="67"/>
                  </a:cubicBezTo>
                  <a:close/>
                  <a:moveTo>
                    <a:pt x="86" y="77"/>
                  </a:moveTo>
                  <a:cubicBezTo>
                    <a:pt x="89" y="75"/>
                    <a:pt x="92" y="74"/>
                    <a:pt x="95" y="73"/>
                  </a:cubicBezTo>
                  <a:cubicBezTo>
                    <a:pt x="99" y="71"/>
                    <a:pt x="103" y="69"/>
                    <a:pt x="107" y="68"/>
                  </a:cubicBezTo>
                  <a:cubicBezTo>
                    <a:pt x="109" y="67"/>
                    <a:pt x="111" y="66"/>
                    <a:pt x="112" y="66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04" y="70"/>
                    <a:pt x="95" y="73"/>
                    <a:pt x="86" y="77"/>
                  </a:cubicBezTo>
                  <a:close/>
                  <a:moveTo>
                    <a:pt x="74" y="82"/>
                  </a:moveTo>
                  <a:cubicBezTo>
                    <a:pt x="73" y="82"/>
                    <a:pt x="73" y="82"/>
                    <a:pt x="73" y="82"/>
                  </a:cubicBezTo>
                  <a:cubicBezTo>
                    <a:pt x="59" y="88"/>
                    <a:pt x="46" y="93"/>
                    <a:pt x="33" y="100"/>
                  </a:cubicBezTo>
                  <a:cubicBezTo>
                    <a:pt x="29" y="101"/>
                    <a:pt x="25" y="103"/>
                    <a:pt x="22" y="104"/>
                  </a:cubicBezTo>
                  <a:cubicBezTo>
                    <a:pt x="21" y="105"/>
                    <a:pt x="19" y="105"/>
                    <a:pt x="18" y="106"/>
                  </a:cubicBezTo>
                  <a:cubicBezTo>
                    <a:pt x="20" y="105"/>
                    <a:pt x="21" y="104"/>
                    <a:pt x="23" y="103"/>
                  </a:cubicBezTo>
                  <a:cubicBezTo>
                    <a:pt x="29" y="100"/>
                    <a:pt x="35" y="96"/>
                    <a:pt x="42" y="93"/>
                  </a:cubicBezTo>
                  <a:cubicBezTo>
                    <a:pt x="56" y="85"/>
                    <a:pt x="70" y="79"/>
                    <a:pt x="85" y="73"/>
                  </a:cubicBezTo>
                  <a:cubicBezTo>
                    <a:pt x="91" y="70"/>
                    <a:pt x="97" y="68"/>
                    <a:pt x="104" y="65"/>
                  </a:cubicBezTo>
                  <a:cubicBezTo>
                    <a:pt x="107" y="64"/>
                    <a:pt x="110" y="63"/>
                    <a:pt x="113" y="61"/>
                  </a:cubicBezTo>
                  <a:cubicBezTo>
                    <a:pt x="113" y="61"/>
                    <a:pt x="113" y="60"/>
                    <a:pt x="114" y="60"/>
                  </a:cubicBezTo>
                  <a:cubicBezTo>
                    <a:pt x="115" y="59"/>
                    <a:pt x="116" y="59"/>
                    <a:pt x="118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8" y="59"/>
                    <a:pt x="119" y="61"/>
                    <a:pt x="119" y="63"/>
                  </a:cubicBezTo>
                  <a:cubicBezTo>
                    <a:pt x="103" y="68"/>
                    <a:pt x="88" y="75"/>
                    <a:pt x="74" y="82"/>
                  </a:cubicBezTo>
                  <a:close/>
                  <a:moveTo>
                    <a:pt x="118" y="57"/>
                  </a:moveTo>
                  <a:cubicBezTo>
                    <a:pt x="118" y="57"/>
                    <a:pt x="118" y="57"/>
                    <a:pt x="118" y="57"/>
                  </a:cubicBezTo>
                  <a:cubicBezTo>
                    <a:pt x="116" y="58"/>
                    <a:pt x="115" y="59"/>
                    <a:pt x="113" y="59"/>
                  </a:cubicBezTo>
                  <a:cubicBezTo>
                    <a:pt x="112" y="60"/>
                    <a:pt x="110" y="60"/>
                    <a:pt x="109" y="61"/>
                  </a:cubicBezTo>
                  <a:cubicBezTo>
                    <a:pt x="96" y="65"/>
                    <a:pt x="82" y="71"/>
                    <a:pt x="70" y="77"/>
                  </a:cubicBezTo>
                  <a:cubicBezTo>
                    <a:pt x="56" y="83"/>
                    <a:pt x="43" y="88"/>
                    <a:pt x="29" y="95"/>
                  </a:cubicBezTo>
                  <a:cubicBezTo>
                    <a:pt x="26" y="96"/>
                    <a:pt x="22" y="98"/>
                    <a:pt x="18" y="99"/>
                  </a:cubicBezTo>
                  <a:cubicBezTo>
                    <a:pt x="17" y="100"/>
                    <a:pt x="15" y="100"/>
                    <a:pt x="14" y="100"/>
                  </a:cubicBezTo>
                  <a:cubicBezTo>
                    <a:pt x="16" y="100"/>
                    <a:pt x="17" y="99"/>
                    <a:pt x="18" y="98"/>
                  </a:cubicBezTo>
                  <a:cubicBezTo>
                    <a:pt x="25" y="94"/>
                    <a:pt x="32" y="91"/>
                    <a:pt x="39" y="88"/>
                  </a:cubicBezTo>
                  <a:cubicBezTo>
                    <a:pt x="54" y="81"/>
                    <a:pt x="69" y="75"/>
                    <a:pt x="84" y="69"/>
                  </a:cubicBezTo>
                  <a:cubicBezTo>
                    <a:pt x="91" y="67"/>
                    <a:pt x="98" y="64"/>
                    <a:pt x="104" y="62"/>
                  </a:cubicBezTo>
                  <a:cubicBezTo>
                    <a:pt x="107" y="61"/>
                    <a:pt x="109" y="60"/>
                    <a:pt x="112" y="59"/>
                  </a:cubicBezTo>
                  <a:cubicBezTo>
                    <a:pt x="113" y="58"/>
                    <a:pt x="114" y="58"/>
                    <a:pt x="115" y="57"/>
                  </a:cubicBezTo>
                  <a:cubicBezTo>
                    <a:pt x="116" y="57"/>
                    <a:pt x="117" y="56"/>
                    <a:pt x="117" y="56"/>
                  </a:cubicBezTo>
                  <a:cubicBezTo>
                    <a:pt x="118" y="56"/>
                    <a:pt x="118" y="57"/>
                    <a:pt x="118" y="57"/>
                  </a:cubicBezTo>
                  <a:close/>
                  <a:moveTo>
                    <a:pt x="22" y="111"/>
                  </a:moveTo>
                  <a:cubicBezTo>
                    <a:pt x="22" y="111"/>
                    <a:pt x="22" y="111"/>
                    <a:pt x="22" y="111"/>
                  </a:cubicBezTo>
                  <a:cubicBezTo>
                    <a:pt x="30" y="107"/>
                    <a:pt x="37" y="103"/>
                    <a:pt x="45" y="100"/>
                  </a:cubicBezTo>
                  <a:cubicBezTo>
                    <a:pt x="51" y="98"/>
                    <a:pt x="56" y="95"/>
                    <a:pt x="62" y="93"/>
                  </a:cubicBezTo>
                  <a:cubicBezTo>
                    <a:pt x="56" y="96"/>
                    <a:pt x="51" y="99"/>
                    <a:pt x="45" y="102"/>
                  </a:cubicBezTo>
                  <a:cubicBezTo>
                    <a:pt x="38" y="106"/>
                    <a:pt x="31" y="109"/>
                    <a:pt x="25" y="114"/>
                  </a:cubicBezTo>
                  <a:cubicBezTo>
                    <a:pt x="24" y="113"/>
                    <a:pt x="23" y="112"/>
                    <a:pt x="22" y="111"/>
                  </a:cubicBezTo>
                  <a:close/>
                  <a:moveTo>
                    <a:pt x="35" y="121"/>
                  </a:moveTo>
                  <a:cubicBezTo>
                    <a:pt x="41" y="120"/>
                    <a:pt x="46" y="116"/>
                    <a:pt x="51" y="113"/>
                  </a:cubicBezTo>
                  <a:cubicBezTo>
                    <a:pt x="59" y="110"/>
                    <a:pt x="67" y="106"/>
                    <a:pt x="76" y="103"/>
                  </a:cubicBezTo>
                  <a:cubicBezTo>
                    <a:pt x="70" y="106"/>
                    <a:pt x="65" y="109"/>
                    <a:pt x="59" y="112"/>
                  </a:cubicBezTo>
                  <a:cubicBezTo>
                    <a:pt x="57" y="113"/>
                    <a:pt x="54" y="115"/>
                    <a:pt x="52" y="117"/>
                  </a:cubicBezTo>
                  <a:cubicBezTo>
                    <a:pt x="48" y="119"/>
                    <a:pt x="45" y="121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39" y="123"/>
                    <a:pt x="37" y="122"/>
                    <a:pt x="35" y="121"/>
                  </a:cubicBezTo>
                  <a:close/>
                  <a:moveTo>
                    <a:pt x="43" y="123"/>
                  </a:moveTo>
                  <a:cubicBezTo>
                    <a:pt x="50" y="121"/>
                    <a:pt x="57" y="117"/>
                    <a:pt x="65" y="114"/>
                  </a:cubicBezTo>
                  <a:cubicBezTo>
                    <a:pt x="71" y="111"/>
                    <a:pt x="77" y="108"/>
                    <a:pt x="83" y="106"/>
                  </a:cubicBezTo>
                  <a:cubicBezTo>
                    <a:pt x="78" y="109"/>
                    <a:pt x="73" y="111"/>
                    <a:pt x="68" y="114"/>
                  </a:cubicBezTo>
                  <a:cubicBezTo>
                    <a:pt x="66" y="116"/>
                    <a:pt x="63" y="118"/>
                    <a:pt x="61" y="120"/>
                  </a:cubicBezTo>
                  <a:cubicBezTo>
                    <a:pt x="59" y="120"/>
                    <a:pt x="58" y="121"/>
                    <a:pt x="56" y="122"/>
                  </a:cubicBezTo>
                  <a:cubicBezTo>
                    <a:pt x="52" y="123"/>
                    <a:pt x="47" y="124"/>
                    <a:pt x="43" y="123"/>
                  </a:cubicBezTo>
                  <a:close/>
                  <a:moveTo>
                    <a:pt x="115" y="97"/>
                  </a:moveTo>
                  <a:cubicBezTo>
                    <a:pt x="115" y="98"/>
                    <a:pt x="115" y="100"/>
                    <a:pt x="114" y="101"/>
                  </a:cubicBezTo>
                  <a:cubicBezTo>
                    <a:pt x="112" y="102"/>
                    <a:pt x="110" y="103"/>
                    <a:pt x="108" y="104"/>
                  </a:cubicBezTo>
                  <a:cubicBezTo>
                    <a:pt x="100" y="108"/>
                    <a:pt x="93" y="111"/>
                    <a:pt x="86" y="115"/>
                  </a:cubicBezTo>
                  <a:cubicBezTo>
                    <a:pt x="81" y="117"/>
                    <a:pt x="77" y="119"/>
                    <a:pt x="73" y="121"/>
                  </a:cubicBezTo>
                  <a:cubicBezTo>
                    <a:pt x="69" y="123"/>
                    <a:pt x="75" y="120"/>
                    <a:pt x="75" y="120"/>
                  </a:cubicBezTo>
                  <a:cubicBezTo>
                    <a:pt x="77" y="118"/>
                    <a:pt x="79" y="117"/>
                    <a:pt x="81" y="116"/>
                  </a:cubicBezTo>
                  <a:cubicBezTo>
                    <a:pt x="87" y="113"/>
                    <a:pt x="92" y="110"/>
                    <a:pt x="98" y="107"/>
                  </a:cubicBezTo>
                  <a:cubicBezTo>
                    <a:pt x="104" y="104"/>
                    <a:pt x="110" y="101"/>
                    <a:pt x="115" y="97"/>
                  </a:cubicBezTo>
                  <a:close/>
                  <a:moveTo>
                    <a:pt x="108" y="112"/>
                  </a:moveTo>
                  <a:cubicBezTo>
                    <a:pt x="108" y="112"/>
                    <a:pt x="108" y="112"/>
                    <a:pt x="108" y="112"/>
                  </a:cubicBezTo>
                  <a:cubicBezTo>
                    <a:pt x="103" y="114"/>
                    <a:pt x="99" y="117"/>
                    <a:pt x="94" y="120"/>
                  </a:cubicBezTo>
                  <a:cubicBezTo>
                    <a:pt x="92" y="122"/>
                    <a:pt x="90" y="123"/>
                    <a:pt x="88" y="124"/>
                  </a:cubicBezTo>
                  <a:cubicBezTo>
                    <a:pt x="86" y="125"/>
                    <a:pt x="85" y="125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6" y="124"/>
                    <a:pt x="87" y="124"/>
                  </a:cubicBezTo>
                  <a:cubicBezTo>
                    <a:pt x="95" y="118"/>
                    <a:pt x="104" y="113"/>
                    <a:pt x="111" y="107"/>
                  </a:cubicBezTo>
                  <a:cubicBezTo>
                    <a:pt x="111" y="108"/>
                    <a:pt x="110" y="110"/>
                    <a:pt x="108" y="112"/>
                  </a:cubicBezTo>
                  <a:close/>
                  <a:moveTo>
                    <a:pt x="77" y="125"/>
                  </a:moveTo>
                  <a:cubicBezTo>
                    <a:pt x="82" y="124"/>
                    <a:pt x="87" y="121"/>
                    <a:pt x="91" y="118"/>
                  </a:cubicBezTo>
                  <a:cubicBezTo>
                    <a:pt x="95" y="116"/>
                    <a:pt x="100" y="114"/>
                    <a:pt x="104" y="111"/>
                  </a:cubicBezTo>
                  <a:cubicBezTo>
                    <a:pt x="102" y="113"/>
                    <a:pt x="99" y="115"/>
                    <a:pt x="97" y="117"/>
                  </a:cubicBezTo>
                  <a:cubicBezTo>
                    <a:pt x="92" y="120"/>
                    <a:pt x="87" y="122"/>
                    <a:pt x="82" y="126"/>
                  </a:cubicBezTo>
                  <a:cubicBezTo>
                    <a:pt x="81" y="126"/>
                    <a:pt x="79" y="125"/>
                    <a:pt x="77" y="125"/>
                  </a:cubicBezTo>
                  <a:close/>
                  <a:moveTo>
                    <a:pt x="71" y="123"/>
                  </a:moveTo>
                  <a:cubicBezTo>
                    <a:pt x="82" y="118"/>
                    <a:pt x="92" y="113"/>
                    <a:pt x="103" y="108"/>
                  </a:cubicBezTo>
                  <a:cubicBezTo>
                    <a:pt x="101" y="109"/>
                    <a:pt x="99" y="110"/>
                    <a:pt x="97" y="111"/>
                  </a:cubicBezTo>
                  <a:cubicBezTo>
                    <a:pt x="90" y="115"/>
                    <a:pt x="83" y="120"/>
                    <a:pt x="76" y="125"/>
                  </a:cubicBezTo>
                  <a:cubicBezTo>
                    <a:pt x="74" y="124"/>
                    <a:pt x="73" y="124"/>
                    <a:pt x="71" y="123"/>
                  </a:cubicBezTo>
                  <a:close/>
                  <a:moveTo>
                    <a:pt x="111" y="106"/>
                  </a:moveTo>
                  <a:cubicBezTo>
                    <a:pt x="104" y="111"/>
                    <a:pt x="96" y="115"/>
                    <a:pt x="88" y="119"/>
                  </a:cubicBezTo>
                  <a:cubicBezTo>
                    <a:pt x="85" y="121"/>
                    <a:pt x="79" y="123"/>
                    <a:pt x="77" y="125"/>
                  </a:cubicBezTo>
                  <a:cubicBezTo>
                    <a:pt x="82" y="122"/>
                    <a:pt x="87" y="118"/>
                    <a:pt x="91" y="115"/>
                  </a:cubicBezTo>
                  <a:cubicBezTo>
                    <a:pt x="96" y="113"/>
                    <a:pt x="100" y="111"/>
                    <a:pt x="104" y="108"/>
                  </a:cubicBezTo>
                  <a:cubicBezTo>
                    <a:pt x="105" y="107"/>
                    <a:pt x="107" y="106"/>
                    <a:pt x="109" y="105"/>
                  </a:cubicBezTo>
                  <a:cubicBezTo>
                    <a:pt x="109" y="105"/>
                    <a:pt x="109" y="104"/>
                    <a:pt x="109" y="104"/>
                  </a:cubicBezTo>
                  <a:cubicBezTo>
                    <a:pt x="111" y="103"/>
                    <a:pt x="112" y="103"/>
                    <a:pt x="114" y="102"/>
                  </a:cubicBezTo>
                  <a:cubicBezTo>
                    <a:pt x="113" y="103"/>
                    <a:pt x="112" y="105"/>
                    <a:pt x="112" y="106"/>
                  </a:cubicBezTo>
                  <a:cubicBezTo>
                    <a:pt x="112" y="106"/>
                    <a:pt x="112" y="106"/>
                    <a:pt x="111" y="106"/>
                  </a:cubicBezTo>
                  <a:close/>
                  <a:moveTo>
                    <a:pt x="70" y="123"/>
                  </a:moveTo>
                  <a:cubicBezTo>
                    <a:pt x="69" y="122"/>
                    <a:pt x="67" y="121"/>
                    <a:pt x="66" y="121"/>
                  </a:cubicBezTo>
                  <a:cubicBezTo>
                    <a:pt x="73" y="118"/>
                    <a:pt x="79" y="115"/>
                    <a:pt x="85" y="113"/>
                  </a:cubicBezTo>
                  <a:cubicBezTo>
                    <a:pt x="80" y="116"/>
                    <a:pt x="75" y="119"/>
                    <a:pt x="70" y="123"/>
                  </a:cubicBezTo>
                  <a:close/>
                  <a:moveTo>
                    <a:pt x="85" y="126"/>
                  </a:moveTo>
                  <a:cubicBezTo>
                    <a:pt x="91" y="123"/>
                    <a:pt x="97" y="119"/>
                    <a:pt x="103" y="116"/>
                  </a:cubicBezTo>
                  <a:cubicBezTo>
                    <a:pt x="104" y="115"/>
                    <a:pt x="105" y="115"/>
                    <a:pt x="106" y="114"/>
                  </a:cubicBezTo>
                  <a:cubicBezTo>
                    <a:pt x="107" y="113"/>
                    <a:pt x="107" y="113"/>
                    <a:pt x="107" y="114"/>
                  </a:cubicBezTo>
                  <a:cubicBezTo>
                    <a:pt x="106" y="115"/>
                    <a:pt x="104" y="116"/>
                    <a:pt x="103" y="117"/>
                  </a:cubicBezTo>
                  <a:cubicBezTo>
                    <a:pt x="100" y="120"/>
                    <a:pt x="97" y="122"/>
                    <a:pt x="93" y="124"/>
                  </a:cubicBezTo>
                  <a:cubicBezTo>
                    <a:pt x="93" y="124"/>
                    <a:pt x="93" y="124"/>
                    <a:pt x="93" y="125"/>
                  </a:cubicBezTo>
                  <a:cubicBezTo>
                    <a:pt x="91" y="125"/>
                    <a:pt x="88" y="126"/>
                    <a:pt x="85" y="126"/>
                  </a:cubicBezTo>
                  <a:close/>
                  <a:moveTo>
                    <a:pt x="95" y="124"/>
                  </a:moveTo>
                  <a:cubicBezTo>
                    <a:pt x="98" y="122"/>
                    <a:pt x="100" y="121"/>
                    <a:pt x="102" y="119"/>
                  </a:cubicBezTo>
                  <a:cubicBezTo>
                    <a:pt x="102" y="120"/>
                    <a:pt x="101" y="120"/>
                    <a:pt x="100" y="121"/>
                  </a:cubicBezTo>
                  <a:cubicBezTo>
                    <a:pt x="99" y="122"/>
                    <a:pt x="97" y="123"/>
                    <a:pt x="95" y="124"/>
                  </a:cubicBezTo>
                  <a:close/>
                  <a:moveTo>
                    <a:pt x="116" y="96"/>
                  </a:moveTo>
                  <a:cubicBezTo>
                    <a:pt x="116" y="96"/>
                    <a:pt x="115" y="96"/>
                    <a:pt x="115" y="96"/>
                  </a:cubicBezTo>
                  <a:cubicBezTo>
                    <a:pt x="115" y="97"/>
                    <a:pt x="114" y="97"/>
                    <a:pt x="114" y="97"/>
                  </a:cubicBezTo>
                  <a:cubicBezTo>
                    <a:pt x="114" y="97"/>
                    <a:pt x="113" y="97"/>
                    <a:pt x="113" y="98"/>
                  </a:cubicBezTo>
                  <a:cubicBezTo>
                    <a:pt x="107" y="101"/>
                    <a:pt x="100" y="104"/>
                    <a:pt x="93" y="108"/>
                  </a:cubicBezTo>
                  <a:cubicBezTo>
                    <a:pt x="84" y="112"/>
                    <a:pt x="75" y="117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4" y="119"/>
                    <a:pt x="63" y="120"/>
                    <a:pt x="63" y="120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2" y="120"/>
                    <a:pt x="62" y="120"/>
                    <a:pt x="61" y="121"/>
                  </a:cubicBezTo>
                  <a:cubicBezTo>
                    <a:pt x="61" y="121"/>
                    <a:pt x="61" y="121"/>
                    <a:pt x="61" y="121"/>
                  </a:cubicBezTo>
                  <a:cubicBezTo>
                    <a:pt x="61" y="121"/>
                    <a:pt x="60" y="121"/>
                    <a:pt x="59" y="122"/>
                  </a:cubicBezTo>
                  <a:cubicBezTo>
                    <a:pt x="59" y="121"/>
                    <a:pt x="59" y="121"/>
                    <a:pt x="60" y="121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2" y="120"/>
                    <a:pt x="65" y="118"/>
                    <a:pt x="67" y="117"/>
                  </a:cubicBezTo>
                  <a:cubicBezTo>
                    <a:pt x="71" y="114"/>
                    <a:pt x="76" y="113"/>
                    <a:pt x="80" y="111"/>
                  </a:cubicBezTo>
                  <a:cubicBezTo>
                    <a:pt x="84" y="109"/>
                    <a:pt x="89" y="106"/>
                    <a:pt x="93" y="104"/>
                  </a:cubicBezTo>
                  <a:cubicBezTo>
                    <a:pt x="101" y="99"/>
                    <a:pt x="109" y="95"/>
                    <a:pt x="117" y="92"/>
                  </a:cubicBezTo>
                  <a:cubicBezTo>
                    <a:pt x="117" y="92"/>
                    <a:pt x="117" y="93"/>
                    <a:pt x="117" y="93"/>
                  </a:cubicBezTo>
                  <a:cubicBezTo>
                    <a:pt x="116" y="94"/>
                    <a:pt x="116" y="95"/>
                    <a:pt x="116" y="96"/>
                  </a:cubicBezTo>
                  <a:close/>
                  <a:moveTo>
                    <a:pt x="115" y="49"/>
                  </a:moveTo>
                  <a:cubicBezTo>
                    <a:pt x="106" y="54"/>
                    <a:pt x="97" y="57"/>
                    <a:pt x="87" y="61"/>
                  </a:cubicBezTo>
                  <a:cubicBezTo>
                    <a:pt x="85" y="62"/>
                    <a:pt x="82" y="63"/>
                    <a:pt x="79" y="64"/>
                  </a:cubicBezTo>
                  <a:cubicBezTo>
                    <a:pt x="76" y="65"/>
                    <a:pt x="73" y="66"/>
                    <a:pt x="70" y="67"/>
                  </a:cubicBezTo>
                  <a:cubicBezTo>
                    <a:pt x="57" y="72"/>
                    <a:pt x="44" y="78"/>
                    <a:pt x="31" y="83"/>
                  </a:cubicBezTo>
                  <a:cubicBezTo>
                    <a:pt x="24" y="86"/>
                    <a:pt x="17" y="89"/>
                    <a:pt x="12" y="92"/>
                  </a:cubicBezTo>
                  <a:cubicBezTo>
                    <a:pt x="19" y="88"/>
                    <a:pt x="26" y="85"/>
                    <a:pt x="33" y="82"/>
                  </a:cubicBezTo>
                  <a:cubicBezTo>
                    <a:pt x="40" y="79"/>
                    <a:pt x="47" y="75"/>
                    <a:pt x="54" y="72"/>
                  </a:cubicBezTo>
                  <a:cubicBezTo>
                    <a:pt x="62" y="69"/>
                    <a:pt x="70" y="66"/>
                    <a:pt x="78" y="62"/>
                  </a:cubicBezTo>
                  <a:cubicBezTo>
                    <a:pt x="85" y="59"/>
                    <a:pt x="93" y="55"/>
                    <a:pt x="100" y="52"/>
                  </a:cubicBezTo>
                  <a:cubicBezTo>
                    <a:pt x="101" y="51"/>
                    <a:pt x="102" y="51"/>
                    <a:pt x="103" y="50"/>
                  </a:cubicBezTo>
                  <a:cubicBezTo>
                    <a:pt x="107" y="49"/>
                    <a:pt x="110" y="47"/>
                    <a:pt x="113" y="45"/>
                  </a:cubicBezTo>
                  <a:cubicBezTo>
                    <a:pt x="114" y="46"/>
                    <a:pt x="115" y="48"/>
                    <a:pt x="115" y="49"/>
                  </a:cubicBezTo>
                  <a:close/>
                  <a:moveTo>
                    <a:pt x="109" y="37"/>
                  </a:moveTo>
                  <a:cubicBezTo>
                    <a:pt x="81" y="49"/>
                    <a:pt x="53" y="61"/>
                    <a:pt x="25" y="74"/>
                  </a:cubicBezTo>
                  <a:cubicBezTo>
                    <a:pt x="19" y="77"/>
                    <a:pt x="13" y="81"/>
                    <a:pt x="7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8" y="82"/>
                    <a:pt x="9" y="80"/>
                    <a:pt x="10" y="80"/>
                  </a:cubicBezTo>
                  <a:cubicBezTo>
                    <a:pt x="11" y="79"/>
                    <a:pt x="13" y="78"/>
                    <a:pt x="14" y="78"/>
                  </a:cubicBezTo>
                  <a:cubicBezTo>
                    <a:pt x="18" y="76"/>
                    <a:pt x="21" y="74"/>
                    <a:pt x="24" y="72"/>
                  </a:cubicBezTo>
                  <a:cubicBezTo>
                    <a:pt x="38" y="65"/>
                    <a:pt x="52" y="58"/>
                    <a:pt x="66" y="52"/>
                  </a:cubicBezTo>
                  <a:cubicBezTo>
                    <a:pt x="67" y="52"/>
                    <a:pt x="68" y="51"/>
                    <a:pt x="68" y="51"/>
                  </a:cubicBezTo>
                  <a:cubicBezTo>
                    <a:pt x="77" y="48"/>
                    <a:pt x="85" y="44"/>
                    <a:pt x="94" y="41"/>
                  </a:cubicBezTo>
                  <a:cubicBezTo>
                    <a:pt x="95" y="40"/>
                    <a:pt x="97" y="40"/>
                    <a:pt x="98" y="39"/>
                  </a:cubicBezTo>
                  <a:cubicBezTo>
                    <a:pt x="99" y="39"/>
                    <a:pt x="100" y="38"/>
                    <a:pt x="101" y="38"/>
                  </a:cubicBezTo>
                  <a:cubicBezTo>
                    <a:pt x="101" y="37"/>
                    <a:pt x="102" y="37"/>
                    <a:pt x="102" y="37"/>
                  </a:cubicBezTo>
                  <a:cubicBezTo>
                    <a:pt x="104" y="36"/>
                    <a:pt x="105" y="36"/>
                    <a:pt x="106" y="35"/>
                  </a:cubicBezTo>
                  <a:cubicBezTo>
                    <a:pt x="107" y="36"/>
                    <a:pt x="108" y="36"/>
                    <a:pt x="109" y="37"/>
                  </a:cubicBezTo>
                  <a:close/>
                  <a:moveTo>
                    <a:pt x="103" y="32"/>
                  </a:moveTo>
                  <a:cubicBezTo>
                    <a:pt x="99" y="33"/>
                    <a:pt x="96" y="35"/>
                    <a:pt x="92" y="36"/>
                  </a:cubicBezTo>
                  <a:cubicBezTo>
                    <a:pt x="91" y="37"/>
                    <a:pt x="90" y="37"/>
                    <a:pt x="89" y="38"/>
                  </a:cubicBezTo>
                  <a:cubicBezTo>
                    <a:pt x="83" y="40"/>
                    <a:pt x="78" y="42"/>
                    <a:pt x="72" y="44"/>
                  </a:cubicBezTo>
                  <a:cubicBezTo>
                    <a:pt x="60" y="48"/>
                    <a:pt x="49" y="54"/>
                    <a:pt x="37" y="58"/>
                  </a:cubicBezTo>
                  <a:cubicBezTo>
                    <a:pt x="32" y="60"/>
                    <a:pt x="27" y="62"/>
                    <a:pt x="22" y="65"/>
                  </a:cubicBezTo>
                  <a:cubicBezTo>
                    <a:pt x="17" y="68"/>
                    <a:pt x="12" y="71"/>
                    <a:pt x="7" y="73"/>
                  </a:cubicBezTo>
                  <a:cubicBezTo>
                    <a:pt x="3" y="74"/>
                    <a:pt x="9" y="72"/>
                    <a:pt x="10" y="71"/>
                  </a:cubicBezTo>
                  <a:cubicBezTo>
                    <a:pt x="13" y="70"/>
                    <a:pt x="15" y="68"/>
                    <a:pt x="18" y="67"/>
                  </a:cubicBezTo>
                  <a:cubicBezTo>
                    <a:pt x="23" y="63"/>
                    <a:pt x="28" y="60"/>
                    <a:pt x="34" y="57"/>
                  </a:cubicBezTo>
                  <a:cubicBezTo>
                    <a:pt x="45" y="52"/>
                    <a:pt x="56" y="47"/>
                    <a:pt x="67" y="42"/>
                  </a:cubicBezTo>
                  <a:cubicBezTo>
                    <a:pt x="73" y="39"/>
                    <a:pt x="79" y="36"/>
                    <a:pt x="85" y="34"/>
                  </a:cubicBezTo>
                  <a:cubicBezTo>
                    <a:pt x="89" y="32"/>
                    <a:pt x="93" y="31"/>
                    <a:pt x="97" y="28"/>
                  </a:cubicBezTo>
                  <a:cubicBezTo>
                    <a:pt x="98" y="29"/>
                    <a:pt x="99" y="29"/>
                    <a:pt x="100" y="29"/>
                  </a:cubicBezTo>
                  <a:cubicBezTo>
                    <a:pt x="101" y="30"/>
                    <a:pt x="102" y="31"/>
                    <a:pt x="103" y="32"/>
                  </a:cubicBezTo>
                  <a:close/>
                  <a:moveTo>
                    <a:pt x="74" y="21"/>
                  </a:moveTo>
                  <a:cubicBezTo>
                    <a:pt x="72" y="21"/>
                    <a:pt x="71" y="22"/>
                    <a:pt x="70" y="22"/>
                  </a:cubicBezTo>
                  <a:cubicBezTo>
                    <a:pt x="70" y="22"/>
                    <a:pt x="70" y="21"/>
                    <a:pt x="70" y="20"/>
                  </a:cubicBezTo>
                  <a:cubicBezTo>
                    <a:pt x="71" y="20"/>
                    <a:pt x="72" y="20"/>
                    <a:pt x="74" y="21"/>
                  </a:cubicBezTo>
                  <a:close/>
                  <a:moveTo>
                    <a:pt x="66" y="20"/>
                  </a:moveTo>
                  <a:cubicBezTo>
                    <a:pt x="66" y="20"/>
                    <a:pt x="65" y="20"/>
                    <a:pt x="65" y="20"/>
                  </a:cubicBezTo>
                  <a:cubicBezTo>
                    <a:pt x="48" y="28"/>
                    <a:pt x="30" y="38"/>
                    <a:pt x="13" y="48"/>
                  </a:cubicBezTo>
                  <a:cubicBezTo>
                    <a:pt x="13" y="48"/>
                    <a:pt x="11" y="49"/>
                    <a:pt x="10" y="50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4" y="47"/>
                    <a:pt x="16" y="46"/>
                    <a:pt x="18" y="44"/>
                  </a:cubicBezTo>
                  <a:cubicBezTo>
                    <a:pt x="23" y="41"/>
                    <a:pt x="27" y="39"/>
                    <a:pt x="32" y="36"/>
                  </a:cubicBezTo>
                  <a:cubicBezTo>
                    <a:pt x="42" y="31"/>
                    <a:pt x="52" y="25"/>
                    <a:pt x="62" y="20"/>
                  </a:cubicBezTo>
                  <a:cubicBezTo>
                    <a:pt x="63" y="20"/>
                    <a:pt x="64" y="20"/>
                    <a:pt x="66" y="20"/>
                  </a:cubicBezTo>
                  <a:close/>
                  <a:moveTo>
                    <a:pt x="38" y="25"/>
                  </a:moveTo>
                  <a:cubicBezTo>
                    <a:pt x="41" y="24"/>
                    <a:pt x="44" y="23"/>
                    <a:pt x="47" y="22"/>
                  </a:cubicBezTo>
                  <a:cubicBezTo>
                    <a:pt x="44" y="23"/>
                    <a:pt x="42" y="25"/>
                    <a:pt x="39" y="26"/>
                  </a:cubicBezTo>
                  <a:cubicBezTo>
                    <a:pt x="33" y="29"/>
                    <a:pt x="26" y="33"/>
                    <a:pt x="20" y="36"/>
                  </a:cubicBezTo>
                  <a:cubicBezTo>
                    <a:pt x="25" y="31"/>
                    <a:pt x="31" y="28"/>
                    <a:pt x="38" y="25"/>
                  </a:cubicBezTo>
                  <a:close/>
                  <a:moveTo>
                    <a:pt x="19" y="37"/>
                  </a:moveTo>
                  <a:cubicBezTo>
                    <a:pt x="19" y="37"/>
                    <a:pt x="19" y="37"/>
                    <a:pt x="19" y="37"/>
                  </a:cubicBezTo>
                  <a:cubicBezTo>
                    <a:pt x="26" y="34"/>
                    <a:pt x="33" y="30"/>
                    <a:pt x="40" y="27"/>
                  </a:cubicBezTo>
                  <a:cubicBezTo>
                    <a:pt x="43" y="25"/>
                    <a:pt x="46" y="23"/>
                    <a:pt x="49" y="22"/>
                  </a:cubicBezTo>
                  <a:cubicBezTo>
                    <a:pt x="50" y="22"/>
                    <a:pt x="51" y="21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1" y="22"/>
                    <a:pt x="49" y="23"/>
                    <a:pt x="47" y="24"/>
                  </a:cubicBezTo>
                  <a:cubicBezTo>
                    <a:pt x="37" y="29"/>
                    <a:pt x="26" y="34"/>
                    <a:pt x="16" y="40"/>
                  </a:cubicBezTo>
                  <a:cubicBezTo>
                    <a:pt x="17" y="39"/>
                    <a:pt x="18" y="38"/>
                    <a:pt x="19" y="37"/>
                  </a:cubicBezTo>
                  <a:close/>
                  <a:moveTo>
                    <a:pt x="7" y="85"/>
                  </a:moveTo>
                  <a:cubicBezTo>
                    <a:pt x="19" y="79"/>
                    <a:pt x="31" y="76"/>
                    <a:pt x="43" y="71"/>
                  </a:cubicBezTo>
                  <a:cubicBezTo>
                    <a:pt x="48" y="68"/>
                    <a:pt x="54" y="65"/>
                    <a:pt x="59" y="63"/>
                  </a:cubicBezTo>
                  <a:cubicBezTo>
                    <a:pt x="46" y="70"/>
                    <a:pt x="33" y="77"/>
                    <a:pt x="20" y="83"/>
                  </a:cubicBezTo>
                  <a:cubicBezTo>
                    <a:pt x="19" y="84"/>
                    <a:pt x="18" y="84"/>
                    <a:pt x="17" y="85"/>
                  </a:cubicBezTo>
                  <a:cubicBezTo>
                    <a:pt x="14" y="86"/>
                    <a:pt x="11" y="88"/>
                    <a:pt x="9" y="89"/>
                  </a:cubicBezTo>
                  <a:cubicBezTo>
                    <a:pt x="8" y="88"/>
                    <a:pt x="8" y="87"/>
                    <a:pt x="7" y="85"/>
                  </a:cubicBezTo>
                  <a:close/>
                </a:path>
              </a:pathLst>
            </a:custGeom>
            <a:blipFill dpi="0" rotWithShape="1">
              <a:blip r:embed="rId5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82" name="Freeform 83"/>
            <p:cNvSpPr>
              <a:spLocks noEditPoints="1"/>
            </p:cNvSpPr>
            <p:nvPr/>
          </p:nvSpPr>
          <p:spPr bwMode="auto">
            <a:xfrm>
              <a:off x="2419436" y="-130914"/>
              <a:ext cx="361950" cy="387350"/>
            </a:xfrm>
            <a:custGeom>
              <a:avLst/>
              <a:gdLst>
                <a:gd name="T0" fmla="*/ 66 w 125"/>
                <a:gd name="T1" fmla="*/ 127 h 133"/>
                <a:gd name="T2" fmla="*/ 12 w 125"/>
                <a:gd name="T3" fmla="*/ 41 h 133"/>
                <a:gd name="T4" fmla="*/ 37 w 125"/>
                <a:gd name="T5" fmla="*/ 92 h 133"/>
                <a:gd name="T6" fmla="*/ 15 w 125"/>
                <a:gd name="T7" fmla="*/ 101 h 133"/>
                <a:gd name="T8" fmla="*/ 10 w 125"/>
                <a:gd name="T9" fmla="*/ 93 h 133"/>
                <a:gd name="T10" fmla="*/ 10 w 125"/>
                <a:gd name="T11" fmla="*/ 93 h 133"/>
                <a:gd name="T12" fmla="*/ 10 w 125"/>
                <a:gd name="T13" fmla="*/ 93 h 133"/>
                <a:gd name="T14" fmla="*/ 60 w 125"/>
                <a:gd name="T15" fmla="*/ 20 h 133"/>
                <a:gd name="T16" fmla="*/ 51 w 125"/>
                <a:gd name="T17" fmla="*/ 28 h 133"/>
                <a:gd name="T18" fmla="*/ 75 w 125"/>
                <a:gd name="T19" fmla="*/ 21 h 133"/>
                <a:gd name="T20" fmla="*/ 85 w 125"/>
                <a:gd name="T21" fmla="*/ 28 h 133"/>
                <a:gd name="T22" fmla="*/ 81 w 125"/>
                <a:gd name="T23" fmla="*/ 35 h 133"/>
                <a:gd name="T24" fmla="*/ 58 w 125"/>
                <a:gd name="T25" fmla="*/ 31 h 133"/>
                <a:gd name="T26" fmla="*/ 39 w 125"/>
                <a:gd name="T27" fmla="*/ 42 h 133"/>
                <a:gd name="T28" fmla="*/ 69 w 125"/>
                <a:gd name="T29" fmla="*/ 30 h 133"/>
                <a:gd name="T30" fmla="*/ 69 w 125"/>
                <a:gd name="T31" fmla="*/ 24 h 133"/>
                <a:gd name="T32" fmla="*/ 55 w 125"/>
                <a:gd name="T33" fmla="*/ 30 h 133"/>
                <a:gd name="T34" fmla="*/ 18 w 125"/>
                <a:gd name="T35" fmla="*/ 47 h 133"/>
                <a:gd name="T36" fmla="*/ 7 w 125"/>
                <a:gd name="T37" fmla="*/ 59 h 133"/>
                <a:gd name="T38" fmla="*/ 6 w 125"/>
                <a:gd name="T39" fmla="*/ 65 h 133"/>
                <a:gd name="T40" fmla="*/ 24 w 125"/>
                <a:gd name="T41" fmla="*/ 60 h 133"/>
                <a:gd name="T42" fmla="*/ 92 w 125"/>
                <a:gd name="T43" fmla="*/ 41 h 133"/>
                <a:gd name="T44" fmla="*/ 29 w 125"/>
                <a:gd name="T45" fmla="*/ 65 h 133"/>
                <a:gd name="T46" fmla="*/ 55 w 125"/>
                <a:gd name="T47" fmla="*/ 57 h 133"/>
                <a:gd name="T48" fmla="*/ 111 w 125"/>
                <a:gd name="T49" fmla="*/ 40 h 133"/>
                <a:gd name="T50" fmla="*/ 101 w 125"/>
                <a:gd name="T51" fmla="*/ 45 h 133"/>
                <a:gd name="T52" fmla="*/ 54 w 125"/>
                <a:gd name="T53" fmla="*/ 70 h 133"/>
                <a:gd name="T54" fmla="*/ 114 w 125"/>
                <a:gd name="T55" fmla="*/ 51 h 133"/>
                <a:gd name="T56" fmla="*/ 67 w 125"/>
                <a:gd name="T57" fmla="*/ 75 h 133"/>
                <a:gd name="T58" fmla="*/ 66 w 125"/>
                <a:gd name="T59" fmla="*/ 117 h 133"/>
                <a:gd name="T60" fmla="*/ 108 w 125"/>
                <a:gd name="T61" fmla="*/ 94 h 133"/>
                <a:gd name="T62" fmla="*/ 79 w 125"/>
                <a:gd name="T63" fmla="*/ 107 h 133"/>
                <a:gd name="T64" fmla="*/ 118 w 125"/>
                <a:gd name="T65" fmla="*/ 89 h 133"/>
                <a:gd name="T66" fmla="*/ 78 w 125"/>
                <a:gd name="T67" fmla="*/ 98 h 133"/>
                <a:gd name="T68" fmla="*/ 33 w 125"/>
                <a:gd name="T69" fmla="*/ 121 h 133"/>
                <a:gd name="T70" fmla="*/ 26 w 125"/>
                <a:gd name="T71" fmla="*/ 115 h 133"/>
                <a:gd name="T72" fmla="*/ 102 w 125"/>
                <a:gd name="T73" fmla="*/ 87 h 133"/>
                <a:gd name="T74" fmla="*/ 81 w 125"/>
                <a:gd name="T75" fmla="*/ 93 h 133"/>
                <a:gd name="T76" fmla="*/ 98 w 125"/>
                <a:gd name="T77" fmla="*/ 83 h 133"/>
                <a:gd name="T78" fmla="*/ 119 w 125"/>
                <a:gd name="T79" fmla="*/ 68 h 133"/>
                <a:gd name="T80" fmla="*/ 76 w 125"/>
                <a:gd name="T81" fmla="*/ 87 h 133"/>
                <a:gd name="T82" fmla="*/ 119 w 125"/>
                <a:gd name="T83" fmla="*/ 67 h 133"/>
                <a:gd name="T84" fmla="*/ 22 w 125"/>
                <a:gd name="T85" fmla="*/ 105 h 133"/>
                <a:gd name="T86" fmla="*/ 119 w 125"/>
                <a:gd name="T87" fmla="*/ 63 h 133"/>
                <a:gd name="T88" fmla="*/ 18 w 125"/>
                <a:gd name="T89" fmla="*/ 98 h 133"/>
                <a:gd name="T90" fmla="*/ 45 w 125"/>
                <a:gd name="T91" fmla="*/ 100 h 133"/>
                <a:gd name="T92" fmla="*/ 41 w 125"/>
                <a:gd name="T93" fmla="*/ 123 h 133"/>
                <a:gd name="T94" fmla="*/ 43 w 125"/>
                <a:gd name="T95" fmla="*/ 124 h 133"/>
                <a:gd name="T96" fmla="*/ 108 w 125"/>
                <a:gd name="T97" fmla="*/ 112 h 133"/>
                <a:gd name="T98" fmla="*/ 77 w 125"/>
                <a:gd name="T99" fmla="*/ 125 h 133"/>
                <a:gd name="T100" fmla="*/ 71 w 125"/>
                <a:gd name="T101" fmla="*/ 123 h 133"/>
                <a:gd name="T102" fmla="*/ 111 w 125"/>
                <a:gd name="T103" fmla="*/ 106 h 133"/>
                <a:gd name="T104" fmla="*/ 93 w 125"/>
                <a:gd name="T105" fmla="*/ 124 h 133"/>
                <a:gd name="T106" fmla="*/ 113 w 125"/>
                <a:gd name="T107" fmla="*/ 98 h 133"/>
                <a:gd name="T108" fmla="*/ 60 w 125"/>
                <a:gd name="T109" fmla="*/ 121 h 133"/>
                <a:gd name="T110" fmla="*/ 70 w 125"/>
                <a:gd name="T111" fmla="*/ 67 h 133"/>
                <a:gd name="T112" fmla="*/ 109 w 125"/>
                <a:gd name="T113" fmla="*/ 37 h 133"/>
                <a:gd name="T114" fmla="*/ 98 w 125"/>
                <a:gd name="T115" fmla="*/ 39 h 133"/>
                <a:gd name="T116" fmla="*/ 22 w 125"/>
                <a:gd name="T117" fmla="*/ 65 h 133"/>
                <a:gd name="T118" fmla="*/ 74 w 125"/>
                <a:gd name="T119" fmla="*/ 21 h 133"/>
                <a:gd name="T120" fmla="*/ 18 w 125"/>
                <a:gd name="T121" fmla="*/ 44 h 133"/>
                <a:gd name="T122" fmla="*/ 19 w 125"/>
                <a:gd name="T123" fmla="*/ 38 h 133"/>
                <a:gd name="T124" fmla="*/ 59 w 125"/>
                <a:gd name="T125" fmla="*/ 6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" h="133">
                  <a:moveTo>
                    <a:pt x="29" y="122"/>
                  </a:moveTo>
                  <a:cubicBezTo>
                    <a:pt x="39" y="128"/>
                    <a:pt x="49" y="127"/>
                    <a:pt x="60" y="125"/>
                  </a:cubicBezTo>
                  <a:cubicBezTo>
                    <a:pt x="59" y="126"/>
                    <a:pt x="58" y="128"/>
                    <a:pt x="58" y="130"/>
                  </a:cubicBezTo>
                  <a:cubicBezTo>
                    <a:pt x="57" y="132"/>
                    <a:pt x="59" y="133"/>
                    <a:pt x="60" y="131"/>
                  </a:cubicBezTo>
                  <a:cubicBezTo>
                    <a:pt x="60" y="131"/>
                    <a:pt x="61" y="130"/>
                    <a:pt x="61" y="130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62" y="131"/>
                    <a:pt x="64" y="131"/>
                    <a:pt x="64" y="130"/>
                  </a:cubicBezTo>
                  <a:cubicBezTo>
                    <a:pt x="64" y="129"/>
                    <a:pt x="64" y="129"/>
                    <a:pt x="64" y="129"/>
                  </a:cubicBezTo>
                  <a:cubicBezTo>
                    <a:pt x="65" y="130"/>
                    <a:pt x="67" y="130"/>
                    <a:pt x="67" y="128"/>
                  </a:cubicBezTo>
                  <a:cubicBezTo>
                    <a:pt x="67" y="128"/>
                    <a:pt x="67" y="128"/>
                    <a:pt x="66" y="127"/>
                  </a:cubicBezTo>
                  <a:cubicBezTo>
                    <a:pt x="67" y="127"/>
                    <a:pt x="68" y="126"/>
                    <a:pt x="68" y="125"/>
                  </a:cubicBezTo>
                  <a:cubicBezTo>
                    <a:pt x="77" y="129"/>
                    <a:pt x="87" y="131"/>
                    <a:pt x="96" y="127"/>
                  </a:cubicBezTo>
                  <a:cubicBezTo>
                    <a:pt x="106" y="122"/>
                    <a:pt x="112" y="113"/>
                    <a:pt x="117" y="102"/>
                  </a:cubicBezTo>
                  <a:cubicBezTo>
                    <a:pt x="124" y="83"/>
                    <a:pt x="125" y="58"/>
                    <a:pt x="114" y="40"/>
                  </a:cubicBezTo>
                  <a:cubicBezTo>
                    <a:pt x="105" y="25"/>
                    <a:pt x="87" y="19"/>
                    <a:pt x="71" y="18"/>
                  </a:cubicBezTo>
                  <a:cubicBezTo>
                    <a:pt x="72" y="12"/>
                    <a:pt x="76" y="7"/>
                    <a:pt x="80" y="4"/>
                  </a:cubicBezTo>
                  <a:cubicBezTo>
                    <a:pt x="82" y="3"/>
                    <a:pt x="81" y="0"/>
                    <a:pt x="79" y="1"/>
                  </a:cubicBezTo>
                  <a:cubicBezTo>
                    <a:pt x="73" y="5"/>
                    <a:pt x="69" y="11"/>
                    <a:pt x="68" y="18"/>
                  </a:cubicBezTo>
                  <a:cubicBezTo>
                    <a:pt x="66" y="18"/>
                    <a:pt x="64" y="18"/>
                    <a:pt x="62" y="18"/>
                  </a:cubicBezTo>
                  <a:cubicBezTo>
                    <a:pt x="43" y="18"/>
                    <a:pt x="23" y="25"/>
                    <a:pt x="12" y="41"/>
                  </a:cubicBezTo>
                  <a:cubicBezTo>
                    <a:pt x="0" y="57"/>
                    <a:pt x="0" y="78"/>
                    <a:pt x="8" y="96"/>
                  </a:cubicBezTo>
                  <a:cubicBezTo>
                    <a:pt x="13" y="106"/>
                    <a:pt x="20" y="115"/>
                    <a:pt x="29" y="122"/>
                  </a:cubicBezTo>
                  <a:close/>
                  <a:moveTo>
                    <a:pt x="18" y="107"/>
                  </a:moveTo>
                  <a:cubicBezTo>
                    <a:pt x="25" y="104"/>
                    <a:pt x="32" y="101"/>
                    <a:pt x="39" y="97"/>
                  </a:cubicBezTo>
                  <a:cubicBezTo>
                    <a:pt x="47" y="94"/>
                    <a:pt x="55" y="91"/>
                    <a:pt x="62" y="88"/>
                  </a:cubicBezTo>
                  <a:cubicBezTo>
                    <a:pt x="55" y="91"/>
                    <a:pt x="48" y="95"/>
                    <a:pt x="41" y="98"/>
                  </a:cubicBezTo>
                  <a:cubicBezTo>
                    <a:pt x="35" y="102"/>
                    <a:pt x="26" y="105"/>
                    <a:pt x="21" y="110"/>
                  </a:cubicBezTo>
                  <a:cubicBezTo>
                    <a:pt x="20" y="109"/>
                    <a:pt x="19" y="108"/>
                    <a:pt x="18" y="107"/>
                  </a:cubicBezTo>
                  <a:close/>
                  <a:moveTo>
                    <a:pt x="15" y="101"/>
                  </a:moveTo>
                  <a:cubicBezTo>
                    <a:pt x="22" y="101"/>
                    <a:pt x="31" y="95"/>
                    <a:pt x="37" y="92"/>
                  </a:cubicBezTo>
                  <a:cubicBezTo>
                    <a:pt x="46" y="88"/>
                    <a:pt x="55" y="85"/>
                    <a:pt x="64" y="81"/>
                  </a:cubicBezTo>
                  <a:cubicBezTo>
                    <a:pt x="73" y="76"/>
                    <a:pt x="83" y="72"/>
                    <a:pt x="93" y="68"/>
                  </a:cubicBezTo>
                  <a:cubicBezTo>
                    <a:pt x="98" y="66"/>
                    <a:pt x="103" y="64"/>
                    <a:pt x="108" y="62"/>
                  </a:cubicBezTo>
                  <a:cubicBezTo>
                    <a:pt x="108" y="62"/>
                    <a:pt x="108" y="62"/>
                    <a:pt x="108" y="63"/>
                  </a:cubicBezTo>
                  <a:cubicBezTo>
                    <a:pt x="103" y="65"/>
                    <a:pt x="98" y="67"/>
                    <a:pt x="93" y="69"/>
                  </a:cubicBezTo>
                  <a:cubicBezTo>
                    <a:pt x="84" y="72"/>
                    <a:pt x="76" y="76"/>
                    <a:pt x="67" y="80"/>
                  </a:cubicBezTo>
                  <a:cubicBezTo>
                    <a:pt x="59" y="83"/>
                    <a:pt x="50" y="88"/>
                    <a:pt x="42" y="92"/>
                  </a:cubicBezTo>
                  <a:cubicBezTo>
                    <a:pt x="37" y="94"/>
                    <a:pt x="33" y="97"/>
                    <a:pt x="30" y="99"/>
                  </a:cubicBezTo>
                  <a:cubicBezTo>
                    <a:pt x="26" y="102"/>
                    <a:pt x="21" y="103"/>
                    <a:pt x="17" y="106"/>
                  </a:cubicBezTo>
                  <a:cubicBezTo>
                    <a:pt x="16" y="104"/>
                    <a:pt x="15" y="103"/>
                    <a:pt x="15" y="101"/>
                  </a:cubicBezTo>
                  <a:close/>
                  <a:moveTo>
                    <a:pt x="12" y="97"/>
                  </a:moveTo>
                  <a:cubicBezTo>
                    <a:pt x="15" y="97"/>
                    <a:pt x="17" y="96"/>
                    <a:pt x="20" y="94"/>
                  </a:cubicBezTo>
                  <a:cubicBezTo>
                    <a:pt x="24" y="92"/>
                    <a:pt x="28" y="91"/>
                    <a:pt x="33" y="89"/>
                  </a:cubicBezTo>
                  <a:cubicBezTo>
                    <a:pt x="43" y="85"/>
                    <a:pt x="53" y="81"/>
                    <a:pt x="63" y="77"/>
                  </a:cubicBezTo>
                  <a:cubicBezTo>
                    <a:pt x="65" y="76"/>
                    <a:pt x="66" y="76"/>
                    <a:pt x="68" y="75"/>
                  </a:cubicBezTo>
                  <a:cubicBezTo>
                    <a:pt x="67" y="76"/>
                    <a:pt x="66" y="76"/>
                    <a:pt x="65" y="77"/>
                  </a:cubicBezTo>
                  <a:cubicBezTo>
                    <a:pt x="56" y="80"/>
                    <a:pt x="47" y="84"/>
                    <a:pt x="39" y="88"/>
                  </a:cubicBezTo>
                  <a:cubicBezTo>
                    <a:pt x="30" y="92"/>
                    <a:pt x="22" y="95"/>
                    <a:pt x="14" y="100"/>
                  </a:cubicBezTo>
                  <a:cubicBezTo>
                    <a:pt x="13" y="99"/>
                    <a:pt x="13" y="98"/>
                    <a:pt x="12" y="97"/>
                  </a:cubicBezTo>
                  <a:close/>
                  <a:moveTo>
                    <a:pt x="10" y="93"/>
                  </a:moveTo>
                  <a:cubicBezTo>
                    <a:pt x="10" y="93"/>
                    <a:pt x="10" y="93"/>
                    <a:pt x="10" y="93"/>
                  </a:cubicBezTo>
                  <a:cubicBezTo>
                    <a:pt x="14" y="92"/>
                    <a:pt x="18" y="90"/>
                    <a:pt x="21" y="89"/>
                  </a:cubicBezTo>
                  <a:cubicBezTo>
                    <a:pt x="26" y="86"/>
                    <a:pt x="31" y="84"/>
                    <a:pt x="36" y="82"/>
                  </a:cubicBezTo>
                  <a:cubicBezTo>
                    <a:pt x="45" y="78"/>
                    <a:pt x="55" y="74"/>
                    <a:pt x="64" y="70"/>
                  </a:cubicBezTo>
                  <a:cubicBezTo>
                    <a:pt x="65" y="70"/>
                    <a:pt x="67" y="69"/>
                    <a:pt x="68" y="69"/>
                  </a:cubicBezTo>
                  <a:cubicBezTo>
                    <a:pt x="65" y="70"/>
                    <a:pt x="63" y="71"/>
                    <a:pt x="60" y="72"/>
                  </a:cubicBezTo>
                  <a:cubicBezTo>
                    <a:pt x="51" y="76"/>
                    <a:pt x="42" y="80"/>
                    <a:pt x="33" y="84"/>
                  </a:cubicBezTo>
                  <a:cubicBezTo>
                    <a:pt x="29" y="86"/>
                    <a:pt x="26" y="88"/>
                    <a:pt x="22" y="90"/>
                  </a:cubicBezTo>
                  <a:cubicBezTo>
                    <a:pt x="18" y="92"/>
                    <a:pt x="15" y="94"/>
                    <a:pt x="12" y="96"/>
                  </a:cubicBezTo>
                  <a:cubicBezTo>
                    <a:pt x="11" y="95"/>
                    <a:pt x="10" y="94"/>
                    <a:pt x="10" y="93"/>
                  </a:cubicBezTo>
                  <a:close/>
                  <a:moveTo>
                    <a:pt x="18" y="85"/>
                  </a:moveTo>
                  <a:cubicBezTo>
                    <a:pt x="24" y="83"/>
                    <a:pt x="30" y="81"/>
                    <a:pt x="35" y="79"/>
                  </a:cubicBezTo>
                  <a:cubicBezTo>
                    <a:pt x="50" y="72"/>
                    <a:pt x="64" y="66"/>
                    <a:pt x="78" y="60"/>
                  </a:cubicBezTo>
                  <a:cubicBezTo>
                    <a:pt x="84" y="58"/>
                    <a:pt x="90" y="56"/>
                    <a:pt x="95" y="54"/>
                  </a:cubicBezTo>
                  <a:cubicBezTo>
                    <a:pt x="94" y="54"/>
                    <a:pt x="92" y="55"/>
                    <a:pt x="90" y="56"/>
                  </a:cubicBezTo>
                  <a:cubicBezTo>
                    <a:pt x="81" y="61"/>
                    <a:pt x="71" y="65"/>
                    <a:pt x="61" y="69"/>
                  </a:cubicBezTo>
                  <a:cubicBezTo>
                    <a:pt x="52" y="72"/>
                    <a:pt x="44" y="76"/>
                    <a:pt x="36" y="80"/>
                  </a:cubicBezTo>
                  <a:cubicBezTo>
                    <a:pt x="32" y="82"/>
                    <a:pt x="28" y="83"/>
                    <a:pt x="24" y="85"/>
                  </a:cubicBezTo>
                  <a:cubicBezTo>
                    <a:pt x="19" y="87"/>
                    <a:pt x="15" y="90"/>
                    <a:pt x="10" y="92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10" y="92"/>
                    <a:pt x="9" y="91"/>
                    <a:pt x="9" y="90"/>
                  </a:cubicBezTo>
                  <a:cubicBezTo>
                    <a:pt x="12" y="89"/>
                    <a:pt x="15" y="87"/>
                    <a:pt x="18" y="85"/>
                  </a:cubicBezTo>
                  <a:close/>
                  <a:moveTo>
                    <a:pt x="60" y="20"/>
                  </a:moveTo>
                  <a:cubicBezTo>
                    <a:pt x="45" y="27"/>
                    <a:pt x="30" y="35"/>
                    <a:pt x="16" y="42"/>
                  </a:cubicBezTo>
                  <a:cubicBezTo>
                    <a:pt x="15" y="42"/>
                    <a:pt x="15" y="43"/>
                    <a:pt x="14" y="43"/>
                  </a:cubicBezTo>
                  <a:cubicBezTo>
                    <a:pt x="15" y="43"/>
                    <a:pt x="15" y="43"/>
                    <a:pt x="15" y="42"/>
                  </a:cubicBezTo>
                  <a:cubicBezTo>
                    <a:pt x="16" y="41"/>
                    <a:pt x="18" y="40"/>
                    <a:pt x="20" y="39"/>
                  </a:cubicBezTo>
                  <a:cubicBezTo>
                    <a:pt x="23" y="37"/>
                    <a:pt x="27" y="34"/>
                    <a:pt x="31" y="32"/>
                  </a:cubicBezTo>
                  <a:cubicBezTo>
                    <a:pt x="39" y="28"/>
                    <a:pt x="47" y="25"/>
                    <a:pt x="55" y="21"/>
                  </a:cubicBezTo>
                  <a:cubicBezTo>
                    <a:pt x="56" y="21"/>
                    <a:pt x="58" y="21"/>
                    <a:pt x="60" y="20"/>
                  </a:cubicBezTo>
                  <a:close/>
                  <a:moveTo>
                    <a:pt x="14" y="44"/>
                  </a:moveTo>
                  <a:cubicBezTo>
                    <a:pt x="21" y="41"/>
                    <a:pt x="28" y="37"/>
                    <a:pt x="35" y="33"/>
                  </a:cubicBezTo>
                  <a:cubicBezTo>
                    <a:pt x="40" y="31"/>
                    <a:pt x="44" y="29"/>
                    <a:pt x="48" y="26"/>
                  </a:cubicBezTo>
                  <a:cubicBezTo>
                    <a:pt x="50" y="26"/>
                    <a:pt x="51" y="25"/>
                    <a:pt x="53" y="24"/>
                  </a:cubicBezTo>
                  <a:cubicBezTo>
                    <a:pt x="39" y="32"/>
                    <a:pt x="25" y="40"/>
                    <a:pt x="11" y="48"/>
                  </a:cubicBezTo>
                  <a:cubicBezTo>
                    <a:pt x="12" y="47"/>
                    <a:pt x="13" y="45"/>
                    <a:pt x="14" y="44"/>
                  </a:cubicBezTo>
                  <a:close/>
                  <a:moveTo>
                    <a:pt x="10" y="50"/>
                  </a:moveTo>
                  <a:cubicBezTo>
                    <a:pt x="14" y="49"/>
                    <a:pt x="17" y="47"/>
                    <a:pt x="20" y="45"/>
                  </a:cubicBezTo>
                  <a:cubicBezTo>
                    <a:pt x="25" y="42"/>
                    <a:pt x="30" y="39"/>
                    <a:pt x="35" y="37"/>
                  </a:cubicBezTo>
                  <a:cubicBezTo>
                    <a:pt x="40" y="34"/>
                    <a:pt x="46" y="31"/>
                    <a:pt x="51" y="28"/>
                  </a:cubicBezTo>
                  <a:cubicBezTo>
                    <a:pt x="46" y="31"/>
                    <a:pt x="41" y="34"/>
                    <a:pt x="36" y="36"/>
                  </a:cubicBezTo>
                  <a:cubicBezTo>
                    <a:pt x="31" y="39"/>
                    <a:pt x="26" y="42"/>
                    <a:pt x="21" y="45"/>
                  </a:cubicBezTo>
                  <a:cubicBezTo>
                    <a:pt x="18" y="46"/>
                    <a:pt x="15" y="48"/>
                    <a:pt x="12" y="50"/>
                  </a:cubicBezTo>
                  <a:cubicBezTo>
                    <a:pt x="11" y="50"/>
                    <a:pt x="11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lose/>
                  <a:moveTo>
                    <a:pt x="75" y="21"/>
                  </a:moveTo>
                  <a:cubicBezTo>
                    <a:pt x="77" y="21"/>
                    <a:pt x="79" y="22"/>
                    <a:pt x="82" y="22"/>
                  </a:cubicBezTo>
                  <a:cubicBezTo>
                    <a:pt x="77" y="24"/>
                    <a:pt x="73" y="26"/>
                    <a:pt x="69" y="28"/>
                  </a:cubicBezTo>
                  <a:cubicBezTo>
                    <a:pt x="69" y="27"/>
                    <a:pt x="69" y="26"/>
                    <a:pt x="69" y="25"/>
                  </a:cubicBezTo>
                  <a:cubicBezTo>
                    <a:pt x="71" y="23"/>
                    <a:pt x="73" y="22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lose/>
                  <a:moveTo>
                    <a:pt x="96" y="28"/>
                  </a:moveTo>
                  <a:cubicBezTo>
                    <a:pt x="82" y="34"/>
                    <a:pt x="68" y="40"/>
                    <a:pt x="54" y="46"/>
                  </a:cubicBezTo>
                  <a:cubicBezTo>
                    <a:pt x="41" y="52"/>
                    <a:pt x="28" y="58"/>
                    <a:pt x="15" y="65"/>
                  </a:cubicBezTo>
                  <a:cubicBezTo>
                    <a:pt x="12" y="66"/>
                    <a:pt x="8" y="68"/>
                    <a:pt x="6" y="69"/>
                  </a:cubicBezTo>
                  <a:cubicBezTo>
                    <a:pt x="9" y="67"/>
                    <a:pt x="11" y="65"/>
                    <a:pt x="14" y="64"/>
                  </a:cubicBezTo>
                  <a:cubicBezTo>
                    <a:pt x="21" y="60"/>
                    <a:pt x="27" y="56"/>
                    <a:pt x="34" y="53"/>
                  </a:cubicBezTo>
                  <a:cubicBezTo>
                    <a:pt x="46" y="47"/>
                    <a:pt x="58" y="41"/>
                    <a:pt x="70" y="35"/>
                  </a:cubicBezTo>
                  <a:cubicBezTo>
                    <a:pt x="75" y="35"/>
                    <a:pt x="80" y="33"/>
                    <a:pt x="85" y="31"/>
                  </a:cubicBezTo>
                  <a:cubicBezTo>
                    <a:pt x="87" y="31"/>
                    <a:pt x="86" y="28"/>
                    <a:pt x="85" y="28"/>
                  </a:cubicBezTo>
                  <a:cubicBezTo>
                    <a:pt x="83" y="29"/>
                    <a:pt x="81" y="30"/>
                    <a:pt x="80" y="30"/>
                  </a:cubicBezTo>
                  <a:cubicBezTo>
                    <a:pt x="80" y="30"/>
                    <a:pt x="81" y="30"/>
                    <a:pt x="82" y="29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4" y="28"/>
                    <a:pt x="86" y="27"/>
                    <a:pt x="88" y="26"/>
                  </a:cubicBezTo>
                  <a:cubicBezTo>
                    <a:pt x="89" y="26"/>
                    <a:pt x="89" y="25"/>
                    <a:pt x="89" y="25"/>
                  </a:cubicBezTo>
                  <a:cubicBezTo>
                    <a:pt x="89" y="25"/>
                    <a:pt x="89" y="25"/>
                    <a:pt x="90" y="25"/>
                  </a:cubicBezTo>
                  <a:cubicBezTo>
                    <a:pt x="92" y="25"/>
                    <a:pt x="94" y="26"/>
                    <a:pt x="96" y="28"/>
                  </a:cubicBezTo>
                  <a:close/>
                  <a:moveTo>
                    <a:pt x="97" y="28"/>
                  </a:moveTo>
                  <a:cubicBezTo>
                    <a:pt x="97" y="28"/>
                    <a:pt x="96" y="28"/>
                    <a:pt x="96" y="29"/>
                  </a:cubicBezTo>
                  <a:cubicBezTo>
                    <a:pt x="91" y="31"/>
                    <a:pt x="86" y="33"/>
                    <a:pt x="81" y="35"/>
                  </a:cubicBezTo>
                  <a:cubicBezTo>
                    <a:pt x="83" y="34"/>
                    <a:pt x="85" y="34"/>
                    <a:pt x="87" y="33"/>
                  </a:cubicBezTo>
                  <a:cubicBezTo>
                    <a:pt x="89" y="32"/>
                    <a:pt x="91" y="31"/>
                    <a:pt x="93" y="30"/>
                  </a:cubicBezTo>
                  <a:cubicBezTo>
                    <a:pt x="94" y="29"/>
                    <a:pt x="96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lose/>
                  <a:moveTo>
                    <a:pt x="62" y="35"/>
                  </a:moveTo>
                  <a:cubicBezTo>
                    <a:pt x="64" y="35"/>
                    <a:pt x="66" y="35"/>
                    <a:pt x="67" y="35"/>
                  </a:cubicBezTo>
                  <a:cubicBezTo>
                    <a:pt x="55" y="41"/>
                    <a:pt x="42" y="46"/>
                    <a:pt x="29" y="52"/>
                  </a:cubicBezTo>
                  <a:cubicBezTo>
                    <a:pt x="40" y="47"/>
                    <a:pt x="51" y="41"/>
                    <a:pt x="61" y="35"/>
                  </a:cubicBezTo>
                  <a:cubicBezTo>
                    <a:pt x="62" y="35"/>
                    <a:pt x="62" y="35"/>
                    <a:pt x="62" y="35"/>
                  </a:cubicBezTo>
                  <a:close/>
                  <a:moveTo>
                    <a:pt x="58" y="31"/>
                  </a:moveTo>
                  <a:cubicBezTo>
                    <a:pt x="61" y="30"/>
                    <a:pt x="64" y="28"/>
                    <a:pt x="66" y="26"/>
                  </a:cubicBezTo>
                  <a:cubicBezTo>
                    <a:pt x="66" y="27"/>
                    <a:pt x="66" y="28"/>
                    <a:pt x="66" y="29"/>
                  </a:cubicBezTo>
                  <a:cubicBezTo>
                    <a:pt x="65" y="30"/>
                    <a:pt x="63" y="31"/>
                    <a:pt x="61" y="32"/>
                  </a:cubicBezTo>
                  <a:cubicBezTo>
                    <a:pt x="60" y="32"/>
                    <a:pt x="59" y="31"/>
                    <a:pt x="58" y="31"/>
                  </a:cubicBezTo>
                  <a:close/>
                  <a:moveTo>
                    <a:pt x="57" y="34"/>
                  </a:moveTo>
                  <a:cubicBezTo>
                    <a:pt x="53" y="36"/>
                    <a:pt x="48" y="38"/>
                    <a:pt x="44" y="40"/>
                  </a:cubicBezTo>
                  <a:cubicBezTo>
                    <a:pt x="32" y="46"/>
                    <a:pt x="21" y="51"/>
                    <a:pt x="1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4" y="56"/>
                    <a:pt x="17" y="54"/>
                    <a:pt x="20" y="52"/>
                  </a:cubicBezTo>
                  <a:cubicBezTo>
                    <a:pt x="26" y="48"/>
                    <a:pt x="32" y="45"/>
                    <a:pt x="39" y="42"/>
                  </a:cubicBezTo>
                  <a:cubicBezTo>
                    <a:pt x="44" y="39"/>
                    <a:pt x="50" y="36"/>
                    <a:pt x="55" y="33"/>
                  </a:cubicBezTo>
                  <a:cubicBezTo>
                    <a:pt x="56" y="33"/>
                    <a:pt x="57" y="34"/>
                    <a:pt x="57" y="34"/>
                  </a:cubicBezTo>
                  <a:close/>
                  <a:moveTo>
                    <a:pt x="66" y="30"/>
                  </a:moveTo>
                  <a:cubicBezTo>
                    <a:pt x="66" y="31"/>
                    <a:pt x="66" y="31"/>
                    <a:pt x="66" y="32"/>
                  </a:cubicBezTo>
                  <a:cubicBezTo>
                    <a:pt x="66" y="32"/>
                    <a:pt x="66" y="32"/>
                    <a:pt x="65" y="32"/>
                  </a:cubicBezTo>
                  <a:cubicBezTo>
                    <a:pt x="64" y="32"/>
                    <a:pt x="63" y="32"/>
                    <a:pt x="63" y="32"/>
                  </a:cubicBezTo>
                  <a:cubicBezTo>
                    <a:pt x="64" y="31"/>
                    <a:pt x="65" y="31"/>
                    <a:pt x="66" y="30"/>
                  </a:cubicBezTo>
                  <a:close/>
                  <a:moveTo>
                    <a:pt x="69" y="29"/>
                  </a:moveTo>
                  <a:cubicBezTo>
                    <a:pt x="73" y="27"/>
                    <a:pt x="77" y="25"/>
                    <a:pt x="80" y="23"/>
                  </a:cubicBezTo>
                  <a:cubicBezTo>
                    <a:pt x="77" y="25"/>
                    <a:pt x="73" y="28"/>
                    <a:pt x="69" y="30"/>
                  </a:cubicBezTo>
                  <a:cubicBezTo>
                    <a:pt x="69" y="30"/>
                    <a:pt x="69" y="29"/>
                    <a:pt x="69" y="29"/>
                  </a:cubicBezTo>
                  <a:close/>
                  <a:moveTo>
                    <a:pt x="81" y="28"/>
                  </a:moveTo>
                  <a:cubicBezTo>
                    <a:pt x="79" y="29"/>
                    <a:pt x="77" y="30"/>
                    <a:pt x="75" y="31"/>
                  </a:cubicBezTo>
                  <a:cubicBezTo>
                    <a:pt x="73" y="32"/>
                    <a:pt x="71" y="32"/>
                    <a:pt x="69" y="32"/>
                  </a:cubicBezTo>
                  <a:cubicBezTo>
                    <a:pt x="69" y="32"/>
                    <a:pt x="69" y="31"/>
                    <a:pt x="69" y="31"/>
                  </a:cubicBezTo>
                  <a:cubicBezTo>
                    <a:pt x="74" y="29"/>
                    <a:pt x="78" y="26"/>
                    <a:pt x="82" y="23"/>
                  </a:cubicBezTo>
                  <a:cubicBezTo>
                    <a:pt x="82" y="23"/>
                    <a:pt x="82" y="22"/>
                    <a:pt x="82" y="22"/>
                  </a:cubicBezTo>
                  <a:cubicBezTo>
                    <a:pt x="84" y="23"/>
                    <a:pt x="87" y="23"/>
                    <a:pt x="89" y="24"/>
                  </a:cubicBezTo>
                  <a:cubicBezTo>
                    <a:pt x="86" y="26"/>
                    <a:pt x="84" y="27"/>
                    <a:pt x="81" y="28"/>
                  </a:cubicBezTo>
                  <a:close/>
                  <a:moveTo>
                    <a:pt x="69" y="24"/>
                  </a:moveTo>
                  <a:cubicBezTo>
                    <a:pt x="69" y="24"/>
                    <a:pt x="69" y="24"/>
                    <a:pt x="69" y="24"/>
                  </a:cubicBezTo>
                  <a:cubicBezTo>
                    <a:pt x="71" y="23"/>
                    <a:pt x="72" y="22"/>
                    <a:pt x="73" y="21"/>
                  </a:cubicBezTo>
                  <a:cubicBezTo>
                    <a:pt x="72" y="22"/>
                    <a:pt x="71" y="23"/>
                    <a:pt x="69" y="24"/>
                  </a:cubicBezTo>
                  <a:close/>
                  <a:moveTo>
                    <a:pt x="66" y="26"/>
                  </a:moveTo>
                  <a:cubicBezTo>
                    <a:pt x="63" y="27"/>
                    <a:pt x="60" y="29"/>
                    <a:pt x="57" y="31"/>
                  </a:cubicBezTo>
                  <a:cubicBezTo>
                    <a:pt x="57" y="31"/>
                    <a:pt x="57" y="31"/>
                    <a:pt x="56" y="30"/>
                  </a:cubicBezTo>
                  <a:cubicBezTo>
                    <a:pt x="60" y="29"/>
                    <a:pt x="63" y="27"/>
                    <a:pt x="66" y="25"/>
                  </a:cubicBezTo>
                  <a:cubicBezTo>
                    <a:pt x="66" y="25"/>
                    <a:pt x="66" y="25"/>
                    <a:pt x="66" y="26"/>
                  </a:cubicBezTo>
                  <a:close/>
                  <a:moveTo>
                    <a:pt x="60" y="27"/>
                  </a:moveTo>
                  <a:cubicBezTo>
                    <a:pt x="59" y="28"/>
                    <a:pt x="57" y="29"/>
                    <a:pt x="55" y="30"/>
                  </a:cubicBezTo>
                  <a:cubicBezTo>
                    <a:pt x="54" y="30"/>
                    <a:pt x="54" y="29"/>
                    <a:pt x="53" y="29"/>
                  </a:cubicBezTo>
                  <a:cubicBezTo>
                    <a:pt x="52" y="28"/>
                    <a:pt x="50" y="31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49" y="33"/>
                    <a:pt x="46" y="34"/>
                    <a:pt x="43" y="36"/>
                  </a:cubicBezTo>
                  <a:cubicBezTo>
                    <a:pt x="38" y="38"/>
                    <a:pt x="32" y="41"/>
                    <a:pt x="27" y="43"/>
                  </a:cubicBezTo>
                  <a:cubicBezTo>
                    <a:pt x="21" y="46"/>
                    <a:pt x="16" y="50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1"/>
                    <a:pt x="12" y="51"/>
                    <a:pt x="12" y="50"/>
                  </a:cubicBezTo>
                  <a:cubicBezTo>
                    <a:pt x="14" y="50"/>
                    <a:pt x="16" y="48"/>
                    <a:pt x="18" y="47"/>
                  </a:cubicBezTo>
                  <a:cubicBezTo>
                    <a:pt x="24" y="44"/>
                    <a:pt x="29" y="41"/>
                    <a:pt x="35" y="38"/>
                  </a:cubicBezTo>
                  <a:cubicBezTo>
                    <a:pt x="46" y="32"/>
                    <a:pt x="56" y="26"/>
                    <a:pt x="67" y="21"/>
                  </a:cubicBezTo>
                  <a:cubicBezTo>
                    <a:pt x="67" y="22"/>
                    <a:pt x="67" y="23"/>
                    <a:pt x="67" y="24"/>
                  </a:cubicBezTo>
                  <a:cubicBezTo>
                    <a:pt x="64" y="25"/>
                    <a:pt x="62" y="26"/>
                    <a:pt x="60" y="27"/>
                  </a:cubicBezTo>
                  <a:close/>
                  <a:moveTo>
                    <a:pt x="9" y="52"/>
                  </a:moveTo>
                  <a:cubicBezTo>
                    <a:pt x="13" y="51"/>
                    <a:pt x="16" y="50"/>
                    <a:pt x="19" y="48"/>
                  </a:cubicBezTo>
                  <a:cubicBezTo>
                    <a:pt x="25" y="45"/>
                    <a:pt x="31" y="42"/>
                    <a:pt x="37" y="40"/>
                  </a:cubicBezTo>
                  <a:cubicBezTo>
                    <a:pt x="42" y="37"/>
                    <a:pt x="47" y="35"/>
                    <a:pt x="53" y="32"/>
                  </a:cubicBezTo>
                  <a:cubicBezTo>
                    <a:pt x="53" y="32"/>
                    <a:pt x="54" y="32"/>
                    <a:pt x="54" y="33"/>
                  </a:cubicBezTo>
                  <a:cubicBezTo>
                    <a:pt x="38" y="41"/>
                    <a:pt x="22" y="49"/>
                    <a:pt x="7" y="59"/>
                  </a:cubicBezTo>
                  <a:cubicBezTo>
                    <a:pt x="8" y="56"/>
                    <a:pt x="8" y="54"/>
                    <a:pt x="9" y="52"/>
                  </a:cubicBezTo>
                  <a:close/>
                  <a:moveTo>
                    <a:pt x="7" y="60"/>
                  </a:moveTo>
                  <a:cubicBezTo>
                    <a:pt x="11" y="59"/>
                    <a:pt x="16" y="55"/>
                    <a:pt x="20" y="53"/>
                  </a:cubicBezTo>
                  <a:cubicBezTo>
                    <a:pt x="26" y="50"/>
                    <a:pt x="33" y="46"/>
                    <a:pt x="39" y="43"/>
                  </a:cubicBezTo>
                  <a:cubicBezTo>
                    <a:pt x="46" y="40"/>
                    <a:pt x="52" y="37"/>
                    <a:pt x="58" y="34"/>
                  </a:cubicBezTo>
                  <a:cubicBezTo>
                    <a:pt x="59" y="34"/>
                    <a:pt x="60" y="35"/>
                    <a:pt x="61" y="35"/>
                  </a:cubicBezTo>
                  <a:cubicBezTo>
                    <a:pt x="55" y="38"/>
                    <a:pt x="49" y="41"/>
                    <a:pt x="43" y="44"/>
                  </a:cubicBezTo>
                  <a:cubicBezTo>
                    <a:pt x="34" y="49"/>
                    <a:pt x="25" y="54"/>
                    <a:pt x="16" y="59"/>
                  </a:cubicBezTo>
                  <a:cubicBezTo>
                    <a:pt x="14" y="60"/>
                    <a:pt x="12" y="61"/>
                    <a:pt x="11" y="62"/>
                  </a:cubicBezTo>
                  <a:cubicBezTo>
                    <a:pt x="9" y="63"/>
                    <a:pt x="7" y="64"/>
                    <a:pt x="6" y="65"/>
                  </a:cubicBezTo>
                  <a:cubicBezTo>
                    <a:pt x="6" y="63"/>
                    <a:pt x="6" y="62"/>
                    <a:pt x="7" y="60"/>
                  </a:cubicBezTo>
                  <a:close/>
                  <a:moveTo>
                    <a:pt x="12" y="62"/>
                  </a:moveTo>
                  <a:cubicBezTo>
                    <a:pt x="15" y="60"/>
                    <a:pt x="19" y="58"/>
                    <a:pt x="22" y="57"/>
                  </a:cubicBezTo>
                  <a:cubicBezTo>
                    <a:pt x="30" y="53"/>
                    <a:pt x="38" y="49"/>
                    <a:pt x="46" y="45"/>
                  </a:cubicBezTo>
                  <a:cubicBezTo>
                    <a:pt x="52" y="43"/>
                    <a:pt x="57" y="41"/>
                    <a:pt x="63" y="38"/>
                  </a:cubicBezTo>
                  <a:cubicBezTo>
                    <a:pt x="43" y="48"/>
                    <a:pt x="23" y="56"/>
                    <a:pt x="5" y="69"/>
                  </a:cubicBezTo>
                  <a:cubicBezTo>
                    <a:pt x="5" y="68"/>
                    <a:pt x="6" y="67"/>
                    <a:pt x="6" y="66"/>
                  </a:cubicBezTo>
                  <a:cubicBezTo>
                    <a:pt x="8" y="65"/>
                    <a:pt x="10" y="63"/>
                    <a:pt x="12" y="62"/>
                  </a:cubicBezTo>
                  <a:close/>
                  <a:moveTo>
                    <a:pt x="5" y="70"/>
                  </a:moveTo>
                  <a:cubicBezTo>
                    <a:pt x="12" y="67"/>
                    <a:pt x="18" y="64"/>
                    <a:pt x="24" y="60"/>
                  </a:cubicBezTo>
                  <a:cubicBezTo>
                    <a:pt x="32" y="56"/>
                    <a:pt x="41" y="52"/>
                    <a:pt x="49" y="49"/>
                  </a:cubicBezTo>
                  <a:cubicBezTo>
                    <a:pt x="53" y="47"/>
                    <a:pt x="56" y="46"/>
                    <a:pt x="60" y="44"/>
                  </a:cubicBezTo>
                  <a:cubicBezTo>
                    <a:pt x="56" y="46"/>
                    <a:pt x="53" y="47"/>
                    <a:pt x="50" y="49"/>
                  </a:cubicBezTo>
                  <a:cubicBezTo>
                    <a:pt x="42" y="53"/>
                    <a:pt x="34" y="57"/>
                    <a:pt x="26" y="61"/>
                  </a:cubicBezTo>
                  <a:cubicBezTo>
                    <a:pt x="19" y="65"/>
                    <a:pt x="12" y="70"/>
                    <a:pt x="5" y="73"/>
                  </a:cubicBezTo>
                  <a:cubicBezTo>
                    <a:pt x="5" y="72"/>
                    <a:pt x="5" y="71"/>
                    <a:pt x="5" y="70"/>
                  </a:cubicBezTo>
                  <a:close/>
                  <a:moveTo>
                    <a:pt x="104" y="32"/>
                  </a:moveTo>
                  <a:cubicBezTo>
                    <a:pt x="104" y="33"/>
                    <a:pt x="105" y="34"/>
                    <a:pt x="106" y="35"/>
                  </a:cubicBezTo>
                  <a:cubicBezTo>
                    <a:pt x="104" y="35"/>
                    <a:pt x="102" y="36"/>
                    <a:pt x="101" y="37"/>
                  </a:cubicBezTo>
                  <a:cubicBezTo>
                    <a:pt x="98" y="38"/>
                    <a:pt x="95" y="39"/>
                    <a:pt x="92" y="41"/>
                  </a:cubicBezTo>
                  <a:cubicBezTo>
                    <a:pt x="88" y="42"/>
                    <a:pt x="85" y="43"/>
                    <a:pt x="81" y="44"/>
                  </a:cubicBezTo>
                  <a:cubicBezTo>
                    <a:pt x="78" y="46"/>
                    <a:pt x="74" y="48"/>
                    <a:pt x="70" y="50"/>
                  </a:cubicBezTo>
                  <a:cubicBezTo>
                    <a:pt x="67" y="51"/>
                    <a:pt x="63" y="52"/>
                    <a:pt x="60" y="54"/>
                  </a:cubicBezTo>
                  <a:cubicBezTo>
                    <a:pt x="46" y="59"/>
                    <a:pt x="32" y="65"/>
                    <a:pt x="19" y="71"/>
                  </a:cubicBezTo>
                  <a:cubicBezTo>
                    <a:pt x="18" y="71"/>
                    <a:pt x="18" y="71"/>
                    <a:pt x="17" y="72"/>
                  </a:cubicBezTo>
                  <a:cubicBezTo>
                    <a:pt x="22" y="69"/>
                    <a:pt x="26" y="67"/>
                    <a:pt x="31" y="65"/>
                  </a:cubicBezTo>
                  <a:cubicBezTo>
                    <a:pt x="42" y="59"/>
                    <a:pt x="52" y="54"/>
                    <a:pt x="63" y="49"/>
                  </a:cubicBezTo>
                  <a:cubicBezTo>
                    <a:pt x="73" y="45"/>
                    <a:pt x="84" y="41"/>
                    <a:pt x="94" y="37"/>
                  </a:cubicBezTo>
                  <a:cubicBezTo>
                    <a:pt x="97" y="35"/>
                    <a:pt x="100" y="34"/>
                    <a:pt x="104" y="32"/>
                  </a:cubicBezTo>
                  <a:close/>
                  <a:moveTo>
                    <a:pt x="29" y="65"/>
                  </a:moveTo>
                  <a:cubicBezTo>
                    <a:pt x="21" y="69"/>
                    <a:pt x="13" y="73"/>
                    <a:pt x="6" y="78"/>
                  </a:cubicBezTo>
                  <a:cubicBezTo>
                    <a:pt x="6" y="76"/>
                    <a:pt x="5" y="75"/>
                    <a:pt x="5" y="74"/>
                  </a:cubicBezTo>
                  <a:cubicBezTo>
                    <a:pt x="12" y="73"/>
                    <a:pt x="18" y="68"/>
                    <a:pt x="24" y="65"/>
                  </a:cubicBezTo>
                  <a:cubicBezTo>
                    <a:pt x="33" y="60"/>
                    <a:pt x="43" y="57"/>
                    <a:pt x="53" y="5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5" y="57"/>
                    <a:pt x="37" y="61"/>
                    <a:pt x="29" y="65"/>
                  </a:cubicBezTo>
                  <a:close/>
                  <a:moveTo>
                    <a:pt x="6" y="78"/>
                  </a:moveTo>
                  <a:cubicBezTo>
                    <a:pt x="8" y="77"/>
                    <a:pt x="11" y="76"/>
                    <a:pt x="13" y="74"/>
                  </a:cubicBezTo>
                  <a:cubicBezTo>
                    <a:pt x="17" y="72"/>
                    <a:pt x="21" y="70"/>
                    <a:pt x="25" y="68"/>
                  </a:cubicBezTo>
                  <a:cubicBezTo>
                    <a:pt x="35" y="64"/>
                    <a:pt x="45" y="60"/>
                    <a:pt x="55" y="57"/>
                  </a:cubicBezTo>
                  <a:cubicBezTo>
                    <a:pt x="56" y="56"/>
                    <a:pt x="57" y="56"/>
                    <a:pt x="58" y="55"/>
                  </a:cubicBezTo>
                  <a:cubicBezTo>
                    <a:pt x="57" y="56"/>
                    <a:pt x="55" y="56"/>
                    <a:pt x="54" y="57"/>
                  </a:cubicBezTo>
                  <a:cubicBezTo>
                    <a:pt x="45" y="61"/>
                    <a:pt x="36" y="66"/>
                    <a:pt x="27" y="70"/>
                  </a:cubicBezTo>
                  <a:cubicBezTo>
                    <a:pt x="20" y="74"/>
                    <a:pt x="13" y="77"/>
                    <a:pt x="6" y="82"/>
                  </a:cubicBezTo>
                  <a:cubicBezTo>
                    <a:pt x="6" y="81"/>
                    <a:pt x="6" y="80"/>
                    <a:pt x="6" y="78"/>
                  </a:cubicBezTo>
                  <a:close/>
                  <a:moveTo>
                    <a:pt x="7" y="83"/>
                  </a:moveTo>
                  <a:cubicBezTo>
                    <a:pt x="13" y="82"/>
                    <a:pt x="19" y="78"/>
                    <a:pt x="26" y="75"/>
                  </a:cubicBezTo>
                  <a:cubicBezTo>
                    <a:pt x="35" y="71"/>
                    <a:pt x="44" y="67"/>
                    <a:pt x="53" y="62"/>
                  </a:cubicBezTo>
                  <a:cubicBezTo>
                    <a:pt x="72" y="54"/>
                    <a:pt x="90" y="46"/>
                    <a:pt x="109" y="38"/>
                  </a:cubicBezTo>
                  <a:cubicBezTo>
                    <a:pt x="110" y="39"/>
                    <a:pt x="110" y="39"/>
                    <a:pt x="111" y="40"/>
                  </a:cubicBezTo>
                  <a:cubicBezTo>
                    <a:pt x="111" y="40"/>
                    <a:pt x="111" y="40"/>
                    <a:pt x="110" y="40"/>
                  </a:cubicBezTo>
                  <a:cubicBezTo>
                    <a:pt x="92" y="49"/>
                    <a:pt x="74" y="57"/>
                    <a:pt x="55" y="64"/>
                  </a:cubicBezTo>
                  <a:cubicBezTo>
                    <a:pt x="51" y="66"/>
                    <a:pt x="48" y="68"/>
                    <a:pt x="44" y="69"/>
                  </a:cubicBezTo>
                  <a:cubicBezTo>
                    <a:pt x="40" y="72"/>
                    <a:pt x="35" y="73"/>
                    <a:pt x="30" y="75"/>
                  </a:cubicBezTo>
                  <a:cubicBezTo>
                    <a:pt x="22" y="78"/>
                    <a:pt x="14" y="81"/>
                    <a:pt x="7" y="85"/>
                  </a:cubicBezTo>
                  <a:cubicBezTo>
                    <a:pt x="7" y="84"/>
                    <a:pt x="7" y="84"/>
                    <a:pt x="7" y="83"/>
                  </a:cubicBezTo>
                  <a:close/>
                  <a:moveTo>
                    <a:pt x="103" y="44"/>
                  </a:moveTo>
                  <a:cubicBezTo>
                    <a:pt x="102" y="45"/>
                    <a:pt x="101" y="45"/>
                    <a:pt x="100" y="46"/>
                  </a:cubicBezTo>
                  <a:cubicBezTo>
                    <a:pt x="96" y="48"/>
                    <a:pt x="91" y="50"/>
                    <a:pt x="87" y="51"/>
                  </a:cubicBezTo>
                  <a:cubicBezTo>
                    <a:pt x="92" y="49"/>
                    <a:pt x="96" y="47"/>
                    <a:pt x="101" y="45"/>
                  </a:cubicBezTo>
                  <a:cubicBezTo>
                    <a:pt x="102" y="45"/>
                    <a:pt x="102" y="45"/>
                    <a:pt x="103" y="44"/>
                  </a:cubicBezTo>
                  <a:close/>
                  <a:moveTo>
                    <a:pt x="108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10" y="41"/>
                    <a:pt x="110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2" y="42"/>
                    <a:pt x="112" y="43"/>
                    <a:pt x="113" y="44"/>
                  </a:cubicBezTo>
                  <a:cubicBezTo>
                    <a:pt x="110" y="45"/>
                    <a:pt x="107" y="47"/>
                    <a:pt x="105" y="49"/>
                  </a:cubicBezTo>
                  <a:cubicBezTo>
                    <a:pt x="104" y="49"/>
                    <a:pt x="104" y="49"/>
                    <a:pt x="103" y="49"/>
                  </a:cubicBezTo>
                  <a:cubicBezTo>
                    <a:pt x="103" y="50"/>
                    <a:pt x="103" y="50"/>
                    <a:pt x="102" y="50"/>
                  </a:cubicBezTo>
                  <a:cubicBezTo>
                    <a:pt x="86" y="57"/>
                    <a:pt x="70" y="63"/>
                    <a:pt x="54" y="70"/>
                  </a:cubicBezTo>
                  <a:cubicBezTo>
                    <a:pt x="46" y="73"/>
                    <a:pt x="37" y="77"/>
                    <a:pt x="29" y="80"/>
                  </a:cubicBezTo>
                  <a:cubicBezTo>
                    <a:pt x="27" y="81"/>
                    <a:pt x="26" y="81"/>
                    <a:pt x="24" y="82"/>
                  </a:cubicBezTo>
                  <a:cubicBezTo>
                    <a:pt x="36" y="76"/>
                    <a:pt x="48" y="70"/>
                    <a:pt x="60" y="64"/>
                  </a:cubicBezTo>
                  <a:cubicBezTo>
                    <a:pt x="76" y="56"/>
                    <a:pt x="93" y="51"/>
                    <a:pt x="108" y="42"/>
                  </a:cubicBezTo>
                  <a:close/>
                  <a:moveTo>
                    <a:pt x="109" y="47"/>
                  </a:moveTo>
                  <a:cubicBezTo>
                    <a:pt x="109" y="47"/>
                    <a:pt x="108" y="47"/>
                    <a:pt x="108" y="47"/>
                  </a:cubicBezTo>
                  <a:cubicBezTo>
                    <a:pt x="109" y="47"/>
                    <a:pt x="109" y="47"/>
                    <a:pt x="110" y="46"/>
                  </a:cubicBezTo>
                  <a:cubicBezTo>
                    <a:pt x="113" y="45"/>
                    <a:pt x="109" y="47"/>
                    <a:pt x="109" y="47"/>
                  </a:cubicBezTo>
                  <a:close/>
                  <a:moveTo>
                    <a:pt x="113" y="51"/>
                  </a:moveTo>
                  <a:cubicBezTo>
                    <a:pt x="114" y="51"/>
                    <a:pt x="114" y="51"/>
                    <a:pt x="114" y="51"/>
                  </a:cubicBezTo>
                  <a:cubicBezTo>
                    <a:pt x="115" y="50"/>
                    <a:pt x="115" y="50"/>
                    <a:pt x="116" y="50"/>
                  </a:cubicBezTo>
                  <a:cubicBezTo>
                    <a:pt x="116" y="52"/>
                    <a:pt x="117" y="54"/>
                    <a:pt x="117" y="55"/>
                  </a:cubicBezTo>
                  <a:cubicBezTo>
                    <a:pt x="117" y="55"/>
                    <a:pt x="117" y="56"/>
                    <a:pt x="116" y="56"/>
                  </a:cubicBezTo>
                  <a:cubicBezTo>
                    <a:pt x="116" y="56"/>
                    <a:pt x="116" y="56"/>
                    <a:pt x="115" y="56"/>
                  </a:cubicBezTo>
                  <a:cubicBezTo>
                    <a:pt x="115" y="56"/>
                    <a:pt x="115" y="57"/>
                    <a:pt x="115" y="57"/>
                  </a:cubicBezTo>
                  <a:cubicBezTo>
                    <a:pt x="113" y="57"/>
                    <a:pt x="111" y="58"/>
                    <a:pt x="110" y="59"/>
                  </a:cubicBezTo>
                  <a:cubicBezTo>
                    <a:pt x="106" y="60"/>
                    <a:pt x="102" y="62"/>
                    <a:pt x="98" y="63"/>
                  </a:cubicBezTo>
                  <a:cubicBezTo>
                    <a:pt x="97" y="64"/>
                    <a:pt x="96" y="64"/>
                    <a:pt x="95" y="65"/>
                  </a:cubicBezTo>
                  <a:cubicBezTo>
                    <a:pt x="94" y="65"/>
                    <a:pt x="94" y="65"/>
                    <a:pt x="93" y="65"/>
                  </a:cubicBezTo>
                  <a:cubicBezTo>
                    <a:pt x="84" y="69"/>
                    <a:pt x="75" y="72"/>
                    <a:pt x="67" y="75"/>
                  </a:cubicBezTo>
                  <a:cubicBezTo>
                    <a:pt x="52" y="80"/>
                    <a:pt x="38" y="86"/>
                    <a:pt x="24" y="92"/>
                  </a:cubicBezTo>
                  <a:cubicBezTo>
                    <a:pt x="22" y="93"/>
                    <a:pt x="19" y="94"/>
                    <a:pt x="17" y="95"/>
                  </a:cubicBezTo>
                  <a:cubicBezTo>
                    <a:pt x="14" y="97"/>
                    <a:pt x="13" y="96"/>
                    <a:pt x="15" y="95"/>
                  </a:cubicBezTo>
                  <a:cubicBezTo>
                    <a:pt x="16" y="94"/>
                    <a:pt x="18" y="93"/>
                    <a:pt x="19" y="92"/>
                  </a:cubicBezTo>
                  <a:cubicBezTo>
                    <a:pt x="26" y="89"/>
                    <a:pt x="32" y="85"/>
                    <a:pt x="39" y="82"/>
                  </a:cubicBezTo>
                  <a:cubicBezTo>
                    <a:pt x="53" y="77"/>
                    <a:pt x="65" y="70"/>
                    <a:pt x="79" y="65"/>
                  </a:cubicBezTo>
                  <a:cubicBezTo>
                    <a:pt x="90" y="61"/>
                    <a:pt x="102" y="57"/>
                    <a:pt x="113" y="51"/>
                  </a:cubicBezTo>
                  <a:close/>
                  <a:moveTo>
                    <a:pt x="117" y="91"/>
                  </a:moveTo>
                  <a:cubicBezTo>
                    <a:pt x="107" y="96"/>
                    <a:pt x="97" y="101"/>
                    <a:pt x="87" y="107"/>
                  </a:cubicBezTo>
                  <a:cubicBezTo>
                    <a:pt x="80" y="110"/>
                    <a:pt x="73" y="113"/>
                    <a:pt x="66" y="117"/>
                  </a:cubicBezTo>
                  <a:cubicBezTo>
                    <a:pt x="67" y="116"/>
                    <a:pt x="68" y="116"/>
                    <a:pt x="69" y="115"/>
                  </a:cubicBezTo>
                  <a:cubicBezTo>
                    <a:pt x="74" y="111"/>
                    <a:pt x="80" y="108"/>
                    <a:pt x="86" y="105"/>
                  </a:cubicBezTo>
                  <a:cubicBezTo>
                    <a:pt x="87" y="104"/>
                    <a:pt x="89" y="103"/>
                    <a:pt x="90" y="103"/>
                  </a:cubicBezTo>
                  <a:cubicBezTo>
                    <a:pt x="91" y="102"/>
                    <a:pt x="92" y="102"/>
                    <a:pt x="93" y="102"/>
                  </a:cubicBezTo>
                  <a:cubicBezTo>
                    <a:pt x="100" y="98"/>
                    <a:pt x="108" y="95"/>
                    <a:pt x="115" y="91"/>
                  </a:cubicBezTo>
                  <a:cubicBezTo>
                    <a:pt x="116" y="91"/>
                    <a:pt x="117" y="91"/>
                    <a:pt x="117" y="90"/>
                  </a:cubicBezTo>
                  <a:cubicBezTo>
                    <a:pt x="117" y="90"/>
                    <a:pt x="117" y="91"/>
                    <a:pt x="117" y="91"/>
                  </a:cubicBezTo>
                  <a:close/>
                  <a:moveTo>
                    <a:pt x="95" y="100"/>
                  </a:moveTo>
                  <a:cubicBezTo>
                    <a:pt x="98" y="99"/>
                    <a:pt x="100" y="98"/>
                    <a:pt x="102" y="97"/>
                  </a:cubicBezTo>
                  <a:cubicBezTo>
                    <a:pt x="104" y="96"/>
                    <a:pt x="106" y="95"/>
                    <a:pt x="108" y="94"/>
                  </a:cubicBezTo>
                  <a:cubicBezTo>
                    <a:pt x="104" y="96"/>
                    <a:pt x="100" y="98"/>
                    <a:pt x="95" y="100"/>
                  </a:cubicBezTo>
                  <a:close/>
                  <a:moveTo>
                    <a:pt x="118" y="89"/>
                  </a:moveTo>
                  <a:cubicBezTo>
                    <a:pt x="117" y="89"/>
                    <a:pt x="117" y="90"/>
                    <a:pt x="117" y="90"/>
                  </a:cubicBezTo>
                  <a:cubicBezTo>
                    <a:pt x="116" y="90"/>
                    <a:pt x="116" y="90"/>
                    <a:pt x="116" y="90"/>
                  </a:cubicBezTo>
                  <a:cubicBezTo>
                    <a:pt x="115" y="91"/>
                    <a:pt x="115" y="91"/>
                    <a:pt x="114" y="91"/>
                  </a:cubicBezTo>
                  <a:cubicBezTo>
                    <a:pt x="113" y="92"/>
                    <a:pt x="112" y="92"/>
                    <a:pt x="111" y="92"/>
                  </a:cubicBezTo>
                  <a:cubicBezTo>
                    <a:pt x="109" y="93"/>
                    <a:pt x="107" y="94"/>
                    <a:pt x="105" y="95"/>
                  </a:cubicBezTo>
                  <a:cubicBezTo>
                    <a:pt x="101" y="96"/>
                    <a:pt x="97" y="98"/>
                    <a:pt x="93" y="101"/>
                  </a:cubicBezTo>
                  <a:cubicBezTo>
                    <a:pt x="91" y="101"/>
                    <a:pt x="90" y="102"/>
                    <a:pt x="88" y="103"/>
                  </a:cubicBezTo>
                  <a:cubicBezTo>
                    <a:pt x="85" y="104"/>
                    <a:pt x="82" y="105"/>
                    <a:pt x="79" y="107"/>
                  </a:cubicBezTo>
                  <a:cubicBezTo>
                    <a:pt x="73" y="110"/>
                    <a:pt x="66" y="112"/>
                    <a:pt x="60" y="116"/>
                  </a:cubicBezTo>
                  <a:cubicBezTo>
                    <a:pt x="57" y="117"/>
                    <a:pt x="54" y="119"/>
                    <a:pt x="51" y="120"/>
                  </a:cubicBezTo>
                  <a:cubicBezTo>
                    <a:pt x="49" y="121"/>
                    <a:pt x="46" y="122"/>
                    <a:pt x="44" y="122"/>
                  </a:cubicBezTo>
                  <a:cubicBezTo>
                    <a:pt x="40" y="124"/>
                    <a:pt x="45" y="122"/>
                    <a:pt x="46" y="122"/>
                  </a:cubicBezTo>
                  <a:cubicBezTo>
                    <a:pt x="49" y="120"/>
                    <a:pt x="51" y="118"/>
                    <a:pt x="54" y="116"/>
                  </a:cubicBezTo>
                  <a:cubicBezTo>
                    <a:pt x="56" y="114"/>
                    <a:pt x="60" y="113"/>
                    <a:pt x="63" y="111"/>
                  </a:cubicBezTo>
                  <a:cubicBezTo>
                    <a:pt x="69" y="107"/>
                    <a:pt x="76" y="104"/>
                    <a:pt x="83" y="101"/>
                  </a:cubicBezTo>
                  <a:cubicBezTo>
                    <a:pt x="84" y="100"/>
                    <a:pt x="84" y="100"/>
                    <a:pt x="85" y="100"/>
                  </a:cubicBezTo>
                  <a:cubicBezTo>
                    <a:pt x="96" y="95"/>
                    <a:pt x="107" y="91"/>
                    <a:pt x="118" y="86"/>
                  </a:cubicBezTo>
                  <a:cubicBezTo>
                    <a:pt x="118" y="87"/>
                    <a:pt x="118" y="88"/>
                    <a:pt x="118" y="89"/>
                  </a:cubicBezTo>
                  <a:close/>
                  <a:moveTo>
                    <a:pt x="118" y="85"/>
                  </a:moveTo>
                  <a:cubicBezTo>
                    <a:pt x="108" y="89"/>
                    <a:pt x="98" y="93"/>
                    <a:pt x="88" y="97"/>
                  </a:cubicBezTo>
                  <a:cubicBezTo>
                    <a:pt x="81" y="100"/>
                    <a:pt x="74" y="103"/>
                    <a:pt x="68" y="106"/>
                  </a:cubicBezTo>
                  <a:cubicBezTo>
                    <a:pt x="61" y="108"/>
                    <a:pt x="55" y="111"/>
                    <a:pt x="50" y="114"/>
                  </a:cubicBezTo>
                  <a:cubicBezTo>
                    <a:pt x="46" y="115"/>
                    <a:pt x="43" y="117"/>
                    <a:pt x="40" y="118"/>
                  </a:cubicBezTo>
                  <a:cubicBezTo>
                    <a:pt x="38" y="119"/>
                    <a:pt x="36" y="120"/>
                    <a:pt x="34" y="121"/>
                  </a:cubicBezTo>
                  <a:cubicBezTo>
                    <a:pt x="35" y="121"/>
                    <a:pt x="37" y="119"/>
                    <a:pt x="38" y="118"/>
                  </a:cubicBezTo>
                  <a:cubicBezTo>
                    <a:pt x="43" y="113"/>
                    <a:pt x="51" y="111"/>
                    <a:pt x="57" y="108"/>
                  </a:cubicBezTo>
                  <a:cubicBezTo>
                    <a:pt x="59" y="106"/>
                    <a:pt x="61" y="105"/>
                    <a:pt x="63" y="104"/>
                  </a:cubicBezTo>
                  <a:cubicBezTo>
                    <a:pt x="68" y="102"/>
                    <a:pt x="73" y="100"/>
                    <a:pt x="78" y="98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88" y="94"/>
                    <a:pt x="97" y="90"/>
                    <a:pt x="106" y="86"/>
                  </a:cubicBezTo>
                  <a:cubicBezTo>
                    <a:pt x="108" y="85"/>
                    <a:pt x="111" y="84"/>
                    <a:pt x="113" y="83"/>
                  </a:cubicBezTo>
                  <a:cubicBezTo>
                    <a:pt x="116" y="82"/>
                    <a:pt x="117" y="81"/>
                    <a:pt x="119" y="80"/>
                  </a:cubicBezTo>
                  <a:cubicBezTo>
                    <a:pt x="119" y="82"/>
                    <a:pt x="119" y="83"/>
                    <a:pt x="118" y="85"/>
                  </a:cubicBezTo>
                  <a:close/>
                  <a:moveTo>
                    <a:pt x="30" y="119"/>
                  </a:moveTo>
                  <a:cubicBezTo>
                    <a:pt x="39" y="115"/>
                    <a:pt x="48" y="111"/>
                    <a:pt x="56" y="107"/>
                  </a:cubicBezTo>
                  <a:cubicBezTo>
                    <a:pt x="55" y="108"/>
                    <a:pt x="53" y="109"/>
                    <a:pt x="52" y="110"/>
                  </a:cubicBezTo>
                  <a:cubicBezTo>
                    <a:pt x="48" y="112"/>
                    <a:pt x="45" y="113"/>
                    <a:pt x="41" y="115"/>
                  </a:cubicBezTo>
                  <a:cubicBezTo>
                    <a:pt x="38" y="116"/>
                    <a:pt x="36" y="119"/>
                    <a:pt x="33" y="121"/>
                  </a:cubicBezTo>
                  <a:cubicBezTo>
                    <a:pt x="32" y="120"/>
                    <a:pt x="31" y="120"/>
                    <a:pt x="30" y="119"/>
                  </a:cubicBezTo>
                  <a:close/>
                  <a:moveTo>
                    <a:pt x="26" y="115"/>
                  </a:moveTo>
                  <a:cubicBezTo>
                    <a:pt x="32" y="113"/>
                    <a:pt x="39" y="108"/>
                    <a:pt x="45" y="105"/>
                  </a:cubicBezTo>
                  <a:cubicBezTo>
                    <a:pt x="54" y="101"/>
                    <a:pt x="63" y="98"/>
                    <a:pt x="72" y="94"/>
                  </a:cubicBezTo>
                  <a:cubicBezTo>
                    <a:pt x="80" y="91"/>
                    <a:pt x="88" y="87"/>
                    <a:pt x="97" y="84"/>
                  </a:cubicBezTo>
                  <a:cubicBezTo>
                    <a:pt x="93" y="86"/>
                    <a:pt x="90" y="88"/>
                    <a:pt x="87" y="89"/>
                  </a:cubicBezTo>
                  <a:cubicBezTo>
                    <a:pt x="81" y="92"/>
                    <a:pt x="76" y="94"/>
                    <a:pt x="70" y="96"/>
                  </a:cubicBezTo>
                  <a:cubicBezTo>
                    <a:pt x="62" y="99"/>
                    <a:pt x="53" y="102"/>
                    <a:pt x="46" y="107"/>
                  </a:cubicBezTo>
                  <a:cubicBezTo>
                    <a:pt x="41" y="110"/>
                    <a:pt x="33" y="113"/>
                    <a:pt x="29" y="118"/>
                  </a:cubicBezTo>
                  <a:cubicBezTo>
                    <a:pt x="28" y="117"/>
                    <a:pt x="27" y="116"/>
                    <a:pt x="26" y="115"/>
                  </a:cubicBezTo>
                  <a:close/>
                  <a:moveTo>
                    <a:pt x="91" y="92"/>
                  </a:moveTo>
                  <a:cubicBezTo>
                    <a:pt x="93" y="92"/>
                    <a:pt x="94" y="91"/>
                    <a:pt x="95" y="90"/>
                  </a:cubicBezTo>
                  <a:cubicBezTo>
                    <a:pt x="94" y="91"/>
                    <a:pt x="93" y="92"/>
                    <a:pt x="91" y="92"/>
                  </a:cubicBezTo>
                  <a:close/>
                  <a:moveTo>
                    <a:pt x="114" y="82"/>
                  </a:moveTo>
                  <a:cubicBezTo>
                    <a:pt x="114" y="82"/>
                    <a:pt x="115" y="81"/>
                    <a:pt x="116" y="81"/>
                  </a:cubicBezTo>
                  <a:cubicBezTo>
                    <a:pt x="122" y="77"/>
                    <a:pt x="116" y="81"/>
                    <a:pt x="115" y="82"/>
                  </a:cubicBezTo>
                  <a:cubicBezTo>
                    <a:pt x="114" y="82"/>
                    <a:pt x="114" y="82"/>
                    <a:pt x="114" y="82"/>
                  </a:cubicBezTo>
                  <a:close/>
                  <a:moveTo>
                    <a:pt x="111" y="82"/>
                  </a:moveTo>
                  <a:cubicBezTo>
                    <a:pt x="110" y="83"/>
                    <a:pt x="108" y="84"/>
                    <a:pt x="106" y="85"/>
                  </a:cubicBezTo>
                  <a:cubicBezTo>
                    <a:pt x="105" y="86"/>
                    <a:pt x="103" y="86"/>
                    <a:pt x="102" y="87"/>
                  </a:cubicBezTo>
                  <a:cubicBezTo>
                    <a:pt x="94" y="90"/>
                    <a:pt x="86" y="93"/>
                    <a:pt x="79" y="97"/>
                  </a:cubicBezTo>
                  <a:cubicBezTo>
                    <a:pt x="78" y="97"/>
                    <a:pt x="76" y="98"/>
                    <a:pt x="75" y="98"/>
                  </a:cubicBezTo>
                  <a:cubicBezTo>
                    <a:pt x="71" y="100"/>
                    <a:pt x="67" y="101"/>
                    <a:pt x="64" y="103"/>
                  </a:cubicBezTo>
                  <a:cubicBezTo>
                    <a:pt x="63" y="103"/>
                    <a:pt x="62" y="103"/>
                    <a:pt x="62" y="104"/>
                  </a:cubicBezTo>
                  <a:cubicBezTo>
                    <a:pt x="54" y="107"/>
                    <a:pt x="45" y="111"/>
                    <a:pt x="37" y="115"/>
                  </a:cubicBezTo>
                  <a:cubicBezTo>
                    <a:pt x="36" y="115"/>
                    <a:pt x="34" y="116"/>
                    <a:pt x="32" y="117"/>
                  </a:cubicBezTo>
                  <a:cubicBezTo>
                    <a:pt x="29" y="119"/>
                    <a:pt x="32" y="116"/>
                    <a:pt x="33" y="116"/>
                  </a:cubicBezTo>
                  <a:cubicBezTo>
                    <a:pt x="35" y="114"/>
                    <a:pt x="38" y="113"/>
                    <a:pt x="40" y="112"/>
                  </a:cubicBezTo>
                  <a:cubicBezTo>
                    <a:pt x="46" y="108"/>
                    <a:pt x="52" y="104"/>
                    <a:pt x="59" y="101"/>
                  </a:cubicBezTo>
                  <a:cubicBezTo>
                    <a:pt x="66" y="98"/>
                    <a:pt x="73" y="95"/>
                    <a:pt x="81" y="93"/>
                  </a:cubicBezTo>
                  <a:cubicBezTo>
                    <a:pt x="87" y="90"/>
                    <a:pt x="93" y="87"/>
                    <a:pt x="99" y="84"/>
                  </a:cubicBezTo>
                  <a:cubicBezTo>
                    <a:pt x="101" y="83"/>
                    <a:pt x="104" y="82"/>
                    <a:pt x="106" y="81"/>
                  </a:cubicBezTo>
                  <a:cubicBezTo>
                    <a:pt x="111" y="79"/>
                    <a:pt x="115" y="77"/>
                    <a:pt x="119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5"/>
                    <a:pt x="119" y="77"/>
                    <a:pt x="119" y="79"/>
                  </a:cubicBezTo>
                  <a:cubicBezTo>
                    <a:pt x="116" y="80"/>
                    <a:pt x="114" y="81"/>
                    <a:pt x="111" y="82"/>
                  </a:cubicBezTo>
                  <a:close/>
                  <a:moveTo>
                    <a:pt x="119" y="73"/>
                  </a:moveTo>
                  <a:cubicBezTo>
                    <a:pt x="116" y="74"/>
                    <a:pt x="113" y="76"/>
                    <a:pt x="110" y="78"/>
                  </a:cubicBezTo>
                  <a:cubicBezTo>
                    <a:pt x="109" y="78"/>
                    <a:pt x="108" y="79"/>
                    <a:pt x="107" y="79"/>
                  </a:cubicBezTo>
                  <a:cubicBezTo>
                    <a:pt x="104" y="81"/>
                    <a:pt x="101" y="82"/>
                    <a:pt x="98" y="83"/>
                  </a:cubicBezTo>
                  <a:cubicBezTo>
                    <a:pt x="84" y="88"/>
                    <a:pt x="70" y="94"/>
                    <a:pt x="56" y="100"/>
                  </a:cubicBezTo>
                  <a:cubicBezTo>
                    <a:pt x="50" y="102"/>
                    <a:pt x="44" y="105"/>
                    <a:pt x="39" y="108"/>
                  </a:cubicBezTo>
                  <a:cubicBezTo>
                    <a:pt x="36" y="109"/>
                    <a:pt x="33" y="111"/>
                    <a:pt x="30" y="112"/>
                  </a:cubicBezTo>
                  <a:cubicBezTo>
                    <a:pt x="29" y="113"/>
                    <a:pt x="24" y="116"/>
                    <a:pt x="27" y="113"/>
                  </a:cubicBezTo>
                  <a:cubicBezTo>
                    <a:pt x="29" y="112"/>
                    <a:pt x="30" y="111"/>
                    <a:pt x="32" y="110"/>
                  </a:cubicBezTo>
                  <a:cubicBezTo>
                    <a:pt x="45" y="103"/>
                    <a:pt x="58" y="96"/>
                    <a:pt x="72" y="90"/>
                  </a:cubicBezTo>
                  <a:cubicBezTo>
                    <a:pt x="74" y="89"/>
                    <a:pt x="77" y="87"/>
                    <a:pt x="79" y="86"/>
                  </a:cubicBezTo>
                  <a:cubicBezTo>
                    <a:pt x="85" y="84"/>
                    <a:pt x="90" y="81"/>
                    <a:pt x="96" y="79"/>
                  </a:cubicBezTo>
                  <a:cubicBezTo>
                    <a:pt x="104" y="75"/>
                    <a:pt x="112" y="73"/>
                    <a:pt x="119" y="68"/>
                  </a:cubicBezTo>
                  <a:cubicBezTo>
                    <a:pt x="119" y="68"/>
                    <a:pt x="119" y="68"/>
                    <a:pt x="119" y="68"/>
                  </a:cubicBezTo>
                  <a:cubicBezTo>
                    <a:pt x="119" y="70"/>
                    <a:pt x="119" y="72"/>
                    <a:pt x="119" y="74"/>
                  </a:cubicBezTo>
                  <a:cubicBezTo>
                    <a:pt x="119" y="73"/>
                    <a:pt x="119" y="73"/>
                    <a:pt x="119" y="73"/>
                  </a:cubicBezTo>
                  <a:close/>
                  <a:moveTo>
                    <a:pt x="94" y="79"/>
                  </a:moveTo>
                  <a:cubicBezTo>
                    <a:pt x="99" y="77"/>
                    <a:pt x="103" y="75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3" y="75"/>
                    <a:pt x="98" y="77"/>
                    <a:pt x="94" y="79"/>
                  </a:cubicBezTo>
                  <a:close/>
                  <a:moveTo>
                    <a:pt x="119" y="67"/>
                  </a:moveTo>
                  <a:cubicBezTo>
                    <a:pt x="119" y="67"/>
                    <a:pt x="119" y="67"/>
                    <a:pt x="119" y="67"/>
                  </a:cubicBezTo>
                  <a:cubicBezTo>
                    <a:pt x="112" y="71"/>
                    <a:pt x="104" y="74"/>
                    <a:pt x="96" y="77"/>
                  </a:cubicBezTo>
                  <a:cubicBezTo>
                    <a:pt x="89" y="80"/>
                    <a:pt x="83" y="84"/>
                    <a:pt x="76" y="87"/>
                  </a:cubicBezTo>
                  <a:cubicBezTo>
                    <a:pt x="66" y="91"/>
                    <a:pt x="55" y="95"/>
                    <a:pt x="45" y="100"/>
                  </a:cubicBezTo>
                  <a:cubicBezTo>
                    <a:pt x="38" y="102"/>
                    <a:pt x="32" y="106"/>
                    <a:pt x="26" y="108"/>
                  </a:cubicBezTo>
                  <a:cubicBezTo>
                    <a:pt x="25" y="109"/>
                    <a:pt x="23" y="109"/>
                    <a:pt x="22" y="110"/>
                  </a:cubicBezTo>
                  <a:cubicBezTo>
                    <a:pt x="23" y="109"/>
                    <a:pt x="25" y="108"/>
                    <a:pt x="27" y="107"/>
                  </a:cubicBezTo>
                  <a:cubicBezTo>
                    <a:pt x="29" y="105"/>
                    <a:pt x="33" y="104"/>
                    <a:pt x="36" y="102"/>
                  </a:cubicBezTo>
                  <a:cubicBezTo>
                    <a:pt x="48" y="96"/>
                    <a:pt x="61" y="89"/>
                    <a:pt x="74" y="83"/>
                  </a:cubicBezTo>
                  <a:cubicBezTo>
                    <a:pt x="88" y="77"/>
                    <a:pt x="103" y="71"/>
                    <a:pt x="117" y="65"/>
                  </a:cubicBezTo>
                  <a:cubicBezTo>
                    <a:pt x="117" y="65"/>
                    <a:pt x="117" y="64"/>
                    <a:pt x="117" y="64"/>
                  </a:cubicBezTo>
                  <a:cubicBezTo>
                    <a:pt x="118" y="64"/>
                    <a:pt x="118" y="64"/>
                    <a:pt x="119" y="64"/>
                  </a:cubicBezTo>
                  <a:cubicBezTo>
                    <a:pt x="119" y="65"/>
                    <a:pt x="119" y="66"/>
                    <a:pt x="119" y="67"/>
                  </a:cubicBezTo>
                  <a:close/>
                  <a:moveTo>
                    <a:pt x="86" y="77"/>
                  </a:moveTo>
                  <a:cubicBezTo>
                    <a:pt x="89" y="76"/>
                    <a:pt x="92" y="74"/>
                    <a:pt x="95" y="73"/>
                  </a:cubicBezTo>
                  <a:cubicBezTo>
                    <a:pt x="99" y="71"/>
                    <a:pt x="103" y="69"/>
                    <a:pt x="107" y="68"/>
                  </a:cubicBezTo>
                  <a:cubicBezTo>
                    <a:pt x="109" y="67"/>
                    <a:pt x="111" y="67"/>
                    <a:pt x="112" y="66"/>
                  </a:cubicBezTo>
                  <a:cubicBezTo>
                    <a:pt x="112" y="66"/>
                    <a:pt x="112" y="66"/>
                    <a:pt x="113" y="66"/>
                  </a:cubicBezTo>
                  <a:cubicBezTo>
                    <a:pt x="104" y="70"/>
                    <a:pt x="95" y="73"/>
                    <a:pt x="86" y="77"/>
                  </a:cubicBezTo>
                  <a:close/>
                  <a:moveTo>
                    <a:pt x="74" y="82"/>
                  </a:moveTo>
                  <a:cubicBezTo>
                    <a:pt x="73" y="82"/>
                    <a:pt x="73" y="83"/>
                    <a:pt x="73" y="83"/>
                  </a:cubicBezTo>
                  <a:cubicBezTo>
                    <a:pt x="59" y="88"/>
                    <a:pt x="46" y="94"/>
                    <a:pt x="33" y="100"/>
                  </a:cubicBezTo>
                  <a:cubicBezTo>
                    <a:pt x="29" y="102"/>
                    <a:pt x="25" y="103"/>
                    <a:pt x="22" y="105"/>
                  </a:cubicBezTo>
                  <a:cubicBezTo>
                    <a:pt x="21" y="105"/>
                    <a:pt x="19" y="106"/>
                    <a:pt x="18" y="106"/>
                  </a:cubicBezTo>
                  <a:cubicBezTo>
                    <a:pt x="20" y="105"/>
                    <a:pt x="21" y="104"/>
                    <a:pt x="23" y="104"/>
                  </a:cubicBezTo>
                  <a:cubicBezTo>
                    <a:pt x="29" y="100"/>
                    <a:pt x="35" y="96"/>
                    <a:pt x="42" y="93"/>
                  </a:cubicBezTo>
                  <a:cubicBezTo>
                    <a:pt x="56" y="85"/>
                    <a:pt x="70" y="79"/>
                    <a:pt x="85" y="73"/>
                  </a:cubicBezTo>
                  <a:cubicBezTo>
                    <a:pt x="91" y="71"/>
                    <a:pt x="97" y="68"/>
                    <a:pt x="104" y="65"/>
                  </a:cubicBezTo>
                  <a:cubicBezTo>
                    <a:pt x="107" y="64"/>
                    <a:pt x="110" y="63"/>
                    <a:pt x="113" y="61"/>
                  </a:cubicBezTo>
                  <a:cubicBezTo>
                    <a:pt x="113" y="61"/>
                    <a:pt x="113" y="61"/>
                    <a:pt x="114" y="60"/>
                  </a:cubicBezTo>
                  <a:cubicBezTo>
                    <a:pt x="115" y="60"/>
                    <a:pt x="117" y="59"/>
                    <a:pt x="118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8" y="60"/>
                    <a:pt x="119" y="61"/>
                    <a:pt x="119" y="63"/>
                  </a:cubicBezTo>
                  <a:cubicBezTo>
                    <a:pt x="103" y="68"/>
                    <a:pt x="88" y="75"/>
                    <a:pt x="74" y="82"/>
                  </a:cubicBezTo>
                  <a:close/>
                  <a:moveTo>
                    <a:pt x="118" y="58"/>
                  </a:moveTo>
                  <a:cubicBezTo>
                    <a:pt x="118" y="58"/>
                    <a:pt x="118" y="58"/>
                    <a:pt x="118" y="58"/>
                  </a:cubicBezTo>
                  <a:cubicBezTo>
                    <a:pt x="116" y="58"/>
                    <a:pt x="115" y="59"/>
                    <a:pt x="113" y="60"/>
                  </a:cubicBezTo>
                  <a:cubicBezTo>
                    <a:pt x="112" y="60"/>
                    <a:pt x="110" y="61"/>
                    <a:pt x="109" y="61"/>
                  </a:cubicBezTo>
                  <a:cubicBezTo>
                    <a:pt x="96" y="66"/>
                    <a:pt x="82" y="71"/>
                    <a:pt x="70" y="77"/>
                  </a:cubicBezTo>
                  <a:cubicBezTo>
                    <a:pt x="57" y="84"/>
                    <a:pt x="43" y="89"/>
                    <a:pt x="29" y="95"/>
                  </a:cubicBezTo>
                  <a:cubicBezTo>
                    <a:pt x="26" y="97"/>
                    <a:pt x="22" y="98"/>
                    <a:pt x="18" y="100"/>
                  </a:cubicBezTo>
                  <a:cubicBezTo>
                    <a:pt x="18" y="100"/>
                    <a:pt x="15" y="100"/>
                    <a:pt x="14" y="101"/>
                  </a:cubicBezTo>
                  <a:cubicBezTo>
                    <a:pt x="16" y="100"/>
                    <a:pt x="17" y="99"/>
                    <a:pt x="18" y="98"/>
                  </a:cubicBezTo>
                  <a:cubicBezTo>
                    <a:pt x="25" y="95"/>
                    <a:pt x="32" y="92"/>
                    <a:pt x="39" y="88"/>
                  </a:cubicBezTo>
                  <a:cubicBezTo>
                    <a:pt x="54" y="81"/>
                    <a:pt x="69" y="76"/>
                    <a:pt x="84" y="69"/>
                  </a:cubicBezTo>
                  <a:cubicBezTo>
                    <a:pt x="91" y="67"/>
                    <a:pt x="98" y="64"/>
                    <a:pt x="104" y="62"/>
                  </a:cubicBezTo>
                  <a:cubicBezTo>
                    <a:pt x="107" y="61"/>
                    <a:pt x="109" y="60"/>
                    <a:pt x="112" y="59"/>
                  </a:cubicBezTo>
                  <a:cubicBezTo>
                    <a:pt x="113" y="58"/>
                    <a:pt x="114" y="58"/>
                    <a:pt x="115" y="57"/>
                  </a:cubicBezTo>
                  <a:cubicBezTo>
                    <a:pt x="116" y="57"/>
                    <a:pt x="117" y="56"/>
                    <a:pt x="118" y="56"/>
                  </a:cubicBezTo>
                  <a:cubicBezTo>
                    <a:pt x="118" y="57"/>
                    <a:pt x="118" y="57"/>
                    <a:pt x="118" y="58"/>
                  </a:cubicBezTo>
                  <a:close/>
                  <a:moveTo>
                    <a:pt x="22" y="111"/>
                  </a:moveTo>
                  <a:cubicBezTo>
                    <a:pt x="22" y="111"/>
                    <a:pt x="22" y="111"/>
                    <a:pt x="22" y="111"/>
                  </a:cubicBezTo>
                  <a:cubicBezTo>
                    <a:pt x="30" y="108"/>
                    <a:pt x="37" y="104"/>
                    <a:pt x="45" y="100"/>
                  </a:cubicBezTo>
                  <a:cubicBezTo>
                    <a:pt x="51" y="98"/>
                    <a:pt x="56" y="96"/>
                    <a:pt x="62" y="93"/>
                  </a:cubicBezTo>
                  <a:cubicBezTo>
                    <a:pt x="56" y="96"/>
                    <a:pt x="51" y="99"/>
                    <a:pt x="45" y="102"/>
                  </a:cubicBezTo>
                  <a:cubicBezTo>
                    <a:pt x="38" y="106"/>
                    <a:pt x="31" y="109"/>
                    <a:pt x="25" y="114"/>
                  </a:cubicBezTo>
                  <a:cubicBezTo>
                    <a:pt x="24" y="113"/>
                    <a:pt x="23" y="112"/>
                    <a:pt x="22" y="111"/>
                  </a:cubicBezTo>
                  <a:close/>
                  <a:moveTo>
                    <a:pt x="35" y="122"/>
                  </a:moveTo>
                  <a:cubicBezTo>
                    <a:pt x="41" y="120"/>
                    <a:pt x="46" y="116"/>
                    <a:pt x="51" y="114"/>
                  </a:cubicBezTo>
                  <a:cubicBezTo>
                    <a:pt x="59" y="110"/>
                    <a:pt x="67" y="107"/>
                    <a:pt x="76" y="103"/>
                  </a:cubicBezTo>
                  <a:cubicBezTo>
                    <a:pt x="70" y="106"/>
                    <a:pt x="65" y="109"/>
                    <a:pt x="59" y="112"/>
                  </a:cubicBezTo>
                  <a:cubicBezTo>
                    <a:pt x="57" y="113"/>
                    <a:pt x="54" y="115"/>
                    <a:pt x="52" y="117"/>
                  </a:cubicBezTo>
                  <a:cubicBezTo>
                    <a:pt x="49" y="120"/>
                    <a:pt x="45" y="121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39" y="123"/>
                    <a:pt x="37" y="122"/>
                    <a:pt x="35" y="122"/>
                  </a:cubicBezTo>
                  <a:close/>
                  <a:moveTo>
                    <a:pt x="43" y="124"/>
                  </a:moveTo>
                  <a:cubicBezTo>
                    <a:pt x="50" y="121"/>
                    <a:pt x="57" y="117"/>
                    <a:pt x="65" y="114"/>
                  </a:cubicBezTo>
                  <a:cubicBezTo>
                    <a:pt x="71" y="111"/>
                    <a:pt x="77" y="109"/>
                    <a:pt x="83" y="106"/>
                  </a:cubicBezTo>
                  <a:cubicBezTo>
                    <a:pt x="78" y="109"/>
                    <a:pt x="73" y="112"/>
                    <a:pt x="69" y="114"/>
                  </a:cubicBezTo>
                  <a:cubicBezTo>
                    <a:pt x="66" y="116"/>
                    <a:pt x="63" y="118"/>
                    <a:pt x="61" y="120"/>
                  </a:cubicBezTo>
                  <a:cubicBezTo>
                    <a:pt x="59" y="121"/>
                    <a:pt x="58" y="122"/>
                    <a:pt x="56" y="122"/>
                  </a:cubicBezTo>
                  <a:cubicBezTo>
                    <a:pt x="52" y="124"/>
                    <a:pt x="47" y="124"/>
                    <a:pt x="43" y="124"/>
                  </a:cubicBezTo>
                  <a:close/>
                  <a:moveTo>
                    <a:pt x="115" y="97"/>
                  </a:moveTo>
                  <a:cubicBezTo>
                    <a:pt x="115" y="99"/>
                    <a:pt x="115" y="100"/>
                    <a:pt x="114" y="101"/>
                  </a:cubicBezTo>
                  <a:cubicBezTo>
                    <a:pt x="112" y="102"/>
                    <a:pt x="110" y="103"/>
                    <a:pt x="108" y="104"/>
                  </a:cubicBezTo>
                  <a:cubicBezTo>
                    <a:pt x="100" y="108"/>
                    <a:pt x="93" y="111"/>
                    <a:pt x="86" y="115"/>
                  </a:cubicBezTo>
                  <a:cubicBezTo>
                    <a:pt x="81" y="117"/>
                    <a:pt x="77" y="119"/>
                    <a:pt x="73" y="122"/>
                  </a:cubicBezTo>
                  <a:cubicBezTo>
                    <a:pt x="69" y="124"/>
                    <a:pt x="75" y="120"/>
                    <a:pt x="76" y="120"/>
                  </a:cubicBezTo>
                  <a:cubicBezTo>
                    <a:pt x="77" y="119"/>
                    <a:pt x="79" y="117"/>
                    <a:pt x="81" y="116"/>
                  </a:cubicBezTo>
                  <a:cubicBezTo>
                    <a:pt x="87" y="113"/>
                    <a:pt x="92" y="110"/>
                    <a:pt x="98" y="107"/>
                  </a:cubicBezTo>
                  <a:cubicBezTo>
                    <a:pt x="104" y="104"/>
                    <a:pt x="110" y="101"/>
                    <a:pt x="115" y="97"/>
                  </a:cubicBezTo>
                  <a:close/>
                  <a:moveTo>
                    <a:pt x="108" y="112"/>
                  </a:moveTo>
                  <a:cubicBezTo>
                    <a:pt x="108" y="112"/>
                    <a:pt x="108" y="112"/>
                    <a:pt x="108" y="112"/>
                  </a:cubicBezTo>
                  <a:cubicBezTo>
                    <a:pt x="103" y="114"/>
                    <a:pt x="99" y="117"/>
                    <a:pt x="95" y="120"/>
                  </a:cubicBezTo>
                  <a:cubicBezTo>
                    <a:pt x="92" y="122"/>
                    <a:pt x="90" y="123"/>
                    <a:pt x="88" y="124"/>
                  </a:cubicBezTo>
                  <a:cubicBezTo>
                    <a:pt x="86" y="125"/>
                    <a:pt x="85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7" y="124"/>
                    <a:pt x="87" y="124"/>
                  </a:cubicBezTo>
                  <a:cubicBezTo>
                    <a:pt x="95" y="118"/>
                    <a:pt x="104" y="113"/>
                    <a:pt x="112" y="107"/>
                  </a:cubicBezTo>
                  <a:cubicBezTo>
                    <a:pt x="111" y="109"/>
                    <a:pt x="110" y="110"/>
                    <a:pt x="108" y="112"/>
                  </a:cubicBezTo>
                  <a:close/>
                  <a:moveTo>
                    <a:pt x="77" y="125"/>
                  </a:moveTo>
                  <a:cubicBezTo>
                    <a:pt x="82" y="124"/>
                    <a:pt x="87" y="121"/>
                    <a:pt x="91" y="119"/>
                  </a:cubicBezTo>
                  <a:cubicBezTo>
                    <a:pt x="95" y="116"/>
                    <a:pt x="100" y="114"/>
                    <a:pt x="104" y="112"/>
                  </a:cubicBezTo>
                  <a:cubicBezTo>
                    <a:pt x="102" y="113"/>
                    <a:pt x="99" y="115"/>
                    <a:pt x="97" y="117"/>
                  </a:cubicBezTo>
                  <a:cubicBezTo>
                    <a:pt x="92" y="120"/>
                    <a:pt x="87" y="122"/>
                    <a:pt x="82" y="126"/>
                  </a:cubicBezTo>
                  <a:cubicBezTo>
                    <a:pt x="81" y="126"/>
                    <a:pt x="79" y="126"/>
                    <a:pt x="77" y="125"/>
                  </a:cubicBezTo>
                  <a:close/>
                  <a:moveTo>
                    <a:pt x="71" y="123"/>
                  </a:moveTo>
                  <a:cubicBezTo>
                    <a:pt x="82" y="118"/>
                    <a:pt x="92" y="113"/>
                    <a:pt x="103" y="108"/>
                  </a:cubicBezTo>
                  <a:cubicBezTo>
                    <a:pt x="101" y="109"/>
                    <a:pt x="99" y="110"/>
                    <a:pt x="97" y="111"/>
                  </a:cubicBezTo>
                  <a:cubicBezTo>
                    <a:pt x="90" y="116"/>
                    <a:pt x="83" y="120"/>
                    <a:pt x="76" y="125"/>
                  </a:cubicBezTo>
                  <a:cubicBezTo>
                    <a:pt x="74" y="124"/>
                    <a:pt x="73" y="124"/>
                    <a:pt x="71" y="123"/>
                  </a:cubicBezTo>
                  <a:close/>
                  <a:moveTo>
                    <a:pt x="111" y="106"/>
                  </a:moveTo>
                  <a:cubicBezTo>
                    <a:pt x="104" y="112"/>
                    <a:pt x="96" y="115"/>
                    <a:pt x="88" y="120"/>
                  </a:cubicBezTo>
                  <a:cubicBezTo>
                    <a:pt x="85" y="121"/>
                    <a:pt x="79" y="124"/>
                    <a:pt x="77" y="125"/>
                  </a:cubicBezTo>
                  <a:cubicBezTo>
                    <a:pt x="82" y="122"/>
                    <a:pt x="87" y="119"/>
                    <a:pt x="91" y="116"/>
                  </a:cubicBezTo>
                  <a:cubicBezTo>
                    <a:pt x="96" y="113"/>
                    <a:pt x="100" y="111"/>
                    <a:pt x="104" y="108"/>
                  </a:cubicBezTo>
                  <a:cubicBezTo>
                    <a:pt x="105" y="107"/>
                    <a:pt x="107" y="106"/>
                    <a:pt x="109" y="105"/>
                  </a:cubicBezTo>
                  <a:cubicBezTo>
                    <a:pt x="109" y="105"/>
                    <a:pt x="109" y="105"/>
                    <a:pt x="110" y="104"/>
                  </a:cubicBezTo>
                  <a:cubicBezTo>
                    <a:pt x="111" y="104"/>
                    <a:pt x="112" y="103"/>
                    <a:pt x="114" y="102"/>
                  </a:cubicBezTo>
                  <a:cubicBezTo>
                    <a:pt x="113" y="104"/>
                    <a:pt x="113" y="105"/>
                    <a:pt x="112" y="106"/>
                  </a:cubicBezTo>
                  <a:cubicBezTo>
                    <a:pt x="112" y="106"/>
                    <a:pt x="112" y="106"/>
                    <a:pt x="111" y="106"/>
                  </a:cubicBezTo>
                  <a:close/>
                  <a:moveTo>
                    <a:pt x="70" y="123"/>
                  </a:moveTo>
                  <a:cubicBezTo>
                    <a:pt x="69" y="122"/>
                    <a:pt x="67" y="122"/>
                    <a:pt x="66" y="121"/>
                  </a:cubicBezTo>
                  <a:cubicBezTo>
                    <a:pt x="73" y="118"/>
                    <a:pt x="79" y="116"/>
                    <a:pt x="85" y="113"/>
                  </a:cubicBezTo>
                  <a:cubicBezTo>
                    <a:pt x="80" y="116"/>
                    <a:pt x="75" y="119"/>
                    <a:pt x="70" y="123"/>
                  </a:cubicBezTo>
                  <a:close/>
                  <a:moveTo>
                    <a:pt x="85" y="126"/>
                  </a:moveTo>
                  <a:cubicBezTo>
                    <a:pt x="91" y="123"/>
                    <a:pt x="97" y="119"/>
                    <a:pt x="103" y="116"/>
                  </a:cubicBezTo>
                  <a:cubicBezTo>
                    <a:pt x="104" y="115"/>
                    <a:pt x="105" y="115"/>
                    <a:pt x="106" y="114"/>
                  </a:cubicBezTo>
                  <a:cubicBezTo>
                    <a:pt x="107" y="113"/>
                    <a:pt x="108" y="113"/>
                    <a:pt x="107" y="114"/>
                  </a:cubicBezTo>
                  <a:cubicBezTo>
                    <a:pt x="106" y="115"/>
                    <a:pt x="104" y="116"/>
                    <a:pt x="103" y="117"/>
                  </a:cubicBezTo>
                  <a:cubicBezTo>
                    <a:pt x="100" y="120"/>
                    <a:pt x="97" y="122"/>
                    <a:pt x="93" y="124"/>
                  </a:cubicBezTo>
                  <a:cubicBezTo>
                    <a:pt x="93" y="124"/>
                    <a:pt x="93" y="125"/>
                    <a:pt x="93" y="125"/>
                  </a:cubicBezTo>
                  <a:cubicBezTo>
                    <a:pt x="91" y="126"/>
                    <a:pt x="88" y="126"/>
                    <a:pt x="85" y="126"/>
                  </a:cubicBezTo>
                  <a:close/>
                  <a:moveTo>
                    <a:pt x="96" y="124"/>
                  </a:moveTo>
                  <a:cubicBezTo>
                    <a:pt x="98" y="122"/>
                    <a:pt x="100" y="121"/>
                    <a:pt x="102" y="119"/>
                  </a:cubicBezTo>
                  <a:cubicBezTo>
                    <a:pt x="102" y="120"/>
                    <a:pt x="101" y="120"/>
                    <a:pt x="100" y="121"/>
                  </a:cubicBezTo>
                  <a:cubicBezTo>
                    <a:pt x="99" y="122"/>
                    <a:pt x="97" y="123"/>
                    <a:pt x="96" y="124"/>
                  </a:cubicBezTo>
                  <a:close/>
                  <a:moveTo>
                    <a:pt x="116" y="97"/>
                  </a:moveTo>
                  <a:cubicBezTo>
                    <a:pt x="116" y="97"/>
                    <a:pt x="115" y="97"/>
                    <a:pt x="115" y="97"/>
                  </a:cubicBezTo>
                  <a:cubicBezTo>
                    <a:pt x="115" y="97"/>
                    <a:pt x="114" y="97"/>
                    <a:pt x="114" y="97"/>
                  </a:cubicBezTo>
                  <a:cubicBezTo>
                    <a:pt x="114" y="97"/>
                    <a:pt x="113" y="98"/>
                    <a:pt x="113" y="98"/>
                  </a:cubicBezTo>
                  <a:cubicBezTo>
                    <a:pt x="107" y="101"/>
                    <a:pt x="100" y="104"/>
                    <a:pt x="93" y="108"/>
                  </a:cubicBezTo>
                  <a:cubicBezTo>
                    <a:pt x="84" y="112"/>
                    <a:pt x="75" y="117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4" y="120"/>
                    <a:pt x="63" y="120"/>
                    <a:pt x="63" y="120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2" y="120"/>
                    <a:pt x="62" y="121"/>
                    <a:pt x="61" y="121"/>
                  </a:cubicBezTo>
                  <a:cubicBezTo>
                    <a:pt x="61" y="121"/>
                    <a:pt x="61" y="121"/>
                    <a:pt x="61" y="121"/>
                  </a:cubicBezTo>
                  <a:cubicBezTo>
                    <a:pt x="61" y="121"/>
                    <a:pt x="60" y="122"/>
                    <a:pt x="59" y="122"/>
                  </a:cubicBezTo>
                  <a:cubicBezTo>
                    <a:pt x="59" y="122"/>
                    <a:pt x="60" y="122"/>
                    <a:pt x="60" y="121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3" y="120"/>
                    <a:pt x="65" y="119"/>
                    <a:pt x="67" y="117"/>
                  </a:cubicBezTo>
                  <a:cubicBezTo>
                    <a:pt x="71" y="115"/>
                    <a:pt x="76" y="113"/>
                    <a:pt x="80" y="111"/>
                  </a:cubicBezTo>
                  <a:cubicBezTo>
                    <a:pt x="85" y="109"/>
                    <a:pt x="89" y="106"/>
                    <a:pt x="93" y="104"/>
                  </a:cubicBezTo>
                  <a:cubicBezTo>
                    <a:pt x="101" y="99"/>
                    <a:pt x="109" y="96"/>
                    <a:pt x="117" y="92"/>
                  </a:cubicBezTo>
                  <a:cubicBezTo>
                    <a:pt x="117" y="92"/>
                    <a:pt x="117" y="93"/>
                    <a:pt x="117" y="94"/>
                  </a:cubicBezTo>
                  <a:cubicBezTo>
                    <a:pt x="116" y="95"/>
                    <a:pt x="116" y="96"/>
                    <a:pt x="116" y="97"/>
                  </a:cubicBezTo>
                  <a:close/>
                  <a:moveTo>
                    <a:pt x="115" y="49"/>
                  </a:moveTo>
                  <a:cubicBezTo>
                    <a:pt x="106" y="54"/>
                    <a:pt x="97" y="57"/>
                    <a:pt x="87" y="61"/>
                  </a:cubicBezTo>
                  <a:cubicBezTo>
                    <a:pt x="85" y="62"/>
                    <a:pt x="82" y="63"/>
                    <a:pt x="79" y="64"/>
                  </a:cubicBezTo>
                  <a:cubicBezTo>
                    <a:pt x="76" y="65"/>
                    <a:pt x="73" y="66"/>
                    <a:pt x="70" y="67"/>
                  </a:cubicBezTo>
                  <a:cubicBezTo>
                    <a:pt x="57" y="72"/>
                    <a:pt x="44" y="78"/>
                    <a:pt x="31" y="84"/>
                  </a:cubicBezTo>
                  <a:cubicBezTo>
                    <a:pt x="25" y="86"/>
                    <a:pt x="17" y="89"/>
                    <a:pt x="12" y="92"/>
                  </a:cubicBezTo>
                  <a:cubicBezTo>
                    <a:pt x="19" y="88"/>
                    <a:pt x="26" y="85"/>
                    <a:pt x="33" y="82"/>
                  </a:cubicBezTo>
                  <a:cubicBezTo>
                    <a:pt x="40" y="79"/>
                    <a:pt x="47" y="75"/>
                    <a:pt x="54" y="72"/>
                  </a:cubicBezTo>
                  <a:cubicBezTo>
                    <a:pt x="62" y="69"/>
                    <a:pt x="70" y="66"/>
                    <a:pt x="78" y="62"/>
                  </a:cubicBezTo>
                  <a:cubicBezTo>
                    <a:pt x="85" y="59"/>
                    <a:pt x="93" y="56"/>
                    <a:pt x="100" y="52"/>
                  </a:cubicBezTo>
                  <a:cubicBezTo>
                    <a:pt x="101" y="51"/>
                    <a:pt x="102" y="51"/>
                    <a:pt x="103" y="51"/>
                  </a:cubicBezTo>
                  <a:cubicBezTo>
                    <a:pt x="107" y="49"/>
                    <a:pt x="110" y="48"/>
                    <a:pt x="113" y="45"/>
                  </a:cubicBezTo>
                  <a:cubicBezTo>
                    <a:pt x="114" y="46"/>
                    <a:pt x="115" y="48"/>
                    <a:pt x="115" y="49"/>
                  </a:cubicBezTo>
                  <a:close/>
                  <a:moveTo>
                    <a:pt x="109" y="37"/>
                  </a:moveTo>
                  <a:cubicBezTo>
                    <a:pt x="81" y="49"/>
                    <a:pt x="53" y="62"/>
                    <a:pt x="25" y="74"/>
                  </a:cubicBezTo>
                  <a:cubicBezTo>
                    <a:pt x="19" y="77"/>
                    <a:pt x="13" y="81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8" y="82"/>
                    <a:pt x="9" y="81"/>
                    <a:pt x="10" y="80"/>
                  </a:cubicBezTo>
                  <a:cubicBezTo>
                    <a:pt x="11" y="79"/>
                    <a:pt x="13" y="79"/>
                    <a:pt x="14" y="78"/>
                  </a:cubicBezTo>
                  <a:cubicBezTo>
                    <a:pt x="18" y="76"/>
                    <a:pt x="21" y="74"/>
                    <a:pt x="24" y="72"/>
                  </a:cubicBezTo>
                  <a:cubicBezTo>
                    <a:pt x="38" y="65"/>
                    <a:pt x="52" y="59"/>
                    <a:pt x="66" y="52"/>
                  </a:cubicBezTo>
                  <a:cubicBezTo>
                    <a:pt x="67" y="52"/>
                    <a:pt x="68" y="51"/>
                    <a:pt x="68" y="51"/>
                  </a:cubicBezTo>
                  <a:cubicBezTo>
                    <a:pt x="77" y="48"/>
                    <a:pt x="85" y="44"/>
                    <a:pt x="94" y="41"/>
                  </a:cubicBezTo>
                  <a:cubicBezTo>
                    <a:pt x="95" y="40"/>
                    <a:pt x="97" y="40"/>
                    <a:pt x="98" y="39"/>
                  </a:cubicBezTo>
                  <a:cubicBezTo>
                    <a:pt x="99" y="39"/>
                    <a:pt x="100" y="38"/>
                    <a:pt x="101" y="38"/>
                  </a:cubicBezTo>
                  <a:cubicBezTo>
                    <a:pt x="101" y="38"/>
                    <a:pt x="102" y="37"/>
                    <a:pt x="102" y="37"/>
                  </a:cubicBezTo>
                  <a:cubicBezTo>
                    <a:pt x="104" y="36"/>
                    <a:pt x="105" y="36"/>
                    <a:pt x="107" y="35"/>
                  </a:cubicBezTo>
                  <a:cubicBezTo>
                    <a:pt x="107" y="36"/>
                    <a:pt x="108" y="37"/>
                    <a:pt x="109" y="37"/>
                  </a:cubicBezTo>
                  <a:close/>
                  <a:moveTo>
                    <a:pt x="103" y="32"/>
                  </a:moveTo>
                  <a:cubicBezTo>
                    <a:pt x="99" y="33"/>
                    <a:pt x="96" y="35"/>
                    <a:pt x="92" y="36"/>
                  </a:cubicBezTo>
                  <a:cubicBezTo>
                    <a:pt x="91" y="37"/>
                    <a:pt x="90" y="37"/>
                    <a:pt x="89" y="38"/>
                  </a:cubicBezTo>
                  <a:cubicBezTo>
                    <a:pt x="83" y="40"/>
                    <a:pt x="78" y="42"/>
                    <a:pt x="72" y="44"/>
                  </a:cubicBezTo>
                  <a:cubicBezTo>
                    <a:pt x="61" y="49"/>
                    <a:pt x="49" y="54"/>
                    <a:pt x="37" y="59"/>
                  </a:cubicBezTo>
                  <a:cubicBezTo>
                    <a:pt x="32" y="61"/>
                    <a:pt x="27" y="63"/>
                    <a:pt x="22" y="65"/>
                  </a:cubicBezTo>
                  <a:cubicBezTo>
                    <a:pt x="17" y="68"/>
                    <a:pt x="13" y="71"/>
                    <a:pt x="7" y="73"/>
                  </a:cubicBezTo>
                  <a:cubicBezTo>
                    <a:pt x="3" y="75"/>
                    <a:pt x="9" y="72"/>
                    <a:pt x="10" y="71"/>
                  </a:cubicBezTo>
                  <a:cubicBezTo>
                    <a:pt x="13" y="70"/>
                    <a:pt x="15" y="68"/>
                    <a:pt x="18" y="67"/>
                  </a:cubicBezTo>
                  <a:cubicBezTo>
                    <a:pt x="23" y="64"/>
                    <a:pt x="28" y="60"/>
                    <a:pt x="34" y="58"/>
                  </a:cubicBezTo>
                  <a:cubicBezTo>
                    <a:pt x="45" y="52"/>
                    <a:pt x="56" y="47"/>
                    <a:pt x="67" y="42"/>
                  </a:cubicBezTo>
                  <a:cubicBezTo>
                    <a:pt x="73" y="39"/>
                    <a:pt x="79" y="37"/>
                    <a:pt x="85" y="34"/>
                  </a:cubicBezTo>
                  <a:cubicBezTo>
                    <a:pt x="89" y="33"/>
                    <a:pt x="94" y="31"/>
                    <a:pt x="98" y="28"/>
                  </a:cubicBezTo>
                  <a:cubicBezTo>
                    <a:pt x="98" y="29"/>
                    <a:pt x="99" y="29"/>
                    <a:pt x="100" y="30"/>
                  </a:cubicBezTo>
                  <a:cubicBezTo>
                    <a:pt x="101" y="30"/>
                    <a:pt x="102" y="31"/>
                    <a:pt x="103" y="32"/>
                  </a:cubicBezTo>
                  <a:close/>
                  <a:moveTo>
                    <a:pt x="74" y="21"/>
                  </a:moveTo>
                  <a:cubicBezTo>
                    <a:pt x="72" y="21"/>
                    <a:pt x="71" y="22"/>
                    <a:pt x="70" y="22"/>
                  </a:cubicBezTo>
                  <a:cubicBezTo>
                    <a:pt x="70" y="22"/>
                    <a:pt x="70" y="21"/>
                    <a:pt x="70" y="20"/>
                  </a:cubicBezTo>
                  <a:cubicBezTo>
                    <a:pt x="71" y="21"/>
                    <a:pt x="72" y="21"/>
                    <a:pt x="74" y="21"/>
                  </a:cubicBezTo>
                  <a:close/>
                  <a:moveTo>
                    <a:pt x="66" y="20"/>
                  </a:moveTo>
                  <a:cubicBezTo>
                    <a:pt x="66" y="20"/>
                    <a:pt x="65" y="20"/>
                    <a:pt x="65" y="21"/>
                  </a:cubicBezTo>
                  <a:cubicBezTo>
                    <a:pt x="48" y="28"/>
                    <a:pt x="30" y="38"/>
                    <a:pt x="13" y="48"/>
                  </a:cubicBezTo>
                  <a:cubicBezTo>
                    <a:pt x="13" y="48"/>
                    <a:pt x="11" y="49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4" y="47"/>
                    <a:pt x="16" y="46"/>
                    <a:pt x="18" y="44"/>
                  </a:cubicBezTo>
                  <a:cubicBezTo>
                    <a:pt x="23" y="42"/>
                    <a:pt x="27" y="39"/>
                    <a:pt x="32" y="36"/>
                  </a:cubicBezTo>
                  <a:cubicBezTo>
                    <a:pt x="42" y="31"/>
                    <a:pt x="52" y="26"/>
                    <a:pt x="62" y="20"/>
                  </a:cubicBezTo>
                  <a:cubicBezTo>
                    <a:pt x="63" y="20"/>
                    <a:pt x="64" y="20"/>
                    <a:pt x="66" y="20"/>
                  </a:cubicBezTo>
                  <a:close/>
                  <a:moveTo>
                    <a:pt x="38" y="25"/>
                  </a:moveTo>
                  <a:cubicBezTo>
                    <a:pt x="41" y="24"/>
                    <a:pt x="44" y="23"/>
                    <a:pt x="47" y="22"/>
                  </a:cubicBezTo>
                  <a:cubicBezTo>
                    <a:pt x="45" y="23"/>
                    <a:pt x="42" y="25"/>
                    <a:pt x="39" y="26"/>
                  </a:cubicBezTo>
                  <a:cubicBezTo>
                    <a:pt x="33" y="30"/>
                    <a:pt x="26" y="33"/>
                    <a:pt x="20" y="36"/>
                  </a:cubicBezTo>
                  <a:cubicBezTo>
                    <a:pt x="25" y="32"/>
                    <a:pt x="31" y="28"/>
                    <a:pt x="38" y="25"/>
                  </a:cubicBezTo>
                  <a:close/>
                  <a:moveTo>
                    <a:pt x="19" y="37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26" y="34"/>
                    <a:pt x="33" y="30"/>
                    <a:pt x="40" y="27"/>
                  </a:cubicBezTo>
                  <a:cubicBezTo>
                    <a:pt x="43" y="25"/>
                    <a:pt x="46" y="23"/>
                    <a:pt x="49" y="22"/>
                  </a:cubicBezTo>
                  <a:cubicBezTo>
                    <a:pt x="50" y="22"/>
                    <a:pt x="51" y="22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1" y="22"/>
                    <a:pt x="49" y="23"/>
                    <a:pt x="47" y="24"/>
                  </a:cubicBezTo>
                  <a:cubicBezTo>
                    <a:pt x="37" y="29"/>
                    <a:pt x="26" y="34"/>
                    <a:pt x="16" y="40"/>
                  </a:cubicBezTo>
                  <a:cubicBezTo>
                    <a:pt x="17" y="39"/>
                    <a:pt x="18" y="38"/>
                    <a:pt x="19" y="37"/>
                  </a:cubicBezTo>
                  <a:close/>
                  <a:moveTo>
                    <a:pt x="7" y="85"/>
                  </a:moveTo>
                  <a:cubicBezTo>
                    <a:pt x="19" y="79"/>
                    <a:pt x="31" y="76"/>
                    <a:pt x="43" y="71"/>
                  </a:cubicBezTo>
                  <a:cubicBezTo>
                    <a:pt x="49" y="68"/>
                    <a:pt x="54" y="66"/>
                    <a:pt x="59" y="63"/>
                  </a:cubicBezTo>
                  <a:cubicBezTo>
                    <a:pt x="46" y="70"/>
                    <a:pt x="33" y="77"/>
                    <a:pt x="20" y="83"/>
                  </a:cubicBezTo>
                  <a:cubicBezTo>
                    <a:pt x="19" y="84"/>
                    <a:pt x="18" y="84"/>
                    <a:pt x="17" y="85"/>
                  </a:cubicBezTo>
                  <a:cubicBezTo>
                    <a:pt x="14" y="86"/>
                    <a:pt x="11" y="88"/>
                    <a:pt x="9" y="90"/>
                  </a:cubicBezTo>
                  <a:cubicBezTo>
                    <a:pt x="8" y="88"/>
                    <a:pt x="8" y="87"/>
                    <a:pt x="7" y="85"/>
                  </a:cubicBezTo>
                  <a:close/>
                </a:path>
              </a:pathLst>
            </a:custGeom>
            <a:blipFill dpi="0" rotWithShape="1">
              <a:blip r:embed="rId5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83" name="Freeform 84"/>
            <p:cNvSpPr>
              <a:spLocks noEditPoints="1"/>
            </p:cNvSpPr>
            <p:nvPr/>
          </p:nvSpPr>
          <p:spPr bwMode="auto">
            <a:xfrm>
              <a:off x="6639011" y="-435714"/>
              <a:ext cx="363538" cy="387350"/>
            </a:xfrm>
            <a:custGeom>
              <a:avLst/>
              <a:gdLst>
                <a:gd name="T0" fmla="*/ 66 w 125"/>
                <a:gd name="T1" fmla="*/ 127 h 133"/>
                <a:gd name="T2" fmla="*/ 11 w 125"/>
                <a:gd name="T3" fmla="*/ 41 h 133"/>
                <a:gd name="T4" fmla="*/ 37 w 125"/>
                <a:gd name="T5" fmla="*/ 92 h 133"/>
                <a:gd name="T6" fmla="*/ 14 w 125"/>
                <a:gd name="T7" fmla="*/ 102 h 133"/>
                <a:gd name="T8" fmla="*/ 10 w 125"/>
                <a:gd name="T9" fmla="*/ 93 h 133"/>
                <a:gd name="T10" fmla="*/ 10 w 125"/>
                <a:gd name="T11" fmla="*/ 93 h 133"/>
                <a:gd name="T12" fmla="*/ 10 w 125"/>
                <a:gd name="T13" fmla="*/ 93 h 133"/>
                <a:gd name="T14" fmla="*/ 60 w 125"/>
                <a:gd name="T15" fmla="*/ 21 h 133"/>
                <a:gd name="T16" fmla="*/ 51 w 125"/>
                <a:gd name="T17" fmla="*/ 28 h 133"/>
                <a:gd name="T18" fmla="*/ 75 w 125"/>
                <a:gd name="T19" fmla="*/ 21 h 133"/>
                <a:gd name="T20" fmla="*/ 84 w 125"/>
                <a:gd name="T21" fmla="*/ 29 h 133"/>
                <a:gd name="T22" fmla="*/ 81 w 125"/>
                <a:gd name="T23" fmla="*/ 35 h 133"/>
                <a:gd name="T24" fmla="*/ 58 w 125"/>
                <a:gd name="T25" fmla="*/ 31 h 133"/>
                <a:gd name="T26" fmla="*/ 39 w 125"/>
                <a:gd name="T27" fmla="*/ 42 h 133"/>
                <a:gd name="T28" fmla="*/ 69 w 125"/>
                <a:gd name="T29" fmla="*/ 30 h 133"/>
                <a:gd name="T30" fmla="*/ 69 w 125"/>
                <a:gd name="T31" fmla="*/ 24 h 133"/>
                <a:gd name="T32" fmla="*/ 55 w 125"/>
                <a:gd name="T33" fmla="*/ 30 h 133"/>
                <a:gd name="T34" fmla="*/ 18 w 125"/>
                <a:gd name="T35" fmla="*/ 47 h 133"/>
                <a:gd name="T36" fmla="*/ 7 w 125"/>
                <a:gd name="T37" fmla="*/ 59 h 133"/>
                <a:gd name="T38" fmla="*/ 6 w 125"/>
                <a:gd name="T39" fmla="*/ 65 h 133"/>
                <a:gd name="T40" fmla="*/ 24 w 125"/>
                <a:gd name="T41" fmla="*/ 60 h 133"/>
                <a:gd name="T42" fmla="*/ 92 w 125"/>
                <a:gd name="T43" fmla="*/ 41 h 133"/>
                <a:gd name="T44" fmla="*/ 29 w 125"/>
                <a:gd name="T45" fmla="*/ 65 h 133"/>
                <a:gd name="T46" fmla="*/ 54 w 125"/>
                <a:gd name="T47" fmla="*/ 57 h 133"/>
                <a:gd name="T48" fmla="*/ 110 w 125"/>
                <a:gd name="T49" fmla="*/ 40 h 133"/>
                <a:gd name="T50" fmla="*/ 101 w 125"/>
                <a:gd name="T51" fmla="*/ 45 h 133"/>
                <a:gd name="T52" fmla="*/ 53 w 125"/>
                <a:gd name="T53" fmla="*/ 70 h 133"/>
                <a:gd name="T54" fmla="*/ 114 w 125"/>
                <a:gd name="T55" fmla="*/ 51 h 133"/>
                <a:gd name="T56" fmla="*/ 66 w 125"/>
                <a:gd name="T57" fmla="*/ 75 h 133"/>
                <a:gd name="T58" fmla="*/ 66 w 125"/>
                <a:gd name="T59" fmla="*/ 117 h 133"/>
                <a:gd name="T60" fmla="*/ 108 w 125"/>
                <a:gd name="T61" fmla="*/ 94 h 133"/>
                <a:gd name="T62" fmla="*/ 79 w 125"/>
                <a:gd name="T63" fmla="*/ 107 h 133"/>
                <a:gd name="T64" fmla="*/ 117 w 125"/>
                <a:gd name="T65" fmla="*/ 89 h 133"/>
                <a:gd name="T66" fmla="*/ 78 w 125"/>
                <a:gd name="T67" fmla="*/ 98 h 133"/>
                <a:gd name="T68" fmla="*/ 33 w 125"/>
                <a:gd name="T69" fmla="*/ 121 h 133"/>
                <a:gd name="T70" fmla="*/ 25 w 125"/>
                <a:gd name="T71" fmla="*/ 115 h 133"/>
                <a:gd name="T72" fmla="*/ 102 w 125"/>
                <a:gd name="T73" fmla="*/ 87 h 133"/>
                <a:gd name="T74" fmla="*/ 80 w 125"/>
                <a:gd name="T75" fmla="*/ 93 h 133"/>
                <a:gd name="T76" fmla="*/ 98 w 125"/>
                <a:gd name="T77" fmla="*/ 83 h 133"/>
                <a:gd name="T78" fmla="*/ 119 w 125"/>
                <a:gd name="T79" fmla="*/ 68 h 133"/>
                <a:gd name="T80" fmla="*/ 76 w 125"/>
                <a:gd name="T81" fmla="*/ 87 h 133"/>
                <a:gd name="T82" fmla="*/ 119 w 125"/>
                <a:gd name="T83" fmla="*/ 67 h 133"/>
                <a:gd name="T84" fmla="*/ 21 w 125"/>
                <a:gd name="T85" fmla="*/ 105 h 133"/>
                <a:gd name="T86" fmla="*/ 119 w 125"/>
                <a:gd name="T87" fmla="*/ 63 h 133"/>
                <a:gd name="T88" fmla="*/ 18 w 125"/>
                <a:gd name="T89" fmla="*/ 98 h 133"/>
                <a:gd name="T90" fmla="*/ 45 w 125"/>
                <a:gd name="T91" fmla="*/ 100 h 133"/>
                <a:gd name="T92" fmla="*/ 41 w 125"/>
                <a:gd name="T93" fmla="*/ 124 h 133"/>
                <a:gd name="T94" fmla="*/ 43 w 125"/>
                <a:gd name="T95" fmla="*/ 124 h 133"/>
                <a:gd name="T96" fmla="*/ 108 w 125"/>
                <a:gd name="T97" fmla="*/ 112 h 133"/>
                <a:gd name="T98" fmla="*/ 77 w 125"/>
                <a:gd name="T99" fmla="*/ 125 h 133"/>
                <a:gd name="T100" fmla="*/ 71 w 125"/>
                <a:gd name="T101" fmla="*/ 123 h 133"/>
                <a:gd name="T102" fmla="*/ 111 w 125"/>
                <a:gd name="T103" fmla="*/ 106 h 133"/>
                <a:gd name="T104" fmla="*/ 93 w 125"/>
                <a:gd name="T105" fmla="*/ 124 h 133"/>
                <a:gd name="T106" fmla="*/ 113 w 125"/>
                <a:gd name="T107" fmla="*/ 98 h 133"/>
                <a:gd name="T108" fmla="*/ 60 w 125"/>
                <a:gd name="T109" fmla="*/ 121 h 133"/>
                <a:gd name="T110" fmla="*/ 70 w 125"/>
                <a:gd name="T111" fmla="*/ 67 h 133"/>
                <a:gd name="T112" fmla="*/ 108 w 125"/>
                <a:gd name="T113" fmla="*/ 38 h 133"/>
                <a:gd name="T114" fmla="*/ 98 w 125"/>
                <a:gd name="T115" fmla="*/ 39 h 133"/>
                <a:gd name="T116" fmla="*/ 22 w 125"/>
                <a:gd name="T117" fmla="*/ 65 h 133"/>
                <a:gd name="T118" fmla="*/ 73 w 125"/>
                <a:gd name="T119" fmla="*/ 21 h 133"/>
                <a:gd name="T120" fmla="*/ 18 w 125"/>
                <a:gd name="T121" fmla="*/ 45 h 133"/>
                <a:gd name="T122" fmla="*/ 19 w 125"/>
                <a:gd name="T123" fmla="*/ 38 h 133"/>
                <a:gd name="T124" fmla="*/ 59 w 125"/>
                <a:gd name="T125" fmla="*/ 6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" h="133">
                  <a:moveTo>
                    <a:pt x="29" y="122"/>
                  </a:moveTo>
                  <a:cubicBezTo>
                    <a:pt x="39" y="128"/>
                    <a:pt x="49" y="127"/>
                    <a:pt x="60" y="125"/>
                  </a:cubicBezTo>
                  <a:cubicBezTo>
                    <a:pt x="59" y="126"/>
                    <a:pt x="58" y="128"/>
                    <a:pt x="57" y="130"/>
                  </a:cubicBezTo>
                  <a:cubicBezTo>
                    <a:pt x="56" y="132"/>
                    <a:pt x="59" y="133"/>
                    <a:pt x="60" y="131"/>
                  </a:cubicBezTo>
                  <a:cubicBezTo>
                    <a:pt x="60" y="131"/>
                    <a:pt x="61" y="130"/>
                    <a:pt x="61" y="130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61" y="131"/>
                    <a:pt x="63" y="131"/>
                    <a:pt x="64" y="130"/>
                  </a:cubicBezTo>
                  <a:cubicBezTo>
                    <a:pt x="64" y="130"/>
                    <a:pt x="64" y="129"/>
                    <a:pt x="64" y="129"/>
                  </a:cubicBezTo>
                  <a:cubicBezTo>
                    <a:pt x="65" y="130"/>
                    <a:pt x="66" y="130"/>
                    <a:pt x="66" y="128"/>
                  </a:cubicBezTo>
                  <a:cubicBezTo>
                    <a:pt x="66" y="128"/>
                    <a:pt x="66" y="128"/>
                    <a:pt x="66" y="127"/>
                  </a:cubicBezTo>
                  <a:cubicBezTo>
                    <a:pt x="67" y="127"/>
                    <a:pt x="68" y="126"/>
                    <a:pt x="68" y="125"/>
                  </a:cubicBezTo>
                  <a:cubicBezTo>
                    <a:pt x="76" y="129"/>
                    <a:pt x="86" y="131"/>
                    <a:pt x="96" y="127"/>
                  </a:cubicBezTo>
                  <a:cubicBezTo>
                    <a:pt x="106" y="122"/>
                    <a:pt x="112" y="113"/>
                    <a:pt x="116" y="102"/>
                  </a:cubicBezTo>
                  <a:cubicBezTo>
                    <a:pt x="124" y="83"/>
                    <a:pt x="125" y="58"/>
                    <a:pt x="113" y="40"/>
                  </a:cubicBezTo>
                  <a:cubicBezTo>
                    <a:pt x="104" y="25"/>
                    <a:pt x="87" y="19"/>
                    <a:pt x="70" y="18"/>
                  </a:cubicBezTo>
                  <a:cubicBezTo>
                    <a:pt x="72" y="12"/>
                    <a:pt x="75" y="7"/>
                    <a:pt x="80" y="4"/>
                  </a:cubicBezTo>
                  <a:cubicBezTo>
                    <a:pt x="82" y="3"/>
                    <a:pt x="80" y="0"/>
                    <a:pt x="79" y="1"/>
                  </a:cubicBezTo>
                  <a:cubicBezTo>
                    <a:pt x="73" y="5"/>
                    <a:pt x="69" y="11"/>
                    <a:pt x="67" y="18"/>
                  </a:cubicBezTo>
                  <a:cubicBezTo>
                    <a:pt x="66" y="18"/>
                    <a:pt x="64" y="18"/>
                    <a:pt x="62" y="18"/>
                  </a:cubicBezTo>
                  <a:cubicBezTo>
                    <a:pt x="43" y="18"/>
                    <a:pt x="23" y="25"/>
                    <a:pt x="11" y="41"/>
                  </a:cubicBezTo>
                  <a:cubicBezTo>
                    <a:pt x="0" y="57"/>
                    <a:pt x="0" y="79"/>
                    <a:pt x="8" y="96"/>
                  </a:cubicBezTo>
                  <a:cubicBezTo>
                    <a:pt x="12" y="106"/>
                    <a:pt x="20" y="115"/>
                    <a:pt x="29" y="122"/>
                  </a:cubicBezTo>
                  <a:close/>
                  <a:moveTo>
                    <a:pt x="18" y="107"/>
                  </a:moveTo>
                  <a:cubicBezTo>
                    <a:pt x="25" y="104"/>
                    <a:pt x="32" y="101"/>
                    <a:pt x="39" y="98"/>
                  </a:cubicBezTo>
                  <a:cubicBezTo>
                    <a:pt x="47" y="94"/>
                    <a:pt x="54" y="91"/>
                    <a:pt x="62" y="88"/>
                  </a:cubicBezTo>
                  <a:cubicBezTo>
                    <a:pt x="55" y="91"/>
                    <a:pt x="48" y="95"/>
                    <a:pt x="41" y="98"/>
                  </a:cubicBezTo>
                  <a:cubicBezTo>
                    <a:pt x="35" y="102"/>
                    <a:pt x="26" y="105"/>
                    <a:pt x="21" y="110"/>
                  </a:cubicBezTo>
                  <a:cubicBezTo>
                    <a:pt x="20" y="109"/>
                    <a:pt x="19" y="108"/>
                    <a:pt x="18" y="107"/>
                  </a:cubicBezTo>
                  <a:close/>
                  <a:moveTo>
                    <a:pt x="14" y="102"/>
                  </a:moveTo>
                  <a:cubicBezTo>
                    <a:pt x="22" y="101"/>
                    <a:pt x="30" y="95"/>
                    <a:pt x="37" y="92"/>
                  </a:cubicBezTo>
                  <a:cubicBezTo>
                    <a:pt x="46" y="88"/>
                    <a:pt x="55" y="85"/>
                    <a:pt x="63" y="81"/>
                  </a:cubicBezTo>
                  <a:cubicBezTo>
                    <a:pt x="73" y="76"/>
                    <a:pt x="83" y="72"/>
                    <a:pt x="93" y="68"/>
                  </a:cubicBezTo>
                  <a:cubicBezTo>
                    <a:pt x="98" y="66"/>
                    <a:pt x="103" y="64"/>
                    <a:pt x="108" y="62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3" y="65"/>
                    <a:pt x="98" y="67"/>
                    <a:pt x="93" y="69"/>
                  </a:cubicBezTo>
                  <a:cubicBezTo>
                    <a:pt x="84" y="73"/>
                    <a:pt x="76" y="76"/>
                    <a:pt x="67" y="80"/>
                  </a:cubicBezTo>
                  <a:cubicBezTo>
                    <a:pt x="58" y="84"/>
                    <a:pt x="50" y="88"/>
                    <a:pt x="41" y="92"/>
                  </a:cubicBezTo>
                  <a:cubicBezTo>
                    <a:pt x="37" y="94"/>
                    <a:pt x="33" y="97"/>
                    <a:pt x="29" y="99"/>
                  </a:cubicBezTo>
                  <a:cubicBezTo>
                    <a:pt x="25" y="102"/>
                    <a:pt x="21" y="103"/>
                    <a:pt x="17" y="106"/>
                  </a:cubicBezTo>
                  <a:cubicBezTo>
                    <a:pt x="16" y="104"/>
                    <a:pt x="15" y="103"/>
                    <a:pt x="14" y="102"/>
                  </a:cubicBezTo>
                  <a:close/>
                  <a:moveTo>
                    <a:pt x="12" y="97"/>
                  </a:moveTo>
                  <a:cubicBezTo>
                    <a:pt x="15" y="97"/>
                    <a:pt x="17" y="96"/>
                    <a:pt x="20" y="94"/>
                  </a:cubicBezTo>
                  <a:cubicBezTo>
                    <a:pt x="24" y="92"/>
                    <a:pt x="28" y="91"/>
                    <a:pt x="32" y="89"/>
                  </a:cubicBezTo>
                  <a:cubicBezTo>
                    <a:pt x="42" y="85"/>
                    <a:pt x="53" y="81"/>
                    <a:pt x="63" y="77"/>
                  </a:cubicBezTo>
                  <a:cubicBezTo>
                    <a:pt x="65" y="77"/>
                    <a:pt x="66" y="76"/>
                    <a:pt x="68" y="75"/>
                  </a:cubicBezTo>
                  <a:cubicBezTo>
                    <a:pt x="67" y="76"/>
                    <a:pt x="66" y="76"/>
                    <a:pt x="65" y="77"/>
                  </a:cubicBezTo>
                  <a:cubicBezTo>
                    <a:pt x="56" y="80"/>
                    <a:pt x="47" y="84"/>
                    <a:pt x="38" y="88"/>
                  </a:cubicBezTo>
                  <a:cubicBezTo>
                    <a:pt x="30" y="92"/>
                    <a:pt x="21" y="95"/>
                    <a:pt x="13" y="100"/>
                  </a:cubicBezTo>
                  <a:cubicBezTo>
                    <a:pt x="13" y="99"/>
                    <a:pt x="12" y="98"/>
                    <a:pt x="12" y="97"/>
                  </a:cubicBezTo>
                  <a:close/>
                  <a:moveTo>
                    <a:pt x="10" y="93"/>
                  </a:moveTo>
                  <a:cubicBezTo>
                    <a:pt x="10" y="93"/>
                    <a:pt x="10" y="93"/>
                    <a:pt x="10" y="93"/>
                  </a:cubicBezTo>
                  <a:cubicBezTo>
                    <a:pt x="14" y="92"/>
                    <a:pt x="17" y="90"/>
                    <a:pt x="21" y="89"/>
                  </a:cubicBezTo>
                  <a:cubicBezTo>
                    <a:pt x="26" y="86"/>
                    <a:pt x="31" y="84"/>
                    <a:pt x="36" y="82"/>
                  </a:cubicBezTo>
                  <a:cubicBezTo>
                    <a:pt x="45" y="78"/>
                    <a:pt x="54" y="74"/>
                    <a:pt x="64" y="70"/>
                  </a:cubicBezTo>
                  <a:cubicBezTo>
                    <a:pt x="65" y="70"/>
                    <a:pt x="66" y="69"/>
                    <a:pt x="68" y="69"/>
                  </a:cubicBezTo>
                  <a:cubicBezTo>
                    <a:pt x="65" y="70"/>
                    <a:pt x="62" y="71"/>
                    <a:pt x="60" y="72"/>
                  </a:cubicBezTo>
                  <a:cubicBezTo>
                    <a:pt x="51" y="76"/>
                    <a:pt x="42" y="80"/>
                    <a:pt x="33" y="84"/>
                  </a:cubicBezTo>
                  <a:cubicBezTo>
                    <a:pt x="29" y="86"/>
                    <a:pt x="25" y="88"/>
                    <a:pt x="22" y="90"/>
                  </a:cubicBezTo>
                  <a:cubicBezTo>
                    <a:pt x="18" y="92"/>
                    <a:pt x="14" y="94"/>
                    <a:pt x="11" y="96"/>
                  </a:cubicBezTo>
                  <a:cubicBezTo>
                    <a:pt x="11" y="95"/>
                    <a:pt x="10" y="94"/>
                    <a:pt x="10" y="93"/>
                  </a:cubicBezTo>
                  <a:close/>
                  <a:moveTo>
                    <a:pt x="18" y="85"/>
                  </a:moveTo>
                  <a:cubicBezTo>
                    <a:pt x="23" y="83"/>
                    <a:pt x="29" y="81"/>
                    <a:pt x="35" y="79"/>
                  </a:cubicBezTo>
                  <a:cubicBezTo>
                    <a:pt x="49" y="72"/>
                    <a:pt x="64" y="66"/>
                    <a:pt x="78" y="60"/>
                  </a:cubicBezTo>
                  <a:cubicBezTo>
                    <a:pt x="84" y="58"/>
                    <a:pt x="89" y="56"/>
                    <a:pt x="95" y="54"/>
                  </a:cubicBezTo>
                  <a:cubicBezTo>
                    <a:pt x="93" y="54"/>
                    <a:pt x="92" y="55"/>
                    <a:pt x="90" y="56"/>
                  </a:cubicBezTo>
                  <a:cubicBezTo>
                    <a:pt x="80" y="61"/>
                    <a:pt x="70" y="65"/>
                    <a:pt x="60" y="69"/>
                  </a:cubicBezTo>
                  <a:cubicBezTo>
                    <a:pt x="52" y="72"/>
                    <a:pt x="44" y="76"/>
                    <a:pt x="36" y="80"/>
                  </a:cubicBezTo>
                  <a:cubicBezTo>
                    <a:pt x="32" y="82"/>
                    <a:pt x="28" y="83"/>
                    <a:pt x="24" y="85"/>
                  </a:cubicBezTo>
                  <a:cubicBezTo>
                    <a:pt x="19" y="87"/>
                    <a:pt x="14" y="90"/>
                    <a:pt x="10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9" y="92"/>
                    <a:pt x="9" y="91"/>
                    <a:pt x="9" y="90"/>
                  </a:cubicBezTo>
                  <a:cubicBezTo>
                    <a:pt x="12" y="89"/>
                    <a:pt x="15" y="87"/>
                    <a:pt x="18" y="85"/>
                  </a:cubicBezTo>
                  <a:close/>
                  <a:moveTo>
                    <a:pt x="60" y="21"/>
                  </a:moveTo>
                  <a:cubicBezTo>
                    <a:pt x="44" y="27"/>
                    <a:pt x="30" y="35"/>
                    <a:pt x="15" y="42"/>
                  </a:cubicBezTo>
                  <a:cubicBezTo>
                    <a:pt x="15" y="43"/>
                    <a:pt x="15" y="43"/>
                    <a:pt x="14" y="43"/>
                  </a:cubicBezTo>
                  <a:cubicBezTo>
                    <a:pt x="14" y="43"/>
                    <a:pt x="14" y="43"/>
                    <a:pt x="15" y="42"/>
                  </a:cubicBezTo>
                  <a:cubicBezTo>
                    <a:pt x="16" y="41"/>
                    <a:pt x="18" y="40"/>
                    <a:pt x="19" y="39"/>
                  </a:cubicBezTo>
                  <a:cubicBezTo>
                    <a:pt x="23" y="37"/>
                    <a:pt x="27" y="35"/>
                    <a:pt x="31" y="32"/>
                  </a:cubicBezTo>
                  <a:cubicBezTo>
                    <a:pt x="39" y="28"/>
                    <a:pt x="47" y="25"/>
                    <a:pt x="54" y="21"/>
                  </a:cubicBezTo>
                  <a:cubicBezTo>
                    <a:pt x="56" y="21"/>
                    <a:pt x="58" y="21"/>
                    <a:pt x="60" y="21"/>
                  </a:cubicBezTo>
                  <a:close/>
                  <a:moveTo>
                    <a:pt x="13" y="44"/>
                  </a:moveTo>
                  <a:cubicBezTo>
                    <a:pt x="21" y="41"/>
                    <a:pt x="28" y="37"/>
                    <a:pt x="35" y="33"/>
                  </a:cubicBezTo>
                  <a:cubicBezTo>
                    <a:pt x="39" y="31"/>
                    <a:pt x="44" y="29"/>
                    <a:pt x="48" y="27"/>
                  </a:cubicBezTo>
                  <a:cubicBezTo>
                    <a:pt x="49" y="26"/>
                    <a:pt x="51" y="25"/>
                    <a:pt x="53" y="24"/>
                  </a:cubicBezTo>
                  <a:cubicBezTo>
                    <a:pt x="38" y="32"/>
                    <a:pt x="25" y="40"/>
                    <a:pt x="11" y="48"/>
                  </a:cubicBezTo>
                  <a:cubicBezTo>
                    <a:pt x="12" y="47"/>
                    <a:pt x="13" y="45"/>
                    <a:pt x="13" y="44"/>
                  </a:cubicBezTo>
                  <a:close/>
                  <a:moveTo>
                    <a:pt x="10" y="50"/>
                  </a:moveTo>
                  <a:cubicBezTo>
                    <a:pt x="13" y="49"/>
                    <a:pt x="17" y="47"/>
                    <a:pt x="20" y="45"/>
                  </a:cubicBezTo>
                  <a:cubicBezTo>
                    <a:pt x="24" y="42"/>
                    <a:pt x="30" y="39"/>
                    <a:pt x="35" y="37"/>
                  </a:cubicBezTo>
                  <a:cubicBezTo>
                    <a:pt x="40" y="34"/>
                    <a:pt x="45" y="31"/>
                    <a:pt x="51" y="28"/>
                  </a:cubicBezTo>
                  <a:cubicBezTo>
                    <a:pt x="46" y="31"/>
                    <a:pt x="41" y="34"/>
                    <a:pt x="36" y="36"/>
                  </a:cubicBezTo>
                  <a:cubicBezTo>
                    <a:pt x="31" y="39"/>
                    <a:pt x="26" y="42"/>
                    <a:pt x="21" y="45"/>
                  </a:cubicBezTo>
                  <a:cubicBezTo>
                    <a:pt x="18" y="46"/>
                    <a:pt x="15" y="48"/>
                    <a:pt x="12" y="50"/>
                  </a:cubicBezTo>
                  <a:cubicBezTo>
                    <a:pt x="11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lose/>
                  <a:moveTo>
                    <a:pt x="75" y="21"/>
                  </a:moveTo>
                  <a:cubicBezTo>
                    <a:pt x="77" y="21"/>
                    <a:pt x="79" y="22"/>
                    <a:pt x="81" y="22"/>
                  </a:cubicBezTo>
                  <a:cubicBezTo>
                    <a:pt x="77" y="24"/>
                    <a:pt x="73" y="26"/>
                    <a:pt x="69" y="28"/>
                  </a:cubicBezTo>
                  <a:cubicBezTo>
                    <a:pt x="69" y="27"/>
                    <a:pt x="69" y="26"/>
                    <a:pt x="69" y="25"/>
                  </a:cubicBezTo>
                  <a:cubicBezTo>
                    <a:pt x="71" y="24"/>
                    <a:pt x="73" y="22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lose/>
                  <a:moveTo>
                    <a:pt x="96" y="28"/>
                  </a:moveTo>
                  <a:cubicBezTo>
                    <a:pt x="82" y="34"/>
                    <a:pt x="68" y="40"/>
                    <a:pt x="54" y="46"/>
                  </a:cubicBezTo>
                  <a:cubicBezTo>
                    <a:pt x="40" y="52"/>
                    <a:pt x="27" y="58"/>
                    <a:pt x="15" y="65"/>
                  </a:cubicBezTo>
                  <a:cubicBezTo>
                    <a:pt x="12" y="66"/>
                    <a:pt x="8" y="68"/>
                    <a:pt x="5" y="69"/>
                  </a:cubicBezTo>
                  <a:cubicBezTo>
                    <a:pt x="8" y="67"/>
                    <a:pt x="11" y="65"/>
                    <a:pt x="14" y="64"/>
                  </a:cubicBezTo>
                  <a:cubicBezTo>
                    <a:pt x="20" y="60"/>
                    <a:pt x="27" y="56"/>
                    <a:pt x="34" y="53"/>
                  </a:cubicBezTo>
                  <a:cubicBezTo>
                    <a:pt x="46" y="47"/>
                    <a:pt x="58" y="41"/>
                    <a:pt x="70" y="35"/>
                  </a:cubicBezTo>
                  <a:cubicBezTo>
                    <a:pt x="75" y="35"/>
                    <a:pt x="80" y="33"/>
                    <a:pt x="85" y="31"/>
                  </a:cubicBezTo>
                  <a:cubicBezTo>
                    <a:pt x="87" y="31"/>
                    <a:pt x="86" y="28"/>
                    <a:pt x="84" y="29"/>
                  </a:cubicBezTo>
                  <a:cubicBezTo>
                    <a:pt x="83" y="29"/>
                    <a:pt x="81" y="30"/>
                    <a:pt x="79" y="30"/>
                  </a:cubicBezTo>
                  <a:cubicBezTo>
                    <a:pt x="80" y="30"/>
                    <a:pt x="81" y="30"/>
                    <a:pt x="81" y="29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4" y="28"/>
                    <a:pt x="86" y="27"/>
                    <a:pt x="87" y="26"/>
                  </a:cubicBezTo>
                  <a:cubicBezTo>
                    <a:pt x="88" y="26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92" y="26"/>
                    <a:pt x="94" y="27"/>
                    <a:pt x="96" y="28"/>
                  </a:cubicBezTo>
                  <a:close/>
                  <a:moveTo>
                    <a:pt x="97" y="28"/>
                  </a:moveTo>
                  <a:cubicBezTo>
                    <a:pt x="96" y="28"/>
                    <a:pt x="96" y="28"/>
                    <a:pt x="95" y="29"/>
                  </a:cubicBezTo>
                  <a:cubicBezTo>
                    <a:pt x="91" y="32"/>
                    <a:pt x="86" y="33"/>
                    <a:pt x="81" y="35"/>
                  </a:cubicBezTo>
                  <a:cubicBezTo>
                    <a:pt x="83" y="34"/>
                    <a:pt x="85" y="34"/>
                    <a:pt x="86" y="33"/>
                  </a:cubicBezTo>
                  <a:cubicBezTo>
                    <a:pt x="89" y="32"/>
                    <a:pt x="91" y="31"/>
                    <a:pt x="93" y="30"/>
                  </a:cubicBezTo>
                  <a:cubicBezTo>
                    <a:pt x="94" y="30"/>
                    <a:pt x="96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lose/>
                  <a:moveTo>
                    <a:pt x="62" y="35"/>
                  </a:moveTo>
                  <a:cubicBezTo>
                    <a:pt x="64" y="35"/>
                    <a:pt x="65" y="35"/>
                    <a:pt x="67" y="35"/>
                  </a:cubicBezTo>
                  <a:cubicBezTo>
                    <a:pt x="54" y="41"/>
                    <a:pt x="41" y="46"/>
                    <a:pt x="29" y="52"/>
                  </a:cubicBezTo>
                  <a:cubicBezTo>
                    <a:pt x="40" y="47"/>
                    <a:pt x="50" y="41"/>
                    <a:pt x="61" y="36"/>
                  </a:cubicBezTo>
                  <a:cubicBezTo>
                    <a:pt x="61" y="35"/>
                    <a:pt x="62" y="35"/>
                    <a:pt x="62" y="35"/>
                  </a:cubicBezTo>
                  <a:close/>
                  <a:moveTo>
                    <a:pt x="58" y="31"/>
                  </a:moveTo>
                  <a:cubicBezTo>
                    <a:pt x="61" y="30"/>
                    <a:pt x="63" y="28"/>
                    <a:pt x="66" y="26"/>
                  </a:cubicBezTo>
                  <a:cubicBezTo>
                    <a:pt x="66" y="27"/>
                    <a:pt x="66" y="29"/>
                    <a:pt x="66" y="30"/>
                  </a:cubicBezTo>
                  <a:cubicBezTo>
                    <a:pt x="64" y="30"/>
                    <a:pt x="63" y="31"/>
                    <a:pt x="61" y="32"/>
                  </a:cubicBezTo>
                  <a:cubicBezTo>
                    <a:pt x="60" y="32"/>
                    <a:pt x="59" y="31"/>
                    <a:pt x="58" y="31"/>
                  </a:cubicBezTo>
                  <a:close/>
                  <a:moveTo>
                    <a:pt x="57" y="34"/>
                  </a:moveTo>
                  <a:cubicBezTo>
                    <a:pt x="53" y="36"/>
                    <a:pt x="48" y="38"/>
                    <a:pt x="44" y="41"/>
                  </a:cubicBezTo>
                  <a:cubicBezTo>
                    <a:pt x="32" y="46"/>
                    <a:pt x="21" y="51"/>
                    <a:pt x="10" y="58"/>
                  </a:cubicBezTo>
                  <a:cubicBezTo>
                    <a:pt x="10" y="58"/>
                    <a:pt x="10" y="57"/>
                    <a:pt x="10" y="57"/>
                  </a:cubicBezTo>
                  <a:cubicBezTo>
                    <a:pt x="13" y="56"/>
                    <a:pt x="16" y="54"/>
                    <a:pt x="20" y="52"/>
                  </a:cubicBezTo>
                  <a:cubicBezTo>
                    <a:pt x="26" y="49"/>
                    <a:pt x="32" y="45"/>
                    <a:pt x="39" y="42"/>
                  </a:cubicBezTo>
                  <a:cubicBezTo>
                    <a:pt x="44" y="39"/>
                    <a:pt x="49" y="36"/>
                    <a:pt x="55" y="33"/>
                  </a:cubicBezTo>
                  <a:cubicBezTo>
                    <a:pt x="55" y="33"/>
                    <a:pt x="56" y="34"/>
                    <a:pt x="57" y="34"/>
                  </a:cubicBezTo>
                  <a:close/>
                  <a:moveTo>
                    <a:pt x="66" y="30"/>
                  </a:moveTo>
                  <a:cubicBezTo>
                    <a:pt x="66" y="31"/>
                    <a:pt x="66" y="31"/>
                    <a:pt x="66" y="32"/>
                  </a:cubicBezTo>
                  <a:cubicBezTo>
                    <a:pt x="66" y="32"/>
                    <a:pt x="65" y="32"/>
                    <a:pt x="65" y="32"/>
                  </a:cubicBezTo>
                  <a:cubicBezTo>
                    <a:pt x="64" y="32"/>
                    <a:pt x="63" y="32"/>
                    <a:pt x="62" y="32"/>
                  </a:cubicBezTo>
                  <a:cubicBezTo>
                    <a:pt x="64" y="32"/>
                    <a:pt x="65" y="31"/>
                    <a:pt x="66" y="30"/>
                  </a:cubicBezTo>
                  <a:close/>
                  <a:moveTo>
                    <a:pt x="69" y="29"/>
                  </a:moveTo>
                  <a:cubicBezTo>
                    <a:pt x="73" y="27"/>
                    <a:pt x="76" y="25"/>
                    <a:pt x="80" y="24"/>
                  </a:cubicBezTo>
                  <a:cubicBezTo>
                    <a:pt x="76" y="25"/>
                    <a:pt x="73" y="28"/>
                    <a:pt x="69" y="30"/>
                  </a:cubicBezTo>
                  <a:cubicBezTo>
                    <a:pt x="69" y="30"/>
                    <a:pt x="69" y="29"/>
                    <a:pt x="69" y="29"/>
                  </a:cubicBezTo>
                  <a:close/>
                  <a:moveTo>
                    <a:pt x="81" y="28"/>
                  </a:moveTo>
                  <a:cubicBezTo>
                    <a:pt x="79" y="29"/>
                    <a:pt x="77" y="30"/>
                    <a:pt x="75" y="31"/>
                  </a:cubicBezTo>
                  <a:cubicBezTo>
                    <a:pt x="73" y="32"/>
                    <a:pt x="71" y="32"/>
                    <a:pt x="69" y="32"/>
                  </a:cubicBezTo>
                  <a:cubicBezTo>
                    <a:pt x="69" y="32"/>
                    <a:pt x="69" y="32"/>
                    <a:pt x="69" y="31"/>
                  </a:cubicBezTo>
                  <a:cubicBezTo>
                    <a:pt x="74" y="29"/>
                    <a:pt x="78" y="26"/>
                    <a:pt x="82" y="23"/>
                  </a:cubicBezTo>
                  <a:cubicBezTo>
                    <a:pt x="82" y="23"/>
                    <a:pt x="82" y="22"/>
                    <a:pt x="82" y="22"/>
                  </a:cubicBezTo>
                  <a:cubicBezTo>
                    <a:pt x="84" y="23"/>
                    <a:pt x="86" y="24"/>
                    <a:pt x="88" y="24"/>
                  </a:cubicBezTo>
                  <a:cubicBezTo>
                    <a:pt x="86" y="26"/>
                    <a:pt x="84" y="27"/>
                    <a:pt x="81" y="28"/>
                  </a:cubicBezTo>
                  <a:close/>
                  <a:moveTo>
                    <a:pt x="69" y="24"/>
                  </a:moveTo>
                  <a:cubicBezTo>
                    <a:pt x="69" y="24"/>
                    <a:pt x="69" y="24"/>
                    <a:pt x="69" y="24"/>
                  </a:cubicBezTo>
                  <a:cubicBezTo>
                    <a:pt x="70" y="23"/>
                    <a:pt x="72" y="22"/>
                    <a:pt x="73" y="22"/>
                  </a:cubicBezTo>
                  <a:cubicBezTo>
                    <a:pt x="72" y="22"/>
                    <a:pt x="70" y="23"/>
                    <a:pt x="69" y="24"/>
                  </a:cubicBezTo>
                  <a:close/>
                  <a:moveTo>
                    <a:pt x="66" y="26"/>
                  </a:moveTo>
                  <a:cubicBezTo>
                    <a:pt x="63" y="27"/>
                    <a:pt x="60" y="29"/>
                    <a:pt x="57" y="31"/>
                  </a:cubicBezTo>
                  <a:cubicBezTo>
                    <a:pt x="57" y="31"/>
                    <a:pt x="56" y="31"/>
                    <a:pt x="56" y="31"/>
                  </a:cubicBezTo>
                  <a:cubicBezTo>
                    <a:pt x="60" y="29"/>
                    <a:pt x="63" y="27"/>
                    <a:pt x="66" y="25"/>
                  </a:cubicBezTo>
                  <a:cubicBezTo>
                    <a:pt x="66" y="25"/>
                    <a:pt x="66" y="26"/>
                    <a:pt x="66" y="26"/>
                  </a:cubicBezTo>
                  <a:close/>
                  <a:moveTo>
                    <a:pt x="60" y="27"/>
                  </a:moveTo>
                  <a:cubicBezTo>
                    <a:pt x="58" y="28"/>
                    <a:pt x="57" y="29"/>
                    <a:pt x="55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1" y="28"/>
                    <a:pt x="50" y="31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49" y="33"/>
                    <a:pt x="46" y="34"/>
                    <a:pt x="43" y="36"/>
                  </a:cubicBezTo>
                  <a:cubicBezTo>
                    <a:pt x="37" y="38"/>
                    <a:pt x="32" y="41"/>
                    <a:pt x="26" y="44"/>
                  </a:cubicBezTo>
                  <a:cubicBezTo>
                    <a:pt x="21" y="46"/>
                    <a:pt x="15" y="50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10" y="51"/>
                    <a:pt x="11" y="51"/>
                    <a:pt x="12" y="50"/>
                  </a:cubicBezTo>
                  <a:cubicBezTo>
                    <a:pt x="14" y="50"/>
                    <a:pt x="16" y="48"/>
                    <a:pt x="18" y="47"/>
                  </a:cubicBezTo>
                  <a:cubicBezTo>
                    <a:pt x="23" y="44"/>
                    <a:pt x="29" y="41"/>
                    <a:pt x="35" y="38"/>
                  </a:cubicBezTo>
                  <a:cubicBezTo>
                    <a:pt x="46" y="32"/>
                    <a:pt x="56" y="26"/>
                    <a:pt x="67" y="21"/>
                  </a:cubicBezTo>
                  <a:cubicBezTo>
                    <a:pt x="67" y="22"/>
                    <a:pt x="66" y="23"/>
                    <a:pt x="66" y="24"/>
                  </a:cubicBezTo>
                  <a:cubicBezTo>
                    <a:pt x="64" y="25"/>
                    <a:pt x="62" y="26"/>
                    <a:pt x="60" y="27"/>
                  </a:cubicBezTo>
                  <a:close/>
                  <a:moveTo>
                    <a:pt x="9" y="52"/>
                  </a:moveTo>
                  <a:cubicBezTo>
                    <a:pt x="12" y="51"/>
                    <a:pt x="15" y="50"/>
                    <a:pt x="19" y="48"/>
                  </a:cubicBezTo>
                  <a:cubicBezTo>
                    <a:pt x="24" y="45"/>
                    <a:pt x="30" y="42"/>
                    <a:pt x="37" y="40"/>
                  </a:cubicBezTo>
                  <a:cubicBezTo>
                    <a:pt x="42" y="37"/>
                    <a:pt x="47" y="35"/>
                    <a:pt x="53" y="32"/>
                  </a:cubicBezTo>
                  <a:cubicBezTo>
                    <a:pt x="53" y="32"/>
                    <a:pt x="53" y="33"/>
                    <a:pt x="54" y="33"/>
                  </a:cubicBezTo>
                  <a:cubicBezTo>
                    <a:pt x="38" y="41"/>
                    <a:pt x="22" y="50"/>
                    <a:pt x="7" y="59"/>
                  </a:cubicBezTo>
                  <a:cubicBezTo>
                    <a:pt x="7" y="57"/>
                    <a:pt x="8" y="54"/>
                    <a:pt x="9" y="52"/>
                  </a:cubicBezTo>
                  <a:close/>
                  <a:moveTo>
                    <a:pt x="6" y="60"/>
                  </a:moveTo>
                  <a:cubicBezTo>
                    <a:pt x="11" y="59"/>
                    <a:pt x="15" y="55"/>
                    <a:pt x="20" y="53"/>
                  </a:cubicBezTo>
                  <a:cubicBezTo>
                    <a:pt x="26" y="50"/>
                    <a:pt x="32" y="47"/>
                    <a:pt x="39" y="44"/>
                  </a:cubicBezTo>
                  <a:cubicBezTo>
                    <a:pt x="45" y="40"/>
                    <a:pt x="52" y="37"/>
                    <a:pt x="58" y="34"/>
                  </a:cubicBezTo>
                  <a:cubicBezTo>
                    <a:pt x="59" y="34"/>
                    <a:pt x="60" y="35"/>
                    <a:pt x="61" y="35"/>
                  </a:cubicBezTo>
                  <a:cubicBezTo>
                    <a:pt x="55" y="38"/>
                    <a:pt x="49" y="41"/>
                    <a:pt x="43" y="44"/>
                  </a:cubicBezTo>
                  <a:cubicBezTo>
                    <a:pt x="34" y="49"/>
                    <a:pt x="25" y="54"/>
                    <a:pt x="16" y="59"/>
                  </a:cubicBezTo>
                  <a:cubicBezTo>
                    <a:pt x="14" y="60"/>
                    <a:pt x="12" y="61"/>
                    <a:pt x="10" y="62"/>
                  </a:cubicBezTo>
                  <a:cubicBezTo>
                    <a:pt x="9" y="63"/>
                    <a:pt x="7" y="64"/>
                    <a:pt x="6" y="65"/>
                  </a:cubicBezTo>
                  <a:cubicBezTo>
                    <a:pt x="6" y="63"/>
                    <a:pt x="6" y="62"/>
                    <a:pt x="6" y="60"/>
                  </a:cubicBezTo>
                  <a:close/>
                  <a:moveTo>
                    <a:pt x="11" y="62"/>
                  </a:moveTo>
                  <a:cubicBezTo>
                    <a:pt x="15" y="60"/>
                    <a:pt x="18" y="58"/>
                    <a:pt x="22" y="57"/>
                  </a:cubicBezTo>
                  <a:cubicBezTo>
                    <a:pt x="30" y="53"/>
                    <a:pt x="38" y="49"/>
                    <a:pt x="46" y="45"/>
                  </a:cubicBezTo>
                  <a:cubicBezTo>
                    <a:pt x="51" y="43"/>
                    <a:pt x="57" y="41"/>
                    <a:pt x="63" y="38"/>
                  </a:cubicBezTo>
                  <a:cubicBezTo>
                    <a:pt x="43" y="48"/>
                    <a:pt x="23" y="56"/>
                    <a:pt x="5" y="69"/>
                  </a:cubicBezTo>
                  <a:cubicBezTo>
                    <a:pt x="5" y="68"/>
                    <a:pt x="5" y="67"/>
                    <a:pt x="5" y="66"/>
                  </a:cubicBezTo>
                  <a:cubicBezTo>
                    <a:pt x="7" y="65"/>
                    <a:pt x="9" y="63"/>
                    <a:pt x="11" y="62"/>
                  </a:cubicBezTo>
                  <a:close/>
                  <a:moveTo>
                    <a:pt x="5" y="70"/>
                  </a:moveTo>
                  <a:cubicBezTo>
                    <a:pt x="12" y="67"/>
                    <a:pt x="18" y="64"/>
                    <a:pt x="24" y="60"/>
                  </a:cubicBezTo>
                  <a:cubicBezTo>
                    <a:pt x="32" y="56"/>
                    <a:pt x="40" y="53"/>
                    <a:pt x="49" y="49"/>
                  </a:cubicBezTo>
                  <a:cubicBezTo>
                    <a:pt x="52" y="47"/>
                    <a:pt x="56" y="46"/>
                    <a:pt x="59" y="45"/>
                  </a:cubicBezTo>
                  <a:cubicBezTo>
                    <a:pt x="56" y="46"/>
                    <a:pt x="53" y="48"/>
                    <a:pt x="50" y="49"/>
                  </a:cubicBezTo>
                  <a:cubicBezTo>
                    <a:pt x="42" y="53"/>
                    <a:pt x="34" y="57"/>
                    <a:pt x="26" y="61"/>
                  </a:cubicBezTo>
                  <a:cubicBezTo>
                    <a:pt x="19" y="65"/>
                    <a:pt x="12" y="70"/>
                    <a:pt x="5" y="73"/>
                  </a:cubicBezTo>
                  <a:cubicBezTo>
                    <a:pt x="5" y="72"/>
                    <a:pt x="5" y="71"/>
                    <a:pt x="5" y="70"/>
                  </a:cubicBezTo>
                  <a:close/>
                  <a:moveTo>
                    <a:pt x="103" y="33"/>
                  </a:moveTo>
                  <a:cubicBezTo>
                    <a:pt x="104" y="33"/>
                    <a:pt x="105" y="34"/>
                    <a:pt x="106" y="35"/>
                  </a:cubicBezTo>
                  <a:cubicBezTo>
                    <a:pt x="104" y="35"/>
                    <a:pt x="102" y="36"/>
                    <a:pt x="101" y="37"/>
                  </a:cubicBezTo>
                  <a:cubicBezTo>
                    <a:pt x="98" y="38"/>
                    <a:pt x="95" y="40"/>
                    <a:pt x="92" y="41"/>
                  </a:cubicBezTo>
                  <a:cubicBezTo>
                    <a:pt x="88" y="42"/>
                    <a:pt x="85" y="43"/>
                    <a:pt x="81" y="45"/>
                  </a:cubicBezTo>
                  <a:cubicBezTo>
                    <a:pt x="77" y="46"/>
                    <a:pt x="74" y="48"/>
                    <a:pt x="70" y="50"/>
                  </a:cubicBezTo>
                  <a:cubicBezTo>
                    <a:pt x="66" y="51"/>
                    <a:pt x="63" y="52"/>
                    <a:pt x="59" y="54"/>
                  </a:cubicBezTo>
                  <a:cubicBezTo>
                    <a:pt x="46" y="60"/>
                    <a:pt x="32" y="65"/>
                    <a:pt x="18" y="71"/>
                  </a:cubicBezTo>
                  <a:cubicBezTo>
                    <a:pt x="18" y="71"/>
                    <a:pt x="17" y="71"/>
                    <a:pt x="17" y="72"/>
                  </a:cubicBezTo>
                  <a:cubicBezTo>
                    <a:pt x="21" y="69"/>
                    <a:pt x="26" y="67"/>
                    <a:pt x="31" y="65"/>
                  </a:cubicBezTo>
                  <a:cubicBezTo>
                    <a:pt x="41" y="59"/>
                    <a:pt x="52" y="54"/>
                    <a:pt x="63" y="49"/>
                  </a:cubicBezTo>
                  <a:cubicBezTo>
                    <a:pt x="73" y="45"/>
                    <a:pt x="83" y="41"/>
                    <a:pt x="94" y="37"/>
                  </a:cubicBezTo>
                  <a:cubicBezTo>
                    <a:pt x="97" y="35"/>
                    <a:pt x="100" y="34"/>
                    <a:pt x="103" y="33"/>
                  </a:cubicBezTo>
                  <a:close/>
                  <a:moveTo>
                    <a:pt x="29" y="65"/>
                  </a:moveTo>
                  <a:cubicBezTo>
                    <a:pt x="21" y="69"/>
                    <a:pt x="13" y="73"/>
                    <a:pt x="5" y="78"/>
                  </a:cubicBezTo>
                  <a:cubicBezTo>
                    <a:pt x="5" y="77"/>
                    <a:pt x="5" y="76"/>
                    <a:pt x="5" y="75"/>
                  </a:cubicBezTo>
                  <a:cubicBezTo>
                    <a:pt x="12" y="73"/>
                    <a:pt x="18" y="69"/>
                    <a:pt x="24" y="65"/>
                  </a:cubicBezTo>
                  <a:cubicBezTo>
                    <a:pt x="33" y="60"/>
                    <a:pt x="43" y="57"/>
                    <a:pt x="52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44" y="57"/>
                    <a:pt x="37" y="61"/>
                    <a:pt x="29" y="65"/>
                  </a:cubicBezTo>
                  <a:close/>
                  <a:moveTo>
                    <a:pt x="6" y="79"/>
                  </a:moveTo>
                  <a:cubicBezTo>
                    <a:pt x="8" y="77"/>
                    <a:pt x="10" y="76"/>
                    <a:pt x="13" y="75"/>
                  </a:cubicBezTo>
                  <a:cubicBezTo>
                    <a:pt x="17" y="72"/>
                    <a:pt x="21" y="70"/>
                    <a:pt x="25" y="69"/>
                  </a:cubicBezTo>
                  <a:cubicBezTo>
                    <a:pt x="35" y="64"/>
                    <a:pt x="45" y="61"/>
                    <a:pt x="54" y="57"/>
                  </a:cubicBezTo>
                  <a:cubicBezTo>
                    <a:pt x="55" y="56"/>
                    <a:pt x="57" y="56"/>
                    <a:pt x="58" y="55"/>
                  </a:cubicBezTo>
                  <a:cubicBezTo>
                    <a:pt x="56" y="56"/>
                    <a:pt x="55" y="57"/>
                    <a:pt x="54" y="57"/>
                  </a:cubicBezTo>
                  <a:cubicBezTo>
                    <a:pt x="45" y="62"/>
                    <a:pt x="36" y="66"/>
                    <a:pt x="27" y="70"/>
                  </a:cubicBezTo>
                  <a:cubicBezTo>
                    <a:pt x="20" y="74"/>
                    <a:pt x="13" y="77"/>
                    <a:pt x="6" y="82"/>
                  </a:cubicBezTo>
                  <a:cubicBezTo>
                    <a:pt x="6" y="81"/>
                    <a:pt x="6" y="80"/>
                    <a:pt x="6" y="79"/>
                  </a:cubicBezTo>
                  <a:close/>
                  <a:moveTo>
                    <a:pt x="6" y="83"/>
                  </a:moveTo>
                  <a:cubicBezTo>
                    <a:pt x="13" y="82"/>
                    <a:pt x="19" y="78"/>
                    <a:pt x="25" y="75"/>
                  </a:cubicBezTo>
                  <a:cubicBezTo>
                    <a:pt x="35" y="71"/>
                    <a:pt x="44" y="67"/>
                    <a:pt x="53" y="63"/>
                  </a:cubicBezTo>
                  <a:cubicBezTo>
                    <a:pt x="71" y="54"/>
                    <a:pt x="90" y="46"/>
                    <a:pt x="109" y="38"/>
                  </a:cubicBezTo>
                  <a:cubicBezTo>
                    <a:pt x="109" y="39"/>
                    <a:pt x="110" y="39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92" y="49"/>
                    <a:pt x="74" y="57"/>
                    <a:pt x="55" y="64"/>
                  </a:cubicBezTo>
                  <a:cubicBezTo>
                    <a:pt x="51" y="66"/>
                    <a:pt x="48" y="68"/>
                    <a:pt x="44" y="70"/>
                  </a:cubicBezTo>
                  <a:cubicBezTo>
                    <a:pt x="40" y="72"/>
                    <a:pt x="35" y="73"/>
                    <a:pt x="30" y="75"/>
                  </a:cubicBezTo>
                  <a:cubicBezTo>
                    <a:pt x="22" y="78"/>
                    <a:pt x="14" y="81"/>
                    <a:pt x="7" y="85"/>
                  </a:cubicBezTo>
                  <a:cubicBezTo>
                    <a:pt x="7" y="84"/>
                    <a:pt x="7" y="84"/>
                    <a:pt x="6" y="83"/>
                  </a:cubicBezTo>
                  <a:close/>
                  <a:moveTo>
                    <a:pt x="103" y="44"/>
                  </a:moveTo>
                  <a:cubicBezTo>
                    <a:pt x="102" y="45"/>
                    <a:pt x="101" y="45"/>
                    <a:pt x="100" y="46"/>
                  </a:cubicBezTo>
                  <a:cubicBezTo>
                    <a:pt x="95" y="48"/>
                    <a:pt x="91" y="50"/>
                    <a:pt x="87" y="51"/>
                  </a:cubicBezTo>
                  <a:cubicBezTo>
                    <a:pt x="92" y="49"/>
                    <a:pt x="96" y="47"/>
                    <a:pt x="101" y="45"/>
                  </a:cubicBezTo>
                  <a:cubicBezTo>
                    <a:pt x="101" y="45"/>
                    <a:pt x="102" y="45"/>
                    <a:pt x="103" y="44"/>
                  </a:cubicBezTo>
                  <a:close/>
                  <a:moveTo>
                    <a:pt x="108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10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1" y="42"/>
                    <a:pt x="112" y="43"/>
                    <a:pt x="113" y="44"/>
                  </a:cubicBezTo>
                  <a:cubicBezTo>
                    <a:pt x="110" y="45"/>
                    <a:pt x="107" y="47"/>
                    <a:pt x="104" y="49"/>
                  </a:cubicBezTo>
                  <a:cubicBezTo>
                    <a:pt x="104" y="49"/>
                    <a:pt x="104" y="49"/>
                    <a:pt x="103" y="50"/>
                  </a:cubicBezTo>
                  <a:cubicBezTo>
                    <a:pt x="103" y="50"/>
                    <a:pt x="102" y="50"/>
                    <a:pt x="102" y="50"/>
                  </a:cubicBezTo>
                  <a:cubicBezTo>
                    <a:pt x="86" y="57"/>
                    <a:pt x="69" y="63"/>
                    <a:pt x="53" y="70"/>
                  </a:cubicBezTo>
                  <a:cubicBezTo>
                    <a:pt x="45" y="73"/>
                    <a:pt x="37" y="77"/>
                    <a:pt x="29" y="80"/>
                  </a:cubicBezTo>
                  <a:cubicBezTo>
                    <a:pt x="27" y="81"/>
                    <a:pt x="25" y="81"/>
                    <a:pt x="24" y="82"/>
                  </a:cubicBezTo>
                  <a:cubicBezTo>
                    <a:pt x="36" y="76"/>
                    <a:pt x="48" y="70"/>
                    <a:pt x="60" y="64"/>
                  </a:cubicBezTo>
                  <a:cubicBezTo>
                    <a:pt x="76" y="56"/>
                    <a:pt x="93" y="51"/>
                    <a:pt x="108" y="42"/>
                  </a:cubicBezTo>
                  <a:close/>
                  <a:moveTo>
                    <a:pt x="108" y="47"/>
                  </a:moveTo>
                  <a:cubicBezTo>
                    <a:pt x="108" y="47"/>
                    <a:pt x="108" y="47"/>
                    <a:pt x="108" y="48"/>
                  </a:cubicBezTo>
                  <a:cubicBezTo>
                    <a:pt x="109" y="47"/>
                    <a:pt x="109" y="47"/>
                    <a:pt x="110" y="47"/>
                  </a:cubicBezTo>
                  <a:cubicBezTo>
                    <a:pt x="113" y="45"/>
                    <a:pt x="109" y="47"/>
                    <a:pt x="108" y="47"/>
                  </a:cubicBezTo>
                  <a:close/>
                  <a:moveTo>
                    <a:pt x="113" y="51"/>
                  </a:moveTo>
                  <a:cubicBezTo>
                    <a:pt x="114" y="51"/>
                    <a:pt x="114" y="51"/>
                    <a:pt x="114" y="51"/>
                  </a:cubicBezTo>
                  <a:cubicBezTo>
                    <a:pt x="115" y="51"/>
                    <a:pt x="115" y="50"/>
                    <a:pt x="115" y="50"/>
                  </a:cubicBezTo>
                  <a:cubicBezTo>
                    <a:pt x="116" y="52"/>
                    <a:pt x="117" y="54"/>
                    <a:pt x="117" y="55"/>
                  </a:cubicBezTo>
                  <a:cubicBezTo>
                    <a:pt x="117" y="56"/>
                    <a:pt x="117" y="56"/>
                    <a:pt x="116" y="56"/>
                  </a:cubicBezTo>
                  <a:cubicBezTo>
                    <a:pt x="116" y="56"/>
                    <a:pt x="116" y="56"/>
                    <a:pt x="115" y="56"/>
                  </a:cubicBezTo>
                  <a:cubicBezTo>
                    <a:pt x="115" y="57"/>
                    <a:pt x="114" y="57"/>
                    <a:pt x="114" y="57"/>
                  </a:cubicBezTo>
                  <a:cubicBezTo>
                    <a:pt x="113" y="57"/>
                    <a:pt x="111" y="58"/>
                    <a:pt x="110" y="59"/>
                  </a:cubicBezTo>
                  <a:cubicBezTo>
                    <a:pt x="106" y="60"/>
                    <a:pt x="102" y="62"/>
                    <a:pt x="98" y="63"/>
                  </a:cubicBezTo>
                  <a:cubicBezTo>
                    <a:pt x="97" y="64"/>
                    <a:pt x="96" y="64"/>
                    <a:pt x="94" y="65"/>
                  </a:cubicBezTo>
                  <a:cubicBezTo>
                    <a:pt x="94" y="65"/>
                    <a:pt x="93" y="65"/>
                    <a:pt x="93" y="65"/>
                  </a:cubicBezTo>
                  <a:cubicBezTo>
                    <a:pt x="84" y="69"/>
                    <a:pt x="75" y="72"/>
                    <a:pt x="66" y="75"/>
                  </a:cubicBezTo>
                  <a:cubicBezTo>
                    <a:pt x="52" y="80"/>
                    <a:pt x="38" y="87"/>
                    <a:pt x="24" y="92"/>
                  </a:cubicBezTo>
                  <a:cubicBezTo>
                    <a:pt x="21" y="93"/>
                    <a:pt x="19" y="94"/>
                    <a:pt x="16" y="95"/>
                  </a:cubicBezTo>
                  <a:cubicBezTo>
                    <a:pt x="13" y="97"/>
                    <a:pt x="13" y="96"/>
                    <a:pt x="15" y="95"/>
                  </a:cubicBezTo>
                  <a:cubicBezTo>
                    <a:pt x="16" y="94"/>
                    <a:pt x="18" y="93"/>
                    <a:pt x="19" y="93"/>
                  </a:cubicBezTo>
                  <a:cubicBezTo>
                    <a:pt x="26" y="89"/>
                    <a:pt x="32" y="85"/>
                    <a:pt x="39" y="82"/>
                  </a:cubicBezTo>
                  <a:cubicBezTo>
                    <a:pt x="53" y="77"/>
                    <a:pt x="65" y="71"/>
                    <a:pt x="78" y="65"/>
                  </a:cubicBezTo>
                  <a:cubicBezTo>
                    <a:pt x="90" y="61"/>
                    <a:pt x="102" y="57"/>
                    <a:pt x="113" y="51"/>
                  </a:cubicBezTo>
                  <a:close/>
                  <a:moveTo>
                    <a:pt x="117" y="91"/>
                  </a:moveTo>
                  <a:cubicBezTo>
                    <a:pt x="107" y="96"/>
                    <a:pt x="97" y="101"/>
                    <a:pt x="87" y="107"/>
                  </a:cubicBezTo>
                  <a:cubicBezTo>
                    <a:pt x="80" y="110"/>
                    <a:pt x="73" y="114"/>
                    <a:pt x="66" y="117"/>
                  </a:cubicBezTo>
                  <a:cubicBezTo>
                    <a:pt x="67" y="116"/>
                    <a:pt x="68" y="116"/>
                    <a:pt x="69" y="115"/>
                  </a:cubicBezTo>
                  <a:cubicBezTo>
                    <a:pt x="74" y="111"/>
                    <a:pt x="80" y="108"/>
                    <a:pt x="85" y="105"/>
                  </a:cubicBezTo>
                  <a:cubicBezTo>
                    <a:pt x="87" y="104"/>
                    <a:pt x="89" y="104"/>
                    <a:pt x="90" y="103"/>
                  </a:cubicBezTo>
                  <a:cubicBezTo>
                    <a:pt x="91" y="102"/>
                    <a:pt x="92" y="102"/>
                    <a:pt x="93" y="102"/>
                  </a:cubicBezTo>
                  <a:cubicBezTo>
                    <a:pt x="100" y="98"/>
                    <a:pt x="108" y="95"/>
                    <a:pt x="115" y="91"/>
                  </a:cubicBezTo>
                  <a:cubicBezTo>
                    <a:pt x="116" y="91"/>
                    <a:pt x="117" y="91"/>
                    <a:pt x="117" y="90"/>
                  </a:cubicBezTo>
                  <a:cubicBezTo>
                    <a:pt x="117" y="91"/>
                    <a:pt x="117" y="91"/>
                    <a:pt x="117" y="91"/>
                  </a:cubicBezTo>
                  <a:close/>
                  <a:moveTo>
                    <a:pt x="95" y="100"/>
                  </a:moveTo>
                  <a:cubicBezTo>
                    <a:pt x="97" y="99"/>
                    <a:pt x="100" y="98"/>
                    <a:pt x="102" y="97"/>
                  </a:cubicBezTo>
                  <a:cubicBezTo>
                    <a:pt x="104" y="96"/>
                    <a:pt x="106" y="95"/>
                    <a:pt x="108" y="94"/>
                  </a:cubicBezTo>
                  <a:cubicBezTo>
                    <a:pt x="104" y="96"/>
                    <a:pt x="99" y="98"/>
                    <a:pt x="95" y="100"/>
                  </a:cubicBezTo>
                  <a:close/>
                  <a:moveTo>
                    <a:pt x="117" y="89"/>
                  </a:moveTo>
                  <a:cubicBezTo>
                    <a:pt x="117" y="89"/>
                    <a:pt x="117" y="90"/>
                    <a:pt x="116" y="90"/>
                  </a:cubicBezTo>
                  <a:cubicBezTo>
                    <a:pt x="116" y="90"/>
                    <a:pt x="116" y="90"/>
                    <a:pt x="115" y="90"/>
                  </a:cubicBezTo>
                  <a:cubicBezTo>
                    <a:pt x="115" y="91"/>
                    <a:pt x="114" y="91"/>
                    <a:pt x="114" y="91"/>
                  </a:cubicBezTo>
                  <a:cubicBezTo>
                    <a:pt x="113" y="92"/>
                    <a:pt x="112" y="92"/>
                    <a:pt x="111" y="93"/>
                  </a:cubicBezTo>
                  <a:cubicBezTo>
                    <a:pt x="109" y="93"/>
                    <a:pt x="107" y="94"/>
                    <a:pt x="105" y="95"/>
                  </a:cubicBezTo>
                  <a:cubicBezTo>
                    <a:pt x="100" y="96"/>
                    <a:pt x="96" y="98"/>
                    <a:pt x="92" y="101"/>
                  </a:cubicBezTo>
                  <a:cubicBezTo>
                    <a:pt x="91" y="101"/>
                    <a:pt x="90" y="102"/>
                    <a:pt x="88" y="103"/>
                  </a:cubicBezTo>
                  <a:cubicBezTo>
                    <a:pt x="85" y="104"/>
                    <a:pt x="82" y="106"/>
                    <a:pt x="79" y="107"/>
                  </a:cubicBezTo>
                  <a:cubicBezTo>
                    <a:pt x="72" y="110"/>
                    <a:pt x="66" y="113"/>
                    <a:pt x="60" y="116"/>
                  </a:cubicBezTo>
                  <a:cubicBezTo>
                    <a:pt x="56" y="117"/>
                    <a:pt x="53" y="119"/>
                    <a:pt x="50" y="120"/>
                  </a:cubicBezTo>
                  <a:cubicBezTo>
                    <a:pt x="48" y="121"/>
                    <a:pt x="46" y="122"/>
                    <a:pt x="44" y="123"/>
                  </a:cubicBezTo>
                  <a:cubicBezTo>
                    <a:pt x="40" y="124"/>
                    <a:pt x="45" y="122"/>
                    <a:pt x="45" y="122"/>
                  </a:cubicBezTo>
                  <a:cubicBezTo>
                    <a:pt x="48" y="120"/>
                    <a:pt x="51" y="118"/>
                    <a:pt x="53" y="116"/>
                  </a:cubicBezTo>
                  <a:cubicBezTo>
                    <a:pt x="56" y="114"/>
                    <a:pt x="59" y="113"/>
                    <a:pt x="63" y="111"/>
                  </a:cubicBezTo>
                  <a:cubicBezTo>
                    <a:pt x="69" y="107"/>
                    <a:pt x="76" y="104"/>
                    <a:pt x="83" y="101"/>
                  </a:cubicBezTo>
                  <a:cubicBezTo>
                    <a:pt x="83" y="100"/>
                    <a:pt x="84" y="100"/>
                    <a:pt x="84" y="100"/>
                  </a:cubicBezTo>
                  <a:cubicBezTo>
                    <a:pt x="96" y="96"/>
                    <a:pt x="107" y="91"/>
                    <a:pt x="118" y="86"/>
                  </a:cubicBezTo>
                  <a:cubicBezTo>
                    <a:pt x="118" y="87"/>
                    <a:pt x="118" y="88"/>
                    <a:pt x="117" y="89"/>
                  </a:cubicBezTo>
                  <a:close/>
                  <a:moveTo>
                    <a:pt x="118" y="85"/>
                  </a:moveTo>
                  <a:cubicBezTo>
                    <a:pt x="108" y="89"/>
                    <a:pt x="98" y="93"/>
                    <a:pt x="88" y="98"/>
                  </a:cubicBezTo>
                  <a:cubicBezTo>
                    <a:pt x="81" y="100"/>
                    <a:pt x="74" y="103"/>
                    <a:pt x="67" y="106"/>
                  </a:cubicBezTo>
                  <a:cubicBezTo>
                    <a:pt x="61" y="108"/>
                    <a:pt x="55" y="111"/>
                    <a:pt x="49" y="114"/>
                  </a:cubicBezTo>
                  <a:cubicBezTo>
                    <a:pt x="46" y="115"/>
                    <a:pt x="43" y="117"/>
                    <a:pt x="40" y="118"/>
                  </a:cubicBezTo>
                  <a:cubicBezTo>
                    <a:pt x="38" y="119"/>
                    <a:pt x="36" y="120"/>
                    <a:pt x="34" y="121"/>
                  </a:cubicBezTo>
                  <a:cubicBezTo>
                    <a:pt x="35" y="121"/>
                    <a:pt x="37" y="119"/>
                    <a:pt x="37" y="118"/>
                  </a:cubicBezTo>
                  <a:cubicBezTo>
                    <a:pt x="43" y="113"/>
                    <a:pt x="50" y="111"/>
                    <a:pt x="56" y="108"/>
                  </a:cubicBezTo>
                  <a:cubicBezTo>
                    <a:pt x="58" y="106"/>
                    <a:pt x="60" y="105"/>
                    <a:pt x="63" y="104"/>
                  </a:cubicBezTo>
                  <a:cubicBezTo>
                    <a:pt x="68" y="102"/>
                    <a:pt x="73" y="100"/>
                    <a:pt x="78" y="98"/>
                  </a:cubicBezTo>
                  <a:cubicBezTo>
                    <a:pt x="78" y="98"/>
                    <a:pt x="79" y="97"/>
                    <a:pt x="79" y="97"/>
                  </a:cubicBezTo>
                  <a:cubicBezTo>
                    <a:pt x="88" y="94"/>
                    <a:pt x="97" y="90"/>
                    <a:pt x="106" y="86"/>
                  </a:cubicBezTo>
                  <a:cubicBezTo>
                    <a:pt x="108" y="85"/>
                    <a:pt x="111" y="84"/>
                    <a:pt x="113" y="83"/>
                  </a:cubicBezTo>
                  <a:cubicBezTo>
                    <a:pt x="115" y="82"/>
                    <a:pt x="117" y="81"/>
                    <a:pt x="119" y="80"/>
                  </a:cubicBezTo>
                  <a:cubicBezTo>
                    <a:pt x="119" y="82"/>
                    <a:pt x="118" y="83"/>
                    <a:pt x="118" y="85"/>
                  </a:cubicBezTo>
                  <a:close/>
                  <a:moveTo>
                    <a:pt x="30" y="119"/>
                  </a:moveTo>
                  <a:cubicBezTo>
                    <a:pt x="39" y="115"/>
                    <a:pt x="47" y="111"/>
                    <a:pt x="56" y="107"/>
                  </a:cubicBezTo>
                  <a:cubicBezTo>
                    <a:pt x="55" y="108"/>
                    <a:pt x="53" y="109"/>
                    <a:pt x="52" y="110"/>
                  </a:cubicBezTo>
                  <a:cubicBezTo>
                    <a:pt x="48" y="112"/>
                    <a:pt x="44" y="113"/>
                    <a:pt x="41" y="115"/>
                  </a:cubicBezTo>
                  <a:cubicBezTo>
                    <a:pt x="38" y="116"/>
                    <a:pt x="36" y="119"/>
                    <a:pt x="33" y="121"/>
                  </a:cubicBezTo>
                  <a:cubicBezTo>
                    <a:pt x="32" y="120"/>
                    <a:pt x="31" y="120"/>
                    <a:pt x="30" y="119"/>
                  </a:cubicBezTo>
                  <a:close/>
                  <a:moveTo>
                    <a:pt x="25" y="115"/>
                  </a:moveTo>
                  <a:cubicBezTo>
                    <a:pt x="32" y="113"/>
                    <a:pt x="39" y="108"/>
                    <a:pt x="45" y="105"/>
                  </a:cubicBezTo>
                  <a:cubicBezTo>
                    <a:pt x="54" y="101"/>
                    <a:pt x="63" y="98"/>
                    <a:pt x="72" y="94"/>
                  </a:cubicBezTo>
                  <a:cubicBezTo>
                    <a:pt x="80" y="91"/>
                    <a:pt x="88" y="88"/>
                    <a:pt x="96" y="84"/>
                  </a:cubicBezTo>
                  <a:cubicBezTo>
                    <a:pt x="93" y="86"/>
                    <a:pt x="90" y="88"/>
                    <a:pt x="86" y="89"/>
                  </a:cubicBezTo>
                  <a:cubicBezTo>
                    <a:pt x="81" y="92"/>
                    <a:pt x="75" y="94"/>
                    <a:pt x="70" y="96"/>
                  </a:cubicBezTo>
                  <a:cubicBezTo>
                    <a:pt x="62" y="99"/>
                    <a:pt x="53" y="102"/>
                    <a:pt x="46" y="107"/>
                  </a:cubicBezTo>
                  <a:cubicBezTo>
                    <a:pt x="40" y="110"/>
                    <a:pt x="33" y="113"/>
                    <a:pt x="29" y="118"/>
                  </a:cubicBezTo>
                  <a:cubicBezTo>
                    <a:pt x="28" y="117"/>
                    <a:pt x="27" y="116"/>
                    <a:pt x="25" y="115"/>
                  </a:cubicBezTo>
                  <a:close/>
                  <a:moveTo>
                    <a:pt x="91" y="92"/>
                  </a:moveTo>
                  <a:cubicBezTo>
                    <a:pt x="93" y="92"/>
                    <a:pt x="94" y="91"/>
                    <a:pt x="95" y="91"/>
                  </a:cubicBezTo>
                  <a:cubicBezTo>
                    <a:pt x="94" y="91"/>
                    <a:pt x="93" y="92"/>
                    <a:pt x="91" y="92"/>
                  </a:cubicBezTo>
                  <a:close/>
                  <a:moveTo>
                    <a:pt x="113" y="82"/>
                  </a:moveTo>
                  <a:cubicBezTo>
                    <a:pt x="114" y="82"/>
                    <a:pt x="115" y="81"/>
                    <a:pt x="115" y="81"/>
                  </a:cubicBezTo>
                  <a:cubicBezTo>
                    <a:pt x="122" y="77"/>
                    <a:pt x="115" y="81"/>
                    <a:pt x="114" y="82"/>
                  </a:cubicBezTo>
                  <a:cubicBezTo>
                    <a:pt x="114" y="82"/>
                    <a:pt x="114" y="82"/>
                    <a:pt x="113" y="82"/>
                  </a:cubicBezTo>
                  <a:close/>
                  <a:moveTo>
                    <a:pt x="111" y="83"/>
                  </a:moveTo>
                  <a:cubicBezTo>
                    <a:pt x="110" y="83"/>
                    <a:pt x="108" y="84"/>
                    <a:pt x="106" y="85"/>
                  </a:cubicBezTo>
                  <a:cubicBezTo>
                    <a:pt x="105" y="86"/>
                    <a:pt x="103" y="86"/>
                    <a:pt x="102" y="87"/>
                  </a:cubicBezTo>
                  <a:cubicBezTo>
                    <a:pt x="94" y="90"/>
                    <a:pt x="86" y="94"/>
                    <a:pt x="79" y="97"/>
                  </a:cubicBezTo>
                  <a:cubicBezTo>
                    <a:pt x="77" y="97"/>
                    <a:pt x="76" y="98"/>
                    <a:pt x="75" y="98"/>
                  </a:cubicBezTo>
                  <a:cubicBezTo>
                    <a:pt x="71" y="100"/>
                    <a:pt x="67" y="101"/>
                    <a:pt x="63" y="103"/>
                  </a:cubicBezTo>
                  <a:cubicBezTo>
                    <a:pt x="63" y="103"/>
                    <a:pt x="62" y="103"/>
                    <a:pt x="62" y="104"/>
                  </a:cubicBezTo>
                  <a:cubicBezTo>
                    <a:pt x="53" y="107"/>
                    <a:pt x="45" y="111"/>
                    <a:pt x="37" y="115"/>
                  </a:cubicBezTo>
                  <a:cubicBezTo>
                    <a:pt x="35" y="115"/>
                    <a:pt x="34" y="116"/>
                    <a:pt x="32" y="117"/>
                  </a:cubicBezTo>
                  <a:cubicBezTo>
                    <a:pt x="29" y="119"/>
                    <a:pt x="32" y="116"/>
                    <a:pt x="33" y="116"/>
                  </a:cubicBezTo>
                  <a:cubicBezTo>
                    <a:pt x="35" y="114"/>
                    <a:pt x="37" y="113"/>
                    <a:pt x="40" y="112"/>
                  </a:cubicBezTo>
                  <a:cubicBezTo>
                    <a:pt x="46" y="108"/>
                    <a:pt x="52" y="104"/>
                    <a:pt x="58" y="102"/>
                  </a:cubicBezTo>
                  <a:cubicBezTo>
                    <a:pt x="66" y="98"/>
                    <a:pt x="73" y="95"/>
                    <a:pt x="80" y="93"/>
                  </a:cubicBezTo>
                  <a:cubicBezTo>
                    <a:pt x="87" y="90"/>
                    <a:pt x="92" y="87"/>
                    <a:pt x="99" y="84"/>
                  </a:cubicBezTo>
                  <a:cubicBezTo>
                    <a:pt x="101" y="83"/>
                    <a:pt x="103" y="82"/>
                    <a:pt x="106" y="81"/>
                  </a:cubicBezTo>
                  <a:cubicBezTo>
                    <a:pt x="110" y="79"/>
                    <a:pt x="115" y="77"/>
                    <a:pt x="119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6"/>
                    <a:pt x="119" y="77"/>
                    <a:pt x="119" y="79"/>
                  </a:cubicBezTo>
                  <a:cubicBezTo>
                    <a:pt x="116" y="80"/>
                    <a:pt x="114" y="81"/>
                    <a:pt x="111" y="83"/>
                  </a:cubicBezTo>
                  <a:close/>
                  <a:moveTo>
                    <a:pt x="119" y="73"/>
                  </a:moveTo>
                  <a:cubicBezTo>
                    <a:pt x="115" y="74"/>
                    <a:pt x="112" y="76"/>
                    <a:pt x="110" y="78"/>
                  </a:cubicBezTo>
                  <a:cubicBezTo>
                    <a:pt x="109" y="78"/>
                    <a:pt x="108" y="79"/>
                    <a:pt x="107" y="79"/>
                  </a:cubicBezTo>
                  <a:cubicBezTo>
                    <a:pt x="104" y="81"/>
                    <a:pt x="101" y="82"/>
                    <a:pt x="98" y="83"/>
                  </a:cubicBezTo>
                  <a:cubicBezTo>
                    <a:pt x="84" y="88"/>
                    <a:pt x="70" y="94"/>
                    <a:pt x="56" y="100"/>
                  </a:cubicBezTo>
                  <a:cubicBezTo>
                    <a:pt x="50" y="102"/>
                    <a:pt x="44" y="105"/>
                    <a:pt x="38" y="108"/>
                  </a:cubicBezTo>
                  <a:cubicBezTo>
                    <a:pt x="36" y="109"/>
                    <a:pt x="33" y="111"/>
                    <a:pt x="30" y="112"/>
                  </a:cubicBezTo>
                  <a:cubicBezTo>
                    <a:pt x="29" y="113"/>
                    <a:pt x="23" y="116"/>
                    <a:pt x="27" y="113"/>
                  </a:cubicBezTo>
                  <a:cubicBezTo>
                    <a:pt x="28" y="112"/>
                    <a:pt x="30" y="111"/>
                    <a:pt x="32" y="110"/>
                  </a:cubicBezTo>
                  <a:cubicBezTo>
                    <a:pt x="45" y="103"/>
                    <a:pt x="58" y="96"/>
                    <a:pt x="71" y="90"/>
                  </a:cubicBezTo>
                  <a:cubicBezTo>
                    <a:pt x="74" y="89"/>
                    <a:pt x="76" y="87"/>
                    <a:pt x="79" y="86"/>
                  </a:cubicBezTo>
                  <a:cubicBezTo>
                    <a:pt x="85" y="84"/>
                    <a:pt x="90" y="81"/>
                    <a:pt x="95" y="79"/>
                  </a:cubicBezTo>
                  <a:cubicBezTo>
                    <a:pt x="103" y="75"/>
                    <a:pt x="112" y="73"/>
                    <a:pt x="119" y="68"/>
                  </a:cubicBezTo>
                  <a:cubicBezTo>
                    <a:pt x="119" y="68"/>
                    <a:pt x="119" y="68"/>
                    <a:pt x="119" y="68"/>
                  </a:cubicBezTo>
                  <a:cubicBezTo>
                    <a:pt x="119" y="70"/>
                    <a:pt x="119" y="72"/>
                    <a:pt x="119" y="74"/>
                  </a:cubicBezTo>
                  <a:cubicBezTo>
                    <a:pt x="119" y="74"/>
                    <a:pt x="119" y="73"/>
                    <a:pt x="119" y="73"/>
                  </a:cubicBezTo>
                  <a:close/>
                  <a:moveTo>
                    <a:pt x="94" y="79"/>
                  </a:moveTo>
                  <a:cubicBezTo>
                    <a:pt x="98" y="77"/>
                    <a:pt x="103" y="75"/>
                    <a:pt x="108" y="73"/>
                  </a:cubicBezTo>
                  <a:cubicBezTo>
                    <a:pt x="108" y="73"/>
                    <a:pt x="108" y="73"/>
                    <a:pt x="107" y="73"/>
                  </a:cubicBezTo>
                  <a:cubicBezTo>
                    <a:pt x="103" y="75"/>
                    <a:pt x="98" y="77"/>
                    <a:pt x="94" y="79"/>
                  </a:cubicBezTo>
                  <a:close/>
                  <a:moveTo>
                    <a:pt x="119" y="67"/>
                  </a:moveTo>
                  <a:cubicBezTo>
                    <a:pt x="119" y="67"/>
                    <a:pt x="119" y="67"/>
                    <a:pt x="119" y="67"/>
                  </a:cubicBezTo>
                  <a:cubicBezTo>
                    <a:pt x="111" y="71"/>
                    <a:pt x="103" y="74"/>
                    <a:pt x="96" y="77"/>
                  </a:cubicBezTo>
                  <a:cubicBezTo>
                    <a:pt x="89" y="80"/>
                    <a:pt x="82" y="84"/>
                    <a:pt x="76" y="87"/>
                  </a:cubicBezTo>
                  <a:cubicBezTo>
                    <a:pt x="65" y="91"/>
                    <a:pt x="55" y="95"/>
                    <a:pt x="44" y="100"/>
                  </a:cubicBezTo>
                  <a:cubicBezTo>
                    <a:pt x="38" y="102"/>
                    <a:pt x="32" y="106"/>
                    <a:pt x="26" y="109"/>
                  </a:cubicBezTo>
                  <a:cubicBezTo>
                    <a:pt x="24" y="109"/>
                    <a:pt x="23" y="109"/>
                    <a:pt x="22" y="110"/>
                  </a:cubicBezTo>
                  <a:cubicBezTo>
                    <a:pt x="23" y="109"/>
                    <a:pt x="25" y="108"/>
                    <a:pt x="26" y="107"/>
                  </a:cubicBezTo>
                  <a:cubicBezTo>
                    <a:pt x="29" y="105"/>
                    <a:pt x="32" y="104"/>
                    <a:pt x="36" y="102"/>
                  </a:cubicBezTo>
                  <a:cubicBezTo>
                    <a:pt x="48" y="96"/>
                    <a:pt x="61" y="89"/>
                    <a:pt x="73" y="83"/>
                  </a:cubicBezTo>
                  <a:cubicBezTo>
                    <a:pt x="88" y="77"/>
                    <a:pt x="102" y="71"/>
                    <a:pt x="116" y="65"/>
                  </a:cubicBezTo>
                  <a:cubicBezTo>
                    <a:pt x="117" y="65"/>
                    <a:pt x="117" y="65"/>
                    <a:pt x="117" y="64"/>
                  </a:cubicBezTo>
                  <a:cubicBezTo>
                    <a:pt x="118" y="64"/>
                    <a:pt x="118" y="64"/>
                    <a:pt x="119" y="64"/>
                  </a:cubicBezTo>
                  <a:cubicBezTo>
                    <a:pt x="119" y="65"/>
                    <a:pt x="119" y="66"/>
                    <a:pt x="119" y="67"/>
                  </a:cubicBezTo>
                  <a:close/>
                  <a:moveTo>
                    <a:pt x="86" y="77"/>
                  </a:moveTo>
                  <a:cubicBezTo>
                    <a:pt x="89" y="76"/>
                    <a:pt x="92" y="74"/>
                    <a:pt x="95" y="73"/>
                  </a:cubicBezTo>
                  <a:cubicBezTo>
                    <a:pt x="99" y="71"/>
                    <a:pt x="103" y="70"/>
                    <a:pt x="107" y="68"/>
                  </a:cubicBezTo>
                  <a:cubicBezTo>
                    <a:pt x="109" y="67"/>
                    <a:pt x="110" y="67"/>
                    <a:pt x="112" y="66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04" y="70"/>
                    <a:pt x="95" y="74"/>
                    <a:pt x="86" y="77"/>
                  </a:cubicBezTo>
                  <a:close/>
                  <a:moveTo>
                    <a:pt x="73" y="82"/>
                  </a:moveTo>
                  <a:cubicBezTo>
                    <a:pt x="73" y="82"/>
                    <a:pt x="73" y="83"/>
                    <a:pt x="73" y="83"/>
                  </a:cubicBezTo>
                  <a:cubicBezTo>
                    <a:pt x="59" y="88"/>
                    <a:pt x="46" y="94"/>
                    <a:pt x="32" y="100"/>
                  </a:cubicBezTo>
                  <a:cubicBezTo>
                    <a:pt x="29" y="102"/>
                    <a:pt x="25" y="103"/>
                    <a:pt x="21" y="105"/>
                  </a:cubicBezTo>
                  <a:cubicBezTo>
                    <a:pt x="20" y="105"/>
                    <a:pt x="19" y="106"/>
                    <a:pt x="18" y="106"/>
                  </a:cubicBezTo>
                  <a:cubicBezTo>
                    <a:pt x="19" y="105"/>
                    <a:pt x="21" y="104"/>
                    <a:pt x="22" y="104"/>
                  </a:cubicBezTo>
                  <a:cubicBezTo>
                    <a:pt x="29" y="100"/>
                    <a:pt x="35" y="96"/>
                    <a:pt x="42" y="93"/>
                  </a:cubicBezTo>
                  <a:cubicBezTo>
                    <a:pt x="55" y="85"/>
                    <a:pt x="70" y="79"/>
                    <a:pt x="84" y="73"/>
                  </a:cubicBezTo>
                  <a:cubicBezTo>
                    <a:pt x="91" y="71"/>
                    <a:pt x="97" y="68"/>
                    <a:pt x="103" y="65"/>
                  </a:cubicBezTo>
                  <a:cubicBezTo>
                    <a:pt x="106" y="64"/>
                    <a:pt x="110" y="63"/>
                    <a:pt x="113" y="61"/>
                  </a:cubicBezTo>
                  <a:cubicBezTo>
                    <a:pt x="113" y="61"/>
                    <a:pt x="113" y="61"/>
                    <a:pt x="113" y="60"/>
                  </a:cubicBezTo>
                  <a:cubicBezTo>
                    <a:pt x="115" y="60"/>
                    <a:pt x="116" y="59"/>
                    <a:pt x="118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8" y="60"/>
                    <a:pt x="118" y="61"/>
                    <a:pt x="119" y="63"/>
                  </a:cubicBezTo>
                  <a:cubicBezTo>
                    <a:pt x="103" y="68"/>
                    <a:pt x="88" y="75"/>
                    <a:pt x="73" y="82"/>
                  </a:cubicBezTo>
                  <a:close/>
                  <a:moveTo>
                    <a:pt x="118" y="58"/>
                  </a:moveTo>
                  <a:cubicBezTo>
                    <a:pt x="118" y="58"/>
                    <a:pt x="117" y="58"/>
                    <a:pt x="117" y="58"/>
                  </a:cubicBezTo>
                  <a:cubicBezTo>
                    <a:pt x="116" y="58"/>
                    <a:pt x="115" y="59"/>
                    <a:pt x="113" y="60"/>
                  </a:cubicBezTo>
                  <a:cubicBezTo>
                    <a:pt x="112" y="60"/>
                    <a:pt x="110" y="61"/>
                    <a:pt x="109" y="61"/>
                  </a:cubicBezTo>
                  <a:cubicBezTo>
                    <a:pt x="96" y="66"/>
                    <a:pt x="82" y="71"/>
                    <a:pt x="70" y="77"/>
                  </a:cubicBezTo>
                  <a:cubicBezTo>
                    <a:pt x="56" y="84"/>
                    <a:pt x="42" y="89"/>
                    <a:pt x="29" y="95"/>
                  </a:cubicBezTo>
                  <a:cubicBezTo>
                    <a:pt x="25" y="97"/>
                    <a:pt x="22" y="99"/>
                    <a:pt x="18" y="100"/>
                  </a:cubicBezTo>
                  <a:cubicBezTo>
                    <a:pt x="17" y="100"/>
                    <a:pt x="15" y="100"/>
                    <a:pt x="14" y="101"/>
                  </a:cubicBezTo>
                  <a:cubicBezTo>
                    <a:pt x="15" y="100"/>
                    <a:pt x="17" y="99"/>
                    <a:pt x="18" y="98"/>
                  </a:cubicBezTo>
                  <a:cubicBezTo>
                    <a:pt x="25" y="95"/>
                    <a:pt x="32" y="92"/>
                    <a:pt x="39" y="88"/>
                  </a:cubicBezTo>
                  <a:cubicBezTo>
                    <a:pt x="54" y="81"/>
                    <a:pt x="69" y="76"/>
                    <a:pt x="84" y="70"/>
                  </a:cubicBezTo>
                  <a:cubicBezTo>
                    <a:pt x="91" y="67"/>
                    <a:pt x="97" y="64"/>
                    <a:pt x="104" y="62"/>
                  </a:cubicBezTo>
                  <a:cubicBezTo>
                    <a:pt x="107" y="61"/>
                    <a:pt x="109" y="60"/>
                    <a:pt x="112" y="59"/>
                  </a:cubicBezTo>
                  <a:cubicBezTo>
                    <a:pt x="113" y="58"/>
                    <a:pt x="114" y="58"/>
                    <a:pt x="115" y="57"/>
                  </a:cubicBezTo>
                  <a:cubicBezTo>
                    <a:pt x="116" y="57"/>
                    <a:pt x="116" y="57"/>
                    <a:pt x="117" y="56"/>
                  </a:cubicBezTo>
                  <a:cubicBezTo>
                    <a:pt x="117" y="57"/>
                    <a:pt x="117" y="57"/>
                    <a:pt x="118" y="58"/>
                  </a:cubicBezTo>
                  <a:close/>
                  <a:moveTo>
                    <a:pt x="22" y="111"/>
                  </a:moveTo>
                  <a:cubicBezTo>
                    <a:pt x="22" y="111"/>
                    <a:pt x="22" y="111"/>
                    <a:pt x="22" y="111"/>
                  </a:cubicBezTo>
                  <a:cubicBezTo>
                    <a:pt x="29" y="108"/>
                    <a:pt x="37" y="104"/>
                    <a:pt x="45" y="100"/>
                  </a:cubicBezTo>
                  <a:cubicBezTo>
                    <a:pt x="50" y="98"/>
                    <a:pt x="56" y="96"/>
                    <a:pt x="62" y="93"/>
                  </a:cubicBezTo>
                  <a:cubicBezTo>
                    <a:pt x="56" y="96"/>
                    <a:pt x="50" y="99"/>
                    <a:pt x="45" y="102"/>
                  </a:cubicBezTo>
                  <a:cubicBezTo>
                    <a:pt x="38" y="106"/>
                    <a:pt x="30" y="109"/>
                    <a:pt x="24" y="114"/>
                  </a:cubicBezTo>
                  <a:cubicBezTo>
                    <a:pt x="24" y="113"/>
                    <a:pt x="23" y="112"/>
                    <a:pt x="22" y="111"/>
                  </a:cubicBezTo>
                  <a:close/>
                  <a:moveTo>
                    <a:pt x="35" y="122"/>
                  </a:moveTo>
                  <a:cubicBezTo>
                    <a:pt x="40" y="120"/>
                    <a:pt x="46" y="116"/>
                    <a:pt x="51" y="114"/>
                  </a:cubicBezTo>
                  <a:cubicBezTo>
                    <a:pt x="59" y="110"/>
                    <a:pt x="67" y="107"/>
                    <a:pt x="75" y="103"/>
                  </a:cubicBezTo>
                  <a:cubicBezTo>
                    <a:pt x="70" y="106"/>
                    <a:pt x="64" y="109"/>
                    <a:pt x="59" y="112"/>
                  </a:cubicBezTo>
                  <a:cubicBezTo>
                    <a:pt x="57" y="114"/>
                    <a:pt x="54" y="115"/>
                    <a:pt x="52" y="117"/>
                  </a:cubicBezTo>
                  <a:cubicBezTo>
                    <a:pt x="48" y="120"/>
                    <a:pt x="44" y="121"/>
                    <a:pt x="41" y="124"/>
                  </a:cubicBezTo>
                  <a:cubicBezTo>
                    <a:pt x="41" y="124"/>
                    <a:pt x="41" y="124"/>
                    <a:pt x="41" y="124"/>
                  </a:cubicBezTo>
                  <a:cubicBezTo>
                    <a:pt x="41" y="124"/>
                    <a:pt x="41" y="124"/>
                    <a:pt x="40" y="124"/>
                  </a:cubicBezTo>
                  <a:cubicBezTo>
                    <a:pt x="38" y="123"/>
                    <a:pt x="37" y="123"/>
                    <a:pt x="35" y="122"/>
                  </a:cubicBezTo>
                  <a:close/>
                  <a:moveTo>
                    <a:pt x="43" y="124"/>
                  </a:moveTo>
                  <a:cubicBezTo>
                    <a:pt x="50" y="121"/>
                    <a:pt x="57" y="117"/>
                    <a:pt x="64" y="114"/>
                  </a:cubicBezTo>
                  <a:cubicBezTo>
                    <a:pt x="70" y="111"/>
                    <a:pt x="77" y="109"/>
                    <a:pt x="83" y="106"/>
                  </a:cubicBezTo>
                  <a:cubicBezTo>
                    <a:pt x="78" y="109"/>
                    <a:pt x="73" y="112"/>
                    <a:pt x="68" y="114"/>
                  </a:cubicBezTo>
                  <a:cubicBezTo>
                    <a:pt x="66" y="116"/>
                    <a:pt x="63" y="118"/>
                    <a:pt x="61" y="120"/>
                  </a:cubicBezTo>
                  <a:cubicBezTo>
                    <a:pt x="59" y="121"/>
                    <a:pt x="58" y="122"/>
                    <a:pt x="56" y="123"/>
                  </a:cubicBezTo>
                  <a:cubicBezTo>
                    <a:pt x="52" y="124"/>
                    <a:pt x="47" y="124"/>
                    <a:pt x="43" y="124"/>
                  </a:cubicBezTo>
                  <a:close/>
                  <a:moveTo>
                    <a:pt x="115" y="97"/>
                  </a:moveTo>
                  <a:cubicBezTo>
                    <a:pt x="115" y="99"/>
                    <a:pt x="114" y="100"/>
                    <a:pt x="114" y="101"/>
                  </a:cubicBezTo>
                  <a:cubicBezTo>
                    <a:pt x="112" y="102"/>
                    <a:pt x="110" y="103"/>
                    <a:pt x="107" y="104"/>
                  </a:cubicBezTo>
                  <a:cubicBezTo>
                    <a:pt x="100" y="108"/>
                    <a:pt x="93" y="111"/>
                    <a:pt x="85" y="115"/>
                  </a:cubicBezTo>
                  <a:cubicBezTo>
                    <a:pt x="81" y="117"/>
                    <a:pt x="77" y="119"/>
                    <a:pt x="73" y="122"/>
                  </a:cubicBezTo>
                  <a:cubicBezTo>
                    <a:pt x="69" y="124"/>
                    <a:pt x="74" y="120"/>
                    <a:pt x="75" y="120"/>
                  </a:cubicBezTo>
                  <a:cubicBezTo>
                    <a:pt x="77" y="119"/>
                    <a:pt x="79" y="118"/>
                    <a:pt x="81" y="116"/>
                  </a:cubicBezTo>
                  <a:cubicBezTo>
                    <a:pt x="86" y="113"/>
                    <a:pt x="92" y="110"/>
                    <a:pt x="98" y="107"/>
                  </a:cubicBezTo>
                  <a:cubicBezTo>
                    <a:pt x="104" y="104"/>
                    <a:pt x="110" y="101"/>
                    <a:pt x="115" y="97"/>
                  </a:cubicBezTo>
                  <a:close/>
                  <a:moveTo>
                    <a:pt x="108" y="112"/>
                  </a:moveTo>
                  <a:cubicBezTo>
                    <a:pt x="108" y="112"/>
                    <a:pt x="108" y="112"/>
                    <a:pt x="108" y="112"/>
                  </a:cubicBezTo>
                  <a:cubicBezTo>
                    <a:pt x="103" y="115"/>
                    <a:pt x="99" y="118"/>
                    <a:pt x="94" y="120"/>
                  </a:cubicBezTo>
                  <a:cubicBezTo>
                    <a:pt x="92" y="122"/>
                    <a:pt x="90" y="123"/>
                    <a:pt x="87" y="124"/>
                  </a:cubicBezTo>
                  <a:cubicBezTo>
                    <a:pt x="86" y="125"/>
                    <a:pt x="85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6" y="124"/>
                    <a:pt x="86" y="124"/>
                  </a:cubicBezTo>
                  <a:cubicBezTo>
                    <a:pt x="95" y="118"/>
                    <a:pt x="104" y="113"/>
                    <a:pt x="111" y="107"/>
                  </a:cubicBezTo>
                  <a:cubicBezTo>
                    <a:pt x="110" y="109"/>
                    <a:pt x="109" y="111"/>
                    <a:pt x="108" y="112"/>
                  </a:cubicBezTo>
                  <a:close/>
                  <a:moveTo>
                    <a:pt x="77" y="125"/>
                  </a:moveTo>
                  <a:cubicBezTo>
                    <a:pt x="82" y="124"/>
                    <a:pt x="87" y="121"/>
                    <a:pt x="91" y="119"/>
                  </a:cubicBezTo>
                  <a:cubicBezTo>
                    <a:pt x="95" y="116"/>
                    <a:pt x="100" y="114"/>
                    <a:pt x="104" y="112"/>
                  </a:cubicBezTo>
                  <a:cubicBezTo>
                    <a:pt x="101" y="113"/>
                    <a:pt x="99" y="115"/>
                    <a:pt x="96" y="117"/>
                  </a:cubicBezTo>
                  <a:cubicBezTo>
                    <a:pt x="92" y="120"/>
                    <a:pt x="86" y="122"/>
                    <a:pt x="82" y="126"/>
                  </a:cubicBezTo>
                  <a:cubicBezTo>
                    <a:pt x="80" y="126"/>
                    <a:pt x="79" y="126"/>
                    <a:pt x="77" y="125"/>
                  </a:cubicBezTo>
                  <a:close/>
                  <a:moveTo>
                    <a:pt x="71" y="123"/>
                  </a:moveTo>
                  <a:cubicBezTo>
                    <a:pt x="81" y="118"/>
                    <a:pt x="92" y="113"/>
                    <a:pt x="102" y="108"/>
                  </a:cubicBezTo>
                  <a:cubicBezTo>
                    <a:pt x="101" y="109"/>
                    <a:pt x="99" y="110"/>
                    <a:pt x="97" y="111"/>
                  </a:cubicBezTo>
                  <a:cubicBezTo>
                    <a:pt x="90" y="116"/>
                    <a:pt x="83" y="120"/>
                    <a:pt x="75" y="125"/>
                  </a:cubicBezTo>
                  <a:cubicBezTo>
                    <a:pt x="74" y="125"/>
                    <a:pt x="72" y="124"/>
                    <a:pt x="71" y="123"/>
                  </a:cubicBezTo>
                  <a:close/>
                  <a:moveTo>
                    <a:pt x="111" y="106"/>
                  </a:moveTo>
                  <a:cubicBezTo>
                    <a:pt x="104" y="112"/>
                    <a:pt x="96" y="115"/>
                    <a:pt x="88" y="120"/>
                  </a:cubicBezTo>
                  <a:cubicBezTo>
                    <a:pt x="85" y="122"/>
                    <a:pt x="79" y="124"/>
                    <a:pt x="77" y="125"/>
                  </a:cubicBezTo>
                  <a:cubicBezTo>
                    <a:pt x="82" y="122"/>
                    <a:pt x="86" y="119"/>
                    <a:pt x="91" y="116"/>
                  </a:cubicBezTo>
                  <a:cubicBezTo>
                    <a:pt x="95" y="113"/>
                    <a:pt x="99" y="111"/>
                    <a:pt x="104" y="108"/>
                  </a:cubicBezTo>
                  <a:cubicBezTo>
                    <a:pt x="105" y="107"/>
                    <a:pt x="107" y="106"/>
                    <a:pt x="108" y="105"/>
                  </a:cubicBezTo>
                  <a:cubicBezTo>
                    <a:pt x="109" y="105"/>
                    <a:pt x="109" y="105"/>
                    <a:pt x="109" y="104"/>
                  </a:cubicBezTo>
                  <a:cubicBezTo>
                    <a:pt x="111" y="104"/>
                    <a:pt x="112" y="103"/>
                    <a:pt x="113" y="102"/>
                  </a:cubicBezTo>
                  <a:cubicBezTo>
                    <a:pt x="113" y="104"/>
                    <a:pt x="112" y="105"/>
                    <a:pt x="112" y="106"/>
                  </a:cubicBezTo>
                  <a:cubicBezTo>
                    <a:pt x="112" y="106"/>
                    <a:pt x="111" y="106"/>
                    <a:pt x="111" y="106"/>
                  </a:cubicBezTo>
                  <a:close/>
                  <a:moveTo>
                    <a:pt x="70" y="123"/>
                  </a:moveTo>
                  <a:cubicBezTo>
                    <a:pt x="69" y="122"/>
                    <a:pt x="67" y="122"/>
                    <a:pt x="66" y="121"/>
                  </a:cubicBezTo>
                  <a:cubicBezTo>
                    <a:pt x="72" y="118"/>
                    <a:pt x="79" y="116"/>
                    <a:pt x="85" y="113"/>
                  </a:cubicBezTo>
                  <a:cubicBezTo>
                    <a:pt x="80" y="116"/>
                    <a:pt x="75" y="119"/>
                    <a:pt x="70" y="123"/>
                  </a:cubicBezTo>
                  <a:close/>
                  <a:moveTo>
                    <a:pt x="85" y="126"/>
                  </a:moveTo>
                  <a:cubicBezTo>
                    <a:pt x="91" y="124"/>
                    <a:pt x="97" y="119"/>
                    <a:pt x="103" y="116"/>
                  </a:cubicBezTo>
                  <a:cubicBezTo>
                    <a:pt x="104" y="115"/>
                    <a:pt x="105" y="115"/>
                    <a:pt x="106" y="114"/>
                  </a:cubicBezTo>
                  <a:cubicBezTo>
                    <a:pt x="107" y="113"/>
                    <a:pt x="107" y="113"/>
                    <a:pt x="107" y="114"/>
                  </a:cubicBezTo>
                  <a:cubicBezTo>
                    <a:pt x="105" y="115"/>
                    <a:pt x="104" y="116"/>
                    <a:pt x="103" y="117"/>
                  </a:cubicBezTo>
                  <a:cubicBezTo>
                    <a:pt x="99" y="120"/>
                    <a:pt x="96" y="122"/>
                    <a:pt x="93" y="124"/>
                  </a:cubicBezTo>
                  <a:cubicBezTo>
                    <a:pt x="93" y="125"/>
                    <a:pt x="93" y="125"/>
                    <a:pt x="93" y="125"/>
                  </a:cubicBezTo>
                  <a:cubicBezTo>
                    <a:pt x="90" y="126"/>
                    <a:pt x="88" y="126"/>
                    <a:pt x="85" y="126"/>
                  </a:cubicBezTo>
                  <a:close/>
                  <a:moveTo>
                    <a:pt x="95" y="124"/>
                  </a:moveTo>
                  <a:cubicBezTo>
                    <a:pt x="98" y="122"/>
                    <a:pt x="100" y="121"/>
                    <a:pt x="102" y="119"/>
                  </a:cubicBezTo>
                  <a:cubicBezTo>
                    <a:pt x="101" y="120"/>
                    <a:pt x="101" y="121"/>
                    <a:pt x="100" y="121"/>
                  </a:cubicBezTo>
                  <a:cubicBezTo>
                    <a:pt x="98" y="122"/>
                    <a:pt x="97" y="123"/>
                    <a:pt x="95" y="124"/>
                  </a:cubicBezTo>
                  <a:close/>
                  <a:moveTo>
                    <a:pt x="115" y="97"/>
                  </a:moveTo>
                  <a:cubicBezTo>
                    <a:pt x="115" y="97"/>
                    <a:pt x="115" y="97"/>
                    <a:pt x="115" y="97"/>
                  </a:cubicBezTo>
                  <a:cubicBezTo>
                    <a:pt x="115" y="97"/>
                    <a:pt x="114" y="97"/>
                    <a:pt x="113" y="98"/>
                  </a:cubicBezTo>
                  <a:cubicBezTo>
                    <a:pt x="113" y="98"/>
                    <a:pt x="113" y="98"/>
                    <a:pt x="113" y="98"/>
                  </a:cubicBezTo>
                  <a:cubicBezTo>
                    <a:pt x="106" y="101"/>
                    <a:pt x="100" y="105"/>
                    <a:pt x="93" y="108"/>
                  </a:cubicBezTo>
                  <a:cubicBezTo>
                    <a:pt x="84" y="113"/>
                    <a:pt x="75" y="117"/>
                    <a:pt x="65" y="121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4" y="120"/>
                    <a:pt x="63" y="120"/>
                    <a:pt x="63" y="121"/>
                  </a:cubicBezTo>
                  <a:cubicBezTo>
                    <a:pt x="63" y="121"/>
                    <a:pt x="63" y="121"/>
                    <a:pt x="63" y="121"/>
                  </a:cubicBezTo>
                  <a:cubicBezTo>
                    <a:pt x="62" y="120"/>
                    <a:pt x="61" y="121"/>
                    <a:pt x="61" y="121"/>
                  </a:cubicBezTo>
                  <a:cubicBezTo>
                    <a:pt x="61" y="121"/>
                    <a:pt x="61" y="121"/>
                    <a:pt x="61" y="121"/>
                  </a:cubicBezTo>
                  <a:cubicBezTo>
                    <a:pt x="60" y="121"/>
                    <a:pt x="60" y="122"/>
                    <a:pt x="59" y="122"/>
                  </a:cubicBezTo>
                  <a:cubicBezTo>
                    <a:pt x="59" y="122"/>
                    <a:pt x="59" y="122"/>
                    <a:pt x="59" y="122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2" y="120"/>
                    <a:pt x="65" y="119"/>
                    <a:pt x="67" y="117"/>
                  </a:cubicBezTo>
                  <a:cubicBezTo>
                    <a:pt x="71" y="115"/>
                    <a:pt x="75" y="113"/>
                    <a:pt x="80" y="111"/>
                  </a:cubicBezTo>
                  <a:cubicBezTo>
                    <a:pt x="84" y="109"/>
                    <a:pt x="89" y="107"/>
                    <a:pt x="93" y="104"/>
                  </a:cubicBezTo>
                  <a:cubicBezTo>
                    <a:pt x="101" y="100"/>
                    <a:pt x="109" y="96"/>
                    <a:pt x="117" y="92"/>
                  </a:cubicBezTo>
                  <a:cubicBezTo>
                    <a:pt x="117" y="93"/>
                    <a:pt x="117" y="93"/>
                    <a:pt x="116" y="94"/>
                  </a:cubicBezTo>
                  <a:cubicBezTo>
                    <a:pt x="116" y="95"/>
                    <a:pt x="116" y="96"/>
                    <a:pt x="115" y="97"/>
                  </a:cubicBezTo>
                  <a:close/>
                  <a:moveTo>
                    <a:pt x="115" y="49"/>
                  </a:moveTo>
                  <a:cubicBezTo>
                    <a:pt x="106" y="54"/>
                    <a:pt x="97" y="57"/>
                    <a:pt x="87" y="61"/>
                  </a:cubicBezTo>
                  <a:cubicBezTo>
                    <a:pt x="84" y="62"/>
                    <a:pt x="82" y="63"/>
                    <a:pt x="79" y="64"/>
                  </a:cubicBezTo>
                  <a:cubicBezTo>
                    <a:pt x="76" y="65"/>
                    <a:pt x="73" y="66"/>
                    <a:pt x="70" y="67"/>
                  </a:cubicBezTo>
                  <a:cubicBezTo>
                    <a:pt x="57" y="72"/>
                    <a:pt x="44" y="78"/>
                    <a:pt x="30" y="84"/>
                  </a:cubicBezTo>
                  <a:cubicBezTo>
                    <a:pt x="24" y="86"/>
                    <a:pt x="17" y="89"/>
                    <a:pt x="12" y="92"/>
                  </a:cubicBezTo>
                  <a:cubicBezTo>
                    <a:pt x="18" y="88"/>
                    <a:pt x="26" y="85"/>
                    <a:pt x="33" y="82"/>
                  </a:cubicBezTo>
                  <a:cubicBezTo>
                    <a:pt x="40" y="79"/>
                    <a:pt x="47" y="75"/>
                    <a:pt x="54" y="72"/>
                  </a:cubicBezTo>
                  <a:cubicBezTo>
                    <a:pt x="62" y="69"/>
                    <a:pt x="70" y="66"/>
                    <a:pt x="77" y="63"/>
                  </a:cubicBezTo>
                  <a:cubicBezTo>
                    <a:pt x="85" y="59"/>
                    <a:pt x="93" y="56"/>
                    <a:pt x="100" y="52"/>
                  </a:cubicBezTo>
                  <a:cubicBezTo>
                    <a:pt x="101" y="52"/>
                    <a:pt x="102" y="51"/>
                    <a:pt x="103" y="51"/>
                  </a:cubicBezTo>
                  <a:cubicBezTo>
                    <a:pt x="106" y="49"/>
                    <a:pt x="110" y="48"/>
                    <a:pt x="113" y="45"/>
                  </a:cubicBezTo>
                  <a:cubicBezTo>
                    <a:pt x="114" y="46"/>
                    <a:pt x="115" y="48"/>
                    <a:pt x="115" y="49"/>
                  </a:cubicBezTo>
                  <a:close/>
                  <a:moveTo>
                    <a:pt x="108" y="38"/>
                  </a:moveTo>
                  <a:cubicBezTo>
                    <a:pt x="80" y="49"/>
                    <a:pt x="53" y="62"/>
                    <a:pt x="25" y="74"/>
                  </a:cubicBezTo>
                  <a:cubicBezTo>
                    <a:pt x="19" y="77"/>
                    <a:pt x="13" y="81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7" y="82"/>
                    <a:pt x="9" y="81"/>
                    <a:pt x="10" y="80"/>
                  </a:cubicBezTo>
                  <a:cubicBezTo>
                    <a:pt x="11" y="79"/>
                    <a:pt x="13" y="79"/>
                    <a:pt x="14" y="78"/>
                  </a:cubicBezTo>
                  <a:cubicBezTo>
                    <a:pt x="17" y="76"/>
                    <a:pt x="21" y="74"/>
                    <a:pt x="24" y="72"/>
                  </a:cubicBezTo>
                  <a:cubicBezTo>
                    <a:pt x="38" y="66"/>
                    <a:pt x="52" y="59"/>
                    <a:pt x="66" y="52"/>
                  </a:cubicBezTo>
                  <a:cubicBezTo>
                    <a:pt x="67" y="52"/>
                    <a:pt x="67" y="51"/>
                    <a:pt x="68" y="51"/>
                  </a:cubicBezTo>
                  <a:cubicBezTo>
                    <a:pt x="76" y="48"/>
                    <a:pt x="85" y="44"/>
                    <a:pt x="93" y="41"/>
                  </a:cubicBezTo>
                  <a:cubicBezTo>
                    <a:pt x="95" y="40"/>
                    <a:pt x="96" y="40"/>
                    <a:pt x="98" y="39"/>
                  </a:cubicBezTo>
                  <a:cubicBezTo>
                    <a:pt x="99" y="39"/>
                    <a:pt x="100" y="38"/>
                    <a:pt x="101" y="38"/>
                  </a:cubicBezTo>
                  <a:cubicBezTo>
                    <a:pt x="101" y="38"/>
                    <a:pt x="101" y="38"/>
                    <a:pt x="102" y="37"/>
                  </a:cubicBezTo>
                  <a:cubicBezTo>
                    <a:pt x="103" y="37"/>
                    <a:pt x="105" y="36"/>
                    <a:pt x="106" y="35"/>
                  </a:cubicBezTo>
                  <a:cubicBezTo>
                    <a:pt x="107" y="36"/>
                    <a:pt x="108" y="37"/>
                    <a:pt x="108" y="38"/>
                  </a:cubicBezTo>
                  <a:close/>
                  <a:moveTo>
                    <a:pt x="103" y="32"/>
                  </a:moveTo>
                  <a:cubicBezTo>
                    <a:pt x="99" y="34"/>
                    <a:pt x="96" y="35"/>
                    <a:pt x="92" y="37"/>
                  </a:cubicBezTo>
                  <a:cubicBezTo>
                    <a:pt x="91" y="37"/>
                    <a:pt x="90" y="37"/>
                    <a:pt x="89" y="38"/>
                  </a:cubicBezTo>
                  <a:cubicBezTo>
                    <a:pt x="83" y="40"/>
                    <a:pt x="78" y="42"/>
                    <a:pt x="72" y="44"/>
                  </a:cubicBezTo>
                  <a:cubicBezTo>
                    <a:pt x="60" y="49"/>
                    <a:pt x="49" y="54"/>
                    <a:pt x="37" y="59"/>
                  </a:cubicBezTo>
                  <a:cubicBezTo>
                    <a:pt x="32" y="61"/>
                    <a:pt x="27" y="63"/>
                    <a:pt x="22" y="65"/>
                  </a:cubicBezTo>
                  <a:cubicBezTo>
                    <a:pt x="17" y="68"/>
                    <a:pt x="12" y="71"/>
                    <a:pt x="7" y="73"/>
                  </a:cubicBezTo>
                  <a:cubicBezTo>
                    <a:pt x="3" y="75"/>
                    <a:pt x="9" y="72"/>
                    <a:pt x="10" y="71"/>
                  </a:cubicBezTo>
                  <a:cubicBezTo>
                    <a:pt x="12" y="70"/>
                    <a:pt x="15" y="68"/>
                    <a:pt x="17" y="67"/>
                  </a:cubicBezTo>
                  <a:cubicBezTo>
                    <a:pt x="23" y="64"/>
                    <a:pt x="28" y="61"/>
                    <a:pt x="34" y="58"/>
                  </a:cubicBezTo>
                  <a:cubicBezTo>
                    <a:pt x="45" y="52"/>
                    <a:pt x="56" y="47"/>
                    <a:pt x="67" y="42"/>
                  </a:cubicBezTo>
                  <a:cubicBezTo>
                    <a:pt x="73" y="39"/>
                    <a:pt x="79" y="37"/>
                    <a:pt x="84" y="34"/>
                  </a:cubicBezTo>
                  <a:cubicBezTo>
                    <a:pt x="89" y="33"/>
                    <a:pt x="93" y="31"/>
                    <a:pt x="97" y="28"/>
                  </a:cubicBezTo>
                  <a:cubicBezTo>
                    <a:pt x="98" y="29"/>
                    <a:pt x="99" y="29"/>
                    <a:pt x="100" y="30"/>
                  </a:cubicBezTo>
                  <a:cubicBezTo>
                    <a:pt x="101" y="30"/>
                    <a:pt x="102" y="31"/>
                    <a:pt x="103" y="32"/>
                  </a:cubicBezTo>
                  <a:close/>
                  <a:moveTo>
                    <a:pt x="73" y="21"/>
                  </a:moveTo>
                  <a:cubicBezTo>
                    <a:pt x="72" y="21"/>
                    <a:pt x="71" y="22"/>
                    <a:pt x="69" y="23"/>
                  </a:cubicBezTo>
                  <a:cubicBezTo>
                    <a:pt x="69" y="22"/>
                    <a:pt x="70" y="21"/>
                    <a:pt x="70" y="21"/>
                  </a:cubicBezTo>
                  <a:cubicBezTo>
                    <a:pt x="71" y="21"/>
                    <a:pt x="72" y="21"/>
                    <a:pt x="73" y="21"/>
                  </a:cubicBezTo>
                  <a:close/>
                  <a:moveTo>
                    <a:pt x="65" y="20"/>
                  </a:moveTo>
                  <a:cubicBezTo>
                    <a:pt x="65" y="20"/>
                    <a:pt x="65" y="21"/>
                    <a:pt x="65" y="21"/>
                  </a:cubicBezTo>
                  <a:cubicBezTo>
                    <a:pt x="47" y="29"/>
                    <a:pt x="30" y="38"/>
                    <a:pt x="13" y="48"/>
                  </a:cubicBezTo>
                  <a:cubicBezTo>
                    <a:pt x="13" y="48"/>
                    <a:pt x="11" y="49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49"/>
                    <a:pt x="11" y="49"/>
                    <a:pt x="11" y="49"/>
                  </a:cubicBezTo>
                  <a:cubicBezTo>
                    <a:pt x="13" y="48"/>
                    <a:pt x="16" y="46"/>
                    <a:pt x="18" y="45"/>
                  </a:cubicBezTo>
                  <a:cubicBezTo>
                    <a:pt x="22" y="42"/>
                    <a:pt x="27" y="39"/>
                    <a:pt x="31" y="37"/>
                  </a:cubicBezTo>
                  <a:cubicBezTo>
                    <a:pt x="41" y="31"/>
                    <a:pt x="52" y="26"/>
                    <a:pt x="62" y="20"/>
                  </a:cubicBezTo>
                  <a:cubicBezTo>
                    <a:pt x="63" y="20"/>
                    <a:pt x="64" y="20"/>
                    <a:pt x="65" y="20"/>
                  </a:cubicBezTo>
                  <a:close/>
                  <a:moveTo>
                    <a:pt x="37" y="25"/>
                  </a:moveTo>
                  <a:cubicBezTo>
                    <a:pt x="40" y="24"/>
                    <a:pt x="44" y="23"/>
                    <a:pt x="47" y="22"/>
                  </a:cubicBezTo>
                  <a:cubicBezTo>
                    <a:pt x="44" y="24"/>
                    <a:pt x="42" y="25"/>
                    <a:pt x="39" y="26"/>
                  </a:cubicBezTo>
                  <a:cubicBezTo>
                    <a:pt x="33" y="30"/>
                    <a:pt x="26" y="33"/>
                    <a:pt x="20" y="37"/>
                  </a:cubicBezTo>
                  <a:cubicBezTo>
                    <a:pt x="25" y="32"/>
                    <a:pt x="31" y="28"/>
                    <a:pt x="37" y="25"/>
                  </a:cubicBezTo>
                  <a:close/>
                  <a:moveTo>
                    <a:pt x="19" y="38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26" y="34"/>
                    <a:pt x="33" y="30"/>
                    <a:pt x="40" y="27"/>
                  </a:cubicBezTo>
                  <a:cubicBezTo>
                    <a:pt x="43" y="25"/>
                    <a:pt x="46" y="23"/>
                    <a:pt x="49" y="22"/>
                  </a:cubicBezTo>
                  <a:cubicBezTo>
                    <a:pt x="50" y="22"/>
                    <a:pt x="51" y="22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0" y="22"/>
                    <a:pt x="49" y="23"/>
                    <a:pt x="47" y="24"/>
                  </a:cubicBezTo>
                  <a:cubicBezTo>
                    <a:pt x="36" y="29"/>
                    <a:pt x="26" y="34"/>
                    <a:pt x="16" y="41"/>
                  </a:cubicBezTo>
                  <a:cubicBezTo>
                    <a:pt x="17" y="39"/>
                    <a:pt x="18" y="38"/>
                    <a:pt x="19" y="38"/>
                  </a:cubicBezTo>
                  <a:close/>
                  <a:moveTo>
                    <a:pt x="7" y="85"/>
                  </a:moveTo>
                  <a:cubicBezTo>
                    <a:pt x="18" y="79"/>
                    <a:pt x="31" y="76"/>
                    <a:pt x="43" y="71"/>
                  </a:cubicBezTo>
                  <a:cubicBezTo>
                    <a:pt x="48" y="68"/>
                    <a:pt x="54" y="66"/>
                    <a:pt x="59" y="63"/>
                  </a:cubicBezTo>
                  <a:cubicBezTo>
                    <a:pt x="46" y="70"/>
                    <a:pt x="33" y="77"/>
                    <a:pt x="20" y="83"/>
                  </a:cubicBezTo>
                  <a:cubicBezTo>
                    <a:pt x="19" y="84"/>
                    <a:pt x="18" y="84"/>
                    <a:pt x="17" y="85"/>
                  </a:cubicBezTo>
                  <a:cubicBezTo>
                    <a:pt x="14" y="86"/>
                    <a:pt x="11" y="88"/>
                    <a:pt x="8" y="90"/>
                  </a:cubicBezTo>
                  <a:cubicBezTo>
                    <a:pt x="8" y="88"/>
                    <a:pt x="7" y="87"/>
                    <a:pt x="7" y="85"/>
                  </a:cubicBezTo>
                  <a:close/>
                </a:path>
              </a:pathLst>
            </a:custGeom>
            <a:blipFill dpi="0" rotWithShape="1">
              <a:blip r:embed="rId6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84" name="Freeform 85"/>
            <p:cNvSpPr>
              <a:spLocks noEditPoints="1"/>
            </p:cNvSpPr>
            <p:nvPr/>
          </p:nvSpPr>
          <p:spPr bwMode="auto">
            <a:xfrm>
              <a:off x="-122152" y="-1296139"/>
              <a:ext cx="361950" cy="385763"/>
            </a:xfrm>
            <a:custGeom>
              <a:avLst/>
              <a:gdLst>
                <a:gd name="T0" fmla="*/ 67 w 125"/>
                <a:gd name="T1" fmla="*/ 127 h 133"/>
                <a:gd name="T2" fmla="*/ 12 w 125"/>
                <a:gd name="T3" fmla="*/ 41 h 133"/>
                <a:gd name="T4" fmla="*/ 38 w 125"/>
                <a:gd name="T5" fmla="*/ 92 h 133"/>
                <a:gd name="T6" fmla="*/ 15 w 125"/>
                <a:gd name="T7" fmla="*/ 101 h 133"/>
                <a:gd name="T8" fmla="*/ 10 w 125"/>
                <a:gd name="T9" fmla="*/ 93 h 133"/>
                <a:gd name="T10" fmla="*/ 10 w 125"/>
                <a:gd name="T11" fmla="*/ 93 h 133"/>
                <a:gd name="T12" fmla="*/ 10 w 125"/>
                <a:gd name="T13" fmla="*/ 93 h 133"/>
                <a:gd name="T14" fmla="*/ 60 w 125"/>
                <a:gd name="T15" fmla="*/ 20 h 133"/>
                <a:gd name="T16" fmla="*/ 51 w 125"/>
                <a:gd name="T17" fmla="*/ 28 h 133"/>
                <a:gd name="T18" fmla="*/ 75 w 125"/>
                <a:gd name="T19" fmla="*/ 21 h 133"/>
                <a:gd name="T20" fmla="*/ 85 w 125"/>
                <a:gd name="T21" fmla="*/ 28 h 133"/>
                <a:gd name="T22" fmla="*/ 81 w 125"/>
                <a:gd name="T23" fmla="*/ 35 h 133"/>
                <a:gd name="T24" fmla="*/ 58 w 125"/>
                <a:gd name="T25" fmla="*/ 31 h 133"/>
                <a:gd name="T26" fmla="*/ 39 w 125"/>
                <a:gd name="T27" fmla="*/ 42 h 133"/>
                <a:gd name="T28" fmla="*/ 70 w 125"/>
                <a:gd name="T29" fmla="*/ 30 h 133"/>
                <a:gd name="T30" fmla="*/ 70 w 125"/>
                <a:gd name="T31" fmla="*/ 24 h 133"/>
                <a:gd name="T32" fmla="*/ 55 w 125"/>
                <a:gd name="T33" fmla="*/ 30 h 133"/>
                <a:gd name="T34" fmla="*/ 18 w 125"/>
                <a:gd name="T35" fmla="*/ 47 h 133"/>
                <a:gd name="T36" fmla="*/ 7 w 125"/>
                <a:gd name="T37" fmla="*/ 59 h 133"/>
                <a:gd name="T38" fmla="*/ 6 w 125"/>
                <a:gd name="T39" fmla="*/ 65 h 133"/>
                <a:gd name="T40" fmla="*/ 25 w 125"/>
                <a:gd name="T41" fmla="*/ 60 h 133"/>
                <a:gd name="T42" fmla="*/ 92 w 125"/>
                <a:gd name="T43" fmla="*/ 41 h 133"/>
                <a:gd name="T44" fmla="*/ 29 w 125"/>
                <a:gd name="T45" fmla="*/ 65 h 133"/>
                <a:gd name="T46" fmla="*/ 55 w 125"/>
                <a:gd name="T47" fmla="*/ 57 h 133"/>
                <a:gd name="T48" fmla="*/ 111 w 125"/>
                <a:gd name="T49" fmla="*/ 40 h 133"/>
                <a:gd name="T50" fmla="*/ 101 w 125"/>
                <a:gd name="T51" fmla="*/ 45 h 133"/>
                <a:gd name="T52" fmla="*/ 54 w 125"/>
                <a:gd name="T53" fmla="*/ 70 h 133"/>
                <a:gd name="T54" fmla="*/ 115 w 125"/>
                <a:gd name="T55" fmla="*/ 51 h 133"/>
                <a:gd name="T56" fmla="*/ 67 w 125"/>
                <a:gd name="T57" fmla="*/ 75 h 133"/>
                <a:gd name="T58" fmla="*/ 66 w 125"/>
                <a:gd name="T59" fmla="*/ 117 h 133"/>
                <a:gd name="T60" fmla="*/ 108 w 125"/>
                <a:gd name="T61" fmla="*/ 94 h 133"/>
                <a:gd name="T62" fmla="*/ 79 w 125"/>
                <a:gd name="T63" fmla="*/ 107 h 133"/>
                <a:gd name="T64" fmla="*/ 118 w 125"/>
                <a:gd name="T65" fmla="*/ 89 h 133"/>
                <a:gd name="T66" fmla="*/ 79 w 125"/>
                <a:gd name="T67" fmla="*/ 98 h 133"/>
                <a:gd name="T68" fmla="*/ 34 w 125"/>
                <a:gd name="T69" fmla="*/ 121 h 133"/>
                <a:gd name="T70" fmla="*/ 26 w 125"/>
                <a:gd name="T71" fmla="*/ 115 h 133"/>
                <a:gd name="T72" fmla="*/ 102 w 125"/>
                <a:gd name="T73" fmla="*/ 87 h 133"/>
                <a:gd name="T74" fmla="*/ 81 w 125"/>
                <a:gd name="T75" fmla="*/ 92 h 133"/>
                <a:gd name="T76" fmla="*/ 99 w 125"/>
                <a:gd name="T77" fmla="*/ 83 h 133"/>
                <a:gd name="T78" fmla="*/ 120 w 125"/>
                <a:gd name="T79" fmla="*/ 68 h 133"/>
                <a:gd name="T80" fmla="*/ 76 w 125"/>
                <a:gd name="T81" fmla="*/ 87 h 133"/>
                <a:gd name="T82" fmla="*/ 120 w 125"/>
                <a:gd name="T83" fmla="*/ 67 h 133"/>
                <a:gd name="T84" fmla="*/ 22 w 125"/>
                <a:gd name="T85" fmla="*/ 105 h 133"/>
                <a:gd name="T86" fmla="*/ 119 w 125"/>
                <a:gd name="T87" fmla="*/ 63 h 133"/>
                <a:gd name="T88" fmla="*/ 19 w 125"/>
                <a:gd name="T89" fmla="*/ 98 h 133"/>
                <a:gd name="T90" fmla="*/ 45 w 125"/>
                <a:gd name="T91" fmla="*/ 100 h 133"/>
                <a:gd name="T92" fmla="*/ 41 w 125"/>
                <a:gd name="T93" fmla="*/ 123 h 133"/>
                <a:gd name="T94" fmla="*/ 43 w 125"/>
                <a:gd name="T95" fmla="*/ 124 h 133"/>
                <a:gd name="T96" fmla="*/ 109 w 125"/>
                <a:gd name="T97" fmla="*/ 112 h 133"/>
                <a:gd name="T98" fmla="*/ 78 w 125"/>
                <a:gd name="T99" fmla="*/ 125 h 133"/>
                <a:gd name="T100" fmla="*/ 71 w 125"/>
                <a:gd name="T101" fmla="*/ 123 h 133"/>
                <a:gd name="T102" fmla="*/ 112 w 125"/>
                <a:gd name="T103" fmla="*/ 106 h 133"/>
                <a:gd name="T104" fmla="*/ 94 w 125"/>
                <a:gd name="T105" fmla="*/ 124 h 133"/>
                <a:gd name="T106" fmla="*/ 114 w 125"/>
                <a:gd name="T107" fmla="*/ 98 h 133"/>
                <a:gd name="T108" fmla="*/ 60 w 125"/>
                <a:gd name="T109" fmla="*/ 121 h 133"/>
                <a:gd name="T110" fmla="*/ 71 w 125"/>
                <a:gd name="T111" fmla="*/ 67 h 133"/>
                <a:gd name="T112" fmla="*/ 109 w 125"/>
                <a:gd name="T113" fmla="*/ 37 h 133"/>
                <a:gd name="T114" fmla="*/ 98 w 125"/>
                <a:gd name="T115" fmla="*/ 39 h 133"/>
                <a:gd name="T116" fmla="*/ 23 w 125"/>
                <a:gd name="T117" fmla="*/ 65 h 133"/>
                <a:gd name="T118" fmla="*/ 74 w 125"/>
                <a:gd name="T119" fmla="*/ 21 h 133"/>
                <a:gd name="T120" fmla="*/ 19 w 125"/>
                <a:gd name="T121" fmla="*/ 44 h 133"/>
                <a:gd name="T122" fmla="*/ 20 w 125"/>
                <a:gd name="T123" fmla="*/ 38 h 133"/>
                <a:gd name="T124" fmla="*/ 60 w 125"/>
                <a:gd name="T125" fmla="*/ 6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" h="133">
                  <a:moveTo>
                    <a:pt x="30" y="122"/>
                  </a:moveTo>
                  <a:cubicBezTo>
                    <a:pt x="39" y="128"/>
                    <a:pt x="50" y="127"/>
                    <a:pt x="60" y="125"/>
                  </a:cubicBezTo>
                  <a:cubicBezTo>
                    <a:pt x="59" y="126"/>
                    <a:pt x="59" y="128"/>
                    <a:pt x="58" y="130"/>
                  </a:cubicBezTo>
                  <a:cubicBezTo>
                    <a:pt x="57" y="132"/>
                    <a:pt x="59" y="133"/>
                    <a:pt x="60" y="131"/>
                  </a:cubicBezTo>
                  <a:cubicBezTo>
                    <a:pt x="61" y="131"/>
                    <a:pt x="61" y="130"/>
                    <a:pt x="62" y="129"/>
                  </a:cubicBezTo>
                  <a:cubicBezTo>
                    <a:pt x="62" y="129"/>
                    <a:pt x="62" y="130"/>
                    <a:pt x="62" y="130"/>
                  </a:cubicBezTo>
                  <a:cubicBezTo>
                    <a:pt x="62" y="131"/>
                    <a:pt x="64" y="131"/>
                    <a:pt x="64" y="130"/>
                  </a:cubicBezTo>
                  <a:cubicBezTo>
                    <a:pt x="64" y="129"/>
                    <a:pt x="64" y="129"/>
                    <a:pt x="64" y="129"/>
                  </a:cubicBezTo>
                  <a:cubicBezTo>
                    <a:pt x="65" y="130"/>
                    <a:pt x="67" y="130"/>
                    <a:pt x="67" y="128"/>
                  </a:cubicBezTo>
                  <a:cubicBezTo>
                    <a:pt x="67" y="128"/>
                    <a:pt x="67" y="128"/>
                    <a:pt x="67" y="127"/>
                  </a:cubicBezTo>
                  <a:cubicBezTo>
                    <a:pt x="68" y="127"/>
                    <a:pt x="69" y="126"/>
                    <a:pt x="68" y="125"/>
                  </a:cubicBezTo>
                  <a:cubicBezTo>
                    <a:pt x="77" y="129"/>
                    <a:pt x="87" y="131"/>
                    <a:pt x="96" y="127"/>
                  </a:cubicBezTo>
                  <a:cubicBezTo>
                    <a:pt x="107" y="122"/>
                    <a:pt x="113" y="113"/>
                    <a:pt x="117" y="102"/>
                  </a:cubicBezTo>
                  <a:cubicBezTo>
                    <a:pt x="125" y="83"/>
                    <a:pt x="125" y="58"/>
                    <a:pt x="114" y="39"/>
                  </a:cubicBezTo>
                  <a:cubicBezTo>
                    <a:pt x="105" y="25"/>
                    <a:pt x="88" y="19"/>
                    <a:pt x="71" y="18"/>
                  </a:cubicBezTo>
                  <a:cubicBezTo>
                    <a:pt x="73" y="12"/>
                    <a:pt x="76" y="7"/>
                    <a:pt x="81" y="4"/>
                  </a:cubicBezTo>
                  <a:cubicBezTo>
                    <a:pt x="82" y="3"/>
                    <a:pt x="81" y="0"/>
                    <a:pt x="79" y="1"/>
                  </a:cubicBezTo>
                  <a:cubicBezTo>
                    <a:pt x="73" y="5"/>
                    <a:pt x="70" y="11"/>
                    <a:pt x="68" y="18"/>
                  </a:cubicBezTo>
                  <a:cubicBezTo>
                    <a:pt x="66" y="18"/>
                    <a:pt x="65" y="18"/>
                    <a:pt x="63" y="18"/>
                  </a:cubicBezTo>
                  <a:cubicBezTo>
                    <a:pt x="43" y="18"/>
                    <a:pt x="24" y="25"/>
                    <a:pt x="12" y="41"/>
                  </a:cubicBezTo>
                  <a:cubicBezTo>
                    <a:pt x="1" y="57"/>
                    <a:pt x="0" y="78"/>
                    <a:pt x="8" y="96"/>
                  </a:cubicBezTo>
                  <a:cubicBezTo>
                    <a:pt x="13" y="106"/>
                    <a:pt x="21" y="115"/>
                    <a:pt x="30" y="122"/>
                  </a:cubicBezTo>
                  <a:close/>
                  <a:moveTo>
                    <a:pt x="18" y="107"/>
                  </a:moveTo>
                  <a:cubicBezTo>
                    <a:pt x="26" y="104"/>
                    <a:pt x="33" y="101"/>
                    <a:pt x="40" y="97"/>
                  </a:cubicBezTo>
                  <a:cubicBezTo>
                    <a:pt x="47" y="94"/>
                    <a:pt x="55" y="91"/>
                    <a:pt x="63" y="88"/>
                  </a:cubicBezTo>
                  <a:cubicBezTo>
                    <a:pt x="56" y="91"/>
                    <a:pt x="49" y="95"/>
                    <a:pt x="42" y="98"/>
                  </a:cubicBezTo>
                  <a:cubicBezTo>
                    <a:pt x="35" y="102"/>
                    <a:pt x="27" y="105"/>
                    <a:pt x="22" y="110"/>
                  </a:cubicBezTo>
                  <a:cubicBezTo>
                    <a:pt x="20" y="109"/>
                    <a:pt x="19" y="108"/>
                    <a:pt x="18" y="107"/>
                  </a:cubicBezTo>
                  <a:close/>
                  <a:moveTo>
                    <a:pt x="15" y="101"/>
                  </a:moveTo>
                  <a:cubicBezTo>
                    <a:pt x="23" y="101"/>
                    <a:pt x="31" y="95"/>
                    <a:pt x="38" y="92"/>
                  </a:cubicBezTo>
                  <a:cubicBezTo>
                    <a:pt x="47" y="88"/>
                    <a:pt x="55" y="85"/>
                    <a:pt x="64" y="81"/>
                  </a:cubicBezTo>
                  <a:cubicBezTo>
                    <a:pt x="74" y="76"/>
                    <a:pt x="83" y="72"/>
                    <a:pt x="93" y="68"/>
                  </a:cubicBezTo>
                  <a:cubicBezTo>
                    <a:pt x="98" y="66"/>
                    <a:pt x="104" y="64"/>
                    <a:pt x="109" y="62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04" y="65"/>
                    <a:pt x="98" y="67"/>
                    <a:pt x="93" y="69"/>
                  </a:cubicBezTo>
                  <a:cubicBezTo>
                    <a:pt x="85" y="72"/>
                    <a:pt x="76" y="76"/>
                    <a:pt x="68" y="80"/>
                  </a:cubicBezTo>
                  <a:cubicBezTo>
                    <a:pt x="59" y="83"/>
                    <a:pt x="50" y="88"/>
                    <a:pt x="42" y="92"/>
                  </a:cubicBezTo>
                  <a:cubicBezTo>
                    <a:pt x="38" y="94"/>
                    <a:pt x="34" y="97"/>
                    <a:pt x="30" y="99"/>
                  </a:cubicBezTo>
                  <a:cubicBezTo>
                    <a:pt x="26" y="102"/>
                    <a:pt x="22" y="103"/>
                    <a:pt x="18" y="106"/>
                  </a:cubicBezTo>
                  <a:cubicBezTo>
                    <a:pt x="17" y="104"/>
                    <a:pt x="16" y="103"/>
                    <a:pt x="15" y="101"/>
                  </a:cubicBezTo>
                  <a:close/>
                  <a:moveTo>
                    <a:pt x="12" y="97"/>
                  </a:moveTo>
                  <a:cubicBezTo>
                    <a:pt x="15" y="97"/>
                    <a:pt x="18" y="96"/>
                    <a:pt x="20" y="94"/>
                  </a:cubicBezTo>
                  <a:cubicBezTo>
                    <a:pt x="24" y="92"/>
                    <a:pt x="29" y="91"/>
                    <a:pt x="33" y="89"/>
                  </a:cubicBezTo>
                  <a:cubicBezTo>
                    <a:pt x="43" y="85"/>
                    <a:pt x="53" y="81"/>
                    <a:pt x="64" y="77"/>
                  </a:cubicBezTo>
                  <a:cubicBezTo>
                    <a:pt x="65" y="76"/>
                    <a:pt x="67" y="76"/>
                    <a:pt x="68" y="75"/>
                  </a:cubicBezTo>
                  <a:cubicBezTo>
                    <a:pt x="67" y="76"/>
                    <a:pt x="66" y="76"/>
                    <a:pt x="65" y="77"/>
                  </a:cubicBezTo>
                  <a:cubicBezTo>
                    <a:pt x="56" y="80"/>
                    <a:pt x="48" y="84"/>
                    <a:pt x="39" y="88"/>
                  </a:cubicBezTo>
                  <a:cubicBezTo>
                    <a:pt x="31" y="92"/>
                    <a:pt x="22" y="95"/>
                    <a:pt x="14" y="100"/>
                  </a:cubicBezTo>
                  <a:cubicBezTo>
                    <a:pt x="13" y="99"/>
                    <a:pt x="13" y="98"/>
                    <a:pt x="12" y="97"/>
                  </a:cubicBezTo>
                  <a:close/>
                  <a:moveTo>
                    <a:pt x="10" y="93"/>
                  </a:moveTo>
                  <a:cubicBezTo>
                    <a:pt x="10" y="93"/>
                    <a:pt x="11" y="93"/>
                    <a:pt x="11" y="93"/>
                  </a:cubicBezTo>
                  <a:cubicBezTo>
                    <a:pt x="14" y="92"/>
                    <a:pt x="18" y="90"/>
                    <a:pt x="21" y="89"/>
                  </a:cubicBezTo>
                  <a:cubicBezTo>
                    <a:pt x="26" y="86"/>
                    <a:pt x="31" y="84"/>
                    <a:pt x="36" y="82"/>
                  </a:cubicBezTo>
                  <a:cubicBezTo>
                    <a:pt x="46" y="78"/>
                    <a:pt x="55" y="74"/>
                    <a:pt x="64" y="70"/>
                  </a:cubicBezTo>
                  <a:cubicBezTo>
                    <a:pt x="66" y="70"/>
                    <a:pt x="67" y="69"/>
                    <a:pt x="68" y="69"/>
                  </a:cubicBezTo>
                  <a:cubicBezTo>
                    <a:pt x="66" y="70"/>
                    <a:pt x="63" y="71"/>
                    <a:pt x="60" y="72"/>
                  </a:cubicBezTo>
                  <a:cubicBezTo>
                    <a:pt x="51" y="76"/>
                    <a:pt x="42" y="80"/>
                    <a:pt x="34" y="84"/>
                  </a:cubicBezTo>
                  <a:cubicBezTo>
                    <a:pt x="30" y="86"/>
                    <a:pt x="26" y="88"/>
                    <a:pt x="22" y="90"/>
                  </a:cubicBezTo>
                  <a:cubicBezTo>
                    <a:pt x="19" y="92"/>
                    <a:pt x="15" y="94"/>
                    <a:pt x="12" y="96"/>
                  </a:cubicBezTo>
                  <a:cubicBezTo>
                    <a:pt x="11" y="95"/>
                    <a:pt x="11" y="94"/>
                    <a:pt x="10" y="93"/>
                  </a:cubicBezTo>
                  <a:close/>
                  <a:moveTo>
                    <a:pt x="18" y="85"/>
                  </a:moveTo>
                  <a:cubicBezTo>
                    <a:pt x="24" y="83"/>
                    <a:pt x="30" y="81"/>
                    <a:pt x="36" y="79"/>
                  </a:cubicBezTo>
                  <a:cubicBezTo>
                    <a:pt x="50" y="72"/>
                    <a:pt x="64" y="66"/>
                    <a:pt x="79" y="60"/>
                  </a:cubicBezTo>
                  <a:cubicBezTo>
                    <a:pt x="84" y="58"/>
                    <a:pt x="90" y="56"/>
                    <a:pt x="96" y="54"/>
                  </a:cubicBezTo>
                  <a:cubicBezTo>
                    <a:pt x="94" y="54"/>
                    <a:pt x="92" y="55"/>
                    <a:pt x="91" y="56"/>
                  </a:cubicBezTo>
                  <a:cubicBezTo>
                    <a:pt x="81" y="61"/>
                    <a:pt x="71" y="65"/>
                    <a:pt x="61" y="69"/>
                  </a:cubicBezTo>
                  <a:cubicBezTo>
                    <a:pt x="52" y="72"/>
                    <a:pt x="44" y="76"/>
                    <a:pt x="36" y="80"/>
                  </a:cubicBezTo>
                  <a:cubicBezTo>
                    <a:pt x="32" y="82"/>
                    <a:pt x="28" y="83"/>
                    <a:pt x="24" y="85"/>
                  </a:cubicBezTo>
                  <a:cubicBezTo>
                    <a:pt x="20" y="87"/>
                    <a:pt x="15" y="90"/>
                    <a:pt x="10" y="92"/>
                  </a:cubicBezTo>
                  <a:cubicBezTo>
                    <a:pt x="10" y="92"/>
                    <a:pt x="10" y="93"/>
                    <a:pt x="10" y="93"/>
                  </a:cubicBezTo>
                  <a:cubicBezTo>
                    <a:pt x="10" y="92"/>
                    <a:pt x="10" y="91"/>
                    <a:pt x="9" y="90"/>
                  </a:cubicBezTo>
                  <a:cubicBezTo>
                    <a:pt x="12" y="89"/>
                    <a:pt x="15" y="87"/>
                    <a:pt x="18" y="85"/>
                  </a:cubicBezTo>
                  <a:close/>
                  <a:moveTo>
                    <a:pt x="60" y="20"/>
                  </a:moveTo>
                  <a:cubicBezTo>
                    <a:pt x="45" y="27"/>
                    <a:pt x="31" y="35"/>
                    <a:pt x="16" y="42"/>
                  </a:cubicBezTo>
                  <a:cubicBezTo>
                    <a:pt x="16" y="42"/>
                    <a:pt x="15" y="43"/>
                    <a:pt x="15" y="43"/>
                  </a:cubicBezTo>
                  <a:cubicBezTo>
                    <a:pt x="15" y="43"/>
                    <a:pt x="15" y="42"/>
                    <a:pt x="15" y="42"/>
                  </a:cubicBezTo>
                  <a:cubicBezTo>
                    <a:pt x="17" y="41"/>
                    <a:pt x="18" y="40"/>
                    <a:pt x="20" y="39"/>
                  </a:cubicBezTo>
                  <a:cubicBezTo>
                    <a:pt x="24" y="37"/>
                    <a:pt x="28" y="34"/>
                    <a:pt x="31" y="32"/>
                  </a:cubicBezTo>
                  <a:cubicBezTo>
                    <a:pt x="39" y="28"/>
                    <a:pt x="47" y="25"/>
                    <a:pt x="55" y="21"/>
                  </a:cubicBezTo>
                  <a:cubicBezTo>
                    <a:pt x="57" y="21"/>
                    <a:pt x="58" y="21"/>
                    <a:pt x="60" y="20"/>
                  </a:cubicBezTo>
                  <a:close/>
                  <a:moveTo>
                    <a:pt x="14" y="44"/>
                  </a:moveTo>
                  <a:cubicBezTo>
                    <a:pt x="21" y="41"/>
                    <a:pt x="28" y="37"/>
                    <a:pt x="36" y="33"/>
                  </a:cubicBezTo>
                  <a:cubicBezTo>
                    <a:pt x="40" y="31"/>
                    <a:pt x="44" y="29"/>
                    <a:pt x="48" y="26"/>
                  </a:cubicBezTo>
                  <a:cubicBezTo>
                    <a:pt x="50" y="26"/>
                    <a:pt x="52" y="25"/>
                    <a:pt x="53" y="24"/>
                  </a:cubicBezTo>
                  <a:cubicBezTo>
                    <a:pt x="39" y="32"/>
                    <a:pt x="25" y="40"/>
                    <a:pt x="11" y="48"/>
                  </a:cubicBezTo>
                  <a:cubicBezTo>
                    <a:pt x="12" y="47"/>
                    <a:pt x="13" y="45"/>
                    <a:pt x="14" y="44"/>
                  </a:cubicBezTo>
                  <a:close/>
                  <a:moveTo>
                    <a:pt x="10" y="50"/>
                  </a:moveTo>
                  <a:cubicBezTo>
                    <a:pt x="14" y="49"/>
                    <a:pt x="17" y="47"/>
                    <a:pt x="20" y="45"/>
                  </a:cubicBezTo>
                  <a:cubicBezTo>
                    <a:pt x="25" y="42"/>
                    <a:pt x="30" y="39"/>
                    <a:pt x="35" y="37"/>
                  </a:cubicBezTo>
                  <a:cubicBezTo>
                    <a:pt x="41" y="34"/>
                    <a:pt x="46" y="31"/>
                    <a:pt x="51" y="28"/>
                  </a:cubicBezTo>
                  <a:cubicBezTo>
                    <a:pt x="47" y="31"/>
                    <a:pt x="42" y="34"/>
                    <a:pt x="37" y="36"/>
                  </a:cubicBezTo>
                  <a:cubicBezTo>
                    <a:pt x="32" y="39"/>
                    <a:pt x="26" y="42"/>
                    <a:pt x="21" y="45"/>
                  </a:cubicBezTo>
                  <a:cubicBezTo>
                    <a:pt x="18" y="46"/>
                    <a:pt x="15" y="48"/>
                    <a:pt x="12" y="50"/>
                  </a:cubicBezTo>
                  <a:cubicBezTo>
                    <a:pt x="11" y="50"/>
                    <a:pt x="11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lose/>
                  <a:moveTo>
                    <a:pt x="75" y="21"/>
                  </a:moveTo>
                  <a:cubicBezTo>
                    <a:pt x="78" y="21"/>
                    <a:pt x="80" y="22"/>
                    <a:pt x="82" y="22"/>
                  </a:cubicBezTo>
                  <a:cubicBezTo>
                    <a:pt x="78" y="24"/>
                    <a:pt x="74" y="26"/>
                    <a:pt x="69" y="28"/>
                  </a:cubicBezTo>
                  <a:cubicBezTo>
                    <a:pt x="69" y="27"/>
                    <a:pt x="70" y="26"/>
                    <a:pt x="70" y="25"/>
                  </a:cubicBezTo>
                  <a:cubicBezTo>
                    <a:pt x="72" y="23"/>
                    <a:pt x="73" y="22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lose/>
                  <a:moveTo>
                    <a:pt x="97" y="28"/>
                  </a:moveTo>
                  <a:cubicBezTo>
                    <a:pt x="83" y="34"/>
                    <a:pt x="68" y="40"/>
                    <a:pt x="54" y="46"/>
                  </a:cubicBezTo>
                  <a:cubicBezTo>
                    <a:pt x="41" y="52"/>
                    <a:pt x="28" y="58"/>
                    <a:pt x="15" y="65"/>
                  </a:cubicBezTo>
                  <a:cubicBezTo>
                    <a:pt x="12" y="66"/>
                    <a:pt x="8" y="68"/>
                    <a:pt x="6" y="69"/>
                  </a:cubicBezTo>
                  <a:cubicBezTo>
                    <a:pt x="9" y="67"/>
                    <a:pt x="12" y="65"/>
                    <a:pt x="15" y="64"/>
                  </a:cubicBezTo>
                  <a:cubicBezTo>
                    <a:pt x="21" y="60"/>
                    <a:pt x="28" y="56"/>
                    <a:pt x="34" y="53"/>
                  </a:cubicBezTo>
                  <a:cubicBezTo>
                    <a:pt x="46" y="47"/>
                    <a:pt x="59" y="41"/>
                    <a:pt x="71" y="35"/>
                  </a:cubicBezTo>
                  <a:cubicBezTo>
                    <a:pt x="76" y="35"/>
                    <a:pt x="81" y="33"/>
                    <a:pt x="86" y="31"/>
                  </a:cubicBezTo>
                  <a:cubicBezTo>
                    <a:pt x="87" y="31"/>
                    <a:pt x="87" y="28"/>
                    <a:pt x="85" y="28"/>
                  </a:cubicBezTo>
                  <a:cubicBezTo>
                    <a:pt x="83" y="29"/>
                    <a:pt x="82" y="30"/>
                    <a:pt x="80" y="30"/>
                  </a:cubicBezTo>
                  <a:cubicBezTo>
                    <a:pt x="81" y="30"/>
                    <a:pt x="81" y="30"/>
                    <a:pt x="82" y="29"/>
                  </a:cubicBezTo>
                  <a:cubicBezTo>
                    <a:pt x="82" y="29"/>
                    <a:pt x="82" y="29"/>
                    <a:pt x="83" y="29"/>
                  </a:cubicBezTo>
                  <a:cubicBezTo>
                    <a:pt x="84" y="28"/>
                    <a:pt x="86" y="27"/>
                    <a:pt x="88" y="26"/>
                  </a:cubicBezTo>
                  <a:cubicBezTo>
                    <a:pt x="89" y="26"/>
                    <a:pt x="89" y="25"/>
                    <a:pt x="89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2" y="25"/>
                    <a:pt x="95" y="26"/>
                    <a:pt x="97" y="28"/>
                  </a:cubicBezTo>
                  <a:close/>
                  <a:moveTo>
                    <a:pt x="97" y="28"/>
                  </a:moveTo>
                  <a:cubicBezTo>
                    <a:pt x="97" y="28"/>
                    <a:pt x="97" y="28"/>
                    <a:pt x="96" y="29"/>
                  </a:cubicBezTo>
                  <a:cubicBezTo>
                    <a:pt x="92" y="31"/>
                    <a:pt x="86" y="33"/>
                    <a:pt x="81" y="35"/>
                  </a:cubicBezTo>
                  <a:cubicBezTo>
                    <a:pt x="83" y="34"/>
                    <a:pt x="85" y="33"/>
                    <a:pt x="87" y="33"/>
                  </a:cubicBezTo>
                  <a:cubicBezTo>
                    <a:pt x="89" y="32"/>
                    <a:pt x="92" y="31"/>
                    <a:pt x="94" y="30"/>
                  </a:cubicBezTo>
                  <a:cubicBezTo>
                    <a:pt x="94" y="29"/>
                    <a:pt x="97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lose/>
                  <a:moveTo>
                    <a:pt x="63" y="35"/>
                  </a:moveTo>
                  <a:cubicBezTo>
                    <a:pt x="64" y="35"/>
                    <a:pt x="66" y="35"/>
                    <a:pt x="68" y="35"/>
                  </a:cubicBezTo>
                  <a:cubicBezTo>
                    <a:pt x="55" y="41"/>
                    <a:pt x="42" y="46"/>
                    <a:pt x="30" y="52"/>
                  </a:cubicBezTo>
                  <a:cubicBezTo>
                    <a:pt x="40" y="47"/>
                    <a:pt x="51" y="41"/>
                    <a:pt x="62" y="35"/>
                  </a:cubicBezTo>
                  <a:cubicBezTo>
                    <a:pt x="62" y="35"/>
                    <a:pt x="62" y="35"/>
                    <a:pt x="63" y="35"/>
                  </a:cubicBezTo>
                  <a:close/>
                  <a:moveTo>
                    <a:pt x="58" y="31"/>
                  </a:moveTo>
                  <a:cubicBezTo>
                    <a:pt x="61" y="29"/>
                    <a:pt x="64" y="28"/>
                    <a:pt x="67" y="26"/>
                  </a:cubicBezTo>
                  <a:cubicBezTo>
                    <a:pt x="67" y="27"/>
                    <a:pt x="67" y="28"/>
                    <a:pt x="67" y="29"/>
                  </a:cubicBezTo>
                  <a:cubicBezTo>
                    <a:pt x="65" y="30"/>
                    <a:pt x="63" y="31"/>
                    <a:pt x="62" y="32"/>
                  </a:cubicBezTo>
                  <a:cubicBezTo>
                    <a:pt x="61" y="32"/>
                    <a:pt x="60" y="31"/>
                    <a:pt x="58" y="31"/>
                  </a:cubicBezTo>
                  <a:close/>
                  <a:moveTo>
                    <a:pt x="58" y="34"/>
                  </a:moveTo>
                  <a:cubicBezTo>
                    <a:pt x="53" y="36"/>
                    <a:pt x="49" y="38"/>
                    <a:pt x="44" y="40"/>
                  </a:cubicBezTo>
                  <a:cubicBezTo>
                    <a:pt x="33" y="46"/>
                    <a:pt x="22" y="51"/>
                    <a:pt x="11" y="57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14" y="56"/>
                    <a:pt x="17" y="54"/>
                    <a:pt x="20" y="52"/>
                  </a:cubicBezTo>
                  <a:cubicBezTo>
                    <a:pt x="26" y="48"/>
                    <a:pt x="33" y="45"/>
                    <a:pt x="39" y="42"/>
                  </a:cubicBezTo>
                  <a:cubicBezTo>
                    <a:pt x="45" y="39"/>
                    <a:pt x="50" y="36"/>
                    <a:pt x="55" y="33"/>
                  </a:cubicBezTo>
                  <a:cubicBezTo>
                    <a:pt x="56" y="33"/>
                    <a:pt x="57" y="34"/>
                    <a:pt x="58" y="34"/>
                  </a:cubicBezTo>
                  <a:close/>
                  <a:moveTo>
                    <a:pt x="67" y="30"/>
                  </a:moveTo>
                  <a:cubicBezTo>
                    <a:pt x="67" y="31"/>
                    <a:pt x="67" y="31"/>
                    <a:pt x="67" y="32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5" y="32"/>
                    <a:pt x="64" y="32"/>
                    <a:pt x="63" y="32"/>
                  </a:cubicBezTo>
                  <a:cubicBezTo>
                    <a:pt x="64" y="31"/>
                    <a:pt x="65" y="31"/>
                    <a:pt x="67" y="30"/>
                  </a:cubicBezTo>
                  <a:close/>
                  <a:moveTo>
                    <a:pt x="69" y="29"/>
                  </a:moveTo>
                  <a:cubicBezTo>
                    <a:pt x="73" y="27"/>
                    <a:pt x="77" y="25"/>
                    <a:pt x="81" y="23"/>
                  </a:cubicBezTo>
                  <a:cubicBezTo>
                    <a:pt x="77" y="25"/>
                    <a:pt x="73" y="28"/>
                    <a:pt x="70" y="30"/>
                  </a:cubicBezTo>
                  <a:cubicBezTo>
                    <a:pt x="70" y="30"/>
                    <a:pt x="69" y="29"/>
                    <a:pt x="69" y="29"/>
                  </a:cubicBezTo>
                  <a:close/>
                  <a:moveTo>
                    <a:pt x="82" y="28"/>
                  </a:moveTo>
                  <a:cubicBezTo>
                    <a:pt x="80" y="29"/>
                    <a:pt x="78" y="30"/>
                    <a:pt x="76" y="31"/>
                  </a:cubicBezTo>
                  <a:cubicBezTo>
                    <a:pt x="74" y="32"/>
                    <a:pt x="72" y="32"/>
                    <a:pt x="70" y="32"/>
                  </a:cubicBezTo>
                  <a:cubicBezTo>
                    <a:pt x="70" y="32"/>
                    <a:pt x="70" y="31"/>
                    <a:pt x="70" y="31"/>
                  </a:cubicBezTo>
                  <a:cubicBezTo>
                    <a:pt x="74" y="29"/>
                    <a:pt x="79" y="26"/>
                    <a:pt x="82" y="23"/>
                  </a:cubicBezTo>
                  <a:cubicBezTo>
                    <a:pt x="83" y="23"/>
                    <a:pt x="83" y="22"/>
                    <a:pt x="83" y="22"/>
                  </a:cubicBezTo>
                  <a:cubicBezTo>
                    <a:pt x="85" y="23"/>
                    <a:pt x="87" y="23"/>
                    <a:pt x="89" y="24"/>
                  </a:cubicBezTo>
                  <a:cubicBezTo>
                    <a:pt x="87" y="26"/>
                    <a:pt x="84" y="27"/>
                    <a:pt x="82" y="28"/>
                  </a:cubicBezTo>
                  <a:close/>
                  <a:moveTo>
                    <a:pt x="70" y="24"/>
                  </a:moveTo>
                  <a:cubicBezTo>
                    <a:pt x="70" y="24"/>
                    <a:pt x="70" y="24"/>
                    <a:pt x="70" y="24"/>
                  </a:cubicBezTo>
                  <a:cubicBezTo>
                    <a:pt x="71" y="23"/>
                    <a:pt x="72" y="22"/>
                    <a:pt x="73" y="21"/>
                  </a:cubicBezTo>
                  <a:cubicBezTo>
                    <a:pt x="72" y="22"/>
                    <a:pt x="71" y="23"/>
                    <a:pt x="70" y="24"/>
                  </a:cubicBezTo>
                  <a:close/>
                  <a:moveTo>
                    <a:pt x="67" y="25"/>
                  </a:moveTo>
                  <a:cubicBezTo>
                    <a:pt x="64" y="27"/>
                    <a:pt x="61" y="29"/>
                    <a:pt x="58" y="31"/>
                  </a:cubicBezTo>
                  <a:cubicBezTo>
                    <a:pt x="57" y="31"/>
                    <a:pt x="57" y="31"/>
                    <a:pt x="57" y="30"/>
                  </a:cubicBezTo>
                  <a:cubicBezTo>
                    <a:pt x="60" y="29"/>
                    <a:pt x="63" y="27"/>
                    <a:pt x="67" y="25"/>
                  </a:cubicBezTo>
                  <a:cubicBezTo>
                    <a:pt x="67" y="25"/>
                    <a:pt x="67" y="25"/>
                    <a:pt x="67" y="25"/>
                  </a:cubicBezTo>
                  <a:close/>
                  <a:moveTo>
                    <a:pt x="61" y="27"/>
                  </a:moveTo>
                  <a:cubicBezTo>
                    <a:pt x="59" y="28"/>
                    <a:pt x="57" y="29"/>
                    <a:pt x="55" y="30"/>
                  </a:cubicBezTo>
                  <a:cubicBezTo>
                    <a:pt x="55" y="30"/>
                    <a:pt x="54" y="29"/>
                    <a:pt x="53" y="29"/>
                  </a:cubicBezTo>
                  <a:cubicBezTo>
                    <a:pt x="52" y="28"/>
                    <a:pt x="50" y="31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49" y="33"/>
                    <a:pt x="46" y="34"/>
                    <a:pt x="43" y="36"/>
                  </a:cubicBezTo>
                  <a:cubicBezTo>
                    <a:pt x="38" y="38"/>
                    <a:pt x="32" y="41"/>
                    <a:pt x="27" y="43"/>
                  </a:cubicBezTo>
                  <a:cubicBezTo>
                    <a:pt x="21" y="46"/>
                    <a:pt x="16" y="50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1"/>
                    <a:pt x="12" y="50"/>
                    <a:pt x="12" y="50"/>
                  </a:cubicBezTo>
                  <a:cubicBezTo>
                    <a:pt x="14" y="50"/>
                    <a:pt x="16" y="48"/>
                    <a:pt x="18" y="47"/>
                  </a:cubicBezTo>
                  <a:cubicBezTo>
                    <a:pt x="24" y="44"/>
                    <a:pt x="30" y="41"/>
                    <a:pt x="36" y="38"/>
                  </a:cubicBezTo>
                  <a:cubicBezTo>
                    <a:pt x="46" y="32"/>
                    <a:pt x="57" y="26"/>
                    <a:pt x="67" y="21"/>
                  </a:cubicBezTo>
                  <a:cubicBezTo>
                    <a:pt x="67" y="22"/>
                    <a:pt x="67" y="23"/>
                    <a:pt x="67" y="24"/>
                  </a:cubicBezTo>
                  <a:cubicBezTo>
                    <a:pt x="65" y="25"/>
                    <a:pt x="63" y="26"/>
                    <a:pt x="61" y="27"/>
                  </a:cubicBezTo>
                  <a:close/>
                  <a:moveTo>
                    <a:pt x="10" y="52"/>
                  </a:moveTo>
                  <a:cubicBezTo>
                    <a:pt x="13" y="51"/>
                    <a:pt x="16" y="50"/>
                    <a:pt x="19" y="48"/>
                  </a:cubicBezTo>
                  <a:cubicBezTo>
                    <a:pt x="25" y="45"/>
                    <a:pt x="31" y="42"/>
                    <a:pt x="37" y="39"/>
                  </a:cubicBezTo>
                  <a:cubicBezTo>
                    <a:pt x="42" y="37"/>
                    <a:pt x="48" y="35"/>
                    <a:pt x="53" y="32"/>
                  </a:cubicBezTo>
                  <a:cubicBezTo>
                    <a:pt x="54" y="32"/>
                    <a:pt x="54" y="32"/>
                    <a:pt x="54" y="33"/>
                  </a:cubicBezTo>
                  <a:cubicBezTo>
                    <a:pt x="39" y="41"/>
                    <a:pt x="23" y="49"/>
                    <a:pt x="7" y="59"/>
                  </a:cubicBezTo>
                  <a:cubicBezTo>
                    <a:pt x="8" y="56"/>
                    <a:pt x="9" y="54"/>
                    <a:pt x="10" y="52"/>
                  </a:cubicBezTo>
                  <a:close/>
                  <a:moveTo>
                    <a:pt x="7" y="60"/>
                  </a:moveTo>
                  <a:cubicBezTo>
                    <a:pt x="12" y="59"/>
                    <a:pt x="16" y="55"/>
                    <a:pt x="20" y="53"/>
                  </a:cubicBezTo>
                  <a:cubicBezTo>
                    <a:pt x="26" y="50"/>
                    <a:pt x="33" y="46"/>
                    <a:pt x="39" y="43"/>
                  </a:cubicBezTo>
                  <a:cubicBezTo>
                    <a:pt x="46" y="40"/>
                    <a:pt x="52" y="37"/>
                    <a:pt x="59" y="34"/>
                  </a:cubicBezTo>
                  <a:cubicBezTo>
                    <a:pt x="60" y="34"/>
                    <a:pt x="60" y="35"/>
                    <a:pt x="61" y="35"/>
                  </a:cubicBezTo>
                  <a:cubicBezTo>
                    <a:pt x="55" y="38"/>
                    <a:pt x="49" y="41"/>
                    <a:pt x="43" y="44"/>
                  </a:cubicBezTo>
                  <a:cubicBezTo>
                    <a:pt x="34" y="49"/>
                    <a:pt x="25" y="54"/>
                    <a:pt x="17" y="59"/>
                  </a:cubicBezTo>
                  <a:cubicBezTo>
                    <a:pt x="15" y="60"/>
                    <a:pt x="13" y="61"/>
                    <a:pt x="11" y="62"/>
                  </a:cubicBezTo>
                  <a:cubicBezTo>
                    <a:pt x="9" y="63"/>
                    <a:pt x="8" y="64"/>
                    <a:pt x="6" y="65"/>
                  </a:cubicBezTo>
                  <a:cubicBezTo>
                    <a:pt x="6" y="63"/>
                    <a:pt x="7" y="62"/>
                    <a:pt x="7" y="60"/>
                  </a:cubicBezTo>
                  <a:close/>
                  <a:moveTo>
                    <a:pt x="12" y="62"/>
                  </a:moveTo>
                  <a:cubicBezTo>
                    <a:pt x="16" y="60"/>
                    <a:pt x="19" y="58"/>
                    <a:pt x="23" y="57"/>
                  </a:cubicBezTo>
                  <a:cubicBezTo>
                    <a:pt x="31" y="53"/>
                    <a:pt x="38" y="49"/>
                    <a:pt x="46" y="45"/>
                  </a:cubicBezTo>
                  <a:cubicBezTo>
                    <a:pt x="52" y="43"/>
                    <a:pt x="57" y="40"/>
                    <a:pt x="63" y="38"/>
                  </a:cubicBezTo>
                  <a:cubicBezTo>
                    <a:pt x="44" y="48"/>
                    <a:pt x="24" y="56"/>
                    <a:pt x="6" y="69"/>
                  </a:cubicBezTo>
                  <a:cubicBezTo>
                    <a:pt x="6" y="68"/>
                    <a:pt x="6" y="67"/>
                    <a:pt x="6" y="66"/>
                  </a:cubicBezTo>
                  <a:cubicBezTo>
                    <a:pt x="8" y="65"/>
                    <a:pt x="10" y="63"/>
                    <a:pt x="12" y="62"/>
                  </a:cubicBezTo>
                  <a:close/>
                  <a:moveTo>
                    <a:pt x="6" y="70"/>
                  </a:moveTo>
                  <a:cubicBezTo>
                    <a:pt x="12" y="67"/>
                    <a:pt x="18" y="64"/>
                    <a:pt x="25" y="60"/>
                  </a:cubicBezTo>
                  <a:cubicBezTo>
                    <a:pt x="33" y="56"/>
                    <a:pt x="41" y="52"/>
                    <a:pt x="49" y="49"/>
                  </a:cubicBezTo>
                  <a:cubicBezTo>
                    <a:pt x="53" y="47"/>
                    <a:pt x="56" y="46"/>
                    <a:pt x="60" y="44"/>
                  </a:cubicBezTo>
                  <a:cubicBezTo>
                    <a:pt x="57" y="46"/>
                    <a:pt x="53" y="47"/>
                    <a:pt x="50" y="49"/>
                  </a:cubicBezTo>
                  <a:cubicBezTo>
                    <a:pt x="42" y="53"/>
                    <a:pt x="34" y="57"/>
                    <a:pt x="26" y="61"/>
                  </a:cubicBezTo>
                  <a:cubicBezTo>
                    <a:pt x="19" y="65"/>
                    <a:pt x="13" y="69"/>
                    <a:pt x="6" y="73"/>
                  </a:cubicBezTo>
                  <a:cubicBezTo>
                    <a:pt x="6" y="72"/>
                    <a:pt x="6" y="71"/>
                    <a:pt x="6" y="70"/>
                  </a:cubicBezTo>
                  <a:close/>
                  <a:moveTo>
                    <a:pt x="104" y="32"/>
                  </a:moveTo>
                  <a:cubicBezTo>
                    <a:pt x="105" y="33"/>
                    <a:pt x="106" y="34"/>
                    <a:pt x="106" y="35"/>
                  </a:cubicBezTo>
                  <a:cubicBezTo>
                    <a:pt x="104" y="35"/>
                    <a:pt x="103" y="36"/>
                    <a:pt x="101" y="37"/>
                  </a:cubicBezTo>
                  <a:cubicBezTo>
                    <a:pt x="98" y="38"/>
                    <a:pt x="95" y="39"/>
                    <a:pt x="92" y="41"/>
                  </a:cubicBezTo>
                  <a:cubicBezTo>
                    <a:pt x="89" y="42"/>
                    <a:pt x="85" y="43"/>
                    <a:pt x="82" y="44"/>
                  </a:cubicBezTo>
                  <a:cubicBezTo>
                    <a:pt x="78" y="46"/>
                    <a:pt x="74" y="48"/>
                    <a:pt x="70" y="49"/>
                  </a:cubicBezTo>
                  <a:cubicBezTo>
                    <a:pt x="67" y="51"/>
                    <a:pt x="63" y="52"/>
                    <a:pt x="60" y="54"/>
                  </a:cubicBezTo>
                  <a:cubicBezTo>
                    <a:pt x="46" y="59"/>
                    <a:pt x="32" y="65"/>
                    <a:pt x="19" y="71"/>
                  </a:cubicBezTo>
                  <a:cubicBezTo>
                    <a:pt x="18" y="71"/>
                    <a:pt x="18" y="71"/>
                    <a:pt x="17" y="72"/>
                  </a:cubicBezTo>
                  <a:cubicBezTo>
                    <a:pt x="22" y="69"/>
                    <a:pt x="27" y="67"/>
                    <a:pt x="31" y="65"/>
                  </a:cubicBezTo>
                  <a:cubicBezTo>
                    <a:pt x="42" y="59"/>
                    <a:pt x="53" y="54"/>
                    <a:pt x="64" y="49"/>
                  </a:cubicBezTo>
                  <a:cubicBezTo>
                    <a:pt x="74" y="45"/>
                    <a:pt x="84" y="41"/>
                    <a:pt x="94" y="37"/>
                  </a:cubicBezTo>
                  <a:cubicBezTo>
                    <a:pt x="97" y="35"/>
                    <a:pt x="101" y="34"/>
                    <a:pt x="104" y="32"/>
                  </a:cubicBezTo>
                  <a:close/>
                  <a:moveTo>
                    <a:pt x="29" y="65"/>
                  </a:moveTo>
                  <a:cubicBezTo>
                    <a:pt x="21" y="69"/>
                    <a:pt x="13" y="73"/>
                    <a:pt x="6" y="78"/>
                  </a:cubicBezTo>
                  <a:cubicBezTo>
                    <a:pt x="6" y="76"/>
                    <a:pt x="6" y="75"/>
                    <a:pt x="6" y="74"/>
                  </a:cubicBezTo>
                  <a:cubicBezTo>
                    <a:pt x="13" y="73"/>
                    <a:pt x="18" y="68"/>
                    <a:pt x="25" y="65"/>
                  </a:cubicBezTo>
                  <a:cubicBezTo>
                    <a:pt x="33" y="60"/>
                    <a:pt x="43" y="57"/>
                    <a:pt x="53" y="5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5" y="57"/>
                    <a:pt x="37" y="61"/>
                    <a:pt x="29" y="65"/>
                  </a:cubicBezTo>
                  <a:close/>
                  <a:moveTo>
                    <a:pt x="6" y="78"/>
                  </a:moveTo>
                  <a:cubicBezTo>
                    <a:pt x="9" y="77"/>
                    <a:pt x="11" y="76"/>
                    <a:pt x="13" y="74"/>
                  </a:cubicBezTo>
                  <a:cubicBezTo>
                    <a:pt x="17" y="72"/>
                    <a:pt x="22" y="70"/>
                    <a:pt x="26" y="68"/>
                  </a:cubicBezTo>
                  <a:cubicBezTo>
                    <a:pt x="35" y="64"/>
                    <a:pt x="45" y="60"/>
                    <a:pt x="55" y="57"/>
                  </a:cubicBezTo>
                  <a:cubicBezTo>
                    <a:pt x="56" y="56"/>
                    <a:pt x="57" y="56"/>
                    <a:pt x="58" y="55"/>
                  </a:cubicBezTo>
                  <a:cubicBezTo>
                    <a:pt x="57" y="56"/>
                    <a:pt x="56" y="56"/>
                    <a:pt x="54" y="57"/>
                  </a:cubicBezTo>
                  <a:cubicBezTo>
                    <a:pt x="45" y="61"/>
                    <a:pt x="37" y="66"/>
                    <a:pt x="28" y="70"/>
                  </a:cubicBezTo>
                  <a:cubicBezTo>
                    <a:pt x="21" y="74"/>
                    <a:pt x="13" y="77"/>
                    <a:pt x="7" y="82"/>
                  </a:cubicBezTo>
                  <a:cubicBezTo>
                    <a:pt x="6" y="81"/>
                    <a:pt x="6" y="80"/>
                    <a:pt x="6" y="78"/>
                  </a:cubicBezTo>
                  <a:close/>
                  <a:moveTo>
                    <a:pt x="7" y="83"/>
                  </a:moveTo>
                  <a:cubicBezTo>
                    <a:pt x="14" y="82"/>
                    <a:pt x="20" y="78"/>
                    <a:pt x="26" y="75"/>
                  </a:cubicBezTo>
                  <a:cubicBezTo>
                    <a:pt x="35" y="71"/>
                    <a:pt x="44" y="66"/>
                    <a:pt x="53" y="62"/>
                  </a:cubicBezTo>
                  <a:cubicBezTo>
                    <a:pt x="72" y="54"/>
                    <a:pt x="91" y="46"/>
                    <a:pt x="109" y="38"/>
                  </a:cubicBezTo>
                  <a:cubicBezTo>
                    <a:pt x="110" y="39"/>
                    <a:pt x="110" y="39"/>
                    <a:pt x="111" y="40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93" y="49"/>
                    <a:pt x="74" y="57"/>
                    <a:pt x="56" y="64"/>
                  </a:cubicBezTo>
                  <a:cubicBezTo>
                    <a:pt x="52" y="66"/>
                    <a:pt x="48" y="68"/>
                    <a:pt x="45" y="69"/>
                  </a:cubicBezTo>
                  <a:cubicBezTo>
                    <a:pt x="40" y="72"/>
                    <a:pt x="35" y="73"/>
                    <a:pt x="31" y="75"/>
                  </a:cubicBezTo>
                  <a:cubicBezTo>
                    <a:pt x="23" y="78"/>
                    <a:pt x="15" y="80"/>
                    <a:pt x="7" y="85"/>
                  </a:cubicBezTo>
                  <a:cubicBezTo>
                    <a:pt x="7" y="84"/>
                    <a:pt x="7" y="84"/>
                    <a:pt x="7" y="83"/>
                  </a:cubicBezTo>
                  <a:close/>
                  <a:moveTo>
                    <a:pt x="104" y="44"/>
                  </a:moveTo>
                  <a:cubicBezTo>
                    <a:pt x="102" y="45"/>
                    <a:pt x="101" y="45"/>
                    <a:pt x="100" y="46"/>
                  </a:cubicBezTo>
                  <a:cubicBezTo>
                    <a:pt x="96" y="48"/>
                    <a:pt x="92" y="50"/>
                    <a:pt x="88" y="51"/>
                  </a:cubicBezTo>
                  <a:cubicBezTo>
                    <a:pt x="92" y="49"/>
                    <a:pt x="97" y="47"/>
                    <a:pt x="101" y="45"/>
                  </a:cubicBezTo>
                  <a:cubicBezTo>
                    <a:pt x="102" y="45"/>
                    <a:pt x="103" y="44"/>
                    <a:pt x="104" y="44"/>
                  </a:cubicBezTo>
                  <a:close/>
                  <a:moveTo>
                    <a:pt x="10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10" y="41"/>
                    <a:pt x="111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2" y="42"/>
                    <a:pt x="113" y="43"/>
                    <a:pt x="113" y="44"/>
                  </a:cubicBezTo>
                  <a:cubicBezTo>
                    <a:pt x="110" y="45"/>
                    <a:pt x="108" y="47"/>
                    <a:pt x="105" y="49"/>
                  </a:cubicBezTo>
                  <a:cubicBezTo>
                    <a:pt x="105" y="49"/>
                    <a:pt x="104" y="49"/>
                    <a:pt x="104" y="49"/>
                  </a:cubicBezTo>
                  <a:cubicBezTo>
                    <a:pt x="103" y="50"/>
                    <a:pt x="103" y="50"/>
                    <a:pt x="103" y="50"/>
                  </a:cubicBezTo>
                  <a:cubicBezTo>
                    <a:pt x="86" y="57"/>
                    <a:pt x="70" y="63"/>
                    <a:pt x="54" y="70"/>
                  </a:cubicBezTo>
                  <a:cubicBezTo>
                    <a:pt x="46" y="73"/>
                    <a:pt x="38" y="77"/>
                    <a:pt x="29" y="80"/>
                  </a:cubicBezTo>
                  <a:cubicBezTo>
                    <a:pt x="28" y="81"/>
                    <a:pt x="26" y="81"/>
                    <a:pt x="24" y="82"/>
                  </a:cubicBezTo>
                  <a:cubicBezTo>
                    <a:pt x="36" y="76"/>
                    <a:pt x="49" y="70"/>
                    <a:pt x="61" y="64"/>
                  </a:cubicBezTo>
                  <a:cubicBezTo>
                    <a:pt x="76" y="56"/>
                    <a:pt x="93" y="51"/>
                    <a:pt x="109" y="42"/>
                  </a:cubicBezTo>
                  <a:close/>
                  <a:moveTo>
                    <a:pt x="109" y="47"/>
                  </a:moveTo>
                  <a:cubicBezTo>
                    <a:pt x="109" y="47"/>
                    <a:pt x="109" y="47"/>
                    <a:pt x="109" y="47"/>
                  </a:cubicBezTo>
                  <a:cubicBezTo>
                    <a:pt x="109" y="47"/>
                    <a:pt x="110" y="47"/>
                    <a:pt x="110" y="46"/>
                  </a:cubicBezTo>
                  <a:cubicBezTo>
                    <a:pt x="113" y="45"/>
                    <a:pt x="110" y="47"/>
                    <a:pt x="109" y="47"/>
                  </a:cubicBezTo>
                  <a:close/>
                  <a:moveTo>
                    <a:pt x="114" y="51"/>
                  </a:moveTo>
                  <a:cubicBezTo>
                    <a:pt x="114" y="51"/>
                    <a:pt x="115" y="51"/>
                    <a:pt x="115" y="51"/>
                  </a:cubicBezTo>
                  <a:cubicBezTo>
                    <a:pt x="115" y="50"/>
                    <a:pt x="116" y="50"/>
                    <a:pt x="116" y="50"/>
                  </a:cubicBezTo>
                  <a:cubicBezTo>
                    <a:pt x="117" y="52"/>
                    <a:pt x="117" y="53"/>
                    <a:pt x="118" y="55"/>
                  </a:cubicBezTo>
                  <a:cubicBezTo>
                    <a:pt x="117" y="55"/>
                    <a:pt x="117" y="56"/>
                    <a:pt x="117" y="56"/>
                  </a:cubicBezTo>
                  <a:cubicBezTo>
                    <a:pt x="117" y="56"/>
                    <a:pt x="116" y="56"/>
                    <a:pt x="115" y="56"/>
                  </a:cubicBezTo>
                  <a:cubicBezTo>
                    <a:pt x="115" y="56"/>
                    <a:pt x="115" y="57"/>
                    <a:pt x="115" y="57"/>
                  </a:cubicBezTo>
                  <a:cubicBezTo>
                    <a:pt x="113" y="57"/>
                    <a:pt x="112" y="58"/>
                    <a:pt x="110" y="59"/>
                  </a:cubicBezTo>
                  <a:cubicBezTo>
                    <a:pt x="106" y="60"/>
                    <a:pt x="103" y="62"/>
                    <a:pt x="99" y="63"/>
                  </a:cubicBezTo>
                  <a:cubicBezTo>
                    <a:pt x="97" y="64"/>
                    <a:pt x="96" y="64"/>
                    <a:pt x="95" y="65"/>
                  </a:cubicBezTo>
                  <a:cubicBezTo>
                    <a:pt x="94" y="65"/>
                    <a:pt x="94" y="65"/>
                    <a:pt x="93" y="65"/>
                  </a:cubicBezTo>
                  <a:cubicBezTo>
                    <a:pt x="85" y="69"/>
                    <a:pt x="76" y="72"/>
                    <a:pt x="67" y="75"/>
                  </a:cubicBezTo>
                  <a:cubicBezTo>
                    <a:pt x="53" y="80"/>
                    <a:pt x="39" y="86"/>
                    <a:pt x="24" y="92"/>
                  </a:cubicBezTo>
                  <a:cubicBezTo>
                    <a:pt x="22" y="93"/>
                    <a:pt x="20" y="94"/>
                    <a:pt x="17" y="95"/>
                  </a:cubicBezTo>
                  <a:cubicBezTo>
                    <a:pt x="14" y="97"/>
                    <a:pt x="13" y="96"/>
                    <a:pt x="15" y="95"/>
                  </a:cubicBezTo>
                  <a:cubicBezTo>
                    <a:pt x="17" y="94"/>
                    <a:pt x="18" y="93"/>
                    <a:pt x="20" y="92"/>
                  </a:cubicBezTo>
                  <a:cubicBezTo>
                    <a:pt x="27" y="89"/>
                    <a:pt x="33" y="85"/>
                    <a:pt x="40" y="82"/>
                  </a:cubicBezTo>
                  <a:cubicBezTo>
                    <a:pt x="53" y="77"/>
                    <a:pt x="66" y="70"/>
                    <a:pt x="79" y="65"/>
                  </a:cubicBezTo>
                  <a:cubicBezTo>
                    <a:pt x="91" y="61"/>
                    <a:pt x="103" y="57"/>
                    <a:pt x="114" y="51"/>
                  </a:cubicBezTo>
                  <a:close/>
                  <a:moveTo>
                    <a:pt x="118" y="91"/>
                  </a:moveTo>
                  <a:cubicBezTo>
                    <a:pt x="107" y="96"/>
                    <a:pt x="97" y="101"/>
                    <a:pt x="87" y="107"/>
                  </a:cubicBezTo>
                  <a:cubicBezTo>
                    <a:pt x="81" y="110"/>
                    <a:pt x="73" y="113"/>
                    <a:pt x="66" y="117"/>
                  </a:cubicBezTo>
                  <a:cubicBezTo>
                    <a:pt x="67" y="116"/>
                    <a:pt x="68" y="116"/>
                    <a:pt x="69" y="115"/>
                  </a:cubicBezTo>
                  <a:cubicBezTo>
                    <a:pt x="74" y="111"/>
                    <a:pt x="80" y="108"/>
                    <a:pt x="86" y="105"/>
                  </a:cubicBezTo>
                  <a:cubicBezTo>
                    <a:pt x="88" y="104"/>
                    <a:pt x="89" y="103"/>
                    <a:pt x="91" y="103"/>
                  </a:cubicBezTo>
                  <a:cubicBezTo>
                    <a:pt x="92" y="102"/>
                    <a:pt x="92" y="102"/>
                    <a:pt x="93" y="102"/>
                  </a:cubicBezTo>
                  <a:cubicBezTo>
                    <a:pt x="101" y="98"/>
                    <a:pt x="108" y="95"/>
                    <a:pt x="116" y="91"/>
                  </a:cubicBezTo>
                  <a:cubicBezTo>
                    <a:pt x="116" y="91"/>
                    <a:pt x="117" y="91"/>
                    <a:pt x="118" y="90"/>
                  </a:cubicBezTo>
                  <a:cubicBezTo>
                    <a:pt x="118" y="90"/>
                    <a:pt x="118" y="91"/>
                    <a:pt x="118" y="91"/>
                  </a:cubicBezTo>
                  <a:close/>
                  <a:moveTo>
                    <a:pt x="96" y="100"/>
                  </a:moveTo>
                  <a:cubicBezTo>
                    <a:pt x="98" y="99"/>
                    <a:pt x="100" y="98"/>
                    <a:pt x="103" y="97"/>
                  </a:cubicBezTo>
                  <a:cubicBezTo>
                    <a:pt x="104" y="96"/>
                    <a:pt x="106" y="95"/>
                    <a:pt x="108" y="94"/>
                  </a:cubicBezTo>
                  <a:cubicBezTo>
                    <a:pt x="104" y="96"/>
                    <a:pt x="100" y="98"/>
                    <a:pt x="96" y="100"/>
                  </a:cubicBezTo>
                  <a:close/>
                  <a:moveTo>
                    <a:pt x="118" y="89"/>
                  </a:moveTo>
                  <a:cubicBezTo>
                    <a:pt x="118" y="89"/>
                    <a:pt x="117" y="90"/>
                    <a:pt x="117" y="90"/>
                  </a:cubicBezTo>
                  <a:cubicBezTo>
                    <a:pt x="117" y="90"/>
                    <a:pt x="116" y="90"/>
                    <a:pt x="116" y="90"/>
                  </a:cubicBezTo>
                  <a:cubicBezTo>
                    <a:pt x="115" y="91"/>
                    <a:pt x="115" y="91"/>
                    <a:pt x="115" y="91"/>
                  </a:cubicBezTo>
                  <a:cubicBezTo>
                    <a:pt x="114" y="92"/>
                    <a:pt x="112" y="92"/>
                    <a:pt x="111" y="92"/>
                  </a:cubicBezTo>
                  <a:cubicBezTo>
                    <a:pt x="109" y="93"/>
                    <a:pt x="107" y="94"/>
                    <a:pt x="105" y="95"/>
                  </a:cubicBezTo>
                  <a:cubicBezTo>
                    <a:pt x="101" y="96"/>
                    <a:pt x="97" y="98"/>
                    <a:pt x="93" y="100"/>
                  </a:cubicBezTo>
                  <a:cubicBezTo>
                    <a:pt x="92" y="101"/>
                    <a:pt x="90" y="102"/>
                    <a:pt x="89" y="103"/>
                  </a:cubicBezTo>
                  <a:cubicBezTo>
                    <a:pt x="86" y="104"/>
                    <a:pt x="82" y="105"/>
                    <a:pt x="79" y="107"/>
                  </a:cubicBezTo>
                  <a:cubicBezTo>
                    <a:pt x="73" y="110"/>
                    <a:pt x="66" y="112"/>
                    <a:pt x="60" y="115"/>
                  </a:cubicBezTo>
                  <a:cubicBezTo>
                    <a:pt x="57" y="117"/>
                    <a:pt x="54" y="119"/>
                    <a:pt x="51" y="120"/>
                  </a:cubicBezTo>
                  <a:cubicBezTo>
                    <a:pt x="49" y="121"/>
                    <a:pt x="47" y="122"/>
                    <a:pt x="45" y="122"/>
                  </a:cubicBezTo>
                  <a:cubicBezTo>
                    <a:pt x="41" y="124"/>
                    <a:pt x="45" y="122"/>
                    <a:pt x="46" y="122"/>
                  </a:cubicBezTo>
                  <a:cubicBezTo>
                    <a:pt x="49" y="120"/>
                    <a:pt x="51" y="118"/>
                    <a:pt x="54" y="116"/>
                  </a:cubicBezTo>
                  <a:cubicBezTo>
                    <a:pt x="57" y="114"/>
                    <a:pt x="60" y="113"/>
                    <a:pt x="63" y="111"/>
                  </a:cubicBezTo>
                  <a:cubicBezTo>
                    <a:pt x="70" y="107"/>
                    <a:pt x="77" y="104"/>
                    <a:pt x="83" y="101"/>
                  </a:cubicBezTo>
                  <a:cubicBezTo>
                    <a:pt x="84" y="100"/>
                    <a:pt x="84" y="100"/>
                    <a:pt x="85" y="100"/>
                  </a:cubicBezTo>
                  <a:cubicBezTo>
                    <a:pt x="96" y="95"/>
                    <a:pt x="108" y="91"/>
                    <a:pt x="119" y="86"/>
                  </a:cubicBezTo>
                  <a:cubicBezTo>
                    <a:pt x="118" y="87"/>
                    <a:pt x="118" y="88"/>
                    <a:pt x="118" y="89"/>
                  </a:cubicBezTo>
                  <a:close/>
                  <a:moveTo>
                    <a:pt x="119" y="85"/>
                  </a:moveTo>
                  <a:cubicBezTo>
                    <a:pt x="109" y="89"/>
                    <a:pt x="99" y="93"/>
                    <a:pt x="89" y="97"/>
                  </a:cubicBezTo>
                  <a:cubicBezTo>
                    <a:pt x="82" y="100"/>
                    <a:pt x="75" y="103"/>
                    <a:pt x="68" y="106"/>
                  </a:cubicBezTo>
                  <a:cubicBezTo>
                    <a:pt x="62" y="108"/>
                    <a:pt x="56" y="111"/>
                    <a:pt x="50" y="114"/>
                  </a:cubicBezTo>
                  <a:cubicBezTo>
                    <a:pt x="47" y="115"/>
                    <a:pt x="44" y="117"/>
                    <a:pt x="40" y="118"/>
                  </a:cubicBezTo>
                  <a:cubicBezTo>
                    <a:pt x="38" y="119"/>
                    <a:pt x="37" y="120"/>
                    <a:pt x="35" y="121"/>
                  </a:cubicBezTo>
                  <a:cubicBezTo>
                    <a:pt x="35" y="121"/>
                    <a:pt x="37" y="119"/>
                    <a:pt x="38" y="118"/>
                  </a:cubicBezTo>
                  <a:cubicBezTo>
                    <a:pt x="43" y="113"/>
                    <a:pt x="51" y="111"/>
                    <a:pt x="57" y="108"/>
                  </a:cubicBezTo>
                  <a:cubicBezTo>
                    <a:pt x="59" y="106"/>
                    <a:pt x="61" y="105"/>
                    <a:pt x="63" y="104"/>
                  </a:cubicBezTo>
                  <a:cubicBezTo>
                    <a:pt x="68" y="102"/>
                    <a:pt x="74" y="100"/>
                    <a:pt x="79" y="98"/>
                  </a:cubicBezTo>
                  <a:cubicBezTo>
                    <a:pt x="79" y="97"/>
                    <a:pt x="79" y="97"/>
                    <a:pt x="80" y="97"/>
                  </a:cubicBezTo>
                  <a:cubicBezTo>
                    <a:pt x="89" y="94"/>
                    <a:pt x="98" y="90"/>
                    <a:pt x="106" y="86"/>
                  </a:cubicBezTo>
                  <a:cubicBezTo>
                    <a:pt x="109" y="85"/>
                    <a:pt x="111" y="84"/>
                    <a:pt x="114" y="83"/>
                  </a:cubicBezTo>
                  <a:cubicBezTo>
                    <a:pt x="116" y="82"/>
                    <a:pt x="118" y="81"/>
                    <a:pt x="119" y="80"/>
                  </a:cubicBezTo>
                  <a:cubicBezTo>
                    <a:pt x="119" y="82"/>
                    <a:pt x="119" y="83"/>
                    <a:pt x="119" y="85"/>
                  </a:cubicBezTo>
                  <a:close/>
                  <a:moveTo>
                    <a:pt x="31" y="119"/>
                  </a:moveTo>
                  <a:cubicBezTo>
                    <a:pt x="39" y="114"/>
                    <a:pt x="48" y="111"/>
                    <a:pt x="57" y="107"/>
                  </a:cubicBezTo>
                  <a:cubicBezTo>
                    <a:pt x="55" y="108"/>
                    <a:pt x="54" y="109"/>
                    <a:pt x="52" y="110"/>
                  </a:cubicBezTo>
                  <a:cubicBezTo>
                    <a:pt x="49" y="112"/>
                    <a:pt x="45" y="113"/>
                    <a:pt x="41" y="115"/>
                  </a:cubicBezTo>
                  <a:cubicBezTo>
                    <a:pt x="38" y="116"/>
                    <a:pt x="36" y="119"/>
                    <a:pt x="34" y="121"/>
                  </a:cubicBezTo>
                  <a:cubicBezTo>
                    <a:pt x="33" y="120"/>
                    <a:pt x="32" y="119"/>
                    <a:pt x="31" y="119"/>
                  </a:cubicBezTo>
                  <a:close/>
                  <a:moveTo>
                    <a:pt x="26" y="115"/>
                  </a:moveTo>
                  <a:cubicBezTo>
                    <a:pt x="33" y="113"/>
                    <a:pt x="39" y="108"/>
                    <a:pt x="45" y="105"/>
                  </a:cubicBezTo>
                  <a:cubicBezTo>
                    <a:pt x="54" y="101"/>
                    <a:pt x="63" y="98"/>
                    <a:pt x="72" y="94"/>
                  </a:cubicBezTo>
                  <a:cubicBezTo>
                    <a:pt x="81" y="91"/>
                    <a:pt x="89" y="87"/>
                    <a:pt x="97" y="84"/>
                  </a:cubicBezTo>
                  <a:cubicBezTo>
                    <a:pt x="94" y="86"/>
                    <a:pt x="90" y="87"/>
                    <a:pt x="87" y="89"/>
                  </a:cubicBezTo>
                  <a:cubicBezTo>
                    <a:pt x="82" y="92"/>
                    <a:pt x="76" y="94"/>
                    <a:pt x="70" y="96"/>
                  </a:cubicBezTo>
                  <a:cubicBezTo>
                    <a:pt x="62" y="99"/>
                    <a:pt x="54" y="102"/>
                    <a:pt x="46" y="107"/>
                  </a:cubicBezTo>
                  <a:cubicBezTo>
                    <a:pt x="41" y="110"/>
                    <a:pt x="34" y="113"/>
                    <a:pt x="30" y="118"/>
                  </a:cubicBezTo>
                  <a:cubicBezTo>
                    <a:pt x="28" y="117"/>
                    <a:pt x="27" y="116"/>
                    <a:pt x="26" y="115"/>
                  </a:cubicBezTo>
                  <a:close/>
                  <a:moveTo>
                    <a:pt x="92" y="92"/>
                  </a:moveTo>
                  <a:cubicBezTo>
                    <a:pt x="93" y="92"/>
                    <a:pt x="94" y="91"/>
                    <a:pt x="96" y="90"/>
                  </a:cubicBezTo>
                  <a:cubicBezTo>
                    <a:pt x="94" y="91"/>
                    <a:pt x="93" y="92"/>
                    <a:pt x="92" y="92"/>
                  </a:cubicBezTo>
                  <a:close/>
                  <a:moveTo>
                    <a:pt x="114" y="82"/>
                  </a:moveTo>
                  <a:cubicBezTo>
                    <a:pt x="115" y="82"/>
                    <a:pt x="115" y="81"/>
                    <a:pt x="116" y="81"/>
                  </a:cubicBezTo>
                  <a:cubicBezTo>
                    <a:pt x="122" y="77"/>
                    <a:pt x="116" y="81"/>
                    <a:pt x="115" y="82"/>
                  </a:cubicBezTo>
                  <a:cubicBezTo>
                    <a:pt x="115" y="82"/>
                    <a:pt x="114" y="82"/>
                    <a:pt x="114" y="82"/>
                  </a:cubicBezTo>
                  <a:close/>
                  <a:moveTo>
                    <a:pt x="112" y="82"/>
                  </a:moveTo>
                  <a:cubicBezTo>
                    <a:pt x="110" y="83"/>
                    <a:pt x="108" y="84"/>
                    <a:pt x="107" y="85"/>
                  </a:cubicBezTo>
                  <a:cubicBezTo>
                    <a:pt x="105" y="86"/>
                    <a:pt x="104" y="86"/>
                    <a:pt x="102" y="87"/>
                  </a:cubicBezTo>
                  <a:cubicBezTo>
                    <a:pt x="94" y="90"/>
                    <a:pt x="87" y="93"/>
                    <a:pt x="79" y="97"/>
                  </a:cubicBezTo>
                  <a:cubicBezTo>
                    <a:pt x="78" y="97"/>
                    <a:pt x="77" y="98"/>
                    <a:pt x="75" y="98"/>
                  </a:cubicBezTo>
                  <a:cubicBezTo>
                    <a:pt x="72" y="100"/>
                    <a:pt x="68" y="101"/>
                    <a:pt x="64" y="103"/>
                  </a:cubicBezTo>
                  <a:cubicBezTo>
                    <a:pt x="63" y="103"/>
                    <a:pt x="63" y="103"/>
                    <a:pt x="62" y="104"/>
                  </a:cubicBezTo>
                  <a:cubicBezTo>
                    <a:pt x="54" y="107"/>
                    <a:pt x="46" y="111"/>
                    <a:pt x="38" y="114"/>
                  </a:cubicBezTo>
                  <a:cubicBezTo>
                    <a:pt x="36" y="115"/>
                    <a:pt x="34" y="116"/>
                    <a:pt x="33" y="117"/>
                  </a:cubicBezTo>
                  <a:cubicBezTo>
                    <a:pt x="29" y="119"/>
                    <a:pt x="32" y="116"/>
                    <a:pt x="33" y="116"/>
                  </a:cubicBezTo>
                  <a:cubicBezTo>
                    <a:pt x="35" y="114"/>
                    <a:pt x="38" y="113"/>
                    <a:pt x="40" y="112"/>
                  </a:cubicBezTo>
                  <a:cubicBezTo>
                    <a:pt x="46" y="108"/>
                    <a:pt x="52" y="104"/>
                    <a:pt x="59" y="101"/>
                  </a:cubicBezTo>
                  <a:cubicBezTo>
                    <a:pt x="66" y="98"/>
                    <a:pt x="74" y="95"/>
                    <a:pt x="81" y="92"/>
                  </a:cubicBezTo>
                  <a:cubicBezTo>
                    <a:pt x="87" y="90"/>
                    <a:pt x="93" y="87"/>
                    <a:pt x="99" y="84"/>
                  </a:cubicBezTo>
                  <a:cubicBezTo>
                    <a:pt x="102" y="83"/>
                    <a:pt x="104" y="82"/>
                    <a:pt x="106" y="81"/>
                  </a:cubicBezTo>
                  <a:cubicBezTo>
                    <a:pt x="111" y="79"/>
                    <a:pt x="115" y="77"/>
                    <a:pt x="120" y="74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5"/>
                    <a:pt x="120" y="77"/>
                    <a:pt x="119" y="79"/>
                  </a:cubicBezTo>
                  <a:cubicBezTo>
                    <a:pt x="117" y="80"/>
                    <a:pt x="114" y="81"/>
                    <a:pt x="112" y="82"/>
                  </a:cubicBezTo>
                  <a:close/>
                  <a:moveTo>
                    <a:pt x="119" y="73"/>
                  </a:moveTo>
                  <a:cubicBezTo>
                    <a:pt x="116" y="74"/>
                    <a:pt x="113" y="76"/>
                    <a:pt x="110" y="78"/>
                  </a:cubicBezTo>
                  <a:cubicBezTo>
                    <a:pt x="109" y="78"/>
                    <a:pt x="108" y="79"/>
                    <a:pt x="108" y="79"/>
                  </a:cubicBezTo>
                  <a:cubicBezTo>
                    <a:pt x="105" y="81"/>
                    <a:pt x="102" y="82"/>
                    <a:pt x="99" y="83"/>
                  </a:cubicBezTo>
                  <a:cubicBezTo>
                    <a:pt x="85" y="88"/>
                    <a:pt x="71" y="94"/>
                    <a:pt x="57" y="100"/>
                  </a:cubicBezTo>
                  <a:cubicBezTo>
                    <a:pt x="51" y="102"/>
                    <a:pt x="45" y="105"/>
                    <a:pt x="39" y="108"/>
                  </a:cubicBezTo>
                  <a:cubicBezTo>
                    <a:pt x="36" y="109"/>
                    <a:pt x="33" y="111"/>
                    <a:pt x="30" y="112"/>
                  </a:cubicBezTo>
                  <a:cubicBezTo>
                    <a:pt x="29" y="113"/>
                    <a:pt x="24" y="116"/>
                    <a:pt x="27" y="113"/>
                  </a:cubicBezTo>
                  <a:cubicBezTo>
                    <a:pt x="29" y="112"/>
                    <a:pt x="31" y="111"/>
                    <a:pt x="32" y="110"/>
                  </a:cubicBezTo>
                  <a:cubicBezTo>
                    <a:pt x="46" y="103"/>
                    <a:pt x="58" y="96"/>
                    <a:pt x="72" y="90"/>
                  </a:cubicBezTo>
                  <a:cubicBezTo>
                    <a:pt x="75" y="89"/>
                    <a:pt x="77" y="87"/>
                    <a:pt x="80" y="86"/>
                  </a:cubicBezTo>
                  <a:cubicBezTo>
                    <a:pt x="85" y="84"/>
                    <a:pt x="91" y="81"/>
                    <a:pt x="96" y="79"/>
                  </a:cubicBezTo>
                  <a:cubicBezTo>
                    <a:pt x="104" y="75"/>
                    <a:pt x="112" y="73"/>
                    <a:pt x="120" y="68"/>
                  </a:cubicBezTo>
                  <a:cubicBezTo>
                    <a:pt x="120" y="68"/>
                    <a:pt x="120" y="68"/>
                    <a:pt x="120" y="68"/>
                  </a:cubicBezTo>
                  <a:cubicBezTo>
                    <a:pt x="120" y="70"/>
                    <a:pt x="120" y="72"/>
                    <a:pt x="120" y="74"/>
                  </a:cubicBezTo>
                  <a:cubicBezTo>
                    <a:pt x="120" y="73"/>
                    <a:pt x="119" y="73"/>
                    <a:pt x="119" y="73"/>
                  </a:cubicBezTo>
                  <a:close/>
                  <a:moveTo>
                    <a:pt x="94" y="79"/>
                  </a:moveTo>
                  <a:cubicBezTo>
                    <a:pt x="99" y="77"/>
                    <a:pt x="104" y="75"/>
                    <a:pt x="109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3" y="75"/>
                    <a:pt x="99" y="77"/>
                    <a:pt x="94" y="79"/>
                  </a:cubicBezTo>
                  <a:close/>
                  <a:moveTo>
                    <a:pt x="120" y="67"/>
                  </a:moveTo>
                  <a:cubicBezTo>
                    <a:pt x="119" y="67"/>
                    <a:pt x="119" y="67"/>
                    <a:pt x="119" y="67"/>
                  </a:cubicBezTo>
                  <a:cubicBezTo>
                    <a:pt x="112" y="71"/>
                    <a:pt x="104" y="74"/>
                    <a:pt x="96" y="77"/>
                  </a:cubicBezTo>
                  <a:cubicBezTo>
                    <a:pt x="90" y="80"/>
                    <a:pt x="83" y="84"/>
                    <a:pt x="76" y="87"/>
                  </a:cubicBezTo>
                  <a:cubicBezTo>
                    <a:pt x="66" y="91"/>
                    <a:pt x="55" y="95"/>
                    <a:pt x="45" y="100"/>
                  </a:cubicBezTo>
                  <a:cubicBezTo>
                    <a:pt x="39" y="102"/>
                    <a:pt x="32" y="106"/>
                    <a:pt x="26" y="108"/>
                  </a:cubicBezTo>
                  <a:cubicBezTo>
                    <a:pt x="25" y="109"/>
                    <a:pt x="23" y="109"/>
                    <a:pt x="23" y="110"/>
                  </a:cubicBezTo>
                  <a:cubicBezTo>
                    <a:pt x="24" y="109"/>
                    <a:pt x="25" y="108"/>
                    <a:pt x="27" y="107"/>
                  </a:cubicBezTo>
                  <a:cubicBezTo>
                    <a:pt x="30" y="105"/>
                    <a:pt x="33" y="104"/>
                    <a:pt x="36" y="102"/>
                  </a:cubicBezTo>
                  <a:cubicBezTo>
                    <a:pt x="49" y="96"/>
                    <a:pt x="61" y="89"/>
                    <a:pt x="74" y="83"/>
                  </a:cubicBezTo>
                  <a:cubicBezTo>
                    <a:pt x="88" y="77"/>
                    <a:pt x="103" y="71"/>
                    <a:pt x="117" y="65"/>
                  </a:cubicBezTo>
                  <a:cubicBezTo>
                    <a:pt x="117" y="65"/>
                    <a:pt x="118" y="64"/>
                    <a:pt x="118" y="64"/>
                  </a:cubicBezTo>
                  <a:cubicBezTo>
                    <a:pt x="118" y="64"/>
                    <a:pt x="119" y="64"/>
                    <a:pt x="119" y="64"/>
                  </a:cubicBezTo>
                  <a:cubicBezTo>
                    <a:pt x="119" y="65"/>
                    <a:pt x="119" y="66"/>
                    <a:pt x="120" y="67"/>
                  </a:cubicBezTo>
                  <a:close/>
                  <a:moveTo>
                    <a:pt x="87" y="77"/>
                  </a:moveTo>
                  <a:cubicBezTo>
                    <a:pt x="90" y="76"/>
                    <a:pt x="93" y="74"/>
                    <a:pt x="96" y="73"/>
                  </a:cubicBezTo>
                  <a:cubicBezTo>
                    <a:pt x="100" y="71"/>
                    <a:pt x="104" y="69"/>
                    <a:pt x="107" y="68"/>
                  </a:cubicBezTo>
                  <a:cubicBezTo>
                    <a:pt x="109" y="67"/>
                    <a:pt x="111" y="67"/>
                    <a:pt x="113" y="66"/>
                  </a:cubicBezTo>
                  <a:cubicBezTo>
                    <a:pt x="113" y="66"/>
                    <a:pt x="113" y="66"/>
                    <a:pt x="113" y="66"/>
                  </a:cubicBezTo>
                  <a:cubicBezTo>
                    <a:pt x="104" y="70"/>
                    <a:pt x="95" y="73"/>
                    <a:pt x="87" y="77"/>
                  </a:cubicBezTo>
                  <a:close/>
                  <a:moveTo>
                    <a:pt x="74" y="82"/>
                  </a:moveTo>
                  <a:cubicBezTo>
                    <a:pt x="74" y="82"/>
                    <a:pt x="73" y="82"/>
                    <a:pt x="73" y="83"/>
                  </a:cubicBezTo>
                  <a:cubicBezTo>
                    <a:pt x="60" y="88"/>
                    <a:pt x="46" y="94"/>
                    <a:pt x="33" y="100"/>
                  </a:cubicBezTo>
                  <a:cubicBezTo>
                    <a:pt x="29" y="102"/>
                    <a:pt x="26" y="103"/>
                    <a:pt x="22" y="105"/>
                  </a:cubicBezTo>
                  <a:cubicBezTo>
                    <a:pt x="21" y="105"/>
                    <a:pt x="19" y="106"/>
                    <a:pt x="19" y="106"/>
                  </a:cubicBezTo>
                  <a:cubicBezTo>
                    <a:pt x="20" y="105"/>
                    <a:pt x="21" y="104"/>
                    <a:pt x="23" y="104"/>
                  </a:cubicBezTo>
                  <a:cubicBezTo>
                    <a:pt x="29" y="100"/>
                    <a:pt x="36" y="96"/>
                    <a:pt x="42" y="93"/>
                  </a:cubicBezTo>
                  <a:cubicBezTo>
                    <a:pt x="56" y="85"/>
                    <a:pt x="70" y="79"/>
                    <a:pt x="85" y="73"/>
                  </a:cubicBezTo>
                  <a:cubicBezTo>
                    <a:pt x="91" y="71"/>
                    <a:pt x="98" y="68"/>
                    <a:pt x="104" y="65"/>
                  </a:cubicBezTo>
                  <a:cubicBezTo>
                    <a:pt x="107" y="64"/>
                    <a:pt x="110" y="63"/>
                    <a:pt x="113" y="61"/>
                  </a:cubicBezTo>
                  <a:cubicBezTo>
                    <a:pt x="113" y="61"/>
                    <a:pt x="114" y="60"/>
                    <a:pt x="114" y="60"/>
                  </a:cubicBezTo>
                  <a:cubicBezTo>
                    <a:pt x="115" y="60"/>
                    <a:pt x="117" y="59"/>
                    <a:pt x="118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9" y="60"/>
                    <a:pt x="119" y="61"/>
                    <a:pt x="119" y="63"/>
                  </a:cubicBezTo>
                  <a:cubicBezTo>
                    <a:pt x="104" y="68"/>
                    <a:pt x="89" y="75"/>
                    <a:pt x="74" y="82"/>
                  </a:cubicBezTo>
                  <a:close/>
                  <a:moveTo>
                    <a:pt x="118" y="58"/>
                  </a:moveTo>
                  <a:cubicBezTo>
                    <a:pt x="118" y="57"/>
                    <a:pt x="118" y="57"/>
                    <a:pt x="118" y="58"/>
                  </a:cubicBezTo>
                  <a:cubicBezTo>
                    <a:pt x="116" y="58"/>
                    <a:pt x="115" y="59"/>
                    <a:pt x="114" y="60"/>
                  </a:cubicBezTo>
                  <a:cubicBezTo>
                    <a:pt x="112" y="60"/>
                    <a:pt x="111" y="61"/>
                    <a:pt x="109" y="61"/>
                  </a:cubicBezTo>
                  <a:cubicBezTo>
                    <a:pt x="96" y="66"/>
                    <a:pt x="83" y="71"/>
                    <a:pt x="70" y="77"/>
                  </a:cubicBezTo>
                  <a:cubicBezTo>
                    <a:pt x="57" y="84"/>
                    <a:pt x="43" y="89"/>
                    <a:pt x="30" y="95"/>
                  </a:cubicBezTo>
                  <a:cubicBezTo>
                    <a:pt x="26" y="97"/>
                    <a:pt x="22" y="98"/>
                    <a:pt x="19" y="100"/>
                  </a:cubicBezTo>
                  <a:cubicBezTo>
                    <a:pt x="18" y="100"/>
                    <a:pt x="15" y="100"/>
                    <a:pt x="15" y="101"/>
                  </a:cubicBezTo>
                  <a:cubicBezTo>
                    <a:pt x="16" y="100"/>
                    <a:pt x="17" y="99"/>
                    <a:pt x="19" y="98"/>
                  </a:cubicBezTo>
                  <a:cubicBezTo>
                    <a:pt x="25" y="95"/>
                    <a:pt x="33" y="92"/>
                    <a:pt x="39" y="88"/>
                  </a:cubicBezTo>
                  <a:cubicBezTo>
                    <a:pt x="54" y="81"/>
                    <a:pt x="70" y="75"/>
                    <a:pt x="85" y="69"/>
                  </a:cubicBezTo>
                  <a:cubicBezTo>
                    <a:pt x="91" y="67"/>
                    <a:pt x="98" y="64"/>
                    <a:pt x="105" y="62"/>
                  </a:cubicBezTo>
                  <a:cubicBezTo>
                    <a:pt x="107" y="61"/>
                    <a:pt x="110" y="60"/>
                    <a:pt x="112" y="59"/>
                  </a:cubicBezTo>
                  <a:cubicBezTo>
                    <a:pt x="113" y="58"/>
                    <a:pt x="114" y="58"/>
                    <a:pt x="115" y="57"/>
                  </a:cubicBezTo>
                  <a:cubicBezTo>
                    <a:pt x="116" y="57"/>
                    <a:pt x="117" y="56"/>
                    <a:pt x="118" y="56"/>
                  </a:cubicBezTo>
                  <a:cubicBezTo>
                    <a:pt x="118" y="57"/>
                    <a:pt x="118" y="57"/>
                    <a:pt x="118" y="58"/>
                  </a:cubicBezTo>
                  <a:close/>
                  <a:moveTo>
                    <a:pt x="22" y="111"/>
                  </a:moveTo>
                  <a:cubicBezTo>
                    <a:pt x="22" y="111"/>
                    <a:pt x="22" y="111"/>
                    <a:pt x="22" y="111"/>
                  </a:cubicBezTo>
                  <a:cubicBezTo>
                    <a:pt x="30" y="108"/>
                    <a:pt x="38" y="104"/>
                    <a:pt x="45" y="100"/>
                  </a:cubicBezTo>
                  <a:cubicBezTo>
                    <a:pt x="51" y="98"/>
                    <a:pt x="57" y="96"/>
                    <a:pt x="62" y="93"/>
                  </a:cubicBezTo>
                  <a:cubicBezTo>
                    <a:pt x="57" y="96"/>
                    <a:pt x="51" y="99"/>
                    <a:pt x="45" y="102"/>
                  </a:cubicBezTo>
                  <a:cubicBezTo>
                    <a:pt x="39" y="106"/>
                    <a:pt x="31" y="109"/>
                    <a:pt x="25" y="114"/>
                  </a:cubicBezTo>
                  <a:cubicBezTo>
                    <a:pt x="24" y="113"/>
                    <a:pt x="23" y="112"/>
                    <a:pt x="22" y="111"/>
                  </a:cubicBezTo>
                  <a:close/>
                  <a:moveTo>
                    <a:pt x="35" y="122"/>
                  </a:moveTo>
                  <a:cubicBezTo>
                    <a:pt x="41" y="120"/>
                    <a:pt x="47" y="116"/>
                    <a:pt x="52" y="114"/>
                  </a:cubicBezTo>
                  <a:cubicBezTo>
                    <a:pt x="60" y="110"/>
                    <a:pt x="68" y="106"/>
                    <a:pt x="76" y="103"/>
                  </a:cubicBezTo>
                  <a:cubicBezTo>
                    <a:pt x="70" y="106"/>
                    <a:pt x="65" y="109"/>
                    <a:pt x="60" y="112"/>
                  </a:cubicBezTo>
                  <a:cubicBezTo>
                    <a:pt x="57" y="113"/>
                    <a:pt x="54" y="115"/>
                    <a:pt x="52" y="117"/>
                  </a:cubicBezTo>
                  <a:cubicBezTo>
                    <a:pt x="49" y="120"/>
                    <a:pt x="45" y="121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39" y="123"/>
                    <a:pt x="37" y="122"/>
                    <a:pt x="35" y="122"/>
                  </a:cubicBezTo>
                  <a:close/>
                  <a:moveTo>
                    <a:pt x="43" y="124"/>
                  </a:moveTo>
                  <a:cubicBezTo>
                    <a:pt x="51" y="121"/>
                    <a:pt x="58" y="117"/>
                    <a:pt x="65" y="114"/>
                  </a:cubicBezTo>
                  <a:cubicBezTo>
                    <a:pt x="71" y="111"/>
                    <a:pt x="77" y="109"/>
                    <a:pt x="83" y="106"/>
                  </a:cubicBezTo>
                  <a:cubicBezTo>
                    <a:pt x="78" y="109"/>
                    <a:pt x="74" y="112"/>
                    <a:pt x="69" y="114"/>
                  </a:cubicBezTo>
                  <a:cubicBezTo>
                    <a:pt x="66" y="116"/>
                    <a:pt x="64" y="118"/>
                    <a:pt x="61" y="120"/>
                  </a:cubicBezTo>
                  <a:cubicBezTo>
                    <a:pt x="60" y="121"/>
                    <a:pt x="58" y="121"/>
                    <a:pt x="57" y="122"/>
                  </a:cubicBezTo>
                  <a:cubicBezTo>
                    <a:pt x="52" y="123"/>
                    <a:pt x="48" y="124"/>
                    <a:pt x="43" y="124"/>
                  </a:cubicBezTo>
                  <a:close/>
                  <a:moveTo>
                    <a:pt x="116" y="97"/>
                  </a:moveTo>
                  <a:cubicBezTo>
                    <a:pt x="115" y="99"/>
                    <a:pt x="115" y="100"/>
                    <a:pt x="114" y="101"/>
                  </a:cubicBezTo>
                  <a:cubicBezTo>
                    <a:pt x="112" y="102"/>
                    <a:pt x="110" y="103"/>
                    <a:pt x="108" y="104"/>
                  </a:cubicBezTo>
                  <a:cubicBezTo>
                    <a:pt x="101" y="108"/>
                    <a:pt x="93" y="111"/>
                    <a:pt x="86" y="115"/>
                  </a:cubicBezTo>
                  <a:cubicBezTo>
                    <a:pt x="82" y="117"/>
                    <a:pt x="78" y="119"/>
                    <a:pt x="73" y="121"/>
                  </a:cubicBezTo>
                  <a:cubicBezTo>
                    <a:pt x="69" y="124"/>
                    <a:pt x="75" y="120"/>
                    <a:pt x="76" y="120"/>
                  </a:cubicBezTo>
                  <a:cubicBezTo>
                    <a:pt x="78" y="119"/>
                    <a:pt x="80" y="117"/>
                    <a:pt x="81" y="116"/>
                  </a:cubicBezTo>
                  <a:cubicBezTo>
                    <a:pt x="87" y="113"/>
                    <a:pt x="93" y="110"/>
                    <a:pt x="98" y="107"/>
                  </a:cubicBezTo>
                  <a:cubicBezTo>
                    <a:pt x="104" y="104"/>
                    <a:pt x="110" y="101"/>
                    <a:pt x="116" y="97"/>
                  </a:cubicBezTo>
                  <a:close/>
                  <a:moveTo>
                    <a:pt x="109" y="112"/>
                  </a:moveTo>
                  <a:cubicBezTo>
                    <a:pt x="109" y="112"/>
                    <a:pt x="109" y="112"/>
                    <a:pt x="109" y="112"/>
                  </a:cubicBezTo>
                  <a:cubicBezTo>
                    <a:pt x="104" y="114"/>
                    <a:pt x="99" y="117"/>
                    <a:pt x="95" y="120"/>
                  </a:cubicBezTo>
                  <a:cubicBezTo>
                    <a:pt x="93" y="122"/>
                    <a:pt x="90" y="123"/>
                    <a:pt x="88" y="124"/>
                  </a:cubicBezTo>
                  <a:cubicBezTo>
                    <a:pt x="87" y="125"/>
                    <a:pt x="85" y="126"/>
                    <a:pt x="84" y="126"/>
                  </a:cubicBezTo>
                  <a:cubicBezTo>
                    <a:pt x="84" y="126"/>
                    <a:pt x="84" y="126"/>
                    <a:pt x="84" y="126"/>
                  </a:cubicBezTo>
                  <a:cubicBezTo>
                    <a:pt x="84" y="126"/>
                    <a:pt x="83" y="126"/>
                    <a:pt x="83" y="126"/>
                  </a:cubicBezTo>
                  <a:cubicBezTo>
                    <a:pt x="84" y="126"/>
                    <a:pt x="87" y="124"/>
                    <a:pt x="87" y="124"/>
                  </a:cubicBezTo>
                  <a:cubicBezTo>
                    <a:pt x="95" y="118"/>
                    <a:pt x="104" y="113"/>
                    <a:pt x="112" y="107"/>
                  </a:cubicBezTo>
                  <a:cubicBezTo>
                    <a:pt x="111" y="109"/>
                    <a:pt x="110" y="110"/>
                    <a:pt x="109" y="112"/>
                  </a:cubicBezTo>
                  <a:close/>
                  <a:moveTo>
                    <a:pt x="78" y="125"/>
                  </a:moveTo>
                  <a:cubicBezTo>
                    <a:pt x="83" y="124"/>
                    <a:pt x="87" y="121"/>
                    <a:pt x="92" y="119"/>
                  </a:cubicBezTo>
                  <a:cubicBezTo>
                    <a:pt x="96" y="116"/>
                    <a:pt x="100" y="114"/>
                    <a:pt x="105" y="112"/>
                  </a:cubicBezTo>
                  <a:cubicBezTo>
                    <a:pt x="102" y="113"/>
                    <a:pt x="100" y="115"/>
                    <a:pt x="97" y="117"/>
                  </a:cubicBezTo>
                  <a:cubicBezTo>
                    <a:pt x="92" y="120"/>
                    <a:pt x="87" y="122"/>
                    <a:pt x="83" y="126"/>
                  </a:cubicBezTo>
                  <a:cubicBezTo>
                    <a:pt x="81" y="126"/>
                    <a:pt x="79" y="126"/>
                    <a:pt x="78" y="125"/>
                  </a:cubicBezTo>
                  <a:close/>
                  <a:moveTo>
                    <a:pt x="71" y="123"/>
                  </a:moveTo>
                  <a:cubicBezTo>
                    <a:pt x="82" y="118"/>
                    <a:pt x="92" y="113"/>
                    <a:pt x="103" y="108"/>
                  </a:cubicBezTo>
                  <a:cubicBezTo>
                    <a:pt x="101" y="109"/>
                    <a:pt x="99" y="110"/>
                    <a:pt x="98" y="111"/>
                  </a:cubicBezTo>
                  <a:cubicBezTo>
                    <a:pt x="90" y="116"/>
                    <a:pt x="83" y="120"/>
                    <a:pt x="76" y="125"/>
                  </a:cubicBezTo>
                  <a:cubicBezTo>
                    <a:pt x="74" y="124"/>
                    <a:pt x="73" y="124"/>
                    <a:pt x="71" y="123"/>
                  </a:cubicBezTo>
                  <a:close/>
                  <a:moveTo>
                    <a:pt x="112" y="106"/>
                  </a:moveTo>
                  <a:cubicBezTo>
                    <a:pt x="105" y="112"/>
                    <a:pt x="96" y="115"/>
                    <a:pt x="89" y="120"/>
                  </a:cubicBezTo>
                  <a:cubicBezTo>
                    <a:pt x="85" y="121"/>
                    <a:pt x="79" y="124"/>
                    <a:pt x="78" y="125"/>
                  </a:cubicBezTo>
                  <a:cubicBezTo>
                    <a:pt x="82" y="122"/>
                    <a:pt x="87" y="119"/>
                    <a:pt x="92" y="116"/>
                  </a:cubicBezTo>
                  <a:cubicBezTo>
                    <a:pt x="96" y="113"/>
                    <a:pt x="100" y="111"/>
                    <a:pt x="104" y="108"/>
                  </a:cubicBezTo>
                  <a:cubicBezTo>
                    <a:pt x="106" y="107"/>
                    <a:pt x="107" y="106"/>
                    <a:pt x="109" y="105"/>
                  </a:cubicBezTo>
                  <a:cubicBezTo>
                    <a:pt x="109" y="105"/>
                    <a:pt x="110" y="105"/>
                    <a:pt x="110" y="104"/>
                  </a:cubicBezTo>
                  <a:cubicBezTo>
                    <a:pt x="111" y="104"/>
                    <a:pt x="113" y="103"/>
                    <a:pt x="114" y="102"/>
                  </a:cubicBezTo>
                  <a:cubicBezTo>
                    <a:pt x="113" y="104"/>
                    <a:pt x="113" y="105"/>
                    <a:pt x="112" y="106"/>
                  </a:cubicBezTo>
                  <a:cubicBezTo>
                    <a:pt x="112" y="106"/>
                    <a:pt x="112" y="106"/>
                    <a:pt x="112" y="106"/>
                  </a:cubicBezTo>
                  <a:close/>
                  <a:moveTo>
                    <a:pt x="70" y="123"/>
                  </a:moveTo>
                  <a:cubicBezTo>
                    <a:pt x="69" y="122"/>
                    <a:pt x="68" y="122"/>
                    <a:pt x="67" y="121"/>
                  </a:cubicBezTo>
                  <a:cubicBezTo>
                    <a:pt x="73" y="118"/>
                    <a:pt x="79" y="116"/>
                    <a:pt x="85" y="113"/>
                  </a:cubicBezTo>
                  <a:cubicBezTo>
                    <a:pt x="80" y="116"/>
                    <a:pt x="75" y="119"/>
                    <a:pt x="70" y="123"/>
                  </a:cubicBezTo>
                  <a:close/>
                  <a:moveTo>
                    <a:pt x="85" y="126"/>
                  </a:moveTo>
                  <a:cubicBezTo>
                    <a:pt x="92" y="123"/>
                    <a:pt x="97" y="119"/>
                    <a:pt x="103" y="116"/>
                  </a:cubicBezTo>
                  <a:cubicBezTo>
                    <a:pt x="104" y="115"/>
                    <a:pt x="105" y="115"/>
                    <a:pt x="106" y="114"/>
                  </a:cubicBezTo>
                  <a:cubicBezTo>
                    <a:pt x="107" y="113"/>
                    <a:pt x="108" y="113"/>
                    <a:pt x="107" y="114"/>
                  </a:cubicBezTo>
                  <a:cubicBezTo>
                    <a:pt x="106" y="115"/>
                    <a:pt x="105" y="116"/>
                    <a:pt x="103" y="117"/>
                  </a:cubicBezTo>
                  <a:cubicBezTo>
                    <a:pt x="100" y="120"/>
                    <a:pt x="97" y="122"/>
                    <a:pt x="94" y="124"/>
                  </a:cubicBezTo>
                  <a:cubicBezTo>
                    <a:pt x="94" y="124"/>
                    <a:pt x="93" y="125"/>
                    <a:pt x="94" y="125"/>
                  </a:cubicBezTo>
                  <a:cubicBezTo>
                    <a:pt x="91" y="126"/>
                    <a:pt x="88" y="126"/>
                    <a:pt x="85" y="126"/>
                  </a:cubicBezTo>
                  <a:close/>
                  <a:moveTo>
                    <a:pt x="96" y="124"/>
                  </a:moveTo>
                  <a:cubicBezTo>
                    <a:pt x="98" y="122"/>
                    <a:pt x="101" y="121"/>
                    <a:pt x="103" y="119"/>
                  </a:cubicBezTo>
                  <a:cubicBezTo>
                    <a:pt x="102" y="120"/>
                    <a:pt x="101" y="120"/>
                    <a:pt x="100" y="121"/>
                  </a:cubicBezTo>
                  <a:cubicBezTo>
                    <a:pt x="99" y="122"/>
                    <a:pt x="97" y="123"/>
                    <a:pt x="96" y="124"/>
                  </a:cubicBezTo>
                  <a:close/>
                  <a:moveTo>
                    <a:pt x="116" y="97"/>
                  </a:moveTo>
                  <a:cubicBezTo>
                    <a:pt x="116" y="97"/>
                    <a:pt x="116" y="97"/>
                    <a:pt x="116" y="97"/>
                  </a:cubicBezTo>
                  <a:cubicBezTo>
                    <a:pt x="115" y="97"/>
                    <a:pt x="115" y="97"/>
                    <a:pt x="114" y="97"/>
                  </a:cubicBezTo>
                  <a:cubicBezTo>
                    <a:pt x="114" y="97"/>
                    <a:pt x="114" y="98"/>
                    <a:pt x="114" y="98"/>
                  </a:cubicBezTo>
                  <a:cubicBezTo>
                    <a:pt x="107" y="101"/>
                    <a:pt x="100" y="104"/>
                    <a:pt x="94" y="108"/>
                  </a:cubicBezTo>
                  <a:cubicBezTo>
                    <a:pt x="84" y="112"/>
                    <a:pt x="75" y="117"/>
                    <a:pt x="66" y="120"/>
                  </a:cubicBezTo>
                  <a:cubicBezTo>
                    <a:pt x="66" y="120"/>
                    <a:pt x="65" y="120"/>
                    <a:pt x="65" y="120"/>
                  </a:cubicBezTo>
                  <a:cubicBezTo>
                    <a:pt x="64" y="120"/>
                    <a:pt x="64" y="120"/>
                    <a:pt x="63" y="120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3" y="120"/>
                    <a:pt x="62" y="121"/>
                    <a:pt x="62" y="121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1" y="121"/>
                    <a:pt x="60" y="122"/>
                    <a:pt x="60" y="122"/>
                  </a:cubicBezTo>
                  <a:cubicBezTo>
                    <a:pt x="60" y="122"/>
                    <a:pt x="60" y="122"/>
                    <a:pt x="60" y="121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3" y="120"/>
                    <a:pt x="65" y="118"/>
                    <a:pt x="68" y="117"/>
                  </a:cubicBezTo>
                  <a:cubicBezTo>
                    <a:pt x="72" y="115"/>
                    <a:pt x="76" y="113"/>
                    <a:pt x="80" y="111"/>
                  </a:cubicBezTo>
                  <a:cubicBezTo>
                    <a:pt x="85" y="109"/>
                    <a:pt x="89" y="106"/>
                    <a:pt x="94" y="104"/>
                  </a:cubicBezTo>
                  <a:cubicBezTo>
                    <a:pt x="101" y="99"/>
                    <a:pt x="109" y="95"/>
                    <a:pt x="117" y="92"/>
                  </a:cubicBezTo>
                  <a:cubicBezTo>
                    <a:pt x="117" y="92"/>
                    <a:pt x="117" y="93"/>
                    <a:pt x="117" y="93"/>
                  </a:cubicBezTo>
                  <a:cubicBezTo>
                    <a:pt x="117" y="95"/>
                    <a:pt x="116" y="96"/>
                    <a:pt x="116" y="97"/>
                  </a:cubicBezTo>
                  <a:close/>
                  <a:moveTo>
                    <a:pt x="116" y="49"/>
                  </a:moveTo>
                  <a:cubicBezTo>
                    <a:pt x="107" y="54"/>
                    <a:pt x="97" y="57"/>
                    <a:pt x="87" y="61"/>
                  </a:cubicBezTo>
                  <a:cubicBezTo>
                    <a:pt x="85" y="62"/>
                    <a:pt x="82" y="63"/>
                    <a:pt x="80" y="64"/>
                  </a:cubicBezTo>
                  <a:cubicBezTo>
                    <a:pt x="77" y="65"/>
                    <a:pt x="74" y="66"/>
                    <a:pt x="71" y="67"/>
                  </a:cubicBezTo>
                  <a:cubicBezTo>
                    <a:pt x="57" y="72"/>
                    <a:pt x="44" y="78"/>
                    <a:pt x="31" y="83"/>
                  </a:cubicBezTo>
                  <a:cubicBezTo>
                    <a:pt x="25" y="86"/>
                    <a:pt x="18" y="89"/>
                    <a:pt x="12" y="92"/>
                  </a:cubicBezTo>
                  <a:cubicBezTo>
                    <a:pt x="19" y="88"/>
                    <a:pt x="26" y="85"/>
                    <a:pt x="33" y="82"/>
                  </a:cubicBezTo>
                  <a:cubicBezTo>
                    <a:pt x="41" y="79"/>
                    <a:pt x="47" y="75"/>
                    <a:pt x="55" y="72"/>
                  </a:cubicBezTo>
                  <a:cubicBezTo>
                    <a:pt x="62" y="69"/>
                    <a:pt x="70" y="66"/>
                    <a:pt x="78" y="62"/>
                  </a:cubicBezTo>
                  <a:cubicBezTo>
                    <a:pt x="86" y="59"/>
                    <a:pt x="93" y="56"/>
                    <a:pt x="101" y="52"/>
                  </a:cubicBezTo>
                  <a:cubicBezTo>
                    <a:pt x="102" y="51"/>
                    <a:pt x="102" y="51"/>
                    <a:pt x="103" y="50"/>
                  </a:cubicBezTo>
                  <a:cubicBezTo>
                    <a:pt x="107" y="49"/>
                    <a:pt x="111" y="48"/>
                    <a:pt x="114" y="45"/>
                  </a:cubicBezTo>
                  <a:cubicBezTo>
                    <a:pt x="114" y="46"/>
                    <a:pt x="115" y="48"/>
                    <a:pt x="116" y="49"/>
                  </a:cubicBezTo>
                  <a:close/>
                  <a:moveTo>
                    <a:pt x="109" y="37"/>
                  </a:moveTo>
                  <a:cubicBezTo>
                    <a:pt x="81" y="49"/>
                    <a:pt x="53" y="62"/>
                    <a:pt x="26" y="74"/>
                  </a:cubicBezTo>
                  <a:cubicBezTo>
                    <a:pt x="19" y="77"/>
                    <a:pt x="14" y="81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8" y="82"/>
                    <a:pt x="9" y="81"/>
                    <a:pt x="10" y="80"/>
                  </a:cubicBezTo>
                  <a:cubicBezTo>
                    <a:pt x="12" y="79"/>
                    <a:pt x="13" y="78"/>
                    <a:pt x="15" y="78"/>
                  </a:cubicBezTo>
                  <a:cubicBezTo>
                    <a:pt x="18" y="76"/>
                    <a:pt x="21" y="74"/>
                    <a:pt x="25" y="72"/>
                  </a:cubicBezTo>
                  <a:cubicBezTo>
                    <a:pt x="39" y="65"/>
                    <a:pt x="53" y="59"/>
                    <a:pt x="67" y="52"/>
                  </a:cubicBezTo>
                  <a:cubicBezTo>
                    <a:pt x="67" y="52"/>
                    <a:pt x="68" y="51"/>
                    <a:pt x="69" y="51"/>
                  </a:cubicBezTo>
                  <a:cubicBezTo>
                    <a:pt x="77" y="48"/>
                    <a:pt x="86" y="44"/>
                    <a:pt x="94" y="41"/>
                  </a:cubicBezTo>
                  <a:cubicBezTo>
                    <a:pt x="95" y="40"/>
                    <a:pt x="97" y="40"/>
                    <a:pt x="98" y="39"/>
                  </a:cubicBezTo>
                  <a:cubicBezTo>
                    <a:pt x="99" y="39"/>
                    <a:pt x="100" y="38"/>
                    <a:pt x="101" y="38"/>
                  </a:cubicBezTo>
                  <a:cubicBezTo>
                    <a:pt x="102" y="38"/>
                    <a:pt x="102" y="37"/>
                    <a:pt x="102" y="37"/>
                  </a:cubicBezTo>
                  <a:cubicBezTo>
                    <a:pt x="104" y="36"/>
                    <a:pt x="105" y="36"/>
                    <a:pt x="107" y="35"/>
                  </a:cubicBezTo>
                  <a:cubicBezTo>
                    <a:pt x="108" y="36"/>
                    <a:pt x="108" y="37"/>
                    <a:pt x="109" y="37"/>
                  </a:cubicBezTo>
                  <a:close/>
                  <a:moveTo>
                    <a:pt x="103" y="32"/>
                  </a:moveTo>
                  <a:cubicBezTo>
                    <a:pt x="100" y="33"/>
                    <a:pt x="96" y="35"/>
                    <a:pt x="93" y="36"/>
                  </a:cubicBezTo>
                  <a:cubicBezTo>
                    <a:pt x="91" y="37"/>
                    <a:pt x="90" y="37"/>
                    <a:pt x="89" y="38"/>
                  </a:cubicBezTo>
                  <a:cubicBezTo>
                    <a:pt x="84" y="40"/>
                    <a:pt x="78" y="42"/>
                    <a:pt x="73" y="44"/>
                  </a:cubicBezTo>
                  <a:cubicBezTo>
                    <a:pt x="61" y="49"/>
                    <a:pt x="49" y="54"/>
                    <a:pt x="37" y="59"/>
                  </a:cubicBezTo>
                  <a:cubicBezTo>
                    <a:pt x="32" y="61"/>
                    <a:pt x="27" y="63"/>
                    <a:pt x="23" y="65"/>
                  </a:cubicBezTo>
                  <a:cubicBezTo>
                    <a:pt x="18" y="68"/>
                    <a:pt x="13" y="71"/>
                    <a:pt x="7" y="73"/>
                  </a:cubicBezTo>
                  <a:cubicBezTo>
                    <a:pt x="3" y="75"/>
                    <a:pt x="10" y="72"/>
                    <a:pt x="11" y="71"/>
                  </a:cubicBezTo>
                  <a:cubicBezTo>
                    <a:pt x="13" y="70"/>
                    <a:pt x="15" y="68"/>
                    <a:pt x="18" y="67"/>
                  </a:cubicBezTo>
                  <a:cubicBezTo>
                    <a:pt x="23" y="64"/>
                    <a:pt x="29" y="60"/>
                    <a:pt x="34" y="57"/>
                  </a:cubicBezTo>
                  <a:cubicBezTo>
                    <a:pt x="45" y="52"/>
                    <a:pt x="56" y="47"/>
                    <a:pt x="68" y="42"/>
                  </a:cubicBezTo>
                  <a:cubicBezTo>
                    <a:pt x="73" y="39"/>
                    <a:pt x="79" y="37"/>
                    <a:pt x="85" y="34"/>
                  </a:cubicBezTo>
                  <a:cubicBezTo>
                    <a:pt x="89" y="33"/>
                    <a:pt x="94" y="31"/>
                    <a:pt x="98" y="28"/>
                  </a:cubicBezTo>
                  <a:cubicBezTo>
                    <a:pt x="99" y="29"/>
                    <a:pt x="99" y="29"/>
                    <a:pt x="100" y="30"/>
                  </a:cubicBezTo>
                  <a:cubicBezTo>
                    <a:pt x="101" y="30"/>
                    <a:pt x="102" y="31"/>
                    <a:pt x="103" y="32"/>
                  </a:cubicBezTo>
                  <a:close/>
                  <a:moveTo>
                    <a:pt x="74" y="21"/>
                  </a:moveTo>
                  <a:cubicBezTo>
                    <a:pt x="73" y="21"/>
                    <a:pt x="71" y="22"/>
                    <a:pt x="70" y="22"/>
                  </a:cubicBezTo>
                  <a:cubicBezTo>
                    <a:pt x="70" y="22"/>
                    <a:pt x="70" y="21"/>
                    <a:pt x="70" y="20"/>
                  </a:cubicBezTo>
                  <a:cubicBezTo>
                    <a:pt x="72" y="20"/>
                    <a:pt x="73" y="21"/>
                    <a:pt x="74" y="21"/>
                  </a:cubicBezTo>
                  <a:close/>
                  <a:moveTo>
                    <a:pt x="66" y="20"/>
                  </a:moveTo>
                  <a:cubicBezTo>
                    <a:pt x="66" y="20"/>
                    <a:pt x="66" y="20"/>
                    <a:pt x="66" y="21"/>
                  </a:cubicBezTo>
                  <a:cubicBezTo>
                    <a:pt x="48" y="28"/>
                    <a:pt x="30" y="38"/>
                    <a:pt x="14" y="48"/>
                  </a:cubicBezTo>
                  <a:cubicBezTo>
                    <a:pt x="13" y="48"/>
                    <a:pt x="12" y="49"/>
                    <a:pt x="11" y="50"/>
                  </a:cubicBezTo>
                  <a:cubicBezTo>
                    <a:pt x="11" y="50"/>
                    <a:pt x="11" y="50"/>
                    <a:pt x="11" y="49"/>
                  </a:cubicBezTo>
                  <a:cubicBezTo>
                    <a:pt x="11" y="49"/>
                    <a:pt x="11" y="49"/>
                    <a:pt x="12" y="49"/>
                  </a:cubicBezTo>
                  <a:cubicBezTo>
                    <a:pt x="14" y="47"/>
                    <a:pt x="16" y="46"/>
                    <a:pt x="19" y="44"/>
                  </a:cubicBezTo>
                  <a:cubicBezTo>
                    <a:pt x="23" y="42"/>
                    <a:pt x="27" y="39"/>
                    <a:pt x="32" y="36"/>
                  </a:cubicBezTo>
                  <a:cubicBezTo>
                    <a:pt x="42" y="31"/>
                    <a:pt x="52" y="26"/>
                    <a:pt x="62" y="20"/>
                  </a:cubicBezTo>
                  <a:cubicBezTo>
                    <a:pt x="64" y="20"/>
                    <a:pt x="65" y="20"/>
                    <a:pt x="66" y="20"/>
                  </a:cubicBezTo>
                  <a:close/>
                  <a:moveTo>
                    <a:pt x="38" y="25"/>
                  </a:moveTo>
                  <a:cubicBezTo>
                    <a:pt x="41" y="24"/>
                    <a:pt x="44" y="23"/>
                    <a:pt x="47" y="22"/>
                  </a:cubicBezTo>
                  <a:cubicBezTo>
                    <a:pt x="45" y="23"/>
                    <a:pt x="42" y="25"/>
                    <a:pt x="40" y="26"/>
                  </a:cubicBezTo>
                  <a:cubicBezTo>
                    <a:pt x="33" y="29"/>
                    <a:pt x="27" y="33"/>
                    <a:pt x="20" y="36"/>
                  </a:cubicBezTo>
                  <a:cubicBezTo>
                    <a:pt x="25" y="32"/>
                    <a:pt x="31" y="28"/>
                    <a:pt x="38" y="25"/>
                  </a:cubicBezTo>
                  <a:close/>
                  <a:moveTo>
                    <a:pt x="19" y="37"/>
                  </a:moveTo>
                  <a:cubicBezTo>
                    <a:pt x="19" y="38"/>
                    <a:pt x="20" y="38"/>
                    <a:pt x="20" y="38"/>
                  </a:cubicBezTo>
                  <a:cubicBezTo>
                    <a:pt x="26" y="34"/>
                    <a:pt x="33" y="30"/>
                    <a:pt x="40" y="27"/>
                  </a:cubicBezTo>
                  <a:cubicBezTo>
                    <a:pt x="43" y="25"/>
                    <a:pt x="46" y="23"/>
                    <a:pt x="50" y="22"/>
                  </a:cubicBezTo>
                  <a:cubicBezTo>
                    <a:pt x="51" y="22"/>
                    <a:pt x="51" y="22"/>
                    <a:pt x="52" y="21"/>
                  </a:cubicBezTo>
                  <a:cubicBezTo>
                    <a:pt x="52" y="21"/>
                    <a:pt x="53" y="21"/>
                    <a:pt x="53" y="21"/>
                  </a:cubicBezTo>
                  <a:cubicBezTo>
                    <a:pt x="51" y="22"/>
                    <a:pt x="49" y="23"/>
                    <a:pt x="47" y="24"/>
                  </a:cubicBezTo>
                  <a:cubicBezTo>
                    <a:pt x="37" y="29"/>
                    <a:pt x="26" y="34"/>
                    <a:pt x="17" y="40"/>
                  </a:cubicBezTo>
                  <a:cubicBezTo>
                    <a:pt x="18" y="39"/>
                    <a:pt x="18" y="38"/>
                    <a:pt x="19" y="37"/>
                  </a:cubicBezTo>
                  <a:close/>
                  <a:moveTo>
                    <a:pt x="8" y="85"/>
                  </a:moveTo>
                  <a:cubicBezTo>
                    <a:pt x="19" y="79"/>
                    <a:pt x="32" y="76"/>
                    <a:pt x="43" y="71"/>
                  </a:cubicBezTo>
                  <a:cubicBezTo>
                    <a:pt x="49" y="68"/>
                    <a:pt x="54" y="66"/>
                    <a:pt x="60" y="63"/>
                  </a:cubicBezTo>
                  <a:cubicBezTo>
                    <a:pt x="47" y="70"/>
                    <a:pt x="34" y="77"/>
                    <a:pt x="20" y="83"/>
                  </a:cubicBezTo>
                  <a:cubicBezTo>
                    <a:pt x="19" y="84"/>
                    <a:pt x="18" y="84"/>
                    <a:pt x="18" y="85"/>
                  </a:cubicBezTo>
                  <a:cubicBezTo>
                    <a:pt x="15" y="86"/>
                    <a:pt x="12" y="88"/>
                    <a:pt x="9" y="90"/>
                  </a:cubicBezTo>
                  <a:cubicBezTo>
                    <a:pt x="8" y="88"/>
                    <a:pt x="8" y="87"/>
                    <a:pt x="8" y="85"/>
                  </a:cubicBezTo>
                  <a:close/>
                </a:path>
              </a:pathLst>
            </a:custGeom>
            <a:blipFill dpi="0" rotWithShape="1">
              <a:blip r:embed="rId5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85" name="Freeform 86"/>
            <p:cNvSpPr>
              <a:spLocks noEditPoints="1"/>
            </p:cNvSpPr>
            <p:nvPr/>
          </p:nvSpPr>
          <p:spPr bwMode="auto">
            <a:xfrm>
              <a:off x="2816311" y="942237"/>
              <a:ext cx="363538" cy="387350"/>
            </a:xfrm>
            <a:custGeom>
              <a:avLst/>
              <a:gdLst>
                <a:gd name="T0" fmla="*/ 67 w 125"/>
                <a:gd name="T1" fmla="*/ 127 h 133"/>
                <a:gd name="T2" fmla="*/ 12 w 125"/>
                <a:gd name="T3" fmla="*/ 41 h 133"/>
                <a:gd name="T4" fmla="*/ 38 w 125"/>
                <a:gd name="T5" fmla="*/ 92 h 133"/>
                <a:gd name="T6" fmla="*/ 15 w 125"/>
                <a:gd name="T7" fmla="*/ 101 h 133"/>
                <a:gd name="T8" fmla="*/ 10 w 125"/>
                <a:gd name="T9" fmla="*/ 93 h 133"/>
                <a:gd name="T10" fmla="*/ 10 w 125"/>
                <a:gd name="T11" fmla="*/ 93 h 133"/>
                <a:gd name="T12" fmla="*/ 10 w 125"/>
                <a:gd name="T13" fmla="*/ 93 h 133"/>
                <a:gd name="T14" fmla="*/ 60 w 125"/>
                <a:gd name="T15" fmla="*/ 20 h 133"/>
                <a:gd name="T16" fmla="*/ 51 w 125"/>
                <a:gd name="T17" fmla="*/ 28 h 133"/>
                <a:gd name="T18" fmla="*/ 75 w 125"/>
                <a:gd name="T19" fmla="*/ 21 h 133"/>
                <a:gd name="T20" fmla="*/ 85 w 125"/>
                <a:gd name="T21" fmla="*/ 28 h 133"/>
                <a:gd name="T22" fmla="*/ 81 w 125"/>
                <a:gd name="T23" fmla="*/ 35 h 133"/>
                <a:gd name="T24" fmla="*/ 58 w 125"/>
                <a:gd name="T25" fmla="*/ 31 h 133"/>
                <a:gd name="T26" fmla="*/ 39 w 125"/>
                <a:gd name="T27" fmla="*/ 42 h 133"/>
                <a:gd name="T28" fmla="*/ 69 w 125"/>
                <a:gd name="T29" fmla="*/ 30 h 133"/>
                <a:gd name="T30" fmla="*/ 69 w 125"/>
                <a:gd name="T31" fmla="*/ 24 h 133"/>
                <a:gd name="T32" fmla="*/ 55 w 125"/>
                <a:gd name="T33" fmla="*/ 30 h 133"/>
                <a:gd name="T34" fmla="*/ 18 w 125"/>
                <a:gd name="T35" fmla="*/ 47 h 133"/>
                <a:gd name="T36" fmla="*/ 7 w 125"/>
                <a:gd name="T37" fmla="*/ 59 h 133"/>
                <a:gd name="T38" fmla="*/ 6 w 125"/>
                <a:gd name="T39" fmla="*/ 65 h 133"/>
                <a:gd name="T40" fmla="*/ 24 w 125"/>
                <a:gd name="T41" fmla="*/ 60 h 133"/>
                <a:gd name="T42" fmla="*/ 92 w 125"/>
                <a:gd name="T43" fmla="*/ 41 h 133"/>
                <a:gd name="T44" fmla="*/ 29 w 125"/>
                <a:gd name="T45" fmla="*/ 65 h 133"/>
                <a:gd name="T46" fmla="*/ 55 w 125"/>
                <a:gd name="T47" fmla="*/ 57 h 133"/>
                <a:gd name="T48" fmla="*/ 111 w 125"/>
                <a:gd name="T49" fmla="*/ 40 h 133"/>
                <a:gd name="T50" fmla="*/ 101 w 125"/>
                <a:gd name="T51" fmla="*/ 45 h 133"/>
                <a:gd name="T52" fmla="*/ 54 w 125"/>
                <a:gd name="T53" fmla="*/ 70 h 133"/>
                <a:gd name="T54" fmla="*/ 115 w 125"/>
                <a:gd name="T55" fmla="*/ 51 h 133"/>
                <a:gd name="T56" fmla="*/ 67 w 125"/>
                <a:gd name="T57" fmla="*/ 75 h 133"/>
                <a:gd name="T58" fmla="*/ 66 w 125"/>
                <a:gd name="T59" fmla="*/ 117 h 133"/>
                <a:gd name="T60" fmla="*/ 108 w 125"/>
                <a:gd name="T61" fmla="*/ 94 h 133"/>
                <a:gd name="T62" fmla="*/ 79 w 125"/>
                <a:gd name="T63" fmla="*/ 107 h 133"/>
                <a:gd name="T64" fmla="*/ 118 w 125"/>
                <a:gd name="T65" fmla="*/ 89 h 133"/>
                <a:gd name="T66" fmla="*/ 78 w 125"/>
                <a:gd name="T67" fmla="*/ 98 h 133"/>
                <a:gd name="T68" fmla="*/ 33 w 125"/>
                <a:gd name="T69" fmla="*/ 121 h 133"/>
                <a:gd name="T70" fmla="*/ 26 w 125"/>
                <a:gd name="T71" fmla="*/ 115 h 133"/>
                <a:gd name="T72" fmla="*/ 102 w 125"/>
                <a:gd name="T73" fmla="*/ 87 h 133"/>
                <a:gd name="T74" fmla="*/ 81 w 125"/>
                <a:gd name="T75" fmla="*/ 92 h 133"/>
                <a:gd name="T76" fmla="*/ 99 w 125"/>
                <a:gd name="T77" fmla="*/ 83 h 133"/>
                <a:gd name="T78" fmla="*/ 119 w 125"/>
                <a:gd name="T79" fmla="*/ 68 h 133"/>
                <a:gd name="T80" fmla="*/ 76 w 125"/>
                <a:gd name="T81" fmla="*/ 87 h 133"/>
                <a:gd name="T82" fmla="*/ 119 w 125"/>
                <a:gd name="T83" fmla="*/ 67 h 133"/>
                <a:gd name="T84" fmla="*/ 22 w 125"/>
                <a:gd name="T85" fmla="*/ 105 h 133"/>
                <a:gd name="T86" fmla="*/ 119 w 125"/>
                <a:gd name="T87" fmla="*/ 63 h 133"/>
                <a:gd name="T88" fmla="*/ 19 w 125"/>
                <a:gd name="T89" fmla="*/ 98 h 133"/>
                <a:gd name="T90" fmla="*/ 45 w 125"/>
                <a:gd name="T91" fmla="*/ 100 h 133"/>
                <a:gd name="T92" fmla="*/ 41 w 125"/>
                <a:gd name="T93" fmla="*/ 123 h 133"/>
                <a:gd name="T94" fmla="*/ 43 w 125"/>
                <a:gd name="T95" fmla="*/ 124 h 133"/>
                <a:gd name="T96" fmla="*/ 108 w 125"/>
                <a:gd name="T97" fmla="*/ 112 h 133"/>
                <a:gd name="T98" fmla="*/ 77 w 125"/>
                <a:gd name="T99" fmla="*/ 125 h 133"/>
                <a:gd name="T100" fmla="*/ 71 w 125"/>
                <a:gd name="T101" fmla="*/ 123 h 133"/>
                <a:gd name="T102" fmla="*/ 111 w 125"/>
                <a:gd name="T103" fmla="*/ 106 h 133"/>
                <a:gd name="T104" fmla="*/ 93 w 125"/>
                <a:gd name="T105" fmla="*/ 124 h 133"/>
                <a:gd name="T106" fmla="*/ 113 w 125"/>
                <a:gd name="T107" fmla="*/ 98 h 133"/>
                <a:gd name="T108" fmla="*/ 60 w 125"/>
                <a:gd name="T109" fmla="*/ 121 h 133"/>
                <a:gd name="T110" fmla="*/ 71 w 125"/>
                <a:gd name="T111" fmla="*/ 67 h 133"/>
                <a:gd name="T112" fmla="*/ 109 w 125"/>
                <a:gd name="T113" fmla="*/ 37 h 133"/>
                <a:gd name="T114" fmla="*/ 98 w 125"/>
                <a:gd name="T115" fmla="*/ 39 h 133"/>
                <a:gd name="T116" fmla="*/ 23 w 125"/>
                <a:gd name="T117" fmla="*/ 65 h 133"/>
                <a:gd name="T118" fmla="*/ 74 w 125"/>
                <a:gd name="T119" fmla="*/ 21 h 133"/>
                <a:gd name="T120" fmla="*/ 18 w 125"/>
                <a:gd name="T121" fmla="*/ 44 h 133"/>
                <a:gd name="T122" fmla="*/ 20 w 125"/>
                <a:gd name="T123" fmla="*/ 38 h 133"/>
                <a:gd name="T124" fmla="*/ 59 w 125"/>
                <a:gd name="T125" fmla="*/ 6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" h="133">
                  <a:moveTo>
                    <a:pt x="29" y="122"/>
                  </a:moveTo>
                  <a:cubicBezTo>
                    <a:pt x="39" y="128"/>
                    <a:pt x="50" y="127"/>
                    <a:pt x="60" y="125"/>
                  </a:cubicBezTo>
                  <a:cubicBezTo>
                    <a:pt x="59" y="126"/>
                    <a:pt x="58" y="128"/>
                    <a:pt x="58" y="130"/>
                  </a:cubicBezTo>
                  <a:cubicBezTo>
                    <a:pt x="57" y="132"/>
                    <a:pt x="59" y="133"/>
                    <a:pt x="60" y="131"/>
                  </a:cubicBezTo>
                  <a:cubicBezTo>
                    <a:pt x="60" y="131"/>
                    <a:pt x="61" y="130"/>
                    <a:pt x="61" y="129"/>
                  </a:cubicBezTo>
                  <a:cubicBezTo>
                    <a:pt x="61" y="129"/>
                    <a:pt x="61" y="130"/>
                    <a:pt x="61" y="130"/>
                  </a:cubicBezTo>
                  <a:cubicBezTo>
                    <a:pt x="62" y="131"/>
                    <a:pt x="64" y="131"/>
                    <a:pt x="64" y="130"/>
                  </a:cubicBezTo>
                  <a:cubicBezTo>
                    <a:pt x="64" y="129"/>
                    <a:pt x="64" y="129"/>
                    <a:pt x="64" y="129"/>
                  </a:cubicBezTo>
                  <a:cubicBezTo>
                    <a:pt x="65" y="130"/>
                    <a:pt x="67" y="130"/>
                    <a:pt x="67" y="128"/>
                  </a:cubicBezTo>
                  <a:cubicBezTo>
                    <a:pt x="67" y="128"/>
                    <a:pt x="67" y="128"/>
                    <a:pt x="67" y="127"/>
                  </a:cubicBezTo>
                  <a:cubicBezTo>
                    <a:pt x="67" y="127"/>
                    <a:pt x="68" y="126"/>
                    <a:pt x="68" y="125"/>
                  </a:cubicBezTo>
                  <a:cubicBezTo>
                    <a:pt x="77" y="129"/>
                    <a:pt x="87" y="131"/>
                    <a:pt x="96" y="127"/>
                  </a:cubicBezTo>
                  <a:cubicBezTo>
                    <a:pt x="106" y="122"/>
                    <a:pt x="112" y="113"/>
                    <a:pt x="117" y="102"/>
                  </a:cubicBezTo>
                  <a:cubicBezTo>
                    <a:pt x="124" y="83"/>
                    <a:pt x="125" y="58"/>
                    <a:pt x="114" y="39"/>
                  </a:cubicBezTo>
                  <a:cubicBezTo>
                    <a:pt x="105" y="25"/>
                    <a:pt x="87" y="19"/>
                    <a:pt x="71" y="18"/>
                  </a:cubicBezTo>
                  <a:cubicBezTo>
                    <a:pt x="72" y="12"/>
                    <a:pt x="76" y="7"/>
                    <a:pt x="80" y="4"/>
                  </a:cubicBezTo>
                  <a:cubicBezTo>
                    <a:pt x="82" y="3"/>
                    <a:pt x="81" y="0"/>
                    <a:pt x="79" y="1"/>
                  </a:cubicBezTo>
                  <a:cubicBezTo>
                    <a:pt x="73" y="5"/>
                    <a:pt x="70" y="11"/>
                    <a:pt x="68" y="18"/>
                  </a:cubicBezTo>
                  <a:cubicBezTo>
                    <a:pt x="66" y="18"/>
                    <a:pt x="64" y="18"/>
                    <a:pt x="63" y="18"/>
                  </a:cubicBezTo>
                  <a:cubicBezTo>
                    <a:pt x="43" y="18"/>
                    <a:pt x="23" y="25"/>
                    <a:pt x="12" y="41"/>
                  </a:cubicBezTo>
                  <a:cubicBezTo>
                    <a:pt x="0" y="57"/>
                    <a:pt x="0" y="78"/>
                    <a:pt x="8" y="96"/>
                  </a:cubicBezTo>
                  <a:cubicBezTo>
                    <a:pt x="13" y="106"/>
                    <a:pt x="20" y="115"/>
                    <a:pt x="29" y="122"/>
                  </a:cubicBezTo>
                  <a:close/>
                  <a:moveTo>
                    <a:pt x="18" y="107"/>
                  </a:moveTo>
                  <a:cubicBezTo>
                    <a:pt x="26" y="104"/>
                    <a:pt x="32" y="101"/>
                    <a:pt x="39" y="97"/>
                  </a:cubicBezTo>
                  <a:cubicBezTo>
                    <a:pt x="47" y="94"/>
                    <a:pt x="55" y="91"/>
                    <a:pt x="62" y="88"/>
                  </a:cubicBezTo>
                  <a:cubicBezTo>
                    <a:pt x="55" y="91"/>
                    <a:pt x="48" y="95"/>
                    <a:pt x="42" y="98"/>
                  </a:cubicBezTo>
                  <a:cubicBezTo>
                    <a:pt x="35" y="102"/>
                    <a:pt x="26" y="105"/>
                    <a:pt x="21" y="110"/>
                  </a:cubicBezTo>
                  <a:cubicBezTo>
                    <a:pt x="20" y="109"/>
                    <a:pt x="19" y="108"/>
                    <a:pt x="18" y="107"/>
                  </a:cubicBezTo>
                  <a:close/>
                  <a:moveTo>
                    <a:pt x="15" y="101"/>
                  </a:moveTo>
                  <a:cubicBezTo>
                    <a:pt x="22" y="101"/>
                    <a:pt x="31" y="95"/>
                    <a:pt x="38" y="92"/>
                  </a:cubicBezTo>
                  <a:cubicBezTo>
                    <a:pt x="46" y="88"/>
                    <a:pt x="55" y="85"/>
                    <a:pt x="64" y="81"/>
                  </a:cubicBezTo>
                  <a:cubicBezTo>
                    <a:pt x="73" y="76"/>
                    <a:pt x="83" y="72"/>
                    <a:pt x="93" y="68"/>
                  </a:cubicBezTo>
                  <a:cubicBezTo>
                    <a:pt x="98" y="66"/>
                    <a:pt x="103" y="64"/>
                    <a:pt x="109" y="62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03" y="65"/>
                    <a:pt x="98" y="67"/>
                    <a:pt x="93" y="69"/>
                  </a:cubicBezTo>
                  <a:cubicBezTo>
                    <a:pt x="85" y="72"/>
                    <a:pt x="76" y="76"/>
                    <a:pt x="67" y="80"/>
                  </a:cubicBezTo>
                  <a:cubicBezTo>
                    <a:pt x="59" y="83"/>
                    <a:pt x="50" y="88"/>
                    <a:pt x="42" y="92"/>
                  </a:cubicBezTo>
                  <a:cubicBezTo>
                    <a:pt x="38" y="94"/>
                    <a:pt x="34" y="97"/>
                    <a:pt x="30" y="99"/>
                  </a:cubicBezTo>
                  <a:cubicBezTo>
                    <a:pt x="26" y="102"/>
                    <a:pt x="21" y="103"/>
                    <a:pt x="18" y="106"/>
                  </a:cubicBezTo>
                  <a:cubicBezTo>
                    <a:pt x="16" y="104"/>
                    <a:pt x="15" y="103"/>
                    <a:pt x="15" y="101"/>
                  </a:cubicBezTo>
                  <a:close/>
                  <a:moveTo>
                    <a:pt x="12" y="97"/>
                  </a:moveTo>
                  <a:cubicBezTo>
                    <a:pt x="15" y="97"/>
                    <a:pt x="17" y="96"/>
                    <a:pt x="20" y="94"/>
                  </a:cubicBezTo>
                  <a:cubicBezTo>
                    <a:pt x="24" y="92"/>
                    <a:pt x="28" y="91"/>
                    <a:pt x="33" y="89"/>
                  </a:cubicBezTo>
                  <a:cubicBezTo>
                    <a:pt x="43" y="85"/>
                    <a:pt x="53" y="81"/>
                    <a:pt x="63" y="77"/>
                  </a:cubicBezTo>
                  <a:cubicBezTo>
                    <a:pt x="65" y="76"/>
                    <a:pt x="66" y="76"/>
                    <a:pt x="68" y="75"/>
                  </a:cubicBezTo>
                  <a:cubicBezTo>
                    <a:pt x="67" y="76"/>
                    <a:pt x="66" y="76"/>
                    <a:pt x="65" y="77"/>
                  </a:cubicBezTo>
                  <a:cubicBezTo>
                    <a:pt x="56" y="80"/>
                    <a:pt x="47" y="84"/>
                    <a:pt x="39" y="88"/>
                  </a:cubicBezTo>
                  <a:cubicBezTo>
                    <a:pt x="30" y="92"/>
                    <a:pt x="22" y="95"/>
                    <a:pt x="14" y="100"/>
                  </a:cubicBezTo>
                  <a:cubicBezTo>
                    <a:pt x="13" y="99"/>
                    <a:pt x="13" y="98"/>
                    <a:pt x="12" y="97"/>
                  </a:cubicBezTo>
                  <a:close/>
                  <a:moveTo>
                    <a:pt x="10" y="93"/>
                  </a:moveTo>
                  <a:cubicBezTo>
                    <a:pt x="10" y="93"/>
                    <a:pt x="10" y="93"/>
                    <a:pt x="10" y="93"/>
                  </a:cubicBezTo>
                  <a:cubicBezTo>
                    <a:pt x="14" y="92"/>
                    <a:pt x="18" y="90"/>
                    <a:pt x="21" y="89"/>
                  </a:cubicBezTo>
                  <a:cubicBezTo>
                    <a:pt x="26" y="86"/>
                    <a:pt x="31" y="84"/>
                    <a:pt x="36" y="82"/>
                  </a:cubicBezTo>
                  <a:cubicBezTo>
                    <a:pt x="45" y="78"/>
                    <a:pt x="55" y="74"/>
                    <a:pt x="64" y="70"/>
                  </a:cubicBezTo>
                  <a:cubicBezTo>
                    <a:pt x="65" y="70"/>
                    <a:pt x="67" y="69"/>
                    <a:pt x="68" y="69"/>
                  </a:cubicBezTo>
                  <a:cubicBezTo>
                    <a:pt x="65" y="70"/>
                    <a:pt x="63" y="71"/>
                    <a:pt x="60" y="72"/>
                  </a:cubicBezTo>
                  <a:cubicBezTo>
                    <a:pt x="51" y="76"/>
                    <a:pt x="42" y="80"/>
                    <a:pt x="33" y="84"/>
                  </a:cubicBezTo>
                  <a:cubicBezTo>
                    <a:pt x="29" y="86"/>
                    <a:pt x="26" y="88"/>
                    <a:pt x="22" y="90"/>
                  </a:cubicBezTo>
                  <a:cubicBezTo>
                    <a:pt x="18" y="92"/>
                    <a:pt x="15" y="94"/>
                    <a:pt x="12" y="96"/>
                  </a:cubicBezTo>
                  <a:cubicBezTo>
                    <a:pt x="11" y="95"/>
                    <a:pt x="11" y="94"/>
                    <a:pt x="10" y="93"/>
                  </a:cubicBezTo>
                  <a:close/>
                  <a:moveTo>
                    <a:pt x="18" y="85"/>
                  </a:moveTo>
                  <a:cubicBezTo>
                    <a:pt x="24" y="83"/>
                    <a:pt x="30" y="81"/>
                    <a:pt x="35" y="79"/>
                  </a:cubicBezTo>
                  <a:cubicBezTo>
                    <a:pt x="50" y="72"/>
                    <a:pt x="64" y="66"/>
                    <a:pt x="78" y="60"/>
                  </a:cubicBezTo>
                  <a:cubicBezTo>
                    <a:pt x="84" y="58"/>
                    <a:pt x="90" y="56"/>
                    <a:pt x="95" y="54"/>
                  </a:cubicBezTo>
                  <a:cubicBezTo>
                    <a:pt x="94" y="54"/>
                    <a:pt x="92" y="55"/>
                    <a:pt x="91" y="56"/>
                  </a:cubicBezTo>
                  <a:cubicBezTo>
                    <a:pt x="81" y="61"/>
                    <a:pt x="71" y="65"/>
                    <a:pt x="61" y="69"/>
                  </a:cubicBezTo>
                  <a:cubicBezTo>
                    <a:pt x="52" y="72"/>
                    <a:pt x="44" y="76"/>
                    <a:pt x="36" y="80"/>
                  </a:cubicBezTo>
                  <a:cubicBezTo>
                    <a:pt x="32" y="82"/>
                    <a:pt x="28" y="83"/>
                    <a:pt x="24" y="85"/>
                  </a:cubicBezTo>
                  <a:cubicBezTo>
                    <a:pt x="19" y="87"/>
                    <a:pt x="15" y="90"/>
                    <a:pt x="10" y="92"/>
                  </a:cubicBezTo>
                  <a:cubicBezTo>
                    <a:pt x="10" y="92"/>
                    <a:pt x="10" y="93"/>
                    <a:pt x="10" y="93"/>
                  </a:cubicBezTo>
                  <a:cubicBezTo>
                    <a:pt x="10" y="92"/>
                    <a:pt x="9" y="91"/>
                    <a:pt x="9" y="90"/>
                  </a:cubicBezTo>
                  <a:cubicBezTo>
                    <a:pt x="12" y="89"/>
                    <a:pt x="15" y="87"/>
                    <a:pt x="18" y="85"/>
                  </a:cubicBezTo>
                  <a:close/>
                  <a:moveTo>
                    <a:pt x="60" y="20"/>
                  </a:moveTo>
                  <a:cubicBezTo>
                    <a:pt x="45" y="27"/>
                    <a:pt x="30" y="35"/>
                    <a:pt x="16" y="42"/>
                  </a:cubicBezTo>
                  <a:cubicBezTo>
                    <a:pt x="15" y="42"/>
                    <a:pt x="15" y="43"/>
                    <a:pt x="14" y="43"/>
                  </a:cubicBezTo>
                  <a:cubicBezTo>
                    <a:pt x="15" y="43"/>
                    <a:pt x="15" y="42"/>
                    <a:pt x="15" y="42"/>
                  </a:cubicBezTo>
                  <a:cubicBezTo>
                    <a:pt x="17" y="41"/>
                    <a:pt x="18" y="40"/>
                    <a:pt x="20" y="39"/>
                  </a:cubicBezTo>
                  <a:cubicBezTo>
                    <a:pt x="23" y="37"/>
                    <a:pt x="27" y="34"/>
                    <a:pt x="31" y="32"/>
                  </a:cubicBezTo>
                  <a:cubicBezTo>
                    <a:pt x="39" y="28"/>
                    <a:pt x="47" y="25"/>
                    <a:pt x="55" y="21"/>
                  </a:cubicBezTo>
                  <a:cubicBezTo>
                    <a:pt x="56" y="21"/>
                    <a:pt x="58" y="21"/>
                    <a:pt x="60" y="20"/>
                  </a:cubicBezTo>
                  <a:close/>
                  <a:moveTo>
                    <a:pt x="14" y="44"/>
                  </a:moveTo>
                  <a:cubicBezTo>
                    <a:pt x="21" y="41"/>
                    <a:pt x="28" y="37"/>
                    <a:pt x="35" y="33"/>
                  </a:cubicBezTo>
                  <a:cubicBezTo>
                    <a:pt x="40" y="31"/>
                    <a:pt x="44" y="29"/>
                    <a:pt x="48" y="26"/>
                  </a:cubicBezTo>
                  <a:cubicBezTo>
                    <a:pt x="50" y="26"/>
                    <a:pt x="51" y="25"/>
                    <a:pt x="53" y="24"/>
                  </a:cubicBezTo>
                  <a:cubicBezTo>
                    <a:pt x="39" y="32"/>
                    <a:pt x="25" y="40"/>
                    <a:pt x="11" y="48"/>
                  </a:cubicBezTo>
                  <a:cubicBezTo>
                    <a:pt x="12" y="47"/>
                    <a:pt x="13" y="45"/>
                    <a:pt x="14" y="44"/>
                  </a:cubicBezTo>
                  <a:close/>
                  <a:moveTo>
                    <a:pt x="10" y="50"/>
                  </a:moveTo>
                  <a:cubicBezTo>
                    <a:pt x="14" y="49"/>
                    <a:pt x="17" y="47"/>
                    <a:pt x="20" y="45"/>
                  </a:cubicBezTo>
                  <a:cubicBezTo>
                    <a:pt x="25" y="42"/>
                    <a:pt x="30" y="39"/>
                    <a:pt x="35" y="37"/>
                  </a:cubicBezTo>
                  <a:cubicBezTo>
                    <a:pt x="40" y="34"/>
                    <a:pt x="46" y="31"/>
                    <a:pt x="51" y="28"/>
                  </a:cubicBezTo>
                  <a:cubicBezTo>
                    <a:pt x="46" y="31"/>
                    <a:pt x="41" y="34"/>
                    <a:pt x="37" y="36"/>
                  </a:cubicBezTo>
                  <a:cubicBezTo>
                    <a:pt x="31" y="39"/>
                    <a:pt x="26" y="42"/>
                    <a:pt x="21" y="45"/>
                  </a:cubicBezTo>
                  <a:cubicBezTo>
                    <a:pt x="18" y="46"/>
                    <a:pt x="15" y="48"/>
                    <a:pt x="12" y="50"/>
                  </a:cubicBezTo>
                  <a:cubicBezTo>
                    <a:pt x="11" y="50"/>
                    <a:pt x="11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lose/>
                  <a:moveTo>
                    <a:pt x="75" y="21"/>
                  </a:moveTo>
                  <a:cubicBezTo>
                    <a:pt x="77" y="21"/>
                    <a:pt x="80" y="22"/>
                    <a:pt x="82" y="22"/>
                  </a:cubicBezTo>
                  <a:cubicBezTo>
                    <a:pt x="77" y="24"/>
                    <a:pt x="73" y="26"/>
                    <a:pt x="69" y="28"/>
                  </a:cubicBezTo>
                  <a:cubicBezTo>
                    <a:pt x="69" y="27"/>
                    <a:pt x="69" y="26"/>
                    <a:pt x="69" y="25"/>
                  </a:cubicBezTo>
                  <a:cubicBezTo>
                    <a:pt x="71" y="23"/>
                    <a:pt x="73" y="22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lose/>
                  <a:moveTo>
                    <a:pt x="97" y="28"/>
                  </a:moveTo>
                  <a:cubicBezTo>
                    <a:pt x="82" y="34"/>
                    <a:pt x="68" y="40"/>
                    <a:pt x="54" y="46"/>
                  </a:cubicBezTo>
                  <a:cubicBezTo>
                    <a:pt x="41" y="52"/>
                    <a:pt x="28" y="58"/>
                    <a:pt x="15" y="65"/>
                  </a:cubicBezTo>
                  <a:cubicBezTo>
                    <a:pt x="12" y="66"/>
                    <a:pt x="8" y="68"/>
                    <a:pt x="6" y="69"/>
                  </a:cubicBezTo>
                  <a:cubicBezTo>
                    <a:pt x="9" y="67"/>
                    <a:pt x="12" y="65"/>
                    <a:pt x="14" y="64"/>
                  </a:cubicBezTo>
                  <a:cubicBezTo>
                    <a:pt x="21" y="60"/>
                    <a:pt x="27" y="56"/>
                    <a:pt x="34" y="53"/>
                  </a:cubicBezTo>
                  <a:cubicBezTo>
                    <a:pt x="46" y="47"/>
                    <a:pt x="58" y="41"/>
                    <a:pt x="71" y="35"/>
                  </a:cubicBezTo>
                  <a:cubicBezTo>
                    <a:pt x="76" y="35"/>
                    <a:pt x="81" y="33"/>
                    <a:pt x="86" y="31"/>
                  </a:cubicBezTo>
                  <a:cubicBezTo>
                    <a:pt x="87" y="31"/>
                    <a:pt x="86" y="28"/>
                    <a:pt x="85" y="28"/>
                  </a:cubicBezTo>
                  <a:cubicBezTo>
                    <a:pt x="83" y="29"/>
                    <a:pt x="81" y="30"/>
                    <a:pt x="80" y="30"/>
                  </a:cubicBezTo>
                  <a:cubicBezTo>
                    <a:pt x="80" y="30"/>
                    <a:pt x="81" y="30"/>
                    <a:pt x="82" y="29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4" y="28"/>
                    <a:pt x="86" y="27"/>
                    <a:pt x="88" y="26"/>
                  </a:cubicBezTo>
                  <a:cubicBezTo>
                    <a:pt x="89" y="26"/>
                    <a:pt x="89" y="25"/>
                    <a:pt x="89" y="25"/>
                  </a:cubicBezTo>
                  <a:cubicBezTo>
                    <a:pt x="89" y="25"/>
                    <a:pt x="89" y="25"/>
                    <a:pt x="90" y="25"/>
                  </a:cubicBezTo>
                  <a:cubicBezTo>
                    <a:pt x="92" y="25"/>
                    <a:pt x="94" y="26"/>
                    <a:pt x="97" y="28"/>
                  </a:cubicBezTo>
                  <a:close/>
                  <a:moveTo>
                    <a:pt x="97" y="28"/>
                  </a:moveTo>
                  <a:cubicBezTo>
                    <a:pt x="97" y="28"/>
                    <a:pt x="96" y="28"/>
                    <a:pt x="96" y="29"/>
                  </a:cubicBezTo>
                  <a:cubicBezTo>
                    <a:pt x="91" y="31"/>
                    <a:pt x="86" y="33"/>
                    <a:pt x="81" y="35"/>
                  </a:cubicBezTo>
                  <a:cubicBezTo>
                    <a:pt x="83" y="34"/>
                    <a:pt x="85" y="33"/>
                    <a:pt x="87" y="33"/>
                  </a:cubicBezTo>
                  <a:cubicBezTo>
                    <a:pt x="89" y="32"/>
                    <a:pt x="91" y="31"/>
                    <a:pt x="94" y="30"/>
                  </a:cubicBezTo>
                  <a:cubicBezTo>
                    <a:pt x="94" y="29"/>
                    <a:pt x="96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lose/>
                  <a:moveTo>
                    <a:pt x="62" y="35"/>
                  </a:moveTo>
                  <a:cubicBezTo>
                    <a:pt x="64" y="35"/>
                    <a:pt x="66" y="35"/>
                    <a:pt x="67" y="35"/>
                  </a:cubicBezTo>
                  <a:cubicBezTo>
                    <a:pt x="55" y="41"/>
                    <a:pt x="42" y="46"/>
                    <a:pt x="29" y="52"/>
                  </a:cubicBezTo>
                  <a:cubicBezTo>
                    <a:pt x="40" y="47"/>
                    <a:pt x="51" y="41"/>
                    <a:pt x="61" y="35"/>
                  </a:cubicBezTo>
                  <a:cubicBezTo>
                    <a:pt x="62" y="35"/>
                    <a:pt x="62" y="35"/>
                    <a:pt x="62" y="35"/>
                  </a:cubicBezTo>
                  <a:close/>
                  <a:moveTo>
                    <a:pt x="58" y="31"/>
                  </a:moveTo>
                  <a:cubicBezTo>
                    <a:pt x="61" y="29"/>
                    <a:pt x="64" y="28"/>
                    <a:pt x="66" y="26"/>
                  </a:cubicBezTo>
                  <a:cubicBezTo>
                    <a:pt x="66" y="27"/>
                    <a:pt x="66" y="28"/>
                    <a:pt x="66" y="29"/>
                  </a:cubicBezTo>
                  <a:cubicBezTo>
                    <a:pt x="65" y="30"/>
                    <a:pt x="63" y="31"/>
                    <a:pt x="61" y="32"/>
                  </a:cubicBezTo>
                  <a:cubicBezTo>
                    <a:pt x="60" y="32"/>
                    <a:pt x="59" y="31"/>
                    <a:pt x="58" y="31"/>
                  </a:cubicBezTo>
                  <a:close/>
                  <a:moveTo>
                    <a:pt x="57" y="34"/>
                  </a:moveTo>
                  <a:cubicBezTo>
                    <a:pt x="53" y="36"/>
                    <a:pt x="48" y="38"/>
                    <a:pt x="44" y="40"/>
                  </a:cubicBezTo>
                  <a:cubicBezTo>
                    <a:pt x="33" y="46"/>
                    <a:pt x="21" y="51"/>
                    <a:pt x="10" y="57"/>
                  </a:cubicBezTo>
                  <a:cubicBezTo>
                    <a:pt x="10" y="57"/>
                    <a:pt x="10" y="57"/>
                    <a:pt x="11" y="57"/>
                  </a:cubicBezTo>
                  <a:cubicBezTo>
                    <a:pt x="14" y="56"/>
                    <a:pt x="17" y="54"/>
                    <a:pt x="20" y="52"/>
                  </a:cubicBezTo>
                  <a:cubicBezTo>
                    <a:pt x="26" y="48"/>
                    <a:pt x="33" y="45"/>
                    <a:pt x="39" y="42"/>
                  </a:cubicBezTo>
                  <a:cubicBezTo>
                    <a:pt x="44" y="39"/>
                    <a:pt x="50" y="36"/>
                    <a:pt x="55" y="33"/>
                  </a:cubicBezTo>
                  <a:cubicBezTo>
                    <a:pt x="56" y="33"/>
                    <a:pt x="57" y="34"/>
                    <a:pt x="57" y="34"/>
                  </a:cubicBezTo>
                  <a:close/>
                  <a:moveTo>
                    <a:pt x="66" y="30"/>
                  </a:moveTo>
                  <a:cubicBezTo>
                    <a:pt x="66" y="31"/>
                    <a:pt x="66" y="31"/>
                    <a:pt x="67" y="32"/>
                  </a:cubicBezTo>
                  <a:cubicBezTo>
                    <a:pt x="66" y="32"/>
                    <a:pt x="66" y="32"/>
                    <a:pt x="65" y="32"/>
                  </a:cubicBezTo>
                  <a:cubicBezTo>
                    <a:pt x="64" y="32"/>
                    <a:pt x="64" y="32"/>
                    <a:pt x="63" y="32"/>
                  </a:cubicBezTo>
                  <a:cubicBezTo>
                    <a:pt x="64" y="31"/>
                    <a:pt x="65" y="31"/>
                    <a:pt x="66" y="30"/>
                  </a:cubicBezTo>
                  <a:close/>
                  <a:moveTo>
                    <a:pt x="69" y="29"/>
                  </a:moveTo>
                  <a:cubicBezTo>
                    <a:pt x="73" y="27"/>
                    <a:pt x="77" y="25"/>
                    <a:pt x="80" y="23"/>
                  </a:cubicBezTo>
                  <a:cubicBezTo>
                    <a:pt x="77" y="25"/>
                    <a:pt x="73" y="28"/>
                    <a:pt x="69" y="30"/>
                  </a:cubicBezTo>
                  <a:cubicBezTo>
                    <a:pt x="69" y="30"/>
                    <a:pt x="69" y="29"/>
                    <a:pt x="69" y="29"/>
                  </a:cubicBezTo>
                  <a:close/>
                  <a:moveTo>
                    <a:pt x="82" y="28"/>
                  </a:moveTo>
                  <a:cubicBezTo>
                    <a:pt x="80" y="29"/>
                    <a:pt x="77" y="30"/>
                    <a:pt x="75" y="31"/>
                  </a:cubicBezTo>
                  <a:cubicBezTo>
                    <a:pt x="73" y="32"/>
                    <a:pt x="71" y="32"/>
                    <a:pt x="69" y="32"/>
                  </a:cubicBezTo>
                  <a:cubicBezTo>
                    <a:pt x="69" y="32"/>
                    <a:pt x="69" y="31"/>
                    <a:pt x="69" y="31"/>
                  </a:cubicBezTo>
                  <a:cubicBezTo>
                    <a:pt x="74" y="29"/>
                    <a:pt x="78" y="26"/>
                    <a:pt x="82" y="23"/>
                  </a:cubicBezTo>
                  <a:cubicBezTo>
                    <a:pt x="82" y="23"/>
                    <a:pt x="82" y="22"/>
                    <a:pt x="82" y="22"/>
                  </a:cubicBezTo>
                  <a:cubicBezTo>
                    <a:pt x="85" y="23"/>
                    <a:pt x="87" y="23"/>
                    <a:pt x="89" y="24"/>
                  </a:cubicBezTo>
                  <a:cubicBezTo>
                    <a:pt x="86" y="26"/>
                    <a:pt x="84" y="27"/>
                    <a:pt x="82" y="28"/>
                  </a:cubicBezTo>
                  <a:close/>
                  <a:moveTo>
                    <a:pt x="69" y="24"/>
                  </a:moveTo>
                  <a:cubicBezTo>
                    <a:pt x="69" y="24"/>
                    <a:pt x="69" y="24"/>
                    <a:pt x="69" y="24"/>
                  </a:cubicBezTo>
                  <a:cubicBezTo>
                    <a:pt x="71" y="23"/>
                    <a:pt x="72" y="22"/>
                    <a:pt x="73" y="21"/>
                  </a:cubicBezTo>
                  <a:cubicBezTo>
                    <a:pt x="72" y="22"/>
                    <a:pt x="71" y="23"/>
                    <a:pt x="69" y="24"/>
                  </a:cubicBezTo>
                  <a:close/>
                  <a:moveTo>
                    <a:pt x="66" y="25"/>
                  </a:moveTo>
                  <a:cubicBezTo>
                    <a:pt x="63" y="27"/>
                    <a:pt x="60" y="29"/>
                    <a:pt x="57" y="31"/>
                  </a:cubicBezTo>
                  <a:cubicBezTo>
                    <a:pt x="57" y="31"/>
                    <a:pt x="57" y="31"/>
                    <a:pt x="56" y="30"/>
                  </a:cubicBezTo>
                  <a:cubicBezTo>
                    <a:pt x="60" y="29"/>
                    <a:pt x="63" y="27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close/>
                  <a:moveTo>
                    <a:pt x="60" y="27"/>
                  </a:moveTo>
                  <a:cubicBezTo>
                    <a:pt x="59" y="28"/>
                    <a:pt x="57" y="29"/>
                    <a:pt x="55" y="30"/>
                  </a:cubicBezTo>
                  <a:cubicBezTo>
                    <a:pt x="55" y="30"/>
                    <a:pt x="54" y="29"/>
                    <a:pt x="53" y="29"/>
                  </a:cubicBezTo>
                  <a:cubicBezTo>
                    <a:pt x="52" y="28"/>
                    <a:pt x="50" y="31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49" y="33"/>
                    <a:pt x="46" y="34"/>
                    <a:pt x="43" y="36"/>
                  </a:cubicBezTo>
                  <a:cubicBezTo>
                    <a:pt x="38" y="38"/>
                    <a:pt x="32" y="41"/>
                    <a:pt x="27" y="43"/>
                  </a:cubicBezTo>
                  <a:cubicBezTo>
                    <a:pt x="21" y="46"/>
                    <a:pt x="16" y="50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1"/>
                    <a:pt x="12" y="50"/>
                    <a:pt x="12" y="50"/>
                  </a:cubicBezTo>
                  <a:cubicBezTo>
                    <a:pt x="14" y="50"/>
                    <a:pt x="16" y="48"/>
                    <a:pt x="18" y="47"/>
                  </a:cubicBezTo>
                  <a:cubicBezTo>
                    <a:pt x="24" y="44"/>
                    <a:pt x="30" y="41"/>
                    <a:pt x="35" y="38"/>
                  </a:cubicBezTo>
                  <a:cubicBezTo>
                    <a:pt x="46" y="32"/>
                    <a:pt x="56" y="26"/>
                    <a:pt x="67" y="21"/>
                  </a:cubicBezTo>
                  <a:cubicBezTo>
                    <a:pt x="67" y="22"/>
                    <a:pt x="67" y="23"/>
                    <a:pt x="67" y="24"/>
                  </a:cubicBezTo>
                  <a:cubicBezTo>
                    <a:pt x="64" y="25"/>
                    <a:pt x="62" y="26"/>
                    <a:pt x="60" y="27"/>
                  </a:cubicBezTo>
                  <a:close/>
                  <a:moveTo>
                    <a:pt x="9" y="52"/>
                  </a:moveTo>
                  <a:cubicBezTo>
                    <a:pt x="13" y="51"/>
                    <a:pt x="16" y="50"/>
                    <a:pt x="19" y="48"/>
                  </a:cubicBezTo>
                  <a:cubicBezTo>
                    <a:pt x="25" y="45"/>
                    <a:pt x="31" y="42"/>
                    <a:pt x="37" y="39"/>
                  </a:cubicBezTo>
                  <a:cubicBezTo>
                    <a:pt x="42" y="37"/>
                    <a:pt x="48" y="35"/>
                    <a:pt x="53" y="32"/>
                  </a:cubicBezTo>
                  <a:cubicBezTo>
                    <a:pt x="53" y="32"/>
                    <a:pt x="54" y="32"/>
                    <a:pt x="54" y="33"/>
                  </a:cubicBezTo>
                  <a:cubicBezTo>
                    <a:pt x="38" y="41"/>
                    <a:pt x="22" y="49"/>
                    <a:pt x="7" y="59"/>
                  </a:cubicBezTo>
                  <a:cubicBezTo>
                    <a:pt x="8" y="56"/>
                    <a:pt x="8" y="54"/>
                    <a:pt x="9" y="52"/>
                  </a:cubicBezTo>
                  <a:close/>
                  <a:moveTo>
                    <a:pt x="7" y="60"/>
                  </a:moveTo>
                  <a:cubicBezTo>
                    <a:pt x="11" y="59"/>
                    <a:pt x="16" y="55"/>
                    <a:pt x="20" y="53"/>
                  </a:cubicBezTo>
                  <a:cubicBezTo>
                    <a:pt x="26" y="50"/>
                    <a:pt x="33" y="46"/>
                    <a:pt x="39" y="43"/>
                  </a:cubicBezTo>
                  <a:cubicBezTo>
                    <a:pt x="46" y="40"/>
                    <a:pt x="52" y="37"/>
                    <a:pt x="58" y="34"/>
                  </a:cubicBezTo>
                  <a:cubicBezTo>
                    <a:pt x="59" y="34"/>
                    <a:pt x="60" y="35"/>
                    <a:pt x="61" y="35"/>
                  </a:cubicBezTo>
                  <a:cubicBezTo>
                    <a:pt x="55" y="38"/>
                    <a:pt x="49" y="41"/>
                    <a:pt x="43" y="44"/>
                  </a:cubicBezTo>
                  <a:cubicBezTo>
                    <a:pt x="34" y="49"/>
                    <a:pt x="25" y="54"/>
                    <a:pt x="16" y="59"/>
                  </a:cubicBezTo>
                  <a:cubicBezTo>
                    <a:pt x="14" y="60"/>
                    <a:pt x="13" y="61"/>
                    <a:pt x="11" y="62"/>
                  </a:cubicBezTo>
                  <a:cubicBezTo>
                    <a:pt x="9" y="63"/>
                    <a:pt x="7" y="64"/>
                    <a:pt x="6" y="65"/>
                  </a:cubicBezTo>
                  <a:cubicBezTo>
                    <a:pt x="6" y="63"/>
                    <a:pt x="6" y="62"/>
                    <a:pt x="7" y="60"/>
                  </a:cubicBezTo>
                  <a:close/>
                  <a:moveTo>
                    <a:pt x="12" y="62"/>
                  </a:moveTo>
                  <a:cubicBezTo>
                    <a:pt x="15" y="60"/>
                    <a:pt x="19" y="58"/>
                    <a:pt x="22" y="57"/>
                  </a:cubicBezTo>
                  <a:cubicBezTo>
                    <a:pt x="30" y="53"/>
                    <a:pt x="38" y="49"/>
                    <a:pt x="46" y="45"/>
                  </a:cubicBezTo>
                  <a:cubicBezTo>
                    <a:pt x="52" y="43"/>
                    <a:pt x="57" y="40"/>
                    <a:pt x="63" y="38"/>
                  </a:cubicBezTo>
                  <a:cubicBezTo>
                    <a:pt x="43" y="48"/>
                    <a:pt x="23" y="56"/>
                    <a:pt x="5" y="69"/>
                  </a:cubicBezTo>
                  <a:cubicBezTo>
                    <a:pt x="5" y="68"/>
                    <a:pt x="6" y="67"/>
                    <a:pt x="6" y="66"/>
                  </a:cubicBezTo>
                  <a:cubicBezTo>
                    <a:pt x="8" y="65"/>
                    <a:pt x="10" y="63"/>
                    <a:pt x="12" y="62"/>
                  </a:cubicBezTo>
                  <a:close/>
                  <a:moveTo>
                    <a:pt x="5" y="70"/>
                  </a:moveTo>
                  <a:cubicBezTo>
                    <a:pt x="12" y="67"/>
                    <a:pt x="18" y="64"/>
                    <a:pt x="24" y="60"/>
                  </a:cubicBezTo>
                  <a:cubicBezTo>
                    <a:pt x="32" y="56"/>
                    <a:pt x="41" y="52"/>
                    <a:pt x="49" y="49"/>
                  </a:cubicBezTo>
                  <a:cubicBezTo>
                    <a:pt x="53" y="47"/>
                    <a:pt x="56" y="46"/>
                    <a:pt x="60" y="44"/>
                  </a:cubicBezTo>
                  <a:cubicBezTo>
                    <a:pt x="56" y="46"/>
                    <a:pt x="53" y="47"/>
                    <a:pt x="50" y="49"/>
                  </a:cubicBezTo>
                  <a:cubicBezTo>
                    <a:pt x="42" y="53"/>
                    <a:pt x="34" y="57"/>
                    <a:pt x="26" y="61"/>
                  </a:cubicBezTo>
                  <a:cubicBezTo>
                    <a:pt x="19" y="65"/>
                    <a:pt x="12" y="69"/>
                    <a:pt x="5" y="73"/>
                  </a:cubicBezTo>
                  <a:cubicBezTo>
                    <a:pt x="5" y="72"/>
                    <a:pt x="5" y="71"/>
                    <a:pt x="5" y="70"/>
                  </a:cubicBezTo>
                  <a:close/>
                  <a:moveTo>
                    <a:pt x="104" y="32"/>
                  </a:moveTo>
                  <a:cubicBezTo>
                    <a:pt x="104" y="33"/>
                    <a:pt x="105" y="34"/>
                    <a:pt x="106" y="35"/>
                  </a:cubicBezTo>
                  <a:cubicBezTo>
                    <a:pt x="104" y="35"/>
                    <a:pt x="103" y="36"/>
                    <a:pt x="101" y="37"/>
                  </a:cubicBezTo>
                  <a:cubicBezTo>
                    <a:pt x="98" y="38"/>
                    <a:pt x="95" y="39"/>
                    <a:pt x="92" y="41"/>
                  </a:cubicBezTo>
                  <a:cubicBezTo>
                    <a:pt x="88" y="42"/>
                    <a:pt x="85" y="43"/>
                    <a:pt x="82" y="44"/>
                  </a:cubicBezTo>
                  <a:cubicBezTo>
                    <a:pt x="78" y="46"/>
                    <a:pt x="74" y="48"/>
                    <a:pt x="70" y="49"/>
                  </a:cubicBezTo>
                  <a:cubicBezTo>
                    <a:pt x="67" y="51"/>
                    <a:pt x="63" y="52"/>
                    <a:pt x="60" y="54"/>
                  </a:cubicBezTo>
                  <a:cubicBezTo>
                    <a:pt x="46" y="59"/>
                    <a:pt x="32" y="65"/>
                    <a:pt x="19" y="71"/>
                  </a:cubicBezTo>
                  <a:cubicBezTo>
                    <a:pt x="18" y="71"/>
                    <a:pt x="18" y="71"/>
                    <a:pt x="17" y="72"/>
                  </a:cubicBezTo>
                  <a:cubicBezTo>
                    <a:pt x="22" y="69"/>
                    <a:pt x="26" y="67"/>
                    <a:pt x="31" y="65"/>
                  </a:cubicBezTo>
                  <a:cubicBezTo>
                    <a:pt x="42" y="59"/>
                    <a:pt x="52" y="54"/>
                    <a:pt x="63" y="49"/>
                  </a:cubicBezTo>
                  <a:cubicBezTo>
                    <a:pt x="73" y="45"/>
                    <a:pt x="84" y="41"/>
                    <a:pt x="94" y="37"/>
                  </a:cubicBezTo>
                  <a:cubicBezTo>
                    <a:pt x="97" y="35"/>
                    <a:pt x="100" y="34"/>
                    <a:pt x="104" y="32"/>
                  </a:cubicBezTo>
                  <a:close/>
                  <a:moveTo>
                    <a:pt x="29" y="65"/>
                  </a:moveTo>
                  <a:cubicBezTo>
                    <a:pt x="21" y="69"/>
                    <a:pt x="13" y="73"/>
                    <a:pt x="6" y="78"/>
                  </a:cubicBezTo>
                  <a:cubicBezTo>
                    <a:pt x="6" y="76"/>
                    <a:pt x="6" y="75"/>
                    <a:pt x="5" y="74"/>
                  </a:cubicBezTo>
                  <a:cubicBezTo>
                    <a:pt x="12" y="73"/>
                    <a:pt x="18" y="68"/>
                    <a:pt x="24" y="65"/>
                  </a:cubicBezTo>
                  <a:cubicBezTo>
                    <a:pt x="33" y="60"/>
                    <a:pt x="43" y="57"/>
                    <a:pt x="53" y="5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5" y="57"/>
                    <a:pt x="37" y="61"/>
                    <a:pt x="29" y="65"/>
                  </a:cubicBezTo>
                  <a:close/>
                  <a:moveTo>
                    <a:pt x="6" y="78"/>
                  </a:moveTo>
                  <a:cubicBezTo>
                    <a:pt x="8" y="77"/>
                    <a:pt x="11" y="76"/>
                    <a:pt x="13" y="74"/>
                  </a:cubicBezTo>
                  <a:cubicBezTo>
                    <a:pt x="17" y="72"/>
                    <a:pt x="21" y="70"/>
                    <a:pt x="26" y="68"/>
                  </a:cubicBezTo>
                  <a:cubicBezTo>
                    <a:pt x="35" y="64"/>
                    <a:pt x="45" y="60"/>
                    <a:pt x="55" y="57"/>
                  </a:cubicBezTo>
                  <a:cubicBezTo>
                    <a:pt x="56" y="56"/>
                    <a:pt x="57" y="56"/>
                    <a:pt x="58" y="55"/>
                  </a:cubicBezTo>
                  <a:cubicBezTo>
                    <a:pt x="57" y="56"/>
                    <a:pt x="55" y="56"/>
                    <a:pt x="54" y="57"/>
                  </a:cubicBezTo>
                  <a:cubicBezTo>
                    <a:pt x="45" y="61"/>
                    <a:pt x="36" y="66"/>
                    <a:pt x="27" y="70"/>
                  </a:cubicBezTo>
                  <a:cubicBezTo>
                    <a:pt x="20" y="74"/>
                    <a:pt x="13" y="77"/>
                    <a:pt x="6" y="82"/>
                  </a:cubicBezTo>
                  <a:cubicBezTo>
                    <a:pt x="6" y="81"/>
                    <a:pt x="6" y="80"/>
                    <a:pt x="6" y="78"/>
                  </a:cubicBezTo>
                  <a:close/>
                  <a:moveTo>
                    <a:pt x="7" y="83"/>
                  </a:moveTo>
                  <a:cubicBezTo>
                    <a:pt x="14" y="82"/>
                    <a:pt x="20" y="78"/>
                    <a:pt x="26" y="75"/>
                  </a:cubicBezTo>
                  <a:cubicBezTo>
                    <a:pt x="35" y="71"/>
                    <a:pt x="44" y="66"/>
                    <a:pt x="53" y="62"/>
                  </a:cubicBezTo>
                  <a:cubicBezTo>
                    <a:pt x="72" y="54"/>
                    <a:pt x="90" y="46"/>
                    <a:pt x="109" y="38"/>
                  </a:cubicBezTo>
                  <a:cubicBezTo>
                    <a:pt x="110" y="39"/>
                    <a:pt x="110" y="39"/>
                    <a:pt x="111" y="40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92" y="49"/>
                    <a:pt x="74" y="57"/>
                    <a:pt x="55" y="64"/>
                  </a:cubicBezTo>
                  <a:cubicBezTo>
                    <a:pt x="52" y="66"/>
                    <a:pt x="48" y="68"/>
                    <a:pt x="44" y="69"/>
                  </a:cubicBezTo>
                  <a:cubicBezTo>
                    <a:pt x="40" y="72"/>
                    <a:pt x="35" y="73"/>
                    <a:pt x="30" y="75"/>
                  </a:cubicBezTo>
                  <a:cubicBezTo>
                    <a:pt x="22" y="78"/>
                    <a:pt x="14" y="80"/>
                    <a:pt x="7" y="85"/>
                  </a:cubicBezTo>
                  <a:cubicBezTo>
                    <a:pt x="7" y="84"/>
                    <a:pt x="7" y="84"/>
                    <a:pt x="7" y="83"/>
                  </a:cubicBezTo>
                  <a:close/>
                  <a:moveTo>
                    <a:pt x="103" y="44"/>
                  </a:moveTo>
                  <a:cubicBezTo>
                    <a:pt x="102" y="45"/>
                    <a:pt x="101" y="45"/>
                    <a:pt x="100" y="46"/>
                  </a:cubicBezTo>
                  <a:cubicBezTo>
                    <a:pt x="96" y="48"/>
                    <a:pt x="92" y="50"/>
                    <a:pt x="87" y="51"/>
                  </a:cubicBezTo>
                  <a:cubicBezTo>
                    <a:pt x="92" y="49"/>
                    <a:pt x="96" y="47"/>
                    <a:pt x="101" y="45"/>
                  </a:cubicBezTo>
                  <a:cubicBezTo>
                    <a:pt x="102" y="45"/>
                    <a:pt x="103" y="44"/>
                    <a:pt x="103" y="44"/>
                  </a:cubicBezTo>
                  <a:close/>
                  <a:moveTo>
                    <a:pt x="108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10" y="41"/>
                    <a:pt x="110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2" y="42"/>
                    <a:pt x="113" y="43"/>
                    <a:pt x="113" y="44"/>
                  </a:cubicBezTo>
                  <a:cubicBezTo>
                    <a:pt x="110" y="45"/>
                    <a:pt x="108" y="47"/>
                    <a:pt x="105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3" y="50"/>
                    <a:pt x="103" y="50"/>
                    <a:pt x="102" y="50"/>
                  </a:cubicBezTo>
                  <a:cubicBezTo>
                    <a:pt x="86" y="57"/>
                    <a:pt x="70" y="63"/>
                    <a:pt x="54" y="70"/>
                  </a:cubicBezTo>
                  <a:cubicBezTo>
                    <a:pt x="46" y="73"/>
                    <a:pt x="37" y="77"/>
                    <a:pt x="29" y="80"/>
                  </a:cubicBezTo>
                  <a:cubicBezTo>
                    <a:pt x="27" y="81"/>
                    <a:pt x="26" y="81"/>
                    <a:pt x="24" y="82"/>
                  </a:cubicBezTo>
                  <a:cubicBezTo>
                    <a:pt x="36" y="76"/>
                    <a:pt x="48" y="70"/>
                    <a:pt x="60" y="64"/>
                  </a:cubicBezTo>
                  <a:cubicBezTo>
                    <a:pt x="76" y="56"/>
                    <a:pt x="93" y="51"/>
                    <a:pt x="108" y="42"/>
                  </a:cubicBezTo>
                  <a:close/>
                  <a:moveTo>
                    <a:pt x="109" y="47"/>
                  </a:moveTo>
                  <a:cubicBezTo>
                    <a:pt x="109" y="47"/>
                    <a:pt x="108" y="47"/>
                    <a:pt x="108" y="47"/>
                  </a:cubicBezTo>
                  <a:cubicBezTo>
                    <a:pt x="109" y="47"/>
                    <a:pt x="109" y="47"/>
                    <a:pt x="110" y="46"/>
                  </a:cubicBezTo>
                  <a:cubicBezTo>
                    <a:pt x="113" y="45"/>
                    <a:pt x="109" y="47"/>
                    <a:pt x="109" y="47"/>
                  </a:cubicBezTo>
                  <a:close/>
                  <a:moveTo>
                    <a:pt x="113" y="51"/>
                  </a:moveTo>
                  <a:cubicBezTo>
                    <a:pt x="114" y="51"/>
                    <a:pt x="115" y="51"/>
                    <a:pt x="115" y="51"/>
                  </a:cubicBezTo>
                  <a:cubicBezTo>
                    <a:pt x="115" y="50"/>
                    <a:pt x="115" y="50"/>
                    <a:pt x="116" y="50"/>
                  </a:cubicBezTo>
                  <a:cubicBezTo>
                    <a:pt x="116" y="52"/>
                    <a:pt x="117" y="53"/>
                    <a:pt x="117" y="55"/>
                  </a:cubicBezTo>
                  <a:cubicBezTo>
                    <a:pt x="117" y="55"/>
                    <a:pt x="117" y="56"/>
                    <a:pt x="117" y="56"/>
                  </a:cubicBezTo>
                  <a:cubicBezTo>
                    <a:pt x="116" y="56"/>
                    <a:pt x="116" y="56"/>
                    <a:pt x="115" y="56"/>
                  </a:cubicBezTo>
                  <a:cubicBezTo>
                    <a:pt x="115" y="56"/>
                    <a:pt x="115" y="57"/>
                    <a:pt x="115" y="57"/>
                  </a:cubicBezTo>
                  <a:cubicBezTo>
                    <a:pt x="113" y="57"/>
                    <a:pt x="111" y="58"/>
                    <a:pt x="110" y="59"/>
                  </a:cubicBezTo>
                  <a:cubicBezTo>
                    <a:pt x="106" y="60"/>
                    <a:pt x="102" y="62"/>
                    <a:pt x="98" y="63"/>
                  </a:cubicBezTo>
                  <a:cubicBezTo>
                    <a:pt x="97" y="64"/>
                    <a:pt x="96" y="64"/>
                    <a:pt x="95" y="65"/>
                  </a:cubicBezTo>
                  <a:cubicBezTo>
                    <a:pt x="94" y="65"/>
                    <a:pt x="94" y="65"/>
                    <a:pt x="93" y="65"/>
                  </a:cubicBezTo>
                  <a:cubicBezTo>
                    <a:pt x="84" y="69"/>
                    <a:pt x="75" y="72"/>
                    <a:pt x="67" y="75"/>
                  </a:cubicBezTo>
                  <a:cubicBezTo>
                    <a:pt x="52" y="80"/>
                    <a:pt x="38" y="86"/>
                    <a:pt x="24" y="92"/>
                  </a:cubicBezTo>
                  <a:cubicBezTo>
                    <a:pt x="22" y="93"/>
                    <a:pt x="19" y="94"/>
                    <a:pt x="17" y="95"/>
                  </a:cubicBezTo>
                  <a:cubicBezTo>
                    <a:pt x="14" y="97"/>
                    <a:pt x="13" y="96"/>
                    <a:pt x="15" y="95"/>
                  </a:cubicBezTo>
                  <a:cubicBezTo>
                    <a:pt x="17" y="94"/>
                    <a:pt x="18" y="93"/>
                    <a:pt x="19" y="92"/>
                  </a:cubicBezTo>
                  <a:cubicBezTo>
                    <a:pt x="26" y="89"/>
                    <a:pt x="32" y="85"/>
                    <a:pt x="39" y="82"/>
                  </a:cubicBezTo>
                  <a:cubicBezTo>
                    <a:pt x="53" y="77"/>
                    <a:pt x="66" y="70"/>
                    <a:pt x="79" y="65"/>
                  </a:cubicBezTo>
                  <a:cubicBezTo>
                    <a:pt x="91" y="61"/>
                    <a:pt x="102" y="57"/>
                    <a:pt x="113" y="51"/>
                  </a:cubicBezTo>
                  <a:close/>
                  <a:moveTo>
                    <a:pt x="117" y="91"/>
                  </a:moveTo>
                  <a:cubicBezTo>
                    <a:pt x="107" y="96"/>
                    <a:pt x="97" y="101"/>
                    <a:pt x="87" y="107"/>
                  </a:cubicBezTo>
                  <a:cubicBezTo>
                    <a:pt x="80" y="110"/>
                    <a:pt x="73" y="113"/>
                    <a:pt x="66" y="117"/>
                  </a:cubicBezTo>
                  <a:cubicBezTo>
                    <a:pt x="67" y="116"/>
                    <a:pt x="68" y="116"/>
                    <a:pt x="69" y="115"/>
                  </a:cubicBezTo>
                  <a:cubicBezTo>
                    <a:pt x="74" y="111"/>
                    <a:pt x="80" y="108"/>
                    <a:pt x="86" y="105"/>
                  </a:cubicBezTo>
                  <a:cubicBezTo>
                    <a:pt x="87" y="104"/>
                    <a:pt x="89" y="103"/>
                    <a:pt x="90" y="103"/>
                  </a:cubicBezTo>
                  <a:cubicBezTo>
                    <a:pt x="91" y="102"/>
                    <a:pt x="92" y="102"/>
                    <a:pt x="93" y="102"/>
                  </a:cubicBezTo>
                  <a:cubicBezTo>
                    <a:pt x="100" y="98"/>
                    <a:pt x="108" y="95"/>
                    <a:pt x="116" y="91"/>
                  </a:cubicBezTo>
                  <a:cubicBezTo>
                    <a:pt x="116" y="91"/>
                    <a:pt x="117" y="91"/>
                    <a:pt x="117" y="90"/>
                  </a:cubicBezTo>
                  <a:cubicBezTo>
                    <a:pt x="117" y="90"/>
                    <a:pt x="117" y="91"/>
                    <a:pt x="117" y="91"/>
                  </a:cubicBezTo>
                  <a:close/>
                  <a:moveTo>
                    <a:pt x="96" y="100"/>
                  </a:moveTo>
                  <a:cubicBezTo>
                    <a:pt x="98" y="99"/>
                    <a:pt x="100" y="98"/>
                    <a:pt x="102" y="97"/>
                  </a:cubicBezTo>
                  <a:cubicBezTo>
                    <a:pt x="104" y="96"/>
                    <a:pt x="106" y="95"/>
                    <a:pt x="108" y="94"/>
                  </a:cubicBezTo>
                  <a:cubicBezTo>
                    <a:pt x="104" y="96"/>
                    <a:pt x="100" y="98"/>
                    <a:pt x="96" y="100"/>
                  </a:cubicBezTo>
                  <a:close/>
                  <a:moveTo>
                    <a:pt x="118" y="89"/>
                  </a:moveTo>
                  <a:cubicBezTo>
                    <a:pt x="117" y="89"/>
                    <a:pt x="117" y="90"/>
                    <a:pt x="117" y="90"/>
                  </a:cubicBezTo>
                  <a:cubicBezTo>
                    <a:pt x="116" y="90"/>
                    <a:pt x="116" y="90"/>
                    <a:pt x="116" y="90"/>
                  </a:cubicBezTo>
                  <a:cubicBezTo>
                    <a:pt x="115" y="91"/>
                    <a:pt x="115" y="91"/>
                    <a:pt x="114" y="91"/>
                  </a:cubicBezTo>
                  <a:cubicBezTo>
                    <a:pt x="113" y="92"/>
                    <a:pt x="112" y="92"/>
                    <a:pt x="111" y="92"/>
                  </a:cubicBezTo>
                  <a:cubicBezTo>
                    <a:pt x="109" y="93"/>
                    <a:pt x="107" y="94"/>
                    <a:pt x="105" y="95"/>
                  </a:cubicBezTo>
                  <a:cubicBezTo>
                    <a:pt x="101" y="96"/>
                    <a:pt x="97" y="98"/>
                    <a:pt x="93" y="100"/>
                  </a:cubicBezTo>
                  <a:cubicBezTo>
                    <a:pt x="91" y="101"/>
                    <a:pt x="90" y="102"/>
                    <a:pt x="88" y="103"/>
                  </a:cubicBezTo>
                  <a:cubicBezTo>
                    <a:pt x="85" y="104"/>
                    <a:pt x="82" y="105"/>
                    <a:pt x="79" y="107"/>
                  </a:cubicBezTo>
                  <a:cubicBezTo>
                    <a:pt x="73" y="110"/>
                    <a:pt x="66" y="112"/>
                    <a:pt x="60" y="115"/>
                  </a:cubicBezTo>
                  <a:cubicBezTo>
                    <a:pt x="57" y="117"/>
                    <a:pt x="54" y="119"/>
                    <a:pt x="51" y="120"/>
                  </a:cubicBezTo>
                  <a:cubicBezTo>
                    <a:pt x="49" y="121"/>
                    <a:pt x="47" y="122"/>
                    <a:pt x="44" y="122"/>
                  </a:cubicBezTo>
                  <a:cubicBezTo>
                    <a:pt x="40" y="124"/>
                    <a:pt x="45" y="122"/>
                    <a:pt x="46" y="122"/>
                  </a:cubicBezTo>
                  <a:cubicBezTo>
                    <a:pt x="49" y="120"/>
                    <a:pt x="51" y="118"/>
                    <a:pt x="54" y="116"/>
                  </a:cubicBezTo>
                  <a:cubicBezTo>
                    <a:pt x="57" y="114"/>
                    <a:pt x="60" y="113"/>
                    <a:pt x="63" y="111"/>
                  </a:cubicBezTo>
                  <a:cubicBezTo>
                    <a:pt x="69" y="107"/>
                    <a:pt x="76" y="104"/>
                    <a:pt x="83" y="101"/>
                  </a:cubicBezTo>
                  <a:cubicBezTo>
                    <a:pt x="84" y="100"/>
                    <a:pt x="84" y="100"/>
                    <a:pt x="85" y="100"/>
                  </a:cubicBezTo>
                  <a:cubicBezTo>
                    <a:pt x="96" y="95"/>
                    <a:pt x="107" y="91"/>
                    <a:pt x="118" y="86"/>
                  </a:cubicBezTo>
                  <a:cubicBezTo>
                    <a:pt x="118" y="87"/>
                    <a:pt x="118" y="88"/>
                    <a:pt x="118" y="89"/>
                  </a:cubicBezTo>
                  <a:close/>
                  <a:moveTo>
                    <a:pt x="118" y="85"/>
                  </a:moveTo>
                  <a:cubicBezTo>
                    <a:pt x="108" y="89"/>
                    <a:pt x="98" y="93"/>
                    <a:pt x="88" y="97"/>
                  </a:cubicBezTo>
                  <a:cubicBezTo>
                    <a:pt x="81" y="100"/>
                    <a:pt x="75" y="103"/>
                    <a:pt x="68" y="106"/>
                  </a:cubicBezTo>
                  <a:cubicBezTo>
                    <a:pt x="61" y="108"/>
                    <a:pt x="56" y="111"/>
                    <a:pt x="50" y="114"/>
                  </a:cubicBezTo>
                  <a:cubicBezTo>
                    <a:pt x="46" y="115"/>
                    <a:pt x="43" y="117"/>
                    <a:pt x="40" y="118"/>
                  </a:cubicBezTo>
                  <a:cubicBezTo>
                    <a:pt x="38" y="119"/>
                    <a:pt x="37" y="120"/>
                    <a:pt x="34" y="121"/>
                  </a:cubicBezTo>
                  <a:cubicBezTo>
                    <a:pt x="35" y="121"/>
                    <a:pt x="37" y="119"/>
                    <a:pt x="38" y="118"/>
                  </a:cubicBezTo>
                  <a:cubicBezTo>
                    <a:pt x="43" y="113"/>
                    <a:pt x="51" y="111"/>
                    <a:pt x="57" y="108"/>
                  </a:cubicBezTo>
                  <a:cubicBezTo>
                    <a:pt x="59" y="106"/>
                    <a:pt x="61" y="105"/>
                    <a:pt x="63" y="104"/>
                  </a:cubicBezTo>
                  <a:cubicBezTo>
                    <a:pt x="68" y="102"/>
                    <a:pt x="73" y="100"/>
                    <a:pt x="78" y="98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88" y="94"/>
                    <a:pt x="97" y="90"/>
                    <a:pt x="106" y="86"/>
                  </a:cubicBezTo>
                  <a:cubicBezTo>
                    <a:pt x="108" y="85"/>
                    <a:pt x="111" y="84"/>
                    <a:pt x="114" y="83"/>
                  </a:cubicBezTo>
                  <a:cubicBezTo>
                    <a:pt x="116" y="82"/>
                    <a:pt x="117" y="81"/>
                    <a:pt x="119" y="80"/>
                  </a:cubicBezTo>
                  <a:cubicBezTo>
                    <a:pt x="119" y="82"/>
                    <a:pt x="119" y="83"/>
                    <a:pt x="118" y="85"/>
                  </a:cubicBezTo>
                  <a:close/>
                  <a:moveTo>
                    <a:pt x="30" y="119"/>
                  </a:moveTo>
                  <a:cubicBezTo>
                    <a:pt x="39" y="114"/>
                    <a:pt x="48" y="111"/>
                    <a:pt x="57" y="107"/>
                  </a:cubicBezTo>
                  <a:cubicBezTo>
                    <a:pt x="55" y="108"/>
                    <a:pt x="53" y="109"/>
                    <a:pt x="52" y="110"/>
                  </a:cubicBezTo>
                  <a:cubicBezTo>
                    <a:pt x="48" y="112"/>
                    <a:pt x="45" y="113"/>
                    <a:pt x="41" y="115"/>
                  </a:cubicBezTo>
                  <a:cubicBezTo>
                    <a:pt x="38" y="116"/>
                    <a:pt x="36" y="119"/>
                    <a:pt x="33" y="121"/>
                  </a:cubicBezTo>
                  <a:cubicBezTo>
                    <a:pt x="32" y="120"/>
                    <a:pt x="31" y="119"/>
                    <a:pt x="30" y="119"/>
                  </a:cubicBezTo>
                  <a:close/>
                  <a:moveTo>
                    <a:pt x="26" y="115"/>
                  </a:moveTo>
                  <a:cubicBezTo>
                    <a:pt x="32" y="113"/>
                    <a:pt x="39" y="108"/>
                    <a:pt x="45" y="105"/>
                  </a:cubicBezTo>
                  <a:cubicBezTo>
                    <a:pt x="54" y="101"/>
                    <a:pt x="63" y="98"/>
                    <a:pt x="72" y="94"/>
                  </a:cubicBezTo>
                  <a:cubicBezTo>
                    <a:pt x="80" y="91"/>
                    <a:pt x="88" y="87"/>
                    <a:pt x="97" y="84"/>
                  </a:cubicBezTo>
                  <a:cubicBezTo>
                    <a:pt x="93" y="86"/>
                    <a:pt x="90" y="87"/>
                    <a:pt x="87" y="89"/>
                  </a:cubicBezTo>
                  <a:cubicBezTo>
                    <a:pt x="81" y="92"/>
                    <a:pt x="76" y="94"/>
                    <a:pt x="70" y="96"/>
                  </a:cubicBezTo>
                  <a:cubicBezTo>
                    <a:pt x="62" y="99"/>
                    <a:pt x="54" y="102"/>
                    <a:pt x="46" y="107"/>
                  </a:cubicBezTo>
                  <a:cubicBezTo>
                    <a:pt x="41" y="110"/>
                    <a:pt x="33" y="113"/>
                    <a:pt x="29" y="118"/>
                  </a:cubicBezTo>
                  <a:cubicBezTo>
                    <a:pt x="28" y="117"/>
                    <a:pt x="27" y="116"/>
                    <a:pt x="26" y="115"/>
                  </a:cubicBezTo>
                  <a:close/>
                  <a:moveTo>
                    <a:pt x="92" y="92"/>
                  </a:moveTo>
                  <a:cubicBezTo>
                    <a:pt x="93" y="92"/>
                    <a:pt x="94" y="91"/>
                    <a:pt x="95" y="90"/>
                  </a:cubicBezTo>
                  <a:cubicBezTo>
                    <a:pt x="94" y="91"/>
                    <a:pt x="93" y="92"/>
                    <a:pt x="92" y="92"/>
                  </a:cubicBezTo>
                  <a:close/>
                  <a:moveTo>
                    <a:pt x="114" y="82"/>
                  </a:moveTo>
                  <a:cubicBezTo>
                    <a:pt x="114" y="82"/>
                    <a:pt x="115" y="81"/>
                    <a:pt x="116" y="81"/>
                  </a:cubicBezTo>
                  <a:cubicBezTo>
                    <a:pt x="122" y="77"/>
                    <a:pt x="116" y="81"/>
                    <a:pt x="115" y="82"/>
                  </a:cubicBezTo>
                  <a:cubicBezTo>
                    <a:pt x="114" y="82"/>
                    <a:pt x="114" y="82"/>
                    <a:pt x="114" y="82"/>
                  </a:cubicBezTo>
                  <a:close/>
                  <a:moveTo>
                    <a:pt x="111" y="82"/>
                  </a:moveTo>
                  <a:cubicBezTo>
                    <a:pt x="110" y="83"/>
                    <a:pt x="108" y="84"/>
                    <a:pt x="106" y="85"/>
                  </a:cubicBezTo>
                  <a:cubicBezTo>
                    <a:pt x="105" y="86"/>
                    <a:pt x="103" y="86"/>
                    <a:pt x="102" y="87"/>
                  </a:cubicBezTo>
                  <a:cubicBezTo>
                    <a:pt x="94" y="90"/>
                    <a:pt x="87" y="93"/>
                    <a:pt x="79" y="97"/>
                  </a:cubicBezTo>
                  <a:cubicBezTo>
                    <a:pt x="78" y="97"/>
                    <a:pt x="76" y="98"/>
                    <a:pt x="75" y="98"/>
                  </a:cubicBezTo>
                  <a:cubicBezTo>
                    <a:pt x="71" y="100"/>
                    <a:pt x="67" y="101"/>
                    <a:pt x="64" y="103"/>
                  </a:cubicBezTo>
                  <a:cubicBezTo>
                    <a:pt x="63" y="103"/>
                    <a:pt x="62" y="103"/>
                    <a:pt x="62" y="104"/>
                  </a:cubicBezTo>
                  <a:cubicBezTo>
                    <a:pt x="54" y="107"/>
                    <a:pt x="46" y="111"/>
                    <a:pt x="37" y="114"/>
                  </a:cubicBezTo>
                  <a:cubicBezTo>
                    <a:pt x="36" y="115"/>
                    <a:pt x="34" y="116"/>
                    <a:pt x="32" y="117"/>
                  </a:cubicBezTo>
                  <a:cubicBezTo>
                    <a:pt x="29" y="119"/>
                    <a:pt x="32" y="116"/>
                    <a:pt x="33" y="116"/>
                  </a:cubicBezTo>
                  <a:cubicBezTo>
                    <a:pt x="35" y="114"/>
                    <a:pt x="38" y="113"/>
                    <a:pt x="40" y="112"/>
                  </a:cubicBezTo>
                  <a:cubicBezTo>
                    <a:pt x="46" y="108"/>
                    <a:pt x="52" y="104"/>
                    <a:pt x="59" y="101"/>
                  </a:cubicBezTo>
                  <a:cubicBezTo>
                    <a:pt x="66" y="98"/>
                    <a:pt x="73" y="95"/>
                    <a:pt x="81" y="92"/>
                  </a:cubicBezTo>
                  <a:cubicBezTo>
                    <a:pt x="87" y="90"/>
                    <a:pt x="93" y="87"/>
                    <a:pt x="99" y="84"/>
                  </a:cubicBezTo>
                  <a:cubicBezTo>
                    <a:pt x="101" y="83"/>
                    <a:pt x="104" y="82"/>
                    <a:pt x="106" y="81"/>
                  </a:cubicBezTo>
                  <a:cubicBezTo>
                    <a:pt x="111" y="79"/>
                    <a:pt x="115" y="77"/>
                    <a:pt x="119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5"/>
                    <a:pt x="119" y="77"/>
                    <a:pt x="119" y="79"/>
                  </a:cubicBezTo>
                  <a:cubicBezTo>
                    <a:pt x="116" y="80"/>
                    <a:pt x="114" y="81"/>
                    <a:pt x="111" y="82"/>
                  </a:cubicBezTo>
                  <a:close/>
                  <a:moveTo>
                    <a:pt x="119" y="73"/>
                  </a:moveTo>
                  <a:cubicBezTo>
                    <a:pt x="116" y="74"/>
                    <a:pt x="113" y="76"/>
                    <a:pt x="110" y="78"/>
                  </a:cubicBezTo>
                  <a:cubicBezTo>
                    <a:pt x="109" y="78"/>
                    <a:pt x="108" y="79"/>
                    <a:pt x="107" y="79"/>
                  </a:cubicBezTo>
                  <a:cubicBezTo>
                    <a:pt x="104" y="81"/>
                    <a:pt x="101" y="82"/>
                    <a:pt x="99" y="83"/>
                  </a:cubicBezTo>
                  <a:cubicBezTo>
                    <a:pt x="84" y="88"/>
                    <a:pt x="70" y="94"/>
                    <a:pt x="56" y="100"/>
                  </a:cubicBezTo>
                  <a:cubicBezTo>
                    <a:pt x="50" y="102"/>
                    <a:pt x="45" y="105"/>
                    <a:pt x="39" y="108"/>
                  </a:cubicBezTo>
                  <a:cubicBezTo>
                    <a:pt x="36" y="109"/>
                    <a:pt x="33" y="111"/>
                    <a:pt x="30" y="112"/>
                  </a:cubicBezTo>
                  <a:cubicBezTo>
                    <a:pt x="29" y="113"/>
                    <a:pt x="24" y="116"/>
                    <a:pt x="27" y="113"/>
                  </a:cubicBezTo>
                  <a:cubicBezTo>
                    <a:pt x="29" y="112"/>
                    <a:pt x="30" y="111"/>
                    <a:pt x="32" y="110"/>
                  </a:cubicBezTo>
                  <a:cubicBezTo>
                    <a:pt x="45" y="103"/>
                    <a:pt x="58" y="96"/>
                    <a:pt x="72" y="90"/>
                  </a:cubicBezTo>
                  <a:cubicBezTo>
                    <a:pt x="74" y="89"/>
                    <a:pt x="77" y="87"/>
                    <a:pt x="79" y="86"/>
                  </a:cubicBezTo>
                  <a:cubicBezTo>
                    <a:pt x="85" y="84"/>
                    <a:pt x="90" y="81"/>
                    <a:pt x="96" y="79"/>
                  </a:cubicBezTo>
                  <a:cubicBezTo>
                    <a:pt x="104" y="75"/>
                    <a:pt x="112" y="73"/>
                    <a:pt x="119" y="68"/>
                  </a:cubicBezTo>
                  <a:cubicBezTo>
                    <a:pt x="119" y="68"/>
                    <a:pt x="119" y="68"/>
                    <a:pt x="119" y="68"/>
                  </a:cubicBezTo>
                  <a:cubicBezTo>
                    <a:pt x="119" y="70"/>
                    <a:pt x="119" y="72"/>
                    <a:pt x="119" y="74"/>
                  </a:cubicBezTo>
                  <a:cubicBezTo>
                    <a:pt x="119" y="73"/>
                    <a:pt x="119" y="73"/>
                    <a:pt x="119" y="73"/>
                  </a:cubicBezTo>
                  <a:close/>
                  <a:moveTo>
                    <a:pt x="94" y="79"/>
                  </a:moveTo>
                  <a:cubicBezTo>
                    <a:pt x="99" y="77"/>
                    <a:pt x="104" y="75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3" y="75"/>
                    <a:pt x="98" y="77"/>
                    <a:pt x="94" y="79"/>
                  </a:cubicBezTo>
                  <a:close/>
                  <a:moveTo>
                    <a:pt x="119" y="67"/>
                  </a:moveTo>
                  <a:cubicBezTo>
                    <a:pt x="119" y="67"/>
                    <a:pt x="119" y="67"/>
                    <a:pt x="119" y="67"/>
                  </a:cubicBezTo>
                  <a:cubicBezTo>
                    <a:pt x="112" y="71"/>
                    <a:pt x="104" y="74"/>
                    <a:pt x="96" y="77"/>
                  </a:cubicBezTo>
                  <a:cubicBezTo>
                    <a:pt x="89" y="80"/>
                    <a:pt x="83" y="84"/>
                    <a:pt x="76" y="87"/>
                  </a:cubicBezTo>
                  <a:cubicBezTo>
                    <a:pt x="66" y="91"/>
                    <a:pt x="55" y="95"/>
                    <a:pt x="45" y="100"/>
                  </a:cubicBezTo>
                  <a:cubicBezTo>
                    <a:pt x="38" y="102"/>
                    <a:pt x="32" y="106"/>
                    <a:pt x="26" y="108"/>
                  </a:cubicBezTo>
                  <a:cubicBezTo>
                    <a:pt x="25" y="109"/>
                    <a:pt x="23" y="109"/>
                    <a:pt x="22" y="110"/>
                  </a:cubicBezTo>
                  <a:cubicBezTo>
                    <a:pt x="24" y="109"/>
                    <a:pt x="25" y="108"/>
                    <a:pt x="27" y="107"/>
                  </a:cubicBezTo>
                  <a:cubicBezTo>
                    <a:pt x="30" y="105"/>
                    <a:pt x="33" y="104"/>
                    <a:pt x="36" y="102"/>
                  </a:cubicBezTo>
                  <a:cubicBezTo>
                    <a:pt x="49" y="96"/>
                    <a:pt x="61" y="89"/>
                    <a:pt x="74" y="83"/>
                  </a:cubicBezTo>
                  <a:cubicBezTo>
                    <a:pt x="88" y="77"/>
                    <a:pt x="103" y="71"/>
                    <a:pt x="117" y="65"/>
                  </a:cubicBezTo>
                  <a:cubicBezTo>
                    <a:pt x="117" y="65"/>
                    <a:pt x="117" y="64"/>
                    <a:pt x="117" y="64"/>
                  </a:cubicBezTo>
                  <a:cubicBezTo>
                    <a:pt x="118" y="64"/>
                    <a:pt x="118" y="64"/>
                    <a:pt x="119" y="64"/>
                  </a:cubicBezTo>
                  <a:cubicBezTo>
                    <a:pt x="119" y="65"/>
                    <a:pt x="119" y="66"/>
                    <a:pt x="119" y="67"/>
                  </a:cubicBezTo>
                  <a:close/>
                  <a:moveTo>
                    <a:pt x="86" y="77"/>
                  </a:moveTo>
                  <a:cubicBezTo>
                    <a:pt x="89" y="76"/>
                    <a:pt x="92" y="74"/>
                    <a:pt x="95" y="73"/>
                  </a:cubicBezTo>
                  <a:cubicBezTo>
                    <a:pt x="99" y="71"/>
                    <a:pt x="103" y="69"/>
                    <a:pt x="107" y="68"/>
                  </a:cubicBezTo>
                  <a:cubicBezTo>
                    <a:pt x="109" y="67"/>
                    <a:pt x="111" y="67"/>
                    <a:pt x="112" y="66"/>
                  </a:cubicBezTo>
                  <a:cubicBezTo>
                    <a:pt x="112" y="66"/>
                    <a:pt x="112" y="66"/>
                    <a:pt x="113" y="66"/>
                  </a:cubicBezTo>
                  <a:cubicBezTo>
                    <a:pt x="104" y="70"/>
                    <a:pt x="95" y="73"/>
                    <a:pt x="86" y="77"/>
                  </a:cubicBezTo>
                  <a:close/>
                  <a:moveTo>
                    <a:pt x="74" y="82"/>
                  </a:moveTo>
                  <a:cubicBezTo>
                    <a:pt x="73" y="82"/>
                    <a:pt x="73" y="82"/>
                    <a:pt x="73" y="83"/>
                  </a:cubicBezTo>
                  <a:cubicBezTo>
                    <a:pt x="59" y="88"/>
                    <a:pt x="46" y="94"/>
                    <a:pt x="33" y="100"/>
                  </a:cubicBezTo>
                  <a:cubicBezTo>
                    <a:pt x="29" y="102"/>
                    <a:pt x="25" y="103"/>
                    <a:pt x="22" y="105"/>
                  </a:cubicBezTo>
                  <a:cubicBezTo>
                    <a:pt x="21" y="105"/>
                    <a:pt x="19" y="106"/>
                    <a:pt x="18" y="106"/>
                  </a:cubicBezTo>
                  <a:cubicBezTo>
                    <a:pt x="20" y="105"/>
                    <a:pt x="21" y="104"/>
                    <a:pt x="23" y="104"/>
                  </a:cubicBezTo>
                  <a:cubicBezTo>
                    <a:pt x="29" y="100"/>
                    <a:pt x="35" y="96"/>
                    <a:pt x="42" y="93"/>
                  </a:cubicBezTo>
                  <a:cubicBezTo>
                    <a:pt x="56" y="85"/>
                    <a:pt x="70" y="79"/>
                    <a:pt x="85" y="73"/>
                  </a:cubicBezTo>
                  <a:cubicBezTo>
                    <a:pt x="91" y="71"/>
                    <a:pt x="97" y="68"/>
                    <a:pt x="104" y="65"/>
                  </a:cubicBezTo>
                  <a:cubicBezTo>
                    <a:pt x="107" y="64"/>
                    <a:pt x="110" y="63"/>
                    <a:pt x="113" y="61"/>
                  </a:cubicBezTo>
                  <a:cubicBezTo>
                    <a:pt x="113" y="61"/>
                    <a:pt x="113" y="60"/>
                    <a:pt x="114" y="60"/>
                  </a:cubicBezTo>
                  <a:cubicBezTo>
                    <a:pt x="115" y="60"/>
                    <a:pt x="117" y="59"/>
                    <a:pt x="118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8" y="60"/>
                    <a:pt x="119" y="61"/>
                    <a:pt x="119" y="63"/>
                  </a:cubicBezTo>
                  <a:cubicBezTo>
                    <a:pt x="103" y="68"/>
                    <a:pt x="88" y="75"/>
                    <a:pt x="74" y="82"/>
                  </a:cubicBezTo>
                  <a:close/>
                  <a:moveTo>
                    <a:pt x="118" y="58"/>
                  </a:moveTo>
                  <a:cubicBezTo>
                    <a:pt x="118" y="57"/>
                    <a:pt x="118" y="57"/>
                    <a:pt x="118" y="58"/>
                  </a:cubicBezTo>
                  <a:cubicBezTo>
                    <a:pt x="116" y="58"/>
                    <a:pt x="115" y="59"/>
                    <a:pt x="114" y="60"/>
                  </a:cubicBezTo>
                  <a:cubicBezTo>
                    <a:pt x="112" y="60"/>
                    <a:pt x="111" y="61"/>
                    <a:pt x="109" y="61"/>
                  </a:cubicBezTo>
                  <a:cubicBezTo>
                    <a:pt x="96" y="66"/>
                    <a:pt x="82" y="71"/>
                    <a:pt x="70" y="77"/>
                  </a:cubicBezTo>
                  <a:cubicBezTo>
                    <a:pt x="57" y="84"/>
                    <a:pt x="43" y="89"/>
                    <a:pt x="29" y="95"/>
                  </a:cubicBezTo>
                  <a:cubicBezTo>
                    <a:pt x="26" y="97"/>
                    <a:pt x="22" y="98"/>
                    <a:pt x="19" y="100"/>
                  </a:cubicBezTo>
                  <a:cubicBezTo>
                    <a:pt x="18" y="100"/>
                    <a:pt x="15" y="100"/>
                    <a:pt x="14" y="101"/>
                  </a:cubicBezTo>
                  <a:cubicBezTo>
                    <a:pt x="16" y="100"/>
                    <a:pt x="17" y="99"/>
                    <a:pt x="19" y="98"/>
                  </a:cubicBezTo>
                  <a:cubicBezTo>
                    <a:pt x="25" y="95"/>
                    <a:pt x="32" y="92"/>
                    <a:pt x="39" y="88"/>
                  </a:cubicBezTo>
                  <a:cubicBezTo>
                    <a:pt x="54" y="81"/>
                    <a:pt x="69" y="75"/>
                    <a:pt x="84" y="69"/>
                  </a:cubicBezTo>
                  <a:cubicBezTo>
                    <a:pt x="91" y="67"/>
                    <a:pt x="98" y="64"/>
                    <a:pt x="104" y="62"/>
                  </a:cubicBezTo>
                  <a:cubicBezTo>
                    <a:pt x="107" y="61"/>
                    <a:pt x="110" y="60"/>
                    <a:pt x="112" y="59"/>
                  </a:cubicBezTo>
                  <a:cubicBezTo>
                    <a:pt x="113" y="58"/>
                    <a:pt x="114" y="58"/>
                    <a:pt x="115" y="57"/>
                  </a:cubicBezTo>
                  <a:cubicBezTo>
                    <a:pt x="116" y="57"/>
                    <a:pt x="117" y="56"/>
                    <a:pt x="118" y="56"/>
                  </a:cubicBezTo>
                  <a:cubicBezTo>
                    <a:pt x="118" y="57"/>
                    <a:pt x="118" y="57"/>
                    <a:pt x="118" y="58"/>
                  </a:cubicBezTo>
                  <a:close/>
                  <a:moveTo>
                    <a:pt x="22" y="111"/>
                  </a:moveTo>
                  <a:cubicBezTo>
                    <a:pt x="22" y="111"/>
                    <a:pt x="22" y="111"/>
                    <a:pt x="22" y="111"/>
                  </a:cubicBezTo>
                  <a:cubicBezTo>
                    <a:pt x="30" y="108"/>
                    <a:pt x="37" y="104"/>
                    <a:pt x="45" y="100"/>
                  </a:cubicBezTo>
                  <a:cubicBezTo>
                    <a:pt x="51" y="98"/>
                    <a:pt x="56" y="96"/>
                    <a:pt x="62" y="93"/>
                  </a:cubicBezTo>
                  <a:cubicBezTo>
                    <a:pt x="56" y="96"/>
                    <a:pt x="51" y="99"/>
                    <a:pt x="45" y="102"/>
                  </a:cubicBezTo>
                  <a:cubicBezTo>
                    <a:pt x="38" y="106"/>
                    <a:pt x="31" y="109"/>
                    <a:pt x="25" y="114"/>
                  </a:cubicBezTo>
                  <a:cubicBezTo>
                    <a:pt x="24" y="113"/>
                    <a:pt x="23" y="112"/>
                    <a:pt x="22" y="111"/>
                  </a:cubicBezTo>
                  <a:close/>
                  <a:moveTo>
                    <a:pt x="35" y="122"/>
                  </a:moveTo>
                  <a:cubicBezTo>
                    <a:pt x="41" y="120"/>
                    <a:pt x="46" y="116"/>
                    <a:pt x="52" y="114"/>
                  </a:cubicBezTo>
                  <a:cubicBezTo>
                    <a:pt x="59" y="110"/>
                    <a:pt x="67" y="106"/>
                    <a:pt x="76" y="103"/>
                  </a:cubicBezTo>
                  <a:cubicBezTo>
                    <a:pt x="70" y="106"/>
                    <a:pt x="65" y="109"/>
                    <a:pt x="59" y="112"/>
                  </a:cubicBezTo>
                  <a:cubicBezTo>
                    <a:pt x="57" y="113"/>
                    <a:pt x="54" y="115"/>
                    <a:pt x="52" y="117"/>
                  </a:cubicBezTo>
                  <a:cubicBezTo>
                    <a:pt x="49" y="120"/>
                    <a:pt x="45" y="121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39" y="123"/>
                    <a:pt x="37" y="122"/>
                    <a:pt x="35" y="122"/>
                  </a:cubicBezTo>
                  <a:close/>
                  <a:moveTo>
                    <a:pt x="43" y="124"/>
                  </a:moveTo>
                  <a:cubicBezTo>
                    <a:pt x="51" y="121"/>
                    <a:pt x="57" y="117"/>
                    <a:pt x="65" y="114"/>
                  </a:cubicBezTo>
                  <a:cubicBezTo>
                    <a:pt x="71" y="111"/>
                    <a:pt x="77" y="109"/>
                    <a:pt x="83" y="106"/>
                  </a:cubicBezTo>
                  <a:cubicBezTo>
                    <a:pt x="78" y="109"/>
                    <a:pt x="73" y="112"/>
                    <a:pt x="69" y="114"/>
                  </a:cubicBezTo>
                  <a:cubicBezTo>
                    <a:pt x="66" y="116"/>
                    <a:pt x="63" y="118"/>
                    <a:pt x="61" y="120"/>
                  </a:cubicBezTo>
                  <a:cubicBezTo>
                    <a:pt x="59" y="121"/>
                    <a:pt x="58" y="121"/>
                    <a:pt x="56" y="122"/>
                  </a:cubicBezTo>
                  <a:cubicBezTo>
                    <a:pt x="52" y="123"/>
                    <a:pt x="47" y="124"/>
                    <a:pt x="43" y="124"/>
                  </a:cubicBezTo>
                  <a:close/>
                  <a:moveTo>
                    <a:pt x="116" y="97"/>
                  </a:moveTo>
                  <a:cubicBezTo>
                    <a:pt x="115" y="99"/>
                    <a:pt x="115" y="100"/>
                    <a:pt x="114" y="101"/>
                  </a:cubicBezTo>
                  <a:cubicBezTo>
                    <a:pt x="112" y="102"/>
                    <a:pt x="110" y="103"/>
                    <a:pt x="108" y="104"/>
                  </a:cubicBezTo>
                  <a:cubicBezTo>
                    <a:pt x="100" y="108"/>
                    <a:pt x="93" y="111"/>
                    <a:pt x="86" y="115"/>
                  </a:cubicBezTo>
                  <a:cubicBezTo>
                    <a:pt x="81" y="117"/>
                    <a:pt x="77" y="119"/>
                    <a:pt x="73" y="121"/>
                  </a:cubicBezTo>
                  <a:cubicBezTo>
                    <a:pt x="69" y="124"/>
                    <a:pt x="75" y="120"/>
                    <a:pt x="76" y="120"/>
                  </a:cubicBezTo>
                  <a:cubicBezTo>
                    <a:pt x="77" y="119"/>
                    <a:pt x="79" y="117"/>
                    <a:pt x="81" y="116"/>
                  </a:cubicBezTo>
                  <a:cubicBezTo>
                    <a:pt x="87" y="113"/>
                    <a:pt x="92" y="110"/>
                    <a:pt x="98" y="107"/>
                  </a:cubicBezTo>
                  <a:cubicBezTo>
                    <a:pt x="104" y="104"/>
                    <a:pt x="110" y="101"/>
                    <a:pt x="116" y="97"/>
                  </a:cubicBezTo>
                  <a:close/>
                  <a:moveTo>
                    <a:pt x="108" y="112"/>
                  </a:moveTo>
                  <a:cubicBezTo>
                    <a:pt x="108" y="112"/>
                    <a:pt x="108" y="112"/>
                    <a:pt x="108" y="112"/>
                  </a:cubicBezTo>
                  <a:cubicBezTo>
                    <a:pt x="103" y="114"/>
                    <a:pt x="99" y="117"/>
                    <a:pt x="95" y="120"/>
                  </a:cubicBezTo>
                  <a:cubicBezTo>
                    <a:pt x="92" y="122"/>
                    <a:pt x="90" y="123"/>
                    <a:pt x="88" y="124"/>
                  </a:cubicBezTo>
                  <a:cubicBezTo>
                    <a:pt x="86" y="125"/>
                    <a:pt x="85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7" y="124"/>
                    <a:pt x="87" y="124"/>
                  </a:cubicBezTo>
                  <a:cubicBezTo>
                    <a:pt x="95" y="118"/>
                    <a:pt x="104" y="113"/>
                    <a:pt x="112" y="107"/>
                  </a:cubicBezTo>
                  <a:cubicBezTo>
                    <a:pt x="111" y="109"/>
                    <a:pt x="110" y="110"/>
                    <a:pt x="108" y="112"/>
                  </a:cubicBezTo>
                  <a:close/>
                  <a:moveTo>
                    <a:pt x="77" y="125"/>
                  </a:moveTo>
                  <a:cubicBezTo>
                    <a:pt x="82" y="124"/>
                    <a:pt x="87" y="121"/>
                    <a:pt x="91" y="119"/>
                  </a:cubicBezTo>
                  <a:cubicBezTo>
                    <a:pt x="96" y="116"/>
                    <a:pt x="100" y="114"/>
                    <a:pt x="104" y="112"/>
                  </a:cubicBezTo>
                  <a:cubicBezTo>
                    <a:pt x="102" y="113"/>
                    <a:pt x="99" y="115"/>
                    <a:pt x="97" y="117"/>
                  </a:cubicBezTo>
                  <a:cubicBezTo>
                    <a:pt x="92" y="120"/>
                    <a:pt x="87" y="122"/>
                    <a:pt x="82" y="126"/>
                  </a:cubicBezTo>
                  <a:cubicBezTo>
                    <a:pt x="81" y="126"/>
                    <a:pt x="79" y="126"/>
                    <a:pt x="77" y="125"/>
                  </a:cubicBezTo>
                  <a:close/>
                  <a:moveTo>
                    <a:pt x="71" y="123"/>
                  </a:moveTo>
                  <a:cubicBezTo>
                    <a:pt x="82" y="118"/>
                    <a:pt x="92" y="113"/>
                    <a:pt x="103" y="108"/>
                  </a:cubicBezTo>
                  <a:cubicBezTo>
                    <a:pt x="101" y="109"/>
                    <a:pt x="99" y="110"/>
                    <a:pt x="97" y="111"/>
                  </a:cubicBezTo>
                  <a:cubicBezTo>
                    <a:pt x="90" y="116"/>
                    <a:pt x="83" y="120"/>
                    <a:pt x="76" y="125"/>
                  </a:cubicBezTo>
                  <a:cubicBezTo>
                    <a:pt x="74" y="124"/>
                    <a:pt x="73" y="124"/>
                    <a:pt x="71" y="123"/>
                  </a:cubicBezTo>
                  <a:close/>
                  <a:moveTo>
                    <a:pt x="111" y="106"/>
                  </a:moveTo>
                  <a:cubicBezTo>
                    <a:pt x="105" y="112"/>
                    <a:pt x="96" y="115"/>
                    <a:pt x="88" y="120"/>
                  </a:cubicBezTo>
                  <a:cubicBezTo>
                    <a:pt x="85" y="121"/>
                    <a:pt x="79" y="124"/>
                    <a:pt x="77" y="125"/>
                  </a:cubicBezTo>
                  <a:cubicBezTo>
                    <a:pt x="82" y="122"/>
                    <a:pt x="87" y="119"/>
                    <a:pt x="92" y="116"/>
                  </a:cubicBezTo>
                  <a:cubicBezTo>
                    <a:pt x="96" y="113"/>
                    <a:pt x="100" y="111"/>
                    <a:pt x="104" y="108"/>
                  </a:cubicBezTo>
                  <a:cubicBezTo>
                    <a:pt x="106" y="107"/>
                    <a:pt x="107" y="106"/>
                    <a:pt x="109" y="105"/>
                  </a:cubicBezTo>
                  <a:cubicBezTo>
                    <a:pt x="109" y="105"/>
                    <a:pt x="109" y="105"/>
                    <a:pt x="110" y="104"/>
                  </a:cubicBezTo>
                  <a:cubicBezTo>
                    <a:pt x="111" y="104"/>
                    <a:pt x="112" y="103"/>
                    <a:pt x="114" y="102"/>
                  </a:cubicBezTo>
                  <a:cubicBezTo>
                    <a:pt x="113" y="104"/>
                    <a:pt x="113" y="105"/>
                    <a:pt x="112" y="106"/>
                  </a:cubicBezTo>
                  <a:cubicBezTo>
                    <a:pt x="112" y="106"/>
                    <a:pt x="112" y="106"/>
                    <a:pt x="111" y="106"/>
                  </a:cubicBezTo>
                  <a:close/>
                  <a:moveTo>
                    <a:pt x="70" y="123"/>
                  </a:moveTo>
                  <a:cubicBezTo>
                    <a:pt x="69" y="122"/>
                    <a:pt x="68" y="122"/>
                    <a:pt x="66" y="121"/>
                  </a:cubicBezTo>
                  <a:cubicBezTo>
                    <a:pt x="73" y="118"/>
                    <a:pt x="79" y="116"/>
                    <a:pt x="85" y="113"/>
                  </a:cubicBezTo>
                  <a:cubicBezTo>
                    <a:pt x="80" y="116"/>
                    <a:pt x="75" y="119"/>
                    <a:pt x="70" y="123"/>
                  </a:cubicBezTo>
                  <a:close/>
                  <a:moveTo>
                    <a:pt x="85" y="126"/>
                  </a:moveTo>
                  <a:cubicBezTo>
                    <a:pt x="92" y="123"/>
                    <a:pt x="97" y="119"/>
                    <a:pt x="103" y="116"/>
                  </a:cubicBezTo>
                  <a:cubicBezTo>
                    <a:pt x="104" y="115"/>
                    <a:pt x="105" y="115"/>
                    <a:pt x="106" y="114"/>
                  </a:cubicBezTo>
                  <a:cubicBezTo>
                    <a:pt x="107" y="113"/>
                    <a:pt x="108" y="113"/>
                    <a:pt x="107" y="114"/>
                  </a:cubicBezTo>
                  <a:cubicBezTo>
                    <a:pt x="106" y="115"/>
                    <a:pt x="104" y="116"/>
                    <a:pt x="103" y="117"/>
                  </a:cubicBezTo>
                  <a:cubicBezTo>
                    <a:pt x="100" y="120"/>
                    <a:pt x="97" y="122"/>
                    <a:pt x="93" y="124"/>
                  </a:cubicBezTo>
                  <a:cubicBezTo>
                    <a:pt x="93" y="124"/>
                    <a:pt x="93" y="125"/>
                    <a:pt x="93" y="125"/>
                  </a:cubicBezTo>
                  <a:cubicBezTo>
                    <a:pt x="91" y="126"/>
                    <a:pt x="88" y="126"/>
                    <a:pt x="85" y="126"/>
                  </a:cubicBezTo>
                  <a:close/>
                  <a:moveTo>
                    <a:pt x="96" y="124"/>
                  </a:moveTo>
                  <a:cubicBezTo>
                    <a:pt x="98" y="122"/>
                    <a:pt x="100" y="121"/>
                    <a:pt x="103" y="119"/>
                  </a:cubicBezTo>
                  <a:cubicBezTo>
                    <a:pt x="102" y="120"/>
                    <a:pt x="101" y="120"/>
                    <a:pt x="100" y="121"/>
                  </a:cubicBezTo>
                  <a:cubicBezTo>
                    <a:pt x="99" y="122"/>
                    <a:pt x="97" y="123"/>
                    <a:pt x="96" y="124"/>
                  </a:cubicBezTo>
                  <a:close/>
                  <a:moveTo>
                    <a:pt x="116" y="97"/>
                  </a:moveTo>
                  <a:cubicBezTo>
                    <a:pt x="116" y="97"/>
                    <a:pt x="116" y="97"/>
                    <a:pt x="115" y="97"/>
                  </a:cubicBezTo>
                  <a:cubicBezTo>
                    <a:pt x="115" y="97"/>
                    <a:pt x="114" y="97"/>
                    <a:pt x="114" y="97"/>
                  </a:cubicBezTo>
                  <a:cubicBezTo>
                    <a:pt x="114" y="97"/>
                    <a:pt x="113" y="98"/>
                    <a:pt x="113" y="98"/>
                  </a:cubicBezTo>
                  <a:cubicBezTo>
                    <a:pt x="107" y="101"/>
                    <a:pt x="100" y="104"/>
                    <a:pt x="93" y="108"/>
                  </a:cubicBezTo>
                  <a:cubicBezTo>
                    <a:pt x="84" y="112"/>
                    <a:pt x="75" y="117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4" y="120"/>
                    <a:pt x="64" y="120"/>
                    <a:pt x="63" y="120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2" y="120"/>
                    <a:pt x="62" y="121"/>
                    <a:pt x="61" y="121"/>
                  </a:cubicBezTo>
                  <a:cubicBezTo>
                    <a:pt x="61" y="121"/>
                    <a:pt x="61" y="121"/>
                    <a:pt x="61" y="121"/>
                  </a:cubicBezTo>
                  <a:cubicBezTo>
                    <a:pt x="61" y="121"/>
                    <a:pt x="60" y="122"/>
                    <a:pt x="59" y="122"/>
                  </a:cubicBezTo>
                  <a:cubicBezTo>
                    <a:pt x="59" y="122"/>
                    <a:pt x="60" y="122"/>
                    <a:pt x="60" y="121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3" y="120"/>
                    <a:pt x="65" y="118"/>
                    <a:pt x="67" y="117"/>
                  </a:cubicBezTo>
                  <a:cubicBezTo>
                    <a:pt x="71" y="115"/>
                    <a:pt x="76" y="113"/>
                    <a:pt x="80" y="111"/>
                  </a:cubicBezTo>
                  <a:cubicBezTo>
                    <a:pt x="85" y="109"/>
                    <a:pt x="89" y="106"/>
                    <a:pt x="93" y="104"/>
                  </a:cubicBezTo>
                  <a:cubicBezTo>
                    <a:pt x="101" y="99"/>
                    <a:pt x="109" y="95"/>
                    <a:pt x="117" y="92"/>
                  </a:cubicBezTo>
                  <a:cubicBezTo>
                    <a:pt x="117" y="92"/>
                    <a:pt x="117" y="93"/>
                    <a:pt x="117" y="93"/>
                  </a:cubicBezTo>
                  <a:cubicBezTo>
                    <a:pt x="116" y="95"/>
                    <a:pt x="116" y="96"/>
                    <a:pt x="116" y="97"/>
                  </a:cubicBezTo>
                  <a:close/>
                  <a:moveTo>
                    <a:pt x="115" y="49"/>
                  </a:moveTo>
                  <a:cubicBezTo>
                    <a:pt x="106" y="54"/>
                    <a:pt x="97" y="57"/>
                    <a:pt x="87" y="61"/>
                  </a:cubicBezTo>
                  <a:cubicBezTo>
                    <a:pt x="85" y="62"/>
                    <a:pt x="82" y="63"/>
                    <a:pt x="80" y="64"/>
                  </a:cubicBezTo>
                  <a:cubicBezTo>
                    <a:pt x="76" y="65"/>
                    <a:pt x="73" y="66"/>
                    <a:pt x="71" y="67"/>
                  </a:cubicBezTo>
                  <a:cubicBezTo>
                    <a:pt x="57" y="72"/>
                    <a:pt x="44" y="78"/>
                    <a:pt x="31" y="83"/>
                  </a:cubicBezTo>
                  <a:cubicBezTo>
                    <a:pt x="25" y="86"/>
                    <a:pt x="17" y="89"/>
                    <a:pt x="12" y="92"/>
                  </a:cubicBezTo>
                  <a:cubicBezTo>
                    <a:pt x="19" y="88"/>
                    <a:pt x="26" y="85"/>
                    <a:pt x="33" y="82"/>
                  </a:cubicBezTo>
                  <a:cubicBezTo>
                    <a:pt x="40" y="79"/>
                    <a:pt x="47" y="75"/>
                    <a:pt x="54" y="72"/>
                  </a:cubicBezTo>
                  <a:cubicBezTo>
                    <a:pt x="62" y="69"/>
                    <a:pt x="70" y="66"/>
                    <a:pt x="78" y="62"/>
                  </a:cubicBezTo>
                  <a:cubicBezTo>
                    <a:pt x="85" y="59"/>
                    <a:pt x="93" y="56"/>
                    <a:pt x="100" y="52"/>
                  </a:cubicBezTo>
                  <a:cubicBezTo>
                    <a:pt x="101" y="51"/>
                    <a:pt x="102" y="51"/>
                    <a:pt x="103" y="50"/>
                  </a:cubicBezTo>
                  <a:cubicBezTo>
                    <a:pt x="107" y="49"/>
                    <a:pt x="111" y="48"/>
                    <a:pt x="114" y="45"/>
                  </a:cubicBezTo>
                  <a:cubicBezTo>
                    <a:pt x="114" y="46"/>
                    <a:pt x="115" y="48"/>
                    <a:pt x="115" y="49"/>
                  </a:cubicBezTo>
                  <a:close/>
                  <a:moveTo>
                    <a:pt x="109" y="37"/>
                  </a:moveTo>
                  <a:cubicBezTo>
                    <a:pt x="81" y="49"/>
                    <a:pt x="53" y="62"/>
                    <a:pt x="25" y="74"/>
                  </a:cubicBezTo>
                  <a:cubicBezTo>
                    <a:pt x="19" y="77"/>
                    <a:pt x="13" y="81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8" y="82"/>
                    <a:pt x="9" y="81"/>
                    <a:pt x="10" y="80"/>
                  </a:cubicBezTo>
                  <a:cubicBezTo>
                    <a:pt x="11" y="79"/>
                    <a:pt x="13" y="78"/>
                    <a:pt x="14" y="78"/>
                  </a:cubicBezTo>
                  <a:cubicBezTo>
                    <a:pt x="18" y="76"/>
                    <a:pt x="21" y="74"/>
                    <a:pt x="24" y="72"/>
                  </a:cubicBezTo>
                  <a:cubicBezTo>
                    <a:pt x="38" y="65"/>
                    <a:pt x="52" y="59"/>
                    <a:pt x="66" y="52"/>
                  </a:cubicBezTo>
                  <a:cubicBezTo>
                    <a:pt x="67" y="52"/>
                    <a:pt x="68" y="51"/>
                    <a:pt x="68" y="51"/>
                  </a:cubicBezTo>
                  <a:cubicBezTo>
                    <a:pt x="77" y="48"/>
                    <a:pt x="85" y="44"/>
                    <a:pt x="94" y="41"/>
                  </a:cubicBezTo>
                  <a:cubicBezTo>
                    <a:pt x="95" y="40"/>
                    <a:pt x="97" y="40"/>
                    <a:pt x="98" y="39"/>
                  </a:cubicBezTo>
                  <a:cubicBezTo>
                    <a:pt x="99" y="39"/>
                    <a:pt x="100" y="38"/>
                    <a:pt x="101" y="38"/>
                  </a:cubicBezTo>
                  <a:cubicBezTo>
                    <a:pt x="101" y="38"/>
                    <a:pt x="102" y="37"/>
                    <a:pt x="102" y="37"/>
                  </a:cubicBezTo>
                  <a:cubicBezTo>
                    <a:pt x="104" y="36"/>
                    <a:pt x="105" y="36"/>
                    <a:pt x="107" y="35"/>
                  </a:cubicBezTo>
                  <a:cubicBezTo>
                    <a:pt x="107" y="36"/>
                    <a:pt x="108" y="37"/>
                    <a:pt x="109" y="37"/>
                  </a:cubicBezTo>
                  <a:close/>
                  <a:moveTo>
                    <a:pt x="103" y="32"/>
                  </a:moveTo>
                  <a:cubicBezTo>
                    <a:pt x="99" y="33"/>
                    <a:pt x="96" y="35"/>
                    <a:pt x="92" y="36"/>
                  </a:cubicBezTo>
                  <a:cubicBezTo>
                    <a:pt x="91" y="37"/>
                    <a:pt x="90" y="37"/>
                    <a:pt x="89" y="38"/>
                  </a:cubicBezTo>
                  <a:cubicBezTo>
                    <a:pt x="83" y="40"/>
                    <a:pt x="78" y="42"/>
                    <a:pt x="72" y="44"/>
                  </a:cubicBezTo>
                  <a:cubicBezTo>
                    <a:pt x="61" y="49"/>
                    <a:pt x="49" y="54"/>
                    <a:pt x="37" y="59"/>
                  </a:cubicBezTo>
                  <a:cubicBezTo>
                    <a:pt x="32" y="61"/>
                    <a:pt x="27" y="63"/>
                    <a:pt x="23" y="65"/>
                  </a:cubicBezTo>
                  <a:cubicBezTo>
                    <a:pt x="17" y="68"/>
                    <a:pt x="13" y="71"/>
                    <a:pt x="7" y="73"/>
                  </a:cubicBezTo>
                  <a:cubicBezTo>
                    <a:pt x="3" y="75"/>
                    <a:pt x="9" y="72"/>
                    <a:pt x="10" y="71"/>
                  </a:cubicBezTo>
                  <a:cubicBezTo>
                    <a:pt x="13" y="70"/>
                    <a:pt x="15" y="68"/>
                    <a:pt x="18" y="67"/>
                  </a:cubicBezTo>
                  <a:cubicBezTo>
                    <a:pt x="23" y="64"/>
                    <a:pt x="29" y="60"/>
                    <a:pt x="34" y="57"/>
                  </a:cubicBezTo>
                  <a:cubicBezTo>
                    <a:pt x="45" y="52"/>
                    <a:pt x="56" y="47"/>
                    <a:pt x="67" y="42"/>
                  </a:cubicBezTo>
                  <a:cubicBezTo>
                    <a:pt x="73" y="39"/>
                    <a:pt x="79" y="37"/>
                    <a:pt x="85" y="34"/>
                  </a:cubicBezTo>
                  <a:cubicBezTo>
                    <a:pt x="89" y="33"/>
                    <a:pt x="94" y="31"/>
                    <a:pt x="98" y="28"/>
                  </a:cubicBezTo>
                  <a:cubicBezTo>
                    <a:pt x="98" y="29"/>
                    <a:pt x="99" y="29"/>
                    <a:pt x="100" y="30"/>
                  </a:cubicBezTo>
                  <a:cubicBezTo>
                    <a:pt x="101" y="30"/>
                    <a:pt x="102" y="31"/>
                    <a:pt x="103" y="32"/>
                  </a:cubicBezTo>
                  <a:close/>
                  <a:moveTo>
                    <a:pt x="74" y="21"/>
                  </a:moveTo>
                  <a:cubicBezTo>
                    <a:pt x="72" y="21"/>
                    <a:pt x="71" y="22"/>
                    <a:pt x="70" y="22"/>
                  </a:cubicBezTo>
                  <a:cubicBezTo>
                    <a:pt x="70" y="22"/>
                    <a:pt x="70" y="21"/>
                    <a:pt x="70" y="20"/>
                  </a:cubicBezTo>
                  <a:cubicBezTo>
                    <a:pt x="71" y="20"/>
                    <a:pt x="73" y="21"/>
                    <a:pt x="74" y="21"/>
                  </a:cubicBezTo>
                  <a:close/>
                  <a:moveTo>
                    <a:pt x="66" y="20"/>
                  </a:moveTo>
                  <a:cubicBezTo>
                    <a:pt x="66" y="20"/>
                    <a:pt x="66" y="20"/>
                    <a:pt x="65" y="21"/>
                  </a:cubicBezTo>
                  <a:cubicBezTo>
                    <a:pt x="48" y="28"/>
                    <a:pt x="30" y="38"/>
                    <a:pt x="14" y="48"/>
                  </a:cubicBezTo>
                  <a:cubicBezTo>
                    <a:pt x="13" y="48"/>
                    <a:pt x="11" y="49"/>
                    <a:pt x="10" y="50"/>
                  </a:cubicBezTo>
                  <a:cubicBezTo>
                    <a:pt x="10" y="50"/>
                    <a:pt x="10" y="50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4" y="47"/>
                    <a:pt x="16" y="46"/>
                    <a:pt x="18" y="44"/>
                  </a:cubicBezTo>
                  <a:cubicBezTo>
                    <a:pt x="23" y="42"/>
                    <a:pt x="27" y="39"/>
                    <a:pt x="32" y="36"/>
                  </a:cubicBezTo>
                  <a:cubicBezTo>
                    <a:pt x="42" y="31"/>
                    <a:pt x="52" y="26"/>
                    <a:pt x="62" y="20"/>
                  </a:cubicBezTo>
                  <a:cubicBezTo>
                    <a:pt x="63" y="20"/>
                    <a:pt x="64" y="20"/>
                    <a:pt x="66" y="20"/>
                  </a:cubicBezTo>
                  <a:close/>
                  <a:moveTo>
                    <a:pt x="38" y="25"/>
                  </a:moveTo>
                  <a:cubicBezTo>
                    <a:pt x="41" y="24"/>
                    <a:pt x="44" y="23"/>
                    <a:pt x="47" y="22"/>
                  </a:cubicBezTo>
                  <a:cubicBezTo>
                    <a:pt x="45" y="23"/>
                    <a:pt x="42" y="25"/>
                    <a:pt x="40" y="26"/>
                  </a:cubicBezTo>
                  <a:cubicBezTo>
                    <a:pt x="33" y="29"/>
                    <a:pt x="26" y="33"/>
                    <a:pt x="20" y="36"/>
                  </a:cubicBezTo>
                  <a:cubicBezTo>
                    <a:pt x="25" y="32"/>
                    <a:pt x="31" y="28"/>
                    <a:pt x="38" y="25"/>
                  </a:cubicBezTo>
                  <a:close/>
                  <a:moveTo>
                    <a:pt x="19" y="37"/>
                  </a:moveTo>
                  <a:cubicBezTo>
                    <a:pt x="19" y="38"/>
                    <a:pt x="19" y="38"/>
                    <a:pt x="20" y="38"/>
                  </a:cubicBezTo>
                  <a:cubicBezTo>
                    <a:pt x="26" y="34"/>
                    <a:pt x="33" y="30"/>
                    <a:pt x="40" y="27"/>
                  </a:cubicBezTo>
                  <a:cubicBezTo>
                    <a:pt x="43" y="25"/>
                    <a:pt x="46" y="23"/>
                    <a:pt x="49" y="22"/>
                  </a:cubicBezTo>
                  <a:cubicBezTo>
                    <a:pt x="50" y="22"/>
                    <a:pt x="51" y="22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1" y="22"/>
                    <a:pt x="49" y="23"/>
                    <a:pt x="47" y="24"/>
                  </a:cubicBezTo>
                  <a:cubicBezTo>
                    <a:pt x="37" y="29"/>
                    <a:pt x="26" y="34"/>
                    <a:pt x="16" y="40"/>
                  </a:cubicBezTo>
                  <a:cubicBezTo>
                    <a:pt x="17" y="39"/>
                    <a:pt x="18" y="38"/>
                    <a:pt x="19" y="37"/>
                  </a:cubicBezTo>
                  <a:close/>
                  <a:moveTo>
                    <a:pt x="7" y="85"/>
                  </a:moveTo>
                  <a:cubicBezTo>
                    <a:pt x="19" y="79"/>
                    <a:pt x="31" y="76"/>
                    <a:pt x="43" y="71"/>
                  </a:cubicBezTo>
                  <a:cubicBezTo>
                    <a:pt x="49" y="68"/>
                    <a:pt x="54" y="66"/>
                    <a:pt x="59" y="63"/>
                  </a:cubicBezTo>
                  <a:cubicBezTo>
                    <a:pt x="46" y="70"/>
                    <a:pt x="33" y="77"/>
                    <a:pt x="20" y="83"/>
                  </a:cubicBezTo>
                  <a:cubicBezTo>
                    <a:pt x="19" y="84"/>
                    <a:pt x="18" y="84"/>
                    <a:pt x="17" y="85"/>
                  </a:cubicBezTo>
                  <a:cubicBezTo>
                    <a:pt x="14" y="86"/>
                    <a:pt x="11" y="88"/>
                    <a:pt x="9" y="90"/>
                  </a:cubicBezTo>
                  <a:cubicBezTo>
                    <a:pt x="8" y="88"/>
                    <a:pt x="8" y="87"/>
                    <a:pt x="7" y="85"/>
                  </a:cubicBezTo>
                  <a:close/>
                </a:path>
              </a:pathLst>
            </a:custGeom>
            <a:blipFill dpi="0" rotWithShape="1">
              <a:blip r:embed="rId5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86" name="Freeform 87"/>
            <p:cNvSpPr>
              <a:spLocks noEditPoints="1"/>
            </p:cNvSpPr>
            <p:nvPr/>
          </p:nvSpPr>
          <p:spPr bwMode="auto">
            <a:xfrm>
              <a:off x="3751348" y="675537"/>
              <a:ext cx="363538" cy="387350"/>
            </a:xfrm>
            <a:custGeom>
              <a:avLst/>
              <a:gdLst>
                <a:gd name="T0" fmla="*/ 66 w 125"/>
                <a:gd name="T1" fmla="*/ 127 h 133"/>
                <a:gd name="T2" fmla="*/ 11 w 125"/>
                <a:gd name="T3" fmla="*/ 41 h 133"/>
                <a:gd name="T4" fmla="*/ 37 w 125"/>
                <a:gd name="T5" fmla="*/ 92 h 133"/>
                <a:gd name="T6" fmla="*/ 14 w 125"/>
                <a:gd name="T7" fmla="*/ 101 h 133"/>
                <a:gd name="T8" fmla="*/ 10 w 125"/>
                <a:gd name="T9" fmla="*/ 93 h 133"/>
                <a:gd name="T10" fmla="*/ 10 w 125"/>
                <a:gd name="T11" fmla="*/ 93 h 133"/>
                <a:gd name="T12" fmla="*/ 10 w 125"/>
                <a:gd name="T13" fmla="*/ 93 h 133"/>
                <a:gd name="T14" fmla="*/ 59 w 125"/>
                <a:gd name="T15" fmla="*/ 20 h 133"/>
                <a:gd name="T16" fmla="*/ 51 w 125"/>
                <a:gd name="T17" fmla="*/ 28 h 133"/>
                <a:gd name="T18" fmla="*/ 75 w 125"/>
                <a:gd name="T19" fmla="*/ 21 h 133"/>
                <a:gd name="T20" fmla="*/ 84 w 125"/>
                <a:gd name="T21" fmla="*/ 28 h 133"/>
                <a:gd name="T22" fmla="*/ 81 w 125"/>
                <a:gd name="T23" fmla="*/ 35 h 133"/>
                <a:gd name="T24" fmla="*/ 58 w 125"/>
                <a:gd name="T25" fmla="*/ 31 h 133"/>
                <a:gd name="T26" fmla="*/ 39 w 125"/>
                <a:gd name="T27" fmla="*/ 41 h 133"/>
                <a:gd name="T28" fmla="*/ 69 w 125"/>
                <a:gd name="T29" fmla="*/ 30 h 133"/>
                <a:gd name="T30" fmla="*/ 69 w 125"/>
                <a:gd name="T31" fmla="*/ 23 h 133"/>
                <a:gd name="T32" fmla="*/ 55 w 125"/>
                <a:gd name="T33" fmla="*/ 30 h 133"/>
                <a:gd name="T34" fmla="*/ 18 w 125"/>
                <a:gd name="T35" fmla="*/ 47 h 133"/>
                <a:gd name="T36" fmla="*/ 7 w 125"/>
                <a:gd name="T37" fmla="*/ 58 h 133"/>
                <a:gd name="T38" fmla="*/ 5 w 125"/>
                <a:gd name="T39" fmla="*/ 64 h 133"/>
                <a:gd name="T40" fmla="*/ 24 w 125"/>
                <a:gd name="T41" fmla="*/ 60 h 133"/>
                <a:gd name="T42" fmla="*/ 91 w 125"/>
                <a:gd name="T43" fmla="*/ 40 h 133"/>
                <a:gd name="T44" fmla="*/ 29 w 125"/>
                <a:gd name="T45" fmla="*/ 65 h 133"/>
                <a:gd name="T46" fmla="*/ 54 w 125"/>
                <a:gd name="T47" fmla="*/ 56 h 133"/>
                <a:gd name="T48" fmla="*/ 110 w 125"/>
                <a:gd name="T49" fmla="*/ 40 h 133"/>
                <a:gd name="T50" fmla="*/ 101 w 125"/>
                <a:gd name="T51" fmla="*/ 45 h 133"/>
                <a:gd name="T52" fmla="*/ 53 w 125"/>
                <a:gd name="T53" fmla="*/ 69 h 133"/>
                <a:gd name="T54" fmla="*/ 114 w 125"/>
                <a:gd name="T55" fmla="*/ 50 h 133"/>
                <a:gd name="T56" fmla="*/ 66 w 125"/>
                <a:gd name="T57" fmla="*/ 75 h 133"/>
                <a:gd name="T58" fmla="*/ 66 w 125"/>
                <a:gd name="T59" fmla="*/ 117 h 133"/>
                <a:gd name="T60" fmla="*/ 108 w 125"/>
                <a:gd name="T61" fmla="*/ 94 h 133"/>
                <a:gd name="T62" fmla="*/ 79 w 125"/>
                <a:gd name="T63" fmla="*/ 107 h 133"/>
                <a:gd name="T64" fmla="*/ 117 w 125"/>
                <a:gd name="T65" fmla="*/ 89 h 133"/>
                <a:gd name="T66" fmla="*/ 78 w 125"/>
                <a:gd name="T67" fmla="*/ 97 h 133"/>
                <a:gd name="T68" fmla="*/ 33 w 125"/>
                <a:gd name="T69" fmla="*/ 121 h 133"/>
                <a:gd name="T70" fmla="*/ 25 w 125"/>
                <a:gd name="T71" fmla="*/ 115 h 133"/>
                <a:gd name="T72" fmla="*/ 101 w 125"/>
                <a:gd name="T73" fmla="*/ 87 h 133"/>
                <a:gd name="T74" fmla="*/ 80 w 125"/>
                <a:gd name="T75" fmla="*/ 92 h 133"/>
                <a:gd name="T76" fmla="*/ 98 w 125"/>
                <a:gd name="T77" fmla="*/ 83 h 133"/>
                <a:gd name="T78" fmla="*/ 119 w 125"/>
                <a:gd name="T79" fmla="*/ 67 h 133"/>
                <a:gd name="T80" fmla="*/ 76 w 125"/>
                <a:gd name="T81" fmla="*/ 87 h 133"/>
                <a:gd name="T82" fmla="*/ 119 w 125"/>
                <a:gd name="T83" fmla="*/ 67 h 133"/>
                <a:gd name="T84" fmla="*/ 21 w 125"/>
                <a:gd name="T85" fmla="*/ 104 h 133"/>
                <a:gd name="T86" fmla="*/ 118 w 125"/>
                <a:gd name="T87" fmla="*/ 63 h 133"/>
                <a:gd name="T88" fmla="*/ 18 w 125"/>
                <a:gd name="T89" fmla="*/ 98 h 133"/>
                <a:gd name="T90" fmla="*/ 45 w 125"/>
                <a:gd name="T91" fmla="*/ 100 h 133"/>
                <a:gd name="T92" fmla="*/ 41 w 125"/>
                <a:gd name="T93" fmla="*/ 123 h 133"/>
                <a:gd name="T94" fmla="*/ 42 w 125"/>
                <a:gd name="T95" fmla="*/ 123 h 133"/>
                <a:gd name="T96" fmla="*/ 108 w 125"/>
                <a:gd name="T97" fmla="*/ 112 h 133"/>
                <a:gd name="T98" fmla="*/ 77 w 125"/>
                <a:gd name="T99" fmla="*/ 125 h 133"/>
                <a:gd name="T100" fmla="*/ 71 w 125"/>
                <a:gd name="T101" fmla="*/ 123 h 133"/>
                <a:gd name="T102" fmla="*/ 111 w 125"/>
                <a:gd name="T103" fmla="*/ 106 h 133"/>
                <a:gd name="T104" fmla="*/ 93 w 125"/>
                <a:gd name="T105" fmla="*/ 124 h 133"/>
                <a:gd name="T106" fmla="*/ 113 w 125"/>
                <a:gd name="T107" fmla="*/ 97 h 133"/>
                <a:gd name="T108" fmla="*/ 60 w 125"/>
                <a:gd name="T109" fmla="*/ 121 h 133"/>
                <a:gd name="T110" fmla="*/ 70 w 125"/>
                <a:gd name="T111" fmla="*/ 67 h 133"/>
                <a:gd name="T112" fmla="*/ 108 w 125"/>
                <a:gd name="T113" fmla="*/ 37 h 133"/>
                <a:gd name="T114" fmla="*/ 98 w 125"/>
                <a:gd name="T115" fmla="*/ 39 h 133"/>
                <a:gd name="T116" fmla="*/ 22 w 125"/>
                <a:gd name="T117" fmla="*/ 65 h 133"/>
                <a:gd name="T118" fmla="*/ 73 w 125"/>
                <a:gd name="T119" fmla="*/ 21 h 133"/>
                <a:gd name="T120" fmla="*/ 18 w 125"/>
                <a:gd name="T121" fmla="*/ 44 h 133"/>
                <a:gd name="T122" fmla="*/ 19 w 125"/>
                <a:gd name="T123" fmla="*/ 37 h 133"/>
                <a:gd name="T124" fmla="*/ 59 w 125"/>
                <a:gd name="T125" fmla="*/ 6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" h="133">
                  <a:moveTo>
                    <a:pt x="29" y="121"/>
                  </a:moveTo>
                  <a:cubicBezTo>
                    <a:pt x="38" y="128"/>
                    <a:pt x="49" y="127"/>
                    <a:pt x="60" y="124"/>
                  </a:cubicBezTo>
                  <a:cubicBezTo>
                    <a:pt x="59" y="126"/>
                    <a:pt x="58" y="128"/>
                    <a:pt x="57" y="130"/>
                  </a:cubicBezTo>
                  <a:cubicBezTo>
                    <a:pt x="56" y="131"/>
                    <a:pt x="59" y="133"/>
                    <a:pt x="60" y="131"/>
                  </a:cubicBezTo>
                  <a:cubicBezTo>
                    <a:pt x="60" y="130"/>
                    <a:pt x="61" y="130"/>
                    <a:pt x="61" y="129"/>
                  </a:cubicBezTo>
                  <a:cubicBezTo>
                    <a:pt x="61" y="129"/>
                    <a:pt x="61" y="129"/>
                    <a:pt x="61" y="129"/>
                  </a:cubicBezTo>
                  <a:cubicBezTo>
                    <a:pt x="61" y="131"/>
                    <a:pt x="63" y="131"/>
                    <a:pt x="64" y="129"/>
                  </a:cubicBezTo>
                  <a:cubicBezTo>
                    <a:pt x="64" y="129"/>
                    <a:pt x="64" y="129"/>
                    <a:pt x="64" y="129"/>
                  </a:cubicBezTo>
                  <a:cubicBezTo>
                    <a:pt x="65" y="130"/>
                    <a:pt x="66" y="129"/>
                    <a:pt x="66" y="128"/>
                  </a:cubicBezTo>
                  <a:cubicBezTo>
                    <a:pt x="66" y="128"/>
                    <a:pt x="66" y="127"/>
                    <a:pt x="66" y="127"/>
                  </a:cubicBezTo>
                  <a:cubicBezTo>
                    <a:pt x="67" y="127"/>
                    <a:pt x="68" y="126"/>
                    <a:pt x="68" y="125"/>
                  </a:cubicBezTo>
                  <a:cubicBezTo>
                    <a:pt x="76" y="129"/>
                    <a:pt x="86" y="131"/>
                    <a:pt x="95" y="127"/>
                  </a:cubicBezTo>
                  <a:cubicBezTo>
                    <a:pt x="106" y="122"/>
                    <a:pt x="112" y="112"/>
                    <a:pt x="116" y="102"/>
                  </a:cubicBezTo>
                  <a:cubicBezTo>
                    <a:pt x="124" y="83"/>
                    <a:pt x="125" y="58"/>
                    <a:pt x="113" y="39"/>
                  </a:cubicBezTo>
                  <a:cubicBezTo>
                    <a:pt x="104" y="25"/>
                    <a:pt x="87" y="19"/>
                    <a:pt x="70" y="18"/>
                  </a:cubicBezTo>
                  <a:cubicBezTo>
                    <a:pt x="72" y="12"/>
                    <a:pt x="75" y="6"/>
                    <a:pt x="80" y="4"/>
                  </a:cubicBezTo>
                  <a:cubicBezTo>
                    <a:pt x="82" y="3"/>
                    <a:pt x="80" y="0"/>
                    <a:pt x="79" y="1"/>
                  </a:cubicBezTo>
                  <a:cubicBezTo>
                    <a:pt x="73" y="4"/>
                    <a:pt x="69" y="11"/>
                    <a:pt x="67" y="17"/>
                  </a:cubicBezTo>
                  <a:cubicBezTo>
                    <a:pt x="66" y="17"/>
                    <a:pt x="64" y="17"/>
                    <a:pt x="62" y="17"/>
                  </a:cubicBezTo>
                  <a:cubicBezTo>
                    <a:pt x="43" y="18"/>
                    <a:pt x="23" y="25"/>
                    <a:pt x="11" y="41"/>
                  </a:cubicBezTo>
                  <a:cubicBezTo>
                    <a:pt x="0" y="57"/>
                    <a:pt x="0" y="78"/>
                    <a:pt x="8" y="95"/>
                  </a:cubicBezTo>
                  <a:cubicBezTo>
                    <a:pt x="12" y="105"/>
                    <a:pt x="20" y="115"/>
                    <a:pt x="29" y="121"/>
                  </a:cubicBezTo>
                  <a:close/>
                  <a:moveTo>
                    <a:pt x="18" y="106"/>
                  </a:moveTo>
                  <a:cubicBezTo>
                    <a:pt x="25" y="104"/>
                    <a:pt x="32" y="101"/>
                    <a:pt x="39" y="97"/>
                  </a:cubicBezTo>
                  <a:cubicBezTo>
                    <a:pt x="47" y="94"/>
                    <a:pt x="54" y="91"/>
                    <a:pt x="62" y="88"/>
                  </a:cubicBezTo>
                  <a:cubicBezTo>
                    <a:pt x="55" y="91"/>
                    <a:pt x="48" y="94"/>
                    <a:pt x="41" y="98"/>
                  </a:cubicBezTo>
                  <a:cubicBezTo>
                    <a:pt x="35" y="102"/>
                    <a:pt x="26" y="104"/>
                    <a:pt x="21" y="110"/>
                  </a:cubicBezTo>
                  <a:cubicBezTo>
                    <a:pt x="20" y="109"/>
                    <a:pt x="19" y="108"/>
                    <a:pt x="18" y="106"/>
                  </a:cubicBezTo>
                  <a:close/>
                  <a:moveTo>
                    <a:pt x="14" y="101"/>
                  </a:moveTo>
                  <a:cubicBezTo>
                    <a:pt x="22" y="101"/>
                    <a:pt x="30" y="95"/>
                    <a:pt x="37" y="92"/>
                  </a:cubicBezTo>
                  <a:cubicBezTo>
                    <a:pt x="46" y="88"/>
                    <a:pt x="55" y="85"/>
                    <a:pt x="63" y="81"/>
                  </a:cubicBezTo>
                  <a:cubicBezTo>
                    <a:pt x="73" y="76"/>
                    <a:pt x="83" y="72"/>
                    <a:pt x="93" y="68"/>
                  </a:cubicBezTo>
                  <a:cubicBezTo>
                    <a:pt x="98" y="66"/>
                    <a:pt x="103" y="64"/>
                    <a:pt x="108" y="62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03" y="65"/>
                    <a:pt x="98" y="67"/>
                    <a:pt x="93" y="69"/>
                  </a:cubicBezTo>
                  <a:cubicBezTo>
                    <a:pt x="84" y="72"/>
                    <a:pt x="76" y="76"/>
                    <a:pt x="67" y="79"/>
                  </a:cubicBezTo>
                  <a:cubicBezTo>
                    <a:pt x="58" y="83"/>
                    <a:pt x="50" y="87"/>
                    <a:pt x="41" y="92"/>
                  </a:cubicBezTo>
                  <a:cubicBezTo>
                    <a:pt x="37" y="94"/>
                    <a:pt x="33" y="96"/>
                    <a:pt x="29" y="99"/>
                  </a:cubicBezTo>
                  <a:cubicBezTo>
                    <a:pt x="25" y="101"/>
                    <a:pt x="21" y="103"/>
                    <a:pt x="17" y="105"/>
                  </a:cubicBezTo>
                  <a:cubicBezTo>
                    <a:pt x="16" y="104"/>
                    <a:pt x="15" y="103"/>
                    <a:pt x="14" y="101"/>
                  </a:cubicBezTo>
                  <a:close/>
                  <a:moveTo>
                    <a:pt x="12" y="97"/>
                  </a:moveTo>
                  <a:cubicBezTo>
                    <a:pt x="15" y="97"/>
                    <a:pt x="17" y="95"/>
                    <a:pt x="19" y="94"/>
                  </a:cubicBezTo>
                  <a:cubicBezTo>
                    <a:pt x="24" y="92"/>
                    <a:pt x="28" y="91"/>
                    <a:pt x="32" y="89"/>
                  </a:cubicBezTo>
                  <a:cubicBezTo>
                    <a:pt x="42" y="85"/>
                    <a:pt x="53" y="81"/>
                    <a:pt x="63" y="77"/>
                  </a:cubicBezTo>
                  <a:cubicBezTo>
                    <a:pt x="64" y="76"/>
                    <a:pt x="66" y="76"/>
                    <a:pt x="67" y="75"/>
                  </a:cubicBezTo>
                  <a:cubicBezTo>
                    <a:pt x="66" y="76"/>
                    <a:pt x="66" y="76"/>
                    <a:pt x="65" y="76"/>
                  </a:cubicBezTo>
                  <a:cubicBezTo>
                    <a:pt x="56" y="80"/>
                    <a:pt x="47" y="83"/>
                    <a:pt x="38" y="88"/>
                  </a:cubicBezTo>
                  <a:cubicBezTo>
                    <a:pt x="30" y="92"/>
                    <a:pt x="21" y="95"/>
                    <a:pt x="13" y="100"/>
                  </a:cubicBezTo>
                  <a:cubicBezTo>
                    <a:pt x="13" y="99"/>
                    <a:pt x="12" y="98"/>
                    <a:pt x="12" y="97"/>
                  </a:cubicBezTo>
                  <a:close/>
                  <a:moveTo>
                    <a:pt x="10" y="93"/>
                  </a:moveTo>
                  <a:cubicBezTo>
                    <a:pt x="10" y="93"/>
                    <a:pt x="10" y="93"/>
                    <a:pt x="10" y="93"/>
                  </a:cubicBezTo>
                  <a:cubicBezTo>
                    <a:pt x="14" y="92"/>
                    <a:pt x="17" y="90"/>
                    <a:pt x="21" y="88"/>
                  </a:cubicBezTo>
                  <a:cubicBezTo>
                    <a:pt x="26" y="86"/>
                    <a:pt x="31" y="84"/>
                    <a:pt x="36" y="82"/>
                  </a:cubicBezTo>
                  <a:cubicBezTo>
                    <a:pt x="45" y="78"/>
                    <a:pt x="54" y="74"/>
                    <a:pt x="64" y="70"/>
                  </a:cubicBezTo>
                  <a:cubicBezTo>
                    <a:pt x="65" y="69"/>
                    <a:pt x="66" y="69"/>
                    <a:pt x="68" y="68"/>
                  </a:cubicBezTo>
                  <a:cubicBezTo>
                    <a:pt x="65" y="70"/>
                    <a:pt x="62" y="71"/>
                    <a:pt x="60" y="72"/>
                  </a:cubicBezTo>
                  <a:cubicBezTo>
                    <a:pt x="51" y="76"/>
                    <a:pt x="42" y="80"/>
                    <a:pt x="33" y="84"/>
                  </a:cubicBezTo>
                  <a:cubicBezTo>
                    <a:pt x="29" y="85"/>
                    <a:pt x="25" y="88"/>
                    <a:pt x="22" y="90"/>
                  </a:cubicBezTo>
                  <a:cubicBezTo>
                    <a:pt x="18" y="92"/>
                    <a:pt x="14" y="93"/>
                    <a:pt x="11" y="96"/>
                  </a:cubicBezTo>
                  <a:cubicBezTo>
                    <a:pt x="11" y="95"/>
                    <a:pt x="10" y="94"/>
                    <a:pt x="10" y="93"/>
                  </a:cubicBezTo>
                  <a:close/>
                  <a:moveTo>
                    <a:pt x="18" y="85"/>
                  </a:moveTo>
                  <a:cubicBezTo>
                    <a:pt x="23" y="82"/>
                    <a:pt x="29" y="81"/>
                    <a:pt x="35" y="78"/>
                  </a:cubicBezTo>
                  <a:cubicBezTo>
                    <a:pt x="49" y="72"/>
                    <a:pt x="63" y="65"/>
                    <a:pt x="78" y="60"/>
                  </a:cubicBezTo>
                  <a:cubicBezTo>
                    <a:pt x="84" y="58"/>
                    <a:pt x="89" y="56"/>
                    <a:pt x="95" y="53"/>
                  </a:cubicBezTo>
                  <a:cubicBezTo>
                    <a:pt x="93" y="54"/>
                    <a:pt x="92" y="55"/>
                    <a:pt x="90" y="56"/>
                  </a:cubicBezTo>
                  <a:cubicBezTo>
                    <a:pt x="80" y="60"/>
                    <a:pt x="70" y="64"/>
                    <a:pt x="60" y="68"/>
                  </a:cubicBezTo>
                  <a:cubicBezTo>
                    <a:pt x="52" y="72"/>
                    <a:pt x="44" y="76"/>
                    <a:pt x="35" y="80"/>
                  </a:cubicBezTo>
                  <a:cubicBezTo>
                    <a:pt x="32" y="82"/>
                    <a:pt x="28" y="83"/>
                    <a:pt x="24" y="85"/>
                  </a:cubicBezTo>
                  <a:cubicBezTo>
                    <a:pt x="19" y="87"/>
                    <a:pt x="14" y="90"/>
                    <a:pt x="10" y="92"/>
                  </a:cubicBezTo>
                  <a:cubicBezTo>
                    <a:pt x="10" y="92"/>
                    <a:pt x="10" y="92"/>
                    <a:pt x="10" y="93"/>
                  </a:cubicBezTo>
                  <a:cubicBezTo>
                    <a:pt x="9" y="92"/>
                    <a:pt x="9" y="91"/>
                    <a:pt x="9" y="90"/>
                  </a:cubicBezTo>
                  <a:cubicBezTo>
                    <a:pt x="12" y="88"/>
                    <a:pt x="15" y="87"/>
                    <a:pt x="18" y="85"/>
                  </a:cubicBezTo>
                  <a:close/>
                  <a:moveTo>
                    <a:pt x="59" y="20"/>
                  </a:moveTo>
                  <a:cubicBezTo>
                    <a:pt x="44" y="27"/>
                    <a:pt x="30" y="35"/>
                    <a:pt x="15" y="42"/>
                  </a:cubicBezTo>
                  <a:cubicBezTo>
                    <a:pt x="15" y="42"/>
                    <a:pt x="15" y="42"/>
                    <a:pt x="14" y="43"/>
                  </a:cubicBezTo>
                  <a:cubicBezTo>
                    <a:pt x="14" y="43"/>
                    <a:pt x="14" y="42"/>
                    <a:pt x="15" y="42"/>
                  </a:cubicBezTo>
                  <a:cubicBezTo>
                    <a:pt x="16" y="41"/>
                    <a:pt x="18" y="40"/>
                    <a:pt x="19" y="39"/>
                  </a:cubicBezTo>
                  <a:cubicBezTo>
                    <a:pt x="23" y="36"/>
                    <a:pt x="27" y="34"/>
                    <a:pt x="31" y="32"/>
                  </a:cubicBezTo>
                  <a:cubicBezTo>
                    <a:pt x="39" y="28"/>
                    <a:pt x="47" y="25"/>
                    <a:pt x="54" y="21"/>
                  </a:cubicBezTo>
                  <a:cubicBezTo>
                    <a:pt x="56" y="20"/>
                    <a:pt x="58" y="20"/>
                    <a:pt x="59" y="20"/>
                  </a:cubicBezTo>
                  <a:close/>
                  <a:moveTo>
                    <a:pt x="13" y="44"/>
                  </a:moveTo>
                  <a:cubicBezTo>
                    <a:pt x="21" y="40"/>
                    <a:pt x="28" y="36"/>
                    <a:pt x="35" y="33"/>
                  </a:cubicBezTo>
                  <a:cubicBezTo>
                    <a:pt x="39" y="31"/>
                    <a:pt x="43" y="28"/>
                    <a:pt x="48" y="26"/>
                  </a:cubicBezTo>
                  <a:cubicBezTo>
                    <a:pt x="49" y="25"/>
                    <a:pt x="51" y="25"/>
                    <a:pt x="53" y="24"/>
                  </a:cubicBezTo>
                  <a:cubicBezTo>
                    <a:pt x="38" y="32"/>
                    <a:pt x="24" y="40"/>
                    <a:pt x="11" y="48"/>
                  </a:cubicBezTo>
                  <a:cubicBezTo>
                    <a:pt x="12" y="47"/>
                    <a:pt x="12" y="45"/>
                    <a:pt x="13" y="44"/>
                  </a:cubicBezTo>
                  <a:close/>
                  <a:moveTo>
                    <a:pt x="10" y="50"/>
                  </a:moveTo>
                  <a:cubicBezTo>
                    <a:pt x="13" y="49"/>
                    <a:pt x="16" y="46"/>
                    <a:pt x="20" y="44"/>
                  </a:cubicBezTo>
                  <a:cubicBezTo>
                    <a:pt x="24" y="41"/>
                    <a:pt x="30" y="39"/>
                    <a:pt x="35" y="36"/>
                  </a:cubicBezTo>
                  <a:cubicBezTo>
                    <a:pt x="40" y="33"/>
                    <a:pt x="45" y="31"/>
                    <a:pt x="51" y="28"/>
                  </a:cubicBezTo>
                  <a:cubicBezTo>
                    <a:pt x="46" y="31"/>
                    <a:pt x="41" y="33"/>
                    <a:pt x="36" y="36"/>
                  </a:cubicBezTo>
                  <a:cubicBezTo>
                    <a:pt x="31" y="39"/>
                    <a:pt x="26" y="41"/>
                    <a:pt x="20" y="44"/>
                  </a:cubicBezTo>
                  <a:cubicBezTo>
                    <a:pt x="18" y="46"/>
                    <a:pt x="15" y="48"/>
                    <a:pt x="11" y="49"/>
                  </a:cubicBezTo>
                  <a:cubicBezTo>
                    <a:pt x="11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lose/>
                  <a:moveTo>
                    <a:pt x="75" y="21"/>
                  </a:moveTo>
                  <a:cubicBezTo>
                    <a:pt x="77" y="21"/>
                    <a:pt x="79" y="21"/>
                    <a:pt x="81" y="22"/>
                  </a:cubicBezTo>
                  <a:cubicBezTo>
                    <a:pt x="77" y="24"/>
                    <a:pt x="73" y="26"/>
                    <a:pt x="69" y="28"/>
                  </a:cubicBezTo>
                  <a:cubicBezTo>
                    <a:pt x="69" y="27"/>
                    <a:pt x="69" y="26"/>
                    <a:pt x="69" y="24"/>
                  </a:cubicBezTo>
                  <a:cubicBezTo>
                    <a:pt x="71" y="23"/>
                    <a:pt x="73" y="22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lose/>
                  <a:moveTo>
                    <a:pt x="96" y="27"/>
                  </a:moveTo>
                  <a:cubicBezTo>
                    <a:pt x="82" y="34"/>
                    <a:pt x="68" y="40"/>
                    <a:pt x="54" y="46"/>
                  </a:cubicBezTo>
                  <a:cubicBezTo>
                    <a:pt x="40" y="51"/>
                    <a:pt x="27" y="58"/>
                    <a:pt x="15" y="64"/>
                  </a:cubicBezTo>
                  <a:cubicBezTo>
                    <a:pt x="12" y="66"/>
                    <a:pt x="8" y="67"/>
                    <a:pt x="5" y="69"/>
                  </a:cubicBezTo>
                  <a:cubicBezTo>
                    <a:pt x="8" y="67"/>
                    <a:pt x="11" y="65"/>
                    <a:pt x="14" y="63"/>
                  </a:cubicBezTo>
                  <a:cubicBezTo>
                    <a:pt x="20" y="59"/>
                    <a:pt x="27" y="56"/>
                    <a:pt x="34" y="53"/>
                  </a:cubicBezTo>
                  <a:cubicBezTo>
                    <a:pt x="46" y="47"/>
                    <a:pt x="58" y="41"/>
                    <a:pt x="70" y="35"/>
                  </a:cubicBezTo>
                  <a:cubicBezTo>
                    <a:pt x="75" y="34"/>
                    <a:pt x="80" y="33"/>
                    <a:pt x="85" y="31"/>
                  </a:cubicBezTo>
                  <a:cubicBezTo>
                    <a:pt x="87" y="30"/>
                    <a:pt x="86" y="28"/>
                    <a:pt x="84" y="28"/>
                  </a:cubicBezTo>
                  <a:cubicBezTo>
                    <a:pt x="83" y="29"/>
                    <a:pt x="81" y="29"/>
                    <a:pt x="79" y="30"/>
                  </a:cubicBezTo>
                  <a:cubicBezTo>
                    <a:pt x="80" y="30"/>
                    <a:pt x="81" y="29"/>
                    <a:pt x="81" y="29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4" y="28"/>
                    <a:pt x="86" y="27"/>
                    <a:pt x="87" y="26"/>
                  </a:cubicBezTo>
                  <a:cubicBezTo>
                    <a:pt x="88" y="25"/>
                    <a:pt x="89" y="25"/>
                    <a:pt x="89" y="25"/>
                  </a:cubicBezTo>
                  <a:cubicBezTo>
                    <a:pt x="89" y="25"/>
                    <a:pt x="89" y="24"/>
                    <a:pt x="89" y="24"/>
                  </a:cubicBezTo>
                  <a:cubicBezTo>
                    <a:pt x="92" y="25"/>
                    <a:pt x="94" y="26"/>
                    <a:pt x="96" y="27"/>
                  </a:cubicBezTo>
                  <a:close/>
                  <a:moveTo>
                    <a:pt x="97" y="28"/>
                  </a:moveTo>
                  <a:cubicBezTo>
                    <a:pt x="96" y="28"/>
                    <a:pt x="96" y="28"/>
                    <a:pt x="95" y="28"/>
                  </a:cubicBezTo>
                  <a:cubicBezTo>
                    <a:pt x="91" y="31"/>
                    <a:pt x="86" y="33"/>
                    <a:pt x="81" y="35"/>
                  </a:cubicBezTo>
                  <a:cubicBezTo>
                    <a:pt x="82" y="34"/>
                    <a:pt x="84" y="33"/>
                    <a:pt x="86" y="32"/>
                  </a:cubicBezTo>
                  <a:cubicBezTo>
                    <a:pt x="89" y="31"/>
                    <a:pt x="91" y="30"/>
                    <a:pt x="93" y="29"/>
                  </a:cubicBezTo>
                  <a:cubicBezTo>
                    <a:pt x="94" y="29"/>
                    <a:pt x="96" y="28"/>
                    <a:pt x="96" y="28"/>
                  </a:cubicBezTo>
                  <a:cubicBezTo>
                    <a:pt x="96" y="28"/>
                    <a:pt x="96" y="28"/>
                    <a:pt x="97" y="28"/>
                  </a:cubicBezTo>
                  <a:close/>
                  <a:moveTo>
                    <a:pt x="62" y="35"/>
                  </a:moveTo>
                  <a:cubicBezTo>
                    <a:pt x="64" y="35"/>
                    <a:pt x="65" y="35"/>
                    <a:pt x="67" y="35"/>
                  </a:cubicBezTo>
                  <a:cubicBezTo>
                    <a:pt x="54" y="41"/>
                    <a:pt x="41" y="46"/>
                    <a:pt x="29" y="52"/>
                  </a:cubicBezTo>
                  <a:cubicBezTo>
                    <a:pt x="40" y="46"/>
                    <a:pt x="50" y="41"/>
                    <a:pt x="61" y="35"/>
                  </a:cubicBezTo>
                  <a:cubicBezTo>
                    <a:pt x="61" y="35"/>
                    <a:pt x="62" y="35"/>
                    <a:pt x="62" y="35"/>
                  </a:cubicBezTo>
                  <a:close/>
                  <a:moveTo>
                    <a:pt x="58" y="31"/>
                  </a:moveTo>
                  <a:cubicBezTo>
                    <a:pt x="61" y="29"/>
                    <a:pt x="63" y="28"/>
                    <a:pt x="66" y="26"/>
                  </a:cubicBezTo>
                  <a:cubicBezTo>
                    <a:pt x="66" y="27"/>
                    <a:pt x="66" y="28"/>
                    <a:pt x="66" y="29"/>
                  </a:cubicBezTo>
                  <a:cubicBezTo>
                    <a:pt x="64" y="30"/>
                    <a:pt x="63" y="31"/>
                    <a:pt x="61" y="32"/>
                  </a:cubicBezTo>
                  <a:cubicBezTo>
                    <a:pt x="60" y="31"/>
                    <a:pt x="59" y="31"/>
                    <a:pt x="58" y="31"/>
                  </a:cubicBezTo>
                  <a:close/>
                  <a:moveTo>
                    <a:pt x="57" y="34"/>
                  </a:moveTo>
                  <a:cubicBezTo>
                    <a:pt x="53" y="36"/>
                    <a:pt x="48" y="38"/>
                    <a:pt x="43" y="40"/>
                  </a:cubicBezTo>
                  <a:cubicBezTo>
                    <a:pt x="32" y="46"/>
                    <a:pt x="21" y="51"/>
                    <a:pt x="1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3" y="55"/>
                    <a:pt x="16" y="54"/>
                    <a:pt x="20" y="52"/>
                  </a:cubicBezTo>
                  <a:cubicBezTo>
                    <a:pt x="26" y="48"/>
                    <a:pt x="32" y="45"/>
                    <a:pt x="39" y="41"/>
                  </a:cubicBezTo>
                  <a:cubicBezTo>
                    <a:pt x="44" y="39"/>
                    <a:pt x="49" y="36"/>
                    <a:pt x="54" y="33"/>
                  </a:cubicBezTo>
                  <a:cubicBezTo>
                    <a:pt x="55" y="33"/>
                    <a:pt x="56" y="33"/>
                    <a:pt x="57" y="34"/>
                  </a:cubicBezTo>
                  <a:close/>
                  <a:moveTo>
                    <a:pt x="66" y="30"/>
                  </a:moveTo>
                  <a:cubicBezTo>
                    <a:pt x="66" y="30"/>
                    <a:pt x="66" y="31"/>
                    <a:pt x="66" y="31"/>
                  </a:cubicBezTo>
                  <a:cubicBezTo>
                    <a:pt x="66" y="32"/>
                    <a:pt x="65" y="32"/>
                    <a:pt x="65" y="32"/>
                  </a:cubicBezTo>
                  <a:cubicBezTo>
                    <a:pt x="64" y="32"/>
                    <a:pt x="63" y="32"/>
                    <a:pt x="62" y="32"/>
                  </a:cubicBezTo>
                  <a:cubicBezTo>
                    <a:pt x="64" y="31"/>
                    <a:pt x="65" y="31"/>
                    <a:pt x="66" y="30"/>
                  </a:cubicBezTo>
                  <a:close/>
                  <a:moveTo>
                    <a:pt x="69" y="29"/>
                  </a:moveTo>
                  <a:cubicBezTo>
                    <a:pt x="73" y="27"/>
                    <a:pt x="76" y="25"/>
                    <a:pt x="80" y="23"/>
                  </a:cubicBezTo>
                  <a:cubicBezTo>
                    <a:pt x="76" y="25"/>
                    <a:pt x="73" y="27"/>
                    <a:pt x="69" y="30"/>
                  </a:cubicBezTo>
                  <a:cubicBezTo>
                    <a:pt x="69" y="29"/>
                    <a:pt x="69" y="29"/>
                    <a:pt x="69" y="29"/>
                  </a:cubicBezTo>
                  <a:close/>
                  <a:moveTo>
                    <a:pt x="81" y="28"/>
                  </a:moveTo>
                  <a:cubicBezTo>
                    <a:pt x="79" y="29"/>
                    <a:pt x="77" y="30"/>
                    <a:pt x="75" y="31"/>
                  </a:cubicBezTo>
                  <a:cubicBezTo>
                    <a:pt x="73" y="32"/>
                    <a:pt x="71" y="32"/>
                    <a:pt x="69" y="32"/>
                  </a:cubicBezTo>
                  <a:cubicBezTo>
                    <a:pt x="69" y="32"/>
                    <a:pt x="69" y="31"/>
                    <a:pt x="69" y="31"/>
                  </a:cubicBezTo>
                  <a:cubicBezTo>
                    <a:pt x="73" y="28"/>
                    <a:pt x="78" y="26"/>
                    <a:pt x="82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4" y="23"/>
                    <a:pt x="86" y="23"/>
                    <a:pt x="88" y="24"/>
                  </a:cubicBezTo>
                  <a:cubicBezTo>
                    <a:pt x="86" y="25"/>
                    <a:pt x="84" y="27"/>
                    <a:pt x="81" y="28"/>
                  </a:cubicBezTo>
                  <a:close/>
                  <a:moveTo>
                    <a:pt x="69" y="23"/>
                  </a:moveTo>
                  <a:cubicBezTo>
                    <a:pt x="69" y="23"/>
                    <a:pt x="69" y="23"/>
                    <a:pt x="69" y="23"/>
                  </a:cubicBezTo>
                  <a:cubicBezTo>
                    <a:pt x="70" y="23"/>
                    <a:pt x="72" y="22"/>
                    <a:pt x="73" y="21"/>
                  </a:cubicBezTo>
                  <a:cubicBezTo>
                    <a:pt x="72" y="22"/>
                    <a:pt x="70" y="23"/>
                    <a:pt x="69" y="23"/>
                  </a:cubicBezTo>
                  <a:close/>
                  <a:moveTo>
                    <a:pt x="66" y="25"/>
                  </a:moveTo>
                  <a:cubicBezTo>
                    <a:pt x="63" y="27"/>
                    <a:pt x="60" y="29"/>
                    <a:pt x="57" y="31"/>
                  </a:cubicBezTo>
                  <a:cubicBezTo>
                    <a:pt x="57" y="30"/>
                    <a:pt x="56" y="30"/>
                    <a:pt x="56" y="30"/>
                  </a:cubicBezTo>
                  <a:cubicBezTo>
                    <a:pt x="59" y="29"/>
                    <a:pt x="63" y="27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close/>
                  <a:moveTo>
                    <a:pt x="60" y="27"/>
                  </a:moveTo>
                  <a:cubicBezTo>
                    <a:pt x="58" y="28"/>
                    <a:pt x="56" y="29"/>
                    <a:pt x="55" y="30"/>
                  </a:cubicBezTo>
                  <a:cubicBezTo>
                    <a:pt x="54" y="29"/>
                    <a:pt x="53" y="29"/>
                    <a:pt x="53" y="29"/>
                  </a:cubicBezTo>
                  <a:cubicBezTo>
                    <a:pt x="51" y="28"/>
                    <a:pt x="50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49" y="33"/>
                    <a:pt x="46" y="34"/>
                    <a:pt x="43" y="36"/>
                  </a:cubicBezTo>
                  <a:cubicBezTo>
                    <a:pt x="37" y="38"/>
                    <a:pt x="32" y="41"/>
                    <a:pt x="26" y="43"/>
                  </a:cubicBezTo>
                  <a:cubicBezTo>
                    <a:pt x="21" y="46"/>
                    <a:pt x="15" y="49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10" y="51"/>
                    <a:pt x="11" y="50"/>
                    <a:pt x="12" y="50"/>
                  </a:cubicBezTo>
                  <a:cubicBezTo>
                    <a:pt x="14" y="49"/>
                    <a:pt x="16" y="48"/>
                    <a:pt x="18" y="47"/>
                  </a:cubicBezTo>
                  <a:cubicBezTo>
                    <a:pt x="23" y="44"/>
                    <a:pt x="29" y="40"/>
                    <a:pt x="35" y="37"/>
                  </a:cubicBezTo>
                  <a:cubicBezTo>
                    <a:pt x="46" y="32"/>
                    <a:pt x="56" y="26"/>
                    <a:pt x="67" y="20"/>
                  </a:cubicBezTo>
                  <a:cubicBezTo>
                    <a:pt x="66" y="22"/>
                    <a:pt x="66" y="23"/>
                    <a:pt x="66" y="24"/>
                  </a:cubicBezTo>
                  <a:cubicBezTo>
                    <a:pt x="64" y="25"/>
                    <a:pt x="62" y="26"/>
                    <a:pt x="60" y="27"/>
                  </a:cubicBezTo>
                  <a:close/>
                  <a:moveTo>
                    <a:pt x="9" y="52"/>
                  </a:moveTo>
                  <a:cubicBezTo>
                    <a:pt x="12" y="51"/>
                    <a:pt x="15" y="49"/>
                    <a:pt x="19" y="48"/>
                  </a:cubicBezTo>
                  <a:cubicBezTo>
                    <a:pt x="24" y="45"/>
                    <a:pt x="30" y="42"/>
                    <a:pt x="36" y="39"/>
                  </a:cubicBezTo>
                  <a:cubicBezTo>
                    <a:pt x="42" y="37"/>
                    <a:pt x="47" y="34"/>
                    <a:pt x="53" y="32"/>
                  </a:cubicBezTo>
                  <a:cubicBezTo>
                    <a:pt x="53" y="32"/>
                    <a:pt x="53" y="32"/>
                    <a:pt x="54" y="32"/>
                  </a:cubicBezTo>
                  <a:cubicBezTo>
                    <a:pt x="38" y="41"/>
                    <a:pt x="22" y="49"/>
                    <a:pt x="7" y="58"/>
                  </a:cubicBezTo>
                  <a:cubicBezTo>
                    <a:pt x="7" y="56"/>
                    <a:pt x="8" y="54"/>
                    <a:pt x="9" y="52"/>
                  </a:cubicBezTo>
                  <a:close/>
                  <a:moveTo>
                    <a:pt x="6" y="60"/>
                  </a:moveTo>
                  <a:cubicBezTo>
                    <a:pt x="11" y="58"/>
                    <a:pt x="15" y="55"/>
                    <a:pt x="20" y="53"/>
                  </a:cubicBezTo>
                  <a:cubicBezTo>
                    <a:pt x="26" y="49"/>
                    <a:pt x="32" y="46"/>
                    <a:pt x="39" y="43"/>
                  </a:cubicBezTo>
                  <a:cubicBezTo>
                    <a:pt x="45" y="40"/>
                    <a:pt x="52" y="37"/>
                    <a:pt x="58" y="34"/>
                  </a:cubicBezTo>
                  <a:cubicBezTo>
                    <a:pt x="59" y="34"/>
                    <a:pt x="60" y="34"/>
                    <a:pt x="61" y="34"/>
                  </a:cubicBezTo>
                  <a:cubicBezTo>
                    <a:pt x="55" y="38"/>
                    <a:pt x="49" y="41"/>
                    <a:pt x="43" y="44"/>
                  </a:cubicBezTo>
                  <a:cubicBezTo>
                    <a:pt x="34" y="48"/>
                    <a:pt x="25" y="53"/>
                    <a:pt x="16" y="58"/>
                  </a:cubicBezTo>
                  <a:cubicBezTo>
                    <a:pt x="14" y="59"/>
                    <a:pt x="12" y="60"/>
                    <a:pt x="10" y="62"/>
                  </a:cubicBezTo>
                  <a:cubicBezTo>
                    <a:pt x="9" y="63"/>
                    <a:pt x="7" y="63"/>
                    <a:pt x="5" y="64"/>
                  </a:cubicBezTo>
                  <a:cubicBezTo>
                    <a:pt x="6" y="63"/>
                    <a:pt x="6" y="62"/>
                    <a:pt x="6" y="60"/>
                  </a:cubicBezTo>
                  <a:close/>
                  <a:moveTo>
                    <a:pt x="11" y="62"/>
                  </a:moveTo>
                  <a:cubicBezTo>
                    <a:pt x="15" y="60"/>
                    <a:pt x="18" y="58"/>
                    <a:pt x="22" y="56"/>
                  </a:cubicBezTo>
                  <a:cubicBezTo>
                    <a:pt x="30" y="53"/>
                    <a:pt x="38" y="49"/>
                    <a:pt x="46" y="45"/>
                  </a:cubicBezTo>
                  <a:cubicBezTo>
                    <a:pt x="51" y="43"/>
                    <a:pt x="57" y="40"/>
                    <a:pt x="62" y="38"/>
                  </a:cubicBezTo>
                  <a:cubicBezTo>
                    <a:pt x="43" y="47"/>
                    <a:pt x="23" y="56"/>
                    <a:pt x="5" y="68"/>
                  </a:cubicBezTo>
                  <a:cubicBezTo>
                    <a:pt x="5" y="67"/>
                    <a:pt x="5" y="67"/>
                    <a:pt x="5" y="66"/>
                  </a:cubicBezTo>
                  <a:cubicBezTo>
                    <a:pt x="7" y="65"/>
                    <a:pt x="9" y="63"/>
                    <a:pt x="11" y="62"/>
                  </a:cubicBezTo>
                  <a:close/>
                  <a:moveTo>
                    <a:pt x="5" y="70"/>
                  </a:moveTo>
                  <a:cubicBezTo>
                    <a:pt x="12" y="67"/>
                    <a:pt x="18" y="64"/>
                    <a:pt x="24" y="60"/>
                  </a:cubicBezTo>
                  <a:cubicBezTo>
                    <a:pt x="32" y="56"/>
                    <a:pt x="40" y="52"/>
                    <a:pt x="49" y="49"/>
                  </a:cubicBezTo>
                  <a:cubicBezTo>
                    <a:pt x="52" y="47"/>
                    <a:pt x="56" y="46"/>
                    <a:pt x="59" y="44"/>
                  </a:cubicBezTo>
                  <a:cubicBezTo>
                    <a:pt x="56" y="46"/>
                    <a:pt x="53" y="47"/>
                    <a:pt x="50" y="49"/>
                  </a:cubicBezTo>
                  <a:cubicBezTo>
                    <a:pt x="42" y="53"/>
                    <a:pt x="34" y="56"/>
                    <a:pt x="26" y="61"/>
                  </a:cubicBezTo>
                  <a:cubicBezTo>
                    <a:pt x="19" y="65"/>
                    <a:pt x="12" y="69"/>
                    <a:pt x="5" y="73"/>
                  </a:cubicBezTo>
                  <a:cubicBezTo>
                    <a:pt x="5" y="72"/>
                    <a:pt x="5" y="71"/>
                    <a:pt x="5" y="70"/>
                  </a:cubicBezTo>
                  <a:close/>
                  <a:moveTo>
                    <a:pt x="103" y="32"/>
                  </a:moveTo>
                  <a:cubicBezTo>
                    <a:pt x="104" y="33"/>
                    <a:pt x="105" y="34"/>
                    <a:pt x="106" y="34"/>
                  </a:cubicBezTo>
                  <a:cubicBezTo>
                    <a:pt x="104" y="35"/>
                    <a:pt x="102" y="36"/>
                    <a:pt x="100" y="37"/>
                  </a:cubicBezTo>
                  <a:cubicBezTo>
                    <a:pt x="97" y="38"/>
                    <a:pt x="94" y="39"/>
                    <a:pt x="91" y="40"/>
                  </a:cubicBezTo>
                  <a:cubicBezTo>
                    <a:pt x="88" y="42"/>
                    <a:pt x="85" y="43"/>
                    <a:pt x="81" y="44"/>
                  </a:cubicBezTo>
                  <a:cubicBezTo>
                    <a:pt x="77" y="46"/>
                    <a:pt x="73" y="48"/>
                    <a:pt x="70" y="49"/>
                  </a:cubicBezTo>
                  <a:cubicBezTo>
                    <a:pt x="66" y="51"/>
                    <a:pt x="63" y="52"/>
                    <a:pt x="59" y="53"/>
                  </a:cubicBezTo>
                  <a:cubicBezTo>
                    <a:pt x="46" y="59"/>
                    <a:pt x="32" y="64"/>
                    <a:pt x="18" y="71"/>
                  </a:cubicBezTo>
                  <a:cubicBezTo>
                    <a:pt x="18" y="71"/>
                    <a:pt x="17" y="71"/>
                    <a:pt x="17" y="71"/>
                  </a:cubicBezTo>
                  <a:cubicBezTo>
                    <a:pt x="21" y="69"/>
                    <a:pt x="26" y="67"/>
                    <a:pt x="31" y="64"/>
                  </a:cubicBezTo>
                  <a:cubicBezTo>
                    <a:pt x="41" y="59"/>
                    <a:pt x="52" y="54"/>
                    <a:pt x="63" y="49"/>
                  </a:cubicBezTo>
                  <a:cubicBezTo>
                    <a:pt x="73" y="45"/>
                    <a:pt x="83" y="41"/>
                    <a:pt x="93" y="36"/>
                  </a:cubicBezTo>
                  <a:cubicBezTo>
                    <a:pt x="97" y="35"/>
                    <a:pt x="100" y="34"/>
                    <a:pt x="103" y="32"/>
                  </a:cubicBezTo>
                  <a:close/>
                  <a:moveTo>
                    <a:pt x="29" y="65"/>
                  </a:moveTo>
                  <a:cubicBezTo>
                    <a:pt x="21" y="69"/>
                    <a:pt x="13" y="72"/>
                    <a:pt x="5" y="77"/>
                  </a:cubicBezTo>
                  <a:cubicBezTo>
                    <a:pt x="5" y="76"/>
                    <a:pt x="5" y="75"/>
                    <a:pt x="5" y="74"/>
                  </a:cubicBezTo>
                  <a:cubicBezTo>
                    <a:pt x="12" y="72"/>
                    <a:pt x="18" y="68"/>
                    <a:pt x="24" y="65"/>
                  </a:cubicBezTo>
                  <a:cubicBezTo>
                    <a:pt x="33" y="60"/>
                    <a:pt x="43" y="57"/>
                    <a:pt x="52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44" y="56"/>
                    <a:pt x="37" y="61"/>
                    <a:pt x="29" y="65"/>
                  </a:cubicBezTo>
                  <a:close/>
                  <a:moveTo>
                    <a:pt x="5" y="78"/>
                  </a:moveTo>
                  <a:cubicBezTo>
                    <a:pt x="8" y="77"/>
                    <a:pt x="10" y="76"/>
                    <a:pt x="13" y="74"/>
                  </a:cubicBezTo>
                  <a:cubicBezTo>
                    <a:pt x="17" y="72"/>
                    <a:pt x="21" y="70"/>
                    <a:pt x="25" y="68"/>
                  </a:cubicBezTo>
                  <a:cubicBezTo>
                    <a:pt x="35" y="64"/>
                    <a:pt x="45" y="60"/>
                    <a:pt x="54" y="56"/>
                  </a:cubicBezTo>
                  <a:cubicBezTo>
                    <a:pt x="55" y="56"/>
                    <a:pt x="56" y="55"/>
                    <a:pt x="58" y="55"/>
                  </a:cubicBezTo>
                  <a:cubicBezTo>
                    <a:pt x="56" y="56"/>
                    <a:pt x="55" y="56"/>
                    <a:pt x="54" y="57"/>
                  </a:cubicBezTo>
                  <a:cubicBezTo>
                    <a:pt x="45" y="61"/>
                    <a:pt x="36" y="66"/>
                    <a:pt x="27" y="70"/>
                  </a:cubicBezTo>
                  <a:cubicBezTo>
                    <a:pt x="20" y="73"/>
                    <a:pt x="12" y="77"/>
                    <a:pt x="6" y="81"/>
                  </a:cubicBezTo>
                  <a:cubicBezTo>
                    <a:pt x="6" y="80"/>
                    <a:pt x="6" y="79"/>
                    <a:pt x="5" y="78"/>
                  </a:cubicBezTo>
                  <a:close/>
                  <a:moveTo>
                    <a:pt x="6" y="83"/>
                  </a:moveTo>
                  <a:cubicBezTo>
                    <a:pt x="13" y="81"/>
                    <a:pt x="19" y="77"/>
                    <a:pt x="25" y="75"/>
                  </a:cubicBezTo>
                  <a:cubicBezTo>
                    <a:pt x="34" y="70"/>
                    <a:pt x="44" y="66"/>
                    <a:pt x="53" y="62"/>
                  </a:cubicBezTo>
                  <a:cubicBezTo>
                    <a:pt x="71" y="54"/>
                    <a:pt x="90" y="46"/>
                    <a:pt x="109" y="38"/>
                  </a:cubicBezTo>
                  <a:cubicBezTo>
                    <a:pt x="109" y="38"/>
                    <a:pt x="110" y="39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92" y="48"/>
                    <a:pt x="74" y="56"/>
                    <a:pt x="55" y="64"/>
                  </a:cubicBezTo>
                  <a:cubicBezTo>
                    <a:pt x="51" y="65"/>
                    <a:pt x="48" y="67"/>
                    <a:pt x="44" y="69"/>
                  </a:cubicBezTo>
                  <a:cubicBezTo>
                    <a:pt x="39" y="71"/>
                    <a:pt x="35" y="73"/>
                    <a:pt x="30" y="75"/>
                  </a:cubicBezTo>
                  <a:cubicBezTo>
                    <a:pt x="22" y="77"/>
                    <a:pt x="14" y="80"/>
                    <a:pt x="7" y="84"/>
                  </a:cubicBezTo>
                  <a:cubicBezTo>
                    <a:pt x="7" y="84"/>
                    <a:pt x="7" y="84"/>
                    <a:pt x="6" y="83"/>
                  </a:cubicBezTo>
                  <a:close/>
                  <a:moveTo>
                    <a:pt x="103" y="44"/>
                  </a:moveTo>
                  <a:cubicBezTo>
                    <a:pt x="102" y="45"/>
                    <a:pt x="101" y="45"/>
                    <a:pt x="100" y="46"/>
                  </a:cubicBezTo>
                  <a:cubicBezTo>
                    <a:pt x="95" y="48"/>
                    <a:pt x="91" y="49"/>
                    <a:pt x="87" y="51"/>
                  </a:cubicBezTo>
                  <a:cubicBezTo>
                    <a:pt x="92" y="49"/>
                    <a:pt x="96" y="47"/>
                    <a:pt x="101" y="45"/>
                  </a:cubicBezTo>
                  <a:cubicBezTo>
                    <a:pt x="101" y="45"/>
                    <a:pt x="102" y="44"/>
                    <a:pt x="103" y="44"/>
                  </a:cubicBezTo>
                  <a:close/>
                  <a:moveTo>
                    <a:pt x="108" y="42"/>
                  </a:moveTo>
                  <a:cubicBezTo>
                    <a:pt x="108" y="42"/>
                    <a:pt x="109" y="42"/>
                    <a:pt x="109" y="42"/>
                  </a:cubicBezTo>
                  <a:cubicBezTo>
                    <a:pt x="109" y="41"/>
                    <a:pt x="110" y="41"/>
                    <a:pt x="111" y="41"/>
                  </a:cubicBezTo>
                  <a:cubicBezTo>
                    <a:pt x="111" y="41"/>
                    <a:pt x="111" y="40"/>
                    <a:pt x="111" y="40"/>
                  </a:cubicBezTo>
                  <a:cubicBezTo>
                    <a:pt x="111" y="42"/>
                    <a:pt x="112" y="43"/>
                    <a:pt x="113" y="44"/>
                  </a:cubicBezTo>
                  <a:cubicBezTo>
                    <a:pt x="110" y="45"/>
                    <a:pt x="107" y="47"/>
                    <a:pt x="104" y="49"/>
                  </a:cubicBezTo>
                  <a:cubicBezTo>
                    <a:pt x="104" y="49"/>
                    <a:pt x="104" y="49"/>
                    <a:pt x="103" y="49"/>
                  </a:cubicBezTo>
                  <a:cubicBezTo>
                    <a:pt x="103" y="49"/>
                    <a:pt x="102" y="50"/>
                    <a:pt x="102" y="50"/>
                  </a:cubicBezTo>
                  <a:cubicBezTo>
                    <a:pt x="86" y="56"/>
                    <a:pt x="69" y="62"/>
                    <a:pt x="53" y="69"/>
                  </a:cubicBezTo>
                  <a:cubicBezTo>
                    <a:pt x="45" y="73"/>
                    <a:pt x="37" y="77"/>
                    <a:pt x="29" y="80"/>
                  </a:cubicBezTo>
                  <a:cubicBezTo>
                    <a:pt x="27" y="81"/>
                    <a:pt x="25" y="81"/>
                    <a:pt x="24" y="82"/>
                  </a:cubicBezTo>
                  <a:cubicBezTo>
                    <a:pt x="36" y="75"/>
                    <a:pt x="48" y="69"/>
                    <a:pt x="60" y="63"/>
                  </a:cubicBezTo>
                  <a:cubicBezTo>
                    <a:pt x="76" y="55"/>
                    <a:pt x="93" y="51"/>
                    <a:pt x="108" y="42"/>
                  </a:cubicBezTo>
                  <a:close/>
                  <a:moveTo>
                    <a:pt x="108" y="47"/>
                  </a:moveTo>
                  <a:cubicBezTo>
                    <a:pt x="108" y="47"/>
                    <a:pt x="108" y="47"/>
                    <a:pt x="108" y="47"/>
                  </a:cubicBezTo>
                  <a:cubicBezTo>
                    <a:pt x="108" y="47"/>
                    <a:pt x="109" y="47"/>
                    <a:pt x="110" y="46"/>
                  </a:cubicBezTo>
                  <a:cubicBezTo>
                    <a:pt x="113" y="44"/>
                    <a:pt x="109" y="47"/>
                    <a:pt x="108" y="47"/>
                  </a:cubicBezTo>
                  <a:close/>
                  <a:moveTo>
                    <a:pt x="113" y="51"/>
                  </a:moveTo>
                  <a:cubicBezTo>
                    <a:pt x="114" y="51"/>
                    <a:pt x="114" y="51"/>
                    <a:pt x="114" y="50"/>
                  </a:cubicBezTo>
                  <a:cubicBezTo>
                    <a:pt x="115" y="50"/>
                    <a:pt x="115" y="50"/>
                    <a:pt x="115" y="50"/>
                  </a:cubicBezTo>
                  <a:cubicBezTo>
                    <a:pt x="116" y="51"/>
                    <a:pt x="117" y="53"/>
                    <a:pt x="117" y="55"/>
                  </a:cubicBezTo>
                  <a:cubicBezTo>
                    <a:pt x="117" y="55"/>
                    <a:pt x="116" y="55"/>
                    <a:pt x="116" y="55"/>
                  </a:cubicBezTo>
                  <a:cubicBezTo>
                    <a:pt x="116" y="55"/>
                    <a:pt x="116" y="56"/>
                    <a:pt x="115" y="56"/>
                  </a:cubicBezTo>
                  <a:cubicBezTo>
                    <a:pt x="115" y="56"/>
                    <a:pt x="114" y="56"/>
                    <a:pt x="114" y="56"/>
                  </a:cubicBezTo>
                  <a:cubicBezTo>
                    <a:pt x="113" y="57"/>
                    <a:pt x="111" y="58"/>
                    <a:pt x="110" y="58"/>
                  </a:cubicBezTo>
                  <a:cubicBezTo>
                    <a:pt x="106" y="60"/>
                    <a:pt x="102" y="62"/>
                    <a:pt x="98" y="63"/>
                  </a:cubicBezTo>
                  <a:cubicBezTo>
                    <a:pt x="97" y="63"/>
                    <a:pt x="96" y="64"/>
                    <a:pt x="94" y="64"/>
                  </a:cubicBezTo>
                  <a:cubicBezTo>
                    <a:pt x="94" y="65"/>
                    <a:pt x="93" y="65"/>
                    <a:pt x="93" y="65"/>
                  </a:cubicBezTo>
                  <a:cubicBezTo>
                    <a:pt x="84" y="68"/>
                    <a:pt x="75" y="72"/>
                    <a:pt x="66" y="75"/>
                  </a:cubicBezTo>
                  <a:cubicBezTo>
                    <a:pt x="52" y="80"/>
                    <a:pt x="38" y="86"/>
                    <a:pt x="24" y="92"/>
                  </a:cubicBezTo>
                  <a:cubicBezTo>
                    <a:pt x="21" y="93"/>
                    <a:pt x="19" y="94"/>
                    <a:pt x="16" y="95"/>
                  </a:cubicBezTo>
                  <a:cubicBezTo>
                    <a:pt x="13" y="96"/>
                    <a:pt x="13" y="96"/>
                    <a:pt x="15" y="94"/>
                  </a:cubicBezTo>
                  <a:cubicBezTo>
                    <a:pt x="16" y="93"/>
                    <a:pt x="18" y="93"/>
                    <a:pt x="19" y="92"/>
                  </a:cubicBezTo>
                  <a:cubicBezTo>
                    <a:pt x="26" y="89"/>
                    <a:pt x="32" y="85"/>
                    <a:pt x="39" y="82"/>
                  </a:cubicBezTo>
                  <a:cubicBezTo>
                    <a:pt x="52" y="77"/>
                    <a:pt x="65" y="70"/>
                    <a:pt x="78" y="65"/>
                  </a:cubicBezTo>
                  <a:cubicBezTo>
                    <a:pt x="90" y="61"/>
                    <a:pt x="102" y="57"/>
                    <a:pt x="113" y="51"/>
                  </a:cubicBezTo>
                  <a:close/>
                  <a:moveTo>
                    <a:pt x="117" y="91"/>
                  </a:moveTo>
                  <a:cubicBezTo>
                    <a:pt x="106" y="95"/>
                    <a:pt x="97" y="101"/>
                    <a:pt x="87" y="106"/>
                  </a:cubicBezTo>
                  <a:cubicBezTo>
                    <a:pt x="80" y="110"/>
                    <a:pt x="73" y="113"/>
                    <a:pt x="66" y="117"/>
                  </a:cubicBezTo>
                  <a:cubicBezTo>
                    <a:pt x="67" y="116"/>
                    <a:pt x="68" y="115"/>
                    <a:pt x="69" y="115"/>
                  </a:cubicBezTo>
                  <a:cubicBezTo>
                    <a:pt x="74" y="111"/>
                    <a:pt x="80" y="108"/>
                    <a:pt x="85" y="105"/>
                  </a:cubicBezTo>
                  <a:cubicBezTo>
                    <a:pt x="87" y="104"/>
                    <a:pt x="89" y="103"/>
                    <a:pt x="90" y="102"/>
                  </a:cubicBezTo>
                  <a:cubicBezTo>
                    <a:pt x="91" y="102"/>
                    <a:pt x="92" y="102"/>
                    <a:pt x="92" y="101"/>
                  </a:cubicBezTo>
                  <a:cubicBezTo>
                    <a:pt x="100" y="98"/>
                    <a:pt x="108" y="95"/>
                    <a:pt x="115" y="91"/>
                  </a:cubicBezTo>
                  <a:cubicBezTo>
                    <a:pt x="116" y="91"/>
                    <a:pt x="116" y="90"/>
                    <a:pt x="117" y="90"/>
                  </a:cubicBezTo>
                  <a:cubicBezTo>
                    <a:pt x="117" y="90"/>
                    <a:pt x="117" y="90"/>
                    <a:pt x="117" y="91"/>
                  </a:cubicBezTo>
                  <a:close/>
                  <a:moveTo>
                    <a:pt x="95" y="100"/>
                  </a:moveTo>
                  <a:cubicBezTo>
                    <a:pt x="97" y="99"/>
                    <a:pt x="100" y="97"/>
                    <a:pt x="102" y="96"/>
                  </a:cubicBezTo>
                  <a:cubicBezTo>
                    <a:pt x="104" y="96"/>
                    <a:pt x="106" y="95"/>
                    <a:pt x="108" y="94"/>
                  </a:cubicBezTo>
                  <a:cubicBezTo>
                    <a:pt x="103" y="96"/>
                    <a:pt x="99" y="98"/>
                    <a:pt x="95" y="100"/>
                  </a:cubicBezTo>
                  <a:close/>
                  <a:moveTo>
                    <a:pt x="117" y="89"/>
                  </a:moveTo>
                  <a:cubicBezTo>
                    <a:pt x="117" y="89"/>
                    <a:pt x="117" y="89"/>
                    <a:pt x="116" y="89"/>
                  </a:cubicBezTo>
                  <a:cubicBezTo>
                    <a:pt x="116" y="89"/>
                    <a:pt x="116" y="90"/>
                    <a:pt x="115" y="90"/>
                  </a:cubicBezTo>
                  <a:cubicBezTo>
                    <a:pt x="115" y="90"/>
                    <a:pt x="114" y="91"/>
                    <a:pt x="114" y="91"/>
                  </a:cubicBezTo>
                  <a:cubicBezTo>
                    <a:pt x="113" y="91"/>
                    <a:pt x="112" y="92"/>
                    <a:pt x="111" y="92"/>
                  </a:cubicBezTo>
                  <a:cubicBezTo>
                    <a:pt x="109" y="93"/>
                    <a:pt x="107" y="94"/>
                    <a:pt x="105" y="94"/>
                  </a:cubicBezTo>
                  <a:cubicBezTo>
                    <a:pt x="100" y="96"/>
                    <a:pt x="96" y="98"/>
                    <a:pt x="92" y="100"/>
                  </a:cubicBezTo>
                  <a:cubicBezTo>
                    <a:pt x="91" y="101"/>
                    <a:pt x="89" y="102"/>
                    <a:pt x="88" y="103"/>
                  </a:cubicBezTo>
                  <a:cubicBezTo>
                    <a:pt x="85" y="104"/>
                    <a:pt x="82" y="105"/>
                    <a:pt x="79" y="107"/>
                  </a:cubicBezTo>
                  <a:cubicBezTo>
                    <a:pt x="72" y="109"/>
                    <a:pt x="66" y="112"/>
                    <a:pt x="59" y="115"/>
                  </a:cubicBezTo>
                  <a:cubicBezTo>
                    <a:pt x="56" y="117"/>
                    <a:pt x="53" y="118"/>
                    <a:pt x="50" y="120"/>
                  </a:cubicBezTo>
                  <a:cubicBezTo>
                    <a:pt x="48" y="121"/>
                    <a:pt x="46" y="121"/>
                    <a:pt x="44" y="122"/>
                  </a:cubicBezTo>
                  <a:cubicBezTo>
                    <a:pt x="40" y="124"/>
                    <a:pt x="45" y="122"/>
                    <a:pt x="45" y="122"/>
                  </a:cubicBezTo>
                  <a:cubicBezTo>
                    <a:pt x="48" y="120"/>
                    <a:pt x="51" y="118"/>
                    <a:pt x="53" y="116"/>
                  </a:cubicBezTo>
                  <a:cubicBezTo>
                    <a:pt x="56" y="114"/>
                    <a:pt x="59" y="112"/>
                    <a:pt x="62" y="111"/>
                  </a:cubicBezTo>
                  <a:cubicBezTo>
                    <a:pt x="69" y="107"/>
                    <a:pt x="76" y="104"/>
                    <a:pt x="83" y="100"/>
                  </a:cubicBezTo>
                  <a:cubicBezTo>
                    <a:pt x="83" y="100"/>
                    <a:pt x="84" y="100"/>
                    <a:pt x="84" y="100"/>
                  </a:cubicBezTo>
                  <a:cubicBezTo>
                    <a:pt x="96" y="95"/>
                    <a:pt x="107" y="91"/>
                    <a:pt x="118" y="85"/>
                  </a:cubicBezTo>
                  <a:cubicBezTo>
                    <a:pt x="118" y="87"/>
                    <a:pt x="118" y="88"/>
                    <a:pt x="117" y="89"/>
                  </a:cubicBezTo>
                  <a:close/>
                  <a:moveTo>
                    <a:pt x="118" y="85"/>
                  </a:moveTo>
                  <a:cubicBezTo>
                    <a:pt x="108" y="89"/>
                    <a:pt x="98" y="93"/>
                    <a:pt x="88" y="97"/>
                  </a:cubicBezTo>
                  <a:cubicBezTo>
                    <a:pt x="81" y="100"/>
                    <a:pt x="74" y="103"/>
                    <a:pt x="67" y="105"/>
                  </a:cubicBezTo>
                  <a:cubicBezTo>
                    <a:pt x="61" y="108"/>
                    <a:pt x="55" y="111"/>
                    <a:pt x="49" y="114"/>
                  </a:cubicBezTo>
                  <a:cubicBezTo>
                    <a:pt x="46" y="115"/>
                    <a:pt x="43" y="117"/>
                    <a:pt x="40" y="118"/>
                  </a:cubicBezTo>
                  <a:cubicBezTo>
                    <a:pt x="38" y="119"/>
                    <a:pt x="36" y="120"/>
                    <a:pt x="34" y="121"/>
                  </a:cubicBezTo>
                  <a:cubicBezTo>
                    <a:pt x="35" y="121"/>
                    <a:pt x="37" y="118"/>
                    <a:pt x="37" y="118"/>
                  </a:cubicBezTo>
                  <a:cubicBezTo>
                    <a:pt x="43" y="113"/>
                    <a:pt x="50" y="111"/>
                    <a:pt x="56" y="107"/>
                  </a:cubicBezTo>
                  <a:cubicBezTo>
                    <a:pt x="58" y="106"/>
                    <a:pt x="60" y="105"/>
                    <a:pt x="63" y="104"/>
                  </a:cubicBezTo>
                  <a:cubicBezTo>
                    <a:pt x="68" y="102"/>
                    <a:pt x="73" y="99"/>
                    <a:pt x="78" y="97"/>
                  </a:cubicBezTo>
                  <a:cubicBezTo>
                    <a:pt x="78" y="97"/>
                    <a:pt x="79" y="97"/>
                    <a:pt x="79" y="97"/>
                  </a:cubicBezTo>
                  <a:cubicBezTo>
                    <a:pt x="88" y="93"/>
                    <a:pt x="97" y="90"/>
                    <a:pt x="106" y="86"/>
                  </a:cubicBezTo>
                  <a:cubicBezTo>
                    <a:pt x="108" y="85"/>
                    <a:pt x="111" y="84"/>
                    <a:pt x="113" y="83"/>
                  </a:cubicBezTo>
                  <a:cubicBezTo>
                    <a:pt x="115" y="82"/>
                    <a:pt x="117" y="81"/>
                    <a:pt x="119" y="80"/>
                  </a:cubicBezTo>
                  <a:cubicBezTo>
                    <a:pt x="119" y="81"/>
                    <a:pt x="118" y="83"/>
                    <a:pt x="118" y="85"/>
                  </a:cubicBezTo>
                  <a:close/>
                  <a:moveTo>
                    <a:pt x="30" y="119"/>
                  </a:moveTo>
                  <a:cubicBezTo>
                    <a:pt x="39" y="114"/>
                    <a:pt x="47" y="110"/>
                    <a:pt x="56" y="107"/>
                  </a:cubicBezTo>
                  <a:cubicBezTo>
                    <a:pt x="55" y="108"/>
                    <a:pt x="53" y="108"/>
                    <a:pt x="51" y="109"/>
                  </a:cubicBezTo>
                  <a:cubicBezTo>
                    <a:pt x="48" y="111"/>
                    <a:pt x="44" y="113"/>
                    <a:pt x="41" y="114"/>
                  </a:cubicBezTo>
                  <a:cubicBezTo>
                    <a:pt x="38" y="116"/>
                    <a:pt x="35" y="118"/>
                    <a:pt x="33" y="121"/>
                  </a:cubicBezTo>
                  <a:cubicBezTo>
                    <a:pt x="32" y="120"/>
                    <a:pt x="31" y="119"/>
                    <a:pt x="30" y="119"/>
                  </a:cubicBezTo>
                  <a:close/>
                  <a:moveTo>
                    <a:pt x="25" y="115"/>
                  </a:moveTo>
                  <a:cubicBezTo>
                    <a:pt x="32" y="113"/>
                    <a:pt x="39" y="108"/>
                    <a:pt x="45" y="105"/>
                  </a:cubicBezTo>
                  <a:cubicBezTo>
                    <a:pt x="53" y="101"/>
                    <a:pt x="63" y="98"/>
                    <a:pt x="72" y="94"/>
                  </a:cubicBezTo>
                  <a:cubicBezTo>
                    <a:pt x="80" y="91"/>
                    <a:pt x="88" y="87"/>
                    <a:pt x="96" y="84"/>
                  </a:cubicBezTo>
                  <a:cubicBezTo>
                    <a:pt x="93" y="86"/>
                    <a:pt x="90" y="87"/>
                    <a:pt x="86" y="89"/>
                  </a:cubicBezTo>
                  <a:cubicBezTo>
                    <a:pt x="81" y="91"/>
                    <a:pt x="75" y="93"/>
                    <a:pt x="70" y="95"/>
                  </a:cubicBezTo>
                  <a:cubicBezTo>
                    <a:pt x="62" y="99"/>
                    <a:pt x="53" y="102"/>
                    <a:pt x="46" y="107"/>
                  </a:cubicBezTo>
                  <a:cubicBezTo>
                    <a:pt x="40" y="110"/>
                    <a:pt x="33" y="113"/>
                    <a:pt x="29" y="118"/>
                  </a:cubicBezTo>
                  <a:cubicBezTo>
                    <a:pt x="28" y="117"/>
                    <a:pt x="26" y="116"/>
                    <a:pt x="25" y="115"/>
                  </a:cubicBezTo>
                  <a:close/>
                  <a:moveTo>
                    <a:pt x="91" y="92"/>
                  </a:moveTo>
                  <a:cubicBezTo>
                    <a:pt x="92" y="91"/>
                    <a:pt x="94" y="91"/>
                    <a:pt x="95" y="90"/>
                  </a:cubicBezTo>
                  <a:cubicBezTo>
                    <a:pt x="94" y="91"/>
                    <a:pt x="92" y="91"/>
                    <a:pt x="91" y="92"/>
                  </a:cubicBezTo>
                  <a:close/>
                  <a:moveTo>
                    <a:pt x="113" y="82"/>
                  </a:moveTo>
                  <a:cubicBezTo>
                    <a:pt x="114" y="81"/>
                    <a:pt x="115" y="81"/>
                    <a:pt x="115" y="81"/>
                  </a:cubicBezTo>
                  <a:cubicBezTo>
                    <a:pt x="122" y="77"/>
                    <a:pt x="115" y="81"/>
                    <a:pt x="114" y="81"/>
                  </a:cubicBezTo>
                  <a:cubicBezTo>
                    <a:pt x="114" y="81"/>
                    <a:pt x="114" y="82"/>
                    <a:pt x="113" y="82"/>
                  </a:cubicBezTo>
                  <a:close/>
                  <a:moveTo>
                    <a:pt x="111" y="82"/>
                  </a:moveTo>
                  <a:cubicBezTo>
                    <a:pt x="109" y="83"/>
                    <a:pt x="108" y="84"/>
                    <a:pt x="106" y="85"/>
                  </a:cubicBezTo>
                  <a:cubicBezTo>
                    <a:pt x="104" y="85"/>
                    <a:pt x="103" y="86"/>
                    <a:pt x="101" y="87"/>
                  </a:cubicBezTo>
                  <a:cubicBezTo>
                    <a:pt x="94" y="90"/>
                    <a:pt x="86" y="93"/>
                    <a:pt x="79" y="96"/>
                  </a:cubicBezTo>
                  <a:cubicBezTo>
                    <a:pt x="77" y="97"/>
                    <a:pt x="76" y="97"/>
                    <a:pt x="75" y="98"/>
                  </a:cubicBezTo>
                  <a:cubicBezTo>
                    <a:pt x="71" y="99"/>
                    <a:pt x="67" y="101"/>
                    <a:pt x="63" y="103"/>
                  </a:cubicBezTo>
                  <a:cubicBezTo>
                    <a:pt x="63" y="103"/>
                    <a:pt x="62" y="103"/>
                    <a:pt x="61" y="103"/>
                  </a:cubicBezTo>
                  <a:cubicBezTo>
                    <a:pt x="53" y="107"/>
                    <a:pt x="45" y="110"/>
                    <a:pt x="37" y="114"/>
                  </a:cubicBezTo>
                  <a:cubicBezTo>
                    <a:pt x="35" y="115"/>
                    <a:pt x="34" y="116"/>
                    <a:pt x="32" y="117"/>
                  </a:cubicBezTo>
                  <a:cubicBezTo>
                    <a:pt x="28" y="118"/>
                    <a:pt x="32" y="116"/>
                    <a:pt x="33" y="115"/>
                  </a:cubicBezTo>
                  <a:cubicBezTo>
                    <a:pt x="35" y="114"/>
                    <a:pt x="37" y="113"/>
                    <a:pt x="39" y="112"/>
                  </a:cubicBezTo>
                  <a:cubicBezTo>
                    <a:pt x="46" y="108"/>
                    <a:pt x="52" y="104"/>
                    <a:pt x="58" y="101"/>
                  </a:cubicBezTo>
                  <a:cubicBezTo>
                    <a:pt x="66" y="98"/>
                    <a:pt x="73" y="95"/>
                    <a:pt x="80" y="92"/>
                  </a:cubicBezTo>
                  <a:cubicBezTo>
                    <a:pt x="87" y="90"/>
                    <a:pt x="92" y="86"/>
                    <a:pt x="99" y="84"/>
                  </a:cubicBezTo>
                  <a:cubicBezTo>
                    <a:pt x="101" y="83"/>
                    <a:pt x="103" y="82"/>
                    <a:pt x="106" y="80"/>
                  </a:cubicBezTo>
                  <a:cubicBezTo>
                    <a:pt x="110" y="78"/>
                    <a:pt x="115" y="76"/>
                    <a:pt x="119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5"/>
                    <a:pt x="119" y="77"/>
                    <a:pt x="119" y="78"/>
                  </a:cubicBezTo>
                  <a:cubicBezTo>
                    <a:pt x="116" y="79"/>
                    <a:pt x="114" y="81"/>
                    <a:pt x="111" y="82"/>
                  </a:cubicBezTo>
                  <a:close/>
                  <a:moveTo>
                    <a:pt x="119" y="73"/>
                  </a:moveTo>
                  <a:cubicBezTo>
                    <a:pt x="115" y="74"/>
                    <a:pt x="112" y="76"/>
                    <a:pt x="109" y="78"/>
                  </a:cubicBezTo>
                  <a:cubicBezTo>
                    <a:pt x="109" y="78"/>
                    <a:pt x="108" y="79"/>
                    <a:pt x="107" y="79"/>
                  </a:cubicBezTo>
                  <a:cubicBezTo>
                    <a:pt x="104" y="80"/>
                    <a:pt x="101" y="81"/>
                    <a:pt x="98" y="83"/>
                  </a:cubicBezTo>
                  <a:cubicBezTo>
                    <a:pt x="84" y="88"/>
                    <a:pt x="70" y="94"/>
                    <a:pt x="56" y="99"/>
                  </a:cubicBezTo>
                  <a:cubicBezTo>
                    <a:pt x="50" y="102"/>
                    <a:pt x="44" y="104"/>
                    <a:pt x="38" y="107"/>
                  </a:cubicBezTo>
                  <a:cubicBezTo>
                    <a:pt x="35" y="109"/>
                    <a:pt x="33" y="110"/>
                    <a:pt x="30" y="112"/>
                  </a:cubicBezTo>
                  <a:cubicBezTo>
                    <a:pt x="29" y="112"/>
                    <a:pt x="23" y="115"/>
                    <a:pt x="27" y="113"/>
                  </a:cubicBezTo>
                  <a:cubicBezTo>
                    <a:pt x="28" y="112"/>
                    <a:pt x="30" y="111"/>
                    <a:pt x="32" y="110"/>
                  </a:cubicBezTo>
                  <a:cubicBezTo>
                    <a:pt x="45" y="103"/>
                    <a:pt x="58" y="96"/>
                    <a:pt x="71" y="89"/>
                  </a:cubicBezTo>
                  <a:cubicBezTo>
                    <a:pt x="74" y="88"/>
                    <a:pt x="76" y="87"/>
                    <a:pt x="79" y="86"/>
                  </a:cubicBezTo>
                  <a:cubicBezTo>
                    <a:pt x="84" y="84"/>
                    <a:pt x="90" y="81"/>
                    <a:pt x="95" y="79"/>
                  </a:cubicBezTo>
                  <a:cubicBezTo>
                    <a:pt x="103" y="75"/>
                    <a:pt x="112" y="72"/>
                    <a:pt x="119" y="67"/>
                  </a:cubicBezTo>
                  <a:cubicBezTo>
                    <a:pt x="119" y="67"/>
                    <a:pt x="119" y="67"/>
                    <a:pt x="119" y="67"/>
                  </a:cubicBezTo>
                  <a:cubicBezTo>
                    <a:pt x="119" y="69"/>
                    <a:pt x="119" y="71"/>
                    <a:pt x="119" y="73"/>
                  </a:cubicBezTo>
                  <a:cubicBezTo>
                    <a:pt x="119" y="73"/>
                    <a:pt x="119" y="73"/>
                    <a:pt x="119" y="73"/>
                  </a:cubicBezTo>
                  <a:close/>
                  <a:moveTo>
                    <a:pt x="94" y="79"/>
                  </a:moveTo>
                  <a:cubicBezTo>
                    <a:pt x="98" y="76"/>
                    <a:pt x="103" y="75"/>
                    <a:pt x="108" y="73"/>
                  </a:cubicBezTo>
                  <a:cubicBezTo>
                    <a:pt x="108" y="73"/>
                    <a:pt x="107" y="73"/>
                    <a:pt x="107" y="73"/>
                  </a:cubicBezTo>
                  <a:cubicBezTo>
                    <a:pt x="103" y="75"/>
                    <a:pt x="98" y="77"/>
                    <a:pt x="94" y="79"/>
                  </a:cubicBezTo>
                  <a:close/>
                  <a:moveTo>
                    <a:pt x="119" y="67"/>
                  </a:moveTo>
                  <a:cubicBezTo>
                    <a:pt x="119" y="67"/>
                    <a:pt x="119" y="67"/>
                    <a:pt x="119" y="67"/>
                  </a:cubicBezTo>
                  <a:cubicBezTo>
                    <a:pt x="111" y="71"/>
                    <a:pt x="103" y="74"/>
                    <a:pt x="96" y="77"/>
                  </a:cubicBezTo>
                  <a:cubicBezTo>
                    <a:pt x="89" y="80"/>
                    <a:pt x="82" y="83"/>
                    <a:pt x="76" y="87"/>
                  </a:cubicBezTo>
                  <a:cubicBezTo>
                    <a:pt x="65" y="91"/>
                    <a:pt x="55" y="95"/>
                    <a:pt x="44" y="99"/>
                  </a:cubicBezTo>
                  <a:cubicBezTo>
                    <a:pt x="38" y="102"/>
                    <a:pt x="32" y="105"/>
                    <a:pt x="25" y="108"/>
                  </a:cubicBezTo>
                  <a:cubicBezTo>
                    <a:pt x="24" y="109"/>
                    <a:pt x="23" y="109"/>
                    <a:pt x="22" y="110"/>
                  </a:cubicBezTo>
                  <a:cubicBezTo>
                    <a:pt x="23" y="109"/>
                    <a:pt x="25" y="108"/>
                    <a:pt x="26" y="107"/>
                  </a:cubicBezTo>
                  <a:cubicBezTo>
                    <a:pt x="29" y="105"/>
                    <a:pt x="32" y="104"/>
                    <a:pt x="35" y="102"/>
                  </a:cubicBezTo>
                  <a:cubicBezTo>
                    <a:pt x="48" y="96"/>
                    <a:pt x="61" y="89"/>
                    <a:pt x="73" y="83"/>
                  </a:cubicBezTo>
                  <a:cubicBezTo>
                    <a:pt x="88" y="77"/>
                    <a:pt x="102" y="71"/>
                    <a:pt x="116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8" y="64"/>
                    <a:pt x="118" y="64"/>
                    <a:pt x="119" y="63"/>
                  </a:cubicBezTo>
                  <a:cubicBezTo>
                    <a:pt x="119" y="64"/>
                    <a:pt x="119" y="66"/>
                    <a:pt x="119" y="67"/>
                  </a:cubicBezTo>
                  <a:close/>
                  <a:moveTo>
                    <a:pt x="86" y="77"/>
                  </a:moveTo>
                  <a:cubicBezTo>
                    <a:pt x="89" y="75"/>
                    <a:pt x="92" y="74"/>
                    <a:pt x="95" y="73"/>
                  </a:cubicBezTo>
                  <a:cubicBezTo>
                    <a:pt x="99" y="71"/>
                    <a:pt x="103" y="69"/>
                    <a:pt x="107" y="68"/>
                  </a:cubicBezTo>
                  <a:cubicBezTo>
                    <a:pt x="109" y="67"/>
                    <a:pt x="110" y="66"/>
                    <a:pt x="112" y="66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04" y="70"/>
                    <a:pt x="95" y="73"/>
                    <a:pt x="86" y="77"/>
                  </a:cubicBezTo>
                  <a:close/>
                  <a:moveTo>
                    <a:pt x="73" y="82"/>
                  </a:moveTo>
                  <a:cubicBezTo>
                    <a:pt x="73" y="82"/>
                    <a:pt x="73" y="82"/>
                    <a:pt x="72" y="82"/>
                  </a:cubicBezTo>
                  <a:cubicBezTo>
                    <a:pt x="59" y="88"/>
                    <a:pt x="46" y="93"/>
                    <a:pt x="32" y="100"/>
                  </a:cubicBezTo>
                  <a:cubicBezTo>
                    <a:pt x="29" y="101"/>
                    <a:pt x="25" y="103"/>
                    <a:pt x="21" y="104"/>
                  </a:cubicBezTo>
                  <a:cubicBezTo>
                    <a:pt x="20" y="105"/>
                    <a:pt x="19" y="105"/>
                    <a:pt x="18" y="106"/>
                  </a:cubicBezTo>
                  <a:cubicBezTo>
                    <a:pt x="19" y="105"/>
                    <a:pt x="21" y="104"/>
                    <a:pt x="22" y="103"/>
                  </a:cubicBezTo>
                  <a:cubicBezTo>
                    <a:pt x="29" y="100"/>
                    <a:pt x="35" y="96"/>
                    <a:pt x="42" y="93"/>
                  </a:cubicBezTo>
                  <a:cubicBezTo>
                    <a:pt x="55" y="85"/>
                    <a:pt x="70" y="79"/>
                    <a:pt x="84" y="73"/>
                  </a:cubicBezTo>
                  <a:cubicBezTo>
                    <a:pt x="91" y="70"/>
                    <a:pt x="97" y="68"/>
                    <a:pt x="103" y="65"/>
                  </a:cubicBezTo>
                  <a:cubicBezTo>
                    <a:pt x="106" y="64"/>
                    <a:pt x="110" y="62"/>
                    <a:pt x="112" y="61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5" y="59"/>
                    <a:pt x="116" y="59"/>
                    <a:pt x="118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8" y="59"/>
                    <a:pt x="118" y="61"/>
                    <a:pt x="118" y="63"/>
                  </a:cubicBezTo>
                  <a:cubicBezTo>
                    <a:pt x="103" y="68"/>
                    <a:pt x="88" y="75"/>
                    <a:pt x="73" y="82"/>
                  </a:cubicBezTo>
                  <a:close/>
                  <a:moveTo>
                    <a:pt x="118" y="57"/>
                  </a:moveTo>
                  <a:cubicBezTo>
                    <a:pt x="117" y="57"/>
                    <a:pt x="117" y="57"/>
                    <a:pt x="117" y="57"/>
                  </a:cubicBezTo>
                  <a:cubicBezTo>
                    <a:pt x="116" y="58"/>
                    <a:pt x="114" y="59"/>
                    <a:pt x="113" y="59"/>
                  </a:cubicBezTo>
                  <a:cubicBezTo>
                    <a:pt x="112" y="60"/>
                    <a:pt x="110" y="60"/>
                    <a:pt x="109" y="61"/>
                  </a:cubicBezTo>
                  <a:cubicBezTo>
                    <a:pt x="95" y="65"/>
                    <a:pt x="82" y="71"/>
                    <a:pt x="69" y="77"/>
                  </a:cubicBezTo>
                  <a:cubicBezTo>
                    <a:pt x="56" y="83"/>
                    <a:pt x="42" y="88"/>
                    <a:pt x="29" y="95"/>
                  </a:cubicBezTo>
                  <a:cubicBezTo>
                    <a:pt x="25" y="96"/>
                    <a:pt x="22" y="98"/>
                    <a:pt x="18" y="99"/>
                  </a:cubicBezTo>
                  <a:cubicBezTo>
                    <a:pt x="17" y="100"/>
                    <a:pt x="15" y="100"/>
                    <a:pt x="14" y="100"/>
                  </a:cubicBezTo>
                  <a:cubicBezTo>
                    <a:pt x="15" y="100"/>
                    <a:pt x="17" y="99"/>
                    <a:pt x="18" y="98"/>
                  </a:cubicBezTo>
                  <a:cubicBezTo>
                    <a:pt x="25" y="94"/>
                    <a:pt x="32" y="91"/>
                    <a:pt x="39" y="88"/>
                  </a:cubicBezTo>
                  <a:cubicBezTo>
                    <a:pt x="54" y="81"/>
                    <a:pt x="69" y="75"/>
                    <a:pt x="84" y="69"/>
                  </a:cubicBezTo>
                  <a:cubicBezTo>
                    <a:pt x="91" y="67"/>
                    <a:pt x="97" y="64"/>
                    <a:pt x="104" y="62"/>
                  </a:cubicBezTo>
                  <a:cubicBezTo>
                    <a:pt x="107" y="61"/>
                    <a:pt x="109" y="60"/>
                    <a:pt x="112" y="59"/>
                  </a:cubicBezTo>
                  <a:cubicBezTo>
                    <a:pt x="113" y="58"/>
                    <a:pt x="114" y="57"/>
                    <a:pt x="115" y="57"/>
                  </a:cubicBezTo>
                  <a:cubicBezTo>
                    <a:pt x="116" y="57"/>
                    <a:pt x="116" y="56"/>
                    <a:pt x="117" y="56"/>
                  </a:cubicBezTo>
                  <a:cubicBezTo>
                    <a:pt x="117" y="56"/>
                    <a:pt x="117" y="57"/>
                    <a:pt x="118" y="57"/>
                  </a:cubicBezTo>
                  <a:close/>
                  <a:moveTo>
                    <a:pt x="22" y="111"/>
                  </a:moveTo>
                  <a:cubicBezTo>
                    <a:pt x="22" y="111"/>
                    <a:pt x="22" y="111"/>
                    <a:pt x="21" y="111"/>
                  </a:cubicBezTo>
                  <a:cubicBezTo>
                    <a:pt x="29" y="107"/>
                    <a:pt x="37" y="103"/>
                    <a:pt x="45" y="100"/>
                  </a:cubicBezTo>
                  <a:cubicBezTo>
                    <a:pt x="50" y="98"/>
                    <a:pt x="56" y="95"/>
                    <a:pt x="62" y="93"/>
                  </a:cubicBezTo>
                  <a:cubicBezTo>
                    <a:pt x="56" y="96"/>
                    <a:pt x="50" y="99"/>
                    <a:pt x="45" y="102"/>
                  </a:cubicBezTo>
                  <a:cubicBezTo>
                    <a:pt x="38" y="105"/>
                    <a:pt x="30" y="109"/>
                    <a:pt x="24" y="114"/>
                  </a:cubicBezTo>
                  <a:cubicBezTo>
                    <a:pt x="23" y="113"/>
                    <a:pt x="22" y="112"/>
                    <a:pt x="22" y="111"/>
                  </a:cubicBezTo>
                  <a:close/>
                  <a:moveTo>
                    <a:pt x="35" y="121"/>
                  </a:moveTo>
                  <a:cubicBezTo>
                    <a:pt x="40" y="120"/>
                    <a:pt x="46" y="116"/>
                    <a:pt x="51" y="113"/>
                  </a:cubicBezTo>
                  <a:cubicBezTo>
                    <a:pt x="59" y="110"/>
                    <a:pt x="67" y="106"/>
                    <a:pt x="75" y="103"/>
                  </a:cubicBezTo>
                  <a:cubicBezTo>
                    <a:pt x="70" y="106"/>
                    <a:pt x="64" y="109"/>
                    <a:pt x="59" y="112"/>
                  </a:cubicBezTo>
                  <a:cubicBezTo>
                    <a:pt x="56" y="113"/>
                    <a:pt x="54" y="115"/>
                    <a:pt x="52" y="117"/>
                  </a:cubicBezTo>
                  <a:cubicBezTo>
                    <a:pt x="48" y="119"/>
                    <a:pt x="44" y="121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41" y="123"/>
                    <a:pt x="41" y="123"/>
                    <a:pt x="40" y="123"/>
                  </a:cubicBezTo>
                  <a:cubicBezTo>
                    <a:pt x="38" y="123"/>
                    <a:pt x="37" y="122"/>
                    <a:pt x="35" y="121"/>
                  </a:cubicBezTo>
                  <a:close/>
                  <a:moveTo>
                    <a:pt x="42" y="123"/>
                  </a:moveTo>
                  <a:cubicBezTo>
                    <a:pt x="50" y="121"/>
                    <a:pt x="57" y="117"/>
                    <a:pt x="64" y="114"/>
                  </a:cubicBezTo>
                  <a:cubicBezTo>
                    <a:pt x="70" y="111"/>
                    <a:pt x="77" y="108"/>
                    <a:pt x="83" y="106"/>
                  </a:cubicBezTo>
                  <a:cubicBezTo>
                    <a:pt x="78" y="109"/>
                    <a:pt x="73" y="111"/>
                    <a:pt x="68" y="114"/>
                  </a:cubicBezTo>
                  <a:cubicBezTo>
                    <a:pt x="66" y="116"/>
                    <a:pt x="63" y="118"/>
                    <a:pt x="61" y="120"/>
                  </a:cubicBezTo>
                  <a:cubicBezTo>
                    <a:pt x="59" y="120"/>
                    <a:pt x="57" y="121"/>
                    <a:pt x="56" y="122"/>
                  </a:cubicBezTo>
                  <a:cubicBezTo>
                    <a:pt x="52" y="123"/>
                    <a:pt x="47" y="124"/>
                    <a:pt x="42" y="123"/>
                  </a:cubicBezTo>
                  <a:close/>
                  <a:moveTo>
                    <a:pt x="115" y="97"/>
                  </a:moveTo>
                  <a:cubicBezTo>
                    <a:pt x="115" y="98"/>
                    <a:pt x="114" y="100"/>
                    <a:pt x="114" y="101"/>
                  </a:cubicBezTo>
                  <a:cubicBezTo>
                    <a:pt x="112" y="102"/>
                    <a:pt x="109" y="103"/>
                    <a:pt x="107" y="104"/>
                  </a:cubicBezTo>
                  <a:cubicBezTo>
                    <a:pt x="100" y="108"/>
                    <a:pt x="93" y="111"/>
                    <a:pt x="85" y="115"/>
                  </a:cubicBezTo>
                  <a:cubicBezTo>
                    <a:pt x="81" y="117"/>
                    <a:pt x="77" y="119"/>
                    <a:pt x="73" y="121"/>
                  </a:cubicBezTo>
                  <a:cubicBezTo>
                    <a:pt x="69" y="123"/>
                    <a:pt x="74" y="120"/>
                    <a:pt x="75" y="120"/>
                  </a:cubicBezTo>
                  <a:cubicBezTo>
                    <a:pt x="77" y="118"/>
                    <a:pt x="79" y="117"/>
                    <a:pt x="81" y="116"/>
                  </a:cubicBezTo>
                  <a:cubicBezTo>
                    <a:pt x="86" y="113"/>
                    <a:pt x="92" y="110"/>
                    <a:pt x="98" y="106"/>
                  </a:cubicBezTo>
                  <a:cubicBezTo>
                    <a:pt x="104" y="104"/>
                    <a:pt x="110" y="101"/>
                    <a:pt x="115" y="97"/>
                  </a:cubicBezTo>
                  <a:close/>
                  <a:moveTo>
                    <a:pt x="108" y="112"/>
                  </a:moveTo>
                  <a:cubicBezTo>
                    <a:pt x="108" y="112"/>
                    <a:pt x="108" y="112"/>
                    <a:pt x="108" y="112"/>
                  </a:cubicBezTo>
                  <a:cubicBezTo>
                    <a:pt x="103" y="114"/>
                    <a:pt x="99" y="117"/>
                    <a:pt x="94" y="120"/>
                  </a:cubicBezTo>
                  <a:cubicBezTo>
                    <a:pt x="92" y="122"/>
                    <a:pt x="90" y="123"/>
                    <a:pt x="87" y="124"/>
                  </a:cubicBezTo>
                  <a:cubicBezTo>
                    <a:pt x="86" y="125"/>
                    <a:pt x="84" y="125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6" y="124"/>
                    <a:pt x="86" y="124"/>
                  </a:cubicBezTo>
                  <a:cubicBezTo>
                    <a:pt x="95" y="118"/>
                    <a:pt x="104" y="113"/>
                    <a:pt x="111" y="107"/>
                  </a:cubicBezTo>
                  <a:cubicBezTo>
                    <a:pt x="110" y="108"/>
                    <a:pt x="109" y="110"/>
                    <a:pt x="108" y="112"/>
                  </a:cubicBezTo>
                  <a:close/>
                  <a:moveTo>
                    <a:pt x="77" y="125"/>
                  </a:moveTo>
                  <a:cubicBezTo>
                    <a:pt x="82" y="124"/>
                    <a:pt x="86" y="121"/>
                    <a:pt x="91" y="118"/>
                  </a:cubicBezTo>
                  <a:cubicBezTo>
                    <a:pt x="95" y="116"/>
                    <a:pt x="100" y="114"/>
                    <a:pt x="104" y="111"/>
                  </a:cubicBezTo>
                  <a:cubicBezTo>
                    <a:pt x="101" y="113"/>
                    <a:pt x="99" y="115"/>
                    <a:pt x="96" y="116"/>
                  </a:cubicBezTo>
                  <a:cubicBezTo>
                    <a:pt x="92" y="120"/>
                    <a:pt x="86" y="122"/>
                    <a:pt x="82" y="126"/>
                  </a:cubicBezTo>
                  <a:cubicBezTo>
                    <a:pt x="80" y="126"/>
                    <a:pt x="79" y="125"/>
                    <a:pt x="77" y="125"/>
                  </a:cubicBezTo>
                  <a:close/>
                  <a:moveTo>
                    <a:pt x="71" y="123"/>
                  </a:moveTo>
                  <a:cubicBezTo>
                    <a:pt x="81" y="118"/>
                    <a:pt x="92" y="113"/>
                    <a:pt x="102" y="108"/>
                  </a:cubicBezTo>
                  <a:cubicBezTo>
                    <a:pt x="100" y="109"/>
                    <a:pt x="99" y="110"/>
                    <a:pt x="97" y="111"/>
                  </a:cubicBezTo>
                  <a:cubicBezTo>
                    <a:pt x="90" y="115"/>
                    <a:pt x="83" y="120"/>
                    <a:pt x="75" y="125"/>
                  </a:cubicBezTo>
                  <a:cubicBezTo>
                    <a:pt x="74" y="124"/>
                    <a:pt x="72" y="124"/>
                    <a:pt x="71" y="123"/>
                  </a:cubicBezTo>
                  <a:close/>
                  <a:moveTo>
                    <a:pt x="111" y="106"/>
                  </a:moveTo>
                  <a:cubicBezTo>
                    <a:pt x="104" y="111"/>
                    <a:pt x="95" y="115"/>
                    <a:pt x="88" y="119"/>
                  </a:cubicBezTo>
                  <a:cubicBezTo>
                    <a:pt x="85" y="121"/>
                    <a:pt x="79" y="123"/>
                    <a:pt x="77" y="124"/>
                  </a:cubicBezTo>
                  <a:cubicBezTo>
                    <a:pt x="82" y="122"/>
                    <a:pt x="86" y="118"/>
                    <a:pt x="91" y="115"/>
                  </a:cubicBezTo>
                  <a:cubicBezTo>
                    <a:pt x="95" y="113"/>
                    <a:pt x="99" y="110"/>
                    <a:pt x="103" y="108"/>
                  </a:cubicBezTo>
                  <a:cubicBezTo>
                    <a:pt x="105" y="107"/>
                    <a:pt x="107" y="106"/>
                    <a:pt x="108" y="105"/>
                  </a:cubicBezTo>
                  <a:cubicBezTo>
                    <a:pt x="109" y="105"/>
                    <a:pt x="109" y="104"/>
                    <a:pt x="109" y="104"/>
                  </a:cubicBezTo>
                  <a:cubicBezTo>
                    <a:pt x="111" y="103"/>
                    <a:pt x="112" y="103"/>
                    <a:pt x="113" y="102"/>
                  </a:cubicBezTo>
                  <a:cubicBezTo>
                    <a:pt x="113" y="103"/>
                    <a:pt x="112" y="105"/>
                    <a:pt x="112" y="106"/>
                  </a:cubicBezTo>
                  <a:cubicBezTo>
                    <a:pt x="111" y="106"/>
                    <a:pt x="111" y="106"/>
                    <a:pt x="111" y="106"/>
                  </a:cubicBezTo>
                  <a:close/>
                  <a:moveTo>
                    <a:pt x="70" y="123"/>
                  </a:moveTo>
                  <a:cubicBezTo>
                    <a:pt x="68" y="122"/>
                    <a:pt x="67" y="121"/>
                    <a:pt x="66" y="121"/>
                  </a:cubicBezTo>
                  <a:cubicBezTo>
                    <a:pt x="72" y="118"/>
                    <a:pt x="79" y="115"/>
                    <a:pt x="85" y="112"/>
                  </a:cubicBezTo>
                  <a:cubicBezTo>
                    <a:pt x="80" y="116"/>
                    <a:pt x="75" y="119"/>
                    <a:pt x="70" y="123"/>
                  </a:cubicBezTo>
                  <a:close/>
                  <a:moveTo>
                    <a:pt x="85" y="126"/>
                  </a:moveTo>
                  <a:cubicBezTo>
                    <a:pt x="91" y="123"/>
                    <a:pt x="97" y="119"/>
                    <a:pt x="103" y="116"/>
                  </a:cubicBezTo>
                  <a:cubicBezTo>
                    <a:pt x="104" y="115"/>
                    <a:pt x="105" y="114"/>
                    <a:pt x="105" y="114"/>
                  </a:cubicBezTo>
                  <a:cubicBezTo>
                    <a:pt x="107" y="113"/>
                    <a:pt x="107" y="113"/>
                    <a:pt x="107" y="114"/>
                  </a:cubicBezTo>
                  <a:cubicBezTo>
                    <a:pt x="105" y="115"/>
                    <a:pt x="104" y="116"/>
                    <a:pt x="103" y="117"/>
                  </a:cubicBezTo>
                  <a:cubicBezTo>
                    <a:pt x="99" y="119"/>
                    <a:pt x="96" y="122"/>
                    <a:pt x="93" y="124"/>
                  </a:cubicBezTo>
                  <a:cubicBezTo>
                    <a:pt x="93" y="124"/>
                    <a:pt x="93" y="124"/>
                    <a:pt x="93" y="125"/>
                  </a:cubicBezTo>
                  <a:cubicBezTo>
                    <a:pt x="90" y="125"/>
                    <a:pt x="88" y="126"/>
                    <a:pt x="85" y="126"/>
                  </a:cubicBezTo>
                  <a:close/>
                  <a:moveTo>
                    <a:pt x="95" y="124"/>
                  </a:moveTo>
                  <a:cubicBezTo>
                    <a:pt x="97" y="122"/>
                    <a:pt x="100" y="121"/>
                    <a:pt x="102" y="119"/>
                  </a:cubicBezTo>
                  <a:cubicBezTo>
                    <a:pt x="101" y="120"/>
                    <a:pt x="101" y="120"/>
                    <a:pt x="100" y="121"/>
                  </a:cubicBezTo>
                  <a:cubicBezTo>
                    <a:pt x="98" y="122"/>
                    <a:pt x="97" y="123"/>
                    <a:pt x="95" y="124"/>
                  </a:cubicBezTo>
                  <a:close/>
                  <a:moveTo>
                    <a:pt x="115" y="96"/>
                  </a:move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3" y="97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06" y="101"/>
                    <a:pt x="100" y="104"/>
                    <a:pt x="93" y="108"/>
                  </a:cubicBezTo>
                  <a:cubicBezTo>
                    <a:pt x="84" y="112"/>
                    <a:pt x="75" y="117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4" y="119"/>
                    <a:pt x="63" y="120"/>
                    <a:pt x="63" y="120"/>
                  </a:cubicBezTo>
                  <a:cubicBezTo>
                    <a:pt x="63" y="120"/>
                    <a:pt x="63" y="120"/>
                    <a:pt x="62" y="120"/>
                  </a:cubicBezTo>
                  <a:cubicBezTo>
                    <a:pt x="62" y="120"/>
                    <a:pt x="61" y="120"/>
                    <a:pt x="61" y="121"/>
                  </a:cubicBezTo>
                  <a:cubicBezTo>
                    <a:pt x="61" y="121"/>
                    <a:pt x="61" y="121"/>
                    <a:pt x="61" y="121"/>
                  </a:cubicBezTo>
                  <a:cubicBezTo>
                    <a:pt x="60" y="121"/>
                    <a:pt x="60" y="121"/>
                    <a:pt x="59" y="122"/>
                  </a:cubicBezTo>
                  <a:cubicBezTo>
                    <a:pt x="59" y="121"/>
                    <a:pt x="59" y="121"/>
                    <a:pt x="59" y="121"/>
                  </a:cubicBezTo>
                  <a:cubicBezTo>
                    <a:pt x="59" y="121"/>
                    <a:pt x="60" y="121"/>
                    <a:pt x="60" y="121"/>
                  </a:cubicBezTo>
                  <a:cubicBezTo>
                    <a:pt x="62" y="120"/>
                    <a:pt x="65" y="118"/>
                    <a:pt x="67" y="117"/>
                  </a:cubicBezTo>
                  <a:cubicBezTo>
                    <a:pt x="71" y="114"/>
                    <a:pt x="75" y="113"/>
                    <a:pt x="80" y="111"/>
                  </a:cubicBezTo>
                  <a:cubicBezTo>
                    <a:pt x="84" y="109"/>
                    <a:pt x="89" y="106"/>
                    <a:pt x="93" y="104"/>
                  </a:cubicBezTo>
                  <a:cubicBezTo>
                    <a:pt x="101" y="99"/>
                    <a:pt x="109" y="95"/>
                    <a:pt x="117" y="92"/>
                  </a:cubicBezTo>
                  <a:cubicBezTo>
                    <a:pt x="117" y="92"/>
                    <a:pt x="116" y="93"/>
                    <a:pt x="116" y="93"/>
                  </a:cubicBezTo>
                  <a:cubicBezTo>
                    <a:pt x="116" y="94"/>
                    <a:pt x="116" y="95"/>
                    <a:pt x="115" y="96"/>
                  </a:cubicBezTo>
                  <a:close/>
                  <a:moveTo>
                    <a:pt x="115" y="49"/>
                  </a:moveTo>
                  <a:cubicBezTo>
                    <a:pt x="106" y="54"/>
                    <a:pt x="96" y="57"/>
                    <a:pt x="87" y="61"/>
                  </a:cubicBezTo>
                  <a:cubicBezTo>
                    <a:pt x="84" y="61"/>
                    <a:pt x="82" y="62"/>
                    <a:pt x="79" y="64"/>
                  </a:cubicBezTo>
                  <a:cubicBezTo>
                    <a:pt x="76" y="65"/>
                    <a:pt x="73" y="66"/>
                    <a:pt x="70" y="67"/>
                  </a:cubicBezTo>
                  <a:cubicBezTo>
                    <a:pt x="57" y="72"/>
                    <a:pt x="44" y="78"/>
                    <a:pt x="30" y="83"/>
                  </a:cubicBezTo>
                  <a:cubicBezTo>
                    <a:pt x="24" y="86"/>
                    <a:pt x="17" y="89"/>
                    <a:pt x="12" y="92"/>
                  </a:cubicBezTo>
                  <a:cubicBezTo>
                    <a:pt x="18" y="88"/>
                    <a:pt x="25" y="85"/>
                    <a:pt x="33" y="82"/>
                  </a:cubicBezTo>
                  <a:cubicBezTo>
                    <a:pt x="40" y="79"/>
                    <a:pt x="47" y="75"/>
                    <a:pt x="54" y="72"/>
                  </a:cubicBezTo>
                  <a:cubicBezTo>
                    <a:pt x="62" y="69"/>
                    <a:pt x="70" y="66"/>
                    <a:pt x="77" y="62"/>
                  </a:cubicBezTo>
                  <a:cubicBezTo>
                    <a:pt x="85" y="59"/>
                    <a:pt x="93" y="55"/>
                    <a:pt x="100" y="52"/>
                  </a:cubicBezTo>
                  <a:cubicBezTo>
                    <a:pt x="101" y="51"/>
                    <a:pt x="102" y="51"/>
                    <a:pt x="103" y="50"/>
                  </a:cubicBezTo>
                  <a:cubicBezTo>
                    <a:pt x="106" y="49"/>
                    <a:pt x="110" y="47"/>
                    <a:pt x="113" y="45"/>
                  </a:cubicBezTo>
                  <a:cubicBezTo>
                    <a:pt x="114" y="46"/>
                    <a:pt x="114" y="48"/>
                    <a:pt x="115" y="49"/>
                  </a:cubicBezTo>
                  <a:close/>
                  <a:moveTo>
                    <a:pt x="108" y="37"/>
                  </a:moveTo>
                  <a:cubicBezTo>
                    <a:pt x="80" y="49"/>
                    <a:pt x="53" y="61"/>
                    <a:pt x="25" y="74"/>
                  </a:cubicBezTo>
                  <a:cubicBezTo>
                    <a:pt x="19" y="77"/>
                    <a:pt x="13" y="81"/>
                    <a:pt x="6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2"/>
                    <a:pt x="9" y="80"/>
                    <a:pt x="10" y="80"/>
                  </a:cubicBezTo>
                  <a:cubicBezTo>
                    <a:pt x="11" y="79"/>
                    <a:pt x="12" y="78"/>
                    <a:pt x="14" y="77"/>
                  </a:cubicBezTo>
                  <a:cubicBezTo>
                    <a:pt x="17" y="76"/>
                    <a:pt x="21" y="74"/>
                    <a:pt x="24" y="72"/>
                  </a:cubicBezTo>
                  <a:cubicBezTo>
                    <a:pt x="38" y="65"/>
                    <a:pt x="52" y="58"/>
                    <a:pt x="66" y="52"/>
                  </a:cubicBezTo>
                  <a:cubicBezTo>
                    <a:pt x="67" y="51"/>
                    <a:pt x="67" y="51"/>
                    <a:pt x="68" y="51"/>
                  </a:cubicBezTo>
                  <a:cubicBezTo>
                    <a:pt x="76" y="47"/>
                    <a:pt x="85" y="44"/>
                    <a:pt x="93" y="40"/>
                  </a:cubicBezTo>
                  <a:cubicBezTo>
                    <a:pt x="95" y="40"/>
                    <a:pt x="96" y="40"/>
                    <a:pt x="98" y="39"/>
                  </a:cubicBezTo>
                  <a:cubicBezTo>
                    <a:pt x="99" y="39"/>
                    <a:pt x="100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3" y="36"/>
                    <a:pt x="105" y="36"/>
                    <a:pt x="106" y="35"/>
                  </a:cubicBezTo>
                  <a:cubicBezTo>
                    <a:pt x="107" y="36"/>
                    <a:pt x="108" y="36"/>
                    <a:pt x="108" y="37"/>
                  </a:cubicBezTo>
                  <a:close/>
                  <a:moveTo>
                    <a:pt x="103" y="32"/>
                  </a:moveTo>
                  <a:cubicBezTo>
                    <a:pt x="99" y="33"/>
                    <a:pt x="95" y="35"/>
                    <a:pt x="92" y="36"/>
                  </a:cubicBezTo>
                  <a:cubicBezTo>
                    <a:pt x="91" y="37"/>
                    <a:pt x="90" y="37"/>
                    <a:pt x="89" y="37"/>
                  </a:cubicBezTo>
                  <a:cubicBezTo>
                    <a:pt x="83" y="40"/>
                    <a:pt x="78" y="41"/>
                    <a:pt x="72" y="44"/>
                  </a:cubicBezTo>
                  <a:cubicBezTo>
                    <a:pt x="60" y="48"/>
                    <a:pt x="48" y="54"/>
                    <a:pt x="37" y="58"/>
                  </a:cubicBezTo>
                  <a:cubicBezTo>
                    <a:pt x="32" y="60"/>
                    <a:pt x="27" y="62"/>
                    <a:pt x="22" y="65"/>
                  </a:cubicBezTo>
                  <a:cubicBezTo>
                    <a:pt x="17" y="68"/>
                    <a:pt x="12" y="71"/>
                    <a:pt x="7" y="73"/>
                  </a:cubicBezTo>
                  <a:cubicBezTo>
                    <a:pt x="3" y="74"/>
                    <a:pt x="9" y="72"/>
                    <a:pt x="10" y="71"/>
                  </a:cubicBezTo>
                  <a:cubicBezTo>
                    <a:pt x="12" y="70"/>
                    <a:pt x="15" y="68"/>
                    <a:pt x="17" y="67"/>
                  </a:cubicBezTo>
                  <a:cubicBezTo>
                    <a:pt x="23" y="63"/>
                    <a:pt x="28" y="60"/>
                    <a:pt x="34" y="57"/>
                  </a:cubicBezTo>
                  <a:cubicBezTo>
                    <a:pt x="45" y="52"/>
                    <a:pt x="56" y="47"/>
                    <a:pt x="67" y="41"/>
                  </a:cubicBezTo>
                  <a:cubicBezTo>
                    <a:pt x="73" y="39"/>
                    <a:pt x="78" y="36"/>
                    <a:pt x="84" y="34"/>
                  </a:cubicBezTo>
                  <a:cubicBezTo>
                    <a:pt x="89" y="32"/>
                    <a:pt x="93" y="31"/>
                    <a:pt x="97" y="28"/>
                  </a:cubicBezTo>
                  <a:cubicBezTo>
                    <a:pt x="98" y="28"/>
                    <a:pt x="99" y="29"/>
                    <a:pt x="100" y="29"/>
                  </a:cubicBezTo>
                  <a:cubicBezTo>
                    <a:pt x="101" y="30"/>
                    <a:pt x="102" y="31"/>
                    <a:pt x="103" y="32"/>
                  </a:cubicBezTo>
                  <a:close/>
                  <a:moveTo>
                    <a:pt x="73" y="21"/>
                  </a:moveTo>
                  <a:cubicBezTo>
                    <a:pt x="72" y="21"/>
                    <a:pt x="71" y="22"/>
                    <a:pt x="69" y="22"/>
                  </a:cubicBezTo>
                  <a:cubicBezTo>
                    <a:pt x="69" y="22"/>
                    <a:pt x="69" y="21"/>
                    <a:pt x="70" y="20"/>
                  </a:cubicBezTo>
                  <a:cubicBezTo>
                    <a:pt x="71" y="20"/>
                    <a:pt x="72" y="20"/>
                    <a:pt x="73" y="21"/>
                  </a:cubicBezTo>
                  <a:close/>
                  <a:moveTo>
                    <a:pt x="65" y="20"/>
                  </a:moveTo>
                  <a:cubicBezTo>
                    <a:pt x="65" y="20"/>
                    <a:pt x="65" y="20"/>
                    <a:pt x="65" y="20"/>
                  </a:cubicBezTo>
                  <a:cubicBezTo>
                    <a:pt x="47" y="28"/>
                    <a:pt x="30" y="38"/>
                    <a:pt x="13" y="48"/>
                  </a:cubicBezTo>
                  <a:cubicBezTo>
                    <a:pt x="12" y="48"/>
                    <a:pt x="11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1" y="49"/>
                    <a:pt x="11" y="49"/>
                  </a:cubicBezTo>
                  <a:cubicBezTo>
                    <a:pt x="13" y="47"/>
                    <a:pt x="16" y="46"/>
                    <a:pt x="18" y="44"/>
                  </a:cubicBezTo>
                  <a:cubicBezTo>
                    <a:pt x="22" y="41"/>
                    <a:pt x="27" y="39"/>
                    <a:pt x="31" y="36"/>
                  </a:cubicBezTo>
                  <a:cubicBezTo>
                    <a:pt x="41" y="31"/>
                    <a:pt x="51" y="25"/>
                    <a:pt x="62" y="20"/>
                  </a:cubicBezTo>
                  <a:cubicBezTo>
                    <a:pt x="63" y="20"/>
                    <a:pt x="64" y="20"/>
                    <a:pt x="65" y="20"/>
                  </a:cubicBezTo>
                  <a:close/>
                  <a:moveTo>
                    <a:pt x="37" y="25"/>
                  </a:moveTo>
                  <a:cubicBezTo>
                    <a:pt x="40" y="24"/>
                    <a:pt x="44" y="23"/>
                    <a:pt x="47" y="22"/>
                  </a:cubicBezTo>
                  <a:cubicBezTo>
                    <a:pt x="44" y="23"/>
                    <a:pt x="42" y="25"/>
                    <a:pt x="39" y="26"/>
                  </a:cubicBezTo>
                  <a:cubicBezTo>
                    <a:pt x="33" y="29"/>
                    <a:pt x="26" y="33"/>
                    <a:pt x="20" y="36"/>
                  </a:cubicBezTo>
                  <a:cubicBezTo>
                    <a:pt x="25" y="31"/>
                    <a:pt x="31" y="27"/>
                    <a:pt x="37" y="25"/>
                  </a:cubicBezTo>
                  <a:close/>
                  <a:moveTo>
                    <a:pt x="19" y="37"/>
                  </a:moveTo>
                  <a:cubicBezTo>
                    <a:pt x="19" y="37"/>
                    <a:pt x="19" y="37"/>
                    <a:pt x="19" y="37"/>
                  </a:cubicBezTo>
                  <a:cubicBezTo>
                    <a:pt x="26" y="34"/>
                    <a:pt x="33" y="30"/>
                    <a:pt x="40" y="27"/>
                  </a:cubicBezTo>
                  <a:cubicBezTo>
                    <a:pt x="43" y="25"/>
                    <a:pt x="46" y="23"/>
                    <a:pt x="49" y="22"/>
                  </a:cubicBezTo>
                  <a:cubicBezTo>
                    <a:pt x="50" y="22"/>
                    <a:pt x="51" y="21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0" y="22"/>
                    <a:pt x="49" y="23"/>
                    <a:pt x="47" y="24"/>
                  </a:cubicBezTo>
                  <a:cubicBezTo>
                    <a:pt x="36" y="29"/>
                    <a:pt x="26" y="34"/>
                    <a:pt x="16" y="40"/>
                  </a:cubicBezTo>
                  <a:cubicBezTo>
                    <a:pt x="17" y="39"/>
                    <a:pt x="18" y="38"/>
                    <a:pt x="19" y="37"/>
                  </a:cubicBezTo>
                  <a:close/>
                  <a:moveTo>
                    <a:pt x="7" y="85"/>
                  </a:moveTo>
                  <a:cubicBezTo>
                    <a:pt x="18" y="79"/>
                    <a:pt x="31" y="76"/>
                    <a:pt x="43" y="71"/>
                  </a:cubicBezTo>
                  <a:cubicBezTo>
                    <a:pt x="48" y="68"/>
                    <a:pt x="54" y="65"/>
                    <a:pt x="59" y="63"/>
                  </a:cubicBezTo>
                  <a:cubicBezTo>
                    <a:pt x="46" y="70"/>
                    <a:pt x="33" y="77"/>
                    <a:pt x="20" y="83"/>
                  </a:cubicBezTo>
                  <a:cubicBezTo>
                    <a:pt x="19" y="84"/>
                    <a:pt x="18" y="84"/>
                    <a:pt x="17" y="85"/>
                  </a:cubicBezTo>
                  <a:cubicBezTo>
                    <a:pt x="14" y="86"/>
                    <a:pt x="11" y="87"/>
                    <a:pt x="8" y="89"/>
                  </a:cubicBezTo>
                  <a:cubicBezTo>
                    <a:pt x="8" y="88"/>
                    <a:pt x="7" y="87"/>
                    <a:pt x="7" y="85"/>
                  </a:cubicBezTo>
                  <a:close/>
                </a:path>
              </a:pathLst>
            </a:custGeom>
            <a:blipFill dpi="0" rotWithShape="1">
              <a:blip r:embed="rId5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87" name="Freeform 88"/>
            <p:cNvSpPr>
              <a:spLocks noEditPoints="1"/>
            </p:cNvSpPr>
            <p:nvPr/>
          </p:nvSpPr>
          <p:spPr bwMode="auto">
            <a:xfrm>
              <a:off x="-128502" y="-826239"/>
              <a:ext cx="388938" cy="276225"/>
            </a:xfrm>
            <a:custGeom>
              <a:avLst/>
              <a:gdLst>
                <a:gd name="T0" fmla="*/ 70 w 134"/>
                <a:gd name="T1" fmla="*/ 76 h 95"/>
                <a:gd name="T2" fmla="*/ 59 w 134"/>
                <a:gd name="T3" fmla="*/ 2 h 95"/>
                <a:gd name="T4" fmla="*/ 7 w 134"/>
                <a:gd name="T5" fmla="*/ 25 h 95"/>
                <a:gd name="T6" fmla="*/ 11 w 134"/>
                <a:gd name="T7" fmla="*/ 31 h 95"/>
                <a:gd name="T8" fmla="*/ 15 w 134"/>
                <a:gd name="T9" fmla="*/ 32 h 95"/>
                <a:gd name="T10" fmla="*/ 47 w 134"/>
                <a:gd name="T11" fmla="*/ 16 h 95"/>
                <a:gd name="T12" fmla="*/ 51 w 134"/>
                <a:gd name="T13" fmla="*/ 13 h 95"/>
                <a:gd name="T14" fmla="*/ 51 w 134"/>
                <a:gd name="T15" fmla="*/ 19 h 95"/>
                <a:gd name="T16" fmla="*/ 65 w 134"/>
                <a:gd name="T17" fmla="*/ 7 h 95"/>
                <a:gd name="T18" fmla="*/ 68 w 134"/>
                <a:gd name="T19" fmla="*/ 11 h 95"/>
                <a:gd name="T20" fmla="*/ 42 w 134"/>
                <a:gd name="T21" fmla="*/ 32 h 95"/>
                <a:gd name="T22" fmla="*/ 45 w 134"/>
                <a:gd name="T23" fmla="*/ 31 h 95"/>
                <a:gd name="T24" fmla="*/ 16 w 134"/>
                <a:gd name="T25" fmla="*/ 58 h 95"/>
                <a:gd name="T26" fmla="*/ 39 w 134"/>
                <a:gd name="T27" fmla="*/ 51 h 95"/>
                <a:gd name="T28" fmla="*/ 14 w 134"/>
                <a:gd name="T29" fmla="*/ 65 h 95"/>
                <a:gd name="T30" fmla="*/ 61 w 134"/>
                <a:gd name="T31" fmla="*/ 45 h 95"/>
                <a:gd name="T32" fmla="*/ 74 w 134"/>
                <a:gd name="T33" fmla="*/ 28 h 95"/>
                <a:gd name="T34" fmla="*/ 19 w 134"/>
                <a:gd name="T35" fmla="*/ 54 h 95"/>
                <a:gd name="T36" fmla="*/ 90 w 134"/>
                <a:gd name="T37" fmla="*/ 14 h 95"/>
                <a:gd name="T38" fmla="*/ 90 w 134"/>
                <a:gd name="T39" fmla="*/ 8 h 95"/>
                <a:gd name="T40" fmla="*/ 38 w 134"/>
                <a:gd name="T41" fmla="*/ 30 h 95"/>
                <a:gd name="T42" fmla="*/ 22 w 134"/>
                <a:gd name="T43" fmla="*/ 31 h 95"/>
                <a:gd name="T44" fmla="*/ 16 w 134"/>
                <a:gd name="T45" fmla="*/ 33 h 95"/>
                <a:gd name="T46" fmla="*/ 28 w 134"/>
                <a:gd name="T47" fmla="*/ 26 h 95"/>
                <a:gd name="T48" fmla="*/ 10 w 134"/>
                <a:gd name="T49" fmla="*/ 28 h 95"/>
                <a:gd name="T50" fmla="*/ 7 w 134"/>
                <a:gd name="T51" fmla="*/ 26 h 95"/>
                <a:gd name="T52" fmla="*/ 62 w 134"/>
                <a:gd name="T53" fmla="*/ 50 h 95"/>
                <a:gd name="T54" fmla="*/ 114 w 134"/>
                <a:gd name="T55" fmla="*/ 31 h 95"/>
                <a:gd name="T56" fmla="*/ 114 w 134"/>
                <a:gd name="T57" fmla="*/ 31 h 95"/>
                <a:gd name="T58" fmla="*/ 71 w 134"/>
                <a:gd name="T59" fmla="*/ 73 h 95"/>
                <a:gd name="T60" fmla="*/ 80 w 134"/>
                <a:gd name="T61" fmla="*/ 65 h 95"/>
                <a:gd name="T62" fmla="*/ 90 w 134"/>
                <a:gd name="T63" fmla="*/ 65 h 95"/>
                <a:gd name="T64" fmla="*/ 120 w 134"/>
                <a:gd name="T65" fmla="*/ 48 h 95"/>
                <a:gd name="T66" fmla="*/ 120 w 134"/>
                <a:gd name="T67" fmla="*/ 48 h 95"/>
                <a:gd name="T68" fmla="*/ 26 w 134"/>
                <a:gd name="T69" fmla="*/ 89 h 95"/>
                <a:gd name="T70" fmla="*/ 35 w 134"/>
                <a:gd name="T71" fmla="*/ 75 h 95"/>
                <a:gd name="T72" fmla="*/ 36 w 134"/>
                <a:gd name="T73" fmla="*/ 72 h 95"/>
                <a:gd name="T74" fmla="*/ 112 w 134"/>
                <a:gd name="T75" fmla="*/ 30 h 95"/>
                <a:gd name="T76" fmla="*/ 70 w 134"/>
                <a:gd name="T77" fmla="*/ 49 h 95"/>
                <a:gd name="T78" fmla="*/ 40 w 134"/>
                <a:gd name="T79" fmla="*/ 81 h 95"/>
                <a:gd name="T80" fmla="*/ 122 w 134"/>
                <a:gd name="T81" fmla="*/ 41 h 95"/>
                <a:gd name="T82" fmla="*/ 59 w 134"/>
                <a:gd name="T83" fmla="*/ 69 h 95"/>
                <a:gd name="T84" fmla="*/ 51 w 134"/>
                <a:gd name="T85" fmla="*/ 74 h 95"/>
                <a:gd name="T86" fmla="*/ 119 w 134"/>
                <a:gd name="T87" fmla="*/ 60 h 95"/>
                <a:gd name="T88" fmla="*/ 121 w 134"/>
                <a:gd name="T89" fmla="*/ 63 h 95"/>
                <a:gd name="T90" fmla="*/ 104 w 134"/>
                <a:gd name="T91" fmla="*/ 68 h 95"/>
                <a:gd name="T92" fmla="*/ 103 w 134"/>
                <a:gd name="T93" fmla="*/ 70 h 95"/>
                <a:gd name="T94" fmla="*/ 90 w 134"/>
                <a:gd name="T95" fmla="*/ 75 h 95"/>
                <a:gd name="T96" fmla="*/ 111 w 134"/>
                <a:gd name="T97" fmla="*/ 69 h 95"/>
                <a:gd name="T98" fmla="*/ 78 w 134"/>
                <a:gd name="T99" fmla="*/ 54 h 95"/>
                <a:gd name="T100" fmla="*/ 97 w 134"/>
                <a:gd name="T101" fmla="*/ 43 h 95"/>
                <a:gd name="T102" fmla="*/ 63 w 134"/>
                <a:gd name="T103" fmla="*/ 45 h 95"/>
                <a:gd name="T104" fmla="*/ 57 w 134"/>
                <a:gd name="T105" fmla="*/ 43 h 95"/>
                <a:gd name="T106" fmla="*/ 107 w 134"/>
                <a:gd name="T107" fmla="*/ 14 h 95"/>
                <a:gd name="T108" fmla="*/ 95 w 134"/>
                <a:gd name="T109" fmla="*/ 17 h 95"/>
                <a:gd name="T110" fmla="*/ 33 w 134"/>
                <a:gd name="T111" fmla="*/ 33 h 95"/>
                <a:gd name="T112" fmla="*/ 52 w 134"/>
                <a:gd name="T113" fmla="*/ 10 h 95"/>
                <a:gd name="T114" fmla="*/ 29 w 134"/>
                <a:gd name="T115" fmla="*/ 16 h 95"/>
                <a:gd name="T116" fmla="*/ 16 w 134"/>
                <a:gd name="T117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95">
                  <a:moveTo>
                    <a:pt x="9" y="33"/>
                  </a:moveTo>
                  <a:cubicBezTo>
                    <a:pt x="4" y="34"/>
                    <a:pt x="0" y="38"/>
                    <a:pt x="0" y="44"/>
                  </a:cubicBezTo>
                  <a:cubicBezTo>
                    <a:pt x="0" y="51"/>
                    <a:pt x="7" y="55"/>
                    <a:pt x="13" y="56"/>
                  </a:cubicBezTo>
                  <a:cubicBezTo>
                    <a:pt x="8" y="60"/>
                    <a:pt x="5" y="65"/>
                    <a:pt x="11" y="71"/>
                  </a:cubicBezTo>
                  <a:cubicBezTo>
                    <a:pt x="16" y="76"/>
                    <a:pt x="25" y="76"/>
                    <a:pt x="32" y="73"/>
                  </a:cubicBezTo>
                  <a:cubicBezTo>
                    <a:pt x="30" y="81"/>
                    <a:pt x="23" y="87"/>
                    <a:pt x="17" y="92"/>
                  </a:cubicBezTo>
                  <a:cubicBezTo>
                    <a:pt x="16" y="93"/>
                    <a:pt x="16" y="94"/>
                    <a:pt x="17" y="94"/>
                  </a:cubicBezTo>
                  <a:cubicBezTo>
                    <a:pt x="17" y="95"/>
                    <a:pt x="17" y="95"/>
                    <a:pt x="18" y="95"/>
                  </a:cubicBezTo>
                  <a:cubicBezTo>
                    <a:pt x="30" y="91"/>
                    <a:pt x="40" y="86"/>
                    <a:pt x="49" y="76"/>
                  </a:cubicBezTo>
                  <a:cubicBezTo>
                    <a:pt x="54" y="85"/>
                    <a:pt x="65" y="83"/>
                    <a:pt x="70" y="76"/>
                  </a:cubicBezTo>
                  <a:cubicBezTo>
                    <a:pt x="73" y="79"/>
                    <a:pt x="77" y="82"/>
                    <a:pt x="82" y="83"/>
                  </a:cubicBezTo>
                  <a:cubicBezTo>
                    <a:pt x="86" y="83"/>
                    <a:pt x="91" y="79"/>
                    <a:pt x="93" y="75"/>
                  </a:cubicBezTo>
                  <a:cubicBezTo>
                    <a:pt x="98" y="79"/>
                    <a:pt x="107" y="78"/>
                    <a:pt x="108" y="72"/>
                  </a:cubicBezTo>
                  <a:cubicBezTo>
                    <a:pt x="119" y="78"/>
                    <a:pt x="134" y="57"/>
                    <a:pt x="123" y="49"/>
                  </a:cubicBezTo>
                  <a:cubicBezTo>
                    <a:pt x="128" y="46"/>
                    <a:pt x="131" y="40"/>
                    <a:pt x="129" y="35"/>
                  </a:cubicBezTo>
                  <a:cubicBezTo>
                    <a:pt x="126" y="30"/>
                    <a:pt x="121" y="27"/>
                    <a:pt x="116" y="28"/>
                  </a:cubicBezTo>
                  <a:cubicBezTo>
                    <a:pt x="117" y="23"/>
                    <a:pt x="116" y="17"/>
                    <a:pt x="112" y="13"/>
                  </a:cubicBezTo>
                  <a:cubicBezTo>
                    <a:pt x="107" y="8"/>
                    <a:pt x="100" y="10"/>
                    <a:pt x="95" y="14"/>
                  </a:cubicBezTo>
                  <a:cubicBezTo>
                    <a:pt x="94" y="0"/>
                    <a:pt x="77" y="0"/>
                    <a:pt x="70" y="10"/>
                  </a:cubicBezTo>
                  <a:cubicBezTo>
                    <a:pt x="68" y="6"/>
                    <a:pt x="64" y="1"/>
                    <a:pt x="59" y="2"/>
                  </a:cubicBezTo>
                  <a:cubicBezTo>
                    <a:pt x="54" y="3"/>
                    <a:pt x="50" y="7"/>
                    <a:pt x="48" y="12"/>
                  </a:cubicBezTo>
                  <a:cubicBezTo>
                    <a:pt x="45" y="8"/>
                    <a:pt x="40" y="5"/>
                    <a:pt x="34" y="7"/>
                  </a:cubicBezTo>
                  <a:cubicBezTo>
                    <a:pt x="27" y="9"/>
                    <a:pt x="25" y="16"/>
                    <a:pt x="25" y="22"/>
                  </a:cubicBezTo>
                  <a:cubicBezTo>
                    <a:pt x="20" y="16"/>
                    <a:pt x="13" y="12"/>
                    <a:pt x="6" y="18"/>
                  </a:cubicBezTo>
                  <a:cubicBezTo>
                    <a:pt x="1" y="23"/>
                    <a:pt x="4" y="29"/>
                    <a:pt x="9" y="33"/>
                  </a:cubicBezTo>
                  <a:close/>
                  <a:moveTo>
                    <a:pt x="6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8" y="22"/>
                    <a:pt x="10" y="21"/>
                    <a:pt x="12" y="20"/>
                  </a:cubicBezTo>
                  <a:cubicBezTo>
                    <a:pt x="13" y="19"/>
                    <a:pt x="15" y="16"/>
                    <a:pt x="12" y="20"/>
                  </a:cubicBezTo>
                  <a:cubicBezTo>
                    <a:pt x="10" y="22"/>
                    <a:pt x="8" y="23"/>
                    <a:pt x="7" y="25"/>
                  </a:cubicBezTo>
                  <a:cubicBezTo>
                    <a:pt x="6" y="25"/>
                    <a:pt x="6" y="24"/>
                    <a:pt x="6" y="24"/>
                  </a:cubicBezTo>
                  <a:close/>
                  <a:moveTo>
                    <a:pt x="17" y="19"/>
                  </a:moveTo>
                  <a:cubicBezTo>
                    <a:pt x="16" y="20"/>
                    <a:pt x="14" y="20"/>
                    <a:pt x="13" y="21"/>
                  </a:cubicBezTo>
                  <a:cubicBezTo>
                    <a:pt x="11" y="23"/>
                    <a:pt x="8" y="24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3"/>
                    <a:pt x="12" y="21"/>
                    <a:pt x="15" y="18"/>
                  </a:cubicBezTo>
                  <a:cubicBezTo>
                    <a:pt x="15" y="18"/>
                    <a:pt x="16" y="18"/>
                    <a:pt x="17" y="19"/>
                  </a:cubicBezTo>
                  <a:close/>
                  <a:moveTo>
                    <a:pt x="22" y="25"/>
                  </a:moveTo>
                  <a:cubicBezTo>
                    <a:pt x="20" y="28"/>
                    <a:pt x="17" y="30"/>
                    <a:pt x="14" y="32"/>
                  </a:cubicBezTo>
                  <a:cubicBezTo>
                    <a:pt x="13" y="32"/>
                    <a:pt x="12" y="32"/>
                    <a:pt x="11" y="31"/>
                  </a:cubicBezTo>
                  <a:cubicBezTo>
                    <a:pt x="13" y="30"/>
                    <a:pt x="15" y="29"/>
                    <a:pt x="17" y="28"/>
                  </a:cubicBezTo>
                  <a:cubicBezTo>
                    <a:pt x="17" y="28"/>
                    <a:pt x="18" y="27"/>
                    <a:pt x="19" y="26"/>
                  </a:cubicBezTo>
                  <a:cubicBezTo>
                    <a:pt x="19" y="27"/>
                    <a:pt x="23" y="24"/>
                    <a:pt x="22" y="25"/>
                  </a:cubicBezTo>
                  <a:close/>
                  <a:moveTo>
                    <a:pt x="24" y="27"/>
                  </a:moveTo>
                  <a:cubicBezTo>
                    <a:pt x="23" y="28"/>
                    <a:pt x="22" y="29"/>
                    <a:pt x="20" y="30"/>
                  </a:cubicBezTo>
                  <a:cubicBezTo>
                    <a:pt x="19" y="30"/>
                    <a:pt x="18" y="31"/>
                    <a:pt x="17" y="32"/>
                  </a:cubicBezTo>
                  <a:cubicBezTo>
                    <a:pt x="17" y="32"/>
                    <a:pt x="16" y="32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30"/>
                    <a:pt x="21" y="28"/>
                    <a:pt x="23" y="25"/>
                  </a:cubicBezTo>
                  <a:cubicBezTo>
                    <a:pt x="24" y="26"/>
                    <a:pt x="24" y="26"/>
                    <a:pt x="24" y="27"/>
                  </a:cubicBezTo>
                  <a:close/>
                  <a:moveTo>
                    <a:pt x="28" y="18"/>
                  </a:moveTo>
                  <a:cubicBezTo>
                    <a:pt x="30" y="17"/>
                    <a:pt x="33" y="16"/>
                    <a:pt x="35" y="14"/>
                  </a:cubicBezTo>
                  <a:cubicBezTo>
                    <a:pt x="36" y="13"/>
                    <a:pt x="38" y="13"/>
                    <a:pt x="40" y="12"/>
                  </a:cubicBezTo>
                  <a:cubicBezTo>
                    <a:pt x="39" y="12"/>
                    <a:pt x="37" y="14"/>
                    <a:pt x="36" y="15"/>
                  </a:cubicBezTo>
                  <a:cubicBezTo>
                    <a:pt x="33" y="17"/>
                    <a:pt x="30" y="19"/>
                    <a:pt x="28" y="21"/>
                  </a:cubicBezTo>
                  <a:cubicBezTo>
                    <a:pt x="28" y="20"/>
                    <a:pt x="28" y="19"/>
                    <a:pt x="28" y="18"/>
                  </a:cubicBezTo>
                  <a:close/>
                  <a:moveTo>
                    <a:pt x="46" y="15"/>
                  </a:moveTo>
                  <a:cubicBezTo>
                    <a:pt x="47" y="15"/>
                    <a:pt x="47" y="16"/>
                    <a:pt x="47" y="16"/>
                  </a:cubicBezTo>
                  <a:cubicBezTo>
                    <a:pt x="44" y="18"/>
                    <a:pt x="40" y="20"/>
                    <a:pt x="36" y="22"/>
                  </a:cubicBezTo>
                  <a:cubicBezTo>
                    <a:pt x="34" y="24"/>
                    <a:pt x="30" y="25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31" y="25"/>
                    <a:pt x="34" y="23"/>
                    <a:pt x="37" y="21"/>
                  </a:cubicBezTo>
                  <a:cubicBezTo>
                    <a:pt x="39" y="19"/>
                    <a:pt x="41" y="18"/>
                    <a:pt x="43" y="17"/>
                  </a:cubicBezTo>
                  <a:cubicBezTo>
                    <a:pt x="43" y="17"/>
                    <a:pt x="43" y="16"/>
                    <a:pt x="44" y="16"/>
                  </a:cubicBezTo>
                  <a:cubicBezTo>
                    <a:pt x="45" y="16"/>
                    <a:pt x="46" y="15"/>
                    <a:pt x="46" y="15"/>
                  </a:cubicBezTo>
                  <a:close/>
                  <a:moveTo>
                    <a:pt x="64" y="6"/>
                  </a:moveTo>
                  <a:cubicBezTo>
                    <a:pt x="64" y="6"/>
                    <a:pt x="64" y="6"/>
                    <a:pt x="64" y="6"/>
                  </a:cubicBezTo>
                  <a:cubicBezTo>
                    <a:pt x="60" y="8"/>
                    <a:pt x="56" y="11"/>
                    <a:pt x="51" y="13"/>
                  </a:cubicBezTo>
                  <a:cubicBezTo>
                    <a:pt x="51" y="12"/>
                    <a:pt x="51" y="12"/>
                    <a:pt x="52" y="12"/>
                  </a:cubicBezTo>
                  <a:cubicBezTo>
                    <a:pt x="53" y="11"/>
                    <a:pt x="54" y="10"/>
                    <a:pt x="56" y="9"/>
                  </a:cubicBezTo>
                  <a:cubicBezTo>
                    <a:pt x="58" y="7"/>
                    <a:pt x="60" y="6"/>
                    <a:pt x="62" y="5"/>
                  </a:cubicBezTo>
                  <a:cubicBezTo>
                    <a:pt x="63" y="5"/>
                    <a:pt x="63" y="6"/>
                    <a:pt x="64" y="6"/>
                  </a:cubicBezTo>
                  <a:close/>
                  <a:moveTo>
                    <a:pt x="66" y="8"/>
                  </a:moveTo>
                  <a:cubicBezTo>
                    <a:pt x="56" y="14"/>
                    <a:pt x="46" y="21"/>
                    <a:pt x="35" y="27"/>
                  </a:cubicBezTo>
                  <a:cubicBezTo>
                    <a:pt x="25" y="33"/>
                    <a:pt x="14" y="38"/>
                    <a:pt x="4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14" y="39"/>
                    <a:pt x="25" y="34"/>
                    <a:pt x="36" y="28"/>
                  </a:cubicBezTo>
                  <a:cubicBezTo>
                    <a:pt x="41" y="25"/>
                    <a:pt x="46" y="22"/>
                    <a:pt x="51" y="19"/>
                  </a:cubicBezTo>
                  <a:cubicBezTo>
                    <a:pt x="56" y="16"/>
                    <a:pt x="62" y="13"/>
                    <a:pt x="65" y="9"/>
                  </a:cubicBezTo>
                  <a:cubicBezTo>
                    <a:pt x="61" y="13"/>
                    <a:pt x="56" y="16"/>
                    <a:pt x="51" y="19"/>
                  </a:cubicBezTo>
                  <a:cubicBezTo>
                    <a:pt x="45" y="22"/>
                    <a:pt x="40" y="26"/>
                    <a:pt x="34" y="29"/>
                  </a:cubicBezTo>
                  <a:cubicBezTo>
                    <a:pt x="29" y="32"/>
                    <a:pt x="23" y="36"/>
                    <a:pt x="17" y="39"/>
                  </a:cubicBezTo>
                  <a:cubicBezTo>
                    <a:pt x="13" y="42"/>
                    <a:pt x="8" y="45"/>
                    <a:pt x="4" y="48"/>
                  </a:cubicBezTo>
                  <a:cubicBezTo>
                    <a:pt x="4" y="47"/>
                    <a:pt x="3" y="47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12" y="38"/>
                    <a:pt x="24" y="33"/>
                    <a:pt x="34" y="27"/>
                  </a:cubicBezTo>
                  <a:cubicBezTo>
                    <a:pt x="40" y="23"/>
                    <a:pt x="45" y="20"/>
                    <a:pt x="51" y="16"/>
                  </a:cubicBezTo>
                  <a:cubicBezTo>
                    <a:pt x="56" y="13"/>
                    <a:pt x="61" y="10"/>
                    <a:pt x="65" y="7"/>
                  </a:cubicBezTo>
                  <a:cubicBezTo>
                    <a:pt x="65" y="7"/>
                    <a:pt x="66" y="8"/>
                    <a:pt x="66" y="8"/>
                  </a:cubicBezTo>
                  <a:close/>
                  <a:moveTo>
                    <a:pt x="68" y="11"/>
                  </a:moveTo>
                  <a:cubicBezTo>
                    <a:pt x="63" y="14"/>
                    <a:pt x="59" y="17"/>
                    <a:pt x="55" y="19"/>
                  </a:cubicBezTo>
                  <a:cubicBezTo>
                    <a:pt x="49" y="23"/>
                    <a:pt x="43" y="26"/>
                    <a:pt x="38" y="29"/>
                  </a:cubicBezTo>
                  <a:cubicBezTo>
                    <a:pt x="32" y="32"/>
                    <a:pt x="27" y="35"/>
                    <a:pt x="21" y="38"/>
                  </a:cubicBezTo>
                  <a:cubicBezTo>
                    <a:pt x="19" y="39"/>
                    <a:pt x="16" y="41"/>
                    <a:pt x="13" y="42"/>
                  </a:cubicBezTo>
                  <a:cubicBezTo>
                    <a:pt x="13" y="43"/>
                    <a:pt x="13" y="43"/>
                    <a:pt x="12" y="43"/>
                  </a:cubicBezTo>
                  <a:cubicBezTo>
                    <a:pt x="21" y="38"/>
                    <a:pt x="29" y="33"/>
                    <a:pt x="38" y="28"/>
                  </a:cubicBezTo>
                  <a:cubicBezTo>
                    <a:pt x="47" y="22"/>
                    <a:pt x="58" y="17"/>
                    <a:pt x="67" y="9"/>
                  </a:cubicBezTo>
                  <a:cubicBezTo>
                    <a:pt x="67" y="10"/>
                    <a:pt x="67" y="11"/>
                    <a:pt x="68" y="11"/>
                  </a:cubicBezTo>
                  <a:close/>
                  <a:moveTo>
                    <a:pt x="80" y="8"/>
                  </a:moveTo>
                  <a:cubicBezTo>
                    <a:pt x="81" y="8"/>
                    <a:pt x="85" y="5"/>
                    <a:pt x="84" y="6"/>
                  </a:cubicBezTo>
                  <a:cubicBezTo>
                    <a:pt x="83" y="7"/>
                    <a:pt x="81" y="8"/>
                    <a:pt x="79" y="9"/>
                  </a:cubicBezTo>
                  <a:cubicBezTo>
                    <a:pt x="76" y="12"/>
                    <a:pt x="72" y="14"/>
                    <a:pt x="69" y="17"/>
                  </a:cubicBezTo>
                  <a:cubicBezTo>
                    <a:pt x="62" y="21"/>
                    <a:pt x="55" y="25"/>
                    <a:pt x="48" y="29"/>
                  </a:cubicBezTo>
                  <a:cubicBezTo>
                    <a:pt x="41" y="32"/>
                    <a:pt x="34" y="36"/>
                    <a:pt x="28" y="40"/>
                  </a:cubicBezTo>
                  <a:cubicBezTo>
                    <a:pt x="21" y="44"/>
                    <a:pt x="16" y="49"/>
                    <a:pt x="9" y="52"/>
                  </a:cubicBezTo>
                  <a:cubicBezTo>
                    <a:pt x="8" y="52"/>
                    <a:pt x="8" y="51"/>
                    <a:pt x="7" y="51"/>
                  </a:cubicBezTo>
                  <a:cubicBezTo>
                    <a:pt x="12" y="49"/>
                    <a:pt x="17" y="45"/>
                    <a:pt x="22" y="43"/>
                  </a:cubicBezTo>
                  <a:cubicBezTo>
                    <a:pt x="28" y="39"/>
                    <a:pt x="35" y="35"/>
                    <a:pt x="42" y="32"/>
                  </a:cubicBezTo>
                  <a:cubicBezTo>
                    <a:pt x="49" y="28"/>
                    <a:pt x="56" y="24"/>
                    <a:pt x="63" y="20"/>
                  </a:cubicBezTo>
                  <a:cubicBezTo>
                    <a:pt x="69" y="16"/>
                    <a:pt x="74" y="12"/>
                    <a:pt x="80" y="8"/>
                  </a:cubicBezTo>
                  <a:close/>
                  <a:moveTo>
                    <a:pt x="90" y="8"/>
                  </a:moveTo>
                  <a:cubicBezTo>
                    <a:pt x="80" y="13"/>
                    <a:pt x="71" y="19"/>
                    <a:pt x="62" y="25"/>
                  </a:cubicBezTo>
                  <a:cubicBezTo>
                    <a:pt x="60" y="26"/>
                    <a:pt x="59" y="27"/>
                    <a:pt x="57" y="28"/>
                  </a:cubicBezTo>
                  <a:cubicBezTo>
                    <a:pt x="56" y="28"/>
                    <a:pt x="55" y="29"/>
                    <a:pt x="53" y="30"/>
                  </a:cubicBezTo>
                  <a:cubicBezTo>
                    <a:pt x="41" y="36"/>
                    <a:pt x="28" y="43"/>
                    <a:pt x="15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9" y="47"/>
                    <a:pt x="22" y="45"/>
                    <a:pt x="25" y="43"/>
                  </a:cubicBezTo>
                  <a:cubicBezTo>
                    <a:pt x="31" y="39"/>
                    <a:pt x="38" y="35"/>
                    <a:pt x="45" y="31"/>
                  </a:cubicBezTo>
                  <a:cubicBezTo>
                    <a:pt x="59" y="23"/>
                    <a:pt x="73" y="15"/>
                    <a:pt x="86" y="6"/>
                  </a:cubicBezTo>
                  <a:cubicBezTo>
                    <a:pt x="87" y="6"/>
                    <a:pt x="89" y="7"/>
                    <a:pt x="90" y="8"/>
                  </a:cubicBezTo>
                  <a:close/>
                  <a:moveTo>
                    <a:pt x="92" y="16"/>
                  </a:moveTo>
                  <a:cubicBezTo>
                    <a:pt x="92" y="16"/>
                    <a:pt x="92" y="16"/>
                    <a:pt x="93" y="16"/>
                  </a:cubicBezTo>
                  <a:cubicBezTo>
                    <a:pt x="92" y="17"/>
                    <a:pt x="91" y="17"/>
                    <a:pt x="91" y="18"/>
                  </a:cubicBezTo>
                  <a:cubicBezTo>
                    <a:pt x="91" y="18"/>
                    <a:pt x="90" y="18"/>
                    <a:pt x="90" y="18"/>
                  </a:cubicBezTo>
                  <a:cubicBezTo>
                    <a:pt x="88" y="20"/>
                    <a:pt x="85" y="21"/>
                    <a:pt x="82" y="22"/>
                  </a:cubicBezTo>
                  <a:cubicBezTo>
                    <a:pt x="75" y="26"/>
                    <a:pt x="69" y="30"/>
                    <a:pt x="62" y="33"/>
                  </a:cubicBezTo>
                  <a:cubicBezTo>
                    <a:pt x="49" y="40"/>
                    <a:pt x="35" y="46"/>
                    <a:pt x="23" y="54"/>
                  </a:cubicBezTo>
                  <a:cubicBezTo>
                    <a:pt x="20" y="55"/>
                    <a:pt x="18" y="57"/>
                    <a:pt x="16" y="58"/>
                  </a:cubicBezTo>
                  <a:cubicBezTo>
                    <a:pt x="15" y="59"/>
                    <a:pt x="14" y="60"/>
                    <a:pt x="13" y="61"/>
                  </a:cubicBezTo>
                  <a:cubicBezTo>
                    <a:pt x="14" y="59"/>
                    <a:pt x="16" y="58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9" y="56"/>
                    <a:pt x="19" y="55"/>
                  </a:cubicBezTo>
                  <a:cubicBezTo>
                    <a:pt x="22" y="53"/>
                    <a:pt x="25" y="51"/>
                    <a:pt x="29" y="48"/>
                  </a:cubicBezTo>
                  <a:cubicBezTo>
                    <a:pt x="38" y="43"/>
                    <a:pt x="47" y="37"/>
                    <a:pt x="57" y="32"/>
                  </a:cubicBezTo>
                  <a:cubicBezTo>
                    <a:pt x="69" y="26"/>
                    <a:pt x="81" y="20"/>
                    <a:pt x="92" y="13"/>
                  </a:cubicBezTo>
                  <a:cubicBezTo>
                    <a:pt x="92" y="14"/>
                    <a:pt x="92" y="15"/>
                    <a:pt x="92" y="16"/>
                  </a:cubicBezTo>
                  <a:close/>
                  <a:moveTo>
                    <a:pt x="16" y="63"/>
                  </a:moveTo>
                  <a:cubicBezTo>
                    <a:pt x="23" y="58"/>
                    <a:pt x="31" y="55"/>
                    <a:pt x="39" y="51"/>
                  </a:cubicBezTo>
                  <a:cubicBezTo>
                    <a:pt x="47" y="46"/>
                    <a:pt x="55" y="42"/>
                    <a:pt x="63" y="38"/>
                  </a:cubicBezTo>
                  <a:cubicBezTo>
                    <a:pt x="71" y="34"/>
                    <a:pt x="79" y="30"/>
                    <a:pt x="86" y="27"/>
                  </a:cubicBezTo>
                  <a:cubicBezTo>
                    <a:pt x="92" y="24"/>
                    <a:pt x="97" y="20"/>
                    <a:pt x="103" y="17"/>
                  </a:cubicBezTo>
                  <a:cubicBezTo>
                    <a:pt x="102" y="18"/>
                    <a:pt x="101" y="19"/>
                    <a:pt x="100" y="20"/>
                  </a:cubicBezTo>
                  <a:cubicBezTo>
                    <a:pt x="96" y="22"/>
                    <a:pt x="92" y="24"/>
                    <a:pt x="88" y="26"/>
                  </a:cubicBezTo>
                  <a:cubicBezTo>
                    <a:pt x="79" y="31"/>
                    <a:pt x="70" y="36"/>
                    <a:pt x="60" y="40"/>
                  </a:cubicBezTo>
                  <a:cubicBezTo>
                    <a:pt x="51" y="45"/>
                    <a:pt x="42" y="50"/>
                    <a:pt x="33" y="55"/>
                  </a:cubicBezTo>
                  <a:cubicBezTo>
                    <a:pt x="26" y="59"/>
                    <a:pt x="18" y="63"/>
                    <a:pt x="12" y="68"/>
                  </a:cubicBezTo>
                  <a:cubicBezTo>
                    <a:pt x="12" y="68"/>
                    <a:pt x="12" y="67"/>
                    <a:pt x="11" y="67"/>
                  </a:cubicBezTo>
                  <a:cubicBezTo>
                    <a:pt x="12" y="66"/>
                    <a:pt x="13" y="66"/>
                    <a:pt x="14" y="65"/>
                  </a:cubicBezTo>
                  <a:cubicBezTo>
                    <a:pt x="15" y="64"/>
                    <a:pt x="15" y="64"/>
                    <a:pt x="16" y="63"/>
                  </a:cubicBezTo>
                  <a:close/>
                  <a:moveTo>
                    <a:pt x="15" y="70"/>
                  </a:moveTo>
                  <a:cubicBezTo>
                    <a:pt x="15" y="70"/>
                    <a:pt x="14" y="69"/>
                    <a:pt x="13" y="69"/>
                  </a:cubicBezTo>
                  <a:cubicBezTo>
                    <a:pt x="19" y="63"/>
                    <a:pt x="28" y="60"/>
                    <a:pt x="35" y="56"/>
                  </a:cubicBezTo>
                  <a:cubicBezTo>
                    <a:pt x="44" y="52"/>
                    <a:pt x="53" y="48"/>
                    <a:pt x="62" y="44"/>
                  </a:cubicBezTo>
                  <a:cubicBezTo>
                    <a:pt x="70" y="39"/>
                    <a:pt x="79" y="35"/>
                    <a:pt x="88" y="31"/>
                  </a:cubicBezTo>
                  <a:cubicBezTo>
                    <a:pt x="92" y="29"/>
                    <a:pt x="97" y="28"/>
                    <a:pt x="101" y="25"/>
                  </a:cubicBezTo>
                  <a:cubicBezTo>
                    <a:pt x="104" y="24"/>
                    <a:pt x="108" y="22"/>
                    <a:pt x="111" y="19"/>
                  </a:cubicBezTo>
                  <a:cubicBezTo>
                    <a:pt x="105" y="25"/>
                    <a:pt x="95" y="28"/>
                    <a:pt x="87" y="32"/>
                  </a:cubicBezTo>
                  <a:cubicBezTo>
                    <a:pt x="78" y="36"/>
                    <a:pt x="70" y="41"/>
                    <a:pt x="61" y="45"/>
                  </a:cubicBezTo>
                  <a:cubicBezTo>
                    <a:pt x="45" y="53"/>
                    <a:pt x="30" y="60"/>
                    <a:pt x="15" y="70"/>
                  </a:cubicBezTo>
                  <a:close/>
                  <a:moveTo>
                    <a:pt x="13" y="64"/>
                  </a:moveTo>
                  <a:cubicBezTo>
                    <a:pt x="12" y="65"/>
                    <a:pt x="12" y="65"/>
                    <a:pt x="12" y="66"/>
                  </a:cubicBezTo>
                  <a:cubicBezTo>
                    <a:pt x="12" y="66"/>
                    <a:pt x="11" y="66"/>
                    <a:pt x="11" y="66"/>
                  </a:cubicBezTo>
                  <a:cubicBezTo>
                    <a:pt x="11" y="66"/>
                    <a:pt x="11" y="65"/>
                    <a:pt x="11" y="64"/>
                  </a:cubicBezTo>
                  <a:cubicBezTo>
                    <a:pt x="16" y="59"/>
                    <a:pt x="22" y="55"/>
                    <a:pt x="29" y="51"/>
                  </a:cubicBezTo>
                  <a:cubicBezTo>
                    <a:pt x="37" y="47"/>
                    <a:pt x="44" y="42"/>
                    <a:pt x="53" y="38"/>
                  </a:cubicBezTo>
                  <a:cubicBezTo>
                    <a:pt x="60" y="35"/>
                    <a:pt x="67" y="31"/>
                    <a:pt x="75" y="27"/>
                  </a:cubicBezTo>
                  <a:cubicBezTo>
                    <a:pt x="75" y="27"/>
                    <a:pt x="76" y="27"/>
                    <a:pt x="77" y="26"/>
                  </a:cubicBezTo>
                  <a:cubicBezTo>
                    <a:pt x="76" y="27"/>
                    <a:pt x="75" y="27"/>
                    <a:pt x="74" y="28"/>
                  </a:cubicBezTo>
                  <a:cubicBezTo>
                    <a:pt x="66" y="33"/>
                    <a:pt x="58" y="37"/>
                    <a:pt x="49" y="41"/>
                  </a:cubicBezTo>
                  <a:cubicBezTo>
                    <a:pt x="42" y="45"/>
                    <a:pt x="34" y="49"/>
                    <a:pt x="27" y="54"/>
                  </a:cubicBezTo>
                  <a:cubicBezTo>
                    <a:pt x="24" y="56"/>
                    <a:pt x="21" y="59"/>
                    <a:pt x="17" y="61"/>
                  </a:cubicBezTo>
                  <a:cubicBezTo>
                    <a:pt x="16" y="62"/>
                    <a:pt x="15" y="63"/>
                    <a:pt x="13" y="64"/>
                  </a:cubicBezTo>
                  <a:close/>
                  <a:moveTo>
                    <a:pt x="41" y="37"/>
                  </a:moveTo>
                  <a:cubicBezTo>
                    <a:pt x="32" y="42"/>
                    <a:pt x="24" y="48"/>
                    <a:pt x="15" y="53"/>
                  </a:cubicBezTo>
                  <a:cubicBezTo>
                    <a:pt x="13" y="53"/>
                    <a:pt x="12" y="53"/>
                    <a:pt x="10" y="52"/>
                  </a:cubicBezTo>
                  <a:cubicBezTo>
                    <a:pt x="21" y="48"/>
                    <a:pt x="31" y="42"/>
                    <a:pt x="41" y="37"/>
                  </a:cubicBezTo>
                  <a:close/>
                  <a:moveTo>
                    <a:pt x="19" y="55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22" y="51"/>
                    <a:pt x="27" y="48"/>
                    <a:pt x="31" y="45"/>
                  </a:cubicBezTo>
                  <a:cubicBezTo>
                    <a:pt x="36" y="42"/>
                    <a:pt x="40" y="40"/>
                    <a:pt x="45" y="38"/>
                  </a:cubicBezTo>
                  <a:cubicBezTo>
                    <a:pt x="36" y="43"/>
                    <a:pt x="26" y="48"/>
                    <a:pt x="19" y="55"/>
                  </a:cubicBezTo>
                  <a:close/>
                  <a:moveTo>
                    <a:pt x="67" y="26"/>
                  </a:moveTo>
                  <a:cubicBezTo>
                    <a:pt x="67" y="26"/>
                    <a:pt x="67" y="26"/>
                    <a:pt x="67" y="26"/>
                  </a:cubicBezTo>
                  <a:cubicBezTo>
                    <a:pt x="73" y="23"/>
                    <a:pt x="79" y="20"/>
                    <a:pt x="84" y="16"/>
                  </a:cubicBezTo>
                  <a:cubicBezTo>
                    <a:pt x="85" y="15"/>
                    <a:pt x="87" y="15"/>
                    <a:pt x="88" y="14"/>
                  </a:cubicBezTo>
                  <a:cubicBezTo>
                    <a:pt x="88" y="14"/>
                    <a:pt x="94" y="11"/>
                    <a:pt x="90" y="14"/>
                  </a:cubicBezTo>
                  <a:cubicBezTo>
                    <a:pt x="86" y="16"/>
                    <a:pt x="83" y="18"/>
                    <a:pt x="79" y="20"/>
                  </a:cubicBezTo>
                  <a:cubicBezTo>
                    <a:pt x="75" y="22"/>
                    <a:pt x="71" y="24"/>
                    <a:pt x="67" y="26"/>
                  </a:cubicBezTo>
                  <a:close/>
                  <a:moveTo>
                    <a:pt x="75" y="21"/>
                  </a:moveTo>
                  <a:cubicBezTo>
                    <a:pt x="68" y="25"/>
                    <a:pt x="61" y="29"/>
                    <a:pt x="55" y="32"/>
                  </a:cubicBezTo>
                  <a:cubicBezTo>
                    <a:pt x="49" y="35"/>
                    <a:pt x="44" y="37"/>
                    <a:pt x="39" y="40"/>
                  </a:cubicBezTo>
                  <a:cubicBezTo>
                    <a:pt x="31" y="44"/>
                    <a:pt x="24" y="48"/>
                    <a:pt x="16" y="53"/>
                  </a:cubicBezTo>
                  <a:cubicBezTo>
                    <a:pt x="25" y="48"/>
                    <a:pt x="33" y="42"/>
                    <a:pt x="42" y="37"/>
                  </a:cubicBezTo>
                  <a:cubicBezTo>
                    <a:pt x="51" y="32"/>
                    <a:pt x="60" y="27"/>
                    <a:pt x="69" y="22"/>
                  </a:cubicBezTo>
                  <a:cubicBezTo>
                    <a:pt x="76" y="18"/>
                    <a:pt x="84" y="14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1" y="9"/>
                    <a:pt x="92" y="10"/>
                    <a:pt x="92" y="12"/>
                  </a:cubicBezTo>
                  <a:cubicBezTo>
                    <a:pt x="86" y="13"/>
                    <a:pt x="80" y="18"/>
                    <a:pt x="75" y="21"/>
                  </a:cubicBezTo>
                  <a:close/>
                  <a:moveTo>
                    <a:pt x="76" y="17"/>
                  </a:moveTo>
                  <a:cubicBezTo>
                    <a:pt x="80" y="15"/>
                    <a:pt x="83" y="12"/>
                    <a:pt x="87" y="10"/>
                  </a:cubicBezTo>
                  <a:cubicBezTo>
                    <a:pt x="87" y="10"/>
                    <a:pt x="87" y="10"/>
                    <a:pt x="88" y="10"/>
                  </a:cubicBezTo>
                  <a:cubicBezTo>
                    <a:pt x="88" y="10"/>
                    <a:pt x="88" y="10"/>
                    <a:pt x="87" y="10"/>
                  </a:cubicBezTo>
                  <a:cubicBezTo>
                    <a:pt x="86" y="11"/>
                    <a:pt x="84" y="12"/>
                    <a:pt x="83" y="13"/>
                  </a:cubicBezTo>
                  <a:cubicBezTo>
                    <a:pt x="80" y="15"/>
                    <a:pt x="78" y="16"/>
                    <a:pt x="76" y="17"/>
                  </a:cubicBezTo>
                  <a:close/>
                  <a:moveTo>
                    <a:pt x="5" y="49"/>
                  </a:moveTo>
                  <a:cubicBezTo>
                    <a:pt x="15" y="42"/>
                    <a:pt x="27" y="36"/>
                    <a:pt x="38" y="30"/>
                  </a:cubicBezTo>
                  <a:cubicBezTo>
                    <a:pt x="40" y="28"/>
                    <a:pt x="42" y="27"/>
                    <a:pt x="44" y="26"/>
                  </a:cubicBezTo>
                  <a:cubicBezTo>
                    <a:pt x="41" y="28"/>
                    <a:pt x="38" y="29"/>
                    <a:pt x="35" y="31"/>
                  </a:cubicBezTo>
                  <a:cubicBezTo>
                    <a:pt x="25" y="36"/>
                    <a:pt x="15" y="43"/>
                    <a:pt x="6" y="50"/>
                  </a:cubicBezTo>
                  <a:cubicBezTo>
                    <a:pt x="6" y="50"/>
                    <a:pt x="5" y="49"/>
                    <a:pt x="5" y="49"/>
                  </a:cubicBezTo>
                  <a:close/>
                  <a:moveTo>
                    <a:pt x="3" y="43"/>
                  </a:moveTo>
                  <a:cubicBezTo>
                    <a:pt x="7" y="41"/>
                    <a:pt x="10" y="38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6"/>
                    <a:pt x="16" y="35"/>
                    <a:pt x="16" y="34"/>
                  </a:cubicBezTo>
                  <a:cubicBezTo>
                    <a:pt x="18" y="33"/>
                    <a:pt x="20" y="32"/>
                    <a:pt x="22" y="31"/>
                  </a:cubicBezTo>
                  <a:cubicBezTo>
                    <a:pt x="24" y="30"/>
                    <a:pt x="25" y="29"/>
                    <a:pt x="26" y="29"/>
                  </a:cubicBezTo>
                  <a:cubicBezTo>
                    <a:pt x="27" y="29"/>
                    <a:pt x="27" y="28"/>
                    <a:pt x="27" y="28"/>
                  </a:cubicBezTo>
                  <a:cubicBezTo>
                    <a:pt x="31" y="26"/>
                    <a:pt x="34" y="25"/>
                    <a:pt x="37" y="23"/>
                  </a:cubicBezTo>
                  <a:cubicBezTo>
                    <a:pt x="40" y="20"/>
                    <a:pt x="44" y="19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3" y="20"/>
                    <a:pt x="38" y="24"/>
                    <a:pt x="32" y="27"/>
                  </a:cubicBezTo>
                  <a:cubicBezTo>
                    <a:pt x="23" y="33"/>
                    <a:pt x="12" y="38"/>
                    <a:pt x="3" y="45"/>
                  </a:cubicBezTo>
                  <a:cubicBezTo>
                    <a:pt x="3" y="44"/>
                    <a:pt x="3" y="44"/>
                    <a:pt x="3" y="43"/>
                  </a:cubicBezTo>
                  <a:close/>
                  <a:moveTo>
                    <a:pt x="16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17" y="33"/>
                    <a:pt x="18" y="32"/>
                    <a:pt x="18" y="31"/>
                  </a:cubicBezTo>
                  <a:cubicBezTo>
                    <a:pt x="20" y="31"/>
                    <a:pt x="21" y="30"/>
                    <a:pt x="22" y="29"/>
                  </a:cubicBezTo>
                  <a:cubicBezTo>
                    <a:pt x="22" y="29"/>
                    <a:pt x="23" y="29"/>
                    <a:pt x="23" y="29"/>
                  </a:cubicBezTo>
                  <a:cubicBezTo>
                    <a:pt x="21" y="30"/>
                    <a:pt x="18" y="32"/>
                    <a:pt x="16" y="33"/>
                  </a:cubicBezTo>
                  <a:close/>
                  <a:moveTo>
                    <a:pt x="51" y="14"/>
                  </a:moveTo>
                  <a:cubicBezTo>
                    <a:pt x="55" y="12"/>
                    <a:pt x="58" y="10"/>
                    <a:pt x="62" y="8"/>
                  </a:cubicBezTo>
                  <a:cubicBezTo>
                    <a:pt x="58" y="11"/>
                    <a:pt x="54" y="13"/>
                    <a:pt x="50" y="16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5"/>
                    <a:pt x="51" y="14"/>
                    <a:pt x="51" y="14"/>
                  </a:cubicBezTo>
                  <a:close/>
                  <a:moveTo>
                    <a:pt x="28" y="26"/>
                  </a:moveTo>
                  <a:cubicBezTo>
                    <a:pt x="28" y="25"/>
                    <a:pt x="28" y="24"/>
                    <a:pt x="28" y="24"/>
                  </a:cubicBezTo>
                  <a:cubicBezTo>
                    <a:pt x="31" y="21"/>
                    <a:pt x="35" y="20"/>
                    <a:pt x="39" y="18"/>
                  </a:cubicBezTo>
                  <a:cubicBezTo>
                    <a:pt x="35" y="20"/>
                    <a:pt x="31" y="23"/>
                    <a:pt x="28" y="26"/>
                  </a:cubicBezTo>
                  <a:close/>
                  <a:moveTo>
                    <a:pt x="10" y="31"/>
                  </a:moveTo>
                  <a:cubicBezTo>
                    <a:pt x="10" y="30"/>
                    <a:pt x="9" y="30"/>
                    <a:pt x="9" y="29"/>
                  </a:cubicBezTo>
                  <a:cubicBezTo>
                    <a:pt x="12" y="28"/>
                    <a:pt x="14" y="25"/>
                    <a:pt x="17" y="23"/>
                  </a:cubicBezTo>
                  <a:cubicBezTo>
                    <a:pt x="21" y="21"/>
                    <a:pt x="19" y="22"/>
                    <a:pt x="17" y="24"/>
                  </a:cubicBezTo>
                  <a:cubicBezTo>
                    <a:pt x="14" y="26"/>
                    <a:pt x="12" y="28"/>
                    <a:pt x="10" y="30"/>
                  </a:cubicBezTo>
                  <a:cubicBezTo>
                    <a:pt x="10" y="30"/>
                    <a:pt x="10" y="30"/>
                    <a:pt x="10" y="31"/>
                  </a:cubicBezTo>
                  <a:close/>
                  <a:moveTo>
                    <a:pt x="10" y="28"/>
                  </a:moveTo>
                  <a:cubicBezTo>
                    <a:pt x="9" y="27"/>
                    <a:pt x="9" y="27"/>
                    <a:pt x="10" y="26"/>
                  </a:cubicBezTo>
                  <a:cubicBezTo>
                    <a:pt x="11" y="26"/>
                    <a:pt x="12" y="25"/>
                    <a:pt x="12" y="25"/>
                  </a:cubicBezTo>
                  <a:cubicBezTo>
                    <a:pt x="14" y="23"/>
                    <a:pt x="16" y="21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0"/>
                    <a:pt x="20" y="21"/>
                  </a:cubicBezTo>
                  <a:cubicBezTo>
                    <a:pt x="16" y="23"/>
                    <a:pt x="13" y="26"/>
                    <a:pt x="10" y="28"/>
                  </a:cubicBezTo>
                  <a:close/>
                  <a:moveTo>
                    <a:pt x="7" y="26"/>
                  </a:moveTo>
                  <a:cubicBezTo>
                    <a:pt x="10" y="25"/>
                    <a:pt x="13" y="22"/>
                    <a:pt x="17" y="20"/>
                  </a:cubicBezTo>
                  <a:cubicBezTo>
                    <a:pt x="14" y="22"/>
                    <a:pt x="10" y="25"/>
                    <a:pt x="8" y="28"/>
                  </a:cubicBezTo>
                  <a:cubicBezTo>
                    <a:pt x="7" y="28"/>
                    <a:pt x="7" y="27"/>
                    <a:pt x="7" y="26"/>
                  </a:cubicBezTo>
                  <a:close/>
                  <a:moveTo>
                    <a:pt x="13" y="35"/>
                  </a:moveTo>
                  <a:cubicBezTo>
                    <a:pt x="10" y="37"/>
                    <a:pt x="6" y="40"/>
                    <a:pt x="3" y="42"/>
                  </a:cubicBezTo>
                  <a:cubicBezTo>
                    <a:pt x="4" y="38"/>
                    <a:pt x="9" y="35"/>
                    <a:pt x="13" y="35"/>
                  </a:cubicBezTo>
                  <a:close/>
                  <a:moveTo>
                    <a:pt x="15" y="57"/>
                  </a:moveTo>
                  <a:cubicBezTo>
                    <a:pt x="14" y="59"/>
                    <a:pt x="12" y="60"/>
                    <a:pt x="11" y="62"/>
                  </a:cubicBezTo>
                  <a:cubicBezTo>
                    <a:pt x="11" y="62"/>
                    <a:pt x="11" y="61"/>
                    <a:pt x="12" y="61"/>
                  </a:cubicBezTo>
                  <a:cubicBezTo>
                    <a:pt x="12" y="60"/>
                    <a:pt x="14" y="58"/>
                    <a:pt x="15" y="57"/>
                  </a:cubicBezTo>
                  <a:close/>
                  <a:moveTo>
                    <a:pt x="19" y="71"/>
                  </a:moveTo>
                  <a:cubicBezTo>
                    <a:pt x="24" y="67"/>
                    <a:pt x="32" y="65"/>
                    <a:pt x="39" y="61"/>
                  </a:cubicBezTo>
                  <a:cubicBezTo>
                    <a:pt x="46" y="57"/>
                    <a:pt x="54" y="53"/>
                    <a:pt x="62" y="50"/>
                  </a:cubicBezTo>
                  <a:cubicBezTo>
                    <a:pt x="70" y="46"/>
                    <a:pt x="78" y="42"/>
                    <a:pt x="86" y="39"/>
                  </a:cubicBezTo>
                  <a:cubicBezTo>
                    <a:pt x="94" y="35"/>
                    <a:pt x="102" y="31"/>
                    <a:pt x="109" y="28"/>
                  </a:cubicBezTo>
                  <a:cubicBezTo>
                    <a:pt x="111" y="27"/>
                    <a:pt x="112" y="27"/>
                    <a:pt x="110" y="28"/>
                  </a:cubicBezTo>
                  <a:cubicBezTo>
                    <a:pt x="108" y="29"/>
                    <a:pt x="106" y="30"/>
                    <a:pt x="104" y="31"/>
                  </a:cubicBezTo>
                  <a:cubicBezTo>
                    <a:pt x="101" y="33"/>
                    <a:pt x="97" y="35"/>
                    <a:pt x="94" y="37"/>
                  </a:cubicBezTo>
                  <a:cubicBezTo>
                    <a:pt x="86" y="40"/>
                    <a:pt x="79" y="44"/>
                    <a:pt x="72" y="48"/>
                  </a:cubicBezTo>
                  <a:cubicBezTo>
                    <a:pt x="64" y="52"/>
                    <a:pt x="57" y="55"/>
                    <a:pt x="50" y="59"/>
                  </a:cubicBezTo>
                  <a:cubicBezTo>
                    <a:pt x="42" y="63"/>
                    <a:pt x="34" y="67"/>
                    <a:pt x="27" y="72"/>
                  </a:cubicBezTo>
                  <a:cubicBezTo>
                    <a:pt x="24" y="72"/>
                    <a:pt x="21" y="72"/>
                    <a:pt x="19" y="71"/>
                  </a:cubicBezTo>
                  <a:close/>
                  <a:moveTo>
                    <a:pt x="114" y="31"/>
                  </a:moveTo>
                  <a:cubicBezTo>
                    <a:pt x="112" y="32"/>
                    <a:pt x="109" y="34"/>
                    <a:pt x="107" y="36"/>
                  </a:cubicBezTo>
                  <a:cubicBezTo>
                    <a:pt x="100" y="40"/>
                    <a:pt x="94" y="44"/>
                    <a:pt x="87" y="47"/>
                  </a:cubicBezTo>
                  <a:cubicBezTo>
                    <a:pt x="73" y="53"/>
                    <a:pt x="60" y="59"/>
                    <a:pt x="47" y="65"/>
                  </a:cubicBezTo>
                  <a:cubicBezTo>
                    <a:pt x="45" y="66"/>
                    <a:pt x="43" y="67"/>
                    <a:pt x="42" y="68"/>
                  </a:cubicBezTo>
                  <a:cubicBezTo>
                    <a:pt x="40" y="69"/>
                    <a:pt x="38" y="70"/>
                    <a:pt x="36" y="71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9" y="69"/>
                    <a:pt x="42" y="67"/>
                    <a:pt x="45" y="66"/>
                  </a:cubicBezTo>
                  <a:cubicBezTo>
                    <a:pt x="52" y="62"/>
                    <a:pt x="59" y="59"/>
                    <a:pt x="66" y="56"/>
                  </a:cubicBezTo>
                  <a:cubicBezTo>
                    <a:pt x="80" y="49"/>
                    <a:pt x="94" y="42"/>
                    <a:pt x="107" y="35"/>
                  </a:cubicBezTo>
                  <a:cubicBezTo>
                    <a:pt x="110" y="34"/>
                    <a:pt x="112" y="32"/>
                    <a:pt x="114" y="31"/>
                  </a:cubicBezTo>
                  <a:cubicBezTo>
                    <a:pt x="114" y="31"/>
                    <a:pt x="114" y="31"/>
                    <a:pt x="114" y="31"/>
                  </a:cubicBezTo>
                  <a:close/>
                  <a:moveTo>
                    <a:pt x="126" y="36"/>
                  </a:moveTo>
                  <a:cubicBezTo>
                    <a:pt x="126" y="36"/>
                    <a:pt x="127" y="37"/>
                    <a:pt x="127" y="38"/>
                  </a:cubicBezTo>
                  <a:cubicBezTo>
                    <a:pt x="111" y="45"/>
                    <a:pt x="94" y="50"/>
                    <a:pt x="78" y="57"/>
                  </a:cubicBezTo>
                  <a:cubicBezTo>
                    <a:pt x="70" y="61"/>
                    <a:pt x="61" y="65"/>
                    <a:pt x="53" y="69"/>
                  </a:cubicBezTo>
                  <a:cubicBezTo>
                    <a:pt x="49" y="71"/>
                    <a:pt x="46" y="72"/>
                    <a:pt x="42" y="74"/>
                  </a:cubicBezTo>
                  <a:cubicBezTo>
                    <a:pt x="54" y="67"/>
                    <a:pt x="67" y="61"/>
                    <a:pt x="79" y="55"/>
                  </a:cubicBezTo>
                  <a:cubicBezTo>
                    <a:pt x="95" y="48"/>
                    <a:pt x="111" y="44"/>
                    <a:pt x="126" y="36"/>
                  </a:cubicBezTo>
                  <a:close/>
                  <a:moveTo>
                    <a:pt x="73" y="75"/>
                  </a:moveTo>
                  <a:cubicBezTo>
                    <a:pt x="73" y="74"/>
                    <a:pt x="72" y="73"/>
                    <a:pt x="71" y="73"/>
                  </a:cubicBezTo>
                  <a:cubicBezTo>
                    <a:pt x="76" y="71"/>
                    <a:pt x="80" y="70"/>
                    <a:pt x="84" y="68"/>
                  </a:cubicBezTo>
                  <a:cubicBezTo>
                    <a:pt x="94" y="64"/>
                    <a:pt x="105" y="62"/>
                    <a:pt x="115" y="58"/>
                  </a:cubicBezTo>
                  <a:cubicBezTo>
                    <a:pt x="117" y="56"/>
                    <a:pt x="120" y="55"/>
                    <a:pt x="122" y="54"/>
                  </a:cubicBezTo>
                  <a:cubicBezTo>
                    <a:pt x="120" y="55"/>
                    <a:pt x="118" y="56"/>
                    <a:pt x="116" y="57"/>
                  </a:cubicBezTo>
                  <a:cubicBezTo>
                    <a:pt x="111" y="59"/>
                    <a:pt x="107" y="60"/>
                    <a:pt x="103" y="62"/>
                  </a:cubicBezTo>
                  <a:cubicBezTo>
                    <a:pt x="97" y="65"/>
                    <a:pt x="92" y="67"/>
                    <a:pt x="87" y="69"/>
                  </a:cubicBezTo>
                  <a:cubicBezTo>
                    <a:pt x="82" y="71"/>
                    <a:pt x="78" y="73"/>
                    <a:pt x="73" y="75"/>
                  </a:cubicBezTo>
                  <a:close/>
                  <a:moveTo>
                    <a:pt x="51" y="75"/>
                  </a:moveTo>
                  <a:cubicBezTo>
                    <a:pt x="55" y="75"/>
                    <a:pt x="58" y="74"/>
                    <a:pt x="62" y="72"/>
                  </a:cubicBezTo>
                  <a:cubicBezTo>
                    <a:pt x="68" y="70"/>
                    <a:pt x="74" y="67"/>
                    <a:pt x="80" y="65"/>
                  </a:cubicBezTo>
                  <a:cubicBezTo>
                    <a:pt x="92" y="60"/>
                    <a:pt x="105" y="56"/>
                    <a:pt x="118" y="51"/>
                  </a:cubicBezTo>
                  <a:cubicBezTo>
                    <a:pt x="107" y="55"/>
                    <a:pt x="97" y="59"/>
                    <a:pt x="87" y="64"/>
                  </a:cubicBezTo>
                  <a:cubicBezTo>
                    <a:pt x="76" y="69"/>
                    <a:pt x="64" y="72"/>
                    <a:pt x="54" y="78"/>
                  </a:cubicBezTo>
                  <a:cubicBezTo>
                    <a:pt x="53" y="77"/>
                    <a:pt x="52" y="76"/>
                    <a:pt x="51" y="75"/>
                  </a:cubicBezTo>
                  <a:close/>
                  <a:moveTo>
                    <a:pt x="54" y="78"/>
                  </a:moveTo>
                  <a:cubicBezTo>
                    <a:pt x="59" y="77"/>
                    <a:pt x="64" y="75"/>
                    <a:pt x="69" y="73"/>
                  </a:cubicBezTo>
                  <a:cubicBezTo>
                    <a:pt x="69" y="73"/>
                    <a:pt x="69" y="73"/>
                    <a:pt x="68" y="73"/>
                  </a:cubicBezTo>
                  <a:cubicBezTo>
                    <a:pt x="64" y="75"/>
                    <a:pt x="59" y="77"/>
                    <a:pt x="54" y="78"/>
                  </a:cubicBezTo>
                  <a:close/>
                  <a:moveTo>
                    <a:pt x="108" y="59"/>
                  </a:moveTo>
                  <a:cubicBezTo>
                    <a:pt x="102" y="61"/>
                    <a:pt x="96" y="63"/>
                    <a:pt x="90" y="65"/>
                  </a:cubicBezTo>
                  <a:cubicBezTo>
                    <a:pt x="84" y="67"/>
                    <a:pt x="77" y="70"/>
                    <a:pt x="71" y="72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76" y="69"/>
                    <a:pt x="82" y="67"/>
                    <a:pt x="88" y="65"/>
                  </a:cubicBezTo>
                  <a:cubicBezTo>
                    <a:pt x="93" y="62"/>
                    <a:pt x="99" y="60"/>
                    <a:pt x="105" y="57"/>
                  </a:cubicBezTo>
                  <a:cubicBezTo>
                    <a:pt x="110" y="55"/>
                    <a:pt x="116" y="54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2" y="51"/>
                    <a:pt x="122" y="52"/>
                    <a:pt x="123" y="53"/>
                  </a:cubicBezTo>
                  <a:cubicBezTo>
                    <a:pt x="118" y="54"/>
                    <a:pt x="113" y="57"/>
                    <a:pt x="108" y="59"/>
                  </a:cubicBezTo>
                  <a:close/>
                  <a:moveTo>
                    <a:pt x="120" y="48"/>
                  </a:moveTo>
                  <a:cubicBezTo>
                    <a:pt x="120" y="48"/>
                    <a:pt x="119" y="49"/>
                    <a:pt x="120" y="50"/>
                  </a:cubicBezTo>
                  <a:cubicBezTo>
                    <a:pt x="120" y="50"/>
                    <a:pt x="119" y="50"/>
                    <a:pt x="119" y="50"/>
                  </a:cubicBezTo>
                  <a:cubicBezTo>
                    <a:pt x="107" y="54"/>
                    <a:pt x="94" y="59"/>
                    <a:pt x="81" y="63"/>
                  </a:cubicBezTo>
                  <a:cubicBezTo>
                    <a:pt x="76" y="65"/>
                    <a:pt x="70" y="67"/>
                    <a:pt x="65" y="70"/>
                  </a:cubicBezTo>
                  <a:cubicBezTo>
                    <a:pt x="62" y="71"/>
                    <a:pt x="59" y="73"/>
                    <a:pt x="56" y="74"/>
                  </a:cubicBezTo>
                  <a:cubicBezTo>
                    <a:pt x="56" y="74"/>
                    <a:pt x="51" y="75"/>
                    <a:pt x="52" y="75"/>
                  </a:cubicBezTo>
                  <a:cubicBezTo>
                    <a:pt x="54" y="74"/>
                    <a:pt x="56" y="73"/>
                    <a:pt x="58" y="72"/>
                  </a:cubicBezTo>
                  <a:cubicBezTo>
                    <a:pt x="71" y="67"/>
                    <a:pt x="83" y="62"/>
                    <a:pt x="96" y="57"/>
                  </a:cubicBezTo>
                  <a:cubicBezTo>
                    <a:pt x="104" y="54"/>
                    <a:pt x="112" y="52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lose/>
                  <a:moveTo>
                    <a:pt x="125" y="43"/>
                  </a:moveTo>
                  <a:cubicBezTo>
                    <a:pt x="119" y="45"/>
                    <a:pt x="113" y="48"/>
                    <a:pt x="106" y="50"/>
                  </a:cubicBezTo>
                  <a:cubicBezTo>
                    <a:pt x="100" y="53"/>
                    <a:pt x="93" y="55"/>
                    <a:pt x="87" y="58"/>
                  </a:cubicBezTo>
                  <a:cubicBezTo>
                    <a:pt x="81" y="60"/>
                    <a:pt x="76" y="62"/>
                    <a:pt x="70" y="64"/>
                  </a:cubicBezTo>
                  <a:cubicBezTo>
                    <a:pt x="77" y="61"/>
                    <a:pt x="85" y="58"/>
                    <a:pt x="92" y="55"/>
                  </a:cubicBezTo>
                  <a:cubicBezTo>
                    <a:pt x="98" y="52"/>
                    <a:pt x="105" y="49"/>
                    <a:pt x="111" y="47"/>
                  </a:cubicBezTo>
                  <a:cubicBezTo>
                    <a:pt x="116" y="44"/>
                    <a:pt x="123" y="43"/>
                    <a:pt x="127" y="39"/>
                  </a:cubicBezTo>
                  <a:cubicBezTo>
                    <a:pt x="127" y="40"/>
                    <a:pt x="126" y="42"/>
                    <a:pt x="125" y="43"/>
                  </a:cubicBezTo>
                  <a:close/>
                  <a:moveTo>
                    <a:pt x="25" y="89"/>
                  </a:moveTo>
                  <a:cubicBezTo>
                    <a:pt x="26" y="89"/>
                    <a:pt x="26" y="89"/>
                    <a:pt x="26" y="89"/>
                  </a:cubicBezTo>
                  <a:cubicBezTo>
                    <a:pt x="26" y="89"/>
                    <a:pt x="25" y="89"/>
                    <a:pt x="25" y="89"/>
                  </a:cubicBezTo>
                  <a:cubicBezTo>
                    <a:pt x="25" y="89"/>
                    <a:pt x="25" y="89"/>
                    <a:pt x="25" y="89"/>
                  </a:cubicBezTo>
                  <a:close/>
                  <a:moveTo>
                    <a:pt x="30" y="87"/>
                  </a:moveTo>
                  <a:cubicBezTo>
                    <a:pt x="29" y="87"/>
                    <a:pt x="27" y="88"/>
                    <a:pt x="26" y="88"/>
                  </a:cubicBezTo>
                  <a:cubicBezTo>
                    <a:pt x="27" y="87"/>
                    <a:pt x="28" y="86"/>
                    <a:pt x="29" y="85"/>
                  </a:cubicBezTo>
                  <a:cubicBezTo>
                    <a:pt x="32" y="84"/>
                    <a:pt x="35" y="83"/>
                    <a:pt x="38" y="82"/>
                  </a:cubicBezTo>
                  <a:cubicBezTo>
                    <a:pt x="35" y="84"/>
                    <a:pt x="33" y="86"/>
                    <a:pt x="30" y="87"/>
                  </a:cubicBezTo>
                  <a:close/>
                  <a:moveTo>
                    <a:pt x="76" y="56"/>
                  </a:moveTo>
                  <a:cubicBezTo>
                    <a:pt x="61" y="63"/>
                    <a:pt x="47" y="70"/>
                    <a:pt x="34" y="78"/>
                  </a:cubicBezTo>
                  <a:cubicBezTo>
                    <a:pt x="34" y="77"/>
                    <a:pt x="35" y="76"/>
                    <a:pt x="35" y="75"/>
                  </a:cubicBezTo>
                  <a:cubicBezTo>
                    <a:pt x="51" y="67"/>
                    <a:pt x="67" y="59"/>
                    <a:pt x="83" y="53"/>
                  </a:cubicBezTo>
                  <a:cubicBezTo>
                    <a:pt x="91" y="49"/>
                    <a:pt x="99" y="46"/>
                    <a:pt x="107" y="43"/>
                  </a:cubicBezTo>
                  <a:cubicBezTo>
                    <a:pt x="111" y="42"/>
                    <a:pt x="115" y="40"/>
                    <a:pt x="118" y="39"/>
                  </a:cubicBezTo>
                  <a:cubicBezTo>
                    <a:pt x="119" y="38"/>
                    <a:pt x="119" y="38"/>
                    <a:pt x="120" y="38"/>
                  </a:cubicBezTo>
                  <a:cubicBezTo>
                    <a:pt x="105" y="45"/>
                    <a:pt x="90" y="49"/>
                    <a:pt x="76" y="56"/>
                  </a:cubicBezTo>
                  <a:close/>
                  <a:moveTo>
                    <a:pt x="36" y="73"/>
                  </a:moveTo>
                  <a:cubicBezTo>
                    <a:pt x="36" y="73"/>
                    <a:pt x="36" y="73"/>
                    <a:pt x="35" y="73"/>
                  </a:cubicBezTo>
                  <a:cubicBezTo>
                    <a:pt x="35" y="73"/>
                    <a:pt x="36" y="73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41" y="69"/>
                    <a:pt x="47" y="66"/>
                    <a:pt x="53" y="63"/>
                  </a:cubicBezTo>
                  <a:cubicBezTo>
                    <a:pt x="56" y="62"/>
                    <a:pt x="60" y="60"/>
                    <a:pt x="64" y="58"/>
                  </a:cubicBezTo>
                  <a:cubicBezTo>
                    <a:pt x="79" y="52"/>
                    <a:pt x="93" y="46"/>
                    <a:pt x="107" y="39"/>
                  </a:cubicBezTo>
                  <a:cubicBezTo>
                    <a:pt x="110" y="38"/>
                    <a:pt x="113" y="36"/>
                    <a:pt x="116" y="34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1" y="38"/>
                    <a:pt x="105" y="41"/>
                    <a:pt x="98" y="44"/>
                  </a:cubicBezTo>
                  <a:cubicBezTo>
                    <a:pt x="85" y="50"/>
                    <a:pt x="72" y="55"/>
                    <a:pt x="59" y="62"/>
                  </a:cubicBezTo>
                  <a:cubicBezTo>
                    <a:pt x="51" y="65"/>
                    <a:pt x="44" y="69"/>
                    <a:pt x="36" y="73"/>
                  </a:cubicBezTo>
                  <a:close/>
                  <a:moveTo>
                    <a:pt x="112" y="29"/>
                  </a:moveTo>
                  <a:cubicBezTo>
                    <a:pt x="112" y="29"/>
                    <a:pt x="112" y="30"/>
                    <a:pt x="112" y="30"/>
                  </a:cubicBezTo>
                  <a:cubicBezTo>
                    <a:pt x="112" y="31"/>
                    <a:pt x="112" y="31"/>
                    <a:pt x="113" y="31"/>
                  </a:cubicBezTo>
                  <a:cubicBezTo>
                    <a:pt x="108" y="33"/>
                    <a:pt x="103" y="36"/>
                    <a:pt x="99" y="39"/>
                  </a:cubicBezTo>
                  <a:cubicBezTo>
                    <a:pt x="91" y="43"/>
                    <a:pt x="83" y="47"/>
                    <a:pt x="76" y="50"/>
                  </a:cubicBezTo>
                  <a:cubicBezTo>
                    <a:pt x="68" y="54"/>
                    <a:pt x="60" y="58"/>
                    <a:pt x="52" y="61"/>
                  </a:cubicBezTo>
                  <a:cubicBezTo>
                    <a:pt x="46" y="64"/>
                    <a:pt x="41" y="67"/>
                    <a:pt x="35" y="69"/>
                  </a:cubicBezTo>
                  <a:cubicBezTo>
                    <a:pt x="35" y="69"/>
                    <a:pt x="34" y="69"/>
                    <a:pt x="34" y="69"/>
                  </a:cubicBezTo>
                  <a:cubicBezTo>
                    <a:pt x="33" y="70"/>
                    <a:pt x="31" y="71"/>
                    <a:pt x="30" y="71"/>
                  </a:cubicBezTo>
                  <a:cubicBezTo>
                    <a:pt x="32" y="70"/>
                    <a:pt x="35" y="68"/>
                    <a:pt x="37" y="67"/>
                  </a:cubicBezTo>
                  <a:cubicBezTo>
                    <a:pt x="41" y="65"/>
                    <a:pt x="45" y="63"/>
                    <a:pt x="48" y="61"/>
                  </a:cubicBezTo>
                  <a:cubicBezTo>
                    <a:pt x="56" y="57"/>
                    <a:pt x="63" y="53"/>
                    <a:pt x="70" y="49"/>
                  </a:cubicBezTo>
                  <a:cubicBezTo>
                    <a:pt x="78" y="45"/>
                    <a:pt x="85" y="42"/>
                    <a:pt x="92" y="38"/>
                  </a:cubicBezTo>
                  <a:cubicBezTo>
                    <a:pt x="99" y="35"/>
                    <a:pt x="107" y="32"/>
                    <a:pt x="113" y="27"/>
                  </a:cubicBezTo>
                  <a:cubicBezTo>
                    <a:pt x="112" y="28"/>
                    <a:pt x="112" y="28"/>
                    <a:pt x="112" y="29"/>
                  </a:cubicBezTo>
                  <a:close/>
                  <a:moveTo>
                    <a:pt x="40" y="81"/>
                  </a:moveTo>
                  <a:cubicBezTo>
                    <a:pt x="37" y="82"/>
                    <a:pt x="33" y="83"/>
                    <a:pt x="29" y="84"/>
                  </a:cubicBezTo>
                  <a:cubicBezTo>
                    <a:pt x="30" y="84"/>
                    <a:pt x="30" y="83"/>
                    <a:pt x="31" y="83"/>
                  </a:cubicBezTo>
                  <a:cubicBezTo>
                    <a:pt x="33" y="82"/>
                    <a:pt x="35" y="81"/>
                    <a:pt x="37" y="80"/>
                  </a:cubicBezTo>
                  <a:cubicBezTo>
                    <a:pt x="38" y="79"/>
                    <a:pt x="39" y="79"/>
                    <a:pt x="41" y="78"/>
                  </a:cubicBezTo>
                  <a:cubicBezTo>
                    <a:pt x="42" y="77"/>
                    <a:pt x="44" y="77"/>
                    <a:pt x="45" y="76"/>
                  </a:cubicBezTo>
                  <a:cubicBezTo>
                    <a:pt x="44" y="78"/>
                    <a:pt x="42" y="79"/>
                    <a:pt x="40" y="81"/>
                  </a:cubicBezTo>
                  <a:close/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1" y="76"/>
                    <a:pt x="37" y="80"/>
                    <a:pt x="31" y="82"/>
                  </a:cubicBezTo>
                  <a:cubicBezTo>
                    <a:pt x="32" y="81"/>
                    <a:pt x="32" y="80"/>
                    <a:pt x="33" y="80"/>
                  </a:cubicBezTo>
                  <a:cubicBezTo>
                    <a:pt x="38" y="77"/>
                    <a:pt x="43" y="74"/>
                    <a:pt x="48" y="72"/>
                  </a:cubicBezTo>
                  <a:cubicBezTo>
                    <a:pt x="55" y="69"/>
                    <a:pt x="62" y="66"/>
                    <a:pt x="68" y="62"/>
                  </a:cubicBezTo>
                  <a:cubicBezTo>
                    <a:pt x="83" y="56"/>
                    <a:pt x="97" y="50"/>
                    <a:pt x="112" y="45"/>
                  </a:cubicBezTo>
                  <a:cubicBezTo>
                    <a:pt x="115" y="44"/>
                    <a:pt x="118" y="43"/>
                    <a:pt x="120" y="42"/>
                  </a:cubicBezTo>
                  <a:cubicBezTo>
                    <a:pt x="122" y="41"/>
                    <a:pt x="124" y="40"/>
                    <a:pt x="125" y="39"/>
                  </a:cubicBezTo>
                  <a:cubicBezTo>
                    <a:pt x="128" y="38"/>
                    <a:pt x="121" y="42"/>
                    <a:pt x="122" y="41"/>
                  </a:cubicBezTo>
                  <a:cubicBezTo>
                    <a:pt x="115" y="44"/>
                    <a:pt x="108" y="47"/>
                    <a:pt x="101" y="50"/>
                  </a:cubicBezTo>
                  <a:cubicBezTo>
                    <a:pt x="87" y="56"/>
                    <a:pt x="73" y="62"/>
                    <a:pt x="60" y="68"/>
                  </a:cubicBezTo>
                  <a:cubicBezTo>
                    <a:pt x="60" y="68"/>
                    <a:pt x="59" y="68"/>
                    <a:pt x="59" y="69"/>
                  </a:cubicBezTo>
                  <a:cubicBezTo>
                    <a:pt x="56" y="70"/>
                    <a:pt x="53" y="71"/>
                    <a:pt x="50" y="73"/>
                  </a:cubicBezTo>
                  <a:cubicBezTo>
                    <a:pt x="50" y="73"/>
                    <a:pt x="49" y="73"/>
                    <a:pt x="49" y="73"/>
                  </a:cubicBezTo>
                  <a:cubicBezTo>
                    <a:pt x="49" y="73"/>
                    <a:pt x="48" y="73"/>
                    <a:pt x="48" y="73"/>
                  </a:cubicBezTo>
                  <a:cubicBezTo>
                    <a:pt x="47" y="74"/>
                    <a:pt x="47" y="74"/>
                    <a:pt x="46" y="75"/>
                  </a:cubicBezTo>
                  <a:close/>
                  <a:moveTo>
                    <a:pt x="50" y="73"/>
                  </a:moveTo>
                  <a:cubicBezTo>
                    <a:pt x="53" y="72"/>
                    <a:pt x="55" y="71"/>
                    <a:pt x="58" y="70"/>
                  </a:cubicBezTo>
                  <a:cubicBezTo>
                    <a:pt x="58" y="70"/>
                    <a:pt x="59" y="70"/>
                    <a:pt x="59" y="69"/>
                  </a:cubicBezTo>
                  <a:cubicBezTo>
                    <a:pt x="66" y="67"/>
                    <a:pt x="72" y="65"/>
                    <a:pt x="79" y="62"/>
                  </a:cubicBezTo>
                  <a:cubicBezTo>
                    <a:pt x="86" y="59"/>
                    <a:pt x="92" y="56"/>
                    <a:pt x="99" y="53"/>
                  </a:cubicBezTo>
                  <a:cubicBezTo>
                    <a:pt x="106" y="51"/>
                    <a:pt x="113" y="49"/>
                    <a:pt x="120" y="46"/>
                  </a:cubicBezTo>
                  <a:cubicBezTo>
                    <a:pt x="119" y="46"/>
                    <a:pt x="125" y="43"/>
                    <a:pt x="125" y="44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24" y="44"/>
                    <a:pt x="124" y="44"/>
                    <a:pt x="124" y="44"/>
                  </a:cubicBezTo>
                  <a:cubicBezTo>
                    <a:pt x="123" y="45"/>
                    <a:pt x="121" y="46"/>
                    <a:pt x="120" y="47"/>
                  </a:cubicBezTo>
                  <a:cubicBezTo>
                    <a:pt x="117" y="48"/>
                    <a:pt x="113" y="50"/>
                    <a:pt x="110" y="51"/>
                  </a:cubicBezTo>
                  <a:cubicBezTo>
                    <a:pt x="103" y="54"/>
                    <a:pt x="96" y="56"/>
                    <a:pt x="89" y="59"/>
                  </a:cubicBezTo>
                  <a:cubicBezTo>
                    <a:pt x="76" y="64"/>
                    <a:pt x="63" y="68"/>
                    <a:pt x="51" y="74"/>
                  </a:cubicBezTo>
                  <a:cubicBezTo>
                    <a:pt x="51" y="74"/>
                    <a:pt x="51" y="74"/>
                    <a:pt x="51" y="73"/>
                  </a:cubicBezTo>
                  <a:cubicBezTo>
                    <a:pt x="51" y="73"/>
                    <a:pt x="50" y="73"/>
                    <a:pt x="50" y="73"/>
                  </a:cubicBezTo>
                  <a:close/>
                  <a:moveTo>
                    <a:pt x="55" y="79"/>
                  </a:moveTo>
                  <a:cubicBezTo>
                    <a:pt x="59" y="77"/>
                    <a:pt x="63" y="75"/>
                    <a:pt x="67" y="74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65" y="79"/>
                    <a:pt x="59" y="81"/>
                    <a:pt x="55" y="79"/>
                  </a:cubicBezTo>
                  <a:close/>
                  <a:moveTo>
                    <a:pt x="74" y="75"/>
                  </a:moveTo>
                  <a:cubicBezTo>
                    <a:pt x="83" y="73"/>
                    <a:pt x="91" y="70"/>
                    <a:pt x="100" y="67"/>
                  </a:cubicBezTo>
                  <a:cubicBezTo>
                    <a:pt x="104" y="66"/>
                    <a:pt x="108" y="64"/>
                    <a:pt x="112" y="62"/>
                  </a:cubicBezTo>
                  <a:cubicBezTo>
                    <a:pt x="115" y="62"/>
                    <a:pt x="117" y="61"/>
                    <a:pt x="119" y="60"/>
                  </a:cubicBezTo>
                  <a:cubicBezTo>
                    <a:pt x="120" y="60"/>
                    <a:pt x="125" y="58"/>
                    <a:pt x="122" y="59"/>
                  </a:cubicBezTo>
                  <a:cubicBezTo>
                    <a:pt x="112" y="64"/>
                    <a:pt x="102" y="68"/>
                    <a:pt x="92" y="72"/>
                  </a:cubicBezTo>
                  <a:cubicBezTo>
                    <a:pt x="92" y="72"/>
                    <a:pt x="92" y="72"/>
                    <a:pt x="91" y="72"/>
                  </a:cubicBezTo>
                  <a:cubicBezTo>
                    <a:pt x="87" y="74"/>
                    <a:pt x="82" y="76"/>
                    <a:pt x="78" y="79"/>
                  </a:cubicBezTo>
                  <a:cubicBezTo>
                    <a:pt x="76" y="78"/>
                    <a:pt x="75" y="77"/>
                    <a:pt x="74" y="75"/>
                  </a:cubicBezTo>
                  <a:close/>
                  <a:moveTo>
                    <a:pt x="110" y="69"/>
                  </a:moveTo>
                  <a:cubicBezTo>
                    <a:pt x="110" y="69"/>
                    <a:pt x="109" y="69"/>
                    <a:pt x="109" y="68"/>
                  </a:cubicBezTo>
                  <a:cubicBezTo>
                    <a:pt x="109" y="68"/>
                    <a:pt x="109" y="69"/>
                    <a:pt x="109" y="68"/>
                  </a:cubicBezTo>
                  <a:cubicBezTo>
                    <a:pt x="112" y="67"/>
                    <a:pt x="115" y="66"/>
                    <a:pt x="117" y="65"/>
                  </a:cubicBezTo>
                  <a:cubicBezTo>
                    <a:pt x="118" y="65"/>
                    <a:pt x="119" y="64"/>
                    <a:pt x="121" y="63"/>
                  </a:cubicBezTo>
                  <a:cubicBezTo>
                    <a:pt x="124" y="62"/>
                    <a:pt x="121" y="64"/>
                    <a:pt x="120" y="65"/>
                  </a:cubicBezTo>
                  <a:cubicBezTo>
                    <a:pt x="117" y="67"/>
                    <a:pt x="113" y="67"/>
                    <a:pt x="110" y="69"/>
                  </a:cubicBezTo>
                  <a:close/>
                  <a:moveTo>
                    <a:pt x="122" y="62"/>
                  </a:moveTo>
                  <a:cubicBezTo>
                    <a:pt x="120" y="63"/>
                    <a:pt x="118" y="64"/>
                    <a:pt x="116" y="65"/>
                  </a:cubicBezTo>
                  <a:cubicBezTo>
                    <a:pt x="114" y="66"/>
                    <a:pt x="111" y="67"/>
                    <a:pt x="109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7" y="67"/>
                    <a:pt x="107" y="67"/>
                    <a:pt x="106" y="67"/>
                  </a:cubicBezTo>
                  <a:cubicBezTo>
                    <a:pt x="106" y="67"/>
                    <a:pt x="106" y="68"/>
                    <a:pt x="105" y="68"/>
                  </a:cubicBezTo>
                  <a:cubicBezTo>
                    <a:pt x="105" y="68"/>
                    <a:pt x="104" y="68"/>
                    <a:pt x="104" y="68"/>
                  </a:cubicBezTo>
                  <a:cubicBezTo>
                    <a:pt x="105" y="68"/>
                    <a:pt x="107" y="67"/>
                    <a:pt x="108" y="66"/>
                  </a:cubicBezTo>
                  <a:cubicBezTo>
                    <a:pt x="112" y="65"/>
                    <a:pt x="115" y="63"/>
                    <a:pt x="119" y="61"/>
                  </a:cubicBezTo>
                  <a:cubicBezTo>
                    <a:pt x="121" y="61"/>
                    <a:pt x="123" y="60"/>
                    <a:pt x="124" y="59"/>
                  </a:cubicBezTo>
                  <a:cubicBezTo>
                    <a:pt x="124" y="60"/>
                    <a:pt x="124" y="61"/>
                    <a:pt x="123" y="62"/>
                  </a:cubicBezTo>
                  <a:cubicBezTo>
                    <a:pt x="123" y="62"/>
                    <a:pt x="123" y="62"/>
                    <a:pt x="122" y="62"/>
                  </a:cubicBezTo>
                  <a:close/>
                  <a:moveTo>
                    <a:pt x="97" y="74"/>
                  </a:moveTo>
                  <a:cubicBezTo>
                    <a:pt x="96" y="74"/>
                    <a:pt x="95" y="73"/>
                    <a:pt x="94" y="73"/>
                  </a:cubicBezTo>
                  <a:cubicBezTo>
                    <a:pt x="95" y="72"/>
                    <a:pt x="96" y="72"/>
                    <a:pt x="97" y="72"/>
                  </a:cubicBezTo>
                  <a:cubicBezTo>
                    <a:pt x="99" y="71"/>
                    <a:pt x="101" y="70"/>
                    <a:pt x="103" y="69"/>
                  </a:cubicBezTo>
                  <a:cubicBezTo>
                    <a:pt x="104" y="69"/>
                    <a:pt x="105" y="69"/>
                    <a:pt x="103" y="70"/>
                  </a:cubicBezTo>
                  <a:cubicBezTo>
                    <a:pt x="101" y="71"/>
                    <a:pt x="99" y="72"/>
                    <a:pt x="97" y="74"/>
                  </a:cubicBezTo>
                  <a:cubicBezTo>
                    <a:pt x="97" y="74"/>
                    <a:pt x="97" y="74"/>
                    <a:pt x="97" y="74"/>
                  </a:cubicBezTo>
                  <a:close/>
                  <a:moveTo>
                    <a:pt x="100" y="72"/>
                  </a:moveTo>
                  <a:cubicBezTo>
                    <a:pt x="102" y="71"/>
                    <a:pt x="104" y="71"/>
                    <a:pt x="105" y="70"/>
                  </a:cubicBezTo>
                  <a:cubicBezTo>
                    <a:pt x="105" y="70"/>
                    <a:pt x="105" y="71"/>
                    <a:pt x="105" y="72"/>
                  </a:cubicBezTo>
                  <a:cubicBezTo>
                    <a:pt x="104" y="72"/>
                    <a:pt x="103" y="72"/>
                    <a:pt x="101" y="73"/>
                  </a:cubicBezTo>
                  <a:cubicBezTo>
                    <a:pt x="99" y="73"/>
                    <a:pt x="97" y="74"/>
                    <a:pt x="100" y="72"/>
                  </a:cubicBezTo>
                  <a:close/>
                  <a:moveTo>
                    <a:pt x="82" y="80"/>
                  </a:moveTo>
                  <a:cubicBezTo>
                    <a:pt x="81" y="80"/>
                    <a:pt x="80" y="80"/>
                    <a:pt x="79" y="79"/>
                  </a:cubicBezTo>
                  <a:cubicBezTo>
                    <a:pt x="82" y="78"/>
                    <a:pt x="86" y="76"/>
                    <a:pt x="90" y="75"/>
                  </a:cubicBezTo>
                  <a:cubicBezTo>
                    <a:pt x="88" y="77"/>
                    <a:pt x="85" y="80"/>
                    <a:pt x="82" y="80"/>
                  </a:cubicBezTo>
                  <a:close/>
                  <a:moveTo>
                    <a:pt x="98" y="74"/>
                  </a:moveTo>
                  <a:cubicBezTo>
                    <a:pt x="100" y="74"/>
                    <a:pt x="103" y="73"/>
                    <a:pt x="105" y="72"/>
                  </a:cubicBezTo>
                  <a:cubicBezTo>
                    <a:pt x="104" y="74"/>
                    <a:pt x="101" y="75"/>
                    <a:pt x="98" y="74"/>
                  </a:cubicBezTo>
                  <a:close/>
                  <a:moveTo>
                    <a:pt x="113" y="70"/>
                  </a:moveTo>
                  <a:cubicBezTo>
                    <a:pt x="114" y="70"/>
                    <a:pt x="116" y="69"/>
                    <a:pt x="117" y="69"/>
                  </a:cubicBezTo>
                  <a:cubicBezTo>
                    <a:pt x="116" y="70"/>
                    <a:pt x="114" y="70"/>
                    <a:pt x="113" y="70"/>
                  </a:cubicBezTo>
                  <a:close/>
                  <a:moveTo>
                    <a:pt x="118" y="68"/>
                  </a:moveTo>
                  <a:cubicBezTo>
                    <a:pt x="118" y="68"/>
                    <a:pt x="118" y="68"/>
                    <a:pt x="118" y="68"/>
                  </a:cubicBezTo>
                  <a:cubicBezTo>
                    <a:pt x="116" y="68"/>
                    <a:pt x="113" y="69"/>
                    <a:pt x="111" y="69"/>
                  </a:cubicBezTo>
                  <a:cubicBezTo>
                    <a:pt x="114" y="67"/>
                    <a:pt x="119" y="67"/>
                    <a:pt x="122" y="64"/>
                  </a:cubicBezTo>
                  <a:cubicBezTo>
                    <a:pt x="121" y="66"/>
                    <a:pt x="120" y="67"/>
                    <a:pt x="118" y="68"/>
                  </a:cubicBezTo>
                  <a:close/>
                  <a:moveTo>
                    <a:pt x="124" y="57"/>
                  </a:moveTo>
                  <a:cubicBezTo>
                    <a:pt x="115" y="61"/>
                    <a:pt x="106" y="64"/>
                    <a:pt x="96" y="67"/>
                  </a:cubicBezTo>
                  <a:cubicBezTo>
                    <a:pt x="93" y="69"/>
                    <a:pt x="89" y="70"/>
                    <a:pt x="86" y="71"/>
                  </a:cubicBezTo>
                  <a:cubicBezTo>
                    <a:pt x="91" y="68"/>
                    <a:pt x="97" y="66"/>
                    <a:pt x="103" y="63"/>
                  </a:cubicBezTo>
                  <a:cubicBezTo>
                    <a:pt x="109" y="60"/>
                    <a:pt x="118" y="59"/>
                    <a:pt x="124" y="54"/>
                  </a:cubicBezTo>
                  <a:cubicBezTo>
                    <a:pt x="124" y="55"/>
                    <a:pt x="124" y="56"/>
                    <a:pt x="124" y="57"/>
                  </a:cubicBezTo>
                  <a:close/>
                  <a:moveTo>
                    <a:pt x="125" y="35"/>
                  </a:moveTo>
                  <a:cubicBezTo>
                    <a:pt x="110" y="42"/>
                    <a:pt x="94" y="48"/>
                    <a:pt x="78" y="54"/>
                  </a:cubicBezTo>
                  <a:cubicBezTo>
                    <a:pt x="72" y="56"/>
                    <a:pt x="67" y="59"/>
                    <a:pt x="62" y="61"/>
                  </a:cubicBezTo>
                  <a:cubicBezTo>
                    <a:pt x="68" y="58"/>
                    <a:pt x="74" y="55"/>
                    <a:pt x="80" y="53"/>
                  </a:cubicBezTo>
                  <a:cubicBezTo>
                    <a:pt x="94" y="46"/>
                    <a:pt x="109" y="40"/>
                    <a:pt x="122" y="32"/>
                  </a:cubicBezTo>
                  <a:cubicBezTo>
                    <a:pt x="123" y="32"/>
                    <a:pt x="125" y="33"/>
                    <a:pt x="125" y="35"/>
                  </a:cubicBezTo>
                  <a:close/>
                  <a:moveTo>
                    <a:pt x="121" y="31"/>
                  </a:moveTo>
                  <a:cubicBezTo>
                    <a:pt x="114" y="34"/>
                    <a:pt x="108" y="38"/>
                    <a:pt x="101" y="41"/>
                  </a:cubicBezTo>
                  <a:cubicBezTo>
                    <a:pt x="94" y="45"/>
                    <a:pt x="86" y="48"/>
                    <a:pt x="78" y="52"/>
                  </a:cubicBezTo>
                  <a:cubicBezTo>
                    <a:pt x="76" y="52"/>
                    <a:pt x="74" y="53"/>
                    <a:pt x="72" y="54"/>
                  </a:cubicBezTo>
                  <a:cubicBezTo>
                    <a:pt x="73" y="53"/>
                    <a:pt x="75" y="53"/>
                    <a:pt x="76" y="52"/>
                  </a:cubicBezTo>
                  <a:cubicBezTo>
                    <a:pt x="83" y="49"/>
                    <a:pt x="90" y="46"/>
                    <a:pt x="97" y="43"/>
                  </a:cubicBezTo>
                  <a:cubicBezTo>
                    <a:pt x="104" y="39"/>
                    <a:pt x="110" y="35"/>
                    <a:pt x="116" y="30"/>
                  </a:cubicBezTo>
                  <a:cubicBezTo>
                    <a:pt x="118" y="30"/>
                    <a:pt x="120" y="30"/>
                    <a:pt x="121" y="31"/>
                  </a:cubicBezTo>
                  <a:close/>
                  <a:moveTo>
                    <a:pt x="113" y="26"/>
                  </a:moveTo>
                  <a:cubicBezTo>
                    <a:pt x="113" y="26"/>
                    <a:pt x="113" y="26"/>
                    <a:pt x="113" y="26"/>
                  </a:cubicBezTo>
                  <a:cubicBezTo>
                    <a:pt x="104" y="29"/>
                    <a:pt x="97" y="33"/>
                    <a:pt x="89" y="37"/>
                  </a:cubicBezTo>
                  <a:cubicBezTo>
                    <a:pt x="81" y="40"/>
                    <a:pt x="73" y="43"/>
                    <a:pt x="65" y="47"/>
                  </a:cubicBezTo>
                  <a:cubicBezTo>
                    <a:pt x="56" y="52"/>
                    <a:pt x="47" y="56"/>
                    <a:pt x="39" y="61"/>
                  </a:cubicBezTo>
                  <a:cubicBezTo>
                    <a:pt x="32" y="64"/>
                    <a:pt x="24" y="66"/>
                    <a:pt x="18" y="71"/>
                  </a:cubicBezTo>
                  <a:cubicBezTo>
                    <a:pt x="17" y="71"/>
                    <a:pt x="17" y="71"/>
                    <a:pt x="16" y="71"/>
                  </a:cubicBezTo>
                  <a:cubicBezTo>
                    <a:pt x="31" y="60"/>
                    <a:pt x="47" y="53"/>
                    <a:pt x="63" y="45"/>
                  </a:cubicBezTo>
                  <a:cubicBezTo>
                    <a:pt x="72" y="40"/>
                    <a:pt x="82" y="36"/>
                    <a:pt x="91" y="31"/>
                  </a:cubicBezTo>
                  <a:cubicBezTo>
                    <a:pt x="98" y="28"/>
                    <a:pt x="107" y="25"/>
                    <a:pt x="113" y="19"/>
                  </a:cubicBezTo>
                  <a:cubicBezTo>
                    <a:pt x="113" y="22"/>
                    <a:pt x="113" y="24"/>
                    <a:pt x="113" y="26"/>
                  </a:cubicBezTo>
                  <a:close/>
                  <a:moveTo>
                    <a:pt x="112" y="18"/>
                  </a:moveTo>
                  <a:cubicBezTo>
                    <a:pt x="110" y="19"/>
                    <a:pt x="109" y="21"/>
                    <a:pt x="107" y="22"/>
                  </a:cubicBezTo>
                  <a:cubicBezTo>
                    <a:pt x="104" y="23"/>
                    <a:pt x="101" y="25"/>
                    <a:pt x="98" y="26"/>
                  </a:cubicBezTo>
                  <a:cubicBezTo>
                    <a:pt x="91" y="29"/>
                    <a:pt x="84" y="32"/>
                    <a:pt x="78" y="35"/>
                  </a:cubicBezTo>
                  <a:cubicBezTo>
                    <a:pt x="65" y="41"/>
                    <a:pt x="52" y="48"/>
                    <a:pt x="38" y="54"/>
                  </a:cubicBezTo>
                  <a:cubicBezTo>
                    <a:pt x="32" y="57"/>
                    <a:pt x="27" y="60"/>
                    <a:pt x="21" y="63"/>
                  </a:cubicBezTo>
                  <a:cubicBezTo>
                    <a:pt x="33" y="56"/>
                    <a:pt x="45" y="49"/>
                    <a:pt x="57" y="43"/>
                  </a:cubicBezTo>
                  <a:cubicBezTo>
                    <a:pt x="70" y="36"/>
                    <a:pt x="83" y="30"/>
                    <a:pt x="96" y="23"/>
                  </a:cubicBezTo>
                  <a:cubicBezTo>
                    <a:pt x="98" y="21"/>
                    <a:pt x="101" y="20"/>
                    <a:pt x="103" y="19"/>
                  </a:cubicBezTo>
                  <a:cubicBezTo>
                    <a:pt x="104" y="18"/>
                    <a:pt x="104" y="17"/>
                    <a:pt x="105" y="17"/>
                  </a:cubicBezTo>
                  <a:cubicBezTo>
                    <a:pt x="106" y="16"/>
                    <a:pt x="106" y="16"/>
                    <a:pt x="107" y="15"/>
                  </a:cubicBezTo>
                  <a:cubicBezTo>
                    <a:pt x="107" y="15"/>
                    <a:pt x="108" y="15"/>
                    <a:pt x="109" y="14"/>
                  </a:cubicBezTo>
                  <a:cubicBezTo>
                    <a:pt x="109" y="15"/>
                    <a:pt x="110" y="15"/>
                    <a:pt x="111" y="16"/>
                  </a:cubicBezTo>
                  <a:cubicBezTo>
                    <a:pt x="111" y="17"/>
                    <a:pt x="112" y="17"/>
                    <a:pt x="112" y="18"/>
                  </a:cubicBezTo>
                  <a:close/>
                  <a:moveTo>
                    <a:pt x="108" y="14"/>
                  </a:moveTo>
                  <a:cubicBezTo>
                    <a:pt x="108" y="14"/>
                    <a:pt x="108" y="14"/>
                    <a:pt x="10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6" y="15"/>
                    <a:pt x="104" y="16"/>
                    <a:pt x="103" y="17"/>
                  </a:cubicBezTo>
                  <a:cubicBezTo>
                    <a:pt x="97" y="21"/>
                    <a:pt x="91" y="24"/>
                    <a:pt x="84" y="27"/>
                  </a:cubicBezTo>
                  <a:cubicBezTo>
                    <a:pt x="72" y="33"/>
                    <a:pt x="59" y="39"/>
                    <a:pt x="46" y="46"/>
                  </a:cubicBezTo>
                  <a:cubicBezTo>
                    <a:pt x="40" y="49"/>
                    <a:pt x="34" y="53"/>
                    <a:pt x="27" y="56"/>
                  </a:cubicBezTo>
                  <a:cubicBezTo>
                    <a:pt x="25" y="57"/>
                    <a:pt x="23" y="58"/>
                    <a:pt x="21" y="60"/>
                  </a:cubicBezTo>
                  <a:cubicBezTo>
                    <a:pt x="42" y="45"/>
                    <a:pt x="65" y="34"/>
                    <a:pt x="88" y="21"/>
                  </a:cubicBezTo>
                  <a:cubicBezTo>
                    <a:pt x="89" y="20"/>
                    <a:pt x="91" y="19"/>
                    <a:pt x="92" y="18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4" y="17"/>
                    <a:pt x="95" y="18"/>
                    <a:pt x="95" y="17"/>
                  </a:cubicBezTo>
                  <a:cubicBezTo>
                    <a:pt x="99" y="14"/>
                    <a:pt x="104" y="12"/>
                    <a:pt x="108" y="14"/>
                  </a:cubicBezTo>
                  <a:close/>
                  <a:moveTo>
                    <a:pt x="84" y="6"/>
                  </a:moveTo>
                  <a:cubicBezTo>
                    <a:pt x="80" y="8"/>
                    <a:pt x="76" y="10"/>
                    <a:pt x="72" y="13"/>
                  </a:cubicBezTo>
                  <a:cubicBezTo>
                    <a:pt x="75" y="8"/>
                    <a:pt x="80" y="6"/>
                    <a:pt x="84" y="6"/>
                  </a:cubicBezTo>
                  <a:close/>
                  <a:moveTo>
                    <a:pt x="70" y="14"/>
                  </a:moveTo>
                  <a:cubicBezTo>
                    <a:pt x="64" y="18"/>
                    <a:pt x="59" y="22"/>
                    <a:pt x="53" y="25"/>
                  </a:cubicBezTo>
                  <a:cubicBezTo>
                    <a:pt x="41" y="32"/>
                    <a:pt x="28" y="38"/>
                    <a:pt x="15" y="46"/>
                  </a:cubicBezTo>
                  <a:cubicBezTo>
                    <a:pt x="12" y="47"/>
                    <a:pt x="10" y="49"/>
                    <a:pt x="7" y="50"/>
                  </a:cubicBezTo>
                  <a:cubicBezTo>
                    <a:pt x="9" y="49"/>
                    <a:pt x="13" y="46"/>
                    <a:pt x="15" y="45"/>
                  </a:cubicBezTo>
                  <a:cubicBezTo>
                    <a:pt x="20" y="40"/>
                    <a:pt x="26" y="37"/>
                    <a:pt x="33" y="33"/>
                  </a:cubicBezTo>
                  <a:cubicBezTo>
                    <a:pt x="39" y="30"/>
                    <a:pt x="45" y="26"/>
                    <a:pt x="52" y="23"/>
                  </a:cubicBezTo>
                  <a:cubicBezTo>
                    <a:pt x="57" y="20"/>
                    <a:pt x="61" y="16"/>
                    <a:pt x="66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7" y="13"/>
                    <a:pt x="68" y="12"/>
                    <a:pt x="68" y="12"/>
                  </a:cubicBezTo>
                  <a:cubicBezTo>
                    <a:pt x="68" y="13"/>
                    <a:pt x="69" y="13"/>
                    <a:pt x="69" y="13"/>
                  </a:cubicBezTo>
                  <a:cubicBezTo>
                    <a:pt x="69" y="14"/>
                    <a:pt x="70" y="14"/>
                    <a:pt x="70" y="14"/>
                  </a:cubicBezTo>
                  <a:close/>
                  <a:moveTo>
                    <a:pt x="57" y="6"/>
                  </a:moveTo>
                  <a:cubicBezTo>
                    <a:pt x="58" y="5"/>
                    <a:pt x="60" y="5"/>
                    <a:pt x="61" y="5"/>
                  </a:cubicBezTo>
                  <a:cubicBezTo>
                    <a:pt x="58" y="6"/>
                    <a:pt x="56" y="8"/>
                    <a:pt x="54" y="9"/>
                  </a:cubicBezTo>
                  <a:cubicBezTo>
                    <a:pt x="53" y="10"/>
                    <a:pt x="53" y="10"/>
                    <a:pt x="52" y="10"/>
                  </a:cubicBezTo>
                  <a:cubicBezTo>
                    <a:pt x="53" y="8"/>
                    <a:pt x="55" y="7"/>
                    <a:pt x="57" y="6"/>
                  </a:cubicBezTo>
                  <a:close/>
                  <a:moveTo>
                    <a:pt x="46" y="14"/>
                  </a:moveTo>
                  <a:cubicBezTo>
                    <a:pt x="45" y="14"/>
                    <a:pt x="44" y="15"/>
                    <a:pt x="44" y="15"/>
                  </a:cubicBezTo>
                  <a:cubicBezTo>
                    <a:pt x="38" y="18"/>
                    <a:pt x="33" y="19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32" y="19"/>
                    <a:pt x="37" y="15"/>
                    <a:pt x="42" y="11"/>
                  </a:cubicBezTo>
                  <a:cubicBezTo>
                    <a:pt x="42" y="11"/>
                    <a:pt x="42" y="11"/>
                    <a:pt x="41" y="11"/>
                  </a:cubicBezTo>
                  <a:cubicBezTo>
                    <a:pt x="37" y="12"/>
                    <a:pt x="33" y="15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7"/>
                    <a:pt x="29" y="16"/>
                  </a:cubicBezTo>
                  <a:cubicBezTo>
                    <a:pt x="30" y="15"/>
                    <a:pt x="31" y="14"/>
                    <a:pt x="32" y="14"/>
                  </a:cubicBezTo>
                  <a:cubicBezTo>
                    <a:pt x="34" y="12"/>
                    <a:pt x="36" y="11"/>
                    <a:pt x="39" y="9"/>
                  </a:cubicBezTo>
                  <a:cubicBezTo>
                    <a:pt x="42" y="10"/>
                    <a:pt x="44" y="11"/>
                    <a:pt x="46" y="14"/>
                  </a:cubicBezTo>
                  <a:close/>
                  <a:moveTo>
                    <a:pt x="33" y="11"/>
                  </a:moveTo>
                  <a:cubicBezTo>
                    <a:pt x="35" y="10"/>
                    <a:pt x="36" y="9"/>
                    <a:pt x="37" y="9"/>
                  </a:cubicBezTo>
                  <a:cubicBezTo>
                    <a:pt x="35" y="11"/>
                    <a:pt x="32" y="12"/>
                    <a:pt x="30" y="14"/>
                  </a:cubicBezTo>
                  <a:cubicBezTo>
                    <a:pt x="31" y="13"/>
                    <a:pt x="32" y="12"/>
                    <a:pt x="33" y="11"/>
                  </a:cubicBezTo>
                  <a:close/>
                  <a:moveTo>
                    <a:pt x="23" y="24"/>
                  </a:moveTo>
                  <a:cubicBezTo>
                    <a:pt x="19" y="25"/>
                    <a:pt x="16" y="27"/>
                    <a:pt x="13" y="29"/>
                  </a:cubicBezTo>
                  <a:cubicBezTo>
                    <a:pt x="10" y="31"/>
                    <a:pt x="15" y="27"/>
                    <a:pt x="16" y="26"/>
                  </a:cubicBezTo>
                  <a:cubicBezTo>
                    <a:pt x="17" y="25"/>
                    <a:pt x="19" y="23"/>
                    <a:pt x="21" y="21"/>
                  </a:cubicBezTo>
                  <a:cubicBezTo>
                    <a:pt x="21" y="22"/>
                    <a:pt x="22" y="23"/>
                    <a:pt x="23" y="24"/>
                  </a:cubicBezTo>
                  <a:close/>
                  <a:moveTo>
                    <a:pt x="13" y="18"/>
                  </a:moveTo>
                  <a:cubicBezTo>
                    <a:pt x="11" y="20"/>
                    <a:pt x="9" y="21"/>
                    <a:pt x="7" y="23"/>
                  </a:cubicBezTo>
                  <a:cubicBezTo>
                    <a:pt x="7" y="22"/>
                    <a:pt x="7" y="22"/>
                    <a:pt x="7" y="21"/>
                  </a:cubicBezTo>
                  <a:cubicBezTo>
                    <a:pt x="8" y="19"/>
                    <a:pt x="11" y="18"/>
                    <a:pt x="13" y="18"/>
                  </a:cubicBezTo>
                  <a:close/>
                </a:path>
              </a:pathLst>
            </a:custGeom>
            <a:blipFill dpi="0" rotWithShape="1">
              <a:blip r:embed="rId6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88" name="Freeform 89"/>
            <p:cNvSpPr>
              <a:spLocks noEditPoints="1"/>
            </p:cNvSpPr>
            <p:nvPr/>
          </p:nvSpPr>
          <p:spPr bwMode="auto">
            <a:xfrm>
              <a:off x="4626061" y="392961"/>
              <a:ext cx="392113" cy="276225"/>
            </a:xfrm>
            <a:custGeom>
              <a:avLst/>
              <a:gdLst>
                <a:gd name="T0" fmla="*/ 70 w 135"/>
                <a:gd name="T1" fmla="*/ 75 h 95"/>
                <a:gd name="T2" fmla="*/ 59 w 135"/>
                <a:gd name="T3" fmla="*/ 2 h 95"/>
                <a:gd name="T4" fmla="*/ 7 w 135"/>
                <a:gd name="T5" fmla="*/ 25 h 95"/>
                <a:gd name="T6" fmla="*/ 11 w 135"/>
                <a:gd name="T7" fmla="*/ 31 h 95"/>
                <a:gd name="T8" fmla="*/ 15 w 135"/>
                <a:gd name="T9" fmla="*/ 32 h 95"/>
                <a:gd name="T10" fmla="*/ 48 w 135"/>
                <a:gd name="T11" fmla="*/ 16 h 95"/>
                <a:gd name="T12" fmla="*/ 51 w 135"/>
                <a:gd name="T13" fmla="*/ 12 h 95"/>
                <a:gd name="T14" fmla="*/ 51 w 135"/>
                <a:gd name="T15" fmla="*/ 18 h 95"/>
                <a:gd name="T16" fmla="*/ 65 w 135"/>
                <a:gd name="T17" fmla="*/ 7 h 95"/>
                <a:gd name="T18" fmla="*/ 68 w 135"/>
                <a:gd name="T19" fmla="*/ 11 h 95"/>
                <a:gd name="T20" fmla="*/ 42 w 135"/>
                <a:gd name="T21" fmla="*/ 31 h 95"/>
                <a:gd name="T22" fmla="*/ 45 w 135"/>
                <a:gd name="T23" fmla="*/ 31 h 95"/>
                <a:gd name="T24" fmla="*/ 16 w 135"/>
                <a:gd name="T25" fmla="*/ 58 h 95"/>
                <a:gd name="T26" fmla="*/ 39 w 135"/>
                <a:gd name="T27" fmla="*/ 50 h 95"/>
                <a:gd name="T28" fmla="*/ 14 w 135"/>
                <a:gd name="T29" fmla="*/ 65 h 95"/>
                <a:gd name="T30" fmla="*/ 61 w 135"/>
                <a:gd name="T31" fmla="*/ 45 h 95"/>
                <a:gd name="T32" fmla="*/ 74 w 135"/>
                <a:gd name="T33" fmla="*/ 28 h 95"/>
                <a:gd name="T34" fmla="*/ 19 w 135"/>
                <a:gd name="T35" fmla="*/ 54 h 95"/>
                <a:gd name="T36" fmla="*/ 90 w 135"/>
                <a:gd name="T37" fmla="*/ 14 h 95"/>
                <a:gd name="T38" fmla="*/ 90 w 135"/>
                <a:gd name="T39" fmla="*/ 8 h 95"/>
                <a:gd name="T40" fmla="*/ 38 w 135"/>
                <a:gd name="T41" fmla="*/ 29 h 95"/>
                <a:gd name="T42" fmla="*/ 22 w 135"/>
                <a:gd name="T43" fmla="*/ 30 h 95"/>
                <a:gd name="T44" fmla="*/ 16 w 135"/>
                <a:gd name="T45" fmla="*/ 33 h 95"/>
                <a:gd name="T46" fmla="*/ 28 w 135"/>
                <a:gd name="T47" fmla="*/ 25 h 95"/>
                <a:gd name="T48" fmla="*/ 10 w 135"/>
                <a:gd name="T49" fmla="*/ 27 h 95"/>
                <a:gd name="T50" fmla="*/ 7 w 135"/>
                <a:gd name="T51" fmla="*/ 26 h 95"/>
                <a:gd name="T52" fmla="*/ 62 w 135"/>
                <a:gd name="T53" fmla="*/ 49 h 95"/>
                <a:gd name="T54" fmla="*/ 114 w 135"/>
                <a:gd name="T55" fmla="*/ 31 h 95"/>
                <a:gd name="T56" fmla="*/ 114 w 135"/>
                <a:gd name="T57" fmla="*/ 31 h 95"/>
                <a:gd name="T58" fmla="*/ 72 w 135"/>
                <a:gd name="T59" fmla="*/ 72 h 95"/>
                <a:gd name="T60" fmla="*/ 80 w 135"/>
                <a:gd name="T61" fmla="*/ 65 h 95"/>
                <a:gd name="T62" fmla="*/ 90 w 135"/>
                <a:gd name="T63" fmla="*/ 65 h 95"/>
                <a:gd name="T64" fmla="*/ 120 w 135"/>
                <a:gd name="T65" fmla="*/ 48 h 95"/>
                <a:gd name="T66" fmla="*/ 120 w 135"/>
                <a:gd name="T67" fmla="*/ 48 h 95"/>
                <a:gd name="T68" fmla="*/ 26 w 135"/>
                <a:gd name="T69" fmla="*/ 88 h 95"/>
                <a:gd name="T70" fmla="*/ 35 w 135"/>
                <a:gd name="T71" fmla="*/ 74 h 95"/>
                <a:gd name="T72" fmla="*/ 36 w 135"/>
                <a:gd name="T73" fmla="*/ 72 h 95"/>
                <a:gd name="T74" fmla="*/ 112 w 135"/>
                <a:gd name="T75" fmla="*/ 30 h 95"/>
                <a:gd name="T76" fmla="*/ 71 w 135"/>
                <a:gd name="T77" fmla="*/ 49 h 95"/>
                <a:gd name="T78" fmla="*/ 40 w 135"/>
                <a:gd name="T79" fmla="*/ 80 h 95"/>
                <a:gd name="T80" fmla="*/ 122 w 135"/>
                <a:gd name="T81" fmla="*/ 41 h 95"/>
                <a:gd name="T82" fmla="*/ 59 w 135"/>
                <a:gd name="T83" fmla="*/ 69 h 95"/>
                <a:gd name="T84" fmla="*/ 51 w 135"/>
                <a:gd name="T85" fmla="*/ 74 h 95"/>
                <a:gd name="T86" fmla="*/ 120 w 135"/>
                <a:gd name="T87" fmla="*/ 60 h 95"/>
                <a:gd name="T88" fmla="*/ 121 w 135"/>
                <a:gd name="T89" fmla="*/ 63 h 95"/>
                <a:gd name="T90" fmla="*/ 104 w 135"/>
                <a:gd name="T91" fmla="*/ 68 h 95"/>
                <a:gd name="T92" fmla="*/ 103 w 135"/>
                <a:gd name="T93" fmla="*/ 70 h 95"/>
                <a:gd name="T94" fmla="*/ 90 w 135"/>
                <a:gd name="T95" fmla="*/ 74 h 95"/>
                <a:gd name="T96" fmla="*/ 111 w 135"/>
                <a:gd name="T97" fmla="*/ 69 h 95"/>
                <a:gd name="T98" fmla="*/ 78 w 135"/>
                <a:gd name="T99" fmla="*/ 54 h 95"/>
                <a:gd name="T100" fmla="*/ 97 w 135"/>
                <a:gd name="T101" fmla="*/ 43 h 95"/>
                <a:gd name="T102" fmla="*/ 63 w 135"/>
                <a:gd name="T103" fmla="*/ 44 h 95"/>
                <a:gd name="T104" fmla="*/ 57 w 135"/>
                <a:gd name="T105" fmla="*/ 43 h 95"/>
                <a:gd name="T106" fmla="*/ 107 w 135"/>
                <a:gd name="T107" fmla="*/ 14 h 95"/>
                <a:gd name="T108" fmla="*/ 95 w 135"/>
                <a:gd name="T109" fmla="*/ 17 h 95"/>
                <a:gd name="T110" fmla="*/ 33 w 135"/>
                <a:gd name="T111" fmla="*/ 33 h 95"/>
                <a:gd name="T112" fmla="*/ 52 w 135"/>
                <a:gd name="T113" fmla="*/ 10 h 95"/>
                <a:gd name="T114" fmla="*/ 29 w 135"/>
                <a:gd name="T115" fmla="*/ 16 h 95"/>
                <a:gd name="T116" fmla="*/ 16 w 135"/>
                <a:gd name="T117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5" h="95">
                  <a:moveTo>
                    <a:pt x="9" y="33"/>
                  </a:moveTo>
                  <a:cubicBezTo>
                    <a:pt x="4" y="34"/>
                    <a:pt x="0" y="38"/>
                    <a:pt x="0" y="44"/>
                  </a:cubicBezTo>
                  <a:cubicBezTo>
                    <a:pt x="0" y="51"/>
                    <a:pt x="7" y="55"/>
                    <a:pt x="13" y="56"/>
                  </a:cubicBezTo>
                  <a:cubicBezTo>
                    <a:pt x="8" y="59"/>
                    <a:pt x="5" y="65"/>
                    <a:pt x="11" y="70"/>
                  </a:cubicBezTo>
                  <a:cubicBezTo>
                    <a:pt x="16" y="76"/>
                    <a:pt x="25" y="75"/>
                    <a:pt x="32" y="73"/>
                  </a:cubicBezTo>
                  <a:cubicBezTo>
                    <a:pt x="30" y="81"/>
                    <a:pt x="23" y="87"/>
                    <a:pt x="17" y="92"/>
                  </a:cubicBezTo>
                  <a:cubicBezTo>
                    <a:pt x="16" y="93"/>
                    <a:pt x="16" y="93"/>
                    <a:pt x="17" y="94"/>
                  </a:cubicBezTo>
                  <a:cubicBezTo>
                    <a:pt x="17" y="95"/>
                    <a:pt x="18" y="95"/>
                    <a:pt x="18" y="95"/>
                  </a:cubicBezTo>
                  <a:cubicBezTo>
                    <a:pt x="30" y="90"/>
                    <a:pt x="41" y="86"/>
                    <a:pt x="49" y="76"/>
                  </a:cubicBezTo>
                  <a:cubicBezTo>
                    <a:pt x="54" y="85"/>
                    <a:pt x="65" y="83"/>
                    <a:pt x="70" y="75"/>
                  </a:cubicBezTo>
                  <a:cubicBezTo>
                    <a:pt x="73" y="79"/>
                    <a:pt x="77" y="82"/>
                    <a:pt x="82" y="83"/>
                  </a:cubicBezTo>
                  <a:cubicBezTo>
                    <a:pt x="86" y="83"/>
                    <a:pt x="91" y="79"/>
                    <a:pt x="93" y="75"/>
                  </a:cubicBezTo>
                  <a:cubicBezTo>
                    <a:pt x="98" y="79"/>
                    <a:pt x="108" y="77"/>
                    <a:pt x="108" y="71"/>
                  </a:cubicBezTo>
                  <a:cubicBezTo>
                    <a:pt x="120" y="78"/>
                    <a:pt x="135" y="57"/>
                    <a:pt x="123" y="48"/>
                  </a:cubicBezTo>
                  <a:cubicBezTo>
                    <a:pt x="128" y="46"/>
                    <a:pt x="132" y="40"/>
                    <a:pt x="129" y="34"/>
                  </a:cubicBezTo>
                  <a:cubicBezTo>
                    <a:pt x="126" y="29"/>
                    <a:pt x="121" y="27"/>
                    <a:pt x="116" y="27"/>
                  </a:cubicBezTo>
                  <a:cubicBezTo>
                    <a:pt x="117" y="22"/>
                    <a:pt x="116" y="17"/>
                    <a:pt x="112" y="13"/>
                  </a:cubicBezTo>
                  <a:cubicBezTo>
                    <a:pt x="108" y="8"/>
                    <a:pt x="100" y="10"/>
                    <a:pt x="95" y="13"/>
                  </a:cubicBezTo>
                  <a:cubicBezTo>
                    <a:pt x="95" y="0"/>
                    <a:pt x="77" y="0"/>
                    <a:pt x="71" y="10"/>
                  </a:cubicBezTo>
                  <a:cubicBezTo>
                    <a:pt x="68" y="5"/>
                    <a:pt x="65" y="1"/>
                    <a:pt x="59" y="2"/>
                  </a:cubicBezTo>
                  <a:cubicBezTo>
                    <a:pt x="54" y="3"/>
                    <a:pt x="50" y="7"/>
                    <a:pt x="48" y="12"/>
                  </a:cubicBezTo>
                  <a:cubicBezTo>
                    <a:pt x="45" y="7"/>
                    <a:pt x="40" y="5"/>
                    <a:pt x="34" y="7"/>
                  </a:cubicBezTo>
                  <a:cubicBezTo>
                    <a:pt x="27" y="9"/>
                    <a:pt x="26" y="16"/>
                    <a:pt x="25" y="22"/>
                  </a:cubicBezTo>
                  <a:cubicBezTo>
                    <a:pt x="20" y="16"/>
                    <a:pt x="13" y="12"/>
                    <a:pt x="6" y="18"/>
                  </a:cubicBezTo>
                  <a:cubicBezTo>
                    <a:pt x="1" y="23"/>
                    <a:pt x="4" y="29"/>
                    <a:pt x="9" y="33"/>
                  </a:cubicBezTo>
                  <a:close/>
                  <a:moveTo>
                    <a:pt x="7" y="23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8" y="22"/>
                    <a:pt x="10" y="21"/>
                    <a:pt x="12" y="19"/>
                  </a:cubicBezTo>
                  <a:cubicBezTo>
                    <a:pt x="13" y="19"/>
                    <a:pt x="16" y="16"/>
                    <a:pt x="12" y="20"/>
                  </a:cubicBezTo>
                  <a:cubicBezTo>
                    <a:pt x="10" y="22"/>
                    <a:pt x="8" y="23"/>
                    <a:pt x="7" y="25"/>
                  </a:cubicBezTo>
                  <a:cubicBezTo>
                    <a:pt x="7" y="24"/>
                    <a:pt x="7" y="24"/>
                    <a:pt x="7" y="23"/>
                  </a:cubicBezTo>
                  <a:close/>
                  <a:moveTo>
                    <a:pt x="17" y="19"/>
                  </a:moveTo>
                  <a:cubicBezTo>
                    <a:pt x="16" y="19"/>
                    <a:pt x="14" y="20"/>
                    <a:pt x="13" y="21"/>
                  </a:cubicBezTo>
                  <a:cubicBezTo>
                    <a:pt x="11" y="23"/>
                    <a:pt x="8" y="24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3"/>
                    <a:pt x="13" y="21"/>
                    <a:pt x="15" y="18"/>
                  </a:cubicBezTo>
                  <a:cubicBezTo>
                    <a:pt x="16" y="18"/>
                    <a:pt x="16" y="18"/>
                    <a:pt x="17" y="19"/>
                  </a:cubicBezTo>
                  <a:close/>
                  <a:moveTo>
                    <a:pt x="22" y="25"/>
                  </a:moveTo>
                  <a:cubicBezTo>
                    <a:pt x="20" y="28"/>
                    <a:pt x="17" y="29"/>
                    <a:pt x="14" y="32"/>
                  </a:cubicBezTo>
                  <a:cubicBezTo>
                    <a:pt x="13" y="32"/>
                    <a:pt x="12" y="31"/>
                    <a:pt x="11" y="31"/>
                  </a:cubicBezTo>
                  <a:cubicBezTo>
                    <a:pt x="13" y="30"/>
                    <a:pt x="15" y="29"/>
                    <a:pt x="17" y="28"/>
                  </a:cubicBezTo>
                  <a:cubicBezTo>
                    <a:pt x="18" y="27"/>
                    <a:pt x="18" y="27"/>
                    <a:pt x="19" y="26"/>
                  </a:cubicBezTo>
                  <a:cubicBezTo>
                    <a:pt x="19" y="26"/>
                    <a:pt x="23" y="24"/>
                    <a:pt x="22" y="25"/>
                  </a:cubicBezTo>
                  <a:close/>
                  <a:moveTo>
                    <a:pt x="25" y="27"/>
                  </a:moveTo>
                  <a:cubicBezTo>
                    <a:pt x="23" y="28"/>
                    <a:pt x="22" y="28"/>
                    <a:pt x="20" y="29"/>
                  </a:cubicBezTo>
                  <a:cubicBezTo>
                    <a:pt x="19" y="30"/>
                    <a:pt x="18" y="31"/>
                    <a:pt x="17" y="31"/>
                  </a:cubicBezTo>
                  <a:cubicBezTo>
                    <a:pt x="17" y="31"/>
                    <a:pt x="16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8" y="29"/>
                    <a:pt x="21" y="28"/>
                    <a:pt x="23" y="25"/>
                  </a:cubicBezTo>
                  <a:cubicBezTo>
                    <a:pt x="24" y="25"/>
                    <a:pt x="24" y="26"/>
                    <a:pt x="25" y="27"/>
                  </a:cubicBezTo>
                  <a:close/>
                  <a:moveTo>
                    <a:pt x="28" y="18"/>
                  </a:moveTo>
                  <a:cubicBezTo>
                    <a:pt x="31" y="17"/>
                    <a:pt x="33" y="15"/>
                    <a:pt x="35" y="14"/>
                  </a:cubicBezTo>
                  <a:cubicBezTo>
                    <a:pt x="37" y="13"/>
                    <a:pt x="38" y="12"/>
                    <a:pt x="40" y="12"/>
                  </a:cubicBezTo>
                  <a:cubicBezTo>
                    <a:pt x="39" y="12"/>
                    <a:pt x="37" y="14"/>
                    <a:pt x="36" y="15"/>
                  </a:cubicBezTo>
                  <a:cubicBezTo>
                    <a:pt x="33" y="17"/>
                    <a:pt x="30" y="19"/>
                    <a:pt x="28" y="21"/>
                  </a:cubicBezTo>
                  <a:cubicBezTo>
                    <a:pt x="28" y="20"/>
                    <a:pt x="28" y="19"/>
                    <a:pt x="28" y="18"/>
                  </a:cubicBezTo>
                  <a:close/>
                  <a:moveTo>
                    <a:pt x="47" y="14"/>
                  </a:moveTo>
                  <a:cubicBezTo>
                    <a:pt x="47" y="15"/>
                    <a:pt x="47" y="15"/>
                    <a:pt x="48" y="16"/>
                  </a:cubicBezTo>
                  <a:cubicBezTo>
                    <a:pt x="44" y="18"/>
                    <a:pt x="40" y="20"/>
                    <a:pt x="37" y="22"/>
                  </a:cubicBezTo>
                  <a:cubicBezTo>
                    <a:pt x="34" y="24"/>
                    <a:pt x="31" y="25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31" y="25"/>
                    <a:pt x="34" y="22"/>
                    <a:pt x="37" y="20"/>
                  </a:cubicBezTo>
                  <a:cubicBezTo>
                    <a:pt x="39" y="19"/>
                    <a:pt x="41" y="18"/>
                    <a:pt x="43" y="16"/>
                  </a:cubicBezTo>
                  <a:cubicBezTo>
                    <a:pt x="43" y="16"/>
                    <a:pt x="43" y="16"/>
                    <a:pt x="44" y="16"/>
                  </a:cubicBezTo>
                  <a:cubicBezTo>
                    <a:pt x="45" y="15"/>
                    <a:pt x="46" y="15"/>
                    <a:pt x="47" y="14"/>
                  </a:cubicBezTo>
                  <a:close/>
                  <a:moveTo>
                    <a:pt x="64" y="6"/>
                  </a:moveTo>
                  <a:cubicBezTo>
                    <a:pt x="64" y="6"/>
                    <a:pt x="64" y="6"/>
                    <a:pt x="64" y="6"/>
                  </a:cubicBezTo>
                  <a:cubicBezTo>
                    <a:pt x="60" y="8"/>
                    <a:pt x="56" y="11"/>
                    <a:pt x="51" y="12"/>
                  </a:cubicBezTo>
                  <a:cubicBezTo>
                    <a:pt x="51" y="12"/>
                    <a:pt x="52" y="12"/>
                    <a:pt x="52" y="11"/>
                  </a:cubicBezTo>
                  <a:cubicBezTo>
                    <a:pt x="53" y="10"/>
                    <a:pt x="54" y="10"/>
                    <a:pt x="56" y="9"/>
                  </a:cubicBezTo>
                  <a:cubicBezTo>
                    <a:pt x="58" y="7"/>
                    <a:pt x="60" y="6"/>
                    <a:pt x="62" y="5"/>
                  </a:cubicBezTo>
                  <a:cubicBezTo>
                    <a:pt x="63" y="5"/>
                    <a:pt x="63" y="5"/>
                    <a:pt x="64" y="6"/>
                  </a:cubicBezTo>
                  <a:close/>
                  <a:moveTo>
                    <a:pt x="66" y="8"/>
                  </a:moveTo>
                  <a:cubicBezTo>
                    <a:pt x="56" y="14"/>
                    <a:pt x="46" y="21"/>
                    <a:pt x="35" y="27"/>
                  </a:cubicBezTo>
                  <a:cubicBezTo>
                    <a:pt x="25" y="33"/>
                    <a:pt x="14" y="38"/>
                    <a:pt x="4" y="45"/>
                  </a:cubicBezTo>
                  <a:cubicBezTo>
                    <a:pt x="4" y="45"/>
                    <a:pt x="4" y="46"/>
                    <a:pt x="5" y="46"/>
                  </a:cubicBezTo>
                  <a:cubicBezTo>
                    <a:pt x="14" y="39"/>
                    <a:pt x="25" y="34"/>
                    <a:pt x="36" y="27"/>
                  </a:cubicBezTo>
                  <a:cubicBezTo>
                    <a:pt x="41" y="24"/>
                    <a:pt x="46" y="21"/>
                    <a:pt x="51" y="18"/>
                  </a:cubicBezTo>
                  <a:cubicBezTo>
                    <a:pt x="56" y="16"/>
                    <a:pt x="62" y="12"/>
                    <a:pt x="65" y="9"/>
                  </a:cubicBezTo>
                  <a:cubicBezTo>
                    <a:pt x="61" y="13"/>
                    <a:pt x="56" y="16"/>
                    <a:pt x="51" y="19"/>
                  </a:cubicBezTo>
                  <a:cubicBezTo>
                    <a:pt x="45" y="22"/>
                    <a:pt x="40" y="25"/>
                    <a:pt x="34" y="29"/>
                  </a:cubicBezTo>
                  <a:cubicBezTo>
                    <a:pt x="29" y="32"/>
                    <a:pt x="23" y="35"/>
                    <a:pt x="17" y="39"/>
                  </a:cubicBezTo>
                  <a:cubicBezTo>
                    <a:pt x="13" y="42"/>
                    <a:pt x="8" y="44"/>
                    <a:pt x="4" y="48"/>
                  </a:cubicBezTo>
                  <a:cubicBezTo>
                    <a:pt x="4" y="47"/>
                    <a:pt x="4" y="46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12" y="38"/>
                    <a:pt x="24" y="33"/>
                    <a:pt x="34" y="26"/>
                  </a:cubicBezTo>
                  <a:cubicBezTo>
                    <a:pt x="40" y="23"/>
                    <a:pt x="46" y="19"/>
                    <a:pt x="51" y="16"/>
                  </a:cubicBezTo>
                  <a:cubicBezTo>
                    <a:pt x="56" y="13"/>
                    <a:pt x="61" y="10"/>
                    <a:pt x="65" y="7"/>
                  </a:cubicBezTo>
                  <a:cubicBezTo>
                    <a:pt x="65" y="7"/>
                    <a:pt x="66" y="8"/>
                    <a:pt x="66" y="8"/>
                  </a:cubicBezTo>
                  <a:close/>
                  <a:moveTo>
                    <a:pt x="68" y="11"/>
                  </a:moveTo>
                  <a:cubicBezTo>
                    <a:pt x="63" y="13"/>
                    <a:pt x="59" y="17"/>
                    <a:pt x="55" y="19"/>
                  </a:cubicBezTo>
                  <a:cubicBezTo>
                    <a:pt x="49" y="22"/>
                    <a:pt x="43" y="26"/>
                    <a:pt x="38" y="29"/>
                  </a:cubicBezTo>
                  <a:cubicBezTo>
                    <a:pt x="32" y="32"/>
                    <a:pt x="27" y="35"/>
                    <a:pt x="21" y="38"/>
                  </a:cubicBezTo>
                  <a:cubicBezTo>
                    <a:pt x="19" y="39"/>
                    <a:pt x="16" y="41"/>
                    <a:pt x="13" y="42"/>
                  </a:cubicBezTo>
                  <a:cubicBezTo>
                    <a:pt x="13" y="42"/>
                    <a:pt x="13" y="42"/>
                    <a:pt x="13" y="43"/>
                  </a:cubicBezTo>
                  <a:cubicBezTo>
                    <a:pt x="21" y="37"/>
                    <a:pt x="30" y="33"/>
                    <a:pt x="38" y="28"/>
                  </a:cubicBezTo>
                  <a:cubicBezTo>
                    <a:pt x="47" y="22"/>
                    <a:pt x="58" y="16"/>
                    <a:pt x="67" y="9"/>
                  </a:cubicBezTo>
                  <a:cubicBezTo>
                    <a:pt x="67" y="10"/>
                    <a:pt x="68" y="10"/>
                    <a:pt x="68" y="11"/>
                  </a:cubicBezTo>
                  <a:close/>
                  <a:moveTo>
                    <a:pt x="81" y="8"/>
                  </a:moveTo>
                  <a:cubicBezTo>
                    <a:pt x="81" y="8"/>
                    <a:pt x="86" y="5"/>
                    <a:pt x="84" y="6"/>
                  </a:cubicBezTo>
                  <a:cubicBezTo>
                    <a:pt x="83" y="7"/>
                    <a:pt x="81" y="8"/>
                    <a:pt x="80" y="9"/>
                  </a:cubicBezTo>
                  <a:cubicBezTo>
                    <a:pt x="76" y="12"/>
                    <a:pt x="72" y="14"/>
                    <a:pt x="69" y="16"/>
                  </a:cubicBezTo>
                  <a:cubicBezTo>
                    <a:pt x="62" y="21"/>
                    <a:pt x="55" y="25"/>
                    <a:pt x="48" y="28"/>
                  </a:cubicBezTo>
                  <a:cubicBezTo>
                    <a:pt x="41" y="32"/>
                    <a:pt x="34" y="36"/>
                    <a:pt x="28" y="40"/>
                  </a:cubicBezTo>
                  <a:cubicBezTo>
                    <a:pt x="21" y="44"/>
                    <a:pt x="16" y="48"/>
                    <a:pt x="9" y="52"/>
                  </a:cubicBezTo>
                  <a:cubicBezTo>
                    <a:pt x="9" y="51"/>
                    <a:pt x="8" y="51"/>
                    <a:pt x="7" y="51"/>
                  </a:cubicBezTo>
                  <a:cubicBezTo>
                    <a:pt x="12" y="49"/>
                    <a:pt x="17" y="45"/>
                    <a:pt x="22" y="42"/>
                  </a:cubicBezTo>
                  <a:cubicBezTo>
                    <a:pt x="29" y="39"/>
                    <a:pt x="35" y="35"/>
                    <a:pt x="42" y="31"/>
                  </a:cubicBezTo>
                  <a:cubicBezTo>
                    <a:pt x="49" y="28"/>
                    <a:pt x="56" y="24"/>
                    <a:pt x="63" y="20"/>
                  </a:cubicBezTo>
                  <a:cubicBezTo>
                    <a:pt x="69" y="16"/>
                    <a:pt x="74" y="12"/>
                    <a:pt x="81" y="8"/>
                  </a:cubicBezTo>
                  <a:close/>
                  <a:moveTo>
                    <a:pt x="90" y="8"/>
                  </a:moveTo>
                  <a:cubicBezTo>
                    <a:pt x="80" y="13"/>
                    <a:pt x="72" y="19"/>
                    <a:pt x="62" y="25"/>
                  </a:cubicBezTo>
                  <a:cubicBezTo>
                    <a:pt x="61" y="26"/>
                    <a:pt x="59" y="27"/>
                    <a:pt x="57" y="28"/>
                  </a:cubicBezTo>
                  <a:cubicBezTo>
                    <a:pt x="56" y="28"/>
                    <a:pt x="55" y="29"/>
                    <a:pt x="54" y="29"/>
                  </a:cubicBezTo>
                  <a:cubicBezTo>
                    <a:pt x="41" y="36"/>
                    <a:pt x="28" y="43"/>
                    <a:pt x="15" y="49"/>
                  </a:cubicBezTo>
                  <a:cubicBezTo>
                    <a:pt x="16" y="49"/>
                    <a:pt x="16" y="48"/>
                    <a:pt x="16" y="48"/>
                  </a:cubicBezTo>
                  <a:cubicBezTo>
                    <a:pt x="19" y="46"/>
                    <a:pt x="22" y="44"/>
                    <a:pt x="25" y="43"/>
                  </a:cubicBezTo>
                  <a:cubicBezTo>
                    <a:pt x="32" y="38"/>
                    <a:pt x="38" y="35"/>
                    <a:pt x="45" y="31"/>
                  </a:cubicBezTo>
                  <a:cubicBezTo>
                    <a:pt x="59" y="23"/>
                    <a:pt x="73" y="15"/>
                    <a:pt x="86" y="6"/>
                  </a:cubicBezTo>
                  <a:cubicBezTo>
                    <a:pt x="87" y="6"/>
                    <a:pt x="89" y="7"/>
                    <a:pt x="90" y="8"/>
                  </a:cubicBezTo>
                  <a:close/>
                  <a:moveTo>
                    <a:pt x="92" y="15"/>
                  </a:moveTo>
                  <a:cubicBezTo>
                    <a:pt x="92" y="16"/>
                    <a:pt x="93" y="16"/>
                    <a:pt x="93" y="16"/>
                  </a:cubicBezTo>
                  <a:cubicBezTo>
                    <a:pt x="92" y="17"/>
                    <a:pt x="92" y="17"/>
                    <a:pt x="91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88" y="19"/>
                    <a:pt x="85" y="21"/>
                    <a:pt x="82" y="22"/>
                  </a:cubicBezTo>
                  <a:cubicBezTo>
                    <a:pt x="75" y="26"/>
                    <a:pt x="69" y="30"/>
                    <a:pt x="62" y="33"/>
                  </a:cubicBezTo>
                  <a:cubicBezTo>
                    <a:pt x="49" y="40"/>
                    <a:pt x="36" y="46"/>
                    <a:pt x="23" y="53"/>
                  </a:cubicBezTo>
                  <a:cubicBezTo>
                    <a:pt x="21" y="55"/>
                    <a:pt x="18" y="56"/>
                    <a:pt x="16" y="58"/>
                  </a:cubicBezTo>
                  <a:cubicBezTo>
                    <a:pt x="15" y="59"/>
                    <a:pt x="14" y="60"/>
                    <a:pt x="13" y="61"/>
                  </a:cubicBezTo>
                  <a:cubicBezTo>
                    <a:pt x="15" y="59"/>
                    <a:pt x="16" y="57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9" y="55"/>
                    <a:pt x="19" y="55"/>
                  </a:cubicBezTo>
                  <a:cubicBezTo>
                    <a:pt x="22" y="53"/>
                    <a:pt x="25" y="50"/>
                    <a:pt x="29" y="48"/>
                  </a:cubicBezTo>
                  <a:cubicBezTo>
                    <a:pt x="38" y="42"/>
                    <a:pt x="48" y="37"/>
                    <a:pt x="57" y="32"/>
                  </a:cubicBezTo>
                  <a:cubicBezTo>
                    <a:pt x="69" y="26"/>
                    <a:pt x="81" y="20"/>
                    <a:pt x="92" y="13"/>
                  </a:cubicBezTo>
                  <a:cubicBezTo>
                    <a:pt x="93" y="14"/>
                    <a:pt x="93" y="14"/>
                    <a:pt x="92" y="15"/>
                  </a:cubicBezTo>
                  <a:close/>
                  <a:moveTo>
                    <a:pt x="16" y="63"/>
                  </a:moveTo>
                  <a:cubicBezTo>
                    <a:pt x="23" y="58"/>
                    <a:pt x="31" y="55"/>
                    <a:pt x="39" y="50"/>
                  </a:cubicBezTo>
                  <a:cubicBezTo>
                    <a:pt x="47" y="46"/>
                    <a:pt x="55" y="42"/>
                    <a:pt x="63" y="38"/>
                  </a:cubicBezTo>
                  <a:cubicBezTo>
                    <a:pt x="71" y="34"/>
                    <a:pt x="79" y="30"/>
                    <a:pt x="87" y="26"/>
                  </a:cubicBezTo>
                  <a:cubicBezTo>
                    <a:pt x="92" y="24"/>
                    <a:pt x="98" y="20"/>
                    <a:pt x="103" y="17"/>
                  </a:cubicBezTo>
                  <a:cubicBezTo>
                    <a:pt x="102" y="18"/>
                    <a:pt x="101" y="19"/>
                    <a:pt x="100" y="19"/>
                  </a:cubicBezTo>
                  <a:cubicBezTo>
                    <a:pt x="96" y="22"/>
                    <a:pt x="92" y="24"/>
                    <a:pt x="88" y="26"/>
                  </a:cubicBezTo>
                  <a:cubicBezTo>
                    <a:pt x="79" y="31"/>
                    <a:pt x="70" y="35"/>
                    <a:pt x="60" y="40"/>
                  </a:cubicBezTo>
                  <a:cubicBezTo>
                    <a:pt x="51" y="45"/>
                    <a:pt x="42" y="50"/>
                    <a:pt x="33" y="55"/>
                  </a:cubicBezTo>
                  <a:cubicBezTo>
                    <a:pt x="26" y="58"/>
                    <a:pt x="19" y="63"/>
                    <a:pt x="12" y="68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2" y="66"/>
                    <a:pt x="13" y="65"/>
                    <a:pt x="14" y="65"/>
                  </a:cubicBezTo>
                  <a:cubicBezTo>
                    <a:pt x="15" y="64"/>
                    <a:pt x="15" y="64"/>
                    <a:pt x="16" y="63"/>
                  </a:cubicBezTo>
                  <a:close/>
                  <a:moveTo>
                    <a:pt x="16" y="70"/>
                  </a:moveTo>
                  <a:cubicBezTo>
                    <a:pt x="15" y="70"/>
                    <a:pt x="14" y="69"/>
                    <a:pt x="13" y="68"/>
                  </a:cubicBezTo>
                  <a:cubicBezTo>
                    <a:pt x="20" y="63"/>
                    <a:pt x="28" y="60"/>
                    <a:pt x="35" y="56"/>
                  </a:cubicBezTo>
                  <a:cubicBezTo>
                    <a:pt x="44" y="52"/>
                    <a:pt x="53" y="48"/>
                    <a:pt x="62" y="43"/>
                  </a:cubicBezTo>
                  <a:cubicBezTo>
                    <a:pt x="71" y="39"/>
                    <a:pt x="79" y="35"/>
                    <a:pt x="88" y="31"/>
                  </a:cubicBezTo>
                  <a:cubicBezTo>
                    <a:pt x="93" y="29"/>
                    <a:pt x="97" y="27"/>
                    <a:pt x="101" y="25"/>
                  </a:cubicBezTo>
                  <a:cubicBezTo>
                    <a:pt x="105" y="23"/>
                    <a:pt x="109" y="22"/>
                    <a:pt x="112" y="19"/>
                  </a:cubicBezTo>
                  <a:cubicBezTo>
                    <a:pt x="105" y="25"/>
                    <a:pt x="95" y="28"/>
                    <a:pt x="88" y="32"/>
                  </a:cubicBezTo>
                  <a:cubicBezTo>
                    <a:pt x="79" y="36"/>
                    <a:pt x="70" y="40"/>
                    <a:pt x="61" y="45"/>
                  </a:cubicBezTo>
                  <a:cubicBezTo>
                    <a:pt x="45" y="52"/>
                    <a:pt x="30" y="60"/>
                    <a:pt x="16" y="70"/>
                  </a:cubicBezTo>
                  <a:close/>
                  <a:moveTo>
                    <a:pt x="13" y="6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2" y="66"/>
                    <a:pt x="11" y="66"/>
                    <a:pt x="11" y="66"/>
                  </a:cubicBezTo>
                  <a:cubicBezTo>
                    <a:pt x="11" y="65"/>
                    <a:pt x="11" y="65"/>
                    <a:pt x="11" y="64"/>
                  </a:cubicBezTo>
                  <a:cubicBezTo>
                    <a:pt x="16" y="59"/>
                    <a:pt x="22" y="54"/>
                    <a:pt x="29" y="51"/>
                  </a:cubicBezTo>
                  <a:cubicBezTo>
                    <a:pt x="37" y="47"/>
                    <a:pt x="45" y="42"/>
                    <a:pt x="53" y="38"/>
                  </a:cubicBezTo>
                  <a:cubicBezTo>
                    <a:pt x="60" y="35"/>
                    <a:pt x="68" y="31"/>
                    <a:pt x="75" y="27"/>
                  </a:cubicBezTo>
                  <a:cubicBezTo>
                    <a:pt x="75" y="27"/>
                    <a:pt x="76" y="26"/>
                    <a:pt x="77" y="26"/>
                  </a:cubicBezTo>
                  <a:cubicBezTo>
                    <a:pt x="76" y="27"/>
                    <a:pt x="75" y="27"/>
                    <a:pt x="74" y="28"/>
                  </a:cubicBezTo>
                  <a:cubicBezTo>
                    <a:pt x="66" y="32"/>
                    <a:pt x="58" y="37"/>
                    <a:pt x="50" y="41"/>
                  </a:cubicBezTo>
                  <a:cubicBezTo>
                    <a:pt x="42" y="45"/>
                    <a:pt x="34" y="49"/>
                    <a:pt x="27" y="54"/>
                  </a:cubicBezTo>
                  <a:cubicBezTo>
                    <a:pt x="24" y="56"/>
                    <a:pt x="21" y="58"/>
                    <a:pt x="17" y="61"/>
                  </a:cubicBezTo>
                  <a:cubicBezTo>
                    <a:pt x="16" y="62"/>
                    <a:pt x="15" y="63"/>
                    <a:pt x="13" y="64"/>
                  </a:cubicBezTo>
                  <a:close/>
                  <a:moveTo>
                    <a:pt x="42" y="36"/>
                  </a:moveTo>
                  <a:cubicBezTo>
                    <a:pt x="33" y="42"/>
                    <a:pt x="24" y="47"/>
                    <a:pt x="15" y="53"/>
                  </a:cubicBezTo>
                  <a:cubicBezTo>
                    <a:pt x="14" y="53"/>
                    <a:pt x="12" y="53"/>
                    <a:pt x="10" y="52"/>
                  </a:cubicBezTo>
                  <a:cubicBezTo>
                    <a:pt x="21" y="47"/>
                    <a:pt x="31" y="42"/>
                    <a:pt x="42" y="36"/>
                  </a:cubicBezTo>
                  <a:close/>
                  <a:moveTo>
                    <a:pt x="19" y="54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22" y="51"/>
                    <a:pt x="27" y="47"/>
                    <a:pt x="31" y="45"/>
                  </a:cubicBezTo>
                  <a:cubicBezTo>
                    <a:pt x="36" y="42"/>
                    <a:pt x="40" y="40"/>
                    <a:pt x="45" y="38"/>
                  </a:cubicBezTo>
                  <a:cubicBezTo>
                    <a:pt x="36" y="43"/>
                    <a:pt x="27" y="48"/>
                    <a:pt x="19" y="54"/>
                  </a:cubicBezTo>
                  <a:close/>
                  <a:moveTo>
                    <a:pt x="67" y="26"/>
                  </a:moveTo>
                  <a:cubicBezTo>
                    <a:pt x="67" y="26"/>
                    <a:pt x="67" y="26"/>
                    <a:pt x="67" y="26"/>
                  </a:cubicBezTo>
                  <a:cubicBezTo>
                    <a:pt x="73" y="23"/>
                    <a:pt x="79" y="20"/>
                    <a:pt x="84" y="16"/>
                  </a:cubicBezTo>
                  <a:cubicBezTo>
                    <a:pt x="86" y="15"/>
                    <a:pt x="87" y="14"/>
                    <a:pt x="88" y="14"/>
                  </a:cubicBezTo>
                  <a:cubicBezTo>
                    <a:pt x="88" y="14"/>
                    <a:pt x="94" y="11"/>
                    <a:pt x="90" y="14"/>
                  </a:cubicBezTo>
                  <a:cubicBezTo>
                    <a:pt x="87" y="16"/>
                    <a:pt x="83" y="18"/>
                    <a:pt x="80" y="20"/>
                  </a:cubicBezTo>
                  <a:cubicBezTo>
                    <a:pt x="75" y="22"/>
                    <a:pt x="71" y="24"/>
                    <a:pt x="67" y="26"/>
                  </a:cubicBezTo>
                  <a:close/>
                  <a:moveTo>
                    <a:pt x="75" y="21"/>
                  </a:moveTo>
                  <a:cubicBezTo>
                    <a:pt x="68" y="25"/>
                    <a:pt x="61" y="28"/>
                    <a:pt x="55" y="32"/>
                  </a:cubicBezTo>
                  <a:cubicBezTo>
                    <a:pt x="50" y="35"/>
                    <a:pt x="44" y="37"/>
                    <a:pt x="39" y="40"/>
                  </a:cubicBezTo>
                  <a:cubicBezTo>
                    <a:pt x="31" y="44"/>
                    <a:pt x="24" y="48"/>
                    <a:pt x="17" y="53"/>
                  </a:cubicBezTo>
                  <a:cubicBezTo>
                    <a:pt x="25" y="48"/>
                    <a:pt x="33" y="42"/>
                    <a:pt x="42" y="37"/>
                  </a:cubicBezTo>
                  <a:cubicBezTo>
                    <a:pt x="51" y="32"/>
                    <a:pt x="60" y="27"/>
                    <a:pt x="69" y="22"/>
                  </a:cubicBezTo>
                  <a:cubicBezTo>
                    <a:pt x="76" y="18"/>
                    <a:pt x="84" y="14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1" y="9"/>
                    <a:pt x="92" y="10"/>
                    <a:pt x="92" y="12"/>
                  </a:cubicBezTo>
                  <a:cubicBezTo>
                    <a:pt x="86" y="13"/>
                    <a:pt x="80" y="18"/>
                    <a:pt x="75" y="21"/>
                  </a:cubicBezTo>
                  <a:close/>
                  <a:moveTo>
                    <a:pt x="76" y="17"/>
                  </a:moveTo>
                  <a:cubicBezTo>
                    <a:pt x="80" y="14"/>
                    <a:pt x="83" y="12"/>
                    <a:pt x="87" y="10"/>
                  </a:cubicBezTo>
                  <a:cubicBezTo>
                    <a:pt x="87" y="10"/>
                    <a:pt x="88" y="10"/>
                    <a:pt x="88" y="9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6" y="11"/>
                    <a:pt x="84" y="12"/>
                    <a:pt x="83" y="13"/>
                  </a:cubicBezTo>
                  <a:cubicBezTo>
                    <a:pt x="81" y="14"/>
                    <a:pt x="78" y="16"/>
                    <a:pt x="76" y="17"/>
                  </a:cubicBezTo>
                  <a:close/>
                  <a:moveTo>
                    <a:pt x="5" y="48"/>
                  </a:moveTo>
                  <a:cubicBezTo>
                    <a:pt x="16" y="41"/>
                    <a:pt x="27" y="35"/>
                    <a:pt x="38" y="29"/>
                  </a:cubicBezTo>
                  <a:cubicBezTo>
                    <a:pt x="40" y="28"/>
                    <a:pt x="42" y="27"/>
                    <a:pt x="44" y="26"/>
                  </a:cubicBezTo>
                  <a:cubicBezTo>
                    <a:pt x="42" y="27"/>
                    <a:pt x="39" y="29"/>
                    <a:pt x="36" y="31"/>
                  </a:cubicBezTo>
                  <a:cubicBezTo>
                    <a:pt x="25" y="36"/>
                    <a:pt x="15" y="42"/>
                    <a:pt x="6" y="50"/>
                  </a:cubicBezTo>
                  <a:cubicBezTo>
                    <a:pt x="6" y="49"/>
                    <a:pt x="5" y="49"/>
                    <a:pt x="5" y="48"/>
                  </a:cubicBezTo>
                  <a:close/>
                  <a:moveTo>
                    <a:pt x="3" y="43"/>
                  </a:moveTo>
                  <a:cubicBezTo>
                    <a:pt x="7" y="40"/>
                    <a:pt x="11" y="38"/>
                    <a:pt x="14" y="35"/>
                  </a:cubicBezTo>
                  <a:cubicBezTo>
                    <a:pt x="14" y="35"/>
                    <a:pt x="15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6" y="35"/>
                    <a:pt x="16" y="34"/>
                  </a:cubicBezTo>
                  <a:cubicBezTo>
                    <a:pt x="18" y="33"/>
                    <a:pt x="21" y="32"/>
                    <a:pt x="22" y="30"/>
                  </a:cubicBezTo>
                  <a:cubicBezTo>
                    <a:pt x="24" y="30"/>
                    <a:pt x="25" y="29"/>
                    <a:pt x="26" y="28"/>
                  </a:cubicBezTo>
                  <a:cubicBezTo>
                    <a:pt x="27" y="28"/>
                    <a:pt x="27" y="28"/>
                    <a:pt x="28" y="28"/>
                  </a:cubicBezTo>
                  <a:cubicBezTo>
                    <a:pt x="31" y="26"/>
                    <a:pt x="34" y="24"/>
                    <a:pt x="37" y="22"/>
                  </a:cubicBezTo>
                  <a:cubicBezTo>
                    <a:pt x="40" y="20"/>
                    <a:pt x="45" y="19"/>
                    <a:pt x="48" y="16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3" y="20"/>
                    <a:pt x="38" y="24"/>
                    <a:pt x="33" y="27"/>
                  </a:cubicBezTo>
                  <a:cubicBezTo>
                    <a:pt x="23" y="33"/>
                    <a:pt x="12" y="37"/>
                    <a:pt x="3" y="45"/>
                  </a:cubicBezTo>
                  <a:cubicBezTo>
                    <a:pt x="3" y="44"/>
                    <a:pt x="3" y="44"/>
                    <a:pt x="3" y="43"/>
                  </a:cubicBezTo>
                  <a:close/>
                  <a:moveTo>
                    <a:pt x="16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17" y="32"/>
                    <a:pt x="18" y="32"/>
                    <a:pt x="19" y="31"/>
                  </a:cubicBezTo>
                  <a:cubicBezTo>
                    <a:pt x="20" y="31"/>
                    <a:pt x="21" y="30"/>
                    <a:pt x="22" y="29"/>
                  </a:cubicBezTo>
                  <a:cubicBezTo>
                    <a:pt x="22" y="29"/>
                    <a:pt x="23" y="29"/>
                    <a:pt x="23" y="29"/>
                  </a:cubicBezTo>
                  <a:cubicBezTo>
                    <a:pt x="21" y="30"/>
                    <a:pt x="18" y="31"/>
                    <a:pt x="16" y="33"/>
                  </a:cubicBezTo>
                  <a:close/>
                  <a:moveTo>
                    <a:pt x="51" y="13"/>
                  </a:moveTo>
                  <a:cubicBezTo>
                    <a:pt x="55" y="12"/>
                    <a:pt x="59" y="10"/>
                    <a:pt x="62" y="8"/>
                  </a:cubicBezTo>
                  <a:cubicBezTo>
                    <a:pt x="59" y="11"/>
                    <a:pt x="54" y="13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4"/>
                    <a:pt x="51" y="14"/>
                    <a:pt x="51" y="13"/>
                  </a:cubicBezTo>
                  <a:close/>
                  <a:moveTo>
                    <a:pt x="28" y="25"/>
                  </a:moveTo>
                  <a:cubicBezTo>
                    <a:pt x="28" y="25"/>
                    <a:pt x="28" y="24"/>
                    <a:pt x="28" y="23"/>
                  </a:cubicBezTo>
                  <a:cubicBezTo>
                    <a:pt x="31" y="21"/>
                    <a:pt x="35" y="19"/>
                    <a:pt x="39" y="18"/>
                  </a:cubicBezTo>
                  <a:cubicBezTo>
                    <a:pt x="35" y="20"/>
                    <a:pt x="32" y="23"/>
                    <a:pt x="28" y="25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9"/>
                  </a:cubicBezTo>
                  <a:cubicBezTo>
                    <a:pt x="12" y="28"/>
                    <a:pt x="14" y="25"/>
                    <a:pt x="17" y="23"/>
                  </a:cubicBezTo>
                  <a:cubicBezTo>
                    <a:pt x="21" y="21"/>
                    <a:pt x="19" y="22"/>
                    <a:pt x="17" y="24"/>
                  </a:cubicBezTo>
                  <a:cubicBezTo>
                    <a:pt x="15" y="26"/>
                    <a:pt x="13" y="28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lose/>
                  <a:moveTo>
                    <a:pt x="10" y="27"/>
                  </a:moveTo>
                  <a:cubicBezTo>
                    <a:pt x="9" y="27"/>
                    <a:pt x="9" y="27"/>
                    <a:pt x="10" y="26"/>
                  </a:cubicBezTo>
                  <a:cubicBezTo>
                    <a:pt x="11" y="26"/>
                    <a:pt x="12" y="25"/>
                    <a:pt x="12" y="24"/>
                  </a:cubicBezTo>
                  <a:cubicBezTo>
                    <a:pt x="14" y="22"/>
                    <a:pt x="16" y="21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20" y="20"/>
                    <a:pt x="20" y="21"/>
                  </a:cubicBezTo>
                  <a:cubicBezTo>
                    <a:pt x="16" y="22"/>
                    <a:pt x="14" y="25"/>
                    <a:pt x="10" y="27"/>
                  </a:cubicBezTo>
                  <a:close/>
                  <a:moveTo>
                    <a:pt x="7" y="26"/>
                  </a:moveTo>
                  <a:cubicBezTo>
                    <a:pt x="11" y="25"/>
                    <a:pt x="13" y="22"/>
                    <a:pt x="17" y="20"/>
                  </a:cubicBezTo>
                  <a:cubicBezTo>
                    <a:pt x="14" y="21"/>
                    <a:pt x="10" y="25"/>
                    <a:pt x="8" y="28"/>
                  </a:cubicBezTo>
                  <a:cubicBezTo>
                    <a:pt x="8" y="27"/>
                    <a:pt x="7" y="27"/>
                    <a:pt x="7" y="26"/>
                  </a:cubicBezTo>
                  <a:close/>
                  <a:moveTo>
                    <a:pt x="13" y="35"/>
                  </a:moveTo>
                  <a:cubicBezTo>
                    <a:pt x="10" y="37"/>
                    <a:pt x="6" y="39"/>
                    <a:pt x="3" y="42"/>
                  </a:cubicBezTo>
                  <a:cubicBezTo>
                    <a:pt x="4" y="38"/>
                    <a:pt x="9" y="35"/>
                    <a:pt x="13" y="35"/>
                  </a:cubicBezTo>
                  <a:close/>
                  <a:moveTo>
                    <a:pt x="16" y="57"/>
                  </a:moveTo>
                  <a:cubicBezTo>
                    <a:pt x="14" y="59"/>
                    <a:pt x="13" y="60"/>
                    <a:pt x="11" y="62"/>
                  </a:cubicBezTo>
                  <a:cubicBezTo>
                    <a:pt x="11" y="61"/>
                    <a:pt x="12" y="61"/>
                    <a:pt x="12" y="61"/>
                  </a:cubicBezTo>
                  <a:cubicBezTo>
                    <a:pt x="13" y="59"/>
                    <a:pt x="14" y="58"/>
                    <a:pt x="16" y="57"/>
                  </a:cubicBezTo>
                  <a:close/>
                  <a:moveTo>
                    <a:pt x="19" y="71"/>
                  </a:moveTo>
                  <a:cubicBezTo>
                    <a:pt x="25" y="67"/>
                    <a:pt x="33" y="64"/>
                    <a:pt x="39" y="61"/>
                  </a:cubicBezTo>
                  <a:cubicBezTo>
                    <a:pt x="47" y="57"/>
                    <a:pt x="54" y="53"/>
                    <a:pt x="62" y="49"/>
                  </a:cubicBezTo>
                  <a:cubicBezTo>
                    <a:pt x="70" y="45"/>
                    <a:pt x="78" y="42"/>
                    <a:pt x="86" y="39"/>
                  </a:cubicBezTo>
                  <a:cubicBezTo>
                    <a:pt x="94" y="35"/>
                    <a:pt x="102" y="31"/>
                    <a:pt x="110" y="28"/>
                  </a:cubicBezTo>
                  <a:cubicBezTo>
                    <a:pt x="111" y="27"/>
                    <a:pt x="112" y="27"/>
                    <a:pt x="110" y="28"/>
                  </a:cubicBezTo>
                  <a:cubicBezTo>
                    <a:pt x="108" y="29"/>
                    <a:pt x="106" y="30"/>
                    <a:pt x="104" y="31"/>
                  </a:cubicBezTo>
                  <a:cubicBezTo>
                    <a:pt x="101" y="33"/>
                    <a:pt x="97" y="35"/>
                    <a:pt x="94" y="37"/>
                  </a:cubicBezTo>
                  <a:cubicBezTo>
                    <a:pt x="86" y="40"/>
                    <a:pt x="79" y="43"/>
                    <a:pt x="72" y="48"/>
                  </a:cubicBezTo>
                  <a:cubicBezTo>
                    <a:pt x="65" y="52"/>
                    <a:pt x="57" y="55"/>
                    <a:pt x="50" y="59"/>
                  </a:cubicBezTo>
                  <a:cubicBezTo>
                    <a:pt x="42" y="63"/>
                    <a:pt x="34" y="66"/>
                    <a:pt x="27" y="71"/>
                  </a:cubicBezTo>
                  <a:cubicBezTo>
                    <a:pt x="25" y="72"/>
                    <a:pt x="22" y="72"/>
                    <a:pt x="19" y="71"/>
                  </a:cubicBezTo>
                  <a:close/>
                  <a:moveTo>
                    <a:pt x="114" y="31"/>
                  </a:moveTo>
                  <a:cubicBezTo>
                    <a:pt x="112" y="32"/>
                    <a:pt x="109" y="34"/>
                    <a:pt x="107" y="36"/>
                  </a:cubicBezTo>
                  <a:cubicBezTo>
                    <a:pt x="101" y="40"/>
                    <a:pt x="94" y="43"/>
                    <a:pt x="87" y="46"/>
                  </a:cubicBezTo>
                  <a:cubicBezTo>
                    <a:pt x="73" y="52"/>
                    <a:pt x="60" y="59"/>
                    <a:pt x="47" y="65"/>
                  </a:cubicBezTo>
                  <a:cubicBezTo>
                    <a:pt x="45" y="66"/>
                    <a:pt x="43" y="67"/>
                    <a:pt x="42" y="68"/>
                  </a:cubicBezTo>
                  <a:cubicBezTo>
                    <a:pt x="40" y="69"/>
                    <a:pt x="38" y="69"/>
                    <a:pt x="36" y="70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9" y="68"/>
                    <a:pt x="42" y="67"/>
                    <a:pt x="45" y="66"/>
                  </a:cubicBezTo>
                  <a:cubicBezTo>
                    <a:pt x="52" y="62"/>
                    <a:pt x="59" y="59"/>
                    <a:pt x="66" y="55"/>
                  </a:cubicBezTo>
                  <a:cubicBezTo>
                    <a:pt x="80" y="49"/>
                    <a:pt x="94" y="42"/>
                    <a:pt x="107" y="35"/>
                  </a:cubicBezTo>
                  <a:cubicBezTo>
                    <a:pt x="110" y="34"/>
                    <a:pt x="112" y="32"/>
                    <a:pt x="114" y="31"/>
                  </a:cubicBezTo>
                  <a:cubicBezTo>
                    <a:pt x="114" y="31"/>
                    <a:pt x="114" y="31"/>
                    <a:pt x="114" y="31"/>
                  </a:cubicBezTo>
                  <a:close/>
                  <a:moveTo>
                    <a:pt x="126" y="35"/>
                  </a:moveTo>
                  <a:cubicBezTo>
                    <a:pt x="126" y="36"/>
                    <a:pt x="127" y="37"/>
                    <a:pt x="127" y="38"/>
                  </a:cubicBezTo>
                  <a:cubicBezTo>
                    <a:pt x="111" y="45"/>
                    <a:pt x="94" y="50"/>
                    <a:pt x="78" y="57"/>
                  </a:cubicBezTo>
                  <a:cubicBezTo>
                    <a:pt x="70" y="61"/>
                    <a:pt x="62" y="65"/>
                    <a:pt x="53" y="69"/>
                  </a:cubicBezTo>
                  <a:cubicBezTo>
                    <a:pt x="49" y="70"/>
                    <a:pt x="46" y="72"/>
                    <a:pt x="42" y="74"/>
                  </a:cubicBezTo>
                  <a:cubicBezTo>
                    <a:pt x="54" y="67"/>
                    <a:pt x="67" y="61"/>
                    <a:pt x="80" y="55"/>
                  </a:cubicBezTo>
                  <a:cubicBezTo>
                    <a:pt x="95" y="48"/>
                    <a:pt x="111" y="44"/>
                    <a:pt x="126" y="35"/>
                  </a:cubicBezTo>
                  <a:close/>
                  <a:moveTo>
                    <a:pt x="73" y="74"/>
                  </a:moveTo>
                  <a:cubicBezTo>
                    <a:pt x="73" y="74"/>
                    <a:pt x="72" y="73"/>
                    <a:pt x="72" y="72"/>
                  </a:cubicBezTo>
                  <a:cubicBezTo>
                    <a:pt x="76" y="71"/>
                    <a:pt x="80" y="69"/>
                    <a:pt x="84" y="68"/>
                  </a:cubicBezTo>
                  <a:cubicBezTo>
                    <a:pt x="94" y="64"/>
                    <a:pt x="105" y="62"/>
                    <a:pt x="115" y="57"/>
                  </a:cubicBezTo>
                  <a:cubicBezTo>
                    <a:pt x="117" y="56"/>
                    <a:pt x="120" y="55"/>
                    <a:pt x="123" y="54"/>
                  </a:cubicBezTo>
                  <a:cubicBezTo>
                    <a:pt x="120" y="55"/>
                    <a:pt x="118" y="56"/>
                    <a:pt x="116" y="57"/>
                  </a:cubicBezTo>
                  <a:cubicBezTo>
                    <a:pt x="111" y="59"/>
                    <a:pt x="107" y="60"/>
                    <a:pt x="103" y="62"/>
                  </a:cubicBezTo>
                  <a:cubicBezTo>
                    <a:pt x="97" y="65"/>
                    <a:pt x="92" y="67"/>
                    <a:pt x="87" y="69"/>
                  </a:cubicBezTo>
                  <a:cubicBezTo>
                    <a:pt x="82" y="71"/>
                    <a:pt x="78" y="72"/>
                    <a:pt x="73" y="74"/>
                  </a:cubicBezTo>
                  <a:close/>
                  <a:moveTo>
                    <a:pt x="52" y="75"/>
                  </a:moveTo>
                  <a:cubicBezTo>
                    <a:pt x="55" y="75"/>
                    <a:pt x="59" y="74"/>
                    <a:pt x="62" y="72"/>
                  </a:cubicBezTo>
                  <a:cubicBezTo>
                    <a:pt x="68" y="69"/>
                    <a:pt x="74" y="67"/>
                    <a:pt x="80" y="65"/>
                  </a:cubicBezTo>
                  <a:cubicBezTo>
                    <a:pt x="92" y="60"/>
                    <a:pt x="105" y="55"/>
                    <a:pt x="118" y="51"/>
                  </a:cubicBezTo>
                  <a:cubicBezTo>
                    <a:pt x="108" y="54"/>
                    <a:pt x="97" y="59"/>
                    <a:pt x="87" y="64"/>
                  </a:cubicBezTo>
                  <a:cubicBezTo>
                    <a:pt x="76" y="69"/>
                    <a:pt x="65" y="72"/>
                    <a:pt x="54" y="78"/>
                  </a:cubicBezTo>
                  <a:cubicBezTo>
                    <a:pt x="53" y="77"/>
                    <a:pt x="52" y="76"/>
                    <a:pt x="52" y="75"/>
                  </a:cubicBezTo>
                  <a:close/>
                  <a:moveTo>
                    <a:pt x="54" y="78"/>
                  </a:moveTo>
                  <a:cubicBezTo>
                    <a:pt x="59" y="76"/>
                    <a:pt x="64" y="74"/>
                    <a:pt x="69" y="72"/>
                  </a:cubicBezTo>
                  <a:cubicBezTo>
                    <a:pt x="69" y="73"/>
                    <a:pt x="69" y="73"/>
                    <a:pt x="69" y="73"/>
                  </a:cubicBezTo>
                  <a:cubicBezTo>
                    <a:pt x="64" y="75"/>
                    <a:pt x="59" y="76"/>
                    <a:pt x="54" y="78"/>
                  </a:cubicBezTo>
                  <a:close/>
                  <a:moveTo>
                    <a:pt x="108" y="59"/>
                  </a:moveTo>
                  <a:cubicBezTo>
                    <a:pt x="102" y="61"/>
                    <a:pt x="96" y="63"/>
                    <a:pt x="90" y="65"/>
                  </a:cubicBezTo>
                  <a:cubicBezTo>
                    <a:pt x="84" y="67"/>
                    <a:pt x="77" y="70"/>
                    <a:pt x="71" y="72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77" y="69"/>
                    <a:pt x="82" y="67"/>
                    <a:pt x="88" y="64"/>
                  </a:cubicBezTo>
                  <a:cubicBezTo>
                    <a:pt x="93" y="62"/>
                    <a:pt x="99" y="60"/>
                    <a:pt x="105" y="57"/>
                  </a:cubicBezTo>
                  <a:cubicBezTo>
                    <a:pt x="110" y="55"/>
                    <a:pt x="116" y="54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2" y="51"/>
                    <a:pt x="123" y="52"/>
                    <a:pt x="123" y="53"/>
                  </a:cubicBezTo>
                  <a:cubicBezTo>
                    <a:pt x="118" y="54"/>
                    <a:pt x="113" y="57"/>
                    <a:pt x="108" y="59"/>
                  </a:cubicBezTo>
                  <a:close/>
                  <a:moveTo>
                    <a:pt x="120" y="48"/>
                  </a:moveTo>
                  <a:cubicBezTo>
                    <a:pt x="120" y="48"/>
                    <a:pt x="119" y="49"/>
                    <a:pt x="120" y="49"/>
                  </a:cubicBezTo>
                  <a:cubicBezTo>
                    <a:pt x="120" y="49"/>
                    <a:pt x="120" y="49"/>
                    <a:pt x="119" y="49"/>
                  </a:cubicBezTo>
                  <a:cubicBezTo>
                    <a:pt x="107" y="54"/>
                    <a:pt x="94" y="58"/>
                    <a:pt x="81" y="63"/>
                  </a:cubicBezTo>
                  <a:cubicBezTo>
                    <a:pt x="76" y="65"/>
                    <a:pt x="70" y="67"/>
                    <a:pt x="65" y="70"/>
                  </a:cubicBezTo>
                  <a:cubicBezTo>
                    <a:pt x="62" y="71"/>
                    <a:pt x="59" y="73"/>
                    <a:pt x="56" y="74"/>
                  </a:cubicBezTo>
                  <a:cubicBezTo>
                    <a:pt x="56" y="74"/>
                    <a:pt x="51" y="75"/>
                    <a:pt x="53" y="74"/>
                  </a:cubicBezTo>
                  <a:cubicBezTo>
                    <a:pt x="54" y="73"/>
                    <a:pt x="56" y="73"/>
                    <a:pt x="58" y="72"/>
                  </a:cubicBezTo>
                  <a:cubicBezTo>
                    <a:pt x="71" y="67"/>
                    <a:pt x="84" y="62"/>
                    <a:pt x="96" y="57"/>
                  </a:cubicBezTo>
                  <a:cubicBezTo>
                    <a:pt x="104" y="54"/>
                    <a:pt x="113" y="52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lose/>
                  <a:moveTo>
                    <a:pt x="126" y="43"/>
                  </a:moveTo>
                  <a:cubicBezTo>
                    <a:pt x="119" y="45"/>
                    <a:pt x="113" y="48"/>
                    <a:pt x="106" y="50"/>
                  </a:cubicBezTo>
                  <a:cubicBezTo>
                    <a:pt x="100" y="52"/>
                    <a:pt x="94" y="55"/>
                    <a:pt x="87" y="57"/>
                  </a:cubicBezTo>
                  <a:cubicBezTo>
                    <a:pt x="82" y="60"/>
                    <a:pt x="76" y="62"/>
                    <a:pt x="70" y="64"/>
                  </a:cubicBezTo>
                  <a:cubicBezTo>
                    <a:pt x="77" y="61"/>
                    <a:pt x="85" y="57"/>
                    <a:pt x="92" y="54"/>
                  </a:cubicBezTo>
                  <a:cubicBezTo>
                    <a:pt x="99" y="52"/>
                    <a:pt x="105" y="49"/>
                    <a:pt x="111" y="46"/>
                  </a:cubicBezTo>
                  <a:cubicBezTo>
                    <a:pt x="116" y="44"/>
                    <a:pt x="123" y="43"/>
                    <a:pt x="127" y="39"/>
                  </a:cubicBezTo>
                  <a:cubicBezTo>
                    <a:pt x="127" y="40"/>
                    <a:pt x="126" y="41"/>
                    <a:pt x="126" y="43"/>
                  </a:cubicBezTo>
                  <a:close/>
                  <a:moveTo>
                    <a:pt x="25" y="88"/>
                  </a:moveTo>
                  <a:cubicBezTo>
                    <a:pt x="26" y="88"/>
                    <a:pt x="26" y="88"/>
                    <a:pt x="26" y="88"/>
                  </a:cubicBezTo>
                  <a:cubicBezTo>
                    <a:pt x="26" y="89"/>
                    <a:pt x="25" y="89"/>
                    <a:pt x="25" y="89"/>
                  </a:cubicBezTo>
                  <a:cubicBezTo>
                    <a:pt x="25" y="89"/>
                    <a:pt x="25" y="89"/>
                    <a:pt x="25" y="88"/>
                  </a:cubicBezTo>
                  <a:close/>
                  <a:moveTo>
                    <a:pt x="30" y="87"/>
                  </a:moveTo>
                  <a:cubicBezTo>
                    <a:pt x="29" y="87"/>
                    <a:pt x="28" y="87"/>
                    <a:pt x="26" y="88"/>
                  </a:cubicBezTo>
                  <a:cubicBezTo>
                    <a:pt x="27" y="87"/>
                    <a:pt x="28" y="86"/>
                    <a:pt x="29" y="85"/>
                  </a:cubicBezTo>
                  <a:cubicBezTo>
                    <a:pt x="32" y="84"/>
                    <a:pt x="35" y="83"/>
                    <a:pt x="38" y="82"/>
                  </a:cubicBezTo>
                  <a:cubicBezTo>
                    <a:pt x="36" y="84"/>
                    <a:pt x="33" y="85"/>
                    <a:pt x="30" y="87"/>
                  </a:cubicBezTo>
                  <a:close/>
                  <a:moveTo>
                    <a:pt x="76" y="56"/>
                  </a:moveTo>
                  <a:cubicBezTo>
                    <a:pt x="61" y="62"/>
                    <a:pt x="47" y="70"/>
                    <a:pt x="34" y="78"/>
                  </a:cubicBezTo>
                  <a:cubicBezTo>
                    <a:pt x="34" y="77"/>
                    <a:pt x="35" y="75"/>
                    <a:pt x="35" y="74"/>
                  </a:cubicBezTo>
                  <a:cubicBezTo>
                    <a:pt x="51" y="66"/>
                    <a:pt x="67" y="59"/>
                    <a:pt x="83" y="52"/>
                  </a:cubicBezTo>
                  <a:cubicBezTo>
                    <a:pt x="91" y="49"/>
                    <a:pt x="99" y="46"/>
                    <a:pt x="108" y="43"/>
                  </a:cubicBezTo>
                  <a:cubicBezTo>
                    <a:pt x="111" y="41"/>
                    <a:pt x="115" y="40"/>
                    <a:pt x="119" y="38"/>
                  </a:cubicBezTo>
                  <a:cubicBezTo>
                    <a:pt x="119" y="38"/>
                    <a:pt x="119" y="38"/>
                    <a:pt x="120" y="38"/>
                  </a:cubicBezTo>
                  <a:cubicBezTo>
                    <a:pt x="106" y="45"/>
                    <a:pt x="90" y="49"/>
                    <a:pt x="76" y="56"/>
                  </a:cubicBezTo>
                  <a:close/>
                  <a:moveTo>
                    <a:pt x="36" y="73"/>
                  </a:moveTo>
                  <a:cubicBezTo>
                    <a:pt x="36" y="73"/>
                    <a:pt x="36" y="73"/>
                    <a:pt x="35" y="73"/>
                  </a:cubicBezTo>
                  <a:cubicBezTo>
                    <a:pt x="36" y="73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42" y="69"/>
                    <a:pt x="47" y="66"/>
                    <a:pt x="53" y="63"/>
                  </a:cubicBezTo>
                  <a:cubicBezTo>
                    <a:pt x="57" y="61"/>
                    <a:pt x="61" y="60"/>
                    <a:pt x="65" y="58"/>
                  </a:cubicBezTo>
                  <a:cubicBezTo>
                    <a:pt x="79" y="52"/>
                    <a:pt x="93" y="46"/>
                    <a:pt x="107" y="39"/>
                  </a:cubicBezTo>
                  <a:cubicBezTo>
                    <a:pt x="110" y="37"/>
                    <a:pt x="113" y="36"/>
                    <a:pt x="117" y="34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1" y="37"/>
                    <a:pt x="105" y="40"/>
                    <a:pt x="99" y="43"/>
                  </a:cubicBezTo>
                  <a:cubicBezTo>
                    <a:pt x="85" y="50"/>
                    <a:pt x="72" y="55"/>
                    <a:pt x="59" y="61"/>
                  </a:cubicBezTo>
                  <a:cubicBezTo>
                    <a:pt x="51" y="65"/>
                    <a:pt x="44" y="69"/>
                    <a:pt x="36" y="73"/>
                  </a:cubicBezTo>
                  <a:close/>
                  <a:moveTo>
                    <a:pt x="112" y="29"/>
                  </a:moveTo>
                  <a:cubicBezTo>
                    <a:pt x="112" y="29"/>
                    <a:pt x="112" y="30"/>
                    <a:pt x="112" y="30"/>
                  </a:cubicBezTo>
                  <a:cubicBezTo>
                    <a:pt x="112" y="30"/>
                    <a:pt x="112" y="31"/>
                    <a:pt x="113" y="31"/>
                  </a:cubicBezTo>
                  <a:cubicBezTo>
                    <a:pt x="108" y="33"/>
                    <a:pt x="104" y="36"/>
                    <a:pt x="99" y="39"/>
                  </a:cubicBezTo>
                  <a:cubicBezTo>
                    <a:pt x="91" y="43"/>
                    <a:pt x="84" y="46"/>
                    <a:pt x="76" y="50"/>
                  </a:cubicBezTo>
                  <a:cubicBezTo>
                    <a:pt x="68" y="54"/>
                    <a:pt x="60" y="57"/>
                    <a:pt x="52" y="61"/>
                  </a:cubicBezTo>
                  <a:cubicBezTo>
                    <a:pt x="47" y="64"/>
                    <a:pt x="41" y="67"/>
                    <a:pt x="35" y="69"/>
                  </a:cubicBezTo>
                  <a:cubicBezTo>
                    <a:pt x="35" y="69"/>
                    <a:pt x="34" y="69"/>
                    <a:pt x="34" y="69"/>
                  </a:cubicBezTo>
                  <a:cubicBezTo>
                    <a:pt x="33" y="70"/>
                    <a:pt x="31" y="70"/>
                    <a:pt x="30" y="71"/>
                  </a:cubicBezTo>
                  <a:cubicBezTo>
                    <a:pt x="32" y="70"/>
                    <a:pt x="35" y="68"/>
                    <a:pt x="37" y="66"/>
                  </a:cubicBezTo>
                  <a:cubicBezTo>
                    <a:pt x="41" y="65"/>
                    <a:pt x="45" y="63"/>
                    <a:pt x="48" y="61"/>
                  </a:cubicBezTo>
                  <a:cubicBezTo>
                    <a:pt x="56" y="57"/>
                    <a:pt x="63" y="53"/>
                    <a:pt x="71" y="49"/>
                  </a:cubicBezTo>
                  <a:cubicBezTo>
                    <a:pt x="78" y="45"/>
                    <a:pt x="85" y="41"/>
                    <a:pt x="93" y="38"/>
                  </a:cubicBezTo>
                  <a:cubicBezTo>
                    <a:pt x="99" y="35"/>
                    <a:pt x="107" y="31"/>
                    <a:pt x="113" y="27"/>
                  </a:cubicBezTo>
                  <a:cubicBezTo>
                    <a:pt x="113" y="28"/>
                    <a:pt x="112" y="28"/>
                    <a:pt x="112" y="29"/>
                  </a:cubicBezTo>
                  <a:close/>
                  <a:moveTo>
                    <a:pt x="40" y="80"/>
                  </a:moveTo>
                  <a:cubicBezTo>
                    <a:pt x="37" y="82"/>
                    <a:pt x="33" y="83"/>
                    <a:pt x="30" y="84"/>
                  </a:cubicBezTo>
                  <a:cubicBezTo>
                    <a:pt x="30" y="84"/>
                    <a:pt x="30" y="83"/>
                    <a:pt x="31" y="83"/>
                  </a:cubicBezTo>
                  <a:cubicBezTo>
                    <a:pt x="33" y="82"/>
                    <a:pt x="35" y="81"/>
                    <a:pt x="37" y="80"/>
                  </a:cubicBezTo>
                  <a:cubicBezTo>
                    <a:pt x="38" y="79"/>
                    <a:pt x="40" y="78"/>
                    <a:pt x="41" y="78"/>
                  </a:cubicBezTo>
                  <a:cubicBezTo>
                    <a:pt x="42" y="77"/>
                    <a:pt x="44" y="76"/>
                    <a:pt x="45" y="76"/>
                  </a:cubicBezTo>
                  <a:cubicBezTo>
                    <a:pt x="44" y="77"/>
                    <a:pt x="42" y="79"/>
                    <a:pt x="40" y="80"/>
                  </a:cubicBezTo>
                  <a:close/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1" y="76"/>
                    <a:pt x="37" y="80"/>
                    <a:pt x="31" y="82"/>
                  </a:cubicBezTo>
                  <a:cubicBezTo>
                    <a:pt x="32" y="81"/>
                    <a:pt x="32" y="80"/>
                    <a:pt x="33" y="79"/>
                  </a:cubicBezTo>
                  <a:cubicBezTo>
                    <a:pt x="38" y="77"/>
                    <a:pt x="43" y="74"/>
                    <a:pt x="49" y="72"/>
                  </a:cubicBezTo>
                  <a:cubicBezTo>
                    <a:pt x="55" y="69"/>
                    <a:pt x="62" y="65"/>
                    <a:pt x="69" y="62"/>
                  </a:cubicBezTo>
                  <a:cubicBezTo>
                    <a:pt x="83" y="56"/>
                    <a:pt x="97" y="50"/>
                    <a:pt x="112" y="45"/>
                  </a:cubicBezTo>
                  <a:cubicBezTo>
                    <a:pt x="115" y="44"/>
                    <a:pt x="118" y="42"/>
                    <a:pt x="121" y="41"/>
                  </a:cubicBezTo>
                  <a:cubicBezTo>
                    <a:pt x="122" y="41"/>
                    <a:pt x="124" y="40"/>
                    <a:pt x="126" y="39"/>
                  </a:cubicBezTo>
                  <a:cubicBezTo>
                    <a:pt x="128" y="38"/>
                    <a:pt x="121" y="42"/>
                    <a:pt x="122" y="41"/>
                  </a:cubicBezTo>
                  <a:cubicBezTo>
                    <a:pt x="115" y="44"/>
                    <a:pt x="108" y="47"/>
                    <a:pt x="101" y="50"/>
                  </a:cubicBezTo>
                  <a:cubicBezTo>
                    <a:pt x="87" y="56"/>
                    <a:pt x="73" y="61"/>
                    <a:pt x="60" y="68"/>
                  </a:cubicBezTo>
                  <a:cubicBezTo>
                    <a:pt x="60" y="68"/>
                    <a:pt x="59" y="68"/>
                    <a:pt x="59" y="68"/>
                  </a:cubicBezTo>
                  <a:cubicBezTo>
                    <a:pt x="56" y="70"/>
                    <a:pt x="53" y="71"/>
                    <a:pt x="50" y="73"/>
                  </a:cubicBezTo>
                  <a:cubicBezTo>
                    <a:pt x="50" y="72"/>
                    <a:pt x="50" y="72"/>
                    <a:pt x="49" y="72"/>
                  </a:cubicBezTo>
                  <a:cubicBezTo>
                    <a:pt x="49" y="72"/>
                    <a:pt x="48" y="72"/>
                    <a:pt x="48" y="73"/>
                  </a:cubicBezTo>
                  <a:cubicBezTo>
                    <a:pt x="47" y="73"/>
                    <a:pt x="47" y="74"/>
                    <a:pt x="46" y="75"/>
                  </a:cubicBezTo>
                  <a:close/>
                  <a:moveTo>
                    <a:pt x="51" y="73"/>
                  </a:moveTo>
                  <a:cubicBezTo>
                    <a:pt x="53" y="72"/>
                    <a:pt x="56" y="71"/>
                    <a:pt x="58" y="70"/>
                  </a:cubicBezTo>
                  <a:cubicBezTo>
                    <a:pt x="58" y="70"/>
                    <a:pt x="59" y="69"/>
                    <a:pt x="59" y="69"/>
                  </a:cubicBezTo>
                  <a:cubicBezTo>
                    <a:pt x="66" y="67"/>
                    <a:pt x="72" y="64"/>
                    <a:pt x="79" y="62"/>
                  </a:cubicBezTo>
                  <a:cubicBezTo>
                    <a:pt x="86" y="59"/>
                    <a:pt x="93" y="56"/>
                    <a:pt x="100" y="53"/>
                  </a:cubicBezTo>
                  <a:cubicBezTo>
                    <a:pt x="107" y="51"/>
                    <a:pt x="113" y="48"/>
                    <a:pt x="120" y="45"/>
                  </a:cubicBezTo>
                  <a:cubicBezTo>
                    <a:pt x="120" y="46"/>
                    <a:pt x="125" y="43"/>
                    <a:pt x="125" y="44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25" y="44"/>
                    <a:pt x="124" y="44"/>
                    <a:pt x="124" y="44"/>
                  </a:cubicBezTo>
                  <a:cubicBezTo>
                    <a:pt x="123" y="45"/>
                    <a:pt x="121" y="46"/>
                    <a:pt x="120" y="47"/>
                  </a:cubicBezTo>
                  <a:cubicBezTo>
                    <a:pt x="117" y="48"/>
                    <a:pt x="114" y="50"/>
                    <a:pt x="110" y="51"/>
                  </a:cubicBezTo>
                  <a:cubicBezTo>
                    <a:pt x="103" y="53"/>
                    <a:pt x="96" y="56"/>
                    <a:pt x="89" y="59"/>
                  </a:cubicBezTo>
                  <a:cubicBezTo>
                    <a:pt x="76" y="64"/>
                    <a:pt x="63" y="68"/>
                    <a:pt x="51" y="74"/>
                  </a:cubicBezTo>
                  <a:cubicBezTo>
                    <a:pt x="51" y="74"/>
                    <a:pt x="51" y="74"/>
                    <a:pt x="51" y="73"/>
                  </a:cubicBezTo>
                  <a:cubicBezTo>
                    <a:pt x="51" y="73"/>
                    <a:pt x="51" y="73"/>
                    <a:pt x="51" y="73"/>
                  </a:cubicBezTo>
                  <a:close/>
                  <a:moveTo>
                    <a:pt x="55" y="78"/>
                  </a:moveTo>
                  <a:cubicBezTo>
                    <a:pt x="59" y="77"/>
                    <a:pt x="63" y="75"/>
                    <a:pt x="67" y="74"/>
                  </a:cubicBezTo>
                  <a:cubicBezTo>
                    <a:pt x="68" y="74"/>
                    <a:pt x="68" y="74"/>
                    <a:pt x="68" y="73"/>
                  </a:cubicBezTo>
                  <a:cubicBezTo>
                    <a:pt x="65" y="78"/>
                    <a:pt x="59" y="81"/>
                    <a:pt x="55" y="78"/>
                  </a:cubicBezTo>
                  <a:close/>
                  <a:moveTo>
                    <a:pt x="74" y="75"/>
                  </a:moveTo>
                  <a:cubicBezTo>
                    <a:pt x="83" y="72"/>
                    <a:pt x="91" y="69"/>
                    <a:pt x="100" y="67"/>
                  </a:cubicBezTo>
                  <a:cubicBezTo>
                    <a:pt x="104" y="65"/>
                    <a:pt x="108" y="64"/>
                    <a:pt x="113" y="62"/>
                  </a:cubicBezTo>
                  <a:cubicBezTo>
                    <a:pt x="115" y="61"/>
                    <a:pt x="117" y="60"/>
                    <a:pt x="120" y="60"/>
                  </a:cubicBezTo>
                  <a:cubicBezTo>
                    <a:pt x="120" y="59"/>
                    <a:pt x="125" y="57"/>
                    <a:pt x="122" y="59"/>
                  </a:cubicBezTo>
                  <a:cubicBezTo>
                    <a:pt x="112" y="64"/>
                    <a:pt x="102" y="67"/>
                    <a:pt x="92" y="71"/>
                  </a:cubicBezTo>
                  <a:cubicBezTo>
                    <a:pt x="92" y="71"/>
                    <a:pt x="92" y="72"/>
                    <a:pt x="91" y="72"/>
                  </a:cubicBezTo>
                  <a:cubicBezTo>
                    <a:pt x="87" y="74"/>
                    <a:pt x="82" y="76"/>
                    <a:pt x="78" y="78"/>
                  </a:cubicBezTo>
                  <a:cubicBezTo>
                    <a:pt x="76" y="78"/>
                    <a:pt x="75" y="76"/>
                    <a:pt x="74" y="75"/>
                  </a:cubicBezTo>
                  <a:close/>
                  <a:moveTo>
                    <a:pt x="110" y="69"/>
                  </a:moveTo>
                  <a:cubicBezTo>
                    <a:pt x="110" y="69"/>
                    <a:pt x="109" y="69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12" y="67"/>
                    <a:pt x="115" y="66"/>
                    <a:pt x="118" y="65"/>
                  </a:cubicBezTo>
                  <a:cubicBezTo>
                    <a:pt x="119" y="64"/>
                    <a:pt x="120" y="64"/>
                    <a:pt x="121" y="63"/>
                  </a:cubicBezTo>
                  <a:cubicBezTo>
                    <a:pt x="124" y="62"/>
                    <a:pt x="121" y="64"/>
                    <a:pt x="120" y="65"/>
                  </a:cubicBezTo>
                  <a:cubicBezTo>
                    <a:pt x="117" y="67"/>
                    <a:pt x="113" y="66"/>
                    <a:pt x="110" y="69"/>
                  </a:cubicBezTo>
                  <a:close/>
                  <a:moveTo>
                    <a:pt x="123" y="62"/>
                  </a:moveTo>
                  <a:cubicBezTo>
                    <a:pt x="121" y="62"/>
                    <a:pt x="119" y="64"/>
                    <a:pt x="117" y="64"/>
                  </a:cubicBezTo>
                  <a:cubicBezTo>
                    <a:pt x="114" y="65"/>
                    <a:pt x="111" y="66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7"/>
                    <a:pt x="107" y="67"/>
                    <a:pt x="107" y="67"/>
                  </a:cubicBezTo>
                  <a:cubicBezTo>
                    <a:pt x="106" y="67"/>
                    <a:pt x="106" y="67"/>
                    <a:pt x="105" y="68"/>
                  </a:cubicBezTo>
                  <a:cubicBezTo>
                    <a:pt x="105" y="68"/>
                    <a:pt x="105" y="68"/>
                    <a:pt x="104" y="68"/>
                  </a:cubicBezTo>
                  <a:cubicBezTo>
                    <a:pt x="106" y="67"/>
                    <a:pt x="107" y="67"/>
                    <a:pt x="109" y="66"/>
                  </a:cubicBezTo>
                  <a:cubicBezTo>
                    <a:pt x="112" y="65"/>
                    <a:pt x="116" y="63"/>
                    <a:pt x="119" y="61"/>
                  </a:cubicBezTo>
                  <a:cubicBezTo>
                    <a:pt x="121" y="60"/>
                    <a:pt x="123" y="60"/>
                    <a:pt x="124" y="58"/>
                  </a:cubicBezTo>
                  <a:cubicBezTo>
                    <a:pt x="124" y="60"/>
                    <a:pt x="124" y="61"/>
                    <a:pt x="123" y="62"/>
                  </a:cubicBezTo>
                  <a:cubicBezTo>
                    <a:pt x="123" y="62"/>
                    <a:pt x="123" y="62"/>
                    <a:pt x="123" y="62"/>
                  </a:cubicBezTo>
                  <a:close/>
                  <a:moveTo>
                    <a:pt x="97" y="74"/>
                  </a:moveTo>
                  <a:cubicBezTo>
                    <a:pt x="96" y="73"/>
                    <a:pt x="95" y="73"/>
                    <a:pt x="95" y="72"/>
                  </a:cubicBezTo>
                  <a:cubicBezTo>
                    <a:pt x="95" y="72"/>
                    <a:pt x="96" y="72"/>
                    <a:pt x="97" y="71"/>
                  </a:cubicBezTo>
                  <a:cubicBezTo>
                    <a:pt x="99" y="71"/>
                    <a:pt x="101" y="70"/>
                    <a:pt x="103" y="69"/>
                  </a:cubicBezTo>
                  <a:cubicBezTo>
                    <a:pt x="104" y="68"/>
                    <a:pt x="105" y="69"/>
                    <a:pt x="103" y="70"/>
                  </a:cubicBezTo>
                  <a:cubicBezTo>
                    <a:pt x="101" y="71"/>
                    <a:pt x="99" y="72"/>
                    <a:pt x="97" y="73"/>
                  </a:cubicBezTo>
                  <a:cubicBezTo>
                    <a:pt x="97" y="73"/>
                    <a:pt x="97" y="74"/>
                    <a:pt x="97" y="74"/>
                  </a:cubicBezTo>
                  <a:close/>
                  <a:moveTo>
                    <a:pt x="100" y="72"/>
                  </a:moveTo>
                  <a:cubicBezTo>
                    <a:pt x="102" y="71"/>
                    <a:pt x="104" y="71"/>
                    <a:pt x="105" y="70"/>
                  </a:cubicBezTo>
                  <a:cubicBezTo>
                    <a:pt x="105" y="70"/>
                    <a:pt x="105" y="71"/>
                    <a:pt x="105" y="71"/>
                  </a:cubicBezTo>
                  <a:cubicBezTo>
                    <a:pt x="104" y="72"/>
                    <a:pt x="103" y="72"/>
                    <a:pt x="101" y="72"/>
                  </a:cubicBezTo>
                  <a:cubicBezTo>
                    <a:pt x="100" y="73"/>
                    <a:pt x="97" y="74"/>
                    <a:pt x="100" y="72"/>
                  </a:cubicBezTo>
                  <a:close/>
                  <a:moveTo>
                    <a:pt x="82" y="80"/>
                  </a:moveTo>
                  <a:cubicBezTo>
                    <a:pt x="81" y="80"/>
                    <a:pt x="80" y="80"/>
                    <a:pt x="79" y="79"/>
                  </a:cubicBezTo>
                  <a:cubicBezTo>
                    <a:pt x="82" y="77"/>
                    <a:pt x="86" y="76"/>
                    <a:pt x="90" y="74"/>
                  </a:cubicBezTo>
                  <a:cubicBezTo>
                    <a:pt x="88" y="77"/>
                    <a:pt x="85" y="79"/>
                    <a:pt x="82" y="80"/>
                  </a:cubicBezTo>
                  <a:close/>
                  <a:moveTo>
                    <a:pt x="98" y="74"/>
                  </a:moveTo>
                  <a:cubicBezTo>
                    <a:pt x="100" y="73"/>
                    <a:pt x="103" y="73"/>
                    <a:pt x="105" y="72"/>
                  </a:cubicBezTo>
                  <a:cubicBezTo>
                    <a:pt x="104" y="74"/>
                    <a:pt x="101" y="74"/>
                    <a:pt x="98" y="74"/>
                  </a:cubicBezTo>
                  <a:close/>
                  <a:moveTo>
                    <a:pt x="113" y="70"/>
                  </a:moveTo>
                  <a:cubicBezTo>
                    <a:pt x="114" y="69"/>
                    <a:pt x="116" y="69"/>
                    <a:pt x="117" y="69"/>
                  </a:cubicBezTo>
                  <a:cubicBezTo>
                    <a:pt x="116" y="69"/>
                    <a:pt x="114" y="70"/>
                    <a:pt x="113" y="70"/>
                  </a:cubicBezTo>
                  <a:close/>
                  <a:moveTo>
                    <a:pt x="119" y="68"/>
                  </a:moveTo>
                  <a:cubicBezTo>
                    <a:pt x="119" y="68"/>
                    <a:pt x="119" y="68"/>
                    <a:pt x="119" y="68"/>
                  </a:cubicBezTo>
                  <a:cubicBezTo>
                    <a:pt x="116" y="68"/>
                    <a:pt x="114" y="69"/>
                    <a:pt x="111" y="69"/>
                  </a:cubicBezTo>
                  <a:cubicBezTo>
                    <a:pt x="114" y="67"/>
                    <a:pt x="119" y="67"/>
                    <a:pt x="122" y="64"/>
                  </a:cubicBezTo>
                  <a:cubicBezTo>
                    <a:pt x="121" y="65"/>
                    <a:pt x="120" y="67"/>
                    <a:pt x="119" y="68"/>
                  </a:cubicBezTo>
                  <a:close/>
                  <a:moveTo>
                    <a:pt x="124" y="57"/>
                  </a:moveTo>
                  <a:cubicBezTo>
                    <a:pt x="115" y="60"/>
                    <a:pt x="106" y="64"/>
                    <a:pt x="96" y="67"/>
                  </a:cubicBezTo>
                  <a:cubicBezTo>
                    <a:pt x="93" y="68"/>
                    <a:pt x="89" y="69"/>
                    <a:pt x="86" y="71"/>
                  </a:cubicBezTo>
                  <a:cubicBezTo>
                    <a:pt x="92" y="68"/>
                    <a:pt x="97" y="65"/>
                    <a:pt x="103" y="63"/>
                  </a:cubicBezTo>
                  <a:cubicBezTo>
                    <a:pt x="110" y="60"/>
                    <a:pt x="118" y="58"/>
                    <a:pt x="124" y="54"/>
                  </a:cubicBezTo>
                  <a:cubicBezTo>
                    <a:pt x="124" y="55"/>
                    <a:pt x="124" y="56"/>
                    <a:pt x="124" y="57"/>
                  </a:cubicBezTo>
                  <a:close/>
                  <a:moveTo>
                    <a:pt x="126" y="35"/>
                  </a:moveTo>
                  <a:cubicBezTo>
                    <a:pt x="110" y="42"/>
                    <a:pt x="94" y="47"/>
                    <a:pt x="78" y="54"/>
                  </a:cubicBezTo>
                  <a:cubicBezTo>
                    <a:pt x="73" y="56"/>
                    <a:pt x="67" y="59"/>
                    <a:pt x="62" y="61"/>
                  </a:cubicBezTo>
                  <a:cubicBezTo>
                    <a:pt x="68" y="58"/>
                    <a:pt x="74" y="55"/>
                    <a:pt x="80" y="52"/>
                  </a:cubicBezTo>
                  <a:cubicBezTo>
                    <a:pt x="95" y="46"/>
                    <a:pt x="109" y="40"/>
                    <a:pt x="122" y="31"/>
                  </a:cubicBezTo>
                  <a:cubicBezTo>
                    <a:pt x="123" y="32"/>
                    <a:pt x="125" y="33"/>
                    <a:pt x="126" y="35"/>
                  </a:cubicBezTo>
                  <a:close/>
                  <a:moveTo>
                    <a:pt x="121" y="31"/>
                  </a:moveTo>
                  <a:cubicBezTo>
                    <a:pt x="114" y="34"/>
                    <a:pt x="108" y="38"/>
                    <a:pt x="101" y="41"/>
                  </a:cubicBezTo>
                  <a:cubicBezTo>
                    <a:pt x="94" y="44"/>
                    <a:pt x="86" y="48"/>
                    <a:pt x="78" y="51"/>
                  </a:cubicBezTo>
                  <a:cubicBezTo>
                    <a:pt x="76" y="52"/>
                    <a:pt x="74" y="53"/>
                    <a:pt x="73" y="54"/>
                  </a:cubicBezTo>
                  <a:cubicBezTo>
                    <a:pt x="74" y="53"/>
                    <a:pt x="75" y="53"/>
                    <a:pt x="76" y="52"/>
                  </a:cubicBezTo>
                  <a:cubicBezTo>
                    <a:pt x="83" y="49"/>
                    <a:pt x="90" y="46"/>
                    <a:pt x="97" y="43"/>
                  </a:cubicBezTo>
                  <a:cubicBezTo>
                    <a:pt x="104" y="39"/>
                    <a:pt x="110" y="34"/>
                    <a:pt x="116" y="30"/>
                  </a:cubicBezTo>
                  <a:cubicBezTo>
                    <a:pt x="118" y="30"/>
                    <a:pt x="120" y="30"/>
                    <a:pt x="121" y="31"/>
                  </a:cubicBezTo>
                  <a:close/>
                  <a:moveTo>
                    <a:pt x="113" y="26"/>
                  </a:moveTo>
                  <a:cubicBezTo>
                    <a:pt x="113" y="26"/>
                    <a:pt x="113" y="26"/>
                    <a:pt x="113" y="26"/>
                  </a:cubicBezTo>
                  <a:cubicBezTo>
                    <a:pt x="105" y="29"/>
                    <a:pt x="97" y="33"/>
                    <a:pt x="89" y="36"/>
                  </a:cubicBezTo>
                  <a:cubicBezTo>
                    <a:pt x="81" y="40"/>
                    <a:pt x="73" y="43"/>
                    <a:pt x="65" y="47"/>
                  </a:cubicBezTo>
                  <a:cubicBezTo>
                    <a:pt x="56" y="51"/>
                    <a:pt x="47" y="56"/>
                    <a:pt x="39" y="61"/>
                  </a:cubicBezTo>
                  <a:cubicBezTo>
                    <a:pt x="32" y="64"/>
                    <a:pt x="24" y="66"/>
                    <a:pt x="18" y="71"/>
                  </a:cubicBezTo>
                  <a:cubicBezTo>
                    <a:pt x="17" y="71"/>
                    <a:pt x="17" y="71"/>
                    <a:pt x="16" y="70"/>
                  </a:cubicBezTo>
                  <a:cubicBezTo>
                    <a:pt x="31" y="60"/>
                    <a:pt x="47" y="52"/>
                    <a:pt x="63" y="44"/>
                  </a:cubicBezTo>
                  <a:cubicBezTo>
                    <a:pt x="72" y="40"/>
                    <a:pt x="82" y="35"/>
                    <a:pt x="91" y="31"/>
                  </a:cubicBezTo>
                  <a:cubicBezTo>
                    <a:pt x="98" y="28"/>
                    <a:pt x="107" y="24"/>
                    <a:pt x="113" y="19"/>
                  </a:cubicBezTo>
                  <a:cubicBezTo>
                    <a:pt x="114" y="21"/>
                    <a:pt x="114" y="24"/>
                    <a:pt x="113" y="26"/>
                  </a:cubicBezTo>
                  <a:close/>
                  <a:moveTo>
                    <a:pt x="112" y="18"/>
                  </a:moveTo>
                  <a:cubicBezTo>
                    <a:pt x="110" y="19"/>
                    <a:pt x="109" y="20"/>
                    <a:pt x="107" y="22"/>
                  </a:cubicBezTo>
                  <a:cubicBezTo>
                    <a:pt x="104" y="23"/>
                    <a:pt x="101" y="25"/>
                    <a:pt x="98" y="26"/>
                  </a:cubicBezTo>
                  <a:cubicBezTo>
                    <a:pt x="91" y="29"/>
                    <a:pt x="85" y="32"/>
                    <a:pt x="78" y="35"/>
                  </a:cubicBezTo>
                  <a:cubicBezTo>
                    <a:pt x="65" y="41"/>
                    <a:pt x="52" y="48"/>
                    <a:pt x="38" y="54"/>
                  </a:cubicBezTo>
                  <a:cubicBezTo>
                    <a:pt x="33" y="57"/>
                    <a:pt x="27" y="60"/>
                    <a:pt x="21" y="62"/>
                  </a:cubicBezTo>
                  <a:cubicBezTo>
                    <a:pt x="33" y="55"/>
                    <a:pt x="45" y="49"/>
                    <a:pt x="57" y="43"/>
                  </a:cubicBezTo>
                  <a:cubicBezTo>
                    <a:pt x="70" y="36"/>
                    <a:pt x="84" y="29"/>
                    <a:pt x="96" y="22"/>
                  </a:cubicBezTo>
                  <a:cubicBezTo>
                    <a:pt x="99" y="21"/>
                    <a:pt x="101" y="20"/>
                    <a:pt x="103" y="18"/>
                  </a:cubicBezTo>
                  <a:cubicBezTo>
                    <a:pt x="104" y="18"/>
                    <a:pt x="104" y="17"/>
                    <a:pt x="105" y="16"/>
                  </a:cubicBezTo>
                  <a:cubicBezTo>
                    <a:pt x="106" y="16"/>
                    <a:pt x="106" y="16"/>
                    <a:pt x="107" y="15"/>
                  </a:cubicBezTo>
                  <a:cubicBezTo>
                    <a:pt x="107" y="15"/>
                    <a:pt x="108" y="14"/>
                    <a:pt x="109" y="14"/>
                  </a:cubicBezTo>
                  <a:cubicBezTo>
                    <a:pt x="110" y="14"/>
                    <a:pt x="110" y="15"/>
                    <a:pt x="111" y="16"/>
                  </a:cubicBezTo>
                  <a:cubicBezTo>
                    <a:pt x="111" y="16"/>
                    <a:pt x="112" y="17"/>
                    <a:pt x="112" y="18"/>
                  </a:cubicBezTo>
                  <a:close/>
                  <a:moveTo>
                    <a:pt x="108" y="14"/>
                  </a:moveTo>
                  <a:cubicBezTo>
                    <a:pt x="108" y="14"/>
                    <a:pt x="108" y="14"/>
                    <a:pt x="10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6" y="15"/>
                    <a:pt x="104" y="16"/>
                    <a:pt x="103" y="17"/>
                  </a:cubicBezTo>
                  <a:cubicBezTo>
                    <a:pt x="97" y="20"/>
                    <a:pt x="91" y="24"/>
                    <a:pt x="85" y="27"/>
                  </a:cubicBezTo>
                  <a:cubicBezTo>
                    <a:pt x="72" y="33"/>
                    <a:pt x="59" y="38"/>
                    <a:pt x="47" y="45"/>
                  </a:cubicBezTo>
                  <a:cubicBezTo>
                    <a:pt x="40" y="49"/>
                    <a:pt x="34" y="52"/>
                    <a:pt x="28" y="56"/>
                  </a:cubicBezTo>
                  <a:cubicBezTo>
                    <a:pt x="25" y="57"/>
                    <a:pt x="23" y="58"/>
                    <a:pt x="21" y="59"/>
                  </a:cubicBezTo>
                  <a:cubicBezTo>
                    <a:pt x="42" y="44"/>
                    <a:pt x="65" y="34"/>
                    <a:pt x="88" y="20"/>
                  </a:cubicBezTo>
                  <a:cubicBezTo>
                    <a:pt x="89" y="20"/>
                    <a:pt x="91" y="19"/>
                    <a:pt x="92" y="18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4" y="17"/>
                    <a:pt x="95" y="17"/>
                    <a:pt x="95" y="17"/>
                  </a:cubicBezTo>
                  <a:cubicBezTo>
                    <a:pt x="99" y="14"/>
                    <a:pt x="104" y="12"/>
                    <a:pt x="108" y="14"/>
                  </a:cubicBezTo>
                  <a:close/>
                  <a:moveTo>
                    <a:pt x="84" y="6"/>
                  </a:moveTo>
                  <a:cubicBezTo>
                    <a:pt x="80" y="7"/>
                    <a:pt x="76" y="10"/>
                    <a:pt x="72" y="12"/>
                  </a:cubicBezTo>
                  <a:cubicBezTo>
                    <a:pt x="75" y="8"/>
                    <a:pt x="80" y="6"/>
                    <a:pt x="84" y="6"/>
                  </a:cubicBezTo>
                  <a:close/>
                  <a:moveTo>
                    <a:pt x="70" y="14"/>
                  </a:moveTo>
                  <a:cubicBezTo>
                    <a:pt x="65" y="18"/>
                    <a:pt x="59" y="21"/>
                    <a:pt x="53" y="25"/>
                  </a:cubicBezTo>
                  <a:cubicBezTo>
                    <a:pt x="41" y="32"/>
                    <a:pt x="28" y="38"/>
                    <a:pt x="15" y="45"/>
                  </a:cubicBezTo>
                  <a:cubicBezTo>
                    <a:pt x="12" y="47"/>
                    <a:pt x="10" y="49"/>
                    <a:pt x="7" y="50"/>
                  </a:cubicBezTo>
                  <a:cubicBezTo>
                    <a:pt x="10" y="49"/>
                    <a:pt x="13" y="46"/>
                    <a:pt x="15" y="44"/>
                  </a:cubicBezTo>
                  <a:cubicBezTo>
                    <a:pt x="21" y="40"/>
                    <a:pt x="26" y="36"/>
                    <a:pt x="33" y="33"/>
                  </a:cubicBezTo>
                  <a:cubicBezTo>
                    <a:pt x="39" y="30"/>
                    <a:pt x="46" y="26"/>
                    <a:pt x="52" y="22"/>
                  </a:cubicBezTo>
                  <a:cubicBezTo>
                    <a:pt x="57" y="20"/>
                    <a:pt x="61" y="16"/>
                    <a:pt x="66" y="13"/>
                  </a:cubicBezTo>
                  <a:cubicBezTo>
                    <a:pt x="67" y="13"/>
                    <a:pt x="67" y="13"/>
                    <a:pt x="67" y="12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9" y="12"/>
                    <a:pt x="69" y="13"/>
                    <a:pt x="69" y="13"/>
                  </a:cubicBezTo>
                  <a:cubicBezTo>
                    <a:pt x="69" y="14"/>
                    <a:pt x="70" y="14"/>
                    <a:pt x="70" y="14"/>
                  </a:cubicBezTo>
                  <a:close/>
                  <a:moveTo>
                    <a:pt x="57" y="5"/>
                  </a:moveTo>
                  <a:cubicBezTo>
                    <a:pt x="59" y="5"/>
                    <a:pt x="60" y="4"/>
                    <a:pt x="61" y="5"/>
                  </a:cubicBezTo>
                  <a:cubicBezTo>
                    <a:pt x="58" y="6"/>
                    <a:pt x="56" y="7"/>
                    <a:pt x="54" y="9"/>
                  </a:cubicBezTo>
                  <a:cubicBezTo>
                    <a:pt x="53" y="9"/>
                    <a:pt x="53" y="10"/>
                    <a:pt x="52" y="10"/>
                  </a:cubicBezTo>
                  <a:cubicBezTo>
                    <a:pt x="54" y="8"/>
                    <a:pt x="55" y="6"/>
                    <a:pt x="57" y="5"/>
                  </a:cubicBezTo>
                  <a:close/>
                  <a:moveTo>
                    <a:pt x="46" y="14"/>
                  </a:moveTo>
                  <a:cubicBezTo>
                    <a:pt x="45" y="14"/>
                    <a:pt x="45" y="15"/>
                    <a:pt x="44" y="15"/>
                  </a:cubicBezTo>
                  <a:cubicBezTo>
                    <a:pt x="39" y="18"/>
                    <a:pt x="33" y="19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32" y="19"/>
                    <a:pt x="38" y="15"/>
                    <a:pt x="42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7" y="12"/>
                    <a:pt x="33" y="14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6"/>
                    <a:pt x="29" y="16"/>
                  </a:cubicBezTo>
                  <a:cubicBezTo>
                    <a:pt x="30" y="15"/>
                    <a:pt x="31" y="14"/>
                    <a:pt x="32" y="14"/>
                  </a:cubicBezTo>
                  <a:cubicBezTo>
                    <a:pt x="34" y="12"/>
                    <a:pt x="37" y="11"/>
                    <a:pt x="39" y="9"/>
                  </a:cubicBezTo>
                  <a:cubicBezTo>
                    <a:pt x="42" y="9"/>
                    <a:pt x="44" y="11"/>
                    <a:pt x="46" y="14"/>
                  </a:cubicBezTo>
                  <a:close/>
                  <a:moveTo>
                    <a:pt x="34" y="10"/>
                  </a:moveTo>
                  <a:cubicBezTo>
                    <a:pt x="35" y="10"/>
                    <a:pt x="36" y="9"/>
                    <a:pt x="38" y="9"/>
                  </a:cubicBezTo>
                  <a:cubicBezTo>
                    <a:pt x="35" y="10"/>
                    <a:pt x="33" y="12"/>
                    <a:pt x="30" y="14"/>
                  </a:cubicBezTo>
                  <a:cubicBezTo>
                    <a:pt x="31" y="13"/>
                    <a:pt x="32" y="11"/>
                    <a:pt x="34" y="10"/>
                  </a:cubicBezTo>
                  <a:close/>
                  <a:moveTo>
                    <a:pt x="23" y="24"/>
                  </a:moveTo>
                  <a:cubicBezTo>
                    <a:pt x="20" y="25"/>
                    <a:pt x="17" y="27"/>
                    <a:pt x="14" y="29"/>
                  </a:cubicBezTo>
                  <a:cubicBezTo>
                    <a:pt x="10" y="31"/>
                    <a:pt x="15" y="26"/>
                    <a:pt x="16" y="26"/>
                  </a:cubicBezTo>
                  <a:cubicBezTo>
                    <a:pt x="18" y="24"/>
                    <a:pt x="19" y="23"/>
                    <a:pt x="21" y="21"/>
                  </a:cubicBezTo>
                  <a:cubicBezTo>
                    <a:pt x="21" y="22"/>
                    <a:pt x="22" y="23"/>
                    <a:pt x="23" y="24"/>
                  </a:cubicBezTo>
                  <a:close/>
                  <a:moveTo>
                    <a:pt x="13" y="18"/>
                  </a:moveTo>
                  <a:cubicBezTo>
                    <a:pt x="11" y="19"/>
                    <a:pt x="9" y="21"/>
                    <a:pt x="7" y="22"/>
                  </a:cubicBezTo>
                  <a:cubicBezTo>
                    <a:pt x="7" y="22"/>
                    <a:pt x="7" y="22"/>
                    <a:pt x="7" y="21"/>
                  </a:cubicBezTo>
                  <a:cubicBezTo>
                    <a:pt x="9" y="19"/>
                    <a:pt x="11" y="18"/>
                    <a:pt x="13" y="18"/>
                  </a:cubicBezTo>
                  <a:close/>
                </a:path>
              </a:pathLst>
            </a:custGeom>
            <a:blipFill dpi="0" rotWithShape="1">
              <a:blip r:embed="rId6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89" name="Freeform 90"/>
            <p:cNvSpPr>
              <a:spLocks noEditPoints="1"/>
            </p:cNvSpPr>
            <p:nvPr/>
          </p:nvSpPr>
          <p:spPr bwMode="auto">
            <a:xfrm>
              <a:off x="2844886" y="-746864"/>
              <a:ext cx="779463" cy="971550"/>
            </a:xfrm>
            <a:custGeom>
              <a:avLst/>
              <a:gdLst>
                <a:gd name="T0" fmla="*/ 196 w 268"/>
                <a:gd name="T1" fmla="*/ 288 h 334"/>
                <a:gd name="T2" fmla="*/ 192 w 268"/>
                <a:gd name="T3" fmla="*/ 88 h 334"/>
                <a:gd name="T4" fmla="*/ 172 w 268"/>
                <a:gd name="T5" fmla="*/ 88 h 334"/>
                <a:gd name="T6" fmla="*/ 201 w 268"/>
                <a:gd name="T7" fmla="*/ 244 h 334"/>
                <a:gd name="T8" fmla="*/ 263 w 268"/>
                <a:gd name="T9" fmla="*/ 254 h 334"/>
                <a:gd name="T10" fmla="*/ 211 w 268"/>
                <a:gd name="T11" fmla="*/ 300 h 334"/>
                <a:gd name="T12" fmla="*/ 246 w 268"/>
                <a:gd name="T13" fmla="*/ 271 h 334"/>
                <a:gd name="T14" fmla="*/ 245 w 268"/>
                <a:gd name="T15" fmla="*/ 215 h 334"/>
                <a:gd name="T16" fmla="*/ 204 w 268"/>
                <a:gd name="T17" fmla="*/ 199 h 334"/>
                <a:gd name="T18" fmla="*/ 210 w 268"/>
                <a:gd name="T19" fmla="*/ 221 h 334"/>
                <a:gd name="T20" fmla="*/ 206 w 268"/>
                <a:gd name="T21" fmla="*/ 167 h 334"/>
                <a:gd name="T22" fmla="*/ 238 w 268"/>
                <a:gd name="T23" fmla="*/ 165 h 334"/>
                <a:gd name="T24" fmla="*/ 219 w 268"/>
                <a:gd name="T25" fmla="*/ 176 h 334"/>
                <a:gd name="T26" fmla="*/ 203 w 268"/>
                <a:gd name="T27" fmla="*/ 212 h 334"/>
                <a:gd name="T28" fmla="*/ 216 w 268"/>
                <a:gd name="T29" fmla="*/ 266 h 334"/>
                <a:gd name="T30" fmla="*/ 231 w 268"/>
                <a:gd name="T31" fmla="*/ 237 h 334"/>
                <a:gd name="T32" fmla="*/ 207 w 268"/>
                <a:gd name="T33" fmla="*/ 158 h 334"/>
                <a:gd name="T34" fmla="*/ 159 w 268"/>
                <a:gd name="T35" fmla="*/ 313 h 334"/>
                <a:gd name="T36" fmla="*/ 133 w 268"/>
                <a:gd name="T37" fmla="*/ 306 h 334"/>
                <a:gd name="T38" fmla="*/ 166 w 268"/>
                <a:gd name="T39" fmla="*/ 259 h 334"/>
                <a:gd name="T40" fmla="*/ 156 w 268"/>
                <a:gd name="T41" fmla="*/ 224 h 334"/>
                <a:gd name="T42" fmla="*/ 98 w 268"/>
                <a:gd name="T43" fmla="*/ 284 h 334"/>
                <a:gd name="T44" fmla="*/ 109 w 268"/>
                <a:gd name="T45" fmla="*/ 265 h 334"/>
                <a:gd name="T46" fmla="*/ 169 w 268"/>
                <a:gd name="T47" fmla="*/ 240 h 334"/>
                <a:gd name="T48" fmla="*/ 174 w 268"/>
                <a:gd name="T49" fmla="*/ 201 h 334"/>
                <a:gd name="T50" fmla="*/ 130 w 268"/>
                <a:gd name="T51" fmla="*/ 215 h 334"/>
                <a:gd name="T52" fmla="*/ 129 w 268"/>
                <a:gd name="T53" fmla="*/ 194 h 334"/>
                <a:gd name="T54" fmla="*/ 138 w 268"/>
                <a:gd name="T55" fmla="*/ 178 h 334"/>
                <a:gd name="T56" fmla="*/ 126 w 268"/>
                <a:gd name="T57" fmla="*/ 191 h 334"/>
                <a:gd name="T58" fmla="*/ 118 w 268"/>
                <a:gd name="T59" fmla="*/ 184 h 334"/>
                <a:gd name="T60" fmla="*/ 176 w 268"/>
                <a:gd name="T61" fmla="*/ 167 h 334"/>
                <a:gd name="T62" fmla="*/ 160 w 268"/>
                <a:gd name="T63" fmla="*/ 174 h 334"/>
                <a:gd name="T64" fmla="*/ 97 w 268"/>
                <a:gd name="T65" fmla="*/ 201 h 334"/>
                <a:gd name="T66" fmla="*/ 170 w 268"/>
                <a:gd name="T67" fmla="*/ 256 h 334"/>
                <a:gd name="T68" fmla="*/ 134 w 268"/>
                <a:gd name="T69" fmla="*/ 304 h 334"/>
                <a:gd name="T70" fmla="*/ 163 w 268"/>
                <a:gd name="T71" fmla="*/ 304 h 334"/>
                <a:gd name="T72" fmla="*/ 193 w 268"/>
                <a:gd name="T73" fmla="*/ 312 h 334"/>
                <a:gd name="T74" fmla="*/ 258 w 268"/>
                <a:gd name="T75" fmla="*/ 275 h 334"/>
                <a:gd name="T76" fmla="*/ 207 w 268"/>
                <a:gd name="T77" fmla="*/ 260 h 334"/>
                <a:gd name="T78" fmla="*/ 106 w 268"/>
                <a:gd name="T79" fmla="*/ 133 h 334"/>
                <a:gd name="T80" fmla="*/ 30 w 268"/>
                <a:gd name="T81" fmla="*/ 256 h 334"/>
                <a:gd name="T82" fmla="*/ 48 w 268"/>
                <a:gd name="T83" fmla="*/ 76 h 334"/>
                <a:gd name="T84" fmla="*/ 121 w 268"/>
                <a:gd name="T85" fmla="*/ 15 h 334"/>
                <a:gd name="T86" fmla="*/ 99 w 268"/>
                <a:gd name="T87" fmla="*/ 46 h 334"/>
                <a:gd name="T88" fmla="*/ 139 w 268"/>
                <a:gd name="T89" fmla="*/ 36 h 334"/>
                <a:gd name="T90" fmla="*/ 38 w 268"/>
                <a:gd name="T91" fmla="*/ 168 h 334"/>
                <a:gd name="T92" fmla="*/ 14 w 268"/>
                <a:gd name="T93" fmla="*/ 153 h 334"/>
                <a:gd name="T94" fmla="*/ 41 w 268"/>
                <a:gd name="T95" fmla="*/ 123 h 334"/>
                <a:gd name="T96" fmla="*/ 34 w 268"/>
                <a:gd name="T97" fmla="*/ 154 h 334"/>
                <a:gd name="T98" fmla="*/ 37 w 268"/>
                <a:gd name="T99" fmla="*/ 105 h 334"/>
                <a:gd name="T100" fmla="*/ 35 w 268"/>
                <a:gd name="T101" fmla="*/ 86 h 334"/>
                <a:gd name="T102" fmla="*/ 23 w 268"/>
                <a:gd name="T103" fmla="*/ 120 h 334"/>
                <a:gd name="T104" fmla="*/ 27 w 268"/>
                <a:gd name="T105" fmla="*/ 140 h 334"/>
                <a:gd name="T106" fmla="*/ 21 w 268"/>
                <a:gd name="T107" fmla="*/ 178 h 334"/>
                <a:gd name="T108" fmla="*/ 8 w 268"/>
                <a:gd name="T109" fmla="*/ 209 h 334"/>
                <a:gd name="T110" fmla="*/ 19 w 268"/>
                <a:gd name="T111" fmla="*/ 214 h 334"/>
                <a:gd name="T112" fmla="*/ 36 w 268"/>
                <a:gd name="T113" fmla="*/ 182 h 334"/>
                <a:gd name="T114" fmla="*/ 9 w 268"/>
                <a:gd name="T115" fmla="*/ 205 h 334"/>
                <a:gd name="T116" fmla="*/ 31 w 268"/>
                <a:gd name="T117" fmla="*/ 230 h 334"/>
                <a:gd name="T118" fmla="*/ 33 w 268"/>
                <a:gd name="T119" fmla="*/ 250 h 334"/>
                <a:gd name="T120" fmla="*/ 145 w 268"/>
                <a:gd name="T121" fmla="*/ 30 h 334"/>
                <a:gd name="T122" fmla="*/ 5 w 268"/>
                <a:gd name="T123" fmla="*/ 257 h 334"/>
                <a:gd name="T124" fmla="*/ 80 w 268"/>
                <a:gd name="T125" fmla="*/ 29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8" h="334">
                  <a:moveTo>
                    <a:pt x="261" y="170"/>
                  </a:moveTo>
                  <a:cubicBezTo>
                    <a:pt x="261" y="170"/>
                    <a:pt x="261" y="170"/>
                    <a:pt x="261" y="169"/>
                  </a:cubicBezTo>
                  <a:cubicBezTo>
                    <a:pt x="261" y="168"/>
                    <a:pt x="261" y="166"/>
                    <a:pt x="261" y="164"/>
                  </a:cubicBezTo>
                  <a:cubicBezTo>
                    <a:pt x="259" y="151"/>
                    <a:pt x="256" y="139"/>
                    <a:pt x="251" y="127"/>
                  </a:cubicBezTo>
                  <a:cubicBezTo>
                    <a:pt x="250" y="124"/>
                    <a:pt x="249" y="121"/>
                    <a:pt x="248" y="119"/>
                  </a:cubicBezTo>
                  <a:cubicBezTo>
                    <a:pt x="248" y="119"/>
                    <a:pt x="248" y="118"/>
                    <a:pt x="247" y="118"/>
                  </a:cubicBezTo>
                  <a:cubicBezTo>
                    <a:pt x="238" y="98"/>
                    <a:pt x="223" y="82"/>
                    <a:pt x="206" y="68"/>
                  </a:cubicBezTo>
                  <a:cubicBezTo>
                    <a:pt x="190" y="56"/>
                    <a:pt x="172" y="47"/>
                    <a:pt x="153" y="42"/>
                  </a:cubicBezTo>
                  <a:cubicBezTo>
                    <a:pt x="152" y="38"/>
                    <a:pt x="152" y="33"/>
                    <a:pt x="148" y="29"/>
                  </a:cubicBezTo>
                  <a:cubicBezTo>
                    <a:pt x="144" y="25"/>
                    <a:pt x="138" y="26"/>
                    <a:pt x="132" y="24"/>
                  </a:cubicBezTo>
                  <a:cubicBezTo>
                    <a:pt x="124" y="23"/>
                    <a:pt x="124" y="10"/>
                    <a:pt x="118" y="6"/>
                  </a:cubicBezTo>
                  <a:cubicBezTo>
                    <a:pt x="110" y="0"/>
                    <a:pt x="103" y="8"/>
                    <a:pt x="100" y="14"/>
                  </a:cubicBezTo>
                  <a:cubicBezTo>
                    <a:pt x="97" y="19"/>
                    <a:pt x="93" y="24"/>
                    <a:pt x="91" y="30"/>
                  </a:cubicBezTo>
                  <a:cubicBezTo>
                    <a:pt x="88" y="36"/>
                    <a:pt x="89" y="41"/>
                    <a:pt x="90" y="47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76" y="49"/>
                    <a:pt x="64" y="52"/>
                    <a:pt x="53" y="59"/>
                  </a:cubicBezTo>
                  <a:cubicBezTo>
                    <a:pt x="43" y="66"/>
                    <a:pt x="36" y="76"/>
                    <a:pt x="32" y="86"/>
                  </a:cubicBezTo>
                  <a:cubicBezTo>
                    <a:pt x="26" y="99"/>
                    <a:pt x="23" y="113"/>
                    <a:pt x="19" y="127"/>
                  </a:cubicBezTo>
                  <a:cubicBezTo>
                    <a:pt x="14" y="142"/>
                    <a:pt x="10" y="157"/>
                    <a:pt x="8" y="172"/>
                  </a:cubicBezTo>
                  <a:cubicBezTo>
                    <a:pt x="5" y="187"/>
                    <a:pt x="5" y="201"/>
                    <a:pt x="5" y="216"/>
                  </a:cubicBezTo>
                  <a:cubicBezTo>
                    <a:pt x="5" y="224"/>
                    <a:pt x="3" y="231"/>
                    <a:pt x="2" y="239"/>
                  </a:cubicBezTo>
                  <a:cubicBezTo>
                    <a:pt x="0" y="245"/>
                    <a:pt x="0" y="251"/>
                    <a:pt x="1" y="257"/>
                  </a:cubicBezTo>
                  <a:cubicBezTo>
                    <a:pt x="3" y="262"/>
                    <a:pt x="8" y="267"/>
                    <a:pt x="13" y="268"/>
                  </a:cubicBezTo>
                  <a:cubicBezTo>
                    <a:pt x="13" y="269"/>
                    <a:pt x="13" y="269"/>
                    <a:pt x="13" y="269"/>
                  </a:cubicBezTo>
                  <a:cubicBezTo>
                    <a:pt x="15" y="276"/>
                    <a:pt x="18" y="284"/>
                    <a:pt x="25" y="287"/>
                  </a:cubicBezTo>
                  <a:cubicBezTo>
                    <a:pt x="32" y="290"/>
                    <a:pt x="42" y="284"/>
                    <a:pt x="48" y="290"/>
                  </a:cubicBezTo>
                  <a:cubicBezTo>
                    <a:pt x="48" y="291"/>
                    <a:pt x="48" y="291"/>
                    <a:pt x="48" y="291"/>
                  </a:cubicBezTo>
                  <a:cubicBezTo>
                    <a:pt x="49" y="291"/>
                    <a:pt x="49" y="292"/>
                    <a:pt x="49" y="292"/>
                  </a:cubicBezTo>
                  <a:cubicBezTo>
                    <a:pt x="55" y="301"/>
                    <a:pt x="61" y="309"/>
                    <a:pt x="70" y="315"/>
                  </a:cubicBezTo>
                  <a:cubicBezTo>
                    <a:pt x="87" y="327"/>
                    <a:pt x="109" y="329"/>
                    <a:pt x="130" y="330"/>
                  </a:cubicBezTo>
                  <a:cubicBezTo>
                    <a:pt x="144" y="330"/>
                    <a:pt x="159" y="330"/>
                    <a:pt x="173" y="331"/>
                  </a:cubicBezTo>
                  <a:cubicBezTo>
                    <a:pt x="188" y="332"/>
                    <a:pt x="201" y="334"/>
                    <a:pt x="215" y="329"/>
                  </a:cubicBezTo>
                  <a:cubicBezTo>
                    <a:pt x="235" y="321"/>
                    <a:pt x="250" y="302"/>
                    <a:pt x="258" y="283"/>
                  </a:cubicBezTo>
                  <a:cubicBezTo>
                    <a:pt x="262" y="272"/>
                    <a:pt x="265" y="261"/>
                    <a:pt x="266" y="250"/>
                  </a:cubicBezTo>
                  <a:cubicBezTo>
                    <a:pt x="268" y="235"/>
                    <a:pt x="265" y="219"/>
                    <a:pt x="264" y="204"/>
                  </a:cubicBezTo>
                  <a:cubicBezTo>
                    <a:pt x="262" y="193"/>
                    <a:pt x="262" y="182"/>
                    <a:pt x="261" y="170"/>
                  </a:cubicBezTo>
                  <a:close/>
                  <a:moveTo>
                    <a:pt x="261" y="264"/>
                  </a:moveTo>
                  <a:cubicBezTo>
                    <a:pt x="261" y="264"/>
                    <a:pt x="261" y="263"/>
                    <a:pt x="261" y="264"/>
                  </a:cubicBezTo>
                  <a:cubicBezTo>
                    <a:pt x="256" y="265"/>
                    <a:pt x="250" y="268"/>
                    <a:pt x="245" y="270"/>
                  </a:cubicBezTo>
                  <a:cubicBezTo>
                    <a:pt x="239" y="272"/>
                    <a:pt x="233" y="275"/>
                    <a:pt x="227" y="277"/>
                  </a:cubicBezTo>
                  <a:cubicBezTo>
                    <a:pt x="221" y="279"/>
                    <a:pt x="215" y="281"/>
                    <a:pt x="209" y="283"/>
                  </a:cubicBezTo>
                  <a:cubicBezTo>
                    <a:pt x="205" y="285"/>
                    <a:pt x="200" y="286"/>
                    <a:pt x="196" y="288"/>
                  </a:cubicBezTo>
                  <a:cubicBezTo>
                    <a:pt x="196" y="287"/>
                    <a:pt x="196" y="286"/>
                    <a:pt x="197" y="285"/>
                  </a:cubicBezTo>
                  <a:cubicBezTo>
                    <a:pt x="202" y="284"/>
                    <a:pt x="206" y="282"/>
                    <a:pt x="211" y="280"/>
                  </a:cubicBezTo>
                  <a:cubicBezTo>
                    <a:pt x="217" y="278"/>
                    <a:pt x="224" y="277"/>
                    <a:pt x="230" y="275"/>
                  </a:cubicBezTo>
                  <a:cubicBezTo>
                    <a:pt x="236" y="274"/>
                    <a:pt x="241" y="272"/>
                    <a:pt x="246" y="269"/>
                  </a:cubicBezTo>
                  <a:cubicBezTo>
                    <a:pt x="251" y="267"/>
                    <a:pt x="257" y="265"/>
                    <a:pt x="261" y="263"/>
                  </a:cubicBezTo>
                  <a:cubicBezTo>
                    <a:pt x="261" y="263"/>
                    <a:pt x="261" y="263"/>
                    <a:pt x="261" y="264"/>
                  </a:cubicBezTo>
                  <a:close/>
                  <a:moveTo>
                    <a:pt x="260" y="269"/>
                  </a:moveTo>
                  <a:cubicBezTo>
                    <a:pt x="260" y="269"/>
                    <a:pt x="259" y="269"/>
                    <a:pt x="259" y="269"/>
                  </a:cubicBezTo>
                  <a:cubicBezTo>
                    <a:pt x="255" y="272"/>
                    <a:pt x="249" y="273"/>
                    <a:pt x="244" y="275"/>
                  </a:cubicBezTo>
                  <a:cubicBezTo>
                    <a:pt x="238" y="277"/>
                    <a:pt x="232" y="280"/>
                    <a:pt x="226" y="282"/>
                  </a:cubicBezTo>
                  <a:cubicBezTo>
                    <a:pt x="220" y="284"/>
                    <a:pt x="214" y="286"/>
                    <a:pt x="208" y="288"/>
                  </a:cubicBezTo>
                  <a:cubicBezTo>
                    <a:pt x="205" y="289"/>
                    <a:pt x="203" y="290"/>
                    <a:pt x="200" y="291"/>
                  </a:cubicBezTo>
                  <a:cubicBezTo>
                    <a:pt x="199" y="291"/>
                    <a:pt x="197" y="291"/>
                    <a:pt x="196" y="292"/>
                  </a:cubicBezTo>
                  <a:cubicBezTo>
                    <a:pt x="198" y="291"/>
                    <a:pt x="199" y="290"/>
                    <a:pt x="201" y="290"/>
                  </a:cubicBezTo>
                  <a:cubicBezTo>
                    <a:pt x="206" y="287"/>
                    <a:pt x="213" y="285"/>
                    <a:pt x="219" y="283"/>
                  </a:cubicBezTo>
                  <a:cubicBezTo>
                    <a:pt x="225" y="281"/>
                    <a:pt x="231" y="278"/>
                    <a:pt x="237" y="276"/>
                  </a:cubicBezTo>
                  <a:cubicBezTo>
                    <a:pt x="242" y="274"/>
                    <a:pt x="247" y="272"/>
                    <a:pt x="252" y="270"/>
                  </a:cubicBezTo>
                  <a:cubicBezTo>
                    <a:pt x="255" y="268"/>
                    <a:pt x="259" y="267"/>
                    <a:pt x="261" y="264"/>
                  </a:cubicBezTo>
                  <a:cubicBezTo>
                    <a:pt x="261" y="266"/>
                    <a:pt x="260" y="267"/>
                    <a:pt x="260" y="269"/>
                  </a:cubicBezTo>
                  <a:close/>
                  <a:moveTo>
                    <a:pt x="204" y="92"/>
                  </a:moveTo>
                  <a:cubicBezTo>
                    <a:pt x="206" y="93"/>
                    <a:pt x="209" y="94"/>
                    <a:pt x="211" y="95"/>
                  </a:cubicBezTo>
                  <a:cubicBezTo>
                    <a:pt x="209" y="94"/>
                    <a:pt x="207" y="93"/>
                    <a:pt x="204" y="93"/>
                  </a:cubicBezTo>
                  <a:cubicBezTo>
                    <a:pt x="204" y="93"/>
                    <a:pt x="204" y="92"/>
                    <a:pt x="203" y="92"/>
                  </a:cubicBezTo>
                  <a:cubicBezTo>
                    <a:pt x="203" y="92"/>
                    <a:pt x="204" y="92"/>
                    <a:pt x="204" y="92"/>
                  </a:cubicBezTo>
                  <a:close/>
                  <a:moveTo>
                    <a:pt x="201" y="92"/>
                  </a:moveTo>
                  <a:cubicBezTo>
                    <a:pt x="201" y="92"/>
                    <a:pt x="200" y="91"/>
                    <a:pt x="200" y="91"/>
                  </a:cubicBezTo>
                  <a:cubicBezTo>
                    <a:pt x="200" y="91"/>
                    <a:pt x="200" y="91"/>
                    <a:pt x="200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0"/>
                    <a:pt x="201" y="91"/>
                    <a:pt x="201" y="91"/>
                  </a:cubicBezTo>
                  <a:cubicBezTo>
                    <a:pt x="201" y="91"/>
                    <a:pt x="201" y="91"/>
                    <a:pt x="201" y="92"/>
                  </a:cubicBezTo>
                  <a:close/>
                  <a:moveTo>
                    <a:pt x="197" y="90"/>
                  </a:moveTo>
                  <a:cubicBezTo>
                    <a:pt x="197" y="90"/>
                    <a:pt x="197" y="90"/>
                    <a:pt x="196" y="90"/>
                  </a:cubicBezTo>
                  <a:cubicBezTo>
                    <a:pt x="196" y="90"/>
                    <a:pt x="197" y="90"/>
                    <a:pt x="197" y="90"/>
                  </a:cubicBezTo>
                  <a:cubicBezTo>
                    <a:pt x="197" y="90"/>
                    <a:pt x="197" y="89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90"/>
                    <a:pt x="197" y="90"/>
                    <a:pt x="197" y="90"/>
                  </a:cubicBezTo>
                  <a:cubicBezTo>
                    <a:pt x="197" y="90"/>
                    <a:pt x="197" y="90"/>
                    <a:pt x="197" y="90"/>
                  </a:cubicBezTo>
                  <a:close/>
                  <a:moveTo>
                    <a:pt x="194" y="90"/>
                  </a:moveTo>
                  <a:cubicBezTo>
                    <a:pt x="193" y="90"/>
                    <a:pt x="192" y="89"/>
                    <a:pt x="192" y="89"/>
                  </a:cubicBezTo>
                  <a:cubicBezTo>
                    <a:pt x="192" y="89"/>
                    <a:pt x="192" y="89"/>
                    <a:pt x="192" y="88"/>
                  </a:cubicBezTo>
                  <a:cubicBezTo>
                    <a:pt x="192" y="88"/>
                    <a:pt x="193" y="88"/>
                    <a:pt x="194" y="89"/>
                  </a:cubicBezTo>
                  <a:cubicBezTo>
                    <a:pt x="194" y="89"/>
                    <a:pt x="194" y="89"/>
                    <a:pt x="194" y="90"/>
                  </a:cubicBezTo>
                  <a:cubicBezTo>
                    <a:pt x="194" y="90"/>
                    <a:pt x="194" y="90"/>
                    <a:pt x="194" y="90"/>
                  </a:cubicBezTo>
                  <a:close/>
                  <a:moveTo>
                    <a:pt x="189" y="89"/>
                  </a:moveTo>
                  <a:cubicBezTo>
                    <a:pt x="188" y="89"/>
                    <a:pt x="188" y="89"/>
                    <a:pt x="187" y="89"/>
                  </a:cubicBezTo>
                  <a:cubicBezTo>
                    <a:pt x="187" y="88"/>
                    <a:pt x="187" y="88"/>
                    <a:pt x="187" y="88"/>
                  </a:cubicBezTo>
                  <a:cubicBezTo>
                    <a:pt x="188" y="88"/>
                    <a:pt x="188" y="88"/>
                    <a:pt x="189" y="88"/>
                  </a:cubicBezTo>
                  <a:cubicBezTo>
                    <a:pt x="189" y="88"/>
                    <a:pt x="189" y="88"/>
                    <a:pt x="189" y="89"/>
                  </a:cubicBezTo>
                  <a:close/>
                  <a:moveTo>
                    <a:pt x="184" y="87"/>
                  </a:moveTo>
                  <a:cubicBezTo>
                    <a:pt x="184" y="88"/>
                    <a:pt x="184" y="88"/>
                    <a:pt x="184" y="88"/>
                  </a:cubicBezTo>
                  <a:cubicBezTo>
                    <a:pt x="184" y="88"/>
                    <a:pt x="184" y="88"/>
                    <a:pt x="184" y="88"/>
                  </a:cubicBezTo>
                  <a:cubicBezTo>
                    <a:pt x="184" y="88"/>
                    <a:pt x="183" y="88"/>
                    <a:pt x="183" y="88"/>
                  </a:cubicBezTo>
                  <a:cubicBezTo>
                    <a:pt x="183" y="88"/>
                    <a:pt x="183" y="88"/>
                    <a:pt x="183" y="87"/>
                  </a:cubicBezTo>
                  <a:cubicBezTo>
                    <a:pt x="183" y="87"/>
                    <a:pt x="184" y="87"/>
                    <a:pt x="184" y="87"/>
                  </a:cubicBezTo>
                  <a:close/>
                  <a:moveTo>
                    <a:pt x="180" y="87"/>
                  </a:moveTo>
                  <a:cubicBezTo>
                    <a:pt x="180" y="87"/>
                    <a:pt x="180" y="87"/>
                    <a:pt x="180" y="87"/>
                  </a:cubicBezTo>
                  <a:cubicBezTo>
                    <a:pt x="180" y="87"/>
                    <a:pt x="180" y="88"/>
                    <a:pt x="180" y="88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0" y="87"/>
                    <a:pt x="180" y="88"/>
                    <a:pt x="180" y="88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0" y="88"/>
                    <a:pt x="180" y="88"/>
                    <a:pt x="179" y="88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79" y="88"/>
                    <a:pt x="179" y="87"/>
                    <a:pt x="179" y="87"/>
                  </a:cubicBezTo>
                  <a:cubicBezTo>
                    <a:pt x="179" y="87"/>
                    <a:pt x="179" y="87"/>
                    <a:pt x="179" y="87"/>
                  </a:cubicBezTo>
                  <a:cubicBezTo>
                    <a:pt x="179" y="87"/>
                    <a:pt x="180" y="87"/>
                    <a:pt x="180" y="87"/>
                  </a:cubicBezTo>
                  <a:close/>
                  <a:moveTo>
                    <a:pt x="176" y="88"/>
                  </a:move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5" y="88"/>
                    <a:pt x="175" y="88"/>
                  </a:cubicBezTo>
                  <a:cubicBezTo>
                    <a:pt x="175" y="88"/>
                    <a:pt x="175" y="88"/>
                    <a:pt x="175" y="88"/>
                  </a:cubicBezTo>
                  <a:cubicBezTo>
                    <a:pt x="175" y="88"/>
                    <a:pt x="176" y="88"/>
                    <a:pt x="176" y="88"/>
                  </a:cubicBezTo>
                  <a:close/>
                  <a:moveTo>
                    <a:pt x="172" y="88"/>
                  </a:moveTo>
                  <a:cubicBezTo>
                    <a:pt x="172" y="88"/>
                    <a:pt x="172" y="89"/>
                    <a:pt x="172" y="89"/>
                  </a:cubicBezTo>
                  <a:cubicBezTo>
                    <a:pt x="172" y="89"/>
                    <a:pt x="172" y="89"/>
                    <a:pt x="172" y="89"/>
                  </a:cubicBezTo>
                  <a:cubicBezTo>
                    <a:pt x="172" y="89"/>
                    <a:pt x="171" y="89"/>
                    <a:pt x="171" y="89"/>
                  </a:cubicBezTo>
                  <a:cubicBezTo>
                    <a:pt x="171" y="89"/>
                    <a:pt x="171" y="89"/>
                    <a:pt x="171" y="89"/>
                  </a:cubicBezTo>
                  <a:cubicBezTo>
                    <a:pt x="171" y="88"/>
                    <a:pt x="172" y="88"/>
                    <a:pt x="172" y="88"/>
                  </a:cubicBezTo>
                  <a:close/>
                  <a:moveTo>
                    <a:pt x="166" y="102"/>
                  </a:moveTo>
                  <a:cubicBezTo>
                    <a:pt x="166" y="99"/>
                    <a:pt x="167" y="96"/>
                    <a:pt x="168" y="94"/>
                  </a:cubicBezTo>
                  <a:cubicBezTo>
                    <a:pt x="168" y="96"/>
                    <a:pt x="169" y="99"/>
                    <a:pt x="169" y="101"/>
                  </a:cubicBezTo>
                  <a:cubicBezTo>
                    <a:pt x="170" y="105"/>
                    <a:pt x="171" y="110"/>
                    <a:pt x="168" y="113"/>
                  </a:cubicBezTo>
                  <a:cubicBezTo>
                    <a:pt x="166" y="116"/>
                    <a:pt x="165" y="110"/>
                    <a:pt x="165" y="109"/>
                  </a:cubicBezTo>
                  <a:cubicBezTo>
                    <a:pt x="165" y="107"/>
                    <a:pt x="165" y="104"/>
                    <a:pt x="166" y="102"/>
                  </a:cubicBezTo>
                  <a:close/>
                  <a:moveTo>
                    <a:pt x="171" y="94"/>
                  </a:moveTo>
                  <a:cubicBezTo>
                    <a:pt x="175" y="96"/>
                    <a:pt x="178" y="98"/>
                    <a:pt x="181" y="101"/>
                  </a:cubicBezTo>
                  <a:cubicBezTo>
                    <a:pt x="183" y="103"/>
                    <a:pt x="185" y="105"/>
                    <a:pt x="186" y="108"/>
                  </a:cubicBezTo>
                  <a:cubicBezTo>
                    <a:pt x="187" y="110"/>
                    <a:pt x="184" y="113"/>
                    <a:pt x="182" y="113"/>
                  </a:cubicBezTo>
                  <a:cubicBezTo>
                    <a:pt x="178" y="114"/>
                    <a:pt x="175" y="106"/>
                    <a:pt x="174" y="103"/>
                  </a:cubicBezTo>
                  <a:cubicBezTo>
                    <a:pt x="173" y="100"/>
                    <a:pt x="172" y="97"/>
                    <a:pt x="171" y="94"/>
                  </a:cubicBezTo>
                  <a:close/>
                  <a:moveTo>
                    <a:pt x="168" y="86"/>
                  </a:moveTo>
                  <a:cubicBezTo>
                    <a:pt x="168" y="85"/>
                    <a:pt x="169" y="85"/>
                    <a:pt x="170" y="85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0" y="85"/>
                    <a:pt x="169" y="86"/>
                    <a:pt x="168" y="86"/>
                  </a:cubicBezTo>
                  <a:close/>
                  <a:moveTo>
                    <a:pt x="165" y="90"/>
                  </a:moveTo>
                  <a:cubicBezTo>
                    <a:pt x="165" y="90"/>
                    <a:pt x="165" y="90"/>
                    <a:pt x="165" y="90"/>
                  </a:cubicBezTo>
                  <a:cubicBezTo>
                    <a:pt x="163" y="90"/>
                    <a:pt x="161" y="91"/>
                    <a:pt x="160" y="91"/>
                  </a:cubicBezTo>
                  <a:cubicBezTo>
                    <a:pt x="161" y="91"/>
                    <a:pt x="163" y="90"/>
                    <a:pt x="165" y="90"/>
                  </a:cubicBezTo>
                  <a:close/>
                  <a:moveTo>
                    <a:pt x="134" y="164"/>
                  </a:moveTo>
                  <a:cubicBezTo>
                    <a:pt x="134" y="165"/>
                    <a:pt x="134" y="165"/>
                    <a:pt x="134" y="165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6"/>
                    <a:pt x="133" y="166"/>
                    <a:pt x="133" y="166"/>
                  </a:cubicBezTo>
                  <a:cubicBezTo>
                    <a:pt x="133" y="166"/>
                    <a:pt x="133" y="165"/>
                    <a:pt x="133" y="165"/>
                  </a:cubicBezTo>
                  <a:cubicBezTo>
                    <a:pt x="133" y="165"/>
                    <a:pt x="134" y="164"/>
                    <a:pt x="134" y="164"/>
                  </a:cubicBezTo>
                  <a:close/>
                  <a:moveTo>
                    <a:pt x="262" y="215"/>
                  </a:moveTo>
                  <a:cubicBezTo>
                    <a:pt x="262" y="215"/>
                    <a:pt x="262" y="215"/>
                    <a:pt x="262" y="215"/>
                  </a:cubicBezTo>
                  <a:cubicBezTo>
                    <a:pt x="251" y="221"/>
                    <a:pt x="240" y="225"/>
                    <a:pt x="229" y="230"/>
                  </a:cubicBezTo>
                  <a:cubicBezTo>
                    <a:pt x="224" y="232"/>
                    <a:pt x="218" y="235"/>
                    <a:pt x="213" y="237"/>
                  </a:cubicBezTo>
                  <a:cubicBezTo>
                    <a:pt x="211" y="239"/>
                    <a:pt x="208" y="240"/>
                    <a:pt x="206" y="241"/>
                  </a:cubicBezTo>
                  <a:cubicBezTo>
                    <a:pt x="204" y="242"/>
                    <a:pt x="203" y="242"/>
                    <a:pt x="201" y="243"/>
                  </a:cubicBezTo>
                  <a:cubicBezTo>
                    <a:pt x="202" y="243"/>
                    <a:pt x="203" y="242"/>
                    <a:pt x="204" y="241"/>
                  </a:cubicBezTo>
                  <a:cubicBezTo>
                    <a:pt x="209" y="239"/>
                    <a:pt x="213" y="236"/>
                    <a:pt x="218" y="234"/>
                  </a:cubicBezTo>
                  <a:cubicBezTo>
                    <a:pt x="224" y="231"/>
                    <a:pt x="229" y="229"/>
                    <a:pt x="234" y="227"/>
                  </a:cubicBezTo>
                  <a:cubicBezTo>
                    <a:pt x="243" y="222"/>
                    <a:pt x="254" y="218"/>
                    <a:pt x="261" y="212"/>
                  </a:cubicBezTo>
                  <a:cubicBezTo>
                    <a:pt x="262" y="213"/>
                    <a:pt x="262" y="214"/>
                    <a:pt x="262" y="215"/>
                  </a:cubicBezTo>
                  <a:close/>
                  <a:moveTo>
                    <a:pt x="262" y="221"/>
                  </a:moveTo>
                  <a:cubicBezTo>
                    <a:pt x="262" y="221"/>
                    <a:pt x="262" y="221"/>
                    <a:pt x="262" y="221"/>
                  </a:cubicBezTo>
                  <a:cubicBezTo>
                    <a:pt x="252" y="225"/>
                    <a:pt x="241" y="229"/>
                    <a:pt x="230" y="232"/>
                  </a:cubicBezTo>
                  <a:cubicBezTo>
                    <a:pt x="220" y="236"/>
                    <a:pt x="210" y="241"/>
                    <a:pt x="201" y="245"/>
                  </a:cubicBezTo>
                  <a:cubicBezTo>
                    <a:pt x="201" y="245"/>
                    <a:pt x="201" y="244"/>
                    <a:pt x="201" y="244"/>
                  </a:cubicBezTo>
                  <a:cubicBezTo>
                    <a:pt x="205" y="242"/>
                    <a:pt x="209" y="240"/>
                    <a:pt x="214" y="238"/>
                  </a:cubicBezTo>
                  <a:cubicBezTo>
                    <a:pt x="219" y="235"/>
                    <a:pt x="224" y="233"/>
                    <a:pt x="230" y="231"/>
                  </a:cubicBezTo>
                  <a:cubicBezTo>
                    <a:pt x="240" y="226"/>
                    <a:pt x="252" y="222"/>
                    <a:pt x="262" y="216"/>
                  </a:cubicBezTo>
                  <a:cubicBezTo>
                    <a:pt x="262" y="216"/>
                    <a:pt x="262" y="216"/>
                    <a:pt x="262" y="216"/>
                  </a:cubicBezTo>
                  <a:cubicBezTo>
                    <a:pt x="262" y="218"/>
                    <a:pt x="262" y="219"/>
                    <a:pt x="262" y="221"/>
                  </a:cubicBezTo>
                  <a:close/>
                  <a:moveTo>
                    <a:pt x="263" y="231"/>
                  </a:moveTo>
                  <a:cubicBezTo>
                    <a:pt x="263" y="231"/>
                    <a:pt x="263" y="231"/>
                    <a:pt x="263" y="231"/>
                  </a:cubicBezTo>
                  <a:cubicBezTo>
                    <a:pt x="252" y="235"/>
                    <a:pt x="241" y="240"/>
                    <a:pt x="229" y="243"/>
                  </a:cubicBezTo>
                  <a:cubicBezTo>
                    <a:pt x="224" y="245"/>
                    <a:pt x="219" y="246"/>
                    <a:pt x="214" y="248"/>
                  </a:cubicBezTo>
                  <a:cubicBezTo>
                    <a:pt x="212" y="249"/>
                    <a:pt x="209" y="251"/>
                    <a:pt x="207" y="252"/>
                  </a:cubicBezTo>
                  <a:cubicBezTo>
                    <a:pt x="207" y="251"/>
                    <a:pt x="208" y="251"/>
                    <a:pt x="209" y="251"/>
                  </a:cubicBezTo>
                  <a:cubicBezTo>
                    <a:pt x="211" y="249"/>
                    <a:pt x="213" y="248"/>
                    <a:pt x="216" y="247"/>
                  </a:cubicBezTo>
                  <a:cubicBezTo>
                    <a:pt x="221" y="244"/>
                    <a:pt x="227" y="242"/>
                    <a:pt x="232" y="239"/>
                  </a:cubicBezTo>
                  <a:cubicBezTo>
                    <a:pt x="243" y="235"/>
                    <a:pt x="253" y="231"/>
                    <a:pt x="263" y="226"/>
                  </a:cubicBezTo>
                  <a:cubicBezTo>
                    <a:pt x="263" y="228"/>
                    <a:pt x="263" y="229"/>
                    <a:pt x="263" y="231"/>
                  </a:cubicBezTo>
                  <a:close/>
                  <a:moveTo>
                    <a:pt x="263" y="249"/>
                  </a:moveTo>
                  <a:cubicBezTo>
                    <a:pt x="263" y="249"/>
                    <a:pt x="263" y="250"/>
                    <a:pt x="263" y="251"/>
                  </a:cubicBezTo>
                  <a:cubicBezTo>
                    <a:pt x="253" y="255"/>
                    <a:pt x="243" y="259"/>
                    <a:pt x="232" y="263"/>
                  </a:cubicBezTo>
                  <a:cubicBezTo>
                    <a:pt x="229" y="264"/>
                    <a:pt x="226" y="265"/>
                    <a:pt x="222" y="266"/>
                  </a:cubicBezTo>
                  <a:cubicBezTo>
                    <a:pt x="216" y="269"/>
                    <a:pt x="209" y="271"/>
                    <a:pt x="202" y="274"/>
                  </a:cubicBezTo>
                  <a:cubicBezTo>
                    <a:pt x="201" y="274"/>
                    <a:pt x="200" y="274"/>
                    <a:pt x="199" y="275"/>
                  </a:cubicBezTo>
                  <a:cubicBezTo>
                    <a:pt x="200" y="274"/>
                    <a:pt x="202" y="274"/>
                    <a:pt x="204" y="273"/>
                  </a:cubicBezTo>
                  <a:cubicBezTo>
                    <a:pt x="207" y="272"/>
                    <a:pt x="210" y="270"/>
                    <a:pt x="212" y="269"/>
                  </a:cubicBezTo>
                  <a:cubicBezTo>
                    <a:pt x="222" y="263"/>
                    <a:pt x="234" y="260"/>
                    <a:pt x="245" y="256"/>
                  </a:cubicBezTo>
                  <a:cubicBezTo>
                    <a:pt x="251" y="254"/>
                    <a:pt x="258" y="252"/>
                    <a:pt x="263" y="249"/>
                  </a:cubicBezTo>
                  <a:close/>
                  <a:moveTo>
                    <a:pt x="259" y="250"/>
                  </a:moveTo>
                  <a:cubicBezTo>
                    <a:pt x="259" y="250"/>
                    <a:pt x="260" y="250"/>
                    <a:pt x="260" y="250"/>
                  </a:cubicBezTo>
                  <a:cubicBezTo>
                    <a:pt x="260" y="250"/>
                    <a:pt x="259" y="250"/>
                    <a:pt x="259" y="250"/>
                  </a:cubicBezTo>
                  <a:close/>
                  <a:moveTo>
                    <a:pt x="260" y="250"/>
                  </a:moveTo>
                  <a:cubicBezTo>
                    <a:pt x="260" y="249"/>
                    <a:pt x="261" y="249"/>
                    <a:pt x="261" y="249"/>
                  </a:cubicBezTo>
                  <a:cubicBezTo>
                    <a:pt x="261" y="249"/>
                    <a:pt x="260" y="249"/>
                    <a:pt x="260" y="250"/>
                  </a:cubicBezTo>
                  <a:close/>
                  <a:moveTo>
                    <a:pt x="263" y="254"/>
                  </a:moveTo>
                  <a:cubicBezTo>
                    <a:pt x="249" y="261"/>
                    <a:pt x="235" y="266"/>
                    <a:pt x="221" y="271"/>
                  </a:cubicBezTo>
                  <a:cubicBezTo>
                    <a:pt x="214" y="273"/>
                    <a:pt x="207" y="275"/>
                    <a:pt x="200" y="277"/>
                  </a:cubicBezTo>
                  <a:cubicBezTo>
                    <a:pt x="197" y="278"/>
                    <a:pt x="200" y="277"/>
                    <a:pt x="200" y="277"/>
                  </a:cubicBezTo>
                  <a:cubicBezTo>
                    <a:pt x="202" y="276"/>
                    <a:pt x="204" y="275"/>
                    <a:pt x="205" y="275"/>
                  </a:cubicBezTo>
                  <a:cubicBezTo>
                    <a:pt x="208" y="274"/>
                    <a:pt x="211" y="272"/>
                    <a:pt x="214" y="271"/>
                  </a:cubicBezTo>
                  <a:cubicBezTo>
                    <a:pt x="221" y="269"/>
                    <a:pt x="227" y="266"/>
                    <a:pt x="233" y="264"/>
                  </a:cubicBezTo>
                  <a:cubicBezTo>
                    <a:pt x="243" y="261"/>
                    <a:pt x="252" y="257"/>
                    <a:pt x="261" y="253"/>
                  </a:cubicBezTo>
                  <a:cubicBezTo>
                    <a:pt x="262" y="253"/>
                    <a:pt x="262" y="253"/>
                    <a:pt x="262" y="252"/>
                  </a:cubicBezTo>
                  <a:cubicBezTo>
                    <a:pt x="263" y="252"/>
                    <a:pt x="263" y="252"/>
                    <a:pt x="263" y="252"/>
                  </a:cubicBezTo>
                  <a:cubicBezTo>
                    <a:pt x="263" y="253"/>
                    <a:pt x="263" y="253"/>
                    <a:pt x="263" y="254"/>
                  </a:cubicBezTo>
                  <a:close/>
                  <a:moveTo>
                    <a:pt x="231" y="270"/>
                  </a:moveTo>
                  <a:cubicBezTo>
                    <a:pt x="240" y="267"/>
                    <a:pt x="250" y="264"/>
                    <a:pt x="259" y="259"/>
                  </a:cubicBezTo>
                  <a:cubicBezTo>
                    <a:pt x="261" y="259"/>
                    <a:pt x="261" y="259"/>
                    <a:pt x="261" y="259"/>
                  </a:cubicBezTo>
                  <a:cubicBezTo>
                    <a:pt x="261" y="258"/>
                    <a:pt x="262" y="258"/>
                    <a:pt x="262" y="258"/>
                  </a:cubicBezTo>
                  <a:cubicBezTo>
                    <a:pt x="262" y="259"/>
                    <a:pt x="262" y="260"/>
                    <a:pt x="262" y="262"/>
                  </a:cubicBezTo>
                  <a:cubicBezTo>
                    <a:pt x="257" y="264"/>
                    <a:pt x="252" y="266"/>
                    <a:pt x="247" y="268"/>
                  </a:cubicBezTo>
                  <a:cubicBezTo>
                    <a:pt x="242" y="271"/>
                    <a:pt x="236" y="273"/>
                    <a:pt x="230" y="274"/>
                  </a:cubicBezTo>
                  <a:cubicBezTo>
                    <a:pt x="224" y="276"/>
                    <a:pt x="218" y="277"/>
                    <a:pt x="213" y="279"/>
                  </a:cubicBezTo>
                  <a:cubicBezTo>
                    <a:pt x="210" y="280"/>
                    <a:pt x="208" y="281"/>
                    <a:pt x="205" y="282"/>
                  </a:cubicBezTo>
                  <a:cubicBezTo>
                    <a:pt x="203" y="283"/>
                    <a:pt x="199" y="283"/>
                    <a:pt x="197" y="284"/>
                  </a:cubicBezTo>
                  <a:cubicBezTo>
                    <a:pt x="200" y="283"/>
                    <a:pt x="203" y="281"/>
                    <a:pt x="206" y="280"/>
                  </a:cubicBezTo>
                  <a:cubicBezTo>
                    <a:pt x="214" y="276"/>
                    <a:pt x="222" y="273"/>
                    <a:pt x="231" y="270"/>
                  </a:cubicBezTo>
                  <a:close/>
                  <a:moveTo>
                    <a:pt x="197" y="284"/>
                  </a:moveTo>
                  <a:cubicBezTo>
                    <a:pt x="197" y="284"/>
                    <a:pt x="197" y="283"/>
                    <a:pt x="197" y="283"/>
                  </a:cubicBezTo>
                  <a:cubicBezTo>
                    <a:pt x="198" y="282"/>
                    <a:pt x="200" y="282"/>
                    <a:pt x="201" y="281"/>
                  </a:cubicBezTo>
                  <a:cubicBezTo>
                    <a:pt x="199" y="282"/>
                    <a:pt x="198" y="283"/>
                    <a:pt x="197" y="284"/>
                  </a:cubicBezTo>
                  <a:close/>
                  <a:moveTo>
                    <a:pt x="194" y="308"/>
                  </a:moveTo>
                  <a:cubicBezTo>
                    <a:pt x="194" y="308"/>
                    <a:pt x="194" y="308"/>
                    <a:pt x="194" y="308"/>
                  </a:cubicBezTo>
                  <a:cubicBezTo>
                    <a:pt x="198" y="308"/>
                    <a:pt x="201" y="307"/>
                    <a:pt x="205" y="305"/>
                  </a:cubicBezTo>
                  <a:cubicBezTo>
                    <a:pt x="211" y="303"/>
                    <a:pt x="216" y="302"/>
                    <a:pt x="222" y="300"/>
                  </a:cubicBezTo>
                  <a:cubicBezTo>
                    <a:pt x="227" y="298"/>
                    <a:pt x="233" y="297"/>
                    <a:pt x="238" y="294"/>
                  </a:cubicBezTo>
                  <a:cubicBezTo>
                    <a:pt x="241" y="293"/>
                    <a:pt x="243" y="292"/>
                    <a:pt x="245" y="291"/>
                  </a:cubicBezTo>
                  <a:cubicBezTo>
                    <a:pt x="247" y="290"/>
                    <a:pt x="249" y="289"/>
                    <a:pt x="250" y="288"/>
                  </a:cubicBezTo>
                  <a:cubicBezTo>
                    <a:pt x="251" y="288"/>
                    <a:pt x="252" y="288"/>
                    <a:pt x="252" y="287"/>
                  </a:cubicBezTo>
                  <a:cubicBezTo>
                    <a:pt x="252" y="288"/>
                    <a:pt x="251" y="289"/>
                    <a:pt x="251" y="290"/>
                  </a:cubicBezTo>
                  <a:cubicBezTo>
                    <a:pt x="249" y="293"/>
                    <a:pt x="243" y="293"/>
                    <a:pt x="240" y="294"/>
                  </a:cubicBezTo>
                  <a:cubicBezTo>
                    <a:pt x="233" y="296"/>
                    <a:pt x="227" y="298"/>
                    <a:pt x="220" y="301"/>
                  </a:cubicBezTo>
                  <a:cubicBezTo>
                    <a:pt x="214" y="303"/>
                    <a:pt x="208" y="305"/>
                    <a:pt x="202" y="307"/>
                  </a:cubicBezTo>
                  <a:cubicBezTo>
                    <a:pt x="199" y="308"/>
                    <a:pt x="196" y="308"/>
                    <a:pt x="193" y="310"/>
                  </a:cubicBezTo>
                  <a:cubicBezTo>
                    <a:pt x="193" y="310"/>
                    <a:pt x="193" y="309"/>
                    <a:pt x="194" y="308"/>
                  </a:cubicBezTo>
                  <a:close/>
                  <a:moveTo>
                    <a:pt x="207" y="302"/>
                  </a:moveTo>
                  <a:cubicBezTo>
                    <a:pt x="213" y="300"/>
                    <a:pt x="218" y="298"/>
                    <a:pt x="224" y="297"/>
                  </a:cubicBezTo>
                  <a:cubicBezTo>
                    <a:pt x="229" y="295"/>
                    <a:pt x="234" y="294"/>
                    <a:pt x="240" y="292"/>
                  </a:cubicBezTo>
                  <a:cubicBezTo>
                    <a:pt x="240" y="292"/>
                    <a:pt x="241" y="292"/>
                    <a:pt x="242" y="292"/>
                  </a:cubicBezTo>
                  <a:cubicBezTo>
                    <a:pt x="236" y="295"/>
                    <a:pt x="231" y="296"/>
                    <a:pt x="225" y="298"/>
                  </a:cubicBezTo>
                  <a:cubicBezTo>
                    <a:pt x="220" y="300"/>
                    <a:pt x="215" y="301"/>
                    <a:pt x="209" y="303"/>
                  </a:cubicBezTo>
                  <a:cubicBezTo>
                    <a:pt x="205" y="304"/>
                    <a:pt x="201" y="306"/>
                    <a:pt x="197" y="307"/>
                  </a:cubicBezTo>
                  <a:cubicBezTo>
                    <a:pt x="192" y="308"/>
                    <a:pt x="197" y="306"/>
                    <a:pt x="198" y="306"/>
                  </a:cubicBezTo>
                  <a:cubicBezTo>
                    <a:pt x="201" y="304"/>
                    <a:pt x="204" y="303"/>
                    <a:pt x="207" y="302"/>
                  </a:cubicBezTo>
                  <a:close/>
                  <a:moveTo>
                    <a:pt x="238" y="292"/>
                  </a:moveTo>
                  <a:cubicBezTo>
                    <a:pt x="233" y="294"/>
                    <a:pt x="227" y="295"/>
                    <a:pt x="222" y="297"/>
                  </a:cubicBezTo>
                  <a:cubicBezTo>
                    <a:pt x="219" y="298"/>
                    <a:pt x="215" y="299"/>
                    <a:pt x="211" y="300"/>
                  </a:cubicBezTo>
                  <a:cubicBezTo>
                    <a:pt x="214" y="299"/>
                    <a:pt x="217" y="298"/>
                    <a:pt x="219" y="297"/>
                  </a:cubicBezTo>
                  <a:cubicBezTo>
                    <a:pt x="228" y="295"/>
                    <a:pt x="238" y="292"/>
                    <a:pt x="247" y="289"/>
                  </a:cubicBezTo>
                  <a:cubicBezTo>
                    <a:pt x="244" y="290"/>
                    <a:pt x="241" y="291"/>
                    <a:pt x="238" y="292"/>
                  </a:cubicBezTo>
                  <a:close/>
                  <a:moveTo>
                    <a:pt x="194" y="307"/>
                  </a:moveTo>
                  <a:cubicBezTo>
                    <a:pt x="194" y="306"/>
                    <a:pt x="194" y="306"/>
                    <a:pt x="194" y="305"/>
                  </a:cubicBezTo>
                  <a:cubicBezTo>
                    <a:pt x="196" y="305"/>
                    <a:pt x="198" y="304"/>
                    <a:pt x="201" y="304"/>
                  </a:cubicBezTo>
                  <a:cubicBezTo>
                    <a:pt x="198" y="305"/>
                    <a:pt x="196" y="306"/>
                    <a:pt x="194" y="307"/>
                  </a:cubicBezTo>
                  <a:close/>
                  <a:moveTo>
                    <a:pt x="194" y="302"/>
                  </a:moveTo>
                  <a:cubicBezTo>
                    <a:pt x="200" y="300"/>
                    <a:pt x="205" y="298"/>
                    <a:pt x="210" y="297"/>
                  </a:cubicBezTo>
                  <a:cubicBezTo>
                    <a:pt x="216" y="295"/>
                    <a:pt x="221" y="293"/>
                    <a:pt x="227" y="292"/>
                  </a:cubicBezTo>
                  <a:cubicBezTo>
                    <a:pt x="228" y="292"/>
                    <a:pt x="229" y="291"/>
                    <a:pt x="230" y="291"/>
                  </a:cubicBezTo>
                  <a:cubicBezTo>
                    <a:pt x="218" y="295"/>
                    <a:pt x="206" y="299"/>
                    <a:pt x="194" y="304"/>
                  </a:cubicBezTo>
                  <a:cubicBezTo>
                    <a:pt x="194" y="303"/>
                    <a:pt x="194" y="303"/>
                    <a:pt x="194" y="302"/>
                  </a:cubicBezTo>
                  <a:close/>
                  <a:moveTo>
                    <a:pt x="195" y="297"/>
                  </a:moveTo>
                  <a:cubicBezTo>
                    <a:pt x="200" y="296"/>
                    <a:pt x="205" y="294"/>
                    <a:pt x="209" y="292"/>
                  </a:cubicBezTo>
                  <a:cubicBezTo>
                    <a:pt x="215" y="290"/>
                    <a:pt x="221" y="288"/>
                    <a:pt x="226" y="286"/>
                  </a:cubicBezTo>
                  <a:cubicBezTo>
                    <a:pt x="232" y="285"/>
                    <a:pt x="238" y="283"/>
                    <a:pt x="244" y="281"/>
                  </a:cubicBezTo>
                  <a:cubicBezTo>
                    <a:pt x="246" y="280"/>
                    <a:pt x="249" y="278"/>
                    <a:pt x="252" y="277"/>
                  </a:cubicBezTo>
                  <a:cubicBezTo>
                    <a:pt x="253" y="277"/>
                    <a:pt x="254" y="276"/>
                    <a:pt x="255" y="276"/>
                  </a:cubicBezTo>
                  <a:cubicBezTo>
                    <a:pt x="256" y="276"/>
                    <a:pt x="256" y="275"/>
                    <a:pt x="257" y="275"/>
                  </a:cubicBezTo>
                  <a:cubicBezTo>
                    <a:pt x="257" y="275"/>
                    <a:pt x="257" y="275"/>
                    <a:pt x="257" y="275"/>
                  </a:cubicBezTo>
                  <a:cubicBezTo>
                    <a:pt x="253" y="278"/>
                    <a:pt x="248" y="280"/>
                    <a:pt x="243" y="282"/>
                  </a:cubicBezTo>
                  <a:cubicBezTo>
                    <a:pt x="237" y="285"/>
                    <a:pt x="231" y="287"/>
                    <a:pt x="224" y="289"/>
                  </a:cubicBezTo>
                  <a:cubicBezTo>
                    <a:pt x="214" y="293"/>
                    <a:pt x="204" y="296"/>
                    <a:pt x="195" y="301"/>
                  </a:cubicBezTo>
                  <a:cubicBezTo>
                    <a:pt x="195" y="299"/>
                    <a:pt x="195" y="298"/>
                    <a:pt x="195" y="297"/>
                  </a:cubicBezTo>
                  <a:close/>
                  <a:moveTo>
                    <a:pt x="196" y="293"/>
                  </a:moveTo>
                  <a:cubicBezTo>
                    <a:pt x="200" y="292"/>
                    <a:pt x="204" y="290"/>
                    <a:pt x="208" y="288"/>
                  </a:cubicBezTo>
                  <a:cubicBezTo>
                    <a:pt x="215" y="286"/>
                    <a:pt x="221" y="284"/>
                    <a:pt x="228" y="282"/>
                  </a:cubicBezTo>
                  <a:cubicBezTo>
                    <a:pt x="233" y="280"/>
                    <a:pt x="239" y="278"/>
                    <a:pt x="244" y="276"/>
                  </a:cubicBezTo>
                  <a:cubicBezTo>
                    <a:pt x="248" y="274"/>
                    <a:pt x="253" y="273"/>
                    <a:pt x="257" y="271"/>
                  </a:cubicBezTo>
                  <a:cubicBezTo>
                    <a:pt x="253" y="273"/>
                    <a:pt x="249" y="274"/>
                    <a:pt x="246" y="276"/>
                  </a:cubicBezTo>
                  <a:cubicBezTo>
                    <a:pt x="239" y="279"/>
                    <a:pt x="233" y="281"/>
                    <a:pt x="226" y="284"/>
                  </a:cubicBezTo>
                  <a:cubicBezTo>
                    <a:pt x="216" y="287"/>
                    <a:pt x="205" y="291"/>
                    <a:pt x="195" y="296"/>
                  </a:cubicBezTo>
                  <a:cubicBezTo>
                    <a:pt x="195" y="295"/>
                    <a:pt x="195" y="294"/>
                    <a:pt x="196" y="293"/>
                  </a:cubicBezTo>
                  <a:close/>
                  <a:moveTo>
                    <a:pt x="196" y="289"/>
                  </a:moveTo>
                  <a:cubicBezTo>
                    <a:pt x="201" y="286"/>
                    <a:pt x="206" y="285"/>
                    <a:pt x="211" y="284"/>
                  </a:cubicBezTo>
                  <a:cubicBezTo>
                    <a:pt x="218" y="281"/>
                    <a:pt x="224" y="279"/>
                    <a:pt x="230" y="276"/>
                  </a:cubicBezTo>
                  <a:cubicBezTo>
                    <a:pt x="236" y="274"/>
                    <a:pt x="242" y="272"/>
                    <a:pt x="247" y="270"/>
                  </a:cubicBezTo>
                  <a:cubicBezTo>
                    <a:pt x="250" y="269"/>
                    <a:pt x="252" y="268"/>
                    <a:pt x="255" y="267"/>
                  </a:cubicBezTo>
                  <a:cubicBezTo>
                    <a:pt x="256" y="267"/>
                    <a:pt x="257" y="266"/>
                    <a:pt x="258" y="265"/>
                  </a:cubicBezTo>
                  <a:cubicBezTo>
                    <a:pt x="262" y="263"/>
                    <a:pt x="258" y="266"/>
                    <a:pt x="257" y="266"/>
                  </a:cubicBezTo>
                  <a:cubicBezTo>
                    <a:pt x="254" y="269"/>
                    <a:pt x="250" y="270"/>
                    <a:pt x="246" y="271"/>
                  </a:cubicBezTo>
                  <a:cubicBezTo>
                    <a:pt x="240" y="274"/>
                    <a:pt x="233" y="276"/>
                    <a:pt x="227" y="279"/>
                  </a:cubicBezTo>
                  <a:cubicBezTo>
                    <a:pt x="221" y="281"/>
                    <a:pt x="216" y="283"/>
                    <a:pt x="210" y="285"/>
                  </a:cubicBezTo>
                  <a:cubicBezTo>
                    <a:pt x="205" y="287"/>
                    <a:pt x="200" y="289"/>
                    <a:pt x="196" y="291"/>
                  </a:cubicBezTo>
                  <a:cubicBezTo>
                    <a:pt x="196" y="291"/>
                    <a:pt x="196" y="290"/>
                    <a:pt x="196" y="289"/>
                  </a:cubicBezTo>
                  <a:close/>
                  <a:moveTo>
                    <a:pt x="210" y="161"/>
                  </a:moveTo>
                  <a:cubicBezTo>
                    <a:pt x="209" y="162"/>
                    <a:pt x="208" y="162"/>
                    <a:pt x="206" y="163"/>
                  </a:cubicBezTo>
                  <a:cubicBezTo>
                    <a:pt x="206" y="162"/>
                    <a:pt x="206" y="162"/>
                    <a:pt x="206" y="161"/>
                  </a:cubicBezTo>
                  <a:cubicBezTo>
                    <a:pt x="208" y="161"/>
                    <a:pt x="209" y="161"/>
                    <a:pt x="210" y="161"/>
                  </a:cubicBezTo>
                  <a:close/>
                  <a:moveTo>
                    <a:pt x="201" y="246"/>
                  </a:moveTo>
                  <a:cubicBezTo>
                    <a:pt x="212" y="241"/>
                    <a:pt x="223" y="236"/>
                    <a:pt x="234" y="232"/>
                  </a:cubicBezTo>
                  <a:cubicBezTo>
                    <a:pt x="239" y="230"/>
                    <a:pt x="245" y="228"/>
                    <a:pt x="251" y="226"/>
                  </a:cubicBezTo>
                  <a:cubicBezTo>
                    <a:pt x="253" y="225"/>
                    <a:pt x="255" y="224"/>
                    <a:pt x="257" y="224"/>
                  </a:cubicBezTo>
                  <a:cubicBezTo>
                    <a:pt x="256" y="224"/>
                    <a:pt x="256" y="224"/>
                    <a:pt x="256" y="224"/>
                  </a:cubicBezTo>
                  <a:cubicBezTo>
                    <a:pt x="245" y="229"/>
                    <a:pt x="234" y="233"/>
                    <a:pt x="223" y="238"/>
                  </a:cubicBezTo>
                  <a:cubicBezTo>
                    <a:pt x="218" y="240"/>
                    <a:pt x="214" y="243"/>
                    <a:pt x="209" y="245"/>
                  </a:cubicBezTo>
                  <a:cubicBezTo>
                    <a:pt x="206" y="246"/>
                    <a:pt x="203" y="247"/>
                    <a:pt x="200" y="249"/>
                  </a:cubicBezTo>
                  <a:cubicBezTo>
                    <a:pt x="200" y="248"/>
                    <a:pt x="200" y="247"/>
                    <a:pt x="201" y="246"/>
                  </a:cubicBezTo>
                  <a:close/>
                  <a:moveTo>
                    <a:pt x="201" y="240"/>
                  </a:moveTo>
                  <a:cubicBezTo>
                    <a:pt x="205" y="239"/>
                    <a:pt x="208" y="236"/>
                    <a:pt x="212" y="234"/>
                  </a:cubicBezTo>
                  <a:cubicBezTo>
                    <a:pt x="217" y="232"/>
                    <a:pt x="223" y="230"/>
                    <a:pt x="228" y="227"/>
                  </a:cubicBezTo>
                  <a:cubicBezTo>
                    <a:pt x="233" y="225"/>
                    <a:pt x="238" y="223"/>
                    <a:pt x="244" y="220"/>
                  </a:cubicBezTo>
                  <a:cubicBezTo>
                    <a:pt x="246" y="219"/>
                    <a:pt x="249" y="218"/>
                    <a:pt x="251" y="216"/>
                  </a:cubicBezTo>
                  <a:cubicBezTo>
                    <a:pt x="253" y="216"/>
                    <a:pt x="254" y="215"/>
                    <a:pt x="256" y="214"/>
                  </a:cubicBezTo>
                  <a:cubicBezTo>
                    <a:pt x="256" y="214"/>
                    <a:pt x="262" y="210"/>
                    <a:pt x="259" y="213"/>
                  </a:cubicBezTo>
                  <a:cubicBezTo>
                    <a:pt x="249" y="220"/>
                    <a:pt x="238" y="224"/>
                    <a:pt x="227" y="229"/>
                  </a:cubicBezTo>
                  <a:cubicBezTo>
                    <a:pt x="218" y="233"/>
                    <a:pt x="209" y="237"/>
                    <a:pt x="201" y="242"/>
                  </a:cubicBezTo>
                  <a:cubicBezTo>
                    <a:pt x="201" y="242"/>
                    <a:pt x="201" y="241"/>
                    <a:pt x="201" y="240"/>
                  </a:cubicBezTo>
                  <a:close/>
                  <a:moveTo>
                    <a:pt x="207" y="236"/>
                  </a:moveTo>
                  <a:cubicBezTo>
                    <a:pt x="207" y="236"/>
                    <a:pt x="200" y="241"/>
                    <a:pt x="203" y="238"/>
                  </a:cubicBezTo>
                  <a:cubicBezTo>
                    <a:pt x="205" y="237"/>
                    <a:pt x="207" y="236"/>
                    <a:pt x="209" y="235"/>
                  </a:cubicBezTo>
                  <a:cubicBezTo>
                    <a:pt x="208" y="235"/>
                    <a:pt x="208" y="236"/>
                    <a:pt x="207" y="236"/>
                  </a:cubicBezTo>
                  <a:close/>
                  <a:moveTo>
                    <a:pt x="213" y="233"/>
                  </a:moveTo>
                  <a:cubicBezTo>
                    <a:pt x="209" y="235"/>
                    <a:pt x="205" y="237"/>
                    <a:pt x="201" y="239"/>
                  </a:cubicBezTo>
                  <a:cubicBezTo>
                    <a:pt x="201" y="239"/>
                    <a:pt x="201" y="238"/>
                    <a:pt x="201" y="238"/>
                  </a:cubicBezTo>
                  <a:cubicBezTo>
                    <a:pt x="201" y="237"/>
                    <a:pt x="201" y="236"/>
                    <a:pt x="201" y="236"/>
                  </a:cubicBezTo>
                  <a:cubicBezTo>
                    <a:pt x="211" y="232"/>
                    <a:pt x="220" y="226"/>
                    <a:pt x="229" y="222"/>
                  </a:cubicBezTo>
                  <a:cubicBezTo>
                    <a:pt x="235" y="219"/>
                    <a:pt x="241" y="216"/>
                    <a:pt x="247" y="214"/>
                  </a:cubicBezTo>
                  <a:cubicBezTo>
                    <a:pt x="249" y="213"/>
                    <a:pt x="252" y="211"/>
                    <a:pt x="254" y="210"/>
                  </a:cubicBezTo>
                  <a:cubicBezTo>
                    <a:pt x="255" y="209"/>
                    <a:pt x="257" y="208"/>
                    <a:pt x="258" y="207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5" y="211"/>
                    <a:pt x="249" y="213"/>
                    <a:pt x="245" y="215"/>
                  </a:cubicBezTo>
                  <a:cubicBezTo>
                    <a:pt x="240" y="218"/>
                    <a:pt x="234" y="221"/>
                    <a:pt x="228" y="224"/>
                  </a:cubicBezTo>
                  <a:cubicBezTo>
                    <a:pt x="223" y="227"/>
                    <a:pt x="218" y="230"/>
                    <a:pt x="213" y="233"/>
                  </a:cubicBezTo>
                  <a:close/>
                  <a:moveTo>
                    <a:pt x="248" y="212"/>
                  </a:moveTo>
                  <a:cubicBezTo>
                    <a:pt x="243" y="215"/>
                    <a:pt x="237" y="217"/>
                    <a:pt x="232" y="219"/>
                  </a:cubicBezTo>
                  <a:cubicBezTo>
                    <a:pt x="224" y="223"/>
                    <a:pt x="217" y="227"/>
                    <a:pt x="210" y="231"/>
                  </a:cubicBezTo>
                  <a:cubicBezTo>
                    <a:pt x="211" y="230"/>
                    <a:pt x="212" y="229"/>
                    <a:pt x="213" y="229"/>
                  </a:cubicBezTo>
                  <a:cubicBezTo>
                    <a:pt x="218" y="225"/>
                    <a:pt x="223" y="222"/>
                    <a:pt x="228" y="220"/>
                  </a:cubicBezTo>
                  <a:cubicBezTo>
                    <a:pt x="239" y="215"/>
                    <a:pt x="250" y="209"/>
                    <a:pt x="261" y="203"/>
                  </a:cubicBezTo>
                  <a:cubicBezTo>
                    <a:pt x="261" y="203"/>
                    <a:pt x="261" y="204"/>
                    <a:pt x="261" y="205"/>
                  </a:cubicBezTo>
                  <a:cubicBezTo>
                    <a:pt x="261" y="205"/>
                    <a:pt x="260" y="205"/>
                    <a:pt x="260" y="205"/>
                  </a:cubicBezTo>
                  <a:cubicBezTo>
                    <a:pt x="256" y="207"/>
                    <a:pt x="252" y="210"/>
                    <a:pt x="248" y="212"/>
                  </a:cubicBezTo>
                  <a:close/>
                  <a:moveTo>
                    <a:pt x="259" y="187"/>
                  </a:moveTo>
                  <a:cubicBezTo>
                    <a:pt x="250" y="192"/>
                    <a:pt x="239" y="195"/>
                    <a:pt x="230" y="199"/>
                  </a:cubicBezTo>
                  <a:cubicBezTo>
                    <a:pt x="225" y="202"/>
                    <a:pt x="220" y="204"/>
                    <a:pt x="215" y="206"/>
                  </a:cubicBezTo>
                  <a:cubicBezTo>
                    <a:pt x="214" y="207"/>
                    <a:pt x="212" y="208"/>
                    <a:pt x="210" y="209"/>
                  </a:cubicBezTo>
                  <a:cubicBezTo>
                    <a:pt x="208" y="211"/>
                    <a:pt x="205" y="212"/>
                    <a:pt x="203" y="213"/>
                  </a:cubicBezTo>
                  <a:cubicBezTo>
                    <a:pt x="211" y="207"/>
                    <a:pt x="220" y="203"/>
                    <a:pt x="229" y="198"/>
                  </a:cubicBezTo>
                  <a:cubicBezTo>
                    <a:pt x="234" y="196"/>
                    <a:pt x="239" y="193"/>
                    <a:pt x="243" y="191"/>
                  </a:cubicBezTo>
                  <a:cubicBezTo>
                    <a:pt x="246" y="190"/>
                    <a:pt x="249" y="189"/>
                    <a:pt x="252" y="187"/>
                  </a:cubicBezTo>
                  <a:cubicBezTo>
                    <a:pt x="253" y="187"/>
                    <a:pt x="254" y="186"/>
                    <a:pt x="255" y="186"/>
                  </a:cubicBezTo>
                  <a:cubicBezTo>
                    <a:pt x="255" y="185"/>
                    <a:pt x="256" y="185"/>
                    <a:pt x="257" y="185"/>
                  </a:cubicBezTo>
                  <a:cubicBezTo>
                    <a:pt x="258" y="185"/>
                    <a:pt x="258" y="184"/>
                    <a:pt x="258" y="184"/>
                  </a:cubicBezTo>
                  <a:cubicBezTo>
                    <a:pt x="258" y="184"/>
                    <a:pt x="259" y="184"/>
                    <a:pt x="259" y="183"/>
                  </a:cubicBezTo>
                  <a:cubicBezTo>
                    <a:pt x="259" y="186"/>
                    <a:pt x="259" y="188"/>
                    <a:pt x="260" y="191"/>
                  </a:cubicBezTo>
                  <a:cubicBezTo>
                    <a:pt x="250" y="194"/>
                    <a:pt x="240" y="200"/>
                    <a:pt x="231" y="204"/>
                  </a:cubicBezTo>
                  <a:cubicBezTo>
                    <a:pt x="226" y="206"/>
                    <a:pt x="220" y="209"/>
                    <a:pt x="215" y="211"/>
                  </a:cubicBezTo>
                  <a:cubicBezTo>
                    <a:pt x="213" y="213"/>
                    <a:pt x="211" y="214"/>
                    <a:pt x="208" y="216"/>
                  </a:cubicBezTo>
                  <a:cubicBezTo>
                    <a:pt x="207" y="216"/>
                    <a:pt x="206" y="217"/>
                    <a:pt x="205" y="217"/>
                  </a:cubicBezTo>
                  <a:cubicBezTo>
                    <a:pt x="205" y="218"/>
                    <a:pt x="201" y="221"/>
                    <a:pt x="204" y="218"/>
                  </a:cubicBezTo>
                  <a:cubicBezTo>
                    <a:pt x="213" y="211"/>
                    <a:pt x="222" y="206"/>
                    <a:pt x="232" y="201"/>
                  </a:cubicBezTo>
                  <a:cubicBezTo>
                    <a:pt x="237" y="199"/>
                    <a:pt x="242" y="196"/>
                    <a:pt x="247" y="194"/>
                  </a:cubicBezTo>
                  <a:cubicBezTo>
                    <a:pt x="251" y="192"/>
                    <a:pt x="255" y="190"/>
                    <a:pt x="259" y="187"/>
                  </a:cubicBezTo>
                  <a:cubicBezTo>
                    <a:pt x="259" y="187"/>
                    <a:pt x="259" y="187"/>
                    <a:pt x="259" y="187"/>
                  </a:cubicBezTo>
                  <a:close/>
                  <a:moveTo>
                    <a:pt x="203" y="206"/>
                  </a:moveTo>
                  <a:cubicBezTo>
                    <a:pt x="212" y="202"/>
                    <a:pt x="221" y="198"/>
                    <a:pt x="230" y="193"/>
                  </a:cubicBezTo>
                  <a:cubicBezTo>
                    <a:pt x="235" y="191"/>
                    <a:pt x="240" y="188"/>
                    <a:pt x="245" y="186"/>
                  </a:cubicBezTo>
                  <a:cubicBezTo>
                    <a:pt x="248" y="185"/>
                    <a:pt x="250" y="184"/>
                    <a:pt x="253" y="182"/>
                  </a:cubicBezTo>
                  <a:cubicBezTo>
                    <a:pt x="253" y="182"/>
                    <a:pt x="253" y="182"/>
                    <a:pt x="253" y="182"/>
                  </a:cubicBezTo>
                  <a:cubicBezTo>
                    <a:pt x="246" y="187"/>
                    <a:pt x="238" y="190"/>
                    <a:pt x="230" y="193"/>
                  </a:cubicBezTo>
                  <a:cubicBezTo>
                    <a:pt x="220" y="198"/>
                    <a:pt x="212" y="204"/>
                    <a:pt x="203" y="209"/>
                  </a:cubicBezTo>
                  <a:cubicBezTo>
                    <a:pt x="203" y="208"/>
                    <a:pt x="203" y="207"/>
                    <a:pt x="203" y="206"/>
                  </a:cubicBezTo>
                  <a:close/>
                  <a:moveTo>
                    <a:pt x="204" y="199"/>
                  </a:moveTo>
                  <a:cubicBezTo>
                    <a:pt x="204" y="199"/>
                    <a:pt x="204" y="199"/>
                    <a:pt x="204" y="199"/>
                  </a:cubicBezTo>
                  <a:cubicBezTo>
                    <a:pt x="212" y="194"/>
                    <a:pt x="221" y="190"/>
                    <a:pt x="230" y="186"/>
                  </a:cubicBezTo>
                  <a:cubicBezTo>
                    <a:pt x="240" y="182"/>
                    <a:pt x="248" y="177"/>
                    <a:pt x="257" y="172"/>
                  </a:cubicBezTo>
                  <a:cubicBezTo>
                    <a:pt x="258" y="173"/>
                    <a:pt x="258" y="173"/>
                    <a:pt x="258" y="173"/>
                  </a:cubicBezTo>
                  <a:cubicBezTo>
                    <a:pt x="258" y="173"/>
                    <a:pt x="258" y="174"/>
                    <a:pt x="258" y="174"/>
                  </a:cubicBezTo>
                  <a:cubicBezTo>
                    <a:pt x="258" y="174"/>
                    <a:pt x="258" y="174"/>
                    <a:pt x="258" y="174"/>
                  </a:cubicBezTo>
                  <a:cubicBezTo>
                    <a:pt x="249" y="179"/>
                    <a:pt x="240" y="183"/>
                    <a:pt x="231" y="188"/>
                  </a:cubicBezTo>
                  <a:cubicBezTo>
                    <a:pt x="226" y="190"/>
                    <a:pt x="221" y="192"/>
                    <a:pt x="215" y="194"/>
                  </a:cubicBezTo>
                  <a:cubicBezTo>
                    <a:pt x="211" y="196"/>
                    <a:pt x="207" y="199"/>
                    <a:pt x="203" y="201"/>
                  </a:cubicBezTo>
                  <a:cubicBezTo>
                    <a:pt x="203" y="200"/>
                    <a:pt x="203" y="200"/>
                    <a:pt x="204" y="199"/>
                  </a:cubicBezTo>
                  <a:close/>
                  <a:moveTo>
                    <a:pt x="258" y="175"/>
                  </a:moveTo>
                  <a:cubicBezTo>
                    <a:pt x="259" y="176"/>
                    <a:pt x="259" y="177"/>
                    <a:pt x="259" y="179"/>
                  </a:cubicBezTo>
                  <a:cubicBezTo>
                    <a:pt x="259" y="179"/>
                    <a:pt x="259" y="179"/>
                    <a:pt x="258" y="179"/>
                  </a:cubicBezTo>
                  <a:cubicBezTo>
                    <a:pt x="249" y="184"/>
                    <a:pt x="239" y="188"/>
                    <a:pt x="230" y="192"/>
                  </a:cubicBezTo>
                  <a:cubicBezTo>
                    <a:pt x="225" y="195"/>
                    <a:pt x="220" y="197"/>
                    <a:pt x="215" y="200"/>
                  </a:cubicBezTo>
                  <a:cubicBezTo>
                    <a:pt x="212" y="201"/>
                    <a:pt x="209" y="202"/>
                    <a:pt x="207" y="204"/>
                  </a:cubicBezTo>
                  <a:cubicBezTo>
                    <a:pt x="200" y="207"/>
                    <a:pt x="205" y="204"/>
                    <a:pt x="207" y="203"/>
                  </a:cubicBezTo>
                  <a:cubicBezTo>
                    <a:pt x="215" y="197"/>
                    <a:pt x="225" y="193"/>
                    <a:pt x="234" y="189"/>
                  </a:cubicBezTo>
                  <a:cubicBezTo>
                    <a:pt x="242" y="185"/>
                    <a:pt x="252" y="181"/>
                    <a:pt x="258" y="175"/>
                  </a:cubicBezTo>
                  <a:close/>
                  <a:moveTo>
                    <a:pt x="232" y="193"/>
                  </a:moveTo>
                  <a:cubicBezTo>
                    <a:pt x="241" y="189"/>
                    <a:pt x="250" y="185"/>
                    <a:pt x="259" y="179"/>
                  </a:cubicBezTo>
                  <a:cubicBezTo>
                    <a:pt x="259" y="179"/>
                    <a:pt x="259" y="179"/>
                    <a:pt x="259" y="179"/>
                  </a:cubicBezTo>
                  <a:cubicBezTo>
                    <a:pt x="259" y="180"/>
                    <a:pt x="259" y="182"/>
                    <a:pt x="259" y="183"/>
                  </a:cubicBezTo>
                  <a:cubicBezTo>
                    <a:pt x="257" y="184"/>
                    <a:pt x="255" y="185"/>
                    <a:pt x="252" y="186"/>
                  </a:cubicBezTo>
                  <a:cubicBezTo>
                    <a:pt x="245" y="190"/>
                    <a:pt x="237" y="193"/>
                    <a:pt x="229" y="196"/>
                  </a:cubicBezTo>
                  <a:cubicBezTo>
                    <a:pt x="224" y="199"/>
                    <a:pt x="219" y="201"/>
                    <a:pt x="214" y="204"/>
                  </a:cubicBezTo>
                  <a:cubicBezTo>
                    <a:pt x="212" y="205"/>
                    <a:pt x="210" y="206"/>
                    <a:pt x="208" y="207"/>
                  </a:cubicBezTo>
                  <a:cubicBezTo>
                    <a:pt x="208" y="207"/>
                    <a:pt x="208" y="207"/>
                    <a:pt x="207" y="207"/>
                  </a:cubicBezTo>
                  <a:cubicBezTo>
                    <a:pt x="215" y="202"/>
                    <a:pt x="223" y="197"/>
                    <a:pt x="232" y="193"/>
                  </a:cubicBezTo>
                  <a:close/>
                  <a:moveTo>
                    <a:pt x="228" y="206"/>
                  </a:moveTo>
                  <a:cubicBezTo>
                    <a:pt x="233" y="204"/>
                    <a:pt x="238" y="202"/>
                    <a:pt x="242" y="199"/>
                  </a:cubicBezTo>
                  <a:cubicBezTo>
                    <a:pt x="247" y="197"/>
                    <a:pt x="254" y="195"/>
                    <a:pt x="258" y="192"/>
                  </a:cubicBezTo>
                  <a:cubicBezTo>
                    <a:pt x="249" y="198"/>
                    <a:pt x="239" y="202"/>
                    <a:pt x="229" y="207"/>
                  </a:cubicBezTo>
                  <a:cubicBezTo>
                    <a:pt x="219" y="211"/>
                    <a:pt x="211" y="217"/>
                    <a:pt x="202" y="222"/>
                  </a:cubicBezTo>
                  <a:cubicBezTo>
                    <a:pt x="202" y="221"/>
                    <a:pt x="202" y="220"/>
                    <a:pt x="202" y="220"/>
                  </a:cubicBezTo>
                  <a:cubicBezTo>
                    <a:pt x="211" y="216"/>
                    <a:pt x="219" y="210"/>
                    <a:pt x="228" y="206"/>
                  </a:cubicBezTo>
                  <a:close/>
                  <a:moveTo>
                    <a:pt x="202" y="223"/>
                  </a:moveTo>
                  <a:cubicBezTo>
                    <a:pt x="206" y="223"/>
                    <a:pt x="209" y="220"/>
                    <a:pt x="213" y="218"/>
                  </a:cubicBezTo>
                  <a:cubicBezTo>
                    <a:pt x="218" y="215"/>
                    <a:pt x="223" y="212"/>
                    <a:pt x="229" y="210"/>
                  </a:cubicBezTo>
                  <a:cubicBezTo>
                    <a:pt x="232" y="208"/>
                    <a:pt x="235" y="207"/>
                    <a:pt x="238" y="205"/>
                  </a:cubicBezTo>
                  <a:cubicBezTo>
                    <a:pt x="234" y="207"/>
                    <a:pt x="229" y="210"/>
                    <a:pt x="224" y="212"/>
                  </a:cubicBezTo>
                  <a:cubicBezTo>
                    <a:pt x="219" y="215"/>
                    <a:pt x="215" y="218"/>
                    <a:pt x="210" y="221"/>
                  </a:cubicBezTo>
                  <a:cubicBezTo>
                    <a:pt x="207" y="223"/>
                    <a:pt x="204" y="224"/>
                    <a:pt x="202" y="226"/>
                  </a:cubicBezTo>
                  <a:cubicBezTo>
                    <a:pt x="202" y="225"/>
                    <a:pt x="202" y="224"/>
                    <a:pt x="202" y="223"/>
                  </a:cubicBezTo>
                  <a:close/>
                  <a:moveTo>
                    <a:pt x="202" y="228"/>
                  </a:moveTo>
                  <a:cubicBezTo>
                    <a:pt x="211" y="224"/>
                    <a:pt x="220" y="219"/>
                    <a:pt x="229" y="215"/>
                  </a:cubicBezTo>
                  <a:cubicBezTo>
                    <a:pt x="234" y="212"/>
                    <a:pt x="240" y="210"/>
                    <a:pt x="245" y="207"/>
                  </a:cubicBezTo>
                  <a:cubicBezTo>
                    <a:pt x="247" y="206"/>
                    <a:pt x="249" y="205"/>
                    <a:pt x="252" y="204"/>
                  </a:cubicBezTo>
                  <a:cubicBezTo>
                    <a:pt x="243" y="208"/>
                    <a:pt x="235" y="213"/>
                    <a:pt x="226" y="217"/>
                  </a:cubicBezTo>
                  <a:cubicBezTo>
                    <a:pt x="221" y="219"/>
                    <a:pt x="216" y="222"/>
                    <a:pt x="211" y="225"/>
                  </a:cubicBezTo>
                  <a:cubicBezTo>
                    <a:pt x="208" y="227"/>
                    <a:pt x="204" y="229"/>
                    <a:pt x="201" y="231"/>
                  </a:cubicBezTo>
                  <a:cubicBezTo>
                    <a:pt x="201" y="230"/>
                    <a:pt x="202" y="229"/>
                    <a:pt x="202" y="228"/>
                  </a:cubicBezTo>
                  <a:close/>
                  <a:moveTo>
                    <a:pt x="214" y="224"/>
                  </a:moveTo>
                  <a:cubicBezTo>
                    <a:pt x="219" y="221"/>
                    <a:pt x="224" y="218"/>
                    <a:pt x="230" y="216"/>
                  </a:cubicBezTo>
                  <a:cubicBezTo>
                    <a:pt x="240" y="211"/>
                    <a:pt x="250" y="206"/>
                    <a:pt x="260" y="200"/>
                  </a:cubicBezTo>
                  <a:cubicBezTo>
                    <a:pt x="260" y="200"/>
                    <a:pt x="260" y="199"/>
                    <a:pt x="260" y="199"/>
                  </a:cubicBezTo>
                  <a:cubicBezTo>
                    <a:pt x="249" y="204"/>
                    <a:pt x="239" y="209"/>
                    <a:pt x="228" y="214"/>
                  </a:cubicBezTo>
                  <a:cubicBezTo>
                    <a:pt x="223" y="216"/>
                    <a:pt x="219" y="219"/>
                    <a:pt x="214" y="221"/>
                  </a:cubicBezTo>
                  <a:cubicBezTo>
                    <a:pt x="211" y="222"/>
                    <a:pt x="209" y="224"/>
                    <a:pt x="206" y="225"/>
                  </a:cubicBezTo>
                  <a:cubicBezTo>
                    <a:pt x="205" y="226"/>
                    <a:pt x="203" y="226"/>
                    <a:pt x="202" y="227"/>
                  </a:cubicBezTo>
                  <a:cubicBezTo>
                    <a:pt x="202" y="227"/>
                    <a:pt x="202" y="227"/>
                    <a:pt x="202" y="227"/>
                  </a:cubicBezTo>
                  <a:cubicBezTo>
                    <a:pt x="202" y="226"/>
                    <a:pt x="204" y="226"/>
                    <a:pt x="204" y="226"/>
                  </a:cubicBezTo>
                  <a:cubicBezTo>
                    <a:pt x="212" y="220"/>
                    <a:pt x="220" y="215"/>
                    <a:pt x="229" y="210"/>
                  </a:cubicBezTo>
                  <a:cubicBezTo>
                    <a:pt x="239" y="205"/>
                    <a:pt x="250" y="201"/>
                    <a:pt x="259" y="195"/>
                  </a:cubicBezTo>
                  <a:cubicBezTo>
                    <a:pt x="260" y="195"/>
                    <a:pt x="259" y="194"/>
                    <a:pt x="259" y="194"/>
                  </a:cubicBezTo>
                  <a:cubicBezTo>
                    <a:pt x="249" y="199"/>
                    <a:pt x="240" y="204"/>
                    <a:pt x="230" y="208"/>
                  </a:cubicBezTo>
                  <a:cubicBezTo>
                    <a:pt x="221" y="213"/>
                    <a:pt x="210" y="218"/>
                    <a:pt x="203" y="223"/>
                  </a:cubicBezTo>
                  <a:cubicBezTo>
                    <a:pt x="212" y="217"/>
                    <a:pt x="221" y="211"/>
                    <a:pt x="231" y="207"/>
                  </a:cubicBezTo>
                  <a:cubicBezTo>
                    <a:pt x="241" y="202"/>
                    <a:pt x="250" y="198"/>
                    <a:pt x="260" y="192"/>
                  </a:cubicBezTo>
                  <a:cubicBezTo>
                    <a:pt x="260" y="193"/>
                    <a:pt x="260" y="194"/>
                    <a:pt x="260" y="195"/>
                  </a:cubicBezTo>
                  <a:cubicBezTo>
                    <a:pt x="260" y="198"/>
                    <a:pt x="260" y="200"/>
                    <a:pt x="260" y="202"/>
                  </a:cubicBezTo>
                  <a:cubicBezTo>
                    <a:pt x="260" y="202"/>
                    <a:pt x="260" y="202"/>
                    <a:pt x="260" y="202"/>
                  </a:cubicBezTo>
                  <a:cubicBezTo>
                    <a:pt x="260" y="202"/>
                    <a:pt x="259" y="203"/>
                    <a:pt x="259" y="203"/>
                  </a:cubicBezTo>
                  <a:cubicBezTo>
                    <a:pt x="258" y="203"/>
                    <a:pt x="258" y="203"/>
                    <a:pt x="257" y="203"/>
                  </a:cubicBezTo>
                  <a:cubicBezTo>
                    <a:pt x="248" y="208"/>
                    <a:pt x="238" y="213"/>
                    <a:pt x="229" y="217"/>
                  </a:cubicBezTo>
                  <a:cubicBezTo>
                    <a:pt x="224" y="220"/>
                    <a:pt x="219" y="222"/>
                    <a:pt x="215" y="225"/>
                  </a:cubicBezTo>
                  <a:cubicBezTo>
                    <a:pt x="212" y="226"/>
                    <a:pt x="210" y="227"/>
                    <a:pt x="208" y="229"/>
                  </a:cubicBezTo>
                  <a:cubicBezTo>
                    <a:pt x="207" y="230"/>
                    <a:pt x="203" y="230"/>
                    <a:pt x="202" y="232"/>
                  </a:cubicBezTo>
                  <a:cubicBezTo>
                    <a:pt x="205" y="228"/>
                    <a:pt x="210" y="226"/>
                    <a:pt x="214" y="224"/>
                  </a:cubicBezTo>
                  <a:close/>
                  <a:moveTo>
                    <a:pt x="206" y="163"/>
                  </a:moveTo>
                  <a:cubicBezTo>
                    <a:pt x="208" y="163"/>
                    <a:pt x="209" y="163"/>
                    <a:pt x="209" y="162"/>
                  </a:cubicBezTo>
                  <a:cubicBezTo>
                    <a:pt x="209" y="163"/>
                    <a:pt x="208" y="164"/>
                    <a:pt x="206" y="165"/>
                  </a:cubicBezTo>
                  <a:cubicBezTo>
                    <a:pt x="206" y="164"/>
                    <a:pt x="206" y="164"/>
                    <a:pt x="206" y="163"/>
                  </a:cubicBezTo>
                  <a:close/>
                  <a:moveTo>
                    <a:pt x="206" y="167"/>
                  </a:moveTo>
                  <a:cubicBezTo>
                    <a:pt x="209" y="166"/>
                    <a:pt x="212" y="164"/>
                    <a:pt x="214" y="163"/>
                  </a:cubicBezTo>
                  <a:cubicBezTo>
                    <a:pt x="212" y="165"/>
                    <a:pt x="209" y="167"/>
                    <a:pt x="206" y="169"/>
                  </a:cubicBezTo>
                  <a:cubicBezTo>
                    <a:pt x="206" y="168"/>
                    <a:pt x="206" y="167"/>
                    <a:pt x="206" y="167"/>
                  </a:cubicBezTo>
                  <a:close/>
                  <a:moveTo>
                    <a:pt x="206" y="171"/>
                  </a:moveTo>
                  <a:cubicBezTo>
                    <a:pt x="211" y="169"/>
                    <a:pt x="216" y="166"/>
                    <a:pt x="219" y="164"/>
                  </a:cubicBezTo>
                  <a:cubicBezTo>
                    <a:pt x="215" y="167"/>
                    <a:pt x="210" y="170"/>
                    <a:pt x="206" y="173"/>
                  </a:cubicBezTo>
                  <a:cubicBezTo>
                    <a:pt x="206" y="172"/>
                    <a:pt x="206" y="172"/>
                    <a:pt x="206" y="171"/>
                  </a:cubicBezTo>
                  <a:close/>
                  <a:moveTo>
                    <a:pt x="206" y="175"/>
                  </a:moveTo>
                  <a:cubicBezTo>
                    <a:pt x="213" y="173"/>
                    <a:pt x="219" y="168"/>
                    <a:pt x="226" y="164"/>
                  </a:cubicBezTo>
                  <a:cubicBezTo>
                    <a:pt x="219" y="168"/>
                    <a:pt x="212" y="174"/>
                    <a:pt x="206" y="178"/>
                  </a:cubicBezTo>
                  <a:cubicBezTo>
                    <a:pt x="206" y="177"/>
                    <a:pt x="206" y="176"/>
                    <a:pt x="206" y="175"/>
                  </a:cubicBezTo>
                  <a:close/>
                  <a:moveTo>
                    <a:pt x="228" y="164"/>
                  </a:moveTo>
                  <a:cubicBezTo>
                    <a:pt x="229" y="164"/>
                    <a:pt x="230" y="164"/>
                    <a:pt x="230" y="164"/>
                  </a:cubicBezTo>
                  <a:cubicBezTo>
                    <a:pt x="225" y="166"/>
                    <a:pt x="220" y="169"/>
                    <a:pt x="215" y="172"/>
                  </a:cubicBezTo>
                  <a:cubicBezTo>
                    <a:pt x="219" y="169"/>
                    <a:pt x="223" y="167"/>
                    <a:pt x="227" y="164"/>
                  </a:cubicBezTo>
                  <a:cubicBezTo>
                    <a:pt x="228" y="164"/>
                    <a:pt x="228" y="164"/>
                    <a:pt x="228" y="164"/>
                  </a:cubicBezTo>
                  <a:close/>
                  <a:moveTo>
                    <a:pt x="206" y="179"/>
                  </a:moveTo>
                  <a:cubicBezTo>
                    <a:pt x="206" y="180"/>
                    <a:pt x="206" y="179"/>
                    <a:pt x="207" y="179"/>
                  </a:cubicBezTo>
                  <a:cubicBezTo>
                    <a:pt x="210" y="176"/>
                    <a:pt x="213" y="174"/>
                    <a:pt x="217" y="172"/>
                  </a:cubicBezTo>
                  <a:cubicBezTo>
                    <a:pt x="219" y="171"/>
                    <a:pt x="221" y="169"/>
                    <a:pt x="224" y="168"/>
                  </a:cubicBezTo>
                  <a:cubicBezTo>
                    <a:pt x="226" y="167"/>
                    <a:pt x="229" y="166"/>
                    <a:pt x="231" y="164"/>
                  </a:cubicBezTo>
                  <a:cubicBezTo>
                    <a:pt x="227" y="168"/>
                    <a:pt x="222" y="170"/>
                    <a:pt x="218" y="173"/>
                  </a:cubicBezTo>
                  <a:cubicBezTo>
                    <a:pt x="213" y="176"/>
                    <a:pt x="209" y="179"/>
                    <a:pt x="205" y="182"/>
                  </a:cubicBezTo>
                  <a:cubicBezTo>
                    <a:pt x="205" y="181"/>
                    <a:pt x="206" y="180"/>
                    <a:pt x="206" y="179"/>
                  </a:cubicBezTo>
                  <a:cubicBezTo>
                    <a:pt x="206" y="179"/>
                    <a:pt x="206" y="179"/>
                    <a:pt x="206" y="179"/>
                  </a:cubicBezTo>
                  <a:close/>
                  <a:moveTo>
                    <a:pt x="209" y="180"/>
                  </a:moveTo>
                  <a:cubicBezTo>
                    <a:pt x="212" y="178"/>
                    <a:pt x="215" y="176"/>
                    <a:pt x="218" y="174"/>
                  </a:cubicBezTo>
                  <a:cubicBezTo>
                    <a:pt x="223" y="171"/>
                    <a:pt x="228" y="168"/>
                    <a:pt x="232" y="164"/>
                  </a:cubicBezTo>
                  <a:cubicBezTo>
                    <a:pt x="234" y="164"/>
                    <a:pt x="235" y="164"/>
                    <a:pt x="236" y="164"/>
                  </a:cubicBezTo>
                  <a:cubicBezTo>
                    <a:pt x="232" y="167"/>
                    <a:pt x="227" y="169"/>
                    <a:pt x="223" y="172"/>
                  </a:cubicBezTo>
                  <a:cubicBezTo>
                    <a:pt x="218" y="174"/>
                    <a:pt x="214" y="177"/>
                    <a:pt x="209" y="180"/>
                  </a:cubicBezTo>
                  <a:cubicBezTo>
                    <a:pt x="209" y="180"/>
                    <a:pt x="209" y="180"/>
                    <a:pt x="209" y="180"/>
                  </a:cubicBezTo>
                  <a:close/>
                  <a:moveTo>
                    <a:pt x="238" y="165"/>
                  </a:moveTo>
                  <a:cubicBezTo>
                    <a:pt x="239" y="165"/>
                    <a:pt x="241" y="165"/>
                    <a:pt x="242" y="165"/>
                  </a:cubicBezTo>
                  <a:cubicBezTo>
                    <a:pt x="240" y="167"/>
                    <a:pt x="238" y="168"/>
                    <a:pt x="235" y="170"/>
                  </a:cubicBezTo>
                  <a:cubicBezTo>
                    <a:pt x="232" y="172"/>
                    <a:pt x="228" y="173"/>
                    <a:pt x="225" y="175"/>
                  </a:cubicBezTo>
                  <a:cubicBezTo>
                    <a:pt x="218" y="178"/>
                    <a:pt x="213" y="183"/>
                    <a:pt x="206" y="186"/>
                  </a:cubicBezTo>
                  <a:cubicBezTo>
                    <a:pt x="205" y="186"/>
                    <a:pt x="205" y="186"/>
                    <a:pt x="205" y="187"/>
                  </a:cubicBezTo>
                  <a:cubicBezTo>
                    <a:pt x="205" y="186"/>
                    <a:pt x="205" y="186"/>
                    <a:pt x="205" y="186"/>
                  </a:cubicBezTo>
                  <a:cubicBezTo>
                    <a:pt x="206" y="185"/>
                    <a:pt x="210" y="183"/>
                    <a:pt x="211" y="182"/>
                  </a:cubicBezTo>
                  <a:cubicBezTo>
                    <a:pt x="214" y="180"/>
                    <a:pt x="218" y="178"/>
                    <a:pt x="221" y="176"/>
                  </a:cubicBezTo>
                  <a:cubicBezTo>
                    <a:pt x="226" y="172"/>
                    <a:pt x="232" y="169"/>
                    <a:pt x="238" y="165"/>
                  </a:cubicBezTo>
                  <a:close/>
                  <a:moveTo>
                    <a:pt x="205" y="187"/>
                  </a:moveTo>
                  <a:cubicBezTo>
                    <a:pt x="211" y="184"/>
                    <a:pt x="217" y="181"/>
                    <a:pt x="222" y="177"/>
                  </a:cubicBezTo>
                  <a:cubicBezTo>
                    <a:pt x="229" y="173"/>
                    <a:pt x="235" y="170"/>
                    <a:pt x="242" y="166"/>
                  </a:cubicBezTo>
                  <a:cubicBezTo>
                    <a:pt x="230" y="174"/>
                    <a:pt x="217" y="181"/>
                    <a:pt x="204" y="190"/>
                  </a:cubicBezTo>
                  <a:cubicBezTo>
                    <a:pt x="205" y="189"/>
                    <a:pt x="205" y="188"/>
                    <a:pt x="205" y="187"/>
                  </a:cubicBezTo>
                  <a:close/>
                  <a:moveTo>
                    <a:pt x="205" y="191"/>
                  </a:moveTo>
                  <a:cubicBezTo>
                    <a:pt x="207" y="189"/>
                    <a:pt x="209" y="188"/>
                    <a:pt x="211" y="186"/>
                  </a:cubicBezTo>
                  <a:cubicBezTo>
                    <a:pt x="214" y="184"/>
                    <a:pt x="218" y="182"/>
                    <a:pt x="221" y="179"/>
                  </a:cubicBezTo>
                  <a:cubicBezTo>
                    <a:pt x="228" y="175"/>
                    <a:pt x="236" y="171"/>
                    <a:pt x="243" y="166"/>
                  </a:cubicBezTo>
                  <a:cubicBezTo>
                    <a:pt x="243" y="166"/>
                    <a:pt x="243" y="166"/>
                    <a:pt x="243" y="166"/>
                  </a:cubicBezTo>
                  <a:cubicBezTo>
                    <a:pt x="245" y="166"/>
                    <a:pt x="246" y="166"/>
                    <a:pt x="248" y="167"/>
                  </a:cubicBezTo>
                  <a:cubicBezTo>
                    <a:pt x="242" y="171"/>
                    <a:pt x="235" y="174"/>
                    <a:pt x="228" y="177"/>
                  </a:cubicBezTo>
                  <a:cubicBezTo>
                    <a:pt x="221" y="181"/>
                    <a:pt x="215" y="185"/>
                    <a:pt x="207" y="189"/>
                  </a:cubicBezTo>
                  <a:cubicBezTo>
                    <a:pt x="207" y="189"/>
                    <a:pt x="204" y="191"/>
                    <a:pt x="205" y="191"/>
                  </a:cubicBezTo>
                  <a:close/>
                  <a:moveTo>
                    <a:pt x="206" y="174"/>
                  </a:moveTo>
                  <a:cubicBezTo>
                    <a:pt x="206" y="174"/>
                    <a:pt x="206" y="174"/>
                    <a:pt x="206" y="174"/>
                  </a:cubicBezTo>
                  <a:cubicBezTo>
                    <a:pt x="209" y="173"/>
                    <a:pt x="212" y="170"/>
                    <a:pt x="215" y="168"/>
                  </a:cubicBezTo>
                  <a:cubicBezTo>
                    <a:pt x="217" y="166"/>
                    <a:pt x="219" y="165"/>
                    <a:pt x="222" y="163"/>
                  </a:cubicBezTo>
                  <a:cubicBezTo>
                    <a:pt x="223" y="163"/>
                    <a:pt x="225" y="163"/>
                    <a:pt x="226" y="163"/>
                  </a:cubicBezTo>
                  <a:cubicBezTo>
                    <a:pt x="219" y="167"/>
                    <a:pt x="213" y="172"/>
                    <a:pt x="206" y="174"/>
                  </a:cubicBezTo>
                  <a:close/>
                  <a:moveTo>
                    <a:pt x="210" y="168"/>
                  </a:moveTo>
                  <a:cubicBezTo>
                    <a:pt x="209" y="169"/>
                    <a:pt x="208" y="169"/>
                    <a:pt x="208" y="170"/>
                  </a:cubicBezTo>
                  <a:cubicBezTo>
                    <a:pt x="204" y="171"/>
                    <a:pt x="211" y="166"/>
                    <a:pt x="210" y="167"/>
                  </a:cubicBezTo>
                  <a:cubicBezTo>
                    <a:pt x="212" y="165"/>
                    <a:pt x="214" y="164"/>
                    <a:pt x="216" y="162"/>
                  </a:cubicBezTo>
                  <a:cubicBezTo>
                    <a:pt x="216" y="162"/>
                    <a:pt x="216" y="162"/>
                    <a:pt x="216" y="162"/>
                  </a:cubicBezTo>
                  <a:cubicBezTo>
                    <a:pt x="218" y="162"/>
                    <a:pt x="219" y="162"/>
                    <a:pt x="220" y="163"/>
                  </a:cubicBezTo>
                  <a:cubicBezTo>
                    <a:pt x="220" y="163"/>
                    <a:pt x="220" y="163"/>
                    <a:pt x="220" y="163"/>
                  </a:cubicBezTo>
                  <a:cubicBezTo>
                    <a:pt x="217" y="164"/>
                    <a:pt x="214" y="166"/>
                    <a:pt x="210" y="168"/>
                  </a:cubicBezTo>
                  <a:close/>
                  <a:moveTo>
                    <a:pt x="215" y="162"/>
                  </a:moveTo>
                  <a:cubicBezTo>
                    <a:pt x="213" y="163"/>
                    <a:pt x="210" y="164"/>
                    <a:pt x="208" y="165"/>
                  </a:cubicBezTo>
                  <a:cubicBezTo>
                    <a:pt x="207" y="165"/>
                    <a:pt x="207" y="166"/>
                    <a:pt x="206" y="166"/>
                  </a:cubicBezTo>
                  <a:cubicBezTo>
                    <a:pt x="206" y="166"/>
                    <a:pt x="206" y="166"/>
                    <a:pt x="206" y="166"/>
                  </a:cubicBezTo>
                  <a:cubicBezTo>
                    <a:pt x="207" y="165"/>
                    <a:pt x="208" y="165"/>
                    <a:pt x="208" y="165"/>
                  </a:cubicBezTo>
                  <a:cubicBezTo>
                    <a:pt x="209" y="164"/>
                    <a:pt x="210" y="163"/>
                    <a:pt x="211" y="162"/>
                  </a:cubicBezTo>
                  <a:cubicBezTo>
                    <a:pt x="211" y="162"/>
                    <a:pt x="211" y="162"/>
                    <a:pt x="211" y="161"/>
                  </a:cubicBezTo>
                  <a:cubicBezTo>
                    <a:pt x="212" y="162"/>
                    <a:pt x="214" y="162"/>
                    <a:pt x="215" y="162"/>
                  </a:cubicBezTo>
                  <a:close/>
                  <a:moveTo>
                    <a:pt x="205" y="183"/>
                  </a:moveTo>
                  <a:cubicBezTo>
                    <a:pt x="210" y="181"/>
                    <a:pt x="215" y="177"/>
                    <a:pt x="220" y="174"/>
                  </a:cubicBezTo>
                  <a:cubicBezTo>
                    <a:pt x="224" y="172"/>
                    <a:pt x="228" y="170"/>
                    <a:pt x="232" y="168"/>
                  </a:cubicBezTo>
                  <a:cubicBezTo>
                    <a:pt x="232" y="168"/>
                    <a:pt x="232" y="168"/>
                    <a:pt x="232" y="168"/>
                  </a:cubicBezTo>
                  <a:cubicBezTo>
                    <a:pt x="231" y="169"/>
                    <a:pt x="229" y="170"/>
                    <a:pt x="228" y="171"/>
                  </a:cubicBezTo>
                  <a:cubicBezTo>
                    <a:pt x="225" y="173"/>
                    <a:pt x="222" y="174"/>
                    <a:pt x="219" y="176"/>
                  </a:cubicBezTo>
                  <a:cubicBezTo>
                    <a:pt x="214" y="180"/>
                    <a:pt x="209" y="182"/>
                    <a:pt x="205" y="186"/>
                  </a:cubicBezTo>
                  <a:cubicBezTo>
                    <a:pt x="205" y="185"/>
                    <a:pt x="205" y="184"/>
                    <a:pt x="205" y="183"/>
                  </a:cubicBezTo>
                  <a:close/>
                  <a:moveTo>
                    <a:pt x="204" y="191"/>
                  </a:moveTo>
                  <a:cubicBezTo>
                    <a:pt x="212" y="188"/>
                    <a:pt x="219" y="183"/>
                    <a:pt x="226" y="179"/>
                  </a:cubicBezTo>
                  <a:cubicBezTo>
                    <a:pt x="233" y="175"/>
                    <a:pt x="242" y="172"/>
                    <a:pt x="248" y="167"/>
                  </a:cubicBezTo>
                  <a:cubicBezTo>
                    <a:pt x="248" y="167"/>
                    <a:pt x="249" y="167"/>
                    <a:pt x="249" y="167"/>
                  </a:cubicBezTo>
                  <a:cubicBezTo>
                    <a:pt x="249" y="167"/>
                    <a:pt x="249" y="167"/>
                    <a:pt x="250" y="168"/>
                  </a:cubicBezTo>
                  <a:cubicBezTo>
                    <a:pt x="247" y="169"/>
                    <a:pt x="244" y="171"/>
                    <a:pt x="241" y="173"/>
                  </a:cubicBezTo>
                  <a:cubicBezTo>
                    <a:pt x="237" y="175"/>
                    <a:pt x="233" y="177"/>
                    <a:pt x="229" y="180"/>
                  </a:cubicBezTo>
                  <a:cubicBezTo>
                    <a:pt x="221" y="184"/>
                    <a:pt x="213" y="188"/>
                    <a:pt x="204" y="193"/>
                  </a:cubicBezTo>
                  <a:cubicBezTo>
                    <a:pt x="204" y="193"/>
                    <a:pt x="204" y="193"/>
                    <a:pt x="205" y="193"/>
                  </a:cubicBezTo>
                  <a:cubicBezTo>
                    <a:pt x="213" y="189"/>
                    <a:pt x="221" y="185"/>
                    <a:pt x="229" y="180"/>
                  </a:cubicBezTo>
                  <a:cubicBezTo>
                    <a:pt x="233" y="178"/>
                    <a:pt x="236" y="176"/>
                    <a:pt x="240" y="174"/>
                  </a:cubicBezTo>
                  <a:cubicBezTo>
                    <a:pt x="242" y="173"/>
                    <a:pt x="244" y="172"/>
                    <a:pt x="246" y="171"/>
                  </a:cubicBezTo>
                  <a:cubicBezTo>
                    <a:pt x="248" y="170"/>
                    <a:pt x="249" y="169"/>
                    <a:pt x="251" y="168"/>
                  </a:cubicBezTo>
                  <a:cubicBezTo>
                    <a:pt x="252" y="169"/>
                    <a:pt x="254" y="169"/>
                    <a:pt x="255" y="170"/>
                  </a:cubicBezTo>
                  <a:cubicBezTo>
                    <a:pt x="238" y="180"/>
                    <a:pt x="221" y="187"/>
                    <a:pt x="204" y="196"/>
                  </a:cubicBezTo>
                  <a:cubicBezTo>
                    <a:pt x="204" y="196"/>
                    <a:pt x="204" y="197"/>
                    <a:pt x="205" y="197"/>
                  </a:cubicBezTo>
                  <a:cubicBezTo>
                    <a:pt x="221" y="187"/>
                    <a:pt x="239" y="180"/>
                    <a:pt x="256" y="171"/>
                  </a:cubicBezTo>
                  <a:cubicBezTo>
                    <a:pt x="256" y="171"/>
                    <a:pt x="256" y="172"/>
                    <a:pt x="257" y="172"/>
                  </a:cubicBezTo>
                  <a:cubicBezTo>
                    <a:pt x="248" y="176"/>
                    <a:pt x="239" y="181"/>
                    <a:pt x="230" y="185"/>
                  </a:cubicBezTo>
                  <a:cubicBezTo>
                    <a:pt x="221" y="189"/>
                    <a:pt x="212" y="193"/>
                    <a:pt x="204" y="198"/>
                  </a:cubicBezTo>
                  <a:cubicBezTo>
                    <a:pt x="204" y="197"/>
                    <a:pt x="204" y="196"/>
                    <a:pt x="204" y="195"/>
                  </a:cubicBezTo>
                  <a:cubicBezTo>
                    <a:pt x="211" y="191"/>
                    <a:pt x="219" y="187"/>
                    <a:pt x="227" y="184"/>
                  </a:cubicBezTo>
                  <a:cubicBezTo>
                    <a:pt x="236" y="179"/>
                    <a:pt x="244" y="175"/>
                    <a:pt x="253" y="170"/>
                  </a:cubicBezTo>
                  <a:cubicBezTo>
                    <a:pt x="254" y="170"/>
                    <a:pt x="253" y="169"/>
                    <a:pt x="253" y="170"/>
                  </a:cubicBezTo>
                  <a:cubicBezTo>
                    <a:pt x="244" y="174"/>
                    <a:pt x="235" y="179"/>
                    <a:pt x="227" y="183"/>
                  </a:cubicBezTo>
                  <a:cubicBezTo>
                    <a:pt x="219" y="187"/>
                    <a:pt x="211" y="190"/>
                    <a:pt x="204" y="195"/>
                  </a:cubicBezTo>
                  <a:cubicBezTo>
                    <a:pt x="204" y="193"/>
                    <a:pt x="204" y="192"/>
                    <a:pt x="204" y="191"/>
                  </a:cubicBezTo>
                  <a:close/>
                  <a:moveTo>
                    <a:pt x="203" y="202"/>
                  </a:moveTo>
                  <a:cubicBezTo>
                    <a:pt x="208" y="200"/>
                    <a:pt x="212" y="197"/>
                    <a:pt x="216" y="195"/>
                  </a:cubicBezTo>
                  <a:cubicBezTo>
                    <a:pt x="221" y="193"/>
                    <a:pt x="226" y="191"/>
                    <a:pt x="231" y="188"/>
                  </a:cubicBezTo>
                  <a:cubicBezTo>
                    <a:pt x="236" y="186"/>
                    <a:pt x="241" y="184"/>
                    <a:pt x="246" y="181"/>
                  </a:cubicBezTo>
                  <a:cubicBezTo>
                    <a:pt x="248" y="180"/>
                    <a:pt x="250" y="179"/>
                    <a:pt x="252" y="178"/>
                  </a:cubicBezTo>
                  <a:cubicBezTo>
                    <a:pt x="254" y="177"/>
                    <a:pt x="260" y="173"/>
                    <a:pt x="255" y="177"/>
                  </a:cubicBezTo>
                  <a:cubicBezTo>
                    <a:pt x="247" y="182"/>
                    <a:pt x="237" y="186"/>
                    <a:pt x="229" y="190"/>
                  </a:cubicBezTo>
                  <a:cubicBezTo>
                    <a:pt x="220" y="195"/>
                    <a:pt x="211" y="199"/>
                    <a:pt x="203" y="205"/>
                  </a:cubicBezTo>
                  <a:cubicBezTo>
                    <a:pt x="203" y="204"/>
                    <a:pt x="203" y="203"/>
                    <a:pt x="203" y="202"/>
                  </a:cubicBezTo>
                  <a:close/>
                  <a:moveTo>
                    <a:pt x="203" y="210"/>
                  </a:moveTo>
                  <a:cubicBezTo>
                    <a:pt x="212" y="206"/>
                    <a:pt x="221" y="201"/>
                    <a:pt x="231" y="196"/>
                  </a:cubicBezTo>
                  <a:cubicBezTo>
                    <a:pt x="233" y="196"/>
                    <a:pt x="234" y="195"/>
                    <a:pt x="235" y="194"/>
                  </a:cubicBezTo>
                  <a:cubicBezTo>
                    <a:pt x="224" y="200"/>
                    <a:pt x="213" y="205"/>
                    <a:pt x="203" y="212"/>
                  </a:cubicBezTo>
                  <a:cubicBezTo>
                    <a:pt x="203" y="212"/>
                    <a:pt x="203" y="211"/>
                    <a:pt x="203" y="210"/>
                  </a:cubicBezTo>
                  <a:close/>
                  <a:moveTo>
                    <a:pt x="202" y="214"/>
                  </a:moveTo>
                  <a:cubicBezTo>
                    <a:pt x="206" y="213"/>
                    <a:pt x="208" y="212"/>
                    <a:pt x="211" y="210"/>
                  </a:cubicBezTo>
                  <a:cubicBezTo>
                    <a:pt x="216" y="207"/>
                    <a:pt x="220" y="205"/>
                    <a:pt x="225" y="202"/>
                  </a:cubicBezTo>
                  <a:cubicBezTo>
                    <a:pt x="236" y="197"/>
                    <a:pt x="247" y="193"/>
                    <a:pt x="258" y="188"/>
                  </a:cubicBezTo>
                  <a:cubicBezTo>
                    <a:pt x="239" y="197"/>
                    <a:pt x="219" y="206"/>
                    <a:pt x="202" y="218"/>
                  </a:cubicBezTo>
                  <a:cubicBezTo>
                    <a:pt x="202" y="217"/>
                    <a:pt x="202" y="215"/>
                    <a:pt x="202" y="214"/>
                  </a:cubicBezTo>
                  <a:close/>
                  <a:moveTo>
                    <a:pt x="201" y="232"/>
                  </a:moveTo>
                  <a:cubicBezTo>
                    <a:pt x="205" y="231"/>
                    <a:pt x="208" y="230"/>
                    <a:pt x="211" y="228"/>
                  </a:cubicBezTo>
                  <a:cubicBezTo>
                    <a:pt x="216" y="225"/>
                    <a:pt x="221" y="222"/>
                    <a:pt x="226" y="220"/>
                  </a:cubicBezTo>
                  <a:cubicBezTo>
                    <a:pt x="234" y="216"/>
                    <a:pt x="241" y="212"/>
                    <a:pt x="249" y="209"/>
                  </a:cubicBezTo>
                  <a:cubicBezTo>
                    <a:pt x="247" y="209"/>
                    <a:pt x="246" y="210"/>
                    <a:pt x="244" y="211"/>
                  </a:cubicBezTo>
                  <a:cubicBezTo>
                    <a:pt x="239" y="214"/>
                    <a:pt x="234" y="217"/>
                    <a:pt x="228" y="219"/>
                  </a:cubicBezTo>
                  <a:cubicBezTo>
                    <a:pt x="223" y="222"/>
                    <a:pt x="218" y="225"/>
                    <a:pt x="213" y="228"/>
                  </a:cubicBezTo>
                  <a:cubicBezTo>
                    <a:pt x="209" y="230"/>
                    <a:pt x="205" y="232"/>
                    <a:pt x="201" y="234"/>
                  </a:cubicBezTo>
                  <a:cubicBezTo>
                    <a:pt x="201" y="234"/>
                    <a:pt x="201" y="233"/>
                    <a:pt x="201" y="232"/>
                  </a:cubicBezTo>
                  <a:close/>
                  <a:moveTo>
                    <a:pt x="200" y="251"/>
                  </a:moveTo>
                  <a:cubicBezTo>
                    <a:pt x="211" y="246"/>
                    <a:pt x="222" y="241"/>
                    <a:pt x="233" y="237"/>
                  </a:cubicBezTo>
                  <a:cubicBezTo>
                    <a:pt x="239" y="235"/>
                    <a:pt x="244" y="233"/>
                    <a:pt x="250" y="231"/>
                  </a:cubicBezTo>
                  <a:cubicBezTo>
                    <a:pt x="243" y="234"/>
                    <a:pt x="236" y="237"/>
                    <a:pt x="229" y="240"/>
                  </a:cubicBezTo>
                  <a:cubicBezTo>
                    <a:pt x="223" y="242"/>
                    <a:pt x="218" y="245"/>
                    <a:pt x="213" y="248"/>
                  </a:cubicBezTo>
                  <a:cubicBezTo>
                    <a:pt x="209" y="250"/>
                    <a:pt x="204" y="252"/>
                    <a:pt x="200" y="254"/>
                  </a:cubicBezTo>
                  <a:cubicBezTo>
                    <a:pt x="200" y="253"/>
                    <a:pt x="200" y="252"/>
                    <a:pt x="200" y="251"/>
                  </a:cubicBezTo>
                  <a:close/>
                  <a:moveTo>
                    <a:pt x="205" y="252"/>
                  </a:moveTo>
                  <a:cubicBezTo>
                    <a:pt x="204" y="253"/>
                    <a:pt x="198" y="256"/>
                    <a:pt x="202" y="254"/>
                  </a:cubicBezTo>
                  <a:cubicBezTo>
                    <a:pt x="203" y="253"/>
                    <a:pt x="204" y="253"/>
                    <a:pt x="205" y="252"/>
                  </a:cubicBezTo>
                  <a:close/>
                  <a:moveTo>
                    <a:pt x="198" y="276"/>
                  </a:moveTo>
                  <a:cubicBezTo>
                    <a:pt x="203" y="275"/>
                    <a:pt x="209" y="272"/>
                    <a:pt x="214" y="270"/>
                  </a:cubicBezTo>
                  <a:cubicBezTo>
                    <a:pt x="217" y="269"/>
                    <a:pt x="219" y="268"/>
                    <a:pt x="222" y="267"/>
                  </a:cubicBezTo>
                  <a:cubicBezTo>
                    <a:pt x="217" y="269"/>
                    <a:pt x="212" y="271"/>
                    <a:pt x="208" y="273"/>
                  </a:cubicBezTo>
                  <a:cubicBezTo>
                    <a:pt x="204" y="274"/>
                    <a:pt x="201" y="275"/>
                    <a:pt x="197" y="278"/>
                  </a:cubicBezTo>
                  <a:cubicBezTo>
                    <a:pt x="198" y="277"/>
                    <a:pt x="198" y="276"/>
                    <a:pt x="198" y="276"/>
                  </a:cubicBezTo>
                  <a:close/>
                  <a:moveTo>
                    <a:pt x="197" y="282"/>
                  </a:moveTo>
                  <a:cubicBezTo>
                    <a:pt x="197" y="281"/>
                    <a:pt x="197" y="280"/>
                    <a:pt x="197" y="279"/>
                  </a:cubicBezTo>
                  <a:cubicBezTo>
                    <a:pt x="203" y="278"/>
                    <a:pt x="208" y="275"/>
                    <a:pt x="214" y="274"/>
                  </a:cubicBezTo>
                  <a:cubicBezTo>
                    <a:pt x="220" y="272"/>
                    <a:pt x="227" y="269"/>
                    <a:pt x="233" y="267"/>
                  </a:cubicBezTo>
                  <a:cubicBezTo>
                    <a:pt x="236" y="266"/>
                    <a:pt x="240" y="265"/>
                    <a:pt x="243" y="264"/>
                  </a:cubicBezTo>
                  <a:cubicBezTo>
                    <a:pt x="228" y="270"/>
                    <a:pt x="211" y="274"/>
                    <a:pt x="197" y="282"/>
                  </a:cubicBezTo>
                  <a:close/>
                  <a:moveTo>
                    <a:pt x="212" y="268"/>
                  </a:moveTo>
                  <a:cubicBezTo>
                    <a:pt x="207" y="270"/>
                    <a:pt x="202" y="272"/>
                    <a:pt x="198" y="275"/>
                  </a:cubicBezTo>
                  <a:cubicBezTo>
                    <a:pt x="198" y="274"/>
                    <a:pt x="198" y="274"/>
                    <a:pt x="198" y="273"/>
                  </a:cubicBezTo>
                  <a:cubicBezTo>
                    <a:pt x="204" y="270"/>
                    <a:pt x="210" y="268"/>
                    <a:pt x="216" y="266"/>
                  </a:cubicBezTo>
                  <a:cubicBezTo>
                    <a:pt x="215" y="266"/>
                    <a:pt x="213" y="267"/>
                    <a:pt x="212" y="268"/>
                  </a:cubicBezTo>
                  <a:close/>
                  <a:moveTo>
                    <a:pt x="198" y="272"/>
                  </a:moveTo>
                  <a:cubicBezTo>
                    <a:pt x="198" y="271"/>
                    <a:pt x="199" y="270"/>
                    <a:pt x="199" y="268"/>
                  </a:cubicBezTo>
                  <a:cubicBezTo>
                    <a:pt x="203" y="267"/>
                    <a:pt x="207" y="265"/>
                    <a:pt x="212" y="263"/>
                  </a:cubicBezTo>
                  <a:cubicBezTo>
                    <a:pt x="218" y="260"/>
                    <a:pt x="224" y="258"/>
                    <a:pt x="230" y="256"/>
                  </a:cubicBezTo>
                  <a:cubicBezTo>
                    <a:pt x="241" y="252"/>
                    <a:pt x="253" y="247"/>
                    <a:pt x="263" y="243"/>
                  </a:cubicBezTo>
                  <a:cubicBezTo>
                    <a:pt x="258" y="245"/>
                    <a:pt x="253" y="248"/>
                    <a:pt x="248" y="250"/>
                  </a:cubicBezTo>
                  <a:cubicBezTo>
                    <a:pt x="242" y="253"/>
                    <a:pt x="235" y="255"/>
                    <a:pt x="229" y="258"/>
                  </a:cubicBezTo>
                  <a:cubicBezTo>
                    <a:pt x="218" y="262"/>
                    <a:pt x="208" y="266"/>
                    <a:pt x="198" y="272"/>
                  </a:cubicBezTo>
                  <a:close/>
                  <a:moveTo>
                    <a:pt x="205" y="265"/>
                  </a:moveTo>
                  <a:cubicBezTo>
                    <a:pt x="203" y="266"/>
                    <a:pt x="201" y="267"/>
                    <a:pt x="199" y="268"/>
                  </a:cubicBezTo>
                  <a:cubicBezTo>
                    <a:pt x="200" y="267"/>
                    <a:pt x="202" y="266"/>
                    <a:pt x="203" y="265"/>
                  </a:cubicBezTo>
                  <a:cubicBezTo>
                    <a:pt x="206" y="264"/>
                    <a:pt x="209" y="263"/>
                    <a:pt x="212" y="262"/>
                  </a:cubicBezTo>
                  <a:cubicBezTo>
                    <a:pt x="212" y="262"/>
                    <a:pt x="213" y="262"/>
                    <a:pt x="214" y="261"/>
                  </a:cubicBezTo>
                  <a:cubicBezTo>
                    <a:pt x="211" y="263"/>
                    <a:pt x="208" y="264"/>
                    <a:pt x="205" y="265"/>
                  </a:cubicBezTo>
                  <a:close/>
                  <a:moveTo>
                    <a:pt x="210" y="262"/>
                  </a:moveTo>
                  <a:cubicBezTo>
                    <a:pt x="206" y="264"/>
                    <a:pt x="202" y="265"/>
                    <a:pt x="199" y="267"/>
                  </a:cubicBezTo>
                  <a:cubicBezTo>
                    <a:pt x="199" y="266"/>
                    <a:pt x="199" y="265"/>
                    <a:pt x="199" y="264"/>
                  </a:cubicBezTo>
                  <a:cubicBezTo>
                    <a:pt x="205" y="262"/>
                    <a:pt x="210" y="259"/>
                    <a:pt x="215" y="257"/>
                  </a:cubicBezTo>
                  <a:cubicBezTo>
                    <a:pt x="221" y="254"/>
                    <a:pt x="227" y="253"/>
                    <a:pt x="233" y="251"/>
                  </a:cubicBezTo>
                  <a:cubicBezTo>
                    <a:pt x="239" y="248"/>
                    <a:pt x="245" y="247"/>
                    <a:pt x="251" y="245"/>
                  </a:cubicBezTo>
                  <a:cubicBezTo>
                    <a:pt x="252" y="245"/>
                    <a:pt x="253" y="245"/>
                    <a:pt x="253" y="244"/>
                  </a:cubicBezTo>
                  <a:cubicBezTo>
                    <a:pt x="252" y="245"/>
                    <a:pt x="251" y="245"/>
                    <a:pt x="250" y="246"/>
                  </a:cubicBezTo>
                  <a:cubicBezTo>
                    <a:pt x="243" y="249"/>
                    <a:pt x="236" y="252"/>
                    <a:pt x="229" y="254"/>
                  </a:cubicBezTo>
                  <a:cubicBezTo>
                    <a:pt x="223" y="257"/>
                    <a:pt x="216" y="260"/>
                    <a:pt x="210" y="262"/>
                  </a:cubicBezTo>
                  <a:close/>
                  <a:moveTo>
                    <a:pt x="199" y="263"/>
                  </a:moveTo>
                  <a:cubicBezTo>
                    <a:pt x="199" y="262"/>
                    <a:pt x="199" y="261"/>
                    <a:pt x="200" y="259"/>
                  </a:cubicBezTo>
                  <a:cubicBezTo>
                    <a:pt x="205" y="258"/>
                    <a:pt x="209" y="256"/>
                    <a:pt x="214" y="254"/>
                  </a:cubicBezTo>
                  <a:cubicBezTo>
                    <a:pt x="220" y="251"/>
                    <a:pt x="226" y="249"/>
                    <a:pt x="232" y="247"/>
                  </a:cubicBezTo>
                  <a:cubicBezTo>
                    <a:pt x="238" y="245"/>
                    <a:pt x="243" y="244"/>
                    <a:pt x="249" y="241"/>
                  </a:cubicBezTo>
                  <a:cubicBezTo>
                    <a:pt x="243" y="244"/>
                    <a:pt x="237" y="246"/>
                    <a:pt x="232" y="248"/>
                  </a:cubicBezTo>
                  <a:cubicBezTo>
                    <a:pt x="220" y="252"/>
                    <a:pt x="210" y="258"/>
                    <a:pt x="199" y="263"/>
                  </a:cubicBezTo>
                  <a:close/>
                  <a:moveTo>
                    <a:pt x="200" y="255"/>
                  </a:moveTo>
                  <a:cubicBezTo>
                    <a:pt x="210" y="251"/>
                    <a:pt x="220" y="247"/>
                    <a:pt x="231" y="243"/>
                  </a:cubicBezTo>
                  <a:cubicBezTo>
                    <a:pt x="237" y="242"/>
                    <a:pt x="242" y="240"/>
                    <a:pt x="248" y="238"/>
                  </a:cubicBezTo>
                  <a:cubicBezTo>
                    <a:pt x="251" y="236"/>
                    <a:pt x="253" y="235"/>
                    <a:pt x="256" y="234"/>
                  </a:cubicBezTo>
                  <a:cubicBezTo>
                    <a:pt x="257" y="234"/>
                    <a:pt x="257" y="234"/>
                    <a:pt x="257" y="234"/>
                  </a:cubicBezTo>
                  <a:cubicBezTo>
                    <a:pt x="247" y="238"/>
                    <a:pt x="237" y="243"/>
                    <a:pt x="227" y="247"/>
                  </a:cubicBezTo>
                  <a:cubicBezTo>
                    <a:pt x="218" y="250"/>
                    <a:pt x="208" y="253"/>
                    <a:pt x="200" y="258"/>
                  </a:cubicBezTo>
                  <a:cubicBezTo>
                    <a:pt x="200" y="257"/>
                    <a:pt x="200" y="256"/>
                    <a:pt x="200" y="255"/>
                  </a:cubicBezTo>
                  <a:close/>
                  <a:moveTo>
                    <a:pt x="248" y="231"/>
                  </a:moveTo>
                  <a:cubicBezTo>
                    <a:pt x="243" y="233"/>
                    <a:pt x="237" y="235"/>
                    <a:pt x="231" y="237"/>
                  </a:cubicBezTo>
                  <a:cubicBezTo>
                    <a:pt x="226" y="238"/>
                    <a:pt x="221" y="241"/>
                    <a:pt x="216" y="243"/>
                  </a:cubicBezTo>
                  <a:cubicBezTo>
                    <a:pt x="213" y="244"/>
                    <a:pt x="210" y="245"/>
                    <a:pt x="207" y="246"/>
                  </a:cubicBezTo>
                  <a:cubicBezTo>
                    <a:pt x="206" y="247"/>
                    <a:pt x="205" y="248"/>
                    <a:pt x="204" y="248"/>
                  </a:cubicBezTo>
                  <a:cubicBezTo>
                    <a:pt x="204" y="248"/>
                    <a:pt x="199" y="251"/>
                    <a:pt x="201" y="249"/>
                  </a:cubicBezTo>
                  <a:cubicBezTo>
                    <a:pt x="205" y="246"/>
                    <a:pt x="211" y="245"/>
                    <a:pt x="215" y="243"/>
                  </a:cubicBezTo>
                  <a:cubicBezTo>
                    <a:pt x="220" y="241"/>
                    <a:pt x="224" y="238"/>
                    <a:pt x="229" y="236"/>
                  </a:cubicBezTo>
                  <a:cubicBezTo>
                    <a:pt x="239" y="232"/>
                    <a:pt x="250" y="228"/>
                    <a:pt x="260" y="223"/>
                  </a:cubicBezTo>
                  <a:cubicBezTo>
                    <a:pt x="261" y="223"/>
                    <a:pt x="261" y="223"/>
                    <a:pt x="261" y="222"/>
                  </a:cubicBezTo>
                  <a:cubicBezTo>
                    <a:pt x="261" y="222"/>
                    <a:pt x="262" y="222"/>
                    <a:pt x="263" y="222"/>
                  </a:cubicBezTo>
                  <a:cubicBezTo>
                    <a:pt x="263" y="223"/>
                    <a:pt x="263" y="224"/>
                    <a:pt x="263" y="226"/>
                  </a:cubicBezTo>
                  <a:cubicBezTo>
                    <a:pt x="258" y="227"/>
                    <a:pt x="253" y="229"/>
                    <a:pt x="248" y="231"/>
                  </a:cubicBezTo>
                  <a:close/>
                  <a:moveTo>
                    <a:pt x="261" y="211"/>
                  </a:moveTo>
                  <a:cubicBezTo>
                    <a:pt x="257" y="213"/>
                    <a:pt x="252" y="215"/>
                    <a:pt x="248" y="217"/>
                  </a:cubicBezTo>
                  <a:cubicBezTo>
                    <a:pt x="242" y="220"/>
                    <a:pt x="236" y="223"/>
                    <a:pt x="231" y="225"/>
                  </a:cubicBezTo>
                  <a:cubicBezTo>
                    <a:pt x="225" y="228"/>
                    <a:pt x="219" y="231"/>
                    <a:pt x="214" y="233"/>
                  </a:cubicBezTo>
                  <a:cubicBezTo>
                    <a:pt x="215" y="232"/>
                    <a:pt x="216" y="232"/>
                    <a:pt x="217" y="231"/>
                  </a:cubicBezTo>
                  <a:cubicBezTo>
                    <a:pt x="223" y="229"/>
                    <a:pt x="228" y="225"/>
                    <a:pt x="233" y="222"/>
                  </a:cubicBezTo>
                  <a:cubicBezTo>
                    <a:pt x="239" y="220"/>
                    <a:pt x="244" y="217"/>
                    <a:pt x="249" y="214"/>
                  </a:cubicBezTo>
                  <a:cubicBezTo>
                    <a:pt x="253" y="211"/>
                    <a:pt x="258" y="209"/>
                    <a:pt x="261" y="205"/>
                  </a:cubicBezTo>
                  <a:cubicBezTo>
                    <a:pt x="261" y="205"/>
                    <a:pt x="261" y="205"/>
                    <a:pt x="261" y="205"/>
                  </a:cubicBezTo>
                  <a:cubicBezTo>
                    <a:pt x="261" y="207"/>
                    <a:pt x="261" y="209"/>
                    <a:pt x="261" y="211"/>
                  </a:cubicBezTo>
                  <a:cubicBezTo>
                    <a:pt x="261" y="211"/>
                    <a:pt x="261" y="211"/>
                    <a:pt x="261" y="211"/>
                  </a:cubicBezTo>
                  <a:close/>
                  <a:moveTo>
                    <a:pt x="224" y="160"/>
                  </a:moveTo>
                  <a:cubicBezTo>
                    <a:pt x="222" y="160"/>
                    <a:pt x="219" y="160"/>
                    <a:pt x="217" y="159"/>
                  </a:cubicBezTo>
                  <a:cubicBezTo>
                    <a:pt x="217" y="159"/>
                    <a:pt x="217" y="159"/>
                    <a:pt x="217" y="159"/>
                  </a:cubicBezTo>
                  <a:cubicBezTo>
                    <a:pt x="217" y="159"/>
                    <a:pt x="217" y="159"/>
                    <a:pt x="217" y="158"/>
                  </a:cubicBezTo>
                  <a:cubicBezTo>
                    <a:pt x="218" y="159"/>
                    <a:pt x="218" y="159"/>
                    <a:pt x="218" y="159"/>
                  </a:cubicBezTo>
                  <a:cubicBezTo>
                    <a:pt x="221" y="159"/>
                    <a:pt x="224" y="160"/>
                    <a:pt x="227" y="161"/>
                  </a:cubicBezTo>
                  <a:cubicBezTo>
                    <a:pt x="226" y="161"/>
                    <a:pt x="225" y="161"/>
                    <a:pt x="224" y="160"/>
                  </a:cubicBezTo>
                  <a:close/>
                  <a:moveTo>
                    <a:pt x="214" y="159"/>
                  </a:moveTo>
                  <a:cubicBezTo>
                    <a:pt x="213" y="159"/>
                    <a:pt x="211" y="159"/>
                    <a:pt x="210" y="159"/>
                  </a:cubicBezTo>
                  <a:cubicBezTo>
                    <a:pt x="210" y="158"/>
                    <a:pt x="210" y="158"/>
                    <a:pt x="210" y="157"/>
                  </a:cubicBezTo>
                  <a:cubicBezTo>
                    <a:pt x="211" y="157"/>
                    <a:pt x="213" y="158"/>
                    <a:pt x="214" y="158"/>
                  </a:cubicBezTo>
                  <a:cubicBezTo>
                    <a:pt x="214" y="158"/>
                    <a:pt x="214" y="158"/>
                    <a:pt x="214" y="159"/>
                  </a:cubicBezTo>
                  <a:cubicBezTo>
                    <a:pt x="214" y="159"/>
                    <a:pt x="214" y="159"/>
                    <a:pt x="214" y="159"/>
                  </a:cubicBezTo>
                  <a:close/>
                  <a:moveTo>
                    <a:pt x="207" y="158"/>
                  </a:moveTo>
                  <a:cubicBezTo>
                    <a:pt x="207" y="158"/>
                    <a:pt x="207" y="158"/>
                    <a:pt x="207" y="158"/>
                  </a:cubicBezTo>
                  <a:cubicBezTo>
                    <a:pt x="206" y="158"/>
                    <a:pt x="205" y="158"/>
                    <a:pt x="204" y="158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4" y="158"/>
                    <a:pt x="204" y="157"/>
                    <a:pt x="204" y="156"/>
                  </a:cubicBezTo>
                  <a:cubicBezTo>
                    <a:pt x="205" y="156"/>
                    <a:pt x="206" y="157"/>
                    <a:pt x="207" y="157"/>
                  </a:cubicBezTo>
                  <a:cubicBezTo>
                    <a:pt x="207" y="157"/>
                    <a:pt x="207" y="157"/>
                    <a:pt x="207" y="158"/>
                  </a:cubicBezTo>
                  <a:close/>
                  <a:moveTo>
                    <a:pt x="201" y="158"/>
                  </a:moveTo>
                  <a:cubicBezTo>
                    <a:pt x="201" y="158"/>
                    <a:pt x="201" y="158"/>
                    <a:pt x="200" y="158"/>
                  </a:cubicBezTo>
                  <a:cubicBezTo>
                    <a:pt x="200" y="158"/>
                    <a:pt x="199" y="158"/>
                    <a:pt x="198" y="158"/>
                  </a:cubicBezTo>
                  <a:cubicBezTo>
                    <a:pt x="198" y="157"/>
                    <a:pt x="198" y="157"/>
                    <a:pt x="198" y="156"/>
                  </a:cubicBezTo>
                  <a:cubicBezTo>
                    <a:pt x="199" y="156"/>
                    <a:pt x="200" y="156"/>
                    <a:pt x="201" y="156"/>
                  </a:cubicBezTo>
                  <a:cubicBezTo>
                    <a:pt x="201" y="157"/>
                    <a:pt x="201" y="157"/>
                    <a:pt x="201" y="158"/>
                  </a:cubicBezTo>
                  <a:close/>
                  <a:moveTo>
                    <a:pt x="196" y="158"/>
                  </a:moveTo>
                  <a:cubicBezTo>
                    <a:pt x="195" y="158"/>
                    <a:pt x="194" y="158"/>
                    <a:pt x="193" y="158"/>
                  </a:cubicBezTo>
                  <a:cubicBezTo>
                    <a:pt x="193" y="158"/>
                    <a:pt x="193" y="157"/>
                    <a:pt x="193" y="156"/>
                  </a:cubicBezTo>
                  <a:cubicBezTo>
                    <a:pt x="194" y="156"/>
                    <a:pt x="195" y="156"/>
                    <a:pt x="196" y="156"/>
                  </a:cubicBezTo>
                  <a:cubicBezTo>
                    <a:pt x="196" y="157"/>
                    <a:pt x="196" y="157"/>
                    <a:pt x="196" y="158"/>
                  </a:cubicBezTo>
                  <a:close/>
                  <a:moveTo>
                    <a:pt x="190" y="156"/>
                  </a:moveTo>
                  <a:cubicBezTo>
                    <a:pt x="190" y="157"/>
                    <a:pt x="190" y="158"/>
                    <a:pt x="190" y="158"/>
                  </a:cubicBezTo>
                  <a:cubicBezTo>
                    <a:pt x="190" y="158"/>
                    <a:pt x="189" y="159"/>
                    <a:pt x="188" y="159"/>
                  </a:cubicBezTo>
                  <a:cubicBezTo>
                    <a:pt x="189" y="158"/>
                    <a:pt x="189" y="157"/>
                    <a:pt x="189" y="156"/>
                  </a:cubicBezTo>
                  <a:cubicBezTo>
                    <a:pt x="189" y="156"/>
                    <a:pt x="189" y="156"/>
                    <a:pt x="190" y="156"/>
                  </a:cubicBezTo>
                  <a:close/>
                  <a:moveTo>
                    <a:pt x="186" y="159"/>
                  </a:moveTo>
                  <a:cubicBezTo>
                    <a:pt x="184" y="159"/>
                    <a:pt x="183" y="159"/>
                    <a:pt x="182" y="159"/>
                  </a:cubicBezTo>
                  <a:cubicBezTo>
                    <a:pt x="182" y="158"/>
                    <a:pt x="182" y="158"/>
                    <a:pt x="182" y="157"/>
                  </a:cubicBezTo>
                  <a:cubicBezTo>
                    <a:pt x="183" y="157"/>
                    <a:pt x="185" y="157"/>
                    <a:pt x="186" y="157"/>
                  </a:cubicBezTo>
                  <a:cubicBezTo>
                    <a:pt x="186" y="157"/>
                    <a:pt x="186" y="158"/>
                    <a:pt x="186" y="159"/>
                  </a:cubicBezTo>
                  <a:close/>
                  <a:moveTo>
                    <a:pt x="179" y="159"/>
                  </a:moveTo>
                  <a:cubicBezTo>
                    <a:pt x="179" y="159"/>
                    <a:pt x="179" y="159"/>
                    <a:pt x="179" y="160"/>
                  </a:cubicBezTo>
                  <a:cubicBezTo>
                    <a:pt x="178" y="160"/>
                    <a:pt x="177" y="160"/>
                    <a:pt x="176" y="160"/>
                  </a:cubicBezTo>
                  <a:cubicBezTo>
                    <a:pt x="176" y="159"/>
                    <a:pt x="176" y="159"/>
                    <a:pt x="176" y="158"/>
                  </a:cubicBezTo>
                  <a:cubicBezTo>
                    <a:pt x="176" y="158"/>
                    <a:pt x="176" y="158"/>
                    <a:pt x="176" y="158"/>
                  </a:cubicBezTo>
                  <a:cubicBezTo>
                    <a:pt x="177" y="158"/>
                    <a:pt x="178" y="157"/>
                    <a:pt x="179" y="157"/>
                  </a:cubicBezTo>
                  <a:cubicBezTo>
                    <a:pt x="179" y="158"/>
                    <a:pt x="179" y="159"/>
                    <a:pt x="179" y="159"/>
                  </a:cubicBezTo>
                  <a:close/>
                  <a:moveTo>
                    <a:pt x="163" y="313"/>
                  </a:moveTo>
                  <a:cubicBezTo>
                    <a:pt x="163" y="313"/>
                    <a:pt x="164" y="312"/>
                    <a:pt x="164" y="312"/>
                  </a:cubicBezTo>
                  <a:cubicBezTo>
                    <a:pt x="164" y="313"/>
                    <a:pt x="164" y="313"/>
                    <a:pt x="164" y="314"/>
                  </a:cubicBezTo>
                  <a:cubicBezTo>
                    <a:pt x="162" y="315"/>
                    <a:pt x="159" y="316"/>
                    <a:pt x="163" y="313"/>
                  </a:cubicBezTo>
                  <a:close/>
                  <a:moveTo>
                    <a:pt x="154" y="313"/>
                  </a:moveTo>
                  <a:cubicBezTo>
                    <a:pt x="153" y="314"/>
                    <a:pt x="151" y="314"/>
                    <a:pt x="149" y="315"/>
                  </a:cubicBezTo>
                  <a:cubicBezTo>
                    <a:pt x="154" y="310"/>
                    <a:pt x="161" y="307"/>
                    <a:pt x="166" y="302"/>
                  </a:cubicBezTo>
                  <a:cubicBezTo>
                    <a:pt x="165" y="303"/>
                    <a:pt x="165" y="304"/>
                    <a:pt x="165" y="305"/>
                  </a:cubicBezTo>
                  <a:cubicBezTo>
                    <a:pt x="163" y="307"/>
                    <a:pt x="160" y="309"/>
                    <a:pt x="157" y="310"/>
                  </a:cubicBezTo>
                  <a:cubicBezTo>
                    <a:pt x="157" y="310"/>
                    <a:pt x="154" y="312"/>
                    <a:pt x="154" y="313"/>
                  </a:cubicBezTo>
                  <a:close/>
                  <a:moveTo>
                    <a:pt x="165" y="307"/>
                  </a:moveTo>
                  <a:cubicBezTo>
                    <a:pt x="165" y="308"/>
                    <a:pt x="165" y="309"/>
                    <a:pt x="165" y="310"/>
                  </a:cubicBezTo>
                  <a:cubicBezTo>
                    <a:pt x="164" y="310"/>
                    <a:pt x="163" y="311"/>
                    <a:pt x="162" y="311"/>
                  </a:cubicBezTo>
                  <a:cubicBezTo>
                    <a:pt x="161" y="312"/>
                    <a:pt x="160" y="312"/>
                    <a:pt x="159" y="313"/>
                  </a:cubicBezTo>
                  <a:cubicBezTo>
                    <a:pt x="159" y="313"/>
                    <a:pt x="155" y="316"/>
                    <a:pt x="157" y="314"/>
                  </a:cubicBezTo>
                  <a:cubicBezTo>
                    <a:pt x="159" y="311"/>
                    <a:pt x="162" y="309"/>
                    <a:pt x="165" y="307"/>
                  </a:cubicBezTo>
                  <a:close/>
                  <a:moveTo>
                    <a:pt x="166" y="301"/>
                  </a:moveTo>
                  <a:cubicBezTo>
                    <a:pt x="166" y="301"/>
                    <a:pt x="166" y="301"/>
                    <a:pt x="166" y="301"/>
                  </a:cubicBezTo>
                  <a:cubicBezTo>
                    <a:pt x="162" y="304"/>
                    <a:pt x="157" y="306"/>
                    <a:pt x="153" y="309"/>
                  </a:cubicBezTo>
                  <a:cubicBezTo>
                    <a:pt x="151" y="310"/>
                    <a:pt x="149" y="312"/>
                    <a:pt x="147" y="314"/>
                  </a:cubicBezTo>
                  <a:cubicBezTo>
                    <a:pt x="146" y="314"/>
                    <a:pt x="144" y="315"/>
                    <a:pt x="143" y="316"/>
                  </a:cubicBezTo>
                  <a:cubicBezTo>
                    <a:pt x="143" y="316"/>
                    <a:pt x="143" y="316"/>
                    <a:pt x="143" y="316"/>
                  </a:cubicBezTo>
                  <a:cubicBezTo>
                    <a:pt x="143" y="316"/>
                    <a:pt x="144" y="316"/>
                    <a:pt x="144" y="315"/>
                  </a:cubicBezTo>
                  <a:cubicBezTo>
                    <a:pt x="151" y="309"/>
                    <a:pt x="160" y="305"/>
                    <a:pt x="166" y="298"/>
                  </a:cubicBezTo>
                  <a:cubicBezTo>
                    <a:pt x="166" y="299"/>
                    <a:pt x="166" y="300"/>
                    <a:pt x="166" y="301"/>
                  </a:cubicBezTo>
                  <a:close/>
                  <a:moveTo>
                    <a:pt x="166" y="296"/>
                  </a:moveTo>
                  <a:cubicBezTo>
                    <a:pt x="162" y="299"/>
                    <a:pt x="157" y="303"/>
                    <a:pt x="152" y="306"/>
                  </a:cubicBezTo>
                  <a:cubicBezTo>
                    <a:pt x="149" y="307"/>
                    <a:pt x="147" y="309"/>
                    <a:pt x="144" y="310"/>
                  </a:cubicBezTo>
                  <a:cubicBezTo>
                    <a:pt x="143" y="311"/>
                    <a:pt x="142" y="312"/>
                    <a:pt x="141" y="313"/>
                  </a:cubicBezTo>
                  <a:cubicBezTo>
                    <a:pt x="149" y="306"/>
                    <a:pt x="159" y="301"/>
                    <a:pt x="167" y="294"/>
                  </a:cubicBezTo>
                  <a:cubicBezTo>
                    <a:pt x="167" y="293"/>
                    <a:pt x="167" y="293"/>
                    <a:pt x="167" y="293"/>
                  </a:cubicBezTo>
                  <a:cubicBezTo>
                    <a:pt x="167" y="294"/>
                    <a:pt x="167" y="295"/>
                    <a:pt x="166" y="296"/>
                  </a:cubicBezTo>
                  <a:close/>
                  <a:moveTo>
                    <a:pt x="167" y="293"/>
                  </a:moveTo>
                  <a:cubicBezTo>
                    <a:pt x="167" y="293"/>
                    <a:pt x="167" y="293"/>
                    <a:pt x="166" y="293"/>
                  </a:cubicBezTo>
                  <a:cubicBezTo>
                    <a:pt x="160" y="296"/>
                    <a:pt x="154" y="301"/>
                    <a:pt x="147" y="304"/>
                  </a:cubicBezTo>
                  <a:cubicBezTo>
                    <a:pt x="144" y="306"/>
                    <a:pt x="141" y="308"/>
                    <a:pt x="139" y="310"/>
                  </a:cubicBezTo>
                  <a:cubicBezTo>
                    <a:pt x="138" y="311"/>
                    <a:pt x="137" y="312"/>
                    <a:pt x="135" y="313"/>
                  </a:cubicBezTo>
                  <a:cubicBezTo>
                    <a:pt x="134" y="313"/>
                    <a:pt x="131" y="316"/>
                    <a:pt x="134" y="313"/>
                  </a:cubicBezTo>
                  <a:cubicBezTo>
                    <a:pt x="141" y="307"/>
                    <a:pt x="148" y="303"/>
                    <a:pt x="155" y="298"/>
                  </a:cubicBezTo>
                  <a:cubicBezTo>
                    <a:pt x="159" y="295"/>
                    <a:pt x="164" y="293"/>
                    <a:pt x="167" y="290"/>
                  </a:cubicBezTo>
                  <a:cubicBezTo>
                    <a:pt x="167" y="291"/>
                    <a:pt x="167" y="292"/>
                    <a:pt x="167" y="293"/>
                  </a:cubicBezTo>
                  <a:close/>
                  <a:moveTo>
                    <a:pt x="163" y="293"/>
                  </a:moveTo>
                  <a:cubicBezTo>
                    <a:pt x="164" y="292"/>
                    <a:pt x="165" y="291"/>
                    <a:pt x="166" y="290"/>
                  </a:cubicBezTo>
                  <a:cubicBezTo>
                    <a:pt x="165" y="291"/>
                    <a:pt x="163" y="292"/>
                    <a:pt x="164" y="292"/>
                  </a:cubicBezTo>
                  <a:cubicBezTo>
                    <a:pt x="164" y="292"/>
                    <a:pt x="163" y="292"/>
                    <a:pt x="163" y="293"/>
                  </a:cubicBezTo>
                  <a:close/>
                  <a:moveTo>
                    <a:pt x="168" y="288"/>
                  </a:moveTo>
                  <a:cubicBezTo>
                    <a:pt x="161" y="293"/>
                    <a:pt x="154" y="297"/>
                    <a:pt x="147" y="301"/>
                  </a:cubicBezTo>
                  <a:cubicBezTo>
                    <a:pt x="144" y="303"/>
                    <a:pt x="140" y="305"/>
                    <a:pt x="137" y="307"/>
                  </a:cubicBezTo>
                  <a:cubicBezTo>
                    <a:pt x="137" y="307"/>
                    <a:pt x="136" y="308"/>
                    <a:pt x="136" y="308"/>
                  </a:cubicBezTo>
                  <a:cubicBezTo>
                    <a:pt x="141" y="304"/>
                    <a:pt x="146" y="300"/>
                    <a:pt x="151" y="297"/>
                  </a:cubicBezTo>
                  <a:cubicBezTo>
                    <a:pt x="157" y="293"/>
                    <a:pt x="163" y="290"/>
                    <a:pt x="168" y="285"/>
                  </a:cubicBezTo>
                  <a:cubicBezTo>
                    <a:pt x="168" y="286"/>
                    <a:pt x="168" y="287"/>
                    <a:pt x="168" y="288"/>
                  </a:cubicBezTo>
                  <a:close/>
                  <a:moveTo>
                    <a:pt x="168" y="284"/>
                  </a:moveTo>
                  <a:cubicBezTo>
                    <a:pt x="161" y="289"/>
                    <a:pt x="154" y="293"/>
                    <a:pt x="147" y="297"/>
                  </a:cubicBezTo>
                  <a:cubicBezTo>
                    <a:pt x="141" y="300"/>
                    <a:pt x="136" y="304"/>
                    <a:pt x="131" y="308"/>
                  </a:cubicBezTo>
                  <a:cubicBezTo>
                    <a:pt x="132" y="307"/>
                    <a:pt x="133" y="306"/>
                    <a:pt x="133" y="306"/>
                  </a:cubicBezTo>
                  <a:cubicBezTo>
                    <a:pt x="138" y="302"/>
                    <a:pt x="143" y="298"/>
                    <a:pt x="148" y="295"/>
                  </a:cubicBezTo>
                  <a:cubicBezTo>
                    <a:pt x="155" y="290"/>
                    <a:pt x="163" y="286"/>
                    <a:pt x="168" y="280"/>
                  </a:cubicBezTo>
                  <a:cubicBezTo>
                    <a:pt x="168" y="281"/>
                    <a:pt x="168" y="283"/>
                    <a:pt x="168" y="284"/>
                  </a:cubicBezTo>
                  <a:close/>
                  <a:moveTo>
                    <a:pt x="169" y="277"/>
                  </a:moveTo>
                  <a:cubicBezTo>
                    <a:pt x="169" y="278"/>
                    <a:pt x="169" y="278"/>
                    <a:pt x="169" y="279"/>
                  </a:cubicBezTo>
                  <a:cubicBezTo>
                    <a:pt x="161" y="285"/>
                    <a:pt x="152" y="290"/>
                    <a:pt x="144" y="295"/>
                  </a:cubicBezTo>
                  <a:cubicBezTo>
                    <a:pt x="138" y="299"/>
                    <a:pt x="132" y="302"/>
                    <a:pt x="127" y="306"/>
                  </a:cubicBezTo>
                  <a:cubicBezTo>
                    <a:pt x="128" y="305"/>
                    <a:pt x="128" y="305"/>
                    <a:pt x="129" y="304"/>
                  </a:cubicBezTo>
                  <a:cubicBezTo>
                    <a:pt x="134" y="301"/>
                    <a:pt x="139" y="297"/>
                    <a:pt x="144" y="294"/>
                  </a:cubicBezTo>
                  <a:cubicBezTo>
                    <a:pt x="152" y="288"/>
                    <a:pt x="161" y="283"/>
                    <a:pt x="169" y="276"/>
                  </a:cubicBezTo>
                  <a:cubicBezTo>
                    <a:pt x="169" y="276"/>
                    <a:pt x="169" y="277"/>
                    <a:pt x="169" y="277"/>
                  </a:cubicBezTo>
                  <a:close/>
                  <a:moveTo>
                    <a:pt x="169" y="275"/>
                  </a:moveTo>
                  <a:cubicBezTo>
                    <a:pt x="159" y="282"/>
                    <a:pt x="148" y="289"/>
                    <a:pt x="137" y="295"/>
                  </a:cubicBezTo>
                  <a:cubicBezTo>
                    <a:pt x="134" y="297"/>
                    <a:pt x="131" y="299"/>
                    <a:pt x="128" y="300"/>
                  </a:cubicBezTo>
                  <a:cubicBezTo>
                    <a:pt x="133" y="297"/>
                    <a:pt x="139" y="293"/>
                    <a:pt x="145" y="289"/>
                  </a:cubicBezTo>
                  <a:cubicBezTo>
                    <a:pt x="149" y="286"/>
                    <a:pt x="154" y="283"/>
                    <a:pt x="158" y="280"/>
                  </a:cubicBezTo>
                  <a:cubicBezTo>
                    <a:pt x="162" y="277"/>
                    <a:pt x="166" y="274"/>
                    <a:pt x="169" y="271"/>
                  </a:cubicBezTo>
                  <a:cubicBezTo>
                    <a:pt x="169" y="272"/>
                    <a:pt x="169" y="273"/>
                    <a:pt x="169" y="275"/>
                  </a:cubicBezTo>
                  <a:close/>
                  <a:moveTo>
                    <a:pt x="169" y="269"/>
                  </a:moveTo>
                  <a:cubicBezTo>
                    <a:pt x="160" y="279"/>
                    <a:pt x="147" y="284"/>
                    <a:pt x="136" y="291"/>
                  </a:cubicBezTo>
                  <a:cubicBezTo>
                    <a:pt x="131" y="294"/>
                    <a:pt x="125" y="298"/>
                    <a:pt x="120" y="301"/>
                  </a:cubicBezTo>
                  <a:cubicBezTo>
                    <a:pt x="123" y="298"/>
                    <a:pt x="127" y="296"/>
                    <a:pt x="130" y="294"/>
                  </a:cubicBezTo>
                  <a:cubicBezTo>
                    <a:pt x="135" y="290"/>
                    <a:pt x="141" y="286"/>
                    <a:pt x="146" y="283"/>
                  </a:cubicBezTo>
                  <a:cubicBezTo>
                    <a:pt x="154" y="278"/>
                    <a:pt x="164" y="272"/>
                    <a:pt x="169" y="265"/>
                  </a:cubicBezTo>
                  <a:cubicBezTo>
                    <a:pt x="169" y="266"/>
                    <a:pt x="169" y="268"/>
                    <a:pt x="169" y="269"/>
                  </a:cubicBezTo>
                  <a:close/>
                  <a:moveTo>
                    <a:pt x="169" y="263"/>
                  </a:moveTo>
                  <a:cubicBezTo>
                    <a:pt x="161" y="269"/>
                    <a:pt x="154" y="275"/>
                    <a:pt x="146" y="281"/>
                  </a:cubicBezTo>
                  <a:cubicBezTo>
                    <a:pt x="137" y="287"/>
                    <a:pt x="127" y="292"/>
                    <a:pt x="118" y="297"/>
                  </a:cubicBezTo>
                  <a:cubicBezTo>
                    <a:pt x="114" y="300"/>
                    <a:pt x="109" y="303"/>
                    <a:pt x="105" y="305"/>
                  </a:cubicBezTo>
                  <a:cubicBezTo>
                    <a:pt x="104" y="306"/>
                    <a:pt x="103" y="306"/>
                    <a:pt x="102" y="306"/>
                  </a:cubicBezTo>
                  <a:cubicBezTo>
                    <a:pt x="102" y="306"/>
                    <a:pt x="102" y="306"/>
                    <a:pt x="102" y="306"/>
                  </a:cubicBezTo>
                  <a:cubicBezTo>
                    <a:pt x="108" y="304"/>
                    <a:pt x="112" y="300"/>
                    <a:pt x="117" y="296"/>
                  </a:cubicBezTo>
                  <a:cubicBezTo>
                    <a:pt x="125" y="291"/>
                    <a:pt x="132" y="286"/>
                    <a:pt x="139" y="281"/>
                  </a:cubicBezTo>
                  <a:cubicBezTo>
                    <a:pt x="146" y="277"/>
                    <a:pt x="152" y="272"/>
                    <a:pt x="159" y="267"/>
                  </a:cubicBezTo>
                  <a:cubicBezTo>
                    <a:pt x="162" y="265"/>
                    <a:pt x="168" y="262"/>
                    <a:pt x="170" y="258"/>
                  </a:cubicBezTo>
                  <a:cubicBezTo>
                    <a:pt x="170" y="260"/>
                    <a:pt x="170" y="261"/>
                    <a:pt x="169" y="263"/>
                  </a:cubicBezTo>
                  <a:close/>
                  <a:moveTo>
                    <a:pt x="104" y="305"/>
                  </a:moveTo>
                  <a:cubicBezTo>
                    <a:pt x="104" y="304"/>
                    <a:pt x="104" y="304"/>
                    <a:pt x="104" y="304"/>
                  </a:cubicBezTo>
                  <a:cubicBezTo>
                    <a:pt x="106" y="302"/>
                    <a:pt x="108" y="301"/>
                    <a:pt x="110" y="299"/>
                  </a:cubicBezTo>
                  <a:cubicBezTo>
                    <a:pt x="119" y="292"/>
                    <a:pt x="129" y="286"/>
                    <a:pt x="138" y="279"/>
                  </a:cubicBezTo>
                  <a:cubicBezTo>
                    <a:pt x="146" y="274"/>
                    <a:pt x="154" y="268"/>
                    <a:pt x="162" y="262"/>
                  </a:cubicBezTo>
                  <a:cubicBezTo>
                    <a:pt x="164" y="261"/>
                    <a:pt x="165" y="260"/>
                    <a:pt x="166" y="259"/>
                  </a:cubicBezTo>
                  <a:cubicBezTo>
                    <a:pt x="167" y="258"/>
                    <a:pt x="168" y="257"/>
                    <a:pt x="169" y="257"/>
                  </a:cubicBezTo>
                  <a:cubicBezTo>
                    <a:pt x="169" y="257"/>
                    <a:pt x="169" y="257"/>
                    <a:pt x="169" y="258"/>
                  </a:cubicBezTo>
                  <a:cubicBezTo>
                    <a:pt x="168" y="259"/>
                    <a:pt x="167" y="260"/>
                    <a:pt x="166" y="261"/>
                  </a:cubicBezTo>
                  <a:cubicBezTo>
                    <a:pt x="162" y="264"/>
                    <a:pt x="158" y="267"/>
                    <a:pt x="154" y="270"/>
                  </a:cubicBezTo>
                  <a:cubicBezTo>
                    <a:pt x="145" y="277"/>
                    <a:pt x="136" y="283"/>
                    <a:pt x="126" y="289"/>
                  </a:cubicBezTo>
                  <a:cubicBezTo>
                    <a:pt x="119" y="294"/>
                    <a:pt x="112" y="301"/>
                    <a:pt x="104" y="305"/>
                  </a:cubicBezTo>
                  <a:close/>
                  <a:moveTo>
                    <a:pt x="98" y="305"/>
                  </a:moveTo>
                  <a:cubicBezTo>
                    <a:pt x="99" y="305"/>
                    <a:pt x="99" y="304"/>
                    <a:pt x="99" y="304"/>
                  </a:cubicBezTo>
                  <a:cubicBezTo>
                    <a:pt x="111" y="292"/>
                    <a:pt x="125" y="283"/>
                    <a:pt x="137" y="273"/>
                  </a:cubicBezTo>
                  <a:cubicBezTo>
                    <a:pt x="144" y="268"/>
                    <a:pt x="150" y="263"/>
                    <a:pt x="157" y="257"/>
                  </a:cubicBezTo>
                  <a:cubicBezTo>
                    <a:pt x="162" y="253"/>
                    <a:pt x="167" y="249"/>
                    <a:pt x="171" y="244"/>
                  </a:cubicBezTo>
                  <a:cubicBezTo>
                    <a:pt x="170" y="246"/>
                    <a:pt x="170" y="247"/>
                    <a:pt x="170" y="249"/>
                  </a:cubicBezTo>
                  <a:cubicBezTo>
                    <a:pt x="165" y="253"/>
                    <a:pt x="160" y="256"/>
                    <a:pt x="155" y="260"/>
                  </a:cubicBezTo>
                  <a:cubicBezTo>
                    <a:pt x="148" y="266"/>
                    <a:pt x="143" y="271"/>
                    <a:pt x="136" y="276"/>
                  </a:cubicBezTo>
                  <a:cubicBezTo>
                    <a:pt x="129" y="282"/>
                    <a:pt x="122" y="287"/>
                    <a:pt x="115" y="293"/>
                  </a:cubicBezTo>
                  <a:cubicBezTo>
                    <a:pt x="112" y="295"/>
                    <a:pt x="108" y="298"/>
                    <a:pt x="105" y="301"/>
                  </a:cubicBezTo>
                  <a:cubicBezTo>
                    <a:pt x="103" y="302"/>
                    <a:pt x="102" y="303"/>
                    <a:pt x="101" y="304"/>
                  </a:cubicBezTo>
                  <a:cubicBezTo>
                    <a:pt x="100" y="304"/>
                    <a:pt x="99" y="305"/>
                    <a:pt x="99" y="305"/>
                  </a:cubicBezTo>
                  <a:cubicBezTo>
                    <a:pt x="99" y="305"/>
                    <a:pt x="98" y="305"/>
                    <a:pt x="98" y="305"/>
                  </a:cubicBezTo>
                  <a:close/>
                  <a:moveTo>
                    <a:pt x="98" y="268"/>
                  </a:moveTo>
                  <a:cubicBezTo>
                    <a:pt x="100" y="266"/>
                    <a:pt x="103" y="263"/>
                    <a:pt x="105" y="261"/>
                  </a:cubicBezTo>
                  <a:cubicBezTo>
                    <a:pt x="111" y="256"/>
                    <a:pt x="118" y="251"/>
                    <a:pt x="124" y="247"/>
                  </a:cubicBezTo>
                  <a:cubicBezTo>
                    <a:pt x="133" y="241"/>
                    <a:pt x="142" y="235"/>
                    <a:pt x="151" y="229"/>
                  </a:cubicBezTo>
                  <a:cubicBezTo>
                    <a:pt x="155" y="226"/>
                    <a:pt x="158" y="223"/>
                    <a:pt x="161" y="220"/>
                  </a:cubicBezTo>
                  <a:cubicBezTo>
                    <a:pt x="164" y="218"/>
                    <a:pt x="166" y="216"/>
                    <a:pt x="168" y="214"/>
                  </a:cubicBezTo>
                  <a:cubicBezTo>
                    <a:pt x="169" y="214"/>
                    <a:pt x="169" y="213"/>
                    <a:pt x="170" y="212"/>
                  </a:cubicBezTo>
                  <a:cubicBezTo>
                    <a:pt x="170" y="212"/>
                    <a:pt x="171" y="212"/>
                    <a:pt x="171" y="212"/>
                  </a:cubicBezTo>
                  <a:cubicBezTo>
                    <a:pt x="172" y="211"/>
                    <a:pt x="172" y="211"/>
                    <a:pt x="173" y="210"/>
                  </a:cubicBezTo>
                  <a:cubicBezTo>
                    <a:pt x="173" y="211"/>
                    <a:pt x="173" y="213"/>
                    <a:pt x="173" y="214"/>
                  </a:cubicBezTo>
                  <a:cubicBezTo>
                    <a:pt x="171" y="215"/>
                    <a:pt x="170" y="217"/>
                    <a:pt x="168" y="218"/>
                  </a:cubicBezTo>
                  <a:cubicBezTo>
                    <a:pt x="165" y="221"/>
                    <a:pt x="161" y="223"/>
                    <a:pt x="158" y="226"/>
                  </a:cubicBezTo>
                  <a:cubicBezTo>
                    <a:pt x="156" y="227"/>
                    <a:pt x="155" y="228"/>
                    <a:pt x="154" y="229"/>
                  </a:cubicBezTo>
                  <a:cubicBezTo>
                    <a:pt x="145" y="235"/>
                    <a:pt x="136" y="241"/>
                    <a:pt x="127" y="247"/>
                  </a:cubicBezTo>
                  <a:cubicBezTo>
                    <a:pt x="116" y="254"/>
                    <a:pt x="105" y="262"/>
                    <a:pt x="95" y="271"/>
                  </a:cubicBezTo>
                  <a:cubicBezTo>
                    <a:pt x="90" y="276"/>
                    <a:pt x="97" y="269"/>
                    <a:pt x="98" y="268"/>
                  </a:cubicBezTo>
                  <a:close/>
                  <a:moveTo>
                    <a:pt x="93" y="272"/>
                  </a:moveTo>
                  <a:cubicBezTo>
                    <a:pt x="93" y="271"/>
                    <a:pt x="93" y="269"/>
                    <a:pt x="93" y="267"/>
                  </a:cubicBezTo>
                  <a:cubicBezTo>
                    <a:pt x="95" y="266"/>
                    <a:pt x="97" y="264"/>
                    <a:pt x="99" y="263"/>
                  </a:cubicBezTo>
                  <a:cubicBezTo>
                    <a:pt x="103" y="261"/>
                    <a:pt x="106" y="258"/>
                    <a:pt x="109" y="256"/>
                  </a:cubicBezTo>
                  <a:cubicBezTo>
                    <a:pt x="116" y="251"/>
                    <a:pt x="123" y="246"/>
                    <a:pt x="130" y="241"/>
                  </a:cubicBezTo>
                  <a:cubicBezTo>
                    <a:pt x="142" y="234"/>
                    <a:pt x="152" y="225"/>
                    <a:pt x="163" y="217"/>
                  </a:cubicBezTo>
                  <a:cubicBezTo>
                    <a:pt x="161" y="219"/>
                    <a:pt x="159" y="222"/>
                    <a:pt x="156" y="224"/>
                  </a:cubicBezTo>
                  <a:cubicBezTo>
                    <a:pt x="148" y="230"/>
                    <a:pt x="139" y="236"/>
                    <a:pt x="131" y="241"/>
                  </a:cubicBezTo>
                  <a:cubicBezTo>
                    <a:pt x="118" y="250"/>
                    <a:pt x="104" y="260"/>
                    <a:pt x="93" y="272"/>
                  </a:cubicBezTo>
                  <a:close/>
                  <a:moveTo>
                    <a:pt x="173" y="215"/>
                  </a:moveTo>
                  <a:cubicBezTo>
                    <a:pt x="173" y="215"/>
                    <a:pt x="173" y="215"/>
                    <a:pt x="172" y="215"/>
                  </a:cubicBezTo>
                  <a:cubicBezTo>
                    <a:pt x="173" y="215"/>
                    <a:pt x="173" y="215"/>
                    <a:pt x="173" y="215"/>
                  </a:cubicBezTo>
                  <a:close/>
                  <a:moveTo>
                    <a:pt x="158" y="227"/>
                  </a:moveTo>
                  <a:cubicBezTo>
                    <a:pt x="163" y="224"/>
                    <a:pt x="168" y="220"/>
                    <a:pt x="173" y="216"/>
                  </a:cubicBezTo>
                  <a:cubicBezTo>
                    <a:pt x="173" y="216"/>
                    <a:pt x="173" y="217"/>
                    <a:pt x="173" y="217"/>
                  </a:cubicBezTo>
                  <a:cubicBezTo>
                    <a:pt x="161" y="225"/>
                    <a:pt x="151" y="234"/>
                    <a:pt x="140" y="242"/>
                  </a:cubicBezTo>
                  <a:cubicBezTo>
                    <a:pt x="127" y="250"/>
                    <a:pt x="116" y="259"/>
                    <a:pt x="104" y="268"/>
                  </a:cubicBezTo>
                  <a:cubicBezTo>
                    <a:pt x="102" y="270"/>
                    <a:pt x="99" y="272"/>
                    <a:pt x="97" y="275"/>
                  </a:cubicBezTo>
                  <a:cubicBezTo>
                    <a:pt x="97" y="274"/>
                    <a:pt x="92" y="279"/>
                    <a:pt x="95" y="275"/>
                  </a:cubicBezTo>
                  <a:cubicBezTo>
                    <a:pt x="96" y="274"/>
                    <a:pt x="97" y="273"/>
                    <a:pt x="99" y="272"/>
                  </a:cubicBezTo>
                  <a:cubicBezTo>
                    <a:pt x="104" y="266"/>
                    <a:pt x="110" y="261"/>
                    <a:pt x="117" y="256"/>
                  </a:cubicBezTo>
                  <a:cubicBezTo>
                    <a:pt x="128" y="248"/>
                    <a:pt x="141" y="240"/>
                    <a:pt x="152" y="231"/>
                  </a:cubicBezTo>
                  <a:cubicBezTo>
                    <a:pt x="154" y="230"/>
                    <a:pt x="156" y="228"/>
                    <a:pt x="158" y="227"/>
                  </a:cubicBezTo>
                  <a:close/>
                  <a:moveTo>
                    <a:pt x="95" y="300"/>
                  </a:moveTo>
                  <a:cubicBezTo>
                    <a:pt x="95" y="298"/>
                    <a:pt x="95" y="297"/>
                    <a:pt x="95" y="295"/>
                  </a:cubicBezTo>
                  <a:cubicBezTo>
                    <a:pt x="97" y="294"/>
                    <a:pt x="99" y="292"/>
                    <a:pt x="101" y="290"/>
                  </a:cubicBezTo>
                  <a:cubicBezTo>
                    <a:pt x="104" y="287"/>
                    <a:pt x="107" y="284"/>
                    <a:pt x="111" y="282"/>
                  </a:cubicBezTo>
                  <a:cubicBezTo>
                    <a:pt x="118" y="275"/>
                    <a:pt x="125" y="269"/>
                    <a:pt x="132" y="263"/>
                  </a:cubicBezTo>
                  <a:cubicBezTo>
                    <a:pt x="139" y="258"/>
                    <a:pt x="147" y="253"/>
                    <a:pt x="154" y="248"/>
                  </a:cubicBezTo>
                  <a:cubicBezTo>
                    <a:pt x="157" y="245"/>
                    <a:pt x="160" y="243"/>
                    <a:pt x="164" y="240"/>
                  </a:cubicBezTo>
                  <a:cubicBezTo>
                    <a:pt x="160" y="244"/>
                    <a:pt x="155" y="248"/>
                    <a:pt x="151" y="251"/>
                  </a:cubicBezTo>
                  <a:cubicBezTo>
                    <a:pt x="144" y="257"/>
                    <a:pt x="137" y="263"/>
                    <a:pt x="130" y="268"/>
                  </a:cubicBezTo>
                  <a:cubicBezTo>
                    <a:pt x="123" y="274"/>
                    <a:pt x="116" y="280"/>
                    <a:pt x="110" y="286"/>
                  </a:cubicBezTo>
                  <a:cubicBezTo>
                    <a:pt x="105" y="291"/>
                    <a:pt x="99" y="294"/>
                    <a:pt x="95" y="300"/>
                  </a:cubicBezTo>
                  <a:close/>
                  <a:moveTo>
                    <a:pt x="171" y="232"/>
                  </a:moveTo>
                  <a:cubicBezTo>
                    <a:pt x="171" y="232"/>
                    <a:pt x="171" y="232"/>
                    <a:pt x="171" y="233"/>
                  </a:cubicBezTo>
                  <a:cubicBezTo>
                    <a:pt x="158" y="244"/>
                    <a:pt x="144" y="254"/>
                    <a:pt x="130" y="264"/>
                  </a:cubicBezTo>
                  <a:cubicBezTo>
                    <a:pt x="124" y="269"/>
                    <a:pt x="118" y="274"/>
                    <a:pt x="111" y="280"/>
                  </a:cubicBezTo>
                  <a:cubicBezTo>
                    <a:pt x="108" y="282"/>
                    <a:pt x="105" y="285"/>
                    <a:pt x="102" y="288"/>
                  </a:cubicBezTo>
                  <a:cubicBezTo>
                    <a:pt x="101" y="289"/>
                    <a:pt x="100" y="290"/>
                    <a:pt x="98" y="292"/>
                  </a:cubicBezTo>
                  <a:cubicBezTo>
                    <a:pt x="97" y="293"/>
                    <a:pt x="94" y="296"/>
                    <a:pt x="97" y="293"/>
                  </a:cubicBezTo>
                  <a:cubicBezTo>
                    <a:pt x="109" y="280"/>
                    <a:pt x="122" y="268"/>
                    <a:pt x="136" y="257"/>
                  </a:cubicBezTo>
                  <a:cubicBezTo>
                    <a:pt x="148" y="247"/>
                    <a:pt x="161" y="238"/>
                    <a:pt x="172" y="226"/>
                  </a:cubicBezTo>
                  <a:cubicBezTo>
                    <a:pt x="172" y="228"/>
                    <a:pt x="172" y="230"/>
                    <a:pt x="171" y="232"/>
                  </a:cubicBezTo>
                  <a:close/>
                  <a:moveTo>
                    <a:pt x="172" y="224"/>
                  </a:moveTo>
                  <a:cubicBezTo>
                    <a:pt x="170" y="225"/>
                    <a:pt x="169" y="227"/>
                    <a:pt x="167" y="229"/>
                  </a:cubicBezTo>
                  <a:cubicBezTo>
                    <a:pt x="165" y="231"/>
                    <a:pt x="162" y="233"/>
                    <a:pt x="159" y="236"/>
                  </a:cubicBezTo>
                  <a:cubicBezTo>
                    <a:pt x="152" y="242"/>
                    <a:pt x="144" y="247"/>
                    <a:pt x="137" y="252"/>
                  </a:cubicBezTo>
                  <a:cubicBezTo>
                    <a:pt x="123" y="262"/>
                    <a:pt x="111" y="273"/>
                    <a:pt x="98" y="284"/>
                  </a:cubicBezTo>
                  <a:cubicBezTo>
                    <a:pt x="97" y="285"/>
                    <a:pt x="93" y="288"/>
                    <a:pt x="96" y="285"/>
                  </a:cubicBezTo>
                  <a:cubicBezTo>
                    <a:pt x="98" y="284"/>
                    <a:pt x="99" y="282"/>
                    <a:pt x="101" y="280"/>
                  </a:cubicBezTo>
                  <a:cubicBezTo>
                    <a:pt x="104" y="277"/>
                    <a:pt x="107" y="275"/>
                    <a:pt x="110" y="272"/>
                  </a:cubicBezTo>
                  <a:cubicBezTo>
                    <a:pt x="117" y="266"/>
                    <a:pt x="125" y="260"/>
                    <a:pt x="132" y="254"/>
                  </a:cubicBezTo>
                  <a:cubicBezTo>
                    <a:pt x="146" y="244"/>
                    <a:pt x="159" y="234"/>
                    <a:pt x="172" y="222"/>
                  </a:cubicBezTo>
                  <a:cubicBezTo>
                    <a:pt x="172" y="223"/>
                    <a:pt x="172" y="224"/>
                    <a:pt x="172" y="224"/>
                  </a:cubicBezTo>
                  <a:close/>
                  <a:moveTo>
                    <a:pt x="94" y="283"/>
                  </a:moveTo>
                  <a:cubicBezTo>
                    <a:pt x="95" y="283"/>
                    <a:pt x="96" y="282"/>
                    <a:pt x="97" y="281"/>
                  </a:cubicBezTo>
                  <a:cubicBezTo>
                    <a:pt x="100" y="278"/>
                    <a:pt x="103" y="275"/>
                    <a:pt x="106" y="273"/>
                  </a:cubicBezTo>
                  <a:cubicBezTo>
                    <a:pt x="113" y="266"/>
                    <a:pt x="120" y="261"/>
                    <a:pt x="128" y="255"/>
                  </a:cubicBezTo>
                  <a:cubicBezTo>
                    <a:pt x="135" y="250"/>
                    <a:pt x="143" y="245"/>
                    <a:pt x="150" y="240"/>
                  </a:cubicBezTo>
                  <a:cubicBezTo>
                    <a:pt x="144" y="245"/>
                    <a:pt x="138" y="249"/>
                    <a:pt x="132" y="254"/>
                  </a:cubicBezTo>
                  <a:cubicBezTo>
                    <a:pt x="119" y="264"/>
                    <a:pt x="105" y="274"/>
                    <a:pt x="94" y="286"/>
                  </a:cubicBezTo>
                  <a:cubicBezTo>
                    <a:pt x="94" y="285"/>
                    <a:pt x="94" y="284"/>
                    <a:pt x="94" y="283"/>
                  </a:cubicBezTo>
                  <a:close/>
                  <a:moveTo>
                    <a:pt x="171" y="222"/>
                  </a:moveTo>
                  <a:cubicBezTo>
                    <a:pt x="170" y="224"/>
                    <a:pt x="168" y="225"/>
                    <a:pt x="166" y="227"/>
                  </a:cubicBezTo>
                  <a:cubicBezTo>
                    <a:pt x="165" y="228"/>
                    <a:pt x="163" y="229"/>
                    <a:pt x="162" y="230"/>
                  </a:cubicBezTo>
                  <a:cubicBezTo>
                    <a:pt x="164" y="229"/>
                    <a:pt x="166" y="227"/>
                    <a:pt x="168" y="225"/>
                  </a:cubicBezTo>
                  <a:cubicBezTo>
                    <a:pt x="168" y="225"/>
                    <a:pt x="173" y="221"/>
                    <a:pt x="171" y="222"/>
                  </a:cubicBezTo>
                  <a:close/>
                  <a:moveTo>
                    <a:pt x="155" y="235"/>
                  </a:moveTo>
                  <a:cubicBezTo>
                    <a:pt x="148" y="241"/>
                    <a:pt x="139" y="247"/>
                    <a:pt x="131" y="252"/>
                  </a:cubicBezTo>
                  <a:cubicBezTo>
                    <a:pt x="124" y="257"/>
                    <a:pt x="117" y="262"/>
                    <a:pt x="111" y="268"/>
                  </a:cubicBezTo>
                  <a:cubicBezTo>
                    <a:pt x="107" y="271"/>
                    <a:pt x="104" y="274"/>
                    <a:pt x="100" y="277"/>
                  </a:cubicBezTo>
                  <a:cubicBezTo>
                    <a:pt x="99" y="278"/>
                    <a:pt x="97" y="280"/>
                    <a:pt x="96" y="281"/>
                  </a:cubicBezTo>
                  <a:cubicBezTo>
                    <a:pt x="94" y="282"/>
                    <a:pt x="94" y="282"/>
                    <a:pt x="95" y="280"/>
                  </a:cubicBezTo>
                  <a:cubicBezTo>
                    <a:pt x="96" y="279"/>
                    <a:pt x="97" y="278"/>
                    <a:pt x="98" y="277"/>
                  </a:cubicBezTo>
                  <a:cubicBezTo>
                    <a:pt x="100" y="274"/>
                    <a:pt x="104" y="272"/>
                    <a:pt x="107" y="270"/>
                  </a:cubicBezTo>
                  <a:cubicBezTo>
                    <a:pt x="110" y="267"/>
                    <a:pt x="113" y="264"/>
                    <a:pt x="117" y="261"/>
                  </a:cubicBezTo>
                  <a:cubicBezTo>
                    <a:pt x="124" y="254"/>
                    <a:pt x="132" y="249"/>
                    <a:pt x="140" y="244"/>
                  </a:cubicBezTo>
                  <a:cubicBezTo>
                    <a:pt x="147" y="239"/>
                    <a:pt x="153" y="234"/>
                    <a:pt x="160" y="230"/>
                  </a:cubicBezTo>
                  <a:cubicBezTo>
                    <a:pt x="162" y="228"/>
                    <a:pt x="164" y="227"/>
                    <a:pt x="166" y="226"/>
                  </a:cubicBezTo>
                  <a:cubicBezTo>
                    <a:pt x="162" y="229"/>
                    <a:pt x="159" y="232"/>
                    <a:pt x="155" y="235"/>
                  </a:cubicBezTo>
                  <a:close/>
                  <a:moveTo>
                    <a:pt x="173" y="219"/>
                  </a:moveTo>
                  <a:cubicBezTo>
                    <a:pt x="172" y="219"/>
                    <a:pt x="171" y="220"/>
                    <a:pt x="171" y="221"/>
                  </a:cubicBezTo>
                  <a:cubicBezTo>
                    <a:pt x="166" y="226"/>
                    <a:pt x="159" y="229"/>
                    <a:pt x="154" y="233"/>
                  </a:cubicBezTo>
                  <a:cubicBezTo>
                    <a:pt x="154" y="233"/>
                    <a:pt x="154" y="233"/>
                    <a:pt x="155" y="232"/>
                  </a:cubicBezTo>
                  <a:cubicBezTo>
                    <a:pt x="158" y="230"/>
                    <a:pt x="162" y="227"/>
                    <a:pt x="165" y="224"/>
                  </a:cubicBezTo>
                  <a:cubicBezTo>
                    <a:pt x="167" y="222"/>
                    <a:pt x="169" y="221"/>
                    <a:pt x="172" y="219"/>
                  </a:cubicBezTo>
                  <a:cubicBezTo>
                    <a:pt x="172" y="219"/>
                    <a:pt x="172" y="219"/>
                    <a:pt x="173" y="218"/>
                  </a:cubicBezTo>
                  <a:cubicBezTo>
                    <a:pt x="173" y="219"/>
                    <a:pt x="173" y="219"/>
                    <a:pt x="173" y="219"/>
                  </a:cubicBezTo>
                  <a:close/>
                  <a:moveTo>
                    <a:pt x="99" y="274"/>
                  </a:moveTo>
                  <a:cubicBezTo>
                    <a:pt x="102" y="271"/>
                    <a:pt x="106" y="268"/>
                    <a:pt x="109" y="265"/>
                  </a:cubicBezTo>
                  <a:cubicBezTo>
                    <a:pt x="117" y="259"/>
                    <a:pt x="125" y="253"/>
                    <a:pt x="134" y="247"/>
                  </a:cubicBezTo>
                  <a:cubicBezTo>
                    <a:pt x="138" y="244"/>
                    <a:pt x="143" y="241"/>
                    <a:pt x="148" y="238"/>
                  </a:cubicBezTo>
                  <a:cubicBezTo>
                    <a:pt x="142" y="242"/>
                    <a:pt x="136" y="246"/>
                    <a:pt x="130" y="250"/>
                  </a:cubicBezTo>
                  <a:cubicBezTo>
                    <a:pt x="123" y="255"/>
                    <a:pt x="116" y="260"/>
                    <a:pt x="110" y="266"/>
                  </a:cubicBezTo>
                  <a:cubicBezTo>
                    <a:pt x="104" y="271"/>
                    <a:pt x="99" y="275"/>
                    <a:pt x="94" y="281"/>
                  </a:cubicBezTo>
                  <a:cubicBezTo>
                    <a:pt x="94" y="280"/>
                    <a:pt x="94" y="279"/>
                    <a:pt x="94" y="278"/>
                  </a:cubicBezTo>
                  <a:cubicBezTo>
                    <a:pt x="96" y="277"/>
                    <a:pt x="97" y="276"/>
                    <a:pt x="99" y="274"/>
                  </a:cubicBezTo>
                  <a:close/>
                  <a:moveTo>
                    <a:pt x="100" y="284"/>
                  </a:moveTo>
                  <a:cubicBezTo>
                    <a:pt x="103" y="281"/>
                    <a:pt x="107" y="277"/>
                    <a:pt x="110" y="274"/>
                  </a:cubicBezTo>
                  <a:cubicBezTo>
                    <a:pt x="118" y="268"/>
                    <a:pt x="125" y="262"/>
                    <a:pt x="133" y="256"/>
                  </a:cubicBezTo>
                  <a:cubicBezTo>
                    <a:pt x="140" y="251"/>
                    <a:pt x="147" y="246"/>
                    <a:pt x="155" y="240"/>
                  </a:cubicBezTo>
                  <a:cubicBezTo>
                    <a:pt x="158" y="238"/>
                    <a:pt x="161" y="236"/>
                    <a:pt x="164" y="233"/>
                  </a:cubicBezTo>
                  <a:cubicBezTo>
                    <a:pt x="167" y="231"/>
                    <a:pt x="169" y="227"/>
                    <a:pt x="172" y="225"/>
                  </a:cubicBezTo>
                  <a:cubicBezTo>
                    <a:pt x="172" y="225"/>
                    <a:pt x="172" y="225"/>
                    <a:pt x="172" y="225"/>
                  </a:cubicBezTo>
                  <a:cubicBezTo>
                    <a:pt x="170" y="227"/>
                    <a:pt x="167" y="230"/>
                    <a:pt x="165" y="232"/>
                  </a:cubicBezTo>
                  <a:cubicBezTo>
                    <a:pt x="162" y="235"/>
                    <a:pt x="159" y="238"/>
                    <a:pt x="155" y="241"/>
                  </a:cubicBezTo>
                  <a:cubicBezTo>
                    <a:pt x="148" y="247"/>
                    <a:pt x="141" y="252"/>
                    <a:pt x="134" y="257"/>
                  </a:cubicBezTo>
                  <a:cubicBezTo>
                    <a:pt x="120" y="268"/>
                    <a:pt x="107" y="281"/>
                    <a:pt x="95" y="294"/>
                  </a:cubicBezTo>
                  <a:cubicBezTo>
                    <a:pt x="95" y="292"/>
                    <a:pt x="94" y="290"/>
                    <a:pt x="94" y="288"/>
                  </a:cubicBezTo>
                  <a:cubicBezTo>
                    <a:pt x="96" y="287"/>
                    <a:pt x="98" y="285"/>
                    <a:pt x="100" y="284"/>
                  </a:cubicBezTo>
                  <a:close/>
                  <a:moveTo>
                    <a:pt x="96" y="301"/>
                  </a:moveTo>
                  <a:cubicBezTo>
                    <a:pt x="96" y="301"/>
                    <a:pt x="96" y="301"/>
                    <a:pt x="96" y="301"/>
                  </a:cubicBezTo>
                  <a:cubicBezTo>
                    <a:pt x="96" y="301"/>
                    <a:pt x="96" y="301"/>
                    <a:pt x="96" y="301"/>
                  </a:cubicBezTo>
                  <a:cubicBezTo>
                    <a:pt x="96" y="301"/>
                    <a:pt x="96" y="301"/>
                    <a:pt x="96" y="301"/>
                  </a:cubicBezTo>
                  <a:close/>
                  <a:moveTo>
                    <a:pt x="99" y="298"/>
                  </a:moveTo>
                  <a:cubicBezTo>
                    <a:pt x="103" y="295"/>
                    <a:pt x="107" y="292"/>
                    <a:pt x="111" y="289"/>
                  </a:cubicBezTo>
                  <a:cubicBezTo>
                    <a:pt x="114" y="286"/>
                    <a:pt x="116" y="284"/>
                    <a:pt x="119" y="282"/>
                  </a:cubicBezTo>
                  <a:cubicBezTo>
                    <a:pt x="126" y="276"/>
                    <a:pt x="133" y="271"/>
                    <a:pt x="140" y="265"/>
                  </a:cubicBezTo>
                  <a:cubicBezTo>
                    <a:pt x="148" y="259"/>
                    <a:pt x="154" y="254"/>
                    <a:pt x="162" y="248"/>
                  </a:cubicBezTo>
                  <a:cubicBezTo>
                    <a:pt x="165" y="245"/>
                    <a:pt x="169" y="242"/>
                    <a:pt x="171" y="238"/>
                  </a:cubicBezTo>
                  <a:cubicBezTo>
                    <a:pt x="171" y="240"/>
                    <a:pt x="171" y="241"/>
                    <a:pt x="171" y="243"/>
                  </a:cubicBezTo>
                  <a:cubicBezTo>
                    <a:pt x="157" y="253"/>
                    <a:pt x="144" y="264"/>
                    <a:pt x="131" y="276"/>
                  </a:cubicBezTo>
                  <a:cubicBezTo>
                    <a:pt x="124" y="282"/>
                    <a:pt x="117" y="288"/>
                    <a:pt x="109" y="293"/>
                  </a:cubicBezTo>
                  <a:cubicBezTo>
                    <a:pt x="106" y="295"/>
                    <a:pt x="104" y="297"/>
                    <a:pt x="102" y="299"/>
                  </a:cubicBezTo>
                  <a:cubicBezTo>
                    <a:pt x="100" y="300"/>
                    <a:pt x="98" y="302"/>
                    <a:pt x="96" y="303"/>
                  </a:cubicBezTo>
                  <a:cubicBezTo>
                    <a:pt x="96" y="303"/>
                    <a:pt x="98" y="300"/>
                    <a:pt x="99" y="298"/>
                  </a:cubicBezTo>
                  <a:close/>
                  <a:moveTo>
                    <a:pt x="123" y="278"/>
                  </a:moveTo>
                  <a:cubicBezTo>
                    <a:pt x="127" y="275"/>
                    <a:pt x="130" y="272"/>
                    <a:pt x="134" y="268"/>
                  </a:cubicBezTo>
                  <a:cubicBezTo>
                    <a:pt x="141" y="262"/>
                    <a:pt x="147" y="256"/>
                    <a:pt x="155" y="250"/>
                  </a:cubicBezTo>
                  <a:cubicBezTo>
                    <a:pt x="158" y="248"/>
                    <a:pt x="161" y="246"/>
                    <a:pt x="164" y="244"/>
                  </a:cubicBezTo>
                  <a:cubicBezTo>
                    <a:pt x="166" y="243"/>
                    <a:pt x="167" y="241"/>
                    <a:pt x="168" y="240"/>
                  </a:cubicBezTo>
                  <a:cubicBezTo>
                    <a:pt x="169" y="240"/>
                    <a:pt x="171" y="237"/>
                    <a:pt x="169" y="240"/>
                  </a:cubicBezTo>
                  <a:cubicBezTo>
                    <a:pt x="166" y="245"/>
                    <a:pt x="158" y="250"/>
                    <a:pt x="153" y="254"/>
                  </a:cubicBezTo>
                  <a:cubicBezTo>
                    <a:pt x="146" y="260"/>
                    <a:pt x="138" y="266"/>
                    <a:pt x="131" y="271"/>
                  </a:cubicBezTo>
                  <a:cubicBezTo>
                    <a:pt x="128" y="273"/>
                    <a:pt x="126" y="276"/>
                    <a:pt x="123" y="278"/>
                  </a:cubicBezTo>
                  <a:close/>
                  <a:moveTo>
                    <a:pt x="168" y="245"/>
                  </a:moveTo>
                  <a:cubicBezTo>
                    <a:pt x="172" y="243"/>
                    <a:pt x="169" y="246"/>
                    <a:pt x="168" y="246"/>
                  </a:cubicBezTo>
                  <a:cubicBezTo>
                    <a:pt x="167" y="248"/>
                    <a:pt x="165" y="249"/>
                    <a:pt x="164" y="251"/>
                  </a:cubicBezTo>
                  <a:cubicBezTo>
                    <a:pt x="161" y="253"/>
                    <a:pt x="158" y="255"/>
                    <a:pt x="155" y="258"/>
                  </a:cubicBezTo>
                  <a:cubicBezTo>
                    <a:pt x="148" y="263"/>
                    <a:pt x="142" y="268"/>
                    <a:pt x="135" y="274"/>
                  </a:cubicBezTo>
                  <a:cubicBezTo>
                    <a:pt x="132" y="276"/>
                    <a:pt x="129" y="278"/>
                    <a:pt x="126" y="281"/>
                  </a:cubicBezTo>
                  <a:cubicBezTo>
                    <a:pt x="126" y="280"/>
                    <a:pt x="127" y="280"/>
                    <a:pt x="127" y="280"/>
                  </a:cubicBezTo>
                  <a:cubicBezTo>
                    <a:pt x="141" y="268"/>
                    <a:pt x="154" y="256"/>
                    <a:pt x="168" y="245"/>
                  </a:cubicBezTo>
                  <a:close/>
                  <a:moveTo>
                    <a:pt x="171" y="236"/>
                  </a:moveTo>
                  <a:cubicBezTo>
                    <a:pt x="171" y="236"/>
                    <a:pt x="171" y="236"/>
                    <a:pt x="171" y="237"/>
                  </a:cubicBezTo>
                  <a:cubicBezTo>
                    <a:pt x="165" y="242"/>
                    <a:pt x="159" y="246"/>
                    <a:pt x="153" y="251"/>
                  </a:cubicBezTo>
                  <a:cubicBezTo>
                    <a:pt x="146" y="256"/>
                    <a:pt x="140" y="262"/>
                    <a:pt x="133" y="268"/>
                  </a:cubicBezTo>
                  <a:cubicBezTo>
                    <a:pt x="127" y="274"/>
                    <a:pt x="120" y="280"/>
                    <a:pt x="113" y="286"/>
                  </a:cubicBezTo>
                  <a:cubicBezTo>
                    <a:pt x="110" y="288"/>
                    <a:pt x="107" y="291"/>
                    <a:pt x="104" y="293"/>
                  </a:cubicBezTo>
                  <a:cubicBezTo>
                    <a:pt x="101" y="295"/>
                    <a:pt x="98" y="298"/>
                    <a:pt x="96" y="300"/>
                  </a:cubicBezTo>
                  <a:cubicBezTo>
                    <a:pt x="98" y="297"/>
                    <a:pt x="101" y="295"/>
                    <a:pt x="104" y="293"/>
                  </a:cubicBezTo>
                  <a:cubicBezTo>
                    <a:pt x="107" y="290"/>
                    <a:pt x="110" y="287"/>
                    <a:pt x="113" y="284"/>
                  </a:cubicBezTo>
                  <a:cubicBezTo>
                    <a:pt x="120" y="278"/>
                    <a:pt x="126" y="272"/>
                    <a:pt x="133" y="267"/>
                  </a:cubicBezTo>
                  <a:cubicBezTo>
                    <a:pt x="140" y="261"/>
                    <a:pt x="147" y="255"/>
                    <a:pt x="154" y="249"/>
                  </a:cubicBezTo>
                  <a:cubicBezTo>
                    <a:pt x="160" y="244"/>
                    <a:pt x="166" y="239"/>
                    <a:pt x="171" y="234"/>
                  </a:cubicBezTo>
                  <a:cubicBezTo>
                    <a:pt x="171" y="235"/>
                    <a:pt x="171" y="235"/>
                    <a:pt x="171" y="236"/>
                  </a:cubicBezTo>
                  <a:close/>
                  <a:moveTo>
                    <a:pt x="172" y="221"/>
                  </a:moveTo>
                  <a:cubicBezTo>
                    <a:pt x="171" y="222"/>
                    <a:pt x="170" y="223"/>
                    <a:pt x="169" y="223"/>
                  </a:cubicBezTo>
                  <a:cubicBezTo>
                    <a:pt x="170" y="222"/>
                    <a:pt x="171" y="221"/>
                    <a:pt x="172" y="220"/>
                  </a:cubicBezTo>
                  <a:cubicBezTo>
                    <a:pt x="172" y="220"/>
                    <a:pt x="172" y="221"/>
                    <a:pt x="172" y="221"/>
                  </a:cubicBezTo>
                  <a:close/>
                  <a:moveTo>
                    <a:pt x="173" y="209"/>
                  </a:moveTo>
                  <a:cubicBezTo>
                    <a:pt x="173" y="209"/>
                    <a:pt x="172" y="210"/>
                    <a:pt x="171" y="210"/>
                  </a:cubicBezTo>
                  <a:cubicBezTo>
                    <a:pt x="171" y="211"/>
                    <a:pt x="171" y="211"/>
                    <a:pt x="171" y="211"/>
                  </a:cubicBezTo>
                  <a:cubicBezTo>
                    <a:pt x="161" y="218"/>
                    <a:pt x="152" y="226"/>
                    <a:pt x="142" y="232"/>
                  </a:cubicBezTo>
                  <a:cubicBezTo>
                    <a:pt x="133" y="239"/>
                    <a:pt x="123" y="245"/>
                    <a:pt x="113" y="252"/>
                  </a:cubicBezTo>
                  <a:cubicBezTo>
                    <a:pt x="109" y="255"/>
                    <a:pt x="105" y="258"/>
                    <a:pt x="100" y="261"/>
                  </a:cubicBezTo>
                  <a:cubicBezTo>
                    <a:pt x="98" y="263"/>
                    <a:pt x="96" y="264"/>
                    <a:pt x="94" y="266"/>
                  </a:cubicBezTo>
                  <a:cubicBezTo>
                    <a:pt x="93" y="267"/>
                    <a:pt x="93" y="267"/>
                    <a:pt x="94" y="265"/>
                  </a:cubicBezTo>
                  <a:cubicBezTo>
                    <a:pt x="96" y="264"/>
                    <a:pt x="97" y="263"/>
                    <a:pt x="99" y="261"/>
                  </a:cubicBezTo>
                  <a:cubicBezTo>
                    <a:pt x="108" y="255"/>
                    <a:pt x="116" y="249"/>
                    <a:pt x="125" y="242"/>
                  </a:cubicBezTo>
                  <a:cubicBezTo>
                    <a:pt x="141" y="229"/>
                    <a:pt x="159" y="217"/>
                    <a:pt x="174" y="202"/>
                  </a:cubicBezTo>
                  <a:cubicBezTo>
                    <a:pt x="174" y="205"/>
                    <a:pt x="174" y="207"/>
                    <a:pt x="173" y="209"/>
                  </a:cubicBezTo>
                  <a:close/>
                  <a:moveTo>
                    <a:pt x="174" y="199"/>
                  </a:moveTo>
                  <a:cubicBezTo>
                    <a:pt x="174" y="200"/>
                    <a:pt x="174" y="200"/>
                    <a:pt x="174" y="201"/>
                  </a:cubicBezTo>
                  <a:cubicBezTo>
                    <a:pt x="167" y="205"/>
                    <a:pt x="162" y="211"/>
                    <a:pt x="156" y="216"/>
                  </a:cubicBezTo>
                  <a:cubicBezTo>
                    <a:pt x="148" y="221"/>
                    <a:pt x="141" y="226"/>
                    <a:pt x="133" y="232"/>
                  </a:cubicBezTo>
                  <a:cubicBezTo>
                    <a:pt x="127" y="236"/>
                    <a:pt x="121" y="240"/>
                    <a:pt x="115" y="245"/>
                  </a:cubicBezTo>
                  <a:cubicBezTo>
                    <a:pt x="121" y="240"/>
                    <a:pt x="127" y="235"/>
                    <a:pt x="134" y="230"/>
                  </a:cubicBezTo>
                  <a:cubicBezTo>
                    <a:pt x="148" y="219"/>
                    <a:pt x="161" y="207"/>
                    <a:pt x="175" y="195"/>
                  </a:cubicBezTo>
                  <a:cubicBezTo>
                    <a:pt x="175" y="197"/>
                    <a:pt x="174" y="198"/>
                    <a:pt x="174" y="199"/>
                  </a:cubicBezTo>
                  <a:close/>
                  <a:moveTo>
                    <a:pt x="102" y="247"/>
                  </a:moveTo>
                  <a:cubicBezTo>
                    <a:pt x="100" y="249"/>
                    <a:pt x="97" y="251"/>
                    <a:pt x="94" y="253"/>
                  </a:cubicBezTo>
                  <a:cubicBezTo>
                    <a:pt x="94" y="253"/>
                    <a:pt x="93" y="254"/>
                    <a:pt x="92" y="254"/>
                  </a:cubicBezTo>
                  <a:cubicBezTo>
                    <a:pt x="92" y="254"/>
                    <a:pt x="92" y="254"/>
                    <a:pt x="92" y="254"/>
                  </a:cubicBezTo>
                  <a:cubicBezTo>
                    <a:pt x="93" y="253"/>
                    <a:pt x="95" y="252"/>
                    <a:pt x="96" y="251"/>
                  </a:cubicBezTo>
                  <a:cubicBezTo>
                    <a:pt x="101" y="246"/>
                    <a:pt x="107" y="242"/>
                    <a:pt x="112" y="237"/>
                  </a:cubicBezTo>
                  <a:cubicBezTo>
                    <a:pt x="117" y="232"/>
                    <a:pt x="123" y="228"/>
                    <a:pt x="128" y="224"/>
                  </a:cubicBezTo>
                  <a:cubicBezTo>
                    <a:pt x="135" y="219"/>
                    <a:pt x="142" y="214"/>
                    <a:pt x="149" y="209"/>
                  </a:cubicBezTo>
                  <a:cubicBezTo>
                    <a:pt x="154" y="205"/>
                    <a:pt x="159" y="201"/>
                    <a:pt x="164" y="197"/>
                  </a:cubicBezTo>
                  <a:cubicBezTo>
                    <a:pt x="166" y="196"/>
                    <a:pt x="168" y="194"/>
                    <a:pt x="170" y="193"/>
                  </a:cubicBezTo>
                  <a:cubicBezTo>
                    <a:pt x="171" y="192"/>
                    <a:pt x="173" y="191"/>
                    <a:pt x="175" y="189"/>
                  </a:cubicBezTo>
                  <a:cubicBezTo>
                    <a:pt x="175" y="189"/>
                    <a:pt x="175" y="189"/>
                    <a:pt x="175" y="189"/>
                  </a:cubicBezTo>
                  <a:cubicBezTo>
                    <a:pt x="175" y="191"/>
                    <a:pt x="175" y="192"/>
                    <a:pt x="175" y="194"/>
                  </a:cubicBezTo>
                  <a:cubicBezTo>
                    <a:pt x="151" y="212"/>
                    <a:pt x="126" y="229"/>
                    <a:pt x="102" y="247"/>
                  </a:cubicBezTo>
                  <a:close/>
                  <a:moveTo>
                    <a:pt x="176" y="187"/>
                  </a:moveTo>
                  <a:cubicBezTo>
                    <a:pt x="174" y="188"/>
                    <a:pt x="173" y="189"/>
                    <a:pt x="172" y="191"/>
                  </a:cubicBezTo>
                  <a:cubicBezTo>
                    <a:pt x="171" y="191"/>
                    <a:pt x="170" y="191"/>
                    <a:pt x="170" y="192"/>
                  </a:cubicBezTo>
                  <a:cubicBezTo>
                    <a:pt x="157" y="200"/>
                    <a:pt x="146" y="209"/>
                    <a:pt x="134" y="217"/>
                  </a:cubicBezTo>
                  <a:cubicBezTo>
                    <a:pt x="122" y="226"/>
                    <a:pt x="110" y="234"/>
                    <a:pt x="99" y="243"/>
                  </a:cubicBezTo>
                  <a:cubicBezTo>
                    <a:pt x="97" y="245"/>
                    <a:pt x="94" y="247"/>
                    <a:pt x="92" y="249"/>
                  </a:cubicBezTo>
                  <a:cubicBezTo>
                    <a:pt x="94" y="247"/>
                    <a:pt x="96" y="246"/>
                    <a:pt x="97" y="244"/>
                  </a:cubicBezTo>
                  <a:cubicBezTo>
                    <a:pt x="103" y="240"/>
                    <a:pt x="108" y="234"/>
                    <a:pt x="114" y="230"/>
                  </a:cubicBezTo>
                  <a:cubicBezTo>
                    <a:pt x="124" y="221"/>
                    <a:pt x="136" y="212"/>
                    <a:pt x="147" y="204"/>
                  </a:cubicBezTo>
                  <a:cubicBezTo>
                    <a:pt x="157" y="197"/>
                    <a:pt x="168" y="189"/>
                    <a:pt x="176" y="180"/>
                  </a:cubicBezTo>
                  <a:cubicBezTo>
                    <a:pt x="176" y="182"/>
                    <a:pt x="176" y="185"/>
                    <a:pt x="176" y="187"/>
                  </a:cubicBezTo>
                  <a:close/>
                  <a:moveTo>
                    <a:pt x="130" y="215"/>
                  </a:moveTo>
                  <a:cubicBezTo>
                    <a:pt x="123" y="221"/>
                    <a:pt x="115" y="227"/>
                    <a:pt x="108" y="233"/>
                  </a:cubicBezTo>
                  <a:cubicBezTo>
                    <a:pt x="104" y="236"/>
                    <a:pt x="101" y="239"/>
                    <a:pt x="98" y="242"/>
                  </a:cubicBezTo>
                  <a:cubicBezTo>
                    <a:pt x="96" y="244"/>
                    <a:pt x="94" y="246"/>
                    <a:pt x="92" y="248"/>
                  </a:cubicBezTo>
                  <a:cubicBezTo>
                    <a:pt x="92" y="246"/>
                    <a:pt x="92" y="245"/>
                    <a:pt x="92" y="244"/>
                  </a:cubicBezTo>
                  <a:cubicBezTo>
                    <a:pt x="98" y="240"/>
                    <a:pt x="104" y="234"/>
                    <a:pt x="110" y="229"/>
                  </a:cubicBezTo>
                  <a:cubicBezTo>
                    <a:pt x="118" y="222"/>
                    <a:pt x="127" y="215"/>
                    <a:pt x="136" y="209"/>
                  </a:cubicBezTo>
                  <a:cubicBezTo>
                    <a:pt x="143" y="203"/>
                    <a:pt x="151" y="198"/>
                    <a:pt x="159" y="192"/>
                  </a:cubicBezTo>
                  <a:cubicBezTo>
                    <a:pt x="163" y="189"/>
                    <a:pt x="166" y="187"/>
                    <a:pt x="170" y="184"/>
                  </a:cubicBezTo>
                  <a:cubicBezTo>
                    <a:pt x="171" y="183"/>
                    <a:pt x="172" y="182"/>
                    <a:pt x="173" y="182"/>
                  </a:cubicBezTo>
                  <a:cubicBezTo>
                    <a:pt x="160" y="195"/>
                    <a:pt x="144" y="204"/>
                    <a:pt x="130" y="215"/>
                  </a:cubicBezTo>
                  <a:close/>
                  <a:moveTo>
                    <a:pt x="92" y="250"/>
                  </a:moveTo>
                  <a:cubicBezTo>
                    <a:pt x="94" y="248"/>
                    <a:pt x="96" y="246"/>
                    <a:pt x="98" y="245"/>
                  </a:cubicBezTo>
                  <a:cubicBezTo>
                    <a:pt x="102" y="241"/>
                    <a:pt x="107" y="238"/>
                    <a:pt x="111" y="235"/>
                  </a:cubicBezTo>
                  <a:cubicBezTo>
                    <a:pt x="118" y="229"/>
                    <a:pt x="126" y="224"/>
                    <a:pt x="134" y="218"/>
                  </a:cubicBezTo>
                  <a:cubicBezTo>
                    <a:pt x="142" y="212"/>
                    <a:pt x="150" y="206"/>
                    <a:pt x="158" y="201"/>
                  </a:cubicBezTo>
                  <a:cubicBezTo>
                    <a:pt x="160" y="200"/>
                    <a:pt x="162" y="198"/>
                    <a:pt x="163" y="197"/>
                  </a:cubicBezTo>
                  <a:cubicBezTo>
                    <a:pt x="140" y="216"/>
                    <a:pt x="115" y="233"/>
                    <a:pt x="92" y="254"/>
                  </a:cubicBezTo>
                  <a:cubicBezTo>
                    <a:pt x="92" y="252"/>
                    <a:pt x="92" y="251"/>
                    <a:pt x="92" y="250"/>
                  </a:cubicBezTo>
                  <a:close/>
                  <a:moveTo>
                    <a:pt x="92" y="255"/>
                  </a:moveTo>
                  <a:cubicBezTo>
                    <a:pt x="99" y="251"/>
                    <a:pt x="105" y="246"/>
                    <a:pt x="111" y="241"/>
                  </a:cubicBezTo>
                  <a:cubicBezTo>
                    <a:pt x="119" y="236"/>
                    <a:pt x="126" y="231"/>
                    <a:pt x="133" y="226"/>
                  </a:cubicBezTo>
                  <a:cubicBezTo>
                    <a:pt x="141" y="220"/>
                    <a:pt x="148" y="215"/>
                    <a:pt x="155" y="210"/>
                  </a:cubicBezTo>
                  <a:cubicBezTo>
                    <a:pt x="159" y="207"/>
                    <a:pt x="163" y="204"/>
                    <a:pt x="167" y="201"/>
                  </a:cubicBezTo>
                  <a:cubicBezTo>
                    <a:pt x="167" y="201"/>
                    <a:pt x="168" y="200"/>
                    <a:pt x="169" y="199"/>
                  </a:cubicBezTo>
                  <a:cubicBezTo>
                    <a:pt x="157" y="210"/>
                    <a:pt x="144" y="221"/>
                    <a:pt x="131" y="231"/>
                  </a:cubicBezTo>
                  <a:cubicBezTo>
                    <a:pt x="124" y="236"/>
                    <a:pt x="118" y="241"/>
                    <a:pt x="111" y="247"/>
                  </a:cubicBezTo>
                  <a:cubicBezTo>
                    <a:pt x="105" y="251"/>
                    <a:pt x="98" y="255"/>
                    <a:pt x="92" y="261"/>
                  </a:cubicBezTo>
                  <a:cubicBezTo>
                    <a:pt x="92" y="259"/>
                    <a:pt x="92" y="257"/>
                    <a:pt x="92" y="255"/>
                  </a:cubicBezTo>
                  <a:close/>
                  <a:moveTo>
                    <a:pt x="92" y="262"/>
                  </a:moveTo>
                  <a:cubicBezTo>
                    <a:pt x="96" y="258"/>
                    <a:pt x="100" y="255"/>
                    <a:pt x="104" y="252"/>
                  </a:cubicBezTo>
                  <a:cubicBezTo>
                    <a:pt x="103" y="253"/>
                    <a:pt x="102" y="254"/>
                    <a:pt x="101" y="255"/>
                  </a:cubicBezTo>
                  <a:cubicBezTo>
                    <a:pt x="98" y="257"/>
                    <a:pt x="94" y="260"/>
                    <a:pt x="92" y="262"/>
                  </a:cubicBezTo>
                  <a:cubicBezTo>
                    <a:pt x="92" y="262"/>
                    <a:pt x="92" y="262"/>
                    <a:pt x="92" y="262"/>
                  </a:cubicBezTo>
                  <a:close/>
                  <a:moveTo>
                    <a:pt x="92" y="196"/>
                  </a:moveTo>
                  <a:cubicBezTo>
                    <a:pt x="95" y="193"/>
                    <a:pt x="99" y="190"/>
                    <a:pt x="102" y="188"/>
                  </a:cubicBezTo>
                  <a:cubicBezTo>
                    <a:pt x="98" y="190"/>
                    <a:pt x="95" y="193"/>
                    <a:pt x="92" y="197"/>
                  </a:cubicBezTo>
                  <a:cubicBezTo>
                    <a:pt x="92" y="197"/>
                    <a:pt x="92" y="197"/>
                    <a:pt x="92" y="196"/>
                  </a:cubicBezTo>
                  <a:cubicBezTo>
                    <a:pt x="92" y="196"/>
                    <a:pt x="92" y="196"/>
                    <a:pt x="92" y="196"/>
                  </a:cubicBezTo>
                  <a:close/>
                  <a:moveTo>
                    <a:pt x="152" y="167"/>
                  </a:moveTo>
                  <a:cubicBezTo>
                    <a:pt x="146" y="171"/>
                    <a:pt x="141" y="175"/>
                    <a:pt x="135" y="179"/>
                  </a:cubicBezTo>
                  <a:cubicBezTo>
                    <a:pt x="135" y="177"/>
                    <a:pt x="135" y="176"/>
                    <a:pt x="135" y="175"/>
                  </a:cubicBezTo>
                  <a:cubicBezTo>
                    <a:pt x="137" y="173"/>
                    <a:pt x="139" y="172"/>
                    <a:pt x="140" y="170"/>
                  </a:cubicBezTo>
                  <a:cubicBezTo>
                    <a:pt x="144" y="169"/>
                    <a:pt x="148" y="168"/>
                    <a:pt x="152" y="167"/>
                  </a:cubicBezTo>
                  <a:close/>
                  <a:moveTo>
                    <a:pt x="161" y="165"/>
                  </a:moveTo>
                  <a:cubicBezTo>
                    <a:pt x="152" y="172"/>
                    <a:pt x="143" y="179"/>
                    <a:pt x="134" y="185"/>
                  </a:cubicBezTo>
                  <a:cubicBezTo>
                    <a:pt x="134" y="185"/>
                    <a:pt x="135" y="184"/>
                    <a:pt x="135" y="184"/>
                  </a:cubicBezTo>
                  <a:cubicBezTo>
                    <a:pt x="141" y="179"/>
                    <a:pt x="147" y="173"/>
                    <a:pt x="153" y="167"/>
                  </a:cubicBezTo>
                  <a:cubicBezTo>
                    <a:pt x="153" y="167"/>
                    <a:pt x="153" y="167"/>
                    <a:pt x="153" y="167"/>
                  </a:cubicBezTo>
                  <a:cubicBezTo>
                    <a:pt x="156" y="166"/>
                    <a:pt x="158" y="166"/>
                    <a:pt x="161" y="165"/>
                  </a:cubicBezTo>
                  <a:close/>
                  <a:moveTo>
                    <a:pt x="167" y="164"/>
                  </a:moveTo>
                  <a:cubicBezTo>
                    <a:pt x="155" y="174"/>
                    <a:pt x="142" y="184"/>
                    <a:pt x="129" y="194"/>
                  </a:cubicBezTo>
                  <a:cubicBezTo>
                    <a:pt x="129" y="194"/>
                    <a:pt x="129" y="194"/>
                    <a:pt x="129" y="194"/>
                  </a:cubicBezTo>
                  <a:cubicBezTo>
                    <a:pt x="127" y="196"/>
                    <a:pt x="125" y="197"/>
                    <a:pt x="122" y="199"/>
                  </a:cubicBezTo>
                  <a:cubicBezTo>
                    <a:pt x="116" y="203"/>
                    <a:pt x="110" y="208"/>
                    <a:pt x="104" y="214"/>
                  </a:cubicBezTo>
                  <a:cubicBezTo>
                    <a:pt x="102" y="216"/>
                    <a:pt x="100" y="217"/>
                    <a:pt x="99" y="219"/>
                  </a:cubicBezTo>
                  <a:cubicBezTo>
                    <a:pt x="96" y="221"/>
                    <a:pt x="94" y="223"/>
                    <a:pt x="91" y="225"/>
                  </a:cubicBezTo>
                  <a:cubicBezTo>
                    <a:pt x="91" y="225"/>
                    <a:pt x="91" y="225"/>
                    <a:pt x="91" y="225"/>
                  </a:cubicBezTo>
                  <a:cubicBezTo>
                    <a:pt x="94" y="223"/>
                    <a:pt x="97" y="220"/>
                    <a:pt x="99" y="218"/>
                  </a:cubicBezTo>
                  <a:cubicBezTo>
                    <a:pt x="101" y="215"/>
                    <a:pt x="104" y="212"/>
                    <a:pt x="107" y="209"/>
                  </a:cubicBezTo>
                  <a:cubicBezTo>
                    <a:pt x="113" y="204"/>
                    <a:pt x="120" y="199"/>
                    <a:pt x="126" y="194"/>
                  </a:cubicBezTo>
                  <a:cubicBezTo>
                    <a:pt x="127" y="193"/>
                    <a:pt x="129" y="192"/>
                    <a:pt x="130" y="191"/>
                  </a:cubicBezTo>
                  <a:cubicBezTo>
                    <a:pt x="131" y="191"/>
                    <a:pt x="132" y="190"/>
                    <a:pt x="132" y="189"/>
                  </a:cubicBezTo>
                  <a:cubicBezTo>
                    <a:pt x="143" y="182"/>
                    <a:pt x="153" y="174"/>
                    <a:pt x="162" y="165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4" y="165"/>
                    <a:pt x="166" y="164"/>
                    <a:pt x="167" y="164"/>
                  </a:cubicBezTo>
                  <a:close/>
                  <a:moveTo>
                    <a:pt x="139" y="170"/>
                  </a:moveTo>
                  <a:cubicBezTo>
                    <a:pt x="139" y="171"/>
                    <a:pt x="138" y="172"/>
                    <a:pt x="137" y="172"/>
                  </a:cubicBezTo>
                  <a:cubicBezTo>
                    <a:pt x="137" y="173"/>
                    <a:pt x="136" y="173"/>
                    <a:pt x="135" y="174"/>
                  </a:cubicBezTo>
                  <a:cubicBezTo>
                    <a:pt x="135" y="173"/>
                    <a:pt x="135" y="172"/>
                    <a:pt x="135" y="172"/>
                  </a:cubicBezTo>
                  <a:cubicBezTo>
                    <a:pt x="135" y="172"/>
                    <a:pt x="136" y="171"/>
                    <a:pt x="136" y="171"/>
                  </a:cubicBezTo>
                  <a:cubicBezTo>
                    <a:pt x="136" y="171"/>
                    <a:pt x="136" y="171"/>
                    <a:pt x="137" y="171"/>
                  </a:cubicBezTo>
                  <a:cubicBezTo>
                    <a:pt x="137" y="171"/>
                    <a:pt x="138" y="170"/>
                    <a:pt x="139" y="170"/>
                  </a:cubicBezTo>
                  <a:close/>
                  <a:moveTo>
                    <a:pt x="132" y="173"/>
                  </a:moveTo>
                  <a:cubicBezTo>
                    <a:pt x="132" y="173"/>
                    <a:pt x="132" y="173"/>
                    <a:pt x="132" y="173"/>
                  </a:cubicBezTo>
                  <a:cubicBezTo>
                    <a:pt x="132" y="173"/>
                    <a:pt x="132" y="173"/>
                    <a:pt x="132" y="172"/>
                  </a:cubicBezTo>
                  <a:cubicBezTo>
                    <a:pt x="132" y="173"/>
                    <a:pt x="132" y="173"/>
                    <a:pt x="132" y="173"/>
                  </a:cubicBezTo>
                  <a:close/>
                  <a:moveTo>
                    <a:pt x="131" y="175"/>
                  </a:moveTo>
                  <a:cubicBezTo>
                    <a:pt x="131" y="174"/>
                    <a:pt x="132" y="174"/>
                    <a:pt x="132" y="174"/>
                  </a:cubicBezTo>
                  <a:cubicBezTo>
                    <a:pt x="132" y="175"/>
                    <a:pt x="133" y="176"/>
                    <a:pt x="133" y="177"/>
                  </a:cubicBezTo>
                  <a:cubicBezTo>
                    <a:pt x="131" y="178"/>
                    <a:pt x="130" y="179"/>
                    <a:pt x="129" y="180"/>
                  </a:cubicBezTo>
                  <a:cubicBezTo>
                    <a:pt x="129" y="178"/>
                    <a:pt x="130" y="176"/>
                    <a:pt x="131" y="175"/>
                  </a:cubicBezTo>
                  <a:close/>
                  <a:moveTo>
                    <a:pt x="131" y="178"/>
                  </a:moveTo>
                  <a:cubicBezTo>
                    <a:pt x="132" y="178"/>
                    <a:pt x="132" y="177"/>
                    <a:pt x="133" y="177"/>
                  </a:cubicBezTo>
                  <a:cubicBezTo>
                    <a:pt x="133" y="178"/>
                    <a:pt x="133" y="180"/>
                    <a:pt x="132" y="181"/>
                  </a:cubicBezTo>
                  <a:cubicBezTo>
                    <a:pt x="131" y="182"/>
                    <a:pt x="129" y="183"/>
                    <a:pt x="127" y="185"/>
                  </a:cubicBezTo>
                  <a:cubicBezTo>
                    <a:pt x="128" y="183"/>
                    <a:pt x="128" y="181"/>
                    <a:pt x="128" y="180"/>
                  </a:cubicBezTo>
                  <a:cubicBezTo>
                    <a:pt x="129" y="179"/>
                    <a:pt x="130" y="179"/>
                    <a:pt x="131" y="178"/>
                  </a:cubicBezTo>
                  <a:close/>
                  <a:moveTo>
                    <a:pt x="131" y="186"/>
                  </a:moveTo>
                  <a:cubicBezTo>
                    <a:pt x="130" y="187"/>
                    <a:pt x="129" y="188"/>
                    <a:pt x="128" y="189"/>
                  </a:cubicBezTo>
                  <a:cubicBezTo>
                    <a:pt x="127" y="188"/>
                    <a:pt x="127" y="187"/>
                    <a:pt x="127" y="186"/>
                  </a:cubicBezTo>
                  <a:cubicBezTo>
                    <a:pt x="129" y="184"/>
                    <a:pt x="131" y="183"/>
                    <a:pt x="132" y="182"/>
                  </a:cubicBezTo>
                  <a:cubicBezTo>
                    <a:pt x="132" y="183"/>
                    <a:pt x="132" y="185"/>
                    <a:pt x="131" y="186"/>
                  </a:cubicBezTo>
                  <a:close/>
                  <a:moveTo>
                    <a:pt x="135" y="180"/>
                  </a:moveTo>
                  <a:cubicBezTo>
                    <a:pt x="136" y="179"/>
                    <a:pt x="137" y="178"/>
                    <a:pt x="138" y="178"/>
                  </a:cubicBezTo>
                  <a:cubicBezTo>
                    <a:pt x="141" y="176"/>
                    <a:pt x="144" y="173"/>
                    <a:pt x="147" y="171"/>
                  </a:cubicBezTo>
                  <a:cubicBezTo>
                    <a:pt x="148" y="170"/>
                    <a:pt x="149" y="170"/>
                    <a:pt x="150" y="169"/>
                  </a:cubicBezTo>
                  <a:cubicBezTo>
                    <a:pt x="150" y="169"/>
                    <a:pt x="150" y="169"/>
                    <a:pt x="150" y="169"/>
                  </a:cubicBezTo>
                  <a:cubicBezTo>
                    <a:pt x="150" y="170"/>
                    <a:pt x="149" y="170"/>
                    <a:pt x="148" y="171"/>
                  </a:cubicBezTo>
                  <a:cubicBezTo>
                    <a:pt x="144" y="175"/>
                    <a:pt x="140" y="179"/>
                    <a:pt x="135" y="183"/>
                  </a:cubicBezTo>
                  <a:cubicBezTo>
                    <a:pt x="135" y="182"/>
                    <a:pt x="135" y="181"/>
                    <a:pt x="135" y="180"/>
                  </a:cubicBezTo>
                  <a:close/>
                  <a:moveTo>
                    <a:pt x="127" y="191"/>
                  </a:moveTo>
                  <a:cubicBezTo>
                    <a:pt x="128" y="191"/>
                    <a:pt x="128" y="192"/>
                    <a:pt x="128" y="191"/>
                  </a:cubicBezTo>
                  <a:cubicBezTo>
                    <a:pt x="126" y="193"/>
                    <a:pt x="123" y="195"/>
                    <a:pt x="120" y="197"/>
                  </a:cubicBezTo>
                  <a:cubicBezTo>
                    <a:pt x="115" y="202"/>
                    <a:pt x="109" y="206"/>
                    <a:pt x="104" y="211"/>
                  </a:cubicBezTo>
                  <a:cubicBezTo>
                    <a:pt x="101" y="214"/>
                    <a:pt x="99" y="217"/>
                    <a:pt x="96" y="219"/>
                  </a:cubicBezTo>
                  <a:cubicBezTo>
                    <a:pt x="94" y="221"/>
                    <a:pt x="93" y="222"/>
                    <a:pt x="91" y="224"/>
                  </a:cubicBezTo>
                  <a:cubicBezTo>
                    <a:pt x="91" y="223"/>
                    <a:pt x="91" y="222"/>
                    <a:pt x="91" y="221"/>
                  </a:cubicBezTo>
                  <a:cubicBezTo>
                    <a:pt x="96" y="217"/>
                    <a:pt x="100" y="213"/>
                    <a:pt x="105" y="209"/>
                  </a:cubicBezTo>
                  <a:cubicBezTo>
                    <a:pt x="112" y="203"/>
                    <a:pt x="119" y="197"/>
                    <a:pt x="126" y="192"/>
                  </a:cubicBezTo>
                  <a:cubicBezTo>
                    <a:pt x="126" y="192"/>
                    <a:pt x="126" y="192"/>
                    <a:pt x="127" y="191"/>
                  </a:cubicBezTo>
                  <a:cubicBezTo>
                    <a:pt x="127" y="191"/>
                    <a:pt x="127" y="191"/>
                    <a:pt x="127" y="191"/>
                  </a:cubicBezTo>
                  <a:close/>
                  <a:moveTo>
                    <a:pt x="134" y="186"/>
                  </a:moveTo>
                  <a:cubicBezTo>
                    <a:pt x="138" y="183"/>
                    <a:pt x="142" y="180"/>
                    <a:pt x="146" y="177"/>
                  </a:cubicBezTo>
                  <a:cubicBezTo>
                    <a:pt x="149" y="175"/>
                    <a:pt x="152" y="173"/>
                    <a:pt x="155" y="171"/>
                  </a:cubicBezTo>
                  <a:cubicBezTo>
                    <a:pt x="156" y="170"/>
                    <a:pt x="156" y="170"/>
                    <a:pt x="157" y="169"/>
                  </a:cubicBezTo>
                  <a:cubicBezTo>
                    <a:pt x="150" y="176"/>
                    <a:pt x="142" y="182"/>
                    <a:pt x="133" y="188"/>
                  </a:cubicBezTo>
                  <a:cubicBezTo>
                    <a:pt x="134" y="187"/>
                    <a:pt x="134" y="187"/>
                    <a:pt x="134" y="186"/>
                  </a:cubicBezTo>
                  <a:close/>
                  <a:moveTo>
                    <a:pt x="92" y="214"/>
                  </a:moveTo>
                  <a:cubicBezTo>
                    <a:pt x="96" y="211"/>
                    <a:pt x="99" y="207"/>
                    <a:pt x="102" y="204"/>
                  </a:cubicBezTo>
                  <a:cubicBezTo>
                    <a:pt x="108" y="199"/>
                    <a:pt x="114" y="195"/>
                    <a:pt x="120" y="191"/>
                  </a:cubicBezTo>
                  <a:cubicBezTo>
                    <a:pt x="122" y="190"/>
                    <a:pt x="123" y="189"/>
                    <a:pt x="124" y="188"/>
                  </a:cubicBezTo>
                  <a:cubicBezTo>
                    <a:pt x="124" y="189"/>
                    <a:pt x="124" y="190"/>
                    <a:pt x="125" y="190"/>
                  </a:cubicBezTo>
                  <a:cubicBezTo>
                    <a:pt x="122" y="193"/>
                    <a:pt x="119" y="195"/>
                    <a:pt x="116" y="197"/>
                  </a:cubicBezTo>
                  <a:cubicBezTo>
                    <a:pt x="111" y="201"/>
                    <a:pt x="106" y="204"/>
                    <a:pt x="102" y="208"/>
                  </a:cubicBezTo>
                  <a:cubicBezTo>
                    <a:pt x="99" y="211"/>
                    <a:pt x="94" y="215"/>
                    <a:pt x="91" y="219"/>
                  </a:cubicBezTo>
                  <a:cubicBezTo>
                    <a:pt x="91" y="217"/>
                    <a:pt x="92" y="215"/>
                    <a:pt x="92" y="214"/>
                  </a:cubicBezTo>
                  <a:close/>
                  <a:moveTo>
                    <a:pt x="124" y="193"/>
                  </a:moveTo>
                  <a:cubicBezTo>
                    <a:pt x="118" y="197"/>
                    <a:pt x="112" y="201"/>
                    <a:pt x="107" y="206"/>
                  </a:cubicBezTo>
                  <a:cubicBezTo>
                    <a:pt x="104" y="208"/>
                    <a:pt x="102" y="210"/>
                    <a:pt x="99" y="213"/>
                  </a:cubicBezTo>
                  <a:cubicBezTo>
                    <a:pt x="98" y="214"/>
                    <a:pt x="97" y="215"/>
                    <a:pt x="96" y="216"/>
                  </a:cubicBezTo>
                  <a:cubicBezTo>
                    <a:pt x="95" y="217"/>
                    <a:pt x="93" y="219"/>
                    <a:pt x="91" y="220"/>
                  </a:cubicBezTo>
                  <a:cubicBezTo>
                    <a:pt x="91" y="220"/>
                    <a:pt x="91" y="220"/>
                    <a:pt x="91" y="220"/>
                  </a:cubicBezTo>
                  <a:cubicBezTo>
                    <a:pt x="93" y="217"/>
                    <a:pt x="96" y="215"/>
                    <a:pt x="98" y="213"/>
                  </a:cubicBezTo>
                  <a:cubicBezTo>
                    <a:pt x="100" y="211"/>
                    <a:pt x="102" y="209"/>
                    <a:pt x="105" y="207"/>
                  </a:cubicBezTo>
                  <a:cubicBezTo>
                    <a:pt x="111" y="202"/>
                    <a:pt x="117" y="197"/>
                    <a:pt x="123" y="193"/>
                  </a:cubicBezTo>
                  <a:cubicBezTo>
                    <a:pt x="124" y="192"/>
                    <a:pt x="125" y="192"/>
                    <a:pt x="126" y="191"/>
                  </a:cubicBezTo>
                  <a:cubicBezTo>
                    <a:pt x="126" y="191"/>
                    <a:pt x="126" y="191"/>
                    <a:pt x="126" y="191"/>
                  </a:cubicBezTo>
                  <a:cubicBezTo>
                    <a:pt x="125" y="192"/>
                    <a:pt x="125" y="192"/>
                    <a:pt x="124" y="193"/>
                  </a:cubicBezTo>
                  <a:close/>
                  <a:moveTo>
                    <a:pt x="129" y="188"/>
                  </a:moveTo>
                  <a:cubicBezTo>
                    <a:pt x="129" y="189"/>
                    <a:pt x="128" y="189"/>
                    <a:pt x="128" y="189"/>
                  </a:cubicBezTo>
                  <a:cubicBezTo>
                    <a:pt x="129" y="188"/>
                    <a:pt x="130" y="188"/>
                    <a:pt x="131" y="187"/>
                  </a:cubicBezTo>
                  <a:cubicBezTo>
                    <a:pt x="130" y="188"/>
                    <a:pt x="130" y="188"/>
                    <a:pt x="129" y="188"/>
                  </a:cubicBezTo>
                  <a:close/>
                  <a:moveTo>
                    <a:pt x="124" y="187"/>
                  </a:moveTo>
                  <a:cubicBezTo>
                    <a:pt x="122" y="188"/>
                    <a:pt x="121" y="189"/>
                    <a:pt x="120" y="190"/>
                  </a:cubicBezTo>
                  <a:cubicBezTo>
                    <a:pt x="115" y="193"/>
                    <a:pt x="110" y="197"/>
                    <a:pt x="106" y="201"/>
                  </a:cubicBezTo>
                  <a:cubicBezTo>
                    <a:pt x="101" y="204"/>
                    <a:pt x="97" y="209"/>
                    <a:pt x="92" y="212"/>
                  </a:cubicBezTo>
                  <a:cubicBezTo>
                    <a:pt x="92" y="213"/>
                    <a:pt x="92" y="213"/>
                    <a:pt x="92" y="213"/>
                  </a:cubicBezTo>
                  <a:cubicBezTo>
                    <a:pt x="92" y="213"/>
                    <a:pt x="92" y="213"/>
                    <a:pt x="92" y="212"/>
                  </a:cubicBezTo>
                  <a:cubicBezTo>
                    <a:pt x="92" y="211"/>
                    <a:pt x="94" y="209"/>
                    <a:pt x="95" y="209"/>
                  </a:cubicBezTo>
                  <a:cubicBezTo>
                    <a:pt x="97" y="207"/>
                    <a:pt x="99" y="204"/>
                    <a:pt x="102" y="202"/>
                  </a:cubicBezTo>
                  <a:cubicBezTo>
                    <a:pt x="106" y="198"/>
                    <a:pt x="111" y="194"/>
                    <a:pt x="116" y="190"/>
                  </a:cubicBezTo>
                  <a:cubicBezTo>
                    <a:pt x="119" y="188"/>
                    <a:pt x="121" y="185"/>
                    <a:pt x="124" y="183"/>
                  </a:cubicBezTo>
                  <a:cubicBezTo>
                    <a:pt x="124" y="185"/>
                    <a:pt x="124" y="186"/>
                    <a:pt x="124" y="187"/>
                  </a:cubicBezTo>
                  <a:close/>
                  <a:moveTo>
                    <a:pt x="91" y="230"/>
                  </a:moveTo>
                  <a:cubicBezTo>
                    <a:pt x="93" y="229"/>
                    <a:pt x="94" y="228"/>
                    <a:pt x="95" y="227"/>
                  </a:cubicBezTo>
                  <a:cubicBezTo>
                    <a:pt x="94" y="229"/>
                    <a:pt x="93" y="230"/>
                    <a:pt x="91" y="231"/>
                  </a:cubicBezTo>
                  <a:cubicBezTo>
                    <a:pt x="91" y="231"/>
                    <a:pt x="91" y="230"/>
                    <a:pt x="91" y="230"/>
                  </a:cubicBezTo>
                  <a:close/>
                  <a:moveTo>
                    <a:pt x="91" y="226"/>
                  </a:moveTo>
                  <a:cubicBezTo>
                    <a:pt x="92" y="225"/>
                    <a:pt x="93" y="225"/>
                    <a:pt x="94" y="224"/>
                  </a:cubicBezTo>
                  <a:cubicBezTo>
                    <a:pt x="93" y="225"/>
                    <a:pt x="92" y="227"/>
                    <a:pt x="91" y="228"/>
                  </a:cubicBezTo>
                  <a:cubicBezTo>
                    <a:pt x="91" y="227"/>
                    <a:pt x="91" y="226"/>
                    <a:pt x="91" y="226"/>
                  </a:cubicBezTo>
                  <a:close/>
                  <a:moveTo>
                    <a:pt x="92" y="198"/>
                  </a:moveTo>
                  <a:cubicBezTo>
                    <a:pt x="96" y="193"/>
                    <a:pt x="101" y="189"/>
                    <a:pt x="106" y="186"/>
                  </a:cubicBezTo>
                  <a:cubicBezTo>
                    <a:pt x="106" y="185"/>
                    <a:pt x="107" y="184"/>
                    <a:pt x="108" y="184"/>
                  </a:cubicBezTo>
                  <a:cubicBezTo>
                    <a:pt x="110" y="182"/>
                    <a:pt x="112" y="181"/>
                    <a:pt x="114" y="180"/>
                  </a:cubicBezTo>
                  <a:cubicBezTo>
                    <a:pt x="107" y="187"/>
                    <a:pt x="99" y="193"/>
                    <a:pt x="92" y="200"/>
                  </a:cubicBezTo>
                  <a:cubicBezTo>
                    <a:pt x="92" y="200"/>
                    <a:pt x="92" y="199"/>
                    <a:pt x="92" y="198"/>
                  </a:cubicBezTo>
                  <a:close/>
                  <a:moveTo>
                    <a:pt x="92" y="201"/>
                  </a:moveTo>
                  <a:cubicBezTo>
                    <a:pt x="93" y="200"/>
                    <a:pt x="94" y="199"/>
                    <a:pt x="95" y="198"/>
                  </a:cubicBezTo>
                  <a:cubicBezTo>
                    <a:pt x="98" y="195"/>
                    <a:pt x="101" y="192"/>
                    <a:pt x="104" y="190"/>
                  </a:cubicBezTo>
                  <a:cubicBezTo>
                    <a:pt x="108" y="186"/>
                    <a:pt x="112" y="183"/>
                    <a:pt x="116" y="179"/>
                  </a:cubicBezTo>
                  <a:cubicBezTo>
                    <a:pt x="117" y="179"/>
                    <a:pt x="118" y="178"/>
                    <a:pt x="120" y="178"/>
                  </a:cubicBezTo>
                  <a:cubicBezTo>
                    <a:pt x="117" y="180"/>
                    <a:pt x="115" y="181"/>
                    <a:pt x="113" y="183"/>
                  </a:cubicBezTo>
                  <a:cubicBezTo>
                    <a:pt x="107" y="188"/>
                    <a:pt x="101" y="193"/>
                    <a:pt x="95" y="198"/>
                  </a:cubicBezTo>
                  <a:cubicBezTo>
                    <a:pt x="94" y="199"/>
                    <a:pt x="93" y="200"/>
                    <a:pt x="92" y="201"/>
                  </a:cubicBezTo>
                  <a:cubicBezTo>
                    <a:pt x="92" y="201"/>
                    <a:pt x="92" y="201"/>
                    <a:pt x="92" y="201"/>
                  </a:cubicBezTo>
                  <a:close/>
                  <a:moveTo>
                    <a:pt x="126" y="178"/>
                  </a:moveTo>
                  <a:cubicBezTo>
                    <a:pt x="124" y="180"/>
                    <a:pt x="121" y="182"/>
                    <a:pt x="118" y="184"/>
                  </a:cubicBezTo>
                  <a:cubicBezTo>
                    <a:pt x="110" y="191"/>
                    <a:pt x="102" y="198"/>
                    <a:pt x="94" y="205"/>
                  </a:cubicBezTo>
                  <a:cubicBezTo>
                    <a:pt x="94" y="205"/>
                    <a:pt x="93" y="207"/>
                    <a:pt x="92" y="207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2" y="207"/>
                    <a:pt x="92" y="207"/>
                    <a:pt x="92" y="206"/>
                  </a:cubicBezTo>
                  <a:cubicBezTo>
                    <a:pt x="94" y="205"/>
                    <a:pt x="96" y="203"/>
                    <a:pt x="98" y="201"/>
                  </a:cubicBezTo>
                  <a:cubicBezTo>
                    <a:pt x="101" y="198"/>
                    <a:pt x="105" y="195"/>
                    <a:pt x="108" y="191"/>
                  </a:cubicBezTo>
                  <a:cubicBezTo>
                    <a:pt x="115" y="186"/>
                    <a:pt x="122" y="180"/>
                    <a:pt x="128" y="174"/>
                  </a:cubicBezTo>
                  <a:cubicBezTo>
                    <a:pt x="128" y="175"/>
                    <a:pt x="127" y="176"/>
                    <a:pt x="126" y="178"/>
                  </a:cubicBezTo>
                  <a:close/>
                  <a:moveTo>
                    <a:pt x="115" y="188"/>
                  </a:moveTo>
                  <a:cubicBezTo>
                    <a:pt x="118" y="185"/>
                    <a:pt x="122" y="182"/>
                    <a:pt x="126" y="179"/>
                  </a:cubicBezTo>
                  <a:cubicBezTo>
                    <a:pt x="125" y="180"/>
                    <a:pt x="125" y="182"/>
                    <a:pt x="124" y="183"/>
                  </a:cubicBezTo>
                  <a:cubicBezTo>
                    <a:pt x="120" y="186"/>
                    <a:pt x="116" y="188"/>
                    <a:pt x="113" y="191"/>
                  </a:cubicBezTo>
                  <a:cubicBezTo>
                    <a:pt x="108" y="195"/>
                    <a:pt x="104" y="199"/>
                    <a:pt x="100" y="203"/>
                  </a:cubicBezTo>
                  <a:cubicBezTo>
                    <a:pt x="97" y="205"/>
                    <a:pt x="94" y="208"/>
                    <a:pt x="92" y="211"/>
                  </a:cubicBezTo>
                  <a:cubicBezTo>
                    <a:pt x="92" y="210"/>
                    <a:pt x="92" y="209"/>
                    <a:pt x="92" y="208"/>
                  </a:cubicBezTo>
                  <a:cubicBezTo>
                    <a:pt x="100" y="202"/>
                    <a:pt x="107" y="195"/>
                    <a:pt x="115" y="188"/>
                  </a:cubicBezTo>
                  <a:close/>
                  <a:moveTo>
                    <a:pt x="91" y="233"/>
                  </a:moveTo>
                  <a:cubicBezTo>
                    <a:pt x="94" y="232"/>
                    <a:pt x="96" y="230"/>
                    <a:pt x="98" y="228"/>
                  </a:cubicBezTo>
                  <a:cubicBezTo>
                    <a:pt x="101" y="224"/>
                    <a:pt x="106" y="221"/>
                    <a:pt x="109" y="218"/>
                  </a:cubicBezTo>
                  <a:cubicBezTo>
                    <a:pt x="117" y="211"/>
                    <a:pt x="126" y="205"/>
                    <a:pt x="134" y="199"/>
                  </a:cubicBezTo>
                  <a:cubicBezTo>
                    <a:pt x="138" y="197"/>
                    <a:pt x="143" y="194"/>
                    <a:pt x="147" y="191"/>
                  </a:cubicBezTo>
                  <a:cubicBezTo>
                    <a:pt x="140" y="196"/>
                    <a:pt x="134" y="201"/>
                    <a:pt x="128" y="206"/>
                  </a:cubicBezTo>
                  <a:cubicBezTo>
                    <a:pt x="120" y="211"/>
                    <a:pt x="113" y="217"/>
                    <a:pt x="106" y="224"/>
                  </a:cubicBezTo>
                  <a:cubicBezTo>
                    <a:pt x="103" y="227"/>
                    <a:pt x="100" y="230"/>
                    <a:pt x="97" y="233"/>
                  </a:cubicBezTo>
                  <a:cubicBezTo>
                    <a:pt x="95" y="234"/>
                    <a:pt x="93" y="236"/>
                    <a:pt x="92" y="237"/>
                  </a:cubicBezTo>
                  <a:cubicBezTo>
                    <a:pt x="92" y="236"/>
                    <a:pt x="91" y="235"/>
                    <a:pt x="91" y="233"/>
                  </a:cubicBezTo>
                  <a:close/>
                  <a:moveTo>
                    <a:pt x="92" y="238"/>
                  </a:moveTo>
                  <a:cubicBezTo>
                    <a:pt x="92" y="238"/>
                    <a:pt x="93" y="237"/>
                    <a:pt x="93" y="237"/>
                  </a:cubicBezTo>
                  <a:cubicBezTo>
                    <a:pt x="94" y="236"/>
                    <a:pt x="95" y="235"/>
                    <a:pt x="96" y="234"/>
                  </a:cubicBezTo>
                  <a:cubicBezTo>
                    <a:pt x="99" y="232"/>
                    <a:pt x="101" y="229"/>
                    <a:pt x="104" y="227"/>
                  </a:cubicBezTo>
                  <a:cubicBezTo>
                    <a:pt x="115" y="216"/>
                    <a:pt x="127" y="207"/>
                    <a:pt x="139" y="198"/>
                  </a:cubicBezTo>
                  <a:cubicBezTo>
                    <a:pt x="151" y="189"/>
                    <a:pt x="162" y="180"/>
                    <a:pt x="172" y="171"/>
                  </a:cubicBezTo>
                  <a:cubicBezTo>
                    <a:pt x="173" y="171"/>
                    <a:pt x="173" y="170"/>
                    <a:pt x="173" y="170"/>
                  </a:cubicBezTo>
                  <a:cubicBezTo>
                    <a:pt x="173" y="170"/>
                    <a:pt x="174" y="170"/>
                    <a:pt x="174" y="170"/>
                  </a:cubicBezTo>
                  <a:cubicBezTo>
                    <a:pt x="174" y="169"/>
                    <a:pt x="175" y="169"/>
                    <a:pt x="175" y="169"/>
                  </a:cubicBezTo>
                  <a:cubicBezTo>
                    <a:pt x="175" y="168"/>
                    <a:pt x="175" y="168"/>
                    <a:pt x="176" y="168"/>
                  </a:cubicBezTo>
                  <a:cubicBezTo>
                    <a:pt x="176" y="170"/>
                    <a:pt x="176" y="171"/>
                    <a:pt x="176" y="173"/>
                  </a:cubicBezTo>
                  <a:cubicBezTo>
                    <a:pt x="153" y="193"/>
                    <a:pt x="127" y="207"/>
                    <a:pt x="105" y="227"/>
                  </a:cubicBezTo>
                  <a:cubicBezTo>
                    <a:pt x="100" y="231"/>
                    <a:pt x="96" y="236"/>
                    <a:pt x="92" y="239"/>
                  </a:cubicBezTo>
                  <a:cubicBezTo>
                    <a:pt x="92" y="239"/>
                    <a:pt x="92" y="239"/>
                    <a:pt x="92" y="238"/>
                  </a:cubicBezTo>
                  <a:close/>
                  <a:moveTo>
                    <a:pt x="175" y="164"/>
                  </a:moveTo>
                  <a:cubicBezTo>
                    <a:pt x="175" y="165"/>
                    <a:pt x="175" y="166"/>
                    <a:pt x="176" y="167"/>
                  </a:cubicBezTo>
                  <a:cubicBezTo>
                    <a:pt x="174" y="168"/>
                    <a:pt x="173" y="169"/>
                    <a:pt x="172" y="170"/>
                  </a:cubicBezTo>
                  <a:cubicBezTo>
                    <a:pt x="171" y="171"/>
                    <a:pt x="171" y="171"/>
                    <a:pt x="170" y="171"/>
                  </a:cubicBezTo>
                  <a:cubicBezTo>
                    <a:pt x="168" y="173"/>
                    <a:pt x="166" y="174"/>
                    <a:pt x="165" y="176"/>
                  </a:cubicBezTo>
                  <a:cubicBezTo>
                    <a:pt x="158" y="181"/>
                    <a:pt x="151" y="186"/>
                    <a:pt x="145" y="191"/>
                  </a:cubicBezTo>
                  <a:cubicBezTo>
                    <a:pt x="133" y="200"/>
                    <a:pt x="120" y="208"/>
                    <a:pt x="109" y="218"/>
                  </a:cubicBezTo>
                  <a:cubicBezTo>
                    <a:pt x="103" y="222"/>
                    <a:pt x="98" y="228"/>
                    <a:pt x="92" y="232"/>
                  </a:cubicBezTo>
                  <a:cubicBezTo>
                    <a:pt x="92" y="232"/>
                    <a:pt x="92" y="232"/>
                    <a:pt x="91" y="233"/>
                  </a:cubicBezTo>
                  <a:cubicBezTo>
                    <a:pt x="91" y="232"/>
                    <a:pt x="91" y="232"/>
                    <a:pt x="91" y="232"/>
                  </a:cubicBezTo>
                  <a:cubicBezTo>
                    <a:pt x="92" y="232"/>
                    <a:pt x="92" y="231"/>
                    <a:pt x="93" y="231"/>
                  </a:cubicBezTo>
                  <a:cubicBezTo>
                    <a:pt x="94" y="230"/>
                    <a:pt x="95" y="229"/>
                    <a:pt x="96" y="227"/>
                  </a:cubicBezTo>
                  <a:cubicBezTo>
                    <a:pt x="99" y="225"/>
                    <a:pt x="101" y="222"/>
                    <a:pt x="104" y="219"/>
                  </a:cubicBezTo>
                  <a:cubicBezTo>
                    <a:pt x="115" y="209"/>
                    <a:pt x="127" y="200"/>
                    <a:pt x="139" y="191"/>
                  </a:cubicBezTo>
                  <a:cubicBezTo>
                    <a:pt x="143" y="188"/>
                    <a:pt x="148" y="184"/>
                    <a:pt x="153" y="181"/>
                  </a:cubicBezTo>
                  <a:cubicBezTo>
                    <a:pt x="156" y="178"/>
                    <a:pt x="159" y="176"/>
                    <a:pt x="163" y="173"/>
                  </a:cubicBezTo>
                  <a:cubicBezTo>
                    <a:pt x="165" y="171"/>
                    <a:pt x="166" y="170"/>
                    <a:pt x="168" y="168"/>
                  </a:cubicBezTo>
                  <a:cubicBezTo>
                    <a:pt x="169" y="167"/>
                    <a:pt x="170" y="166"/>
                    <a:pt x="172" y="166"/>
                  </a:cubicBezTo>
                  <a:cubicBezTo>
                    <a:pt x="173" y="165"/>
                    <a:pt x="173" y="165"/>
                    <a:pt x="173" y="165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5" y="164"/>
                    <a:pt x="175" y="163"/>
                    <a:pt x="174" y="163"/>
                  </a:cubicBezTo>
                  <a:cubicBezTo>
                    <a:pt x="174" y="163"/>
                    <a:pt x="173" y="164"/>
                    <a:pt x="173" y="164"/>
                  </a:cubicBezTo>
                  <a:cubicBezTo>
                    <a:pt x="173" y="164"/>
                    <a:pt x="173" y="164"/>
                    <a:pt x="173" y="164"/>
                  </a:cubicBezTo>
                  <a:cubicBezTo>
                    <a:pt x="166" y="168"/>
                    <a:pt x="159" y="174"/>
                    <a:pt x="153" y="179"/>
                  </a:cubicBezTo>
                  <a:cubicBezTo>
                    <a:pt x="147" y="184"/>
                    <a:pt x="142" y="188"/>
                    <a:pt x="136" y="192"/>
                  </a:cubicBezTo>
                  <a:cubicBezTo>
                    <a:pt x="135" y="193"/>
                    <a:pt x="134" y="194"/>
                    <a:pt x="132" y="195"/>
                  </a:cubicBezTo>
                  <a:cubicBezTo>
                    <a:pt x="118" y="205"/>
                    <a:pt x="106" y="216"/>
                    <a:pt x="93" y="228"/>
                  </a:cubicBezTo>
                  <a:cubicBezTo>
                    <a:pt x="92" y="229"/>
                    <a:pt x="92" y="229"/>
                    <a:pt x="91" y="229"/>
                  </a:cubicBezTo>
                  <a:cubicBezTo>
                    <a:pt x="91" y="229"/>
                    <a:pt x="91" y="229"/>
                    <a:pt x="91" y="229"/>
                  </a:cubicBezTo>
                  <a:cubicBezTo>
                    <a:pt x="92" y="228"/>
                    <a:pt x="93" y="228"/>
                    <a:pt x="93" y="227"/>
                  </a:cubicBezTo>
                  <a:cubicBezTo>
                    <a:pt x="94" y="226"/>
                    <a:pt x="96" y="224"/>
                    <a:pt x="97" y="223"/>
                  </a:cubicBezTo>
                  <a:cubicBezTo>
                    <a:pt x="98" y="221"/>
                    <a:pt x="100" y="219"/>
                    <a:pt x="101" y="218"/>
                  </a:cubicBezTo>
                  <a:cubicBezTo>
                    <a:pt x="103" y="216"/>
                    <a:pt x="105" y="214"/>
                    <a:pt x="107" y="212"/>
                  </a:cubicBezTo>
                  <a:cubicBezTo>
                    <a:pt x="114" y="206"/>
                    <a:pt x="121" y="201"/>
                    <a:pt x="129" y="195"/>
                  </a:cubicBezTo>
                  <a:cubicBezTo>
                    <a:pt x="129" y="195"/>
                    <a:pt x="129" y="195"/>
                    <a:pt x="129" y="195"/>
                  </a:cubicBezTo>
                  <a:cubicBezTo>
                    <a:pt x="133" y="192"/>
                    <a:pt x="138" y="188"/>
                    <a:pt x="143" y="185"/>
                  </a:cubicBezTo>
                  <a:cubicBezTo>
                    <a:pt x="144" y="184"/>
                    <a:pt x="145" y="183"/>
                    <a:pt x="146" y="182"/>
                  </a:cubicBezTo>
                  <a:cubicBezTo>
                    <a:pt x="147" y="181"/>
                    <a:pt x="148" y="181"/>
                    <a:pt x="149" y="180"/>
                  </a:cubicBezTo>
                  <a:cubicBezTo>
                    <a:pt x="156" y="175"/>
                    <a:pt x="163" y="170"/>
                    <a:pt x="169" y="164"/>
                  </a:cubicBezTo>
                  <a:cubicBezTo>
                    <a:pt x="169" y="164"/>
                    <a:pt x="170" y="164"/>
                    <a:pt x="170" y="164"/>
                  </a:cubicBezTo>
                  <a:cubicBezTo>
                    <a:pt x="172" y="163"/>
                    <a:pt x="173" y="163"/>
                    <a:pt x="175" y="163"/>
                  </a:cubicBezTo>
                  <a:cubicBezTo>
                    <a:pt x="175" y="163"/>
                    <a:pt x="175" y="163"/>
                    <a:pt x="175" y="164"/>
                  </a:cubicBezTo>
                  <a:close/>
                  <a:moveTo>
                    <a:pt x="154" y="179"/>
                  </a:moveTo>
                  <a:cubicBezTo>
                    <a:pt x="156" y="177"/>
                    <a:pt x="158" y="176"/>
                    <a:pt x="160" y="174"/>
                  </a:cubicBezTo>
                  <a:cubicBezTo>
                    <a:pt x="158" y="175"/>
                    <a:pt x="157" y="177"/>
                    <a:pt x="155" y="178"/>
                  </a:cubicBezTo>
                  <a:cubicBezTo>
                    <a:pt x="155" y="178"/>
                    <a:pt x="154" y="179"/>
                    <a:pt x="154" y="179"/>
                  </a:cubicBezTo>
                  <a:close/>
                  <a:moveTo>
                    <a:pt x="173" y="160"/>
                  </a:moveTo>
                  <a:cubicBezTo>
                    <a:pt x="173" y="160"/>
                    <a:pt x="173" y="160"/>
                    <a:pt x="173" y="160"/>
                  </a:cubicBezTo>
                  <a:cubicBezTo>
                    <a:pt x="172" y="161"/>
                    <a:pt x="171" y="161"/>
                    <a:pt x="170" y="161"/>
                  </a:cubicBezTo>
                  <a:cubicBezTo>
                    <a:pt x="170" y="160"/>
                    <a:pt x="170" y="159"/>
                    <a:pt x="170" y="159"/>
                  </a:cubicBezTo>
                  <a:cubicBezTo>
                    <a:pt x="171" y="159"/>
                    <a:pt x="171" y="159"/>
                    <a:pt x="171" y="159"/>
                  </a:cubicBezTo>
                  <a:cubicBezTo>
                    <a:pt x="172" y="159"/>
                    <a:pt x="173" y="158"/>
                    <a:pt x="173" y="158"/>
                  </a:cubicBezTo>
                  <a:cubicBezTo>
                    <a:pt x="173" y="159"/>
                    <a:pt x="173" y="159"/>
                    <a:pt x="173" y="160"/>
                  </a:cubicBezTo>
                  <a:close/>
                  <a:moveTo>
                    <a:pt x="167" y="160"/>
                  </a:moveTo>
                  <a:cubicBezTo>
                    <a:pt x="167" y="160"/>
                    <a:pt x="167" y="161"/>
                    <a:pt x="167" y="161"/>
                  </a:cubicBezTo>
                  <a:cubicBezTo>
                    <a:pt x="167" y="161"/>
                    <a:pt x="166" y="161"/>
                    <a:pt x="165" y="161"/>
                  </a:cubicBezTo>
                  <a:cubicBezTo>
                    <a:pt x="165" y="161"/>
                    <a:pt x="165" y="160"/>
                    <a:pt x="165" y="160"/>
                  </a:cubicBezTo>
                  <a:cubicBezTo>
                    <a:pt x="166" y="160"/>
                    <a:pt x="167" y="160"/>
                    <a:pt x="167" y="159"/>
                  </a:cubicBezTo>
                  <a:cubicBezTo>
                    <a:pt x="167" y="160"/>
                    <a:pt x="167" y="160"/>
                    <a:pt x="167" y="160"/>
                  </a:cubicBezTo>
                  <a:close/>
                  <a:moveTo>
                    <a:pt x="162" y="162"/>
                  </a:moveTo>
                  <a:cubicBezTo>
                    <a:pt x="161" y="162"/>
                    <a:pt x="160" y="162"/>
                    <a:pt x="159" y="162"/>
                  </a:cubicBezTo>
                  <a:cubicBezTo>
                    <a:pt x="159" y="162"/>
                    <a:pt x="159" y="162"/>
                    <a:pt x="159" y="161"/>
                  </a:cubicBezTo>
                  <a:cubicBezTo>
                    <a:pt x="160" y="161"/>
                    <a:pt x="161" y="161"/>
                    <a:pt x="162" y="160"/>
                  </a:cubicBezTo>
                  <a:cubicBezTo>
                    <a:pt x="162" y="161"/>
                    <a:pt x="162" y="161"/>
                    <a:pt x="162" y="162"/>
                  </a:cubicBezTo>
                  <a:close/>
                  <a:moveTo>
                    <a:pt x="156" y="163"/>
                  </a:moveTo>
                  <a:cubicBezTo>
                    <a:pt x="155" y="163"/>
                    <a:pt x="153" y="163"/>
                    <a:pt x="152" y="164"/>
                  </a:cubicBezTo>
                  <a:cubicBezTo>
                    <a:pt x="152" y="164"/>
                    <a:pt x="152" y="163"/>
                    <a:pt x="152" y="163"/>
                  </a:cubicBezTo>
                  <a:cubicBezTo>
                    <a:pt x="153" y="163"/>
                    <a:pt x="155" y="162"/>
                    <a:pt x="156" y="162"/>
                  </a:cubicBezTo>
                  <a:cubicBezTo>
                    <a:pt x="156" y="162"/>
                    <a:pt x="156" y="163"/>
                    <a:pt x="156" y="163"/>
                  </a:cubicBezTo>
                  <a:close/>
                  <a:moveTo>
                    <a:pt x="149" y="164"/>
                  </a:moveTo>
                  <a:cubicBezTo>
                    <a:pt x="146" y="165"/>
                    <a:pt x="142" y="166"/>
                    <a:pt x="139" y="167"/>
                  </a:cubicBezTo>
                  <a:cubicBezTo>
                    <a:pt x="142" y="166"/>
                    <a:pt x="146" y="165"/>
                    <a:pt x="149" y="164"/>
                  </a:cubicBezTo>
                  <a:cubicBezTo>
                    <a:pt x="149" y="164"/>
                    <a:pt x="149" y="164"/>
                    <a:pt x="149" y="164"/>
                  </a:cubicBezTo>
                  <a:close/>
                  <a:moveTo>
                    <a:pt x="92" y="192"/>
                  </a:moveTo>
                  <a:cubicBezTo>
                    <a:pt x="92" y="192"/>
                    <a:pt x="92" y="192"/>
                    <a:pt x="92" y="192"/>
                  </a:cubicBezTo>
                  <a:cubicBezTo>
                    <a:pt x="93" y="191"/>
                    <a:pt x="94" y="191"/>
                    <a:pt x="94" y="190"/>
                  </a:cubicBezTo>
                  <a:cubicBezTo>
                    <a:pt x="94" y="191"/>
                    <a:pt x="93" y="191"/>
                    <a:pt x="92" y="192"/>
                  </a:cubicBezTo>
                  <a:close/>
                  <a:moveTo>
                    <a:pt x="92" y="202"/>
                  </a:moveTo>
                  <a:cubicBezTo>
                    <a:pt x="94" y="200"/>
                    <a:pt x="96" y="199"/>
                    <a:pt x="98" y="197"/>
                  </a:cubicBezTo>
                  <a:cubicBezTo>
                    <a:pt x="101" y="193"/>
                    <a:pt x="105" y="190"/>
                    <a:pt x="110" y="187"/>
                  </a:cubicBezTo>
                  <a:cubicBezTo>
                    <a:pt x="113" y="184"/>
                    <a:pt x="116" y="182"/>
                    <a:pt x="119" y="179"/>
                  </a:cubicBezTo>
                  <a:cubicBezTo>
                    <a:pt x="121" y="178"/>
                    <a:pt x="122" y="177"/>
                    <a:pt x="123" y="176"/>
                  </a:cubicBezTo>
                  <a:cubicBezTo>
                    <a:pt x="124" y="176"/>
                    <a:pt x="125" y="175"/>
                    <a:pt x="126" y="175"/>
                  </a:cubicBezTo>
                  <a:cubicBezTo>
                    <a:pt x="126" y="175"/>
                    <a:pt x="126" y="175"/>
                    <a:pt x="127" y="175"/>
                  </a:cubicBezTo>
                  <a:cubicBezTo>
                    <a:pt x="120" y="181"/>
                    <a:pt x="113" y="186"/>
                    <a:pt x="107" y="192"/>
                  </a:cubicBezTo>
                  <a:cubicBezTo>
                    <a:pt x="103" y="195"/>
                    <a:pt x="100" y="198"/>
                    <a:pt x="97" y="201"/>
                  </a:cubicBezTo>
                  <a:cubicBezTo>
                    <a:pt x="95" y="203"/>
                    <a:pt x="93" y="204"/>
                    <a:pt x="92" y="206"/>
                  </a:cubicBezTo>
                  <a:cubicBezTo>
                    <a:pt x="92" y="205"/>
                    <a:pt x="92" y="203"/>
                    <a:pt x="92" y="202"/>
                  </a:cubicBezTo>
                  <a:close/>
                  <a:moveTo>
                    <a:pt x="96" y="237"/>
                  </a:moveTo>
                  <a:cubicBezTo>
                    <a:pt x="98" y="234"/>
                    <a:pt x="101" y="231"/>
                    <a:pt x="104" y="228"/>
                  </a:cubicBezTo>
                  <a:cubicBezTo>
                    <a:pt x="112" y="221"/>
                    <a:pt x="121" y="215"/>
                    <a:pt x="129" y="208"/>
                  </a:cubicBezTo>
                  <a:cubicBezTo>
                    <a:pt x="145" y="197"/>
                    <a:pt x="161" y="187"/>
                    <a:pt x="176" y="174"/>
                  </a:cubicBezTo>
                  <a:cubicBezTo>
                    <a:pt x="176" y="176"/>
                    <a:pt x="176" y="177"/>
                    <a:pt x="176" y="178"/>
                  </a:cubicBezTo>
                  <a:cubicBezTo>
                    <a:pt x="174" y="181"/>
                    <a:pt x="171" y="182"/>
                    <a:pt x="168" y="184"/>
                  </a:cubicBezTo>
                  <a:cubicBezTo>
                    <a:pt x="164" y="188"/>
                    <a:pt x="160" y="191"/>
                    <a:pt x="156" y="194"/>
                  </a:cubicBezTo>
                  <a:cubicBezTo>
                    <a:pt x="148" y="199"/>
                    <a:pt x="140" y="204"/>
                    <a:pt x="132" y="210"/>
                  </a:cubicBezTo>
                  <a:cubicBezTo>
                    <a:pt x="125" y="215"/>
                    <a:pt x="119" y="221"/>
                    <a:pt x="112" y="226"/>
                  </a:cubicBezTo>
                  <a:cubicBezTo>
                    <a:pt x="105" y="232"/>
                    <a:pt x="99" y="238"/>
                    <a:pt x="92" y="243"/>
                  </a:cubicBezTo>
                  <a:cubicBezTo>
                    <a:pt x="92" y="242"/>
                    <a:pt x="92" y="241"/>
                    <a:pt x="92" y="240"/>
                  </a:cubicBezTo>
                  <a:cubicBezTo>
                    <a:pt x="93" y="239"/>
                    <a:pt x="94" y="238"/>
                    <a:pt x="96" y="237"/>
                  </a:cubicBezTo>
                  <a:close/>
                  <a:moveTo>
                    <a:pt x="98" y="258"/>
                  </a:moveTo>
                  <a:cubicBezTo>
                    <a:pt x="101" y="255"/>
                    <a:pt x="106" y="252"/>
                    <a:pt x="110" y="249"/>
                  </a:cubicBezTo>
                  <a:cubicBezTo>
                    <a:pt x="117" y="244"/>
                    <a:pt x="125" y="239"/>
                    <a:pt x="132" y="233"/>
                  </a:cubicBezTo>
                  <a:cubicBezTo>
                    <a:pt x="146" y="224"/>
                    <a:pt x="162" y="213"/>
                    <a:pt x="174" y="202"/>
                  </a:cubicBezTo>
                  <a:cubicBezTo>
                    <a:pt x="161" y="214"/>
                    <a:pt x="146" y="224"/>
                    <a:pt x="132" y="235"/>
                  </a:cubicBezTo>
                  <a:cubicBezTo>
                    <a:pt x="125" y="241"/>
                    <a:pt x="118" y="246"/>
                    <a:pt x="111" y="251"/>
                  </a:cubicBezTo>
                  <a:cubicBezTo>
                    <a:pt x="105" y="256"/>
                    <a:pt x="98" y="260"/>
                    <a:pt x="93" y="266"/>
                  </a:cubicBezTo>
                  <a:cubicBezTo>
                    <a:pt x="93" y="265"/>
                    <a:pt x="93" y="264"/>
                    <a:pt x="93" y="263"/>
                  </a:cubicBezTo>
                  <a:cubicBezTo>
                    <a:pt x="94" y="261"/>
                    <a:pt x="96" y="260"/>
                    <a:pt x="98" y="258"/>
                  </a:cubicBezTo>
                  <a:close/>
                  <a:moveTo>
                    <a:pt x="110" y="260"/>
                  </a:moveTo>
                  <a:cubicBezTo>
                    <a:pt x="118" y="254"/>
                    <a:pt x="125" y="248"/>
                    <a:pt x="133" y="243"/>
                  </a:cubicBezTo>
                  <a:cubicBezTo>
                    <a:pt x="135" y="242"/>
                    <a:pt x="137" y="241"/>
                    <a:pt x="138" y="240"/>
                  </a:cubicBezTo>
                  <a:cubicBezTo>
                    <a:pt x="136" y="241"/>
                    <a:pt x="135" y="243"/>
                    <a:pt x="133" y="244"/>
                  </a:cubicBezTo>
                  <a:cubicBezTo>
                    <a:pt x="119" y="253"/>
                    <a:pt x="105" y="264"/>
                    <a:pt x="93" y="276"/>
                  </a:cubicBezTo>
                  <a:cubicBezTo>
                    <a:pt x="93" y="275"/>
                    <a:pt x="93" y="274"/>
                    <a:pt x="93" y="274"/>
                  </a:cubicBezTo>
                  <a:cubicBezTo>
                    <a:pt x="99" y="270"/>
                    <a:pt x="104" y="264"/>
                    <a:pt x="110" y="260"/>
                  </a:cubicBezTo>
                  <a:close/>
                  <a:moveTo>
                    <a:pt x="100" y="301"/>
                  </a:moveTo>
                  <a:cubicBezTo>
                    <a:pt x="103" y="298"/>
                    <a:pt x="106" y="296"/>
                    <a:pt x="109" y="294"/>
                  </a:cubicBezTo>
                  <a:cubicBezTo>
                    <a:pt x="109" y="294"/>
                    <a:pt x="109" y="294"/>
                    <a:pt x="110" y="294"/>
                  </a:cubicBezTo>
                  <a:cubicBezTo>
                    <a:pt x="105" y="297"/>
                    <a:pt x="102" y="301"/>
                    <a:pt x="98" y="304"/>
                  </a:cubicBezTo>
                  <a:cubicBezTo>
                    <a:pt x="97" y="304"/>
                    <a:pt x="97" y="304"/>
                    <a:pt x="96" y="303"/>
                  </a:cubicBezTo>
                  <a:cubicBezTo>
                    <a:pt x="96" y="303"/>
                    <a:pt x="96" y="303"/>
                    <a:pt x="96" y="303"/>
                  </a:cubicBezTo>
                  <a:cubicBezTo>
                    <a:pt x="98" y="303"/>
                    <a:pt x="99" y="302"/>
                    <a:pt x="100" y="301"/>
                  </a:cubicBezTo>
                  <a:close/>
                  <a:moveTo>
                    <a:pt x="115" y="294"/>
                  </a:moveTo>
                  <a:cubicBezTo>
                    <a:pt x="121" y="289"/>
                    <a:pt x="128" y="284"/>
                    <a:pt x="135" y="278"/>
                  </a:cubicBezTo>
                  <a:cubicBezTo>
                    <a:pt x="142" y="273"/>
                    <a:pt x="148" y="267"/>
                    <a:pt x="154" y="262"/>
                  </a:cubicBezTo>
                  <a:cubicBezTo>
                    <a:pt x="159" y="257"/>
                    <a:pt x="165" y="254"/>
                    <a:pt x="170" y="250"/>
                  </a:cubicBezTo>
                  <a:cubicBezTo>
                    <a:pt x="170" y="252"/>
                    <a:pt x="170" y="254"/>
                    <a:pt x="170" y="256"/>
                  </a:cubicBezTo>
                  <a:cubicBezTo>
                    <a:pt x="167" y="257"/>
                    <a:pt x="166" y="259"/>
                    <a:pt x="163" y="260"/>
                  </a:cubicBezTo>
                  <a:cubicBezTo>
                    <a:pt x="160" y="263"/>
                    <a:pt x="157" y="265"/>
                    <a:pt x="154" y="267"/>
                  </a:cubicBezTo>
                  <a:cubicBezTo>
                    <a:pt x="147" y="272"/>
                    <a:pt x="141" y="276"/>
                    <a:pt x="135" y="281"/>
                  </a:cubicBezTo>
                  <a:cubicBezTo>
                    <a:pt x="124" y="289"/>
                    <a:pt x="111" y="296"/>
                    <a:pt x="102" y="306"/>
                  </a:cubicBezTo>
                  <a:cubicBezTo>
                    <a:pt x="101" y="306"/>
                    <a:pt x="101" y="306"/>
                    <a:pt x="101" y="306"/>
                  </a:cubicBezTo>
                  <a:cubicBezTo>
                    <a:pt x="100" y="306"/>
                    <a:pt x="100" y="305"/>
                    <a:pt x="99" y="305"/>
                  </a:cubicBezTo>
                  <a:cubicBezTo>
                    <a:pt x="105" y="302"/>
                    <a:pt x="110" y="298"/>
                    <a:pt x="115" y="294"/>
                  </a:cubicBezTo>
                  <a:close/>
                  <a:moveTo>
                    <a:pt x="114" y="301"/>
                  </a:moveTo>
                  <a:cubicBezTo>
                    <a:pt x="120" y="297"/>
                    <a:pt x="126" y="293"/>
                    <a:pt x="132" y="290"/>
                  </a:cubicBezTo>
                  <a:cubicBezTo>
                    <a:pt x="138" y="286"/>
                    <a:pt x="145" y="282"/>
                    <a:pt x="150" y="278"/>
                  </a:cubicBezTo>
                  <a:cubicBezTo>
                    <a:pt x="156" y="274"/>
                    <a:pt x="161" y="270"/>
                    <a:pt x="167" y="266"/>
                  </a:cubicBezTo>
                  <a:cubicBezTo>
                    <a:pt x="168" y="265"/>
                    <a:pt x="170" y="263"/>
                    <a:pt x="167" y="266"/>
                  </a:cubicBezTo>
                  <a:cubicBezTo>
                    <a:pt x="166" y="267"/>
                    <a:pt x="165" y="268"/>
                    <a:pt x="164" y="269"/>
                  </a:cubicBezTo>
                  <a:cubicBezTo>
                    <a:pt x="161" y="271"/>
                    <a:pt x="159" y="273"/>
                    <a:pt x="156" y="275"/>
                  </a:cubicBezTo>
                  <a:cubicBezTo>
                    <a:pt x="150" y="279"/>
                    <a:pt x="144" y="283"/>
                    <a:pt x="139" y="287"/>
                  </a:cubicBezTo>
                  <a:cubicBezTo>
                    <a:pt x="133" y="291"/>
                    <a:pt x="127" y="295"/>
                    <a:pt x="121" y="299"/>
                  </a:cubicBezTo>
                  <a:cubicBezTo>
                    <a:pt x="116" y="302"/>
                    <a:pt x="111" y="305"/>
                    <a:pt x="107" y="309"/>
                  </a:cubicBezTo>
                  <a:cubicBezTo>
                    <a:pt x="107" y="309"/>
                    <a:pt x="107" y="309"/>
                    <a:pt x="106" y="309"/>
                  </a:cubicBezTo>
                  <a:cubicBezTo>
                    <a:pt x="105" y="308"/>
                    <a:pt x="104" y="308"/>
                    <a:pt x="103" y="307"/>
                  </a:cubicBezTo>
                  <a:cubicBezTo>
                    <a:pt x="107" y="306"/>
                    <a:pt x="111" y="302"/>
                    <a:pt x="114" y="301"/>
                  </a:cubicBezTo>
                  <a:close/>
                  <a:moveTo>
                    <a:pt x="140" y="290"/>
                  </a:moveTo>
                  <a:cubicBezTo>
                    <a:pt x="146" y="286"/>
                    <a:pt x="151" y="283"/>
                    <a:pt x="157" y="280"/>
                  </a:cubicBezTo>
                  <a:cubicBezTo>
                    <a:pt x="152" y="284"/>
                    <a:pt x="147" y="287"/>
                    <a:pt x="141" y="290"/>
                  </a:cubicBezTo>
                  <a:cubicBezTo>
                    <a:pt x="131" y="297"/>
                    <a:pt x="122" y="304"/>
                    <a:pt x="112" y="311"/>
                  </a:cubicBezTo>
                  <a:cubicBezTo>
                    <a:pt x="110" y="310"/>
                    <a:pt x="109" y="310"/>
                    <a:pt x="107" y="309"/>
                  </a:cubicBezTo>
                  <a:cubicBezTo>
                    <a:pt x="118" y="303"/>
                    <a:pt x="129" y="296"/>
                    <a:pt x="140" y="290"/>
                  </a:cubicBezTo>
                  <a:close/>
                  <a:moveTo>
                    <a:pt x="149" y="289"/>
                  </a:moveTo>
                  <a:cubicBezTo>
                    <a:pt x="153" y="286"/>
                    <a:pt x="158" y="283"/>
                    <a:pt x="162" y="280"/>
                  </a:cubicBezTo>
                  <a:cubicBezTo>
                    <a:pt x="159" y="282"/>
                    <a:pt x="156" y="284"/>
                    <a:pt x="153" y="286"/>
                  </a:cubicBezTo>
                  <a:cubicBezTo>
                    <a:pt x="142" y="294"/>
                    <a:pt x="130" y="302"/>
                    <a:pt x="120" y="311"/>
                  </a:cubicBezTo>
                  <a:cubicBezTo>
                    <a:pt x="119" y="311"/>
                    <a:pt x="119" y="311"/>
                    <a:pt x="119" y="311"/>
                  </a:cubicBezTo>
                  <a:cubicBezTo>
                    <a:pt x="119" y="311"/>
                    <a:pt x="118" y="312"/>
                    <a:pt x="117" y="312"/>
                  </a:cubicBezTo>
                  <a:cubicBezTo>
                    <a:pt x="116" y="312"/>
                    <a:pt x="114" y="311"/>
                    <a:pt x="113" y="311"/>
                  </a:cubicBezTo>
                  <a:cubicBezTo>
                    <a:pt x="125" y="304"/>
                    <a:pt x="137" y="296"/>
                    <a:pt x="149" y="289"/>
                  </a:cubicBezTo>
                  <a:close/>
                  <a:moveTo>
                    <a:pt x="121" y="311"/>
                  </a:moveTo>
                  <a:cubicBezTo>
                    <a:pt x="122" y="310"/>
                    <a:pt x="122" y="310"/>
                    <a:pt x="122" y="310"/>
                  </a:cubicBezTo>
                  <a:cubicBezTo>
                    <a:pt x="124" y="309"/>
                    <a:pt x="125" y="308"/>
                    <a:pt x="127" y="307"/>
                  </a:cubicBezTo>
                  <a:cubicBezTo>
                    <a:pt x="130" y="305"/>
                    <a:pt x="133" y="303"/>
                    <a:pt x="136" y="301"/>
                  </a:cubicBezTo>
                  <a:cubicBezTo>
                    <a:pt x="143" y="297"/>
                    <a:pt x="149" y="293"/>
                    <a:pt x="156" y="289"/>
                  </a:cubicBezTo>
                  <a:cubicBezTo>
                    <a:pt x="158" y="287"/>
                    <a:pt x="160" y="286"/>
                    <a:pt x="163" y="284"/>
                  </a:cubicBezTo>
                  <a:cubicBezTo>
                    <a:pt x="159" y="287"/>
                    <a:pt x="154" y="290"/>
                    <a:pt x="150" y="292"/>
                  </a:cubicBezTo>
                  <a:cubicBezTo>
                    <a:pt x="145" y="296"/>
                    <a:pt x="140" y="300"/>
                    <a:pt x="134" y="304"/>
                  </a:cubicBezTo>
                  <a:cubicBezTo>
                    <a:pt x="132" y="306"/>
                    <a:pt x="130" y="307"/>
                    <a:pt x="128" y="309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6" y="311"/>
                    <a:pt x="126" y="311"/>
                    <a:pt x="125" y="312"/>
                  </a:cubicBezTo>
                  <a:cubicBezTo>
                    <a:pt x="125" y="312"/>
                    <a:pt x="124" y="313"/>
                    <a:pt x="123" y="313"/>
                  </a:cubicBezTo>
                  <a:cubicBezTo>
                    <a:pt x="123" y="313"/>
                    <a:pt x="123" y="313"/>
                    <a:pt x="123" y="314"/>
                  </a:cubicBezTo>
                  <a:cubicBezTo>
                    <a:pt x="121" y="313"/>
                    <a:pt x="120" y="313"/>
                    <a:pt x="118" y="312"/>
                  </a:cubicBezTo>
                  <a:cubicBezTo>
                    <a:pt x="119" y="312"/>
                    <a:pt x="120" y="311"/>
                    <a:pt x="121" y="311"/>
                  </a:cubicBezTo>
                  <a:close/>
                  <a:moveTo>
                    <a:pt x="125" y="313"/>
                  </a:moveTo>
                  <a:cubicBezTo>
                    <a:pt x="125" y="313"/>
                    <a:pt x="125" y="313"/>
                    <a:pt x="125" y="313"/>
                  </a:cubicBezTo>
                  <a:cubicBezTo>
                    <a:pt x="127" y="312"/>
                    <a:pt x="129" y="310"/>
                    <a:pt x="131" y="309"/>
                  </a:cubicBezTo>
                  <a:cubicBezTo>
                    <a:pt x="136" y="305"/>
                    <a:pt x="142" y="300"/>
                    <a:pt x="148" y="297"/>
                  </a:cubicBezTo>
                  <a:cubicBezTo>
                    <a:pt x="153" y="294"/>
                    <a:pt x="159" y="291"/>
                    <a:pt x="163" y="288"/>
                  </a:cubicBezTo>
                  <a:cubicBezTo>
                    <a:pt x="163" y="288"/>
                    <a:pt x="162" y="289"/>
                    <a:pt x="162" y="289"/>
                  </a:cubicBezTo>
                  <a:cubicBezTo>
                    <a:pt x="159" y="291"/>
                    <a:pt x="156" y="293"/>
                    <a:pt x="154" y="294"/>
                  </a:cubicBezTo>
                  <a:cubicBezTo>
                    <a:pt x="148" y="298"/>
                    <a:pt x="143" y="301"/>
                    <a:pt x="138" y="305"/>
                  </a:cubicBezTo>
                  <a:cubicBezTo>
                    <a:pt x="134" y="308"/>
                    <a:pt x="131" y="311"/>
                    <a:pt x="127" y="314"/>
                  </a:cubicBezTo>
                  <a:cubicBezTo>
                    <a:pt x="127" y="314"/>
                    <a:pt x="127" y="314"/>
                    <a:pt x="127" y="314"/>
                  </a:cubicBezTo>
                  <a:cubicBezTo>
                    <a:pt x="126" y="314"/>
                    <a:pt x="125" y="314"/>
                    <a:pt x="124" y="314"/>
                  </a:cubicBezTo>
                  <a:cubicBezTo>
                    <a:pt x="124" y="313"/>
                    <a:pt x="125" y="313"/>
                    <a:pt x="125" y="313"/>
                  </a:cubicBezTo>
                  <a:close/>
                  <a:moveTo>
                    <a:pt x="129" y="313"/>
                  </a:moveTo>
                  <a:cubicBezTo>
                    <a:pt x="130" y="314"/>
                    <a:pt x="130" y="313"/>
                    <a:pt x="130" y="313"/>
                  </a:cubicBezTo>
                  <a:cubicBezTo>
                    <a:pt x="138" y="307"/>
                    <a:pt x="146" y="303"/>
                    <a:pt x="154" y="298"/>
                  </a:cubicBezTo>
                  <a:cubicBezTo>
                    <a:pt x="152" y="299"/>
                    <a:pt x="151" y="300"/>
                    <a:pt x="150" y="301"/>
                  </a:cubicBezTo>
                  <a:cubicBezTo>
                    <a:pt x="143" y="305"/>
                    <a:pt x="137" y="309"/>
                    <a:pt x="131" y="315"/>
                  </a:cubicBezTo>
                  <a:cubicBezTo>
                    <a:pt x="130" y="315"/>
                    <a:pt x="129" y="315"/>
                    <a:pt x="128" y="314"/>
                  </a:cubicBezTo>
                  <a:cubicBezTo>
                    <a:pt x="128" y="314"/>
                    <a:pt x="129" y="314"/>
                    <a:pt x="129" y="313"/>
                  </a:cubicBezTo>
                  <a:close/>
                  <a:moveTo>
                    <a:pt x="146" y="306"/>
                  </a:moveTo>
                  <a:cubicBezTo>
                    <a:pt x="152" y="302"/>
                    <a:pt x="158" y="299"/>
                    <a:pt x="164" y="295"/>
                  </a:cubicBezTo>
                  <a:cubicBezTo>
                    <a:pt x="164" y="295"/>
                    <a:pt x="165" y="295"/>
                    <a:pt x="165" y="294"/>
                  </a:cubicBezTo>
                  <a:cubicBezTo>
                    <a:pt x="165" y="295"/>
                    <a:pt x="164" y="295"/>
                    <a:pt x="164" y="295"/>
                  </a:cubicBezTo>
                  <a:cubicBezTo>
                    <a:pt x="163" y="297"/>
                    <a:pt x="161" y="298"/>
                    <a:pt x="159" y="299"/>
                  </a:cubicBezTo>
                  <a:cubicBezTo>
                    <a:pt x="157" y="301"/>
                    <a:pt x="154" y="302"/>
                    <a:pt x="151" y="304"/>
                  </a:cubicBezTo>
                  <a:cubicBezTo>
                    <a:pt x="146" y="308"/>
                    <a:pt x="141" y="311"/>
                    <a:pt x="136" y="315"/>
                  </a:cubicBezTo>
                  <a:cubicBezTo>
                    <a:pt x="135" y="315"/>
                    <a:pt x="134" y="315"/>
                    <a:pt x="133" y="315"/>
                  </a:cubicBezTo>
                  <a:cubicBezTo>
                    <a:pt x="137" y="312"/>
                    <a:pt x="141" y="309"/>
                    <a:pt x="146" y="306"/>
                  </a:cubicBezTo>
                  <a:close/>
                  <a:moveTo>
                    <a:pt x="152" y="306"/>
                  </a:moveTo>
                  <a:cubicBezTo>
                    <a:pt x="156" y="303"/>
                    <a:pt x="163" y="301"/>
                    <a:pt x="166" y="297"/>
                  </a:cubicBezTo>
                  <a:cubicBezTo>
                    <a:pt x="159" y="305"/>
                    <a:pt x="150" y="309"/>
                    <a:pt x="142" y="316"/>
                  </a:cubicBezTo>
                  <a:cubicBezTo>
                    <a:pt x="141" y="316"/>
                    <a:pt x="139" y="316"/>
                    <a:pt x="138" y="316"/>
                  </a:cubicBezTo>
                  <a:cubicBezTo>
                    <a:pt x="142" y="312"/>
                    <a:pt x="147" y="309"/>
                    <a:pt x="152" y="306"/>
                  </a:cubicBezTo>
                  <a:close/>
                  <a:moveTo>
                    <a:pt x="152" y="310"/>
                  </a:moveTo>
                  <a:cubicBezTo>
                    <a:pt x="155" y="308"/>
                    <a:pt x="159" y="306"/>
                    <a:pt x="163" y="304"/>
                  </a:cubicBezTo>
                  <a:cubicBezTo>
                    <a:pt x="164" y="304"/>
                    <a:pt x="164" y="303"/>
                    <a:pt x="164" y="303"/>
                  </a:cubicBezTo>
                  <a:cubicBezTo>
                    <a:pt x="163" y="304"/>
                    <a:pt x="163" y="304"/>
                    <a:pt x="162" y="304"/>
                  </a:cubicBezTo>
                  <a:cubicBezTo>
                    <a:pt x="160" y="306"/>
                    <a:pt x="158" y="308"/>
                    <a:pt x="156" y="309"/>
                  </a:cubicBezTo>
                  <a:cubicBezTo>
                    <a:pt x="153" y="311"/>
                    <a:pt x="150" y="313"/>
                    <a:pt x="148" y="316"/>
                  </a:cubicBezTo>
                  <a:cubicBezTo>
                    <a:pt x="148" y="316"/>
                    <a:pt x="148" y="316"/>
                    <a:pt x="148" y="316"/>
                  </a:cubicBezTo>
                  <a:cubicBezTo>
                    <a:pt x="147" y="316"/>
                    <a:pt x="145" y="316"/>
                    <a:pt x="144" y="316"/>
                  </a:cubicBezTo>
                  <a:cubicBezTo>
                    <a:pt x="147" y="314"/>
                    <a:pt x="149" y="312"/>
                    <a:pt x="152" y="310"/>
                  </a:cubicBezTo>
                  <a:close/>
                  <a:moveTo>
                    <a:pt x="154" y="313"/>
                  </a:moveTo>
                  <a:cubicBezTo>
                    <a:pt x="157" y="311"/>
                    <a:pt x="160" y="310"/>
                    <a:pt x="162" y="308"/>
                  </a:cubicBezTo>
                  <a:cubicBezTo>
                    <a:pt x="162" y="309"/>
                    <a:pt x="161" y="309"/>
                    <a:pt x="160" y="310"/>
                  </a:cubicBezTo>
                  <a:cubicBezTo>
                    <a:pt x="158" y="311"/>
                    <a:pt x="156" y="313"/>
                    <a:pt x="155" y="315"/>
                  </a:cubicBezTo>
                  <a:cubicBezTo>
                    <a:pt x="154" y="316"/>
                    <a:pt x="155" y="316"/>
                    <a:pt x="155" y="316"/>
                  </a:cubicBezTo>
                  <a:cubicBezTo>
                    <a:pt x="158" y="314"/>
                    <a:pt x="161" y="313"/>
                    <a:pt x="163" y="311"/>
                  </a:cubicBezTo>
                  <a:cubicBezTo>
                    <a:pt x="166" y="310"/>
                    <a:pt x="162" y="313"/>
                    <a:pt x="161" y="313"/>
                  </a:cubicBezTo>
                  <a:cubicBezTo>
                    <a:pt x="160" y="314"/>
                    <a:pt x="160" y="315"/>
                    <a:pt x="159" y="315"/>
                  </a:cubicBezTo>
                  <a:cubicBezTo>
                    <a:pt x="159" y="316"/>
                    <a:pt x="159" y="316"/>
                    <a:pt x="159" y="316"/>
                  </a:cubicBezTo>
                  <a:cubicBezTo>
                    <a:pt x="156" y="316"/>
                    <a:pt x="153" y="316"/>
                    <a:pt x="150" y="316"/>
                  </a:cubicBezTo>
                  <a:cubicBezTo>
                    <a:pt x="151" y="315"/>
                    <a:pt x="153" y="314"/>
                    <a:pt x="154" y="313"/>
                  </a:cubicBezTo>
                  <a:close/>
                  <a:moveTo>
                    <a:pt x="162" y="316"/>
                  </a:moveTo>
                  <a:cubicBezTo>
                    <a:pt x="162" y="316"/>
                    <a:pt x="164" y="315"/>
                    <a:pt x="164" y="315"/>
                  </a:cubicBezTo>
                  <a:cubicBezTo>
                    <a:pt x="164" y="315"/>
                    <a:pt x="164" y="315"/>
                    <a:pt x="164" y="315"/>
                  </a:cubicBezTo>
                  <a:cubicBezTo>
                    <a:pt x="164" y="315"/>
                    <a:pt x="164" y="316"/>
                    <a:pt x="164" y="316"/>
                  </a:cubicBezTo>
                  <a:cubicBezTo>
                    <a:pt x="164" y="316"/>
                    <a:pt x="163" y="316"/>
                    <a:pt x="162" y="316"/>
                  </a:cubicBezTo>
                  <a:cubicBezTo>
                    <a:pt x="162" y="316"/>
                    <a:pt x="162" y="316"/>
                    <a:pt x="161" y="316"/>
                  </a:cubicBezTo>
                  <a:cubicBezTo>
                    <a:pt x="161" y="316"/>
                    <a:pt x="162" y="316"/>
                    <a:pt x="162" y="316"/>
                  </a:cubicBezTo>
                  <a:close/>
                  <a:moveTo>
                    <a:pt x="167" y="315"/>
                  </a:moveTo>
                  <a:cubicBezTo>
                    <a:pt x="168" y="302"/>
                    <a:pt x="171" y="290"/>
                    <a:pt x="172" y="277"/>
                  </a:cubicBezTo>
                  <a:cubicBezTo>
                    <a:pt x="172" y="264"/>
                    <a:pt x="173" y="251"/>
                    <a:pt x="174" y="238"/>
                  </a:cubicBezTo>
                  <a:cubicBezTo>
                    <a:pt x="175" y="225"/>
                    <a:pt x="176" y="212"/>
                    <a:pt x="177" y="199"/>
                  </a:cubicBezTo>
                  <a:cubicBezTo>
                    <a:pt x="178" y="187"/>
                    <a:pt x="181" y="175"/>
                    <a:pt x="178" y="163"/>
                  </a:cubicBezTo>
                  <a:cubicBezTo>
                    <a:pt x="178" y="163"/>
                    <a:pt x="178" y="163"/>
                    <a:pt x="178" y="163"/>
                  </a:cubicBezTo>
                  <a:cubicBezTo>
                    <a:pt x="186" y="162"/>
                    <a:pt x="195" y="161"/>
                    <a:pt x="203" y="161"/>
                  </a:cubicBezTo>
                  <a:cubicBezTo>
                    <a:pt x="204" y="173"/>
                    <a:pt x="202" y="184"/>
                    <a:pt x="201" y="196"/>
                  </a:cubicBezTo>
                  <a:cubicBezTo>
                    <a:pt x="200" y="208"/>
                    <a:pt x="199" y="221"/>
                    <a:pt x="198" y="234"/>
                  </a:cubicBezTo>
                  <a:cubicBezTo>
                    <a:pt x="198" y="247"/>
                    <a:pt x="197" y="260"/>
                    <a:pt x="195" y="273"/>
                  </a:cubicBezTo>
                  <a:cubicBezTo>
                    <a:pt x="194" y="286"/>
                    <a:pt x="192" y="299"/>
                    <a:pt x="190" y="312"/>
                  </a:cubicBezTo>
                  <a:cubicBezTo>
                    <a:pt x="190" y="312"/>
                    <a:pt x="190" y="312"/>
                    <a:pt x="190" y="313"/>
                  </a:cubicBezTo>
                  <a:cubicBezTo>
                    <a:pt x="182" y="314"/>
                    <a:pt x="175" y="315"/>
                    <a:pt x="167" y="315"/>
                  </a:cubicBezTo>
                  <a:cubicBezTo>
                    <a:pt x="167" y="315"/>
                    <a:pt x="167" y="315"/>
                    <a:pt x="167" y="315"/>
                  </a:cubicBezTo>
                  <a:close/>
                  <a:moveTo>
                    <a:pt x="193" y="311"/>
                  </a:moveTo>
                  <a:cubicBezTo>
                    <a:pt x="194" y="312"/>
                    <a:pt x="195" y="311"/>
                    <a:pt x="195" y="311"/>
                  </a:cubicBezTo>
                  <a:cubicBezTo>
                    <a:pt x="195" y="312"/>
                    <a:pt x="194" y="312"/>
                    <a:pt x="193" y="312"/>
                  </a:cubicBezTo>
                  <a:cubicBezTo>
                    <a:pt x="193" y="312"/>
                    <a:pt x="193" y="312"/>
                    <a:pt x="193" y="311"/>
                  </a:cubicBezTo>
                  <a:close/>
                  <a:moveTo>
                    <a:pt x="249" y="293"/>
                  </a:moveTo>
                  <a:cubicBezTo>
                    <a:pt x="249" y="294"/>
                    <a:pt x="249" y="294"/>
                    <a:pt x="249" y="294"/>
                  </a:cubicBezTo>
                  <a:cubicBezTo>
                    <a:pt x="249" y="293"/>
                    <a:pt x="248" y="293"/>
                    <a:pt x="247" y="293"/>
                  </a:cubicBezTo>
                  <a:cubicBezTo>
                    <a:pt x="246" y="294"/>
                    <a:pt x="244" y="295"/>
                    <a:pt x="242" y="296"/>
                  </a:cubicBezTo>
                  <a:cubicBezTo>
                    <a:pt x="234" y="298"/>
                    <a:pt x="226" y="300"/>
                    <a:pt x="217" y="303"/>
                  </a:cubicBezTo>
                  <a:cubicBezTo>
                    <a:pt x="213" y="304"/>
                    <a:pt x="209" y="306"/>
                    <a:pt x="205" y="307"/>
                  </a:cubicBezTo>
                  <a:cubicBezTo>
                    <a:pt x="202" y="308"/>
                    <a:pt x="200" y="309"/>
                    <a:pt x="198" y="310"/>
                  </a:cubicBezTo>
                  <a:cubicBezTo>
                    <a:pt x="194" y="311"/>
                    <a:pt x="194" y="310"/>
                    <a:pt x="198" y="309"/>
                  </a:cubicBezTo>
                  <a:cubicBezTo>
                    <a:pt x="202" y="307"/>
                    <a:pt x="207" y="306"/>
                    <a:pt x="212" y="304"/>
                  </a:cubicBezTo>
                  <a:cubicBezTo>
                    <a:pt x="218" y="303"/>
                    <a:pt x="223" y="300"/>
                    <a:pt x="229" y="298"/>
                  </a:cubicBezTo>
                  <a:cubicBezTo>
                    <a:pt x="235" y="297"/>
                    <a:pt x="241" y="295"/>
                    <a:pt x="246" y="293"/>
                  </a:cubicBezTo>
                  <a:cubicBezTo>
                    <a:pt x="247" y="293"/>
                    <a:pt x="250" y="292"/>
                    <a:pt x="250" y="292"/>
                  </a:cubicBezTo>
                  <a:cubicBezTo>
                    <a:pt x="251" y="291"/>
                    <a:pt x="252" y="289"/>
                    <a:pt x="252" y="288"/>
                  </a:cubicBezTo>
                  <a:cubicBezTo>
                    <a:pt x="251" y="290"/>
                    <a:pt x="250" y="292"/>
                    <a:pt x="249" y="293"/>
                  </a:cubicBezTo>
                  <a:close/>
                  <a:moveTo>
                    <a:pt x="238" y="298"/>
                  </a:moveTo>
                  <a:cubicBezTo>
                    <a:pt x="225" y="303"/>
                    <a:pt x="212" y="308"/>
                    <a:pt x="198" y="311"/>
                  </a:cubicBezTo>
                  <a:cubicBezTo>
                    <a:pt x="199" y="310"/>
                    <a:pt x="200" y="310"/>
                    <a:pt x="202" y="309"/>
                  </a:cubicBezTo>
                  <a:cubicBezTo>
                    <a:pt x="206" y="308"/>
                    <a:pt x="211" y="306"/>
                    <a:pt x="216" y="304"/>
                  </a:cubicBezTo>
                  <a:cubicBezTo>
                    <a:pt x="223" y="302"/>
                    <a:pt x="230" y="300"/>
                    <a:pt x="238" y="298"/>
                  </a:cubicBezTo>
                  <a:close/>
                  <a:moveTo>
                    <a:pt x="253" y="286"/>
                  </a:moveTo>
                  <a:cubicBezTo>
                    <a:pt x="253" y="286"/>
                    <a:pt x="252" y="286"/>
                    <a:pt x="252" y="286"/>
                  </a:cubicBezTo>
                  <a:cubicBezTo>
                    <a:pt x="252" y="286"/>
                    <a:pt x="251" y="286"/>
                    <a:pt x="251" y="287"/>
                  </a:cubicBezTo>
                  <a:cubicBezTo>
                    <a:pt x="241" y="290"/>
                    <a:pt x="231" y="293"/>
                    <a:pt x="221" y="296"/>
                  </a:cubicBezTo>
                  <a:cubicBezTo>
                    <a:pt x="216" y="298"/>
                    <a:pt x="211" y="299"/>
                    <a:pt x="206" y="301"/>
                  </a:cubicBezTo>
                  <a:cubicBezTo>
                    <a:pt x="203" y="302"/>
                    <a:pt x="201" y="303"/>
                    <a:pt x="199" y="304"/>
                  </a:cubicBezTo>
                  <a:cubicBezTo>
                    <a:pt x="198" y="304"/>
                    <a:pt x="197" y="304"/>
                    <a:pt x="196" y="304"/>
                  </a:cubicBezTo>
                  <a:cubicBezTo>
                    <a:pt x="193" y="305"/>
                    <a:pt x="198" y="303"/>
                    <a:pt x="198" y="303"/>
                  </a:cubicBezTo>
                  <a:cubicBezTo>
                    <a:pt x="209" y="299"/>
                    <a:pt x="220" y="295"/>
                    <a:pt x="231" y="291"/>
                  </a:cubicBezTo>
                  <a:cubicBezTo>
                    <a:pt x="233" y="291"/>
                    <a:pt x="235" y="290"/>
                    <a:pt x="237" y="289"/>
                  </a:cubicBezTo>
                  <a:cubicBezTo>
                    <a:pt x="243" y="288"/>
                    <a:pt x="249" y="286"/>
                    <a:pt x="255" y="283"/>
                  </a:cubicBezTo>
                  <a:cubicBezTo>
                    <a:pt x="254" y="284"/>
                    <a:pt x="254" y="285"/>
                    <a:pt x="253" y="286"/>
                  </a:cubicBezTo>
                  <a:close/>
                  <a:moveTo>
                    <a:pt x="256" y="279"/>
                  </a:moveTo>
                  <a:cubicBezTo>
                    <a:pt x="256" y="280"/>
                    <a:pt x="256" y="281"/>
                    <a:pt x="255" y="281"/>
                  </a:cubicBezTo>
                  <a:cubicBezTo>
                    <a:pt x="249" y="284"/>
                    <a:pt x="243" y="286"/>
                    <a:pt x="237" y="289"/>
                  </a:cubicBezTo>
                  <a:cubicBezTo>
                    <a:pt x="231" y="290"/>
                    <a:pt x="225" y="292"/>
                    <a:pt x="220" y="293"/>
                  </a:cubicBezTo>
                  <a:cubicBezTo>
                    <a:pt x="215" y="294"/>
                    <a:pt x="210" y="296"/>
                    <a:pt x="205" y="297"/>
                  </a:cubicBezTo>
                  <a:cubicBezTo>
                    <a:pt x="202" y="298"/>
                    <a:pt x="199" y="299"/>
                    <a:pt x="197" y="300"/>
                  </a:cubicBezTo>
                  <a:cubicBezTo>
                    <a:pt x="192" y="302"/>
                    <a:pt x="199" y="299"/>
                    <a:pt x="200" y="299"/>
                  </a:cubicBezTo>
                  <a:cubicBezTo>
                    <a:pt x="210" y="294"/>
                    <a:pt x="222" y="291"/>
                    <a:pt x="233" y="287"/>
                  </a:cubicBezTo>
                  <a:cubicBezTo>
                    <a:pt x="238" y="285"/>
                    <a:pt x="243" y="283"/>
                    <a:pt x="248" y="281"/>
                  </a:cubicBezTo>
                  <a:cubicBezTo>
                    <a:pt x="251" y="279"/>
                    <a:pt x="255" y="278"/>
                    <a:pt x="258" y="275"/>
                  </a:cubicBezTo>
                  <a:cubicBezTo>
                    <a:pt x="257" y="277"/>
                    <a:pt x="257" y="278"/>
                    <a:pt x="256" y="279"/>
                  </a:cubicBezTo>
                  <a:close/>
                  <a:moveTo>
                    <a:pt x="258" y="274"/>
                  </a:moveTo>
                  <a:cubicBezTo>
                    <a:pt x="247" y="279"/>
                    <a:pt x="235" y="283"/>
                    <a:pt x="223" y="287"/>
                  </a:cubicBezTo>
                  <a:cubicBezTo>
                    <a:pt x="217" y="289"/>
                    <a:pt x="211" y="290"/>
                    <a:pt x="206" y="292"/>
                  </a:cubicBezTo>
                  <a:cubicBezTo>
                    <a:pt x="203" y="294"/>
                    <a:pt x="200" y="295"/>
                    <a:pt x="197" y="296"/>
                  </a:cubicBezTo>
                  <a:cubicBezTo>
                    <a:pt x="193" y="297"/>
                    <a:pt x="199" y="295"/>
                    <a:pt x="200" y="294"/>
                  </a:cubicBezTo>
                  <a:cubicBezTo>
                    <a:pt x="212" y="289"/>
                    <a:pt x="223" y="285"/>
                    <a:pt x="235" y="281"/>
                  </a:cubicBezTo>
                  <a:cubicBezTo>
                    <a:pt x="240" y="279"/>
                    <a:pt x="245" y="277"/>
                    <a:pt x="250" y="275"/>
                  </a:cubicBezTo>
                  <a:cubicBezTo>
                    <a:pt x="253" y="274"/>
                    <a:pt x="257" y="272"/>
                    <a:pt x="259" y="270"/>
                  </a:cubicBezTo>
                  <a:cubicBezTo>
                    <a:pt x="259" y="271"/>
                    <a:pt x="259" y="273"/>
                    <a:pt x="258" y="274"/>
                  </a:cubicBezTo>
                  <a:close/>
                  <a:moveTo>
                    <a:pt x="257" y="271"/>
                  </a:moveTo>
                  <a:cubicBezTo>
                    <a:pt x="257" y="271"/>
                    <a:pt x="258" y="271"/>
                    <a:pt x="259" y="271"/>
                  </a:cubicBezTo>
                  <a:cubicBezTo>
                    <a:pt x="258" y="271"/>
                    <a:pt x="257" y="271"/>
                    <a:pt x="257" y="271"/>
                  </a:cubicBezTo>
                  <a:close/>
                  <a:moveTo>
                    <a:pt x="262" y="257"/>
                  </a:moveTo>
                  <a:cubicBezTo>
                    <a:pt x="262" y="257"/>
                    <a:pt x="262" y="257"/>
                    <a:pt x="262" y="257"/>
                  </a:cubicBezTo>
                  <a:cubicBezTo>
                    <a:pt x="246" y="265"/>
                    <a:pt x="229" y="269"/>
                    <a:pt x="212" y="276"/>
                  </a:cubicBezTo>
                  <a:cubicBezTo>
                    <a:pt x="211" y="277"/>
                    <a:pt x="209" y="277"/>
                    <a:pt x="208" y="278"/>
                  </a:cubicBezTo>
                  <a:cubicBezTo>
                    <a:pt x="206" y="279"/>
                    <a:pt x="203" y="280"/>
                    <a:pt x="201" y="281"/>
                  </a:cubicBezTo>
                  <a:cubicBezTo>
                    <a:pt x="202" y="280"/>
                    <a:pt x="203" y="280"/>
                    <a:pt x="204" y="279"/>
                  </a:cubicBezTo>
                  <a:cubicBezTo>
                    <a:pt x="223" y="270"/>
                    <a:pt x="245" y="266"/>
                    <a:pt x="263" y="255"/>
                  </a:cubicBezTo>
                  <a:cubicBezTo>
                    <a:pt x="263" y="256"/>
                    <a:pt x="263" y="256"/>
                    <a:pt x="262" y="257"/>
                  </a:cubicBezTo>
                  <a:close/>
                  <a:moveTo>
                    <a:pt x="264" y="248"/>
                  </a:moveTo>
                  <a:cubicBezTo>
                    <a:pt x="258" y="250"/>
                    <a:pt x="253" y="252"/>
                    <a:pt x="248" y="254"/>
                  </a:cubicBezTo>
                  <a:cubicBezTo>
                    <a:pt x="242" y="256"/>
                    <a:pt x="236" y="258"/>
                    <a:pt x="230" y="260"/>
                  </a:cubicBezTo>
                  <a:cubicBezTo>
                    <a:pt x="223" y="262"/>
                    <a:pt x="216" y="265"/>
                    <a:pt x="209" y="267"/>
                  </a:cubicBezTo>
                  <a:cubicBezTo>
                    <a:pt x="208" y="268"/>
                    <a:pt x="206" y="269"/>
                    <a:pt x="204" y="269"/>
                  </a:cubicBezTo>
                  <a:cubicBezTo>
                    <a:pt x="205" y="269"/>
                    <a:pt x="206" y="269"/>
                    <a:pt x="207" y="268"/>
                  </a:cubicBezTo>
                  <a:cubicBezTo>
                    <a:pt x="216" y="263"/>
                    <a:pt x="226" y="260"/>
                    <a:pt x="236" y="256"/>
                  </a:cubicBezTo>
                  <a:cubicBezTo>
                    <a:pt x="245" y="252"/>
                    <a:pt x="254" y="247"/>
                    <a:pt x="264" y="244"/>
                  </a:cubicBezTo>
                  <a:cubicBezTo>
                    <a:pt x="264" y="245"/>
                    <a:pt x="264" y="246"/>
                    <a:pt x="264" y="248"/>
                  </a:cubicBezTo>
                  <a:close/>
                  <a:moveTo>
                    <a:pt x="264" y="243"/>
                  </a:moveTo>
                  <a:cubicBezTo>
                    <a:pt x="257" y="244"/>
                    <a:pt x="251" y="247"/>
                    <a:pt x="245" y="250"/>
                  </a:cubicBezTo>
                  <a:cubicBezTo>
                    <a:pt x="242" y="251"/>
                    <a:pt x="238" y="252"/>
                    <a:pt x="234" y="254"/>
                  </a:cubicBezTo>
                  <a:cubicBezTo>
                    <a:pt x="240" y="251"/>
                    <a:pt x="246" y="249"/>
                    <a:pt x="252" y="246"/>
                  </a:cubicBezTo>
                  <a:cubicBezTo>
                    <a:pt x="253" y="245"/>
                    <a:pt x="255" y="244"/>
                    <a:pt x="257" y="243"/>
                  </a:cubicBezTo>
                  <a:cubicBezTo>
                    <a:pt x="259" y="243"/>
                    <a:pt x="262" y="242"/>
                    <a:pt x="264" y="241"/>
                  </a:cubicBezTo>
                  <a:cubicBezTo>
                    <a:pt x="264" y="242"/>
                    <a:pt x="264" y="242"/>
                    <a:pt x="264" y="243"/>
                  </a:cubicBezTo>
                  <a:close/>
                  <a:moveTo>
                    <a:pt x="264" y="240"/>
                  </a:moveTo>
                  <a:cubicBezTo>
                    <a:pt x="262" y="240"/>
                    <a:pt x="261" y="241"/>
                    <a:pt x="259" y="242"/>
                  </a:cubicBezTo>
                  <a:cubicBezTo>
                    <a:pt x="252" y="244"/>
                    <a:pt x="245" y="246"/>
                    <a:pt x="238" y="248"/>
                  </a:cubicBezTo>
                  <a:cubicBezTo>
                    <a:pt x="231" y="250"/>
                    <a:pt x="224" y="252"/>
                    <a:pt x="218" y="255"/>
                  </a:cubicBezTo>
                  <a:cubicBezTo>
                    <a:pt x="214" y="256"/>
                    <a:pt x="210" y="258"/>
                    <a:pt x="207" y="260"/>
                  </a:cubicBezTo>
                  <a:cubicBezTo>
                    <a:pt x="211" y="258"/>
                    <a:pt x="214" y="256"/>
                    <a:pt x="218" y="254"/>
                  </a:cubicBezTo>
                  <a:cubicBezTo>
                    <a:pt x="226" y="250"/>
                    <a:pt x="234" y="248"/>
                    <a:pt x="242" y="245"/>
                  </a:cubicBezTo>
                  <a:cubicBezTo>
                    <a:pt x="247" y="243"/>
                    <a:pt x="252" y="240"/>
                    <a:pt x="257" y="238"/>
                  </a:cubicBezTo>
                  <a:cubicBezTo>
                    <a:pt x="259" y="237"/>
                    <a:pt x="261" y="236"/>
                    <a:pt x="264" y="235"/>
                  </a:cubicBezTo>
                  <a:cubicBezTo>
                    <a:pt x="264" y="237"/>
                    <a:pt x="264" y="238"/>
                    <a:pt x="264" y="240"/>
                  </a:cubicBezTo>
                  <a:close/>
                  <a:moveTo>
                    <a:pt x="258" y="236"/>
                  </a:moveTo>
                  <a:cubicBezTo>
                    <a:pt x="256" y="237"/>
                    <a:pt x="253" y="239"/>
                    <a:pt x="251" y="240"/>
                  </a:cubicBezTo>
                  <a:cubicBezTo>
                    <a:pt x="237" y="246"/>
                    <a:pt x="222" y="249"/>
                    <a:pt x="208" y="256"/>
                  </a:cubicBezTo>
                  <a:cubicBezTo>
                    <a:pt x="206" y="256"/>
                    <a:pt x="204" y="257"/>
                    <a:pt x="202" y="258"/>
                  </a:cubicBezTo>
                  <a:cubicBezTo>
                    <a:pt x="200" y="259"/>
                    <a:pt x="199" y="259"/>
                    <a:pt x="201" y="258"/>
                  </a:cubicBezTo>
                  <a:cubicBezTo>
                    <a:pt x="204" y="256"/>
                    <a:pt x="208" y="255"/>
                    <a:pt x="211" y="254"/>
                  </a:cubicBezTo>
                  <a:cubicBezTo>
                    <a:pt x="217" y="251"/>
                    <a:pt x="223" y="249"/>
                    <a:pt x="229" y="247"/>
                  </a:cubicBezTo>
                  <a:cubicBezTo>
                    <a:pt x="235" y="245"/>
                    <a:pt x="240" y="242"/>
                    <a:pt x="246" y="240"/>
                  </a:cubicBezTo>
                  <a:cubicBezTo>
                    <a:pt x="252" y="237"/>
                    <a:pt x="258" y="235"/>
                    <a:pt x="263" y="232"/>
                  </a:cubicBezTo>
                  <a:cubicBezTo>
                    <a:pt x="263" y="233"/>
                    <a:pt x="264" y="233"/>
                    <a:pt x="264" y="234"/>
                  </a:cubicBezTo>
                  <a:cubicBezTo>
                    <a:pt x="262" y="235"/>
                    <a:pt x="260" y="236"/>
                    <a:pt x="258" y="236"/>
                  </a:cubicBezTo>
                  <a:close/>
                  <a:moveTo>
                    <a:pt x="258" y="167"/>
                  </a:moveTo>
                  <a:cubicBezTo>
                    <a:pt x="245" y="161"/>
                    <a:pt x="232" y="159"/>
                    <a:pt x="219" y="156"/>
                  </a:cubicBezTo>
                  <a:cubicBezTo>
                    <a:pt x="204" y="152"/>
                    <a:pt x="189" y="153"/>
                    <a:pt x="174" y="155"/>
                  </a:cubicBezTo>
                  <a:cubicBezTo>
                    <a:pt x="161" y="157"/>
                    <a:pt x="149" y="160"/>
                    <a:pt x="137" y="164"/>
                  </a:cubicBezTo>
                  <a:cubicBezTo>
                    <a:pt x="137" y="163"/>
                    <a:pt x="137" y="162"/>
                    <a:pt x="135" y="162"/>
                  </a:cubicBezTo>
                  <a:cubicBezTo>
                    <a:pt x="133" y="161"/>
                    <a:pt x="132" y="162"/>
                    <a:pt x="131" y="163"/>
                  </a:cubicBezTo>
                  <a:cubicBezTo>
                    <a:pt x="130" y="164"/>
                    <a:pt x="130" y="166"/>
                    <a:pt x="130" y="167"/>
                  </a:cubicBezTo>
                  <a:cubicBezTo>
                    <a:pt x="116" y="172"/>
                    <a:pt x="104" y="179"/>
                    <a:pt x="93" y="187"/>
                  </a:cubicBezTo>
                  <a:cubicBezTo>
                    <a:pt x="95" y="170"/>
                    <a:pt x="102" y="151"/>
                    <a:pt x="109" y="135"/>
                  </a:cubicBezTo>
                  <a:cubicBezTo>
                    <a:pt x="112" y="128"/>
                    <a:pt x="116" y="121"/>
                    <a:pt x="122" y="115"/>
                  </a:cubicBezTo>
                  <a:cubicBezTo>
                    <a:pt x="129" y="108"/>
                    <a:pt x="137" y="104"/>
                    <a:pt x="145" y="100"/>
                  </a:cubicBezTo>
                  <a:cubicBezTo>
                    <a:pt x="151" y="97"/>
                    <a:pt x="158" y="95"/>
                    <a:pt x="164" y="93"/>
                  </a:cubicBezTo>
                  <a:cubicBezTo>
                    <a:pt x="163" y="102"/>
                    <a:pt x="159" y="119"/>
                    <a:pt x="168" y="117"/>
                  </a:cubicBezTo>
                  <a:cubicBezTo>
                    <a:pt x="172" y="116"/>
                    <a:pt x="173" y="112"/>
                    <a:pt x="173" y="108"/>
                  </a:cubicBezTo>
                  <a:cubicBezTo>
                    <a:pt x="176" y="114"/>
                    <a:pt x="179" y="118"/>
                    <a:pt x="185" y="116"/>
                  </a:cubicBezTo>
                  <a:cubicBezTo>
                    <a:pt x="191" y="113"/>
                    <a:pt x="189" y="106"/>
                    <a:pt x="186" y="102"/>
                  </a:cubicBezTo>
                  <a:cubicBezTo>
                    <a:pt x="183" y="98"/>
                    <a:pt x="178" y="94"/>
                    <a:pt x="173" y="92"/>
                  </a:cubicBezTo>
                  <a:cubicBezTo>
                    <a:pt x="174" y="91"/>
                    <a:pt x="174" y="91"/>
                    <a:pt x="175" y="91"/>
                  </a:cubicBezTo>
                  <a:cubicBezTo>
                    <a:pt x="184" y="90"/>
                    <a:pt x="193" y="92"/>
                    <a:pt x="202" y="95"/>
                  </a:cubicBezTo>
                  <a:cubicBezTo>
                    <a:pt x="211" y="98"/>
                    <a:pt x="220" y="101"/>
                    <a:pt x="227" y="105"/>
                  </a:cubicBezTo>
                  <a:cubicBezTo>
                    <a:pt x="232" y="109"/>
                    <a:pt x="237" y="113"/>
                    <a:pt x="242" y="117"/>
                  </a:cubicBezTo>
                  <a:cubicBezTo>
                    <a:pt x="243" y="119"/>
                    <a:pt x="244" y="120"/>
                    <a:pt x="246" y="122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53" y="137"/>
                    <a:pt x="256" y="152"/>
                    <a:pt x="258" y="167"/>
                  </a:cubicBezTo>
                  <a:close/>
                  <a:moveTo>
                    <a:pt x="97" y="158"/>
                  </a:moveTo>
                  <a:cubicBezTo>
                    <a:pt x="99" y="150"/>
                    <a:pt x="102" y="141"/>
                    <a:pt x="106" y="133"/>
                  </a:cubicBezTo>
                  <a:cubicBezTo>
                    <a:pt x="103" y="141"/>
                    <a:pt x="100" y="150"/>
                    <a:pt x="97" y="158"/>
                  </a:cubicBezTo>
                  <a:close/>
                  <a:moveTo>
                    <a:pt x="240" y="111"/>
                  </a:moveTo>
                  <a:cubicBezTo>
                    <a:pt x="237" y="108"/>
                    <a:pt x="233" y="105"/>
                    <a:pt x="229" y="103"/>
                  </a:cubicBezTo>
                  <a:cubicBezTo>
                    <a:pt x="216" y="93"/>
                    <a:pt x="202" y="85"/>
                    <a:pt x="185" y="84"/>
                  </a:cubicBezTo>
                  <a:cubicBezTo>
                    <a:pt x="181" y="84"/>
                    <a:pt x="178" y="84"/>
                    <a:pt x="174" y="85"/>
                  </a:cubicBezTo>
                  <a:cubicBezTo>
                    <a:pt x="174" y="83"/>
                    <a:pt x="173" y="82"/>
                    <a:pt x="171" y="82"/>
                  </a:cubicBezTo>
                  <a:cubicBezTo>
                    <a:pt x="168" y="82"/>
                    <a:pt x="165" y="83"/>
                    <a:pt x="164" y="86"/>
                  </a:cubicBezTo>
                  <a:cubicBezTo>
                    <a:pt x="164" y="86"/>
                    <a:pt x="164" y="86"/>
                    <a:pt x="164" y="87"/>
                  </a:cubicBezTo>
                  <a:cubicBezTo>
                    <a:pt x="147" y="91"/>
                    <a:pt x="130" y="101"/>
                    <a:pt x="117" y="113"/>
                  </a:cubicBezTo>
                  <a:cubicBezTo>
                    <a:pt x="99" y="131"/>
                    <a:pt x="93" y="157"/>
                    <a:pt x="90" y="182"/>
                  </a:cubicBezTo>
                  <a:cubicBezTo>
                    <a:pt x="88" y="213"/>
                    <a:pt x="88" y="245"/>
                    <a:pt x="90" y="276"/>
                  </a:cubicBezTo>
                  <a:cubicBezTo>
                    <a:pt x="91" y="285"/>
                    <a:pt x="92" y="293"/>
                    <a:pt x="93" y="301"/>
                  </a:cubicBezTo>
                  <a:cubicBezTo>
                    <a:pt x="86" y="296"/>
                    <a:pt x="80" y="289"/>
                    <a:pt x="76" y="281"/>
                  </a:cubicBezTo>
                  <a:cubicBezTo>
                    <a:pt x="71" y="270"/>
                    <a:pt x="73" y="258"/>
                    <a:pt x="75" y="246"/>
                  </a:cubicBezTo>
                  <a:cubicBezTo>
                    <a:pt x="77" y="231"/>
                    <a:pt x="76" y="216"/>
                    <a:pt x="77" y="201"/>
                  </a:cubicBezTo>
                  <a:cubicBezTo>
                    <a:pt x="78" y="194"/>
                    <a:pt x="79" y="186"/>
                    <a:pt x="79" y="179"/>
                  </a:cubicBezTo>
                  <a:cubicBezTo>
                    <a:pt x="80" y="172"/>
                    <a:pt x="79" y="165"/>
                    <a:pt x="78" y="158"/>
                  </a:cubicBezTo>
                  <a:cubicBezTo>
                    <a:pt x="76" y="144"/>
                    <a:pt x="72" y="130"/>
                    <a:pt x="75" y="114"/>
                  </a:cubicBezTo>
                  <a:cubicBezTo>
                    <a:pt x="77" y="100"/>
                    <a:pt x="86" y="88"/>
                    <a:pt x="96" y="79"/>
                  </a:cubicBezTo>
                  <a:cubicBezTo>
                    <a:pt x="107" y="70"/>
                    <a:pt x="120" y="65"/>
                    <a:pt x="134" y="62"/>
                  </a:cubicBezTo>
                  <a:cubicBezTo>
                    <a:pt x="142" y="61"/>
                    <a:pt x="151" y="61"/>
                    <a:pt x="159" y="60"/>
                  </a:cubicBezTo>
                  <a:cubicBezTo>
                    <a:pt x="166" y="59"/>
                    <a:pt x="173" y="57"/>
                    <a:pt x="181" y="56"/>
                  </a:cubicBezTo>
                  <a:cubicBezTo>
                    <a:pt x="181" y="56"/>
                    <a:pt x="181" y="56"/>
                    <a:pt x="181" y="56"/>
                  </a:cubicBezTo>
                  <a:cubicBezTo>
                    <a:pt x="183" y="57"/>
                    <a:pt x="186" y="59"/>
                    <a:pt x="189" y="60"/>
                  </a:cubicBezTo>
                  <a:cubicBezTo>
                    <a:pt x="209" y="72"/>
                    <a:pt x="228" y="90"/>
                    <a:pt x="240" y="111"/>
                  </a:cubicBezTo>
                  <a:close/>
                  <a:moveTo>
                    <a:pt x="41" y="229"/>
                  </a:moveTo>
                  <a:cubicBezTo>
                    <a:pt x="39" y="243"/>
                    <a:pt x="39" y="257"/>
                    <a:pt x="38" y="272"/>
                  </a:cubicBezTo>
                  <a:cubicBezTo>
                    <a:pt x="38" y="272"/>
                    <a:pt x="38" y="272"/>
                    <a:pt x="38" y="272"/>
                  </a:cubicBezTo>
                  <a:cubicBezTo>
                    <a:pt x="39" y="275"/>
                    <a:pt x="39" y="278"/>
                    <a:pt x="40" y="280"/>
                  </a:cubicBezTo>
                  <a:cubicBezTo>
                    <a:pt x="33" y="277"/>
                    <a:pt x="24" y="275"/>
                    <a:pt x="29" y="266"/>
                  </a:cubicBezTo>
                  <a:cubicBezTo>
                    <a:pt x="29" y="266"/>
                    <a:pt x="29" y="266"/>
                    <a:pt x="29" y="266"/>
                  </a:cubicBezTo>
                  <a:cubicBezTo>
                    <a:pt x="33" y="262"/>
                    <a:pt x="36" y="256"/>
                    <a:pt x="36" y="250"/>
                  </a:cubicBezTo>
                  <a:cubicBezTo>
                    <a:pt x="36" y="243"/>
                    <a:pt x="34" y="237"/>
                    <a:pt x="34" y="231"/>
                  </a:cubicBezTo>
                  <a:cubicBezTo>
                    <a:pt x="34" y="222"/>
                    <a:pt x="36" y="213"/>
                    <a:pt x="37" y="204"/>
                  </a:cubicBezTo>
                  <a:cubicBezTo>
                    <a:pt x="40" y="189"/>
                    <a:pt x="39" y="174"/>
                    <a:pt x="42" y="160"/>
                  </a:cubicBezTo>
                  <a:cubicBezTo>
                    <a:pt x="43" y="169"/>
                    <a:pt x="44" y="178"/>
                    <a:pt x="44" y="187"/>
                  </a:cubicBezTo>
                  <a:cubicBezTo>
                    <a:pt x="44" y="188"/>
                    <a:pt x="44" y="189"/>
                    <a:pt x="44" y="190"/>
                  </a:cubicBezTo>
                  <a:cubicBezTo>
                    <a:pt x="44" y="190"/>
                    <a:pt x="44" y="190"/>
                    <a:pt x="44" y="190"/>
                  </a:cubicBezTo>
                  <a:cubicBezTo>
                    <a:pt x="44" y="203"/>
                    <a:pt x="42" y="216"/>
                    <a:pt x="41" y="229"/>
                  </a:cubicBezTo>
                  <a:close/>
                  <a:moveTo>
                    <a:pt x="15" y="266"/>
                  </a:moveTo>
                  <a:cubicBezTo>
                    <a:pt x="19" y="265"/>
                    <a:pt x="23" y="262"/>
                    <a:pt x="26" y="259"/>
                  </a:cubicBezTo>
                  <a:cubicBezTo>
                    <a:pt x="27" y="258"/>
                    <a:pt x="33" y="252"/>
                    <a:pt x="30" y="256"/>
                  </a:cubicBezTo>
                  <a:cubicBezTo>
                    <a:pt x="28" y="260"/>
                    <a:pt x="25" y="262"/>
                    <a:pt x="22" y="265"/>
                  </a:cubicBezTo>
                  <a:cubicBezTo>
                    <a:pt x="22" y="265"/>
                    <a:pt x="22" y="265"/>
                    <a:pt x="22" y="265"/>
                  </a:cubicBezTo>
                  <a:cubicBezTo>
                    <a:pt x="26" y="265"/>
                    <a:pt x="28" y="262"/>
                    <a:pt x="30" y="260"/>
                  </a:cubicBezTo>
                  <a:cubicBezTo>
                    <a:pt x="30" y="260"/>
                    <a:pt x="30" y="260"/>
                    <a:pt x="30" y="260"/>
                  </a:cubicBezTo>
                  <a:cubicBezTo>
                    <a:pt x="28" y="263"/>
                    <a:pt x="25" y="266"/>
                    <a:pt x="20" y="266"/>
                  </a:cubicBezTo>
                  <a:cubicBezTo>
                    <a:pt x="18" y="267"/>
                    <a:pt x="16" y="267"/>
                    <a:pt x="15" y="266"/>
                  </a:cubicBezTo>
                  <a:close/>
                  <a:moveTo>
                    <a:pt x="8" y="186"/>
                  </a:moveTo>
                  <a:cubicBezTo>
                    <a:pt x="8" y="186"/>
                    <a:pt x="8" y="186"/>
                    <a:pt x="9" y="186"/>
                  </a:cubicBezTo>
                  <a:cubicBezTo>
                    <a:pt x="13" y="183"/>
                    <a:pt x="19" y="182"/>
                    <a:pt x="24" y="180"/>
                  </a:cubicBezTo>
                  <a:cubicBezTo>
                    <a:pt x="26" y="179"/>
                    <a:pt x="29" y="178"/>
                    <a:pt x="31" y="177"/>
                  </a:cubicBezTo>
                  <a:cubicBezTo>
                    <a:pt x="32" y="176"/>
                    <a:pt x="34" y="175"/>
                    <a:pt x="36" y="175"/>
                  </a:cubicBezTo>
                  <a:cubicBezTo>
                    <a:pt x="34" y="175"/>
                    <a:pt x="33" y="176"/>
                    <a:pt x="32" y="177"/>
                  </a:cubicBezTo>
                  <a:cubicBezTo>
                    <a:pt x="25" y="182"/>
                    <a:pt x="15" y="184"/>
                    <a:pt x="8" y="190"/>
                  </a:cubicBezTo>
                  <a:cubicBezTo>
                    <a:pt x="8" y="189"/>
                    <a:pt x="8" y="188"/>
                    <a:pt x="8" y="186"/>
                  </a:cubicBezTo>
                  <a:close/>
                  <a:moveTo>
                    <a:pt x="45" y="69"/>
                  </a:moveTo>
                  <a:cubicBezTo>
                    <a:pt x="51" y="66"/>
                    <a:pt x="56" y="63"/>
                    <a:pt x="62" y="60"/>
                  </a:cubicBezTo>
                  <a:cubicBezTo>
                    <a:pt x="65" y="58"/>
                    <a:pt x="68" y="57"/>
                    <a:pt x="71" y="55"/>
                  </a:cubicBezTo>
                  <a:cubicBezTo>
                    <a:pt x="71" y="55"/>
                    <a:pt x="72" y="55"/>
                    <a:pt x="72" y="55"/>
                  </a:cubicBezTo>
                  <a:cubicBezTo>
                    <a:pt x="61" y="61"/>
                    <a:pt x="51" y="67"/>
                    <a:pt x="42" y="74"/>
                  </a:cubicBezTo>
                  <a:cubicBezTo>
                    <a:pt x="43" y="72"/>
                    <a:pt x="44" y="71"/>
                    <a:pt x="45" y="69"/>
                  </a:cubicBezTo>
                  <a:close/>
                  <a:moveTo>
                    <a:pt x="83" y="51"/>
                  </a:moveTo>
                  <a:cubicBezTo>
                    <a:pt x="82" y="52"/>
                    <a:pt x="81" y="52"/>
                    <a:pt x="80" y="53"/>
                  </a:cubicBezTo>
                  <a:cubicBezTo>
                    <a:pt x="76" y="55"/>
                    <a:pt x="72" y="57"/>
                    <a:pt x="67" y="60"/>
                  </a:cubicBezTo>
                  <a:cubicBezTo>
                    <a:pt x="60" y="64"/>
                    <a:pt x="52" y="68"/>
                    <a:pt x="44" y="73"/>
                  </a:cubicBezTo>
                  <a:cubicBezTo>
                    <a:pt x="45" y="73"/>
                    <a:pt x="45" y="72"/>
                    <a:pt x="45" y="72"/>
                  </a:cubicBezTo>
                  <a:cubicBezTo>
                    <a:pt x="49" y="69"/>
                    <a:pt x="53" y="67"/>
                    <a:pt x="57" y="64"/>
                  </a:cubicBezTo>
                  <a:cubicBezTo>
                    <a:pt x="64" y="60"/>
                    <a:pt x="72" y="57"/>
                    <a:pt x="78" y="52"/>
                  </a:cubicBezTo>
                  <a:cubicBezTo>
                    <a:pt x="80" y="52"/>
                    <a:pt x="82" y="51"/>
                    <a:pt x="83" y="51"/>
                  </a:cubicBezTo>
                  <a:close/>
                  <a:moveTo>
                    <a:pt x="40" y="77"/>
                  </a:moveTo>
                  <a:cubicBezTo>
                    <a:pt x="40" y="76"/>
                    <a:pt x="40" y="76"/>
                    <a:pt x="41" y="76"/>
                  </a:cubicBezTo>
                  <a:cubicBezTo>
                    <a:pt x="48" y="71"/>
                    <a:pt x="55" y="67"/>
                    <a:pt x="63" y="63"/>
                  </a:cubicBezTo>
                  <a:cubicBezTo>
                    <a:pt x="67" y="61"/>
                    <a:pt x="71" y="58"/>
                    <a:pt x="76" y="56"/>
                  </a:cubicBezTo>
                  <a:cubicBezTo>
                    <a:pt x="78" y="55"/>
                    <a:pt x="80" y="54"/>
                    <a:pt x="82" y="52"/>
                  </a:cubicBezTo>
                  <a:cubicBezTo>
                    <a:pt x="83" y="52"/>
                    <a:pt x="84" y="51"/>
                    <a:pt x="85" y="51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85" y="51"/>
                    <a:pt x="85" y="51"/>
                    <a:pt x="86" y="51"/>
                  </a:cubicBezTo>
                  <a:cubicBezTo>
                    <a:pt x="85" y="51"/>
                    <a:pt x="84" y="51"/>
                    <a:pt x="84" y="52"/>
                  </a:cubicBezTo>
                  <a:cubicBezTo>
                    <a:pt x="76" y="57"/>
                    <a:pt x="68" y="61"/>
                    <a:pt x="59" y="66"/>
                  </a:cubicBezTo>
                  <a:cubicBezTo>
                    <a:pt x="52" y="70"/>
                    <a:pt x="45" y="75"/>
                    <a:pt x="38" y="80"/>
                  </a:cubicBezTo>
                  <a:cubicBezTo>
                    <a:pt x="39" y="79"/>
                    <a:pt x="39" y="78"/>
                    <a:pt x="40" y="77"/>
                  </a:cubicBezTo>
                  <a:close/>
                  <a:moveTo>
                    <a:pt x="37" y="82"/>
                  </a:moveTo>
                  <a:cubicBezTo>
                    <a:pt x="41" y="80"/>
                    <a:pt x="44" y="78"/>
                    <a:pt x="48" y="76"/>
                  </a:cubicBezTo>
                  <a:cubicBezTo>
                    <a:pt x="53" y="73"/>
                    <a:pt x="59" y="71"/>
                    <a:pt x="63" y="68"/>
                  </a:cubicBezTo>
                  <a:cubicBezTo>
                    <a:pt x="66" y="67"/>
                    <a:pt x="68" y="65"/>
                    <a:pt x="70" y="64"/>
                  </a:cubicBezTo>
                  <a:cubicBezTo>
                    <a:pt x="68" y="66"/>
                    <a:pt x="66" y="68"/>
                    <a:pt x="64" y="70"/>
                  </a:cubicBezTo>
                  <a:cubicBezTo>
                    <a:pt x="55" y="75"/>
                    <a:pt x="46" y="80"/>
                    <a:pt x="36" y="84"/>
                  </a:cubicBezTo>
                  <a:cubicBezTo>
                    <a:pt x="36" y="83"/>
                    <a:pt x="36" y="83"/>
                    <a:pt x="37" y="82"/>
                  </a:cubicBezTo>
                  <a:close/>
                  <a:moveTo>
                    <a:pt x="105" y="11"/>
                  </a:moveTo>
                  <a:cubicBezTo>
                    <a:pt x="106" y="11"/>
                    <a:pt x="107" y="11"/>
                    <a:pt x="108" y="10"/>
                  </a:cubicBezTo>
                  <a:cubicBezTo>
                    <a:pt x="109" y="10"/>
                    <a:pt x="110" y="9"/>
                    <a:pt x="111" y="9"/>
                  </a:cubicBezTo>
                  <a:cubicBezTo>
                    <a:pt x="111" y="9"/>
                    <a:pt x="115" y="6"/>
                    <a:pt x="113" y="8"/>
                  </a:cubicBezTo>
                  <a:cubicBezTo>
                    <a:pt x="110" y="10"/>
                    <a:pt x="107" y="11"/>
                    <a:pt x="104" y="12"/>
                  </a:cubicBezTo>
                  <a:cubicBezTo>
                    <a:pt x="105" y="12"/>
                    <a:pt x="105" y="11"/>
                    <a:pt x="105" y="11"/>
                  </a:cubicBezTo>
                  <a:close/>
                  <a:moveTo>
                    <a:pt x="117" y="9"/>
                  </a:moveTo>
                  <a:cubicBezTo>
                    <a:pt x="117" y="9"/>
                    <a:pt x="117" y="9"/>
                    <a:pt x="117" y="9"/>
                  </a:cubicBezTo>
                  <a:cubicBezTo>
                    <a:pt x="114" y="10"/>
                    <a:pt x="112" y="11"/>
                    <a:pt x="109" y="12"/>
                  </a:cubicBezTo>
                  <a:cubicBezTo>
                    <a:pt x="108" y="12"/>
                    <a:pt x="107" y="13"/>
                    <a:pt x="105" y="13"/>
                  </a:cubicBezTo>
                  <a:cubicBezTo>
                    <a:pt x="105" y="13"/>
                    <a:pt x="104" y="14"/>
                    <a:pt x="103" y="14"/>
                  </a:cubicBezTo>
                  <a:cubicBezTo>
                    <a:pt x="103" y="14"/>
                    <a:pt x="103" y="14"/>
                    <a:pt x="104" y="13"/>
                  </a:cubicBezTo>
                  <a:cubicBezTo>
                    <a:pt x="107" y="12"/>
                    <a:pt x="112" y="10"/>
                    <a:pt x="115" y="8"/>
                  </a:cubicBezTo>
                  <a:cubicBezTo>
                    <a:pt x="115" y="8"/>
                    <a:pt x="116" y="8"/>
                    <a:pt x="117" y="9"/>
                  </a:cubicBezTo>
                  <a:close/>
                  <a:moveTo>
                    <a:pt x="103" y="14"/>
                  </a:moveTo>
                  <a:cubicBezTo>
                    <a:pt x="105" y="14"/>
                    <a:pt x="106" y="13"/>
                    <a:pt x="108" y="13"/>
                  </a:cubicBezTo>
                  <a:cubicBezTo>
                    <a:pt x="110" y="12"/>
                    <a:pt x="111" y="12"/>
                    <a:pt x="112" y="11"/>
                  </a:cubicBezTo>
                  <a:cubicBezTo>
                    <a:pt x="114" y="10"/>
                    <a:pt x="117" y="9"/>
                    <a:pt x="113" y="11"/>
                  </a:cubicBezTo>
                  <a:cubicBezTo>
                    <a:pt x="110" y="13"/>
                    <a:pt x="106" y="14"/>
                    <a:pt x="102" y="16"/>
                  </a:cubicBezTo>
                  <a:cubicBezTo>
                    <a:pt x="102" y="16"/>
                    <a:pt x="103" y="15"/>
                    <a:pt x="103" y="14"/>
                  </a:cubicBezTo>
                  <a:close/>
                  <a:moveTo>
                    <a:pt x="101" y="19"/>
                  </a:moveTo>
                  <a:cubicBezTo>
                    <a:pt x="103" y="18"/>
                    <a:pt x="105" y="17"/>
                    <a:pt x="107" y="16"/>
                  </a:cubicBezTo>
                  <a:cubicBezTo>
                    <a:pt x="106" y="17"/>
                    <a:pt x="106" y="18"/>
                    <a:pt x="105" y="19"/>
                  </a:cubicBezTo>
                  <a:cubicBezTo>
                    <a:pt x="103" y="20"/>
                    <a:pt x="101" y="20"/>
                    <a:pt x="100" y="21"/>
                  </a:cubicBezTo>
                  <a:cubicBezTo>
                    <a:pt x="100" y="20"/>
                    <a:pt x="100" y="19"/>
                    <a:pt x="101" y="19"/>
                  </a:cubicBezTo>
                  <a:close/>
                  <a:moveTo>
                    <a:pt x="119" y="12"/>
                  </a:moveTo>
                  <a:cubicBezTo>
                    <a:pt x="119" y="13"/>
                    <a:pt x="120" y="13"/>
                    <a:pt x="120" y="14"/>
                  </a:cubicBezTo>
                  <a:cubicBezTo>
                    <a:pt x="118" y="14"/>
                    <a:pt x="117" y="14"/>
                    <a:pt x="115" y="15"/>
                  </a:cubicBezTo>
                  <a:cubicBezTo>
                    <a:pt x="115" y="15"/>
                    <a:pt x="115" y="15"/>
                    <a:pt x="115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15"/>
                    <a:pt x="114" y="15"/>
                    <a:pt x="115" y="14"/>
                  </a:cubicBezTo>
                  <a:cubicBezTo>
                    <a:pt x="116" y="14"/>
                    <a:pt x="118" y="13"/>
                    <a:pt x="119" y="12"/>
                  </a:cubicBezTo>
                  <a:cubicBezTo>
                    <a:pt x="119" y="12"/>
                    <a:pt x="119" y="12"/>
                    <a:pt x="119" y="12"/>
                  </a:cubicBezTo>
                  <a:close/>
                  <a:moveTo>
                    <a:pt x="123" y="19"/>
                  </a:moveTo>
                  <a:cubicBezTo>
                    <a:pt x="122" y="19"/>
                    <a:pt x="122" y="18"/>
                    <a:pt x="122" y="18"/>
                  </a:cubicBezTo>
                  <a:cubicBezTo>
                    <a:pt x="122" y="18"/>
                    <a:pt x="122" y="18"/>
                    <a:pt x="122" y="18"/>
                  </a:cubicBezTo>
                  <a:cubicBezTo>
                    <a:pt x="120" y="17"/>
                    <a:pt x="119" y="16"/>
                    <a:pt x="121" y="15"/>
                  </a:cubicBezTo>
                  <a:cubicBezTo>
                    <a:pt x="121" y="16"/>
                    <a:pt x="122" y="17"/>
                    <a:pt x="123" y="19"/>
                  </a:cubicBezTo>
                  <a:close/>
                  <a:moveTo>
                    <a:pt x="142" y="40"/>
                  </a:moveTo>
                  <a:cubicBezTo>
                    <a:pt x="141" y="40"/>
                    <a:pt x="140" y="40"/>
                    <a:pt x="139" y="40"/>
                  </a:cubicBezTo>
                  <a:cubicBezTo>
                    <a:pt x="139" y="40"/>
                    <a:pt x="139" y="39"/>
                    <a:pt x="139" y="39"/>
                  </a:cubicBezTo>
                  <a:cubicBezTo>
                    <a:pt x="142" y="38"/>
                    <a:pt x="145" y="37"/>
                    <a:pt x="148" y="37"/>
                  </a:cubicBezTo>
                  <a:cubicBezTo>
                    <a:pt x="148" y="37"/>
                    <a:pt x="145" y="39"/>
                    <a:pt x="144" y="39"/>
                  </a:cubicBezTo>
                  <a:cubicBezTo>
                    <a:pt x="144" y="39"/>
                    <a:pt x="143" y="40"/>
                    <a:pt x="142" y="40"/>
                  </a:cubicBezTo>
                  <a:close/>
                  <a:moveTo>
                    <a:pt x="105" y="44"/>
                  </a:moveTo>
                  <a:cubicBezTo>
                    <a:pt x="105" y="37"/>
                    <a:pt x="103" y="23"/>
                    <a:pt x="110" y="18"/>
                  </a:cubicBezTo>
                  <a:cubicBezTo>
                    <a:pt x="114" y="15"/>
                    <a:pt x="121" y="22"/>
                    <a:pt x="125" y="24"/>
                  </a:cubicBezTo>
                  <a:cubicBezTo>
                    <a:pt x="131" y="28"/>
                    <a:pt x="137" y="32"/>
                    <a:pt x="136" y="40"/>
                  </a:cubicBezTo>
                  <a:cubicBezTo>
                    <a:pt x="126" y="39"/>
                    <a:pt x="115" y="41"/>
                    <a:pt x="105" y="44"/>
                  </a:cubicBezTo>
                  <a:close/>
                  <a:moveTo>
                    <a:pt x="92" y="42"/>
                  </a:moveTo>
                  <a:cubicBezTo>
                    <a:pt x="94" y="41"/>
                    <a:pt x="96" y="40"/>
                    <a:pt x="98" y="39"/>
                  </a:cubicBezTo>
                  <a:cubicBezTo>
                    <a:pt x="98" y="40"/>
                    <a:pt x="98" y="41"/>
                    <a:pt x="98" y="41"/>
                  </a:cubicBezTo>
                  <a:cubicBezTo>
                    <a:pt x="97" y="42"/>
                    <a:pt x="96" y="42"/>
                    <a:pt x="96" y="43"/>
                  </a:cubicBezTo>
                  <a:cubicBezTo>
                    <a:pt x="95" y="43"/>
                    <a:pt x="94" y="44"/>
                    <a:pt x="93" y="44"/>
                  </a:cubicBezTo>
                  <a:cubicBezTo>
                    <a:pt x="92" y="43"/>
                    <a:pt x="92" y="43"/>
                    <a:pt x="92" y="42"/>
                  </a:cubicBezTo>
                  <a:close/>
                  <a:moveTo>
                    <a:pt x="92" y="41"/>
                  </a:moveTo>
                  <a:cubicBezTo>
                    <a:pt x="92" y="40"/>
                    <a:pt x="92" y="39"/>
                    <a:pt x="92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93" y="38"/>
                    <a:pt x="94" y="38"/>
                    <a:pt x="95" y="38"/>
                  </a:cubicBezTo>
                  <a:cubicBezTo>
                    <a:pt x="95" y="37"/>
                    <a:pt x="101" y="36"/>
                    <a:pt x="98" y="37"/>
                  </a:cubicBezTo>
                  <a:cubicBezTo>
                    <a:pt x="96" y="39"/>
                    <a:pt x="94" y="40"/>
                    <a:pt x="92" y="41"/>
                  </a:cubicBezTo>
                  <a:close/>
                  <a:moveTo>
                    <a:pt x="94" y="37"/>
                  </a:moveTo>
                  <a:cubicBezTo>
                    <a:pt x="95" y="37"/>
                    <a:pt x="96" y="36"/>
                    <a:pt x="96" y="36"/>
                  </a:cubicBezTo>
                  <a:cubicBezTo>
                    <a:pt x="94" y="37"/>
                    <a:pt x="92" y="39"/>
                    <a:pt x="94" y="37"/>
                  </a:cubicBezTo>
                  <a:close/>
                  <a:moveTo>
                    <a:pt x="92" y="38"/>
                  </a:moveTo>
                  <a:cubicBezTo>
                    <a:pt x="92" y="37"/>
                    <a:pt x="92" y="36"/>
                    <a:pt x="92" y="36"/>
                  </a:cubicBezTo>
                  <a:cubicBezTo>
                    <a:pt x="93" y="35"/>
                    <a:pt x="94" y="35"/>
                    <a:pt x="94" y="35"/>
                  </a:cubicBezTo>
                  <a:cubicBezTo>
                    <a:pt x="95" y="34"/>
                    <a:pt x="103" y="31"/>
                    <a:pt x="99" y="34"/>
                  </a:cubicBezTo>
                  <a:cubicBezTo>
                    <a:pt x="97" y="36"/>
                    <a:pt x="94" y="36"/>
                    <a:pt x="92" y="38"/>
                  </a:cubicBezTo>
                  <a:close/>
                  <a:moveTo>
                    <a:pt x="93" y="49"/>
                  </a:moveTo>
                  <a:cubicBezTo>
                    <a:pt x="93" y="47"/>
                    <a:pt x="93" y="46"/>
                    <a:pt x="93" y="45"/>
                  </a:cubicBezTo>
                  <a:cubicBezTo>
                    <a:pt x="94" y="45"/>
                    <a:pt x="95" y="44"/>
                    <a:pt x="97" y="44"/>
                  </a:cubicBezTo>
                  <a:cubicBezTo>
                    <a:pt x="98" y="44"/>
                    <a:pt x="99" y="44"/>
                    <a:pt x="100" y="44"/>
                  </a:cubicBezTo>
                  <a:cubicBezTo>
                    <a:pt x="99" y="45"/>
                    <a:pt x="98" y="45"/>
                    <a:pt x="97" y="46"/>
                  </a:cubicBezTo>
                  <a:cubicBezTo>
                    <a:pt x="96" y="46"/>
                    <a:pt x="95" y="47"/>
                    <a:pt x="94" y="48"/>
                  </a:cubicBezTo>
                  <a:cubicBezTo>
                    <a:pt x="94" y="48"/>
                    <a:pt x="94" y="48"/>
                    <a:pt x="94" y="48"/>
                  </a:cubicBezTo>
                  <a:cubicBezTo>
                    <a:pt x="94" y="48"/>
                    <a:pt x="94" y="48"/>
                    <a:pt x="93" y="49"/>
                  </a:cubicBezTo>
                  <a:close/>
                  <a:moveTo>
                    <a:pt x="99" y="46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100" y="45"/>
                    <a:pt x="101" y="44"/>
                    <a:pt x="102" y="43"/>
                  </a:cubicBezTo>
                  <a:cubicBezTo>
                    <a:pt x="102" y="43"/>
                    <a:pt x="102" y="42"/>
                    <a:pt x="101" y="42"/>
                  </a:cubicBezTo>
                  <a:cubicBezTo>
                    <a:pt x="100" y="42"/>
                    <a:pt x="99" y="42"/>
                    <a:pt x="98" y="43"/>
                  </a:cubicBezTo>
                  <a:cubicBezTo>
                    <a:pt x="97" y="43"/>
                    <a:pt x="91" y="46"/>
                    <a:pt x="94" y="44"/>
                  </a:cubicBezTo>
                  <a:cubicBezTo>
                    <a:pt x="97" y="43"/>
                    <a:pt x="100" y="42"/>
                    <a:pt x="101" y="39"/>
                  </a:cubicBezTo>
                  <a:cubicBezTo>
                    <a:pt x="101" y="39"/>
                    <a:pt x="100" y="38"/>
                    <a:pt x="100" y="38"/>
                  </a:cubicBezTo>
                  <a:cubicBezTo>
                    <a:pt x="98" y="38"/>
                    <a:pt x="96" y="39"/>
                    <a:pt x="95" y="40"/>
                  </a:cubicBezTo>
                  <a:cubicBezTo>
                    <a:pt x="97" y="38"/>
                    <a:pt x="100" y="38"/>
                    <a:pt x="102" y="35"/>
                  </a:cubicBezTo>
                  <a:cubicBezTo>
                    <a:pt x="102" y="35"/>
                    <a:pt x="101" y="34"/>
                    <a:pt x="101" y="34"/>
                  </a:cubicBezTo>
                  <a:cubicBezTo>
                    <a:pt x="100" y="35"/>
                    <a:pt x="99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9" y="34"/>
                    <a:pt x="101" y="33"/>
                    <a:pt x="102" y="32"/>
                  </a:cubicBezTo>
                  <a:cubicBezTo>
                    <a:pt x="102" y="32"/>
                    <a:pt x="101" y="31"/>
                    <a:pt x="101" y="32"/>
                  </a:cubicBezTo>
                  <a:cubicBezTo>
                    <a:pt x="100" y="32"/>
                    <a:pt x="98" y="32"/>
                    <a:pt x="97" y="33"/>
                  </a:cubicBezTo>
                  <a:cubicBezTo>
                    <a:pt x="95" y="34"/>
                    <a:pt x="90" y="36"/>
                    <a:pt x="95" y="33"/>
                  </a:cubicBezTo>
                  <a:cubicBezTo>
                    <a:pt x="97" y="31"/>
                    <a:pt x="100" y="30"/>
                    <a:pt x="102" y="28"/>
                  </a:cubicBezTo>
                  <a:cubicBezTo>
                    <a:pt x="102" y="27"/>
                    <a:pt x="102" y="27"/>
                    <a:pt x="101" y="27"/>
                  </a:cubicBezTo>
                  <a:cubicBezTo>
                    <a:pt x="100" y="27"/>
                    <a:pt x="100" y="27"/>
                    <a:pt x="99" y="28"/>
                  </a:cubicBezTo>
                  <a:cubicBezTo>
                    <a:pt x="98" y="28"/>
                    <a:pt x="96" y="29"/>
                    <a:pt x="94" y="30"/>
                  </a:cubicBezTo>
                  <a:cubicBezTo>
                    <a:pt x="94" y="29"/>
                    <a:pt x="94" y="29"/>
                    <a:pt x="95" y="28"/>
                  </a:cubicBezTo>
                  <a:cubicBezTo>
                    <a:pt x="97" y="27"/>
                    <a:pt x="101" y="26"/>
                    <a:pt x="103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1" y="23"/>
                    <a:pt x="100" y="24"/>
                    <a:pt x="99" y="24"/>
                  </a:cubicBezTo>
                  <a:cubicBezTo>
                    <a:pt x="98" y="24"/>
                    <a:pt x="97" y="25"/>
                    <a:pt x="97" y="25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99" y="23"/>
                    <a:pt x="102" y="22"/>
                    <a:pt x="104" y="21"/>
                  </a:cubicBezTo>
                  <a:cubicBezTo>
                    <a:pt x="101" y="28"/>
                    <a:pt x="102" y="39"/>
                    <a:pt x="102" y="44"/>
                  </a:cubicBezTo>
                  <a:cubicBezTo>
                    <a:pt x="102" y="44"/>
                    <a:pt x="102" y="45"/>
                    <a:pt x="102" y="45"/>
                  </a:cubicBezTo>
                  <a:cubicBezTo>
                    <a:pt x="101" y="45"/>
                    <a:pt x="100" y="46"/>
                    <a:pt x="99" y="46"/>
                  </a:cubicBezTo>
                  <a:close/>
                  <a:moveTo>
                    <a:pt x="118" y="16"/>
                  </a:moveTo>
                  <a:cubicBezTo>
                    <a:pt x="117" y="16"/>
                    <a:pt x="116" y="16"/>
                    <a:pt x="116" y="15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117" y="15"/>
                    <a:pt x="118" y="15"/>
                    <a:pt x="119" y="15"/>
                  </a:cubicBezTo>
                  <a:cubicBezTo>
                    <a:pt x="118" y="16"/>
                    <a:pt x="118" y="16"/>
                    <a:pt x="118" y="16"/>
                  </a:cubicBezTo>
                  <a:close/>
                  <a:moveTo>
                    <a:pt x="139" y="36"/>
                  </a:moveTo>
                  <a:cubicBezTo>
                    <a:pt x="141" y="35"/>
                    <a:pt x="144" y="34"/>
                    <a:pt x="146" y="34"/>
                  </a:cubicBezTo>
                  <a:cubicBezTo>
                    <a:pt x="146" y="34"/>
                    <a:pt x="144" y="35"/>
                    <a:pt x="144" y="36"/>
                  </a:cubicBezTo>
                  <a:cubicBezTo>
                    <a:pt x="143" y="36"/>
                    <a:pt x="142" y="36"/>
                    <a:pt x="141" y="37"/>
                  </a:cubicBezTo>
                  <a:cubicBezTo>
                    <a:pt x="140" y="37"/>
                    <a:pt x="140" y="37"/>
                    <a:pt x="139" y="38"/>
                  </a:cubicBezTo>
                  <a:cubicBezTo>
                    <a:pt x="139" y="37"/>
                    <a:pt x="139" y="36"/>
                    <a:pt x="139" y="36"/>
                  </a:cubicBezTo>
                  <a:close/>
                  <a:moveTo>
                    <a:pt x="138" y="32"/>
                  </a:moveTo>
                  <a:cubicBezTo>
                    <a:pt x="138" y="32"/>
                    <a:pt x="139" y="32"/>
                    <a:pt x="139" y="32"/>
                  </a:cubicBezTo>
                  <a:cubicBezTo>
                    <a:pt x="140" y="32"/>
                    <a:pt x="144" y="31"/>
                    <a:pt x="144" y="30"/>
                  </a:cubicBezTo>
                  <a:cubicBezTo>
                    <a:pt x="144" y="32"/>
                    <a:pt x="141" y="33"/>
                    <a:pt x="139" y="34"/>
                  </a:cubicBezTo>
                  <a:cubicBezTo>
                    <a:pt x="138" y="34"/>
                    <a:pt x="138" y="33"/>
                    <a:pt x="138" y="32"/>
                  </a:cubicBezTo>
                  <a:close/>
                  <a:moveTo>
                    <a:pt x="137" y="32"/>
                  </a:moveTo>
                  <a:cubicBezTo>
                    <a:pt x="137" y="32"/>
                    <a:pt x="137" y="32"/>
                    <a:pt x="137" y="31"/>
                  </a:cubicBezTo>
                  <a:cubicBezTo>
                    <a:pt x="138" y="31"/>
                    <a:pt x="139" y="30"/>
                    <a:pt x="139" y="30"/>
                  </a:cubicBezTo>
                  <a:cubicBezTo>
                    <a:pt x="140" y="29"/>
                    <a:pt x="140" y="29"/>
                    <a:pt x="141" y="29"/>
                  </a:cubicBezTo>
                  <a:cubicBezTo>
                    <a:pt x="142" y="29"/>
                    <a:pt x="143" y="29"/>
                    <a:pt x="144" y="30"/>
                  </a:cubicBezTo>
                  <a:cubicBezTo>
                    <a:pt x="142" y="30"/>
                    <a:pt x="140" y="31"/>
                    <a:pt x="137" y="32"/>
                  </a:cubicBezTo>
                  <a:close/>
                  <a:moveTo>
                    <a:pt x="140" y="28"/>
                  </a:moveTo>
                  <a:cubicBezTo>
                    <a:pt x="139" y="29"/>
                    <a:pt x="138" y="30"/>
                    <a:pt x="137" y="30"/>
                  </a:cubicBezTo>
                  <a:cubicBezTo>
                    <a:pt x="137" y="30"/>
                    <a:pt x="137" y="30"/>
                    <a:pt x="137" y="31"/>
                  </a:cubicBezTo>
                  <a:cubicBezTo>
                    <a:pt x="136" y="30"/>
                    <a:pt x="136" y="30"/>
                    <a:pt x="136" y="29"/>
                  </a:cubicBezTo>
                  <a:cubicBezTo>
                    <a:pt x="137" y="29"/>
                    <a:pt x="138" y="29"/>
                    <a:pt x="140" y="28"/>
                  </a:cubicBezTo>
                  <a:cubicBezTo>
                    <a:pt x="140" y="28"/>
                    <a:pt x="140" y="28"/>
                    <a:pt x="140" y="28"/>
                  </a:cubicBezTo>
                  <a:close/>
                  <a:moveTo>
                    <a:pt x="117" y="13"/>
                  </a:moveTo>
                  <a:cubicBezTo>
                    <a:pt x="115" y="13"/>
                    <a:pt x="114" y="14"/>
                    <a:pt x="113" y="15"/>
                  </a:cubicBezTo>
                  <a:cubicBezTo>
                    <a:pt x="112" y="15"/>
                    <a:pt x="112" y="15"/>
                    <a:pt x="112" y="15"/>
                  </a:cubicBezTo>
                  <a:cubicBezTo>
                    <a:pt x="111" y="15"/>
                    <a:pt x="111" y="15"/>
                    <a:pt x="110" y="15"/>
                  </a:cubicBezTo>
                  <a:cubicBezTo>
                    <a:pt x="111" y="14"/>
                    <a:pt x="112" y="14"/>
                    <a:pt x="113" y="14"/>
                  </a:cubicBezTo>
                  <a:cubicBezTo>
                    <a:pt x="114" y="13"/>
                    <a:pt x="115" y="13"/>
                    <a:pt x="116" y="13"/>
                  </a:cubicBezTo>
                  <a:cubicBezTo>
                    <a:pt x="116" y="13"/>
                    <a:pt x="117" y="12"/>
                    <a:pt x="117" y="12"/>
                  </a:cubicBezTo>
                  <a:cubicBezTo>
                    <a:pt x="117" y="12"/>
                    <a:pt x="117" y="12"/>
                    <a:pt x="117" y="13"/>
                  </a:cubicBezTo>
                  <a:close/>
                  <a:moveTo>
                    <a:pt x="99" y="22"/>
                  </a:moveTo>
                  <a:cubicBezTo>
                    <a:pt x="100" y="21"/>
                    <a:pt x="101" y="21"/>
                    <a:pt x="102" y="20"/>
                  </a:cubicBezTo>
                  <a:cubicBezTo>
                    <a:pt x="106" y="19"/>
                    <a:pt x="103" y="21"/>
                    <a:pt x="102" y="21"/>
                  </a:cubicBezTo>
                  <a:cubicBezTo>
                    <a:pt x="101" y="22"/>
                    <a:pt x="99" y="23"/>
                    <a:pt x="98" y="24"/>
                  </a:cubicBezTo>
                  <a:cubicBezTo>
                    <a:pt x="98" y="23"/>
                    <a:pt x="99" y="22"/>
                    <a:pt x="99" y="22"/>
                  </a:cubicBezTo>
                  <a:close/>
                  <a:moveTo>
                    <a:pt x="96" y="26"/>
                  </a:moveTo>
                  <a:cubicBezTo>
                    <a:pt x="97" y="26"/>
                    <a:pt x="98" y="26"/>
                    <a:pt x="98" y="25"/>
                  </a:cubicBezTo>
                  <a:cubicBezTo>
                    <a:pt x="101" y="24"/>
                    <a:pt x="102" y="23"/>
                    <a:pt x="99" y="25"/>
                  </a:cubicBezTo>
                  <a:cubicBezTo>
                    <a:pt x="98" y="26"/>
                    <a:pt x="97" y="27"/>
                    <a:pt x="95" y="28"/>
                  </a:cubicBezTo>
                  <a:cubicBezTo>
                    <a:pt x="95" y="27"/>
                    <a:pt x="96" y="27"/>
                    <a:pt x="96" y="26"/>
                  </a:cubicBezTo>
                  <a:close/>
                  <a:moveTo>
                    <a:pt x="94" y="31"/>
                  </a:moveTo>
                  <a:cubicBezTo>
                    <a:pt x="95" y="31"/>
                    <a:pt x="96" y="30"/>
                    <a:pt x="96" y="30"/>
                  </a:cubicBezTo>
                  <a:cubicBezTo>
                    <a:pt x="97" y="29"/>
                    <a:pt x="98" y="29"/>
                    <a:pt x="100" y="29"/>
                  </a:cubicBezTo>
                  <a:cubicBezTo>
                    <a:pt x="97" y="31"/>
                    <a:pt x="94" y="32"/>
                    <a:pt x="92" y="34"/>
                  </a:cubicBezTo>
                  <a:cubicBezTo>
                    <a:pt x="92" y="33"/>
                    <a:pt x="93" y="32"/>
                    <a:pt x="93" y="31"/>
                  </a:cubicBezTo>
                  <a:cubicBezTo>
                    <a:pt x="93" y="31"/>
                    <a:pt x="94" y="31"/>
                    <a:pt x="94" y="31"/>
                  </a:cubicBezTo>
                  <a:close/>
                  <a:moveTo>
                    <a:pt x="38" y="168"/>
                  </a:moveTo>
                  <a:cubicBezTo>
                    <a:pt x="33" y="171"/>
                    <a:pt x="29" y="173"/>
                    <a:pt x="24" y="175"/>
                  </a:cubicBezTo>
                  <a:cubicBezTo>
                    <a:pt x="22" y="177"/>
                    <a:pt x="19" y="178"/>
                    <a:pt x="17" y="179"/>
                  </a:cubicBezTo>
                  <a:cubicBezTo>
                    <a:pt x="15" y="180"/>
                    <a:pt x="14" y="181"/>
                    <a:pt x="13" y="181"/>
                  </a:cubicBezTo>
                  <a:cubicBezTo>
                    <a:pt x="12" y="182"/>
                    <a:pt x="7" y="185"/>
                    <a:pt x="12" y="182"/>
                  </a:cubicBezTo>
                  <a:cubicBezTo>
                    <a:pt x="17" y="178"/>
                    <a:pt x="22" y="175"/>
                    <a:pt x="28" y="171"/>
                  </a:cubicBezTo>
                  <a:cubicBezTo>
                    <a:pt x="31" y="169"/>
                    <a:pt x="35" y="167"/>
                    <a:pt x="38" y="164"/>
                  </a:cubicBezTo>
                  <a:cubicBezTo>
                    <a:pt x="38" y="166"/>
                    <a:pt x="38" y="167"/>
                    <a:pt x="38" y="168"/>
                  </a:cubicBezTo>
                  <a:close/>
                  <a:moveTo>
                    <a:pt x="9" y="179"/>
                  </a:moveTo>
                  <a:cubicBezTo>
                    <a:pt x="15" y="177"/>
                    <a:pt x="20" y="174"/>
                    <a:pt x="25" y="171"/>
                  </a:cubicBezTo>
                  <a:cubicBezTo>
                    <a:pt x="27" y="170"/>
                    <a:pt x="30" y="168"/>
                    <a:pt x="32" y="167"/>
                  </a:cubicBezTo>
                  <a:cubicBezTo>
                    <a:pt x="33" y="167"/>
                    <a:pt x="33" y="167"/>
                    <a:pt x="34" y="166"/>
                  </a:cubicBezTo>
                  <a:cubicBezTo>
                    <a:pt x="25" y="172"/>
                    <a:pt x="16" y="177"/>
                    <a:pt x="9" y="183"/>
                  </a:cubicBezTo>
                  <a:cubicBezTo>
                    <a:pt x="9" y="182"/>
                    <a:pt x="9" y="181"/>
                    <a:pt x="9" y="179"/>
                  </a:cubicBezTo>
                  <a:close/>
                  <a:moveTo>
                    <a:pt x="39" y="163"/>
                  </a:moveTo>
                  <a:cubicBezTo>
                    <a:pt x="34" y="166"/>
                    <a:pt x="29" y="168"/>
                    <a:pt x="24" y="171"/>
                  </a:cubicBezTo>
                  <a:cubicBezTo>
                    <a:pt x="22" y="172"/>
                    <a:pt x="19" y="173"/>
                    <a:pt x="17" y="175"/>
                  </a:cubicBezTo>
                  <a:cubicBezTo>
                    <a:pt x="15" y="176"/>
                    <a:pt x="13" y="176"/>
                    <a:pt x="12" y="177"/>
                  </a:cubicBezTo>
                  <a:cubicBezTo>
                    <a:pt x="8" y="179"/>
                    <a:pt x="12" y="177"/>
                    <a:pt x="13" y="177"/>
                  </a:cubicBezTo>
                  <a:cubicBezTo>
                    <a:pt x="21" y="170"/>
                    <a:pt x="31" y="165"/>
                    <a:pt x="40" y="159"/>
                  </a:cubicBezTo>
                  <a:cubicBezTo>
                    <a:pt x="39" y="160"/>
                    <a:pt x="39" y="161"/>
                    <a:pt x="39" y="163"/>
                  </a:cubicBezTo>
                  <a:close/>
                  <a:moveTo>
                    <a:pt x="40" y="158"/>
                  </a:moveTo>
                  <a:cubicBezTo>
                    <a:pt x="33" y="162"/>
                    <a:pt x="25" y="165"/>
                    <a:pt x="18" y="169"/>
                  </a:cubicBezTo>
                  <a:cubicBezTo>
                    <a:pt x="16" y="170"/>
                    <a:pt x="14" y="171"/>
                    <a:pt x="12" y="172"/>
                  </a:cubicBezTo>
                  <a:cubicBezTo>
                    <a:pt x="13" y="172"/>
                    <a:pt x="13" y="172"/>
                    <a:pt x="13" y="172"/>
                  </a:cubicBezTo>
                  <a:cubicBezTo>
                    <a:pt x="17" y="169"/>
                    <a:pt x="21" y="167"/>
                    <a:pt x="25" y="164"/>
                  </a:cubicBezTo>
                  <a:cubicBezTo>
                    <a:pt x="28" y="162"/>
                    <a:pt x="30" y="160"/>
                    <a:pt x="33" y="159"/>
                  </a:cubicBezTo>
                  <a:cubicBezTo>
                    <a:pt x="36" y="157"/>
                    <a:pt x="39" y="155"/>
                    <a:pt x="41" y="153"/>
                  </a:cubicBezTo>
                  <a:cubicBezTo>
                    <a:pt x="41" y="155"/>
                    <a:pt x="40" y="156"/>
                    <a:pt x="40" y="158"/>
                  </a:cubicBezTo>
                  <a:close/>
                  <a:moveTo>
                    <a:pt x="11" y="171"/>
                  </a:moveTo>
                  <a:cubicBezTo>
                    <a:pt x="16" y="169"/>
                    <a:pt x="21" y="166"/>
                    <a:pt x="26" y="163"/>
                  </a:cubicBezTo>
                  <a:cubicBezTo>
                    <a:pt x="25" y="163"/>
                    <a:pt x="25" y="163"/>
                    <a:pt x="25" y="164"/>
                  </a:cubicBezTo>
                  <a:cubicBezTo>
                    <a:pt x="20" y="167"/>
                    <a:pt x="14" y="169"/>
                    <a:pt x="10" y="173"/>
                  </a:cubicBezTo>
                  <a:cubicBezTo>
                    <a:pt x="10" y="173"/>
                    <a:pt x="10" y="172"/>
                    <a:pt x="11" y="171"/>
                  </a:cubicBezTo>
                  <a:close/>
                  <a:moveTo>
                    <a:pt x="13" y="158"/>
                  </a:moveTo>
                  <a:cubicBezTo>
                    <a:pt x="13" y="158"/>
                    <a:pt x="14" y="158"/>
                    <a:pt x="14" y="158"/>
                  </a:cubicBezTo>
                  <a:cubicBezTo>
                    <a:pt x="14" y="158"/>
                    <a:pt x="14" y="158"/>
                    <a:pt x="15" y="158"/>
                  </a:cubicBezTo>
                  <a:cubicBezTo>
                    <a:pt x="19" y="156"/>
                    <a:pt x="22" y="154"/>
                    <a:pt x="26" y="151"/>
                  </a:cubicBezTo>
                  <a:cubicBezTo>
                    <a:pt x="29" y="150"/>
                    <a:pt x="33" y="149"/>
                    <a:pt x="36" y="147"/>
                  </a:cubicBezTo>
                  <a:cubicBezTo>
                    <a:pt x="32" y="150"/>
                    <a:pt x="28" y="152"/>
                    <a:pt x="25" y="154"/>
                  </a:cubicBezTo>
                  <a:cubicBezTo>
                    <a:pt x="20" y="157"/>
                    <a:pt x="16" y="159"/>
                    <a:pt x="12" y="162"/>
                  </a:cubicBezTo>
                  <a:cubicBezTo>
                    <a:pt x="13" y="161"/>
                    <a:pt x="13" y="160"/>
                    <a:pt x="13" y="158"/>
                  </a:cubicBezTo>
                  <a:close/>
                  <a:moveTo>
                    <a:pt x="14" y="153"/>
                  </a:moveTo>
                  <a:cubicBezTo>
                    <a:pt x="15" y="153"/>
                    <a:pt x="15" y="153"/>
                    <a:pt x="15" y="153"/>
                  </a:cubicBezTo>
                  <a:cubicBezTo>
                    <a:pt x="17" y="151"/>
                    <a:pt x="18" y="150"/>
                    <a:pt x="20" y="149"/>
                  </a:cubicBezTo>
                  <a:cubicBezTo>
                    <a:pt x="22" y="148"/>
                    <a:pt x="24" y="147"/>
                    <a:pt x="26" y="146"/>
                  </a:cubicBezTo>
                  <a:cubicBezTo>
                    <a:pt x="31" y="143"/>
                    <a:pt x="36" y="139"/>
                    <a:pt x="41" y="136"/>
                  </a:cubicBezTo>
                  <a:cubicBezTo>
                    <a:pt x="41" y="137"/>
                    <a:pt x="41" y="138"/>
                    <a:pt x="41" y="139"/>
                  </a:cubicBezTo>
                  <a:cubicBezTo>
                    <a:pt x="37" y="140"/>
                    <a:pt x="33" y="143"/>
                    <a:pt x="29" y="145"/>
                  </a:cubicBezTo>
                  <a:cubicBezTo>
                    <a:pt x="25" y="148"/>
                    <a:pt x="20" y="150"/>
                    <a:pt x="16" y="153"/>
                  </a:cubicBezTo>
                  <a:cubicBezTo>
                    <a:pt x="15" y="153"/>
                    <a:pt x="15" y="153"/>
                    <a:pt x="14" y="154"/>
                  </a:cubicBezTo>
                  <a:cubicBezTo>
                    <a:pt x="14" y="154"/>
                    <a:pt x="14" y="153"/>
                    <a:pt x="14" y="153"/>
                  </a:cubicBezTo>
                  <a:close/>
                  <a:moveTo>
                    <a:pt x="16" y="146"/>
                  </a:moveTo>
                  <a:cubicBezTo>
                    <a:pt x="16" y="146"/>
                    <a:pt x="16" y="145"/>
                    <a:pt x="16" y="145"/>
                  </a:cubicBezTo>
                  <a:cubicBezTo>
                    <a:pt x="17" y="145"/>
                    <a:pt x="19" y="144"/>
                    <a:pt x="19" y="143"/>
                  </a:cubicBezTo>
                  <a:cubicBezTo>
                    <a:pt x="23" y="140"/>
                    <a:pt x="27" y="138"/>
                    <a:pt x="32" y="136"/>
                  </a:cubicBezTo>
                  <a:cubicBezTo>
                    <a:pt x="35" y="134"/>
                    <a:pt x="38" y="132"/>
                    <a:pt x="41" y="129"/>
                  </a:cubicBezTo>
                  <a:cubicBezTo>
                    <a:pt x="41" y="130"/>
                    <a:pt x="41" y="131"/>
                    <a:pt x="41" y="132"/>
                  </a:cubicBezTo>
                  <a:cubicBezTo>
                    <a:pt x="37" y="134"/>
                    <a:pt x="32" y="136"/>
                    <a:pt x="28" y="139"/>
                  </a:cubicBezTo>
                  <a:cubicBezTo>
                    <a:pt x="26" y="140"/>
                    <a:pt x="24" y="141"/>
                    <a:pt x="21" y="143"/>
                  </a:cubicBezTo>
                  <a:cubicBezTo>
                    <a:pt x="21" y="143"/>
                    <a:pt x="20" y="144"/>
                    <a:pt x="19" y="144"/>
                  </a:cubicBezTo>
                  <a:cubicBezTo>
                    <a:pt x="18" y="145"/>
                    <a:pt x="17" y="146"/>
                    <a:pt x="16" y="146"/>
                  </a:cubicBezTo>
                  <a:cubicBezTo>
                    <a:pt x="16" y="146"/>
                    <a:pt x="16" y="146"/>
                    <a:pt x="16" y="146"/>
                  </a:cubicBezTo>
                  <a:close/>
                  <a:moveTo>
                    <a:pt x="42" y="116"/>
                  </a:moveTo>
                  <a:cubicBezTo>
                    <a:pt x="42" y="116"/>
                    <a:pt x="42" y="115"/>
                    <a:pt x="42" y="115"/>
                  </a:cubicBezTo>
                  <a:cubicBezTo>
                    <a:pt x="42" y="115"/>
                    <a:pt x="42" y="115"/>
                    <a:pt x="43" y="115"/>
                  </a:cubicBezTo>
                  <a:cubicBezTo>
                    <a:pt x="42" y="116"/>
                    <a:pt x="42" y="117"/>
                    <a:pt x="42" y="117"/>
                  </a:cubicBezTo>
                  <a:cubicBezTo>
                    <a:pt x="39" y="119"/>
                    <a:pt x="37" y="120"/>
                    <a:pt x="34" y="122"/>
                  </a:cubicBezTo>
                  <a:cubicBezTo>
                    <a:pt x="32" y="124"/>
                    <a:pt x="29" y="125"/>
                    <a:pt x="26" y="127"/>
                  </a:cubicBezTo>
                  <a:cubicBezTo>
                    <a:pt x="28" y="126"/>
                    <a:pt x="29" y="125"/>
                    <a:pt x="31" y="123"/>
                  </a:cubicBezTo>
                  <a:cubicBezTo>
                    <a:pt x="34" y="121"/>
                    <a:pt x="38" y="118"/>
                    <a:pt x="42" y="116"/>
                  </a:cubicBezTo>
                  <a:close/>
                  <a:moveTo>
                    <a:pt x="42" y="122"/>
                  </a:moveTo>
                  <a:cubicBezTo>
                    <a:pt x="38" y="124"/>
                    <a:pt x="34" y="126"/>
                    <a:pt x="30" y="128"/>
                  </a:cubicBezTo>
                  <a:cubicBezTo>
                    <a:pt x="28" y="129"/>
                    <a:pt x="26" y="131"/>
                    <a:pt x="24" y="132"/>
                  </a:cubicBezTo>
                  <a:cubicBezTo>
                    <a:pt x="23" y="132"/>
                    <a:pt x="22" y="133"/>
                    <a:pt x="21" y="133"/>
                  </a:cubicBezTo>
                  <a:cubicBezTo>
                    <a:pt x="20" y="134"/>
                    <a:pt x="20" y="134"/>
                    <a:pt x="19" y="134"/>
                  </a:cubicBezTo>
                  <a:cubicBezTo>
                    <a:pt x="20" y="134"/>
                    <a:pt x="20" y="134"/>
                    <a:pt x="20" y="133"/>
                  </a:cubicBezTo>
                  <a:cubicBezTo>
                    <a:pt x="24" y="130"/>
                    <a:pt x="27" y="128"/>
                    <a:pt x="31" y="126"/>
                  </a:cubicBezTo>
                  <a:cubicBezTo>
                    <a:pt x="35" y="124"/>
                    <a:pt x="38" y="121"/>
                    <a:pt x="42" y="119"/>
                  </a:cubicBezTo>
                  <a:cubicBezTo>
                    <a:pt x="42" y="120"/>
                    <a:pt x="42" y="121"/>
                    <a:pt x="42" y="122"/>
                  </a:cubicBezTo>
                  <a:close/>
                  <a:moveTo>
                    <a:pt x="41" y="126"/>
                  </a:moveTo>
                  <a:cubicBezTo>
                    <a:pt x="37" y="129"/>
                    <a:pt x="34" y="131"/>
                    <a:pt x="30" y="134"/>
                  </a:cubicBezTo>
                  <a:cubicBezTo>
                    <a:pt x="27" y="135"/>
                    <a:pt x="25" y="136"/>
                    <a:pt x="22" y="137"/>
                  </a:cubicBezTo>
                  <a:cubicBezTo>
                    <a:pt x="22" y="138"/>
                    <a:pt x="16" y="141"/>
                    <a:pt x="19" y="139"/>
                  </a:cubicBezTo>
                  <a:cubicBezTo>
                    <a:pt x="26" y="132"/>
                    <a:pt x="35" y="129"/>
                    <a:pt x="41" y="123"/>
                  </a:cubicBezTo>
                  <a:cubicBezTo>
                    <a:pt x="41" y="124"/>
                    <a:pt x="41" y="125"/>
                    <a:pt x="41" y="126"/>
                  </a:cubicBezTo>
                  <a:close/>
                  <a:moveTo>
                    <a:pt x="41" y="127"/>
                  </a:moveTo>
                  <a:cubicBezTo>
                    <a:pt x="41" y="127"/>
                    <a:pt x="41" y="128"/>
                    <a:pt x="41" y="128"/>
                  </a:cubicBezTo>
                  <a:cubicBezTo>
                    <a:pt x="41" y="128"/>
                    <a:pt x="40" y="128"/>
                    <a:pt x="39" y="128"/>
                  </a:cubicBezTo>
                  <a:cubicBezTo>
                    <a:pt x="40" y="128"/>
                    <a:pt x="41" y="127"/>
                    <a:pt x="41" y="127"/>
                  </a:cubicBezTo>
                  <a:close/>
                  <a:moveTo>
                    <a:pt x="41" y="135"/>
                  </a:moveTo>
                  <a:cubicBezTo>
                    <a:pt x="37" y="137"/>
                    <a:pt x="33" y="139"/>
                    <a:pt x="28" y="142"/>
                  </a:cubicBezTo>
                  <a:cubicBezTo>
                    <a:pt x="26" y="143"/>
                    <a:pt x="24" y="144"/>
                    <a:pt x="22" y="146"/>
                  </a:cubicBezTo>
                  <a:cubicBezTo>
                    <a:pt x="21" y="146"/>
                    <a:pt x="20" y="147"/>
                    <a:pt x="19" y="147"/>
                  </a:cubicBezTo>
                  <a:cubicBezTo>
                    <a:pt x="18" y="148"/>
                    <a:pt x="14" y="150"/>
                    <a:pt x="17" y="148"/>
                  </a:cubicBezTo>
                  <a:cubicBezTo>
                    <a:pt x="22" y="145"/>
                    <a:pt x="26" y="142"/>
                    <a:pt x="31" y="139"/>
                  </a:cubicBezTo>
                  <a:cubicBezTo>
                    <a:pt x="34" y="137"/>
                    <a:pt x="38" y="136"/>
                    <a:pt x="41" y="133"/>
                  </a:cubicBezTo>
                  <a:cubicBezTo>
                    <a:pt x="41" y="134"/>
                    <a:pt x="41" y="135"/>
                    <a:pt x="41" y="135"/>
                  </a:cubicBezTo>
                  <a:close/>
                  <a:moveTo>
                    <a:pt x="41" y="144"/>
                  </a:moveTo>
                  <a:cubicBezTo>
                    <a:pt x="41" y="144"/>
                    <a:pt x="41" y="144"/>
                    <a:pt x="40" y="144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39" y="145"/>
                    <a:pt x="37" y="146"/>
                    <a:pt x="36" y="146"/>
                  </a:cubicBezTo>
                  <a:cubicBezTo>
                    <a:pt x="31" y="148"/>
                    <a:pt x="26" y="151"/>
                    <a:pt x="21" y="153"/>
                  </a:cubicBezTo>
                  <a:cubicBezTo>
                    <a:pt x="21" y="154"/>
                    <a:pt x="20" y="154"/>
                    <a:pt x="19" y="155"/>
                  </a:cubicBezTo>
                  <a:cubicBezTo>
                    <a:pt x="19" y="155"/>
                    <a:pt x="19" y="155"/>
                    <a:pt x="19" y="154"/>
                  </a:cubicBezTo>
                  <a:cubicBezTo>
                    <a:pt x="26" y="150"/>
                    <a:pt x="35" y="146"/>
                    <a:pt x="41" y="140"/>
                  </a:cubicBezTo>
                  <a:cubicBezTo>
                    <a:pt x="41" y="141"/>
                    <a:pt x="41" y="142"/>
                    <a:pt x="41" y="144"/>
                  </a:cubicBezTo>
                  <a:close/>
                  <a:moveTo>
                    <a:pt x="16" y="160"/>
                  </a:moveTo>
                  <a:cubicBezTo>
                    <a:pt x="20" y="157"/>
                    <a:pt x="25" y="155"/>
                    <a:pt x="29" y="152"/>
                  </a:cubicBezTo>
                  <a:cubicBezTo>
                    <a:pt x="31" y="151"/>
                    <a:pt x="34" y="149"/>
                    <a:pt x="36" y="148"/>
                  </a:cubicBezTo>
                  <a:cubicBezTo>
                    <a:pt x="38" y="147"/>
                    <a:pt x="39" y="146"/>
                    <a:pt x="41" y="145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41" y="145"/>
                    <a:pt x="41" y="144"/>
                    <a:pt x="41" y="144"/>
                  </a:cubicBezTo>
                  <a:cubicBezTo>
                    <a:pt x="41" y="145"/>
                    <a:pt x="41" y="146"/>
                    <a:pt x="41" y="146"/>
                  </a:cubicBezTo>
                  <a:cubicBezTo>
                    <a:pt x="36" y="149"/>
                    <a:pt x="31" y="152"/>
                    <a:pt x="25" y="155"/>
                  </a:cubicBezTo>
                  <a:cubicBezTo>
                    <a:pt x="22" y="157"/>
                    <a:pt x="20" y="158"/>
                    <a:pt x="17" y="160"/>
                  </a:cubicBezTo>
                  <a:cubicBezTo>
                    <a:pt x="16" y="160"/>
                    <a:pt x="15" y="161"/>
                    <a:pt x="14" y="162"/>
                  </a:cubicBezTo>
                  <a:cubicBezTo>
                    <a:pt x="12" y="163"/>
                    <a:pt x="18" y="159"/>
                    <a:pt x="16" y="160"/>
                  </a:cubicBezTo>
                  <a:close/>
                  <a:moveTo>
                    <a:pt x="42" y="149"/>
                  </a:moveTo>
                  <a:cubicBezTo>
                    <a:pt x="39" y="150"/>
                    <a:pt x="37" y="152"/>
                    <a:pt x="35" y="153"/>
                  </a:cubicBezTo>
                  <a:cubicBezTo>
                    <a:pt x="32" y="155"/>
                    <a:pt x="28" y="157"/>
                    <a:pt x="25" y="159"/>
                  </a:cubicBezTo>
                  <a:cubicBezTo>
                    <a:pt x="21" y="161"/>
                    <a:pt x="17" y="164"/>
                    <a:pt x="13" y="166"/>
                  </a:cubicBezTo>
                  <a:cubicBezTo>
                    <a:pt x="9" y="168"/>
                    <a:pt x="14" y="165"/>
                    <a:pt x="15" y="164"/>
                  </a:cubicBezTo>
                  <a:cubicBezTo>
                    <a:pt x="17" y="163"/>
                    <a:pt x="20" y="161"/>
                    <a:pt x="22" y="160"/>
                  </a:cubicBezTo>
                  <a:cubicBezTo>
                    <a:pt x="28" y="156"/>
                    <a:pt x="36" y="153"/>
                    <a:pt x="41" y="147"/>
                  </a:cubicBezTo>
                  <a:cubicBezTo>
                    <a:pt x="41" y="148"/>
                    <a:pt x="41" y="148"/>
                    <a:pt x="42" y="149"/>
                  </a:cubicBezTo>
                  <a:close/>
                  <a:moveTo>
                    <a:pt x="34" y="154"/>
                  </a:moveTo>
                  <a:cubicBezTo>
                    <a:pt x="35" y="154"/>
                    <a:pt x="35" y="154"/>
                    <a:pt x="36" y="153"/>
                  </a:cubicBezTo>
                  <a:cubicBezTo>
                    <a:pt x="38" y="152"/>
                    <a:pt x="40" y="151"/>
                    <a:pt x="42" y="150"/>
                  </a:cubicBezTo>
                  <a:cubicBezTo>
                    <a:pt x="42" y="150"/>
                    <a:pt x="42" y="151"/>
                    <a:pt x="42" y="152"/>
                  </a:cubicBezTo>
                  <a:cubicBezTo>
                    <a:pt x="39" y="153"/>
                    <a:pt x="36" y="155"/>
                    <a:pt x="33" y="157"/>
                  </a:cubicBezTo>
                  <a:cubicBezTo>
                    <a:pt x="30" y="159"/>
                    <a:pt x="26" y="161"/>
                    <a:pt x="23" y="163"/>
                  </a:cubicBezTo>
                  <a:cubicBezTo>
                    <a:pt x="22" y="165"/>
                    <a:pt x="20" y="166"/>
                    <a:pt x="18" y="167"/>
                  </a:cubicBezTo>
                  <a:cubicBezTo>
                    <a:pt x="16" y="168"/>
                    <a:pt x="12" y="169"/>
                    <a:pt x="11" y="170"/>
                  </a:cubicBezTo>
                  <a:cubicBezTo>
                    <a:pt x="14" y="167"/>
                    <a:pt x="18" y="166"/>
                    <a:pt x="22" y="163"/>
                  </a:cubicBezTo>
                  <a:cubicBezTo>
                    <a:pt x="26" y="160"/>
                    <a:pt x="30" y="157"/>
                    <a:pt x="34" y="154"/>
                  </a:cubicBezTo>
                  <a:close/>
                  <a:moveTo>
                    <a:pt x="43" y="113"/>
                  </a:moveTo>
                  <a:cubicBezTo>
                    <a:pt x="43" y="113"/>
                    <a:pt x="43" y="114"/>
                    <a:pt x="43" y="114"/>
                  </a:cubicBezTo>
                  <a:cubicBezTo>
                    <a:pt x="39" y="116"/>
                    <a:pt x="35" y="118"/>
                    <a:pt x="31" y="120"/>
                  </a:cubicBezTo>
                  <a:cubicBezTo>
                    <a:pt x="29" y="121"/>
                    <a:pt x="27" y="122"/>
                    <a:pt x="25" y="123"/>
                  </a:cubicBezTo>
                  <a:cubicBezTo>
                    <a:pt x="24" y="123"/>
                    <a:pt x="23" y="124"/>
                    <a:pt x="22" y="125"/>
                  </a:cubicBezTo>
                  <a:cubicBezTo>
                    <a:pt x="23" y="124"/>
                    <a:pt x="24" y="123"/>
                    <a:pt x="25" y="123"/>
                  </a:cubicBezTo>
                  <a:cubicBezTo>
                    <a:pt x="30" y="118"/>
                    <a:pt x="37" y="115"/>
                    <a:pt x="44" y="110"/>
                  </a:cubicBezTo>
                  <a:cubicBezTo>
                    <a:pt x="43" y="111"/>
                    <a:pt x="43" y="112"/>
                    <a:pt x="43" y="113"/>
                  </a:cubicBezTo>
                  <a:close/>
                  <a:moveTo>
                    <a:pt x="44" y="109"/>
                  </a:moveTo>
                  <a:cubicBezTo>
                    <a:pt x="40" y="111"/>
                    <a:pt x="36" y="113"/>
                    <a:pt x="32" y="115"/>
                  </a:cubicBezTo>
                  <a:cubicBezTo>
                    <a:pt x="29" y="116"/>
                    <a:pt x="26" y="117"/>
                    <a:pt x="24" y="119"/>
                  </a:cubicBezTo>
                  <a:cubicBezTo>
                    <a:pt x="24" y="119"/>
                    <a:pt x="24" y="119"/>
                    <a:pt x="24" y="119"/>
                  </a:cubicBezTo>
                  <a:cubicBezTo>
                    <a:pt x="27" y="117"/>
                    <a:pt x="30" y="116"/>
                    <a:pt x="33" y="114"/>
                  </a:cubicBezTo>
                  <a:cubicBezTo>
                    <a:pt x="37" y="111"/>
                    <a:pt x="40" y="109"/>
                    <a:pt x="44" y="107"/>
                  </a:cubicBezTo>
                  <a:cubicBezTo>
                    <a:pt x="44" y="107"/>
                    <a:pt x="44" y="108"/>
                    <a:pt x="44" y="109"/>
                  </a:cubicBezTo>
                  <a:close/>
                  <a:moveTo>
                    <a:pt x="25" y="115"/>
                  </a:moveTo>
                  <a:cubicBezTo>
                    <a:pt x="28" y="114"/>
                    <a:pt x="31" y="113"/>
                    <a:pt x="34" y="111"/>
                  </a:cubicBezTo>
                  <a:cubicBezTo>
                    <a:pt x="36" y="110"/>
                    <a:pt x="38" y="109"/>
                    <a:pt x="40" y="108"/>
                  </a:cubicBezTo>
                  <a:cubicBezTo>
                    <a:pt x="40" y="108"/>
                    <a:pt x="40" y="108"/>
                    <a:pt x="41" y="108"/>
                  </a:cubicBezTo>
                  <a:cubicBezTo>
                    <a:pt x="37" y="110"/>
                    <a:pt x="33" y="113"/>
                    <a:pt x="29" y="115"/>
                  </a:cubicBezTo>
                  <a:cubicBezTo>
                    <a:pt x="28" y="116"/>
                    <a:pt x="26" y="117"/>
                    <a:pt x="24" y="118"/>
                  </a:cubicBezTo>
                  <a:cubicBezTo>
                    <a:pt x="24" y="117"/>
                    <a:pt x="25" y="116"/>
                    <a:pt x="25" y="115"/>
                  </a:cubicBezTo>
                  <a:close/>
                  <a:moveTo>
                    <a:pt x="45" y="105"/>
                  </a:moveTo>
                  <a:cubicBezTo>
                    <a:pt x="42" y="107"/>
                    <a:pt x="38" y="108"/>
                    <a:pt x="35" y="110"/>
                  </a:cubicBezTo>
                  <a:cubicBezTo>
                    <a:pt x="34" y="110"/>
                    <a:pt x="32" y="112"/>
                    <a:pt x="30" y="113"/>
                  </a:cubicBezTo>
                  <a:cubicBezTo>
                    <a:pt x="29" y="113"/>
                    <a:pt x="27" y="114"/>
                    <a:pt x="26" y="114"/>
                  </a:cubicBezTo>
                  <a:cubicBezTo>
                    <a:pt x="26" y="115"/>
                    <a:pt x="25" y="115"/>
                    <a:pt x="25" y="115"/>
                  </a:cubicBezTo>
                  <a:cubicBezTo>
                    <a:pt x="25" y="115"/>
                    <a:pt x="25" y="114"/>
                    <a:pt x="25" y="114"/>
                  </a:cubicBezTo>
                  <a:cubicBezTo>
                    <a:pt x="26" y="114"/>
                    <a:pt x="27" y="113"/>
                    <a:pt x="27" y="113"/>
                  </a:cubicBezTo>
                  <a:cubicBezTo>
                    <a:pt x="33" y="109"/>
                    <a:pt x="40" y="107"/>
                    <a:pt x="46" y="103"/>
                  </a:cubicBezTo>
                  <a:cubicBezTo>
                    <a:pt x="45" y="104"/>
                    <a:pt x="45" y="104"/>
                    <a:pt x="45" y="105"/>
                  </a:cubicBezTo>
                  <a:close/>
                  <a:moveTo>
                    <a:pt x="46" y="101"/>
                  </a:moveTo>
                  <a:cubicBezTo>
                    <a:pt x="43" y="102"/>
                    <a:pt x="40" y="104"/>
                    <a:pt x="37" y="105"/>
                  </a:cubicBezTo>
                  <a:cubicBezTo>
                    <a:pt x="34" y="106"/>
                    <a:pt x="32" y="107"/>
                    <a:pt x="29" y="108"/>
                  </a:cubicBezTo>
                  <a:cubicBezTo>
                    <a:pt x="25" y="110"/>
                    <a:pt x="32" y="106"/>
                    <a:pt x="32" y="106"/>
                  </a:cubicBezTo>
                  <a:cubicBezTo>
                    <a:pt x="38" y="104"/>
                    <a:pt x="43" y="101"/>
                    <a:pt x="47" y="98"/>
                  </a:cubicBezTo>
                  <a:cubicBezTo>
                    <a:pt x="47" y="99"/>
                    <a:pt x="47" y="100"/>
                    <a:pt x="46" y="101"/>
                  </a:cubicBezTo>
                  <a:close/>
                  <a:moveTo>
                    <a:pt x="48" y="96"/>
                  </a:moveTo>
                  <a:cubicBezTo>
                    <a:pt x="45" y="97"/>
                    <a:pt x="42" y="99"/>
                    <a:pt x="38" y="100"/>
                  </a:cubicBezTo>
                  <a:cubicBezTo>
                    <a:pt x="36" y="101"/>
                    <a:pt x="34" y="102"/>
                    <a:pt x="32" y="103"/>
                  </a:cubicBezTo>
                  <a:cubicBezTo>
                    <a:pt x="31" y="104"/>
                    <a:pt x="30" y="104"/>
                    <a:pt x="29" y="105"/>
                  </a:cubicBezTo>
                  <a:cubicBezTo>
                    <a:pt x="30" y="104"/>
                    <a:pt x="31" y="104"/>
                    <a:pt x="31" y="103"/>
                  </a:cubicBezTo>
                  <a:cubicBezTo>
                    <a:pt x="37" y="100"/>
                    <a:pt x="44" y="98"/>
                    <a:pt x="49" y="94"/>
                  </a:cubicBezTo>
                  <a:cubicBezTo>
                    <a:pt x="49" y="94"/>
                    <a:pt x="48" y="95"/>
                    <a:pt x="48" y="96"/>
                  </a:cubicBezTo>
                  <a:close/>
                  <a:moveTo>
                    <a:pt x="50" y="91"/>
                  </a:moveTo>
                  <a:cubicBezTo>
                    <a:pt x="47" y="93"/>
                    <a:pt x="44" y="94"/>
                    <a:pt x="41" y="96"/>
                  </a:cubicBezTo>
                  <a:cubicBezTo>
                    <a:pt x="39" y="97"/>
                    <a:pt x="37" y="98"/>
                    <a:pt x="35" y="99"/>
                  </a:cubicBezTo>
                  <a:cubicBezTo>
                    <a:pt x="34" y="99"/>
                    <a:pt x="26" y="103"/>
                    <a:pt x="31" y="100"/>
                  </a:cubicBezTo>
                  <a:cubicBezTo>
                    <a:pt x="38" y="95"/>
                    <a:pt x="45" y="94"/>
                    <a:pt x="51" y="89"/>
                  </a:cubicBezTo>
                  <a:cubicBezTo>
                    <a:pt x="51" y="90"/>
                    <a:pt x="50" y="90"/>
                    <a:pt x="50" y="91"/>
                  </a:cubicBezTo>
                  <a:close/>
                  <a:moveTo>
                    <a:pt x="30" y="98"/>
                  </a:moveTo>
                  <a:cubicBezTo>
                    <a:pt x="34" y="97"/>
                    <a:pt x="38" y="95"/>
                    <a:pt x="41" y="93"/>
                  </a:cubicBezTo>
                  <a:cubicBezTo>
                    <a:pt x="43" y="92"/>
                    <a:pt x="45" y="91"/>
                    <a:pt x="47" y="90"/>
                  </a:cubicBezTo>
                  <a:cubicBezTo>
                    <a:pt x="48" y="90"/>
                    <a:pt x="54" y="86"/>
                    <a:pt x="49" y="90"/>
                  </a:cubicBezTo>
                  <a:cubicBezTo>
                    <a:pt x="43" y="94"/>
                    <a:pt x="35" y="96"/>
                    <a:pt x="30" y="100"/>
                  </a:cubicBezTo>
                  <a:cubicBezTo>
                    <a:pt x="30" y="99"/>
                    <a:pt x="30" y="99"/>
                    <a:pt x="30" y="98"/>
                  </a:cubicBezTo>
                  <a:close/>
                  <a:moveTo>
                    <a:pt x="52" y="87"/>
                  </a:moveTo>
                  <a:cubicBezTo>
                    <a:pt x="52" y="87"/>
                    <a:pt x="52" y="87"/>
                    <a:pt x="52" y="87"/>
                  </a:cubicBezTo>
                  <a:cubicBezTo>
                    <a:pt x="48" y="89"/>
                    <a:pt x="44" y="91"/>
                    <a:pt x="41" y="93"/>
                  </a:cubicBezTo>
                  <a:cubicBezTo>
                    <a:pt x="38" y="94"/>
                    <a:pt x="36" y="95"/>
                    <a:pt x="34" y="96"/>
                  </a:cubicBezTo>
                  <a:cubicBezTo>
                    <a:pt x="33" y="97"/>
                    <a:pt x="29" y="99"/>
                    <a:pt x="32" y="96"/>
                  </a:cubicBezTo>
                  <a:cubicBezTo>
                    <a:pt x="39" y="92"/>
                    <a:pt x="47" y="89"/>
                    <a:pt x="54" y="84"/>
                  </a:cubicBezTo>
                  <a:cubicBezTo>
                    <a:pt x="53" y="85"/>
                    <a:pt x="53" y="86"/>
                    <a:pt x="52" y="87"/>
                  </a:cubicBezTo>
                  <a:close/>
                  <a:moveTo>
                    <a:pt x="55" y="82"/>
                  </a:moveTo>
                  <a:cubicBezTo>
                    <a:pt x="52" y="83"/>
                    <a:pt x="49" y="85"/>
                    <a:pt x="45" y="86"/>
                  </a:cubicBezTo>
                  <a:cubicBezTo>
                    <a:pt x="41" y="88"/>
                    <a:pt x="35" y="91"/>
                    <a:pt x="32" y="93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40" y="88"/>
                    <a:pt x="49" y="84"/>
                    <a:pt x="57" y="79"/>
                  </a:cubicBezTo>
                  <a:cubicBezTo>
                    <a:pt x="56" y="80"/>
                    <a:pt x="56" y="81"/>
                    <a:pt x="55" y="82"/>
                  </a:cubicBezTo>
                  <a:close/>
                  <a:moveTo>
                    <a:pt x="59" y="76"/>
                  </a:moveTo>
                  <a:cubicBezTo>
                    <a:pt x="55" y="78"/>
                    <a:pt x="51" y="79"/>
                    <a:pt x="47" y="81"/>
                  </a:cubicBezTo>
                  <a:cubicBezTo>
                    <a:pt x="45" y="82"/>
                    <a:pt x="42" y="83"/>
                    <a:pt x="39" y="85"/>
                  </a:cubicBezTo>
                  <a:cubicBezTo>
                    <a:pt x="38" y="85"/>
                    <a:pt x="37" y="85"/>
                    <a:pt x="36" y="86"/>
                  </a:cubicBezTo>
                  <a:cubicBezTo>
                    <a:pt x="36" y="86"/>
                    <a:pt x="35" y="86"/>
                    <a:pt x="35" y="86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6" y="85"/>
                    <a:pt x="38" y="84"/>
                    <a:pt x="38" y="85"/>
                  </a:cubicBezTo>
                  <a:cubicBezTo>
                    <a:pt x="46" y="81"/>
                    <a:pt x="55" y="77"/>
                    <a:pt x="62" y="72"/>
                  </a:cubicBezTo>
                  <a:cubicBezTo>
                    <a:pt x="61" y="73"/>
                    <a:pt x="60" y="75"/>
                    <a:pt x="59" y="76"/>
                  </a:cubicBezTo>
                  <a:close/>
                  <a:moveTo>
                    <a:pt x="42" y="82"/>
                  </a:moveTo>
                  <a:cubicBezTo>
                    <a:pt x="45" y="81"/>
                    <a:pt x="48" y="79"/>
                    <a:pt x="50" y="78"/>
                  </a:cubicBezTo>
                  <a:cubicBezTo>
                    <a:pt x="51" y="78"/>
                    <a:pt x="52" y="77"/>
                    <a:pt x="52" y="77"/>
                  </a:cubicBezTo>
                  <a:cubicBezTo>
                    <a:pt x="50" y="78"/>
                    <a:pt x="48" y="79"/>
                    <a:pt x="47" y="80"/>
                  </a:cubicBezTo>
                  <a:cubicBezTo>
                    <a:pt x="45" y="81"/>
                    <a:pt x="44" y="81"/>
                    <a:pt x="42" y="82"/>
                  </a:cubicBezTo>
                  <a:close/>
                  <a:moveTo>
                    <a:pt x="35" y="87"/>
                  </a:moveTo>
                  <a:cubicBezTo>
                    <a:pt x="38" y="86"/>
                    <a:pt x="42" y="84"/>
                    <a:pt x="45" y="83"/>
                  </a:cubicBezTo>
                  <a:cubicBezTo>
                    <a:pt x="49" y="81"/>
                    <a:pt x="55" y="79"/>
                    <a:pt x="58" y="77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0" y="83"/>
                    <a:pt x="41" y="87"/>
                    <a:pt x="32" y="92"/>
                  </a:cubicBezTo>
                  <a:cubicBezTo>
                    <a:pt x="33" y="90"/>
                    <a:pt x="34" y="89"/>
                    <a:pt x="35" y="87"/>
                  </a:cubicBezTo>
                  <a:close/>
                  <a:moveTo>
                    <a:pt x="32" y="94"/>
                  </a:moveTo>
                  <a:cubicBezTo>
                    <a:pt x="36" y="92"/>
                    <a:pt x="39" y="90"/>
                    <a:pt x="43" y="88"/>
                  </a:cubicBezTo>
                  <a:cubicBezTo>
                    <a:pt x="46" y="87"/>
                    <a:pt x="52" y="85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47" y="88"/>
                    <a:pt x="39" y="91"/>
                    <a:pt x="31" y="96"/>
                  </a:cubicBezTo>
                  <a:cubicBezTo>
                    <a:pt x="31" y="95"/>
                    <a:pt x="32" y="94"/>
                    <a:pt x="32" y="94"/>
                  </a:cubicBezTo>
                  <a:close/>
                  <a:moveTo>
                    <a:pt x="29" y="102"/>
                  </a:moveTo>
                  <a:cubicBezTo>
                    <a:pt x="33" y="101"/>
                    <a:pt x="36" y="99"/>
                    <a:pt x="40" y="97"/>
                  </a:cubicBezTo>
                  <a:cubicBezTo>
                    <a:pt x="43" y="95"/>
                    <a:pt x="47" y="94"/>
                    <a:pt x="50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47" y="95"/>
                    <a:pt x="43" y="96"/>
                    <a:pt x="40" y="98"/>
                  </a:cubicBezTo>
                  <a:cubicBezTo>
                    <a:pt x="36" y="100"/>
                    <a:pt x="32" y="102"/>
                    <a:pt x="28" y="104"/>
                  </a:cubicBezTo>
                  <a:cubicBezTo>
                    <a:pt x="29" y="104"/>
                    <a:pt x="29" y="103"/>
                    <a:pt x="29" y="102"/>
                  </a:cubicBezTo>
                  <a:close/>
                  <a:moveTo>
                    <a:pt x="28" y="106"/>
                  </a:moveTo>
                  <a:cubicBezTo>
                    <a:pt x="31" y="104"/>
                    <a:pt x="34" y="103"/>
                    <a:pt x="37" y="102"/>
                  </a:cubicBezTo>
                  <a:cubicBezTo>
                    <a:pt x="39" y="101"/>
                    <a:pt x="41" y="100"/>
                    <a:pt x="43" y="99"/>
                  </a:cubicBezTo>
                  <a:cubicBezTo>
                    <a:pt x="44" y="98"/>
                    <a:pt x="49" y="95"/>
                    <a:pt x="47" y="97"/>
                  </a:cubicBezTo>
                  <a:cubicBezTo>
                    <a:pt x="41" y="102"/>
                    <a:pt x="34" y="104"/>
                    <a:pt x="27" y="108"/>
                  </a:cubicBezTo>
                  <a:cubicBezTo>
                    <a:pt x="28" y="107"/>
                    <a:pt x="28" y="106"/>
                    <a:pt x="28" y="106"/>
                  </a:cubicBezTo>
                  <a:close/>
                  <a:moveTo>
                    <a:pt x="27" y="109"/>
                  </a:moveTo>
                  <a:cubicBezTo>
                    <a:pt x="29" y="109"/>
                    <a:pt x="32" y="108"/>
                    <a:pt x="34" y="107"/>
                  </a:cubicBezTo>
                  <a:cubicBezTo>
                    <a:pt x="36" y="106"/>
                    <a:pt x="39" y="105"/>
                    <a:pt x="41" y="104"/>
                  </a:cubicBezTo>
                  <a:cubicBezTo>
                    <a:pt x="42" y="104"/>
                    <a:pt x="42" y="104"/>
                    <a:pt x="43" y="103"/>
                  </a:cubicBezTo>
                  <a:cubicBezTo>
                    <a:pt x="43" y="103"/>
                    <a:pt x="47" y="101"/>
                    <a:pt x="45" y="102"/>
                  </a:cubicBezTo>
                  <a:cubicBezTo>
                    <a:pt x="42" y="105"/>
                    <a:pt x="37" y="106"/>
                    <a:pt x="34" y="108"/>
                  </a:cubicBezTo>
                  <a:cubicBezTo>
                    <a:pt x="31" y="109"/>
                    <a:pt x="28" y="111"/>
                    <a:pt x="26" y="113"/>
                  </a:cubicBezTo>
                  <a:cubicBezTo>
                    <a:pt x="26" y="112"/>
                    <a:pt x="26" y="111"/>
                    <a:pt x="27" y="109"/>
                  </a:cubicBezTo>
                  <a:close/>
                  <a:moveTo>
                    <a:pt x="23" y="120"/>
                  </a:moveTo>
                  <a:cubicBezTo>
                    <a:pt x="27" y="118"/>
                    <a:pt x="31" y="116"/>
                    <a:pt x="35" y="115"/>
                  </a:cubicBezTo>
                  <a:cubicBezTo>
                    <a:pt x="35" y="115"/>
                    <a:pt x="36" y="114"/>
                    <a:pt x="36" y="114"/>
                  </a:cubicBezTo>
                  <a:cubicBezTo>
                    <a:pt x="32" y="117"/>
                    <a:pt x="27" y="120"/>
                    <a:pt x="23" y="123"/>
                  </a:cubicBezTo>
                  <a:cubicBezTo>
                    <a:pt x="23" y="122"/>
                    <a:pt x="23" y="121"/>
                    <a:pt x="23" y="120"/>
                  </a:cubicBezTo>
                  <a:close/>
                  <a:moveTo>
                    <a:pt x="22" y="125"/>
                  </a:moveTo>
                  <a:cubicBezTo>
                    <a:pt x="25" y="124"/>
                    <a:pt x="28" y="122"/>
                    <a:pt x="31" y="120"/>
                  </a:cubicBezTo>
                  <a:cubicBezTo>
                    <a:pt x="33" y="119"/>
                    <a:pt x="35" y="118"/>
                    <a:pt x="37" y="117"/>
                  </a:cubicBezTo>
                  <a:cubicBezTo>
                    <a:pt x="38" y="117"/>
                    <a:pt x="38" y="117"/>
                    <a:pt x="39" y="117"/>
                  </a:cubicBezTo>
                  <a:cubicBezTo>
                    <a:pt x="36" y="119"/>
                    <a:pt x="33" y="121"/>
                    <a:pt x="30" y="123"/>
                  </a:cubicBezTo>
                  <a:cubicBezTo>
                    <a:pt x="27" y="125"/>
                    <a:pt x="24" y="127"/>
                    <a:pt x="21" y="129"/>
                  </a:cubicBezTo>
                  <a:cubicBezTo>
                    <a:pt x="21" y="128"/>
                    <a:pt x="22" y="127"/>
                    <a:pt x="22" y="125"/>
                  </a:cubicBezTo>
                  <a:close/>
                  <a:moveTo>
                    <a:pt x="21" y="130"/>
                  </a:moveTo>
                  <a:cubicBezTo>
                    <a:pt x="25" y="128"/>
                    <a:pt x="29" y="126"/>
                    <a:pt x="33" y="123"/>
                  </a:cubicBezTo>
                  <a:cubicBezTo>
                    <a:pt x="35" y="123"/>
                    <a:pt x="36" y="122"/>
                    <a:pt x="38" y="120"/>
                  </a:cubicBezTo>
                  <a:cubicBezTo>
                    <a:pt x="39" y="120"/>
                    <a:pt x="39" y="119"/>
                    <a:pt x="40" y="119"/>
                  </a:cubicBezTo>
                  <a:cubicBezTo>
                    <a:pt x="43" y="117"/>
                    <a:pt x="39" y="120"/>
                    <a:pt x="38" y="120"/>
                  </a:cubicBezTo>
                  <a:cubicBezTo>
                    <a:pt x="35" y="123"/>
                    <a:pt x="31" y="126"/>
                    <a:pt x="26" y="128"/>
                  </a:cubicBezTo>
                  <a:cubicBezTo>
                    <a:pt x="24" y="129"/>
                    <a:pt x="22" y="131"/>
                    <a:pt x="20" y="133"/>
                  </a:cubicBezTo>
                  <a:cubicBezTo>
                    <a:pt x="20" y="132"/>
                    <a:pt x="20" y="131"/>
                    <a:pt x="21" y="130"/>
                  </a:cubicBezTo>
                  <a:close/>
                  <a:moveTo>
                    <a:pt x="19" y="135"/>
                  </a:moveTo>
                  <a:cubicBezTo>
                    <a:pt x="24" y="133"/>
                    <a:pt x="28" y="130"/>
                    <a:pt x="32" y="128"/>
                  </a:cubicBezTo>
                  <a:cubicBezTo>
                    <a:pt x="34" y="127"/>
                    <a:pt x="36" y="126"/>
                    <a:pt x="38" y="124"/>
                  </a:cubicBezTo>
                  <a:cubicBezTo>
                    <a:pt x="39" y="124"/>
                    <a:pt x="40" y="123"/>
                    <a:pt x="42" y="123"/>
                  </a:cubicBezTo>
                  <a:cubicBezTo>
                    <a:pt x="42" y="123"/>
                    <a:pt x="42" y="123"/>
                    <a:pt x="42" y="123"/>
                  </a:cubicBezTo>
                  <a:cubicBezTo>
                    <a:pt x="42" y="123"/>
                    <a:pt x="42" y="123"/>
                    <a:pt x="42" y="123"/>
                  </a:cubicBezTo>
                  <a:cubicBezTo>
                    <a:pt x="41" y="124"/>
                    <a:pt x="38" y="125"/>
                    <a:pt x="39" y="125"/>
                  </a:cubicBezTo>
                  <a:cubicBezTo>
                    <a:pt x="32" y="130"/>
                    <a:pt x="24" y="133"/>
                    <a:pt x="18" y="139"/>
                  </a:cubicBezTo>
                  <a:cubicBezTo>
                    <a:pt x="19" y="137"/>
                    <a:pt x="19" y="136"/>
                    <a:pt x="19" y="135"/>
                  </a:cubicBezTo>
                  <a:close/>
                  <a:moveTo>
                    <a:pt x="18" y="141"/>
                  </a:moveTo>
                  <a:cubicBezTo>
                    <a:pt x="18" y="141"/>
                    <a:pt x="18" y="141"/>
                    <a:pt x="18" y="140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8" y="141"/>
                    <a:pt x="18" y="141"/>
                    <a:pt x="18" y="141"/>
                  </a:cubicBezTo>
                  <a:close/>
                  <a:moveTo>
                    <a:pt x="17" y="142"/>
                  </a:moveTo>
                  <a:cubicBezTo>
                    <a:pt x="21" y="140"/>
                    <a:pt x="24" y="138"/>
                    <a:pt x="28" y="136"/>
                  </a:cubicBezTo>
                  <a:cubicBezTo>
                    <a:pt x="30" y="135"/>
                    <a:pt x="32" y="134"/>
                    <a:pt x="34" y="132"/>
                  </a:cubicBezTo>
                  <a:cubicBezTo>
                    <a:pt x="35" y="132"/>
                    <a:pt x="35" y="131"/>
                    <a:pt x="36" y="131"/>
                  </a:cubicBezTo>
                  <a:cubicBezTo>
                    <a:pt x="37" y="130"/>
                    <a:pt x="41" y="129"/>
                    <a:pt x="41" y="129"/>
                  </a:cubicBezTo>
                  <a:cubicBezTo>
                    <a:pt x="37" y="133"/>
                    <a:pt x="32" y="135"/>
                    <a:pt x="27" y="137"/>
                  </a:cubicBezTo>
                  <a:cubicBezTo>
                    <a:pt x="24" y="139"/>
                    <a:pt x="20" y="142"/>
                    <a:pt x="17" y="144"/>
                  </a:cubicBezTo>
                  <a:cubicBezTo>
                    <a:pt x="17" y="144"/>
                    <a:pt x="17" y="143"/>
                    <a:pt x="17" y="142"/>
                  </a:cubicBezTo>
                  <a:close/>
                  <a:moveTo>
                    <a:pt x="16" y="146"/>
                  </a:moveTo>
                  <a:cubicBezTo>
                    <a:pt x="20" y="145"/>
                    <a:pt x="24" y="142"/>
                    <a:pt x="27" y="140"/>
                  </a:cubicBezTo>
                  <a:cubicBezTo>
                    <a:pt x="29" y="139"/>
                    <a:pt x="32" y="137"/>
                    <a:pt x="34" y="136"/>
                  </a:cubicBezTo>
                  <a:cubicBezTo>
                    <a:pt x="35" y="136"/>
                    <a:pt x="36" y="135"/>
                    <a:pt x="37" y="135"/>
                  </a:cubicBezTo>
                  <a:cubicBezTo>
                    <a:pt x="37" y="135"/>
                    <a:pt x="42" y="132"/>
                    <a:pt x="40" y="134"/>
                  </a:cubicBezTo>
                  <a:cubicBezTo>
                    <a:pt x="38" y="135"/>
                    <a:pt x="35" y="136"/>
                    <a:pt x="33" y="137"/>
                  </a:cubicBezTo>
                  <a:cubicBezTo>
                    <a:pt x="31" y="138"/>
                    <a:pt x="28" y="140"/>
                    <a:pt x="26" y="142"/>
                  </a:cubicBezTo>
                  <a:cubicBezTo>
                    <a:pt x="23" y="144"/>
                    <a:pt x="19" y="146"/>
                    <a:pt x="16" y="148"/>
                  </a:cubicBezTo>
                  <a:cubicBezTo>
                    <a:pt x="16" y="148"/>
                    <a:pt x="16" y="147"/>
                    <a:pt x="16" y="146"/>
                  </a:cubicBezTo>
                  <a:close/>
                  <a:moveTo>
                    <a:pt x="15" y="150"/>
                  </a:moveTo>
                  <a:cubicBezTo>
                    <a:pt x="20" y="148"/>
                    <a:pt x="24" y="145"/>
                    <a:pt x="29" y="142"/>
                  </a:cubicBezTo>
                  <a:cubicBezTo>
                    <a:pt x="31" y="141"/>
                    <a:pt x="33" y="140"/>
                    <a:pt x="36" y="138"/>
                  </a:cubicBezTo>
                  <a:cubicBezTo>
                    <a:pt x="36" y="138"/>
                    <a:pt x="37" y="138"/>
                    <a:pt x="37" y="138"/>
                  </a:cubicBezTo>
                  <a:cubicBezTo>
                    <a:pt x="32" y="141"/>
                    <a:pt x="28" y="144"/>
                    <a:pt x="23" y="146"/>
                  </a:cubicBezTo>
                  <a:cubicBezTo>
                    <a:pt x="20" y="148"/>
                    <a:pt x="17" y="150"/>
                    <a:pt x="15" y="152"/>
                  </a:cubicBezTo>
                  <a:cubicBezTo>
                    <a:pt x="15" y="151"/>
                    <a:pt x="15" y="150"/>
                    <a:pt x="15" y="150"/>
                  </a:cubicBezTo>
                  <a:close/>
                  <a:moveTo>
                    <a:pt x="14" y="154"/>
                  </a:moveTo>
                  <a:cubicBezTo>
                    <a:pt x="19" y="152"/>
                    <a:pt x="23" y="149"/>
                    <a:pt x="27" y="147"/>
                  </a:cubicBezTo>
                  <a:cubicBezTo>
                    <a:pt x="29" y="146"/>
                    <a:pt x="31" y="145"/>
                    <a:pt x="34" y="144"/>
                  </a:cubicBezTo>
                  <a:cubicBezTo>
                    <a:pt x="35" y="143"/>
                    <a:pt x="36" y="142"/>
                    <a:pt x="38" y="141"/>
                  </a:cubicBezTo>
                  <a:cubicBezTo>
                    <a:pt x="38" y="141"/>
                    <a:pt x="42" y="138"/>
                    <a:pt x="40" y="140"/>
                  </a:cubicBezTo>
                  <a:cubicBezTo>
                    <a:pt x="36" y="144"/>
                    <a:pt x="31" y="147"/>
                    <a:pt x="26" y="149"/>
                  </a:cubicBezTo>
                  <a:cubicBezTo>
                    <a:pt x="22" y="152"/>
                    <a:pt x="18" y="155"/>
                    <a:pt x="14" y="157"/>
                  </a:cubicBezTo>
                  <a:cubicBezTo>
                    <a:pt x="14" y="156"/>
                    <a:pt x="14" y="155"/>
                    <a:pt x="14" y="154"/>
                  </a:cubicBezTo>
                  <a:close/>
                  <a:moveTo>
                    <a:pt x="12" y="163"/>
                  </a:moveTo>
                  <a:cubicBezTo>
                    <a:pt x="12" y="163"/>
                    <a:pt x="12" y="163"/>
                    <a:pt x="12" y="163"/>
                  </a:cubicBezTo>
                  <a:cubicBezTo>
                    <a:pt x="18" y="160"/>
                    <a:pt x="23" y="157"/>
                    <a:pt x="29" y="154"/>
                  </a:cubicBezTo>
                  <a:cubicBezTo>
                    <a:pt x="32" y="152"/>
                    <a:pt x="34" y="151"/>
                    <a:pt x="37" y="149"/>
                  </a:cubicBezTo>
                  <a:cubicBezTo>
                    <a:pt x="38" y="149"/>
                    <a:pt x="40" y="148"/>
                    <a:pt x="41" y="147"/>
                  </a:cubicBezTo>
                  <a:cubicBezTo>
                    <a:pt x="39" y="149"/>
                    <a:pt x="37" y="150"/>
                    <a:pt x="36" y="151"/>
                  </a:cubicBezTo>
                  <a:cubicBezTo>
                    <a:pt x="28" y="156"/>
                    <a:pt x="19" y="160"/>
                    <a:pt x="12" y="166"/>
                  </a:cubicBezTo>
                  <a:cubicBezTo>
                    <a:pt x="12" y="165"/>
                    <a:pt x="12" y="164"/>
                    <a:pt x="12" y="163"/>
                  </a:cubicBezTo>
                  <a:close/>
                  <a:moveTo>
                    <a:pt x="11" y="168"/>
                  </a:moveTo>
                  <a:cubicBezTo>
                    <a:pt x="14" y="166"/>
                    <a:pt x="17" y="165"/>
                    <a:pt x="19" y="163"/>
                  </a:cubicBezTo>
                  <a:cubicBezTo>
                    <a:pt x="16" y="165"/>
                    <a:pt x="13" y="167"/>
                    <a:pt x="11" y="169"/>
                  </a:cubicBezTo>
                  <a:cubicBezTo>
                    <a:pt x="11" y="169"/>
                    <a:pt x="11" y="168"/>
                    <a:pt x="11" y="168"/>
                  </a:cubicBezTo>
                  <a:close/>
                  <a:moveTo>
                    <a:pt x="10" y="175"/>
                  </a:moveTo>
                  <a:cubicBezTo>
                    <a:pt x="15" y="171"/>
                    <a:pt x="20" y="169"/>
                    <a:pt x="26" y="166"/>
                  </a:cubicBezTo>
                  <a:cubicBezTo>
                    <a:pt x="28" y="165"/>
                    <a:pt x="30" y="164"/>
                    <a:pt x="33" y="162"/>
                  </a:cubicBezTo>
                  <a:cubicBezTo>
                    <a:pt x="25" y="167"/>
                    <a:pt x="17" y="172"/>
                    <a:pt x="9" y="178"/>
                  </a:cubicBezTo>
                  <a:cubicBezTo>
                    <a:pt x="10" y="177"/>
                    <a:pt x="10" y="176"/>
                    <a:pt x="10" y="175"/>
                  </a:cubicBezTo>
                  <a:close/>
                  <a:moveTo>
                    <a:pt x="9" y="184"/>
                  </a:moveTo>
                  <a:cubicBezTo>
                    <a:pt x="9" y="184"/>
                    <a:pt x="9" y="184"/>
                    <a:pt x="9" y="184"/>
                  </a:cubicBezTo>
                  <a:cubicBezTo>
                    <a:pt x="13" y="183"/>
                    <a:pt x="17" y="180"/>
                    <a:pt x="21" y="178"/>
                  </a:cubicBezTo>
                  <a:cubicBezTo>
                    <a:pt x="27" y="175"/>
                    <a:pt x="32" y="172"/>
                    <a:pt x="38" y="169"/>
                  </a:cubicBezTo>
                  <a:cubicBezTo>
                    <a:pt x="37" y="171"/>
                    <a:pt x="37" y="172"/>
                    <a:pt x="37" y="173"/>
                  </a:cubicBezTo>
                  <a:cubicBezTo>
                    <a:pt x="32" y="175"/>
                    <a:pt x="27" y="178"/>
                    <a:pt x="21" y="180"/>
                  </a:cubicBezTo>
                  <a:cubicBezTo>
                    <a:pt x="17" y="182"/>
                    <a:pt x="12" y="183"/>
                    <a:pt x="8" y="186"/>
                  </a:cubicBezTo>
                  <a:cubicBezTo>
                    <a:pt x="8" y="185"/>
                    <a:pt x="9" y="185"/>
                    <a:pt x="9" y="184"/>
                  </a:cubicBezTo>
                  <a:close/>
                  <a:moveTo>
                    <a:pt x="4" y="244"/>
                  </a:moveTo>
                  <a:cubicBezTo>
                    <a:pt x="4" y="244"/>
                    <a:pt x="4" y="244"/>
                    <a:pt x="4" y="244"/>
                  </a:cubicBezTo>
                  <a:cubicBezTo>
                    <a:pt x="5" y="244"/>
                    <a:pt x="8" y="241"/>
                    <a:pt x="10" y="240"/>
                  </a:cubicBezTo>
                  <a:cubicBezTo>
                    <a:pt x="13" y="238"/>
                    <a:pt x="15" y="236"/>
                    <a:pt x="18" y="235"/>
                  </a:cubicBezTo>
                  <a:cubicBezTo>
                    <a:pt x="23" y="232"/>
                    <a:pt x="27" y="229"/>
                    <a:pt x="31" y="226"/>
                  </a:cubicBezTo>
                  <a:cubicBezTo>
                    <a:pt x="31" y="227"/>
                    <a:pt x="31" y="228"/>
                    <a:pt x="31" y="229"/>
                  </a:cubicBezTo>
                  <a:cubicBezTo>
                    <a:pt x="22" y="233"/>
                    <a:pt x="14" y="242"/>
                    <a:pt x="4" y="244"/>
                  </a:cubicBezTo>
                  <a:close/>
                  <a:moveTo>
                    <a:pt x="5" y="238"/>
                  </a:moveTo>
                  <a:cubicBezTo>
                    <a:pt x="5" y="238"/>
                    <a:pt x="5" y="237"/>
                    <a:pt x="6" y="237"/>
                  </a:cubicBezTo>
                  <a:cubicBezTo>
                    <a:pt x="14" y="231"/>
                    <a:pt x="24" y="228"/>
                    <a:pt x="31" y="221"/>
                  </a:cubicBezTo>
                  <a:cubicBezTo>
                    <a:pt x="31" y="223"/>
                    <a:pt x="31" y="224"/>
                    <a:pt x="31" y="225"/>
                  </a:cubicBezTo>
                  <a:cubicBezTo>
                    <a:pt x="31" y="225"/>
                    <a:pt x="31" y="225"/>
                    <a:pt x="31" y="225"/>
                  </a:cubicBezTo>
                  <a:cubicBezTo>
                    <a:pt x="26" y="227"/>
                    <a:pt x="22" y="229"/>
                    <a:pt x="18" y="232"/>
                  </a:cubicBezTo>
                  <a:cubicBezTo>
                    <a:pt x="16" y="233"/>
                    <a:pt x="13" y="234"/>
                    <a:pt x="11" y="235"/>
                  </a:cubicBezTo>
                  <a:cubicBezTo>
                    <a:pt x="10" y="236"/>
                    <a:pt x="5" y="238"/>
                    <a:pt x="5" y="238"/>
                  </a:cubicBezTo>
                  <a:cubicBezTo>
                    <a:pt x="5" y="238"/>
                    <a:pt x="5" y="238"/>
                    <a:pt x="5" y="238"/>
                  </a:cubicBezTo>
                  <a:close/>
                  <a:moveTo>
                    <a:pt x="31" y="220"/>
                  </a:moveTo>
                  <a:cubicBezTo>
                    <a:pt x="27" y="222"/>
                    <a:pt x="23" y="224"/>
                    <a:pt x="19" y="226"/>
                  </a:cubicBezTo>
                  <a:cubicBezTo>
                    <a:pt x="16" y="227"/>
                    <a:pt x="13" y="228"/>
                    <a:pt x="11" y="229"/>
                  </a:cubicBezTo>
                  <a:cubicBezTo>
                    <a:pt x="10" y="230"/>
                    <a:pt x="5" y="233"/>
                    <a:pt x="8" y="231"/>
                  </a:cubicBezTo>
                  <a:cubicBezTo>
                    <a:pt x="16" y="225"/>
                    <a:pt x="25" y="222"/>
                    <a:pt x="32" y="216"/>
                  </a:cubicBezTo>
                  <a:cubicBezTo>
                    <a:pt x="32" y="218"/>
                    <a:pt x="32" y="219"/>
                    <a:pt x="31" y="220"/>
                  </a:cubicBezTo>
                  <a:close/>
                  <a:moveTo>
                    <a:pt x="32" y="215"/>
                  </a:moveTo>
                  <a:cubicBezTo>
                    <a:pt x="23" y="217"/>
                    <a:pt x="16" y="224"/>
                    <a:pt x="7" y="226"/>
                  </a:cubicBezTo>
                  <a:cubicBezTo>
                    <a:pt x="9" y="226"/>
                    <a:pt x="11" y="224"/>
                    <a:pt x="12" y="223"/>
                  </a:cubicBezTo>
                  <a:cubicBezTo>
                    <a:pt x="14" y="222"/>
                    <a:pt x="17" y="221"/>
                    <a:pt x="19" y="220"/>
                  </a:cubicBezTo>
                  <a:cubicBezTo>
                    <a:pt x="23" y="217"/>
                    <a:pt x="28" y="215"/>
                    <a:pt x="33" y="213"/>
                  </a:cubicBezTo>
                  <a:cubicBezTo>
                    <a:pt x="32" y="214"/>
                    <a:pt x="32" y="214"/>
                    <a:pt x="32" y="215"/>
                  </a:cubicBezTo>
                  <a:close/>
                  <a:moveTo>
                    <a:pt x="33" y="212"/>
                  </a:moveTo>
                  <a:cubicBezTo>
                    <a:pt x="29" y="213"/>
                    <a:pt x="25" y="214"/>
                    <a:pt x="22" y="216"/>
                  </a:cubicBezTo>
                  <a:cubicBezTo>
                    <a:pt x="18" y="218"/>
                    <a:pt x="14" y="221"/>
                    <a:pt x="9" y="222"/>
                  </a:cubicBezTo>
                  <a:cubicBezTo>
                    <a:pt x="13" y="221"/>
                    <a:pt x="17" y="218"/>
                    <a:pt x="21" y="216"/>
                  </a:cubicBezTo>
                  <a:cubicBezTo>
                    <a:pt x="25" y="213"/>
                    <a:pt x="29" y="211"/>
                    <a:pt x="33" y="209"/>
                  </a:cubicBezTo>
                  <a:cubicBezTo>
                    <a:pt x="33" y="210"/>
                    <a:pt x="33" y="211"/>
                    <a:pt x="33" y="212"/>
                  </a:cubicBezTo>
                  <a:close/>
                  <a:moveTo>
                    <a:pt x="24" y="200"/>
                  </a:moveTo>
                  <a:cubicBezTo>
                    <a:pt x="23" y="201"/>
                    <a:pt x="23" y="201"/>
                    <a:pt x="23" y="201"/>
                  </a:cubicBezTo>
                  <a:cubicBezTo>
                    <a:pt x="18" y="204"/>
                    <a:pt x="12" y="206"/>
                    <a:pt x="8" y="209"/>
                  </a:cubicBezTo>
                  <a:cubicBezTo>
                    <a:pt x="8" y="209"/>
                    <a:pt x="8" y="208"/>
                    <a:pt x="8" y="207"/>
                  </a:cubicBezTo>
                  <a:cubicBezTo>
                    <a:pt x="13" y="204"/>
                    <a:pt x="18" y="202"/>
                    <a:pt x="24" y="200"/>
                  </a:cubicBezTo>
                  <a:close/>
                  <a:moveTo>
                    <a:pt x="32" y="197"/>
                  </a:moveTo>
                  <a:cubicBezTo>
                    <a:pt x="34" y="197"/>
                    <a:pt x="35" y="196"/>
                    <a:pt x="35" y="196"/>
                  </a:cubicBezTo>
                  <a:cubicBezTo>
                    <a:pt x="35" y="196"/>
                    <a:pt x="35" y="196"/>
                    <a:pt x="35" y="195"/>
                  </a:cubicBezTo>
                  <a:cubicBezTo>
                    <a:pt x="35" y="196"/>
                    <a:pt x="35" y="197"/>
                    <a:pt x="35" y="198"/>
                  </a:cubicBezTo>
                  <a:cubicBezTo>
                    <a:pt x="31" y="200"/>
                    <a:pt x="26" y="202"/>
                    <a:pt x="22" y="204"/>
                  </a:cubicBezTo>
                  <a:cubicBezTo>
                    <a:pt x="18" y="205"/>
                    <a:pt x="13" y="207"/>
                    <a:pt x="9" y="209"/>
                  </a:cubicBezTo>
                  <a:cubicBezTo>
                    <a:pt x="13" y="206"/>
                    <a:pt x="18" y="205"/>
                    <a:pt x="22" y="203"/>
                  </a:cubicBezTo>
                  <a:cubicBezTo>
                    <a:pt x="23" y="201"/>
                    <a:pt x="25" y="200"/>
                    <a:pt x="27" y="199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30" y="198"/>
                    <a:pt x="31" y="197"/>
                    <a:pt x="32" y="197"/>
                  </a:cubicBezTo>
                  <a:close/>
                  <a:moveTo>
                    <a:pt x="10" y="211"/>
                  </a:moveTo>
                  <a:cubicBezTo>
                    <a:pt x="9" y="211"/>
                    <a:pt x="9" y="211"/>
                    <a:pt x="9" y="212"/>
                  </a:cubicBezTo>
                  <a:cubicBezTo>
                    <a:pt x="8" y="212"/>
                    <a:pt x="8" y="212"/>
                    <a:pt x="8" y="212"/>
                  </a:cubicBezTo>
                  <a:cubicBezTo>
                    <a:pt x="8" y="212"/>
                    <a:pt x="8" y="211"/>
                    <a:pt x="8" y="210"/>
                  </a:cubicBezTo>
                  <a:cubicBezTo>
                    <a:pt x="17" y="207"/>
                    <a:pt x="26" y="203"/>
                    <a:pt x="34" y="199"/>
                  </a:cubicBezTo>
                  <a:cubicBezTo>
                    <a:pt x="26" y="203"/>
                    <a:pt x="18" y="207"/>
                    <a:pt x="10" y="211"/>
                  </a:cubicBezTo>
                  <a:close/>
                  <a:moveTo>
                    <a:pt x="8" y="213"/>
                  </a:moveTo>
                  <a:cubicBezTo>
                    <a:pt x="12" y="211"/>
                    <a:pt x="17" y="208"/>
                    <a:pt x="21" y="206"/>
                  </a:cubicBezTo>
                  <a:cubicBezTo>
                    <a:pt x="24" y="205"/>
                    <a:pt x="27" y="204"/>
                    <a:pt x="29" y="203"/>
                  </a:cubicBezTo>
                  <a:cubicBezTo>
                    <a:pt x="30" y="203"/>
                    <a:pt x="31" y="203"/>
                    <a:pt x="31" y="202"/>
                  </a:cubicBezTo>
                  <a:cubicBezTo>
                    <a:pt x="27" y="204"/>
                    <a:pt x="23" y="207"/>
                    <a:pt x="19" y="209"/>
                  </a:cubicBezTo>
                  <a:cubicBezTo>
                    <a:pt x="16" y="211"/>
                    <a:pt x="11" y="212"/>
                    <a:pt x="8" y="215"/>
                  </a:cubicBezTo>
                  <a:cubicBezTo>
                    <a:pt x="8" y="214"/>
                    <a:pt x="8" y="214"/>
                    <a:pt x="8" y="213"/>
                  </a:cubicBezTo>
                  <a:close/>
                  <a:moveTo>
                    <a:pt x="29" y="202"/>
                  </a:moveTo>
                  <a:cubicBezTo>
                    <a:pt x="31" y="201"/>
                    <a:pt x="33" y="200"/>
                    <a:pt x="35" y="199"/>
                  </a:cubicBezTo>
                  <a:cubicBezTo>
                    <a:pt x="35" y="200"/>
                    <a:pt x="35" y="200"/>
                    <a:pt x="35" y="201"/>
                  </a:cubicBezTo>
                  <a:cubicBezTo>
                    <a:pt x="33" y="201"/>
                    <a:pt x="31" y="202"/>
                    <a:pt x="29" y="202"/>
                  </a:cubicBezTo>
                  <a:close/>
                  <a:moveTo>
                    <a:pt x="8" y="216"/>
                  </a:moveTo>
                  <a:cubicBezTo>
                    <a:pt x="12" y="215"/>
                    <a:pt x="15" y="214"/>
                    <a:pt x="19" y="212"/>
                  </a:cubicBezTo>
                  <a:cubicBezTo>
                    <a:pt x="15" y="214"/>
                    <a:pt x="11" y="216"/>
                    <a:pt x="7" y="219"/>
                  </a:cubicBezTo>
                  <a:cubicBezTo>
                    <a:pt x="7" y="218"/>
                    <a:pt x="8" y="217"/>
                    <a:pt x="8" y="216"/>
                  </a:cubicBezTo>
                  <a:close/>
                  <a:moveTo>
                    <a:pt x="34" y="206"/>
                  </a:moveTo>
                  <a:cubicBezTo>
                    <a:pt x="34" y="206"/>
                    <a:pt x="34" y="207"/>
                    <a:pt x="34" y="208"/>
                  </a:cubicBezTo>
                  <a:cubicBezTo>
                    <a:pt x="26" y="211"/>
                    <a:pt x="18" y="214"/>
                    <a:pt x="10" y="218"/>
                  </a:cubicBezTo>
                  <a:cubicBezTo>
                    <a:pt x="7" y="219"/>
                    <a:pt x="12" y="217"/>
                    <a:pt x="12" y="217"/>
                  </a:cubicBezTo>
                  <a:cubicBezTo>
                    <a:pt x="14" y="215"/>
                    <a:pt x="17" y="214"/>
                    <a:pt x="19" y="213"/>
                  </a:cubicBezTo>
                  <a:cubicBezTo>
                    <a:pt x="23" y="211"/>
                    <a:pt x="27" y="209"/>
                    <a:pt x="31" y="207"/>
                  </a:cubicBezTo>
                  <a:cubicBezTo>
                    <a:pt x="32" y="207"/>
                    <a:pt x="33" y="206"/>
                    <a:pt x="34" y="206"/>
                  </a:cubicBezTo>
                  <a:close/>
                  <a:moveTo>
                    <a:pt x="7" y="220"/>
                  </a:moveTo>
                  <a:cubicBezTo>
                    <a:pt x="11" y="218"/>
                    <a:pt x="15" y="216"/>
                    <a:pt x="19" y="214"/>
                  </a:cubicBezTo>
                  <a:cubicBezTo>
                    <a:pt x="22" y="213"/>
                    <a:pt x="24" y="212"/>
                    <a:pt x="27" y="211"/>
                  </a:cubicBezTo>
                  <a:cubicBezTo>
                    <a:pt x="25" y="213"/>
                    <a:pt x="23" y="214"/>
                    <a:pt x="20" y="215"/>
                  </a:cubicBezTo>
                  <a:cubicBezTo>
                    <a:pt x="16" y="217"/>
                    <a:pt x="11" y="220"/>
                    <a:pt x="7" y="223"/>
                  </a:cubicBezTo>
                  <a:cubicBezTo>
                    <a:pt x="7" y="222"/>
                    <a:pt x="7" y="221"/>
                    <a:pt x="7" y="220"/>
                  </a:cubicBezTo>
                  <a:close/>
                  <a:moveTo>
                    <a:pt x="34" y="205"/>
                  </a:moveTo>
                  <a:cubicBezTo>
                    <a:pt x="33" y="205"/>
                    <a:pt x="32" y="206"/>
                    <a:pt x="31" y="206"/>
                  </a:cubicBezTo>
                  <a:cubicBezTo>
                    <a:pt x="30" y="207"/>
                    <a:pt x="29" y="207"/>
                    <a:pt x="29" y="207"/>
                  </a:cubicBezTo>
                  <a:cubicBezTo>
                    <a:pt x="27" y="208"/>
                    <a:pt x="24" y="209"/>
                    <a:pt x="22" y="210"/>
                  </a:cubicBezTo>
                  <a:cubicBezTo>
                    <a:pt x="17" y="212"/>
                    <a:pt x="13" y="214"/>
                    <a:pt x="9" y="215"/>
                  </a:cubicBezTo>
                  <a:cubicBezTo>
                    <a:pt x="10" y="215"/>
                    <a:pt x="12" y="213"/>
                    <a:pt x="13" y="213"/>
                  </a:cubicBezTo>
                  <a:cubicBezTo>
                    <a:pt x="15" y="212"/>
                    <a:pt x="18" y="211"/>
                    <a:pt x="20" y="209"/>
                  </a:cubicBezTo>
                  <a:cubicBezTo>
                    <a:pt x="25" y="207"/>
                    <a:pt x="29" y="204"/>
                    <a:pt x="35" y="202"/>
                  </a:cubicBezTo>
                  <a:cubicBezTo>
                    <a:pt x="34" y="203"/>
                    <a:pt x="34" y="204"/>
                    <a:pt x="34" y="205"/>
                  </a:cubicBezTo>
                  <a:close/>
                  <a:moveTo>
                    <a:pt x="36" y="193"/>
                  </a:moveTo>
                  <a:cubicBezTo>
                    <a:pt x="36" y="194"/>
                    <a:pt x="35" y="194"/>
                    <a:pt x="35" y="195"/>
                  </a:cubicBezTo>
                  <a:cubicBezTo>
                    <a:pt x="33" y="195"/>
                    <a:pt x="30" y="197"/>
                    <a:pt x="28" y="198"/>
                  </a:cubicBezTo>
                  <a:cubicBezTo>
                    <a:pt x="25" y="199"/>
                    <a:pt x="22" y="200"/>
                    <a:pt x="20" y="201"/>
                  </a:cubicBezTo>
                  <a:cubicBezTo>
                    <a:pt x="19" y="202"/>
                    <a:pt x="17" y="202"/>
                    <a:pt x="16" y="202"/>
                  </a:cubicBezTo>
                  <a:cubicBezTo>
                    <a:pt x="18" y="202"/>
                    <a:pt x="19" y="201"/>
                    <a:pt x="21" y="200"/>
                  </a:cubicBezTo>
                  <a:cubicBezTo>
                    <a:pt x="25" y="198"/>
                    <a:pt x="28" y="195"/>
                    <a:pt x="32" y="193"/>
                  </a:cubicBezTo>
                  <a:cubicBezTo>
                    <a:pt x="33" y="193"/>
                    <a:pt x="34" y="193"/>
                    <a:pt x="36" y="192"/>
                  </a:cubicBezTo>
                  <a:cubicBezTo>
                    <a:pt x="36" y="193"/>
                    <a:pt x="36" y="193"/>
                    <a:pt x="36" y="193"/>
                  </a:cubicBezTo>
                  <a:close/>
                  <a:moveTo>
                    <a:pt x="36" y="192"/>
                  </a:moveTo>
                  <a:cubicBezTo>
                    <a:pt x="34" y="192"/>
                    <a:pt x="33" y="192"/>
                    <a:pt x="32" y="193"/>
                  </a:cubicBezTo>
                  <a:cubicBezTo>
                    <a:pt x="32" y="193"/>
                    <a:pt x="31" y="193"/>
                    <a:pt x="31" y="193"/>
                  </a:cubicBezTo>
                  <a:cubicBezTo>
                    <a:pt x="29" y="194"/>
                    <a:pt x="27" y="195"/>
                    <a:pt x="24" y="195"/>
                  </a:cubicBezTo>
                  <a:cubicBezTo>
                    <a:pt x="20" y="197"/>
                    <a:pt x="16" y="198"/>
                    <a:pt x="12" y="200"/>
                  </a:cubicBezTo>
                  <a:cubicBezTo>
                    <a:pt x="6" y="203"/>
                    <a:pt x="11" y="200"/>
                    <a:pt x="12" y="200"/>
                  </a:cubicBezTo>
                  <a:cubicBezTo>
                    <a:pt x="14" y="198"/>
                    <a:pt x="17" y="197"/>
                    <a:pt x="19" y="196"/>
                  </a:cubicBezTo>
                  <a:cubicBezTo>
                    <a:pt x="24" y="193"/>
                    <a:pt x="29" y="191"/>
                    <a:pt x="33" y="188"/>
                  </a:cubicBezTo>
                  <a:cubicBezTo>
                    <a:pt x="33" y="188"/>
                    <a:pt x="34" y="188"/>
                    <a:pt x="34" y="188"/>
                  </a:cubicBezTo>
                  <a:cubicBezTo>
                    <a:pt x="34" y="188"/>
                    <a:pt x="35" y="188"/>
                    <a:pt x="36" y="187"/>
                  </a:cubicBezTo>
                  <a:cubicBezTo>
                    <a:pt x="36" y="189"/>
                    <a:pt x="36" y="190"/>
                    <a:pt x="36" y="192"/>
                  </a:cubicBezTo>
                  <a:close/>
                  <a:moveTo>
                    <a:pt x="35" y="187"/>
                  </a:moveTo>
                  <a:cubicBezTo>
                    <a:pt x="35" y="187"/>
                    <a:pt x="34" y="187"/>
                    <a:pt x="33" y="188"/>
                  </a:cubicBezTo>
                  <a:cubicBezTo>
                    <a:pt x="32" y="188"/>
                    <a:pt x="31" y="189"/>
                    <a:pt x="30" y="189"/>
                  </a:cubicBezTo>
                  <a:cubicBezTo>
                    <a:pt x="27" y="190"/>
                    <a:pt x="24" y="191"/>
                    <a:pt x="22" y="192"/>
                  </a:cubicBezTo>
                  <a:cubicBezTo>
                    <a:pt x="17" y="193"/>
                    <a:pt x="13" y="195"/>
                    <a:pt x="8" y="197"/>
                  </a:cubicBezTo>
                  <a:cubicBezTo>
                    <a:pt x="18" y="193"/>
                    <a:pt x="27" y="188"/>
                    <a:pt x="36" y="183"/>
                  </a:cubicBezTo>
                  <a:cubicBezTo>
                    <a:pt x="36" y="184"/>
                    <a:pt x="36" y="185"/>
                    <a:pt x="36" y="187"/>
                  </a:cubicBezTo>
                  <a:cubicBezTo>
                    <a:pt x="36" y="187"/>
                    <a:pt x="35" y="187"/>
                    <a:pt x="35" y="187"/>
                  </a:cubicBezTo>
                  <a:close/>
                  <a:moveTo>
                    <a:pt x="36" y="182"/>
                  </a:moveTo>
                  <a:cubicBezTo>
                    <a:pt x="36" y="182"/>
                    <a:pt x="36" y="182"/>
                    <a:pt x="36" y="182"/>
                  </a:cubicBezTo>
                  <a:cubicBezTo>
                    <a:pt x="31" y="183"/>
                    <a:pt x="26" y="185"/>
                    <a:pt x="21" y="187"/>
                  </a:cubicBezTo>
                  <a:cubicBezTo>
                    <a:pt x="20" y="187"/>
                    <a:pt x="18" y="188"/>
                    <a:pt x="17" y="189"/>
                  </a:cubicBezTo>
                  <a:cubicBezTo>
                    <a:pt x="19" y="187"/>
                    <a:pt x="22" y="186"/>
                    <a:pt x="25" y="185"/>
                  </a:cubicBezTo>
                  <a:cubicBezTo>
                    <a:pt x="29" y="184"/>
                    <a:pt x="33" y="182"/>
                    <a:pt x="36" y="179"/>
                  </a:cubicBezTo>
                  <a:cubicBezTo>
                    <a:pt x="36" y="180"/>
                    <a:pt x="36" y="181"/>
                    <a:pt x="36" y="182"/>
                  </a:cubicBezTo>
                  <a:close/>
                  <a:moveTo>
                    <a:pt x="21" y="186"/>
                  </a:moveTo>
                  <a:cubicBezTo>
                    <a:pt x="17" y="188"/>
                    <a:pt x="13" y="190"/>
                    <a:pt x="10" y="192"/>
                  </a:cubicBezTo>
                  <a:cubicBezTo>
                    <a:pt x="9" y="192"/>
                    <a:pt x="9" y="192"/>
                    <a:pt x="9" y="192"/>
                  </a:cubicBezTo>
                  <a:cubicBezTo>
                    <a:pt x="8" y="192"/>
                    <a:pt x="8" y="193"/>
                    <a:pt x="8" y="193"/>
                  </a:cubicBezTo>
                  <a:cubicBezTo>
                    <a:pt x="8" y="193"/>
                    <a:pt x="8" y="193"/>
                    <a:pt x="8" y="192"/>
                  </a:cubicBezTo>
                  <a:cubicBezTo>
                    <a:pt x="8" y="192"/>
                    <a:pt x="8" y="191"/>
                    <a:pt x="8" y="191"/>
                  </a:cubicBezTo>
                  <a:cubicBezTo>
                    <a:pt x="13" y="188"/>
                    <a:pt x="18" y="186"/>
                    <a:pt x="23" y="184"/>
                  </a:cubicBezTo>
                  <a:cubicBezTo>
                    <a:pt x="27" y="183"/>
                    <a:pt x="32" y="182"/>
                    <a:pt x="35" y="180"/>
                  </a:cubicBezTo>
                  <a:cubicBezTo>
                    <a:pt x="31" y="183"/>
                    <a:pt x="26" y="184"/>
                    <a:pt x="21" y="186"/>
                  </a:cubicBezTo>
                  <a:close/>
                  <a:moveTo>
                    <a:pt x="8" y="194"/>
                  </a:moveTo>
                  <a:cubicBezTo>
                    <a:pt x="13" y="191"/>
                    <a:pt x="18" y="189"/>
                    <a:pt x="23" y="187"/>
                  </a:cubicBezTo>
                  <a:cubicBezTo>
                    <a:pt x="25" y="186"/>
                    <a:pt x="27" y="185"/>
                    <a:pt x="30" y="184"/>
                  </a:cubicBezTo>
                  <a:cubicBezTo>
                    <a:pt x="31" y="184"/>
                    <a:pt x="32" y="184"/>
                    <a:pt x="33" y="183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4" y="183"/>
                    <a:pt x="33" y="183"/>
                    <a:pt x="33" y="184"/>
                  </a:cubicBezTo>
                  <a:cubicBezTo>
                    <a:pt x="25" y="188"/>
                    <a:pt x="15" y="192"/>
                    <a:pt x="8" y="197"/>
                  </a:cubicBezTo>
                  <a:cubicBezTo>
                    <a:pt x="8" y="196"/>
                    <a:pt x="8" y="195"/>
                    <a:pt x="8" y="194"/>
                  </a:cubicBezTo>
                  <a:close/>
                  <a:moveTo>
                    <a:pt x="8" y="198"/>
                  </a:moveTo>
                  <a:cubicBezTo>
                    <a:pt x="14" y="195"/>
                    <a:pt x="20" y="193"/>
                    <a:pt x="27" y="191"/>
                  </a:cubicBezTo>
                  <a:cubicBezTo>
                    <a:pt x="25" y="192"/>
                    <a:pt x="24" y="192"/>
                    <a:pt x="22" y="193"/>
                  </a:cubicBezTo>
                  <a:cubicBezTo>
                    <a:pt x="17" y="196"/>
                    <a:pt x="12" y="199"/>
                    <a:pt x="8" y="202"/>
                  </a:cubicBezTo>
                  <a:cubicBezTo>
                    <a:pt x="8" y="201"/>
                    <a:pt x="8" y="200"/>
                    <a:pt x="8" y="198"/>
                  </a:cubicBezTo>
                  <a:close/>
                  <a:moveTo>
                    <a:pt x="36" y="179"/>
                  </a:moveTo>
                  <a:cubicBezTo>
                    <a:pt x="36" y="179"/>
                    <a:pt x="36" y="179"/>
                    <a:pt x="36" y="179"/>
                  </a:cubicBezTo>
                  <a:cubicBezTo>
                    <a:pt x="31" y="181"/>
                    <a:pt x="25" y="182"/>
                    <a:pt x="20" y="184"/>
                  </a:cubicBezTo>
                  <a:cubicBezTo>
                    <a:pt x="18" y="185"/>
                    <a:pt x="15" y="186"/>
                    <a:pt x="13" y="187"/>
                  </a:cubicBezTo>
                  <a:cubicBezTo>
                    <a:pt x="12" y="188"/>
                    <a:pt x="11" y="188"/>
                    <a:pt x="10" y="189"/>
                  </a:cubicBezTo>
                  <a:cubicBezTo>
                    <a:pt x="6" y="191"/>
                    <a:pt x="11" y="189"/>
                    <a:pt x="11" y="188"/>
                  </a:cubicBezTo>
                  <a:cubicBezTo>
                    <a:pt x="19" y="183"/>
                    <a:pt x="29" y="181"/>
                    <a:pt x="37" y="174"/>
                  </a:cubicBezTo>
                  <a:cubicBezTo>
                    <a:pt x="37" y="176"/>
                    <a:pt x="37" y="177"/>
                    <a:pt x="36" y="179"/>
                  </a:cubicBezTo>
                  <a:close/>
                  <a:moveTo>
                    <a:pt x="8" y="203"/>
                  </a:moveTo>
                  <a:cubicBezTo>
                    <a:pt x="8" y="203"/>
                    <a:pt x="8" y="203"/>
                    <a:pt x="8" y="203"/>
                  </a:cubicBezTo>
                  <a:cubicBezTo>
                    <a:pt x="13" y="202"/>
                    <a:pt x="17" y="199"/>
                    <a:pt x="22" y="197"/>
                  </a:cubicBezTo>
                  <a:cubicBezTo>
                    <a:pt x="24" y="196"/>
                    <a:pt x="26" y="196"/>
                    <a:pt x="28" y="195"/>
                  </a:cubicBezTo>
                  <a:cubicBezTo>
                    <a:pt x="26" y="196"/>
                    <a:pt x="24" y="197"/>
                    <a:pt x="23" y="198"/>
                  </a:cubicBezTo>
                  <a:cubicBezTo>
                    <a:pt x="18" y="201"/>
                    <a:pt x="14" y="203"/>
                    <a:pt x="9" y="205"/>
                  </a:cubicBezTo>
                  <a:cubicBezTo>
                    <a:pt x="9" y="205"/>
                    <a:pt x="8" y="206"/>
                    <a:pt x="8" y="206"/>
                  </a:cubicBezTo>
                  <a:cubicBezTo>
                    <a:pt x="8" y="206"/>
                    <a:pt x="8" y="206"/>
                    <a:pt x="8" y="206"/>
                  </a:cubicBezTo>
                  <a:cubicBezTo>
                    <a:pt x="8" y="205"/>
                    <a:pt x="8" y="204"/>
                    <a:pt x="8" y="203"/>
                  </a:cubicBezTo>
                  <a:close/>
                  <a:moveTo>
                    <a:pt x="7" y="224"/>
                  </a:moveTo>
                  <a:cubicBezTo>
                    <a:pt x="7" y="224"/>
                    <a:pt x="7" y="224"/>
                    <a:pt x="7" y="224"/>
                  </a:cubicBezTo>
                  <a:cubicBezTo>
                    <a:pt x="11" y="223"/>
                    <a:pt x="15" y="221"/>
                    <a:pt x="18" y="219"/>
                  </a:cubicBezTo>
                  <a:cubicBezTo>
                    <a:pt x="20" y="217"/>
                    <a:pt x="23" y="216"/>
                    <a:pt x="25" y="215"/>
                  </a:cubicBezTo>
                  <a:cubicBezTo>
                    <a:pt x="22" y="217"/>
                    <a:pt x="20" y="219"/>
                    <a:pt x="17" y="220"/>
                  </a:cubicBezTo>
                  <a:cubicBezTo>
                    <a:pt x="14" y="222"/>
                    <a:pt x="10" y="224"/>
                    <a:pt x="7" y="226"/>
                  </a:cubicBezTo>
                  <a:cubicBezTo>
                    <a:pt x="7" y="225"/>
                    <a:pt x="7" y="224"/>
                    <a:pt x="7" y="224"/>
                  </a:cubicBezTo>
                  <a:close/>
                  <a:moveTo>
                    <a:pt x="7" y="227"/>
                  </a:moveTo>
                  <a:cubicBezTo>
                    <a:pt x="15" y="225"/>
                    <a:pt x="23" y="219"/>
                    <a:pt x="31" y="216"/>
                  </a:cubicBezTo>
                  <a:cubicBezTo>
                    <a:pt x="30" y="217"/>
                    <a:pt x="28" y="219"/>
                    <a:pt x="26" y="220"/>
                  </a:cubicBezTo>
                  <a:cubicBezTo>
                    <a:pt x="24" y="221"/>
                    <a:pt x="21" y="222"/>
                    <a:pt x="19" y="223"/>
                  </a:cubicBezTo>
                  <a:cubicBezTo>
                    <a:pt x="14" y="226"/>
                    <a:pt x="10" y="229"/>
                    <a:pt x="6" y="231"/>
                  </a:cubicBezTo>
                  <a:cubicBezTo>
                    <a:pt x="6" y="230"/>
                    <a:pt x="7" y="229"/>
                    <a:pt x="7" y="227"/>
                  </a:cubicBezTo>
                  <a:close/>
                  <a:moveTo>
                    <a:pt x="5" y="236"/>
                  </a:moveTo>
                  <a:cubicBezTo>
                    <a:pt x="6" y="235"/>
                    <a:pt x="6" y="234"/>
                    <a:pt x="6" y="233"/>
                  </a:cubicBezTo>
                  <a:cubicBezTo>
                    <a:pt x="10" y="231"/>
                    <a:pt x="14" y="229"/>
                    <a:pt x="18" y="227"/>
                  </a:cubicBezTo>
                  <a:cubicBezTo>
                    <a:pt x="20" y="226"/>
                    <a:pt x="23" y="225"/>
                    <a:pt x="26" y="223"/>
                  </a:cubicBezTo>
                  <a:cubicBezTo>
                    <a:pt x="27" y="223"/>
                    <a:pt x="29" y="222"/>
                    <a:pt x="31" y="221"/>
                  </a:cubicBezTo>
                  <a:cubicBezTo>
                    <a:pt x="32" y="221"/>
                    <a:pt x="26" y="225"/>
                    <a:pt x="27" y="224"/>
                  </a:cubicBezTo>
                  <a:cubicBezTo>
                    <a:pt x="21" y="229"/>
                    <a:pt x="12" y="231"/>
                    <a:pt x="5" y="237"/>
                  </a:cubicBezTo>
                  <a:cubicBezTo>
                    <a:pt x="5" y="237"/>
                    <a:pt x="5" y="236"/>
                    <a:pt x="5" y="236"/>
                  </a:cubicBezTo>
                  <a:close/>
                  <a:moveTo>
                    <a:pt x="5" y="239"/>
                  </a:moveTo>
                  <a:cubicBezTo>
                    <a:pt x="9" y="237"/>
                    <a:pt x="13" y="235"/>
                    <a:pt x="17" y="233"/>
                  </a:cubicBezTo>
                  <a:cubicBezTo>
                    <a:pt x="19" y="232"/>
                    <a:pt x="22" y="230"/>
                    <a:pt x="24" y="229"/>
                  </a:cubicBezTo>
                  <a:cubicBezTo>
                    <a:pt x="26" y="228"/>
                    <a:pt x="33" y="223"/>
                    <a:pt x="27" y="228"/>
                  </a:cubicBezTo>
                  <a:cubicBezTo>
                    <a:pt x="20" y="234"/>
                    <a:pt x="11" y="237"/>
                    <a:pt x="4" y="243"/>
                  </a:cubicBezTo>
                  <a:cubicBezTo>
                    <a:pt x="4" y="242"/>
                    <a:pt x="4" y="240"/>
                    <a:pt x="5" y="239"/>
                  </a:cubicBezTo>
                  <a:close/>
                  <a:moveTo>
                    <a:pt x="3" y="245"/>
                  </a:moveTo>
                  <a:cubicBezTo>
                    <a:pt x="8" y="244"/>
                    <a:pt x="13" y="241"/>
                    <a:pt x="17" y="238"/>
                  </a:cubicBezTo>
                  <a:cubicBezTo>
                    <a:pt x="19" y="237"/>
                    <a:pt x="22" y="235"/>
                    <a:pt x="24" y="234"/>
                  </a:cubicBezTo>
                  <a:cubicBezTo>
                    <a:pt x="25" y="233"/>
                    <a:pt x="27" y="232"/>
                    <a:pt x="28" y="231"/>
                  </a:cubicBezTo>
                  <a:cubicBezTo>
                    <a:pt x="28" y="231"/>
                    <a:pt x="32" y="228"/>
                    <a:pt x="30" y="231"/>
                  </a:cubicBezTo>
                  <a:cubicBezTo>
                    <a:pt x="28" y="233"/>
                    <a:pt x="24" y="234"/>
                    <a:pt x="22" y="236"/>
                  </a:cubicBezTo>
                  <a:cubicBezTo>
                    <a:pt x="19" y="237"/>
                    <a:pt x="17" y="239"/>
                    <a:pt x="14" y="241"/>
                  </a:cubicBezTo>
                  <a:cubicBezTo>
                    <a:pt x="10" y="244"/>
                    <a:pt x="6" y="246"/>
                    <a:pt x="3" y="249"/>
                  </a:cubicBezTo>
                  <a:cubicBezTo>
                    <a:pt x="3" y="248"/>
                    <a:pt x="3" y="246"/>
                    <a:pt x="3" y="245"/>
                  </a:cubicBezTo>
                  <a:close/>
                  <a:moveTo>
                    <a:pt x="5" y="248"/>
                  </a:moveTo>
                  <a:cubicBezTo>
                    <a:pt x="10" y="244"/>
                    <a:pt x="16" y="241"/>
                    <a:pt x="21" y="237"/>
                  </a:cubicBezTo>
                  <a:cubicBezTo>
                    <a:pt x="24" y="235"/>
                    <a:pt x="28" y="233"/>
                    <a:pt x="31" y="230"/>
                  </a:cubicBezTo>
                  <a:cubicBezTo>
                    <a:pt x="31" y="231"/>
                    <a:pt x="31" y="231"/>
                    <a:pt x="31" y="232"/>
                  </a:cubicBezTo>
                  <a:cubicBezTo>
                    <a:pt x="26" y="235"/>
                    <a:pt x="21" y="238"/>
                    <a:pt x="16" y="242"/>
                  </a:cubicBezTo>
                  <a:cubicBezTo>
                    <a:pt x="13" y="244"/>
                    <a:pt x="10" y="246"/>
                    <a:pt x="7" y="247"/>
                  </a:cubicBezTo>
                  <a:cubicBezTo>
                    <a:pt x="5" y="248"/>
                    <a:pt x="1" y="252"/>
                    <a:pt x="5" y="248"/>
                  </a:cubicBezTo>
                  <a:close/>
                  <a:moveTo>
                    <a:pt x="31" y="234"/>
                  </a:moveTo>
                  <a:cubicBezTo>
                    <a:pt x="31" y="235"/>
                    <a:pt x="31" y="235"/>
                    <a:pt x="31" y="236"/>
                  </a:cubicBezTo>
                  <a:cubicBezTo>
                    <a:pt x="25" y="239"/>
                    <a:pt x="19" y="244"/>
                    <a:pt x="13" y="249"/>
                  </a:cubicBezTo>
                  <a:cubicBezTo>
                    <a:pt x="19" y="244"/>
                    <a:pt x="25" y="238"/>
                    <a:pt x="31" y="233"/>
                  </a:cubicBezTo>
                  <a:cubicBezTo>
                    <a:pt x="31" y="233"/>
                    <a:pt x="31" y="234"/>
                    <a:pt x="31" y="234"/>
                  </a:cubicBezTo>
                  <a:close/>
                  <a:moveTo>
                    <a:pt x="30" y="238"/>
                  </a:moveTo>
                  <a:cubicBezTo>
                    <a:pt x="29" y="239"/>
                    <a:pt x="27" y="240"/>
                    <a:pt x="26" y="241"/>
                  </a:cubicBezTo>
                  <a:cubicBezTo>
                    <a:pt x="24" y="243"/>
                    <a:pt x="22" y="244"/>
                    <a:pt x="20" y="245"/>
                  </a:cubicBezTo>
                  <a:cubicBezTo>
                    <a:pt x="19" y="246"/>
                    <a:pt x="19" y="246"/>
                    <a:pt x="18" y="247"/>
                  </a:cubicBezTo>
                  <a:cubicBezTo>
                    <a:pt x="22" y="244"/>
                    <a:pt x="26" y="240"/>
                    <a:pt x="29" y="238"/>
                  </a:cubicBezTo>
                  <a:cubicBezTo>
                    <a:pt x="31" y="237"/>
                    <a:pt x="31" y="237"/>
                    <a:pt x="30" y="238"/>
                  </a:cubicBezTo>
                  <a:close/>
                  <a:moveTo>
                    <a:pt x="23" y="244"/>
                  </a:moveTo>
                  <a:cubicBezTo>
                    <a:pt x="26" y="242"/>
                    <a:pt x="29" y="240"/>
                    <a:pt x="32" y="237"/>
                  </a:cubicBezTo>
                  <a:cubicBezTo>
                    <a:pt x="32" y="238"/>
                    <a:pt x="32" y="239"/>
                    <a:pt x="32" y="239"/>
                  </a:cubicBezTo>
                  <a:cubicBezTo>
                    <a:pt x="28" y="243"/>
                    <a:pt x="23" y="246"/>
                    <a:pt x="18" y="249"/>
                  </a:cubicBezTo>
                  <a:cubicBezTo>
                    <a:pt x="16" y="251"/>
                    <a:pt x="14" y="252"/>
                    <a:pt x="12" y="254"/>
                  </a:cubicBezTo>
                  <a:cubicBezTo>
                    <a:pt x="11" y="254"/>
                    <a:pt x="10" y="255"/>
                    <a:pt x="9" y="256"/>
                  </a:cubicBezTo>
                  <a:cubicBezTo>
                    <a:pt x="8" y="256"/>
                    <a:pt x="8" y="256"/>
                    <a:pt x="7" y="256"/>
                  </a:cubicBezTo>
                  <a:cubicBezTo>
                    <a:pt x="12" y="252"/>
                    <a:pt x="17" y="248"/>
                    <a:pt x="23" y="244"/>
                  </a:cubicBezTo>
                  <a:close/>
                  <a:moveTo>
                    <a:pt x="32" y="240"/>
                  </a:moveTo>
                  <a:cubicBezTo>
                    <a:pt x="32" y="242"/>
                    <a:pt x="32" y="243"/>
                    <a:pt x="32" y="244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28" y="247"/>
                    <a:pt x="24" y="249"/>
                    <a:pt x="20" y="252"/>
                  </a:cubicBezTo>
                  <a:cubicBezTo>
                    <a:pt x="18" y="254"/>
                    <a:pt x="15" y="255"/>
                    <a:pt x="13" y="257"/>
                  </a:cubicBezTo>
                  <a:cubicBezTo>
                    <a:pt x="12" y="258"/>
                    <a:pt x="7" y="261"/>
                    <a:pt x="10" y="258"/>
                  </a:cubicBezTo>
                  <a:cubicBezTo>
                    <a:pt x="17" y="251"/>
                    <a:pt x="26" y="247"/>
                    <a:pt x="32" y="240"/>
                  </a:cubicBezTo>
                  <a:close/>
                  <a:moveTo>
                    <a:pt x="33" y="245"/>
                  </a:moveTo>
                  <a:cubicBezTo>
                    <a:pt x="33" y="246"/>
                    <a:pt x="33" y="247"/>
                    <a:pt x="33" y="249"/>
                  </a:cubicBezTo>
                  <a:cubicBezTo>
                    <a:pt x="29" y="251"/>
                    <a:pt x="26" y="254"/>
                    <a:pt x="22" y="256"/>
                  </a:cubicBezTo>
                  <a:cubicBezTo>
                    <a:pt x="19" y="258"/>
                    <a:pt x="15" y="261"/>
                    <a:pt x="12" y="263"/>
                  </a:cubicBezTo>
                  <a:cubicBezTo>
                    <a:pt x="16" y="260"/>
                    <a:pt x="18" y="257"/>
                    <a:pt x="22" y="254"/>
                  </a:cubicBezTo>
                  <a:cubicBezTo>
                    <a:pt x="25" y="251"/>
                    <a:pt x="29" y="248"/>
                    <a:pt x="33" y="245"/>
                  </a:cubicBezTo>
                  <a:close/>
                  <a:moveTo>
                    <a:pt x="32" y="254"/>
                  </a:moveTo>
                  <a:cubicBezTo>
                    <a:pt x="32" y="254"/>
                    <a:pt x="32" y="253"/>
                    <a:pt x="32" y="254"/>
                  </a:cubicBezTo>
                  <a:cubicBezTo>
                    <a:pt x="26" y="257"/>
                    <a:pt x="22" y="263"/>
                    <a:pt x="16" y="265"/>
                  </a:cubicBezTo>
                  <a:cubicBezTo>
                    <a:pt x="16" y="265"/>
                    <a:pt x="18" y="263"/>
                    <a:pt x="19" y="263"/>
                  </a:cubicBezTo>
                  <a:cubicBezTo>
                    <a:pt x="20" y="261"/>
                    <a:pt x="22" y="260"/>
                    <a:pt x="24" y="258"/>
                  </a:cubicBezTo>
                  <a:cubicBezTo>
                    <a:pt x="27" y="255"/>
                    <a:pt x="30" y="253"/>
                    <a:pt x="33" y="250"/>
                  </a:cubicBezTo>
                  <a:cubicBezTo>
                    <a:pt x="33" y="251"/>
                    <a:pt x="33" y="253"/>
                    <a:pt x="32" y="254"/>
                  </a:cubicBezTo>
                  <a:close/>
                  <a:moveTo>
                    <a:pt x="32" y="254"/>
                  </a:moveTo>
                  <a:cubicBezTo>
                    <a:pt x="32" y="256"/>
                    <a:pt x="31" y="258"/>
                    <a:pt x="30" y="260"/>
                  </a:cubicBezTo>
                  <a:cubicBezTo>
                    <a:pt x="30" y="260"/>
                    <a:pt x="30" y="259"/>
                    <a:pt x="30" y="259"/>
                  </a:cubicBezTo>
                  <a:cubicBezTo>
                    <a:pt x="28" y="260"/>
                    <a:pt x="27" y="262"/>
                    <a:pt x="26" y="263"/>
                  </a:cubicBezTo>
                  <a:cubicBezTo>
                    <a:pt x="21" y="267"/>
                    <a:pt x="25" y="263"/>
                    <a:pt x="26" y="262"/>
                  </a:cubicBezTo>
                  <a:cubicBezTo>
                    <a:pt x="28" y="260"/>
                    <a:pt x="31" y="257"/>
                    <a:pt x="32" y="254"/>
                  </a:cubicBezTo>
                  <a:cubicBezTo>
                    <a:pt x="32" y="254"/>
                    <a:pt x="32" y="254"/>
                    <a:pt x="32" y="254"/>
                  </a:cubicBezTo>
                  <a:close/>
                  <a:moveTo>
                    <a:pt x="47" y="178"/>
                  </a:moveTo>
                  <a:cubicBezTo>
                    <a:pt x="46" y="151"/>
                    <a:pt x="40" y="123"/>
                    <a:pt x="51" y="97"/>
                  </a:cubicBezTo>
                  <a:cubicBezTo>
                    <a:pt x="61" y="71"/>
                    <a:pt x="84" y="52"/>
                    <a:pt x="111" y="45"/>
                  </a:cubicBezTo>
                  <a:cubicBezTo>
                    <a:pt x="119" y="43"/>
                    <a:pt x="128" y="42"/>
                    <a:pt x="137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52" y="44"/>
                    <a:pt x="165" y="48"/>
                    <a:pt x="177" y="54"/>
                  </a:cubicBezTo>
                  <a:cubicBezTo>
                    <a:pt x="171" y="55"/>
                    <a:pt x="165" y="56"/>
                    <a:pt x="159" y="57"/>
                  </a:cubicBezTo>
                  <a:cubicBezTo>
                    <a:pt x="151" y="58"/>
                    <a:pt x="143" y="58"/>
                    <a:pt x="135" y="59"/>
                  </a:cubicBezTo>
                  <a:cubicBezTo>
                    <a:pt x="123" y="61"/>
                    <a:pt x="112" y="65"/>
                    <a:pt x="102" y="71"/>
                  </a:cubicBezTo>
                  <a:cubicBezTo>
                    <a:pt x="81" y="85"/>
                    <a:pt x="69" y="108"/>
                    <a:pt x="71" y="133"/>
                  </a:cubicBezTo>
                  <a:cubicBezTo>
                    <a:pt x="72" y="147"/>
                    <a:pt x="76" y="160"/>
                    <a:pt x="77" y="174"/>
                  </a:cubicBezTo>
                  <a:cubicBezTo>
                    <a:pt x="77" y="181"/>
                    <a:pt x="75" y="188"/>
                    <a:pt x="75" y="196"/>
                  </a:cubicBezTo>
                  <a:cubicBezTo>
                    <a:pt x="74" y="198"/>
                    <a:pt x="74" y="201"/>
                    <a:pt x="74" y="203"/>
                  </a:cubicBezTo>
                  <a:cubicBezTo>
                    <a:pt x="74" y="203"/>
                    <a:pt x="73" y="203"/>
                    <a:pt x="73" y="203"/>
                  </a:cubicBezTo>
                  <a:cubicBezTo>
                    <a:pt x="62" y="207"/>
                    <a:pt x="52" y="199"/>
                    <a:pt x="47" y="190"/>
                  </a:cubicBezTo>
                  <a:cubicBezTo>
                    <a:pt x="47" y="186"/>
                    <a:pt x="47" y="182"/>
                    <a:pt x="47" y="178"/>
                  </a:cubicBezTo>
                  <a:close/>
                  <a:moveTo>
                    <a:pt x="146" y="41"/>
                  </a:moveTo>
                  <a:cubicBezTo>
                    <a:pt x="147" y="41"/>
                    <a:pt x="149" y="41"/>
                    <a:pt x="149" y="41"/>
                  </a:cubicBezTo>
                  <a:cubicBezTo>
                    <a:pt x="148" y="41"/>
                    <a:pt x="147" y="41"/>
                    <a:pt x="146" y="41"/>
                  </a:cubicBezTo>
                  <a:close/>
                  <a:moveTo>
                    <a:pt x="148" y="33"/>
                  </a:moveTo>
                  <a:cubicBezTo>
                    <a:pt x="149" y="36"/>
                    <a:pt x="149" y="39"/>
                    <a:pt x="150" y="42"/>
                  </a:cubicBezTo>
                  <a:cubicBezTo>
                    <a:pt x="150" y="42"/>
                    <a:pt x="149" y="41"/>
                    <a:pt x="149" y="41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40"/>
                    <a:pt x="147" y="40"/>
                    <a:pt x="146" y="40"/>
                  </a:cubicBezTo>
                  <a:cubicBezTo>
                    <a:pt x="145" y="40"/>
                    <a:pt x="145" y="40"/>
                    <a:pt x="144" y="41"/>
                  </a:cubicBezTo>
                  <a:cubicBezTo>
                    <a:pt x="144" y="41"/>
                    <a:pt x="143" y="40"/>
                    <a:pt x="143" y="40"/>
                  </a:cubicBezTo>
                  <a:cubicBezTo>
                    <a:pt x="143" y="40"/>
                    <a:pt x="144" y="40"/>
                    <a:pt x="144" y="40"/>
                  </a:cubicBezTo>
                  <a:cubicBezTo>
                    <a:pt x="146" y="39"/>
                    <a:pt x="148" y="39"/>
                    <a:pt x="149" y="37"/>
                  </a:cubicBezTo>
                  <a:cubicBezTo>
                    <a:pt x="149" y="37"/>
                    <a:pt x="149" y="37"/>
                    <a:pt x="148" y="37"/>
                  </a:cubicBezTo>
                  <a:cubicBezTo>
                    <a:pt x="145" y="35"/>
                    <a:pt x="142" y="38"/>
                    <a:pt x="139" y="38"/>
                  </a:cubicBezTo>
                  <a:cubicBezTo>
                    <a:pt x="142" y="37"/>
                    <a:pt x="145" y="36"/>
                    <a:pt x="147" y="34"/>
                  </a:cubicBezTo>
                  <a:cubicBezTo>
                    <a:pt x="147" y="34"/>
                    <a:pt x="147" y="34"/>
                    <a:pt x="147" y="34"/>
                  </a:cubicBezTo>
                  <a:cubicBezTo>
                    <a:pt x="144" y="33"/>
                    <a:pt x="142" y="34"/>
                    <a:pt x="139" y="35"/>
                  </a:cubicBezTo>
                  <a:cubicBezTo>
                    <a:pt x="141" y="34"/>
                    <a:pt x="144" y="33"/>
                    <a:pt x="145" y="30"/>
                  </a:cubicBezTo>
                  <a:cubicBezTo>
                    <a:pt x="146" y="31"/>
                    <a:pt x="147" y="32"/>
                    <a:pt x="148" y="33"/>
                  </a:cubicBezTo>
                  <a:close/>
                  <a:moveTo>
                    <a:pt x="138" y="28"/>
                  </a:moveTo>
                  <a:cubicBezTo>
                    <a:pt x="137" y="28"/>
                    <a:pt x="136" y="29"/>
                    <a:pt x="135" y="28"/>
                  </a:cubicBezTo>
                  <a:cubicBezTo>
                    <a:pt x="135" y="28"/>
                    <a:pt x="135" y="28"/>
                    <a:pt x="134" y="28"/>
                  </a:cubicBezTo>
                  <a:cubicBezTo>
                    <a:pt x="136" y="28"/>
                    <a:pt x="137" y="28"/>
                    <a:pt x="138" y="28"/>
                  </a:cubicBezTo>
                  <a:cubicBezTo>
                    <a:pt x="138" y="28"/>
                    <a:pt x="138" y="28"/>
                    <a:pt x="138" y="28"/>
                  </a:cubicBezTo>
                  <a:close/>
                  <a:moveTo>
                    <a:pt x="118" y="11"/>
                  </a:moveTo>
                  <a:cubicBezTo>
                    <a:pt x="118" y="11"/>
                    <a:pt x="119" y="11"/>
                    <a:pt x="119" y="11"/>
                  </a:cubicBezTo>
                  <a:cubicBezTo>
                    <a:pt x="116" y="12"/>
                    <a:pt x="113" y="13"/>
                    <a:pt x="111" y="14"/>
                  </a:cubicBezTo>
                  <a:cubicBezTo>
                    <a:pt x="108" y="15"/>
                    <a:pt x="106" y="16"/>
                    <a:pt x="104" y="17"/>
                  </a:cubicBezTo>
                  <a:cubicBezTo>
                    <a:pt x="104" y="17"/>
                    <a:pt x="102" y="18"/>
                    <a:pt x="101" y="18"/>
                  </a:cubicBezTo>
                  <a:cubicBezTo>
                    <a:pt x="101" y="18"/>
                    <a:pt x="101" y="18"/>
                    <a:pt x="101" y="17"/>
                  </a:cubicBezTo>
                  <a:cubicBezTo>
                    <a:pt x="106" y="14"/>
                    <a:pt x="113" y="13"/>
                    <a:pt x="117" y="10"/>
                  </a:cubicBezTo>
                  <a:cubicBezTo>
                    <a:pt x="117" y="10"/>
                    <a:pt x="117" y="9"/>
                    <a:pt x="117" y="9"/>
                  </a:cubicBezTo>
                  <a:cubicBezTo>
                    <a:pt x="118" y="10"/>
                    <a:pt x="118" y="10"/>
                    <a:pt x="118" y="11"/>
                  </a:cubicBezTo>
                  <a:close/>
                  <a:moveTo>
                    <a:pt x="108" y="8"/>
                  </a:moveTo>
                  <a:cubicBezTo>
                    <a:pt x="110" y="7"/>
                    <a:pt x="112" y="7"/>
                    <a:pt x="114" y="7"/>
                  </a:cubicBezTo>
                  <a:cubicBezTo>
                    <a:pt x="111" y="8"/>
                    <a:pt x="109" y="10"/>
                    <a:pt x="106" y="10"/>
                  </a:cubicBezTo>
                  <a:cubicBezTo>
                    <a:pt x="107" y="9"/>
                    <a:pt x="108" y="9"/>
                    <a:pt x="108" y="8"/>
                  </a:cubicBezTo>
                  <a:close/>
                  <a:moveTo>
                    <a:pt x="90" y="50"/>
                  </a:moveTo>
                  <a:cubicBezTo>
                    <a:pt x="90" y="50"/>
                    <a:pt x="91" y="50"/>
                    <a:pt x="91" y="50"/>
                  </a:cubicBezTo>
                  <a:cubicBezTo>
                    <a:pt x="85" y="53"/>
                    <a:pt x="80" y="56"/>
                    <a:pt x="76" y="59"/>
                  </a:cubicBezTo>
                  <a:cubicBezTo>
                    <a:pt x="75" y="59"/>
                    <a:pt x="75" y="60"/>
                    <a:pt x="75" y="60"/>
                  </a:cubicBezTo>
                  <a:cubicBezTo>
                    <a:pt x="72" y="62"/>
                    <a:pt x="69" y="64"/>
                    <a:pt x="66" y="66"/>
                  </a:cubicBezTo>
                  <a:cubicBezTo>
                    <a:pt x="57" y="71"/>
                    <a:pt x="47" y="75"/>
                    <a:pt x="38" y="81"/>
                  </a:cubicBezTo>
                  <a:cubicBezTo>
                    <a:pt x="39" y="80"/>
                    <a:pt x="41" y="79"/>
                    <a:pt x="41" y="79"/>
                  </a:cubicBezTo>
                  <a:cubicBezTo>
                    <a:pt x="43" y="77"/>
                    <a:pt x="46" y="75"/>
                    <a:pt x="48" y="74"/>
                  </a:cubicBezTo>
                  <a:cubicBezTo>
                    <a:pt x="53" y="70"/>
                    <a:pt x="58" y="67"/>
                    <a:pt x="63" y="64"/>
                  </a:cubicBezTo>
                  <a:cubicBezTo>
                    <a:pt x="71" y="60"/>
                    <a:pt x="80" y="56"/>
                    <a:pt x="87" y="50"/>
                  </a:cubicBezTo>
                  <a:cubicBezTo>
                    <a:pt x="88" y="50"/>
                    <a:pt x="89" y="50"/>
                    <a:pt x="90" y="50"/>
                  </a:cubicBezTo>
                  <a:close/>
                  <a:moveTo>
                    <a:pt x="74" y="53"/>
                  </a:moveTo>
                  <a:cubicBezTo>
                    <a:pt x="65" y="57"/>
                    <a:pt x="56" y="62"/>
                    <a:pt x="47" y="67"/>
                  </a:cubicBezTo>
                  <a:cubicBezTo>
                    <a:pt x="47" y="67"/>
                    <a:pt x="48" y="67"/>
                    <a:pt x="48" y="66"/>
                  </a:cubicBezTo>
                  <a:cubicBezTo>
                    <a:pt x="55" y="60"/>
                    <a:pt x="65" y="56"/>
                    <a:pt x="74" y="53"/>
                  </a:cubicBezTo>
                  <a:close/>
                  <a:moveTo>
                    <a:pt x="6" y="259"/>
                  </a:moveTo>
                  <a:cubicBezTo>
                    <a:pt x="4" y="256"/>
                    <a:pt x="3" y="253"/>
                    <a:pt x="3" y="250"/>
                  </a:cubicBezTo>
                  <a:cubicBezTo>
                    <a:pt x="13" y="245"/>
                    <a:pt x="21" y="238"/>
                    <a:pt x="31" y="233"/>
                  </a:cubicBezTo>
                  <a:cubicBezTo>
                    <a:pt x="27" y="235"/>
                    <a:pt x="23" y="239"/>
                    <a:pt x="19" y="242"/>
                  </a:cubicBezTo>
                  <a:cubicBezTo>
                    <a:pt x="15" y="247"/>
                    <a:pt x="9" y="251"/>
                    <a:pt x="4" y="254"/>
                  </a:cubicBezTo>
                  <a:cubicBezTo>
                    <a:pt x="4" y="254"/>
                    <a:pt x="4" y="255"/>
                    <a:pt x="4" y="255"/>
                  </a:cubicBezTo>
                  <a:cubicBezTo>
                    <a:pt x="8" y="253"/>
                    <a:pt x="12" y="251"/>
                    <a:pt x="16" y="248"/>
                  </a:cubicBezTo>
                  <a:cubicBezTo>
                    <a:pt x="12" y="251"/>
                    <a:pt x="9" y="254"/>
                    <a:pt x="5" y="257"/>
                  </a:cubicBezTo>
                  <a:cubicBezTo>
                    <a:pt x="5" y="257"/>
                    <a:pt x="5" y="258"/>
                    <a:pt x="6" y="257"/>
                  </a:cubicBezTo>
                  <a:cubicBezTo>
                    <a:pt x="10" y="257"/>
                    <a:pt x="14" y="253"/>
                    <a:pt x="17" y="251"/>
                  </a:cubicBezTo>
                  <a:cubicBezTo>
                    <a:pt x="19" y="250"/>
                    <a:pt x="21" y="248"/>
                    <a:pt x="23" y="247"/>
                  </a:cubicBezTo>
                  <a:cubicBezTo>
                    <a:pt x="21" y="248"/>
                    <a:pt x="20" y="249"/>
                    <a:pt x="18" y="251"/>
                  </a:cubicBezTo>
                  <a:cubicBezTo>
                    <a:pt x="15" y="254"/>
                    <a:pt x="10" y="256"/>
                    <a:pt x="7" y="260"/>
                  </a:cubicBezTo>
                  <a:cubicBezTo>
                    <a:pt x="7" y="260"/>
                    <a:pt x="7" y="261"/>
                    <a:pt x="8" y="261"/>
                  </a:cubicBezTo>
                  <a:cubicBezTo>
                    <a:pt x="16" y="256"/>
                    <a:pt x="23" y="251"/>
                    <a:pt x="31" y="245"/>
                  </a:cubicBezTo>
                  <a:cubicBezTo>
                    <a:pt x="29" y="247"/>
                    <a:pt x="24" y="251"/>
                    <a:pt x="21" y="253"/>
                  </a:cubicBezTo>
                  <a:cubicBezTo>
                    <a:pt x="17" y="256"/>
                    <a:pt x="15" y="260"/>
                    <a:pt x="11" y="263"/>
                  </a:cubicBezTo>
                  <a:cubicBezTo>
                    <a:pt x="10" y="263"/>
                    <a:pt x="11" y="264"/>
                    <a:pt x="11" y="264"/>
                  </a:cubicBezTo>
                  <a:cubicBezTo>
                    <a:pt x="14" y="263"/>
                    <a:pt x="16" y="261"/>
                    <a:pt x="19" y="259"/>
                  </a:cubicBezTo>
                  <a:cubicBezTo>
                    <a:pt x="22" y="256"/>
                    <a:pt x="26" y="254"/>
                    <a:pt x="30" y="251"/>
                  </a:cubicBezTo>
                  <a:cubicBezTo>
                    <a:pt x="31" y="250"/>
                    <a:pt x="34" y="248"/>
                    <a:pt x="31" y="251"/>
                  </a:cubicBezTo>
                  <a:cubicBezTo>
                    <a:pt x="29" y="252"/>
                    <a:pt x="28" y="254"/>
                    <a:pt x="26" y="255"/>
                  </a:cubicBezTo>
                  <a:cubicBezTo>
                    <a:pt x="22" y="259"/>
                    <a:pt x="18" y="262"/>
                    <a:pt x="14" y="266"/>
                  </a:cubicBezTo>
                  <a:cubicBezTo>
                    <a:pt x="14" y="266"/>
                    <a:pt x="14" y="266"/>
                    <a:pt x="14" y="266"/>
                  </a:cubicBezTo>
                  <a:cubicBezTo>
                    <a:pt x="11" y="265"/>
                    <a:pt x="8" y="262"/>
                    <a:pt x="6" y="259"/>
                  </a:cubicBezTo>
                  <a:close/>
                  <a:moveTo>
                    <a:pt x="33" y="285"/>
                  </a:moveTo>
                  <a:cubicBezTo>
                    <a:pt x="23" y="286"/>
                    <a:pt x="19" y="278"/>
                    <a:pt x="16" y="269"/>
                  </a:cubicBezTo>
                  <a:cubicBezTo>
                    <a:pt x="18" y="269"/>
                    <a:pt x="19" y="269"/>
                    <a:pt x="21" y="269"/>
                  </a:cubicBezTo>
                  <a:cubicBezTo>
                    <a:pt x="22" y="269"/>
                    <a:pt x="24" y="269"/>
                    <a:pt x="25" y="268"/>
                  </a:cubicBezTo>
                  <a:cubicBezTo>
                    <a:pt x="24" y="272"/>
                    <a:pt x="26" y="276"/>
                    <a:pt x="30" y="279"/>
                  </a:cubicBezTo>
                  <a:cubicBezTo>
                    <a:pt x="33" y="282"/>
                    <a:pt x="39" y="282"/>
                    <a:pt x="43" y="284"/>
                  </a:cubicBezTo>
                  <a:cubicBezTo>
                    <a:pt x="43" y="284"/>
                    <a:pt x="43" y="284"/>
                    <a:pt x="43" y="284"/>
                  </a:cubicBezTo>
                  <a:cubicBezTo>
                    <a:pt x="43" y="285"/>
                    <a:pt x="43" y="285"/>
                    <a:pt x="43" y="285"/>
                  </a:cubicBezTo>
                  <a:cubicBezTo>
                    <a:pt x="40" y="285"/>
                    <a:pt x="36" y="285"/>
                    <a:pt x="33" y="285"/>
                  </a:cubicBezTo>
                  <a:close/>
                  <a:moveTo>
                    <a:pt x="61" y="304"/>
                  </a:moveTo>
                  <a:cubicBezTo>
                    <a:pt x="56" y="299"/>
                    <a:pt x="54" y="292"/>
                    <a:pt x="49" y="287"/>
                  </a:cubicBezTo>
                  <a:cubicBezTo>
                    <a:pt x="48" y="286"/>
                    <a:pt x="47" y="285"/>
                    <a:pt x="47" y="284"/>
                  </a:cubicBezTo>
                  <a:cubicBezTo>
                    <a:pt x="47" y="284"/>
                    <a:pt x="47" y="284"/>
                    <a:pt x="46" y="284"/>
                  </a:cubicBezTo>
                  <a:cubicBezTo>
                    <a:pt x="46" y="283"/>
                    <a:pt x="45" y="283"/>
                    <a:pt x="45" y="282"/>
                  </a:cubicBezTo>
                  <a:cubicBezTo>
                    <a:pt x="45" y="282"/>
                    <a:pt x="45" y="282"/>
                    <a:pt x="45" y="282"/>
                  </a:cubicBezTo>
                  <a:cubicBezTo>
                    <a:pt x="42" y="279"/>
                    <a:pt x="42" y="275"/>
                    <a:pt x="41" y="272"/>
                  </a:cubicBezTo>
                  <a:cubicBezTo>
                    <a:pt x="42" y="256"/>
                    <a:pt x="43" y="241"/>
                    <a:pt x="44" y="225"/>
                  </a:cubicBezTo>
                  <a:cubicBezTo>
                    <a:pt x="45" y="215"/>
                    <a:pt x="46" y="205"/>
                    <a:pt x="47" y="195"/>
                  </a:cubicBezTo>
                  <a:cubicBezTo>
                    <a:pt x="53" y="203"/>
                    <a:pt x="63" y="209"/>
                    <a:pt x="74" y="206"/>
                  </a:cubicBezTo>
                  <a:cubicBezTo>
                    <a:pt x="74" y="206"/>
                    <a:pt x="74" y="206"/>
                    <a:pt x="74" y="206"/>
                  </a:cubicBezTo>
                  <a:cubicBezTo>
                    <a:pt x="74" y="210"/>
                    <a:pt x="74" y="215"/>
                    <a:pt x="74" y="219"/>
                  </a:cubicBezTo>
                  <a:cubicBezTo>
                    <a:pt x="74" y="226"/>
                    <a:pt x="74" y="233"/>
                    <a:pt x="73" y="241"/>
                  </a:cubicBezTo>
                  <a:cubicBezTo>
                    <a:pt x="72" y="248"/>
                    <a:pt x="70" y="255"/>
                    <a:pt x="70" y="263"/>
                  </a:cubicBezTo>
                  <a:cubicBezTo>
                    <a:pt x="70" y="272"/>
                    <a:pt x="72" y="281"/>
                    <a:pt x="77" y="289"/>
                  </a:cubicBezTo>
                  <a:cubicBezTo>
                    <a:pt x="78" y="291"/>
                    <a:pt x="79" y="292"/>
                    <a:pt x="80" y="294"/>
                  </a:cubicBezTo>
                  <a:cubicBezTo>
                    <a:pt x="80" y="299"/>
                    <a:pt x="77" y="313"/>
                    <a:pt x="69" y="311"/>
                  </a:cubicBezTo>
                  <a:cubicBezTo>
                    <a:pt x="66" y="309"/>
                    <a:pt x="64" y="307"/>
                    <a:pt x="61" y="304"/>
                  </a:cubicBezTo>
                  <a:close/>
                  <a:moveTo>
                    <a:pt x="207" y="328"/>
                  </a:moveTo>
                  <a:cubicBezTo>
                    <a:pt x="197" y="330"/>
                    <a:pt x="187" y="329"/>
                    <a:pt x="177" y="328"/>
                  </a:cubicBezTo>
                  <a:cubicBezTo>
                    <a:pt x="167" y="327"/>
                    <a:pt x="156" y="327"/>
                    <a:pt x="146" y="327"/>
                  </a:cubicBezTo>
                  <a:cubicBezTo>
                    <a:pt x="130" y="327"/>
                    <a:pt x="114" y="327"/>
                    <a:pt x="98" y="324"/>
                  </a:cubicBezTo>
                  <a:cubicBezTo>
                    <a:pt x="89" y="322"/>
                    <a:pt x="80" y="319"/>
                    <a:pt x="73" y="314"/>
                  </a:cubicBezTo>
                  <a:cubicBezTo>
                    <a:pt x="79" y="312"/>
                    <a:pt x="82" y="303"/>
                    <a:pt x="83" y="297"/>
                  </a:cubicBezTo>
                  <a:cubicBezTo>
                    <a:pt x="97" y="312"/>
                    <a:pt x="121" y="318"/>
                    <a:pt x="142" y="319"/>
                  </a:cubicBezTo>
                  <a:cubicBezTo>
                    <a:pt x="179" y="320"/>
                    <a:pt x="214" y="312"/>
                    <a:pt x="248" y="296"/>
                  </a:cubicBezTo>
                  <a:cubicBezTo>
                    <a:pt x="238" y="312"/>
                    <a:pt x="224" y="324"/>
                    <a:pt x="207" y="328"/>
                  </a:cubicBezTo>
                  <a:close/>
                </a:path>
              </a:pathLst>
            </a:custGeom>
            <a:blipFill dpi="0" rotWithShape="1">
              <a:blip r:embed="rId6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90" name="Freeform 91"/>
            <p:cNvSpPr>
              <a:spLocks noEditPoints="1"/>
            </p:cNvSpPr>
            <p:nvPr/>
          </p:nvSpPr>
          <p:spPr bwMode="auto">
            <a:xfrm>
              <a:off x="7913774" y="-1172314"/>
              <a:ext cx="777875" cy="969963"/>
            </a:xfrm>
            <a:custGeom>
              <a:avLst/>
              <a:gdLst>
                <a:gd name="T0" fmla="*/ 72 w 268"/>
                <a:gd name="T1" fmla="*/ 287 h 333"/>
                <a:gd name="T2" fmla="*/ 76 w 268"/>
                <a:gd name="T3" fmla="*/ 88 h 333"/>
                <a:gd name="T4" fmla="*/ 97 w 268"/>
                <a:gd name="T5" fmla="*/ 88 h 333"/>
                <a:gd name="T6" fmla="*/ 67 w 268"/>
                <a:gd name="T7" fmla="*/ 243 h 333"/>
                <a:gd name="T8" fmla="*/ 5 w 268"/>
                <a:gd name="T9" fmla="*/ 251 h 333"/>
                <a:gd name="T10" fmla="*/ 57 w 268"/>
                <a:gd name="T11" fmla="*/ 299 h 333"/>
                <a:gd name="T12" fmla="*/ 21 w 268"/>
                <a:gd name="T13" fmla="*/ 269 h 333"/>
                <a:gd name="T14" fmla="*/ 67 w 268"/>
                <a:gd name="T15" fmla="*/ 238 h 333"/>
                <a:gd name="T16" fmla="*/ 65 w 268"/>
                <a:gd name="T17" fmla="*/ 200 h 333"/>
                <a:gd name="T18" fmla="*/ 55 w 268"/>
                <a:gd name="T19" fmla="*/ 217 h 333"/>
                <a:gd name="T20" fmla="*/ 62 w 268"/>
                <a:gd name="T21" fmla="*/ 168 h 333"/>
                <a:gd name="T22" fmla="*/ 47 w 268"/>
                <a:gd name="T23" fmla="*/ 175 h 333"/>
                <a:gd name="T24" fmla="*/ 48 w 268"/>
                <a:gd name="T25" fmla="*/ 173 h 333"/>
                <a:gd name="T26" fmla="*/ 65 w 268"/>
                <a:gd name="T27" fmla="*/ 210 h 333"/>
                <a:gd name="T28" fmla="*/ 56 w 268"/>
                <a:gd name="T29" fmla="*/ 267 h 333"/>
                <a:gd name="T30" fmla="*/ 5 w 268"/>
                <a:gd name="T31" fmla="*/ 221 h 333"/>
                <a:gd name="T32" fmla="*/ 61 w 268"/>
                <a:gd name="T33" fmla="*/ 156 h 333"/>
                <a:gd name="T34" fmla="*/ 103 w 268"/>
                <a:gd name="T35" fmla="*/ 309 h 333"/>
                <a:gd name="T36" fmla="*/ 137 w 268"/>
                <a:gd name="T37" fmla="*/ 307 h 333"/>
                <a:gd name="T38" fmla="*/ 102 w 268"/>
                <a:gd name="T39" fmla="*/ 259 h 333"/>
                <a:gd name="T40" fmla="*/ 175 w 268"/>
                <a:gd name="T41" fmla="*/ 267 h 333"/>
                <a:gd name="T42" fmla="*/ 172 w 268"/>
                <a:gd name="T43" fmla="*/ 285 h 333"/>
                <a:gd name="T44" fmla="*/ 174 w 268"/>
                <a:gd name="T45" fmla="*/ 281 h 333"/>
                <a:gd name="T46" fmla="*/ 113 w 268"/>
                <a:gd name="T47" fmla="*/ 249 h 333"/>
                <a:gd name="T48" fmla="*/ 134 w 268"/>
                <a:gd name="T49" fmla="*/ 229 h 333"/>
                <a:gd name="T50" fmla="*/ 95 w 268"/>
                <a:gd name="T51" fmla="*/ 181 h 333"/>
                <a:gd name="T52" fmla="*/ 136 w 268"/>
                <a:gd name="T53" fmla="*/ 189 h 333"/>
                <a:gd name="T54" fmla="*/ 120 w 268"/>
                <a:gd name="T55" fmla="*/ 170 h 333"/>
                <a:gd name="T56" fmla="*/ 161 w 268"/>
                <a:gd name="T57" fmla="*/ 205 h 333"/>
                <a:gd name="T58" fmla="*/ 160 w 268"/>
                <a:gd name="T59" fmla="*/ 191 h 333"/>
                <a:gd name="T60" fmla="*/ 98 w 268"/>
                <a:gd name="T61" fmla="*/ 163 h 333"/>
                <a:gd name="T62" fmla="*/ 108 w 268"/>
                <a:gd name="T63" fmla="*/ 173 h 333"/>
                <a:gd name="T64" fmla="*/ 170 w 268"/>
                <a:gd name="T65" fmla="*/ 196 h 333"/>
                <a:gd name="T66" fmla="*/ 114 w 268"/>
                <a:gd name="T67" fmla="*/ 267 h 333"/>
                <a:gd name="T68" fmla="*/ 118 w 268"/>
                <a:gd name="T69" fmla="*/ 292 h 333"/>
                <a:gd name="T70" fmla="*/ 120 w 268"/>
                <a:gd name="T71" fmla="*/ 315 h 333"/>
                <a:gd name="T72" fmla="*/ 75 w 268"/>
                <a:gd name="T73" fmla="*/ 311 h 333"/>
                <a:gd name="T74" fmla="*/ 12 w 268"/>
                <a:gd name="T75" fmla="*/ 278 h 333"/>
                <a:gd name="T76" fmla="*/ 61 w 268"/>
                <a:gd name="T77" fmla="*/ 259 h 333"/>
                <a:gd name="T78" fmla="*/ 171 w 268"/>
                <a:gd name="T79" fmla="*/ 157 h 333"/>
                <a:gd name="T80" fmla="*/ 238 w 268"/>
                <a:gd name="T81" fmla="*/ 259 h 333"/>
                <a:gd name="T82" fmla="*/ 204 w 268"/>
                <a:gd name="T83" fmla="*/ 69 h 333"/>
                <a:gd name="T84" fmla="*/ 146 w 268"/>
                <a:gd name="T85" fmla="*/ 18 h 333"/>
                <a:gd name="T86" fmla="*/ 166 w 268"/>
                <a:gd name="T87" fmla="*/ 43 h 333"/>
                <a:gd name="T88" fmla="*/ 129 w 268"/>
                <a:gd name="T89" fmla="*/ 37 h 333"/>
                <a:gd name="T90" fmla="*/ 230 w 268"/>
                <a:gd name="T91" fmla="*/ 164 h 333"/>
                <a:gd name="T92" fmla="*/ 254 w 268"/>
                <a:gd name="T93" fmla="*/ 153 h 333"/>
                <a:gd name="T94" fmla="*/ 227 w 268"/>
                <a:gd name="T95" fmla="*/ 125 h 333"/>
                <a:gd name="T96" fmla="*/ 246 w 268"/>
                <a:gd name="T97" fmla="*/ 162 h 333"/>
                <a:gd name="T98" fmla="*/ 236 w 268"/>
                <a:gd name="T99" fmla="*/ 105 h 333"/>
                <a:gd name="T100" fmla="*/ 229 w 268"/>
                <a:gd name="T101" fmla="*/ 84 h 333"/>
                <a:gd name="T102" fmla="*/ 245 w 268"/>
                <a:gd name="T103" fmla="*/ 123 h 333"/>
                <a:gd name="T104" fmla="*/ 242 w 268"/>
                <a:gd name="T105" fmla="*/ 141 h 333"/>
                <a:gd name="T106" fmla="*/ 231 w 268"/>
                <a:gd name="T107" fmla="*/ 173 h 333"/>
                <a:gd name="T108" fmla="*/ 245 w 268"/>
                <a:gd name="T109" fmla="*/ 200 h 333"/>
                <a:gd name="T110" fmla="*/ 248 w 268"/>
                <a:gd name="T111" fmla="*/ 214 h 333"/>
                <a:gd name="T112" fmla="*/ 232 w 268"/>
                <a:gd name="T113" fmla="*/ 179 h 333"/>
                <a:gd name="T114" fmla="*/ 246 w 268"/>
                <a:gd name="T115" fmla="*/ 196 h 333"/>
                <a:gd name="T116" fmla="*/ 237 w 268"/>
                <a:gd name="T117" fmla="*/ 231 h 333"/>
                <a:gd name="T118" fmla="*/ 236 w 268"/>
                <a:gd name="T119" fmla="*/ 253 h 333"/>
                <a:gd name="T120" fmla="*/ 120 w 268"/>
                <a:gd name="T121" fmla="*/ 33 h 333"/>
                <a:gd name="T122" fmla="*/ 257 w 268"/>
                <a:gd name="T123" fmla="*/ 263 h 333"/>
                <a:gd name="T124" fmla="*/ 219 w 268"/>
                <a:gd name="T125" fmla="*/ 286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8" h="333">
                  <a:moveTo>
                    <a:pt x="4" y="204"/>
                  </a:moveTo>
                  <a:cubicBezTo>
                    <a:pt x="3" y="219"/>
                    <a:pt x="0" y="234"/>
                    <a:pt x="2" y="249"/>
                  </a:cubicBezTo>
                  <a:cubicBezTo>
                    <a:pt x="3" y="260"/>
                    <a:pt x="6" y="272"/>
                    <a:pt x="10" y="282"/>
                  </a:cubicBezTo>
                  <a:cubicBezTo>
                    <a:pt x="18" y="301"/>
                    <a:pt x="33" y="320"/>
                    <a:pt x="53" y="328"/>
                  </a:cubicBezTo>
                  <a:cubicBezTo>
                    <a:pt x="67" y="333"/>
                    <a:pt x="81" y="331"/>
                    <a:pt x="95" y="330"/>
                  </a:cubicBezTo>
                  <a:cubicBezTo>
                    <a:pt x="109" y="329"/>
                    <a:pt x="124" y="329"/>
                    <a:pt x="138" y="329"/>
                  </a:cubicBezTo>
                  <a:cubicBezTo>
                    <a:pt x="159" y="329"/>
                    <a:pt x="181" y="327"/>
                    <a:pt x="198" y="315"/>
                  </a:cubicBezTo>
                  <a:cubicBezTo>
                    <a:pt x="207" y="308"/>
                    <a:pt x="213" y="301"/>
                    <a:pt x="219" y="291"/>
                  </a:cubicBezTo>
                  <a:cubicBezTo>
                    <a:pt x="219" y="291"/>
                    <a:pt x="219" y="291"/>
                    <a:pt x="220" y="290"/>
                  </a:cubicBezTo>
                  <a:cubicBezTo>
                    <a:pt x="220" y="290"/>
                    <a:pt x="220" y="290"/>
                    <a:pt x="220" y="290"/>
                  </a:cubicBezTo>
                  <a:cubicBezTo>
                    <a:pt x="226" y="284"/>
                    <a:pt x="236" y="290"/>
                    <a:pt x="243" y="287"/>
                  </a:cubicBezTo>
                  <a:cubicBezTo>
                    <a:pt x="250" y="283"/>
                    <a:pt x="253" y="275"/>
                    <a:pt x="255" y="268"/>
                  </a:cubicBezTo>
                  <a:cubicBezTo>
                    <a:pt x="255" y="268"/>
                    <a:pt x="255" y="268"/>
                    <a:pt x="255" y="268"/>
                  </a:cubicBezTo>
                  <a:cubicBezTo>
                    <a:pt x="260" y="266"/>
                    <a:pt x="265" y="262"/>
                    <a:pt x="267" y="256"/>
                  </a:cubicBezTo>
                  <a:cubicBezTo>
                    <a:pt x="268" y="250"/>
                    <a:pt x="268" y="244"/>
                    <a:pt x="266" y="238"/>
                  </a:cubicBezTo>
                  <a:cubicBezTo>
                    <a:pt x="265" y="230"/>
                    <a:pt x="263" y="223"/>
                    <a:pt x="263" y="215"/>
                  </a:cubicBezTo>
                  <a:cubicBezTo>
                    <a:pt x="263" y="201"/>
                    <a:pt x="263" y="186"/>
                    <a:pt x="260" y="171"/>
                  </a:cubicBezTo>
                  <a:cubicBezTo>
                    <a:pt x="258" y="156"/>
                    <a:pt x="254" y="141"/>
                    <a:pt x="250" y="126"/>
                  </a:cubicBezTo>
                  <a:cubicBezTo>
                    <a:pt x="246" y="113"/>
                    <a:pt x="242" y="99"/>
                    <a:pt x="236" y="85"/>
                  </a:cubicBezTo>
                  <a:cubicBezTo>
                    <a:pt x="232" y="75"/>
                    <a:pt x="225" y="65"/>
                    <a:pt x="216" y="59"/>
                  </a:cubicBezTo>
                  <a:cubicBezTo>
                    <a:pt x="204" y="52"/>
                    <a:pt x="192" y="48"/>
                    <a:pt x="178" y="46"/>
                  </a:cubicBezTo>
                  <a:cubicBezTo>
                    <a:pt x="178" y="46"/>
                    <a:pt x="178" y="46"/>
                    <a:pt x="178" y="47"/>
                  </a:cubicBezTo>
                  <a:cubicBezTo>
                    <a:pt x="179" y="41"/>
                    <a:pt x="180" y="35"/>
                    <a:pt x="177" y="29"/>
                  </a:cubicBezTo>
                  <a:cubicBezTo>
                    <a:pt x="175" y="24"/>
                    <a:pt x="171" y="19"/>
                    <a:pt x="168" y="13"/>
                  </a:cubicBezTo>
                  <a:cubicBezTo>
                    <a:pt x="165" y="7"/>
                    <a:pt x="158" y="0"/>
                    <a:pt x="150" y="5"/>
                  </a:cubicBezTo>
                  <a:cubicBezTo>
                    <a:pt x="144" y="10"/>
                    <a:pt x="144" y="22"/>
                    <a:pt x="136" y="24"/>
                  </a:cubicBezTo>
                  <a:cubicBezTo>
                    <a:pt x="130" y="25"/>
                    <a:pt x="124" y="24"/>
                    <a:pt x="120" y="29"/>
                  </a:cubicBezTo>
                  <a:cubicBezTo>
                    <a:pt x="116" y="32"/>
                    <a:pt x="116" y="37"/>
                    <a:pt x="115" y="41"/>
                  </a:cubicBezTo>
                  <a:cubicBezTo>
                    <a:pt x="96" y="46"/>
                    <a:pt x="78" y="55"/>
                    <a:pt x="62" y="68"/>
                  </a:cubicBezTo>
                  <a:cubicBezTo>
                    <a:pt x="45" y="81"/>
                    <a:pt x="30" y="98"/>
                    <a:pt x="21" y="117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19" y="121"/>
                    <a:pt x="18" y="124"/>
                    <a:pt x="17" y="126"/>
                  </a:cubicBezTo>
                  <a:cubicBezTo>
                    <a:pt x="12" y="138"/>
                    <a:pt x="9" y="151"/>
                    <a:pt x="8" y="163"/>
                  </a:cubicBezTo>
                  <a:cubicBezTo>
                    <a:pt x="7" y="165"/>
                    <a:pt x="7" y="167"/>
                    <a:pt x="7" y="169"/>
                  </a:cubicBezTo>
                  <a:cubicBezTo>
                    <a:pt x="7" y="169"/>
                    <a:pt x="7" y="169"/>
                    <a:pt x="7" y="169"/>
                  </a:cubicBezTo>
                  <a:cubicBezTo>
                    <a:pt x="6" y="181"/>
                    <a:pt x="6" y="192"/>
                    <a:pt x="4" y="204"/>
                  </a:cubicBezTo>
                  <a:close/>
                  <a:moveTo>
                    <a:pt x="7" y="262"/>
                  </a:moveTo>
                  <a:cubicBezTo>
                    <a:pt x="11" y="264"/>
                    <a:pt x="17" y="266"/>
                    <a:pt x="22" y="269"/>
                  </a:cubicBezTo>
                  <a:cubicBezTo>
                    <a:pt x="27" y="271"/>
                    <a:pt x="32" y="273"/>
                    <a:pt x="38" y="274"/>
                  </a:cubicBezTo>
                  <a:cubicBezTo>
                    <a:pt x="44" y="276"/>
                    <a:pt x="51" y="277"/>
                    <a:pt x="57" y="280"/>
                  </a:cubicBezTo>
                  <a:cubicBezTo>
                    <a:pt x="62" y="282"/>
                    <a:pt x="66" y="284"/>
                    <a:pt x="72" y="284"/>
                  </a:cubicBezTo>
                  <a:cubicBezTo>
                    <a:pt x="72" y="285"/>
                    <a:pt x="72" y="286"/>
                    <a:pt x="72" y="287"/>
                  </a:cubicBezTo>
                  <a:cubicBezTo>
                    <a:pt x="68" y="285"/>
                    <a:pt x="63" y="284"/>
                    <a:pt x="59" y="283"/>
                  </a:cubicBezTo>
                  <a:cubicBezTo>
                    <a:pt x="53" y="281"/>
                    <a:pt x="47" y="278"/>
                    <a:pt x="41" y="276"/>
                  </a:cubicBezTo>
                  <a:cubicBezTo>
                    <a:pt x="35" y="274"/>
                    <a:pt x="29" y="272"/>
                    <a:pt x="23" y="269"/>
                  </a:cubicBezTo>
                  <a:cubicBezTo>
                    <a:pt x="18" y="267"/>
                    <a:pt x="13" y="264"/>
                    <a:pt x="7" y="263"/>
                  </a:cubicBezTo>
                  <a:cubicBezTo>
                    <a:pt x="7" y="263"/>
                    <a:pt x="7" y="263"/>
                    <a:pt x="7" y="263"/>
                  </a:cubicBezTo>
                  <a:cubicBezTo>
                    <a:pt x="7" y="263"/>
                    <a:pt x="7" y="262"/>
                    <a:pt x="7" y="262"/>
                  </a:cubicBezTo>
                  <a:close/>
                  <a:moveTo>
                    <a:pt x="7" y="264"/>
                  </a:moveTo>
                  <a:cubicBezTo>
                    <a:pt x="9" y="266"/>
                    <a:pt x="13" y="268"/>
                    <a:pt x="16" y="269"/>
                  </a:cubicBezTo>
                  <a:cubicBezTo>
                    <a:pt x="21" y="271"/>
                    <a:pt x="26" y="273"/>
                    <a:pt x="31" y="275"/>
                  </a:cubicBezTo>
                  <a:cubicBezTo>
                    <a:pt x="37" y="278"/>
                    <a:pt x="43" y="280"/>
                    <a:pt x="49" y="282"/>
                  </a:cubicBezTo>
                  <a:cubicBezTo>
                    <a:pt x="55" y="284"/>
                    <a:pt x="62" y="286"/>
                    <a:pt x="67" y="289"/>
                  </a:cubicBezTo>
                  <a:cubicBezTo>
                    <a:pt x="69" y="290"/>
                    <a:pt x="70" y="291"/>
                    <a:pt x="72" y="291"/>
                  </a:cubicBezTo>
                  <a:cubicBezTo>
                    <a:pt x="71" y="291"/>
                    <a:pt x="69" y="291"/>
                    <a:pt x="68" y="290"/>
                  </a:cubicBezTo>
                  <a:cubicBezTo>
                    <a:pt x="65" y="289"/>
                    <a:pt x="63" y="288"/>
                    <a:pt x="60" y="287"/>
                  </a:cubicBezTo>
                  <a:cubicBezTo>
                    <a:pt x="54" y="285"/>
                    <a:pt x="48" y="283"/>
                    <a:pt x="42" y="281"/>
                  </a:cubicBezTo>
                  <a:cubicBezTo>
                    <a:pt x="36" y="279"/>
                    <a:pt x="30" y="277"/>
                    <a:pt x="24" y="274"/>
                  </a:cubicBezTo>
                  <a:cubicBezTo>
                    <a:pt x="19" y="273"/>
                    <a:pt x="13" y="272"/>
                    <a:pt x="9" y="268"/>
                  </a:cubicBezTo>
                  <a:cubicBezTo>
                    <a:pt x="9" y="268"/>
                    <a:pt x="8" y="268"/>
                    <a:pt x="8" y="268"/>
                  </a:cubicBezTo>
                  <a:cubicBezTo>
                    <a:pt x="8" y="267"/>
                    <a:pt x="7" y="265"/>
                    <a:pt x="7" y="264"/>
                  </a:cubicBezTo>
                  <a:close/>
                  <a:moveTo>
                    <a:pt x="65" y="92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61" y="93"/>
                    <a:pt x="59" y="94"/>
                    <a:pt x="57" y="94"/>
                  </a:cubicBezTo>
                  <a:cubicBezTo>
                    <a:pt x="59" y="93"/>
                    <a:pt x="62" y="92"/>
                    <a:pt x="64" y="91"/>
                  </a:cubicBezTo>
                  <a:cubicBezTo>
                    <a:pt x="64" y="91"/>
                    <a:pt x="65" y="91"/>
                    <a:pt x="65" y="92"/>
                  </a:cubicBezTo>
                  <a:close/>
                  <a:moveTo>
                    <a:pt x="67" y="90"/>
                  </a:moveTo>
                  <a:cubicBezTo>
                    <a:pt x="67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1"/>
                  </a:cubicBezTo>
                  <a:cubicBezTo>
                    <a:pt x="68" y="91"/>
                    <a:pt x="67" y="91"/>
                    <a:pt x="67" y="91"/>
                  </a:cubicBezTo>
                  <a:cubicBezTo>
                    <a:pt x="67" y="91"/>
                    <a:pt x="67" y="90"/>
                    <a:pt x="67" y="90"/>
                  </a:cubicBezTo>
                  <a:close/>
                  <a:moveTo>
                    <a:pt x="71" y="89"/>
                  </a:move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2" y="89"/>
                    <a:pt x="72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89"/>
                    <a:pt x="71" y="89"/>
                  </a:cubicBezTo>
                  <a:close/>
                  <a:moveTo>
                    <a:pt x="74" y="89"/>
                  </a:moveTo>
                  <a:cubicBezTo>
                    <a:pt x="74" y="89"/>
                    <a:pt x="74" y="88"/>
                    <a:pt x="74" y="88"/>
                  </a:cubicBezTo>
                  <a:cubicBezTo>
                    <a:pt x="75" y="88"/>
                    <a:pt x="76" y="88"/>
                    <a:pt x="76" y="88"/>
                  </a:cubicBezTo>
                  <a:cubicBezTo>
                    <a:pt x="76" y="88"/>
                    <a:pt x="76" y="88"/>
                    <a:pt x="76" y="89"/>
                  </a:cubicBezTo>
                  <a:cubicBezTo>
                    <a:pt x="76" y="89"/>
                    <a:pt x="75" y="89"/>
                    <a:pt x="74" y="89"/>
                  </a:cubicBezTo>
                  <a:cubicBezTo>
                    <a:pt x="74" y="89"/>
                    <a:pt x="74" y="89"/>
                    <a:pt x="74" y="89"/>
                  </a:cubicBezTo>
                  <a:close/>
                  <a:moveTo>
                    <a:pt x="79" y="87"/>
                  </a:moveTo>
                  <a:cubicBezTo>
                    <a:pt x="80" y="87"/>
                    <a:pt x="80" y="87"/>
                    <a:pt x="81" y="87"/>
                  </a:cubicBezTo>
                  <a:cubicBezTo>
                    <a:pt x="81" y="87"/>
                    <a:pt x="81" y="88"/>
                    <a:pt x="81" y="88"/>
                  </a:cubicBezTo>
                  <a:cubicBezTo>
                    <a:pt x="80" y="88"/>
                    <a:pt x="80" y="88"/>
                    <a:pt x="79" y="88"/>
                  </a:cubicBezTo>
                  <a:cubicBezTo>
                    <a:pt x="79" y="88"/>
                    <a:pt x="79" y="87"/>
                    <a:pt x="79" y="87"/>
                  </a:cubicBezTo>
                  <a:close/>
                  <a:moveTo>
                    <a:pt x="85" y="87"/>
                  </a:moveTo>
                  <a:cubicBezTo>
                    <a:pt x="85" y="87"/>
                    <a:pt x="85" y="87"/>
                    <a:pt x="85" y="88"/>
                  </a:cubicBezTo>
                  <a:cubicBezTo>
                    <a:pt x="85" y="88"/>
                    <a:pt x="84" y="88"/>
                    <a:pt x="84" y="88"/>
                  </a:cubicBezTo>
                  <a:cubicBezTo>
                    <a:pt x="84" y="87"/>
                    <a:pt x="84" y="87"/>
                    <a:pt x="84" y="87"/>
                  </a:cubicBezTo>
                  <a:cubicBezTo>
                    <a:pt x="84" y="87"/>
                    <a:pt x="84" y="87"/>
                    <a:pt x="84" y="87"/>
                  </a:cubicBezTo>
                  <a:cubicBezTo>
                    <a:pt x="84" y="87"/>
                    <a:pt x="85" y="87"/>
                    <a:pt x="85" y="87"/>
                  </a:cubicBezTo>
                  <a:close/>
                  <a:moveTo>
                    <a:pt x="89" y="87"/>
                  </a:moveTo>
                  <a:cubicBezTo>
                    <a:pt x="89" y="87"/>
                    <a:pt x="89" y="87"/>
                    <a:pt x="89" y="87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7"/>
                    <a:pt x="89" y="87"/>
                    <a:pt x="89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8"/>
                    <a:pt x="88" y="87"/>
                    <a:pt x="88" y="87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7"/>
                    <a:pt x="89" y="87"/>
                    <a:pt x="89" y="87"/>
                  </a:cubicBezTo>
                  <a:close/>
                  <a:moveTo>
                    <a:pt x="93" y="87"/>
                  </a:moveTo>
                  <a:cubicBezTo>
                    <a:pt x="93" y="87"/>
                    <a:pt x="93" y="88"/>
                    <a:pt x="93" y="88"/>
                  </a:cubicBezTo>
                  <a:cubicBezTo>
                    <a:pt x="93" y="88"/>
                    <a:pt x="92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8"/>
                    <a:pt x="92" y="87"/>
                    <a:pt x="92" y="87"/>
                  </a:cubicBezTo>
                  <a:cubicBezTo>
                    <a:pt x="92" y="87"/>
                    <a:pt x="92" y="87"/>
                    <a:pt x="92" y="87"/>
                  </a:cubicBezTo>
                  <a:cubicBezTo>
                    <a:pt x="92" y="87"/>
                    <a:pt x="92" y="87"/>
                    <a:pt x="92" y="87"/>
                  </a:cubicBezTo>
                  <a:cubicBezTo>
                    <a:pt x="92" y="87"/>
                    <a:pt x="93" y="87"/>
                    <a:pt x="93" y="87"/>
                  </a:cubicBezTo>
                  <a:close/>
                  <a:moveTo>
                    <a:pt x="97" y="88"/>
                  </a:move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6" y="88"/>
                    <a:pt x="96" y="8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8"/>
                    <a:pt x="97" y="88"/>
                    <a:pt x="97" y="88"/>
                  </a:cubicBezTo>
                  <a:close/>
                  <a:moveTo>
                    <a:pt x="103" y="109"/>
                  </a:moveTo>
                  <a:cubicBezTo>
                    <a:pt x="103" y="110"/>
                    <a:pt x="102" y="115"/>
                    <a:pt x="100" y="113"/>
                  </a:cubicBezTo>
                  <a:cubicBezTo>
                    <a:pt x="97" y="110"/>
                    <a:pt x="98" y="104"/>
                    <a:pt x="99" y="100"/>
                  </a:cubicBezTo>
                  <a:cubicBezTo>
                    <a:pt x="99" y="98"/>
                    <a:pt x="100" y="96"/>
                    <a:pt x="100" y="93"/>
                  </a:cubicBezTo>
                  <a:cubicBezTo>
                    <a:pt x="101" y="96"/>
                    <a:pt x="102" y="98"/>
                    <a:pt x="102" y="101"/>
                  </a:cubicBezTo>
                  <a:cubicBezTo>
                    <a:pt x="103" y="103"/>
                    <a:pt x="103" y="106"/>
                    <a:pt x="103" y="109"/>
                  </a:cubicBezTo>
                  <a:close/>
                  <a:moveTo>
                    <a:pt x="94" y="102"/>
                  </a:moveTo>
                  <a:cubicBezTo>
                    <a:pt x="93" y="105"/>
                    <a:pt x="90" y="113"/>
                    <a:pt x="86" y="113"/>
                  </a:cubicBezTo>
                  <a:cubicBezTo>
                    <a:pt x="84" y="113"/>
                    <a:pt x="81" y="110"/>
                    <a:pt x="82" y="107"/>
                  </a:cubicBezTo>
                  <a:cubicBezTo>
                    <a:pt x="83" y="105"/>
                    <a:pt x="85" y="102"/>
                    <a:pt x="87" y="101"/>
                  </a:cubicBezTo>
                  <a:cubicBezTo>
                    <a:pt x="90" y="98"/>
                    <a:pt x="93" y="95"/>
                    <a:pt x="97" y="93"/>
                  </a:cubicBezTo>
                  <a:cubicBezTo>
                    <a:pt x="96" y="96"/>
                    <a:pt x="95" y="99"/>
                    <a:pt x="94" y="102"/>
                  </a:cubicBezTo>
                  <a:close/>
                  <a:moveTo>
                    <a:pt x="97" y="84"/>
                  </a:moveTo>
                  <a:cubicBezTo>
                    <a:pt x="97" y="84"/>
                    <a:pt x="97" y="84"/>
                    <a:pt x="98" y="84"/>
                  </a:cubicBezTo>
                  <a:cubicBezTo>
                    <a:pt x="99" y="84"/>
                    <a:pt x="100" y="84"/>
                    <a:pt x="100" y="85"/>
                  </a:cubicBezTo>
                  <a:cubicBezTo>
                    <a:pt x="99" y="85"/>
                    <a:pt x="98" y="85"/>
                    <a:pt x="97" y="84"/>
                  </a:cubicBezTo>
                  <a:close/>
                  <a:moveTo>
                    <a:pt x="108" y="91"/>
                  </a:moveTo>
                  <a:cubicBezTo>
                    <a:pt x="107" y="90"/>
                    <a:pt x="105" y="90"/>
                    <a:pt x="103" y="89"/>
                  </a:cubicBezTo>
                  <a:cubicBezTo>
                    <a:pt x="103" y="89"/>
                    <a:pt x="103" y="89"/>
                    <a:pt x="103" y="89"/>
                  </a:cubicBezTo>
                  <a:cubicBezTo>
                    <a:pt x="105" y="90"/>
                    <a:pt x="107" y="90"/>
                    <a:pt x="108" y="91"/>
                  </a:cubicBezTo>
                  <a:close/>
                  <a:moveTo>
                    <a:pt x="135" y="164"/>
                  </a:moveTo>
                  <a:cubicBezTo>
                    <a:pt x="135" y="165"/>
                    <a:pt x="135" y="165"/>
                    <a:pt x="135" y="165"/>
                  </a:cubicBezTo>
                  <a:cubicBezTo>
                    <a:pt x="135" y="165"/>
                    <a:pt x="134" y="165"/>
                    <a:pt x="134" y="165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4"/>
                    <a:pt x="134" y="164"/>
                    <a:pt x="134" y="164"/>
                  </a:cubicBezTo>
                  <a:cubicBezTo>
                    <a:pt x="134" y="164"/>
                    <a:pt x="135" y="164"/>
                    <a:pt x="135" y="164"/>
                  </a:cubicBezTo>
                  <a:close/>
                  <a:moveTo>
                    <a:pt x="7" y="211"/>
                  </a:moveTo>
                  <a:cubicBezTo>
                    <a:pt x="14" y="218"/>
                    <a:pt x="25" y="222"/>
                    <a:pt x="34" y="226"/>
                  </a:cubicBezTo>
                  <a:cubicBezTo>
                    <a:pt x="39" y="228"/>
                    <a:pt x="44" y="231"/>
                    <a:pt x="50" y="233"/>
                  </a:cubicBezTo>
                  <a:cubicBezTo>
                    <a:pt x="55" y="235"/>
                    <a:pt x="59" y="238"/>
                    <a:pt x="64" y="241"/>
                  </a:cubicBezTo>
                  <a:cubicBezTo>
                    <a:pt x="65" y="241"/>
                    <a:pt x="66" y="242"/>
                    <a:pt x="67" y="242"/>
                  </a:cubicBezTo>
                  <a:cubicBezTo>
                    <a:pt x="65" y="242"/>
                    <a:pt x="64" y="241"/>
                    <a:pt x="62" y="240"/>
                  </a:cubicBezTo>
                  <a:cubicBezTo>
                    <a:pt x="60" y="239"/>
                    <a:pt x="57" y="238"/>
                    <a:pt x="55" y="237"/>
                  </a:cubicBezTo>
                  <a:cubicBezTo>
                    <a:pt x="50" y="234"/>
                    <a:pt x="44" y="232"/>
                    <a:pt x="39" y="229"/>
                  </a:cubicBezTo>
                  <a:cubicBezTo>
                    <a:pt x="28" y="225"/>
                    <a:pt x="17" y="220"/>
                    <a:pt x="6" y="215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6" y="214"/>
                    <a:pt x="6" y="212"/>
                    <a:pt x="7" y="211"/>
                  </a:cubicBezTo>
                  <a:close/>
                  <a:moveTo>
                    <a:pt x="6" y="215"/>
                  </a:moveTo>
                  <a:cubicBezTo>
                    <a:pt x="6" y="215"/>
                    <a:pt x="6" y="215"/>
                    <a:pt x="6" y="215"/>
                  </a:cubicBezTo>
                  <a:cubicBezTo>
                    <a:pt x="16" y="221"/>
                    <a:pt x="28" y="225"/>
                    <a:pt x="38" y="230"/>
                  </a:cubicBezTo>
                  <a:cubicBezTo>
                    <a:pt x="44" y="232"/>
                    <a:pt x="49" y="234"/>
                    <a:pt x="54" y="237"/>
                  </a:cubicBezTo>
                  <a:cubicBezTo>
                    <a:pt x="59" y="239"/>
                    <a:pt x="63" y="242"/>
                    <a:pt x="67" y="243"/>
                  </a:cubicBezTo>
                  <a:cubicBezTo>
                    <a:pt x="67" y="244"/>
                    <a:pt x="67" y="244"/>
                    <a:pt x="67" y="245"/>
                  </a:cubicBezTo>
                  <a:cubicBezTo>
                    <a:pt x="58" y="240"/>
                    <a:pt x="48" y="235"/>
                    <a:pt x="38" y="232"/>
                  </a:cubicBezTo>
                  <a:cubicBezTo>
                    <a:pt x="27" y="228"/>
                    <a:pt x="16" y="224"/>
                    <a:pt x="6" y="220"/>
                  </a:cubicBezTo>
                  <a:cubicBezTo>
                    <a:pt x="6" y="220"/>
                    <a:pt x="6" y="220"/>
                    <a:pt x="6" y="220"/>
                  </a:cubicBezTo>
                  <a:cubicBezTo>
                    <a:pt x="6" y="219"/>
                    <a:pt x="6" y="217"/>
                    <a:pt x="6" y="215"/>
                  </a:cubicBezTo>
                  <a:close/>
                  <a:moveTo>
                    <a:pt x="5" y="226"/>
                  </a:moveTo>
                  <a:cubicBezTo>
                    <a:pt x="15" y="230"/>
                    <a:pt x="25" y="234"/>
                    <a:pt x="36" y="239"/>
                  </a:cubicBezTo>
                  <a:cubicBezTo>
                    <a:pt x="41" y="241"/>
                    <a:pt x="47" y="243"/>
                    <a:pt x="52" y="246"/>
                  </a:cubicBezTo>
                  <a:cubicBezTo>
                    <a:pt x="55" y="247"/>
                    <a:pt x="57" y="249"/>
                    <a:pt x="59" y="250"/>
                  </a:cubicBezTo>
                  <a:cubicBezTo>
                    <a:pt x="60" y="250"/>
                    <a:pt x="61" y="251"/>
                    <a:pt x="61" y="251"/>
                  </a:cubicBezTo>
                  <a:cubicBezTo>
                    <a:pt x="59" y="250"/>
                    <a:pt x="56" y="249"/>
                    <a:pt x="54" y="248"/>
                  </a:cubicBezTo>
                  <a:cubicBezTo>
                    <a:pt x="49" y="246"/>
                    <a:pt x="44" y="244"/>
                    <a:pt x="39" y="243"/>
                  </a:cubicBezTo>
                  <a:cubicBezTo>
                    <a:pt x="27" y="239"/>
                    <a:pt x="16" y="234"/>
                    <a:pt x="5" y="230"/>
                  </a:cubicBezTo>
                  <a:cubicBezTo>
                    <a:pt x="5" y="230"/>
                    <a:pt x="5" y="230"/>
                    <a:pt x="5" y="230"/>
                  </a:cubicBezTo>
                  <a:cubicBezTo>
                    <a:pt x="5" y="229"/>
                    <a:pt x="5" y="227"/>
                    <a:pt x="5" y="226"/>
                  </a:cubicBezTo>
                  <a:close/>
                  <a:moveTo>
                    <a:pt x="23" y="255"/>
                  </a:moveTo>
                  <a:cubicBezTo>
                    <a:pt x="34" y="259"/>
                    <a:pt x="46" y="262"/>
                    <a:pt x="56" y="268"/>
                  </a:cubicBezTo>
                  <a:cubicBezTo>
                    <a:pt x="58" y="269"/>
                    <a:pt x="61" y="271"/>
                    <a:pt x="64" y="272"/>
                  </a:cubicBezTo>
                  <a:cubicBezTo>
                    <a:pt x="66" y="273"/>
                    <a:pt x="68" y="273"/>
                    <a:pt x="69" y="274"/>
                  </a:cubicBezTo>
                  <a:cubicBezTo>
                    <a:pt x="68" y="274"/>
                    <a:pt x="67" y="274"/>
                    <a:pt x="66" y="273"/>
                  </a:cubicBezTo>
                  <a:cubicBezTo>
                    <a:pt x="59" y="271"/>
                    <a:pt x="52" y="268"/>
                    <a:pt x="46" y="266"/>
                  </a:cubicBezTo>
                  <a:cubicBezTo>
                    <a:pt x="42" y="265"/>
                    <a:pt x="39" y="264"/>
                    <a:pt x="36" y="263"/>
                  </a:cubicBezTo>
                  <a:cubicBezTo>
                    <a:pt x="25" y="259"/>
                    <a:pt x="15" y="255"/>
                    <a:pt x="5" y="251"/>
                  </a:cubicBezTo>
                  <a:cubicBezTo>
                    <a:pt x="5" y="250"/>
                    <a:pt x="5" y="249"/>
                    <a:pt x="5" y="248"/>
                  </a:cubicBezTo>
                  <a:cubicBezTo>
                    <a:pt x="10" y="251"/>
                    <a:pt x="17" y="253"/>
                    <a:pt x="23" y="255"/>
                  </a:cubicBezTo>
                  <a:close/>
                  <a:moveTo>
                    <a:pt x="8" y="249"/>
                  </a:moveTo>
                  <a:cubicBezTo>
                    <a:pt x="8" y="249"/>
                    <a:pt x="9" y="249"/>
                    <a:pt x="9" y="249"/>
                  </a:cubicBezTo>
                  <a:cubicBezTo>
                    <a:pt x="9" y="249"/>
                    <a:pt x="8" y="249"/>
                    <a:pt x="8" y="249"/>
                  </a:cubicBezTo>
                  <a:close/>
                  <a:moveTo>
                    <a:pt x="7" y="248"/>
                  </a:moveTo>
                  <a:cubicBezTo>
                    <a:pt x="7" y="249"/>
                    <a:pt x="8" y="249"/>
                    <a:pt x="8" y="249"/>
                  </a:cubicBezTo>
                  <a:cubicBezTo>
                    <a:pt x="8" y="249"/>
                    <a:pt x="7" y="249"/>
                    <a:pt x="7" y="248"/>
                  </a:cubicBezTo>
                  <a:close/>
                  <a:moveTo>
                    <a:pt x="5" y="251"/>
                  </a:moveTo>
                  <a:cubicBezTo>
                    <a:pt x="5" y="252"/>
                    <a:pt x="5" y="252"/>
                    <a:pt x="6" y="252"/>
                  </a:cubicBezTo>
                  <a:cubicBezTo>
                    <a:pt x="6" y="252"/>
                    <a:pt x="6" y="252"/>
                    <a:pt x="7" y="252"/>
                  </a:cubicBezTo>
                  <a:cubicBezTo>
                    <a:pt x="16" y="256"/>
                    <a:pt x="25" y="260"/>
                    <a:pt x="35" y="263"/>
                  </a:cubicBezTo>
                  <a:cubicBezTo>
                    <a:pt x="41" y="265"/>
                    <a:pt x="47" y="268"/>
                    <a:pt x="54" y="271"/>
                  </a:cubicBezTo>
                  <a:cubicBezTo>
                    <a:pt x="57" y="272"/>
                    <a:pt x="60" y="273"/>
                    <a:pt x="63" y="274"/>
                  </a:cubicBezTo>
                  <a:cubicBezTo>
                    <a:pt x="64" y="275"/>
                    <a:pt x="66" y="275"/>
                    <a:pt x="68" y="276"/>
                  </a:cubicBezTo>
                  <a:cubicBezTo>
                    <a:pt x="69" y="276"/>
                    <a:pt x="71" y="278"/>
                    <a:pt x="68" y="277"/>
                  </a:cubicBezTo>
                  <a:cubicBezTo>
                    <a:pt x="61" y="275"/>
                    <a:pt x="54" y="272"/>
                    <a:pt x="47" y="270"/>
                  </a:cubicBezTo>
                  <a:cubicBezTo>
                    <a:pt x="33" y="265"/>
                    <a:pt x="19" y="261"/>
                    <a:pt x="5" y="253"/>
                  </a:cubicBezTo>
                  <a:cubicBezTo>
                    <a:pt x="5" y="253"/>
                    <a:pt x="5" y="252"/>
                    <a:pt x="5" y="251"/>
                  </a:cubicBezTo>
                  <a:close/>
                  <a:moveTo>
                    <a:pt x="62" y="279"/>
                  </a:moveTo>
                  <a:cubicBezTo>
                    <a:pt x="65" y="280"/>
                    <a:pt x="68" y="282"/>
                    <a:pt x="71" y="284"/>
                  </a:cubicBezTo>
                  <a:cubicBezTo>
                    <a:pt x="69" y="283"/>
                    <a:pt x="65" y="282"/>
                    <a:pt x="63" y="281"/>
                  </a:cubicBezTo>
                  <a:cubicBezTo>
                    <a:pt x="60" y="280"/>
                    <a:pt x="58" y="279"/>
                    <a:pt x="55" y="279"/>
                  </a:cubicBezTo>
                  <a:cubicBezTo>
                    <a:pt x="50" y="277"/>
                    <a:pt x="44" y="275"/>
                    <a:pt x="38" y="274"/>
                  </a:cubicBezTo>
                  <a:cubicBezTo>
                    <a:pt x="32" y="272"/>
                    <a:pt x="26" y="270"/>
                    <a:pt x="21" y="267"/>
                  </a:cubicBezTo>
                  <a:cubicBezTo>
                    <a:pt x="16" y="265"/>
                    <a:pt x="11" y="263"/>
                    <a:pt x="6" y="261"/>
                  </a:cubicBezTo>
                  <a:cubicBezTo>
                    <a:pt x="6" y="260"/>
                    <a:pt x="6" y="258"/>
                    <a:pt x="6" y="257"/>
                  </a:cubicBezTo>
                  <a:cubicBezTo>
                    <a:pt x="6" y="257"/>
                    <a:pt x="7" y="258"/>
                    <a:pt x="7" y="258"/>
                  </a:cubicBezTo>
                  <a:cubicBezTo>
                    <a:pt x="7" y="258"/>
                    <a:pt x="7" y="259"/>
                    <a:pt x="9" y="259"/>
                  </a:cubicBezTo>
                  <a:cubicBezTo>
                    <a:pt x="18" y="263"/>
                    <a:pt x="28" y="267"/>
                    <a:pt x="37" y="270"/>
                  </a:cubicBezTo>
                  <a:cubicBezTo>
                    <a:pt x="46" y="273"/>
                    <a:pt x="54" y="276"/>
                    <a:pt x="62" y="279"/>
                  </a:cubicBezTo>
                  <a:close/>
                  <a:moveTo>
                    <a:pt x="67" y="281"/>
                  </a:moveTo>
                  <a:cubicBezTo>
                    <a:pt x="68" y="281"/>
                    <a:pt x="70" y="282"/>
                    <a:pt x="71" y="282"/>
                  </a:cubicBezTo>
                  <a:cubicBezTo>
                    <a:pt x="71" y="283"/>
                    <a:pt x="71" y="283"/>
                    <a:pt x="71" y="283"/>
                  </a:cubicBezTo>
                  <a:cubicBezTo>
                    <a:pt x="70" y="282"/>
                    <a:pt x="69" y="282"/>
                    <a:pt x="67" y="281"/>
                  </a:cubicBezTo>
                  <a:close/>
                  <a:moveTo>
                    <a:pt x="75" y="310"/>
                  </a:moveTo>
                  <a:cubicBezTo>
                    <a:pt x="72" y="308"/>
                    <a:pt x="69" y="307"/>
                    <a:pt x="66" y="306"/>
                  </a:cubicBezTo>
                  <a:cubicBezTo>
                    <a:pt x="60" y="304"/>
                    <a:pt x="54" y="302"/>
                    <a:pt x="48" y="300"/>
                  </a:cubicBezTo>
                  <a:cubicBezTo>
                    <a:pt x="41" y="298"/>
                    <a:pt x="35" y="296"/>
                    <a:pt x="28" y="294"/>
                  </a:cubicBezTo>
                  <a:cubicBezTo>
                    <a:pt x="25" y="293"/>
                    <a:pt x="19" y="292"/>
                    <a:pt x="17" y="289"/>
                  </a:cubicBezTo>
                  <a:cubicBezTo>
                    <a:pt x="17" y="288"/>
                    <a:pt x="16" y="287"/>
                    <a:pt x="16" y="287"/>
                  </a:cubicBezTo>
                  <a:cubicBezTo>
                    <a:pt x="16" y="287"/>
                    <a:pt x="17" y="287"/>
                    <a:pt x="18" y="287"/>
                  </a:cubicBezTo>
                  <a:cubicBezTo>
                    <a:pt x="19" y="288"/>
                    <a:pt x="21" y="289"/>
                    <a:pt x="23" y="290"/>
                  </a:cubicBezTo>
                  <a:cubicBezTo>
                    <a:pt x="25" y="291"/>
                    <a:pt x="27" y="293"/>
                    <a:pt x="30" y="294"/>
                  </a:cubicBezTo>
                  <a:cubicBezTo>
                    <a:pt x="35" y="296"/>
                    <a:pt x="41" y="297"/>
                    <a:pt x="46" y="299"/>
                  </a:cubicBezTo>
                  <a:cubicBezTo>
                    <a:pt x="52" y="301"/>
                    <a:pt x="57" y="303"/>
                    <a:pt x="63" y="305"/>
                  </a:cubicBezTo>
                  <a:cubicBezTo>
                    <a:pt x="67" y="306"/>
                    <a:pt x="70" y="307"/>
                    <a:pt x="74" y="307"/>
                  </a:cubicBezTo>
                  <a:cubicBezTo>
                    <a:pt x="74" y="307"/>
                    <a:pt x="74" y="307"/>
                    <a:pt x="74" y="307"/>
                  </a:cubicBezTo>
                  <a:cubicBezTo>
                    <a:pt x="75" y="308"/>
                    <a:pt x="75" y="309"/>
                    <a:pt x="75" y="310"/>
                  </a:cubicBezTo>
                  <a:close/>
                  <a:moveTo>
                    <a:pt x="70" y="305"/>
                  </a:moveTo>
                  <a:cubicBezTo>
                    <a:pt x="71" y="305"/>
                    <a:pt x="76" y="307"/>
                    <a:pt x="71" y="306"/>
                  </a:cubicBezTo>
                  <a:cubicBezTo>
                    <a:pt x="67" y="305"/>
                    <a:pt x="63" y="303"/>
                    <a:pt x="59" y="302"/>
                  </a:cubicBezTo>
                  <a:cubicBezTo>
                    <a:pt x="53" y="301"/>
                    <a:pt x="48" y="299"/>
                    <a:pt x="43" y="297"/>
                  </a:cubicBezTo>
                  <a:cubicBezTo>
                    <a:pt x="37" y="295"/>
                    <a:pt x="32" y="294"/>
                    <a:pt x="26" y="291"/>
                  </a:cubicBezTo>
                  <a:cubicBezTo>
                    <a:pt x="27" y="291"/>
                    <a:pt x="28" y="292"/>
                    <a:pt x="28" y="292"/>
                  </a:cubicBezTo>
                  <a:cubicBezTo>
                    <a:pt x="34" y="293"/>
                    <a:pt x="39" y="295"/>
                    <a:pt x="44" y="296"/>
                  </a:cubicBezTo>
                  <a:cubicBezTo>
                    <a:pt x="50" y="298"/>
                    <a:pt x="55" y="300"/>
                    <a:pt x="61" y="301"/>
                  </a:cubicBezTo>
                  <a:cubicBezTo>
                    <a:pt x="64" y="302"/>
                    <a:pt x="67" y="303"/>
                    <a:pt x="70" y="305"/>
                  </a:cubicBezTo>
                  <a:close/>
                  <a:moveTo>
                    <a:pt x="21" y="288"/>
                  </a:moveTo>
                  <a:cubicBezTo>
                    <a:pt x="30" y="291"/>
                    <a:pt x="40" y="294"/>
                    <a:pt x="49" y="297"/>
                  </a:cubicBezTo>
                  <a:cubicBezTo>
                    <a:pt x="51" y="297"/>
                    <a:pt x="54" y="298"/>
                    <a:pt x="57" y="299"/>
                  </a:cubicBezTo>
                  <a:cubicBezTo>
                    <a:pt x="53" y="298"/>
                    <a:pt x="49" y="297"/>
                    <a:pt x="46" y="296"/>
                  </a:cubicBezTo>
                  <a:cubicBezTo>
                    <a:pt x="41" y="294"/>
                    <a:pt x="35" y="293"/>
                    <a:pt x="30" y="292"/>
                  </a:cubicBezTo>
                  <a:cubicBezTo>
                    <a:pt x="27" y="291"/>
                    <a:pt x="24" y="290"/>
                    <a:pt x="21" y="288"/>
                  </a:cubicBezTo>
                  <a:close/>
                  <a:moveTo>
                    <a:pt x="67" y="303"/>
                  </a:moveTo>
                  <a:cubicBezTo>
                    <a:pt x="70" y="304"/>
                    <a:pt x="72" y="304"/>
                    <a:pt x="74" y="305"/>
                  </a:cubicBezTo>
                  <a:cubicBezTo>
                    <a:pt x="74" y="305"/>
                    <a:pt x="74" y="306"/>
                    <a:pt x="74" y="306"/>
                  </a:cubicBezTo>
                  <a:cubicBezTo>
                    <a:pt x="72" y="305"/>
                    <a:pt x="70" y="304"/>
                    <a:pt x="67" y="303"/>
                  </a:cubicBezTo>
                  <a:close/>
                  <a:moveTo>
                    <a:pt x="74" y="304"/>
                  </a:moveTo>
                  <a:cubicBezTo>
                    <a:pt x="62" y="299"/>
                    <a:pt x="50" y="295"/>
                    <a:pt x="38" y="290"/>
                  </a:cubicBezTo>
                  <a:cubicBezTo>
                    <a:pt x="39" y="291"/>
                    <a:pt x="40" y="291"/>
                    <a:pt x="41" y="291"/>
                  </a:cubicBezTo>
                  <a:cubicBezTo>
                    <a:pt x="47" y="293"/>
                    <a:pt x="52" y="294"/>
                    <a:pt x="58" y="296"/>
                  </a:cubicBezTo>
                  <a:cubicBezTo>
                    <a:pt x="63" y="297"/>
                    <a:pt x="68" y="300"/>
                    <a:pt x="74" y="301"/>
                  </a:cubicBezTo>
                  <a:cubicBezTo>
                    <a:pt x="74" y="302"/>
                    <a:pt x="74" y="303"/>
                    <a:pt x="74" y="304"/>
                  </a:cubicBezTo>
                  <a:close/>
                  <a:moveTo>
                    <a:pt x="73" y="300"/>
                  </a:moveTo>
                  <a:cubicBezTo>
                    <a:pt x="64" y="295"/>
                    <a:pt x="54" y="292"/>
                    <a:pt x="44" y="289"/>
                  </a:cubicBezTo>
                  <a:cubicBezTo>
                    <a:pt x="37" y="286"/>
                    <a:pt x="31" y="284"/>
                    <a:pt x="25" y="282"/>
                  </a:cubicBezTo>
                  <a:cubicBezTo>
                    <a:pt x="21" y="280"/>
                    <a:pt x="15" y="277"/>
                    <a:pt x="11" y="275"/>
                  </a:cubicBezTo>
                  <a:cubicBezTo>
                    <a:pt x="11" y="275"/>
                    <a:pt x="11" y="275"/>
                    <a:pt x="11" y="275"/>
                  </a:cubicBezTo>
                  <a:cubicBezTo>
                    <a:pt x="12" y="275"/>
                    <a:pt x="12" y="275"/>
                    <a:pt x="13" y="275"/>
                  </a:cubicBezTo>
                  <a:cubicBezTo>
                    <a:pt x="14" y="276"/>
                    <a:pt x="15" y="276"/>
                    <a:pt x="16" y="277"/>
                  </a:cubicBezTo>
                  <a:cubicBezTo>
                    <a:pt x="19" y="278"/>
                    <a:pt x="22" y="279"/>
                    <a:pt x="24" y="280"/>
                  </a:cubicBezTo>
                  <a:cubicBezTo>
                    <a:pt x="30" y="282"/>
                    <a:pt x="36" y="284"/>
                    <a:pt x="42" y="286"/>
                  </a:cubicBezTo>
                  <a:cubicBezTo>
                    <a:pt x="47" y="288"/>
                    <a:pt x="53" y="289"/>
                    <a:pt x="59" y="291"/>
                  </a:cubicBezTo>
                  <a:cubicBezTo>
                    <a:pt x="63" y="293"/>
                    <a:pt x="68" y="295"/>
                    <a:pt x="73" y="296"/>
                  </a:cubicBezTo>
                  <a:cubicBezTo>
                    <a:pt x="73" y="297"/>
                    <a:pt x="73" y="299"/>
                    <a:pt x="73" y="300"/>
                  </a:cubicBezTo>
                  <a:close/>
                  <a:moveTo>
                    <a:pt x="73" y="295"/>
                  </a:moveTo>
                  <a:cubicBezTo>
                    <a:pt x="63" y="290"/>
                    <a:pt x="52" y="287"/>
                    <a:pt x="42" y="283"/>
                  </a:cubicBezTo>
                  <a:cubicBezTo>
                    <a:pt x="35" y="281"/>
                    <a:pt x="29" y="278"/>
                    <a:pt x="22" y="275"/>
                  </a:cubicBezTo>
                  <a:cubicBezTo>
                    <a:pt x="19" y="274"/>
                    <a:pt x="15" y="273"/>
                    <a:pt x="11" y="271"/>
                  </a:cubicBezTo>
                  <a:cubicBezTo>
                    <a:pt x="15" y="273"/>
                    <a:pt x="20" y="274"/>
                    <a:pt x="24" y="275"/>
                  </a:cubicBezTo>
                  <a:cubicBezTo>
                    <a:pt x="29" y="277"/>
                    <a:pt x="35" y="279"/>
                    <a:pt x="40" y="281"/>
                  </a:cubicBezTo>
                  <a:cubicBezTo>
                    <a:pt x="47" y="283"/>
                    <a:pt x="53" y="286"/>
                    <a:pt x="60" y="288"/>
                  </a:cubicBezTo>
                  <a:cubicBezTo>
                    <a:pt x="64" y="289"/>
                    <a:pt x="68" y="291"/>
                    <a:pt x="72" y="292"/>
                  </a:cubicBezTo>
                  <a:cubicBezTo>
                    <a:pt x="73" y="293"/>
                    <a:pt x="73" y="294"/>
                    <a:pt x="73" y="295"/>
                  </a:cubicBezTo>
                  <a:close/>
                  <a:moveTo>
                    <a:pt x="72" y="291"/>
                  </a:moveTo>
                  <a:cubicBezTo>
                    <a:pt x="68" y="288"/>
                    <a:pt x="63" y="286"/>
                    <a:pt x="58" y="284"/>
                  </a:cubicBezTo>
                  <a:cubicBezTo>
                    <a:pt x="52" y="282"/>
                    <a:pt x="47" y="281"/>
                    <a:pt x="41" y="278"/>
                  </a:cubicBezTo>
                  <a:cubicBezTo>
                    <a:pt x="35" y="276"/>
                    <a:pt x="28" y="274"/>
                    <a:pt x="22" y="271"/>
                  </a:cubicBezTo>
                  <a:cubicBezTo>
                    <a:pt x="18" y="269"/>
                    <a:pt x="14" y="268"/>
                    <a:pt x="11" y="266"/>
                  </a:cubicBezTo>
                  <a:cubicBezTo>
                    <a:pt x="10" y="265"/>
                    <a:pt x="6" y="262"/>
                    <a:pt x="10" y="265"/>
                  </a:cubicBezTo>
                  <a:cubicBezTo>
                    <a:pt x="11" y="265"/>
                    <a:pt x="12" y="266"/>
                    <a:pt x="13" y="266"/>
                  </a:cubicBezTo>
                  <a:cubicBezTo>
                    <a:pt x="16" y="267"/>
                    <a:pt x="18" y="268"/>
                    <a:pt x="21" y="269"/>
                  </a:cubicBezTo>
                  <a:cubicBezTo>
                    <a:pt x="26" y="271"/>
                    <a:pt x="32" y="273"/>
                    <a:pt x="38" y="276"/>
                  </a:cubicBezTo>
                  <a:cubicBezTo>
                    <a:pt x="44" y="278"/>
                    <a:pt x="50" y="281"/>
                    <a:pt x="57" y="283"/>
                  </a:cubicBezTo>
                  <a:cubicBezTo>
                    <a:pt x="62" y="285"/>
                    <a:pt x="67" y="286"/>
                    <a:pt x="72" y="288"/>
                  </a:cubicBezTo>
                  <a:cubicBezTo>
                    <a:pt x="72" y="289"/>
                    <a:pt x="72" y="290"/>
                    <a:pt x="72" y="291"/>
                  </a:cubicBezTo>
                  <a:close/>
                  <a:moveTo>
                    <a:pt x="62" y="160"/>
                  </a:moveTo>
                  <a:cubicBezTo>
                    <a:pt x="62" y="161"/>
                    <a:pt x="62" y="161"/>
                    <a:pt x="62" y="162"/>
                  </a:cubicBezTo>
                  <a:cubicBezTo>
                    <a:pt x="60" y="162"/>
                    <a:pt x="59" y="161"/>
                    <a:pt x="58" y="161"/>
                  </a:cubicBezTo>
                  <a:cubicBezTo>
                    <a:pt x="59" y="161"/>
                    <a:pt x="60" y="161"/>
                    <a:pt x="62" y="160"/>
                  </a:cubicBezTo>
                  <a:close/>
                  <a:moveTo>
                    <a:pt x="68" y="249"/>
                  </a:moveTo>
                  <a:cubicBezTo>
                    <a:pt x="65" y="247"/>
                    <a:pt x="62" y="245"/>
                    <a:pt x="59" y="244"/>
                  </a:cubicBezTo>
                  <a:cubicBezTo>
                    <a:pt x="54" y="242"/>
                    <a:pt x="50" y="240"/>
                    <a:pt x="45" y="237"/>
                  </a:cubicBezTo>
                  <a:cubicBezTo>
                    <a:pt x="34" y="232"/>
                    <a:pt x="23" y="228"/>
                    <a:pt x="12" y="223"/>
                  </a:cubicBezTo>
                  <a:cubicBezTo>
                    <a:pt x="12" y="223"/>
                    <a:pt x="12" y="223"/>
                    <a:pt x="11" y="223"/>
                  </a:cubicBezTo>
                  <a:cubicBezTo>
                    <a:pt x="13" y="224"/>
                    <a:pt x="15" y="224"/>
                    <a:pt x="17" y="225"/>
                  </a:cubicBezTo>
                  <a:cubicBezTo>
                    <a:pt x="23" y="227"/>
                    <a:pt x="29" y="229"/>
                    <a:pt x="34" y="231"/>
                  </a:cubicBezTo>
                  <a:cubicBezTo>
                    <a:pt x="45" y="236"/>
                    <a:pt x="56" y="241"/>
                    <a:pt x="68" y="246"/>
                  </a:cubicBezTo>
                  <a:cubicBezTo>
                    <a:pt x="68" y="247"/>
                    <a:pt x="68" y="248"/>
                    <a:pt x="68" y="249"/>
                  </a:cubicBezTo>
                  <a:close/>
                  <a:moveTo>
                    <a:pt x="67" y="242"/>
                  </a:moveTo>
                  <a:cubicBezTo>
                    <a:pt x="59" y="236"/>
                    <a:pt x="50" y="233"/>
                    <a:pt x="41" y="228"/>
                  </a:cubicBezTo>
                  <a:cubicBezTo>
                    <a:pt x="30" y="223"/>
                    <a:pt x="19" y="219"/>
                    <a:pt x="9" y="212"/>
                  </a:cubicBezTo>
                  <a:cubicBezTo>
                    <a:pt x="6" y="210"/>
                    <a:pt x="12" y="213"/>
                    <a:pt x="12" y="213"/>
                  </a:cubicBezTo>
                  <a:cubicBezTo>
                    <a:pt x="14" y="214"/>
                    <a:pt x="15" y="215"/>
                    <a:pt x="17" y="216"/>
                  </a:cubicBezTo>
                  <a:cubicBezTo>
                    <a:pt x="19" y="217"/>
                    <a:pt x="22" y="219"/>
                    <a:pt x="24" y="220"/>
                  </a:cubicBezTo>
                  <a:cubicBezTo>
                    <a:pt x="30" y="222"/>
                    <a:pt x="35" y="224"/>
                    <a:pt x="40" y="227"/>
                  </a:cubicBezTo>
                  <a:cubicBezTo>
                    <a:pt x="45" y="229"/>
                    <a:pt x="51" y="231"/>
                    <a:pt x="56" y="234"/>
                  </a:cubicBezTo>
                  <a:cubicBezTo>
                    <a:pt x="60" y="236"/>
                    <a:pt x="63" y="238"/>
                    <a:pt x="67" y="240"/>
                  </a:cubicBezTo>
                  <a:cubicBezTo>
                    <a:pt x="67" y="240"/>
                    <a:pt x="67" y="241"/>
                    <a:pt x="67" y="242"/>
                  </a:cubicBezTo>
                  <a:close/>
                  <a:moveTo>
                    <a:pt x="59" y="235"/>
                  </a:moveTo>
                  <a:cubicBezTo>
                    <a:pt x="61" y="235"/>
                    <a:pt x="63" y="236"/>
                    <a:pt x="65" y="238"/>
                  </a:cubicBezTo>
                  <a:cubicBezTo>
                    <a:pt x="68" y="240"/>
                    <a:pt x="61" y="236"/>
                    <a:pt x="61" y="235"/>
                  </a:cubicBezTo>
                  <a:cubicBezTo>
                    <a:pt x="60" y="235"/>
                    <a:pt x="60" y="235"/>
                    <a:pt x="59" y="235"/>
                  </a:cubicBezTo>
                  <a:close/>
                  <a:moveTo>
                    <a:pt x="40" y="223"/>
                  </a:moveTo>
                  <a:cubicBezTo>
                    <a:pt x="34" y="220"/>
                    <a:pt x="28" y="218"/>
                    <a:pt x="23" y="214"/>
                  </a:cubicBezTo>
                  <a:cubicBezTo>
                    <a:pt x="19" y="212"/>
                    <a:pt x="13" y="210"/>
                    <a:pt x="10" y="206"/>
                  </a:cubicBezTo>
                  <a:cubicBezTo>
                    <a:pt x="10" y="206"/>
                    <a:pt x="10" y="206"/>
                    <a:pt x="10" y="206"/>
                  </a:cubicBezTo>
                  <a:cubicBezTo>
                    <a:pt x="10" y="206"/>
                    <a:pt x="10" y="206"/>
                    <a:pt x="10" y="206"/>
                  </a:cubicBezTo>
                  <a:cubicBezTo>
                    <a:pt x="11" y="207"/>
                    <a:pt x="13" y="208"/>
                    <a:pt x="14" y="209"/>
                  </a:cubicBezTo>
                  <a:cubicBezTo>
                    <a:pt x="16" y="211"/>
                    <a:pt x="19" y="212"/>
                    <a:pt x="22" y="213"/>
                  </a:cubicBezTo>
                  <a:cubicBezTo>
                    <a:pt x="27" y="216"/>
                    <a:pt x="33" y="218"/>
                    <a:pt x="39" y="221"/>
                  </a:cubicBezTo>
                  <a:cubicBezTo>
                    <a:pt x="49" y="225"/>
                    <a:pt x="57" y="231"/>
                    <a:pt x="67" y="235"/>
                  </a:cubicBezTo>
                  <a:cubicBezTo>
                    <a:pt x="67" y="236"/>
                    <a:pt x="67" y="236"/>
                    <a:pt x="67" y="237"/>
                  </a:cubicBezTo>
                  <a:cubicBezTo>
                    <a:pt x="67" y="237"/>
                    <a:pt x="67" y="238"/>
                    <a:pt x="67" y="238"/>
                  </a:cubicBezTo>
                  <a:cubicBezTo>
                    <a:pt x="63" y="236"/>
                    <a:pt x="59" y="234"/>
                    <a:pt x="55" y="232"/>
                  </a:cubicBezTo>
                  <a:cubicBezTo>
                    <a:pt x="50" y="229"/>
                    <a:pt x="45" y="226"/>
                    <a:pt x="40" y="223"/>
                  </a:cubicBezTo>
                  <a:close/>
                  <a:moveTo>
                    <a:pt x="8" y="204"/>
                  </a:moveTo>
                  <a:cubicBezTo>
                    <a:pt x="8" y="204"/>
                    <a:pt x="7" y="204"/>
                    <a:pt x="7" y="204"/>
                  </a:cubicBezTo>
                  <a:cubicBezTo>
                    <a:pt x="7" y="203"/>
                    <a:pt x="7" y="203"/>
                    <a:pt x="7" y="202"/>
                  </a:cubicBezTo>
                  <a:cubicBezTo>
                    <a:pt x="18" y="208"/>
                    <a:pt x="29" y="214"/>
                    <a:pt x="40" y="219"/>
                  </a:cubicBezTo>
                  <a:cubicBezTo>
                    <a:pt x="45" y="222"/>
                    <a:pt x="50" y="225"/>
                    <a:pt x="55" y="228"/>
                  </a:cubicBezTo>
                  <a:cubicBezTo>
                    <a:pt x="56" y="229"/>
                    <a:pt x="57" y="229"/>
                    <a:pt x="58" y="230"/>
                  </a:cubicBezTo>
                  <a:cubicBezTo>
                    <a:pt x="51" y="226"/>
                    <a:pt x="44" y="222"/>
                    <a:pt x="36" y="219"/>
                  </a:cubicBezTo>
                  <a:cubicBezTo>
                    <a:pt x="31" y="216"/>
                    <a:pt x="26" y="214"/>
                    <a:pt x="20" y="212"/>
                  </a:cubicBezTo>
                  <a:cubicBezTo>
                    <a:pt x="16" y="209"/>
                    <a:pt x="12" y="207"/>
                    <a:pt x="8" y="204"/>
                  </a:cubicBezTo>
                  <a:close/>
                  <a:moveTo>
                    <a:pt x="9" y="187"/>
                  </a:moveTo>
                  <a:cubicBezTo>
                    <a:pt x="13" y="190"/>
                    <a:pt x="17" y="191"/>
                    <a:pt x="21" y="193"/>
                  </a:cubicBezTo>
                  <a:cubicBezTo>
                    <a:pt x="26" y="195"/>
                    <a:pt x="31" y="198"/>
                    <a:pt x="36" y="201"/>
                  </a:cubicBezTo>
                  <a:cubicBezTo>
                    <a:pt x="46" y="205"/>
                    <a:pt x="55" y="211"/>
                    <a:pt x="64" y="217"/>
                  </a:cubicBezTo>
                  <a:cubicBezTo>
                    <a:pt x="68" y="220"/>
                    <a:pt x="63" y="217"/>
                    <a:pt x="63" y="217"/>
                  </a:cubicBezTo>
                  <a:cubicBezTo>
                    <a:pt x="62" y="216"/>
                    <a:pt x="61" y="215"/>
                    <a:pt x="60" y="215"/>
                  </a:cubicBezTo>
                  <a:cubicBezTo>
                    <a:pt x="57" y="213"/>
                    <a:pt x="55" y="212"/>
                    <a:pt x="53" y="211"/>
                  </a:cubicBezTo>
                  <a:cubicBezTo>
                    <a:pt x="48" y="208"/>
                    <a:pt x="42" y="205"/>
                    <a:pt x="37" y="203"/>
                  </a:cubicBezTo>
                  <a:cubicBezTo>
                    <a:pt x="28" y="199"/>
                    <a:pt x="18" y="194"/>
                    <a:pt x="8" y="190"/>
                  </a:cubicBezTo>
                  <a:cubicBezTo>
                    <a:pt x="9" y="188"/>
                    <a:pt x="9" y="185"/>
                    <a:pt x="9" y="183"/>
                  </a:cubicBezTo>
                  <a:cubicBezTo>
                    <a:pt x="9" y="183"/>
                    <a:pt x="10" y="183"/>
                    <a:pt x="10" y="183"/>
                  </a:cubicBezTo>
                  <a:cubicBezTo>
                    <a:pt x="10" y="184"/>
                    <a:pt x="10" y="184"/>
                    <a:pt x="12" y="184"/>
                  </a:cubicBezTo>
                  <a:cubicBezTo>
                    <a:pt x="12" y="184"/>
                    <a:pt x="13" y="185"/>
                    <a:pt x="13" y="185"/>
                  </a:cubicBezTo>
                  <a:cubicBezTo>
                    <a:pt x="14" y="186"/>
                    <a:pt x="15" y="186"/>
                    <a:pt x="16" y="187"/>
                  </a:cubicBezTo>
                  <a:cubicBezTo>
                    <a:pt x="19" y="188"/>
                    <a:pt x="22" y="189"/>
                    <a:pt x="25" y="190"/>
                  </a:cubicBezTo>
                  <a:cubicBezTo>
                    <a:pt x="29" y="193"/>
                    <a:pt x="34" y="195"/>
                    <a:pt x="39" y="197"/>
                  </a:cubicBezTo>
                  <a:cubicBezTo>
                    <a:pt x="48" y="202"/>
                    <a:pt x="57" y="207"/>
                    <a:pt x="65" y="212"/>
                  </a:cubicBezTo>
                  <a:cubicBezTo>
                    <a:pt x="63" y="211"/>
                    <a:pt x="60" y="210"/>
                    <a:pt x="58" y="209"/>
                  </a:cubicBezTo>
                  <a:cubicBezTo>
                    <a:pt x="56" y="208"/>
                    <a:pt x="54" y="207"/>
                    <a:pt x="53" y="206"/>
                  </a:cubicBezTo>
                  <a:cubicBezTo>
                    <a:pt x="48" y="203"/>
                    <a:pt x="43" y="201"/>
                    <a:pt x="38" y="199"/>
                  </a:cubicBezTo>
                  <a:cubicBezTo>
                    <a:pt x="29" y="194"/>
                    <a:pt x="19" y="191"/>
                    <a:pt x="9" y="186"/>
                  </a:cubicBezTo>
                  <a:cubicBezTo>
                    <a:pt x="9" y="186"/>
                    <a:pt x="9" y="186"/>
                    <a:pt x="9" y="187"/>
                  </a:cubicBezTo>
                  <a:close/>
                  <a:moveTo>
                    <a:pt x="65" y="209"/>
                  </a:moveTo>
                  <a:cubicBezTo>
                    <a:pt x="56" y="203"/>
                    <a:pt x="48" y="197"/>
                    <a:pt x="38" y="193"/>
                  </a:cubicBezTo>
                  <a:cubicBezTo>
                    <a:pt x="30" y="189"/>
                    <a:pt x="22" y="186"/>
                    <a:pt x="15" y="181"/>
                  </a:cubicBezTo>
                  <a:cubicBezTo>
                    <a:pt x="15" y="181"/>
                    <a:pt x="15" y="182"/>
                    <a:pt x="15" y="182"/>
                  </a:cubicBezTo>
                  <a:cubicBezTo>
                    <a:pt x="18" y="183"/>
                    <a:pt x="20" y="184"/>
                    <a:pt x="23" y="185"/>
                  </a:cubicBezTo>
                  <a:cubicBezTo>
                    <a:pt x="28" y="187"/>
                    <a:pt x="33" y="190"/>
                    <a:pt x="38" y="192"/>
                  </a:cubicBezTo>
                  <a:cubicBezTo>
                    <a:pt x="47" y="197"/>
                    <a:pt x="56" y="201"/>
                    <a:pt x="65" y="205"/>
                  </a:cubicBezTo>
                  <a:cubicBezTo>
                    <a:pt x="65" y="206"/>
                    <a:pt x="65" y="208"/>
                    <a:pt x="65" y="209"/>
                  </a:cubicBezTo>
                  <a:close/>
                  <a:moveTo>
                    <a:pt x="65" y="200"/>
                  </a:moveTo>
                  <a:cubicBezTo>
                    <a:pt x="61" y="198"/>
                    <a:pt x="57" y="196"/>
                    <a:pt x="53" y="194"/>
                  </a:cubicBezTo>
                  <a:cubicBezTo>
                    <a:pt x="47" y="192"/>
                    <a:pt x="42" y="189"/>
                    <a:pt x="37" y="187"/>
                  </a:cubicBezTo>
                  <a:cubicBezTo>
                    <a:pt x="28" y="183"/>
                    <a:pt x="19" y="178"/>
                    <a:pt x="10" y="173"/>
                  </a:cubicBezTo>
                  <a:cubicBezTo>
                    <a:pt x="10" y="173"/>
                    <a:pt x="10" y="173"/>
                    <a:pt x="10" y="173"/>
                  </a:cubicBezTo>
                  <a:cubicBezTo>
                    <a:pt x="10" y="173"/>
                    <a:pt x="10" y="173"/>
                    <a:pt x="10" y="172"/>
                  </a:cubicBezTo>
                  <a:cubicBezTo>
                    <a:pt x="10" y="172"/>
                    <a:pt x="10" y="172"/>
                    <a:pt x="11" y="172"/>
                  </a:cubicBezTo>
                  <a:cubicBezTo>
                    <a:pt x="20" y="176"/>
                    <a:pt x="28" y="181"/>
                    <a:pt x="38" y="185"/>
                  </a:cubicBezTo>
                  <a:cubicBezTo>
                    <a:pt x="47" y="189"/>
                    <a:pt x="56" y="193"/>
                    <a:pt x="64" y="199"/>
                  </a:cubicBezTo>
                  <a:cubicBezTo>
                    <a:pt x="64" y="199"/>
                    <a:pt x="64" y="199"/>
                    <a:pt x="65" y="199"/>
                  </a:cubicBezTo>
                  <a:cubicBezTo>
                    <a:pt x="65" y="199"/>
                    <a:pt x="65" y="200"/>
                    <a:pt x="65" y="200"/>
                  </a:cubicBezTo>
                  <a:close/>
                  <a:moveTo>
                    <a:pt x="34" y="188"/>
                  </a:moveTo>
                  <a:cubicBezTo>
                    <a:pt x="43" y="192"/>
                    <a:pt x="53" y="197"/>
                    <a:pt x="61" y="202"/>
                  </a:cubicBezTo>
                  <a:cubicBezTo>
                    <a:pt x="63" y="204"/>
                    <a:pt x="68" y="206"/>
                    <a:pt x="61" y="203"/>
                  </a:cubicBezTo>
                  <a:cubicBezTo>
                    <a:pt x="59" y="202"/>
                    <a:pt x="56" y="200"/>
                    <a:pt x="53" y="199"/>
                  </a:cubicBezTo>
                  <a:cubicBezTo>
                    <a:pt x="48" y="197"/>
                    <a:pt x="43" y="194"/>
                    <a:pt x="38" y="192"/>
                  </a:cubicBezTo>
                  <a:cubicBezTo>
                    <a:pt x="29" y="187"/>
                    <a:pt x="19" y="183"/>
                    <a:pt x="10" y="178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9" y="177"/>
                    <a:pt x="9" y="175"/>
                    <a:pt x="10" y="174"/>
                  </a:cubicBezTo>
                  <a:cubicBezTo>
                    <a:pt x="16" y="180"/>
                    <a:pt x="26" y="184"/>
                    <a:pt x="34" y="188"/>
                  </a:cubicBezTo>
                  <a:close/>
                  <a:moveTo>
                    <a:pt x="61" y="207"/>
                  </a:moveTo>
                  <a:cubicBezTo>
                    <a:pt x="60" y="207"/>
                    <a:pt x="60" y="206"/>
                    <a:pt x="60" y="206"/>
                  </a:cubicBezTo>
                  <a:cubicBezTo>
                    <a:pt x="58" y="205"/>
                    <a:pt x="56" y="204"/>
                    <a:pt x="54" y="203"/>
                  </a:cubicBezTo>
                  <a:cubicBezTo>
                    <a:pt x="49" y="200"/>
                    <a:pt x="44" y="198"/>
                    <a:pt x="39" y="196"/>
                  </a:cubicBezTo>
                  <a:cubicBezTo>
                    <a:pt x="31" y="192"/>
                    <a:pt x="23" y="189"/>
                    <a:pt x="16" y="185"/>
                  </a:cubicBezTo>
                  <a:cubicBezTo>
                    <a:pt x="13" y="184"/>
                    <a:pt x="11" y="183"/>
                    <a:pt x="9" y="182"/>
                  </a:cubicBezTo>
                  <a:cubicBezTo>
                    <a:pt x="9" y="181"/>
                    <a:pt x="9" y="180"/>
                    <a:pt x="9" y="179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18" y="185"/>
                    <a:pt x="27" y="189"/>
                    <a:pt x="36" y="193"/>
                  </a:cubicBezTo>
                  <a:cubicBezTo>
                    <a:pt x="45" y="197"/>
                    <a:pt x="53" y="202"/>
                    <a:pt x="61" y="207"/>
                  </a:cubicBezTo>
                  <a:close/>
                  <a:moveTo>
                    <a:pt x="66" y="219"/>
                  </a:moveTo>
                  <a:cubicBezTo>
                    <a:pt x="66" y="220"/>
                    <a:pt x="66" y="221"/>
                    <a:pt x="66" y="222"/>
                  </a:cubicBezTo>
                  <a:cubicBezTo>
                    <a:pt x="57" y="216"/>
                    <a:pt x="49" y="211"/>
                    <a:pt x="39" y="206"/>
                  </a:cubicBezTo>
                  <a:cubicBezTo>
                    <a:pt x="29" y="201"/>
                    <a:pt x="19" y="197"/>
                    <a:pt x="10" y="191"/>
                  </a:cubicBezTo>
                  <a:cubicBezTo>
                    <a:pt x="14" y="194"/>
                    <a:pt x="21" y="196"/>
                    <a:pt x="26" y="199"/>
                  </a:cubicBezTo>
                  <a:cubicBezTo>
                    <a:pt x="30" y="201"/>
                    <a:pt x="35" y="203"/>
                    <a:pt x="40" y="205"/>
                  </a:cubicBezTo>
                  <a:cubicBezTo>
                    <a:pt x="49" y="209"/>
                    <a:pt x="57" y="215"/>
                    <a:pt x="66" y="219"/>
                  </a:cubicBezTo>
                  <a:close/>
                  <a:moveTo>
                    <a:pt x="66" y="225"/>
                  </a:moveTo>
                  <a:cubicBezTo>
                    <a:pt x="64" y="223"/>
                    <a:pt x="61" y="222"/>
                    <a:pt x="58" y="220"/>
                  </a:cubicBezTo>
                  <a:cubicBezTo>
                    <a:pt x="53" y="217"/>
                    <a:pt x="49" y="214"/>
                    <a:pt x="44" y="211"/>
                  </a:cubicBezTo>
                  <a:cubicBezTo>
                    <a:pt x="39" y="209"/>
                    <a:pt x="34" y="207"/>
                    <a:pt x="30" y="205"/>
                  </a:cubicBezTo>
                  <a:cubicBezTo>
                    <a:pt x="33" y="206"/>
                    <a:pt x="36" y="208"/>
                    <a:pt x="39" y="209"/>
                  </a:cubicBezTo>
                  <a:cubicBezTo>
                    <a:pt x="45" y="212"/>
                    <a:pt x="50" y="214"/>
                    <a:pt x="55" y="217"/>
                  </a:cubicBezTo>
                  <a:cubicBezTo>
                    <a:pt x="59" y="219"/>
                    <a:pt x="62" y="222"/>
                    <a:pt x="66" y="223"/>
                  </a:cubicBezTo>
                  <a:cubicBezTo>
                    <a:pt x="66" y="224"/>
                    <a:pt x="66" y="225"/>
                    <a:pt x="66" y="225"/>
                  </a:cubicBezTo>
                  <a:close/>
                  <a:moveTo>
                    <a:pt x="67" y="230"/>
                  </a:moveTo>
                  <a:cubicBezTo>
                    <a:pt x="64" y="228"/>
                    <a:pt x="60" y="226"/>
                    <a:pt x="57" y="224"/>
                  </a:cubicBezTo>
                  <a:cubicBezTo>
                    <a:pt x="52" y="221"/>
                    <a:pt x="47" y="218"/>
                    <a:pt x="42" y="216"/>
                  </a:cubicBezTo>
                  <a:cubicBezTo>
                    <a:pt x="33" y="212"/>
                    <a:pt x="25" y="208"/>
                    <a:pt x="16" y="203"/>
                  </a:cubicBezTo>
                  <a:cubicBezTo>
                    <a:pt x="19" y="204"/>
                    <a:pt x="21" y="205"/>
                    <a:pt x="23" y="206"/>
                  </a:cubicBezTo>
                  <a:cubicBezTo>
                    <a:pt x="28" y="209"/>
                    <a:pt x="34" y="211"/>
                    <a:pt x="39" y="214"/>
                  </a:cubicBezTo>
                  <a:cubicBezTo>
                    <a:pt x="48" y="218"/>
                    <a:pt x="57" y="224"/>
                    <a:pt x="66" y="227"/>
                  </a:cubicBezTo>
                  <a:cubicBezTo>
                    <a:pt x="66" y="228"/>
                    <a:pt x="67" y="229"/>
                    <a:pt x="67" y="230"/>
                  </a:cubicBezTo>
                  <a:close/>
                  <a:moveTo>
                    <a:pt x="66" y="231"/>
                  </a:moveTo>
                  <a:cubicBezTo>
                    <a:pt x="65" y="230"/>
                    <a:pt x="62" y="229"/>
                    <a:pt x="60" y="228"/>
                  </a:cubicBezTo>
                  <a:cubicBezTo>
                    <a:pt x="58" y="227"/>
                    <a:pt x="56" y="225"/>
                    <a:pt x="53" y="224"/>
                  </a:cubicBezTo>
                  <a:cubicBezTo>
                    <a:pt x="49" y="222"/>
                    <a:pt x="44" y="219"/>
                    <a:pt x="39" y="217"/>
                  </a:cubicBezTo>
                  <a:cubicBezTo>
                    <a:pt x="30" y="212"/>
                    <a:pt x="20" y="208"/>
                    <a:pt x="11" y="203"/>
                  </a:cubicBezTo>
                  <a:cubicBezTo>
                    <a:pt x="10" y="202"/>
                    <a:pt x="10" y="202"/>
                    <a:pt x="9" y="202"/>
                  </a:cubicBezTo>
                  <a:cubicBezTo>
                    <a:pt x="9" y="202"/>
                    <a:pt x="8" y="202"/>
                    <a:pt x="8" y="201"/>
                  </a:cubicBezTo>
                  <a:cubicBezTo>
                    <a:pt x="8" y="201"/>
                    <a:pt x="8" y="201"/>
                    <a:pt x="8" y="201"/>
                  </a:cubicBezTo>
                  <a:cubicBezTo>
                    <a:pt x="8" y="199"/>
                    <a:pt x="8" y="197"/>
                    <a:pt x="8" y="195"/>
                  </a:cubicBezTo>
                  <a:cubicBezTo>
                    <a:pt x="8" y="193"/>
                    <a:pt x="8" y="192"/>
                    <a:pt x="8" y="191"/>
                  </a:cubicBezTo>
                  <a:cubicBezTo>
                    <a:pt x="18" y="197"/>
                    <a:pt x="27" y="201"/>
                    <a:pt x="37" y="206"/>
                  </a:cubicBezTo>
                  <a:cubicBezTo>
                    <a:pt x="47" y="211"/>
                    <a:pt x="56" y="217"/>
                    <a:pt x="65" y="222"/>
                  </a:cubicBezTo>
                  <a:cubicBezTo>
                    <a:pt x="58" y="217"/>
                    <a:pt x="47" y="212"/>
                    <a:pt x="38" y="208"/>
                  </a:cubicBezTo>
                  <a:cubicBezTo>
                    <a:pt x="28" y="203"/>
                    <a:pt x="19" y="198"/>
                    <a:pt x="9" y="194"/>
                  </a:cubicBezTo>
                  <a:cubicBezTo>
                    <a:pt x="9" y="194"/>
                    <a:pt x="8" y="194"/>
                    <a:pt x="9" y="194"/>
                  </a:cubicBezTo>
                  <a:cubicBezTo>
                    <a:pt x="18" y="200"/>
                    <a:pt x="29" y="205"/>
                    <a:pt x="39" y="210"/>
                  </a:cubicBezTo>
                  <a:cubicBezTo>
                    <a:pt x="48" y="214"/>
                    <a:pt x="56" y="220"/>
                    <a:pt x="64" y="225"/>
                  </a:cubicBezTo>
                  <a:cubicBezTo>
                    <a:pt x="64" y="225"/>
                    <a:pt x="66" y="226"/>
                    <a:pt x="66" y="226"/>
                  </a:cubicBezTo>
                  <a:cubicBezTo>
                    <a:pt x="66" y="226"/>
                    <a:pt x="66" y="226"/>
                    <a:pt x="66" y="226"/>
                  </a:cubicBezTo>
                  <a:cubicBezTo>
                    <a:pt x="65" y="226"/>
                    <a:pt x="63" y="225"/>
                    <a:pt x="62" y="224"/>
                  </a:cubicBezTo>
                  <a:cubicBezTo>
                    <a:pt x="59" y="223"/>
                    <a:pt x="57" y="222"/>
                    <a:pt x="54" y="220"/>
                  </a:cubicBezTo>
                  <a:cubicBezTo>
                    <a:pt x="49" y="218"/>
                    <a:pt x="45" y="215"/>
                    <a:pt x="40" y="213"/>
                  </a:cubicBezTo>
                  <a:cubicBezTo>
                    <a:pt x="29" y="209"/>
                    <a:pt x="19" y="203"/>
                    <a:pt x="8" y="199"/>
                  </a:cubicBezTo>
                  <a:cubicBezTo>
                    <a:pt x="8" y="198"/>
                    <a:pt x="8" y="199"/>
                    <a:pt x="8" y="199"/>
                  </a:cubicBezTo>
                  <a:cubicBezTo>
                    <a:pt x="18" y="205"/>
                    <a:pt x="28" y="210"/>
                    <a:pt x="38" y="215"/>
                  </a:cubicBezTo>
                  <a:cubicBezTo>
                    <a:pt x="44" y="218"/>
                    <a:pt x="49" y="220"/>
                    <a:pt x="54" y="223"/>
                  </a:cubicBezTo>
                  <a:cubicBezTo>
                    <a:pt x="58" y="226"/>
                    <a:pt x="63" y="228"/>
                    <a:pt x="66" y="231"/>
                  </a:cubicBezTo>
                  <a:close/>
                  <a:moveTo>
                    <a:pt x="62" y="164"/>
                  </a:moveTo>
                  <a:cubicBezTo>
                    <a:pt x="60" y="163"/>
                    <a:pt x="59" y="163"/>
                    <a:pt x="59" y="162"/>
                  </a:cubicBezTo>
                  <a:cubicBezTo>
                    <a:pt x="59" y="162"/>
                    <a:pt x="60" y="162"/>
                    <a:pt x="62" y="163"/>
                  </a:cubicBezTo>
                  <a:cubicBezTo>
                    <a:pt x="62" y="163"/>
                    <a:pt x="62" y="164"/>
                    <a:pt x="62" y="164"/>
                  </a:cubicBezTo>
                  <a:close/>
                  <a:moveTo>
                    <a:pt x="62" y="168"/>
                  </a:moveTo>
                  <a:cubicBezTo>
                    <a:pt x="59" y="166"/>
                    <a:pt x="56" y="164"/>
                    <a:pt x="54" y="162"/>
                  </a:cubicBezTo>
                  <a:cubicBezTo>
                    <a:pt x="56" y="164"/>
                    <a:pt x="59" y="165"/>
                    <a:pt x="62" y="166"/>
                  </a:cubicBezTo>
                  <a:cubicBezTo>
                    <a:pt x="62" y="167"/>
                    <a:pt x="62" y="168"/>
                    <a:pt x="62" y="168"/>
                  </a:cubicBezTo>
                  <a:close/>
                  <a:moveTo>
                    <a:pt x="62" y="172"/>
                  </a:moveTo>
                  <a:cubicBezTo>
                    <a:pt x="58" y="169"/>
                    <a:pt x="53" y="166"/>
                    <a:pt x="49" y="163"/>
                  </a:cubicBezTo>
                  <a:cubicBezTo>
                    <a:pt x="52" y="165"/>
                    <a:pt x="57" y="168"/>
                    <a:pt x="62" y="170"/>
                  </a:cubicBezTo>
                  <a:cubicBezTo>
                    <a:pt x="62" y="171"/>
                    <a:pt x="62" y="172"/>
                    <a:pt x="62" y="172"/>
                  </a:cubicBezTo>
                  <a:close/>
                  <a:moveTo>
                    <a:pt x="62" y="178"/>
                  </a:moveTo>
                  <a:cubicBezTo>
                    <a:pt x="56" y="173"/>
                    <a:pt x="49" y="167"/>
                    <a:pt x="42" y="164"/>
                  </a:cubicBezTo>
                  <a:cubicBezTo>
                    <a:pt x="49" y="167"/>
                    <a:pt x="55" y="172"/>
                    <a:pt x="62" y="174"/>
                  </a:cubicBezTo>
                  <a:cubicBezTo>
                    <a:pt x="62" y="175"/>
                    <a:pt x="62" y="177"/>
                    <a:pt x="62" y="178"/>
                  </a:cubicBezTo>
                  <a:close/>
                  <a:moveTo>
                    <a:pt x="41" y="163"/>
                  </a:moveTo>
                  <a:cubicBezTo>
                    <a:pt x="45" y="166"/>
                    <a:pt x="49" y="169"/>
                    <a:pt x="53" y="171"/>
                  </a:cubicBezTo>
                  <a:cubicBezTo>
                    <a:pt x="48" y="168"/>
                    <a:pt x="43" y="165"/>
                    <a:pt x="38" y="163"/>
                  </a:cubicBezTo>
                  <a:cubicBezTo>
                    <a:pt x="39" y="163"/>
                    <a:pt x="39" y="163"/>
                    <a:pt x="40" y="163"/>
                  </a:cubicBezTo>
                  <a:cubicBezTo>
                    <a:pt x="40" y="163"/>
                    <a:pt x="40" y="163"/>
                    <a:pt x="41" y="163"/>
                  </a:cubicBezTo>
                  <a:close/>
                  <a:moveTo>
                    <a:pt x="62" y="179"/>
                  </a:moveTo>
                  <a:cubicBezTo>
                    <a:pt x="63" y="180"/>
                    <a:pt x="63" y="180"/>
                    <a:pt x="63" y="181"/>
                  </a:cubicBezTo>
                  <a:cubicBezTo>
                    <a:pt x="59" y="178"/>
                    <a:pt x="55" y="175"/>
                    <a:pt x="50" y="173"/>
                  </a:cubicBezTo>
                  <a:cubicBezTo>
                    <a:pt x="46" y="170"/>
                    <a:pt x="41" y="167"/>
                    <a:pt x="37" y="164"/>
                  </a:cubicBezTo>
                  <a:cubicBezTo>
                    <a:pt x="39" y="165"/>
                    <a:pt x="42" y="166"/>
                    <a:pt x="44" y="167"/>
                  </a:cubicBezTo>
                  <a:cubicBezTo>
                    <a:pt x="47" y="168"/>
                    <a:pt x="49" y="170"/>
                    <a:pt x="51" y="171"/>
                  </a:cubicBezTo>
                  <a:cubicBezTo>
                    <a:pt x="55" y="174"/>
                    <a:pt x="58" y="176"/>
                    <a:pt x="61" y="178"/>
                  </a:cubicBezTo>
                  <a:cubicBezTo>
                    <a:pt x="62" y="179"/>
                    <a:pt x="62" y="179"/>
                    <a:pt x="62" y="179"/>
                  </a:cubicBezTo>
                  <a:cubicBezTo>
                    <a:pt x="62" y="179"/>
                    <a:pt x="62" y="179"/>
                    <a:pt x="62" y="179"/>
                  </a:cubicBezTo>
                  <a:close/>
                  <a:moveTo>
                    <a:pt x="59" y="180"/>
                  </a:moveTo>
                  <a:cubicBezTo>
                    <a:pt x="54" y="177"/>
                    <a:pt x="50" y="174"/>
                    <a:pt x="45" y="171"/>
                  </a:cubicBezTo>
                  <a:cubicBezTo>
                    <a:pt x="41" y="169"/>
                    <a:pt x="36" y="167"/>
                    <a:pt x="32" y="164"/>
                  </a:cubicBezTo>
                  <a:cubicBezTo>
                    <a:pt x="33" y="164"/>
                    <a:pt x="34" y="163"/>
                    <a:pt x="36" y="163"/>
                  </a:cubicBezTo>
                  <a:cubicBezTo>
                    <a:pt x="40" y="167"/>
                    <a:pt x="45" y="170"/>
                    <a:pt x="50" y="173"/>
                  </a:cubicBezTo>
                  <a:cubicBezTo>
                    <a:pt x="53" y="175"/>
                    <a:pt x="56" y="177"/>
                    <a:pt x="59" y="179"/>
                  </a:cubicBezTo>
                  <a:cubicBezTo>
                    <a:pt x="59" y="179"/>
                    <a:pt x="59" y="179"/>
                    <a:pt x="59" y="180"/>
                  </a:cubicBezTo>
                  <a:close/>
                  <a:moveTo>
                    <a:pt x="47" y="175"/>
                  </a:moveTo>
                  <a:cubicBezTo>
                    <a:pt x="50" y="178"/>
                    <a:pt x="54" y="180"/>
                    <a:pt x="57" y="182"/>
                  </a:cubicBezTo>
                  <a:cubicBezTo>
                    <a:pt x="58" y="182"/>
                    <a:pt x="62" y="185"/>
                    <a:pt x="63" y="186"/>
                  </a:cubicBezTo>
                  <a:cubicBezTo>
                    <a:pt x="63" y="186"/>
                    <a:pt x="63" y="186"/>
                    <a:pt x="63" y="186"/>
                  </a:cubicBezTo>
                  <a:cubicBezTo>
                    <a:pt x="63" y="186"/>
                    <a:pt x="63" y="186"/>
                    <a:pt x="62" y="185"/>
                  </a:cubicBezTo>
                  <a:cubicBezTo>
                    <a:pt x="56" y="182"/>
                    <a:pt x="50" y="178"/>
                    <a:pt x="43" y="174"/>
                  </a:cubicBezTo>
                  <a:cubicBezTo>
                    <a:pt x="40" y="172"/>
                    <a:pt x="36" y="171"/>
                    <a:pt x="33" y="169"/>
                  </a:cubicBezTo>
                  <a:cubicBezTo>
                    <a:pt x="30" y="167"/>
                    <a:pt x="28" y="166"/>
                    <a:pt x="26" y="165"/>
                  </a:cubicBezTo>
                  <a:cubicBezTo>
                    <a:pt x="27" y="164"/>
                    <a:pt x="29" y="164"/>
                    <a:pt x="30" y="164"/>
                  </a:cubicBezTo>
                  <a:cubicBezTo>
                    <a:pt x="36" y="168"/>
                    <a:pt x="42" y="171"/>
                    <a:pt x="47" y="175"/>
                  </a:cubicBezTo>
                  <a:close/>
                  <a:moveTo>
                    <a:pt x="64" y="189"/>
                  </a:moveTo>
                  <a:cubicBezTo>
                    <a:pt x="51" y="181"/>
                    <a:pt x="38" y="173"/>
                    <a:pt x="26" y="166"/>
                  </a:cubicBezTo>
                  <a:cubicBezTo>
                    <a:pt x="33" y="170"/>
                    <a:pt x="39" y="172"/>
                    <a:pt x="46" y="176"/>
                  </a:cubicBezTo>
                  <a:cubicBezTo>
                    <a:pt x="51" y="180"/>
                    <a:pt x="57" y="184"/>
                    <a:pt x="63" y="187"/>
                  </a:cubicBezTo>
                  <a:cubicBezTo>
                    <a:pt x="63" y="188"/>
                    <a:pt x="63" y="188"/>
                    <a:pt x="64" y="189"/>
                  </a:cubicBezTo>
                  <a:close/>
                  <a:moveTo>
                    <a:pt x="61" y="188"/>
                  </a:moveTo>
                  <a:cubicBezTo>
                    <a:pt x="53" y="184"/>
                    <a:pt x="47" y="180"/>
                    <a:pt x="40" y="176"/>
                  </a:cubicBezTo>
                  <a:cubicBezTo>
                    <a:pt x="33" y="173"/>
                    <a:pt x="26" y="171"/>
                    <a:pt x="20" y="166"/>
                  </a:cubicBezTo>
                  <a:cubicBezTo>
                    <a:pt x="22" y="166"/>
                    <a:pt x="23" y="165"/>
                    <a:pt x="25" y="165"/>
                  </a:cubicBezTo>
                  <a:cubicBezTo>
                    <a:pt x="25" y="165"/>
                    <a:pt x="25" y="165"/>
                    <a:pt x="25" y="165"/>
                  </a:cubicBezTo>
                  <a:cubicBezTo>
                    <a:pt x="32" y="170"/>
                    <a:pt x="40" y="174"/>
                    <a:pt x="47" y="179"/>
                  </a:cubicBezTo>
                  <a:cubicBezTo>
                    <a:pt x="50" y="181"/>
                    <a:pt x="54" y="183"/>
                    <a:pt x="57" y="186"/>
                  </a:cubicBezTo>
                  <a:cubicBezTo>
                    <a:pt x="59" y="187"/>
                    <a:pt x="61" y="188"/>
                    <a:pt x="63" y="190"/>
                  </a:cubicBezTo>
                  <a:cubicBezTo>
                    <a:pt x="64" y="190"/>
                    <a:pt x="61" y="188"/>
                    <a:pt x="61" y="188"/>
                  </a:cubicBezTo>
                  <a:close/>
                  <a:moveTo>
                    <a:pt x="42" y="163"/>
                  </a:moveTo>
                  <a:cubicBezTo>
                    <a:pt x="43" y="163"/>
                    <a:pt x="45" y="162"/>
                    <a:pt x="46" y="162"/>
                  </a:cubicBezTo>
                  <a:cubicBezTo>
                    <a:pt x="49" y="164"/>
                    <a:pt x="51" y="166"/>
                    <a:pt x="53" y="167"/>
                  </a:cubicBezTo>
                  <a:cubicBezTo>
                    <a:pt x="56" y="169"/>
                    <a:pt x="59" y="172"/>
                    <a:pt x="62" y="174"/>
                  </a:cubicBezTo>
                  <a:cubicBezTo>
                    <a:pt x="62" y="174"/>
                    <a:pt x="62" y="174"/>
                    <a:pt x="62" y="174"/>
                  </a:cubicBezTo>
                  <a:cubicBezTo>
                    <a:pt x="55" y="171"/>
                    <a:pt x="49" y="166"/>
                    <a:pt x="42" y="163"/>
                  </a:cubicBezTo>
                  <a:close/>
                  <a:moveTo>
                    <a:pt x="48" y="162"/>
                  </a:moveTo>
                  <a:cubicBezTo>
                    <a:pt x="48" y="162"/>
                    <a:pt x="48" y="162"/>
                    <a:pt x="48" y="162"/>
                  </a:cubicBezTo>
                  <a:cubicBezTo>
                    <a:pt x="49" y="162"/>
                    <a:pt x="50" y="162"/>
                    <a:pt x="52" y="161"/>
                  </a:cubicBezTo>
                  <a:cubicBezTo>
                    <a:pt x="52" y="161"/>
                    <a:pt x="52" y="161"/>
                    <a:pt x="52" y="161"/>
                  </a:cubicBezTo>
                  <a:cubicBezTo>
                    <a:pt x="54" y="163"/>
                    <a:pt x="56" y="165"/>
                    <a:pt x="58" y="166"/>
                  </a:cubicBezTo>
                  <a:cubicBezTo>
                    <a:pt x="57" y="166"/>
                    <a:pt x="64" y="171"/>
                    <a:pt x="60" y="169"/>
                  </a:cubicBezTo>
                  <a:cubicBezTo>
                    <a:pt x="60" y="168"/>
                    <a:pt x="59" y="168"/>
                    <a:pt x="58" y="167"/>
                  </a:cubicBezTo>
                  <a:cubicBezTo>
                    <a:pt x="54" y="166"/>
                    <a:pt x="51" y="163"/>
                    <a:pt x="48" y="162"/>
                  </a:cubicBezTo>
                  <a:close/>
                  <a:moveTo>
                    <a:pt x="57" y="161"/>
                  </a:moveTo>
                  <a:cubicBezTo>
                    <a:pt x="57" y="161"/>
                    <a:pt x="57" y="161"/>
                    <a:pt x="57" y="161"/>
                  </a:cubicBezTo>
                  <a:cubicBezTo>
                    <a:pt x="58" y="162"/>
                    <a:pt x="59" y="163"/>
                    <a:pt x="60" y="164"/>
                  </a:cubicBezTo>
                  <a:cubicBezTo>
                    <a:pt x="60" y="164"/>
                    <a:pt x="61" y="165"/>
                    <a:pt x="62" y="165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61" y="165"/>
                    <a:pt x="61" y="165"/>
                    <a:pt x="60" y="164"/>
                  </a:cubicBezTo>
                  <a:cubicBezTo>
                    <a:pt x="58" y="163"/>
                    <a:pt x="55" y="162"/>
                    <a:pt x="53" y="161"/>
                  </a:cubicBezTo>
                  <a:cubicBezTo>
                    <a:pt x="54" y="161"/>
                    <a:pt x="56" y="161"/>
                    <a:pt x="57" y="161"/>
                  </a:cubicBezTo>
                  <a:close/>
                  <a:moveTo>
                    <a:pt x="63" y="185"/>
                  </a:moveTo>
                  <a:cubicBezTo>
                    <a:pt x="59" y="182"/>
                    <a:pt x="54" y="179"/>
                    <a:pt x="49" y="176"/>
                  </a:cubicBezTo>
                  <a:cubicBezTo>
                    <a:pt x="46" y="174"/>
                    <a:pt x="43" y="172"/>
                    <a:pt x="40" y="170"/>
                  </a:cubicBezTo>
                  <a:cubicBezTo>
                    <a:pt x="39" y="169"/>
                    <a:pt x="37" y="168"/>
                    <a:pt x="36" y="167"/>
                  </a:cubicBezTo>
                  <a:cubicBezTo>
                    <a:pt x="36" y="167"/>
                    <a:pt x="36" y="167"/>
                    <a:pt x="36" y="167"/>
                  </a:cubicBezTo>
                  <a:cubicBezTo>
                    <a:pt x="40" y="169"/>
                    <a:pt x="44" y="171"/>
                    <a:pt x="48" y="173"/>
                  </a:cubicBezTo>
                  <a:cubicBezTo>
                    <a:pt x="53" y="176"/>
                    <a:pt x="58" y="180"/>
                    <a:pt x="63" y="183"/>
                  </a:cubicBezTo>
                  <a:cubicBezTo>
                    <a:pt x="63" y="183"/>
                    <a:pt x="63" y="184"/>
                    <a:pt x="63" y="185"/>
                  </a:cubicBezTo>
                  <a:close/>
                  <a:moveTo>
                    <a:pt x="64" y="194"/>
                  </a:moveTo>
                  <a:cubicBezTo>
                    <a:pt x="57" y="189"/>
                    <a:pt x="49" y="186"/>
                    <a:pt x="41" y="182"/>
                  </a:cubicBezTo>
                  <a:cubicBezTo>
                    <a:pt x="33" y="178"/>
                    <a:pt x="24" y="173"/>
                    <a:pt x="15" y="169"/>
                  </a:cubicBezTo>
                  <a:cubicBezTo>
                    <a:pt x="15" y="169"/>
                    <a:pt x="14" y="169"/>
                    <a:pt x="15" y="170"/>
                  </a:cubicBezTo>
                  <a:cubicBezTo>
                    <a:pt x="24" y="174"/>
                    <a:pt x="32" y="179"/>
                    <a:pt x="41" y="183"/>
                  </a:cubicBezTo>
                  <a:cubicBezTo>
                    <a:pt x="49" y="187"/>
                    <a:pt x="57" y="190"/>
                    <a:pt x="64" y="195"/>
                  </a:cubicBezTo>
                  <a:cubicBezTo>
                    <a:pt x="64" y="196"/>
                    <a:pt x="64" y="197"/>
                    <a:pt x="64" y="198"/>
                  </a:cubicBezTo>
                  <a:cubicBezTo>
                    <a:pt x="56" y="193"/>
                    <a:pt x="47" y="188"/>
                    <a:pt x="38" y="185"/>
                  </a:cubicBezTo>
                  <a:cubicBezTo>
                    <a:pt x="29" y="181"/>
                    <a:pt x="20" y="176"/>
                    <a:pt x="11" y="171"/>
                  </a:cubicBezTo>
                  <a:cubicBezTo>
                    <a:pt x="12" y="171"/>
                    <a:pt x="12" y="171"/>
                    <a:pt x="12" y="170"/>
                  </a:cubicBezTo>
                  <a:cubicBezTo>
                    <a:pt x="29" y="179"/>
                    <a:pt x="47" y="187"/>
                    <a:pt x="64" y="196"/>
                  </a:cubicBezTo>
                  <a:cubicBezTo>
                    <a:pt x="64" y="196"/>
                    <a:pt x="64" y="196"/>
                    <a:pt x="64" y="195"/>
                  </a:cubicBezTo>
                  <a:cubicBezTo>
                    <a:pt x="47" y="186"/>
                    <a:pt x="30" y="179"/>
                    <a:pt x="13" y="170"/>
                  </a:cubicBezTo>
                  <a:cubicBezTo>
                    <a:pt x="14" y="169"/>
                    <a:pt x="16" y="168"/>
                    <a:pt x="17" y="167"/>
                  </a:cubicBezTo>
                  <a:cubicBezTo>
                    <a:pt x="19" y="168"/>
                    <a:pt x="20" y="169"/>
                    <a:pt x="22" y="170"/>
                  </a:cubicBezTo>
                  <a:cubicBezTo>
                    <a:pt x="24" y="172"/>
                    <a:pt x="26" y="172"/>
                    <a:pt x="28" y="173"/>
                  </a:cubicBezTo>
                  <a:cubicBezTo>
                    <a:pt x="32" y="175"/>
                    <a:pt x="35" y="177"/>
                    <a:pt x="39" y="180"/>
                  </a:cubicBezTo>
                  <a:cubicBezTo>
                    <a:pt x="47" y="184"/>
                    <a:pt x="55" y="188"/>
                    <a:pt x="63" y="193"/>
                  </a:cubicBezTo>
                  <a:cubicBezTo>
                    <a:pt x="64" y="193"/>
                    <a:pt x="64" y="192"/>
                    <a:pt x="64" y="192"/>
                  </a:cubicBezTo>
                  <a:cubicBezTo>
                    <a:pt x="55" y="188"/>
                    <a:pt x="47" y="184"/>
                    <a:pt x="39" y="179"/>
                  </a:cubicBezTo>
                  <a:cubicBezTo>
                    <a:pt x="35" y="177"/>
                    <a:pt x="31" y="174"/>
                    <a:pt x="27" y="172"/>
                  </a:cubicBezTo>
                  <a:cubicBezTo>
                    <a:pt x="24" y="171"/>
                    <a:pt x="21" y="169"/>
                    <a:pt x="18" y="167"/>
                  </a:cubicBezTo>
                  <a:cubicBezTo>
                    <a:pt x="19" y="167"/>
                    <a:pt x="19" y="167"/>
                    <a:pt x="19" y="166"/>
                  </a:cubicBezTo>
                  <a:cubicBezTo>
                    <a:pt x="19" y="167"/>
                    <a:pt x="20" y="167"/>
                    <a:pt x="20" y="167"/>
                  </a:cubicBezTo>
                  <a:cubicBezTo>
                    <a:pt x="26" y="172"/>
                    <a:pt x="35" y="175"/>
                    <a:pt x="42" y="179"/>
                  </a:cubicBezTo>
                  <a:cubicBezTo>
                    <a:pt x="49" y="183"/>
                    <a:pt x="56" y="187"/>
                    <a:pt x="64" y="190"/>
                  </a:cubicBezTo>
                  <a:cubicBezTo>
                    <a:pt x="64" y="192"/>
                    <a:pt x="64" y="193"/>
                    <a:pt x="64" y="194"/>
                  </a:cubicBezTo>
                  <a:close/>
                  <a:moveTo>
                    <a:pt x="65" y="204"/>
                  </a:moveTo>
                  <a:cubicBezTo>
                    <a:pt x="57" y="198"/>
                    <a:pt x="48" y="194"/>
                    <a:pt x="39" y="190"/>
                  </a:cubicBezTo>
                  <a:cubicBezTo>
                    <a:pt x="31" y="186"/>
                    <a:pt x="21" y="182"/>
                    <a:pt x="13" y="176"/>
                  </a:cubicBezTo>
                  <a:cubicBezTo>
                    <a:pt x="8" y="172"/>
                    <a:pt x="14" y="177"/>
                    <a:pt x="16" y="177"/>
                  </a:cubicBezTo>
                  <a:cubicBezTo>
                    <a:pt x="18" y="178"/>
                    <a:pt x="20" y="179"/>
                    <a:pt x="22" y="180"/>
                  </a:cubicBezTo>
                  <a:cubicBezTo>
                    <a:pt x="27" y="183"/>
                    <a:pt x="32" y="185"/>
                    <a:pt x="37" y="188"/>
                  </a:cubicBezTo>
                  <a:cubicBezTo>
                    <a:pt x="42" y="190"/>
                    <a:pt x="47" y="192"/>
                    <a:pt x="52" y="194"/>
                  </a:cubicBezTo>
                  <a:cubicBezTo>
                    <a:pt x="56" y="196"/>
                    <a:pt x="60" y="199"/>
                    <a:pt x="65" y="201"/>
                  </a:cubicBezTo>
                  <a:cubicBezTo>
                    <a:pt x="65" y="202"/>
                    <a:pt x="65" y="203"/>
                    <a:pt x="65" y="204"/>
                  </a:cubicBezTo>
                  <a:close/>
                  <a:moveTo>
                    <a:pt x="65" y="212"/>
                  </a:moveTo>
                  <a:cubicBezTo>
                    <a:pt x="55" y="205"/>
                    <a:pt x="44" y="199"/>
                    <a:pt x="33" y="194"/>
                  </a:cubicBezTo>
                  <a:cubicBezTo>
                    <a:pt x="34" y="194"/>
                    <a:pt x="36" y="195"/>
                    <a:pt x="37" y="196"/>
                  </a:cubicBezTo>
                  <a:cubicBezTo>
                    <a:pt x="47" y="200"/>
                    <a:pt x="56" y="206"/>
                    <a:pt x="65" y="210"/>
                  </a:cubicBezTo>
                  <a:cubicBezTo>
                    <a:pt x="65" y="210"/>
                    <a:pt x="65" y="211"/>
                    <a:pt x="65" y="212"/>
                  </a:cubicBezTo>
                  <a:close/>
                  <a:moveTo>
                    <a:pt x="66" y="218"/>
                  </a:moveTo>
                  <a:cubicBezTo>
                    <a:pt x="49" y="205"/>
                    <a:pt x="29" y="197"/>
                    <a:pt x="10" y="188"/>
                  </a:cubicBezTo>
                  <a:cubicBezTo>
                    <a:pt x="21" y="193"/>
                    <a:pt x="32" y="197"/>
                    <a:pt x="43" y="202"/>
                  </a:cubicBezTo>
                  <a:cubicBezTo>
                    <a:pt x="48" y="204"/>
                    <a:pt x="52" y="207"/>
                    <a:pt x="57" y="209"/>
                  </a:cubicBezTo>
                  <a:cubicBezTo>
                    <a:pt x="60" y="211"/>
                    <a:pt x="62" y="212"/>
                    <a:pt x="66" y="213"/>
                  </a:cubicBezTo>
                  <a:cubicBezTo>
                    <a:pt x="66" y="215"/>
                    <a:pt x="66" y="216"/>
                    <a:pt x="66" y="218"/>
                  </a:cubicBezTo>
                  <a:close/>
                  <a:moveTo>
                    <a:pt x="67" y="234"/>
                  </a:moveTo>
                  <a:cubicBezTo>
                    <a:pt x="63" y="231"/>
                    <a:pt x="59" y="230"/>
                    <a:pt x="55" y="227"/>
                  </a:cubicBezTo>
                  <a:cubicBezTo>
                    <a:pt x="50" y="224"/>
                    <a:pt x="45" y="221"/>
                    <a:pt x="40" y="219"/>
                  </a:cubicBezTo>
                  <a:cubicBezTo>
                    <a:pt x="34" y="216"/>
                    <a:pt x="29" y="213"/>
                    <a:pt x="24" y="210"/>
                  </a:cubicBezTo>
                  <a:cubicBezTo>
                    <a:pt x="22" y="210"/>
                    <a:pt x="21" y="209"/>
                    <a:pt x="19" y="208"/>
                  </a:cubicBezTo>
                  <a:cubicBezTo>
                    <a:pt x="27" y="212"/>
                    <a:pt x="34" y="215"/>
                    <a:pt x="42" y="219"/>
                  </a:cubicBezTo>
                  <a:cubicBezTo>
                    <a:pt x="47" y="221"/>
                    <a:pt x="52" y="224"/>
                    <a:pt x="57" y="227"/>
                  </a:cubicBezTo>
                  <a:cubicBezTo>
                    <a:pt x="60" y="229"/>
                    <a:pt x="63" y="231"/>
                    <a:pt x="67" y="232"/>
                  </a:cubicBezTo>
                  <a:cubicBezTo>
                    <a:pt x="67" y="232"/>
                    <a:pt x="67" y="233"/>
                    <a:pt x="67" y="234"/>
                  </a:cubicBezTo>
                  <a:close/>
                  <a:moveTo>
                    <a:pt x="68" y="253"/>
                  </a:moveTo>
                  <a:cubicBezTo>
                    <a:pt x="64" y="251"/>
                    <a:pt x="59" y="249"/>
                    <a:pt x="55" y="247"/>
                  </a:cubicBezTo>
                  <a:cubicBezTo>
                    <a:pt x="50" y="244"/>
                    <a:pt x="45" y="242"/>
                    <a:pt x="39" y="239"/>
                  </a:cubicBezTo>
                  <a:cubicBezTo>
                    <a:pt x="32" y="236"/>
                    <a:pt x="25" y="234"/>
                    <a:pt x="18" y="231"/>
                  </a:cubicBezTo>
                  <a:cubicBezTo>
                    <a:pt x="24" y="233"/>
                    <a:pt x="29" y="234"/>
                    <a:pt x="35" y="236"/>
                  </a:cubicBezTo>
                  <a:cubicBezTo>
                    <a:pt x="46" y="240"/>
                    <a:pt x="57" y="245"/>
                    <a:pt x="68" y="250"/>
                  </a:cubicBezTo>
                  <a:cubicBezTo>
                    <a:pt x="68" y="251"/>
                    <a:pt x="68" y="252"/>
                    <a:pt x="68" y="253"/>
                  </a:cubicBezTo>
                  <a:close/>
                  <a:moveTo>
                    <a:pt x="66" y="253"/>
                  </a:moveTo>
                  <a:cubicBezTo>
                    <a:pt x="70" y="255"/>
                    <a:pt x="64" y="252"/>
                    <a:pt x="63" y="252"/>
                  </a:cubicBezTo>
                  <a:cubicBezTo>
                    <a:pt x="64" y="252"/>
                    <a:pt x="65" y="253"/>
                    <a:pt x="66" y="253"/>
                  </a:cubicBezTo>
                  <a:close/>
                  <a:moveTo>
                    <a:pt x="71" y="277"/>
                  </a:moveTo>
                  <a:cubicBezTo>
                    <a:pt x="67" y="275"/>
                    <a:pt x="64" y="274"/>
                    <a:pt x="60" y="272"/>
                  </a:cubicBezTo>
                  <a:cubicBezTo>
                    <a:pt x="56" y="271"/>
                    <a:pt x="51" y="269"/>
                    <a:pt x="46" y="267"/>
                  </a:cubicBezTo>
                  <a:cubicBezTo>
                    <a:pt x="49" y="267"/>
                    <a:pt x="51" y="268"/>
                    <a:pt x="54" y="269"/>
                  </a:cubicBezTo>
                  <a:cubicBezTo>
                    <a:pt x="59" y="272"/>
                    <a:pt x="65" y="274"/>
                    <a:pt x="70" y="275"/>
                  </a:cubicBezTo>
                  <a:cubicBezTo>
                    <a:pt x="70" y="276"/>
                    <a:pt x="70" y="276"/>
                    <a:pt x="71" y="277"/>
                  </a:cubicBezTo>
                  <a:close/>
                  <a:moveTo>
                    <a:pt x="25" y="263"/>
                  </a:moveTo>
                  <a:cubicBezTo>
                    <a:pt x="28" y="264"/>
                    <a:pt x="32" y="265"/>
                    <a:pt x="35" y="267"/>
                  </a:cubicBezTo>
                  <a:cubicBezTo>
                    <a:pt x="41" y="269"/>
                    <a:pt x="48" y="271"/>
                    <a:pt x="54" y="273"/>
                  </a:cubicBezTo>
                  <a:cubicBezTo>
                    <a:pt x="60" y="275"/>
                    <a:pt x="65" y="277"/>
                    <a:pt x="71" y="278"/>
                  </a:cubicBezTo>
                  <a:cubicBezTo>
                    <a:pt x="71" y="279"/>
                    <a:pt x="71" y="280"/>
                    <a:pt x="71" y="281"/>
                  </a:cubicBezTo>
                  <a:cubicBezTo>
                    <a:pt x="57" y="273"/>
                    <a:pt x="40" y="269"/>
                    <a:pt x="25" y="263"/>
                  </a:cubicBezTo>
                  <a:close/>
                  <a:moveTo>
                    <a:pt x="52" y="265"/>
                  </a:moveTo>
                  <a:cubicBezTo>
                    <a:pt x="58" y="267"/>
                    <a:pt x="64" y="270"/>
                    <a:pt x="70" y="272"/>
                  </a:cubicBezTo>
                  <a:cubicBezTo>
                    <a:pt x="70" y="273"/>
                    <a:pt x="70" y="274"/>
                    <a:pt x="70" y="274"/>
                  </a:cubicBezTo>
                  <a:cubicBezTo>
                    <a:pt x="66" y="271"/>
                    <a:pt x="61" y="270"/>
                    <a:pt x="56" y="267"/>
                  </a:cubicBezTo>
                  <a:cubicBezTo>
                    <a:pt x="55" y="266"/>
                    <a:pt x="53" y="266"/>
                    <a:pt x="52" y="265"/>
                  </a:cubicBezTo>
                  <a:close/>
                  <a:moveTo>
                    <a:pt x="39" y="257"/>
                  </a:moveTo>
                  <a:cubicBezTo>
                    <a:pt x="33" y="255"/>
                    <a:pt x="26" y="252"/>
                    <a:pt x="20" y="249"/>
                  </a:cubicBezTo>
                  <a:cubicBezTo>
                    <a:pt x="15" y="247"/>
                    <a:pt x="10" y="245"/>
                    <a:pt x="5" y="243"/>
                  </a:cubicBezTo>
                  <a:cubicBezTo>
                    <a:pt x="15" y="246"/>
                    <a:pt x="27" y="251"/>
                    <a:pt x="38" y="255"/>
                  </a:cubicBezTo>
                  <a:cubicBezTo>
                    <a:pt x="44" y="257"/>
                    <a:pt x="50" y="259"/>
                    <a:pt x="56" y="262"/>
                  </a:cubicBezTo>
                  <a:cubicBezTo>
                    <a:pt x="61" y="264"/>
                    <a:pt x="65" y="267"/>
                    <a:pt x="69" y="268"/>
                  </a:cubicBezTo>
                  <a:cubicBezTo>
                    <a:pt x="70" y="269"/>
                    <a:pt x="70" y="270"/>
                    <a:pt x="70" y="271"/>
                  </a:cubicBezTo>
                  <a:cubicBezTo>
                    <a:pt x="60" y="266"/>
                    <a:pt x="50" y="261"/>
                    <a:pt x="39" y="257"/>
                  </a:cubicBezTo>
                  <a:close/>
                  <a:moveTo>
                    <a:pt x="54" y="261"/>
                  </a:moveTo>
                  <a:cubicBezTo>
                    <a:pt x="55" y="261"/>
                    <a:pt x="56" y="261"/>
                    <a:pt x="56" y="262"/>
                  </a:cubicBezTo>
                  <a:cubicBezTo>
                    <a:pt x="59" y="263"/>
                    <a:pt x="62" y="264"/>
                    <a:pt x="65" y="265"/>
                  </a:cubicBezTo>
                  <a:cubicBezTo>
                    <a:pt x="66" y="265"/>
                    <a:pt x="68" y="267"/>
                    <a:pt x="69" y="267"/>
                  </a:cubicBezTo>
                  <a:cubicBezTo>
                    <a:pt x="67" y="266"/>
                    <a:pt x="65" y="266"/>
                    <a:pt x="63" y="265"/>
                  </a:cubicBezTo>
                  <a:cubicBezTo>
                    <a:pt x="60" y="263"/>
                    <a:pt x="57" y="262"/>
                    <a:pt x="54" y="261"/>
                  </a:cubicBezTo>
                  <a:close/>
                  <a:moveTo>
                    <a:pt x="39" y="254"/>
                  </a:moveTo>
                  <a:cubicBezTo>
                    <a:pt x="32" y="251"/>
                    <a:pt x="25" y="249"/>
                    <a:pt x="18" y="245"/>
                  </a:cubicBezTo>
                  <a:cubicBezTo>
                    <a:pt x="17" y="245"/>
                    <a:pt x="16" y="244"/>
                    <a:pt x="15" y="244"/>
                  </a:cubicBezTo>
                  <a:cubicBezTo>
                    <a:pt x="15" y="244"/>
                    <a:pt x="16" y="244"/>
                    <a:pt x="17" y="244"/>
                  </a:cubicBezTo>
                  <a:cubicBezTo>
                    <a:pt x="23" y="246"/>
                    <a:pt x="29" y="248"/>
                    <a:pt x="35" y="250"/>
                  </a:cubicBezTo>
                  <a:cubicBezTo>
                    <a:pt x="41" y="252"/>
                    <a:pt x="47" y="254"/>
                    <a:pt x="53" y="256"/>
                  </a:cubicBezTo>
                  <a:cubicBezTo>
                    <a:pt x="58" y="258"/>
                    <a:pt x="63" y="262"/>
                    <a:pt x="69" y="263"/>
                  </a:cubicBezTo>
                  <a:cubicBezTo>
                    <a:pt x="69" y="264"/>
                    <a:pt x="69" y="265"/>
                    <a:pt x="69" y="266"/>
                  </a:cubicBezTo>
                  <a:cubicBezTo>
                    <a:pt x="66" y="264"/>
                    <a:pt x="62" y="263"/>
                    <a:pt x="58" y="262"/>
                  </a:cubicBezTo>
                  <a:cubicBezTo>
                    <a:pt x="52" y="259"/>
                    <a:pt x="46" y="256"/>
                    <a:pt x="39" y="254"/>
                  </a:cubicBezTo>
                  <a:close/>
                  <a:moveTo>
                    <a:pt x="36" y="247"/>
                  </a:moveTo>
                  <a:cubicBezTo>
                    <a:pt x="31" y="245"/>
                    <a:pt x="25" y="243"/>
                    <a:pt x="19" y="241"/>
                  </a:cubicBezTo>
                  <a:cubicBezTo>
                    <a:pt x="25" y="243"/>
                    <a:pt x="30" y="245"/>
                    <a:pt x="36" y="247"/>
                  </a:cubicBezTo>
                  <a:cubicBezTo>
                    <a:pt x="42" y="249"/>
                    <a:pt x="48" y="250"/>
                    <a:pt x="54" y="253"/>
                  </a:cubicBezTo>
                  <a:cubicBezTo>
                    <a:pt x="59" y="255"/>
                    <a:pt x="63" y="257"/>
                    <a:pt x="68" y="259"/>
                  </a:cubicBezTo>
                  <a:cubicBezTo>
                    <a:pt x="69" y="260"/>
                    <a:pt x="69" y="261"/>
                    <a:pt x="69" y="262"/>
                  </a:cubicBezTo>
                  <a:cubicBezTo>
                    <a:pt x="58" y="257"/>
                    <a:pt x="48" y="251"/>
                    <a:pt x="36" y="247"/>
                  </a:cubicBezTo>
                  <a:close/>
                  <a:moveTo>
                    <a:pt x="68" y="258"/>
                  </a:moveTo>
                  <a:cubicBezTo>
                    <a:pt x="60" y="252"/>
                    <a:pt x="50" y="249"/>
                    <a:pt x="41" y="246"/>
                  </a:cubicBezTo>
                  <a:cubicBezTo>
                    <a:pt x="31" y="242"/>
                    <a:pt x="21" y="238"/>
                    <a:pt x="11" y="233"/>
                  </a:cubicBezTo>
                  <a:cubicBezTo>
                    <a:pt x="11" y="233"/>
                    <a:pt x="11" y="233"/>
                    <a:pt x="12" y="234"/>
                  </a:cubicBezTo>
                  <a:cubicBezTo>
                    <a:pt x="15" y="235"/>
                    <a:pt x="17" y="236"/>
                    <a:pt x="20" y="237"/>
                  </a:cubicBezTo>
                  <a:cubicBezTo>
                    <a:pt x="26" y="239"/>
                    <a:pt x="31" y="241"/>
                    <a:pt x="37" y="243"/>
                  </a:cubicBezTo>
                  <a:cubicBezTo>
                    <a:pt x="48" y="246"/>
                    <a:pt x="58" y="251"/>
                    <a:pt x="68" y="254"/>
                  </a:cubicBezTo>
                  <a:cubicBezTo>
                    <a:pt x="68" y="255"/>
                    <a:pt x="68" y="257"/>
                    <a:pt x="68" y="258"/>
                  </a:cubicBezTo>
                  <a:close/>
                  <a:moveTo>
                    <a:pt x="5" y="225"/>
                  </a:moveTo>
                  <a:cubicBezTo>
                    <a:pt x="5" y="224"/>
                    <a:pt x="5" y="222"/>
                    <a:pt x="5" y="221"/>
                  </a:cubicBezTo>
                  <a:cubicBezTo>
                    <a:pt x="6" y="221"/>
                    <a:pt x="7" y="222"/>
                    <a:pt x="7" y="222"/>
                  </a:cubicBezTo>
                  <a:cubicBezTo>
                    <a:pt x="7" y="222"/>
                    <a:pt x="8" y="222"/>
                    <a:pt x="8" y="222"/>
                  </a:cubicBezTo>
                  <a:cubicBezTo>
                    <a:pt x="18" y="227"/>
                    <a:pt x="29" y="231"/>
                    <a:pt x="39" y="236"/>
                  </a:cubicBezTo>
                  <a:cubicBezTo>
                    <a:pt x="44" y="238"/>
                    <a:pt x="48" y="240"/>
                    <a:pt x="53" y="242"/>
                  </a:cubicBezTo>
                  <a:cubicBezTo>
                    <a:pt x="57" y="244"/>
                    <a:pt x="63" y="246"/>
                    <a:pt x="67" y="249"/>
                  </a:cubicBezTo>
                  <a:cubicBezTo>
                    <a:pt x="69" y="250"/>
                    <a:pt x="64" y="247"/>
                    <a:pt x="64" y="247"/>
                  </a:cubicBezTo>
                  <a:cubicBezTo>
                    <a:pt x="63" y="247"/>
                    <a:pt x="62" y="246"/>
                    <a:pt x="61" y="246"/>
                  </a:cubicBezTo>
                  <a:cubicBezTo>
                    <a:pt x="58" y="245"/>
                    <a:pt x="55" y="243"/>
                    <a:pt x="52" y="242"/>
                  </a:cubicBezTo>
                  <a:cubicBezTo>
                    <a:pt x="47" y="240"/>
                    <a:pt x="42" y="238"/>
                    <a:pt x="37" y="236"/>
                  </a:cubicBezTo>
                  <a:cubicBezTo>
                    <a:pt x="31" y="234"/>
                    <a:pt x="25" y="232"/>
                    <a:pt x="20" y="230"/>
                  </a:cubicBezTo>
                  <a:cubicBezTo>
                    <a:pt x="15" y="229"/>
                    <a:pt x="10" y="226"/>
                    <a:pt x="5" y="225"/>
                  </a:cubicBezTo>
                  <a:close/>
                  <a:moveTo>
                    <a:pt x="7" y="210"/>
                  </a:moveTo>
                  <a:cubicBezTo>
                    <a:pt x="7" y="208"/>
                    <a:pt x="7" y="207"/>
                    <a:pt x="7" y="205"/>
                  </a:cubicBezTo>
                  <a:cubicBezTo>
                    <a:pt x="7" y="205"/>
                    <a:pt x="7" y="205"/>
                    <a:pt x="7" y="205"/>
                  </a:cubicBezTo>
                  <a:cubicBezTo>
                    <a:pt x="10" y="208"/>
                    <a:pt x="15" y="211"/>
                    <a:pt x="19" y="213"/>
                  </a:cubicBezTo>
                  <a:cubicBezTo>
                    <a:pt x="24" y="216"/>
                    <a:pt x="29" y="219"/>
                    <a:pt x="35" y="222"/>
                  </a:cubicBezTo>
                  <a:cubicBezTo>
                    <a:pt x="40" y="224"/>
                    <a:pt x="45" y="228"/>
                    <a:pt x="51" y="231"/>
                  </a:cubicBezTo>
                  <a:cubicBezTo>
                    <a:pt x="52" y="231"/>
                    <a:pt x="53" y="232"/>
                    <a:pt x="54" y="232"/>
                  </a:cubicBezTo>
                  <a:cubicBezTo>
                    <a:pt x="49" y="230"/>
                    <a:pt x="43" y="227"/>
                    <a:pt x="37" y="225"/>
                  </a:cubicBezTo>
                  <a:cubicBezTo>
                    <a:pt x="32" y="222"/>
                    <a:pt x="26" y="220"/>
                    <a:pt x="20" y="217"/>
                  </a:cubicBezTo>
                  <a:cubicBezTo>
                    <a:pt x="16" y="214"/>
                    <a:pt x="11" y="212"/>
                    <a:pt x="7" y="210"/>
                  </a:cubicBezTo>
                  <a:cubicBezTo>
                    <a:pt x="7" y="210"/>
                    <a:pt x="7" y="210"/>
                    <a:pt x="7" y="210"/>
                  </a:cubicBezTo>
                  <a:close/>
                  <a:moveTo>
                    <a:pt x="41" y="160"/>
                  </a:moveTo>
                  <a:cubicBezTo>
                    <a:pt x="44" y="159"/>
                    <a:pt x="47" y="159"/>
                    <a:pt x="50" y="158"/>
                  </a:cubicBezTo>
                  <a:cubicBezTo>
                    <a:pt x="50" y="158"/>
                    <a:pt x="50" y="158"/>
                    <a:pt x="51" y="158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58"/>
                    <a:pt x="51" y="159"/>
                    <a:pt x="51" y="159"/>
                  </a:cubicBezTo>
                  <a:cubicBezTo>
                    <a:pt x="49" y="159"/>
                    <a:pt x="46" y="159"/>
                    <a:pt x="44" y="160"/>
                  </a:cubicBezTo>
                  <a:cubicBezTo>
                    <a:pt x="43" y="160"/>
                    <a:pt x="42" y="160"/>
                    <a:pt x="41" y="160"/>
                  </a:cubicBezTo>
                  <a:close/>
                  <a:moveTo>
                    <a:pt x="54" y="158"/>
                  </a:moveTo>
                  <a:cubicBezTo>
                    <a:pt x="54" y="158"/>
                    <a:pt x="54" y="157"/>
                    <a:pt x="54" y="157"/>
                  </a:cubicBezTo>
                  <a:cubicBezTo>
                    <a:pt x="55" y="157"/>
                    <a:pt x="57" y="157"/>
                    <a:pt x="58" y="156"/>
                  </a:cubicBezTo>
                  <a:cubicBezTo>
                    <a:pt x="58" y="157"/>
                    <a:pt x="58" y="157"/>
                    <a:pt x="58" y="158"/>
                  </a:cubicBezTo>
                  <a:cubicBezTo>
                    <a:pt x="57" y="158"/>
                    <a:pt x="55" y="158"/>
                    <a:pt x="54" y="158"/>
                  </a:cubicBezTo>
                  <a:cubicBezTo>
                    <a:pt x="54" y="158"/>
                    <a:pt x="54" y="158"/>
                    <a:pt x="54" y="158"/>
                  </a:cubicBezTo>
                  <a:close/>
                  <a:moveTo>
                    <a:pt x="61" y="156"/>
                  </a:moveTo>
                  <a:cubicBezTo>
                    <a:pt x="62" y="156"/>
                    <a:pt x="63" y="156"/>
                    <a:pt x="64" y="156"/>
                  </a:cubicBezTo>
                  <a:cubicBezTo>
                    <a:pt x="64" y="156"/>
                    <a:pt x="64" y="157"/>
                    <a:pt x="64" y="157"/>
                  </a:cubicBezTo>
                  <a:cubicBezTo>
                    <a:pt x="64" y="157"/>
                    <a:pt x="64" y="157"/>
                    <a:pt x="64" y="157"/>
                  </a:cubicBezTo>
                  <a:cubicBezTo>
                    <a:pt x="63" y="158"/>
                    <a:pt x="62" y="158"/>
                    <a:pt x="61" y="158"/>
                  </a:cubicBezTo>
                  <a:cubicBezTo>
                    <a:pt x="61" y="157"/>
                    <a:pt x="61" y="157"/>
                    <a:pt x="61" y="157"/>
                  </a:cubicBezTo>
                  <a:cubicBezTo>
                    <a:pt x="61" y="157"/>
                    <a:pt x="61" y="156"/>
                    <a:pt x="61" y="156"/>
                  </a:cubicBezTo>
                  <a:close/>
                  <a:moveTo>
                    <a:pt x="67" y="156"/>
                  </a:moveTo>
                  <a:cubicBezTo>
                    <a:pt x="68" y="155"/>
                    <a:pt x="69" y="155"/>
                    <a:pt x="70" y="155"/>
                  </a:cubicBezTo>
                  <a:cubicBezTo>
                    <a:pt x="70" y="156"/>
                    <a:pt x="70" y="157"/>
                    <a:pt x="70" y="157"/>
                  </a:cubicBezTo>
                  <a:cubicBezTo>
                    <a:pt x="69" y="157"/>
                    <a:pt x="68" y="157"/>
                    <a:pt x="68" y="157"/>
                  </a:cubicBezTo>
                  <a:cubicBezTo>
                    <a:pt x="67" y="157"/>
                    <a:pt x="67" y="157"/>
                    <a:pt x="67" y="157"/>
                  </a:cubicBezTo>
                  <a:cubicBezTo>
                    <a:pt x="67" y="157"/>
                    <a:pt x="67" y="156"/>
                    <a:pt x="67" y="156"/>
                  </a:cubicBezTo>
                  <a:close/>
                  <a:moveTo>
                    <a:pt x="72" y="155"/>
                  </a:moveTo>
                  <a:cubicBezTo>
                    <a:pt x="73" y="155"/>
                    <a:pt x="74" y="155"/>
                    <a:pt x="75" y="155"/>
                  </a:cubicBezTo>
                  <a:cubicBezTo>
                    <a:pt x="75" y="156"/>
                    <a:pt x="75" y="157"/>
                    <a:pt x="75" y="158"/>
                  </a:cubicBezTo>
                  <a:cubicBezTo>
                    <a:pt x="74" y="158"/>
                    <a:pt x="73" y="157"/>
                    <a:pt x="72" y="157"/>
                  </a:cubicBezTo>
                  <a:cubicBezTo>
                    <a:pt x="72" y="157"/>
                    <a:pt x="72" y="156"/>
                    <a:pt x="72" y="155"/>
                  </a:cubicBezTo>
                  <a:close/>
                  <a:moveTo>
                    <a:pt x="79" y="156"/>
                  </a:moveTo>
                  <a:cubicBezTo>
                    <a:pt x="79" y="156"/>
                    <a:pt x="79" y="157"/>
                    <a:pt x="80" y="158"/>
                  </a:cubicBezTo>
                  <a:cubicBezTo>
                    <a:pt x="79" y="158"/>
                    <a:pt x="78" y="158"/>
                    <a:pt x="78" y="158"/>
                  </a:cubicBezTo>
                  <a:cubicBezTo>
                    <a:pt x="78" y="157"/>
                    <a:pt x="78" y="156"/>
                    <a:pt x="78" y="156"/>
                  </a:cubicBezTo>
                  <a:cubicBezTo>
                    <a:pt x="79" y="156"/>
                    <a:pt x="79" y="156"/>
                    <a:pt x="79" y="156"/>
                  </a:cubicBezTo>
                  <a:close/>
                  <a:moveTo>
                    <a:pt x="82" y="156"/>
                  </a:moveTo>
                  <a:cubicBezTo>
                    <a:pt x="83" y="156"/>
                    <a:pt x="85" y="156"/>
                    <a:pt x="86" y="156"/>
                  </a:cubicBezTo>
                  <a:cubicBezTo>
                    <a:pt x="86" y="157"/>
                    <a:pt x="86" y="158"/>
                    <a:pt x="86" y="159"/>
                  </a:cubicBezTo>
                  <a:cubicBezTo>
                    <a:pt x="85" y="158"/>
                    <a:pt x="84" y="158"/>
                    <a:pt x="82" y="158"/>
                  </a:cubicBezTo>
                  <a:cubicBezTo>
                    <a:pt x="82" y="157"/>
                    <a:pt x="82" y="157"/>
                    <a:pt x="82" y="156"/>
                  </a:cubicBezTo>
                  <a:close/>
                  <a:moveTo>
                    <a:pt x="89" y="157"/>
                  </a:moveTo>
                  <a:cubicBezTo>
                    <a:pt x="90" y="157"/>
                    <a:pt x="91" y="157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8"/>
                    <a:pt x="92" y="159"/>
                    <a:pt x="92" y="159"/>
                  </a:cubicBezTo>
                  <a:cubicBezTo>
                    <a:pt x="91" y="159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89" y="158"/>
                    <a:pt x="89" y="157"/>
                    <a:pt x="89" y="157"/>
                  </a:cubicBezTo>
                  <a:close/>
                  <a:moveTo>
                    <a:pt x="104" y="313"/>
                  </a:moveTo>
                  <a:cubicBezTo>
                    <a:pt x="104" y="313"/>
                    <a:pt x="104" y="312"/>
                    <a:pt x="104" y="311"/>
                  </a:cubicBezTo>
                  <a:cubicBezTo>
                    <a:pt x="104" y="312"/>
                    <a:pt x="105" y="312"/>
                    <a:pt x="105" y="313"/>
                  </a:cubicBezTo>
                  <a:cubicBezTo>
                    <a:pt x="110" y="316"/>
                    <a:pt x="106" y="314"/>
                    <a:pt x="104" y="313"/>
                  </a:cubicBezTo>
                  <a:close/>
                  <a:moveTo>
                    <a:pt x="111" y="309"/>
                  </a:moveTo>
                  <a:cubicBezTo>
                    <a:pt x="108" y="308"/>
                    <a:pt x="105" y="306"/>
                    <a:pt x="103" y="305"/>
                  </a:cubicBezTo>
                  <a:cubicBezTo>
                    <a:pt x="103" y="304"/>
                    <a:pt x="103" y="303"/>
                    <a:pt x="102" y="302"/>
                  </a:cubicBezTo>
                  <a:cubicBezTo>
                    <a:pt x="107" y="307"/>
                    <a:pt x="114" y="310"/>
                    <a:pt x="119" y="315"/>
                  </a:cubicBezTo>
                  <a:cubicBezTo>
                    <a:pt x="117" y="314"/>
                    <a:pt x="115" y="313"/>
                    <a:pt x="114" y="312"/>
                  </a:cubicBezTo>
                  <a:cubicBezTo>
                    <a:pt x="114" y="312"/>
                    <a:pt x="111" y="309"/>
                    <a:pt x="111" y="309"/>
                  </a:cubicBezTo>
                  <a:close/>
                  <a:moveTo>
                    <a:pt x="111" y="313"/>
                  </a:moveTo>
                  <a:cubicBezTo>
                    <a:pt x="113" y="315"/>
                    <a:pt x="109" y="312"/>
                    <a:pt x="109" y="312"/>
                  </a:cubicBezTo>
                  <a:cubicBezTo>
                    <a:pt x="108" y="312"/>
                    <a:pt x="107" y="311"/>
                    <a:pt x="106" y="311"/>
                  </a:cubicBezTo>
                  <a:cubicBezTo>
                    <a:pt x="105" y="310"/>
                    <a:pt x="104" y="309"/>
                    <a:pt x="103" y="309"/>
                  </a:cubicBezTo>
                  <a:cubicBezTo>
                    <a:pt x="103" y="308"/>
                    <a:pt x="103" y="307"/>
                    <a:pt x="103" y="306"/>
                  </a:cubicBezTo>
                  <a:cubicBezTo>
                    <a:pt x="106" y="308"/>
                    <a:pt x="109" y="310"/>
                    <a:pt x="111" y="313"/>
                  </a:cubicBezTo>
                  <a:close/>
                  <a:moveTo>
                    <a:pt x="102" y="297"/>
                  </a:moveTo>
                  <a:cubicBezTo>
                    <a:pt x="108" y="304"/>
                    <a:pt x="117" y="308"/>
                    <a:pt x="124" y="314"/>
                  </a:cubicBezTo>
                  <a:cubicBezTo>
                    <a:pt x="124" y="315"/>
                    <a:pt x="125" y="315"/>
                    <a:pt x="125" y="315"/>
                  </a:cubicBezTo>
                  <a:cubicBezTo>
                    <a:pt x="125" y="315"/>
                    <a:pt x="125" y="315"/>
                    <a:pt x="125" y="315"/>
                  </a:cubicBezTo>
                  <a:cubicBezTo>
                    <a:pt x="124" y="315"/>
                    <a:pt x="122" y="313"/>
                    <a:pt x="121" y="313"/>
                  </a:cubicBezTo>
                  <a:cubicBezTo>
                    <a:pt x="119" y="311"/>
                    <a:pt x="117" y="310"/>
                    <a:pt x="115" y="308"/>
                  </a:cubicBezTo>
                  <a:cubicBezTo>
                    <a:pt x="111" y="305"/>
                    <a:pt x="106" y="303"/>
                    <a:pt x="102" y="301"/>
                  </a:cubicBezTo>
                  <a:cubicBezTo>
                    <a:pt x="102" y="301"/>
                    <a:pt x="102" y="301"/>
                    <a:pt x="102" y="301"/>
                  </a:cubicBezTo>
                  <a:cubicBezTo>
                    <a:pt x="102" y="299"/>
                    <a:pt x="102" y="298"/>
                    <a:pt x="102" y="297"/>
                  </a:cubicBezTo>
                  <a:close/>
                  <a:moveTo>
                    <a:pt x="101" y="293"/>
                  </a:moveTo>
                  <a:cubicBezTo>
                    <a:pt x="101" y="293"/>
                    <a:pt x="101" y="293"/>
                    <a:pt x="101" y="293"/>
                  </a:cubicBezTo>
                  <a:cubicBezTo>
                    <a:pt x="109" y="301"/>
                    <a:pt x="119" y="305"/>
                    <a:pt x="127" y="312"/>
                  </a:cubicBezTo>
                  <a:cubicBezTo>
                    <a:pt x="126" y="311"/>
                    <a:pt x="125" y="310"/>
                    <a:pt x="124" y="310"/>
                  </a:cubicBezTo>
                  <a:cubicBezTo>
                    <a:pt x="121" y="308"/>
                    <a:pt x="119" y="307"/>
                    <a:pt x="116" y="305"/>
                  </a:cubicBezTo>
                  <a:cubicBezTo>
                    <a:pt x="111" y="302"/>
                    <a:pt x="106" y="299"/>
                    <a:pt x="102" y="296"/>
                  </a:cubicBezTo>
                  <a:cubicBezTo>
                    <a:pt x="101" y="295"/>
                    <a:pt x="101" y="294"/>
                    <a:pt x="101" y="293"/>
                  </a:cubicBezTo>
                  <a:close/>
                  <a:moveTo>
                    <a:pt x="101" y="289"/>
                  </a:moveTo>
                  <a:cubicBezTo>
                    <a:pt x="104" y="293"/>
                    <a:pt x="109" y="295"/>
                    <a:pt x="113" y="298"/>
                  </a:cubicBezTo>
                  <a:cubicBezTo>
                    <a:pt x="120" y="302"/>
                    <a:pt x="127" y="307"/>
                    <a:pt x="134" y="312"/>
                  </a:cubicBezTo>
                  <a:cubicBezTo>
                    <a:pt x="137" y="315"/>
                    <a:pt x="134" y="313"/>
                    <a:pt x="133" y="312"/>
                  </a:cubicBezTo>
                  <a:cubicBezTo>
                    <a:pt x="131" y="311"/>
                    <a:pt x="130" y="310"/>
                    <a:pt x="129" y="309"/>
                  </a:cubicBezTo>
                  <a:cubicBezTo>
                    <a:pt x="127" y="307"/>
                    <a:pt x="124" y="306"/>
                    <a:pt x="121" y="304"/>
                  </a:cubicBezTo>
                  <a:cubicBezTo>
                    <a:pt x="114" y="300"/>
                    <a:pt x="108" y="296"/>
                    <a:pt x="102" y="292"/>
                  </a:cubicBezTo>
                  <a:cubicBezTo>
                    <a:pt x="101" y="292"/>
                    <a:pt x="101" y="292"/>
                    <a:pt x="101" y="293"/>
                  </a:cubicBezTo>
                  <a:cubicBezTo>
                    <a:pt x="101" y="291"/>
                    <a:pt x="101" y="290"/>
                    <a:pt x="101" y="289"/>
                  </a:cubicBezTo>
                  <a:close/>
                  <a:moveTo>
                    <a:pt x="104" y="291"/>
                  </a:moveTo>
                  <a:cubicBezTo>
                    <a:pt x="105" y="292"/>
                    <a:pt x="103" y="290"/>
                    <a:pt x="102" y="290"/>
                  </a:cubicBezTo>
                  <a:cubicBezTo>
                    <a:pt x="103" y="290"/>
                    <a:pt x="104" y="291"/>
                    <a:pt x="105" y="292"/>
                  </a:cubicBezTo>
                  <a:cubicBezTo>
                    <a:pt x="105" y="292"/>
                    <a:pt x="104" y="291"/>
                    <a:pt x="104" y="291"/>
                  </a:cubicBezTo>
                  <a:close/>
                  <a:moveTo>
                    <a:pt x="100" y="284"/>
                  </a:moveTo>
                  <a:cubicBezTo>
                    <a:pt x="105" y="289"/>
                    <a:pt x="111" y="292"/>
                    <a:pt x="117" y="296"/>
                  </a:cubicBezTo>
                  <a:cubicBezTo>
                    <a:pt x="122" y="299"/>
                    <a:pt x="127" y="303"/>
                    <a:pt x="132" y="307"/>
                  </a:cubicBezTo>
                  <a:cubicBezTo>
                    <a:pt x="132" y="307"/>
                    <a:pt x="131" y="307"/>
                    <a:pt x="131" y="306"/>
                  </a:cubicBezTo>
                  <a:cubicBezTo>
                    <a:pt x="128" y="304"/>
                    <a:pt x="124" y="302"/>
                    <a:pt x="121" y="300"/>
                  </a:cubicBezTo>
                  <a:cubicBezTo>
                    <a:pt x="114" y="296"/>
                    <a:pt x="107" y="292"/>
                    <a:pt x="100" y="288"/>
                  </a:cubicBezTo>
                  <a:cubicBezTo>
                    <a:pt x="100" y="287"/>
                    <a:pt x="100" y="286"/>
                    <a:pt x="100" y="284"/>
                  </a:cubicBezTo>
                  <a:close/>
                  <a:moveTo>
                    <a:pt x="100" y="279"/>
                  </a:moveTo>
                  <a:cubicBezTo>
                    <a:pt x="105" y="285"/>
                    <a:pt x="113" y="290"/>
                    <a:pt x="120" y="294"/>
                  </a:cubicBezTo>
                  <a:cubicBezTo>
                    <a:pt x="125" y="298"/>
                    <a:pt x="130" y="301"/>
                    <a:pt x="135" y="305"/>
                  </a:cubicBezTo>
                  <a:cubicBezTo>
                    <a:pt x="135" y="306"/>
                    <a:pt x="136" y="306"/>
                    <a:pt x="137" y="307"/>
                  </a:cubicBezTo>
                  <a:cubicBezTo>
                    <a:pt x="132" y="303"/>
                    <a:pt x="127" y="300"/>
                    <a:pt x="122" y="296"/>
                  </a:cubicBezTo>
                  <a:cubicBezTo>
                    <a:pt x="114" y="292"/>
                    <a:pt x="107" y="288"/>
                    <a:pt x="100" y="283"/>
                  </a:cubicBezTo>
                  <a:cubicBezTo>
                    <a:pt x="100" y="282"/>
                    <a:pt x="100" y="281"/>
                    <a:pt x="100" y="279"/>
                  </a:cubicBezTo>
                  <a:close/>
                  <a:moveTo>
                    <a:pt x="99" y="275"/>
                  </a:moveTo>
                  <a:cubicBezTo>
                    <a:pt x="107" y="282"/>
                    <a:pt x="116" y="287"/>
                    <a:pt x="124" y="293"/>
                  </a:cubicBezTo>
                  <a:cubicBezTo>
                    <a:pt x="129" y="296"/>
                    <a:pt x="134" y="300"/>
                    <a:pt x="139" y="303"/>
                  </a:cubicBezTo>
                  <a:cubicBezTo>
                    <a:pt x="140" y="304"/>
                    <a:pt x="140" y="305"/>
                    <a:pt x="141" y="305"/>
                  </a:cubicBezTo>
                  <a:cubicBezTo>
                    <a:pt x="136" y="302"/>
                    <a:pt x="130" y="298"/>
                    <a:pt x="124" y="295"/>
                  </a:cubicBezTo>
                  <a:cubicBezTo>
                    <a:pt x="116" y="289"/>
                    <a:pt x="107" y="285"/>
                    <a:pt x="99" y="278"/>
                  </a:cubicBezTo>
                  <a:cubicBezTo>
                    <a:pt x="99" y="278"/>
                    <a:pt x="99" y="277"/>
                    <a:pt x="99" y="277"/>
                  </a:cubicBezTo>
                  <a:cubicBezTo>
                    <a:pt x="99" y="276"/>
                    <a:pt x="99" y="276"/>
                    <a:pt x="99" y="275"/>
                  </a:cubicBezTo>
                  <a:close/>
                  <a:moveTo>
                    <a:pt x="99" y="270"/>
                  </a:moveTo>
                  <a:cubicBezTo>
                    <a:pt x="102" y="274"/>
                    <a:pt x="106" y="276"/>
                    <a:pt x="110" y="279"/>
                  </a:cubicBezTo>
                  <a:cubicBezTo>
                    <a:pt x="114" y="282"/>
                    <a:pt x="119" y="285"/>
                    <a:pt x="123" y="288"/>
                  </a:cubicBezTo>
                  <a:cubicBezTo>
                    <a:pt x="129" y="292"/>
                    <a:pt x="135" y="296"/>
                    <a:pt x="140" y="300"/>
                  </a:cubicBezTo>
                  <a:cubicBezTo>
                    <a:pt x="137" y="298"/>
                    <a:pt x="134" y="296"/>
                    <a:pt x="131" y="294"/>
                  </a:cubicBezTo>
                  <a:cubicBezTo>
                    <a:pt x="120" y="288"/>
                    <a:pt x="109" y="282"/>
                    <a:pt x="99" y="274"/>
                  </a:cubicBezTo>
                  <a:cubicBezTo>
                    <a:pt x="99" y="273"/>
                    <a:pt x="99" y="271"/>
                    <a:pt x="99" y="270"/>
                  </a:cubicBezTo>
                  <a:close/>
                  <a:moveTo>
                    <a:pt x="99" y="264"/>
                  </a:moveTo>
                  <a:cubicBezTo>
                    <a:pt x="104" y="272"/>
                    <a:pt x="114" y="277"/>
                    <a:pt x="122" y="282"/>
                  </a:cubicBezTo>
                  <a:cubicBezTo>
                    <a:pt x="127" y="286"/>
                    <a:pt x="133" y="289"/>
                    <a:pt x="138" y="293"/>
                  </a:cubicBezTo>
                  <a:cubicBezTo>
                    <a:pt x="142" y="295"/>
                    <a:pt x="145" y="298"/>
                    <a:pt x="148" y="300"/>
                  </a:cubicBezTo>
                  <a:cubicBezTo>
                    <a:pt x="143" y="297"/>
                    <a:pt x="137" y="294"/>
                    <a:pt x="132" y="290"/>
                  </a:cubicBezTo>
                  <a:cubicBezTo>
                    <a:pt x="121" y="284"/>
                    <a:pt x="108" y="278"/>
                    <a:pt x="99" y="269"/>
                  </a:cubicBezTo>
                  <a:cubicBezTo>
                    <a:pt x="99" y="267"/>
                    <a:pt x="99" y="265"/>
                    <a:pt x="99" y="264"/>
                  </a:cubicBezTo>
                  <a:close/>
                  <a:moveTo>
                    <a:pt x="98" y="257"/>
                  </a:moveTo>
                  <a:cubicBezTo>
                    <a:pt x="100" y="261"/>
                    <a:pt x="106" y="264"/>
                    <a:pt x="109" y="266"/>
                  </a:cubicBezTo>
                  <a:cubicBezTo>
                    <a:pt x="116" y="271"/>
                    <a:pt x="122" y="276"/>
                    <a:pt x="129" y="281"/>
                  </a:cubicBezTo>
                  <a:cubicBezTo>
                    <a:pt x="136" y="286"/>
                    <a:pt x="143" y="290"/>
                    <a:pt x="151" y="295"/>
                  </a:cubicBezTo>
                  <a:cubicBezTo>
                    <a:pt x="156" y="299"/>
                    <a:pt x="160" y="303"/>
                    <a:pt x="166" y="305"/>
                  </a:cubicBezTo>
                  <a:cubicBezTo>
                    <a:pt x="166" y="305"/>
                    <a:pt x="166" y="306"/>
                    <a:pt x="166" y="306"/>
                  </a:cubicBezTo>
                  <a:cubicBezTo>
                    <a:pt x="165" y="305"/>
                    <a:pt x="164" y="305"/>
                    <a:pt x="163" y="304"/>
                  </a:cubicBezTo>
                  <a:cubicBezTo>
                    <a:pt x="159" y="302"/>
                    <a:pt x="155" y="299"/>
                    <a:pt x="150" y="296"/>
                  </a:cubicBezTo>
                  <a:cubicBezTo>
                    <a:pt x="141" y="291"/>
                    <a:pt x="131" y="286"/>
                    <a:pt x="122" y="280"/>
                  </a:cubicBezTo>
                  <a:cubicBezTo>
                    <a:pt x="114" y="275"/>
                    <a:pt x="107" y="268"/>
                    <a:pt x="99" y="262"/>
                  </a:cubicBezTo>
                  <a:cubicBezTo>
                    <a:pt x="98" y="261"/>
                    <a:pt x="98" y="259"/>
                    <a:pt x="98" y="257"/>
                  </a:cubicBezTo>
                  <a:close/>
                  <a:moveTo>
                    <a:pt x="142" y="289"/>
                  </a:moveTo>
                  <a:cubicBezTo>
                    <a:pt x="132" y="282"/>
                    <a:pt x="123" y="276"/>
                    <a:pt x="114" y="269"/>
                  </a:cubicBezTo>
                  <a:cubicBezTo>
                    <a:pt x="110" y="266"/>
                    <a:pt x="106" y="263"/>
                    <a:pt x="102" y="260"/>
                  </a:cubicBezTo>
                  <a:cubicBezTo>
                    <a:pt x="101" y="259"/>
                    <a:pt x="100" y="258"/>
                    <a:pt x="99" y="257"/>
                  </a:cubicBezTo>
                  <a:cubicBezTo>
                    <a:pt x="99" y="257"/>
                    <a:pt x="99" y="256"/>
                    <a:pt x="99" y="256"/>
                  </a:cubicBezTo>
                  <a:cubicBezTo>
                    <a:pt x="100" y="257"/>
                    <a:pt x="101" y="258"/>
                    <a:pt x="102" y="259"/>
                  </a:cubicBezTo>
                  <a:cubicBezTo>
                    <a:pt x="103" y="260"/>
                    <a:pt x="104" y="260"/>
                    <a:pt x="106" y="261"/>
                  </a:cubicBezTo>
                  <a:cubicBezTo>
                    <a:pt x="114" y="267"/>
                    <a:pt x="122" y="273"/>
                    <a:pt x="130" y="279"/>
                  </a:cubicBezTo>
                  <a:cubicBezTo>
                    <a:pt x="139" y="285"/>
                    <a:pt x="149" y="292"/>
                    <a:pt x="158" y="299"/>
                  </a:cubicBezTo>
                  <a:cubicBezTo>
                    <a:pt x="160" y="300"/>
                    <a:pt x="162" y="302"/>
                    <a:pt x="164" y="303"/>
                  </a:cubicBezTo>
                  <a:cubicBezTo>
                    <a:pt x="164" y="304"/>
                    <a:pt x="164" y="304"/>
                    <a:pt x="164" y="304"/>
                  </a:cubicBezTo>
                  <a:cubicBezTo>
                    <a:pt x="156" y="300"/>
                    <a:pt x="149" y="293"/>
                    <a:pt x="142" y="289"/>
                  </a:cubicBezTo>
                  <a:close/>
                  <a:moveTo>
                    <a:pt x="169" y="304"/>
                  </a:moveTo>
                  <a:cubicBezTo>
                    <a:pt x="169" y="304"/>
                    <a:pt x="168" y="303"/>
                    <a:pt x="167" y="303"/>
                  </a:cubicBezTo>
                  <a:cubicBezTo>
                    <a:pt x="166" y="302"/>
                    <a:pt x="165" y="301"/>
                    <a:pt x="163" y="300"/>
                  </a:cubicBezTo>
                  <a:cubicBezTo>
                    <a:pt x="160" y="297"/>
                    <a:pt x="156" y="295"/>
                    <a:pt x="153" y="292"/>
                  </a:cubicBezTo>
                  <a:cubicBezTo>
                    <a:pt x="146" y="287"/>
                    <a:pt x="139" y="281"/>
                    <a:pt x="132" y="276"/>
                  </a:cubicBezTo>
                  <a:cubicBezTo>
                    <a:pt x="125" y="271"/>
                    <a:pt x="120" y="265"/>
                    <a:pt x="113" y="260"/>
                  </a:cubicBezTo>
                  <a:cubicBezTo>
                    <a:pt x="108" y="256"/>
                    <a:pt x="103" y="252"/>
                    <a:pt x="98" y="248"/>
                  </a:cubicBezTo>
                  <a:cubicBezTo>
                    <a:pt x="98" y="247"/>
                    <a:pt x="98" y="245"/>
                    <a:pt x="98" y="244"/>
                  </a:cubicBezTo>
                  <a:cubicBezTo>
                    <a:pt x="101" y="249"/>
                    <a:pt x="106" y="253"/>
                    <a:pt x="111" y="257"/>
                  </a:cubicBezTo>
                  <a:cubicBezTo>
                    <a:pt x="118" y="262"/>
                    <a:pt x="124" y="267"/>
                    <a:pt x="131" y="272"/>
                  </a:cubicBezTo>
                  <a:cubicBezTo>
                    <a:pt x="143" y="282"/>
                    <a:pt x="157" y="292"/>
                    <a:pt x="169" y="303"/>
                  </a:cubicBezTo>
                  <a:cubicBezTo>
                    <a:pt x="169" y="304"/>
                    <a:pt x="169" y="304"/>
                    <a:pt x="170" y="304"/>
                  </a:cubicBezTo>
                  <a:cubicBezTo>
                    <a:pt x="170" y="304"/>
                    <a:pt x="169" y="304"/>
                    <a:pt x="169" y="304"/>
                  </a:cubicBezTo>
                  <a:close/>
                  <a:moveTo>
                    <a:pt x="173" y="270"/>
                  </a:moveTo>
                  <a:cubicBezTo>
                    <a:pt x="163" y="262"/>
                    <a:pt x="152" y="253"/>
                    <a:pt x="141" y="246"/>
                  </a:cubicBezTo>
                  <a:cubicBezTo>
                    <a:pt x="132" y="240"/>
                    <a:pt x="123" y="235"/>
                    <a:pt x="114" y="229"/>
                  </a:cubicBezTo>
                  <a:cubicBezTo>
                    <a:pt x="113" y="228"/>
                    <a:pt x="112" y="227"/>
                    <a:pt x="110" y="226"/>
                  </a:cubicBezTo>
                  <a:cubicBezTo>
                    <a:pt x="107" y="223"/>
                    <a:pt x="103" y="220"/>
                    <a:pt x="100" y="217"/>
                  </a:cubicBezTo>
                  <a:cubicBezTo>
                    <a:pt x="98" y="216"/>
                    <a:pt x="97" y="214"/>
                    <a:pt x="95" y="213"/>
                  </a:cubicBezTo>
                  <a:cubicBezTo>
                    <a:pt x="95" y="212"/>
                    <a:pt x="95" y="211"/>
                    <a:pt x="95" y="209"/>
                  </a:cubicBezTo>
                  <a:cubicBezTo>
                    <a:pt x="96" y="210"/>
                    <a:pt x="96" y="211"/>
                    <a:pt x="97" y="211"/>
                  </a:cubicBezTo>
                  <a:cubicBezTo>
                    <a:pt x="97" y="211"/>
                    <a:pt x="98" y="211"/>
                    <a:pt x="98" y="212"/>
                  </a:cubicBezTo>
                  <a:cubicBezTo>
                    <a:pt x="99" y="212"/>
                    <a:pt x="99" y="213"/>
                    <a:pt x="100" y="214"/>
                  </a:cubicBezTo>
                  <a:cubicBezTo>
                    <a:pt x="102" y="215"/>
                    <a:pt x="104" y="217"/>
                    <a:pt x="107" y="219"/>
                  </a:cubicBezTo>
                  <a:cubicBezTo>
                    <a:pt x="110" y="222"/>
                    <a:pt x="113" y="225"/>
                    <a:pt x="117" y="228"/>
                  </a:cubicBezTo>
                  <a:cubicBezTo>
                    <a:pt x="126" y="234"/>
                    <a:pt x="135" y="240"/>
                    <a:pt x="144" y="246"/>
                  </a:cubicBezTo>
                  <a:cubicBezTo>
                    <a:pt x="150" y="251"/>
                    <a:pt x="157" y="255"/>
                    <a:pt x="163" y="261"/>
                  </a:cubicBezTo>
                  <a:cubicBezTo>
                    <a:pt x="165" y="263"/>
                    <a:pt x="168" y="265"/>
                    <a:pt x="170" y="267"/>
                  </a:cubicBezTo>
                  <a:cubicBezTo>
                    <a:pt x="171" y="268"/>
                    <a:pt x="178" y="275"/>
                    <a:pt x="173" y="270"/>
                  </a:cubicBezTo>
                  <a:close/>
                  <a:moveTo>
                    <a:pt x="137" y="240"/>
                  </a:moveTo>
                  <a:cubicBezTo>
                    <a:pt x="129" y="235"/>
                    <a:pt x="120" y="230"/>
                    <a:pt x="112" y="223"/>
                  </a:cubicBezTo>
                  <a:cubicBezTo>
                    <a:pt x="110" y="221"/>
                    <a:pt x="107" y="219"/>
                    <a:pt x="105" y="217"/>
                  </a:cubicBezTo>
                  <a:cubicBezTo>
                    <a:pt x="116" y="225"/>
                    <a:pt x="126" y="233"/>
                    <a:pt x="138" y="241"/>
                  </a:cubicBezTo>
                  <a:cubicBezTo>
                    <a:pt x="145" y="245"/>
                    <a:pt x="152" y="250"/>
                    <a:pt x="159" y="255"/>
                  </a:cubicBezTo>
                  <a:cubicBezTo>
                    <a:pt x="162" y="257"/>
                    <a:pt x="165" y="260"/>
                    <a:pt x="169" y="262"/>
                  </a:cubicBezTo>
                  <a:cubicBezTo>
                    <a:pt x="171" y="264"/>
                    <a:pt x="173" y="266"/>
                    <a:pt x="175" y="267"/>
                  </a:cubicBezTo>
                  <a:cubicBezTo>
                    <a:pt x="175" y="268"/>
                    <a:pt x="175" y="270"/>
                    <a:pt x="175" y="271"/>
                  </a:cubicBezTo>
                  <a:cubicBezTo>
                    <a:pt x="164" y="259"/>
                    <a:pt x="150" y="249"/>
                    <a:pt x="137" y="240"/>
                  </a:cubicBezTo>
                  <a:close/>
                  <a:moveTo>
                    <a:pt x="96" y="215"/>
                  </a:moveTo>
                  <a:cubicBezTo>
                    <a:pt x="95" y="215"/>
                    <a:pt x="95" y="215"/>
                    <a:pt x="95" y="214"/>
                  </a:cubicBezTo>
                  <a:cubicBezTo>
                    <a:pt x="95" y="215"/>
                    <a:pt x="95" y="215"/>
                    <a:pt x="96" y="215"/>
                  </a:cubicBezTo>
                  <a:close/>
                  <a:moveTo>
                    <a:pt x="116" y="230"/>
                  </a:moveTo>
                  <a:cubicBezTo>
                    <a:pt x="127" y="239"/>
                    <a:pt x="140" y="247"/>
                    <a:pt x="151" y="256"/>
                  </a:cubicBezTo>
                  <a:cubicBezTo>
                    <a:pt x="158" y="261"/>
                    <a:pt x="164" y="265"/>
                    <a:pt x="169" y="271"/>
                  </a:cubicBezTo>
                  <a:cubicBezTo>
                    <a:pt x="171" y="272"/>
                    <a:pt x="172" y="274"/>
                    <a:pt x="173" y="275"/>
                  </a:cubicBezTo>
                  <a:cubicBezTo>
                    <a:pt x="176" y="278"/>
                    <a:pt x="171" y="274"/>
                    <a:pt x="171" y="274"/>
                  </a:cubicBezTo>
                  <a:cubicBezTo>
                    <a:pt x="169" y="272"/>
                    <a:pt x="166" y="270"/>
                    <a:pt x="164" y="267"/>
                  </a:cubicBezTo>
                  <a:cubicBezTo>
                    <a:pt x="153" y="258"/>
                    <a:pt x="141" y="250"/>
                    <a:pt x="128" y="241"/>
                  </a:cubicBezTo>
                  <a:cubicBezTo>
                    <a:pt x="117" y="234"/>
                    <a:pt x="107" y="225"/>
                    <a:pt x="95" y="217"/>
                  </a:cubicBezTo>
                  <a:cubicBezTo>
                    <a:pt x="95" y="216"/>
                    <a:pt x="95" y="216"/>
                    <a:pt x="95" y="215"/>
                  </a:cubicBezTo>
                  <a:cubicBezTo>
                    <a:pt x="100" y="220"/>
                    <a:pt x="105" y="223"/>
                    <a:pt x="110" y="226"/>
                  </a:cubicBezTo>
                  <a:cubicBezTo>
                    <a:pt x="112" y="228"/>
                    <a:pt x="114" y="229"/>
                    <a:pt x="116" y="230"/>
                  </a:cubicBezTo>
                  <a:close/>
                  <a:moveTo>
                    <a:pt x="158" y="286"/>
                  </a:moveTo>
                  <a:cubicBezTo>
                    <a:pt x="152" y="279"/>
                    <a:pt x="145" y="274"/>
                    <a:pt x="138" y="268"/>
                  </a:cubicBezTo>
                  <a:cubicBezTo>
                    <a:pt x="131" y="262"/>
                    <a:pt x="124" y="256"/>
                    <a:pt x="117" y="250"/>
                  </a:cubicBezTo>
                  <a:cubicBezTo>
                    <a:pt x="113" y="247"/>
                    <a:pt x="108" y="243"/>
                    <a:pt x="104" y="239"/>
                  </a:cubicBezTo>
                  <a:cubicBezTo>
                    <a:pt x="108" y="242"/>
                    <a:pt x="111" y="244"/>
                    <a:pt x="114" y="247"/>
                  </a:cubicBezTo>
                  <a:cubicBezTo>
                    <a:pt x="121" y="252"/>
                    <a:pt x="129" y="257"/>
                    <a:pt x="136" y="263"/>
                  </a:cubicBezTo>
                  <a:cubicBezTo>
                    <a:pt x="143" y="268"/>
                    <a:pt x="150" y="275"/>
                    <a:pt x="157" y="281"/>
                  </a:cubicBezTo>
                  <a:cubicBezTo>
                    <a:pt x="161" y="284"/>
                    <a:pt x="164" y="286"/>
                    <a:pt x="167" y="289"/>
                  </a:cubicBezTo>
                  <a:cubicBezTo>
                    <a:pt x="169" y="291"/>
                    <a:pt x="171" y="293"/>
                    <a:pt x="173" y="294"/>
                  </a:cubicBezTo>
                  <a:cubicBezTo>
                    <a:pt x="173" y="296"/>
                    <a:pt x="173" y="297"/>
                    <a:pt x="173" y="299"/>
                  </a:cubicBezTo>
                  <a:cubicBezTo>
                    <a:pt x="169" y="294"/>
                    <a:pt x="163" y="290"/>
                    <a:pt x="158" y="286"/>
                  </a:cubicBezTo>
                  <a:close/>
                  <a:moveTo>
                    <a:pt x="96" y="225"/>
                  </a:moveTo>
                  <a:cubicBezTo>
                    <a:pt x="107" y="237"/>
                    <a:pt x="120" y="246"/>
                    <a:pt x="132" y="256"/>
                  </a:cubicBezTo>
                  <a:cubicBezTo>
                    <a:pt x="146" y="267"/>
                    <a:pt x="159" y="279"/>
                    <a:pt x="171" y="292"/>
                  </a:cubicBezTo>
                  <a:cubicBezTo>
                    <a:pt x="174" y="295"/>
                    <a:pt x="171" y="292"/>
                    <a:pt x="170" y="291"/>
                  </a:cubicBezTo>
                  <a:cubicBezTo>
                    <a:pt x="168" y="290"/>
                    <a:pt x="167" y="288"/>
                    <a:pt x="166" y="287"/>
                  </a:cubicBezTo>
                  <a:cubicBezTo>
                    <a:pt x="163" y="284"/>
                    <a:pt x="160" y="282"/>
                    <a:pt x="157" y="279"/>
                  </a:cubicBezTo>
                  <a:cubicBezTo>
                    <a:pt x="150" y="274"/>
                    <a:pt x="144" y="268"/>
                    <a:pt x="138" y="263"/>
                  </a:cubicBezTo>
                  <a:cubicBezTo>
                    <a:pt x="124" y="253"/>
                    <a:pt x="110" y="243"/>
                    <a:pt x="97" y="232"/>
                  </a:cubicBezTo>
                  <a:cubicBezTo>
                    <a:pt x="97" y="232"/>
                    <a:pt x="97" y="232"/>
                    <a:pt x="97" y="231"/>
                  </a:cubicBezTo>
                  <a:cubicBezTo>
                    <a:pt x="96" y="229"/>
                    <a:pt x="96" y="227"/>
                    <a:pt x="96" y="225"/>
                  </a:cubicBezTo>
                  <a:close/>
                  <a:moveTo>
                    <a:pt x="96" y="222"/>
                  </a:moveTo>
                  <a:cubicBezTo>
                    <a:pt x="109" y="233"/>
                    <a:pt x="122" y="244"/>
                    <a:pt x="136" y="254"/>
                  </a:cubicBezTo>
                  <a:cubicBezTo>
                    <a:pt x="143" y="260"/>
                    <a:pt x="151" y="265"/>
                    <a:pt x="158" y="272"/>
                  </a:cubicBezTo>
                  <a:cubicBezTo>
                    <a:pt x="161" y="274"/>
                    <a:pt x="164" y="277"/>
                    <a:pt x="167" y="280"/>
                  </a:cubicBezTo>
                  <a:cubicBezTo>
                    <a:pt x="169" y="281"/>
                    <a:pt x="170" y="283"/>
                    <a:pt x="172" y="285"/>
                  </a:cubicBezTo>
                  <a:cubicBezTo>
                    <a:pt x="175" y="288"/>
                    <a:pt x="171" y="284"/>
                    <a:pt x="170" y="284"/>
                  </a:cubicBezTo>
                  <a:cubicBezTo>
                    <a:pt x="157" y="273"/>
                    <a:pt x="145" y="261"/>
                    <a:pt x="131" y="252"/>
                  </a:cubicBezTo>
                  <a:cubicBezTo>
                    <a:pt x="124" y="246"/>
                    <a:pt x="116" y="241"/>
                    <a:pt x="109" y="235"/>
                  </a:cubicBezTo>
                  <a:cubicBezTo>
                    <a:pt x="106" y="233"/>
                    <a:pt x="103" y="231"/>
                    <a:pt x="101" y="228"/>
                  </a:cubicBezTo>
                  <a:cubicBezTo>
                    <a:pt x="99" y="226"/>
                    <a:pt x="98" y="225"/>
                    <a:pt x="96" y="224"/>
                  </a:cubicBezTo>
                  <a:cubicBezTo>
                    <a:pt x="96" y="223"/>
                    <a:pt x="96" y="222"/>
                    <a:pt x="96" y="222"/>
                  </a:cubicBezTo>
                  <a:close/>
                  <a:moveTo>
                    <a:pt x="174" y="286"/>
                  </a:moveTo>
                  <a:cubicBezTo>
                    <a:pt x="163" y="273"/>
                    <a:pt x="149" y="263"/>
                    <a:pt x="136" y="253"/>
                  </a:cubicBezTo>
                  <a:cubicBezTo>
                    <a:pt x="130" y="249"/>
                    <a:pt x="124" y="244"/>
                    <a:pt x="118" y="239"/>
                  </a:cubicBezTo>
                  <a:cubicBezTo>
                    <a:pt x="125" y="245"/>
                    <a:pt x="133" y="249"/>
                    <a:pt x="140" y="254"/>
                  </a:cubicBezTo>
                  <a:cubicBezTo>
                    <a:pt x="148" y="260"/>
                    <a:pt x="155" y="266"/>
                    <a:pt x="162" y="272"/>
                  </a:cubicBezTo>
                  <a:cubicBezTo>
                    <a:pt x="165" y="275"/>
                    <a:pt x="168" y="277"/>
                    <a:pt x="171" y="280"/>
                  </a:cubicBezTo>
                  <a:cubicBezTo>
                    <a:pt x="172" y="281"/>
                    <a:pt x="173" y="282"/>
                    <a:pt x="174" y="282"/>
                  </a:cubicBezTo>
                  <a:cubicBezTo>
                    <a:pt x="174" y="283"/>
                    <a:pt x="174" y="284"/>
                    <a:pt x="174" y="286"/>
                  </a:cubicBezTo>
                  <a:close/>
                  <a:moveTo>
                    <a:pt x="100" y="224"/>
                  </a:moveTo>
                  <a:cubicBezTo>
                    <a:pt x="102" y="226"/>
                    <a:pt x="104" y="228"/>
                    <a:pt x="106" y="230"/>
                  </a:cubicBezTo>
                  <a:cubicBezTo>
                    <a:pt x="105" y="229"/>
                    <a:pt x="103" y="227"/>
                    <a:pt x="102" y="226"/>
                  </a:cubicBezTo>
                  <a:cubicBezTo>
                    <a:pt x="100" y="225"/>
                    <a:pt x="98" y="223"/>
                    <a:pt x="97" y="222"/>
                  </a:cubicBezTo>
                  <a:cubicBezTo>
                    <a:pt x="95" y="220"/>
                    <a:pt x="100" y="224"/>
                    <a:pt x="100" y="224"/>
                  </a:cubicBezTo>
                  <a:close/>
                  <a:moveTo>
                    <a:pt x="102" y="225"/>
                  </a:moveTo>
                  <a:cubicBezTo>
                    <a:pt x="104" y="226"/>
                    <a:pt x="106" y="228"/>
                    <a:pt x="108" y="229"/>
                  </a:cubicBezTo>
                  <a:cubicBezTo>
                    <a:pt x="115" y="233"/>
                    <a:pt x="121" y="238"/>
                    <a:pt x="128" y="243"/>
                  </a:cubicBezTo>
                  <a:cubicBezTo>
                    <a:pt x="136" y="248"/>
                    <a:pt x="144" y="254"/>
                    <a:pt x="151" y="260"/>
                  </a:cubicBezTo>
                  <a:cubicBezTo>
                    <a:pt x="155" y="263"/>
                    <a:pt x="158" y="266"/>
                    <a:pt x="161" y="269"/>
                  </a:cubicBezTo>
                  <a:cubicBezTo>
                    <a:pt x="164" y="272"/>
                    <a:pt x="168" y="274"/>
                    <a:pt x="170" y="276"/>
                  </a:cubicBezTo>
                  <a:cubicBezTo>
                    <a:pt x="171" y="278"/>
                    <a:pt x="172" y="279"/>
                    <a:pt x="173" y="280"/>
                  </a:cubicBezTo>
                  <a:cubicBezTo>
                    <a:pt x="174" y="281"/>
                    <a:pt x="174" y="281"/>
                    <a:pt x="172" y="280"/>
                  </a:cubicBezTo>
                  <a:cubicBezTo>
                    <a:pt x="171" y="279"/>
                    <a:pt x="169" y="278"/>
                    <a:pt x="168" y="276"/>
                  </a:cubicBezTo>
                  <a:cubicBezTo>
                    <a:pt x="164" y="273"/>
                    <a:pt x="161" y="270"/>
                    <a:pt x="157" y="267"/>
                  </a:cubicBezTo>
                  <a:cubicBezTo>
                    <a:pt x="151" y="261"/>
                    <a:pt x="144" y="256"/>
                    <a:pt x="137" y="252"/>
                  </a:cubicBezTo>
                  <a:cubicBezTo>
                    <a:pt x="129" y="246"/>
                    <a:pt x="120" y="241"/>
                    <a:pt x="113" y="234"/>
                  </a:cubicBezTo>
                  <a:cubicBezTo>
                    <a:pt x="109" y="232"/>
                    <a:pt x="106" y="228"/>
                    <a:pt x="102" y="225"/>
                  </a:cubicBezTo>
                  <a:close/>
                  <a:moveTo>
                    <a:pt x="95" y="218"/>
                  </a:moveTo>
                  <a:cubicBezTo>
                    <a:pt x="96" y="218"/>
                    <a:pt x="96" y="218"/>
                    <a:pt x="96" y="218"/>
                  </a:cubicBezTo>
                  <a:cubicBezTo>
                    <a:pt x="99" y="220"/>
                    <a:pt x="101" y="222"/>
                    <a:pt x="103" y="223"/>
                  </a:cubicBezTo>
                  <a:cubicBezTo>
                    <a:pt x="106" y="226"/>
                    <a:pt x="110" y="229"/>
                    <a:pt x="113" y="232"/>
                  </a:cubicBezTo>
                  <a:cubicBezTo>
                    <a:pt x="114" y="232"/>
                    <a:pt x="114" y="232"/>
                    <a:pt x="114" y="233"/>
                  </a:cubicBezTo>
                  <a:cubicBezTo>
                    <a:pt x="109" y="228"/>
                    <a:pt x="102" y="225"/>
                    <a:pt x="97" y="220"/>
                  </a:cubicBezTo>
                  <a:cubicBezTo>
                    <a:pt x="97" y="219"/>
                    <a:pt x="96" y="219"/>
                    <a:pt x="95" y="218"/>
                  </a:cubicBezTo>
                  <a:cubicBezTo>
                    <a:pt x="95" y="218"/>
                    <a:pt x="95" y="218"/>
                    <a:pt x="95" y="218"/>
                  </a:cubicBezTo>
                  <a:close/>
                  <a:moveTo>
                    <a:pt x="175" y="277"/>
                  </a:moveTo>
                  <a:cubicBezTo>
                    <a:pt x="174" y="278"/>
                    <a:pt x="174" y="280"/>
                    <a:pt x="174" y="281"/>
                  </a:cubicBezTo>
                  <a:cubicBezTo>
                    <a:pt x="169" y="275"/>
                    <a:pt x="164" y="271"/>
                    <a:pt x="158" y="265"/>
                  </a:cubicBezTo>
                  <a:cubicBezTo>
                    <a:pt x="152" y="260"/>
                    <a:pt x="145" y="254"/>
                    <a:pt x="138" y="249"/>
                  </a:cubicBezTo>
                  <a:cubicBezTo>
                    <a:pt x="132" y="245"/>
                    <a:pt x="126" y="241"/>
                    <a:pt x="120" y="237"/>
                  </a:cubicBezTo>
                  <a:cubicBezTo>
                    <a:pt x="125" y="240"/>
                    <a:pt x="130" y="243"/>
                    <a:pt x="134" y="246"/>
                  </a:cubicBezTo>
                  <a:cubicBezTo>
                    <a:pt x="143" y="252"/>
                    <a:pt x="151" y="258"/>
                    <a:pt x="159" y="264"/>
                  </a:cubicBezTo>
                  <a:cubicBezTo>
                    <a:pt x="163" y="267"/>
                    <a:pt x="166" y="270"/>
                    <a:pt x="169" y="273"/>
                  </a:cubicBezTo>
                  <a:cubicBezTo>
                    <a:pt x="171" y="275"/>
                    <a:pt x="173" y="276"/>
                    <a:pt x="175" y="277"/>
                  </a:cubicBezTo>
                  <a:close/>
                  <a:moveTo>
                    <a:pt x="174" y="287"/>
                  </a:moveTo>
                  <a:cubicBezTo>
                    <a:pt x="174" y="289"/>
                    <a:pt x="173" y="291"/>
                    <a:pt x="173" y="293"/>
                  </a:cubicBezTo>
                  <a:cubicBezTo>
                    <a:pt x="161" y="280"/>
                    <a:pt x="148" y="268"/>
                    <a:pt x="134" y="257"/>
                  </a:cubicBezTo>
                  <a:cubicBezTo>
                    <a:pt x="127" y="251"/>
                    <a:pt x="120" y="246"/>
                    <a:pt x="113" y="240"/>
                  </a:cubicBezTo>
                  <a:cubicBezTo>
                    <a:pt x="109" y="237"/>
                    <a:pt x="106" y="235"/>
                    <a:pt x="103" y="231"/>
                  </a:cubicBezTo>
                  <a:cubicBezTo>
                    <a:pt x="101" y="229"/>
                    <a:pt x="98" y="226"/>
                    <a:pt x="96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9" y="227"/>
                    <a:pt x="101" y="230"/>
                    <a:pt x="104" y="232"/>
                  </a:cubicBezTo>
                  <a:cubicBezTo>
                    <a:pt x="107" y="235"/>
                    <a:pt x="110" y="237"/>
                    <a:pt x="113" y="240"/>
                  </a:cubicBezTo>
                  <a:cubicBezTo>
                    <a:pt x="121" y="245"/>
                    <a:pt x="128" y="250"/>
                    <a:pt x="135" y="255"/>
                  </a:cubicBezTo>
                  <a:cubicBezTo>
                    <a:pt x="143" y="261"/>
                    <a:pt x="150" y="267"/>
                    <a:pt x="158" y="274"/>
                  </a:cubicBezTo>
                  <a:cubicBezTo>
                    <a:pt x="161" y="277"/>
                    <a:pt x="165" y="280"/>
                    <a:pt x="168" y="283"/>
                  </a:cubicBezTo>
                  <a:cubicBezTo>
                    <a:pt x="170" y="285"/>
                    <a:pt x="172" y="286"/>
                    <a:pt x="174" y="287"/>
                  </a:cubicBezTo>
                  <a:close/>
                  <a:moveTo>
                    <a:pt x="172" y="301"/>
                  </a:moveTo>
                  <a:cubicBezTo>
                    <a:pt x="172" y="301"/>
                    <a:pt x="172" y="301"/>
                    <a:pt x="172" y="300"/>
                  </a:cubicBezTo>
                  <a:cubicBezTo>
                    <a:pt x="172" y="300"/>
                    <a:pt x="172" y="301"/>
                    <a:pt x="172" y="301"/>
                  </a:cubicBezTo>
                  <a:cubicBezTo>
                    <a:pt x="172" y="301"/>
                    <a:pt x="172" y="301"/>
                    <a:pt x="172" y="301"/>
                  </a:cubicBezTo>
                  <a:close/>
                  <a:moveTo>
                    <a:pt x="172" y="302"/>
                  </a:moveTo>
                  <a:cubicBezTo>
                    <a:pt x="170" y="301"/>
                    <a:pt x="168" y="300"/>
                    <a:pt x="166" y="298"/>
                  </a:cubicBezTo>
                  <a:cubicBezTo>
                    <a:pt x="164" y="296"/>
                    <a:pt x="162" y="294"/>
                    <a:pt x="159" y="293"/>
                  </a:cubicBezTo>
                  <a:cubicBezTo>
                    <a:pt x="151" y="287"/>
                    <a:pt x="144" y="281"/>
                    <a:pt x="137" y="275"/>
                  </a:cubicBezTo>
                  <a:cubicBezTo>
                    <a:pt x="124" y="264"/>
                    <a:pt x="111" y="252"/>
                    <a:pt x="97" y="242"/>
                  </a:cubicBezTo>
                  <a:cubicBezTo>
                    <a:pt x="97" y="241"/>
                    <a:pt x="97" y="239"/>
                    <a:pt x="97" y="238"/>
                  </a:cubicBezTo>
                  <a:cubicBezTo>
                    <a:pt x="99" y="242"/>
                    <a:pt x="103" y="245"/>
                    <a:pt x="106" y="248"/>
                  </a:cubicBezTo>
                  <a:cubicBezTo>
                    <a:pt x="114" y="253"/>
                    <a:pt x="120" y="259"/>
                    <a:pt x="128" y="264"/>
                  </a:cubicBezTo>
                  <a:cubicBezTo>
                    <a:pt x="135" y="270"/>
                    <a:pt x="142" y="275"/>
                    <a:pt x="149" y="281"/>
                  </a:cubicBezTo>
                  <a:cubicBezTo>
                    <a:pt x="152" y="284"/>
                    <a:pt x="154" y="286"/>
                    <a:pt x="157" y="288"/>
                  </a:cubicBezTo>
                  <a:cubicBezTo>
                    <a:pt x="161" y="291"/>
                    <a:pt x="165" y="295"/>
                    <a:pt x="169" y="298"/>
                  </a:cubicBezTo>
                  <a:cubicBezTo>
                    <a:pt x="170" y="299"/>
                    <a:pt x="172" y="302"/>
                    <a:pt x="172" y="302"/>
                  </a:cubicBezTo>
                  <a:close/>
                  <a:moveTo>
                    <a:pt x="137" y="271"/>
                  </a:moveTo>
                  <a:cubicBezTo>
                    <a:pt x="130" y="265"/>
                    <a:pt x="122" y="259"/>
                    <a:pt x="115" y="253"/>
                  </a:cubicBezTo>
                  <a:cubicBezTo>
                    <a:pt x="110" y="249"/>
                    <a:pt x="102" y="245"/>
                    <a:pt x="99" y="239"/>
                  </a:cubicBezTo>
                  <a:cubicBezTo>
                    <a:pt x="97" y="236"/>
                    <a:pt x="99" y="239"/>
                    <a:pt x="100" y="240"/>
                  </a:cubicBezTo>
                  <a:cubicBezTo>
                    <a:pt x="101" y="241"/>
                    <a:pt x="102" y="242"/>
                    <a:pt x="104" y="243"/>
                  </a:cubicBezTo>
                  <a:cubicBezTo>
                    <a:pt x="107" y="245"/>
                    <a:pt x="110" y="247"/>
                    <a:pt x="113" y="249"/>
                  </a:cubicBezTo>
                  <a:cubicBezTo>
                    <a:pt x="121" y="255"/>
                    <a:pt x="127" y="262"/>
                    <a:pt x="134" y="268"/>
                  </a:cubicBezTo>
                  <a:cubicBezTo>
                    <a:pt x="138" y="271"/>
                    <a:pt x="141" y="274"/>
                    <a:pt x="145" y="277"/>
                  </a:cubicBezTo>
                  <a:cubicBezTo>
                    <a:pt x="142" y="275"/>
                    <a:pt x="140" y="273"/>
                    <a:pt x="137" y="271"/>
                  </a:cubicBezTo>
                  <a:close/>
                  <a:moveTo>
                    <a:pt x="141" y="279"/>
                  </a:moveTo>
                  <a:cubicBezTo>
                    <a:pt x="141" y="279"/>
                    <a:pt x="142" y="280"/>
                    <a:pt x="142" y="280"/>
                  </a:cubicBezTo>
                  <a:cubicBezTo>
                    <a:pt x="139" y="278"/>
                    <a:pt x="136" y="275"/>
                    <a:pt x="133" y="273"/>
                  </a:cubicBezTo>
                  <a:cubicBezTo>
                    <a:pt x="126" y="268"/>
                    <a:pt x="120" y="262"/>
                    <a:pt x="113" y="257"/>
                  </a:cubicBezTo>
                  <a:cubicBezTo>
                    <a:pt x="110" y="255"/>
                    <a:pt x="107" y="253"/>
                    <a:pt x="104" y="250"/>
                  </a:cubicBezTo>
                  <a:cubicBezTo>
                    <a:pt x="103" y="249"/>
                    <a:pt x="101" y="247"/>
                    <a:pt x="100" y="246"/>
                  </a:cubicBezTo>
                  <a:cubicBezTo>
                    <a:pt x="100" y="245"/>
                    <a:pt x="96" y="242"/>
                    <a:pt x="100" y="245"/>
                  </a:cubicBezTo>
                  <a:cubicBezTo>
                    <a:pt x="114" y="255"/>
                    <a:pt x="127" y="267"/>
                    <a:pt x="141" y="279"/>
                  </a:cubicBezTo>
                  <a:close/>
                  <a:moveTo>
                    <a:pt x="97" y="233"/>
                  </a:moveTo>
                  <a:cubicBezTo>
                    <a:pt x="102" y="238"/>
                    <a:pt x="108" y="244"/>
                    <a:pt x="114" y="249"/>
                  </a:cubicBezTo>
                  <a:cubicBezTo>
                    <a:pt x="121" y="254"/>
                    <a:pt x="128" y="260"/>
                    <a:pt x="135" y="266"/>
                  </a:cubicBezTo>
                  <a:cubicBezTo>
                    <a:pt x="142" y="272"/>
                    <a:pt x="148" y="278"/>
                    <a:pt x="155" y="284"/>
                  </a:cubicBezTo>
                  <a:cubicBezTo>
                    <a:pt x="158" y="287"/>
                    <a:pt x="161" y="290"/>
                    <a:pt x="164" y="292"/>
                  </a:cubicBezTo>
                  <a:cubicBezTo>
                    <a:pt x="167" y="294"/>
                    <a:pt x="170" y="296"/>
                    <a:pt x="172" y="299"/>
                  </a:cubicBezTo>
                  <a:cubicBezTo>
                    <a:pt x="170" y="297"/>
                    <a:pt x="167" y="294"/>
                    <a:pt x="164" y="293"/>
                  </a:cubicBezTo>
                  <a:cubicBezTo>
                    <a:pt x="161" y="290"/>
                    <a:pt x="158" y="288"/>
                    <a:pt x="155" y="285"/>
                  </a:cubicBezTo>
                  <a:cubicBezTo>
                    <a:pt x="148" y="279"/>
                    <a:pt x="142" y="273"/>
                    <a:pt x="135" y="267"/>
                  </a:cubicBezTo>
                  <a:cubicBezTo>
                    <a:pt x="128" y="261"/>
                    <a:pt x="122" y="255"/>
                    <a:pt x="115" y="250"/>
                  </a:cubicBezTo>
                  <a:cubicBezTo>
                    <a:pt x="109" y="245"/>
                    <a:pt x="103" y="241"/>
                    <a:pt x="97" y="236"/>
                  </a:cubicBezTo>
                  <a:cubicBezTo>
                    <a:pt x="97" y="236"/>
                    <a:pt x="97" y="236"/>
                    <a:pt x="97" y="236"/>
                  </a:cubicBezTo>
                  <a:cubicBezTo>
                    <a:pt x="97" y="235"/>
                    <a:pt x="97" y="234"/>
                    <a:pt x="97" y="233"/>
                  </a:cubicBezTo>
                  <a:close/>
                  <a:moveTo>
                    <a:pt x="96" y="219"/>
                  </a:moveTo>
                  <a:cubicBezTo>
                    <a:pt x="97" y="220"/>
                    <a:pt x="98" y="222"/>
                    <a:pt x="99" y="223"/>
                  </a:cubicBezTo>
                  <a:cubicBezTo>
                    <a:pt x="98" y="222"/>
                    <a:pt x="97" y="221"/>
                    <a:pt x="96" y="221"/>
                  </a:cubicBezTo>
                  <a:cubicBezTo>
                    <a:pt x="96" y="220"/>
                    <a:pt x="96" y="220"/>
                    <a:pt x="96" y="219"/>
                  </a:cubicBezTo>
                  <a:close/>
                  <a:moveTo>
                    <a:pt x="94" y="202"/>
                  </a:moveTo>
                  <a:cubicBezTo>
                    <a:pt x="109" y="217"/>
                    <a:pt x="127" y="229"/>
                    <a:pt x="143" y="242"/>
                  </a:cubicBezTo>
                  <a:cubicBezTo>
                    <a:pt x="152" y="248"/>
                    <a:pt x="161" y="254"/>
                    <a:pt x="169" y="261"/>
                  </a:cubicBezTo>
                  <a:cubicBezTo>
                    <a:pt x="171" y="262"/>
                    <a:pt x="172" y="263"/>
                    <a:pt x="174" y="265"/>
                  </a:cubicBezTo>
                  <a:cubicBezTo>
                    <a:pt x="175" y="266"/>
                    <a:pt x="175" y="266"/>
                    <a:pt x="174" y="265"/>
                  </a:cubicBezTo>
                  <a:cubicBezTo>
                    <a:pt x="172" y="264"/>
                    <a:pt x="170" y="262"/>
                    <a:pt x="168" y="261"/>
                  </a:cubicBezTo>
                  <a:cubicBezTo>
                    <a:pt x="164" y="258"/>
                    <a:pt x="159" y="255"/>
                    <a:pt x="155" y="252"/>
                  </a:cubicBezTo>
                  <a:cubicBezTo>
                    <a:pt x="145" y="245"/>
                    <a:pt x="135" y="238"/>
                    <a:pt x="126" y="232"/>
                  </a:cubicBezTo>
                  <a:cubicBezTo>
                    <a:pt x="116" y="225"/>
                    <a:pt x="107" y="217"/>
                    <a:pt x="97" y="210"/>
                  </a:cubicBezTo>
                  <a:cubicBezTo>
                    <a:pt x="97" y="210"/>
                    <a:pt x="97" y="210"/>
                    <a:pt x="97" y="210"/>
                  </a:cubicBezTo>
                  <a:cubicBezTo>
                    <a:pt x="96" y="209"/>
                    <a:pt x="95" y="209"/>
                    <a:pt x="95" y="208"/>
                  </a:cubicBezTo>
                  <a:cubicBezTo>
                    <a:pt x="94" y="206"/>
                    <a:pt x="94" y="204"/>
                    <a:pt x="94" y="202"/>
                  </a:cubicBezTo>
                  <a:close/>
                  <a:moveTo>
                    <a:pt x="93" y="195"/>
                  </a:moveTo>
                  <a:cubicBezTo>
                    <a:pt x="107" y="207"/>
                    <a:pt x="120" y="218"/>
                    <a:pt x="134" y="229"/>
                  </a:cubicBezTo>
                  <a:cubicBezTo>
                    <a:pt x="141" y="234"/>
                    <a:pt x="147" y="239"/>
                    <a:pt x="153" y="244"/>
                  </a:cubicBezTo>
                  <a:cubicBezTo>
                    <a:pt x="147" y="240"/>
                    <a:pt x="141" y="235"/>
                    <a:pt x="135" y="231"/>
                  </a:cubicBezTo>
                  <a:cubicBezTo>
                    <a:pt x="127" y="226"/>
                    <a:pt x="120" y="221"/>
                    <a:pt x="112" y="215"/>
                  </a:cubicBezTo>
                  <a:cubicBezTo>
                    <a:pt x="106" y="210"/>
                    <a:pt x="101" y="204"/>
                    <a:pt x="94" y="200"/>
                  </a:cubicBezTo>
                  <a:cubicBezTo>
                    <a:pt x="94" y="200"/>
                    <a:pt x="94" y="199"/>
                    <a:pt x="94" y="198"/>
                  </a:cubicBezTo>
                  <a:cubicBezTo>
                    <a:pt x="94" y="197"/>
                    <a:pt x="93" y="196"/>
                    <a:pt x="93" y="195"/>
                  </a:cubicBezTo>
                  <a:close/>
                  <a:moveTo>
                    <a:pt x="93" y="193"/>
                  </a:moveTo>
                  <a:cubicBezTo>
                    <a:pt x="93" y="192"/>
                    <a:pt x="93" y="190"/>
                    <a:pt x="93" y="188"/>
                  </a:cubicBezTo>
                  <a:cubicBezTo>
                    <a:pt x="93" y="188"/>
                    <a:pt x="93" y="188"/>
                    <a:pt x="93" y="188"/>
                  </a:cubicBezTo>
                  <a:cubicBezTo>
                    <a:pt x="95" y="190"/>
                    <a:pt x="97" y="191"/>
                    <a:pt x="98" y="192"/>
                  </a:cubicBezTo>
                  <a:cubicBezTo>
                    <a:pt x="100" y="194"/>
                    <a:pt x="102" y="195"/>
                    <a:pt x="104" y="196"/>
                  </a:cubicBezTo>
                  <a:cubicBezTo>
                    <a:pt x="109" y="201"/>
                    <a:pt x="114" y="204"/>
                    <a:pt x="119" y="208"/>
                  </a:cubicBezTo>
                  <a:cubicBezTo>
                    <a:pt x="126" y="213"/>
                    <a:pt x="133" y="218"/>
                    <a:pt x="140" y="224"/>
                  </a:cubicBezTo>
                  <a:cubicBezTo>
                    <a:pt x="145" y="228"/>
                    <a:pt x="151" y="232"/>
                    <a:pt x="156" y="236"/>
                  </a:cubicBezTo>
                  <a:cubicBezTo>
                    <a:pt x="161" y="241"/>
                    <a:pt x="167" y="246"/>
                    <a:pt x="172" y="250"/>
                  </a:cubicBezTo>
                  <a:cubicBezTo>
                    <a:pt x="173" y="252"/>
                    <a:pt x="175" y="253"/>
                    <a:pt x="176" y="254"/>
                  </a:cubicBezTo>
                  <a:cubicBezTo>
                    <a:pt x="176" y="254"/>
                    <a:pt x="176" y="254"/>
                    <a:pt x="176" y="254"/>
                  </a:cubicBezTo>
                  <a:cubicBezTo>
                    <a:pt x="175" y="253"/>
                    <a:pt x="174" y="252"/>
                    <a:pt x="174" y="252"/>
                  </a:cubicBezTo>
                  <a:cubicBezTo>
                    <a:pt x="171" y="250"/>
                    <a:pt x="168" y="248"/>
                    <a:pt x="166" y="246"/>
                  </a:cubicBezTo>
                  <a:cubicBezTo>
                    <a:pt x="142" y="228"/>
                    <a:pt x="117" y="212"/>
                    <a:pt x="93" y="193"/>
                  </a:cubicBezTo>
                  <a:close/>
                  <a:moveTo>
                    <a:pt x="92" y="179"/>
                  </a:moveTo>
                  <a:cubicBezTo>
                    <a:pt x="100" y="188"/>
                    <a:pt x="111" y="196"/>
                    <a:pt x="121" y="203"/>
                  </a:cubicBezTo>
                  <a:cubicBezTo>
                    <a:pt x="132" y="212"/>
                    <a:pt x="144" y="220"/>
                    <a:pt x="155" y="229"/>
                  </a:cubicBezTo>
                  <a:cubicBezTo>
                    <a:pt x="160" y="233"/>
                    <a:pt x="165" y="239"/>
                    <a:pt x="171" y="243"/>
                  </a:cubicBezTo>
                  <a:cubicBezTo>
                    <a:pt x="172" y="245"/>
                    <a:pt x="174" y="247"/>
                    <a:pt x="176" y="248"/>
                  </a:cubicBezTo>
                  <a:cubicBezTo>
                    <a:pt x="174" y="246"/>
                    <a:pt x="171" y="244"/>
                    <a:pt x="169" y="243"/>
                  </a:cubicBezTo>
                  <a:cubicBezTo>
                    <a:pt x="158" y="233"/>
                    <a:pt x="146" y="225"/>
                    <a:pt x="134" y="217"/>
                  </a:cubicBezTo>
                  <a:cubicBezTo>
                    <a:pt x="122" y="208"/>
                    <a:pt x="111" y="199"/>
                    <a:pt x="98" y="191"/>
                  </a:cubicBezTo>
                  <a:cubicBezTo>
                    <a:pt x="98" y="191"/>
                    <a:pt x="97" y="190"/>
                    <a:pt x="96" y="190"/>
                  </a:cubicBezTo>
                  <a:cubicBezTo>
                    <a:pt x="95" y="189"/>
                    <a:pt x="94" y="188"/>
                    <a:pt x="92" y="187"/>
                  </a:cubicBezTo>
                  <a:cubicBezTo>
                    <a:pt x="92" y="184"/>
                    <a:pt x="92" y="182"/>
                    <a:pt x="92" y="179"/>
                  </a:cubicBezTo>
                  <a:close/>
                  <a:moveTo>
                    <a:pt x="95" y="181"/>
                  </a:moveTo>
                  <a:cubicBezTo>
                    <a:pt x="96" y="182"/>
                    <a:pt x="97" y="183"/>
                    <a:pt x="98" y="183"/>
                  </a:cubicBezTo>
                  <a:cubicBezTo>
                    <a:pt x="102" y="186"/>
                    <a:pt x="105" y="189"/>
                    <a:pt x="109" y="191"/>
                  </a:cubicBezTo>
                  <a:cubicBezTo>
                    <a:pt x="117" y="197"/>
                    <a:pt x="125" y="202"/>
                    <a:pt x="132" y="208"/>
                  </a:cubicBezTo>
                  <a:cubicBezTo>
                    <a:pt x="141" y="214"/>
                    <a:pt x="150" y="221"/>
                    <a:pt x="158" y="228"/>
                  </a:cubicBezTo>
                  <a:cubicBezTo>
                    <a:pt x="164" y="233"/>
                    <a:pt x="170" y="239"/>
                    <a:pt x="176" y="243"/>
                  </a:cubicBezTo>
                  <a:cubicBezTo>
                    <a:pt x="176" y="244"/>
                    <a:pt x="176" y="246"/>
                    <a:pt x="176" y="247"/>
                  </a:cubicBezTo>
                  <a:cubicBezTo>
                    <a:pt x="174" y="245"/>
                    <a:pt x="172" y="244"/>
                    <a:pt x="170" y="242"/>
                  </a:cubicBezTo>
                  <a:cubicBezTo>
                    <a:pt x="167" y="239"/>
                    <a:pt x="164" y="236"/>
                    <a:pt x="160" y="233"/>
                  </a:cubicBezTo>
                  <a:cubicBezTo>
                    <a:pt x="153" y="226"/>
                    <a:pt x="145" y="221"/>
                    <a:pt x="138" y="215"/>
                  </a:cubicBezTo>
                  <a:cubicBezTo>
                    <a:pt x="124" y="204"/>
                    <a:pt x="108" y="194"/>
                    <a:pt x="95" y="181"/>
                  </a:cubicBezTo>
                  <a:close/>
                  <a:moveTo>
                    <a:pt x="176" y="253"/>
                  </a:moveTo>
                  <a:cubicBezTo>
                    <a:pt x="153" y="233"/>
                    <a:pt x="128" y="215"/>
                    <a:pt x="105" y="196"/>
                  </a:cubicBezTo>
                  <a:cubicBezTo>
                    <a:pt x="107" y="198"/>
                    <a:pt x="108" y="199"/>
                    <a:pt x="110" y="200"/>
                  </a:cubicBezTo>
                  <a:cubicBezTo>
                    <a:pt x="118" y="206"/>
                    <a:pt x="126" y="212"/>
                    <a:pt x="134" y="217"/>
                  </a:cubicBezTo>
                  <a:cubicBezTo>
                    <a:pt x="142" y="223"/>
                    <a:pt x="150" y="229"/>
                    <a:pt x="157" y="234"/>
                  </a:cubicBezTo>
                  <a:cubicBezTo>
                    <a:pt x="161" y="238"/>
                    <a:pt x="166" y="241"/>
                    <a:pt x="170" y="244"/>
                  </a:cubicBezTo>
                  <a:cubicBezTo>
                    <a:pt x="172" y="246"/>
                    <a:pt x="174" y="248"/>
                    <a:pt x="176" y="249"/>
                  </a:cubicBezTo>
                  <a:cubicBezTo>
                    <a:pt x="176" y="250"/>
                    <a:pt x="176" y="252"/>
                    <a:pt x="176" y="253"/>
                  </a:cubicBezTo>
                  <a:close/>
                  <a:moveTo>
                    <a:pt x="176" y="260"/>
                  </a:moveTo>
                  <a:cubicBezTo>
                    <a:pt x="170" y="254"/>
                    <a:pt x="163" y="251"/>
                    <a:pt x="157" y="246"/>
                  </a:cubicBezTo>
                  <a:cubicBezTo>
                    <a:pt x="150" y="241"/>
                    <a:pt x="144" y="236"/>
                    <a:pt x="137" y="231"/>
                  </a:cubicBezTo>
                  <a:cubicBezTo>
                    <a:pt x="124" y="220"/>
                    <a:pt x="111" y="210"/>
                    <a:pt x="99" y="199"/>
                  </a:cubicBezTo>
                  <a:cubicBezTo>
                    <a:pt x="100" y="199"/>
                    <a:pt x="101" y="200"/>
                    <a:pt x="101" y="201"/>
                  </a:cubicBezTo>
                  <a:cubicBezTo>
                    <a:pt x="105" y="203"/>
                    <a:pt x="109" y="206"/>
                    <a:pt x="113" y="209"/>
                  </a:cubicBezTo>
                  <a:cubicBezTo>
                    <a:pt x="120" y="214"/>
                    <a:pt x="127" y="220"/>
                    <a:pt x="135" y="225"/>
                  </a:cubicBezTo>
                  <a:cubicBezTo>
                    <a:pt x="142" y="230"/>
                    <a:pt x="149" y="235"/>
                    <a:pt x="157" y="241"/>
                  </a:cubicBezTo>
                  <a:cubicBezTo>
                    <a:pt x="163" y="245"/>
                    <a:pt x="169" y="251"/>
                    <a:pt x="176" y="254"/>
                  </a:cubicBezTo>
                  <a:cubicBezTo>
                    <a:pt x="176" y="256"/>
                    <a:pt x="176" y="258"/>
                    <a:pt x="176" y="260"/>
                  </a:cubicBezTo>
                  <a:close/>
                  <a:moveTo>
                    <a:pt x="176" y="261"/>
                  </a:moveTo>
                  <a:cubicBezTo>
                    <a:pt x="174" y="259"/>
                    <a:pt x="170" y="256"/>
                    <a:pt x="167" y="254"/>
                  </a:cubicBezTo>
                  <a:cubicBezTo>
                    <a:pt x="166" y="253"/>
                    <a:pt x="165" y="252"/>
                    <a:pt x="164" y="251"/>
                  </a:cubicBezTo>
                  <a:cubicBezTo>
                    <a:pt x="168" y="254"/>
                    <a:pt x="172" y="257"/>
                    <a:pt x="176" y="261"/>
                  </a:cubicBezTo>
                  <a:cubicBezTo>
                    <a:pt x="176" y="261"/>
                    <a:pt x="176" y="261"/>
                    <a:pt x="176" y="261"/>
                  </a:cubicBezTo>
                  <a:close/>
                  <a:moveTo>
                    <a:pt x="176" y="196"/>
                  </a:moveTo>
                  <a:cubicBezTo>
                    <a:pt x="176" y="196"/>
                    <a:pt x="176" y="196"/>
                    <a:pt x="176" y="196"/>
                  </a:cubicBezTo>
                  <a:cubicBezTo>
                    <a:pt x="173" y="193"/>
                    <a:pt x="170" y="190"/>
                    <a:pt x="166" y="187"/>
                  </a:cubicBezTo>
                  <a:cubicBezTo>
                    <a:pt x="169" y="189"/>
                    <a:pt x="173" y="192"/>
                    <a:pt x="176" y="195"/>
                  </a:cubicBezTo>
                  <a:cubicBezTo>
                    <a:pt x="176" y="196"/>
                    <a:pt x="176" y="196"/>
                    <a:pt x="176" y="196"/>
                  </a:cubicBezTo>
                  <a:close/>
                  <a:moveTo>
                    <a:pt x="128" y="169"/>
                  </a:moveTo>
                  <a:cubicBezTo>
                    <a:pt x="129" y="171"/>
                    <a:pt x="131" y="173"/>
                    <a:pt x="133" y="174"/>
                  </a:cubicBezTo>
                  <a:cubicBezTo>
                    <a:pt x="133" y="175"/>
                    <a:pt x="133" y="177"/>
                    <a:pt x="133" y="178"/>
                  </a:cubicBezTo>
                  <a:cubicBezTo>
                    <a:pt x="127" y="174"/>
                    <a:pt x="122" y="170"/>
                    <a:pt x="116" y="166"/>
                  </a:cubicBezTo>
                  <a:cubicBezTo>
                    <a:pt x="120" y="167"/>
                    <a:pt x="124" y="168"/>
                    <a:pt x="128" y="169"/>
                  </a:cubicBezTo>
                  <a:close/>
                  <a:moveTo>
                    <a:pt x="115" y="166"/>
                  </a:moveTo>
                  <a:cubicBezTo>
                    <a:pt x="115" y="166"/>
                    <a:pt x="115" y="166"/>
                    <a:pt x="115" y="166"/>
                  </a:cubicBezTo>
                  <a:cubicBezTo>
                    <a:pt x="121" y="173"/>
                    <a:pt x="127" y="178"/>
                    <a:pt x="133" y="183"/>
                  </a:cubicBezTo>
                  <a:cubicBezTo>
                    <a:pt x="133" y="184"/>
                    <a:pt x="134" y="184"/>
                    <a:pt x="134" y="184"/>
                  </a:cubicBezTo>
                  <a:cubicBezTo>
                    <a:pt x="125" y="178"/>
                    <a:pt x="116" y="171"/>
                    <a:pt x="107" y="164"/>
                  </a:cubicBezTo>
                  <a:cubicBezTo>
                    <a:pt x="110" y="165"/>
                    <a:pt x="112" y="165"/>
                    <a:pt x="115" y="166"/>
                  </a:cubicBezTo>
                  <a:close/>
                  <a:moveTo>
                    <a:pt x="106" y="164"/>
                  </a:moveTo>
                  <a:cubicBezTo>
                    <a:pt x="106" y="164"/>
                    <a:pt x="106" y="164"/>
                    <a:pt x="106" y="164"/>
                  </a:cubicBezTo>
                  <a:cubicBezTo>
                    <a:pt x="115" y="174"/>
                    <a:pt x="125" y="181"/>
                    <a:pt x="136" y="189"/>
                  </a:cubicBezTo>
                  <a:cubicBezTo>
                    <a:pt x="136" y="190"/>
                    <a:pt x="137" y="190"/>
                    <a:pt x="138" y="191"/>
                  </a:cubicBezTo>
                  <a:cubicBezTo>
                    <a:pt x="139" y="192"/>
                    <a:pt x="141" y="192"/>
                    <a:pt x="142" y="193"/>
                  </a:cubicBezTo>
                  <a:cubicBezTo>
                    <a:pt x="148" y="198"/>
                    <a:pt x="155" y="203"/>
                    <a:pt x="161" y="209"/>
                  </a:cubicBezTo>
                  <a:cubicBezTo>
                    <a:pt x="164" y="211"/>
                    <a:pt x="167" y="214"/>
                    <a:pt x="169" y="217"/>
                  </a:cubicBezTo>
                  <a:cubicBezTo>
                    <a:pt x="171" y="219"/>
                    <a:pt x="174" y="223"/>
                    <a:pt x="177" y="224"/>
                  </a:cubicBezTo>
                  <a:cubicBezTo>
                    <a:pt x="177" y="224"/>
                    <a:pt x="177" y="224"/>
                    <a:pt x="177" y="224"/>
                  </a:cubicBezTo>
                  <a:cubicBezTo>
                    <a:pt x="174" y="223"/>
                    <a:pt x="172" y="221"/>
                    <a:pt x="169" y="219"/>
                  </a:cubicBezTo>
                  <a:cubicBezTo>
                    <a:pt x="168" y="217"/>
                    <a:pt x="166" y="215"/>
                    <a:pt x="164" y="213"/>
                  </a:cubicBezTo>
                  <a:cubicBezTo>
                    <a:pt x="158" y="208"/>
                    <a:pt x="152" y="203"/>
                    <a:pt x="146" y="198"/>
                  </a:cubicBezTo>
                  <a:cubicBezTo>
                    <a:pt x="143" y="197"/>
                    <a:pt x="141" y="195"/>
                    <a:pt x="139" y="193"/>
                  </a:cubicBezTo>
                  <a:cubicBezTo>
                    <a:pt x="139" y="193"/>
                    <a:pt x="139" y="193"/>
                    <a:pt x="139" y="193"/>
                  </a:cubicBezTo>
                  <a:cubicBezTo>
                    <a:pt x="126" y="184"/>
                    <a:pt x="113" y="173"/>
                    <a:pt x="101" y="163"/>
                  </a:cubicBezTo>
                  <a:cubicBezTo>
                    <a:pt x="102" y="164"/>
                    <a:pt x="104" y="164"/>
                    <a:pt x="106" y="164"/>
                  </a:cubicBezTo>
                  <a:close/>
                  <a:moveTo>
                    <a:pt x="131" y="170"/>
                  </a:moveTo>
                  <a:cubicBezTo>
                    <a:pt x="132" y="170"/>
                    <a:pt x="132" y="170"/>
                    <a:pt x="132" y="171"/>
                  </a:cubicBezTo>
                  <a:cubicBezTo>
                    <a:pt x="132" y="171"/>
                    <a:pt x="133" y="171"/>
                    <a:pt x="133" y="171"/>
                  </a:cubicBezTo>
                  <a:cubicBezTo>
                    <a:pt x="133" y="172"/>
                    <a:pt x="133" y="172"/>
                    <a:pt x="133" y="173"/>
                  </a:cubicBezTo>
                  <a:cubicBezTo>
                    <a:pt x="132" y="173"/>
                    <a:pt x="131" y="172"/>
                    <a:pt x="131" y="171"/>
                  </a:cubicBezTo>
                  <a:cubicBezTo>
                    <a:pt x="130" y="171"/>
                    <a:pt x="130" y="170"/>
                    <a:pt x="129" y="169"/>
                  </a:cubicBezTo>
                  <a:cubicBezTo>
                    <a:pt x="130" y="170"/>
                    <a:pt x="131" y="170"/>
                    <a:pt x="131" y="170"/>
                  </a:cubicBezTo>
                  <a:close/>
                  <a:moveTo>
                    <a:pt x="136" y="172"/>
                  </a:moveTo>
                  <a:cubicBezTo>
                    <a:pt x="136" y="172"/>
                    <a:pt x="136" y="172"/>
                    <a:pt x="136" y="173"/>
                  </a:cubicBezTo>
                  <a:cubicBezTo>
                    <a:pt x="136" y="172"/>
                    <a:pt x="136" y="172"/>
                    <a:pt x="136" y="172"/>
                  </a:cubicBezTo>
                  <a:cubicBezTo>
                    <a:pt x="136" y="172"/>
                    <a:pt x="136" y="172"/>
                    <a:pt x="136" y="172"/>
                  </a:cubicBezTo>
                  <a:close/>
                  <a:moveTo>
                    <a:pt x="139" y="179"/>
                  </a:moveTo>
                  <a:cubicBezTo>
                    <a:pt x="138" y="178"/>
                    <a:pt x="137" y="177"/>
                    <a:pt x="135" y="176"/>
                  </a:cubicBezTo>
                  <a:cubicBezTo>
                    <a:pt x="135" y="175"/>
                    <a:pt x="136" y="174"/>
                    <a:pt x="136" y="173"/>
                  </a:cubicBezTo>
                  <a:cubicBezTo>
                    <a:pt x="136" y="173"/>
                    <a:pt x="137" y="174"/>
                    <a:pt x="137" y="174"/>
                  </a:cubicBezTo>
                  <a:cubicBezTo>
                    <a:pt x="138" y="176"/>
                    <a:pt x="139" y="177"/>
                    <a:pt x="139" y="179"/>
                  </a:cubicBezTo>
                  <a:close/>
                  <a:moveTo>
                    <a:pt x="140" y="180"/>
                  </a:moveTo>
                  <a:cubicBezTo>
                    <a:pt x="140" y="180"/>
                    <a:pt x="140" y="182"/>
                    <a:pt x="141" y="184"/>
                  </a:cubicBezTo>
                  <a:cubicBezTo>
                    <a:pt x="139" y="183"/>
                    <a:pt x="137" y="182"/>
                    <a:pt x="136" y="180"/>
                  </a:cubicBezTo>
                  <a:cubicBezTo>
                    <a:pt x="136" y="179"/>
                    <a:pt x="135" y="178"/>
                    <a:pt x="135" y="176"/>
                  </a:cubicBezTo>
                  <a:cubicBezTo>
                    <a:pt x="136" y="177"/>
                    <a:pt x="136" y="177"/>
                    <a:pt x="137" y="177"/>
                  </a:cubicBezTo>
                  <a:cubicBezTo>
                    <a:pt x="138" y="178"/>
                    <a:pt x="139" y="179"/>
                    <a:pt x="140" y="180"/>
                  </a:cubicBezTo>
                  <a:close/>
                  <a:moveTo>
                    <a:pt x="136" y="181"/>
                  </a:moveTo>
                  <a:cubicBezTo>
                    <a:pt x="137" y="183"/>
                    <a:pt x="139" y="184"/>
                    <a:pt x="141" y="185"/>
                  </a:cubicBezTo>
                  <a:cubicBezTo>
                    <a:pt x="141" y="186"/>
                    <a:pt x="141" y="187"/>
                    <a:pt x="141" y="188"/>
                  </a:cubicBezTo>
                  <a:cubicBezTo>
                    <a:pt x="139" y="187"/>
                    <a:pt x="138" y="186"/>
                    <a:pt x="137" y="185"/>
                  </a:cubicBezTo>
                  <a:cubicBezTo>
                    <a:pt x="136" y="184"/>
                    <a:pt x="136" y="183"/>
                    <a:pt x="136" y="181"/>
                  </a:cubicBezTo>
                  <a:close/>
                  <a:moveTo>
                    <a:pt x="133" y="182"/>
                  </a:moveTo>
                  <a:cubicBezTo>
                    <a:pt x="128" y="179"/>
                    <a:pt x="124" y="175"/>
                    <a:pt x="120" y="170"/>
                  </a:cubicBezTo>
                  <a:cubicBezTo>
                    <a:pt x="119" y="170"/>
                    <a:pt x="118" y="169"/>
                    <a:pt x="118" y="168"/>
                  </a:cubicBezTo>
                  <a:cubicBezTo>
                    <a:pt x="118" y="168"/>
                    <a:pt x="118" y="168"/>
                    <a:pt x="118" y="168"/>
                  </a:cubicBezTo>
                  <a:cubicBezTo>
                    <a:pt x="119" y="169"/>
                    <a:pt x="120" y="170"/>
                    <a:pt x="121" y="171"/>
                  </a:cubicBezTo>
                  <a:cubicBezTo>
                    <a:pt x="124" y="173"/>
                    <a:pt x="127" y="175"/>
                    <a:pt x="130" y="177"/>
                  </a:cubicBezTo>
                  <a:cubicBezTo>
                    <a:pt x="131" y="178"/>
                    <a:pt x="132" y="178"/>
                    <a:pt x="133" y="179"/>
                  </a:cubicBezTo>
                  <a:cubicBezTo>
                    <a:pt x="133" y="180"/>
                    <a:pt x="133" y="181"/>
                    <a:pt x="133" y="182"/>
                  </a:cubicBezTo>
                  <a:close/>
                  <a:moveTo>
                    <a:pt x="141" y="191"/>
                  </a:moveTo>
                  <a:cubicBezTo>
                    <a:pt x="142" y="191"/>
                    <a:pt x="142" y="191"/>
                    <a:pt x="142" y="192"/>
                  </a:cubicBezTo>
                  <a:cubicBezTo>
                    <a:pt x="149" y="197"/>
                    <a:pt x="156" y="202"/>
                    <a:pt x="163" y="208"/>
                  </a:cubicBezTo>
                  <a:cubicBezTo>
                    <a:pt x="168" y="212"/>
                    <a:pt x="172" y="217"/>
                    <a:pt x="177" y="220"/>
                  </a:cubicBezTo>
                  <a:cubicBezTo>
                    <a:pt x="177" y="221"/>
                    <a:pt x="177" y="222"/>
                    <a:pt x="177" y="223"/>
                  </a:cubicBezTo>
                  <a:cubicBezTo>
                    <a:pt x="175" y="222"/>
                    <a:pt x="174" y="220"/>
                    <a:pt x="172" y="219"/>
                  </a:cubicBezTo>
                  <a:cubicBezTo>
                    <a:pt x="169" y="216"/>
                    <a:pt x="167" y="213"/>
                    <a:pt x="164" y="210"/>
                  </a:cubicBezTo>
                  <a:cubicBezTo>
                    <a:pt x="159" y="205"/>
                    <a:pt x="153" y="201"/>
                    <a:pt x="148" y="197"/>
                  </a:cubicBezTo>
                  <a:cubicBezTo>
                    <a:pt x="145" y="195"/>
                    <a:pt x="142" y="193"/>
                    <a:pt x="140" y="191"/>
                  </a:cubicBezTo>
                  <a:cubicBezTo>
                    <a:pt x="140" y="191"/>
                    <a:pt x="141" y="191"/>
                    <a:pt x="141" y="191"/>
                  </a:cubicBezTo>
                  <a:cubicBezTo>
                    <a:pt x="141" y="191"/>
                    <a:pt x="141" y="191"/>
                    <a:pt x="141" y="191"/>
                  </a:cubicBezTo>
                  <a:close/>
                  <a:moveTo>
                    <a:pt x="135" y="187"/>
                  </a:moveTo>
                  <a:cubicBezTo>
                    <a:pt x="126" y="181"/>
                    <a:pt x="118" y="175"/>
                    <a:pt x="111" y="168"/>
                  </a:cubicBezTo>
                  <a:cubicBezTo>
                    <a:pt x="112" y="169"/>
                    <a:pt x="112" y="170"/>
                    <a:pt x="113" y="170"/>
                  </a:cubicBezTo>
                  <a:cubicBezTo>
                    <a:pt x="116" y="172"/>
                    <a:pt x="119" y="175"/>
                    <a:pt x="122" y="177"/>
                  </a:cubicBezTo>
                  <a:cubicBezTo>
                    <a:pt x="126" y="180"/>
                    <a:pt x="130" y="182"/>
                    <a:pt x="134" y="185"/>
                  </a:cubicBezTo>
                  <a:cubicBezTo>
                    <a:pt x="134" y="186"/>
                    <a:pt x="134" y="187"/>
                    <a:pt x="135" y="187"/>
                  </a:cubicBezTo>
                  <a:close/>
                  <a:moveTo>
                    <a:pt x="177" y="218"/>
                  </a:moveTo>
                  <a:cubicBezTo>
                    <a:pt x="174" y="214"/>
                    <a:pt x="169" y="211"/>
                    <a:pt x="166" y="208"/>
                  </a:cubicBezTo>
                  <a:cubicBezTo>
                    <a:pt x="162" y="204"/>
                    <a:pt x="157" y="200"/>
                    <a:pt x="152" y="196"/>
                  </a:cubicBezTo>
                  <a:cubicBezTo>
                    <a:pt x="149" y="194"/>
                    <a:pt x="146" y="192"/>
                    <a:pt x="143" y="190"/>
                  </a:cubicBezTo>
                  <a:cubicBezTo>
                    <a:pt x="144" y="189"/>
                    <a:pt x="144" y="188"/>
                    <a:pt x="144" y="187"/>
                  </a:cubicBezTo>
                  <a:cubicBezTo>
                    <a:pt x="145" y="188"/>
                    <a:pt x="146" y="189"/>
                    <a:pt x="148" y="190"/>
                  </a:cubicBezTo>
                  <a:cubicBezTo>
                    <a:pt x="154" y="194"/>
                    <a:pt x="160" y="199"/>
                    <a:pt x="166" y="204"/>
                  </a:cubicBezTo>
                  <a:cubicBezTo>
                    <a:pt x="169" y="207"/>
                    <a:pt x="172" y="211"/>
                    <a:pt x="176" y="213"/>
                  </a:cubicBezTo>
                  <a:cubicBezTo>
                    <a:pt x="176" y="215"/>
                    <a:pt x="177" y="216"/>
                    <a:pt x="177" y="218"/>
                  </a:cubicBezTo>
                  <a:close/>
                  <a:moveTo>
                    <a:pt x="142" y="190"/>
                  </a:moveTo>
                  <a:cubicBezTo>
                    <a:pt x="142" y="190"/>
                    <a:pt x="142" y="190"/>
                    <a:pt x="142" y="190"/>
                  </a:cubicBezTo>
                  <a:cubicBezTo>
                    <a:pt x="143" y="191"/>
                    <a:pt x="144" y="192"/>
                    <a:pt x="145" y="192"/>
                  </a:cubicBezTo>
                  <a:cubicBezTo>
                    <a:pt x="151" y="197"/>
                    <a:pt x="157" y="201"/>
                    <a:pt x="163" y="206"/>
                  </a:cubicBezTo>
                  <a:cubicBezTo>
                    <a:pt x="166" y="208"/>
                    <a:pt x="168" y="210"/>
                    <a:pt x="170" y="213"/>
                  </a:cubicBezTo>
                  <a:cubicBezTo>
                    <a:pt x="172" y="215"/>
                    <a:pt x="175" y="217"/>
                    <a:pt x="177" y="219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75" y="218"/>
                    <a:pt x="173" y="217"/>
                    <a:pt x="172" y="216"/>
                  </a:cubicBezTo>
                  <a:cubicBezTo>
                    <a:pt x="171" y="214"/>
                    <a:pt x="170" y="213"/>
                    <a:pt x="169" y="212"/>
                  </a:cubicBezTo>
                  <a:cubicBezTo>
                    <a:pt x="166" y="210"/>
                    <a:pt x="164" y="207"/>
                    <a:pt x="161" y="205"/>
                  </a:cubicBezTo>
                  <a:cubicBezTo>
                    <a:pt x="156" y="201"/>
                    <a:pt x="150" y="196"/>
                    <a:pt x="144" y="192"/>
                  </a:cubicBezTo>
                  <a:cubicBezTo>
                    <a:pt x="143" y="191"/>
                    <a:pt x="143" y="191"/>
                    <a:pt x="142" y="190"/>
                  </a:cubicBezTo>
                  <a:close/>
                  <a:moveTo>
                    <a:pt x="137" y="186"/>
                  </a:moveTo>
                  <a:cubicBezTo>
                    <a:pt x="138" y="187"/>
                    <a:pt x="139" y="188"/>
                    <a:pt x="140" y="188"/>
                  </a:cubicBezTo>
                  <a:cubicBezTo>
                    <a:pt x="140" y="188"/>
                    <a:pt x="139" y="188"/>
                    <a:pt x="139" y="188"/>
                  </a:cubicBezTo>
                  <a:cubicBezTo>
                    <a:pt x="138" y="187"/>
                    <a:pt x="138" y="187"/>
                    <a:pt x="137" y="186"/>
                  </a:cubicBezTo>
                  <a:close/>
                  <a:moveTo>
                    <a:pt x="144" y="183"/>
                  </a:moveTo>
                  <a:cubicBezTo>
                    <a:pt x="147" y="185"/>
                    <a:pt x="149" y="187"/>
                    <a:pt x="152" y="189"/>
                  </a:cubicBezTo>
                  <a:cubicBezTo>
                    <a:pt x="157" y="193"/>
                    <a:pt x="162" y="197"/>
                    <a:pt x="166" y="201"/>
                  </a:cubicBezTo>
                  <a:cubicBezTo>
                    <a:pt x="169" y="204"/>
                    <a:pt x="171" y="206"/>
                    <a:pt x="173" y="208"/>
                  </a:cubicBezTo>
                  <a:cubicBezTo>
                    <a:pt x="174" y="209"/>
                    <a:pt x="176" y="211"/>
                    <a:pt x="176" y="212"/>
                  </a:cubicBezTo>
                  <a:cubicBezTo>
                    <a:pt x="176" y="212"/>
                    <a:pt x="176" y="212"/>
                    <a:pt x="176" y="212"/>
                  </a:cubicBezTo>
                  <a:cubicBezTo>
                    <a:pt x="176" y="212"/>
                    <a:pt x="176" y="212"/>
                    <a:pt x="176" y="212"/>
                  </a:cubicBezTo>
                  <a:cubicBezTo>
                    <a:pt x="171" y="208"/>
                    <a:pt x="167" y="204"/>
                    <a:pt x="162" y="200"/>
                  </a:cubicBezTo>
                  <a:cubicBezTo>
                    <a:pt x="158" y="196"/>
                    <a:pt x="153" y="193"/>
                    <a:pt x="148" y="189"/>
                  </a:cubicBezTo>
                  <a:cubicBezTo>
                    <a:pt x="147" y="188"/>
                    <a:pt x="146" y="188"/>
                    <a:pt x="144" y="187"/>
                  </a:cubicBezTo>
                  <a:cubicBezTo>
                    <a:pt x="144" y="185"/>
                    <a:pt x="144" y="184"/>
                    <a:pt x="144" y="183"/>
                  </a:cubicBezTo>
                  <a:close/>
                  <a:moveTo>
                    <a:pt x="177" y="231"/>
                  </a:moveTo>
                  <a:cubicBezTo>
                    <a:pt x="175" y="229"/>
                    <a:pt x="174" y="228"/>
                    <a:pt x="173" y="226"/>
                  </a:cubicBezTo>
                  <a:cubicBezTo>
                    <a:pt x="174" y="227"/>
                    <a:pt x="175" y="228"/>
                    <a:pt x="177" y="229"/>
                  </a:cubicBezTo>
                  <a:cubicBezTo>
                    <a:pt x="177" y="230"/>
                    <a:pt x="177" y="230"/>
                    <a:pt x="177" y="231"/>
                  </a:cubicBezTo>
                  <a:close/>
                  <a:moveTo>
                    <a:pt x="177" y="227"/>
                  </a:moveTo>
                  <a:cubicBezTo>
                    <a:pt x="176" y="226"/>
                    <a:pt x="175" y="225"/>
                    <a:pt x="174" y="223"/>
                  </a:cubicBezTo>
                  <a:cubicBezTo>
                    <a:pt x="175" y="224"/>
                    <a:pt x="176" y="225"/>
                    <a:pt x="177" y="225"/>
                  </a:cubicBezTo>
                  <a:cubicBezTo>
                    <a:pt x="177" y="226"/>
                    <a:pt x="177" y="226"/>
                    <a:pt x="177" y="227"/>
                  </a:cubicBezTo>
                  <a:close/>
                  <a:moveTo>
                    <a:pt x="176" y="200"/>
                  </a:moveTo>
                  <a:cubicBezTo>
                    <a:pt x="169" y="192"/>
                    <a:pt x="161" y="186"/>
                    <a:pt x="154" y="180"/>
                  </a:cubicBezTo>
                  <a:cubicBezTo>
                    <a:pt x="156" y="181"/>
                    <a:pt x="158" y="182"/>
                    <a:pt x="160" y="183"/>
                  </a:cubicBezTo>
                  <a:cubicBezTo>
                    <a:pt x="161" y="184"/>
                    <a:pt x="162" y="184"/>
                    <a:pt x="162" y="185"/>
                  </a:cubicBezTo>
                  <a:cubicBezTo>
                    <a:pt x="167" y="189"/>
                    <a:pt x="172" y="193"/>
                    <a:pt x="176" y="197"/>
                  </a:cubicBezTo>
                  <a:cubicBezTo>
                    <a:pt x="176" y="198"/>
                    <a:pt x="176" y="199"/>
                    <a:pt x="176" y="200"/>
                  </a:cubicBezTo>
                  <a:close/>
                  <a:moveTo>
                    <a:pt x="176" y="201"/>
                  </a:moveTo>
                  <a:cubicBezTo>
                    <a:pt x="175" y="200"/>
                    <a:pt x="174" y="199"/>
                    <a:pt x="173" y="197"/>
                  </a:cubicBezTo>
                  <a:cubicBezTo>
                    <a:pt x="167" y="192"/>
                    <a:pt x="161" y="187"/>
                    <a:pt x="155" y="182"/>
                  </a:cubicBezTo>
                  <a:cubicBezTo>
                    <a:pt x="153" y="181"/>
                    <a:pt x="151" y="179"/>
                    <a:pt x="148" y="177"/>
                  </a:cubicBezTo>
                  <a:cubicBezTo>
                    <a:pt x="150" y="178"/>
                    <a:pt x="151" y="178"/>
                    <a:pt x="152" y="179"/>
                  </a:cubicBezTo>
                  <a:cubicBezTo>
                    <a:pt x="156" y="182"/>
                    <a:pt x="160" y="186"/>
                    <a:pt x="164" y="189"/>
                  </a:cubicBezTo>
                  <a:cubicBezTo>
                    <a:pt x="167" y="192"/>
                    <a:pt x="170" y="194"/>
                    <a:pt x="173" y="197"/>
                  </a:cubicBezTo>
                  <a:cubicBezTo>
                    <a:pt x="174" y="198"/>
                    <a:pt x="175" y="199"/>
                    <a:pt x="176" y="200"/>
                  </a:cubicBezTo>
                  <a:cubicBezTo>
                    <a:pt x="176" y="200"/>
                    <a:pt x="176" y="200"/>
                    <a:pt x="176" y="201"/>
                  </a:cubicBezTo>
                  <a:close/>
                  <a:moveTo>
                    <a:pt x="140" y="173"/>
                  </a:moveTo>
                  <a:cubicBezTo>
                    <a:pt x="146" y="180"/>
                    <a:pt x="153" y="185"/>
                    <a:pt x="160" y="191"/>
                  </a:cubicBezTo>
                  <a:cubicBezTo>
                    <a:pt x="163" y="194"/>
                    <a:pt x="167" y="197"/>
                    <a:pt x="170" y="201"/>
                  </a:cubicBezTo>
                  <a:cubicBezTo>
                    <a:pt x="172" y="202"/>
                    <a:pt x="174" y="204"/>
                    <a:pt x="176" y="206"/>
                  </a:cubicBezTo>
                  <a:cubicBezTo>
                    <a:pt x="176" y="206"/>
                    <a:pt x="176" y="206"/>
                    <a:pt x="176" y="206"/>
                  </a:cubicBezTo>
                  <a:cubicBezTo>
                    <a:pt x="176" y="206"/>
                    <a:pt x="176" y="207"/>
                    <a:pt x="176" y="207"/>
                  </a:cubicBezTo>
                  <a:cubicBezTo>
                    <a:pt x="175" y="206"/>
                    <a:pt x="174" y="205"/>
                    <a:pt x="174" y="204"/>
                  </a:cubicBezTo>
                  <a:cubicBezTo>
                    <a:pt x="166" y="197"/>
                    <a:pt x="158" y="190"/>
                    <a:pt x="150" y="184"/>
                  </a:cubicBezTo>
                  <a:cubicBezTo>
                    <a:pt x="147" y="181"/>
                    <a:pt x="144" y="179"/>
                    <a:pt x="142" y="177"/>
                  </a:cubicBezTo>
                  <a:cubicBezTo>
                    <a:pt x="141" y="176"/>
                    <a:pt x="140" y="174"/>
                    <a:pt x="140" y="173"/>
                  </a:cubicBezTo>
                  <a:close/>
                  <a:moveTo>
                    <a:pt x="176" y="208"/>
                  </a:moveTo>
                  <a:cubicBezTo>
                    <a:pt x="176" y="209"/>
                    <a:pt x="176" y="210"/>
                    <a:pt x="176" y="210"/>
                  </a:cubicBezTo>
                  <a:cubicBezTo>
                    <a:pt x="174" y="207"/>
                    <a:pt x="171" y="205"/>
                    <a:pt x="168" y="202"/>
                  </a:cubicBezTo>
                  <a:cubicBezTo>
                    <a:pt x="164" y="198"/>
                    <a:pt x="160" y="194"/>
                    <a:pt x="155" y="191"/>
                  </a:cubicBezTo>
                  <a:cubicBezTo>
                    <a:pt x="152" y="188"/>
                    <a:pt x="148" y="185"/>
                    <a:pt x="144" y="182"/>
                  </a:cubicBezTo>
                  <a:cubicBezTo>
                    <a:pt x="143" y="181"/>
                    <a:pt x="143" y="180"/>
                    <a:pt x="142" y="178"/>
                  </a:cubicBezTo>
                  <a:cubicBezTo>
                    <a:pt x="146" y="181"/>
                    <a:pt x="150" y="184"/>
                    <a:pt x="153" y="187"/>
                  </a:cubicBezTo>
                  <a:cubicBezTo>
                    <a:pt x="161" y="194"/>
                    <a:pt x="168" y="201"/>
                    <a:pt x="176" y="208"/>
                  </a:cubicBezTo>
                  <a:close/>
                  <a:moveTo>
                    <a:pt x="176" y="237"/>
                  </a:moveTo>
                  <a:cubicBezTo>
                    <a:pt x="175" y="235"/>
                    <a:pt x="173" y="234"/>
                    <a:pt x="171" y="232"/>
                  </a:cubicBezTo>
                  <a:cubicBezTo>
                    <a:pt x="168" y="229"/>
                    <a:pt x="165" y="226"/>
                    <a:pt x="162" y="223"/>
                  </a:cubicBezTo>
                  <a:cubicBezTo>
                    <a:pt x="155" y="216"/>
                    <a:pt x="148" y="211"/>
                    <a:pt x="140" y="205"/>
                  </a:cubicBezTo>
                  <a:cubicBezTo>
                    <a:pt x="134" y="200"/>
                    <a:pt x="128" y="195"/>
                    <a:pt x="121" y="190"/>
                  </a:cubicBezTo>
                  <a:cubicBezTo>
                    <a:pt x="125" y="193"/>
                    <a:pt x="130" y="196"/>
                    <a:pt x="134" y="199"/>
                  </a:cubicBezTo>
                  <a:cubicBezTo>
                    <a:pt x="142" y="205"/>
                    <a:pt x="151" y="211"/>
                    <a:pt x="159" y="217"/>
                  </a:cubicBezTo>
                  <a:cubicBezTo>
                    <a:pt x="162" y="221"/>
                    <a:pt x="167" y="224"/>
                    <a:pt x="170" y="227"/>
                  </a:cubicBezTo>
                  <a:cubicBezTo>
                    <a:pt x="172" y="229"/>
                    <a:pt x="174" y="231"/>
                    <a:pt x="177" y="233"/>
                  </a:cubicBezTo>
                  <a:cubicBezTo>
                    <a:pt x="177" y="234"/>
                    <a:pt x="176" y="235"/>
                    <a:pt x="176" y="237"/>
                  </a:cubicBezTo>
                  <a:close/>
                  <a:moveTo>
                    <a:pt x="176" y="239"/>
                  </a:moveTo>
                  <a:cubicBezTo>
                    <a:pt x="172" y="235"/>
                    <a:pt x="168" y="230"/>
                    <a:pt x="163" y="226"/>
                  </a:cubicBezTo>
                  <a:cubicBezTo>
                    <a:pt x="141" y="207"/>
                    <a:pt x="115" y="192"/>
                    <a:pt x="92" y="173"/>
                  </a:cubicBezTo>
                  <a:cubicBezTo>
                    <a:pt x="92" y="171"/>
                    <a:pt x="92" y="169"/>
                    <a:pt x="92" y="167"/>
                  </a:cubicBezTo>
                  <a:cubicBezTo>
                    <a:pt x="93" y="167"/>
                    <a:pt x="93" y="168"/>
                    <a:pt x="93" y="168"/>
                  </a:cubicBezTo>
                  <a:cubicBezTo>
                    <a:pt x="93" y="168"/>
                    <a:pt x="94" y="169"/>
                    <a:pt x="94" y="169"/>
                  </a:cubicBezTo>
                  <a:cubicBezTo>
                    <a:pt x="94" y="169"/>
                    <a:pt x="95" y="169"/>
                    <a:pt x="95" y="169"/>
                  </a:cubicBezTo>
                  <a:cubicBezTo>
                    <a:pt x="95" y="170"/>
                    <a:pt x="95" y="170"/>
                    <a:pt x="96" y="170"/>
                  </a:cubicBezTo>
                  <a:cubicBezTo>
                    <a:pt x="106" y="179"/>
                    <a:pt x="117" y="188"/>
                    <a:pt x="129" y="197"/>
                  </a:cubicBezTo>
                  <a:cubicBezTo>
                    <a:pt x="141" y="206"/>
                    <a:pt x="153" y="215"/>
                    <a:pt x="164" y="226"/>
                  </a:cubicBezTo>
                  <a:cubicBezTo>
                    <a:pt x="167" y="229"/>
                    <a:pt x="169" y="231"/>
                    <a:pt x="172" y="234"/>
                  </a:cubicBezTo>
                  <a:cubicBezTo>
                    <a:pt x="173" y="234"/>
                    <a:pt x="174" y="235"/>
                    <a:pt x="175" y="236"/>
                  </a:cubicBezTo>
                  <a:cubicBezTo>
                    <a:pt x="175" y="236"/>
                    <a:pt x="176" y="237"/>
                    <a:pt x="176" y="238"/>
                  </a:cubicBezTo>
                  <a:cubicBezTo>
                    <a:pt x="176" y="238"/>
                    <a:pt x="176" y="238"/>
                    <a:pt x="176" y="239"/>
                  </a:cubicBezTo>
                  <a:close/>
                  <a:moveTo>
                    <a:pt x="93" y="162"/>
                  </a:moveTo>
                  <a:cubicBezTo>
                    <a:pt x="95" y="163"/>
                    <a:pt x="96" y="163"/>
                    <a:pt x="98" y="163"/>
                  </a:cubicBezTo>
                  <a:cubicBezTo>
                    <a:pt x="98" y="163"/>
                    <a:pt x="99" y="163"/>
                    <a:pt x="99" y="163"/>
                  </a:cubicBezTo>
                  <a:cubicBezTo>
                    <a:pt x="105" y="169"/>
                    <a:pt x="112" y="174"/>
                    <a:pt x="119" y="179"/>
                  </a:cubicBezTo>
                  <a:cubicBezTo>
                    <a:pt x="120" y="180"/>
                    <a:pt x="121" y="181"/>
                    <a:pt x="122" y="182"/>
                  </a:cubicBezTo>
                  <a:cubicBezTo>
                    <a:pt x="123" y="182"/>
                    <a:pt x="124" y="183"/>
                    <a:pt x="125" y="184"/>
                  </a:cubicBezTo>
                  <a:cubicBezTo>
                    <a:pt x="130" y="188"/>
                    <a:pt x="135" y="191"/>
                    <a:pt x="139" y="195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47" y="200"/>
                    <a:pt x="154" y="206"/>
                    <a:pt x="161" y="212"/>
                  </a:cubicBezTo>
                  <a:cubicBezTo>
                    <a:pt x="163" y="213"/>
                    <a:pt x="165" y="215"/>
                    <a:pt x="167" y="217"/>
                  </a:cubicBezTo>
                  <a:cubicBezTo>
                    <a:pt x="168" y="219"/>
                    <a:pt x="170" y="221"/>
                    <a:pt x="171" y="222"/>
                  </a:cubicBezTo>
                  <a:cubicBezTo>
                    <a:pt x="172" y="224"/>
                    <a:pt x="174" y="225"/>
                    <a:pt x="175" y="226"/>
                  </a:cubicBezTo>
                  <a:cubicBezTo>
                    <a:pt x="175" y="227"/>
                    <a:pt x="176" y="228"/>
                    <a:pt x="177" y="228"/>
                  </a:cubicBezTo>
                  <a:cubicBezTo>
                    <a:pt x="177" y="228"/>
                    <a:pt x="177" y="228"/>
                    <a:pt x="177" y="229"/>
                  </a:cubicBezTo>
                  <a:cubicBezTo>
                    <a:pt x="176" y="228"/>
                    <a:pt x="176" y="228"/>
                    <a:pt x="175" y="227"/>
                  </a:cubicBezTo>
                  <a:cubicBezTo>
                    <a:pt x="162" y="216"/>
                    <a:pt x="150" y="204"/>
                    <a:pt x="136" y="194"/>
                  </a:cubicBezTo>
                  <a:cubicBezTo>
                    <a:pt x="135" y="193"/>
                    <a:pt x="133" y="192"/>
                    <a:pt x="132" y="192"/>
                  </a:cubicBezTo>
                  <a:cubicBezTo>
                    <a:pt x="126" y="187"/>
                    <a:pt x="121" y="183"/>
                    <a:pt x="115" y="178"/>
                  </a:cubicBezTo>
                  <a:cubicBezTo>
                    <a:pt x="109" y="173"/>
                    <a:pt x="102" y="168"/>
                    <a:pt x="95" y="163"/>
                  </a:cubicBezTo>
                  <a:cubicBezTo>
                    <a:pt x="95" y="163"/>
                    <a:pt x="95" y="163"/>
                    <a:pt x="95" y="163"/>
                  </a:cubicBezTo>
                  <a:cubicBezTo>
                    <a:pt x="95" y="163"/>
                    <a:pt x="94" y="163"/>
                    <a:pt x="94" y="163"/>
                  </a:cubicBezTo>
                  <a:cubicBezTo>
                    <a:pt x="93" y="162"/>
                    <a:pt x="93" y="163"/>
                    <a:pt x="94" y="163"/>
                  </a:cubicBezTo>
                  <a:cubicBezTo>
                    <a:pt x="94" y="163"/>
                    <a:pt x="94" y="164"/>
                    <a:pt x="95" y="164"/>
                  </a:cubicBezTo>
                  <a:cubicBezTo>
                    <a:pt x="95" y="164"/>
                    <a:pt x="95" y="165"/>
                    <a:pt x="96" y="165"/>
                  </a:cubicBezTo>
                  <a:cubicBezTo>
                    <a:pt x="98" y="166"/>
                    <a:pt x="99" y="167"/>
                    <a:pt x="100" y="168"/>
                  </a:cubicBezTo>
                  <a:cubicBezTo>
                    <a:pt x="102" y="169"/>
                    <a:pt x="104" y="171"/>
                    <a:pt x="105" y="172"/>
                  </a:cubicBezTo>
                  <a:cubicBezTo>
                    <a:pt x="109" y="175"/>
                    <a:pt x="112" y="178"/>
                    <a:pt x="115" y="180"/>
                  </a:cubicBezTo>
                  <a:cubicBezTo>
                    <a:pt x="120" y="184"/>
                    <a:pt x="125" y="187"/>
                    <a:pt x="129" y="190"/>
                  </a:cubicBezTo>
                  <a:cubicBezTo>
                    <a:pt x="141" y="199"/>
                    <a:pt x="153" y="208"/>
                    <a:pt x="164" y="218"/>
                  </a:cubicBezTo>
                  <a:cubicBezTo>
                    <a:pt x="167" y="221"/>
                    <a:pt x="169" y="224"/>
                    <a:pt x="172" y="227"/>
                  </a:cubicBezTo>
                  <a:cubicBezTo>
                    <a:pt x="173" y="228"/>
                    <a:pt x="174" y="229"/>
                    <a:pt x="175" y="231"/>
                  </a:cubicBezTo>
                  <a:cubicBezTo>
                    <a:pt x="176" y="231"/>
                    <a:pt x="176" y="231"/>
                    <a:pt x="177" y="232"/>
                  </a:cubicBezTo>
                  <a:cubicBezTo>
                    <a:pt x="177" y="232"/>
                    <a:pt x="177" y="232"/>
                    <a:pt x="177" y="232"/>
                  </a:cubicBezTo>
                  <a:cubicBezTo>
                    <a:pt x="176" y="232"/>
                    <a:pt x="176" y="232"/>
                    <a:pt x="176" y="231"/>
                  </a:cubicBezTo>
                  <a:cubicBezTo>
                    <a:pt x="170" y="227"/>
                    <a:pt x="165" y="222"/>
                    <a:pt x="159" y="217"/>
                  </a:cubicBezTo>
                  <a:cubicBezTo>
                    <a:pt x="148" y="207"/>
                    <a:pt x="135" y="199"/>
                    <a:pt x="123" y="191"/>
                  </a:cubicBezTo>
                  <a:cubicBezTo>
                    <a:pt x="117" y="186"/>
                    <a:pt x="110" y="180"/>
                    <a:pt x="103" y="175"/>
                  </a:cubicBezTo>
                  <a:cubicBezTo>
                    <a:pt x="102" y="173"/>
                    <a:pt x="100" y="172"/>
                    <a:pt x="98" y="171"/>
                  </a:cubicBezTo>
                  <a:cubicBezTo>
                    <a:pt x="97" y="170"/>
                    <a:pt x="97" y="170"/>
                    <a:pt x="96" y="170"/>
                  </a:cubicBezTo>
                  <a:cubicBezTo>
                    <a:pt x="95" y="169"/>
                    <a:pt x="94" y="167"/>
                    <a:pt x="92" y="166"/>
                  </a:cubicBezTo>
                  <a:cubicBezTo>
                    <a:pt x="93" y="165"/>
                    <a:pt x="93" y="164"/>
                    <a:pt x="93" y="163"/>
                  </a:cubicBezTo>
                  <a:cubicBezTo>
                    <a:pt x="93" y="163"/>
                    <a:pt x="93" y="163"/>
                    <a:pt x="93" y="162"/>
                  </a:cubicBezTo>
                  <a:close/>
                  <a:moveTo>
                    <a:pt x="113" y="177"/>
                  </a:moveTo>
                  <a:cubicBezTo>
                    <a:pt x="111" y="176"/>
                    <a:pt x="110" y="175"/>
                    <a:pt x="108" y="173"/>
                  </a:cubicBezTo>
                  <a:cubicBezTo>
                    <a:pt x="110" y="175"/>
                    <a:pt x="112" y="177"/>
                    <a:pt x="114" y="179"/>
                  </a:cubicBezTo>
                  <a:cubicBezTo>
                    <a:pt x="114" y="178"/>
                    <a:pt x="113" y="178"/>
                    <a:pt x="113" y="177"/>
                  </a:cubicBezTo>
                  <a:close/>
                  <a:moveTo>
                    <a:pt x="95" y="158"/>
                  </a:moveTo>
                  <a:cubicBezTo>
                    <a:pt x="95" y="158"/>
                    <a:pt x="96" y="158"/>
                    <a:pt x="97" y="158"/>
                  </a:cubicBezTo>
                  <a:cubicBezTo>
                    <a:pt x="97" y="158"/>
                    <a:pt x="97" y="158"/>
                    <a:pt x="98" y="158"/>
                  </a:cubicBezTo>
                  <a:cubicBezTo>
                    <a:pt x="98" y="159"/>
                    <a:pt x="98" y="159"/>
                    <a:pt x="98" y="160"/>
                  </a:cubicBezTo>
                  <a:cubicBezTo>
                    <a:pt x="97" y="160"/>
                    <a:pt x="96" y="160"/>
                    <a:pt x="95" y="160"/>
                  </a:cubicBezTo>
                  <a:cubicBezTo>
                    <a:pt x="95" y="159"/>
                    <a:pt x="95" y="159"/>
                    <a:pt x="95" y="159"/>
                  </a:cubicBezTo>
                  <a:cubicBezTo>
                    <a:pt x="95" y="159"/>
                    <a:pt x="95" y="158"/>
                    <a:pt x="95" y="158"/>
                  </a:cubicBezTo>
                  <a:close/>
                  <a:moveTo>
                    <a:pt x="101" y="159"/>
                  </a:moveTo>
                  <a:cubicBezTo>
                    <a:pt x="101" y="159"/>
                    <a:pt x="102" y="159"/>
                    <a:pt x="103" y="159"/>
                  </a:cubicBezTo>
                  <a:cubicBezTo>
                    <a:pt x="103" y="160"/>
                    <a:pt x="103" y="160"/>
                    <a:pt x="103" y="161"/>
                  </a:cubicBezTo>
                  <a:cubicBezTo>
                    <a:pt x="102" y="161"/>
                    <a:pt x="101" y="161"/>
                    <a:pt x="101" y="161"/>
                  </a:cubicBezTo>
                  <a:cubicBezTo>
                    <a:pt x="101" y="160"/>
                    <a:pt x="101" y="160"/>
                    <a:pt x="101" y="159"/>
                  </a:cubicBezTo>
                  <a:cubicBezTo>
                    <a:pt x="101" y="159"/>
                    <a:pt x="101" y="159"/>
                    <a:pt x="101" y="159"/>
                  </a:cubicBezTo>
                  <a:close/>
                  <a:moveTo>
                    <a:pt x="106" y="160"/>
                  </a:moveTo>
                  <a:cubicBezTo>
                    <a:pt x="107" y="160"/>
                    <a:pt x="108" y="160"/>
                    <a:pt x="109" y="161"/>
                  </a:cubicBezTo>
                  <a:cubicBezTo>
                    <a:pt x="109" y="161"/>
                    <a:pt x="109" y="161"/>
                    <a:pt x="109" y="162"/>
                  </a:cubicBezTo>
                  <a:cubicBezTo>
                    <a:pt x="108" y="162"/>
                    <a:pt x="107" y="161"/>
                    <a:pt x="106" y="161"/>
                  </a:cubicBezTo>
                  <a:cubicBezTo>
                    <a:pt x="106" y="161"/>
                    <a:pt x="106" y="160"/>
                    <a:pt x="106" y="160"/>
                  </a:cubicBezTo>
                  <a:close/>
                  <a:moveTo>
                    <a:pt x="112" y="161"/>
                  </a:moveTo>
                  <a:cubicBezTo>
                    <a:pt x="113" y="162"/>
                    <a:pt x="115" y="162"/>
                    <a:pt x="116" y="162"/>
                  </a:cubicBezTo>
                  <a:cubicBezTo>
                    <a:pt x="116" y="163"/>
                    <a:pt x="116" y="163"/>
                    <a:pt x="116" y="163"/>
                  </a:cubicBezTo>
                  <a:cubicBezTo>
                    <a:pt x="115" y="163"/>
                    <a:pt x="113" y="163"/>
                    <a:pt x="112" y="162"/>
                  </a:cubicBezTo>
                  <a:cubicBezTo>
                    <a:pt x="112" y="162"/>
                    <a:pt x="112" y="162"/>
                    <a:pt x="112" y="161"/>
                  </a:cubicBezTo>
                  <a:close/>
                  <a:moveTo>
                    <a:pt x="119" y="163"/>
                  </a:moveTo>
                  <a:cubicBezTo>
                    <a:pt x="122" y="164"/>
                    <a:pt x="126" y="165"/>
                    <a:pt x="129" y="166"/>
                  </a:cubicBezTo>
                  <a:cubicBezTo>
                    <a:pt x="126" y="165"/>
                    <a:pt x="122" y="164"/>
                    <a:pt x="119" y="164"/>
                  </a:cubicBezTo>
                  <a:cubicBezTo>
                    <a:pt x="119" y="164"/>
                    <a:pt x="119" y="163"/>
                    <a:pt x="119" y="163"/>
                  </a:cubicBezTo>
                  <a:close/>
                  <a:moveTo>
                    <a:pt x="174" y="189"/>
                  </a:moveTo>
                  <a:cubicBezTo>
                    <a:pt x="174" y="190"/>
                    <a:pt x="175" y="190"/>
                    <a:pt x="176" y="191"/>
                  </a:cubicBezTo>
                  <a:cubicBezTo>
                    <a:pt x="176" y="191"/>
                    <a:pt x="176" y="191"/>
                    <a:pt x="176" y="191"/>
                  </a:cubicBezTo>
                  <a:cubicBezTo>
                    <a:pt x="175" y="191"/>
                    <a:pt x="174" y="190"/>
                    <a:pt x="174" y="189"/>
                  </a:cubicBezTo>
                  <a:close/>
                  <a:moveTo>
                    <a:pt x="176" y="205"/>
                  </a:moveTo>
                  <a:cubicBezTo>
                    <a:pt x="175" y="203"/>
                    <a:pt x="173" y="202"/>
                    <a:pt x="171" y="200"/>
                  </a:cubicBezTo>
                  <a:cubicBezTo>
                    <a:pt x="168" y="197"/>
                    <a:pt x="165" y="194"/>
                    <a:pt x="161" y="191"/>
                  </a:cubicBezTo>
                  <a:cubicBezTo>
                    <a:pt x="155" y="186"/>
                    <a:pt x="148" y="180"/>
                    <a:pt x="141" y="174"/>
                  </a:cubicBezTo>
                  <a:cubicBezTo>
                    <a:pt x="142" y="174"/>
                    <a:pt x="142" y="174"/>
                    <a:pt x="142" y="174"/>
                  </a:cubicBezTo>
                  <a:cubicBezTo>
                    <a:pt x="143" y="175"/>
                    <a:pt x="144" y="175"/>
                    <a:pt x="145" y="175"/>
                  </a:cubicBezTo>
                  <a:cubicBezTo>
                    <a:pt x="146" y="176"/>
                    <a:pt x="147" y="177"/>
                    <a:pt x="149" y="179"/>
                  </a:cubicBezTo>
                  <a:cubicBezTo>
                    <a:pt x="152" y="181"/>
                    <a:pt x="155" y="184"/>
                    <a:pt x="158" y="186"/>
                  </a:cubicBezTo>
                  <a:cubicBezTo>
                    <a:pt x="163" y="189"/>
                    <a:pt x="167" y="192"/>
                    <a:pt x="170" y="196"/>
                  </a:cubicBezTo>
                  <a:cubicBezTo>
                    <a:pt x="172" y="198"/>
                    <a:pt x="174" y="200"/>
                    <a:pt x="176" y="201"/>
                  </a:cubicBezTo>
                  <a:cubicBezTo>
                    <a:pt x="176" y="203"/>
                    <a:pt x="176" y="204"/>
                    <a:pt x="176" y="205"/>
                  </a:cubicBezTo>
                  <a:close/>
                  <a:moveTo>
                    <a:pt x="176" y="240"/>
                  </a:moveTo>
                  <a:cubicBezTo>
                    <a:pt x="176" y="240"/>
                    <a:pt x="176" y="241"/>
                    <a:pt x="176" y="242"/>
                  </a:cubicBezTo>
                  <a:cubicBezTo>
                    <a:pt x="169" y="237"/>
                    <a:pt x="163" y="231"/>
                    <a:pt x="156" y="225"/>
                  </a:cubicBezTo>
                  <a:cubicBezTo>
                    <a:pt x="149" y="220"/>
                    <a:pt x="143" y="215"/>
                    <a:pt x="136" y="210"/>
                  </a:cubicBezTo>
                  <a:cubicBezTo>
                    <a:pt x="128" y="204"/>
                    <a:pt x="120" y="198"/>
                    <a:pt x="112" y="193"/>
                  </a:cubicBezTo>
                  <a:cubicBezTo>
                    <a:pt x="108" y="190"/>
                    <a:pt x="104" y="187"/>
                    <a:pt x="100" y="184"/>
                  </a:cubicBezTo>
                  <a:cubicBezTo>
                    <a:pt x="97" y="181"/>
                    <a:pt x="94" y="180"/>
                    <a:pt x="92" y="178"/>
                  </a:cubicBezTo>
                  <a:cubicBezTo>
                    <a:pt x="92" y="176"/>
                    <a:pt x="92" y="175"/>
                    <a:pt x="92" y="173"/>
                  </a:cubicBezTo>
                  <a:cubicBezTo>
                    <a:pt x="107" y="186"/>
                    <a:pt x="123" y="197"/>
                    <a:pt x="139" y="208"/>
                  </a:cubicBezTo>
                  <a:cubicBezTo>
                    <a:pt x="147" y="214"/>
                    <a:pt x="156" y="221"/>
                    <a:pt x="164" y="228"/>
                  </a:cubicBezTo>
                  <a:cubicBezTo>
                    <a:pt x="167" y="230"/>
                    <a:pt x="170" y="233"/>
                    <a:pt x="172" y="236"/>
                  </a:cubicBezTo>
                  <a:cubicBezTo>
                    <a:pt x="174" y="237"/>
                    <a:pt x="175" y="239"/>
                    <a:pt x="176" y="240"/>
                  </a:cubicBezTo>
                  <a:close/>
                  <a:moveTo>
                    <a:pt x="176" y="262"/>
                  </a:moveTo>
                  <a:cubicBezTo>
                    <a:pt x="175" y="263"/>
                    <a:pt x="175" y="264"/>
                    <a:pt x="175" y="265"/>
                  </a:cubicBezTo>
                  <a:cubicBezTo>
                    <a:pt x="170" y="260"/>
                    <a:pt x="163" y="255"/>
                    <a:pt x="157" y="251"/>
                  </a:cubicBezTo>
                  <a:cubicBezTo>
                    <a:pt x="150" y="245"/>
                    <a:pt x="143" y="240"/>
                    <a:pt x="136" y="235"/>
                  </a:cubicBezTo>
                  <a:cubicBezTo>
                    <a:pt x="122" y="224"/>
                    <a:pt x="107" y="214"/>
                    <a:pt x="95" y="201"/>
                  </a:cubicBezTo>
                  <a:cubicBezTo>
                    <a:pt x="106" y="213"/>
                    <a:pt x="122" y="223"/>
                    <a:pt x="136" y="233"/>
                  </a:cubicBezTo>
                  <a:cubicBezTo>
                    <a:pt x="143" y="238"/>
                    <a:pt x="151" y="243"/>
                    <a:pt x="158" y="248"/>
                  </a:cubicBezTo>
                  <a:cubicBezTo>
                    <a:pt x="162" y="251"/>
                    <a:pt x="167" y="254"/>
                    <a:pt x="170" y="258"/>
                  </a:cubicBezTo>
                  <a:cubicBezTo>
                    <a:pt x="172" y="259"/>
                    <a:pt x="174" y="261"/>
                    <a:pt x="176" y="262"/>
                  </a:cubicBezTo>
                  <a:close/>
                  <a:moveTo>
                    <a:pt x="175" y="273"/>
                  </a:moveTo>
                  <a:cubicBezTo>
                    <a:pt x="175" y="274"/>
                    <a:pt x="175" y="275"/>
                    <a:pt x="175" y="276"/>
                  </a:cubicBezTo>
                  <a:cubicBezTo>
                    <a:pt x="163" y="263"/>
                    <a:pt x="149" y="253"/>
                    <a:pt x="135" y="243"/>
                  </a:cubicBezTo>
                  <a:cubicBezTo>
                    <a:pt x="133" y="242"/>
                    <a:pt x="132" y="241"/>
                    <a:pt x="130" y="240"/>
                  </a:cubicBezTo>
                  <a:cubicBezTo>
                    <a:pt x="131" y="241"/>
                    <a:pt x="133" y="242"/>
                    <a:pt x="135" y="243"/>
                  </a:cubicBezTo>
                  <a:cubicBezTo>
                    <a:pt x="143" y="248"/>
                    <a:pt x="150" y="253"/>
                    <a:pt x="158" y="259"/>
                  </a:cubicBezTo>
                  <a:cubicBezTo>
                    <a:pt x="164" y="263"/>
                    <a:pt x="169" y="269"/>
                    <a:pt x="175" y="273"/>
                  </a:cubicBezTo>
                  <a:close/>
                  <a:moveTo>
                    <a:pt x="172" y="303"/>
                  </a:moveTo>
                  <a:cubicBezTo>
                    <a:pt x="172" y="303"/>
                    <a:pt x="172" y="303"/>
                    <a:pt x="172" y="303"/>
                  </a:cubicBezTo>
                  <a:cubicBezTo>
                    <a:pt x="171" y="303"/>
                    <a:pt x="171" y="303"/>
                    <a:pt x="170" y="304"/>
                  </a:cubicBezTo>
                  <a:cubicBezTo>
                    <a:pt x="167" y="300"/>
                    <a:pt x="163" y="296"/>
                    <a:pt x="158" y="293"/>
                  </a:cubicBezTo>
                  <a:cubicBezTo>
                    <a:pt x="159" y="293"/>
                    <a:pt x="159" y="293"/>
                    <a:pt x="159" y="293"/>
                  </a:cubicBezTo>
                  <a:cubicBezTo>
                    <a:pt x="162" y="295"/>
                    <a:pt x="165" y="298"/>
                    <a:pt x="168" y="300"/>
                  </a:cubicBezTo>
                  <a:cubicBezTo>
                    <a:pt x="169" y="301"/>
                    <a:pt x="170" y="302"/>
                    <a:pt x="172" y="303"/>
                  </a:cubicBezTo>
                  <a:close/>
                  <a:moveTo>
                    <a:pt x="169" y="305"/>
                  </a:moveTo>
                  <a:cubicBezTo>
                    <a:pt x="168" y="305"/>
                    <a:pt x="168" y="305"/>
                    <a:pt x="167" y="305"/>
                  </a:cubicBezTo>
                  <a:cubicBezTo>
                    <a:pt x="167" y="305"/>
                    <a:pt x="167" y="305"/>
                    <a:pt x="166" y="305"/>
                  </a:cubicBezTo>
                  <a:cubicBezTo>
                    <a:pt x="157" y="295"/>
                    <a:pt x="144" y="288"/>
                    <a:pt x="133" y="280"/>
                  </a:cubicBezTo>
                  <a:cubicBezTo>
                    <a:pt x="127" y="276"/>
                    <a:pt x="121" y="271"/>
                    <a:pt x="114" y="267"/>
                  </a:cubicBezTo>
                  <a:cubicBezTo>
                    <a:pt x="111" y="264"/>
                    <a:pt x="108" y="262"/>
                    <a:pt x="105" y="260"/>
                  </a:cubicBezTo>
                  <a:cubicBezTo>
                    <a:pt x="102" y="258"/>
                    <a:pt x="101" y="256"/>
                    <a:pt x="98" y="255"/>
                  </a:cubicBezTo>
                  <a:cubicBezTo>
                    <a:pt x="98" y="253"/>
                    <a:pt x="98" y="251"/>
                    <a:pt x="98" y="249"/>
                  </a:cubicBezTo>
                  <a:cubicBezTo>
                    <a:pt x="103" y="254"/>
                    <a:pt x="109" y="257"/>
                    <a:pt x="114" y="261"/>
                  </a:cubicBezTo>
                  <a:cubicBezTo>
                    <a:pt x="120" y="267"/>
                    <a:pt x="126" y="272"/>
                    <a:pt x="133" y="277"/>
                  </a:cubicBezTo>
                  <a:cubicBezTo>
                    <a:pt x="140" y="283"/>
                    <a:pt x="147" y="288"/>
                    <a:pt x="153" y="294"/>
                  </a:cubicBezTo>
                  <a:cubicBezTo>
                    <a:pt x="158" y="297"/>
                    <a:pt x="163" y="301"/>
                    <a:pt x="169" y="305"/>
                  </a:cubicBezTo>
                  <a:close/>
                  <a:moveTo>
                    <a:pt x="165" y="306"/>
                  </a:moveTo>
                  <a:cubicBezTo>
                    <a:pt x="164" y="307"/>
                    <a:pt x="163" y="307"/>
                    <a:pt x="162" y="308"/>
                  </a:cubicBezTo>
                  <a:cubicBezTo>
                    <a:pt x="162" y="308"/>
                    <a:pt x="161" y="308"/>
                    <a:pt x="161" y="308"/>
                  </a:cubicBezTo>
                  <a:cubicBezTo>
                    <a:pt x="157" y="304"/>
                    <a:pt x="152" y="302"/>
                    <a:pt x="147" y="298"/>
                  </a:cubicBezTo>
                  <a:cubicBezTo>
                    <a:pt x="142" y="294"/>
                    <a:pt x="135" y="290"/>
                    <a:pt x="129" y="286"/>
                  </a:cubicBezTo>
                  <a:cubicBezTo>
                    <a:pt x="124" y="283"/>
                    <a:pt x="118" y="278"/>
                    <a:pt x="112" y="275"/>
                  </a:cubicBezTo>
                  <a:cubicBezTo>
                    <a:pt x="109" y="273"/>
                    <a:pt x="107" y="271"/>
                    <a:pt x="104" y="269"/>
                  </a:cubicBezTo>
                  <a:cubicBezTo>
                    <a:pt x="103" y="268"/>
                    <a:pt x="102" y="267"/>
                    <a:pt x="101" y="266"/>
                  </a:cubicBezTo>
                  <a:cubicBezTo>
                    <a:pt x="98" y="262"/>
                    <a:pt x="100" y="264"/>
                    <a:pt x="101" y="265"/>
                  </a:cubicBezTo>
                  <a:cubicBezTo>
                    <a:pt x="107" y="269"/>
                    <a:pt x="112" y="274"/>
                    <a:pt x="118" y="278"/>
                  </a:cubicBezTo>
                  <a:cubicBezTo>
                    <a:pt x="123" y="282"/>
                    <a:pt x="130" y="285"/>
                    <a:pt x="136" y="289"/>
                  </a:cubicBezTo>
                  <a:cubicBezTo>
                    <a:pt x="142" y="293"/>
                    <a:pt x="148" y="296"/>
                    <a:pt x="154" y="300"/>
                  </a:cubicBezTo>
                  <a:cubicBezTo>
                    <a:pt x="157" y="302"/>
                    <a:pt x="161" y="305"/>
                    <a:pt x="165" y="306"/>
                  </a:cubicBezTo>
                  <a:close/>
                  <a:moveTo>
                    <a:pt x="161" y="308"/>
                  </a:moveTo>
                  <a:cubicBezTo>
                    <a:pt x="159" y="309"/>
                    <a:pt x="158" y="309"/>
                    <a:pt x="156" y="310"/>
                  </a:cubicBezTo>
                  <a:cubicBezTo>
                    <a:pt x="146" y="303"/>
                    <a:pt x="137" y="296"/>
                    <a:pt x="127" y="290"/>
                  </a:cubicBezTo>
                  <a:cubicBezTo>
                    <a:pt x="121" y="286"/>
                    <a:pt x="116" y="283"/>
                    <a:pt x="111" y="279"/>
                  </a:cubicBezTo>
                  <a:cubicBezTo>
                    <a:pt x="117" y="283"/>
                    <a:pt x="122" y="286"/>
                    <a:pt x="128" y="289"/>
                  </a:cubicBezTo>
                  <a:cubicBezTo>
                    <a:pt x="139" y="295"/>
                    <a:pt x="150" y="302"/>
                    <a:pt x="161" y="308"/>
                  </a:cubicBezTo>
                  <a:close/>
                  <a:moveTo>
                    <a:pt x="155" y="310"/>
                  </a:moveTo>
                  <a:cubicBezTo>
                    <a:pt x="154" y="311"/>
                    <a:pt x="152" y="311"/>
                    <a:pt x="151" y="312"/>
                  </a:cubicBezTo>
                  <a:cubicBezTo>
                    <a:pt x="150" y="311"/>
                    <a:pt x="149" y="311"/>
                    <a:pt x="149" y="310"/>
                  </a:cubicBezTo>
                  <a:cubicBezTo>
                    <a:pt x="149" y="310"/>
                    <a:pt x="149" y="310"/>
                    <a:pt x="148" y="310"/>
                  </a:cubicBezTo>
                  <a:cubicBezTo>
                    <a:pt x="138" y="301"/>
                    <a:pt x="126" y="293"/>
                    <a:pt x="115" y="285"/>
                  </a:cubicBezTo>
                  <a:cubicBezTo>
                    <a:pt x="112" y="284"/>
                    <a:pt x="109" y="282"/>
                    <a:pt x="106" y="280"/>
                  </a:cubicBezTo>
                  <a:cubicBezTo>
                    <a:pt x="110" y="283"/>
                    <a:pt x="115" y="286"/>
                    <a:pt x="119" y="288"/>
                  </a:cubicBezTo>
                  <a:cubicBezTo>
                    <a:pt x="131" y="296"/>
                    <a:pt x="143" y="303"/>
                    <a:pt x="155" y="310"/>
                  </a:cubicBezTo>
                  <a:close/>
                  <a:moveTo>
                    <a:pt x="150" y="312"/>
                  </a:moveTo>
                  <a:cubicBezTo>
                    <a:pt x="148" y="312"/>
                    <a:pt x="147" y="313"/>
                    <a:pt x="145" y="313"/>
                  </a:cubicBezTo>
                  <a:cubicBezTo>
                    <a:pt x="145" y="313"/>
                    <a:pt x="145" y="313"/>
                    <a:pt x="145" y="313"/>
                  </a:cubicBezTo>
                  <a:cubicBezTo>
                    <a:pt x="144" y="312"/>
                    <a:pt x="143" y="312"/>
                    <a:pt x="143" y="311"/>
                  </a:cubicBezTo>
                  <a:cubicBezTo>
                    <a:pt x="142" y="310"/>
                    <a:pt x="142" y="310"/>
                    <a:pt x="141" y="310"/>
                  </a:cubicBezTo>
                  <a:cubicBezTo>
                    <a:pt x="141" y="309"/>
                    <a:pt x="141" y="309"/>
                    <a:pt x="140" y="309"/>
                  </a:cubicBezTo>
                  <a:cubicBezTo>
                    <a:pt x="138" y="307"/>
                    <a:pt x="136" y="305"/>
                    <a:pt x="134" y="303"/>
                  </a:cubicBezTo>
                  <a:cubicBezTo>
                    <a:pt x="128" y="299"/>
                    <a:pt x="123" y="295"/>
                    <a:pt x="118" y="292"/>
                  </a:cubicBezTo>
                  <a:cubicBezTo>
                    <a:pt x="114" y="289"/>
                    <a:pt x="109" y="287"/>
                    <a:pt x="105" y="284"/>
                  </a:cubicBezTo>
                  <a:cubicBezTo>
                    <a:pt x="108" y="285"/>
                    <a:pt x="110" y="287"/>
                    <a:pt x="112" y="288"/>
                  </a:cubicBezTo>
                  <a:cubicBezTo>
                    <a:pt x="119" y="292"/>
                    <a:pt x="125" y="296"/>
                    <a:pt x="132" y="300"/>
                  </a:cubicBezTo>
                  <a:cubicBezTo>
                    <a:pt x="135" y="302"/>
                    <a:pt x="138" y="304"/>
                    <a:pt x="141" y="306"/>
                  </a:cubicBezTo>
                  <a:cubicBezTo>
                    <a:pt x="143" y="307"/>
                    <a:pt x="144" y="308"/>
                    <a:pt x="146" y="309"/>
                  </a:cubicBezTo>
                  <a:cubicBezTo>
                    <a:pt x="146" y="309"/>
                    <a:pt x="146" y="310"/>
                    <a:pt x="147" y="310"/>
                  </a:cubicBezTo>
                  <a:cubicBezTo>
                    <a:pt x="148" y="311"/>
                    <a:pt x="149" y="311"/>
                    <a:pt x="150" y="312"/>
                  </a:cubicBezTo>
                  <a:close/>
                  <a:moveTo>
                    <a:pt x="144" y="313"/>
                  </a:moveTo>
                  <a:cubicBezTo>
                    <a:pt x="143" y="313"/>
                    <a:pt x="142" y="313"/>
                    <a:pt x="141" y="314"/>
                  </a:cubicBezTo>
                  <a:cubicBezTo>
                    <a:pt x="141" y="314"/>
                    <a:pt x="141" y="313"/>
                    <a:pt x="141" y="313"/>
                  </a:cubicBezTo>
                  <a:cubicBezTo>
                    <a:pt x="137" y="310"/>
                    <a:pt x="134" y="307"/>
                    <a:pt x="130" y="304"/>
                  </a:cubicBezTo>
                  <a:cubicBezTo>
                    <a:pt x="125" y="300"/>
                    <a:pt x="120" y="297"/>
                    <a:pt x="114" y="294"/>
                  </a:cubicBezTo>
                  <a:cubicBezTo>
                    <a:pt x="112" y="292"/>
                    <a:pt x="109" y="291"/>
                    <a:pt x="106" y="289"/>
                  </a:cubicBezTo>
                  <a:cubicBezTo>
                    <a:pt x="106" y="288"/>
                    <a:pt x="105" y="288"/>
                    <a:pt x="105" y="287"/>
                  </a:cubicBezTo>
                  <a:cubicBezTo>
                    <a:pt x="109" y="290"/>
                    <a:pt x="115" y="293"/>
                    <a:pt x="120" y="296"/>
                  </a:cubicBezTo>
                  <a:cubicBezTo>
                    <a:pt x="126" y="300"/>
                    <a:pt x="132" y="304"/>
                    <a:pt x="137" y="308"/>
                  </a:cubicBezTo>
                  <a:cubicBezTo>
                    <a:pt x="139" y="309"/>
                    <a:pt x="141" y="311"/>
                    <a:pt x="143" y="312"/>
                  </a:cubicBezTo>
                  <a:cubicBezTo>
                    <a:pt x="143" y="312"/>
                    <a:pt x="143" y="312"/>
                    <a:pt x="143" y="312"/>
                  </a:cubicBezTo>
                  <a:cubicBezTo>
                    <a:pt x="143" y="312"/>
                    <a:pt x="144" y="313"/>
                    <a:pt x="144" y="313"/>
                  </a:cubicBezTo>
                  <a:close/>
                  <a:moveTo>
                    <a:pt x="140" y="314"/>
                  </a:moveTo>
                  <a:cubicBezTo>
                    <a:pt x="139" y="314"/>
                    <a:pt x="138" y="314"/>
                    <a:pt x="137" y="314"/>
                  </a:cubicBezTo>
                  <a:cubicBezTo>
                    <a:pt x="131" y="309"/>
                    <a:pt x="125" y="305"/>
                    <a:pt x="118" y="300"/>
                  </a:cubicBezTo>
                  <a:cubicBezTo>
                    <a:pt x="117" y="299"/>
                    <a:pt x="116" y="298"/>
                    <a:pt x="114" y="297"/>
                  </a:cubicBezTo>
                  <a:cubicBezTo>
                    <a:pt x="122" y="302"/>
                    <a:pt x="130" y="307"/>
                    <a:pt x="138" y="312"/>
                  </a:cubicBezTo>
                  <a:cubicBezTo>
                    <a:pt x="138" y="313"/>
                    <a:pt x="139" y="313"/>
                    <a:pt x="139" y="313"/>
                  </a:cubicBezTo>
                  <a:cubicBezTo>
                    <a:pt x="139" y="313"/>
                    <a:pt x="140" y="313"/>
                    <a:pt x="140" y="314"/>
                  </a:cubicBezTo>
                  <a:close/>
                  <a:moveTo>
                    <a:pt x="135" y="314"/>
                  </a:moveTo>
                  <a:cubicBezTo>
                    <a:pt x="134" y="315"/>
                    <a:pt x="133" y="315"/>
                    <a:pt x="132" y="315"/>
                  </a:cubicBezTo>
                  <a:cubicBezTo>
                    <a:pt x="127" y="311"/>
                    <a:pt x="122" y="307"/>
                    <a:pt x="117" y="304"/>
                  </a:cubicBezTo>
                  <a:cubicBezTo>
                    <a:pt x="114" y="302"/>
                    <a:pt x="111" y="300"/>
                    <a:pt x="109" y="298"/>
                  </a:cubicBezTo>
                  <a:cubicBezTo>
                    <a:pt x="107" y="297"/>
                    <a:pt x="105" y="296"/>
                    <a:pt x="104" y="294"/>
                  </a:cubicBezTo>
                  <a:cubicBezTo>
                    <a:pt x="104" y="294"/>
                    <a:pt x="103" y="294"/>
                    <a:pt x="103" y="294"/>
                  </a:cubicBezTo>
                  <a:cubicBezTo>
                    <a:pt x="103" y="294"/>
                    <a:pt x="104" y="294"/>
                    <a:pt x="104" y="295"/>
                  </a:cubicBezTo>
                  <a:cubicBezTo>
                    <a:pt x="110" y="298"/>
                    <a:pt x="116" y="302"/>
                    <a:pt x="122" y="305"/>
                  </a:cubicBezTo>
                  <a:cubicBezTo>
                    <a:pt x="127" y="308"/>
                    <a:pt x="131" y="312"/>
                    <a:pt x="135" y="314"/>
                  </a:cubicBezTo>
                  <a:close/>
                  <a:moveTo>
                    <a:pt x="130" y="315"/>
                  </a:moveTo>
                  <a:cubicBezTo>
                    <a:pt x="129" y="315"/>
                    <a:pt x="127" y="315"/>
                    <a:pt x="126" y="315"/>
                  </a:cubicBezTo>
                  <a:cubicBezTo>
                    <a:pt x="118" y="308"/>
                    <a:pt x="109" y="304"/>
                    <a:pt x="102" y="296"/>
                  </a:cubicBezTo>
                  <a:cubicBezTo>
                    <a:pt x="105" y="300"/>
                    <a:pt x="112" y="303"/>
                    <a:pt x="116" y="306"/>
                  </a:cubicBezTo>
                  <a:cubicBezTo>
                    <a:pt x="121" y="309"/>
                    <a:pt x="126" y="312"/>
                    <a:pt x="130" y="315"/>
                  </a:cubicBezTo>
                  <a:close/>
                  <a:moveTo>
                    <a:pt x="124" y="315"/>
                  </a:moveTo>
                  <a:cubicBezTo>
                    <a:pt x="123" y="315"/>
                    <a:pt x="121" y="315"/>
                    <a:pt x="120" y="315"/>
                  </a:cubicBezTo>
                  <a:cubicBezTo>
                    <a:pt x="120" y="315"/>
                    <a:pt x="120" y="315"/>
                    <a:pt x="120" y="315"/>
                  </a:cubicBezTo>
                  <a:cubicBezTo>
                    <a:pt x="118" y="313"/>
                    <a:pt x="115" y="311"/>
                    <a:pt x="112" y="308"/>
                  </a:cubicBezTo>
                  <a:cubicBezTo>
                    <a:pt x="110" y="307"/>
                    <a:pt x="108" y="305"/>
                    <a:pt x="106" y="304"/>
                  </a:cubicBezTo>
                  <a:cubicBezTo>
                    <a:pt x="105" y="303"/>
                    <a:pt x="105" y="303"/>
                    <a:pt x="104" y="303"/>
                  </a:cubicBezTo>
                  <a:cubicBezTo>
                    <a:pt x="104" y="303"/>
                    <a:pt x="104" y="303"/>
                    <a:pt x="105" y="303"/>
                  </a:cubicBezTo>
                  <a:cubicBezTo>
                    <a:pt x="109" y="305"/>
                    <a:pt x="113" y="307"/>
                    <a:pt x="116" y="310"/>
                  </a:cubicBezTo>
                  <a:cubicBezTo>
                    <a:pt x="119" y="312"/>
                    <a:pt x="121" y="314"/>
                    <a:pt x="124" y="315"/>
                  </a:cubicBezTo>
                  <a:close/>
                  <a:moveTo>
                    <a:pt x="118" y="315"/>
                  </a:moveTo>
                  <a:cubicBezTo>
                    <a:pt x="115" y="315"/>
                    <a:pt x="112" y="315"/>
                    <a:pt x="109" y="315"/>
                  </a:cubicBezTo>
                  <a:cubicBezTo>
                    <a:pt x="109" y="315"/>
                    <a:pt x="109" y="315"/>
                    <a:pt x="109" y="315"/>
                  </a:cubicBezTo>
                  <a:cubicBezTo>
                    <a:pt x="108" y="314"/>
                    <a:pt x="108" y="313"/>
                    <a:pt x="107" y="313"/>
                  </a:cubicBezTo>
                  <a:cubicBezTo>
                    <a:pt x="106" y="312"/>
                    <a:pt x="102" y="309"/>
                    <a:pt x="105" y="310"/>
                  </a:cubicBezTo>
                  <a:cubicBezTo>
                    <a:pt x="107" y="312"/>
                    <a:pt x="110" y="314"/>
                    <a:pt x="113" y="315"/>
                  </a:cubicBezTo>
                  <a:cubicBezTo>
                    <a:pt x="113" y="315"/>
                    <a:pt x="114" y="315"/>
                    <a:pt x="113" y="315"/>
                  </a:cubicBezTo>
                  <a:cubicBezTo>
                    <a:pt x="112" y="312"/>
                    <a:pt x="110" y="311"/>
                    <a:pt x="108" y="309"/>
                  </a:cubicBezTo>
                  <a:cubicBezTo>
                    <a:pt x="107" y="308"/>
                    <a:pt x="106" y="308"/>
                    <a:pt x="106" y="307"/>
                  </a:cubicBezTo>
                  <a:cubicBezTo>
                    <a:pt x="108" y="309"/>
                    <a:pt x="111" y="311"/>
                    <a:pt x="114" y="313"/>
                  </a:cubicBezTo>
                  <a:cubicBezTo>
                    <a:pt x="115" y="314"/>
                    <a:pt x="117" y="315"/>
                    <a:pt x="118" y="315"/>
                  </a:cubicBezTo>
                  <a:close/>
                  <a:moveTo>
                    <a:pt x="107" y="315"/>
                  </a:moveTo>
                  <a:cubicBezTo>
                    <a:pt x="106" y="315"/>
                    <a:pt x="106" y="315"/>
                    <a:pt x="106" y="315"/>
                  </a:cubicBezTo>
                  <a:cubicBezTo>
                    <a:pt x="105" y="315"/>
                    <a:pt x="104" y="315"/>
                    <a:pt x="104" y="315"/>
                  </a:cubicBezTo>
                  <a:cubicBezTo>
                    <a:pt x="104" y="315"/>
                    <a:pt x="104" y="315"/>
                    <a:pt x="104" y="315"/>
                  </a:cubicBezTo>
                  <a:cubicBezTo>
                    <a:pt x="104" y="315"/>
                    <a:pt x="104" y="314"/>
                    <a:pt x="104" y="314"/>
                  </a:cubicBezTo>
                  <a:cubicBezTo>
                    <a:pt x="104" y="314"/>
                    <a:pt x="106" y="315"/>
                    <a:pt x="106" y="315"/>
                  </a:cubicBezTo>
                  <a:cubicBezTo>
                    <a:pt x="106" y="315"/>
                    <a:pt x="107" y="315"/>
                    <a:pt x="107" y="315"/>
                  </a:cubicBezTo>
                  <a:close/>
                  <a:moveTo>
                    <a:pt x="101" y="315"/>
                  </a:moveTo>
                  <a:cubicBezTo>
                    <a:pt x="93" y="314"/>
                    <a:pt x="86" y="313"/>
                    <a:pt x="78" y="312"/>
                  </a:cubicBezTo>
                  <a:cubicBezTo>
                    <a:pt x="78" y="312"/>
                    <a:pt x="78" y="312"/>
                    <a:pt x="78" y="311"/>
                  </a:cubicBezTo>
                  <a:cubicBezTo>
                    <a:pt x="76" y="299"/>
                    <a:pt x="74" y="285"/>
                    <a:pt x="73" y="272"/>
                  </a:cubicBezTo>
                  <a:cubicBezTo>
                    <a:pt x="71" y="259"/>
                    <a:pt x="70" y="246"/>
                    <a:pt x="70" y="233"/>
                  </a:cubicBezTo>
                  <a:cubicBezTo>
                    <a:pt x="69" y="220"/>
                    <a:pt x="68" y="208"/>
                    <a:pt x="67" y="195"/>
                  </a:cubicBezTo>
                  <a:cubicBezTo>
                    <a:pt x="66" y="183"/>
                    <a:pt x="64" y="172"/>
                    <a:pt x="65" y="160"/>
                  </a:cubicBezTo>
                  <a:cubicBezTo>
                    <a:pt x="73" y="160"/>
                    <a:pt x="82" y="161"/>
                    <a:pt x="90" y="162"/>
                  </a:cubicBezTo>
                  <a:cubicBezTo>
                    <a:pt x="90" y="162"/>
                    <a:pt x="90" y="162"/>
                    <a:pt x="90" y="162"/>
                  </a:cubicBezTo>
                  <a:cubicBezTo>
                    <a:pt x="87" y="174"/>
                    <a:pt x="90" y="186"/>
                    <a:pt x="91" y="198"/>
                  </a:cubicBezTo>
                  <a:cubicBezTo>
                    <a:pt x="92" y="211"/>
                    <a:pt x="93" y="224"/>
                    <a:pt x="94" y="237"/>
                  </a:cubicBezTo>
                  <a:cubicBezTo>
                    <a:pt x="95" y="250"/>
                    <a:pt x="96" y="264"/>
                    <a:pt x="96" y="277"/>
                  </a:cubicBezTo>
                  <a:cubicBezTo>
                    <a:pt x="97" y="289"/>
                    <a:pt x="100" y="302"/>
                    <a:pt x="101" y="314"/>
                  </a:cubicBezTo>
                  <a:cubicBezTo>
                    <a:pt x="101" y="314"/>
                    <a:pt x="101" y="315"/>
                    <a:pt x="101" y="315"/>
                  </a:cubicBezTo>
                  <a:close/>
                  <a:moveTo>
                    <a:pt x="75" y="311"/>
                  </a:moveTo>
                  <a:cubicBezTo>
                    <a:pt x="74" y="311"/>
                    <a:pt x="73" y="311"/>
                    <a:pt x="73" y="311"/>
                  </a:cubicBezTo>
                  <a:cubicBezTo>
                    <a:pt x="73" y="311"/>
                    <a:pt x="74" y="311"/>
                    <a:pt x="75" y="311"/>
                  </a:cubicBezTo>
                  <a:cubicBezTo>
                    <a:pt x="75" y="311"/>
                    <a:pt x="75" y="311"/>
                    <a:pt x="75" y="311"/>
                  </a:cubicBezTo>
                  <a:close/>
                  <a:moveTo>
                    <a:pt x="16" y="288"/>
                  </a:moveTo>
                  <a:cubicBezTo>
                    <a:pt x="16" y="289"/>
                    <a:pt x="17" y="290"/>
                    <a:pt x="18" y="291"/>
                  </a:cubicBezTo>
                  <a:cubicBezTo>
                    <a:pt x="18" y="292"/>
                    <a:pt x="21" y="292"/>
                    <a:pt x="22" y="293"/>
                  </a:cubicBezTo>
                  <a:cubicBezTo>
                    <a:pt x="27" y="294"/>
                    <a:pt x="33" y="296"/>
                    <a:pt x="39" y="298"/>
                  </a:cubicBezTo>
                  <a:cubicBezTo>
                    <a:pt x="45" y="300"/>
                    <a:pt x="50" y="302"/>
                    <a:pt x="56" y="304"/>
                  </a:cubicBezTo>
                  <a:cubicBezTo>
                    <a:pt x="61" y="305"/>
                    <a:pt x="66" y="306"/>
                    <a:pt x="70" y="308"/>
                  </a:cubicBezTo>
                  <a:cubicBezTo>
                    <a:pt x="74" y="309"/>
                    <a:pt x="74" y="311"/>
                    <a:pt x="70" y="309"/>
                  </a:cubicBezTo>
                  <a:cubicBezTo>
                    <a:pt x="68" y="309"/>
                    <a:pt x="66" y="308"/>
                    <a:pt x="63" y="307"/>
                  </a:cubicBezTo>
                  <a:cubicBezTo>
                    <a:pt x="59" y="305"/>
                    <a:pt x="55" y="304"/>
                    <a:pt x="51" y="302"/>
                  </a:cubicBezTo>
                  <a:cubicBezTo>
                    <a:pt x="42" y="299"/>
                    <a:pt x="34" y="297"/>
                    <a:pt x="26" y="295"/>
                  </a:cubicBezTo>
                  <a:cubicBezTo>
                    <a:pt x="24" y="294"/>
                    <a:pt x="22" y="293"/>
                    <a:pt x="21" y="293"/>
                  </a:cubicBezTo>
                  <a:cubicBezTo>
                    <a:pt x="20" y="292"/>
                    <a:pt x="19" y="292"/>
                    <a:pt x="19" y="293"/>
                  </a:cubicBezTo>
                  <a:cubicBezTo>
                    <a:pt x="19" y="293"/>
                    <a:pt x="19" y="293"/>
                    <a:pt x="19" y="293"/>
                  </a:cubicBezTo>
                  <a:cubicBezTo>
                    <a:pt x="18" y="291"/>
                    <a:pt x="17" y="289"/>
                    <a:pt x="16" y="288"/>
                  </a:cubicBezTo>
                  <a:close/>
                  <a:moveTo>
                    <a:pt x="52" y="303"/>
                  </a:moveTo>
                  <a:cubicBezTo>
                    <a:pt x="57" y="305"/>
                    <a:pt x="62" y="307"/>
                    <a:pt x="66" y="309"/>
                  </a:cubicBezTo>
                  <a:cubicBezTo>
                    <a:pt x="68" y="309"/>
                    <a:pt x="69" y="310"/>
                    <a:pt x="70" y="310"/>
                  </a:cubicBezTo>
                  <a:cubicBezTo>
                    <a:pt x="56" y="307"/>
                    <a:pt x="43" y="303"/>
                    <a:pt x="30" y="297"/>
                  </a:cubicBezTo>
                  <a:cubicBezTo>
                    <a:pt x="38" y="299"/>
                    <a:pt x="45" y="301"/>
                    <a:pt x="52" y="303"/>
                  </a:cubicBezTo>
                  <a:close/>
                  <a:moveTo>
                    <a:pt x="13" y="282"/>
                  </a:moveTo>
                  <a:cubicBezTo>
                    <a:pt x="19" y="285"/>
                    <a:pt x="25" y="287"/>
                    <a:pt x="31" y="289"/>
                  </a:cubicBezTo>
                  <a:cubicBezTo>
                    <a:pt x="33" y="289"/>
                    <a:pt x="35" y="290"/>
                    <a:pt x="37" y="291"/>
                  </a:cubicBezTo>
                  <a:cubicBezTo>
                    <a:pt x="48" y="295"/>
                    <a:pt x="59" y="298"/>
                    <a:pt x="70" y="302"/>
                  </a:cubicBezTo>
                  <a:cubicBezTo>
                    <a:pt x="70" y="302"/>
                    <a:pt x="75" y="304"/>
                    <a:pt x="72" y="304"/>
                  </a:cubicBezTo>
                  <a:cubicBezTo>
                    <a:pt x="71" y="303"/>
                    <a:pt x="70" y="303"/>
                    <a:pt x="69" y="303"/>
                  </a:cubicBezTo>
                  <a:cubicBezTo>
                    <a:pt x="67" y="302"/>
                    <a:pt x="65" y="301"/>
                    <a:pt x="62" y="300"/>
                  </a:cubicBezTo>
                  <a:cubicBezTo>
                    <a:pt x="57" y="298"/>
                    <a:pt x="52" y="297"/>
                    <a:pt x="47" y="295"/>
                  </a:cubicBezTo>
                  <a:cubicBezTo>
                    <a:pt x="37" y="292"/>
                    <a:pt x="27" y="289"/>
                    <a:pt x="17" y="286"/>
                  </a:cubicBezTo>
                  <a:cubicBezTo>
                    <a:pt x="17" y="286"/>
                    <a:pt x="16" y="286"/>
                    <a:pt x="16" y="286"/>
                  </a:cubicBezTo>
                  <a:cubicBezTo>
                    <a:pt x="16" y="286"/>
                    <a:pt x="15" y="285"/>
                    <a:pt x="15" y="285"/>
                  </a:cubicBezTo>
                  <a:cubicBezTo>
                    <a:pt x="14" y="284"/>
                    <a:pt x="14" y="283"/>
                    <a:pt x="13" y="282"/>
                  </a:cubicBezTo>
                  <a:close/>
                  <a:moveTo>
                    <a:pt x="10" y="275"/>
                  </a:moveTo>
                  <a:cubicBezTo>
                    <a:pt x="13" y="277"/>
                    <a:pt x="17" y="278"/>
                    <a:pt x="20" y="280"/>
                  </a:cubicBezTo>
                  <a:cubicBezTo>
                    <a:pt x="25" y="282"/>
                    <a:pt x="30" y="284"/>
                    <a:pt x="35" y="286"/>
                  </a:cubicBezTo>
                  <a:cubicBezTo>
                    <a:pt x="46" y="290"/>
                    <a:pt x="58" y="293"/>
                    <a:pt x="68" y="298"/>
                  </a:cubicBezTo>
                  <a:cubicBezTo>
                    <a:pt x="69" y="299"/>
                    <a:pt x="76" y="301"/>
                    <a:pt x="71" y="300"/>
                  </a:cubicBezTo>
                  <a:cubicBezTo>
                    <a:pt x="69" y="299"/>
                    <a:pt x="66" y="298"/>
                    <a:pt x="63" y="297"/>
                  </a:cubicBezTo>
                  <a:cubicBezTo>
                    <a:pt x="58" y="295"/>
                    <a:pt x="53" y="294"/>
                    <a:pt x="48" y="292"/>
                  </a:cubicBezTo>
                  <a:cubicBezTo>
                    <a:pt x="43" y="291"/>
                    <a:pt x="37" y="290"/>
                    <a:pt x="31" y="288"/>
                  </a:cubicBezTo>
                  <a:cubicBezTo>
                    <a:pt x="25" y="286"/>
                    <a:pt x="19" y="283"/>
                    <a:pt x="13" y="281"/>
                  </a:cubicBezTo>
                  <a:cubicBezTo>
                    <a:pt x="12" y="280"/>
                    <a:pt x="12" y="279"/>
                    <a:pt x="12" y="278"/>
                  </a:cubicBezTo>
                  <a:cubicBezTo>
                    <a:pt x="11" y="277"/>
                    <a:pt x="11" y="276"/>
                    <a:pt x="10" y="275"/>
                  </a:cubicBezTo>
                  <a:close/>
                  <a:moveTo>
                    <a:pt x="9" y="269"/>
                  </a:moveTo>
                  <a:cubicBezTo>
                    <a:pt x="11" y="272"/>
                    <a:pt x="15" y="273"/>
                    <a:pt x="18" y="274"/>
                  </a:cubicBezTo>
                  <a:cubicBezTo>
                    <a:pt x="23" y="276"/>
                    <a:pt x="28" y="279"/>
                    <a:pt x="33" y="280"/>
                  </a:cubicBezTo>
                  <a:cubicBezTo>
                    <a:pt x="45" y="285"/>
                    <a:pt x="56" y="289"/>
                    <a:pt x="68" y="294"/>
                  </a:cubicBezTo>
                  <a:cubicBezTo>
                    <a:pt x="69" y="294"/>
                    <a:pt x="75" y="296"/>
                    <a:pt x="71" y="295"/>
                  </a:cubicBezTo>
                  <a:cubicBezTo>
                    <a:pt x="68" y="294"/>
                    <a:pt x="65" y="293"/>
                    <a:pt x="62" y="292"/>
                  </a:cubicBezTo>
                  <a:cubicBezTo>
                    <a:pt x="57" y="290"/>
                    <a:pt x="51" y="288"/>
                    <a:pt x="45" y="286"/>
                  </a:cubicBezTo>
                  <a:cubicBezTo>
                    <a:pt x="33" y="282"/>
                    <a:pt x="21" y="278"/>
                    <a:pt x="10" y="273"/>
                  </a:cubicBezTo>
                  <a:cubicBezTo>
                    <a:pt x="9" y="272"/>
                    <a:pt x="9" y="271"/>
                    <a:pt x="9" y="269"/>
                  </a:cubicBezTo>
                  <a:close/>
                  <a:moveTo>
                    <a:pt x="9" y="270"/>
                  </a:moveTo>
                  <a:cubicBezTo>
                    <a:pt x="10" y="270"/>
                    <a:pt x="11" y="271"/>
                    <a:pt x="11" y="271"/>
                  </a:cubicBezTo>
                  <a:cubicBezTo>
                    <a:pt x="11" y="271"/>
                    <a:pt x="10" y="270"/>
                    <a:pt x="9" y="270"/>
                  </a:cubicBezTo>
                  <a:close/>
                  <a:moveTo>
                    <a:pt x="5" y="254"/>
                  </a:moveTo>
                  <a:cubicBezTo>
                    <a:pt x="24" y="266"/>
                    <a:pt x="45" y="269"/>
                    <a:pt x="64" y="278"/>
                  </a:cubicBezTo>
                  <a:cubicBezTo>
                    <a:pt x="65" y="279"/>
                    <a:pt x="66" y="279"/>
                    <a:pt x="67" y="280"/>
                  </a:cubicBezTo>
                  <a:cubicBezTo>
                    <a:pt x="65" y="279"/>
                    <a:pt x="62" y="278"/>
                    <a:pt x="60" y="277"/>
                  </a:cubicBezTo>
                  <a:cubicBezTo>
                    <a:pt x="59" y="276"/>
                    <a:pt x="57" y="276"/>
                    <a:pt x="56" y="275"/>
                  </a:cubicBezTo>
                  <a:cubicBezTo>
                    <a:pt x="39" y="268"/>
                    <a:pt x="22" y="264"/>
                    <a:pt x="6" y="256"/>
                  </a:cubicBezTo>
                  <a:cubicBezTo>
                    <a:pt x="6" y="256"/>
                    <a:pt x="6" y="256"/>
                    <a:pt x="6" y="256"/>
                  </a:cubicBezTo>
                  <a:cubicBezTo>
                    <a:pt x="5" y="256"/>
                    <a:pt x="5" y="255"/>
                    <a:pt x="5" y="254"/>
                  </a:cubicBezTo>
                  <a:close/>
                  <a:moveTo>
                    <a:pt x="4" y="243"/>
                  </a:moveTo>
                  <a:cubicBezTo>
                    <a:pt x="14" y="247"/>
                    <a:pt x="23" y="252"/>
                    <a:pt x="32" y="255"/>
                  </a:cubicBezTo>
                  <a:cubicBezTo>
                    <a:pt x="42" y="259"/>
                    <a:pt x="52" y="263"/>
                    <a:pt x="61" y="267"/>
                  </a:cubicBezTo>
                  <a:cubicBezTo>
                    <a:pt x="62" y="268"/>
                    <a:pt x="63" y="268"/>
                    <a:pt x="64" y="269"/>
                  </a:cubicBezTo>
                  <a:cubicBezTo>
                    <a:pt x="62" y="268"/>
                    <a:pt x="60" y="267"/>
                    <a:pt x="59" y="267"/>
                  </a:cubicBezTo>
                  <a:cubicBezTo>
                    <a:pt x="52" y="264"/>
                    <a:pt x="45" y="262"/>
                    <a:pt x="38" y="259"/>
                  </a:cubicBezTo>
                  <a:cubicBezTo>
                    <a:pt x="32" y="257"/>
                    <a:pt x="26" y="255"/>
                    <a:pt x="21" y="254"/>
                  </a:cubicBezTo>
                  <a:cubicBezTo>
                    <a:pt x="15" y="251"/>
                    <a:pt x="10" y="249"/>
                    <a:pt x="4" y="247"/>
                  </a:cubicBezTo>
                  <a:cubicBezTo>
                    <a:pt x="4" y="246"/>
                    <a:pt x="4" y="244"/>
                    <a:pt x="4" y="243"/>
                  </a:cubicBezTo>
                  <a:close/>
                  <a:moveTo>
                    <a:pt x="4" y="240"/>
                  </a:moveTo>
                  <a:cubicBezTo>
                    <a:pt x="6" y="241"/>
                    <a:pt x="9" y="242"/>
                    <a:pt x="11" y="243"/>
                  </a:cubicBezTo>
                  <a:cubicBezTo>
                    <a:pt x="13" y="243"/>
                    <a:pt x="15" y="244"/>
                    <a:pt x="16" y="245"/>
                  </a:cubicBezTo>
                  <a:cubicBezTo>
                    <a:pt x="22" y="248"/>
                    <a:pt x="28" y="251"/>
                    <a:pt x="34" y="253"/>
                  </a:cubicBezTo>
                  <a:cubicBezTo>
                    <a:pt x="30" y="252"/>
                    <a:pt x="26" y="250"/>
                    <a:pt x="23" y="249"/>
                  </a:cubicBezTo>
                  <a:cubicBezTo>
                    <a:pt x="17" y="247"/>
                    <a:pt x="11" y="244"/>
                    <a:pt x="4" y="242"/>
                  </a:cubicBezTo>
                  <a:cubicBezTo>
                    <a:pt x="4" y="242"/>
                    <a:pt x="4" y="241"/>
                    <a:pt x="4" y="240"/>
                  </a:cubicBezTo>
                  <a:close/>
                  <a:moveTo>
                    <a:pt x="4" y="234"/>
                  </a:moveTo>
                  <a:cubicBezTo>
                    <a:pt x="7" y="235"/>
                    <a:pt x="9" y="236"/>
                    <a:pt x="11" y="237"/>
                  </a:cubicBezTo>
                  <a:cubicBezTo>
                    <a:pt x="16" y="240"/>
                    <a:pt x="21" y="242"/>
                    <a:pt x="26" y="244"/>
                  </a:cubicBezTo>
                  <a:cubicBezTo>
                    <a:pt x="34" y="247"/>
                    <a:pt x="42" y="250"/>
                    <a:pt x="50" y="253"/>
                  </a:cubicBezTo>
                  <a:cubicBezTo>
                    <a:pt x="54" y="255"/>
                    <a:pt x="57" y="257"/>
                    <a:pt x="61" y="259"/>
                  </a:cubicBezTo>
                  <a:cubicBezTo>
                    <a:pt x="58" y="257"/>
                    <a:pt x="54" y="255"/>
                    <a:pt x="50" y="254"/>
                  </a:cubicBezTo>
                  <a:cubicBezTo>
                    <a:pt x="44" y="252"/>
                    <a:pt x="37" y="249"/>
                    <a:pt x="30" y="248"/>
                  </a:cubicBezTo>
                  <a:cubicBezTo>
                    <a:pt x="23" y="245"/>
                    <a:pt x="16" y="243"/>
                    <a:pt x="9" y="241"/>
                  </a:cubicBezTo>
                  <a:cubicBezTo>
                    <a:pt x="7" y="240"/>
                    <a:pt x="6" y="240"/>
                    <a:pt x="4" y="239"/>
                  </a:cubicBezTo>
                  <a:cubicBezTo>
                    <a:pt x="4" y="238"/>
                    <a:pt x="4" y="236"/>
                    <a:pt x="4" y="234"/>
                  </a:cubicBezTo>
                  <a:close/>
                  <a:moveTo>
                    <a:pt x="4" y="234"/>
                  </a:moveTo>
                  <a:cubicBezTo>
                    <a:pt x="4" y="233"/>
                    <a:pt x="5" y="232"/>
                    <a:pt x="5" y="231"/>
                  </a:cubicBezTo>
                  <a:cubicBezTo>
                    <a:pt x="10" y="234"/>
                    <a:pt x="16" y="236"/>
                    <a:pt x="22" y="239"/>
                  </a:cubicBezTo>
                  <a:cubicBezTo>
                    <a:pt x="28" y="242"/>
                    <a:pt x="33" y="244"/>
                    <a:pt x="39" y="246"/>
                  </a:cubicBezTo>
                  <a:cubicBezTo>
                    <a:pt x="45" y="248"/>
                    <a:pt x="51" y="251"/>
                    <a:pt x="57" y="253"/>
                  </a:cubicBezTo>
                  <a:cubicBezTo>
                    <a:pt x="60" y="254"/>
                    <a:pt x="64" y="255"/>
                    <a:pt x="67" y="257"/>
                  </a:cubicBezTo>
                  <a:cubicBezTo>
                    <a:pt x="69" y="258"/>
                    <a:pt x="68" y="258"/>
                    <a:pt x="66" y="257"/>
                  </a:cubicBezTo>
                  <a:cubicBezTo>
                    <a:pt x="64" y="257"/>
                    <a:pt x="62" y="256"/>
                    <a:pt x="60" y="255"/>
                  </a:cubicBezTo>
                  <a:cubicBezTo>
                    <a:pt x="46" y="249"/>
                    <a:pt x="31" y="245"/>
                    <a:pt x="17" y="239"/>
                  </a:cubicBezTo>
                  <a:cubicBezTo>
                    <a:pt x="15" y="238"/>
                    <a:pt x="12" y="237"/>
                    <a:pt x="10" y="236"/>
                  </a:cubicBezTo>
                  <a:cubicBezTo>
                    <a:pt x="8" y="235"/>
                    <a:pt x="6" y="234"/>
                    <a:pt x="4" y="234"/>
                  </a:cubicBezTo>
                  <a:close/>
                  <a:moveTo>
                    <a:pt x="22" y="122"/>
                  </a:moveTo>
                  <a:cubicBezTo>
                    <a:pt x="22" y="122"/>
                    <a:pt x="22" y="122"/>
                    <a:pt x="22" y="122"/>
                  </a:cubicBezTo>
                  <a:cubicBezTo>
                    <a:pt x="24" y="120"/>
                    <a:pt x="25" y="118"/>
                    <a:pt x="26" y="116"/>
                  </a:cubicBezTo>
                  <a:cubicBezTo>
                    <a:pt x="31" y="112"/>
                    <a:pt x="36" y="108"/>
                    <a:pt x="41" y="105"/>
                  </a:cubicBezTo>
                  <a:cubicBezTo>
                    <a:pt x="48" y="100"/>
                    <a:pt x="57" y="97"/>
                    <a:pt x="66" y="94"/>
                  </a:cubicBezTo>
                  <a:cubicBezTo>
                    <a:pt x="75" y="91"/>
                    <a:pt x="84" y="90"/>
                    <a:pt x="93" y="91"/>
                  </a:cubicBezTo>
                  <a:cubicBezTo>
                    <a:pt x="94" y="91"/>
                    <a:pt x="94" y="91"/>
                    <a:pt x="95" y="91"/>
                  </a:cubicBezTo>
                  <a:cubicBezTo>
                    <a:pt x="90" y="93"/>
                    <a:pt x="85" y="97"/>
                    <a:pt x="82" y="101"/>
                  </a:cubicBezTo>
                  <a:cubicBezTo>
                    <a:pt x="79" y="105"/>
                    <a:pt x="77" y="112"/>
                    <a:pt x="83" y="115"/>
                  </a:cubicBezTo>
                  <a:cubicBezTo>
                    <a:pt x="89" y="118"/>
                    <a:pt x="92" y="113"/>
                    <a:pt x="95" y="107"/>
                  </a:cubicBezTo>
                  <a:cubicBezTo>
                    <a:pt x="95" y="112"/>
                    <a:pt x="96" y="115"/>
                    <a:pt x="100" y="116"/>
                  </a:cubicBezTo>
                  <a:cubicBezTo>
                    <a:pt x="109" y="118"/>
                    <a:pt x="105" y="101"/>
                    <a:pt x="104" y="92"/>
                  </a:cubicBezTo>
                  <a:cubicBezTo>
                    <a:pt x="110" y="94"/>
                    <a:pt x="117" y="96"/>
                    <a:pt x="123" y="99"/>
                  </a:cubicBezTo>
                  <a:cubicBezTo>
                    <a:pt x="131" y="103"/>
                    <a:pt x="139" y="108"/>
                    <a:pt x="146" y="114"/>
                  </a:cubicBezTo>
                  <a:cubicBezTo>
                    <a:pt x="152" y="120"/>
                    <a:pt x="156" y="127"/>
                    <a:pt x="159" y="134"/>
                  </a:cubicBezTo>
                  <a:cubicBezTo>
                    <a:pt x="167" y="151"/>
                    <a:pt x="173" y="169"/>
                    <a:pt x="175" y="187"/>
                  </a:cubicBezTo>
                  <a:cubicBezTo>
                    <a:pt x="164" y="178"/>
                    <a:pt x="152" y="171"/>
                    <a:pt x="138" y="166"/>
                  </a:cubicBezTo>
                  <a:cubicBezTo>
                    <a:pt x="138" y="165"/>
                    <a:pt x="138" y="164"/>
                    <a:pt x="137" y="163"/>
                  </a:cubicBezTo>
                  <a:cubicBezTo>
                    <a:pt x="136" y="161"/>
                    <a:pt x="135" y="160"/>
                    <a:pt x="133" y="161"/>
                  </a:cubicBezTo>
                  <a:cubicBezTo>
                    <a:pt x="131" y="161"/>
                    <a:pt x="131" y="162"/>
                    <a:pt x="131" y="164"/>
                  </a:cubicBezTo>
                  <a:cubicBezTo>
                    <a:pt x="119" y="160"/>
                    <a:pt x="107" y="157"/>
                    <a:pt x="94" y="155"/>
                  </a:cubicBezTo>
                  <a:cubicBezTo>
                    <a:pt x="79" y="152"/>
                    <a:pt x="64" y="151"/>
                    <a:pt x="49" y="155"/>
                  </a:cubicBezTo>
                  <a:cubicBezTo>
                    <a:pt x="36" y="159"/>
                    <a:pt x="23" y="161"/>
                    <a:pt x="10" y="167"/>
                  </a:cubicBezTo>
                  <a:cubicBezTo>
                    <a:pt x="12" y="151"/>
                    <a:pt x="15" y="136"/>
                    <a:pt x="22" y="122"/>
                  </a:cubicBezTo>
                  <a:close/>
                  <a:moveTo>
                    <a:pt x="162" y="133"/>
                  </a:moveTo>
                  <a:cubicBezTo>
                    <a:pt x="166" y="140"/>
                    <a:pt x="169" y="149"/>
                    <a:pt x="171" y="157"/>
                  </a:cubicBezTo>
                  <a:cubicBezTo>
                    <a:pt x="168" y="149"/>
                    <a:pt x="165" y="141"/>
                    <a:pt x="162" y="133"/>
                  </a:cubicBezTo>
                  <a:close/>
                  <a:moveTo>
                    <a:pt x="79" y="59"/>
                  </a:moveTo>
                  <a:cubicBezTo>
                    <a:pt x="82" y="58"/>
                    <a:pt x="85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95" y="57"/>
                    <a:pt x="102" y="59"/>
                    <a:pt x="109" y="59"/>
                  </a:cubicBezTo>
                  <a:cubicBezTo>
                    <a:pt x="117" y="60"/>
                    <a:pt x="126" y="60"/>
                    <a:pt x="134" y="62"/>
                  </a:cubicBezTo>
                  <a:cubicBezTo>
                    <a:pt x="148" y="64"/>
                    <a:pt x="161" y="69"/>
                    <a:pt x="172" y="78"/>
                  </a:cubicBezTo>
                  <a:cubicBezTo>
                    <a:pt x="182" y="88"/>
                    <a:pt x="191" y="100"/>
                    <a:pt x="193" y="114"/>
                  </a:cubicBezTo>
                  <a:cubicBezTo>
                    <a:pt x="196" y="129"/>
                    <a:pt x="192" y="143"/>
                    <a:pt x="190" y="158"/>
                  </a:cubicBezTo>
                  <a:cubicBezTo>
                    <a:pt x="189" y="165"/>
                    <a:pt x="188" y="172"/>
                    <a:pt x="189" y="179"/>
                  </a:cubicBezTo>
                  <a:cubicBezTo>
                    <a:pt x="189" y="186"/>
                    <a:pt x="190" y="193"/>
                    <a:pt x="191" y="200"/>
                  </a:cubicBezTo>
                  <a:cubicBezTo>
                    <a:pt x="192" y="215"/>
                    <a:pt x="191" y="230"/>
                    <a:pt x="193" y="245"/>
                  </a:cubicBezTo>
                  <a:cubicBezTo>
                    <a:pt x="195" y="257"/>
                    <a:pt x="197" y="269"/>
                    <a:pt x="192" y="281"/>
                  </a:cubicBezTo>
                  <a:cubicBezTo>
                    <a:pt x="188" y="289"/>
                    <a:pt x="182" y="296"/>
                    <a:pt x="175" y="301"/>
                  </a:cubicBezTo>
                  <a:cubicBezTo>
                    <a:pt x="176" y="292"/>
                    <a:pt x="177" y="284"/>
                    <a:pt x="178" y="276"/>
                  </a:cubicBezTo>
                  <a:cubicBezTo>
                    <a:pt x="180" y="244"/>
                    <a:pt x="180" y="213"/>
                    <a:pt x="178" y="181"/>
                  </a:cubicBezTo>
                  <a:cubicBezTo>
                    <a:pt x="175" y="157"/>
                    <a:pt x="169" y="131"/>
                    <a:pt x="151" y="113"/>
                  </a:cubicBezTo>
                  <a:cubicBezTo>
                    <a:pt x="138" y="101"/>
                    <a:pt x="121" y="90"/>
                    <a:pt x="104" y="86"/>
                  </a:cubicBezTo>
                  <a:cubicBezTo>
                    <a:pt x="104" y="86"/>
                    <a:pt x="104" y="85"/>
                    <a:pt x="104" y="85"/>
                  </a:cubicBezTo>
                  <a:cubicBezTo>
                    <a:pt x="103" y="83"/>
                    <a:pt x="100" y="81"/>
                    <a:pt x="97" y="81"/>
                  </a:cubicBezTo>
                  <a:cubicBezTo>
                    <a:pt x="95" y="81"/>
                    <a:pt x="94" y="82"/>
                    <a:pt x="94" y="84"/>
                  </a:cubicBezTo>
                  <a:cubicBezTo>
                    <a:pt x="90" y="84"/>
                    <a:pt x="87" y="84"/>
                    <a:pt x="83" y="84"/>
                  </a:cubicBezTo>
                  <a:cubicBezTo>
                    <a:pt x="66" y="85"/>
                    <a:pt x="52" y="93"/>
                    <a:pt x="39" y="102"/>
                  </a:cubicBezTo>
                  <a:cubicBezTo>
                    <a:pt x="35" y="105"/>
                    <a:pt x="31" y="107"/>
                    <a:pt x="28" y="111"/>
                  </a:cubicBezTo>
                  <a:cubicBezTo>
                    <a:pt x="40" y="90"/>
                    <a:pt x="59" y="72"/>
                    <a:pt x="79" y="59"/>
                  </a:cubicBezTo>
                  <a:close/>
                  <a:moveTo>
                    <a:pt x="224" y="190"/>
                  </a:moveTo>
                  <a:cubicBezTo>
                    <a:pt x="224" y="189"/>
                    <a:pt x="224" y="189"/>
                    <a:pt x="224" y="189"/>
                  </a:cubicBezTo>
                  <a:cubicBezTo>
                    <a:pt x="224" y="188"/>
                    <a:pt x="224" y="188"/>
                    <a:pt x="224" y="187"/>
                  </a:cubicBezTo>
                  <a:cubicBezTo>
                    <a:pt x="224" y="178"/>
                    <a:pt x="225" y="168"/>
                    <a:pt x="226" y="159"/>
                  </a:cubicBezTo>
                  <a:cubicBezTo>
                    <a:pt x="229" y="174"/>
                    <a:pt x="228" y="188"/>
                    <a:pt x="231" y="203"/>
                  </a:cubicBezTo>
                  <a:cubicBezTo>
                    <a:pt x="232" y="212"/>
                    <a:pt x="234" y="221"/>
                    <a:pt x="234" y="230"/>
                  </a:cubicBezTo>
                  <a:cubicBezTo>
                    <a:pt x="234" y="236"/>
                    <a:pt x="232" y="243"/>
                    <a:pt x="232" y="249"/>
                  </a:cubicBezTo>
                  <a:cubicBezTo>
                    <a:pt x="232" y="255"/>
                    <a:pt x="235" y="262"/>
                    <a:pt x="239" y="265"/>
                  </a:cubicBezTo>
                  <a:cubicBezTo>
                    <a:pt x="239" y="265"/>
                    <a:pt x="239" y="265"/>
                    <a:pt x="239" y="266"/>
                  </a:cubicBezTo>
                  <a:cubicBezTo>
                    <a:pt x="244" y="274"/>
                    <a:pt x="235" y="277"/>
                    <a:pt x="228" y="279"/>
                  </a:cubicBezTo>
                  <a:cubicBezTo>
                    <a:pt x="229" y="277"/>
                    <a:pt x="229" y="274"/>
                    <a:pt x="230" y="272"/>
                  </a:cubicBezTo>
                  <a:cubicBezTo>
                    <a:pt x="230" y="272"/>
                    <a:pt x="230" y="271"/>
                    <a:pt x="230" y="271"/>
                  </a:cubicBezTo>
                  <a:cubicBezTo>
                    <a:pt x="229" y="257"/>
                    <a:pt x="229" y="242"/>
                    <a:pt x="227" y="228"/>
                  </a:cubicBezTo>
                  <a:cubicBezTo>
                    <a:pt x="226" y="215"/>
                    <a:pt x="224" y="202"/>
                    <a:pt x="224" y="190"/>
                  </a:cubicBezTo>
                  <a:close/>
                  <a:moveTo>
                    <a:pt x="248" y="266"/>
                  </a:moveTo>
                  <a:cubicBezTo>
                    <a:pt x="243" y="265"/>
                    <a:pt x="240" y="263"/>
                    <a:pt x="238" y="259"/>
                  </a:cubicBezTo>
                  <a:cubicBezTo>
                    <a:pt x="238" y="259"/>
                    <a:pt x="238" y="259"/>
                    <a:pt x="238" y="259"/>
                  </a:cubicBezTo>
                  <a:cubicBezTo>
                    <a:pt x="240" y="261"/>
                    <a:pt x="242" y="264"/>
                    <a:pt x="246" y="265"/>
                  </a:cubicBezTo>
                  <a:cubicBezTo>
                    <a:pt x="246" y="265"/>
                    <a:pt x="246" y="264"/>
                    <a:pt x="246" y="264"/>
                  </a:cubicBezTo>
                  <a:cubicBezTo>
                    <a:pt x="243" y="261"/>
                    <a:pt x="240" y="259"/>
                    <a:pt x="238" y="256"/>
                  </a:cubicBezTo>
                  <a:cubicBezTo>
                    <a:pt x="235" y="252"/>
                    <a:pt x="241" y="258"/>
                    <a:pt x="242" y="258"/>
                  </a:cubicBezTo>
                  <a:cubicBezTo>
                    <a:pt x="245" y="261"/>
                    <a:pt x="249" y="264"/>
                    <a:pt x="253" y="265"/>
                  </a:cubicBezTo>
                  <a:cubicBezTo>
                    <a:pt x="252" y="266"/>
                    <a:pt x="250" y="266"/>
                    <a:pt x="248" y="266"/>
                  </a:cubicBezTo>
                  <a:close/>
                  <a:moveTo>
                    <a:pt x="260" y="189"/>
                  </a:moveTo>
                  <a:cubicBezTo>
                    <a:pt x="253" y="183"/>
                    <a:pt x="243" y="181"/>
                    <a:pt x="236" y="176"/>
                  </a:cubicBezTo>
                  <a:cubicBezTo>
                    <a:pt x="235" y="175"/>
                    <a:pt x="234" y="175"/>
                    <a:pt x="232" y="174"/>
                  </a:cubicBezTo>
                  <a:cubicBezTo>
                    <a:pt x="234" y="175"/>
                    <a:pt x="236" y="175"/>
                    <a:pt x="237" y="176"/>
                  </a:cubicBezTo>
                  <a:cubicBezTo>
                    <a:pt x="240" y="177"/>
                    <a:pt x="242" y="178"/>
                    <a:pt x="244" y="179"/>
                  </a:cubicBezTo>
                  <a:cubicBezTo>
                    <a:pt x="249" y="181"/>
                    <a:pt x="255" y="183"/>
                    <a:pt x="259" y="186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7"/>
                    <a:pt x="260" y="188"/>
                    <a:pt x="260" y="189"/>
                  </a:cubicBezTo>
                  <a:close/>
                  <a:moveTo>
                    <a:pt x="226" y="73"/>
                  </a:moveTo>
                  <a:cubicBezTo>
                    <a:pt x="217" y="66"/>
                    <a:pt x="207" y="60"/>
                    <a:pt x="196" y="54"/>
                  </a:cubicBezTo>
                  <a:cubicBezTo>
                    <a:pt x="196" y="54"/>
                    <a:pt x="197" y="55"/>
                    <a:pt x="197" y="55"/>
                  </a:cubicBezTo>
                  <a:cubicBezTo>
                    <a:pt x="200" y="56"/>
                    <a:pt x="203" y="58"/>
                    <a:pt x="206" y="59"/>
                  </a:cubicBezTo>
                  <a:cubicBezTo>
                    <a:pt x="212" y="62"/>
                    <a:pt x="217" y="65"/>
                    <a:pt x="223" y="69"/>
                  </a:cubicBezTo>
                  <a:cubicBezTo>
                    <a:pt x="224" y="70"/>
                    <a:pt x="225" y="72"/>
                    <a:pt x="226" y="73"/>
                  </a:cubicBezTo>
                  <a:close/>
                  <a:moveTo>
                    <a:pt x="190" y="51"/>
                  </a:moveTo>
                  <a:cubicBezTo>
                    <a:pt x="196" y="56"/>
                    <a:pt x="204" y="59"/>
                    <a:pt x="211" y="64"/>
                  </a:cubicBezTo>
                  <a:cubicBezTo>
                    <a:pt x="215" y="66"/>
                    <a:pt x="219" y="69"/>
                    <a:pt x="223" y="71"/>
                  </a:cubicBezTo>
                  <a:cubicBezTo>
                    <a:pt x="223" y="72"/>
                    <a:pt x="224" y="72"/>
                    <a:pt x="224" y="72"/>
                  </a:cubicBezTo>
                  <a:cubicBezTo>
                    <a:pt x="216" y="68"/>
                    <a:pt x="208" y="63"/>
                    <a:pt x="201" y="59"/>
                  </a:cubicBezTo>
                  <a:cubicBezTo>
                    <a:pt x="196" y="57"/>
                    <a:pt x="192" y="54"/>
                    <a:pt x="188" y="52"/>
                  </a:cubicBezTo>
                  <a:cubicBezTo>
                    <a:pt x="187" y="52"/>
                    <a:pt x="186" y="51"/>
                    <a:pt x="185" y="50"/>
                  </a:cubicBezTo>
                  <a:cubicBezTo>
                    <a:pt x="186" y="51"/>
                    <a:pt x="188" y="51"/>
                    <a:pt x="190" y="51"/>
                  </a:cubicBezTo>
                  <a:close/>
                  <a:moveTo>
                    <a:pt x="230" y="79"/>
                  </a:moveTo>
                  <a:cubicBezTo>
                    <a:pt x="223" y="74"/>
                    <a:pt x="216" y="69"/>
                    <a:pt x="209" y="65"/>
                  </a:cubicBezTo>
                  <a:cubicBezTo>
                    <a:pt x="200" y="60"/>
                    <a:pt x="192" y="56"/>
                    <a:pt x="184" y="51"/>
                  </a:cubicBezTo>
                  <a:cubicBezTo>
                    <a:pt x="184" y="51"/>
                    <a:pt x="183" y="50"/>
                    <a:pt x="183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4" y="51"/>
                    <a:pt x="185" y="51"/>
                    <a:pt x="186" y="52"/>
                  </a:cubicBezTo>
                  <a:cubicBezTo>
                    <a:pt x="188" y="53"/>
                    <a:pt x="190" y="54"/>
                    <a:pt x="192" y="55"/>
                  </a:cubicBezTo>
                  <a:cubicBezTo>
                    <a:pt x="197" y="57"/>
                    <a:pt x="201" y="60"/>
                    <a:pt x="205" y="62"/>
                  </a:cubicBezTo>
                  <a:cubicBezTo>
                    <a:pt x="213" y="66"/>
                    <a:pt x="220" y="71"/>
                    <a:pt x="228" y="75"/>
                  </a:cubicBezTo>
                  <a:cubicBezTo>
                    <a:pt x="228" y="76"/>
                    <a:pt x="228" y="76"/>
                    <a:pt x="228" y="76"/>
                  </a:cubicBezTo>
                  <a:cubicBezTo>
                    <a:pt x="229" y="77"/>
                    <a:pt x="229" y="78"/>
                    <a:pt x="230" y="79"/>
                  </a:cubicBezTo>
                  <a:close/>
                  <a:moveTo>
                    <a:pt x="232" y="83"/>
                  </a:moveTo>
                  <a:cubicBezTo>
                    <a:pt x="222" y="79"/>
                    <a:pt x="213" y="74"/>
                    <a:pt x="204" y="69"/>
                  </a:cubicBezTo>
                  <a:cubicBezTo>
                    <a:pt x="202" y="67"/>
                    <a:pt x="200" y="65"/>
                    <a:pt x="198" y="63"/>
                  </a:cubicBezTo>
                  <a:cubicBezTo>
                    <a:pt x="200" y="65"/>
                    <a:pt x="202" y="66"/>
                    <a:pt x="205" y="67"/>
                  </a:cubicBezTo>
                  <a:cubicBezTo>
                    <a:pt x="210" y="70"/>
                    <a:pt x="215" y="73"/>
                    <a:pt x="220" y="75"/>
                  </a:cubicBezTo>
                  <a:cubicBezTo>
                    <a:pt x="224" y="77"/>
                    <a:pt x="227" y="80"/>
                    <a:pt x="231" y="81"/>
                  </a:cubicBezTo>
                  <a:cubicBezTo>
                    <a:pt x="232" y="82"/>
                    <a:pt x="232" y="83"/>
                    <a:pt x="232" y="83"/>
                  </a:cubicBezTo>
                  <a:close/>
                  <a:moveTo>
                    <a:pt x="164" y="12"/>
                  </a:moveTo>
                  <a:cubicBezTo>
                    <a:pt x="161" y="10"/>
                    <a:pt x="158" y="9"/>
                    <a:pt x="155" y="8"/>
                  </a:cubicBezTo>
                  <a:cubicBezTo>
                    <a:pt x="153" y="6"/>
                    <a:pt x="157" y="8"/>
                    <a:pt x="157" y="9"/>
                  </a:cubicBezTo>
                  <a:cubicBezTo>
                    <a:pt x="158" y="9"/>
                    <a:pt x="159" y="9"/>
                    <a:pt x="160" y="10"/>
                  </a:cubicBezTo>
                  <a:cubicBezTo>
                    <a:pt x="161" y="10"/>
                    <a:pt x="162" y="10"/>
                    <a:pt x="163" y="10"/>
                  </a:cubicBezTo>
                  <a:cubicBezTo>
                    <a:pt x="163" y="11"/>
                    <a:pt x="163" y="11"/>
                    <a:pt x="164" y="12"/>
                  </a:cubicBezTo>
                  <a:close/>
                  <a:moveTo>
                    <a:pt x="153" y="7"/>
                  </a:moveTo>
                  <a:cubicBezTo>
                    <a:pt x="156" y="10"/>
                    <a:pt x="161" y="11"/>
                    <a:pt x="164" y="13"/>
                  </a:cubicBezTo>
                  <a:cubicBezTo>
                    <a:pt x="165" y="13"/>
                    <a:pt x="165" y="13"/>
                    <a:pt x="165" y="13"/>
                  </a:cubicBezTo>
                  <a:cubicBezTo>
                    <a:pt x="164" y="13"/>
                    <a:pt x="163" y="13"/>
                    <a:pt x="163" y="12"/>
                  </a:cubicBezTo>
                  <a:cubicBezTo>
                    <a:pt x="161" y="12"/>
                    <a:pt x="160" y="11"/>
                    <a:pt x="159" y="11"/>
                  </a:cubicBezTo>
                  <a:cubicBezTo>
                    <a:pt x="156" y="10"/>
                    <a:pt x="154" y="9"/>
                    <a:pt x="151" y="8"/>
                  </a:cubicBezTo>
                  <a:cubicBezTo>
                    <a:pt x="151" y="8"/>
                    <a:pt x="151" y="8"/>
                    <a:pt x="151" y="8"/>
                  </a:cubicBezTo>
                  <a:cubicBezTo>
                    <a:pt x="152" y="8"/>
                    <a:pt x="153" y="7"/>
                    <a:pt x="153" y="7"/>
                  </a:cubicBezTo>
                  <a:close/>
                  <a:moveTo>
                    <a:pt x="166" y="15"/>
                  </a:moveTo>
                  <a:cubicBezTo>
                    <a:pt x="162" y="14"/>
                    <a:pt x="158" y="12"/>
                    <a:pt x="155" y="10"/>
                  </a:cubicBezTo>
                  <a:cubicBezTo>
                    <a:pt x="151" y="9"/>
                    <a:pt x="154" y="10"/>
                    <a:pt x="156" y="10"/>
                  </a:cubicBezTo>
                  <a:cubicBezTo>
                    <a:pt x="157" y="11"/>
                    <a:pt x="158" y="12"/>
                    <a:pt x="160" y="12"/>
                  </a:cubicBezTo>
                  <a:cubicBezTo>
                    <a:pt x="162" y="13"/>
                    <a:pt x="163" y="13"/>
                    <a:pt x="165" y="14"/>
                  </a:cubicBezTo>
                  <a:cubicBezTo>
                    <a:pt x="165" y="14"/>
                    <a:pt x="166" y="15"/>
                    <a:pt x="166" y="15"/>
                  </a:cubicBezTo>
                  <a:close/>
                  <a:moveTo>
                    <a:pt x="168" y="20"/>
                  </a:moveTo>
                  <a:cubicBezTo>
                    <a:pt x="167" y="19"/>
                    <a:pt x="165" y="19"/>
                    <a:pt x="163" y="18"/>
                  </a:cubicBezTo>
                  <a:cubicBezTo>
                    <a:pt x="163" y="17"/>
                    <a:pt x="162" y="16"/>
                    <a:pt x="161" y="16"/>
                  </a:cubicBezTo>
                  <a:cubicBezTo>
                    <a:pt x="163" y="17"/>
                    <a:pt x="165" y="18"/>
                    <a:pt x="167" y="18"/>
                  </a:cubicBezTo>
                  <a:cubicBezTo>
                    <a:pt x="168" y="19"/>
                    <a:pt x="168" y="19"/>
                    <a:pt x="168" y="20"/>
                  </a:cubicBezTo>
                  <a:close/>
                  <a:moveTo>
                    <a:pt x="149" y="11"/>
                  </a:moveTo>
                  <a:cubicBezTo>
                    <a:pt x="150" y="12"/>
                    <a:pt x="152" y="13"/>
                    <a:pt x="153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4" y="14"/>
                    <a:pt x="154" y="14"/>
                    <a:pt x="153" y="14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1" y="14"/>
                    <a:pt x="150" y="13"/>
                    <a:pt x="148" y="13"/>
                  </a:cubicBezTo>
                  <a:cubicBezTo>
                    <a:pt x="148" y="13"/>
                    <a:pt x="149" y="12"/>
                    <a:pt x="149" y="11"/>
                  </a:cubicBezTo>
                  <a:cubicBezTo>
                    <a:pt x="149" y="11"/>
                    <a:pt x="149" y="11"/>
                    <a:pt x="149" y="11"/>
                  </a:cubicBezTo>
                  <a:close/>
                  <a:moveTo>
                    <a:pt x="147" y="14"/>
                  </a:moveTo>
                  <a:cubicBezTo>
                    <a:pt x="149" y="16"/>
                    <a:pt x="148" y="16"/>
                    <a:pt x="146" y="17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7"/>
                    <a:pt x="147" y="15"/>
                    <a:pt x="147" y="14"/>
                  </a:cubicBezTo>
                  <a:close/>
                  <a:moveTo>
                    <a:pt x="124" y="38"/>
                  </a:moveTo>
                  <a:cubicBezTo>
                    <a:pt x="123" y="38"/>
                    <a:pt x="120" y="36"/>
                    <a:pt x="120" y="36"/>
                  </a:cubicBezTo>
                  <a:cubicBezTo>
                    <a:pt x="123" y="36"/>
                    <a:pt x="126" y="38"/>
                    <a:pt x="129" y="38"/>
                  </a:cubicBezTo>
                  <a:cubicBezTo>
                    <a:pt x="129" y="39"/>
                    <a:pt x="129" y="39"/>
                    <a:pt x="129" y="39"/>
                  </a:cubicBezTo>
                  <a:cubicBezTo>
                    <a:pt x="128" y="39"/>
                    <a:pt x="127" y="40"/>
                    <a:pt x="126" y="40"/>
                  </a:cubicBezTo>
                  <a:cubicBezTo>
                    <a:pt x="125" y="39"/>
                    <a:pt x="124" y="39"/>
                    <a:pt x="124" y="38"/>
                  </a:cubicBezTo>
                  <a:close/>
                  <a:moveTo>
                    <a:pt x="132" y="39"/>
                  </a:moveTo>
                  <a:cubicBezTo>
                    <a:pt x="131" y="32"/>
                    <a:pt x="137" y="27"/>
                    <a:pt x="143" y="24"/>
                  </a:cubicBezTo>
                  <a:cubicBezTo>
                    <a:pt x="147" y="21"/>
                    <a:pt x="154" y="15"/>
                    <a:pt x="158" y="18"/>
                  </a:cubicBezTo>
                  <a:cubicBezTo>
                    <a:pt x="165" y="23"/>
                    <a:pt x="163" y="36"/>
                    <a:pt x="163" y="43"/>
                  </a:cubicBezTo>
                  <a:cubicBezTo>
                    <a:pt x="153" y="40"/>
                    <a:pt x="142" y="38"/>
                    <a:pt x="132" y="39"/>
                  </a:cubicBezTo>
                  <a:close/>
                  <a:moveTo>
                    <a:pt x="175" y="44"/>
                  </a:moveTo>
                  <a:cubicBezTo>
                    <a:pt x="174" y="43"/>
                    <a:pt x="173" y="42"/>
                    <a:pt x="172" y="42"/>
                  </a:cubicBezTo>
                  <a:cubicBezTo>
                    <a:pt x="172" y="41"/>
                    <a:pt x="171" y="41"/>
                    <a:pt x="170" y="41"/>
                  </a:cubicBezTo>
                  <a:cubicBezTo>
                    <a:pt x="170" y="40"/>
                    <a:pt x="170" y="39"/>
                    <a:pt x="170" y="38"/>
                  </a:cubicBezTo>
                  <a:cubicBezTo>
                    <a:pt x="172" y="39"/>
                    <a:pt x="174" y="41"/>
                    <a:pt x="176" y="41"/>
                  </a:cubicBezTo>
                  <a:cubicBezTo>
                    <a:pt x="176" y="42"/>
                    <a:pt x="176" y="43"/>
                    <a:pt x="175" y="44"/>
                  </a:cubicBezTo>
                  <a:close/>
                  <a:moveTo>
                    <a:pt x="170" y="37"/>
                  </a:moveTo>
                  <a:cubicBezTo>
                    <a:pt x="167" y="35"/>
                    <a:pt x="173" y="37"/>
                    <a:pt x="173" y="37"/>
                  </a:cubicBezTo>
                  <a:cubicBezTo>
                    <a:pt x="174" y="37"/>
                    <a:pt x="175" y="38"/>
                    <a:pt x="176" y="38"/>
                  </a:cubicBezTo>
                  <a:cubicBezTo>
                    <a:pt x="176" y="38"/>
                    <a:pt x="176" y="38"/>
                    <a:pt x="176" y="38"/>
                  </a:cubicBezTo>
                  <a:cubicBezTo>
                    <a:pt x="176" y="39"/>
                    <a:pt x="176" y="40"/>
                    <a:pt x="176" y="40"/>
                  </a:cubicBezTo>
                  <a:cubicBezTo>
                    <a:pt x="174" y="39"/>
                    <a:pt x="172" y="38"/>
                    <a:pt x="170" y="37"/>
                  </a:cubicBezTo>
                  <a:close/>
                  <a:moveTo>
                    <a:pt x="172" y="35"/>
                  </a:moveTo>
                  <a:cubicBezTo>
                    <a:pt x="173" y="36"/>
                    <a:pt x="173" y="36"/>
                    <a:pt x="174" y="37"/>
                  </a:cubicBezTo>
                  <a:cubicBezTo>
                    <a:pt x="176" y="38"/>
                    <a:pt x="174" y="36"/>
                    <a:pt x="172" y="35"/>
                  </a:cubicBezTo>
                  <a:close/>
                  <a:moveTo>
                    <a:pt x="169" y="33"/>
                  </a:moveTo>
                  <a:cubicBezTo>
                    <a:pt x="165" y="30"/>
                    <a:pt x="173" y="34"/>
                    <a:pt x="174" y="34"/>
                  </a:cubicBezTo>
                  <a:cubicBezTo>
                    <a:pt x="174" y="35"/>
                    <a:pt x="175" y="35"/>
                    <a:pt x="176" y="35"/>
                  </a:cubicBezTo>
                  <a:cubicBezTo>
                    <a:pt x="176" y="36"/>
                    <a:pt x="176" y="36"/>
                    <a:pt x="176" y="37"/>
                  </a:cubicBezTo>
                  <a:cubicBezTo>
                    <a:pt x="174" y="36"/>
                    <a:pt x="171" y="35"/>
                    <a:pt x="169" y="33"/>
                  </a:cubicBezTo>
                  <a:close/>
                  <a:moveTo>
                    <a:pt x="174" y="47"/>
                  </a:moveTo>
                  <a:cubicBezTo>
                    <a:pt x="174" y="47"/>
                    <a:pt x="174" y="47"/>
                    <a:pt x="174" y="47"/>
                  </a:cubicBezTo>
                  <a:cubicBezTo>
                    <a:pt x="173" y="46"/>
                    <a:pt x="172" y="46"/>
                    <a:pt x="171" y="45"/>
                  </a:cubicBezTo>
                  <a:cubicBezTo>
                    <a:pt x="170" y="45"/>
                    <a:pt x="169" y="44"/>
                    <a:pt x="168" y="43"/>
                  </a:cubicBezTo>
                  <a:cubicBezTo>
                    <a:pt x="169" y="43"/>
                    <a:pt x="170" y="43"/>
                    <a:pt x="171" y="43"/>
                  </a:cubicBezTo>
                  <a:cubicBezTo>
                    <a:pt x="173" y="44"/>
                    <a:pt x="174" y="44"/>
                    <a:pt x="175" y="45"/>
                  </a:cubicBezTo>
                  <a:cubicBezTo>
                    <a:pt x="175" y="46"/>
                    <a:pt x="175" y="47"/>
                    <a:pt x="175" y="48"/>
                  </a:cubicBezTo>
                  <a:cubicBezTo>
                    <a:pt x="174" y="48"/>
                    <a:pt x="174" y="48"/>
                    <a:pt x="174" y="47"/>
                  </a:cubicBezTo>
                  <a:close/>
                  <a:moveTo>
                    <a:pt x="166" y="44"/>
                  </a:moveTo>
                  <a:cubicBezTo>
                    <a:pt x="166" y="44"/>
                    <a:pt x="166" y="44"/>
                    <a:pt x="166" y="43"/>
                  </a:cubicBezTo>
                  <a:cubicBezTo>
                    <a:pt x="166" y="38"/>
                    <a:pt x="167" y="27"/>
                    <a:pt x="164" y="20"/>
                  </a:cubicBezTo>
                  <a:cubicBezTo>
                    <a:pt x="166" y="22"/>
                    <a:pt x="169" y="23"/>
                    <a:pt x="171" y="24"/>
                  </a:cubicBezTo>
                  <a:cubicBezTo>
                    <a:pt x="171" y="24"/>
                    <a:pt x="171" y="24"/>
                    <a:pt x="171" y="24"/>
                  </a:cubicBezTo>
                  <a:cubicBezTo>
                    <a:pt x="171" y="25"/>
                    <a:pt x="171" y="25"/>
                    <a:pt x="171" y="25"/>
                  </a:cubicBezTo>
                  <a:cubicBezTo>
                    <a:pt x="171" y="24"/>
                    <a:pt x="170" y="24"/>
                    <a:pt x="169" y="23"/>
                  </a:cubicBezTo>
                  <a:cubicBezTo>
                    <a:pt x="168" y="23"/>
                    <a:pt x="167" y="23"/>
                    <a:pt x="165" y="22"/>
                  </a:cubicBezTo>
                  <a:cubicBezTo>
                    <a:pt x="165" y="22"/>
                    <a:pt x="165" y="23"/>
                    <a:pt x="165" y="23"/>
                  </a:cubicBezTo>
                  <a:cubicBezTo>
                    <a:pt x="167" y="25"/>
                    <a:pt x="171" y="26"/>
                    <a:pt x="173" y="28"/>
                  </a:cubicBezTo>
                  <a:cubicBezTo>
                    <a:pt x="174" y="28"/>
                    <a:pt x="174" y="29"/>
                    <a:pt x="174" y="29"/>
                  </a:cubicBezTo>
                  <a:cubicBezTo>
                    <a:pt x="172" y="28"/>
                    <a:pt x="170" y="27"/>
                    <a:pt x="169" y="27"/>
                  </a:cubicBezTo>
                  <a:cubicBezTo>
                    <a:pt x="168" y="27"/>
                    <a:pt x="168" y="27"/>
                    <a:pt x="167" y="26"/>
                  </a:cubicBezTo>
                  <a:cubicBezTo>
                    <a:pt x="166" y="26"/>
                    <a:pt x="166" y="27"/>
                    <a:pt x="166" y="27"/>
                  </a:cubicBezTo>
                  <a:cubicBezTo>
                    <a:pt x="168" y="30"/>
                    <a:pt x="171" y="31"/>
                    <a:pt x="173" y="32"/>
                  </a:cubicBezTo>
                  <a:cubicBezTo>
                    <a:pt x="178" y="36"/>
                    <a:pt x="173" y="33"/>
                    <a:pt x="171" y="32"/>
                  </a:cubicBezTo>
                  <a:cubicBezTo>
                    <a:pt x="170" y="32"/>
                    <a:pt x="168" y="31"/>
                    <a:pt x="167" y="31"/>
                  </a:cubicBezTo>
                  <a:cubicBezTo>
                    <a:pt x="167" y="31"/>
                    <a:pt x="166" y="31"/>
                    <a:pt x="167" y="31"/>
                  </a:cubicBezTo>
                  <a:cubicBezTo>
                    <a:pt x="167" y="33"/>
                    <a:pt x="169" y="34"/>
                    <a:pt x="170" y="34"/>
                  </a:cubicBezTo>
                  <a:cubicBezTo>
                    <a:pt x="170" y="34"/>
                    <a:pt x="170" y="34"/>
                    <a:pt x="170" y="34"/>
                  </a:cubicBezTo>
                  <a:cubicBezTo>
                    <a:pt x="169" y="34"/>
                    <a:pt x="168" y="34"/>
                    <a:pt x="167" y="34"/>
                  </a:cubicBezTo>
                  <a:cubicBezTo>
                    <a:pt x="167" y="34"/>
                    <a:pt x="166" y="34"/>
                    <a:pt x="167" y="34"/>
                  </a:cubicBezTo>
                  <a:cubicBezTo>
                    <a:pt x="168" y="37"/>
                    <a:pt x="171" y="38"/>
                    <a:pt x="173" y="39"/>
                  </a:cubicBezTo>
                  <a:cubicBezTo>
                    <a:pt x="172" y="38"/>
                    <a:pt x="170" y="37"/>
                    <a:pt x="168" y="38"/>
                  </a:cubicBezTo>
                  <a:cubicBezTo>
                    <a:pt x="168" y="38"/>
                    <a:pt x="167" y="38"/>
                    <a:pt x="167" y="38"/>
                  </a:cubicBezTo>
                  <a:cubicBezTo>
                    <a:pt x="168" y="41"/>
                    <a:pt x="171" y="42"/>
                    <a:pt x="174" y="44"/>
                  </a:cubicBezTo>
                  <a:cubicBezTo>
                    <a:pt x="177" y="45"/>
                    <a:pt x="171" y="42"/>
                    <a:pt x="170" y="42"/>
                  </a:cubicBezTo>
                  <a:cubicBezTo>
                    <a:pt x="169" y="42"/>
                    <a:pt x="168" y="41"/>
                    <a:pt x="167" y="42"/>
                  </a:cubicBezTo>
                  <a:cubicBezTo>
                    <a:pt x="166" y="42"/>
                    <a:pt x="166" y="42"/>
                    <a:pt x="167" y="42"/>
                  </a:cubicBezTo>
                  <a:cubicBezTo>
                    <a:pt x="167" y="44"/>
                    <a:pt x="168" y="44"/>
                    <a:pt x="169" y="45"/>
                  </a:cubicBezTo>
                  <a:cubicBezTo>
                    <a:pt x="169" y="45"/>
                    <a:pt x="169" y="45"/>
                    <a:pt x="169" y="45"/>
                  </a:cubicBezTo>
                  <a:cubicBezTo>
                    <a:pt x="169" y="45"/>
                    <a:pt x="169" y="45"/>
                    <a:pt x="169" y="45"/>
                  </a:cubicBezTo>
                  <a:cubicBezTo>
                    <a:pt x="168" y="45"/>
                    <a:pt x="167" y="44"/>
                    <a:pt x="166" y="44"/>
                  </a:cubicBezTo>
                  <a:close/>
                  <a:moveTo>
                    <a:pt x="149" y="14"/>
                  </a:moveTo>
                  <a:cubicBezTo>
                    <a:pt x="150" y="14"/>
                    <a:pt x="151" y="14"/>
                    <a:pt x="152" y="14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1" y="15"/>
                    <a:pt x="150" y="15"/>
                  </a:cubicBezTo>
                  <a:cubicBezTo>
                    <a:pt x="150" y="15"/>
                    <a:pt x="150" y="15"/>
                    <a:pt x="149" y="14"/>
                  </a:cubicBezTo>
                  <a:close/>
                  <a:moveTo>
                    <a:pt x="129" y="37"/>
                  </a:moveTo>
                  <a:cubicBezTo>
                    <a:pt x="128" y="37"/>
                    <a:pt x="128" y="36"/>
                    <a:pt x="127" y="36"/>
                  </a:cubicBezTo>
                  <a:cubicBezTo>
                    <a:pt x="126" y="36"/>
                    <a:pt x="125" y="35"/>
                    <a:pt x="124" y="35"/>
                  </a:cubicBezTo>
                  <a:cubicBezTo>
                    <a:pt x="124" y="35"/>
                    <a:pt x="122" y="33"/>
                    <a:pt x="122" y="34"/>
                  </a:cubicBezTo>
                  <a:cubicBezTo>
                    <a:pt x="124" y="33"/>
                    <a:pt x="127" y="34"/>
                    <a:pt x="129" y="35"/>
                  </a:cubicBezTo>
                  <a:cubicBezTo>
                    <a:pt x="129" y="36"/>
                    <a:pt x="129" y="36"/>
                    <a:pt x="129" y="37"/>
                  </a:cubicBezTo>
                  <a:close/>
                  <a:moveTo>
                    <a:pt x="129" y="34"/>
                  </a:moveTo>
                  <a:cubicBezTo>
                    <a:pt x="127" y="33"/>
                    <a:pt x="124" y="32"/>
                    <a:pt x="124" y="30"/>
                  </a:cubicBezTo>
                  <a:cubicBezTo>
                    <a:pt x="124" y="30"/>
                    <a:pt x="128" y="31"/>
                    <a:pt x="129" y="31"/>
                  </a:cubicBezTo>
                  <a:cubicBezTo>
                    <a:pt x="129" y="32"/>
                    <a:pt x="130" y="32"/>
                    <a:pt x="130" y="32"/>
                  </a:cubicBezTo>
                  <a:cubicBezTo>
                    <a:pt x="130" y="32"/>
                    <a:pt x="130" y="33"/>
                    <a:pt x="129" y="34"/>
                  </a:cubicBezTo>
                  <a:close/>
                  <a:moveTo>
                    <a:pt x="124" y="29"/>
                  </a:moveTo>
                  <a:cubicBezTo>
                    <a:pt x="125" y="29"/>
                    <a:pt x="126" y="28"/>
                    <a:pt x="127" y="28"/>
                  </a:cubicBezTo>
                  <a:cubicBezTo>
                    <a:pt x="128" y="28"/>
                    <a:pt x="128" y="29"/>
                    <a:pt x="129" y="29"/>
                  </a:cubicBezTo>
                  <a:cubicBezTo>
                    <a:pt x="129" y="29"/>
                    <a:pt x="130" y="30"/>
                    <a:pt x="131" y="31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28" y="31"/>
                    <a:pt x="126" y="29"/>
                    <a:pt x="124" y="29"/>
                  </a:cubicBezTo>
                  <a:close/>
                  <a:moveTo>
                    <a:pt x="128" y="28"/>
                  </a:moveTo>
                  <a:cubicBezTo>
                    <a:pt x="130" y="28"/>
                    <a:pt x="131" y="29"/>
                    <a:pt x="132" y="29"/>
                  </a:cubicBezTo>
                  <a:cubicBezTo>
                    <a:pt x="132" y="29"/>
                    <a:pt x="132" y="30"/>
                    <a:pt x="131" y="30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0" y="29"/>
                    <a:pt x="129" y="28"/>
                    <a:pt x="128" y="28"/>
                  </a:cubicBezTo>
                  <a:cubicBezTo>
                    <a:pt x="128" y="28"/>
                    <a:pt x="128" y="28"/>
                    <a:pt x="128" y="28"/>
                  </a:cubicBezTo>
                  <a:close/>
                  <a:moveTo>
                    <a:pt x="151" y="12"/>
                  </a:moveTo>
                  <a:cubicBezTo>
                    <a:pt x="151" y="12"/>
                    <a:pt x="152" y="12"/>
                    <a:pt x="152" y="12"/>
                  </a:cubicBezTo>
                  <a:cubicBezTo>
                    <a:pt x="153" y="12"/>
                    <a:pt x="154" y="13"/>
                    <a:pt x="155" y="13"/>
                  </a:cubicBezTo>
                  <a:cubicBezTo>
                    <a:pt x="156" y="13"/>
                    <a:pt x="157" y="14"/>
                    <a:pt x="158" y="14"/>
                  </a:cubicBezTo>
                  <a:cubicBezTo>
                    <a:pt x="157" y="14"/>
                    <a:pt x="157" y="14"/>
                    <a:pt x="156" y="14"/>
                  </a:cubicBezTo>
                  <a:cubicBezTo>
                    <a:pt x="156" y="14"/>
                    <a:pt x="156" y="14"/>
                    <a:pt x="155" y="14"/>
                  </a:cubicBezTo>
                  <a:cubicBezTo>
                    <a:pt x="154" y="13"/>
                    <a:pt x="153" y="13"/>
                    <a:pt x="151" y="12"/>
                  </a:cubicBezTo>
                  <a:cubicBezTo>
                    <a:pt x="151" y="12"/>
                    <a:pt x="151" y="12"/>
                    <a:pt x="151" y="12"/>
                  </a:cubicBezTo>
                  <a:close/>
                  <a:moveTo>
                    <a:pt x="170" y="23"/>
                  </a:moveTo>
                  <a:cubicBezTo>
                    <a:pt x="169" y="22"/>
                    <a:pt x="167" y="21"/>
                    <a:pt x="166" y="20"/>
                  </a:cubicBezTo>
                  <a:cubicBezTo>
                    <a:pt x="165" y="20"/>
                    <a:pt x="162" y="19"/>
                    <a:pt x="166" y="20"/>
                  </a:cubicBezTo>
                  <a:cubicBezTo>
                    <a:pt x="167" y="20"/>
                    <a:pt x="168" y="21"/>
                    <a:pt x="169" y="21"/>
                  </a:cubicBezTo>
                  <a:cubicBezTo>
                    <a:pt x="169" y="22"/>
                    <a:pt x="170" y="22"/>
                    <a:pt x="170" y="23"/>
                  </a:cubicBezTo>
                  <a:close/>
                  <a:moveTo>
                    <a:pt x="173" y="27"/>
                  </a:moveTo>
                  <a:cubicBezTo>
                    <a:pt x="172" y="26"/>
                    <a:pt x="170" y="25"/>
                    <a:pt x="169" y="25"/>
                  </a:cubicBezTo>
                  <a:cubicBezTo>
                    <a:pt x="166" y="23"/>
                    <a:pt x="167" y="24"/>
                    <a:pt x="170" y="25"/>
                  </a:cubicBezTo>
                  <a:cubicBezTo>
                    <a:pt x="170" y="25"/>
                    <a:pt x="171" y="25"/>
                    <a:pt x="172" y="25"/>
                  </a:cubicBezTo>
                  <a:cubicBezTo>
                    <a:pt x="172" y="26"/>
                    <a:pt x="173" y="26"/>
                    <a:pt x="173" y="27"/>
                  </a:cubicBezTo>
                  <a:close/>
                  <a:moveTo>
                    <a:pt x="175" y="31"/>
                  </a:moveTo>
                  <a:cubicBezTo>
                    <a:pt x="175" y="32"/>
                    <a:pt x="176" y="33"/>
                    <a:pt x="176" y="33"/>
                  </a:cubicBezTo>
                  <a:cubicBezTo>
                    <a:pt x="174" y="32"/>
                    <a:pt x="171" y="30"/>
                    <a:pt x="168" y="28"/>
                  </a:cubicBezTo>
                  <a:cubicBezTo>
                    <a:pt x="170" y="28"/>
                    <a:pt x="171" y="28"/>
                    <a:pt x="172" y="29"/>
                  </a:cubicBezTo>
                  <a:cubicBezTo>
                    <a:pt x="172" y="29"/>
                    <a:pt x="173" y="30"/>
                    <a:pt x="174" y="30"/>
                  </a:cubicBezTo>
                  <a:cubicBezTo>
                    <a:pt x="174" y="30"/>
                    <a:pt x="175" y="31"/>
                    <a:pt x="175" y="31"/>
                  </a:cubicBezTo>
                  <a:close/>
                  <a:moveTo>
                    <a:pt x="230" y="164"/>
                  </a:moveTo>
                  <a:cubicBezTo>
                    <a:pt x="233" y="166"/>
                    <a:pt x="237" y="168"/>
                    <a:pt x="240" y="171"/>
                  </a:cubicBezTo>
                  <a:cubicBezTo>
                    <a:pt x="246" y="174"/>
                    <a:pt x="251" y="178"/>
                    <a:pt x="256" y="181"/>
                  </a:cubicBezTo>
                  <a:cubicBezTo>
                    <a:pt x="261" y="185"/>
                    <a:pt x="256" y="182"/>
                    <a:pt x="255" y="181"/>
                  </a:cubicBezTo>
                  <a:cubicBezTo>
                    <a:pt x="254" y="180"/>
                    <a:pt x="253" y="179"/>
                    <a:pt x="251" y="179"/>
                  </a:cubicBezTo>
                  <a:cubicBezTo>
                    <a:pt x="249" y="177"/>
                    <a:pt x="246" y="176"/>
                    <a:pt x="244" y="175"/>
                  </a:cubicBezTo>
                  <a:cubicBezTo>
                    <a:pt x="239" y="172"/>
                    <a:pt x="235" y="170"/>
                    <a:pt x="230" y="168"/>
                  </a:cubicBezTo>
                  <a:cubicBezTo>
                    <a:pt x="230" y="166"/>
                    <a:pt x="230" y="165"/>
                    <a:pt x="230" y="164"/>
                  </a:cubicBezTo>
                  <a:close/>
                  <a:moveTo>
                    <a:pt x="259" y="183"/>
                  </a:moveTo>
                  <a:cubicBezTo>
                    <a:pt x="252" y="177"/>
                    <a:pt x="243" y="171"/>
                    <a:pt x="234" y="166"/>
                  </a:cubicBezTo>
                  <a:cubicBezTo>
                    <a:pt x="235" y="166"/>
                    <a:pt x="235" y="166"/>
                    <a:pt x="236" y="166"/>
                  </a:cubicBezTo>
                  <a:cubicBezTo>
                    <a:pt x="238" y="168"/>
                    <a:pt x="241" y="169"/>
                    <a:pt x="243" y="171"/>
                  </a:cubicBezTo>
                  <a:cubicBezTo>
                    <a:pt x="248" y="173"/>
                    <a:pt x="253" y="176"/>
                    <a:pt x="259" y="178"/>
                  </a:cubicBezTo>
                  <a:cubicBezTo>
                    <a:pt x="259" y="180"/>
                    <a:pt x="259" y="181"/>
                    <a:pt x="259" y="183"/>
                  </a:cubicBezTo>
                  <a:close/>
                  <a:moveTo>
                    <a:pt x="228" y="158"/>
                  </a:moveTo>
                  <a:cubicBezTo>
                    <a:pt x="237" y="164"/>
                    <a:pt x="247" y="170"/>
                    <a:pt x="255" y="176"/>
                  </a:cubicBezTo>
                  <a:cubicBezTo>
                    <a:pt x="256" y="176"/>
                    <a:pt x="260" y="178"/>
                    <a:pt x="256" y="177"/>
                  </a:cubicBezTo>
                  <a:cubicBezTo>
                    <a:pt x="255" y="176"/>
                    <a:pt x="253" y="175"/>
                    <a:pt x="251" y="174"/>
                  </a:cubicBezTo>
                  <a:cubicBezTo>
                    <a:pt x="249" y="173"/>
                    <a:pt x="246" y="171"/>
                    <a:pt x="244" y="170"/>
                  </a:cubicBezTo>
                  <a:cubicBezTo>
                    <a:pt x="239" y="167"/>
                    <a:pt x="234" y="165"/>
                    <a:pt x="229" y="162"/>
                  </a:cubicBezTo>
                  <a:cubicBezTo>
                    <a:pt x="229" y="161"/>
                    <a:pt x="229" y="159"/>
                    <a:pt x="228" y="158"/>
                  </a:cubicBezTo>
                  <a:close/>
                  <a:moveTo>
                    <a:pt x="227" y="152"/>
                  </a:moveTo>
                  <a:cubicBezTo>
                    <a:pt x="229" y="154"/>
                    <a:pt x="232" y="156"/>
                    <a:pt x="235" y="158"/>
                  </a:cubicBezTo>
                  <a:cubicBezTo>
                    <a:pt x="238" y="160"/>
                    <a:pt x="240" y="162"/>
                    <a:pt x="243" y="163"/>
                  </a:cubicBezTo>
                  <a:cubicBezTo>
                    <a:pt x="247" y="166"/>
                    <a:pt x="251" y="168"/>
                    <a:pt x="255" y="171"/>
                  </a:cubicBezTo>
                  <a:cubicBezTo>
                    <a:pt x="255" y="171"/>
                    <a:pt x="256" y="171"/>
                    <a:pt x="256" y="172"/>
                  </a:cubicBezTo>
                  <a:cubicBezTo>
                    <a:pt x="254" y="170"/>
                    <a:pt x="252" y="169"/>
                    <a:pt x="250" y="168"/>
                  </a:cubicBezTo>
                  <a:cubicBezTo>
                    <a:pt x="243" y="164"/>
                    <a:pt x="235" y="161"/>
                    <a:pt x="228" y="157"/>
                  </a:cubicBezTo>
                  <a:cubicBezTo>
                    <a:pt x="228" y="155"/>
                    <a:pt x="227" y="154"/>
                    <a:pt x="227" y="152"/>
                  </a:cubicBezTo>
                  <a:close/>
                  <a:moveTo>
                    <a:pt x="258" y="173"/>
                  </a:moveTo>
                  <a:cubicBezTo>
                    <a:pt x="254" y="168"/>
                    <a:pt x="248" y="166"/>
                    <a:pt x="243" y="163"/>
                  </a:cubicBezTo>
                  <a:cubicBezTo>
                    <a:pt x="243" y="163"/>
                    <a:pt x="243" y="162"/>
                    <a:pt x="242" y="162"/>
                  </a:cubicBezTo>
                  <a:cubicBezTo>
                    <a:pt x="247" y="165"/>
                    <a:pt x="252" y="169"/>
                    <a:pt x="257" y="171"/>
                  </a:cubicBezTo>
                  <a:cubicBezTo>
                    <a:pt x="258" y="171"/>
                    <a:pt x="258" y="172"/>
                    <a:pt x="258" y="173"/>
                  </a:cubicBezTo>
                  <a:close/>
                  <a:moveTo>
                    <a:pt x="256" y="162"/>
                  </a:moveTo>
                  <a:cubicBezTo>
                    <a:pt x="252" y="158"/>
                    <a:pt x="248" y="156"/>
                    <a:pt x="243" y="154"/>
                  </a:cubicBezTo>
                  <a:cubicBezTo>
                    <a:pt x="240" y="151"/>
                    <a:pt x="236" y="149"/>
                    <a:pt x="232" y="146"/>
                  </a:cubicBezTo>
                  <a:cubicBezTo>
                    <a:pt x="235" y="148"/>
                    <a:pt x="239" y="149"/>
                    <a:pt x="242" y="151"/>
                  </a:cubicBezTo>
                  <a:cubicBezTo>
                    <a:pt x="246" y="153"/>
                    <a:pt x="249" y="155"/>
                    <a:pt x="253" y="157"/>
                  </a:cubicBezTo>
                  <a:cubicBezTo>
                    <a:pt x="254" y="157"/>
                    <a:pt x="254" y="158"/>
                    <a:pt x="254" y="158"/>
                  </a:cubicBezTo>
                  <a:cubicBezTo>
                    <a:pt x="254" y="158"/>
                    <a:pt x="255" y="158"/>
                    <a:pt x="255" y="158"/>
                  </a:cubicBezTo>
                  <a:cubicBezTo>
                    <a:pt x="255" y="159"/>
                    <a:pt x="255" y="160"/>
                    <a:pt x="256" y="162"/>
                  </a:cubicBezTo>
                  <a:close/>
                  <a:moveTo>
                    <a:pt x="254" y="153"/>
                  </a:moveTo>
                  <a:cubicBezTo>
                    <a:pt x="253" y="153"/>
                    <a:pt x="253" y="153"/>
                    <a:pt x="252" y="152"/>
                  </a:cubicBezTo>
                  <a:cubicBezTo>
                    <a:pt x="248" y="150"/>
                    <a:pt x="243" y="147"/>
                    <a:pt x="239" y="145"/>
                  </a:cubicBezTo>
                  <a:cubicBezTo>
                    <a:pt x="235" y="143"/>
                    <a:pt x="231" y="140"/>
                    <a:pt x="227" y="138"/>
                  </a:cubicBezTo>
                  <a:cubicBezTo>
                    <a:pt x="227" y="137"/>
                    <a:pt x="227" y="136"/>
                    <a:pt x="227" y="136"/>
                  </a:cubicBezTo>
                  <a:cubicBezTo>
                    <a:pt x="232" y="138"/>
                    <a:pt x="237" y="142"/>
                    <a:pt x="242" y="145"/>
                  </a:cubicBezTo>
                  <a:cubicBezTo>
                    <a:pt x="244" y="146"/>
                    <a:pt x="246" y="147"/>
                    <a:pt x="248" y="149"/>
                  </a:cubicBezTo>
                  <a:cubicBezTo>
                    <a:pt x="250" y="150"/>
                    <a:pt x="251" y="151"/>
                    <a:pt x="253" y="152"/>
                  </a:cubicBezTo>
                  <a:cubicBezTo>
                    <a:pt x="253" y="152"/>
                    <a:pt x="253" y="153"/>
                    <a:pt x="254" y="153"/>
                  </a:cubicBezTo>
                  <a:cubicBezTo>
                    <a:pt x="254" y="153"/>
                    <a:pt x="254" y="153"/>
                    <a:pt x="254" y="153"/>
                  </a:cubicBezTo>
                  <a:close/>
                  <a:moveTo>
                    <a:pt x="252" y="145"/>
                  </a:moveTo>
                  <a:cubicBezTo>
                    <a:pt x="251" y="145"/>
                    <a:pt x="250" y="144"/>
                    <a:pt x="249" y="144"/>
                  </a:cubicBezTo>
                  <a:cubicBezTo>
                    <a:pt x="248" y="143"/>
                    <a:pt x="247" y="143"/>
                    <a:pt x="247" y="142"/>
                  </a:cubicBezTo>
                  <a:cubicBezTo>
                    <a:pt x="244" y="141"/>
                    <a:pt x="242" y="139"/>
                    <a:pt x="240" y="138"/>
                  </a:cubicBezTo>
                  <a:cubicBezTo>
                    <a:pt x="236" y="135"/>
                    <a:pt x="231" y="133"/>
                    <a:pt x="227" y="132"/>
                  </a:cubicBezTo>
                  <a:cubicBezTo>
                    <a:pt x="227" y="131"/>
                    <a:pt x="227" y="130"/>
                    <a:pt x="227" y="129"/>
                  </a:cubicBezTo>
                  <a:cubicBezTo>
                    <a:pt x="230" y="131"/>
                    <a:pt x="233" y="133"/>
                    <a:pt x="236" y="135"/>
                  </a:cubicBezTo>
                  <a:cubicBezTo>
                    <a:pt x="241" y="137"/>
                    <a:pt x="245" y="140"/>
                    <a:pt x="249" y="143"/>
                  </a:cubicBezTo>
                  <a:cubicBezTo>
                    <a:pt x="249" y="143"/>
                    <a:pt x="251" y="144"/>
                    <a:pt x="252" y="145"/>
                  </a:cubicBezTo>
                  <a:cubicBezTo>
                    <a:pt x="252" y="145"/>
                    <a:pt x="252" y="145"/>
                    <a:pt x="252" y="145"/>
                  </a:cubicBezTo>
                  <a:cubicBezTo>
                    <a:pt x="252" y="145"/>
                    <a:pt x="252" y="145"/>
                    <a:pt x="252" y="145"/>
                  </a:cubicBezTo>
                  <a:close/>
                  <a:moveTo>
                    <a:pt x="237" y="123"/>
                  </a:moveTo>
                  <a:cubicBezTo>
                    <a:pt x="239" y="124"/>
                    <a:pt x="240" y="125"/>
                    <a:pt x="242" y="126"/>
                  </a:cubicBezTo>
                  <a:cubicBezTo>
                    <a:pt x="239" y="124"/>
                    <a:pt x="236" y="123"/>
                    <a:pt x="234" y="121"/>
                  </a:cubicBezTo>
                  <a:cubicBezTo>
                    <a:pt x="231" y="120"/>
                    <a:pt x="229" y="118"/>
                    <a:pt x="226" y="117"/>
                  </a:cubicBezTo>
                  <a:cubicBezTo>
                    <a:pt x="226" y="116"/>
                    <a:pt x="226" y="115"/>
                    <a:pt x="225" y="114"/>
                  </a:cubicBezTo>
                  <a:cubicBezTo>
                    <a:pt x="226" y="114"/>
                    <a:pt x="226" y="115"/>
                    <a:pt x="226" y="115"/>
                  </a:cubicBezTo>
                  <a:cubicBezTo>
                    <a:pt x="226" y="115"/>
                    <a:pt x="226" y="115"/>
                    <a:pt x="226" y="115"/>
                  </a:cubicBezTo>
                  <a:cubicBezTo>
                    <a:pt x="230" y="118"/>
                    <a:pt x="234" y="120"/>
                    <a:pt x="237" y="123"/>
                  </a:cubicBezTo>
                  <a:close/>
                  <a:moveTo>
                    <a:pt x="226" y="118"/>
                  </a:moveTo>
                  <a:cubicBezTo>
                    <a:pt x="230" y="121"/>
                    <a:pt x="233" y="123"/>
                    <a:pt x="237" y="126"/>
                  </a:cubicBezTo>
                  <a:cubicBezTo>
                    <a:pt x="241" y="128"/>
                    <a:pt x="244" y="129"/>
                    <a:pt x="248" y="133"/>
                  </a:cubicBezTo>
                  <a:cubicBezTo>
                    <a:pt x="248" y="133"/>
                    <a:pt x="248" y="134"/>
                    <a:pt x="249" y="134"/>
                  </a:cubicBezTo>
                  <a:cubicBezTo>
                    <a:pt x="248" y="133"/>
                    <a:pt x="248" y="133"/>
                    <a:pt x="247" y="133"/>
                  </a:cubicBezTo>
                  <a:cubicBezTo>
                    <a:pt x="246" y="132"/>
                    <a:pt x="245" y="132"/>
                    <a:pt x="244" y="131"/>
                  </a:cubicBezTo>
                  <a:cubicBezTo>
                    <a:pt x="242" y="130"/>
                    <a:pt x="240" y="129"/>
                    <a:pt x="238" y="128"/>
                  </a:cubicBezTo>
                  <a:cubicBezTo>
                    <a:pt x="234" y="125"/>
                    <a:pt x="230" y="123"/>
                    <a:pt x="226" y="121"/>
                  </a:cubicBezTo>
                  <a:cubicBezTo>
                    <a:pt x="226" y="120"/>
                    <a:pt x="226" y="119"/>
                    <a:pt x="226" y="118"/>
                  </a:cubicBezTo>
                  <a:close/>
                  <a:moveTo>
                    <a:pt x="227" y="123"/>
                  </a:moveTo>
                  <a:cubicBezTo>
                    <a:pt x="233" y="129"/>
                    <a:pt x="242" y="132"/>
                    <a:pt x="249" y="138"/>
                  </a:cubicBezTo>
                  <a:cubicBezTo>
                    <a:pt x="252" y="141"/>
                    <a:pt x="247" y="137"/>
                    <a:pt x="246" y="137"/>
                  </a:cubicBezTo>
                  <a:cubicBezTo>
                    <a:pt x="243" y="135"/>
                    <a:pt x="241" y="134"/>
                    <a:pt x="238" y="133"/>
                  </a:cubicBezTo>
                  <a:cubicBezTo>
                    <a:pt x="234" y="131"/>
                    <a:pt x="231" y="128"/>
                    <a:pt x="227" y="125"/>
                  </a:cubicBezTo>
                  <a:cubicBezTo>
                    <a:pt x="227" y="125"/>
                    <a:pt x="227" y="124"/>
                    <a:pt x="227" y="123"/>
                  </a:cubicBezTo>
                  <a:close/>
                  <a:moveTo>
                    <a:pt x="229" y="128"/>
                  </a:moveTo>
                  <a:cubicBezTo>
                    <a:pt x="228" y="127"/>
                    <a:pt x="227" y="127"/>
                    <a:pt x="227" y="127"/>
                  </a:cubicBezTo>
                  <a:cubicBezTo>
                    <a:pt x="227" y="127"/>
                    <a:pt x="227" y="127"/>
                    <a:pt x="227" y="126"/>
                  </a:cubicBezTo>
                  <a:cubicBezTo>
                    <a:pt x="227" y="127"/>
                    <a:pt x="228" y="127"/>
                    <a:pt x="229" y="128"/>
                  </a:cubicBezTo>
                  <a:close/>
                  <a:moveTo>
                    <a:pt x="227" y="133"/>
                  </a:moveTo>
                  <a:cubicBezTo>
                    <a:pt x="230" y="135"/>
                    <a:pt x="234" y="136"/>
                    <a:pt x="237" y="138"/>
                  </a:cubicBezTo>
                  <a:cubicBezTo>
                    <a:pt x="242" y="142"/>
                    <a:pt x="246" y="144"/>
                    <a:pt x="251" y="147"/>
                  </a:cubicBezTo>
                  <a:cubicBezTo>
                    <a:pt x="254" y="150"/>
                    <a:pt x="250" y="147"/>
                    <a:pt x="249" y="147"/>
                  </a:cubicBezTo>
                  <a:cubicBezTo>
                    <a:pt x="248" y="146"/>
                    <a:pt x="247" y="146"/>
                    <a:pt x="247" y="145"/>
                  </a:cubicBezTo>
                  <a:cubicBezTo>
                    <a:pt x="244" y="144"/>
                    <a:pt x="242" y="142"/>
                    <a:pt x="240" y="141"/>
                  </a:cubicBezTo>
                  <a:cubicBezTo>
                    <a:pt x="235" y="139"/>
                    <a:pt x="231" y="136"/>
                    <a:pt x="227" y="135"/>
                  </a:cubicBezTo>
                  <a:cubicBezTo>
                    <a:pt x="227" y="134"/>
                    <a:pt x="227" y="133"/>
                    <a:pt x="227" y="133"/>
                  </a:cubicBezTo>
                  <a:close/>
                  <a:moveTo>
                    <a:pt x="227" y="140"/>
                  </a:moveTo>
                  <a:cubicBezTo>
                    <a:pt x="233" y="146"/>
                    <a:pt x="242" y="149"/>
                    <a:pt x="249" y="154"/>
                  </a:cubicBezTo>
                  <a:cubicBezTo>
                    <a:pt x="249" y="154"/>
                    <a:pt x="249" y="154"/>
                    <a:pt x="249" y="154"/>
                  </a:cubicBezTo>
                  <a:cubicBezTo>
                    <a:pt x="248" y="154"/>
                    <a:pt x="248" y="153"/>
                    <a:pt x="247" y="153"/>
                  </a:cubicBezTo>
                  <a:cubicBezTo>
                    <a:pt x="242" y="150"/>
                    <a:pt x="237" y="148"/>
                    <a:pt x="232" y="145"/>
                  </a:cubicBezTo>
                  <a:cubicBezTo>
                    <a:pt x="231" y="145"/>
                    <a:pt x="229" y="144"/>
                    <a:pt x="228" y="143"/>
                  </a:cubicBezTo>
                  <a:cubicBezTo>
                    <a:pt x="228" y="143"/>
                    <a:pt x="228" y="143"/>
                    <a:pt x="228" y="143"/>
                  </a:cubicBezTo>
                  <a:cubicBezTo>
                    <a:pt x="227" y="143"/>
                    <a:pt x="227" y="143"/>
                    <a:pt x="227" y="143"/>
                  </a:cubicBezTo>
                  <a:cubicBezTo>
                    <a:pt x="227" y="142"/>
                    <a:pt x="227" y="141"/>
                    <a:pt x="227" y="140"/>
                  </a:cubicBezTo>
                  <a:close/>
                  <a:moveTo>
                    <a:pt x="254" y="161"/>
                  </a:moveTo>
                  <a:cubicBezTo>
                    <a:pt x="253" y="160"/>
                    <a:pt x="252" y="160"/>
                    <a:pt x="251" y="159"/>
                  </a:cubicBezTo>
                  <a:cubicBezTo>
                    <a:pt x="248" y="158"/>
                    <a:pt x="246" y="156"/>
                    <a:pt x="243" y="155"/>
                  </a:cubicBezTo>
                  <a:cubicBezTo>
                    <a:pt x="237" y="152"/>
                    <a:pt x="232" y="149"/>
                    <a:pt x="227" y="146"/>
                  </a:cubicBezTo>
                  <a:cubicBezTo>
                    <a:pt x="227" y="145"/>
                    <a:pt x="227" y="144"/>
                    <a:pt x="227" y="144"/>
                  </a:cubicBezTo>
                  <a:cubicBezTo>
                    <a:pt x="227" y="144"/>
                    <a:pt x="227" y="144"/>
                    <a:pt x="227" y="144"/>
                  </a:cubicBezTo>
                  <a:cubicBezTo>
                    <a:pt x="227" y="144"/>
                    <a:pt x="227" y="144"/>
                    <a:pt x="227" y="144"/>
                  </a:cubicBezTo>
                  <a:cubicBezTo>
                    <a:pt x="229" y="145"/>
                    <a:pt x="230" y="146"/>
                    <a:pt x="232" y="147"/>
                  </a:cubicBezTo>
                  <a:cubicBezTo>
                    <a:pt x="234" y="148"/>
                    <a:pt x="237" y="150"/>
                    <a:pt x="239" y="152"/>
                  </a:cubicBezTo>
                  <a:cubicBezTo>
                    <a:pt x="243" y="155"/>
                    <a:pt x="248" y="156"/>
                    <a:pt x="252" y="159"/>
                  </a:cubicBezTo>
                  <a:cubicBezTo>
                    <a:pt x="250" y="158"/>
                    <a:pt x="256" y="162"/>
                    <a:pt x="254" y="161"/>
                  </a:cubicBezTo>
                  <a:close/>
                  <a:moveTo>
                    <a:pt x="227" y="147"/>
                  </a:moveTo>
                  <a:cubicBezTo>
                    <a:pt x="232" y="152"/>
                    <a:pt x="240" y="155"/>
                    <a:pt x="246" y="159"/>
                  </a:cubicBezTo>
                  <a:cubicBezTo>
                    <a:pt x="249" y="161"/>
                    <a:pt x="251" y="162"/>
                    <a:pt x="253" y="164"/>
                  </a:cubicBezTo>
                  <a:cubicBezTo>
                    <a:pt x="254" y="164"/>
                    <a:pt x="259" y="167"/>
                    <a:pt x="255" y="165"/>
                  </a:cubicBezTo>
                  <a:cubicBezTo>
                    <a:pt x="251" y="163"/>
                    <a:pt x="247" y="161"/>
                    <a:pt x="243" y="158"/>
                  </a:cubicBezTo>
                  <a:cubicBezTo>
                    <a:pt x="240" y="156"/>
                    <a:pt x="236" y="154"/>
                    <a:pt x="233" y="152"/>
                  </a:cubicBezTo>
                  <a:cubicBezTo>
                    <a:pt x="231" y="151"/>
                    <a:pt x="229" y="150"/>
                    <a:pt x="227" y="148"/>
                  </a:cubicBezTo>
                  <a:cubicBezTo>
                    <a:pt x="227" y="148"/>
                    <a:pt x="227" y="147"/>
                    <a:pt x="227" y="147"/>
                  </a:cubicBezTo>
                  <a:close/>
                  <a:moveTo>
                    <a:pt x="246" y="162"/>
                  </a:moveTo>
                  <a:cubicBezTo>
                    <a:pt x="250" y="165"/>
                    <a:pt x="254" y="167"/>
                    <a:pt x="257" y="170"/>
                  </a:cubicBezTo>
                  <a:cubicBezTo>
                    <a:pt x="256" y="169"/>
                    <a:pt x="252" y="167"/>
                    <a:pt x="250" y="166"/>
                  </a:cubicBezTo>
                  <a:cubicBezTo>
                    <a:pt x="248" y="165"/>
                    <a:pt x="246" y="164"/>
                    <a:pt x="245" y="163"/>
                  </a:cubicBezTo>
                  <a:cubicBezTo>
                    <a:pt x="242" y="161"/>
                    <a:pt x="238" y="159"/>
                    <a:pt x="235" y="157"/>
                  </a:cubicBezTo>
                  <a:cubicBezTo>
                    <a:pt x="232" y="155"/>
                    <a:pt x="229" y="153"/>
                    <a:pt x="226" y="151"/>
                  </a:cubicBezTo>
                  <a:cubicBezTo>
                    <a:pt x="226" y="150"/>
                    <a:pt x="226" y="150"/>
                    <a:pt x="226" y="149"/>
                  </a:cubicBezTo>
                  <a:cubicBezTo>
                    <a:pt x="228" y="150"/>
                    <a:pt x="230" y="151"/>
                    <a:pt x="232" y="153"/>
                  </a:cubicBezTo>
                  <a:cubicBezTo>
                    <a:pt x="233" y="153"/>
                    <a:pt x="233" y="153"/>
                    <a:pt x="234" y="154"/>
                  </a:cubicBezTo>
                  <a:cubicBezTo>
                    <a:pt x="238" y="156"/>
                    <a:pt x="242" y="159"/>
                    <a:pt x="246" y="162"/>
                  </a:cubicBezTo>
                  <a:close/>
                  <a:moveTo>
                    <a:pt x="224" y="109"/>
                  </a:moveTo>
                  <a:cubicBezTo>
                    <a:pt x="231" y="114"/>
                    <a:pt x="238" y="117"/>
                    <a:pt x="243" y="122"/>
                  </a:cubicBezTo>
                  <a:cubicBezTo>
                    <a:pt x="244" y="123"/>
                    <a:pt x="245" y="123"/>
                    <a:pt x="246" y="124"/>
                  </a:cubicBezTo>
                  <a:cubicBezTo>
                    <a:pt x="245" y="123"/>
                    <a:pt x="244" y="123"/>
                    <a:pt x="243" y="122"/>
                  </a:cubicBezTo>
                  <a:cubicBezTo>
                    <a:pt x="241" y="121"/>
                    <a:pt x="239" y="120"/>
                    <a:pt x="237" y="119"/>
                  </a:cubicBezTo>
                  <a:cubicBezTo>
                    <a:pt x="233" y="117"/>
                    <a:pt x="229" y="115"/>
                    <a:pt x="225" y="113"/>
                  </a:cubicBezTo>
                  <a:cubicBezTo>
                    <a:pt x="225" y="113"/>
                    <a:pt x="225" y="112"/>
                    <a:pt x="225" y="112"/>
                  </a:cubicBezTo>
                  <a:cubicBezTo>
                    <a:pt x="225" y="111"/>
                    <a:pt x="225" y="110"/>
                    <a:pt x="224" y="109"/>
                  </a:cubicBezTo>
                  <a:close/>
                  <a:moveTo>
                    <a:pt x="224" y="106"/>
                  </a:moveTo>
                  <a:cubicBezTo>
                    <a:pt x="228" y="108"/>
                    <a:pt x="231" y="111"/>
                    <a:pt x="235" y="113"/>
                  </a:cubicBezTo>
                  <a:cubicBezTo>
                    <a:pt x="238" y="115"/>
                    <a:pt x="241" y="116"/>
                    <a:pt x="244" y="119"/>
                  </a:cubicBezTo>
                  <a:cubicBezTo>
                    <a:pt x="244" y="119"/>
                    <a:pt x="244" y="119"/>
                    <a:pt x="244" y="119"/>
                  </a:cubicBezTo>
                  <a:cubicBezTo>
                    <a:pt x="242" y="117"/>
                    <a:pt x="239" y="116"/>
                    <a:pt x="236" y="115"/>
                  </a:cubicBezTo>
                  <a:cubicBezTo>
                    <a:pt x="232" y="113"/>
                    <a:pt x="228" y="111"/>
                    <a:pt x="224" y="108"/>
                  </a:cubicBezTo>
                  <a:cubicBezTo>
                    <a:pt x="224" y="107"/>
                    <a:pt x="224" y="107"/>
                    <a:pt x="224" y="106"/>
                  </a:cubicBezTo>
                  <a:close/>
                  <a:moveTo>
                    <a:pt x="244" y="118"/>
                  </a:moveTo>
                  <a:cubicBezTo>
                    <a:pt x="242" y="116"/>
                    <a:pt x="240" y="115"/>
                    <a:pt x="239" y="114"/>
                  </a:cubicBezTo>
                  <a:cubicBezTo>
                    <a:pt x="235" y="112"/>
                    <a:pt x="231" y="110"/>
                    <a:pt x="227" y="107"/>
                  </a:cubicBezTo>
                  <a:cubicBezTo>
                    <a:pt x="228" y="107"/>
                    <a:pt x="228" y="108"/>
                    <a:pt x="228" y="108"/>
                  </a:cubicBezTo>
                  <a:cubicBezTo>
                    <a:pt x="230" y="108"/>
                    <a:pt x="232" y="109"/>
                    <a:pt x="234" y="110"/>
                  </a:cubicBezTo>
                  <a:cubicBezTo>
                    <a:pt x="237" y="112"/>
                    <a:pt x="240" y="114"/>
                    <a:pt x="243" y="115"/>
                  </a:cubicBezTo>
                  <a:cubicBezTo>
                    <a:pt x="243" y="116"/>
                    <a:pt x="244" y="117"/>
                    <a:pt x="244" y="118"/>
                  </a:cubicBezTo>
                  <a:close/>
                  <a:moveTo>
                    <a:pt x="222" y="102"/>
                  </a:moveTo>
                  <a:cubicBezTo>
                    <a:pt x="228" y="106"/>
                    <a:pt x="235" y="108"/>
                    <a:pt x="241" y="112"/>
                  </a:cubicBezTo>
                  <a:cubicBezTo>
                    <a:pt x="241" y="112"/>
                    <a:pt x="242" y="113"/>
                    <a:pt x="243" y="113"/>
                  </a:cubicBezTo>
                  <a:cubicBezTo>
                    <a:pt x="243" y="114"/>
                    <a:pt x="243" y="114"/>
                    <a:pt x="243" y="114"/>
                  </a:cubicBezTo>
                  <a:cubicBezTo>
                    <a:pt x="243" y="114"/>
                    <a:pt x="242" y="114"/>
                    <a:pt x="242" y="114"/>
                  </a:cubicBezTo>
                  <a:cubicBezTo>
                    <a:pt x="241" y="113"/>
                    <a:pt x="239" y="113"/>
                    <a:pt x="238" y="112"/>
                  </a:cubicBezTo>
                  <a:cubicBezTo>
                    <a:pt x="236" y="111"/>
                    <a:pt x="235" y="110"/>
                    <a:pt x="233" y="109"/>
                  </a:cubicBezTo>
                  <a:cubicBezTo>
                    <a:pt x="230" y="107"/>
                    <a:pt x="226" y="106"/>
                    <a:pt x="223" y="105"/>
                  </a:cubicBezTo>
                  <a:cubicBezTo>
                    <a:pt x="223" y="104"/>
                    <a:pt x="223" y="103"/>
                    <a:pt x="222" y="102"/>
                  </a:cubicBezTo>
                  <a:close/>
                  <a:moveTo>
                    <a:pt x="221" y="97"/>
                  </a:moveTo>
                  <a:cubicBezTo>
                    <a:pt x="225" y="101"/>
                    <a:pt x="231" y="103"/>
                    <a:pt x="236" y="105"/>
                  </a:cubicBezTo>
                  <a:cubicBezTo>
                    <a:pt x="236" y="105"/>
                    <a:pt x="243" y="109"/>
                    <a:pt x="239" y="107"/>
                  </a:cubicBezTo>
                  <a:cubicBezTo>
                    <a:pt x="236" y="107"/>
                    <a:pt x="234" y="106"/>
                    <a:pt x="231" y="105"/>
                  </a:cubicBezTo>
                  <a:cubicBezTo>
                    <a:pt x="228" y="103"/>
                    <a:pt x="225" y="102"/>
                    <a:pt x="222" y="100"/>
                  </a:cubicBezTo>
                  <a:cubicBezTo>
                    <a:pt x="222" y="99"/>
                    <a:pt x="221" y="98"/>
                    <a:pt x="221" y="97"/>
                  </a:cubicBezTo>
                  <a:close/>
                  <a:moveTo>
                    <a:pt x="219" y="93"/>
                  </a:moveTo>
                  <a:cubicBezTo>
                    <a:pt x="224" y="97"/>
                    <a:pt x="231" y="100"/>
                    <a:pt x="237" y="103"/>
                  </a:cubicBezTo>
                  <a:cubicBezTo>
                    <a:pt x="237" y="103"/>
                    <a:pt x="238" y="104"/>
                    <a:pt x="239" y="104"/>
                  </a:cubicBezTo>
                  <a:cubicBezTo>
                    <a:pt x="238" y="103"/>
                    <a:pt x="237" y="103"/>
                    <a:pt x="236" y="102"/>
                  </a:cubicBezTo>
                  <a:cubicBezTo>
                    <a:pt x="234" y="101"/>
                    <a:pt x="232" y="101"/>
                    <a:pt x="230" y="100"/>
                  </a:cubicBezTo>
                  <a:cubicBezTo>
                    <a:pt x="227" y="98"/>
                    <a:pt x="223" y="96"/>
                    <a:pt x="220" y="95"/>
                  </a:cubicBezTo>
                  <a:cubicBezTo>
                    <a:pt x="220" y="94"/>
                    <a:pt x="219" y="94"/>
                    <a:pt x="219" y="93"/>
                  </a:cubicBezTo>
                  <a:close/>
                  <a:moveTo>
                    <a:pt x="217" y="88"/>
                  </a:moveTo>
                  <a:cubicBezTo>
                    <a:pt x="223" y="93"/>
                    <a:pt x="230" y="95"/>
                    <a:pt x="237" y="99"/>
                  </a:cubicBezTo>
                  <a:cubicBezTo>
                    <a:pt x="242" y="103"/>
                    <a:pt x="234" y="99"/>
                    <a:pt x="233" y="98"/>
                  </a:cubicBezTo>
                  <a:cubicBezTo>
                    <a:pt x="231" y="97"/>
                    <a:pt x="229" y="96"/>
                    <a:pt x="227" y="95"/>
                  </a:cubicBezTo>
                  <a:cubicBezTo>
                    <a:pt x="224" y="94"/>
                    <a:pt x="221" y="92"/>
                    <a:pt x="218" y="90"/>
                  </a:cubicBezTo>
                  <a:cubicBezTo>
                    <a:pt x="218" y="90"/>
                    <a:pt x="217" y="89"/>
                    <a:pt x="217" y="88"/>
                  </a:cubicBezTo>
                  <a:close/>
                  <a:moveTo>
                    <a:pt x="238" y="99"/>
                  </a:moveTo>
                  <a:cubicBezTo>
                    <a:pt x="233" y="95"/>
                    <a:pt x="225" y="93"/>
                    <a:pt x="219" y="89"/>
                  </a:cubicBezTo>
                  <a:cubicBezTo>
                    <a:pt x="214" y="85"/>
                    <a:pt x="220" y="89"/>
                    <a:pt x="221" y="90"/>
                  </a:cubicBezTo>
                  <a:cubicBezTo>
                    <a:pt x="223" y="91"/>
                    <a:pt x="225" y="92"/>
                    <a:pt x="227" y="93"/>
                  </a:cubicBezTo>
                  <a:cubicBezTo>
                    <a:pt x="230" y="95"/>
                    <a:pt x="234" y="96"/>
                    <a:pt x="238" y="97"/>
                  </a:cubicBezTo>
                  <a:cubicBezTo>
                    <a:pt x="238" y="98"/>
                    <a:pt x="238" y="99"/>
                    <a:pt x="238" y="99"/>
                  </a:cubicBezTo>
                  <a:close/>
                  <a:moveTo>
                    <a:pt x="214" y="83"/>
                  </a:moveTo>
                  <a:cubicBezTo>
                    <a:pt x="221" y="88"/>
                    <a:pt x="229" y="91"/>
                    <a:pt x="236" y="96"/>
                  </a:cubicBezTo>
                  <a:cubicBezTo>
                    <a:pt x="239" y="98"/>
                    <a:pt x="235" y="96"/>
                    <a:pt x="234" y="96"/>
                  </a:cubicBezTo>
                  <a:cubicBezTo>
                    <a:pt x="232" y="95"/>
                    <a:pt x="230" y="93"/>
                    <a:pt x="227" y="92"/>
                  </a:cubicBezTo>
                  <a:cubicBezTo>
                    <a:pt x="224" y="90"/>
                    <a:pt x="220" y="88"/>
                    <a:pt x="216" y="86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15" y="85"/>
                    <a:pt x="215" y="84"/>
                    <a:pt x="214" y="83"/>
                  </a:cubicBezTo>
                  <a:close/>
                  <a:moveTo>
                    <a:pt x="211" y="78"/>
                  </a:moveTo>
                  <a:cubicBezTo>
                    <a:pt x="219" y="83"/>
                    <a:pt x="228" y="87"/>
                    <a:pt x="236" y="92"/>
                  </a:cubicBezTo>
                  <a:cubicBezTo>
                    <a:pt x="236" y="92"/>
                    <a:pt x="236" y="92"/>
                    <a:pt x="236" y="92"/>
                  </a:cubicBezTo>
                  <a:cubicBezTo>
                    <a:pt x="233" y="90"/>
                    <a:pt x="227" y="88"/>
                    <a:pt x="223" y="86"/>
                  </a:cubicBezTo>
                  <a:cubicBezTo>
                    <a:pt x="219" y="84"/>
                    <a:pt x="216" y="82"/>
                    <a:pt x="213" y="81"/>
                  </a:cubicBezTo>
                  <a:cubicBezTo>
                    <a:pt x="212" y="80"/>
                    <a:pt x="212" y="79"/>
                    <a:pt x="211" y="78"/>
                  </a:cubicBezTo>
                  <a:close/>
                  <a:moveTo>
                    <a:pt x="206" y="71"/>
                  </a:moveTo>
                  <a:cubicBezTo>
                    <a:pt x="213" y="76"/>
                    <a:pt x="222" y="80"/>
                    <a:pt x="230" y="84"/>
                  </a:cubicBezTo>
                  <a:cubicBezTo>
                    <a:pt x="230" y="84"/>
                    <a:pt x="232" y="85"/>
                    <a:pt x="233" y="85"/>
                  </a:cubicBezTo>
                  <a:cubicBezTo>
                    <a:pt x="233" y="85"/>
                    <a:pt x="233" y="85"/>
                    <a:pt x="233" y="85"/>
                  </a:cubicBezTo>
                  <a:cubicBezTo>
                    <a:pt x="233" y="85"/>
                    <a:pt x="232" y="85"/>
                    <a:pt x="232" y="85"/>
                  </a:cubicBezTo>
                  <a:cubicBezTo>
                    <a:pt x="231" y="85"/>
                    <a:pt x="230" y="84"/>
                    <a:pt x="229" y="84"/>
                  </a:cubicBezTo>
                  <a:cubicBezTo>
                    <a:pt x="226" y="83"/>
                    <a:pt x="223" y="81"/>
                    <a:pt x="221" y="80"/>
                  </a:cubicBezTo>
                  <a:cubicBezTo>
                    <a:pt x="217" y="78"/>
                    <a:pt x="213" y="77"/>
                    <a:pt x="209" y="76"/>
                  </a:cubicBezTo>
                  <a:cubicBezTo>
                    <a:pt x="208" y="74"/>
                    <a:pt x="207" y="73"/>
                    <a:pt x="206" y="71"/>
                  </a:cubicBezTo>
                  <a:close/>
                  <a:moveTo>
                    <a:pt x="221" y="79"/>
                  </a:moveTo>
                  <a:cubicBezTo>
                    <a:pt x="220" y="78"/>
                    <a:pt x="218" y="77"/>
                    <a:pt x="216" y="76"/>
                  </a:cubicBezTo>
                  <a:cubicBezTo>
                    <a:pt x="216" y="77"/>
                    <a:pt x="217" y="77"/>
                    <a:pt x="218" y="77"/>
                  </a:cubicBezTo>
                  <a:cubicBezTo>
                    <a:pt x="220" y="79"/>
                    <a:pt x="223" y="80"/>
                    <a:pt x="226" y="81"/>
                  </a:cubicBezTo>
                  <a:cubicBezTo>
                    <a:pt x="224" y="81"/>
                    <a:pt x="223" y="80"/>
                    <a:pt x="221" y="79"/>
                  </a:cubicBezTo>
                  <a:close/>
                  <a:moveTo>
                    <a:pt x="236" y="91"/>
                  </a:moveTo>
                  <a:cubicBezTo>
                    <a:pt x="227" y="86"/>
                    <a:pt x="218" y="82"/>
                    <a:pt x="210" y="77"/>
                  </a:cubicBezTo>
                  <a:cubicBezTo>
                    <a:pt x="210" y="77"/>
                    <a:pt x="210" y="77"/>
                    <a:pt x="210" y="77"/>
                  </a:cubicBezTo>
                  <a:cubicBezTo>
                    <a:pt x="213" y="79"/>
                    <a:pt x="219" y="80"/>
                    <a:pt x="223" y="82"/>
                  </a:cubicBezTo>
                  <a:cubicBezTo>
                    <a:pt x="226" y="84"/>
                    <a:pt x="230" y="85"/>
                    <a:pt x="233" y="86"/>
                  </a:cubicBezTo>
                  <a:cubicBezTo>
                    <a:pt x="234" y="88"/>
                    <a:pt x="235" y="90"/>
                    <a:pt x="236" y="91"/>
                  </a:cubicBezTo>
                  <a:close/>
                  <a:moveTo>
                    <a:pt x="237" y="95"/>
                  </a:moveTo>
                  <a:cubicBezTo>
                    <a:pt x="229" y="90"/>
                    <a:pt x="221" y="87"/>
                    <a:pt x="213" y="82"/>
                  </a:cubicBezTo>
                  <a:cubicBezTo>
                    <a:pt x="213" y="82"/>
                    <a:pt x="213" y="82"/>
                    <a:pt x="213" y="82"/>
                  </a:cubicBezTo>
                  <a:cubicBezTo>
                    <a:pt x="216" y="84"/>
                    <a:pt x="222" y="86"/>
                    <a:pt x="225" y="88"/>
                  </a:cubicBezTo>
                  <a:cubicBezTo>
                    <a:pt x="229" y="89"/>
                    <a:pt x="233" y="91"/>
                    <a:pt x="236" y="93"/>
                  </a:cubicBezTo>
                  <a:cubicBezTo>
                    <a:pt x="236" y="94"/>
                    <a:pt x="237" y="95"/>
                    <a:pt x="237" y="95"/>
                  </a:cubicBezTo>
                  <a:close/>
                  <a:moveTo>
                    <a:pt x="240" y="104"/>
                  </a:moveTo>
                  <a:cubicBezTo>
                    <a:pt x="236" y="101"/>
                    <a:pt x="232" y="99"/>
                    <a:pt x="228" y="97"/>
                  </a:cubicBezTo>
                  <a:cubicBezTo>
                    <a:pt x="225" y="96"/>
                    <a:pt x="221" y="94"/>
                    <a:pt x="218" y="92"/>
                  </a:cubicBezTo>
                  <a:cubicBezTo>
                    <a:pt x="218" y="92"/>
                    <a:pt x="218" y="92"/>
                    <a:pt x="218" y="91"/>
                  </a:cubicBezTo>
                  <a:cubicBezTo>
                    <a:pt x="221" y="94"/>
                    <a:pt x="225" y="95"/>
                    <a:pt x="228" y="96"/>
                  </a:cubicBezTo>
                  <a:cubicBezTo>
                    <a:pt x="232" y="98"/>
                    <a:pt x="235" y="100"/>
                    <a:pt x="239" y="101"/>
                  </a:cubicBezTo>
                  <a:cubicBezTo>
                    <a:pt x="239" y="102"/>
                    <a:pt x="239" y="103"/>
                    <a:pt x="240" y="104"/>
                  </a:cubicBezTo>
                  <a:close/>
                  <a:moveTo>
                    <a:pt x="241" y="107"/>
                  </a:moveTo>
                  <a:cubicBezTo>
                    <a:pt x="234" y="103"/>
                    <a:pt x="227" y="102"/>
                    <a:pt x="221" y="96"/>
                  </a:cubicBezTo>
                  <a:cubicBezTo>
                    <a:pt x="219" y="94"/>
                    <a:pt x="224" y="98"/>
                    <a:pt x="225" y="98"/>
                  </a:cubicBezTo>
                  <a:cubicBezTo>
                    <a:pt x="227" y="99"/>
                    <a:pt x="229" y="100"/>
                    <a:pt x="231" y="101"/>
                  </a:cubicBezTo>
                  <a:cubicBezTo>
                    <a:pt x="234" y="102"/>
                    <a:pt x="237" y="104"/>
                    <a:pt x="240" y="105"/>
                  </a:cubicBezTo>
                  <a:cubicBezTo>
                    <a:pt x="240" y="106"/>
                    <a:pt x="240" y="106"/>
                    <a:pt x="241" y="107"/>
                  </a:cubicBezTo>
                  <a:close/>
                  <a:moveTo>
                    <a:pt x="242" y="113"/>
                  </a:moveTo>
                  <a:cubicBezTo>
                    <a:pt x="240" y="111"/>
                    <a:pt x="237" y="109"/>
                    <a:pt x="234" y="107"/>
                  </a:cubicBezTo>
                  <a:cubicBezTo>
                    <a:pt x="231" y="106"/>
                    <a:pt x="226" y="104"/>
                    <a:pt x="223" y="102"/>
                  </a:cubicBezTo>
                  <a:cubicBezTo>
                    <a:pt x="221" y="100"/>
                    <a:pt x="225" y="103"/>
                    <a:pt x="225" y="103"/>
                  </a:cubicBezTo>
                  <a:cubicBezTo>
                    <a:pt x="226" y="103"/>
                    <a:pt x="226" y="103"/>
                    <a:pt x="227" y="103"/>
                  </a:cubicBezTo>
                  <a:cubicBezTo>
                    <a:pt x="229" y="104"/>
                    <a:pt x="232" y="105"/>
                    <a:pt x="234" y="106"/>
                  </a:cubicBezTo>
                  <a:cubicBezTo>
                    <a:pt x="236" y="107"/>
                    <a:pt x="239" y="108"/>
                    <a:pt x="241" y="109"/>
                  </a:cubicBezTo>
                  <a:cubicBezTo>
                    <a:pt x="242" y="110"/>
                    <a:pt x="242" y="111"/>
                    <a:pt x="242" y="113"/>
                  </a:cubicBezTo>
                  <a:close/>
                  <a:moveTo>
                    <a:pt x="245" y="123"/>
                  </a:moveTo>
                  <a:cubicBezTo>
                    <a:pt x="241" y="119"/>
                    <a:pt x="236" y="116"/>
                    <a:pt x="232" y="113"/>
                  </a:cubicBezTo>
                  <a:cubicBezTo>
                    <a:pt x="232" y="114"/>
                    <a:pt x="233" y="114"/>
                    <a:pt x="233" y="114"/>
                  </a:cubicBezTo>
                  <a:cubicBezTo>
                    <a:pt x="237" y="116"/>
                    <a:pt x="241" y="117"/>
                    <a:pt x="245" y="120"/>
                  </a:cubicBezTo>
                  <a:cubicBezTo>
                    <a:pt x="245" y="121"/>
                    <a:pt x="245" y="122"/>
                    <a:pt x="245" y="123"/>
                  </a:cubicBezTo>
                  <a:close/>
                  <a:moveTo>
                    <a:pt x="247" y="128"/>
                  </a:moveTo>
                  <a:cubicBezTo>
                    <a:pt x="244" y="126"/>
                    <a:pt x="241" y="124"/>
                    <a:pt x="238" y="122"/>
                  </a:cubicBezTo>
                  <a:cubicBezTo>
                    <a:pt x="235" y="120"/>
                    <a:pt x="232" y="118"/>
                    <a:pt x="229" y="116"/>
                  </a:cubicBezTo>
                  <a:cubicBezTo>
                    <a:pt x="230" y="116"/>
                    <a:pt x="230" y="116"/>
                    <a:pt x="231" y="117"/>
                  </a:cubicBezTo>
                  <a:cubicBezTo>
                    <a:pt x="233" y="118"/>
                    <a:pt x="235" y="119"/>
                    <a:pt x="237" y="120"/>
                  </a:cubicBezTo>
                  <a:cubicBezTo>
                    <a:pt x="240" y="121"/>
                    <a:pt x="243" y="123"/>
                    <a:pt x="246" y="125"/>
                  </a:cubicBezTo>
                  <a:cubicBezTo>
                    <a:pt x="246" y="126"/>
                    <a:pt x="247" y="127"/>
                    <a:pt x="247" y="128"/>
                  </a:cubicBezTo>
                  <a:close/>
                  <a:moveTo>
                    <a:pt x="248" y="132"/>
                  </a:moveTo>
                  <a:cubicBezTo>
                    <a:pt x="246" y="130"/>
                    <a:pt x="245" y="128"/>
                    <a:pt x="242" y="127"/>
                  </a:cubicBezTo>
                  <a:cubicBezTo>
                    <a:pt x="237" y="125"/>
                    <a:pt x="233" y="122"/>
                    <a:pt x="230" y="120"/>
                  </a:cubicBezTo>
                  <a:cubicBezTo>
                    <a:pt x="229" y="119"/>
                    <a:pt x="225" y="117"/>
                    <a:pt x="228" y="118"/>
                  </a:cubicBezTo>
                  <a:cubicBezTo>
                    <a:pt x="229" y="119"/>
                    <a:pt x="229" y="119"/>
                    <a:pt x="230" y="120"/>
                  </a:cubicBezTo>
                  <a:cubicBezTo>
                    <a:pt x="232" y="121"/>
                    <a:pt x="233" y="122"/>
                    <a:pt x="235" y="123"/>
                  </a:cubicBezTo>
                  <a:cubicBezTo>
                    <a:pt x="239" y="125"/>
                    <a:pt x="243" y="127"/>
                    <a:pt x="247" y="130"/>
                  </a:cubicBezTo>
                  <a:cubicBezTo>
                    <a:pt x="248" y="130"/>
                    <a:pt x="248" y="131"/>
                    <a:pt x="248" y="132"/>
                  </a:cubicBezTo>
                  <a:close/>
                  <a:moveTo>
                    <a:pt x="250" y="138"/>
                  </a:moveTo>
                  <a:cubicBezTo>
                    <a:pt x="244" y="132"/>
                    <a:pt x="236" y="129"/>
                    <a:pt x="229" y="124"/>
                  </a:cubicBezTo>
                  <a:cubicBezTo>
                    <a:pt x="230" y="125"/>
                    <a:pt x="227" y="123"/>
                    <a:pt x="226" y="122"/>
                  </a:cubicBezTo>
                  <a:cubicBezTo>
                    <a:pt x="226" y="122"/>
                    <a:pt x="226" y="122"/>
                    <a:pt x="226" y="122"/>
                  </a:cubicBezTo>
                  <a:cubicBezTo>
                    <a:pt x="226" y="122"/>
                    <a:pt x="226" y="122"/>
                    <a:pt x="226" y="122"/>
                  </a:cubicBezTo>
                  <a:cubicBezTo>
                    <a:pt x="228" y="123"/>
                    <a:pt x="229" y="123"/>
                    <a:pt x="230" y="124"/>
                  </a:cubicBezTo>
                  <a:cubicBezTo>
                    <a:pt x="232" y="125"/>
                    <a:pt x="234" y="126"/>
                    <a:pt x="236" y="127"/>
                  </a:cubicBezTo>
                  <a:cubicBezTo>
                    <a:pt x="240" y="130"/>
                    <a:pt x="244" y="132"/>
                    <a:pt x="249" y="134"/>
                  </a:cubicBezTo>
                  <a:cubicBezTo>
                    <a:pt x="249" y="135"/>
                    <a:pt x="249" y="137"/>
                    <a:pt x="250" y="138"/>
                  </a:cubicBezTo>
                  <a:close/>
                  <a:moveTo>
                    <a:pt x="250" y="140"/>
                  </a:moveTo>
                  <a:cubicBezTo>
                    <a:pt x="250" y="140"/>
                    <a:pt x="250" y="140"/>
                    <a:pt x="250" y="140"/>
                  </a:cubicBezTo>
                  <a:cubicBezTo>
                    <a:pt x="250" y="140"/>
                    <a:pt x="250" y="140"/>
                    <a:pt x="250" y="140"/>
                  </a:cubicBezTo>
                  <a:cubicBezTo>
                    <a:pt x="250" y="140"/>
                    <a:pt x="250" y="140"/>
                    <a:pt x="250" y="140"/>
                  </a:cubicBezTo>
                  <a:close/>
                  <a:moveTo>
                    <a:pt x="251" y="144"/>
                  </a:moveTo>
                  <a:cubicBezTo>
                    <a:pt x="248" y="141"/>
                    <a:pt x="244" y="138"/>
                    <a:pt x="241" y="136"/>
                  </a:cubicBezTo>
                  <a:cubicBezTo>
                    <a:pt x="236" y="134"/>
                    <a:pt x="231" y="132"/>
                    <a:pt x="227" y="128"/>
                  </a:cubicBezTo>
                  <a:cubicBezTo>
                    <a:pt x="227" y="128"/>
                    <a:pt x="231" y="129"/>
                    <a:pt x="232" y="130"/>
                  </a:cubicBezTo>
                  <a:cubicBezTo>
                    <a:pt x="233" y="130"/>
                    <a:pt x="233" y="131"/>
                    <a:pt x="234" y="132"/>
                  </a:cubicBezTo>
                  <a:cubicBezTo>
                    <a:pt x="236" y="133"/>
                    <a:pt x="238" y="134"/>
                    <a:pt x="240" y="135"/>
                  </a:cubicBezTo>
                  <a:cubicBezTo>
                    <a:pt x="244" y="137"/>
                    <a:pt x="247" y="139"/>
                    <a:pt x="251" y="142"/>
                  </a:cubicBezTo>
                  <a:cubicBezTo>
                    <a:pt x="251" y="142"/>
                    <a:pt x="251" y="143"/>
                    <a:pt x="251" y="144"/>
                  </a:cubicBezTo>
                  <a:close/>
                  <a:moveTo>
                    <a:pt x="252" y="148"/>
                  </a:moveTo>
                  <a:cubicBezTo>
                    <a:pt x="249" y="145"/>
                    <a:pt x="245" y="143"/>
                    <a:pt x="242" y="141"/>
                  </a:cubicBezTo>
                  <a:cubicBezTo>
                    <a:pt x="240" y="139"/>
                    <a:pt x="237" y="137"/>
                    <a:pt x="235" y="136"/>
                  </a:cubicBezTo>
                  <a:cubicBezTo>
                    <a:pt x="233" y="135"/>
                    <a:pt x="230" y="134"/>
                    <a:pt x="228" y="133"/>
                  </a:cubicBezTo>
                  <a:cubicBezTo>
                    <a:pt x="226" y="131"/>
                    <a:pt x="231" y="134"/>
                    <a:pt x="231" y="134"/>
                  </a:cubicBezTo>
                  <a:cubicBezTo>
                    <a:pt x="232" y="134"/>
                    <a:pt x="233" y="135"/>
                    <a:pt x="234" y="135"/>
                  </a:cubicBezTo>
                  <a:cubicBezTo>
                    <a:pt x="236" y="137"/>
                    <a:pt x="239" y="138"/>
                    <a:pt x="241" y="139"/>
                  </a:cubicBezTo>
                  <a:cubicBezTo>
                    <a:pt x="244" y="142"/>
                    <a:pt x="248" y="144"/>
                    <a:pt x="252" y="146"/>
                  </a:cubicBezTo>
                  <a:cubicBezTo>
                    <a:pt x="252" y="146"/>
                    <a:pt x="252" y="147"/>
                    <a:pt x="252" y="148"/>
                  </a:cubicBezTo>
                  <a:close/>
                  <a:moveTo>
                    <a:pt x="253" y="152"/>
                  </a:moveTo>
                  <a:cubicBezTo>
                    <a:pt x="251" y="149"/>
                    <a:pt x="248" y="148"/>
                    <a:pt x="245" y="146"/>
                  </a:cubicBezTo>
                  <a:cubicBezTo>
                    <a:pt x="240" y="143"/>
                    <a:pt x="236" y="140"/>
                    <a:pt x="231" y="137"/>
                  </a:cubicBezTo>
                  <a:cubicBezTo>
                    <a:pt x="231" y="137"/>
                    <a:pt x="232" y="137"/>
                    <a:pt x="232" y="138"/>
                  </a:cubicBezTo>
                  <a:cubicBezTo>
                    <a:pt x="235" y="139"/>
                    <a:pt x="237" y="140"/>
                    <a:pt x="239" y="142"/>
                  </a:cubicBezTo>
                  <a:cubicBezTo>
                    <a:pt x="244" y="144"/>
                    <a:pt x="248" y="147"/>
                    <a:pt x="253" y="149"/>
                  </a:cubicBezTo>
                  <a:cubicBezTo>
                    <a:pt x="253" y="150"/>
                    <a:pt x="253" y="151"/>
                    <a:pt x="253" y="152"/>
                  </a:cubicBezTo>
                  <a:close/>
                  <a:moveTo>
                    <a:pt x="254" y="157"/>
                  </a:moveTo>
                  <a:cubicBezTo>
                    <a:pt x="250" y="154"/>
                    <a:pt x="246" y="151"/>
                    <a:pt x="242" y="149"/>
                  </a:cubicBezTo>
                  <a:cubicBezTo>
                    <a:pt x="237" y="146"/>
                    <a:pt x="232" y="144"/>
                    <a:pt x="228" y="140"/>
                  </a:cubicBezTo>
                  <a:cubicBezTo>
                    <a:pt x="226" y="137"/>
                    <a:pt x="230" y="140"/>
                    <a:pt x="230" y="140"/>
                  </a:cubicBezTo>
                  <a:cubicBezTo>
                    <a:pt x="232" y="141"/>
                    <a:pt x="233" y="142"/>
                    <a:pt x="234" y="143"/>
                  </a:cubicBezTo>
                  <a:cubicBezTo>
                    <a:pt x="237" y="144"/>
                    <a:pt x="239" y="146"/>
                    <a:pt x="241" y="147"/>
                  </a:cubicBezTo>
                  <a:cubicBezTo>
                    <a:pt x="245" y="149"/>
                    <a:pt x="249" y="152"/>
                    <a:pt x="254" y="154"/>
                  </a:cubicBezTo>
                  <a:cubicBezTo>
                    <a:pt x="254" y="155"/>
                    <a:pt x="254" y="156"/>
                    <a:pt x="254" y="157"/>
                  </a:cubicBezTo>
                  <a:close/>
                  <a:moveTo>
                    <a:pt x="256" y="166"/>
                  </a:moveTo>
                  <a:cubicBezTo>
                    <a:pt x="249" y="159"/>
                    <a:pt x="240" y="155"/>
                    <a:pt x="232" y="150"/>
                  </a:cubicBezTo>
                  <a:cubicBezTo>
                    <a:pt x="231" y="149"/>
                    <a:pt x="229" y="148"/>
                    <a:pt x="227" y="146"/>
                  </a:cubicBezTo>
                  <a:cubicBezTo>
                    <a:pt x="228" y="147"/>
                    <a:pt x="230" y="148"/>
                    <a:pt x="231" y="149"/>
                  </a:cubicBezTo>
                  <a:cubicBezTo>
                    <a:pt x="234" y="150"/>
                    <a:pt x="236" y="152"/>
                    <a:pt x="239" y="153"/>
                  </a:cubicBezTo>
                  <a:cubicBezTo>
                    <a:pt x="245" y="156"/>
                    <a:pt x="250" y="159"/>
                    <a:pt x="256" y="162"/>
                  </a:cubicBezTo>
                  <a:cubicBezTo>
                    <a:pt x="256" y="163"/>
                    <a:pt x="256" y="163"/>
                    <a:pt x="256" y="163"/>
                  </a:cubicBezTo>
                  <a:cubicBezTo>
                    <a:pt x="256" y="164"/>
                    <a:pt x="256" y="165"/>
                    <a:pt x="256" y="166"/>
                  </a:cubicBezTo>
                  <a:close/>
                  <a:moveTo>
                    <a:pt x="257" y="169"/>
                  </a:moveTo>
                  <a:cubicBezTo>
                    <a:pt x="255" y="167"/>
                    <a:pt x="252" y="165"/>
                    <a:pt x="249" y="163"/>
                  </a:cubicBezTo>
                  <a:cubicBezTo>
                    <a:pt x="251" y="164"/>
                    <a:pt x="254" y="166"/>
                    <a:pt x="257" y="167"/>
                  </a:cubicBezTo>
                  <a:cubicBezTo>
                    <a:pt x="257" y="168"/>
                    <a:pt x="257" y="168"/>
                    <a:pt x="257" y="169"/>
                  </a:cubicBezTo>
                  <a:close/>
                  <a:moveTo>
                    <a:pt x="259" y="177"/>
                  </a:moveTo>
                  <a:cubicBezTo>
                    <a:pt x="251" y="172"/>
                    <a:pt x="243" y="167"/>
                    <a:pt x="235" y="162"/>
                  </a:cubicBezTo>
                  <a:cubicBezTo>
                    <a:pt x="238" y="163"/>
                    <a:pt x="240" y="164"/>
                    <a:pt x="243" y="165"/>
                  </a:cubicBezTo>
                  <a:cubicBezTo>
                    <a:pt x="248" y="168"/>
                    <a:pt x="253" y="171"/>
                    <a:pt x="258" y="174"/>
                  </a:cubicBezTo>
                  <a:cubicBezTo>
                    <a:pt x="258" y="175"/>
                    <a:pt x="258" y="176"/>
                    <a:pt x="259" y="177"/>
                  </a:cubicBezTo>
                  <a:close/>
                  <a:moveTo>
                    <a:pt x="260" y="185"/>
                  </a:moveTo>
                  <a:cubicBezTo>
                    <a:pt x="256" y="182"/>
                    <a:pt x="251" y="181"/>
                    <a:pt x="247" y="180"/>
                  </a:cubicBezTo>
                  <a:cubicBezTo>
                    <a:pt x="241" y="178"/>
                    <a:pt x="236" y="175"/>
                    <a:pt x="231" y="173"/>
                  </a:cubicBezTo>
                  <a:cubicBezTo>
                    <a:pt x="231" y="171"/>
                    <a:pt x="231" y="170"/>
                    <a:pt x="230" y="168"/>
                  </a:cubicBezTo>
                  <a:cubicBezTo>
                    <a:pt x="236" y="171"/>
                    <a:pt x="241" y="174"/>
                    <a:pt x="247" y="177"/>
                  </a:cubicBezTo>
                  <a:cubicBezTo>
                    <a:pt x="251" y="179"/>
                    <a:pt x="255" y="183"/>
                    <a:pt x="259" y="184"/>
                  </a:cubicBezTo>
                  <a:cubicBezTo>
                    <a:pt x="259" y="184"/>
                    <a:pt x="259" y="184"/>
                    <a:pt x="259" y="183"/>
                  </a:cubicBezTo>
                  <a:cubicBezTo>
                    <a:pt x="260" y="184"/>
                    <a:pt x="260" y="184"/>
                    <a:pt x="260" y="185"/>
                  </a:cubicBezTo>
                  <a:close/>
                  <a:moveTo>
                    <a:pt x="237" y="228"/>
                  </a:moveTo>
                  <a:cubicBezTo>
                    <a:pt x="237" y="227"/>
                    <a:pt x="237" y="226"/>
                    <a:pt x="237" y="225"/>
                  </a:cubicBezTo>
                  <a:cubicBezTo>
                    <a:pt x="241" y="229"/>
                    <a:pt x="245" y="231"/>
                    <a:pt x="250" y="234"/>
                  </a:cubicBezTo>
                  <a:cubicBezTo>
                    <a:pt x="253" y="236"/>
                    <a:pt x="255" y="237"/>
                    <a:pt x="258" y="239"/>
                  </a:cubicBezTo>
                  <a:cubicBezTo>
                    <a:pt x="260" y="240"/>
                    <a:pt x="263" y="243"/>
                    <a:pt x="264" y="244"/>
                  </a:cubicBezTo>
                  <a:cubicBezTo>
                    <a:pt x="264" y="244"/>
                    <a:pt x="264" y="244"/>
                    <a:pt x="264" y="244"/>
                  </a:cubicBezTo>
                  <a:cubicBezTo>
                    <a:pt x="254" y="241"/>
                    <a:pt x="246" y="233"/>
                    <a:pt x="237" y="228"/>
                  </a:cubicBezTo>
                  <a:close/>
                  <a:moveTo>
                    <a:pt x="263" y="238"/>
                  </a:moveTo>
                  <a:cubicBezTo>
                    <a:pt x="263" y="238"/>
                    <a:pt x="258" y="235"/>
                    <a:pt x="257" y="235"/>
                  </a:cubicBezTo>
                  <a:cubicBezTo>
                    <a:pt x="255" y="233"/>
                    <a:pt x="252" y="232"/>
                    <a:pt x="250" y="231"/>
                  </a:cubicBezTo>
                  <a:cubicBezTo>
                    <a:pt x="246" y="228"/>
                    <a:pt x="242" y="226"/>
                    <a:pt x="237" y="224"/>
                  </a:cubicBezTo>
                  <a:cubicBezTo>
                    <a:pt x="237" y="224"/>
                    <a:pt x="237" y="224"/>
                    <a:pt x="237" y="224"/>
                  </a:cubicBezTo>
                  <a:cubicBezTo>
                    <a:pt x="237" y="223"/>
                    <a:pt x="237" y="222"/>
                    <a:pt x="237" y="221"/>
                  </a:cubicBezTo>
                  <a:cubicBezTo>
                    <a:pt x="244" y="227"/>
                    <a:pt x="254" y="230"/>
                    <a:pt x="262" y="236"/>
                  </a:cubicBezTo>
                  <a:cubicBezTo>
                    <a:pt x="263" y="237"/>
                    <a:pt x="263" y="237"/>
                    <a:pt x="263" y="237"/>
                  </a:cubicBezTo>
                  <a:cubicBezTo>
                    <a:pt x="263" y="237"/>
                    <a:pt x="263" y="238"/>
                    <a:pt x="263" y="238"/>
                  </a:cubicBezTo>
                  <a:close/>
                  <a:moveTo>
                    <a:pt x="236" y="216"/>
                  </a:moveTo>
                  <a:cubicBezTo>
                    <a:pt x="243" y="222"/>
                    <a:pt x="252" y="225"/>
                    <a:pt x="260" y="230"/>
                  </a:cubicBezTo>
                  <a:cubicBezTo>
                    <a:pt x="263" y="233"/>
                    <a:pt x="258" y="229"/>
                    <a:pt x="257" y="229"/>
                  </a:cubicBezTo>
                  <a:cubicBezTo>
                    <a:pt x="255" y="227"/>
                    <a:pt x="252" y="226"/>
                    <a:pt x="249" y="225"/>
                  </a:cubicBezTo>
                  <a:cubicBezTo>
                    <a:pt x="245" y="223"/>
                    <a:pt x="241" y="221"/>
                    <a:pt x="237" y="219"/>
                  </a:cubicBezTo>
                  <a:cubicBezTo>
                    <a:pt x="236" y="218"/>
                    <a:pt x="236" y="217"/>
                    <a:pt x="236" y="216"/>
                  </a:cubicBezTo>
                  <a:close/>
                  <a:moveTo>
                    <a:pt x="235" y="212"/>
                  </a:moveTo>
                  <a:cubicBezTo>
                    <a:pt x="240" y="214"/>
                    <a:pt x="245" y="217"/>
                    <a:pt x="249" y="219"/>
                  </a:cubicBezTo>
                  <a:cubicBezTo>
                    <a:pt x="251" y="221"/>
                    <a:pt x="254" y="222"/>
                    <a:pt x="256" y="223"/>
                  </a:cubicBezTo>
                  <a:cubicBezTo>
                    <a:pt x="257" y="224"/>
                    <a:pt x="259" y="225"/>
                    <a:pt x="261" y="226"/>
                  </a:cubicBezTo>
                  <a:cubicBezTo>
                    <a:pt x="252" y="223"/>
                    <a:pt x="245" y="217"/>
                    <a:pt x="236" y="215"/>
                  </a:cubicBezTo>
                  <a:cubicBezTo>
                    <a:pt x="236" y="214"/>
                    <a:pt x="236" y="213"/>
                    <a:pt x="235" y="212"/>
                  </a:cubicBezTo>
                  <a:close/>
                  <a:moveTo>
                    <a:pt x="235" y="208"/>
                  </a:moveTo>
                  <a:cubicBezTo>
                    <a:pt x="239" y="210"/>
                    <a:pt x="243" y="213"/>
                    <a:pt x="247" y="215"/>
                  </a:cubicBezTo>
                  <a:cubicBezTo>
                    <a:pt x="251" y="217"/>
                    <a:pt x="255" y="220"/>
                    <a:pt x="259" y="222"/>
                  </a:cubicBezTo>
                  <a:cubicBezTo>
                    <a:pt x="254" y="220"/>
                    <a:pt x="250" y="217"/>
                    <a:pt x="246" y="215"/>
                  </a:cubicBezTo>
                  <a:cubicBezTo>
                    <a:pt x="243" y="213"/>
                    <a:pt x="239" y="212"/>
                    <a:pt x="235" y="211"/>
                  </a:cubicBezTo>
                  <a:cubicBezTo>
                    <a:pt x="235" y="210"/>
                    <a:pt x="235" y="209"/>
                    <a:pt x="235" y="208"/>
                  </a:cubicBezTo>
                  <a:close/>
                  <a:moveTo>
                    <a:pt x="260" y="206"/>
                  </a:moveTo>
                  <a:cubicBezTo>
                    <a:pt x="260" y="207"/>
                    <a:pt x="260" y="208"/>
                    <a:pt x="260" y="209"/>
                  </a:cubicBezTo>
                  <a:cubicBezTo>
                    <a:pt x="256" y="206"/>
                    <a:pt x="250" y="203"/>
                    <a:pt x="245" y="200"/>
                  </a:cubicBezTo>
                  <a:cubicBezTo>
                    <a:pt x="245" y="200"/>
                    <a:pt x="245" y="200"/>
                    <a:pt x="244" y="200"/>
                  </a:cubicBezTo>
                  <a:cubicBezTo>
                    <a:pt x="250" y="202"/>
                    <a:pt x="255" y="204"/>
                    <a:pt x="260" y="206"/>
                  </a:cubicBezTo>
                  <a:close/>
                  <a:moveTo>
                    <a:pt x="240" y="198"/>
                  </a:moveTo>
                  <a:cubicBezTo>
                    <a:pt x="240" y="198"/>
                    <a:pt x="240" y="198"/>
                    <a:pt x="241" y="199"/>
                  </a:cubicBezTo>
                  <a:cubicBezTo>
                    <a:pt x="243" y="200"/>
                    <a:pt x="245" y="201"/>
                    <a:pt x="246" y="202"/>
                  </a:cubicBezTo>
                  <a:cubicBezTo>
                    <a:pt x="250" y="204"/>
                    <a:pt x="255" y="206"/>
                    <a:pt x="259" y="208"/>
                  </a:cubicBezTo>
                  <a:cubicBezTo>
                    <a:pt x="255" y="206"/>
                    <a:pt x="250" y="204"/>
                    <a:pt x="246" y="203"/>
                  </a:cubicBezTo>
                  <a:cubicBezTo>
                    <a:pt x="242" y="201"/>
                    <a:pt x="237" y="199"/>
                    <a:pt x="233" y="197"/>
                  </a:cubicBezTo>
                  <a:cubicBezTo>
                    <a:pt x="233" y="196"/>
                    <a:pt x="233" y="196"/>
                    <a:pt x="233" y="195"/>
                  </a:cubicBezTo>
                  <a:cubicBezTo>
                    <a:pt x="233" y="195"/>
                    <a:pt x="233" y="195"/>
                    <a:pt x="234" y="195"/>
                  </a:cubicBezTo>
                  <a:cubicBezTo>
                    <a:pt x="233" y="196"/>
                    <a:pt x="234" y="196"/>
                    <a:pt x="236" y="196"/>
                  </a:cubicBezTo>
                  <a:cubicBezTo>
                    <a:pt x="237" y="197"/>
                    <a:pt x="238" y="197"/>
                    <a:pt x="240" y="198"/>
                  </a:cubicBezTo>
                  <a:close/>
                  <a:moveTo>
                    <a:pt x="234" y="198"/>
                  </a:moveTo>
                  <a:cubicBezTo>
                    <a:pt x="242" y="202"/>
                    <a:pt x="251" y="206"/>
                    <a:pt x="260" y="210"/>
                  </a:cubicBezTo>
                  <a:cubicBezTo>
                    <a:pt x="260" y="210"/>
                    <a:pt x="260" y="211"/>
                    <a:pt x="260" y="211"/>
                  </a:cubicBezTo>
                  <a:cubicBezTo>
                    <a:pt x="260" y="211"/>
                    <a:pt x="260" y="211"/>
                    <a:pt x="259" y="211"/>
                  </a:cubicBezTo>
                  <a:cubicBezTo>
                    <a:pt x="259" y="211"/>
                    <a:pt x="259" y="210"/>
                    <a:pt x="258" y="210"/>
                  </a:cubicBezTo>
                  <a:cubicBezTo>
                    <a:pt x="250" y="206"/>
                    <a:pt x="242" y="202"/>
                    <a:pt x="234" y="198"/>
                  </a:cubicBezTo>
                  <a:close/>
                  <a:moveTo>
                    <a:pt x="260" y="214"/>
                  </a:moveTo>
                  <a:cubicBezTo>
                    <a:pt x="257" y="212"/>
                    <a:pt x="252" y="210"/>
                    <a:pt x="249" y="208"/>
                  </a:cubicBezTo>
                  <a:cubicBezTo>
                    <a:pt x="245" y="206"/>
                    <a:pt x="241" y="204"/>
                    <a:pt x="237" y="202"/>
                  </a:cubicBezTo>
                  <a:cubicBezTo>
                    <a:pt x="237" y="202"/>
                    <a:pt x="238" y="202"/>
                    <a:pt x="239" y="202"/>
                  </a:cubicBezTo>
                  <a:cubicBezTo>
                    <a:pt x="241" y="203"/>
                    <a:pt x="244" y="204"/>
                    <a:pt x="247" y="206"/>
                  </a:cubicBezTo>
                  <a:cubicBezTo>
                    <a:pt x="251" y="208"/>
                    <a:pt x="256" y="210"/>
                    <a:pt x="260" y="212"/>
                  </a:cubicBezTo>
                  <a:cubicBezTo>
                    <a:pt x="260" y="213"/>
                    <a:pt x="260" y="214"/>
                    <a:pt x="260" y="214"/>
                  </a:cubicBezTo>
                  <a:close/>
                  <a:moveTo>
                    <a:pt x="233" y="200"/>
                  </a:moveTo>
                  <a:cubicBezTo>
                    <a:pt x="233" y="200"/>
                    <a:pt x="233" y="199"/>
                    <a:pt x="233" y="198"/>
                  </a:cubicBezTo>
                  <a:cubicBezTo>
                    <a:pt x="235" y="200"/>
                    <a:pt x="237" y="201"/>
                    <a:pt x="239" y="202"/>
                  </a:cubicBezTo>
                  <a:cubicBezTo>
                    <a:pt x="237" y="201"/>
                    <a:pt x="235" y="201"/>
                    <a:pt x="233" y="200"/>
                  </a:cubicBezTo>
                  <a:close/>
                  <a:moveTo>
                    <a:pt x="261" y="218"/>
                  </a:moveTo>
                  <a:cubicBezTo>
                    <a:pt x="257" y="215"/>
                    <a:pt x="253" y="213"/>
                    <a:pt x="249" y="212"/>
                  </a:cubicBezTo>
                  <a:cubicBezTo>
                    <a:pt x="253" y="213"/>
                    <a:pt x="256" y="215"/>
                    <a:pt x="260" y="215"/>
                  </a:cubicBezTo>
                  <a:cubicBezTo>
                    <a:pt x="261" y="216"/>
                    <a:pt x="261" y="217"/>
                    <a:pt x="261" y="218"/>
                  </a:cubicBezTo>
                  <a:close/>
                  <a:moveTo>
                    <a:pt x="237" y="206"/>
                  </a:moveTo>
                  <a:cubicBezTo>
                    <a:pt x="241" y="209"/>
                    <a:pt x="245" y="211"/>
                    <a:pt x="249" y="212"/>
                  </a:cubicBezTo>
                  <a:cubicBezTo>
                    <a:pt x="251" y="214"/>
                    <a:pt x="254" y="215"/>
                    <a:pt x="256" y="216"/>
                  </a:cubicBezTo>
                  <a:cubicBezTo>
                    <a:pt x="256" y="216"/>
                    <a:pt x="261" y="219"/>
                    <a:pt x="258" y="217"/>
                  </a:cubicBezTo>
                  <a:cubicBezTo>
                    <a:pt x="250" y="213"/>
                    <a:pt x="242" y="210"/>
                    <a:pt x="235" y="207"/>
                  </a:cubicBezTo>
                  <a:cubicBezTo>
                    <a:pt x="234" y="206"/>
                    <a:pt x="234" y="206"/>
                    <a:pt x="234" y="205"/>
                  </a:cubicBezTo>
                  <a:cubicBezTo>
                    <a:pt x="235" y="205"/>
                    <a:pt x="236" y="206"/>
                    <a:pt x="237" y="206"/>
                  </a:cubicBezTo>
                  <a:close/>
                  <a:moveTo>
                    <a:pt x="261" y="222"/>
                  </a:moveTo>
                  <a:cubicBezTo>
                    <a:pt x="257" y="219"/>
                    <a:pt x="252" y="217"/>
                    <a:pt x="248" y="214"/>
                  </a:cubicBezTo>
                  <a:cubicBezTo>
                    <a:pt x="245" y="213"/>
                    <a:pt x="243" y="212"/>
                    <a:pt x="241" y="211"/>
                  </a:cubicBezTo>
                  <a:cubicBezTo>
                    <a:pt x="244" y="212"/>
                    <a:pt x="246" y="213"/>
                    <a:pt x="249" y="214"/>
                  </a:cubicBezTo>
                  <a:cubicBezTo>
                    <a:pt x="253" y="215"/>
                    <a:pt x="257" y="217"/>
                    <a:pt x="261" y="219"/>
                  </a:cubicBezTo>
                  <a:cubicBezTo>
                    <a:pt x="261" y="220"/>
                    <a:pt x="261" y="221"/>
                    <a:pt x="261" y="222"/>
                  </a:cubicBezTo>
                  <a:close/>
                  <a:moveTo>
                    <a:pt x="233" y="201"/>
                  </a:moveTo>
                  <a:cubicBezTo>
                    <a:pt x="239" y="203"/>
                    <a:pt x="243" y="206"/>
                    <a:pt x="248" y="209"/>
                  </a:cubicBezTo>
                  <a:cubicBezTo>
                    <a:pt x="250" y="210"/>
                    <a:pt x="253" y="211"/>
                    <a:pt x="255" y="212"/>
                  </a:cubicBezTo>
                  <a:cubicBezTo>
                    <a:pt x="256" y="213"/>
                    <a:pt x="258" y="214"/>
                    <a:pt x="259" y="214"/>
                  </a:cubicBezTo>
                  <a:cubicBezTo>
                    <a:pt x="255" y="213"/>
                    <a:pt x="251" y="211"/>
                    <a:pt x="246" y="210"/>
                  </a:cubicBezTo>
                  <a:cubicBezTo>
                    <a:pt x="244" y="209"/>
                    <a:pt x="241" y="207"/>
                    <a:pt x="239" y="206"/>
                  </a:cubicBezTo>
                  <a:cubicBezTo>
                    <a:pt x="239" y="206"/>
                    <a:pt x="238" y="206"/>
                    <a:pt x="238" y="206"/>
                  </a:cubicBezTo>
                  <a:cubicBezTo>
                    <a:pt x="236" y="205"/>
                    <a:pt x="235" y="204"/>
                    <a:pt x="234" y="204"/>
                  </a:cubicBezTo>
                  <a:cubicBezTo>
                    <a:pt x="234" y="203"/>
                    <a:pt x="234" y="202"/>
                    <a:pt x="233" y="201"/>
                  </a:cubicBezTo>
                  <a:close/>
                  <a:moveTo>
                    <a:pt x="232" y="192"/>
                  </a:moveTo>
                  <a:cubicBezTo>
                    <a:pt x="234" y="192"/>
                    <a:pt x="235" y="192"/>
                    <a:pt x="236" y="193"/>
                  </a:cubicBezTo>
                  <a:cubicBezTo>
                    <a:pt x="240" y="195"/>
                    <a:pt x="243" y="197"/>
                    <a:pt x="247" y="200"/>
                  </a:cubicBezTo>
                  <a:cubicBezTo>
                    <a:pt x="249" y="200"/>
                    <a:pt x="250" y="201"/>
                    <a:pt x="252" y="202"/>
                  </a:cubicBezTo>
                  <a:cubicBezTo>
                    <a:pt x="251" y="201"/>
                    <a:pt x="250" y="201"/>
                    <a:pt x="248" y="201"/>
                  </a:cubicBezTo>
                  <a:cubicBezTo>
                    <a:pt x="246" y="200"/>
                    <a:pt x="243" y="199"/>
                    <a:pt x="240" y="197"/>
                  </a:cubicBezTo>
                  <a:cubicBezTo>
                    <a:pt x="238" y="196"/>
                    <a:pt x="235" y="195"/>
                    <a:pt x="233" y="194"/>
                  </a:cubicBezTo>
                  <a:cubicBezTo>
                    <a:pt x="233" y="193"/>
                    <a:pt x="232" y="193"/>
                    <a:pt x="232" y="193"/>
                  </a:cubicBezTo>
                  <a:cubicBezTo>
                    <a:pt x="232" y="192"/>
                    <a:pt x="232" y="192"/>
                    <a:pt x="232" y="192"/>
                  </a:cubicBezTo>
                  <a:close/>
                  <a:moveTo>
                    <a:pt x="232" y="187"/>
                  </a:moveTo>
                  <a:cubicBezTo>
                    <a:pt x="233" y="187"/>
                    <a:pt x="234" y="187"/>
                    <a:pt x="234" y="188"/>
                  </a:cubicBezTo>
                  <a:cubicBezTo>
                    <a:pt x="235" y="188"/>
                    <a:pt x="235" y="188"/>
                    <a:pt x="235" y="188"/>
                  </a:cubicBezTo>
                  <a:cubicBezTo>
                    <a:pt x="239" y="190"/>
                    <a:pt x="244" y="192"/>
                    <a:pt x="249" y="195"/>
                  </a:cubicBezTo>
                  <a:cubicBezTo>
                    <a:pt x="251" y="196"/>
                    <a:pt x="254" y="198"/>
                    <a:pt x="256" y="199"/>
                  </a:cubicBezTo>
                  <a:cubicBezTo>
                    <a:pt x="257" y="200"/>
                    <a:pt x="262" y="203"/>
                    <a:pt x="256" y="200"/>
                  </a:cubicBezTo>
                  <a:cubicBezTo>
                    <a:pt x="252" y="198"/>
                    <a:pt x="248" y="196"/>
                    <a:pt x="244" y="195"/>
                  </a:cubicBezTo>
                  <a:cubicBezTo>
                    <a:pt x="241" y="194"/>
                    <a:pt x="239" y="193"/>
                    <a:pt x="237" y="192"/>
                  </a:cubicBezTo>
                  <a:cubicBezTo>
                    <a:pt x="237" y="192"/>
                    <a:pt x="236" y="192"/>
                    <a:pt x="236" y="192"/>
                  </a:cubicBezTo>
                  <a:cubicBezTo>
                    <a:pt x="235" y="192"/>
                    <a:pt x="234" y="191"/>
                    <a:pt x="232" y="191"/>
                  </a:cubicBezTo>
                  <a:cubicBezTo>
                    <a:pt x="232" y="190"/>
                    <a:pt x="232" y="188"/>
                    <a:pt x="232" y="187"/>
                  </a:cubicBezTo>
                  <a:close/>
                  <a:moveTo>
                    <a:pt x="232" y="186"/>
                  </a:moveTo>
                  <a:cubicBezTo>
                    <a:pt x="232" y="185"/>
                    <a:pt x="232" y="183"/>
                    <a:pt x="232" y="182"/>
                  </a:cubicBezTo>
                  <a:cubicBezTo>
                    <a:pt x="241" y="187"/>
                    <a:pt x="250" y="192"/>
                    <a:pt x="260" y="197"/>
                  </a:cubicBezTo>
                  <a:cubicBezTo>
                    <a:pt x="255" y="194"/>
                    <a:pt x="251" y="193"/>
                    <a:pt x="246" y="191"/>
                  </a:cubicBezTo>
                  <a:cubicBezTo>
                    <a:pt x="244" y="190"/>
                    <a:pt x="241" y="189"/>
                    <a:pt x="238" y="188"/>
                  </a:cubicBezTo>
                  <a:cubicBezTo>
                    <a:pt x="237" y="188"/>
                    <a:pt x="236" y="187"/>
                    <a:pt x="235" y="187"/>
                  </a:cubicBezTo>
                  <a:cubicBezTo>
                    <a:pt x="234" y="187"/>
                    <a:pt x="233" y="186"/>
                    <a:pt x="233" y="186"/>
                  </a:cubicBezTo>
                  <a:cubicBezTo>
                    <a:pt x="233" y="186"/>
                    <a:pt x="233" y="186"/>
                    <a:pt x="232" y="186"/>
                  </a:cubicBezTo>
                  <a:close/>
                  <a:moveTo>
                    <a:pt x="232" y="179"/>
                  </a:moveTo>
                  <a:cubicBezTo>
                    <a:pt x="235" y="181"/>
                    <a:pt x="239" y="183"/>
                    <a:pt x="243" y="185"/>
                  </a:cubicBezTo>
                  <a:cubicBezTo>
                    <a:pt x="246" y="186"/>
                    <a:pt x="249" y="187"/>
                    <a:pt x="251" y="188"/>
                  </a:cubicBezTo>
                  <a:cubicBezTo>
                    <a:pt x="250" y="187"/>
                    <a:pt x="248" y="187"/>
                    <a:pt x="247" y="186"/>
                  </a:cubicBezTo>
                  <a:cubicBezTo>
                    <a:pt x="242" y="184"/>
                    <a:pt x="237" y="182"/>
                    <a:pt x="232" y="181"/>
                  </a:cubicBezTo>
                  <a:cubicBezTo>
                    <a:pt x="232" y="181"/>
                    <a:pt x="232" y="181"/>
                    <a:pt x="232" y="181"/>
                  </a:cubicBezTo>
                  <a:cubicBezTo>
                    <a:pt x="232" y="180"/>
                    <a:pt x="232" y="180"/>
                    <a:pt x="232" y="179"/>
                  </a:cubicBezTo>
                  <a:close/>
                  <a:moveTo>
                    <a:pt x="233" y="179"/>
                  </a:moveTo>
                  <a:cubicBezTo>
                    <a:pt x="236" y="181"/>
                    <a:pt x="241" y="182"/>
                    <a:pt x="245" y="183"/>
                  </a:cubicBezTo>
                  <a:cubicBezTo>
                    <a:pt x="250" y="185"/>
                    <a:pt x="255" y="188"/>
                    <a:pt x="260" y="190"/>
                  </a:cubicBezTo>
                  <a:cubicBezTo>
                    <a:pt x="260" y="191"/>
                    <a:pt x="260" y="191"/>
                    <a:pt x="260" y="192"/>
                  </a:cubicBezTo>
                  <a:cubicBezTo>
                    <a:pt x="260" y="192"/>
                    <a:pt x="260" y="192"/>
                    <a:pt x="260" y="192"/>
                  </a:cubicBezTo>
                  <a:cubicBezTo>
                    <a:pt x="260" y="192"/>
                    <a:pt x="260" y="192"/>
                    <a:pt x="259" y="192"/>
                  </a:cubicBezTo>
                  <a:cubicBezTo>
                    <a:pt x="259" y="191"/>
                    <a:pt x="259" y="191"/>
                    <a:pt x="258" y="191"/>
                  </a:cubicBezTo>
                  <a:cubicBezTo>
                    <a:pt x="255" y="189"/>
                    <a:pt x="251" y="187"/>
                    <a:pt x="247" y="185"/>
                  </a:cubicBezTo>
                  <a:cubicBezTo>
                    <a:pt x="242" y="183"/>
                    <a:pt x="237" y="182"/>
                    <a:pt x="233" y="179"/>
                  </a:cubicBezTo>
                  <a:close/>
                  <a:moveTo>
                    <a:pt x="260" y="197"/>
                  </a:moveTo>
                  <a:cubicBezTo>
                    <a:pt x="253" y="191"/>
                    <a:pt x="243" y="188"/>
                    <a:pt x="235" y="183"/>
                  </a:cubicBezTo>
                  <a:cubicBezTo>
                    <a:pt x="235" y="183"/>
                    <a:pt x="234" y="182"/>
                    <a:pt x="234" y="182"/>
                  </a:cubicBezTo>
                  <a:cubicBezTo>
                    <a:pt x="234" y="182"/>
                    <a:pt x="234" y="183"/>
                    <a:pt x="235" y="183"/>
                  </a:cubicBezTo>
                  <a:cubicBezTo>
                    <a:pt x="236" y="183"/>
                    <a:pt x="237" y="183"/>
                    <a:pt x="238" y="184"/>
                  </a:cubicBezTo>
                  <a:cubicBezTo>
                    <a:pt x="241" y="184"/>
                    <a:pt x="243" y="185"/>
                    <a:pt x="245" y="186"/>
                  </a:cubicBezTo>
                  <a:cubicBezTo>
                    <a:pt x="250" y="188"/>
                    <a:pt x="255" y="191"/>
                    <a:pt x="260" y="193"/>
                  </a:cubicBezTo>
                  <a:cubicBezTo>
                    <a:pt x="260" y="194"/>
                    <a:pt x="260" y="196"/>
                    <a:pt x="260" y="197"/>
                  </a:cubicBezTo>
                  <a:close/>
                  <a:moveTo>
                    <a:pt x="260" y="201"/>
                  </a:moveTo>
                  <a:cubicBezTo>
                    <a:pt x="256" y="198"/>
                    <a:pt x="251" y="195"/>
                    <a:pt x="246" y="193"/>
                  </a:cubicBezTo>
                  <a:cubicBezTo>
                    <a:pt x="244" y="192"/>
                    <a:pt x="243" y="191"/>
                    <a:pt x="241" y="190"/>
                  </a:cubicBezTo>
                  <a:cubicBezTo>
                    <a:pt x="248" y="192"/>
                    <a:pt x="254" y="195"/>
                    <a:pt x="260" y="198"/>
                  </a:cubicBezTo>
                  <a:cubicBezTo>
                    <a:pt x="260" y="199"/>
                    <a:pt x="260" y="200"/>
                    <a:pt x="260" y="201"/>
                  </a:cubicBezTo>
                  <a:close/>
                  <a:moveTo>
                    <a:pt x="231" y="174"/>
                  </a:moveTo>
                  <a:cubicBezTo>
                    <a:pt x="239" y="180"/>
                    <a:pt x="249" y="182"/>
                    <a:pt x="257" y="188"/>
                  </a:cubicBezTo>
                  <a:cubicBezTo>
                    <a:pt x="257" y="188"/>
                    <a:pt x="262" y="190"/>
                    <a:pt x="258" y="188"/>
                  </a:cubicBezTo>
                  <a:cubicBezTo>
                    <a:pt x="257" y="188"/>
                    <a:pt x="256" y="187"/>
                    <a:pt x="255" y="187"/>
                  </a:cubicBezTo>
                  <a:cubicBezTo>
                    <a:pt x="253" y="186"/>
                    <a:pt x="250" y="185"/>
                    <a:pt x="248" y="184"/>
                  </a:cubicBezTo>
                  <a:cubicBezTo>
                    <a:pt x="243" y="182"/>
                    <a:pt x="237" y="181"/>
                    <a:pt x="232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1" y="177"/>
                    <a:pt x="231" y="175"/>
                    <a:pt x="231" y="174"/>
                  </a:cubicBezTo>
                  <a:close/>
                  <a:moveTo>
                    <a:pt x="260" y="205"/>
                  </a:moveTo>
                  <a:cubicBezTo>
                    <a:pt x="260" y="205"/>
                    <a:pt x="260" y="205"/>
                    <a:pt x="260" y="205"/>
                  </a:cubicBezTo>
                  <a:cubicBezTo>
                    <a:pt x="260" y="205"/>
                    <a:pt x="259" y="205"/>
                    <a:pt x="259" y="205"/>
                  </a:cubicBezTo>
                  <a:cubicBezTo>
                    <a:pt x="254" y="202"/>
                    <a:pt x="250" y="200"/>
                    <a:pt x="245" y="197"/>
                  </a:cubicBezTo>
                  <a:cubicBezTo>
                    <a:pt x="244" y="196"/>
                    <a:pt x="242" y="195"/>
                    <a:pt x="240" y="194"/>
                  </a:cubicBezTo>
                  <a:cubicBezTo>
                    <a:pt x="242" y="195"/>
                    <a:pt x="244" y="196"/>
                    <a:pt x="246" y="196"/>
                  </a:cubicBezTo>
                  <a:cubicBezTo>
                    <a:pt x="251" y="198"/>
                    <a:pt x="255" y="201"/>
                    <a:pt x="260" y="202"/>
                  </a:cubicBezTo>
                  <a:cubicBezTo>
                    <a:pt x="260" y="202"/>
                    <a:pt x="260" y="202"/>
                    <a:pt x="260" y="202"/>
                  </a:cubicBezTo>
                  <a:cubicBezTo>
                    <a:pt x="260" y="203"/>
                    <a:pt x="260" y="204"/>
                    <a:pt x="260" y="205"/>
                  </a:cubicBezTo>
                  <a:close/>
                  <a:moveTo>
                    <a:pt x="261" y="225"/>
                  </a:moveTo>
                  <a:cubicBezTo>
                    <a:pt x="258" y="223"/>
                    <a:pt x="254" y="222"/>
                    <a:pt x="251" y="220"/>
                  </a:cubicBezTo>
                  <a:cubicBezTo>
                    <a:pt x="248" y="218"/>
                    <a:pt x="246" y="216"/>
                    <a:pt x="243" y="215"/>
                  </a:cubicBezTo>
                  <a:cubicBezTo>
                    <a:pt x="245" y="216"/>
                    <a:pt x="248" y="217"/>
                    <a:pt x="250" y="218"/>
                  </a:cubicBezTo>
                  <a:cubicBezTo>
                    <a:pt x="253" y="220"/>
                    <a:pt x="257" y="222"/>
                    <a:pt x="261" y="223"/>
                  </a:cubicBezTo>
                  <a:cubicBezTo>
                    <a:pt x="261" y="223"/>
                    <a:pt x="261" y="223"/>
                    <a:pt x="261" y="223"/>
                  </a:cubicBezTo>
                  <a:cubicBezTo>
                    <a:pt x="261" y="224"/>
                    <a:pt x="261" y="224"/>
                    <a:pt x="261" y="225"/>
                  </a:cubicBezTo>
                  <a:close/>
                  <a:moveTo>
                    <a:pt x="262" y="231"/>
                  </a:moveTo>
                  <a:cubicBezTo>
                    <a:pt x="258" y="228"/>
                    <a:pt x="254" y="225"/>
                    <a:pt x="249" y="223"/>
                  </a:cubicBezTo>
                  <a:cubicBezTo>
                    <a:pt x="247" y="222"/>
                    <a:pt x="244" y="220"/>
                    <a:pt x="242" y="219"/>
                  </a:cubicBezTo>
                  <a:cubicBezTo>
                    <a:pt x="240" y="218"/>
                    <a:pt x="238" y="216"/>
                    <a:pt x="237" y="215"/>
                  </a:cubicBezTo>
                  <a:cubicBezTo>
                    <a:pt x="245" y="218"/>
                    <a:pt x="253" y="224"/>
                    <a:pt x="261" y="227"/>
                  </a:cubicBezTo>
                  <a:cubicBezTo>
                    <a:pt x="261" y="228"/>
                    <a:pt x="262" y="229"/>
                    <a:pt x="262" y="231"/>
                  </a:cubicBezTo>
                  <a:close/>
                  <a:moveTo>
                    <a:pt x="263" y="236"/>
                  </a:moveTo>
                  <a:cubicBezTo>
                    <a:pt x="256" y="231"/>
                    <a:pt x="247" y="228"/>
                    <a:pt x="241" y="223"/>
                  </a:cubicBezTo>
                  <a:cubicBezTo>
                    <a:pt x="242" y="224"/>
                    <a:pt x="236" y="220"/>
                    <a:pt x="238" y="221"/>
                  </a:cubicBezTo>
                  <a:cubicBezTo>
                    <a:pt x="239" y="221"/>
                    <a:pt x="241" y="222"/>
                    <a:pt x="242" y="223"/>
                  </a:cubicBezTo>
                  <a:cubicBezTo>
                    <a:pt x="245" y="224"/>
                    <a:pt x="248" y="225"/>
                    <a:pt x="250" y="226"/>
                  </a:cubicBezTo>
                  <a:cubicBezTo>
                    <a:pt x="254" y="228"/>
                    <a:pt x="258" y="231"/>
                    <a:pt x="262" y="232"/>
                  </a:cubicBezTo>
                  <a:cubicBezTo>
                    <a:pt x="262" y="233"/>
                    <a:pt x="262" y="234"/>
                    <a:pt x="263" y="235"/>
                  </a:cubicBezTo>
                  <a:cubicBezTo>
                    <a:pt x="263" y="236"/>
                    <a:pt x="263" y="236"/>
                    <a:pt x="263" y="236"/>
                  </a:cubicBezTo>
                  <a:close/>
                  <a:moveTo>
                    <a:pt x="264" y="243"/>
                  </a:moveTo>
                  <a:cubicBezTo>
                    <a:pt x="257" y="237"/>
                    <a:pt x="248" y="233"/>
                    <a:pt x="241" y="227"/>
                  </a:cubicBezTo>
                  <a:cubicBezTo>
                    <a:pt x="235" y="223"/>
                    <a:pt x="242" y="227"/>
                    <a:pt x="244" y="228"/>
                  </a:cubicBezTo>
                  <a:cubicBezTo>
                    <a:pt x="246" y="230"/>
                    <a:pt x="249" y="231"/>
                    <a:pt x="251" y="232"/>
                  </a:cubicBezTo>
                  <a:cubicBezTo>
                    <a:pt x="255" y="234"/>
                    <a:pt x="259" y="236"/>
                    <a:pt x="263" y="238"/>
                  </a:cubicBezTo>
                  <a:cubicBezTo>
                    <a:pt x="264" y="240"/>
                    <a:pt x="264" y="241"/>
                    <a:pt x="264" y="243"/>
                  </a:cubicBezTo>
                  <a:close/>
                  <a:moveTo>
                    <a:pt x="265" y="248"/>
                  </a:moveTo>
                  <a:cubicBezTo>
                    <a:pt x="262" y="245"/>
                    <a:pt x="258" y="243"/>
                    <a:pt x="254" y="240"/>
                  </a:cubicBezTo>
                  <a:cubicBezTo>
                    <a:pt x="251" y="239"/>
                    <a:pt x="249" y="237"/>
                    <a:pt x="246" y="235"/>
                  </a:cubicBezTo>
                  <a:cubicBezTo>
                    <a:pt x="244" y="233"/>
                    <a:pt x="240" y="232"/>
                    <a:pt x="238" y="230"/>
                  </a:cubicBezTo>
                  <a:cubicBezTo>
                    <a:pt x="236" y="228"/>
                    <a:pt x="240" y="230"/>
                    <a:pt x="240" y="231"/>
                  </a:cubicBezTo>
                  <a:cubicBezTo>
                    <a:pt x="241" y="231"/>
                    <a:pt x="243" y="232"/>
                    <a:pt x="244" y="233"/>
                  </a:cubicBezTo>
                  <a:cubicBezTo>
                    <a:pt x="246" y="235"/>
                    <a:pt x="249" y="236"/>
                    <a:pt x="251" y="238"/>
                  </a:cubicBezTo>
                  <a:cubicBezTo>
                    <a:pt x="255" y="240"/>
                    <a:pt x="260" y="243"/>
                    <a:pt x="265" y="244"/>
                  </a:cubicBezTo>
                  <a:cubicBezTo>
                    <a:pt x="265" y="246"/>
                    <a:pt x="265" y="247"/>
                    <a:pt x="265" y="248"/>
                  </a:cubicBezTo>
                  <a:close/>
                  <a:moveTo>
                    <a:pt x="261" y="247"/>
                  </a:moveTo>
                  <a:cubicBezTo>
                    <a:pt x="258" y="245"/>
                    <a:pt x="255" y="243"/>
                    <a:pt x="252" y="241"/>
                  </a:cubicBezTo>
                  <a:cubicBezTo>
                    <a:pt x="247" y="238"/>
                    <a:pt x="242" y="234"/>
                    <a:pt x="237" y="231"/>
                  </a:cubicBezTo>
                  <a:cubicBezTo>
                    <a:pt x="237" y="231"/>
                    <a:pt x="237" y="230"/>
                    <a:pt x="237" y="230"/>
                  </a:cubicBezTo>
                  <a:cubicBezTo>
                    <a:pt x="240" y="233"/>
                    <a:pt x="244" y="234"/>
                    <a:pt x="247" y="236"/>
                  </a:cubicBezTo>
                  <a:cubicBezTo>
                    <a:pt x="252" y="240"/>
                    <a:pt x="258" y="243"/>
                    <a:pt x="263" y="247"/>
                  </a:cubicBezTo>
                  <a:cubicBezTo>
                    <a:pt x="267" y="251"/>
                    <a:pt x="263" y="248"/>
                    <a:pt x="261" y="247"/>
                  </a:cubicBezTo>
                  <a:close/>
                  <a:moveTo>
                    <a:pt x="237" y="232"/>
                  </a:moveTo>
                  <a:cubicBezTo>
                    <a:pt x="243" y="238"/>
                    <a:pt x="249" y="243"/>
                    <a:pt x="255" y="248"/>
                  </a:cubicBezTo>
                  <a:cubicBezTo>
                    <a:pt x="249" y="244"/>
                    <a:pt x="243" y="239"/>
                    <a:pt x="237" y="235"/>
                  </a:cubicBezTo>
                  <a:cubicBezTo>
                    <a:pt x="237" y="234"/>
                    <a:pt x="237" y="234"/>
                    <a:pt x="237" y="234"/>
                  </a:cubicBezTo>
                  <a:cubicBezTo>
                    <a:pt x="237" y="233"/>
                    <a:pt x="237" y="233"/>
                    <a:pt x="237" y="232"/>
                  </a:cubicBezTo>
                  <a:close/>
                  <a:moveTo>
                    <a:pt x="239" y="237"/>
                  </a:moveTo>
                  <a:cubicBezTo>
                    <a:pt x="242" y="240"/>
                    <a:pt x="246" y="243"/>
                    <a:pt x="250" y="246"/>
                  </a:cubicBezTo>
                  <a:cubicBezTo>
                    <a:pt x="249" y="246"/>
                    <a:pt x="249" y="245"/>
                    <a:pt x="248" y="245"/>
                  </a:cubicBezTo>
                  <a:cubicBezTo>
                    <a:pt x="246" y="243"/>
                    <a:pt x="244" y="242"/>
                    <a:pt x="242" y="241"/>
                  </a:cubicBezTo>
                  <a:cubicBezTo>
                    <a:pt x="241" y="240"/>
                    <a:pt x="239" y="238"/>
                    <a:pt x="238" y="237"/>
                  </a:cubicBezTo>
                  <a:cubicBezTo>
                    <a:pt x="237" y="236"/>
                    <a:pt x="237" y="236"/>
                    <a:pt x="239" y="237"/>
                  </a:cubicBezTo>
                  <a:close/>
                  <a:moveTo>
                    <a:pt x="261" y="255"/>
                  </a:moveTo>
                  <a:cubicBezTo>
                    <a:pt x="260" y="255"/>
                    <a:pt x="260" y="255"/>
                    <a:pt x="259" y="255"/>
                  </a:cubicBezTo>
                  <a:cubicBezTo>
                    <a:pt x="258" y="254"/>
                    <a:pt x="257" y="253"/>
                    <a:pt x="256" y="253"/>
                  </a:cubicBezTo>
                  <a:cubicBezTo>
                    <a:pt x="254" y="252"/>
                    <a:pt x="252" y="250"/>
                    <a:pt x="250" y="249"/>
                  </a:cubicBezTo>
                  <a:cubicBezTo>
                    <a:pt x="245" y="245"/>
                    <a:pt x="240" y="242"/>
                    <a:pt x="236" y="239"/>
                  </a:cubicBezTo>
                  <a:cubicBezTo>
                    <a:pt x="236" y="238"/>
                    <a:pt x="236" y="237"/>
                    <a:pt x="236" y="236"/>
                  </a:cubicBezTo>
                  <a:cubicBezTo>
                    <a:pt x="239" y="239"/>
                    <a:pt x="242" y="242"/>
                    <a:pt x="245" y="244"/>
                  </a:cubicBezTo>
                  <a:cubicBezTo>
                    <a:pt x="251" y="247"/>
                    <a:pt x="256" y="251"/>
                    <a:pt x="261" y="255"/>
                  </a:cubicBezTo>
                  <a:close/>
                  <a:moveTo>
                    <a:pt x="258" y="257"/>
                  </a:moveTo>
                  <a:cubicBezTo>
                    <a:pt x="261" y="260"/>
                    <a:pt x="257" y="257"/>
                    <a:pt x="255" y="256"/>
                  </a:cubicBezTo>
                  <a:cubicBezTo>
                    <a:pt x="253" y="255"/>
                    <a:pt x="250" y="253"/>
                    <a:pt x="248" y="252"/>
                  </a:cubicBezTo>
                  <a:cubicBezTo>
                    <a:pt x="244" y="249"/>
                    <a:pt x="240" y="246"/>
                    <a:pt x="236" y="243"/>
                  </a:cubicBezTo>
                  <a:cubicBezTo>
                    <a:pt x="236" y="243"/>
                    <a:pt x="236" y="243"/>
                    <a:pt x="236" y="243"/>
                  </a:cubicBezTo>
                  <a:cubicBezTo>
                    <a:pt x="236" y="242"/>
                    <a:pt x="236" y="241"/>
                    <a:pt x="236" y="240"/>
                  </a:cubicBezTo>
                  <a:cubicBezTo>
                    <a:pt x="242" y="246"/>
                    <a:pt x="251" y="251"/>
                    <a:pt x="258" y="257"/>
                  </a:cubicBezTo>
                  <a:close/>
                  <a:moveTo>
                    <a:pt x="246" y="253"/>
                  </a:moveTo>
                  <a:cubicBezTo>
                    <a:pt x="250" y="256"/>
                    <a:pt x="252" y="259"/>
                    <a:pt x="256" y="262"/>
                  </a:cubicBezTo>
                  <a:cubicBezTo>
                    <a:pt x="253" y="260"/>
                    <a:pt x="249" y="257"/>
                    <a:pt x="246" y="255"/>
                  </a:cubicBezTo>
                  <a:cubicBezTo>
                    <a:pt x="242" y="253"/>
                    <a:pt x="239" y="250"/>
                    <a:pt x="235" y="248"/>
                  </a:cubicBezTo>
                  <a:cubicBezTo>
                    <a:pt x="235" y="247"/>
                    <a:pt x="235" y="245"/>
                    <a:pt x="235" y="244"/>
                  </a:cubicBezTo>
                  <a:cubicBezTo>
                    <a:pt x="239" y="247"/>
                    <a:pt x="243" y="250"/>
                    <a:pt x="246" y="253"/>
                  </a:cubicBezTo>
                  <a:close/>
                  <a:moveTo>
                    <a:pt x="235" y="249"/>
                  </a:moveTo>
                  <a:cubicBezTo>
                    <a:pt x="238" y="252"/>
                    <a:pt x="241" y="255"/>
                    <a:pt x="244" y="257"/>
                  </a:cubicBezTo>
                  <a:cubicBezTo>
                    <a:pt x="246" y="259"/>
                    <a:pt x="248" y="260"/>
                    <a:pt x="249" y="262"/>
                  </a:cubicBezTo>
                  <a:cubicBezTo>
                    <a:pt x="250" y="262"/>
                    <a:pt x="252" y="264"/>
                    <a:pt x="252" y="265"/>
                  </a:cubicBezTo>
                  <a:cubicBezTo>
                    <a:pt x="246" y="262"/>
                    <a:pt x="242" y="256"/>
                    <a:pt x="236" y="253"/>
                  </a:cubicBezTo>
                  <a:cubicBezTo>
                    <a:pt x="236" y="253"/>
                    <a:pt x="236" y="253"/>
                    <a:pt x="236" y="253"/>
                  </a:cubicBezTo>
                  <a:cubicBezTo>
                    <a:pt x="236" y="252"/>
                    <a:pt x="235" y="251"/>
                    <a:pt x="235" y="249"/>
                  </a:cubicBezTo>
                  <a:close/>
                  <a:moveTo>
                    <a:pt x="236" y="253"/>
                  </a:moveTo>
                  <a:cubicBezTo>
                    <a:pt x="237" y="257"/>
                    <a:pt x="240" y="259"/>
                    <a:pt x="242" y="262"/>
                  </a:cubicBezTo>
                  <a:cubicBezTo>
                    <a:pt x="243" y="263"/>
                    <a:pt x="247" y="267"/>
                    <a:pt x="242" y="262"/>
                  </a:cubicBezTo>
                  <a:cubicBezTo>
                    <a:pt x="241" y="261"/>
                    <a:pt x="240" y="260"/>
                    <a:pt x="238" y="259"/>
                  </a:cubicBezTo>
                  <a:cubicBezTo>
                    <a:pt x="238" y="259"/>
                    <a:pt x="238" y="259"/>
                    <a:pt x="238" y="259"/>
                  </a:cubicBezTo>
                  <a:cubicBezTo>
                    <a:pt x="237" y="257"/>
                    <a:pt x="236" y="255"/>
                    <a:pt x="236" y="253"/>
                  </a:cubicBezTo>
                  <a:cubicBezTo>
                    <a:pt x="236" y="253"/>
                    <a:pt x="236" y="253"/>
                    <a:pt x="236" y="253"/>
                  </a:cubicBezTo>
                  <a:close/>
                  <a:moveTo>
                    <a:pt x="221" y="189"/>
                  </a:moveTo>
                  <a:cubicBezTo>
                    <a:pt x="216" y="198"/>
                    <a:pt x="206" y="206"/>
                    <a:pt x="195" y="203"/>
                  </a:cubicBezTo>
                  <a:cubicBezTo>
                    <a:pt x="195" y="202"/>
                    <a:pt x="194" y="203"/>
                    <a:pt x="194" y="203"/>
                  </a:cubicBezTo>
                  <a:cubicBezTo>
                    <a:pt x="194" y="200"/>
                    <a:pt x="194" y="198"/>
                    <a:pt x="193" y="195"/>
                  </a:cubicBezTo>
                  <a:cubicBezTo>
                    <a:pt x="193" y="188"/>
                    <a:pt x="191" y="180"/>
                    <a:pt x="191" y="173"/>
                  </a:cubicBezTo>
                  <a:cubicBezTo>
                    <a:pt x="192" y="159"/>
                    <a:pt x="196" y="146"/>
                    <a:pt x="197" y="132"/>
                  </a:cubicBezTo>
                  <a:cubicBezTo>
                    <a:pt x="199" y="107"/>
                    <a:pt x="187" y="84"/>
                    <a:pt x="166" y="71"/>
                  </a:cubicBezTo>
                  <a:cubicBezTo>
                    <a:pt x="156" y="64"/>
                    <a:pt x="145" y="60"/>
                    <a:pt x="133" y="58"/>
                  </a:cubicBezTo>
                  <a:cubicBezTo>
                    <a:pt x="125" y="57"/>
                    <a:pt x="117" y="57"/>
                    <a:pt x="109" y="56"/>
                  </a:cubicBezTo>
                  <a:cubicBezTo>
                    <a:pt x="103" y="56"/>
                    <a:pt x="97" y="54"/>
                    <a:pt x="91" y="53"/>
                  </a:cubicBezTo>
                  <a:cubicBezTo>
                    <a:pt x="103" y="47"/>
                    <a:pt x="116" y="43"/>
                    <a:pt x="130" y="42"/>
                  </a:cubicBezTo>
                  <a:cubicBezTo>
                    <a:pt x="130" y="42"/>
                    <a:pt x="130" y="42"/>
                    <a:pt x="131" y="42"/>
                  </a:cubicBezTo>
                  <a:cubicBezTo>
                    <a:pt x="140" y="41"/>
                    <a:pt x="149" y="42"/>
                    <a:pt x="157" y="45"/>
                  </a:cubicBezTo>
                  <a:cubicBezTo>
                    <a:pt x="184" y="52"/>
                    <a:pt x="207" y="70"/>
                    <a:pt x="217" y="96"/>
                  </a:cubicBezTo>
                  <a:cubicBezTo>
                    <a:pt x="228" y="123"/>
                    <a:pt x="222" y="150"/>
                    <a:pt x="221" y="178"/>
                  </a:cubicBezTo>
                  <a:cubicBezTo>
                    <a:pt x="221" y="181"/>
                    <a:pt x="221" y="185"/>
                    <a:pt x="221" y="189"/>
                  </a:cubicBezTo>
                  <a:close/>
                  <a:moveTo>
                    <a:pt x="119" y="41"/>
                  </a:moveTo>
                  <a:cubicBezTo>
                    <a:pt x="119" y="40"/>
                    <a:pt x="121" y="40"/>
                    <a:pt x="122" y="40"/>
                  </a:cubicBezTo>
                  <a:cubicBezTo>
                    <a:pt x="121" y="40"/>
                    <a:pt x="120" y="40"/>
                    <a:pt x="119" y="41"/>
                  </a:cubicBezTo>
                  <a:close/>
                  <a:moveTo>
                    <a:pt x="123" y="30"/>
                  </a:moveTo>
                  <a:cubicBezTo>
                    <a:pt x="124" y="32"/>
                    <a:pt x="127" y="33"/>
                    <a:pt x="129" y="34"/>
                  </a:cubicBezTo>
                  <a:cubicBezTo>
                    <a:pt x="126" y="34"/>
                    <a:pt x="124" y="32"/>
                    <a:pt x="121" y="33"/>
                  </a:cubicBezTo>
                  <a:cubicBezTo>
                    <a:pt x="121" y="33"/>
                    <a:pt x="121" y="33"/>
                    <a:pt x="121" y="34"/>
                  </a:cubicBezTo>
                  <a:cubicBezTo>
                    <a:pt x="123" y="36"/>
                    <a:pt x="126" y="36"/>
                    <a:pt x="129" y="38"/>
                  </a:cubicBezTo>
                  <a:cubicBezTo>
                    <a:pt x="126" y="37"/>
                    <a:pt x="123" y="35"/>
                    <a:pt x="120" y="36"/>
                  </a:cubicBezTo>
                  <a:cubicBezTo>
                    <a:pt x="119" y="36"/>
                    <a:pt x="119" y="36"/>
                    <a:pt x="119" y="37"/>
                  </a:cubicBezTo>
                  <a:cubicBezTo>
                    <a:pt x="121" y="38"/>
                    <a:pt x="122" y="38"/>
                    <a:pt x="124" y="39"/>
                  </a:cubicBezTo>
                  <a:cubicBezTo>
                    <a:pt x="124" y="39"/>
                    <a:pt x="125" y="40"/>
                    <a:pt x="125" y="40"/>
                  </a:cubicBezTo>
                  <a:cubicBezTo>
                    <a:pt x="125" y="40"/>
                    <a:pt x="124" y="40"/>
                    <a:pt x="124" y="40"/>
                  </a:cubicBezTo>
                  <a:cubicBezTo>
                    <a:pt x="123" y="40"/>
                    <a:pt x="123" y="40"/>
                    <a:pt x="122" y="39"/>
                  </a:cubicBezTo>
                  <a:cubicBezTo>
                    <a:pt x="121" y="39"/>
                    <a:pt x="119" y="39"/>
                    <a:pt x="119" y="41"/>
                  </a:cubicBezTo>
                  <a:cubicBezTo>
                    <a:pt x="119" y="41"/>
                    <a:pt x="119" y="41"/>
                    <a:pt x="119" y="41"/>
                  </a:cubicBezTo>
                  <a:cubicBezTo>
                    <a:pt x="119" y="41"/>
                    <a:pt x="118" y="41"/>
                    <a:pt x="118" y="41"/>
                  </a:cubicBezTo>
                  <a:cubicBezTo>
                    <a:pt x="119" y="38"/>
                    <a:pt x="119" y="35"/>
                    <a:pt x="120" y="33"/>
                  </a:cubicBezTo>
                  <a:cubicBezTo>
                    <a:pt x="121" y="31"/>
                    <a:pt x="122" y="30"/>
                    <a:pt x="123" y="30"/>
                  </a:cubicBezTo>
                  <a:close/>
                  <a:moveTo>
                    <a:pt x="130" y="27"/>
                  </a:moveTo>
                  <a:cubicBezTo>
                    <a:pt x="131" y="27"/>
                    <a:pt x="132" y="27"/>
                    <a:pt x="134" y="27"/>
                  </a:cubicBezTo>
                  <a:cubicBezTo>
                    <a:pt x="133" y="27"/>
                    <a:pt x="133" y="28"/>
                    <a:pt x="133" y="28"/>
                  </a:cubicBezTo>
                  <a:cubicBezTo>
                    <a:pt x="132" y="28"/>
                    <a:pt x="131" y="28"/>
                    <a:pt x="130" y="27"/>
                  </a:cubicBezTo>
                  <a:cubicBezTo>
                    <a:pt x="130" y="27"/>
                    <a:pt x="130" y="27"/>
                    <a:pt x="130" y="27"/>
                  </a:cubicBezTo>
                  <a:close/>
                  <a:moveTo>
                    <a:pt x="151" y="9"/>
                  </a:moveTo>
                  <a:cubicBezTo>
                    <a:pt x="151" y="9"/>
                    <a:pt x="151" y="9"/>
                    <a:pt x="151" y="9"/>
                  </a:cubicBezTo>
                  <a:cubicBezTo>
                    <a:pt x="155" y="13"/>
                    <a:pt x="162" y="14"/>
                    <a:pt x="167" y="17"/>
                  </a:cubicBezTo>
                  <a:cubicBezTo>
                    <a:pt x="167" y="17"/>
                    <a:pt x="167" y="17"/>
                    <a:pt x="167" y="17"/>
                  </a:cubicBezTo>
                  <a:cubicBezTo>
                    <a:pt x="166" y="17"/>
                    <a:pt x="164" y="16"/>
                    <a:pt x="164" y="16"/>
                  </a:cubicBezTo>
                  <a:cubicBezTo>
                    <a:pt x="162" y="15"/>
                    <a:pt x="160" y="14"/>
                    <a:pt x="158" y="13"/>
                  </a:cubicBezTo>
                  <a:cubicBezTo>
                    <a:pt x="155" y="12"/>
                    <a:pt x="152" y="11"/>
                    <a:pt x="149" y="11"/>
                  </a:cubicBezTo>
                  <a:cubicBezTo>
                    <a:pt x="149" y="11"/>
                    <a:pt x="150" y="10"/>
                    <a:pt x="150" y="10"/>
                  </a:cubicBezTo>
                  <a:cubicBezTo>
                    <a:pt x="150" y="10"/>
                    <a:pt x="150" y="9"/>
                    <a:pt x="151" y="9"/>
                  </a:cubicBezTo>
                  <a:close/>
                  <a:moveTo>
                    <a:pt x="162" y="9"/>
                  </a:moveTo>
                  <a:cubicBezTo>
                    <a:pt x="159" y="9"/>
                    <a:pt x="157" y="8"/>
                    <a:pt x="154" y="7"/>
                  </a:cubicBezTo>
                  <a:cubicBezTo>
                    <a:pt x="156" y="6"/>
                    <a:pt x="158" y="6"/>
                    <a:pt x="160" y="7"/>
                  </a:cubicBezTo>
                  <a:cubicBezTo>
                    <a:pt x="160" y="8"/>
                    <a:pt x="161" y="9"/>
                    <a:pt x="162" y="9"/>
                  </a:cubicBezTo>
                  <a:close/>
                  <a:moveTo>
                    <a:pt x="181" y="50"/>
                  </a:moveTo>
                  <a:cubicBezTo>
                    <a:pt x="188" y="55"/>
                    <a:pt x="197" y="59"/>
                    <a:pt x="205" y="64"/>
                  </a:cubicBezTo>
                  <a:cubicBezTo>
                    <a:pt x="210" y="67"/>
                    <a:pt x="215" y="70"/>
                    <a:pt x="220" y="73"/>
                  </a:cubicBezTo>
                  <a:cubicBezTo>
                    <a:pt x="222" y="75"/>
                    <a:pt x="225" y="77"/>
                    <a:pt x="227" y="78"/>
                  </a:cubicBezTo>
                  <a:cubicBezTo>
                    <a:pt x="227" y="78"/>
                    <a:pt x="229" y="79"/>
                    <a:pt x="230" y="80"/>
                  </a:cubicBezTo>
                  <a:cubicBezTo>
                    <a:pt x="221" y="75"/>
                    <a:pt x="211" y="71"/>
                    <a:pt x="202" y="65"/>
                  </a:cubicBezTo>
                  <a:cubicBezTo>
                    <a:pt x="199" y="63"/>
                    <a:pt x="196" y="61"/>
                    <a:pt x="193" y="59"/>
                  </a:cubicBezTo>
                  <a:cubicBezTo>
                    <a:pt x="193" y="59"/>
                    <a:pt x="193" y="59"/>
                    <a:pt x="192" y="59"/>
                  </a:cubicBezTo>
                  <a:cubicBezTo>
                    <a:pt x="188" y="55"/>
                    <a:pt x="183" y="52"/>
                    <a:pt x="177" y="49"/>
                  </a:cubicBezTo>
                  <a:cubicBezTo>
                    <a:pt x="177" y="49"/>
                    <a:pt x="178" y="49"/>
                    <a:pt x="178" y="49"/>
                  </a:cubicBezTo>
                  <a:cubicBezTo>
                    <a:pt x="179" y="49"/>
                    <a:pt x="180" y="50"/>
                    <a:pt x="181" y="50"/>
                  </a:cubicBezTo>
                  <a:close/>
                  <a:moveTo>
                    <a:pt x="220" y="66"/>
                  </a:moveTo>
                  <a:cubicBezTo>
                    <a:pt x="220" y="66"/>
                    <a:pt x="221" y="66"/>
                    <a:pt x="221" y="67"/>
                  </a:cubicBezTo>
                  <a:cubicBezTo>
                    <a:pt x="212" y="61"/>
                    <a:pt x="203" y="57"/>
                    <a:pt x="194" y="52"/>
                  </a:cubicBezTo>
                  <a:cubicBezTo>
                    <a:pt x="203" y="55"/>
                    <a:pt x="213" y="59"/>
                    <a:pt x="220" y="66"/>
                  </a:cubicBezTo>
                  <a:close/>
                  <a:moveTo>
                    <a:pt x="254" y="265"/>
                  </a:moveTo>
                  <a:cubicBezTo>
                    <a:pt x="254" y="265"/>
                    <a:pt x="254" y="265"/>
                    <a:pt x="254" y="265"/>
                  </a:cubicBezTo>
                  <a:cubicBezTo>
                    <a:pt x="250" y="261"/>
                    <a:pt x="246" y="258"/>
                    <a:pt x="242" y="255"/>
                  </a:cubicBezTo>
                  <a:cubicBezTo>
                    <a:pt x="240" y="253"/>
                    <a:pt x="239" y="252"/>
                    <a:pt x="237" y="250"/>
                  </a:cubicBezTo>
                  <a:cubicBezTo>
                    <a:pt x="234" y="247"/>
                    <a:pt x="237" y="250"/>
                    <a:pt x="238" y="251"/>
                  </a:cubicBezTo>
                  <a:cubicBezTo>
                    <a:pt x="242" y="253"/>
                    <a:pt x="246" y="256"/>
                    <a:pt x="249" y="259"/>
                  </a:cubicBezTo>
                  <a:cubicBezTo>
                    <a:pt x="252" y="260"/>
                    <a:pt x="254" y="262"/>
                    <a:pt x="257" y="263"/>
                  </a:cubicBezTo>
                  <a:cubicBezTo>
                    <a:pt x="257" y="263"/>
                    <a:pt x="258" y="263"/>
                    <a:pt x="257" y="263"/>
                  </a:cubicBezTo>
                  <a:cubicBezTo>
                    <a:pt x="253" y="260"/>
                    <a:pt x="251" y="256"/>
                    <a:pt x="247" y="253"/>
                  </a:cubicBezTo>
                  <a:cubicBezTo>
                    <a:pt x="244" y="250"/>
                    <a:pt x="240" y="247"/>
                    <a:pt x="237" y="245"/>
                  </a:cubicBezTo>
                  <a:cubicBezTo>
                    <a:pt x="245" y="250"/>
                    <a:pt x="252" y="256"/>
                    <a:pt x="260" y="260"/>
                  </a:cubicBezTo>
                  <a:cubicBezTo>
                    <a:pt x="261" y="260"/>
                    <a:pt x="261" y="260"/>
                    <a:pt x="261" y="259"/>
                  </a:cubicBezTo>
                  <a:cubicBezTo>
                    <a:pt x="258" y="255"/>
                    <a:pt x="253" y="253"/>
                    <a:pt x="250" y="250"/>
                  </a:cubicBezTo>
                  <a:cubicBezTo>
                    <a:pt x="248" y="249"/>
                    <a:pt x="247" y="248"/>
                    <a:pt x="245" y="246"/>
                  </a:cubicBezTo>
                  <a:cubicBezTo>
                    <a:pt x="247" y="248"/>
                    <a:pt x="249" y="249"/>
                    <a:pt x="251" y="250"/>
                  </a:cubicBezTo>
                  <a:cubicBezTo>
                    <a:pt x="254" y="253"/>
                    <a:pt x="258" y="256"/>
                    <a:pt x="262" y="257"/>
                  </a:cubicBezTo>
                  <a:cubicBezTo>
                    <a:pt x="263" y="257"/>
                    <a:pt x="263" y="256"/>
                    <a:pt x="263" y="256"/>
                  </a:cubicBezTo>
                  <a:cubicBezTo>
                    <a:pt x="259" y="253"/>
                    <a:pt x="256" y="250"/>
                    <a:pt x="252" y="248"/>
                  </a:cubicBezTo>
                  <a:cubicBezTo>
                    <a:pt x="256" y="250"/>
                    <a:pt x="260" y="253"/>
                    <a:pt x="264" y="254"/>
                  </a:cubicBezTo>
                  <a:cubicBezTo>
                    <a:pt x="264" y="254"/>
                    <a:pt x="264" y="253"/>
                    <a:pt x="264" y="253"/>
                  </a:cubicBezTo>
                  <a:cubicBezTo>
                    <a:pt x="259" y="250"/>
                    <a:pt x="253" y="246"/>
                    <a:pt x="249" y="242"/>
                  </a:cubicBezTo>
                  <a:cubicBezTo>
                    <a:pt x="245" y="238"/>
                    <a:pt x="241" y="234"/>
                    <a:pt x="237" y="232"/>
                  </a:cubicBezTo>
                  <a:cubicBezTo>
                    <a:pt x="247" y="237"/>
                    <a:pt x="255" y="245"/>
                    <a:pt x="265" y="250"/>
                  </a:cubicBezTo>
                  <a:cubicBezTo>
                    <a:pt x="265" y="253"/>
                    <a:pt x="264" y="256"/>
                    <a:pt x="262" y="258"/>
                  </a:cubicBezTo>
                  <a:cubicBezTo>
                    <a:pt x="260" y="261"/>
                    <a:pt x="257" y="264"/>
                    <a:pt x="254" y="265"/>
                  </a:cubicBezTo>
                  <a:close/>
                  <a:moveTo>
                    <a:pt x="225" y="284"/>
                  </a:moveTo>
                  <a:cubicBezTo>
                    <a:pt x="225" y="284"/>
                    <a:pt x="225" y="284"/>
                    <a:pt x="225" y="284"/>
                  </a:cubicBezTo>
                  <a:cubicBezTo>
                    <a:pt x="225" y="284"/>
                    <a:pt x="225" y="284"/>
                    <a:pt x="225" y="284"/>
                  </a:cubicBezTo>
                  <a:cubicBezTo>
                    <a:pt x="229" y="281"/>
                    <a:pt x="235" y="281"/>
                    <a:pt x="238" y="278"/>
                  </a:cubicBezTo>
                  <a:cubicBezTo>
                    <a:pt x="242" y="275"/>
                    <a:pt x="244" y="272"/>
                    <a:pt x="243" y="268"/>
                  </a:cubicBezTo>
                  <a:cubicBezTo>
                    <a:pt x="244" y="268"/>
                    <a:pt x="246" y="268"/>
                    <a:pt x="247" y="269"/>
                  </a:cubicBezTo>
                  <a:cubicBezTo>
                    <a:pt x="249" y="269"/>
                    <a:pt x="250" y="269"/>
                    <a:pt x="252" y="269"/>
                  </a:cubicBezTo>
                  <a:cubicBezTo>
                    <a:pt x="249" y="277"/>
                    <a:pt x="245" y="285"/>
                    <a:pt x="235" y="285"/>
                  </a:cubicBezTo>
                  <a:cubicBezTo>
                    <a:pt x="232" y="284"/>
                    <a:pt x="228" y="284"/>
                    <a:pt x="225" y="284"/>
                  </a:cubicBezTo>
                  <a:close/>
                  <a:moveTo>
                    <a:pt x="199" y="311"/>
                  </a:moveTo>
                  <a:cubicBezTo>
                    <a:pt x="191" y="312"/>
                    <a:pt x="188" y="299"/>
                    <a:pt x="188" y="293"/>
                  </a:cubicBezTo>
                  <a:cubicBezTo>
                    <a:pt x="189" y="292"/>
                    <a:pt x="190" y="290"/>
                    <a:pt x="191" y="289"/>
                  </a:cubicBezTo>
                  <a:cubicBezTo>
                    <a:pt x="196" y="281"/>
                    <a:pt x="198" y="271"/>
                    <a:pt x="198" y="262"/>
                  </a:cubicBezTo>
                  <a:cubicBezTo>
                    <a:pt x="198" y="254"/>
                    <a:pt x="196" y="247"/>
                    <a:pt x="195" y="240"/>
                  </a:cubicBezTo>
                  <a:cubicBezTo>
                    <a:pt x="195" y="233"/>
                    <a:pt x="194" y="226"/>
                    <a:pt x="194" y="218"/>
                  </a:cubicBezTo>
                  <a:cubicBezTo>
                    <a:pt x="194" y="214"/>
                    <a:pt x="194" y="210"/>
                    <a:pt x="194" y="205"/>
                  </a:cubicBezTo>
                  <a:cubicBezTo>
                    <a:pt x="194" y="205"/>
                    <a:pt x="194" y="205"/>
                    <a:pt x="194" y="205"/>
                  </a:cubicBezTo>
                  <a:cubicBezTo>
                    <a:pt x="205" y="209"/>
                    <a:pt x="215" y="203"/>
                    <a:pt x="221" y="194"/>
                  </a:cubicBezTo>
                  <a:cubicBezTo>
                    <a:pt x="222" y="204"/>
                    <a:pt x="223" y="214"/>
                    <a:pt x="224" y="224"/>
                  </a:cubicBezTo>
                  <a:cubicBezTo>
                    <a:pt x="225" y="240"/>
                    <a:pt x="226" y="255"/>
                    <a:pt x="227" y="271"/>
                  </a:cubicBezTo>
                  <a:cubicBezTo>
                    <a:pt x="226" y="275"/>
                    <a:pt x="226" y="279"/>
                    <a:pt x="223" y="282"/>
                  </a:cubicBezTo>
                  <a:cubicBezTo>
                    <a:pt x="223" y="282"/>
                    <a:pt x="223" y="282"/>
                    <a:pt x="223" y="282"/>
                  </a:cubicBezTo>
                  <a:cubicBezTo>
                    <a:pt x="223" y="282"/>
                    <a:pt x="222" y="283"/>
                    <a:pt x="222" y="283"/>
                  </a:cubicBezTo>
                  <a:cubicBezTo>
                    <a:pt x="221" y="283"/>
                    <a:pt x="221" y="284"/>
                    <a:pt x="221" y="284"/>
                  </a:cubicBezTo>
                  <a:cubicBezTo>
                    <a:pt x="221" y="284"/>
                    <a:pt x="220" y="285"/>
                    <a:pt x="219" y="286"/>
                  </a:cubicBezTo>
                  <a:cubicBezTo>
                    <a:pt x="214" y="291"/>
                    <a:pt x="212" y="298"/>
                    <a:pt x="207" y="303"/>
                  </a:cubicBezTo>
                  <a:cubicBezTo>
                    <a:pt x="204" y="306"/>
                    <a:pt x="202" y="308"/>
                    <a:pt x="199" y="311"/>
                  </a:cubicBezTo>
                  <a:close/>
                  <a:moveTo>
                    <a:pt x="20" y="296"/>
                  </a:moveTo>
                  <a:cubicBezTo>
                    <a:pt x="54" y="312"/>
                    <a:pt x="89" y="319"/>
                    <a:pt x="126" y="318"/>
                  </a:cubicBezTo>
                  <a:cubicBezTo>
                    <a:pt x="147" y="317"/>
                    <a:pt x="171" y="312"/>
                    <a:pt x="185" y="296"/>
                  </a:cubicBezTo>
                  <a:cubicBezTo>
                    <a:pt x="186" y="303"/>
                    <a:pt x="189" y="311"/>
                    <a:pt x="195" y="313"/>
                  </a:cubicBezTo>
                  <a:cubicBezTo>
                    <a:pt x="188" y="318"/>
                    <a:pt x="179" y="321"/>
                    <a:pt x="170" y="323"/>
                  </a:cubicBezTo>
                  <a:cubicBezTo>
                    <a:pt x="154" y="326"/>
                    <a:pt x="138" y="326"/>
                    <a:pt x="122" y="326"/>
                  </a:cubicBezTo>
                  <a:cubicBezTo>
                    <a:pt x="112" y="326"/>
                    <a:pt x="101" y="326"/>
                    <a:pt x="91" y="327"/>
                  </a:cubicBezTo>
                  <a:cubicBezTo>
                    <a:pt x="81" y="328"/>
                    <a:pt x="71" y="330"/>
                    <a:pt x="61" y="328"/>
                  </a:cubicBezTo>
                  <a:cubicBezTo>
                    <a:pt x="44" y="324"/>
                    <a:pt x="30" y="311"/>
                    <a:pt x="20" y="296"/>
                  </a:cubicBezTo>
                  <a:close/>
                </a:path>
              </a:pathLst>
            </a:custGeom>
            <a:blipFill dpi="0" rotWithShape="1">
              <a:blip r:embed="rId5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91" name="Freeform 92"/>
            <p:cNvSpPr>
              <a:spLocks noEditPoints="1"/>
            </p:cNvSpPr>
            <p:nvPr/>
          </p:nvSpPr>
          <p:spPr bwMode="auto">
            <a:xfrm>
              <a:off x="7080336" y="-1096114"/>
              <a:ext cx="420688" cy="468313"/>
            </a:xfrm>
            <a:custGeom>
              <a:avLst/>
              <a:gdLst>
                <a:gd name="T0" fmla="*/ 11 w 145"/>
                <a:gd name="T1" fmla="*/ 123 h 161"/>
                <a:gd name="T2" fmla="*/ 54 w 145"/>
                <a:gd name="T3" fmla="*/ 122 h 161"/>
                <a:gd name="T4" fmla="*/ 64 w 145"/>
                <a:gd name="T5" fmla="*/ 152 h 161"/>
                <a:gd name="T6" fmla="*/ 89 w 145"/>
                <a:gd name="T7" fmla="*/ 149 h 161"/>
                <a:gd name="T8" fmla="*/ 103 w 145"/>
                <a:gd name="T9" fmla="*/ 123 h 161"/>
                <a:gd name="T10" fmla="*/ 143 w 145"/>
                <a:gd name="T11" fmla="*/ 118 h 161"/>
                <a:gd name="T12" fmla="*/ 121 w 145"/>
                <a:gd name="T13" fmla="*/ 85 h 161"/>
                <a:gd name="T14" fmla="*/ 142 w 145"/>
                <a:gd name="T15" fmla="*/ 49 h 161"/>
                <a:gd name="T16" fmla="*/ 98 w 145"/>
                <a:gd name="T17" fmla="*/ 49 h 161"/>
                <a:gd name="T18" fmla="*/ 86 w 145"/>
                <a:gd name="T19" fmla="*/ 16 h 161"/>
                <a:gd name="T20" fmla="*/ 63 w 145"/>
                <a:gd name="T21" fmla="*/ 21 h 161"/>
                <a:gd name="T22" fmla="*/ 41 w 145"/>
                <a:gd name="T23" fmla="*/ 45 h 161"/>
                <a:gd name="T24" fmla="*/ 15 w 145"/>
                <a:gd name="T25" fmla="*/ 69 h 161"/>
                <a:gd name="T26" fmla="*/ 25 w 145"/>
                <a:gd name="T27" fmla="*/ 91 h 161"/>
                <a:gd name="T28" fmla="*/ 93 w 145"/>
                <a:gd name="T29" fmla="*/ 131 h 161"/>
                <a:gd name="T30" fmla="*/ 66 w 145"/>
                <a:gd name="T31" fmla="*/ 149 h 161"/>
                <a:gd name="T32" fmla="*/ 57 w 145"/>
                <a:gd name="T33" fmla="*/ 121 h 161"/>
                <a:gd name="T34" fmla="*/ 95 w 145"/>
                <a:gd name="T35" fmla="*/ 121 h 161"/>
                <a:gd name="T36" fmla="*/ 51 w 145"/>
                <a:gd name="T37" fmla="*/ 85 h 161"/>
                <a:gd name="T38" fmla="*/ 36 w 145"/>
                <a:gd name="T39" fmla="*/ 85 h 161"/>
                <a:gd name="T40" fmla="*/ 51 w 145"/>
                <a:gd name="T41" fmla="*/ 74 h 161"/>
                <a:gd name="T42" fmla="*/ 54 w 145"/>
                <a:gd name="T43" fmla="*/ 85 h 161"/>
                <a:gd name="T44" fmla="*/ 76 w 145"/>
                <a:gd name="T45" fmla="*/ 60 h 161"/>
                <a:gd name="T46" fmla="*/ 98 w 145"/>
                <a:gd name="T47" fmla="*/ 98 h 161"/>
                <a:gd name="T48" fmla="*/ 76 w 145"/>
                <a:gd name="T49" fmla="*/ 110 h 161"/>
                <a:gd name="T50" fmla="*/ 54 w 145"/>
                <a:gd name="T51" fmla="*/ 98 h 161"/>
                <a:gd name="T52" fmla="*/ 55 w 145"/>
                <a:gd name="T53" fmla="*/ 69 h 161"/>
                <a:gd name="T54" fmla="*/ 73 w 145"/>
                <a:gd name="T55" fmla="*/ 59 h 161"/>
                <a:gd name="T56" fmla="*/ 55 w 145"/>
                <a:gd name="T57" fmla="*/ 69 h 161"/>
                <a:gd name="T58" fmla="*/ 95 w 145"/>
                <a:gd name="T59" fmla="*/ 53 h 161"/>
                <a:gd name="T60" fmla="*/ 79 w 145"/>
                <a:gd name="T61" fmla="*/ 59 h 161"/>
                <a:gd name="T62" fmla="*/ 100 w 145"/>
                <a:gd name="T63" fmla="*/ 74 h 161"/>
                <a:gd name="T64" fmla="*/ 100 w 145"/>
                <a:gd name="T65" fmla="*/ 96 h 161"/>
                <a:gd name="T66" fmla="*/ 88 w 145"/>
                <a:gd name="T67" fmla="*/ 107 h 161"/>
                <a:gd name="T68" fmla="*/ 95 w 145"/>
                <a:gd name="T69" fmla="*/ 118 h 161"/>
                <a:gd name="T70" fmla="*/ 88 w 145"/>
                <a:gd name="T71" fmla="*/ 107 h 161"/>
                <a:gd name="T72" fmla="*/ 72 w 145"/>
                <a:gd name="T73" fmla="*/ 111 h 161"/>
                <a:gd name="T74" fmla="*/ 55 w 145"/>
                <a:gd name="T75" fmla="*/ 102 h 161"/>
                <a:gd name="T76" fmla="*/ 140 w 145"/>
                <a:gd name="T77" fmla="*/ 115 h 161"/>
                <a:gd name="T78" fmla="*/ 99 w 145"/>
                <a:gd name="T79" fmla="*/ 119 h 161"/>
                <a:gd name="T80" fmla="*/ 100 w 145"/>
                <a:gd name="T81" fmla="*/ 100 h 161"/>
                <a:gd name="T82" fmla="*/ 126 w 145"/>
                <a:gd name="T83" fmla="*/ 94 h 161"/>
                <a:gd name="T84" fmla="*/ 113 w 145"/>
                <a:gd name="T85" fmla="*/ 48 h 161"/>
                <a:gd name="T86" fmla="*/ 134 w 145"/>
                <a:gd name="T87" fmla="*/ 68 h 161"/>
                <a:gd name="T88" fmla="*/ 100 w 145"/>
                <a:gd name="T89" fmla="*/ 70 h 161"/>
                <a:gd name="T90" fmla="*/ 113 w 145"/>
                <a:gd name="T91" fmla="*/ 48 h 161"/>
                <a:gd name="T92" fmla="*/ 69 w 145"/>
                <a:gd name="T93" fmla="*/ 16 h 161"/>
                <a:gd name="T94" fmla="*/ 95 w 145"/>
                <a:gd name="T95" fmla="*/ 50 h 161"/>
                <a:gd name="T96" fmla="*/ 76 w 145"/>
                <a:gd name="T97" fmla="*/ 58 h 161"/>
                <a:gd name="T98" fmla="*/ 58 w 145"/>
                <a:gd name="T99" fmla="*/ 43 h 161"/>
                <a:gd name="T100" fmla="*/ 12 w 145"/>
                <a:gd name="T101" fmla="*/ 59 h 161"/>
                <a:gd name="T102" fmla="*/ 53 w 145"/>
                <a:gd name="T103" fmla="*/ 52 h 161"/>
                <a:gd name="T104" fmla="*/ 33 w 145"/>
                <a:gd name="T105" fmla="*/ 83 h 161"/>
                <a:gd name="T106" fmla="*/ 52 w 145"/>
                <a:gd name="T107" fmla="*/ 100 h 161"/>
                <a:gd name="T108" fmla="*/ 45 w 145"/>
                <a:gd name="T109" fmla="*/ 121 h 161"/>
                <a:gd name="T110" fmla="*/ 33 w 145"/>
                <a:gd name="T111" fmla="*/ 8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5" h="161">
                  <a:moveTo>
                    <a:pt x="10" y="111"/>
                  </a:moveTo>
                  <a:cubicBezTo>
                    <a:pt x="8" y="115"/>
                    <a:pt x="8" y="119"/>
                    <a:pt x="11" y="123"/>
                  </a:cubicBezTo>
                  <a:cubicBezTo>
                    <a:pt x="14" y="127"/>
                    <a:pt x="21" y="127"/>
                    <a:pt x="26" y="127"/>
                  </a:cubicBezTo>
                  <a:cubicBezTo>
                    <a:pt x="35" y="127"/>
                    <a:pt x="45" y="125"/>
                    <a:pt x="54" y="122"/>
                  </a:cubicBezTo>
                  <a:cubicBezTo>
                    <a:pt x="54" y="123"/>
                    <a:pt x="55" y="124"/>
                    <a:pt x="55" y="125"/>
                  </a:cubicBezTo>
                  <a:cubicBezTo>
                    <a:pt x="57" y="135"/>
                    <a:pt x="59" y="144"/>
                    <a:pt x="64" y="152"/>
                  </a:cubicBezTo>
                  <a:cubicBezTo>
                    <a:pt x="67" y="157"/>
                    <a:pt x="71" y="161"/>
                    <a:pt x="77" y="160"/>
                  </a:cubicBezTo>
                  <a:cubicBezTo>
                    <a:pt x="83" y="160"/>
                    <a:pt x="87" y="154"/>
                    <a:pt x="89" y="149"/>
                  </a:cubicBezTo>
                  <a:cubicBezTo>
                    <a:pt x="94" y="141"/>
                    <a:pt x="96" y="131"/>
                    <a:pt x="98" y="122"/>
                  </a:cubicBezTo>
                  <a:cubicBezTo>
                    <a:pt x="99" y="122"/>
                    <a:pt x="101" y="123"/>
                    <a:pt x="103" y="123"/>
                  </a:cubicBezTo>
                  <a:cubicBezTo>
                    <a:pt x="112" y="126"/>
                    <a:pt x="122" y="128"/>
                    <a:pt x="131" y="127"/>
                  </a:cubicBezTo>
                  <a:cubicBezTo>
                    <a:pt x="137" y="126"/>
                    <a:pt x="142" y="124"/>
                    <a:pt x="143" y="118"/>
                  </a:cubicBezTo>
                  <a:cubicBezTo>
                    <a:pt x="144" y="112"/>
                    <a:pt x="140" y="106"/>
                    <a:pt x="137" y="102"/>
                  </a:cubicBezTo>
                  <a:cubicBezTo>
                    <a:pt x="132" y="95"/>
                    <a:pt x="127" y="90"/>
                    <a:pt x="121" y="85"/>
                  </a:cubicBezTo>
                  <a:cubicBezTo>
                    <a:pt x="128" y="79"/>
                    <a:pt x="135" y="72"/>
                    <a:pt x="140" y="64"/>
                  </a:cubicBezTo>
                  <a:cubicBezTo>
                    <a:pt x="143" y="59"/>
                    <a:pt x="145" y="54"/>
                    <a:pt x="142" y="49"/>
                  </a:cubicBezTo>
                  <a:cubicBezTo>
                    <a:pt x="139" y="44"/>
                    <a:pt x="131" y="43"/>
                    <a:pt x="126" y="43"/>
                  </a:cubicBezTo>
                  <a:cubicBezTo>
                    <a:pt x="116" y="43"/>
                    <a:pt x="107" y="46"/>
                    <a:pt x="98" y="49"/>
                  </a:cubicBezTo>
                  <a:cubicBezTo>
                    <a:pt x="97" y="46"/>
                    <a:pt x="96" y="43"/>
                    <a:pt x="96" y="40"/>
                  </a:cubicBezTo>
                  <a:cubicBezTo>
                    <a:pt x="94" y="31"/>
                    <a:pt x="91" y="22"/>
                    <a:pt x="86" y="16"/>
                  </a:cubicBezTo>
                  <a:cubicBezTo>
                    <a:pt x="83" y="12"/>
                    <a:pt x="79" y="9"/>
                    <a:pt x="74" y="10"/>
                  </a:cubicBezTo>
                  <a:cubicBezTo>
                    <a:pt x="68" y="11"/>
                    <a:pt x="65" y="17"/>
                    <a:pt x="63" y="21"/>
                  </a:cubicBezTo>
                  <a:cubicBezTo>
                    <a:pt x="58" y="30"/>
                    <a:pt x="55" y="39"/>
                    <a:pt x="54" y="49"/>
                  </a:cubicBezTo>
                  <a:cubicBezTo>
                    <a:pt x="49" y="47"/>
                    <a:pt x="45" y="46"/>
                    <a:pt x="41" y="45"/>
                  </a:cubicBezTo>
                  <a:cubicBezTo>
                    <a:pt x="33" y="43"/>
                    <a:pt x="24" y="42"/>
                    <a:pt x="16" y="45"/>
                  </a:cubicBezTo>
                  <a:cubicBezTo>
                    <a:pt x="4" y="49"/>
                    <a:pt x="9" y="62"/>
                    <a:pt x="15" y="69"/>
                  </a:cubicBezTo>
                  <a:cubicBezTo>
                    <a:pt x="19" y="75"/>
                    <a:pt x="25" y="80"/>
                    <a:pt x="31" y="85"/>
                  </a:cubicBezTo>
                  <a:cubicBezTo>
                    <a:pt x="29" y="87"/>
                    <a:pt x="27" y="89"/>
                    <a:pt x="25" y="91"/>
                  </a:cubicBezTo>
                  <a:cubicBezTo>
                    <a:pt x="19" y="96"/>
                    <a:pt x="13" y="103"/>
                    <a:pt x="10" y="111"/>
                  </a:cubicBezTo>
                  <a:close/>
                  <a:moveTo>
                    <a:pt x="93" y="131"/>
                  </a:moveTo>
                  <a:cubicBezTo>
                    <a:pt x="90" y="140"/>
                    <a:pt x="88" y="149"/>
                    <a:pt x="81" y="155"/>
                  </a:cubicBezTo>
                  <a:cubicBezTo>
                    <a:pt x="75" y="161"/>
                    <a:pt x="69" y="155"/>
                    <a:pt x="66" y="149"/>
                  </a:cubicBezTo>
                  <a:cubicBezTo>
                    <a:pt x="61" y="141"/>
                    <a:pt x="59" y="132"/>
                    <a:pt x="57" y="123"/>
                  </a:cubicBezTo>
                  <a:cubicBezTo>
                    <a:pt x="57" y="122"/>
                    <a:pt x="57" y="122"/>
                    <a:pt x="57" y="121"/>
                  </a:cubicBezTo>
                  <a:cubicBezTo>
                    <a:pt x="63" y="119"/>
                    <a:pt x="70" y="116"/>
                    <a:pt x="76" y="113"/>
                  </a:cubicBezTo>
                  <a:cubicBezTo>
                    <a:pt x="82" y="116"/>
                    <a:pt x="88" y="118"/>
                    <a:pt x="95" y="121"/>
                  </a:cubicBezTo>
                  <a:cubicBezTo>
                    <a:pt x="94" y="124"/>
                    <a:pt x="93" y="128"/>
                    <a:pt x="93" y="131"/>
                  </a:cubicBezTo>
                  <a:close/>
                  <a:moveTo>
                    <a:pt x="51" y="85"/>
                  </a:moveTo>
                  <a:cubicBezTo>
                    <a:pt x="51" y="89"/>
                    <a:pt x="51" y="92"/>
                    <a:pt x="51" y="96"/>
                  </a:cubicBezTo>
                  <a:cubicBezTo>
                    <a:pt x="46" y="93"/>
                    <a:pt x="41" y="89"/>
                    <a:pt x="36" y="85"/>
                  </a:cubicBezTo>
                  <a:cubicBezTo>
                    <a:pt x="36" y="85"/>
                    <a:pt x="37" y="84"/>
                    <a:pt x="37" y="84"/>
                  </a:cubicBezTo>
                  <a:cubicBezTo>
                    <a:pt x="42" y="80"/>
                    <a:pt x="47" y="77"/>
                    <a:pt x="51" y="74"/>
                  </a:cubicBezTo>
                  <a:cubicBezTo>
                    <a:pt x="51" y="78"/>
                    <a:pt x="51" y="82"/>
                    <a:pt x="51" y="85"/>
                  </a:cubicBezTo>
                  <a:close/>
                  <a:moveTo>
                    <a:pt x="54" y="85"/>
                  </a:moveTo>
                  <a:cubicBezTo>
                    <a:pt x="54" y="81"/>
                    <a:pt x="54" y="76"/>
                    <a:pt x="54" y="72"/>
                  </a:cubicBezTo>
                  <a:cubicBezTo>
                    <a:pt x="61" y="68"/>
                    <a:pt x="68" y="64"/>
                    <a:pt x="76" y="60"/>
                  </a:cubicBezTo>
                  <a:cubicBezTo>
                    <a:pt x="83" y="64"/>
                    <a:pt x="91" y="68"/>
                    <a:pt x="98" y="72"/>
                  </a:cubicBezTo>
                  <a:cubicBezTo>
                    <a:pt x="98" y="81"/>
                    <a:pt x="98" y="89"/>
                    <a:pt x="98" y="98"/>
                  </a:cubicBezTo>
                  <a:cubicBezTo>
                    <a:pt x="94" y="100"/>
                    <a:pt x="90" y="102"/>
                    <a:pt x="86" y="104"/>
                  </a:cubicBezTo>
                  <a:cubicBezTo>
                    <a:pt x="83" y="106"/>
                    <a:pt x="79" y="108"/>
                    <a:pt x="76" y="110"/>
                  </a:cubicBezTo>
                  <a:cubicBezTo>
                    <a:pt x="72" y="108"/>
                    <a:pt x="69" y="106"/>
                    <a:pt x="66" y="104"/>
                  </a:cubicBezTo>
                  <a:cubicBezTo>
                    <a:pt x="62" y="102"/>
                    <a:pt x="58" y="100"/>
                    <a:pt x="54" y="98"/>
                  </a:cubicBezTo>
                  <a:cubicBezTo>
                    <a:pt x="54" y="94"/>
                    <a:pt x="54" y="89"/>
                    <a:pt x="54" y="85"/>
                  </a:cubicBezTo>
                  <a:close/>
                  <a:moveTo>
                    <a:pt x="55" y="69"/>
                  </a:moveTo>
                  <a:cubicBezTo>
                    <a:pt x="55" y="63"/>
                    <a:pt x="56" y="58"/>
                    <a:pt x="56" y="53"/>
                  </a:cubicBezTo>
                  <a:cubicBezTo>
                    <a:pt x="62" y="55"/>
                    <a:pt x="67" y="57"/>
                    <a:pt x="73" y="59"/>
                  </a:cubicBezTo>
                  <a:cubicBezTo>
                    <a:pt x="67" y="62"/>
                    <a:pt x="61" y="65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lose/>
                  <a:moveTo>
                    <a:pt x="79" y="59"/>
                  </a:moveTo>
                  <a:cubicBezTo>
                    <a:pt x="84" y="57"/>
                    <a:pt x="90" y="54"/>
                    <a:pt x="95" y="53"/>
                  </a:cubicBezTo>
                  <a:cubicBezTo>
                    <a:pt x="96" y="58"/>
                    <a:pt x="97" y="63"/>
                    <a:pt x="97" y="69"/>
                  </a:cubicBezTo>
                  <a:cubicBezTo>
                    <a:pt x="91" y="65"/>
                    <a:pt x="85" y="62"/>
                    <a:pt x="79" y="59"/>
                  </a:cubicBezTo>
                  <a:close/>
                  <a:moveTo>
                    <a:pt x="100" y="78"/>
                  </a:moveTo>
                  <a:cubicBezTo>
                    <a:pt x="100" y="77"/>
                    <a:pt x="100" y="75"/>
                    <a:pt x="100" y="74"/>
                  </a:cubicBezTo>
                  <a:cubicBezTo>
                    <a:pt x="106" y="77"/>
                    <a:pt x="111" y="81"/>
                    <a:pt x="116" y="85"/>
                  </a:cubicBezTo>
                  <a:cubicBezTo>
                    <a:pt x="111" y="89"/>
                    <a:pt x="106" y="93"/>
                    <a:pt x="100" y="96"/>
                  </a:cubicBezTo>
                  <a:cubicBezTo>
                    <a:pt x="101" y="90"/>
                    <a:pt x="101" y="84"/>
                    <a:pt x="100" y="78"/>
                  </a:cubicBezTo>
                  <a:close/>
                  <a:moveTo>
                    <a:pt x="88" y="107"/>
                  </a:moveTo>
                  <a:cubicBezTo>
                    <a:pt x="91" y="105"/>
                    <a:pt x="94" y="103"/>
                    <a:pt x="97" y="101"/>
                  </a:cubicBezTo>
                  <a:cubicBezTo>
                    <a:pt x="97" y="107"/>
                    <a:pt x="96" y="112"/>
                    <a:pt x="95" y="118"/>
                  </a:cubicBezTo>
                  <a:cubicBezTo>
                    <a:pt x="90" y="116"/>
                    <a:pt x="85" y="114"/>
                    <a:pt x="79" y="111"/>
                  </a:cubicBezTo>
                  <a:cubicBezTo>
                    <a:pt x="82" y="110"/>
                    <a:pt x="85" y="108"/>
                    <a:pt x="88" y="107"/>
                  </a:cubicBezTo>
                  <a:close/>
                  <a:moveTo>
                    <a:pt x="64" y="107"/>
                  </a:moveTo>
                  <a:cubicBezTo>
                    <a:pt x="67" y="108"/>
                    <a:pt x="70" y="110"/>
                    <a:pt x="72" y="111"/>
                  </a:cubicBezTo>
                  <a:cubicBezTo>
                    <a:pt x="67" y="114"/>
                    <a:pt x="62" y="116"/>
                    <a:pt x="56" y="118"/>
                  </a:cubicBezTo>
                  <a:cubicBezTo>
                    <a:pt x="56" y="112"/>
                    <a:pt x="55" y="107"/>
                    <a:pt x="55" y="102"/>
                  </a:cubicBezTo>
                  <a:cubicBezTo>
                    <a:pt x="58" y="103"/>
                    <a:pt x="61" y="105"/>
                    <a:pt x="64" y="107"/>
                  </a:cubicBezTo>
                  <a:close/>
                  <a:moveTo>
                    <a:pt x="140" y="115"/>
                  </a:moveTo>
                  <a:cubicBezTo>
                    <a:pt x="142" y="123"/>
                    <a:pt x="132" y="124"/>
                    <a:pt x="126" y="124"/>
                  </a:cubicBezTo>
                  <a:cubicBezTo>
                    <a:pt x="117" y="124"/>
                    <a:pt x="108" y="122"/>
                    <a:pt x="99" y="119"/>
                  </a:cubicBezTo>
                  <a:cubicBezTo>
                    <a:pt x="99" y="119"/>
                    <a:pt x="98" y="119"/>
                    <a:pt x="98" y="119"/>
                  </a:cubicBezTo>
                  <a:cubicBezTo>
                    <a:pt x="99" y="112"/>
                    <a:pt x="100" y="106"/>
                    <a:pt x="100" y="100"/>
                  </a:cubicBezTo>
                  <a:cubicBezTo>
                    <a:pt x="106" y="96"/>
                    <a:pt x="112" y="92"/>
                    <a:pt x="118" y="87"/>
                  </a:cubicBezTo>
                  <a:cubicBezTo>
                    <a:pt x="121" y="89"/>
                    <a:pt x="123" y="91"/>
                    <a:pt x="126" y="94"/>
                  </a:cubicBezTo>
                  <a:cubicBezTo>
                    <a:pt x="132" y="99"/>
                    <a:pt x="139" y="106"/>
                    <a:pt x="140" y="115"/>
                  </a:cubicBezTo>
                  <a:close/>
                  <a:moveTo>
                    <a:pt x="113" y="48"/>
                  </a:moveTo>
                  <a:cubicBezTo>
                    <a:pt x="120" y="46"/>
                    <a:pt x="132" y="44"/>
                    <a:pt x="138" y="49"/>
                  </a:cubicBezTo>
                  <a:cubicBezTo>
                    <a:pt x="144" y="54"/>
                    <a:pt x="137" y="64"/>
                    <a:pt x="134" y="68"/>
                  </a:cubicBezTo>
                  <a:cubicBezTo>
                    <a:pt x="130" y="73"/>
                    <a:pt x="124" y="79"/>
                    <a:pt x="119" y="83"/>
                  </a:cubicBezTo>
                  <a:cubicBezTo>
                    <a:pt x="113" y="79"/>
                    <a:pt x="107" y="74"/>
                    <a:pt x="100" y="70"/>
                  </a:cubicBezTo>
                  <a:cubicBezTo>
                    <a:pt x="100" y="64"/>
                    <a:pt x="99" y="58"/>
                    <a:pt x="98" y="52"/>
                  </a:cubicBezTo>
                  <a:cubicBezTo>
                    <a:pt x="103" y="50"/>
                    <a:pt x="108" y="49"/>
                    <a:pt x="113" y="48"/>
                  </a:cubicBezTo>
                  <a:close/>
                  <a:moveTo>
                    <a:pt x="58" y="43"/>
                  </a:moveTo>
                  <a:cubicBezTo>
                    <a:pt x="60" y="34"/>
                    <a:pt x="63" y="24"/>
                    <a:pt x="69" y="16"/>
                  </a:cubicBezTo>
                  <a:cubicBezTo>
                    <a:pt x="83" y="0"/>
                    <a:pt x="93" y="40"/>
                    <a:pt x="94" y="47"/>
                  </a:cubicBezTo>
                  <a:cubicBezTo>
                    <a:pt x="95" y="48"/>
                    <a:pt x="95" y="49"/>
                    <a:pt x="95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88" y="52"/>
                    <a:pt x="82" y="55"/>
                    <a:pt x="76" y="58"/>
                  </a:cubicBezTo>
                  <a:cubicBezTo>
                    <a:pt x="70" y="55"/>
                    <a:pt x="63" y="52"/>
                    <a:pt x="57" y="50"/>
                  </a:cubicBezTo>
                  <a:cubicBezTo>
                    <a:pt x="57" y="48"/>
                    <a:pt x="58" y="45"/>
                    <a:pt x="58" y="43"/>
                  </a:cubicBezTo>
                  <a:close/>
                  <a:moveTo>
                    <a:pt x="31" y="81"/>
                  </a:moveTo>
                  <a:cubicBezTo>
                    <a:pt x="24" y="75"/>
                    <a:pt x="16" y="68"/>
                    <a:pt x="12" y="59"/>
                  </a:cubicBezTo>
                  <a:cubicBezTo>
                    <a:pt x="4" y="38"/>
                    <a:pt x="45" y="49"/>
                    <a:pt x="53" y="51"/>
                  </a:cubicBezTo>
                  <a:cubicBezTo>
                    <a:pt x="53" y="51"/>
                    <a:pt x="53" y="52"/>
                    <a:pt x="53" y="52"/>
                  </a:cubicBezTo>
                  <a:cubicBezTo>
                    <a:pt x="52" y="58"/>
                    <a:pt x="52" y="64"/>
                    <a:pt x="51" y="71"/>
                  </a:cubicBezTo>
                  <a:cubicBezTo>
                    <a:pt x="45" y="75"/>
                    <a:pt x="39" y="79"/>
                    <a:pt x="33" y="83"/>
                  </a:cubicBezTo>
                  <a:cubicBezTo>
                    <a:pt x="33" y="83"/>
                    <a:pt x="32" y="82"/>
                    <a:pt x="31" y="81"/>
                  </a:cubicBezTo>
                  <a:close/>
                  <a:moveTo>
                    <a:pt x="52" y="100"/>
                  </a:moveTo>
                  <a:cubicBezTo>
                    <a:pt x="52" y="106"/>
                    <a:pt x="53" y="112"/>
                    <a:pt x="54" y="119"/>
                  </a:cubicBezTo>
                  <a:cubicBezTo>
                    <a:pt x="51" y="119"/>
                    <a:pt x="48" y="120"/>
                    <a:pt x="45" y="121"/>
                  </a:cubicBezTo>
                  <a:cubicBezTo>
                    <a:pt x="37" y="124"/>
                    <a:pt x="26" y="126"/>
                    <a:pt x="17" y="123"/>
                  </a:cubicBezTo>
                  <a:cubicBezTo>
                    <a:pt x="0" y="118"/>
                    <a:pt x="23" y="96"/>
                    <a:pt x="33" y="87"/>
                  </a:cubicBezTo>
                  <a:cubicBezTo>
                    <a:pt x="39" y="92"/>
                    <a:pt x="45" y="96"/>
                    <a:pt x="52" y="100"/>
                  </a:cubicBezTo>
                  <a:close/>
                </a:path>
              </a:pathLst>
            </a:custGeom>
            <a:blipFill dpi="0" rotWithShape="1">
              <a:blip r:embed="rId6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92" name="Freeform 93"/>
            <p:cNvSpPr>
              <a:spLocks noEditPoints="1"/>
            </p:cNvSpPr>
            <p:nvPr/>
          </p:nvSpPr>
          <p:spPr bwMode="auto">
            <a:xfrm>
              <a:off x="6950161" y="-110276"/>
              <a:ext cx="417513" cy="465138"/>
            </a:xfrm>
            <a:custGeom>
              <a:avLst/>
              <a:gdLst>
                <a:gd name="T0" fmla="*/ 10 w 144"/>
                <a:gd name="T1" fmla="*/ 122 h 160"/>
                <a:gd name="T2" fmla="*/ 53 w 144"/>
                <a:gd name="T3" fmla="*/ 121 h 160"/>
                <a:gd name="T4" fmla="*/ 64 w 144"/>
                <a:gd name="T5" fmla="*/ 152 h 160"/>
                <a:gd name="T6" fmla="*/ 88 w 144"/>
                <a:gd name="T7" fmla="*/ 149 h 160"/>
                <a:gd name="T8" fmla="*/ 102 w 144"/>
                <a:gd name="T9" fmla="*/ 123 h 160"/>
                <a:gd name="T10" fmla="*/ 142 w 144"/>
                <a:gd name="T11" fmla="*/ 118 h 160"/>
                <a:gd name="T12" fmla="*/ 120 w 144"/>
                <a:gd name="T13" fmla="*/ 84 h 160"/>
                <a:gd name="T14" fmla="*/ 141 w 144"/>
                <a:gd name="T15" fmla="*/ 48 h 160"/>
                <a:gd name="T16" fmla="*/ 97 w 144"/>
                <a:gd name="T17" fmla="*/ 48 h 160"/>
                <a:gd name="T18" fmla="*/ 85 w 144"/>
                <a:gd name="T19" fmla="*/ 15 h 160"/>
                <a:gd name="T20" fmla="*/ 62 w 144"/>
                <a:gd name="T21" fmla="*/ 21 h 160"/>
                <a:gd name="T22" fmla="*/ 40 w 144"/>
                <a:gd name="T23" fmla="*/ 45 h 160"/>
                <a:gd name="T24" fmla="*/ 14 w 144"/>
                <a:gd name="T25" fmla="*/ 68 h 160"/>
                <a:gd name="T26" fmla="*/ 24 w 144"/>
                <a:gd name="T27" fmla="*/ 90 h 160"/>
                <a:gd name="T28" fmla="*/ 92 w 144"/>
                <a:gd name="T29" fmla="*/ 131 h 160"/>
                <a:gd name="T30" fmla="*/ 65 w 144"/>
                <a:gd name="T31" fmla="*/ 149 h 160"/>
                <a:gd name="T32" fmla="*/ 56 w 144"/>
                <a:gd name="T33" fmla="*/ 120 h 160"/>
                <a:gd name="T34" fmla="*/ 94 w 144"/>
                <a:gd name="T35" fmla="*/ 120 h 160"/>
                <a:gd name="T36" fmla="*/ 50 w 144"/>
                <a:gd name="T37" fmla="*/ 85 h 160"/>
                <a:gd name="T38" fmla="*/ 35 w 144"/>
                <a:gd name="T39" fmla="*/ 85 h 160"/>
                <a:gd name="T40" fmla="*/ 50 w 144"/>
                <a:gd name="T41" fmla="*/ 74 h 160"/>
                <a:gd name="T42" fmla="*/ 53 w 144"/>
                <a:gd name="T43" fmla="*/ 85 h 160"/>
                <a:gd name="T44" fmla="*/ 75 w 144"/>
                <a:gd name="T45" fmla="*/ 60 h 160"/>
                <a:gd name="T46" fmla="*/ 97 w 144"/>
                <a:gd name="T47" fmla="*/ 97 h 160"/>
                <a:gd name="T48" fmla="*/ 75 w 144"/>
                <a:gd name="T49" fmla="*/ 109 h 160"/>
                <a:gd name="T50" fmla="*/ 53 w 144"/>
                <a:gd name="T51" fmla="*/ 97 h 160"/>
                <a:gd name="T52" fmla="*/ 54 w 144"/>
                <a:gd name="T53" fmla="*/ 68 h 160"/>
                <a:gd name="T54" fmla="*/ 72 w 144"/>
                <a:gd name="T55" fmla="*/ 58 h 160"/>
                <a:gd name="T56" fmla="*/ 54 w 144"/>
                <a:gd name="T57" fmla="*/ 68 h 160"/>
                <a:gd name="T58" fmla="*/ 94 w 144"/>
                <a:gd name="T59" fmla="*/ 52 h 160"/>
                <a:gd name="T60" fmla="*/ 78 w 144"/>
                <a:gd name="T61" fmla="*/ 58 h 160"/>
                <a:gd name="T62" fmla="*/ 99 w 144"/>
                <a:gd name="T63" fmla="*/ 73 h 160"/>
                <a:gd name="T64" fmla="*/ 99 w 144"/>
                <a:gd name="T65" fmla="*/ 96 h 160"/>
                <a:gd name="T66" fmla="*/ 87 w 144"/>
                <a:gd name="T67" fmla="*/ 106 h 160"/>
                <a:gd name="T68" fmla="*/ 94 w 144"/>
                <a:gd name="T69" fmla="*/ 117 h 160"/>
                <a:gd name="T70" fmla="*/ 87 w 144"/>
                <a:gd name="T71" fmla="*/ 106 h 160"/>
                <a:gd name="T72" fmla="*/ 72 w 144"/>
                <a:gd name="T73" fmla="*/ 111 h 160"/>
                <a:gd name="T74" fmla="*/ 54 w 144"/>
                <a:gd name="T75" fmla="*/ 101 h 160"/>
                <a:gd name="T76" fmla="*/ 139 w 144"/>
                <a:gd name="T77" fmla="*/ 114 h 160"/>
                <a:gd name="T78" fmla="*/ 98 w 144"/>
                <a:gd name="T79" fmla="*/ 118 h 160"/>
                <a:gd name="T80" fmla="*/ 99 w 144"/>
                <a:gd name="T81" fmla="*/ 99 h 160"/>
                <a:gd name="T82" fmla="*/ 125 w 144"/>
                <a:gd name="T83" fmla="*/ 93 h 160"/>
                <a:gd name="T84" fmla="*/ 112 w 144"/>
                <a:gd name="T85" fmla="*/ 47 h 160"/>
                <a:gd name="T86" fmla="*/ 133 w 144"/>
                <a:gd name="T87" fmla="*/ 67 h 160"/>
                <a:gd name="T88" fmla="*/ 99 w 144"/>
                <a:gd name="T89" fmla="*/ 70 h 160"/>
                <a:gd name="T90" fmla="*/ 112 w 144"/>
                <a:gd name="T91" fmla="*/ 47 h 160"/>
                <a:gd name="T92" fmla="*/ 68 w 144"/>
                <a:gd name="T93" fmla="*/ 16 h 160"/>
                <a:gd name="T94" fmla="*/ 94 w 144"/>
                <a:gd name="T95" fmla="*/ 49 h 160"/>
                <a:gd name="T96" fmla="*/ 75 w 144"/>
                <a:gd name="T97" fmla="*/ 57 h 160"/>
                <a:gd name="T98" fmla="*/ 57 w 144"/>
                <a:gd name="T99" fmla="*/ 43 h 160"/>
                <a:gd name="T100" fmla="*/ 11 w 144"/>
                <a:gd name="T101" fmla="*/ 59 h 160"/>
                <a:gd name="T102" fmla="*/ 52 w 144"/>
                <a:gd name="T103" fmla="*/ 51 h 160"/>
                <a:gd name="T104" fmla="*/ 33 w 144"/>
                <a:gd name="T105" fmla="*/ 83 h 160"/>
                <a:gd name="T106" fmla="*/ 51 w 144"/>
                <a:gd name="T107" fmla="*/ 99 h 160"/>
                <a:gd name="T108" fmla="*/ 44 w 144"/>
                <a:gd name="T109" fmla="*/ 121 h 160"/>
                <a:gd name="T110" fmla="*/ 32 w 144"/>
                <a:gd name="T111" fmla="*/ 8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" h="160">
                  <a:moveTo>
                    <a:pt x="9" y="110"/>
                  </a:moveTo>
                  <a:cubicBezTo>
                    <a:pt x="7" y="114"/>
                    <a:pt x="7" y="119"/>
                    <a:pt x="10" y="122"/>
                  </a:cubicBezTo>
                  <a:cubicBezTo>
                    <a:pt x="13" y="126"/>
                    <a:pt x="20" y="127"/>
                    <a:pt x="25" y="127"/>
                  </a:cubicBezTo>
                  <a:cubicBezTo>
                    <a:pt x="34" y="127"/>
                    <a:pt x="44" y="125"/>
                    <a:pt x="53" y="121"/>
                  </a:cubicBezTo>
                  <a:cubicBezTo>
                    <a:pt x="53" y="123"/>
                    <a:pt x="54" y="124"/>
                    <a:pt x="54" y="125"/>
                  </a:cubicBezTo>
                  <a:cubicBezTo>
                    <a:pt x="56" y="134"/>
                    <a:pt x="58" y="144"/>
                    <a:pt x="64" y="152"/>
                  </a:cubicBezTo>
                  <a:cubicBezTo>
                    <a:pt x="66" y="156"/>
                    <a:pt x="71" y="160"/>
                    <a:pt x="76" y="160"/>
                  </a:cubicBezTo>
                  <a:cubicBezTo>
                    <a:pt x="82" y="159"/>
                    <a:pt x="86" y="153"/>
                    <a:pt x="88" y="149"/>
                  </a:cubicBezTo>
                  <a:cubicBezTo>
                    <a:pt x="93" y="140"/>
                    <a:pt x="95" y="130"/>
                    <a:pt x="97" y="121"/>
                  </a:cubicBezTo>
                  <a:cubicBezTo>
                    <a:pt x="98" y="122"/>
                    <a:pt x="100" y="122"/>
                    <a:pt x="102" y="123"/>
                  </a:cubicBezTo>
                  <a:cubicBezTo>
                    <a:pt x="111" y="125"/>
                    <a:pt x="121" y="128"/>
                    <a:pt x="131" y="126"/>
                  </a:cubicBezTo>
                  <a:cubicBezTo>
                    <a:pt x="136" y="126"/>
                    <a:pt x="141" y="123"/>
                    <a:pt x="142" y="118"/>
                  </a:cubicBezTo>
                  <a:cubicBezTo>
                    <a:pt x="144" y="112"/>
                    <a:pt x="139" y="106"/>
                    <a:pt x="136" y="101"/>
                  </a:cubicBezTo>
                  <a:cubicBezTo>
                    <a:pt x="131" y="95"/>
                    <a:pt x="126" y="89"/>
                    <a:pt x="120" y="84"/>
                  </a:cubicBezTo>
                  <a:cubicBezTo>
                    <a:pt x="127" y="78"/>
                    <a:pt x="134" y="72"/>
                    <a:pt x="139" y="63"/>
                  </a:cubicBezTo>
                  <a:cubicBezTo>
                    <a:pt x="142" y="59"/>
                    <a:pt x="144" y="53"/>
                    <a:pt x="141" y="48"/>
                  </a:cubicBezTo>
                  <a:cubicBezTo>
                    <a:pt x="138" y="43"/>
                    <a:pt x="130" y="43"/>
                    <a:pt x="125" y="43"/>
                  </a:cubicBezTo>
                  <a:cubicBezTo>
                    <a:pt x="115" y="43"/>
                    <a:pt x="106" y="45"/>
                    <a:pt x="97" y="48"/>
                  </a:cubicBezTo>
                  <a:cubicBezTo>
                    <a:pt x="96" y="45"/>
                    <a:pt x="95" y="42"/>
                    <a:pt x="95" y="39"/>
                  </a:cubicBezTo>
                  <a:cubicBezTo>
                    <a:pt x="93" y="31"/>
                    <a:pt x="90" y="22"/>
                    <a:pt x="85" y="15"/>
                  </a:cubicBezTo>
                  <a:cubicBezTo>
                    <a:pt x="82" y="11"/>
                    <a:pt x="78" y="9"/>
                    <a:pt x="73" y="10"/>
                  </a:cubicBezTo>
                  <a:cubicBezTo>
                    <a:pt x="68" y="11"/>
                    <a:pt x="64" y="16"/>
                    <a:pt x="62" y="21"/>
                  </a:cubicBezTo>
                  <a:cubicBezTo>
                    <a:pt x="57" y="29"/>
                    <a:pt x="54" y="38"/>
                    <a:pt x="53" y="48"/>
                  </a:cubicBezTo>
                  <a:cubicBezTo>
                    <a:pt x="48" y="47"/>
                    <a:pt x="44" y="46"/>
                    <a:pt x="40" y="45"/>
                  </a:cubicBezTo>
                  <a:cubicBezTo>
                    <a:pt x="32" y="43"/>
                    <a:pt x="23" y="41"/>
                    <a:pt x="15" y="44"/>
                  </a:cubicBezTo>
                  <a:cubicBezTo>
                    <a:pt x="3" y="48"/>
                    <a:pt x="8" y="61"/>
                    <a:pt x="14" y="68"/>
                  </a:cubicBezTo>
                  <a:cubicBezTo>
                    <a:pt x="18" y="74"/>
                    <a:pt x="24" y="80"/>
                    <a:pt x="30" y="85"/>
                  </a:cubicBezTo>
                  <a:cubicBezTo>
                    <a:pt x="28" y="87"/>
                    <a:pt x="26" y="88"/>
                    <a:pt x="24" y="90"/>
                  </a:cubicBezTo>
                  <a:cubicBezTo>
                    <a:pt x="18" y="96"/>
                    <a:pt x="12" y="102"/>
                    <a:pt x="9" y="110"/>
                  </a:cubicBezTo>
                  <a:close/>
                  <a:moveTo>
                    <a:pt x="92" y="131"/>
                  </a:moveTo>
                  <a:cubicBezTo>
                    <a:pt x="89" y="139"/>
                    <a:pt x="87" y="149"/>
                    <a:pt x="80" y="155"/>
                  </a:cubicBezTo>
                  <a:cubicBezTo>
                    <a:pt x="74" y="160"/>
                    <a:pt x="68" y="154"/>
                    <a:pt x="65" y="149"/>
                  </a:cubicBezTo>
                  <a:cubicBezTo>
                    <a:pt x="60" y="141"/>
                    <a:pt x="58" y="131"/>
                    <a:pt x="56" y="122"/>
                  </a:cubicBezTo>
                  <a:cubicBezTo>
                    <a:pt x="56" y="122"/>
                    <a:pt x="56" y="121"/>
                    <a:pt x="56" y="120"/>
                  </a:cubicBezTo>
                  <a:cubicBezTo>
                    <a:pt x="63" y="118"/>
                    <a:pt x="69" y="115"/>
                    <a:pt x="75" y="112"/>
                  </a:cubicBezTo>
                  <a:cubicBezTo>
                    <a:pt x="81" y="115"/>
                    <a:pt x="88" y="118"/>
                    <a:pt x="94" y="120"/>
                  </a:cubicBezTo>
                  <a:cubicBezTo>
                    <a:pt x="93" y="124"/>
                    <a:pt x="92" y="127"/>
                    <a:pt x="92" y="131"/>
                  </a:cubicBezTo>
                  <a:close/>
                  <a:moveTo>
                    <a:pt x="50" y="85"/>
                  </a:moveTo>
                  <a:cubicBezTo>
                    <a:pt x="50" y="88"/>
                    <a:pt x="50" y="92"/>
                    <a:pt x="50" y="96"/>
                  </a:cubicBezTo>
                  <a:cubicBezTo>
                    <a:pt x="45" y="92"/>
                    <a:pt x="40" y="89"/>
                    <a:pt x="35" y="85"/>
                  </a:cubicBezTo>
                  <a:cubicBezTo>
                    <a:pt x="36" y="84"/>
                    <a:pt x="36" y="84"/>
                    <a:pt x="36" y="83"/>
                  </a:cubicBezTo>
                  <a:cubicBezTo>
                    <a:pt x="41" y="80"/>
                    <a:pt x="46" y="77"/>
                    <a:pt x="50" y="74"/>
                  </a:cubicBezTo>
                  <a:cubicBezTo>
                    <a:pt x="50" y="77"/>
                    <a:pt x="50" y="81"/>
                    <a:pt x="50" y="85"/>
                  </a:cubicBezTo>
                  <a:close/>
                  <a:moveTo>
                    <a:pt x="53" y="85"/>
                  </a:moveTo>
                  <a:cubicBezTo>
                    <a:pt x="53" y="80"/>
                    <a:pt x="53" y="76"/>
                    <a:pt x="54" y="72"/>
                  </a:cubicBezTo>
                  <a:cubicBezTo>
                    <a:pt x="60" y="67"/>
                    <a:pt x="67" y="63"/>
                    <a:pt x="75" y="60"/>
                  </a:cubicBezTo>
                  <a:cubicBezTo>
                    <a:pt x="82" y="63"/>
                    <a:pt x="90" y="67"/>
                    <a:pt x="97" y="72"/>
                  </a:cubicBezTo>
                  <a:cubicBezTo>
                    <a:pt x="97" y="80"/>
                    <a:pt x="97" y="89"/>
                    <a:pt x="97" y="97"/>
                  </a:cubicBezTo>
                  <a:cubicBezTo>
                    <a:pt x="93" y="100"/>
                    <a:pt x="89" y="102"/>
                    <a:pt x="85" y="104"/>
                  </a:cubicBezTo>
                  <a:cubicBezTo>
                    <a:pt x="82" y="106"/>
                    <a:pt x="78" y="107"/>
                    <a:pt x="75" y="109"/>
                  </a:cubicBezTo>
                  <a:cubicBezTo>
                    <a:pt x="71" y="107"/>
                    <a:pt x="68" y="106"/>
                    <a:pt x="65" y="104"/>
                  </a:cubicBezTo>
                  <a:cubicBezTo>
                    <a:pt x="61" y="102"/>
                    <a:pt x="57" y="100"/>
                    <a:pt x="53" y="97"/>
                  </a:cubicBezTo>
                  <a:cubicBezTo>
                    <a:pt x="53" y="93"/>
                    <a:pt x="53" y="89"/>
                    <a:pt x="53" y="85"/>
                  </a:cubicBezTo>
                  <a:close/>
                  <a:moveTo>
                    <a:pt x="54" y="68"/>
                  </a:moveTo>
                  <a:cubicBezTo>
                    <a:pt x="54" y="63"/>
                    <a:pt x="55" y="57"/>
                    <a:pt x="56" y="52"/>
                  </a:cubicBezTo>
                  <a:cubicBezTo>
                    <a:pt x="61" y="54"/>
                    <a:pt x="66" y="56"/>
                    <a:pt x="72" y="58"/>
                  </a:cubicBezTo>
                  <a:cubicBezTo>
                    <a:pt x="66" y="61"/>
                    <a:pt x="60" y="65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lose/>
                  <a:moveTo>
                    <a:pt x="78" y="58"/>
                  </a:moveTo>
                  <a:cubicBezTo>
                    <a:pt x="83" y="56"/>
                    <a:pt x="89" y="54"/>
                    <a:pt x="94" y="52"/>
                  </a:cubicBezTo>
                  <a:cubicBezTo>
                    <a:pt x="95" y="57"/>
                    <a:pt x="96" y="63"/>
                    <a:pt x="96" y="68"/>
                  </a:cubicBezTo>
                  <a:cubicBezTo>
                    <a:pt x="90" y="65"/>
                    <a:pt x="84" y="61"/>
                    <a:pt x="78" y="58"/>
                  </a:cubicBezTo>
                  <a:close/>
                  <a:moveTo>
                    <a:pt x="100" y="77"/>
                  </a:moveTo>
                  <a:cubicBezTo>
                    <a:pt x="99" y="76"/>
                    <a:pt x="99" y="75"/>
                    <a:pt x="99" y="73"/>
                  </a:cubicBezTo>
                  <a:cubicBezTo>
                    <a:pt x="105" y="77"/>
                    <a:pt x="110" y="81"/>
                    <a:pt x="115" y="85"/>
                  </a:cubicBezTo>
                  <a:cubicBezTo>
                    <a:pt x="110" y="89"/>
                    <a:pt x="105" y="92"/>
                    <a:pt x="99" y="96"/>
                  </a:cubicBezTo>
                  <a:cubicBezTo>
                    <a:pt x="100" y="90"/>
                    <a:pt x="100" y="84"/>
                    <a:pt x="100" y="77"/>
                  </a:cubicBezTo>
                  <a:close/>
                  <a:moveTo>
                    <a:pt x="87" y="106"/>
                  </a:moveTo>
                  <a:cubicBezTo>
                    <a:pt x="90" y="105"/>
                    <a:pt x="93" y="103"/>
                    <a:pt x="96" y="101"/>
                  </a:cubicBezTo>
                  <a:cubicBezTo>
                    <a:pt x="96" y="106"/>
                    <a:pt x="95" y="112"/>
                    <a:pt x="94" y="117"/>
                  </a:cubicBezTo>
                  <a:cubicBezTo>
                    <a:pt x="89" y="115"/>
                    <a:pt x="84" y="113"/>
                    <a:pt x="78" y="111"/>
                  </a:cubicBezTo>
                  <a:cubicBezTo>
                    <a:pt x="81" y="109"/>
                    <a:pt x="84" y="108"/>
                    <a:pt x="87" y="106"/>
                  </a:cubicBezTo>
                  <a:close/>
                  <a:moveTo>
                    <a:pt x="63" y="106"/>
                  </a:moveTo>
                  <a:cubicBezTo>
                    <a:pt x="66" y="108"/>
                    <a:pt x="69" y="109"/>
                    <a:pt x="72" y="111"/>
                  </a:cubicBezTo>
                  <a:cubicBezTo>
                    <a:pt x="66" y="113"/>
                    <a:pt x="61" y="115"/>
                    <a:pt x="55" y="117"/>
                  </a:cubicBezTo>
                  <a:cubicBezTo>
                    <a:pt x="55" y="112"/>
                    <a:pt x="54" y="106"/>
                    <a:pt x="54" y="101"/>
                  </a:cubicBezTo>
                  <a:cubicBezTo>
                    <a:pt x="57" y="103"/>
                    <a:pt x="60" y="105"/>
                    <a:pt x="63" y="106"/>
                  </a:cubicBezTo>
                  <a:close/>
                  <a:moveTo>
                    <a:pt x="139" y="114"/>
                  </a:moveTo>
                  <a:cubicBezTo>
                    <a:pt x="141" y="122"/>
                    <a:pt x="131" y="124"/>
                    <a:pt x="125" y="124"/>
                  </a:cubicBezTo>
                  <a:cubicBezTo>
                    <a:pt x="116" y="124"/>
                    <a:pt x="107" y="121"/>
                    <a:pt x="98" y="118"/>
                  </a:cubicBezTo>
                  <a:cubicBezTo>
                    <a:pt x="98" y="118"/>
                    <a:pt x="97" y="118"/>
                    <a:pt x="97" y="118"/>
                  </a:cubicBezTo>
                  <a:cubicBezTo>
                    <a:pt x="98" y="112"/>
                    <a:pt x="99" y="105"/>
                    <a:pt x="99" y="99"/>
                  </a:cubicBezTo>
                  <a:cubicBezTo>
                    <a:pt x="105" y="95"/>
                    <a:pt x="112" y="91"/>
                    <a:pt x="117" y="86"/>
                  </a:cubicBezTo>
                  <a:cubicBezTo>
                    <a:pt x="120" y="89"/>
                    <a:pt x="122" y="91"/>
                    <a:pt x="125" y="93"/>
                  </a:cubicBezTo>
                  <a:cubicBezTo>
                    <a:pt x="131" y="99"/>
                    <a:pt x="138" y="106"/>
                    <a:pt x="139" y="114"/>
                  </a:cubicBezTo>
                  <a:close/>
                  <a:moveTo>
                    <a:pt x="112" y="47"/>
                  </a:moveTo>
                  <a:cubicBezTo>
                    <a:pt x="119" y="46"/>
                    <a:pt x="131" y="43"/>
                    <a:pt x="137" y="49"/>
                  </a:cubicBezTo>
                  <a:cubicBezTo>
                    <a:pt x="143" y="54"/>
                    <a:pt x="136" y="63"/>
                    <a:pt x="133" y="67"/>
                  </a:cubicBezTo>
                  <a:cubicBezTo>
                    <a:pt x="129" y="73"/>
                    <a:pt x="123" y="78"/>
                    <a:pt x="118" y="83"/>
                  </a:cubicBezTo>
                  <a:cubicBezTo>
                    <a:pt x="112" y="78"/>
                    <a:pt x="106" y="74"/>
                    <a:pt x="99" y="70"/>
                  </a:cubicBezTo>
                  <a:cubicBezTo>
                    <a:pt x="99" y="64"/>
                    <a:pt x="98" y="57"/>
                    <a:pt x="97" y="51"/>
                  </a:cubicBezTo>
                  <a:cubicBezTo>
                    <a:pt x="102" y="49"/>
                    <a:pt x="107" y="48"/>
                    <a:pt x="112" y="47"/>
                  </a:cubicBezTo>
                  <a:close/>
                  <a:moveTo>
                    <a:pt x="57" y="43"/>
                  </a:moveTo>
                  <a:cubicBezTo>
                    <a:pt x="59" y="33"/>
                    <a:pt x="62" y="23"/>
                    <a:pt x="68" y="16"/>
                  </a:cubicBezTo>
                  <a:cubicBezTo>
                    <a:pt x="82" y="0"/>
                    <a:pt x="92" y="39"/>
                    <a:pt x="93" y="47"/>
                  </a:cubicBezTo>
                  <a:cubicBezTo>
                    <a:pt x="94" y="48"/>
                    <a:pt x="94" y="48"/>
                    <a:pt x="94" y="49"/>
                  </a:cubicBezTo>
                  <a:cubicBezTo>
                    <a:pt x="94" y="49"/>
                    <a:pt x="93" y="49"/>
                    <a:pt x="93" y="50"/>
                  </a:cubicBezTo>
                  <a:cubicBezTo>
                    <a:pt x="87" y="52"/>
                    <a:pt x="81" y="54"/>
                    <a:pt x="75" y="57"/>
                  </a:cubicBezTo>
                  <a:cubicBezTo>
                    <a:pt x="69" y="54"/>
                    <a:pt x="62" y="51"/>
                    <a:pt x="56" y="49"/>
                  </a:cubicBezTo>
                  <a:cubicBezTo>
                    <a:pt x="56" y="47"/>
                    <a:pt x="57" y="45"/>
                    <a:pt x="57" y="43"/>
                  </a:cubicBezTo>
                  <a:close/>
                  <a:moveTo>
                    <a:pt x="30" y="81"/>
                  </a:moveTo>
                  <a:cubicBezTo>
                    <a:pt x="23" y="75"/>
                    <a:pt x="15" y="67"/>
                    <a:pt x="11" y="59"/>
                  </a:cubicBezTo>
                  <a:cubicBezTo>
                    <a:pt x="3" y="37"/>
                    <a:pt x="44" y="48"/>
                    <a:pt x="52" y="51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7"/>
                    <a:pt x="51" y="64"/>
                    <a:pt x="51" y="70"/>
                  </a:cubicBezTo>
                  <a:cubicBezTo>
                    <a:pt x="44" y="74"/>
                    <a:pt x="38" y="78"/>
                    <a:pt x="33" y="83"/>
                  </a:cubicBezTo>
                  <a:cubicBezTo>
                    <a:pt x="32" y="82"/>
                    <a:pt x="31" y="81"/>
                    <a:pt x="30" y="81"/>
                  </a:cubicBezTo>
                  <a:close/>
                  <a:moveTo>
                    <a:pt x="51" y="99"/>
                  </a:moveTo>
                  <a:cubicBezTo>
                    <a:pt x="51" y="106"/>
                    <a:pt x="52" y="112"/>
                    <a:pt x="53" y="118"/>
                  </a:cubicBezTo>
                  <a:cubicBezTo>
                    <a:pt x="50" y="119"/>
                    <a:pt x="47" y="120"/>
                    <a:pt x="44" y="121"/>
                  </a:cubicBezTo>
                  <a:cubicBezTo>
                    <a:pt x="36" y="123"/>
                    <a:pt x="25" y="125"/>
                    <a:pt x="16" y="122"/>
                  </a:cubicBezTo>
                  <a:cubicBezTo>
                    <a:pt x="0" y="117"/>
                    <a:pt x="22" y="96"/>
                    <a:pt x="32" y="87"/>
                  </a:cubicBezTo>
                  <a:cubicBezTo>
                    <a:pt x="38" y="91"/>
                    <a:pt x="44" y="95"/>
                    <a:pt x="51" y="99"/>
                  </a:cubicBezTo>
                  <a:close/>
                </a:path>
              </a:pathLst>
            </a:custGeom>
            <a:blipFill dpi="0" rotWithShape="1">
              <a:blip r:embed="rId6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93" name="Freeform 94"/>
            <p:cNvSpPr>
              <a:spLocks noEditPoints="1"/>
            </p:cNvSpPr>
            <p:nvPr/>
          </p:nvSpPr>
          <p:spPr bwMode="auto">
            <a:xfrm>
              <a:off x="7280361" y="1166074"/>
              <a:ext cx="419100" cy="468313"/>
            </a:xfrm>
            <a:custGeom>
              <a:avLst/>
              <a:gdLst>
                <a:gd name="T0" fmla="*/ 10 w 144"/>
                <a:gd name="T1" fmla="*/ 123 h 161"/>
                <a:gd name="T2" fmla="*/ 53 w 144"/>
                <a:gd name="T3" fmla="*/ 122 h 161"/>
                <a:gd name="T4" fmla="*/ 64 w 144"/>
                <a:gd name="T5" fmla="*/ 152 h 161"/>
                <a:gd name="T6" fmla="*/ 88 w 144"/>
                <a:gd name="T7" fmla="*/ 149 h 161"/>
                <a:gd name="T8" fmla="*/ 102 w 144"/>
                <a:gd name="T9" fmla="*/ 123 h 161"/>
                <a:gd name="T10" fmla="*/ 142 w 144"/>
                <a:gd name="T11" fmla="*/ 118 h 161"/>
                <a:gd name="T12" fmla="*/ 120 w 144"/>
                <a:gd name="T13" fmla="*/ 85 h 161"/>
                <a:gd name="T14" fmla="*/ 141 w 144"/>
                <a:gd name="T15" fmla="*/ 49 h 161"/>
                <a:gd name="T16" fmla="*/ 97 w 144"/>
                <a:gd name="T17" fmla="*/ 49 h 161"/>
                <a:gd name="T18" fmla="*/ 85 w 144"/>
                <a:gd name="T19" fmla="*/ 15 h 161"/>
                <a:gd name="T20" fmla="*/ 62 w 144"/>
                <a:gd name="T21" fmla="*/ 21 h 161"/>
                <a:gd name="T22" fmla="*/ 40 w 144"/>
                <a:gd name="T23" fmla="*/ 45 h 161"/>
                <a:gd name="T24" fmla="*/ 14 w 144"/>
                <a:gd name="T25" fmla="*/ 69 h 161"/>
                <a:gd name="T26" fmla="*/ 24 w 144"/>
                <a:gd name="T27" fmla="*/ 91 h 161"/>
                <a:gd name="T28" fmla="*/ 92 w 144"/>
                <a:gd name="T29" fmla="*/ 131 h 161"/>
                <a:gd name="T30" fmla="*/ 65 w 144"/>
                <a:gd name="T31" fmla="*/ 149 h 161"/>
                <a:gd name="T32" fmla="*/ 56 w 144"/>
                <a:gd name="T33" fmla="*/ 121 h 161"/>
                <a:gd name="T34" fmla="*/ 94 w 144"/>
                <a:gd name="T35" fmla="*/ 120 h 161"/>
                <a:gd name="T36" fmla="*/ 50 w 144"/>
                <a:gd name="T37" fmla="*/ 85 h 161"/>
                <a:gd name="T38" fmla="*/ 35 w 144"/>
                <a:gd name="T39" fmla="*/ 85 h 161"/>
                <a:gd name="T40" fmla="*/ 51 w 144"/>
                <a:gd name="T41" fmla="*/ 74 h 161"/>
                <a:gd name="T42" fmla="*/ 53 w 144"/>
                <a:gd name="T43" fmla="*/ 85 h 161"/>
                <a:gd name="T44" fmla="*/ 75 w 144"/>
                <a:gd name="T45" fmla="*/ 60 h 161"/>
                <a:gd name="T46" fmla="*/ 97 w 144"/>
                <a:gd name="T47" fmla="*/ 98 h 161"/>
                <a:gd name="T48" fmla="*/ 75 w 144"/>
                <a:gd name="T49" fmla="*/ 109 h 161"/>
                <a:gd name="T50" fmla="*/ 54 w 144"/>
                <a:gd name="T51" fmla="*/ 98 h 161"/>
                <a:gd name="T52" fmla="*/ 54 w 144"/>
                <a:gd name="T53" fmla="*/ 69 h 161"/>
                <a:gd name="T54" fmla="*/ 72 w 144"/>
                <a:gd name="T55" fmla="*/ 59 h 161"/>
                <a:gd name="T56" fmla="*/ 54 w 144"/>
                <a:gd name="T57" fmla="*/ 69 h 161"/>
                <a:gd name="T58" fmla="*/ 94 w 144"/>
                <a:gd name="T59" fmla="*/ 52 h 161"/>
                <a:gd name="T60" fmla="*/ 78 w 144"/>
                <a:gd name="T61" fmla="*/ 59 h 161"/>
                <a:gd name="T62" fmla="*/ 99 w 144"/>
                <a:gd name="T63" fmla="*/ 74 h 161"/>
                <a:gd name="T64" fmla="*/ 99 w 144"/>
                <a:gd name="T65" fmla="*/ 96 h 161"/>
                <a:gd name="T66" fmla="*/ 87 w 144"/>
                <a:gd name="T67" fmla="*/ 107 h 161"/>
                <a:gd name="T68" fmla="*/ 95 w 144"/>
                <a:gd name="T69" fmla="*/ 118 h 161"/>
                <a:gd name="T70" fmla="*/ 87 w 144"/>
                <a:gd name="T71" fmla="*/ 107 h 161"/>
                <a:gd name="T72" fmla="*/ 72 w 144"/>
                <a:gd name="T73" fmla="*/ 111 h 161"/>
                <a:gd name="T74" fmla="*/ 54 w 144"/>
                <a:gd name="T75" fmla="*/ 101 h 161"/>
                <a:gd name="T76" fmla="*/ 139 w 144"/>
                <a:gd name="T77" fmla="*/ 115 h 161"/>
                <a:gd name="T78" fmla="*/ 98 w 144"/>
                <a:gd name="T79" fmla="*/ 119 h 161"/>
                <a:gd name="T80" fmla="*/ 99 w 144"/>
                <a:gd name="T81" fmla="*/ 99 h 161"/>
                <a:gd name="T82" fmla="*/ 125 w 144"/>
                <a:gd name="T83" fmla="*/ 94 h 161"/>
                <a:gd name="T84" fmla="*/ 112 w 144"/>
                <a:gd name="T85" fmla="*/ 47 h 161"/>
                <a:gd name="T86" fmla="*/ 133 w 144"/>
                <a:gd name="T87" fmla="*/ 68 h 161"/>
                <a:gd name="T88" fmla="*/ 99 w 144"/>
                <a:gd name="T89" fmla="*/ 70 h 161"/>
                <a:gd name="T90" fmla="*/ 112 w 144"/>
                <a:gd name="T91" fmla="*/ 47 h 161"/>
                <a:gd name="T92" fmla="*/ 68 w 144"/>
                <a:gd name="T93" fmla="*/ 16 h 161"/>
                <a:gd name="T94" fmla="*/ 94 w 144"/>
                <a:gd name="T95" fmla="*/ 50 h 161"/>
                <a:gd name="T96" fmla="*/ 75 w 144"/>
                <a:gd name="T97" fmla="*/ 57 h 161"/>
                <a:gd name="T98" fmla="*/ 57 w 144"/>
                <a:gd name="T99" fmla="*/ 43 h 161"/>
                <a:gd name="T100" fmla="*/ 12 w 144"/>
                <a:gd name="T101" fmla="*/ 59 h 161"/>
                <a:gd name="T102" fmla="*/ 52 w 144"/>
                <a:gd name="T103" fmla="*/ 51 h 161"/>
                <a:gd name="T104" fmla="*/ 33 w 144"/>
                <a:gd name="T105" fmla="*/ 83 h 161"/>
                <a:gd name="T106" fmla="*/ 51 w 144"/>
                <a:gd name="T107" fmla="*/ 100 h 161"/>
                <a:gd name="T108" fmla="*/ 45 w 144"/>
                <a:gd name="T109" fmla="*/ 121 h 161"/>
                <a:gd name="T110" fmla="*/ 32 w 144"/>
                <a:gd name="T111" fmla="*/ 8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" h="161">
                  <a:moveTo>
                    <a:pt x="9" y="110"/>
                  </a:moveTo>
                  <a:cubicBezTo>
                    <a:pt x="7" y="114"/>
                    <a:pt x="7" y="119"/>
                    <a:pt x="10" y="123"/>
                  </a:cubicBezTo>
                  <a:cubicBezTo>
                    <a:pt x="13" y="127"/>
                    <a:pt x="20" y="127"/>
                    <a:pt x="25" y="127"/>
                  </a:cubicBezTo>
                  <a:cubicBezTo>
                    <a:pt x="35" y="127"/>
                    <a:pt x="44" y="125"/>
                    <a:pt x="53" y="122"/>
                  </a:cubicBezTo>
                  <a:cubicBezTo>
                    <a:pt x="54" y="123"/>
                    <a:pt x="54" y="124"/>
                    <a:pt x="54" y="125"/>
                  </a:cubicBezTo>
                  <a:cubicBezTo>
                    <a:pt x="56" y="134"/>
                    <a:pt x="59" y="144"/>
                    <a:pt x="64" y="152"/>
                  </a:cubicBezTo>
                  <a:cubicBezTo>
                    <a:pt x="66" y="157"/>
                    <a:pt x="71" y="161"/>
                    <a:pt x="76" y="160"/>
                  </a:cubicBezTo>
                  <a:cubicBezTo>
                    <a:pt x="82" y="160"/>
                    <a:pt x="86" y="154"/>
                    <a:pt x="88" y="149"/>
                  </a:cubicBezTo>
                  <a:cubicBezTo>
                    <a:pt x="93" y="140"/>
                    <a:pt x="95" y="131"/>
                    <a:pt x="97" y="121"/>
                  </a:cubicBezTo>
                  <a:cubicBezTo>
                    <a:pt x="98" y="122"/>
                    <a:pt x="100" y="122"/>
                    <a:pt x="102" y="123"/>
                  </a:cubicBezTo>
                  <a:cubicBezTo>
                    <a:pt x="111" y="126"/>
                    <a:pt x="121" y="128"/>
                    <a:pt x="131" y="127"/>
                  </a:cubicBezTo>
                  <a:cubicBezTo>
                    <a:pt x="136" y="126"/>
                    <a:pt x="141" y="124"/>
                    <a:pt x="142" y="118"/>
                  </a:cubicBezTo>
                  <a:cubicBezTo>
                    <a:pt x="144" y="112"/>
                    <a:pt x="139" y="106"/>
                    <a:pt x="136" y="101"/>
                  </a:cubicBezTo>
                  <a:cubicBezTo>
                    <a:pt x="132" y="95"/>
                    <a:pt x="126" y="90"/>
                    <a:pt x="120" y="85"/>
                  </a:cubicBezTo>
                  <a:cubicBezTo>
                    <a:pt x="127" y="79"/>
                    <a:pt x="134" y="72"/>
                    <a:pt x="139" y="64"/>
                  </a:cubicBezTo>
                  <a:cubicBezTo>
                    <a:pt x="142" y="59"/>
                    <a:pt x="144" y="54"/>
                    <a:pt x="141" y="49"/>
                  </a:cubicBezTo>
                  <a:cubicBezTo>
                    <a:pt x="138" y="44"/>
                    <a:pt x="130" y="43"/>
                    <a:pt x="125" y="43"/>
                  </a:cubicBezTo>
                  <a:cubicBezTo>
                    <a:pt x="115" y="43"/>
                    <a:pt x="106" y="46"/>
                    <a:pt x="97" y="49"/>
                  </a:cubicBezTo>
                  <a:cubicBezTo>
                    <a:pt x="96" y="46"/>
                    <a:pt x="96" y="42"/>
                    <a:pt x="95" y="39"/>
                  </a:cubicBezTo>
                  <a:cubicBezTo>
                    <a:pt x="93" y="31"/>
                    <a:pt x="90" y="22"/>
                    <a:pt x="85" y="15"/>
                  </a:cubicBezTo>
                  <a:cubicBezTo>
                    <a:pt x="82" y="12"/>
                    <a:pt x="78" y="9"/>
                    <a:pt x="73" y="10"/>
                  </a:cubicBezTo>
                  <a:cubicBezTo>
                    <a:pt x="68" y="11"/>
                    <a:pt x="64" y="17"/>
                    <a:pt x="62" y="21"/>
                  </a:cubicBezTo>
                  <a:cubicBezTo>
                    <a:pt x="57" y="29"/>
                    <a:pt x="55" y="39"/>
                    <a:pt x="53" y="49"/>
                  </a:cubicBezTo>
                  <a:cubicBezTo>
                    <a:pt x="49" y="47"/>
                    <a:pt x="44" y="46"/>
                    <a:pt x="40" y="45"/>
                  </a:cubicBezTo>
                  <a:cubicBezTo>
                    <a:pt x="32" y="43"/>
                    <a:pt x="23" y="42"/>
                    <a:pt x="15" y="44"/>
                  </a:cubicBezTo>
                  <a:cubicBezTo>
                    <a:pt x="3" y="48"/>
                    <a:pt x="9" y="61"/>
                    <a:pt x="14" y="69"/>
                  </a:cubicBezTo>
                  <a:cubicBezTo>
                    <a:pt x="19" y="75"/>
                    <a:pt x="24" y="80"/>
                    <a:pt x="30" y="85"/>
                  </a:cubicBezTo>
                  <a:cubicBezTo>
                    <a:pt x="28" y="87"/>
                    <a:pt x="26" y="89"/>
                    <a:pt x="24" y="91"/>
                  </a:cubicBezTo>
                  <a:cubicBezTo>
                    <a:pt x="18" y="96"/>
                    <a:pt x="12" y="103"/>
                    <a:pt x="9" y="110"/>
                  </a:cubicBezTo>
                  <a:close/>
                  <a:moveTo>
                    <a:pt x="92" y="131"/>
                  </a:moveTo>
                  <a:cubicBezTo>
                    <a:pt x="90" y="140"/>
                    <a:pt x="87" y="149"/>
                    <a:pt x="80" y="155"/>
                  </a:cubicBezTo>
                  <a:cubicBezTo>
                    <a:pt x="74" y="161"/>
                    <a:pt x="68" y="154"/>
                    <a:pt x="65" y="149"/>
                  </a:cubicBezTo>
                  <a:cubicBezTo>
                    <a:pt x="60" y="141"/>
                    <a:pt x="58" y="132"/>
                    <a:pt x="57" y="123"/>
                  </a:cubicBezTo>
                  <a:cubicBezTo>
                    <a:pt x="56" y="122"/>
                    <a:pt x="56" y="122"/>
                    <a:pt x="56" y="121"/>
                  </a:cubicBezTo>
                  <a:cubicBezTo>
                    <a:pt x="63" y="119"/>
                    <a:pt x="69" y="116"/>
                    <a:pt x="75" y="113"/>
                  </a:cubicBezTo>
                  <a:cubicBezTo>
                    <a:pt x="81" y="116"/>
                    <a:pt x="88" y="118"/>
                    <a:pt x="94" y="120"/>
                  </a:cubicBezTo>
                  <a:cubicBezTo>
                    <a:pt x="93" y="124"/>
                    <a:pt x="93" y="128"/>
                    <a:pt x="92" y="131"/>
                  </a:cubicBezTo>
                  <a:close/>
                  <a:moveTo>
                    <a:pt x="50" y="85"/>
                  </a:moveTo>
                  <a:cubicBezTo>
                    <a:pt x="50" y="89"/>
                    <a:pt x="50" y="92"/>
                    <a:pt x="51" y="96"/>
                  </a:cubicBezTo>
                  <a:cubicBezTo>
                    <a:pt x="45" y="93"/>
                    <a:pt x="40" y="89"/>
                    <a:pt x="35" y="85"/>
                  </a:cubicBezTo>
                  <a:cubicBezTo>
                    <a:pt x="36" y="84"/>
                    <a:pt x="36" y="84"/>
                    <a:pt x="37" y="84"/>
                  </a:cubicBezTo>
                  <a:cubicBezTo>
                    <a:pt x="41" y="80"/>
                    <a:pt x="46" y="77"/>
                    <a:pt x="51" y="74"/>
                  </a:cubicBezTo>
                  <a:cubicBezTo>
                    <a:pt x="50" y="78"/>
                    <a:pt x="50" y="81"/>
                    <a:pt x="50" y="85"/>
                  </a:cubicBezTo>
                  <a:close/>
                  <a:moveTo>
                    <a:pt x="53" y="85"/>
                  </a:moveTo>
                  <a:cubicBezTo>
                    <a:pt x="53" y="81"/>
                    <a:pt x="53" y="76"/>
                    <a:pt x="54" y="72"/>
                  </a:cubicBezTo>
                  <a:cubicBezTo>
                    <a:pt x="60" y="68"/>
                    <a:pt x="68" y="64"/>
                    <a:pt x="75" y="60"/>
                  </a:cubicBezTo>
                  <a:cubicBezTo>
                    <a:pt x="82" y="64"/>
                    <a:pt x="90" y="68"/>
                    <a:pt x="97" y="72"/>
                  </a:cubicBezTo>
                  <a:cubicBezTo>
                    <a:pt x="97" y="81"/>
                    <a:pt x="97" y="89"/>
                    <a:pt x="97" y="98"/>
                  </a:cubicBezTo>
                  <a:cubicBezTo>
                    <a:pt x="93" y="100"/>
                    <a:pt x="89" y="102"/>
                    <a:pt x="85" y="104"/>
                  </a:cubicBezTo>
                  <a:cubicBezTo>
                    <a:pt x="82" y="106"/>
                    <a:pt x="78" y="108"/>
                    <a:pt x="75" y="109"/>
                  </a:cubicBezTo>
                  <a:cubicBezTo>
                    <a:pt x="72" y="108"/>
                    <a:pt x="68" y="106"/>
                    <a:pt x="65" y="104"/>
                  </a:cubicBezTo>
                  <a:cubicBezTo>
                    <a:pt x="61" y="102"/>
                    <a:pt x="57" y="100"/>
                    <a:pt x="54" y="98"/>
                  </a:cubicBezTo>
                  <a:cubicBezTo>
                    <a:pt x="53" y="94"/>
                    <a:pt x="53" y="89"/>
                    <a:pt x="53" y="85"/>
                  </a:cubicBezTo>
                  <a:close/>
                  <a:moveTo>
                    <a:pt x="54" y="69"/>
                  </a:moveTo>
                  <a:cubicBezTo>
                    <a:pt x="54" y="63"/>
                    <a:pt x="55" y="58"/>
                    <a:pt x="56" y="53"/>
                  </a:cubicBezTo>
                  <a:cubicBezTo>
                    <a:pt x="61" y="54"/>
                    <a:pt x="67" y="56"/>
                    <a:pt x="72" y="59"/>
                  </a:cubicBezTo>
                  <a:cubicBezTo>
                    <a:pt x="66" y="62"/>
                    <a:pt x="60" y="65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lose/>
                  <a:moveTo>
                    <a:pt x="78" y="59"/>
                  </a:moveTo>
                  <a:cubicBezTo>
                    <a:pt x="83" y="56"/>
                    <a:pt x="89" y="54"/>
                    <a:pt x="94" y="52"/>
                  </a:cubicBezTo>
                  <a:cubicBezTo>
                    <a:pt x="95" y="58"/>
                    <a:pt x="96" y="63"/>
                    <a:pt x="96" y="69"/>
                  </a:cubicBezTo>
                  <a:cubicBezTo>
                    <a:pt x="90" y="65"/>
                    <a:pt x="84" y="62"/>
                    <a:pt x="78" y="59"/>
                  </a:cubicBezTo>
                  <a:close/>
                  <a:moveTo>
                    <a:pt x="100" y="78"/>
                  </a:moveTo>
                  <a:cubicBezTo>
                    <a:pt x="100" y="76"/>
                    <a:pt x="100" y="75"/>
                    <a:pt x="99" y="74"/>
                  </a:cubicBezTo>
                  <a:cubicBezTo>
                    <a:pt x="105" y="77"/>
                    <a:pt x="110" y="81"/>
                    <a:pt x="115" y="85"/>
                  </a:cubicBezTo>
                  <a:cubicBezTo>
                    <a:pt x="110" y="89"/>
                    <a:pt x="105" y="93"/>
                    <a:pt x="99" y="96"/>
                  </a:cubicBezTo>
                  <a:cubicBezTo>
                    <a:pt x="100" y="90"/>
                    <a:pt x="100" y="84"/>
                    <a:pt x="100" y="78"/>
                  </a:cubicBezTo>
                  <a:close/>
                  <a:moveTo>
                    <a:pt x="87" y="107"/>
                  </a:moveTo>
                  <a:cubicBezTo>
                    <a:pt x="90" y="105"/>
                    <a:pt x="93" y="103"/>
                    <a:pt x="97" y="101"/>
                  </a:cubicBezTo>
                  <a:cubicBezTo>
                    <a:pt x="96" y="107"/>
                    <a:pt x="95" y="112"/>
                    <a:pt x="95" y="118"/>
                  </a:cubicBezTo>
                  <a:cubicBezTo>
                    <a:pt x="89" y="116"/>
                    <a:pt x="84" y="113"/>
                    <a:pt x="78" y="111"/>
                  </a:cubicBezTo>
                  <a:cubicBezTo>
                    <a:pt x="81" y="110"/>
                    <a:pt x="84" y="108"/>
                    <a:pt x="87" y="107"/>
                  </a:cubicBezTo>
                  <a:close/>
                  <a:moveTo>
                    <a:pt x="63" y="107"/>
                  </a:moveTo>
                  <a:cubicBezTo>
                    <a:pt x="66" y="108"/>
                    <a:pt x="69" y="110"/>
                    <a:pt x="72" y="111"/>
                  </a:cubicBezTo>
                  <a:cubicBezTo>
                    <a:pt x="66" y="113"/>
                    <a:pt x="61" y="116"/>
                    <a:pt x="56" y="118"/>
                  </a:cubicBezTo>
                  <a:cubicBezTo>
                    <a:pt x="55" y="112"/>
                    <a:pt x="54" y="107"/>
                    <a:pt x="54" y="101"/>
                  </a:cubicBezTo>
                  <a:cubicBezTo>
                    <a:pt x="57" y="103"/>
                    <a:pt x="60" y="105"/>
                    <a:pt x="63" y="107"/>
                  </a:cubicBezTo>
                  <a:close/>
                  <a:moveTo>
                    <a:pt x="139" y="115"/>
                  </a:moveTo>
                  <a:cubicBezTo>
                    <a:pt x="141" y="123"/>
                    <a:pt x="131" y="124"/>
                    <a:pt x="125" y="124"/>
                  </a:cubicBezTo>
                  <a:cubicBezTo>
                    <a:pt x="116" y="124"/>
                    <a:pt x="107" y="122"/>
                    <a:pt x="98" y="119"/>
                  </a:cubicBezTo>
                  <a:cubicBezTo>
                    <a:pt x="98" y="119"/>
                    <a:pt x="98" y="119"/>
                    <a:pt x="97" y="118"/>
                  </a:cubicBezTo>
                  <a:cubicBezTo>
                    <a:pt x="98" y="112"/>
                    <a:pt x="99" y="106"/>
                    <a:pt x="99" y="99"/>
                  </a:cubicBezTo>
                  <a:cubicBezTo>
                    <a:pt x="106" y="96"/>
                    <a:pt x="112" y="91"/>
                    <a:pt x="117" y="87"/>
                  </a:cubicBezTo>
                  <a:cubicBezTo>
                    <a:pt x="120" y="89"/>
                    <a:pt x="123" y="91"/>
                    <a:pt x="125" y="94"/>
                  </a:cubicBezTo>
                  <a:cubicBezTo>
                    <a:pt x="131" y="99"/>
                    <a:pt x="138" y="106"/>
                    <a:pt x="139" y="115"/>
                  </a:cubicBezTo>
                  <a:close/>
                  <a:moveTo>
                    <a:pt x="112" y="47"/>
                  </a:moveTo>
                  <a:cubicBezTo>
                    <a:pt x="120" y="46"/>
                    <a:pt x="131" y="44"/>
                    <a:pt x="138" y="49"/>
                  </a:cubicBezTo>
                  <a:cubicBezTo>
                    <a:pt x="143" y="54"/>
                    <a:pt x="136" y="64"/>
                    <a:pt x="133" y="68"/>
                  </a:cubicBezTo>
                  <a:cubicBezTo>
                    <a:pt x="129" y="73"/>
                    <a:pt x="124" y="78"/>
                    <a:pt x="118" y="83"/>
                  </a:cubicBezTo>
                  <a:cubicBezTo>
                    <a:pt x="112" y="78"/>
                    <a:pt x="106" y="74"/>
                    <a:pt x="99" y="70"/>
                  </a:cubicBezTo>
                  <a:cubicBezTo>
                    <a:pt x="99" y="64"/>
                    <a:pt x="98" y="58"/>
                    <a:pt x="97" y="51"/>
                  </a:cubicBezTo>
                  <a:cubicBezTo>
                    <a:pt x="102" y="50"/>
                    <a:pt x="107" y="49"/>
                    <a:pt x="112" y="47"/>
                  </a:cubicBezTo>
                  <a:close/>
                  <a:moveTo>
                    <a:pt x="57" y="43"/>
                  </a:moveTo>
                  <a:cubicBezTo>
                    <a:pt x="59" y="34"/>
                    <a:pt x="62" y="23"/>
                    <a:pt x="68" y="16"/>
                  </a:cubicBezTo>
                  <a:cubicBezTo>
                    <a:pt x="82" y="0"/>
                    <a:pt x="92" y="40"/>
                    <a:pt x="94" y="47"/>
                  </a:cubicBezTo>
                  <a:cubicBezTo>
                    <a:pt x="94" y="48"/>
                    <a:pt x="94" y="49"/>
                    <a:pt x="94" y="50"/>
                  </a:cubicBezTo>
                  <a:cubicBezTo>
                    <a:pt x="94" y="50"/>
                    <a:pt x="93" y="50"/>
                    <a:pt x="93" y="50"/>
                  </a:cubicBezTo>
                  <a:cubicBezTo>
                    <a:pt x="87" y="52"/>
                    <a:pt x="81" y="55"/>
                    <a:pt x="75" y="57"/>
                  </a:cubicBezTo>
                  <a:cubicBezTo>
                    <a:pt x="69" y="54"/>
                    <a:pt x="63" y="52"/>
                    <a:pt x="56" y="50"/>
                  </a:cubicBezTo>
                  <a:cubicBezTo>
                    <a:pt x="57" y="47"/>
                    <a:pt x="57" y="45"/>
                    <a:pt x="57" y="43"/>
                  </a:cubicBezTo>
                  <a:close/>
                  <a:moveTo>
                    <a:pt x="30" y="81"/>
                  </a:moveTo>
                  <a:cubicBezTo>
                    <a:pt x="23" y="75"/>
                    <a:pt x="15" y="68"/>
                    <a:pt x="12" y="59"/>
                  </a:cubicBezTo>
                  <a:cubicBezTo>
                    <a:pt x="3" y="38"/>
                    <a:pt x="44" y="49"/>
                    <a:pt x="52" y="51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8"/>
                    <a:pt x="51" y="64"/>
                    <a:pt x="51" y="71"/>
                  </a:cubicBezTo>
                  <a:cubicBezTo>
                    <a:pt x="44" y="74"/>
                    <a:pt x="38" y="79"/>
                    <a:pt x="33" y="83"/>
                  </a:cubicBezTo>
                  <a:cubicBezTo>
                    <a:pt x="32" y="82"/>
                    <a:pt x="31" y="82"/>
                    <a:pt x="30" y="81"/>
                  </a:cubicBezTo>
                  <a:close/>
                  <a:moveTo>
                    <a:pt x="51" y="100"/>
                  </a:moveTo>
                  <a:cubicBezTo>
                    <a:pt x="51" y="106"/>
                    <a:pt x="52" y="112"/>
                    <a:pt x="53" y="118"/>
                  </a:cubicBezTo>
                  <a:cubicBezTo>
                    <a:pt x="50" y="119"/>
                    <a:pt x="47" y="120"/>
                    <a:pt x="45" y="121"/>
                  </a:cubicBezTo>
                  <a:cubicBezTo>
                    <a:pt x="36" y="123"/>
                    <a:pt x="25" y="126"/>
                    <a:pt x="16" y="123"/>
                  </a:cubicBezTo>
                  <a:cubicBezTo>
                    <a:pt x="0" y="117"/>
                    <a:pt x="22" y="96"/>
                    <a:pt x="32" y="87"/>
                  </a:cubicBezTo>
                  <a:cubicBezTo>
                    <a:pt x="38" y="92"/>
                    <a:pt x="45" y="96"/>
                    <a:pt x="51" y="100"/>
                  </a:cubicBezTo>
                  <a:close/>
                </a:path>
              </a:pathLst>
            </a:custGeom>
            <a:blipFill dpi="0" rotWithShape="1">
              <a:blip r:embed="rId6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94" name="Freeform 95"/>
            <p:cNvSpPr/>
            <p:nvPr/>
          </p:nvSpPr>
          <p:spPr bwMode="auto">
            <a:xfrm>
              <a:off x="5183274" y="-1246926"/>
              <a:ext cx="104775" cy="280988"/>
            </a:xfrm>
            <a:custGeom>
              <a:avLst/>
              <a:gdLst>
                <a:gd name="T0" fmla="*/ 3 w 36"/>
                <a:gd name="T1" fmla="*/ 54 h 97"/>
                <a:gd name="T2" fmla="*/ 10 w 36"/>
                <a:gd name="T3" fmla="*/ 16 h 97"/>
                <a:gd name="T4" fmla="*/ 22 w 36"/>
                <a:gd name="T5" fmla="*/ 7 h 97"/>
                <a:gd name="T6" fmla="*/ 32 w 36"/>
                <a:gd name="T7" fmla="*/ 21 h 97"/>
                <a:gd name="T8" fmla="*/ 32 w 36"/>
                <a:gd name="T9" fmla="*/ 55 h 97"/>
                <a:gd name="T10" fmla="*/ 31 w 36"/>
                <a:gd name="T11" fmla="*/ 73 h 97"/>
                <a:gd name="T12" fmla="*/ 24 w 36"/>
                <a:gd name="T13" fmla="*/ 91 h 97"/>
                <a:gd name="T14" fmla="*/ 14 w 36"/>
                <a:gd name="T15" fmla="*/ 81 h 97"/>
                <a:gd name="T16" fmla="*/ 12 w 36"/>
                <a:gd name="T17" fmla="*/ 63 h 97"/>
                <a:gd name="T18" fmla="*/ 14 w 36"/>
                <a:gd name="T19" fmla="*/ 38 h 97"/>
                <a:gd name="T20" fmla="*/ 16 w 36"/>
                <a:gd name="T21" fmla="*/ 34 h 97"/>
                <a:gd name="T22" fmla="*/ 25 w 36"/>
                <a:gd name="T23" fmla="*/ 39 h 97"/>
                <a:gd name="T24" fmla="*/ 25 w 36"/>
                <a:gd name="T25" fmla="*/ 48 h 97"/>
                <a:gd name="T26" fmla="*/ 22 w 36"/>
                <a:gd name="T27" fmla="*/ 71 h 97"/>
                <a:gd name="T28" fmla="*/ 25 w 36"/>
                <a:gd name="T29" fmla="*/ 72 h 97"/>
                <a:gd name="T30" fmla="*/ 28 w 36"/>
                <a:gd name="T31" fmla="*/ 48 h 97"/>
                <a:gd name="T32" fmla="*/ 21 w 36"/>
                <a:gd name="T33" fmla="*/ 30 h 97"/>
                <a:gd name="T34" fmla="*/ 10 w 36"/>
                <a:gd name="T35" fmla="*/ 44 h 97"/>
                <a:gd name="T36" fmla="*/ 10 w 36"/>
                <a:gd name="T37" fmla="*/ 76 h 97"/>
                <a:gd name="T38" fmla="*/ 20 w 36"/>
                <a:gd name="T39" fmla="*/ 95 h 97"/>
                <a:gd name="T40" fmla="*/ 34 w 36"/>
                <a:gd name="T41" fmla="*/ 73 h 97"/>
                <a:gd name="T42" fmla="*/ 36 w 36"/>
                <a:gd name="T43" fmla="*/ 33 h 97"/>
                <a:gd name="T44" fmla="*/ 27 w 36"/>
                <a:gd name="T45" fmla="*/ 5 h 97"/>
                <a:gd name="T46" fmla="*/ 7 w 36"/>
                <a:gd name="T47" fmla="*/ 14 h 97"/>
                <a:gd name="T48" fmla="*/ 3 w 36"/>
                <a:gd name="T49" fmla="*/ 31 h 97"/>
                <a:gd name="T50" fmla="*/ 1 w 36"/>
                <a:gd name="T51" fmla="*/ 54 h 97"/>
                <a:gd name="T52" fmla="*/ 3 w 36"/>
                <a:gd name="T53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" h="97">
                  <a:moveTo>
                    <a:pt x="3" y="54"/>
                  </a:moveTo>
                  <a:cubicBezTo>
                    <a:pt x="5" y="42"/>
                    <a:pt x="4" y="27"/>
                    <a:pt x="10" y="16"/>
                  </a:cubicBezTo>
                  <a:cubicBezTo>
                    <a:pt x="12" y="11"/>
                    <a:pt x="17" y="7"/>
                    <a:pt x="22" y="7"/>
                  </a:cubicBezTo>
                  <a:cubicBezTo>
                    <a:pt x="29" y="7"/>
                    <a:pt x="31" y="16"/>
                    <a:pt x="32" y="21"/>
                  </a:cubicBezTo>
                  <a:cubicBezTo>
                    <a:pt x="34" y="32"/>
                    <a:pt x="33" y="44"/>
                    <a:pt x="32" y="55"/>
                  </a:cubicBezTo>
                  <a:cubicBezTo>
                    <a:pt x="32" y="61"/>
                    <a:pt x="31" y="67"/>
                    <a:pt x="31" y="73"/>
                  </a:cubicBezTo>
                  <a:cubicBezTo>
                    <a:pt x="30" y="80"/>
                    <a:pt x="30" y="88"/>
                    <a:pt x="24" y="91"/>
                  </a:cubicBezTo>
                  <a:cubicBezTo>
                    <a:pt x="16" y="97"/>
                    <a:pt x="14" y="86"/>
                    <a:pt x="14" y="81"/>
                  </a:cubicBezTo>
                  <a:cubicBezTo>
                    <a:pt x="13" y="75"/>
                    <a:pt x="13" y="69"/>
                    <a:pt x="12" y="63"/>
                  </a:cubicBezTo>
                  <a:cubicBezTo>
                    <a:pt x="12" y="55"/>
                    <a:pt x="12" y="47"/>
                    <a:pt x="14" y="38"/>
                  </a:cubicBezTo>
                  <a:cubicBezTo>
                    <a:pt x="14" y="37"/>
                    <a:pt x="15" y="36"/>
                    <a:pt x="16" y="34"/>
                  </a:cubicBezTo>
                  <a:cubicBezTo>
                    <a:pt x="19" y="29"/>
                    <a:pt x="24" y="36"/>
                    <a:pt x="25" y="39"/>
                  </a:cubicBezTo>
                  <a:cubicBezTo>
                    <a:pt x="25" y="42"/>
                    <a:pt x="25" y="45"/>
                    <a:pt x="25" y="48"/>
                  </a:cubicBezTo>
                  <a:cubicBezTo>
                    <a:pt x="25" y="55"/>
                    <a:pt x="25" y="64"/>
                    <a:pt x="22" y="71"/>
                  </a:cubicBezTo>
                  <a:cubicBezTo>
                    <a:pt x="22" y="73"/>
                    <a:pt x="25" y="74"/>
                    <a:pt x="25" y="72"/>
                  </a:cubicBezTo>
                  <a:cubicBezTo>
                    <a:pt x="27" y="64"/>
                    <a:pt x="27" y="55"/>
                    <a:pt x="28" y="48"/>
                  </a:cubicBezTo>
                  <a:cubicBezTo>
                    <a:pt x="28" y="42"/>
                    <a:pt x="29" y="32"/>
                    <a:pt x="21" y="30"/>
                  </a:cubicBezTo>
                  <a:cubicBezTo>
                    <a:pt x="12" y="28"/>
                    <a:pt x="11" y="38"/>
                    <a:pt x="10" y="44"/>
                  </a:cubicBezTo>
                  <a:cubicBezTo>
                    <a:pt x="9" y="55"/>
                    <a:pt x="9" y="65"/>
                    <a:pt x="10" y="76"/>
                  </a:cubicBezTo>
                  <a:cubicBezTo>
                    <a:pt x="11" y="82"/>
                    <a:pt x="11" y="95"/>
                    <a:pt x="20" y="95"/>
                  </a:cubicBezTo>
                  <a:cubicBezTo>
                    <a:pt x="31" y="95"/>
                    <a:pt x="33" y="82"/>
                    <a:pt x="34" y="73"/>
                  </a:cubicBezTo>
                  <a:cubicBezTo>
                    <a:pt x="35" y="60"/>
                    <a:pt x="36" y="46"/>
                    <a:pt x="36" y="33"/>
                  </a:cubicBezTo>
                  <a:cubicBezTo>
                    <a:pt x="36" y="23"/>
                    <a:pt x="36" y="11"/>
                    <a:pt x="27" y="5"/>
                  </a:cubicBezTo>
                  <a:cubicBezTo>
                    <a:pt x="19" y="0"/>
                    <a:pt x="11" y="8"/>
                    <a:pt x="7" y="14"/>
                  </a:cubicBezTo>
                  <a:cubicBezTo>
                    <a:pt x="4" y="19"/>
                    <a:pt x="4" y="26"/>
                    <a:pt x="3" y="31"/>
                  </a:cubicBezTo>
                  <a:cubicBezTo>
                    <a:pt x="2" y="39"/>
                    <a:pt x="1" y="47"/>
                    <a:pt x="1" y="54"/>
                  </a:cubicBezTo>
                  <a:cubicBezTo>
                    <a:pt x="0" y="56"/>
                    <a:pt x="3" y="56"/>
                    <a:pt x="3" y="54"/>
                  </a:cubicBezTo>
                  <a:close/>
                </a:path>
              </a:pathLst>
            </a:custGeom>
            <a:blipFill dpi="0" rotWithShape="1">
              <a:blip r:embed="rId6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95" name="Freeform 96"/>
            <p:cNvSpPr/>
            <p:nvPr/>
          </p:nvSpPr>
          <p:spPr bwMode="auto">
            <a:xfrm>
              <a:off x="3232236" y="1080349"/>
              <a:ext cx="165100" cy="266700"/>
            </a:xfrm>
            <a:custGeom>
              <a:avLst/>
              <a:gdLst>
                <a:gd name="T0" fmla="*/ 10 w 57"/>
                <a:gd name="T1" fmla="*/ 44 h 92"/>
                <a:gd name="T2" fmla="*/ 31 w 57"/>
                <a:gd name="T3" fmla="*/ 11 h 92"/>
                <a:gd name="T4" fmla="*/ 46 w 57"/>
                <a:gd name="T5" fmla="*/ 7 h 92"/>
                <a:gd name="T6" fmla="*/ 50 w 57"/>
                <a:gd name="T7" fmla="*/ 24 h 92"/>
                <a:gd name="T8" fmla="*/ 36 w 57"/>
                <a:gd name="T9" fmla="*/ 56 h 92"/>
                <a:gd name="T10" fmla="*/ 28 w 57"/>
                <a:gd name="T11" fmla="*/ 72 h 92"/>
                <a:gd name="T12" fmla="*/ 14 w 57"/>
                <a:gd name="T13" fmla="*/ 86 h 92"/>
                <a:gd name="T14" fmla="*/ 9 w 57"/>
                <a:gd name="T15" fmla="*/ 72 h 92"/>
                <a:gd name="T16" fmla="*/ 15 w 57"/>
                <a:gd name="T17" fmla="*/ 55 h 92"/>
                <a:gd name="T18" fmla="*/ 26 w 57"/>
                <a:gd name="T19" fmla="*/ 33 h 92"/>
                <a:gd name="T20" fmla="*/ 29 w 57"/>
                <a:gd name="T21" fmla="*/ 30 h 92"/>
                <a:gd name="T22" fmla="*/ 36 w 57"/>
                <a:gd name="T23" fmla="*/ 38 h 92"/>
                <a:gd name="T24" fmla="*/ 32 w 57"/>
                <a:gd name="T25" fmla="*/ 46 h 92"/>
                <a:gd name="T26" fmla="*/ 21 w 57"/>
                <a:gd name="T27" fmla="*/ 66 h 92"/>
                <a:gd name="T28" fmla="*/ 23 w 57"/>
                <a:gd name="T29" fmla="*/ 68 h 92"/>
                <a:gd name="T30" fmla="*/ 35 w 57"/>
                <a:gd name="T31" fmla="*/ 47 h 92"/>
                <a:gd name="T32" fmla="*/ 36 w 57"/>
                <a:gd name="T33" fmla="*/ 29 h 92"/>
                <a:gd name="T34" fmla="*/ 20 w 57"/>
                <a:gd name="T35" fmla="*/ 37 h 92"/>
                <a:gd name="T36" fmla="*/ 8 w 57"/>
                <a:gd name="T37" fmla="*/ 66 h 92"/>
                <a:gd name="T38" fmla="*/ 9 w 57"/>
                <a:gd name="T39" fmla="*/ 88 h 92"/>
                <a:gd name="T40" fmla="*/ 30 w 57"/>
                <a:gd name="T41" fmla="*/ 73 h 92"/>
                <a:gd name="T42" fmla="*/ 48 w 57"/>
                <a:gd name="T43" fmla="*/ 37 h 92"/>
                <a:gd name="T44" fmla="*/ 51 w 57"/>
                <a:gd name="T45" fmla="*/ 8 h 92"/>
                <a:gd name="T46" fmla="*/ 30 w 57"/>
                <a:gd name="T47" fmla="*/ 8 h 92"/>
                <a:gd name="T48" fmla="*/ 19 w 57"/>
                <a:gd name="T49" fmla="*/ 22 h 92"/>
                <a:gd name="T50" fmla="*/ 7 w 57"/>
                <a:gd name="T51" fmla="*/ 43 h 92"/>
                <a:gd name="T52" fmla="*/ 10 w 57"/>
                <a:gd name="T53" fmla="*/ 4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7" h="92">
                  <a:moveTo>
                    <a:pt x="10" y="44"/>
                  </a:moveTo>
                  <a:cubicBezTo>
                    <a:pt x="16" y="33"/>
                    <a:pt x="21" y="19"/>
                    <a:pt x="31" y="11"/>
                  </a:cubicBezTo>
                  <a:cubicBezTo>
                    <a:pt x="35" y="8"/>
                    <a:pt x="41" y="5"/>
                    <a:pt x="46" y="7"/>
                  </a:cubicBezTo>
                  <a:cubicBezTo>
                    <a:pt x="52" y="10"/>
                    <a:pt x="51" y="19"/>
                    <a:pt x="50" y="24"/>
                  </a:cubicBezTo>
                  <a:cubicBezTo>
                    <a:pt x="47" y="35"/>
                    <a:pt x="41" y="46"/>
                    <a:pt x="36" y="56"/>
                  </a:cubicBezTo>
                  <a:cubicBezTo>
                    <a:pt x="33" y="61"/>
                    <a:pt x="31" y="67"/>
                    <a:pt x="28" y="72"/>
                  </a:cubicBezTo>
                  <a:cubicBezTo>
                    <a:pt x="24" y="78"/>
                    <a:pt x="21" y="84"/>
                    <a:pt x="14" y="86"/>
                  </a:cubicBezTo>
                  <a:cubicBezTo>
                    <a:pt x="5" y="87"/>
                    <a:pt x="7" y="76"/>
                    <a:pt x="9" y="72"/>
                  </a:cubicBezTo>
                  <a:cubicBezTo>
                    <a:pt x="11" y="66"/>
                    <a:pt x="13" y="61"/>
                    <a:pt x="15" y="55"/>
                  </a:cubicBezTo>
                  <a:cubicBezTo>
                    <a:pt x="18" y="47"/>
                    <a:pt x="21" y="40"/>
                    <a:pt x="26" y="33"/>
                  </a:cubicBezTo>
                  <a:cubicBezTo>
                    <a:pt x="27" y="32"/>
                    <a:pt x="28" y="31"/>
                    <a:pt x="29" y="30"/>
                  </a:cubicBezTo>
                  <a:cubicBezTo>
                    <a:pt x="34" y="27"/>
                    <a:pt x="37" y="35"/>
                    <a:pt x="36" y="38"/>
                  </a:cubicBezTo>
                  <a:cubicBezTo>
                    <a:pt x="35" y="41"/>
                    <a:pt x="34" y="43"/>
                    <a:pt x="32" y="46"/>
                  </a:cubicBezTo>
                  <a:cubicBezTo>
                    <a:pt x="29" y="53"/>
                    <a:pt x="26" y="60"/>
                    <a:pt x="21" y="66"/>
                  </a:cubicBezTo>
                  <a:cubicBezTo>
                    <a:pt x="20" y="68"/>
                    <a:pt x="22" y="70"/>
                    <a:pt x="23" y="68"/>
                  </a:cubicBezTo>
                  <a:cubicBezTo>
                    <a:pt x="28" y="62"/>
                    <a:pt x="32" y="54"/>
                    <a:pt x="35" y="47"/>
                  </a:cubicBezTo>
                  <a:cubicBezTo>
                    <a:pt x="38" y="42"/>
                    <a:pt x="42" y="34"/>
                    <a:pt x="36" y="29"/>
                  </a:cubicBezTo>
                  <a:cubicBezTo>
                    <a:pt x="29" y="23"/>
                    <a:pt x="24" y="31"/>
                    <a:pt x="20" y="37"/>
                  </a:cubicBezTo>
                  <a:cubicBezTo>
                    <a:pt x="15" y="46"/>
                    <a:pt x="11" y="56"/>
                    <a:pt x="8" y="66"/>
                  </a:cubicBezTo>
                  <a:cubicBezTo>
                    <a:pt x="6" y="72"/>
                    <a:pt x="0" y="84"/>
                    <a:pt x="9" y="88"/>
                  </a:cubicBezTo>
                  <a:cubicBezTo>
                    <a:pt x="19" y="92"/>
                    <a:pt x="26" y="81"/>
                    <a:pt x="30" y="73"/>
                  </a:cubicBezTo>
                  <a:cubicBezTo>
                    <a:pt x="37" y="61"/>
                    <a:pt x="43" y="49"/>
                    <a:pt x="48" y="37"/>
                  </a:cubicBezTo>
                  <a:cubicBezTo>
                    <a:pt x="52" y="28"/>
                    <a:pt x="57" y="17"/>
                    <a:pt x="51" y="8"/>
                  </a:cubicBezTo>
                  <a:cubicBezTo>
                    <a:pt x="46" y="0"/>
                    <a:pt x="35" y="4"/>
                    <a:pt x="30" y="8"/>
                  </a:cubicBezTo>
                  <a:cubicBezTo>
                    <a:pt x="25" y="12"/>
                    <a:pt x="22" y="17"/>
                    <a:pt x="19" y="22"/>
                  </a:cubicBezTo>
                  <a:cubicBezTo>
                    <a:pt x="15" y="29"/>
                    <a:pt x="11" y="36"/>
                    <a:pt x="7" y="43"/>
                  </a:cubicBezTo>
                  <a:cubicBezTo>
                    <a:pt x="6" y="44"/>
                    <a:pt x="9" y="45"/>
                    <a:pt x="10" y="44"/>
                  </a:cubicBezTo>
                  <a:close/>
                </a:path>
              </a:pathLst>
            </a:custGeom>
            <a:blipFill dpi="0" rotWithShape="1">
              <a:blip r:embed="rId6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96" name="Freeform 97"/>
            <p:cNvSpPr/>
            <p:nvPr/>
          </p:nvSpPr>
          <p:spPr bwMode="auto">
            <a:xfrm>
              <a:off x="1335173" y="-429364"/>
              <a:ext cx="104775" cy="277813"/>
            </a:xfrm>
            <a:custGeom>
              <a:avLst/>
              <a:gdLst>
                <a:gd name="T0" fmla="*/ 3 w 36"/>
                <a:gd name="T1" fmla="*/ 54 h 96"/>
                <a:gd name="T2" fmla="*/ 9 w 36"/>
                <a:gd name="T3" fmla="*/ 16 h 96"/>
                <a:gd name="T4" fmla="*/ 22 w 36"/>
                <a:gd name="T5" fmla="*/ 7 h 96"/>
                <a:gd name="T6" fmla="*/ 32 w 36"/>
                <a:gd name="T7" fmla="*/ 20 h 96"/>
                <a:gd name="T8" fmla="*/ 32 w 36"/>
                <a:gd name="T9" fmla="*/ 55 h 96"/>
                <a:gd name="T10" fmla="*/ 30 w 36"/>
                <a:gd name="T11" fmla="*/ 73 h 96"/>
                <a:gd name="T12" fmla="*/ 23 w 36"/>
                <a:gd name="T13" fmla="*/ 91 h 96"/>
                <a:gd name="T14" fmla="*/ 13 w 36"/>
                <a:gd name="T15" fmla="*/ 81 h 96"/>
                <a:gd name="T16" fmla="*/ 12 w 36"/>
                <a:gd name="T17" fmla="*/ 63 h 96"/>
                <a:gd name="T18" fmla="*/ 14 w 36"/>
                <a:gd name="T19" fmla="*/ 38 h 96"/>
                <a:gd name="T20" fmla="*/ 15 w 36"/>
                <a:gd name="T21" fmla="*/ 34 h 96"/>
                <a:gd name="T22" fmla="*/ 24 w 36"/>
                <a:gd name="T23" fmla="*/ 39 h 96"/>
                <a:gd name="T24" fmla="*/ 24 w 36"/>
                <a:gd name="T25" fmla="*/ 47 h 96"/>
                <a:gd name="T26" fmla="*/ 22 w 36"/>
                <a:gd name="T27" fmla="*/ 71 h 96"/>
                <a:gd name="T28" fmla="*/ 25 w 36"/>
                <a:gd name="T29" fmla="*/ 72 h 96"/>
                <a:gd name="T30" fmla="*/ 27 w 36"/>
                <a:gd name="T31" fmla="*/ 47 h 96"/>
                <a:gd name="T32" fmla="*/ 21 w 36"/>
                <a:gd name="T33" fmla="*/ 30 h 96"/>
                <a:gd name="T34" fmla="*/ 10 w 36"/>
                <a:gd name="T35" fmla="*/ 44 h 96"/>
                <a:gd name="T36" fmla="*/ 10 w 36"/>
                <a:gd name="T37" fmla="*/ 76 h 96"/>
                <a:gd name="T38" fmla="*/ 19 w 36"/>
                <a:gd name="T39" fmla="*/ 95 h 96"/>
                <a:gd name="T40" fmla="*/ 33 w 36"/>
                <a:gd name="T41" fmla="*/ 73 h 96"/>
                <a:gd name="T42" fmla="*/ 35 w 36"/>
                <a:gd name="T43" fmla="*/ 32 h 96"/>
                <a:gd name="T44" fmla="*/ 26 w 36"/>
                <a:gd name="T45" fmla="*/ 5 h 96"/>
                <a:gd name="T46" fmla="*/ 7 w 36"/>
                <a:gd name="T47" fmla="*/ 14 h 96"/>
                <a:gd name="T48" fmla="*/ 2 w 36"/>
                <a:gd name="T49" fmla="*/ 31 h 96"/>
                <a:gd name="T50" fmla="*/ 0 w 36"/>
                <a:gd name="T51" fmla="*/ 54 h 96"/>
                <a:gd name="T52" fmla="*/ 3 w 36"/>
                <a:gd name="T53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" h="96">
                  <a:moveTo>
                    <a:pt x="3" y="54"/>
                  </a:moveTo>
                  <a:cubicBezTo>
                    <a:pt x="4" y="42"/>
                    <a:pt x="3" y="27"/>
                    <a:pt x="9" y="16"/>
                  </a:cubicBezTo>
                  <a:cubicBezTo>
                    <a:pt x="12" y="11"/>
                    <a:pt x="16" y="7"/>
                    <a:pt x="22" y="7"/>
                  </a:cubicBezTo>
                  <a:cubicBezTo>
                    <a:pt x="28" y="6"/>
                    <a:pt x="31" y="15"/>
                    <a:pt x="32" y="20"/>
                  </a:cubicBezTo>
                  <a:cubicBezTo>
                    <a:pt x="34" y="32"/>
                    <a:pt x="33" y="44"/>
                    <a:pt x="32" y="55"/>
                  </a:cubicBezTo>
                  <a:cubicBezTo>
                    <a:pt x="31" y="61"/>
                    <a:pt x="31" y="67"/>
                    <a:pt x="30" y="73"/>
                  </a:cubicBezTo>
                  <a:cubicBezTo>
                    <a:pt x="30" y="80"/>
                    <a:pt x="29" y="87"/>
                    <a:pt x="23" y="91"/>
                  </a:cubicBezTo>
                  <a:cubicBezTo>
                    <a:pt x="16" y="96"/>
                    <a:pt x="14" y="85"/>
                    <a:pt x="13" y="81"/>
                  </a:cubicBezTo>
                  <a:cubicBezTo>
                    <a:pt x="13" y="75"/>
                    <a:pt x="12" y="69"/>
                    <a:pt x="12" y="63"/>
                  </a:cubicBezTo>
                  <a:cubicBezTo>
                    <a:pt x="11" y="54"/>
                    <a:pt x="12" y="46"/>
                    <a:pt x="14" y="38"/>
                  </a:cubicBezTo>
                  <a:cubicBezTo>
                    <a:pt x="14" y="37"/>
                    <a:pt x="14" y="35"/>
                    <a:pt x="15" y="34"/>
                  </a:cubicBezTo>
                  <a:cubicBezTo>
                    <a:pt x="18" y="29"/>
                    <a:pt x="24" y="36"/>
                    <a:pt x="24" y="39"/>
                  </a:cubicBezTo>
                  <a:cubicBezTo>
                    <a:pt x="25" y="42"/>
                    <a:pt x="24" y="45"/>
                    <a:pt x="24" y="47"/>
                  </a:cubicBezTo>
                  <a:cubicBezTo>
                    <a:pt x="24" y="55"/>
                    <a:pt x="24" y="63"/>
                    <a:pt x="22" y="71"/>
                  </a:cubicBezTo>
                  <a:cubicBezTo>
                    <a:pt x="21" y="73"/>
                    <a:pt x="24" y="73"/>
                    <a:pt x="25" y="72"/>
                  </a:cubicBezTo>
                  <a:cubicBezTo>
                    <a:pt x="27" y="64"/>
                    <a:pt x="27" y="55"/>
                    <a:pt x="27" y="47"/>
                  </a:cubicBezTo>
                  <a:cubicBezTo>
                    <a:pt x="27" y="41"/>
                    <a:pt x="28" y="32"/>
                    <a:pt x="21" y="30"/>
                  </a:cubicBezTo>
                  <a:cubicBezTo>
                    <a:pt x="12" y="28"/>
                    <a:pt x="11" y="38"/>
                    <a:pt x="10" y="44"/>
                  </a:cubicBezTo>
                  <a:cubicBezTo>
                    <a:pt x="8" y="54"/>
                    <a:pt x="9" y="65"/>
                    <a:pt x="10" y="76"/>
                  </a:cubicBezTo>
                  <a:cubicBezTo>
                    <a:pt x="11" y="81"/>
                    <a:pt x="10" y="95"/>
                    <a:pt x="19" y="95"/>
                  </a:cubicBezTo>
                  <a:cubicBezTo>
                    <a:pt x="31" y="95"/>
                    <a:pt x="32" y="82"/>
                    <a:pt x="33" y="73"/>
                  </a:cubicBezTo>
                  <a:cubicBezTo>
                    <a:pt x="35" y="60"/>
                    <a:pt x="36" y="46"/>
                    <a:pt x="35" y="32"/>
                  </a:cubicBezTo>
                  <a:cubicBezTo>
                    <a:pt x="35" y="23"/>
                    <a:pt x="35" y="11"/>
                    <a:pt x="26" y="5"/>
                  </a:cubicBezTo>
                  <a:cubicBezTo>
                    <a:pt x="19" y="0"/>
                    <a:pt x="10" y="8"/>
                    <a:pt x="7" y="14"/>
                  </a:cubicBezTo>
                  <a:cubicBezTo>
                    <a:pt x="4" y="19"/>
                    <a:pt x="3" y="25"/>
                    <a:pt x="2" y="31"/>
                  </a:cubicBezTo>
                  <a:cubicBezTo>
                    <a:pt x="1" y="39"/>
                    <a:pt x="1" y="46"/>
                    <a:pt x="0" y="54"/>
                  </a:cubicBezTo>
                  <a:cubicBezTo>
                    <a:pt x="0" y="56"/>
                    <a:pt x="3" y="56"/>
                    <a:pt x="3" y="54"/>
                  </a:cubicBezTo>
                  <a:close/>
                </a:path>
              </a:pathLst>
            </a:cu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97" name="Freeform 98"/>
            <p:cNvSpPr/>
            <p:nvPr/>
          </p:nvSpPr>
          <p:spPr bwMode="auto">
            <a:xfrm>
              <a:off x="-44364" y="381849"/>
              <a:ext cx="104775" cy="282575"/>
            </a:xfrm>
            <a:custGeom>
              <a:avLst/>
              <a:gdLst>
                <a:gd name="T0" fmla="*/ 3 w 36"/>
                <a:gd name="T1" fmla="*/ 55 h 97"/>
                <a:gd name="T2" fmla="*/ 10 w 36"/>
                <a:gd name="T3" fmla="*/ 16 h 97"/>
                <a:gd name="T4" fmla="*/ 22 w 36"/>
                <a:gd name="T5" fmla="*/ 7 h 97"/>
                <a:gd name="T6" fmla="*/ 32 w 36"/>
                <a:gd name="T7" fmla="*/ 21 h 97"/>
                <a:gd name="T8" fmla="*/ 32 w 36"/>
                <a:gd name="T9" fmla="*/ 55 h 97"/>
                <a:gd name="T10" fmla="*/ 31 w 36"/>
                <a:gd name="T11" fmla="*/ 74 h 97"/>
                <a:gd name="T12" fmla="*/ 24 w 36"/>
                <a:gd name="T13" fmla="*/ 92 h 97"/>
                <a:gd name="T14" fmla="*/ 14 w 36"/>
                <a:gd name="T15" fmla="*/ 81 h 97"/>
                <a:gd name="T16" fmla="*/ 12 w 36"/>
                <a:gd name="T17" fmla="*/ 63 h 97"/>
                <a:gd name="T18" fmla="*/ 14 w 36"/>
                <a:gd name="T19" fmla="*/ 39 h 97"/>
                <a:gd name="T20" fmla="*/ 16 w 36"/>
                <a:gd name="T21" fmla="*/ 34 h 97"/>
                <a:gd name="T22" fmla="*/ 25 w 36"/>
                <a:gd name="T23" fmla="*/ 40 h 97"/>
                <a:gd name="T24" fmla="*/ 25 w 36"/>
                <a:gd name="T25" fmla="*/ 48 h 97"/>
                <a:gd name="T26" fmla="*/ 22 w 36"/>
                <a:gd name="T27" fmla="*/ 71 h 97"/>
                <a:gd name="T28" fmla="*/ 25 w 36"/>
                <a:gd name="T29" fmla="*/ 72 h 97"/>
                <a:gd name="T30" fmla="*/ 28 w 36"/>
                <a:gd name="T31" fmla="*/ 48 h 97"/>
                <a:gd name="T32" fmla="*/ 21 w 36"/>
                <a:gd name="T33" fmla="*/ 31 h 97"/>
                <a:gd name="T34" fmla="*/ 10 w 36"/>
                <a:gd name="T35" fmla="*/ 44 h 97"/>
                <a:gd name="T36" fmla="*/ 10 w 36"/>
                <a:gd name="T37" fmla="*/ 76 h 97"/>
                <a:gd name="T38" fmla="*/ 20 w 36"/>
                <a:gd name="T39" fmla="*/ 96 h 97"/>
                <a:gd name="T40" fmla="*/ 34 w 36"/>
                <a:gd name="T41" fmla="*/ 74 h 97"/>
                <a:gd name="T42" fmla="*/ 36 w 36"/>
                <a:gd name="T43" fmla="*/ 33 h 97"/>
                <a:gd name="T44" fmla="*/ 27 w 36"/>
                <a:gd name="T45" fmla="*/ 6 h 97"/>
                <a:gd name="T46" fmla="*/ 7 w 36"/>
                <a:gd name="T47" fmla="*/ 15 h 97"/>
                <a:gd name="T48" fmla="*/ 3 w 36"/>
                <a:gd name="T49" fmla="*/ 31 h 97"/>
                <a:gd name="T50" fmla="*/ 1 w 36"/>
                <a:gd name="T51" fmla="*/ 55 h 97"/>
                <a:gd name="T52" fmla="*/ 3 w 36"/>
                <a:gd name="T53" fmla="*/ 5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" h="97">
                  <a:moveTo>
                    <a:pt x="3" y="55"/>
                  </a:moveTo>
                  <a:cubicBezTo>
                    <a:pt x="5" y="42"/>
                    <a:pt x="4" y="27"/>
                    <a:pt x="10" y="16"/>
                  </a:cubicBezTo>
                  <a:cubicBezTo>
                    <a:pt x="12" y="12"/>
                    <a:pt x="17" y="7"/>
                    <a:pt x="22" y="7"/>
                  </a:cubicBezTo>
                  <a:cubicBezTo>
                    <a:pt x="29" y="7"/>
                    <a:pt x="31" y="16"/>
                    <a:pt x="32" y="21"/>
                  </a:cubicBezTo>
                  <a:cubicBezTo>
                    <a:pt x="34" y="32"/>
                    <a:pt x="33" y="44"/>
                    <a:pt x="32" y="55"/>
                  </a:cubicBezTo>
                  <a:cubicBezTo>
                    <a:pt x="32" y="62"/>
                    <a:pt x="31" y="68"/>
                    <a:pt x="31" y="74"/>
                  </a:cubicBezTo>
                  <a:cubicBezTo>
                    <a:pt x="30" y="80"/>
                    <a:pt x="30" y="88"/>
                    <a:pt x="24" y="92"/>
                  </a:cubicBezTo>
                  <a:cubicBezTo>
                    <a:pt x="16" y="97"/>
                    <a:pt x="14" y="86"/>
                    <a:pt x="14" y="81"/>
                  </a:cubicBezTo>
                  <a:cubicBezTo>
                    <a:pt x="13" y="75"/>
                    <a:pt x="13" y="69"/>
                    <a:pt x="12" y="63"/>
                  </a:cubicBezTo>
                  <a:cubicBezTo>
                    <a:pt x="12" y="55"/>
                    <a:pt x="12" y="47"/>
                    <a:pt x="14" y="39"/>
                  </a:cubicBezTo>
                  <a:cubicBezTo>
                    <a:pt x="14" y="37"/>
                    <a:pt x="15" y="36"/>
                    <a:pt x="16" y="34"/>
                  </a:cubicBezTo>
                  <a:cubicBezTo>
                    <a:pt x="19" y="29"/>
                    <a:pt x="24" y="36"/>
                    <a:pt x="25" y="40"/>
                  </a:cubicBezTo>
                  <a:cubicBezTo>
                    <a:pt x="25" y="42"/>
                    <a:pt x="25" y="45"/>
                    <a:pt x="25" y="48"/>
                  </a:cubicBezTo>
                  <a:cubicBezTo>
                    <a:pt x="24" y="55"/>
                    <a:pt x="24" y="64"/>
                    <a:pt x="22" y="71"/>
                  </a:cubicBezTo>
                  <a:cubicBezTo>
                    <a:pt x="22" y="73"/>
                    <a:pt x="25" y="74"/>
                    <a:pt x="25" y="72"/>
                  </a:cubicBezTo>
                  <a:cubicBezTo>
                    <a:pt x="27" y="64"/>
                    <a:pt x="27" y="56"/>
                    <a:pt x="28" y="48"/>
                  </a:cubicBezTo>
                  <a:cubicBezTo>
                    <a:pt x="28" y="42"/>
                    <a:pt x="29" y="33"/>
                    <a:pt x="21" y="31"/>
                  </a:cubicBezTo>
                  <a:cubicBezTo>
                    <a:pt x="12" y="28"/>
                    <a:pt x="11" y="38"/>
                    <a:pt x="10" y="44"/>
                  </a:cubicBezTo>
                  <a:cubicBezTo>
                    <a:pt x="8" y="55"/>
                    <a:pt x="9" y="66"/>
                    <a:pt x="10" y="76"/>
                  </a:cubicBezTo>
                  <a:cubicBezTo>
                    <a:pt x="11" y="82"/>
                    <a:pt x="11" y="96"/>
                    <a:pt x="20" y="96"/>
                  </a:cubicBezTo>
                  <a:cubicBezTo>
                    <a:pt x="31" y="96"/>
                    <a:pt x="33" y="82"/>
                    <a:pt x="34" y="74"/>
                  </a:cubicBezTo>
                  <a:cubicBezTo>
                    <a:pt x="35" y="60"/>
                    <a:pt x="36" y="46"/>
                    <a:pt x="36" y="33"/>
                  </a:cubicBezTo>
                  <a:cubicBezTo>
                    <a:pt x="35" y="23"/>
                    <a:pt x="36" y="12"/>
                    <a:pt x="27" y="6"/>
                  </a:cubicBezTo>
                  <a:cubicBezTo>
                    <a:pt x="19" y="0"/>
                    <a:pt x="11" y="9"/>
                    <a:pt x="7" y="15"/>
                  </a:cubicBezTo>
                  <a:cubicBezTo>
                    <a:pt x="4" y="20"/>
                    <a:pt x="4" y="26"/>
                    <a:pt x="3" y="31"/>
                  </a:cubicBezTo>
                  <a:cubicBezTo>
                    <a:pt x="2" y="39"/>
                    <a:pt x="1" y="47"/>
                    <a:pt x="1" y="55"/>
                  </a:cubicBezTo>
                  <a:cubicBezTo>
                    <a:pt x="0" y="57"/>
                    <a:pt x="3" y="57"/>
                    <a:pt x="3" y="55"/>
                  </a:cubicBezTo>
                  <a:close/>
                </a:path>
              </a:pathLst>
            </a:custGeom>
            <a:blipFill dpi="0" rotWithShape="1">
              <a:blip r:embed="rId6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98" name="Freeform 99"/>
            <p:cNvSpPr/>
            <p:nvPr/>
          </p:nvSpPr>
          <p:spPr bwMode="auto">
            <a:xfrm>
              <a:off x="4219661" y="-153139"/>
              <a:ext cx="101600" cy="279400"/>
            </a:xfrm>
            <a:custGeom>
              <a:avLst/>
              <a:gdLst>
                <a:gd name="T0" fmla="*/ 3 w 35"/>
                <a:gd name="T1" fmla="*/ 54 h 96"/>
                <a:gd name="T2" fmla="*/ 9 w 35"/>
                <a:gd name="T3" fmla="*/ 16 h 96"/>
                <a:gd name="T4" fmla="*/ 21 w 35"/>
                <a:gd name="T5" fmla="*/ 7 h 96"/>
                <a:gd name="T6" fmla="*/ 31 w 35"/>
                <a:gd name="T7" fmla="*/ 20 h 96"/>
                <a:gd name="T8" fmla="*/ 31 w 35"/>
                <a:gd name="T9" fmla="*/ 55 h 96"/>
                <a:gd name="T10" fmla="*/ 30 w 35"/>
                <a:gd name="T11" fmla="*/ 73 h 96"/>
                <a:gd name="T12" fmla="*/ 23 w 35"/>
                <a:gd name="T13" fmla="*/ 91 h 96"/>
                <a:gd name="T14" fmla="*/ 13 w 35"/>
                <a:gd name="T15" fmla="*/ 81 h 96"/>
                <a:gd name="T16" fmla="*/ 11 w 35"/>
                <a:gd name="T17" fmla="*/ 63 h 96"/>
                <a:gd name="T18" fmla="*/ 13 w 35"/>
                <a:gd name="T19" fmla="*/ 38 h 96"/>
                <a:gd name="T20" fmla="*/ 15 w 35"/>
                <a:gd name="T21" fmla="*/ 34 h 96"/>
                <a:gd name="T22" fmla="*/ 24 w 35"/>
                <a:gd name="T23" fmla="*/ 39 h 96"/>
                <a:gd name="T24" fmla="*/ 24 w 35"/>
                <a:gd name="T25" fmla="*/ 47 h 96"/>
                <a:gd name="T26" fmla="*/ 22 w 35"/>
                <a:gd name="T27" fmla="*/ 71 h 96"/>
                <a:gd name="T28" fmla="*/ 24 w 35"/>
                <a:gd name="T29" fmla="*/ 72 h 96"/>
                <a:gd name="T30" fmla="*/ 27 w 35"/>
                <a:gd name="T31" fmla="*/ 47 h 96"/>
                <a:gd name="T32" fmla="*/ 20 w 35"/>
                <a:gd name="T33" fmla="*/ 30 h 96"/>
                <a:gd name="T34" fmla="*/ 9 w 35"/>
                <a:gd name="T35" fmla="*/ 44 h 96"/>
                <a:gd name="T36" fmla="*/ 10 w 35"/>
                <a:gd name="T37" fmla="*/ 76 h 96"/>
                <a:gd name="T38" fmla="*/ 19 w 35"/>
                <a:gd name="T39" fmla="*/ 95 h 96"/>
                <a:gd name="T40" fmla="*/ 33 w 35"/>
                <a:gd name="T41" fmla="*/ 73 h 96"/>
                <a:gd name="T42" fmla="*/ 35 w 35"/>
                <a:gd name="T43" fmla="*/ 32 h 96"/>
                <a:gd name="T44" fmla="*/ 26 w 35"/>
                <a:gd name="T45" fmla="*/ 5 h 96"/>
                <a:gd name="T46" fmla="*/ 7 w 35"/>
                <a:gd name="T47" fmla="*/ 14 h 96"/>
                <a:gd name="T48" fmla="*/ 2 w 35"/>
                <a:gd name="T49" fmla="*/ 31 h 96"/>
                <a:gd name="T50" fmla="*/ 0 w 35"/>
                <a:gd name="T51" fmla="*/ 54 h 96"/>
                <a:gd name="T52" fmla="*/ 3 w 35"/>
                <a:gd name="T53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" h="96">
                  <a:moveTo>
                    <a:pt x="3" y="54"/>
                  </a:moveTo>
                  <a:cubicBezTo>
                    <a:pt x="4" y="42"/>
                    <a:pt x="3" y="27"/>
                    <a:pt x="9" y="16"/>
                  </a:cubicBezTo>
                  <a:cubicBezTo>
                    <a:pt x="11" y="11"/>
                    <a:pt x="16" y="7"/>
                    <a:pt x="21" y="7"/>
                  </a:cubicBezTo>
                  <a:cubicBezTo>
                    <a:pt x="28" y="6"/>
                    <a:pt x="30" y="15"/>
                    <a:pt x="31" y="20"/>
                  </a:cubicBezTo>
                  <a:cubicBezTo>
                    <a:pt x="33" y="32"/>
                    <a:pt x="32" y="44"/>
                    <a:pt x="31" y="55"/>
                  </a:cubicBezTo>
                  <a:cubicBezTo>
                    <a:pt x="31" y="61"/>
                    <a:pt x="31" y="67"/>
                    <a:pt x="30" y="73"/>
                  </a:cubicBezTo>
                  <a:cubicBezTo>
                    <a:pt x="29" y="80"/>
                    <a:pt x="29" y="87"/>
                    <a:pt x="23" y="91"/>
                  </a:cubicBezTo>
                  <a:cubicBezTo>
                    <a:pt x="15" y="96"/>
                    <a:pt x="13" y="85"/>
                    <a:pt x="13" y="81"/>
                  </a:cubicBezTo>
                  <a:cubicBezTo>
                    <a:pt x="13" y="75"/>
                    <a:pt x="12" y="69"/>
                    <a:pt x="11" y="63"/>
                  </a:cubicBezTo>
                  <a:cubicBezTo>
                    <a:pt x="11" y="54"/>
                    <a:pt x="11" y="46"/>
                    <a:pt x="13" y="38"/>
                  </a:cubicBezTo>
                  <a:cubicBezTo>
                    <a:pt x="14" y="37"/>
                    <a:pt x="14" y="35"/>
                    <a:pt x="15" y="34"/>
                  </a:cubicBezTo>
                  <a:cubicBezTo>
                    <a:pt x="18" y="29"/>
                    <a:pt x="24" y="36"/>
                    <a:pt x="24" y="39"/>
                  </a:cubicBezTo>
                  <a:cubicBezTo>
                    <a:pt x="24" y="42"/>
                    <a:pt x="24" y="45"/>
                    <a:pt x="24" y="47"/>
                  </a:cubicBezTo>
                  <a:cubicBezTo>
                    <a:pt x="24" y="55"/>
                    <a:pt x="24" y="63"/>
                    <a:pt x="22" y="71"/>
                  </a:cubicBezTo>
                  <a:cubicBezTo>
                    <a:pt x="21" y="73"/>
                    <a:pt x="24" y="73"/>
                    <a:pt x="24" y="72"/>
                  </a:cubicBezTo>
                  <a:cubicBezTo>
                    <a:pt x="27" y="64"/>
                    <a:pt x="27" y="55"/>
                    <a:pt x="27" y="47"/>
                  </a:cubicBezTo>
                  <a:cubicBezTo>
                    <a:pt x="27" y="41"/>
                    <a:pt x="28" y="32"/>
                    <a:pt x="20" y="30"/>
                  </a:cubicBezTo>
                  <a:cubicBezTo>
                    <a:pt x="12" y="28"/>
                    <a:pt x="10" y="38"/>
                    <a:pt x="9" y="44"/>
                  </a:cubicBezTo>
                  <a:cubicBezTo>
                    <a:pt x="8" y="54"/>
                    <a:pt x="8" y="65"/>
                    <a:pt x="10" y="76"/>
                  </a:cubicBezTo>
                  <a:cubicBezTo>
                    <a:pt x="10" y="81"/>
                    <a:pt x="10" y="95"/>
                    <a:pt x="19" y="95"/>
                  </a:cubicBezTo>
                  <a:cubicBezTo>
                    <a:pt x="30" y="95"/>
                    <a:pt x="32" y="82"/>
                    <a:pt x="33" y="73"/>
                  </a:cubicBezTo>
                  <a:cubicBezTo>
                    <a:pt x="34" y="60"/>
                    <a:pt x="35" y="46"/>
                    <a:pt x="35" y="32"/>
                  </a:cubicBezTo>
                  <a:cubicBezTo>
                    <a:pt x="35" y="23"/>
                    <a:pt x="35" y="11"/>
                    <a:pt x="26" y="5"/>
                  </a:cubicBezTo>
                  <a:cubicBezTo>
                    <a:pt x="19" y="0"/>
                    <a:pt x="10" y="8"/>
                    <a:pt x="7" y="14"/>
                  </a:cubicBezTo>
                  <a:cubicBezTo>
                    <a:pt x="4" y="19"/>
                    <a:pt x="3" y="25"/>
                    <a:pt x="2" y="31"/>
                  </a:cubicBezTo>
                  <a:cubicBezTo>
                    <a:pt x="1" y="39"/>
                    <a:pt x="1" y="46"/>
                    <a:pt x="0" y="54"/>
                  </a:cubicBezTo>
                  <a:cubicBezTo>
                    <a:pt x="0" y="56"/>
                    <a:pt x="2" y="56"/>
                    <a:pt x="3" y="54"/>
                  </a:cubicBezTo>
                  <a:close/>
                </a:path>
              </a:pathLst>
            </a:custGeom>
            <a:blipFill dpi="0" rotWithShape="1">
              <a:blip r:embed="rId6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99" name="Freeform 100"/>
            <p:cNvSpPr/>
            <p:nvPr/>
          </p:nvSpPr>
          <p:spPr bwMode="auto">
            <a:xfrm>
              <a:off x="3600536" y="1937599"/>
              <a:ext cx="104775" cy="279400"/>
            </a:xfrm>
            <a:custGeom>
              <a:avLst/>
              <a:gdLst>
                <a:gd name="T0" fmla="*/ 3 w 36"/>
                <a:gd name="T1" fmla="*/ 54 h 96"/>
                <a:gd name="T2" fmla="*/ 10 w 36"/>
                <a:gd name="T3" fmla="*/ 15 h 96"/>
                <a:gd name="T4" fmla="*/ 22 w 36"/>
                <a:gd name="T5" fmla="*/ 6 h 96"/>
                <a:gd name="T6" fmla="*/ 32 w 36"/>
                <a:gd name="T7" fmla="*/ 20 h 96"/>
                <a:gd name="T8" fmla="*/ 32 w 36"/>
                <a:gd name="T9" fmla="*/ 55 h 96"/>
                <a:gd name="T10" fmla="*/ 31 w 36"/>
                <a:gd name="T11" fmla="*/ 73 h 96"/>
                <a:gd name="T12" fmla="*/ 24 w 36"/>
                <a:gd name="T13" fmla="*/ 91 h 96"/>
                <a:gd name="T14" fmla="*/ 14 w 36"/>
                <a:gd name="T15" fmla="*/ 80 h 96"/>
                <a:gd name="T16" fmla="*/ 12 w 36"/>
                <a:gd name="T17" fmla="*/ 63 h 96"/>
                <a:gd name="T18" fmla="*/ 14 w 36"/>
                <a:gd name="T19" fmla="*/ 38 h 96"/>
                <a:gd name="T20" fmla="*/ 15 w 36"/>
                <a:gd name="T21" fmla="*/ 34 h 96"/>
                <a:gd name="T22" fmla="*/ 25 w 36"/>
                <a:gd name="T23" fmla="*/ 39 h 96"/>
                <a:gd name="T24" fmla="*/ 25 w 36"/>
                <a:gd name="T25" fmla="*/ 47 h 96"/>
                <a:gd name="T26" fmla="*/ 22 w 36"/>
                <a:gd name="T27" fmla="*/ 71 h 96"/>
                <a:gd name="T28" fmla="*/ 25 w 36"/>
                <a:gd name="T29" fmla="*/ 71 h 96"/>
                <a:gd name="T30" fmla="*/ 28 w 36"/>
                <a:gd name="T31" fmla="*/ 47 h 96"/>
                <a:gd name="T32" fmla="*/ 21 w 36"/>
                <a:gd name="T33" fmla="*/ 30 h 96"/>
                <a:gd name="T34" fmla="*/ 10 w 36"/>
                <a:gd name="T35" fmla="*/ 44 h 96"/>
                <a:gd name="T36" fmla="*/ 10 w 36"/>
                <a:gd name="T37" fmla="*/ 75 h 96"/>
                <a:gd name="T38" fmla="*/ 20 w 36"/>
                <a:gd name="T39" fmla="*/ 95 h 96"/>
                <a:gd name="T40" fmla="*/ 34 w 36"/>
                <a:gd name="T41" fmla="*/ 73 h 96"/>
                <a:gd name="T42" fmla="*/ 36 w 36"/>
                <a:gd name="T43" fmla="*/ 32 h 96"/>
                <a:gd name="T44" fmla="*/ 27 w 36"/>
                <a:gd name="T45" fmla="*/ 5 h 96"/>
                <a:gd name="T46" fmla="*/ 7 w 36"/>
                <a:gd name="T47" fmla="*/ 14 h 96"/>
                <a:gd name="T48" fmla="*/ 3 w 36"/>
                <a:gd name="T49" fmla="*/ 31 h 96"/>
                <a:gd name="T50" fmla="*/ 0 w 36"/>
                <a:gd name="T51" fmla="*/ 54 h 96"/>
                <a:gd name="T52" fmla="*/ 3 w 36"/>
                <a:gd name="T53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" h="96">
                  <a:moveTo>
                    <a:pt x="3" y="54"/>
                  </a:moveTo>
                  <a:cubicBezTo>
                    <a:pt x="5" y="42"/>
                    <a:pt x="4" y="27"/>
                    <a:pt x="10" y="15"/>
                  </a:cubicBezTo>
                  <a:cubicBezTo>
                    <a:pt x="12" y="11"/>
                    <a:pt x="16" y="7"/>
                    <a:pt x="22" y="6"/>
                  </a:cubicBezTo>
                  <a:cubicBezTo>
                    <a:pt x="29" y="6"/>
                    <a:pt x="31" y="15"/>
                    <a:pt x="32" y="20"/>
                  </a:cubicBezTo>
                  <a:cubicBezTo>
                    <a:pt x="34" y="31"/>
                    <a:pt x="33" y="44"/>
                    <a:pt x="32" y="55"/>
                  </a:cubicBezTo>
                  <a:cubicBezTo>
                    <a:pt x="32" y="61"/>
                    <a:pt x="31" y="67"/>
                    <a:pt x="31" y="73"/>
                  </a:cubicBezTo>
                  <a:cubicBezTo>
                    <a:pt x="30" y="79"/>
                    <a:pt x="30" y="87"/>
                    <a:pt x="24" y="91"/>
                  </a:cubicBezTo>
                  <a:cubicBezTo>
                    <a:pt x="16" y="96"/>
                    <a:pt x="14" y="85"/>
                    <a:pt x="14" y="80"/>
                  </a:cubicBezTo>
                  <a:cubicBezTo>
                    <a:pt x="13" y="74"/>
                    <a:pt x="12" y="69"/>
                    <a:pt x="12" y="63"/>
                  </a:cubicBezTo>
                  <a:cubicBezTo>
                    <a:pt x="12" y="54"/>
                    <a:pt x="12" y="46"/>
                    <a:pt x="14" y="38"/>
                  </a:cubicBezTo>
                  <a:cubicBezTo>
                    <a:pt x="14" y="37"/>
                    <a:pt x="15" y="35"/>
                    <a:pt x="15" y="34"/>
                  </a:cubicBezTo>
                  <a:cubicBezTo>
                    <a:pt x="18" y="29"/>
                    <a:pt x="24" y="36"/>
                    <a:pt x="25" y="39"/>
                  </a:cubicBezTo>
                  <a:cubicBezTo>
                    <a:pt x="25" y="42"/>
                    <a:pt x="25" y="44"/>
                    <a:pt x="25" y="47"/>
                  </a:cubicBezTo>
                  <a:cubicBezTo>
                    <a:pt x="24" y="55"/>
                    <a:pt x="24" y="63"/>
                    <a:pt x="22" y="71"/>
                  </a:cubicBezTo>
                  <a:cubicBezTo>
                    <a:pt x="22" y="72"/>
                    <a:pt x="25" y="73"/>
                    <a:pt x="25" y="71"/>
                  </a:cubicBezTo>
                  <a:cubicBezTo>
                    <a:pt x="27" y="64"/>
                    <a:pt x="27" y="55"/>
                    <a:pt x="28" y="47"/>
                  </a:cubicBezTo>
                  <a:cubicBezTo>
                    <a:pt x="28" y="41"/>
                    <a:pt x="28" y="32"/>
                    <a:pt x="21" y="30"/>
                  </a:cubicBezTo>
                  <a:cubicBezTo>
                    <a:pt x="12" y="27"/>
                    <a:pt x="11" y="37"/>
                    <a:pt x="10" y="44"/>
                  </a:cubicBezTo>
                  <a:cubicBezTo>
                    <a:pt x="8" y="54"/>
                    <a:pt x="9" y="65"/>
                    <a:pt x="10" y="75"/>
                  </a:cubicBezTo>
                  <a:cubicBezTo>
                    <a:pt x="11" y="81"/>
                    <a:pt x="11" y="95"/>
                    <a:pt x="20" y="95"/>
                  </a:cubicBezTo>
                  <a:cubicBezTo>
                    <a:pt x="31" y="95"/>
                    <a:pt x="33" y="82"/>
                    <a:pt x="34" y="73"/>
                  </a:cubicBezTo>
                  <a:cubicBezTo>
                    <a:pt x="35" y="60"/>
                    <a:pt x="36" y="46"/>
                    <a:pt x="36" y="32"/>
                  </a:cubicBezTo>
                  <a:cubicBezTo>
                    <a:pt x="35" y="23"/>
                    <a:pt x="36" y="11"/>
                    <a:pt x="27" y="5"/>
                  </a:cubicBezTo>
                  <a:cubicBezTo>
                    <a:pt x="19" y="0"/>
                    <a:pt x="11" y="8"/>
                    <a:pt x="7" y="14"/>
                  </a:cubicBezTo>
                  <a:cubicBezTo>
                    <a:pt x="4" y="19"/>
                    <a:pt x="3" y="25"/>
                    <a:pt x="3" y="31"/>
                  </a:cubicBezTo>
                  <a:cubicBezTo>
                    <a:pt x="2" y="38"/>
                    <a:pt x="1" y="46"/>
                    <a:pt x="0" y="54"/>
                  </a:cubicBezTo>
                  <a:cubicBezTo>
                    <a:pt x="0" y="56"/>
                    <a:pt x="3" y="56"/>
                    <a:pt x="3" y="54"/>
                  </a:cubicBezTo>
                  <a:close/>
                </a:path>
              </a:pathLst>
            </a:custGeom>
            <a:blipFill dpi="0" rotWithShape="1">
              <a:blip r:embed="rId6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00" name="Freeform 101"/>
            <p:cNvSpPr/>
            <p:nvPr/>
          </p:nvSpPr>
          <p:spPr bwMode="auto">
            <a:xfrm>
              <a:off x="1433598" y="735862"/>
              <a:ext cx="104775" cy="279400"/>
            </a:xfrm>
            <a:custGeom>
              <a:avLst/>
              <a:gdLst>
                <a:gd name="T0" fmla="*/ 3 w 36"/>
                <a:gd name="T1" fmla="*/ 54 h 96"/>
                <a:gd name="T2" fmla="*/ 10 w 36"/>
                <a:gd name="T3" fmla="*/ 15 h 96"/>
                <a:gd name="T4" fmla="*/ 22 w 36"/>
                <a:gd name="T5" fmla="*/ 6 h 96"/>
                <a:gd name="T6" fmla="*/ 32 w 36"/>
                <a:gd name="T7" fmla="*/ 20 h 96"/>
                <a:gd name="T8" fmla="*/ 32 w 36"/>
                <a:gd name="T9" fmla="*/ 55 h 96"/>
                <a:gd name="T10" fmla="*/ 31 w 36"/>
                <a:gd name="T11" fmla="*/ 73 h 96"/>
                <a:gd name="T12" fmla="*/ 24 w 36"/>
                <a:gd name="T13" fmla="*/ 91 h 96"/>
                <a:gd name="T14" fmla="*/ 14 w 36"/>
                <a:gd name="T15" fmla="*/ 80 h 96"/>
                <a:gd name="T16" fmla="*/ 12 w 36"/>
                <a:gd name="T17" fmla="*/ 62 h 96"/>
                <a:gd name="T18" fmla="*/ 14 w 36"/>
                <a:gd name="T19" fmla="*/ 38 h 96"/>
                <a:gd name="T20" fmla="*/ 16 w 36"/>
                <a:gd name="T21" fmla="*/ 34 h 96"/>
                <a:gd name="T22" fmla="*/ 25 w 36"/>
                <a:gd name="T23" fmla="*/ 39 h 96"/>
                <a:gd name="T24" fmla="*/ 25 w 36"/>
                <a:gd name="T25" fmla="*/ 47 h 96"/>
                <a:gd name="T26" fmla="*/ 22 w 36"/>
                <a:gd name="T27" fmla="*/ 70 h 96"/>
                <a:gd name="T28" fmla="*/ 25 w 36"/>
                <a:gd name="T29" fmla="*/ 71 h 96"/>
                <a:gd name="T30" fmla="*/ 28 w 36"/>
                <a:gd name="T31" fmla="*/ 47 h 96"/>
                <a:gd name="T32" fmla="*/ 21 w 36"/>
                <a:gd name="T33" fmla="*/ 30 h 96"/>
                <a:gd name="T34" fmla="*/ 10 w 36"/>
                <a:gd name="T35" fmla="*/ 43 h 96"/>
                <a:gd name="T36" fmla="*/ 10 w 36"/>
                <a:gd name="T37" fmla="*/ 75 h 96"/>
                <a:gd name="T38" fmla="*/ 20 w 36"/>
                <a:gd name="T39" fmla="*/ 95 h 96"/>
                <a:gd name="T40" fmla="*/ 34 w 36"/>
                <a:gd name="T41" fmla="*/ 73 h 96"/>
                <a:gd name="T42" fmla="*/ 36 w 36"/>
                <a:gd name="T43" fmla="*/ 32 h 96"/>
                <a:gd name="T44" fmla="*/ 27 w 36"/>
                <a:gd name="T45" fmla="*/ 5 h 96"/>
                <a:gd name="T46" fmla="*/ 7 w 36"/>
                <a:gd name="T47" fmla="*/ 14 h 96"/>
                <a:gd name="T48" fmla="*/ 3 w 36"/>
                <a:gd name="T49" fmla="*/ 30 h 96"/>
                <a:gd name="T50" fmla="*/ 0 w 36"/>
                <a:gd name="T51" fmla="*/ 54 h 96"/>
                <a:gd name="T52" fmla="*/ 3 w 36"/>
                <a:gd name="T53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" h="96">
                  <a:moveTo>
                    <a:pt x="3" y="54"/>
                  </a:moveTo>
                  <a:cubicBezTo>
                    <a:pt x="5" y="41"/>
                    <a:pt x="4" y="26"/>
                    <a:pt x="10" y="15"/>
                  </a:cubicBezTo>
                  <a:cubicBezTo>
                    <a:pt x="12" y="11"/>
                    <a:pt x="17" y="6"/>
                    <a:pt x="22" y="6"/>
                  </a:cubicBezTo>
                  <a:cubicBezTo>
                    <a:pt x="29" y="6"/>
                    <a:pt x="31" y="15"/>
                    <a:pt x="32" y="20"/>
                  </a:cubicBezTo>
                  <a:cubicBezTo>
                    <a:pt x="34" y="31"/>
                    <a:pt x="33" y="43"/>
                    <a:pt x="32" y="55"/>
                  </a:cubicBezTo>
                  <a:cubicBezTo>
                    <a:pt x="32" y="61"/>
                    <a:pt x="31" y="67"/>
                    <a:pt x="31" y="73"/>
                  </a:cubicBezTo>
                  <a:cubicBezTo>
                    <a:pt x="30" y="79"/>
                    <a:pt x="30" y="87"/>
                    <a:pt x="24" y="91"/>
                  </a:cubicBezTo>
                  <a:cubicBezTo>
                    <a:pt x="16" y="96"/>
                    <a:pt x="14" y="85"/>
                    <a:pt x="14" y="80"/>
                  </a:cubicBezTo>
                  <a:cubicBezTo>
                    <a:pt x="13" y="74"/>
                    <a:pt x="12" y="68"/>
                    <a:pt x="12" y="62"/>
                  </a:cubicBezTo>
                  <a:cubicBezTo>
                    <a:pt x="12" y="54"/>
                    <a:pt x="12" y="46"/>
                    <a:pt x="14" y="38"/>
                  </a:cubicBezTo>
                  <a:cubicBezTo>
                    <a:pt x="14" y="36"/>
                    <a:pt x="15" y="35"/>
                    <a:pt x="16" y="34"/>
                  </a:cubicBezTo>
                  <a:cubicBezTo>
                    <a:pt x="18" y="29"/>
                    <a:pt x="24" y="35"/>
                    <a:pt x="25" y="39"/>
                  </a:cubicBezTo>
                  <a:cubicBezTo>
                    <a:pt x="25" y="41"/>
                    <a:pt x="25" y="44"/>
                    <a:pt x="25" y="47"/>
                  </a:cubicBezTo>
                  <a:cubicBezTo>
                    <a:pt x="24" y="55"/>
                    <a:pt x="24" y="63"/>
                    <a:pt x="22" y="70"/>
                  </a:cubicBezTo>
                  <a:cubicBezTo>
                    <a:pt x="22" y="72"/>
                    <a:pt x="25" y="73"/>
                    <a:pt x="25" y="71"/>
                  </a:cubicBezTo>
                  <a:cubicBezTo>
                    <a:pt x="27" y="63"/>
                    <a:pt x="27" y="55"/>
                    <a:pt x="28" y="47"/>
                  </a:cubicBezTo>
                  <a:cubicBezTo>
                    <a:pt x="28" y="41"/>
                    <a:pt x="28" y="32"/>
                    <a:pt x="21" y="30"/>
                  </a:cubicBezTo>
                  <a:cubicBezTo>
                    <a:pt x="12" y="27"/>
                    <a:pt x="11" y="37"/>
                    <a:pt x="10" y="43"/>
                  </a:cubicBezTo>
                  <a:cubicBezTo>
                    <a:pt x="8" y="54"/>
                    <a:pt x="9" y="65"/>
                    <a:pt x="10" y="75"/>
                  </a:cubicBezTo>
                  <a:cubicBezTo>
                    <a:pt x="11" y="81"/>
                    <a:pt x="11" y="95"/>
                    <a:pt x="20" y="95"/>
                  </a:cubicBezTo>
                  <a:cubicBezTo>
                    <a:pt x="31" y="95"/>
                    <a:pt x="33" y="81"/>
                    <a:pt x="34" y="73"/>
                  </a:cubicBezTo>
                  <a:cubicBezTo>
                    <a:pt x="35" y="59"/>
                    <a:pt x="36" y="46"/>
                    <a:pt x="36" y="32"/>
                  </a:cubicBezTo>
                  <a:cubicBezTo>
                    <a:pt x="35" y="22"/>
                    <a:pt x="36" y="11"/>
                    <a:pt x="27" y="5"/>
                  </a:cubicBezTo>
                  <a:cubicBezTo>
                    <a:pt x="19" y="0"/>
                    <a:pt x="11" y="8"/>
                    <a:pt x="7" y="14"/>
                  </a:cubicBezTo>
                  <a:cubicBezTo>
                    <a:pt x="4" y="19"/>
                    <a:pt x="4" y="25"/>
                    <a:pt x="3" y="30"/>
                  </a:cubicBezTo>
                  <a:cubicBezTo>
                    <a:pt x="2" y="38"/>
                    <a:pt x="1" y="46"/>
                    <a:pt x="0" y="54"/>
                  </a:cubicBezTo>
                  <a:cubicBezTo>
                    <a:pt x="0" y="56"/>
                    <a:pt x="3" y="56"/>
                    <a:pt x="3" y="54"/>
                  </a:cubicBezTo>
                  <a:close/>
                </a:path>
              </a:pathLst>
            </a:cu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01" name="Freeform 102"/>
            <p:cNvSpPr/>
            <p:nvPr/>
          </p:nvSpPr>
          <p:spPr bwMode="auto">
            <a:xfrm>
              <a:off x="3295736" y="-840526"/>
              <a:ext cx="265113" cy="171450"/>
            </a:xfrm>
            <a:custGeom>
              <a:avLst/>
              <a:gdLst>
                <a:gd name="T0" fmla="*/ 42 w 91"/>
                <a:gd name="T1" fmla="*/ 48 h 59"/>
                <a:gd name="T2" fmla="*/ 10 w 91"/>
                <a:gd name="T3" fmla="*/ 25 h 59"/>
                <a:gd name="T4" fmla="*/ 7 w 91"/>
                <a:gd name="T5" fmla="*/ 10 h 59"/>
                <a:gd name="T6" fmla="*/ 24 w 91"/>
                <a:gd name="T7" fmla="*/ 7 h 59"/>
                <a:gd name="T8" fmla="*/ 55 w 91"/>
                <a:gd name="T9" fmla="*/ 22 h 59"/>
                <a:gd name="T10" fmla="*/ 71 w 91"/>
                <a:gd name="T11" fmla="*/ 31 h 59"/>
                <a:gd name="T12" fmla="*/ 84 w 91"/>
                <a:gd name="T13" fmla="*/ 45 h 59"/>
                <a:gd name="T14" fmla="*/ 70 w 91"/>
                <a:gd name="T15" fmla="*/ 50 h 59"/>
                <a:gd name="T16" fmla="*/ 54 w 91"/>
                <a:gd name="T17" fmla="*/ 43 h 59"/>
                <a:gd name="T18" fmla="*/ 32 w 91"/>
                <a:gd name="T19" fmla="*/ 31 h 59"/>
                <a:gd name="T20" fmla="*/ 29 w 91"/>
                <a:gd name="T21" fmla="*/ 28 h 59"/>
                <a:gd name="T22" fmla="*/ 38 w 91"/>
                <a:gd name="T23" fmla="*/ 22 h 59"/>
                <a:gd name="T24" fmla="*/ 45 w 91"/>
                <a:gd name="T25" fmla="*/ 25 h 59"/>
                <a:gd name="T26" fmla="*/ 65 w 91"/>
                <a:gd name="T27" fmla="*/ 38 h 59"/>
                <a:gd name="T28" fmla="*/ 67 w 91"/>
                <a:gd name="T29" fmla="*/ 36 h 59"/>
                <a:gd name="T30" fmla="*/ 46 w 91"/>
                <a:gd name="T31" fmla="*/ 23 h 59"/>
                <a:gd name="T32" fmla="*/ 28 w 91"/>
                <a:gd name="T33" fmla="*/ 21 h 59"/>
                <a:gd name="T34" fmla="*/ 36 w 91"/>
                <a:gd name="T35" fmla="*/ 37 h 59"/>
                <a:gd name="T36" fmla="*/ 64 w 91"/>
                <a:gd name="T37" fmla="*/ 51 h 59"/>
                <a:gd name="T38" fmla="*/ 86 w 91"/>
                <a:gd name="T39" fmla="*/ 51 h 59"/>
                <a:gd name="T40" fmla="*/ 72 w 91"/>
                <a:gd name="T41" fmla="*/ 29 h 59"/>
                <a:gd name="T42" fmla="*/ 37 w 91"/>
                <a:gd name="T43" fmla="*/ 9 h 59"/>
                <a:gd name="T44" fmla="*/ 8 w 91"/>
                <a:gd name="T45" fmla="*/ 5 h 59"/>
                <a:gd name="T46" fmla="*/ 8 w 91"/>
                <a:gd name="T47" fmla="*/ 27 h 59"/>
                <a:gd name="T48" fmla="*/ 21 w 91"/>
                <a:gd name="T49" fmla="*/ 38 h 59"/>
                <a:gd name="T50" fmla="*/ 41 w 91"/>
                <a:gd name="T51" fmla="*/ 50 h 59"/>
                <a:gd name="T52" fmla="*/ 42 w 91"/>
                <a:gd name="T53" fmla="*/ 4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1" h="59">
                  <a:moveTo>
                    <a:pt x="42" y="48"/>
                  </a:moveTo>
                  <a:cubicBezTo>
                    <a:pt x="32" y="41"/>
                    <a:pt x="18" y="35"/>
                    <a:pt x="10" y="25"/>
                  </a:cubicBezTo>
                  <a:cubicBezTo>
                    <a:pt x="7" y="21"/>
                    <a:pt x="5" y="15"/>
                    <a:pt x="7" y="10"/>
                  </a:cubicBezTo>
                  <a:cubicBezTo>
                    <a:pt x="10" y="4"/>
                    <a:pt x="19" y="6"/>
                    <a:pt x="24" y="7"/>
                  </a:cubicBezTo>
                  <a:cubicBezTo>
                    <a:pt x="35" y="10"/>
                    <a:pt x="46" y="16"/>
                    <a:pt x="55" y="22"/>
                  </a:cubicBezTo>
                  <a:cubicBezTo>
                    <a:pt x="61" y="25"/>
                    <a:pt x="66" y="28"/>
                    <a:pt x="71" y="31"/>
                  </a:cubicBezTo>
                  <a:cubicBezTo>
                    <a:pt x="77" y="34"/>
                    <a:pt x="83" y="38"/>
                    <a:pt x="84" y="45"/>
                  </a:cubicBezTo>
                  <a:cubicBezTo>
                    <a:pt x="86" y="54"/>
                    <a:pt x="75" y="51"/>
                    <a:pt x="70" y="50"/>
                  </a:cubicBezTo>
                  <a:cubicBezTo>
                    <a:pt x="65" y="48"/>
                    <a:pt x="59" y="46"/>
                    <a:pt x="54" y="43"/>
                  </a:cubicBezTo>
                  <a:cubicBezTo>
                    <a:pt x="46" y="40"/>
                    <a:pt x="39" y="36"/>
                    <a:pt x="32" y="31"/>
                  </a:cubicBezTo>
                  <a:cubicBezTo>
                    <a:pt x="31" y="30"/>
                    <a:pt x="30" y="29"/>
                    <a:pt x="29" y="28"/>
                  </a:cubicBezTo>
                  <a:cubicBezTo>
                    <a:pt x="26" y="23"/>
                    <a:pt x="35" y="21"/>
                    <a:pt x="38" y="22"/>
                  </a:cubicBezTo>
                  <a:cubicBezTo>
                    <a:pt x="40" y="23"/>
                    <a:pt x="43" y="24"/>
                    <a:pt x="45" y="25"/>
                  </a:cubicBezTo>
                  <a:cubicBezTo>
                    <a:pt x="52" y="29"/>
                    <a:pt x="60" y="33"/>
                    <a:pt x="65" y="38"/>
                  </a:cubicBezTo>
                  <a:cubicBezTo>
                    <a:pt x="67" y="39"/>
                    <a:pt x="69" y="37"/>
                    <a:pt x="67" y="36"/>
                  </a:cubicBezTo>
                  <a:cubicBezTo>
                    <a:pt x="61" y="30"/>
                    <a:pt x="53" y="26"/>
                    <a:pt x="46" y="23"/>
                  </a:cubicBezTo>
                  <a:cubicBezTo>
                    <a:pt x="41" y="20"/>
                    <a:pt x="33" y="15"/>
                    <a:pt x="28" y="21"/>
                  </a:cubicBezTo>
                  <a:cubicBezTo>
                    <a:pt x="22" y="28"/>
                    <a:pt x="30" y="34"/>
                    <a:pt x="36" y="37"/>
                  </a:cubicBezTo>
                  <a:cubicBezTo>
                    <a:pt x="44" y="43"/>
                    <a:pt x="54" y="47"/>
                    <a:pt x="64" y="51"/>
                  </a:cubicBezTo>
                  <a:cubicBezTo>
                    <a:pt x="70" y="53"/>
                    <a:pt x="82" y="59"/>
                    <a:pt x="86" y="51"/>
                  </a:cubicBezTo>
                  <a:cubicBezTo>
                    <a:pt x="91" y="40"/>
                    <a:pt x="80" y="33"/>
                    <a:pt x="72" y="29"/>
                  </a:cubicBezTo>
                  <a:cubicBezTo>
                    <a:pt x="61" y="21"/>
                    <a:pt x="49" y="15"/>
                    <a:pt x="37" y="9"/>
                  </a:cubicBezTo>
                  <a:cubicBezTo>
                    <a:pt x="28" y="5"/>
                    <a:pt x="17" y="0"/>
                    <a:pt x="8" y="5"/>
                  </a:cubicBezTo>
                  <a:cubicBezTo>
                    <a:pt x="0" y="10"/>
                    <a:pt x="4" y="21"/>
                    <a:pt x="8" y="27"/>
                  </a:cubicBezTo>
                  <a:cubicBezTo>
                    <a:pt x="11" y="31"/>
                    <a:pt x="16" y="35"/>
                    <a:pt x="21" y="38"/>
                  </a:cubicBezTo>
                  <a:cubicBezTo>
                    <a:pt x="27" y="42"/>
                    <a:pt x="34" y="46"/>
                    <a:pt x="41" y="50"/>
                  </a:cubicBezTo>
                  <a:cubicBezTo>
                    <a:pt x="42" y="51"/>
                    <a:pt x="44" y="49"/>
                    <a:pt x="42" y="48"/>
                  </a:cubicBezTo>
                  <a:close/>
                </a:path>
              </a:pathLst>
            </a:custGeom>
            <a:blipFill dpi="0" rotWithShape="1">
              <a:blip r:embed="rId6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02" name="Freeform 103"/>
            <p:cNvSpPr/>
            <p:nvPr/>
          </p:nvSpPr>
          <p:spPr bwMode="auto">
            <a:xfrm>
              <a:off x="5624599" y="-788139"/>
              <a:ext cx="227013" cy="219075"/>
            </a:xfrm>
            <a:custGeom>
              <a:avLst/>
              <a:gdLst>
                <a:gd name="T0" fmla="*/ 25 w 78"/>
                <a:gd name="T1" fmla="*/ 26 h 75"/>
                <a:gd name="T2" fmla="*/ 57 w 78"/>
                <a:gd name="T3" fmla="*/ 4 h 75"/>
                <a:gd name="T4" fmla="*/ 72 w 78"/>
                <a:gd name="T5" fmla="*/ 6 h 75"/>
                <a:gd name="T6" fmla="*/ 69 w 78"/>
                <a:gd name="T7" fmla="*/ 23 h 75"/>
                <a:gd name="T8" fmla="*/ 44 w 78"/>
                <a:gd name="T9" fmla="*/ 47 h 75"/>
                <a:gd name="T10" fmla="*/ 30 w 78"/>
                <a:gd name="T11" fmla="*/ 59 h 75"/>
                <a:gd name="T12" fmla="*/ 12 w 78"/>
                <a:gd name="T13" fmla="*/ 67 h 75"/>
                <a:gd name="T14" fmla="*/ 13 w 78"/>
                <a:gd name="T15" fmla="*/ 52 h 75"/>
                <a:gd name="T16" fmla="*/ 25 w 78"/>
                <a:gd name="T17" fmla="*/ 38 h 75"/>
                <a:gd name="T18" fmla="*/ 44 w 78"/>
                <a:gd name="T19" fmla="*/ 23 h 75"/>
                <a:gd name="T20" fmla="*/ 48 w 78"/>
                <a:gd name="T21" fmla="*/ 21 h 75"/>
                <a:gd name="T22" fmla="*/ 51 w 78"/>
                <a:gd name="T23" fmla="*/ 31 h 75"/>
                <a:gd name="T24" fmla="*/ 45 w 78"/>
                <a:gd name="T25" fmla="*/ 37 h 75"/>
                <a:gd name="T26" fmla="*/ 26 w 78"/>
                <a:gd name="T27" fmla="*/ 51 h 75"/>
                <a:gd name="T28" fmla="*/ 27 w 78"/>
                <a:gd name="T29" fmla="*/ 54 h 75"/>
                <a:gd name="T30" fmla="*/ 47 w 78"/>
                <a:gd name="T31" fmla="*/ 39 h 75"/>
                <a:gd name="T32" fmla="*/ 54 w 78"/>
                <a:gd name="T33" fmla="*/ 22 h 75"/>
                <a:gd name="T34" fmla="*/ 37 w 78"/>
                <a:gd name="T35" fmla="*/ 24 h 75"/>
                <a:gd name="T36" fmla="*/ 14 w 78"/>
                <a:gd name="T37" fmla="*/ 46 h 75"/>
                <a:gd name="T38" fmla="*/ 7 w 78"/>
                <a:gd name="T39" fmla="*/ 66 h 75"/>
                <a:gd name="T40" fmla="*/ 32 w 78"/>
                <a:gd name="T41" fmla="*/ 61 h 75"/>
                <a:gd name="T42" fmla="*/ 63 w 78"/>
                <a:gd name="T43" fmla="*/ 34 h 75"/>
                <a:gd name="T44" fmla="*/ 76 w 78"/>
                <a:gd name="T45" fmla="*/ 9 h 75"/>
                <a:gd name="T46" fmla="*/ 56 w 78"/>
                <a:gd name="T47" fmla="*/ 1 h 75"/>
                <a:gd name="T48" fmla="*/ 41 w 78"/>
                <a:gd name="T49" fmla="*/ 10 h 75"/>
                <a:gd name="T50" fmla="*/ 23 w 78"/>
                <a:gd name="T51" fmla="*/ 24 h 75"/>
                <a:gd name="T52" fmla="*/ 25 w 78"/>
                <a:gd name="T53" fmla="*/ 2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" h="75">
                  <a:moveTo>
                    <a:pt x="25" y="26"/>
                  </a:moveTo>
                  <a:cubicBezTo>
                    <a:pt x="35" y="19"/>
                    <a:pt x="45" y="8"/>
                    <a:pt x="57" y="4"/>
                  </a:cubicBezTo>
                  <a:cubicBezTo>
                    <a:pt x="62" y="3"/>
                    <a:pt x="68" y="3"/>
                    <a:pt x="72" y="6"/>
                  </a:cubicBezTo>
                  <a:cubicBezTo>
                    <a:pt x="77" y="11"/>
                    <a:pt x="72" y="19"/>
                    <a:pt x="69" y="23"/>
                  </a:cubicBezTo>
                  <a:cubicBezTo>
                    <a:pt x="62" y="33"/>
                    <a:pt x="53" y="40"/>
                    <a:pt x="44" y="47"/>
                  </a:cubicBezTo>
                  <a:cubicBezTo>
                    <a:pt x="40" y="51"/>
                    <a:pt x="35" y="55"/>
                    <a:pt x="30" y="59"/>
                  </a:cubicBezTo>
                  <a:cubicBezTo>
                    <a:pt x="25" y="63"/>
                    <a:pt x="19" y="68"/>
                    <a:pt x="12" y="67"/>
                  </a:cubicBezTo>
                  <a:cubicBezTo>
                    <a:pt x="3" y="65"/>
                    <a:pt x="10" y="56"/>
                    <a:pt x="13" y="52"/>
                  </a:cubicBezTo>
                  <a:cubicBezTo>
                    <a:pt x="17" y="47"/>
                    <a:pt x="21" y="43"/>
                    <a:pt x="25" y="38"/>
                  </a:cubicBezTo>
                  <a:cubicBezTo>
                    <a:pt x="31" y="32"/>
                    <a:pt x="37" y="27"/>
                    <a:pt x="44" y="23"/>
                  </a:cubicBezTo>
                  <a:cubicBezTo>
                    <a:pt x="45" y="22"/>
                    <a:pt x="46" y="21"/>
                    <a:pt x="48" y="21"/>
                  </a:cubicBezTo>
                  <a:cubicBezTo>
                    <a:pt x="54" y="20"/>
                    <a:pt x="53" y="29"/>
                    <a:pt x="51" y="31"/>
                  </a:cubicBezTo>
                  <a:cubicBezTo>
                    <a:pt x="49" y="33"/>
                    <a:pt x="47" y="35"/>
                    <a:pt x="45" y="37"/>
                  </a:cubicBezTo>
                  <a:cubicBezTo>
                    <a:pt x="39" y="42"/>
                    <a:pt x="33" y="48"/>
                    <a:pt x="26" y="51"/>
                  </a:cubicBezTo>
                  <a:cubicBezTo>
                    <a:pt x="24" y="52"/>
                    <a:pt x="26" y="55"/>
                    <a:pt x="27" y="54"/>
                  </a:cubicBezTo>
                  <a:cubicBezTo>
                    <a:pt x="34" y="50"/>
                    <a:pt x="41" y="44"/>
                    <a:pt x="47" y="39"/>
                  </a:cubicBezTo>
                  <a:cubicBezTo>
                    <a:pt x="51" y="35"/>
                    <a:pt x="58" y="29"/>
                    <a:pt x="54" y="22"/>
                  </a:cubicBezTo>
                  <a:cubicBezTo>
                    <a:pt x="50" y="14"/>
                    <a:pt x="42" y="20"/>
                    <a:pt x="37" y="24"/>
                  </a:cubicBezTo>
                  <a:cubicBezTo>
                    <a:pt x="28" y="30"/>
                    <a:pt x="21" y="38"/>
                    <a:pt x="14" y="46"/>
                  </a:cubicBezTo>
                  <a:cubicBezTo>
                    <a:pt x="11" y="51"/>
                    <a:pt x="0" y="60"/>
                    <a:pt x="7" y="66"/>
                  </a:cubicBezTo>
                  <a:cubicBezTo>
                    <a:pt x="15" y="75"/>
                    <a:pt x="25" y="67"/>
                    <a:pt x="32" y="61"/>
                  </a:cubicBezTo>
                  <a:cubicBezTo>
                    <a:pt x="43" y="53"/>
                    <a:pt x="53" y="44"/>
                    <a:pt x="63" y="34"/>
                  </a:cubicBezTo>
                  <a:cubicBezTo>
                    <a:pt x="70" y="28"/>
                    <a:pt x="78" y="19"/>
                    <a:pt x="76" y="9"/>
                  </a:cubicBezTo>
                  <a:cubicBezTo>
                    <a:pt x="75" y="0"/>
                    <a:pt x="63" y="0"/>
                    <a:pt x="56" y="1"/>
                  </a:cubicBezTo>
                  <a:cubicBezTo>
                    <a:pt x="51" y="2"/>
                    <a:pt x="46" y="6"/>
                    <a:pt x="41" y="10"/>
                  </a:cubicBezTo>
                  <a:cubicBezTo>
                    <a:pt x="35" y="14"/>
                    <a:pt x="29" y="19"/>
                    <a:pt x="23" y="24"/>
                  </a:cubicBezTo>
                  <a:cubicBezTo>
                    <a:pt x="21" y="25"/>
                    <a:pt x="23" y="27"/>
                    <a:pt x="25" y="26"/>
                  </a:cubicBezTo>
                  <a:close/>
                </a:path>
              </a:pathLst>
            </a:custGeom>
            <a:blipFill dpi="0" rotWithShape="1">
              <a:blip r:embed="rId7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03" name="Freeform 104"/>
            <p:cNvSpPr/>
            <p:nvPr/>
          </p:nvSpPr>
          <p:spPr bwMode="auto">
            <a:xfrm>
              <a:off x="2829011" y="491386"/>
              <a:ext cx="225425" cy="219075"/>
            </a:xfrm>
            <a:custGeom>
              <a:avLst/>
              <a:gdLst>
                <a:gd name="T0" fmla="*/ 25 w 78"/>
                <a:gd name="T1" fmla="*/ 27 h 75"/>
                <a:gd name="T2" fmla="*/ 57 w 78"/>
                <a:gd name="T3" fmla="*/ 5 h 75"/>
                <a:gd name="T4" fmla="*/ 72 w 78"/>
                <a:gd name="T5" fmla="*/ 7 h 75"/>
                <a:gd name="T6" fmla="*/ 69 w 78"/>
                <a:gd name="T7" fmla="*/ 24 h 75"/>
                <a:gd name="T8" fmla="*/ 44 w 78"/>
                <a:gd name="T9" fmla="*/ 48 h 75"/>
                <a:gd name="T10" fmla="*/ 30 w 78"/>
                <a:gd name="T11" fmla="*/ 60 h 75"/>
                <a:gd name="T12" fmla="*/ 12 w 78"/>
                <a:gd name="T13" fmla="*/ 67 h 75"/>
                <a:gd name="T14" fmla="*/ 13 w 78"/>
                <a:gd name="T15" fmla="*/ 53 h 75"/>
                <a:gd name="T16" fmla="*/ 25 w 78"/>
                <a:gd name="T17" fmla="*/ 39 h 75"/>
                <a:gd name="T18" fmla="*/ 44 w 78"/>
                <a:gd name="T19" fmla="*/ 24 h 75"/>
                <a:gd name="T20" fmla="*/ 48 w 78"/>
                <a:gd name="T21" fmla="*/ 22 h 75"/>
                <a:gd name="T22" fmla="*/ 51 w 78"/>
                <a:gd name="T23" fmla="*/ 32 h 75"/>
                <a:gd name="T24" fmla="*/ 45 w 78"/>
                <a:gd name="T25" fmla="*/ 38 h 75"/>
                <a:gd name="T26" fmla="*/ 26 w 78"/>
                <a:gd name="T27" fmla="*/ 52 h 75"/>
                <a:gd name="T28" fmla="*/ 27 w 78"/>
                <a:gd name="T29" fmla="*/ 55 h 75"/>
                <a:gd name="T30" fmla="*/ 47 w 78"/>
                <a:gd name="T31" fmla="*/ 40 h 75"/>
                <a:gd name="T32" fmla="*/ 54 w 78"/>
                <a:gd name="T33" fmla="*/ 23 h 75"/>
                <a:gd name="T34" fmla="*/ 37 w 78"/>
                <a:gd name="T35" fmla="*/ 25 h 75"/>
                <a:gd name="T36" fmla="*/ 14 w 78"/>
                <a:gd name="T37" fmla="*/ 47 h 75"/>
                <a:gd name="T38" fmla="*/ 7 w 78"/>
                <a:gd name="T39" fmla="*/ 67 h 75"/>
                <a:gd name="T40" fmla="*/ 32 w 78"/>
                <a:gd name="T41" fmla="*/ 62 h 75"/>
                <a:gd name="T42" fmla="*/ 63 w 78"/>
                <a:gd name="T43" fmla="*/ 35 h 75"/>
                <a:gd name="T44" fmla="*/ 76 w 78"/>
                <a:gd name="T45" fmla="*/ 10 h 75"/>
                <a:gd name="T46" fmla="*/ 56 w 78"/>
                <a:gd name="T47" fmla="*/ 2 h 75"/>
                <a:gd name="T48" fmla="*/ 41 w 78"/>
                <a:gd name="T49" fmla="*/ 10 h 75"/>
                <a:gd name="T50" fmla="*/ 23 w 78"/>
                <a:gd name="T51" fmla="*/ 25 h 75"/>
                <a:gd name="T52" fmla="*/ 25 w 78"/>
                <a:gd name="T53" fmla="*/ 2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" h="75">
                  <a:moveTo>
                    <a:pt x="25" y="27"/>
                  </a:moveTo>
                  <a:cubicBezTo>
                    <a:pt x="35" y="19"/>
                    <a:pt x="45" y="8"/>
                    <a:pt x="57" y="5"/>
                  </a:cubicBezTo>
                  <a:cubicBezTo>
                    <a:pt x="62" y="3"/>
                    <a:pt x="68" y="3"/>
                    <a:pt x="72" y="7"/>
                  </a:cubicBezTo>
                  <a:cubicBezTo>
                    <a:pt x="77" y="12"/>
                    <a:pt x="72" y="20"/>
                    <a:pt x="69" y="24"/>
                  </a:cubicBezTo>
                  <a:cubicBezTo>
                    <a:pt x="62" y="33"/>
                    <a:pt x="53" y="41"/>
                    <a:pt x="44" y="48"/>
                  </a:cubicBezTo>
                  <a:cubicBezTo>
                    <a:pt x="40" y="52"/>
                    <a:pt x="35" y="56"/>
                    <a:pt x="30" y="60"/>
                  </a:cubicBezTo>
                  <a:cubicBezTo>
                    <a:pt x="25" y="64"/>
                    <a:pt x="19" y="69"/>
                    <a:pt x="12" y="67"/>
                  </a:cubicBezTo>
                  <a:cubicBezTo>
                    <a:pt x="3" y="65"/>
                    <a:pt x="10" y="56"/>
                    <a:pt x="13" y="53"/>
                  </a:cubicBezTo>
                  <a:cubicBezTo>
                    <a:pt x="17" y="48"/>
                    <a:pt x="21" y="44"/>
                    <a:pt x="25" y="39"/>
                  </a:cubicBezTo>
                  <a:cubicBezTo>
                    <a:pt x="30" y="33"/>
                    <a:pt x="37" y="28"/>
                    <a:pt x="44" y="24"/>
                  </a:cubicBezTo>
                  <a:cubicBezTo>
                    <a:pt x="45" y="23"/>
                    <a:pt x="46" y="22"/>
                    <a:pt x="48" y="22"/>
                  </a:cubicBezTo>
                  <a:cubicBezTo>
                    <a:pt x="54" y="20"/>
                    <a:pt x="53" y="29"/>
                    <a:pt x="51" y="32"/>
                  </a:cubicBezTo>
                  <a:cubicBezTo>
                    <a:pt x="49" y="34"/>
                    <a:pt x="47" y="36"/>
                    <a:pt x="45" y="38"/>
                  </a:cubicBezTo>
                  <a:cubicBezTo>
                    <a:pt x="39" y="43"/>
                    <a:pt x="33" y="48"/>
                    <a:pt x="26" y="52"/>
                  </a:cubicBezTo>
                  <a:cubicBezTo>
                    <a:pt x="24" y="53"/>
                    <a:pt x="26" y="56"/>
                    <a:pt x="27" y="55"/>
                  </a:cubicBezTo>
                  <a:cubicBezTo>
                    <a:pt x="34" y="51"/>
                    <a:pt x="41" y="45"/>
                    <a:pt x="47" y="40"/>
                  </a:cubicBezTo>
                  <a:cubicBezTo>
                    <a:pt x="51" y="36"/>
                    <a:pt x="58" y="30"/>
                    <a:pt x="54" y="23"/>
                  </a:cubicBezTo>
                  <a:cubicBezTo>
                    <a:pt x="50" y="15"/>
                    <a:pt x="42" y="21"/>
                    <a:pt x="37" y="25"/>
                  </a:cubicBezTo>
                  <a:cubicBezTo>
                    <a:pt x="28" y="31"/>
                    <a:pt x="21" y="39"/>
                    <a:pt x="14" y="47"/>
                  </a:cubicBezTo>
                  <a:cubicBezTo>
                    <a:pt x="11" y="51"/>
                    <a:pt x="0" y="61"/>
                    <a:pt x="7" y="67"/>
                  </a:cubicBezTo>
                  <a:cubicBezTo>
                    <a:pt x="15" y="75"/>
                    <a:pt x="25" y="67"/>
                    <a:pt x="32" y="62"/>
                  </a:cubicBezTo>
                  <a:cubicBezTo>
                    <a:pt x="43" y="54"/>
                    <a:pt x="53" y="45"/>
                    <a:pt x="63" y="35"/>
                  </a:cubicBezTo>
                  <a:cubicBezTo>
                    <a:pt x="70" y="28"/>
                    <a:pt x="78" y="20"/>
                    <a:pt x="76" y="10"/>
                  </a:cubicBezTo>
                  <a:cubicBezTo>
                    <a:pt x="75" y="1"/>
                    <a:pt x="63" y="0"/>
                    <a:pt x="56" y="2"/>
                  </a:cubicBezTo>
                  <a:cubicBezTo>
                    <a:pt x="51" y="3"/>
                    <a:pt x="46" y="7"/>
                    <a:pt x="41" y="10"/>
                  </a:cubicBezTo>
                  <a:cubicBezTo>
                    <a:pt x="35" y="15"/>
                    <a:pt x="29" y="20"/>
                    <a:pt x="23" y="25"/>
                  </a:cubicBezTo>
                  <a:cubicBezTo>
                    <a:pt x="21" y="26"/>
                    <a:pt x="23" y="28"/>
                    <a:pt x="25" y="27"/>
                  </a:cubicBezTo>
                  <a:close/>
                </a:path>
              </a:pathLst>
            </a:custGeom>
            <a:blipFill dpi="0" rotWithShape="1">
              <a:blip r:embed="rId7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04" name="Freeform 105"/>
            <p:cNvSpPr/>
            <p:nvPr/>
          </p:nvSpPr>
          <p:spPr bwMode="auto">
            <a:xfrm>
              <a:off x="7608974" y="-1329476"/>
              <a:ext cx="227013" cy="219075"/>
            </a:xfrm>
            <a:custGeom>
              <a:avLst/>
              <a:gdLst>
                <a:gd name="T0" fmla="*/ 25 w 78"/>
                <a:gd name="T1" fmla="*/ 26 h 75"/>
                <a:gd name="T2" fmla="*/ 57 w 78"/>
                <a:gd name="T3" fmla="*/ 4 h 75"/>
                <a:gd name="T4" fmla="*/ 72 w 78"/>
                <a:gd name="T5" fmla="*/ 7 h 75"/>
                <a:gd name="T6" fmla="*/ 69 w 78"/>
                <a:gd name="T7" fmla="*/ 24 h 75"/>
                <a:gd name="T8" fmla="*/ 44 w 78"/>
                <a:gd name="T9" fmla="*/ 48 h 75"/>
                <a:gd name="T10" fmla="*/ 30 w 78"/>
                <a:gd name="T11" fmla="*/ 59 h 75"/>
                <a:gd name="T12" fmla="*/ 12 w 78"/>
                <a:gd name="T13" fmla="*/ 67 h 75"/>
                <a:gd name="T14" fmla="*/ 13 w 78"/>
                <a:gd name="T15" fmla="*/ 52 h 75"/>
                <a:gd name="T16" fmla="*/ 25 w 78"/>
                <a:gd name="T17" fmla="*/ 39 h 75"/>
                <a:gd name="T18" fmla="*/ 44 w 78"/>
                <a:gd name="T19" fmla="*/ 23 h 75"/>
                <a:gd name="T20" fmla="*/ 48 w 78"/>
                <a:gd name="T21" fmla="*/ 21 h 75"/>
                <a:gd name="T22" fmla="*/ 50 w 78"/>
                <a:gd name="T23" fmla="*/ 31 h 75"/>
                <a:gd name="T24" fmla="*/ 45 w 78"/>
                <a:gd name="T25" fmla="*/ 37 h 75"/>
                <a:gd name="T26" fmla="*/ 26 w 78"/>
                <a:gd name="T27" fmla="*/ 52 h 75"/>
                <a:gd name="T28" fmla="*/ 27 w 78"/>
                <a:gd name="T29" fmla="*/ 54 h 75"/>
                <a:gd name="T30" fmla="*/ 47 w 78"/>
                <a:gd name="T31" fmla="*/ 39 h 75"/>
                <a:gd name="T32" fmla="*/ 54 w 78"/>
                <a:gd name="T33" fmla="*/ 22 h 75"/>
                <a:gd name="T34" fmla="*/ 37 w 78"/>
                <a:gd name="T35" fmla="*/ 24 h 75"/>
                <a:gd name="T36" fmla="*/ 14 w 78"/>
                <a:gd name="T37" fmla="*/ 46 h 75"/>
                <a:gd name="T38" fmla="*/ 7 w 78"/>
                <a:gd name="T39" fmla="*/ 67 h 75"/>
                <a:gd name="T40" fmla="*/ 32 w 78"/>
                <a:gd name="T41" fmla="*/ 61 h 75"/>
                <a:gd name="T42" fmla="*/ 63 w 78"/>
                <a:gd name="T43" fmla="*/ 35 h 75"/>
                <a:gd name="T44" fmla="*/ 76 w 78"/>
                <a:gd name="T45" fmla="*/ 9 h 75"/>
                <a:gd name="T46" fmla="*/ 56 w 78"/>
                <a:gd name="T47" fmla="*/ 1 h 75"/>
                <a:gd name="T48" fmla="*/ 41 w 78"/>
                <a:gd name="T49" fmla="*/ 10 h 75"/>
                <a:gd name="T50" fmla="*/ 23 w 78"/>
                <a:gd name="T51" fmla="*/ 24 h 75"/>
                <a:gd name="T52" fmla="*/ 25 w 78"/>
                <a:gd name="T53" fmla="*/ 2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" h="75">
                  <a:moveTo>
                    <a:pt x="25" y="26"/>
                  </a:moveTo>
                  <a:cubicBezTo>
                    <a:pt x="35" y="19"/>
                    <a:pt x="45" y="8"/>
                    <a:pt x="57" y="4"/>
                  </a:cubicBezTo>
                  <a:cubicBezTo>
                    <a:pt x="62" y="3"/>
                    <a:pt x="68" y="3"/>
                    <a:pt x="72" y="7"/>
                  </a:cubicBezTo>
                  <a:cubicBezTo>
                    <a:pt x="77" y="11"/>
                    <a:pt x="72" y="19"/>
                    <a:pt x="69" y="24"/>
                  </a:cubicBezTo>
                  <a:cubicBezTo>
                    <a:pt x="62" y="33"/>
                    <a:pt x="53" y="40"/>
                    <a:pt x="44" y="48"/>
                  </a:cubicBezTo>
                  <a:cubicBezTo>
                    <a:pt x="40" y="52"/>
                    <a:pt x="35" y="56"/>
                    <a:pt x="30" y="59"/>
                  </a:cubicBezTo>
                  <a:cubicBezTo>
                    <a:pt x="25" y="63"/>
                    <a:pt x="19" y="68"/>
                    <a:pt x="12" y="67"/>
                  </a:cubicBezTo>
                  <a:cubicBezTo>
                    <a:pt x="3" y="65"/>
                    <a:pt x="10" y="56"/>
                    <a:pt x="13" y="52"/>
                  </a:cubicBezTo>
                  <a:cubicBezTo>
                    <a:pt x="17" y="48"/>
                    <a:pt x="21" y="43"/>
                    <a:pt x="25" y="39"/>
                  </a:cubicBezTo>
                  <a:cubicBezTo>
                    <a:pt x="30" y="33"/>
                    <a:pt x="36" y="27"/>
                    <a:pt x="44" y="23"/>
                  </a:cubicBezTo>
                  <a:cubicBezTo>
                    <a:pt x="45" y="22"/>
                    <a:pt x="46" y="22"/>
                    <a:pt x="48" y="21"/>
                  </a:cubicBezTo>
                  <a:cubicBezTo>
                    <a:pt x="53" y="20"/>
                    <a:pt x="52" y="29"/>
                    <a:pt x="50" y="31"/>
                  </a:cubicBezTo>
                  <a:cubicBezTo>
                    <a:pt x="49" y="33"/>
                    <a:pt x="47" y="35"/>
                    <a:pt x="45" y="37"/>
                  </a:cubicBezTo>
                  <a:cubicBezTo>
                    <a:pt x="39" y="42"/>
                    <a:pt x="33" y="48"/>
                    <a:pt x="26" y="52"/>
                  </a:cubicBezTo>
                  <a:cubicBezTo>
                    <a:pt x="24" y="52"/>
                    <a:pt x="26" y="55"/>
                    <a:pt x="27" y="54"/>
                  </a:cubicBezTo>
                  <a:cubicBezTo>
                    <a:pt x="34" y="50"/>
                    <a:pt x="41" y="44"/>
                    <a:pt x="47" y="39"/>
                  </a:cubicBezTo>
                  <a:cubicBezTo>
                    <a:pt x="51" y="35"/>
                    <a:pt x="58" y="29"/>
                    <a:pt x="54" y="22"/>
                  </a:cubicBezTo>
                  <a:cubicBezTo>
                    <a:pt x="50" y="14"/>
                    <a:pt x="42" y="20"/>
                    <a:pt x="37" y="24"/>
                  </a:cubicBezTo>
                  <a:cubicBezTo>
                    <a:pt x="28" y="30"/>
                    <a:pt x="21" y="38"/>
                    <a:pt x="14" y="46"/>
                  </a:cubicBezTo>
                  <a:cubicBezTo>
                    <a:pt x="10" y="51"/>
                    <a:pt x="0" y="60"/>
                    <a:pt x="7" y="67"/>
                  </a:cubicBezTo>
                  <a:cubicBezTo>
                    <a:pt x="15" y="75"/>
                    <a:pt x="25" y="67"/>
                    <a:pt x="32" y="61"/>
                  </a:cubicBezTo>
                  <a:cubicBezTo>
                    <a:pt x="43" y="53"/>
                    <a:pt x="53" y="44"/>
                    <a:pt x="63" y="35"/>
                  </a:cubicBezTo>
                  <a:cubicBezTo>
                    <a:pt x="70" y="28"/>
                    <a:pt x="78" y="20"/>
                    <a:pt x="76" y="9"/>
                  </a:cubicBezTo>
                  <a:cubicBezTo>
                    <a:pt x="75" y="0"/>
                    <a:pt x="63" y="0"/>
                    <a:pt x="56" y="1"/>
                  </a:cubicBezTo>
                  <a:cubicBezTo>
                    <a:pt x="51" y="3"/>
                    <a:pt x="46" y="6"/>
                    <a:pt x="41" y="10"/>
                  </a:cubicBezTo>
                  <a:cubicBezTo>
                    <a:pt x="35" y="14"/>
                    <a:pt x="29" y="20"/>
                    <a:pt x="23" y="24"/>
                  </a:cubicBezTo>
                  <a:cubicBezTo>
                    <a:pt x="21" y="25"/>
                    <a:pt x="23" y="28"/>
                    <a:pt x="25" y="26"/>
                  </a:cubicBezTo>
                  <a:close/>
                </a:path>
              </a:pathLst>
            </a:custGeom>
            <a:blipFill dpi="0" rotWithShape="1">
              <a:blip r:embed="rId7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05" name="Freeform 106"/>
            <p:cNvSpPr>
              <a:spLocks noEditPoints="1"/>
            </p:cNvSpPr>
            <p:nvPr/>
          </p:nvSpPr>
          <p:spPr bwMode="auto">
            <a:xfrm>
              <a:off x="4783224" y="-288076"/>
              <a:ext cx="620713" cy="422275"/>
            </a:xfrm>
            <a:custGeom>
              <a:avLst/>
              <a:gdLst>
                <a:gd name="T0" fmla="*/ 33 w 214"/>
                <a:gd name="T1" fmla="*/ 86 h 145"/>
                <a:gd name="T2" fmla="*/ 0 w 214"/>
                <a:gd name="T3" fmla="*/ 108 h 145"/>
                <a:gd name="T4" fmla="*/ 21 w 214"/>
                <a:gd name="T5" fmla="*/ 144 h 145"/>
                <a:gd name="T6" fmla="*/ 164 w 214"/>
                <a:gd name="T7" fmla="*/ 66 h 145"/>
                <a:gd name="T8" fmla="*/ 213 w 214"/>
                <a:gd name="T9" fmla="*/ 37 h 145"/>
                <a:gd name="T10" fmla="*/ 189 w 214"/>
                <a:gd name="T11" fmla="*/ 1 h 145"/>
                <a:gd name="T12" fmla="*/ 191 w 214"/>
                <a:gd name="T13" fmla="*/ 24 h 145"/>
                <a:gd name="T14" fmla="*/ 190 w 214"/>
                <a:gd name="T15" fmla="*/ 3 h 145"/>
                <a:gd name="T16" fmla="*/ 115 w 214"/>
                <a:gd name="T17" fmla="*/ 88 h 145"/>
                <a:gd name="T18" fmla="*/ 21 w 214"/>
                <a:gd name="T19" fmla="*/ 141 h 145"/>
                <a:gd name="T20" fmla="*/ 7 w 214"/>
                <a:gd name="T21" fmla="*/ 106 h 145"/>
                <a:gd name="T22" fmla="*/ 10 w 214"/>
                <a:gd name="T23" fmla="*/ 104 h 145"/>
                <a:gd name="T24" fmla="*/ 14 w 214"/>
                <a:gd name="T25" fmla="*/ 101 h 145"/>
                <a:gd name="T26" fmla="*/ 26 w 214"/>
                <a:gd name="T27" fmla="*/ 116 h 145"/>
                <a:gd name="T28" fmla="*/ 21 w 214"/>
                <a:gd name="T29" fmla="*/ 96 h 145"/>
                <a:gd name="T30" fmla="*/ 24 w 214"/>
                <a:gd name="T31" fmla="*/ 95 h 145"/>
                <a:gd name="T32" fmla="*/ 39 w 214"/>
                <a:gd name="T33" fmla="*/ 109 h 145"/>
                <a:gd name="T34" fmla="*/ 42 w 214"/>
                <a:gd name="T35" fmla="*/ 85 h 145"/>
                <a:gd name="T36" fmla="*/ 54 w 214"/>
                <a:gd name="T37" fmla="*/ 101 h 145"/>
                <a:gd name="T38" fmla="*/ 50 w 214"/>
                <a:gd name="T39" fmla="*/ 80 h 145"/>
                <a:gd name="T40" fmla="*/ 60 w 214"/>
                <a:gd name="T41" fmla="*/ 92 h 145"/>
                <a:gd name="T42" fmla="*/ 56 w 214"/>
                <a:gd name="T43" fmla="*/ 77 h 145"/>
                <a:gd name="T44" fmla="*/ 69 w 214"/>
                <a:gd name="T45" fmla="*/ 93 h 145"/>
                <a:gd name="T46" fmla="*/ 66 w 214"/>
                <a:gd name="T47" fmla="*/ 72 h 145"/>
                <a:gd name="T48" fmla="*/ 68 w 214"/>
                <a:gd name="T49" fmla="*/ 70 h 145"/>
                <a:gd name="T50" fmla="*/ 76 w 214"/>
                <a:gd name="T51" fmla="*/ 78 h 145"/>
                <a:gd name="T52" fmla="*/ 79 w 214"/>
                <a:gd name="T53" fmla="*/ 76 h 145"/>
                <a:gd name="T54" fmla="*/ 79 w 214"/>
                <a:gd name="T55" fmla="*/ 64 h 145"/>
                <a:gd name="T56" fmla="*/ 82 w 214"/>
                <a:gd name="T57" fmla="*/ 63 h 145"/>
                <a:gd name="T58" fmla="*/ 95 w 214"/>
                <a:gd name="T59" fmla="*/ 78 h 145"/>
                <a:gd name="T60" fmla="*/ 89 w 214"/>
                <a:gd name="T61" fmla="*/ 59 h 145"/>
                <a:gd name="T62" fmla="*/ 104 w 214"/>
                <a:gd name="T63" fmla="*/ 70 h 145"/>
                <a:gd name="T64" fmla="*/ 99 w 214"/>
                <a:gd name="T65" fmla="*/ 53 h 145"/>
                <a:gd name="T66" fmla="*/ 114 w 214"/>
                <a:gd name="T67" fmla="*/ 70 h 145"/>
                <a:gd name="T68" fmla="*/ 107 w 214"/>
                <a:gd name="T69" fmla="*/ 49 h 145"/>
                <a:gd name="T70" fmla="*/ 120 w 214"/>
                <a:gd name="T71" fmla="*/ 62 h 145"/>
                <a:gd name="T72" fmla="*/ 114 w 214"/>
                <a:gd name="T73" fmla="*/ 45 h 145"/>
                <a:gd name="T74" fmla="*/ 129 w 214"/>
                <a:gd name="T75" fmla="*/ 59 h 145"/>
                <a:gd name="T76" fmla="*/ 123 w 214"/>
                <a:gd name="T77" fmla="*/ 40 h 145"/>
                <a:gd name="T78" fmla="*/ 135 w 214"/>
                <a:gd name="T79" fmla="*/ 54 h 145"/>
                <a:gd name="T80" fmla="*/ 130 w 214"/>
                <a:gd name="T81" fmla="*/ 37 h 145"/>
                <a:gd name="T82" fmla="*/ 144 w 214"/>
                <a:gd name="T83" fmla="*/ 49 h 145"/>
                <a:gd name="T84" fmla="*/ 138 w 214"/>
                <a:gd name="T85" fmla="*/ 32 h 145"/>
                <a:gd name="T86" fmla="*/ 154 w 214"/>
                <a:gd name="T87" fmla="*/ 48 h 145"/>
                <a:gd name="T88" fmla="*/ 154 w 214"/>
                <a:gd name="T89" fmla="*/ 24 h 145"/>
                <a:gd name="T90" fmla="*/ 156 w 214"/>
                <a:gd name="T91" fmla="*/ 23 h 145"/>
                <a:gd name="T92" fmla="*/ 171 w 214"/>
                <a:gd name="T93" fmla="*/ 34 h 145"/>
                <a:gd name="T94" fmla="*/ 172 w 214"/>
                <a:gd name="T95" fmla="*/ 14 h 145"/>
                <a:gd name="T96" fmla="*/ 174 w 214"/>
                <a:gd name="T97" fmla="*/ 1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4" h="145">
                  <a:moveTo>
                    <a:pt x="150" y="23"/>
                  </a:moveTo>
                  <a:cubicBezTo>
                    <a:pt x="135" y="31"/>
                    <a:pt x="121" y="38"/>
                    <a:pt x="107" y="46"/>
                  </a:cubicBezTo>
                  <a:cubicBezTo>
                    <a:pt x="82" y="59"/>
                    <a:pt x="58" y="73"/>
                    <a:pt x="33" y="86"/>
                  </a:cubicBezTo>
                  <a:cubicBezTo>
                    <a:pt x="26" y="91"/>
                    <a:pt x="19" y="95"/>
                    <a:pt x="11" y="99"/>
                  </a:cubicBezTo>
                  <a:cubicBezTo>
                    <a:pt x="8" y="101"/>
                    <a:pt x="5" y="103"/>
                    <a:pt x="2" y="105"/>
                  </a:cubicBezTo>
                  <a:cubicBezTo>
                    <a:pt x="1" y="105"/>
                    <a:pt x="0" y="106"/>
                    <a:pt x="0" y="108"/>
                  </a:cubicBezTo>
                  <a:cubicBezTo>
                    <a:pt x="7" y="119"/>
                    <a:pt x="12" y="131"/>
                    <a:pt x="18" y="143"/>
                  </a:cubicBezTo>
                  <a:cubicBezTo>
                    <a:pt x="18" y="143"/>
                    <a:pt x="19" y="143"/>
                    <a:pt x="19" y="143"/>
                  </a:cubicBezTo>
                  <a:cubicBezTo>
                    <a:pt x="19" y="144"/>
                    <a:pt x="20" y="145"/>
                    <a:pt x="21" y="144"/>
                  </a:cubicBezTo>
                  <a:cubicBezTo>
                    <a:pt x="37" y="136"/>
                    <a:pt x="53" y="127"/>
                    <a:pt x="68" y="118"/>
                  </a:cubicBezTo>
                  <a:cubicBezTo>
                    <a:pt x="84" y="109"/>
                    <a:pt x="99" y="100"/>
                    <a:pt x="115" y="91"/>
                  </a:cubicBezTo>
                  <a:cubicBezTo>
                    <a:pt x="131" y="83"/>
                    <a:pt x="148" y="75"/>
                    <a:pt x="164" y="66"/>
                  </a:cubicBezTo>
                  <a:cubicBezTo>
                    <a:pt x="180" y="57"/>
                    <a:pt x="196" y="48"/>
                    <a:pt x="213" y="39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4" y="38"/>
                    <a:pt x="214" y="37"/>
                    <a:pt x="213" y="37"/>
                  </a:cubicBezTo>
                  <a:cubicBezTo>
                    <a:pt x="206" y="25"/>
                    <a:pt x="199" y="13"/>
                    <a:pt x="192" y="1"/>
                  </a:cubicBezTo>
                  <a:cubicBezTo>
                    <a:pt x="192" y="0"/>
                    <a:pt x="191" y="0"/>
                    <a:pt x="191" y="1"/>
                  </a:cubicBezTo>
                  <a:cubicBezTo>
                    <a:pt x="190" y="0"/>
                    <a:pt x="190" y="0"/>
                    <a:pt x="189" y="1"/>
                  </a:cubicBezTo>
                  <a:cubicBezTo>
                    <a:pt x="177" y="9"/>
                    <a:pt x="163" y="16"/>
                    <a:pt x="150" y="23"/>
                  </a:cubicBezTo>
                  <a:close/>
                  <a:moveTo>
                    <a:pt x="181" y="9"/>
                  </a:moveTo>
                  <a:cubicBezTo>
                    <a:pt x="184" y="14"/>
                    <a:pt x="186" y="20"/>
                    <a:pt x="191" y="24"/>
                  </a:cubicBezTo>
                  <a:cubicBezTo>
                    <a:pt x="192" y="26"/>
                    <a:pt x="194" y="24"/>
                    <a:pt x="193" y="22"/>
                  </a:cubicBezTo>
                  <a:cubicBezTo>
                    <a:pt x="189" y="18"/>
                    <a:pt x="186" y="13"/>
                    <a:pt x="183" y="8"/>
                  </a:cubicBezTo>
                  <a:cubicBezTo>
                    <a:pt x="186" y="6"/>
                    <a:pt x="188" y="5"/>
                    <a:pt x="190" y="3"/>
                  </a:cubicBezTo>
                  <a:cubicBezTo>
                    <a:pt x="197" y="15"/>
                    <a:pt x="203" y="26"/>
                    <a:pt x="210" y="37"/>
                  </a:cubicBezTo>
                  <a:cubicBezTo>
                    <a:pt x="195" y="45"/>
                    <a:pt x="179" y="54"/>
                    <a:pt x="164" y="63"/>
                  </a:cubicBezTo>
                  <a:cubicBezTo>
                    <a:pt x="148" y="72"/>
                    <a:pt x="132" y="80"/>
                    <a:pt x="115" y="88"/>
                  </a:cubicBezTo>
                  <a:cubicBezTo>
                    <a:pt x="99" y="96"/>
                    <a:pt x="84" y="106"/>
                    <a:pt x="69" y="115"/>
                  </a:cubicBezTo>
                  <a:cubicBezTo>
                    <a:pt x="53" y="124"/>
                    <a:pt x="37" y="132"/>
                    <a:pt x="21" y="141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15" y="130"/>
                    <a:pt x="10" y="119"/>
                    <a:pt x="4" y="108"/>
                  </a:cubicBezTo>
                  <a:cubicBezTo>
                    <a:pt x="5" y="107"/>
                    <a:pt x="6" y="106"/>
                    <a:pt x="7" y="105"/>
                  </a:cubicBezTo>
                  <a:cubicBezTo>
                    <a:pt x="7" y="105"/>
                    <a:pt x="7" y="105"/>
                    <a:pt x="7" y="106"/>
                  </a:cubicBezTo>
                  <a:cubicBezTo>
                    <a:pt x="10" y="110"/>
                    <a:pt x="11" y="114"/>
                    <a:pt x="14" y="118"/>
                  </a:cubicBezTo>
                  <a:cubicBezTo>
                    <a:pt x="15" y="120"/>
                    <a:pt x="17" y="118"/>
                    <a:pt x="16" y="116"/>
                  </a:cubicBezTo>
                  <a:cubicBezTo>
                    <a:pt x="13" y="113"/>
                    <a:pt x="12" y="108"/>
                    <a:pt x="10" y="104"/>
                  </a:cubicBezTo>
                  <a:cubicBezTo>
                    <a:pt x="10" y="104"/>
                    <a:pt x="9" y="104"/>
                    <a:pt x="9" y="104"/>
                  </a:cubicBezTo>
                  <a:cubicBezTo>
                    <a:pt x="10" y="103"/>
                    <a:pt x="11" y="103"/>
                    <a:pt x="11" y="103"/>
                  </a:cubicBezTo>
                  <a:cubicBezTo>
                    <a:pt x="12" y="102"/>
                    <a:pt x="13" y="102"/>
                    <a:pt x="14" y="101"/>
                  </a:cubicBezTo>
                  <a:cubicBezTo>
                    <a:pt x="14" y="101"/>
                    <a:pt x="14" y="102"/>
                    <a:pt x="14" y="102"/>
                  </a:cubicBezTo>
                  <a:cubicBezTo>
                    <a:pt x="17" y="107"/>
                    <a:pt x="20" y="113"/>
                    <a:pt x="24" y="118"/>
                  </a:cubicBezTo>
                  <a:cubicBezTo>
                    <a:pt x="25" y="119"/>
                    <a:pt x="27" y="117"/>
                    <a:pt x="26" y="116"/>
                  </a:cubicBezTo>
                  <a:cubicBezTo>
                    <a:pt x="22" y="111"/>
                    <a:pt x="19" y="106"/>
                    <a:pt x="16" y="100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8" y="99"/>
                    <a:pt x="20" y="98"/>
                    <a:pt x="21" y="96"/>
                  </a:cubicBezTo>
                  <a:cubicBezTo>
                    <a:pt x="23" y="101"/>
                    <a:pt x="25" y="107"/>
                    <a:pt x="28" y="111"/>
                  </a:cubicBezTo>
                  <a:cubicBezTo>
                    <a:pt x="30" y="112"/>
                    <a:pt x="32" y="110"/>
                    <a:pt x="30" y="109"/>
                  </a:cubicBezTo>
                  <a:cubicBezTo>
                    <a:pt x="27" y="105"/>
                    <a:pt x="26" y="100"/>
                    <a:pt x="24" y="95"/>
                  </a:cubicBezTo>
                  <a:cubicBezTo>
                    <a:pt x="25" y="94"/>
                    <a:pt x="27" y="93"/>
                    <a:pt x="28" y="93"/>
                  </a:cubicBezTo>
                  <a:cubicBezTo>
                    <a:pt x="29" y="92"/>
                    <a:pt x="29" y="92"/>
                    <a:pt x="30" y="92"/>
                  </a:cubicBezTo>
                  <a:cubicBezTo>
                    <a:pt x="31" y="98"/>
                    <a:pt x="36" y="103"/>
                    <a:pt x="39" y="109"/>
                  </a:cubicBezTo>
                  <a:cubicBezTo>
                    <a:pt x="40" y="111"/>
                    <a:pt x="42" y="109"/>
                    <a:pt x="41" y="108"/>
                  </a:cubicBezTo>
                  <a:cubicBezTo>
                    <a:pt x="38" y="102"/>
                    <a:pt x="34" y="97"/>
                    <a:pt x="32" y="90"/>
                  </a:cubicBezTo>
                  <a:cubicBezTo>
                    <a:pt x="36" y="88"/>
                    <a:pt x="39" y="87"/>
                    <a:pt x="42" y="85"/>
                  </a:cubicBezTo>
                  <a:cubicBezTo>
                    <a:pt x="42" y="85"/>
                    <a:pt x="42" y="85"/>
                    <a:pt x="42" y="86"/>
                  </a:cubicBezTo>
                  <a:cubicBezTo>
                    <a:pt x="45" y="91"/>
                    <a:pt x="49" y="97"/>
                    <a:pt x="51" y="102"/>
                  </a:cubicBezTo>
                  <a:cubicBezTo>
                    <a:pt x="52" y="104"/>
                    <a:pt x="55" y="103"/>
                    <a:pt x="54" y="101"/>
                  </a:cubicBezTo>
                  <a:cubicBezTo>
                    <a:pt x="51" y="95"/>
                    <a:pt x="48" y="90"/>
                    <a:pt x="45" y="84"/>
                  </a:cubicBezTo>
                  <a:cubicBezTo>
                    <a:pt x="44" y="84"/>
                    <a:pt x="44" y="84"/>
                    <a:pt x="44" y="84"/>
                  </a:cubicBezTo>
                  <a:cubicBezTo>
                    <a:pt x="46" y="83"/>
                    <a:pt x="48" y="81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3" y="85"/>
                    <a:pt x="54" y="90"/>
                    <a:pt x="58" y="94"/>
                  </a:cubicBezTo>
                  <a:cubicBezTo>
                    <a:pt x="59" y="95"/>
                    <a:pt x="61" y="93"/>
                    <a:pt x="60" y="92"/>
                  </a:cubicBezTo>
                  <a:cubicBezTo>
                    <a:pt x="57" y="88"/>
                    <a:pt x="55" y="83"/>
                    <a:pt x="53" y="79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4" y="78"/>
                    <a:pt x="55" y="78"/>
                    <a:pt x="56" y="77"/>
                  </a:cubicBezTo>
                  <a:cubicBezTo>
                    <a:pt x="56" y="77"/>
                    <a:pt x="56" y="77"/>
                    <a:pt x="56" y="78"/>
                  </a:cubicBezTo>
                  <a:cubicBezTo>
                    <a:pt x="60" y="84"/>
                    <a:pt x="63" y="90"/>
                    <a:pt x="67" y="95"/>
                  </a:cubicBezTo>
                  <a:cubicBezTo>
                    <a:pt x="68" y="97"/>
                    <a:pt x="70" y="95"/>
                    <a:pt x="69" y="93"/>
                  </a:cubicBezTo>
                  <a:cubicBezTo>
                    <a:pt x="65" y="88"/>
                    <a:pt x="62" y="82"/>
                    <a:pt x="59" y="76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61" y="74"/>
                    <a:pt x="63" y="73"/>
                    <a:pt x="66" y="72"/>
                  </a:cubicBezTo>
                  <a:cubicBezTo>
                    <a:pt x="68" y="77"/>
                    <a:pt x="70" y="83"/>
                    <a:pt x="74" y="88"/>
                  </a:cubicBezTo>
                  <a:cubicBezTo>
                    <a:pt x="75" y="89"/>
                    <a:pt x="77" y="87"/>
                    <a:pt x="76" y="86"/>
                  </a:cubicBezTo>
                  <a:cubicBezTo>
                    <a:pt x="72" y="81"/>
                    <a:pt x="71" y="75"/>
                    <a:pt x="68" y="70"/>
                  </a:cubicBezTo>
                  <a:cubicBezTo>
                    <a:pt x="69" y="70"/>
                    <a:pt x="70" y="69"/>
                    <a:pt x="71" y="69"/>
                  </a:cubicBezTo>
                  <a:cubicBezTo>
                    <a:pt x="71" y="69"/>
                    <a:pt x="71" y="69"/>
                    <a:pt x="71" y="70"/>
                  </a:cubicBezTo>
                  <a:cubicBezTo>
                    <a:pt x="74" y="72"/>
                    <a:pt x="75" y="75"/>
                    <a:pt x="76" y="78"/>
                  </a:cubicBezTo>
                  <a:cubicBezTo>
                    <a:pt x="78" y="81"/>
                    <a:pt x="80" y="84"/>
                    <a:pt x="82" y="87"/>
                  </a:cubicBezTo>
                  <a:cubicBezTo>
                    <a:pt x="83" y="89"/>
                    <a:pt x="86" y="87"/>
                    <a:pt x="85" y="86"/>
                  </a:cubicBezTo>
                  <a:cubicBezTo>
                    <a:pt x="83" y="83"/>
                    <a:pt x="81" y="79"/>
                    <a:pt x="79" y="76"/>
                  </a:cubicBezTo>
                  <a:cubicBezTo>
                    <a:pt x="77" y="73"/>
                    <a:pt x="76" y="70"/>
                    <a:pt x="74" y="68"/>
                  </a:cubicBezTo>
                  <a:cubicBezTo>
                    <a:pt x="74" y="68"/>
                    <a:pt x="73" y="68"/>
                    <a:pt x="73" y="68"/>
                  </a:cubicBezTo>
                  <a:cubicBezTo>
                    <a:pt x="75" y="67"/>
                    <a:pt x="77" y="65"/>
                    <a:pt x="79" y="64"/>
                  </a:cubicBezTo>
                  <a:cubicBezTo>
                    <a:pt x="82" y="69"/>
                    <a:pt x="84" y="74"/>
                    <a:pt x="86" y="79"/>
                  </a:cubicBezTo>
                  <a:cubicBezTo>
                    <a:pt x="87" y="80"/>
                    <a:pt x="90" y="79"/>
                    <a:pt x="89" y="77"/>
                  </a:cubicBezTo>
                  <a:cubicBezTo>
                    <a:pt x="86" y="73"/>
                    <a:pt x="84" y="68"/>
                    <a:pt x="82" y="63"/>
                  </a:cubicBezTo>
                  <a:cubicBezTo>
                    <a:pt x="83" y="62"/>
                    <a:pt x="85" y="61"/>
                    <a:pt x="86" y="60"/>
                  </a:cubicBezTo>
                  <a:cubicBezTo>
                    <a:pt x="88" y="63"/>
                    <a:pt x="89" y="66"/>
                    <a:pt x="90" y="69"/>
                  </a:cubicBezTo>
                  <a:cubicBezTo>
                    <a:pt x="91" y="72"/>
                    <a:pt x="93" y="75"/>
                    <a:pt x="95" y="78"/>
                  </a:cubicBezTo>
                  <a:cubicBezTo>
                    <a:pt x="96" y="79"/>
                    <a:pt x="99" y="78"/>
                    <a:pt x="98" y="76"/>
                  </a:cubicBezTo>
                  <a:cubicBezTo>
                    <a:pt x="96" y="74"/>
                    <a:pt x="94" y="71"/>
                    <a:pt x="93" y="69"/>
                  </a:cubicBezTo>
                  <a:cubicBezTo>
                    <a:pt x="91" y="66"/>
                    <a:pt x="91" y="62"/>
                    <a:pt x="89" y="59"/>
                  </a:cubicBezTo>
                  <a:cubicBezTo>
                    <a:pt x="92" y="57"/>
                    <a:pt x="95" y="56"/>
                    <a:pt x="98" y="54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00" y="60"/>
                    <a:pt x="102" y="65"/>
                    <a:pt x="104" y="70"/>
                  </a:cubicBezTo>
                  <a:cubicBezTo>
                    <a:pt x="104" y="72"/>
                    <a:pt x="107" y="72"/>
                    <a:pt x="107" y="70"/>
                  </a:cubicBezTo>
                  <a:cubicBezTo>
                    <a:pt x="105" y="64"/>
                    <a:pt x="103" y="59"/>
                    <a:pt x="100" y="54"/>
                  </a:cubicBezTo>
                  <a:cubicBezTo>
                    <a:pt x="100" y="54"/>
                    <a:pt x="100" y="53"/>
                    <a:pt x="99" y="53"/>
                  </a:cubicBezTo>
                  <a:cubicBezTo>
                    <a:pt x="101" y="52"/>
                    <a:pt x="103" y="51"/>
                    <a:pt x="105" y="50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8" y="57"/>
                    <a:pt x="111" y="63"/>
                    <a:pt x="114" y="70"/>
                  </a:cubicBezTo>
                  <a:cubicBezTo>
                    <a:pt x="115" y="72"/>
                    <a:pt x="117" y="70"/>
                    <a:pt x="117" y="68"/>
                  </a:cubicBezTo>
                  <a:cubicBezTo>
                    <a:pt x="114" y="62"/>
                    <a:pt x="111" y="56"/>
                    <a:pt x="107" y="50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8" y="48"/>
                    <a:pt x="110" y="48"/>
                    <a:pt x="111" y="47"/>
                  </a:cubicBezTo>
                  <a:cubicBezTo>
                    <a:pt x="111" y="47"/>
                    <a:pt x="111" y="47"/>
                    <a:pt x="111" y="47"/>
                  </a:cubicBezTo>
                  <a:cubicBezTo>
                    <a:pt x="114" y="52"/>
                    <a:pt x="116" y="58"/>
                    <a:pt x="120" y="62"/>
                  </a:cubicBezTo>
                  <a:cubicBezTo>
                    <a:pt x="121" y="63"/>
                    <a:pt x="124" y="61"/>
                    <a:pt x="122" y="60"/>
                  </a:cubicBezTo>
                  <a:cubicBezTo>
                    <a:pt x="118" y="56"/>
                    <a:pt x="117" y="50"/>
                    <a:pt x="114" y="46"/>
                  </a:cubicBezTo>
                  <a:cubicBezTo>
                    <a:pt x="114" y="46"/>
                    <a:pt x="114" y="46"/>
                    <a:pt x="114" y="45"/>
                  </a:cubicBezTo>
                  <a:cubicBezTo>
                    <a:pt x="116" y="44"/>
                    <a:pt x="118" y="43"/>
                    <a:pt x="121" y="42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24" y="48"/>
                    <a:pt x="127" y="53"/>
                    <a:pt x="129" y="59"/>
                  </a:cubicBezTo>
                  <a:cubicBezTo>
                    <a:pt x="129" y="61"/>
                    <a:pt x="132" y="60"/>
                    <a:pt x="131" y="59"/>
                  </a:cubicBezTo>
                  <a:cubicBezTo>
                    <a:pt x="129" y="52"/>
                    <a:pt x="127" y="47"/>
                    <a:pt x="124" y="41"/>
                  </a:cubicBezTo>
                  <a:cubicBezTo>
                    <a:pt x="123" y="41"/>
                    <a:pt x="123" y="41"/>
                    <a:pt x="123" y="40"/>
                  </a:cubicBezTo>
                  <a:cubicBezTo>
                    <a:pt x="125" y="40"/>
                    <a:pt x="126" y="39"/>
                    <a:pt x="127" y="38"/>
                  </a:cubicBezTo>
                  <a:cubicBezTo>
                    <a:pt x="127" y="38"/>
                    <a:pt x="127" y="39"/>
                    <a:pt x="127" y="39"/>
                  </a:cubicBezTo>
                  <a:cubicBezTo>
                    <a:pt x="130" y="44"/>
                    <a:pt x="132" y="49"/>
                    <a:pt x="135" y="54"/>
                  </a:cubicBezTo>
                  <a:cubicBezTo>
                    <a:pt x="136" y="56"/>
                    <a:pt x="138" y="54"/>
                    <a:pt x="138" y="53"/>
                  </a:cubicBezTo>
                  <a:cubicBezTo>
                    <a:pt x="135" y="48"/>
                    <a:pt x="133" y="42"/>
                    <a:pt x="130" y="37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32" y="36"/>
                    <a:pt x="134" y="35"/>
                    <a:pt x="136" y="33"/>
                  </a:cubicBezTo>
                  <a:cubicBezTo>
                    <a:pt x="136" y="34"/>
                    <a:pt x="136" y="34"/>
                    <a:pt x="136" y="34"/>
                  </a:cubicBezTo>
                  <a:cubicBezTo>
                    <a:pt x="138" y="39"/>
                    <a:pt x="141" y="44"/>
                    <a:pt x="144" y="49"/>
                  </a:cubicBezTo>
                  <a:cubicBezTo>
                    <a:pt x="145" y="51"/>
                    <a:pt x="147" y="49"/>
                    <a:pt x="147" y="48"/>
                  </a:cubicBezTo>
                  <a:cubicBezTo>
                    <a:pt x="144" y="43"/>
                    <a:pt x="141" y="38"/>
                    <a:pt x="139" y="33"/>
                  </a:cubicBezTo>
                  <a:cubicBezTo>
                    <a:pt x="139" y="33"/>
                    <a:pt x="139" y="32"/>
                    <a:pt x="138" y="32"/>
                  </a:cubicBezTo>
                  <a:cubicBezTo>
                    <a:pt x="140" y="32"/>
                    <a:pt x="141" y="31"/>
                    <a:pt x="142" y="30"/>
                  </a:cubicBezTo>
                  <a:cubicBezTo>
                    <a:pt x="143" y="30"/>
                    <a:pt x="144" y="29"/>
                    <a:pt x="145" y="29"/>
                  </a:cubicBezTo>
                  <a:cubicBezTo>
                    <a:pt x="148" y="35"/>
                    <a:pt x="150" y="42"/>
                    <a:pt x="154" y="48"/>
                  </a:cubicBezTo>
                  <a:cubicBezTo>
                    <a:pt x="155" y="50"/>
                    <a:pt x="157" y="48"/>
                    <a:pt x="156" y="47"/>
                  </a:cubicBezTo>
                  <a:cubicBezTo>
                    <a:pt x="153" y="41"/>
                    <a:pt x="150" y="34"/>
                    <a:pt x="147" y="28"/>
                  </a:cubicBezTo>
                  <a:cubicBezTo>
                    <a:pt x="149" y="26"/>
                    <a:pt x="151" y="25"/>
                    <a:pt x="154" y="24"/>
                  </a:cubicBezTo>
                  <a:cubicBezTo>
                    <a:pt x="156" y="29"/>
                    <a:pt x="158" y="36"/>
                    <a:pt x="162" y="40"/>
                  </a:cubicBezTo>
                  <a:cubicBezTo>
                    <a:pt x="163" y="41"/>
                    <a:pt x="166" y="39"/>
                    <a:pt x="164" y="38"/>
                  </a:cubicBezTo>
                  <a:cubicBezTo>
                    <a:pt x="160" y="34"/>
                    <a:pt x="159" y="28"/>
                    <a:pt x="156" y="23"/>
                  </a:cubicBezTo>
                  <a:cubicBezTo>
                    <a:pt x="158" y="21"/>
                    <a:pt x="161" y="20"/>
                    <a:pt x="163" y="19"/>
                  </a:cubicBezTo>
                  <a:cubicBezTo>
                    <a:pt x="163" y="19"/>
                    <a:pt x="163" y="19"/>
                    <a:pt x="163" y="19"/>
                  </a:cubicBezTo>
                  <a:cubicBezTo>
                    <a:pt x="167" y="23"/>
                    <a:pt x="169" y="29"/>
                    <a:pt x="171" y="34"/>
                  </a:cubicBezTo>
                  <a:cubicBezTo>
                    <a:pt x="172" y="36"/>
                    <a:pt x="175" y="35"/>
                    <a:pt x="174" y="34"/>
                  </a:cubicBezTo>
                  <a:cubicBezTo>
                    <a:pt x="172" y="28"/>
                    <a:pt x="170" y="22"/>
                    <a:pt x="166" y="17"/>
                  </a:cubicBezTo>
                  <a:cubicBezTo>
                    <a:pt x="168" y="16"/>
                    <a:pt x="170" y="15"/>
                    <a:pt x="172" y="14"/>
                  </a:cubicBezTo>
                  <a:cubicBezTo>
                    <a:pt x="175" y="19"/>
                    <a:pt x="177" y="23"/>
                    <a:pt x="180" y="28"/>
                  </a:cubicBezTo>
                  <a:cubicBezTo>
                    <a:pt x="181" y="30"/>
                    <a:pt x="184" y="28"/>
                    <a:pt x="183" y="27"/>
                  </a:cubicBezTo>
                  <a:cubicBezTo>
                    <a:pt x="180" y="22"/>
                    <a:pt x="177" y="18"/>
                    <a:pt x="174" y="13"/>
                  </a:cubicBezTo>
                  <a:cubicBezTo>
                    <a:pt x="177" y="12"/>
                    <a:pt x="179" y="10"/>
                    <a:pt x="181" y="9"/>
                  </a:cubicBezTo>
                  <a:close/>
                </a:path>
              </a:pathLst>
            </a:custGeom>
            <a:blipFill dpi="0" rotWithShape="1">
              <a:blip r:embed="rId7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06" name="Freeform 107"/>
            <p:cNvSpPr/>
            <p:nvPr/>
          </p:nvSpPr>
          <p:spPr bwMode="auto">
            <a:xfrm>
              <a:off x="4887999" y="-37251"/>
              <a:ext cx="31750" cy="52388"/>
            </a:xfrm>
            <a:custGeom>
              <a:avLst/>
              <a:gdLst>
                <a:gd name="T0" fmla="*/ 1 w 11"/>
                <a:gd name="T1" fmla="*/ 3 h 18"/>
                <a:gd name="T2" fmla="*/ 8 w 11"/>
                <a:gd name="T3" fmla="*/ 17 h 18"/>
                <a:gd name="T4" fmla="*/ 10 w 11"/>
                <a:gd name="T5" fmla="*/ 15 h 18"/>
                <a:gd name="T6" fmla="*/ 3 w 11"/>
                <a:gd name="T7" fmla="*/ 2 h 18"/>
                <a:gd name="T8" fmla="*/ 1 w 11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8">
                  <a:moveTo>
                    <a:pt x="1" y="3"/>
                  </a:moveTo>
                  <a:cubicBezTo>
                    <a:pt x="3" y="8"/>
                    <a:pt x="5" y="12"/>
                    <a:pt x="8" y="17"/>
                  </a:cubicBezTo>
                  <a:cubicBezTo>
                    <a:pt x="9" y="18"/>
                    <a:pt x="11" y="17"/>
                    <a:pt x="10" y="15"/>
                  </a:cubicBezTo>
                  <a:cubicBezTo>
                    <a:pt x="8" y="11"/>
                    <a:pt x="6" y="6"/>
                    <a:pt x="3" y="2"/>
                  </a:cubicBezTo>
                  <a:cubicBezTo>
                    <a:pt x="3" y="0"/>
                    <a:pt x="0" y="2"/>
                    <a:pt x="1" y="3"/>
                  </a:cubicBezTo>
                  <a:close/>
                </a:path>
              </a:pathLst>
            </a:custGeom>
            <a:blipFill dpi="0" rotWithShape="1">
              <a:blip r:embed="rId7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07" name="Freeform 108"/>
            <p:cNvSpPr>
              <a:spLocks noEditPoints="1"/>
            </p:cNvSpPr>
            <p:nvPr/>
          </p:nvSpPr>
          <p:spPr bwMode="auto">
            <a:xfrm>
              <a:off x="1712998" y="-1326301"/>
              <a:ext cx="647700" cy="180975"/>
            </a:xfrm>
            <a:custGeom>
              <a:avLst/>
              <a:gdLst>
                <a:gd name="T0" fmla="*/ 38 w 223"/>
                <a:gd name="T1" fmla="*/ 14 h 62"/>
                <a:gd name="T2" fmla="*/ 0 w 223"/>
                <a:gd name="T3" fmla="*/ 20 h 62"/>
                <a:gd name="T4" fmla="*/ 3 w 223"/>
                <a:gd name="T5" fmla="*/ 62 h 62"/>
                <a:gd name="T6" fmla="*/ 165 w 223"/>
                <a:gd name="T7" fmla="*/ 49 h 62"/>
                <a:gd name="T8" fmla="*/ 223 w 223"/>
                <a:gd name="T9" fmla="*/ 42 h 62"/>
                <a:gd name="T10" fmla="*/ 216 w 223"/>
                <a:gd name="T11" fmla="*/ 0 h 62"/>
                <a:gd name="T12" fmla="*/ 207 w 223"/>
                <a:gd name="T13" fmla="*/ 22 h 62"/>
                <a:gd name="T14" fmla="*/ 215 w 223"/>
                <a:gd name="T15" fmla="*/ 3 h 62"/>
                <a:gd name="T16" fmla="*/ 112 w 223"/>
                <a:gd name="T17" fmla="*/ 49 h 62"/>
                <a:gd name="T18" fmla="*/ 4 w 223"/>
                <a:gd name="T19" fmla="*/ 59 h 62"/>
                <a:gd name="T20" fmla="*/ 6 w 223"/>
                <a:gd name="T21" fmla="*/ 21 h 62"/>
                <a:gd name="T22" fmla="*/ 9 w 223"/>
                <a:gd name="T23" fmla="*/ 20 h 62"/>
                <a:gd name="T24" fmla="*/ 14 w 223"/>
                <a:gd name="T25" fmla="*/ 19 h 62"/>
                <a:gd name="T26" fmla="*/ 19 w 223"/>
                <a:gd name="T27" fmla="*/ 38 h 62"/>
                <a:gd name="T28" fmla="*/ 23 w 223"/>
                <a:gd name="T29" fmla="*/ 18 h 62"/>
                <a:gd name="T30" fmla="*/ 26 w 223"/>
                <a:gd name="T31" fmla="*/ 18 h 62"/>
                <a:gd name="T32" fmla="*/ 34 w 223"/>
                <a:gd name="T33" fmla="*/ 37 h 62"/>
                <a:gd name="T34" fmla="*/ 47 w 223"/>
                <a:gd name="T35" fmla="*/ 16 h 62"/>
                <a:gd name="T36" fmla="*/ 51 w 223"/>
                <a:gd name="T37" fmla="*/ 36 h 62"/>
                <a:gd name="T38" fmla="*/ 56 w 223"/>
                <a:gd name="T39" fmla="*/ 15 h 62"/>
                <a:gd name="T40" fmla="*/ 60 w 223"/>
                <a:gd name="T41" fmla="*/ 30 h 62"/>
                <a:gd name="T42" fmla="*/ 63 w 223"/>
                <a:gd name="T43" fmla="*/ 15 h 62"/>
                <a:gd name="T44" fmla="*/ 68 w 223"/>
                <a:gd name="T45" fmla="*/ 35 h 62"/>
                <a:gd name="T46" fmla="*/ 74 w 223"/>
                <a:gd name="T47" fmla="*/ 14 h 62"/>
                <a:gd name="T48" fmla="*/ 77 w 223"/>
                <a:gd name="T49" fmla="*/ 14 h 62"/>
                <a:gd name="T50" fmla="*/ 81 w 223"/>
                <a:gd name="T51" fmla="*/ 24 h 62"/>
                <a:gd name="T52" fmla="*/ 84 w 223"/>
                <a:gd name="T53" fmla="*/ 23 h 62"/>
                <a:gd name="T54" fmla="*/ 89 w 223"/>
                <a:gd name="T55" fmla="*/ 13 h 62"/>
                <a:gd name="T56" fmla="*/ 92 w 223"/>
                <a:gd name="T57" fmla="*/ 13 h 62"/>
                <a:gd name="T58" fmla="*/ 98 w 223"/>
                <a:gd name="T59" fmla="*/ 32 h 62"/>
                <a:gd name="T60" fmla="*/ 100 w 223"/>
                <a:gd name="T61" fmla="*/ 12 h 62"/>
                <a:gd name="T62" fmla="*/ 109 w 223"/>
                <a:gd name="T63" fmla="*/ 28 h 62"/>
                <a:gd name="T64" fmla="*/ 112 w 223"/>
                <a:gd name="T65" fmla="*/ 11 h 62"/>
                <a:gd name="T66" fmla="*/ 119 w 223"/>
                <a:gd name="T67" fmla="*/ 32 h 62"/>
                <a:gd name="T68" fmla="*/ 121 w 223"/>
                <a:gd name="T69" fmla="*/ 10 h 62"/>
                <a:gd name="T70" fmla="*/ 127 w 223"/>
                <a:gd name="T71" fmla="*/ 27 h 62"/>
                <a:gd name="T72" fmla="*/ 128 w 223"/>
                <a:gd name="T73" fmla="*/ 10 h 62"/>
                <a:gd name="T74" fmla="*/ 136 w 223"/>
                <a:gd name="T75" fmla="*/ 28 h 62"/>
                <a:gd name="T76" fmla="*/ 139 w 223"/>
                <a:gd name="T77" fmla="*/ 9 h 62"/>
                <a:gd name="T78" fmla="*/ 144 w 223"/>
                <a:gd name="T79" fmla="*/ 26 h 62"/>
                <a:gd name="T80" fmla="*/ 146 w 223"/>
                <a:gd name="T81" fmla="*/ 8 h 62"/>
                <a:gd name="T82" fmla="*/ 154 w 223"/>
                <a:gd name="T83" fmla="*/ 25 h 62"/>
                <a:gd name="T84" fmla="*/ 156 w 223"/>
                <a:gd name="T85" fmla="*/ 8 h 62"/>
                <a:gd name="T86" fmla="*/ 164 w 223"/>
                <a:gd name="T87" fmla="*/ 29 h 62"/>
                <a:gd name="T88" fmla="*/ 173 w 223"/>
                <a:gd name="T89" fmla="*/ 7 h 62"/>
                <a:gd name="T90" fmla="*/ 176 w 223"/>
                <a:gd name="T91" fmla="*/ 6 h 62"/>
                <a:gd name="T92" fmla="*/ 185 w 223"/>
                <a:gd name="T93" fmla="*/ 23 h 62"/>
                <a:gd name="T94" fmla="*/ 194 w 223"/>
                <a:gd name="T95" fmla="*/ 5 h 62"/>
                <a:gd name="T96" fmla="*/ 197 w 223"/>
                <a:gd name="T97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3" h="62">
                  <a:moveTo>
                    <a:pt x="170" y="4"/>
                  </a:moveTo>
                  <a:cubicBezTo>
                    <a:pt x="154" y="5"/>
                    <a:pt x="138" y="6"/>
                    <a:pt x="122" y="7"/>
                  </a:cubicBezTo>
                  <a:cubicBezTo>
                    <a:pt x="94" y="10"/>
                    <a:pt x="66" y="11"/>
                    <a:pt x="38" y="14"/>
                  </a:cubicBezTo>
                  <a:cubicBezTo>
                    <a:pt x="30" y="15"/>
                    <a:pt x="21" y="15"/>
                    <a:pt x="13" y="16"/>
                  </a:cubicBezTo>
                  <a:cubicBezTo>
                    <a:pt x="10" y="17"/>
                    <a:pt x="5" y="17"/>
                    <a:pt x="2" y="18"/>
                  </a:cubicBezTo>
                  <a:cubicBezTo>
                    <a:pt x="1" y="18"/>
                    <a:pt x="0" y="18"/>
                    <a:pt x="0" y="20"/>
                  </a:cubicBezTo>
                  <a:cubicBezTo>
                    <a:pt x="1" y="33"/>
                    <a:pt x="0" y="46"/>
                    <a:pt x="1" y="59"/>
                  </a:cubicBezTo>
                  <a:cubicBezTo>
                    <a:pt x="1" y="59"/>
                    <a:pt x="1" y="60"/>
                    <a:pt x="2" y="60"/>
                  </a:cubicBezTo>
                  <a:cubicBezTo>
                    <a:pt x="2" y="61"/>
                    <a:pt x="2" y="62"/>
                    <a:pt x="3" y="62"/>
                  </a:cubicBezTo>
                  <a:cubicBezTo>
                    <a:pt x="21" y="60"/>
                    <a:pt x="39" y="59"/>
                    <a:pt x="57" y="58"/>
                  </a:cubicBezTo>
                  <a:cubicBezTo>
                    <a:pt x="75" y="56"/>
                    <a:pt x="93" y="53"/>
                    <a:pt x="111" y="52"/>
                  </a:cubicBezTo>
                  <a:cubicBezTo>
                    <a:pt x="129" y="51"/>
                    <a:pt x="147" y="51"/>
                    <a:pt x="165" y="49"/>
                  </a:cubicBezTo>
                  <a:cubicBezTo>
                    <a:pt x="184" y="48"/>
                    <a:pt x="203" y="46"/>
                    <a:pt x="221" y="44"/>
                  </a:cubicBezTo>
                  <a:cubicBezTo>
                    <a:pt x="222" y="44"/>
                    <a:pt x="222" y="44"/>
                    <a:pt x="222" y="44"/>
                  </a:cubicBezTo>
                  <a:cubicBezTo>
                    <a:pt x="223" y="44"/>
                    <a:pt x="223" y="43"/>
                    <a:pt x="223" y="42"/>
                  </a:cubicBezTo>
                  <a:cubicBezTo>
                    <a:pt x="221" y="29"/>
                    <a:pt x="219" y="15"/>
                    <a:pt x="218" y="2"/>
                  </a:cubicBezTo>
                  <a:cubicBezTo>
                    <a:pt x="218" y="1"/>
                    <a:pt x="218" y="0"/>
                    <a:pt x="217" y="0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01" y="3"/>
                    <a:pt x="185" y="3"/>
                    <a:pt x="170" y="4"/>
                  </a:cubicBezTo>
                  <a:close/>
                  <a:moveTo>
                    <a:pt x="204" y="4"/>
                  </a:moveTo>
                  <a:cubicBezTo>
                    <a:pt x="205" y="10"/>
                    <a:pt x="205" y="16"/>
                    <a:pt x="207" y="22"/>
                  </a:cubicBezTo>
                  <a:cubicBezTo>
                    <a:pt x="208" y="24"/>
                    <a:pt x="211" y="23"/>
                    <a:pt x="210" y="21"/>
                  </a:cubicBezTo>
                  <a:cubicBezTo>
                    <a:pt x="208" y="16"/>
                    <a:pt x="208" y="10"/>
                    <a:pt x="207" y="4"/>
                  </a:cubicBezTo>
                  <a:cubicBezTo>
                    <a:pt x="210" y="4"/>
                    <a:pt x="213" y="3"/>
                    <a:pt x="215" y="3"/>
                  </a:cubicBezTo>
                  <a:cubicBezTo>
                    <a:pt x="216" y="16"/>
                    <a:pt x="218" y="28"/>
                    <a:pt x="220" y="41"/>
                  </a:cubicBezTo>
                  <a:cubicBezTo>
                    <a:pt x="202" y="43"/>
                    <a:pt x="185" y="45"/>
                    <a:pt x="167" y="46"/>
                  </a:cubicBezTo>
                  <a:cubicBezTo>
                    <a:pt x="149" y="48"/>
                    <a:pt x="131" y="48"/>
                    <a:pt x="112" y="49"/>
                  </a:cubicBezTo>
                  <a:cubicBezTo>
                    <a:pt x="94" y="50"/>
                    <a:pt x="77" y="53"/>
                    <a:pt x="59" y="54"/>
                  </a:cubicBezTo>
                  <a:cubicBezTo>
                    <a:pt x="41" y="56"/>
                    <a:pt x="22" y="57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3" y="46"/>
                    <a:pt x="3" y="34"/>
                    <a:pt x="3" y="21"/>
                  </a:cubicBezTo>
                  <a:cubicBezTo>
                    <a:pt x="4" y="21"/>
                    <a:pt x="5" y="20"/>
                    <a:pt x="6" y="20"/>
                  </a:cubicBezTo>
                  <a:cubicBezTo>
                    <a:pt x="6" y="20"/>
                    <a:pt x="6" y="20"/>
                    <a:pt x="6" y="21"/>
                  </a:cubicBezTo>
                  <a:cubicBezTo>
                    <a:pt x="7" y="25"/>
                    <a:pt x="6" y="30"/>
                    <a:pt x="8" y="35"/>
                  </a:cubicBezTo>
                  <a:cubicBezTo>
                    <a:pt x="8" y="37"/>
                    <a:pt x="11" y="36"/>
                    <a:pt x="10" y="34"/>
                  </a:cubicBezTo>
                  <a:cubicBezTo>
                    <a:pt x="9" y="30"/>
                    <a:pt x="10" y="25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2" y="20"/>
                    <a:pt x="13" y="19"/>
                    <a:pt x="14" y="19"/>
                  </a:cubicBezTo>
                  <a:cubicBezTo>
                    <a:pt x="14" y="19"/>
                    <a:pt x="14" y="20"/>
                    <a:pt x="14" y="20"/>
                  </a:cubicBezTo>
                  <a:cubicBezTo>
                    <a:pt x="15" y="26"/>
                    <a:pt x="15" y="33"/>
                    <a:pt x="17" y="39"/>
                  </a:cubicBezTo>
                  <a:cubicBezTo>
                    <a:pt x="17" y="41"/>
                    <a:pt x="20" y="40"/>
                    <a:pt x="19" y="38"/>
                  </a:cubicBezTo>
                  <a:cubicBezTo>
                    <a:pt x="18" y="32"/>
                    <a:pt x="18" y="26"/>
                    <a:pt x="17" y="2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9" y="19"/>
                    <a:pt x="21" y="19"/>
                    <a:pt x="23" y="18"/>
                  </a:cubicBezTo>
                  <a:cubicBezTo>
                    <a:pt x="23" y="24"/>
                    <a:pt x="22" y="29"/>
                    <a:pt x="24" y="34"/>
                  </a:cubicBezTo>
                  <a:cubicBezTo>
                    <a:pt x="24" y="36"/>
                    <a:pt x="27" y="35"/>
                    <a:pt x="26" y="33"/>
                  </a:cubicBezTo>
                  <a:cubicBezTo>
                    <a:pt x="25" y="28"/>
                    <a:pt x="26" y="23"/>
                    <a:pt x="26" y="18"/>
                  </a:cubicBezTo>
                  <a:cubicBezTo>
                    <a:pt x="28" y="18"/>
                    <a:pt x="29" y="18"/>
                    <a:pt x="31" y="18"/>
                  </a:cubicBezTo>
                  <a:cubicBezTo>
                    <a:pt x="31" y="17"/>
                    <a:pt x="32" y="17"/>
                    <a:pt x="33" y="17"/>
                  </a:cubicBezTo>
                  <a:cubicBezTo>
                    <a:pt x="32" y="24"/>
                    <a:pt x="33" y="30"/>
                    <a:pt x="34" y="37"/>
                  </a:cubicBezTo>
                  <a:cubicBezTo>
                    <a:pt x="34" y="39"/>
                    <a:pt x="37" y="39"/>
                    <a:pt x="37" y="37"/>
                  </a:cubicBezTo>
                  <a:cubicBezTo>
                    <a:pt x="36" y="30"/>
                    <a:pt x="34" y="24"/>
                    <a:pt x="36" y="17"/>
                  </a:cubicBezTo>
                  <a:cubicBezTo>
                    <a:pt x="39" y="17"/>
                    <a:pt x="43" y="16"/>
                    <a:pt x="47" y="16"/>
                  </a:cubicBezTo>
                  <a:cubicBezTo>
                    <a:pt x="47" y="16"/>
                    <a:pt x="46" y="17"/>
                    <a:pt x="47" y="17"/>
                  </a:cubicBezTo>
                  <a:cubicBezTo>
                    <a:pt x="47" y="23"/>
                    <a:pt x="48" y="30"/>
                    <a:pt x="48" y="36"/>
                  </a:cubicBezTo>
                  <a:cubicBezTo>
                    <a:pt x="48" y="38"/>
                    <a:pt x="51" y="38"/>
                    <a:pt x="51" y="36"/>
                  </a:cubicBezTo>
                  <a:cubicBezTo>
                    <a:pt x="51" y="29"/>
                    <a:pt x="50" y="23"/>
                    <a:pt x="49" y="1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1" y="16"/>
                    <a:pt x="54" y="15"/>
                    <a:pt x="56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7" y="21"/>
                    <a:pt x="56" y="26"/>
                    <a:pt x="57" y="31"/>
                  </a:cubicBezTo>
                  <a:cubicBezTo>
                    <a:pt x="58" y="33"/>
                    <a:pt x="60" y="32"/>
                    <a:pt x="60" y="30"/>
                  </a:cubicBezTo>
                  <a:cubicBezTo>
                    <a:pt x="59" y="25"/>
                    <a:pt x="60" y="20"/>
                    <a:pt x="59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0" y="15"/>
                    <a:pt x="62" y="15"/>
                    <a:pt x="63" y="15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3" y="22"/>
                    <a:pt x="64" y="29"/>
                    <a:pt x="65" y="36"/>
                  </a:cubicBezTo>
                  <a:cubicBezTo>
                    <a:pt x="66" y="38"/>
                    <a:pt x="69" y="37"/>
                    <a:pt x="68" y="35"/>
                  </a:cubicBezTo>
                  <a:cubicBezTo>
                    <a:pt x="66" y="28"/>
                    <a:pt x="66" y="22"/>
                    <a:pt x="66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8" y="14"/>
                    <a:pt x="71" y="14"/>
                    <a:pt x="74" y="14"/>
                  </a:cubicBezTo>
                  <a:cubicBezTo>
                    <a:pt x="74" y="20"/>
                    <a:pt x="73" y="26"/>
                    <a:pt x="75" y="32"/>
                  </a:cubicBezTo>
                  <a:cubicBezTo>
                    <a:pt x="75" y="34"/>
                    <a:pt x="78" y="33"/>
                    <a:pt x="78" y="31"/>
                  </a:cubicBezTo>
                  <a:cubicBezTo>
                    <a:pt x="76" y="25"/>
                    <a:pt x="77" y="19"/>
                    <a:pt x="77" y="14"/>
                  </a:cubicBezTo>
                  <a:cubicBezTo>
                    <a:pt x="78" y="14"/>
                    <a:pt x="79" y="13"/>
                    <a:pt x="80" y="13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1" y="17"/>
                    <a:pt x="81" y="21"/>
                    <a:pt x="81" y="24"/>
                  </a:cubicBezTo>
                  <a:cubicBezTo>
                    <a:pt x="81" y="27"/>
                    <a:pt x="82" y="31"/>
                    <a:pt x="82" y="35"/>
                  </a:cubicBezTo>
                  <a:cubicBezTo>
                    <a:pt x="83" y="37"/>
                    <a:pt x="85" y="36"/>
                    <a:pt x="85" y="35"/>
                  </a:cubicBezTo>
                  <a:cubicBezTo>
                    <a:pt x="85" y="31"/>
                    <a:pt x="84" y="27"/>
                    <a:pt x="84" y="23"/>
                  </a:cubicBezTo>
                  <a:cubicBezTo>
                    <a:pt x="84" y="20"/>
                    <a:pt x="84" y="17"/>
                    <a:pt x="83" y="13"/>
                  </a:cubicBezTo>
                  <a:cubicBezTo>
                    <a:pt x="83" y="13"/>
                    <a:pt x="83" y="13"/>
                    <a:pt x="82" y="13"/>
                  </a:cubicBezTo>
                  <a:cubicBezTo>
                    <a:pt x="85" y="13"/>
                    <a:pt x="87" y="13"/>
                    <a:pt x="89" y="13"/>
                  </a:cubicBezTo>
                  <a:cubicBezTo>
                    <a:pt x="89" y="18"/>
                    <a:pt x="89" y="23"/>
                    <a:pt x="90" y="29"/>
                  </a:cubicBezTo>
                  <a:cubicBezTo>
                    <a:pt x="90" y="31"/>
                    <a:pt x="93" y="31"/>
                    <a:pt x="93" y="29"/>
                  </a:cubicBezTo>
                  <a:cubicBezTo>
                    <a:pt x="92" y="23"/>
                    <a:pt x="92" y="18"/>
                    <a:pt x="92" y="13"/>
                  </a:cubicBezTo>
                  <a:cubicBezTo>
                    <a:pt x="94" y="12"/>
                    <a:pt x="95" y="12"/>
                    <a:pt x="97" y="12"/>
                  </a:cubicBezTo>
                  <a:cubicBezTo>
                    <a:pt x="98" y="15"/>
                    <a:pt x="97" y="18"/>
                    <a:pt x="97" y="21"/>
                  </a:cubicBezTo>
                  <a:cubicBezTo>
                    <a:pt x="97" y="25"/>
                    <a:pt x="98" y="28"/>
                    <a:pt x="98" y="32"/>
                  </a:cubicBezTo>
                  <a:cubicBezTo>
                    <a:pt x="98" y="33"/>
                    <a:pt x="101" y="33"/>
                    <a:pt x="101" y="31"/>
                  </a:cubicBezTo>
                  <a:cubicBezTo>
                    <a:pt x="101" y="28"/>
                    <a:pt x="100" y="25"/>
                    <a:pt x="100" y="22"/>
                  </a:cubicBezTo>
                  <a:cubicBezTo>
                    <a:pt x="100" y="19"/>
                    <a:pt x="100" y="15"/>
                    <a:pt x="100" y="12"/>
                  </a:cubicBezTo>
                  <a:cubicBezTo>
                    <a:pt x="103" y="12"/>
                    <a:pt x="107" y="11"/>
                    <a:pt x="110" y="11"/>
                  </a:cubicBezTo>
                  <a:cubicBezTo>
                    <a:pt x="110" y="11"/>
                    <a:pt x="110" y="12"/>
                    <a:pt x="110" y="12"/>
                  </a:cubicBezTo>
                  <a:cubicBezTo>
                    <a:pt x="110" y="18"/>
                    <a:pt x="110" y="23"/>
                    <a:pt x="109" y="28"/>
                  </a:cubicBezTo>
                  <a:cubicBezTo>
                    <a:pt x="109" y="30"/>
                    <a:pt x="112" y="31"/>
                    <a:pt x="112" y="29"/>
                  </a:cubicBezTo>
                  <a:cubicBezTo>
                    <a:pt x="113" y="23"/>
                    <a:pt x="113" y="18"/>
                    <a:pt x="113" y="12"/>
                  </a:cubicBezTo>
                  <a:cubicBezTo>
                    <a:pt x="113" y="12"/>
                    <a:pt x="112" y="11"/>
                    <a:pt x="112" y="11"/>
                  </a:cubicBezTo>
                  <a:cubicBezTo>
                    <a:pt x="114" y="11"/>
                    <a:pt x="116" y="11"/>
                    <a:pt x="118" y="11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18" y="18"/>
                    <a:pt x="119" y="25"/>
                    <a:pt x="119" y="32"/>
                  </a:cubicBezTo>
                  <a:cubicBezTo>
                    <a:pt x="118" y="34"/>
                    <a:pt x="121" y="34"/>
                    <a:pt x="121" y="32"/>
                  </a:cubicBezTo>
                  <a:cubicBezTo>
                    <a:pt x="122" y="25"/>
                    <a:pt x="121" y="18"/>
                    <a:pt x="121" y="11"/>
                  </a:cubicBezTo>
                  <a:cubicBezTo>
                    <a:pt x="121" y="11"/>
                    <a:pt x="121" y="11"/>
                    <a:pt x="121" y="10"/>
                  </a:cubicBezTo>
                  <a:cubicBezTo>
                    <a:pt x="122" y="10"/>
                    <a:pt x="124" y="10"/>
                    <a:pt x="126" y="10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26" y="16"/>
                    <a:pt x="126" y="22"/>
                    <a:pt x="127" y="27"/>
                  </a:cubicBezTo>
                  <a:cubicBezTo>
                    <a:pt x="128" y="29"/>
                    <a:pt x="131" y="28"/>
                    <a:pt x="130" y="26"/>
                  </a:cubicBezTo>
                  <a:cubicBezTo>
                    <a:pt x="128" y="21"/>
                    <a:pt x="129" y="15"/>
                    <a:pt x="129" y="10"/>
                  </a:cubicBezTo>
                  <a:cubicBezTo>
                    <a:pt x="129" y="10"/>
                    <a:pt x="129" y="10"/>
                    <a:pt x="128" y="10"/>
                  </a:cubicBezTo>
                  <a:cubicBezTo>
                    <a:pt x="131" y="10"/>
                    <a:pt x="134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7" y="16"/>
                    <a:pt x="137" y="22"/>
                    <a:pt x="136" y="28"/>
                  </a:cubicBezTo>
                  <a:cubicBezTo>
                    <a:pt x="136" y="30"/>
                    <a:pt x="139" y="31"/>
                    <a:pt x="139" y="29"/>
                  </a:cubicBezTo>
                  <a:cubicBezTo>
                    <a:pt x="140" y="22"/>
                    <a:pt x="140" y="16"/>
                    <a:pt x="139" y="10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41" y="9"/>
                    <a:pt x="142" y="9"/>
                    <a:pt x="144" y="9"/>
                  </a:cubicBezTo>
                  <a:cubicBezTo>
                    <a:pt x="144" y="9"/>
                    <a:pt x="144" y="9"/>
                    <a:pt x="144" y="9"/>
                  </a:cubicBezTo>
                  <a:cubicBezTo>
                    <a:pt x="144" y="15"/>
                    <a:pt x="144" y="21"/>
                    <a:pt x="144" y="26"/>
                  </a:cubicBezTo>
                  <a:cubicBezTo>
                    <a:pt x="144" y="28"/>
                    <a:pt x="147" y="28"/>
                    <a:pt x="147" y="26"/>
                  </a:cubicBezTo>
                  <a:cubicBezTo>
                    <a:pt x="147" y="20"/>
                    <a:pt x="147" y="15"/>
                    <a:pt x="146" y="9"/>
                  </a:cubicBezTo>
                  <a:cubicBezTo>
                    <a:pt x="146" y="9"/>
                    <a:pt x="146" y="9"/>
                    <a:pt x="146" y="8"/>
                  </a:cubicBezTo>
                  <a:cubicBezTo>
                    <a:pt x="149" y="8"/>
                    <a:pt x="151" y="8"/>
                    <a:pt x="154" y="8"/>
                  </a:cubicBezTo>
                  <a:cubicBezTo>
                    <a:pt x="154" y="8"/>
                    <a:pt x="154" y="8"/>
                    <a:pt x="154" y="9"/>
                  </a:cubicBezTo>
                  <a:cubicBezTo>
                    <a:pt x="153" y="14"/>
                    <a:pt x="154" y="20"/>
                    <a:pt x="154" y="25"/>
                  </a:cubicBezTo>
                  <a:cubicBezTo>
                    <a:pt x="155" y="27"/>
                    <a:pt x="158" y="27"/>
                    <a:pt x="157" y="25"/>
                  </a:cubicBezTo>
                  <a:cubicBezTo>
                    <a:pt x="157" y="20"/>
                    <a:pt x="156" y="14"/>
                    <a:pt x="157" y="9"/>
                  </a:cubicBezTo>
                  <a:cubicBezTo>
                    <a:pt x="157" y="9"/>
                    <a:pt x="156" y="8"/>
                    <a:pt x="156" y="8"/>
                  </a:cubicBezTo>
                  <a:cubicBezTo>
                    <a:pt x="158" y="8"/>
                    <a:pt x="159" y="8"/>
                    <a:pt x="161" y="7"/>
                  </a:cubicBezTo>
                  <a:cubicBezTo>
                    <a:pt x="162" y="7"/>
                    <a:pt x="162" y="7"/>
                    <a:pt x="163" y="7"/>
                  </a:cubicBezTo>
                  <a:cubicBezTo>
                    <a:pt x="164" y="14"/>
                    <a:pt x="163" y="21"/>
                    <a:pt x="164" y="29"/>
                  </a:cubicBezTo>
                  <a:cubicBezTo>
                    <a:pt x="164" y="30"/>
                    <a:pt x="167" y="30"/>
                    <a:pt x="167" y="28"/>
                  </a:cubicBezTo>
                  <a:cubicBezTo>
                    <a:pt x="166" y="21"/>
                    <a:pt x="167" y="14"/>
                    <a:pt x="166" y="7"/>
                  </a:cubicBezTo>
                  <a:cubicBezTo>
                    <a:pt x="169" y="7"/>
                    <a:pt x="171" y="7"/>
                    <a:pt x="173" y="7"/>
                  </a:cubicBezTo>
                  <a:cubicBezTo>
                    <a:pt x="174" y="12"/>
                    <a:pt x="172" y="19"/>
                    <a:pt x="175" y="24"/>
                  </a:cubicBezTo>
                  <a:cubicBezTo>
                    <a:pt x="176" y="26"/>
                    <a:pt x="178" y="25"/>
                    <a:pt x="178" y="23"/>
                  </a:cubicBezTo>
                  <a:cubicBezTo>
                    <a:pt x="175" y="18"/>
                    <a:pt x="177" y="12"/>
                    <a:pt x="176" y="6"/>
                  </a:cubicBezTo>
                  <a:cubicBezTo>
                    <a:pt x="179" y="6"/>
                    <a:pt x="182" y="6"/>
                    <a:pt x="185" y="6"/>
                  </a:cubicBezTo>
                  <a:cubicBezTo>
                    <a:pt x="185" y="6"/>
                    <a:pt x="185" y="6"/>
                    <a:pt x="185" y="6"/>
                  </a:cubicBezTo>
                  <a:cubicBezTo>
                    <a:pt x="186" y="12"/>
                    <a:pt x="186" y="17"/>
                    <a:pt x="185" y="23"/>
                  </a:cubicBezTo>
                  <a:cubicBezTo>
                    <a:pt x="185" y="25"/>
                    <a:pt x="188" y="26"/>
                    <a:pt x="188" y="24"/>
                  </a:cubicBezTo>
                  <a:cubicBezTo>
                    <a:pt x="189" y="18"/>
                    <a:pt x="189" y="11"/>
                    <a:pt x="187" y="6"/>
                  </a:cubicBezTo>
                  <a:cubicBezTo>
                    <a:pt x="190" y="5"/>
                    <a:pt x="192" y="5"/>
                    <a:pt x="194" y="5"/>
                  </a:cubicBezTo>
                  <a:cubicBezTo>
                    <a:pt x="195" y="10"/>
                    <a:pt x="195" y="16"/>
                    <a:pt x="196" y="21"/>
                  </a:cubicBezTo>
                  <a:cubicBezTo>
                    <a:pt x="196" y="23"/>
                    <a:pt x="199" y="23"/>
                    <a:pt x="199" y="21"/>
                  </a:cubicBezTo>
                  <a:cubicBezTo>
                    <a:pt x="198" y="16"/>
                    <a:pt x="198" y="10"/>
                    <a:pt x="197" y="5"/>
                  </a:cubicBezTo>
                  <a:cubicBezTo>
                    <a:pt x="200" y="5"/>
                    <a:pt x="202" y="4"/>
                    <a:pt x="204" y="4"/>
                  </a:cubicBezTo>
                  <a:close/>
                </a:path>
              </a:pathLst>
            </a:custGeom>
            <a:blipFill dpi="0" rotWithShape="1">
              <a:blip r:embed="rId7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08" name="Freeform 109"/>
            <p:cNvSpPr/>
            <p:nvPr/>
          </p:nvSpPr>
          <p:spPr bwMode="auto">
            <a:xfrm>
              <a:off x="1828886" y="-1278676"/>
              <a:ext cx="11113" cy="53975"/>
            </a:xfrm>
            <a:custGeom>
              <a:avLst/>
              <a:gdLst>
                <a:gd name="T0" fmla="*/ 0 w 4"/>
                <a:gd name="T1" fmla="*/ 2 h 19"/>
                <a:gd name="T2" fmla="*/ 1 w 4"/>
                <a:gd name="T3" fmla="*/ 17 h 19"/>
                <a:gd name="T4" fmla="*/ 4 w 4"/>
                <a:gd name="T5" fmla="*/ 17 h 19"/>
                <a:gd name="T6" fmla="*/ 3 w 4"/>
                <a:gd name="T7" fmla="*/ 2 h 19"/>
                <a:gd name="T8" fmla="*/ 0 w 4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0" y="2"/>
                  </a:moveTo>
                  <a:cubicBezTo>
                    <a:pt x="1" y="7"/>
                    <a:pt x="1" y="12"/>
                    <a:pt x="1" y="17"/>
                  </a:cubicBezTo>
                  <a:cubicBezTo>
                    <a:pt x="1" y="19"/>
                    <a:pt x="4" y="19"/>
                    <a:pt x="4" y="17"/>
                  </a:cubicBezTo>
                  <a:cubicBezTo>
                    <a:pt x="3" y="12"/>
                    <a:pt x="4" y="7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blipFill dpi="0" rotWithShape="1">
              <a:blip r:embed="rId7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09" name="Freeform 110"/>
            <p:cNvSpPr>
              <a:spLocks noEditPoints="1"/>
            </p:cNvSpPr>
            <p:nvPr/>
          </p:nvSpPr>
          <p:spPr bwMode="auto">
            <a:xfrm>
              <a:off x="2981411" y="739037"/>
              <a:ext cx="647700" cy="296863"/>
            </a:xfrm>
            <a:custGeom>
              <a:avLst/>
              <a:gdLst>
                <a:gd name="T0" fmla="*/ 50 w 223"/>
                <a:gd name="T1" fmla="*/ 10 h 102"/>
                <a:gd name="T2" fmla="*/ 12 w 223"/>
                <a:gd name="T3" fmla="*/ 1 h 102"/>
                <a:gd name="T4" fmla="*/ 1 w 223"/>
                <a:gd name="T5" fmla="*/ 42 h 102"/>
                <a:gd name="T6" fmla="*/ 157 w 223"/>
                <a:gd name="T7" fmla="*/ 88 h 102"/>
                <a:gd name="T8" fmla="*/ 213 w 223"/>
                <a:gd name="T9" fmla="*/ 101 h 102"/>
                <a:gd name="T10" fmla="*/ 221 w 223"/>
                <a:gd name="T11" fmla="*/ 59 h 102"/>
                <a:gd name="T12" fmla="*/ 206 w 223"/>
                <a:gd name="T13" fmla="*/ 77 h 102"/>
                <a:gd name="T14" fmla="*/ 220 w 223"/>
                <a:gd name="T15" fmla="*/ 62 h 102"/>
                <a:gd name="T16" fmla="*/ 107 w 223"/>
                <a:gd name="T17" fmla="*/ 69 h 102"/>
                <a:gd name="T18" fmla="*/ 3 w 223"/>
                <a:gd name="T19" fmla="*/ 40 h 102"/>
                <a:gd name="T20" fmla="*/ 18 w 223"/>
                <a:gd name="T21" fmla="*/ 5 h 102"/>
                <a:gd name="T22" fmla="*/ 21 w 223"/>
                <a:gd name="T23" fmla="*/ 6 h 102"/>
                <a:gd name="T24" fmla="*/ 26 w 223"/>
                <a:gd name="T25" fmla="*/ 6 h 102"/>
                <a:gd name="T26" fmla="*/ 24 w 223"/>
                <a:gd name="T27" fmla="*/ 25 h 102"/>
                <a:gd name="T28" fmla="*/ 35 w 223"/>
                <a:gd name="T29" fmla="*/ 8 h 102"/>
                <a:gd name="T30" fmla="*/ 38 w 223"/>
                <a:gd name="T31" fmla="*/ 9 h 102"/>
                <a:gd name="T32" fmla="*/ 38 w 223"/>
                <a:gd name="T33" fmla="*/ 30 h 102"/>
                <a:gd name="T34" fmla="*/ 58 w 223"/>
                <a:gd name="T35" fmla="*/ 15 h 102"/>
                <a:gd name="T36" fmla="*/ 54 w 223"/>
                <a:gd name="T37" fmla="*/ 34 h 102"/>
                <a:gd name="T38" fmla="*/ 67 w 223"/>
                <a:gd name="T39" fmla="*/ 17 h 102"/>
                <a:gd name="T40" fmla="*/ 65 w 223"/>
                <a:gd name="T41" fmla="*/ 32 h 102"/>
                <a:gd name="T42" fmla="*/ 73 w 223"/>
                <a:gd name="T43" fmla="*/ 19 h 102"/>
                <a:gd name="T44" fmla="*/ 71 w 223"/>
                <a:gd name="T45" fmla="*/ 40 h 102"/>
                <a:gd name="T46" fmla="*/ 84 w 223"/>
                <a:gd name="T47" fmla="*/ 22 h 102"/>
                <a:gd name="T48" fmla="*/ 87 w 223"/>
                <a:gd name="T49" fmla="*/ 23 h 102"/>
                <a:gd name="T50" fmla="*/ 87 w 223"/>
                <a:gd name="T51" fmla="*/ 34 h 102"/>
                <a:gd name="T52" fmla="*/ 90 w 223"/>
                <a:gd name="T53" fmla="*/ 35 h 102"/>
                <a:gd name="T54" fmla="*/ 98 w 223"/>
                <a:gd name="T55" fmla="*/ 26 h 102"/>
                <a:gd name="T56" fmla="*/ 101 w 223"/>
                <a:gd name="T57" fmla="*/ 27 h 102"/>
                <a:gd name="T58" fmla="*/ 100 w 223"/>
                <a:gd name="T59" fmla="*/ 47 h 102"/>
                <a:gd name="T60" fmla="*/ 109 w 223"/>
                <a:gd name="T61" fmla="*/ 29 h 102"/>
                <a:gd name="T62" fmla="*/ 112 w 223"/>
                <a:gd name="T63" fmla="*/ 48 h 102"/>
                <a:gd name="T64" fmla="*/ 120 w 223"/>
                <a:gd name="T65" fmla="*/ 33 h 102"/>
                <a:gd name="T66" fmla="*/ 119 w 223"/>
                <a:gd name="T67" fmla="*/ 55 h 102"/>
                <a:gd name="T68" fmla="*/ 129 w 223"/>
                <a:gd name="T69" fmla="*/ 35 h 102"/>
                <a:gd name="T70" fmla="*/ 129 w 223"/>
                <a:gd name="T71" fmla="*/ 54 h 102"/>
                <a:gd name="T72" fmla="*/ 136 w 223"/>
                <a:gd name="T73" fmla="*/ 38 h 102"/>
                <a:gd name="T74" fmla="*/ 137 w 223"/>
                <a:gd name="T75" fmla="*/ 58 h 102"/>
                <a:gd name="T76" fmla="*/ 146 w 223"/>
                <a:gd name="T77" fmla="*/ 41 h 102"/>
                <a:gd name="T78" fmla="*/ 145 w 223"/>
                <a:gd name="T79" fmla="*/ 58 h 102"/>
                <a:gd name="T80" fmla="*/ 153 w 223"/>
                <a:gd name="T81" fmla="*/ 43 h 102"/>
                <a:gd name="T82" fmla="*/ 155 w 223"/>
                <a:gd name="T83" fmla="*/ 61 h 102"/>
                <a:gd name="T84" fmla="*/ 163 w 223"/>
                <a:gd name="T85" fmla="*/ 45 h 102"/>
                <a:gd name="T86" fmla="*/ 163 w 223"/>
                <a:gd name="T87" fmla="*/ 68 h 102"/>
                <a:gd name="T88" fmla="*/ 179 w 223"/>
                <a:gd name="T89" fmla="*/ 50 h 102"/>
                <a:gd name="T90" fmla="*/ 182 w 223"/>
                <a:gd name="T91" fmla="*/ 51 h 102"/>
                <a:gd name="T92" fmla="*/ 185 w 223"/>
                <a:gd name="T93" fmla="*/ 70 h 102"/>
                <a:gd name="T94" fmla="*/ 199 w 223"/>
                <a:gd name="T95" fmla="*/ 56 h 102"/>
                <a:gd name="T96" fmla="*/ 202 w 223"/>
                <a:gd name="T97" fmla="*/ 5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3" h="102">
                  <a:moveTo>
                    <a:pt x="178" y="47"/>
                  </a:moveTo>
                  <a:cubicBezTo>
                    <a:pt x="162" y="42"/>
                    <a:pt x="147" y="38"/>
                    <a:pt x="131" y="33"/>
                  </a:cubicBezTo>
                  <a:cubicBezTo>
                    <a:pt x="104" y="25"/>
                    <a:pt x="77" y="17"/>
                    <a:pt x="50" y="10"/>
                  </a:cubicBezTo>
                  <a:cubicBezTo>
                    <a:pt x="42" y="7"/>
                    <a:pt x="34" y="5"/>
                    <a:pt x="26" y="3"/>
                  </a:cubicBezTo>
                  <a:cubicBezTo>
                    <a:pt x="22" y="2"/>
                    <a:pt x="18" y="1"/>
                    <a:pt x="15" y="1"/>
                  </a:cubicBezTo>
                  <a:cubicBezTo>
                    <a:pt x="14" y="0"/>
                    <a:pt x="13" y="0"/>
                    <a:pt x="12" y="1"/>
                  </a:cubicBezTo>
                  <a:cubicBezTo>
                    <a:pt x="8" y="14"/>
                    <a:pt x="4" y="26"/>
                    <a:pt x="0" y="39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41"/>
                    <a:pt x="0" y="42"/>
                    <a:pt x="1" y="42"/>
                  </a:cubicBezTo>
                  <a:cubicBezTo>
                    <a:pt x="18" y="47"/>
                    <a:pt x="35" y="52"/>
                    <a:pt x="53" y="57"/>
                  </a:cubicBezTo>
                  <a:cubicBezTo>
                    <a:pt x="70" y="62"/>
                    <a:pt x="88" y="65"/>
                    <a:pt x="105" y="71"/>
                  </a:cubicBezTo>
                  <a:cubicBezTo>
                    <a:pt x="122" y="76"/>
                    <a:pt x="139" y="83"/>
                    <a:pt x="157" y="88"/>
                  </a:cubicBezTo>
                  <a:cubicBezTo>
                    <a:pt x="175" y="93"/>
                    <a:pt x="193" y="97"/>
                    <a:pt x="211" y="102"/>
                  </a:cubicBezTo>
                  <a:cubicBezTo>
                    <a:pt x="212" y="102"/>
                    <a:pt x="212" y="102"/>
                    <a:pt x="212" y="102"/>
                  </a:cubicBezTo>
                  <a:cubicBezTo>
                    <a:pt x="212" y="102"/>
                    <a:pt x="213" y="102"/>
                    <a:pt x="213" y="101"/>
                  </a:cubicBezTo>
                  <a:cubicBezTo>
                    <a:pt x="216" y="88"/>
                    <a:pt x="219" y="75"/>
                    <a:pt x="223" y="61"/>
                  </a:cubicBezTo>
                  <a:cubicBezTo>
                    <a:pt x="223" y="61"/>
                    <a:pt x="223" y="60"/>
                    <a:pt x="222" y="60"/>
                  </a:cubicBezTo>
                  <a:cubicBezTo>
                    <a:pt x="222" y="59"/>
                    <a:pt x="222" y="59"/>
                    <a:pt x="221" y="59"/>
                  </a:cubicBezTo>
                  <a:cubicBezTo>
                    <a:pt x="207" y="56"/>
                    <a:pt x="192" y="51"/>
                    <a:pt x="178" y="47"/>
                  </a:cubicBezTo>
                  <a:close/>
                  <a:moveTo>
                    <a:pt x="209" y="59"/>
                  </a:moveTo>
                  <a:cubicBezTo>
                    <a:pt x="208" y="65"/>
                    <a:pt x="206" y="71"/>
                    <a:pt x="206" y="77"/>
                  </a:cubicBezTo>
                  <a:cubicBezTo>
                    <a:pt x="206" y="79"/>
                    <a:pt x="208" y="79"/>
                    <a:pt x="208" y="77"/>
                  </a:cubicBezTo>
                  <a:cubicBezTo>
                    <a:pt x="208" y="71"/>
                    <a:pt x="211" y="66"/>
                    <a:pt x="212" y="60"/>
                  </a:cubicBezTo>
                  <a:cubicBezTo>
                    <a:pt x="215" y="61"/>
                    <a:pt x="217" y="61"/>
                    <a:pt x="220" y="62"/>
                  </a:cubicBezTo>
                  <a:cubicBezTo>
                    <a:pt x="217" y="74"/>
                    <a:pt x="214" y="87"/>
                    <a:pt x="211" y="99"/>
                  </a:cubicBezTo>
                  <a:cubicBezTo>
                    <a:pt x="194" y="94"/>
                    <a:pt x="176" y="90"/>
                    <a:pt x="159" y="85"/>
                  </a:cubicBezTo>
                  <a:cubicBezTo>
                    <a:pt x="142" y="80"/>
                    <a:pt x="125" y="74"/>
                    <a:pt x="107" y="69"/>
                  </a:cubicBezTo>
                  <a:cubicBezTo>
                    <a:pt x="90" y="63"/>
                    <a:pt x="73" y="59"/>
                    <a:pt x="55" y="55"/>
                  </a:cubicBezTo>
                  <a:cubicBezTo>
                    <a:pt x="38" y="50"/>
                    <a:pt x="20" y="45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6" y="27"/>
                    <a:pt x="11" y="16"/>
                    <a:pt x="14" y="4"/>
                  </a:cubicBezTo>
                  <a:cubicBezTo>
                    <a:pt x="16" y="4"/>
                    <a:pt x="17" y="4"/>
                    <a:pt x="18" y="4"/>
                  </a:cubicBezTo>
                  <a:cubicBezTo>
                    <a:pt x="18" y="4"/>
                    <a:pt x="18" y="5"/>
                    <a:pt x="18" y="5"/>
                  </a:cubicBezTo>
                  <a:cubicBezTo>
                    <a:pt x="17" y="9"/>
                    <a:pt x="15" y="14"/>
                    <a:pt x="14" y="19"/>
                  </a:cubicBezTo>
                  <a:cubicBezTo>
                    <a:pt x="14" y="20"/>
                    <a:pt x="17" y="20"/>
                    <a:pt x="17" y="19"/>
                  </a:cubicBezTo>
                  <a:cubicBezTo>
                    <a:pt x="18" y="14"/>
                    <a:pt x="20" y="10"/>
                    <a:pt x="21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5"/>
                    <a:pt x="23" y="5"/>
                    <a:pt x="23" y="6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6" y="6"/>
                    <a:pt x="26" y="7"/>
                    <a:pt x="26" y="7"/>
                  </a:cubicBezTo>
                  <a:cubicBezTo>
                    <a:pt x="24" y="13"/>
                    <a:pt x="22" y="19"/>
                    <a:pt x="21" y="25"/>
                  </a:cubicBezTo>
                  <a:cubicBezTo>
                    <a:pt x="21" y="27"/>
                    <a:pt x="24" y="27"/>
                    <a:pt x="24" y="25"/>
                  </a:cubicBezTo>
                  <a:cubicBezTo>
                    <a:pt x="25" y="19"/>
                    <a:pt x="27" y="14"/>
                    <a:pt x="28" y="8"/>
                  </a:cubicBezTo>
                  <a:cubicBezTo>
                    <a:pt x="29" y="7"/>
                    <a:pt x="29" y="7"/>
                    <a:pt x="28" y="7"/>
                  </a:cubicBezTo>
                  <a:cubicBezTo>
                    <a:pt x="31" y="7"/>
                    <a:pt x="33" y="8"/>
                    <a:pt x="35" y="8"/>
                  </a:cubicBezTo>
                  <a:cubicBezTo>
                    <a:pt x="33" y="13"/>
                    <a:pt x="30" y="18"/>
                    <a:pt x="29" y="24"/>
                  </a:cubicBezTo>
                  <a:cubicBezTo>
                    <a:pt x="29" y="25"/>
                    <a:pt x="32" y="25"/>
                    <a:pt x="32" y="24"/>
                  </a:cubicBezTo>
                  <a:cubicBezTo>
                    <a:pt x="33" y="18"/>
                    <a:pt x="36" y="14"/>
                    <a:pt x="38" y="9"/>
                  </a:cubicBezTo>
                  <a:cubicBezTo>
                    <a:pt x="39" y="10"/>
                    <a:pt x="41" y="10"/>
                    <a:pt x="42" y="10"/>
                  </a:cubicBezTo>
                  <a:cubicBezTo>
                    <a:pt x="43" y="11"/>
                    <a:pt x="43" y="11"/>
                    <a:pt x="44" y="11"/>
                  </a:cubicBezTo>
                  <a:cubicBezTo>
                    <a:pt x="41" y="17"/>
                    <a:pt x="40" y="23"/>
                    <a:pt x="38" y="30"/>
                  </a:cubicBezTo>
                  <a:cubicBezTo>
                    <a:pt x="38" y="32"/>
                    <a:pt x="41" y="32"/>
                    <a:pt x="41" y="31"/>
                  </a:cubicBezTo>
                  <a:cubicBezTo>
                    <a:pt x="43" y="24"/>
                    <a:pt x="43" y="17"/>
                    <a:pt x="47" y="12"/>
                  </a:cubicBezTo>
                  <a:cubicBezTo>
                    <a:pt x="50" y="13"/>
                    <a:pt x="54" y="14"/>
                    <a:pt x="58" y="15"/>
                  </a:cubicBezTo>
                  <a:cubicBezTo>
                    <a:pt x="57" y="15"/>
                    <a:pt x="57" y="15"/>
                    <a:pt x="57" y="16"/>
                  </a:cubicBezTo>
                  <a:cubicBezTo>
                    <a:pt x="55" y="22"/>
                    <a:pt x="54" y="28"/>
                    <a:pt x="52" y="34"/>
                  </a:cubicBezTo>
                  <a:cubicBezTo>
                    <a:pt x="51" y="35"/>
                    <a:pt x="54" y="36"/>
                    <a:pt x="54" y="34"/>
                  </a:cubicBezTo>
                  <a:cubicBezTo>
                    <a:pt x="57" y="29"/>
                    <a:pt x="58" y="22"/>
                    <a:pt x="60" y="16"/>
                  </a:cubicBezTo>
                  <a:cubicBezTo>
                    <a:pt x="60" y="16"/>
                    <a:pt x="60" y="16"/>
                    <a:pt x="60" y="15"/>
                  </a:cubicBezTo>
                  <a:cubicBezTo>
                    <a:pt x="62" y="16"/>
                    <a:pt x="64" y="17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5" y="22"/>
                    <a:pt x="63" y="27"/>
                    <a:pt x="62" y="32"/>
                  </a:cubicBezTo>
                  <a:cubicBezTo>
                    <a:pt x="62" y="34"/>
                    <a:pt x="65" y="34"/>
                    <a:pt x="65" y="32"/>
                  </a:cubicBezTo>
                  <a:cubicBezTo>
                    <a:pt x="66" y="27"/>
                    <a:pt x="68" y="23"/>
                    <a:pt x="69" y="18"/>
                  </a:cubicBezTo>
                  <a:cubicBezTo>
                    <a:pt x="69" y="18"/>
                    <a:pt x="69" y="18"/>
                    <a:pt x="69" y="18"/>
                  </a:cubicBezTo>
                  <a:cubicBezTo>
                    <a:pt x="71" y="18"/>
                    <a:pt x="72" y="19"/>
                    <a:pt x="73" y="19"/>
                  </a:cubicBezTo>
                  <a:cubicBezTo>
                    <a:pt x="73" y="19"/>
                    <a:pt x="73" y="19"/>
                    <a:pt x="73" y="20"/>
                  </a:cubicBezTo>
                  <a:cubicBezTo>
                    <a:pt x="71" y="26"/>
                    <a:pt x="69" y="33"/>
                    <a:pt x="68" y="40"/>
                  </a:cubicBezTo>
                  <a:cubicBezTo>
                    <a:pt x="68" y="42"/>
                    <a:pt x="71" y="42"/>
                    <a:pt x="71" y="40"/>
                  </a:cubicBezTo>
                  <a:cubicBezTo>
                    <a:pt x="72" y="33"/>
                    <a:pt x="74" y="27"/>
                    <a:pt x="76" y="20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8" y="21"/>
                    <a:pt x="81" y="21"/>
                    <a:pt x="84" y="22"/>
                  </a:cubicBezTo>
                  <a:cubicBezTo>
                    <a:pt x="82" y="28"/>
                    <a:pt x="79" y="33"/>
                    <a:pt x="78" y="39"/>
                  </a:cubicBezTo>
                  <a:cubicBezTo>
                    <a:pt x="78" y="41"/>
                    <a:pt x="81" y="41"/>
                    <a:pt x="81" y="39"/>
                  </a:cubicBezTo>
                  <a:cubicBezTo>
                    <a:pt x="82" y="34"/>
                    <a:pt x="85" y="28"/>
                    <a:pt x="87" y="23"/>
                  </a:cubicBezTo>
                  <a:cubicBezTo>
                    <a:pt x="88" y="23"/>
                    <a:pt x="89" y="24"/>
                    <a:pt x="90" y="24"/>
                  </a:cubicBezTo>
                  <a:cubicBezTo>
                    <a:pt x="89" y="24"/>
                    <a:pt x="89" y="24"/>
                    <a:pt x="89" y="25"/>
                  </a:cubicBezTo>
                  <a:cubicBezTo>
                    <a:pt x="89" y="28"/>
                    <a:pt x="88" y="31"/>
                    <a:pt x="87" y="34"/>
                  </a:cubicBezTo>
                  <a:cubicBezTo>
                    <a:pt x="86" y="37"/>
                    <a:pt x="85" y="41"/>
                    <a:pt x="84" y="45"/>
                  </a:cubicBezTo>
                  <a:cubicBezTo>
                    <a:pt x="84" y="46"/>
                    <a:pt x="87" y="47"/>
                    <a:pt x="87" y="45"/>
                  </a:cubicBezTo>
                  <a:cubicBezTo>
                    <a:pt x="88" y="42"/>
                    <a:pt x="89" y="38"/>
                    <a:pt x="90" y="35"/>
                  </a:cubicBezTo>
                  <a:cubicBezTo>
                    <a:pt x="91" y="31"/>
                    <a:pt x="92" y="28"/>
                    <a:pt x="92" y="25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4" y="25"/>
                    <a:pt x="96" y="26"/>
                    <a:pt x="98" y="26"/>
                  </a:cubicBezTo>
                  <a:cubicBezTo>
                    <a:pt x="97" y="32"/>
                    <a:pt x="95" y="37"/>
                    <a:pt x="93" y="42"/>
                  </a:cubicBezTo>
                  <a:cubicBezTo>
                    <a:pt x="93" y="44"/>
                    <a:pt x="95" y="44"/>
                    <a:pt x="96" y="43"/>
                  </a:cubicBezTo>
                  <a:cubicBezTo>
                    <a:pt x="98" y="37"/>
                    <a:pt x="99" y="32"/>
                    <a:pt x="101" y="27"/>
                  </a:cubicBezTo>
                  <a:cubicBezTo>
                    <a:pt x="103" y="28"/>
                    <a:pt x="104" y="28"/>
                    <a:pt x="106" y="29"/>
                  </a:cubicBezTo>
                  <a:cubicBezTo>
                    <a:pt x="105" y="32"/>
                    <a:pt x="104" y="34"/>
                    <a:pt x="103" y="37"/>
                  </a:cubicBezTo>
                  <a:cubicBezTo>
                    <a:pt x="101" y="40"/>
                    <a:pt x="101" y="44"/>
                    <a:pt x="100" y="47"/>
                  </a:cubicBezTo>
                  <a:cubicBezTo>
                    <a:pt x="100" y="49"/>
                    <a:pt x="102" y="50"/>
                    <a:pt x="103" y="48"/>
                  </a:cubicBezTo>
                  <a:cubicBezTo>
                    <a:pt x="104" y="45"/>
                    <a:pt x="104" y="42"/>
                    <a:pt x="105" y="39"/>
                  </a:cubicBezTo>
                  <a:cubicBezTo>
                    <a:pt x="106" y="36"/>
                    <a:pt x="108" y="33"/>
                    <a:pt x="109" y="29"/>
                  </a:cubicBezTo>
                  <a:cubicBezTo>
                    <a:pt x="112" y="30"/>
                    <a:pt x="115" y="31"/>
                    <a:pt x="119" y="32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16" y="38"/>
                    <a:pt x="114" y="43"/>
                    <a:pt x="112" y="48"/>
                  </a:cubicBezTo>
                  <a:cubicBezTo>
                    <a:pt x="111" y="50"/>
                    <a:pt x="113" y="51"/>
                    <a:pt x="114" y="50"/>
                  </a:cubicBezTo>
                  <a:cubicBezTo>
                    <a:pt x="117" y="45"/>
                    <a:pt x="119" y="40"/>
                    <a:pt x="121" y="34"/>
                  </a:cubicBezTo>
                  <a:cubicBezTo>
                    <a:pt x="121" y="34"/>
                    <a:pt x="121" y="33"/>
                    <a:pt x="120" y="33"/>
                  </a:cubicBezTo>
                  <a:cubicBezTo>
                    <a:pt x="122" y="33"/>
                    <a:pt x="124" y="34"/>
                    <a:pt x="126" y="35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24" y="42"/>
                    <a:pt x="122" y="48"/>
                    <a:pt x="119" y="55"/>
                  </a:cubicBezTo>
                  <a:cubicBezTo>
                    <a:pt x="118" y="57"/>
                    <a:pt x="121" y="57"/>
                    <a:pt x="122" y="56"/>
                  </a:cubicBezTo>
                  <a:cubicBezTo>
                    <a:pt x="125" y="49"/>
                    <a:pt x="127" y="43"/>
                    <a:pt x="129" y="36"/>
                  </a:cubicBezTo>
                  <a:cubicBezTo>
                    <a:pt x="129" y="36"/>
                    <a:pt x="129" y="36"/>
                    <a:pt x="129" y="35"/>
                  </a:cubicBezTo>
                  <a:cubicBezTo>
                    <a:pt x="130" y="36"/>
                    <a:pt x="132" y="36"/>
                    <a:pt x="134" y="37"/>
                  </a:cubicBezTo>
                  <a:cubicBezTo>
                    <a:pt x="134" y="37"/>
                    <a:pt x="134" y="37"/>
                    <a:pt x="133" y="37"/>
                  </a:cubicBezTo>
                  <a:cubicBezTo>
                    <a:pt x="132" y="42"/>
                    <a:pt x="129" y="48"/>
                    <a:pt x="129" y="54"/>
                  </a:cubicBezTo>
                  <a:cubicBezTo>
                    <a:pt x="129" y="55"/>
                    <a:pt x="132" y="56"/>
                    <a:pt x="132" y="54"/>
                  </a:cubicBezTo>
                  <a:cubicBezTo>
                    <a:pt x="132" y="48"/>
                    <a:pt x="135" y="43"/>
                    <a:pt x="136" y="38"/>
                  </a:cubicBezTo>
                  <a:cubicBezTo>
                    <a:pt x="136" y="38"/>
                    <a:pt x="136" y="38"/>
                    <a:pt x="136" y="38"/>
                  </a:cubicBezTo>
                  <a:cubicBezTo>
                    <a:pt x="139" y="38"/>
                    <a:pt x="141" y="39"/>
                    <a:pt x="144" y="40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142" y="46"/>
                    <a:pt x="140" y="52"/>
                    <a:pt x="137" y="58"/>
                  </a:cubicBezTo>
                  <a:cubicBezTo>
                    <a:pt x="136" y="59"/>
                    <a:pt x="139" y="61"/>
                    <a:pt x="140" y="59"/>
                  </a:cubicBezTo>
                  <a:cubicBezTo>
                    <a:pt x="142" y="53"/>
                    <a:pt x="145" y="47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8" y="41"/>
                    <a:pt x="149" y="41"/>
                    <a:pt x="151" y="42"/>
                  </a:cubicBezTo>
                  <a:cubicBezTo>
                    <a:pt x="151" y="42"/>
                    <a:pt x="151" y="42"/>
                    <a:pt x="151" y="42"/>
                  </a:cubicBezTo>
                  <a:cubicBezTo>
                    <a:pt x="149" y="48"/>
                    <a:pt x="147" y="53"/>
                    <a:pt x="145" y="58"/>
                  </a:cubicBezTo>
                  <a:cubicBezTo>
                    <a:pt x="145" y="60"/>
                    <a:pt x="148" y="61"/>
                    <a:pt x="148" y="59"/>
                  </a:cubicBezTo>
                  <a:cubicBezTo>
                    <a:pt x="150" y="54"/>
                    <a:pt x="152" y="49"/>
                    <a:pt x="153" y="43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56" y="43"/>
                    <a:pt x="158" y="44"/>
                    <a:pt x="161" y="45"/>
                  </a:cubicBezTo>
                  <a:cubicBezTo>
                    <a:pt x="161" y="45"/>
                    <a:pt x="160" y="45"/>
                    <a:pt x="160" y="45"/>
                  </a:cubicBezTo>
                  <a:cubicBezTo>
                    <a:pt x="158" y="50"/>
                    <a:pt x="157" y="56"/>
                    <a:pt x="155" y="61"/>
                  </a:cubicBezTo>
                  <a:cubicBezTo>
                    <a:pt x="155" y="63"/>
                    <a:pt x="157" y="64"/>
                    <a:pt x="158" y="62"/>
                  </a:cubicBezTo>
                  <a:cubicBezTo>
                    <a:pt x="159" y="57"/>
                    <a:pt x="161" y="52"/>
                    <a:pt x="163" y="47"/>
                  </a:cubicBezTo>
                  <a:cubicBezTo>
                    <a:pt x="163" y="46"/>
                    <a:pt x="163" y="46"/>
                    <a:pt x="163" y="45"/>
                  </a:cubicBezTo>
                  <a:cubicBezTo>
                    <a:pt x="164" y="46"/>
                    <a:pt x="166" y="46"/>
                    <a:pt x="167" y="47"/>
                  </a:cubicBezTo>
                  <a:cubicBezTo>
                    <a:pt x="168" y="47"/>
                    <a:pt x="169" y="47"/>
                    <a:pt x="170" y="47"/>
                  </a:cubicBezTo>
                  <a:cubicBezTo>
                    <a:pt x="168" y="54"/>
                    <a:pt x="164" y="61"/>
                    <a:pt x="163" y="68"/>
                  </a:cubicBezTo>
                  <a:cubicBezTo>
                    <a:pt x="162" y="69"/>
                    <a:pt x="165" y="70"/>
                    <a:pt x="166" y="68"/>
                  </a:cubicBezTo>
                  <a:cubicBezTo>
                    <a:pt x="167" y="61"/>
                    <a:pt x="170" y="55"/>
                    <a:pt x="173" y="48"/>
                  </a:cubicBezTo>
                  <a:cubicBezTo>
                    <a:pt x="175" y="49"/>
                    <a:pt x="177" y="50"/>
                    <a:pt x="179" y="50"/>
                  </a:cubicBezTo>
                  <a:cubicBezTo>
                    <a:pt x="178" y="56"/>
                    <a:pt x="174" y="61"/>
                    <a:pt x="175" y="67"/>
                  </a:cubicBezTo>
                  <a:cubicBezTo>
                    <a:pt x="175" y="69"/>
                    <a:pt x="178" y="69"/>
                    <a:pt x="177" y="67"/>
                  </a:cubicBezTo>
                  <a:cubicBezTo>
                    <a:pt x="177" y="62"/>
                    <a:pt x="180" y="56"/>
                    <a:pt x="182" y="51"/>
                  </a:cubicBezTo>
                  <a:cubicBezTo>
                    <a:pt x="185" y="52"/>
                    <a:pt x="188" y="53"/>
                    <a:pt x="190" y="54"/>
                  </a:cubicBezTo>
                  <a:cubicBezTo>
                    <a:pt x="190" y="54"/>
                    <a:pt x="190" y="54"/>
                    <a:pt x="190" y="54"/>
                  </a:cubicBezTo>
                  <a:cubicBezTo>
                    <a:pt x="189" y="59"/>
                    <a:pt x="187" y="65"/>
                    <a:pt x="185" y="70"/>
                  </a:cubicBezTo>
                  <a:cubicBezTo>
                    <a:pt x="184" y="72"/>
                    <a:pt x="187" y="73"/>
                    <a:pt x="187" y="72"/>
                  </a:cubicBezTo>
                  <a:cubicBezTo>
                    <a:pt x="190" y="66"/>
                    <a:pt x="192" y="60"/>
                    <a:pt x="193" y="54"/>
                  </a:cubicBezTo>
                  <a:cubicBezTo>
                    <a:pt x="195" y="55"/>
                    <a:pt x="197" y="56"/>
                    <a:pt x="199" y="56"/>
                  </a:cubicBezTo>
                  <a:cubicBezTo>
                    <a:pt x="198" y="61"/>
                    <a:pt x="197" y="67"/>
                    <a:pt x="195" y="72"/>
                  </a:cubicBezTo>
                  <a:cubicBezTo>
                    <a:pt x="195" y="74"/>
                    <a:pt x="198" y="75"/>
                    <a:pt x="198" y="73"/>
                  </a:cubicBezTo>
                  <a:cubicBezTo>
                    <a:pt x="200" y="68"/>
                    <a:pt x="201" y="62"/>
                    <a:pt x="202" y="57"/>
                  </a:cubicBezTo>
                  <a:cubicBezTo>
                    <a:pt x="205" y="58"/>
                    <a:pt x="207" y="58"/>
                    <a:pt x="209" y="59"/>
                  </a:cubicBezTo>
                  <a:close/>
                </a:path>
              </a:pathLst>
            </a:custGeom>
            <a:blipFill dpi="0" rotWithShape="1">
              <a:blip r:embed="rId7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10" name="Freeform 111"/>
            <p:cNvSpPr/>
            <p:nvPr/>
          </p:nvSpPr>
          <p:spPr bwMode="auto">
            <a:xfrm>
              <a:off x="3116348" y="773962"/>
              <a:ext cx="22225" cy="55563"/>
            </a:xfrm>
            <a:custGeom>
              <a:avLst/>
              <a:gdLst>
                <a:gd name="T0" fmla="*/ 5 w 8"/>
                <a:gd name="T1" fmla="*/ 2 h 19"/>
                <a:gd name="T2" fmla="*/ 0 w 8"/>
                <a:gd name="T3" fmla="*/ 17 h 19"/>
                <a:gd name="T4" fmla="*/ 3 w 8"/>
                <a:gd name="T5" fmla="*/ 17 h 19"/>
                <a:gd name="T6" fmla="*/ 8 w 8"/>
                <a:gd name="T7" fmla="*/ 3 h 19"/>
                <a:gd name="T8" fmla="*/ 5 w 8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5" y="2"/>
                  </a:moveTo>
                  <a:cubicBezTo>
                    <a:pt x="3" y="7"/>
                    <a:pt x="2" y="12"/>
                    <a:pt x="0" y="17"/>
                  </a:cubicBezTo>
                  <a:cubicBezTo>
                    <a:pt x="0" y="18"/>
                    <a:pt x="2" y="19"/>
                    <a:pt x="3" y="17"/>
                  </a:cubicBezTo>
                  <a:cubicBezTo>
                    <a:pt x="4" y="13"/>
                    <a:pt x="6" y="8"/>
                    <a:pt x="8" y="3"/>
                  </a:cubicBezTo>
                  <a:cubicBezTo>
                    <a:pt x="8" y="1"/>
                    <a:pt x="5" y="0"/>
                    <a:pt x="5" y="2"/>
                  </a:cubicBezTo>
                  <a:close/>
                </a:path>
              </a:pathLst>
            </a:custGeom>
            <a:blipFill dpi="0" rotWithShape="1">
              <a:blip r:embed="rId7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11" name="Freeform 112"/>
            <p:cNvSpPr>
              <a:spLocks noEditPoints="1"/>
            </p:cNvSpPr>
            <p:nvPr/>
          </p:nvSpPr>
          <p:spPr bwMode="auto">
            <a:xfrm>
              <a:off x="4208548" y="1826474"/>
              <a:ext cx="620713" cy="422275"/>
            </a:xfrm>
            <a:custGeom>
              <a:avLst/>
              <a:gdLst>
                <a:gd name="T0" fmla="*/ 34 w 214"/>
                <a:gd name="T1" fmla="*/ 86 h 145"/>
                <a:gd name="T2" fmla="*/ 1 w 214"/>
                <a:gd name="T3" fmla="*/ 107 h 145"/>
                <a:gd name="T4" fmla="*/ 22 w 214"/>
                <a:gd name="T5" fmla="*/ 144 h 145"/>
                <a:gd name="T6" fmla="*/ 164 w 214"/>
                <a:gd name="T7" fmla="*/ 66 h 145"/>
                <a:gd name="T8" fmla="*/ 214 w 214"/>
                <a:gd name="T9" fmla="*/ 37 h 145"/>
                <a:gd name="T10" fmla="*/ 190 w 214"/>
                <a:gd name="T11" fmla="*/ 1 h 145"/>
                <a:gd name="T12" fmla="*/ 191 w 214"/>
                <a:gd name="T13" fmla="*/ 24 h 145"/>
                <a:gd name="T14" fmla="*/ 191 w 214"/>
                <a:gd name="T15" fmla="*/ 3 h 145"/>
                <a:gd name="T16" fmla="*/ 116 w 214"/>
                <a:gd name="T17" fmla="*/ 88 h 145"/>
                <a:gd name="T18" fmla="*/ 21 w 214"/>
                <a:gd name="T19" fmla="*/ 141 h 145"/>
                <a:gd name="T20" fmla="*/ 8 w 214"/>
                <a:gd name="T21" fmla="*/ 106 h 145"/>
                <a:gd name="T22" fmla="*/ 10 w 214"/>
                <a:gd name="T23" fmla="*/ 104 h 145"/>
                <a:gd name="T24" fmla="*/ 14 w 214"/>
                <a:gd name="T25" fmla="*/ 101 h 145"/>
                <a:gd name="T26" fmla="*/ 26 w 214"/>
                <a:gd name="T27" fmla="*/ 116 h 145"/>
                <a:gd name="T28" fmla="*/ 22 w 214"/>
                <a:gd name="T29" fmla="*/ 96 h 145"/>
                <a:gd name="T30" fmla="*/ 24 w 214"/>
                <a:gd name="T31" fmla="*/ 95 h 145"/>
                <a:gd name="T32" fmla="*/ 39 w 214"/>
                <a:gd name="T33" fmla="*/ 109 h 145"/>
                <a:gd name="T34" fmla="*/ 42 w 214"/>
                <a:gd name="T35" fmla="*/ 85 h 145"/>
                <a:gd name="T36" fmla="*/ 54 w 214"/>
                <a:gd name="T37" fmla="*/ 101 h 145"/>
                <a:gd name="T38" fmla="*/ 51 w 214"/>
                <a:gd name="T39" fmla="*/ 80 h 145"/>
                <a:gd name="T40" fmla="*/ 60 w 214"/>
                <a:gd name="T41" fmla="*/ 92 h 145"/>
                <a:gd name="T42" fmla="*/ 57 w 214"/>
                <a:gd name="T43" fmla="*/ 77 h 145"/>
                <a:gd name="T44" fmla="*/ 70 w 214"/>
                <a:gd name="T45" fmla="*/ 93 h 145"/>
                <a:gd name="T46" fmla="*/ 66 w 214"/>
                <a:gd name="T47" fmla="*/ 72 h 145"/>
                <a:gd name="T48" fmla="*/ 69 w 214"/>
                <a:gd name="T49" fmla="*/ 70 h 145"/>
                <a:gd name="T50" fmla="*/ 77 w 214"/>
                <a:gd name="T51" fmla="*/ 78 h 145"/>
                <a:gd name="T52" fmla="*/ 79 w 214"/>
                <a:gd name="T53" fmla="*/ 76 h 145"/>
                <a:gd name="T54" fmla="*/ 79 w 214"/>
                <a:gd name="T55" fmla="*/ 64 h 145"/>
                <a:gd name="T56" fmla="*/ 82 w 214"/>
                <a:gd name="T57" fmla="*/ 63 h 145"/>
                <a:gd name="T58" fmla="*/ 96 w 214"/>
                <a:gd name="T59" fmla="*/ 78 h 145"/>
                <a:gd name="T60" fmla="*/ 89 w 214"/>
                <a:gd name="T61" fmla="*/ 59 h 145"/>
                <a:gd name="T62" fmla="*/ 104 w 214"/>
                <a:gd name="T63" fmla="*/ 70 h 145"/>
                <a:gd name="T64" fmla="*/ 100 w 214"/>
                <a:gd name="T65" fmla="*/ 53 h 145"/>
                <a:gd name="T66" fmla="*/ 114 w 214"/>
                <a:gd name="T67" fmla="*/ 70 h 145"/>
                <a:gd name="T68" fmla="*/ 107 w 214"/>
                <a:gd name="T69" fmla="*/ 49 h 145"/>
                <a:gd name="T70" fmla="*/ 121 w 214"/>
                <a:gd name="T71" fmla="*/ 62 h 145"/>
                <a:gd name="T72" fmla="*/ 114 w 214"/>
                <a:gd name="T73" fmla="*/ 45 h 145"/>
                <a:gd name="T74" fmla="*/ 129 w 214"/>
                <a:gd name="T75" fmla="*/ 59 h 145"/>
                <a:gd name="T76" fmla="*/ 124 w 214"/>
                <a:gd name="T77" fmla="*/ 40 h 145"/>
                <a:gd name="T78" fmla="*/ 135 w 214"/>
                <a:gd name="T79" fmla="*/ 54 h 145"/>
                <a:gd name="T80" fmla="*/ 130 w 214"/>
                <a:gd name="T81" fmla="*/ 37 h 145"/>
                <a:gd name="T82" fmla="*/ 144 w 214"/>
                <a:gd name="T83" fmla="*/ 49 h 145"/>
                <a:gd name="T84" fmla="*/ 139 w 214"/>
                <a:gd name="T85" fmla="*/ 32 h 145"/>
                <a:gd name="T86" fmla="*/ 154 w 214"/>
                <a:gd name="T87" fmla="*/ 48 h 145"/>
                <a:gd name="T88" fmla="*/ 154 w 214"/>
                <a:gd name="T89" fmla="*/ 24 h 145"/>
                <a:gd name="T90" fmla="*/ 157 w 214"/>
                <a:gd name="T91" fmla="*/ 23 h 145"/>
                <a:gd name="T92" fmla="*/ 172 w 214"/>
                <a:gd name="T93" fmla="*/ 34 h 145"/>
                <a:gd name="T94" fmla="*/ 172 w 214"/>
                <a:gd name="T95" fmla="*/ 14 h 145"/>
                <a:gd name="T96" fmla="*/ 175 w 214"/>
                <a:gd name="T97" fmla="*/ 1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4" h="145">
                  <a:moveTo>
                    <a:pt x="150" y="23"/>
                  </a:moveTo>
                  <a:cubicBezTo>
                    <a:pt x="136" y="31"/>
                    <a:pt x="122" y="38"/>
                    <a:pt x="108" y="46"/>
                  </a:cubicBezTo>
                  <a:cubicBezTo>
                    <a:pt x="83" y="59"/>
                    <a:pt x="58" y="73"/>
                    <a:pt x="34" y="86"/>
                  </a:cubicBezTo>
                  <a:cubicBezTo>
                    <a:pt x="26" y="91"/>
                    <a:pt x="19" y="95"/>
                    <a:pt x="12" y="99"/>
                  </a:cubicBezTo>
                  <a:cubicBezTo>
                    <a:pt x="9" y="101"/>
                    <a:pt x="5" y="103"/>
                    <a:pt x="2" y="105"/>
                  </a:cubicBezTo>
                  <a:cubicBezTo>
                    <a:pt x="1" y="105"/>
                    <a:pt x="0" y="106"/>
                    <a:pt x="1" y="107"/>
                  </a:cubicBezTo>
                  <a:cubicBezTo>
                    <a:pt x="7" y="119"/>
                    <a:pt x="12" y="131"/>
                    <a:pt x="18" y="143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20" y="144"/>
                    <a:pt x="21" y="145"/>
                    <a:pt x="22" y="144"/>
                  </a:cubicBezTo>
                  <a:cubicBezTo>
                    <a:pt x="37" y="136"/>
                    <a:pt x="53" y="127"/>
                    <a:pt x="69" y="118"/>
                  </a:cubicBezTo>
                  <a:cubicBezTo>
                    <a:pt x="84" y="109"/>
                    <a:pt x="99" y="100"/>
                    <a:pt x="115" y="91"/>
                  </a:cubicBezTo>
                  <a:cubicBezTo>
                    <a:pt x="132" y="83"/>
                    <a:pt x="148" y="75"/>
                    <a:pt x="164" y="66"/>
                  </a:cubicBezTo>
                  <a:cubicBezTo>
                    <a:pt x="181" y="57"/>
                    <a:pt x="197" y="48"/>
                    <a:pt x="213" y="39"/>
                  </a:cubicBezTo>
                  <a:cubicBezTo>
                    <a:pt x="213" y="38"/>
                    <a:pt x="214" y="38"/>
                    <a:pt x="214" y="38"/>
                  </a:cubicBezTo>
                  <a:cubicBezTo>
                    <a:pt x="214" y="38"/>
                    <a:pt x="214" y="37"/>
                    <a:pt x="214" y="37"/>
                  </a:cubicBezTo>
                  <a:cubicBezTo>
                    <a:pt x="207" y="25"/>
                    <a:pt x="199" y="13"/>
                    <a:pt x="193" y="1"/>
                  </a:cubicBezTo>
                  <a:cubicBezTo>
                    <a:pt x="192" y="0"/>
                    <a:pt x="192" y="0"/>
                    <a:pt x="191" y="0"/>
                  </a:cubicBezTo>
                  <a:cubicBezTo>
                    <a:pt x="191" y="0"/>
                    <a:pt x="190" y="0"/>
                    <a:pt x="190" y="1"/>
                  </a:cubicBezTo>
                  <a:cubicBezTo>
                    <a:pt x="177" y="9"/>
                    <a:pt x="163" y="16"/>
                    <a:pt x="150" y="23"/>
                  </a:cubicBezTo>
                  <a:close/>
                  <a:moveTo>
                    <a:pt x="181" y="9"/>
                  </a:moveTo>
                  <a:cubicBezTo>
                    <a:pt x="184" y="14"/>
                    <a:pt x="187" y="20"/>
                    <a:pt x="191" y="24"/>
                  </a:cubicBezTo>
                  <a:cubicBezTo>
                    <a:pt x="193" y="26"/>
                    <a:pt x="195" y="24"/>
                    <a:pt x="193" y="22"/>
                  </a:cubicBezTo>
                  <a:cubicBezTo>
                    <a:pt x="189" y="18"/>
                    <a:pt x="187" y="13"/>
                    <a:pt x="184" y="8"/>
                  </a:cubicBezTo>
                  <a:cubicBezTo>
                    <a:pt x="186" y="6"/>
                    <a:pt x="188" y="5"/>
                    <a:pt x="191" y="3"/>
                  </a:cubicBezTo>
                  <a:cubicBezTo>
                    <a:pt x="197" y="15"/>
                    <a:pt x="204" y="26"/>
                    <a:pt x="210" y="37"/>
                  </a:cubicBezTo>
                  <a:cubicBezTo>
                    <a:pt x="195" y="45"/>
                    <a:pt x="180" y="54"/>
                    <a:pt x="164" y="63"/>
                  </a:cubicBezTo>
                  <a:cubicBezTo>
                    <a:pt x="148" y="72"/>
                    <a:pt x="132" y="80"/>
                    <a:pt x="116" y="88"/>
                  </a:cubicBezTo>
                  <a:cubicBezTo>
                    <a:pt x="100" y="96"/>
                    <a:pt x="85" y="106"/>
                    <a:pt x="69" y="115"/>
                  </a:cubicBezTo>
                  <a:cubicBezTo>
                    <a:pt x="53" y="124"/>
                    <a:pt x="37" y="132"/>
                    <a:pt x="21" y="141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15" y="130"/>
                    <a:pt x="10" y="119"/>
                    <a:pt x="4" y="108"/>
                  </a:cubicBezTo>
                  <a:cubicBezTo>
                    <a:pt x="5" y="107"/>
                    <a:pt x="6" y="106"/>
                    <a:pt x="7" y="105"/>
                  </a:cubicBezTo>
                  <a:cubicBezTo>
                    <a:pt x="7" y="105"/>
                    <a:pt x="7" y="105"/>
                    <a:pt x="8" y="106"/>
                  </a:cubicBezTo>
                  <a:cubicBezTo>
                    <a:pt x="10" y="110"/>
                    <a:pt x="11" y="114"/>
                    <a:pt x="15" y="118"/>
                  </a:cubicBezTo>
                  <a:cubicBezTo>
                    <a:pt x="16" y="120"/>
                    <a:pt x="18" y="118"/>
                    <a:pt x="17" y="116"/>
                  </a:cubicBezTo>
                  <a:cubicBezTo>
                    <a:pt x="14" y="113"/>
                    <a:pt x="13" y="108"/>
                    <a:pt x="10" y="104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0" y="103"/>
                    <a:pt x="11" y="103"/>
                    <a:pt x="12" y="103"/>
                  </a:cubicBezTo>
                  <a:cubicBezTo>
                    <a:pt x="12" y="102"/>
                    <a:pt x="13" y="102"/>
                    <a:pt x="14" y="101"/>
                  </a:cubicBezTo>
                  <a:cubicBezTo>
                    <a:pt x="14" y="101"/>
                    <a:pt x="14" y="102"/>
                    <a:pt x="14" y="102"/>
                  </a:cubicBezTo>
                  <a:cubicBezTo>
                    <a:pt x="17" y="107"/>
                    <a:pt x="20" y="113"/>
                    <a:pt x="24" y="118"/>
                  </a:cubicBezTo>
                  <a:cubicBezTo>
                    <a:pt x="25" y="119"/>
                    <a:pt x="28" y="117"/>
                    <a:pt x="26" y="116"/>
                  </a:cubicBezTo>
                  <a:cubicBezTo>
                    <a:pt x="22" y="111"/>
                    <a:pt x="20" y="106"/>
                    <a:pt x="17" y="100"/>
                  </a:cubicBezTo>
                  <a:cubicBezTo>
                    <a:pt x="17" y="100"/>
                    <a:pt x="16" y="100"/>
                    <a:pt x="16" y="100"/>
                  </a:cubicBezTo>
                  <a:cubicBezTo>
                    <a:pt x="18" y="99"/>
                    <a:pt x="20" y="98"/>
                    <a:pt x="22" y="96"/>
                  </a:cubicBezTo>
                  <a:cubicBezTo>
                    <a:pt x="24" y="101"/>
                    <a:pt x="25" y="107"/>
                    <a:pt x="29" y="111"/>
                  </a:cubicBezTo>
                  <a:cubicBezTo>
                    <a:pt x="30" y="112"/>
                    <a:pt x="32" y="110"/>
                    <a:pt x="31" y="109"/>
                  </a:cubicBezTo>
                  <a:cubicBezTo>
                    <a:pt x="27" y="105"/>
                    <a:pt x="26" y="100"/>
                    <a:pt x="24" y="95"/>
                  </a:cubicBezTo>
                  <a:cubicBezTo>
                    <a:pt x="26" y="94"/>
                    <a:pt x="27" y="93"/>
                    <a:pt x="28" y="93"/>
                  </a:cubicBezTo>
                  <a:cubicBezTo>
                    <a:pt x="29" y="92"/>
                    <a:pt x="30" y="92"/>
                    <a:pt x="30" y="92"/>
                  </a:cubicBezTo>
                  <a:cubicBezTo>
                    <a:pt x="32" y="98"/>
                    <a:pt x="36" y="103"/>
                    <a:pt x="39" y="109"/>
                  </a:cubicBezTo>
                  <a:cubicBezTo>
                    <a:pt x="40" y="111"/>
                    <a:pt x="43" y="109"/>
                    <a:pt x="42" y="108"/>
                  </a:cubicBezTo>
                  <a:cubicBezTo>
                    <a:pt x="39" y="102"/>
                    <a:pt x="34" y="97"/>
                    <a:pt x="33" y="90"/>
                  </a:cubicBezTo>
                  <a:cubicBezTo>
                    <a:pt x="36" y="88"/>
                    <a:pt x="39" y="87"/>
                    <a:pt x="42" y="85"/>
                  </a:cubicBezTo>
                  <a:cubicBezTo>
                    <a:pt x="42" y="85"/>
                    <a:pt x="42" y="85"/>
                    <a:pt x="43" y="86"/>
                  </a:cubicBezTo>
                  <a:cubicBezTo>
                    <a:pt x="46" y="91"/>
                    <a:pt x="49" y="97"/>
                    <a:pt x="52" y="102"/>
                  </a:cubicBezTo>
                  <a:cubicBezTo>
                    <a:pt x="52" y="104"/>
                    <a:pt x="55" y="103"/>
                    <a:pt x="54" y="101"/>
                  </a:cubicBezTo>
                  <a:cubicBezTo>
                    <a:pt x="52" y="95"/>
                    <a:pt x="48" y="90"/>
                    <a:pt x="45" y="84"/>
                  </a:cubicBezTo>
                  <a:cubicBezTo>
                    <a:pt x="45" y="84"/>
                    <a:pt x="45" y="84"/>
                    <a:pt x="44" y="84"/>
                  </a:cubicBezTo>
                  <a:cubicBezTo>
                    <a:pt x="46" y="83"/>
                    <a:pt x="48" y="81"/>
                    <a:pt x="51" y="80"/>
                  </a:cubicBezTo>
                  <a:cubicBezTo>
                    <a:pt x="51" y="80"/>
                    <a:pt x="51" y="80"/>
                    <a:pt x="51" y="80"/>
                  </a:cubicBezTo>
                  <a:cubicBezTo>
                    <a:pt x="53" y="85"/>
                    <a:pt x="55" y="90"/>
                    <a:pt x="58" y="94"/>
                  </a:cubicBezTo>
                  <a:cubicBezTo>
                    <a:pt x="59" y="95"/>
                    <a:pt x="61" y="93"/>
                    <a:pt x="60" y="92"/>
                  </a:cubicBezTo>
                  <a:cubicBezTo>
                    <a:pt x="57" y="88"/>
                    <a:pt x="56" y="83"/>
                    <a:pt x="53" y="79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4" y="78"/>
                    <a:pt x="55" y="78"/>
                    <a:pt x="57" y="77"/>
                  </a:cubicBezTo>
                  <a:cubicBezTo>
                    <a:pt x="57" y="77"/>
                    <a:pt x="57" y="77"/>
                    <a:pt x="57" y="78"/>
                  </a:cubicBezTo>
                  <a:cubicBezTo>
                    <a:pt x="60" y="84"/>
                    <a:pt x="63" y="90"/>
                    <a:pt x="68" y="95"/>
                  </a:cubicBezTo>
                  <a:cubicBezTo>
                    <a:pt x="69" y="97"/>
                    <a:pt x="71" y="95"/>
                    <a:pt x="70" y="93"/>
                  </a:cubicBezTo>
                  <a:cubicBezTo>
                    <a:pt x="65" y="88"/>
                    <a:pt x="63" y="82"/>
                    <a:pt x="59" y="76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61" y="74"/>
                    <a:pt x="64" y="73"/>
                    <a:pt x="66" y="72"/>
                  </a:cubicBezTo>
                  <a:cubicBezTo>
                    <a:pt x="69" y="77"/>
                    <a:pt x="71" y="83"/>
                    <a:pt x="75" y="88"/>
                  </a:cubicBezTo>
                  <a:cubicBezTo>
                    <a:pt x="76" y="89"/>
                    <a:pt x="78" y="87"/>
                    <a:pt x="77" y="86"/>
                  </a:cubicBezTo>
                  <a:cubicBezTo>
                    <a:pt x="73" y="81"/>
                    <a:pt x="71" y="75"/>
                    <a:pt x="69" y="70"/>
                  </a:cubicBezTo>
                  <a:cubicBezTo>
                    <a:pt x="70" y="70"/>
                    <a:pt x="71" y="69"/>
                    <a:pt x="72" y="69"/>
                  </a:cubicBezTo>
                  <a:cubicBezTo>
                    <a:pt x="72" y="69"/>
                    <a:pt x="72" y="69"/>
                    <a:pt x="72" y="70"/>
                  </a:cubicBezTo>
                  <a:cubicBezTo>
                    <a:pt x="74" y="72"/>
                    <a:pt x="75" y="75"/>
                    <a:pt x="77" y="78"/>
                  </a:cubicBezTo>
                  <a:cubicBezTo>
                    <a:pt x="79" y="81"/>
                    <a:pt x="81" y="84"/>
                    <a:pt x="83" y="87"/>
                  </a:cubicBezTo>
                  <a:cubicBezTo>
                    <a:pt x="83" y="89"/>
                    <a:pt x="86" y="87"/>
                    <a:pt x="85" y="86"/>
                  </a:cubicBezTo>
                  <a:cubicBezTo>
                    <a:pt x="83" y="83"/>
                    <a:pt x="81" y="79"/>
                    <a:pt x="79" y="76"/>
                  </a:cubicBezTo>
                  <a:cubicBezTo>
                    <a:pt x="78" y="73"/>
                    <a:pt x="76" y="70"/>
                    <a:pt x="74" y="68"/>
                  </a:cubicBezTo>
                  <a:cubicBezTo>
                    <a:pt x="74" y="68"/>
                    <a:pt x="74" y="68"/>
                    <a:pt x="74" y="68"/>
                  </a:cubicBezTo>
                  <a:cubicBezTo>
                    <a:pt x="76" y="67"/>
                    <a:pt x="78" y="65"/>
                    <a:pt x="79" y="64"/>
                  </a:cubicBezTo>
                  <a:cubicBezTo>
                    <a:pt x="82" y="69"/>
                    <a:pt x="84" y="74"/>
                    <a:pt x="87" y="79"/>
                  </a:cubicBezTo>
                  <a:cubicBezTo>
                    <a:pt x="88" y="80"/>
                    <a:pt x="90" y="79"/>
                    <a:pt x="89" y="77"/>
                  </a:cubicBezTo>
                  <a:cubicBezTo>
                    <a:pt x="87" y="73"/>
                    <a:pt x="85" y="68"/>
                    <a:pt x="82" y="63"/>
                  </a:cubicBezTo>
                  <a:cubicBezTo>
                    <a:pt x="84" y="62"/>
                    <a:pt x="85" y="61"/>
                    <a:pt x="87" y="60"/>
                  </a:cubicBezTo>
                  <a:cubicBezTo>
                    <a:pt x="88" y="63"/>
                    <a:pt x="89" y="66"/>
                    <a:pt x="90" y="69"/>
                  </a:cubicBezTo>
                  <a:cubicBezTo>
                    <a:pt x="92" y="72"/>
                    <a:pt x="94" y="75"/>
                    <a:pt x="96" y="78"/>
                  </a:cubicBezTo>
                  <a:cubicBezTo>
                    <a:pt x="97" y="79"/>
                    <a:pt x="99" y="78"/>
                    <a:pt x="98" y="76"/>
                  </a:cubicBezTo>
                  <a:cubicBezTo>
                    <a:pt x="97" y="74"/>
                    <a:pt x="95" y="71"/>
                    <a:pt x="93" y="69"/>
                  </a:cubicBezTo>
                  <a:cubicBezTo>
                    <a:pt x="92" y="66"/>
                    <a:pt x="91" y="62"/>
                    <a:pt x="89" y="59"/>
                  </a:cubicBezTo>
                  <a:cubicBezTo>
                    <a:pt x="92" y="57"/>
                    <a:pt x="95" y="56"/>
                    <a:pt x="98" y="54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101" y="60"/>
                    <a:pt x="103" y="65"/>
                    <a:pt x="104" y="70"/>
                  </a:cubicBezTo>
                  <a:cubicBezTo>
                    <a:pt x="105" y="72"/>
                    <a:pt x="108" y="72"/>
                    <a:pt x="107" y="70"/>
                  </a:cubicBezTo>
                  <a:cubicBezTo>
                    <a:pt x="105" y="64"/>
                    <a:pt x="103" y="59"/>
                    <a:pt x="101" y="54"/>
                  </a:cubicBezTo>
                  <a:cubicBezTo>
                    <a:pt x="101" y="54"/>
                    <a:pt x="100" y="53"/>
                    <a:pt x="100" y="53"/>
                  </a:cubicBezTo>
                  <a:cubicBezTo>
                    <a:pt x="102" y="52"/>
                    <a:pt x="103" y="51"/>
                    <a:pt x="105" y="50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9" y="57"/>
                    <a:pt x="112" y="63"/>
                    <a:pt x="114" y="70"/>
                  </a:cubicBezTo>
                  <a:cubicBezTo>
                    <a:pt x="115" y="72"/>
                    <a:pt x="118" y="70"/>
                    <a:pt x="117" y="68"/>
                  </a:cubicBezTo>
                  <a:cubicBezTo>
                    <a:pt x="114" y="62"/>
                    <a:pt x="111" y="56"/>
                    <a:pt x="108" y="50"/>
                  </a:cubicBezTo>
                  <a:cubicBezTo>
                    <a:pt x="108" y="49"/>
                    <a:pt x="108" y="49"/>
                    <a:pt x="107" y="49"/>
                  </a:cubicBezTo>
                  <a:cubicBezTo>
                    <a:pt x="109" y="48"/>
                    <a:pt x="110" y="48"/>
                    <a:pt x="112" y="47"/>
                  </a:cubicBezTo>
                  <a:cubicBezTo>
                    <a:pt x="112" y="47"/>
                    <a:pt x="112" y="47"/>
                    <a:pt x="112" y="47"/>
                  </a:cubicBezTo>
                  <a:cubicBezTo>
                    <a:pt x="115" y="52"/>
                    <a:pt x="117" y="58"/>
                    <a:pt x="121" y="62"/>
                  </a:cubicBezTo>
                  <a:cubicBezTo>
                    <a:pt x="122" y="63"/>
                    <a:pt x="124" y="61"/>
                    <a:pt x="123" y="60"/>
                  </a:cubicBezTo>
                  <a:cubicBezTo>
                    <a:pt x="119" y="56"/>
                    <a:pt x="117" y="50"/>
                    <a:pt x="114" y="46"/>
                  </a:cubicBezTo>
                  <a:cubicBezTo>
                    <a:pt x="114" y="46"/>
                    <a:pt x="114" y="45"/>
                    <a:pt x="114" y="45"/>
                  </a:cubicBezTo>
                  <a:cubicBezTo>
                    <a:pt x="117" y="44"/>
                    <a:pt x="119" y="43"/>
                    <a:pt x="121" y="42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24" y="48"/>
                    <a:pt x="127" y="53"/>
                    <a:pt x="129" y="59"/>
                  </a:cubicBezTo>
                  <a:cubicBezTo>
                    <a:pt x="130" y="61"/>
                    <a:pt x="133" y="60"/>
                    <a:pt x="132" y="59"/>
                  </a:cubicBezTo>
                  <a:cubicBezTo>
                    <a:pt x="130" y="52"/>
                    <a:pt x="127" y="47"/>
                    <a:pt x="124" y="41"/>
                  </a:cubicBezTo>
                  <a:cubicBezTo>
                    <a:pt x="124" y="41"/>
                    <a:pt x="124" y="41"/>
                    <a:pt x="124" y="40"/>
                  </a:cubicBezTo>
                  <a:cubicBezTo>
                    <a:pt x="125" y="40"/>
                    <a:pt x="126" y="39"/>
                    <a:pt x="128" y="38"/>
                  </a:cubicBezTo>
                  <a:cubicBezTo>
                    <a:pt x="128" y="38"/>
                    <a:pt x="128" y="39"/>
                    <a:pt x="128" y="39"/>
                  </a:cubicBezTo>
                  <a:cubicBezTo>
                    <a:pt x="130" y="44"/>
                    <a:pt x="133" y="49"/>
                    <a:pt x="135" y="54"/>
                  </a:cubicBezTo>
                  <a:cubicBezTo>
                    <a:pt x="136" y="56"/>
                    <a:pt x="139" y="54"/>
                    <a:pt x="138" y="53"/>
                  </a:cubicBezTo>
                  <a:cubicBezTo>
                    <a:pt x="135" y="48"/>
                    <a:pt x="133" y="42"/>
                    <a:pt x="130" y="37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32" y="36"/>
                    <a:pt x="134" y="35"/>
                    <a:pt x="137" y="33"/>
                  </a:cubicBezTo>
                  <a:cubicBezTo>
                    <a:pt x="137" y="34"/>
                    <a:pt x="137" y="34"/>
                    <a:pt x="137" y="34"/>
                  </a:cubicBezTo>
                  <a:cubicBezTo>
                    <a:pt x="139" y="39"/>
                    <a:pt x="142" y="44"/>
                    <a:pt x="144" y="49"/>
                  </a:cubicBezTo>
                  <a:cubicBezTo>
                    <a:pt x="145" y="51"/>
                    <a:pt x="148" y="49"/>
                    <a:pt x="147" y="48"/>
                  </a:cubicBezTo>
                  <a:cubicBezTo>
                    <a:pt x="144" y="43"/>
                    <a:pt x="141" y="38"/>
                    <a:pt x="140" y="33"/>
                  </a:cubicBezTo>
                  <a:cubicBezTo>
                    <a:pt x="139" y="33"/>
                    <a:pt x="139" y="32"/>
                    <a:pt x="139" y="32"/>
                  </a:cubicBezTo>
                  <a:cubicBezTo>
                    <a:pt x="140" y="32"/>
                    <a:pt x="141" y="31"/>
                    <a:pt x="143" y="30"/>
                  </a:cubicBezTo>
                  <a:cubicBezTo>
                    <a:pt x="144" y="30"/>
                    <a:pt x="144" y="29"/>
                    <a:pt x="145" y="29"/>
                  </a:cubicBezTo>
                  <a:cubicBezTo>
                    <a:pt x="148" y="35"/>
                    <a:pt x="151" y="42"/>
                    <a:pt x="154" y="48"/>
                  </a:cubicBezTo>
                  <a:cubicBezTo>
                    <a:pt x="155" y="50"/>
                    <a:pt x="158" y="48"/>
                    <a:pt x="157" y="47"/>
                  </a:cubicBezTo>
                  <a:cubicBezTo>
                    <a:pt x="153" y="41"/>
                    <a:pt x="151" y="34"/>
                    <a:pt x="148" y="28"/>
                  </a:cubicBezTo>
                  <a:cubicBezTo>
                    <a:pt x="150" y="26"/>
                    <a:pt x="152" y="25"/>
                    <a:pt x="154" y="24"/>
                  </a:cubicBezTo>
                  <a:cubicBezTo>
                    <a:pt x="157" y="29"/>
                    <a:pt x="158" y="36"/>
                    <a:pt x="162" y="40"/>
                  </a:cubicBezTo>
                  <a:cubicBezTo>
                    <a:pt x="164" y="41"/>
                    <a:pt x="166" y="39"/>
                    <a:pt x="165" y="38"/>
                  </a:cubicBezTo>
                  <a:cubicBezTo>
                    <a:pt x="160" y="34"/>
                    <a:pt x="159" y="28"/>
                    <a:pt x="157" y="23"/>
                  </a:cubicBezTo>
                  <a:cubicBezTo>
                    <a:pt x="159" y="21"/>
                    <a:pt x="161" y="20"/>
                    <a:pt x="164" y="19"/>
                  </a:cubicBezTo>
                  <a:cubicBezTo>
                    <a:pt x="164" y="19"/>
                    <a:pt x="164" y="19"/>
                    <a:pt x="164" y="19"/>
                  </a:cubicBezTo>
                  <a:cubicBezTo>
                    <a:pt x="167" y="23"/>
                    <a:pt x="170" y="29"/>
                    <a:pt x="172" y="34"/>
                  </a:cubicBezTo>
                  <a:cubicBezTo>
                    <a:pt x="172" y="36"/>
                    <a:pt x="175" y="35"/>
                    <a:pt x="175" y="34"/>
                  </a:cubicBezTo>
                  <a:cubicBezTo>
                    <a:pt x="173" y="28"/>
                    <a:pt x="170" y="22"/>
                    <a:pt x="166" y="17"/>
                  </a:cubicBezTo>
                  <a:cubicBezTo>
                    <a:pt x="168" y="16"/>
                    <a:pt x="170" y="15"/>
                    <a:pt x="172" y="14"/>
                  </a:cubicBezTo>
                  <a:cubicBezTo>
                    <a:pt x="175" y="19"/>
                    <a:pt x="178" y="23"/>
                    <a:pt x="181" y="28"/>
                  </a:cubicBezTo>
                  <a:cubicBezTo>
                    <a:pt x="181" y="30"/>
                    <a:pt x="184" y="28"/>
                    <a:pt x="183" y="27"/>
                  </a:cubicBezTo>
                  <a:cubicBezTo>
                    <a:pt x="180" y="22"/>
                    <a:pt x="177" y="17"/>
                    <a:pt x="175" y="13"/>
                  </a:cubicBezTo>
                  <a:cubicBezTo>
                    <a:pt x="177" y="12"/>
                    <a:pt x="179" y="10"/>
                    <a:pt x="181" y="9"/>
                  </a:cubicBezTo>
                  <a:close/>
                </a:path>
              </a:pathLst>
            </a:custGeom>
            <a:blipFill dpi="0" rotWithShape="1">
              <a:blip r:embed="rId7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12" name="Freeform 113"/>
            <p:cNvSpPr/>
            <p:nvPr/>
          </p:nvSpPr>
          <p:spPr bwMode="auto">
            <a:xfrm>
              <a:off x="4311736" y="2077299"/>
              <a:ext cx="34925" cy="52388"/>
            </a:xfrm>
            <a:custGeom>
              <a:avLst/>
              <a:gdLst>
                <a:gd name="T0" fmla="*/ 1 w 12"/>
                <a:gd name="T1" fmla="*/ 3 h 18"/>
                <a:gd name="T2" fmla="*/ 8 w 12"/>
                <a:gd name="T3" fmla="*/ 17 h 18"/>
                <a:gd name="T4" fmla="*/ 11 w 12"/>
                <a:gd name="T5" fmla="*/ 15 h 18"/>
                <a:gd name="T6" fmla="*/ 4 w 12"/>
                <a:gd name="T7" fmla="*/ 2 h 18"/>
                <a:gd name="T8" fmla="*/ 1 w 12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8">
                  <a:moveTo>
                    <a:pt x="1" y="3"/>
                  </a:moveTo>
                  <a:cubicBezTo>
                    <a:pt x="4" y="8"/>
                    <a:pt x="6" y="12"/>
                    <a:pt x="8" y="17"/>
                  </a:cubicBezTo>
                  <a:cubicBezTo>
                    <a:pt x="9" y="18"/>
                    <a:pt x="12" y="17"/>
                    <a:pt x="11" y="15"/>
                  </a:cubicBezTo>
                  <a:cubicBezTo>
                    <a:pt x="8" y="11"/>
                    <a:pt x="6" y="6"/>
                    <a:pt x="4" y="2"/>
                  </a:cubicBezTo>
                  <a:cubicBezTo>
                    <a:pt x="3" y="0"/>
                    <a:pt x="0" y="2"/>
                    <a:pt x="1" y="3"/>
                  </a:cubicBezTo>
                  <a:close/>
                </a:path>
              </a:pathLst>
            </a:custGeom>
            <a:blipFill dpi="0" rotWithShape="1">
              <a:blip r:embed="rId8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13" name="Freeform 114"/>
            <p:cNvSpPr>
              <a:spLocks noEditPoints="1"/>
            </p:cNvSpPr>
            <p:nvPr/>
          </p:nvSpPr>
          <p:spPr bwMode="auto">
            <a:xfrm>
              <a:off x="4619711" y="-592876"/>
              <a:ext cx="390525" cy="268288"/>
            </a:xfrm>
            <a:custGeom>
              <a:avLst/>
              <a:gdLst>
                <a:gd name="T0" fmla="*/ 68 w 134"/>
                <a:gd name="T1" fmla="*/ 91 h 92"/>
                <a:gd name="T2" fmla="*/ 132 w 134"/>
                <a:gd name="T3" fmla="*/ 91 h 92"/>
                <a:gd name="T4" fmla="*/ 132 w 134"/>
                <a:gd name="T5" fmla="*/ 91 h 92"/>
                <a:gd name="T6" fmla="*/ 132 w 134"/>
                <a:gd name="T7" fmla="*/ 51 h 92"/>
                <a:gd name="T8" fmla="*/ 132 w 134"/>
                <a:gd name="T9" fmla="*/ 3 h 92"/>
                <a:gd name="T10" fmla="*/ 99 w 134"/>
                <a:gd name="T11" fmla="*/ 3 h 92"/>
                <a:gd name="T12" fmla="*/ 33 w 134"/>
                <a:gd name="T13" fmla="*/ 1 h 92"/>
                <a:gd name="T14" fmla="*/ 1 w 134"/>
                <a:gd name="T15" fmla="*/ 2 h 92"/>
                <a:gd name="T16" fmla="*/ 1 w 134"/>
                <a:gd name="T17" fmla="*/ 15 h 92"/>
                <a:gd name="T18" fmla="*/ 5 w 134"/>
                <a:gd name="T19" fmla="*/ 86 h 92"/>
                <a:gd name="T20" fmla="*/ 7 w 134"/>
                <a:gd name="T21" fmla="*/ 88 h 92"/>
                <a:gd name="T22" fmla="*/ 38 w 134"/>
                <a:gd name="T23" fmla="*/ 87 h 92"/>
                <a:gd name="T24" fmla="*/ 29 w 134"/>
                <a:gd name="T25" fmla="*/ 72 h 92"/>
                <a:gd name="T26" fmla="*/ 55 w 134"/>
                <a:gd name="T27" fmla="*/ 47 h 92"/>
                <a:gd name="T28" fmla="*/ 70 w 134"/>
                <a:gd name="T29" fmla="*/ 58 h 92"/>
                <a:gd name="T30" fmla="*/ 80 w 134"/>
                <a:gd name="T31" fmla="*/ 49 h 92"/>
                <a:gd name="T32" fmla="*/ 128 w 134"/>
                <a:gd name="T33" fmla="*/ 89 h 92"/>
                <a:gd name="T34" fmla="*/ 38 w 134"/>
                <a:gd name="T35" fmla="*/ 87 h 92"/>
                <a:gd name="T36" fmla="*/ 129 w 134"/>
                <a:gd name="T37" fmla="*/ 51 h 92"/>
                <a:gd name="T38" fmla="*/ 88 w 134"/>
                <a:gd name="T39" fmla="*/ 43 h 92"/>
                <a:gd name="T40" fmla="*/ 130 w 134"/>
                <a:gd name="T41" fmla="*/ 8 h 92"/>
                <a:gd name="T42" fmla="*/ 31 w 134"/>
                <a:gd name="T43" fmla="*/ 4 h 92"/>
                <a:gd name="T44" fmla="*/ 101 w 134"/>
                <a:gd name="T45" fmla="*/ 6 h 92"/>
                <a:gd name="T46" fmla="*/ 97 w 134"/>
                <a:gd name="T47" fmla="*/ 31 h 92"/>
                <a:gd name="T48" fmla="*/ 69 w 134"/>
                <a:gd name="T49" fmla="*/ 55 h 92"/>
                <a:gd name="T50" fmla="*/ 33 w 134"/>
                <a:gd name="T51" fmla="*/ 24 h 92"/>
                <a:gd name="T52" fmla="*/ 31 w 134"/>
                <a:gd name="T53" fmla="*/ 4 h 92"/>
                <a:gd name="T54" fmla="*/ 4 w 134"/>
                <a:gd name="T55" fmla="*/ 17 h 92"/>
                <a:gd name="T56" fmla="*/ 31 w 134"/>
                <a:gd name="T57" fmla="*/ 26 h 92"/>
                <a:gd name="T58" fmla="*/ 52 w 134"/>
                <a:gd name="T59" fmla="*/ 46 h 92"/>
                <a:gd name="T60" fmla="*/ 9 w 134"/>
                <a:gd name="T61" fmla="*/ 85 h 92"/>
                <a:gd name="T62" fmla="*/ 5 w 134"/>
                <a:gd name="T63" fmla="*/ 3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4" h="92">
                  <a:moveTo>
                    <a:pt x="36" y="90"/>
                  </a:moveTo>
                  <a:cubicBezTo>
                    <a:pt x="46" y="90"/>
                    <a:pt x="57" y="90"/>
                    <a:pt x="68" y="91"/>
                  </a:cubicBezTo>
                  <a:cubicBezTo>
                    <a:pt x="89" y="91"/>
                    <a:pt x="110" y="92"/>
                    <a:pt x="131" y="92"/>
                  </a:cubicBezTo>
                  <a:cubicBezTo>
                    <a:pt x="131" y="92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0"/>
                  </a:cubicBezTo>
                  <a:cubicBezTo>
                    <a:pt x="132" y="77"/>
                    <a:pt x="132" y="64"/>
                    <a:pt x="132" y="51"/>
                  </a:cubicBezTo>
                  <a:cubicBezTo>
                    <a:pt x="132" y="42"/>
                    <a:pt x="132" y="34"/>
                    <a:pt x="133" y="26"/>
                  </a:cubicBezTo>
                  <a:cubicBezTo>
                    <a:pt x="133" y="18"/>
                    <a:pt x="134" y="11"/>
                    <a:pt x="132" y="3"/>
                  </a:cubicBezTo>
                  <a:cubicBezTo>
                    <a:pt x="132" y="2"/>
                    <a:pt x="132" y="1"/>
                    <a:pt x="131" y="2"/>
                  </a:cubicBezTo>
                  <a:cubicBezTo>
                    <a:pt x="120" y="3"/>
                    <a:pt x="110" y="3"/>
                    <a:pt x="99" y="3"/>
                  </a:cubicBezTo>
                  <a:cubicBezTo>
                    <a:pt x="88" y="2"/>
                    <a:pt x="77" y="2"/>
                    <a:pt x="66" y="2"/>
                  </a:cubicBezTo>
                  <a:cubicBezTo>
                    <a:pt x="55" y="2"/>
                    <a:pt x="44" y="1"/>
                    <a:pt x="33" y="1"/>
                  </a:cubicBezTo>
                  <a:cubicBezTo>
                    <a:pt x="23" y="0"/>
                    <a:pt x="13" y="2"/>
                    <a:pt x="3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6"/>
                    <a:pt x="1" y="11"/>
                    <a:pt x="1" y="15"/>
                  </a:cubicBezTo>
                  <a:cubicBezTo>
                    <a:pt x="1" y="21"/>
                    <a:pt x="1" y="28"/>
                    <a:pt x="2" y="35"/>
                  </a:cubicBezTo>
                  <a:cubicBezTo>
                    <a:pt x="2" y="52"/>
                    <a:pt x="3" y="69"/>
                    <a:pt x="5" y="86"/>
                  </a:cubicBezTo>
                  <a:cubicBezTo>
                    <a:pt x="5" y="87"/>
                    <a:pt x="6" y="88"/>
                    <a:pt x="7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17" y="89"/>
                    <a:pt x="27" y="89"/>
                    <a:pt x="36" y="90"/>
                  </a:cubicBezTo>
                  <a:close/>
                  <a:moveTo>
                    <a:pt x="38" y="87"/>
                  </a:moveTo>
                  <a:cubicBezTo>
                    <a:pt x="29" y="86"/>
                    <a:pt x="21" y="86"/>
                    <a:pt x="12" y="85"/>
                  </a:cubicBezTo>
                  <a:cubicBezTo>
                    <a:pt x="17" y="80"/>
                    <a:pt x="24" y="76"/>
                    <a:pt x="29" y="72"/>
                  </a:cubicBezTo>
                  <a:cubicBezTo>
                    <a:pt x="38" y="64"/>
                    <a:pt x="47" y="57"/>
                    <a:pt x="55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9" y="51"/>
                    <a:pt x="63" y="55"/>
                    <a:pt x="67" y="58"/>
                  </a:cubicBezTo>
                  <a:cubicBezTo>
                    <a:pt x="68" y="59"/>
                    <a:pt x="69" y="58"/>
                    <a:pt x="70" y="58"/>
                  </a:cubicBezTo>
                  <a:cubicBezTo>
                    <a:pt x="70" y="58"/>
                    <a:pt x="71" y="58"/>
                    <a:pt x="71" y="57"/>
                  </a:cubicBezTo>
                  <a:cubicBezTo>
                    <a:pt x="74" y="54"/>
                    <a:pt x="77" y="51"/>
                    <a:pt x="80" y="49"/>
                  </a:cubicBezTo>
                  <a:cubicBezTo>
                    <a:pt x="82" y="47"/>
                    <a:pt x="84" y="46"/>
                    <a:pt x="85" y="44"/>
                  </a:cubicBezTo>
                  <a:cubicBezTo>
                    <a:pt x="101" y="57"/>
                    <a:pt x="115" y="73"/>
                    <a:pt x="128" y="89"/>
                  </a:cubicBezTo>
                  <a:cubicBezTo>
                    <a:pt x="109" y="89"/>
                    <a:pt x="89" y="88"/>
                    <a:pt x="69" y="88"/>
                  </a:cubicBezTo>
                  <a:cubicBezTo>
                    <a:pt x="59" y="87"/>
                    <a:pt x="48" y="87"/>
                    <a:pt x="38" y="87"/>
                  </a:cubicBezTo>
                  <a:close/>
                  <a:moveTo>
                    <a:pt x="130" y="27"/>
                  </a:moveTo>
                  <a:cubicBezTo>
                    <a:pt x="129" y="35"/>
                    <a:pt x="129" y="43"/>
                    <a:pt x="129" y="51"/>
                  </a:cubicBezTo>
                  <a:cubicBezTo>
                    <a:pt x="129" y="62"/>
                    <a:pt x="129" y="74"/>
                    <a:pt x="129" y="85"/>
                  </a:cubicBezTo>
                  <a:cubicBezTo>
                    <a:pt x="116" y="71"/>
                    <a:pt x="103" y="55"/>
                    <a:pt x="88" y="43"/>
                  </a:cubicBezTo>
                  <a:cubicBezTo>
                    <a:pt x="91" y="40"/>
                    <a:pt x="95" y="36"/>
                    <a:pt x="98" y="33"/>
                  </a:cubicBezTo>
                  <a:cubicBezTo>
                    <a:pt x="109" y="25"/>
                    <a:pt x="119" y="16"/>
                    <a:pt x="130" y="8"/>
                  </a:cubicBezTo>
                  <a:cubicBezTo>
                    <a:pt x="131" y="14"/>
                    <a:pt x="130" y="21"/>
                    <a:pt x="130" y="27"/>
                  </a:cubicBezTo>
                  <a:close/>
                  <a:moveTo>
                    <a:pt x="31" y="4"/>
                  </a:moveTo>
                  <a:cubicBezTo>
                    <a:pt x="43" y="4"/>
                    <a:pt x="55" y="4"/>
                    <a:pt x="66" y="5"/>
                  </a:cubicBezTo>
                  <a:cubicBezTo>
                    <a:pt x="78" y="5"/>
                    <a:pt x="90" y="5"/>
                    <a:pt x="101" y="6"/>
                  </a:cubicBezTo>
                  <a:cubicBezTo>
                    <a:pt x="111" y="6"/>
                    <a:pt x="120" y="6"/>
                    <a:pt x="129" y="5"/>
                  </a:cubicBezTo>
                  <a:cubicBezTo>
                    <a:pt x="118" y="13"/>
                    <a:pt x="108" y="22"/>
                    <a:pt x="97" y="31"/>
                  </a:cubicBezTo>
                  <a:cubicBezTo>
                    <a:pt x="91" y="36"/>
                    <a:pt x="85" y="41"/>
                    <a:pt x="79" y="46"/>
                  </a:cubicBezTo>
                  <a:cubicBezTo>
                    <a:pt x="76" y="49"/>
                    <a:pt x="72" y="52"/>
                    <a:pt x="69" y="55"/>
                  </a:cubicBezTo>
                  <a:cubicBezTo>
                    <a:pt x="69" y="55"/>
                    <a:pt x="69" y="55"/>
                    <a:pt x="69" y="56"/>
                  </a:cubicBezTo>
                  <a:cubicBezTo>
                    <a:pt x="56" y="45"/>
                    <a:pt x="45" y="34"/>
                    <a:pt x="33" y="24"/>
                  </a:cubicBezTo>
                  <a:cubicBezTo>
                    <a:pt x="24" y="18"/>
                    <a:pt x="16" y="11"/>
                    <a:pt x="8" y="4"/>
                  </a:cubicBezTo>
                  <a:cubicBezTo>
                    <a:pt x="16" y="4"/>
                    <a:pt x="24" y="3"/>
                    <a:pt x="31" y="4"/>
                  </a:cubicBezTo>
                  <a:close/>
                  <a:moveTo>
                    <a:pt x="5" y="36"/>
                  </a:moveTo>
                  <a:cubicBezTo>
                    <a:pt x="4" y="29"/>
                    <a:pt x="4" y="23"/>
                    <a:pt x="4" y="17"/>
                  </a:cubicBezTo>
                  <a:cubicBezTo>
                    <a:pt x="4" y="13"/>
                    <a:pt x="3" y="8"/>
                    <a:pt x="4" y="5"/>
                  </a:cubicBezTo>
                  <a:cubicBezTo>
                    <a:pt x="13" y="12"/>
                    <a:pt x="22" y="19"/>
                    <a:pt x="31" y="26"/>
                  </a:cubicBezTo>
                  <a:cubicBezTo>
                    <a:pt x="38" y="32"/>
                    <a:pt x="45" y="39"/>
                    <a:pt x="53" y="45"/>
                  </a:cubicBezTo>
                  <a:cubicBezTo>
                    <a:pt x="53" y="45"/>
                    <a:pt x="53" y="45"/>
                    <a:pt x="52" y="46"/>
                  </a:cubicBezTo>
                  <a:cubicBezTo>
                    <a:pt x="46" y="54"/>
                    <a:pt x="36" y="62"/>
                    <a:pt x="28" y="69"/>
                  </a:cubicBezTo>
                  <a:cubicBezTo>
                    <a:pt x="21" y="74"/>
                    <a:pt x="14" y="79"/>
                    <a:pt x="9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6" y="69"/>
                    <a:pt x="5" y="52"/>
                    <a:pt x="5" y="36"/>
                  </a:cubicBezTo>
                  <a:close/>
                </a:path>
              </a:pathLst>
            </a:custGeom>
            <a:blipFill dpi="0"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14" name="Freeform 115"/>
            <p:cNvSpPr>
              <a:spLocks noEditPoints="1"/>
            </p:cNvSpPr>
            <p:nvPr/>
          </p:nvSpPr>
          <p:spPr bwMode="auto">
            <a:xfrm>
              <a:off x="987511" y="812062"/>
              <a:ext cx="388938" cy="265113"/>
            </a:xfrm>
            <a:custGeom>
              <a:avLst/>
              <a:gdLst>
                <a:gd name="T0" fmla="*/ 68 w 134"/>
                <a:gd name="T1" fmla="*/ 90 h 91"/>
                <a:gd name="T2" fmla="*/ 132 w 134"/>
                <a:gd name="T3" fmla="*/ 91 h 91"/>
                <a:gd name="T4" fmla="*/ 132 w 134"/>
                <a:gd name="T5" fmla="*/ 91 h 91"/>
                <a:gd name="T6" fmla="*/ 132 w 134"/>
                <a:gd name="T7" fmla="*/ 50 h 91"/>
                <a:gd name="T8" fmla="*/ 132 w 134"/>
                <a:gd name="T9" fmla="*/ 3 h 91"/>
                <a:gd name="T10" fmla="*/ 99 w 134"/>
                <a:gd name="T11" fmla="*/ 2 h 91"/>
                <a:gd name="T12" fmla="*/ 33 w 134"/>
                <a:gd name="T13" fmla="*/ 1 h 91"/>
                <a:gd name="T14" fmla="*/ 1 w 134"/>
                <a:gd name="T15" fmla="*/ 2 h 91"/>
                <a:gd name="T16" fmla="*/ 1 w 134"/>
                <a:gd name="T17" fmla="*/ 14 h 91"/>
                <a:gd name="T18" fmla="*/ 5 w 134"/>
                <a:gd name="T19" fmla="*/ 86 h 91"/>
                <a:gd name="T20" fmla="*/ 8 w 134"/>
                <a:gd name="T21" fmla="*/ 88 h 91"/>
                <a:gd name="T22" fmla="*/ 38 w 134"/>
                <a:gd name="T23" fmla="*/ 87 h 91"/>
                <a:gd name="T24" fmla="*/ 29 w 134"/>
                <a:gd name="T25" fmla="*/ 71 h 91"/>
                <a:gd name="T26" fmla="*/ 55 w 134"/>
                <a:gd name="T27" fmla="*/ 47 h 91"/>
                <a:gd name="T28" fmla="*/ 70 w 134"/>
                <a:gd name="T29" fmla="*/ 58 h 91"/>
                <a:gd name="T30" fmla="*/ 81 w 134"/>
                <a:gd name="T31" fmla="*/ 48 h 91"/>
                <a:gd name="T32" fmla="*/ 129 w 134"/>
                <a:gd name="T33" fmla="*/ 89 h 91"/>
                <a:gd name="T34" fmla="*/ 38 w 134"/>
                <a:gd name="T35" fmla="*/ 87 h 91"/>
                <a:gd name="T36" fmla="*/ 129 w 134"/>
                <a:gd name="T37" fmla="*/ 50 h 91"/>
                <a:gd name="T38" fmla="*/ 88 w 134"/>
                <a:gd name="T39" fmla="*/ 42 h 91"/>
                <a:gd name="T40" fmla="*/ 130 w 134"/>
                <a:gd name="T41" fmla="*/ 7 h 91"/>
                <a:gd name="T42" fmla="*/ 31 w 134"/>
                <a:gd name="T43" fmla="*/ 3 h 91"/>
                <a:gd name="T44" fmla="*/ 101 w 134"/>
                <a:gd name="T45" fmla="*/ 5 h 91"/>
                <a:gd name="T46" fmla="*/ 97 w 134"/>
                <a:gd name="T47" fmla="*/ 31 h 91"/>
                <a:gd name="T48" fmla="*/ 69 w 134"/>
                <a:gd name="T49" fmla="*/ 55 h 91"/>
                <a:gd name="T50" fmla="*/ 33 w 134"/>
                <a:gd name="T51" fmla="*/ 24 h 91"/>
                <a:gd name="T52" fmla="*/ 31 w 134"/>
                <a:gd name="T53" fmla="*/ 3 h 91"/>
                <a:gd name="T54" fmla="*/ 4 w 134"/>
                <a:gd name="T55" fmla="*/ 16 h 91"/>
                <a:gd name="T56" fmla="*/ 31 w 134"/>
                <a:gd name="T57" fmla="*/ 26 h 91"/>
                <a:gd name="T58" fmla="*/ 53 w 134"/>
                <a:gd name="T59" fmla="*/ 45 h 91"/>
                <a:gd name="T60" fmla="*/ 9 w 134"/>
                <a:gd name="T61" fmla="*/ 85 h 91"/>
                <a:gd name="T62" fmla="*/ 5 w 134"/>
                <a:gd name="T63" fmla="*/ 3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4" h="91">
                  <a:moveTo>
                    <a:pt x="36" y="89"/>
                  </a:moveTo>
                  <a:cubicBezTo>
                    <a:pt x="47" y="90"/>
                    <a:pt x="57" y="90"/>
                    <a:pt x="68" y="90"/>
                  </a:cubicBezTo>
                  <a:cubicBezTo>
                    <a:pt x="89" y="91"/>
                    <a:pt x="110" y="91"/>
                    <a:pt x="131" y="91"/>
                  </a:cubicBezTo>
                  <a:cubicBezTo>
                    <a:pt x="131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0"/>
                    <a:pt x="132" y="90"/>
                  </a:cubicBezTo>
                  <a:cubicBezTo>
                    <a:pt x="132" y="77"/>
                    <a:pt x="132" y="64"/>
                    <a:pt x="132" y="50"/>
                  </a:cubicBezTo>
                  <a:cubicBezTo>
                    <a:pt x="132" y="42"/>
                    <a:pt x="132" y="34"/>
                    <a:pt x="133" y="25"/>
                  </a:cubicBezTo>
                  <a:cubicBezTo>
                    <a:pt x="133" y="18"/>
                    <a:pt x="134" y="11"/>
                    <a:pt x="132" y="3"/>
                  </a:cubicBezTo>
                  <a:cubicBezTo>
                    <a:pt x="133" y="2"/>
                    <a:pt x="132" y="1"/>
                    <a:pt x="131" y="1"/>
                  </a:cubicBezTo>
                  <a:cubicBezTo>
                    <a:pt x="120" y="3"/>
                    <a:pt x="110" y="3"/>
                    <a:pt x="99" y="2"/>
                  </a:cubicBezTo>
                  <a:cubicBezTo>
                    <a:pt x="88" y="2"/>
                    <a:pt x="77" y="2"/>
                    <a:pt x="66" y="2"/>
                  </a:cubicBezTo>
                  <a:cubicBezTo>
                    <a:pt x="55" y="1"/>
                    <a:pt x="44" y="1"/>
                    <a:pt x="33" y="1"/>
                  </a:cubicBezTo>
                  <a:cubicBezTo>
                    <a:pt x="23" y="0"/>
                    <a:pt x="13" y="2"/>
                    <a:pt x="3" y="1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6"/>
                    <a:pt x="1" y="10"/>
                    <a:pt x="1" y="14"/>
                  </a:cubicBezTo>
                  <a:cubicBezTo>
                    <a:pt x="1" y="21"/>
                    <a:pt x="1" y="28"/>
                    <a:pt x="2" y="35"/>
                  </a:cubicBezTo>
                  <a:cubicBezTo>
                    <a:pt x="2" y="52"/>
                    <a:pt x="3" y="69"/>
                    <a:pt x="5" y="86"/>
                  </a:cubicBezTo>
                  <a:cubicBezTo>
                    <a:pt x="5" y="87"/>
                    <a:pt x="6" y="88"/>
                    <a:pt x="7" y="87"/>
                  </a:cubicBezTo>
                  <a:cubicBezTo>
                    <a:pt x="7" y="88"/>
                    <a:pt x="7" y="88"/>
                    <a:pt x="8" y="88"/>
                  </a:cubicBezTo>
                  <a:cubicBezTo>
                    <a:pt x="17" y="89"/>
                    <a:pt x="27" y="89"/>
                    <a:pt x="36" y="89"/>
                  </a:cubicBezTo>
                  <a:close/>
                  <a:moveTo>
                    <a:pt x="38" y="87"/>
                  </a:moveTo>
                  <a:cubicBezTo>
                    <a:pt x="29" y="86"/>
                    <a:pt x="21" y="86"/>
                    <a:pt x="12" y="85"/>
                  </a:cubicBezTo>
                  <a:cubicBezTo>
                    <a:pt x="17" y="80"/>
                    <a:pt x="24" y="76"/>
                    <a:pt x="29" y="71"/>
                  </a:cubicBezTo>
                  <a:cubicBezTo>
                    <a:pt x="38" y="64"/>
                    <a:pt x="47" y="5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9" y="51"/>
                    <a:pt x="63" y="55"/>
                    <a:pt x="68" y="58"/>
                  </a:cubicBezTo>
                  <a:cubicBezTo>
                    <a:pt x="68" y="59"/>
                    <a:pt x="69" y="58"/>
                    <a:pt x="70" y="58"/>
                  </a:cubicBezTo>
                  <a:cubicBezTo>
                    <a:pt x="70" y="58"/>
                    <a:pt x="71" y="58"/>
                    <a:pt x="71" y="57"/>
                  </a:cubicBezTo>
                  <a:cubicBezTo>
                    <a:pt x="74" y="54"/>
                    <a:pt x="77" y="51"/>
                    <a:pt x="81" y="48"/>
                  </a:cubicBezTo>
                  <a:cubicBezTo>
                    <a:pt x="82" y="47"/>
                    <a:pt x="84" y="46"/>
                    <a:pt x="85" y="44"/>
                  </a:cubicBezTo>
                  <a:cubicBezTo>
                    <a:pt x="101" y="57"/>
                    <a:pt x="115" y="73"/>
                    <a:pt x="129" y="89"/>
                  </a:cubicBezTo>
                  <a:cubicBezTo>
                    <a:pt x="109" y="88"/>
                    <a:pt x="89" y="88"/>
                    <a:pt x="69" y="88"/>
                  </a:cubicBezTo>
                  <a:cubicBezTo>
                    <a:pt x="59" y="87"/>
                    <a:pt x="48" y="87"/>
                    <a:pt x="38" y="87"/>
                  </a:cubicBezTo>
                  <a:close/>
                  <a:moveTo>
                    <a:pt x="130" y="27"/>
                  </a:moveTo>
                  <a:cubicBezTo>
                    <a:pt x="129" y="35"/>
                    <a:pt x="129" y="43"/>
                    <a:pt x="129" y="50"/>
                  </a:cubicBezTo>
                  <a:cubicBezTo>
                    <a:pt x="129" y="62"/>
                    <a:pt x="129" y="74"/>
                    <a:pt x="130" y="85"/>
                  </a:cubicBezTo>
                  <a:cubicBezTo>
                    <a:pt x="116" y="70"/>
                    <a:pt x="103" y="55"/>
                    <a:pt x="88" y="42"/>
                  </a:cubicBezTo>
                  <a:cubicBezTo>
                    <a:pt x="91" y="39"/>
                    <a:pt x="95" y="36"/>
                    <a:pt x="98" y="33"/>
                  </a:cubicBezTo>
                  <a:cubicBezTo>
                    <a:pt x="109" y="25"/>
                    <a:pt x="120" y="16"/>
                    <a:pt x="130" y="7"/>
                  </a:cubicBezTo>
                  <a:cubicBezTo>
                    <a:pt x="131" y="14"/>
                    <a:pt x="130" y="21"/>
                    <a:pt x="130" y="27"/>
                  </a:cubicBezTo>
                  <a:close/>
                  <a:moveTo>
                    <a:pt x="31" y="3"/>
                  </a:moveTo>
                  <a:cubicBezTo>
                    <a:pt x="43" y="4"/>
                    <a:pt x="55" y="4"/>
                    <a:pt x="66" y="5"/>
                  </a:cubicBezTo>
                  <a:cubicBezTo>
                    <a:pt x="78" y="5"/>
                    <a:pt x="90" y="5"/>
                    <a:pt x="101" y="5"/>
                  </a:cubicBezTo>
                  <a:cubicBezTo>
                    <a:pt x="111" y="6"/>
                    <a:pt x="120" y="6"/>
                    <a:pt x="129" y="5"/>
                  </a:cubicBezTo>
                  <a:cubicBezTo>
                    <a:pt x="118" y="13"/>
                    <a:pt x="108" y="22"/>
                    <a:pt x="97" y="31"/>
                  </a:cubicBezTo>
                  <a:cubicBezTo>
                    <a:pt x="91" y="36"/>
                    <a:pt x="85" y="41"/>
                    <a:pt x="79" y="46"/>
                  </a:cubicBezTo>
                  <a:cubicBezTo>
                    <a:pt x="76" y="49"/>
                    <a:pt x="72" y="52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57" y="45"/>
                    <a:pt x="45" y="34"/>
                    <a:pt x="33" y="24"/>
                  </a:cubicBezTo>
                  <a:cubicBezTo>
                    <a:pt x="25" y="17"/>
                    <a:pt x="16" y="11"/>
                    <a:pt x="8" y="4"/>
                  </a:cubicBezTo>
                  <a:cubicBezTo>
                    <a:pt x="16" y="4"/>
                    <a:pt x="24" y="3"/>
                    <a:pt x="31" y="3"/>
                  </a:cubicBezTo>
                  <a:close/>
                  <a:moveTo>
                    <a:pt x="5" y="36"/>
                  </a:moveTo>
                  <a:cubicBezTo>
                    <a:pt x="4" y="29"/>
                    <a:pt x="4" y="23"/>
                    <a:pt x="4" y="16"/>
                  </a:cubicBezTo>
                  <a:cubicBezTo>
                    <a:pt x="4" y="13"/>
                    <a:pt x="3" y="8"/>
                    <a:pt x="4" y="4"/>
                  </a:cubicBezTo>
                  <a:cubicBezTo>
                    <a:pt x="13" y="12"/>
                    <a:pt x="22" y="19"/>
                    <a:pt x="31" y="26"/>
                  </a:cubicBezTo>
                  <a:cubicBezTo>
                    <a:pt x="38" y="32"/>
                    <a:pt x="46" y="39"/>
                    <a:pt x="53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46" y="54"/>
                    <a:pt x="36" y="62"/>
                    <a:pt x="28" y="69"/>
                  </a:cubicBezTo>
                  <a:cubicBezTo>
                    <a:pt x="21" y="74"/>
                    <a:pt x="14" y="79"/>
                    <a:pt x="9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6" y="68"/>
                    <a:pt x="5" y="52"/>
                    <a:pt x="5" y="36"/>
                  </a:cubicBezTo>
                  <a:close/>
                </a:path>
              </a:pathLst>
            </a:custGeom>
            <a:blipFill dpi="0"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15" name="Freeform 116"/>
            <p:cNvSpPr>
              <a:spLocks noEditPoints="1"/>
            </p:cNvSpPr>
            <p:nvPr/>
          </p:nvSpPr>
          <p:spPr bwMode="auto">
            <a:xfrm>
              <a:off x="3425911" y="354861"/>
              <a:ext cx="387350" cy="268288"/>
            </a:xfrm>
            <a:custGeom>
              <a:avLst/>
              <a:gdLst>
                <a:gd name="T0" fmla="*/ 67 w 133"/>
                <a:gd name="T1" fmla="*/ 91 h 92"/>
                <a:gd name="T2" fmla="*/ 132 w 133"/>
                <a:gd name="T3" fmla="*/ 91 h 92"/>
                <a:gd name="T4" fmla="*/ 132 w 133"/>
                <a:gd name="T5" fmla="*/ 91 h 92"/>
                <a:gd name="T6" fmla="*/ 132 w 133"/>
                <a:gd name="T7" fmla="*/ 51 h 92"/>
                <a:gd name="T8" fmla="*/ 132 w 133"/>
                <a:gd name="T9" fmla="*/ 3 h 92"/>
                <a:gd name="T10" fmla="*/ 99 w 133"/>
                <a:gd name="T11" fmla="*/ 3 h 92"/>
                <a:gd name="T12" fmla="*/ 33 w 133"/>
                <a:gd name="T13" fmla="*/ 1 h 92"/>
                <a:gd name="T14" fmla="*/ 1 w 133"/>
                <a:gd name="T15" fmla="*/ 2 h 92"/>
                <a:gd name="T16" fmla="*/ 1 w 133"/>
                <a:gd name="T17" fmla="*/ 14 h 92"/>
                <a:gd name="T18" fmla="*/ 5 w 133"/>
                <a:gd name="T19" fmla="*/ 86 h 92"/>
                <a:gd name="T20" fmla="*/ 7 w 133"/>
                <a:gd name="T21" fmla="*/ 88 h 92"/>
                <a:gd name="T22" fmla="*/ 38 w 133"/>
                <a:gd name="T23" fmla="*/ 87 h 92"/>
                <a:gd name="T24" fmla="*/ 29 w 133"/>
                <a:gd name="T25" fmla="*/ 72 h 92"/>
                <a:gd name="T26" fmla="*/ 55 w 133"/>
                <a:gd name="T27" fmla="*/ 47 h 92"/>
                <a:gd name="T28" fmla="*/ 70 w 133"/>
                <a:gd name="T29" fmla="*/ 58 h 92"/>
                <a:gd name="T30" fmla="*/ 80 w 133"/>
                <a:gd name="T31" fmla="*/ 49 h 92"/>
                <a:gd name="T32" fmla="*/ 128 w 133"/>
                <a:gd name="T33" fmla="*/ 89 h 92"/>
                <a:gd name="T34" fmla="*/ 38 w 133"/>
                <a:gd name="T35" fmla="*/ 87 h 92"/>
                <a:gd name="T36" fmla="*/ 129 w 133"/>
                <a:gd name="T37" fmla="*/ 51 h 92"/>
                <a:gd name="T38" fmla="*/ 87 w 133"/>
                <a:gd name="T39" fmla="*/ 43 h 92"/>
                <a:gd name="T40" fmla="*/ 130 w 133"/>
                <a:gd name="T41" fmla="*/ 8 h 92"/>
                <a:gd name="T42" fmla="*/ 31 w 133"/>
                <a:gd name="T43" fmla="*/ 4 h 92"/>
                <a:gd name="T44" fmla="*/ 101 w 133"/>
                <a:gd name="T45" fmla="*/ 6 h 92"/>
                <a:gd name="T46" fmla="*/ 97 w 133"/>
                <a:gd name="T47" fmla="*/ 31 h 92"/>
                <a:gd name="T48" fmla="*/ 69 w 133"/>
                <a:gd name="T49" fmla="*/ 55 h 92"/>
                <a:gd name="T50" fmla="*/ 33 w 133"/>
                <a:gd name="T51" fmla="*/ 24 h 92"/>
                <a:gd name="T52" fmla="*/ 31 w 133"/>
                <a:gd name="T53" fmla="*/ 4 h 92"/>
                <a:gd name="T54" fmla="*/ 4 w 133"/>
                <a:gd name="T55" fmla="*/ 17 h 92"/>
                <a:gd name="T56" fmla="*/ 31 w 133"/>
                <a:gd name="T57" fmla="*/ 26 h 92"/>
                <a:gd name="T58" fmla="*/ 52 w 133"/>
                <a:gd name="T59" fmla="*/ 46 h 92"/>
                <a:gd name="T60" fmla="*/ 8 w 133"/>
                <a:gd name="T61" fmla="*/ 85 h 92"/>
                <a:gd name="T62" fmla="*/ 4 w 133"/>
                <a:gd name="T63" fmla="*/ 3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3" h="92">
                  <a:moveTo>
                    <a:pt x="36" y="90"/>
                  </a:moveTo>
                  <a:cubicBezTo>
                    <a:pt x="46" y="90"/>
                    <a:pt x="57" y="90"/>
                    <a:pt x="67" y="91"/>
                  </a:cubicBezTo>
                  <a:cubicBezTo>
                    <a:pt x="88" y="91"/>
                    <a:pt x="110" y="92"/>
                    <a:pt x="131" y="92"/>
                  </a:cubicBezTo>
                  <a:cubicBezTo>
                    <a:pt x="131" y="92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0"/>
                  </a:cubicBezTo>
                  <a:cubicBezTo>
                    <a:pt x="132" y="77"/>
                    <a:pt x="132" y="64"/>
                    <a:pt x="132" y="51"/>
                  </a:cubicBezTo>
                  <a:cubicBezTo>
                    <a:pt x="132" y="42"/>
                    <a:pt x="132" y="34"/>
                    <a:pt x="133" y="26"/>
                  </a:cubicBezTo>
                  <a:cubicBezTo>
                    <a:pt x="133" y="18"/>
                    <a:pt x="133" y="11"/>
                    <a:pt x="132" y="3"/>
                  </a:cubicBezTo>
                  <a:cubicBezTo>
                    <a:pt x="132" y="2"/>
                    <a:pt x="132" y="1"/>
                    <a:pt x="130" y="2"/>
                  </a:cubicBezTo>
                  <a:cubicBezTo>
                    <a:pt x="120" y="3"/>
                    <a:pt x="110" y="3"/>
                    <a:pt x="99" y="3"/>
                  </a:cubicBezTo>
                  <a:cubicBezTo>
                    <a:pt x="88" y="2"/>
                    <a:pt x="77" y="2"/>
                    <a:pt x="66" y="2"/>
                  </a:cubicBezTo>
                  <a:cubicBezTo>
                    <a:pt x="55" y="2"/>
                    <a:pt x="44" y="1"/>
                    <a:pt x="33" y="1"/>
                  </a:cubicBezTo>
                  <a:cubicBezTo>
                    <a:pt x="23" y="0"/>
                    <a:pt x="13" y="2"/>
                    <a:pt x="2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6"/>
                    <a:pt x="1" y="11"/>
                    <a:pt x="1" y="14"/>
                  </a:cubicBezTo>
                  <a:cubicBezTo>
                    <a:pt x="1" y="21"/>
                    <a:pt x="1" y="28"/>
                    <a:pt x="1" y="35"/>
                  </a:cubicBezTo>
                  <a:cubicBezTo>
                    <a:pt x="2" y="52"/>
                    <a:pt x="3" y="69"/>
                    <a:pt x="5" y="86"/>
                  </a:cubicBezTo>
                  <a:cubicBezTo>
                    <a:pt x="5" y="87"/>
                    <a:pt x="6" y="88"/>
                    <a:pt x="7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17" y="89"/>
                    <a:pt x="26" y="89"/>
                    <a:pt x="36" y="90"/>
                  </a:cubicBezTo>
                  <a:close/>
                  <a:moveTo>
                    <a:pt x="38" y="87"/>
                  </a:moveTo>
                  <a:cubicBezTo>
                    <a:pt x="29" y="86"/>
                    <a:pt x="21" y="86"/>
                    <a:pt x="12" y="85"/>
                  </a:cubicBezTo>
                  <a:cubicBezTo>
                    <a:pt x="17" y="80"/>
                    <a:pt x="23" y="76"/>
                    <a:pt x="29" y="72"/>
                  </a:cubicBezTo>
                  <a:cubicBezTo>
                    <a:pt x="38" y="64"/>
                    <a:pt x="47" y="57"/>
                    <a:pt x="54" y="48"/>
                  </a:cubicBezTo>
                  <a:cubicBezTo>
                    <a:pt x="54" y="47"/>
                    <a:pt x="55" y="47"/>
                    <a:pt x="55" y="47"/>
                  </a:cubicBezTo>
                  <a:cubicBezTo>
                    <a:pt x="59" y="51"/>
                    <a:pt x="63" y="55"/>
                    <a:pt x="67" y="58"/>
                  </a:cubicBezTo>
                  <a:cubicBezTo>
                    <a:pt x="68" y="59"/>
                    <a:pt x="69" y="58"/>
                    <a:pt x="70" y="58"/>
                  </a:cubicBezTo>
                  <a:cubicBezTo>
                    <a:pt x="70" y="58"/>
                    <a:pt x="70" y="58"/>
                    <a:pt x="71" y="57"/>
                  </a:cubicBezTo>
                  <a:cubicBezTo>
                    <a:pt x="74" y="54"/>
                    <a:pt x="77" y="51"/>
                    <a:pt x="80" y="49"/>
                  </a:cubicBezTo>
                  <a:cubicBezTo>
                    <a:pt x="82" y="47"/>
                    <a:pt x="84" y="46"/>
                    <a:pt x="85" y="44"/>
                  </a:cubicBezTo>
                  <a:cubicBezTo>
                    <a:pt x="101" y="57"/>
                    <a:pt x="115" y="73"/>
                    <a:pt x="128" y="89"/>
                  </a:cubicBezTo>
                  <a:cubicBezTo>
                    <a:pt x="109" y="89"/>
                    <a:pt x="89" y="88"/>
                    <a:pt x="69" y="88"/>
                  </a:cubicBezTo>
                  <a:cubicBezTo>
                    <a:pt x="59" y="87"/>
                    <a:pt x="48" y="87"/>
                    <a:pt x="38" y="87"/>
                  </a:cubicBezTo>
                  <a:close/>
                  <a:moveTo>
                    <a:pt x="130" y="27"/>
                  </a:moveTo>
                  <a:cubicBezTo>
                    <a:pt x="129" y="35"/>
                    <a:pt x="129" y="43"/>
                    <a:pt x="129" y="51"/>
                  </a:cubicBezTo>
                  <a:cubicBezTo>
                    <a:pt x="129" y="62"/>
                    <a:pt x="129" y="74"/>
                    <a:pt x="129" y="85"/>
                  </a:cubicBezTo>
                  <a:cubicBezTo>
                    <a:pt x="116" y="71"/>
                    <a:pt x="103" y="55"/>
                    <a:pt x="87" y="43"/>
                  </a:cubicBezTo>
                  <a:cubicBezTo>
                    <a:pt x="91" y="40"/>
                    <a:pt x="95" y="36"/>
                    <a:pt x="98" y="33"/>
                  </a:cubicBezTo>
                  <a:cubicBezTo>
                    <a:pt x="109" y="25"/>
                    <a:pt x="119" y="16"/>
                    <a:pt x="130" y="8"/>
                  </a:cubicBezTo>
                  <a:cubicBezTo>
                    <a:pt x="131" y="14"/>
                    <a:pt x="130" y="21"/>
                    <a:pt x="130" y="27"/>
                  </a:cubicBezTo>
                  <a:close/>
                  <a:moveTo>
                    <a:pt x="31" y="4"/>
                  </a:moveTo>
                  <a:cubicBezTo>
                    <a:pt x="43" y="4"/>
                    <a:pt x="54" y="4"/>
                    <a:pt x="66" y="5"/>
                  </a:cubicBezTo>
                  <a:cubicBezTo>
                    <a:pt x="78" y="5"/>
                    <a:pt x="89" y="5"/>
                    <a:pt x="101" y="6"/>
                  </a:cubicBezTo>
                  <a:cubicBezTo>
                    <a:pt x="111" y="6"/>
                    <a:pt x="120" y="6"/>
                    <a:pt x="129" y="5"/>
                  </a:cubicBezTo>
                  <a:cubicBezTo>
                    <a:pt x="118" y="13"/>
                    <a:pt x="108" y="22"/>
                    <a:pt x="97" y="31"/>
                  </a:cubicBezTo>
                  <a:cubicBezTo>
                    <a:pt x="91" y="36"/>
                    <a:pt x="85" y="41"/>
                    <a:pt x="79" y="46"/>
                  </a:cubicBezTo>
                  <a:cubicBezTo>
                    <a:pt x="75" y="49"/>
                    <a:pt x="72" y="52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56" y="45"/>
                    <a:pt x="45" y="34"/>
                    <a:pt x="33" y="24"/>
                  </a:cubicBezTo>
                  <a:cubicBezTo>
                    <a:pt x="24" y="18"/>
                    <a:pt x="16" y="11"/>
                    <a:pt x="8" y="4"/>
                  </a:cubicBezTo>
                  <a:cubicBezTo>
                    <a:pt x="16" y="4"/>
                    <a:pt x="23" y="3"/>
                    <a:pt x="31" y="4"/>
                  </a:cubicBezTo>
                  <a:close/>
                  <a:moveTo>
                    <a:pt x="4" y="36"/>
                  </a:moveTo>
                  <a:cubicBezTo>
                    <a:pt x="4" y="29"/>
                    <a:pt x="4" y="23"/>
                    <a:pt x="4" y="17"/>
                  </a:cubicBezTo>
                  <a:cubicBezTo>
                    <a:pt x="3" y="13"/>
                    <a:pt x="3" y="8"/>
                    <a:pt x="4" y="5"/>
                  </a:cubicBezTo>
                  <a:cubicBezTo>
                    <a:pt x="13" y="12"/>
                    <a:pt x="22" y="19"/>
                    <a:pt x="31" y="26"/>
                  </a:cubicBezTo>
                  <a:cubicBezTo>
                    <a:pt x="38" y="32"/>
                    <a:pt x="45" y="39"/>
                    <a:pt x="52" y="45"/>
                  </a:cubicBezTo>
                  <a:cubicBezTo>
                    <a:pt x="52" y="45"/>
                    <a:pt x="52" y="45"/>
                    <a:pt x="52" y="46"/>
                  </a:cubicBezTo>
                  <a:cubicBezTo>
                    <a:pt x="45" y="54"/>
                    <a:pt x="36" y="62"/>
                    <a:pt x="28" y="69"/>
                  </a:cubicBezTo>
                  <a:cubicBezTo>
                    <a:pt x="21" y="74"/>
                    <a:pt x="14" y="79"/>
                    <a:pt x="8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6" y="69"/>
                    <a:pt x="5" y="52"/>
                    <a:pt x="4" y="36"/>
                  </a:cubicBezTo>
                  <a:close/>
                </a:path>
              </a:pathLst>
            </a:custGeom>
            <a:blipFill dpi="0"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16" name="Freeform 117"/>
            <p:cNvSpPr>
              <a:spLocks noEditPoints="1"/>
            </p:cNvSpPr>
            <p:nvPr/>
          </p:nvSpPr>
          <p:spPr bwMode="auto">
            <a:xfrm>
              <a:off x="8672599" y="-1169139"/>
              <a:ext cx="341313" cy="285750"/>
            </a:xfrm>
            <a:custGeom>
              <a:avLst/>
              <a:gdLst>
                <a:gd name="T0" fmla="*/ 103 w 118"/>
                <a:gd name="T1" fmla="*/ 14 h 98"/>
                <a:gd name="T2" fmla="*/ 43 w 118"/>
                <a:gd name="T3" fmla="*/ 4 h 98"/>
                <a:gd name="T4" fmla="*/ 14 w 118"/>
                <a:gd name="T5" fmla="*/ 20 h 98"/>
                <a:gd name="T6" fmla="*/ 7 w 118"/>
                <a:gd name="T7" fmla="*/ 50 h 98"/>
                <a:gd name="T8" fmla="*/ 19 w 118"/>
                <a:gd name="T9" fmla="*/ 72 h 98"/>
                <a:gd name="T10" fmla="*/ 3 w 118"/>
                <a:gd name="T11" fmla="*/ 94 h 98"/>
                <a:gd name="T12" fmla="*/ 3 w 118"/>
                <a:gd name="T13" fmla="*/ 94 h 98"/>
                <a:gd name="T14" fmla="*/ 2 w 118"/>
                <a:gd name="T15" fmla="*/ 94 h 98"/>
                <a:gd name="T16" fmla="*/ 3 w 118"/>
                <a:gd name="T17" fmla="*/ 97 h 98"/>
                <a:gd name="T18" fmla="*/ 39 w 118"/>
                <a:gd name="T19" fmla="*/ 75 h 98"/>
                <a:gd name="T20" fmla="*/ 103 w 118"/>
                <a:gd name="T21" fmla="*/ 64 h 98"/>
                <a:gd name="T22" fmla="*/ 117 w 118"/>
                <a:gd name="T23" fmla="*/ 37 h 98"/>
                <a:gd name="T24" fmla="*/ 103 w 118"/>
                <a:gd name="T25" fmla="*/ 14 h 98"/>
                <a:gd name="T26" fmla="*/ 102 w 118"/>
                <a:gd name="T27" fmla="*/ 61 h 98"/>
                <a:gd name="T28" fmla="*/ 38 w 118"/>
                <a:gd name="T29" fmla="*/ 72 h 98"/>
                <a:gd name="T30" fmla="*/ 38 w 118"/>
                <a:gd name="T31" fmla="*/ 72 h 98"/>
                <a:gd name="T32" fmla="*/ 37 w 118"/>
                <a:gd name="T33" fmla="*/ 73 h 98"/>
                <a:gd name="T34" fmla="*/ 9 w 118"/>
                <a:gd name="T35" fmla="*/ 93 h 98"/>
                <a:gd name="T36" fmla="*/ 22 w 118"/>
                <a:gd name="T37" fmla="*/ 72 h 98"/>
                <a:gd name="T38" fmla="*/ 22 w 118"/>
                <a:gd name="T39" fmla="*/ 71 h 98"/>
                <a:gd name="T40" fmla="*/ 22 w 118"/>
                <a:gd name="T41" fmla="*/ 70 h 98"/>
                <a:gd name="T42" fmla="*/ 10 w 118"/>
                <a:gd name="T43" fmla="*/ 42 h 98"/>
                <a:gd name="T44" fmla="*/ 26 w 118"/>
                <a:gd name="T45" fmla="*/ 13 h 98"/>
                <a:gd name="T46" fmla="*/ 62 w 118"/>
                <a:gd name="T47" fmla="*/ 5 h 98"/>
                <a:gd name="T48" fmla="*/ 92 w 118"/>
                <a:gd name="T49" fmla="*/ 11 h 98"/>
                <a:gd name="T50" fmla="*/ 112 w 118"/>
                <a:gd name="T51" fmla="*/ 30 h 98"/>
                <a:gd name="T52" fmla="*/ 102 w 118"/>
                <a:gd name="T53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98">
                  <a:moveTo>
                    <a:pt x="103" y="14"/>
                  </a:moveTo>
                  <a:cubicBezTo>
                    <a:pt x="86" y="1"/>
                    <a:pt x="63" y="0"/>
                    <a:pt x="43" y="4"/>
                  </a:cubicBezTo>
                  <a:cubicBezTo>
                    <a:pt x="32" y="6"/>
                    <a:pt x="21" y="11"/>
                    <a:pt x="14" y="20"/>
                  </a:cubicBezTo>
                  <a:cubicBezTo>
                    <a:pt x="8" y="27"/>
                    <a:pt x="6" y="40"/>
                    <a:pt x="7" y="50"/>
                  </a:cubicBezTo>
                  <a:cubicBezTo>
                    <a:pt x="7" y="59"/>
                    <a:pt x="13" y="66"/>
                    <a:pt x="19" y="72"/>
                  </a:cubicBezTo>
                  <a:cubicBezTo>
                    <a:pt x="19" y="81"/>
                    <a:pt x="10" y="89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0" y="95"/>
                    <a:pt x="1" y="98"/>
                    <a:pt x="3" y="97"/>
                  </a:cubicBezTo>
                  <a:cubicBezTo>
                    <a:pt x="16" y="95"/>
                    <a:pt x="32" y="87"/>
                    <a:pt x="39" y="75"/>
                  </a:cubicBezTo>
                  <a:cubicBezTo>
                    <a:pt x="61" y="75"/>
                    <a:pt x="85" y="78"/>
                    <a:pt x="103" y="64"/>
                  </a:cubicBezTo>
                  <a:cubicBezTo>
                    <a:pt x="111" y="57"/>
                    <a:pt x="118" y="47"/>
                    <a:pt x="117" y="37"/>
                  </a:cubicBezTo>
                  <a:cubicBezTo>
                    <a:pt x="116" y="28"/>
                    <a:pt x="110" y="20"/>
                    <a:pt x="103" y="14"/>
                  </a:cubicBezTo>
                  <a:close/>
                  <a:moveTo>
                    <a:pt x="102" y="61"/>
                  </a:moveTo>
                  <a:cubicBezTo>
                    <a:pt x="85" y="75"/>
                    <a:pt x="59" y="72"/>
                    <a:pt x="38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2"/>
                    <a:pt x="37" y="72"/>
                    <a:pt x="37" y="73"/>
                  </a:cubicBezTo>
                  <a:cubicBezTo>
                    <a:pt x="32" y="82"/>
                    <a:pt x="20" y="89"/>
                    <a:pt x="9" y="93"/>
                  </a:cubicBezTo>
                  <a:cubicBezTo>
                    <a:pt x="16" y="87"/>
                    <a:pt x="22" y="80"/>
                    <a:pt x="22" y="72"/>
                  </a:cubicBezTo>
                  <a:cubicBezTo>
                    <a:pt x="22" y="72"/>
                    <a:pt x="22" y="71"/>
                    <a:pt x="22" y="71"/>
                  </a:cubicBezTo>
                  <a:cubicBezTo>
                    <a:pt x="22" y="71"/>
                    <a:pt x="22" y="71"/>
                    <a:pt x="22" y="70"/>
                  </a:cubicBezTo>
                  <a:cubicBezTo>
                    <a:pt x="13" y="62"/>
                    <a:pt x="8" y="54"/>
                    <a:pt x="10" y="42"/>
                  </a:cubicBezTo>
                  <a:cubicBezTo>
                    <a:pt x="11" y="30"/>
                    <a:pt x="16" y="19"/>
                    <a:pt x="26" y="13"/>
                  </a:cubicBezTo>
                  <a:cubicBezTo>
                    <a:pt x="37" y="7"/>
                    <a:pt x="50" y="5"/>
                    <a:pt x="62" y="5"/>
                  </a:cubicBezTo>
                  <a:cubicBezTo>
                    <a:pt x="72" y="5"/>
                    <a:pt x="82" y="6"/>
                    <a:pt x="92" y="11"/>
                  </a:cubicBezTo>
                  <a:cubicBezTo>
                    <a:pt x="100" y="15"/>
                    <a:pt x="109" y="21"/>
                    <a:pt x="112" y="30"/>
                  </a:cubicBezTo>
                  <a:cubicBezTo>
                    <a:pt x="117" y="42"/>
                    <a:pt x="111" y="53"/>
                    <a:pt x="102" y="61"/>
                  </a:cubicBezTo>
                  <a:close/>
                </a:path>
              </a:pathLst>
            </a:custGeom>
            <a:blipFill dpi="0" rotWithShape="1">
              <a:blip r:embed="rId8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17" name="Freeform 118"/>
            <p:cNvSpPr>
              <a:spLocks noEditPoints="1"/>
            </p:cNvSpPr>
            <p:nvPr/>
          </p:nvSpPr>
          <p:spPr bwMode="auto">
            <a:xfrm>
              <a:off x="781136" y="-1316776"/>
              <a:ext cx="342900" cy="284163"/>
            </a:xfrm>
            <a:custGeom>
              <a:avLst/>
              <a:gdLst>
                <a:gd name="T0" fmla="*/ 103 w 118"/>
                <a:gd name="T1" fmla="*/ 15 h 98"/>
                <a:gd name="T2" fmla="*/ 43 w 118"/>
                <a:gd name="T3" fmla="*/ 5 h 98"/>
                <a:gd name="T4" fmla="*/ 14 w 118"/>
                <a:gd name="T5" fmla="*/ 20 h 98"/>
                <a:gd name="T6" fmla="*/ 7 w 118"/>
                <a:gd name="T7" fmla="*/ 50 h 98"/>
                <a:gd name="T8" fmla="*/ 19 w 118"/>
                <a:gd name="T9" fmla="*/ 72 h 98"/>
                <a:gd name="T10" fmla="*/ 3 w 118"/>
                <a:gd name="T11" fmla="*/ 95 h 98"/>
                <a:gd name="T12" fmla="*/ 3 w 118"/>
                <a:gd name="T13" fmla="*/ 95 h 98"/>
                <a:gd name="T14" fmla="*/ 2 w 118"/>
                <a:gd name="T15" fmla="*/ 95 h 98"/>
                <a:gd name="T16" fmla="*/ 3 w 118"/>
                <a:gd name="T17" fmla="*/ 98 h 98"/>
                <a:gd name="T18" fmla="*/ 39 w 118"/>
                <a:gd name="T19" fmla="*/ 76 h 98"/>
                <a:gd name="T20" fmla="*/ 103 w 118"/>
                <a:gd name="T21" fmla="*/ 64 h 98"/>
                <a:gd name="T22" fmla="*/ 117 w 118"/>
                <a:gd name="T23" fmla="*/ 37 h 98"/>
                <a:gd name="T24" fmla="*/ 103 w 118"/>
                <a:gd name="T25" fmla="*/ 15 h 98"/>
                <a:gd name="T26" fmla="*/ 102 w 118"/>
                <a:gd name="T27" fmla="*/ 61 h 98"/>
                <a:gd name="T28" fmla="*/ 39 w 118"/>
                <a:gd name="T29" fmla="*/ 73 h 98"/>
                <a:gd name="T30" fmla="*/ 38 w 118"/>
                <a:gd name="T31" fmla="*/ 73 h 98"/>
                <a:gd name="T32" fmla="*/ 37 w 118"/>
                <a:gd name="T33" fmla="*/ 74 h 98"/>
                <a:gd name="T34" fmla="*/ 9 w 118"/>
                <a:gd name="T35" fmla="*/ 93 h 98"/>
                <a:gd name="T36" fmla="*/ 22 w 118"/>
                <a:gd name="T37" fmla="*/ 72 h 98"/>
                <a:gd name="T38" fmla="*/ 22 w 118"/>
                <a:gd name="T39" fmla="*/ 72 h 98"/>
                <a:gd name="T40" fmla="*/ 22 w 118"/>
                <a:gd name="T41" fmla="*/ 71 h 98"/>
                <a:gd name="T42" fmla="*/ 10 w 118"/>
                <a:gd name="T43" fmla="*/ 43 h 98"/>
                <a:gd name="T44" fmla="*/ 27 w 118"/>
                <a:gd name="T45" fmla="*/ 14 h 98"/>
                <a:gd name="T46" fmla="*/ 62 w 118"/>
                <a:gd name="T47" fmla="*/ 6 h 98"/>
                <a:gd name="T48" fmla="*/ 92 w 118"/>
                <a:gd name="T49" fmla="*/ 12 h 98"/>
                <a:gd name="T50" fmla="*/ 113 w 118"/>
                <a:gd name="T51" fmla="*/ 31 h 98"/>
                <a:gd name="T52" fmla="*/ 102 w 118"/>
                <a:gd name="T53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98">
                  <a:moveTo>
                    <a:pt x="103" y="15"/>
                  </a:moveTo>
                  <a:cubicBezTo>
                    <a:pt x="86" y="2"/>
                    <a:pt x="63" y="0"/>
                    <a:pt x="43" y="5"/>
                  </a:cubicBezTo>
                  <a:cubicBezTo>
                    <a:pt x="32" y="7"/>
                    <a:pt x="21" y="12"/>
                    <a:pt x="14" y="20"/>
                  </a:cubicBezTo>
                  <a:cubicBezTo>
                    <a:pt x="8" y="28"/>
                    <a:pt x="6" y="41"/>
                    <a:pt x="7" y="50"/>
                  </a:cubicBezTo>
                  <a:cubicBezTo>
                    <a:pt x="8" y="59"/>
                    <a:pt x="13" y="67"/>
                    <a:pt x="19" y="72"/>
                  </a:cubicBezTo>
                  <a:cubicBezTo>
                    <a:pt x="19" y="81"/>
                    <a:pt x="10" y="90"/>
                    <a:pt x="3" y="95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3" y="95"/>
                    <a:pt x="2" y="95"/>
                    <a:pt x="2" y="95"/>
                  </a:cubicBezTo>
                  <a:cubicBezTo>
                    <a:pt x="0" y="95"/>
                    <a:pt x="1" y="98"/>
                    <a:pt x="3" y="98"/>
                  </a:cubicBezTo>
                  <a:cubicBezTo>
                    <a:pt x="16" y="96"/>
                    <a:pt x="32" y="88"/>
                    <a:pt x="39" y="76"/>
                  </a:cubicBezTo>
                  <a:cubicBezTo>
                    <a:pt x="61" y="76"/>
                    <a:pt x="85" y="78"/>
                    <a:pt x="103" y="64"/>
                  </a:cubicBezTo>
                  <a:cubicBezTo>
                    <a:pt x="111" y="58"/>
                    <a:pt x="118" y="48"/>
                    <a:pt x="117" y="37"/>
                  </a:cubicBezTo>
                  <a:cubicBezTo>
                    <a:pt x="117" y="28"/>
                    <a:pt x="110" y="20"/>
                    <a:pt x="103" y="15"/>
                  </a:cubicBezTo>
                  <a:close/>
                  <a:moveTo>
                    <a:pt x="102" y="61"/>
                  </a:moveTo>
                  <a:cubicBezTo>
                    <a:pt x="86" y="76"/>
                    <a:pt x="59" y="73"/>
                    <a:pt x="39" y="73"/>
                  </a:cubicBezTo>
                  <a:cubicBezTo>
                    <a:pt x="39" y="73"/>
                    <a:pt x="38" y="73"/>
                    <a:pt x="38" y="73"/>
                  </a:cubicBezTo>
                  <a:cubicBezTo>
                    <a:pt x="38" y="73"/>
                    <a:pt x="38" y="73"/>
                    <a:pt x="37" y="74"/>
                  </a:cubicBezTo>
                  <a:cubicBezTo>
                    <a:pt x="32" y="83"/>
                    <a:pt x="21" y="90"/>
                    <a:pt x="9" y="93"/>
                  </a:cubicBezTo>
                  <a:cubicBezTo>
                    <a:pt x="16" y="88"/>
                    <a:pt x="22" y="80"/>
                    <a:pt x="22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2" y="72"/>
                    <a:pt x="22" y="71"/>
                    <a:pt x="22" y="71"/>
                  </a:cubicBezTo>
                  <a:cubicBezTo>
                    <a:pt x="13" y="63"/>
                    <a:pt x="9" y="54"/>
                    <a:pt x="10" y="43"/>
                  </a:cubicBezTo>
                  <a:cubicBezTo>
                    <a:pt x="11" y="30"/>
                    <a:pt x="16" y="20"/>
                    <a:pt x="27" y="14"/>
                  </a:cubicBezTo>
                  <a:cubicBezTo>
                    <a:pt x="37" y="8"/>
                    <a:pt x="50" y="6"/>
                    <a:pt x="62" y="6"/>
                  </a:cubicBezTo>
                  <a:cubicBezTo>
                    <a:pt x="72" y="5"/>
                    <a:pt x="82" y="7"/>
                    <a:pt x="92" y="12"/>
                  </a:cubicBezTo>
                  <a:cubicBezTo>
                    <a:pt x="101" y="16"/>
                    <a:pt x="109" y="22"/>
                    <a:pt x="113" y="31"/>
                  </a:cubicBezTo>
                  <a:cubicBezTo>
                    <a:pt x="117" y="43"/>
                    <a:pt x="111" y="54"/>
                    <a:pt x="102" y="61"/>
                  </a:cubicBezTo>
                  <a:close/>
                </a:path>
              </a:pathLst>
            </a:custGeom>
            <a:blipFill dpi="0" rotWithShape="1">
              <a:blip r:embed="rId8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18" name="Freeform 119"/>
            <p:cNvSpPr>
              <a:spLocks noEditPoints="1"/>
            </p:cNvSpPr>
            <p:nvPr/>
          </p:nvSpPr>
          <p:spPr bwMode="auto">
            <a:xfrm>
              <a:off x="8320174" y="658074"/>
              <a:ext cx="342900" cy="284163"/>
            </a:xfrm>
            <a:custGeom>
              <a:avLst/>
              <a:gdLst>
                <a:gd name="T0" fmla="*/ 103 w 118"/>
                <a:gd name="T1" fmla="*/ 15 h 98"/>
                <a:gd name="T2" fmla="*/ 43 w 118"/>
                <a:gd name="T3" fmla="*/ 4 h 98"/>
                <a:gd name="T4" fmla="*/ 14 w 118"/>
                <a:gd name="T5" fmla="*/ 20 h 98"/>
                <a:gd name="T6" fmla="*/ 7 w 118"/>
                <a:gd name="T7" fmla="*/ 50 h 98"/>
                <a:gd name="T8" fmla="*/ 19 w 118"/>
                <a:gd name="T9" fmla="*/ 72 h 98"/>
                <a:gd name="T10" fmla="*/ 3 w 118"/>
                <a:gd name="T11" fmla="*/ 94 h 98"/>
                <a:gd name="T12" fmla="*/ 3 w 118"/>
                <a:gd name="T13" fmla="*/ 94 h 98"/>
                <a:gd name="T14" fmla="*/ 2 w 118"/>
                <a:gd name="T15" fmla="*/ 95 h 98"/>
                <a:gd name="T16" fmla="*/ 3 w 118"/>
                <a:gd name="T17" fmla="*/ 97 h 98"/>
                <a:gd name="T18" fmla="*/ 39 w 118"/>
                <a:gd name="T19" fmla="*/ 75 h 98"/>
                <a:gd name="T20" fmla="*/ 103 w 118"/>
                <a:gd name="T21" fmla="*/ 64 h 98"/>
                <a:gd name="T22" fmla="*/ 117 w 118"/>
                <a:gd name="T23" fmla="*/ 37 h 98"/>
                <a:gd name="T24" fmla="*/ 103 w 118"/>
                <a:gd name="T25" fmla="*/ 15 h 98"/>
                <a:gd name="T26" fmla="*/ 102 w 118"/>
                <a:gd name="T27" fmla="*/ 61 h 98"/>
                <a:gd name="T28" fmla="*/ 39 w 118"/>
                <a:gd name="T29" fmla="*/ 72 h 98"/>
                <a:gd name="T30" fmla="*/ 38 w 118"/>
                <a:gd name="T31" fmla="*/ 72 h 98"/>
                <a:gd name="T32" fmla="*/ 37 w 118"/>
                <a:gd name="T33" fmla="*/ 73 h 98"/>
                <a:gd name="T34" fmla="*/ 9 w 118"/>
                <a:gd name="T35" fmla="*/ 93 h 98"/>
                <a:gd name="T36" fmla="*/ 22 w 118"/>
                <a:gd name="T37" fmla="*/ 72 h 98"/>
                <a:gd name="T38" fmla="*/ 22 w 118"/>
                <a:gd name="T39" fmla="*/ 72 h 98"/>
                <a:gd name="T40" fmla="*/ 22 w 118"/>
                <a:gd name="T41" fmla="*/ 70 h 98"/>
                <a:gd name="T42" fmla="*/ 10 w 118"/>
                <a:gd name="T43" fmla="*/ 42 h 98"/>
                <a:gd name="T44" fmla="*/ 27 w 118"/>
                <a:gd name="T45" fmla="*/ 13 h 98"/>
                <a:gd name="T46" fmla="*/ 62 w 118"/>
                <a:gd name="T47" fmla="*/ 5 h 98"/>
                <a:gd name="T48" fmla="*/ 92 w 118"/>
                <a:gd name="T49" fmla="*/ 11 h 98"/>
                <a:gd name="T50" fmla="*/ 113 w 118"/>
                <a:gd name="T51" fmla="*/ 31 h 98"/>
                <a:gd name="T52" fmla="*/ 102 w 118"/>
                <a:gd name="T53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98">
                  <a:moveTo>
                    <a:pt x="103" y="15"/>
                  </a:moveTo>
                  <a:cubicBezTo>
                    <a:pt x="86" y="1"/>
                    <a:pt x="63" y="0"/>
                    <a:pt x="43" y="4"/>
                  </a:cubicBezTo>
                  <a:cubicBezTo>
                    <a:pt x="32" y="6"/>
                    <a:pt x="21" y="11"/>
                    <a:pt x="14" y="20"/>
                  </a:cubicBezTo>
                  <a:cubicBezTo>
                    <a:pt x="8" y="28"/>
                    <a:pt x="6" y="40"/>
                    <a:pt x="7" y="50"/>
                  </a:cubicBezTo>
                  <a:cubicBezTo>
                    <a:pt x="8" y="59"/>
                    <a:pt x="13" y="66"/>
                    <a:pt x="19" y="72"/>
                  </a:cubicBezTo>
                  <a:cubicBezTo>
                    <a:pt x="19" y="81"/>
                    <a:pt x="10" y="89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0" y="95"/>
                    <a:pt x="1" y="98"/>
                    <a:pt x="3" y="97"/>
                  </a:cubicBezTo>
                  <a:cubicBezTo>
                    <a:pt x="16" y="95"/>
                    <a:pt x="32" y="87"/>
                    <a:pt x="39" y="75"/>
                  </a:cubicBezTo>
                  <a:cubicBezTo>
                    <a:pt x="61" y="75"/>
                    <a:pt x="85" y="78"/>
                    <a:pt x="103" y="64"/>
                  </a:cubicBezTo>
                  <a:cubicBezTo>
                    <a:pt x="111" y="57"/>
                    <a:pt x="118" y="48"/>
                    <a:pt x="117" y="37"/>
                  </a:cubicBezTo>
                  <a:cubicBezTo>
                    <a:pt x="116" y="28"/>
                    <a:pt x="110" y="20"/>
                    <a:pt x="103" y="15"/>
                  </a:cubicBezTo>
                  <a:close/>
                  <a:moveTo>
                    <a:pt x="102" y="61"/>
                  </a:moveTo>
                  <a:cubicBezTo>
                    <a:pt x="86" y="76"/>
                    <a:pt x="59" y="72"/>
                    <a:pt x="39" y="72"/>
                  </a:cubicBezTo>
                  <a:cubicBezTo>
                    <a:pt x="39" y="72"/>
                    <a:pt x="38" y="72"/>
                    <a:pt x="38" y="72"/>
                  </a:cubicBezTo>
                  <a:cubicBezTo>
                    <a:pt x="38" y="72"/>
                    <a:pt x="38" y="73"/>
                    <a:pt x="37" y="73"/>
                  </a:cubicBezTo>
                  <a:cubicBezTo>
                    <a:pt x="32" y="83"/>
                    <a:pt x="20" y="90"/>
                    <a:pt x="9" y="93"/>
                  </a:cubicBezTo>
                  <a:cubicBezTo>
                    <a:pt x="16" y="87"/>
                    <a:pt x="22" y="80"/>
                    <a:pt x="22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2" y="71"/>
                    <a:pt x="22" y="71"/>
                    <a:pt x="22" y="70"/>
                  </a:cubicBezTo>
                  <a:cubicBezTo>
                    <a:pt x="13" y="63"/>
                    <a:pt x="9" y="54"/>
                    <a:pt x="10" y="42"/>
                  </a:cubicBezTo>
                  <a:cubicBezTo>
                    <a:pt x="11" y="30"/>
                    <a:pt x="16" y="19"/>
                    <a:pt x="27" y="13"/>
                  </a:cubicBezTo>
                  <a:cubicBezTo>
                    <a:pt x="37" y="7"/>
                    <a:pt x="50" y="5"/>
                    <a:pt x="62" y="5"/>
                  </a:cubicBezTo>
                  <a:cubicBezTo>
                    <a:pt x="72" y="5"/>
                    <a:pt x="82" y="7"/>
                    <a:pt x="92" y="11"/>
                  </a:cubicBezTo>
                  <a:cubicBezTo>
                    <a:pt x="101" y="15"/>
                    <a:pt x="109" y="22"/>
                    <a:pt x="113" y="31"/>
                  </a:cubicBezTo>
                  <a:cubicBezTo>
                    <a:pt x="117" y="42"/>
                    <a:pt x="111" y="53"/>
                    <a:pt x="102" y="61"/>
                  </a:cubicBezTo>
                  <a:close/>
                </a:path>
              </a:pathLst>
            </a:custGeom>
            <a:blipFill dpi="0" rotWithShape="1">
              <a:blip r:embed="rId8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19" name="Freeform 120"/>
            <p:cNvSpPr>
              <a:spLocks noEditPoints="1"/>
            </p:cNvSpPr>
            <p:nvPr/>
          </p:nvSpPr>
          <p:spPr bwMode="auto">
            <a:xfrm>
              <a:off x="7478799" y="32599"/>
              <a:ext cx="341313" cy="282575"/>
            </a:xfrm>
            <a:custGeom>
              <a:avLst/>
              <a:gdLst>
                <a:gd name="T0" fmla="*/ 104 w 118"/>
                <a:gd name="T1" fmla="*/ 14 h 97"/>
                <a:gd name="T2" fmla="*/ 43 w 118"/>
                <a:gd name="T3" fmla="*/ 4 h 97"/>
                <a:gd name="T4" fmla="*/ 15 w 118"/>
                <a:gd name="T5" fmla="*/ 20 h 97"/>
                <a:gd name="T6" fmla="*/ 7 w 118"/>
                <a:gd name="T7" fmla="*/ 50 h 97"/>
                <a:gd name="T8" fmla="*/ 20 w 118"/>
                <a:gd name="T9" fmla="*/ 72 h 97"/>
                <a:gd name="T10" fmla="*/ 3 w 118"/>
                <a:gd name="T11" fmla="*/ 94 h 97"/>
                <a:gd name="T12" fmla="*/ 3 w 118"/>
                <a:gd name="T13" fmla="*/ 94 h 97"/>
                <a:gd name="T14" fmla="*/ 2 w 118"/>
                <a:gd name="T15" fmla="*/ 94 h 97"/>
                <a:gd name="T16" fmla="*/ 3 w 118"/>
                <a:gd name="T17" fmla="*/ 97 h 97"/>
                <a:gd name="T18" fmla="*/ 40 w 118"/>
                <a:gd name="T19" fmla="*/ 75 h 97"/>
                <a:gd name="T20" fmla="*/ 104 w 118"/>
                <a:gd name="T21" fmla="*/ 64 h 97"/>
                <a:gd name="T22" fmla="*/ 117 w 118"/>
                <a:gd name="T23" fmla="*/ 37 h 97"/>
                <a:gd name="T24" fmla="*/ 104 w 118"/>
                <a:gd name="T25" fmla="*/ 14 h 97"/>
                <a:gd name="T26" fmla="*/ 103 w 118"/>
                <a:gd name="T27" fmla="*/ 61 h 97"/>
                <a:gd name="T28" fmla="*/ 39 w 118"/>
                <a:gd name="T29" fmla="*/ 72 h 97"/>
                <a:gd name="T30" fmla="*/ 39 w 118"/>
                <a:gd name="T31" fmla="*/ 72 h 97"/>
                <a:gd name="T32" fmla="*/ 38 w 118"/>
                <a:gd name="T33" fmla="*/ 73 h 97"/>
                <a:gd name="T34" fmla="*/ 10 w 118"/>
                <a:gd name="T35" fmla="*/ 93 h 97"/>
                <a:gd name="T36" fmla="*/ 23 w 118"/>
                <a:gd name="T37" fmla="*/ 72 h 97"/>
                <a:gd name="T38" fmla="*/ 23 w 118"/>
                <a:gd name="T39" fmla="*/ 71 h 97"/>
                <a:gd name="T40" fmla="*/ 22 w 118"/>
                <a:gd name="T41" fmla="*/ 70 h 97"/>
                <a:gd name="T42" fmla="*/ 10 w 118"/>
                <a:gd name="T43" fmla="*/ 42 h 97"/>
                <a:gd name="T44" fmla="*/ 27 w 118"/>
                <a:gd name="T45" fmla="*/ 13 h 97"/>
                <a:gd name="T46" fmla="*/ 62 w 118"/>
                <a:gd name="T47" fmla="*/ 5 h 97"/>
                <a:gd name="T48" fmla="*/ 92 w 118"/>
                <a:gd name="T49" fmla="*/ 11 h 97"/>
                <a:gd name="T50" fmla="*/ 113 w 118"/>
                <a:gd name="T51" fmla="*/ 30 h 97"/>
                <a:gd name="T52" fmla="*/ 103 w 118"/>
                <a:gd name="T53" fmla="*/ 6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97">
                  <a:moveTo>
                    <a:pt x="104" y="14"/>
                  </a:moveTo>
                  <a:cubicBezTo>
                    <a:pt x="87" y="1"/>
                    <a:pt x="64" y="0"/>
                    <a:pt x="43" y="4"/>
                  </a:cubicBezTo>
                  <a:cubicBezTo>
                    <a:pt x="33" y="6"/>
                    <a:pt x="21" y="11"/>
                    <a:pt x="15" y="20"/>
                  </a:cubicBezTo>
                  <a:cubicBezTo>
                    <a:pt x="9" y="27"/>
                    <a:pt x="6" y="40"/>
                    <a:pt x="7" y="50"/>
                  </a:cubicBezTo>
                  <a:cubicBezTo>
                    <a:pt x="8" y="59"/>
                    <a:pt x="13" y="66"/>
                    <a:pt x="20" y="72"/>
                  </a:cubicBezTo>
                  <a:cubicBezTo>
                    <a:pt x="19" y="81"/>
                    <a:pt x="10" y="89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3" y="94"/>
                    <a:pt x="2" y="94"/>
                  </a:cubicBezTo>
                  <a:cubicBezTo>
                    <a:pt x="0" y="95"/>
                    <a:pt x="1" y="97"/>
                    <a:pt x="3" y="97"/>
                  </a:cubicBezTo>
                  <a:cubicBezTo>
                    <a:pt x="17" y="95"/>
                    <a:pt x="33" y="87"/>
                    <a:pt x="40" y="75"/>
                  </a:cubicBezTo>
                  <a:cubicBezTo>
                    <a:pt x="61" y="75"/>
                    <a:pt x="86" y="78"/>
                    <a:pt x="104" y="64"/>
                  </a:cubicBezTo>
                  <a:cubicBezTo>
                    <a:pt x="112" y="57"/>
                    <a:pt x="118" y="47"/>
                    <a:pt x="117" y="37"/>
                  </a:cubicBezTo>
                  <a:cubicBezTo>
                    <a:pt x="117" y="28"/>
                    <a:pt x="111" y="20"/>
                    <a:pt x="104" y="14"/>
                  </a:cubicBezTo>
                  <a:close/>
                  <a:moveTo>
                    <a:pt x="103" y="61"/>
                  </a:moveTo>
                  <a:cubicBezTo>
                    <a:pt x="86" y="75"/>
                    <a:pt x="60" y="72"/>
                    <a:pt x="39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8" y="72"/>
                    <a:pt x="38" y="72"/>
                    <a:pt x="38" y="73"/>
                  </a:cubicBezTo>
                  <a:cubicBezTo>
                    <a:pt x="32" y="82"/>
                    <a:pt x="21" y="89"/>
                    <a:pt x="10" y="93"/>
                  </a:cubicBezTo>
                  <a:cubicBezTo>
                    <a:pt x="16" y="87"/>
                    <a:pt x="22" y="80"/>
                    <a:pt x="23" y="72"/>
                  </a:cubicBezTo>
                  <a:cubicBezTo>
                    <a:pt x="23" y="72"/>
                    <a:pt x="23" y="71"/>
                    <a:pt x="23" y="71"/>
                  </a:cubicBezTo>
                  <a:cubicBezTo>
                    <a:pt x="23" y="71"/>
                    <a:pt x="23" y="70"/>
                    <a:pt x="22" y="70"/>
                  </a:cubicBezTo>
                  <a:cubicBezTo>
                    <a:pt x="14" y="62"/>
                    <a:pt x="9" y="53"/>
                    <a:pt x="10" y="42"/>
                  </a:cubicBezTo>
                  <a:cubicBezTo>
                    <a:pt x="11" y="30"/>
                    <a:pt x="16" y="19"/>
                    <a:pt x="27" y="13"/>
                  </a:cubicBezTo>
                  <a:cubicBezTo>
                    <a:pt x="38" y="7"/>
                    <a:pt x="50" y="5"/>
                    <a:pt x="62" y="5"/>
                  </a:cubicBezTo>
                  <a:cubicBezTo>
                    <a:pt x="73" y="5"/>
                    <a:pt x="83" y="6"/>
                    <a:pt x="92" y="11"/>
                  </a:cubicBezTo>
                  <a:cubicBezTo>
                    <a:pt x="101" y="15"/>
                    <a:pt x="109" y="21"/>
                    <a:pt x="113" y="30"/>
                  </a:cubicBezTo>
                  <a:cubicBezTo>
                    <a:pt x="118" y="42"/>
                    <a:pt x="111" y="53"/>
                    <a:pt x="103" y="61"/>
                  </a:cubicBezTo>
                  <a:close/>
                </a:path>
              </a:pathLst>
            </a:custGeom>
            <a:blipFill dpi="0" rotWithShape="1">
              <a:blip r:embed="rId8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20" name="Freeform 121"/>
            <p:cNvSpPr>
              <a:spLocks noEditPoints="1"/>
            </p:cNvSpPr>
            <p:nvPr/>
          </p:nvSpPr>
          <p:spPr bwMode="auto">
            <a:xfrm>
              <a:off x="7007311" y="983512"/>
              <a:ext cx="342900" cy="285750"/>
            </a:xfrm>
            <a:custGeom>
              <a:avLst/>
              <a:gdLst>
                <a:gd name="T0" fmla="*/ 103 w 118"/>
                <a:gd name="T1" fmla="*/ 15 h 98"/>
                <a:gd name="T2" fmla="*/ 43 w 118"/>
                <a:gd name="T3" fmla="*/ 5 h 98"/>
                <a:gd name="T4" fmla="*/ 14 w 118"/>
                <a:gd name="T5" fmla="*/ 20 h 98"/>
                <a:gd name="T6" fmla="*/ 7 w 118"/>
                <a:gd name="T7" fmla="*/ 50 h 98"/>
                <a:gd name="T8" fmla="*/ 19 w 118"/>
                <a:gd name="T9" fmla="*/ 72 h 98"/>
                <a:gd name="T10" fmla="*/ 3 w 118"/>
                <a:gd name="T11" fmla="*/ 95 h 98"/>
                <a:gd name="T12" fmla="*/ 3 w 118"/>
                <a:gd name="T13" fmla="*/ 95 h 98"/>
                <a:gd name="T14" fmla="*/ 2 w 118"/>
                <a:gd name="T15" fmla="*/ 95 h 98"/>
                <a:gd name="T16" fmla="*/ 3 w 118"/>
                <a:gd name="T17" fmla="*/ 98 h 98"/>
                <a:gd name="T18" fmla="*/ 39 w 118"/>
                <a:gd name="T19" fmla="*/ 76 h 98"/>
                <a:gd name="T20" fmla="*/ 103 w 118"/>
                <a:gd name="T21" fmla="*/ 64 h 98"/>
                <a:gd name="T22" fmla="*/ 117 w 118"/>
                <a:gd name="T23" fmla="*/ 37 h 98"/>
                <a:gd name="T24" fmla="*/ 103 w 118"/>
                <a:gd name="T25" fmla="*/ 15 h 98"/>
                <a:gd name="T26" fmla="*/ 102 w 118"/>
                <a:gd name="T27" fmla="*/ 61 h 98"/>
                <a:gd name="T28" fmla="*/ 39 w 118"/>
                <a:gd name="T29" fmla="*/ 73 h 98"/>
                <a:gd name="T30" fmla="*/ 38 w 118"/>
                <a:gd name="T31" fmla="*/ 73 h 98"/>
                <a:gd name="T32" fmla="*/ 37 w 118"/>
                <a:gd name="T33" fmla="*/ 73 h 98"/>
                <a:gd name="T34" fmla="*/ 9 w 118"/>
                <a:gd name="T35" fmla="*/ 93 h 98"/>
                <a:gd name="T36" fmla="*/ 22 w 118"/>
                <a:gd name="T37" fmla="*/ 72 h 98"/>
                <a:gd name="T38" fmla="*/ 22 w 118"/>
                <a:gd name="T39" fmla="*/ 72 h 98"/>
                <a:gd name="T40" fmla="*/ 22 w 118"/>
                <a:gd name="T41" fmla="*/ 71 h 98"/>
                <a:gd name="T42" fmla="*/ 10 w 118"/>
                <a:gd name="T43" fmla="*/ 42 h 98"/>
                <a:gd name="T44" fmla="*/ 27 w 118"/>
                <a:gd name="T45" fmla="*/ 14 h 98"/>
                <a:gd name="T46" fmla="*/ 62 w 118"/>
                <a:gd name="T47" fmla="*/ 5 h 98"/>
                <a:gd name="T48" fmla="*/ 92 w 118"/>
                <a:gd name="T49" fmla="*/ 11 h 98"/>
                <a:gd name="T50" fmla="*/ 113 w 118"/>
                <a:gd name="T51" fmla="*/ 31 h 98"/>
                <a:gd name="T52" fmla="*/ 102 w 118"/>
                <a:gd name="T53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98">
                  <a:moveTo>
                    <a:pt x="103" y="15"/>
                  </a:moveTo>
                  <a:cubicBezTo>
                    <a:pt x="86" y="2"/>
                    <a:pt x="63" y="0"/>
                    <a:pt x="43" y="5"/>
                  </a:cubicBezTo>
                  <a:cubicBezTo>
                    <a:pt x="32" y="7"/>
                    <a:pt x="21" y="11"/>
                    <a:pt x="14" y="20"/>
                  </a:cubicBezTo>
                  <a:cubicBezTo>
                    <a:pt x="8" y="28"/>
                    <a:pt x="6" y="41"/>
                    <a:pt x="7" y="50"/>
                  </a:cubicBezTo>
                  <a:cubicBezTo>
                    <a:pt x="8" y="59"/>
                    <a:pt x="13" y="66"/>
                    <a:pt x="19" y="72"/>
                  </a:cubicBezTo>
                  <a:cubicBezTo>
                    <a:pt x="19" y="81"/>
                    <a:pt x="10" y="90"/>
                    <a:pt x="3" y="95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3" y="95"/>
                    <a:pt x="2" y="95"/>
                    <a:pt x="2" y="95"/>
                  </a:cubicBezTo>
                  <a:cubicBezTo>
                    <a:pt x="0" y="95"/>
                    <a:pt x="1" y="98"/>
                    <a:pt x="3" y="98"/>
                  </a:cubicBezTo>
                  <a:cubicBezTo>
                    <a:pt x="16" y="96"/>
                    <a:pt x="32" y="88"/>
                    <a:pt x="39" y="76"/>
                  </a:cubicBezTo>
                  <a:cubicBezTo>
                    <a:pt x="61" y="76"/>
                    <a:pt x="85" y="78"/>
                    <a:pt x="103" y="64"/>
                  </a:cubicBezTo>
                  <a:cubicBezTo>
                    <a:pt x="111" y="58"/>
                    <a:pt x="118" y="48"/>
                    <a:pt x="117" y="37"/>
                  </a:cubicBezTo>
                  <a:cubicBezTo>
                    <a:pt x="117" y="28"/>
                    <a:pt x="110" y="20"/>
                    <a:pt x="103" y="15"/>
                  </a:cubicBezTo>
                  <a:close/>
                  <a:moveTo>
                    <a:pt x="102" y="61"/>
                  </a:moveTo>
                  <a:cubicBezTo>
                    <a:pt x="86" y="76"/>
                    <a:pt x="59" y="73"/>
                    <a:pt x="39" y="73"/>
                  </a:cubicBezTo>
                  <a:cubicBezTo>
                    <a:pt x="39" y="73"/>
                    <a:pt x="39" y="73"/>
                    <a:pt x="38" y="73"/>
                  </a:cubicBezTo>
                  <a:cubicBezTo>
                    <a:pt x="38" y="73"/>
                    <a:pt x="38" y="73"/>
                    <a:pt x="37" y="73"/>
                  </a:cubicBezTo>
                  <a:cubicBezTo>
                    <a:pt x="32" y="83"/>
                    <a:pt x="21" y="90"/>
                    <a:pt x="9" y="93"/>
                  </a:cubicBezTo>
                  <a:cubicBezTo>
                    <a:pt x="16" y="88"/>
                    <a:pt x="22" y="80"/>
                    <a:pt x="22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2" y="72"/>
                    <a:pt x="22" y="71"/>
                    <a:pt x="22" y="71"/>
                  </a:cubicBezTo>
                  <a:cubicBezTo>
                    <a:pt x="13" y="63"/>
                    <a:pt x="9" y="54"/>
                    <a:pt x="10" y="42"/>
                  </a:cubicBezTo>
                  <a:cubicBezTo>
                    <a:pt x="11" y="30"/>
                    <a:pt x="16" y="20"/>
                    <a:pt x="27" y="14"/>
                  </a:cubicBezTo>
                  <a:cubicBezTo>
                    <a:pt x="37" y="7"/>
                    <a:pt x="50" y="6"/>
                    <a:pt x="62" y="5"/>
                  </a:cubicBezTo>
                  <a:cubicBezTo>
                    <a:pt x="72" y="5"/>
                    <a:pt x="82" y="7"/>
                    <a:pt x="92" y="11"/>
                  </a:cubicBezTo>
                  <a:cubicBezTo>
                    <a:pt x="101" y="15"/>
                    <a:pt x="109" y="22"/>
                    <a:pt x="113" y="31"/>
                  </a:cubicBezTo>
                  <a:cubicBezTo>
                    <a:pt x="117" y="42"/>
                    <a:pt x="111" y="54"/>
                    <a:pt x="102" y="61"/>
                  </a:cubicBezTo>
                  <a:close/>
                </a:path>
              </a:pathLst>
            </a:custGeom>
            <a:blipFill dpi="0" rotWithShape="1">
              <a:blip r:embed="rId8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21" name="Freeform 122"/>
            <p:cNvSpPr>
              <a:spLocks noEditPoints="1"/>
            </p:cNvSpPr>
            <p:nvPr/>
          </p:nvSpPr>
          <p:spPr bwMode="auto">
            <a:xfrm>
              <a:off x="4016461" y="-464289"/>
              <a:ext cx="504825" cy="246063"/>
            </a:xfrm>
            <a:custGeom>
              <a:avLst/>
              <a:gdLst>
                <a:gd name="T0" fmla="*/ 172 w 174"/>
                <a:gd name="T1" fmla="*/ 6 h 85"/>
                <a:gd name="T2" fmla="*/ 129 w 174"/>
                <a:gd name="T3" fmla="*/ 27 h 85"/>
                <a:gd name="T4" fmla="*/ 62 w 174"/>
                <a:gd name="T5" fmla="*/ 77 h 85"/>
                <a:gd name="T6" fmla="*/ 32 w 174"/>
                <a:gd name="T7" fmla="*/ 70 h 85"/>
                <a:gd name="T8" fmla="*/ 29 w 174"/>
                <a:gd name="T9" fmla="*/ 64 h 85"/>
                <a:gd name="T10" fmla="*/ 39 w 174"/>
                <a:gd name="T11" fmla="*/ 67 h 85"/>
                <a:gd name="T12" fmla="*/ 34 w 174"/>
                <a:gd name="T13" fmla="*/ 62 h 85"/>
                <a:gd name="T14" fmla="*/ 38 w 174"/>
                <a:gd name="T15" fmla="*/ 59 h 85"/>
                <a:gd name="T16" fmla="*/ 58 w 174"/>
                <a:gd name="T17" fmla="*/ 69 h 85"/>
                <a:gd name="T18" fmla="*/ 63 w 174"/>
                <a:gd name="T19" fmla="*/ 67 h 85"/>
                <a:gd name="T20" fmla="*/ 50 w 174"/>
                <a:gd name="T21" fmla="*/ 56 h 85"/>
                <a:gd name="T22" fmla="*/ 75 w 174"/>
                <a:gd name="T23" fmla="*/ 65 h 85"/>
                <a:gd name="T24" fmla="*/ 79 w 174"/>
                <a:gd name="T25" fmla="*/ 62 h 85"/>
                <a:gd name="T26" fmla="*/ 84 w 174"/>
                <a:gd name="T27" fmla="*/ 62 h 85"/>
                <a:gd name="T28" fmla="*/ 89 w 174"/>
                <a:gd name="T29" fmla="*/ 59 h 85"/>
                <a:gd name="T30" fmla="*/ 77 w 174"/>
                <a:gd name="T31" fmla="*/ 46 h 85"/>
                <a:gd name="T32" fmla="*/ 82 w 174"/>
                <a:gd name="T33" fmla="*/ 44 h 85"/>
                <a:gd name="T34" fmla="*/ 106 w 174"/>
                <a:gd name="T35" fmla="*/ 51 h 85"/>
                <a:gd name="T36" fmla="*/ 96 w 174"/>
                <a:gd name="T37" fmla="*/ 40 h 85"/>
                <a:gd name="T38" fmla="*/ 114 w 174"/>
                <a:gd name="T39" fmla="*/ 44 h 85"/>
                <a:gd name="T40" fmla="*/ 121 w 174"/>
                <a:gd name="T41" fmla="*/ 42 h 85"/>
                <a:gd name="T42" fmla="*/ 124 w 174"/>
                <a:gd name="T43" fmla="*/ 39 h 85"/>
                <a:gd name="T44" fmla="*/ 125 w 174"/>
                <a:gd name="T45" fmla="*/ 36 h 85"/>
                <a:gd name="T46" fmla="*/ 5 w 174"/>
                <a:gd name="T47" fmla="*/ 74 h 85"/>
                <a:gd name="T48" fmla="*/ 13 w 174"/>
                <a:gd name="T49" fmla="*/ 79 h 85"/>
                <a:gd name="T50" fmla="*/ 7 w 174"/>
                <a:gd name="T51" fmla="*/ 72 h 85"/>
                <a:gd name="T52" fmla="*/ 10 w 174"/>
                <a:gd name="T53" fmla="*/ 70 h 85"/>
                <a:gd name="T54" fmla="*/ 14 w 174"/>
                <a:gd name="T55" fmla="*/ 70 h 85"/>
                <a:gd name="T56" fmla="*/ 22 w 174"/>
                <a:gd name="T57" fmla="*/ 72 h 85"/>
                <a:gd name="T58" fmla="*/ 20 w 174"/>
                <a:gd name="T59" fmla="*/ 68 h 85"/>
                <a:gd name="T60" fmla="*/ 20 w 174"/>
                <a:gd name="T61" fmla="*/ 77 h 85"/>
                <a:gd name="T62" fmla="*/ 41 w 174"/>
                <a:gd name="T63" fmla="*/ 71 h 85"/>
                <a:gd name="T64" fmla="*/ 110 w 174"/>
                <a:gd name="T65" fmla="*/ 35 h 85"/>
                <a:gd name="T66" fmla="*/ 125 w 174"/>
                <a:gd name="T67" fmla="*/ 34 h 85"/>
                <a:gd name="T68" fmla="*/ 121 w 174"/>
                <a:gd name="T69" fmla="*/ 35 h 85"/>
                <a:gd name="T70" fmla="*/ 116 w 174"/>
                <a:gd name="T71" fmla="*/ 36 h 85"/>
                <a:gd name="T72" fmla="*/ 154 w 174"/>
                <a:gd name="T73" fmla="*/ 22 h 85"/>
                <a:gd name="T74" fmla="*/ 165 w 174"/>
                <a:gd name="T75" fmla="*/ 8 h 85"/>
                <a:gd name="T76" fmla="*/ 145 w 174"/>
                <a:gd name="T77" fmla="*/ 30 h 85"/>
                <a:gd name="T78" fmla="*/ 160 w 174"/>
                <a:gd name="T79" fmla="*/ 7 h 85"/>
                <a:gd name="T80" fmla="*/ 128 w 174"/>
                <a:gd name="T81" fmla="*/ 31 h 85"/>
                <a:gd name="T82" fmla="*/ 165 w 174"/>
                <a:gd name="T83" fmla="*/ 22 h 85"/>
                <a:gd name="T84" fmla="*/ 22 w 174"/>
                <a:gd name="T85" fmla="*/ 58 h 85"/>
                <a:gd name="T86" fmla="*/ 102 w 174"/>
                <a:gd name="T87" fmla="*/ 38 h 85"/>
                <a:gd name="T88" fmla="*/ 94 w 174"/>
                <a:gd name="T89" fmla="*/ 39 h 85"/>
                <a:gd name="T90" fmla="*/ 100 w 174"/>
                <a:gd name="T91" fmla="*/ 48 h 85"/>
                <a:gd name="T92" fmla="*/ 79 w 174"/>
                <a:gd name="T93" fmla="*/ 43 h 85"/>
                <a:gd name="T94" fmla="*/ 76 w 174"/>
                <a:gd name="T95" fmla="*/ 46 h 85"/>
                <a:gd name="T96" fmla="*/ 87 w 174"/>
                <a:gd name="T97" fmla="*/ 58 h 85"/>
                <a:gd name="T98" fmla="*/ 60 w 174"/>
                <a:gd name="T99" fmla="*/ 50 h 85"/>
                <a:gd name="T100" fmla="*/ 49 w 174"/>
                <a:gd name="T101" fmla="*/ 51 h 85"/>
                <a:gd name="T102" fmla="*/ 44 w 174"/>
                <a:gd name="T103" fmla="*/ 54 h 85"/>
                <a:gd name="T104" fmla="*/ 36 w 174"/>
                <a:gd name="T105" fmla="*/ 59 h 85"/>
                <a:gd name="T106" fmla="*/ 25 w 174"/>
                <a:gd name="T107" fmla="*/ 60 h 85"/>
                <a:gd name="T108" fmla="*/ 21 w 174"/>
                <a:gd name="T109" fmla="*/ 64 h 85"/>
                <a:gd name="T110" fmla="*/ 15 w 174"/>
                <a:gd name="T111" fmla="*/ 69 h 85"/>
                <a:gd name="T112" fmla="*/ 7 w 174"/>
                <a:gd name="T113" fmla="*/ 69 h 85"/>
                <a:gd name="T114" fmla="*/ 4 w 174"/>
                <a:gd name="T115" fmla="*/ 7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4" h="85">
                  <a:moveTo>
                    <a:pt x="129" y="41"/>
                  </a:moveTo>
                  <a:cubicBezTo>
                    <a:pt x="132" y="39"/>
                    <a:pt x="134" y="37"/>
                    <a:pt x="136" y="35"/>
                  </a:cubicBezTo>
                  <a:cubicBezTo>
                    <a:pt x="146" y="37"/>
                    <a:pt x="156" y="38"/>
                    <a:pt x="164" y="30"/>
                  </a:cubicBezTo>
                  <a:cubicBezTo>
                    <a:pt x="171" y="24"/>
                    <a:pt x="167" y="14"/>
                    <a:pt x="171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2" y="6"/>
                    <a:pt x="172" y="6"/>
                    <a:pt x="172" y="6"/>
                  </a:cubicBezTo>
                  <a:cubicBezTo>
                    <a:pt x="172" y="5"/>
                    <a:pt x="172" y="5"/>
                    <a:pt x="173" y="5"/>
                  </a:cubicBezTo>
                  <a:cubicBezTo>
                    <a:pt x="173" y="5"/>
                    <a:pt x="173" y="5"/>
                    <a:pt x="173" y="4"/>
                  </a:cubicBezTo>
                  <a:cubicBezTo>
                    <a:pt x="174" y="4"/>
                    <a:pt x="173" y="3"/>
                    <a:pt x="173" y="3"/>
                  </a:cubicBezTo>
                  <a:cubicBezTo>
                    <a:pt x="173" y="2"/>
                    <a:pt x="172" y="2"/>
                    <a:pt x="171" y="2"/>
                  </a:cubicBezTo>
                  <a:cubicBezTo>
                    <a:pt x="161" y="6"/>
                    <a:pt x="149" y="0"/>
                    <a:pt x="139" y="6"/>
                  </a:cubicBezTo>
                  <a:cubicBezTo>
                    <a:pt x="133" y="10"/>
                    <a:pt x="127" y="20"/>
                    <a:pt x="129" y="27"/>
                  </a:cubicBezTo>
                  <a:cubicBezTo>
                    <a:pt x="129" y="27"/>
                    <a:pt x="129" y="27"/>
                    <a:pt x="129" y="27"/>
                  </a:cubicBezTo>
                  <a:cubicBezTo>
                    <a:pt x="99" y="35"/>
                    <a:pt x="69" y="40"/>
                    <a:pt x="39" y="50"/>
                  </a:cubicBezTo>
                  <a:cubicBezTo>
                    <a:pt x="31" y="52"/>
                    <a:pt x="22" y="55"/>
                    <a:pt x="13" y="59"/>
                  </a:cubicBezTo>
                  <a:cubicBezTo>
                    <a:pt x="8" y="61"/>
                    <a:pt x="0" y="67"/>
                    <a:pt x="2" y="74"/>
                  </a:cubicBezTo>
                  <a:cubicBezTo>
                    <a:pt x="4" y="82"/>
                    <a:pt x="14" y="82"/>
                    <a:pt x="21" y="83"/>
                  </a:cubicBezTo>
                  <a:cubicBezTo>
                    <a:pt x="34" y="85"/>
                    <a:pt x="49" y="80"/>
                    <a:pt x="62" y="77"/>
                  </a:cubicBezTo>
                  <a:cubicBezTo>
                    <a:pt x="87" y="70"/>
                    <a:pt x="111" y="59"/>
                    <a:pt x="129" y="41"/>
                  </a:cubicBezTo>
                  <a:close/>
                  <a:moveTo>
                    <a:pt x="74" y="70"/>
                  </a:moveTo>
                  <a:cubicBezTo>
                    <a:pt x="63" y="74"/>
                    <a:pt x="51" y="77"/>
                    <a:pt x="39" y="79"/>
                  </a:cubicBezTo>
                  <a:cubicBezTo>
                    <a:pt x="34" y="75"/>
                    <a:pt x="29" y="71"/>
                    <a:pt x="24" y="66"/>
                  </a:cubicBezTo>
                  <a:cubicBezTo>
                    <a:pt x="22" y="65"/>
                    <a:pt x="27" y="67"/>
                    <a:pt x="27" y="67"/>
                  </a:cubicBezTo>
                  <a:cubicBezTo>
                    <a:pt x="29" y="68"/>
                    <a:pt x="31" y="69"/>
                    <a:pt x="32" y="70"/>
                  </a:cubicBezTo>
                  <a:cubicBezTo>
                    <a:pt x="35" y="72"/>
                    <a:pt x="37" y="74"/>
                    <a:pt x="40" y="76"/>
                  </a:cubicBezTo>
                  <a:cubicBezTo>
                    <a:pt x="40" y="76"/>
                    <a:pt x="41" y="75"/>
                    <a:pt x="40" y="75"/>
                  </a:cubicBezTo>
                  <a:cubicBezTo>
                    <a:pt x="37" y="73"/>
                    <a:pt x="34" y="71"/>
                    <a:pt x="31" y="68"/>
                  </a:cubicBezTo>
                  <a:cubicBezTo>
                    <a:pt x="30" y="67"/>
                    <a:pt x="28" y="66"/>
                    <a:pt x="26" y="64"/>
                  </a:cubicBezTo>
                  <a:cubicBezTo>
                    <a:pt x="26" y="64"/>
                    <a:pt x="21" y="60"/>
                    <a:pt x="25" y="62"/>
                  </a:cubicBezTo>
                  <a:cubicBezTo>
                    <a:pt x="26" y="62"/>
                    <a:pt x="27" y="63"/>
                    <a:pt x="29" y="64"/>
                  </a:cubicBezTo>
                  <a:cubicBezTo>
                    <a:pt x="33" y="68"/>
                    <a:pt x="38" y="72"/>
                    <a:pt x="44" y="74"/>
                  </a:cubicBezTo>
                  <a:cubicBezTo>
                    <a:pt x="44" y="74"/>
                    <a:pt x="45" y="73"/>
                    <a:pt x="44" y="73"/>
                  </a:cubicBezTo>
                  <a:cubicBezTo>
                    <a:pt x="40" y="69"/>
                    <a:pt x="35" y="66"/>
                    <a:pt x="30" y="63"/>
                  </a:cubicBezTo>
                  <a:cubicBezTo>
                    <a:pt x="29" y="63"/>
                    <a:pt x="29" y="63"/>
                    <a:pt x="29" y="62"/>
                  </a:cubicBezTo>
                  <a:cubicBezTo>
                    <a:pt x="27" y="61"/>
                    <a:pt x="25" y="60"/>
                    <a:pt x="29" y="61"/>
                  </a:cubicBezTo>
                  <a:cubicBezTo>
                    <a:pt x="32" y="63"/>
                    <a:pt x="36" y="65"/>
                    <a:pt x="39" y="67"/>
                  </a:cubicBezTo>
                  <a:cubicBezTo>
                    <a:pt x="40" y="67"/>
                    <a:pt x="41" y="68"/>
                    <a:pt x="43" y="69"/>
                  </a:cubicBezTo>
                  <a:cubicBezTo>
                    <a:pt x="45" y="70"/>
                    <a:pt x="47" y="72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2"/>
                    <a:pt x="49" y="72"/>
                    <a:pt x="49" y="72"/>
                  </a:cubicBezTo>
                  <a:cubicBezTo>
                    <a:pt x="49" y="72"/>
                    <a:pt x="48" y="71"/>
                    <a:pt x="48" y="71"/>
                  </a:cubicBezTo>
                  <a:cubicBezTo>
                    <a:pt x="43" y="68"/>
                    <a:pt x="38" y="66"/>
                    <a:pt x="34" y="62"/>
                  </a:cubicBezTo>
                  <a:cubicBezTo>
                    <a:pt x="32" y="60"/>
                    <a:pt x="38" y="62"/>
                    <a:pt x="38" y="62"/>
                  </a:cubicBezTo>
                  <a:cubicBezTo>
                    <a:pt x="39" y="62"/>
                    <a:pt x="39" y="62"/>
                    <a:pt x="40" y="62"/>
                  </a:cubicBezTo>
                  <a:cubicBezTo>
                    <a:pt x="44" y="66"/>
                    <a:pt x="50" y="69"/>
                    <a:pt x="55" y="72"/>
                  </a:cubicBezTo>
                  <a:cubicBezTo>
                    <a:pt x="55" y="73"/>
                    <a:pt x="56" y="72"/>
                    <a:pt x="55" y="72"/>
                  </a:cubicBezTo>
                  <a:cubicBezTo>
                    <a:pt x="50" y="68"/>
                    <a:pt x="45" y="64"/>
                    <a:pt x="40" y="62"/>
                  </a:cubicBezTo>
                  <a:cubicBezTo>
                    <a:pt x="39" y="61"/>
                    <a:pt x="38" y="60"/>
                    <a:pt x="38" y="59"/>
                  </a:cubicBezTo>
                  <a:cubicBezTo>
                    <a:pt x="37" y="59"/>
                    <a:pt x="41" y="60"/>
                    <a:pt x="42" y="61"/>
                  </a:cubicBezTo>
                  <a:cubicBezTo>
                    <a:pt x="44" y="61"/>
                    <a:pt x="46" y="62"/>
                    <a:pt x="47" y="63"/>
                  </a:cubicBezTo>
                  <a:cubicBezTo>
                    <a:pt x="48" y="63"/>
                    <a:pt x="48" y="64"/>
                    <a:pt x="48" y="64"/>
                  </a:cubicBezTo>
                  <a:cubicBezTo>
                    <a:pt x="50" y="65"/>
                    <a:pt x="52" y="66"/>
                    <a:pt x="53" y="67"/>
                  </a:cubicBezTo>
                  <a:cubicBezTo>
                    <a:pt x="55" y="68"/>
                    <a:pt x="57" y="69"/>
                    <a:pt x="58" y="69"/>
                  </a:cubicBezTo>
                  <a:cubicBezTo>
                    <a:pt x="59" y="70"/>
                    <a:pt x="59" y="69"/>
                    <a:pt x="58" y="69"/>
                  </a:cubicBezTo>
                  <a:cubicBezTo>
                    <a:pt x="55" y="67"/>
                    <a:pt x="52" y="65"/>
                    <a:pt x="49" y="63"/>
                  </a:cubicBezTo>
                  <a:cubicBezTo>
                    <a:pt x="47" y="62"/>
                    <a:pt x="45" y="61"/>
                    <a:pt x="43" y="59"/>
                  </a:cubicBezTo>
                  <a:cubicBezTo>
                    <a:pt x="41" y="57"/>
                    <a:pt x="39" y="55"/>
                    <a:pt x="44" y="57"/>
                  </a:cubicBezTo>
                  <a:cubicBezTo>
                    <a:pt x="46" y="58"/>
                    <a:pt x="48" y="59"/>
                    <a:pt x="50" y="60"/>
                  </a:cubicBezTo>
                  <a:cubicBezTo>
                    <a:pt x="54" y="63"/>
                    <a:pt x="58" y="65"/>
                    <a:pt x="61" y="67"/>
                  </a:cubicBezTo>
                  <a:cubicBezTo>
                    <a:pt x="62" y="67"/>
                    <a:pt x="62" y="67"/>
                    <a:pt x="63" y="67"/>
                  </a:cubicBezTo>
                  <a:cubicBezTo>
                    <a:pt x="63" y="68"/>
                    <a:pt x="63" y="68"/>
                    <a:pt x="64" y="68"/>
                  </a:cubicBezTo>
                  <a:cubicBezTo>
                    <a:pt x="64" y="68"/>
                    <a:pt x="65" y="68"/>
                    <a:pt x="64" y="67"/>
                  </a:cubicBezTo>
                  <a:cubicBezTo>
                    <a:pt x="60" y="65"/>
                    <a:pt x="56" y="62"/>
                    <a:pt x="52" y="60"/>
                  </a:cubicBezTo>
                  <a:cubicBezTo>
                    <a:pt x="51" y="60"/>
                    <a:pt x="50" y="59"/>
                    <a:pt x="49" y="58"/>
                  </a:cubicBezTo>
                  <a:cubicBezTo>
                    <a:pt x="48" y="57"/>
                    <a:pt x="46" y="56"/>
                    <a:pt x="45" y="54"/>
                  </a:cubicBezTo>
                  <a:cubicBezTo>
                    <a:pt x="46" y="55"/>
                    <a:pt x="48" y="56"/>
                    <a:pt x="50" y="56"/>
                  </a:cubicBezTo>
                  <a:cubicBezTo>
                    <a:pt x="57" y="60"/>
                    <a:pt x="65" y="65"/>
                    <a:pt x="73" y="68"/>
                  </a:cubicBezTo>
                  <a:cubicBezTo>
                    <a:pt x="74" y="68"/>
                    <a:pt x="74" y="67"/>
                    <a:pt x="73" y="67"/>
                  </a:cubicBezTo>
                  <a:cubicBezTo>
                    <a:pt x="66" y="61"/>
                    <a:pt x="57" y="58"/>
                    <a:pt x="50" y="52"/>
                  </a:cubicBezTo>
                  <a:cubicBezTo>
                    <a:pt x="52" y="53"/>
                    <a:pt x="55" y="54"/>
                    <a:pt x="57" y="55"/>
                  </a:cubicBezTo>
                  <a:cubicBezTo>
                    <a:pt x="59" y="56"/>
                    <a:pt x="61" y="58"/>
                    <a:pt x="63" y="59"/>
                  </a:cubicBezTo>
                  <a:cubicBezTo>
                    <a:pt x="67" y="61"/>
                    <a:pt x="71" y="63"/>
                    <a:pt x="75" y="65"/>
                  </a:cubicBezTo>
                  <a:cubicBezTo>
                    <a:pt x="75" y="65"/>
                    <a:pt x="76" y="64"/>
                    <a:pt x="75" y="64"/>
                  </a:cubicBezTo>
                  <a:cubicBezTo>
                    <a:pt x="68" y="60"/>
                    <a:pt x="61" y="57"/>
                    <a:pt x="55" y="52"/>
                  </a:cubicBezTo>
                  <a:cubicBezTo>
                    <a:pt x="52" y="50"/>
                    <a:pt x="57" y="52"/>
                    <a:pt x="57" y="52"/>
                  </a:cubicBezTo>
                  <a:cubicBezTo>
                    <a:pt x="59" y="52"/>
                    <a:pt x="61" y="53"/>
                    <a:pt x="62" y="54"/>
                  </a:cubicBezTo>
                  <a:cubicBezTo>
                    <a:pt x="66" y="56"/>
                    <a:pt x="69" y="58"/>
                    <a:pt x="73" y="60"/>
                  </a:cubicBezTo>
                  <a:cubicBezTo>
                    <a:pt x="75" y="61"/>
                    <a:pt x="77" y="62"/>
                    <a:pt x="79" y="62"/>
                  </a:cubicBezTo>
                  <a:cubicBezTo>
                    <a:pt x="80" y="63"/>
                    <a:pt x="80" y="62"/>
                    <a:pt x="79" y="62"/>
                  </a:cubicBezTo>
                  <a:cubicBezTo>
                    <a:pt x="77" y="61"/>
                    <a:pt x="75" y="60"/>
                    <a:pt x="73" y="59"/>
                  </a:cubicBezTo>
                  <a:cubicBezTo>
                    <a:pt x="73" y="59"/>
                    <a:pt x="73" y="59"/>
                    <a:pt x="72" y="59"/>
                  </a:cubicBezTo>
                  <a:cubicBezTo>
                    <a:pt x="70" y="57"/>
                    <a:pt x="68" y="56"/>
                    <a:pt x="65" y="54"/>
                  </a:cubicBezTo>
                  <a:cubicBezTo>
                    <a:pt x="64" y="53"/>
                    <a:pt x="62" y="51"/>
                    <a:pt x="61" y="51"/>
                  </a:cubicBezTo>
                  <a:cubicBezTo>
                    <a:pt x="70" y="53"/>
                    <a:pt x="77" y="58"/>
                    <a:pt x="84" y="62"/>
                  </a:cubicBezTo>
                  <a:cubicBezTo>
                    <a:pt x="85" y="62"/>
                    <a:pt x="85" y="62"/>
                    <a:pt x="85" y="61"/>
                  </a:cubicBezTo>
                  <a:cubicBezTo>
                    <a:pt x="82" y="59"/>
                    <a:pt x="79" y="58"/>
                    <a:pt x="75" y="56"/>
                  </a:cubicBezTo>
                  <a:cubicBezTo>
                    <a:pt x="73" y="54"/>
                    <a:pt x="71" y="53"/>
                    <a:pt x="69" y="52"/>
                  </a:cubicBezTo>
                  <a:cubicBezTo>
                    <a:pt x="67" y="50"/>
                    <a:pt x="65" y="49"/>
                    <a:pt x="69" y="49"/>
                  </a:cubicBezTo>
                  <a:cubicBezTo>
                    <a:pt x="76" y="51"/>
                    <a:pt x="82" y="57"/>
                    <a:pt x="89" y="59"/>
                  </a:cubicBezTo>
                  <a:cubicBezTo>
                    <a:pt x="90" y="60"/>
                    <a:pt x="90" y="59"/>
                    <a:pt x="89" y="59"/>
                  </a:cubicBezTo>
                  <a:cubicBezTo>
                    <a:pt x="86" y="57"/>
                    <a:pt x="83" y="55"/>
                    <a:pt x="80" y="53"/>
                  </a:cubicBezTo>
                  <a:cubicBezTo>
                    <a:pt x="79" y="52"/>
                    <a:pt x="77" y="51"/>
                    <a:pt x="76" y="50"/>
                  </a:cubicBezTo>
                  <a:cubicBezTo>
                    <a:pt x="74" y="49"/>
                    <a:pt x="73" y="49"/>
                    <a:pt x="76" y="49"/>
                  </a:cubicBezTo>
                  <a:cubicBezTo>
                    <a:pt x="82" y="51"/>
                    <a:pt x="88" y="55"/>
                    <a:pt x="93" y="58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88" y="54"/>
                    <a:pt x="82" y="51"/>
                    <a:pt x="77" y="46"/>
                  </a:cubicBezTo>
                  <a:cubicBezTo>
                    <a:pt x="78" y="46"/>
                    <a:pt x="81" y="47"/>
                    <a:pt x="82" y="48"/>
                  </a:cubicBezTo>
                  <a:cubicBezTo>
                    <a:pt x="84" y="49"/>
                    <a:pt x="85" y="50"/>
                    <a:pt x="87" y="51"/>
                  </a:cubicBezTo>
                  <a:cubicBezTo>
                    <a:pt x="90" y="52"/>
                    <a:pt x="93" y="54"/>
                    <a:pt x="96" y="55"/>
                  </a:cubicBezTo>
                  <a:cubicBezTo>
                    <a:pt x="97" y="55"/>
                    <a:pt x="97" y="54"/>
                    <a:pt x="97" y="54"/>
                  </a:cubicBezTo>
                  <a:cubicBezTo>
                    <a:pt x="92" y="50"/>
                    <a:pt x="86" y="48"/>
                    <a:pt x="81" y="45"/>
                  </a:cubicBezTo>
                  <a:cubicBezTo>
                    <a:pt x="79" y="43"/>
                    <a:pt x="81" y="44"/>
                    <a:pt x="82" y="44"/>
                  </a:cubicBezTo>
                  <a:cubicBezTo>
                    <a:pt x="84" y="45"/>
                    <a:pt x="87" y="46"/>
                    <a:pt x="89" y="47"/>
                  </a:cubicBezTo>
                  <a:cubicBezTo>
                    <a:pt x="93" y="49"/>
                    <a:pt x="96" y="51"/>
                    <a:pt x="100" y="53"/>
                  </a:cubicBezTo>
                  <a:cubicBezTo>
                    <a:pt x="100" y="53"/>
                    <a:pt x="101" y="53"/>
                    <a:pt x="100" y="52"/>
                  </a:cubicBezTo>
                  <a:cubicBezTo>
                    <a:pt x="99" y="51"/>
                    <a:pt x="97" y="49"/>
                    <a:pt x="95" y="48"/>
                  </a:cubicBezTo>
                  <a:cubicBezTo>
                    <a:pt x="93" y="47"/>
                    <a:pt x="89" y="43"/>
                    <a:pt x="87" y="43"/>
                  </a:cubicBezTo>
                  <a:cubicBezTo>
                    <a:pt x="94" y="44"/>
                    <a:pt x="100" y="49"/>
                    <a:pt x="106" y="51"/>
                  </a:cubicBezTo>
                  <a:cubicBezTo>
                    <a:pt x="107" y="51"/>
                    <a:pt x="107" y="50"/>
                    <a:pt x="106" y="50"/>
                  </a:cubicBezTo>
                  <a:cubicBezTo>
                    <a:pt x="104" y="49"/>
                    <a:pt x="102" y="47"/>
                    <a:pt x="99" y="46"/>
                  </a:cubicBezTo>
                  <a:cubicBezTo>
                    <a:pt x="98" y="45"/>
                    <a:pt x="95" y="43"/>
                    <a:pt x="94" y="43"/>
                  </a:cubicBezTo>
                  <a:cubicBezTo>
                    <a:pt x="100" y="44"/>
                    <a:pt x="105" y="48"/>
                    <a:pt x="111" y="50"/>
                  </a:cubicBezTo>
                  <a:cubicBezTo>
                    <a:pt x="111" y="50"/>
                    <a:pt x="112" y="50"/>
                    <a:pt x="111" y="49"/>
                  </a:cubicBezTo>
                  <a:cubicBezTo>
                    <a:pt x="106" y="46"/>
                    <a:pt x="101" y="44"/>
                    <a:pt x="96" y="40"/>
                  </a:cubicBezTo>
                  <a:cubicBezTo>
                    <a:pt x="98" y="42"/>
                    <a:pt x="101" y="42"/>
                    <a:pt x="103" y="43"/>
                  </a:cubicBezTo>
                  <a:cubicBezTo>
                    <a:pt x="107" y="45"/>
                    <a:pt x="110" y="46"/>
                    <a:pt x="113" y="47"/>
                  </a:cubicBezTo>
                  <a:cubicBezTo>
                    <a:pt x="113" y="48"/>
                    <a:pt x="113" y="47"/>
                    <a:pt x="113" y="47"/>
                  </a:cubicBezTo>
                  <a:cubicBezTo>
                    <a:pt x="109" y="44"/>
                    <a:pt x="105" y="42"/>
                    <a:pt x="100" y="40"/>
                  </a:cubicBezTo>
                  <a:cubicBezTo>
                    <a:pt x="104" y="42"/>
                    <a:pt x="109" y="44"/>
                    <a:pt x="114" y="45"/>
                  </a:cubicBezTo>
                  <a:cubicBezTo>
                    <a:pt x="114" y="45"/>
                    <a:pt x="114" y="45"/>
                    <a:pt x="114" y="44"/>
                  </a:cubicBezTo>
                  <a:cubicBezTo>
                    <a:pt x="111" y="42"/>
                    <a:pt x="107" y="38"/>
                    <a:pt x="104" y="38"/>
                  </a:cubicBezTo>
                  <a:cubicBezTo>
                    <a:pt x="109" y="39"/>
                    <a:pt x="113" y="42"/>
                    <a:pt x="117" y="43"/>
                  </a:cubicBezTo>
                  <a:cubicBezTo>
                    <a:pt x="118" y="43"/>
                    <a:pt x="118" y="42"/>
                    <a:pt x="118" y="42"/>
                  </a:cubicBezTo>
                  <a:cubicBezTo>
                    <a:pt x="116" y="41"/>
                    <a:pt x="114" y="40"/>
                    <a:pt x="112" y="39"/>
                  </a:cubicBezTo>
                  <a:cubicBezTo>
                    <a:pt x="111" y="39"/>
                    <a:pt x="105" y="36"/>
                    <a:pt x="109" y="37"/>
                  </a:cubicBezTo>
                  <a:cubicBezTo>
                    <a:pt x="113" y="39"/>
                    <a:pt x="117" y="41"/>
                    <a:pt x="121" y="42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0"/>
                    <a:pt x="117" y="39"/>
                    <a:pt x="115" y="37"/>
                  </a:cubicBezTo>
                  <a:cubicBezTo>
                    <a:pt x="117" y="39"/>
                    <a:pt x="120" y="40"/>
                    <a:pt x="122" y="41"/>
                  </a:cubicBezTo>
                  <a:cubicBezTo>
                    <a:pt x="122" y="41"/>
                    <a:pt x="123" y="40"/>
                    <a:pt x="122" y="40"/>
                  </a:cubicBezTo>
                  <a:cubicBezTo>
                    <a:pt x="121" y="38"/>
                    <a:pt x="119" y="37"/>
                    <a:pt x="117" y="36"/>
                  </a:cubicBezTo>
                  <a:cubicBezTo>
                    <a:pt x="119" y="37"/>
                    <a:pt x="122" y="38"/>
                    <a:pt x="124" y="39"/>
                  </a:cubicBezTo>
                  <a:cubicBezTo>
                    <a:pt x="124" y="39"/>
                    <a:pt x="125" y="39"/>
                    <a:pt x="124" y="39"/>
                  </a:cubicBezTo>
                  <a:cubicBezTo>
                    <a:pt x="124" y="38"/>
                    <a:pt x="124" y="38"/>
                    <a:pt x="123" y="37"/>
                  </a:cubicBezTo>
                  <a:cubicBezTo>
                    <a:pt x="124" y="38"/>
                    <a:pt x="124" y="38"/>
                    <a:pt x="124" y="38"/>
                  </a:cubicBezTo>
                  <a:cubicBezTo>
                    <a:pt x="125" y="38"/>
                    <a:pt x="125" y="38"/>
                    <a:pt x="125" y="38"/>
                  </a:cubicBezTo>
                  <a:cubicBezTo>
                    <a:pt x="125" y="37"/>
                    <a:pt x="125" y="37"/>
                    <a:pt x="124" y="36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124" y="34"/>
                    <a:pt x="124" y="34"/>
                    <a:pt x="126" y="35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27" y="36"/>
                    <a:pt x="128" y="37"/>
                    <a:pt x="129" y="38"/>
                  </a:cubicBezTo>
                  <a:cubicBezTo>
                    <a:pt x="113" y="53"/>
                    <a:pt x="94" y="63"/>
                    <a:pt x="74" y="70"/>
                  </a:cubicBezTo>
                  <a:close/>
                  <a:moveTo>
                    <a:pt x="6" y="76"/>
                  </a:moveTo>
                  <a:cubicBezTo>
                    <a:pt x="6" y="76"/>
                    <a:pt x="5" y="75"/>
                    <a:pt x="5" y="74"/>
                  </a:cubicBezTo>
                  <a:cubicBezTo>
                    <a:pt x="7" y="76"/>
                    <a:pt x="9" y="77"/>
                    <a:pt x="11" y="79"/>
                  </a:cubicBezTo>
                  <a:cubicBezTo>
                    <a:pt x="10" y="78"/>
                    <a:pt x="10" y="78"/>
                    <a:pt x="9" y="78"/>
                  </a:cubicBezTo>
                  <a:cubicBezTo>
                    <a:pt x="8" y="77"/>
                    <a:pt x="7" y="77"/>
                    <a:pt x="6" y="76"/>
                  </a:cubicBezTo>
                  <a:close/>
                  <a:moveTo>
                    <a:pt x="12" y="79"/>
                  </a:moveTo>
                  <a:cubicBezTo>
                    <a:pt x="12" y="79"/>
                    <a:pt x="12" y="79"/>
                    <a:pt x="12" y="79"/>
                  </a:cubicBezTo>
                  <a:cubicBezTo>
                    <a:pt x="12" y="79"/>
                    <a:pt x="13" y="79"/>
                    <a:pt x="13" y="79"/>
                  </a:cubicBezTo>
                  <a:cubicBezTo>
                    <a:pt x="13" y="79"/>
                    <a:pt x="12" y="79"/>
                    <a:pt x="12" y="79"/>
                  </a:cubicBezTo>
                  <a:close/>
                  <a:moveTo>
                    <a:pt x="35" y="80"/>
                  </a:moveTo>
                  <a:cubicBezTo>
                    <a:pt x="29" y="80"/>
                    <a:pt x="24" y="81"/>
                    <a:pt x="18" y="80"/>
                  </a:cubicBezTo>
                  <a:cubicBezTo>
                    <a:pt x="17" y="80"/>
                    <a:pt x="16" y="80"/>
                    <a:pt x="15" y="80"/>
                  </a:cubicBezTo>
                  <a:cubicBezTo>
                    <a:pt x="14" y="79"/>
                    <a:pt x="12" y="77"/>
                    <a:pt x="11" y="76"/>
                  </a:cubicBezTo>
                  <a:cubicBezTo>
                    <a:pt x="10" y="76"/>
                    <a:pt x="8" y="72"/>
                    <a:pt x="7" y="72"/>
                  </a:cubicBezTo>
                  <a:cubicBezTo>
                    <a:pt x="11" y="74"/>
                    <a:pt x="15" y="77"/>
                    <a:pt x="18" y="80"/>
                  </a:cubicBezTo>
                  <a:cubicBezTo>
                    <a:pt x="18" y="80"/>
                    <a:pt x="19" y="80"/>
                    <a:pt x="18" y="79"/>
                  </a:cubicBezTo>
                  <a:cubicBezTo>
                    <a:pt x="18" y="79"/>
                    <a:pt x="18" y="78"/>
                    <a:pt x="17" y="78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6" y="77"/>
                    <a:pt x="14" y="76"/>
                    <a:pt x="13" y="75"/>
                  </a:cubicBezTo>
                  <a:cubicBezTo>
                    <a:pt x="12" y="74"/>
                    <a:pt x="5" y="68"/>
                    <a:pt x="10" y="70"/>
                  </a:cubicBezTo>
                  <a:cubicBezTo>
                    <a:pt x="11" y="71"/>
                    <a:pt x="11" y="71"/>
                    <a:pt x="12" y="71"/>
                  </a:cubicBezTo>
                  <a:cubicBezTo>
                    <a:pt x="15" y="75"/>
                    <a:pt x="19" y="78"/>
                    <a:pt x="23" y="79"/>
                  </a:cubicBezTo>
                  <a:cubicBezTo>
                    <a:pt x="24" y="80"/>
                    <a:pt x="24" y="79"/>
                    <a:pt x="24" y="79"/>
                  </a:cubicBezTo>
                  <a:cubicBezTo>
                    <a:pt x="20" y="76"/>
                    <a:pt x="16" y="73"/>
                    <a:pt x="12" y="71"/>
                  </a:cubicBezTo>
                  <a:cubicBezTo>
                    <a:pt x="12" y="70"/>
                    <a:pt x="11" y="69"/>
                    <a:pt x="11" y="69"/>
                  </a:cubicBezTo>
                  <a:cubicBezTo>
                    <a:pt x="10" y="68"/>
                    <a:pt x="14" y="70"/>
                    <a:pt x="14" y="70"/>
                  </a:cubicBezTo>
                  <a:cubicBezTo>
                    <a:pt x="17" y="71"/>
                    <a:pt x="19" y="73"/>
                    <a:pt x="21" y="75"/>
                  </a:cubicBezTo>
                  <a:cubicBezTo>
                    <a:pt x="23" y="76"/>
                    <a:pt x="25" y="78"/>
                    <a:pt x="27" y="79"/>
                  </a:cubicBezTo>
                  <a:cubicBezTo>
                    <a:pt x="28" y="79"/>
                    <a:pt x="28" y="78"/>
                    <a:pt x="27" y="78"/>
                  </a:cubicBezTo>
                  <a:cubicBezTo>
                    <a:pt x="25" y="77"/>
                    <a:pt x="23" y="75"/>
                    <a:pt x="21" y="74"/>
                  </a:cubicBezTo>
                  <a:cubicBezTo>
                    <a:pt x="20" y="73"/>
                    <a:pt x="19" y="71"/>
                    <a:pt x="18" y="70"/>
                  </a:cubicBezTo>
                  <a:cubicBezTo>
                    <a:pt x="15" y="67"/>
                    <a:pt x="22" y="72"/>
                    <a:pt x="22" y="72"/>
                  </a:cubicBezTo>
                  <a:cubicBezTo>
                    <a:pt x="23" y="73"/>
                    <a:pt x="24" y="73"/>
                    <a:pt x="25" y="73"/>
                  </a:cubicBezTo>
                  <a:cubicBezTo>
                    <a:pt x="27" y="76"/>
                    <a:pt x="30" y="78"/>
                    <a:pt x="33" y="79"/>
                  </a:cubicBezTo>
                  <a:cubicBezTo>
                    <a:pt x="33" y="80"/>
                    <a:pt x="34" y="79"/>
                    <a:pt x="33" y="79"/>
                  </a:cubicBezTo>
                  <a:cubicBezTo>
                    <a:pt x="31" y="77"/>
                    <a:pt x="28" y="75"/>
                    <a:pt x="25" y="73"/>
                  </a:cubicBezTo>
                  <a:cubicBezTo>
                    <a:pt x="25" y="73"/>
                    <a:pt x="25" y="72"/>
                    <a:pt x="24" y="72"/>
                  </a:cubicBezTo>
                  <a:cubicBezTo>
                    <a:pt x="24" y="72"/>
                    <a:pt x="20" y="68"/>
                    <a:pt x="20" y="68"/>
                  </a:cubicBezTo>
                  <a:cubicBezTo>
                    <a:pt x="23" y="68"/>
                    <a:pt x="25" y="70"/>
                    <a:pt x="27" y="71"/>
                  </a:cubicBezTo>
                  <a:cubicBezTo>
                    <a:pt x="31" y="74"/>
                    <a:pt x="34" y="77"/>
                    <a:pt x="38" y="79"/>
                  </a:cubicBezTo>
                  <a:cubicBezTo>
                    <a:pt x="37" y="79"/>
                    <a:pt x="36" y="79"/>
                    <a:pt x="35" y="80"/>
                  </a:cubicBezTo>
                  <a:close/>
                  <a:moveTo>
                    <a:pt x="14" y="73"/>
                  </a:moveTo>
                  <a:cubicBezTo>
                    <a:pt x="16" y="74"/>
                    <a:pt x="17" y="75"/>
                    <a:pt x="19" y="76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18" y="76"/>
                    <a:pt x="16" y="74"/>
                    <a:pt x="14" y="73"/>
                  </a:cubicBezTo>
                  <a:cubicBezTo>
                    <a:pt x="14" y="73"/>
                    <a:pt x="14" y="73"/>
                    <a:pt x="14" y="73"/>
                  </a:cubicBezTo>
                  <a:close/>
                  <a:moveTo>
                    <a:pt x="32" y="65"/>
                  </a:moveTo>
                  <a:cubicBezTo>
                    <a:pt x="33" y="66"/>
                    <a:pt x="34" y="66"/>
                    <a:pt x="35" y="67"/>
                  </a:cubicBezTo>
                  <a:cubicBezTo>
                    <a:pt x="37" y="68"/>
                    <a:pt x="39" y="70"/>
                    <a:pt x="41" y="72"/>
                  </a:cubicBezTo>
                  <a:cubicBezTo>
                    <a:pt x="44" y="74"/>
                    <a:pt x="41" y="72"/>
                    <a:pt x="41" y="71"/>
                  </a:cubicBezTo>
                  <a:cubicBezTo>
                    <a:pt x="38" y="70"/>
                    <a:pt x="35" y="68"/>
                    <a:pt x="32" y="66"/>
                  </a:cubicBezTo>
                  <a:cubicBezTo>
                    <a:pt x="32" y="66"/>
                    <a:pt x="32" y="65"/>
                    <a:pt x="32" y="65"/>
                  </a:cubicBezTo>
                  <a:close/>
                  <a:moveTo>
                    <a:pt x="64" y="59"/>
                  </a:moveTo>
                  <a:cubicBezTo>
                    <a:pt x="67" y="61"/>
                    <a:pt x="71" y="63"/>
                    <a:pt x="74" y="63"/>
                  </a:cubicBezTo>
                  <a:cubicBezTo>
                    <a:pt x="70" y="62"/>
                    <a:pt x="67" y="61"/>
                    <a:pt x="64" y="59"/>
                  </a:cubicBezTo>
                  <a:close/>
                  <a:moveTo>
                    <a:pt x="110" y="35"/>
                  </a:moveTo>
                  <a:cubicBezTo>
                    <a:pt x="112" y="38"/>
                    <a:pt x="116" y="39"/>
                    <a:pt x="119" y="41"/>
                  </a:cubicBezTo>
                  <a:cubicBezTo>
                    <a:pt x="121" y="42"/>
                    <a:pt x="114" y="39"/>
                    <a:pt x="114" y="39"/>
                  </a:cubicBezTo>
                  <a:cubicBezTo>
                    <a:pt x="112" y="38"/>
                    <a:pt x="109" y="37"/>
                    <a:pt x="107" y="36"/>
                  </a:cubicBezTo>
                  <a:cubicBezTo>
                    <a:pt x="108" y="35"/>
                    <a:pt x="109" y="35"/>
                    <a:pt x="110" y="35"/>
                  </a:cubicBezTo>
                  <a:close/>
                  <a:moveTo>
                    <a:pt x="125" y="32"/>
                  </a:moveTo>
                  <a:cubicBezTo>
                    <a:pt x="125" y="32"/>
                    <a:pt x="125" y="33"/>
                    <a:pt x="125" y="34"/>
                  </a:cubicBezTo>
                  <a:cubicBezTo>
                    <a:pt x="125" y="33"/>
                    <a:pt x="125" y="33"/>
                    <a:pt x="124" y="33"/>
                  </a:cubicBezTo>
                  <a:cubicBezTo>
                    <a:pt x="124" y="33"/>
                    <a:pt x="123" y="33"/>
                    <a:pt x="123" y="34"/>
                  </a:cubicBezTo>
                  <a:cubicBezTo>
                    <a:pt x="124" y="36"/>
                    <a:pt x="122" y="33"/>
                    <a:pt x="122" y="33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2" y="34"/>
                    <a:pt x="123" y="36"/>
                    <a:pt x="124" y="37"/>
                  </a:cubicBezTo>
                  <a:cubicBezTo>
                    <a:pt x="123" y="36"/>
                    <a:pt x="122" y="35"/>
                    <a:pt x="121" y="35"/>
                  </a:cubicBezTo>
                  <a:cubicBezTo>
                    <a:pt x="120" y="35"/>
                    <a:pt x="120" y="35"/>
                    <a:pt x="120" y="35"/>
                  </a:cubicBezTo>
                  <a:cubicBezTo>
                    <a:pt x="120" y="34"/>
                    <a:pt x="119" y="34"/>
                    <a:pt x="119" y="34"/>
                  </a:cubicBezTo>
                  <a:cubicBezTo>
                    <a:pt x="118" y="34"/>
                    <a:pt x="118" y="34"/>
                    <a:pt x="118" y="34"/>
                  </a:cubicBezTo>
                  <a:cubicBezTo>
                    <a:pt x="119" y="35"/>
                    <a:pt x="125" y="39"/>
                    <a:pt x="122" y="37"/>
                  </a:cubicBezTo>
                  <a:cubicBezTo>
                    <a:pt x="120" y="36"/>
                    <a:pt x="118" y="35"/>
                    <a:pt x="116" y="35"/>
                  </a:cubicBezTo>
                  <a:cubicBezTo>
                    <a:pt x="116" y="35"/>
                    <a:pt x="116" y="35"/>
                    <a:pt x="116" y="36"/>
                  </a:cubicBezTo>
                  <a:cubicBezTo>
                    <a:pt x="117" y="36"/>
                    <a:pt x="118" y="37"/>
                    <a:pt x="119" y="38"/>
                  </a:cubicBezTo>
                  <a:cubicBezTo>
                    <a:pt x="120" y="39"/>
                    <a:pt x="123" y="40"/>
                    <a:pt x="119" y="39"/>
                  </a:cubicBezTo>
                  <a:cubicBezTo>
                    <a:pt x="117" y="38"/>
                    <a:pt x="114" y="36"/>
                    <a:pt x="111" y="35"/>
                  </a:cubicBezTo>
                  <a:cubicBezTo>
                    <a:pt x="116" y="34"/>
                    <a:pt x="120" y="33"/>
                    <a:pt x="125" y="32"/>
                  </a:cubicBezTo>
                  <a:close/>
                  <a:moveTo>
                    <a:pt x="165" y="9"/>
                  </a:moveTo>
                  <a:cubicBezTo>
                    <a:pt x="161" y="13"/>
                    <a:pt x="159" y="18"/>
                    <a:pt x="154" y="22"/>
                  </a:cubicBezTo>
                  <a:cubicBezTo>
                    <a:pt x="151" y="24"/>
                    <a:pt x="148" y="27"/>
                    <a:pt x="144" y="28"/>
                  </a:cubicBezTo>
                  <a:cubicBezTo>
                    <a:pt x="140" y="28"/>
                    <a:pt x="137" y="28"/>
                    <a:pt x="133" y="29"/>
                  </a:cubicBezTo>
                  <a:cubicBezTo>
                    <a:pt x="133" y="29"/>
                    <a:pt x="133" y="29"/>
                    <a:pt x="133" y="29"/>
                  </a:cubicBezTo>
                  <a:cubicBezTo>
                    <a:pt x="134" y="29"/>
                    <a:pt x="134" y="29"/>
                    <a:pt x="134" y="28"/>
                  </a:cubicBezTo>
                  <a:cubicBezTo>
                    <a:pt x="134" y="21"/>
                    <a:pt x="144" y="20"/>
                    <a:pt x="148" y="18"/>
                  </a:cubicBezTo>
                  <a:cubicBezTo>
                    <a:pt x="154" y="16"/>
                    <a:pt x="159" y="11"/>
                    <a:pt x="165" y="8"/>
                  </a:cubicBezTo>
                  <a:cubicBezTo>
                    <a:pt x="165" y="8"/>
                    <a:pt x="165" y="9"/>
                    <a:pt x="165" y="9"/>
                  </a:cubicBezTo>
                  <a:close/>
                  <a:moveTo>
                    <a:pt x="147" y="30"/>
                  </a:moveTo>
                  <a:cubicBezTo>
                    <a:pt x="150" y="29"/>
                    <a:pt x="153" y="26"/>
                    <a:pt x="156" y="24"/>
                  </a:cubicBezTo>
                  <a:cubicBezTo>
                    <a:pt x="159" y="22"/>
                    <a:pt x="161" y="19"/>
                    <a:pt x="162" y="17"/>
                  </a:cubicBezTo>
                  <a:cubicBezTo>
                    <a:pt x="162" y="18"/>
                    <a:pt x="162" y="20"/>
                    <a:pt x="161" y="21"/>
                  </a:cubicBezTo>
                  <a:cubicBezTo>
                    <a:pt x="158" y="27"/>
                    <a:pt x="152" y="29"/>
                    <a:pt x="145" y="30"/>
                  </a:cubicBezTo>
                  <a:cubicBezTo>
                    <a:pt x="146" y="30"/>
                    <a:pt x="146" y="30"/>
                    <a:pt x="147" y="30"/>
                  </a:cubicBezTo>
                  <a:close/>
                  <a:moveTo>
                    <a:pt x="160" y="7"/>
                  </a:moveTo>
                  <a:cubicBezTo>
                    <a:pt x="155" y="11"/>
                    <a:pt x="149" y="15"/>
                    <a:pt x="143" y="17"/>
                  </a:cubicBezTo>
                  <a:cubicBezTo>
                    <a:pt x="140" y="18"/>
                    <a:pt x="136" y="19"/>
                    <a:pt x="134" y="21"/>
                  </a:cubicBezTo>
                  <a:cubicBezTo>
                    <a:pt x="136" y="16"/>
                    <a:pt x="140" y="12"/>
                    <a:pt x="145" y="10"/>
                  </a:cubicBezTo>
                  <a:cubicBezTo>
                    <a:pt x="150" y="8"/>
                    <a:pt x="155" y="8"/>
                    <a:pt x="160" y="7"/>
                  </a:cubicBezTo>
                  <a:close/>
                  <a:moveTo>
                    <a:pt x="130" y="30"/>
                  </a:moveTo>
                  <a:cubicBezTo>
                    <a:pt x="130" y="30"/>
                    <a:pt x="130" y="30"/>
                    <a:pt x="130" y="30"/>
                  </a:cubicBezTo>
                  <a:cubicBezTo>
                    <a:pt x="131" y="31"/>
                    <a:pt x="132" y="32"/>
                    <a:pt x="133" y="33"/>
                  </a:cubicBezTo>
                  <a:cubicBezTo>
                    <a:pt x="132" y="34"/>
                    <a:pt x="132" y="35"/>
                    <a:pt x="131" y="36"/>
                  </a:cubicBezTo>
                  <a:cubicBezTo>
                    <a:pt x="131" y="36"/>
                    <a:pt x="131" y="36"/>
                    <a:pt x="130" y="35"/>
                  </a:cubicBezTo>
                  <a:cubicBezTo>
                    <a:pt x="129" y="35"/>
                    <a:pt x="128" y="33"/>
                    <a:pt x="128" y="31"/>
                  </a:cubicBezTo>
                  <a:cubicBezTo>
                    <a:pt x="128" y="31"/>
                    <a:pt x="129" y="30"/>
                    <a:pt x="130" y="30"/>
                  </a:cubicBezTo>
                  <a:close/>
                  <a:moveTo>
                    <a:pt x="145" y="33"/>
                  </a:moveTo>
                  <a:cubicBezTo>
                    <a:pt x="150" y="33"/>
                    <a:pt x="154" y="31"/>
                    <a:pt x="159" y="28"/>
                  </a:cubicBezTo>
                  <a:cubicBezTo>
                    <a:pt x="161" y="26"/>
                    <a:pt x="163" y="23"/>
                    <a:pt x="165" y="20"/>
                  </a:cubicBezTo>
                  <a:cubicBezTo>
                    <a:pt x="165" y="18"/>
                    <a:pt x="166" y="16"/>
                    <a:pt x="166" y="13"/>
                  </a:cubicBezTo>
                  <a:cubicBezTo>
                    <a:pt x="166" y="16"/>
                    <a:pt x="166" y="19"/>
                    <a:pt x="165" y="22"/>
                  </a:cubicBezTo>
                  <a:cubicBezTo>
                    <a:pt x="163" y="32"/>
                    <a:pt x="154" y="34"/>
                    <a:pt x="145" y="33"/>
                  </a:cubicBezTo>
                  <a:close/>
                  <a:moveTo>
                    <a:pt x="153" y="5"/>
                  </a:moveTo>
                  <a:cubicBezTo>
                    <a:pt x="149" y="6"/>
                    <a:pt x="145" y="6"/>
                    <a:pt x="142" y="8"/>
                  </a:cubicBezTo>
                  <a:cubicBezTo>
                    <a:pt x="143" y="7"/>
                    <a:pt x="144" y="7"/>
                    <a:pt x="145" y="6"/>
                  </a:cubicBezTo>
                  <a:cubicBezTo>
                    <a:pt x="148" y="6"/>
                    <a:pt x="150" y="5"/>
                    <a:pt x="153" y="5"/>
                  </a:cubicBezTo>
                  <a:close/>
                  <a:moveTo>
                    <a:pt x="22" y="58"/>
                  </a:moveTo>
                  <a:cubicBezTo>
                    <a:pt x="31" y="55"/>
                    <a:pt x="40" y="52"/>
                    <a:pt x="49" y="50"/>
                  </a:cubicBezTo>
                  <a:cubicBezTo>
                    <a:pt x="68" y="44"/>
                    <a:pt x="87" y="40"/>
                    <a:pt x="106" y="3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9" y="38"/>
                    <a:pt x="113" y="41"/>
                    <a:pt x="116" y="42"/>
                  </a:cubicBezTo>
                  <a:cubicBezTo>
                    <a:pt x="111" y="41"/>
                    <a:pt x="108" y="38"/>
                    <a:pt x="103" y="37"/>
                  </a:cubicBezTo>
                  <a:cubicBezTo>
                    <a:pt x="102" y="37"/>
                    <a:pt x="102" y="38"/>
                    <a:pt x="102" y="38"/>
                  </a:cubicBezTo>
                  <a:cubicBezTo>
                    <a:pt x="104" y="39"/>
                    <a:pt x="106" y="40"/>
                    <a:pt x="108" y="41"/>
                  </a:cubicBezTo>
                  <a:cubicBezTo>
                    <a:pt x="110" y="42"/>
                    <a:pt x="116" y="45"/>
                    <a:pt x="109" y="43"/>
                  </a:cubicBezTo>
                  <a:cubicBezTo>
                    <a:pt x="106" y="42"/>
                    <a:pt x="103" y="40"/>
                    <a:pt x="99" y="39"/>
                  </a:cubicBezTo>
                  <a:cubicBezTo>
                    <a:pt x="99" y="39"/>
                    <a:pt x="98" y="39"/>
                    <a:pt x="99" y="39"/>
                  </a:cubicBezTo>
                  <a:cubicBezTo>
                    <a:pt x="100" y="41"/>
                    <a:pt x="102" y="42"/>
                    <a:pt x="104" y="43"/>
                  </a:cubicBezTo>
                  <a:cubicBezTo>
                    <a:pt x="101" y="41"/>
                    <a:pt x="98" y="40"/>
                    <a:pt x="94" y="39"/>
                  </a:cubicBezTo>
                  <a:cubicBezTo>
                    <a:pt x="94" y="39"/>
                    <a:pt x="93" y="39"/>
                    <a:pt x="94" y="40"/>
                  </a:cubicBezTo>
                  <a:cubicBezTo>
                    <a:pt x="99" y="43"/>
                    <a:pt x="104" y="46"/>
                    <a:pt x="110" y="49"/>
                  </a:cubicBezTo>
                  <a:cubicBezTo>
                    <a:pt x="105" y="46"/>
                    <a:pt x="98" y="43"/>
                    <a:pt x="92" y="42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4" y="44"/>
                    <a:pt x="97" y="46"/>
                    <a:pt x="99" y="47"/>
                  </a:cubicBezTo>
                  <a:cubicBezTo>
                    <a:pt x="99" y="47"/>
                    <a:pt x="100" y="47"/>
                    <a:pt x="100" y="48"/>
                  </a:cubicBezTo>
                  <a:cubicBezTo>
                    <a:pt x="96" y="45"/>
                    <a:pt x="91" y="43"/>
                    <a:pt x="86" y="42"/>
                  </a:cubicBezTo>
                  <a:cubicBezTo>
                    <a:pt x="86" y="42"/>
                    <a:pt x="85" y="43"/>
                    <a:pt x="86" y="43"/>
                  </a:cubicBezTo>
                  <a:cubicBezTo>
                    <a:pt x="88" y="45"/>
                    <a:pt x="90" y="46"/>
                    <a:pt x="92" y="47"/>
                  </a:cubicBezTo>
                  <a:cubicBezTo>
                    <a:pt x="93" y="48"/>
                    <a:pt x="94" y="49"/>
                    <a:pt x="96" y="49"/>
                  </a:cubicBezTo>
                  <a:cubicBezTo>
                    <a:pt x="96" y="49"/>
                    <a:pt x="102" y="53"/>
                    <a:pt x="97" y="51"/>
                  </a:cubicBezTo>
                  <a:cubicBezTo>
                    <a:pt x="91" y="48"/>
                    <a:pt x="86" y="44"/>
                    <a:pt x="79" y="43"/>
                  </a:cubicBezTo>
                  <a:cubicBezTo>
                    <a:pt x="78" y="43"/>
                    <a:pt x="78" y="43"/>
                    <a:pt x="78" y="43"/>
                  </a:cubicBezTo>
                  <a:cubicBezTo>
                    <a:pt x="83" y="48"/>
                    <a:pt x="88" y="49"/>
                    <a:pt x="93" y="52"/>
                  </a:cubicBezTo>
                  <a:cubicBezTo>
                    <a:pt x="98" y="55"/>
                    <a:pt x="93" y="53"/>
                    <a:pt x="92" y="52"/>
                  </a:cubicBezTo>
                  <a:cubicBezTo>
                    <a:pt x="90" y="51"/>
                    <a:pt x="88" y="50"/>
                    <a:pt x="86" y="49"/>
                  </a:cubicBezTo>
                  <a:cubicBezTo>
                    <a:pt x="83" y="47"/>
                    <a:pt x="80" y="46"/>
                    <a:pt x="76" y="45"/>
                  </a:cubicBezTo>
                  <a:cubicBezTo>
                    <a:pt x="76" y="45"/>
                    <a:pt x="75" y="45"/>
                    <a:pt x="76" y="46"/>
                  </a:cubicBezTo>
                  <a:cubicBezTo>
                    <a:pt x="78" y="48"/>
                    <a:pt x="81" y="50"/>
                    <a:pt x="84" y="52"/>
                  </a:cubicBezTo>
                  <a:cubicBezTo>
                    <a:pt x="81" y="50"/>
                    <a:pt x="77" y="49"/>
                    <a:pt x="73" y="48"/>
                  </a:cubicBezTo>
                  <a:cubicBezTo>
                    <a:pt x="72" y="48"/>
                    <a:pt x="72" y="48"/>
                    <a:pt x="73" y="49"/>
                  </a:cubicBezTo>
                  <a:cubicBezTo>
                    <a:pt x="76" y="51"/>
                    <a:pt x="80" y="53"/>
                    <a:pt x="83" y="55"/>
                  </a:cubicBezTo>
                  <a:cubicBezTo>
                    <a:pt x="84" y="56"/>
                    <a:pt x="85" y="57"/>
                    <a:pt x="86" y="57"/>
                  </a:cubicBezTo>
                  <a:cubicBezTo>
                    <a:pt x="86" y="58"/>
                    <a:pt x="86" y="58"/>
                    <a:pt x="87" y="58"/>
                  </a:cubicBezTo>
                  <a:cubicBezTo>
                    <a:pt x="85" y="57"/>
                    <a:pt x="84" y="56"/>
                    <a:pt x="82" y="56"/>
                  </a:cubicBezTo>
                  <a:cubicBezTo>
                    <a:pt x="77" y="52"/>
                    <a:pt x="72" y="48"/>
                    <a:pt x="65" y="48"/>
                  </a:cubicBezTo>
                  <a:cubicBezTo>
                    <a:pt x="65" y="48"/>
                    <a:pt x="64" y="49"/>
                    <a:pt x="65" y="49"/>
                  </a:cubicBezTo>
                  <a:cubicBezTo>
                    <a:pt x="67" y="51"/>
                    <a:pt x="69" y="53"/>
                    <a:pt x="72" y="54"/>
                  </a:cubicBezTo>
                  <a:cubicBezTo>
                    <a:pt x="68" y="52"/>
                    <a:pt x="64" y="51"/>
                    <a:pt x="60" y="50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62" y="52"/>
                    <a:pt x="65" y="54"/>
                    <a:pt x="67" y="56"/>
                  </a:cubicBezTo>
                  <a:cubicBezTo>
                    <a:pt x="66" y="56"/>
                    <a:pt x="65" y="55"/>
                    <a:pt x="64" y="54"/>
                  </a:cubicBezTo>
                  <a:cubicBezTo>
                    <a:pt x="60" y="52"/>
                    <a:pt x="57" y="50"/>
                    <a:pt x="52" y="50"/>
                  </a:cubicBezTo>
                  <a:cubicBezTo>
                    <a:pt x="52" y="50"/>
                    <a:pt x="52" y="50"/>
                    <a:pt x="52" y="51"/>
                  </a:cubicBezTo>
                  <a:cubicBezTo>
                    <a:pt x="54" y="52"/>
                    <a:pt x="55" y="53"/>
                    <a:pt x="56" y="54"/>
                  </a:cubicBezTo>
                  <a:cubicBezTo>
                    <a:pt x="54" y="53"/>
                    <a:pt x="52" y="52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5" y="58"/>
                    <a:pt x="64" y="61"/>
                    <a:pt x="72" y="67"/>
                  </a:cubicBezTo>
                  <a:cubicBezTo>
                    <a:pt x="70" y="66"/>
                    <a:pt x="68" y="65"/>
                    <a:pt x="66" y="64"/>
                  </a:cubicBezTo>
                  <a:cubicBezTo>
                    <a:pt x="63" y="63"/>
                    <a:pt x="61" y="62"/>
                    <a:pt x="59" y="60"/>
                  </a:cubicBezTo>
                  <a:cubicBezTo>
                    <a:pt x="54" y="58"/>
                    <a:pt x="49" y="55"/>
                    <a:pt x="44" y="53"/>
                  </a:cubicBezTo>
                  <a:cubicBezTo>
                    <a:pt x="44" y="53"/>
                    <a:pt x="43" y="53"/>
                    <a:pt x="44" y="54"/>
                  </a:cubicBezTo>
                  <a:cubicBezTo>
                    <a:pt x="45" y="55"/>
                    <a:pt x="46" y="57"/>
                    <a:pt x="48" y="58"/>
                  </a:cubicBezTo>
                  <a:cubicBezTo>
                    <a:pt x="45" y="57"/>
                    <a:pt x="42" y="56"/>
                    <a:pt x="40" y="55"/>
                  </a:cubicBezTo>
                  <a:cubicBezTo>
                    <a:pt x="39" y="55"/>
                    <a:pt x="39" y="55"/>
                    <a:pt x="39" y="56"/>
                  </a:cubicBezTo>
                  <a:cubicBezTo>
                    <a:pt x="41" y="58"/>
                    <a:pt x="42" y="59"/>
                    <a:pt x="44" y="61"/>
                  </a:cubicBezTo>
                  <a:cubicBezTo>
                    <a:pt x="41" y="60"/>
                    <a:pt x="39" y="59"/>
                    <a:pt x="36" y="58"/>
                  </a:cubicBezTo>
                  <a:cubicBezTo>
                    <a:pt x="36" y="58"/>
                    <a:pt x="36" y="59"/>
                    <a:pt x="36" y="59"/>
                  </a:cubicBezTo>
                  <a:cubicBezTo>
                    <a:pt x="37" y="59"/>
                    <a:pt x="37" y="60"/>
                    <a:pt x="38" y="61"/>
                  </a:cubicBezTo>
                  <a:cubicBezTo>
                    <a:pt x="36" y="60"/>
                    <a:pt x="34" y="60"/>
                    <a:pt x="32" y="59"/>
                  </a:cubicBezTo>
                  <a:cubicBezTo>
                    <a:pt x="32" y="59"/>
                    <a:pt x="32" y="60"/>
                    <a:pt x="32" y="60"/>
                  </a:cubicBezTo>
                  <a:cubicBezTo>
                    <a:pt x="33" y="61"/>
                    <a:pt x="34" y="62"/>
                    <a:pt x="35" y="64"/>
                  </a:cubicBezTo>
                  <a:cubicBezTo>
                    <a:pt x="32" y="62"/>
                    <a:pt x="29" y="60"/>
                    <a:pt x="26" y="59"/>
                  </a:cubicBezTo>
                  <a:cubicBezTo>
                    <a:pt x="26" y="59"/>
                    <a:pt x="25" y="60"/>
                    <a:pt x="25" y="60"/>
                  </a:cubicBezTo>
                  <a:cubicBezTo>
                    <a:pt x="26" y="61"/>
                    <a:pt x="27" y="61"/>
                    <a:pt x="28" y="62"/>
                  </a:cubicBezTo>
                  <a:cubicBezTo>
                    <a:pt x="26" y="61"/>
                    <a:pt x="24" y="61"/>
                    <a:pt x="22" y="60"/>
                  </a:cubicBezTo>
                  <a:cubicBezTo>
                    <a:pt x="22" y="60"/>
                    <a:pt x="22" y="60"/>
                    <a:pt x="22" y="61"/>
                  </a:cubicBezTo>
                  <a:cubicBezTo>
                    <a:pt x="24" y="63"/>
                    <a:pt x="26" y="65"/>
                    <a:pt x="28" y="67"/>
                  </a:cubicBezTo>
                  <a:cubicBezTo>
                    <a:pt x="26" y="65"/>
                    <a:pt x="24" y="65"/>
                    <a:pt x="22" y="64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3" y="66"/>
                    <a:pt x="24" y="68"/>
                    <a:pt x="26" y="69"/>
                  </a:cubicBezTo>
                  <a:cubicBezTo>
                    <a:pt x="24" y="68"/>
                    <a:pt x="21" y="67"/>
                    <a:pt x="19" y="67"/>
                  </a:cubicBezTo>
                  <a:cubicBezTo>
                    <a:pt x="19" y="67"/>
                    <a:pt x="19" y="67"/>
                    <a:pt x="19" y="68"/>
                  </a:cubicBezTo>
                  <a:cubicBezTo>
                    <a:pt x="20" y="69"/>
                    <a:pt x="21" y="70"/>
                    <a:pt x="22" y="71"/>
                  </a:cubicBezTo>
                  <a:cubicBezTo>
                    <a:pt x="20" y="70"/>
                    <a:pt x="18" y="69"/>
                    <a:pt x="16" y="68"/>
                  </a:cubicBezTo>
                  <a:cubicBezTo>
                    <a:pt x="15" y="68"/>
                    <a:pt x="15" y="68"/>
                    <a:pt x="15" y="69"/>
                  </a:cubicBezTo>
                  <a:cubicBezTo>
                    <a:pt x="16" y="69"/>
                    <a:pt x="17" y="70"/>
                    <a:pt x="17" y="71"/>
                  </a:cubicBezTo>
                  <a:cubicBezTo>
                    <a:pt x="15" y="69"/>
                    <a:pt x="13" y="68"/>
                    <a:pt x="10" y="67"/>
                  </a:cubicBezTo>
                  <a:cubicBezTo>
                    <a:pt x="10" y="67"/>
                    <a:pt x="9" y="68"/>
                    <a:pt x="9" y="68"/>
                  </a:cubicBezTo>
                  <a:cubicBezTo>
                    <a:pt x="10" y="69"/>
                    <a:pt x="10" y="69"/>
                    <a:pt x="11" y="70"/>
                  </a:cubicBezTo>
                  <a:cubicBezTo>
                    <a:pt x="10" y="69"/>
                    <a:pt x="8" y="69"/>
                    <a:pt x="7" y="69"/>
                  </a:cubicBezTo>
                  <a:cubicBezTo>
                    <a:pt x="7" y="69"/>
                    <a:pt x="6" y="69"/>
                    <a:pt x="7" y="69"/>
                  </a:cubicBezTo>
                  <a:cubicBezTo>
                    <a:pt x="8" y="71"/>
                    <a:pt x="9" y="72"/>
                    <a:pt x="10" y="73"/>
                  </a:cubicBezTo>
                  <a:cubicBezTo>
                    <a:pt x="9" y="72"/>
                    <a:pt x="8" y="72"/>
                    <a:pt x="6" y="71"/>
                  </a:cubicBezTo>
                  <a:cubicBezTo>
                    <a:pt x="6" y="71"/>
                    <a:pt x="6" y="71"/>
                    <a:pt x="6" y="72"/>
                  </a:cubicBezTo>
                  <a:cubicBezTo>
                    <a:pt x="7" y="74"/>
                    <a:pt x="9" y="75"/>
                    <a:pt x="11" y="77"/>
                  </a:cubicBezTo>
                  <a:cubicBezTo>
                    <a:pt x="9" y="76"/>
                    <a:pt x="7" y="75"/>
                    <a:pt x="5" y="73"/>
                  </a:cubicBezTo>
                  <a:cubicBezTo>
                    <a:pt x="5" y="73"/>
                    <a:pt x="5" y="73"/>
                    <a:pt x="4" y="73"/>
                  </a:cubicBezTo>
                  <a:cubicBezTo>
                    <a:pt x="2" y="66"/>
                    <a:pt x="17" y="60"/>
                    <a:pt x="22" y="58"/>
                  </a:cubicBezTo>
                  <a:close/>
                </a:path>
              </a:pathLst>
            </a:custGeom>
            <a:blipFill dpi="0" rotWithShape="1">
              <a:blip r:embed="rId8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22" name="Freeform 123"/>
            <p:cNvSpPr>
              <a:spLocks noEditPoints="1"/>
            </p:cNvSpPr>
            <p:nvPr/>
          </p:nvSpPr>
          <p:spPr bwMode="auto">
            <a:xfrm>
              <a:off x="2654386" y="-1316776"/>
              <a:ext cx="539750" cy="133350"/>
            </a:xfrm>
            <a:custGeom>
              <a:avLst/>
              <a:gdLst>
                <a:gd name="T0" fmla="*/ 2 w 186"/>
                <a:gd name="T1" fmla="*/ 33 h 46"/>
                <a:gd name="T2" fmla="*/ 50 w 186"/>
                <a:gd name="T3" fmla="*/ 26 h 46"/>
                <a:gd name="T4" fmla="*/ 129 w 186"/>
                <a:gd name="T5" fmla="*/ 2 h 46"/>
                <a:gd name="T6" fmla="*/ 155 w 186"/>
                <a:gd name="T7" fmla="*/ 18 h 46"/>
                <a:gd name="T8" fmla="*/ 157 w 186"/>
                <a:gd name="T9" fmla="*/ 25 h 46"/>
                <a:gd name="T10" fmla="*/ 148 w 186"/>
                <a:gd name="T11" fmla="*/ 19 h 46"/>
                <a:gd name="T12" fmla="*/ 151 w 186"/>
                <a:gd name="T13" fmla="*/ 25 h 46"/>
                <a:gd name="T14" fmla="*/ 147 w 186"/>
                <a:gd name="T15" fmla="*/ 26 h 46"/>
                <a:gd name="T16" fmla="*/ 130 w 186"/>
                <a:gd name="T17" fmla="*/ 10 h 46"/>
                <a:gd name="T18" fmla="*/ 126 w 186"/>
                <a:gd name="T19" fmla="*/ 11 h 46"/>
                <a:gd name="T20" fmla="*/ 135 w 186"/>
                <a:gd name="T21" fmla="*/ 25 h 46"/>
                <a:gd name="T22" fmla="*/ 113 w 186"/>
                <a:gd name="T23" fmla="*/ 9 h 46"/>
                <a:gd name="T24" fmla="*/ 109 w 186"/>
                <a:gd name="T25" fmla="*/ 10 h 46"/>
                <a:gd name="T26" fmla="*/ 104 w 186"/>
                <a:gd name="T27" fmla="*/ 8 h 46"/>
                <a:gd name="T28" fmla="*/ 98 w 186"/>
                <a:gd name="T29" fmla="*/ 10 h 46"/>
                <a:gd name="T30" fmla="*/ 105 w 186"/>
                <a:gd name="T31" fmla="*/ 26 h 46"/>
                <a:gd name="T32" fmla="*/ 100 w 186"/>
                <a:gd name="T33" fmla="*/ 26 h 46"/>
                <a:gd name="T34" fmla="*/ 79 w 186"/>
                <a:gd name="T35" fmla="*/ 12 h 46"/>
                <a:gd name="T36" fmla="*/ 86 w 186"/>
                <a:gd name="T37" fmla="*/ 25 h 46"/>
                <a:gd name="T38" fmla="*/ 70 w 186"/>
                <a:gd name="T39" fmla="*/ 15 h 46"/>
                <a:gd name="T40" fmla="*/ 63 w 186"/>
                <a:gd name="T41" fmla="*/ 15 h 46"/>
                <a:gd name="T42" fmla="*/ 59 w 186"/>
                <a:gd name="T43" fmla="*/ 17 h 46"/>
                <a:gd name="T44" fmla="*/ 57 w 186"/>
                <a:gd name="T45" fmla="*/ 20 h 46"/>
                <a:gd name="T46" fmla="*/ 183 w 186"/>
                <a:gd name="T47" fmla="*/ 23 h 46"/>
                <a:gd name="T48" fmla="*/ 177 w 186"/>
                <a:gd name="T49" fmla="*/ 16 h 46"/>
                <a:gd name="T50" fmla="*/ 180 w 186"/>
                <a:gd name="T51" fmla="*/ 24 h 46"/>
                <a:gd name="T52" fmla="*/ 176 w 186"/>
                <a:gd name="T53" fmla="*/ 25 h 46"/>
                <a:gd name="T54" fmla="*/ 172 w 186"/>
                <a:gd name="T55" fmla="*/ 24 h 46"/>
                <a:gd name="T56" fmla="*/ 165 w 186"/>
                <a:gd name="T57" fmla="*/ 19 h 46"/>
                <a:gd name="T58" fmla="*/ 166 w 186"/>
                <a:gd name="T59" fmla="*/ 24 h 46"/>
                <a:gd name="T60" fmla="*/ 169 w 186"/>
                <a:gd name="T61" fmla="*/ 15 h 46"/>
                <a:gd name="T62" fmla="*/ 148 w 186"/>
                <a:gd name="T63" fmla="*/ 14 h 46"/>
                <a:gd name="T64" fmla="*/ 70 w 186"/>
                <a:gd name="T65" fmla="*/ 25 h 46"/>
                <a:gd name="T66" fmla="*/ 55 w 186"/>
                <a:gd name="T67" fmla="*/ 22 h 46"/>
                <a:gd name="T68" fmla="*/ 60 w 186"/>
                <a:gd name="T69" fmla="*/ 22 h 46"/>
                <a:gd name="T70" fmla="*/ 65 w 186"/>
                <a:gd name="T71" fmla="*/ 23 h 46"/>
                <a:gd name="T72" fmla="*/ 24 w 186"/>
                <a:gd name="T73" fmla="*/ 23 h 46"/>
                <a:gd name="T74" fmla="*/ 9 w 186"/>
                <a:gd name="T75" fmla="*/ 33 h 46"/>
                <a:gd name="T76" fmla="*/ 35 w 186"/>
                <a:gd name="T77" fmla="*/ 18 h 46"/>
                <a:gd name="T78" fmla="*/ 14 w 186"/>
                <a:gd name="T79" fmla="*/ 35 h 46"/>
                <a:gd name="T80" fmla="*/ 53 w 186"/>
                <a:gd name="T81" fmla="*/ 24 h 46"/>
                <a:gd name="T82" fmla="*/ 14 w 186"/>
                <a:gd name="T83" fmla="*/ 20 h 46"/>
                <a:gd name="T84" fmla="*/ 162 w 186"/>
                <a:gd name="T85" fmla="*/ 32 h 46"/>
                <a:gd name="T86" fmla="*/ 78 w 186"/>
                <a:gd name="T87" fmla="*/ 25 h 46"/>
                <a:gd name="T88" fmla="*/ 87 w 186"/>
                <a:gd name="T89" fmla="*/ 27 h 46"/>
                <a:gd name="T90" fmla="*/ 84 w 186"/>
                <a:gd name="T91" fmla="*/ 17 h 46"/>
                <a:gd name="T92" fmla="*/ 103 w 186"/>
                <a:gd name="T93" fmla="*/ 28 h 46"/>
                <a:gd name="T94" fmla="*/ 106 w 186"/>
                <a:gd name="T95" fmla="*/ 27 h 46"/>
                <a:gd name="T96" fmla="*/ 100 w 186"/>
                <a:gd name="T97" fmla="*/ 12 h 46"/>
                <a:gd name="T98" fmla="*/ 123 w 186"/>
                <a:gd name="T99" fmla="*/ 27 h 46"/>
                <a:gd name="T100" fmla="*/ 133 w 186"/>
                <a:gd name="T101" fmla="*/ 31 h 46"/>
                <a:gd name="T102" fmla="*/ 139 w 186"/>
                <a:gd name="T103" fmla="*/ 30 h 46"/>
                <a:gd name="T104" fmla="*/ 148 w 186"/>
                <a:gd name="T105" fmla="*/ 27 h 46"/>
                <a:gd name="T106" fmla="*/ 158 w 186"/>
                <a:gd name="T107" fmla="*/ 30 h 46"/>
                <a:gd name="T108" fmla="*/ 164 w 186"/>
                <a:gd name="T109" fmla="*/ 27 h 46"/>
                <a:gd name="T110" fmla="*/ 171 w 186"/>
                <a:gd name="T111" fmla="*/ 25 h 46"/>
                <a:gd name="T112" fmla="*/ 179 w 186"/>
                <a:gd name="T113" fmla="*/ 27 h 46"/>
                <a:gd name="T114" fmla="*/ 183 w 186"/>
                <a:gd name="T115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6" h="46">
                  <a:moveTo>
                    <a:pt x="54" y="13"/>
                  </a:moveTo>
                  <a:cubicBezTo>
                    <a:pt x="51" y="14"/>
                    <a:pt x="49" y="16"/>
                    <a:pt x="46" y="17"/>
                  </a:cubicBezTo>
                  <a:cubicBezTo>
                    <a:pt x="37" y="12"/>
                    <a:pt x="28" y="8"/>
                    <a:pt x="18" y="12"/>
                  </a:cubicBezTo>
                  <a:cubicBezTo>
                    <a:pt x="9" y="16"/>
                    <a:pt x="10" y="27"/>
                    <a:pt x="4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2" y="33"/>
                    <a:pt x="2" y="33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1" y="33"/>
                    <a:pt x="1" y="34"/>
                    <a:pt x="1" y="34"/>
                  </a:cubicBezTo>
                  <a:cubicBezTo>
                    <a:pt x="0" y="34"/>
                    <a:pt x="0" y="35"/>
                    <a:pt x="0" y="35"/>
                  </a:cubicBezTo>
                  <a:cubicBezTo>
                    <a:pt x="1" y="36"/>
                    <a:pt x="1" y="36"/>
                    <a:pt x="2" y="36"/>
                  </a:cubicBezTo>
                  <a:cubicBezTo>
                    <a:pt x="13" y="37"/>
                    <a:pt x="22" y="46"/>
                    <a:pt x="34" y="43"/>
                  </a:cubicBezTo>
                  <a:cubicBezTo>
                    <a:pt x="41" y="42"/>
                    <a:pt x="50" y="34"/>
                    <a:pt x="50" y="26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81" y="29"/>
                    <a:pt x="111" y="34"/>
                    <a:pt x="142" y="35"/>
                  </a:cubicBezTo>
                  <a:cubicBezTo>
                    <a:pt x="151" y="35"/>
                    <a:pt x="160" y="36"/>
                    <a:pt x="170" y="35"/>
                  </a:cubicBezTo>
                  <a:cubicBezTo>
                    <a:pt x="175" y="34"/>
                    <a:pt x="185" y="32"/>
                    <a:pt x="186" y="24"/>
                  </a:cubicBezTo>
                  <a:cubicBezTo>
                    <a:pt x="186" y="16"/>
                    <a:pt x="177" y="12"/>
                    <a:pt x="171" y="9"/>
                  </a:cubicBezTo>
                  <a:cubicBezTo>
                    <a:pt x="158" y="3"/>
                    <a:pt x="143" y="2"/>
                    <a:pt x="129" y="2"/>
                  </a:cubicBezTo>
                  <a:cubicBezTo>
                    <a:pt x="104" y="0"/>
                    <a:pt x="78" y="3"/>
                    <a:pt x="54" y="13"/>
                  </a:cubicBezTo>
                  <a:close/>
                  <a:moveTo>
                    <a:pt x="116" y="4"/>
                  </a:moveTo>
                  <a:cubicBezTo>
                    <a:pt x="128" y="4"/>
                    <a:pt x="140" y="5"/>
                    <a:pt x="152" y="7"/>
                  </a:cubicBezTo>
                  <a:cubicBezTo>
                    <a:pt x="155" y="13"/>
                    <a:pt x="159" y="18"/>
                    <a:pt x="162" y="24"/>
                  </a:cubicBezTo>
                  <a:cubicBezTo>
                    <a:pt x="163" y="26"/>
                    <a:pt x="159" y="22"/>
                    <a:pt x="159" y="23"/>
                  </a:cubicBezTo>
                  <a:cubicBezTo>
                    <a:pt x="158" y="21"/>
                    <a:pt x="157" y="19"/>
                    <a:pt x="155" y="18"/>
                  </a:cubicBezTo>
                  <a:cubicBezTo>
                    <a:pt x="154" y="15"/>
                    <a:pt x="152" y="12"/>
                    <a:pt x="150" y="10"/>
                  </a:cubicBezTo>
                  <a:cubicBezTo>
                    <a:pt x="150" y="10"/>
                    <a:pt x="149" y="10"/>
                    <a:pt x="149" y="10"/>
                  </a:cubicBezTo>
                  <a:cubicBezTo>
                    <a:pt x="151" y="13"/>
                    <a:pt x="154" y="16"/>
                    <a:pt x="156" y="20"/>
                  </a:cubicBezTo>
                  <a:cubicBezTo>
                    <a:pt x="157" y="21"/>
                    <a:pt x="158" y="23"/>
                    <a:pt x="159" y="25"/>
                  </a:cubicBezTo>
                  <a:cubicBezTo>
                    <a:pt x="160" y="26"/>
                    <a:pt x="163" y="31"/>
                    <a:pt x="160" y="28"/>
                  </a:cubicBezTo>
                  <a:cubicBezTo>
                    <a:pt x="159" y="27"/>
                    <a:pt x="158" y="26"/>
                    <a:pt x="157" y="25"/>
                  </a:cubicBezTo>
                  <a:cubicBezTo>
                    <a:pt x="154" y="19"/>
                    <a:pt x="150" y="14"/>
                    <a:pt x="146" y="11"/>
                  </a:cubicBezTo>
                  <a:cubicBezTo>
                    <a:pt x="145" y="10"/>
                    <a:pt x="145" y="11"/>
                    <a:pt x="145" y="11"/>
                  </a:cubicBezTo>
                  <a:cubicBezTo>
                    <a:pt x="148" y="16"/>
                    <a:pt x="152" y="21"/>
                    <a:pt x="156" y="25"/>
                  </a:cubicBezTo>
                  <a:cubicBezTo>
                    <a:pt x="156" y="25"/>
                    <a:pt x="156" y="26"/>
                    <a:pt x="156" y="26"/>
                  </a:cubicBezTo>
                  <a:cubicBezTo>
                    <a:pt x="157" y="28"/>
                    <a:pt x="159" y="30"/>
                    <a:pt x="156" y="27"/>
                  </a:cubicBezTo>
                  <a:cubicBezTo>
                    <a:pt x="153" y="25"/>
                    <a:pt x="150" y="22"/>
                    <a:pt x="148" y="19"/>
                  </a:cubicBezTo>
                  <a:cubicBezTo>
                    <a:pt x="147" y="18"/>
                    <a:pt x="146" y="17"/>
                    <a:pt x="145" y="16"/>
                  </a:cubicBezTo>
                  <a:cubicBezTo>
                    <a:pt x="144" y="13"/>
                    <a:pt x="142" y="11"/>
                    <a:pt x="140" y="9"/>
                  </a:cubicBezTo>
                  <a:cubicBezTo>
                    <a:pt x="140" y="9"/>
                    <a:pt x="139" y="9"/>
                    <a:pt x="139" y="10"/>
                  </a:cubicBezTo>
                  <a:cubicBezTo>
                    <a:pt x="140" y="10"/>
                    <a:pt x="140" y="11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4" y="16"/>
                    <a:pt x="148" y="20"/>
                    <a:pt x="151" y="25"/>
                  </a:cubicBezTo>
                  <a:cubicBezTo>
                    <a:pt x="152" y="28"/>
                    <a:pt x="147" y="24"/>
                    <a:pt x="147" y="24"/>
                  </a:cubicBezTo>
                  <a:cubicBezTo>
                    <a:pt x="147" y="23"/>
                    <a:pt x="146" y="23"/>
                    <a:pt x="146" y="23"/>
                  </a:cubicBezTo>
                  <a:cubicBezTo>
                    <a:pt x="143" y="17"/>
                    <a:pt x="138" y="13"/>
                    <a:pt x="135" y="8"/>
                  </a:cubicBezTo>
                  <a:cubicBezTo>
                    <a:pt x="134" y="8"/>
                    <a:pt x="134" y="8"/>
                    <a:pt x="134" y="9"/>
                  </a:cubicBezTo>
                  <a:cubicBezTo>
                    <a:pt x="138" y="13"/>
                    <a:pt x="141" y="19"/>
                    <a:pt x="145" y="23"/>
                  </a:cubicBezTo>
                  <a:cubicBezTo>
                    <a:pt x="146" y="24"/>
                    <a:pt x="146" y="25"/>
                    <a:pt x="147" y="26"/>
                  </a:cubicBezTo>
                  <a:cubicBezTo>
                    <a:pt x="147" y="27"/>
                    <a:pt x="144" y="24"/>
                    <a:pt x="143" y="24"/>
                  </a:cubicBezTo>
                  <a:cubicBezTo>
                    <a:pt x="142" y="22"/>
                    <a:pt x="140" y="21"/>
                    <a:pt x="139" y="19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37" y="17"/>
                    <a:pt x="136" y="15"/>
                    <a:pt x="134" y="14"/>
                  </a:cubicBezTo>
                  <a:cubicBezTo>
                    <a:pt x="133" y="13"/>
                    <a:pt x="132" y="11"/>
                    <a:pt x="131" y="10"/>
                  </a:cubicBezTo>
                  <a:cubicBezTo>
                    <a:pt x="130" y="10"/>
                    <a:pt x="130" y="10"/>
                    <a:pt x="130" y="10"/>
                  </a:cubicBezTo>
                  <a:cubicBezTo>
                    <a:pt x="133" y="13"/>
                    <a:pt x="135" y="16"/>
                    <a:pt x="138" y="19"/>
                  </a:cubicBezTo>
                  <a:cubicBezTo>
                    <a:pt x="139" y="21"/>
                    <a:pt x="140" y="23"/>
                    <a:pt x="142" y="25"/>
                  </a:cubicBezTo>
                  <a:cubicBezTo>
                    <a:pt x="143" y="27"/>
                    <a:pt x="144" y="30"/>
                    <a:pt x="140" y="26"/>
                  </a:cubicBezTo>
                  <a:cubicBezTo>
                    <a:pt x="138" y="25"/>
                    <a:pt x="137" y="23"/>
                    <a:pt x="135" y="21"/>
                  </a:cubicBezTo>
                  <a:cubicBezTo>
                    <a:pt x="133" y="18"/>
                    <a:pt x="130" y="15"/>
                    <a:pt x="127" y="12"/>
                  </a:cubicBezTo>
                  <a:cubicBezTo>
                    <a:pt x="127" y="11"/>
                    <a:pt x="126" y="11"/>
                    <a:pt x="126" y="11"/>
                  </a:cubicBezTo>
                  <a:cubicBezTo>
                    <a:pt x="126" y="10"/>
                    <a:pt x="125" y="10"/>
                    <a:pt x="125" y="9"/>
                  </a:cubicBezTo>
                  <a:cubicBezTo>
                    <a:pt x="125" y="9"/>
                    <a:pt x="124" y="9"/>
                    <a:pt x="124" y="10"/>
                  </a:cubicBezTo>
                  <a:cubicBezTo>
                    <a:pt x="127" y="13"/>
                    <a:pt x="130" y="17"/>
                    <a:pt x="134" y="21"/>
                  </a:cubicBezTo>
                  <a:cubicBezTo>
                    <a:pt x="134" y="22"/>
                    <a:pt x="135" y="22"/>
                    <a:pt x="135" y="23"/>
                  </a:cubicBezTo>
                  <a:cubicBezTo>
                    <a:pt x="137" y="25"/>
                    <a:pt x="138" y="27"/>
                    <a:pt x="138" y="29"/>
                  </a:cubicBezTo>
                  <a:cubicBezTo>
                    <a:pt x="138" y="28"/>
                    <a:pt x="135" y="26"/>
                    <a:pt x="135" y="25"/>
                  </a:cubicBezTo>
                  <a:cubicBezTo>
                    <a:pt x="128" y="19"/>
                    <a:pt x="123" y="12"/>
                    <a:pt x="116" y="7"/>
                  </a:cubicBezTo>
                  <a:cubicBezTo>
                    <a:pt x="116" y="7"/>
                    <a:pt x="115" y="7"/>
                    <a:pt x="115" y="7"/>
                  </a:cubicBezTo>
                  <a:cubicBezTo>
                    <a:pt x="121" y="15"/>
                    <a:pt x="128" y="21"/>
                    <a:pt x="132" y="29"/>
                  </a:cubicBezTo>
                  <a:cubicBezTo>
                    <a:pt x="131" y="27"/>
                    <a:pt x="129" y="26"/>
                    <a:pt x="127" y="24"/>
                  </a:cubicBezTo>
                  <a:cubicBezTo>
                    <a:pt x="126" y="22"/>
                    <a:pt x="124" y="20"/>
                    <a:pt x="123" y="18"/>
                  </a:cubicBezTo>
                  <a:cubicBezTo>
                    <a:pt x="120" y="15"/>
                    <a:pt x="117" y="12"/>
                    <a:pt x="113" y="9"/>
                  </a:cubicBezTo>
                  <a:cubicBezTo>
                    <a:pt x="113" y="9"/>
                    <a:pt x="113" y="9"/>
                    <a:pt x="113" y="10"/>
                  </a:cubicBezTo>
                  <a:cubicBezTo>
                    <a:pt x="118" y="15"/>
                    <a:pt x="124" y="21"/>
                    <a:pt x="128" y="27"/>
                  </a:cubicBezTo>
                  <a:cubicBezTo>
                    <a:pt x="130" y="31"/>
                    <a:pt x="126" y="27"/>
                    <a:pt x="126" y="27"/>
                  </a:cubicBezTo>
                  <a:cubicBezTo>
                    <a:pt x="124" y="26"/>
                    <a:pt x="123" y="24"/>
                    <a:pt x="122" y="23"/>
                  </a:cubicBezTo>
                  <a:cubicBezTo>
                    <a:pt x="119" y="20"/>
                    <a:pt x="116" y="17"/>
                    <a:pt x="114" y="14"/>
                  </a:cubicBezTo>
                  <a:cubicBezTo>
                    <a:pt x="112" y="13"/>
                    <a:pt x="110" y="11"/>
                    <a:pt x="109" y="10"/>
                  </a:cubicBezTo>
                  <a:cubicBezTo>
                    <a:pt x="108" y="9"/>
                    <a:pt x="108" y="10"/>
                    <a:pt x="108" y="10"/>
                  </a:cubicBezTo>
                  <a:cubicBezTo>
                    <a:pt x="110" y="12"/>
                    <a:pt x="111" y="13"/>
                    <a:pt x="113" y="15"/>
                  </a:cubicBezTo>
                  <a:cubicBezTo>
                    <a:pt x="113" y="15"/>
                    <a:pt x="114" y="15"/>
                    <a:pt x="114" y="16"/>
                  </a:cubicBezTo>
                  <a:cubicBezTo>
                    <a:pt x="116" y="18"/>
                    <a:pt x="117" y="20"/>
                    <a:pt x="119" y="22"/>
                  </a:cubicBezTo>
                  <a:cubicBezTo>
                    <a:pt x="120" y="23"/>
                    <a:pt x="121" y="26"/>
                    <a:pt x="121" y="27"/>
                  </a:cubicBezTo>
                  <a:cubicBezTo>
                    <a:pt x="114" y="22"/>
                    <a:pt x="109" y="14"/>
                    <a:pt x="104" y="8"/>
                  </a:cubicBezTo>
                  <a:cubicBezTo>
                    <a:pt x="103" y="8"/>
                    <a:pt x="103" y="8"/>
                    <a:pt x="103" y="9"/>
                  </a:cubicBezTo>
                  <a:cubicBezTo>
                    <a:pt x="105" y="12"/>
                    <a:pt x="107" y="14"/>
                    <a:pt x="110" y="17"/>
                  </a:cubicBezTo>
                  <a:cubicBezTo>
                    <a:pt x="112" y="19"/>
                    <a:pt x="113" y="21"/>
                    <a:pt x="115" y="23"/>
                  </a:cubicBezTo>
                  <a:cubicBezTo>
                    <a:pt x="116" y="25"/>
                    <a:pt x="117" y="27"/>
                    <a:pt x="114" y="25"/>
                  </a:cubicBezTo>
                  <a:cubicBezTo>
                    <a:pt x="108" y="21"/>
                    <a:pt x="104" y="14"/>
                    <a:pt x="98" y="9"/>
                  </a:cubicBezTo>
                  <a:cubicBezTo>
                    <a:pt x="98" y="9"/>
                    <a:pt x="97" y="9"/>
                    <a:pt x="98" y="10"/>
                  </a:cubicBezTo>
                  <a:cubicBezTo>
                    <a:pt x="100" y="13"/>
                    <a:pt x="102" y="15"/>
                    <a:pt x="104" y="18"/>
                  </a:cubicBezTo>
                  <a:cubicBezTo>
                    <a:pt x="105" y="20"/>
                    <a:pt x="107" y="21"/>
                    <a:pt x="108" y="22"/>
                  </a:cubicBezTo>
                  <a:cubicBezTo>
                    <a:pt x="109" y="24"/>
                    <a:pt x="110" y="25"/>
                    <a:pt x="108" y="23"/>
                  </a:cubicBezTo>
                  <a:cubicBezTo>
                    <a:pt x="102" y="20"/>
                    <a:pt x="98" y="14"/>
                    <a:pt x="94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7" y="15"/>
                    <a:pt x="102" y="20"/>
                    <a:pt x="105" y="26"/>
                  </a:cubicBezTo>
                  <a:cubicBezTo>
                    <a:pt x="105" y="25"/>
                    <a:pt x="102" y="24"/>
                    <a:pt x="101" y="23"/>
                  </a:cubicBezTo>
                  <a:cubicBezTo>
                    <a:pt x="100" y="21"/>
                    <a:pt x="98" y="20"/>
                    <a:pt x="97" y="18"/>
                  </a:cubicBezTo>
                  <a:cubicBezTo>
                    <a:pt x="95" y="16"/>
                    <a:pt x="93" y="13"/>
                    <a:pt x="90" y="11"/>
                  </a:cubicBezTo>
                  <a:cubicBezTo>
                    <a:pt x="90" y="11"/>
                    <a:pt x="89" y="12"/>
                    <a:pt x="89" y="12"/>
                  </a:cubicBezTo>
                  <a:cubicBezTo>
                    <a:pt x="92" y="17"/>
                    <a:pt x="98" y="21"/>
                    <a:pt x="101" y="26"/>
                  </a:cubicBezTo>
                  <a:cubicBezTo>
                    <a:pt x="103" y="28"/>
                    <a:pt x="101" y="27"/>
                    <a:pt x="100" y="26"/>
                  </a:cubicBezTo>
                  <a:cubicBezTo>
                    <a:pt x="98" y="24"/>
                    <a:pt x="96" y="22"/>
                    <a:pt x="95" y="21"/>
                  </a:cubicBezTo>
                  <a:cubicBezTo>
                    <a:pt x="92" y="18"/>
                    <a:pt x="89" y="14"/>
                    <a:pt x="86" y="12"/>
                  </a:cubicBezTo>
                  <a:cubicBezTo>
                    <a:pt x="86" y="11"/>
                    <a:pt x="85" y="12"/>
                    <a:pt x="85" y="12"/>
                  </a:cubicBezTo>
                  <a:cubicBezTo>
                    <a:pt x="86" y="14"/>
                    <a:pt x="88" y="16"/>
                    <a:pt x="89" y="18"/>
                  </a:cubicBezTo>
                  <a:cubicBezTo>
                    <a:pt x="90" y="20"/>
                    <a:pt x="93" y="24"/>
                    <a:pt x="95" y="25"/>
                  </a:cubicBezTo>
                  <a:cubicBezTo>
                    <a:pt x="89" y="22"/>
                    <a:pt x="84" y="16"/>
                    <a:pt x="79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81" y="14"/>
                    <a:pt x="82" y="16"/>
                    <a:pt x="84" y="18"/>
                  </a:cubicBezTo>
                  <a:cubicBezTo>
                    <a:pt x="85" y="20"/>
                    <a:pt x="87" y="22"/>
                    <a:pt x="88" y="23"/>
                  </a:cubicBezTo>
                  <a:cubicBezTo>
                    <a:pt x="83" y="20"/>
                    <a:pt x="79" y="15"/>
                    <a:pt x="75" y="11"/>
                  </a:cubicBezTo>
                  <a:cubicBezTo>
                    <a:pt x="74" y="11"/>
                    <a:pt x="74" y="11"/>
                    <a:pt x="74" y="12"/>
                  </a:cubicBezTo>
                  <a:cubicBezTo>
                    <a:pt x="78" y="16"/>
                    <a:pt x="82" y="20"/>
                    <a:pt x="86" y="25"/>
                  </a:cubicBezTo>
                  <a:cubicBezTo>
                    <a:pt x="84" y="23"/>
                    <a:pt x="81" y="22"/>
                    <a:pt x="79" y="20"/>
                  </a:cubicBezTo>
                  <a:cubicBezTo>
                    <a:pt x="77" y="18"/>
                    <a:pt x="74" y="15"/>
                    <a:pt x="72" y="13"/>
                  </a:cubicBezTo>
                  <a:cubicBezTo>
                    <a:pt x="72" y="13"/>
                    <a:pt x="71" y="13"/>
                    <a:pt x="71" y="13"/>
                  </a:cubicBezTo>
                  <a:cubicBezTo>
                    <a:pt x="75" y="17"/>
                    <a:pt x="78" y="20"/>
                    <a:pt x="81" y="24"/>
                  </a:cubicBezTo>
                  <a:cubicBezTo>
                    <a:pt x="79" y="21"/>
                    <a:pt x="74" y="17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2" y="18"/>
                    <a:pt x="74" y="23"/>
                    <a:pt x="77" y="25"/>
                  </a:cubicBezTo>
                  <a:cubicBezTo>
                    <a:pt x="73" y="23"/>
                    <a:pt x="70" y="18"/>
                    <a:pt x="66" y="16"/>
                  </a:cubicBezTo>
                  <a:cubicBezTo>
                    <a:pt x="66" y="15"/>
                    <a:pt x="65" y="16"/>
                    <a:pt x="66" y="16"/>
                  </a:cubicBezTo>
                  <a:cubicBezTo>
                    <a:pt x="67" y="18"/>
                    <a:pt x="68" y="19"/>
                    <a:pt x="70" y="21"/>
                  </a:cubicBezTo>
                  <a:cubicBezTo>
                    <a:pt x="70" y="22"/>
                    <a:pt x="75" y="26"/>
                    <a:pt x="72" y="24"/>
                  </a:cubicBezTo>
                  <a:cubicBezTo>
                    <a:pt x="69" y="21"/>
                    <a:pt x="66" y="17"/>
                    <a:pt x="63" y="15"/>
                  </a:cubicBezTo>
                  <a:cubicBezTo>
                    <a:pt x="62" y="15"/>
                    <a:pt x="62" y="15"/>
                    <a:pt x="62" y="16"/>
                  </a:cubicBezTo>
                  <a:cubicBezTo>
                    <a:pt x="64" y="18"/>
                    <a:pt x="65" y="20"/>
                    <a:pt x="67" y="22"/>
                  </a:cubicBezTo>
                  <a:cubicBezTo>
                    <a:pt x="65" y="20"/>
                    <a:pt x="63" y="18"/>
                    <a:pt x="61" y="16"/>
                  </a:cubicBezTo>
                  <a:cubicBezTo>
                    <a:pt x="61" y="16"/>
                    <a:pt x="60" y="16"/>
                    <a:pt x="60" y="17"/>
                  </a:cubicBezTo>
                  <a:cubicBezTo>
                    <a:pt x="61" y="19"/>
                    <a:pt x="63" y="20"/>
                    <a:pt x="64" y="22"/>
                  </a:cubicBezTo>
                  <a:cubicBezTo>
                    <a:pt x="63" y="21"/>
                    <a:pt x="60" y="19"/>
                    <a:pt x="59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8"/>
                    <a:pt x="58" y="18"/>
                    <a:pt x="59" y="1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8"/>
                    <a:pt x="57" y="18"/>
                    <a:pt x="57" y="18"/>
                  </a:cubicBezTo>
                  <a:cubicBezTo>
                    <a:pt x="57" y="19"/>
                    <a:pt x="57" y="19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2"/>
                    <a:pt x="56" y="22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19"/>
                    <a:pt x="54" y="18"/>
                    <a:pt x="54" y="17"/>
                  </a:cubicBezTo>
                  <a:cubicBezTo>
                    <a:pt x="73" y="7"/>
                    <a:pt x="94" y="4"/>
                    <a:pt x="116" y="4"/>
                  </a:cubicBezTo>
                  <a:close/>
                  <a:moveTo>
                    <a:pt x="182" y="20"/>
                  </a:moveTo>
                  <a:cubicBezTo>
                    <a:pt x="182" y="21"/>
                    <a:pt x="183" y="22"/>
                    <a:pt x="183" y="23"/>
                  </a:cubicBezTo>
                  <a:cubicBezTo>
                    <a:pt x="182" y="21"/>
                    <a:pt x="180" y="19"/>
                    <a:pt x="178" y="17"/>
                  </a:cubicBezTo>
                  <a:cubicBezTo>
                    <a:pt x="179" y="17"/>
                    <a:pt x="179" y="18"/>
                    <a:pt x="180" y="18"/>
                  </a:cubicBezTo>
                  <a:cubicBezTo>
                    <a:pt x="181" y="19"/>
                    <a:pt x="181" y="20"/>
                    <a:pt x="182" y="20"/>
                  </a:cubicBezTo>
                  <a:close/>
                  <a:moveTo>
                    <a:pt x="177" y="16"/>
                  </a:moveTo>
                  <a:cubicBezTo>
                    <a:pt x="177" y="16"/>
                    <a:pt x="177" y="16"/>
                    <a:pt x="177" y="16"/>
                  </a:cubicBezTo>
                  <a:cubicBezTo>
                    <a:pt x="177" y="16"/>
                    <a:pt x="177" y="16"/>
                    <a:pt x="177" y="16"/>
                  </a:cubicBezTo>
                  <a:cubicBezTo>
                    <a:pt x="177" y="16"/>
                    <a:pt x="177" y="16"/>
                    <a:pt x="177" y="16"/>
                  </a:cubicBezTo>
                  <a:close/>
                  <a:moveTo>
                    <a:pt x="156" y="8"/>
                  </a:moveTo>
                  <a:cubicBezTo>
                    <a:pt x="161" y="9"/>
                    <a:pt x="167" y="11"/>
                    <a:pt x="172" y="13"/>
                  </a:cubicBezTo>
                  <a:cubicBezTo>
                    <a:pt x="173" y="14"/>
                    <a:pt x="174" y="14"/>
                    <a:pt x="174" y="14"/>
                  </a:cubicBezTo>
                  <a:cubicBezTo>
                    <a:pt x="176" y="16"/>
                    <a:pt x="177" y="17"/>
                    <a:pt x="178" y="19"/>
                  </a:cubicBezTo>
                  <a:cubicBezTo>
                    <a:pt x="178" y="20"/>
                    <a:pt x="179" y="24"/>
                    <a:pt x="180" y="24"/>
                  </a:cubicBezTo>
                  <a:cubicBezTo>
                    <a:pt x="177" y="21"/>
                    <a:pt x="174" y="17"/>
                    <a:pt x="172" y="13"/>
                  </a:cubicBezTo>
                  <a:cubicBezTo>
                    <a:pt x="172" y="13"/>
                    <a:pt x="171" y="13"/>
                    <a:pt x="172" y="14"/>
                  </a:cubicBezTo>
                  <a:cubicBezTo>
                    <a:pt x="172" y="14"/>
                    <a:pt x="172" y="15"/>
                    <a:pt x="172" y="15"/>
                  </a:cubicBezTo>
                  <a:cubicBezTo>
                    <a:pt x="172" y="15"/>
                    <a:pt x="172" y="15"/>
                    <a:pt x="172" y="16"/>
                  </a:cubicBezTo>
                  <a:cubicBezTo>
                    <a:pt x="173" y="17"/>
                    <a:pt x="174" y="18"/>
                    <a:pt x="175" y="20"/>
                  </a:cubicBezTo>
                  <a:cubicBezTo>
                    <a:pt x="176" y="21"/>
                    <a:pt x="181" y="29"/>
                    <a:pt x="176" y="25"/>
                  </a:cubicBezTo>
                  <a:cubicBezTo>
                    <a:pt x="176" y="24"/>
                    <a:pt x="175" y="24"/>
                    <a:pt x="175" y="24"/>
                  </a:cubicBezTo>
                  <a:cubicBezTo>
                    <a:pt x="173" y="19"/>
                    <a:pt x="171" y="15"/>
                    <a:pt x="167" y="12"/>
                  </a:cubicBezTo>
                  <a:cubicBezTo>
                    <a:pt x="167" y="11"/>
                    <a:pt x="166" y="12"/>
                    <a:pt x="166" y="12"/>
                  </a:cubicBezTo>
                  <a:cubicBezTo>
                    <a:pt x="169" y="16"/>
                    <a:pt x="171" y="20"/>
                    <a:pt x="174" y="24"/>
                  </a:cubicBezTo>
                  <a:cubicBezTo>
                    <a:pt x="175" y="25"/>
                    <a:pt x="175" y="25"/>
                    <a:pt x="175" y="26"/>
                  </a:cubicBezTo>
                  <a:cubicBezTo>
                    <a:pt x="175" y="27"/>
                    <a:pt x="173" y="24"/>
                    <a:pt x="172" y="24"/>
                  </a:cubicBezTo>
                  <a:cubicBezTo>
                    <a:pt x="170" y="22"/>
                    <a:pt x="169" y="19"/>
                    <a:pt x="167" y="17"/>
                  </a:cubicBezTo>
                  <a:cubicBezTo>
                    <a:pt x="166" y="15"/>
                    <a:pt x="165" y="13"/>
                    <a:pt x="163" y="11"/>
                  </a:cubicBezTo>
                  <a:cubicBezTo>
                    <a:pt x="163" y="11"/>
                    <a:pt x="162" y="11"/>
                    <a:pt x="163" y="12"/>
                  </a:cubicBezTo>
                  <a:cubicBezTo>
                    <a:pt x="164" y="14"/>
                    <a:pt x="166" y="16"/>
                    <a:pt x="167" y="18"/>
                  </a:cubicBezTo>
                  <a:cubicBezTo>
                    <a:pt x="168" y="19"/>
                    <a:pt x="168" y="21"/>
                    <a:pt x="169" y="22"/>
                  </a:cubicBezTo>
                  <a:cubicBezTo>
                    <a:pt x="171" y="26"/>
                    <a:pt x="166" y="20"/>
                    <a:pt x="165" y="19"/>
                  </a:cubicBezTo>
                  <a:cubicBezTo>
                    <a:pt x="165" y="18"/>
                    <a:pt x="164" y="18"/>
                    <a:pt x="164" y="17"/>
                  </a:cubicBezTo>
                  <a:cubicBezTo>
                    <a:pt x="162" y="14"/>
                    <a:pt x="160" y="11"/>
                    <a:pt x="158" y="9"/>
                  </a:cubicBezTo>
                  <a:cubicBezTo>
                    <a:pt x="158" y="8"/>
                    <a:pt x="157" y="9"/>
                    <a:pt x="157" y="9"/>
                  </a:cubicBezTo>
                  <a:cubicBezTo>
                    <a:pt x="159" y="12"/>
                    <a:pt x="161" y="15"/>
                    <a:pt x="163" y="18"/>
                  </a:cubicBezTo>
                  <a:cubicBezTo>
                    <a:pt x="163" y="18"/>
                    <a:pt x="163" y="18"/>
                    <a:pt x="164" y="18"/>
                  </a:cubicBezTo>
                  <a:cubicBezTo>
                    <a:pt x="164" y="19"/>
                    <a:pt x="166" y="24"/>
                    <a:pt x="166" y="24"/>
                  </a:cubicBezTo>
                  <a:cubicBezTo>
                    <a:pt x="164" y="23"/>
                    <a:pt x="162" y="20"/>
                    <a:pt x="160" y="18"/>
                  </a:cubicBezTo>
                  <a:cubicBezTo>
                    <a:pt x="158" y="15"/>
                    <a:pt x="156" y="11"/>
                    <a:pt x="153" y="7"/>
                  </a:cubicBezTo>
                  <a:cubicBezTo>
                    <a:pt x="154" y="7"/>
                    <a:pt x="155" y="8"/>
                    <a:pt x="156" y="8"/>
                  </a:cubicBezTo>
                  <a:close/>
                  <a:moveTo>
                    <a:pt x="173" y="21"/>
                  </a:moveTo>
                  <a:cubicBezTo>
                    <a:pt x="172" y="20"/>
                    <a:pt x="171" y="18"/>
                    <a:pt x="170" y="16"/>
                  </a:cubicBezTo>
                  <a:cubicBezTo>
                    <a:pt x="170" y="16"/>
                    <a:pt x="169" y="15"/>
                    <a:pt x="169" y="15"/>
                  </a:cubicBezTo>
                  <a:cubicBezTo>
                    <a:pt x="171" y="17"/>
                    <a:pt x="172" y="19"/>
                    <a:pt x="173" y="21"/>
                  </a:cubicBezTo>
                  <a:cubicBezTo>
                    <a:pt x="173" y="21"/>
                    <a:pt x="173" y="21"/>
                    <a:pt x="173" y="21"/>
                  </a:cubicBezTo>
                  <a:close/>
                  <a:moveTo>
                    <a:pt x="154" y="22"/>
                  </a:moveTo>
                  <a:cubicBezTo>
                    <a:pt x="153" y="21"/>
                    <a:pt x="153" y="21"/>
                    <a:pt x="152" y="20"/>
                  </a:cubicBezTo>
                  <a:cubicBezTo>
                    <a:pt x="150" y="18"/>
                    <a:pt x="149" y="16"/>
                    <a:pt x="147" y="13"/>
                  </a:cubicBezTo>
                  <a:cubicBezTo>
                    <a:pt x="145" y="11"/>
                    <a:pt x="147" y="13"/>
                    <a:pt x="148" y="14"/>
                  </a:cubicBezTo>
                  <a:cubicBezTo>
                    <a:pt x="150" y="16"/>
                    <a:pt x="152" y="19"/>
                    <a:pt x="154" y="22"/>
                  </a:cubicBezTo>
                  <a:cubicBezTo>
                    <a:pt x="154" y="22"/>
                    <a:pt x="154" y="22"/>
                    <a:pt x="154" y="22"/>
                  </a:cubicBezTo>
                  <a:close/>
                  <a:moveTo>
                    <a:pt x="122" y="18"/>
                  </a:moveTo>
                  <a:cubicBezTo>
                    <a:pt x="119" y="15"/>
                    <a:pt x="116" y="12"/>
                    <a:pt x="114" y="10"/>
                  </a:cubicBezTo>
                  <a:cubicBezTo>
                    <a:pt x="117" y="12"/>
                    <a:pt x="119" y="15"/>
                    <a:pt x="122" y="18"/>
                  </a:cubicBezTo>
                  <a:close/>
                  <a:moveTo>
                    <a:pt x="70" y="25"/>
                  </a:moveTo>
                  <a:cubicBezTo>
                    <a:pt x="69" y="22"/>
                    <a:pt x="66" y="20"/>
                    <a:pt x="64" y="17"/>
                  </a:cubicBezTo>
                  <a:cubicBezTo>
                    <a:pt x="62" y="15"/>
                    <a:pt x="68" y="20"/>
                    <a:pt x="68" y="21"/>
                  </a:cubicBezTo>
                  <a:cubicBezTo>
                    <a:pt x="70" y="22"/>
                    <a:pt x="72" y="24"/>
                    <a:pt x="73" y="26"/>
                  </a:cubicBezTo>
                  <a:cubicBezTo>
                    <a:pt x="72" y="26"/>
                    <a:pt x="71" y="26"/>
                    <a:pt x="70" y="25"/>
                  </a:cubicBezTo>
                  <a:close/>
                  <a:moveTo>
                    <a:pt x="55" y="24"/>
                  </a:moveTo>
                  <a:cubicBezTo>
                    <a:pt x="55" y="23"/>
                    <a:pt x="55" y="22"/>
                    <a:pt x="55" y="22"/>
                  </a:cubicBezTo>
                  <a:cubicBezTo>
                    <a:pt x="56" y="22"/>
                    <a:pt x="56" y="22"/>
                    <a:pt x="57" y="23"/>
                  </a:cubicBezTo>
                  <a:cubicBezTo>
                    <a:pt x="57" y="23"/>
                    <a:pt x="57" y="23"/>
                    <a:pt x="57" y="22"/>
                  </a:cubicBezTo>
                  <a:cubicBezTo>
                    <a:pt x="57" y="20"/>
                    <a:pt x="58" y="23"/>
                    <a:pt x="59" y="24"/>
                  </a:cubicBezTo>
                  <a:cubicBezTo>
                    <a:pt x="59" y="24"/>
                    <a:pt x="60" y="24"/>
                    <a:pt x="59" y="23"/>
                  </a:cubicBezTo>
                  <a:cubicBezTo>
                    <a:pt x="59" y="22"/>
                    <a:pt x="59" y="20"/>
                    <a:pt x="58" y="19"/>
                  </a:cubicBezTo>
                  <a:cubicBezTo>
                    <a:pt x="59" y="20"/>
                    <a:pt x="60" y="21"/>
                    <a:pt x="60" y="22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61" y="23"/>
                    <a:pt x="62" y="23"/>
                    <a:pt x="62" y="24"/>
                  </a:cubicBezTo>
                  <a:cubicBezTo>
                    <a:pt x="62" y="24"/>
                    <a:pt x="63" y="24"/>
                    <a:pt x="62" y="23"/>
                  </a:cubicBezTo>
                  <a:cubicBezTo>
                    <a:pt x="62" y="22"/>
                    <a:pt x="58" y="17"/>
                    <a:pt x="60" y="20"/>
                  </a:cubicBezTo>
                  <a:cubicBezTo>
                    <a:pt x="62" y="21"/>
                    <a:pt x="63" y="22"/>
                    <a:pt x="65" y="23"/>
                  </a:cubicBezTo>
                  <a:cubicBezTo>
                    <a:pt x="65" y="24"/>
                    <a:pt x="65" y="23"/>
                    <a:pt x="65" y="23"/>
                  </a:cubicBezTo>
                  <a:cubicBezTo>
                    <a:pt x="65" y="22"/>
                    <a:pt x="64" y="21"/>
                    <a:pt x="63" y="20"/>
                  </a:cubicBezTo>
                  <a:cubicBezTo>
                    <a:pt x="62" y="19"/>
                    <a:pt x="60" y="16"/>
                    <a:pt x="63" y="19"/>
                  </a:cubicBezTo>
                  <a:cubicBezTo>
                    <a:pt x="65" y="21"/>
                    <a:pt x="67" y="23"/>
                    <a:pt x="69" y="25"/>
                  </a:cubicBezTo>
                  <a:cubicBezTo>
                    <a:pt x="65" y="25"/>
                    <a:pt x="60" y="24"/>
                    <a:pt x="55" y="24"/>
                  </a:cubicBezTo>
                  <a:close/>
                  <a:moveTo>
                    <a:pt x="10" y="32"/>
                  </a:moveTo>
                  <a:cubicBezTo>
                    <a:pt x="15" y="29"/>
                    <a:pt x="19" y="26"/>
                    <a:pt x="24" y="23"/>
                  </a:cubicBezTo>
                  <a:cubicBezTo>
                    <a:pt x="28" y="22"/>
                    <a:pt x="32" y="21"/>
                    <a:pt x="36" y="21"/>
                  </a:cubicBezTo>
                  <a:cubicBezTo>
                    <a:pt x="40" y="22"/>
                    <a:pt x="43" y="24"/>
                    <a:pt x="46" y="23"/>
                  </a:cubicBezTo>
                  <a:cubicBezTo>
                    <a:pt x="46" y="23"/>
                    <a:pt x="47" y="23"/>
                    <a:pt x="47" y="23"/>
                  </a:cubicBezTo>
                  <a:cubicBezTo>
                    <a:pt x="46" y="23"/>
                    <a:pt x="46" y="24"/>
                    <a:pt x="46" y="24"/>
                  </a:cubicBezTo>
                  <a:cubicBezTo>
                    <a:pt x="44" y="31"/>
                    <a:pt x="34" y="28"/>
                    <a:pt x="29" y="29"/>
                  </a:cubicBezTo>
                  <a:cubicBezTo>
                    <a:pt x="22" y="29"/>
                    <a:pt x="16" y="32"/>
                    <a:pt x="9" y="33"/>
                  </a:cubicBezTo>
                  <a:cubicBezTo>
                    <a:pt x="10" y="32"/>
                    <a:pt x="10" y="32"/>
                    <a:pt x="10" y="32"/>
                  </a:cubicBezTo>
                  <a:close/>
                  <a:moveTo>
                    <a:pt x="34" y="18"/>
                  </a:moveTo>
                  <a:cubicBezTo>
                    <a:pt x="30" y="18"/>
                    <a:pt x="27" y="19"/>
                    <a:pt x="23" y="21"/>
                  </a:cubicBezTo>
                  <a:cubicBezTo>
                    <a:pt x="20" y="22"/>
                    <a:pt x="18" y="24"/>
                    <a:pt x="15" y="25"/>
                  </a:cubicBezTo>
                  <a:cubicBezTo>
                    <a:pt x="16" y="24"/>
                    <a:pt x="17" y="23"/>
                    <a:pt x="18" y="22"/>
                  </a:cubicBezTo>
                  <a:cubicBezTo>
                    <a:pt x="23" y="17"/>
                    <a:pt x="29" y="17"/>
                    <a:pt x="35" y="18"/>
                  </a:cubicBezTo>
                  <a:cubicBezTo>
                    <a:pt x="35" y="18"/>
                    <a:pt x="34" y="18"/>
                    <a:pt x="34" y="18"/>
                  </a:cubicBezTo>
                  <a:close/>
                  <a:moveTo>
                    <a:pt x="14" y="35"/>
                  </a:moveTo>
                  <a:cubicBezTo>
                    <a:pt x="20" y="34"/>
                    <a:pt x="27" y="32"/>
                    <a:pt x="33" y="32"/>
                  </a:cubicBezTo>
                  <a:cubicBezTo>
                    <a:pt x="37" y="32"/>
                    <a:pt x="40" y="32"/>
                    <a:pt x="43" y="31"/>
                  </a:cubicBezTo>
                  <a:cubicBezTo>
                    <a:pt x="40" y="35"/>
                    <a:pt x="35" y="37"/>
                    <a:pt x="29" y="38"/>
                  </a:cubicBezTo>
                  <a:cubicBezTo>
                    <a:pt x="24" y="38"/>
                    <a:pt x="19" y="36"/>
                    <a:pt x="14" y="35"/>
                  </a:cubicBezTo>
                  <a:close/>
                  <a:moveTo>
                    <a:pt x="50" y="23"/>
                  </a:moveTo>
                  <a:cubicBezTo>
                    <a:pt x="50" y="23"/>
                    <a:pt x="50" y="23"/>
                    <a:pt x="50" y="23"/>
                  </a:cubicBezTo>
                  <a:cubicBezTo>
                    <a:pt x="49" y="22"/>
                    <a:pt x="49" y="21"/>
                    <a:pt x="48" y="19"/>
                  </a:cubicBezTo>
                  <a:cubicBezTo>
                    <a:pt x="49" y="19"/>
                    <a:pt x="50" y="18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3" y="20"/>
                    <a:pt x="53" y="22"/>
                    <a:pt x="53" y="24"/>
                  </a:cubicBezTo>
                  <a:cubicBezTo>
                    <a:pt x="52" y="24"/>
                    <a:pt x="51" y="23"/>
                    <a:pt x="50" y="23"/>
                  </a:cubicBezTo>
                  <a:close/>
                  <a:moveTo>
                    <a:pt x="37" y="16"/>
                  </a:moveTo>
                  <a:cubicBezTo>
                    <a:pt x="32" y="15"/>
                    <a:pt x="27" y="15"/>
                    <a:pt x="22" y="16"/>
                  </a:cubicBezTo>
                  <a:cubicBezTo>
                    <a:pt x="19" y="17"/>
                    <a:pt x="16" y="19"/>
                    <a:pt x="14" y="21"/>
                  </a:cubicBezTo>
                  <a:cubicBezTo>
                    <a:pt x="13" y="23"/>
                    <a:pt x="12" y="25"/>
                    <a:pt x="10" y="27"/>
                  </a:cubicBezTo>
                  <a:cubicBezTo>
                    <a:pt x="12" y="25"/>
                    <a:pt x="13" y="22"/>
                    <a:pt x="14" y="20"/>
                  </a:cubicBezTo>
                  <a:cubicBezTo>
                    <a:pt x="19" y="11"/>
                    <a:pt x="29" y="12"/>
                    <a:pt x="37" y="16"/>
                  </a:cubicBezTo>
                  <a:close/>
                  <a:moveTo>
                    <a:pt x="20" y="39"/>
                  </a:moveTo>
                  <a:cubicBezTo>
                    <a:pt x="24" y="40"/>
                    <a:pt x="28" y="41"/>
                    <a:pt x="32" y="40"/>
                  </a:cubicBezTo>
                  <a:cubicBezTo>
                    <a:pt x="30" y="41"/>
                    <a:pt x="29" y="41"/>
                    <a:pt x="28" y="41"/>
                  </a:cubicBezTo>
                  <a:cubicBezTo>
                    <a:pt x="25" y="41"/>
                    <a:pt x="23" y="40"/>
                    <a:pt x="20" y="39"/>
                  </a:cubicBezTo>
                  <a:close/>
                  <a:moveTo>
                    <a:pt x="162" y="32"/>
                  </a:moveTo>
                  <a:cubicBezTo>
                    <a:pt x="152" y="33"/>
                    <a:pt x="142" y="32"/>
                    <a:pt x="133" y="31"/>
                  </a:cubicBezTo>
                  <a:cubicBezTo>
                    <a:pt x="113" y="31"/>
                    <a:pt x="94" y="28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2" y="23"/>
                    <a:pt x="70" y="19"/>
                    <a:pt x="67" y="17"/>
                  </a:cubicBezTo>
                  <a:cubicBezTo>
                    <a:pt x="71" y="19"/>
                    <a:pt x="74" y="24"/>
                    <a:pt x="78" y="26"/>
                  </a:cubicBezTo>
                  <a:cubicBezTo>
                    <a:pt x="78" y="26"/>
                    <a:pt x="79" y="26"/>
                    <a:pt x="78" y="25"/>
                  </a:cubicBezTo>
                  <a:cubicBezTo>
                    <a:pt x="77" y="24"/>
                    <a:pt x="76" y="22"/>
                    <a:pt x="74" y="20"/>
                  </a:cubicBezTo>
                  <a:cubicBezTo>
                    <a:pt x="73" y="19"/>
                    <a:pt x="68" y="14"/>
                    <a:pt x="74" y="18"/>
                  </a:cubicBezTo>
                  <a:cubicBezTo>
                    <a:pt x="77" y="21"/>
                    <a:pt x="79" y="23"/>
                    <a:pt x="82" y="25"/>
                  </a:cubicBezTo>
                  <a:cubicBezTo>
                    <a:pt x="83" y="26"/>
                    <a:pt x="83" y="25"/>
                    <a:pt x="83" y="25"/>
                  </a:cubicBezTo>
                  <a:cubicBezTo>
                    <a:pt x="81" y="23"/>
                    <a:pt x="80" y="22"/>
                    <a:pt x="79" y="20"/>
                  </a:cubicBezTo>
                  <a:cubicBezTo>
                    <a:pt x="81" y="23"/>
                    <a:pt x="84" y="25"/>
                    <a:pt x="87" y="27"/>
                  </a:cubicBezTo>
                  <a:cubicBezTo>
                    <a:pt x="87" y="27"/>
                    <a:pt x="88" y="27"/>
                    <a:pt x="87" y="26"/>
                  </a:cubicBezTo>
                  <a:cubicBezTo>
                    <a:pt x="84" y="21"/>
                    <a:pt x="80" y="17"/>
                    <a:pt x="76" y="12"/>
                  </a:cubicBezTo>
                  <a:cubicBezTo>
                    <a:pt x="79" y="17"/>
                    <a:pt x="84" y="21"/>
                    <a:pt x="89" y="25"/>
                  </a:cubicBezTo>
                  <a:cubicBezTo>
                    <a:pt x="90" y="25"/>
                    <a:pt x="90" y="24"/>
                    <a:pt x="90" y="24"/>
                  </a:cubicBezTo>
                  <a:cubicBezTo>
                    <a:pt x="88" y="22"/>
                    <a:pt x="87" y="20"/>
                    <a:pt x="85" y="18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7" y="20"/>
                    <a:pt x="91" y="24"/>
                    <a:pt x="96" y="26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5" y="24"/>
                    <a:pt x="93" y="22"/>
                    <a:pt x="92" y="20"/>
                  </a:cubicBezTo>
                  <a:cubicBezTo>
                    <a:pt x="91" y="19"/>
                    <a:pt x="90" y="18"/>
                    <a:pt x="89" y="17"/>
                  </a:cubicBezTo>
                  <a:cubicBezTo>
                    <a:pt x="89" y="17"/>
                    <a:pt x="84" y="11"/>
                    <a:pt x="88" y="14"/>
                  </a:cubicBezTo>
                  <a:cubicBezTo>
                    <a:pt x="93" y="19"/>
                    <a:pt x="97" y="25"/>
                    <a:pt x="103" y="28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0" y="23"/>
                    <a:pt x="96" y="19"/>
                    <a:pt x="92" y="15"/>
                  </a:cubicBezTo>
                  <a:cubicBezTo>
                    <a:pt x="88" y="10"/>
                    <a:pt x="92" y="14"/>
                    <a:pt x="93" y="15"/>
                  </a:cubicBezTo>
                  <a:cubicBezTo>
                    <a:pt x="95" y="16"/>
                    <a:pt x="96" y="18"/>
                    <a:pt x="98" y="20"/>
                  </a:cubicBezTo>
                  <a:cubicBezTo>
                    <a:pt x="100" y="23"/>
                    <a:pt x="103" y="25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5" y="23"/>
                    <a:pt x="103" y="20"/>
                    <a:pt x="101" y="18"/>
                  </a:cubicBezTo>
                  <a:cubicBezTo>
                    <a:pt x="103" y="21"/>
                    <a:pt x="106" y="23"/>
                    <a:pt x="110" y="25"/>
                  </a:cubicBezTo>
                  <a:cubicBezTo>
                    <a:pt x="110" y="26"/>
                    <a:pt x="111" y="25"/>
                    <a:pt x="110" y="25"/>
                  </a:cubicBezTo>
                  <a:cubicBezTo>
                    <a:pt x="108" y="22"/>
                    <a:pt x="105" y="18"/>
                    <a:pt x="103" y="15"/>
                  </a:cubicBezTo>
                  <a:cubicBezTo>
                    <a:pt x="102" y="14"/>
                    <a:pt x="101" y="13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1" y="13"/>
                    <a:pt x="102" y="14"/>
                    <a:pt x="103" y="15"/>
                  </a:cubicBezTo>
                  <a:cubicBezTo>
                    <a:pt x="108" y="20"/>
                    <a:pt x="111" y="25"/>
                    <a:pt x="117" y="28"/>
                  </a:cubicBezTo>
                  <a:cubicBezTo>
                    <a:pt x="118" y="28"/>
                    <a:pt x="118" y="27"/>
                    <a:pt x="118" y="27"/>
                  </a:cubicBezTo>
                  <a:cubicBezTo>
                    <a:pt x="116" y="24"/>
                    <a:pt x="115" y="22"/>
                    <a:pt x="113" y="20"/>
                  </a:cubicBezTo>
                  <a:cubicBezTo>
                    <a:pt x="116" y="23"/>
                    <a:pt x="119" y="26"/>
                    <a:pt x="122" y="28"/>
                  </a:cubicBezTo>
                  <a:cubicBezTo>
                    <a:pt x="123" y="28"/>
                    <a:pt x="123" y="28"/>
                    <a:pt x="123" y="27"/>
                  </a:cubicBezTo>
                  <a:cubicBezTo>
                    <a:pt x="121" y="25"/>
                    <a:pt x="120" y="22"/>
                    <a:pt x="118" y="19"/>
                  </a:cubicBezTo>
                  <a:cubicBezTo>
                    <a:pt x="119" y="20"/>
                    <a:pt x="120" y="21"/>
                    <a:pt x="121" y="22"/>
                  </a:cubicBezTo>
                  <a:cubicBezTo>
                    <a:pt x="123" y="25"/>
                    <a:pt x="126" y="29"/>
                    <a:pt x="130" y="30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9" y="28"/>
                    <a:pt x="128" y="26"/>
                    <a:pt x="127" y="25"/>
                  </a:cubicBezTo>
                  <a:cubicBezTo>
                    <a:pt x="129" y="27"/>
                    <a:pt x="131" y="29"/>
                    <a:pt x="133" y="31"/>
                  </a:cubicBezTo>
                  <a:cubicBezTo>
                    <a:pt x="133" y="31"/>
                    <a:pt x="134" y="30"/>
                    <a:pt x="134" y="30"/>
                  </a:cubicBezTo>
                  <a:cubicBezTo>
                    <a:pt x="130" y="21"/>
                    <a:pt x="122" y="16"/>
                    <a:pt x="117" y="8"/>
                  </a:cubicBezTo>
                  <a:cubicBezTo>
                    <a:pt x="118" y="9"/>
                    <a:pt x="120" y="11"/>
                    <a:pt x="122" y="12"/>
                  </a:cubicBezTo>
                  <a:cubicBezTo>
                    <a:pt x="124" y="14"/>
                    <a:pt x="126" y="16"/>
                    <a:pt x="127" y="18"/>
                  </a:cubicBezTo>
                  <a:cubicBezTo>
                    <a:pt x="131" y="22"/>
                    <a:pt x="135" y="26"/>
                    <a:pt x="139" y="30"/>
                  </a:cubicBezTo>
                  <a:cubicBezTo>
                    <a:pt x="139" y="30"/>
                    <a:pt x="139" y="30"/>
                    <a:pt x="139" y="30"/>
                  </a:cubicBezTo>
                  <a:cubicBezTo>
                    <a:pt x="139" y="28"/>
                    <a:pt x="138" y="26"/>
                    <a:pt x="137" y="24"/>
                  </a:cubicBezTo>
                  <a:cubicBezTo>
                    <a:pt x="139" y="26"/>
                    <a:pt x="141" y="28"/>
                    <a:pt x="143" y="29"/>
                  </a:cubicBezTo>
                  <a:cubicBezTo>
                    <a:pt x="144" y="30"/>
                    <a:pt x="144" y="29"/>
                    <a:pt x="144" y="29"/>
                  </a:cubicBezTo>
                  <a:cubicBezTo>
                    <a:pt x="144" y="27"/>
                    <a:pt x="143" y="25"/>
                    <a:pt x="141" y="23"/>
                  </a:cubicBezTo>
                  <a:cubicBezTo>
                    <a:pt x="143" y="25"/>
                    <a:pt x="145" y="26"/>
                    <a:pt x="148" y="28"/>
                  </a:cubicBezTo>
                  <a:cubicBezTo>
                    <a:pt x="148" y="28"/>
                    <a:pt x="148" y="27"/>
                    <a:pt x="148" y="27"/>
                  </a:cubicBezTo>
                  <a:cubicBezTo>
                    <a:pt x="148" y="26"/>
                    <a:pt x="147" y="26"/>
                    <a:pt x="147" y="25"/>
                  </a:cubicBezTo>
                  <a:cubicBezTo>
                    <a:pt x="148" y="26"/>
                    <a:pt x="150" y="27"/>
                    <a:pt x="152" y="28"/>
                  </a:cubicBezTo>
                  <a:cubicBezTo>
                    <a:pt x="152" y="28"/>
                    <a:pt x="153" y="28"/>
                    <a:pt x="153" y="27"/>
                  </a:cubicBezTo>
                  <a:cubicBezTo>
                    <a:pt x="152" y="26"/>
                    <a:pt x="151" y="24"/>
                    <a:pt x="151" y="23"/>
                  </a:cubicBezTo>
                  <a:cubicBezTo>
                    <a:pt x="153" y="26"/>
                    <a:pt x="155" y="28"/>
                    <a:pt x="158" y="30"/>
                  </a:cubicBezTo>
                  <a:cubicBezTo>
                    <a:pt x="158" y="30"/>
                    <a:pt x="159" y="30"/>
                    <a:pt x="158" y="30"/>
                  </a:cubicBezTo>
                  <a:cubicBezTo>
                    <a:pt x="158" y="29"/>
                    <a:pt x="158" y="28"/>
                    <a:pt x="157" y="27"/>
                  </a:cubicBezTo>
                  <a:cubicBezTo>
                    <a:pt x="159" y="28"/>
                    <a:pt x="160" y="29"/>
                    <a:pt x="162" y="31"/>
                  </a:cubicBezTo>
                  <a:cubicBezTo>
                    <a:pt x="162" y="31"/>
                    <a:pt x="162" y="30"/>
                    <a:pt x="162" y="30"/>
                  </a:cubicBezTo>
                  <a:cubicBezTo>
                    <a:pt x="161" y="28"/>
                    <a:pt x="160" y="25"/>
                    <a:pt x="158" y="23"/>
                  </a:cubicBezTo>
                  <a:cubicBezTo>
                    <a:pt x="160" y="24"/>
                    <a:pt x="161" y="26"/>
                    <a:pt x="163" y="27"/>
                  </a:cubicBezTo>
                  <a:cubicBezTo>
                    <a:pt x="164" y="27"/>
                    <a:pt x="164" y="27"/>
                    <a:pt x="164" y="27"/>
                  </a:cubicBezTo>
                  <a:cubicBezTo>
                    <a:pt x="163" y="25"/>
                    <a:pt x="162" y="23"/>
                    <a:pt x="161" y="21"/>
                  </a:cubicBezTo>
                  <a:cubicBezTo>
                    <a:pt x="163" y="23"/>
                    <a:pt x="165" y="24"/>
                    <a:pt x="167" y="25"/>
                  </a:cubicBezTo>
                  <a:cubicBezTo>
                    <a:pt x="167" y="25"/>
                    <a:pt x="168" y="25"/>
                    <a:pt x="167" y="25"/>
                  </a:cubicBezTo>
                  <a:cubicBezTo>
                    <a:pt x="167" y="23"/>
                    <a:pt x="166" y="22"/>
                    <a:pt x="165" y="20"/>
                  </a:cubicBezTo>
                  <a:cubicBezTo>
                    <a:pt x="167" y="22"/>
                    <a:pt x="169" y="24"/>
                    <a:pt x="170" y="25"/>
                  </a:cubicBezTo>
                  <a:cubicBezTo>
                    <a:pt x="171" y="25"/>
                    <a:pt x="171" y="25"/>
                    <a:pt x="171" y="25"/>
                  </a:cubicBezTo>
                  <a:cubicBezTo>
                    <a:pt x="171" y="24"/>
                    <a:pt x="170" y="23"/>
                    <a:pt x="170" y="22"/>
                  </a:cubicBezTo>
                  <a:cubicBezTo>
                    <a:pt x="171" y="24"/>
                    <a:pt x="173" y="26"/>
                    <a:pt x="176" y="28"/>
                  </a:cubicBezTo>
                  <a:cubicBezTo>
                    <a:pt x="176" y="28"/>
                    <a:pt x="176" y="28"/>
                    <a:pt x="176" y="27"/>
                  </a:cubicBezTo>
                  <a:cubicBezTo>
                    <a:pt x="176" y="27"/>
                    <a:pt x="176" y="26"/>
                    <a:pt x="176" y="25"/>
                  </a:cubicBezTo>
                  <a:cubicBezTo>
                    <a:pt x="177" y="26"/>
                    <a:pt x="178" y="27"/>
                    <a:pt x="179" y="27"/>
                  </a:cubicBezTo>
                  <a:cubicBezTo>
                    <a:pt x="179" y="28"/>
                    <a:pt x="179" y="27"/>
                    <a:pt x="179" y="27"/>
                  </a:cubicBezTo>
                  <a:cubicBezTo>
                    <a:pt x="179" y="25"/>
                    <a:pt x="178" y="24"/>
                    <a:pt x="177" y="22"/>
                  </a:cubicBezTo>
                  <a:cubicBezTo>
                    <a:pt x="178" y="23"/>
                    <a:pt x="179" y="24"/>
                    <a:pt x="180" y="25"/>
                  </a:cubicBezTo>
                  <a:cubicBezTo>
                    <a:pt x="181" y="26"/>
                    <a:pt x="181" y="25"/>
                    <a:pt x="181" y="25"/>
                  </a:cubicBezTo>
                  <a:cubicBezTo>
                    <a:pt x="180" y="23"/>
                    <a:pt x="179" y="20"/>
                    <a:pt x="178" y="18"/>
                  </a:cubicBezTo>
                  <a:cubicBezTo>
                    <a:pt x="180" y="20"/>
                    <a:pt x="181" y="22"/>
                    <a:pt x="182" y="24"/>
                  </a:cubicBezTo>
                  <a:cubicBezTo>
                    <a:pt x="182" y="24"/>
                    <a:pt x="183" y="24"/>
                    <a:pt x="183" y="24"/>
                  </a:cubicBezTo>
                  <a:cubicBezTo>
                    <a:pt x="182" y="32"/>
                    <a:pt x="167" y="32"/>
                    <a:pt x="162" y="32"/>
                  </a:cubicBezTo>
                  <a:close/>
                </a:path>
              </a:pathLst>
            </a:custGeom>
            <a:blipFill dpi="0" rotWithShape="1">
              <a:blip r:embed="rId8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23" name="Freeform 124"/>
            <p:cNvSpPr>
              <a:spLocks noEditPoints="1"/>
            </p:cNvSpPr>
            <p:nvPr/>
          </p:nvSpPr>
          <p:spPr bwMode="auto">
            <a:xfrm>
              <a:off x="5043574" y="710462"/>
              <a:ext cx="506413" cy="244475"/>
            </a:xfrm>
            <a:custGeom>
              <a:avLst/>
              <a:gdLst>
                <a:gd name="T0" fmla="*/ 172 w 174"/>
                <a:gd name="T1" fmla="*/ 5 h 84"/>
                <a:gd name="T2" fmla="*/ 130 w 174"/>
                <a:gd name="T3" fmla="*/ 27 h 84"/>
                <a:gd name="T4" fmla="*/ 63 w 174"/>
                <a:gd name="T5" fmla="*/ 77 h 84"/>
                <a:gd name="T6" fmla="*/ 33 w 174"/>
                <a:gd name="T7" fmla="*/ 70 h 84"/>
                <a:gd name="T8" fmla="*/ 29 w 174"/>
                <a:gd name="T9" fmla="*/ 64 h 84"/>
                <a:gd name="T10" fmla="*/ 40 w 174"/>
                <a:gd name="T11" fmla="*/ 67 h 84"/>
                <a:gd name="T12" fmla="*/ 34 w 174"/>
                <a:gd name="T13" fmla="*/ 61 h 84"/>
                <a:gd name="T14" fmla="*/ 38 w 174"/>
                <a:gd name="T15" fmla="*/ 59 h 84"/>
                <a:gd name="T16" fmla="*/ 59 w 174"/>
                <a:gd name="T17" fmla="*/ 69 h 84"/>
                <a:gd name="T18" fmla="*/ 63 w 174"/>
                <a:gd name="T19" fmla="*/ 67 h 84"/>
                <a:gd name="T20" fmla="*/ 50 w 174"/>
                <a:gd name="T21" fmla="*/ 56 h 84"/>
                <a:gd name="T22" fmla="*/ 75 w 174"/>
                <a:gd name="T23" fmla="*/ 64 h 84"/>
                <a:gd name="T24" fmla="*/ 80 w 174"/>
                <a:gd name="T25" fmla="*/ 62 h 84"/>
                <a:gd name="T26" fmla="*/ 85 w 174"/>
                <a:gd name="T27" fmla="*/ 62 h 84"/>
                <a:gd name="T28" fmla="*/ 90 w 174"/>
                <a:gd name="T29" fmla="*/ 59 h 84"/>
                <a:gd name="T30" fmla="*/ 78 w 174"/>
                <a:gd name="T31" fmla="*/ 46 h 84"/>
                <a:gd name="T32" fmla="*/ 82 w 174"/>
                <a:gd name="T33" fmla="*/ 44 h 84"/>
                <a:gd name="T34" fmla="*/ 107 w 174"/>
                <a:gd name="T35" fmla="*/ 51 h 84"/>
                <a:gd name="T36" fmla="*/ 96 w 174"/>
                <a:gd name="T37" fmla="*/ 40 h 84"/>
                <a:gd name="T38" fmla="*/ 114 w 174"/>
                <a:gd name="T39" fmla="*/ 44 h 84"/>
                <a:gd name="T40" fmla="*/ 121 w 174"/>
                <a:gd name="T41" fmla="*/ 42 h 84"/>
                <a:gd name="T42" fmla="*/ 124 w 174"/>
                <a:gd name="T43" fmla="*/ 39 h 84"/>
                <a:gd name="T44" fmla="*/ 125 w 174"/>
                <a:gd name="T45" fmla="*/ 36 h 84"/>
                <a:gd name="T46" fmla="*/ 5 w 174"/>
                <a:gd name="T47" fmla="*/ 74 h 84"/>
                <a:gd name="T48" fmla="*/ 13 w 174"/>
                <a:gd name="T49" fmla="*/ 79 h 84"/>
                <a:gd name="T50" fmla="*/ 8 w 174"/>
                <a:gd name="T51" fmla="*/ 72 h 84"/>
                <a:gd name="T52" fmla="*/ 11 w 174"/>
                <a:gd name="T53" fmla="*/ 70 h 84"/>
                <a:gd name="T54" fmla="*/ 15 w 174"/>
                <a:gd name="T55" fmla="*/ 70 h 84"/>
                <a:gd name="T56" fmla="*/ 23 w 174"/>
                <a:gd name="T57" fmla="*/ 72 h 84"/>
                <a:gd name="T58" fmla="*/ 21 w 174"/>
                <a:gd name="T59" fmla="*/ 68 h 84"/>
                <a:gd name="T60" fmla="*/ 21 w 174"/>
                <a:gd name="T61" fmla="*/ 77 h 84"/>
                <a:gd name="T62" fmla="*/ 41 w 174"/>
                <a:gd name="T63" fmla="*/ 71 h 84"/>
                <a:gd name="T64" fmla="*/ 111 w 174"/>
                <a:gd name="T65" fmla="*/ 35 h 84"/>
                <a:gd name="T66" fmla="*/ 126 w 174"/>
                <a:gd name="T67" fmla="*/ 33 h 84"/>
                <a:gd name="T68" fmla="*/ 121 w 174"/>
                <a:gd name="T69" fmla="*/ 35 h 84"/>
                <a:gd name="T70" fmla="*/ 116 w 174"/>
                <a:gd name="T71" fmla="*/ 35 h 84"/>
                <a:gd name="T72" fmla="*/ 155 w 174"/>
                <a:gd name="T73" fmla="*/ 21 h 84"/>
                <a:gd name="T74" fmla="*/ 166 w 174"/>
                <a:gd name="T75" fmla="*/ 8 h 84"/>
                <a:gd name="T76" fmla="*/ 146 w 174"/>
                <a:gd name="T77" fmla="*/ 30 h 84"/>
                <a:gd name="T78" fmla="*/ 161 w 174"/>
                <a:gd name="T79" fmla="*/ 7 h 84"/>
                <a:gd name="T80" fmla="*/ 128 w 174"/>
                <a:gd name="T81" fmla="*/ 31 h 84"/>
                <a:gd name="T82" fmla="*/ 166 w 174"/>
                <a:gd name="T83" fmla="*/ 22 h 84"/>
                <a:gd name="T84" fmla="*/ 22 w 174"/>
                <a:gd name="T85" fmla="*/ 58 h 84"/>
                <a:gd name="T86" fmla="*/ 103 w 174"/>
                <a:gd name="T87" fmla="*/ 38 h 84"/>
                <a:gd name="T88" fmla="*/ 95 w 174"/>
                <a:gd name="T89" fmla="*/ 39 h 84"/>
                <a:gd name="T90" fmla="*/ 101 w 174"/>
                <a:gd name="T91" fmla="*/ 47 h 84"/>
                <a:gd name="T92" fmla="*/ 79 w 174"/>
                <a:gd name="T93" fmla="*/ 43 h 84"/>
                <a:gd name="T94" fmla="*/ 76 w 174"/>
                <a:gd name="T95" fmla="*/ 45 h 84"/>
                <a:gd name="T96" fmla="*/ 87 w 174"/>
                <a:gd name="T97" fmla="*/ 58 h 84"/>
                <a:gd name="T98" fmla="*/ 60 w 174"/>
                <a:gd name="T99" fmla="*/ 50 h 84"/>
                <a:gd name="T100" fmla="*/ 50 w 174"/>
                <a:gd name="T101" fmla="*/ 51 h 84"/>
                <a:gd name="T102" fmla="*/ 44 w 174"/>
                <a:gd name="T103" fmla="*/ 53 h 84"/>
                <a:gd name="T104" fmla="*/ 37 w 174"/>
                <a:gd name="T105" fmla="*/ 59 h 84"/>
                <a:gd name="T106" fmla="*/ 26 w 174"/>
                <a:gd name="T107" fmla="*/ 60 h 84"/>
                <a:gd name="T108" fmla="*/ 22 w 174"/>
                <a:gd name="T109" fmla="*/ 64 h 84"/>
                <a:gd name="T110" fmla="*/ 16 w 174"/>
                <a:gd name="T111" fmla="*/ 69 h 84"/>
                <a:gd name="T112" fmla="*/ 7 w 174"/>
                <a:gd name="T113" fmla="*/ 69 h 84"/>
                <a:gd name="T114" fmla="*/ 5 w 174"/>
                <a:gd name="T11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4" h="84">
                  <a:moveTo>
                    <a:pt x="130" y="41"/>
                  </a:moveTo>
                  <a:cubicBezTo>
                    <a:pt x="132" y="39"/>
                    <a:pt x="134" y="37"/>
                    <a:pt x="136" y="35"/>
                  </a:cubicBezTo>
                  <a:cubicBezTo>
                    <a:pt x="147" y="37"/>
                    <a:pt x="156" y="37"/>
                    <a:pt x="165" y="30"/>
                  </a:cubicBezTo>
                  <a:cubicBezTo>
                    <a:pt x="171" y="24"/>
                    <a:pt x="167" y="14"/>
                    <a:pt x="172" y="7"/>
                  </a:cubicBezTo>
                  <a:cubicBezTo>
                    <a:pt x="172" y="7"/>
                    <a:pt x="172" y="7"/>
                    <a:pt x="172" y="7"/>
                  </a:cubicBezTo>
                  <a:cubicBezTo>
                    <a:pt x="172" y="6"/>
                    <a:pt x="172" y="6"/>
                    <a:pt x="172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3" y="4"/>
                    <a:pt x="173" y="4"/>
                    <a:pt x="174" y="4"/>
                  </a:cubicBezTo>
                  <a:cubicBezTo>
                    <a:pt x="174" y="4"/>
                    <a:pt x="174" y="3"/>
                    <a:pt x="173" y="2"/>
                  </a:cubicBezTo>
                  <a:cubicBezTo>
                    <a:pt x="173" y="2"/>
                    <a:pt x="172" y="2"/>
                    <a:pt x="172" y="2"/>
                  </a:cubicBezTo>
                  <a:cubicBezTo>
                    <a:pt x="161" y="5"/>
                    <a:pt x="150" y="0"/>
                    <a:pt x="139" y="6"/>
                  </a:cubicBezTo>
                  <a:cubicBezTo>
                    <a:pt x="133" y="10"/>
                    <a:pt x="127" y="20"/>
                    <a:pt x="130" y="27"/>
                  </a:cubicBezTo>
                  <a:cubicBezTo>
                    <a:pt x="130" y="27"/>
                    <a:pt x="130" y="27"/>
                    <a:pt x="130" y="27"/>
                  </a:cubicBezTo>
                  <a:cubicBezTo>
                    <a:pt x="100" y="35"/>
                    <a:pt x="70" y="40"/>
                    <a:pt x="40" y="50"/>
                  </a:cubicBezTo>
                  <a:cubicBezTo>
                    <a:pt x="31" y="52"/>
                    <a:pt x="22" y="54"/>
                    <a:pt x="14" y="58"/>
                  </a:cubicBezTo>
                  <a:cubicBezTo>
                    <a:pt x="9" y="61"/>
                    <a:pt x="0" y="66"/>
                    <a:pt x="2" y="74"/>
                  </a:cubicBezTo>
                  <a:cubicBezTo>
                    <a:pt x="4" y="82"/>
                    <a:pt x="14" y="82"/>
                    <a:pt x="21" y="83"/>
                  </a:cubicBezTo>
                  <a:cubicBezTo>
                    <a:pt x="35" y="84"/>
                    <a:pt x="50" y="80"/>
                    <a:pt x="63" y="77"/>
                  </a:cubicBezTo>
                  <a:cubicBezTo>
                    <a:pt x="87" y="70"/>
                    <a:pt x="111" y="59"/>
                    <a:pt x="130" y="41"/>
                  </a:cubicBezTo>
                  <a:close/>
                  <a:moveTo>
                    <a:pt x="75" y="70"/>
                  </a:moveTo>
                  <a:cubicBezTo>
                    <a:pt x="63" y="74"/>
                    <a:pt x="52" y="77"/>
                    <a:pt x="40" y="79"/>
                  </a:cubicBezTo>
                  <a:cubicBezTo>
                    <a:pt x="34" y="75"/>
                    <a:pt x="29" y="71"/>
                    <a:pt x="25" y="66"/>
                  </a:cubicBezTo>
                  <a:cubicBezTo>
                    <a:pt x="23" y="65"/>
                    <a:pt x="28" y="67"/>
                    <a:pt x="27" y="67"/>
                  </a:cubicBezTo>
                  <a:cubicBezTo>
                    <a:pt x="29" y="68"/>
                    <a:pt x="31" y="69"/>
                    <a:pt x="33" y="70"/>
                  </a:cubicBezTo>
                  <a:cubicBezTo>
                    <a:pt x="35" y="72"/>
                    <a:pt x="38" y="74"/>
                    <a:pt x="41" y="76"/>
                  </a:cubicBezTo>
                  <a:cubicBezTo>
                    <a:pt x="41" y="76"/>
                    <a:pt x="41" y="75"/>
                    <a:pt x="41" y="75"/>
                  </a:cubicBezTo>
                  <a:cubicBezTo>
                    <a:pt x="38" y="73"/>
                    <a:pt x="35" y="71"/>
                    <a:pt x="32" y="68"/>
                  </a:cubicBezTo>
                  <a:cubicBezTo>
                    <a:pt x="30" y="67"/>
                    <a:pt x="29" y="66"/>
                    <a:pt x="27" y="64"/>
                  </a:cubicBezTo>
                  <a:cubicBezTo>
                    <a:pt x="26" y="64"/>
                    <a:pt x="22" y="60"/>
                    <a:pt x="25" y="62"/>
                  </a:cubicBezTo>
                  <a:cubicBezTo>
                    <a:pt x="27" y="62"/>
                    <a:pt x="28" y="63"/>
                    <a:pt x="29" y="64"/>
                  </a:cubicBezTo>
                  <a:cubicBezTo>
                    <a:pt x="34" y="68"/>
                    <a:pt x="39" y="72"/>
                    <a:pt x="44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0" y="69"/>
                    <a:pt x="35" y="66"/>
                    <a:pt x="30" y="63"/>
                  </a:cubicBezTo>
                  <a:cubicBezTo>
                    <a:pt x="30" y="63"/>
                    <a:pt x="29" y="62"/>
                    <a:pt x="29" y="62"/>
                  </a:cubicBezTo>
                  <a:cubicBezTo>
                    <a:pt x="27" y="61"/>
                    <a:pt x="26" y="60"/>
                    <a:pt x="29" y="61"/>
                  </a:cubicBezTo>
                  <a:cubicBezTo>
                    <a:pt x="33" y="62"/>
                    <a:pt x="36" y="64"/>
                    <a:pt x="40" y="67"/>
                  </a:cubicBezTo>
                  <a:cubicBezTo>
                    <a:pt x="41" y="67"/>
                    <a:pt x="42" y="68"/>
                    <a:pt x="43" y="69"/>
                  </a:cubicBezTo>
                  <a:cubicBezTo>
                    <a:pt x="45" y="70"/>
                    <a:pt x="48" y="72"/>
                    <a:pt x="50" y="73"/>
                  </a:cubicBezTo>
                  <a:cubicBezTo>
                    <a:pt x="50" y="73"/>
                    <a:pt x="51" y="73"/>
                    <a:pt x="51" y="72"/>
                  </a:cubicBezTo>
                  <a:cubicBezTo>
                    <a:pt x="50" y="72"/>
                    <a:pt x="50" y="72"/>
                    <a:pt x="49" y="71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4" y="68"/>
                    <a:pt x="39" y="66"/>
                    <a:pt x="34" y="61"/>
                  </a:cubicBezTo>
                  <a:cubicBezTo>
                    <a:pt x="32" y="59"/>
                    <a:pt x="38" y="61"/>
                    <a:pt x="39" y="61"/>
                  </a:cubicBezTo>
                  <a:cubicBezTo>
                    <a:pt x="39" y="62"/>
                    <a:pt x="40" y="62"/>
                    <a:pt x="40" y="62"/>
                  </a:cubicBezTo>
                  <a:cubicBezTo>
                    <a:pt x="45" y="66"/>
                    <a:pt x="50" y="69"/>
                    <a:pt x="55" y="72"/>
                  </a:cubicBezTo>
                  <a:cubicBezTo>
                    <a:pt x="56" y="73"/>
                    <a:pt x="56" y="72"/>
                    <a:pt x="56" y="72"/>
                  </a:cubicBezTo>
                  <a:cubicBezTo>
                    <a:pt x="51" y="68"/>
                    <a:pt x="46" y="64"/>
                    <a:pt x="40" y="61"/>
                  </a:cubicBezTo>
                  <a:cubicBezTo>
                    <a:pt x="40" y="61"/>
                    <a:pt x="39" y="60"/>
                    <a:pt x="38" y="59"/>
                  </a:cubicBezTo>
                  <a:cubicBezTo>
                    <a:pt x="37" y="59"/>
                    <a:pt x="41" y="60"/>
                    <a:pt x="42" y="60"/>
                  </a:cubicBezTo>
                  <a:cubicBezTo>
                    <a:pt x="44" y="61"/>
                    <a:pt x="46" y="62"/>
                    <a:pt x="48" y="63"/>
                  </a:cubicBezTo>
                  <a:cubicBezTo>
                    <a:pt x="48" y="63"/>
                    <a:pt x="48" y="63"/>
                    <a:pt x="48" y="64"/>
                  </a:cubicBezTo>
                  <a:cubicBezTo>
                    <a:pt x="50" y="65"/>
                    <a:pt x="52" y="66"/>
                    <a:pt x="54" y="67"/>
                  </a:cubicBezTo>
                  <a:cubicBezTo>
                    <a:pt x="55" y="68"/>
                    <a:pt x="57" y="68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6" y="67"/>
                    <a:pt x="52" y="65"/>
                    <a:pt x="49" y="63"/>
                  </a:cubicBezTo>
                  <a:cubicBezTo>
                    <a:pt x="47" y="62"/>
                    <a:pt x="45" y="60"/>
                    <a:pt x="44" y="59"/>
                  </a:cubicBezTo>
                  <a:cubicBezTo>
                    <a:pt x="41" y="57"/>
                    <a:pt x="39" y="55"/>
                    <a:pt x="44" y="57"/>
                  </a:cubicBezTo>
                  <a:cubicBezTo>
                    <a:pt x="47" y="58"/>
                    <a:pt x="49" y="59"/>
                    <a:pt x="51" y="60"/>
                  </a:cubicBezTo>
                  <a:cubicBezTo>
                    <a:pt x="54" y="63"/>
                    <a:pt x="58" y="64"/>
                    <a:pt x="62" y="66"/>
                  </a:cubicBezTo>
                  <a:cubicBezTo>
                    <a:pt x="62" y="67"/>
                    <a:pt x="63" y="67"/>
                    <a:pt x="63" y="67"/>
                  </a:cubicBezTo>
                  <a:cubicBezTo>
                    <a:pt x="63" y="67"/>
                    <a:pt x="64" y="68"/>
                    <a:pt x="64" y="68"/>
                  </a:cubicBezTo>
                  <a:cubicBezTo>
                    <a:pt x="65" y="68"/>
                    <a:pt x="65" y="67"/>
                    <a:pt x="65" y="67"/>
                  </a:cubicBezTo>
                  <a:cubicBezTo>
                    <a:pt x="61" y="65"/>
                    <a:pt x="56" y="62"/>
                    <a:pt x="52" y="60"/>
                  </a:cubicBezTo>
                  <a:cubicBezTo>
                    <a:pt x="51" y="59"/>
                    <a:pt x="51" y="59"/>
                    <a:pt x="50" y="58"/>
                  </a:cubicBezTo>
                  <a:cubicBezTo>
                    <a:pt x="48" y="57"/>
                    <a:pt x="47" y="56"/>
                    <a:pt x="45" y="54"/>
                  </a:cubicBezTo>
                  <a:cubicBezTo>
                    <a:pt x="46" y="55"/>
                    <a:pt x="49" y="56"/>
                    <a:pt x="50" y="56"/>
                  </a:cubicBezTo>
                  <a:cubicBezTo>
                    <a:pt x="58" y="60"/>
                    <a:pt x="65" y="65"/>
                    <a:pt x="74" y="67"/>
                  </a:cubicBezTo>
                  <a:cubicBezTo>
                    <a:pt x="74" y="68"/>
                    <a:pt x="74" y="67"/>
                    <a:pt x="74" y="67"/>
                  </a:cubicBezTo>
                  <a:cubicBezTo>
                    <a:pt x="67" y="61"/>
                    <a:pt x="58" y="58"/>
                    <a:pt x="51" y="52"/>
                  </a:cubicBezTo>
                  <a:cubicBezTo>
                    <a:pt x="52" y="53"/>
                    <a:pt x="55" y="54"/>
                    <a:pt x="57" y="55"/>
                  </a:cubicBezTo>
                  <a:cubicBezTo>
                    <a:pt x="59" y="56"/>
                    <a:pt x="61" y="57"/>
                    <a:pt x="63" y="59"/>
                  </a:cubicBezTo>
                  <a:cubicBezTo>
                    <a:pt x="67" y="61"/>
                    <a:pt x="71" y="63"/>
                    <a:pt x="75" y="64"/>
                  </a:cubicBezTo>
                  <a:cubicBezTo>
                    <a:pt x="76" y="65"/>
                    <a:pt x="76" y="64"/>
                    <a:pt x="76" y="64"/>
                  </a:cubicBezTo>
                  <a:cubicBezTo>
                    <a:pt x="69" y="60"/>
                    <a:pt x="61" y="57"/>
                    <a:pt x="55" y="52"/>
                  </a:cubicBezTo>
                  <a:cubicBezTo>
                    <a:pt x="52" y="50"/>
                    <a:pt x="57" y="52"/>
                    <a:pt x="58" y="52"/>
                  </a:cubicBezTo>
                  <a:cubicBezTo>
                    <a:pt x="59" y="52"/>
                    <a:pt x="61" y="53"/>
                    <a:pt x="63" y="54"/>
                  </a:cubicBezTo>
                  <a:cubicBezTo>
                    <a:pt x="66" y="56"/>
                    <a:pt x="70" y="58"/>
                    <a:pt x="73" y="59"/>
                  </a:cubicBezTo>
                  <a:cubicBezTo>
                    <a:pt x="75" y="61"/>
                    <a:pt x="78" y="61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78" y="61"/>
                    <a:pt x="76" y="60"/>
                    <a:pt x="74" y="59"/>
                  </a:cubicBezTo>
                  <a:cubicBezTo>
                    <a:pt x="74" y="59"/>
                    <a:pt x="73" y="59"/>
                    <a:pt x="73" y="58"/>
                  </a:cubicBezTo>
                  <a:cubicBezTo>
                    <a:pt x="70" y="57"/>
                    <a:pt x="68" y="55"/>
                    <a:pt x="66" y="54"/>
                  </a:cubicBezTo>
                  <a:cubicBezTo>
                    <a:pt x="65" y="53"/>
                    <a:pt x="63" y="51"/>
                    <a:pt x="62" y="50"/>
                  </a:cubicBezTo>
                  <a:cubicBezTo>
                    <a:pt x="70" y="52"/>
                    <a:pt x="77" y="58"/>
                    <a:pt x="85" y="62"/>
                  </a:cubicBezTo>
                  <a:cubicBezTo>
                    <a:pt x="85" y="62"/>
                    <a:pt x="86" y="62"/>
                    <a:pt x="85" y="61"/>
                  </a:cubicBezTo>
                  <a:cubicBezTo>
                    <a:pt x="82" y="59"/>
                    <a:pt x="79" y="57"/>
                    <a:pt x="76" y="56"/>
                  </a:cubicBezTo>
                  <a:cubicBezTo>
                    <a:pt x="74" y="54"/>
                    <a:pt x="71" y="53"/>
                    <a:pt x="69" y="51"/>
                  </a:cubicBezTo>
                  <a:cubicBezTo>
                    <a:pt x="68" y="50"/>
                    <a:pt x="66" y="49"/>
                    <a:pt x="69" y="49"/>
                  </a:cubicBezTo>
                  <a:cubicBezTo>
                    <a:pt x="77" y="51"/>
                    <a:pt x="82" y="57"/>
                    <a:pt x="90" y="59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87" y="57"/>
                    <a:pt x="84" y="55"/>
                    <a:pt x="81" y="53"/>
                  </a:cubicBezTo>
                  <a:cubicBezTo>
                    <a:pt x="79" y="52"/>
                    <a:pt x="78" y="51"/>
                    <a:pt x="76" y="50"/>
                  </a:cubicBezTo>
                  <a:cubicBezTo>
                    <a:pt x="75" y="49"/>
                    <a:pt x="74" y="49"/>
                    <a:pt x="76" y="49"/>
                  </a:cubicBezTo>
                  <a:cubicBezTo>
                    <a:pt x="82" y="51"/>
                    <a:pt x="88" y="55"/>
                    <a:pt x="94" y="58"/>
                  </a:cubicBezTo>
                  <a:cubicBezTo>
                    <a:pt x="94" y="58"/>
                    <a:pt x="95" y="58"/>
                    <a:pt x="94" y="57"/>
                  </a:cubicBezTo>
                  <a:cubicBezTo>
                    <a:pt x="89" y="53"/>
                    <a:pt x="82" y="51"/>
                    <a:pt x="78" y="46"/>
                  </a:cubicBezTo>
                  <a:cubicBezTo>
                    <a:pt x="78" y="46"/>
                    <a:pt x="81" y="47"/>
                    <a:pt x="82" y="48"/>
                  </a:cubicBezTo>
                  <a:cubicBezTo>
                    <a:pt x="84" y="48"/>
                    <a:pt x="86" y="50"/>
                    <a:pt x="88" y="51"/>
                  </a:cubicBezTo>
                  <a:cubicBezTo>
                    <a:pt x="91" y="52"/>
                    <a:pt x="94" y="53"/>
                    <a:pt x="97" y="54"/>
                  </a:cubicBezTo>
                  <a:cubicBezTo>
                    <a:pt x="97" y="55"/>
                    <a:pt x="97" y="54"/>
                    <a:pt x="97" y="54"/>
                  </a:cubicBezTo>
                  <a:cubicBezTo>
                    <a:pt x="92" y="50"/>
                    <a:pt x="86" y="48"/>
                    <a:pt x="81" y="44"/>
                  </a:cubicBezTo>
                  <a:cubicBezTo>
                    <a:pt x="79" y="43"/>
                    <a:pt x="81" y="44"/>
                    <a:pt x="82" y="44"/>
                  </a:cubicBezTo>
                  <a:cubicBezTo>
                    <a:pt x="85" y="45"/>
                    <a:pt x="87" y="46"/>
                    <a:pt x="89" y="47"/>
                  </a:cubicBezTo>
                  <a:cubicBezTo>
                    <a:pt x="93" y="49"/>
                    <a:pt x="97" y="51"/>
                    <a:pt x="100" y="53"/>
                  </a:cubicBezTo>
                  <a:cubicBezTo>
                    <a:pt x="101" y="53"/>
                    <a:pt x="101" y="53"/>
                    <a:pt x="101" y="52"/>
                  </a:cubicBezTo>
                  <a:cubicBezTo>
                    <a:pt x="99" y="50"/>
                    <a:pt x="97" y="49"/>
                    <a:pt x="95" y="48"/>
                  </a:cubicBezTo>
                  <a:cubicBezTo>
                    <a:pt x="94" y="47"/>
                    <a:pt x="89" y="43"/>
                    <a:pt x="88" y="43"/>
                  </a:cubicBezTo>
                  <a:cubicBezTo>
                    <a:pt x="94" y="44"/>
                    <a:pt x="100" y="48"/>
                    <a:pt x="107" y="51"/>
                  </a:cubicBezTo>
                  <a:cubicBezTo>
                    <a:pt x="107" y="51"/>
                    <a:pt x="107" y="50"/>
                    <a:pt x="107" y="50"/>
                  </a:cubicBezTo>
                  <a:cubicBezTo>
                    <a:pt x="105" y="49"/>
                    <a:pt x="102" y="47"/>
                    <a:pt x="100" y="46"/>
                  </a:cubicBezTo>
                  <a:cubicBezTo>
                    <a:pt x="98" y="45"/>
                    <a:pt x="96" y="43"/>
                    <a:pt x="94" y="43"/>
                  </a:cubicBezTo>
                  <a:cubicBezTo>
                    <a:pt x="100" y="44"/>
                    <a:pt x="106" y="47"/>
                    <a:pt x="111" y="50"/>
                  </a:cubicBezTo>
                  <a:cubicBezTo>
                    <a:pt x="112" y="50"/>
                    <a:pt x="112" y="49"/>
                    <a:pt x="112" y="49"/>
                  </a:cubicBezTo>
                  <a:cubicBezTo>
                    <a:pt x="107" y="46"/>
                    <a:pt x="101" y="43"/>
                    <a:pt x="96" y="40"/>
                  </a:cubicBezTo>
                  <a:cubicBezTo>
                    <a:pt x="98" y="41"/>
                    <a:pt x="101" y="42"/>
                    <a:pt x="104" y="43"/>
                  </a:cubicBezTo>
                  <a:cubicBezTo>
                    <a:pt x="107" y="44"/>
                    <a:pt x="110" y="46"/>
                    <a:pt x="113" y="47"/>
                  </a:cubicBezTo>
                  <a:cubicBezTo>
                    <a:pt x="114" y="47"/>
                    <a:pt x="114" y="47"/>
                    <a:pt x="114" y="47"/>
                  </a:cubicBezTo>
                  <a:cubicBezTo>
                    <a:pt x="109" y="44"/>
                    <a:pt x="105" y="42"/>
                    <a:pt x="101" y="40"/>
                  </a:cubicBezTo>
                  <a:cubicBezTo>
                    <a:pt x="104" y="42"/>
                    <a:pt x="110" y="44"/>
                    <a:pt x="114" y="45"/>
                  </a:cubicBezTo>
                  <a:cubicBezTo>
                    <a:pt x="114" y="45"/>
                    <a:pt x="115" y="44"/>
                    <a:pt x="114" y="44"/>
                  </a:cubicBezTo>
                  <a:cubicBezTo>
                    <a:pt x="112" y="42"/>
                    <a:pt x="107" y="38"/>
                    <a:pt x="104" y="38"/>
                  </a:cubicBezTo>
                  <a:cubicBezTo>
                    <a:pt x="109" y="38"/>
                    <a:pt x="113" y="42"/>
                    <a:pt x="118" y="43"/>
                  </a:cubicBezTo>
                  <a:cubicBezTo>
                    <a:pt x="118" y="43"/>
                    <a:pt x="118" y="42"/>
                    <a:pt x="118" y="42"/>
                  </a:cubicBezTo>
                  <a:cubicBezTo>
                    <a:pt x="116" y="41"/>
                    <a:pt x="114" y="40"/>
                    <a:pt x="113" y="39"/>
                  </a:cubicBezTo>
                  <a:cubicBezTo>
                    <a:pt x="112" y="38"/>
                    <a:pt x="106" y="35"/>
                    <a:pt x="110" y="37"/>
                  </a:cubicBezTo>
                  <a:cubicBezTo>
                    <a:pt x="114" y="39"/>
                    <a:pt x="117" y="41"/>
                    <a:pt x="121" y="42"/>
                  </a:cubicBezTo>
                  <a:cubicBezTo>
                    <a:pt x="122" y="42"/>
                    <a:pt x="122" y="42"/>
                    <a:pt x="122" y="41"/>
                  </a:cubicBezTo>
                  <a:cubicBezTo>
                    <a:pt x="120" y="40"/>
                    <a:pt x="117" y="39"/>
                    <a:pt x="115" y="37"/>
                  </a:cubicBezTo>
                  <a:cubicBezTo>
                    <a:pt x="117" y="39"/>
                    <a:pt x="120" y="40"/>
                    <a:pt x="123" y="40"/>
                  </a:cubicBezTo>
                  <a:cubicBezTo>
                    <a:pt x="123" y="41"/>
                    <a:pt x="123" y="40"/>
                    <a:pt x="123" y="40"/>
                  </a:cubicBezTo>
                  <a:cubicBezTo>
                    <a:pt x="121" y="38"/>
                    <a:pt x="119" y="37"/>
                    <a:pt x="118" y="36"/>
                  </a:cubicBezTo>
                  <a:cubicBezTo>
                    <a:pt x="119" y="37"/>
                    <a:pt x="122" y="38"/>
                    <a:pt x="124" y="39"/>
                  </a:cubicBezTo>
                  <a:cubicBezTo>
                    <a:pt x="125" y="39"/>
                    <a:pt x="125" y="39"/>
                    <a:pt x="125" y="38"/>
                  </a:cubicBezTo>
                  <a:cubicBezTo>
                    <a:pt x="125" y="38"/>
                    <a:pt x="124" y="38"/>
                    <a:pt x="124" y="37"/>
                  </a:cubicBezTo>
                  <a:cubicBezTo>
                    <a:pt x="124" y="37"/>
                    <a:pt x="124" y="38"/>
                    <a:pt x="125" y="38"/>
                  </a:cubicBezTo>
                  <a:cubicBezTo>
                    <a:pt x="125" y="38"/>
                    <a:pt x="125" y="38"/>
                    <a:pt x="125" y="37"/>
                  </a:cubicBezTo>
                  <a:cubicBezTo>
                    <a:pt x="125" y="37"/>
                    <a:pt x="125" y="36"/>
                    <a:pt x="125" y="36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124" y="34"/>
                    <a:pt x="125" y="34"/>
                    <a:pt x="126" y="35"/>
                  </a:cubicBezTo>
                  <a:cubicBezTo>
                    <a:pt x="127" y="35"/>
                    <a:pt x="127" y="35"/>
                    <a:pt x="127" y="35"/>
                  </a:cubicBezTo>
                  <a:cubicBezTo>
                    <a:pt x="127" y="36"/>
                    <a:pt x="128" y="37"/>
                    <a:pt x="129" y="38"/>
                  </a:cubicBezTo>
                  <a:cubicBezTo>
                    <a:pt x="114" y="53"/>
                    <a:pt x="95" y="63"/>
                    <a:pt x="75" y="70"/>
                  </a:cubicBezTo>
                  <a:close/>
                  <a:moveTo>
                    <a:pt x="7" y="76"/>
                  </a:moveTo>
                  <a:cubicBezTo>
                    <a:pt x="6" y="75"/>
                    <a:pt x="6" y="75"/>
                    <a:pt x="5" y="74"/>
                  </a:cubicBezTo>
                  <a:cubicBezTo>
                    <a:pt x="7" y="76"/>
                    <a:pt x="9" y="77"/>
                    <a:pt x="11" y="78"/>
                  </a:cubicBezTo>
                  <a:cubicBezTo>
                    <a:pt x="11" y="78"/>
                    <a:pt x="10" y="78"/>
                    <a:pt x="10" y="78"/>
                  </a:cubicBezTo>
                  <a:cubicBezTo>
                    <a:pt x="9" y="77"/>
                    <a:pt x="8" y="77"/>
                    <a:pt x="7" y="76"/>
                  </a:cubicBezTo>
                  <a:close/>
                  <a:moveTo>
                    <a:pt x="13" y="79"/>
                  </a:moveTo>
                  <a:cubicBezTo>
                    <a:pt x="13" y="79"/>
                    <a:pt x="13" y="79"/>
                    <a:pt x="13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79"/>
                    <a:pt x="13" y="79"/>
                    <a:pt x="13" y="79"/>
                  </a:cubicBezTo>
                  <a:close/>
                  <a:moveTo>
                    <a:pt x="36" y="79"/>
                  </a:moveTo>
                  <a:cubicBezTo>
                    <a:pt x="30" y="80"/>
                    <a:pt x="24" y="80"/>
                    <a:pt x="18" y="80"/>
                  </a:cubicBezTo>
                  <a:cubicBezTo>
                    <a:pt x="17" y="80"/>
                    <a:pt x="17" y="80"/>
                    <a:pt x="16" y="79"/>
                  </a:cubicBezTo>
                  <a:cubicBezTo>
                    <a:pt x="14" y="78"/>
                    <a:pt x="13" y="77"/>
                    <a:pt x="11" y="76"/>
                  </a:cubicBezTo>
                  <a:cubicBezTo>
                    <a:pt x="11" y="75"/>
                    <a:pt x="8" y="72"/>
                    <a:pt x="8" y="72"/>
                  </a:cubicBezTo>
                  <a:cubicBezTo>
                    <a:pt x="12" y="74"/>
                    <a:pt x="15" y="77"/>
                    <a:pt x="18" y="80"/>
                  </a:cubicBezTo>
                  <a:cubicBezTo>
                    <a:pt x="19" y="80"/>
                    <a:pt x="19" y="79"/>
                    <a:pt x="19" y="79"/>
                  </a:cubicBezTo>
                  <a:cubicBezTo>
                    <a:pt x="19" y="79"/>
                    <a:pt x="18" y="78"/>
                    <a:pt x="18" y="78"/>
                  </a:cubicBezTo>
                  <a:cubicBezTo>
                    <a:pt x="18" y="78"/>
                    <a:pt x="18" y="78"/>
                    <a:pt x="17" y="78"/>
                  </a:cubicBezTo>
                  <a:cubicBezTo>
                    <a:pt x="16" y="76"/>
                    <a:pt x="15" y="75"/>
                    <a:pt x="14" y="74"/>
                  </a:cubicBezTo>
                  <a:cubicBezTo>
                    <a:pt x="12" y="73"/>
                    <a:pt x="5" y="68"/>
                    <a:pt x="11" y="70"/>
                  </a:cubicBezTo>
                  <a:cubicBezTo>
                    <a:pt x="11" y="70"/>
                    <a:pt x="12" y="71"/>
                    <a:pt x="12" y="71"/>
                  </a:cubicBezTo>
                  <a:cubicBezTo>
                    <a:pt x="15" y="75"/>
                    <a:pt x="19" y="78"/>
                    <a:pt x="24" y="79"/>
                  </a:cubicBezTo>
                  <a:cubicBezTo>
                    <a:pt x="24" y="80"/>
                    <a:pt x="25" y="79"/>
                    <a:pt x="24" y="79"/>
                  </a:cubicBezTo>
                  <a:cubicBezTo>
                    <a:pt x="20" y="76"/>
                    <a:pt x="17" y="73"/>
                    <a:pt x="13" y="70"/>
                  </a:cubicBezTo>
                  <a:cubicBezTo>
                    <a:pt x="12" y="70"/>
                    <a:pt x="12" y="69"/>
                    <a:pt x="11" y="68"/>
                  </a:cubicBezTo>
                  <a:cubicBezTo>
                    <a:pt x="11" y="68"/>
                    <a:pt x="15" y="70"/>
                    <a:pt x="15" y="70"/>
                  </a:cubicBezTo>
                  <a:cubicBezTo>
                    <a:pt x="17" y="71"/>
                    <a:pt x="20" y="73"/>
                    <a:pt x="22" y="74"/>
                  </a:cubicBezTo>
                  <a:cubicBezTo>
                    <a:pt x="24" y="76"/>
                    <a:pt x="26" y="77"/>
                    <a:pt x="28" y="79"/>
                  </a:cubicBezTo>
                  <a:cubicBezTo>
                    <a:pt x="28" y="79"/>
                    <a:pt x="28" y="78"/>
                    <a:pt x="28" y="78"/>
                  </a:cubicBezTo>
                  <a:cubicBezTo>
                    <a:pt x="26" y="77"/>
                    <a:pt x="24" y="75"/>
                    <a:pt x="22" y="73"/>
                  </a:cubicBezTo>
                  <a:cubicBezTo>
                    <a:pt x="20" y="72"/>
                    <a:pt x="19" y="71"/>
                    <a:pt x="18" y="70"/>
                  </a:cubicBezTo>
                  <a:cubicBezTo>
                    <a:pt x="15" y="67"/>
                    <a:pt x="22" y="71"/>
                    <a:pt x="23" y="72"/>
                  </a:cubicBezTo>
                  <a:cubicBezTo>
                    <a:pt x="24" y="72"/>
                    <a:pt x="24" y="73"/>
                    <a:pt x="25" y="73"/>
                  </a:cubicBezTo>
                  <a:cubicBezTo>
                    <a:pt x="28" y="75"/>
                    <a:pt x="30" y="78"/>
                    <a:pt x="33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1" y="77"/>
                    <a:pt x="28" y="74"/>
                    <a:pt x="25" y="73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4" y="72"/>
                    <a:pt x="21" y="68"/>
                    <a:pt x="21" y="68"/>
                  </a:cubicBezTo>
                  <a:cubicBezTo>
                    <a:pt x="23" y="68"/>
                    <a:pt x="26" y="70"/>
                    <a:pt x="28" y="71"/>
                  </a:cubicBezTo>
                  <a:cubicBezTo>
                    <a:pt x="32" y="74"/>
                    <a:pt x="35" y="76"/>
                    <a:pt x="39" y="79"/>
                  </a:cubicBezTo>
                  <a:cubicBezTo>
                    <a:pt x="38" y="79"/>
                    <a:pt x="37" y="79"/>
                    <a:pt x="36" y="79"/>
                  </a:cubicBezTo>
                  <a:close/>
                  <a:moveTo>
                    <a:pt x="15" y="72"/>
                  </a:moveTo>
                  <a:cubicBezTo>
                    <a:pt x="16" y="74"/>
                    <a:pt x="18" y="75"/>
                    <a:pt x="19" y="76"/>
                  </a:cubicBezTo>
                  <a:cubicBezTo>
                    <a:pt x="20" y="76"/>
                    <a:pt x="20" y="77"/>
                    <a:pt x="21" y="77"/>
                  </a:cubicBezTo>
                  <a:cubicBezTo>
                    <a:pt x="19" y="76"/>
                    <a:pt x="17" y="74"/>
                    <a:pt x="15" y="73"/>
                  </a:cubicBezTo>
                  <a:cubicBezTo>
                    <a:pt x="15" y="72"/>
                    <a:pt x="15" y="72"/>
                    <a:pt x="15" y="72"/>
                  </a:cubicBezTo>
                  <a:close/>
                  <a:moveTo>
                    <a:pt x="32" y="65"/>
                  </a:moveTo>
                  <a:cubicBezTo>
                    <a:pt x="33" y="66"/>
                    <a:pt x="34" y="66"/>
                    <a:pt x="35" y="67"/>
                  </a:cubicBezTo>
                  <a:cubicBezTo>
                    <a:pt x="37" y="68"/>
                    <a:pt x="40" y="70"/>
                    <a:pt x="42" y="71"/>
                  </a:cubicBezTo>
                  <a:cubicBezTo>
                    <a:pt x="45" y="73"/>
                    <a:pt x="42" y="72"/>
                    <a:pt x="41" y="71"/>
                  </a:cubicBezTo>
                  <a:cubicBezTo>
                    <a:pt x="38" y="70"/>
                    <a:pt x="35" y="68"/>
                    <a:pt x="33" y="65"/>
                  </a:cubicBezTo>
                  <a:cubicBezTo>
                    <a:pt x="33" y="65"/>
                    <a:pt x="33" y="65"/>
                    <a:pt x="32" y="65"/>
                  </a:cubicBezTo>
                  <a:close/>
                  <a:moveTo>
                    <a:pt x="65" y="59"/>
                  </a:moveTo>
                  <a:cubicBezTo>
                    <a:pt x="68" y="61"/>
                    <a:pt x="72" y="63"/>
                    <a:pt x="74" y="63"/>
                  </a:cubicBezTo>
                  <a:cubicBezTo>
                    <a:pt x="71" y="62"/>
                    <a:pt x="68" y="61"/>
                    <a:pt x="65" y="59"/>
                  </a:cubicBezTo>
                  <a:close/>
                  <a:moveTo>
                    <a:pt x="111" y="35"/>
                  </a:moveTo>
                  <a:cubicBezTo>
                    <a:pt x="113" y="37"/>
                    <a:pt x="116" y="39"/>
                    <a:pt x="119" y="40"/>
                  </a:cubicBezTo>
                  <a:cubicBezTo>
                    <a:pt x="122" y="42"/>
                    <a:pt x="115" y="39"/>
                    <a:pt x="114" y="39"/>
                  </a:cubicBezTo>
                  <a:cubicBezTo>
                    <a:pt x="112" y="38"/>
                    <a:pt x="110" y="36"/>
                    <a:pt x="108" y="35"/>
                  </a:cubicBezTo>
                  <a:cubicBezTo>
                    <a:pt x="109" y="35"/>
                    <a:pt x="110" y="35"/>
                    <a:pt x="111" y="35"/>
                  </a:cubicBezTo>
                  <a:close/>
                  <a:moveTo>
                    <a:pt x="125" y="31"/>
                  </a:moveTo>
                  <a:cubicBezTo>
                    <a:pt x="125" y="32"/>
                    <a:pt x="126" y="33"/>
                    <a:pt x="126" y="33"/>
                  </a:cubicBezTo>
                  <a:cubicBezTo>
                    <a:pt x="125" y="33"/>
                    <a:pt x="125" y="33"/>
                    <a:pt x="124" y="33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25" y="36"/>
                    <a:pt x="123" y="33"/>
                    <a:pt x="122" y="33"/>
                  </a:cubicBezTo>
                  <a:cubicBezTo>
                    <a:pt x="122" y="32"/>
                    <a:pt x="121" y="33"/>
                    <a:pt x="121" y="33"/>
                  </a:cubicBezTo>
                  <a:cubicBezTo>
                    <a:pt x="122" y="34"/>
                    <a:pt x="123" y="36"/>
                    <a:pt x="124" y="36"/>
                  </a:cubicBezTo>
                  <a:cubicBezTo>
                    <a:pt x="123" y="36"/>
                    <a:pt x="122" y="35"/>
                    <a:pt x="121" y="35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120" y="34"/>
                    <a:pt x="120" y="34"/>
                    <a:pt x="119" y="34"/>
                  </a:cubicBezTo>
                  <a:cubicBezTo>
                    <a:pt x="119" y="34"/>
                    <a:pt x="118" y="34"/>
                    <a:pt x="119" y="34"/>
                  </a:cubicBezTo>
                  <a:cubicBezTo>
                    <a:pt x="120" y="35"/>
                    <a:pt x="125" y="39"/>
                    <a:pt x="122" y="37"/>
                  </a:cubicBezTo>
                  <a:cubicBezTo>
                    <a:pt x="120" y="36"/>
                    <a:pt x="119" y="35"/>
                    <a:pt x="117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7" y="36"/>
                    <a:pt x="118" y="37"/>
                    <a:pt x="119" y="38"/>
                  </a:cubicBezTo>
                  <a:cubicBezTo>
                    <a:pt x="120" y="38"/>
                    <a:pt x="124" y="40"/>
                    <a:pt x="120" y="39"/>
                  </a:cubicBezTo>
                  <a:cubicBezTo>
                    <a:pt x="117" y="38"/>
                    <a:pt x="114" y="36"/>
                    <a:pt x="112" y="35"/>
                  </a:cubicBezTo>
                  <a:cubicBezTo>
                    <a:pt x="116" y="34"/>
                    <a:pt x="121" y="32"/>
                    <a:pt x="125" y="31"/>
                  </a:cubicBezTo>
                  <a:close/>
                  <a:moveTo>
                    <a:pt x="166" y="8"/>
                  </a:moveTo>
                  <a:cubicBezTo>
                    <a:pt x="162" y="13"/>
                    <a:pt x="159" y="18"/>
                    <a:pt x="155" y="21"/>
                  </a:cubicBezTo>
                  <a:cubicBezTo>
                    <a:pt x="152" y="24"/>
                    <a:pt x="148" y="27"/>
                    <a:pt x="144" y="27"/>
                  </a:cubicBezTo>
                  <a:cubicBezTo>
                    <a:pt x="140" y="28"/>
                    <a:pt x="137" y="27"/>
                    <a:pt x="134" y="29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4" y="29"/>
                    <a:pt x="134" y="28"/>
                    <a:pt x="134" y="28"/>
                  </a:cubicBezTo>
                  <a:cubicBezTo>
                    <a:pt x="134" y="21"/>
                    <a:pt x="144" y="20"/>
                    <a:pt x="149" y="18"/>
                  </a:cubicBezTo>
                  <a:cubicBezTo>
                    <a:pt x="155" y="15"/>
                    <a:pt x="160" y="11"/>
                    <a:pt x="166" y="8"/>
                  </a:cubicBezTo>
                  <a:cubicBezTo>
                    <a:pt x="166" y="8"/>
                    <a:pt x="166" y="8"/>
                    <a:pt x="166" y="8"/>
                  </a:cubicBezTo>
                  <a:close/>
                  <a:moveTo>
                    <a:pt x="147" y="30"/>
                  </a:moveTo>
                  <a:cubicBezTo>
                    <a:pt x="151" y="29"/>
                    <a:pt x="154" y="26"/>
                    <a:pt x="157" y="24"/>
                  </a:cubicBezTo>
                  <a:cubicBezTo>
                    <a:pt x="159" y="22"/>
                    <a:pt x="161" y="19"/>
                    <a:pt x="163" y="17"/>
                  </a:cubicBezTo>
                  <a:cubicBezTo>
                    <a:pt x="163" y="18"/>
                    <a:pt x="162" y="20"/>
                    <a:pt x="161" y="21"/>
                  </a:cubicBezTo>
                  <a:cubicBezTo>
                    <a:pt x="158" y="27"/>
                    <a:pt x="152" y="29"/>
                    <a:pt x="146" y="30"/>
                  </a:cubicBezTo>
                  <a:cubicBezTo>
                    <a:pt x="146" y="30"/>
                    <a:pt x="147" y="30"/>
                    <a:pt x="147" y="30"/>
                  </a:cubicBezTo>
                  <a:close/>
                  <a:moveTo>
                    <a:pt x="161" y="7"/>
                  </a:moveTo>
                  <a:cubicBezTo>
                    <a:pt x="155" y="11"/>
                    <a:pt x="150" y="15"/>
                    <a:pt x="144" y="17"/>
                  </a:cubicBezTo>
                  <a:cubicBezTo>
                    <a:pt x="140" y="18"/>
                    <a:pt x="137" y="19"/>
                    <a:pt x="134" y="21"/>
                  </a:cubicBezTo>
                  <a:cubicBezTo>
                    <a:pt x="136" y="16"/>
                    <a:pt x="140" y="12"/>
                    <a:pt x="145" y="10"/>
                  </a:cubicBezTo>
                  <a:cubicBezTo>
                    <a:pt x="150" y="8"/>
                    <a:pt x="155" y="8"/>
                    <a:pt x="161" y="7"/>
                  </a:cubicBezTo>
                  <a:close/>
                  <a:moveTo>
                    <a:pt x="131" y="30"/>
                  </a:moveTo>
                  <a:cubicBezTo>
                    <a:pt x="131" y="30"/>
                    <a:pt x="131" y="30"/>
                    <a:pt x="131" y="30"/>
                  </a:cubicBezTo>
                  <a:cubicBezTo>
                    <a:pt x="132" y="31"/>
                    <a:pt x="133" y="32"/>
                    <a:pt x="134" y="33"/>
                  </a:cubicBezTo>
                  <a:cubicBezTo>
                    <a:pt x="133" y="34"/>
                    <a:pt x="132" y="35"/>
                    <a:pt x="131" y="36"/>
                  </a:cubicBezTo>
                  <a:cubicBezTo>
                    <a:pt x="131" y="35"/>
                    <a:pt x="131" y="35"/>
                    <a:pt x="131" y="35"/>
                  </a:cubicBezTo>
                  <a:cubicBezTo>
                    <a:pt x="129" y="34"/>
                    <a:pt x="128" y="32"/>
                    <a:pt x="128" y="31"/>
                  </a:cubicBezTo>
                  <a:cubicBezTo>
                    <a:pt x="129" y="30"/>
                    <a:pt x="130" y="30"/>
                    <a:pt x="131" y="30"/>
                  </a:cubicBezTo>
                  <a:close/>
                  <a:moveTo>
                    <a:pt x="145" y="33"/>
                  </a:moveTo>
                  <a:cubicBezTo>
                    <a:pt x="150" y="32"/>
                    <a:pt x="155" y="31"/>
                    <a:pt x="159" y="28"/>
                  </a:cubicBezTo>
                  <a:cubicBezTo>
                    <a:pt x="162" y="26"/>
                    <a:pt x="164" y="23"/>
                    <a:pt x="165" y="20"/>
                  </a:cubicBezTo>
                  <a:cubicBezTo>
                    <a:pt x="166" y="18"/>
                    <a:pt x="166" y="16"/>
                    <a:pt x="167" y="13"/>
                  </a:cubicBezTo>
                  <a:cubicBezTo>
                    <a:pt x="166" y="16"/>
                    <a:pt x="166" y="19"/>
                    <a:pt x="166" y="22"/>
                  </a:cubicBezTo>
                  <a:cubicBezTo>
                    <a:pt x="164" y="32"/>
                    <a:pt x="154" y="34"/>
                    <a:pt x="145" y="33"/>
                  </a:cubicBezTo>
                  <a:close/>
                  <a:moveTo>
                    <a:pt x="153" y="5"/>
                  </a:moveTo>
                  <a:cubicBezTo>
                    <a:pt x="150" y="6"/>
                    <a:pt x="146" y="6"/>
                    <a:pt x="142" y="8"/>
                  </a:cubicBezTo>
                  <a:cubicBezTo>
                    <a:pt x="143" y="7"/>
                    <a:pt x="145" y="7"/>
                    <a:pt x="146" y="6"/>
                  </a:cubicBezTo>
                  <a:cubicBezTo>
                    <a:pt x="148" y="6"/>
                    <a:pt x="151" y="5"/>
                    <a:pt x="153" y="5"/>
                  </a:cubicBezTo>
                  <a:close/>
                  <a:moveTo>
                    <a:pt x="22" y="58"/>
                  </a:moveTo>
                  <a:cubicBezTo>
                    <a:pt x="31" y="55"/>
                    <a:pt x="41" y="52"/>
                    <a:pt x="50" y="50"/>
                  </a:cubicBezTo>
                  <a:cubicBezTo>
                    <a:pt x="68" y="44"/>
                    <a:pt x="88" y="40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9" y="38"/>
                    <a:pt x="113" y="41"/>
                    <a:pt x="117" y="42"/>
                  </a:cubicBezTo>
                  <a:cubicBezTo>
                    <a:pt x="112" y="41"/>
                    <a:pt x="108" y="38"/>
                    <a:pt x="103" y="37"/>
                  </a:cubicBezTo>
                  <a:cubicBezTo>
                    <a:pt x="103" y="37"/>
                    <a:pt x="103" y="37"/>
                    <a:pt x="103" y="38"/>
                  </a:cubicBezTo>
                  <a:cubicBezTo>
                    <a:pt x="105" y="39"/>
                    <a:pt x="107" y="40"/>
                    <a:pt x="108" y="41"/>
                  </a:cubicBezTo>
                  <a:cubicBezTo>
                    <a:pt x="110" y="42"/>
                    <a:pt x="116" y="45"/>
                    <a:pt x="110" y="43"/>
                  </a:cubicBezTo>
                  <a:cubicBezTo>
                    <a:pt x="106" y="41"/>
                    <a:pt x="103" y="40"/>
                    <a:pt x="99" y="39"/>
                  </a:cubicBezTo>
                  <a:cubicBezTo>
                    <a:pt x="99" y="38"/>
                    <a:pt x="99" y="39"/>
                    <a:pt x="99" y="39"/>
                  </a:cubicBezTo>
                  <a:cubicBezTo>
                    <a:pt x="101" y="40"/>
                    <a:pt x="103" y="42"/>
                    <a:pt x="105" y="43"/>
                  </a:cubicBezTo>
                  <a:cubicBezTo>
                    <a:pt x="101" y="41"/>
                    <a:pt x="98" y="40"/>
                    <a:pt x="95" y="39"/>
                  </a:cubicBezTo>
                  <a:cubicBezTo>
                    <a:pt x="94" y="39"/>
                    <a:pt x="94" y="39"/>
                    <a:pt x="94" y="40"/>
                  </a:cubicBezTo>
                  <a:cubicBezTo>
                    <a:pt x="99" y="43"/>
                    <a:pt x="105" y="46"/>
                    <a:pt x="110" y="49"/>
                  </a:cubicBezTo>
                  <a:cubicBezTo>
                    <a:pt x="105" y="46"/>
                    <a:pt x="99" y="43"/>
                    <a:pt x="93" y="42"/>
                  </a:cubicBezTo>
                  <a:cubicBezTo>
                    <a:pt x="92" y="42"/>
                    <a:pt x="92" y="42"/>
                    <a:pt x="93" y="43"/>
                  </a:cubicBezTo>
                  <a:cubicBezTo>
                    <a:pt x="95" y="44"/>
                    <a:pt x="97" y="45"/>
                    <a:pt x="100" y="47"/>
                  </a:cubicBezTo>
                  <a:cubicBezTo>
                    <a:pt x="100" y="47"/>
                    <a:pt x="100" y="47"/>
                    <a:pt x="101" y="47"/>
                  </a:cubicBezTo>
                  <a:cubicBezTo>
                    <a:pt x="96" y="45"/>
                    <a:pt x="92" y="43"/>
                    <a:pt x="87" y="42"/>
                  </a:cubicBezTo>
                  <a:cubicBezTo>
                    <a:pt x="86" y="42"/>
                    <a:pt x="86" y="43"/>
                    <a:pt x="86" y="43"/>
                  </a:cubicBezTo>
                  <a:cubicBezTo>
                    <a:pt x="88" y="44"/>
                    <a:pt x="90" y="46"/>
                    <a:pt x="92" y="47"/>
                  </a:cubicBezTo>
                  <a:cubicBezTo>
                    <a:pt x="94" y="48"/>
                    <a:pt x="95" y="48"/>
                    <a:pt x="96" y="49"/>
                  </a:cubicBezTo>
                  <a:cubicBezTo>
                    <a:pt x="96" y="49"/>
                    <a:pt x="102" y="53"/>
                    <a:pt x="98" y="51"/>
                  </a:cubicBezTo>
                  <a:cubicBezTo>
                    <a:pt x="92" y="48"/>
                    <a:pt x="86" y="44"/>
                    <a:pt x="79" y="43"/>
                  </a:cubicBezTo>
                  <a:cubicBezTo>
                    <a:pt x="79" y="43"/>
                    <a:pt x="79" y="43"/>
                    <a:pt x="79" y="43"/>
                  </a:cubicBezTo>
                  <a:cubicBezTo>
                    <a:pt x="83" y="47"/>
                    <a:pt x="89" y="49"/>
                    <a:pt x="94" y="52"/>
                  </a:cubicBezTo>
                  <a:cubicBezTo>
                    <a:pt x="99" y="55"/>
                    <a:pt x="94" y="53"/>
                    <a:pt x="93" y="52"/>
                  </a:cubicBezTo>
                  <a:cubicBezTo>
                    <a:pt x="91" y="51"/>
                    <a:pt x="89" y="50"/>
                    <a:pt x="87" y="49"/>
                  </a:cubicBezTo>
                  <a:cubicBezTo>
                    <a:pt x="83" y="47"/>
                    <a:pt x="80" y="46"/>
                    <a:pt x="76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9" y="48"/>
                    <a:pt x="81" y="50"/>
                    <a:pt x="85" y="52"/>
                  </a:cubicBezTo>
                  <a:cubicBezTo>
                    <a:pt x="81" y="50"/>
                    <a:pt x="77" y="49"/>
                    <a:pt x="73" y="48"/>
                  </a:cubicBezTo>
                  <a:cubicBezTo>
                    <a:pt x="73" y="48"/>
                    <a:pt x="73" y="48"/>
                    <a:pt x="73" y="48"/>
                  </a:cubicBezTo>
                  <a:cubicBezTo>
                    <a:pt x="77" y="51"/>
                    <a:pt x="80" y="53"/>
                    <a:pt x="84" y="55"/>
                  </a:cubicBezTo>
                  <a:cubicBezTo>
                    <a:pt x="85" y="56"/>
                    <a:pt x="86" y="57"/>
                    <a:pt x="87" y="57"/>
                  </a:cubicBezTo>
                  <a:cubicBezTo>
                    <a:pt x="87" y="57"/>
                    <a:pt x="87" y="57"/>
                    <a:pt x="87" y="58"/>
                  </a:cubicBezTo>
                  <a:cubicBezTo>
                    <a:pt x="86" y="57"/>
                    <a:pt x="84" y="56"/>
                    <a:pt x="83" y="55"/>
                  </a:cubicBezTo>
                  <a:cubicBezTo>
                    <a:pt x="77" y="52"/>
                    <a:pt x="72" y="48"/>
                    <a:pt x="65" y="48"/>
                  </a:cubicBezTo>
                  <a:cubicBezTo>
                    <a:pt x="65" y="48"/>
                    <a:pt x="65" y="49"/>
                    <a:pt x="65" y="49"/>
                  </a:cubicBezTo>
                  <a:cubicBezTo>
                    <a:pt x="67" y="51"/>
                    <a:pt x="70" y="53"/>
                    <a:pt x="72" y="54"/>
                  </a:cubicBezTo>
                  <a:cubicBezTo>
                    <a:pt x="69" y="52"/>
                    <a:pt x="65" y="50"/>
                    <a:pt x="61" y="49"/>
                  </a:cubicBezTo>
                  <a:cubicBezTo>
                    <a:pt x="60" y="49"/>
                    <a:pt x="60" y="50"/>
                    <a:pt x="60" y="50"/>
                  </a:cubicBezTo>
                  <a:cubicBezTo>
                    <a:pt x="63" y="52"/>
                    <a:pt x="65" y="54"/>
                    <a:pt x="68" y="56"/>
                  </a:cubicBezTo>
                  <a:cubicBezTo>
                    <a:pt x="67" y="56"/>
                    <a:pt x="65" y="55"/>
                    <a:pt x="64" y="54"/>
                  </a:cubicBezTo>
                  <a:cubicBezTo>
                    <a:pt x="61" y="52"/>
                    <a:pt x="57" y="50"/>
                    <a:pt x="53" y="50"/>
                  </a:cubicBezTo>
                  <a:cubicBezTo>
                    <a:pt x="53" y="50"/>
                    <a:pt x="52" y="50"/>
                    <a:pt x="53" y="51"/>
                  </a:cubicBezTo>
                  <a:cubicBezTo>
                    <a:pt x="54" y="52"/>
                    <a:pt x="55" y="53"/>
                    <a:pt x="57" y="54"/>
                  </a:cubicBezTo>
                  <a:cubicBezTo>
                    <a:pt x="55" y="53"/>
                    <a:pt x="52" y="51"/>
                    <a:pt x="50" y="51"/>
                  </a:cubicBezTo>
                  <a:cubicBezTo>
                    <a:pt x="49" y="50"/>
                    <a:pt x="49" y="51"/>
                    <a:pt x="49" y="51"/>
                  </a:cubicBezTo>
                  <a:cubicBezTo>
                    <a:pt x="56" y="58"/>
                    <a:pt x="65" y="61"/>
                    <a:pt x="72" y="66"/>
                  </a:cubicBezTo>
                  <a:cubicBezTo>
                    <a:pt x="71" y="65"/>
                    <a:pt x="68" y="65"/>
                    <a:pt x="66" y="64"/>
                  </a:cubicBezTo>
                  <a:cubicBezTo>
                    <a:pt x="64" y="63"/>
                    <a:pt x="61" y="61"/>
                    <a:pt x="59" y="60"/>
                  </a:cubicBezTo>
                  <a:cubicBezTo>
                    <a:pt x="54" y="58"/>
                    <a:pt x="50" y="55"/>
                    <a:pt x="45" y="53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5" y="55"/>
                    <a:pt x="47" y="57"/>
                    <a:pt x="48" y="58"/>
                  </a:cubicBezTo>
                  <a:cubicBezTo>
                    <a:pt x="46" y="57"/>
                    <a:pt x="43" y="56"/>
                    <a:pt x="40" y="55"/>
                  </a:cubicBezTo>
                  <a:cubicBezTo>
                    <a:pt x="40" y="55"/>
                    <a:pt x="40" y="55"/>
                    <a:pt x="40" y="56"/>
                  </a:cubicBezTo>
                  <a:cubicBezTo>
                    <a:pt x="41" y="57"/>
                    <a:pt x="43" y="59"/>
                    <a:pt x="44" y="61"/>
                  </a:cubicBezTo>
                  <a:cubicBezTo>
                    <a:pt x="42" y="59"/>
                    <a:pt x="40" y="59"/>
                    <a:pt x="37" y="58"/>
                  </a:cubicBezTo>
                  <a:cubicBezTo>
                    <a:pt x="37" y="58"/>
                    <a:pt x="36" y="58"/>
                    <a:pt x="37" y="59"/>
                  </a:cubicBezTo>
                  <a:cubicBezTo>
                    <a:pt x="37" y="59"/>
                    <a:pt x="38" y="60"/>
                    <a:pt x="38" y="61"/>
                  </a:cubicBezTo>
                  <a:cubicBezTo>
                    <a:pt x="37" y="60"/>
                    <a:pt x="35" y="59"/>
                    <a:pt x="33" y="59"/>
                  </a:cubicBezTo>
                  <a:cubicBezTo>
                    <a:pt x="32" y="59"/>
                    <a:pt x="32" y="60"/>
                    <a:pt x="32" y="60"/>
                  </a:cubicBezTo>
                  <a:cubicBezTo>
                    <a:pt x="33" y="61"/>
                    <a:pt x="34" y="62"/>
                    <a:pt x="36" y="63"/>
                  </a:cubicBezTo>
                  <a:cubicBezTo>
                    <a:pt x="33" y="62"/>
                    <a:pt x="30" y="60"/>
                    <a:pt x="26" y="59"/>
                  </a:cubicBezTo>
                  <a:cubicBezTo>
                    <a:pt x="26" y="59"/>
                    <a:pt x="26" y="59"/>
                    <a:pt x="26" y="60"/>
                  </a:cubicBezTo>
                  <a:cubicBezTo>
                    <a:pt x="27" y="60"/>
                    <a:pt x="27" y="61"/>
                    <a:pt x="28" y="62"/>
                  </a:cubicBezTo>
                  <a:cubicBezTo>
                    <a:pt x="26" y="61"/>
                    <a:pt x="24" y="61"/>
                    <a:pt x="23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4" y="63"/>
                    <a:pt x="26" y="65"/>
                    <a:pt x="28" y="66"/>
                  </a:cubicBezTo>
                  <a:cubicBezTo>
                    <a:pt x="26" y="65"/>
                    <a:pt x="24" y="64"/>
                    <a:pt x="2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3" y="66"/>
                    <a:pt x="25" y="67"/>
                    <a:pt x="26" y="69"/>
                  </a:cubicBezTo>
                  <a:cubicBezTo>
                    <a:pt x="24" y="68"/>
                    <a:pt x="22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0" y="69"/>
                    <a:pt x="21" y="70"/>
                    <a:pt x="23" y="71"/>
                  </a:cubicBezTo>
                  <a:cubicBezTo>
                    <a:pt x="21" y="70"/>
                    <a:pt x="18" y="69"/>
                    <a:pt x="16" y="68"/>
                  </a:cubicBezTo>
                  <a:cubicBezTo>
                    <a:pt x="16" y="68"/>
                    <a:pt x="16" y="68"/>
                    <a:pt x="16" y="69"/>
                  </a:cubicBezTo>
                  <a:cubicBezTo>
                    <a:pt x="16" y="69"/>
                    <a:pt x="17" y="70"/>
                    <a:pt x="18" y="71"/>
                  </a:cubicBezTo>
                  <a:cubicBezTo>
                    <a:pt x="16" y="69"/>
                    <a:pt x="13" y="68"/>
                    <a:pt x="10" y="67"/>
                  </a:cubicBezTo>
                  <a:cubicBezTo>
                    <a:pt x="10" y="67"/>
                    <a:pt x="10" y="68"/>
                    <a:pt x="10" y="68"/>
                  </a:cubicBezTo>
                  <a:cubicBezTo>
                    <a:pt x="10" y="68"/>
                    <a:pt x="11" y="69"/>
                    <a:pt x="11" y="70"/>
                  </a:cubicBezTo>
                  <a:cubicBezTo>
                    <a:pt x="10" y="69"/>
                    <a:pt x="9" y="69"/>
                    <a:pt x="7" y="68"/>
                  </a:cubicBezTo>
                  <a:cubicBezTo>
                    <a:pt x="7" y="68"/>
                    <a:pt x="7" y="69"/>
                    <a:pt x="7" y="69"/>
                  </a:cubicBezTo>
                  <a:cubicBezTo>
                    <a:pt x="8" y="70"/>
                    <a:pt x="9" y="72"/>
                    <a:pt x="11" y="73"/>
                  </a:cubicBezTo>
                  <a:cubicBezTo>
                    <a:pt x="9" y="72"/>
                    <a:pt x="8" y="71"/>
                    <a:pt x="7" y="71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8" y="74"/>
                    <a:pt x="9" y="75"/>
                    <a:pt x="11" y="77"/>
                  </a:cubicBezTo>
                  <a:cubicBezTo>
                    <a:pt x="9" y="76"/>
                    <a:pt x="7" y="74"/>
                    <a:pt x="5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3" y="65"/>
                    <a:pt x="17" y="60"/>
                    <a:pt x="22" y="58"/>
                  </a:cubicBezTo>
                  <a:close/>
                </a:path>
              </a:pathLst>
            </a:custGeom>
            <a:blipFill dpi="0" rotWithShape="1">
              <a:blip r:embed="rId8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24" name="Freeform 125"/>
            <p:cNvSpPr>
              <a:spLocks noEditPoints="1"/>
            </p:cNvSpPr>
            <p:nvPr/>
          </p:nvSpPr>
          <p:spPr bwMode="auto">
            <a:xfrm>
              <a:off x="368386" y="819999"/>
              <a:ext cx="504825" cy="247650"/>
            </a:xfrm>
            <a:custGeom>
              <a:avLst/>
              <a:gdLst>
                <a:gd name="T0" fmla="*/ 172 w 174"/>
                <a:gd name="T1" fmla="*/ 6 h 85"/>
                <a:gd name="T2" fmla="*/ 129 w 174"/>
                <a:gd name="T3" fmla="*/ 28 h 85"/>
                <a:gd name="T4" fmla="*/ 62 w 174"/>
                <a:gd name="T5" fmla="*/ 77 h 85"/>
                <a:gd name="T6" fmla="*/ 32 w 174"/>
                <a:gd name="T7" fmla="*/ 70 h 85"/>
                <a:gd name="T8" fmla="*/ 29 w 174"/>
                <a:gd name="T9" fmla="*/ 64 h 85"/>
                <a:gd name="T10" fmla="*/ 39 w 174"/>
                <a:gd name="T11" fmla="*/ 67 h 85"/>
                <a:gd name="T12" fmla="*/ 34 w 174"/>
                <a:gd name="T13" fmla="*/ 62 h 85"/>
                <a:gd name="T14" fmla="*/ 38 w 174"/>
                <a:gd name="T15" fmla="*/ 60 h 85"/>
                <a:gd name="T16" fmla="*/ 59 w 174"/>
                <a:gd name="T17" fmla="*/ 69 h 85"/>
                <a:gd name="T18" fmla="*/ 63 w 174"/>
                <a:gd name="T19" fmla="*/ 67 h 85"/>
                <a:gd name="T20" fmla="*/ 50 w 174"/>
                <a:gd name="T21" fmla="*/ 57 h 85"/>
                <a:gd name="T22" fmla="*/ 75 w 174"/>
                <a:gd name="T23" fmla="*/ 65 h 85"/>
                <a:gd name="T24" fmla="*/ 79 w 174"/>
                <a:gd name="T25" fmla="*/ 63 h 85"/>
                <a:gd name="T26" fmla="*/ 84 w 174"/>
                <a:gd name="T27" fmla="*/ 62 h 85"/>
                <a:gd name="T28" fmla="*/ 89 w 174"/>
                <a:gd name="T29" fmla="*/ 59 h 85"/>
                <a:gd name="T30" fmla="*/ 77 w 174"/>
                <a:gd name="T31" fmla="*/ 46 h 85"/>
                <a:gd name="T32" fmla="*/ 82 w 174"/>
                <a:gd name="T33" fmla="*/ 45 h 85"/>
                <a:gd name="T34" fmla="*/ 106 w 174"/>
                <a:gd name="T35" fmla="*/ 51 h 85"/>
                <a:gd name="T36" fmla="*/ 96 w 174"/>
                <a:gd name="T37" fmla="*/ 40 h 85"/>
                <a:gd name="T38" fmla="*/ 114 w 174"/>
                <a:gd name="T39" fmla="*/ 45 h 85"/>
                <a:gd name="T40" fmla="*/ 121 w 174"/>
                <a:gd name="T41" fmla="*/ 42 h 85"/>
                <a:gd name="T42" fmla="*/ 124 w 174"/>
                <a:gd name="T43" fmla="*/ 39 h 85"/>
                <a:gd name="T44" fmla="*/ 125 w 174"/>
                <a:gd name="T45" fmla="*/ 36 h 85"/>
                <a:gd name="T46" fmla="*/ 5 w 174"/>
                <a:gd name="T47" fmla="*/ 74 h 85"/>
                <a:gd name="T48" fmla="*/ 13 w 174"/>
                <a:gd name="T49" fmla="*/ 79 h 85"/>
                <a:gd name="T50" fmla="*/ 7 w 174"/>
                <a:gd name="T51" fmla="*/ 72 h 85"/>
                <a:gd name="T52" fmla="*/ 10 w 174"/>
                <a:gd name="T53" fmla="*/ 71 h 85"/>
                <a:gd name="T54" fmla="*/ 14 w 174"/>
                <a:gd name="T55" fmla="*/ 70 h 85"/>
                <a:gd name="T56" fmla="*/ 22 w 174"/>
                <a:gd name="T57" fmla="*/ 72 h 85"/>
                <a:gd name="T58" fmla="*/ 21 w 174"/>
                <a:gd name="T59" fmla="*/ 68 h 85"/>
                <a:gd name="T60" fmla="*/ 20 w 174"/>
                <a:gd name="T61" fmla="*/ 77 h 85"/>
                <a:gd name="T62" fmla="*/ 41 w 174"/>
                <a:gd name="T63" fmla="*/ 72 h 85"/>
                <a:gd name="T64" fmla="*/ 110 w 174"/>
                <a:gd name="T65" fmla="*/ 35 h 85"/>
                <a:gd name="T66" fmla="*/ 125 w 174"/>
                <a:gd name="T67" fmla="*/ 34 h 85"/>
                <a:gd name="T68" fmla="*/ 121 w 174"/>
                <a:gd name="T69" fmla="*/ 35 h 85"/>
                <a:gd name="T70" fmla="*/ 116 w 174"/>
                <a:gd name="T71" fmla="*/ 36 h 85"/>
                <a:gd name="T72" fmla="*/ 155 w 174"/>
                <a:gd name="T73" fmla="*/ 22 h 85"/>
                <a:gd name="T74" fmla="*/ 165 w 174"/>
                <a:gd name="T75" fmla="*/ 8 h 85"/>
                <a:gd name="T76" fmla="*/ 146 w 174"/>
                <a:gd name="T77" fmla="*/ 30 h 85"/>
                <a:gd name="T78" fmla="*/ 160 w 174"/>
                <a:gd name="T79" fmla="*/ 8 h 85"/>
                <a:gd name="T80" fmla="*/ 128 w 174"/>
                <a:gd name="T81" fmla="*/ 31 h 85"/>
                <a:gd name="T82" fmla="*/ 165 w 174"/>
                <a:gd name="T83" fmla="*/ 22 h 85"/>
                <a:gd name="T84" fmla="*/ 22 w 174"/>
                <a:gd name="T85" fmla="*/ 59 h 85"/>
                <a:gd name="T86" fmla="*/ 103 w 174"/>
                <a:gd name="T87" fmla="*/ 38 h 85"/>
                <a:gd name="T88" fmla="*/ 94 w 174"/>
                <a:gd name="T89" fmla="*/ 39 h 85"/>
                <a:gd name="T90" fmla="*/ 100 w 174"/>
                <a:gd name="T91" fmla="*/ 48 h 85"/>
                <a:gd name="T92" fmla="*/ 79 w 174"/>
                <a:gd name="T93" fmla="*/ 43 h 85"/>
                <a:gd name="T94" fmla="*/ 76 w 174"/>
                <a:gd name="T95" fmla="*/ 46 h 85"/>
                <a:gd name="T96" fmla="*/ 87 w 174"/>
                <a:gd name="T97" fmla="*/ 58 h 85"/>
                <a:gd name="T98" fmla="*/ 60 w 174"/>
                <a:gd name="T99" fmla="*/ 50 h 85"/>
                <a:gd name="T100" fmla="*/ 49 w 174"/>
                <a:gd name="T101" fmla="*/ 51 h 85"/>
                <a:gd name="T102" fmla="*/ 44 w 174"/>
                <a:gd name="T103" fmla="*/ 54 h 85"/>
                <a:gd name="T104" fmla="*/ 36 w 174"/>
                <a:gd name="T105" fmla="*/ 59 h 85"/>
                <a:gd name="T106" fmla="*/ 26 w 174"/>
                <a:gd name="T107" fmla="*/ 60 h 85"/>
                <a:gd name="T108" fmla="*/ 21 w 174"/>
                <a:gd name="T109" fmla="*/ 65 h 85"/>
                <a:gd name="T110" fmla="*/ 15 w 174"/>
                <a:gd name="T111" fmla="*/ 69 h 85"/>
                <a:gd name="T112" fmla="*/ 7 w 174"/>
                <a:gd name="T113" fmla="*/ 69 h 85"/>
                <a:gd name="T114" fmla="*/ 4 w 174"/>
                <a:gd name="T115" fmla="*/ 7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4" h="85">
                  <a:moveTo>
                    <a:pt x="129" y="42"/>
                  </a:moveTo>
                  <a:cubicBezTo>
                    <a:pt x="132" y="39"/>
                    <a:pt x="134" y="37"/>
                    <a:pt x="136" y="35"/>
                  </a:cubicBezTo>
                  <a:cubicBezTo>
                    <a:pt x="146" y="37"/>
                    <a:pt x="156" y="38"/>
                    <a:pt x="164" y="30"/>
                  </a:cubicBezTo>
                  <a:cubicBezTo>
                    <a:pt x="171" y="25"/>
                    <a:pt x="167" y="14"/>
                    <a:pt x="171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2" y="7"/>
                    <a:pt x="172" y="6"/>
                    <a:pt x="172" y="6"/>
                  </a:cubicBezTo>
                  <a:cubicBezTo>
                    <a:pt x="172" y="6"/>
                    <a:pt x="173" y="5"/>
                    <a:pt x="173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4" y="4"/>
                    <a:pt x="173" y="3"/>
                    <a:pt x="173" y="3"/>
                  </a:cubicBezTo>
                  <a:cubicBezTo>
                    <a:pt x="173" y="3"/>
                    <a:pt x="172" y="2"/>
                    <a:pt x="171" y="2"/>
                  </a:cubicBezTo>
                  <a:cubicBezTo>
                    <a:pt x="161" y="6"/>
                    <a:pt x="149" y="0"/>
                    <a:pt x="139" y="6"/>
                  </a:cubicBezTo>
                  <a:cubicBezTo>
                    <a:pt x="133" y="10"/>
                    <a:pt x="127" y="20"/>
                    <a:pt x="129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99" y="35"/>
                    <a:pt x="69" y="41"/>
                    <a:pt x="39" y="50"/>
                  </a:cubicBezTo>
                  <a:cubicBezTo>
                    <a:pt x="31" y="53"/>
                    <a:pt x="22" y="55"/>
                    <a:pt x="13" y="59"/>
                  </a:cubicBezTo>
                  <a:cubicBezTo>
                    <a:pt x="8" y="61"/>
                    <a:pt x="0" y="67"/>
                    <a:pt x="2" y="74"/>
                  </a:cubicBezTo>
                  <a:cubicBezTo>
                    <a:pt x="4" y="82"/>
                    <a:pt x="14" y="83"/>
                    <a:pt x="21" y="83"/>
                  </a:cubicBezTo>
                  <a:cubicBezTo>
                    <a:pt x="34" y="85"/>
                    <a:pt x="49" y="81"/>
                    <a:pt x="62" y="77"/>
                  </a:cubicBezTo>
                  <a:cubicBezTo>
                    <a:pt x="87" y="70"/>
                    <a:pt x="111" y="59"/>
                    <a:pt x="129" y="42"/>
                  </a:cubicBezTo>
                  <a:close/>
                  <a:moveTo>
                    <a:pt x="74" y="70"/>
                  </a:moveTo>
                  <a:cubicBezTo>
                    <a:pt x="63" y="74"/>
                    <a:pt x="51" y="77"/>
                    <a:pt x="39" y="79"/>
                  </a:cubicBezTo>
                  <a:cubicBezTo>
                    <a:pt x="34" y="75"/>
                    <a:pt x="29" y="71"/>
                    <a:pt x="24" y="67"/>
                  </a:cubicBezTo>
                  <a:cubicBezTo>
                    <a:pt x="22" y="65"/>
                    <a:pt x="27" y="67"/>
                    <a:pt x="27" y="67"/>
                  </a:cubicBezTo>
                  <a:cubicBezTo>
                    <a:pt x="29" y="68"/>
                    <a:pt x="31" y="69"/>
                    <a:pt x="32" y="70"/>
                  </a:cubicBezTo>
                  <a:cubicBezTo>
                    <a:pt x="35" y="72"/>
                    <a:pt x="37" y="74"/>
                    <a:pt x="40" y="76"/>
                  </a:cubicBezTo>
                  <a:cubicBezTo>
                    <a:pt x="40" y="76"/>
                    <a:pt x="41" y="76"/>
                    <a:pt x="41" y="75"/>
                  </a:cubicBezTo>
                  <a:cubicBezTo>
                    <a:pt x="38" y="73"/>
                    <a:pt x="34" y="71"/>
                    <a:pt x="31" y="69"/>
                  </a:cubicBezTo>
                  <a:cubicBezTo>
                    <a:pt x="30" y="67"/>
                    <a:pt x="28" y="66"/>
                    <a:pt x="26" y="65"/>
                  </a:cubicBezTo>
                  <a:cubicBezTo>
                    <a:pt x="26" y="64"/>
                    <a:pt x="21" y="61"/>
                    <a:pt x="25" y="62"/>
                  </a:cubicBezTo>
                  <a:cubicBezTo>
                    <a:pt x="26" y="63"/>
                    <a:pt x="28" y="63"/>
                    <a:pt x="29" y="64"/>
                  </a:cubicBezTo>
                  <a:cubicBezTo>
                    <a:pt x="33" y="68"/>
                    <a:pt x="38" y="72"/>
                    <a:pt x="44" y="74"/>
                  </a:cubicBezTo>
                  <a:cubicBezTo>
                    <a:pt x="44" y="74"/>
                    <a:pt x="45" y="73"/>
                    <a:pt x="44" y="73"/>
                  </a:cubicBezTo>
                  <a:cubicBezTo>
                    <a:pt x="40" y="70"/>
                    <a:pt x="35" y="66"/>
                    <a:pt x="30" y="64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7" y="61"/>
                    <a:pt x="25" y="60"/>
                    <a:pt x="29" y="61"/>
                  </a:cubicBezTo>
                  <a:cubicBezTo>
                    <a:pt x="32" y="63"/>
                    <a:pt x="36" y="65"/>
                    <a:pt x="39" y="67"/>
                  </a:cubicBezTo>
                  <a:cubicBezTo>
                    <a:pt x="40" y="68"/>
                    <a:pt x="41" y="68"/>
                    <a:pt x="43" y="69"/>
                  </a:cubicBezTo>
                  <a:cubicBezTo>
                    <a:pt x="45" y="71"/>
                    <a:pt x="47" y="72"/>
                    <a:pt x="50" y="73"/>
                  </a:cubicBezTo>
                  <a:cubicBezTo>
                    <a:pt x="50" y="74"/>
                    <a:pt x="50" y="73"/>
                    <a:pt x="50" y="73"/>
                  </a:cubicBezTo>
                  <a:cubicBezTo>
                    <a:pt x="50" y="73"/>
                    <a:pt x="49" y="72"/>
                    <a:pt x="49" y="72"/>
                  </a:cubicBezTo>
                  <a:cubicBezTo>
                    <a:pt x="49" y="72"/>
                    <a:pt x="48" y="72"/>
                    <a:pt x="48" y="72"/>
                  </a:cubicBezTo>
                  <a:cubicBezTo>
                    <a:pt x="43" y="68"/>
                    <a:pt x="38" y="66"/>
                    <a:pt x="34" y="62"/>
                  </a:cubicBezTo>
                  <a:cubicBezTo>
                    <a:pt x="32" y="60"/>
                    <a:pt x="38" y="62"/>
                    <a:pt x="38" y="62"/>
                  </a:cubicBezTo>
                  <a:cubicBezTo>
                    <a:pt x="39" y="62"/>
                    <a:pt x="39" y="62"/>
                    <a:pt x="40" y="63"/>
                  </a:cubicBezTo>
                  <a:cubicBezTo>
                    <a:pt x="44" y="66"/>
                    <a:pt x="50" y="69"/>
                    <a:pt x="55" y="73"/>
                  </a:cubicBezTo>
                  <a:cubicBezTo>
                    <a:pt x="55" y="73"/>
                    <a:pt x="56" y="72"/>
                    <a:pt x="55" y="72"/>
                  </a:cubicBezTo>
                  <a:cubicBezTo>
                    <a:pt x="50" y="69"/>
                    <a:pt x="45" y="64"/>
                    <a:pt x="40" y="62"/>
                  </a:cubicBezTo>
                  <a:cubicBezTo>
                    <a:pt x="39" y="61"/>
                    <a:pt x="38" y="60"/>
                    <a:pt x="38" y="60"/>
                  </a:cubicBezTo>
                  <a:cubicBezTo>
                    <a:pt x="37" y="59"/>
                    <a:pt x="41" y="60"/>
                    <a:pt x="42" y="61"/>
                  </a:cubicBezTo>
                  <a:cubicBezTo>
                    <a:pt x="44" y="62"/>
                    <a:pt x="46" y="63"/>
                    <a:pt x="47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50" y="65"/>
                    <a:pt x="52" y="66"/>
                    <a:pt x="54" y="67"/>
                  </a:cubicBezTo>
                  <a:cubicBezTo>
                    <a:pt x="55" y="68"/>
                    <a:pt x="57" y="69"/>
                    <a:pt x="58" y="70"/>
                  </a:cubicBezTo>
                  <a:cubicBezTo>
                    <a:pt x="59" y="70"/>
                    <a:pt x="59" y="69"/>
                    <a:pt x="59" y="69"/>
                  </a:cubicBezTo>
                  <a:cubicBezTo>
                    <a:pt x="55" y="67"/>
                    <a:pt x="52" y="65"/>
                    <a:pt x="49" y="64"/>
                  </a:cubicBezTo>
                  <a:cubicBezTo>
                    <a:pt x="47" y="62"/>
                    <a:pt x="45" y="61"/>
                    <a:pt x="43" y="59"/>
                  </a:cubicBezTo>
                  <a:cubicBezTo>
                    <a:pt x="41" y="57"/>
                    <a:pt x="39" y="56"/>
                    <a:pt x="44" y="57"/>
                  </a:cubicBezTo>
                  <a:cubicBezTo>
                    <a:pt x="46" y="58"/>
                    <a:pt x="48" y="59"/>
                    <a:pt x="50" y="61"/>
                  </a:cubicBezTo>
                  <a:cubicBezTo>
                    <a:pt x="54" y="63"/>
                    <a:pt x="58" y="65"/>
                    <a:pt x="61" y="67"/>
                  </a:cubicBezTo>
                  <a:cubicBezTo>
                    <a:pt x="62" y="67"/>
                    <a:pt x="62" y="68"/>
                    <a:pt x="63" y="67"/>
                  </a:cubicBezTo>
                  <a:cubicBezTo>
                    <a:pt x="63" y="68"/>
                    <a:pt x="63" y="68"/>
                    <a:pt x="64" y="68"/>
                  </a:cubicBezTo>
                  <a:cubicBezTo>
                    <a:pt x="64" y="69"/>
                    <a:pt x="65" y="68"/>
                    <a:pt x="64" y="68"/>
                  </a:cubicBezTo>
                  <a:cubicBezTo>
                    <a:pt x="60" y="65"/>
                    <a:pt x="56" y="63"/>
                    <a:pt x="52" y="60"/>
                  </a:cubicBezTo>
                  <a:cubicBezTo>
                    <a:pt x="51" y="60"/>
                    <a:pt x="50" y="59"/>
                    <a:pt x="49" y="59"/>
                  </a:cubicBezTo>
                  <a:cubicBezTo>
                    <a:pt x="48" y="57"/>
                    <a:pt x="46" y="56"/>
                    <a:pt x="45" y="54"/>
                  </a:cubicBezTo>
                  <a:cubicBezTo>
                    <a:pt x="46" y="55"/>
                    <a:pt x="49" y="56"/>
                    <a:pt x="50" y="57"/>
                  </a:cubicBezTo>
                  <a:cubicBezTo>
                    <a:pt x="57" y="60"/>
                    <a:pt x="65" y="65"/>
                    <a:pt x="73" y="68"/>
                  </a:cubicBezTo>
                  <a:cubicBezTo>
                    <a:pt x="74" y="68"/>
                    <a:pt x="74" y="67"/>
                    <a:pt x="74" y="67"/>
                  </a:cubicBezTo>
                  <a:cubicBezTo>
                    <a:pt x="66" y="62"/>
                    <a:pt x="57" y="58"/>
                    <a:pt x="50" y="52"/>
                  </a:cubicBezTo>
                  <a:cubicBezTo>
                    <a:pt x="52" y="53"/>
                    <a:pt x="55" y="54"/>
                    <a:pt x="57" y="55"/>
                  </a:cubicBezTo>
                  <a:cubicBezTo>
                    <a:pt x="59" y="57"/>
                    <a:pt x="61" y="58"/>
                    <a:pt x="63" y="59"/>
                  </a:cubicBezTo>
                  <a:cubicBezTo>
                    <a:pt x="67" y="62"/>
                    <a:pt x="71" y="64"/>
                    <a:pt x="75" y="65"/>
                  </a:cubicBezTo>
                  <a:cubicBezTo>
                    <a:pt x="75" y="65"/>
                    <a:pt x="76" y="64"/>
                    <a:pt x="75" y="64"/>
                  </a:cubicBezTo>
                  <a:cubicBezTo>
                    <a:pt x="68" y="60"/>
                    <a:pt x="61" y="57"/>
                    <a:pt x="55" y="52"/>
                  </a:cubicBezTo>
                  <a:cubicBezTo>
                    <a:pt x="52" y="50"/>
                    <a:pt x="57" y="52"/>
                    <a:pt x="57" y="52"/>
                  </a:cubicBezTo>
                  <a:cubicBezTo>
                    <a:pt x="59" y="53"/>
                    <a:pt x="61" y="54"/>
                    <a:pt x="62" y="55"/>
                  </a:cubicBezTo>
                  <a:cubicBezTo>
                    <a:pt x="66" y="57"/>
                    <a:pt x="69" y="58"/>
                    <a:pt x="73" y="60"/>
                  </a:cubicBezTo>
                  <a:cubicBezTo>
                    <a:pt x="75" y="61"/>
                    <a:pt x="77" y="62"/>
                    <a:pt x="79" y="63"/>
                  </a:cubicBezTo>
                  <a:cubicBezTo>
                    <a:pt x="80" y="63"/>
                    <a:pt x="80" y="62"/>
                    <a:pt x="79" y="62"/>
                  </a:cubicBezTo>
                  <a:cubicBezTo>
                    <a:pt x="77" y="61"/>
                    <a:pt x="75" y="60"/>
                    <a:pt x="73" y="59"/>
                  </a:cubicBezTo>
                  <a:cubicBezTo>
                    <a:pt x="73" y="59"/>
                    <a:pt x="73" y="59"/>
                    <a:pt x="72" y="59"/>
                  </a:cubicBezTo>
                  <a:cubicBezTo>
                    <a:pt x="70" y="57"/>
                    <a:pt x="68" y="56"/>
                    <a:pt x="65" y="54"/>
                  </a:cubicBezTo>
                  <a:cubicBezTo>
                    <a:pt x="64" y="54"/>
                    <a:pt x="62" y="51"/>
                    <a:pt x="61" y="51"/>
                  </a:cubicBezTo>
                  <a:cubicBezTo>
                    <a:pt x="70" y="53"/>
                    <a:pt x="77" y="59"/>
                    <a:pt x="84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2" y="60"/>
                    <a:pt x="79" y="58"/>
                    <a:pt x="75" y="56"/>
                  </a:cubicBezTo>
                  <a:cubicBezTo>
                    <a:pt x="73" y="55"/>
                    <a:pt x="71" y="53"/>
                    <a:pt x="69" y="52"/>
                  </a:cubicBezTo>
                  <a:cubicBezTo>
                    <a:pt x="67" y="51"/>
                    <a:pt x="65" y="49"/>
                    <a:pt x="69" y="50"/>
                  </a:cubicBezTo>
                  <a:cubicBezTo>
                    <a:pt x="76" y="51"/>
                    <a:pt x="82" y="57"/>
                    <a:pt x="89" y="60"/>
                  </a:cubicBezTo>
                  <a:cubicBezTo>
                    <a:pt x="90" y="60"/>
                    <a:pt x="90" y="59"/>
                    <a:pt x="89" y="59"/>
                  </a:cubicBezTo>
                  <a:cubicBezTo>
                    <a:pt x="86" y="57"/>
                    <a:pt x="83" y="55"/>
                    <a:pt x="80" y="53"/>
                  </a:cubicBezTo>
                  <a:cubicBezTo>
                    <a:pt x="79" y="52"/>
                    <a:pt x="77" y="51"/>
                    <a:pt x="76" y="50"/>
                  </a:cubicBezTo>
                  <a:cubicBezTo>
                    <a:pt x="74" y="49"/>
                    <a:pt x="73" y="49"/>
                    <a:pt x="76" y="50"/>
                  </a:cubicBezTo>
                  <a:cubicBezTo>
                    <a:pt x="82" y="51"/>
                    <a:pt x="88" y="56"/>
                    <a:pt x="93" y="58"/>
                  </a:cubicBezTo>
                  <a:cubicBezTo>
                    <a:pt x="94" y="59"/>
                    <a:pt x="94" y="58"/>
                    <a:pt x="94" y="58"/>
                  </a:cubicBezTo>
                  <a:cubicBezTo>
                    <a:pt x="88" y="54"/>
                    <a:pt x="82" y="51"/>
                    <a:pt x="77" y="46"/>
                  </a:cubicBezTo>
                  <a:cubicBezTo>
                    <a:pt x="78" y="47"/>
                    <a:pt x="81" y="47"/>
                    <a:pt x="82" y="48"/>
                  </a:cubicBezTo>
                  <a:cubicBezTo>
                    <a:pt x="84" y="49"/>
                    <a:pt x="85" y="50"/>
                    <a:pt x="87" y="51"/>
                  </a:cubicBezTo>
                  <a:cubicBezTo>
                    <a:pt x="90" y="52"/>
                    <a:pt x="93" y="54"/>
                    <a:pt x="96" y="55"/>
                  </a:cubicBezTo>
                  <a:cubicBezTo>
                    <a:pt x="97" y="55"/>
                    <a:pt x="97" y="55"/>
                    <a:pt x="97" y="54"/>
                  </a:cubicBezTo>
                  <a:cubicBezTo>
                    <a:pt x="92" y="50"/>
                    <a:pt x="86" y="49"/>
                    <a:pt x="81" y="45"/>
                  </a:cubicBezTo>
                  <a:cubicBezTo>
                    <a:pt x="79" y="43"/>
                    <a:pt x="81" y="44"/>
                    <a:pt x="82" y="45"/>
                  </a:cubicBezTo>
                  <a:cubicBezTo>
                    <a:pt x="84" y="45"/>
                    <a:pt x="87" y="47"/>
                    <a:pt x="89" y="48"/>
                  </a:cubicBezTo>
                  <a:cubicBezTo>
                    <a:pt x="93" y="50"/>
                    <a:pt x="96" y="52"/>
                    <a:pt x="100" y="53"/>
                  </a:cubicBezTo>
                  <a:cubicBezTo>
                    <a:pt x="100" y="53"/>
                    <a:pt x="101" y="53"/>
                    <a:pt x="100" y="53"/>
                  </a:cubicBezTo>
                  <a:cubicBezTo>
                    <a:pt x="99" y="51"/>
                    <a:pt x="97" y="49"/>
                    <a:pt x="95" y="48"/>
                  </a:cubicBezTo>
                  <a:cubicBezTo>
                    <a:pt x="93" y="47"/>
                    <a:pt x="89" y="44"/>
                    <a:pt x="87" y="44"/>
                  </a:cubicBezTo>
                  <a:cubicBezTo>
                    <a:pt x="94" y="44"/>
                    <a:pt x="100" y="49"/>
                    <a:pt x="106" y="51"/>
                  </a:cubicBezTo>
                  <a:cubicBezTo>
                    <a:pt x="107" y="51"/>
                    <a:pt x="107" y="50"/>
                    <a:pt x="106" y="50"/>
                  </a:cubicBezTo>
                  <a:cubicBezTo>
                    <a:pt x="104" y="49"/>
                    <a:pt x="102" y="48"/>
                    <a:pt x="99" y="46"/>
                  </a:cubicBezTo>
                  <a:cubicBezTo>
                    <a:pt x="98" y="46"/>
                    <a:pt x="95" y="44"/>
                    <a:pt x="94" y="43"/>
                  </a:cubicBezTo>
                  <a:cubicBezTo>
                    <a:pt x="100" y="45"/>
                    <a:pt x="105" y="48"/>
                    <a:pt x="111" y="50"/>
                  </a:cubicBezTo>
                  <a:cubicBezTo>
                    <a:pt x="111" y="50"/>
                    <a:pt x="112" y="50"/>
                    <a:pt x="111" y="50"/>
                  </a:cubicBezTo>
                  <a:cubicBezTo>
                    <a:pt x="106" y="46"/>
                    <a:pt x="101" y="44"/>
                    <a:pt x="96" y="40"/>
                  </a:cubicBezTo>
                  <a:cubicBezTo>
                    <a:pt x="98" y="42"/>
                    <a:pt x="101" y="42"/>
                    <a:pt x="103" y="43"/>
                  </a:cubicBezTo>
                  <a:cubicBezTo>
                    <a:pt x="107" y="45"/>
                    <a:pt x="110" y="46"/>
                    <a:pt x="113" y="48"/>
                  </a:cubicBezTo>
                  <a:cubicBezTo>
                    <a:pt x="113" y="48"/>
                    <a:pt x="113" y="47"/>
                    <a:pt x="113" y="47"/>
                  </a:cubicBezTo>
                  <a:cubicBezTo>
                    <a:pt x="109" y="45"/>
                    <a:pt x="105" y="43"/>
                    <a:pt x="100" y="40"/>
                  </a:cubicBezTo>
                  <a:cubicBezTo>
                    <a:pt x="104" y="42"/>
                    <a:pt x="109" y="44"/>
                    <a:pt x="114" y="45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1" y="43"/>
                    <a:pt x="107" y="39"/>
                    <a:pt x="104" y="38"/>
                  </a:cubicBezTo>
                  <a:cubicBezTo>
                    <a:pt x="109" y="39"/>
                    <a:pt x="113" y="42"/>
                    <a:pt x="117" y="43"/>
                  </a:cubicBezTo>
                  <a:cubicBezTo>
                    <a:pt x="118" y="43"/>
                    <a:pt x="118" y="43"/>
                    <a:pt x="118" y="42"/>
                  </a:cubicBezTo>
                  <a:cubicBezTo>
                    <a:pt x="116" y="41"/>
                    <a:pt x="114" y="40"/>
                    <a:pt x="112" y="39"/>
                  </a:cubicBezTo>
                  <a:cubicBezTo>
                    <a:pt x="111" y="39"/>
                    <a:pt x="105" y="36"/>
                    <a:pt x="109" y="38"/>
                  </a:cubicBezTo>
                  <a:cubicBezTo>
                    <a:pt x="113" y="39"/>
                    <a:pt x="117" y="42"/>
                    <a:pt x="121" y="42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0"/>
                    <a:pt x="117" y="39"/>
                    <a:pt x="115" y="38"/>
                  </a:cubicBezTo>
                  <a:cubicBezTo>
                    <a:pt x="117" y="39"/>
                    <a:pt x="120" y="40"/>
                    <a:pt x="122" y="41"/>
                  </a:cubicBezTo>
                  <a:cubicBezTo>
                    <a:pt x="123" y="41"/>
                    <a:pt x="123" y="40"/>
                    <a:pt x="122" y="40"/>
                  </a:cubicBezTo>
                  <a:cubicBezTo>
                    <a:pt x="121" y="39"/>
                    <a:pt x="119" y="38"/>
                    <a:pt x="117" y="36"/>
                  </a:cubicBezTo>
                  <a:cubicBezTo>
                    <a:pt x="119" y="37"/>
                    <a:pt x="122" y="38"/>
                    <a:pt x="124" y="39"/>
                  </a:cubicBezTo>
                  <a:cubicBezTo>
                    <a:pt x="124" y="39"/>
                    <a:pt x="125" y="39"/>
                    <a:pt x="124" y="39"/>
                  </a:cubicBezTo>
                  <a:cubicBezTo>
                    <a:pt x="124" y="38"/>
                    <a:pt x="124" y="38"/>
                    <a:pt x="123" y="38"/>
                  </a:cubicBezTo>
                  <a:cubicBezTo>
                    <a:pt x="124" y="38"/>
                    <a:pt x="124" y="38"/>
                    <a:pt x="124" y="38"/>
                  </a:cubicBezTo>
                  <a:cubicBezTo>
                    <a:pt x="125" y="38"/>
                    <a:pt x="125" y="38"/>
                    <a:pt x="125" y="38"/>
                  </a:cubicBezTo>
                  <a:cubicBezTo>
                    <a:pt x="125" y="37"/>
                    <a:pt x="125" y="37"/>
                    <a:pt x="124" y="36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124" y="34"/>
                    <a:pt x="124" y="34"/>
                    <a:pt x="126" y="35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27" y="36"/>
                    <a:pt x="128" y="37"/>
                    <a:pt x="129" y="38"/>
                  </a:cubicBezTo>
                  <a:cubicBezTo>
                    <a:pt x="113" y="53"/>
                    <a:pt x="94" y="63"/>
                    <a:pt x="74" y="70"/>
                  </a:cubicBezTo>
                  <a:close/>
                  <a:moveTo>
                    <a:pt x="6" y="77"/>
                  </a:moveTo>
                  <a:cubicBezTo>
                    <a:pt x="6" y="76"/>
                    <a:pt x="5" y="75"/>
                    <a:pt x="5" y="74"/>
                  </a:cubicBezTo>
                  <a:cubicBezTo>
                    <a:pt x="7" y="76"/>
                    <a:pt x="9" y="77"/>
                    <a:pt x="11" y="79"/>
                  </a:cubicBezTo>
                  <a:cubicBezTo>
                    <a:pt x="10" y="79"/>
                    <a:pt x="10" y="78"/>
                    <a:pt x="9" y="78"/>
                  </a:cubicBezTo>
                  <a:cubicBezTo>
                    <a:pt x="8" y="78"/>
                    <a:pt x="7" y="77"/>
                    <a:pt x="6" y="77"/>
                  </a:cubicBezTo>
                  <a:close/>
                  <a:moveTo>
                    <a:pt x="12" y="79"/>
                  </a:moveTo>
                  <a:cubicBezTo>
                    <a:pt x="12" y="79"/>
                    <a:pt x="12" y="79"/>
                    <a:pt x="12" y="79"/>
                  </a:cubicBezTo>
                  <a:cubicBezTo>
                    <a:pt x="12" y="79"/>
                    <a:pt x="13" y="79"/>
                    <a:pt x="13" y="79"/>
                  </a:cubicBezTo>
                  <a:cubicBezTo>
                    <a:pt x="13" y="79"/>
                    <a:pt x="12" y="79"/>
                    <a:pt x="12" y="79"/>
                  </a:cubicBezTo>
                  <a:close/>
                  <a:moveTo>
                    <a:pt x="35" y="80"/>
                  </a:moveTo>
                  <a:cubicBezTo>
                    <a:pt x="30" y="81"/>
                    <a:pt x="24" y="81"/>
                    <a:pt x="18" y="80"/>
                  </a:cubicBezTo>
                  <a:cubicBezTo>
                    <a:pt x="17" y="80"/>
                    <a:pt x="16" y="80"/>
                    <a:pt x="15" y="80"/>
                  </a:cubicBezTo>
                  <a:cubicBezTo>
                    <a:pt x="14" y="79"/>
                    <a:pt x="12" y="78"/>
                    <a:pt x="11" y="77"/>
                  </a:cubicBezTo>
                  <a:cubicBezTo>
                    <a:pt x="10" y="76"/>
                    <a:pt x="8" y="73"/>
                    <a:pt x="7" y="72"/>
                  </a:cubicBezTo>
                  <a:cubicBezTo>
                    <a:pt x="11" y="74"/>
                    <a:pt x="15" y="77"/>
                    <a:pt x="18" y="80"/>
                  </a:cubicBezTo>
                  <a:cubicBezTo>
                    <a:pt x="18" y="80"/>
                    <a:pt x="19" y="80"/>
                    <a:pt x="18" y="79"/>
                  </a:cubicBezTo>
                  <a:cubicBezTo>
                    <a:pt x="18" y="79"/>
                    <a:pt x="18" y="79"/>
                    <a:pt x="17" y="78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6" y="77"/>
                    <a:pt x="15" y="76"/>
                    <a:pt x="13" y="75"/>
                  </a:cubicBezTo>
                  <a:cubicBezTo>
                    <a:pt x="12" y="74"/>
                    <a:pt x="5" y="68"/>
                    <a:pt x="10" y="71"/>
                  </a:cubicBezTo>
                  <a:cubicBezTo>
                    <a:pt x="11" y="71"/>
                    <a:pt x="11" y="71"/>
                    <a:pt x="12" y="71"/>
                  </a:cubicBezTo>
                  <a:cubicBezTo>
                    <a:pt x="15" y="75"/>
                    <a:pt x="19" y="78"/>
                    <a:pt x="23" y="80"/>
                  </a:cubicBezTo>
                  <a:cubicBezTo>
                    <a:pt x="24" y="80"/>
                    <a:pt x="24" y="79"/>
                    <a:pt x="24" y="79"/>
                  </a:cubicBezTo>
                  <a:cubicBezTo>
                    <a:pt x="20" y="77"/>
                    <a:pt x="16" y="73"/>
                    <a:pt x="12" y="71"/>
                  </a:cubicBezTo>
                  <a:cubicBezTo>
                    <a:pt x="12" y="70"/>
                    <a:pt x="11" y="70"/>
                    <a:pt x="11" y="69"/>
                  </a:cubicBezTo>
                  <a:cubicBezTo>
                    <a:pt x="10" y="68"/>
                    <a:pt x="14" y="70"/>
                    <a:pt x="14" y="70"/>
                  </a:cubicBezTo>
                  <a:cubicBezTo>
                    <a:pt x="17" y="71"/>
                    <a:pt x="19" y="73"/>
                    <a:pt x="21" y="75"/>
                  </a:cubicBezTo>
                  <a:cubicBezTo>
                    <a:pt x="23" y="76"/>
                    <a:pt x="25" y="78"/>
                    <a:pt x="27" y="79"/>
                  </a:cubicBezTo>
                  <a:cubicBezTo>
                    <a:pt x="28" y="79"/>
                    <a:pt x="28" y="79"/>
                    <a:pt x="28" y="78"/>
                  </a:cubicBezTo>
                  <a:cubicBezTo>
                    <a:pt x="25" y="77"/>
                    <a:pt x="23" y="75"/>
                    <a:pt x="21" y="74"/>
                  </a:cubicBezTo>
                  <a:cubicBezTo>
                    <a:pt x="20" y="73"/>
                    <a:pt x="19" y="72"/>
                    <a:pt x="18" y="71"/>
                  </a:cubicBezTo>
                  <a:cubicBezTo>
                    <a:pt x="15" y="68"/>
                    <a:pt x="22" y="72"/>
                    <a:pt x="22" y="72"/>
                  </a:cubicBezTo>
                  <a:cubicBezTo>
                    <a:pt x="23" y="73"/>
                    <a:pt x="24" y="73"/>
                    <a:pt x="25" y="74"/>
                  </a:cubicBezTo>
                  <a:cubicBezTo>
                    <a:pt x="27" y="76"/>
                    <a:pt x="30" y="78"/>
                    <a:pt x="33" y="80"/>
                  </a:cubicBezTo>
                  <a:cubicBezTo>
                    <a:pt x="33" y="80"/>
                    <a:pt x="34" y="79"/>
                    <a:pt x="33" y="79"/>
                  </a:cubicBezTo>
                  <a:cubicBezTo>
                    <a:pt x="31" y="77"/>
                    <a:pt x="28" y="75"/>
                    <a:pt x="25" y="73"/>
                  </a:cubicBezTo>
                  <a:cubicBezTo>
                    <a:pt x="25" y="73"/>
                    <a:pt x="25" y="73"/>
                    <a:pt x="24" y="73"/>
                  </a:cubicBezTo>
                  <a:cubicBezTo>
                    <a:pt x="24" y="72"/>
                    <a:pt x="20" y="68"/>
                    <a:pt x="21" y="68"/>
                  </a:cubicBezTo>
                  <a:cubicBezTo>
                    <a:pt x="23" y="68"/>
                    <a:pt x="25" y="70"/>
                    <a:pt x="27" y="71"/>
                  </a:cubicBezTo>
                  <a:cubicBezTo>
                    <a:pt x="31" y="74"/>
                    <a:pt x="34" y="77"/>
                    <a:pt x="38" y="79"/>
                  </a:cubicBezTo>
                  <a:cubicBezTo>
                    <a:pt x="37" y="80"/>
                    <a:pt x="36" y="80"/>
                    <a:pt x="35" y="80"/>
                  </a:cubicBezTo>
                  <a:close/>
                  <a:moveTo>
                    <a:pt x="14" y="73"/>
                  </a:moveTo>
                  <a:cubicBezTo>
                    <a:pt x="16" y="74"/>
                    <a:pt x="17" y="75"/>
                    <a:pt x="19" y="76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18" y="76"/>
                    <a:pt x="16" y="75"/>
                    <a:pt x="14" y="73"/>
                  </a:cubicBezTo>
                  <a:cubicBezTo>
                    <a:pt x="14" y="73"/>
                    <a:pt x="14" y="73"/>
                    <a:pt x="14" y="73"/>
                  </a:cubicBezTo>
                  <a:close/>
                  <a:moveTo>
                    <a:pt x="32" y="66"/>
                  </a:moveTo>
                  <a:cubicBezTo>
                    <a:pt x="33" y="66"/>
                    <a:pt x="34" y="67"/>
                    <a:pt x="35" y="67"/>
                  </a:cubicBezTo>
                  <a:cubicBezTo>
                    <a:pt x="37" y="69"/>
                    <a:pt x="39" y="70"/>
                    <a:pt x="41" y="72"/>
                  </a:cubicBezTo>
                  <a:cubicBezTo>
                    <a:pt x="44" y="74"/>
                    <a:pt x="41" y="72"/>
                    <a:pt x="41" y="72"/>
                  </a:cubicBezTo>
                  <a:cubicBezTo>
                    <a:pt x="38" y="70"/>
                    <a:pt x="35" y="68"/>
                    <a:pt x="32" y="66"/>
                  </a:cubicBezTo>
                  <a:cubicBezTo>
                    <a:pt x="32" y="66"/>
                    <a:pt x="32" y="66"/>
                    <a:pt x="32" y="66"/>
                  </a:cubicBezTo>
                  <a:close/>
                  <a:moveTo>
                    <a:pt x="64" y="59"/>
                  </a:moveTo>
                  <a:cubicBezTo>
                    <a:pt x="67" y="61"/>
                    <a:pt x="71" y="63"/>
                    <a:pt x="74" y="64"/>
                  </a:cubicBezTo>
                  <a:cubicBezTo>
                    <a:pt x="70" y="63"/>
                    <a:pt x="67" y="61"/>
                    <a:pt x="64" y="59"/>
                  </a:cubicBezTo>
                  <a:close/>
                  <a:moveTo>
                    <a:pt x="110" y="35"/>
                  </a:moveTo>
                  <a:cubicBezTo>
                    <a:pt x="113" y="38"/>
                    <a:pt x="116" y="39"/>
                    <a:pt x="119" y="41"/>
                  </a:cubicBezTo>
                  <a:cubicBezTo>
                    <a:pt x="121" y="42"/>
                    <a:pt x="114" y="39"/>
                    <a:pt x="114" y="39"/>
                  </a:cubicBezTo>
                  <a:cubicBezTo>
                    <a:pt x="112" y="38"/>
                    <a:pt x="109" y="37"/>
                    <a:pt x="107" y="36"/>
                  </a:cubicBezTo>
                  <a:cubicBezTo>
                    <a:pt x="108" y="36"/>
                    <a:pt x="109" y="35"/>
                    <a:pt x="110" y="35"/>
                  </a:cubicBezTo>
                  <a:close/>
                  <a:moveTo>
                    <a:pt x="125" y="32"/>
                  </a:moveTo>
                  <a:cubicBezTo>
                    <a:pt x="125" y="32"/>
                    <a:pt x="125" y="33"/>
                    <a:pt x="125" y="34"/>
                  </a:cubicBezTo>
                  <a:cubicBezTo>
                    <a:pt x="125" y="34"/>
                    <a:pt x="125" y="33"/>
                    <a:pt x="124" y="33"/>
                  </a:cubicBezTo>
                  <a:cubicBezTo>
                    <a:pt x="124" y="33"/>
                    <a:pt x="123" y="33"/>
                    <a:pt x="123" y="34"/>
                  </a:cubicBezTo>
                  <a:cubicBezTo>
                    <a:pt x="124" y="36"/>
                    <a:pt x="122" y="34"/>
                    <a:pt x="122" y="33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2" y="34"/>
                    <a:pt x="123" y="36"/>
                    <a:pt x="124" y="37"/>
                  </a:cubicBezTo>
                  <a:cubicBezTo>
                    <a:pt x="123" y="36"/>
                    <a:pt x="122" y="36"/>
                    <a:pt x="121" y="35"/>
                  </a:cubicBezTo>
                  <a:cubicBezTo>
                    <a:pt x="120" y="35"/>
                    <a:pt x="120" y="35"/>
                    <a:pt x="120" y="35"/>
                  </a:cubicBezTo>
                  <a:cubicBezTo>
                    <a:pt x="120" y="35"/>
                    <a:pt x="119" y="34"/>
                    <a:pt x="119" y="34"/>
                  </a:cubicBezTo>
                  <a:cubicBezTo>
                    <a:pt x="118" y="34"/>
                    <a:pt x="118" y="34"/>
                    <a:pt x="118" y="35"/>
                  </a:cubicBezTo>
                  <a:cubicBezTo>
                    <a:pt x="119" y="35"/>
                    <a:pt x="125" y="39"/>
                    <a:pt x="122" y="37"/>
                  </a:cubicBezTo>
                  <a:cubicBezTo>
                    <a:pt x="120" y="36"/>
                    <a:pt x="118" y="36"/>
                    <a:pt x="116" y="35"/>
                  </a:cubicBezTo>
                  <a:cubicBezTo>
                    <a:pt x="116" y="35"/>
                    <a:pt x="116" y="36"/>
                    <a:pt x="116" y="36"/>
                  </a:cubicBezTo>
                  <a:cubicBezTo>
                    <a:pt x="117" y="37"/>
                    <a:pt x="118" y="37"/>
                    <a:pt x="119" y="38"/>
                  </a:cubicBezTo>
                  <a:cubicBezTo>
                    <a:pt x="120" y="39"/>
                    <a:pt x="123" y="41"/>
                    <a:pt x="119" y="39"/>
                  </a:cubicBezTo>
                  <a:cubicBezTo>
                    <a:pt x="117" y="38"/>
                    <a:pt x="114" y="36"/>
                    <a:pt x="111" y="35"/>
                  </a:cubicBezTo>
                  <a:cubicBezTo>
                    <a:pt x="116" y="34"/>
                    <a:pt x="120" y="33"/>
                    <a:pt x="125" y="32"/>
                  </a:cubicBezTo>
                  <a:close/>
                  <a:moveTo>
                    <a:pt x="165" y="9"/>
                  </a:moveTo>
                  <a:cubicBezTo>
                    <a:pt x="161" y="13"/>
                    <a:pt x="159" y="18"/>
                    <a:pt x="155" y="22"/>
                  </a:cubicBezTo>
                  <a:cubicBezTo>
                    <a:pt x="151" y="25"/>
                    <a:pt x="148" y="27"/>
                    <a:pt x="144" y="28"/>
                  </a:cubicBezTo>
                  <a:cubicBezTo>
                    <a:pt x="140" y="28"/>
                    <a:pt x="137" y="28"/>
                    <a:pt x="133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4" y="29"/>
                    <a:pt x="134" y="29"/>
                    <a:pt x="134" y="28"/>
                  </a:cubicBezTo>
                  <a:cubicBezTo>
                    <a:pt x="134" y="21"/>
                    <a:pt x="144" y="20"/>
                    <a:pt x="148" y="18"/>
                  </a:cubicBezTo>
                  <a:cubicBezTo>
                    <a:pt x="155" y="16"/>
                    <a:pt x="159" y="11"/>
                    <a:pt x="165" y="8"/>
                  </a:cubicBezTo>
                  <a:cubicBezTo>
                    <a:pt x="165" y="9"/>
                    <a:pt x="165" y="9"/>
                    <a:pt x="165" y="9"/>
                  </a:cubicBezTo>
                  <a:close/>
                  <a:moveTo>
                    <a:pt x="147" y="30"/>
                  </a:moveTo>
                  <a:cubicBezTo>
                    <a:pt x="150" y="29"/>
                    <a:pt x="153" y="26"/>
                    <a:pt x="156" y="24"/>
                  </a:cubicBezTo>
                  <a:cubicBezTo>
                    <a:pt x="159" y="22"/>
                    <a:pt x="161" y="20"/>
                    <a:pt x="162" y="17"/>
                  </a:cubicBezTo>
                  <a:cubicBezTo>
                    <a:pt x="162" y="19"/>
                    <a:pt x="162" y="20"/>
                    <a:pt x="161" y="22"/>
                  </a:cubicBezTo>
                  <a:cubicBezTo>
                    <a:pt x="158" y="27"/>
                    <a:pt x="152" y="30"/>
                    <a:pt x="146" y="30"/>
                  </a:cubicBezTo>
                  <a:cubicBezTo>
                    <a:pt x="146" y="30"/>
                    <a:pt x="146" y="30"/>
                    <a:pt x="147" y="30"/>
                  </a:cubicBezTo>
                  <a:close/>
                  <a:moveTo>
                    <a:pt x="160" y="8"/>
                  </a:moveTo>
                  <a:cubicBezTo>
                    <a:pt x="155" y="11"/>
                    <a:pt x="149" y="15"/>
                    <a:pt x="143" y="17"/>
                  </a:cubicBezTo>
                  <a:cubicBezTo>
                    <a:pt x="140" y="18"/>
                    <a:pt x="136" y="19"/>
                    <a:pt x="134" y="22"/>
                  </a:cubicBezTo>
                  <a:cubicBezTo>
                    <a:pt x="136" y="16"/>
                    <a:pt x="140" y="12"/>
                    <a:pt x="145" y="10"/>
                  </a:cubicBezTo>
                  <a:cubicBezTo>
                    <a:pt x="150" y="8"/>
                    <a:pt x="155" y="8"/>
                    <a:pt x="160" y="8"/>
                  </a:cubicBezTo>
                  <a:close/>
                  <a:moveTo>
                    <a:pt x="130" y="30"/>
                  </a:moveTo>
                  <a:cubicBezTo>
                    <a:pt x="130" y="30"/>
                    <a:pt x="130" y="30"/>
                    <a:pt x="130" y="30"/>
                  </a:cubicBezTo>
                  <a:cubicBezTo>
                    <a:pt x="131" y="31"/>
                    <a:pt x="132" y="33"/>
                    <a:pt x="133" y="34"/>
                  </a:cubicBezTo>
                  <a:cubicBezTo>
                    <a:pt x="132" y="34"/>
                    <a:pt x="132" y="35"/>
                    <a:pt x="131" y="36"/>
                  </a:cubicBezTo>
                  <a:cubicBezTo>
                    <a:pt x="131" y="36"/>
                    <a:pt x="131" y="36"/>
                    <a:pt x="131" y="36"/>
                  </a:cubicBezTo>
                  <a:cubicBezTo>
                    <a:pt x="129" y="35"/>
                    <a:pt x="128" y="33"/>
                    <a:pt x="128" y="31"/>
                  </a:cubicBezTo>
                  <a:cubicBezTo>
                    <a:pt x="128" y="31"/>
                    <a:pt x="129" y="31"/>
                    <a:pt x="130" y="30"/>
                  </a:cubicBezTo>
                  <a:close/>
                  <a:moveTo>
                    <a:pt x="145" y="33"/>
                  </a:moveTo>
                  <a:cubicBezTo>
                    <a:pt x="150" y="33"/>
                    <a:pt x="154" y="31"/>
                    <a:pt x="159" y="28"/>
                  </a:cubicBezTo>
                  <a:cubicBezTo>
                    <a:pt x="161" y="26"/>
                    <a:pt x="163" y="24"/>
                    <a:pt x="165" y="21"/>
                  </a:cubicBezTo>
                  <a:cubicBezTo>
                    <a:pt x="165" y="18"/>
                    <a:pt x="166" y="16"/>
                    <a:pt x="166" y="14"/>
                  </a:cubicBezTo>
                  <a:cubicBezTo>
                    <a:pt x="166" y="16"/>
                    <a:pt x="166" y="19"/>
                    <a:pt x="165" y="22"/>
                  </a:cubicBezTo>
                  <a:cubicBezTo>
                    <a:pt x="163" y="32"/>
                    <a:pt x="154" y="34"/>
                    <a:pt x="145" y="33"/>
                  </a:cubicBezTo>
                  <a:close/>
                  <a:moveTo>
                    <a:pt x="153" y="6"/>
                  </a:moveTo>
                  <a:cubicBezTo>
                    <a:pt x="149" y="6"/>
                    <a:pt x="145" y="7"/>
                    <a:pt x="142" y="8"/>
                  </a:cubicBezTo>
                  <a:cubicBezTo>
                    <a:pt x="143" y="8"/>
                    <a:pt x="144" y="7"/>
                    <a:pt x="145" y="7"/>
                  </a:cubicBezTo>
                  <a:cubicBezTo>
                    <a:pt x="148" y="6"/>
                    <a:pt x="150" y="6"/>
                    <a:pt x="153" y="6"/>
                  </a:cubicBezTo>
                  <a:close/>
                  <a:moveTo>
                    <a:pt x="22" y="59"/>
                  </a:moveTo>
                  <a:cubicBezTo>
                    <a:pt x="31" y="55"/>
                    <a:pt x="40" y="53"/>
                    <a:pt x="49" y="50"/>
                  </a:cubicBezTo>
                  <a:cubicBezTo>
                    <a:pt x="68" y="44"/>
                    <a:pt x="87" y="40"/>
                    <a:pt x="106" y="3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9" y="38"/>
                    <a:pt x="113" y="42"/>
                    <a:pt x="116" y="42"/>
                  </a:cubicBezTo>
                  <a:cubicBezTo>
                    <a:pt x="111" y="41"/>
                    <a:pt x="108" y="38"/>
                    <a:pt x="103" y="37"/>
                  </a:cubicBezTo>
                  <a:cubicBezTo>
                    <a:pt x="102" y="37"/>
                    <a:pt x="102" y="38"/>
                    <a:pt x="103" y="38"/>
                  </a:cubicBezTo>
                  <a:cubicBezTo>
                    <a:pt x="104" y="39"/>
                    <a:pt x="106" y="40"/>
                    <a:pt x="108" y="41"/>
                  </a:cubicBezTo>
                  <a:cubicBezTo>
                    <a:pt x="110" y="43"/>
                    <a:pt x="116" y="46"/>
                    <a:pt x="109" y="43"/>
                  </a:cubicBezTo>
                  <a:cubicBezTo>
                    <a:pt x="106" y="42"/>
                    <a:pt x="103" y="40"/>
                    <a:pt x="99" y="39"/>
                  </a:cubicBezTo>
                  <a:cubicBezTo>
                    <a:pt x="99" y="39"/>
                    <a:pt x="98" y="39"/>
                    <a:pt x="99" y="40"/>
                  </a:cubicBezTo>
                  <a:cubicBezTo>
                    <a:pt x="100" y="41"/>
                    <a:pt x="102" y="42"/>
                    <a:pt x="104" y="43"/>
                  </a:cubicBezTo>
                  <a:cubicBezTo>
                    <a:pt x="101" y="42"/>
                    <a:pt x="98" y="40"/>
                    <a:pt x="94" y="39"/>
                  </a:cubicBezTo>
                  <a:cubicBezTo>
                    <a:pt x="94" y="39"/>
                    <a:pt x="94" y="40"/>
                    <a:pt x="94" y="40"/>
                  </a:cubicBezTo>
                  <a:cubicBezTo>
                    <a:pt x="99" y="44"/>
                    <a:pt x="104" y="46"/>
                    <a:pt x="110" y="49"/>
                  </a:cubicBezTo>
                  <a:cubicBezTo>
                    <a:pt x="105" y="46"/>
                    <a:pt x="98" y="44"/>
                    <a:pt x="92" y="42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4" y="44"/>
                    <a:pt x="97" y="46"/>
                    <a:pt x="99" y="47"/>
                  </a:cubicBezTo>
                  <a:cubicBezTo>
                    <a:pt x="100" y="47"/>
                    <a:pt x="100" y="48"/>
                    <a:pt x="100" y="48"/>
                  </a:cubicBezTo>
                  <a:cubicBezTo>
                    <a:pt x="96" y="46"/>
                    <a:pt x="91" y="43"/>
                    <a:pt x="86" y="43"/>
                  </a:cubicBezTo>
                  <a:cubicBezTo>
                    <a:pt x="86" y="43"/>
                    <a:pt x="85" y="43"/>
                    <a:pt x="86" y="43"/>
                  </a:cubicBezTo>
                  <a:cubicBezTo>
                    <a:pt x="88" y="45"/>
                    <a:pt x="90" y="46"/>
                    <a:pt x="92" y="47"/>
                  </a:cubicBezTo>
                  <a:cubicBezTo>
                    <a:pt x="93" y="48"/>
                    <a:pt x="94" y="49"/>
                    <a:pt x="96" y="50"/>
                  </a:cubicBezTo>
                  <a:cubicBezTo>
                    <a:pt x="96" y="50"/>
                    <a:pt x="102" y="53"/>
                    <a:pt x="98" y="51"/>
                  </a:cubicBezTo>
                  <a:cubicBezTo>
                    <a:pt x="91" y="49"/>
                    <a:pt x="86" y="45"/>
                    <a:pt x="79" y="43"/>
                  </a:cubicBezTo>
                  <a:cubicBezTo>
                    <a:pt x="78" y="43"/>
                    <a:pt x="78" y="43"/>
                    <a:pt x="78" y="44"/>
                  </a:cubicBezTo>
                  <a:cubicBezTo>
                    <a:pt x="83" y="48"/>
                    <a:pt x="88" y="50"/>
                    <a:pt x="93" y="53"/>
                  </a:cubicBezTo>
                  <a:cubicBezTo>
                    <a:pt x="98" y="56"/>
                    <a:pt x="93" y="53"/>
                    <a:pt x="92" y="53"/>
                  </a:cubicBezTo>
                  <a:cubicBezTo>
                    <a:pt x="90" y="52"/>
                    <a:pt x="88" y="51"/>
                    <a:pt x="86" y="50"/>
                  </a:cubicBezTo>
                  <a:cubicBezTo>
                    <a:pt x="83" y="48"/>
                    <a:pt x="80" y="46"/>
                    <a:pt x="76" y="45"/>
                  </a:cubicBezTo>
                  <a:cubicBezTo>
                    <a:pt x="76" y="45"/>
                    <a:pt x="75" y="46"/>
                    <a:pt x="76" y="46"/>
                  </a:cubicBezTo>
                  <a:cubicBezTo>
                    <a:pt x="78" y="48"/>
                    <a:pt x="81" y="51"/>
                    <a:pt x="84" y="53"/>
                  </a:cubicBezTo>
                  <a:cubicBezTo>
                    <a:pt x="81" y="51"/>
                    <a:pt x="77" y="49"/>
                    <a:pt x="73" y="48"/>
                  </a:cubicBezTo>
                  <a:cubicBezTo>
                    <a:pt x="72" y="48"/>
                    <a:pt x="72" y="49"/>
                    <a:pt x="73" y="49"/>
                  </a:cubicBezTo>
                  <a:cubicBezTo>
                    <a:pt x="76" y="51"/>
                    <a:pt x="80" y="53"/>
                    <a:pt x="83" y="56"/>
                  </a:cubicBezTo>
                  <a:cubicBezTo>
                    <a:pt x="84" y="56"/>
                    <a:pt x="85" y="57"/>
                    <a:pt x="86" y="58"/>
                  </a:cubicBezTo>
                  <a:cubicBezTo>
                    <a:pt x="86" y="58"/>
                    <a:pt x="86" y="58"/>
                    <a:pt x="87" y="58"/>
                  </a:cubicBezTo>
                  <a:cubicBezTo>
                    <a:pt x="85" y="57"/>
                    <a:pt x="84" y="57"/>
                    <a:pt x="82" y="56"/>
                  </a:cubicBezTo>
                  <a:cubicBezTo>
                    <a:pt x="77" y="53"/>
                    <a:pt x="72" y="49"/>
                    <a:pt x="65" y="49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67" y="51"/>
                    <a:pt x="69" y="53"/>
                    <a:pt x="72" y="55"/>
                  </a:cubicBezTo>
                  <a:cubicBezTo>
                    <a:pt x="68" y="53"/>
                    <a:pt x="64" y="51"/>
                    <a:pt x="60" y="50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62" y="53"/>
                    <a:pt x="65" y="55"/>
                    <a:pt x="67" y="57"/>
                  </a:cubicBezTo>
                  <a:cubicBezTo>
                    <a:pt x="66" y="56"/>
                    <a:pt x="65" y="55"/>
                    <a:pt x="64" y="55"/>
                  </a:cubicBezTo>
                  <a:cubicBezTo>
                    <a:pt x="60" y="53"/>
                    <a:pt x="57" y="50"/>
                    <a:pt x="52" y="50"/>
                  </a:cubicBezTo>
                  <a:cubicBezTo>
                    <a:pt x="52" y="50"/>
                    <a:pt x="52" y="51"/>
                    <a:pt x="52" y="51"/>
                  </a:cubicBezTo>
                  <a:cubicBezTo>
                    <a:pt x="54" y="52"/>
                    <a:pt x="55" y="53"/>
                    <a:pt x="56" y="54"/>
                  </a:cubicBezTo>
                  <a:cubicBezTo>
                    <a:pt x="54" y="53"/>
                    <a:pt x="52" y="52"/>
                    <a:pt x="49" y="51"/>
                  </a:cubicBezTo>
                  <a:cubicBezTo>
                    <a:pt x="49" y="51"/>
                    <a:pt x="49" y="51"/>
                    <a:pt x="49" y="52"/>
                  </a:cubicBezTo>
                  <a:cubicBezTo>
                    <a:pt x="55" y="58"/>
                    <a:pt x="64" y="62"/>
                    <a:pt x="72" y="67"/>
                  </a:cubicBezTo>
                  <a:cubicBezTo>
                    <a:pt x="70" y="66"/>
                    <a:pt x="68" y="65"/>
                    <a:pt x="66" y="64"/>
                  </a:cubicBezTo>
                  <a:cubicBezTo>
                    <a:pt x="63" y="63"/>
                    <a:pt x="61" y="62"/>
                    <a:pt x="59" y="61"/>
                  </a:cubicBezTo>
                  <a:cubicBezTo>
                    <a:pt x="54" y="58"/>
                    <a:pt x="49" y="55"/>
                    <a:pt x="44" y="53"/>
                  </a:cubicBezTo>
                  <a:cubicBezTo>
                    <a:pt x="44" y="53"/>
                    <a:pt x="43" y="53"/>
                    <a:pt x="44" y="54"/>
                  </a:cubicBezTo>
                  <a:cubicBezTo>
                    <a:pt x="45" y="55"/>
                    <a:pt x="46" y="57"/>
                    <a:pt x="48" y="58"/>
                  </a:cubicBezTo>
                  <a:cubicBezTo>
                    <a:pt x="45" y="57"/>
                    <a:pt x="42" y="56"/>
                    <a:pt x="40" y="55"/>
                  </a:cubicBezTo>
                  <a:cubicBezTo>
                    <a:pt x="39" y="55"/>
                    <a:pt x="39" y="56"/>
                    <a:pt x="39" y="56"/>
                  </a:cubicBezTo>
                  <a:cubicBezTo>
                    <a:pt x="41" y="58"/>
                    <a:pt x="42" y="59"/>
                    <a:pt x="44" y="61"/>
                  </a:cubicBezTo>
                  <a:cubicBezTo>
                    <a:pt x="41" y="60"/>
                    <a:pt x="39" y="59"/>
                    <a:pt x="36" y="58"/>
                  </a:cubicBezTo>
                  <a:cubicBezTo>
                    <a:pt x="36" y="58"/>
                    <a:pt x="36" y="59"/>
                    <a:pt x="36" y="59"/>
                  </a:cubicBezTo>
                  <a:cubicBezTo>
                    <a:pt x="37" y="60"/>
                    <a:pt x="37" y="60"/>
                    <a:pt x="38" y="61"/>
                  </a:cubicBezTo>
                  <a:cubicBezTo>
                    <a:pt x="36" y="60"/>
                    <a:pt x="34" y="60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3" y="62"/>
                    <a:pt x="34" y="63"/>
                    <a:pt x="35" y="64"/>
                  </a:cubicBezTo>
                  <a:cubicBezTo>
                    <a:pt x="32" y="62"/>
                    <a:pt x="29" y="61"/>
                    <a:pt x="26" y="60"/>
                  </a:cubicBezTo>
                  <a:cubicBezTo>
                    <a:pt x="26" y="59"/>
                    <a:pt x="25" y="60"/>
                    <a:pt x="26" y="60"/>
                  </a:cubicBezTo>
                  <a:cubicBezTo>
                    <a:pt x="26" y="61"/>
                    <a:pt x="27" y="62"/>
                    <a:pt x="28" y="63"/>
                  </a:cubicBezTo>
                  <a:cubicBezTo>
                    <a:pt x="26" y="62"/>
                    <a:pt x="24" y="61"/>
                    <a:pt x="22" y="60"/>
                  </a:cubicBezTo>
                  <a:cubicBezTo>
                    <a:pt x="22" y="60"/>
                    <a:pt x="22" y="61"/>
                    <a:pt x="22" y="61"/>
                  </a:cubicBezTo>
                  <a:cubicBezTo>
                    <a:pt x="24" y="63"/>
                    <a:pt x="26" y="65"/>
                    <a:pt x="28" y="67"/>
                  </a:cubicBezTo>
                  <a:cubicBezTo>
                    <a:pt x="26" y="66"/>
                    <a:pt x="24" y="65"/>
                    <a:pt x="22" y="64"/>
                  </a:cubicBezTo>
                  <a:cubicBezTo>
                    <a:pt x="21" y="64"/>
                    <a:pt x="21" y="64"/>
                    <a:pt x="21" y="65"/>
                  </a:cubicBezTo>
                  <a:cubicBezTo>
                    <a:pt x="23" y="66"/>
                    <a:pt x="24" y="68"/>
                    <a:pt x="26" y="69"/>
                  </a:cubicBezTo>
                  <a:cubicBezTo>
                    <a:pt x="24" y="68"/>
                    <a:pt x="21" y="67"/>
                    <a:pt x="19" y="67"/>
                  </a:cubicBezTo>
                  <a:cubicBezTo>
                    <a:pt x="19" y="67"/>
                    <a:pt x="19" y="68"/>
                    <a:pt x="19" y="68"/>
                  </a:cubicBezTo>
                  <a:cubicBezTo>
                    <a:pt x="20" y="69"/>
                    <a:pt x="21" y="70"/>
                    <a:pt x="22" y="71"/>
                  </a:cubicBezTo>
                  <a:cubicBezTo>
                    <a:pt x="20" y="70"/>
                    <a:pt x="18" y="69"/>
                    <a:pt x="16" y="68"/>
                  </a:cubicBezTo>
                  <a:cubicBezTo>
                    <a:pt x="15" y="68"/>
                    <a:pt x="15" y="69"/>
                    <a:pt x="15" y="69"/>
                  </a:cubicBezTo>
                  <a:cubicBezTo>
                    <a:pt x="16" y="70"/>
                    <a:pt x="17" y="70"/>
                    <a:pt x="17" y="71"/>
                  </a:cubicBezTo>
                  <a:cubicBezTo>
                    <a:pt x="15" y="70"/>
                    <a:pt x="13" y="68"/>
                    <a:pt x="10" y="68"/>
                  </a:cubicBezTo>
                  <a:cubicBezTo>
                    <a:pt x="10" y="68"/>
                    <a:pt x="9" y="68"/>
                    <a:pt x="9" y="68"/>
                  </a:cubicBezTo>
                  <a:cubicBezTo>
                    <a:pt x="10" y="69"/>
                    <a:pt x="10" y="69"/>
                    <a:pt x="11" y="70"/>
                  </a:cubicBezTo>
                  <a:cubicBezTo>
                    <a:pt x="10" y="69"/>
                    <a:pt x="8" y="69"/>
                    <a:pt x="7" y="69"/>
                  </a:cubicBezTo>
                  <a:cubicBezTo>
                    <a:pt x="7" y="69"/>
                    <a:pt x="6" y="69"/>
                    <a:pt x="7" y="69"/>
                  </a:cubicBezTo>
                  <a:cubicBezTo>
                    <a:pt x="8" y="71"/>
                    <a:pt x="9" y="72"/>
                    <a:pt x="10" y="73"/>
                  </a:cubicBezTo>
                  <a:cubicBezTo>
                    <a:pt x="9" y="73"/>
                    <a:pt x="8" y="72"/>
                    <a:pt x="6" y="71"/>
                  </a:cubicBezTo>
                  <a:cubicBezTo>
                    <a:pt x="6" y="71"/>
                    <a:pt x="6" y="72"/>
                    <a:pt x="6" y="72"/>
                  </a:cubicBezTo>
                  <a:cubicBezTo>
                    <a:pt x="7" y="74"/>
                    <a:pt x="9" y="76"/>
                    <a:pt x="11" y="77"/>
                  </a:cubicBezTo>
                  <a:cubicBezTo>
                    <a:pt x="9" y="76"/>
                    <a:pt x="7" y="75"/>
                    <a:pt x="5" y="73"/>
                  </a:cubicBezTo>
                  <a:cubicBezTo>
                    <a:pt x="5" y="73"/>
                    <a:pt x="5" y="73"/>
                    <a:pt x="4" y="73"/>
                  </a:cubicBezTo>
                  <a:cubicBezTo>
                    <a:pt x="2" y="66"/>
                    <a:pt x="17" y="60"/>
                    <a:pt x="22" y="59"/>
                  </a:cubicBezTo>
                  <a:close/>
                </a:path>
              </a:pathLst>
            </a:custGeom>
            <a:blipFill dpi="0" rotWithShape="1">
              <a:blip r:embed="rId8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25" name="Freeform 126"/>
            <p:cNvSpPr>
              <a:spLocks noEditPoints="1"/>
            </p:cNvSpPr>
            <p:nvPr/>
          </p:nvSpPr>
          <p:spPr bwMode="auto">
            <a:xfrm>
              <a:off x="6218324" y="-345226"/>
              <a:ext cx="354013" cy="328613"/>
            </a:xfrm>
            <a:custGeom>
              <a:avLst/>
              <a:gdLst>
                <a:gd name="T0" fmla="*/ 102 w 122"/>
                <a:gd name="T1" fmla="*/ 63 h 113"/>
                <a:gd name="T2" fmla="*/ 35 w 122"/>
                <a:gd name="T3" fmla="*/ 2 h 113"/>
                <a:gd name="T4" fmla="*/ 5 w 122"/>
                <a:gd name="T5" fmla="*/ 102 h 113"/>
                <a:gd name="T6" fmla="*/ 22 w 122"/>
                <a:gd name="T7" fmla="*/ 65 h 113"/>
                <a:gd name="T8" fmla="*/ 39 w 122"/>
                <a:gd name="T9" fmla="*/ 61 h 113"/>
                <a:gd name="T10" fmla="*/ 97 w 122"/>
                <a:gd name="T11" fmla="*/ 65 h 113"/>
                <a:gd name="T12" fmla="*/ 93 w 122"/>
                <a:gd name="T13" fmla="*/ 67 h 113"/>
                <a:gd name="T14" fmla="*/ 56 w 122"/>
                <a:gd name="T15" fmla="*/ 96 h 113"/>
                <a:gd name="T16" fmla="*/ 76 w 122"/>
                <a:gd name="T17" fmla="*/ 65 h 113"/>
                <a:gd name="T18" fmla="*/ 37 w 122"/>
                <a:gd name="T19" fmla="*/ 105 h 113"/>
                <a:gd name="T20" fmla="*/ 58 w 122"/>
                <a:gd name="T21" fmla="*/ 79 h 113"/>
                <a:gd name="T22" fmla="*/ 27 w 122"/>
                <a:gd name="T23" fmla="*/ 94 h 113"/>
                <a:gd name="T24" fmla="*/ 52 w 122"/>
                <a:gd name="T25" fmla="*/ 72 h 113"/>
                <a:gd name="T26" fmla="*/ 38 w 122"/>
                <a:gd name="T27" fmla="*/ 91 h 113"/>
                <a:gd name="T28" fmla="*/ 11 w 122"/>
                <a:gd name="T29" fmla="*/ 101 h 113"/>
                <a:gd name="T30" fmla="*/ 44 w 122"/>
                <a:gd name="T31" fmla="*/ 69 h 113"/>
                <a:gd name="T32" fmla="*/ 46 w 122"/>
                <a:gd name="T33" fmla="*/ 67 h 113"/>
                <a:gd name="T34" fmla="*/ 6 w 122"/>
                <a:gd name="T35" fmla="*/ 93 h 113"/>
                <a:gd name="T36" fmla="*/ 35 w 122"/>
                <a:gd name="T37" fmla="*/ 65 h 113"/>
                <a:gd name="T38" fmla="*/ 8 w 122"/>
                <a:gd name="T39" fmla="*/ 86 h 113"/>
                <a:gd name="T40" fmla="*/ 6 w 122"/>
                <a:gd name="T41" fmla="*/ 99 h 113"/>
                <a:gd name="T42" fmla="*/ 39 w 122"/>
                <a:gd name="T43" fmla="*/ 74 h 113"/>
                <a:gd name="T44" fmla="*/ 50 w 122"/>
                <a:gd name="T45" fmla="*/ 73 h 113"/>
                <a:gd name="T46" fmla="*/ 10 w 122"/>
                <a:gd name="T47" fmla="*/ 103 h 113"/>
                <a:gd name="T48" fmla="*/ 39 w 122"/>
                <a:gd name="T49" fmla="*/ 89 h 113"/>
                <a:gd name="T50" fmla="*/ 58 w 122"/>
                <a:gd name="T51" fmla="*/ 77 h 113"/>
                <a:gd name="T52" fmla="*/ 50 w 122"/>
                <a:gd name="T53" fmla="*/ 88 h 113"/>
                <a:gd name="T54" fmla="*/ 35 w 122"/>
                <a:gd name="T55" fmla="*/ 107 h 113"/>
                <a:gd name="T56" fmla="*/ 45 w 122"/>
                <a:gd name="T57" fmla="*/ 92 h 113"/>
                <a:gd name="T58" fmla="*/ 76 w 122"/>
                <a:gd name="T59" fmla="*/ 70 h 113"/>
                <a:gd name="T60" fmla="*/ 45 w 122"/>
                <a:gd name="T61" fmla="*/ 106 h 113"/>
                <a:gd name="T62" fmla="*/ 88 w 122"/>
                <a:gd name="T63" fmla="*/ 67 h 113"/>
                <a:gd name="T64" fmla="*/ 57 w 122"/>
                <a:gd name="T65" fmla="*/ 103 h 113"/>
                <a:gd name="T66" fmla="*/ 59 w 122"/>
                <a:gd name="T67" fmla="*/ 107 h 113"/>
                <a:gd name="T68" fmla="*/ 99 w 122"/>
                <a:gd name="T69" fmla="*/ 72 h 113"/>
                <a:gd name="T70" fmla="*/ 60 w 122"/>
                <a:gd name="T71" fmla="*/ 107 h 113"/>
                <a:gd name="T72" fmla="*/ 75 w 122"/>
                <a:gd name="T73" fmla="*/ 107 h 113"/>
                <a:gd name="T74" fmla="*/ 83 w 122"/>
                <a:gd name="T75" fmla="*/ 105 h 113"/>
                <a:gd name="T76" fmla="*/ 99 w 122"/>
                <a:gd name="T77" fmla="*/ 78 h 113"/>
                <a:gd name="T78" fmla="*/ 105 w 122"/>
                <a:gd name="T79" fmla="*/ 85 h 113"/>
                <a:gd name="T80" fmla="*/ 109 w 122"/>
                <a:gd name="T81" fmla="*/ 87 h 113"/>
                <a:gd name="T82" fmla="*/ 92 w 122"/>
                <a:gd name="T83" fmla="*/ 109 h 113"/>
                <a:gd name="T84" fmla="*/ 99 w 122"/>
                <a:gd name="T85" fmla="*/ 108 h 113"/>
                <a:gd name="T86" fmla="*/ 111 w 122"/>
                <a:gd name="T87" fmla="*/ 98 h 113"/>
                <a:gd name="T88" fmla="*/ 109 w 122"/>
                <a:gd name="T89" fmla="*/ 93 h 113"/>
                <a:gd name="T90" fmla="*/ 115 w 122"/>
                <a:gd name="T91" fmla="*/ 95 h 113"/>
                <a:gd name="T92" fmla="*/ 109 w 122"/>
                <a:gd name="T93" fmla="*/ 106 h 113"/>
                <a:gd name="T94" fmla="*/ 116 w 122"/>
                <a:gd name="T95" fmla="*/ 99 h 113"/>
                <a:gd name="T96" fmla="*/ 114 w 122"/>
                <a:gd name="T97" fmla="*/ 98 h 113"/>
                <a:gd name="T98" fmla="*/ 106 w 122"/>
                <a:gd name="T99" fmla="*/ 100 h 113"/>
                <a:gd name="T100" fmla="*/ 101 w 122"/>
                <a:gd name="T101" fmla="*/ 99 h 113"/>
                <a:gd name="T102" fmla="*/ 112 w 122"/>
                <a:gd name="T103" fmla="*/ 79 h 113"/>
                <a:gd name="T104" fmla="*/ 118 w 122"/>
                <a:gd name="T105" fmla="*/ 93 h 113"/>
                <a:gd name="T106" fmla="*/ 105 w 122"/>
                <a:gd name="T107" fmla="*/ 73 h 113"/>
                <a:gd name="T108" fmla="*/ 71 w 122"/>
                <a:gd name="T109" fmla="*/ 96 h 113"/>
                <a:gd name="T110" fmla="*/ 40 w 122"/>
                <a:gd name="T111" fmla="*/ 41 h 113"/>
                <a:gd name="T112" fmla="*/ 93 w 122"/>
                <a:gd name="T113" fmla="*/ 63 h 113"/>
                <a:gd name="T114" fmla="*/ 15 w 122"/>
                <a:gd name="T115" fmla="*/ 74 h 113"/>
                <a:gd name="T116" fmla="*/ 17 w 122"/>
                <a:gd name="T117" fmla="*/ 7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2" h="113">
                  <a:moveTo>
                    <a:pt x="27" y="110"/>
                  </a:moveTo>
                  <a:cubicBezTo>
                    <a:pt x="32" y="110"/>
                    <a:pt x="36" y="109"/>
                    <a:pt x="41" y="109"/>
                  </a:cubicBezTo>
                  <a:cubicBezTo>
                    <a:pt x="49" y="109"/>
                    <a:pt x="57" y="109"/>
                    <a:pt x="65" y="110"/>
                  </a:cubicBezTo>
                  <a:cubicBezTo>
                    <a:pt x="78" y="111"/>
                    <a:pt x="91" y="113"/>
                    <a:pt x="104" y="110"/>
                  </a:cubicBezTo>
                  <a:cubicBezTo>
                    <a:pt x="113" y="108"/>
                    <a:pt x="122" y="101"/>
                    <a:pt x="121" y="91"/>
                  </a:cubicBezTo>
                  <a:cubicBezTo>
                    <a:pt x="119" y="80"/>
                    <a:pt x="110" y="71"/>
                    <a:pt x="102" y="63"/>
                  </a:cubicBezTo>
                  <a:cubicBezTo>
                    <a:pt x="93" y="55"/>
                    <a:pt x="84" y="48"/>
                    <a:pt x="75" y="39"/>
                  </a:cubicBezTo>
                  <a:cubicBezTo>
                    <a:pt x="70" y="34"/>
                    <a:pt x="66" y="28"/>
                    <a:pt x="66" y="21"/>
                  </a:cubicBezTo>
                  <a:cubicBezTo>
                    <a:pt x="66" y="15"/>
                    <a:pt x="69" y="9"/>
                    <a:pt x="72" y="3"/>
                  </a:cubicBezTo>
                  <a:cubicBezTo>
                    <a:pt x="73" y="3"/>
                    <a:pt x="73" y="2"/>
                    <a:pt x="72" y="2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59" y="1"/>
                    <a:pt x="47" y="0"/>
                    <a:pt x="35" y="2"/>
                  </a:cubicBezTo>
                  <a:cubicBezTo>
                    <a:pt x="34" y="2"/>
                    <a:pt x="33" y="3"/>
                    <a:pt x="34" y="4"/>
                  </a:cubicBezTo>
                  <a:cubicBezTo>
                    <a:pt x="34" y="4"/>
                    <a:pt x="34" y="5"/>
                    <a:pt x="34" y="5"/>
                  </a:cubicBezTo>
                  <a:cubicBezTo>
                    <a:pt x="37" y="11"/>
                    <a:pt x="41" y="18"/>
                    <a:pt x="41" y="25"/>
                  </a:cubicBezTo>
                  <a:cubicBezTo>
                    <a:pt x="42" y="33"/>
                    <a:pt x="37" y="40"/>
                    <a:pt x="32" y="47"/>
                  </a:cubicBezTo>
                  <a:cubicBezTo>
                    <a:pt x="25" y="57"/>
                    <a:pt x="17" y="67"/>
                    <a:pt x="10" y="77"/>
                  </a:cubicBezTo>
                  <a:cubicBezTo>
                    <a:pt x="5" y="84"/>
                    <a:pt x="0" y="94"/>
                    <a:pt x="5" y="102"/>
                  </a:cubicBezTo>
                  <a:cubicBezTo>
                    <a:pt x="9" y="109"/>
                    <a:pt x="20" y="110"/>
                    <a:pt x="27" y="110"/>
                  </a:cubicBezTo>
                  <a:close/>
                  <a:moveTo>
                    <a:pt x="22" y="65"/>
                  </a:moveTo>
                  <a:cubicBezTo>
                    <a:pt x="23" y="65"/>
                    <a:pt x="23" y="64"/>
                    <a:pt x="23" y="64"/>
                  </a:cubicBezTo>
                  <a:cubicBezTo>
                    <a:pt x="25" y="63"/>
                    <a:pt x="27" y="62"/>
                    <a:pt x="29" y="62"/>
                  </a:cubicBezTo>
                  <a:cubicBezTo>
                    <a:pt x="26" y="64"/>
                    <a:pt x="22" y="67"/>
                    <a:pt x="19" y="69"/>
                  </a:cubicBezTo>
                  <a:cubicBezTo>
                    <a:pt x="20" y="68"/>
                    <a:pt x="21" y="67"/>
                    <a:pt x="22" y="65"/>
                  </a:cubicBezTo>
                  <a:close/>
                  <a:moveTo>
                    <a:pt x="31" y="61"/>
                  </a:moveTo>
                  <a:cubicBezTo>
                    <a:pt x="32" y="60"/>
                    <a:pt x="33" y="60"/>
                    <a:pt x="35" y="60"/>
                  </a:cubicBezTo>
                  <a:cubicBezTo>
                    <a:pt x="31" y="62"/>
                    <a:pt x="28" y="64"/>
                    <a:pt x="25" y="66"/>
                  </a:cubicBezTo>
                  <a:cubicBezTo>
                    <a:pt x="27" y="64"/>
                    <a:pt x="29" y="62"/>
                    <a:pt x="31" y="61"/>
                  </a:cubicBezTo>
                  <a:close/>
                  <a:moveTo>
                    <a:pt x="38" y="60"/>
                  </a:moveTo>
                  <a:cubicBezTo>
                    <a:pt x="38" y="60"/>
                    <a:pt x="39" y="61"/>
                    <a:pt x="39" y="61"/>
                  </a:cubicBezTo>
                  <a:cubicBezTo>
                    <a:pt x="35" y="63"/>
                    <a:pt x="32" y="66"/>
                    <a:pt x="28" y="69"/>
                  </a:cubicBezTo>
                  <a:cubicBezTo>
                    <a:pt x="22" y="73"/>
                    <a:pt x="16" y="78"/>
                    <a:pt x="10" y="83"/>
                  </a:cubicBezTo>
                  <a:cubicBezTo>
                    <a:pt x="11" y="83"/>
                    <a:pt x="11" y="83"/>
                    <a:pt x="11" y="82"/>
                  </a:cubicBezTo>
                  <a:cubicBezTo>
                    <a:pt x="14" y="79"/>
                    <a:pt x="17" y="77"/>
                    <a:pt x="20" y="74"/>
                  </a:cubicBezTo>
                  <a:cubicBezTo>
                    <a:pt x="26" y="70"/>
                    <a:pt x="32" y="65"/>
                    <a:pt x="38" y="60"/>
                  </a:cubicBezTo>
                  <a:close/>
                  <a:moveTo>
                    <a:pt x="97" y="65"/>
                  </a:moveTo>
                  <a:cubicBezTo>
                    <a:pt x="90" y="71"/>
                    <a:pt x="83" y="77"/>
                    <a:pt x="76" y="84"/>
                  </a:cubicBezTo>
                  <a:cubicBezTo>
                    <a:pt x="72" y="87"/>
                    <a:pt x="68" y="91"/>
                    <a:pt x="65" y="94"/>
                  </a:cubicBezTo>
                  <a:cubicBezTo>
                    <a:pt x="67" y="91"/>
                    <a:pt x="70" y="89"/>
                    <a:pt x="73" y="86"/>
                  </a:cubicBezTo>
                  <a:cubicBezTo>
                    <a:pt x="79" y="80"/>
                    <a:pt x="84" y="74"/>
                    <a:pt x="88" y="67"/>
                  </a:cubicBezTo>
                  <a:cubicBezTo>
                    <a:pt x="88" y="68"/>
                    <a:pt x="89" y="68"/>
                    <a:pt x="89" y="68"/>
                  </a:cubicBezTo>
                  <a:cubicBezTo>
                    <a:pt x="90" y="68"/>
                    <a:pt x="92" y="68"/>
                    <a:pt x="93" y="67"/>
                  </a:cubicBezTo>
                  <a:cubicBezTo>
                    <a:pt x="94" y="67"/>
                    <a:pt x="96" y="64"/>
                    <a:pt x="97" y="65"/>
                  </a:cubicBezTo>
                  <a:close/>
                  <a:moveTo>
                    <a:pt x="82" y="65"/>
                  </a:moveTo>
                  <a:cubicBezTo>
                    <a:pt x="84" y="65"/>
                    <a:pt x="85" y="66"/>
                    <a:pt x="87" y="67"/>
                  </a:cubicBezTo>
                  <a:cubicBezTo>
                    <a:pt x="84" y="70"/>
                    <a:pt x="81" y="73"/>
                    <a:pt x="78" y="76"/>
                  </a:cubicBezTo>
                  <a:cubicBezTo>
                    <a:pt x="73" y="79"/>
                    <a:pt x="70" y="83"/>
                    <a:pt x="66" y="87"/>
                  </a:cubicBezTo>
                  <a:cubicBezTo>
                    <a:pt x="62" y="90"/>
                    <a:pt x="59" y="93"/>
                    <a:pt x="56" y="96"/>
                  </a:cubicBezTo>
                  <a:cubicBezTo>
                    <a:pt x="56" y="96"/>
                    <a:pt x="56" y="96"/>
                    <a:pt x="56" y="95"/>
                  </a:cubicBezTo>
                  <a:cubicBezTo>
                    <a:pt x="59" y="92"/>
                    <a:pt x="63" y="89"/>
                    <a:pt x="66" y="85"/>
                  </a:cubicBezTo>
                  <a:cubicBezTo>
                    <a:pt x="69" y="82"/>
                    <a:pt x="71" y="78"/>
                    <a:pt x="74" y="74"/>
                  </a:cubicBezTo>
                  <a:cubicBezTo>
                    <a:pt x="77" y="71"/>
                    <a:pt x="80" y="69"/>
                    <a:pt x="82" y="65"/>
                  </a:cubicBezTo>
                  <a:cubicBezTo>
                    <a:pt x="82" y="65"/>
                    <a:pt x="82" y="65"/>
                    <a:pt x="82" y="65"/>
                  </a:cubicBezTo>
                  <a:close/>
                  <a:moveTo>
                    <a:pt x="76" y="65"/>
                  </a:moveTo>
                  <a:cubicBezTo>
                    <a:pt x="77" y="64"/>
                    <a:pt x="78" y="64"/>
                    <a:pt x="80" y="64"/>
                  </a:cubicBezTo>
                  <a:cubicBezTo>
                    <a:pt x="80" y="64"/>
                    <a:pt x="81" y="64"/>
                    <a:pt x="81" y="65"/>
                  </a:cubicBezTo>
                  <a:cubicBezTo>
                    <a:pt x="74" y="70"/>
                    <a:pt x="68" y="76"/>
                    <a:pt x="62" y="83"/>
                  </a:cubicBezTo>
                  <a:cubicBezTo>
                    <a:pt x="55" y="89"/>
                    <a:pt x="47" y="95"/>
                    <a:pt x="41" y="102"/>
                  </a:cubicBezTo>
                  <a:cubicBezTo>
                    <a:pt x="40" y="103"/>
                    <a:pt x="39" y="104"/>
                    <a:pt x="38" y="105"/>
                  </a:cubicBezTo>
                  <a:cubicBezTo>
                    <a:pt x="38" y="105"/>
                    <a:pt x="37" y="105"/>
                    <a:pt x="37" y="105"/>
                  </a:cubicBezTo>
                  <a:cubicBezTo>
                    <a:pt x="39" y="103"/>
                    <a:pt x="41" y="101"/>
                    <a:pt x="43" y="99"/>
                  </a:cubicBezTo>
                  <a:cubicBezTo>
                    <a:pt x="47" y="96"/>
                    <a:pt x="51" y="92"/>
                    <a:pt x="55" y="89"/>
                  </a:cubicBezTo>
                  <a:cubicBezTo>
                    <a:pt x="63" y="81"/>
                    <a:pt x="69" y="73"/>
                    <a:pt x="76" y="65"/>
                  </a:cubicBezTo>
                  <a:close/>
                  <a:moveTo>
                    <a:pt x="73" y="66"/>
                  </a:moveTo>
                  <a:cubicBezTo>
                    <a:pt x="71" y="68"/>
                    <a:pt x="70" y="70"/>
                    <a:pt x="68" y="71"/>
                  </a:cubicBezTo>
                  <a:cubicBezTo>
                    <a:pt x="65" y="74"/>
                    <a:pt x="61" y="77"/>
                    <a:pt x="58" y="79"/>
                  </a:cubicBezTo>
                  <a:cubicBezTo>
                    <a:pt x="57" y="80"/>
                    <a:pt x="57" y="80"/>
                    <a:pt x="56" y="81"/>
                  </a:cubicBezTo>
                  <a:cubicBezTo>
                    <a:pt x="59" y="78"/>
                    <a:pt x="61" y="76"/>
                    <a:pt x="63" y="73"/>
                  </a:cubicBezTo>
                  <a:cubicBezTo>
                    <a:pt x="67" y="72"/>
                    <a:pt x="70" y="68"/>
                    <a:pt x="73" y="66"/>
                  </a:cubicBezTo>
                  <a:close/>
                  <a:moveTo>
                    <a:pt x="53" y="74"/>
                  </a:moveTo>
                  <a:cubicBezTo>
                    <a:pt x="47" y="77"/>
                    <a:pt x="42" y="83"/>
                    <a:pt x="36" y="87"/>
                  </a:cubicBezTo>
                  <a:cubicBezTo>
                    <a:pt x="33" y="90"/>
                    <a:pt x="30" y="92"/>
                    <a:pt x="27" y="94"/>
                  </a:cubicBezTo>
                  <a:cubicBezTo>
                    <a:pt x="23" y="97"/>
                    <a:pt x="20" y="101"/>
                    <a:pt x="16" y="104"/>
                  </a:cubicBezTo>
                  <a:cubicBezTo>
                    <a:pt x="14" y="106"/>
                    <a:pt x="16" y="104"/>
                    <a:pt x="16" y="103"/>
                  </a:cubicBezTo>
                  <a:cubicBezTo>
                    <a:pt x="18" y="102"/>
                    <a:pt x="20" y="100"/>
                    <a:pt x="22" y="98"/>
                  </a:cubicBezTo>
                  <a:cubicBezTo>
                    <a:pt x="25" y="95"/>
                    <a:pt x="29" y="92"/>
                    <a:pt x="32" y="90"/>
                  </a:cubicBezTo>
                  <a:cubicBezTo>
                    <a:pt x="39" y="84"/>
                    <a:pt x="45" y="78"/>
                    <a:pt x="51" y="72"/>
                  </a:cubicBezTo>
                  <a:cubicBezTo>
                    <a:pt x="51" y="72"/>
                    <a:pt x="52" y="72"/>
                    <a:pt x="52" y="72"/>
                  </a:cubicBezTo>
                  <a:cubicBezTo>
                    <a:pt x="54" y="74"/>
                    <a:pt x="57" y="75"/>
                    <a:pt x="60" y="74"/>
                  </a:cubicBezTo>
                  <a:cubicBezTo>
                    <a:pt x="55" y="78"/>
                    <a:pt x="51" y="81"/>
                    <a:pt x="46" y="85"/>
                  </a:cubicBezTo>
                  <a:cubicBezTo>
                    <a:pt x="40" y="91"/>
                    <a:pt x="33" y="96"/>
                    <a:pt x="27" y="102"/>
                  </a:cubicBezTo>
                  <a:cubicBezTo>
                    <a:pt x="27" y="102"/>
                    <a:pt x="23" y="106"/>
                    <a:pt x="24" y="105"/>
                  </a:cubicBezTo>
                  <a:cubicBezTo>
                    <a:pt x="25" y="103"/>
                    <a:pt x="27" y="101"/>
                    <a:pt x="29" y="100"/>
                  </a:cubicBezTo>
                  <a:cubicBezTo>
                    <a:pt x="32" y="97"/>
                    <a:pt x="35" y="94"/>
                    <a:pt x="38" y="91"/>
                  </a:cubicBezTo>
                  <a:cubicBezTo>
                    <a:pt x="41" y="88"/>
                    <a:pt x="44" y="85"/>
                    <a:pt x="47" y="82"/>
                  </a:cubicBezTo>
                  <a:cubicBezTo>
                    <a:pt x="49" y="80"/>
                    <a:pt x="52" y="77"/>
                    <a:pt x="54" y="74"/>
                  </a:cubicBezTo>
                  <a:cubicBezTo>
                    <a:pt x="54" y="74"/>
                    <a:pt x="54" y="73"/>
                    <a:pt x="53" y="74"/>
                  </a:cubicBezTo>
                  <a:close/>
                  <a:moveTo>
                    <a:pt x="47" y="68"/>
                  </a:moveTo>
                  <a:cubicBezTo>
                    <a:pt x="48" y="69"/>
                    <a:pt x="50" y="71"/>
                    <a:pt x="51" y="72"/>
                  </a:cubicBezTo>
                  <a:cubicBezTo>
                    <a:pt x="36" y="79"/>
                    <a:pt x="25" y="92"/>
                    <a:pt x="11" y="101"/>
                  </a:cubicBezTo>
                  <a:cubicBezTo>
                    <a:pt x="8" y="104"/>
                    <a:pt x="13" y="99"/>
                    <a:pt x="13" y="99"/>
                  </a:cubicBezTo>
                  <a:cubicBezTo>
                    <a:pt x="15" y="97"/>
                    <a:pt x="16" y="96"/>
                    <a:pt x="18" y="95"/>
                  </a:cubicBezTo>
                  <a:cubicBezTo>
                    <a:pt x="21" y="92"/>
                    <a:pt x="24" y="89"/>
                    <a:pt x="28" y="86"/>
                  </a:cubicBezTo>
                  <a:cubicBezTo>
                    <a:pt x="34" y="80"/>
                    <a:pt x="40" y="74"/>
                    <a:pt x="47" y="68"/>
                  </a:cubicBezTo>
                  <a:close/>
                  <a:moveTo>
                    <a:pt x="45" y="68"/>
                  </a:moveTo>
                  <a:cubicBezTo>
                    <a:pt x="45" y="68"/>
                    <a:pt x="45" y="68"/>
                    <a:pt x="44" y="69"/>
                  </a:cubicBezTo>
                  <a:cubicBezTo>
                    <a:pt x="37" y="75"/>
                    <a:pt x="30" y="81"/>
                    <a:pt x="23" y="86"/>
                  </a:cubicBezTo>
                  <a:cubicBezTo>
                    <a:pt x="19" y="89"/>
                    <a:pt x="16" y="91"/>
                    <a:pt x="12" y="94"/>
                  </a:cubicBezTo>
                  <a:cubicBezTo>
                    <a:pt x="11" y="96"/>
                    <a:pt x="9" y="97"/>
                    <a:pt x="7" y="99"/>
                  </a:cubicBezTo>
                  <a:cubicBezTo>
                    <a:pt x="8" y="98"/>
                    <a:pt x="9" y="96"/>
                    <a:pt x="10" y="95"/>
                  </a:cubicBezTo>
                  <a:cubicBezTo>
                    <a:pt x="21" y="84"/>
                    <a:pt x="35" y="77"/>
                    <a:pt x="44" y="64"/>
                  </a:cubicBezTo>
                  <a:cubicBezTo>
                    <a:pt x="45" y="65"/>
                    <a:pt x="45" y="66"/>
                    <a:pt x="46" y="67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46" y="67"/>
                    <a:pt x="46" y="68"/>
                    <a:pt x="45" y="68"/>
                  </a:cubicBezTo>
                  <a:close/>
                  <a:moveTo>
                    <a:pt x="43" y="63"/>
                  </a:moveTo>
                  <a:cubicBezTo>
                    <a:pt x="37" y="68"/>
                    <a:pt x="30" y="73"/>
                    <a:pt x="24" y="78"/>
                  </a:cubicBezTo>
                  <a:cubicBezTo>
                    <a:pt x="21" y="80"/>
                    <a:pt x="18" y="83"/>
                    <a:pt x="15" y="86"/>
                  </a:cubicBezTo>
                  <a:cubicBezTo>
                    <a:pt x="12" y="88"/>
                    <a:pt x="8" y="91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17" y="82"/>
                    <a:pt x="30" y="73"/>
                    <a:pt x="41" y="62"/>
                  </a:cubicBezTo>
                  <a:cubicBezTo>
                    <a:pt x="42" y="62"/>
                    <a:pt x="42" y="63"/>
                    <a:pt x="43" y="63"/>
                  </a:cubicBezTo>
                  <a:close/>
                  <a:moveTo>
                    <a:pt x="8" y="86"/>
                  </a:moveTo>
                  <a:cubicBezTo>
                    <a:pt x="13" y="81"/>
                    <a:pt x="19" y="77"/>
                    <a:pt x="25" y="72"/>
                  </a:cubicBezTo>
                  <a:cubicBezTo>
                    <a:pt x="28" y="69"/>
                    <a:pt x="32" y="67"/>
                    <a:pt x="35" y="65"/>
                  </a:cubicBezTo>
                  <a:cubicBezTo>
                    <a:pt x="36" y="64"/>
                    <a:pt x="37" y="63"/>
                    <a:pt x="39" y="62"/>
                  </a:cubicBezTo>
                  <a:cubicBezTo>
                    <a:pt x="39" y="62"/>
                    <a:pt x="40" y="61"/>
                    <a:pt x="40" y="61"/>
                  </a:cubicBezTo>
                  <a:cubicBezTo>
                    <a:pt x="40" y="61"/>
                    <a:pt x="40" y="61"/>
                    <a:pt x="41" y="62"/>
                  </a:cubicBezTo>
                  <a:cubicBezTo>
                    <a:pt x="40" y="62"/>
                    <a:pt x="39" y="63"/>
                    <a:pt x="39" y="63"/>
                  </a:cubicBezTo>
                  <a:cubicBezTo>
                    <a:pt x="29" y="74"/>
                    <a:pt x="16" y="81"/>
                    <a:pt x="6" y="91"/>
                  </a:cubicBezTo>
                  <a:cubicBezTo>
                    <a:pt x="6" y="90"/>
                    <a:pt x="7" y="88"/>
                    <a:pt x="8" y="86"/>
                  </a:cubicBezTo>
                  <a:close/>
                  <a:moveTo>
                    <a:pt x="22" y="80"/>
                  </a:moveTo>
                  <a:cubicBezTo>
                    <a:pt x="26" y="77"/>
                    <a:pt x="30" y="74"/>
                    <a:pt x="34" y="71"/>
                  </a:cubicBezTo>
                  <a:cubicBezTo>
                    <a:pt x="36" y="70"/>
                    <a:pt x="38" y="68"/>
                    <a:pt x="40" y="67"/>
                  </a:cubicBezTo>
                  <a:cubicBezTo>
                    <a:pt x="41" y="66"/>
                    <a:pt x="42" y="65"/>
                    <a:pt x="43" y="65"/>
                  </a:cubicBezTo>
                  <a:cubicBezTo>
                    <a:pt x="44" y="64"/>
                    <a:pt x="40" y="69"/>
                    <a:pt x="40" y="68"/>
                  </a:cubicBezTo>
                  <a:cubicBezTo>
                    <a:pt x="30" y="80"/>
                    <a:pt x="16" y="86"/>
                    <a:pt x="6" y="99"/>
                  </a:cubicBezTo>
                  <a:cubicBezTo>
                    <a:pt x="5" y="97"/>
                    <a:pt x="5" y="95"/>
                    <a:pt x="6" y="93"/>
                  </a:cubicBezTo>
                  <a:cubicBezTo>
                    <a:pt x="12" y="90"/>
                    <a:pt x="17" y="85"/>
                    <a:pt x="22" y="80"/>
                  </a:cubicBezTo>
                  <a:close/>
                  <a:moveTo>
                    <a:pt x="7" y="100"/>
                  </a:moveTo>
                  <a:cubicBezTo>
                    <a:pt x="13" y="94"/>
                    <a:pt x="20" y="89"/>
                    <a:pt x="27" y="83"/>
                  </a:cubicBezTo>
                  <a:cubicBezTo>
                    <a:pt x="31" y="81"/>
                    <a:pt x="34" y="78"/>
                    <a:pt x="37" y="76"/>
                  </a:cubicBezTo>
                  <a:cubicBezTo>
                    <a:pt x="38" y="75"/>
                    <a:pt x="39" y="75"/>
                    <a:pt x="39" y="74"/>
                  </a:cubicBezTo>
                  <a:cubicBezTo>
                    <a:pt x="35" y="79"/>
                    <a:pt x="30" y="83"/>
                    <a:pt x="26" y="87"/>
                  </a:cubicBezTo>
                  <a:cubicBezTo>
                    <a:pt x="20" y="92"/>
                    <a:pt x="14" y="97"/>
                    <a:pt x="9" y="103"/>
                  </a:cubicBezTo>
                  <a:cubicBezTo>
                    <a:pt x="8" y="102"/>
                    <a:pt x="7" y="101"/>
                    <a:pt x="7" y="100"/>
                  </a:cubicBezTo>
                  <a:close/>
                  <a:moveTo>
                    <a:pt x="10" y="103"/>
                  </a:moveTo>
                  <a:cubicBezTo>
                    <a:pt x="23" y="95"/>
                    <a:pt x="34" y="83"/>
                    <a:pt x="47" y="74"/>
                  </a:cubicBezTo>
                  <a:cubicBezTo>
                    <a:pt x="47" y="74"/>
                    <a:pt x="50" y="72"/>
                    <a:pt x="50" y="73"/>
                  </a:cubicBezTo>
                  <a:cubicBezTo>
                    <a:pt x="48" y="74"/>
                    <a:pt x="46" y="76"/>
                    <a:pt x="45" y="78"/>
                  </a:cubicBezTo>
                  <a:cubicBezTo>
                    <a:pt x="41" y="81"/>
                    <a:pt x="38" y="84"/>
                    <a:pt x="35" y="87"/>
                  </a:cubicBezTo>
                  <a:cubicBezTo>
                    <a:pt x="27" y="93"/>
                    <a:pt x="20" y="98"/>
                    <a:pt x="14" y="105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13" y="105"/>
                    <a:pt x="11" y="104"/>
                    <a:pt x="10" y="104"/>
                  </a:cubicBezTo>
                  <a:cubicBezTo>
                    <a:pt x="10" y="104"/>
                    <a:pt x="10" y="103"/>
                    <a:pt x="10" y="103"/>
                  </a:cubicBezTo>
                  <a:close/>
                  <a:moveTo>
                    <a:pt x="15" y="105"/>
                  </a:moveTo>
                  <a:cubicBezTo>
                    <a:pt x="21" y="102"/>
                    <a:pt x="26" y="96"/>
                    <a:pt x="31" y="92"/>
                  </a:cubicBezTo>
                  <a:cubicBezTo>
                    <a:pt x="38" y="87"/>
                    <a:pt x="43" y="82"/>
                    <a:pt x="50" y="77"/>
                  </a:cubicBezTo>
                  <a:cubicBezTo>
                    <a:pt x="50" y="77"/>
                    <a:pt x="52" y="75"/>
                    <a:pt x="53" y="75"/>
                  </a:cubicBezTo>
                  <a:cubicBezTo>
                    <a:pt x="51" y="77"/>
                    <a:pt x="49" y="79"/>
                    <a:pt x="47" y="81"/>
                  </a:cubicBezTo>
                  <a:cubicBezTo>
                    <a:pt x="45" y="83"/>
                    <a:pt x="42" y="86"/>
                    <a:pt x="39" y="89"/>
                  </a:cubicBezTo>
                  <a:cubicBezTo>
                    <a:pt x="34" y="95"/>
                    <a:pt x="27" y="100"/>
                    <a:pt x="22" y="106"/>
                  </a:cubicBezTo>
                  <a:cubicBezTo>
                    <a:pt x="22" y="106"/>
                    <a:pt x="22" y="106"/>
                    <a:pt x="23" y="106"/>
                  </a:cubicBezTo>
                  <a:cubicBezTo>
                    <a:pt x="29" y="102"/>
                    <a:pt x="34" y="96"/>
                    <a:pt x="40" y="92"/>
                  </a:cubicBezTo>
                  <a:cubicBezTo>
                    <a:pt x="47" y="85"/>
                    <a:pt x="54" y="80"/>
                    <a:pt x="62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1" y="75"/>
                    <a:pt x="59" y="76"/>
                    <a:pt x="58" y="77"/>
                  </a:cubicBezTo>
                  <a:cubicBezTo>
                    <a:pt x="55" y="81"/>
                    <a:pt x="52" y="84"/>
                    <a:pt x="48" y="87"/>
                  </a:cubicBezTo>
                  <a:cubicBezTo>
                    <a:pt x="42" y="94"/>
                    <a:pt x="35" y="99"/>
                    <a:pt x="28" y="106"/>
                  </a:cubicBezTo>
                  <a:cubicBezTo>
                    <a:pt x="28" y="106"/>
                    <a:pt x="28" y="106"/>
                    <a:pt x="29" y="106"/>
                  </a:cubicBezTo>
                  <a:cubicBezTo>
                    <a:pt x="29" y="106"/>
                    <a:pt x="30" y="105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7" y="100"/>
                    <a:pt x="44" y="94"/>
                    <a:pt x="50" y="88"/>
                  </a:cubicBezTo>
                  <a:cubicBezTo>
                    <a:pt x="54" y="84"/>
                    <a:pt x="58" y="80"/>
                    <a:pt x="62" y="77"/>
                  </a:cubicBezTo>
                  <a:cubicBezTo>
                    <a:pt x="65" y="75"/>
                    <a:pt x="67" y="73"/>
                    <a:pt x="70" y="70"/>
                  </a:cubicBezTo>
                  <a:cubicBezTo>
                    <a:pt x="69" y="71"/>
                    <a:pt x="69" y="71"/>
                    <a:pt x="69" y="72"/>
                  </a:cubicBezTo>
                  <a:cubicBezTo>
                    <a:pt x="65" y="76"/>
                    <a:pt x="62" y="80"/>
                    <a:pt x="58" y="84"/>
                  </a:cubicBezTo>
                  <a:cubicBezTo>
                    <a:pt x="51" y="92"/>
                    <a:pt x="43" y="98"/>
                    <a:pt x="35" y="106"/>
                  </a:cubicBezTo>
                  <a:cubicBezTo>
                    <a:pt x="35" y="106"/>
                    <a:pt x="35" y="106"/>
                    <a:pt x="35" y="107"/>
                  </a:cubicBezTo>
                  <a:cubicBezTo>
                    <a:pt x="28" y="107"/>
                    <a:pt x="21" y="108"/>
                    <a:pt x="15" y="105"/>
                  </a:cubicBezTo>
                  <a:close/>
                  <a:moveTo>
                    <a:pt x="47" y="90"/>
                  </a:moveTo>
                  <a:cubicBezTo>
                    <a:pt x="44" y="93"/>
                    <a:pt x="40" y="96"/>
                    <a:pt x="36" y="99"/>
                  </a:cubicBezTo>
                  <a:cubicBezTo>
                    <a:pt x="35" y="100"/>
                    <a:pt x="34" y="101"/>
                    <a:pt x="33" y="102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7" y="98"/>
                    <a:pt x="41" y="95"/>
                    <a:pt x="45" y="92"/>
                  </a:cubicBezTo>
                  <a:cubicBezTo>
                    <a:pt x="45" y="91"/>
                    <a:pt x="46" y="90"/>
                    <a:pt x="47" y="90"/>
                  </a:cubicBezTo>
                  <a:close/>
                  <a:moveTo>
                    <a:pt x="39" y="106"/>
                  </a:moveTo>
                  <a:cubicBezTo>
                    <a:pt x="38" y="106"/>
                    <a:pt x="37" y="106"/>
                    <a:pt x="36" y="106"/>
                  </a:cubicBezTo>
                  <a:cubicBezTo>
                    <a:pt x="39" y="105"/>
                    <a:pt x="42" y="102"/>
                    <a:pt x="44" y="100"/>
                  </a:cubicBezTo>
                  <a:cubicBezTo>
                    <a:pt x="47" y="96"/>
                    <a:pt x="51" y="93"/>
                    <a:pt x="55" y="90"/>
                  </a:cubicBezTo>
                  <a:cubicBezTo>
                    <a:pt x="62" y="84"/>
                    <a:pt x="69" y="77"/>
                    <a:pt x="76" y="70"/>
                  </a:cubicBezTo>
                  <a:cubicBezTo>
                    <a:pt x="77" y="69"/>
                    <a:pt x="80" y="67"/>
                    <a:pt x="81" y="66"/>
                  </a:cubicBezTo>
                  <a:cubicBezTo>
                    <a:pt x="79" y="68"/>
                    <a:pt x="77" y="71"/>
                    <a:pt x="75" y="73"/>
                  </a:cubicBezTo>
                  <a:cubicBezTo>
                    <a:pt x="72" y="76"/>
                    <a:pt x="69" y="80"/>
                    <a:pt x="66" y="84"/>
                  </a:cubicBezTo>
                  <a:cubicBezTo>
                    <a:pt x="63" y="87"/>
                    <a:pt x="60" y="90"/>
                    <a:pt x="57" y="94"/>
                  </a:cubicBezTo>
                  <a:cubicBezTo>
                    <a:pt x="53" y="98"/>
                    <a:pt x="50" y="102"/>
                    <a:pt x="45" y="106"/>
                  </a:cubicBezTo>
                  <a:cubicBezTo>
                    <a:pt x="45" y="106"/>
                    <a:pt x="45" y="106"/>
                    <a:pt x="45" y="106"/>
                  </a:cubicBezTo>
                  <a:cubicBezTo>
                    <a:pt x="43" y="106"/>
                    <a:pt x="41" y="106"/>
                    <a:pt x="39" y="106"/>
                  </a:cubicBezTo>
                  <a:close/>
                  <a:moveTo>
                    <a:pt x="45" y="106"/>
                  </a:moveTo>
                  <a:cubicBezTo>
                    <a:pt x="46" y="106"/>
                    <a:pt x="46" y="106"/>
                    <a:pt x="46" y="106"/>
                  </a:cubicBezTo>
                  <a:cubicBezTo>
                    <a:pt x="49" y="104"/>
                    <a:pt x="52" y="101"/>
                    <a:pt x="54" y="99"/>
                  </a:cubicBezTo>
                  <a:cubicBezTo>
                    <a:pt x="58" y="95"/>
                    <a:pt x="61" y="92"/>
                    <a:pt x="65" y="88"/>
                  </a:cubicBezTo>
                  <a:cubicBezTo>
                    <a:pt x="73" y="81"/>
                    <a:pt x="80" y="75"/>
                    <a:pt x="88" y="67"/>
                  </a:cubicBezTo>
                  <a:cubicBezTo>
                    <a:pt x="85" y="70"/>
                    <a:pt x="82" y="75"/>
                    <a:pt x="80" y="78"/>
                  </a:cubicBezTo>
                  <a:cubicBezTo>
                    <a:pt x="77" y="81"/>
                    <a:pt x="74" y="84"/>
                    <a:pt x="70" y="87"/>
                  </a:cubicBezTo>
                  <a:cubicBezTo>
                    <a:pt x="65" y="93"/>
                    <a:pt x="59" y="99"/>
                    <a:pt x="54" y="106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5" y="106"/>
                    <a:pt x="55" y="105"/>
                    <a:pt x="55" y="105"/>
                  </a:cubicBezTo>
                  <a:cubicBezTo>
                    <a:pt x="56" y="105"/>
                    <a:pt x="56" y="105"/>
                    <a:pt x="57" y="103"/>
                  </a:cubicBezTo>
                  <a:cubicBezTo>
                    <a:pt x="62" y="97"/>
                    <a:pt x="69" y="91"/>
                    <a:pt x="75" y="85"/>
                  </a:cubicBezTo>
                  <a:cubicBezTo>
                    <a:pt x="83" y="79"/>
                    <a:pt x="90" y="72"/>
                    <a:pt x="98" y="65"/>
                  </a:cubicBezTo>
                  <a:cubicBezTo>
                    <a:pt x="95" y="67"/>
                    <a:pt x="92" y="72"/>
                    <a:pt x="89" y="75"/>
                  </a:cubicBezTo>
                  <a:cubicBezTo>
                    <a:pt x="85" y="79"/>
                    <a:pt x="82" y="83"/>
                    <a:pt x="79" y="86"/>
                  </a:cubicBezTo>
                  <a:cubicBezTo>
                    <a:pt x="76" y="90"/>
                    <a:pt x="72" y="94"/>
                    <a:pt x="69" y="98"/>
                  </a:cubicBezTo>
                  <a:cubicBezTo>
                    <a:pt x="66" y="101"/>
                    <a:pt x="62" y="104"/>
                    <a:pt x="59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55" y="106"/>
                    <a:pt x="50" y="106"/>
                    <a:pt x="45" y="106"/>
                  </a:cubicBezTo>
                  <a:close/>
                  <a:moveTo>
                    <a:pt x="60" y="107"/>
                  </a:moveTo>
                  <a:cubicBezTo>
                    <a:pt x="66" y="103"/>
                    <a:pt x="71" y="97"/>
                    <a:pt x="76" y="92"/>
                  </a:cubicBezTo>
                  <a:cubicBezTo>
                    <a:pt x="83" y="87"/>
                    <a:pt x="89" y="81"/>
                    <a:pt x="95" y="75"/>
                  </a:cubicBezTo>
                  <a:cubicBezTo>
                    <a:pt x="96" y="74"/>
                    <a:pt x="98" y="73"/>
                    <a:pt x="99" y="72"/>
                  </a:cubicBezTo>
                  <a:cubicBezTo>
                    <a:pt x="100" y="71"/>
                    <a:pt x="100" y="70"/>
                    <a:pt x="101" y="69"/>
                  </a:cubicBezTo>
                  <a:cubicBezTo>
                    <a:pt x="100" y="71"/>
                    <a:pt x="100" y="72"/>
                    <a:pt x="99" y="73"/>
                  </a:cubicBezTo>
                  <a:cubicBezTo>
                    <a:pt x="96" y="75"/>
                    <a:pt x="93" y="78"/>
                    <a:pt x="91" y="81"/>
                  </a:cubicBezTo>
                  <a:cubicBezTo>
                    <a:pt x="86" y="86"/>
                    <a:pt x="82" y="91"/>
                    <a:pt x="77" y="97"/>
                  </a:cubicBezTo>
                  <a:cubicBezTo>
                    <a:pt x="74" y="100"/>
                    <a:pt x="71" y="104"/>
                    <a:pt x="68" y="107"/>
                  </a:cubicBezTo>
                  <a:cubicBezTo>
                    <a:pt x="65" y="107"/>
                    <a:pt x="63" y="107"/>
                    <a:pt x="60" y="107"/>
                  </a:cubicBezTo>
                  <a:close/>
                  <a:moveTo>
                    <a:pt x="99" y="78"/>
                  </a:moveTo>
                  <a:cubicBezTo>
                    <a:pt x="100" y="77"/>
                    <a:pt x="102" y="76"/>
                    <a:pt x="103" y="75"/>
                  </a:cubicBezTo>
                  <a:cubicBezTo>
                    <a:pt x="106" y="73"/>
                    <a:pt x="102" y="76"/>
                    <a:pt x="101" y="77"/>
                  </a:cubicBezTo>
                  <a:cubicBezTo>
                    <a:pt x="98" y="80"/>
                    <a:pt x="95" y="84"/>
                    <a:pt x="91" y="88"/>
                  </a:cubicBezTo>
                  <a:cubicBezTo>
                    <a:pt x="89" y="90"/>
                    <a:pt x="87" y="93"/>
                    <a:pt x="85" y="96"/>
                  </a:cubicBezTo>
                  <a:cubicBezTo>
                    <a:pt x="82" y="100"/>
                    <a:pt x="78" y="103"/>
                    <a:pt x="75" y="107"/>
                  </a:cubicBezTo>
                  <a:cubicBezTo>
                    <a:pt x="74" y="107"/>
                    <a:pt x="75" y="107"/>
                    <a:pt x="75" y="107"/>
                  </a:cubicBezTo>
                  <a:cubicBezTo>
                    <a:pt x="85" y="100"/>
                    <a:pt x="93" y="90"/>
                    <a:pt x="101" y="81"/>
                  </a:cubicBezTo>
                  <a:cubicBezTo>
                    <a:pt x="103" y="79"/>
                    <a:pt x="105" y="77"/>
                    <a:pt x="107" y="75"/>
                  </a:cubicBezTo>
                  <a:cubicBezTo>
                    <a:pt x="105" y="78"/>
                    <a:pt x="103" y="80"/>
                    <a:pt x="101" y="83"/>
                  </a:cubicBezTo>
                  <a:cubicBezTo>
                    <a:pt x="96" y="89"/>
                    <a:pt x="91" y="95"/>
                    <a:pt x="87" y="101"/>
                  </a:cubicBezTo>
                  <a:cubicBezTo>
                    <a:pt x="86" y="102"/>
                    <a:pt x="85" y="103"/>
                    <a:pt x="83" y="105"/>
                  </a:cubicBezTo>
                  <a:cubicBezTo>
                    <a:pt x="83" y="105"/>
                    <a:pt x="83" y="105"/>
                    <a:pt x="82" y="106"/>
                  </a:cubicBezTo>
                  <a:cubicBezTo>
                    <a:pt x="81" y="106"/>
                    <a:pt x="81" y="107"/>
                    <a:pt x="81" y="107"/>
                  </a:cubicBezTo>
                  <a:cubicBezTo>
                    <a:pt x="81" y="108"/>
                    <a:pt x="81" y="108"/>
                    <a:pt x="80" y="108"/>
                  </a:cubicBezTo>
                  <a:cubicBezTo>
                    <a:pt x="76" y="108"/>
                    <a:pt x="72" y="108"/>
                    <a:pt x="69" y="107"/>
                  </a:cubicBezTo>
                  <a:cubicBezTo>
                    <a:pt x="73" y="103"/>
                    <a:pt x="77" y="98"/>
                    <a:pt x="81" y="94"/>
                  </a:cubicBezTo>
                  <a:cubicBezTo>
                    <a:pt x="87" y="88"/>
                    <a:pt x="93" y="83"/>
                    <a:pt x="99" y="78"/>
                  </a:cubicBezTo>
                  <a:close/>
                  <a:moveTo>
                    <a:pt x="85" y="108"/>
                  </a:moveTo>
                  <a:cubicBezTo>
                    <a:pt x="84" y="108"/>
                    <a:pt x="82" y="108"/>
                    <a:pt x="81" y="108"/>
                  </a:cubicBezTo>
                  <a:cubicBezTo>
                    <a:pt x="81" y="108"/>
                    <a:pt x="82" y="108"/>
                    <a:pt x="82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4" y="105"/>
                    <a:pt x="87" y="102"/>
                    <a:pt x="89" y="100"/>
                  </a:cubicBezTo>
                  <a:cubicBezTo>
                    <a:pt x="94" y="95"/>
                    <a:pt x="100" y="90"/>
                    <a:pt x="105" y="85"/>
                  </a:cubicBezTo>
                  <a:cubicBezTo>
                    <a:pt x="106" y="84"/>
                    <a:pt x="107" y="83"/>
                    <a:pt x="108" y="82"/>
                  </a:cubicBezTo>
                  <a:cubicBezTo>
                    <a:pt x="108" y="81"/>
                    <a:pt x="111" y="78"/>
                    <a:pt x="109" y="81"/>
                  </a:cubicBezTo>
                  <a:cubicBezTo>
                    <a:pt x="107" y="85"/>
                    <a:pt x="105" y="88"/>
                    <a:pt x="102" y="91"/>
                  </a:cubicBezTo>
                  <a:cubicBezTo>
                    <a:pt x="97" y="96"/>
                    <a:pt x="93" y="101"/>
                    <a:pt x="88" y="107"/>
                  </a:cubicBezTo>
                  <a:cubicBezTo>
                    <a:pt x="87" y="107"/>
                    <a:pt x="88" y="107"/>
                    <a:pt x="88" y="107"/>
                  </a:cubicBezTo>
                  <a:cubicBezTo>
                    <a:pt x="96" y="101"/>
                    <a:pt x="102" y="94"/>
                    <a:pt x="109" y="87"/>
                  </a:cubicBezTo>
                  <a:cubicBezTo>
                    <a:pt x="110" y="86"/>
                    <a:pt x="112" y="85"/>
                    <a:pt x="113" y="84"/>
                  </a:cubicBezTo>
                  <a:cubicBezTo>
                    <a:pt x="111" y="87"/>
                    <a:pt x="109" y="89"/>
                    <a:pt x="107" y="91"/>
                  </a:cubicBezTo>
                  <a:cubicBezTo>
                    <a:pt x="103" y="95"/>
                    <a:pt x="100" y="100"/>
                    <a:pt x="97" y="104"/>
                  </a:cubicBezTo>
                  <a:cubicBezTo>
                    <a:pt x="97" y="104"/>
                    <a:pt x="96" y="104"/>
                    <a:pt x="96" y="105"/>
                  </a:cubicBezTo>
                  <a:cubicBezTo>
                    <a:pt x="94" y="106"/>
                    <a:pt x="93" y="107"/>
                    <a:pt x="92" y="10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89" y="109"/>
                    <a:pt x="87" y="108"/>
                    <a:pt x="85" y="108"/>
                  </a:cubicBezTo>
                  <a:close/>
                  <a:moveTo>
                    <a:pt x="115" y="93"/>
                  </a:moveTo>
                  <a:cubicBezTo>
                    <a:pt x="114" y="94"/>
                    <a:pt x="114" y="95"/>
                    <a:pt x="113" y="95"/>
                  </a:cubicBezTo>
                  <a:cubicBezTo>
                    <a:pt x="109" y="99"/>
                    <a:pt x="105" y="103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1" y="108"/>
                    <a:pt x="100" y="108"/>
                    <a:pt x="99" y="108"/>
                  </a:cubicBezTo>
                  <a:cubicBezTo>
                    <a:pt x="104" y="104"/>
                    <a:pt x="108" y="99"/>
                    <a:pt x="113" y="95"/>
                  </a:cubicBezTo>
                  <a:cubicBezTo>
                    <a:pt x="113" y="94"/>
                    <a:pt x="116" y="91"/>
                    <a:pt x="115" y="93"/>
                  </a:cubicBezTo>
                  <a:close/>
                  <a:moveTo>
                    <a:pt x="111" y="98"/>
                  </a:moveTo>
                  <a:cubicBezTo>
                    <a:pt x="109" y="101"/>
                    <a:pt x="107" y="103"/>
                    <a:pt x="105" y="105"/>
                  </a:cubicBezTo>
                  <a:cubicBezTo>
                    <a:pt x="100" y="110"/>
                    <a:pt x="107" y="103"/>
                    <a:pt x="108" y="102"/>
                  </a:cubicBezTo>
                  <a:cubicBezTo>
                    <a:pt x="109" y="101"/>
                    <a:pt x="110" y="100"/>
                    <a:pt x="111" y="98"/>
                  </a:cubicBezTo>
                  <a:close/>
                  <a:moveTo>
                    <a:pt x="98" y="108"/>
                  </a:moveTo>
                  <a:cubicBezTo>
                    <a:pt x="96" y="108"/>
                    <a:pt x="94" y="108"/>
                    <a:pt x="93" y="109"/>
                  </a:cubicBezTo>
                  <a:cubicBezTo>
                    <a:pt x="93" y="108"/>
                    <a:pt x="93" y="108"/>
                    <a:pt x="93" y="108"/>
                  </a:cubicBezTo>
                  <a:cubicBezTo>
                    <a:pt x="94" y="108"/>
                    <a:pt x="94" y="108"/>
                    <a:pt x="95" y="107"/>
                  </a:cubicBezTo>
                  <a:cubicBezTo>
                    <a:pt x="96" y="106"/>
                    <a:pt x="97" y="105"/>
                    <a:pt x="98" y="104"/>
                  </a:cubicBezTo>
                  <a:cubicBezTo>
                    <a:pt x="102" y="100"/>
                    <a:pt x="105" y="96"/>
                    <a:pt x="109" y="93"/>
                  </a:cubicBezTo>
                  <a:cubicBezTo>
                    <a:pt x="110" y="92"/>
                    <a:pt x="115" y="86"/>
                    <a:pt x="113" y="90"/>
                  </a:cubicBezTo>
                  <a:cubicBezTo>
                    <a:pt x="111" y="92"/>
                    <a:pt x="109" y="94"/>
                    <a:pt x="107" y="96"/>
                  </a:cubicBezTo>
                  <a:cubicBezTo>
                    <a:pt x="104" y="100"/>
                    <a:pt x="101" y="104"/>
                    <a:pt x="98" y="108"/>
                  </a:cubicBezTo>
                  <a:close/>
                  <a:moveTo>
                    <a:pt x="103" y="108"/>
                  </a:moveTo>
                  <a:cubicBezTo>
                    <a:pt x="107" y="104"/>
                    <a:pt x="111" y="100"/>
                    <a:pt x="114" y="96"/>
                  </a:cubicBezTo>
                  <a:cubicBezTo>
                    <a:pt x="114" y="95"/>
                    <a:pt x="115" y="95"/>
                    <a:pt x="115" y="95"/>
                  </a:cubicBezTo>
                  <a:cubicBezTo>
                    <a:pt x="116" y="94"/>
                    <a:pt x="116" y="94"/>
                    <a:pt x="116" y="94"/>
                  </a:cubicBezTo>
                  <a:cubicBezTo>
                    <a:pt x="116" y="94"/>
                    <a:pt x="116" y="94"/>
                    <a:pt x="115" y="95"/>
                  </a:cubicBezTo>
                  <a:cubicBezTo>
                    <a:pt x="115" y="96"/>
                    <a:pt x="114" y="98"/>
                    <a:pt x="113" y="99"/>
                  </a:cubicBezTo>
                  <a:cubicBezTo>
                    <a:pt x="111" y="102"/>
                    <a:pt x="108" y="105"/>
                    <a:pt x="105" y="107"/>
                  </a:cubicBezTo>
                  <a:cubicBezTo>
                    <a:pt x="105" y="107"/>
                    <a:pt x="104" y="107"/>
                    <a:pt x="103" y="108"/>
                  </a:cubicBezTo>
                  <a:close/>
                  <a:moveTo>
                    <a:pt x="109" y="106"/>
                  </a:moveTo>
                  <a:cubicBezTo>
                    <a:pt x="109" y="106"/>
                    <a:pt x="108" y="106"/>
                    <a:pt x="107" y="107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6"/>
                    <a:pt x="107" y="106"/>
                    <a:pt x="107" y="106"/>
                  </a:cubicBezTo>
                  <a:cubicBezTo>
                    <a:pt x="107" y="106"/>
                    <a:pt x="107" y="106"/>
                    <a:pt x="107" y="106"/>
                  </a:cubicBezTo>
                  <a:cubicBezTo>
                    <a:pt x="110" y="104"/>
                    <a:pt x="112" y="101"/>
                    <a:pt x="114" y="99"/>
                  </a:cubicBezTo>
                  <a:cubicBezTo>
                    <a:pt x="115" y="98"/>
                    <a:pt x="118" y="94"/>
                    <a:pt x="116" y="99"/>
                  </a:cubicBezTo>
                  <a:cubicBezTo>
                    <a:pt x="115" y="102"/>
                    <a:pt x="112" y="104"/>
                    <a:pt x="110" y="106"/>
                  </a:cubicBezTo>
                  <a:cubicBezTo>
                    <a:pt x="110" y="106"/>
                    <a:pt x="109" y="106"/>
                    <a:pt x="109" y="106"/>
                  </a:cubicBezTo>
                  <a:close/>
                  <a:moveTo>
                    <a:pt x="113" y="104"/>
                  </a:moveTo>
                  <a:cubicBezTo>
                    <a:pt x="115" y="101"/>
                    <a:pt x="117" y="99"/>
                    <a:pt x="118" y="95"/>
                  </a:cubicBezTo>
                  <a:cubicBezTo>
                    <a:pt x="118" y="95"/>
                    <a:pt x="118" y="95"/>
                    <a:pt x="117" y="95"/>
                  </a:cubicBezTo>
                  <a:cubicBezTo>
                    <a:pt x="116" y="96"/>
                    <a:pt x="115" y="97"/>
                    <a:pt x="114" y="98"/>
                  </a:cubicBezTo>
                  <a:cubicBezTo>
                    <a:pt x="115" y="97"/>
                    <a:pt x="116" y="95"/>
                    <a:pt x="117" y="92"/>
                  </a:cubicBezTo>
                  <a:cubicBezTo>
                    <a:pt x="118" y="92"/>
                    <a:pt x="117" y="92"/>
                    <a:pt x="117" y="92"/>
                  </a:cubicBezTo>
                  <a:cubicBezTo>
                    <a:pt x="116" y="93"/>
                    <a:pt x="116" y="93"/>
                    <a:pt x="115" y="94"/>
                  </a:cubicBezTo>
                  <a:cubicBezTo>
                    <a:pt x="116" y="93"/>
                    <a:pt x="116" y="92"/>
                    <a:pt x="116" y="91"/>
                  </a:cubicBezTo>
                  <a:cubicBezTo>
                    <a:pt x="117" y="91"/>
                    <a:pt x="116" y="90"/>
                    <a:pt x="116" y="91"/>
                  </a:cubicBezTo>
                  <a:cubicBezTo>
                    <a:pt x="113" y="94"/>
                    <a:pt x="110" y="97"/>
                    <a:pt x="106" y="100"/>
                  </a:cubicBezTo>
                  <a:cubicBezTo>
                    <a:pt x="105" y="102"/>
                    <a:pt x="103" y="104"/>
                    <a:pt x="102" y="105"/>
                  </a:cubicBezTo>
                  <a:cubicBezTo>
                    <a:pt x="101" y="105"/>
                    <a:pt x="101" y="106"/>
                    <a:pt x="101" y="106"/>
                  </a:cubicBezTo>
                  <a:cubicBezTo>
                    <a:pt x="103" y="103"/>
                    <a:pt x="105" y="100"/>
                    <a:pt x="108" y="97"/>
                  </a:cubicBezTo>
                  <a:cubicBezTo>
                    <a:pt x="110" y="94"/>
                    <a:pt x="113" y="91"/>
                    <a:pt x="115" y="88"/>
                  </a:cubicBezTo>
                  <a:cubicBezTo>
                    <a:pt x="115" y="87"/>
                    <a:pt x="115" y="87"/>
                    <a:pt x="114" y="87"/>
                  </a:cubicBezTo>
                  <a:cubicBezTo>
                    <a:pt x="110" y="91"/>
                    <a:pt x="106" y="95"/>
                    <a:pt x="101" y="99"/>
                  </a:cubicBezTo>
                  <a:cubicBezTo>
                    <a:pt x="102" y="99"/>
                    <a:pt x="102" y="98"/>
                    <a:pt x="102" y="98"/>
                  </a:cubicBezTo>
                  <a:cubicBezTo>
                    <a:pt x="106" y="93"/>
                    <a:pt x="111" y="89"/>
                    <a:pt x="114" y="83"/>
                  </a:cubicBezTo>
                  <a:cubicBezTo>
                    <a:pt x="114" y="82"/>
                    <a:pt x="114" y="82"/>
                    <a:pt x="113" y="82"/>
                  </a:cubicBezTo>
                  <a:cubicBezTo>
                    <a:pt x="109" y="86"/>
                    <a:pt x="106" y="90"/>
                    <a:pt x="102" y="93"/>
                  </a:cubicBezTo>
                  <a:cubicBezTo>
                    <a:pt x="98" y="98"/>
                    <a:pt x="93" y="102"/>
                    <a:pt x="89" y="106"/>
                  </a:cubicBezTo>
                  <a:cubicBezTo>
                    <a:pt x="97" y="97"/>
                    <a:pt x="105" y="89"/>
                    <a:pt x="112" y="79"/>
                  </a:cubicBezTo>
                  <a:cubicBezTo>
                    <a:pt x="112" y="79"/>
                    <a:pt x="111" y="78"/>
                    <a:pt x="111" y="78"/>
                  </a:cubicBezTo>
                  <a:cubicBezTo>
                    <a:pt x="106" y="82"/>
                    <a:pt x="102" y="87"/>
                    <a:pt x="97" y="92"/>
                  </a:cubicBezTo>
                  <a:cubicBezTo>
                    <a:pt x="94" y="94"/>
                    <a:pt x="91" y="97"/>
                    <a:pt x="89" y="99"/>
                  </a:cubicBezTo>
                  <a:cubicBezTo>
                    <a:pt x="95" y="91"/>
                    <a:pt x="102" y="82"/>
                    <a:pt x="109" y="74"/>
                  </a:cubicBezTo>
                  <a:cubicBezTo>
                    <a:pt x="109" y="74"/>
                    <a:pt x="109" y="74"/>
                    <a:pt x="109" y="74"/>
                  </a:cubicBezTo>
                  <a:cubicBezTo>
                    <a:pt x="114" y="80"/>
                    <a:pt x="117" y="86"/>
                    <a:pt x="118" y="93"/>
                  </a:cubicBezTo>
                  <a:cubicBezTo>
                    <a:pt x="118" y="98"/>
                    <a:pt x="116" y="101"/>
                    <a:pt x="113" y="104"/>
                  </a:cubicBezTo>
                  <a:close/>
                  <a:moveTo>
                    <a:pt x="109" y="74"/>
                  </a:moveTo>
                  <a:cubicBezTo>
                    <a:pt x="99" y="80"/>
                    <a:pt x="92" y="90"/>
                    <a:pt x="84" y="98"/>
                  </a:cubicBezTo>
                  <a:cubicBezTo>
                    <a:pt x="86" y="96"/>
                    <a:pt x="87" y="94"/>
                    <a:pt x="88" y="92"/>
                  </a:cubicBezTo>
                  <a:cubicBezTo>
                    <a:pt x="94" y="86"/>
                    <a:pt x="100" y="79"/>
                    <a:pt x="106" y="73"/>
                  </a:cubicBezTo>
                  <a:cubicBezTo>
                    <a:pt x="106" y="73"/>
                    <a:pt x="106" y="72"/>
                    <a:pt x="105" y="73"/>
                  </a:cubicBezTo>
                  <a:cubicBezTo>
                    <a:pt x="98" y="77"/>
                    <a:pt x="92" y="82"/>
                    <a:pt x="87" y="87"/>
                  </a:cubicBezTo>
                  <a:cubicBezTo>
                    <a:pt x="87" y="87"/>
                    <a:pt x="88" y="86"/>
                    <a:pt x="88" y="85"/>
                  </a:cubicBezTo>
                  <a:cubicBezTo>
                    <a:pt x="93" y="80"/>
                    <a:pt x="100" y="75"/>
                    <a:pt x="102" y="68"/>
                  </a:cubicBezTo>
                  <a:cubicBezTo>
                    <a:pt x="103" y="68"/>
                    <a:pt x="102" y="68"/>
                    <a:pt x="102" y="68"/>
                  </a:cubicBezTo>
                  <a:cubicBezTo>
                    <a:pt x="95" y="74"/>
                    <a:pt x="88" y="81"/>
                    <a:pt x="81" y="87"/>
                  </a:cubicBezTo>
                  <a:cubicBezTo>
                    <a:pt x="78" y="90"/>
                    <a:pt x="74" y="93"/>
                    <a:pt x="71" y="96"/>
                  </a:cubicBezTo>
                  <a:cubicBezTo>
                    <a:pt x="71" y="96"/>
                    <a:pt x="71" y="96"/>
                    <a:pt x="72" y="96"/>
                  </a:cubicBezTo>
                  <a:cubicBezTo>
                    <a:pt x="75" y="92"/>
                    <a:pt x="78" y="88"/>
                    <a:pt x="82" y="84"/>
                  </a:cubicBezTo>
                  <a:cubicBezTo>
                    <a:pt x="87" y="78"/>
                    <a:pt x="94" y="72"/>
                    <a:pt x="99" y="65"/>
                  </a:cubicBezTo>
                  <a:cubicBezTo>
                    <a:pt x="99" y="65"/>
                    <a:pt x="99" y="64"/>
                    <a:pt x="99" y="64"/>
                  </a:cubicBezTo>
                  <a:cubicBezTo>
                    <a:pt x="102" y="67"/>
                    <a:pt x="106" y="70"/>
                    <a:pt x="109" y="74"/>
                  </a:cubicBezTo>
                  <a:close/>
                  <a:moveTo>
                    <a:pt x="40" y="41"/>
                  </a:moveTo>
                  <a:cubicBezTo>
                    <a:pt x="47" y="29"/>
                    <a:pt x="43" y="16"/>
                    <a:pt x="37" y="5"/>
                  </a:cubicBezTo>
                  <a:cubicBezTo>
                    <a:pt x="47" y="3"/>
                    <a:pt x="58" y="4"/>
                    <a:pt x="69" y="4"/>
                  </a:cubicBezTo>
                  <a:cubicBezTo>
                    <a:pt x="64" y="13"/>
                    <a:pt x="61" y="22"/>
                    <a:pt x="67" y="33"/>
                  </a:cubicBezTo>
                  <a:cubicBezTo>
                    <a:pt x="73" y="44"/>
                    <a:pt x="86" y="52"/>
                    <a:pt x="95" y="61"/>
                  </a:cubicBezTo>
                  <a:cubicBezTo>
                    <a:pt x="96" y="61"/>
                    <a:pt x="96" y="61"/>
                    <a:pt x="96" y="62"/>
                  </a:cubicBezTo>
                  <a:cubicBezTo>
                    <a:pt x="95" y="62"/>
                    <a:pt x="94" y="62"/>
                    <a:pt x="93" y="63"/>
                  </a:cubicBezTo>
                  <a:cubicBezTo>
                    <a:pt x="90" y="66"/>
                    <a:pt x="84" y="62"/>
                    <a:pt x="81" y="61"/>
                  </a:cubicBezTo>
                  <a:cubicBezTo>
                    <a:pt x="73" y="60"/>
                    <a:pt x="69" y="67"/>
                    <a:pt x="63" y="70"/>
                  </a:cubicBezTo>
                  <a:cubicBezTo>
                    <a:pt x="54" y="76"/>
                    <a:pt x="49" y="64"/>
                    <a:pt x="43" y="60"/>
                  </a:cubicBezTo>
                  <a:cubicBezTo>
                    <a:pt x="37" y="56"/>
                    <a:pt x="32" y="57"/>
                    <a:pt x="26" y="60"/>
                  </a:cubicBezTo>
                  <a:cubicBezTo>
                    <a:pt x="31" y="54"/>
                    <a:pt x="35" y="47"/>
                    <a:pt x="40" y="41"/>
                  </a:cubicBezTo>
                  <a:close/>
                  <a:moveTo>
                    <a:pt x="15" y="74"/>
                  </a:moveTo>
                  <a:cubicBezTo>
                    <a:pt x="19" y="72"/>
                    <a:pt x="22" y="69"/>
                    <a:pt x="25" y="66"/>
                  </a:cubicBezTo>
                  <a:cubicBezTo>
                    <a:pt x="27" y="65"/>
                    <a:pt x="29" y="64"/>
                    <a:pt x="31" y="62"/>
                  </a:cubicBezTo>
                  <a:cubicBezTo>
                    <a:pt x="33" y="61"/>
                    <a:pt x="35" y="61"/>
                    <a:pt x="36" y="60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36" y="61"/>
                    <a:pt x="34" y="62"/>
                    <a:pt x="34" y="63"/>
                  </a:cubicBezTo>
                  <a:cubicBezTo>
                    <a:pt x="29" y="67"/>
                    <a:pt x="23" y="72"/>
                    <a:pt x="17" y="76"/>
                  </a:cubicBezTo>
                  <a:cubicBezTo>
                    <a:pt x="14" y="77"/>
                    <a:pt x="12" y="80"/>
                    <a:pt x="10" y="83"/>
                  </a:cubicBezTo>
                  <a:cubicBezTo>
                    <a:pt x="12" y="79"/>
                    <a:pt x="14" y="77"/>
                    <a:pt x="15" y="74"/>
                  </a:cubicBezTo>
                  <a:close/>
                </a:path>
              </a:pathLst>
            </a:custGeom>
            <a:blipFill dpi="0" rotWithShape="1">
              <a:blip r:embed="rId8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26" name="Freeform 127"/>
            <p:cNvSpPr>
              <a:spLocks noEditPoints="1"/>
            </p:cNvSpPr>
            <p:nvPr/>
          </p:nvSpPr>
          <p:spPr bwMode="auto">
            <a:xfrm>
              <a:off x="5221374" y="-708764"/>
              <a:ext cx="357188" cy="328613"/>
            </a:xfrm>
            <a:custGeom>
              <a:avLst/>
              <a:gdLst>
                <a:gd name="T0" fmla="*/ 103 w 123"/>
                <a:gd name="T1" fmla="*/ 64 h 113"/>
                <a:gd name="T2" fmla="*/ 35 w 123"/>
                <a:gd name="T3" fmla="*/ 2 h 113"/>
                <a:gd name="T4" fmla="*/ 6 w 123"/>
                <a:gd name="T5" fmla="*/ 103 h 113"/>
                <a:gd name="T6" fmla="*/ 23 w 123"/>
                <a:gd name="T7" fmla="*/ 66 h 113"/>
                <a:gd name="T8" fmla="*/ 40 w 123"/>
                <a:gd name="T9" fmla="*/ 61 h 113"/>
                <a:gd name="T10" fmla="*/ 98 w 123"/>
                <a:gd name="T11" fmla="*/ 65 h 113"/>
                <a:gd name="T12" fmla="*/ 93 w 123"/>
                <a:gd name="T13" fmla="*/ 68 h 113"/>
                <a:gd name="T14" fmla="*/ 56 w 123"/>
                <a:gd name="T15" fmla="*/ 97 h 113"/>
                <a:gd name="T16" fmla="*/ 76 w 123"/>
                <a:gd name="T17" fmla="*/ 65 h 113"/>
                <a:gd name="T18" fmla="*/ 38 w 123"/>
                <a:gd name="T19" fmla="*/ 106 h 113"/>
                <a:gd name="T20" fmla="*/ 59 w 123"/>
                <a:gd name="T21" fmla="*/ 80 h 113"/>
                <a:gd name="T22" fmla="*/ 28 w 123"/>
                <a:gd name="T23" fmla="*/ 95 h 113"/>
                <a:gd name="T24" fmla="*/ 52 w 123"/>
                <a:gd name="T25" fmla="*/ 73 h 113"/>
                <a:gd name="T26" fmla="*/ 39 w 123"/>
                <a:gd name="T27" fmla="*/ 91 h 113"/>
                <a:gd name="T28" fmla="*/ 12 w 123"/>
                <a:gd name="T29" fmla="*/ 102 h 113"/>
                <a:gd name="T30" fmla="*/ 45 w 123"/>
                <a:gd name="T31" fmla="*/ 69 h 113"/>
                <a:gd name="T32" fmla="*/ 47 w 123"/>
                <a:gd name="T33" fmla="*/ 67 h 113"/>
                <a:gd name="T34" fmla="*/ 6 w 123"/>
                <a:gd name="T35" fmla="*/ 93 h 113"/>
                <a:gd name="T36" fmla="*/ 35 w 123"/>
                <a:gd name="T37" fmla="*/ 65 h 113"/>
                <a:gd name="T38" fmla="*/ 9 w 123"/>
                <a:gd name="T39" fmla="*/ 87 h 113"/>
                <a:gd name="T40" fmla="*/ 7 w 123"/>
                <a:gd name="T41" fmla="*/ 99 h 113"/>
                <a:gd name="T42" fmla="*/ 40 w 123"/>
                <a:gd name="T43" fmla="*/ 75 h 113"/>
                <a:gd name="T44" fmla="*/ 50 w 123"/>
                <a:gd name="T45" fmla="*/ 73 h 113"/>
                <a:gd name="T46" fmla="*/ 11 w 123"/>
                <a:gd name="T47" fmla="*/ 104 h 113"/>
                <a:gd name="T48" fmla="*/ 40 w 123"/>
                <a:gd name="T49" fmla="*/ 90 h 113"/>
                <a:gd name="T50" fmla="*/ 59 w 123"/>
                <a:gd name="T51" fmla="*/ 78 h 113"/>
                <a:gd name="T52" fmla="*/ 51 w 123"/>
                <a:gd name="T53" fmla="*/ 89 h 113"/>
                <a:gd name="T54" fmla="*/ 36 w 123"/>
                <a:gd name="T55" fmla="*/ 107 h 113"/>
                <a:gd name="T56" fmla="*/ 45 w 123"/>
                <a:gd name="T57" fmla="*/ 92 h 113"/>
                <a:gd name="T58" fmla="*/ 77 w 123"/>
                <a:gd name="T59" fmla="*/ 70 h 113"/>
                <a:gd name="T60" fmla="*/ 46 w 123"/>
                <a:gd name="T61" fmla="*/ 107 h 113"/>
                <a:gd name="T62" fmla="*/ 88 w 123"/>
                <a:gd name="T63" fmla="*/ 68 h 113"/>
                <a:gd name="T64" fmla="*/ 57 w 123"/>
                <a:gd name="T65" fmla="*/ 104 h 113"/>
                <a:gd name="T66" fmla="*/ 60 w 123"/>
                <a:gd name="T67" fmla="*/ 107 h 113"/>
                <a:gd name="T68" fmla="*/ 99 w 123"/>
                <a:gd name="T69" fmla="*/ 72 h 113"/>
                <a:gd name="T70" fmla="*/ 61 w 123"/>
                <a:gd name="T71" fmla="*/ 107 h 113"/>
                <a:gd name="T72" fmla="*/ 75 w 123"/>
                <a:gd name="T73" fmla="*/ 107 h 113"/>
                <a:gd name="T74" fmla="*/ 84 w 123"/>
                <a:gd name="T75" fmla="*/ 105 h 113"/>
                <a:gd name="T76" fmla="*/ 100 w 123"/>
                <a:gd name="T77" fmla="*/ 78 h 113"/>
                <a:gd name="T78" fmla="*/ 105 w 123"/>
                <a:gd name="T79" fmla="*/ 86 h 113"/>
                <a:gd name="T80" fmla="*/ 110 w 123"/>
                <a:gd name="T81" fmla="*/ 88 h 113"/>
                <a:gd name="T82" fmla="*/ 92 w 123"/>
                <a:gd name="T83" fmla="*/ 109 h 113"/>
                <a:gd name="T84" fmla="*/ 100 w 123"/>
                <a:gd name="T85" fmla="*/ 109 h 113"/>
                <a:gd name="T86" fmla="*/ 112 w 123"/>
                <a:gd name="T87" fmla="*/ 99 h 113"/>
                <a:gd name="T88" fmla="*/ 109 w 123"/>
                <a:gd name="T89" fmla="*/ 93 h 113"/>
                <a:gd name="T90" fmla="*/ 116 w 123"/>
                <a:gd name="T91" fmla="*/ 95 h 113"/>
                <a:gd name="T92" fmla="*/ 110 w 123"/>
                <a:gd name="T93" fmla="*/ 106 h 113"/>
                <a:gd name="T94" fmla="*/ 117 w 123"/>
                <a:gd name="T95" fmla="*/ 99 h 113"/>
                <a:gd name="T96" fmla="*/ 114 w 123"/>
                <a:gd name="T97" fmla="*/ 99 h 113"/>
                <a:gd name="T98" fmla="*/ 107 w 123"/>
                <a:gd name="T99" fmla="*/ 101 h 113"/>
                <a:gd name="T100" fmla="*/ 102 w 123"/>
                <a:gd name="T101" fmla="*/ 100 h 113"/>
                <a:gd name="T102" fmla="*/ 112 w 123"/>
                <a:gd name="T103" fmla="*/ 79 h 113"/>
                <a:gd name="T104" fmla="*/ 119 w 123"/>
                <a:gd name="T105" fmla="*/ 93 h 113"/>
                <a:gd name="T106" fmla="*/ 106 w 123"/>
                <a:gd name="T107" fmla="*/ 73 h 113"/>
                <a:gd name="T108" fmla="*/ 72 w 123"/>
                <a:gd name="T109" fmla="*/ 96 h 113"/>
                <a:gd name="T110" fmla="*/ 40 w 123"/>
                <a:gd name="T111" fmla="*/ 41 h 113"/>
                <a:gd name="T112" fmla="*/ 94 w 123"/>
                <a:gd name="T113" fmla="*/ 64 h 113"/>
                <a:gd name="T114" fmla="*/ 16 w 123"/>
                <a:gd name="T115" fmla="*/ 75 h 113"/>
                <a:gd name="T116" fmla="*/ 18 w 123"/>
                <a:gd name="T117" fmla="*/ 7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3" h="113">
                  <a:moveTo>
                    <a:pt x="27" y="110"/>
                  </a:moveTo>
                  <a:cubicBezTo>
                    <a:pt x="32" y="110"/>
                    <a:pt x="37" y="110"/>
                    <a:pt x="42" y="110"/>
                  </a:cubicBezTo>
                  <a:cubicBezTo>
                    <a:pt x="50" y="109"/>
                    <a:pt x="58" y="110"/>
                    <a:pt x="66" y="110"/>
                  </a:cubicBezTo>
                  <a:cubicBezTo>
                    <a:pt x="78" y="111"/>
                    <a:pt x="92" y="113"/>
                    <a:pt x="105" y="111"/>
                  </a:cubicBezTo>
                  <a:cubicBezTo>
                    <a:pt x="114" y="109"/>
                    <a:pt x="123" y="102"/>
                    <a:pt x="121" y="91"/>
                  </a:cubicBezTo>
                  <a:cubicBezTo>
                    <a:pt x="120" y="80"/>
                    <a:pt x="111" y="71"/>
                    <a:pt x="103" y="64"/>
                  </a:cubicBezTo>
                  <a:cubicBezTo>
                    <a:pt x="94" y="55"/>
                    <a:pt x="84" y="48"/>
                    <a:pt x="76" y="39"/>
                  </a:cubicBezTo>
                  <a:cubicBezTo>
                    <a:pt x="71" y="34"/>
                    <a:pt x="67" y="28"/>
                    <a:pt x="67" y="21"/>
                  </a:cubicBezTo>
                  <a:cubicBezTo>
                    <a:pt x="67" y="15"/>
                    <a:pt x="70" y="9"/>
                    <a:pt x="73" y="4"/>
                  </a:cubicBezTo>
                  <a:cubicBezTo>
                    <a:pt x="74" y="3"/>
                    <a:pt x="73" y="2"/>
                    <a:pt x="73" y="2"/>
                  </a:cubicBezTo>
                  <a:cubicBezTo>
                    <a:pt x="72" y="1"/>
                    <a:pt x="72" y="1"/>
                    <a:pt x="71" y="1"/>
                  </a:cubicBezTo>
                  <a:cubicBezTo>
                    <a:pt x="59" y="2"/>
                    <a:pt x="47" y="0"/>
                    <a:pt x="35" y="2"/>
                  </a:cubicBezTo>
                  <a:cubicBezTo>
                    <a:pt x="34" y="3"/>
                    <a:pt x="34" y="4"/>
                    <a:pt x="34" y="4"/>
                  </a:cubicBezTo>
                  <a:cubicBezTo>
                    <a:pt x="34" y="5"/>
                    <a:pt x="34" y="5"/>
                    <a:pt x="34" y="6"/>
                  </a:cubicBezTo>
                  <a:cubicBezTo>
                    <a:pt x="38" y="12"/>
                    <a:pt x="41" y="18"/>
                    <a:pt x="42" y="25"/>
                  </a:cubicBezTo>
                  <a:cubicBezTo>
                    <a:pt x="42" y="34"/>
                    <a:pt x="37" y="41"/>
                    <a:pt x="33" y="47"/>
                  </a:cubicBezTo>
                  <a:cubicBezTo>
                    <a:pt x="25" y="57"/>
                    <a:pt x="18" y="67"/>
                    <a:pt x="11" y="77"/>
                  </a:cubicBezTo>
                  <a:cubicBezTo>
                    <a:pt x="6" y="84"/>
                    <a:pt x="0" y="95"/>
                    <a:pt x="6" y="103"/>
                  </a:cubicBezTo>
                  <a:cubicBezTo>
                    <a:pt x="10" y="110"/>
                    <a:pt x="20" y="110"/>
                    <a:pt x="27" y="110"/>
                  </a:cubicBezTo>
                  <a:close/>
                  <a:moveTo>
                    <a:pt x="23" y="66"/>
                  </a:moveTo>
                  <a:cubicBezTo>
                    <a:pt x="23" y="65"/>
                    <a:pt x="24" y="65"/>
                    <a:pt x="24" y="65"/>
                  </a:cubicBezTo>
                  <a:cubicBezTo>
                    <a:pt x="26" y="64"/>
                    <a:pt x="28" y="63"/>
                    <a:pt x="29" y="62"/>
                  </a:cubicBezTo>
                  <a:cubicBezTo>
                    <a:pt x="26" y="65"/>
                    <a:pt x="23" y="67"/>
                    <a:pt x="20" y="70"/>
                  </a:cubicBezTo>
                  <a:cubicBezTo>
                    <a:pt x="21" y="68"/>
                    <a:pt x="22" y="67"/>
                    <a:pt x="23" y="66"/>
                  </a:cubicBezTo>
                  <a:close/>
                  <a:moveTo>
                    <a:pt x="32" y="61"/>
                  </a:moveTo>
                  <a:cubicBezTo>
                    <a:pt x="33" y="61"/>
                    <a:pt x="34" y="61"/>
                    <a:pt x="35" y="61"/>
                  </a:cubicBezTo>
                  <a:cubicBezTo>
                    <a:pt x="32" y="62"/>
                    <a:pt x="28" y="64"/>
                    <a:pt x="25" y="66"/>
                  </a:cubicBezTo>
                  <a:cubicBezTo>
                    <a:pt x="27" y="65"/>
                    <a:pt x="29" y="63"/>
                    <a:pt x="32" y="61"/>
                  </a:cubicBezTo>
                  <a:close/>
                  <a:moveTo>
                    <a:pt x="38" y="61"/>
                  </a:moveTo>
                  <a:cubicBezTo>
                    <a:pt x="39" y="61"/>
                    <a:pt x="39" y="61"/>
                    <a:pt x="40" y="61"/>
                  </a:cubicBezTo>
                  <a:cubicBezTo>
                    <a:pt x="36" y="63"/>
                    <a:pt x="32" y="66"/>
                    <a:pt x="29" y="69"/>
                  </a:cubicBezTo>
                  <a:cubicBezTo>
                    <a:pt x="23" y="74"/>
                    <a:pt x="17" y="79"/>
                    <a:pt x="11" y="84"/>
                  </a:cubicBezTo>
                  <a:cubicBezTo>
                    <a:pt x="11" y="83"/>
                    <a:pt x="12" y="83"/>
                    <a:pt x="12" y="83"/>
                  </a:cubicBezTo>
                  <a:cubicBezTo>
                    <a:pt x="15" y="79"/>
                    <a:pt x="18" y="77"/>
                    <a:pt x="21" y="75"/>
                  </a:cubicBezTo>
                  <a:cubicBezTo>
                    <a:pt x="27" y="70"/>
                    <a:pt x="33" y="66"/>
                    <a:pt x="38" y="61"/>
                  </a:cubicBezTo>
                  <a:close/>
                  <a:moveTo>
                    <a:pt x="98" y="65"/>
                  </a:moveTo>
                  <a:cubicBezTo>
                    <a:pt x="91" y="71"/>
                    <a:pt x="84" y="78"/>
                    <a:pt x="77" y="84"/>
                  </a:cubicBezTo>
                  <a:cubicBezTo>
                    <a:pt x="73" y="88"/>
                    <a:pt x="69" y="91"/>
                    <a:pt x="65" y="95"/>
                  </a:cubicBezTo>
                  <a:cubicBezTo>
                    <a:pt x="68" y="92"/>
                    <a:pt x="71" y="89"/>
                    <a:pt x="74" y="86"/>
                  </a:cubicBezTo>
                  <a:cubicBezTo>
                    <a:pt x="79" y="81"/>
                    <a:pt x="85" y="75"/>
                    <a:pt x="89" y="68"/>
                  </a:cubicBezTo>
                  <a:cubicBezTo>
                    <a:pt x="89" y="68"/>
                    <a:pt x="90" y="68"/>
                    <a:pt x="90" y="68"/>
                  </a:cubicBezTo>
                  <a:cubicBezTo>
                    <a:pt x="91" y="68"/>
                    <a:pt x="92" y="68"/>
                    <a:pt x="93" y="68"/>
                  </a:cubicBezTo>
                  <a:cubicBezTo>
                    <a:pt x="94" y="67"/>
                    <a:pt x="97" y="65"/>
                    <a:pt x="98" y="65"/>
                  </a:cubicBezTo>
                  <a:close/>
                  <a:moveTo>
                    <a:pt x="83" y="65"/>
                  </a:moveTo>
                  <a:cubicBezTo>
                    <a:pt x="84" y="66"/>
                    <a:pt x="86" y="67"/>
                    <a:pt x="88" y="67"/>
                  </a:cubicBezTo>
                  <a:cubicBezTo>
                    <a:pt x="84" y="70"/>
                    <a:pt x="82" y="74"/>
                    <a:pt x="78" y="76"/>
                  </a:cubicBezTo>
                  <a:cubicBezTo>
                    <a:pt x="74" y="80"/>
                    <a:pt x="70" y="83"/>
                    <a:pt x="66" y="87"/>
                  </a:cubicBezTo>
                  <a:cubicBezTo>
                    <a:pt x="63" y="90"/>
                    <a:pt x="60" y="93"/>
                    <a:pt x="56" y="97"/>
                  </a:cubicBezTo>
                  <a:cubicBezTo>
                    <a:pt x="56" y="96"/>
                    <a:pt x="57" y="96"/>
                    <a:pt x="57" y="96"/>
                  </a:cubicBezTo>
                  <a:cubicBezTo>
                    <a:pt x="60" y="92"/>
                    <a:pt x="63" y="89"/>
                    <a:pt x="67" y="86"/>
                  </a:cubicBezTo>
                  <a:cubicBezTo>
                    <a:pt x="70" y="82"/>
                    <a:pt x="72" y="78"/>
                    <a:pt x="75" y="75"/>
                  </a:cubicBezTo>
                  <a:cubicBezTo>
                    <a:pt x="78" y="72"/>
                    <a:pt x="81" y="69"/>
                    <a:pt x="83" y="65"/>
                  </a:cubicBezTo>
                  <a:cubicBezTo>
                    <a:pt x="83" y="65"/>
                    <a:pt x="83" y="65"/>
                    <a:pt x="83" y="65"/>
                  </a:cubicBezTo>
                  <a:close/>
                  <a:moveTo>
                    <a:pt x="76" y="65"/>
                  </a:moveTo>
                  <a:cubicBezTo>
                    <a:pt x="78" y="65"/>
                    <a:pt x="79" y="64"/>
                    <a:pt x="81" y="65"/>
                  </a:cubicBezTo>
                  <a:cubicBezTo>
                    <a:pt x="81" y="65"/>
                    <a:pt x="82" y="65"/>
                    <a:pt x="82" y="65"/>
                  </a:cubicBezTo>
                  <a:cubicBezTo>
                    <a:pt x="75" y="70"/>
                    <a:pt x="69" y="77"/>
                    <a:pt x="62" y="83"/>
                  </a:cubicBezTo>
                  <a:cubicBezTo>
                    <a:pt x="56" y="90"/>
                    <a:pt x="48" y="96"/>
                    <a:pt x="41" y="103"/>
                  </a:cubicBezTo>
                  <a:cubicBezTo>
                    <a:pt x="40" y="104"/>
                    <a:pt x="39" y="105"/>
                    <a:pt x="38" y="105"/>
                  </a:cubicBezTo>
                  <a:cubicBezTo>
                    <a:pt x="38" y="105"/>
                    <a:pt x="38" y="105"/>
                    <a:pt x="38" y="106"/>
                  </a:cubicBezTo>
                  <a:cubicBezTo>
                    <a:pt x="40" y="104"/>
                    <a:pt x="42" y="102"/>
                    <a:pt x="44" y="100"/>
                  </a:cubicBezTo>
                  <a:cubicBezTo>
                    <a:pt x="48" y="96"/>
                    <a:pt x="52" y="93"/>
                    <a:pt x="56" y="89"/>
                  </a:cubicBezTo>
                  <a:cubicBezTo>
                    <a:pt x="63" y="82"/>
                    <a:pt x="69" y="73"/>
                    <a:pt x="76" y="65"/>
                  </a:cubicBezTo>
                  <a:close/>
                  <a:moveTo>
                    <a:pt x="73" y="67"/>
                  </a:moveTo>
                  <a:cubicBezTo>
                    <a:pt x="72" y="68"/>
                    <a:pt x="70" y="70"/>
                    <a:pt x="69" y="72"/>
                  </a:cubicBezTo>
                  <a:cubicBezTo>
                    <a:pt x="65" y="75"/>
                    <a:pt x="62" y="77"/>
                    <a:pt x="59" y="80"/>
                  </a:cubicBezTo>
                  <a:cubicBezTo>
                    <a:pt x="58" y="80"/>
                    <a:pt x="57" y="81"/>
                    <a:pt x="57" y="81"/>
                  </a:cubicBezTo>
                  <a:cubicBezTo>
                    <a:pt x="59" y="79"/>
                    <a:pt x="62" y="76"/>
                    <a:pt x="64" y="74"/>
                  </a:cubicBezTo>
                  <a:cubicBezTo>
                    <a:pt x="68" y="72"/>
                    <a:pt x="70" y="69"/>
                    <a:pt x="73" y="67"/>
                  </a:cubicBezTo>
                  <a:close/>
                  <a:moveTo>
                    <a:pt x="54" y="74"/>
                  </a:moveTo>
                  <a:cubicBezTo>
                    <a:pt x="48" y="78"/>
                    <a:pt x="42" y="83"/>
                    <a:pt x="37" y="88"/>
                  </a:cubicBezTo>
                  <a:cubicBezTo>
                    <a:pt x="34" y="90"/>
                    <a:pt x="31" y="92"/>
                    <a:pt x="28" y="95"/>
                  </a:cubicBezTo>
                  <a:cubicBezTo>
                    <a:pt x="24" y="98"/>
                    <a:pt x="21" y="101"/>
                    <a:pt x="17" y="104"/>
                  </a:cubicBezTo>
                  <a:cubicBezTo>
                    <a:pt x="14" y="106"/>
                    <a:pt x="17" y="104"/>
                    <a:pt x="17" y="104"/>
                  </a:cubicBezTo>
                  <a:cubicBezTo>
                    <a:pt x="19" y="102"/>
                    <a:pt x="21" y="100"/>
                    <a:pt x="22" y="99"/>
                  </a:cubicBezTo>
                  <a:cubicBezTo>
                    <a:pt x="26" y="96"/>
                    <a:pt x="29" y="93"/>
                    <a:pt x="33" y="90"/>
                  </a:cubicBezTo>
                  <a:cubicBezTo>
                    <a:pt x="40" y="85"/>
                    <a:pt x="46" y="79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5" y="74"/>
                    <a:pt x="57" y="75"/>
                    <a:pt x="61" y="75"/>
                  </a:cubicBezTo>
                  <a:cubicBezTo>
                    <a:pt x="56" y="78"/>
                    <a:pt x="51" y="82"/>
                    <a:pt x="47" y="85"/>
                  </a:cubicBezTo>
                  <a:cubicBezTo>
                    <a:pt x="41" y="91"/>
                    <a:pt x="34" y="97"/>
                    <a:pt x="28" y="102"/>
                  </a:cubicBezTo>
                  <a:cubicBezTo>
                    <a:pt x="27" y="103"/>
                    <a:pt x="24" y="106"/>
                    <a:pt x="25" y="105"/>
                  </a:cubicBezTo>
                  <a:cubicBezTo>
                    <a:pt x="26" y="103"/>
                    <a:pt x="28" y="102"/>
                    <a:pt x="29" y="100"/>
                  </a:cubicBezTo>
                  <a:cubicBezTo>
                    <a:pt x="32" y="97"/>
                    <a:pt x="36" y="94"/>
                    <a:pt x="39" y="91"/>
                  </a:cubicBezTo>
                  <a:cubicBezTo>
                    <a:pt x="42" y="88"/>
                    <a:pt x="45" y="85"/>
                    <a:pt x="47" y="83"/>
                  </a:cubicBezTo>
                  <a:cubicBezTo>
                    <a:pt x="50" y="80"/>
                    <a:pt x="53" y="78"/>
                    <a:pt x="55" y="75"/>
                  </a:cubicBezTo>
                  <a:cubicBezTo>
                    <a:pt x="55" y="74"/>
                    <a:pt x="54" y="74"/>
                    <a:pt x="54" y="74"/>
                  </a:cubicBezTo>
                  <a:close/>
                  <a:moveTo>
                    <a:pt x="48" y="68"/>
                  </a:moveTo>
                  <a:cubicBezTo>
                    <a:pt x="49" y="70"/>
                    <a:pt x="50" y="71"/>
                    <a:pt x="52" y="72"/>
                  </a:cubicBezTo>
                  <a:cubicBezTo>
                    <a:pt x="37" y="80"/>
                    <a:pt x="26" y="92"/>
                    <a:pt x="12" y="102"/>
                  </a:cubicBezTo>
                  <a:cubicBezTo>
                    <a:pt x="9" y="104"/>
                    <a:pt x="13" y="100"/>
                    <a:pt x="14" y="99"/>
                  </a:cubicBezTo>
                  <a:cubicBezTo>
                    <a:pt x="15" y="98"/>
                    <a:pt x="17" y="97"/>
                    <a:pt x="19" y="95"/>
                  </a:cubicBezTo>
                  <a:cubicBezTo>
                    <a:pt x="22" y="93"/>
                    <a:pt x="25" y="90"/>
                    <a:pt x="28" y="87"/>
                  </a:cubicBezTo>
                  <a:cubicBezTo>
                    <a:pt x="35" y="81"/>
                    <a:pt x="41" y="74"/>
                    <a:pt x="48" y="68"/>
                  </a:cubicBezTo>
                  <a:close/>
                  <a:moveTo>
                    <a:pt x="46" y="68"/>
                  </a:moveTo>
                  <a:cubicBezTo>
                    <a:pt x="46" y="68"/>
                    <a:pt x="45" y="69"/>
                    <a:pt x="45" y="69"/>
                  </a:cubicBezTo>
                  <a:cubicBezTo>
                    <a:pt x="38" y="75"/>
                    <a:pt x="31" y="81"/>
                    <a:pt x="23" y="87"/>
                  </a:cubicBezTo>
                  <a:cubicBezTo>
                    <a:pt x="20" y="89"/>
                    <a:pt x="17" y="92"/>
                    <a:pt x="13" y="95"/>
                  </a:cubicBezTo>
                  <a:cubicBezTo>
                    <a:pt x="11" y="96"/>
                    <a:pt x="9" y="98"/>
                    <a:pt x="7" y="99"/>
                  </a:cubicBezTo>
                  <a:cubicBezTo>
                    <a:pt x="9" y="98"/>
                    <a:pt x="10" y="97"/>
                    <a:pt x="11" y="95"/>
                  </a:cubicBezTo>
                  <a:cubicBezTo>
                    <a:pt x="21" y="84"/>
                    <a:pt x="36" y="77"/>
                    <a:pt x="44" y="65"/>
                  </a:cubicBezTo>
                  <a:cubicBezTo>
                    <a:pt x="45" y="65"/>
                    <a:pt x="46" y="66"/>
                    <a:pt x="47" y="67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7" y="68"/>
                    <a:pt x="46" y="68"/>
                    <a:pt x="46" y="68"/>
                  </a:cubicBezTo>
                  <a:close/>
                  <a:moveTo>
                    <a:pt x="44" y="64"/>
                  </a:moveTo>
                  <a:cubicBezTo>
                    <a:pt x="37" y="69"/>
                    <a:pt x="31" y="73"/>
                    <a:pt x="25" y="78"/>
                  </a:cubicBezTo>
                  <a:cubicBezTo>
                    <a:pt x="21" y="81"/>
                    <a:pt x="18" y="84"/>
                    <a:pt x="15" y="86"/>
                  </a:cubicBezTo>
                  <a:cubicBezTo>
                    <a:pt x="13" y="89"/>
                    <a:pt x="8" y="91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17" y="82"/>
                    <a:pt x="31" y="74"/>
                    <a:pt x="42" y="62"/>
                  </a:cubicBezTo>
                  <a:cubicBezTo>
                    <a:pt x="42" y="63"/>
                    <a:pt x="43" y="63"/>
                    <a:pt x="44" y="64"/>
                  </a:cubicBezTo>
                  <a:close/>
                  <a:moveTo>
                    <a:pt x="9" y="87"/>
                  </a:moveTo>
                  <a:cubicBezTo>
                    <a:pt x="14" y="82"/>
                    <a:pt x="20" y="77"/>
                    <a:pt x="26" y="72"/>
                  </a:cubicBezTo>
                  <a:cubicBezTo>
                    <a:pt x="29" y="70"/>
                    <a:pt x="32" y="67"/>
                    <a:pt x="35" y="65"/>
                  </a:cubicBezTo>
                  <a:cubicBezTo>
                    <a:pt x="37" y="64"/>
                    <a:pt x="38" y="63"/>
                    <a:pt x="39" y="62"/>
                  </a:cubicBezTo>
                  <a:cubicBezTo>
                    <a:pt x="40" y="62"/>
                    <a:pt x="40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3"/>
                    <a:pt x="40" y="63"/>
                    <a:pt x="40" y="64"/>
                  </a:cubicBezTo>
                  <a:cubicBezTo>
                    <a:pt x="30" y="74"/>
                    <a:pt x="17" y="82"/>
                    <a:pt x="7" y="92"/>
                  </a:cubicBezTo>
                  <a:cubicBezTo>
                    <a:pt x="7" y="90"/>
                    <a:pt x="8" y="89"/>
                    <a:pt x="9" y="87"/>
                  </a:cubicBezTo>
                  <a:close/>
                  <a:moveTo>
                    <a:pt x="23" y="81"/>
                  </a:moveTo>
                  <a:cubicBezTo>
                    <a:pt x="27" y="77"/>
                    <a:pt x="31" y="75"/>
                    <a:pt x="35" y="72"/>
                  </a:cubicBezTo>
                  <a:cubicBezTo>
                    <a:pt x="37" y="70"/>
                    <a:pt x="38" y="69"/>
                    <a:pt x="40" y="67"/>
                  </a:cubicBezTo>
                  <a:cubicBezTo>
                    <a:pt x="41" y="67"/>
                    <a:pt x="42" y="66"/>
                    <a:pt x="43" y="65"/>
                  </a:cubicBezTo>
                  <a:cubicBezTo>
                    <a:pt x="45" y="64"/>
                    <a:pt x="40" y="69"/>
                    <a:pt x="41" y="68"/>
                  </a:cubicBezTo>
                  <a:cubicBezTo>
                    <a:pt x="31" y="80"/>
                    <a:pt x="16" y="87"/>
                    <a:pt x="7" y="99"/>
                  </a:cubicBezTo>
                  <a:cubicBezTo>
                    <a:pt x="6" y="98"/>
                    <a:pt x="6" y="96"/>
                    <a:pt x="6" y="94"/>
                  </a:cubicBezTo>
                  <a:cubicBezTo>
                    <a:pt x="13" y="91"/>
                    <a:pt x="18" y="85"/>
                    <a:pt x="23" y="81"/>
                  </a:cubicBezTo>
                  <a:close/>
                  <a:moveTo>
                    <a:pt x="7" y="100"/>
                  </a:moveTo>
                  <a:cubicBezTo>
                    <a:pt x="14" y="95"/>
                    <a:pt x="21" y="89"/>
                    <a:pt x="28" y="84"/>
                  </a:cubicBezTo>
                  <a:cubicBezTo>
                    <a:pt x="31" y="81"/>
                    <a:pt x="35" y="79"/>
                    <a:pt x="38" y="76"/>
                  </a:cubicBezTo>
                  <a:cubicBezTo>
                    <a:pt x="39" y="76"/>
                    <a:pt x="39" y="75"/>
                    <a:pt x="40" y="75"/>
                  </a:cubicBezTo>
                  <a:cubicBezTo>
                    <a:pt x="35" y="79"/>
                    <a:pt x="31" y="83"/>
                    <a:pt x="27" y="87"/>
                  </a:cubicBezTo>
                  <a:cubicBezTo>
                    <a:pt x="21" y="92"/>
                    <a:pt x="14" y="97"/>
                    <a:pt x="10" y="103"/>
                  </a:cubicBezTo>
                  <a:cubicBezTo>
                    <a:pt x="9" y="102"/>
                    <a:pt x="8" y="101"/>
                    <a:pt x="7" y="100"/>
                  </a:cubicBezTo>
                  <a:close/>
                  <a:moveTo>
                    <a:pt x="11" y="104"/>
                  </a:moveTo>
                  <a:cubicBezTo>
                    <a:pt x="24" y="95"/>
                    <a:pt x="34" y="83"/>
                    <a:pt x="48" y="75"/>
                  </a:cubicBezTo>
                  <a:cubicBezTo>
                    <a:pt x="48" y="75"/>
                    <a:pt x="51" y="73"/>
                    <a:pt x="50" y="73"/>
                  </a:cubicBezTo>
                  <a:cubicBezTo>
                    <a:pt x="49" y="75"/>
                    <a:pt x="47" y="77"/>
                    <a:pt x="45" y="78"/>
                  </a:cubicBezTo>
                  <a:cubicBezTo>
                    <a:pt x="42" y="81"/>
                    <a:pt x="39" y="84"/>
                    <a:pt x="35" y="87"/>
                  </a:cubicBezTo>
                  <a:cubicBezTo>
                    <a:pt x="28" y="93"/>
                    <a:pt x="21" y="99"/>
                    <a:pt x="14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3" y="105"/>
                    <a:pt x="12" y="105"/>
                    <a:pt x="11" y="104"/>
                  </a:cubicBezTo>
                  <a:cubicBezTo>
                    <a:pt x="11" y="104"/>
                    <a:pt x="11" y="104"/>
                    <a:pt x="11" y="104"/>
                  </a:cubicBezTo>
                  <a:close/>
                  <a:moveTo>
                    <a:pt x="15" y="106"/>
                  </a:moveTo>
                  <a:cubicBezTo>
                    <a:pt x="22" y="103"/>
                    <a:pt x="26" y="96"/>
                    <a:pt x="32" y="92"/>
                  </a:cubicBezTo>
                  <a:cubicBezTo>
                    <a:pt x="38" y="88"/>
                    <a:pt x="44" y="82"/>
                    <a:pt x="50" y="77"/>
                  </a:cubicBezTo>
                  <a:cubicBezTo>
                    <a:pt x="51" y="77"/>
                    <a:pt x="53" y="76"/>
                    <a:pt x="53" y="75"/>
                  </a:cubicBezTo>
                  <a:cubicBezTo>
                    <a:pt x="52" y="78"/>
                    <a:pt x="50" y="79"/>
                    <a:pt x="48" y="81"/>
                  </a:cubicBezTo>
                  <a:cubicBezTo>
                    <a:pt x="45" y="84"/>
                    <a:pt x="43" y="87"/>
                    <a:pt x="40" y="90"/>
                  </a:cubicBezTo>
                  <a:cubicBezTo>
                    <a:pt x="34" y="95"/>
                    <a:pt x="28" y="100"/>
                    <a:pt x="23" y="106"/>
                  </a:cubicBezTo>
                  <a:cubicBezTo>
                    <a:pt x="23" y="106"/>
                    <a:pt x="23" y="107"/>
                    <a:pt x="23" y="107"/>
                  </a:cubicBezTo>
                  <a:cubicBezTo>
                    <a:pt x="30" y="103"/>
                    <a:pt x="35" y="97"/>
                    <a:pt x="41" y="92"/>
                  </a:cubicBezTo>
                  <a:cubicBezTo>
                    <a:pt x="48" y="86"/>
                    <a:pt x="55" y="80"/>
                    <a:pt x="62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1" y="76"/>
                    <a:pt x="60" y="77"/>
                    <a:pt x="59" y="78"/>
                  </a:cubicBezTo>
                  <a:cubicBezTo>
                    <a:pt x="56" y="81"/>
                    <a:pt x="52" y="85"/>
                    <a:pt x="49" y="88"/>
                  </a:cubicBezTo>
                  <a:cubicBezTo>
                    <a:pt x="42" y="94"/>
                    <a:pt x="35" y="100"/>
                    <a:pt x="29" y="106"/>
                  </a:cubicBezTo>
                  <a:cubicBezTo>
                    <a:pt x="29" y="106"/>
                    <a:pt x="29" y="107"/>
                    <a:pt x="29" y="107"/>
                  </a:cubicBezTo>
                  <a:cubicBezTo>
                    <a:pt x="30" y="106"/>
                    <a:pt x="30" y="106"/>
                    <a:pt x="31" y="106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8" y="100"/>
                    <a:pt x="44" y="95"/>
                    <a:pt x="51" y="89"/>
                  </a:cubicBezTo>
                  <a:cubicBezTo>
                    <a:pt x="55" y="85"/>
                    <a:pt x="58" y="81"/>
                    <a:pt x="63" y="77"/>
                  </a:cubicBezTo>
                  <a:cubicBezTo>
                    <a:pt x="65" y="75"/>
                    <a:pt x="68" y="73"/>
                    <a:pt x="70" y="71"/>
                  </a:cubicBezTo>
                  <a:cubicBezTo>
                    <a:pt x="70" y="71"/>
                    <a:pt x="70" y="72"/>
                    <a:pt x="69" y="72"/>
                  </a:cubicBezTo>
                  <a:cubicBezTo>
                    <a:pt x="66" y="76"/>
                    <a:pt x="62" y="81"/>
                    <a:pt x="59" y="85"/>
                  </a:cubicBezTo>
                  <a:cubicBezTo>
                    <a:pt x="52" y="92"/>
                    <a:pt x="43" y="99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29" y="107"/>
                    <a:pt x="22" y="108"/>
                    <a:pt x="15" y="106"/>
                  </a:cubicBezTo>
                  <a:close/>
                  <a:moveTo>
                    <a:pt x="48" y="90"/>
                  </a:moveTo>
                  <a:cubicBezTo>
                    <a:pt x="44" y="93"/>
                    <a:pt x="41" y="97"/>
                    <a:pt x="37" y="100"/>
                  </a:cubicBezTo>
                  <a:cubicBezTo>
                    <a:pt x="36" y="101"/>
                    <a:pt x="34" y="102"/>
                    <a:pt x="33" y="103"/>
                  </a:cubicBezTo>
                  <a:cubicBezTo>
                    <a:pt x="33" y="103"/>
                    <a:pt x="34" y="102"/>
                    <a:pt x="34" y="102"/>
                  </a:cubicBezTo>
                  <a:cubicBezTo>
                    <a:pt x="38" y="99"/>
                    <a:pt x="41" y="95"/>
                    <a:pt x="45" y="92"/>
                  </a:cubicBezTo>
                  <a:cubicBezTo>
                    <a:pt x="46" y="91"/>
                    <a:pt x="47" y="91"/>
                    <a:pt x="48" y="90"/>
                  </a:cubicBezTo>
                  <a:close/>
                  <a:moveTo>
                    <a:pt x="40" y="107"/>
                  </a:moveTo>
                  <a:cubicBezTo>
                    <a:pt x="39" y="107"/>
                    <a:pt x="38" y="107"/>
                    <a:pt x="37" y="107"/>
                  </a:cubicBezTo>
                  <a:cubicBezTo>
                    <a:pt x="40" y="105"/>
                    <a:pt x="42" y="103"/>
                    <a:pt x="45" y="100"/>
                  </a:cubicBezTo>
                  <a:cubicBezTo>
                    <a:pt x="48" y="97"/>
                    <a:pt x="52" y="94"/>
                    <a:pt x="55" y="91"/>
                  </a:cubicBezTo>
                  <a:cubicBezTo>
                    <a:pt x="63" y="84"/>
                    <a:pt x="69" y="77"/>
                    <a:pt x="77" y="70"/>
                  </a:cubicBezTo>
                  <a:cubicBezTo>
                    <a:pt x="78" y="69"/>
                    <a:pt x="81" y="67"/>
                    <a:pt x="81" y="66"/>
                  </a:cubicBezTo>
                  <a:cubicBezTo>
                    <a:pt x="80" y="69"/>
                    <a:pt x="78" y="71"/>
                    <a:pt x="76" y="73"/>
                  </a:cubicBezTo>
                  <a:cubicBezTo>
                    <a:pt x="72" y="76"/>
                    <a:pt x="70" y="80"/>
                    <a:pt x="67" y="84"/>
                  </a:cubicBezTo>
                  <a:cubicBezTo>
                    <a:pt x="64" y="88"/>
                    <a:pt x="61" y="91"/>
                    <a:pt x="57" y="94"/>
                  </a:cubicBezTo>
                  <a:cubicBezTo>
                    <a:pt x="54" y="98"/>
                    <a:pt x="50" y="103"/>
                    <a:pt x="46" y="106"/>
                  </a:cubicBezTo>
                  <a:cubicBezTo>
                    <a:pt x="46" y="106"/>
                    <a:pt x="46" y="107"/>
                    <a:pt x="46" y="107"/>
                  </a:cubicBezTo>
                  <a:cubicBezTo>
                    <a:pt x="44" y="107"/>
                    <a:pt x="42" y="107"/>
                    <a:pt x="40" y="107"/>
                  </a:cubicBezTo>
                  <a:close/>
                  <a:moveTo>
                    <a:pt x="46" y="107"/>
                  </a:moveTo>
                  <a:cubicBezTo>
                    <a:pt x="46" y="107"/>
                    <a:pt x="46" y="107"/>
                    <a:pt x="46" y="107"/>
                  </a:cubicBezTo>
                  <a:cubicBezTo>
                    <a:pt x="50" y="105"/>
                    <a:pt x="52" y="102"/>
                    <a:pt x="55" y="99"/>
                  </a:cubicBezTo>
                  <a:cubicBezTo>
                    <a:pt x="58" y="95"/>
                    <a:pt x="62" y="92"/>
                    <a:pt x="66" y="89"/>
                  </a:cubicBezTo>
                  <a:cubicBezTo>
                    <a:pt x="73" y="82"/>
                    <a:pt x="81" y="75"/>
                    <a:pt x="88" y="68"/>
                  </a:cubicBezTo>
                  <a:cubicBezTo>
                    <a:pt x="86" y="70"/>
                    <a:pt x="83" y="75"/>
                    <a:pt x="80" y="78"/>
                  </a:cubicBezTo>
                  <a:cubicBezTo>
                    <a:pt x="78" y="82"/>
                    <a:pt x="74" y="85"/>
                    <a:pt x="71" y="88"/>
                  </a:cubicBezTo>
                  <a:cubicBezTo>
                    <a:pt x="65" y="94"/>
                    <a:pt x="59" y="99"/>
                    <a:pt x="54" y="106"/>
                  </a:cubicBezTo>
                  <a:cubicBezTo>
                    <a:pt x="54" y="106"/>
                    <a:pt x="55" y="107"/>
                    <a:pt x="55" y="107"/>
                  </a:cubicBezTo>
                  <a:cubicBezTo>
                    <a:pt x="55" y="106"/>
                    <a:pt x="56" y="106"/>
                    <a:pt x="56" y="105"/>
                  </a:cubicBezTo>
                  <a:cubicBezTo>
                    <a:pt x="56" y="106"/>
                    <a:pt x="57" y="105"/>
                    <a:pt x="57" y="104"/>
                  </a:cubicBezTo>
                  <a:cubicBezTo>
                    <a:pt x="63" y="97"/>
                    <a:pt x="70" y="92"/>
                    <a:pt x="76" y="86"/>
                  </a:cubicBezTo>
                  <a:cubicBezTo>
                    <a:pt x="84" y="79"/>
                    <a:pt x="91" y="72"/>
                    <a:pt x="99" y="66"/>
                  </a:cubicBezTo>
                  <a:cubicBezTo>
                    <a:pt x="96" y="68"/>
                    <a:pt x="92" y="72"/>
                    <a:pt x="89" y="76"/>
                  </a:cubicBezTo>
                  <a:cubicBezTo>
                    <a:pt x="86" y="79"/>
                    <a:pt x="83" y="83"/>
                    <a:pt x="80" y="87"/>
                  </a:cubicBezTo>
                  <a:cubicBezTo>
                    <a:pt x="76" y="90"/>
                    <a:pt x="73" y="94"/>
                    <a:pt x="70" y="98"/>
                  </a:cubicBezTo>
                  <a:cubicBezTo>
                    <a:pt x="67" y="102"/>
                    <a:pt x="63" y="104"/>
                    <a:pt x="60" y="107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55" y="107"/>
                    <a:pt x="51" y="107"/>
                    <a:pt x="46" y="107"/>
                  </a:cubicBezTo>
                  <a:close/>
                  <a:moveTo>
                    <a:pt x="61" y="107"/>
                  </a:moveTo>
                  <a:cubicBezTo>
                    <a:pt x="67" y="103"/>
                    <a:pt x="71" y="97"/>
                    <a:pt x="77" y="93"/>
                  </a:cubicBezTo>
                  <a:cubicBezTo>
                    <a:pt x="83" y="87"/>
                    <a:pt x="89" y="81"/>
                    <a:pt x="96" y="75"/>
                  </a:cubicBezTo>
                  <a:cubicBezTo>
                    <a:pt x="97" y="74"/>
                    <a:pt x="98" y="73"/>
                    <a:pt x="99" y="72"/>
                  </a:cubicBezTo>
                  <a:cubicBezTo>
                    <a:pt x="100" y="71"/>
                    <a:pt x="101" y="71"/>
                    <a:pt x="102" y="70"/>
                  </a:cubicBezTo>
                  <a:cubicBezTo>
                    <a:pt x="101" y="71"/>
                    <a:pt x="100" y="72"/>
                    <a:pt x="100" y="73"/>
                  </a:cubicBezTo>
                  <a:cubicBezTo>
                    <a:pt x="97" y="76"/>
                    <a:pt x="94" y="78"/>
                    <a:pt x="92" y="81"/>
                  </a:cubicBezTo>
                  <a:cubicBezTo>
                    <a:pt x="87" y="87"/>
                    <a:pt x="82" y="92"/>
                    <a:pt x="78" y="97"/>
                  </a:cubicBezTo>
                  <a:cubicBezTo>
                    <a:pt x="75" y="101"/>
                    <a:pt x="71" y="104"/>
                    <a:pt x="68" y="108"/>
                  </a:cubicBezTo>
                  <a:cubicBezTo>
                    <a:pt x="66" y="108"/>
                    <a:pt x="63" y="107"/>
                    <a:pt x="61" y="107"/>
                  </a:cubicBezTo>
                  <a:close/>
                  <a:moveTo>
                    <a:pt x="100" y="78"/>
                  </a:moveTo>
                  <a:cubicBezTo>
                    <a:pt x="101" y="77"/>
                    <a:pt x="102" y="76"/>
                    <a:pt x="104" y="75"/>
                  </a:cubicBezTo>
                  <a:cubicBezTo>
                    <a:pt x="107" y="73"/>
                    <a:pt x="103" y="76"/>
                    <a:pt x="102" y="77"/>
                  </a:cubicBezTo>
                  <a:cubicBezTo>
                    <a:pt x="99" y="81"/>
                    <a:pt x="95" y="84"/>
                    <a:pt x="92" y="88"/>
                  </a:cubicBezTo>
                  <a:cubicBezTo>
                    <a:pt x="90" y="91"/>
                    <a:pt x="87" y="93"/>
                    <a:pt x="85" y="96"/>
                  </a:cubicBezTo>
                  <a:cubicBezTo>
                    <a:pt x="82" y="101"/>
                    <a:pt x="79" y="103"/>
                    <a:pt x="75" y="107"/>
                  </a:cubicBezTo>
                  <a:cubicBezTo>
                    <a:pt x="75" y="107"/>
                    <a:pt x="75" y="108"/>
                    <a:pt x="76" y="108"/>
                  </a:cubicBezTo>
                  <a:cubicBezTo>
                    <a:pt x="86" y="101"/>
                    <a:pt x="93" y="90"/>
                    <a:pt x="102" y="82"/>
                  </a:cubicBezTo>
                  <a:cubicBezTo>
                    <a:pt x="104" y="80"/>
                    <a:pt x="106" y="78"/>
                    <a:pt x="108" y="75"/>
                  </a:cubicBezTo>
                  <a:cubicBezTo>
                    <a:pt x="106" y="78"/>
                    <a:pt x="104" y="81"/>
                    <a:pt x="101" y="83"/>
                  </a:cubicBezTo>
                  <a:cubicBezTo>
                    <a:pt x="97" y="89"/>
                    <a:pt x="92" y="95"/>
                    <a:pt x="87" y="101"/>
                  </a:cubicBezTo>
                  <a:cubicBezTo>
                    <a:pt x="86" y="102"/>
                    <a:pt x="85" y="104"/>
                    <a:pt x="84" y="105"/>
                  </a:cubicBezTo>
                  <a:cubicBezTo>
                    <a:pt x="84" y="105"/>
                    <a:pt x="83" y="106"/>
                    <a:pt x="83" y="106"/>
                  </a:cubicBezTo>
                  <a:cubicBezTo>
                    <a:pt x="82" y="107"/>
                    <a:pt x="82" y="107"/>
                    <a:pt x="82" y="108"/>
                  </a:cubicBezTo>
                  <a:cubicBezTo>
                    <a:pt x="82" y="108"/>
                    <a:pt x="81" y="108"/>
                    <a:pt x="81" y="109"/>
                  </a:cubicBezTo>
                  <a:cubicBezTo>
                    <a:pt x="77" y="108"/>
                    <a:pt x="73" y="108"/>
                    <a:pt x="69" y="108"/>
                  </a:cubicBezTo>
                  <a:cubicBezTo>
                    <a:pt x="73" y="103"/>
                    <a:pt x="78" y="99"/>
                    <a:pt x="82" y="94"/>
                  </a:cubicBezTo>
                  <a:cubicBezTo>
                    <a:pt x="87" y="88"/>
                    <a:pt x="93" y="83"/>
                    <a:pt x="100" y="78"/>
                  </a:cubicBezTo>
                  <a:close/>
                  <a:moveTo>
                    <a:pt x="86" y="109"/>
                  </a:moveTo>
                  <a:cubicBezTo>
                    <a:pt x="84" y="109"/>
                    <a:pt x="83" y="109"/>
                    <a:pt x="82" y="109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5" y="105"/>
                    <a:pt x="87" y="103"/>
                    <a:pt x="90" y="100"/>
                  </a:cubicBezTo>
                  <a:cubicBezTo>
                    <a:pt x="95" y="95"/>
                    <a:pt x="100" y="91"/>
                    <a:pt x="105" y="86"/>
                  </a:cubicBezTo>
                  <a:cubicBezTo>
                    <a:pt x="106" y="84"/>
                    <a:pt x="107" y="83"/>
                    <a:pt x="109" y="82"/>
                  </a:cubicBezTo>
                  <a:cubicBezTo>
                    <a:pt x="109" y="82"/>
                    <a:pt x="112" y="78"/>
                    <a:pt x="110" y="82"/>
                  </a:cubicBezTo>
                  <a:cubicBezTo>
                    <a:pt x="108" y="85"/>
                    <a:pt x="105" y="88"/>
                    <a:pt x="103" y="91"/>
                  </a:cubicBezTo>
                  <a:cubicBezTo>
                    <a:pt x="98" y="96"/>
                    <a:pt x="93" y="102"/>
                    <a:pt x="88" y="107"/>
                  </a:cubicBezTo>
                  <a:cubicBezTo>
                    <a:pt x="88" y="107"/>
                    <a:pt x="88" y="108"/>
                    <a:pt x="89" y="108"/>
                  </a:cubicBezTo>
                  <a:cubicBezTo>
                    <a:pt x="97" y="102"/>
                    <a:pt x="103" y="94"/>
                    <a:pt x="110" y="88"/>
                  </a:cubicBezTo>
                  <a:cubicBezTo>
                    <a:pt x="111" y="87"/>
                    <a:pt x="113" y="85"/>
                    <a:pt x="113" y="84"/>
                  </a:cubicBezTo>
                  <a:cubicBezTo>
                    <a:pt x="112" y="87"/>
                    <a:pt x="110" y="89"/>
                    <a:pt x="108" y="92"/>
                  </a:cubicBezTo>
                  <a:cubicBezTo>
                    <a:pt x="104" y="96"/>
                    <a:pt x="101" y="100"/>
                    <a:pt x="98" y="104"/>
                  </a:cubicBezTo>
                  <a:cubicBezTo>
                    <a:pt x="97" y="104"/>
                    <a:pt x="97" y="105"/>
                    <a:pt x="96" y="105"/>
                  </a:cubicBezTo>
                  <a:cubicBezTo>
                    <a:pt x="95" y="107"/>
                    <a:pt x="94" y="108"/>
                    <a:pt x="92" y="10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0" y="109"/>
                    <a:pt x="87" y="109"/>
                    <a:pt x="86" y="109"/>
                  </a:cubicBezTo>
                  <a:close/>
                  <a:moveTo>
                    <a:pt x="115" y="93"/>
                  </a:moveTo>
                  <a:cubicBezTo>
                    <a:pt x="115" y="94"/>
                    <a:pt x="115" y="95"/>
                    <a:pt x="114" y="96"/>
                  </a:cubicBezTo>
                  <a:cubicBezTo>
                    <a:pt x="110" y="100"/>
                    <a:pt x="106" y="104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2" y="108"/>
                    <a:pt x="101" y="108"/>
                    <a:pt x="100" y="109"/>
                  </a:cubicBezTo>
                  <a:cubicBezTo>
                    <a:pt x="105" y="104"/>
                    <a:pt x="109" y="100"/>
                    <a:pt x="113" y="95"/>
                  </a:cubicBezTo>
                  <a:cubicBezTo>
                    <a:pt x="114" y="95"/>
                    <a:pt x="117" y="91"/>
                    <a:pt x="115" y="93"/>
                  </a:cubicBezTo>
                  <a:close/>
                  <a:moveTo>
                    <a:pt x="112" y="99"/>
                  </a:moveTo>
                  <a:cubicBezTo>
                    <a:pt x="110" y="101"/>
                    <a:pt x="108" y="104"/>
                    <a:pt x="106" y="106"/>
                  </a:cubicBezTo>
                  <a:cubicBezTo>
                    <a:pt x="101" y="110"/>
                    <a:pt x="107" y="103"/>
                    <a:pt x="108" y="102"/>
                  </a:cubicBezTo>
                  <a:cubicBezTo>
                    <a:pt x="110" y="101"/>
                    <a:pt x="111" y="100"/>
                    <a:pt x="112" y="99"/>
                  </a:cubicBezTo>
                  <a:close/>
                  <a:moveTo>
                    <a:pt x="99" y="109"/>
                  </a:moveTo>
                  <a:cubicBezTo>
                    <a:pt x="97" y="109"/>
                    <a:pt x="95" y="109"/>
                    <a:pt x="93" y="109"/>
                  </a:cubicBezTo>
                  <a:cubicBezTo>
                    <a:pt x="94" y="109"/>
                    <a:pt x="94" y="109"/>
                    <a:pt x="94" y="108"/>
                  </a:cubicBezTo>
                  <a:cubicBezTo>
                    <a:pt x="94" y="109"/>
                    <a:pt x="95" y="108"/>
                    <a:pt x="95" y="107"/>
                  </a:cubicBezTo>
                  <a:cubicBezTo>
                    <a:pt x="96" y="106"/>
                    <a:pt x="97" y="105"/>
                    <a:pt x="99" y="104"/>
                  </a:cubicBezTo>
                  <a:cubicBezTo>
                    <a:pt x="102" y="101"/>
                    <a:pt x="106" y="97"/>
                    <a:pt x="109" y="93"/>
                  </a:cubicBezTo>
                  <a:cubicBezTo>
                    <a:pt x="110" y="92"/>
                    <a:pt x="116" y="87"/>
                    <a:pt x="114" y="90"/>
                  </a:cubicBezTo>
                  <a:cubicBezTo>
                    <a:pt x="112" y="92"/>
                    <a:pt x="110" y="95"/>
                    <a:pt x="108" y="97"/>
                  </a:cubicBezTo>
                  <a:cubicBezTo>
                    <a:pt x="105" y="100"/>
                    <a:pt x="102" y="105"/>
                    <a:pt x="99" y="109"/>
                  </a:cubicBezTo>
                  <a:close/>
                  <a:moveTo>
                    <a:pt x="104" y="108"/>
                  </a:moveTo>
                  <a:cubicBezTo>
                    <a:pt x="108" y="105"/>
                    <a:pt x="112" y="101"/>
                    <a:pt x="115" y="96"/>
                  </a:cubicBezTo>
                  <a:cubicBezTo>
                    <a:pt x="115" y="96"/>
                    <a:pt x="115" y="96"/>
                    <a:pt x="116" y="95"/>
                  </a:cubicBezTo>
                  <a:cubicBezTo>
                    <a:pt x="116" y="95"/>
                    <a:pt x="116" y="94"/>
                    <a:pt x="117" y="94"/>
                  </a:cubicBezTo>
                  <a:cubicBezTo>
                    <a:pt x="117" y="94"/>
                    <a:pt x="116" y="95"/>
                    <a:pt x="116" y="95"/>
                  </a:cubicBezTo>
                  <a:cubicBezTo>
                    <a:pt x="115" y="97"/>
                    <a:pt x="114" y="98"/>
                    <a:pt x="113" y="99"/>
                  </a:cubicBezTo>
                  <a:cubicBezTo>
                    <a:pt x="111" y="102"/>
                    <a:pt x="109" y="105"/>
                    <a:pt x="106" y="107"/>
                  </a:cubicBezTo>
                  <a:cubicBezTo>
                    <a:pt x="105" y="108"/>
                    <a:pt x="104" y="108"/>
                    <a:pt x="104" y="108"/>
                  </a:cubicBezTo>
                  <a:close/>
                  <a:moveTo>
                    <a:pt x="110" y="106"/>
                  </a:moveTo>
                  <a:cubicBezTo>
                    <a:pt x="109" y="106"/>
                    <a:pt x="108" y="107"/>
                    <a:pt x="107" y="107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10" y="104"/>
                    <a:pt x="113" y="102"/>
                    <a:pt x="115" y="99"/>
                  </a:cubicBezTo>
                  <a:cubicBezTo>
                    <a:pt x="116" y="98"/>
                    <a:pt x="119" y="94"/>
                    <a:pt x="117" y="99"/>
                  </a:cubicBezTo>
                  <a:cubicBezTo>
                    <a:pt x="115" y="102"/>
                    <a:pt x="113" y="104"/>
                    <a:pt x="110" y="106"/>
                  </a:cubicBezTo>
                  <a:cubicBezTo>
                    <a:pt x="110" y="106"/>
                    <a:pt x="110" y="106"/>
                    <a:pt x="110" y="106"/>
                  </a:cubicBezTo>
                  <a:close/>
                  <a:moveTo>
                    <a:pt x="114" y="104"/>
                  </a:moveTo>
                  <a:cubicBezTo>
                    <a:pt x="116" y="102"/>
                    <a:pt x="118" y="99"/>
                    <a:pt x="119" y="96"/>
                  </a:cubicBezTo>
                  <a:cubicBezTo>
                    <a:pt x="119" y="95"/>
                    <a:pt x="118" y="95"/>
                    <a:pt x="118" y="95"/>
                  </a:cubicBezTo>
                  <a:cubicBezTo>
                    <a:pt x="117" y="97"/>
                    <a:pt x="116" y="98"/>
                    <a:pt x="114" y="99"/>
                  </a:cubicBezTo>
                  <a:cubicBezTo>
                    <a:pt x="116" y="97"/>
                    <a:pt x="117" y="95"/>
                    <a:pt x="118" y="93"/>
                  </a:cubicBezTo>
                  <a:cubicBezTo>
                    <a:pt x="118" y="93"/>
                    <a:pt x="118" y="92"/>
                    <a:pt x="117" y="92"/>
                  </a:cubicBezTo>
                  <a:cubicBezTo>
                    <a:pt x="117" y="93"/>
                    <a:pt x="116" y="93"/>
                    <a:pt x="116" y="94"/>
                  </a:cubicBezTo>
                  <a:cubicBezTo>
                    <a:pt x="116" y="93"/>
                    <a:pt x="117" y="92"/>
                    <a:pt x="117" y="91"/>
                  </a:cubicBezTo>
                  <a:cubicBezTo>
                    <a:pt x="117" y="91"/>
                    <a:pt x="117" y="91"/>
                    <a:pt x="116" y="91"/>
                  </a:cubicBezTo>
                  <a:cubicBezTo>
                    <a:pt x="113" y="94"/>
                    <a:pt x="110" y="97"/>
                    <a:pt x="107" y="101"/>
                  </a:cubicBezTo>
                  <a:cubicBezTo>
                    <a:pt x="106" y="102"/>
                    <a:pt x="104" y="104"/>
                    <a:pt x="102" y="106"/>
                  </a:cubicBezTo>
                  <a:cubicBezTo>
                    <a:pt x="102" y="106"/>
                    <a:pt x="102" y="106"/>
                    <a:pt x="101" y="107"/>
                  </a:cubicBezTo>
                  <a:cubicBezTo>
                    <a:pt x="104" y="104"/>
                    <a:pt x="106" y="100"/>
                    <a:pt x="109" y="97"/>
                  </a:cubicBezTo>
                  <a:cubicBezTo>
                    <a:pt x="111" y="94"/>
                    <a:pt x="114" y="92"/>
                    <a:pt x="116" y="88"/>
                  </a:cubicBezTo>
                  <a:cubicBezTo>
                    <a:pt x="116" y="88"/>
                    <a:pt x="115" y="87"/>
                    <a:pt x="115" y="88"/>
                  </a:cubicBezTo>
                  <a:cubicBezTo>
                    <a:pt x="110" y="91"/>
                    <a:pt x="106" y="95"/>
                    <a:pt x="102" y="100"/>
                  </a:cubicBezTo>
                  <a:cubicBezTo>
                    <a:pt x="102" y="99"/>
                    <a:pt x="103" y="99"/>
                    <a:pt x="103" y="98"/>
                  </a:cubicBezTo>
                  <a:cubicBezTo>
                    <a:pt x="107" y="93"/>
                    <a:pt x="112" y="89"/>
                    <a:pt x="115" y="83"/>
                  </a:cubicBezTo>
                  <a:cubicBezTo>
                    <a:pt x="115" y="83"/>
                    <a:pt x="114" y="83"/>
                    <a:pt x="114" y="83"/>
                  </a:cubicBezTo>
                  <a:cubicBezTo>
                    <a:pt x="110" y="86"/>
                    <a:pt x="106" y="90"/>
                    <a:pt x="103" y="94"/>
                  </a:cubicBezTo>
                  <a:cubicBezTo>
                    <a:pt x="98" y="98"/>
                    <a:pt x="94" y="102"/>
                    <a:pt x="90" y="106"/>
                  </a:cubicBezTo>
                  <a:cubicBezTo>
                    <a:pt x="98" y="98"/>
                    <a:pt x="106" y="89"/>
                    <a:pt x="112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06" y="83"/>
                    <a:pt x="102" y="88"/>
                    <a:pt x="97" y="92"/>
                  </a:cubicBezTo>
                  <a:cubicBezTo>
                    <a:pt x="95" y="95"/>
                    <a:pt x="92" y="97"/>
                    <a:pt x="89" y="100"/>
                  </a:cubicBezTo>
                  <a:cubicBezTo>
                    <a:pt x="96" y="91"/>
                    <a:pt x="102" y="83"/>
                    <a:pt x="110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14" y="80"/>
                    <a:pt x="118" y="86"/>
                    <a:pt x="119" y="93"/>
                  </a:cubicBezTo>
                  <a:cubicBezTo>
                    <a:pt x="119" y="98"/>
                    <a:pt x="117" y="102"/>
                    <a:pt x="114" y="104"/>
                  </a:cubicBezTo>
                  <a:close/>
                  <a:moveTo>
                    <a:pt x="109" y="74"/>
                  </a:moveTo>
                  <a:cubicBezTo>
                    <a:pt x="100" y="81"/>
                    <a:pt x="93" y="90"/>
                    <a:pt x="85" y="99"/>
                  </a:cubicBezTo>
                  <a:cubicBezTo>
                    <a:pt x="86" y="97"/>
                    <a:pt x="88" y="94"/>
                    <a:pt x="89" y="93"/>
                  </a:cubicBezTo>
                  <a:cubicBezTo>
                    <a:pt x="95" y="86"/>
                    <a:pt x="101" y="80"/>
                    <a:pt x="106" y="74"/>
                  </a:cubicBezTo>
                  <a:cubicBezTo>
                    <a:pt x="107" y="73"/>
                    <a:pt x="106" y="73"/>
                    <a:pt x="106" y="73"/>
                  </a:cubicBezTo>
                  <a:cubicBezTo>
                    <a:pt x="99" y="77"/>
                    <a:pt x="93" y="82"/>
                    <a:pt x="87" y="88"/>
                  </a:cubicBezTo>
                  <a:cubicBezTo>
                    <a:pt x="88" y="87"/>
                    <a:pt x="88" y="86"/>
                    <a:pt x="89" y="86"/>
                  </a:cubicBezTo>
                  <a:cubicBezTo>
                    <a:pt x="93" y="80"/>
                    <a:pt x="100" y="75"/>
                    <a:pt x="103" y="69"/>
                  </a:cubicBezTo>
                  <a:cubicBezTo>
                    <a:pt x="103" y="68"/>
                    <a:pt x="103" y="68"/>
                    <a:pt x="102" y="68"/>
                  </a:cubicBezTo>
                  <a:cubicBezTo>
                    <a:pt x="96" y="75"/>
                    <a:pt x="89" y="82"/>
                    <a:pt x="82" y="88"/>
                  </a:cubicBezTo>
                  <a:cubicBezTo>
                    <a:pt x="78" y="91"/>
                    <a:pt x="75" y="93"/>
                    <a:pt x="72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5" y="92"/>
                    <a:pt x="79" y="89"/>
                    <a:pt x="82" y="85"/>
                  </a:cubicBezTo>
                  <a:cubicBezTo>
                    <a:pt x="88" y="78"/>
                    <a:pt x="95" y="72"/>
                    <a:pt x="100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3" y="68"/>
                    <a:pt x="106" y="71"/>
                    <a:pt x="109" y="74"/>
                  </a:cubicBezTo>
                  <a:close/>
                  <a:moveTo>
                    <a:pt x="40" y="41"/>
                  </a:moveTo>
                  <a:cubicBezTo>
                    <a:pt x="48" y="29"/>
                    <a:pt x="44" y="16"/>
                    <a:pt x="37" y="5"/>
                  </a:cubicBezTo>
                  <a:cubicBezTo>
                    <a:pt x="48" y="3"/>
                    <a:pt x="59" y="4"/>
                    <a:pt x="70" y="4"/>
                  </a:cubicBezTo>
                  <a:cubicBezTo>
                    <a:pt x="64" y="13"/>
                    <a:pt x="62" y="23"/>
                    <a:pt x="67" y="33"/>
                  </a:cubicBezTo>
                  <a:cubicBezTo>
                    <a:pt x="73" y="45"/>
                    <a:pt x="86" y="53"/>
                    <a:pt x="96" y="61"/>
                  </a:cubicBezTo>
                  <a:cubicBezTo>
                    <a:pt x="96" y="61"/>
                    <a:pt x="97" y="62"/>
                    <a:pt x="97" y="62"/>
                  </a:cubicBezTo>
                  <a:cubicBezTo>
                    <a:pt x="96" y="62"/>
                    <a:pt x="95" y="63"/>
                    <a:pt x="94" y="64"/>
                  </a:cubicBezTo>
                  <a:cubicBezTo>
                    <a:pt x="91" y="67"/>
                    <a:pt x="85" y="63"/>
                    <a:pt x="81" y="62"/>
                  </a:cubicBezTo>
                  <a:cubicBezTo>
                    <a:pt x="74" y="60"/>
                    <a:pt x="69" y="67"/>
                    <a:pt x="63" y="71"/>
                  </a:cubicBezTo>
                  <a:cubicBezTo>
                    <a:pt x="55" y="76"/>
                    <a:pt x="50" y="65"/>
                    <a:pt x="44" y="60"/>
                  </a:cubicBezTo>
                  <a:cubicBezTo>
                    <a:pt x="38" y="56"/>
                    <a:pt x="33" y="58"/>
                    <a:pt x="27" y="60"/>
                  </a:cubicBezTo>
                  <a:cubicBezTo>
                    <a:pt x="31" y="54"/>
                    <a:pt x="36" y="48"/>
                    <a:pt x="40" y="41"/>
                  </a:cubicBezTo>
                  <a:close/>
                  <a:moveTo>
                    <a:pt x="16" y="75"/>
                  </a:moveTo>
                  <a:cubicBezTo>
                    <a:pt x="19" y="72"/>
                    <a:pt x="23" y="69"/>
                    <a:pt x="26" y="67"/>
                  </a:cubicBezTo>
                  <a:cubicBezTo>
                    <a:pt x="28" y="65"/>
                    <a:pt x="30" y="64"/>
                    <a:pt x="32" y="63"/>
                  </a:cubicBezTo>
                  <a:cubicBezTo>
                    <a:pt x="34" y="62"/>
                    <a:pt x="35" y="61"/>
                    <a:pt x="37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5" y="63"/>
                    <a:pt x="35" y="63"/>
                  </a:cubicBezTo>
                  <a:cubicBezTo>
                    <a:pt x="30" y="68"/>
                    <a:pt x="24" y="72"/>
                    <a:pt x="18" y="76"/>
                  </a:cubicBezTo>
                  <a:cubicBezTo>
                    <a:pt x="15" y="78"/>
                    <a:pt x="13" y="80"/>
                    <a:pt x="10" y="83"/>
                  </a:cubicBezTo>
                  <a:cubicBezTo>
                    <a:pt x="12" y="80"/>
                    <a:pt x="14" y="77"/>
                    <a:pt x="16" y="75"/>
                  </a:cubicBezTo>
                  <a:close/>
                </a:path>
              </a:pathLst>
            </a:custGeom>
            <a:blipFill dpi="0" rotWithShape="1"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27" name="Freeform 128"/>
            <p:cNvSpPr>
              <a:spLocks noEditPoints="1"/>
            </p:cNvSpPr>
            <p:nvPr/>
          </p:nvSpPr>
          <p:spPr bwMode="auto">
            <a:xfrm>
              <a:off x="5557924" y="1874099"/>
              <a:ext cx="354013" cy="328613"/>
            </a:xfrm>
            <a:custGeom>
              <a:avLst/>
              <a:gdLst>
                <a:gd name="T0" fmla="*/ 102 w 122"/>
                <a:gd name="T1" fmla="*/ 63 h 113"/>
                <a:gd name="T2" fmla="*/ 35 w 122"/>
                <a:gd name="T3" fmla="*/ 2 h 113"/>
                <a:gd name="T4" fmla="*/ 5 w 122"/>
                <a:gd name="T5" fmla="*/ 103 h 113"/>
                <a:gd name="T6" fmla="*/ 22 w 122"/>
                <a:gd name="T7" fmla="*/ 65 h 113"/>
                <a:gd name="T8" fmla="*/ 39 w 122"/>
                <a:gd name="T9" fmla="*/ 61 h 113"/>
                <a:gd name="T10" fmla="*/ 97 w 122"/>
                <a:gd name="T11" fmla="*/ 65 h 113"/>
                <a:gd name="T12" fmla="*/ 93 w 122"/>
                <a:gd name="T13" fmla="*/ 68 h 113"/>
                <a:gd name="T14" fmla="*/ 56 w 122"/>
                <a:gd name="T15" fmla="*/ 96 h 113"/>
                <a:gd name="T16" fmla="*/ 76 w 122"/>
                <a:gd name="T17" fmla="*/ 65 h 113"/>
                <a:gd name="T18" fmla="*/ 37 w 122"/>
                <a:gd name="T19" fmla="*/ 105 h 113"/>
                <a:gd name="T20" fmla="*/ 58 w 122"/>
                <a:gd name="T21" fmla="*/ 80 h 113"/>
                <a:gd name="T22" fmla="*/ 27 w 122"/>
                <a:gd name="T23" fmla="*/ 94 h 113"/>
                <a:gd name="T24" fmla="*/ 52 w 122"/>
                <a:gd name="T25" fmla="*/ 72 h 113"/>
                <a:gd name="T26" fmla="*/ 38 w 122"/>
                <a:gd name="T27" fmla="*/ 91 h 113"/>
                <a:gd name="T28" fmla="*/ 11 w 122"/>
                <a:gd name="T29" fmla="*/ 102 h 113"/>
                <a:gd name="T30" fmla="*/ 44 w 122"/>
                <a:gd name="T31" fmla="*/ 69 h 113"/>
                <a:gd name="T32" fmla="*/ 46 w 122"/>
                <a:gd name="T33" fmla="*/ 67 h 113"/>
                <a:gd name="T34" fmla="*/ 6 w 122"/>
                <a:gd name="T35" fmla="*/ 93 h 113"/>
                <a:gd name="T36" fmla="*/ 35 w 122"/>
                <a:gd name="T37" fmla="*/ 65 h 113"/>
                <a:gd name="T38" fmla="*/ 8 w 122"/>
                <a:gd name="T39" fmla="*/ 87 h 113"/>
                <a:gd name="T40" fmla="*/ 6 w 122"/>
                <a:gd name="T41" fmla="*/ 99 h 113"/>
                <a:gd name="T42" fmla="*/ 39 w 122"/>
                <a:gd name="T43" fmla="*/ 74 h 113"/>
                <a:gd name="T44" fmla="*/ 50 w 122"/>
                <a:gd name="T45" fmla="*/ 73 h 113"/>
                <a:gd name="T46" fmla="*/ 10 w 122"/>
                <a:gd name="T47" fmla="*/ 104 h 113"/>
                <a:gd name="T48" fmla="*/ 39 w 122"/>
                <a:gd name="T49" fmla="*/ 89 h 113"/>
                <a:gd name="T50" fmla="*/ 58 w 122"/>
                <a:gd name="T51" fmla="*/ 78 h 113"/>
                <a:gd name="T52" fmla="*/ 50 w 122"/>
                <a:gd name="T53" fmla="*/ 89 h 113"/>
                <a:gd name="T54" fmla="*/ 35 w 122"/>
                <a:gd name="T55" fmla="*/ 107 h 113"/>
                <a:gd name="T56" fmla="*/ 45 w 122"/>
                <a:gd name="T57" fmla="*/ 92 h 113"/>
                <a:gd name="T58" fmla="*/ 76 w 122"/>
                <a:gd name="T59" fmla="*/ 70 h 113"/>
                <a:gd name="T60" fmla="*/ 45 w 122"/>
                <a:gd name="T61" fmla="*/ 106 h 113"/>
                <a:gd name="T62" fmla="*/ 88 w 122"/>
                <a:gd name="T63" fmla="*/ 68 h 113"/>
                <a:gd name="T64" fmla="*/ 57 w 122"/>
                <a:gd name="T65" fmla="*/ 104 h 113"/>
                <a:gd name="T66" fmla="*/ 59 w 122"/>
                <a:gd name="T67" fmla="*/ 107 h 113"/>
                <a:gd name="T68" fmla="*/ 99 w 122"/>
                <a:gd name="T69" fmla="*/ 72 h 113"/>
                <a:gd name="T70" fmla="*/ 60 w 122"/>
                <a:gd name="T71" fmla="*/ 107 h 113"/>
                <a:gd name="T72" fmla="*/ 75 w 122"/>
                <a:gd name="T73" fmla="*/ 107 h 113"/>
                <a:gd name="T74" fmla="*/ 83 w 122"/>
                <a:gd name="T75" fmla="*/ 105 h 113"/>
                <a:gd name="T76" fmla="*/ 99 w 122"/>
                <a:gd name="T77" fmla="*/ 78 h 113"/>
                <a:gd name="T78" fmla="*/ 105 w 122"/>
                <a:gd name="T79" fmla="*/ 85 h 113"/>
                <a:gd name="T80" fmla="*/ 109 w 122"/>
                <a:gd name="T81" fmla="*/ 87 h 113"/>
                <a:gd name="T82" fmla="*/ 92 w 122"/>
                <a:gd name="T83" fmla="*/ 109 h 113"/>
                <a:gd name="T84" fmla="*/ 99 w 122"/>
                <a:gd name="T85" fmla="*/ 108 h 113"/>
                <a:gd name="T86" fmla="*/ 111 w 122"/>
                <a:gd name="T87" fmla="*/ 99 h 113"/>
                <a:gd name="T88" fmla="*/ 109 w 122"/>
                <a:gd name="T89" fmla="*/ 93 h 113"/>
                <a:gd name="T90" fmla="*/ 115 w 122"/>
                <a:gd name="T91" fmla="*/ 95 h 113"/>
                <a:gd name="T92" fmla="*/ 109 w 122"/>
                <a:gd name="T93" fmla="*/ 106 h 113"/>
                <a:gd name="T94" fmla="*/ 116 w 122"/>
                <a:gd name="T95" fmla="*/ 99 h 113"/>
                <a:gd name="T96" fmla="*/ 114 w 122"/>
                <a:gd name="T97" fmla="*/ 99 h 113"/>
                <a:gd name="T98" fmla="*/ 106 w 122"/>
                <a:gd name="T99" fmla="*/ 100 h 113"/>
                <a:gd name="T100" fmla="*/ 101 w 122"/>
                <a:gd name="T101" fmla="*/ 99 h 113"/>
                <a:gd name="T102" fmla="*/ 112 w 122"/>
                <a:gd name="T103" fmla="*/ 79 h 113"/>
                <a:gd name="T104" fmla="*/ 118 w 122"/>
                <a:gd name="T105" fmla="*/ 93 h 113"/>
                <a:gd name="T106" fmla="*/ 105 w 122"/>
                <a:gd name="T107" fmla="*/ 73 h 113"/>
                <a:gd name="T108" fmla="*/ 71 w 122"/>
                <a:gd name="T109" fmla="*/ 96 h 113"/>
                <a:gd name="T110" fmla="*/ 40 w 122"/>
                <a:gd name="T111" fmla="*/ 41 h 113"/>
                <a:gd name="T112" fmla="*/ 93 w 122"/>
                <a:gd name="T113" fmla="*/ 64 h 113"/>
                <a:gd name="T114" fmla="*/ 15 w 122"/>
                <a:gd name="T115" fmla="*/ 75 h 113"/>
                <a:gd name="T116" fmla="*/ 17 w 122"/>
                <a:gd name="T117" fmla="*/ 7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2" h="113">
                  <a:moveTo>
                    <a:pt x="27" y="110"/>
                  </a:moveTo>
                  <a:cubicBezTo>
                    <a:pt x="32" y="110"/>
                    <a:pt x="36" y="110"/>
                    <a:pt x="41" y="109"/>
                  </a:cubicBezTo>
                  <a:cubicBezTo>
                    <a:pt x="49" y="109"/>
                    <a:pt x="57" y="110"/>
                    <a:pt x="65" y="110"/>
                  </a:cubicBezTo>
                  <a:cubicBezTo>
                    <a:pt x="78" y="111"/>
                    <a:pt x="91" y="113"/>
                    <a:pt x="104" y="111"/>
                  </a:cubicBezTo>
                  <a:cubicBezTo>
                    <a:pt x="113" y="109"/>
                    <a:pt x="122" y="102"/>
                    <a:pt x="121" y="91"/>
                  </a:cubicBezTo>
                  <a:cubicBezTo>
                    <a:pt x="119" y="80"/>
                    <a:pt x="110" y="71"/>
                    <a:pt x="102" y="63"/>
                  </a:cubicBezTo>
                  <a:cubicBezTo>
                    <a:pt x="93" y="55"/>
                    <a:pt x="84" y="48"/>
                    <a:pt x="75" y="39"/>
                  </a:cubicBezTo>
                  <a:cubicBezTo>
                    <a:pt x="70" y="34"/>
                    <a:pt x="67" y="28"/>
                    <a:pt x="66" y="21"/>
                  </a:cubicBezTo>
                  <a:cubicBezTo>
                    <a:pt x="66" y="15"/>
                    <a:pt x="69" y="9"/>
                    <a:pt x="73" y="4"/>
                  </a:cubicBezTo>
                  <a:cubicBezTo>
                    <a:pt x="73" y="3"/>
                    <a:pt x="73" y="2"/>
                    <a:pt x="72" y="2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59" y="1"/>
                    <a:pt x="47" y="0"/>
                    <a:pt x="35" y="2"/>
                  </a:cubicBezTo>
                  <a:cubicBezTo>
                    <a:pt x="34" y="2"/>
                    <a:pt x="33" y="3"/>
                    <a:pt x="34" y="4"/>
                  </a:cubicBezTo>
                  <a:cubicBezTo>
                    <a:pt x="34" y="5"/>
                    <a:pt x="34" y="5"/>
                    <a:pt x="34" y="6"/>
                  </a:cubicBezTo>
                  <a:cubicBezTo>
                    <a:pt x="37" y="12"/>
                    <a:pt x="41" y="18"/>
                    <a:pt x="41" y="25"/>
                  </a:cubicBezTo>
                  <a:cubicBezTo>
                    <a:pt x="42" y="34"/>
                    <a:pt x="37" y="41"/>
                    <a:pt x="32" y="47"/>
                  </a:cubicBezTo>
                  <a:cubicBezTo>
                    <a:pt x="25" y="57"/>
                    <a:pt x="17" y="67"/>
                    <a:pt x="10" y="77"/>
                  </a:cubicBezTo>
                  <a:cubicBezTo>
                    <a:pt x="5" y="84"/>
                    <a:pt x="0" y="94"/>
                    <a:pt x="5" y="103"/>
                  </a:cubicBezTo>
                  <a:cubicBezTo>
                    <a:pt x="9" y="109"/>
                    <a:pt x="20" y="110"/>
                    <a:pt x="27" y="110"/>
                  </a:cubicBezTo>
                  <a:close/>
                  <a:moveTo>
                    <a:pt x="22" y="65"/>
                  </a:moveTo>
                  <a:cubicBezTo>
                    <a:pt x="23" y="65"/>
                    <a:pt x="23" y="65"/>
                    <a:pt x="23" y="64"/>
                  </a:cubicBezTo>
                  <a:cubicBezTo>
                    <a:pt x="25" y="63"/>
                    <a:pt x="27" y="63"/>
                    <a:pt x="29" y="62"/>
                  </a:cubicBezTo>
                  <a:cubicBezTo>
                    <a:pt x="26" y="64"/>
                    <a:pt x="22" y="67"/>
                    <a:pt x="19" y="70"/>
                  </a:cubicBezTo>
                  <a:cubicBezTo>
                    <a:pt x="20" y="68"/>
                    <a:pt x="21" y="67"/>
                    <a:pt x="22" y="65"/>
                  </a:cubicBezTo>
                  <a:close/>
                  <a:moveTo>
                    <a:pt x="31" y="61"/>
                  </a:moveTo>
                  <a:cubicBezTo>
                    <a:pt x="32" y="61"/>
                    <a:pt x="33" y="60"/>
                    <a:pt x="35" y="60"/>
                  </a:cubicBezTo>
                  <a:cubicBezTo>
                    <a:pt x="31" y="62"/>
                    <a:pt x="28" y="64"/>
                    <a:pt x="25" y="66"/>
                  </a:cubicBezTo>
                  <a:cubicBezTo>
                    <a:pt x="27" y="64"/>
                    <a:pt x="29" y="63"/>
                    <a:pt x="31" y="61"/>
                  </a:cubicBezTo>
                  <a:close/>
                  <a:moveTo>
                    <a:pt x="38" y="61"/>
                  </a:moveTo>
                  <a:cubicBezTo>
                    <a:pt x="38" y="61"/>
                    <a:pt x="39" y="61"/>
                    <a:pt x="39" y="61"/>
                  </a:cubicBezTo>
                  <a:cubicBezTo>
                    <a:pt x="35" y="63"/>
                    <a:pt x="32" y="66"/>
                    <a:pt x="28" y="69"/>
                  </a:cubicBezTo>
                  <a:cubicBezTo>
                    <a:pt x="22" y="74"/>
                    <a:pt x="16" y="78"/>
                    <a:pt x="10" y="83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4" y="79"/>
                    <a:pt x="17" y="77"/>
                    <a:pt x="20" y="74"/>
                  </a:cubicBezTo>
                  <a:cubicBezTo>
                    <a:pt x="26" y="70"/>
                    <a:pt x="32" y="66"/>
                    <a:pt x="38" y="61"/>
                  </a:cubicBezTo>
                  <a:close/>
                  <a:moveTo>
                    <a:pt x="97" y="65"/>
                  </a:moveTo>
                  <a:cubicBezTo>
                    <a:pt x="90" y="71"/>
                    <a:pt x="83" y="78"/>
                    <a:pt x="76" y="84"/>
                  </a:cubicBezTo>
                  <a:cubicBezTo>
                    <a:pt x="72" y="88"/>
                    <a:pt x="68" y="91"/>
                    <a:pt x="65" y="94"/>
                  </a:cubicBezTo>
                  <a:cubicBezTo>
                    <a:pt x="67" y="92"/>
                    <a:pt x="70" y="89"/>
                    <a:pt x="73" y="86"/>
                  </a:cubicBezTo>
                  <a:cubicBezTo>
                    <a:pt x="79" y="80"/>
                    <a:pt x="84" y="75"/>
                    <a:pt x="88" y="68"/>
                  </a:cubicBezTo>
                  <a:cubicBezTo>
                    <a:pt x="89" y="68"/>
                    <a:pt x="89" y="68"/>
                    <a:pt x="89" y="68"/>
                  </a:cubicBezTo>
                  <a:cubicBezTo>
                    <a:pt x="90" y="68"/>
                    <a:pt x="92" y="68"/>
                    <a:pt x="93" y="68"/>
                  </a:cubicBezTo>
                  <a:cubicBezTo>
                    <a:pt x="94" y="67"/>
                    <a:pt x="96" y="65"/>
                    <a:pt x="97" y="65"/>
                  </a:cubicBezTo>
                  <a:close/>
                  <a:moveTo>
                    <a:pt x="82" y="65"/>
                  </a:moveTo>
                  <a:cubicBezTo>
                    <a:pt x="84" y="66"/>
                    <a:pt x="85" y="67"/>
                    <a:pt x="87" y="67"/>
                  </a:cubicBezTo>
                  <a:cubicBezTo>
                    <a:pt x="84" y="70"/>
                    <a:pt x="81" y="74"/>
                    <a:pt x="78" y="76"/>
                  </a:cubicBezTo>
                  <a:cubicBezTo>
                    <a:pt x="73" y="80"/>
                    <a:pt x="70" y="83"/>
                    <a:pt x="66" y="87"/>
                  </a:cubicBezTo>
                  <a:cubicBezTo>
                    <a:pt x="62" y="90"/>
                    <a:pt x="59" y="93"/>
                    <a:pt x="56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2"/>
                    <a:pt x="63" y="89"/>
                    <a:pt x="66" y="85"/>
                  </a:cubicBezTo>
                  <a:cubicBezTo>
                    <a:pt x="69" y="82"/>
                    <a:pt x="71" y="78"/>
                    <a:pt x="74" y="75"/>
                  </a:cubicBezTo>
                  <a:cubicBezTo>
                    <a:pt x="77" y="72"/>
                    <a:pt x="80" y="69"/>
                    <a:pt x="82" y="65"/>
                  </a:cubicBezTo>
                  <a:cubicBezTo>
                    <a:pt x="82" y="65"/>
                    <a:pt x="82" y="65"/>
                    <a:pt x="82" y="65"/>
                  </a:cubicBezTo>
                  <a:close/>
                  <a:moveTo>
                    <a:pt x="76" y="65"/>
                  </a:moveTo>
                  <a:cubicBezTo>
                    <a:pt x="77" y="64"/>
                    <a:pt x="78" y="64"/>
                    <a:pt x="80" y="65"/>
                  </a:cubicBezTo>
                  <a:cubicBezTo>
                    <a:pt x="80" y="65"/>
                    <a:pt x="81" y="65"/>
                    <a:pt x="81" y="65"/>
                  </a:cubicBezTo>
                  <a:cubicBezTo>
                    <a:pt x="74" y="70"/>
                    <a:pt x="68" y="77"/>
                    <a:pt x="62" y="83"/>
                  </a:cubicBezTo>
                  <a:cubicBezTo>
                    <a:pt x="55" y="90"/>
                    <a:pt x="47" y="96"/>
                    <a:pt x="41" y="103"/>
                  </a:cubicBezTo>
                  <a:cubicBezTo>
                    <a:pt x="40" y="104"/>
                    <a:pt x="39" y="104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9" y="103"/>
                    <a:pt x="41" y="101"/>
                    <a:pt x="43" y="100"/>
                  </a:cubicBezTo>
                  <a:cubicBezTo>
                    <a:pt x="47" y="96"/>
                    <a:pt x="51" y="92"/>
                    <a:pt x="55" y="89"/>
                  </a:cubicBezTo>
                  <a:cubicBezTo>
                    <a:pt x="63" y="81"/>
                    <a:pt x="69" y="73"/>
                    <a:pt x="76" y="65"/>
                  </a:cubicBezTo>
                  <a:close/>
                  <a:moveTo>
                    <a:pt x="73" y="66"/>
                  </a:moveTo>
                  <a:cubicBezTo>
                    <a:pt x="71" y="68"/>
                    <a:pt x="70" y="70"/>
                    <a:pt x="68" y="71"/>
                  </a:cubicBezTo>
                  <a:cubicBezTo>
                    <a:pt x="65" y="74"/>
                    <a:pt x="61" y="77"/>
                    <a:pt x="58" y="80"/>
                  </a:cubicBezTo>
                  <a:cubicBezTo>
                    <a:pt x="57" y="80"/>
                    <a:pt x="57" y="81"/>
                    <a:pt x="56" y="81"/>
                  </a:cubicBezTo>
                  <a:cubicBezTo>
                    <a:pt x="59" y="79"/>
                    <a:pt x="61" y="76"/>
                    <a:pt x="63" y="74"/>
                  </a:cubicBezTo>
                  <a:cubicBezTo>
                    <a:pt x="67" y="72"/>
                    <a:pt x="70" y="69"/>
                    <a:pt x="73" y="66"/>
                  </a:cubicBezTo>
                  <a:close/>
                  <a:moveTo>
                    <a:pt x="53" y="74"/>
                  </a:moveTo>
                  <a:cubicBezTo>
                    <a:pt x="47" y="78"/>
                    <a:pt x="42" y="83"/>
                    <a:pt x="36" y="88"/>
                  </a:cubicBezTo>
                  <a:cubicBezTo>
                    <a:pt x="33" y="90"/>
                    <a:pt x="30" y="92"/>
                    <a:pt x="27" y="94"/>
                  </a:cubicBezTo>
                  <a:cubicBezTo>
                    <a:pt x="23" y="97"/>
                    <a:pt x="20" y="101"/>
                    <a:pt x="16" y="104"/>
                  </a:cubicBezTo>
                  <a:cubicBezTo>
                    <a:pt x="14" y="106"/>
                    <a:pt x="16" y="104"/>
                    <a:pt x="17" y="103"/>
                  </a:cubicBezTo>
                  <a:cubicBezTo>
                    <a:pt x="18" y="102"/>
                    <a:pt x="20" y="100"/>
                    <a:pt x="22" y="99"/>
                  </a:cubicBezTo>
                  <a:cubicBezTo>
                    <a:pt x="25" y="95"/>
                    <a:pt x="29" y="93"/>
                    <a:pt x="32" y="90"/>
                  </a:cubicBezTo>
                  <a:cubicBezTo>
                    <a:pt x="39" y="85"/>
                    <a:pt x="45" y="78"/>
                    <a:pt x="51" y="72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4" y="74"/>
                    <a:pt x="57" y="75"/>
                    <a:pt x="60" y="75"/>
                  </a:cubicBezTo>
                  <a:cubicBezTo>
                    <a:pt x="55" y="78"/>
                    <a:pt x="51" y="81"/>
                    <a:pt x="46" y="85"/>
                  </a:cubicBezTo>
                  <a:cubicBezTo>
                    <a:pt x="40" y="91"/>
                    <a:pt x="34" y="96"/>
                    <a:pt x="27" y="102"/>
                  </a:cubicBezTo>
                  <a:cubicBezTo>
                    <a:pt x="27" y="103"/>
                    <a:pt x="23" y="106"/>
                    <a:pt x="24" y="105"/>
                  </a:cubicBezTo>
                  <a:cubicBezTo>
                    <a:pt x="25" y="103"/>
                    <a:pt x="27" y="102"/>
                    <a:pt x="29" y="100"/>
                  </a:cubicBezTo>
                  <a:cubicBezTo>
                    <a:pt x="32" y="97"/>
                    <a:pt x="35" y="94"/>
                    <a:pt x="38" y="91"/>
                  </a:cubicBezTo>
                  <a:cubicBezTo>
                    <a:pt x="41" y="88"/>
                    <a:pt x="44" y="85"/>
                    <a:pt x="47" y="83"/>
                  </a:cubicBezTo>
                  <a:cubicBezTo>
                    <a:pt x="49" y="80"/>
                    <a:pt x="52" y="78"/>
                    <a:pt x="54" y="74"/>
                  </a:cubicBezTo>
                  <a:cubicBezTo>
                    <a:pt x="54" y="74"/>
                    <a:pt x="54" y="74"/>
                    <a:pt x="53" y="74"/>
                  </a:cubicBezTo>
                  <a:close/>
                  <a:moveTo>
                    <a:pt x="47" y="68"/>
                  </a:moveTo>
                  <a:cubicBezTo>
                    <a:pt x="48" y="69"/>
                    <a:pt x="50" y="71"/>
                    <a:pt x="51" y="72"/>
                  </a:cubicBezTo>
                  <a:cubicBezTo>
                    <a:pt x="36" y="79"/>
                    <a:pt x="25" y="92"/>
                    <a:pt x="11" y="102"/>
                  </a:cubicBezTo>
                  <a:cubicBezTo>
                    <a:pt x="8" y="104"/>
                    <a:pt x="13" y="100"/>
                    <a:pt x="13" y="99"/>
                  </a:cubicBezTo>
                  <a:cubicBezTo>
                    <a:pt x="15" y="98"/>
                    <a:pt x="16" y="96"/>
                    <a:pt x="18" y="95"/>
                  </a:cubicBezTo>
                  <a:cubicBezTo>
                    <a:pt x="21" y="92"/>
                    <a:pt x="24" y="89"/>
                    <a:pt x="28" y="87"/>
                  </a:cubicBezTo>
                  <a:cubicBezTo>
                    <a:pt x="34" y="81"/>
                    <a:pt x="40" y="74"/>
                    <a:pt x="47" y="68"/>
                  </a:cubicBezTo>
                  <a:close/>
                  <a:moveTo>
                    <a:pt x="45" y="68"/>
                  </a:moveTo>
                  <a:cubicBezTo>
                    <a:pt x="45" y="68"/>
                    <a:pt x="45" y="68"/>
                    <a:pt x="44" y="69"/>
                  </a:cubicBezTo>
                  <a:cubicBezTo>
                    <a:pt x="37" y="75"/>
                    <a:pt x="30" y="81"/>
                    <a:pt x="23" y="86"/>
                  </a:cubicBezTo>
                  <a:cubicBezTo>
                    <a:pt x="19" y="89"/>
                    <a:pt x="16" y="92"/>
                    <a:pt x="13" y="94"/>
                  </a:cubicBezTo>
                  <a:cubicBezTo>
                    <a:pt x="11" y="96"/>
                    <a:pt x="9" y="97"/>
                    <a:pt x="7" y="99"/>
                  </a:cubicBezTo>
                  <a:cubicBezTo>
                    <a:pt x="8" y="98"/>
                    <a:pt x="9" y="96"/>
                    <a:pt x="10" y="95"/>
                  </a:cubicBezTo>
                  <a:cubicBezTo>
                    <a:pt x="21" y="84"/>
                    <a:pt x="35" y="77"/>
                    <a:pt x="44" y="64"/>
                  </a:cubicBezTo>
                  <a:cubicBezTo>
                    <a:pt x="45" y="65"/>
                    <a:pt x="45" y="66"/>
                    <a:pt x="46" y="67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46" y="68"/>
                    <a:pt x="46" y="68"/>
                    <a:pt x="45" y="68"/>
                  </a:cubicBezTo>
                  <a:close/>
                  <a:moveTo>
                    <a:pt x="43" y="64"/>
                  </a:moveTo>
                  <a:cubicBezTo>
                    <a:pt x="37" y="68"/>
                    <a:pt x="30" y="73"/>
                    <a:pt x="24" y="78"/>
                  </a:cubicBezTo>
                  <a:cubicBezTo>
                    <a:pt x="21" y="81"/>
                    <a:pt x="18" y="84"/>
                    <a:pt x="15" y="86"/>
                  </a:cubicBezTo>
                  <a:cubicBezTo>
                    <a:pt x="12" y="89"/>
                    <a:pt x="8" y="91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17" y="82"/>
                    <a:pt x="30" y="74"/>
                    <a:pt x="41" y="62"/>
                  </a:cubicBezTo>
                  <a:cubicBezTo>
                    <a:pt x="42" y="63"/>
                    <a:pt x="42" y="63"/>
                    <a:pt x="43" y="64"/>
                  </a:cubicBezTo>
                  <a:close/>
                  <a:moveTo>
                    <a:pt x="8" y="87"/>
                  </a:moveTo>
                  <a:cubicBezTo>
                    <a:pt x="14" y="82"/>
                    <a:pt x="19" y="77"/>
                    <a:pt x="25" y="72"/>
                  </a:cubicBezTo>
                  <a:cubicBezTo>
                    <a:pt x="28" y="70"/>
                    <a:pt x="32" y="67"/>
                    <a:pt x="35" y="65"/>
                  </a:cubicBezTo>
                  <a:cubicBezTo>
                    <a:pt x="36" y="64"/>
                    <a:pt x="37" y="63"/>
                    <a:pt x="39" y="62"/>
                  </a:cubicBezTo>
                  <a:cubicBezTo>
                    <a:pt x="39" y="62"/>
                    <a:pt x="40" y="62"/>
                    <a:pt x="40" y="61"/>
                  </a:cubicBezTo>
                  <a:cubicBezTo>
                    <a:pt x="40" y="62"/>
                    <a:pt x="40" y="62"/>
                    <a:pt x="41" y="62"/>
                  </a:cubicBezTo>
                  <a:cubicBezTo>
                    <a:pt x="40" y="62"/>
                    <a:pt x="40" y="63"/>
                    <a:pt x="39" y="63"/>
                  </a:cubicBezTo>
                  <a:cubicBezTo>
                    <a:pt x="29" y="74"/>
                    <a:pt x="16" y="82"/>
                    <a:pt x="6" y="92"/>
                  </a:cubicBezTo>
                  <a:cubicBezTo>
                    <a:pt x="6" y="90"/>
                    <a:pt x="7" y="88"/>
                    <a:pt x="8" y="87"/>
                  </a:cubicBezTo>
                  <a:close/>
                  <a:moveTo>
                    <a:pt x="22" y="81"/>
                  </a:moveTo>
                  <a:cubicBezTo>
                    <a:pt x="26" y="77"/>
                    <a:pt x="30" y="74"/>
                    <a:pt x="34" y="71"/>
                  </a:cubicBezTo>
                  <a:cubicBezTo>
                    <a:pt x="36" y="70"/>
                    <a:pt x="38" y="69"/>
                    <a:pt x="40" y="67"/>
                  </a:cubicBezTo>
                  <a:cubicBezTo>
                    <a:pt x="41" y="66"/>
                    <a:pt x="42" y="66"/>
                    <a:pt x="43" y="65"/>
                  </a:cubicBezTo>
                  <a:cubicBezTo>
                    <a:pt x="44" y="64"/>
                    <a:pt x="40" y="69"/>
                    <a:pt x="40" y="68"/>
                  </a:cubicBezTo>
                  <a:cubicBezTo>
                    <a:pt x="30" y="80"/>
                    <a:pt x="16" y="87"/>
                    <a:pt x="6" y="99"/>
                  </a:cubicBezTo>
                  <a:cubicBezTo>
                    <a:pt x="6" y="97"/>
                    <a:pt x="5" y="96"/>
                    <a:pt x="6" y="94"/>
                  </a:cubicBezTo>
                  <a:cubicBezTo>
                    <a:pt x="12" y="90"/>
                    <a:pt x="17" y="85"/>
                    <a:pt x="22" y="81"/>
                  </a:cubicBezTo>
                  <a:close/>
                  <a:moveTo>
                    <a:pt x="7" y="100"/>
                  </a:moveTo>
                  <a:cubicBezTo>
                    <a:pt x="13" y="94"/>
                    <a:pt x="20" y="89"/>
                    <a:pt x="27" y="84"/>
                  </a:cubicBezTo>
                  <a:cubicBezTo>
                    <a:pt x="31" y="81"/>
                    <a:pt x="34" y="78"/>
                    <a:pt x="37" y="76"/>
                  </a:cubicBezTo>
                  <a:cubicBezTo>
                    <a:pt x="38" y="75"/>
                    <a:pt x="39" y="75"/>
                    <a:pt x="39" y="74"/>
                  </a:cubicBezTo>
                  <a:cubicBezTo>
                    <a:pt x="35" y="79"/>
                    <a:pt x="30" y="83"/>
                    <a:pt x="26" y="87"/>
                  </a:cubicBezTo>
                  <a:cubicBezTo>
                    <a:pt x="20" y="92"/>
                    <a:pt x="14" y="97"/>
                    <a:pt x="9" y="103"/>
                  </a:cubicBezTo>
                  <a:cubicBezTo>
                    <a:pt x="8" y="102"/>
                    <a:pt x="7" y="101"/>
                    <a:pt x="7" y="100"/>
                  </a:cubicBezTo>
                  <a:close/>
                  <a:moveTo>
                    <a:pt x="10" y="104"/>
                  </a:moveTo>
                  <a:cubicBezTo>
                    <a:pt x="23" y="95"/>
                    <a:pt x="34" y="83"/>
                    <a:pt x="47" y="75"/>
                  </a:cubicBezTo>
                  <a:cubicBezTo>
                    <a:pt x="47" y="75"/>
                    <a:pt x="50" y="73"/>
                    <a:pt x="50" y="73"/>
                  </a:cubicBezTo>
                  <a:cubicBezTo>
                    <a:pt x="48" y="75"/>
                    <a:pt x="46" y="76"/>
                    <a:pt x="45" y="78"/>
                  </a:cubicBezTo>
                  <a:cubicBezTo>
                    <a:pt x="41" y="81"/>
                    <a:pt x="38" y="84"/>
                    <a:pt x="35" y="87"/>
                  </a:cubicBezTo>
                  <a:cubicBezTo>
                    <a:pt x="28" y="93"/>
                    <a:pt x="20" y="99"/>
                    <a:pt x="14" y="105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13" y="105"/>
                    <a:pt x="12" y="105"/>
                    <a:pt x="10" y="104"/>
                  </a:cubicBezTo>
                  <a:cubicBezTo>
                    <a:pt x="10" y="104"/>
                    <a:pt x="10" y="104"/>
                    <a:pt x="10" y="104"/>
                  </a:cubicBezTo>
                  <a:close/>
                  <a:moveTo>
                    <a:pt x="15" y="106"/>
                  </a:moveTo>
                  <a:cubicBezTo>
                    <a:pt x="21" y="103"/>
                    <a:pt x="26" y="96"/>
                    <a:pt x="31" y="92"/>
                  </a:cubicBezTo>
                  <a:cubicBezTo>
                    <a:pt x="38" y="87"/>
                    <a:pt x="43" y="82"/>
                    <a:pt x="50" y="77"/>
                  </a:cubicBezTo>
                  <a:cubicBezTo>
                    <a:pt x="50" y="77"/>
                    <a:pt x="52" y="76"/>
                    <a:pt x="53" y="75"/>
                  </a:cubicBezTo>
                  <a:cubicBezTo>
                    <a:pt x="52" y="77"/>
                    <a:pt x="49" y="79"/>
                    <a:pt x="47" y="81"/>
                  </a:cubicBezTo>
                  <a:cubicBezTo>
                    <a:pt x="45" y="84"/>
                    <a:pt x="42" y="86"/>
                    <a:pt x="39" y="89"/>
                  </a:cubicBezTo>
                  <a:cubicBezTo>
                    <a:pt x="34" y="95"/>
                    <a:pt x="27" y="100"/>
                    <a:pt x="22" y="106"/>
                  </a:cubicBezTo>
                  <a:cubicBezTo>
                    <a:pt x="22" y="106"/>
                    <a:pt x="22" y="107"/>
                    <a:pt x="23" y="106"/>
                  </a:cubicBezTo>
                  <a:cubicBezTo>
                    <a:pt x="29" y="103"/>
                    <a:pt x="34" y="97"/>
                    <a:pt x="40" y="92"/>
                  </a:cubicBezTo>
                  <a:cubicBezTo>
                    <a:pt x="47" y="86"/>
                    <a:pt x="54" y="80"/>
                    <a:pt x="62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1" y="75"/>
                    <a:pt x="60" y="77"/>
                    <a:pt x="58" y="78"/>
                  </a:cubicBezTo>
                  <a:cubicBezTo>
                    <a:pt x="55" y="81"/>
                    <a:pt x="52" y="84"/>
                    <a:pt x="48" y="88"/>
                  </a:cubicBezTo>
                  <a:cubicBezTo>
                    <a:pt x="42" y="94"/>
                    <a:pt x="35" y="99"/>
                    <a:pt x="28" y="106"/>
                  </a:cubicBezTo>
                  <a:cubicBezTo>
                    <a:pt x="28" y="106"/>
                    <a:pt x="28" y="107"/>
                    <a:pt x="29" y="106"/>
                  </a:cubicBezTo>
                  <a:cubicBezTo>
                    <a:pt x="29" y="106"/>
                    <a:pt x="30" y="106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7" y="100"/>
                    <a:pt x="44" y="94"/>
                    <a:pt x="50" y="89"/>
                  </a:cubicBezTo>
                  <a:cubicBezTo>
                    <a:pt x="54" y="85"/>
                    <a:pt x="58" y="81"/>
                    <a:pt x="62" y="77"/>
                  </a:cubicBezTo>
                  <a:cubicBezTo>
                    <a:pt x="65" y="75"/>
                    <a:pt x="67" y="73"/>
                    <a:pt x="70" y="71"/>
                  </a:cubicBezTo>
                  <a:cubicBezTo>
                    <a:pt x="69" y="71"/>
                    <a:pt x="69" y="72"/>
                    <a:pt x="69" y="72"/>
                  </a:cubicBezTo>
                  <a:cubicBezTo>
                    <a:pt x="65" y="76"/>
                    <a:pt x="62" y="80"/>
                    <a:pt x="58" y="84"/>
                  </a:cubicBezTo>
                  <a:cubicBezTo>
                    <a:pt x="51" y="92"/>
                    <a:pt x="43" y="99"/>
                    <a:pt x="35" y="106"/>
                  </a:cubicBezTo>
                  <a:cubicBezTo>
                    <a:pt x="35" y="106"/>
                    <a:pt x="35" y="107"/>
                    <a:pt x="35" y="107"/>
                  </a:cubicBezTo>
                  <a:cubicBezTo>
                    <a:pt x="28" y="107"/>
                    <a:pt x="21" y="108"/>
                    <a:pt x="15" y="106"/>
                  </a:cubicBezTo>
                  <a:close/>
                  <a:moveTo>
                    <a:pt x="47" y="90"/>
                  </a:moveTo>
                  <a:cubicBezTo>
                    <a:pt x="44" y="93"/>
                    <a:pt x="40" y="97"/>
                    <a:pt x="36" y="100"/>
                  </a:cubicBezTo>
                  <a:cubicBezTo>
                    <a:pt x="35" y="101"/>
                    <a:pt x="34" y="102"/>
                    <a:pt x="33" y="103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7" y="98"/>
                    <a:pt x="41" y="95"/>
                    <a:pt x="45" y="92"/>
                  </a:cubicBezTo>
                  <a:cubicBezTo>
                    <a:pt x="45" y="91"/>
                    <a:pt x="46" y="90"/>
                    <a:pt x="47" y="90"/>
                  </a:cubicBezTo>
                  <a:close/>
                  <a:moveTo>
                    <a:pt x="39" y="107"/>
                  </a:moveTo>
                  <a:cubicBezTo>
                    <a:pt x="38" y="107"/>
                    <a:pt x="37" y="107"/>
                    <a:pt x="36" y="107"/>
                  </a:cubicBezTo>
                  <a:cubicBezTo>
                    <a:pt x="39" y="105"/>
                    <a:pt x="42" y="103"/>
                    <a:pt x="44" y="100"/>
                  </a:cubicBezTo>
                  <a:cubicBezTo>
                    <a:pt x="47" y="97"/>
                    <a:pt x="51" y="94"/>
                    <a:pt x="55" y="90"/>
                  </a:cubicBezTo>
                  <a:cubicBezTo>
                    <a:pt x="62" y="84"/>
                    <a:pt x="69" y="77"/>
                    <a:pt x="76" y="70"/>
                  </a:cubicBezTo>
                  <a:cubicBezTo>
                    <a:pt x="77" y="69"/>
                    <a:pt x="80" y="67"/>
                    <a:pt x="81" y="66"/>
                  </a:cubicBezTo>
                  <a:cubicBezTo>
                    <a:pt x="79" y="69"/>
                    <a:pt x="77" y="71"/>
                    <a:pt x="75" y="73"/>
                  </a:cubicBezTo>
                  <a:cubicBezTo>
                    <a:pt x="72" y="76"/>
                    <a:pt x="69" y="80"/>
                    <a:pt x="66" y="84"/>
                  </a:cubicBezTo>
                  <a:cubicBezTo>
                    <a:pt x="63" y="87"/>
                    <a:pt x="60" y="90"/>
                    <a:pt x="57" y="94"/>
                  </a:cubicBezTo>
                  <a:cubicBezTo>
                    <a:pt x="53" y="98"/>
                    <a:pt x="50" y="102"/>
                    <a:pt x="45" y="106"/>
                  </a:cubicBezTo>
                  <a:cubicBezTo>
                    <a:pt x="45" y="106"/>
                    <a:pt x="45" y="106"/>
                    <a:pt x="45" y="106"/>
                  </a:cubicBezTo>
                  <a:cubicBezTo>
                    <a:pt x="43" y="106"/>
                    <a:pt x="41" y="106"/>
                    <a:pt x="39" y="107"/>
                  </a:cubicBezTo>
                  <a:close/>
                  <a:moveTo>
                    <a:pt x="46" y="106"/>
                  </a:moveTo>
                  <a:cubicBezTo>
                    <a:pt x="46" y="106"/>
                    <a:pt x="46" y="106"/>
                    <a:pt x="46" y="106"/>
                  </a:cubicBezTo>
                  <a:cubicBezTo>
                    <a:pt x="49" y="104"/>
                    <a:pt x="52" y="102"/>
                    <a:pt x="54" y="99"/>
                  </a:cubicBezTo>
                  <a:cubicBezTo>
                    <a:pt x="58" y="95"/>
                    <a:pt x="61" y="92"/>
                    <a:pt x="65" y="89"/>
                  </a:cubicBezTo>
                  <a:cubicBezTo>
                    <a:pt x="73" y="82"/>
                    <a:pt x="80" y="75"/>
                    <a:pt x="88" y="68"/>
                  </a:cubicBezTo>
                  <a:cubicBezTo>
                    <a:pt x="85" y="70"/>
                    <a:pt x="82" y="75"/>
                    <a:pt x="80" y="78"/>
                  </a:cubicBezTo>
                  <a:cubicBezTo>
                    <a:pt x="77" y="81"/>
                    <a:pt x="74" y="84"/>
                    <a:pt x="71" y="88"/>
                  </a:cubicBezTo>
                  <a:cubicBezTo>
                    <a:pt x="65" y="93"/>
                    <a:pt x="59" y="99"/>
                    <a:pt x="54" y="106"/>
                  </a:cubicBezTo>
                  <a:cubicBezTo>
                    <a:pt x="54" y="106"/>
                    <a:pt x="54" y="107"/>
                    <a:pt x="54" y="106"/>
                  </a:cubicBezTo>
                  <a:cubicBezTo>
                    <a:pt x="55" y="106"/>
                    <a:pt x="55" y="106"/>
                    <a:pt x="55" y="105"/>
                  </a:cubicBezTo>
                  <a:cubicBezTo>
                    <a:pt x="56" y="105"/>
                    <a:pt x="56" y="105"/>
                    <a:pt x="57" y="104"/>
                  </a:cubicBezTo>
                  <a:cubicBezTo>
                    <a:pt x="62" y="97"/>
                    <a:pt x="69" y="91"/>
                    <a:pt x="75" y="86"/>
                  </a:cubicBezTo>
                  <a:cubicBezTo>
                    <a:pt x="83" y="79"/>
                    <a:pt x="90" y="72"/>
                    <a:pt x="98" y="65"/>
                  </a:cubicBezTo>
                  <a:cubicBezTo>
                    <a:pt x="95" y="68"/>
                    <a:pt x="92" y="72"/>
                    <a:pt x="89" y="75"/>
                  </a:cubicBezTo>
                  <a:cubicBezTo>
                    <a:pt x="85" y="79"/>
                    <a:pt x="82" y="83"/>
                    <a:pt x="79" y="86"/>
                  </a:cubicBezTo>
                  <a:cubicBezTo>
                    <a:pt x="76" y="90"/>
                    <a:pt x="72" y="94"/>
                    <a:pt x="69" y="98"/>
                  </a:cubicBezTo>
                  <a:cubicBezTo>
                    <a:pt x="66" y="101"/>
                    <a:pt x="62" y="104"/>
                    <a:pt x="59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55" y="107"/>
                    <a:pt x="50" y="106"/>
                    <a:pt x="46" y="106"/>
                  </a:cubicBezTo>
                  <a:close/>
                  <a:moveTo>
                    <a:pt x="60" y="107"/>
                  </a:moveTo>
                  <a:cubicBezTo>
                    <a:pt x="66" y="103"/>
                    <a:pt x="71" y="97"/>
                    <a:pt x="76" y="92"/>
                  </a:cubicBezTo>
                  <a:cubicBezTo>
                    <a:pt x="83" y="87"/>
                    <a:pt x="89" y="81"/>
                    <a:pt x="95" y="75"/>
                  </a:cubicBezTo>
                  <a:cubicBezTo>
                    <a:pt x="96" y="74"/>
                    <a:pt x="98" y="73"/>
                    <a:pt x="99" y="72"/>
                  </a:cubicBezTo>
                  <a:cubicBezTo>
                    <a:pt x="100" y="71"/>
                    <a:pt x="100" y="70"/>
                    <a:pt x="101" y="70"/>
                  </a:cubicBezTo>
                  <a:cubicBezTo>
                    <a:pt x="100" y="71"/>
                    <a:pt x="100" y="72"/>
                    <a:pt x="99" y="73"/>
                  </a:cubicBezTo>
                  <a:cubicBezTo>
                    <a:pt x="96" y="76"/>
                    <a:pt x="93" y="78"/>
                    <a:pt x="91" y="81"/>
                  </a:cubicBezTo>
                  <a:cubicBezTo>
                    <a:pt x="86" y="86"/>
                    <a:pt x="82" y="92"/>
                    <a:pt x="77" y="97"/>
                  </a:cubicBezTo>
                  <a:cubicBezTo>
                    <a:pt x="74" y="100"/>
                    <a:pt x="71" y="104"/>
                    <a:pt x="68" y="108"/>
                  </a:cubicBezTo>
                  <a:cubicBezTo>
                    <a:pt x="65" y="107"/>
                    <a:pt x="63" y="107"/>
                    <a:pt x="60" y="107"/>
                  </a:cubicBezTo>
                  <a:close/>
                  <a:moveTo>
                    <a:pt x="99" y="78"/>
                  </a:moveTo>
                  <a:cubicBezTo>
                    <a:pt x="100" y="77"/>
                    <a:pt x="102" y="76"/>
                    <a:pt x="103" y="75"/>
                  </a:cubicBezTo>
                  <a:cubicBezTo>
                    <a:pt x="106" y="73"/>
                    <a:pt x="102" y="76"/>
                    <a:pt x="101" y="77"/>
                  </a:cubicBezTo>
                  <a:cubicBezTo>
                    <a:pt x="98" y="81"/>
                    <a:pt x="95" y="84"/>
                    <a:pt x="92" y="88"/>
                  </a:cubicBezTo>
                  <a:cubicBezTo>
                    <a:pt x="89" y="91"/>
                    <a:pt x="87" y="93"/>
                    <a:pt x="85" y="96"/>
                  </a:cubicBezTo>
                  <a:cubicBezTo>
                    <a:pt x="82" y="100"/>
                    <a:pt x="78" y="103"/>
                    <a:pt x="75" y="107"/>
                  </a:cubicBezTo>
                  <a:cubicBezTo>
                    <a:pt x="74" y="107"/>
                    <a:pt x="75" y="108"/>
                    <a:pt x="75" y="107"/>
                  </a:cubicBezTo>
                  <a:cubicBezTo>
                    <a:pt x="85" y="100"/>
                    <a:pt x="93" y="90"/>
                    <a:pt x="101" y="82"/>
                  </a:cubicBezTo>
                  <a:cubicBezTo>
                    <a:pt x="103" y="80"/>
                    <a:pt x="105" y="77"/>
                    <a:pt x="107" y="75"/>
                  </a:cubicBezTo>
                  <a:cubicBezTo>
                    <a:pt x="105" y="78"/>
                    <a:pt x="103" y="80"/>
                    <a:pt x="101" y="83"/>
                  </a:cubicBezTo>
                  <a:cubicBezTo>
                    <a:pt x="96" y="89"/>
                    <a:pt x="91" y="95"/>
                    <a:pt x="87" y="101"/>
                  </a:cubicBezTo>
                  <a:cubicBezTo>
                    <a:pt x="86" y="102"/>
                    <a:pt x="85" y="104"/>
                    <a:pt x="83" y="105"/>
                  </a:cubicBezTo>
                  <a:cubicBezTo>
                    <a:pt x="83" y="105"/>
                    <a:pt x="83" y="106"/>
                    <a:pt x="82" y="106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1" y="108"/>
                    <a:pt x="81" y="108"/>
                    <a:pt x="80" y="108"/>
                  </a:cubicBezTo>
                  <a:cubicBezTo>
                    <a:pt x="76" y="108"/>
                    <a:pt x="72" y="108"/>
                    <a:pt x="69" y="108"/>
                  </a:cubicBezTo>
                  <a:cubicBezTo>
                    <a:pt x="73" y="103"/>
                    <a:pt x="77" y="99"/>
                    <a:pt x="81" y="94"/>
                  </a:cubicBezTo>
                  <a:cubicBezTo>
                    <a:pt x="87" y="88"/>
                    <a:pt x="93" y="83"/>
                    <a:pt x="99" y="78"/>
                  </a:cubicBezTo>
                  <a:close/>
                  <a:moveTo>
                    <a:pt x="85" y="109"/>
                  </a:moveTo>
                  <a:cubicBezTo>
                    <a:pt x="84" y="109"/>
                    <a:pt x="82" y="109"/>
                    <a:pt x="81" y="108"/>
                  </a:cubicBezTo>
                  <a:cubicBezTo>
                    <a:pt x="81" y="108"/>
                    <a:pt x="82" y="108"/>
                    <a:pt x="82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4" y="105"/>
                    <a:pt x="87" y="103"/>
                    <a:pt x="89" y="100"/>
                  </a:cubicBezTo>
                  <a:cubicBezTo>
                    <a:pt x="94" y="95"/>
                    <a:pt x="100" y="91"/>
                    <a:pt x="105" y="85"/>
                  </a:cubicBezTo>
                  <a:cubicBezTo>
                    <a:pt x="106" y="84"/>
                    <a:pt x="107" y="83"/>
                    <a:pt x="108" y="82"/>
                  </a:cubicBezTo>
                  <a:cubicBezTo>
                    <a:pt x="108" y="82"/>
                    <a:pt x="111" y="78"/>
                    <a:pt x="109" y="82"/>
                  </a:cubicBezTo>
                  <a:cubicBezTo>
                    <a:pt x="107" y="85"/>
                    <a:pt x="105" y="88"/>
                    <a:pt x="102" y="91"/>
                  </a:cubicBezTo>
                  <a:cubicBezTo>
                    <a:pt x="98" y="96"/>
                    <a:pt x="93" y="101"/>
                    <a:pt x="88" y="107"/>
                  </a:cubicBezTo>
                  <a:cubicBezTo>
                    <a:pt x="87" y="107"/>
                    <a:pt x="88" y="108"/>
                    <a:pt x="88" y="107"/>
                  </a:cubicBezTo>
                  <a:cubicBezTo>
                    <a:pt x="96" y="102"/>
                    <a:pt x="102" y="94"/>
                    <a:pt x="109" y="87"/>
                  </a:cubicBezTo>
                  <a:cubicBezTo>
                    <a:pt x="110" y="86"/>
                    <a:pt x="112" y="85"/>
                    <a:pt x="113" y="84"/>
                  </a:cubicBezTo>
                  <a:cubicBezTo>
                    <a:pt x="111" y="87"/>
                    <a:pt x="109" y="89"/>
                    <a:pt x="107" y="91"/>
                  </a:cubicBezTo>
                  <a:cubicBezTo>
                    <a:pt x="104" y="95"/>
                    <a:pt x="101" y="100"/>
                    <a:pt x="97" y="104"/>
                  </a:cubicBezTo>
                  <a:cubicBezTo>
                    <a:pt x="97" y="104"/>
                    <a:pt x="96" y="105"/>
                    <a:pt x="96" y="105"/>
                  </a:cubicBezTo>
                  <a:cubicBezTo>
                    <a:pt x="94" y="106"/>
                    <a:pt x="93" y="108"/>
                    <a:pt x="92" y="10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89" y="109"/>
                    <a:pt x="87" y="109"/>
                    <a:pt x="85" y="109"/>
                  </a:cubicBezTo>
                  <a:close/>
                  <a:moveTo>
                    <a:pt x="115" y="93"/>
                  </a:moveTo>
                  <a:cubicBezTo>
                    <a:pt x="114" y="94"/>
                    <a:pt x="114" y="95"/>
                    <a:pt x="114" y="96"/>
                  </a:cubicBezTo>
                  <a:cubicBezTo>
                    <a:pt x="109" y="99"/>
                    <a:pt x="105" y="103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1" y="108"/>
                    <a:pt x="100" y="108"/>
                    <a:pt x="99" y="108"/>
                  </a:cubicBezTo>
                  <a:cubicBezTo>
                    <a:pt x="104" y="104"/>
                    <a:pt x="108" y="99"/>
                    <a:pt x="113" y="95"/>
                  </a:cubicBezTo>
                  <a:cubicBezTo>
                    <a:pt x="113" y="95"/>
                    <a:pt x="116" y="91"/>
                    <a:pt x="115" y="93"/>
                  </a:cubicBezTo>
                  <a:close/>
                  <a:moveTo>
                    <a:pt x="111" y="99"/>
                  </a:moveTo>
                  <a:cubicBezTo>
                    <a:pt x="110" y="101"/>
                    <a:pt x="107" y="103"/>
                    <a:pt x="105" y="105"/>
                  </a:cubicBezTo>
                  <a:cubicBezTo>
                    <a:pt x="100" y="110"/>
                    <a:pt x="107" y="103"/>
                    <a:pt x="108" y="102"/>
                  </a:cubicBezTo>
                  <a:cubicBezTo>
                    <a:pt x="109" y="101"/>
                    <a:pt x="110" y="100"/>
                    <a:pt x="111" y="99"/>
                  </a:cubicBezTo>
                  <a:close/>
                  <a:moveTo>
                    <a:pt x="98" y="108"/>
                  </a:moveTo>
                  <a:cubicBezTo>
                    <a:pt x="96" y="109"/>
                    <a:pt x="95" y="109"/>
                    <a:pt x="93" y="109"/>
                  </a:cubicBezTo>
                  <a:cubicBezTo>
                    <a:pt x="93" y="109"/>
                    <a:pt x="93" y="108"/>
                    <a:pt x="93" y="108"/>
                  </a:cubicBezTo>
                  <a:cubicBezTo>
                    <a:pt x="94" y="108"/>
                    <a:pt x="94" y="108"/>
                    <a:pt x="95" y="107"/>
                  </a:cubicBezTo>
                  <a:cubicBezTo>
                    <a:pt x="96" y="106"/>
                    <a:pt x="97" y="105"/>
                    <a:pt x="98" y="104"/>
                  </a:cubicBezTo>
                  <a:cubicBezTo>
                    <a:pt x="102" y="100"/>
                    <a:pt x="105" y="96"/>
                    <a:pt x="109" y="93"/>
                  </a:cubicBezTo>
                  <a:cubicBezTo>
                    <a:pt x="110" y="92"/>
                    <a:pt x="115" y="86"/>
                    <a:pt x="113" y="90"/>
                  </a:cubicBezTo>
                  <a:cubicBezTo>
                    <a:pt x="112" y="92"/>
                    <a:pt x="109" y="94"/>
                    <a:pt x="107" y="96"/>
                  </a:cubicBezTo>
                  <a:cubicBezTo>
                    <a:pt x="104" y="100"/>
                    <a:pt x="101" y="104"/>
                    <a:pt x="98" y="108"/>
                  </a:cubicBezTo>
                  <a:close/>
                  <a:moveTo>
                    <a:pt x="103" y="108"/>
                  </a:moveTo>
                  <a:cubicBezTo>
                    <a:pt x="107" y="105"/>
                    <a:pt x="111" y="101"/>
                    <a:pt x="114" y="96"/>
                  </a:cubicBezTo>
                  <a:cubicBezTo>
                    <a:pt x="114" y="96"/>
                    <a:pt x="115" y="95"/>
                    <a:pt x="115" y="95"/>
                  </a:cubicBezTo>
                  <a:cubicBezTo>
                    <a:pt x="116" y="95"/>
                    <a:pt x="116" y="94"/>
                    <a:pt x="116" y="94"/>
                  </a:cubicBezTo>
                  <a:cubicBezTo>
                    <a:pt x="116" y="94"/>
                    <a:pt x="116" y="95"/>
                    <a:pt x="115" y="95"/>
                  </a:cubicBezTo>
                  <a:cubicBezTo>
                    <a:pt x="115" y="97"/>
                    <a:pt x="114" y="98"/>
                    <a:pt x="113" y="99"/>
                  </a:cubicBezTo>
                  <a:cubicBezTo>
                    <a:pt x="111" y="102"/>
                    <a:pt x="108" y="105"/>
                    <a:pt x="105" y="107"/>
                  </a:cubicBezTo>
                  <a:cubicBezTo>
                    <a:pt x="105" y="107"/>
                    <a:pt x="104" y="108"/>
                    <a:pt x="103" y="108"/>
                  </a:cubicBezTo>
                  <a:close/>
                  <a:moveTo>
                    <a:pt x="109" y="106"/>
                  </a:moveTo>
                  <a:cubicBezTo>
                    <a:pt x="109" y="106"/>
                    <a:pt x="108" y="107"/>
                    <a:pt x="107" y="107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6"/>
                    <a:pt x="107" y="106"/>
                    <a:pt x="107" y="106"/>
                  </a:cubicBezTo>
                  <a:cubicBezTo>
                    <a:pt x="110" y="104"/>
                    <a:pt x="112" y="102"/>
                    <a:pt x="114" y="99"/>
                  </a:cubicBezTo>
                  <a:cubicBezTo>
                    <a:pt x="116" y="98"/>
                    <a:pt x="118" y="94"/>
                    <a:pt x="116" y="99"/>
                  </a:cubicBezTo>
                  <a:cubicBezTo>
                    <a:pt x="115" y="102"/>
                    <a:pt x="112" y="104"/>
                    <a:pt x="110" y="106"/>
                  </a:cubicBezTo>
                  <a:cubicBezTo>
                    <a:pt x="110" y="106"/>
                    <a:pt x="110" y="106"/>
                    <a:pt x="109" y="106"/>
                  </a:cubicBezTo>
                  <a:close/>
                  <a:moveTo>
                    <a:pt x="113" y="104"/>
                  </a:moveTo>
                  <a:cubicBezTo>
                    <a:pt x="115" y="102"/>
                    <a:pt x="117" y="99"/>
                    <a:pt x="118" y="96"/>
                  </a:cubicBezTo>
                  <a:cubicBezTo>
                    <a:pt x="118" y="95"/>
                    <a:pt x="118" y="95"/>
                    <a:pt x="117" y="95"/>
                  </a:cubicBezTo>
                  <a:cubicBezTo>
                    <a:pt x="116" y="96"/>
                    <a:pt x="115" y="98"/>
                    <a:pt x="114" y="99"/>
                  </a:cubicBezTo>
                  <a:cubicBezTo>
                    <a:pt x="115" y="97"/>
                    <a:pt x="116" y="95"/>
                    <a:pt x="117" y="93"/>
                  </a:cubicBezTo>
                  <a:cubicBezTo>
                    <a:pt x="118" y="92"/>
                    <a:pt x="117" y="92"/>
                    <a:pt x="117" y="92"/>
                  </a:cubicBezTo>
                  <a:cubicBezTo>
                    <a:pt x="116" y="93"/>
                    <a:pt x="116" y="93"/>
                    <a:pt x="115" y="94"/>
                  </a:cubicBezTo>
                  <a:cubicBezTo>
                    <a:pt x="116" y="93"/>
                    <a:pt x="116" y="92"/>
                    <a:pt x="116" y="91"/>
                  </a:cubicBezTo>
                  <a:cubicBezTo>
                    <a:pt x="117" y="91"/>
                    <a:pt x="116" y="91"/>
                    <a:pt x="116" y="91"/>
                  </a:cubicBezTo>
                  <a:cubicBezTo>
                    <a:pt x="113" y="94"/>
                    <a:pt x="110" y="97"/>
                    <a:pt x="106" y="100"/>
                  </a:cubicBezTo>
                  <a:cubicBezTo>
                    <a:pt x="105" y="102"/>
                    <a:pt x="103" y="104"/>
                    <a:pt x="102" y="105"/>
                  </a:cubicBezTo>
                  <a:cubicBezTo>
                    <a:pt x="101" y="106"/>
                    <a:pt x="101" y="106"/>
                    <a:pt x="101" y="107"/>
                  </a:cubicBezTo>
                  <a:cubicBezTo>
                    <a:pt x="103" y="103"/>
                    <a:pt x="105" y="100"/>
                    <a:pt x="108" y="97"/>
                  </a:cubicBezTo>
                  <a:cubicBezTo>
                    <a:pt x="111" y="94"/>
                    <a:pt x="113" y="91"/>
                    <a:pt x="115" y="88"/>
                  </a:cubicBezTo>
                  <a:cubicBezTo>
                    <a:pt x="115" y="88"/>
                    <a:pt x="115" y="87"/>
                    <a:pt x="114" y="87"/>
                  </a:cubicBezTo>
                  <a:cubicBezTo>
                    <a:pt x="110" y="91"/>
                    <a:pt x="106" y="95"/>
                    <a:pt x="101" y="99"/>
                  </a:cubicBezTo>
                  <a:cubicBezTo>
                    <a:pt x="102" y="99"/>
                    <a:pt x="102" y="99"/>
                    <a:pt x="102" y="98"/>
                  </a:cubicBezTo>
                  <a:cubicBezTo>
                    <a:pt x="106" y="93"/>
                    <a:pt x="111" y="89"/>
                    <a:pt x="114" y="83"/>
                  </a:cubicBezTo>
                  <a:cubicBezTo>
                    <a:pt x="114" y="83"/>
                    <a:pt x="114" y="82"/>
                    <a:pt x="113" y="83"/>
                  </a:cubicBezTo>
                  <a:cubicBezTo>
                    <a:pt x="109" y="86"/>
                    <a:pt x="106" y="90"/>
                    <a:pt x="102" y="94"/>
                  </a:cubicBezTo>
                  <a:cubicBezTo>
                    <a:pt x="98" y="98"/>
                    <a:pt x="93" y="102"/>
                    <a:pt x="89" y="106"/>
                  </a:cubicBezTo>
                  <a:cubicBezTo>
                    <a:pt x="97" y="97"/>
                    <a:pt x="105" y="89"/>
                    <a:pt x="112" y="79"/>
                  </a:cubicBezTo>
                  <a:cubicBezTo>
                    <a:pt x="112" y="79"/>
                    <a:pt x="111" y="78"/>
                    <a:pt x="111" y="79"/>
                  </a:cubicBezTo>
                  <a:cubicBezTo>
                    <a:pt x="106" y="82"/>
                    <a:pt x="102" y="88"/>
                    <a:pt x="97" y="92"/>
                  </a:cubicBezTo>
                  <a:cubicBezTo>
                    <a:pt x="94" y="94"/>
                    <a:pt x="91" y="97"/>
                    <a:pt x="89" y="100"/>
                  </a:cubicBezTo>
                  <a:cubicBezTo>
                    <a:pt x="95" y="91"/>
                    <a:pt x="102" y="82"/>
                    <a:pt x="109" y="74"/>
                  </a:cubicBezTo>
                  <a:cubicBezTo>
                    <a:pt x="109" y="74"/>
                    <a:pt x="109" y="74"/>
                    <a:pt x="109" y="74"/>
                  </a:cubicBezTo>
                  <a:cubicBezTo>
                    <a:pt x="114" y="80"/>
                    <a:pt x="117" y="86"/>
                    <a:pt x="118" y="93"/>
                  </a:cubicBezTo>
                  <a:cubicBezTo>
                    <a:pt x="118" y="98"/>
                    <a:pt x="116" y="102"/>
                    <a:pt x="113" y="104"/>
                  </a:cubicBezTo>
                  <a:close/>
                  <a:moveTo>
                    <a:pt x="109" y="74"/>
                  </a:moveTo>
                  <a:cubicBezTo>
                    <a:pt x="99" y="81"/>
                    <a:pt x="92" y="90"/>
                    <a:pt x="84" y="98"/>
                  </a:cubicBezTo>
                  <a:cubicBezTo>
                    <a:pt x="86" y="96"/>
                    <a:pt x="87" y="94"/>
                    <a:pt x="88" y="92"/>
                  </a:cubicBezTo>
                  <a:cubicBezTo>
                    <a:pt x="94" y="86"/>
                    <a:pt x="100" y="80"/>
                    <a:pt x="106" y="73"/>
                  </a:cubicBezTo>
                  <a:cubicBezTo>
                    <a:pt x="106" y="73"/>
                    <a:pt x="106" y="73"/>
                    <a:pt x="105" y="73"/>
                  </a:cubicBezTo>
                  <a:cubicBezTo>
                    <a:pt x="99" y="77"/>
                    <a:pt x="92" y="82"/>
                    <a:pt x="87" y="88"/>
                  </a:cubicBezTo>
                  <a:cubicBezTo>
                    <a:pt x="87" y="87"/>
                    <a:pt x="88" y="86"/>
                    <a:pt x="88" y="86"/>
                  </a:cubicBezTo>
                  <a:cubicBezTo>
                    <a:pt x="93" y="80"/>
                    <a:pt x="100" y="75"/>
                    <a:pt x="102" y="68"/>
                  </a:cubicBezTo>
                  <a:cubicBezTo>
                    <a:pt x="103" y="68"/>
                    <a:pt x="102" y="68"/>
                    <a:pt x="102" y="68"/>
                  </a:cubicBezTo>
                  <a:cubicBezTo>
                    <a:pt x="95" y="75"/>
                    <a:pt x="88" y="81"/>
                    <a:pt x="81" y="88"/>
                  </a:cubicBezTo>
                  <a:cubicBezTo>
                    <a:pt x="78" y="90"/>
                    <a:pt x="74" y="93"/>
                    <a:pt x="71" y="96"/>
                  </a:cubicBezTo>
                  <a:cubicBezTo>
                    <a:pt x="71" y="96"/>
                    <a:pt x="71" y="96"/>
                    <a:pt x="72" y="96"/>
                  </a:cubicBezTo>
                  <a:cubicBezTo>
                    <a:pt x="75" y="92"/>
                    <a:pt x="78" y="88"/>
                    <a:pt x="82" y="85"/>
                  </a:cubicBezTo>
                  <a:cubicBezTo>
                    <a:pt x="87" y="78"/>
                    <a:pt x="94" y="72"/>
                    <a:pt x="99" y="65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2" y="67"/>
                    <a:pt x="106" y="70"/>
                    <a:pt x="109" y="74"/>
                  </a:cubicBezTo>
                  <a:close/>
                  <a:moveTo>
                    <a:pt x="40" y="41"/>
                  </a:moveTo>
                  <a:cubicBezTo>
                    <a:pt x="47" y="29"/>
                    <a:pt x="43" y="16"/>
                    <a:pt x="37" y="5"/>
                  </a:cubicBezTo>
                  <a:cubicBezTo>
                    <a:pt x="47" y="3"/>
                    <a:pt x="58" y="4"/>
                    <a:pt x="69" y="4"/>
                  </a:cubicBezTo>
                  <a:cubicBezTo>
                    <a:pt x="64" y="13"/>
                    <a:pt x="61" y="23"/>
                    <a:pt x="67" y="33"/>
                  </a:cubicBezTo>
                  <a:cubicBezTo>
                    <a:pt x="73" y="44"/>
                    <a:pt x="86" y="53"/>
                    <a:pt x="95" y="61"/>
                  </a:cubicBezTo>
                  <a:cubicBezTo>
                    <a:pt x="96" y="61"/>
                    <a:pt x="96" y="62"/>
                    <a:pt x="96" y="62"/>
                  </a:cubicBezTo>
                  <a:cubicBezTo>
                    <a:pt x="95" y="62"/>
                    <a:pt x="94" y="63"/>
                    <a:pt x="93" y="64"/>
                  </a:cubicBezTo>
                  <a:cubicBezTo>
                    <a:pt x="90" y="67"/>
                    <a:pt x="84" y="63"/>
                    <a:pt x="81" y="62"/>
                  </a:cubicBezTo>
                  <a:cubicBezTo>
                    <a:pt x="73" y="60"/>
                    <a:pt x="69" y="67"/>
                    <a:pt x="63" y="71"/>
                  </a:cubicBezTo>
                  <a:cubicBezTo>
                    <a:pt x="54" y="76"/>
                    <a:pt x="49" y="64"/>
                    <a:pt x="43" y="60"/>
                  </a:cubicBezTo>
                  <a:cubicBezTo>
                    <a:pt x="38" y="56"/>
                    <a:pt x="32" y="57"/>
                    <a:pt x="26" y="60"/>
                  </a:cubicBezTo>
                  <a:cubicBezTo>
                    <a:pt x="31" y="54"/>
                    <a:pt x="35" y="48"/>
                    <a:pt x="40" y="41"/>
                  </a:cubicBezTo>
                  <a:close/>
                  <a:moveTo>
                    <a:pt x="15" y="75"/>
                  </a:moveTo>
                  <a:cubicBezTo>
                    <a:pt x="19" y="72"/>
                    <a:pt x="22" y="69"/>
                    <a:pt x="25" y="67"/>
                  </a:cubicBezTo>
                  <a:cubicBezTo>
                    <a:pt x="27" y="65"/>
                    <a:pt x="29" y="64"/>
                    <a:pt x="31" y="63"/>
                  </a:cubicBezTo>
                  <a:cubicBezTo>
                    <a:pt x="33" y="62"/>
                    <a:pt x="35" y="61"/>
                    <a:pt x="36" y="60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36" y="61"/>
                    <a:pt x="34" y="63"/>
                    <a:pt x="34" y="63"/>
                  </a:cubicBezTo>
                  <a:cubicBezTo>
                    <a:pt x="29" y="68"/>
                    <a:pt x="23" y="72"/>
                    <a:pt x="17" y="76"/>
                  </a:cubicBezTo>
                  <a:cubicBezTo>
                    <a:pt x="14" y="78"/>
                    <a:pt x="12" y="80"/>
                    <a:pt x="10" y="83"/>
                  </a:cubicBezTo>
                  <a:cubicBezTo>
                    <a:pt x="12" y="80"/>
                    <a:pt x="14" y="77"/>
                    <a:pt x="15" y="75"/>
                  </a:cubicBezTo>
                  <a:close/>
                </a:path>
              </a:pathLst>
            </a:custGeom>
            <a:blipFill dpi="0" rotWithShape="1">
              <a:blip r:embed="rId8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28" name="Freeform 129"/>
            <p:cNvSpPr>
              <a:spLocks noEditPoints="1"/>
            </p:cNvSpPr>
            <p:nvPr/>
          </p:nvSpPr>
          <p:spPr bwMode="auto">
            <a:xfrm>
              <a:off x="7394661" y="369149"/>
              <a:ext cx="354013" cy="328613"/>
            </a:xfrm>
            <a:custGeom>
              <a:avLst/>
              <a:gdLst>
                <a:gd name="T0" fmla="*/ 102 w 122"/>
                <a:gd name="T1" fmla="*/ 63 h 113"/>
                <a:gd name="T2" fmla="*/ 35 w 122"/>
                <a:gd name="T3" fmla="*/ 2 h 113"/>
                <a:gd name="T4" fmla="*/ 5 w 122"/>
                <a:gd name="T5" fmla="*/ 102 h 113"/>
                <a:gd name="T6" fmla="*/ 22 w 122"/>
                <a:gd name="T7" fmla="*/ 65 h 113"/>
                <a:gd name="T8" fmla="*/ 39 w 122"/>
                <a:gd name="T9" fmla="*/ 61 h 113"/>
                <a:gd name="T10" fmla="*/ 97 w 122"/>
                <a:gd name="T11" fmla="*/ 65 h 113"/>
                <a:gd name="T12" fmla="*/ 93 w 122"/>
                <a:gd name="T13" fmla="*/ 67 h 113"/>
                <a:gd name="T14" fmla="*/ 56 w 122"/>
                <a:gd name="T15" fmla="*/ 96 h 113"/>
                <a:gd name="T16" fmla="*/ 75 w 122"/>
                <a:gd name="T17" fmla="*/ 65 h 113"/>
                <a:gd name="T18" fmla="*/ 37 w 122"/>
                <a:gd name="T19" fmla="*/ 105 h 113"/>
                <a:gd name="T20" fmla="*/ 58 w 122"/>
                <a:gd name="T21" fmla="*/ 79 h 113"/>
                <a:gd name="T22" fmla="*/ 27 w 122"/>
                <a:gd name="T23" fmla="*/ 94 h 113"/>
                <a:gd name="T24" fmla="*/ 51 w 122"/>
                <a:gd name="T25" fmla="*/ 72 h 113"/>
                <a:gd name="T26" fmla="*/ 38 w 122"/>
                <a:gd name="T27" fmla="*/ 91 h 113"/>
                <a:gd name="T28" fmla="*/ 11 w 122"/>
                <a:gd name="T29" fmla="*/ 102 h 113"/>
                <a:gd name="T30" fmla="*/ 44 w 122"/>
                <a:gd name="T31" fmla="*/ 69 h 113"/>
                <a:gd name="T32" fmla="*/ 46 w 122"/>
                <a:gd name="T33" fmla="*/ 67 h 113"/>
                <a:gd name="T34" fmla="*/ 6 w 122"/>
                <a:gd name="T35" fmla="*/ 93 h 113"/>
                <a:gd name="T36" fmla="*/ 35 w 122"/>
                <a:gd name="T37" fmla="*/ 65 h 113"/>
                <a:gd name="T38" fmla="*/ 8 w 122"/>
                <a:gd name="T39" fmla="*/ 87 h 113"/>
                <a:gd name="T40" fmla="*/ 6 w 122"/>
                <a:gd name="T41" fmla="*/ 99 h 113"/>
                <a:gd name="T42" fmla="*/ 39 w 122"/>
                <a:gd name="T43" fmla="*/ 74 h 113"/>
                <a:gd name="T44" fmla="*/ 50 w 122"/>
                <a:gd name="T45" fmla="*/ 73 h 113"/>
                <a:gd name="T46" fmla="*/ 10 w 122"/>
                <a:gd name="T47" fmla="*/ 103 h 113"/>
                <a:gd name="T48" fmla="*/ 39 w 122"/>
                <a:gd name="T49" fmla="*/ 89 h 113"/>
                <a:gd name="T50" fmla="*/ 58 w 122"/>
                <a:gd name="T51" fmla="*/ 78 h 113"/>
                <a:gd name="T52" fmla="*/ 50 w 122"/>
                <a:gd name="T53" fmla="*/ 88 h 113"/>
                <a:gd name="T54" fmla="*/ 35 w 122"/>
                <a:gd name="T55" fmla="*/ 107 h 113"/>
                <a:gd name="T56" fmla="*/ 45 w 122"/>
                <a:gd name="T57" fmla="*/ 92 h 113"/>
                <a:gd name="T58" fmla="*/ 76 w 122"/>
                <a:gd name="T59" fmla="*/ 70 h 113"/>
                <a:gd name="T60" fmla="*/ 45 w 122"/>
                <a:gd name="T61" fmla="*/ 106 h 113"/>
                <a:gd name="T62" fmla="*/ 87 w 122"/>
                <a:gd name="T63" fmla="*/ 68 h 113"/>
                <a:gd name="T64" fmla="*/ 57 w 122"/>
                <a:gd name="T65" fmla="*/ 103 h 113"/>
                <a:gd name="T66" fmla="*/ 59 w 122"/>
                <a:gd name="T67" fmla="*/ 107 h 113"/>
                <a:gd name="T68" fmla="*/ 99 w 122"/>
                <a:gd name="T69" fmla="*/ 72 h 113"/>
                <a:gd name="T70" fmla="*/ 60 w 122"/>
                <a:gd name="T71" fmla="*/ 107 h 113"/>
                <a:gd name="T72" fmla="*/ 75 w 122"/>
                <a:gd name="T73" fmla="*/ 107 h 113"/>
                <a:gd name="T74" fmla="*/ 83 w 122"/>
                <a:gd name="T75" fmla="*/ 105 h 113"/>
                <a:gd name="T76" fmla="*/ 99 w 122"/>
                <a:gd name="T77" fmla="*/ 78 h 113"/>
                <a:gd name="T78" fmla="*/ 105 w 122"/>
                <a:gd name="T79" fmla="*/ 85 h 113"/>
                <a:gd name="T80" fmla="*/ 109 w 122"/>
                <a:gd name="T81" fmla="*/ 87 h 113"/>
                <a:gd name="T82" fmla="*/ 92 w 122"/>
                <a:gd name="T83" fmla="*/ 109 h 113"/>
                <a:gd name="T84" fmla="*/ 99 w 122"/>
                <a:gd name="T85" fmla="*/ 108 h 113"/>
                <a:gd name="T86" fmla="*/ 111 w 122"/>
                <a:gd name="T87" fmla="*/ 98 h 113"/>
                <a:gd name="T88" fmla="*/ 109 w 122"/>
                <a:gd name="T89" fmla="*/ 93 h 113"/>
                <a:gd name="T90" fmla="*/ 115 w 122"/>
                <a:gd name="T91" fmla="*/ 95 h 113"/>
                <a:gd name="T92" fmla="*/ 109 w 122"/>
                <a:gd name="T93" fmla="*/ 106 h 113"/>
                <a:gd name="T94" fmla="*/ 116 w 122"/>
                <a:gd name="T95" fmla="*/ 99 h 113"/>
                <a:gd name="T96" fmla="*/ 114 w 122"/>
                <a:gd name="T97" fmla="*/ 99 h 113"/>
                <a:gd name="T98" fmla="*/ 106 w 122"/>
                <a:gd name="T99" fmla="*/ 100 h 113"/>
                <a:gd name="T100" fmla="*/ 101 w 122"/>
                <a:gd name="T101" fmla="*/ 99 h 113"/>
                <a:gd name="T102" fmla="*/ 111 w 122"/>
                <a:gd name="T103" fmla="*/ 79 h 113"/>
                <a:gd name="T104" fmla="*/ 118 w 122"/>
                <a:gd name="T105" fmla="*/ 93 h 113"/>
                <a:gd name="T106" fmla="*/ 105 w 122"/>
                <a:gd name="T107" fmla="*/ 73 h 113"/>
                <a:gd name="T108" fmla="*/ 71 w 122"/>
                <a:gd name="T109" fmla="*/ 96 h 113"/>
                <a:gd name="T110" fmla="*/ 39 w 122"/>
                <a:gd name="T111" fmla="*/ 41 h 113"/>
                <a:gd name="T112" fmla="*/ 93 w 122"/>
                <a:gd name="T113" fmla="*/ 63 h 113"/>
                <a:gd name="T114" fmla="*/ 15 w 122"/>
                <a:gd name="T115" fmla="*/ 74 h 113"/>
                <a:gd name="T116" fmla="*/ 17 w 122"/>
                <a:gd name="T117" fmla="*/ 7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2" h="113">
                  <a:moveTo>
                    <a:pt x="27" y="110"/>
                  </a:moveTo>
                  <a:cubicBezTo>
                    <a:pt x="32" y="110"/>
                    <a:pt x="36" y="109"/>
                    <a:pt x="41" y="109"/>
                  </a:cubicBezTo>
                  <a:cubicBezTo>
                    <a:pt x="49" y="109"/>
                    <a:pt x="57" y="109"/>
                    <a:pt x="65" y="110"/>
                  </a:cubicBezTo>
                  <a:cubicBezTo>
                    <a:pt x="78" y="111"/>
                    <a:pt x="91" y="113"/>
                    <a:pt x="104" y="110"/>
                  </a:cubicBezTo>
                  <a:cubicBezTo>
                    <a:pt x="113" y="109"/>
                    <a:pt x="122" y="102"/>
                    <a:pt x="121" y="91"/>
                  </a:cubicBezTo>
                  <a:cubicBezTo>
                    <a:pt x="119" y="80"/>
                    <a:pt x="110" y="71"/>
                    <a:pt x="102" y="63"/>
                  </a:cubicBezTo>
                  <a:cubicBezTo>
                    <a:pt x="93" y="55"/>
                    <a:pt x="84" y="48"/>
                    <a:pt x="75" y="39"/>
                  </a:cubicBezTo>
                  <a:cubicBezTo>
                    <a:pt x="70" y="34"/>
                    <a:pt x="66" y="28"/>
                    <a:pt x="66" y="21"/>
                  </a:cubicBezTo>
                  <a:cubicBezTo>
                    <a:pt x="66" y="15"/>
                    <a:pt x="69" y="9"/>
                    <a:pt x="72" y="4"/>
                  </a:cubicBezTo>
                  <a:cubicBezTo>
                    <a:pt x="73" y="3"/>
                    <a:pt x="73" y="2"/>
                    <a:pt x="72" y="2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59" y="1"/>
                    <a:pt x="47" y="0"/>
                    <a:pt x="35" y="2"/>
                  </a:cubicBezTo>
                  <a:cubicBezTo>
                    <a:pt x="34" y="2"/>
                    <a:pt x="33" y="3"/>
                    <a:pt x="34" y="4"/>
                  </a:cubicBezTo>
                  <a:cubicBezTo>
                    <a:pt x="34" y="4"/>
                    <a:pt x="33" y="5"/>
                    <a:pt x="34" y="6"/>
                  </a:cubicBezTo>
                  <a:cubicBezTo>
                    <a:pt x="37" y="12"/>
                    <a:pt x="41" y="18"/>
                    <a:pt x="41" y="25"/>
                  </a:cubicBezTo>
                  <a:cubicBezTo>
                    <a:pt x="42" y="33"/>
                    <a:pt x="37" y="40"/>
                    <a:pt x="32" y="47"/>
                  </a:cubicBezTo>
                  <a:cubicBezTo>
                    <a:pt x="25" y="57"/>
                    <a:pt x="17" y="67"/>
                    <a:pt x="10" y="77"/>
                  </a:cubicBezTo>
                  <a:cubicBezTo>
                    <a:pt x="5" y="84"/>
                    <a:pt x="0" y="94"/>
                    <a:pt x="5" y="102"/>
                  </a:cubicBezTo>
                  <a:cubicBezTo>
                    <a:pt x="9" y="109"/>
                    <a:pt x="19" y="110"/>
                    <a:pt x="27" y="110"/>
                  </a:cubicBezTo>
                  <a:close/>
                  <a:moveTo>
                    <a:pt x="22" y="65"/>
                  </a:moveTo>
                  <a:cubicBezTo>
                    <a:pt x="22" y="65"/>
                    <a:pt x="23" y="65"/>
                    <a:pt x="23" y="64"/>
                  </a:cubicBezTo>
                  <a:cubicBezTo>
                    <a:pt x="25" y="63"/>
                    <a:pt x="27" y="62"/>
                    <a:pt x="29" y="62"/>
                  </a:cubicBezTo>
                  <a:cubicBezTo>
                    <a:pt x="25" y="64"/>
                    <a:pt x="22" y="67"/>
                    <a:pt x="19" y="69"/>
                  </a:cubicBezTo>
                  <a:cubicBezTo>
                    <a:pt x="20" y="68"/>
                    <a:pt x="21" y="67"/>
                    <a:pt x="22" y="65"/>
                  </a:cubicBezTo>
                  <a:close/>
                  <a:moveTo>
                    <a:pt x="31" y="61"/>
                  </a:moveTo>
                  <a:cubicBezTo>
                    <a:pt x="32" y="61"/>
                    <a:pt x="33" y="60"/>
                    <a:pt x="35" y="60"/>
                  </a:cubicBezTo>
                  <a:cubicBezTo>
                    <a:pt x="31" y="62"/>
                    <a:pt x="28" y="64"/>
                    <a:pt x="25" y="66"/>
                  </a:cubicBezTo>
                  <a:cubicBezTo>
                    <a:pt x="27" y="64"/>
                    <a:pt x="29" y="62"/>
                    <a:pt x="31" y="61"/>
                  </a:cubicBezTo>
                  <a:close/>
                  <a:moveTo>
                    <a:pt x="38" y="60"/>
                  </a:moveTo>
                  <a:cubicBezTo>
                    <a:pt x="38" y="61"/>
                    <a:pt x="39" y="61"/>
                    <a:pt x="39" y="61"/>
                  </a:cubicBezTo>
                  <a:cubicBezTo>
                    <a:pt x="35" y="63"/>
                    <a:pt x="32" y="66"/>
                    <a:pt x="28" y="69"/>
                  </a:cubicBezTo>
                  <a:cubicBezTo>
                    <a:pt x="22" y="74"/>
                    <a:pt x="16" y="78"/>
                    <a:pt x="10" y="83"/>
                  </a:cubicBezTo>
                  <a:cubicBezTo>
                    <a:pt x="11" y="83"/>
                    <a:pt x="11" y="83"/>
                    <a:pt x="11" y="82"/>
                  </a:cubicBezTo>
                  <a:cubicBezTo>
                    <a:pt x="14" y="79"/>
                    <a:pt x="17" y="77"/>
                    <a:pt x="20" y="74"/>
                  </a:cubicBezTo>
                  <a:cubicBezTo>
                    <a:pt x="26" y="70"/>
                    <a:pt x="32" y="66"/>
                    <a:pt x="38" y="60"/>
                  </a:cubicBezTo>
                  <a:close/>
                  <a:moveTo>
                    <a:pt x="97" y="65"/>
                  </a:moveTo>
                  <a:cubicBezTo>
                    <a:pt x="90" y="71"/>
                    <a:pt x="83" y="78"/>
                    <a:pt x="76" y="84"/>
                  </a:cubicBezTo>
                  <a:cubicBezTo>
                    <a:pt x="72" y="87"/>
                    <a:pt x="68" y="91"/>
                    <a:pt x="65" y="94"/>
                  </a:cubicBezTo>
                  <a:cubicBezTo>
                    <a:pt x="67" y="91"/>
                    <a:pt x="70" y="89"/>
                    <a:pt x="73" y="86"/>
                  </a:cubicBezTo>
                  <a:cubicBezTo>
                    <a:pt x="79" y="80"/>
                    <a:pt x="84" y="74"/>
                    <a:pt x="88" y="68"/>
                  </a:cubicBezTo>
                  <a:cubicBezTo>
                    <a:pt x="88" y="68"/>
                    <a:pt x="89" y="68"/>
                    <a:pt x="89" y="68"/>
                  </a:cubicBezTo>
                  <a:cubicBezTo>
                    <a:pt x="90" y="68"/>
                    <a:pt x="92" y="68"/>
                    <a:pt x="93" y="67"/>
                  </a:cubicBezTo>
                  <a:cubicBezTo>
                    <a:pt x="94" y="67"/>
                    <a:pt x="96" y="64"/>
                    <a:pt x="97" y="65"/>
                  </a:cubicBezTo>
                  <a:close/>
                  <a:moveTo>
                    <a:pt x="82" y="65"/>
                  </a:moveTo>
                  <a:cubicBezTo>
                    <a:pt x="84" y="66"/>
                    <a:pt x="85" y="66"/>
                    <a:pt x="87" y="67"/>
                  </a:cubicBezTo>
                  <a:cubicBezTo>
                    <a:pt x="84" y="70"/>
                    <a:pt x="81" y="73"/>
                    <a:pt x="77" y="76"/>
                  </a:cubicBezTo>
                  <a:cubicBezTo>
                    <a:pt x="73" y="79"/>
                    <a:pt x="70" y="83"/>
                    <a:pt x="66" y="87"/>
                  </a:cubicBezTo>
                  <a:cubicBezTo>
                    <a:pt x="62" y="90"/>
                    <a:pt x="59" y="93"/>
                    <a:pt x="56" y="96"/>
                  </a:cubicBezTo>
                  <a:cubicBezTo>
                    <a:pt x="56" y="96"/>
                    <a:pt x="56" y="96"/>
                    <a:pt x="56" y="95"/>
                  </a:cubicBezTo>
                  <a:cubicBezTo>
                    <a:pt x="59" y="92"/>
                    <a:pt x="63" y="89"/>
                    <a:pt x="66" y="85"/>
                  </a:cubicBezTo>
                  <a:cubicBezTo>
                    <a:pt x="69" y="82"/>
                    <a:pt x="71" y="78"/>
                    <a:pt x="74" y="74"/>
                  </a:cubicBezTo>
                  <a:cubicBezTo>
                    <a:pt x="77" y="71"/>
                    <a:pt x="80" y="69"/>
                    <a:pt x="82" y="65"/>
                  </a:cubicBezTo>
                  <a:cubicBezTo>
                    <a:pt x="82" y="65"/>
                    <a:pt x="82" y="65"/>
                    <a:pt x="82" y="65"/>
                  </a:cubicBezTo>
                  <a:close/>
                  <a:moveTo>
                    <a:pt x="75" y="65"/>
                  </a:moveTo>
                  <a:cubicBezTo>
                    <a:pt x="77" y="64"/>
                    <a:pt x="78" y="64"/>
                    <a:pt x="80" y="64"/>
                  </a:cubicBezTo>
                  <a:cubicBezTo>
                    <a:pt x="80" y="64"/>
                    <a:pt x="81" y="65"/>
                    <a:pt x="81" y="65"/>
                  </a:cubicBezTo>
                  <a:cubicBezTo>
                    <a:pt x="74" y="70"/>
                    <a:pt x="68" y="77"/>
                    <a:pt x="62" y="83"/>
                  </a:cubicBezTo>
                  <a:cubicBezTo>
                    <a:pt x="55" y="90"/>
                    <a:pt x="47" y="95"/>
                    <a:pt x="41" y="102"/>
                  </a:cubicBezTo>
                  <a:cubicBezTo>
                    <a:pt x="40" y="103"/>
                    <a:pt x="39" y="104"/>
                    <a:pt x="38" y="105"/>
                  </a:cubicBezTo>
                  <a:cubicBezTo>
                    <a:pt x="38" y="105"/>
                    <a:pt x="37" y="105"/>
                    <a:pt x="37" y="105"/>
                  </a:cubicBezTo>
                  <a:cubicBezTo>
                    <a:pt x="39" y="103"/>
                    <a:pt x="41" y="101"/>
                    <a:pt x="43" y="99"/>
                  </a:cubicBezTo>
                  <a:cubicBezTo>
                    <a:pt x="47" y="96"/>
                    <a:pt x="51" y="92"/>
                    <a:pt x="55" y="89"/>
                  </a:cubicBezTo>
                  <a:cubicBezTo>
                    <a:pt x="62" y="81"/>
                    <a:pt x="69" y="73"/>
                    <a:pt x="75" y="65"/>
                  </a:cubicBezTo>
                  <a:close/>
                  <a:moveTo>
                    <a:pt x="73" y="66"/>
                  </a:moveTo>
                  <a:cubicBezTo>
                    <a:pt x="71" y="68"/>
                    <a:pt x="70" y="70"/>
                    <a:pt x="68" y="71"/>
                  </a:cubicBezTo>
                  <a:cubicBezTo>
                    <a:pt x="65" y="74"/>
                    <a:pt x="61" y="77"/>
                    <a:pt x="58" y="79"/>
                  </a:cubicBezTo>
                  <a:cubicBezTo>
                    <a:pt x="57" y="80"/>
                    <a:pt x="57" y="81"/>
                    <a:pt x="56" y="81"/>
                  </a:cubicBezTo>
                  <a:cubicBezTo>
                    <a:pt x="58" y="79"/>
                    <a:pt x="61" y="76"/>
                    <a:pt x="63" y="73"/>
                  </a:cubicBezTo>
                  <a:cubicBezTo>
                    <a:pt x="67" y="72"/>
                    <a:pt x="69" y="68"/>
                    <a:pt x="73" y="66"/>
                  </a:cubicBezTo>
                  <a:close/>
                  <a:moveTo>
                    <a:pt x="53" y="74"/>
                  </a:moveTo>
                  <a:cubicBezTo>
                    <a:pt x="47" y="78"/>
                    <a:pt x="42" y="83"/>
                    <a:pt x="36" y="87"/>
                  </a:cubicBezTo>
                  <a:cubicBezTo>
                    <a:pt x="33" y="90"/>
                    <a:pt x="30" y="92"/>
                    <a:pt x="27" y="94"/>
                  </a:cubicBezTo>
                  <a:cubicBezTo>
                    <a:pt x="23" y="97"/>
                    <a:pt x="20" y="101"/>
                    <a:pt x="16" y="104"/>
                  </a:cubicBezTo>
                  <a:cubicBezTo>
                    <a:pt x="14" y="106"/>
                    <a:pt x="16" y="104"/>
                    <a:pt x="16" y="103"/>
                  </a:cubicBezTo>
                  <a:cubicBezTo>
                    <a:pt x="18" y="102"/>
                    <a:pt x="20" y="100"/>
                    <a:pt x="22" y="98"/>
                  </a:cubicBezTo>
                  <a:cubicBezTo>
                    <a:pt x="25" y="95"/>
                    <a:pt x="29" y="93"/>
                    <a:pt x="32" y="90"/>
                  </a:cubicBezTo>
                  <a:cubicBezTo>
                    <a:pt x="39" y="84"/>
                    <a:pt x="45" y="78"/>
                    <a:pt x="51" y="72"/>
                  </a:cubicBezTo>
                  <a:cubicBezTo>
                    <a:pt x="51" y="72"/>
                    <a:pt x="51" y="72"/>
                    <a:pt x="51" y="72"/>
                  </a:cubicBezTo>
                  <a:cubicBezTo>
                    <a:pt x="54" y="74"/>
                    <a:pt x="57" y="75"/>
                    <a:pt x="60" y="74"/>
                  </a:cubicBezTo>
                  <a:cubicBezTo>
                    <a:pt x="55" y="78"/>
                    <a:pt x="51" y="81"/>
                    <a:pt x="46" y="85"/>
                  </a:cubicBezTo>
                  <a:cubicBezTo>
                    <a:pt x="40" y="91"/>
                    <a:pt x="33" y="96"/>
                    <a:pt x="27" y="102"/>
                  </a:cubicBezTo>
                  <a:cubicBezTo>
                    <a:pt x="27" y="102"/>
                    <a:pt x="23" y="106"/>
                    <a:pt x="24" y="105"/>
                  </a:cubicBezTo>
                  <a:cubicBezTo>
                    <a:pt x="25" y="103"/>
                    <a:pt x="27" y="102"/>
                    <a:pt x="29" y="100"/>
                  </a:cubicBezTo>
                  <a:cubicBezTo>
                    <a:pt x="32" y="97"/>
                    <a:pt x="35" y="94"/>
                    <a:pt x="38" y="91"/>
                  </a:cubicBezTo>
                  <a:cubicBezTo>
                    <a:pt x="41" y="88"/>
                    <a:pt x="44" y="85"/>
                    <a:pt x="47" y="82"/>
                  </a:cubicBezTo>
                  <a:cubicBezTo>
                    <a:pt x="49" y="80"/>
                    <a:pt x="52" y="78"/>
                    <a:pt x="54" y="74"/>
                  </a:cubicBezTo>
                  <a:cubicBezTo>
                    <a:pt x="54" y="74"/>
                    <a:pt x="54" y="74"/>
                    <a:pt x="53" y="74"/>
                  </a:cubicBezTo>
                  <a:close/>
                  <a:moveTo>
                    <a:pt x="47" y="68"/>
                  </a:moveTo>
                  <a:cubicBezTo>
                    <a:pt x="48" y="69"/>
                    <a:pt x="49" y="71"/>
                    <a:pt x="51" y="72"/>
                  </a:cubicBezTo>
                  <a:cubicBezTo>
                    <a:pt x="36" y="79"/>
                    <a:pt x="25" y="92"/>
                    <a:pt x="11" y="102"/>
                  </a:cubicBezTo>
                  <a:cubicBezTo>
                    <a:pt x="8" y="104"/>
                    <a:pt x="13" y="100"/>
                    <a:pt x="13" y="99"/>
                  </a:cubicBezTo>
                  <a:cubicBezTo>
                    <a:pt x="15" y="98"/>
                    <a:pt x="16" y="96"/>
                    <a:pt x="18" y="95"/>
                  </a:cubicBezTo>
                  <a:cubicBezTo>
                    <a:pt x="21" y="92"/>
                    <a:pt x="24" y="89"/>
                    <a:pt x="28" y="86"/>
                  </a:cubicBezTo>
                  <a:cubicBezTo>
                    <a:pt x="34" y="81"/>
                    <a:pt x="40" y="74"/>
                    <a:pt x="47" y="68"/>
                  </a:cubicBezTo>
                  <a:close/>
                  <a:moveTo>
                    <a:pt x="45" y="68"/>
                  </a:moveTo>
                  <a:cubicBezTo>
                    <a:pt x="45" y="68"/>
                    <a:pt x="45" y="68"/>
                    <a:pt x="44" y="69"/>
                  </a:cubicBezTo>
                  <a:cubicBezTo>
                    <a:pt x="37" y="75"/>
                    <a:pt x="30" y="81"/>
                    <a:pt x="23" y="86"/>
                  </a:cubicBezTo>
                  <a:cubicBezTo>
                    <a:pt x="19" y="89"/>
                    <a:pt x="16" y="92"/>
                    <a:pt x="12" y="94"/>
                  </a:cubicBezTo>
                  <a:cubicBezTo>
                    <a:pt x="11" y="96"/>
                    <a:pt x="9" y="97"/>
                    <a:pt x="7" y="99"/>
                  </a:cubicBezTo>
                  <a:cubicBezTo>
                    <a:pt x="8" y="98"/>
                    <a:pt x="9" y="96"/>
                    <a:pt x="10" y="95"/>
                  </a:cubicBezTo>
                  <a:cubicBezTo>
                    <a:pt x="21" y="84"/>
                    <a:pt x="35" y="77"/>
                    <a:pt x="44" y="64"/>
                  </a:cubicBezTo>
                  <a:cubicBezTo>
                    <a:pt x="45" y="65"/>
                    <a:pt x="45" y="66"/>
                    <a:pt x="46" y="67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46" y="67"/>
                    <a:pt x="46" y="68"/>
                    <a:pt x="45" y="68"/>
                  </a:cubicBezTo>
                  <a:close/>
                  <a:moveTo>
                    <a:pt x="43" y="64"/>
                  </a:moveTo>
                  <a:cubicBezTo>
                    <a:pt x="37" y="68"/>
                    <a:pt x="30" y="73"/>
                    <a:pt x="24" y="78"/>
                  </a:cubicBezTo>
                  <a:cubicBezTo>
                    <a:pt x="21" y="81"/>
                    <a:pt x="18" y="83"/>
                    <a:pt x="15" y="86"/>
                  </a:cubicBezTo>
                  <a:cubicBezTo>
                    <a:pt x="12" y="88"/>
                    <a:pt x="8" y="91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17" y="82"/>
                    <a:pt x="30" y="74"/>
                    <a:pt x="41" y="62"/>
                  </a:cubicBezTo>
                  <a:cubicBezTo>
                    <a:pt x="42" y="62"/>
                    <a:pt x="42" y="63"/>
                    <a:pt x="43" y="64"/>
                  </a:cubicBezTo>
                  <a:close/>
                  <a:moveTo>
                    <a:pt x="8" y="87"/>
                  </a:moveTo>
                  <a:cubicBezTo>
                    <a:pt x="13" y="81"/>
                    <a:pt x="19" y="77"/>
                    <a:pt x="25" y="72"/>
                  </a:cubicBezTo>
                  <a:cubicBezTo>
                    <a:pt x="28" y="70"/>
                    <a:pt x="31" y="67"/>
                    <a:pt x="35" y="65"/>
                  </a:cubicBezTo>
                  <a:cubicBezTo>
                    <a:pt x="36" y="64"/>
                    <a:pt x="37" y="63"/>
                    <a:pt x="39" y="62"/>
                  </a:cubicBezTo>
                  <a:cubicBezTo>
                    <a:pt x="39" y="62"/>
                    <a:pt x="40" y="62"/>
                    <a:pt x="40" y="61"/>
                  </a:cubicBezTo>
                  <a:cubicBezTo>
                    <a:pt x="40" y="61"/>
                    <a:pt x="40" y="62"/>
                    <a:pt x="40" y="62"/>
                  </a:cubicBezTo>
                  <a:cubicBezTo>
                    <a:pt x="40" y="62"/>
                    <a:pt x="39" y="63"/>
                    <a:pt x="39" y="63"/>
                  </a:cubicBezTo>
                  <a:cubicBezTo>
                    <a:pt x="29" y="74"/>
                    <a:pt x="16" y="82"/>
                    <a:pt x="6" y="92"/>
                  </a:cubicBezTo>
                  <a:cubicBezTo>
                    <a:pt x="6" y="90"/>
                    <a:pt x="7" y="88"/>
                    <a:pt x="8" y="87"/>
                  </a:cubicBezTo>
                  <a:close/>
                  <a:moveTo>
                    <a:pt x="22" y="80"/>
                  </a:moveTo>
                  <a:cubicBezTo>
                    <a:pt x="26" y="77"/>
                    <a:pt x="30" y="74"/>
                    <a:pt x="34" y="71"/>
                  </a:cubicBezTo>
                  <a:cubicBezTo>
                    <a:pt x="36" y="70"/>
                    <a:pt x="38" y="68"/>
                    <a:pt x="40" y="67"/>
                  </a:cubicBezTo>
                  <a:cubicBezTo>
                    <a:pt x="41" y="66"/>
                    <a:pt x="42" y="65"/>
                    <a:pt x="43" y="65"/>
                  </a:cubicBezTo>
                  <a:cubicBezTo>
                    <a:pt x="44" y="64"/>
                    <a:pt x="39" y="69"/>
                    <a:pt x="40" y="68"/>
                  </a:cubicBezTo>
                  <a:cubicBezTo>
                    <a:pt x="30" y="80"/>
                    <a:pt x="16" y="87"/>
                    <a:pt x="6" y="99"/>
                  </a:cubicBezTo>
                  <a:cubicBezTo>
                    <a:pt x="5" y="97"/>
                    <a:pt x="5" y="95"/>
                    <a:pt x="6" y="94"/>
                  </a:cubicBezTo>
                  <a:cubicBezTo>
                    <a:pt x="12" y="90"/>
                    <a:pt x="17" y="85"/>
                    <a:pt x="22" y="80"/>
                  </a:cubicBezTo>
                  <a:close/>
                  <a:moveTo>
                    <a:pt x="6" y="100"/>
                  </a:moveTo>
                  <a:cubicBezTo>
                    <a:pt x="13" y="94"/>
                    <a:pt x="20" y="89"/>
                    <a:pt x="27" y="84"/>
                  </a:cubicBezTo>
                  <a:cubicBezTo>
                    <a:pt x="31" y="81"/>
                    <a:pt x="34" y="78"/>
                    <a:pt x="37" y="76"/>
                  </a:cubicBezTo>
                  <a:cubicBezTo>
                    <a:pt x="38" y="75"/>
                    <a:pt x="38" y="75"/>
                    <a:pt x="39" y="74"/>
                  </a:cubicBezTo>
                  <a:cubicBezTo>
                    <a:pt x="35" y="79"/>
                    <a:pt x="30" y="83"/>
                    <a:pt x="26" y="87"/>
                  </a:cubicBezTo>
                  <a:cubicBezTo>
                    <a:pt x="20" y="92"/>
                    <a:pt x="14" y="97"/>
                    <a:pt x="9" y="103"/>
                  </a:cubicBezTo>
                  <a:cubicBezTo>
                    <a:pt x="8" y="102"/>
                    <a:pt x="7" y="101"/>
                    <a:pt x="6" y="100"/>
                  </a:cubicBezTo>
                  <a:close/>
                  <a:moveTo>
                    <a:pt x="10" y="103"/>
                  </a:moveTo>
                  <a:cubicBezTo>
                    <a:pt x="23" y="95"/>
                    <a:pt x="34" y="83"/>
                    <a:pt x="47" y="75"/>
                  </a:cubicBezTo>
                  <a:cubicBezTo>
                    <a:pt x="47" y="75"/>
                    <a:pt x="50" y="72"/>
                    <a:pt x="50" y="73"/>
                  </a:cubicBezTo>
                  <a:cubicBezTo>
                    <a:pt x="48" y="75"/>
                    <a:pt x="46" y="76"/>
                    <a:pt x="45" y="78"/>
                  </a:cubicBezTo>
                  <a:cubicBezTo>
                    <a:pt x="41" y="81"/>
                    <a:pt x="38" y="84"/>
                    <a:pt x="35" y="87"/>
                  </a:cubicBezTo>
                  <a:cubicBezTo>
                    <a:pt x="27" y="93"/>
                    <a:pt x="20" y="98"/>
                    <a:pt x="14" y="105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12" y="105"/>
                    <a:pt x="11" y="104"/>
                    <a:pt x="10" y="104"/>
                  </a:cubicBezTo>
                  <a:cubicBezTo>
                    <a:pt x="10" y="104"/>
                    <a:pt x="10" y="104"/>
                    <a:pt x="10" y="103"/>
                  </a:cubicBezTo>
                  <a:close/>
                  <a:moveTo>
                    <a:pt x="14" y="106"/>
                  </a:moveTo>
                  <a:cubicBezTo>
                    <a:pt x="21" y="102"/>
                    <a:pt x="26" y="96"/>
                    <a:pt x="31" y="92"/>
                  </a:cubicBezTo>
                  <a:cubicBezTo>
                    <a:pt x="38" y="87"/>
                    <a:pt x="43" y="82"/>
                    <a:pt x="50" y="77"/>
                  </a:cubicBezTo>
                  <a:cubicBezTo>
                    <a:pt x="50" y="77"/>
                    <a:pt x="52" y="75"/>
                    <a:pt x="53" y="75"/>
                  </a:cubicBezTo>
                  <a:cubicBezTo>
                    <a:pt x="51" y="77"/>
                    <a:pt x="49" y="79"/>
                    <a:pt x="47" y="81"/>
                  </a:cubicBezTo>
                  <a:cubicBezTo>
                    <a:pt x="44" y="83"/>
                    <a:pt x="42" y="86"/>
                    <a:pt x="39" y="89"/>
                  </a:cubicBezTo>
                  <a:cubicBezTo>
                    <a:pt x="34" y="95"/>
                    <a:pt x="27" y="100"/>
                    <a:pt x="22" y="106"/>
                  </a:cubicBezTo>
                  <a:cubicBezTo>
                    <a:pt x="22" y="106"/>
                    <a:pt x="22" y="107"/>
                    <a:pt x="23" y="106"/>
                  </a:cubicBezTo>
                  <a:cubicBezTo>
                    <a:pt x="29" y="102"/>
                    <a:pt x="34" y="97"/>
                    <a:pt x="40" y="92"/>
                  </a:cubicBezTo>
                  <a:cubicBezTo>
                    <a:pt x="47" y="86"/>
                    <a:pt x="54" y="80"/>
                    <a:pt x="62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1" y="75"/>
                    <a:pt x="59" y="76"/>
                    <a:pt x="58" y="78"/>
                  </a:cubicBezTo>
                  <a:cubicBezTo>
                    <a:pt x="55" y="81"/>
                    <a:pt x="52" y="84"/>
                    <a:pt x="48" y="88"/>
                  </a:cubicBezTo>
                  <a:cubicBezTo>
                    <a:pt x="42" y="94"/>
                    <a:pt x="35" y="99"/>
                    <a:pt x="28" y="106"/>
                  </a:cubicBezTo>
                  <a:cubicBezTo>
                    <a:pt x="28" y="106"/>
                    <a:pt x="28" y="107"/>
                    <a:pt x="29" y="106"/>
                  </a:cubicBezTo>
                  <a:cubicBezTo>
                    <a:pt x="29" y="106"/>
                    <a:pt x="30" y="106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7" y="100"/>
                    <a:pt x="44" y="94"/>
                    <a:pt x="50" y="88"/>
                  </a:cubicBezTo>
                  <a:cubicBezTo>
                    <a:pt x="54" y="85"/>
                    <a:pt x="58" y="80"/>
                    <a:pt x="62" y="77"/>
                  </a:cubicBezTo>
                  <a:cubicBezTo>
                    <a:pt x="65" y="75"/>
                    <a:pt x="67" y="73"/>
                    <a:pt x="70" y="70"/>
                  </a:cubicBezTo>
                  <a:cubicBezTo>
                    <a:pt x="69" y="71"/>
                    <a:pt x="69" y="71"/>
                    <a:pt x="69" y="72"/>
                  </a:cubicBezTo>
                  <a:cubicBezTo>
                    <a:pt x="65" y="76"/>
                    <a:pt x="62" y="80"/>
                    <a:pt x="58" y="84"/>
                  </a:cubicBezTo>
                  <a:cubicBezTo>
                    <a:pt x="51" y="92"/>
                    <a:pt x="43" y="99"/>
                    <a:pt x="35" y="106"/>
                  </a:cubicBezTo>
                  <a:cubicBezTo>
                    <a:pt x="35" y="106"/>
                    <a:pt x="35" y="107"/>
                    <a:pt x="35" y="107"/>
                  </a:cubicBezTo>
                  <a:cubicBezTo>
                    <a:pt x="28" y="107"/>
                    <a:pt x="21" y="108"/>
                    <a:pt x="14" y="106"/>
                  </a:cubicBezTo>
                  <a:close/>
                  <a:moveTo>
                    <a:pt x="47" y="90"/>
                  </a:moveTo>
                  <a:cubicBezTo>
                    <a:pt x="44" y="93"/>
                    <a:pt x="40" y="96"/>
                    <a:pt x="36" y="99"/>
                  </a:cubicBezTo>
                  <a:cubicBezTo>
                    <a:pt x="35" y="100"/>
                    <a:pt x="34" y="101"/>
                    <a:pt x="32" y="102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7" y="98"/>
                    <a:pt x="41" y="95"/>
                    <a:pt x="45" y="92"/>
                  </a:cubicBezTo>
                  <a:cubicBezTo>
                    <a:pt x="45" y="91"/>
                    <a:pt x="46" y="90"/>
                    <a:pt x="47" y="90"/>
                  </a:cubicBezTo>
                  <a:close/>
                  <a:moveTo>
                    <a:pt x="39" y="106"/>
                  </a:moveTo>
                  <a:cubicBezTo>
                    <a:pt x="38" y="106"/>
                    <a:pt x="37" y="107"/>
                    <a:pt x="36" y="107"/>
                  </a:cubicBezTo>
                  <a:cubicBezTo>
                    <a:pt x="39" y="105"/>
                    <a:pt x="41" y="103"/>
                    <a:pt x="44" y="100"/>
                  </a:cubicBezTo>
                  <a:cubicBezTo>
                    <a:pt x="47" y="96"/>
                    <a:pt x="51" y="94"/>
                    <a:pt x="55" y="90"/>
                  </a:cubicBezTo>
                  <a:cubicBezTo>
                    <a:pt x="62" y="84"/>
                    <a:pt x="69" y="77"/>
                    <a:pt x="76" y="70"/>
                  </a:cubicBezTo>
                  <a:cubicBezTo>
                    <a:pt x="77" y="69"/>
                    <a:pt x="80" y="67"/>
                    <a:pt x="81" y="66"/>
                  </a:cubicBezTo>
                  <a:cubicBezTo>
                    <a:pt x="79" y="69"/>
                    <a:pt x="77" y="71"/>
                    <a:pt x="75" y="73"/>
                  </a:cubicBezTo>
                  <a:cubicBezTo>
                    <a:pt x="72" y="76"/>
                    <a:pt x="69" y="80"/>
                    <a:pt x="66" y="84"/>
                  </a:cubicBezTo>
                  <a:cubicBezTo>
                    <a:pt x="63" y="87"/>
                    <a:pt x="60" y="90"/>
                    <a:pt x="57" y="94"/>
                  </a:cubicBezTo>
                  <a:cubicBezTo>
                    <a:pt x="53" y="98"/>
                    <a:pt x="50" y="102"/>
                    <a:pt x="45" y="106"/>
                  </a:cubicBezTo>
                  <a:cubicBezTo>
                    <a:pt x="45" y="106"/>
                    <a:pt x="45" y="106"/>
                    <a:pt x="45" y="106"/>
                  </a:cubicBezTo>
                  <a:cubicBezTo>
                    <a:pt x="43" y="106"/>
                    <a:pt x="41" y="106"/>
                    <a:pt x="39" y="106"/>
                  </a:cubicBezTo>
                  <a:close/>
                  <a:moveTo>
                    <a:pt x="45" y="106"/>
                  </a:moveTo>
                  <a:cubicBezTo>
                    <a:pt x="45" y="106"/>
                    <a:pt x="45" y="106"/>
                    <a:pt x="45" y="106"/>
                  </a:cubicBezTo>
                  <a:cubicBezTo>
                    <a:pt x="49" y="104"/>
                    <a:pt x="52" y="102"/>
                    <a:pt x="54" y="99"/>
                  </a:cubicBezTo>
                  <a:cubicBezTo>
                    <a:pt x="58" y="95"/>
                    <a:pt x="61" y="92"/>
                    <a:pt x="65" y="88"/>
                  </a:cubicBezTo>
                  <a:cubicBezTo>
                    <a:pt x="73" y="82"/>
                    <a:pt x="80" y="75"/>
                    <a:pt x="87" y="68"/>
                  </a:cubicBezTo>
                  <a:cubicBezTo>
                    <a:pt x="85" y="70"/>
                    <a:pt x="82" y="75"/>
                    <a:pt x="80" y="78"/>
                  </a:cubicBezTo>
                  <a:cubicBezTo>
                    <a:pt x="77" y="81"/>
                    <a:pt x="74" y="84"/>
                    <a:pt x="70" y="87"/>
                  </a:cubicBezTo>
                  <a:cubicBezTo>
                    <a:pt x="65" y="93"/>
                    <a:pt x="59" y="99"/>
                    <a:pt x="54" y="106"/>
                  </a:cubicBezTo>
                  <a:cubicBezTo>
                    <a:pt x="53" y="106"/>
                    <a:pt x="54" y="107"/>
                    <a:pt x="54" y="106"/>
                  </a:cubicBezTo>
                  <a:cubicBezTo>
                    <a:pt x="55" y="106"/>
                    <a:pt x="55" y="105"/>
                    <a:pt x="55" y="105"/>
                  </a:cubicBezTo>
                  <a:cubicBezTo>
                    <a:pt x="56" y="105"/>
                    <a:pt x="56" y="105"/>
                    <a:pt x="57" y="103"/>
                  </a:cubicBezTo>
                  <a:cubicBezTo>
                    <a:pt x="62" y="97"/>
                    <a:pt x="69" y="91"/>
                    <a:pt x="75" y="86"/>
                  </a:cubicBezTo>
                  <a:cubicBezTo>
                    <a:pt x="83" y="79"/>
                    <a:pt x="90" y="72"/>
                    <a:pt x="98" y="65"/>
                  </a:cubicBezTo>
                  <a:cubicBezTo>
                    <a:pt x="95" y="67"/>
                    <a:pt x="92" y="72"/>
                    <a:pt x="89" y="75"/>
                  </a:cubicBezTo>
                  <a:cubicBezTo>
                    <a:pt x="85" y="79"/>
                    <a:pt x="82" y="83"/>
                    <a:pt x="79" y="86"/>
                  </a:cubicBezTo>
                  <a:cubicBezTo>
                    <a:pt x="75" y="90"/>
                    <a:pt x="72" y="94"/>
                    <a:pt x="69" y="98"/>
                  </a:cubicBezTo>
                  <a:cubicBezTo>
                    <a:pt x="66" y="101"/>
                    <a:pt x="62" y="104"/>
                    <a:pt x="59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54" y="107"/>
                    <a:pt x="50" y="106"/>
                    <a:pt x="45" y="106"/>
                  </a:cubicBezTo>
                  <a:close/>
                  <a:moveTo>
                    <a:pt x="60" y="107"/>
                  </a:moveTo>
                  <a:cubicBezTo>
                    <a:pt x="66" y="103"/>
                    <a:pt x="71" y="97"/>
                    <a:pt x="76" y="92"/>
                  </a:cubicBezTo>
                  <a:cubicBezTo>
                    <a:pt x="83" y="87"/>
                    <a:pt x="89" y="81"/>
                    <a:pt x="95" y="75"/>
                  </a:cubicBezTo>
                  <a:cubicBezTo>
                    <a:pt x="96" y="74"/>
                    <a:pt x="97" y="73"/>
                    <a:pt x="99" y="72"/>
                  </a:cubicBezTo>
                  <a:cubicBezTo>
                    <a:pt x="99" y="71"/>
                    <a:pt x="100" y="70"/>
                    <a:pt x="101" y="70"/>
                  </a:cubicBezTo>
                  <a:cubicBezTo>
                    <a:pt x="100" y="71"/>
                    <a:pt x="100" y="72"/>
                    <a:pt x="99" y="73"/>
                  </a:cubicBezTo>
                  <a:cubicBezTo>
                    <a:pt x="96" y="76"/>
                    <a:pt x="93" y="78"/>
                    <a:pt x="91" y="81"/>
                  </a:cubicBezTo>
                  <a:cubicBezTo>
                    <a:pt x="86" y="86"/>
                    <a:pt x="82" y="92"/>
                    <a:pt x="77" y="97"/>
                  </a:cubicBezTo>
                  <a:cubicBezTo>
                    <a:pt x="74" y="100"/>
                    <a:pt x="71" y="104"/>
                    <a:pt x="68" y="107"/>
                  </a:cubicBezTo>
                  <a:cubicBezTo>
                    <a:pt x="65" y="107"/>
                    <a:pt x="63" y="107"/>
                    <a:pt x="60" y="107"/>
                  </a:cubicBezTo>
                  <a:close/>
                  <a:moveTo>
                    <a:pt x="99" y="78"/>
                  </a:moveTo>
                  <a:cubicBezTo>
                    <a:pt x="100" y="77"/>
                    <a:pt x="101" y="76"/>
                    <a:pt x="103" y="75"/>
                  </a:cubicBezTo>
                  <a:cubicBezTo>
                    <a:pt x="106" y="73"/>
                    <a:pt x="102" y="76"/>
                    <a:pt x="101" y="77"/>
                  </a:cubicBezTo>
                  <a:cubicBezTo>
                    <a:pt x="98" y="80"/>
                    <a:pt x="95" y="84"/>
                    <a:pt x="91" y="88"/>
                  </a:cubicBezTo>
                  <a:cubicBezTo>
                    <a:pt x="89" y="90"/>
                    <a:pt x="87" y="93"/>
                    <a:pt x="84" y="96"/>
                  </a:cubicBezTo>
                  <a:cubicBezTo>
                    <a:pt x="81" y="100"/>
                    <a:pt x="78" y="103"/>
                    <a:pt x="75" y="107"/>
                  </a:cubicBezTo>
                  <a:cubicBezTo>
                    <a:pt x="74" y="107"/>
                    <a:pt x="75" y="108"/>
                    <a:pt x="75" y="107"/>
                  </a:cubicBezTo>
                  <a:cubicBezTo>
                    <a:pt x="85" y="100"/>
                    <a:pt x="92" y="90"/>
                    <a:pt x="101" y="82"/>
                  </a:cubicBezTo>
                  <a:cubicBezTo>
                    <a:pt x="103" y="79"/>
                    <a:pt x="105" y="77"/>
                    <a:pt x="107" y="75"/>
                  </a:cubicBezTo>
                  <a:cubicBezTo>
                    <a:pt x="105" y="78"/>
                    <a:pt x="103" y="80"/>
                    <a:pt x="101" y="83"/>
                  </a:cubicBezTo>
                  <a:cubicBezTo>
                    <a:pt x="96" y="89"/>
                    <a:pt x="91" y="95"/>
                    <a:pt x="87" y="101"/>
                  </a:cubicBezTo>
                  <a:cubicBezTo>
                    <a:pt x="86" y="102"/>
                    <a:pt x="84" y="103"/>
                    <a:pt x="83" y="105"/>
                  </a:cubicBezTo>
                  <a:cubicBezTo>
                    <a:pt x="83" y="105"/>
                    <a:pt x="83" y="106"/>
                    <a:pt x="82" y="106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1" y="108"/>
                    <a:pt x="81" y="108"/>
                    <a:pt x="80" y="108"/>
                  </a:cubicBezTo>
                  <a:cubicBezTo>
                    <a:pt x="76" y="108"/>
                    <a:pt x="72" y="108"/>
                    <a:pt x="68" y="107"/>
                  </a:cubicBezTo>
                  <a:cubicBezTo>
                    <a:pt x="73" y="103"/>
                    <a:pt x="77" y="98"/>
                    <a:pt x="81" y="94"/>
                  </a:cubicBezTo>
                  <a:cubicBezTo>
                    <a:pt x="87" y="88"/>
                    <a:pt x="93" y="83"/>
                    <a:pt x="99" y="78"/>
                  </a:cubicBezTo>
                  <a:close/>
                  <a:moveTo>
                    <a:pt x="85" y="108"/>
                  </a:moveTo>
                  <a:cubicBezTo>
                    <a:pt x="84" y="108"/>
                    <a:pt x="82" y="108"/>
                    <a:pt x="81" y="108"/>
                  </a:cubicBezTo>
                  <a:cubicBezTo>
                    <a:pt x="81" y="108"/>
                    <a:pt x="81" y="108"/>
                    <a:pt x="82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4" y="105"/>
                    <a:pt x="87" y="102"/>
                    <a:pt x="89" y="100"/>
                  </a:cubicBezTo>
                  <a:cubicBezTo>
                    <a:pt x="94" y="95"/>
                    <a:pt x="100" y="91"/>
                    <a:pt x="105" y="85"/>
                  </a:cubicBezTo>
                  <a:cubicBezTo>
                    <a:pt x="106" y="84"/>
                    <a:pt x="107" y="83"/>
                    <a:pt x="108" y="82"/>
                  </a:cubicBezTo>
                  <a:cubicBezTo>
                    <a:pt x="108" y="81"/>
                    <a:pt x="111" y="78"/>
                    <a:pt x="109" y="81"/>
                  </a:cubicBezTo>
                  <a:cubicBezTo>
                    <a:pt x="107" y="85"/>
                    <a:pt x="104" y="88"/>
                    <a:pt x="102" y="91"/>
                  </a:cubicBezTo>
                  <a:cubicBezTo>
                    <a:pt x="97" y="96"/>
                    <a:pt x="92" y="101"/>
                    <a:pt x="88" y="107"/>
                  </a:cubicBezTo>
                  <a:cubicBezTo>
                    <a:pt x="87" y="107"/>
                    <a:pt x="88" y="108"/>
                    <a:pt x="88" y="107"/>
                  </a:cubicBezTo>
                  <a:cubicBezTo>
                    <a:pt x="96" y="101"/>
                    <a:pt x="102" y="94"/>
                    <a:pt x="109" y="87"/>
                  </a:cubicBezTo>
                  <a:cubicBezTo>
                    <a:pt x="110" y="86"/>
                    <a:pt x="112" y="85"/>
                    <a:pt x="113" y="84"/>
                  </a:cubicBezTo>
                  <a:cubicBezTo>
                    <a:pt x="111" y="87"/>
                    <a:pt x="109" y="89"/>
                    <a:pt x="107" y="91"/>
                  </a:cubicBezTo>
                  <a:cubicBezTo>
                    <a:pt x="103" y="95"/>
                    <a:pt x="100" y="100"/>
                    <a:pt x="97" y="104"/>
                  </a:cubicBezTo>
                  <a:cubicBezTo>
                    <a:pt x="97" y="104"/>
                    <a:pt x="96" y="105"/>
                    <a:pt x="96" y="105"/>
                  </a:cubicBezTo>
                  <a:cubicBezTo>
                    <a:pt x="94" y="106"/>
                    <a:pt x="93" y="107"/>
                    <a:pt x="92" y="10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89" y="109"/>
                    <a:pt x="87" y="109"/>
                    <a:pt x="85" y="108"/>
                  </a:cubicBezTo>
                  <a:close/>
                  <a:moveTo>
                    <a:pt x="115" y="93"/>
                  </a:moveTo>
                  <a:cubicBezTo>
                    <a:pt x="114" y="94"/>
                    <a:pt x="114" y="95"/>
                    <a:pt x="113" y="95"/>
                  </a:cubicBezTo>
                  <a:cubicBezTo>
                    <a:pt x="109" y="99"/>
                    <a:pt x="105" y="103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1" y="108"/>
                    <a:pt x="100" y="108"/>
                    <a:pt x="99" y="108"/>
                  </a:cubicBezTo>
                  <a:cubicBezTo>
                    <a:pt x="104" y="104"/>
                    <a:pt x="108" y="99"/>
                    <a:pt x="113" y="95"/>
                  </a:cubicBezTo>
                  <a:cubicBezTo>
                    <a:pt x="113" y="94"/>
                    <a:pt x="116" y="91"/>
                    <a:pt x="115" y="93"/>
                  </a:cubicBezTo>
                  <a:close/>
                  <a:moveTo>
                    <a:pt x="111" y="98"/>
                  </a:moveTo>
                  <a:cubicBezTo>
                    <a:pt x="109" y="101"/>
                    <a:pt x="107" y="103"/>
                    <a:pt x="105" y="105"/>
                  </a:cubicBezTo>
                  <a:cubicBezTo>
                    <a:pt x="100" y="110"/>
                    <a:pt x="107" y="103"/>
                    <a:pt x="108" y="102"/>
                  </a:cubicBezTo>
                  <a:cubicBezTo>
                    <a:pt x="109" y="101"/>
                    <a:pt x="110" y="100"/>
                    <a:pt x="111" y="98"/>
                  </a:cubicBezTo>
                  <a:close/>
                  <a:moveTo>
                    <a:pt x="98" y="108"/>
                  </a:moveTo>
                  <a:cubicBezTo>
                    <a:pt x="96" y="108"/>
                    <a:pt x="94" y="109"/>
                    <a:pt x="93" y="109"/>
                  </a:cubicBezTo>
                  <a:cubicBezTo>
                    <a:pt x="93" y="108"/>
                    <a:pt x="93" y="108"/>
                    <a:pt x="93" y="108"/>
                  </a:cubicBezTo>
                  <a:cubicBezTo>
                    <a:pt x="94" y="108"/>
                    <a:pt x="94" y="108"/>
                    <a:pt x="94" y="107"/>
                  </a:cubicBezTo>
                  <a:cubicBezTo>
                    <a:pt x="96" y="106"/>
                    <a:pt x="97" y="105"/>
                    <a:pt x="98" y="104"/>
                  </a:cubicBezTo>
                  <a:cubicBezTo>
                    <a:pt x="102" y="100"/>
                    <a:pt x="105" y="96"/>
                    <a:pt x="109" y="93"/>
                  </a:cubicBezTo>
                  <a:cubicBezTo>
                    <a:pt x="110" y="92"/>
                    <a:pt x="115" y="86"/>
                    <a:pt x="113" y="90"/>
                  </a:cubicBezTo>
                  <a:cubicBezTo>
                    <a:pt x="111" y="92"/>
                    <a:pt x="109" y="94"/>
                    <a:pt x="107" y="96"/>
                  </a:cubicBezTo>
                  <a:cubicBezTo>
                    <a:pt x="104" y="100"/>
                    <a:pt x="101" y="104"/>
                    <a:pt x="98" y="108"/>
                  </a:cubicBezTo>
                  <a:close/>
                  <a:moveTo>
                    <a:pt x="103" y="108"/>
                  </a:moveTo>
                  <a:cubicBezTo>
                    <a:pt x="107" y="105"/>
                    <a:pt x="111" y="100"/>
                    <a:pt x="114" y="96"/>
                  </a:cubicBezTo>
                  <a:cubicBezTo>
                    <a:pt x="114" y="96"/>
                    <a:pt x="115" y="95"/>
                    <a:pt x="115" y="95"/>
                  </a:cubicBezTo>
                  <a:cubicBezTo>
                    <a:pt x="115" y="94"/>
                    <a:pt x="116" y="94"/>
                    <a:pt x="116" y="94"/>
                  </a:cubicBezTo>
                  <a:cubicBezTo>
                    <a:pt x="116" y="94"/>
                    <a:pt x="116" y="94"/>
                    <a:pt x="115" y="95"/>
                  </a:cubicBezTo>
                  <a:cubicBezTo>
                    <a:pt x="114" y="96"/>
                    <a:pt x="114" y="98"/>
                    <a:pt x="113" y="99"/>
                  </a:cubicBezTo>
                  <a:cubicBezTo>
                    <a:pt x="111" y="102"/>
                    <a:pt x="108" y="105"/>
                    <a:pt x="105" y="107"/>
                  </a:cubicBezTo>
                  <a:cubicBezTo>
                    <a:pt x="104" y="107"/>
                    <a:pt x="104" y="107"/>
                    <a:pt x="103" y="108"/>
                  </a:cubicBezTo>
                  <a:close/>
                  <a:moveTo>
                    <a:pt x="109" y="106"/>
                  </a:moveTo>
                  <a:cubicBezTo>
                    <a:pt x="109" y="106"/>
                    <a:pt x="108" y="106"/>
                    <a:pt x="107" y="107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7" y="106"/>
                    <a:pt x="107" y="106"/>
                  </a:cubicBezTo>
                  <a:cubicBezTo>
                    <a:pt x="107" y="106"/>
                    <a:pt x="107" y="106"/>
                    <a:pt x="107" y="106"/>
                  </a:cubicBezTo>
                  <a:cubicBezTo>
                    <a:pt x="110" y="104"/>
                    <a:pt x="112" y="102"/>
                    <a:pt x="114" y="99"/>
                  </a:cubicBezTo>
                  <a:cubicBezTo>
                    <a:pt x="115" y="98"/>
                    <a:pt x="118" y="94"/>
                    <a:pt x="116" y="99"/>
                  </a:cubicBezTo>
                  <a:cubicBezTo>
                    <a:pt x="115" y="102"/>
                    <a:pt x="112" y="104"/>
                    <a:pt x="110" y="106"/>
                  </a:cubicBezTo>
                  <a:cubicBezTo>
                    <a:pt x="109" y="106"/>
                    <a:pt x="109" y="106"/>
                    <a:pt x="109" y="106"/>
                  </a:cubicBezTo>
                  <a:close/>
                  <a:moveTo>
                    <a:pt x="113" y="104"/>
                  </a:moveTo>
                  <a:cubicBezTo>
                    <a:pt x="115" y="101"/>
                    <a:pt x="117" y="99"/>
                    <a:pt x="118" y="95"/>
                  </a:cubicBezTo>
                  <a:cubicBezTo>
                    <a:pt x="118" y="95"/>
                    <a:pt x="117" y="95"/>
                    <a:pt x="117" y="95"/>
                  </a:cubicBezTo>
                  <a:cubicBezTo>
                    <a:pt x="116" y="96"/>
                    <a:pt x="115" y="97"/>
                    <a:pt x="114" y="99"/>
                  </a:cubicBezTo>
                  <a:cubicBezTo>
                    <a:pt x="115" y="97"/>
                    <a:pt x="116" y="95"/>
                    <a:pt x="117" y="93"/>
                  </a:cubicBezTo>
                  <a:cubicBezTo>
                    <a:pt x="117" y="92"/>
                    <a:pt x="117" y="92"/>
                    <a:pt x="117" y="92"/>
                  </a:cubicBezTo>
                  <a:cubicBezTo>
                    <a:pt x="116" y="93"/>
                    <a:pt x="116" y="93"/>
                    <a:pt x="115" y="94"/>
                  </a:cubicBezTo>
                  <a:cubicBezTo>
                    <a:pt x="116" y="93"/>
                    <a:pt x="116" y="92"/>
                    <a:pt x="116" y="91"/>
                  </a:cubicBezTo>
                  <a:cubicBezTo>
                    <a:pt x="116" y="91"/>
                    <a:pt x="116" y="90"/>
                    <a:pt x="116" y="91"/>
                  </a:cubicBezTo>
                  <a:cubicBezTo>
                    <a:pt x="112" y="94"/>
                    <a:pt x="109" y="97"/>
                    <a:pt x="106" y="100"/>
                  </a:cubicBezTo>
                  <a:cubicBezTo>
                    <a:pt x="105" y="102"/>
                    <a:pt x="103" y="104"/>
                    <a:pt x="102" y="105"/>
                  </a:cubicBezTo>
                  <a:cubicBezTo>
                    <a:pt x="101" y="105"/>
                    <a:pt x="101" y="106"/>
                    <a:pt x="100" y="106"/>
                  </a:cubicBezTo>
                  <a:cubicBezTo>
                    <a:pt x="103" y="103"/>
                    <a:pt x="105" y="100"/>
                    <a:pt x="108" y="97"/>
                  </a:cubicBezTo>
                  <a:cubicBezTo>
                    <a:pt x="110" y="94"/>
                    <a:pt x="113" y="91"/>
                    <a:pt x="115" y="88"/>
                  </a:cubicBezTo>
                  <a:cubicBezTo>
                    <a:pt x="115" y="87"/>
                    <a:pt x="115" y="87"/>
                    <a:pt x="114" y="87"/>
                  </a:cubicBezTo>
                  <a:cubicBezTo>
                    <a:pt x="109" y="91"/>
                    <a:pt x="105" y="95"/>
                    <a:pt x="101" y="99"/>
                  </a:cubicBezTo>
                  <a:cubicBezTo>
                    <a:pt x="102" y="99"/>
                    <a:pt x="102" y="98"/>
                    <a:pt x="102" y="98"/>
                  </a:cubicBezTo>
                  <a:cubicBezTo>
                    <a:pt x="106" y="93"/>
                    <a:pt x="111" y="89"/>
                    <a:pt x="114" y="83"/>
                  </a:cubicBezTo>
                  <a:cubicBezTo>
                    <a:pt x="114" y="83"/>
                    <a:pt x="114" y="82"/>
                    <a:pt x="113" y="82"/>
                  </a:cubicBezTo>
                  <a:cubicBezTo>
                    <a:pt x="109" y="86"/>
                    <a:pt x="106" y="90"/>
                    <a:pt x="102" y="94"/>
                  </a:cubicBezTo>
                  <a:cubicBezTo>
                    <a:pt x="98" y="98"/>
                    <a:pt x="93" y="102"/>
                    <a:pt x="89" y="106"/>
                  </a:cubicBezTo>
                  <a:cubicBezTo>
                    <a:pt x="97" y="97"/>
                    <a:pt x="105" y="89"/>
                    <a:pt x="111" y="79"/>
                  </a:cubicBezTo>
                  <a:cubicBezTo>
                    <a:pt x="112" y="79"/>
                    <a:pt x="111" y="78"/>
                    <a:pt x="111" y="79"/>
                  </a:cubicBezTo>
                  <a:cubicBezTo>
                    <a:pt x="106" y="82"/>
                    <a:pt x="101" y="88"/>
                    <a:pt x="97" y="92"/>
                  </a:cubicBezTo>
                  <a:cubicBezTo>
                    <a:pt x="94" y="94"/>
                    <a:pt x="91" y="97"/>
                    <a:pt x="89" y="99"/>
                  </a:cubicBezTo>
                  <a:cubicBezTo>
                    <a:pt x="95" y="91"/>
                    <a:pt x="102" y="82"/>
                    <a:pt x="109" y="74"/>
                  </a:cubicBezTo>
                  <a:cubicBezTo>
                    <a:pt x="109" y="74"/>
                    <a:pt x="109" y="74"/>
                    <a:pt x="109" y="74"/>
                  </a:cubicBezTo>
                  <a:cubicBezTo>
                    <a:pt x="114" y="80"/>
                    <a:pt x="117" y="86"/>
                    <a:pt x="118" y="93"/>
                  </a:cubicBezTo>
                  <a:cubicBezTo>
                    <a:pt x="118" y="98"/>
                    <a:pt x="116" y="101"/>
                    <a:pt x="113" y="104"/>
                  </a:cubicBezTo>
                  <a:close/>
                  <a:moveTo>
                    <a:pt x="109" y="74"/>
                  </a:moveTo>
                  <a:cubicBezTo>
                    <a:pt x="99" y="81"/>
                    <a:pt x="92" y="90"/>
                    <a:pt x="84" y="98"/>
                  </a:cubicBezTo>
                  <a:cubicBezTo>
                    <a:pt x="85" y="96"/>
                    <a:pt x="87" y="94"/>
                    <a:pt x="88" y="92"/>
                  </a:cubicBezTo>
                  <a:cubicBezTo>
                    <a:pt x="94" y="86"/>
                    <a:pt x="100" y="80"/>
                    <a:pt x="106" y="73"/>
                  </a:cubicBezTo>
                  <a:cubicBezTo>
                    <a:pt x="106" y="73"/>
                    <a:pt x="106" y="73"/>
                    <a:pt x="105" y="73"/>
                  </a:cubicBezTo>
                  <a:cubicBezTo>
                    <a:pt x="98" y="77"/>
                    <a:pt x="92" y="82"/>
                    <a:pt x="86" y="87"/>
                  </a:cubicBezTo>
                  <a:cubicBezTo>
                    <a:pt x="87" y="87"/>
                    <a:pt x="88" y="86"/>
                    <a:pt x="88" y="85"/>
                  </a:cubicBezTo>
                  <a:cubicBezTo>
                    <a:pt x="93" y="80"/>
                    <a:pt x="100" y="75"/>
                    <a:pt x="102" y="68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95" y="75"/>
                    <a:pt x="88" y="81"/>
                    <a:pt x="81" y="87"/>
                  </a:cubicBezTo>
                  <a:cubicBezTo>
                    <a:pt x="78" y="90"/>
                    <a:pt x="74" y="93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5" y="92"/>
                    <a:pt x="78" y="88"/>
                    <a:pt x="81" y="84"/>
                  </a:cubicBezTo>
                  <a:cubicBezTo>
                    <a:pt x="87" y="78"/>
                    <a:pt x="94" y="72"/>
                    <a:pt x="99" y="65"/>
                  </a:cubicBezTo>
                  <a:cubicBezTo>
                    <a:pt x="99" y="65"/>
                    <a:pt x="99" y="65"/>
                    <a:pt x="99" y="64"/>
                  </a:cubicBezTo>
                  <a:cubicBezTo>
                    <a:pt x="102" y="67"/>
                    <a:pt x="106" y="70"/>
                    <a:pt x="109" y="74"/>
                  </a:cubicBezTo>
                  <a:close/>
                  <a:moveTo>
                    <a:pt x="39" y="41"/>
                  </a:moveTo>
                  <a:cubicBezTo>
                    <a:pt x="47" y="29"/>
                    <a:pt x="43" y="16"/>
                    <a:pt x="37" y="5"/>
                  </a:cubicBezTo>
                  <a:cubicBezTo>
                    <a:pt x="47" y="3"/>
                    <a:pt x="58" y="4"/>
                    <a:pt x="69" y="4"/>
                  </a:cubicBezTo>
                  <a:cubicBezTo>
                    <a:pt x="64" y="13"/>
                    <a:pt x="61" y="23"/>
                    <a:pt x="67" y="33"/>
                  </a:cubicBezTo>
                  <a:cubicBezTo>
                    <a:pt x="73" y="44"/>
                    <a:pt x="86" y="53"/>
                    <a:pt x="95" y="61"/>
                  </a:cubicBezTo>
                  <a:cubicBezTo>
                    <a:pt x="95" y="61"/>
                    <a:pt x="96" y="61"/>
                    <a:pt x="96" y="62"/>
                  </a:cubicBezTo>
                  <a:cubicBezTo>
                    <a:pt x="95" y="62"/>
                    <a:pt x="94" y="62"/>
                    <a:pt x="93" y="63"/>
                  </a:cubicBezTo>
                  <a:cubicBezTo>
                    <a:pt x="90" y="67"/>
                    <a:pt x="84" y="62"/>
                    <a:pt x="81" y="62"/>
                  </a:cubicBezTo>
                  <a:cubicBezTo>
                    <a:pt x="73" y="60"/>
                    <a:pt x="69" y="67"/>
                    <a:pt x="63" y="70"/>
                  </a:cubicBezTo>
                  <a:cubicBezTo>
                    <a:pt x="54" y="76"/>
                    <a:pt x="49" y="64"/>
                    <a:pt x="43" y="60"/>
                  </a:cubicBezTo>
                  <a:cubicBezTo>
                    <a:pt x="37" y="56"/>
                    <a:pt x="32" y="57"/>
                    <a:pt x="26" y="60"/>
                  </a:cubicBezTo>
                  <a:cubicBezTo>
                    <a:pt x="31" y="54"/>
                    <a:pt x="35" y="47"/>
                    <a:pt x="39" y="41"/>
                  </a:cubicBezTo>
                  <a:close/>
                  <a:moveTo>
                    <a:pt x="15" y="74"/>
                  </a:moveTo>
                  <a:cubicBezTo>
                    <a:pt x="19" y="72"/>
                    <a:pt x="22" y="69"/>
                    <a:pt x="25" y="67"/>
                  </a:cubicBezTo>
                  <a:cubicBezTo>
                    <a:pt x="27" y="65"/>
                    <a:pt x="29" y="64"/>
                    <a:pt x="31" y="62"/>
                  </a:cubicBezTo>
                  <a:cubicBezTo>
                    <a:pt x="33" y="62"/>
                    <a:pt x="35" y="61"/>
                    <a:pt x="36" y="60"/>
                  </a:cubicBezTo>
                  <a:cubicBezTo>
                    <a:pt x="36" y="60"/>
                    <a:pt x="36" y="60"/>
                    <a:pt x="37" y="60"/>
                  </a:cubicBezTo>
                  <a:cubicBezTo>
                    <a:pt x="36" y="61"/>
                    <a:pt x="34" y="62"/>
                    <a:pt x="34" y="63"/>
                  </a:cubicBezTo>
                  <a:cubicBezTo>
                    <a:pt x="29" y="67"/>
                    <a:pt x="23" y="72"/>
                    <a:pt x="17" y="76"/>
                  </a:cubicBezTo>
                  <a:cubicBezTo>
                    <a:pt x="14" y="78"/>
                    <a:pt x="12" y="80"/>
                    <a:pt x="10" y="83"/>
                  </a:cubicBezTo>
                  <a:cubicBezTo>
                    <a:pt x="12" y="80"/>
                    <a:pt x="14" y="77"/>
                    <a:pt x="15" y="74"/>
                  </a:cubicBezTo>
                  <a:close/>
                </a:path>
              </a:pathLst>
            </a:custGeom>
            <a:blipFill dpi="0" rotWithShape="1">
              <a:blip r:embed="rId8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29" name="Freeform 130"/>
            <p:cNvSpPr>
              <a:spLocks noEditPoints="1"/>
            </p:cNvSpPr>
            <p:nvPr/>
          </p:nvSpPr>
          <p:spPr bwMode="auto">
            <a:xfrm>
              <a:off x="3786273" y="-127739"/>
              <a:ext cx="244475" cy="282575"/>
            </a:xfrm>
            <a:custGeom>
              <a:avLst/>
              <a:gdLst>
                <a:gd name="T0" fmla="*/ 71 w 84"/>
                <a:gd name="T1" fmla="*/ 86 h 97"/>
                <a:gd name="T2" fmla="*/ 49 w 84"/>
                <a:gd name="T3" fmla="*/ 0 h 97"/>
                <a:gd name="T4" fmla="*/ 0 w 84"/>
                <a:gd name="T5" fmla="*/ 56 h 97"/>
                <a:gd name="T6" fmla="*/ 46 w 84"/>
                <a:gd name="T7" fmla="*/ 74 h 97"/>
                <a:gd name="T8" fmla="*/ 36 w 84"/>
                <a:gd name="T9" fmla="*/ 86 h 97"/>
                <a:gd name="T10" fmla="*/ 34 w 84"/>
                <a:gd name="T11" fmla="*/ 71 h 97"/>
                <a:gd name="T12" fmla="*/ 19 w 84"/>
                <a:gd name="T13" fmla="*/ 89 h 97"/>
                <a:gd name="T14" fmla="*/ 28 w 84"/>
                <a:gd name="T15" fmla="*/ 86 h 97"/>
                <a:gd name="T16" fmla="*/ 14 w 84"/>
                <a:gd name="T17" fmla="*/ 86 h 97"/>
                <a:gd name="T18" fmla="*/ 32 w 84"/>
                <a:gd name="T19" fmla="*/ 72 h 97"/>
                <a:gd name="T20" fmla="*/ 55 w 84"/>
                <a:gd name="T21" fmla="*/ 71 h 97"/>
                <a:gd name="T22" fmla="*/ 39 w 84"/>
                <a:gd name="T23" fmla="*/ 77 h 97"/>
                <a:gd name="T24" fmla="*/ 22 w 84"/>
                <a:gd name="T25" fmla="*/ 85 h 97"/>
                <a:gd name="T26" fmla="*/ 63 w 84"/>
                <a:gd name="T27" fmla="*/ 60 h 97"/>
                <a:gd name="T28" fmla="*/ 52 w 84"/>
                <a:gd name="T29" fmla="*/ 56 h 97"/>
                <a:gd name="T30" fmla="*/ 16 w 84"/>
                <a:gd name="T31" fmla="*/ 84 h 97"/>
                <a:gd name="T32" fmla="*/ 13 w 84"/>
                <a:gd name="T33" fmla="*/ 80 h 97"/>
                <a:gd name="T34" fmla="*/ 39 w 84"/>
                <a:gd name="T35" fmla="*/ 58 h 97"/>
                <a:gd name="T36" fmla="*/ 28 w 84"/>
                <a:gd name="T37" fmla="*/ 63 h 97"/>
                <a:gd name="T38" fmla="*/ 10 w 84"/>
                <a:gd name="T39" fmla="*/ 82 h 97"/>
                <a:gd name="T40" fmla="*/ 23 w 84"/>
                <a:gd name="T41" fmla="*/ 62 h 97"/>
                <a:gd name="T42" fmla="*/ 17 w 84"/>
                <a:gd name="T43" fmla="*/ 57 h 97"/>
                <a:gd name="T44" fmla="*/ 14 w 84"/>
                <a:gd name="T45" fmla="*/ 65 h 97"/>
                <a:gd name="T46" fmla="*/ 7 w 84"/>
                <a:gd name="T47" fmla="*/ 60 h 97"/>
                <a:gd name="T48" fmla="*/ 7 w 84"/>
                <a:gd name="T49" fmla="*/ 60 h 97"/>
                <a:gd name="T50" fmla="*/ 27 w 84"/>
                <a:gd name="T51" fmla="*/ 58 h 97"/>
                <a:gd name="T52" fmla="*/ 26 w 84"/>
                <a:gd name="T53" fmla="*/ 58 h 97"/>
                <a:gd name="T54" fmla="*/ 26 w 84"/>
                <a:gd name="T55" fmla="*/ 58 h 97"/>
                <a:gd name="T56" fmla="*/ 13 w 84"/>
                <a:gd name="T57" fmla="*/ 62 h 97"/>
                <a:gd name="T58" fmla="*/ 9 w 84"/>
                <a:gd name="T59" fmla="*/ 61 h 97"/>
                <a:gd name="T60" fmla="*/ 15 w 84"/>
                <a:gd name="T61" fmla="*/ 62 h 97"/>
                <a:gd name="T62" fmla="*/ 5 w 84"/>
                <a:gd name="T63" fmla="*/ 62 h 97"/>
                <a:gd name="T64" fmla="*/ 7 w 84"/>
                <a:gd name="T65" fmla="*/ 58 h 97"/>
                <a:gd name="T66" fmla="*/ 3 w 84"/>
                <a:gd name="T67" fmla="*/ 59 h 97"/>
                <a:gd name="T68" fmla="*/ 39 w 84"/>
                <a:gd name="T69" fmla="*/ 61 h 97"/>
                <a:gd name="T70" fmla="*/ 29 w 84"/>
                <a:gd name="T71" fmla="*/ 93 h 97"/>
                <a:gd name="T72" fmla="*/ 61 w 84"/>
                <a:gd name="T73" fmla="*/ 66 h 97"/>
                <a:gd name="T74" fmla="*/ 35 w 84"/>
                <a:gd name="T75" fmla="*/ 93 h 97"/>
                <a:gd name="T76" fmla="*/ 40 w 84"/>
                <a:gd name="T77" fmla="*/ 94 h 97"/>
                <a:gd name="T78" fmla="*/ 47 w 84"/>
                <a:gd name="T79" fmla="*/ 93 h 97"/>
                <a:gd name="T80" fmla="*/ 54 w 84"/>
                <a:gd name="T81" fmla="*/ 90 h 97"/>
                <a:gd name="T82" fmla="*/ 71 w 84"/>
                <a:gd name="T83" fmla="*/ 79 h 97"/>
                <a:gd name="T84" fmla="*/ 63 w 84"/>
                <a:gd name="T85" fmla="*/ 87 h 97"/>
                <a:gd name="T86" fmla="*/ 67 w 84"/>
                <a:gd name="T87" fmla="*/ 81 h 97"/>
                <a:gd name="T88" fmla="*/ 77 w 84"/>
                <a:gd name="T89" fmla="*/ 66 h 97"/>
                <a:gd name="T90" fmla="*/ 77 w 84"/>
                <a:gd name="T91" fmla="*/ 64 h 97"/>
                <a:gd name="T92" fmla="*/ 44 w 84"/>
                <a:gd name="T93" fmla="*/ 90 h 97"/>
                <a:gd name="T94" fmla="*/ 45 w 84"/>
                <a:gd name="T95" fmla="*/ 85 h 97"/>
                <a:gd name="T96" fmla="*/ 71 w 84"/>
                <a:gd name="T97" fmla="*/ 60 h 97"/>
                <a:gd name="T98" fmla="*/ 34 w 84"/>
                <a:gd name="T99" fmla="*/ 27 h 97"/>
                <a:gd name="T100" fmla="*/ 49 w 84"/>
                <a:gd name="T101" fmla="*/ 25 h 97"/>
                <a:gd name="T102" fmla="*/ 60 w 84"/>
                <a:gd name="T103" fmla="*/ 55 h 97"/>
                <a:gd name="T104" fmla="*/ 34 w 84"/>
                <a:gd name="T105" fmla="*/ 2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" h="97">
                  <a:moveTo>
                    <a:pt x="0" y="58"/>
                  </a:moveTo>
                  <a:cubicBezTo>
                    <a:pt x="0" y="58"/>
                    <a:pt x="0" y="59"/>
                    <a:pt x="0" y="60"/>
                  </a:cubicBezTo>
                  <a:cubicBezTo>
                    <a:pt x="0" y="70"/>
                    <a:pt x="4" y="79"/>
                    <a:pt x="10" y="86"/>
                  </a:cubicBezTo>
                  <a:cubicBezTo>
                    <a:pt x="18" y="95"/>
                    <a:pt x="32" y="97"/>
                    <a:pt x="42" y="97"/>
                  </a:cubicBezTo>
                  <a:cubicBezTo>
                    <a:pt x="53" y="97"/>
                    <a:pt x="63" y="92"/>
                    <a:pt x="71" y="86"/>
                  </a:cubicBezTo>
                  <a:cubicBezTo>
                    <a:pt x="78" y="80"/>
                    <a:pt x="80" y="72"/>
                    <a:pt x="81" y="63"/>
                  </a:cubicBezTo>
                  <a:cubicBezTo>
                    <a:pt x="84" y="44"/>
                    <a:pt x="72" y="24"/>
                    <a:pt x="51" y="24"/>
                  </a:cubicBezTo>
                  <a:cubicBezTo>
                    <a:pt x="52" y="17"/>
                    <a:pt x="52" y="9"/>
                    <a:pt x="51" y="2"/>
                  </a:cubicBezTo>
                  <a:cubicBezTo>
                    <a:pt x="51" y="1"/>
                    <a:pt x="50" y="1"/>
                    <a:pt x="50" y="1"/>
                  </a:cubicBezTo>
                  <a:cubicBezTo>
                    <a:pt x="50" y="0"/>
                    <a:pt x="49" y="0"/>
                    <a:pt x="49" y="0"/>
                  </a:cubicBezTo>
                  <a:cubicBezTo>
                    <a:pt x="44" y="0"/>
                    <a:pt x="40" y="1"/>
                    <a:pt x="36" y="0"/>
                  </a:cubicBezTo>
                  <a:cubicBezTo>
                    <a:pt x="35" y="0"/>
                    <a:pt x="34" y="0"/>
                    <a:pt x="34" y="1"/>
                  </a:cubicBezTo>
                  <a:cubicBezTo>
                    <a:pt x="33" y="1"/>
                    <a:pt x="33" y="2"/>
                    <a:pt x="33" y="2"/>
                  </a:cubicBezTo>
                  <a:cubicBezTo>
                    <a:pt x="33" y="10"/>
                    <a:pt x="34" y="17"/>
                    <a:pt x="33" y="24"/>
                  </a:cubicBezTo>
                  <a:cubicBezTo>
                    <a:pt x="16" y="23"/>
                    <a:pt x="2" y="40"/>
                    <a:pt x="0" y="56"/>
                  </a:cubicBezTo>
                  <a:cubicBezTo>
                    <a:pt x="0" y="57"/>
                    <a:pt x="0" y="57"/>
                    <a:pt x="0" y="58"/>
                  </a:cubicBezTo>
                  <a:close/>
                  <a:moveTo>
                    <a:pt x="28" y="92"/>
                  </a:moveTo>
                  <a:cubicBezTo>
                    <a:pt x="28" y="92"/>
                    <a:pt x="28" y="92"/>
                    <a:pt x="28" y="92"/>
                  </a:cubicBezTo>
                  <a:cubicBezTo>
                    <a:pt x="27" y="92"/>
                    <a:pt x="25" y="92"/>
                    <a:pt x="23" y="91"/>
                  </a:cubicBezTo>
                  <a:cubicBezTo>
                    <a:pt x="30" y="85"/>
                    <a:pt x="38" y="79"/>
                    <a:pt x="46" y="74"/>
                  </a:cubicBezTo>
                  <a:cubicBezTo>
                    <a:pt x="49" y="72"/>
                    <a:pt x="52" y="70"/>
                    <a:pt x="54" y="68"/>
                  </a:cubicBezTo>
                  <a:cubicBezTo>
                    <a:pt x="57" y="66"/>
                    <a:pt x="59" y="64"/>
                    <a:pt x="61" y="63"/>
                  </a:cubicBezTo>
                  <a:cubicBezTo>
                    <a:pt x="63" y="61"/>
                    <a:pt x="65" y="60"/>
                    <a:pt x="62" y="63"/>
                  </a:cubicBezTo>
                  <a:cubicBezTo>
                    <a:pt x="57" y="68"/>
                    <a:pt x="51" y="72"/>
                    <a:pt x="45" y="77"/>
                  </a:cubicBezTo>
                  <a:cubicBezTo>
                    <a:pt x="42" y="80"/>
                    <a:pt x="39" y="83"/>
                    <a:pt x="36" y="86"/>
                  </a:cubicBezTo>
                  <a:cubicBezTo>
                    <a:pt x="34" y="88"/>
                    <a:pt x="33" y="89"/>
                    <a:pt x="31" y="90"/>
                  </a:cubicBezTo>
                  <a:cubicBezTo>
                    <a:pt x="30" y="91"/>
                    <a:pt x="29" y="92"/>
                    <a:pt x="28" y="92"/>
                  </a:cubicBezTo>
                  <a:close/>
                  <a:moveTo>
                    <a:pt x="17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23" y="82"/>
                    <a:pt x="28" y="77"/>
                    <a:pt x="34" y="71"/>
                  </a:cubicBezTo>
                  <a:cubicBezTo>
                    <a:pt x="38" y="68"/>
                    <a:pt x="41" y="65"/>
                    <a:pt x="45" y="63"/>
                  </a:cubicBezTo>
                  <a:cubicBezTo>
                    <a:pt x="48" y="61"/>
                    <a:pt x="52" y="59"/>
                    <a:pt x="53" y="57"/>
                  </a:cubicBezTo>
                  <a:cubicBezTo>
                    <a:pt x="47" y="63"/>
                    <a:pt x="40" y="69"/>
                    <a:pt x="34" y="74"/>
                  </a:cubicBezTo>
                  <a:cubicBezTo>
                    <a:pt x="28" y="79"/>
                    <a:pt x="23" y="83"/>
                    <a:pt x="19" y="88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5" y="85"/>
                    <a:pt x="32" y="80"/>
                    <a:pt x="38" y="75"/>
                  </a:cubicBezTo>
                  <a:cubicBezTo>
                    <a:pt x="44" y="70"/>
                    <a:pt x="51" y="64"/>
                    <a:pt x="58" y="60"/>
                  </a:cubicBezTo>
                  <a:cubicBezTo>
                    <a:pt x="55" y="62"/>
                    <a:pt x="52" y="65"/>
                    <a:pt x="49" y="67"/>
                  </a:cubicBezTo>
                  <a:cubicBezTo>
                    <a:pt x="45" y="70"/>
                    <a:pt x="42" y="73"/>
                    <a:pt x="38" y="76"/>
                  </a:cubicBezTo>
                  <a:cubicBezTo>
                    <a:pt x="35" y="79"/>
                    <a:pt x="32" y="83"/>
                    <a:pt x="28" y="86"/>
                  </a:cubicBezTo>
                  <a:cubicBezTo>
                    <a:pt x="26" y="87"/>
                    <a:pt x="24" y="88"/>
                    <a:pt x="22" y="91"/>
                  </a:cubicBezTo>
                  <a:cubicBezTo>
                    <a:pt x="20" y="90"/>
                    <a:pt x="18" y="89"/>
                    <a:pt x="17" y="88"/>
                  </a:cubicBezTo>
                  <a:close/>
                  <a:moveTo>
                    <a:pt x="16" y="87"/>
                  </a:moveTo>
                  <a:cubicBezTo>
                    <a:pt x="16" y="87"/>
                    <a:pt x="16" y="87"/>
                    <a:pt x="16" y="87"/>
                  </a:cubicBezTo>
                  <a:cubicBezTo>
                    <a:pt x="16" y="87"/>
                    <a:pt x="15" y="87"/>
                    <a:pt x="14" y="86"/>
                  </a:cubicBezTo>
                  <a:cubicBezTo>
                    <a:pt x="20" y="81"/>
                    <a:pt x="26" y="76"/>
                    <a:pt x="32" y="70"/>
                  </a:cubicBezTo>
                  <a:cubicBezTo>
                    <a:pt x="36" y="67"/>
                    <a:pt x="39" y="65"/>
                    <a:pt x="43" y="62"/>
                  </a:cubicBezTo>
                  <a:cubicBezTo>
                    <a:pt x="45" y="60"/>
                    <a:pt x="47" y="59"/>
                    <a:pt x="49" y="58"/>
                  </a:cubicBezTo>
                  <a:cubicBezTo>
                    <a:pt x="53" y="55"/>
                    <a:pt x="48" y="58"/>
                    <a:pt x="47" y="59"/>
                  </a:cubicBezTo>
                  <a:cubicBezTo>
                    <a:pt x="42" y="63"/>
                    <a:pt x="37" y="67"/>
                    <a:pt x="32" y="72"/>
                  </a:cubicBezTo>
                  <a:cubicBezTo>
                    <a:pt x="27" y="77"/>
                    <a:pt x="21" y="81"/>
                    <a:pt x="16" y="87"/>
                  </a:cubicBezTo>
                  <a:close/>
                  <a:moveTo>
                    <a:pt x="48" y="76"/>
                  </a:moveTo>
                  <a:cubicBezTo>
                    <a:pt x="54" y="71"/>
                    <a:pt x="60" y="67"/>
                    <a:pt x="64" y="61"/>
                  </a:cubicBezTo>
                  <a:cubicBezTo>
                    <a:pt x="65" y="61"/>
                    <a:pt x="65" y="61"/>
                    <a:pt x="66" y="61"/>
                  </a:cubicBezTo>
                  <a:cubicBezTo>
                    <a:pt x="62" y="64"/>
                    <a:pt x="58" y="68"/>
                    <a:pt x="55" y="71"/>
                  </a:cubicBezTo>
                  <a:cubicBezTo>
                    <a:pt x="49" y="76"/>
                    <a:pt x="44" y="81"/>
                    <a:pt x="38" y="85"/>
                  </a:cubicBezTo>
                  <a:cubicBezTo>
                    <a:pt x="41" y="82"/>
                    <a:pt x="44" y="79"/>
                    <a:pt x="48" y="76"/>
                  </a:cubicBezTo>
                  <a:close/>
                  <a:moveTo>
                    <a:pt x="46" y="73"/>
                  </a:moveTo>
                  <a:cubicBezTo>
                    <a:pt x="41" y="76"/>
                    <a:pt x="37" y="79"/>
                    <a:pt x="33" y="83"/>
                  </a:cubicBezTo>
                  <a:cubicBezTo>
                    <a:pt x="35" y="81"/>
                    <a:pt x="37" y="79"/>
                    <a:pt x="39" y="77"/>
                  </a:cubicBezTo>
                  <a:cubicBezTo>
                    <a:pt x="45" y="70"/>
                    <a:pt x="53" y="65"/>
                    <a:pt x="59" y="59"/>
                  </a:cubicBezTo>
                  <a:cubicBezTo>
                    <a:pt x="60" y="59"/>
                    <a:pt x="59" y="59"/>
                    <a:pt x="59" y="59"/>
                  </a:cubicBezTo>
                  <a:cubicBezTo>
                    <a:pt x="53" y="61"/>
                    <a:pt x="48" y="66"/>
                    <a:pt x="43" y="70"/>
                  </a:cubicBezTo>
                  <a:cubicBezTo>
                    <a:pt x="36" y="76"/>
                    <a:pt x="29" y="81"/>
                    <a:pt x="22" y="86"/>
                  </a:cubicBezTo>
                  <a:cubicBezTo>
                    <a:pt x="18" y="89"/>
                    <a:pt x="22" y="86"/>
                    <a:pt x="22" y="85"/>
                  </a:cubicBezTo>
                  <a:cubicBezTo>
                    <a:pt x="23" y="84"/>
                    <a:pt x="25" y="82"/>
                    <a:pt x="27" y="81"/>
                  </a:cubicBezTo>
                  <a:cubicBezTo>
                    <a:pt x="29" y="79"/>
                    <a:pt x="32" y="76"/>
                    <a:pt x="35" y="74"/>
                  </a:cubicBezTo>
                  <a:cubicBezTo>
                    <a:pt x="42" y="68"/>
                    <a:pt x="49" y="62"/>
                    <a:pt x="55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8" y="57"/>
                    <a:pt x="60" y="59"/>
                    <a:pt x="63" y="60"/>
                  </a:cubicBezTo>
                  <a:cubicBezTo>
                    <a:pt x="57" y="64"/>
                    <a:pt x="52" y="69"/>
                    <a:pt x="46" y="73"/>
                  </a:cubicBezTo>
                  <a:close/>
                  <a:moveTo>
                    <a:pt x="40" y="66"/>
                  </a:moveTo>
                  <a:cubicBezTo>
                    <a:pt x="41" y="65"/>
                    <a:pt x="42" y="63"/>
                    <a:pt x="44" y="62"/>
                  </a:cubicBezTo>
                  <a:cubicBezTo>
                    <a:pt x="47" y="60"/>
                    <a:pt x="49" y="59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3" y="56"/>
                    <a:pt x="53" y="56"/>
                  </a:cubicBezTo>
                  <a:cubicBezTo>
                    <a:pt x="53" y="56"/>
                    <a:pt x="54" y="56"/>
                    <a:pt x="54" y="56"/>
                  </a:cubicBezTo>
                  <a:cubicBezTo>
                    <a:pt x="49" y="59"/>
                    <a:pt x="44" y="62"/>
                    <a:pt x="40" y="66"/>
                  </a:cubicBezTo>
                  <a:close/>
                  <a:moveTo>
                    <a:pt x="17" y="82"/>
                  </a:moveTo>
                  <a:cubicBezTo>
                    <a:pt x="17" y="83"/>
                    <a:pt x="17" y="83"/>
                    <a:pt x="16" y="84"/>
                  </a:cubicBezTo>
                  <a:cubicBezTo>
                    <a:pt x="17" y="83"/>
                    <a:pt x="18" y="82"/>
                    <a:pt x="18" y="81"/>
                  </a:cubicBezTo>
                  <a:cubicBezTo>
                    <a:pt x="21" y="78"/>
                    <a:pt x="24" y="75"/>
                    <a:pt x="27" y="73"/>
                  </a:cubicBezTo>
                  <a:cubicBezTo>
                    <a:pt x="33" y="67"/>
                    <a:pt x="39" y="62"/>
                    <a:pt x="45" y="57"/>
                  </a:cubicBezTo>
                  <a:cubicBezTo>
                    <a:pt x="45" y="57"/>
                    <a:pt x="45" y="56"/>
                    <a:pt x="45" y="56"/>
                  </a:cubicBezTo>
                  <a:cubicBezTo>
                    <a:pt x="32" y="61"/>
                    <a:pt x="24" y="72"/>
                    <a:pt x="13" y="80"/>
                  </a:cubicBezTo>
                  <a:cubicBezTo>
                    <a:pt x="13" y="80"/>
                    <a:pt x="11" y="81"/>
                    <a:pt x="11" y="82"/>
                  </a:cubicBezTo>
                  <a:cubicBezTo>
                    <a:pt x="12" y="80"/>
                    <a:pt x="13" y="78"/>
                    <a:pt x="15" y="77"/>
                  </a:cubicBezTo>
                  <a:cubicBezTo>
                    <a:pt x="17" y="74"/>
                    <a:pt x="20" y="72"/>
                    <a:pt x="23" y="70"/>
                  </a:cubicBezTo>
                  <a:cubicBezTo>
                    <a:pt x="27" y="66"/>
                    <a:pt x="31" y="63"/>
                    <a:pt x="35" y="59"/>
                  </a:cubicBezTo>
                  <a:cubicBezTo>
                    <a:pt x="36" y="59"/>
                    <a:pt x="38" y="58"/>
                    <a:pt x="39" y="58"/>
                  </a:cubicBezTo>
                  <a:cubicBezTo>
                    <a:pt x="43" y="56"/>
                    <a:pt x="47" y="55"/>
                    <a:pt x="51" y="55"/>
                  </a:cubicBezTo>
                  <a:cubicBezTo>
                    <a:pt x="39" y="63"/>
                    <a:pt x="28" y="73"/>
                    <a:pt x="17" y="82"/>
                  </a:cubicBezTo>
                  <a:close/>
                  <a:moveTo>
                    <a:pt x="8" y="78"/>
                  </a:moveTo>
                  <a:cubicBezTo>
                    <a:pt x="13" y="76"/>
                    <a:pt x="17" y="73"/>
                    <a:pt x="21" y="69"/>
                  </a:cubicBezTo>
                  <a:cubicBezTo>
                    <a:pt x="23" y="67"/>
                    <a:pt x="25" y="65"/>
                    <a:pt x="28" y="63"/>
                  </a:cubicBezTo>
                  <a:cubicBezTo>
                    <a:pt x="29" y="62"/>
                    <a:pt x="31" y="60"/>
                    <a:pt x="32" y="59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3" y="59"/>
                    <a:pt x="33" y="59"/>
                    <a:pt x="34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26" y="68"/>
                    <a:pt x="16" y="72"/>
                    <a:pt x="10" y="82"/>
                  </a:cubicBezTo>
                  <a:cubicBezTo>
                    <a:pt x="9" y="81"/>
                    <a:pt x="9" y="80"/>
                    <a:pt x="8" y="78"/>
                  </a:cubicBezTo>
                  <a:close/>
                  <a:moveTo>
                    <a:pt x="7" y="76"/>
                  </a:moveTo>
                  <a:cubicBezTo>
                    <a:pt x="10" y="73"/>
                    <a:pt x="12" y="71"/>
                    <a:pt x="15" y="68"/>
                  </a:cubicBezTo>
                  <a:cubicBezTo>
                    <a:pt x="17" y="66"/>
                    <a:pt x="18" y="65"/>
                    <a:pt x="20" y="63"/>
                  </a:cubicBezTo>
                  <a:cubicBezTo>
                    <a:pt x="22" y="62"/>
                    <a:pt x="28" y="56"/>
                    <a:pt x="23" y="62"/>
                  </a:cubicBezTo>
                  <a:cubicBezTo>
                    <a:pt x="20" y="65"/>
                    <a:pt x="18" y="68"/>
                    <a:pt x="15" y="71"/>
                  </a:cubicBezTo>
                  <a:cubicBezTo>
                    <a:pt x="12" y="73"/>
                    <a:pt x="9" y="75"/>
                    <a:pt x="7" y="78"/>
                  </a:cubicBezTo>
                  <a:cubicBezTo>
                    <a:pt x="7" y="77"/>
                    <a:pt x="7" y="76"/>
                    <a:pt x="7" y="76"/>
                  </a:cubicBezTo>
                  <a:close/>
                  <a:moveTo>
                    <a:pt x="4" y="68"/>
                  </a:moveTo>
                  <a:cubicBezTo>
                    <a:pt x="8" y="64"/>
                    <a:pt x="12" y="60"/>
                    <a:pt x="17" y="57"/>
                  </a:cubicBezTo>
                  <a:cubicBezTo>
                    <a:pt x="16" y="57"/>
                    <a:pt x="15" y="60"/>
                    <a:pt x="14" y="61"/>
                  </a:cubicBezTo>
                  <a:cubicBezTo>
                    <a:pt x="12" y="62"/>
                    <a:pt x="11" y="63"/>
                    <a:pt x="10" y="65"/>
                  </a:cubicBezTo>
                  <a:cubicBezTo>
                    <a:pt x="8" y="67"/>
                    <a:pt x="7" y="69"/>
                    <a:pt x="5" y="71"/>
                  </a:cubicBezTo>
                  <a:cubicBezTo>
                    <a:pt x="5" y="72"/>
                    <a:pt x="5" y="72"/>
                    <a:pt x="6" y="72"/>
                  </a:cubicBezTo>
                  <a:cubicBezTo>
                    <a:pt x="9" y="70"/>
                    <a:pt x="11" y="68"/>
                    <a:pt x="14" y="65"/>
                  </a:cubicBezTo>
                  <a:cubicBezTo>
                    <a:pt x="15" y="64"/>
                    <a:pt x="16" y="62"/>
                    <a:pt x="18" y="61"/>
                  </a:cubicBezTo>
                  <a:cubicBezTo>
                    <a:pt x="19" y="60"/>
                    <a:pt x="23" y="56"/>
                    <a:pt x="20" y="59"/>
                  </a:cubicBezTo>
                  <a:cubicBezTo>
                    <a:pt x="16" y="65"/>
                    <a:pt x="10" y="69"/>
                    <a:pt x="6" y="75"/>
                  </a:cubicBezTo>
                  <a:cubicBezTo>
                    <a:pt x="5" y="73"/>
                    <a:pt x="5" y="70"/>
                    <a:pt x="4" y="68"/>
                  </a:cubicBezTo>
                  <a:close/>
                  <a:moveTo>
                    <a:pt x="7" y="60"/>
                  </a:moveTo>
                  <a:cubicBezTo>
                    <a:pt x="9" y="59"/>
                    <a:pt x="10" y="58"/>
                    <a:pt x="11" y="57"/>
                  </a:cubicBezTo>
                  <a:cubicBezTo>
                    <a:pt x="14" y="55"/>
                    <a:pt x="11" y="58"/>
                    <a:pt x="11" y="58"/>
                  </a:cubicBezTo>
                  <a:cubicBezTo>
                    <a:pt x="8" y="61"/>
                    <a:pt x="5" y="63"/>
                    <a:pt x="4" y="66"/>
                  </a:cubicBezTo>
                  <a:cubicBezTo>
                    <a:pt x="4" y="65"/>
                    <a:pt x="3" y="65"/>
                    <a:pt x="3" y="64"/>
                  </a:cubicBezTo>
                  <a:cubicBezTo>
                    <a:pt x="5" y="63"/>
                    <a:pt x="6" y="61"/>
                    <a:pt x="7" y="60"/>
                  </a:cubicBezTo>
                  <a:close/>
                  <a:moveTo>
                    <a:pt x="11" y="76"/>
                  </a:moveTo>
                  <a:cubicBezTo>
                    <a:pt x="10" y="76"/>
                    <a:pt x="9" y="77"/>
                    <a:pt x="8" y="77"/>
                  </a:cubicBezTo>
                  <a:cubicBezTo>
                    <a:pt x="9" y="77"/>
                    <a:pt x="10" y="76"/>
                    <a:pt x="11" y="75"/>
                  </a:cubicBezTo>
                  <a:cubicBezTo>
                    <a:pt x="13" y="74"/>
                    <a:pt x="14" y="72"/>
                    <a:pt x="16" y="71"/>
                  </a:cubicBezTo>
                  <a:cubicBezTo>
                    <a:pt x="20" y="67"/>
                    <a:pt x="23" y="63"/>
                    <a:pt x="27" y="58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8" y="58"/>
                    <a:pt x="29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24" y="64"/>
                    <a:pt x="18" y="71"/>
                    <a:pt x="11" y="76"/>
                  </a:cubicBezTo>
                  <a:close/>
                  <a:moveTo>
                    <a:pt x="26" y="58"/>
                  </a:moveTo>
                  <a:cubicBezTo>
                    <a:pt x="19" y="63"/>
                    <a:pt x="13" y="69"/>
                    <a:pt x="6" y="75"/>
                  </a:cubicBezTo>
                  <a:cubicBezTo>
                    <a:pt x="9" y="73"/>
                    <a:pt x="12" y="69"/>
                    <a:pt x="15" y="66"/>
                  </a:cubicBezTo>
                  <a:cubicBezTo>
                    <a:pt x="18" y="63"/>
                    <a:pt x="21" y="60"/>
                    <a:pt x="23" y="57"/>
                  </a:cubicBezTo>
                  <a:cubicBezTo>
                    <a:pt x="23" y="57"/>
                    <a:pt x="23" y="57"/>
                    <a:pt x="23" y="56"/>
                  </a:cubicBezTo>
                  <a:cubicBezTo>
                    <a:pt x="24" y="57"/>
                    <a:pt x="25" y="57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lose/>
                  <a:moveTo>
                    <a:pt x="15" y="62"/>
                  </a:moveTo>
                  <a:cubicBezTo>
                    <a:pt x="14" y="64"/>
                    <a:pt x="12" y="65"/>
                    <a:pt x="11" y="67"/>
                  </a:cubicBezTo>
                  <a:cubicBezTo>
                    <a:pt x="10" y="68"/>
                    <a:pt x="7" y="69"/>
                    <a:pt x="6" y="71"/>
                  </a:cubicBezTo>
                  <a:cubicBezTo>
                    <a:pt x="8" y="68"/>
                    <a:pt x="11" y="65"/>
                    <a:pt x="13" y="62"/>
                  </a:cubicBezTo>
                  <a:cubicBezTo>
                    <a:pt x="15" y="60"/>
                    <a:pt x="17" y="59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3" y="58"/>
                    <a:pt x="10" y="62"/>
                    <a:pt x="6" y="65"/>
                  </a:cubicBezTo>
                  <a:cubicBezTo>
                    <a:pt x="4" y="67"/>
                    <a:pt x="4" y="66"/>
                    <a:pt x="6" y="64"/>
                  </a:cubicBezTo>
                  <a:cubicBezTo>
                    <a:pt x="7" y="63"/>
                    <a:pt x="8" y="62"/>
                    <a:pt x="9" y="61"/>
                  </a:cubicBezTo>
                  <a:cubicBezTo>
                    <a:pt x="11" y="59"/>
                    <a:pt x="12" y="58"/>
                    <a:pt x="14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7" y="55"/>
                    <a:pt x="19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0" y="58"/>
                    <a:pt x="17" y="60"/>
                    <a:pt x="15" y="62"/>
                  </a:cubicBezTo>
                  <a:close/>
                  <a:moveTo>
                    <a:pt x="5" y="62"/>
                  </a:moveTo>
                  <a:cubicBezTo>
                    <a:pt x="6" y="61"/>
                    <a:pt x="6" y="60"/>
                    <a:pt x="7" y="59"/>
                  </a:cubicBezTo>
                  <a:cubicBezTo>
                    <a:pt x="8" y="58"/>
                    <a:pt x="9" y="56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0" y="57"/>
                    <a:pt x="7" y="59"/>
                    <a:pt x="5" y="62"/>
                  </a:cubicBezTo>
                  <a:close/>
                  <a:moveTo>
                    <a:pt x="4" y="60"/>
                  </a:moveTo>
                  <a:cubicBezTo>
                    <a:pt x="5" y="59"/>
                    <a:pt x="6" y="58"/>
                    <a:pt x="7" y="56"/>
                  </a:cubicBezTo>
                  <a:cubicBezTo>
                    <a:pt x="8" y="56"/>
                    <a:pt x="8" y="56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6"/>
                    <a:pt x="8" y="57"/>
                    <a:pt x="7" y="58"/>
                  </a:cubicBezTo>
                  <a:cubicBezTo>
                    <a:pt x="6" y="59"/>
                    <a:pt x="5" y="61"/>
                    <a:pt x="3" y="63"/>
                  </a:cubicBezTo>
                  <a:cubicBezTo>
                    <a:pt x="3" y="62"/>
                    <a:pt x="3" y="62"/>
                    <a:pt x="3" y="61"/>
                  </a:cubicBezTo>
                  <a:cubicBezTo>
                    <a:pt x="3" y="60"/>
                    <a:pt x="3" y="59"/>
                    <a:pt x="3" y="58"/>
                  </a:cubicBezTo>
                  <a:cubicBezTo>
                    <a:pt x="4" y="57"/>
                    <a:pt x="6" y="56"/>
                    <a:pt x="7" y="56"/>
                  </a:cubicBezTo>
                  <a:cubicBezTo>
                    <a:pt x="6" y="57"/>
                    <a:pt x="5" y="58"/>
                    <a:pt x="3" y="59"/>
                  </a:cubicBezTo>
                  <a:cubicBezTo>
                    <a:pt x="3" y="60"/>
                    <a:pt x="3" y="60"/>
                    <a:pt x="4" y="60"/>
                  </a:cubicBezTo>
                  <a:close/>
                  <a:moveTo>
                    <a:pt x="11" y="83"/>
                  </a:moveTo>
                  <a:cubicBezTo>
                    <a:pt x="21" y="76"/>
                    <a:pt x="29" y="65"/>
                    <a:pt x="40" y="59"/>
                  </a:cubicBezTo>
                  <a:cubicBezTo>
                    <a:pt x="40" y="59"/>
                    <a:pt x="44" y="56"/>
                    <a:pt x="43" y="57"/>
                  </a:cubicBezTo>
                  <a:cubicBezTo>
                    <a:pt x="42" y="59"/>
                    <a:pt x="40" y="60"/>
                    <a:pt x="39" y="61"/>
                  </a:cubicBezTo>
                  <a:cubicBezTo>
                    <a:pt x="36" y="63"/>
                    <a:pt x="33" y="66"/>
                    <a:pt x="30" y="69"/>
                  </a:cubicBezTo>
                  <a:cubicBezTo>
                    <a:pt x="24" y="74"/>
                    <a:pt x="19" y="80"/>
                    <a:pt x="14" y="86"/>
                  </a:cubicBezTo>
                  <a:cubicBezTo>
                    <a:pt x="14" y="85"/>
                    <a:pt x="13" y="85"/>
                    <a:pt x="13" y="85"/>
                  </a:cubicBezTo>
                  <a:cubicBezTo>
                    <a:pt x="12" y="84"/>
                    <a:pt x="12" y="84"/>
                    <a:pt x="11" y="83"/>
                  </a:cubicBezTo>
                  <a:close/>
                  <a:moveTo>
                    <a:pt x="29" y="93"/>
                  </a:moveTo>
                  <a:cubicBezTo>
                    <a:pt x="29" y="92"/>
                    <a:pt x="30" y="92"/>
                    <a:pt x="30" y="92"/>
                  </a:cubicBezTo>
                  <a:cubicBezTo>
                    <a:pt x="31" y="92"/>
                    <a:pt x="31" y="92"/>
                    <a:pt x="32" y="91"/>
                  </a:cubicBezTo>
                  <a:cubicBezTo>
                    <a:pt x="32" y="90"/>
                    <a:pt x="33" y="90"/>
                    <a:pt x="34" y="89"/>
                  </a:cubicBezTo>
                  <a:cubicBezTo>
                    <a:pt x="41" y="84"/>
                    <a:pt x="46" y="79"/>
                    <a:pt x="52" y="74"/>
                  </a:cubicBezTo>
                  <a:cubicBezTo>
                    <a:pt x="55" y="71"/>
                    <a:pt x="59" y="69"/>
                    <a:pt x="61" y="66"/>
                  </a:cubicBezTo>
                  <a:cubicBezTo>
                    <a:pt x="63" y="65"/>
                    <a:pt x="64" y="64"/>
                    <a:pt x="66" y="62"/>
                  </a:cubicBezTo>
                  <a:cubicBezTo>
                    <a:pt x="66" y="62"/>
                    <a:pt x="67" y="61"/>
                    <a:pt x="68" y="61"/>
                  </a:cubicBezTo>
                  <a:cubicBezTo>
                    <a:pt x="69" y="61"/>
                    <a:pt x="69" y="61"/>
                    <a:pt x="70" y="60"/>
                  </a:cubicBezTo>
                  <a:cubicBezTo>
                    <a:pt x="60" y="73"/>
                    <a:pt x="45" y="81"/>
                    <a:pt x="34" y="93"/>
                  </a:cubicBezTo>
                  <a:cubicBezTo>
                    <a:pt x="34" y="93"/>
                    <a:pt x="34" y="93"/>
                    <a:pt x="35" y="93"/>
                  </a:cubicBezTo>
                  <a:cubicBezTo>
                    <a:pt x="47" y="84"/>
                    <a:pt x="59" y="75"/>
                    <a:pt x="70" y="65"/>
                  </a:cubicBezTo>
                  <a:cubicBezTo>
                    <a:pt x="69" y="66"/>
                    <a:pt x="68" y="67"/>
                    <a:pt x="67" y="68"/>
                  </a:cubicBezTo>
                  <a:cubicBezTo>
                    <a:pt x="64" y="71"/>
                    <a:pt x="61" y="73"/>
                    <a:pt x="58" y="77"/>
                  </a:cubicBezTo>
                  <a:cubicBezTo>
                    <a:pt x="52" y="82"/>
                    <a:pt x="45" y="87"/>
                    <a:pt x="40" y="93"/>
                  </a:cubicBezTo>
                  <a:cubicBezTo>
                    <a:pt x="39" y="93"/>
                    <a:pt x="40" y="94"/>
                    <a:pt x="40" y="94"/>
                  </a:cubicBezTo>
                  <a:cubicBezTo>
                    <a:pt x="52" y="86"/>
                    <a:pt x="62" y="76"/>
                    <a:pt x="73" y="67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0" y="70"/>
                    <a:pt x="67" y="73"/>
                    <a:pt x="64" y="76"/>
                  </a:cubicBezTo>
                  <a:cubicBezTo>
                    <a:pt x="58" y="81"/>
                    <a:pt x="52" y="87"/>
                    <a:pt x="47" y="92"/>
                  </a:cubicBezTo>
                  <a:cubicBezTo>
                    <a:pt x="47" y="92"/>
                    <a:pt x="47" y="93"/>
                    <a:pt x="47" y="93"/>
                  </a:cubicBezTo>
                  <a:cubicBezTo>
                    <a:pt x="57" y="86"/>
                    <a:pt x="65" y="77"/>
                    <a:pt x="74" y="70"/>
                  </a:cubicBezTo>
                  <a:cubicBezTo>
                    <a:pt x="75" y="69"/>
                    <a:pt x="76" y="68"/>
                    <a:pt x="77" y="68"/>
                  </a:cubicBezTo>
                  <a:cubicBezTo>
                    <a:pt x="76" y="69"/>
                    <a:pt x="75" y="70"/>
                    <a:pt x="74" y="71"/>
                  </a:cubicBezTo>
                  <a:cubicBezTo>
                    <a:pt x="72" y="73"/>
                    <a:pt x="70" y="74"/>
                    <a:pt x="68" y="76"/>
                  </a:cubicBezTo>
                  <a:cubicBezTo>
                    <a:pt x="63" y="80"/>
                    <a:pt x="58" y="85"/>
                    <a:pt x="54" y="90"/>
                  </a:cubicBezTo>
                  <a:cubicBezTo>
                    <a:pt x="54" y="90"/>
                    <a:pt x="54" y="90"/>
                    <a:pt x="55" y="90"/>
                  </a:cubicBezTo>
                  <a:cubicBezTo>
                    <a:pt x="62" y="87"/>
                    <a:pt x="67" y="81"/>
                    <a:pt x="73" y="76"/>
                  </a:cubicBezTo>
                  <a:cubicBezTo>
                    <a:pt x="73" y="76"/>
                    <a:pt x="75" y="74"/>
                    <a:pt x="76" y="73"/>
                  </a:cubicBezTo>
                  <a:cubicBezTo>
                    <a:pt x="76" y="74"/>
                    <a:pt x="75" y="74"/>
                    <a:pt x="75" y="74"/>
                  </a:cubicBezTo>
                  <a:cubicBezTo>
                    <a:pt x="74" y="76"/>
                    <a:pt x="72" y="77"/>
                    <a:pt x="71" y="79"/>
                  </a:cubicBezTo>
                  <a:cubicBezTo>
                    <a:pt x="67" y="82"/>
                    <a:pt x="64" y="86"/>
                    <a:pt x="61" y="89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55" y="92"/>
                    <a:pt x="49" y="93"/>
                    <a:pt x="42" y="94"/>
                  </a:cubicBezTo>
                  <a:cubicBezTo>
                    <a:pt x="38" y="94"/>
                    <a:pt x="33" y="94"/>
                    <a:pt x="29" y="93"/>
                  </a:cubicBezTo>
                  <a:close/>
                  <a:moveTo>
                    <a:pt x="63" y="87"/>
                  </a:moveTo>
                  <a:cubicBezTo>
                    <a:pt x="66" y="85"/>
                    <a:pt x="68" y="83"/>
                    <a:pt x="70" y="80"/>
                  </a:cubicBezTo>
                  <a:cubicBezTo>
                    <a:pt x="71" y="79"/>
                    <a:pt x="73" y="77"/>
                    <a:pt x="74" y="76"/>
                  </a:cubicBezTo>
                  <a:cubicBezTo>
                    <a:pt x="72" y="81"/>
                    <a:pt x="68" y="85"/>
                    <a:pt x="63" y="87"/>
                  </a:cubicBezTo>
                  <a:close/>
                  <a:moveTo>
                    <a:pt x="76" y="73"/>
                  </a:moveTo>
                  <a:cubicBezTo>
                    <a:pt x="73" y="75"/>
                    <a:pt x="70" y="78"/>
                    <a:pt x="67" y="81"/>
                  </a:cubicBezTo>
                  <a:cubicBezTo>
                    <a:pt x="65" y="83"/>
                    <a:pt x="63" y="84"/>
                    <a:pt x="60" y="86"/>
                  </a:cubicBezTo>
                  <a:cubicBezTo>
                    <a:pt x="59" y="87"/>
                    <a:pt x="54" y="91"/>
                    <a:pt x="57" y="88"/>
                  </a:cubicBezTo>
                  <a:cubicBezTo>
                    <a:pt x="61" y="84"/>
                    <a:pt x="65" y="79"/>
                    <a:pt x="69" y="76"/>
                  </a:cubicBezTo>
                  <a:cubicBezTo>
                    <a:pt x="73" y="73"/>
                    <a:pt x="76" y="71"/>
                    <a:pt x="78" y="66"/>
                  </a:cubicBezTo>
                  <a:cubicBezTo>
                    <a:pt x="78" y="66"/>
                    <a:pt x="78" y="66"/>
                    <a:pt x="77" y="66"/>
                  </a:cubicBezTo>
                  <a:cubicBezTo>
                    <a:pt x="73" y="70"/>
                    <a:pt x="68" y="74"/>
                    <a:pt x="63" y="78"/>
                  </a:cubicBezTo>
                  <a:cubicBezTo>
                    <a:pt x="61" y="80"/>
                    <a:pt x="58" y="83"/>
                    <a:pt x="56" y="85"/>
                  </a:cubicBezTo>
                  <a:cubicBezTo>
                    <a:pt x="54" y="87"/>
                    <a:pt x="50" y="90"/>
                    <a:pt x="49" y="91"/>
                  </a:cubicBezTo>
                  <a:cubicBezTo>
                    <a:pt x="58" y="82"/>
                    <a:pt x="67" y="73"/>
                    <a:pt x="76" y="64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9" y="62"/>
                    <a:pt x="78" y="61"/>
                    <a:pt x="78" y="62"/>
                  </a:cubicBezTo>
                  <a:cubicBezTo>
                    <a:pt x="71" y="67"/>
                    <a:pt x="65" y="72"/>
                    <a:pt x="59" y="78"/>
                  </a:cubicBezTo>
                  <a:cubicBezTo>
                    <a:pt x="56" y="81"/>
                    <a:pt x="53" y="83"/>
                    <a:pt x="49" y="86"/>
                  </a:cubicBezTo>
                  <a:cubicBezTo>
                    <a:pt x="48" y="87"/>
                    <a:pt x="46" y="89"/>
                    <a:pt x="44" y="90"/>
                  </a:cubicBezTo>
                  <a:cubicBezTo>
                    <a:pt x="49" y="85"/>
                    <a:pt x="54" y="81"/>
                    <a:pt x="59" y="76"/>
                  </a:cubicBezTo>
                  <a:cubicBezTo>
                    <a:pt x="65" y="71"/>
                    <a:pt x="71" y="66"/>
                    <a:pt x="76" y="60"/>
                  </a:cubicBezTo>
                  <a:cubicBezTo>
                    <a:pt x="76" y="59"/>
                    <a:pt x="76" y="59"/>
                    <a:pt x="75" y="59"/>
                  </a:cubicBezTo>
                  <a:cubicBezTo>
                    <a:pt x="69" y="65"/>
                    <a:pt x="63" y="71"/>
                    <a:pt x="56" y="76"/>
                  </a:cubicBezTo>
                  <a:cubicBezTo>
                    <a:pt x="52" y="79"/>
                    <a:pt x="48" y="82"/>
                    <a:pt x="45" y="85"/>
                  </a:cubicBezTo>
                  <a:cubicBezTo>
                    <a:pt x="43" y="86"/>
                    <a:pt x="41" y="88"/>
                    <a:pt x="39" y="89"/>
                  </a:cubicBezTo>
                  <a:cubicBezTo>
                    <a:pt x="38" y="90"/>
                    <a:pt x="37" y="91"/>
                    <a:pt x="36" y="92"/>
                  </a:cubicBezTo>
                  <a:cubicBezTo>
                    <a:pt x="36" y="91"/>
                    <a:pt x="37" y="91"/>
                    <a:pt x="37" y="91"/>
                  </a:cubicBezTo>
                  <a:cubicBezTo>
                    <a:pt x="43" y="85"/>
                    <a:pt x="50" y="80"/>
                    <a:pt x="56" y="75"/>
                  </a:cubicBezTo>
                  <a:cubicBezTo>
                    <a:pt x="61" y="70"/>
                    <a:pt x="67" y="65"/>
                    <a:pt x="71" y="60"/>
                  </a:cubicBezTo>
                  <a:cubicBezTo>
                    <a:pt x="74" y="59"/>
                    <a:pt x="76" y="58"/>
                    <a:pt x="79" y="59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79" y="60"/>
                    <a:pt x="79" y="61"/>
                    <a:pt x="79" y="62"/>
                  </a:cubicBezTo>
                  <a:cubicBezTo>
                    <a:pt x="78" y="66"/>
                    <a:pt x="78" y="69"/>
                    <a:pt x="76" y="73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6" y="27"/>
                    <a:pt x="36" y="26"/>
                  </a:cubicBezTo>
                  <a:cubicBezTo>
                    <a:pt x="37" y="18"/>
                    <a:pt x="36" y="11"/>
                    <a:pt x="36" y="3"/>
                  </a:cubicBezTo>
                  <a:cubicBezTo>
                    <a:pt x="40" y="4"/>
                    <a:pt x="44" y="3"/>
                    <a:pt x="48" y="3"/>
                  </a:cubicBezTo>
                  <a:cubicBezTo>
                    <a:pt x="50" y="10"/>
                    <a:pt x="49" y="18"/>
                    <a:pt x="49" y="25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7"/>
                    <a:pt x="49" y="27"/>
                    <a:pt x="50" y="27"/>
                  </a:cubicBezTo>
                  <a:cubicBezTo>
                    <a:pt x="67" y="26"/>
                    <a:pt x="77" y="40"/>
                    <a:pt x="79" y="56"/>
                  </a:cubicBezTo>
                  <a:cubicBezTo>
                    <a:pt x="76" y="55"/>
                    <a:pt x="75" y="55"/>
                    <a:pt x="72" y="56"/>
                  </a:cubicBezTo>
                  <a:cubicBezTo>
                    <a:pt x="67" y="59"/>
                    <a:pt x="65" y="58"/>
                    <a:pt x="60" y="55"/>
                  </a:cubicBezTo>
                  <a:cubicBezTo>
                    <a:pt x="53" y="51"/>
                    <a:pt x="46" y="52"/>
                    <a:pt x="39" y="55"/>
                  </a:cubicBezTo>
                  <a:cubicBezTo>
                    <a:pt x="33" y="56"/>
                    <a:pt x="30" y="56"/>
                    <a:pt x="25" y="54"/>
                  </a:cubicBezTo>
                  <a:cubicBezTo>
                    <a:pt x="22" y="53"/>
                    <a:pt x="19" y="53"/>
                    <a:pt x="16" y="52"/>
                  </a:cubicBezTo>
                  <a:cubicBezTo>
                    <a:pt x="12" y="52"/>
                    <a:pt x="7" y="52"/>
                    <a:pt x="4" y="54"/>
                  </a:cubicBezTo>
                  <a:cubicBezTo>
                    <a:pt x="6" y="40"/>
                    <a:pt x="19" y="26"/>
                    <a:pt x="34" y="27"/>
                  </a:cubicBezTo>
                  <a:close/>
                </a:path>
              </a:pathLst>
            </a:custGeom>
            <a:blipFill dpi="0" rotWithShape="1">
              <a:blip r:embed="rId8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30" name="Freeform 131"/>
            <p:cNvSpPr>
              <a:spLocks noEditPoints="1"/>
            </p:cNvSpPr>
            <p:nvPr/>
          </p:nvSpPr>
          <p:spPr bwMode="auto">
            <a:xfrm>
              <a:off x="736686" y="126261"/>
              <a:ext cx="244475" cy="280988"/>
            </a:xfrm>
            <a:custGeom>
              <a:avLst/>
              <a:gdLst>
                <a:gd name="T0" fmla="*/ 71 w 84"/>
                <a:gd name="T1" fmla="*/ 86 h 97"/>
                <a:gd name="T2" fmla="*/ 48 w 84"/>
                <a:gd name="T3" fmla="*/ 0 h 97"/>
                <a:gd name="T4" fmla="*/ 0 w 84"/>
                <a:gd name="T5" fmla="*/ 57 h 97"/>
                <a:gd name="T6" fmla="*/ 46 w 84"/>
                <a:gd name="T7" fmla="*/ 74 h 97"/>
                <a:gd name="T8" fmla="*/ 36 w 84"/>
                <a:gd name="T9" fmla="*/ 87 h 97"/>
                <a:gd name="T10" fmla="*/ 34 w 84"/>
                <a:gd name="T11" fmla="*/ 71 h 97"/>
                <a:gd name="T12" fmla="*/ 19 w 84"/>
                <a:gd name="T13" fmla="*/ 89 h 97"/>
                <a:gd name="T14" fmla="*/ 28 w 84"/>
                <a:gd name="T15" fmla="*/ 86 h 97"/>
                <a:gd name="T16" fmla="*/ 14 w 84"/>
                <a:gd name="T17" fmla="*/ 86 h 97"/>
                <a:gd name="T18" fmla="*/ 32 w 84"/>
                <a:gd name="T19" fmla="*/ 72 h 97"/>
                <a:gd name="T20" fmla="*/ 54 w 84"/>
                <a:gd name="T21" fmla="*/ 72 h 97"/>
                <a:gd name="T22" fmla="*/ 38 w 84"/>
                <a:gd name="T23" fmla="*/ 77 h 97"/>
                <a:gd name="T24" fmla="*/ 22 w 84"/>
                <a:gd name="T25" fmla="*/ 86 h 97"/>
                <a:gd name="T26" fmla="*/ 63 w 84"/>
                <a:gd name="T27" fmla="*/ 61 h 97"/>
                <a:gd name="T28" fmla="*/ 52 w 84"/>
                <a:gd name="T29" fmla="*/ 56 h 97"/>
                <a:gd name="T30" fmla="*/ 16 w 84"/>
                <a:gd name="T31" fmla="*/ 84 h 97"/>
                <a:gd name="T32" fmla="*/ 13 w 84"/>
                <a:gd name="T33" fmla="*/ 80 h 97"/>
                <a:gd name="T34" fmla="*/ 39 w 84"/>
                <a:gd name="T35" fmla="*/ 58 h 97"/>
                <a:gd name="T36" fmla="*/ 27 w 84"/>
                <a:gd name="T37" fmla="*/ 63 h 97"/>
                <a:gd name="T38" fmla="*/ 10 w 84"/>
                <a:gd name="T39" fmla="*/ 82 h 97"/>
                <a:gd name="T40" fmla="*/ 23 w 84"/>
                <a:gd name="T41" fmla="*/ 62 h 97"/>
                <a:gd name="T42" fmla="*/ 17 w 84"/>
                <a:gd name="T43" fmla="*/ 57 h 97"/>
                <a:gd name="T44" fmla="*/ 13 w 84"/>
                <a:gd name="T45" fmla="*/ 65 h 97"/>
                <a:gd name="T46" fmla="*/ 7 w 84"/>
                <a:gd name="T47" fmla="*/ 60 h 97"/>
                <a:gd name="T48" fmla="*/ 7 w 84"/>
                <a:gd name="T49" fmla="*/ 60 h 97"/>
                <a:gd name="T50" fmla="*/ 26 w 84"/>
                <a:gd name="T51" fmla="*/ 59 h 97"/>
                <a:gd name="T52" fmla="*/ 26 w 84"/>
                <a:gd name="T53" fmla="*/ 58 h 97"/>
                <a:gd name="T54" fmla="*/ 26 w 84"/>
                <a:gd name="T55" fmla="*/ 58 h 97"/>
                <a:gd name="T56" fmla="*/ 13 w 84"/>
                <a:gd name="T57" fmla="*/ 63 h 97"/>
                <a:gd name="T58" fmla="*/ 8 w 84"/>
                <a:gd name="T59" fmla="*/ 62 h 97"/>
                <a:gd name="T60" fmla="*/ 15 w 84"/>
                <a:gd name="T61" fmla="*/ 63 h 97"/>
                <a:gd name="T62" fmla="*/ 5 w 84"/>
                <a:gd name="T63" fmla="*/ 62 h 97"/>
                <a:gd name="T64" fmla="*/ 7 w 84"/>
                <a:gd name="T65" fmla="*/ 58 h 97"/>
                <a:gd name="T66" fmla="*/ 3 w 84"/>
                <a:gd name="T67" fmla="*/ 60 h 97"/>
                <a:gd name="T68" fmla="*/ 39 w 84"/>
                <a:gd name="T69" fmla="*/ 61 h 97"/>
                <a:gd name="T70" fmla="*/ 29 w 84"/>
                <a:gd name="T71" fmla="*/ 93 h 97"/>
                <a:gd name="T72" fmla="*/ 61 w 84"/>
                <a:gd name="T73" fmla="*/ 67 h 97"/>
                <a:gd name="T74" fmla="*/ 34 w 84"/>
                <a:gd name="T75" fmla="*/ 93 h 97"/>
                <a:gd name="T76" fmla="*/ 40 w 84"/>
                <a:gd name="T77" fmla="*/ 94 h 97"/>
                <a:gd name="T78" fmla="*/ 47 w 84"/>
                <a:gd name="T79" fmla="*/ 93 h 97"/>
                <a:gd name="T80" fmla="*/ 54 w 84"/>
                <a:gd name="T81" fmla="*/ 90 h 97"/>
                <a:gd name="T82" fmla="*/ 70 w 84"/>
                <a:gd name="T83" fmla="*/ 79 h 97"/>
                <a:gd name="T84" fmla="*/ 63 w 84"/>
                <a:gd name="T85" fmla="*/ 88 h 97"/>
                <a:gd name="T86" fmla="*/ 67 w 84"/>
                <a:gd name="T87" fmla="*/ 81 h 97"/>
                <a:gd name="T88" fmla="*/ 77 w 84"/>
                <a:gd name="T89" fmla="*/ 66 h 97"/>
                <a:gd name="T90" fmla="*/ 77 w 84"/>
                <a:gd name="T91" fmla="*/ 64 h 97"/>
                <a:gd name="T92" fmla="*/ 44 w 84"/>
                <a:gd name="T93" fmla="*/ 90 h 97"/>
                <a:gd name="T94" fmla="*/ 44 w 84"/>
                <a:gd name="T95" fmla="*/ 85 h 97"/>
                <a:gd name="T96" fmla="*/ 71 w 84"/>
                <a:gd name="T97" fmla="*/ 60 h 97"/>
                <a:gd name="T98" fmla="*/ 34 w 84"/>
                <a:gd name="T99" fmla="*/ 27 h 97"/>
                <a:gd name="T100" fmla="*/ 48 w 84"/>
                <a:gd name="T101" fmla="*/ 26 h 97"/>
                <a:gd name="T102" fmla="*/ 60 w 84"/>
                <a:gd name="T103" fmla="*/ 56 h 97"/>
                <a:gd name="T104" fmla="*/ 34 w 84"/>
                <a:gd name="T105" fmla="*/ 2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" h="97">
                  <a:moveTo>
                    <a:pt x="0" y="58"/>
                  </a:moveTo>
                  <a:cubicBezTo>
                    <a:pt x="0" y="59"/>
                    <a:pt x="0" y="59"/>
                    <a:pt x="0" y="60"/>
                  </a:cubicBezTo>
                  <a:cubicBezTo>
                    <a:pt x="0" y="70"/>
                    <a:pt x="3" y="80"/>
                    <a:pt x="10" y="87"/>
                  </a:cubicBezTo>
                  <a:cubicBezTo>
                    <a:pt x="18" y="95"/>
                    <a:pt x="31" y="97"/>
                    <a:pt x="42" y="97"/>
                  </a:cubicBezTo>
                  <a:cubicBezTo>
                    <a:pt x="52" y="97"/>
                    <a:pt x="63" y="93"/>
                    <a:pt x="71" y="86"/>
                  </a:cubicBezTo>
                  <a:cubicBezTo>
                    <a:pt x="77" y="80"/>
                    <a:pt x="80" y="72"/>
                    <a:pt x="81" y="63"/>
                  </a:cubicBezTo>
                  <a:cubicBezTo>
                    <a:pt x="84" y="44"/>
                    <a:pt x="71" y="24"/>
                    <a:pt x="51" y="24"/>
                  </a:cubicBezTo>
                  <a:cubicBezTo>
                    <a:pt x="51" y="17"/>
                    <a:pt x="52" y="9"/>
                    <a:pt x="51" y="2"/>
                  </a:cubicBezTo>
                  <a:cubicBezTo>
                    <a:pt x="50" y="2"/>
                    <a:pt x="50" y="1"/>
                    <a:pt x="50" y="1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44" y="0"/>
                    <a:pt x="40" y="2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3" y="1"/>
                    <a:pt x="33" y="2"/>
                    <a:pt x="33" y="3"/>
                  </a:cubicBezTo>
                  <a:cubicBezTo>
                    <a:pt x="32" y="10"/>
                    <a:pt x="34" y="17"/>
                    <a:pt x="33" y="24"/>
                  </a:cubicBezTo>
                  <a:cubicBezTo>
                    <a:pt x="16" y="23"/>
                    <a:pt x="2" y="41"/>
                    <a:pt x="0" y="57"/>
                  </a:cubicBezTo>
                  <a:cubicBezTo>
                    <a:pt x="0" y="57"/>
                    <a:pt x="0" y="57"/>
                    <a:pt x="0" y="58"/>
                  </a:cubicBezTo>
                  <a:close/>
                  <a:moveTo>
                    <a:pt x="28" y="92"/>
                  </a:moveTo>
                  <a:cubicBezTo>
                    <a:pt x="28" y="92"/>
                    <a:pt x="28" y="93"/>
                    <a:pt x="28" y="93"/>
                  </a:cubicBezTo>
                  <a:cubicBezTo>
                    <a:pt x="26" y="92"/>
                    <a:pt x="25" y="92"/>
                    <a:pt x="23" y="91"/>
                  </a:cubicBezTo>
                  <a:cubicBezTo>
                    <a:pt x="30" y="85"/>
                    <a:pt x="38" y="80"/>
                    <a:pt x="46" y="74"/>
                  </a:cubicBezTo>
                  <a:cubicBezTo>
                    <a:pt x="49" y="72"/>
                    <a:pt x="52" y="70"/>
                    <a:pt x="54" y="68"/>
                  </a:cubicBezTo>
                  <a:cubicBezTo>
                    <a:pt x="56" y="66"/>
                    <a:pt x="59" y="65"/>
                    <a:pt x="61" y="63"/>
                  </a:cubicBezTo>
                  <a:cubicBezTo>
                    <a:pt x="63" y="61"/>
                    <a:pt x="64" y="60"/>
                    <a:pt x="62" y="63"/>
                  </a:cubicBezTo>
                  <a:cubicBezTo>
                    <a:pt x="57" y="69"/>
                    <a:pt x="51" y="73"/>
                    <a:pt x="45" y="77"/>
                  </a:cubicBezTo>
                  <a:cubicBezTo>
                    <a:pt x="41" y="80"/>
                    <a:pt x="39" y="84"/>
                    <a:pt x="36" y="87"/>
                  </a:cubicBezTo>
                  <a:cubicBezTo>
                    <a:pt x="34" y="88"/>
                    <a:pt x="33" y="89"/>
                    <a:pt x="31" y="91"/>
                  </a:cubicBezTo>
                  <a:cubicBezTo>
                    <a:pt x="30" y="91"/>
                    <a:pt x="29" y="92"/>
                    <a:pt x="28" y="92"/>
                  </a:cubicBezTo>
                  <a:close/>
                  <a:moveTo>
                    <a:pt x="17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22" y="82"/>
                    <a:pt x="28" y="77"/>
                    <a:pt x="34" y="71"/>
                  </a:cubicBezTo>
                  <a:cubicBezTo>
                    <a:pt x="38" y="68"/>
                    <a:pt x="41" y="66"/>
                    <a:pt x="45" y="63"/>
                  </a:cubicBezTo>
                  <a:cubicBezTo>
                    <a:pt x="47" y="61"/>
                    <a:pt x="51" y="59"/>
                    <a:pt x="53" y="57"/>
                  </a:cubicBezTo>
                  <a:cubicBezTo>
                    <a:pt x="47" y="63"/>
                    <a:pt x="40" y="69"/>
                    <a:pt x="33" y="75"/>
                  </a:cubicBezTo>
                  <a:cubicBezTo>
                    <a:pt x="28" y="79"/>
                    <a:pt x="23" y="83"/>
                    <a:pt x="18" y="89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5" y="85"/>
                    <a:pt x="31" y="80"/>
                    <a:pt x="37" y="76"/>
                  </a:cubicBezTo>
                  <a:cubicBezTo>
                    <a:pt x="44" y="70"/>
                    <a:pt x="51" y="64"/>
                    <a:pt x="58" y="60"/>
                  </a:cubicBezTo>
                  <a:cubicBezTo>
                    <a:pt x="55" y="62"/>
                    <a:pt x="52" y="65"/>
                    <a:pt x="49" y="67"/>
                  </a:cubicBezTo>
                  <a:cubicBezTo>
                    <a:pt x="45" y="70"/>
                    <a:pt x="42" y="73"/>
                    <a:pt x="38" y="76"/>
                  </a:cubicBezTo>
                  <a:cubicBezTo>
                    <a:pt x="34" y="79"/>
                    <a:pt x="32" y="83"/>
                    <a:pt x="28" y="86"/>
                  </a:cubicBezTo>
                  <a:cubicBezTo>
                    <a:pt x="26" y="88"/>
                    <a:pt x="24" y="89"/>
                    <a:pt x="22" y="91"/>
                  </a:cubicBezTo>
                  <a:cubicBezTo>
                    <a:pt x="20" y="90"/>
                    <a:pt x="18" y="89"/>
                    <a:pt x="17" y="88"/>
                  </a:cubicBezTo>
                  <a:close/>
                  <a:moveTo>
                    <a:pt x="16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15" y="87"/>
                    <a:pt x="15" y="87"/>
                    <a:pt x="14" y="86"/>
                  </a:cubicBezTo>
                  <a:cubicBezTo>
                    <a:pt x="20" y="81"/>
                    <a:pt x="26" y="76"/>
                    <a:pt x="32" y="71"/>
                  </a:cubicBezTo>
                  <a:cubicBezTo>
                    <a:pt x="36" y="68"/>
                    <a:pt x="39" y="65"/>
                    <a:pt x="43" y="62"/>
                  </a:cubicBezTo>
                  <a:cubicBezTo>
                    <a:pt x="45" y="61"/>
                    <a:pt x="47" y="59"/>
                    <a:pt x="48" y="58"/>
                  </a:cubicBezTo>
                  <a:cubicBezTo>
                    <a:pt x="53" y="55"/>
                    <a:pt x="48" y="59"/>
                    <a:pt x="47" y="59"/>
                  </a:cubicBezTo>
                  <a:cubicBezTo>
                    <a:pt x="42" y="63"/>
                    <a:pt x="37" y="68"/>
                    <a:pt x="32" y="72"/>
                  </a:cubicBezTo>
                  <a:cubicBezTo>
                    <a:pt x="27" y="77"/>
                    <a:pt x="21" y="82"/>
                    <a:pt x="16" y="88"/>
                  </a:cubicBezTo>
                  <a:close/>
                  <a:moveTo>
                    <a:pt x="48" y="76"/>
                  </a:moveTo>
                  <a:cubicBezTo>
                    <a:pt x="53" y="72"/>
                    <a:pt x="59" y="67"/>
                    <a:pt x="64" y="61"/>
                  </a:cubicBezTo>
                  <a:cubicBezTo>
                    <a:pt x="65" y="61"/>
                    <a:pt x="65" y="62"/>
                    <a:pt x="66" y="62"/>
                  </a:cubicBezTo>
                  <a:cubicBezTo>
                    <a:pt x="62" y="65"/>
                    <a:pt x="58" y="69"/>
                    <a:pt x="54" y="72"/>
                  </a:cubicBezTo>
                  <a:cubicBezTo>
                    <a:pt x="49" y="76"/>
                    <a:pt x="43" y="81"/>
                    <a:pt x="38" y="85"/>
                  </a:cubicBezTo>
                  <a:cubicBezTo>
                    <a:pt x="41" y="82"/>
                    <a:pt x="44" y="79"/>
                    <a:pt x="48" y="76"/>
                  </a:cubicBezTo>
                  <a:close/>
                  <a:moveTo>
                    <a:pt x="46" y="74"/>
                  </a:moveTo>
                  <a:cubicBezTo>
                    <a:pt x="41" y="77"/>
                    <a:pt x="37" y="80"/>
                    <a:pt x="33" y="83"/>
                  </a:cubicBezTo>
                  <a:cubicBezTo>
                    <a:pt x="35" y="81"/>
                    <a:pt x="36" y="79"/>
                    <a:pt x="38" y="77"/>
                  </a:cubicBezTo>
                  <a:cubicBezTo>
                    <a:pt x="45" y="71"/>
                    <a:pt x="52" y="65"/>
                    <a:pt x="59" y="60"/>
                  </a:cubicBezTo>
                  <a:cubicBezTo>
                    <a:pt x="60" y="59"/>
                    <a:pt x="59" y="59"/>
                    <a:pt x="59" y="59"/>
                  </a:cubicBezTo>
                  <a:cubicBezTo>
                    <a:pt x="53" y="62"/>
                    <a:pt x="48" y="67"/>
                    <a:pt x="42" y="71"/>
                  </a:cubicBezTo>
                  <a:cubicBezTo>
                    <a:pt x="35" y="76"/>
                    <a:pt x="29" y="82"/>
                    <a:pt x="21" y="87"/>
                  </a:cubicBezTo>
                  <a:cubicBezTo>
                    <a:pt x="18" y="89"/>
                    <a:pt x="21" y="86"/>
                    <a:pt x="22" y="86"/>
                  </a:cubicBezTo>
                  <a:cubicBezTo>
                    <a:pt x="23" y="84"/>
                    <a:pt x="25" y="83"/>
                    <a:pt x="26" y="81"/>
                  </a:cubicBezTo>
                  <a:cubicBezTo>
                    <a:pt x="29" y="79"/>
                    <a:pt x="32" y="77"/>
                    <a:pt x="35" y="74"/>
                  </a:cubicBezTo>
                  <a:cubicBezTo>
                    <a:pt x="42" y="68"/>
                    <a:pt x="48" y="63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8" y="58"/>
                    <a:pt x="60" y="60"/>
                    <a:pt x="63" y="61"/>
                  </a:cubicBezTo>
                  <a:cubicBezTo>
                    <a:pt x="57" y="65"/>
                    <a:pt x="51" y="70"/>
                    <a:pt x="46" y="74"/>
                  </a:cubicBezTo>
                  <a:close/>
                  <a:moveTo>
                    <a:pt x="40" y="66"/>
                  </a:moveTo>
                  <a:cubicBezTo>
                    <a:pt x="41" y="65"/>
                    <a:pt x="42" y="64"/>
                    <a:pt x="44" y="63"/>
                  </a:cubicBezTo>
                  <a:cubicBezTo>
                    <a:pt x="46" y="61"/>
                    <a:pt x="49" y="59"/>
                    <a:pt x="51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3" y="56"/>
                    <a:pt x="54" y="56"/>
                    <a:pt x="54" y="56"/>
                  </a:cubicBezTo>
                  <a:cubicBezTo>
                    <a:pt x="49" y="59"/>
                    <a:pt x="44" y="63"/>
                    <a:pt x="40" y="66"/>
                  </a:cubicBezTo>
                  <a:close/>
                  <a:moveTo>
                    <a:pt x="17" y="83"/>
                  </a:moveTo>
                  <a:cubicBezTo>
                    <a:pt x="17" y="83"/>
                    <a:pt x="16" y="84"/>
                    <a:pt x="16" y="84"/>
                  </a:cubicBezTo>
                  <a:cubicBezTo>
                    <a:pt x="17" y="83"/>
                    <a:pt x="17" y="82"/>
                    <a:pt x="18" y="81"/>
                  </a:cubicBezTo>
                  <a:cubicBezTo>
                    <a:pt x="21" y="78"/>
                    <a:pt x="24" y="76"/>
                    <a:pt x="27" y="73"/>
                  </a:cubicBezTo>
                  <a:cubicBezTo>
                    <a:pt x="32" y="67"/>
                    <a:pt x="39" y="62"/>
                    <a:pt x="45" y="57"/>
                  </a:cubicBezTo>
                  <a:cubicBezTo>
                    <a:pt x="45" y="57"/>
                    <a:pt x="45" y="56"/>
                    <a:pt x="44" y="57"/>
                  </a:cubicBezTo>
                  <a:cubicBezTo>
                    <a:pt x="32" y="61"/>
                    <a:pt x="23" y="72"/>
                    <a:pt x="13" y="80"/>
                  </a:cubicBezTo>
                  <a:cubicBezTo>
                    <a:pt x="13" y="81"/>
                    <a:pt x="11" y="82"/>
                    <a:pt x="10" y="82"/>
                  </a:cubicBezTo>
                  <a:cubicBezTo>
                    <a:pt x="12" y="80"/>
                    <a:pt x="13" y="79"/>
                    <a:pt x="14" y="77"/>
                  </a:cubicBezTo>
                  <a:cubicBezTo>
                    <a:pt x="17" y="74"/>
                    <a:pt x="20" y="72"/>
                    <a:pt x="23" y="70"/>
                  </a:cubicBezTo>
                  <a:cubicBezTo>
                    <a:pt x="27" y="67"/>
                    <a:pt x="31" y="63"/>
                    <a:pt x="34" y="59"/>
                  </a:cubicBezTo>
                  <a:cubicBezTo>
                    <a:pt x="36" y="59"/>
                    <a:pt x="38" y="58"/>
                    <a:pt x="39" y="58"/>
                  </a:cubicBezTo>
                  <a:cubicBezTo>
                    <a:pt x="43" y="56"/>
                    <a:pt x="47" y="56"/>
                    <a:pt x="51" y="56"/>
                  </a:cubicBezTo>
                  <a:cubicBezTo>
                    <a:pt x="39" y="64"/>
                    <a:pt x="28" y="73"/>
                    <a:pt x="17" y="83"/>
                  </a:cubicBezTo>
                  <a:close/>
                  <a:moveTo>
                    <a:pt x="8" y="79"/>
                  </a:moveTo>
                  <a:cubicBezTo>
                    <a:pt x="12" y="76"/>
                    <a:pt x="17" y="73"/>
                    <a:pt x="21" y="69"/>
                  </a:cubicBezTo>
                  <a:cubicBezTo>
                    <a:pt x="23" y="67"/>
                    <a:pt x="25" y="65"/>
                    <a:pt x="27" y="63"/>
                  </a:cubicBezTo>
                  <a:cubicBezTo>
                    <a:pt x="29" y="62"/>
                    <a:pt x="30" y="61"/>
                    <a:pt x="32" y="60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60"/>
                    <a:pt x="33" y="60"/>
                  </a:cubicBezTo>
                  <a:cubicBezTo>
                    <a:pt x="26" y="68"/>
                    <a:pt x="15" y="72"/>
                    <a:pt x="10" y="82"/>
                  </a:cubicBezTo>
                  <a:cubicBezTo>
                    <a:pt x="9" y="81"/>
                    <a:pt x="8" y="80"/>
                    <a:pt x="8" y="79"/>
                  </a:cubicBezTo>
                  <a:close/>
                  <a:moveTo>
                    <a:pt x="6" y="76"/>
                  </a:moveTo>
                  <a:cubicBezTo>
                    <a:pt x="9" y="74"/>
                    <a:pt x="12" y="71"/>
                    <a:pt x="15" y="68"/>
                  </a:cubicBezTo>
                  <a:cubicBezTo>
                    <a:pt x="17" y="66"/>
                    <a:pt x="18" y="65"/>
                    <a:pt x="20" y="63"/>
                  </a:cubicBezTo>
                  <a:cubicBezTo>
                    <a:pt x="22" y="62"/>
                    <a:pt x="27" y="56"/>
                    <a:pt x="23" y="62"/>
                  </a:cubicBezTo>
                  <a:cubicBezTo>
                    <a:pt x="20" y="65"/>
                    <a:pt x="17" y="69"/>
                    <a:pt x="14" y="71"/>
                  </a:cubicBezTo>
                  <a:cubicBezTo>
                    <a:pt x="12" y="74"/>
                    <a:pt x="9" y="75"/>
                    <a:pt x="7" y="78"/>
                  </a:cubicBezTo>
                  <a:cubicBezTo>
                    <a:pt x="7" y="77"/>
                    <a:pt x="7" y="77"/>
                    <a:pt x="6" y="76"/>
                  </a:cubicBezTo>
                  <a:close/>
                  <a:moveTo>
                    <a:pt x="4" y="68"/>
                  </a:moveTo>
                  <a:cubicBezTo>
                    <a:pt x="8" y="65"/>
                    <a:pt x="12" y="60"/>
                    <a:pt x="17" y="57"/>
                  </a:cubicBezTo>
                  <a:cubicBezTo>
                    <a:pt x="16" y="58"/>
                    <a:pt x="14" y="61"/>
                    <a:pt x="14" y="61"/>
                  </a:cubicBezTo>
                  <a:cubicBezTo>
                    <a:pt x="12" y="62"/>
                    <a:pt x="11" y="64"/>
                    <a:pt x="10" y="65"/>
                  </a:cubicBezTo>
                  <a:cubicBezTo>
                    <a:pt x="8" y="67"/>
                    <a:pt x="6" y="69"/>
                    <a:pt x="5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8" y="70"/>
                    <a:pt x="11" y="68"/>
                    <a:pt x="13" y="65"/>
                  </a:cubicBezTo>
                  <a:cubicBezTo>
                    <a:pt x="15" y="64"/>
                    <a:pt x="16" y="62"/>
                    <a:pt x="18" y="61"/>
                  </a:cubicBezTo>
                  <a:cubicBezTo>
                    <a:pt x="18" y="60"/>
                    <a:pt x="22" y="56"/>
                    <a:pt x="20" y="59"/>
                  </a:cubicBezTo>
                  <a:cubicBezTo>
                    <a:pt x="16" y="65"/>
                    <a:pt x="10" y="69"/>
                    <a:pt x="6" y="75"/>
                  </a:cubicBezTo>
                  <a:cubicBezTo>
                    <a:pt x="5" y="73"/>
                    <a:pt x="4" y="71"/>
                    <a:pt x="4" y="68"/>
                  </a:cubicBezTo>
                  <a:close/>
                  <a:moveTo>
                    <a:pt x="7" y="60"/>
                  </a:moveTo>
                  <a:cubicBezTo>
                    <a:pt x="8" y="59"/>
                    <a:pt x="10" y="58"/>
                    <a:pt x="11" y="57"/>
                  </a:cubicBezTo>
                  <a:cubicBezTo>
                    <a:pt x="14" y="55"/>
                    <a:pt x="11" y="58"/>
                    <a:pt x="11" y="58"/>
                  </a:cubicBezTo>
                  <a:cubicBezTo>
                    <a:pt x="8" y="61"/>
                    <a:pt x="5" y="63"/>
                    <a:pt x="3" y="66"/>
                  </a:cubicBezTo>
                  <a:cubicBezTo>
                    <a:pt x="3" y="66"/>
                    <a:pt x="3" y="65"/>
                    <a:pt x="3" y="64"/>
                  </a:cubicBezTo>
                  <a:cubicBezTo>
                    <a:pt x="4" y="63"/>
                    <a:pt x="6" y="62"/>
                    <a:pt x="7" y="60"/>
                  </a:cubicBezTo>
                  <a:close/>
                  <a:moveTo>
                    <a:pt x="11" y="76"/>
                  </a:moveTo>
                  <a:cubicBezTo>
                    <a:pt x="10" y="77"/>
                    <a:pt x="9" y="77"/>
                    <a:pt x="8" y="78"/>
                  </a:cubicBezTo>
                  <a:cubicBezTo>
                    <a:pt x="9" y="77"/>
                    <a:pt x="10" y="76"/>
                    <a:pt x="11" y="75"/>
                  </a:cubicBezTo>
                  <a:cubicBezTo>
                    <a:pt x="12" y="74"/>
                    <a:pt x="14" y="73"/>
                    <a:pt x="16" y="71"/>
                  </a:cubicBezTo>
                  <a:cubicBezTo>
                    <a:pt x="20" y="67"/>
                    <a:pt x="23" y="63"/>
                    <a:pt x="26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8" y="59"/>
                    <a:pt x="29" y="59"/>
                    <a:pt x="30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24" y="65"/>
                    <a:pt x="18" y="71"/>
                    <a:pt x="11" y="76"/>
                  </a:cubicBezTo>
                  <a:close/>
                  <a:moveTo>
                    <a:pt x="26" y="58"/>
                  </a:moveTo>
                  <a:cubicBezTo>
                    <a:pt x="18" y="63"/>
                    <a:pt x="13" y="70"/>
                    <a:pt x="6" y="75"/>
                  </a:cubicBezTo>
                  <a:cubicBezTo>
                    <a:pt x="9" y="73"/>
                    <a:pt x="12" y="69"/>
                    <a:pt x="15" y="66"/>
                  </a:cubicBezTo>
                  <a:cubicBezTo>
                    <a:pt x="18" y="63"/>
                    <a:pt x="20" y="60"/>
                    <a:pt x="22" y="57"/>
                  </a:cubicBezTo>
                  <a:cubicBezTo>
                    <a:pt x="23" y="57"/>
                    <a:pt x="23" y="57"/>
                    <a:pt x="22" y="57"/>
                  </a:cubicBezTo>
                  <a:cubicBezTo>
                    <a:pt x="24" y="57"/>
                    <a:pt x="25" y="58"/>
                    <a:pt x="26" y="58"/>
                  </a:cubicBezTo>
                  <a:cubicBezTo>
                    <a:pt x="26" y="58"/>
                    <a:pt x="26" y="58"/>
                    <a:pt x="26" y="58"/>
                  </a:cubicBezTo>
                  <a:close/>
                  <a:moveTo>
                    <a:pt x="15" y="63"/>
                  </a:moveTo>
                  <a:cubicBezTo>
                    <a:pt x="14" y="64"/>
                    <a:pt x="12" y="66"/>
                    <a:pt x="11" y="67"/>
                  </a:cubicBezTo>
                  <a:cubicBezTo>
                    <a:pt x="10" y="68"/>
                    <a:pt x="7" y="70"/>
                    <a:pt x="6" y="71"/>
                  </a:cubicBezTo>
                  <a:cubicBezTo>
                    <a:pt x="8" y="68"/>
                    <a:pt x="10" y="65"/>
                    <a:pt x="13" y="63"/>
                  </a:cubicBezTo>
                  <a:cubicBezTo>
                    <a:pt x="15" y="61"/>
                    <a:pt x="17" y="59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3" y="58"/>
                    <a:pt x="9" y="62"/>
                    <a:pt x="6" y="66"/>
                  </a:cubicBezTo>
                  <a:cubicBezTo>
                    <a:pt x="4" y="67"/>
                    <a:pt x="4" y="66"/>
                    <a:pt x="6" y="64"/>
                  </a:cubicBezTo>
                  <a:cubicBezTo>
                    <a:pt x="6" y="63"/>
                    <a:pt x="7" y="62"/>
                    <a:pt x="8" y="62"/>
                  </a:cubicBezTo>
                  <a:cubicBezTo>
                    <a:pt x="10" y="60"/>
                    <a:pt x="12" y="58"/>
                    <a:pt x="14" y="56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7" y="55"/>
                    <a:pt x="19" y="56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19" y="58"/>
                    <a:pt x="17" y="60"/>
                    <a:pt x="15" y="63"/>
                  </a:cubicBezTo>
                  <a:close/>
                  <a:moveTo>
                    <a:pt x="5" y="62"/>
                  </a:moveTo>
                  <a:cubicBezTo>
                    <a:pt x="5" y="61"/>
                    <a:pt x="6" y="60"/>
                    <a:pt x="7" y="60"/>
                  </a:cubicBezTo>
                  <a:cubicBezTo>
                    <a:pt x="8" y="58"/>
                    <a:pt x="9" y="57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0" y="57"/>
                    <a:pt x="7" y="59"/>
                    <a:pt x="5" y="62"/>
                  </a:cubicBezTo>
                  <a:close/>
                  <a:moveTo>
                    <a:pt x="4" y="60"/>
                  </a:moveTo>
                  <a:cubicBezTo>
                    <a:pt x="5" y="59"/>
                    <a:pt x="6" y="58"/>
                    <a:pt x="7" y="57"/>
                  </a:cubicBezTo>
                  <a:cubicBezTo>
                    <a:pt x="7" y="56"/>
                    <a:pt x="8" y="56"/>
                    <a:pt x="8" y="56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8" y="56"/>
                    <a:pt x="8" y="57"/>
                    <a:pt x="7" y="58"/>
                  </a:cubicBezTo>
                  <a:cubicBezTo>
                    <a:pt x="6" y="60"/>
                    <a:pt x="4" y="61"/>
                    <a:pt x="3" y="63"/>
                  </a:cubicBezTo>
                  <a:cubicBezTo>
                    <a:pt x="3" y="62"/>
                    <a:pt x="3" y="62"/>
                    <a:pt x="3" y="61"/>
                  </a:cubicBezTo>
                  <a:cubicBezTo>
                    <a:pt x="3" y="60"/>
                    <a:pt x="3" y="59"/>
                    <a:pt x="3" y="58"/>
                  </a:cubicBezTo>
                  <a:cubicBezTo>
                    <a:pt x="4" y="57"/>
                    <a:pt x="5" y="56"/>
                    <a:pt x="7" y="56"/>
                  </a:cubicBezTo>
                  <a:cubicBezTo>
                    <a:pt x="6" y="57"/>
                    <a:pt x="4" y="58"/>
                    <a:pt x="3" y="60"/>
                  </a:cubicBezTo>
                  <a:cubicBezTo>
                    <a:pt x="3" y="60"/>
                    <a:pt x="3" y="60"/>
                    <a:pt x="4" y="60"/>
                  </a:cubicBezTo>
                  <a:close/>
                  <a:moveTo>
                    <a:pt x="11" y="83"/>
                  </a:moveTo>
                  <a:cubicBezTo>
                    <a:pt x="21" y="76"/>
                    <a:pt x="29" y="65"/>
                    <a:pt x="40" y="59"/>
                  </a:cubicBezTo>
                  <a:cubicBezTo>
                    <a:pt x="40" y="59"/>
                    <a:pt x="44" y="57"/>
                    <a:pt x="43" y="58"/>
                  </a:cubicBezTo>
                  <a:cubicBezTo>
                    <a:pt x="42" y="59"/>
                    <a:pt x="40" y="60"/>
                    <a:pt x="39" y="61"/>
                  </a:cubicBezTo>
                  <a:cubicBezTo>
                    <a:pt x="36" y="64"/>
                    <a:pt x="33" y="66"/>
                    <a:pt x="30" y="69"/>
                  </a:cubicBezTo>
                  <a:cubicBezTo>
                    <a:pt x="24" y="74"/>
                    <a:pt x="19" y="80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5"/>
                    <a:pt x="11" y="84"/>
                    <a:pt x="11" y="83"/>
                  </a:cubicBezTo>
                  <a:close/>
                  <a:moveTo>
                    <a:pt x="29" y="93"/>
                  </a:moveTo>
                  <a:cubicBezTo>
                    <a:pt x="29" y="93"/>
                    <a:pt x="30" y="92"/>
                    <a:pt x="30" y="92"/>
                  </a:cubicBezTo>
                  <a:cubicBezTo>
                    <a:pt x="30" y="92"/>
                    <a:pt x="31" y="92"/>
                    <a:pt x="31" y="91"/>
                  </a:cubicBezTo>
                  <a:cubicBezTo>
                    <a:pt x="32" y="91"/>
                    <a:pt x="33" y="90"/>
                    <a:pt x="34" y="89"/>
                  </a:cubicBezTo>
                  <a:cubicBezTo>
                    <a:pt x="40" y="85"/>
                    <a:pt x="46" y="79"/>
                    <a:pt x="52" y="74"/>
                  </a:cubicBezTo>
                  <a:cubicBezTo>
                    <a:pt x="55" y="72"/>
                    <a:pt x="58" y="69"/>
                    <a:pt x="61" y="67"/>
                  </a:cubicBezTo>
                  <a:cubicBezTo>
                    <a:pt x="63" y="65"/>
                    <a:pt x="64" y="64"/>
                    <a:pt x="66" y="63"/>
                  </a:cubicBezTo>
                  <a:cubicBezTo>
                    <a:pt x="66" y="62"/>
                    <a:pt x="67" y="62"/>
                    <a:pt x="68" y="61"/>
                  </a:cubicBezTo>
                  <a:cubicBezTo>
                    <a:pt x="69" y="61"/>
                    <a:pt x="69" y="61"/>
                    <a:pt x="70" y="61"/>
                  </a:cubicBezTo>
                  <a:cubicBezTo>
                    <a:pt x="60" y="73"/>
                    <a:pt x="45" y="81"/>
                    <a:pt x="34" y="93"/>
                  </a:cubicBezTo>
                  <a:cubicBezTo>
                    <a:pt x="34" y="93"/>
                    <a:pt x="34" y="94"/>
                    <a:pt x="34" y="93"/>
                  </a:cubicBezTo>
                  <a:cubicBezTo>
                    <a:pt x="47" y="85"/>
                    <a:pt x="59" y="75"/>
                    <a:pt x="70" y="65"/>
                  </a:cubicBezTo>
                  <a:cubicBezTo>
                    <a:pt x="69" y="66"/>
                    <a:pt x="68" y="67"/>
                    <a:pt x="67" y="68"/>
                  </a:cubicBezTo>
                  <a:cubicBezTo>
                    <a:pt x="64" y="71"/>
                    <a:pt x="61" y="74"/>
                    <a:pt x="57" y="77"/>
                  </a:cubicBezTo>
                  <a:cubicBezTo>
                    <a:pt x="51" y="82"/>
                    <a:pt x="45" y="88"/>
                    <a:pt x="39" y="93"/>
                  </a:cubicBezTo>
                  <a:cubicBezTo>
                    <a:pt x="39" y="94"/>
                    <a:pt x="39" y="94"/>
                    <a:pt x="40" y="94"/>
                  </a:cubicBezTo>
                  <a:cubicBezTo>
                    <a:pt x="52" y="86"/>
                    <a:pt x="62" y="76"/>
                    <a:pt x="73" y="67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0" y="70"/>
                    <a:pt x="67" y="73"/>
                    <a:pt x="64" y="76"/>
                  </a:cubicBezTo>
                  <a:cubicBezTo>
                    <a:pt x="58" y="82"/>
                    <a:pt x="52" y="87"/>
                    <a:pt x="47" y="92"/>
                  </a:cubicBezTo>
                  <a:cubicBezTo>
                    <a:pt x="46" y="93"/>
                    <a:pt x="47" y="93"/>
                    <a:pt x="47" y="93"/>
                  </a:cubicBezTo>
                  <a:cubicBezTo>
                    <a:pt x="57" y="87"/>
                    <a:pt x="65" y="77"/>
                    <a:pt x="74" y="70"/>
                  </a:cubicBezTo>
                  <a:cubicBezTo>
                    <a:pt x="75" y="69"/>
                    <a:pt x="76" y="69"/>
                    <a:pt x="76" y="68"/>
                  </a:cubicBezTo>
                  <a:cubicBezTo>
                    <a:pt x="75" y="69"/>
                    <a:pt x="75" y="70"/>
                    <a:pt x="74" y="71"/>
                  </a:cubicBezTo>
                  <a:cubicBezTo>
                    <a:pt x="72" y="73"/>
                    <a:pt x="70" y="75"/>
                    <a:pt x="68" y="76"/>
                  </a:cubicBezTo>
                  <a:cubicBezTo>
                    <a:pt x="63" y="80"/>
                    <a:pt x="58" y="85"/>
                    <a:pt x="54" y="90"/>
                  </a:cubicBezTo>
                  <a:cubicBezTo>
                    <a:pt x="54" y="90"/>
                    <a:pt x="54" y="91"/>
                    <a:pt x="54" y="91"/>
                  </a:cubicBezTo>
                  <a:cubicBezTo>
                    <a:pt x="61" y="87"/>
                    <a:pt x="67" y="82"/>
                    <a:pt x="72" y="76"/>
                  </a:cubicBezTo>
                  <a:cubicBezTo>
                    <a:pt x="73" y="76"/>
                    <a:pt x="74" y="75"/>
                    <a:pt x="76" y="74"/>
                  </a:cubicBezTo>
                  <a:cubicBezTo>
                    <a:pt x="75" y="74"/>
                    <a:pt x="75" y="74"/>
                    <a:pt x="75" y="75"/>
                  </a:cubicBezTo>
                  <a:cubicBezTo>
                    <a:pt x="74" y="76"/>
                    <a:pt x="72" y="77"/>
                    <a:pt x="70" y="79"/>
                  </a:cubicBezTo>
                  <a:cubicBezTo>
                    <a:pt x="67" y="82"/>
                    <a:pt x="64" y="86"/>
                    <a:pt x="61" y="89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55" y="92"/>
                    <a:pt x="49" y="94"/>
                    <a:pt x="42" y="94"/>
                  </a:cubicBezTo>
                  <a:cubicBezTo>
                    <a:pt x="38" y="94"/>
                    <a:pt x="33" y="94"/>
                    <a:pt x="29" y="93"/>
                  </a:cubicBezTo>
                  <a:close/>
                  <a:moveTo>
                    <a:pt x="63" y="88"/>
                  </a:moveTo>
                  <a:cubicBezTo>
                    <a:pt x="66" y="85"/>
                    <a:pt x="68" y="83"/>
                    <a:pt x="70" y="80"/>
                  </a:cubicBezTo>
                  <a:cubicBezTo>
                    <a:pt x="71" y="79"/>
                    <a:pt x="73" y="78"/>
                    <a:pt x="74" y="76"/>
                  </a:cubicBezTo>
                  <a:cubicBezTo>
                    <a:pt x="71" y="81"/>
                    <a:pt x="68" y="85"/>
                    <a:pt x="63" y="88"/>
                  </a:cubicBezTo>
                  <a:close/>
                  <a:moveTo>
                    <a:pt x="76" y="73"/>
                  </a:moveTo>
                  <a:cubicBezTo>
                    <a:pt x="73" y="75"/>
                    <a:pt x="70" y="78"/>
                    <a:pt x="67" y="81"/>
                  </a:cubicBezTo>
                  <a:cubicBezTo>
                    <a:pt x="65" y="83"/>
                    <a:pt x="62" y="85"/>
                    <a:pt x="60" y="86"/>
                  </a:cubicBezTo>
                  <a:cubicBezTo>
                    <a:pt x="59" y="87"/>
                    <a:pt x="53" y="92"/>
                    <a:pt x="57" y="88"/>
                  </a:cubicBezTo>
                  <a:cubicBezTo>
                    <a:pt x="61" y="84"/>
                    <a:pt x="65" y="80"/>
                    <a:pt x="69" y="76"/>
                  </a:cubicBezTo>
                  <a:cubicBezTo>
                    <a:pt x="73" y="73"/>
                    <a:pt x="76" y="71"/>
                    <a:pt x="78" y="67"/>
                  </a:cubicBezTo>
                  <a:cubicBezTo>
                    <a:pt x="78" y="66"/>
                    <a:pt x="77" y="66"/>
                    <a:pt x="77" y="66"/>
                  </a:cubicBezTo>
                  <a:cubicBezTo>
                    <a:pt x="73" y="70"/>
                    <a:pt x="68" y="74"/>
                    <a:pt x="63" y="78"/>
                  </a:cubicBezTo>
                  <a:cubicBezTo>
                    <a:pt x="61" y="80"/>
                    <a:pt x="58" y="83"/>
                    <a:pt x="56" y="85"/>
                  </a:cubicBezTo>
                  <a:cubicBezTo>
                    <a:pt x="54" y="87"/>
                    <a:pt x="50" y="91"/>
                    <a:pt x="48" y="92"/>
                  </a:cubicBezTo>
                  <a:cubicBezTo>
                    <a:pt x="58" y="83"/>
                    <a:pt x="67" y="74"/>
                    <a:pt x="76" y="64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1" y="67"/>
                    <a:pt x="65" y="73"/>
                    <a:pt x="59" y="78"/>
                  </a:cubicBezTo>
                  <a:cubicBezTo>
                    <a:pt x="56" y="81"/>
                    <a:pt x="52" y="84"/>
                    <a:pt x="49" y="86"/>
                  </a:cubicBezTo>
                  <a:cubicBezTo>
                    <a:pt x="47" y="88"/>
                    <a:pt x="46" y="89"/>
                    <a:pt x="44" y="90"/>
                  </a:cubicBezTo>
                  <a:cubicBezTo>
                    <a:pt x="49" y="86"/>
                    <a:pt x="54" y="81"/>
                    <a:pt x="59" y="76"/>
                  </a:cubicBezTo>
                  <a:cubicBezTo>
                    <a:pt x="65" y="71"/>
                    <a:pt x="71" y="66"/>
                    <a:pt x="76" y="60"/>
                  </a:cubicBezTo>
                  <a:cubicBezTo>
                    <a:pt x="76" y="60"/>
                    <a:pt x="76" y="59"/>
                    <a:pt x="75" y="60"/>
                  </a:cubicBezTo>
                  <a:cubicBezTo>
                    <a:pt x="69" y="65"/>
                    <a:pt x="62" y="71"/>
                    <a:pt x="56" y="76"/>
                  </a:cubicBezTo>
                  <a:cubicBezTo>
                    <a:pt x="52" y="79"/>
                    <a:pt x="48" y="82"/>
                    <a:pt x="44" y="85"/>
                  </a:cubicBezTo>
                  <a:cubicBezTo>
                    <a:pt x="42" y="87"/>
                    <a:pt x="40" y="88"/>
                    <a:pt x="38" y="90"/>
                  </a:cubicBezTo>
                  <a:cubicBezTo>
                    <a:pt x="38" y="90"/>
                    <a:pt x="37" y="91"/>
                    <a:pt x="36" y="92"/>
                  </a:cubicBezTo>
                  <a:cubicBezTo>
                    <a:pt x="36" y="92"/>
                    <a:pt x="36" y="91"/>
                    <a:pt x="37" y="91"/>
                  </a:cubicBezTo>
                  <a:cubicBezTo>
                    <a:pt x="43" y="85"/>
                    <a:pt x="49" y="81"/>
                    <a:pt x="55" y="75"/>
                  </a:cubicBezTo>
                  <a:cubicBezTo>
                    <a:pt x="61" y="70"/>
                    <a:pt x="66" y="66"/>
                    <a:pt x="71" y="60"/>
                  </a:cubicBezTo>
                  <a:cubicBezTo>
                    <a:pt x="73" y="59"/>
                    <a:pt x="76" y="58"/>
                    <a:pt x="78" y="59"/>
                  </a:cubicBezTo>
                  <a:cubicBezTo>
                    <a:pt x="78" y="59"/>
                    <a:pt x="79" y="59"/>
                    <a:pt x="79" y="59"/>
                  </a:cubicBezTo>
                  <a:cubicBezTo>
                    <a:pt x="79" y="60"/>
                    <a:pt x="79" y="61"/>
                    <a:pt x="78" y="62"/>
                  </a:cubicBezTo>
                  <a:cubicBezTo>
                    <a:pt x="78" y="66"/>
                    <a:pt x="77" y="70"/>
                    <a:pt x="76" y="73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5" y="27"/>
                    <a:pt x="36" y="26"/>
                  </a:cubicBezTo>
                  <a:cubicBezTo>
                    <a:pt x="37" y="19"/>
                    <a:pt x="35" y="11"/>
                    <a:pt x="36" y="4"/>
                  </a:cubicBezTo>
                  <a:cubicBezTo>
                    <a:pt x="40" y="4"/>
                    <a:pt x="44" y="3"/>
                    <a:pt x="48" y="3"/>
                  </a:cubicBezTo>
                  <a:cubicBezTo>
                    <a:pt x="49" y="11"/>
                    <a:pt x="48" y="18"/>
                    <a:pt x="48" y="26"/>
                  </a:cubicBezTo>
                  <a:cubicBezTo>
                    <a:pt x="48" y="26"/>
                    <a:pt x="48" y="26"/>
                    <a:pt x="49" y="27"/>
                  </a:cubicBezTo>
                  <a:cubicBezTo>
                    <a:pt x="49" y="27"/>
                    <a:pt x="49" y="27"/>
                    <a:pt x="50" y="27"/>
                  </a:cubicBezTo>
                  <a:cubicBezTo>
                    <a:pt x="67" y="26"/>
                    <a:pt x="77" y="40"/>
                    <a:pt x="78" y="56"/>
                  </a:cubicBezTo>
                  <a:cubicBezTo>
                    <a:pt x="76" y="55"/>
                    <a:pt x="74" y="56"/>
                    <a:pt x="72" y="57"/>
                  </a:cubicBezTo>
                  <a:cubicBezTo>
                    <a:pt x="67" y="59"/>
                    <a:pt x="64" y="59"/>
                    <a:pt x="60" y="56"/>
                  </a:cubicBezTo>
                  <a:cubicBezTo>
                    <a:pt x="53" y="51"/>
                    <a:pt x="45" y="53"/>
                    <a:pt x="38" y="55"/>
                  </a:cubicBezTo>
                  <a:cubicBezTo>
                    <a:pt x="33" y="57"/>
                    <a:pt x="30" y="57"/>
                    <a:pt x="25" y="55"/>
                  </a:cubicBezTo>
                  <a:cubicBezTo>
                    <a:pt x="22" y="53"/>
                    <a:pt x="19" y="53"/>
                    <a:pt x="16" y="53"/>
                  </a:cubicBezTo>
                  <a:cubicBezTo>
                    <a:pt x="12" y="52"/>
                    <a:pt x="7" y="52"/>
                    <a:pt x="3" y="54"/>
                  </a:cubicBezTo>
                  <a:cubicBezTo>
                    <a:pt x="6" y="40"/>
                    <a:pt x="19" y="26"/>
                    <a:pt x="34" y="27"/>
                  </a:cubicBezTo>
                  <a:close/>
                </a:path>
              </a:pathLst>
            </a:custGeom>
            <a:blipFill dpi="0" rotWithShape="1"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31" name="Freeform 132"/>
            <p:cNvSpPr>
              <a:spLocks noEditPoints="1"/>
            </p:cNvSpPr>
            <p:nvPr/>
          </p:nvSpPr>
          <p:spPr bwMode="auto">
            <a:xfrm>
              <a:off x="7161299" y="372324"/>
              <a:ext cx="206375" cy="314325"/>
            </a:xfrm>
            <a:custGeom>
              <a:avLst/>
              <a:gdLst>
                <a:gd name="T0" fmla="*/ 40 w 71"/>
                <a:gd name="T1" fmla="*/ 86 h 108"/>
                <a:gd name="T2" fmla="*/ 68 w 71"/>
                <a:gd name="T3" fmla="*/ 22 h 108"/>
                <a:gd name="T4" fmla="*/ 51 w 71"/>
                <a:gd name="T5" fmla="*/ 2 h 108"/>
                <a:gd name="T6" fmla="*/ 38 w 71"/>
                <a:gd name="T7" fmla="*/ 20 h 108"/>
                <a:gd name="T8" fmla="*/ 6 w 71"/>
                <a:gd name="T9" fmla="*/ 84 h 108"/>
                <a:gd name="T10" fmla="*/ 20 w 71"/>
                <a:gd name="T11" fmla="*/ 81 h 108"/>
                <a:gd name="T12" fmla="*/ 7 w 71"/>
                <a:gd name="T13" fmla="*/ 98 h 108"/>
                <a:gd name="T14" fmla="*/ 9 w 71"/>
                <a:gd name="T15" fmla="*/ 97 h 108"/>
                <a:gd name="T16" fmla="*/ 9 w 71"/>
                <a:gd name="T17" fmla="*/ 99 h 108"/>
                <a:gd name="T18" fmla="*/ 25 w 71"/>
                <a:gd name="T19" fmla="*/ 84 h 108"/>
                <a:gd name="T20" fmla="*/ 30 w 71"/>
                <a:gd name="T21" fmla="*/ 85 h 108"/>
                <a:gd name="T22" fmla="*/ 16 w 71"/>
                <a:gd name="T23" fmla="*/ 102 h 108"/>
                <a:gd name="T24" fmla="*/ 19 w 71"/>
                <a:gd name="T25" fmla="*/ 103 h 108"/>
                <a:gd name="T26" fmla="*/ 5 w 71"/>
                <a:gd name="T27" fmla="*/ 91 h 108"/>
                <a:gd name="T28" fmla="*/ 17 w 71"/>
                <a:gd name="T29" fmla="*/ 81 h 108"/>
                <a:gd name="T30" fmla="*/ 16 w 71"/>
                <a:gd name="T31" fmla="*/ 84 h 108"/>
                <a:gd name="T32" fmla="*/ 28 w 71"/>
                <a:gd name="T33" fmla="*/ 81 h 108"/>
                <a:gd name="T34" fmla="*/ 24 w 71"/>
                <a:gd name="T35" fmla="*/ 81 h 108"/>
                <a:gd name="T36" fmla="*/ 15 w 71"/>
                <a:gd name="T37" fmla="*/ 99 h 108"/>
                <a:gd name="T38" fmla="*/ 32 w 71"/>
                <a:gd name="T39" fmla="*/ 82 h 108"/>
                <a:gd name="T40" fmla="*/ 27 w 71"/>
                <a:gd name="T41" fmla="*/ 92 h 108"/>
                <a:gd name="T42" fmla="*/ 33 w 71"/>
                <a:gd name="T43" fmla="*/ 82 h 108"/>
                <a:gd name="T44" fmla="*/ 27 w 71"/>
                <a:gd name="T45" fmla="*/ 101 h 108"/>
                <a:gd name="T46" fmla="*/ 31 w 71"/>
                <a:gd name="T47" fmla="*/ 94 h 108"/>
                <a:gd name="T48" fmla="*/ 30 w 71"/>
                <a:gd name="T49" fmla="*/ 94 h 108"/>
                <a:gd name="T50" fmla="*/ 35 w 71"/>
                <a:gd name="T51" fmla="*/ 83 h 108"/>
                <a:gd name="T52" fmla="*/ 27 w 71"/>
                <a:gd name="T53" fmla="*/ 103 h 108"/>
                <a:gd name="T54" fmla="*/ 31 w 71"/>
                <a:gd name="T55" fmla="*/ 102 h 108"/>
                <a:gd name="T56" fmla="*/ 38 w 71"/>
                <a:gd name="T57" fmla="*/ 97 h 108"/>
                <a:gd name="T58" fmla="*/ 37 w 71"/>
                <a:gd name="T59" fmla="*/ 94 h 108"/>
                <a:gd name="T60" fmla="*/ 35 w 71"/>
                <a:gd name="T61" fmla="*/ 93 h 108"/>
                <a:gd name="T62" fmla="*/ 38 w 71"/>
                <a:gd name="T63" fmla="*/ 87 h 108"/>
                <a:gd name="T64" fmla="*/ 44 w 71"/>
                <a:gd name="T65" fmla="*/ 4 h 108"/>
                <a:gd name="T66" fmla="*/ 40 w 71"/>
                <a:gd name="T67" fmla="*/ 8 h 108"/>
                <a:gd name="T68" fmla="*/ 46 w 71"/>
                <a:gd name="T69" fmla="*/ 9 h 108"/>
                <a:gd name="T70" fmla="*/ 40 w 71"/>
                <a:gd name="T71" fmla="*/ 11 h 108"/>
                <a:gd name="T72" fmla="*/ 40 w 71"/>
                <a:gd name="T73" fmla="*/ 11 h 108"/>
                <a:gd name="T74" fmla="*/ 49 w 71"/>
                <a:gd name="T75" fmla="*/ 12 h 108"/>
                <a:gd name="T76" fmla="*/ 46 w 71"/>
                <a:gd name="T77" fmla="*/ 20 h 108"/>
                <a:gd name="T78" fmla="*/ 46 w 71"/>
                <a:gd name="T79" fmla="*/ 20 h 108"/>
                <a:gd name="T80" fmla="*/ 48 w 71"/>
                <a:gd name="T81" fmla="*/ 20 h 108"/>
                <a:gd name="T82" fmla="*/ 56 w 71"/>
                <a:gd name="T83" fmla="*/ 20 h 108"/>
                <a:gd name="T84" fmla="*/ 64 w 71"/>
                <a:gd name="T85" fmla="*/ 20 h 108"/>
                <a:gd name="T86" fmla="*/ 61 w 71"/>
                <a:gd name="T87" fmla="*/ 20 h 108"/>
                <a:gd name="T88" fmla="*/ 58 w 71"/>
                <a:gd name="T89" fmla="*/ 19 h 108"/>
                <a:gd name="T90" fmla="*/ 64 w 71"/>
                <a:gd name="T91" fmla="*/ 20 h 108"/>
                <a:gd name="T92" fmla="*/ 62 w 71"/>
                <a:gd name="T93" fmla="*/ 17 h 108"/>
                <a:gd name="T94" fmla="*/ 67 w 71"/>
                <a:gd name="T95" fmla="*/ 5 h 108"/>
                <a:gd name="T96" fmla="*/ 51 w 71"/>
                <a:gd name="T97" fmla="*/ 16 h 108"/>
                <a:gd name="T98" fmla="*/ 48 w 71"/>
                <a:gd name="T99" fmla="*/ 14 h 108"/>
                <a:gd name="T100" fmla="*/ 43 w 71"/>
                <a:gd name="T101" fmla="*/ 16 h 108"/>
                <a:gd name="T102" fmla="*/ 41 w 71"/>
                <a:gd name="T103" fmla="*/ 12 h 108"/>
                <a:gd name="T104" fmla="*/ 47 w 71"/>
                <a:gd name="T105" fmla="*/ 5 h 108"/>
                <a:gd name="T106" fmla="*/ 40 w 71"/>
                <a:gd name="T107" fmla="*/ 9 h 108"/>
                <a:gd name="T108" fmla="*/ 24 w 71"/>
                <a:gd name="T109" fmla="*/ 80 h 108"/>
                <a:gd name="T110" fmla="*/ 24 w 71"/>
                <a:gd name="T111" fmla="*/ 80 h 108"/>
                <a:gd name="T112" fmla="*/ 11 w 71"/>
                <a:gd name="T113" fmla="*/ 8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" h="108">
                  <a:moveTo>
                    <a:pt x="8" y="103"/>
                  </a:moveTo>
                  <a:cubicBezTo>
                    <a:pt x="15" y="107"/>
                    <a:pt x="25" y="108"/>
                    <a:pt x="32" y="105"/>
                  </a:cubicBezTo>
                  <a:cubicBezTo>
                    <a:pt x="41" y="101"/>
                    <a:pt x="43" y="93"/>
                    <a:pt x="40" y="86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2" y="65"/>
                    <a:pt x="41" y="43"/>
                    <a:pt x="40" y="22"/>
                  </a:cubicBezTo>
                  <a:cubicBezTo>
                    <a:pt x="49" y="23"/>
                    <a:pt x="58" y="22"/>
                    <a:pt x="66" y="23"/>
                  </a:cubicBezTo>
                  <a:cubicBezTo>
                    <a:pt x="67" y="24"/>
                    <a:pt x="68" y="23"/>
                    <a:pt x="68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8" y="15"/>
                    <a:pt x="71" y="10"/>
                    <a:pt x="71" y="4"/>
                  </a:cubicBezTo>
                  <a:cubicBezTo>
                    <a:pt x="71" y="2"/>
                    <a:pt x="70" y="2"/>
                    <a:pt x="69" y="2"/>
                  </a:cubicBezTo>
                  <a:cubicBezTo>
                    <a:pt x="69" y="2"/>
                    <a:pt x="68" y="2"/>
                    <a:pt x="68" y="2"/>
                  </a:cubicBezTo>
                  <a:cubicBezTo>
                    <a:pt x="62" y="2"/>
                    <a:pt x="56" y="2"/>
                    <a:pt x="51" y="2"/>
                  </a:cubicBezTo>
                  <a:cubicBezTo>
                    <a:pt x="46" y="1"/>
                    <a:pt x="42" y="0"/>
                    <a:pt x="38" y="3"/>
                  </a:cubicBezTo>
                  <a:cubicBezTo>
                    <a:pt x="37" y="3"/>
                    <a:pt x="37" y="4"/>
                    <a:pt x="37" y="4"/>
                  </a:cubicBezTo>
                  <a:cubicBezTo>
                    <a:pt x="37" y="4"/>
                    <a:pt x="37" y="4"/>
                    <a:pt x="37" y="5"/>
                  </a:cubicBezTo>
                  <a:cubicBezTo>
                    <a:pt x="37" y="10"/>
                    <a:pt x="37" y="15"/>
                    <a:pt x="38" y="20"/>
                  </a:cubicBezTo>
                  <a:cubicBezTo>
                    <a:pt x="37" y="20"/>
                    <a:pt x="37" y="21"/>
                    <a:pt x="38" y="22"/>
                  </a:cubicBezTo>
                  <a:cubicBezTo>
                    <a:pt x="38" y="41"/>
                    <a:pt x="39" y="62"/>
                    <a:pt x="38" y="81"/>
                  </a:cubicBezTo>
                  <a:cubicBezTo>
                    <a:pt x="38" y="81"/>
                    <a:pt x="37" y="80"/>
                    <a:pt x="37" y="80"/>
                  </a:cubicBezTo>
                  <a:cubicBezTo>
                    <a:pt x="27" y="77"/>
                    <a:pt x="14" y="76"/>
                    <a:pt x="6" y="84"/>
                  </a:cubicBezTo>
                  <a:cubicBezTo>
                    <a:pt x="0" y="90"/>
                    <a:pt x="1" y="98"/>
                    <a:pt x="8" y="103"/>
                  </a:cubicBezTo>
                  <a:close/>
                  <a:moveTo>
                    <a:pt x="5" y="95"/>
                  </a:moveTo>
                  <a:cubicBezTo>
                    <a:pt x="10" y="91"/>
                    <a:pt x="14" y="86"/>
                    <a:pt x="19" y="82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20" y="82"/>
                  </a:cubicBezTo>
                  <a:cubicBezTo>
                    <a:pt x="19" y="83"/>
                    <a:pt x="18" y="84"/>
                    <a:pt x="17" y="86"/>
                  </a:cubicBezTo>
                  <a:cubicBezTo>
                    <a:pt x="15" y="88"/>
                    <a:pt x="13" y="91"/>
                    <a:pt x="11" y="93"/>
                  </a:cubicBezTo>
                  <a:cubicBezTo>
                    <a:pt x="10" y="95"/>
                    <a:pt x="9" y="96"/>
                    <a:pt x="7" y="98"/>
                  </a:cubicBezTo>
                  <a:cubicBezTo>
                    <a:pt x="7" y="98"/>
                    <a:pt x="8" y="98"/>
                    <a:pt x="8" y="98"/>
                  </a:cubicBezTo>
                  <a:cubicBezTo>
                    <a:pt x="8" y="98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10" y="96"/>
                    <a:pt x="11" y="95"/>
                    <a:pt x="12" y="94"/>
                  </a:cubicBezTo>
                  <a:cubicBezTo>
                    <a:pt x="13" y="93"/>
                    <a:pt x="14" y="92"/>
                    <a:pt x="15" y="90"/>
                  </a:cubicBezTo>
                  <a:cubicBezTo>
                    <a:pt x="17" y="87"/>
                    <a:pt x="21" y="85"/>
                    <a:pt x="23" y="82"/>
                  </a:cubicBezTo>
                  <a:cubicBezTo>
                    <a:pt x="18" y="88"/>
                    <a:pt x="13" y="93"/>
                    <a:pt x="9" y="99"/>
                  </a:cubicBezTo>
                  <a:cubicBezTo>
                    <a:pt x="9" y="99"/>
                    <a:pt x="9" y="100"/>
                    <a:pt x="10" y="100"/>
                  </a:cubicBezTo>
                  <a:cubicBezTo>
                    <a:pt x="16" y="95"/>
                    <a:pt x="20" y="89"/>
                    <a:pt x="26" y="84"/>
                  </a:cubicBezTo>
                  <a:cubicBezTo>
                    <a:pt x="26" y="83"/>
                    <a:pt x="26" y="83"/>
                    <a:pt x="27" y="83"/>
                  </a:cubicBezTo>
                  <a:cubicBezTo>
                    <a:pt x="26" y="83"/>
                    <a:pt x="26" y="84"/>
                    <a:pt x="25" y="84"/>
                  </a:cubicBezTo>
                  <a:cubicBezTo>
                    <a:pt x="24" y="86"/>
                    <a:pt x="22" y="88"/>
                    <a:pt x="21" y="90"/>
                  </a:cubicBezTo>
                  <a:cubicBezTo>
                    <a:pt x="18" y="94"/>
                    <a:pt x="15" y="97"/>
                    <a:pt x="13" y="101"/>
                  </a:cubicBezTo>
                  <a:cubicBezTo>
                    <a:pt x="12" y="101"/>
                    <a:pt x="13" y="101"/>
                    <a:pt x="13" y="101"/>
                  </a:cubicBezTo>
                  <a:cubicBezTo>
                    <a:pt x="20" y="97"/>
                    <a:pt x="24" y="90"/>
                    <a:pt x="30" y="85"/>
                  </a:cubicBezTo>
                  <a:cubicBezTo>
                    <a:pt x="31" y="84"/>
                    <a:pt x="33" y="81"/>
                    <a:pt x="31" y="85"/>
                  </a:cubicBezTo>
                  <a:cubicBezTo>
                    <a:pt x="29" y="87"/>
                    <a:pt x="27" y="89"/>
                    <a:pt x="26" y="91"/>
                  </a:cubicBezTo>
                  <a:cubicBezTo>
                    <a:pt x="23" y="95"/>
                    <a:pt x="19" y="98"/>
                    <a:pt x="16" y="102"/>
                  </a:cubicBezTo>
                  <a:cubicBezTo>
                    <a:pt x="15" y="102"/>
                    <a:pt x="16" y="103"/>
                    <a:pt x="16" y="102"/>
                  </a:cubicBezTo>
                  <a:cubicBezTo>
                    <a:pt x="23" y="98"/>
                    <a:pt x="28" y="92"/>
                    <a:pt x="33" y="86"/>
                  </a:cubicBezTo>
                  <a:cubicBezTo>
                    <a:pt x="35" y="83"/>
                    <a:pt x="33" y="86"/>
                    <a:pt x="32" y="87"/>
                  </a:cubicBezTo>
                  <a:cubicBezTo>
                    <a:pt x="31" y="89"/>
                    <a:pt x="29" y="92"/>
                    <a:pt x="27" y="94"/>
                  </a:cubicBezTo>
                  <a:cubicBezTo>
                    <a:pt x="24" y="97"/>
                    <a:pt x="21" y="100"/>
                    <a:pt x="19" y="103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16" y="103"/>
                    <a:pt x="12" y="102"/>
                    <a:pt x="9" y="100"/>
                  </a:cubicBezTo>
                  <a:cubicBezTo>
                    <a:pt x="7" y="99"/>
                    <a:pt x="6" y="97"/>
                    <a:pt x="5" y="95"/>
                  </a:cubicBezTo>
                  <a:close/>
                  <a:moveTo>
                    <a:pt x="5" y="91"/>
                  </a:moveTo>
                  <a:cubicBezTo>
                    <a:pt x="7" y="89"/>
                    <a:pt x="8" y="88"/>
                    <a:pt x="10" y="87"/>
                  </a:cubicBezTo>
                  <a:cubicBezTo>
                    <a:pt x="11" y="85"/>
                    <a:pt x="13" y="84"/>
                    <a:pt x="15" y="82"/>
                  </a:cubicBezTo>
                  <a:cubicBezTo>
                    <a:pt x="14" y="83"/>
                    <a:pt x="16" y="82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4" y="86"/>
                    <a:pt x="9" y="90"/>
                    <a:pt x="5" y="94"/>
                  </a:cubicBezTo>
                  <a:cubicBezTo>
                    <a:pt x="5" y="93"/>
                    <a:pt x="5" y="92"/>
                    <a:pt x="5" y="91"/>
                  </a:cubicBezTo>
                  <a:close/>
                  <a:moveTo>
                    <a:pt x="20" y="81"/>
                  </a:moveTo>
                  <a:cubicBezTo>
                    <a:pt x="18" y="82"/>
                    <a:pt x="17" y="83"/>
                    <a:pt x="16" y="84"/>
                  </a:cubicBezTo>
                  <a:cubicBezTo>
                    <a:pt x="17" y="83"/>
                    <a:pt x="17" y="82"/>
                    <a:pt x="18" y="81"/>
                  </a:cubicBezTo>
                  <a:cubicBezTo>
                    <a:pt x="19" y="81"/>
                    <a:pt x="19" y="81"/>
                    <a:pt x="20" y="81"/>
                  </a:cubicBezTo>
                  <a:close/>
                  <a:moveTo>
                    <a:pt x="24" y="80"/>
                  </a:moveTo>
                  <a:cubicBezTo>
                    <a:pt x="25" y="81"/>
                    <a:pt x="27" y="81"/>
                    <a:pt x="28" y="81"/>
                  </a:cubicBezTo>
                  <a:cubicBezTo>
                    <a:pt x="23" y="85"/>
                    <a:pt x="19" y="90"/>
                    <a:pt x="14" y="95"/>
                  </a:cubicBezTo>
                  <a:cubicBezTo>
                    <a:pt x="13" y="96"/>
                    <a:pt x="9" y="100"/>
                    <a:pt x="11" y="97"/>
                  </a:cubicBezTo>
                  <a:cubicBezTo>
                    <a:pt x="13" y="95"/>
                    <a:pt x="14" y="93"/>
                    <a:pt x="16" y="91"/>
                  </a:cubicBezTo>
                  <a:cubicBezTo>
                    <a:pt x="19" y="87"/>
                    <a:pt x="22" y="84"/>
                    <a:pt x="24" y="81"/>
                  </a:cubicBezTo>
                  <a:cubicBezTo>
                    <a:pt x="25" y="81"/>
                    <a:pt x="24" y="81"/>
                    <a:pt x="24" y="80"/>
                  </a:cubicBezTo>
                  <a:close/>
                  <a:moveTo>
                    <a:pt x="32" y="82"/>
                  </a:moveTo>
                  <a:cubicBezTo>
                    <a:pt x="27" y="86"/>
                    <a:pt x="23" y="92"/>
                    <a:pt x="18" y="97"/>
                  </a:cubicBezTo>
                  <a:cubicBezTo>
                    <a:pt x="17" y="98"/>
                    <a:pt x="16" y="98"/>
                    <a:pt x="15" y="99"/>
                  </a:cubicBezTo>
                  <a:cubicBezTo>
                    <a:pt x="14" y="100"/>
                    <a:pt x="14" y="100"/>
                    <a:pt x="14" y="99"/>
                  </a:cubicBezTo>
                  <a:cubicBezTo>
                    <a:pt x="16" y="97"/>
                    <a:pt x="18" y="95"/>
                    <a:pt x="20" y="92"/>
                  </a:cubicBezTo>
                  <a:cubicBezTo>
                    <a:pt x="23" y="88"/>
                    <a:pt x="26" y="85"/>
                    <a:pt x="29" y="81"/>
                  </a:cubicBezTo>
                  <a:cubicBezTo>
                    <a:pt x="30" y="81"/>
                    <a:pt x="31" y="82"/>
                    <a:pt x="32" y="82"/>
                  </a:cubicBezTo>
                  <a:close/>
                  <a:moveTo>
                    <a:pt x="34" y="82"/>
                  </a:moveTo>
                  <a:cubicBezTo>
                    <a:pt x="34" y="83"/>
                    <a:pt x="34" y="83"/>
                    <a:pt x="35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2" y="86"/>
                    <a:pt x="29" y="89"/>
                    <a:pt x="27" y="92"/>
                  </a:cubicBezTo>
                  <a:cubicBezTo>
                    <a:pt x="25" y="94"/>
                    <a:pt x="24" y="95"/>
                    <a:pt x="23" y="96"/>
                  </a:cubicBezTo>
                  <a:cubicBezTo>
                    <a:pt x="21" y="98"/>
                    <a:pt x="18" y="100"/>
                    <a:pt x="17" y="101"/>
                  </a:cubicBezTo>
                  <a:cubicBezTo>
                    <a:pt x="19" y="98"/>
                    <a:pt x="23" y="96"/>
                    <a:pt x="25" y="93"/>
                  </a:cubicBezTo>
                  <a:cubicBezTo>
                    <a:pt x="28" y="90"/>
                    <a:pt x="31" y="86"/>
                    <a:pt x="33" y="82"/>
                  </a:cubicBezTo>
                  <a:cubicBezTo>
                    <a:pt x="33" y="82"/>
                    <a:pt x="34" y="82"/>
                    <a:pt x="34" y="82"/>
                  </a:cubicBezTo>
                  <a:close/>
                  <a:moveTo>
                    <a:pt x="26" y="103"/>
                  </a:moveTo>
                  <a:cubicBezTo>
                    <a:pt x="26" y="103"/>
                    <a:pt x="25" y="104"/>
                    <a:pt x="25" y="104"/>
                  </a:cubicBezTo>
                  <a:cubicBezTo>
                    <a:pt x="26" y="103"/>
                    <a:pt x="26" y="102"/>
                    <a:pt x="27" y="101"/>
                  </a:cubicBezTo>
                  <a:cubicBezTo>
                    <a:pt x="27" y="102"/>
                    <a:pt x="27" y="102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lose/>
                  <a:moveTo>
                    <a:pt x="19" y="103"/>
                  </a:moveTo>
                  <a:cubicBezTo>
                    <a:pt x="24" y="101"/>
                    <a:pt x="27" y="97"/>
                    <a:pt x="31" y="94"/>
                  </a:cubicBezTo>
                  <a:cubicBezTo>
                    <a:pt x="30" y="94"/>
                    <a:pt x="30" y="95"/>
                    <a:pt x="30" y="95"/>
                  </a:cubicBezTo>
                  <a:cubicBezTo>
                    <a:pt x="27" y="98"/>
                    <a:pt x="25" y="101"/>
                    <a:pt x="23" y="104"/>
                  </a:cubicBezTo>
                  <a:cubicBezTo>
                    <a:pt x="22" y="104"/>
                    <a:pt x="21" y="104"/>
                    <a:pt x="19" y="103"/>
                  </a:cubicBezTo>
                  <a:close/>
                  <a:moveTo>
                    <a:pt x="30" y="94"/>
                  </a:moveTo>
                  <a:cubicBezTo>
                    <a:pt x="28" y="95"/>
                    <a:pt x="27" y="97"/>
                    <a:pt x="25" y="98"/>
                  </a:cubicBezTo>
                  <a:cubicBezTo>
                    <a:pt x="24" y="99"/>
                    <a:pt x="19" y="104"/>
                    <a:pt x="21" y="101"/>
                  </a:cubicBezTo>
                  <a:cubicBezTo>
                    <a:pt x="26" y="95"/>
                    <a:pt x="32" y="90"/>
                    <a:pt x="35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6" y="84"/>
                    <a:pt x="37" y="85"/>
                    <a:pt x="37" y="86"/>
                  </a:cubicBezTo>
                  <a:cubicBezTo>
                    <a:pt x="35" y="89"/>
                    <a:pt x="32" y="91"/>
                    <a:pt x="30" y="94"/>
                  </a:cubicBezTo>
                  <a:close/>
                  <a:moveTo>
                    <a:pt x="29" y="103"/>
                  </a:moveTo>
                  <a:cubicBezTo>
                    <a:pt x="28" y="103"/>
                    <a:pt x="27" y="103"/>
                    <a:pt x="27" y="103"/>
                  </a:cubicBezTo>
                  <a:cubicBezTo>
                    <a:pt x="29" y="101"/>
                    <a:pt x="32" y="99"/>
                    <a:pt x="34" y="97"/>
                  </a:cubicBezTo>
                  <a:cubicBezTo>
                    <a:pt x="35" y="96"/>
                    <a:pt x="39" y="92"/>
                    <a:pt x="35" y="97"/>
                  </a:cubicBezTo>
                  <a:cubicBezTo>
                    <a:pt x="33" y="99"/>
                    <a:pt x="32" y="100"/>
                    <a:pt x="31" y="101"/>
                  </a:cubicBezTo>
                  <a:cubicBezTo>
                    <a:pt x="30" y="102"/>
                    <a:pt x="31" y="102"/>
                    <a:pt x="31" y="102"/>
                  </a:cubicBezTo>
                  <a:cubicBezTo>
                    <a:pt x="33" y="101"/>
                    <a:pt x="35" y="99"/>
                    <a:pt x="37" y="98"/>
                  </a:cubicBezTo>
                  <a:cubicBezTo>
                    <a:pt x="35" y="100"/>
                    <a:pt x="32" y="102"/>
                    <a:pt x="29" y="103"/>
                  </a:cubicBezTo>
                  <a:close/>
                  <a:moveTo>
                    <a:pt x="39" y="95"/>
                  </a:moveTo>
                  <a:cubicBezTo>
                    <a:pt x="38" y="96"/>
                    <a:pt x="38" y="97"/>
                    <a:pt x="38" y="97"/>
                  </a:cubicBezTo>
                  <a:cubicBezTo>
                    <a:pt x="38" y="97"/>
                    <a:pt x="37" y="97"/>
                    <a:pt x="37" y="97"/>
                  </a:cubicBezTo>
                  <a:cubicBezTo>
                    <a:pt x="36" y="98"/>
                    <a:pt x="35" y="99"/>
                    <a:pt x="33" y="99"/>
                  </a:cubicBezTo>
                  <a:cubicBezTo>
                    <a:pt x="35" y="98"/>
                    <a:pt x="37" y="96"/>
                    <a:pt x="38" y="94"/>
                  </a:cubicBezTo>
                  <a:cubicBezTo>
                    <a:pt x="38" y="94"/>
                    <a:pt x="37" y="93"/>
                    <a:pt x="37" y="94"/>
                  </a:cubicBezTo>
                  <a:cubicBezTo>
                    <a:pt x="34" y="96"/>
                    <a:pt x="31" y="99"/>
                    <a:pt x="28" y="102"/>
                  </a:cubicBezTo>
                  <a:cubicBezTo>
                    <a:pt x="30" y="99"/>
                    <a:pt x="34" y="95"/>
                    <a:pt x="36" y="92"/>
                  </a:cubicBezTo>
                  <a:cubicBezTo>
                    <a:pt x="37" y="92"/>
                    <a:pt x="36" y="91"/>
                    <a:pt x="36" y="92"/>
                  </a:cubicBezTo>
                  <a:cubicBezTo>
                    <a:pt x="36" y="92"/>
                    <a:pt x="35" y="92"/>
                    <a:pt x="35" y="93"/>
                  </a:cubicBezTo>
                  <a:cubicBezTo>
                    <a:pt x="35" y="93"/>
                    <a:pt x="34" y="93"/>
                    <a:pt x="34" y="94"/>
                  </a:cubicBezTo>
                  <a:cubicBezTo>
                    <a:pt x="31" y="97"/>
                    <a:pt x="26" y="101"/>
                    <a:pt x="24" y="104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8" y="98"/>
                    <a:pt x="33" y="92"/>
                    <a:pt x="38" y="87"/>
                  </a:cubicBezTo>
                  <a:cubicBezTo>
                    <a:pt x="39" y="89"/>
                    <a:pt x="39" y="92"/>
                    <a:pt x="39" y="95"/>
                  </a:cubicBezTo>
                  <a:close/>
                  <a:moveTo>
                    <a:pt x="40" y="6"/>
                  </a:moveTo>
                  <a:cubicBezTo>
                    <a:pt x="40" y="5"/>
                    <a:pt x="40" y="5"/>
                    <a:pt x="40" y="5"/>
                  </a:cubicBezTo>
                  <a:cubicBezTo>
                    <a:pt x="41" y="4"/>
                    <a:pt x="42" y="4"/>
                    <a:pt x="44" y="4"/>
                  </a:cubicBezTo>
                  <a:cubicBezTo>
                    <a:pt x="43" y="5"/>
                    <a:pt x="41" y="5"/>
                    <a:pt x="40" y="6"/>
                  </a:cubicBezTo>
                  <a:close/>
                  <a:moveTo>
                    <a:pt x="40" y="6"/>
                  </a:moveTo>
                  <a:cubicBezTo>
                    <a:pt x="41" y="6"/>
                    <a:pt x="41" y="6"/>
                    <a:pt x="42" y="6"/>
                  </a:cubicBezTo>
                  <a:cubicBezTo>
                    <a:pt x="41" y="6"/>
                    <a:pt x="41" y="7"/>
                    <a:pt x="40" y="8"/>
                  </a:cubicBezTo>
                  <a:cubicBezTo>
                    <a:pt x="40" y="7"/>
                    <a:pt x="40" y="7"/>
                    <a:pt x="40" y="6"/>
                  </a:cubicBezTo>
                  <a:close/>
                  <a:moveTo>
                    <a:pt x="40" y="15"/>
                  </a:moveTo>
                  <a:cubicBezTo>
                    <a:pt x="42" y="13"/>
                    <a:pt x="43" y="12"/>
                    <a:pt x="44" y="11"/>
                  </a:cubicBezTo>
                  <a:cubicBezTo>
                    <a:pt x="45" y="10"/>
                    <a:pt x="45" y="9"/>
                    <a:pt x="46" y="9"/>
                  </a:cubicBezTo>
                  <a:cubicBezTo>
                    <a:pt x="47" y="8"/>
                    <a:pt x="51" y="4"/>
                    <a:pt x="49" y="7"/>
                  </a:cubicBezTo>
                  <a:cubicBezTo>
                    <a:pt x="46" y="11"/>
                    <a:pt x="43" y="14"/>
                    <a:pt x="40" y="17"/>
                  </a:cubicBezTo>
                  <a:cubicBezTo>
                    <a:pt x="40" y="17"/>
                    <a:pt x="40" y="16"/>
                    <a:pt x="40" y="15"/>
                  </a:cubicBezTo>
                  <a:close/>
                  <a:moveTo>
                    <a:pt x="40" y="11"/>
                  </a:moveTo>
                  <a:cubicBezTo>
                    <a:pt x="41" y="10"/>
                    <a:pt x="42" y="10"/>
                    <a:pt x="42" y="9"/>
                  </a:cubicBezTo>
                  <a:cubicBezTo>
                    <a:pt x="42" y="9"/>
                    <a:pt x="43" y="8"/>
                    <a:pt x="43" y="8"/>
                  </a:cubicBezTo>
                  <a:cubicBezTo>
                    <a:pt x="42" y="9"/>
                    <a:pt x="41" y="11"/>
                    <a:pt x="40" y="12"/>
                  </a:cubicBezTo>
                  <a:cubicBezTo>
                    <a:pt x="40" y="12"/>
                    <a:pt x="40" y="11"/>
                    <a:pt x="40" y="11"/>
                  </a:cubicBezTo>
                  <a:close/>
                  <a:moveTo>
                    <a:pt x="40" y="19"/>
                  </a:moveTo>
                  <a:cubicBezTo>
                    <a:pt x="44" y="16"/>
                    <a:pt x="47" y="12"/>
                    <a:pt x="51" y="9"/>
                  </a:cubicBezTo>
                  <a:cubicBezTo>
                    <a:pt x="51" y="9"/>
                    <a:pt x="55" y="5"/>
                    <a:pt x="54" y="7"/>
                  </a:cubicBezTo>
                  <a:cubicBezTo>
                    <a:pt x="52" y="9"/>
                    <a:pt x="51" y="10"/>
                    <a:pt x="49" y="12"/>
                  </a:cubicBezTo>
                  <a:cubicBezTo>
                    <a:pt x="47" y="15"/>
                    <a:pt x="45" y="17"/>
                    <a:pt x="43" y="20"/>
                  </a:cubicBezTo>
                  <a:cubicBezTo>
                    <a:pt x="42" y="19"/>
                    <a:pt x="41" y="19"/>
                    <a:pt x="40" y="19"/>
                  </a:cubicBezTo>
                  <a:cubicBezTo>
                    <a:pt x="40" y="19"/>
                    <a:pt x="40" y="19"/>
                    <a:pt x="40" y="19"/>
                  </a:cubicBezTo>
                  <a:close/>
                  <a:moveTo>
                    <a:pt x="46" y="20"/>
                  </a:moveTo>
                  <a:cubicBezTo>
                    <a:pt x="46" y="20"/>
                    <a:pt x="45" y="20"/>
                    <a:pt x="44" y="20"/>
                  </a:cubicBezTo>
                  <a:cubicBezTo>
                    <a:pt x="48" y="16"/>
                    <a:pt x="52" y="12"/>
                    <a:pt x="56" y="9"/>
                  </a:cubicBezTo>
                  <a:cubicBezTo>
                    <a:pt x="54" y="10"/>
                    <a:pt x="53" y="12"/>
                    <a:pt x="52" y="13"/>
                  </a:cubicBezTo>
                  <a:cubicBezTo>
                    <a:pt x="51" y="15"/>
                    <a:pt x="49" y="17"/>
                    <a:pt x="46" y="20"/>
                  </a:cubicBezTo>
                  <a:close/>
                  <a:moveTo>
                    <a:pt x="48" y="20"/>
                  </a:moveTo>
                  <a:cubicBezTo>
                    <a:pt x="52" y="16"/>
                    <a:pt x="57" y="11"/>
                    <a:pt x="61" y="7"/>
                  </a:cubicBezTo>
                  <a:cubicBezTo>
                    <a:pt x="58" y="10"/>
                    <a:pt x="56" y="16"/>
                    <a:pt x="52" y="20"/>
                  </a:cubicBezTo>
                  <a:cubicBezTo>
                    <a:pt x="50" y="20"/>
                    <a:pt x="49" y="20"/>
                    <a:pt x="48" y="20"/>
                  </a:cubicBezTo>
                  <a:close/>
                  <a:moveTo>
                    <a:pt x="53" y="20"/>
                  </a:moveTo>
                  <a:cubicBezTo>
                    <a:pt x="57" y="16"/>
                    <a:pt x="60" y="13"/>
                    <a:pt x="64" y="9"/>
                  </a:cubicBezTo>
                  <a:cubicBezTo>
                    <a:pt x="63" y="10"/>
                    <a:pt x="62" y="11"/>
                    <a:pt x="62" y="11"/>
                  </a:cubicBezTo>
                  <a:cubicBezTo>
                    <a:pt x="60" y="14"/>
                    <a:pt x="58" y="17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5" y="20"/>
                    <a:pt x="54" y="20"/>
                    <a:pt x="53" y="20"/>
                  </a:cubicBezTo>
                  <a:close/>
                  <a:moveTo>
                    <a:pt x="65" y="20"/>
                  </a:moveTo>
                  <a:cubicBezTo>
                    <a:pt x="65" y="20"/>
                    <a:pt x="65" y="20"/>
                    <a:pt x="64" y="20"/>
                  </a:cubicBezTo>
                  <a:cubicBezTo>
                    <a:pt x="64" y="20"/>
                    <a:pt x="65" y="19"/>
                    <a:pt x="65" y="19"/>
                  </a:cubicBezTo>
                  <a:cubicBezTo>
                    <a:pt x="65" y="19"/>
                    <a:pt x="64" y="18"/>
                    <a:pt x="64" y="19"/>
                  </a:cubicBezTo>
                  <a:cubicBezTo>
                    <a:pt x="63" y="19"/>
                    <a:pt x="62" y="20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19"/>
                    <a:pt x="61" y="19"/>
                  </a:cubicBezTo>
                  <a:cubicBezTo>
                    <a:pt x="63" y="16"/>
                    <a:pt x="65" y="14"/>
                    <a:pt x="67" y="12"/>
                  </a:cubicBezTo>
                  <a:cubicBezTo>
                    <a:pt x="67" y="11"/>
                    <a:pt x="66" y="11"/>
                    <a:pt x="66" y="11"/>
                  </a:cubicBezTo>
                  <a:cubicBezTo>
                    <a:pt x="64" y="13"/>
                    <a:pt x="59" y="16"/>
                    <a:pt x="58" y="19"/>
                  </a:cubicBezTo>
                  <a:cubicBezTo>
                    <a:pt x="60" y="14"/>
                    <a:pt x="64" y="10"/>
                    <a:pt x="68" y="6"/>
                  </a:cubicBezTo>
                  <a:cubicBezTo>
                    <a:pt x="67" y="11"/>
                    <a:pt x="66" y="15"/>
                    <a:pt x="65" y="20"/>
                  </a:cubicBezTo>
                  <a:close/>
                  <a:moveTo>
                    <a:pt x="62" y="20"/>
                  </a:moveTo>
                  <a:cubicBezTo>
                    <a:pt x="63" y="19"/>
                    <a:pt x="64" y="19"/>
                    <a:pt x="64" y="20"/>
                  </a:cubicBezTo>
                  <a:cubicBezTo>
                    <a:pt x="63" y="20"/>
                    <a:pt x="62" y="20"/>
                    <a:pt x="62" y="20"/>
                  </a:cubicBezTo>
                  <a:close/>
                  <a:moveTo>
                    <a:pt x="57" y="20"/>
                  </a:moveTo>
                  <a:cubicBezTo>
                    <a:pt x="60" y="18"/>
                    <a:pt x="62" y="16"/>
                    <a:pt x="64" y="14"/>
                  </a:cubicBezTo>
                  <a:cubicBezTo>
                    <a:pt x="68" y="11"/>
                    <a:pt x="62" y="16"/>
                    <a:pt x="62" y="17"/>
                  </a:cubicBezTo>
                  <a:cubicBezTo>
                    <a:pt x="61" y="18"/>
                    <a:pt x="60" y="19"/>
                    <a:pt x="60" y="20"/>
                  </a:cubicBezTo>
                  <a:cubicBezTo>
                    <a:pt x="59" y="20"/>
                    <a:pt x="58" y="20"/>
                    <a:pt x="57" y="20"/>
                  </a:cubicBezTo>
                  <a:close/>
                  <a:moveTo>
                    <a:pt x="52" y="5"/>
                  </a:moveTo>
                  <a:cubicBezTo>
                    <a:pt x="57" y="5"/>
                    <a:pt x="62" y="5"/>
                    <a:pt x="67" y="5"/>
                  </a:cubicBezTo>
                  <a:cubicBezTo>
                    <a:pt x="63" y="8"/>
                    <a:pt x="60" y="12"/>
                    <a:pt x="56" y="15"/>
                  </a:cubicBezTo>
                  <a:cubicBezTo>
                    <a:pt x="59" y="12"/>
                    <a:pt x="61" y="9"/>
                    <a:pt x="63" y="6"/>
                  </a:cubicBezTo>
                  <a:cubicBezTo>
                    <a:pt x="63" y="6"/>
                    <a:pt x="62" y="5"/>
                    <a:pt x="62" y="6"/>
                  </a:cubicBezTo>
                  <a:cubicBezTo>
                    <a:pt x="58" y="9"/>
                    <a:pt x="54" y="13"/>
                    <a:pt x="51" y="16"/>
                  </a:cubicBezTo>
                  <a:cubicBezTo>
                    <a:pt x="51" y="15"/>
                    <a:pt x="52" y="14"/>
                    <a:pt x="53" y="13"/>
                  </a:cubicBezTo>
                  <a:cubicBezTo>
                    <a:pt x="55" y="11"/>
                    <a:pt x="57" y="8"/>
                    <a:pt x="59" y="6"/>
                  </a:cubicBezTo>
                  <a:cubicBezTo>
                    <a:pt x="60" y="6"/>
                    <a:pt x="59" y="5"/>
                    <a:pt x="59" y="5"/>
                  </a:cubicBezTo>
                  <a:cubicBezTo>
                    <a:pt x="55" y="8"/>
                    <a:pt x="52" y="11"/>
                    <a:pt x="48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1" y="11"/>
                    <a:pt x="53" y="8"/>
                    <a:pt x="55" y="5"/>
                  </a:cubicBezTo>
                  <a:cubicBezTo>
                    <a:pt x="56" y="5"/>
                    <a:pt x="55" y="5"/>
                    <a:pt x="55" y="5"/>
                  </a:cubicBezTo>
                  <a:cubicBezTo>
                    <a:pt x="50" y="8"/>
                    <a:pt x="47" y="12"/>
                    <a:pt x="43" y="16"/>
                  </a:cubicBezTo>
                  <a:cubicBezTo>
                    <a:pt x="38" y="20"/>
                    <a:pt x="45" y="13"/>
                    <a:pt x="46" y="11"/>
                  </a:cubicBezTo>
                  <a:cubicBezTo>
                    <a:pt x="48" y="9"/>
                    <a:pt x="49" y="7"/>
                    <a:pt x="51" y="5"/>
                  </a:cubicBezTo>
                  <a:cubicBezTo>
                    <a:pt x="51" y="5"/>
                    <a:pt x="51" y="4"/>
                    <a:pt x="51" y="5"/>
                  </a:cubicBezTo>
                  <a:cubicBezTo>
                    <a:pt x="47" y="7"/>
                    <a:pt x="44" y="10"/>
                    <a:pt x="41" y="12"/>
                  </a:cubicBezTo>
                  <a:cubicBezTo>
                    <a:pt x="41" y="13"/>
                    <a:pt x="41" y="13"/>
                    <a:pt x="40" y="14"/>
                  </a:cubicBezTo>
                  <a:cubicBezTo>
                    <a:pt x="40" y="14"/>
                    <a:pt x="40" y="14"/>
                    <a:pt x="40" y="13"/>
                  </a:cubicBezTo>
                  <a:cubicBezTo>
                    <a:pt x="41" y="13"/>
                    <a:pt x="41" y="13"/>
                    <a:pt x="41" y="12"/>
                  </a:cubicBezTo>
                  <a:cubicBezTo>
                    <a:pt x="43" y="9"/>
                    <a:pt x="45" y="7"/>
                    <a:pt x="47" y="5"/>
                  </a:cubicBezTo>
                  <a:cubicBezTo>
                    <a:pt x="47" y="5"/>
                    <a:pt x="47" y="4"/>
                    <a:pt x="46" y="5"/>
                  </a:cubicBezTo>
                  <a:cubicBezTo>
                    <a:pt x="45" y="6"/>
                    <a:pt x="43" y="7"/>
                    <a:pt x="42" y="8"/>
                  </a:cubicBezTo>
                  <a:cubicBezTo>
                    <a:pt x="41" y="9"/>
                    <a:pt x="41" y="9"/>
                    <a:pt x="40" y="10"/>
                  </a:cubicBezTo>
                  <a:cubicBezTo>
                    <a:pt x="40" y="10"/>
                    <a:pt x="40" y="9"/>
                    <a:pt x="40" y="9"/>
                  </a:cubicBezTo>
                  <a:cubicBezTo>
                    <a:pt x="41" y="7"/>
                    <a:pt x="43" y="6"/>
                    <a:pt x="44" y="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7" y="4"/>
                    <a:pt x="49" y="4"/>
                    <a:pt x="52" y="5"/>
                  </a:cubicBezTo>
                  <a:close/>
                  <a:moveTo>
                    <a:pt x="24" y="80"/>
                  </a:moveTo>
                  <a:cubicBezTo>
                    <a:pt x="24" y="80"/>
                    <a:pt x="24" y="81"/>
                    <a:pt x="24" y="81"/>
                  </a:cubicBezTo>
                  <a:cubicBezTo>
                    <a:pt x="21" y="82"/>
                    <a:pt x="19" y="85"/>
                    <a:pt x="17" y="87"/>
                  </a:cubicBezTo>
                  <a:cubicBezTo>
                    <a:pt x="18" y="85"/>
                    <a:pt x="20" y="83"/>
                    <a:pt x="22" y="80"/>
                  </a:cubicBezTo>
                  <a:cubicBezTo>
                    <a:pt x="22" y="80"/>
                    <a:pt x="23" y="80"/>
                    <a:pt x="24" y="80"/>
                  </a:cubicBezTo>
                  <a:close/>
                  <a:moveTo>
                    <a:pt x="11" y="84"/>
                  </a:moveTo>
                  <a:cubicBezTo>
                    <a:pt x="12" y="83"/>
                    <a:pt x="13" y="82"/>
                    <a:pt x="14" y="82"/>
                  </a:cubicBezTo>
                  <a:cubicBezTo>
                    <a:pt x="11" y="84"/>
                    <a:pt x="9" y="86"/>
                    <a:pt x="6" y="89"/>
                  </a:cubicBezTo>
                  <a:cubicBezTo>
                    <a:pt x="7" y="87"/>
                    <a:pt x="9" y="85"/>
                    <a:pt x="11" y="84"/>
                  </a:cubicBezTo>
                  <a:close/>
                </a:path>
              </a:pathLst>
            </a:custGeom>
            <a:blipFill dpi="0" rotWithShape="1">
              <a:blip r:embed="rId9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32" name="Freeform 133"/>
            <p:cNvSpPr>
              <a:spLocks noEditPoints="1"/>
            </p:cNvSpPr>
            <p:nvPr/>
          </p:nvSpPr>
          <p:spPr bwMode="auto">
            <a:xfrm>
              <a:off x="7062874" y="1451824"/>
              <a:ext cx="203200" cy="311150"/>
            </a:xfrm>
            <a:custGeom>
              <a:avLst/>
              <a:gdLst>
                <a:gd name="T0" fmla="*/ 40 w 70"/>
                <a:gd name="T1" fmla="*/ 86 h 107"/>
                <a:gd name="T2" fmla="*/ 67 w 70"/>
                <a:gd name="T3" fmla="*/ 21 h 107"/>
                <a:gd name="T4" fmla="*/ 50 w 70"/>
                <a:gd name="T5" fmla="*/ 1 h 107"/>
                <a:gd name="T6" fmla="*/ 37 w 70"/>
                <a:gd name="T7" fmla="*/ 20 h 107"/>
                <a:gd name="T8" fmla="*/ 6 w 70"/>
                <a:gd name="T9" fmla="*/ 83 h 107"/>
                <a:gd name="T10" fmla="*/ 20 w 70"/>
                <a:gd name="T11" fmla="*/ 81 h 107"/>
                <a:gd name="T12" fmla="*/ 7 w 70"/>
                <a:gd name="T13" fmla="*/ 97 h 107"/>
                <a:gd name="T14" fmla="*/ 9 w 70"/>
                <a:gd name="T15" fmla="*/ 97 h 107"/>
                <a:gd name="T16" fmla="*/ 9 w 70"/>
                <a:gd name="T17" fmla="*/ 99 h 107"/>
                <a:gd name="T18" fmla="*/ 25 w 70"/>
                <a:gd name="T19" fmla="*/ 84 h 107"/>
                <a:gd name="T20" fmla="*/ 30 w 70"/>
                <a:gd name="T21" fmla="*/ 84 h 107"/>
                <a:gd name="T22" fmla="*/ 16 w 70"/>
                <a:gd name="T23" fmla="*/ 102 h 107"/>
                <a:gd name="T24" fmla="*/ 19 w 70"/>
                <a:gd name="T25" fmla="*/ 103 h 107"/>
                <a:gd name="T26" fmla="*/ 5 w 70"/>
                <a:gd name="T27" fmla="*/ 91 h 107"/>
                <a:gd name="T28" fmla="*/ 17 w 70"/>
                <a:gd name="T29" fmla="*/ 81 h 107"/>
                <a:gd name="T30" fmla="*/ 15 w 70"/>
                <a:gd name="T31" fmla="*/ 84 h 107"/>
                <a:gd name="T32" fmla="*/ 27 w 70"/>
                <a:gd name="T33" fmla="*/ 81 h 107"/>
                <a:gd name="T34" fmla="*/ 24 w 70"/>
                <a:gd name="T35" fmla="*/ 81 h 107"/>
                <a:gd name="T36" fmla="*/ 15 w 70"/>
                <a:gd name="T37" fmla="*/ 99 h 107"/>
                <a:gd name="T38" fmla="*/ 32 w 70"/>
                <a:gd name="T39" fmla="*/ 81 h 107"/>
                <a:gd name="T40" fmla="*/ 26 w 70"/>
                <a:gd name="T41" fmla="*/ 92 h 107"/>
                <a:gd name="T42" fmla="*/ 33 w 70"/>
                <a:gd name="T43" fmla="*/ 82 h 107"/>
                <a:gd name="T44" fmla="*/ 27 w 70"/>
                <a:gd name="T45" fmla="*/ 101 h 107"/>
                <a:gd name="T46" fmla="*/ 30 w 70"/>
                <a:gd name="T47" fmla="*/ 93 h 107"/>
                <a:gd name="T48" fmla="*/ 29 w 70"/>
                <a:gd name="T49" fmla="*/ 93 h 107"/>
                <a:gd name="T50" fmla="*/ 35 w 70"/>
                <a:gd name="T51" fmla="*/ 83 h 107"/>
                <a:gd name="T52" fmla="*/ 26 w 70"/>
                <a:gd name="T53" fmla="*/ 103 h 107"/>
                <a:gd name="T54" fmla="*/ 31 w 70"/>
                <a:gd name="T55" fmla="*/ 102 h 107"/>
                <a:gd name="T56" fmla="*/ 37 w 70"/>
                <a:gd name="T57" fmla="*/ 97 h 107"/>
                <a:gd name="T58" fmla="*/ 37 w 70"/>
                <a:gd name="T59" fmla="*/ 93 h 107"/>
                <a:gd name="T60" fmla="*/ 35 w 70"/>
                <a:gd name="T61" fmla="*/ 92 h 107"/>
                <a:gd name="T62" fmla="*/ 37 w 70"/>
                <a:gd name="T63" fmla="*/ 87 h 107"/>
                <a:gd name="T64" fmla="*/ 43 w 70"/>
                <a:gd name="T65" fmla="*/ 4 h 107"/>
                <a:gd name="T66" fmla="*/ 40 w 70"/>
                <a:gd name="T67" fmla="*/ 7 h 107"/>
                <a:gd name="T68" fmla="*/ 46 w 70"/>
                <a:gd name="T69" fmla="*/ 8 h 107"/>
                <a:gd name="T70" fmla="*/ 40 w 70"/>
                <a:gd name="T71" fmla="*/ 10 h 107"/>
                <a:gd name="T72" fmla="*/ 40 w 70"/>
                <a:gd name="T73" fmla="*/ 10 h 107"/>
                <a:gd name="T74" fmla="*/ 49 w 70"/>
                <a:gd name="T75" fmla="*/ 12 h 107"/>
                <a:gd name="T76" fmla="*/ 46 w 70"/>
                <a:gd name="T77" fmla="*/ 19 h 107"/>
                <a:gd name="T78" fmla="*/ 46 w 70"/>
                <a:gd name="T79" fmla="*/ 19 h 107"/>
                <a:gd name="T80" fmla="*/ 47 w 70"/>
                <a:gd name="T81" fmla="*/ 19 h 107"/>
                <a:gd name="T82" fmla="*/ 56 w 70"/>
                <a:gd name="T83" fmla="*/ 19 h 107"/>
                <a:gd name="T84" fmla="*/ 64 w 70"/>
                <a:gd name="T85" fmla="*/ 20 h 107"/>
                <a:gd name="T86" fmla="*/ 60 w 70"/>
                <a:gd name="T87" fmla="*/ 20 h 107"/>
                <a:gd name="T88" fmla="*/ 57 w 70"/>
                <a:gd name="T89" fmla="*/ 18 h 107"/>
                <a:gd name="T90" fmla="*/ 63 w 70"/>
                <a:gd name="T91" fmla="*/ 20 h 107"/>
                <a:gd name="T92" fmla="*/ 61 w 70"/>
                <a:gd name="T93" fmla="*/ 17 h 107"/>
                <a:gd name="T94" fmla="*/ 67 w 70"/>
                <a:gd name="T95" fmla="*/ 5 h 107"/>
                <a:gd name="T96" fmla="*/ 50 w 70"/>
                <a:gd name="T97" fmla="*/ 16 h 107"/>
                <a:gd name="T98" fmla="*/ 48 w 70"/>
                <a:gd name="T99" fmla="*/ 14 h 107"/>
                <a:gd name="T100" fmla="*/ 43 w 70"/>
                <a:gd name="T101" fmla="*/ 15 h 107"/>
                <a:gd name="T102" fmla="*/ 41 w 70"/>
                <a:gd name="T103" fmla="*/ 12 h 107"/>
                <a:gd name="T104" fmla="*/ 46 w 70"/>
                <a:gd name="T105" fmla="*/ 5 h 107"/>
                <a:gd name="T106" fmla="*/ 40 w 70"/>
                <a:gd name="T107" fmla="*/ 9 h 107"/>
                <a:gd name="T108" fmla="*/ 24 w 70"/>
                <a:gd name="T109" fmla="*/ 80 h 107"/>
                <a:gd name="T110" fmla="*/ 24 w 70"/>
                <a:gd name="T111" fmla="*/ 80 h 107"/>
                <a:gd name="T112" fmla="*/ 10 w 70"/>
                <a:gd name="T113" fmla="*/ 8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0" h="107">
                  <a:moveTo>
                    <a:pt x="8" y="102"/>
                  </a:moveTo>
                  <a:cubicBezTo>
                    <a:pt x="14" y="107"/>
                    <a:pt x="25" y="107"/>
                    <a:pt x="32" y="105"/>
                  </a:cubicBezTo>
                  <a:cubicBezTo>
                    <a:pt x="41" y="101"/>
                    <a:pt x="43" y="93"/>
                    <a:pt x="40" y="86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2" y="65"/>
                    <a:pt x="41" y="43"/>
                    <a:pt x="40" y="22"/>
                  </a:cubicBezTo>
                  <a:cubicBezTo>
                    <a:pt x="49" y="23"/>
                    <a:pt x="57" y="22"/>
                    <a:pt x="66" y="23"/>
                  </a:cubicBezTo>
                  <a:cubicBezTo>
                    <a:pt x="67" y="23"/>
                    <a:pt x="67" y="22"/>
                    <a:pt x="67" y="21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8" y="15"/>
                    <a:pt x="70" y="9"/>
                    <a:pt x="70" y="3"/>
                  </a:cubicBezTo>
                  <a:cubicBezTo>
                    <a:pt x="70" y="2"/>
                    <a:pt x="69" y="2"/>
                    <a:pt x="68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2" y="2"/>
                    <a:pt x="56" y="2"/>
                    <a:pt x="50" y="1"/>
                  </a:cubicBezTo>
                  <a:cubicBezTo>
                    <a:pt x="46" y="1"/>
                    <a:pt x="41" y="0"/>
                    <a:pt x="38" y="2"/>
                  </a:cubicBezTo>
                  <a:cubicBezTo>
                    <a:pt x="37" y="3"/>
                    <a:pt x="37" y="3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9"/>
                    <a:pt x="37" y="14"/>
                    <a:pt x="37" y="20"/>
                  </a:cubicBezTo>
                  <a:cubicBezTo>
                    <a:pt x="37" y="20"/>
                    <a:pt x="37" y="21"/>
                    <a:pt x="37" y="21"/>
                  </a:cubicBezTo>
                  <a:cubicBezTo>
                    <a:pt x="38" y="41"/>
                    <a:pt x="39" y="61"/>
                    <a:pt x="37" y="81"/>
                  </a:cubicBezTo>
                  <a:cubicBezTo>
                    <a:pt x="37" y="81"/>
                    <a:pt x="37" y="80"/>
                    <a:pt x="36" y="80"/>
                  </a:cubicBezTo>
                  <a:cubicBezTo>
                    <a:pt x="27" y="76"/>
                    <a:pt x="14" y="76"/>
                    <a:pt x="6" y="83"/>
                  </a:cubicBezTo>
                  <a:cubicBezTo>
                    <a:pt x="0" y="89"/>
                    <a:pt x="0" y="98"/>
                    <a:pt x="8" y="102"/>
                  </a:cubicBezTo>
                  <a:close/>
                  <a:moveTo>
                    <a:pt x="5" y="95"/>
                  </a:moveTo>
                  <a:cubicBezTo>
                    <a:pt x="10" y="91"/>
                    <a:pt x="14" y="85"/>
                    <a:pt x="19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19" y="82"/>
                  </a:cubicBezTo>
                  <a:cubicBezTo>
                    <a:pt x="18" y="83"/>
                    <a:pt x="17" y="84"/>
                    <a:pt x="16" y="85"/>
                  </a:cubicBezTo>
                  <a:cubicBezTo>
                    <a:pt x="15" y="88"/>
                    <a:pt x="13" y="91"/>
                    <a:pt x="11" y="93"/>
                  </a:cubicBezTo>
                  <a:cubicBezTo>
                    <a:pt x="10" y="94"/>
                    <a:pt x="8" y="96"/>
                    <a:pt x="7" y="97"/>
                  </a:cubicBezTo>
                  <a:cubicBezTo>
                    <a:pt x="7" y="98"/>
                    <a:pt x="7" y="98"/>
                    <a:pt x="8" y="98"/>
                  </a:cubicBezTo>
                  <a:cubicBezTo>
                    <a:pt x="8" y="97"/>
                    <a:pt x="8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10" y="96"/>
                    <a:pt x="11" y="95"/>
                    <a:pt x="11" y="93"/>
                  </a:cubicBezTo>
                  <a:cubicBezTo>
                    <a:pt x="12" y="92"/>
                    <a:pt x="13" y="91"/>
                    <a:pt x="14" y="90"/>
                  </a:cubicBezTo>
                  <a:cubicBezTo>
                    <a:pt x="17" y="87"/>
                    <a:pt x="20" y="84"/>
                    <a:pt x="23" y="82"/>
                  </a:cubicBezTo>
                  <a:cubicBezTo>
                    <a:pt x="18" y="87"/>
                    <a:pt x="12" y="92"/>
                    <a:pt x="9" y="99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15" y="95"/>
                    <a:pt x="20" y="88"/>
                    <a:pt x="25" y="83"/>
                  </a:cubicBezTo>
                  <a:cubicBezTo>
                    <a:pt x="26" y="83"/>
                    <a:pt x="26" y="83"/>
                    <a:pt x="26" y="82"/>
                  </a:cubicBezTo>
                  <a:cubicBezTo>
                    <a:pt x="26" y="83"/>
                    <a:pt x="25" y="84"/>
                    <a:pt x="25" y="84"/>
                  </a:cubicBezTo>
                  <a:cubicBezTo>
                    <a:pt x="23" y="86"/>
                    <a:pt x="22" y="88"/>
                    <a:pt x="20" y="90"/>
                  </a:cubicBezTo>
                  <a:cubicBezTo>
                    <a:pt x="17" y="93"/>
                    <a:pt x="15" y="97"/>
                    <a:pt x="12" y="100"/>
                  </a:cubicBezTo>
                  <a:cubicBezTo>
                    <a:pt x="12" y="100"/>
                    <a:pt x="13" y="101"/>
                    <a:pt x="13" y="101"/>
                  </a:cubicBezTo>
                  <a:cubicBezTo>
                    <a:pt x="20" y="97"/>
                    <a:pt x="24" y="90"/>
                    <a:pt x="30" y="84"/>
                  </a:cubicBezTo>
                  <a:cubicBezTo>
                    <a:pt x="31" y="83"/>
                    <a:pt x="32" y="81"/>
                    <a:pt x="30" y="84"/>
                  </a:cubicBezTo>
                  <a:cubicBezTo>
                    <a:pt x="29" y="87"/>
                    <a:pt x="27" y="89"/>
                    <a:pt x="25" y="91"/>
                  </a:cubicBezTo>
                  <a:cubicBezTo>
                    <a:pt x="22" y="95"/>
                    <a:pt x="18" y="98"/>
                    <a:pt x="15" y="102"/>
                  </a:cubicBezTo>
                  <a:cubicBezTo>
                    <a:pt x="15" y="102"/>
                    <a:pt x="15" y="102"/>
                    <a:pt x="16" y="102"/>
                  </a:cubicBezTo>
                  <a:cubicBezTo>
                    <a:pt x="23" y="98"/>
                    <a:pt x="28" y="91"/>
                    <a:pt x="33" y="85"/>
                  </a:cubicBezTo>
                  <a:cubicBezTo>
                    <a:pt x="35" y="83"/>
                    <a:pt x="33" y="86"/>
                    <a:pt x="32" y="87"/>
                  </a:cubicBezTo>
                  <a:cubicBezTo>
                    <a:pt x="30" y="89"/>
                    <a:pt x="28" y="91"/>
                    <a:pt x="26" y="94"/>
                  </a:cubicBezTo>
                  <a:cubicBezTo>
                    <a:pt x="24" y="97"/>
                    <a:pt x="21" y="99"/>
                    <a:pt x="19" y="103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15" y="103"/>
                    <a:pt x="12" y="101"/>
                    <a:pt x="9" y="100"/>
                  </a:cubicBezTo>
                  <a:cubicBezTo>
                    <a:pt x="7" y="99"/>
                    <a:pt x="5" y="97"/>
                    <a:pt x="5" y="95"/>
                  </a:cubicBezTo>
                  <a:close/>
                  <a:moveTo>
                    <a:pt x="5" y="91"/>
                  </a:moveTo>
                  <a:cubicBezTo>
                    <a:pt x="6" y="89"/>
                    <a:pt x="8" y="88"/>
                    <a:pt x="9" y="86"/>
                  </a:cubicBezTo>
                  <a:cubicBezTo>
                    <a:pt x="11" y="85"/>
                    <a:pt x="12" y="83"/>
                    <a:pt x="14" y="82"/>
                  </a:cubicBezTo>
                  <a:cubicBezTo>
                    <a:pt x="14" y="82"/>
                    <a:pt x="16" y="81"/>
                    <a:pt x="16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3" y="86"/>
                    <a:pt x="9" y="90"/>
                    <a:pt x="5" y="94"/>
                  </a:cubicBezTo>
                  <a:cubicBezTo>
                    <a:pt x="5" y="93"/>
                    <a:pt x="5" y="92"/>
                    <a:pt x="5" y="91"/>
                  </a:cubicBezTo>
                  <a:close/>
                  <a:moveTo>
                    <a:pt x="20" y="80"/>
                  </a:moveTo>
                  <a:cubicBezTo>
                    <a:pt x="18" y="81"/>
                    <a:pt x="17" y="82"/>
                    <a:pt x="15" y="84"/>
                  </a:cubicBezTo>
                  <a:cubicBezTo>
                    <a:pt x="16" y="83"/>
                    <a:pt x="17" y="82"/>
                    <a:pt x="18" y="80"/>
                  </a:cubicBezTo>
                  <a:cubicBezTo>
                    <a:pt x="18" y="80"/>
                    <a:pt x="19" y="80"/>
                    <a:pt x="20" y="80"/>
                  </a:cubicBezTo>
                  <a:close/>
                  <a:moveTo>
                    <a:pt x="24" y="80"/>
                  </a:moveTo>
                  <a:cubicBezTo>
                    <a:pt x="25" y="80"/>
                    <a:pt x="26" y="80"/>
                    <a:pt x="27" y="81"/>
                  </a:cubicBezTo>
                  <a:cubicBezTo>
                    <a:pt x="22" y="85"/>
                    <a:pt x="18" y="90"/>
                    <a:pt x="14" y="95"/>
                  </a:cubicBezTo>
                  <a:cubicBezTo>
                    <a:pt x="13" y="95"/>
                    <a:pt x="9" y="100"/>
                    <a:pt x="11" y="96"/>
                  </a:cubicBezTo>
                  <a:cubicBezTo>
                    <a:pt x="12" y="94"/>
                    <a:pt x="14" y="92"/>
                    <a:pt x="16" y="90"/>
                  </a:cubicBezTo>
                  <a:cubicBezTo>
                    <a:pt x="18" y="87"/>
                    <a:pt x="21" y="84"/>
                    <a:pt x="24" y="81"/>
                  </a:cubicBezTo>
                  <a:cubicBezTo>
                    <a:pt x="24" y="81"/>
                    <a:pt x="24" y="80"/>
                    <a:pt x="24" y="80"/>
                  </a:cubicBezTo>
                  <a:close/>
                  <a:moveTo>
                    <a:pt x="32" y="81"/>
                  </a:moveTo>
                  <a:cubicBezTo>
                    <a:pt x="27" y="86"/>
                    <a:pt x="23" y="92"/>
                    <a:pt x="18" y="96"/>
                  </a:cubicBezTo>
                  <a:cubicBezTo>
                    <a:pt x="17" y="97"/>
                    <a:pt x="16" y="98"/>
                    <a:pt x="15" y="99"/>
                  </a:cubicBezTo>
                  <a:cubicBezTo>
                    <a:pt x="13" y="100"/>
                    <a:pt x="13" y="100"/>
                    <a:pt x="14" y="99"/>
                  </a:cubicBezTo>
                  <a:cubicBezTo>
                    <a:pt x="16" y="97"/>
                    <a:pt x="18" y="94"/>
                    <a:pt x="20" y="92"/>
                  </a:cubicBezTo>
                  <a:cubicBezTo>
                    <a:pt x="23" y="88"/>
                    <a:pt x="26" y="84"/>
                    <a:pt x="29" y="81"/>
                  </a:cubicBezTo>
                  <a:cubicBezTo>
                    <a:pt x="30" y="81"/>
                    <a:pt x="31" y="81"/>
                    <a:pt x="32" y="81"/>
                  </a:cubicBezTo>
                  <a:close/>
                  <a:moveTo>
                    <a:pt x="34" y="82"/>
                  </a:moveTo>
                  <a:cubicBezTo>
                    <a:pt x="34" y="82"/>
                    <a:pt x="34" y="82"/>
                    <a:pt x="34" y="83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2" y="86"/>
                    <a:pt x="29" y="89"/>
                    <a:pt x="26" y="92"/>
                  </a:cubicBezTo>
                  <a:cubicBezTo>
                    <a:pt x="25" y="93"/>
                    <a:pt x="24" y="95"/>
                    <a:pt x="22" y="96"/>
                  </a:cubicBezTo>
                  <a:cubicBezTo>
                    <a:pt x="21" y="98"/>
                    <a:pt x="18" y="99"/>
                    <a:pt x="17" y="101"/>
                  </a:cubicBezTo>
                  <a:cubicBezTo>
                    <a:pt x="19" y="98"/>
                    <a:pt x="23" y="96"/>
                    <a:pt x="25" y="93"/>
                  </a:cubicBezTo>
                  <a:cubicBezTo>
                    <a:pt x="28" y="89"/>
                    <a:pt x="31" y="86"/>
                    <a:pt x="33" y="82"/>
                  </a:cubicBezTo>
                  <a:cubicBezTo>
                    <a:pt x="33" y="82"/>
                    <a:pt x="33" y="82"/>
                    <a:pt x="34" y="82"/>
                  </a:cubicBezTo>
                  <a:close/>
                  <a:moveTo>
                    <a:pt x="26" y="103"/>
                  </a:moveTo>
                  <a:cubicBezTo>
                    <a:pt x="26" y="103"/>
                    <a:pt x="25" y="103"/>
                    <a:pt x="25" y="103"/>
                  </a:cubicBezTo>
                  <a:cubicBezTo>
                    <a:pt x="25" y="103"/>
                    <a:pt x="26" y="102"/>
                    <a:pt x="27" y="101"/>
                  </a:cubicBezTo>
                  <a:cubicBezTo>
                    <a:pt x="27" y="102"/>
                    <a:pt x="26" y="102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lose/>
                  <a:moveTo>
                    <a:pt x="19" y="103"/>
                  </a:moveTo>
                  <a:cubicBezTo>
                    <a:pt x="23" y="100"/>
                    <a:pt x="27" y="97"/>
                    <a:pt x="30" y="93"/>
                  </a:cubicBezTo>
                  <a:cubicBezTo>
                    <a:pt x="30" y="94"/>
                    <a:pt x="30" y="94"/>
                    <a:pt x="29" y="95"/>
                  </a:cubicBezTo>
                  <a:cubicBezTo>
                    <a:pt x="27" y="97"/>
                    <a:pt x="25" y="100"/>
                    <a:pt x="23" y="103"/>
                  </a:cubicBezTo>
                  <a:cubicBezTo>
                    <a:pt x="22" y="103"/>
                    <a:pt x="20" y="103"/>
                    <a:pt x="19" y="103"/>
                  </a:cubicBezTo>
                  <a:close/>
                  <a:moveTo>
                    <a:pt x="29" y="93"/>
                  </a:moveTo>
                  <a:cubicBezTo>
                    <a:pt x="28" y="95"/>
                    <a:pt x="26" y="96"/>
                    <a:pt x="25" y="98"/>
                  </a:cubicBezTo>
                  <a:cubicBezTo>
                    <a:pt x="24" y="98"/>
                    <a:pt x="18" y="104"/>
                    <a:pt x="21" y="101"/>
                  </a:cubicBezTo>
                  <a:cubicBezTo>
                    <a:pt x="26" y="95"/>
                    <a:pt x="31" y="90"/>
                    <a:pt x="35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6" y="84"/>
                    <a:pt x="36" y="85"/>
                    <a:pt x="37" y="86"/>
                  </a:cubicBezTo>
                  <a:cubicBezTo>
                    <a:pt x="34" y="88"/>
                    <a:pt x="32" y="91"/>
                    <a:pt x="29" y="93"/>
                  </a:cubicBezTo>
                  <a:close/>
                  <a:moveTo>
                    <a:pt x="28" y="103"/>
                  </a:moveTo>
                  <a:cubicBezTo>
                    <a:pt x="28" y="103"/>
                    <a:pt x="27" y="103"/>
                    <a:pt x="26" y="103"/>
                  </a:cubicBezTo>
                  <a:cubicBezTo>
                    <a:pt x="29" y="101"/>
                    <a:pt x="31" y="99"/>
                    <a:pt x="33" y="97"/>
                  </a:cubicBezTo>
                  <a:cubicBezTo>
                    <a:pt x="34" y="96"/>
                    <a:pt x="38" y="92"/>
                    <a:pt x="34" y="97"/>
                  </a:cubicBezTo>
                  <a:cubicBezTo>
                    <a:pt x="33" y="98"/>
                    <a:pt x="32" y="100"/>
                    <a:pt x="30" y="101"/>
                  </a:cubicBezTo>
                  <a:cubicBezTo>
                    <a:pt x="30" y="101"/>
                    <a:pt x="30" y="102"/>
                    <a:pt x="31" y="102"/>
                  </a:cubicBezTo>
                  <a:cubicBezTo>
                    <a:pt x="33" y="100"/>
                    <a:pt x="35" y="99"/>
                    <a:pt x="37" y="97"/>
                  </a:cubicBezTo>
                  <a:cubicBezTo>
                    <a:pt x="35" y="100"/>
                    <a:pt x="31" y="102"/>
                    <a:pt x="28" y="103"/>
                  </a:cubicBezTo>
                  <a:close/>
                  <a:moveTo>
                    <a:pt x="38" y="94"/>
                  </a:moveTo>
                  <a:cubicBezTo>
                    <a:pt x="38" y="95"/>
                    <a:pt x="38" y="96"/>
                    <a:pt x="37" y="97"/>
                  </a:cubicBezTo>
                  <a:cubicBezTo>
                    <a:pt x="37" y="97"/>
                    <a:pt x="37" y="96"/>
                    <a:pt x="37" y="97"/>
                  </a:cubicBezTo>
                  <a:cubicBezTo>
                    <a:pt x="35" y="98"/>
                    <a:pt x="34" y="98"/>
                    <a:pt x="33" y="99"/>
                  </a:cubicBezTo>
                  <a:cubicBezTo>
                    <a:pt x="35" y="97"/>
                    <a:pt x="36" y="96"/>
                    <a:pt x="37" y="94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3" y="96"/>
                    <a:pt x="30" y="99"/>
                    <a:pt x="27" y="102"/>
                  </a:cubicBezTo>
                  <a:cubicBezTo>
                    <a:pt x="30" y="99"/>
                    <a:pt x="33" y="95"/>
                    <a:pt x="36" y="92"/>
                  </a:cubicBezTo>
                  <a:cubicBezTo>
                    <a:pt x="36" y="92"/>
                    <a:pt x="36" y="91"/>
                    <a:pt x="36" y="91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0" y="97"/>
                    <a:pt x="26" y="100"/>
                    <a:pt x="24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8" y="97"/>
                    <a:pt x="32" y="92"/>
                    <a:pt x="37" y="87"/>
                  </a:cubicBezTo>
                  <a:cubicBezTo>
                    <a:pt x="38" y="89"/>
                    <a:pt x="39" y="91"/>
                    <a:pt x="38" y="94"/>
                  </a:cubicBezTo>
                  <a:close/>
                  <a:moveTo>
                    <a:pt x="40" y="5"/>
                  </a:moveTo>
                  <a:cubicBezTo>
                    <a:pt x="40" y="5"/>
                    <a:pt x="40" y="5"/>
                    <a:pt x="40" y="5"/>
                  </a:cubicBezTo>
                  <a:cubicBezTo>
                    <a:pt x="41" y="4"/>
                    <a:pt x="42" y="4"/>
                    <a:pt x="43" y="4"/>
                  </a:cubicBezTo>
                  <a:cubicBezTo>
                    <a:pt x="42" y="4"/>
                    <a:pt x="41" y="5"/>
                    <a:pt x="40" y="5"/>
                  </a:cubicBezTo>
                  <a:close/>
                  <a:moveTo>
                    <a:pt x="40" y="6"/>
                  </a:moveTo>
                  <a:cubicBezTo>
                    <a:pt x="40" y="6"/>
                    <a:pt x="41" y="6"/>
                    <a:pt x="41" y="6"/>
                  </a:cubicBezTo>
                  <a:cubicBezTo>
                    <a:pt x="41" y="6"/>
                    <a:pt x="40" y="7"/>
                    <a:pt x="40" y="7"/>
                  </a:cubicBezTo>
                  <a:cubicBezTo>
                    <a:pt x="40" y="7"/>
                    <a:pt x="40" y="7"/>
                    <a:pt x="40" y="6"/>
                  </a:cubicBezTo>
                  <a:close/>
                  <a:moveTo>
                    <a:pt x="40" y="14"/>
                  </a:moveTo>
                  <a:cubicBezTo>
                    <a:pt x="41" y="13"/>
                    <a:pt x="42" y="12"/>
                    <a:pt x="44" y="10"/>
                  </a:cubicBezTo>
                  <a:cubicBezTo>
                    <a:pt x="44" y="10"/>
                    <a:pt x="45" y="9"/>
                    <a:pt x="46" y="8"/>
                  </a:cubicBezTo>
                  <a:cubicBezTo>
                    <a:pt x="47" y="8"/>
                    <a:pt x="51" y="3"/>
                    <a:pt x="48" y="7"/>
                  </a:cubicBezTo>
                  <a:cubicBezTo>
                    <a:pt x="46" y="10"/>
                    <a:pt x="42" y="13"/>
                    <a:pt x="40" y="17"/>
                  </a:cubicBezTo>
                  <a:cubicBezTo>
                    <a:pt x="40" y="16"/>
                    <a:pt x="40" y="15"/>
                    <a:pt x="40" y="14"/>
                  </a:cubicBezTo>
                  <a:close/>
                  <a:moveTo>
                    <a:pt x="40" y="10"/>
                  </a:moveTo>
                  <a:cubicBezTo>
                    <a:pt x="41" y="10"/>
                    <a:pt x="41" y="9"/>
                    <a:pt x="42" y="9"/>
                  </a:cubicBezTo>
                  <a:cubicBezTo>
                    <a:pt x="42" y="9"/>
                    <a:pt x="42" y="8"/>
                    <a:pt x="43" y="8"/>
                  </a:cubicBezTo>
                  <a:cubicBezTo>
                    <a:pt x="42" y="9"/>
                    <a:pt x="41" y="10"/>
                    <a:pt x="40" y="12"/>
                  </a:cubicBezTo>
                  <a:cubicBezTo>
                    <a:pt x="40" y="11"/>
                    <a:pt x="40" y="11"/>
                    <a:pt x="40" y="10"/>
                  </a:cubicBezTo>
                  <a:close/>
                  <a:moveTo>
                    <a:pt x="40" y="18"/>
                  </a:moveTo>
                  <a:cubicBezTo>
                    <a:pt x="44" y="16"/>
                    <a:pt x="47" y="12"/>
                    <a:pt x="51" y="9"/>
                  </a:cubicBezTo>
                  <a:cubicBezTo>
                    <a:pt x="51" y="8"/>
                    <a:pt x="55" y="5"/>
                    <a:pt x="53" y="6"/>
                  </a:cubicBezTo>
                  <a:cubicBezTo>
                    <a:pt x="52" y="8"/>
                    <a:pt x="50" y="10"/>
                    <a:pt x="49" y="12"/>
                  </a:cubicBezTo>
                  <a:cubicBezTo>
                    <a:pt x="47" y="14"/>
                    <a:pt x="45" y="17"/>
                    <a:pt x="43" y="19"/>
                  </a:cubicBezTo>
                  <a:cubicBezTo>
                    <a:pt x="42" y="19"/>
                    <a:pt x="41" y="19"/>
                    <a:pt x="40" y="19"/>
                  </a:cubicBezTo>
                  <a:cubicBezTo>
                    <a:pt x="40" y="19"/>
                    <a:pt x="40" y="19"/>
                    <a:pt x="40" y="18"/>
                  </a:cubicBezTo>
                  <a:close/>
                  <a:moveTo>
                    <a:pt x="46" y="19"/>
                  </a:moveTo>
                  <a:cubicBezTo>
                    <a:pt x="45" y="19"/>
                    <a:pt x="45" y="19"/>
                    <a:pt x="44" y="19"/>
                  </a:cubicBezTo>
                  <a:cubicBezTo>
                    <a:pt x="48" y="16"/>
                    <a:pt x="51" y="12"/>
                    <a:pt x="55" y="9"/>
                  </a:cubicBezTo>
                  <a:cubicBezTo>
                    <a:pt x="54" y="10"/>
                    <a:pt x="53" y="11"/>
                    <a:pt x="52" y="12"/>
                  </a:cubicBezTo>
                  <a:cubicBezTo>
                    <a:pt x="50" y="15"/>
                    <a:pt x="48" y="17"/>
                    <a:pt x="46" y="19"/>
                  </a:cubicBezTo>
                  <a:close/>
                  <a:moveTo>
                    <a:pt x="47" y="19"/>
                  </a:moveTo>
                  <a:cubicBezTo>
                    <a:pt x="52" y="15"/>
                    <a:pt x="56" y="11"/>
                    <a:pt x="61" y="7"/>
                  </a:cubicBezTo>
                  <a:cubicBezTo>
                    <a:pt x="58" y="9"/>
                    <a:pt x="55" y="16"/>
                    <a:pt x="52" y="19"/>
                  </a:cubicBezTo>
                  <a:cubicBezTo>
                    <a:pt x="50" y="19"/>
                    <a:pt x="49" y="19"/>
                    <a:pt x="47" y="19"/>
                  </a:cubicBezTo>
                  <a:close/>
                  <a:moveTo>
                    <a:pt x="53" y="19"/>
                  </a:moveTo>
                  <a:cubicBezTo>
                    <a:pt x="56" y="16"/>
                    <a:pt x="60" y="12"/>
                    <a:pt x="63" y="9"/>
                  </a:cubicBezTo>
                  <a:cubicBezTo>
                    <a:pt x="63" y="10"/>
                    <a:pt x="62" y="10"/>
                    <a:pt x="61" y="11"/>
                  </a:cubicBezTo>
                  <a:cubicBezTo>
                    <a:pt x="59" y="14"/>
                    <a:pt x="58" y="16"/>
                    <a:pt x="56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5" y="19"/>
                    <a:pt x="54" y="19"/>
                    <a:pt x="53" y="19"/>
                  </a:cubicBezTo>
                  <a:close/>
                  <a:moveTo>
                    <a:pt x="65" y="20"/>
                  </a:moveTo>
                  <a:cubicBezTo>
                    <a:pt x="64" y="20"/>
                    <a:pt x="64" y="20"/>
                    <a:pt x="64" y="2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3" y="18"/>
                    <a:pt x="62" y="19"/>
                    <a:pt x="61" y="20"/>
                  </a:cubicBezTo>
                  <a:cubicBezTo>
                    <a:pt x="61" y="20"/>
                    <a:pt x="61" y="20"/>
                    <a:pt x="60" y="20"/>
                  </a:cubicBezTo>
                  <a:cubicBezTo>
                    <a:pt x="60" y="19"/>
                    <a:pt x="61" y="19"/>
                    <a:pt x="61" y="18"/>
                  </a:cubicBezTo>
                  <a:cubicBezTo>
                    <a:pt x="63" y="16"/>
                    <a:pt x="65" y="14"/>
                    <a:pt x="66" y="11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3" y="13"/>
                    <a:pt x="59" y="16"/>
                    <a:pt x="57" y="18"/>
                  </a:cubicBezTo>
                  <a:cubicBezTo>
                    <a:pt x="60" y="14"/>
                    <a:pt x="64" y="9"/>
                    <a:pt x="67" y="6"/>
                  </a:cubicBezTo>
                  <a:cubicBezTo>
                    <a:pt x="67" y="10"/>
                    <a:pt x="65" y="15"/>
                    <a:pt x="65" y="20"/>
                  </a:cubicBezTo>
                  <a:close/>
                  <a:moveTo>
                    <a:pt x="62" y="20"/>
                  </a:moveTo>
                  <a:cubicBezTo>
                    <a:pt x="63" y="19"/>
                    <a:pt x="63" y="19"/>
                    <a:pt x="63" y="20"/>
                  </a:cubicBezTo>
                  <a:cubicBezTo>
                    <a:pt x="63" y="20"/>
                    <a:pt x="62" y="20"/>
                    <a:pt x="62" y="20"/>
                  </a:cubicBezTo>
                  <a:close/>
                  <a:moveTo>
                    <a:pt x="57" y="19"/>
                  </a:moveTo>
                  <a:cubicBezTo>
                    <a:pt x="59" y="18"/>
                    <a:pt x="61" y="15"/>
                    <a:pt x="64" y="13"/>
                  </a:cubicBezTo>
                  <a:cubicBezTo>
                    <a:pt x="67" y="10"/>
                    <a:pt x="62" y="16"/>
                    <a:pt x="61" y="17"/>
                  </a:cubicBezTo>
                  <a:cubicBezTo>
                    <a:pt x="61" y="18"/>
                    <a:pt x="60" y="19"/>
                    <a:pt x="60" y="20"/>
                  </a:cubicBezTo>
                  <a:cubicBezTo>
                    <a:pt x="59" y="19"/>
                    <a:pt x="58" y="19"/>
                    <a:pt x="57" y="19"/>
                  </a:cubicBezTo>
                  <a:close/>
                  <a:moveTo>
                    <a:pt x="51" y="4"/>
                  </a:moveTo>
                  <a:cubicBezTo>
                    <a:pt x="57" y="5"/>
                    <a:pt x="62" y="5"/>
                    <a:pt x="67" y="5"/>
                  </a:cubicBezTo>
                  <a:cubicBezTo>
                    <a:pt x="63" y="8"/>
                    <a:pt x="60" y="12"/>
                    <a:pt x="56" y="15"/>
                  </a:cubicBezTo>
                  <a:cubicBezTo>
                    <a:pt x="58" y="12"/>
                    <a:pt x="60" y="9"/>
                    <a:pt x="62" y="6"/>
                  </a:cubicBezTo>
                  <a:cubicBezTo>
                    <a:pt x="63" y="5"/>
                    <a:pt x="62" y="5"/>
                    <a:pt x="62" y="5"/>
                  </a:cubicBezTo>
                  <a:cubicBezTo>
                    <a:pt x="58" y="8"/>
                    <a:pt x="54" y="12"/>
                    <a:pt x="50" y="16"/>
                  </a:cubicBezTo>
                  <a:cubicBezTo>
                    <a:pt x="51" y="15"/>
                    <a:pt x="52" y="14"/>
                    <a:pt x="53" y="13"/>
                  </a:cubicBezTo>
                  <a:cubicBezTo>
                    <a:pt x="55" y="10"/>
                    <a:pt x="57" y="8"/>
                    <a:pt x="59" y="6"/>
                  </a:cubicBezTo>
                  <a:cubicBezTo>
                    <a:pt x="59" y="5"/>
                    <a:pt x="59" y="5"/>
                    <a:pt x="58" y="5"/>
                  </a:cubicBezTo>
                  <a:cubicBezTo>
                    <a:pt x="55" y="8"/>
                    <a:pt x="51" y="11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51" y="11"/>
                    <a:pt x="53" y="8"/>
                    <a:pt x="55" y="5"/>
                  </a:cubicBezTo>
                  <a:cubicBezTo>
                    <a:pt x="55" y="5"/>
                    <a:pt x="55" y="4"/>
                    <a:pt x="55" y="5"/>
                  </a:cubicBezTo>
                  <a:cubicBezTo>
                    <a:pt x="50" y="8"/>
                    <a:pt x="47" y="12"/>
                    <a:pt x="43" y="15"/>
                  </a:cubicBezTo>
                  <a:cubicBezTo>
                    <a:pt x="38" y="20"/>
                    <a:pt x="45" y="12"/>
                    <a:pt x="46" y="11"/>
                  </a:cubicBezTo>
                  <a:cubicBezTo>
                    <a:pt x="47" y="9"/>
                    <a:pt x="49" y="7"/>
                    <a:pt x="51" y="5"/>
                  </a:cubicBezTo>
                  <a:cubicBezTo>
                    <a:pt x="51" y="4"/>
                    <a:pt x="51" y="4"/>
                    <a:pt x="50" y="4"/>
                  </a:cubicBezTo>
                  <a:cubicBezTo>
                    <a:pt x="47" y="6"/>
                    <a:pt x="44" y="9"/>
                    <a:pt x="41" y="12"/>
                  </a:cubicBezTo>
                  <a:cubicBezTo>
                    <a:pt x="41" y="13"/>
                    <a:pt x="40" y="13"/>
                    <a:pt x="40" y="1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3"/>
                    <a:pt x="40" y="12"/>
                    <a:pt x="41" y="12"/>
                  </a:cubicBezTo>
                  <a:cubicBezTo>
                    <a:pt x="42" y="9"/>
                    <a:pt x="44" y="7"/>
                    <a:pt x="46" y="5"/>
                  </a:cubicBezTo>
                  <a:cubicBezTo>
                    <a:pt x="47" y="4"/>
                    <a:pt x="46" y="4"/>
                    <a:pt x="46" y="4"/>
                  </a:cubicBezTo>
                  <a:cubicBezTo>
                    <a:pt x="44" y="5"/>
                    <a:pt x="43" y="7"/>
                    <a:pt x="41" y="8"/>
                  </a:cubicBezTo>
                  <a:cubicBezTo>
                    <a:pt x="41" y="8"/>
                    <a:pt x="40" y="9"/>
                    <a:pt x="40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1" y="7"/>
                    <a:pt x="42" y="6"/>
                    <a:pt x="44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4"/>
                    <a:pt x="49" y="4"/>
                    <a:pt x="51" y="4"/>
                  </a:cubicBezTo>
                  <a:close/>
                  <a:moveTo>
                    <a:pt x="2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21" y="82"/>
                    <a:pt x="19" y="84"/>
                    <a:pt x="16" y="87"/>
                  </a:cubicBezTo>
                  <a:cubicBezTo>
                    <a:pt x="18" y="84"/>
                    <a:pt x="20" y="82"/>
                    <a:pt x="21" y="80"/>
                  </a:cubicBezTo>
                  <a:cubicBezTo>
                    <a:pt x="22" y="80"/>
                    <a:pt x="23" y="80"/>
                    <a:pt x="24" y="80"/>
                  </a:cubicBezTo>
                  <a:close/>
                  <a:moveTo>
                    <a:pt x="10" y="83"/>
                  </a:moveTo>
                  <a:cubicBezTo>
                    <a:pt x="11" y="83"/>
                    <a:pt x="13" y="82"/>
                    <a:pt x="14" y="81"/>
                  </a:cubicBezTo>
                  <a:cubicBezTo>
                    <a:pt x="11" y="84"/>
                    <a:pt x="8" y="86"/>
                    <a:pt x="6" y="89"/>
                  </a:cubicBezTo>
                  <a:cubicBezTo>
                    <a:pt x="7" y="87"/>
                    <a:pt x="8" y="85"/>
                    <a:pt x="10" y="83"/>
                  </a:cubicBezTo>
                  <a:close/>
                </a:path>
              </a:pathLst>
            </a:custGeom>
            <a:blipFill dpi="0" rotWithShape="1">
              <a:blip r:embed="rId9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33" name="Freeform 134"/>
            <p:cNvSpPr>
              <a:spLocks noEditPoints="1"/>
            </p:cNvSpPr>
            <p:nvPr/>
          </p:nvSpPr>
          <p:spPr bwMode="auto">
            <a:xfrm>
              <a:off x="2741698" y="200874"/>
              <a:ext cx="206375" cy="314325"/>
            </a:xfrm>
            <a:custGeom>
              <a:avLst/>
              <a:gdLst>
                <a:gd name="T0" fmla="*/ 40 w 71"/>
                <a:gd name="T1" fmla="*/ 86 h 108"/>
                <a:gd name="T2" fmla="*/ 68 w 71"/>
                <a:gd name="T3" fmla="*/ 21 h 108"/>
                <a:gd name="T4" fmla="*/ 51 w 71"/>
                <a:gd name="T5" fmla="*/ 1 h 108"/>
                <a:gd name="T6" fmla="*/ 37 w 71"/>
                <a:gd name="T7" fmla="*/ 20 h 108"/>
                <a:gd name="T8" fmla="*/ 6 w 71"/>
                <a:gd name="T9" fmla="*/ 83 h 108"/>
                <a:gd name="T10" fmla="*/ 20 w 71"/>
                <a:gd name="T11" fmla="*/ 81 h 108"/>
                <a:gd name="T12" fmla="*/ 7 w 71"/>
                <a:gd name="T13" fmla="*/ 97 h 108"/>
                <a:gd name="T14" fmla="*/ 9 w 71"/>
                <a:gd name="T15" fmla="*/ 97 h 108"/>
                <a:gd name="T16" fmla="*/ 9 w 71"/>
                <a:gd name="T17" fmla="*/ 99 h 108"/>
                <a:gd name="T18" fmla="*/ 25 w 71"/>
                <a:gd name="T19" fmla="*/ 84 h 108"/>
                <a:gd name="T20" fmla="*/ 30 w 71"/>
                <a:gd name="T21" fmla="*/ 85 h 108"/>
                <a:gd name="T22" fmla="*/ 16 w 71"/>
                <a:gd name="T23" fmla="*/ 102 h 108"/>
                <a:gd name="T24" fmla="*/ 19 w 71"/>
                <a:gd name="T25" fmla="*/ 103 h 108"/>
                <a:gd name="T26" fmla="*/ 5 w 71"/>
                <a:gd name="T27" fmla="*/ 91 h 108"/>
                <a:gd name="T28" fmla="*/ 17 w 71"/>
                <a:gd name="T29" fmla="*/ 81 h 108"/>
                <a:gd name="T30" fmla="*/ 16 w 71"/>
                <a:gd name="T31" fmla="*/ 84 h 108"/>
                <a:gd name="T32" fmla="*/ 28 w 71"/>
                <a:gd name="T33" fmla="*/ 81 h 108"/>
                <a:gd name="T34" fmla="*/ 24 w 71"/>
                <a:gd name="T35" fmla="*/ 81 h 108"/>
                <a:gd name="T36" fmla="*/ 15 w 71"/>
                <a:gd name="T37" fmla="*/ 99 h 108"/>
                <a:gd name="T38" fmla="*/ 32 w 71"/>
                <a:gd name="T39" fmla="*/ 82 h 108"/>
                <a:gd name="T40" fmla="*/ 27 w 71"/>
                <a:gd name="T41" fmla="*/ 92 h 108"/>
                <a:gd name="T42" fmla="*/ 33 w 71"/>
                <a:gd name="T43" fmla="*/ 82 h 108"/>
                <a:gd name="T44" fmla="*/ 27 w 71"/>
                <a:gd name="T45" fmla="*/ 101 h 108"/>
                <a:gd name="T46" fmla="*/ 31 w 71"/>
                <a:gd name="T47" fmla="*/ 94 h 108"/>
                <a:gd name="T48" fmla="*/ 30 w 71"/>
                <a:gd name="T49" fmla="*/ 93 h 108"/>
                <a:gd name="T50" fmla="*/ 35 w 71"/>
                <a:gd name="T51" fmla="*/ 83 h 108"/>
                <a:gd name="T52" fmla="*/ 27 w 71"/>
                <a:gd name="T53" fmla="*/ 103 h 108"/>
                <a:gd name="T54" fmla="*/ 31 w 71"/>
                <a:gd name="T55" fmla="*/ 102 h 108"/>
                <a:gd name="T56" fmla="*/ 38 w 71"/>
                <a:gd name="T57" fmla="*/ 97 h 108"/>
                <a:gd name="T58" fmla="*/ 37 w 71"/>
                <a:gd name="T59" fmla="*/ 93 h 108"/>
                <a:gd name="T60" fmla="*/ 35 w 71"/>
                <a:gd name="T61" fmla="*/ 93 h 108"/>
                <a:gd name="T62" fmla="*/ 38 w 71"/>
                <a:gd name="T63" fmla="*/ 87 h 108"/>
                <a:gd name="T64" fmla="*/ 44 w 71"/>
                <a:gd name="T65" fmla="*/ 4 h 108"/>
                <a:gd name="T66" fmla="*/ 40 w 71"/>
                <a:gd name="T67" fmla="*/ 8 h 108"/>
                <a:gd name="T68" fmla="*/ 46 w 71"/>
                <a:gd name="T69" fmla="*/ 9 h 108"/>
                <a:gd name="T70" fmla="*/ 40 w 71"/>
                <a:gd name="T71" fmla="*/ 10 h 108"/>
                <a:gd name="T72" fmla="*/ 40 w 71"/>
                <a:gd name="T73" fmla="*/ 10 h 108"/>
                <a:gd name="T74" fmla="*/ 49 w 71"/>
                <a:gd name="T75" fmla="*/ 12 h 108"/>
                <a:gd name="T76" fmla="*/ 46 w 71"/>
                <a:gd name="T77" fmla="*/ 20 h 108"/>
                <a:gd name="T78" fmla="*/ 46 w 71"/>
                <a:gd name="T79" fmla="*/ 20 h 108"/>
                <a:gd name="T80" fmla="*/ 48 w 71"/>
                <a:gd name="T81" fmla="*/ 20 h 108"/>
                <a:gd name="T82" fmla="*/ 56 w 71"/>
                <a:gd name="T83" fmla="*/ 19 h 108"/>
                <a:gd name="T84" fmla="*/ 64 w 71"/>
                <a:gd name="T85" fmla="*/ 20 h 108"/>
                <a:gd name="T86" fmla="*/ 61 w 71"/>
                <a:gd name="T87" fmla="*/ 20 h 108"/>
                <a:gd name="T88" fmla="*/ 58 w 71"/>
                <a:gd name="T89" fmla="*/ 18 h 108"/>
                <a:gd name="T90" fmla="*/ 63 w 71"/>
                <a:gd name="T91" fmla="*/ 20 h 108"/>
                <a:gd name="T92" fmla="*/ 62 w 71"/>
                <a:gd name="T93" fmla="*/ 17 h 108"/>
                <a:gd name="T94" fmla="*/ 67 w 71"/>
                <a:gd name="T95" fmla="*/ 5 h 108"/>
                <a:gd name="T96" fmla="*/ 50 w 71"/>
                <a:gd name="T97" fmla="*/ 16 h 108"/>
                <a:gd name="T98" fmla="*/ 48 w 71"/>
                <a:gd name="T99" fmla="*/ 14 h 108"/>
                <a:gd name="T100" fmla="*/ 43 w 71"/>
                <a:gd name="T101" fmla="*/ 15 h 108"/>
                <a:gd name="T102" fmla="*/ 41 w 71"/>
                <a:gd name="T103" fmla="*/ 12 h 108"/>
                <a:gd name="T104" fmla="*/ 47 w 71"/>
                <a:gd name="T105" fmla="*/ 5 h 108"/>
                <a:gd name="T106" fmla="*/ 40 w 71"/>
                <a:gd name="T107" fmla="*/ 9 h 108"/>
                <a:gd name="T108" fmla="*/ 24 w 71"/>
                <a:gd name="T109" fmla="*/ 80 h 108"/>
                <a:gd name="T110" fmla="*/ 24 w 71"/>
                <a:gd name="T111" fmla="*/ 80 h 108"/>
                <a:gd name="T112" fmla="*/ 11 w 71"/>
                <a:gd name="T113" fmla="*/ 8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" h="108">
                  <a:moveTo>
                    <a:pt x="8" y="103"/>
                  </a:moveTo>
                  <a:cubicBezTo>
                    <a:pt x="15" y="107"/>
                    <a:pt x="25" y="108"/>
                    <a:pt x="32" y="105"/>
                  </a:cubicBezTo>
                  <a:cubicBezTo>
                    <a:pt x="41" y="101"/>
                    <a:pt x="43" y="93"/>
                    <a:pt x="40" y="86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2" y="65"/>
                    <a:pt x="41" y="43"/>
                    <a:pt x="40" y="22"/>
                  </a:cubicBezTo>
                  <a:cubicBezTo>
                    <a:pt x="49" y="23"/>
                    <a:pt x="58" y="22"/>
                    <a:pt x="66" y="23"/>
                  </a:cubicBezTo>
                  <a:cubicBezTo>
                    <a:pt x="67" y="23"/>
                    <a:pt x="68" y="22"/>
                    <a:pt x="68" y="21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5"/>
                    <a:pt x="71" y="10"/>
                    <a:pt x="71" y="3"/>
                  </a:cubicBezTo>
                  <a:cubicBezTo>
                    <a:pt x="71" y="2"/>
                    <a:pt x="70" y="2"/>
                    <a:pt x="69" y="2"/>
                  </a:cubicBezTo>
                  <a:cubicBezTo>
                    <a:pt x="69" y="2"/>
                    <a:pt x="68" y="2"/>
                    <a:pt x="68" y="2"/>
                  </a:cubicBezTo>
                  <a:cubicBezTo>
                    <a:pt x="62" y="2"/>
                    <a:pt x="56" y="2"/>
                    <a:pt x="51" y="1"/>
                  </a:cubicBezTo>
                  <a:cubicBezTo>
                    <a:pt x="46" y="1"/>
                    <a:pt x="42" y="0"/>
                    <a:pt x="38" y="3"/>
                  </a:cubicBezTo>
                  <a:cubicBezTo>
                    <a:pt x="37" y="3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10"/>
                    <a:pt x="37" y="15"/>
                    <a:pt x="37" y="20"/>
                  </a:cubicBezTo>
                  <a:cubicBezTo>
                    <a:pt x="37" y="20"/>
                    <a:pt x="37" y="21"/>
                    <a:pt x="38" y="21"/>
                  </a:cubicBezTo>
                  <a:cubicBezTo>
                    <a:pt x="38" y="41"/>
                    <a:pt x="39" y="61"/>
                    <a:pt x="38" y="81"/>
                  </a:cubicBezTo>
                  <a:cubicBezTo>
                    <a:pt x="38" y="81"/>
                    <a:pt x="37" y="80"/>
                    <a:pt x="37" y="80"/>
                  </a:cubicBezTo>
                  <a:cubicBezTo>
                    <a:pt x="27" y="76"/>
                    <a:pt x="14" y="76"/>
                    <a:pt x="6" y="83"/>
                  </a:cubicBezTo>
                  <a:cubicBezTo>
                    <a:pt x="0" y="89"/>
                    <a:pt x="1" y="98"/>
                    <a:pt x="8" y="103"/>
                  </a:cubicBezTo>
                  <a:close/>
                  <a:moveTo>
                    <a:pt x="5" y="95"/>
                  </a:moveTo>
                  <a:cubicBezTo>
                    <a:pt x="10" y="91"/>
                    <a:pt x="14" y="86"/>
                    <a:pt x="19" y="82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20" y="82"/>
                  </a:cubicBezTo>
                  <a:cubicBezTo>
                    <a:pt x="19" y="83"/>
                    <a:pt x="18" y="84"/>
                    <a:pt x="17" y="85"/>
                  </a:cubicBezTo>
                  <a:cubicBezTo>
                    <a:pt x="15" y="88"/>
                    <a:pt x="13" y="91"/>
                    <a:pt x="11" y="93"/>
                  </a:cubicBezTo>
                  <a:cubicBezTo>
                    <a:pt x="10" y="95"/>
                    <a:pt x="9" y="96"/>
                    <a:pt x="7" y="97"/>
                  </a:cubicBezTo>
                  <a:cubicBezTo>
                    <a:pt x="7" y="98"/>
                    <a:pt x="8" y="98"/>
                    <a:pt x="8" y="98"/>
                  </a:cubicBezTo>
                  <a:cubicBezTo>
                    <a:pt x="8" y="98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10" y="96"/>
                    <a:pt x="11" y="95"/>
                    <a:pt x="12" y="94"/>
                  </a:cubicBezTo>
                  <a:cubicBezTo>
                    <a:pt x="13" y="93"/>
                    <a:pt x="14" y="91"/>
                    <a:pt x="15" y="90"/>
                  </a:cubicBezTo>
                  <a:cubicBezTo>
                    <a:pt x="17" y="87"/>
                    <a:pt x="21" y="84"/>
                    <a:pt x="23" y="82"/>
                  </a:cubicBezTo>
                  <a:cubicBezTo>
                    <a:pt x="18" y="87"/>
                    <a:pt x="13" y="92"/>
                    <a:pt x="9" y="99"/>
                  </a:cubicBezTo>
                  <a:cubicBezTo>
                    <a:pt x="9" y="99"/>
                    <a:pt x="9" y="100"/>
                    <a:pt x="10" y="99"/>
                  </a:cubicBezTo>
                  <a:cubicBezTo>
                    <a:pt x="16" y="95"/>
                    <a:pt x="20" y="89"/>
                    <a:pt x="26" y="83"/>
                  </a:cubicBezTo>
                  <a:cubicBezTo>
                    <a:pt x="26" y="83"/>
                    <a:pt x="26" y="83"/>
                    <a:pt x="27" y="83"/>
                  </a:cubicBezTo>
                  <a:cubicBezTo>
                    <a:pt x="26" y="83"/>
                    <a:pt x="26" y="84"/>
                    <a:pt x="25" y="84"/>
                  </a:cubicBezTo>
                  <a:cubicBezTo>
                    <a:pt x="24" y="86"/>
                    <a:pt x="22" y="88"/>
                    <a:pt x="21" y="90"/>
                  </a:cubicBezTo>
                  <a:cubicBezTo>
                    <a:pt x="18" y="93"/>
                    <a:pt x="15" y="97"/>
                    <a:pt x="13" y="100"/>
                  </a:cubicBezTo>
                  <a:cubicBezTo>
                    <a:pt x="12" y="101"/>
                    <a:pt x="13" y="101"/>
                    <a:pt x="13" y="101"/>
                  </a:cubicBezTo>
                  <a:cubicBezTo>
                    <a:pt x="20" y="97"/>
                    <a:pt x="24" y="90"/>
                    <a:pt x="30" y="85"/>
                  </a:cubicBezTo>
                  <a:cubicBezTo>
                    <a:pt x="31" y="83"/>
                    <a:pt x="33" y="81"/>
                    <a:pt x="31" y="84"/>
                  </a:cubicBezTo>
                  <a:cubicBezTo>
                    <a:pt x="29" y="87"/>
                    <a:pt x="27" y="89"/>
                    <a:pt x="26" y="91"/>
                  </a:cubicBezTo>
                  <a:cubicBezTo>
                    <a:pt x="23" y="95"/>
                    <a:pt x="19" y="98"/>
                    <a:pt x="16" y="102"/>
                  </a:cubicBezTo>
                  <a:cubicBezTo>
                    <a:pt x="15" y="102"/>
                    <a:pt x="16" y="103"/>
                    <a:pt x="16" y="102"/>
                  </a:cubicBezTo>
                  <a:cubicBezTo>
                    <a:pt x="23" y="98"/>
                    <a:pt x="28" y="92"/>
                    <a:pt x="33" y="86"/>
                  </a:cubicBezTo>
                  <a:cubicBezTo>
                    <a:pt x="35" y="83"/>
                    <a:pt x="33" y="86"/>
                    <a:pt x="32" y="87"/>
                  </a:cubicBezTo>
                  <a:cubicBezTo>
                    <a:pt x="31" y="89"/>
                    <a:pt x="29" y="92"/>
                    <a:pt x="27" y="94"/>
                  </a:cubicBezTo>
                  <a:cubicBezTo>
                    <a:pt x="24" y="97"/>
                    <a:pt x="21" y="100"/>
                    <a:pt x="19" y="103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16" y="103"/>
                    <a:pt x="12" y="102"/>
                    <a:pt x="9" y="100"/>
                  </a:cubicBezTo>
                  <a:cubicBezTo>
                    <a:pt x="7" y="99"/>
                    <a:pt x="6" y="97"/>
                    <a:pt x="5" y="95"/>
                  </a:cubicBezTo>
                  <a:close/>
                  <a:moveTo>
                    <a:pt x="5" y="91"/>
                  </a:moveTo>
                  <a:cubicBezTo>
                    <a:pt x="7" y="89"/>
                    <a:pt x="8" y="88"/>
                    <a:pt x="10" y="86"/>
                  </a:cubicBezTo>
                  <a:cubicBezTo>
                    <a:pt x="11" y="85"/>
                    <a:pt x="13" y="84"/>
                    <a:pt x="15" y="82"/>
                  </a:cubicBezTo>
                  <a:cubicBezTo>
                    <a:pt x="14" y="82"/>
                    <a:pt x="16" y="81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4" y="86"/>
                    <a:pt x="9" y="90"/>
                    <a:pt x="5" y="94"/>
                  </a:cubicBezTo>
                  <a:cubicBezTo>
                    <a:pt x="5" y="93"/>
                    <a:pt x="5" y="92"/>
                    <a:pt x="5" y="91"/>
                  </a:cubicBezTo>
                  <a:close/>
                  <a:moveTo>
                    <a:pt x="20" y="80"/>
                  </a:moveTo>
                  <a:cubicBezTo>
                    <a:pt x="18" y="81"/>
                    <a:pt x="17" y="83"/>
                    <a:pt x="16" y="84"/>
                  </a:cubicBezTo>
                  <a:cubicBezTo>
                    <a:pt x="17" y="83"/>
                    <a:pt x="17" y="82"/>
                    <a:pt x="18" y="81"/>
                  </a:cubicBezTo>
                  <a:cubicBezTo>
                    <a:pt x="19" y="81"/>
                    <a:pt x="19" y="80"/>
                    <a:pt x="20" y="80"/>
                  </a:cubicBezTo>
                  <a:close/>
                  <a:moveTo>
                    <a:pt x="24" y="80"/>
                  </a:moveTo>
                  <a:cubicBezTo>
                    <a:pt x="25" y="80"/>
                    <a:pt x="27" y="81"/>
                    <a:pt x="28" y="81"/>
                  </a:cubicBezTo>
                  <a:cubicBezTo>
                    <a:pt x="23" y="85"/>
                    <a:pt x="19" y="90"/>
                    <a:pt x="14" y="95"/>
                  </a:cubicBezTo>
                  <a:cubicBezTo>
                    <a:pt x="13" y="96"/>
                    <a:pt x="9" y="100"/>
                    <a:pt x="11" y="97"/>
                  </a:cubicBezTo>
                  <a:cubicBezTo>
                    <a:pt x="13" y="94"/>
                    <a:pt x="14" y="92"/>
                    <a:pt x="16" y="91"/>
                  </a:cubicBezTo>
                  <a:cubicBezTo>
                    <a:pt x="19" y="87"/>
                    <a:pt x="22" y="84"/>
                    <a:pt x="24" y="81"/>
                  </a:cubicBezTo>
                  <a:cubicBezTo>
                    <a:pt x="25" y="81"/>
                    <a:pt x="24" y="80"/>
                    <a:pt x="24" y="80"/>
                  </a:cubicBezTo>
                  <a:close/>
                  <a:moveTo>
                    <a:pt x="32" y="82"/>
                  </a:moveTo>
                  <a:cubicBezTo>
                    <a:pt x="27" y="86"/>
                    <a:pt x="23" y="92"/>
                    <a:pt x="18" y="96"/>
                  </a:cubicBezTo>
                  <a:cubicBezTo>
                    <a:pt x="17" y="97"/>
                    <a:pt x="16" y="98"/>
                    <a:pt x="15" y="99"/>
                  </a:cubicBezTo>
                  <a:cubicBezTo>
                    <a:pt x="14" y="100"/>
                    <a:pt x="14" y="100"/>
                    <a:pt x="14" y="99"/>
                  </a:cubicBezTo>
                  <a:cubicBezTo>
                    <a:pt x="16" y="97"/>
                    <a:pt x="18" y="94"/>
                    <a:pt x="20" y="92"/>
                  </a:cubicBezTo>
                  <a:cubicBezTo>
                    <a:pt x="23" y="88"/>
                    <a:pt x="26" y="85"/>
                    <a:pt x="29" y="81"/>
                  </a:cubicBezTo>
                  <a:cubicBezTo>
                    <a:pt x="30" y="81"/>
                    <a:pt x="31" y="81"/>
                    <a:pt x="32" y="82"/>
                  </a:cubicBezTo>
                  <a:close/>
                  <a:moveTo>
                    <a:pt x="34" y="82"/>
                  </a:moveTo>
                  <a:cubicBezTo>
                    <a:pt x="34" y="82"/>
                    <a:pt x="34" y="83"/>
                    <a:pt x="35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2" y="86"/>
                    <a:pt x="29" y="89"/>
                    <a:pt x="27" y="92"/>
                  </a:cubicBezTo>
                  <a:cubicBezTo>
                    <a:pt x="25" y="93"/>
                    <a:pt x="24" y="95"/>
                    <a:pt x="23" y="96"/>
                  </a:cubicBezTo>
                  <a:cubicBezTo>
                    <a:pt x="21" y="98"/>
                    <a:pt x="18" y="99"/>
                    <a:pt x="17" y="101"/>
                  </a:cubicBezTo>
                  <a:cubicBezTo>
                    <a:pt x="19" y="98"/>
                    <a:pt x="23" y="96"/>
                    <a:pt x="25" y="93"/>
                  </a:cubicBezTo>
                  <a:cubicBezTo>
                    <a:pt x="28" y="90"/>
                    <a:pt x="31" y="86"/>
                    <a:pt x="33" y="82"/>
                  </a:cubicBezTo>
                  <a:cubicBezTo>
                    <a:pt x="33" y="82"/>
                    <a:pt x="34" y="82"/>
                    <a:pt x="34" y="82"/>
                  </a:cubicBezTo>
                  <a:close/>
                  <a:moveTo>
                    <a:pt x="26" y="103"/>
                  </a:moveTo>
                  <a:cubicBezTo>
                    <a:pt x="26" y="103"/>
                    <a:pt x="25" y="103"/>
                    <a:pt x="25" y="103"/>
                  </a:cubicBezTo>
                  <a:cubicBezTo>
                    <a:pt x="26" y="103"/>
                    <a:pt x="26" y="102"/>
                    <a:pt x="27" y="101"/>
                  </a:cubicBezTo>
                  <a:cubicBezTo>
                    <a:pt x="27" y="102"/>
                    <a:pt x="27" y="102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lose/>
                  <a:moveTo>
                    <a:pt x="19" y="103"/>
                  </a:moveTo>
                  <a:cubicBezTo>
                    <a:pt x="24" y="100"/>
                    <a:pt x="27" y="97"/>
                    <a:pt x="31" y="94"/>
                  </a:cubicBezTo>
                  <a:cubicBezTo>
                    <a:pt x="30" y="94"/>
                    <a:pt x="30" y="94"/>
                    <a:pt x="30" y="95"/>
                  </a:cubicBezTo>
                  <a:cubicBezTo>
                    <a:pt x="27" y="98"/>
                    <a:pt x="25" y="100"/>
                    <a:pt x="23" y="103"/>
                  </a:cubicBezTo>
                  <a:cubicBezTo>
                    <a:pt x="22" y="103"/>
                    <a:pt x="21" y="103"/>
                    <a:pt x="19" y="103"/>
                  </a:cubicBezTo>
                  <a:close/>
                  <a:moveTo>
                    <a:pt x="30" y="93"/>
                  </a:moveTo>
                  <a:cubicBezTo>
                    <a:pt x="28" y="95"/>
                    <a:pt x="27" y="96"/>
                    <a:pt x="25" y="98"/>
                  </a:cubicBezTo>
                  <a:cubicBezTo>
                    <a:pt x="24" y="99"/>
                    <a:pt x="19" y="104"/>
                    <a:pt x="21" y="101"/>
                  </a:cubicBezTo>
                  <a:cubicBezTo>
                    <a:pt x="26" y="95"/>
                    <a:pt x="32" y="90"/>
                    <a:pt x="35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6" y="84"/>
                    <a:pt x="37" y="85"/>
                    <a:pt x="37" y="86"/>
                  </a:cubicBezTo>
                  <a:cubicBezTo>
                    <a:pt x="35" y="88"/>
                    <a:pt x="32" y="91"/>
                    <a:pt x="30" y="93"/>
                  </a:cubicBezTo>
                  <a:close/>
                  <a:moveTo>
                    <a:pt x="29" y="103"/>
                  </a:moveTo>
                  <a:cubicBezTo>
                    <a:pt x="28" y="103"/>
                    <a:pt x="27" y="103"/>
                    <a:pt x="27" y="103"/>
                  </a:cubicBezTo>
                  <a:cubicBezTo>
                    <a:pt x="29" y="101"/>
                    <a:pt x="32" y="99"/>
                    <a:pt x="34" y="97"/>
                  </a:cubicBezTo>
                  <a:cubicBezTo>
                    <a:pt x="35" y="96"/>
                    <a:pt x="39" y="92"/>
                    <a:pt x="35" y="97"/>
                  </a:cubicBezTo>
                  <a:cubicBezTo>
                    <a:pt x="33" y="98"/>
                    <a:pt x="32" y="100"/>
                    <a:pt x="31" y="101"/>
                  </a:cubicBezTo>
                  <a:cubicBezTo>
                    <a:pt x="30" y="102"/>
                    <a:pt x="31" y="102"/>
                    <a:pt x="31" y="102"/>
                  </a:cubicBezTo>
                  <a:cubicBezTo>
                    <a:pt x="33" y="100"/>
                    <a:pt x="35" y="99"/>
                    <a:pt x="37" y="98"/>
                  </a:cubicBezTo>
                  <a:cubicBezTo>
                    <a:pt x="35" y="100"/>
                    <a:pt x="32" y="102"/>
                    <a:pt x="29" y="103"/>
                  </a:cubicBezTo>
                  <a:close/>
                  <a:moveTo>
                    <a:pt x="39" y="95"/>
                  </a:moveTo>
                  <a:cubicBezTo>
                    <a:pt x="38" y="95"/>
                    <a:pt x="38" y="96"/>
                    <a:pt x="38" y="97"/>
                  </a:cubicBezTo>
                  <a:cubicBezTo>
                    <a:pt x="38" y="97"/>
                    <a:pt x="37" y="97"/>
                    <a:pt x="37" y="97"/>
                  </a:cubicBezTo>
                  <a:cubicBezTo>
                    <a:pt x="36" y="98"/>
                    <a:pt x="35" y="98"/>
                    <a:pt x="33" y="99"/>
                  </a:cubicBezTo>
                  <a:cubicBezTo>
                    <a:pt x="35" y="98"/>
                    <a:pt x="37" y="96"/>
                    <a:pt x="38" y="94"/>
                  </a:cubicBezTo>
                  <a:cubicBezTo>
                    <a:pt x="38" y="94"/>
                    <a:pt x="37" y="93"/>
                    <a:pt x="37" y="93"/>
                  </a:cubicBezTo>
                  <a:cubicBezTo>
                    <a:pt x="34" y="96"/>
                    <a:pt x="31" y="99"/>
                    <a:pt x="28" y="102"/>
                  </a:cubicBezTo>
                  <a:cubicBezTo>
                    <a:pt x="30" y="99"/>
                    <a:pt x="34" y="95"/>
                    <a:pt x="36" y="92"/>
                  </a:cubicBezTo>
                  <a:cubicBezTo>
                    <a:pt x="37" y="92"/>
                    <a:pt x="36" y="91"/>
                    <a:pt x="36" y="92"/>
                  </a:cubicBezTo>
                  <a:cubicBezTo>
                    <a:pt x="36" y="92"/>
                    <a:pt x="35" y="92"/>
                    <a:pt x="35" y="93"/>
                  </a:cubicBezTo>
                  <a:cubicBezTo>
                    <a:pt x="35" y="92"/>
                    <a:pt x="34" y="93"/>
                    <a:pt x="34" y="93"/>
                  </a:cubicBezTo>
                  <a:cubicBezTo>
                    <a:pt x="31" y="97"/>
                    <a:pt x="26" y="101"/>
                    <a:pt x="24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8" y="97"/>
                    <a:pt x="33" y="92"/>
                    <a:pt x="38" y="87"/>
                  </a:cubicBezTo>
                  <a:cubicBezTo>
                    <a:pt x="39" y="89"/>
                    <a:pt x="39" y="92"/>
                    <a:pt x="39" y="95"/>
                  </a:cubicBezTo>
                  <a:close/>
                  <a:moveTo>
                    <a:pt x="40" y="5"/>
                  </a:moveTo>
                  <a:cubicBezTo>
                    <a:pt x="40" y="5"/>
                    <a:pt x="40" y="5"/>
                    <a:pt x="40" y="5"/>
                  </a:cubicBezTo>
                  <a:cubicBezTo>
                    <a:pt x="41" y="4"/>
                    <a:pt x="42" y="4"/>
                    <a:pt x="44" y="4"/>
                  </a:cubicBezTo>
                  <a:cubicBezTo>
                    <a:pt x="43" y="5"/>
                    <a:pt x="41" y="5"/>
                    <a:pt x="40" y="5"/>
                  </a:cubicBezTo>
                  <a:close/>
                  <a:moveTo>
                    <a:pt x="40" y="6"/>
                  </a:moveTo>
                  <a:cubicBezTo>
                    <a:pt x="41" y="6"/>
                    <a:pt x="41" y="6"/>
                    <a:pt x="42" y="6"/>
                  </a:cubicBezTo>
                  <a:cubicBezTo>
                    <a:pt x="41" y="6"/>
                    <a:pt x="41" y="7"/>
                    <a:pt x="40" y="8"/>
                  </a:cubicBezTo>
                  <a:cubicBezTo>
                    <a:pt x="40" y="7"/>
                    <a:pt x="40" y="7"/>
                    <a:pt x="40" y="6"/>
                  </a:cubicBezTo>
                  <a:close/>
                  <a:moveTo>
                    <a:pt x="40" y="15"/>
                  </a:moveTo>
                  <a:cubicBezTo>
                    <a:pt x="42" y="13"/>
                    <a:pt x="43" y="12"/>
                    <a:pt x="44" y="11"/>
                  </a:cubicBezTo>
                  <a:cubicBezTo>
                    <a:pt x="45" y="10"/>
                    <a:pt x="45" y="9"/>
                    <a:pt x="46" y="9"/>
                  </a:cubicBezTo>
                  <a:cubicBezTo>
                    <a:pt x="47" y="8"/>
                    <a:pt x="51" y="4"/>
                    <a:pt x="49" y="7"/>
                  </a:cubicBezTo>
                  <a:cubicBezTo>
                    <a:pt x="46" y="10"/>
                    <a:pt x="43" y="14"/>
                    <a:pt x="40" y="17"/>
                  </a:cubicBezTo>
                  <a:cubicBezTo>
                    <a:pt x="40" y="16"/>
                    <a:pt x="40" y="15"/>
                    <a:pt x="40" y="15"/>
                  </a:cubicBezTo>
                  <a:close/>
                  <a:moveTo>
                    <a:pt x="40" y="10"/>
                  </a:moveTo>
                  <a:cubicBezTo>
                    <a:pt x="41" y="10"/>
                    <a:pt x="42" y="9"/>
                    <a:pt x="42" y="9"/>
                  </a:cubicBezTo>
                  <a:cubicBezTo>
                    <a:pt x="42" y="9"/>
                    <a:pt x="43" y="8"/>
                    <a:pt x="43" y="8"/>
                  </a:cubicBezTo>
                  <a:cubicBezTo>
                    <a:pt x="42" y="9"/>
                    <a:pt x="41" y="11"/>
                    <a:pt x="40" y="12"/>
                  </a:cubicBezTo>
                  <a:cubicBezTo>
                    <a:pt x="40" y="12"/>
                    <a:pt x="40" y="11"/>
                    <a:pt x="40" y="10"/>
                  </a:cubicBezTo>
                  <a:close/>
                  <a:moveTo>
                    <a:pt x="40" y="18"/>
                  </a:moveTo>
                  <a:cubicBezTo>
                    <a:pt x="44" y="16"/>
                    <a:pt x="47" y="12"/>
                    <a:pt x="51" y="9"/>
                  </a:cubicBezTo>
                  <a:cubicBezTo>
                    <a:pt x="51" y="9"/>
                    <a:pt x="55" y="5"/>
                    <a:pt x="54" y="6"/>
                  </a:cubicBezTo>
                  <a:cubicBezTo>
                    <a:pt x="52" y="8"/>
                    <a:pt x="51" y="10"/>
                    <a:pt x="49" y="12"/>
                  </a:cubicBezTo>
                  <a:cubicBezTo>
                    <a:pt x="47" y="15"/>
                    <a:pt x="45" y="17"/>
                    <a:pt x="43" y="19"/>
                  </a:cubicBezTo>
                  <a:cubicBezTo>
                    <a:pt x="42" y="19"/>
                    <a:pt x="41" y="19"/>
                    <a:pt x="40" y="19"/>
                  </a:cubicBezTo>
                  <a:cubicBezTo>
                    <a:pt x="40" y="19"/>
                    <a:pt x="40" y="19"/>
                    <a:pt x="40" y="18"/>
                  </a:cubicBezTo>
                  <a:close/>
                  <a:moveTo>
                    <a:pt x="46" y="20"/>
                  </a:moveTo>
                  <a:cubicBezTo>
                    <a:pt x="46" y="20"/>
                    <a:pt x="45" y="19"/>
                    <a:pt x="44" y="19"/>
                  </a:cubicBezTo>
                  <a:cubicBezTo>
                    <a:pt x="48" y="16"/>
                    <a:pt x="52" y="12"/>
                    <a:pt x="55" y="9"/>
                  </a:cubicBezTo>
                  <a:cubicBezTo>
                    <a:pt x="54" y="10"/>
                    <a:pt x="53" y="11"/>
                    <a:pt x="52" y="13"/>
                  </a:cubicBezTo>
                  <a:cubicBezTo>
                    <a:pt x="51" y="15"/>
                    <a:pt x="49" y="17"/>
                    <a:pt x="46" y="20"/>
                  </a:cubicBezTo>
                  <a:close/>
                  <a:moveTo>
                    <a:pt x="48" y="20"/>
                  </a:moveTo>
                  <a:cubicBezTo>
                    <a:pt x="52" y="16"/>
                    <a:pt x="57" y="11"/>
                    <a:pt x="61" y="7"/>
                  </a:cubicBezTo>
                  <a:cubicBezTo>
                    <a:pt x="58" y="10"/>
                    <a:pt x="56" y="16"/>
                    <a:pt x="52" y="20"/>
                  </a:cubicBezTo>
                  <a:cubicBezTo>
                    <a:pt x="50" y="20"/>
                    <a:pt x="49" y="20"/>
                    <a:pt x="48" y="20"/>
                  </a:cubicBezTo>
                  <a:close/>
                  <a:moveTo>
                    <a:pt x="53" y="20"/>
                  </a:moveTo>
                  <a:cubicBezTo>
                    <a:pt x="57" y="16"/>
                    <a:pt x="60" y="13"/>
                    <a:pt x="64" y="9"/>
                  </a:cubicBezTo>
                  <a:cubicBezTo>
                    <a:pt x="63" y="10"/>
                    <a:pt x="62" y="10"/>
                    <a:pt x="62" y="11"/>
                  </a:cubicBezTo>
                  <a:cubicBezTo>
                    <a:pt x="60" y="14"/>
                    <a:pt x="58" y="17"/>
                    <a:pt x="56" y="19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5" y="20"/>
                    <a:pt x="54" y="20"/>
                    <a:pt x="53" y="20"/>
                  </a:cubicBezTo>
                  <a:close/>
                  <a:moveTo>
                    <a:pt x="65" y="20"/>
                  </a:moveTo>
                  <a:cubicBezTo>
                    <a:pt x="65" y="20"/>
                    <a:pt x="64" y="20"/>
                    <a:pt x="64" y="20"/>
                  </a:cubicBezTo>
                  <a:cubicBezTo>
                    <a:pt x="64" y="20"/>
                    <a:pt x="65" y="19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2" y="19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19"/>
                    <a:pt x="61" y="19"/>
                  </a:cubicBezTo>
                  <a:cubicBezTo>
                    <a:pt x="63" y="16"/>
                    <a:pt x="65" y="14"/>
                    <a:pt x="67" y="12"/>
                  </a:cubicBezTo>
                  <a:cubicBezTo>
                    <a:pt x="67" y="11"/>
                    <a:pt x="66" y="11"/>
                    <a:pt x="66" y="11"/>
                  </a:cubicBezTo>
                  <a:cubicBezTo>
                    <a:pt x="64" y="13"/>
                    <a:pt x="59" y="16"/>
                    <a:pt x="58" y="18"/>
                  </a:cubicBezTo>
                  <a:cubicBezTo>
                    <a:pt x="60" y="14"/>
                    <a:pt x="64" y="10"/>
                    <a:pt x="68" y="6"/>
                  </a:cubicBezTo>
                  <a:cubicBezTo>
                    <a:pt x="67" y="11"/>
                    <a:pt x="66" y="15"/>
                    <a:pt x="65" y="20"/>
                  </a:cubicBezTo>
                  <a:close/>
                  <a:moveTo>
                    <a:pt x="62" y="20"/>
                  </a:moveTo>
                  <a:cubicBezTo>
                    <a:pt x="63" y="19"/>
                    <a:pt x="64" y="19"/>
                    <a:pt x="63" y="20"/>
                  </a:cubicBezTo>
                  <a:cubicBezTo>
                    <a:pt x="63" y="20"/>
                    <a:pt x="62" y="20"/>
                    <a:pt x="62" y="20"/>
                  </a:cubicBezTo>
                  <a:close/>
                  <a:moveTo>
                    <a:pt x="57" y="20"/>
                  </a:moveTo>
                  <a:cubicBezTo>
                    <a:pt x="60" y="18"/>
                    <a:pt x="62" y="16"/>
                    <a:pt x="64" y="14"/>
                  </a:cubicBezTo>
                  <a:cubicBezTo>
                    <a:pt x="68" y="11"/>
                    <a:pt x="62" y="16"/>
                    <a:pt x="62" y="17"/>
                  </a:cubicBezTo>
                  <a:cubicBezTo>
                    <a:pt x="61" y="18"/>
                    <a:pt x="60" y="19"/>
                    <a:pt x="60" y="20"/>
                  </a:cubicBezTo>
                  <a:cubicBezTo>
                    <a:pt x="59" y="20"/>
                    <a:pt x="58" y="20"/>
                    <a:pt x="57" y="20"/>
                  </a:cubicBezTo>
                  <a:close/>
                  <a:moveTo>
                    <a:pt x="52" y="4"/>
                  </a:moveTo>
                  <a:cubicBezTo>
                    <a:pt x="57" y="5"/>
                    <a:pt x="62" y="5"/>
                    <a:pt x="67" y="5"/>
                  </a:cubicBezTo>
                  <a:cubicBezTo>
                    <a:pt x="63" y="8"/>
                    <a:pt x="60" y="12"/>
                    <a:pt x="56" y="15"/>
                  </a:cubicBezTo>
                  <a:cubicBezTo>
                    <a:pt x="59" y="12"/>
                    <a:pt x="61" y="9"/>
                    <a:pt x="63" y="6"/>
                  </a:cubicBezTo>
                  <a:cubicBezTo>
                    <a:pt x="63" y="5"/>
                    <a:pt x="62" y="5"/>
                    <a:pt x="62" y="5"/>
                  </a:cubicBezTo>
                  <a:cubicBezTo>
                    <a:pt x="58" y="9"/>
                    <a:pt x="54" y="13"/>
                    <a:pt x="50" y="16"/>
                  </a:cubicBezTo>
                  <a:cubicBezTo>
                    <a:pt x="51" y="15"/>
                    <a:pt x="52" y="14"/>
                    <a:pt x="53" y="13"/>
                  </a:cubicBezTo>
                  <a:cubicBezTo>
                    <a:pt x="55" y="11"/>
                    <a:pt x="57" y="8"/>
                    <a:pt x="59" y="6"/>
                  </a:cubicBezTo>
                  <a:cubicBezTo>
                    <a:pt x="60" y="6"/>
                    <a:pt x="59" y="5"/>
                    <a:pt x="59" y="5"/>
                  </a:cubicBezTo>
                  <a:cubicBezTo>
                    <a:pt x="55" y="8"/>
                    <a:pt x="52" y="11"/>
                    <a:pt x="48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1" y="11"/>
                    <a:pt x="53" y="8"/>
                    <a:pt x="55" y="5"/>
                  </a:cubicBezTo>
                  <a:cubicBezTo>
                    <a:pt x="56" y="5"/>
                    <a:pt x="55" y="5"/>
                    <a:pt x="55" y="5"/>
                  </a:cubicBezTo>
                  <a:cubicBezTo>
                    <a:pt x="50" y="8"/>
                    <a:pt x="47" y="12"/>
                    <a:pt x="43" y="15"/>
                  </a:cubicBezTo>
                  <a:cubicBezTo>
                    <a:pt x="38" y="20"/>
                    <a:pt x="45" y="12"/>
                    <a:pt x="46" y="11"/>
                  </a:cubicBezTo>
                  <a:cubicBezTo>
                    <a:pt x="48" y="9"/>
                    <a:pt x="49" y="7"/>
                    <a:pt x="51" y="5"/>
                  </a:cubicBezTo>
                  <a:cubicBezTo>
                    <a:pt x="51" y="5"/>
                    <a:pt x="51" y="4"/>
                    <a:pt x="51" y="4"/>
                  </a:cubicBezTo>
                  <a:cubicBezTo>
                    <a:pt x="47" y="7"/>
                    <a:pt x="44" y="9"/>
                    <a:pt x="41" y="12"/>
                  </a:cubicBezTo>
                  <a:cubicBezTo>
                    <a:pt x="41" y="13"/>
                    <a:pt x="41" y="13"/>
                    <a:pt x="40" y="14"/>
                  </a:cubicBezTo>
                  <a:cubicBezTo>
                    <a:pt x="40" y="14"/>
                    <a:pt x="40" y="13"/>
                    <a:pt x="40" y="13"/>
                  </a:cubicBezTo>
                  <a:cubicBezTo>
                    <a:pt x="40" y="13"/>
                    <a:pt x="41" y="12"/>
                    <a:pt x="41" y="12"/>
                  </a:cubicBezTo>
                  <a:cubicBezTo>
                    <a:pt x="43" y="9"/>
                    <a:pt x="45" y="7"/>
                    <a:pt x="47" y="5"/>
                  </a:cubicBezTo>
                  <a:cubicBezTo>
                    <a:pt x="47" y="5"/>
                    <a:pt x="47" y="4"/>
                    <a:pt x="46" y="4"/>
                  </a:cubicBezTo>
                  <a:cubicBezTo>
                    <a:pt x="45" y="6"/>
                    <a:pt x="43" y="7"/>
                    <a:pt x="42" y="8"/>
                  </a:cubicBezTo>
                  <a:cubicBezTo>
                    <a:pt x="41" y="9"/>
                    <a:pt x="41" y="9"/>
                    <a:pt x="40" y="10"/>
                  </a:cubicBezTo>
                  <a:cubicBezTo>
                    <a:pt x="40" y="10"/>
                    <a:pt x="40" y="9"/>
                    <a:pt x="40" y="9"/>
                  </a:cubicBezTo>
                  <a:cubicBezTo>
                    <a:pt x="41" y="7"/>
                    <a:pt x="43" y="6"/>
                    <a:pt x="44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7" y="4"/>
                    <a:pt x="49" y="4"/>
                    <a:pt x="52" y="4"/>
                  </a:cubicBezTo>
                  <a:close/>
                  <a:moveTo>
                    <a:pt x="2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21" y="82"/>
                    <a:pt x="19" y="84"/>
                    <a:pt x="17" y="87"/>
                  </a:cubicBezTo>
                  <a:cubicBezTo>
                    <a:pt x="18" y="85"/>
                    <a:pt x="20" y="82"/>
                    <a:pt x="22" y="80"/>
                  </a:cubicBezTo>
                  <a:cubicBezTo>
                    <a:pt x="22" y="80"/>
                    <a:pt x="23" y="80"/>
                    <a:pt x="24" y="80"/>
                  </a:cubicBezTo>
                  <a:close/>
                  <a:moveTo>
                    <a:pt x="11" y="83"/>
                  </a:moveTo>
                  <a:cubicBezTo>
                    <a:pt x="12" y="83"/>
                    <a:pt x="13" y="82"/>
                    <a:pt x="14" y="82"/>
                  </a:cubicBezTo>
                  <a:cubicBezTo>
                    <a:pt x="11" y="84"/>
                    <a:pt x="9" y="86"/>
                    <a:pt x="6" y="89"/>
                  </a:cubicBezTo>
                  <a:cubicBezTo>
                    <a:pt x="7" y="87"/>
                    <a:pt x="9" y="85"/>
                    <a:pt x="11" y="83"/>
                  </a:cubicBezTo>
                  <a:close/>
                </a:path>
              </a:pathLst>
            </a:custGeom>
            <a:blipFill dpi="0" rotWithShape="1">
              <a:blip r:embed="rId3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34" name="Freeform 135"/>
            <p:cNvSpPr>
              <a:spLocks noEditPoints="1"/>
            </p:cNvSpPr>
            <p:nvPr/>
          </p:nvSpPr>
          <p:spPr bwMode="auto">
            <a:xfrm>
              <a:off x="5845261" y="-927839"/>
              <a:ext cx="458788" cy="463550"/>
            </a:xfrm>
            <a:custGeom>
              <a:avLst/>
              <a:gdLst>
                <a:gd name="T0" fmla="*/ 14 w 158"/>
                <a:gd name="T1" fmla="*/ 3 h 159"/>
                <a:gd name="T2" fmla="*/ 95 w 158"/>
                <a:gd name="T3" fmla="*/ 114 h 159"/>
                <a:gd name="T4" fmla="*/ 124 w 158"/>
                <a:gd name="T5" fmla="*/ 95 h 159"/>
                <a:gd name="T6" fmla="*/ 47 w 158"/>
                <a:gd name="T7" fmla="*/ 29 h 159"/>
                <a:gd name="T8" fmla="*/ 42 w 158"/>
                <a:gd name="T9" fmla="*/ 31 h 159"/>
                <a:gd name="T10" fmla="*/ 58 w 158"/>
                <a:gd name="T11" fmla="*/ 36 h 159"/>
                <a:gd name="T12" fmla="*/ 58 w 158"/>
                <a:gd name="T13" fmla="*/ 54 h 159"/>
                <a:gd name="T14" fmla="*/ 61 w 158"/>
                <a:gd name="T15" fmla="*/ 56 h 159"/>
                <a:gd name="T16" fmla="*/ 64 w 158"/>
                <a:gd name="T17" fmla="*/ 56 h 159"/>
                <a:gd name="T18" fmla="*/ 114 w 158"/>
                <a:gd name="T19" fmla="*/ 108 h 159"/>
                <a:gd name="T20" fmla="*/ 130 w 158"/>
                <a:gd name="T21" fmla="*/ 146 h 159"/>
                <a:gd name="T22" fmla="*/ 122 w 158"/>
                <a:gd name="T23" fmla="*/ 134 h 159"/>
                <a:gd name="T24" fmla="*/ 124 w 158"/>
                <a:gd name="T25" fmla="*/ 143 h 159"/>
                <a:gd name="T26" fmla="*/ 129 w 158"/>
                <a:gd name="T27" fmla="*/ 136 h 159"/>
                <a:gd name="T28" fmla="*/ 127 w 158"/>
                <a:gd name="T29" fmla="*/ 99 h 159"/>
                <a:gd name="T30" fmla="*/ 86 w 158"/>
                <a:gd name="T31" fmla="*/ 95 h 159"/>
                <a:gd name="T32" fmla="*/ 101 w 158"/>
                <a:gd name="T33" fmla="*/ 73 h 159"/>
                <a:gd name="T34" fmla="*/ 101 w 158"/>
                <a:gd name="T35" fmla="*/ 76 h 159"/>
                <a:gd name="T36" fmla="*/ 93 w 158"/>
                <a:gd name="T37" fmla="*/ 84 h 159"/>
                <a:gd name="T38" fmla="*/ 101 w 158"/>
                <a:gd name="T39" fmla="*/ 117 h 159"/>
                <a:gd name="T40" fmla="*/ 100 w 158"/>
                <a:gd name="T41" fmla="*/ 82 h 159"/>
                <a:gd name="T42" fmla="*/ 98 w 158"/>
                <a:gd name="T43" fmla="*/ 113 h 159"/>
                <a:gd name="T44" fmla="*/ 91 w 158"/>
                <a:gd name="T45" fmla="*/ 98 h 159"/>
                <a:gd name="T46" fmla="*/ 107 w 158"/>
                <a:gd name="T47" fmla="*/ 126 h 159"/>
                <a:gd name="T48" fmla="*/ 108 w 158"/>
                <a:gd name="T49" fmla="*/ 103 h 159"/>
                <a:gd name="T50" fmla="*/ 108 w 158"/>
                <a:gd name="T51" fmla="*/ 126 h 159"/>
                <a:gd name="T52" fmla="*/ 103 w 158"/>
                <a:gd name="T53" fmla="*/ 111 h 159"/>
                <a:gd name="T54" fmla="*/ 112 w 158"/>
                <a:gd name="T55" fmla="*/ 83 h 159"/>
                <a:gd name="T56" fmla="*/ 58 w 158"/>
                <a:gd name="T57" fmla="*/ 60 h 159"/>
                <a:gd name="T58" fmla="*/ 65 w 158"/>
                <a:gd name="T59" fmla="*/ 55 h 159"/>
                <a:gd name="T60" fmla="*/ 58 w 158"/>
                <a:gd name="T61" fmla="*/ 60 h 159"/>
                <a:gd name="T62" fmla="*/ 69 w 158"/>
                <a:gd name="T63" fmla="*/ 73 h 159"/>
                <a:gd name="T64" fmla="*/ 67 w 158"/>
                <a:gd name="T65" fmla="*/ 68 h 159"/>
                <a:gd name="T66" fmla="*/ 75 w 158"/>
                <a:gd name="T67" fmla="*/ 82 h 159"/>
                <a:gd name="T68" fmla="*/ 84 w 158"/>
                <a:gd name="T69" fmla="*/ 79 h 159"/>
                <a:gd name="T70" fmla="*/ 88 w 158"/>
                <a:gd name="T71" fmla="*/ 61 h 159"/>
                <a:gd name="T72" fmla="*/ 86 w 158"/>
                <a:gd name="T73" fmla="*/ 59 h 159"/>
                <a:gd name="T74" fmla="*/ 76 w 158"/>
                <a:gd name="T75" fmla="*/ 51 h 159"/>
                <a:gd name="T76" fmla="*/ 46 w 158"/>
                <a:gd name="T77" fmla="*/ 44 h 159"/>
                <a:gd name="T78" fmla="*/ 58 w 158"/>
                <a:gd name="T79" fmla="*/ 37 h 159"/>
                <a:gd name="T80" fmla="*/ 89 w 158"/>
                <a:gd name="T81" fmla="*/ 88 h 159"/>
                <a:gd name="T82" fmla="*/ 108 w 158"/>
                <a:gd name="T83" fmla="*/ 128 h 159"/>
                <a:gd name="T84" fmla="*/ 108 w 158"/>
                <a:gd name="T85" fmla="*/ 128 h 159"/>
                <a:gd name="T86" fmla="*/ 120 w 158"/>
                <a:gd name="T87" fmla="*/ 143 h 159"/>
                <a:gd name="T88" fmla="*/ 131 w 158"/>
                <a:gd name="T89" fmla="*/ 117 h 159"/>
                <a:gd name="T90" fmla="*/ 129 w 158"/>
                <a:gd name="T91" fmla="*/ 150 h 159"/>
                <a:gd name="T92" fmla="*/ 132 w 158"/>
                <a:gd name="T93" fmla="*/ 153 h 159"/>
                <a:gd name="T94" fmla="*/ 147 w 158"/>
                <a:gd name="T95" fmla="*/ 122 h 159"/>
                <a:gd name="T96" fmla="*/ 142 w 158"/>
                <a:gd name="T97" fmla="*/ 151 h 159"/>
                <a:gd name="T98" fmla="*/ 151 w 158"/>
                <a:gd name="T99" fmla="*/ 130 h 159"/>
                <a:gd name="T100" fmla="*/ 91 w 158"/>
                <a:gd name="T101" fmla="*/ 64 h 159"/>
                <a:gd name="T102" fmla="*/ 7 w 158"/>
                <a:gd name="T103" fmla="*/ 5 h 159"/>
                <a:gd name="T104" fmla="*/ 42 w 158"/>
                <a:gd name="T105" fmla="*/ 26 h 159"/>
                <a:gd name="T106" fmla="*/ 35 w 158"/>
                <a:gd name="T107" fmla="*/ 32 h 159"/>
                <a:gd name="T108" fmla="*/ 137 w 158"/>
                <a:gd name="T109" fmla="*/ 154 h 159"/>
                <a:gd name="T110" fmla="*/ 147 w 158"/>
                <a:gd name="T111" fmla="*/ 124 h 159"/>
                <a:gd name="T112" fmla="*/ 145 w 158"/>
                <a:gd name="T113" fmla="*/ 153 h 159"/>
                <a:gd name="T114" fmla="*/ 143 w 158"/>
                <a:gd name="T115" fmla="*/ 15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159">
                  <a:moveTo>
                    <a:pt x="157" y="141"/>
                  </a:moveTo>
                  <a:cubicBezTo>
                    <a:pt x="157" y="130"/>
                    <a:pt x="150" y="121"/>
                    <a:pt x="143" y="113"/>
                  </a:cubicBezTo>
                  <a:cubicBezTo>
                    <a:pt x="135" y="102"/>
                    <a:pt x="125" y="92"/>
                    <a:pt x="116" y="83"/>
                  </a:cubicBezTo>
                  <a:cubicBezTo>
                    <a:pt x="93" y="60"/>
                    <a:pt x="69" y="39"/>
                    <a:pt x="42" y="22"/>
                  </a:cubicBezTo>
                  <a:cubicBezTo>
                    <a:pt x="42" y="22"/>
                    <a:pt x="42" y="22"/>
                    <a:pt x="41" y="22"/>
                  </a:cubicBezTo>
                  <a:cubicBezTo>
                    <a:pt x="37" y="14"/>
                    <a:pt x="31" y="8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4" y="0"/>
                    <a:pt x="23" y="0"/>
                  </a:cubicBezTo>
                  <a:cubicBezTo>
                    <a:pt x="20" y="1"/>
                    <a:pt x="17" y="3"/>
                    <a:pt x="14" y="3"/>
                  </a:cubicBezTo>
                  <a:cubicBezTo>
                    <a:pt x="11" y="3"/>
                    <a:pt x="7" y="3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5" y="6"/>
                    <a:pt x="10" y="12"/>
                    <a:pt x="6" y="18"/>
                  </a:cubicBezTo>
                  <a:cubicBezTo>
                    <a:pt x="6" y="19"/>
                    <a:pt x="7" y="19"/>
                    <a:pt x="7" y="20"/>
                  </a:cubicBezTo>
                  <a:cubicBezTo>
                    <a:pt x="15" y="25"/>
                    <a:pt x="24" y="27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42" y="44"/>
                    <a:pt x="51" y="56"/>
                    <a:pt x="61" y="68"/>
                  </a:cubicBezTo>
                  <a:cubicBezTo>
                    <a:pt x="72" y="83"/>
                    <a:pt x="84" y="99"/>
                    <a:pt x="95" y="114"/>
                  </a:cubicBezTo>
                  <a:cubicBezTo>
                    <a:pt x="103" y="126"/>
                    <a:pt x="110" y="139"/>
                    <a:pt x="122" y="149"/>
                  </a:cubicBezTo>
                  <a:cubicBezTo>
                    <a:pt x="128" y="154"/>
                    <a:pt x="136" y="159"/>
                    <a:pt x="145" y="158"/>
                  </a:cubicBezTo>
                  <a:cubicBezTo>
                    <a:pt x="154" y="156"/>
                    <a:pt x="158" y="149"/>
                    <a:pt x="157" y="141"/>
                  </a:cubicBezTo>
                  <a:close/>
                  <a:moveTo>
                    <a:pt x="116" y="139"/>
                  </a:moveTo>
                  <a:cubicBezTo>
                    <a:pt x="115" y="138"/>
                    <a:pt x="114" y="136"/>
                    <a:pt x="113" y="135"/>
                  </a:cubicBezTo>
                  <a:cubicBezTo>
                    <a:pt x="115" y="129"/>
                    <a:pt x="117" y="122"/>
                    <a:pt x="119" y="116"/>
                  </a:cubicBezTo>
                  <a:cubicBezTo>
                    <a:pt x="119" y="112"/>
                    <a:pt x="120" y="108"/>
                    <a:pt x="121" y="105"/>
                  </a:cubicBezTo>
                  <a:cubicBezTo>
                    <a:pt x="122" y="102"/>
                    <a:pt x="124" y="98"/>
                    <a:pt x="124" y="95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110"/>
                    <a:pt x="117" y="124"/>
                    <a:pt x="116" y="139"/>
                  </a:cubicBezTo>
                  <a:cubicBezTo>
                    <a:pt x="116" y="139"/>
                    <a:pt x="116" y="139"/>
                    <a:pt x="116" y="139"/>
                  </a:cubicBezTo>
                  <a:close/>
                  <a:moveTo>
                    <a:pt x="47" y="29"/>
                  </a:moveTo>
                  <a:cubicBezTo>
                    <a:pt x="45" y="31"/>
                    <a:pt x="43" y="35"/>
                    <a:pt x="42" y="37"/>
                  </a:cubicBezTo>
                  <a:cubicBezTo>
                    <a:pt x="43" y="34"/>
                    <a:pt x="44" y="31"/>
                    <a:pt x="45" y="27"/>
                  </a:cubicBezTo>
                  <a:cubicBezTo>
                    <a:pt x="47" y="28"/>
                    <a:pt x="48" y="29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7" y="33"/>
                    <a:pt x="46" y="37"/>
                    <a:pt x="44" y="40"/>
                  </a:cubicBezTo>
                  <a:cubicBezTo>
                    <a:pt x="45" y="38"/>
                    <a:pt x="47" y="33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lose/>
                  <a:moveTo>
                    <a:pt x="39" y="27"/>
                  </a:moveTo>
                  <a:cubicBezTo>
                    <a:pt x="40" y="26"/>
                    <a:pt x="40" y="25"/>
                    <a:pt x="41" y="25"/>
                  </a:cubicBezTo>
                  <a:cubicBezTo>
                    <a:pt x="41" y="25"/>
                    <a:pt x="42" y="25"/>
                    <a:pt x="42" y="25"/>
                  </a:cubicBezTo>
                  <a:cubicBezTo>
                    <a:pt x="41" y="27"/>
                    <a:pt x="40" y="28"/>
                    <a:pt x="40" y="30"/>
                  </a:cubicBezTo>
                  <a:cubicBezTo>
                    <a:pt x="36" y="36"/>
                    <a:pt x="39" y="29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lose/>
                  <a:moveTo>
                    <a:pt x="45" y="27"/>
                  </a:moveTo>
                  <a:cubicBezTo>
                    <a:pt x="44" y="28"/>
                    <a:pt x="43" y="30"/>
                    <a:pt x="42" y="31"/>
                  </a:cubicBezTo>
                  <a:cubicBezTo>
                    <a:pt x="42" y="32"/>
                    <a:pt x="40" y="36"/>
                    <a:pt x="41" y="33"/>
                  </a:cubicBezTo>
                  <a:cubicBezTo>
                    <a:pt x="42" y="31"/>
                    <a:pt x="43" y="28"/>
                    <a:pt x="43" y="26"/>
                  </a:cubicBezTo>
                  <a:cubicBezTo>
                    <a:pt x="43" y="26"/>
                    <a:pt x="44" y="27"/>
                    <a:pt x="45" y="27"/>
                  </a:cubicBezTo>
                  <a:close/>
                  <a:moveTo>
                    <a:pt x="52" y="32"/>
                  </a:moveTo>
                  <a:cubicBezTo>
                    <a:pt x="51" y="36"/>
                    <a:pt x="49" y="39"/>
                    <a:pt x="47" y="42"/>
                  </a:cubicBezTo>
                  <a:cubicBezTo>
                    <a:pt x="48" y="40"/>
                    <a:pt x="49" y="34"/>
                    <a:pt x="50" y="31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1" y="31"/>
                    <a:pt x="52" y="32"/>
                    <a:pt x="52" y="32"/>
                  </a:cubicBezTo>
                  <a:close/>
                  <a:moveTo>
                    <a:pt x="58" y="36"/>
                  </a:moveTo>
                  <a:cubicBezTo>
                    <a:pt x="55" y="40"/>
                    <a:pt x="53" y="44"/>
                    <a:pt x="51" y="48"/>
                  </a:cubicBezTo>
                  <a:cubicBezTo>
                    <a:pt x="53" y="45"/>
                    <a:pt x="55" y="39"/>
                    <a:pt x="56" y="35"/>
                  </a:cubicBezTo>
                  <a:cubicBezTo>
                    <a:pt x="56" y="35"/>
                    <a:pt x="57" y="36"/>
                    <a:pt x="58" y="36"/>
                  </a:cubicBezTo>
                  <a:close/>
                  <a:moveTo>
                    <a:pt x="61" y="39"/>
                  </a:moveTo>
                  <a:cubicBezTo>
                    <a:pt x="59" y="43"/>
                    <a:pt x="56" y="49"/>
                    <a:pt x="55" y="53"/>
                  </a:cubicBezTo>
                  <a:cubicBezTo>
                    <a:pt x="56" y="48"/>
                    <a:pt x="58" y="42"/>
                    <a:pt x="58" y="37"/>
                  </a:cubicBezTo>
                  <a:cubicBezTo>
                    <a:pt x="59" y="37"/>
                    <a:pt x="60" y="38"/>
                    <a:pt x="61" y="39"/>
                  </a:cubicBezTo>
                  <a:close/>
                  <a:moveTo>
                    <a:pt x="64" y="41"/>
                  </a:moveTo>
                  <a:cubicBezTo>
                    <a:pt x="62" y="45"/>
                    <a:pt x="60" y="50"/>
                    <a:pt x="58" y="54"/>
                  </a:cubicBezTo>
                  <a:cubicBezTo>
                    <a:pt x="57" y="56"/>
                    <a:pt x="57" y="56"/>
                    <a:pt x="58" y="54"/>
                  </a:cubicBezTo>
                  <a:cubicBezTo>
                    <a:pt x="58" y="52"/>
                    <a:pt x="58" y="51"/>
                    <a:pt x="59" y="49"/>
                  </a:cubicBezTo>
                  <a:cubicBezTo>
                    <a:pt x="59" y="46"/>
                    <a:pt x="60" y="42"/>
                    <a:pt x="62" y="39"/>
                  </a:cubicBezTo>
                  <a:cubicBezTo>
                    <a:pt x="62" y="40"/>
                    <a:pt x="63" y="40"/>
                    <a:pt x="64" y="41"/>
                  </a:cubicBezTo>
                  <a:close/>
                  <a:moveTo>
                    <a:pt x="68" y="44"/>
                  </a:moveTo>
                  <a:cubicBezTo>
                    <a:pt x="68" y="44"/>
                    <a:pt x="68" y="44"/>
                    <a:pt x="68" y="44"/>
                  </a:cubicBezTo>
                  <a:cubicBezTo>
                    <a:pt x="66" y="46"/>
                    <a:pt x="65" y="48"/>
                    <a:pt x="64" y="51"/>
                  </a:cubicBezTo>
                  <a:cubicBezTo>
                    <a:pt x="63" y="52"/>
                    <a:pt x="62" y="53"/>
                    <a:pt x="61" y="55"/>
                  </a:cubicBezTo>
                  <a:cubicBezTo>
                    <a:pt x="61" y="55"/>
                    <a:pt x="61" y="55"/>
                    <a:pt x="61" y="56"/>
                  </a:cubicBezTo>
                  <a:cubicBezTo>
                    <a:pt x="62" y="51"/>
                    <a:pt x="63" y="46"/>
                    <a:pt x="65" y="42"/>
                  </a:cubicBezTo>
                  <a:cubicBezTo>
                    <a:pt x="66" y="42"/>
                    <a:pt x="67" y="43"/>
                    <a:pt x="68" y="44"/>
                  </a:cubicBezTo>
                  <a:close/>
                  <a:moveTo>
                    <a:pt x="73" y="48"/>
                  </a:moveTo>
                  <a:cubicBezTo>
                    <a:pt x="72" y="50"/>
                    <a:pt x="70" y="52"/>
                    <a:pt x="69" y="55"/>
                  </a:cubicBezTo>
                  <a:cubicBezTo>
                    <a:pt x="68" y="56"/>
                    <a:pt x="68" y="58"/>
                    <a:pt x="67" y="59"/>
                  </a:cubicBezTo>
                  <a:cubicBezTo>
                    <a:pt x="66" y="61"/>
                    <a:pt x="64" y="64"/>
                    <a:pt x="64" y="65"/>
                  </a:cubicBezTo>
                  <a:cubicBezTo>
                    <a:pt x="64" y="59"/>
                    <a:pt x="68" y="52"/>
                    <a:pt x="70" y="47"/>
                  </a:cubicBezTo>
                  <a:cubicBezTo>
                    <a:pt x="71" y="46"/>
                    <a:pt x="70" y="46"/>
                    <a:pt x="70" y="46"/>
                  </a:cubicBezTo>
                  <a:cubicBezTo>
                    <a:pt x="67" y="49"/>
                    <a:pt x="65" y="53"/>
                    <a:pt x="64" y="56"/>
                  </a:cubicBezTo>
                  <a:cubicBezTo>
                    <a:pt x="64" y="56"/>
                    <a:pt x="64" y="55"/>
                    <a:pt x="65" y="54"/>
                  </a:cubicBezTo>
                  <a:cubicBezTo>
                    <a:pt x="66" y="51"/>
                    <a:pt x="67" y="48"/>
                    <a:pt x="68" y="44"/>
                  </a:cubicBezTo>
                  <a:cubicBezTo>
                    <a:pt x="70" y="46"/>
                    <a:pt x="72" y="47"/>
                    <a:pt x="73" y="48"/>
                  </a:cubicBezTo>
                  <a:close/>
                  <a:moveTo>
                    <a:pt x="76" y="50"/>
                  </a:moveTo>
                  <a:cubicBezTo>
                    <a:pt x="73" y="54"/>
                    <a:pt x="71" y="58"/>
                    <a:pt x="70" y="61"/>
                  </a:cubicBezTo>
                  <a:cubicBezTo>
                    <a:pt x="71" y="57"/>
                    <a:pt x="72" y="53"/>
                    <a:pt x="74" y="49"/>
                  </a:cubicBezTo>
                  <a:cubicBezTo>
                    <a:pt x="74" y="49"/>
                    <a:pt x="75" y="50"/>
                    <a:pt x="76" y="50"/>
                  </a:cubicBezTo>
                  <a:close/>
                  <a:moveTo>
                    <a:pt x="120" y="91"/>
                  </a:moveTo>
                  <a:cubicBezTo>
                    <a:pt x="117" y="96"/>
                    <a:pt x="116" y="102"/>
                    <a:pt x="114" y="108"/>
                  </a:cubicBezTo>
                  <a:cubicBezTo>
                    <a:pt x="113" y="111"/>
                    <a:pt x="112" y="114"/>
                    <a:pt x="110" y="117"/>
                  </a:cubicBezTo>
                  <a:cubicBezTo>
                    <a:pt x="113" y="107"/>
                    <a:pt x="115" y="97"/>
                    <a:pt x="116" y="87"/>
                  </a:cubicBezTo>
                  <a:cubicBezTo>
                    <a:pt x="117" y="88"/>
                    <a:pt x="118" y="89"/>
                    <a:pt x="120" y="91"/>
                  </a:cubicBezTo>
                  <a:close/>
                  <a:moveTo>
                    <a:pt x="140" y="114"/>
                  </a:moveTo>
                  <a:cubicBezTo>
                    <a:pt x="138" y="120"/>
                    <a:pt x="137" y="126"/>
                    <a:pt x="135" y="132"/>
                  </a:cubicBezTo>
                  <a:cubicBezTo>
                    <a:pt x="135" y="135"/>
                    <a:pt x="133" y="139"/>
                    <a:pt x="132" y="142"/>
                  </a:cubicBezTo>
                  <a:cubicBezTo>
                    <a:pt x="131" y="143"/>
                    <a:pt x="130" y="145"/>
                    <a:pt x="130" y="146"/>
                  </a:cubicBezTo>
                  <a:cubicBezTo>
                    <a:pt x="130" y="146"/>
                    <a:pt x="130" y="147"/>
                    <a:pt x="130" y="147"/>
                  </a:cubicBezTo>
                  <a:cubicBezTo>
                    <a:pt x="130" y="147"/>
                    <a:pt x="130" y="146"/>
                    <a:pt x="130" y="146"/>
                  </a:cubicBezTo>
                  <a:cubicBezTo>
                    <a:pt x="130" y="140"/>
                    <a:pt x="133" y="135"/>
                    <a:pt x="135" y="130"/>
                  </a:cubicBezTo>
                  <a:cubicBezTo>
                    <a:pt x="136" y="124"/>
                    <a:pt x="138" y="118"/>
                    <a:pt x="139" y="112"/>
                  </a:cubicBezTo>
                  <a:cubicBezTo>
                    <a:pt x="139" y="113"/>
                    <a:pt x="140" y="113"/>
                    <a:pt x="140" y="114"/>
                  </a:cubicBezTo>
                  <a:close/>
                  <a:moveTo>
                    <a:pt x="130" y="102"/>
                  </a:moveTo>
                  <a:cubicBezTo>
                    <a:pt x="128" y="108"/>
                    <a:pt x="128" y="114"/>
                    <a:pt x="126" y="119"/>
                  </a:cubicBezTo>
                  <a:cubicBezTo>
                    <a:pt x="126" y="123"/>
                    <a:pt x="124" y="126"/>
                    <a:pt x="124" y="129"/>
                  </a:cubicBezTo>
                  <a:cubicBezTo>
                    <a:pt x="123" y="133"/>
                    <a:pt x="122" y="137"/>
                    <a:pt x="121" y="140"/>
                  </a:cubicBezTo>
                  <a:cubicBezTo>
                    <a:pt x="120" y="143"/>
                    <a:pt x="121" y="141"/>
                    <a:pt x="121" y="140"/>
                  </a:cubicBezTo>
                  <a:cubicBezTo>
                    <a:pt x="121" y="138"/>
                    <a:pt x="122" y="136"/>
                    <a:pt x="122" y="134"/>
                  </a:cubicBezTo>
                  <a:cubicBezTo>
                    <a:pt x="123" y="130"/>
                    <a:pt x="124" y="126"/>
                    <a:pt x="125" y="123"/>
                  </a:cubicBezTo>
                  <a:cubicBezTo>
                    <a:pt x="127" y="115"/>
                    <a:pt x="127" y="107"/>
                    <a:pt x="128" y="100"/>
                  </a:cubicBezTo>
                  <a:cubicBezTo>
                    <a:pt x="129" y="100"/>
                    <a:pt x="130" y="101"/>
                    <a:pt x="130" y="102"/>
                  </a:cubicBezTo>
                  <a:close/>
                  <a:moveTo>
                    <a:pt x="131" y="103"/>
                  </a:moveTo>
                  <a:cubicBezTo>
                    <a:pt x="132" y="104"/>
                    <a:pt x="133" y="105"/>
                    <a:pt x="133" y="106"/>
                  </a:cubicBezTo>
                  <a:cubicBezTo>
                    <a:pt x="132" y="113"/>
                    <a:pt x="130" y="120"/>
                    <a:pt x="128" y="127"/>
                  </a:cubicBezTo>
                  <a:cubicBezTo>
                    <a:pt x="127" y="130"/>
                    <a:pt x="126" y="133"/>
                    <a:pt x="126" y="136"/>
                  </a:cubicBezTo>
                  <a:cubicBezTo>
                    <a:pt x="125" y="138"/>
                    <a:pt x="125" y="139"/>
                    <a:pt x="125" y="141"/>
                  </a:cubicBezTo>
                  <a:cubicBezTo>
                    <a:pt x="125" y="142"/>
                    <a:pt x="123" y="148"/>
                    <a:pt x="124" y="143"/>
                  </a:cubicBezTo>
                  <a:cubicBezTo>
                    <a:pt x="125" y="136"/>
                    <a:pt x="127" y="129"/>
                    <a:pt x="128" y="122"/>
                  </a:cubicBezTo>
                  <a:cubicBezTo>
                    <a:pt x="129" y="118"/>
                    <a:pt x="129" y="114"/>
                    <a:pt x="129" y="111"/>
                  </a:cubicBezTo>
                  <a:cubicBezTo>
                    <a:pt x="129" y="108"/>
                    <a:pt x="131" y="106"/>
                    <a:pt x="131" y="103"/>
                  </a:cubicBezTo>
                  <a:close/>
                  <a:moveTo>
                    <a:pt x="134" y="109"/>
                  </a:moveTo>
                  <a:cubicBezTo>
                    <a:pt x="134" y="108"/>
                    <a:pt x="134" y="107"/>
                    <a:pt x="134" y="107"/>
                  </a:cubicBezTo>
                  <a:cubicBezTo>
                    <a:pt x="134" y="107"/>
                    <a:pt x="134" y="107"/>
                    <a:pt x="134" y="106"/>
                  </a:cubicBezTo>
                  <a:cubicBezTo>
                    <a:pt x="135" y="108"/>
                    <a:pt x="137" y="110"/>
                    <a:pt x="138" y="111"/>
                  </a:cubicBezTo>
                  <a:cubicBezTo>
                    <a:pt x="134" y="122"/>
                    <a:pt x="133" y="134"/>
                    <a:pt x="128" y="144"/>
                  </a:cubicBezTo>
                  <a:cubicBezTo>
                    <a:pt x="129" y="142"/>
                    <a:pt x="128" y="138"/>
                    <a:pt x="129" y="136"/>
                  </a:cubicBezTo>
                  <a:cubicBezTo>
                    <a:pt x="129" y="132"/>
                    <a:pt x="130" y="129"/>
                    <a:pt x="131" y="125"/>
                  </a:cubicBezTo>
                  <a:cubicBezTo>
                    <a:pt x="132" y="120"/>
                    <a:pt x="133" y="114"/>
                    <a:pt x="134" y="109"/>
                  </a:cubicBezTo>
                  <a:close/>
                  <a:moveTo>
                    <a:pt x="127" y="99"/>
                  </a:moveTo>
                  <a:cubicBezTo>
                    <a:pt x="125" y="105"/>
                    <a:pt x="123" y="112"/>
                    <a:pt x="122" y="119"/>
                  </a:cubicBezTo>
                  <a:cubicBezTo>
                    <a:pt x="121" y="122"/>
                    <a:pt x="120" y="126"/>
                    <a:pt x="119" y="130"/>
                  </a:cubicBezTo>
                  <a:cubicBezTo>
                    <a:pt x="119" y="132"/>
                    <a:pt x="118" y="134"/>
                    <a:pt x="117" y="136"/>
                  </a:cubicBezTo>
                  <a:cubicBezTo>
                    <a:pt x="116" y="140"/>
                    <a:pt x="117" y="137"/>
                    <a:pt x="117" y="135"/>
                  </a:cubicBezTo>
                  <a:cubicBezTo>
                    <a:pt x="119" y="122"/>
                    <a:pt x="124" y="109"/>
                    <a:pt x="125" y="96"/>
                  </a:cubicBezTo>
                  <a:cubicBezTo>
                    <a:pt x="126" y="97"/>
                    <a:pt x="126" y="98"/>
                    <a:pt x="127" y="99"/>
                  </a:cubicBezTo>
                  <a:close/>
                  <a:moveTo>
                    <a:pt x="123" y="95"/>
                  </a:moveTo>
                  <a:cubicBezTo>
                    <a:pt x="121" y="100"/>
                    <a:pt x="120" y="106"/>
                    <a:pt x="119" y="112"/>
                  </a:cubicBezTo>
                  <a:cubicBezTo>
                    <a:pt x="118" y="116"/>
                    <a:pt x="117" y="120"/>
                    <a:pt x="116" y="123"/>
                  </a:cubicBezTo>
                  <a:cubicBezTo>
                    <a:pt x="115" y="125"/>
                    <a:pt x="115" y="127"/>
                    <a:pt x="114" y="129"/>
                  </a:cubicBezTo>
                  <a:cubicBezTo>
                    <a:pt x="115" y="124"/>
                    <a:pt x="116" y="117"/>
                    <a:pt x="117" y="112"/>
                  </a:cubicBezTo>
                  <a:cubicBezTo>
                    <a:pt x="119" y="108"/>
                    <a:pt x="119" y="104"/>
                    <a:pt x="119" y="100"/>
                  </a:cubicBezTo>
                  <a:cubicBezTo>
                    <a:pt x="119" y="97"/>
                    <a:pt x="120" y="94"/>
                    <a:pt x="120" y="91"/>
                  </a:cubicBezTo>
                  <a:cubicBezTo>
                    <a:pt x="121" y="93"/>
                    <a:pt x="122" y="94"/>
                    <a:pt x="123" y="95"/>
                  </a:cubicBezTo>
                  <a:close/>
                  <a:moveTo>
                    <a:pt x="86" y="95"/>
                  </a:moveTo>
                  <a:cubicBezTo>
                    <a:pt x="87" y="94"/>
                    <a:pt x="88" y="91"/>
                    <a:pt x="89" y="90"/>
                  </a:cubicBezTo>
                  <a:cubicBezTo>
                    <a:pt x="88" y="92"/>
                    <a:pt x="87" y="95"/>
                    <a:pt x="87" y="98"/>
                  </a:cubicBezTo>
                  <a:cubicBezTo>
                    <a:pt x="86" y="96"/>
                    <a:pt x="84" y="95"/>
                    <a:pt x="83" y="93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5" y="92"/>
                    <a:pt x="84" y="92"/>
                    <a:pt x="85" y="91"/>
                  </a:cubicBezTo>
                  <a:cubicBezTo>
                    <a:pt x="85" y="91"/>
                    <a:pt x="85" y="94"/>
                    <a:pt x="85" y="95"/>
                  </a:cubicBezTo>
                  <a:cubicBezTo>
                    <a:pt x="85" y="95"/>
                    <a:pt x="85" y="95"/>
                    <a:pt x="86" y="95"/>
                  </a:cubicBezTo>
                  <a:close/>
                  <a:moveTo>
                    <a:pt x="93" y="84"/>
                  </a:moveTo>
                  <a:cubicBezTo>
                    <a:pt x="97" y="81"/>
                    <a:pt x="100" y="77"/>
                    <a:pt x="101" y="73"/>
                  </a:cubicBezTo>
                  <a:cubicBezTo>
                    <a:pt x="102" y="74"/>
                    <a:pt x="103" y="75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3" y="81"/>
                    <a:pt x="102" y="87"/>
                    <a:pt x="100" y="92"/>
                  </a:cubicBezTo>
                  <a:cubicBezTo>
                    <a:pt x="99" y="97"/>
                    <a:pt x="97" y="103"/>
                    <a:pt x="96" y="108"/>
                  </a:cubicBezTo>
                  <a:cubicBezTo>
                    <a:pt x="97" y="102"/>
                    <a:pt x="97" y="97"/>
                    <a:pt x="99" y="92"/>
                  </a:cubicBezTo>
                  <a:cubicBezTo>
                    <a:pt x="100" y="86"/>
                    <a:pt x="101" y="80"/>
                    <a:pt x="102" y="74"/>
                  </a:cubicBezTo>
                  <a:cubicBezTo>
                    <a:pt x="102" y="74"/>
                    <a:pt x="101" y="74"/>
                    <a:pt x="101" y="74"/>
                  </a:cubicBezTo>
                  <a:cubicBezTo>
                    <a:pt x="101" y="75"/>
                    <a:pt x="101" y="75"/>
                    <a:pt x="101" y="76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0" y="81"/>
                    <a:pt x="99" y="85"/>
                    <a:pt x="97" y="89"/>
                  </a:cubicBezTo>
                  <a:cubicBezTo>
                    <a:pt x="96" y="94"/>
                    <a:pt x="95" y="99"/>
                    <a:pt x="94" y="103"/>
                  </a:cubicBezTo>
                  <a:cubicBezTo>
                    <a:pt x="93" y="106"/>
                    <a:pt x="94" y="101"/>
                    <a:pt x="94" y="100"/>
                  </a:cubicBezTo>
                  <a:cubicBezTo>
                    <a:pt x="94" y="97"/>
                    <a:pt x="94" y="94"/>
                    <a:pt x="95" y="91"/>
                  </a:cubicBezTo>
                  <a:cubicBezTo>
                    <a:pt x="96" y="87"/>
                    <a:pt x="98" y="84"/>
                    <a:pt x="98" y="80"/>
                  </a:cubicBezTo>
                  <a:cubicBezTo>
                    <a:pt x="98" y="79"/>
                    <a:pt x="97" y="79"/>
                    <a:pt x="97" y="80"/>
                  </a:cubicBezTo>
                  <a:cubicBezTo>
                    <a:pt x="96" y="84"/>
                    <a:pt x="94" y="88"/>
                    <a:pt x="93" y="93"/>
                  </a:cubicBezTo>
                  <a:cubicBezTo>
                    <a:pt x="93" y="90"/>
                    <a:pt x="93" y="87"/>
                    <a:pt x="93" y="84"/>
                  </a:cubicBezTo>
                  <a:cubicBezTo>
                    <a:pt x="93" y="84"/>
                    <a:pt x="93" y="84"/>
                    <a:pt x="93" y="84"/>
                  </a:cubicBezTo>
                  <a:close/>
                  <a:moveTo>
                    <a:pt x="101" y="117"/>
                  </a:moveTo>
                  <a:cubicBezTo>
                    <a:pt x="101" y="117"/>
                    <a:pt x="101" y="117"/>
                    <a:pt x="101" y="118"/>
                  </a:cubicBezTo>
                  <a:cubicBezTo>
                    <a:pt x="100" y="116"/>
                    <a:pt x="99" y="115"/>
                    <a:pt x="98" y="113"/>
                  </a:cubicBezTo>
                  <a:cubicBezTo>
                    <a:pt x="98" y="114"/>
                    <a:pt x="98" y="114"/>
                    <a:pt x="98" y="113"/>
                  </a:cubicBezTo>
                  <a:cubicBezTo>
                    <a:pt x="100" y="108"/>
                    <a:pt x="102" y="103"/>
                    <a:pt x="103" y="98"/>
                  </a:cubicBezTo>
                  <a:cubicBezTo>
                    <a:pt x="104" y="95"/>
                    <a:pt x="105" y="92"/>
                    <a:pt x="106" y="89"/>
                  </a:cubicBezTo>
                  <a:cubicBezTo>
                    <a:pt x="106" y="88"/>
                    <a:pt x="107" y="87"/>
                    <a:pt x="107" y="85"/>
                  </a:cubicBezTo>
                  <a:cubicBezTo>
                    <a:pt x="106" y="90"/>
                    <a:pt x="105" y="95"/>
                    <a:pt x="104" y="99"/>
                  </a:cubicBezTo>
                  <a:cubicBezTo>
                    <a:pt x="103" y="105"/>
                    <a:pt x="102" y="112"/>
                    <a:pt x="101" y="117"/>
                  </a:cubicBezTo>
                  <a:close/>
                  <a:moveTo>
                    <a:pt x="92" y="98"/>
                  </a:moveTo>
                  <a:cubicBezTo>
                    <a:pt x="92" y="97"/>
                    <a:pt x="92" y="96"/>
                    <a:pt x="93" y="94"/>
                  </a:cubicBezTo>
                  <a:cubicBezTo>
                    <a:pt x="94" y="91"/>
                    <a:pt x="95" y="88"/>
                    <a:pt x="96" y="85"/>
                  </a:cubicBezTo>
                  <a:cubicBezTo>
                    <a:pt x="96" y="85"/>
                    <a:pt x="97" y="80"/>
                    <a:pt x="97" y="82"/>
                  </a:cubicBezTo>
                  <a:cubicBezTo>
                    <a:pt x="97" y="84"/>
                    <a:pt x="96" y="86"/>
                    <a:pt x="96" y="87"/>
                  </a:cubicBezTo>
                  <a:cubicBezTo>
                    <a:pt x="93" y="93"/>
                    <a:pt x="93" y="99"/>
                    <a:pt x="92" y="106"/>
                  </a:cubicBezTo>
                  <a:cubicBezTo>
                    <a:pt x="92" y="106"/>
                    <a:pt x="93" y="106"/>
                    <a:pt x="93" y="106"/>
                  </a:cubicBezTo>
                  <a:cubicBezTo>
                    <a:pt x="96" y="101"/>
                    <a:pt x="96" y="96"/>
                    <a:pt x="97" y="91"/>
                  </a:cubicBezTo>
                  <a:cubicBezTo>
                    <a:pt x="98" y="88"/>
                    <a:pt x="99" y="85"/>
                    <a:pt x="100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99" y="85"/>
                    <a:pt x="99" y="89"/>
                    <a:pt x="98" y="92"/>
                  </a:cubicBezTo>
                  <a:cubicBezTo>
                    <a:pt x="96" y="97"/>
                    <a:pt x="96" y="103"/>
                    <a:pt x="95" y="109"/>
                  </a:cubicBezTo>
                  <a:cubicBezTo>
                    <a:pt x="95" y="109"/>
                    <a:pt x="95" y="109"/>
                    <a:pt x="95" y="109"/>
                  </a:cubicBezTo>
                  <a:cubicBezTo>
                    <a:pt x="93" y="107"/>
                    <a:pt x="92" y="105"/>
                    <a:pt x="90" y="103"/>
                  </a:cubicBezTo>
                  <a:cubicBezTo>
                    <a:pt x="90" y="103"/>
                    <a:pt x="90" y="103"/>
                    <a:pt x="90" y="102"/>
                  </a:cubicBezTo>
                  <a:cubicBezTo>
                    <a:pt x="91" y="101"/>
                    <a:pt x="91" y="99"/>
                    <a:pt x="92" y="98"/>
                  </a:cubicBezTo>
                  <a:close/>
                  <a:moveTo>
                    <a:pt x="98" y="113"/>
                  </a:moveTo>
                  <a:cubicBezTo>
                    <a:pt x="98" y="113"/>
                    <a:pt x="98" y="113"/>
                    <a:pt x="98" y="113"/>
                  </a:cubicBezTo>
                  <a:cubicBezTo>
                    <a:pt x="97" y="112"/>
                    <a:pt x="96" y="111"/>
                    <a:pt x="95" y="109"/>
                  </a:cubicBezTo>
                  <a:cubicBezTo>
                    <a:pt x="95" y="110"/>
                    <a:pt x="96" y="110"/>
                    <a:pt x="96" y="109"/>
                  </a:cubicBezTo>
                  <a:cubicBezTo>
                    <a:pt x="100" y="99"/>
                    <a:pt x="102" y="88"/>
                    <a:pt x="104" y="78"/>
                  </a:cubicBezTo>
                  <a:cubicBezTo>
                    <a:pt x="104" y="80"/>
                    <a:pt x="104" y="83"/>
                    <a:pt x="103" y="85"/>
                  </a:cubicBezTo>
                  <a:cubicBezTo>
                    <a:pt x="103" y="88"/>
                    <a:pt x="102" y="91"/>
                    <a:pt x="101" y="94"/>
                  </a:cubicBezTo>
                  <a:cubicBezTo>
                    <a:pt x="100" y="100"/>
                    <a:pt x="99" y="107"/>
                    <a:pt x="98" y="113"/>
                  </a:cubicBezTo>
                  <a:close/>
                  <a:moveTo>
                    <a:pt x="93" y="86"/>
                  </a:moveTo>
                  <a:cubicBezTo>
                    <a:pt x="93" y="90"/>
                    <a:pt x="92" y="94"/>
                    <a:pt x="91" y="97"/>
                  </a:cubicBezTo>
                  <a:cubicBezTo>
                    <a:pt x="91" y="97"/>
                    <a:pt x="91" y="98"/>
                    <a:pt x="91" y="98"/>
                  </a:cubicBezTo>
                  <a:cubicBezTo>
                    <a:pt x="91" y="98"/>
                    <a:pt x="91" y="98"/>
                    <a:pt x="91" y="99"/>
                  </a:cubicBezTo>
                  <a:cubicBezTo>
                    <a:pt x="90" y="100"/>
                    <a:pt x="89" y="101"/>
                    <a:pt x="90" y="101"/>
                  </a:cubicBezTo>
                  <a:cubicBezTo>
                    <a:pt x="90" y="101"/>
                    <a:pt x="90" y="102"/>
                    <a:pt x="90" y="102"/>
                  </a:cubicBezTo>
                  <a:cubicBezTo>
                    <a:pt x="89" y="101"/>
                    <a:pt x="88" y="100"/>
                    <a:pt x="87" y="99"/>
                  </a:cubicBezTo>
                  <a:cubicBezTo>
                    <a:pt x="87" y="99"/>
                    <a:pt x="87" y="99"/>
                    <a:pt x="87" y="98"/>
                  </a:cubicBezTo>
                  <a:cubicBezTo>
                    <a:pt x="89" y="96"/>
                    <a:pt x="90" y="94"/>
                    <a:pt x="90" y="91"/>
                  </a:cubicBezTo>
                  <a:cubicBezTo>
                    <a:pt x="91" y="90"/>
                    <a:pt x="91" y="88"/>
                    <a:pt x="92" y="87"/>
                  </a:cubicBezTo>
                  <a:cubicBezTo>
                    <a:pt x="93" y="85"/>
                    <a:pt x="93" y="85"/>
                    <a:pt x="93" y="86"/>
                  </a:cubicBezTo>
                  <a:close/>
                  <a:moveTo>
                    <a:pt x="107" y="126"/>
                  </a:moveTo>
                  <a:cubicBezTo>
                    <a:pt x="107" y="126"/>
                    <a:pt x="107" y="127"/>
                    <a:pt x="107" y="127"/>
                  </a:cubicBezTo>
                  <a:cubicBezTo>
                    <a:pt x="106" y="126"/>
                    <a:pt x="105" y="124"/>
                    <a:pt x="105" y="123"/>
                  </a:cubicBezTo>
                  <a:cubicBezTo>
                    <a:pt x="103" y="121"/>
                    <a:pt x="102" y="120"/>
                    <a:pt x="101" y="118"/>
                  </a:cubicBezTo>
                  <a:cubicBezTo>
                    <a:pt x="101" y="118"/>
                    <a:pt x="101" y="118"/>
                    <a:pt x="101" y="118"/>
                  </a:cubicBezTo>
                  <a:cubicBezTo>
                    <a:pt x="102" y="117"/>
                    <a:pt x="102" y="117"/>
                    <a:pt x="102" y="116"/>
                  </a:cubicBezTo>
                  <a:cubicBezTo>
                    <a:pt x="102" y="116"/>
                    <a:pt x="102" y="116"/>
                    <a:pt x="102" y="115"/>
                  </a:cubicBezTo>
                  <a:cubicBezTo>
                    <a:pt x="104" y="110"/>
                    <a:pt x="105" y="104"/>
                    <a:pt x="107" y="99"/>
                  </a:cubicBezTo>
                  <a:cubicBezTo>
                    <a:pt x="108" y="97"/>
                    <a:pt x="109" y="94"/>
                    <a:pt x="110" y="92"/>
                  </a:cubicBezTo>
                  <a:cubicBezTo>
                    <a:pt x="110" y="96"/>
                    <a:pt x="109" y="99"/>
                    <a:pt x="108" y="103"/>
                  </a:cubicBezTo>
                  <a:cubicBezTo>
                    <a:pt x="106" y="109"/>
                    <a:pt x="107" y="116"/>
                    <a:pt x="104" y="122"/>
                  </a:cubicBezTo>
                  <a:cubicBezTo>
                    <a:pt x="104" y="122"/>
                    <a:pt x="104" y="122"/>
                    <a:pt x="105" y="122"/>
                  </a:cubicBezTo>
                  <a:cubicBezTo>
                    <a:pt x="107" y="116"/>
                    <a:pt x="108" y="110"/>
                    <a:pt x="110" y="104"/>
                  </a:cubicBezTo>
                  <a:cubicBezTo>
                    <a:pt x="111" y="102"/>
                    <a:pt x="112" y="99"/>
                    <a:pt x="112" y="96"/>
                  </a:cubicBezTo>
                  <a:cubicBezTo>
                    <a:pt x="113" y="94"/>
                    <a:pt x="115" y="90"/>
                    <a:pt x="115" y="88"/>
                  </a:cubicBezTo>
                  <a:cubicBezTo>
                    <a:pt x="115" y="95"/>
                    <a:pt x="114" y="101"/>
                    <a:pt x="112" y="108"/>
                  </a:cubicBezTo>
                  <a:cubicBezTo>
                    <a:pt x="111" y="111"/>
                    <a:pt x="110" y="115"/>
                    <a:pt x="110" y="118"/>
                  </a:cubicBezTo>
                  <a:cubicBezTo>
                    <a:pt x="109" y="120"/>
                    <a:pt x="109" y="121"/>
                    <a:pt x="108" y="123"/>
                  </a:cubicBezTo>
                  <a:cubicBezTo>
                    <a:pt x="108" y="124"/>
                    <a:pt x="108" y="125"/>
                    <a:pt x="108" y="126"/>
                  </a:cubicBezTo>
                  <a:cubicBezTo>
                    <a:pt x="108" y="126"/>
                    <a:pt x="108" y="126"/>
                    <a:pt x="107" y="126"/>
                  </a:cubicBezTo>
                  <a:close/>
                  <a:moveTo>
                    <a:pt x="116" y="86"/>
                  </a:moveTo>
                  <a:cubicBezTo>
                    <a:pt x="112" y="92"/>
                    <a:pt x="111" y="99"/>
                    <a:pt x="109" y="105"/>
                  </a:cubicBezTo>
                  <a:cubicBezTo>
                    <a:pt x="108" y="107"/>
                    <a:pt x="108" y="108"/>
                    <a:pt x="108" y="109"/>
                  </a:cubicBezTo>
                  <a:cubicBezTo>
                    <a:pt x="108" y="107"/>
                    <a:pt x="108" y="104"/>
                    <a:pt x="109" y="102"/>
                  </a:cubicBezTo>
                  <a:cubicBezTo>
                    <a:pt x="111" y="96"/>
                    <a:pt x="111" y="89"/>
                    <a:pt x="112" y="83"/>
                  </a:cubicBezTo>
                  <a:cubicBezTo>
                    <a:pt x="113" y="84"/>
                    <a:pt x="114" y="85"/>
                    <a:pt x="116" y="86"/>
                  </a:cubicBezTo>
                  <a:close/>
                  <a:moveTo>
                    <a:pt x="107" y="97"/>
                  </a:moveTo>
                  <a:cubicBezTo>
                    <a:pt x="105" y="102"/>
                    <a:pt x="104" y="106"/>
                    <a:pt x="103" y="111"/>
                  </a:cubicBezTo>
                  <a:cubicBezTo>
                    <a:pt x="103" y="110"/>
                    <a:pt x="103" y="110"/>
                    <a:pt x="103" y="110"/>
                  </a:cubicBezTo>
                  <a:cubicBezTo>
                    <a:pt x="104" y="106"/>
                    <a:pt x="104" y="103"/>
                    <a:pt x="105" y="100"/>
                  </a:cubicBezTo>
                  <a:cubicBezTo>
                    <a:pt x="106" y="93"/>
                    <a:pt x="108" y="87"/>
                    <a:pt x="108" y="80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106" y="86"/>
                    <a:pt x="104" y="92"/>
                    <a:pt x="103" y="97"/>
                  </a:cubicBezTo>
                  <a:cubicBezTo>
                    <a:pt x="102" y="101"/>
                    <a:pt x="101" y="104"/>
                    <a:pt x="100" y="108"/>
                  </a:cubicBezTo>
                  <a:cubicBezTo>
                    <a:pt x="100" y="102"/>
                    <a:pt x="101" y="97"/>
                    <a:pt x="103" y="91"/>
                  </a:cubicBezTo>
                  <a:cubicBezTo>
                    <a:pt x="104" y="86"/>
                    <a:pt x="105" y="81"/>
                    <a:pt x="105" y="76"/>
                  </a:cubicBezTo>
                  <a:cubicBezTo>
                    <a:pt x="107" y="78"/>
                    <a:pt x="109" y="80"/>
                    <a:pt x="112" y="83"/>
                  </a:cubicBezTo>
                  <a:cubicBezTo>
                    <a:pt x="110" y="87"/>
                    <a:pt x="109" y="92"/>
                    <a:pt x="107" y="97"/>
                  </a:cubicBezTo>
                  <a:close/>
                  <a:moveTo>
                    <a:pt x="99" y="71"/>
                  </a:moveTo>
                  <a:cubicBezTo>
                    <a:pt x="96" y="79"/>
                    <a:pt x="88" y="86"/>
                    <a:pt x="79" y="87"/>
                  </a:cubicBezTo>
                  <a:cubicBezTo>
                    <a:pt x="78" y="87"/>
                    <a:pt x="77" y="86"/>
                    <a:pt x="77" y="85"/>
                  </a:cubicBezTo>
                  <a:cubicBezTo>
                    <a:pt x="86" y="84"/>
                    <a:pt x="92" y="76"/>
                    <a:pt x="96" y="68"/>
                  </a:cubicBezTo>
                  <a:cubicBezTo>
                    <a:pt x="97" y="69"/>
                    <a:pt x="98" y="70"/>
                    <a:pt x="99" y="71"/>
                  </a:cubicBezTo>
                  <a:close/>
                  <a:moveTo>
                    <a:pt x="57" y="57"/>
                  </a:moveTo>
                  <a:cubicBezTo>
                    <a:pt x="60" y="52"/>
                    <a:pt x="62" y="47"/>
                    <a:pt x="64" y="42"/>
                  </a:cubicBezTo>
                  <a:cubicBezTo>
                    <a:pt x="62" y="48"/>
                    <a:pt x="61" y="54"/>
                    <a:pt x="58" y="60"/>
                  </a:cubicBezTo>
                  <a:cubicBezTo>
                    <a:pt x="57" y="58"/>
                    <a:pt x="55" y="57"/>
                    <a:pt x="54" y="55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6" y="52"/>
                    <a:pt x="58" y="48"/>
                    <a:pt x="59" y="44"/>
                  </a:cubicBezTo>
                  <a:cubicBezTo>
                    <a:pt x="59" y="45"/>
                    <a:pt x="59" y="45"/>
                    <a:pt x="59" y="46"/>
                  </a:cubicBezTo>
                  <a:cubicBezTo>
                    <a:pt x="58" y="49"/>
                    <a:pt x="57" y="53"/>
                    <a:pt x="56" y="57"/>
                  </a:cubicBezTo>
                  <a:cubicBezTo>
                    <a:pt x="56" y="57"/>
                    <a:pt x="57" y="57"/>
                    <a:pt x="57" y="57"/>
                  </a:cubicBezTo>
                  <a:close/>
                  <a:moveTo>
                    <a:pt x="61" y="63"/>
                  </a:moveTo>
                  <a:cubicBezTo>
                    <a:pt x="61" y="63"/>
                    <a:pt x="61" y="63"/>
                    <a:pt x="61" y="63"/>
                  </a:cubicBezTo>
                  <a:cubicBezTo>
                    <a:pt x="63" y="60"/>
                    <a:pt x="64" y="58"/>
                    <a:pt x="65" y="55"/>
                  </a:cubicBezTo>
                  <a:cubicBezTo>
                    <a:pt x="66" y="54"/>
                    <a:pt x="67" y="52"/>
                    <a:pt x="67" y="51"/>
                  </a:cubicBezTo>
                  <a:cubicBezTo>
                    <a:pt x="67" y="51"/>
                    <a:pt x="70" y="45"/>
                    <a:pt x="69" y="49"/>
                  </a:cubicBezTo>
                  <a:cubicBezTo>
                    <a:pt x="66" y="54"/>
                    <a:pt x="64" y="60"/>
                    <a:pt x="63" y="66"/>
                  </a:cubicBezTo>
                  <a:cubicBezTo>
                    <a:pt x="63" y="67"/>
                    <a:pt x="64" y="67"/>
                    <a:pt x="64" y="67"/>
                  </a:cubicBezTo>
                  <a:cubicBezTo>
                    <a:pt x="67" y="61"/>
                    <a:pt x="69" y="55"/>
                    <a:pt x="73" y="50"/>
                  </a:cubicBezTo>
                  <a:cubicBezTo>
                    <a:pt x="70" y="54"/>
                    <a:pt x="69" y="62"/>
                    <a:pt x="66" y="68"/>
                  </a:cubicBezTo>
                  <a:cubicBezTo>
                    <a:pt x="66" y="68"/>
                    <a:pt x="66" y="69"/>
                    <a:pt x="65" y="69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3" y="67"/>
                    <a:pt x="61" y="63"/>
                    <a:pt x="58" y="60"/>
                  </a:cubicBezTo>
                  <a:cubicBezTo>
                    <a:pt x="62" y="56"/>
                    <a:pt x="66" y="50"/>
                    <a:pt x="67" y="46"/>
                  </a:cubicBezTo>
                  <a:cubicBezTo>
                    <a:pt x="65" y="51"/>
                    <a:pt x="62" y="57"/>
                    <a:pt x="61" y="63"/>
                  </a:cubicBezTo>
                  <a:close/>
                  <a:moveTo>
                    <a:pt x="67" y="68"/>
                  </a:moveTo>
                  <a:cubicBezTo>
                    <a:pt x="67" y="67"/>
                    <a:pt x="68" y="66"/>
                    <a:pt x="68" y="65"/>
                  </a:cubicBezTo>
                  <a:cubicBezTo>
                    <a:pt x="69" y="64"/>
                    <a:pt x="70" y="62"/>
                    <a:pt x="71" y="61"/>
                  </a:cubicBezTo>
                  <a:cubicBezTo>
                    <a:pt x="71" y="59"/>
                    <a:pt x="72" y="57"/>
                    <a:pt x="73" y="56"/>
                  </a:cubicBezTo>
                  <a:cubicBezTo>
                    <a:pt x="74" y="55"/>
                    <a:pt x="77" y="48"/>
                    <a:pt x="75" y="53"/>
                  </a:cubicBezTo>
                  <a:cubicBezTo>
                    <a:pt x="72" y="59"/>
                    <a:pt x="71" y="66"/>
                    <a:pt x="68" y="72"/>
                  </a:cubicBezTo>
                  <a:cubicBezTo>
                    <a:pt x="68" y="73"/>
                    <a:pt x="68" y="73"/>
                    <a:pt x="69" y="73"/>
                  </a:cubicBezTo>
                  <a:cubicBezTo>
                    <a:pt x="71" y="70"/>
                    <a:pt x="72" y="67"/>
                    <a:pt x="74" y="64"/>
                  </a:cubicBezTo>
                  <a:cubicBezTo>
                    <a:pt x="75" y="62"/>
                    <a:pt x="76" y="60"/>
                    <a:pt x="77" y="58"/>
                  </a:cubicBezTo>
                  <a:cubicBezTo>
                    <a:pt x="78" y="57"/>
                    <a:pt x="80" y="51"/>
                    <a:pt x="80" y="55"/>
                  </a:cubicBezTo>
                  <a:cubicBezTo>
                    <a:pt x="79" y="59"/>
                    <a:pt x="76" y="63"/>
                    <a:pt x="74" y="67"/>
                  </a:cubicBezTo>
                  <a:cubicBezTo>
                    <a:pt x="73" y="70"/>
                    <a:pt x="72" y="74"/>
                    <a:pt x="71" y="77"/>
                  </a:cubicBezTo>
                  <a:cubicBezTo>
                    <a:pt x="70" y="76"/>
                    <a:pt x="70" y="75"/>
                    <a:pt x="69" y="74"/>
                  </a:cubicBezTo>
                  <a:cubicBezTo>
                    <a:pt x="68" y="73"/>
                    <a:pt x="67" y="71"/>
                    <a:pt x="65" y="70"/>
                  </a:cubicBezTo>
                  <a:cubicBezTo>
                    <a:pt x="66" y="70"/>
                    <a:pt x="66" y="70"/>
                    <a:pt x="66" y="70"/>
                  </a:cubicBezTo>
                  <a:cubicBezTo>
                    <a:pt x="66" y="69"/>
                    <a:pt x="67" y="69"/>
                    <a:pt x="67" y="68"/>
                  </a:cubicBezTo>
                  <a:cubicBezTo>
                    <a:pt x="67" y="68"/>
                    <a:pt x="67" y="68"/>
                    <a:pt x="67" y="68"/>
                  </a:cubicBezTo>
                  <a:close/>
                  <a:moveTo>
                    <a:pt x="79" y="68"/>
                  </a:moveTo>
                  <a:cubicBezTo>
                    <a:pt x="78" y="72"/>
                    <a:pt x="76" y="76"/>
                    <a:pt x="76" y="80"/>
                  </a:cubicBezTo>
                  <a:cubicBezTo>
                    <a:pt x="76" y="80"/>
                    <a:pt x="76" y="81"/>
                    <a:pt x="76" y="80"/>
                  </a:cubicBezTo>
                  <a:cubicBezTo>
                    <a:pt x="80" y="74"/>
                    <a:pt x="82" y="66"/>
                    <a:pt x="86" y="60"/>
                  </a:cubicBezTo>
                  <a:cubicBezTo>
                    <a:pt x="84" y="62"/>
                    <a:pt x="84" y="67"/>
                    <a:pt x="83" y="70"/>
                  </a:cubicBezTo>
                  <a:cubicBezTo>
                    <a:pt x="81" y="74"/>
                    <a:pt x="80" y="77"/>
                    <a:pt x="79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8" y="82"/>
                    <a:pt x="76" y="82"/>
                    <a:pt x="75" y="82"/>
                  </a:cubicBezTo>
                  <a:cubicBezTo>
                    <a:pt x="74" y="81"/>
                    <a:pt x="73" y="79"/>
                    <a:pt x="72" y="78"/>
                  </a:cubicBezTo>
                  <a:cubicBezTo>
                    <a:pt x="76" y="72"/>
                    <a:pt x="77" y="64"/>
                    <a:pt x="82" y="58"/>
                  </a:cubicBezTo>
                  <a:cubicBezTo>
                    <a:pt x="84" y="54"/>
                    <a:pt x="81" y="62"/>
                    <a:pt x="81" y="62"/>
                  </a:cubicBezTo>
                  <a:cubicBezTo>
                    <a:pt x="80" y="64"/>
                    <a:pt x="80" y="66"/>
                    <a:pt x="79" y="68"/>
                  </a:cubicBezTo>
                  <a:close/>
                  <a:moveTo>
                    <a:pt x="80" y="81"/>
                  </a:moveTo>
                  <a:cubicBezTo>
                    <a:pt x="83" y="75"/>
                    <a:pt x="86" y="69"/>
                    <a:pt x="88" y="63"/>
                  </a:cubicBezTo>
                  <a:cubicBezTo>
                    <a:pt x="89" y="61"/>
                    <a:pt x="88" y="62"/>
                    <a:pt x="88" y="63"/>
                  </a:cubicBezTo>
                  <a:cubicBezTo>
                    <a:pt x="88" y="66"/>
                    <a:pt x="88" y="68"/>
                    <a:pt x="87" y="70"/>
                  </a:cubicBezTo>
                  <a:cubicBezTo>
                    <a:pt x="86" y="73"/>
                    <a:pt x="84" y="76"/>
                    <a:pt x="84" y="79"/>
                  </a:cubicBezTo>
                  <a:cubicBezTo>
                    <a:pt x="83" y="80"/>
                    <a:pt x="81" y="81"/>
                    <a:pt x="80" y="81"/>
                  </a:cubicBezTo>
                  <a:close/>
                  <a:moveTo>
                    <a:pt x="86" y="75"/>
                  </a:moveTo>
                  <a:cubicBezTo>
                    <a:pt x="86" y="73"/>
                    <a:pt x="87" y="71"/>
                    <a:pt x="88" y="69"/>
                  </a:cubicBezTo>
                  <a:cubicBezTo>
                    <a:pt x="89" y="67"/>
                    <a:pt x="89" y="64"/>
                    <a:pt x="89" y="62"/>
                  </a:cubicBezTo>
                  <a:cubicBezTo>
                    <a:pt x="90" y="62"/>
                    <a:pt x="90" y="63"/>
                    <a:pt x="91" y="63"/>
                  </a:cubicBezTo>
                  <a:cubicBezTo>
                    <a:pt x="91" y="63"/>
                    <a:pt x="91" y="63"/>
                    <a:pt x="91" y="64"/>
                  </a:cubicBezTo>
                  <a:cubicBezTo>
                    <a:pt x="90" y="66"/>
                    <a:pt x="89" y="69"/>
                    <a:pt x="88" y="72"/>
                  </a:cubicBezTo>
                  <a:cubicBezTo>
                    <a:pt x="87" y="74"/>
                    <a:pt x="83" y="82"/>
                    <a:pt x="86" y="75"/>
                  </a:cubicBezTo>
                  <a:close/>
                  <a:moveTo>
                    <a:pt x="88" y="61"/>
                  </a:moveTo>
                  <a:cubicBezTo>
                    <a:pt x="87" y="64"/>
                    <a:pt x="86" y="67"/>
                    <a:pt x="85" y="70"/>
                  </a:cubicBezTo>
                  <a:cubicBezTo>
                    <a:pt x="84" y="74"/>
                    <a:pt x="81" y="77"/>
                    <a:pt x="80" y="80"/>
                  </a:cubicBezTo>
                  <a:cubicBezTo>
                    <a:pt x="83" y="74"/>
                    <a:pt x="85" y="67"/>
                    <a:pt x="87" y="60"/>
                  </a:cubicBezTo>
                  <a:cubicBezTo>
                    <a:pt x="87" y="60"/>
                    <a:pt x="88" y="61"/>
                    <a:pt x="88" y="61"/>
                  </a:cubicBezTo>
                  <a:close/>
                  <a:moveTo>
                    <a:pt x="86" y="59"/>
                  </a:moveTo>
                  <a:cubicBezTo>
                    <a:pt x="82" y="65"/>
                    <a:pt x="80" y="72"/>
                    <a:pt x="76" y="79"/>
                  </a:cubicBezTo>
                  <a:cubicBezTo>
                    <a:pt x="78" y="75"/>
                    <a:pt x="79" y="70"/>
                    <a:pt x="80" y="66"/>
                  </a:cubicBezTo>
                  <a:cubicBezTo>
                    <a:pt x="81" y="63"/>
                    <a:pt x="82" y="60"/>
                    <a:pt x="83" y="57"/>
                  </a:cubicBezTo>
                  <a:cubicBezTo>
                    <a:pt x="84" y="57"/>
                    <a:pt x="85" y="58"/>
                    <a:pt x="86" y="59"/>
                  </a:cubicBezTo>
                  <a:close/>
                  <a:moveTo>
                    <a:pt x="72" y="76"/>
                  </a:moveTo>
                  <a:cubicBezTo>
                    <a:pt x="71" y="79"/>
                    <a:pt x="74" y="72"/>
                    <a:pt x="74" y="71"/>
                  </a:cubicBezTo>
                  <a:cubicBezTo>
                    <a:pt x="75" y="68"/>
                    <a:pt x="76" y="66"/>
                    <a:pt x="77" y="63"/>
                  </a:cubicBezTo>
                  <a:cubicBezTo>
                    <a:pt x="78" y="60"/>
                    <a:pt x="80" y="57"/>
                    <a:pt x="80" y="54"/>
                  </a:cubicBezTo>
                  <a:cubicBezTo>
                    <a:pt x="81" y="55"/>
                    <a:pt x="82" y="55"/>
                    <a:pt x="82" y="56"/>
                  </a:cubicBezTo>
                  <a:cubicBezTo>
                    <a:pt x="78" y="62"/>
                    <a:pt x="76" y="70"/>
                    <a:pt x="72" y="76"/>
                  </a:cubicBezTo>
                  <a:close/>
                  <a:moveTo>
                    <a:pt x="79" y="53"/>
                  </a:moveTo>
                  <a:cubicBezTo>
                    <a:pt x="76" y="59"/>
                    <a:pt x="72" y="66"/>
                    <a:pt x="69" y="71"/>
                  </a:cubicBezTo>
                  <a:cubicBezTo>
                    <a:pt x="72" y="65"/>
                    <a:pt x="74" y="58"/>
                    <a:pt x="76" y="51"/>
                  </a:cubicBezTo>
                  <a:cubicBezTo>
                    <a:pt x="77" y="52"/>
                    <a:pt x="78" y="53"/>
                    <a:pt x="79" y="53"/>
                  </a:cubicBezTo>
                  <a:close/>
                  <a:moveTo>
                    <a:pt x="55" y="34"/>
                  </a:moveTo>
                  <a:cubicBezTo>
                    <a:pt x="54" y="36"/>
                    <a:pt x="53" y="38"/>
                    <a:pt x="52" y="40"/>
                  </a:cubicBezTo>
                  <a:cubicBezTo>
                    <a:pt x="52" y="41"/>
                    <a:pt x="51" y="42"/>
                    <a:pt x="50" y="43"/>
                  </a:cubicBezTo>
                  <a:cubicBezTo>
                    <a:pt x="52" y="40"/>
                    <a:pt x="53" y="36"/>
                    <a:pt x="53" y="33"/>
                  </a:cubicBezTo>
                  <a:cubicBezTo>
                    <a:pt x="54" y="33"/>
                    <a:pt x="54" y="34"/>
                    <a:pt x="55" y="34"/>
                  </a:cubicBezTo>
                  <a:close/>
                  <a:moveTo>
                    <a:pt x="47" y="36"/>
                  </a:moveTo>
                  <a:cubicBezTo>
                    <a:pt x="47" y="35"/>
                    <a:pt x="50" y="29"/>
                    <a:pt x="48" y="33"/>
                  </a:cubicBezTo>
                  <a:cubicBezTo>
                    <a:pt x="47" y="37"/>
                    <a:pt x="47" y="41"/>
                    <a:pt x="46" y="44"/>
                  </a:cubicBezTo>
                  <a:cubicBezTo>
                    <a:pt x="46" y="45"/>
                    <a:pt x="46" y="45"/>
                    <a:pt x="47" y="44"/>
                  </a:cubicBezTo>
                  <a:cubicBezTo>
                    <a:pt x="48" y="41"/>
                    <a:pt x="52" y="37"/>
                    <a:pt x="52" y="33"/>
                  </a:cubicBezTo>
                  <a:cubicBezTo>
                    <a:pt x="52" y="38"/>
                    <a:pt x="50" y="42"/>
                    <a:pt x="48" y="46"/>
                  </a:cubicBezTo>
                  <a:cubicBezTo>
                    <a:pt x="48" y="46"/>
                    <a:pt x="49" y="47"/>
                    <a:pt x="49" y="46"/>
                  </a:cubicBezTo>
                  <a:cubicBezTo>
                    <a:pt x="51" y="43"/>
                    <a:pt x="53" y="40"/>
                    <a:pt x="55" y="36"/>
                  </a:cubicBezTo>
                  <a:cubicBezTo>
                    <a:pt x="53" y="40"/>
                    <a:pt x="51" y="45"/>
                    <a:pt x="50" y="50"/>
                  </a:cubicBezTo>
                  <a:cubicBezTo>
                    <a:pt x="50" y="50"/>
                    <a:pt x="51" y="50"/>
                    <a:pt x="51" y="50"/>
                  </a:cubicBezTo>
                  <a:cubicBezTo>
                    <a:pt x="52" y="48"/>
                    <a:pt x="54" y="45"/>
                    <a:pt x="55" y="43"/>
                  </a:cubicBezTo>
                  <a:cubicBezTo>
                    <a:pt x="55" y="42"/>
                    <a:pt x="57" y="39"/>
                    <a:pt x="58" y="37"/>
                  </a:cubicBezTo>
                  <a:cubicBezTo>
                    <a:pt x="57" y="43"/>
                    <a:pt x="55" y="49"/>
                    <a:pt x="54" y="54"/>
                  </a:cubicBezTo>
                  <a:cubicBezTo>
                    <a:pt x="51" y="50"/>
                    <a:pt x="47" y="46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5" y="40"/>
                    <a:pt x="46" y="38"/>
                    <a:pt x="47" y="36"/>
                  </a:cubicBezTo>
                  <a:close/>
                  <a:moveTo>
                    <a:pt x="92" y="84"/>
                  </a:moveTo>
                  <a:cubicBezTo>
                    <a:pt x="91" y="88"/>
                    <a:pt x="90" y="91"/>
                    <a:pt x="89" y="94"/>
                  </a:cubicBezTo>
                  <a:cubicBezTo>
                    <a:pt x="88" y="95"/>
                    <a:pt x="87" y="99"/>
                    <a:pt x="88" y="95"/>
                  </a:cubicBezTo>
                  <a:cubicBezTo>
                    <a:pt x="89" y="93"/>
                    <a:pt x="89" y="90"/>
                    <a:pt x="90" y="88"/>
                  </a:cubicBezTo>
                  <a:cubicBezTo>
                    <a:pt x="90" y="88"/>
                    <a:pt x="89" y="87"/>
                    <a:pt x="89" y="88"/>
                  </a:cubicBezTo>
                  <a:cubicBezTo>
                    <a:pt x="88" y="90"/>
                    <a:pt x="87" y="92"/>
                    <a:pt x="86" y="93"/>
                  </a:cubicBezTo>
                  <a:cubicBezTo>
                    <a:pt x="86" y="93"/>
                    <a:pt x="86" y="91"/>
                    <a:pt x="86" y="89"/>
                  </a:cubicBezTo>
                  <a:cubicBezTo>
                    <a:pt x="86" y="89"/>
                    <a:pt x="85" y="89"/>
                    <a:pt x="85" y="89"/>
                  </a:cubicBezTo>
                  <a:cubicBezTo>
                    <a:pt x="84" y="91"/>
                    <a:pt x="84" y="94"/>
                    <a:pt x="83" y="90"/>
                  </a:cubicBezTo>
                  <a:cubicBezTo>
                    <a:pt x="83" y="90"/>
                    <a:pt x="82" y="90"/>
                    <a:pt x="82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2" y="92"/>
                    <a:pt x="81" y="91"/>
                    <a:pt x="81" y="90"/>
                  </a:cubicBezTo>
                  <a:cubicBezTo>
                    <a:pt x="85" y="89"/>
                    <a:pt x="89" y="87"/>
                    <a:pt x="92" y="84"/>
                  </a:cubicBezTo>
                  <a:close/>
                  <a:moveTo>
                    <a:pt x="108" y="128"/>
                  </a:moveTo>
                  <a:cubicBezTo>
                    <a:pt x="108" y="126"/>
                    <a:pt x="109" y="125"/>
                    <a:pt x="109" y="123"/>
                  </a:cubicBezTo>
                  <a:cubicBezTo>
                    <a:pt x="111" y="119"/>
                    <a:pt x="113" y="114"/>
                    <a:pt x="114" y="110"/>
                  </a:cubicBezTo>
                  <a:cubicBezTo>
                    <a:pt x="115" y="107"/>
                    <a:pt x="116" y="103"/>
                    <a:pt x="117" y="100"/>
                  </a:cubicBezTo>
                  <a:cubicBezTo>
                    <a:pt x="117" y="98"/>
                    <a:pt x="118" y="96"/>
                    <a:pt x="119" y="94"/>
                  </a:cubicBezTo>
                  <a:cubicBezTo>
                    <a:pt x="119" y="93"/>
                    <a:pt x="119" y="92"/>
                    <a:pt x="120" y="91"/>
                  </a:cubicBezTo>
                  <a:cubicBezTo>
                    <a:pt x="120" y="92"/>
                    <a:pt x="119" y="93"/>
                    <a:pt x="119" y="94"/>
                  </a:cubicBezTo>
                  <a:cubicBezTo>
                    <a:pt x="118" y="101"/>
                    <a:pt x="118" y="107"/>
                    <a:pt x="116" y="113"/>
                  </a:cubicBezTo>
                  <a:cubicBezTo>
                    <a:pt x="114" y="120"/>
                    <a:pt x="114" y="127"/>
                    <a:pt x="112" y="134"/>
                  </a:cubicBezTo>
                  <a:cubicBezTo>
                    <a:pt x="111" y="132"/>
                    <a:pt x="109" y="130"/>
                    <a:pt x="108" y="128"/>
                  </a:cubicBezTo>
                  <a:close/>
                  <a:moveTo>
                    <a:pt x="117" y="140"/>
                  </a:moveTo>
                  <a:cubicBezTo>
                    <a:pt x="119" y="133"/>
                    <a:pt x="121" y="127"/>
                    <a:pt x="122" y="120"/>
                  </a:cubicBezTo>
                  <a:cubicBezTo>
                    <a:pt x="124" y="113"/>
                    <a:pt x="127" y="105"/>
                    <a:pt x="127" y="99"/>
                  </a:cubicBezTo>
                  <a:cubicBezTo>
                    <a:pt x="126" y="107"/>
                    <a:pt x="126" y="115"/>
                    <a:pt x="124" y="122"/>
                  </a:cubicBezTo>
                  <a:cubicBezTo>
                    <a:pt x="123" y="129"/>
                    <a:pt x="121" y="136"/>
                    <a:pt x="120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19" y="142"/>
                    <a:pt x="118" y="141"/>
                    <a:pt x="117" y="140"/>
                  </a:cubicBezTo>
                  <a:cubicBezTo>
                    <a:pt x="117" y="140"/>
                    <a:pt x="117" y="140"/>
                    <a:pt x="117" y="140"/>
                  </a:cubicBezTo>
                  <a:close/>
                  <a:moveTo>
                    <a:pt x="120" y="143"/>
                  </a:moveTo>
                  <a:cubicBezTo>
                    <a:pt x="120" y="144"/>
                    <a:pt x="120" y="143"/>
                    <a:pt x="121" y="143"/>
                  </a:cubicBezTo>
                  <a:cubicBezTo>
                    <a:pt x="124" y="137"/>
                    <a:pt x="124" y="130"/>
                    <a:pt x="126" y="124"/>
                  </a:cubicBezTo>
                  <a:cubicBezTo>
                    <a:pt x="127" y="122"/>
                    <a:pt x="127" y="119"/>
                    <a:pt x="128" y="117"/>
                  </a:cubicBezTo>
                  <a:cubicBezTo>
                    <a:pt x="128" y="118"/>
                    <a:pt x="128" y="120"/>
                    <a:pt x="127" y="121"/>
                  </a:cubicBezTo>
                  <a:cubicBezTo>
                    <a:pt x="127" y="125"/>
                    <a:pt x="126" y="129"/>
                    <a:pt x="125" y="133"/>
                  </a:cubicBezTo>
                  <a:cubicBezTo>
                    <a:pt x="124" y="137"/>
                    <a:pt x="123" y="142"/>
                    <a:pt x="123" y="146"/>
                  </a:cubicBezTo>
                  <a:cubicBezTo>
                    <a:pt x="122" y="145"/>
                    <a:pt x="121" y="144"/>
                    <a:pt x="120" y="143"/>
                  </a:cubicBezTo>
                  <a:close/>
                  <a:moveTo>
                    <a:pt x="127" y="133"/>
                  </a:moveTo>
                  <a:cubicBezTo>
                    <a:pt x="128" y="127"/>
                    <a:pt x="130" y="122"/>
                    <a:pt x="131" y="117"/>
                  </a:cubicBezTo>
                  <a:cubicBezTo>
                    <a:pt x="131" y="119"/>
                    <a:pt x="131" y="121"/>
                    <a:pt x="130" y="124"/>
                  </a:cubicBezTo>
                  <a:cubicBezTo>
                    <a:pt x="129" y="131"/>
                    <a:pt x="128" y="138"/>
                    <a:pt x="127" y="146"/>
                  </a:cubicBezTo>
                  <a:cubicBezTo>
                    <a:pt x="127" y="146"/>
                    <a:pt x="128" y="146"/>
                    <a:pt x="128" y="146"/>
                  </a:cubicBezTo>
                  <a:cubicBezTo>
                    <a:pt x="131" y="140"/>
                    <a:pt x="132" y="134"/>
                    <a:pt x="134" y="128"/>
                  </a:cubicBezTo>
                  <a:cubicBezTo>
                    <a:pt x="135" y="125"/>
                    <a:pt x="135" y="122"/>
                    <a:pt x="136" y="119"/>
                  </a:cubicBezTo>
                  <a:cubicBezTo>
                    <a:pt x="137" y="117"/>
                    <a:pt x="137" y="115"/>
                    <a:pt x="138" y="114"/>
                  </a:cubicBezTo>
                  <a:cubicBezTo>
                    <a:pt x="139" y="110"/>
                    <a:pt x="138" y="114"/>
                    <a:pt x="138" y="115"/>
                  </a:cubicBezTo>
                  <a:cubicBezTo>
                    <a:pt x="136" y="121"/>
                    <a:pt x="135" y="128"/>
                    <a:pt x="133" y="134"/>
                  </a:cubicBezTo>
                  <a:cubicBezTo>
                    <a:pt x="131" y="139"/>
                    <a:pt x="129" y="144"/>
                    <a:pt x="129" y="150"/>
                  </a:cubicBezTo>
                  <a:cubicBezTo>
                    <a:pt x="129" y="150"/>
                    <a:pt x="130" y="150"/>
                    <a:pt x="130" y="150"/>
                  </a:cubicBezTo>
                  <a:cubicBezTo>
                    <a:pt x="131" y="144"/>
                    <a:pt x="134" y="139"/>
                    <a:pt x="136" y="134"/>
                  </a:cubicBezTo>
                  <a:cubicBezTo>
                    <a:pt x="137" y="130"/>
                    <a:pt x="137" y="127"/>
                    <a:pt x="138" y="124"/>
                  </a:cubicBezTo>
                  <a:cubicBezTo>
                    <a:pt x="139" y="122"/>
                    <a:pt x="139" y="121"/>
                    <a:pt x="139" y="119"/>
                  </a:cubicBezTo>
                  <a:cubicBezTo>
                    <a:pt x="139" y="120"/>
                    <a:pt x="140" y="115"/>
                    <a:pt x="141" y="114"/>
                  </a:cubicBezTo>
                  <a:cubicBezTo>
                    <a:pt x="141" y="114"/>
                    <a:pt x="141" y="114"/>
                    <a:pt x="141" y="114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40" y="121"/>
                    <a:pt x="139" y="127"/>
                    <a:pt x="138" y="133"/>
                  </a:cubicBezTo>
                  <a:cubicBezTo>
                    <a:pt x="136" y="139"/>
                    <a:pt x="134" y="146"/>
                    <a:pt x="132" y="153"/>
                  </a:cubicBezTo>
                  <a:cubicBezTo>
                    <a:pt x="132" y="153"/>
                    <a:pt x="133" y="153"/>
                    <a:pt x="133" y="153"/>
                  </a:cubicBezTo>
                  <a:cubicBezTo>
                    <a:pt x="129" y="151"/>
                    <a:pt x="126" y="149"/>
                    <a:pt x="123" y="146"/>
                  </a:cubicBezTo>
                  <a:cubicBezTo>
                    <a:pt x="126" y="142"/>
                    <a:pt x="126" y="137"/>
                    <a:pt x="127" y="133"/>
                  </a:cubicBezTo>
                  <a:close/>
                  <a:moveTo>
                    <a:pt x="139" y="128"/>
                  </a:moveTo>
                  <a:cubicBezTo>
                    <a:pt x="140" y="124"/>
                    <a:pt x="141" y="120"/>
                    <a:pt x="141" y="115"/>
                  </a:cubicBezTo>
                  <a:cubicBezTo>
                    <a:pt x="142" y="116"/>
                    <a:pt x="143" y="117"/>
                    <a:pt x="143" y="118"/>
                  </a:cubicBezTo>
                  <a:cubicBezTo>
                    <a:pt x="141" y="123"/>
                    <a:pt x="140" y="128"/>
                    <a:pt x="138" y="133"/>
                  </a:cubicBezTo>
                  <a:cubicBezTo>
                    <a:pt x="139" y="132"/>
                    <a:pt x="139" y="130"/>
                    <a:pt x="139" y="128"/>
                  </a:cubicBezTo>
                  <a:close/>
                  <a:moveTo>
                    <a:pt x="147" y="122"/>
                  </a:moveTo>
                  <a:cubicBezTo>
                    <a:pt x="145" y="128"/>
                    <a:pt x="143" y="133"/>
                    <a:pt x="141" y="139"/>
                  </a:cubicBezTo>
                  <a:cubicBezTo>
                    <a:pt x="141" y="140"/>
                    <a:pt x="140" y="142"/>
                    <a:pt x="140" y="143"/>
                  </a:cubicBezTo>
                  <a:cubicBezTo>
                    <a:pt x="142" y="135"/>
                    <a:pt x="144" y="127"/>
                    <a:pt x="144" y="119"/>
                  </a:cubicBezTo>
                  <a:cubicBezTo>
                    <a:pt x="145" y="120"/>
                    <a:pt x="146" y="121"/>
                    <a:pt x="147" y="122"/>
                  </a:cubicBezTo>
                  <a:close/>
                  <a:moveTo>
                    <a:pt x="149" y="126"/>
                  </a:moveTo>
                  <a:cubicBezTo>
                    <a:pt x="148" y="130"/>
                    <a:pt x="147" y="134"/>
                    <a:pt x="146" y="138"/>
                  </a:cubicBezTo>
                  <a:cubicBezTo>
                    <a:pt x="145" y="141"/>
                    <a:pt x="144" y="144"/>
                    <a:pt x="143" y="147"/>
                  </a:cubicBezTo>
                  <a:cubicBezTo>
                    <a:pt x="143" y="148"/>
                    <a:pt x="143" y="149"/>
                    <a:pt x="142" y="150"/>
                  </a:cubicBezTo>
                  <a:cubicBezTo>
                    <a:pt x="142" y="151"/>
                    <a:pt x="142" y="151"/>
                    <a:pt x="142" y="151"/>
                  </a:cubicBezTo>
                  <a:cubicBezTo>
                    <a:pt x="142" y="151"/>
                    <a:pt x="142" y="150"/>
                    <a:pt x="142" y="150"/>
                  </a:cubicBezTo>
                  <a:cubicBezTo>
                    <a:pt x="143" y="145"/>
                    <a:pt x="144" y="139"/>
                    <a:pt x="145" y="134"/>
                  </a:cubicBezTo>
                  <a:cubicBezTo>
                    <a:pt x="146" y="130"/>
                    <a:pt x="147" y="127"/>
                    <a:pt x="148" y="124"/>
                  </a:cubicBezTo>
                  <a:cubicBezTo>
                    <a:pt x="148" y="125"/>
                    <a:pt x="149" y="126"/>
                    <a:pt x="149" y="126"/>
                  </a:cubicBezTo>
                  <a:close/>
                  <a:moveTo>
                    <a:pt x="151" y="130"/>
                  </a:moveTo>
                  <a:cubicBezTo>
                    <a:pt x="151" y="132"/>
                    <a:pt x="150" y="134"/>
                    <a:pt x="149" y="136"/>
                  </a:cubicBezTo>
                  <a:cubicBezTo>
                    <a:pt x="150" y="134"/>
                    <a:pt x="150" y="131"/>
                    <a:pt x="150" y="128"/>
                  </a:cubicBezTo>
                  <a:cubicBezTo>
                    <a:pt x="150" y="129"/>
                    <a:pt x="151" y="129"/>
                    <a:pt x="151" y="129"/>
                  </a:cubicBezTo>
                  <a:cubicBezTo>
                    <a:pt x="151" y="130"/>
                    <a:pt x="151" y="130"/>
                    <a:pt x="151" y="130"/>
                  </a:cubicBezTo>
                  <a:close/>
                  <a:moveTo>
                    <a:pt x="153" y="135"/>
                  </a:moveTo>
                  <a:cubicBezTo>
                    <a:pt x="153" y="138"/>
                    <a:pt x="152" y="141"/>
                    <a:pt x="152" y="143"/>
                  </a:cubicBezTo>
                  <a:cubicBezTo>
                    <a:pt x="151" y="145"/>
                    <a:pt x="151" y="146"/>
                    <a:pt x="150" y="148"/>
                  </a:cubicBezTo>
                  <a:cubicBezTo>
                    <a:pt x="150" y="150"/>
                    <a:pt x="150" y="153"/>
                    <a:pt x="150" y="148"/>
                  </a:cubicBezTo>
                  <a:cubicBezTo>
                    <a:pt x="151" y="143"/>
                    <a:pt x="152" y="138"/>
                    <a:pt x="152" y="133"/>
                  </a:cubicBezTo>
                  <a:cubicBezTo>
                    <a:pt x="153" y="134"/>
                    <a:pt x="153" y="135"/>
                    <a:pt x="153" y="135"/>
                  </a:cubicBezTo>
                  <a:close/>
                  <a:moveTo>
                    <a:pt x="94" y="66"/>
                  </a:moveTo>
                  <a:cubicBezTo>
                    <a:pt x="92" y="70"/>
                    <a:pt x="89" y="74"/>
                    <a:pt x="86" y="77"/>
                  </a:cubicBezTo>
                  <a:cubicBezTo>
                    <a:pt x="88" y="73"/>
                    <a:pt x="90" y="69"/>
                    <a:pt x="91" y="64"/>
                  </a:cubicBezTo>
                  <a:cubicBezTo>
                    <a:pt x="92" y="64"/>
                    <a:pt x="92" y="65"/>
                    <a:pt x="93" y="65"/>
                  </a:cubicBezTo>
                  <a:cubicBezTo>
                    <a:pt x="93" y="65"/>
                    <a:pt x="93" y="66"/>
                    <a:pt x="94" y="66"/>
                  </a:cubicBezTo>
                  <a:close/>
                  <a:moveTo>
                    <a:pt x="7" y="5"/>
                  </a:moveTo>
                  <a:cubicBezTo>
                    <a:pt x="9" y="6"/>
                    <a:pt x="11" y="6"/>
                    <a:pt x="12" y="6"/>
                  </a:cubicBezTo>
                  <a:cubicBezTo>
                    <a:pt x="16" y="6"/>
                    <a:pt x="19" y="5"/>
                    <a:pt x="23" y="3"/>
                  </a:cubicBezTo>
                  <a:cubicBezTo>
                    <a:pt x="28" y="9"/>
                    <a:pt x="34" y="16"/>
                    <a:pt x="39" y="23"/>
                  </a:cubicBezTo>
                  <a:cubicBezTo>
                    <a:pt x="37" y="25"/>
                    <a:pt x="35" y="28"/>
                    <a:pt x="33" y="30"/>
                  </a:cubicBezTo>
                  <a:cubicBezTo>
                    <a:pt x="26" y="25"/>
                    <a:pt x="17" y="22"/>
                    <a:pt x="10" y="18"/>
                  </a:cubicBezTo>
                  <a:cubicBezTo>
                    <a:pt x="11" y="13"/>
                    <a:pt x="10" y="9"/>
                    <a:pt x="7" y="5"/>
                  </a:cubicBezTo>
                  <a:close/>
                  <a:moveTo>
                    <a:pt x="35" y="32"/>
                  </a:move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6" y="32"/>
                    <a:pt x="37" y="32"/>
                  </a:cubicBezTo>
                  <a:cubicBezTo>
                    <a:pt x="37" y="32"/>
                    <a:pt x="37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1"/>
                    <a:pt x="37" y="32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39" y="32"/>
                    <a:pt x="42" y="28"/>
                    <a:pt x="42" y="26"/>
                  </a:cubicBezTo>
                  <a:cubicBezTo>
                    <a:pt x="42" y="29"/>
                    <a:pt x="40" y="33"/>
                    <a:pt x="39" y="36"/>
                  </a:cubicBezTo>
                  <a:cubicBezTo>
                    <a:pt x="39" y="36"/>
                    <a:pt x="40" y="36"/>
                    <a:pt x="40" y="36"/>
                  </a:cubicBezTo>
                  <a:cubicBezTo>
                    <a:pt x="41" y="34"/>
                    <a:pt x="42" y="33"/>
                    <a:pt x="43" y="31"/>
                  </a:cubicBezTo>
                  <a:cubicBezTo>
                    <a:pt x="43" y="30"/>
                    <a:pt x="46" y="25"/>
                    <a:pt x="44" y="31"/>
                  </a:cubicBezTo>
                  <a:cubicBezTo>
                    <a:pt x="43" y="33"/>
                    <a:pt x="42" y="36"/>
                    <a:pt x="41" y="38"/>
                  </a:cubicBezTo>
                  <a:cubicBezTo>
                    <a:pt x="41" y="39"/>
                    <a:pt x="42" y="39"/>
                    <a:pt x="42" y="39"/>
                  </a:cubicBezTo>
                  <a:cubicBezTo>
                    <a:pt x="43" y="37"/>
                    <a:pt x="46" y="33"/>
                    <a:pt x="46" y="31"/>
                  </a:cubicBezTo>
                  <a:cubicBezTo>
                    <a:pt x="46" y="34"/>
                    <a:pt x="44" y="38"/>
                    <a:pt x="44" y="42"/>
                  </a:cubicBezTo>
                  <a:cubicBezTo>
                    <a:pt x="41" y="38"/>
                    <a:pt x="38" y="35"/>
                    <a:pt x="35" y="32"/>
                  </a:cubicBezTo>
                  <a:close/>
                  <a:moveTo>
                    <a:pt x="133" y="153"/>
                  </a:moveTo>
                  <a:cubicBezTo>
                    <a:pt x="133" y="153"/>
                    <a:pt x="133" y="153"/>
                    <a:pt x="133" y="153"/>
                  </a:cubicBezTo>
                  <a:cubicBezTo>
                    <a:pt x="135" y="147"/>
                    <a:pt x="137" y="141"/>
                    <a:pt x="138" y="136"/>
                  </a:cubicBezTo>
                  <a:cubicBezTo>
                    <a:pt x="139" y="132"/>
                    <a:pt x="140" y="129"/>
                    <a:pt x="141" y="125"/>
                  </a:cubicBezTo>
                  <a:cubicBezTo>
                    <a:pt x="142" y="124"/>
                    <a:pt x="143" y="122"/>
                    <a:pt x="143" y="120"/>
                  </a:cubicBezTo>
                  <a:cubicBezTo>
                    <a:pt x="144" y="119"/>
                    <a:pt x="144" y="118"/>
                    <a:pt x="144" y="120"/>
                  </a:cubicBezTo>
                  <a:cubicBezTo>
                    <a:pt x="144" y="131"/>
                    <a:pt x="139" y="141"/>
                    <a:pt x="137" y="152"/>
                  </a:cubicBezTo>
                  <a:cubicBezTo>
                    <a:pt x="137" y="152"/>
                    <a:pt x="137" y="152"/>
                    <a:pt x="137" y="152"/>
                  </a:cubicBezTo>
                  <a:cubicBezTo>
                    <a:pt x="137" y="153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5" y="154"/>
                    <a:pt x="134" y="154"/>
                    <a:pt x="133" y="153"/>
                  </a:cubicBezTo>
                  <a:close/>
                  <a:moveTo>
                    <a:pt x="143" y="155"/>
                  </a:moveTo>
                  <a:cubicBezTo>
                    <a:pt x="141" y="155"/>
                    <a:pt x="139" y="155"/>
                    <a:pt x="137" y="155"/>
                  </a:cubicBezTo>
                  <a:cubicBezTo>
                    <a:pt x="137" y="155"/>
                    <a:pt x="137" y="155"/>
                    <a:pt x="137" y="154"/>
                  </a:cubicBezTo>
                  <a:cubicBezTo>
                    <a:pt x="139" y="149"/>
                    <a:pt x="140" y="143"/>
                    <a:pt x="142" y="137"/>
                  </a:cubicBezTo>
                  <a:cubicBezTo>
                    <a:pt x="143" y="135"/>
                    <a:pt x="144" y="133"/>
                    <a:pt x="145" y="130"/>
                  </a:cubicBezTo>
                  <a:cubicBezTo>
                    <a:pt x="145" y="129"/>
                    <a:pt x="145" y="128"/>
                    <a:pt x="146" y="127"/>
                  </a:cubicBezTo>
                  <a:cubicBezTo>
                    <a:pt x="146" y="127"/>
                    <a:pt x="147" y="122"/>
                    <a:pt x="147" y="124"/>
                  </a:cubicBezTo>
                  <a:cubicBezTo>
                    <a:pt x="147" y="128"/>
                    <a:pt x="145" y="132"/>
                    <a:pt x="144" y="136"/>
                  </a:cubicBezTo>
                  <a:cubicBezTo>
                    <a:pt x="143" y="142"/>
                    <a:pt x="142" y="148"/>
                    <a:pt x="141" y="153"/>
                  </a:cubicBezTo>
                  <a:cubicBezTo>
                    <a:pt x="141" y="154"/>
                    <a:pt x="141" y="154"/>
                    <a:pt x="141" y="154"/>
                  </a:cubicBezTo>
                  <a:cubicBezTo>
                    <a:pt x="145" y="145"/>
                    <a:pt x="147" y="136"/>
                    <a:pt x="150" y="127"/>
                  </a:cubicBezTo>
                  <a:cubicBezTo>
                    <a:pt x="150" y="127"/>
                    <a:pt x="150" y="127"/>
                    <a:pt x="150" y="127"/>
                  </a:cubicBezTo>
                  <a:cubicBezTo>
                    <a:pt x="149" y="130"/>
                    <a:pt x="149" y="136"/>
                    <a:pt x="148" y="139"/>
                  </a:cubicBezTo>
                  <a:cubicBezTo>
                    <a:pt x="147" y="142"/>
                    <a:pt x="147" y="146"/>
                    <a:pt x="146" y="149"/>
                  </a:cubicBezTo>
                  <a:cubicBezTo>
                    <a:pt x="145" y="150"/>
                    <a:pt x="144" y="151"/>
                    <a:pt x="145" y="151"/>
                  </a:cubicBezTo>
                  <a:cubicBezTo>
                    <a:pt x="145" y="152"/>
                    <a:pt x="145" y="152"/>
                    <a:pt x="145" y="153"/>
                  </a:cubicBezTo>
                  <a:cubicBezTo>
                    <a:pt x="144" y="153"/>
                    <a:pt x="145" y="154"/>
                    <a:pt x="145" y="153"/>
                  </a:cubicBezTo>
                  <a:cubicBezTo>
                    <a:pt x="148" y="146"/>
                    <a:pt x="149" y="138"/>
                    <a:pt x="152" y="131"/>
                  </a:cubicBezTo>
                  <a:cubicBezTo>
                    <a:pt x="152" y="131"/>
                    <a:pt x="152" y="131"/>
                    <a:pt x="152" y="132"/>
                  </a:cubicBezTo>
                  <a:cubicBezTo>
                    <a:pt x="152" y="133"/>
                    <a:pt x="152" y="135"/>
                    <a:pt x="151" y="136"/>
                  </a:cubicBezTo>
                  <a:cubicBezTo>
                    <a:pt x="151" y="138"/>
                    <a:pt x="151" y="140"/>
                    <a:pt x="150" y="142"/>
                  </a:cubicBezTo>
                  <a:cubicBezTo>
                    <a:pt x="150" y="145"/>
                    <a:pt x="149" y="149"/>
                    <a:pt x="149" y="152"/>
                  </a:cubicBezTo>
                  <a:cubicBezTo>
                    <a:pt x="149" y="153"/>
                    <a:pt x="150" y="153"/>
                    <a:pt x="150" y="152"/>
                  </a:cubicBezTo>
                  <a:cubicBezTo>
                    <a:pt x="151" y="147"/>
                    <a:pt x="153" y="142"/>
                    <a:pt x="154" y="137"/>
                  </a:cubicBezTo>
                  <a:cubicBezTo>
                    <a:pt x="155" y="145"/>
                    <a:pt x="154" y="154"/>
                    <a:pt x="143" y="155"/>
                  </a:cubicBezTo>
                  <a:close/>
                </a:path>
              </a:pathLst>
            </a:custGeom>
            <a:blipFill dpi="0" rotWithShape="1">
              <a:blip r:embed="rId9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35" name="Freeform 136"/>
            <p:cNvSpPr/>
            <p:nvPr/>
          </p:nvSpPr>
          <p:spPr bwMode="auto">
            <a:xfrm>
              <a:off x="5889711" y="-896089"/>
              <a:ext cx="28575" cy="23813"/>
            </a:xfrm>
            <a:custGeom>
              <a:avLst/>
              <a:gdLst>
                <a:gd name="T0" fmla="*/ 7 w 10"/>
                <a:gd name="T1" fmla="*/ 7 h 8"/>
                <a:gd name="T2" fmla="*/ 9 w 10"/>
                <a:gd name="T3" fmla="*/ 5 h 8"/>
                <a:gd name="T4" fmla="*/ 3 w 10"/>
                <a:gd name="T5" fmla="*/ 1 h 8"/>
                <a:gd name="T6" fmla="*/ 2 w 10"/>
                <a:gd name="T7" fmla="*/ 3 h 8"/>
                <a:gd name="T8" fmla="*/ 7 w 10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7" y="7"/>
                  </a:moveTo>
                  <a:cubicBezTo>
                    <a:pt x="8" y="8"/>
                    <a:pt x="10" y="6"/>
                    <a:pt x="9" y="5"/>
                  </a:cubicBezTo>
                  <a:cubicBezTo>
                    <a:pt x="7" y="3"/>
                    <a:pt x="5" y="2"/>
                    <a:pt x="3" y="1"/>
                  </a:cubicBezTo>
                  <a:cubicBezTo>
                    <a:pt x="1" y="0"/>
                    <a:pt x="0" y="3"/>
                    <a:pt x="2" y="3"/>
                  </a:cubicBezTo>
                  <a:cubicBezTo>
                    <a:pt x="4" y="4"/>
                    <a:pt x="5" y="6"/>
                    <a:pt x="7" y="7"/>
                  </a:cubicBezTo>
                  <a:close/>
                </a:path>
              </a:pathLst>
            </a:custGeom>
            <a:blipFill dpi="0" rotWithShape="1">
              <a:blip r:embed="rId9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36" name="Freeform 137"/>
            <p:cNvSpPr>
              <a:spLocks noEditPoints="1"/>
            </p:cNvSpPr>
            <p:nvPr/>
          </p:nvSpPr>
          <p:spPr bwMode="auto">
            <a:xfrm>
              <a:off x="3583073" y="1661374"/>
              <a:ext cx="458788" cy="461963"/>
            </a:xfrm>
            <a:custGeom>
              <a:avLst/>
              <a:gdLst>
                <a:gd name="T0" fmla="*/ 14 w 158"/>
                <a:gd name="T1" fmla="*/ 3 h 159"/>
                <a:gd name="T2" fmla="*/ 95 w 158"/>
                <a:gd name="T3" fmla="*/ 114 h 159"/>
                <a:gd name="T4" fmla="*/ 124 w 158"/>
                <a:gd name="T5" fmla="*/ 96 h 159"/>
                <a:gd name="T6" fmla="*/ 47 w 158"/>
                <a:gd name="T7" fmla="*/ 30 h 159"/>
                <a:gd name="T8" fmla="*/ 42 w 158"/>
                <a:gd name="T9" fmla="*/ 31 h 159"/>
                <a:gd name="T10" fmla="*/ 57 w 158"/>
                <a:gd name="T11" fmla="*/ 36 h 159"/>
                <a:gd name="T12" fmla="*/ 58 w 158"/>
                <a:gd name="T13" fmla="*/ 54 h 159"/>
                <a:gd name="T14" fmla="*/ 60 w 158"/>
                <a:gd name="T15" fmla="*/ 56 h 159"/>
                <a:gd name="T16" fmla="*/ 63 w 158"/>
                <a:gd name="T17" fmla="*/ 57 h 159"/>
                <a:gd name="T18" fmla="*/ 114 w 158"/>
                <a:gd name="T19" fmla="*/ 108 h 159"/>
                <a:gd name="T20" fmla="*/ 130 w 158"/>
                <a:gd name="T21" fmla="*/ 146 h 159"/>
                <a:gd name="T22" fmla="*/ 122 w 158"/>
                <a:gd name="T23" fmla="*/ 134 h 159"/>
                <a:gd name="T24" fmla="*/ 124 w 158"/>
                <a:gd name="T25" fmla="*/ 144 h 159"/>
                <a:gd name="T26" fmla="*/ 129 w 158"/>
                <a:gd name="T27" fmla="*/ 136 h 159"/>
                <a:gd name="T28" fmla="*/ 127 w 158"/>
                <a:gd name="T29" fmla="*/ 99 h 159"/>
                <a:gd name="T30" fmla="*/ 85 w 158"/>
                <a:gd name="T31" fmla="*/ 95 h 159"/>
                <a:gd name="T32" fmla="*/ 101 w 158"/>
                <a:gd name="T33" fmla="*/ 73 h 159"/>
                <a:gd name="T34" fmla="*/ 100 w 158"/>
                <a:gd name="T35" fmla="*/ 76 h 159"/>
                <a:gd name="T36" fmla="*/ 93 w 158"/>
                <a:gd name="T37" fmla="*/ 84 h 159"/>
                <a:gd name="T38" fmla="*/ 101 w 158"/>
                <a:gd name="T39" fmla="*/ 118 h 159"/>
                <a:gd name="T40" fmla="*/ 100 w 158"/>
                <a:gd name="T41" fmla="*/ 82 h 159"/>
                <a:gd name="T42" fmla="*/ 98 w 158"/>
                <a:gd name="T43" fmla="*/ 113 h 159"/>
                <a:gd name="T44" fmla="*/ 91 w 158"/>
                <a:gd name="T45" fmla="*/ 98 h 159"/>
                <a:gd name="T46" fmla="*/ 107 w 158"/>
                <a:gd name="T47" fmla="*/ 126 h 159"/>
                <a:gd name="T48" fmla="*/ 108 w 158"/>
                <a:gd name="T49" fmla="*/ 103 h 159"/>
                <a:gd name="T50" fmla="*/ 107 w 158"/>
                <a:gd name="T51" fmla="*/ 126 h 159"/>
                <a:gd name="T52" fmla="*/ 103 w 158"/>
                <a:gd name="T53" fmla="*/ 111 h 159"/>
                <a:gd name="T54" fmla="*/ 111 w 158"/>
                <a:gd name="T55" fmla="*/ 83 h 159"/>
                <a:gd name="T56" fmla="*/ 58 w 158"/>
                <a:gd name="T57" fmla="*/ 60 h 159"/>
                <a:gd name="T58" fmla="*/ 65 w 158"/>
                <a:gd name="T59" fmla="*/ 55 h 159"/>
                <a:gd name="T60" fmla="*/ 58 w 158"/>
                <a:gd name="T61" fmla="*/ 61 h 159"/>
                <a:gd name="T62" fmla="*/ 68 w 158"/>
                <a:gd name="T63" fmla="*/ 73 h 159"/>
                <a:gd name="T64" fmla="*/ 67 w 158"/>
                <a:gd name="T65" fmla="*/ 68 h 159"/>
                <a:gd name="T66" fmla="*/ 74 w 158"/>
                <a:gd name="T67" fmla="*/ 82 h 159"/>
                <a:gd name="T68" fmla="*/ 84 w 158"/>
                <a:gd name="T69" fmla="*/ 79 h 159"/>
                <a:gd name="T70" fmla="*/ 88 w 158"/>
                <a:gd name="T71" fmla="*/ 61 h 159"/>
                <a:gd name="T72" fmla="*/ 86 w 158"/>
                <a:gd name="T73" fmla="*/ 59 h 159"/>
                <a:gd name="T74" fmla="*/ 76 w 158"/>
                <a:gd name="T75" fmla="*/ 51 h 159"/>
                <a:gd name="T76" fmla="*/ 46 w 158"/>
                <a:gd name="T77" fmla="*/ 44 h 159"/>
                <a:gd name="T78" fmla="*/ 57 w 158"/>
                <a:gd name="T79" fmla="*/ 38 h 159"/>
                <a:gd name="T80" fmla="*/ 89 w 158"/>
                <a:gd name="T81" fmla="*/ 88 h 159"/>
                <a:gd name="T82" fmla="*/ 108 w 158"/>
                <a:gd name="T83" fmla="*/ 128 h 159"/>
                <a:gd name="T84" fmla="*/ 108 w 158"/>
                <a:gd name="T85" fmla="*/ 128 h 159"/>
                <a:gd name="T86" fmla="*/ 120 w 158"/>
                <a:gd name="T87" fmla="*/ 144 h 159"/>
                <a:gd name="T88" fmla="*/ 131 w 158"/>
                <a:gd name="T89" fmla="*/ 117 h 159"/>
                <a:gd name="T90" fmla="*/ 129 w 158"/>
                <a:gd name="T91" fmla="*/ 150 h 159"/>
                <a:gd name="T92" fmla="*/ 132 w 158"/>
                <a:gd name="T93" fmla="*/ 153 h 159"/>
                <a:gd name="T94" fmla="*/ 147 w 158"/>
                <a:gd name="T95" fmla="*/ 123 h 159"/>
                <a:gd name="T96" fmla="*/ 142 w 158"/>
                <a:gd name="T97" fmla="*/ 151 h 159"/>
                <a:gd name="T98" fmla="*/ 151 w 158"/>
                <a:gd name="T99" fmla="*/ 130 h 159"/>
                <a:gd name="T100" fmla="*/ 91 w 158"/>
                <a:gd name="T101" fmla="*/ 64 h 159"/>
                <a:gd name="T102" fmla="*/ 7 w 158"/>
                <a:gd name="T103" fmla="*/ 6 h 159"/>
                <a:gd name="T104" fmla="*/ 42 w 158"/>
                <a:gd name="T105" fmla="*/ 26 h 159"/>
                <a:gd name="T106" fmla="*/ 35 w 158"/>
                <a:gd name="T107" fmla="*/ 33 h 159"/>
                <a:gd name="T108" fmla="*/ 137 w 158"/>
                <a:gd name="T109" fmla="*/ 155 h 159"/>
                <a:gd name="T110" fmla="*/ 147 w 158"/>
                <a:gd name="T111" fmla="*/ 125 h 159"/>
                <a:gd name="T112" fmla="*/ 144 w 158"/>
                <a:gd name="T113" fmla="*/ 153 h 159"/>
                <a:gd name="T114" fmla="*/ 143 w 158"/>
                <a:gd name="T115" fmla="*/ 15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159">
                  <a:moveTo>
                    <a:pt x="157" y="141"/>
                  </a:moveTo>
                  <a:cubicBezTo>
                    <a:pt x="156" y="130"/>
                    <a:pt x="149" y="121"/>
                    <a:pt x="143" y="113"/>
                  </a:cubicBezTo>
                  <a:cubicBezTo>
                    <a:pt x="135" y="102"/>
                    <a:pt x="125" y="93"/>
                    <a:pt x="116" y="83"/>
                  </a:cubicBezTo>
                  <a:cubicBezTo>
                    <a:pt x="93" y="61"/>
                    <a:pt x="69" y="39"/>
                    <a:pt x="42" y="22"/>
                  </a:cubicBezTo>
                  <a:cubicBezTo>
                    <a:pt x="42" y="22"/>
                    <a:pt x="41" y="22"/>
                    <a:pt x="41" y="22"/>
                  </a:cubicBezTo>
                  <a:cubicBezTo>
                    <a:pt x="37" y="14"/>
                    <a:pt x="30" y="8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4" y="0"/>
                    <a:pt x="23" y="0"/>
                  </a:cubicBezTo>
                  <a:cubicBezTo>
                    <a:pt x="20" y="1"/>
                    <a:pt x="17" y="3"/>
                    <a:pt x="14" y="3"/>
                  </a:cubicBezTo>
                  <a:cubicBezTo>
                    <a:pt x="10" y="4"/>
                    <a:pt x="6" y="3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5" y="6"/>
                    <a:pt x="9" y="12"/>
                    <a:pt x="6" y="18"/>
                  </a:cubicBezTo>
                  <a:cubicBezTo>
                    <a:pt x="6" y="19"/>
                    <a:pt x="6" y="20"/>
                    <a:pt x="7" y="20"/>
                  </a:cubicBezTo>
                  <a:cubicBezTo>
                    <a:pt x="15" y="25"/>
                    <a:pt x="24" y="28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42" y="44"/>
                    <a:pt x="51" y="57"/>
                    <a:pt x="60" y="68"/>
                  </a:cubicBezTo>
                  <a:cubicBezTo>
                    <a:pt x="72" y="84"/>
                    <a:pt x="84" y="99"/>
                    <a:pt x="95" y="114"/>
                  </a:cubicBezTo>
                  <a:cubicBezTo>
                    <a:pt x="103" y="126"/>
                    <a:pt x="110" y="139"/>
                    <a:pt x="121" y="149"/>
                  </a:cubicBezTo>
                  <a:cubicBezTo>
                    <a:pt x="128" y="155"/>
                    <a:pt x="136" y="159"/>
                    <a:pt x="145" y="158"/>
                  </a:cubicBezTo>
                  <a:cubicBezTo>
                    <a:pt x="154" y="156"/>
                    <a:pt x="158" y="149"/>
                    <a:pt x="157" y="141"/>
                  </a:cubicBezTo>
                  <a:close/>
                  <a:moveTo>
                    <a:pt x="116" y="139"/>
                  </a:moveTo>
                  <a:cubicBezTo>
                    <a:pt x="115" y="138"/>
                    <a:pt x="114" y="137"/>
                    <a:pt x="113" y="135"/>
                  </a:cubicBezTo>
                  <a:cubicBezTo>
                    <a:pt x="115" y="129"/>
                    <a:pt x="117" y="122"/>
                    <a:pt x="118" y="116"/>
                  </a:cubicBezTo>
                  <a:cubicBezTo>
                    <a:pt x="119" y="112"/>
                    <a:pt x="120" y="109"/>
                    <a:pt x="121" y="105"/>
                  </a:cubicBezTo>
                  <a:cubicBezTo>
                    <a:pt x="122" y="102"/>
                    <a:pt x="124" y="98"/>
                    <a:pt x="124" y="96"/>
                  </a:cubicBezTo>
                  <a:cubicBezTo>
                    <a:pt x="124" y="96"/>
                    <a:pt x="124" y="96"/>
                    <a:pt x="124" y="96"/>
                  </a:cubicBezTo>
                  <a:cubicBezTo>
                    <a:pt x="123" y="111"/>
                    <a:pt x="117" y="125"/>
                    <a:pt x="116" y="140"/>
                  </a:cubicBezTo>
                  <a:cubicBezTo>
                    <a:pt x="116" y="139"/>
                    <a:pt x="116" y="139"/>
                    <a:pt x="116" y="139"/>
                  </a:cubicBezTo>
                  <a:close/>
                  <a:moveTo>
                    <a:pt x="47" y="29"/>
                  </a:moveTo>
                  <a:cubicBezTo>
                    <a:pt x="45" y="32"/>
                    <a:pt x="42" y="35"/>
                    <a:pt x="42" y="38"/>
                  </a:cubicBezTo>
                  <a:cubicBezTo>
                    <a:pt x="42" y="34"/>
                    <a:pt x="44" y="31"/>
                    <a:pt x="45" y="28"/>
                  </a:cubicBezTo>
                  <a:cubicBezTo>
                    <a:pt x="47" y="29"/>
                    <a:pt x="48" y="30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7" y="34"/>
                    <a:pt x="45" y="37"/>
                    <a:pt x="44" y="40"/>
                  </a:cubicBezTo>
                  <a:cubicBezTo>
                    <a:pt x="45" y="38"/>
                    <a:pt x="47" y="33"/>
                    <a:pt x="47" y="30"/>
                  </a:cubicBezTo>
                  <a:cubicBezTo>
                    <a:pt x="47" y="29"/>
                    <a:pt x="47" y="29"/>
                    <a:pt x="47" y="29"/>
                  </a:cubicBezTo>
                  <a:close/>
                  <a:moveTo>
                    <a:pt x="39" y="27"/>
                  </a:moveTo>
                  <a:cubicBezTo>
                    <a:pt x="40" y="27"/>
                    <a:pt x="40" y="26"/>
                    <a:pt x="41" y="25"/>
                  </a:cubicBezTo>
                  <a:cubicBezTo>
                    <a:pt x="41" y="25"/>
                    <a:pt x="41" y="25"/>
                    <a:pt x="42" y="25"/>
                  </a:cubicBezTo>
                  <a:cubicBezTo>
                    <a:pt x="41" y="27"/>
                    <a:pt x="40" y="28"/>
                    <a:pt x="39" y="30"/>
                  </a:cubicBezTo>
                  <a:cubicBezTo>
                    <a:pt x="36" y="36"/>
                    <a:pt x="39" y="29"/>
                    <a:pt x="39" y="28"/>
                  </a:cubicBezTo>
                  <a:cubicBezTo>
                    <a:pt x="39" y="27"/>
                    <a:pt x="39" y="27"/>
                    <a:pt x="39" y="27"/>
                  </a:cubicBezTo>
                  <a:close/>
                  <a:moveTo>
                    <a:pt x="44" y="27"/>
                  </a:moveTo>
                  <a:cubicBezTo>
                    <a:pt x="43" y="29"/>
                    <a:pt x="43" y="30"/>
                    <a:pt x="42" y="31"/>
                  </a:cubicBezTo>
                  <a:cubicBezTo>
                    <a:pt x="41" y="32"/>
                    <a:pt x="40" y="37"/>
                    <a:pt x="41" y="33"/>
                  </a:cubicBezTo>
                  <a:cubicBezTo>
                    <a:pt x="42" y="31"/>
                    <a:pt x="42" y="29"/>
                    <a:pt x="43" y="26"/>
                  </a:cubicBezTo>
                  <a:cubicBezTo>
                    <a:pt x="43" y="26"/>
                    <a:pt x="44" y="27"/>
                    <a:pt x="44" y="27"/>
                  </a:cubicBezTo>
                  <a:close/>
                  <a:moveTo>
                    <a:pt x="52" y="33"/>
                  </a:moveTo>
                  <a:cubicBezTo>
                    <a:pt x="50" y="36"/>
                    <a:pt x="48" y="39"/>
                    <a:pt x="47" y="43"/>
                  </a:cubicBezTo>
                  <a:cubicBezTo>
                    <a:pt x="48" y="41"/>
                    <a:pt x="49" y="34"/>
                    <a:pt x="50" y="31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1" y="31"/>
                    <a:pt x="51" y="32"/>
                    <a:pt x="52" y="33"/>
                  </a:cubicBezTo>
                  <a:close/>
                  <a:moveTo>
                    <a:pt x="57" y="36"/>
                  </a:moveTo>
                  <a:cubicBezTo>
                    <a:pt x="55" y="40"/>
                    <a:pt x="53" y="45"/>
                    <a:pt x="51" y="49"/>
                  </a:cubicBezTo>
                  <a:cubicBezTo>
                    <a:pt x="53" y="45"/>
                    <a:pt x="54" y="39"/>
                    <a:pt x="55" y="35"/>
                  </a:cubicBezTo>
                  <a:cubicBezTo>
                    <a:pt x="56" y="35"/>
                    <a:pt x="57" y="36"/>
                    <a:pt x="57" y="36"/>
                  </a:cubicBezTo>
                  <a:close/>
                  <a:moveTo>
                    <a:pt x="61" y="39"/>
                  </a:moveTo>
                  <a:cubicBezTo>
                    <a:pt x="58" y="43"/>
                    <a:pt x="56" y="49"/>
                    <a:pt x="55" y="53"/>
                  </a:cubicBezTo>
                  <a:cubicBezTo>
                    <a:pt x="56" y="48"/>
                    <a:pt x="58" y="43"/>
                    <a:pt x="58" y="37"/>
                  </a:cubicBezTo>
                  <a:cubicBezTo>
                    <a:pt x="59" y="38"/>
                    <a:pt x="60" y="38"/>
                    <a:pt x="61" y="39"/>
                  </a:cubicBezTo>
                  <a:close/>
                  <a:moveTo>
                    <a:pt x="64" y="41"/>
                  </a:moveTo>
                  <a:cubicBezTo>
                    <a:pt x="62" y="45"/>
                    <a:pt x="60" y="50"/>
                    <a:pt x="58" y="54"/>
                  </a:cubicBezTo>
                  <a:cubicBezTo>
                    <a:pt x="57" y="56"/>
                    <a:pt x="57" y="56"/>
                    <a:pt x="57" y="54"/>
                  </a:cubicBezTo>
                  <a:cubicBezTo>
                    <a:pt x="58" y="53"/>
                    <a:pt x="58" y="51"/>
                    <a:pt x="58" y="49"/>
                  </a:cubicBezTo>
                  <a:cubicBezTo>
                    <a:pt x="59" y="46"/>
                    <a:pt x="60" y="43"/>
                    <a:pt x="61" y="39"/>
                  </a:cubicBezTo>
                  <a:cubicBezTo>
                    <a:pt x="62" y="40"/>
                    <a:pt x="63" y="41"/>
                    <a:pt x="64" y="41"/>
                  </a:cubicBezTo>
                  <a:close/>
                  <a:moveTo>
                    <a:pt x="68" y="44"/>
                  </a:moveTo>
                  <a:cubicBezTo>
                    <a:pt x="68" y="44"/>
                    <a:pt x="68" y="44"/>
                    <a:pt x="68" y="44"/>
                  </a:cubicBezTo>
                  <a:cubicBezTo>
                    <a:pt x="66" y="46"/>
                    <a:pt x="65" y="49"/>
                    <a:pt x="63" y="51"/>
                  </a:cubicBezTo>
                  <a:cubicBezTo>
                    <a:pt x="63" y="52"/>
                    <a:pt x="62" y="54"/>
                    <a:pt x="61" y="55"/>
                  </a:cubicBezTo>
                  <a:cubicBezTo>
                    <a:pt x="61" y="55"/>
                    <a:pt x="61" y="56"/>
                    <a:pt x="60" y="56"/>
                  </a:cubicBezTo>
                  <a:cubicBezTo>
                    <a:pt x="62" y="51"/>
                    <a:pt x="63" y="47"/>
                    <a:pt x="65" y="42"/>
                  </a:cubicBezTo>
                  <a:cubicBezTo>
                    <a:pt x="66" y="43"/>
                    <a:pt x="67" y="43"/>
                    <a:pt x="68" y="44"/>
                  </a:cubicBezTo>
                  <a:close/>
                  <a:moveTo>
                    <a:pt x="73" y="48"/>
                  </a:moveTo>
                  <a:cubicBezTo>
                    <a:pt x="71" y="51"/>
                    <a:pt x="70" y="53"/>
                    <a:pt x="69" y="55"/>
                  </a:cubicBezTo>
                  <a:cubicBezTo>
                    <a:pt x="68" y="56"/>
                    <a:pt x="68" y="58"/>
                    <a:pt x="67" y="59"/>
                  </a:cubicBezTo>
                  <a:cubicBezTo>
                    <a:pt x="66" y="61"/>
                    <a:pt x="64" y="64"/>
                    <a:pt x="64" y="65"/>
                  </a:cubicBezTo>
                  <a:cubicBezTo>
                    <a:pt x="64" y="59"/>
                    <a:pt x="68" y="53"/>
                    <a:pt x="70" y="47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67" y="49"/>
                    <a:pt x="65" y="53"/>
                    <a:pt x="63" y="57"/>
                  </a:cubicBezTo>
                  <a:cubicBezTo>
                    <a:pt x="64" y="56"/>
                    <a:pt x="64" y="55"/>
                    <a:pt x="65" y="54"/>
                  </a:cubicBezTo>
                  <a:cubicBezTo>
                    <a:pt x="66" y="51"/>
                    <a:pt x="67" y="48"/>
                    <a:pt x="68" y="45"/>
                  </a:cubicBezTo>
                  <a:cubicBezTo>
                    <a:pt x="70" y="46"/>
                    <a:pt x="71" y="47"/>
                    <a:pt x="73" y="48"/>
                  </a:cubicBezTo>
                  <a:close/>
                  <a:moveTo>
                    <a:pt x="75" y="51"/>
                  </a:moveTo>
                  <a:cubicBezTo>
                    <a:pt x="73" y="54"/>
                    <a:pt x="71" y="58"/>
                    <a:pt x="69" y="61"/>
                  </a:cubicBezTo>
                  <a:cubicBezTo>
                    <a:pt x="71" y="57"/>
                    <a:pt x="72" y="53"/>
                    <a:pt x="74" y="49"/>
                  </a:cubicBezTo>
                  <a:cubicBezTo>
                    <a:pt x="74" y="50"/>
                    <a:pt x="75" y="50"/>
                    <a:pt x="75" y="51"/>
                  </a:cubicBezTo>
                  <a:close/>
                  <a:moveTo>
                    <a:pt x="119" y="91"/>
                  </a:moveTo>
                  <a:cubicBezTo>
                    <a:pt x="117" y="96"/>
                    <a:pt x="115" y="102"/>
                    <a:pt x="114" y="108"/>
                  </a:cubicBezTo>
                  <a:cubicBezTo>
                    <a:pt x="113" y="111"/>
                    <a:pt x="112" y="115"/>
                    <a:pt x="110" y="118"/>
                  </a:cubicBezTo>
                  <a:cubicBezTo>
                    <a:pt x="113" y="108"/>
                    <a:pt x="115" y="98"/>
                    <a:pt x="116" y="87"/>
                  </a:cubicBezTo>
                  <a:cubicBezTo>
                    <a:pt x="117" y="89"/>
                    <a:pt x="118" y="90"/>
                    <a:pt x="119" y="91"/>
                  </a:cubicBezTo>
                  <a:close/>
                  <a:moveTo>
                    <a:pt x="140" y="114"/>
                  </a:moveTo>
                  <a:cubicBezTo>
                    <a:pt x="138" y="120"/>
                    <a:pt x="137" y="126"/>
                    <a:pt x="135" y="132"/>
                  </a:cubicBezTo>
                  <a:cubicBezTo>
                    <a:pt x="134" y="136"/>
                    <a:pt x="133" y="139"/>
                    <a:pt x="131" y="142"/>
                  </a:cubicBezTo>
                  <a:cubicBezTo>
                    <a:pt x="131" y="144"/>
                    <a:pt x="130" y="145"/>
                    <a:pt x="130" y="147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30" y="147"/>
                    <a:pt x="130" y="146"/>
                    <a:pt x="130" y="146"/>
                  </a:cubicBezTo>
                  <a:cubicBezTo>
                    <a:pt x="130" y="140"/>
                    <a:pt x="133" y="135"/>
                    <a:pt x="135" y="130"/>
                  </a:cubicBezTo>
                  <a:cubicBezTo>
                    <a:pt x="136" y="124"/>
                    <a:pt x="138" y="118"/>
                    <a:pt x="139" y="112"/>
                  </a:cubicBezTo>
                  <a:cubicBezTo>
                    <a:pt x="139" y="113"/>
                    <a:pt x="140" y="113"/>
                    <a:pt x="140" y="114"/>
                  </a:cubicBezTo>
                  <a:close/>
                  <a:moveTo>
                    <a:pt x="130" y="102"/>
                  </a:moveTo>
                  <a:cubicBezTo>
                    <a:pt x="128" y="108"/>
                    <a:pt x="127" y="114"/>
                    <a:pt x="126" y="120"/>
                  </a:cubicBezTo>
                  <a:cubicBezTo>
                    <a:pt x="126" y="123"/>
                    <a:pt x="124" y="126"/>
                    <a:pt x="123" y="130"/>
                  </a:cubicBezTo>
                  <a:cubicBezTo>
                    <a:pt x="123" y="133"/>
                    <a:pt x="122" y="137"/>
                    <a:pt x="121" y="141"/>
                  </a:cubicBezTo>
                  <a:cubicBezTo>
                    <a:pt x="120" y="144"/>
                    <a:pt x="121" y="141"/>
                    <a:pt x="121" y="140"/>
                  </a:cubicBezTo>
                  <a:cubicBezTo>
                    <a:pt x="121" y="138"/>
                    <a:pt x="122" y="136"/>
                    <a:pt x="122" y="134"/>
                  </a:cubicBezTo>
                  <a:cubicBezTo>
                    <a:pt x="123" y="130"/>
                    <a:pt x="124" y="126"/>
                    <a:pt x="125" y="123"/>
                  </a:cubicBezTo>
                  <a:cubicBezTo>
                    <a:pt x="127" y="115"/>
                    <a:pt x="127" y="107"/>
                    <a:pt x="128" y="100"/>
                  </a:cubicBezTo>
                  <a:cubicBezTo>
                    <a:pt x="129" y="101"/>
                    <a:pt x="129" y="101"/>
                    <a:pt x="130" y="102"/>
                  </a:cubicBezTo>
                  <a:close/>
                  <a:moveTo>
                    <a:pt x="131" y="103"/>
                  </a:moveTo>
                  <a:cubicBezTo>
                    <a:pt x="132" y="104"/>
                    <a:pt x="133" y="105"/>
                    <a:pt x="133" y="106"/>
                  </a:cubicBezTo>
                  <a:cubicBezTo>
                    <a:pt x="132" y="113"/>
                    <a:pt x="130" y="120"/>
                    <a:pt x="127" y="128"/>
                  </a:cubicBezTo>
                  <a:cubicBezTo>
                    <a:pt x="127" y="131"/>
                    <a:pt x="126" y="134"/>
                    <a:pt x="125" y="137"/>
                  </a:cubicBezTo>
                  <a:cubicBezTo>
                    <a:pt x="125" y="138"/>
                    <a:pt x="125" y="139"/>
                    <a:pt x="125" y="141"/>
                  </a:cubicBezTo>
                  <a:cubicBezTo>
                    <a:pt x="124" y="142"/>
                    <a:pt x="123" y="148"/>
                    <a:pt x="124" y="144"/>
                  </a:cubicBezTo>
                  <a:cubicBezTo>
                    <a:pt x="125" y="136"/>
                    <a:pt x="127" y="129"/>
                    <a:pt x="128" y="122"/>
                  </a:cubicBezTo>
                  <a:cubicBezTo>
                    <a:pt x="129" y="118"/>
                    <a:pt x="128" y="114"/>
                    <a:pt x="129" y="111"/>
                  </a:cubicBezTo>
                  <a:cubicBezTo>
                    <a:pt x="129" y="108"/>
                    <a:pt x="131" y="106"/>
                    <a:pt x="131" y="103"/>
                  </a:cubicBezTo>
                  <a:close/>
                  <a:moveTo>
                    <a:pt x="134" y="109"/>
                  </a:moveTo>
                  <a:cubicBezTo>
                    <a:pt x="134" y="108"/>
                    <a:pt x="134" y="108"/>
                    <a:pt x="134" y="107"/>
                  </a:cubicBezTo>
                  <a:cubicBezTo>
                    <a:pt x="134" y="107"/>
                    <a:pt x="134" y="107"/>
                    <a:pt x="134" y="106"/>
                  </a:cubicBezTo>
                  <a:cubicBezTo>
                    <a:pt x="135" y="108"/>
                    <a:pt x="137" y="110"/>
                    <a:pt x="138" y="111"/>
                  </a:cubicBezTo>
                  <a:cubicBezTo>
                    <a:pt x="134" y="122"/>
                    <a:pt x="132" y="134"/>
                    <a:pt x="128" y="144"/>
                  </a:cubicBezTo>
                  <a:cubicBezTo>
                    <a:pt x="129" y="142"/>
                    <a:pt x="128" y="138"/>
                    <a:pt x="129" y="136"/>
                  </a:cubicBezTo>
                  <a:cubicBezTo>
                    <a:pt x="129" y="132"/>
                    <a:pt x="130" y="129"/>
                    <a:pt x="130" y="126"/>
                  </a:cubicBezTo>
                  <a:cubicBezTo>
                    <a:pt x="131" y="120"/>
                    <a:pt x="133" y="114"/>
                    <a:pt x="134" y="109"/>
                  </a:cubicBezTo>
                  <a:close/>
                  <a:moveTo>
                    <a:pt x="127" y="99"/>
                  </a:moveTo>
                  <a:cubicBezTo>
                    <a:pt x="125" y="105"/>
                    <a:pt x="123" y="112"/>
                    <a:pt x="122" y="119"/>
                  </a:cubicBezTo>
                  <a:cubicBezTo>
                    <a:pt x="121" y="123"/>
                    <a:pt x="120" y="126"/>
                    <a:pt x="119" y="130"/>
                  </a:cubicBezTo>
                  <a:cubicBezTo>
                    <a:pt x="119" y="132"/>
                    <a:pt x="118" y="134"/>
                    <a:pt x="117" y="137"/>
                  </a:cubicBezTo>
                  <a:cubicBezTo>
                    <a:pt x="116" y="140"/>
                    <a:pt x="117" y="137"/>
                    <a:pt x="117" y="135"/>
                  </a:cubicBezTo>
                  <a:cubicBezTo>
                    <a:pt x="119" y="122"/>
                    <a:pt x="124" y="110"/>
                    <a:pt x="125" y="96"/>
                  </a:cubicBezTo>
                  <a:cubicBezTo>
                    <a:pt x="125" y="97"/>
                    <a:pt x="126" y="98"/>
                    <a:pt x="127" y="99"/>
                  </a:cubicBezTo>
                  <a:close/>
                  <a:moveTo>
                    <a:pt x="123" y="95"/>
                  </a:moveTo>
                  <a:cubicBezTo>
                    <a:pt x="121" y="101"/>
                    <a:pt x="120" y="107"/>
                    <a:pt x="118" y="113"/>
                  </a:cubicBezTo>
                  <a:cubicBezTo>
                    <a:pt x="118" y="116"/>
                    <a:pt x="117" y="120"/>
                    <a:pt x="116" y="123"/>
                  </a:cubicBezTo>
                  <a:cubicBezTo>
                    <a:pt x="115" y="126"/>
                    <a:pt x="115" y="128"/>
                    <a:pt x="114" y="130"/>
                  </a:cubicBezTo>
                  <a:cubicBezTo>
                    <a:pt x="115" y="124"/>
                    <a:pt x="116" y="118"/>
                    <a:pt x="117" y="112"/>
                  </a:cubicBezTo>
                  <a:cubicBezTo>
                    <a:pt x="118" y="108"/>
                    <a:pt x="119" y="104"/>
                    <a:pt x="119" y="101"/>
                  </a:cubicBezTo>
                  <a:cubicBezTo>
                    <a:pt x="119" y="98"/>
                    <a:pt x="120" y="95"/>
                    <a:pt x="120" y="92"/>
                  </a:cubicBezTo>
                  <a:cubicBezTo>
                    <a:pt x="121" y="93"/>
                    <a:pt x="122" y="94"/>
                    <a:pt x="123" y="95"/>
                  </a:cubicBezTo>
                  <a:close/>
                  <a:moveTo>
                    <a:pt x="85" y="95"/>
                  </a:moveTo>
                  <a:cubicBezTo>
                    <a:pt x="86" y="94"/>
                    <a:pt x="88" y="91"/>
                    <a:pt x="88" y="90"/>
                  </a:cubicBezTo>
                  <a:cubicBezTo>
                    <a:pt x="88" y="93"/>
                    <a:pt x="87" y="95"/>
                    <a:pt x="87" y="98"/>
                  </a:cubicBezTo>
                  <a:cubicBezTo>
                    <a:pt x="85" y="97"/>
                    <a:pt x="84" y="95"/>
                    <a:pt x="83" y="93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5" y="92"/>
                    <a:pt x="84" y="93"/>
                    <a:pt x="85" y="91"/>
                  </a:cubicBezTo>
                  <a:cubicBezTo>
                    <a:pt x="85" y="92"/>
                    <a:pt x="85" y="94"/>
                    <a:pt x="85" y="95"/>
                  </a:cubicBezTo>
                  <a:cubicBezTo>
                    <a:pt x="85" y="95"/>
                    <a:pt x="85" y="96"/>
                    <a:pt x="85" y="95"/>
                  </a:cubicBezTo>
                  <a:close/>
                  <a:moveTo>
                    <a:pt x="93" y="84"/>
                  </a:moveTo>
                  <a:cubicBezTo>
                    <a:pt x="97" y="81"/>
                    <a:pt x="99" y="77"/>
                    <a:pt x="101" y="73"/>
                  </a:cubicBezTo>
                  <a:cubicBezTo>
                    <a:pt x="102" y="74"/>
                    <a:pt x="103" y="75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3" y="81"/>
                    <a:pt x="101" y="87"/>
                    <a:pt x="100" y="92"/>
                  </a:cubicBezTo>
                  <a:cubicBezTo>
                    <a:pt x="99" y="97"/>
                    <a:pt x="97" y="103"/>
                    <a:pt x="96" y="108"/>
                  </a:cubicBezTo>
                  <a:cubicBezTo>
                    <a:pt x="97" y="103"/>
                    <a:pt x="97" y="97"/>
                    <a:pt x="98" y="92"/>
                  </a:cubicBezTo>
                  <a:cubicBezTo>
                    <a:pt x="100" y="86"/>
                    <a:pt x="101" y="80"/>
                    <a:pt x="102" y="74"/>
                  </a:cubicBezTo>
                  <a:cubicBezTo>
                    <a:pt x="102" y="74"/>
                    <a:pt x="101" y="74"/>
                    <a:pt x="101" y="74"/>
                  </a:cubicBezTo>
                  <a:cubicBezTo>
                    <a:pt x="101" y="75"/>
                    <a:pt x="101" y="75"/>
                    <a:pt x="101" y="76"/>
                  </a:cubicBezTo>
                  <a:cubicBezTo>
                    <a:pt x="100" y="76"/>
                    <a:pt x="100" y="76"/>
                    <a:pt x="100" y="76"/>
                  </a:cubicBezTo>
                  <a:cubicBezTo>
                    <a:pt x="100" y="81"/>
                    <a:pt x="98" y="85"/>
                    <a:pt x="97" y="89"/>
                  </a:cubicBezTo>
                  <a:cubicBezTo>
                    <a:pt x="96" y="94"/>
                    <a:pt x="95" y="99"/>
                    <a:pt x="93" y="103"/>
                  </a:cubicBezTo>
                  <a:cubicBezTo>
                    <a:pt x="92" y="107"/>
                    <a:pt x="94" y="101"/>
                    <a:pt x="94" y="101"/>
                  </a:cubicBezTo>
                  <a:cubicBezTo>
                    <a:pt x="94" y="98"/>
                    <a:pt x="94" y="95"/>
                    <a:pt x="95" y="92"/>
                  </a:cubicBezTo>
                  <a:cubicBezTo>
                    <a:pt x="95" y="87"/>
                    <a:pt x="98" y="84"/>
                    <a:pt x="98" y="80"/>
                  </a:cubicBezTo>
                  <a:cubicBezTo>
                    <a:pt x="98" y="80"/>
                    <a:pt x="97" y="79"/>
                    <a:pt x="97" y="80"/>
                  </a:cubicBezTo>
                  <a:cubicBezTo>
                    <a:pt x="96" y="84"/>
                    <a:pt x="94" y="88"/>
                    <a:pt x="93" y="93"/>
                  </a:cubicBezTo>
                  <a:cubicBezTo>
                    <a:pt x="93" y="90"/>
                    <a:pt x="93" y="87"/>
                    <a:pt x="93" y="84"/>
                  </a:cubicBezTo>
                  <a:cubicBezTo>
                    <a:pt x="93" y="84"/>
                    <a:pt x="93" y="84"/>
                    <a:pt x="93" y="84"/>
                  </a:cubicBezTo>
                  <a:close/>
                  <a:moveTo>
                    <a:pt x="101" y="118"/>
                  </a:moveTo>
                  <a:cubicBezTo>
                    <a:pt x="101" y="118"/>
                    <a:pt x="101" y="118"/>
                    <a:pt x="101" y="118"/>
                  </a:cubicBezTo>
                  <a:cubicBezTo>
                    <a:pt x="100" y="116"/>
                    <a:pt x="99" y="115"/>
                    <a:pt x="98" y="114"/>
                  </a:cubicBezTo>
                  <a:cubicBezTo>
                    <a:pt x="98" y="114"/>
                    <a:pt x="98" y="114"/>
                    <a:pt x="98" y="113"/>
                  </a:cubicBezTo>
                  <a:cubicBezTo>
                    <a:pt x="100" y="108"/>
                    <a:pt x="102" y="103"/>
                    <a:pt x="103" y="98"/>
                  </a:cubicBezTo>
                  <a:cubicBezTo>
                    <a:pt x="104" y="95"/>
                    <a:pt x="105" y="92"/>
                    <a:pt x="106" y="89"/>
                  </a:cubicBezTo>
                  <a:cubicBezTo>
                    <a:pt x="106" y="88"/>
                    <a:pt x="106" y="87"/>
                    <a:pt x="107" y="86"/>
                  </a:cubicBezTo>
                  <a:cubicBezTo>
                    <a:pt x="106" y="90"/>
                    <a:pt x="105" y="95"/>
                    <a:pt x="104" y="100"/>
                  </a:cubicBezTo>
                  <a:cubicBezTo>
                    <a:pt x="102" y="106"/>
                    <a:pt x="102" y="112"/>
                    <a:pt x="101" y="118"/>
                  </a:cubicBezTo>
                  <a:close/>
                  <a:moveTo>
                    <a:pt x="92" y="98"/>
                  </a:moveTo>
                  <a:cubicBezTo>
                    <a:pt x="92" y="97"/>
                    <a:pt x="92" y="96"/>
                    <a:pt x="93" y="95"/>
                  </a:cubicBezTo>
                  <a:cubicBezTo>
                    <a:pt x="94" y="91"/>
                    <a:pt x="95" y="88"/>
                    <a:pt x="96" y="85"/>
                  </a:cubicBezTo>
                  <a:cubicBezTo>
                    <a:pt x="96" y="85"/>
                    <a:pt x="97" y="80"/>
                    <a:pt x="97" y="82"/>
                  </a:cubicBezTo>
                  <a:cubicBezTo>
                    <a:pt x="97" y="84"/>
                    <a:pt x="96" y="86"/>
                    <a:pt x="95" y="87"/>
                  </a:cubicBezTo>
                  <a:cubicBezTo>
                    <a:pt x="93" y="93"/>
                    <a:pt x="93" y="100"/>
                    <a:pt x="92" y="106"/>
                  </a:cubicBezTo>
                  <a:cubicBezTo>
                    <a:pt x="92" y="106"/>
                    <a:pt x="93" y="106"/>
                    <a:pt x="93" y="106"/>
                  </a:cubicBezTo>
                  <a:cubicBezTo>
                    <a:pt x="96" y="101"/>
                    <a:pt x="96" y="96"/>
                    <a:pt x="97" y="91"/>
                  </a:cubicBezTo>
                  <a:cubicBezTo>
                    <a:pt x="98" y="88"/>
                    <a:pt x="99" y="85"/>
                    <a:pt x="100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99" y="86"/>
                    <a:pt x="99" y="89"/>
                    <a:pt x="98" y="92"/>
                  </a:cubicBezTo>
                  <a:cubicBezTo>
                    <a:pt x="96" y="98"/>
                    <a:pt x="96" y="104"/>
                    <a:pt x="95" y="109"/>
                  </a:cubicBezTo>
                  <a:cubicBezTo>
                    <a:pt x="95" y="109"/>
                    <a:pt x="95" y="109"/>
                    <a:pt x="95" y="109"/>
                  </a:cubicBezTo>
                  <a:cubicBezTo>
                    <a:pt x="93" y="107"/>
                    <a:pt x="92" y="105"/>
                    <a:pt x="90" y="103"/>
                  </a:cubicBezTo>
                  <a:cubicBezTo>
                    <a:pt x="90" y="103"/>
                    <a:pt x="90" y="103"/>
                    <a:pt x="90" y="103"/>
                  </a:cubicBezTo>
                  <a:cubicBezTo>
                    <a:pt x="91" y="101"/>
                    <a:pt x="91" y="99"/>
                    <a:pt x="92" y="98"/>
                  </a:cubicBezTo>
                  <a:close/>
                  <a:moveTo>
                    <a:pt x="98" y="113"/>
                  </a:moveTo>
                  <a:cubicBezTo>
                    <a:pt x="98" y="113"/>
                    <a:pt x="98" y="113"/>
                    <a:pt x="98" y="113"/>
                  </a:cubicBezTo>
                  <a:cubicBezTo>
                    <a:pt x="97" y="112"/>
                    <a:pt x="96" y="111"/>
                    <a:pt x="95" y="110"/>
                  </a:cubicBezTo>
                  <a:cubicBezTo>
                    <a:pt x="95" y="110"/>
                    <a:pt x="95" y="110"/>
                    <a:pt x="95" y="110"/>
                  </a:cubicBezTo>
                  <a:cubicBezTo>
                    <a:pt x="100" y="99"/>
                    <a:pt x="101" y="88"/>
                    <a:pt x="104" y="78"/>
                  </a:cubicBezTo>
                  <a:cubicBezTo>
                    <a:pt x="104" y="80"/>
                    <a:pt x="104" y="83"/>
                    <a:pt x="103" y="85"/>
                  </a:cubicBezTo>
                  <a:cubicBezTo>
                    <a:pt x="103" y="88"/>
                    <a:pt x="102" y="91"/>
                    <a:pt x="101" y="94"/>
                  </a:cubicBezTo>
                  <a:cubicBezTo>
                    <a:pt x="99" y="101"/>
                    <a:pt x="99" y="107"/>
                    <a:pt x="98" y="113"/>
                  </a:cubicBezTo>
                  <a:close/>
                  <a:moveTo>
                    <a:pt x="92" y="87"/>
                  </a:moveTo>
                  <a:cubicBezTo>
                    <a:pt x="92" y="90"/>
                    <a:pt x="92" y="94"/>
                    <a:pt x="91" y="97"/>
                  </a:cubicBezTo>
                  <a:cubicBezTo>
                    <a:pt x="91" y="97"/>
                    <a:pt x="91" y="98"/>
                    <a:pt x="91" y="98"/>
                  </a:cubicBezTo>
                  <a:cubicBezTo>
                    <a:pt x="91" y="98"/>
                    <a:pt x="91" y="99"/>
                    <a:pt x="90" y="99"/>
                  </a:cubicBezTo>
                  <a:cubicBezTo>
                    <a:pt x="89" y="100"/>
                    <a:pt x="89" y="101"/>
                    <a:pt x="90" y="101"/>
                  </a:cubicBezTo>
                  <a:cubicBezTo>
                    <a:pt x="90" y="101"/>
                    <a:pt x="90" y="102"/>
                    <a:pt x="89" y="102"/>
                  </a:cubicBezTo>
                  <a:cubicBezTo>
                    <a:pt x="89" y="101"/>
                    <a:pt x="88" y="100"/>
                    <a:pt x="87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8" y="96"/>
                    <a:pt x="89" y="94"/>
                    <a:pt x="90" y="91"/>
                  </a:cubicBezTo>
                  <a:cubicBezTo>
                    <a:pt x="91" y="90"/>
                    <a:pt x="91" y="88"/>
                    <a:pt x="92" y="87"/>
                  </a:cubicBezTo>
                  <a:cubicBezTo>
                    <a:pt x="92" y="85"/>
                    <a:pt x="92" y="85"/>
                    <a:pt x="92" y="87"/>
                  </a:cubicBezTo>
                  <a:close/>
                  <a:moveTo>
                    <a:pt x="107" y="126"/>
                  </a:moveTo>
                  <a:cubicBezTo>
                    <a:pt x="107" y="127"/>
                    <a:pt x="107" y="127"/>
                    <a:pt x="107" y="127"/>
                  </a:cubicBezTo>
                  <a:cubicBezTo>
                    <a:pt x="106" y="126"/>
                    <a:pt x="105" y="125"/>
                    <a:pt x="104" y="123"/>
                  </a:cubicBezTo>
                  <a:cubicBezTo>
                    <a:pt x="103" y="122"/>
                    <a:pt x="102" y="120"/>
                    <a:pt x="101" y="118"/>
                  </a:cubicBezTo>
                  <a:cubicBezTo>
                    <a:pt x="101" y="118"/>
                    <a:pt x="101" y="118"/>
                    <a:pt x="101" y="118"/>
                  </a:cubicBezTo>
                  <a:cubicBezTo>
                    <a:pt x="101" y="117"/>
                    <a:pt x="102" y="117"/>
                    <a:pt x="102" y="116"/>
                  </a:cubicBezTo>
                  <a:cubicBezTo>
                    <a:pt x="102" y="116"/>
                    <a:pt x="102" y="116"/>
                    <a:pt x="102" y="115"/>
                  </a:cubicBezTo>
                  <a:cubicBezTo>
                    <a:pt x="104" y="110"/>
                    <a:pt x="105" y="104"/>
                    <a:pt x="107" y="99"/>
                  </a:cubicBezTo>
                  <a:cubicBezTo>
                    <a:pt x="108" y="97"/>
                    <a:pt x="109" y="95"/>
                    <a:pt x="110" y="92"/>
                  </a:cubicBezTo>
                  <a:cubicBezTo>
                    <a:pt x="109" y="96"/>
                    <a:pt x="109" y="99"/>
                    <a:pt x="108" y="103"/>
                  </a:cubicBezTo>
                  <a:cubicBezTo>
                    <a:pt x="106" y="109"/>
                    <a:pt x="107" y="116"/>
                    <a:pt x="104" y="122"/>
                  </a:cubicBezTo>
                  <a:cubicBezTo>
                    <a:pt x="103" y="122"/>
                    <a:pt x="104" y="123"/>
                    <a:pt x="104" y="122"/>
                  </a:cubicBezTo>
                  <a:cubicBezTo>
                    <a:pt x="107" y="117"/>
                    <a:pt x="108" y="110"/>
                    <a:pt x="110" y="104"/>
                  </a:cubicBezTo>
                  <a:cubicBezTo>
                    <a:pt x="111" y="102"/>
                    <a:pt x="112" y="99"/>
                    <a:pt x="112" y="97"/>
                  </a:cubicBezTo>
                  <a:cubicBezTo>
                    <a:pt x="113" y="94"/>
                    <a:pt x="115" y="90"/>
                    <a:pt x="115" y="88"/>
                  </a:cubicBezTo>
                  <a:cubicBezTo>
                    <a:pt x="115" y="95"/>
                    <a:pt x="113" y="101"/>
                    <a:pt x="112" y="108"/>
                  </a:cubicBezTo>
                  <a:cubicBezTo>
                    <a:pt x="111" y="111"/>
                    <a:pt x="110" y="115"/>
                    <a:pt x="109" y="118"/>
                  </a:cubicBezTo>
                  <a:cubicBezTo>
                    <a:pt x="109" y="120"/>
                    <a:pt x="109" y="121"/>
                    <a:pt x="108" y="123"/>
                  </a:cubicBezTo>
                  <a:cubicBezTo>
                    <a:pt x="108" y="124"/>
                    <a:pt x="108" y="125"/>
                    <a:pt x="107" y="126"/>
                  </a:cubicBezTo>
                  <a:cubicBezTo>
                    <a:pt x="107" y="126"/>
                    <a:pt x="107" y="126"/>
                    <a:pt x="107" y="126"/>
                  </a:cubicBezTo>
                  <a:close/>
                  <a:moveTo>
                    <a:pt x="115" y="87"/>
                  </a:moveTo>
                  <a:cubicBezTo>
                    <a:pt x="112" y="93"/>
                    <a:pt x="111" y="99"/>
                    <a:pt x="109" y="105"/>
                  </a:cubicBezTo>
                  <a:cubicBezTo>
                    <a:pt x="108" y="107"/>
                    <a:pt x="108" y="108"/>
                    <a:pt x="107" y="110"/>
                  </a:cubicBezTo>
                  <a:cubicBezTo>
                    <a:pt x="108" y="107"/>
                    <a:pt x="108" y="104"/>
                    <a:pt x="109" y="102"/>
                  </a:cubicBezTo>
                  <a:cubicBezTo>
                    <a:pt x="111" y="96"/>
                    <a:pt x="111" y="90"/>
                    <a:pt x="112" y="83"/>
                  </a:cubicBezTo>
                  <a:cubicBezTo>
                    <a:pt x="113" y="85"/>
                    <a:pt x="114" y="86"/>
                    <a:pt x="115" y="87"/>
                  </a:cubicBezTo>
                  <a:close/>
                  <a:moveTo>
                    <a:pt x="107" y="97"/>
                  </a:moveTo>
                  <a:cubicBezTo>
                    <a:pt x="105" y="102"/>
                    <a:pt x="104" y="106"/>
                    <a:pt x="103" y="111"/>
                  </a:cubicBezTo>
                  <a:cubicBezTo>
                    <a:pt x="103" y="111"/>
                    <a:pt x="103" y="110"/>
                    <a:pt x="103" y="110"/>
                  </a:cubicBezTo>
                  <a:cubicBezTo>
                    <a:pt x="103" y="106"/>
                    <a:pt x="104" y="103"/>
                    <a:pt x="104" y="100"/>
                  </a:cubicBezTo>
                  <a:cubicBezTo>
                    <a:pt x="106" y="93"/>
                    <a:pt x="107" y="87"/>
                    <a:pt x="108" y="80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106" y="86"/>
                    <a:pt x="104" y="92"/>
                    <a:pt x="103" y="98"/>
                  </a:cubicBezTo>
                  <a:cubicBezTo>
                    <a:pt x="101" y="101"/>
                    <a:pt x="100" y="104"/>
                    <a:pt x="99" y="108"/>
                  </a:cubicBezTo>
                  <a:cubicBezTo>
                    <a:pt x="100" y="102"/>
                    <a:pt x="101" y="97"/>
                    <a:pt x="103" y="91"/>
                  </a:cubicBezTo>
                  <a:cubicBezTo>
                    <a:pt x="104" y="86"/>
                    <a:pt x="105" y="82"/>
                    <a:pt x="105" y="76"/>
                  </a:cubicBezTo>
                  <a:cubicBezTo>
                    <a:pt x="107" y="79"/>
                    <a:pt x="109" y="81"/>
                    <a:pt x="111" y="83"/>
                  </a:cubicBezTo>
                  <a:cubicBezTo>
                    <a:pt x="110" y="87"/>
                    <a:pt x="109" y="93"/>
                    <a:pt x="107" y="97"/>
                  </a:cubicBezTo>
                  <a:close/>
                  <a:moveTo>
                    <a:pt x="99" y="71"/>
                  </a:moveTo>
                  <a:cubicBezTo>
                    <a:pt x="96" y="79"/>
                    <a:pt x="87" y="86"/>
                    <a:pt x="79" y="88"/>
                  </a:cubicBezTo>
                  <a:cubicBezTo>
                    <a:pt x="78" y="87"/>
                    <a:pt x="77" y="86"/>
                    <a:pt x="77" y="85"/>
                  </a:cubicBezTo>
                  <a:cubicBezTo>
                    <a:pt x="86" y="84"/>
                    <a:pt x="92" y="76"/>
                    <a:pt x="96" y="68"/>
                  </a:cubicBezTo>
                  <a:cubicBezTo>
                    <a:pt x="97" y="69"/>
                    <a:pt x="98" y="70"/>
                    <a:pt x="99" y="71"/>
                  </a:cubicBezTo>
                  <a:close/>
                  <a:moveTo>
                    <a:pt x="57" y="57"/>
                  </a:moveTo>
                  <a:cubicBezTo>
                    <a:pt x="60" y="52"/>
                    <a:pt x="62" y="47"/>
                    <a:pt x="64" y="42"/>
                  </a:cubicBezTo>
                  <a:cubicBezTo>
                    <a:pt x="61" y="48"/>
                    <a:pt x="61" y="54"/>
                    <a:pt x="58" y="60"/>
                  </a:cubicBezTo>
                  <a:cubicBezTo>
                    <a:pt x="56" y="58"/>
                    <a:pt x="55" y="57"/>
                    <a:pt x="54" y="55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6" y="52"/>
                    <a:pt x="58" y="48"/>
                    <a:pt x="59" y="45"/>
                  </a:cubicBezTo>
                  <a:cubicBezTo>
                    <a:pt x="59" y="45"/>
                    <a:pt x="59" y="46"/>
                    <a:pt x="59" y="46"/>
                  </a:cubicBezTo>
                  <a:cubicBezTo>
                    <a:pt x="58" y="50"/>
                    <a:pt x="57" y="53"/>
                    <a:pt x="56" y="57"/>
                  </a:cubicBezTo>
                  <a:cubicBezTo>
                    <a:pt x="56" y="57"/>
                    <a:pt x="57" y="58"/>
                    <a:pt x="57" y="57"/>
                  </a:cubicBezTo>
                  <a:close/>
                  <a:moveTo>
                    <a:pt x="60" y="63"/>
                  </a:moveTo>
                  <a:cubicBezTo>
                    <a:pt x="60" y="63"/>
                    <a:pt x="61" y="64"/>
                    <a:pt x="61" y="63"/>
                  </a:cubicBezTo>
                  <a:cubicBezTo>
                    <a:pt x="63" y="61"/>
                    <a:pt x="64" y="58"/>
                    <a:pt x="65" y="55"/>
                  </a:cubicBezTo>
                  <a:cubicBezTo>
                    <a:pt x="66" y="54"/>
                    <a:pt x="66" y="53"/>
                    <a:pt x="67" y="51"/>
                  </a:cubicBezTo>
                  <a:cubicBezTo>
                    <a:pt x="67" y="51"/>
                    <a:pt x="70" y="45"/>
                    <a:pt x="69" y="49"/>
                  </a:cubicBezTo>
                  <a:cubicBezTo>
                    <a:pt x="66" y="55"/>
                    <a:pt x="63" y="60"/>
                    <a:pt x="63" y="67"/>
                  </a:cubicBezTo>
                  <a:cubicBezTo>
                    <a:pt x="63" y="67"/>
                    <a:pt x="63" y="67"/>
                    <a:pt x="64" y="67"/>
                  </a:cubicBezTo>
                  <a:cubicBezTo>
                    <a:pt x="67" y="61"/>
                    <a:pt x="69" y="55"/>
                    <a:pt x="73" y="50"/>
                  </a:cubicBezTo>
                  <a:cubicBezTo>
                    <a:pt x="70" y="54"/>
                    <a:pt x="69" y="62"/>
                    <a:pt x="66" y="68"/>
                  </a:cubicBezTo>
                  <a:cubicBezTo>
                    <a:pt x="66" y="68"/>
                    <a:pt x="66" y="69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3" y="67"/>
                    <a:pt x="61" y="64"/>
                    <a:pt x="58" y="61"/>
                  </a:cubicBezTo>
                  <a:cubicBezTo>
                    <a:pt x="61" y="56"/>
                    <a:pt x="65" y="50"/>
                    <a:pt x="67" y="46"/>
                  </a:cubicBezTo>
                  <a:cubicBezTo>
                    <a:pt x="65" y="52"/>
                    <a:pt x="62" y="57"/>
                    <a:pt x="60" y="63"/>
                  </a:cubicBezTo>
                  <a:close/>
                  <a:moveTo>
                    <a:pt x="67" y="68"/>
                  </a:moveTo>
                  <a:cubicBezTo>
                    <a:pt x="67" y="67"/>
                    <a:pt x="68" y="66"/>
                    <a:pt x="68" y="65"/>
                  </a:cubicBezTo>
                  <a:cubicBezTo>
                    <a:pt x="69" y="64"/>
                    <a:pt x="70" y="62"/>
                    <a:pt x="71" y="61"/>
                  </a:cubicBezTo>
                  <a:cubicBezTo>
                    <a:pt x="71" y="59"/>
                    <a:pt x="72" y="58"/>
                    <a:pt x="73" y="56"/>
                  </a:cubicBezTo>
                  <a:cubicBezTo>
                    <a:pt x="73" y="55"/>
                    <a:pt x="76" y="49"/>
                    <a:pt x="75" y="53"/>
                  </a:cubicBezTo>
                  <a:cubicBezTo>
                    <a:pt x="72" y="59"/>
                    <a:pt x="71" y="66"/>
                    <a:pt x="68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70" y="70"/>
                    <a:pt x="72" y="67"/>
                    <a:pt x="74" y="64"/>
                  </a:cubicBezTo>
                  <a:cubicBezTo>
                    <a:pt x="75" y="62"/>
                    <a:pt x="76" y="60"/>
                    <a:pt x="77" y="58"/>
                  </a:cubicBezTo>
                  <a:cubicBezTo>
                    <a:pt x="77" y="58"/>
                    <a:pt x="80" y="52"/>
                    <a:pt x="79" y="55"/>
                  </a:cubicBezTo>
                  <a:cubicBezTo>
                    <a:pt x="79" y="59"/>
                    <a:pt x="76" y="63"/>
                    <a:pt x="74" y="67"/>
                  </a:cubicBezTo>
                  <a:cubicBezTo>
                    <a:pt x="73" y="71"/>
                    <a:pt x="72" y="74"/>
                    <a:pt x="71" y="77"/>
                  </a:cubicBezTo>
                  <a:cubicBezTo>
                    <a:pt x="70" y="76"/>
                    <a:pt x="69" y="75"/>
                    <a:pt x="69" y="74"/>
                  </a:cubicBezTo>
                  <a:cubicBezTo>
                    <a:pt x="68" y="73"/>
                    <a:pt x="66" y="71"/>
                    <a:pt x="65" y="70"/>
                  </a:cubicBezTo>
                  <a:cubicBezTo>
                    <a:pt x="65" y="70"/>
                    <a:pt x="66" y="70"/>
                    <a:pt x="66" y="70"/>
                  </a:cubicBezTo>
                  <a:cubicBezTo>
                    <a:pt x="66" y="69"/>
                    <a:pt x="66" y="69"/>
                    <a:pt x="67" y="68"/>
                  </a:cubicBezTo>
                  <a:cubicBezTo>
                    <a:pt x="67" y="68"/>
                    <a:pt x="67" y="68"/>
                    <a:pt x="67" y="68"/>
                  </a:cubicBezTo>
                  <a:close/>
                  <a:moveTo>
                    <a:pt x="79" y="68"/>
                  </a:moveTo>
                  <a:cubicBezTo>
                    <a:pt x="77" y="72"/>
                    <a:pt x="76" y="76"/>
                    <a:pt x="76" y="80"/>
                  </a:cubicBezTo>
                  <a:cubicBezTo>
                    <a:pt x="75" y="81"/>
                    <a:pt x="76" y="81"/>
                    <a:pt x="76" y="80"/>
                  </a:cubicBezTo>
                  <a:cubicBezTo>
                    <a:pt x="80" y="74"/>
                    <a:pt x="82" y="66"/>
                    <a:pt x="86" y="60"/>
                  </a:cubicBezTo>
                  <a:cubicBezTo>
                    <a:pt x="84" y="63"/>
                    <a:pt x="84" y="67"/>
                    <a:pt x="83" y="70"/>
                  </a:cubicBezTo>
                  <a:cubicBezTo>
                    <a:pt x="81" y="74"/>
                    <a:pt x="80" y="78"/>
                    <a:pt x="79" y="81"/>
                  </a:cubicBezTo>
                  <a:cubicBezTo>
                    <a:pt x="79" y="81"/>
                    <a:pt x="79" y="82"/>
                    <a:pt x="79" y="82"/>
                  </a:cubicBezTo>
                  <a:cubicBezTo>
                    <a:pt x="77" y="82"/>
                    <a:pt x="76" y="82"/>
                    <a:pt x="74" y="82"/>
                  </a:cubicBezTo>
                  <a:cubicBezTo>
                    <a:pt x="74" y="81"/>
                    <a:pt x="73" y="80"/>
                    <a:pt x="72" y="78"/>
                  </a:cubicBezTo>
                  <a:cubicBezTo>
                    <a:pt x="76" y="72"/>
                    <a:pt x="77" y="65"/>
                    <a:pt x="81" y="58"/>
                  </a:cubicBezTo>
                  <a:cubicBezTo>
                    <a:pt x="84" y="55"/>
                    <a:pt x="81" y="62"/>
                    <a:pt x="81" y="62"/>
                  </a:cubicBezTo>
                  <a:cubicBezTo>
                    <a:pt x="80" y="64"/>
                    <a:pt x="80" y="66"/>
                    <a:pt x="79" y="68"/>
                  </a:cubicBezTo>
                  <a:close/>
                  <a:moveTo>
                    <a:pt x="80" y="81"/>
                  </a:moveTo>
                  <a:cubicBezTo>
                    <a:pt x="83" y="75"/>
                    <a:pt x="85" y="70"/>
                    <a:pt x="88" y="63"/>
                  </a:cubicBezTo>
                  <a:cubicBezTo>
                    <a:pt x="89" y="61"/>
                    <a:pt x="88" y="62"/>
                    <a:pt x="88" y="63"/>
                  </a:cubicBezTo>
                  <a:cubicBezTo>
                    <a:pt x="88" y="66"/>
                    <a:pt x="87" y="68"/>
                    <a:pt x="87" y="71"/>
                  </a:cubicBezTo>
                  <a:cubicBezTo>
                    <a:pt x="86" y="74"/>
                    <a:pt x="84" y="76"/>
                    <a:pt x="84" y="79"/>
                  </a:cubicBezTo>
                  <a:cubicBezTo>
                    <a:pt x="82" y="80"/>
                    <a:pt x="81" y="81"/>
                    <a:pt x="80" y="81"/>
                  </a:cubicBezTo>
                  <a:close/>
                  <a:moveTo>
                    <a:pt x="85" y="75"/>
                  </a:moveTo>
                  <a:cubicBezTo>
                    <a:pt x="86" y="73"/>
                    <a:pt x="87" y="71"/>
                    <a:pt x="88" y="69"/>
                  </a:cubicBezTo>
                  <a:cubicBezTo>
                    <a:pt x="88" y="67"/>
                    <a:pt x="89" y="65"/>
                    <a:pt x="89" y="62"/>
                  </a:cubicBezTo>
                  <a:cubicBezTo>
                    <a:pt x="89" y="63"/>
                    <a:pt x="90" y="63"/>
                    <a:pt x="91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0" y="67"/>
                    <a:pt x="89" y="70"/>
                    <a:pt x="88" y="72"/>
                  </a:cubicBezTo>
                  <a:cubicBezTo>
                    <a:pt x="87" y="74"/>
                    <a:pt x="83" y="82"/>
                    <a:pt x="85" y="75"/>
                  </a:cubicBezTo>
                  <a:close/>
                  <a:moveTo>
                    <a:pt x="88" y="61"/>
                  </a:moveTo>
                  <a:cubicBezTo>
                    <a:pt x="87" y="64"/>
                    <a:pt x="86" y="67"/>
                    <a:pt x="85" y="70"/>
                  </a:cubicBezTo>
                  <a:cubicBezTo>
                    <a:pt x="83" y="74"/>
                    <a:pt x="81" y="77"/>
                    <a:pt x="80" y="80"/>
                  </a:cubicBezTo>
                  <a:cubicBezTo>
                    <a:pt x="83" y="74"/>
                    <a:pt x="85" y="67"/>
                    <a:pt x="87" y="60"/>
                  </a:cubicBezTo>
                  <a:cubicBezTo>
                    <a:pt x="87" y="60"/>
                    <a:pt x="88" y="61"/>
                    <a:pt x="88" y="61"/>
                  </a:cubicBezTo>
                  <a:close/>
                  <a:moveTo>
                    <a:pt x="86" y="59"/>
                  </a:moveTo>
                  <a:cubicBezTo>
                    <a:pt x="82" y="65"/>
                    <a:pt x="80" y="72"/>
                    <a:pt x="76" y="79"/>
                  </a:cubicBezTo>
                  <a:cubicBezTo>
                    <a:pt x="78" y="75"/>
                    <a:pt x="79" y="70"/>
                    <a:pt x="80" y="67"/>
                  </a:cubicBezTo>
                  <a:cubicBezTo>
                    <a:pt x="81" y="63"/>
                    <a:pt x="82" y="60"/>
                    <a:pt x="83" y="57"/>
                  </a:cubicBezTo>
                  <a:cubicBezTo>
                    <a:pt x="84" y="58"/>
                    <a:pt x="85" y="58"/>
                    <a:pt x="86" y="59"/>
                  </a:cubicBezTo>
                  <a:close/>
                  <a:moveTo>
                    <a:pt x="72" y="76"/>
                  </a:moveTo>
                  <a:cubicBezTo>
                    <a:pt x="70" y="80"/>
                    <a:pt x="74" y="72"/>
                    <a:pt x="74" y="71"/>
                  </a:cubicBezTo>
                  <a:cubicBezTo>
                    <a:pt x="75" y="68"/>
                    <a:pt x="76" y="66"/>
                    <a:pt x="77" y="63"/>
                  </a:cubicBezTo>
                  <a:cubicBezTo>
                    <a:pt x="78" y="60"/>
                    <a:pt x="80" y="58"/>
                    <a:pt x="80" y="54"/>
                  </a:cubicBezTo>
                  <a:cubicBezTo>
                    <a:pt x="81" y="55"/>
                    <a:pt x="82" y="56"/>
                    <a:pt x="82" y="56"/>
                  </a:cubicBezTo>
                  <a:cubicBezTo>
                    <a:pt x="77" y="62"/>
                    <a:pt x="76" y="70"/>
                    <a:pt x="72" y="76"/>
                  </a:cubicBezTo>
                  <a:close/>
                  <a:moveTo>
                    <a:pt x="79" y="54"/>
                  </a:moveTo>
                  <a:cubicBezTo>
                    <a:pt x="75" y="59"/>
                    <a:pt x="72" y="66"/>
                    <a:pt x="69" y="71"/>
                  </a:cubicBezTo>
                  <a:cubicBezTo>
                    <a:pt x="72" y="65"/>
                    <a:pt x="74" y="58"/>
                    <a:pt x="76" y="51"/>
                  </a:cubicBezTo>
                  <a:cubicBezTo>
                    <a:pt x="77" y="52"/>
                    <a:pt x="78" y="53"/>
                    <a:pt x="79" y="54"/>
                  </a:cubicBezTo>
                  <a:close/>
                  <a:moveTo>
                    <a:pt x="55" y="34"/>
                  </a:moveTo>
                  <a:cubicBezTo>
                    <a:pt x="54" y="36"/>
                    <a:pt x="53" y="38"/>
                    <a:pt x="52" y="40"/>
                  </a:cubicBezTo>
                  <a:cubicBezTo>
                    <a:pt x="52" y="41"/>
                    <a:pt x="51" y="42"/>
                    <a:pt x="50" y="43"/>
                  </a:cubicBezTo>
                  <a:cubicBezTo>
                    <a:pt x="51" y="40"/>
                    <a:pt x="53" y="37"/>
                    <a:pt x="53" y="33"/>
                  </a:cubicBezTo>
                  <a:cubicBezTo>
                    <a:pt x="54" y="34"/>
                    <a:pt x="54" y="34"/>
                    <a:pt x="55" y="34"/>
                  </a:cubicBezTo>
                  <a:close/>
                  <a:moveTo>
                    <a:pt x="47" y="36"/>
                  </a:moveTo>
                  <a:cubicBezTo>
                    <a:pt x="47" y="35"/>
                    <a:pt x="49" y="29"/>
                    <a:pt x="48" y="34"/>
                  </a:cubicBezTo>
                  <a:cubicBezTo>
                    <a:pt x="47" y="37"/>
                    <a:pt x="47" y="41"/>
                    <a:pt x="46" y="44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8" y="41"/>
                    <a:pt x="52" y="37"/>
                    <a:pt x="52" y="33"/>
                  </a:cubicBezTo>
                  <a:cubicBezTo>
                    <a:pt x="52" y="38"/>
                    <a:pt x="50" y="42"/>
                    <a:pt x="48" y="46"/>
                  </a:cubicBezTo>
                  <a:cubicBezTo>
                    <a:pt x="48" y="46"/>
                    <a:pt x="49" y="47"/>
                    <a:pt x="49" y="46"/>
                  </a:cubicBezTo>
                  <a:cubicBezTo>
                    <a:pt x="51" y="43"/>
                    <a:pt x="53" y="40"/>
                    <a:pt x="55" y="36"/>
                  </a:cubicBezTo>
                  <a:cubicBezTo>
                    <a:pt x="53" y="40"/>
                    <a:pt x="51" y="45"/>
                    <a:pt x="50" y="50"/>
                  </a:cubicBezTo>
                  <a:cubicBezTo>
                    <a:pt x="50" y="50"/>
                    <a:pt x="51" y="51"/>
                    <a:pt x="51" y="50"/>
                  </a:cubicBezTo>
                  <a:cubicBezTo>
                    <a:pt x="52" y="48"/>
                    <a:pt x="53" y="46"/>
                    <a:pt x="55" y="43"/>
                  </a:cubicBezTo>
                  <a:cubicBezTo>
                    <a:pt x="55" y="42"/>
                    <a:pt x="57" y="39"/>
                    <a:pt x="57" y="38"/>
                  </a:cubicBezTo>
                  <a:cubicBezTo>
                    <a:pt x="57" y="43"/>
                    <a:pt x="55" y="49"/>
                    <a:pt x="54" y="55"/>
                  </a:cubicBezTo>
                  <a:cubicBezTo>
                    <a:pt x="50" y="51"/>
                    <a:pt x="47" y="46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5" y="40"/>
                    <a:pt x="46" y="38"/>
                    <a:pt x="47" y="36"/>
                  </a:cubicBezTo>
                  <a:close/>
                  <a:moveTo>
                    <a:pt x="92" y="85"/>
                  </a:moveTo>
                  <a:cubicBezTo>
                    <a:pt x="91" y="88"/>
                    <a:pt x="90" y="91"/>
                    <a:pt x="89" y="94"/>
                  </a:cubicBezTo>
                  <a:cubicBezTo>
                    <a:pt x="88" y="95"/>
                    <a:pt x="87" y="99"/>
                    <a:pt x="88" y="95"/>
                  </a:cubicBezTo>
                  <a:cubicBezTo>
                    <a:pt x="88" y="93"/>
                    <a:pt x="89" y="91"/>
                    <a:pt x="89" y="88"/>
                  </a:cubicBezTo>
                  <a:cubicBezTo>
                    <a:pt x="90" y="88"/>
                    <a:pt x="89" y="88"/>
                    <a:pt x="89" y="88"/>
                  </a:cubicBezTo>
                  <a:cubicBezTo>
                    <a:pt x="88" y="90"/>
                    <a:pt x="87" y="92"/>
                    <a:pt x="86" y="94"/>
                  </a:cubicBezTo>
                  <a:cubicBezTo>
                    <a:pt x="86" y="93"/>
                    <a:pt x="86" y="91"/>
                    <a:pt x="86" y="90"/>
                  </a:cubicBezTo>
                  <a:cubicBezTo>
                    <a:pt x="86" y="89"/>
                    <a:pt x="85" y="89"/>
                    <a:pt x="85" y="89"/>
                  </a:cubicBezTo>
                  <a:cubicBezTo>
                    <a:pt x="84" y="91"/>
                    <a:pt x="83" y="94"/>
                    <a:pt x="83" y="90"/>
                  </a:cubicBezTo>
                  <a:cubicBezTo>
                    <a:pt x="83" y="90"/>
                    <a:pt x="82" y="90"/>
                    <a:pt x="82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2" y="92"/>
                    <a:pt x="81" y="91"/>
                    <a:pt x="81" y="90"/>
                  </a:cubicBezTo>
                  <a:cubicBezTo>
                    <a:pt x="85" y="89"/>
                    <a:pt x="89" y="87"/>
                    <a:pt x="92" y="85"/>
                  </a:cubicBezTo>
                  <a:close/>
                  <a:moveTo>
                    <a:pt x="108" y="128"/>
                  </a:moveTo>
                  <a:cubicBezTo>
                    <a:pt x="108" y="127"/>
                    <a:pt x="108" y="125"/>
                    <a:pt x="109" y="123"/>
                  </a:cubicBezTo>
                  <a:cubicBezTo>
                    <a:pt x="110" y="119"/>
                    <a:pt x="113" y="114"/>
                    <a:pt x="114" y="110"/>
                  </a:cubicBezTo>
                  <a:cubicBezTo>
                    <a:pt x="115" y="107"/>
                    <a:pt x="116" y="104"/>
                    <a:pt x="117" y="101"/>
                  </a:cubicBezTo>
                  <a:cubicBezTo>
                    <a:pt x="117" y="99"/>
                    <a:pt x="118" y="97"/>
                    <a:pt x="119" y="95"/>
                  </a:cubicBezTo>
                  <a:cubicBezTo>
                    <a:pt x="119" y="94"/>
                    <a:pt x="119" y="93"/>
                    <a:pt x="120" y="92"/>
                  </a:cubicBezTo>
                  <a:cubicBezTo>
                    <a:pt x="120" y="93"/>
                    <a:pt x="119" y="94"/>
                    <a:pt x="119" y="95"/>
                  </a:cubicBezTo>
                  <a:cubicBezTo>
                    <a:pt x="118" y="101"/>
                    <a:pt x="118" y="107"/>
                    <a:pt x="116" y="113"/>
                  </a:cubicBezTo>
                  <a:cubicBezTo>
                    <a:pt x="114" y="120"/>
                    <a:pt x="114" y="128"/>
                    <a:pt x="112" y="134"/>
                  </a:cubicBezTo>
                  <a:cubicBezTo>
                    <a:pt x="110" y="132"/>
                    <a:pt x="109" y="130"/>
                    <a:pt x="108" y="128"/>
                  </a:cubicBezTo>
                  <a:close/>
                  <a:moveTo>
                    <a:pt x="117" y="140"/>
                  </a:moveTo>
                  <a:cubicBezTo>
                    <a:pt x="119" y="134"/>
                    <a:pt x="121" y="127"/>
                    <a:pt x="122" y="121"/>
                  </a:cubicBezTo>
                  <a:cubicBezTo>
                    <a:pt x="124" y="114"/>
                    <a:pt x="126" y="106"/>
                    <a:pt x="127" y="99"/>
                  </a:cubicBezTo>
                  <a:cubicBezTo>
                    <a:pt x="126" y="107"/>
                    <a:pt x="126" y="115"/>
                    <a:pt x="124" y="123"/>
                  </a:cubicBezTo>
                  <a:cubicBezTo>
                    <a:pt x="123" y="130"/>
                    <a:pt x="121" y="136"/>
                    <a:pt x="120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19" y="142"/>
                    <a:pt x="118" y="141"/>
                    <a:pt x="117" y="140"/>
                  </a:cubicBezTo>
                  <a:cubicBezTo>
                    <a:pt x="117" y="140"/>
                    <a:pt x="117" y="140"/>
                    <a:pt x="117" y="140"/>
                  </a:cubicBezTo>
                  <a:close/>
                  <a:moveTo>
                    <a:pt x="120" y="144"/>
                  </a:moveTo>
                  <a:cubicBezTo>
                    <a:pt x="120" y="144"/>
                    <a:pt x="120" y="144"/>
                    <a:pt x="120" y="143"/>
                  </a:cubicBezTo>
                  <a:cubicBezTo>
                    <a:pt x="124" y="138"/>
                    <a:pt x="124" y="131"/>
                    <a:pt x="126" y="124"/>
                  </a:cubicBezTo>
                  <a:cubicBezTo>
                    <a:pt x="127" y="122"/>
                    <a:pt x="127" y="119"/>
                    <a:pt x="128" y="117"/>
                  </a:cubicBezTo>
                  <a:cubicBezTo>
                    <a:pt x="128" y="118"/>
                    <a:pt x="127" y="120"/>
                    <a:pt x="127" y="122"/>
                  </a:cubicBezTo>
                  <a:cubicBezTo>
                    <a:pt x="127" y="126"/>
                    <a:pt x="126" y="130"/>
                    <a:pt x="125" y="133"/>
                  </a:cubicBezTo>
                  <a:cubicBezTo>
                    <a:pt x="124" y="138"/>
                    <a:pt x="123" y="142"/>
                    <a:pt x="122" y="146"/>
                  </a:cubicBezTo>
                  <a:cubicBezTo>
                    <a:pt x="122" y="145"/>
                    <a:pt x="121" y="144"/>
                    <a:pt x="120" y="144"/>
                  </a:cubicBezTo>
                  <a:close/>
                  <a:moveTo>
                    <a:pt x="127" y="133"/>
                  </a:moveTo>
                  <a:cubicBezTo>
                    <a:pt x="128" y="128"/>
                    <a:pt x="130" y="122"/>
                    <a:pt x="131" y="117"/>
                  </a:cubicBezTo>
                  <a:cubicBezTo>
                    <a:pt x="131" y="119"/>
                    <a:pt x="130" y="122"/>
                    <a:pt x="130" y="124"/>
                  </a:cubicBezTo>
                  <a:cubicBezTo>
                    <a:pt x="129" y="131"/>
                    <a:pt x="127" y="138"/>
                    <a:pt x="127" y="146"/>
                  </a:cubicBezTo>
                  <a:cubicBezTo>
                    <a:pt x="127" y="146"/>
                    <a:pt x="127" y="147"/>
                    <a:pt x="128" y="146"/>
                  </a:cubicBezTo>
                  <a:cubicBezTo>
                    <a:pt x="130" y="140"/>
                    <a:pt x="132" y="135"/>
                    <a:pt x="134" y="128"/>
                  </a:cubicBezTo>
                  <a:cubicBezTo>
                    <a:pt x="134" y="125"/>
                    <a:pt x="135" y="122"/>
                    <a:pt x="136" y="120"/>
                  </a:cubicBezTo>
                  <a:cubicBezTo>
                    <a:pt x="136" y="118"/>
                    <a:pt x="137" y="116"/>
                    <a:pt x="138" y="114"/>
                  </a:cubicBezTo>
                  <a:cubicBezTo>
                    <a:pt x="139" y="110"/>
                    <a:pt x="138" y="114"/>
                    <a:pt x="137" y="115"/>
                  </a:cubicBezTo>
                  <a:cubicBezTo>
                    <a:pt x="136" y="121"/>
                    <a:pt x="135" y="128"/>
                    <a:pt x="132" y="134"/>
                  </a:cubicBezTo>
                  <a:cubicBezTo>
                    <a:pt x="131" y="139"/>
                    <a:pt x="129" y="144"/>
                    <a:pt x="129" y="150"/>
                  </a:cubicBezTo>
                  <a:cubicBezTo>
                    <a:pt x="129" y="150"/>
                    <a:pt x="130" y="150"/>
                    <a:pt x="130" y="150"/>
                  </a:cubicBezTo>
                  <a:cubicBezTo>
                    <a:pt x="131" y="144"/>
                    <a:pt x="134" y="139"/>
                    <a:pt x="136" y="134"/>
                  </a:cubicBezTo>
                  <a:cubicBezTo>
                    <a:pt x="137" y="131"/>
                    <a:pt x="137" y="127"/>
                    <a:pt x="138" y="124"/>
                  </a:cubicBezTo>
                  <a:cubicBezTo>
                    <a:pt x="138" y="122"/>
                    <a:pt x="139" y="121"/>
                    <a:pt x="139" y="119"/>
                  </a:cubicBezTo>
                  <a:cubicBezTo>
                    <a:pt x="139" y="120"/>
                    <a:pt x="140" y="115"/>
                    <a:pt x="141" y="114"/>
                  </a:cubicBezTo>
                  <a:cubicBezTo>
                    <a:pt x="141" y="114"/>
                    <a:pt x="141" y="115"/>
                    <a:pt x="141" y="115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40" y="121"/>
                    <a:pt x="139" y="127"/>
                    <a:pt x="137" y="133"/>
                  </a:cubicBezTo>
                  <a:cubicBezTo>
                    <a:pt x="136" y="140"/>
                    <a:pt x="134" y="146"/>
                    <a:pt x="132" y="153"/>
                  </a:cubicBezTo>
                  <a:cubicBezTo>
                    <a:pt x="132" y="153"/>
                    <a:pt x="132" y="153"/>
                    <a:pt x="132" y="153"/>
                  </a:cubicBezTo>
                  <a:cubicBezTo>
                    <a:pt x="129" y="152"/>
                    <a:pt x="126" y="149"/>
                    <a:pt x="123" y="147"/>
                  </a:cubicBezTo>
                  <a:cubicBezTo>
                    <a:pt x="126" y="143"/>
                    <a:pt x="126" y="138"/>
                    <a:pt x="127" y="133"/>
                  </a:cubicBezTo>
                  <a:close/>
                  <a:moveTo>
                    <a:pt x="139" y="129"/>
                  </a:moveTo>
                  <a:cubicBezTo>
                    <a:pt x="140" y="124"/>
                    <a:pt x="141" y="120"/>
                    <a:pt x="141" y="115"/>
                  </a:cubicBezTo>
                  <a:cubicBezTo>
                    <a:pt x="142" y="116"/>
                    <a:pt x="143" y="117"/>
                    <a:pt x="143" y="118"/>
                  </a:cubicBezTo>
                  <a:cubicBezTo>
                    <a:pt x="141" y="123"/>
                    <a:pt x="140" y="128"/>
                    <a:pt x="138" y="134"/>
                  </a:cubicBezTo>
                  <a:cubicBezTo>
                    <a:pt x="138" y="132"/>
                    <a:pt x="139" y="130"/>
                    <a:pt x="139" y="129"/>
                  </a:cubicBezTo>
                  <a:close/>
                  <a:moveTo>
                    <a:pt x="147" y="123"/>
                  </a:moveTo>
                  <a:cubicBezTo>
                    <a:pt x="145" y="128"/>
                    <a:pt x="143" y="133"/>
                    <a:pt x="141" y="139"/>
                  </a:cubicBezTo>
                  <a:cubicBezTo>
                    <a:pt x="140" y="140"/>
                    <a:pt x="140" y="142"/>
                    <a:pt x="140" y="143"/>
                  </a:cubicBezTo>
                  <a:cubicBezTo>
                    <a:pt x="142" y="135"/>
                    <a:pt x="144" y="128"/>
                    <a:pt x="144" y="119"/>
                  </a:cubicBezTo>
                  <a:cubicBezTo>
                    <a:pt x="145" y="120"/>
                    <a:pt x="146" y="121"/>
                    <a:pt x="147" y="123"/>
                  </a:cubicBezTo>
                  <a:close/>
                  <a:moveTo>
                    <a:pt x="149" y="127"/>
                  </a:moveTo>
                  <a:cubicBezTo>
                    <a:pt x="148" y="131"/>
                    <a:pt x="147" y="135"/>
                    <a:pt x="146" y="139"/>
                  </a:cubicBezTo>
                  <a:cubicBezTo>
                    <a:pt x="145" y="142"/>
                    <a:pt x="144" y="145"/>
                    <a:pt x="143" y="147"/>
                  </a:cubicBezTo>
                  <a:cubicBezTo>
                    <a:pt x="143" y="148"/>
                    <a:pt x="142" y="149"/>
                    <a:pt x="142" y="150"/>
                  </a:cubicBezTo>
                  <a:cubicBezTo>
                    <a:pt x="142" y="151"/>
                    <a:pt x="142" y="151"/>
                    <a:pt x="142" y="151"/>
                  </a:cubicBezTo>
                  <a:cubicBezTo>
                    <a:pt x="142" y="151"/>
                    <a:pt x="142" y="151"/>
                    <a:pt x="142" y="150"/>
                  </a:cubicBezTo>
                  <a:cubicBezTo>
                    <a:pt x="143" y="145"/>
                    <a:pt x="144" y="139"/>
                    <a:pt x="145" y="134"/>
                  </a:cubicBezTo>
                  <a:cubicBezTo>
                    <a:pt x="146" y="131"/>
                    <a:pt x="147" y="127"/>
                    <a:pt x="147" y="124"/>
                  </a:cubicBezTo>
                  <a:cubicBezTo>
                    <a:pt x="148" y="125"/>
                    <a:pt x="149" y="126"/>
                    <a:pt x="149" y="127"/>
                  </a:cubicBezTo>
                  <a:close/>
                  <a:moveTo>
                    <a:pt x="151" y="130"/>
                  </a:moveTo>
                  <a:cubicBezTo>
                    <a:pt x="150" y="132"/>
                    <a:pt x="150" y="134"/>
                    <a:pt x="149" y="136"/>
                  </a:cubicBezTo>
                  <a:cubicBezTo>
                    <a:pt x="150" y="134"/>
                    <a:pt x="150" y="131"/>
                    <a:pt x="150" y="129"/>
                  </a:cubicBezTo>
                  <a:cubicBezTo>
                    <a:pt x="150" y="129"/>
                    <a:pt x="151" y="129"/>
                    <a:pt x="151" y="130"/>
                  </a:cubicBezTo>
                  <a:cubicBezTo>
                    <a:pt x="151" y="130"/>
                    <a:pt x="151" y="130"/>
                    <a:pt x="151" y="130"/>
                  </a:cubicBezTo>
                  <a:close/>
                  <a:moveTo>
                    <a:pt x="153" y="136"/>
                  </a:moveTo>
                  <a:cubicBezTo>
                    <a:pt x="153" y="138"/>
                    <a:pt x="152" y="141"/>
                    <a:pt x="151" y="143"/>
                  </a:cubicBezTo>
                  <a:cubicBezTo>
                    <a:pt x="151" y="145"/>
                    <a:pt x="151" y="146"/>
                    <a:pt x="150" y="148"/>
                  </a:cubicBezTo>
                  <a:cubicBezTo>
                    <a:pt x="150" y="150"/>
                    <a:pt x="150" y="154"/>
                    <a:pt x="150" y="148"/>
                  </a:cubicBezTo>
                  <a:cubicBezTo>
                    <a:pt x="150" y="143"/>
                    <a:pt x="152" y="138"/>
                    <a:pt x="152" y="133"/>
                  </a:cubicBezTo>
                  <a:cubicBezTo>
                    <a:pt x="153" y="134"/>
                    <a:pt x="153" y="135"/>
                    <a:pt x="153" y="136"/>
                  </a:cubicBezTo>
                  <a:close/>
                  <a:moveTo>
                    <a:pt x="94" y="66"/>
                  </a:moveTo>
                  <a:cubicBezTo>
                    <a:pt x="92" y="70"/>
                    <a:pt x="89" y="75"/>
                    <a:pt x="86" y="78"/>
                  </a:cubicBezTo>
                  <a:cubicBezTo>
                    <a:pt x="88" y="74"/>
                    <a:pt x="90" y="69"/>
                    <a:pt x="91" y="64"/>
                  </a:cubicBezTo>
                  <a:cubicBezTo>
                    <a:pt x="92" y="64"/>
                    <a:pt x="92" y="65"/>
                    <a:pt x="92" y="65"/>
                  </a:cubicBezTo>
                  <a:cubicBezTo>
                    <a:pt x="93" y="66"/>
                    <a:pt x="93" y="66"/>
                    <a:pt x="94" y="66"/>
                  </a:cubicBezTo>
                  <a:close/>
                  <a:moveTo>
                    <a:pt x="7" y="6"/>
                  </a:moveTo>
                  <a:cubicBezTo>
                    <a:pt x="9" y="6"/>
                    <a:pt x="11" y="6"/>
                    <a:pt x="12" y="6"/>
                  </a:cubicBezTo>
                  <a:cubicBezTo>
                    <a:pt x="16" y="6"/>
                    <a:pt x="19" y="5"/>
                    <a:pt x="23" y="3"/>
                  </a:cubicBezTo>
                  <a:cubicBezTo>
                    <a:pt x="28" y="10"/>
                    <a:pt x="34" y="16"/>
                    <a:pt x="39" y="23"/>
                  </a:cubicBezTo>
                  <a:cubicBezTo>
                    <a:pt x="37" y="26"/>
                    <a:pt x="35" y="28"/>
                    <a:pt x="33" y="30"/>
                  </a:cubicBezTo>
                  <a:cubicBezTo>
                    <a:pt x="26" y="25"/>
                    <a:pt x="17" y="23"/>
                    <a:pt x="10" y="18"/>
                  </a:cubicBezTo>
                  <a:cubicBezTo>
                    <a:pt x="11" y="14"/>
                    <a:pt x="10" y="9"/>
                    <a:pt x="7" y="6"/>
                  </a:cubicBezTo>
                  <a:close/>
                  <a:moveTo>
                    <a:pt x="35" y="33"/>
                  </a:moveTo>
                  <a:cubicBezTo>
                    <a:pt x="35" y="32"/>
                    <a:pt x="36" y="32"/>
                    <a:pt x="36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7" y="32"/>
                    <a:pt x="37" y="30"/>
                    <a:pt x="38" y="30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7" y="31"/>
                    <a:pt x="37" y="32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9" y="32"/>
                    <a:pt x="42" y="28"/>
                    <a:pt x="42" y="26"/>
                  </a:cubicBezTo>
                  <a:cubicBezTo>
                    <a:pt x="42" y="30"/>
                    <a:pt x="40" y="33"/>
                    <a:pt x="39" y="36"/>
                  </a:cubicBezTo>
                  <a:cubicBezTo>
                    <a:pt x="39" y="36"/>
                    <a:pt x="40" y="36"/>
                    <a:pt x="40" y="36"/>
                  </a:cubicBezTo>
                  <a:cubicBezTo>
                    <a:pt x="41" y="35"/>
                    <a:pt x="42" y="33"/>
                    <a:pt x="42" y="32"/>
                  </a:cubicBezTo>
                  <a:cubicBezTo>
                    <a:pt x="43" y="30"/>
                    <a:pt x="45" y="25"/>
                    <a:pt x="43" y="31"/>
                  </a:cubicBezTo>
                  <a:cubicBezTo>
                    <a:pt x="43" y="33"/>
                    <a:pt x="42" y="36"/>
                    <a:pt x="41" y="39"/>
                  </a:cubicBezTo>
                  <a:cubicBezTo>
                    <a:pt x="41" y="39"/>
                    <a:pt x="42" y="39"/>
                    <a:pt x="42" y="39"/>
                  </a:cubicBezTo>
                  <a:cubicBezTo>
                    <a:pt x="43" y="37"/>
                    <a:pt x="46" y="34"/>
                    <a:pt x="46" y="31"/>
                  </a:cubicBezTo>
                  <a:cubicBezTo>
                    <a:pt x="45" y="35"/>
                    <a:pt x="44" y="38"/>
                    <a:pt x="43" y="42"/>
                  </a:cubicBezTo>
                  <a:cubicBezTo>
                    <a:pt x="41" y="39"/>
                    <a:pt x="38" y="36"/>
                    <a:pt x="35" y="33"/>
                  </a:cubicBezTo>
                  <a:close/>
                  <a:moveTo>
                    <a:pt x="133" y="153"/>
                  </a:moveTo>
                  <a:cubicBezTo>
                    <a:pt x="133" y="153"/>
                    <a:pt x="133" y="153"/>
                    <a:pt x="133" y="153"/>
                  </a:cubicBezTo>
                  <a:cubicBezTo>
                    <a:pt x="135" y="147"/>
                    <a:pt x="137" y="142"/>
                    <a:pt x="138" y="136"/>
                  </a:cubicBezTo>
                  <a:cubicBezTo>
                    <a:pt x="139" y="132"/>
                    <a:pt x="140" y="129"/>
                    <a:pt x="141" y="126"/>
                  </a:cubicBezTo>
                  <a:cubicBezTo>
                    <a:pt x="142" y="124"/>
                    <a:pt x="142" y="122"/>
                    <a:pt x="143" y="121"/>
                  </a:cubicBezTo>
                  <a:cubicBezTo>
                    <a:pt x="143" y="119"/>
                    <a:pt x="144" y="118"/>
                    <a:pt x="144" y="120"/>
                  </a:cubicBezTo>
                  <a:cubicBezTo>
                    <a:pt x="144" y="131"/>
                    <a:pt x="139" y="141"/>
                    <a:pt x="137" y="152"/>
                  </a:cubicBezTo>
                  <a:cubicBezTo>
                    <a:pt x="137" y="152"/>
                    <a:pt x="137" y="152"/>
                    <a:pt x="137" y="153"/>
                  </a:cubicBezTo>
                  <a:cubicBezTo>
                    <a:pt x="137" y="153"/>
                    <a:pt x="137" y="154"/>
                    <a:pt x="137" y="155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5" y="154"/>
                    <a:pt x="134" y="154"/>
                    <a:pt x="133" y="153"/>
                  </a:cubicBezTo>
                  <a:close/>
                  <a:moveTo>
                    <a:pt x="143" y="155"/>
                  </a:moveTo>
                  <a:cubicBezTo>
                    <a:pt x="141" y="155"/>
                    <a:pt x="139" y="155"/>
                    <a:pt x="137" y="155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9" y="149"/>
                    <a:pt x="140" y="143"/>
                    <a:pt x="142" y="137"/>
                  </a:cubicBezTo>
                  <a:cubicBezTo>
                    <a:pt x="143" y="135"/>
                    <a:pt x="144" y="133"/>
                    <a:pt x="144" y="131"/>
                  </a:cubicBezTo>
                  <a:cubicBezTo>
                    <a:pt x="145" y="129"/>
                    <a:pt x="145" y="128"/>
                    <a:pt x="146" y="127"/>
                  </a:cubicBezTo>
                  <a:cubicBezTo>
                    <a:pt x="146" y="127"/>
                    <a:pt x="147" y="122"/>
                    <a:pt x="147" y="125"/>
                  </a:cubicBezTo>
                  <a:cubicBezTo>
                    <a:pt x="146" y="129"/>
                    <a:pt x="144" y="132"/>
                    <a:pt x="144" y="136"/>
                  </a:cubicBezTo>
                  <a:cubicBezTo>
                    <a:pt x="143" y="142"/>
                    <a:pt x="142" y="148"/>
                    <a:pt x="141" y="153"/>
                  </a:cubicBezTo>
                  <a:cubicBezTo>
                    <a:pt x="140" y="154"/>
                    <a:pt x="141" y="154"/>
                    <a:pt x="141" y="154"/>
                  </a:cubicBezTo>
                  <a:cubicBezTo>
                    <a:pt x="145" y="145"/>
                    <a:pt x="147" y="136"/>
                    <a:pt x="150" y="127"/>
                  </a:cubicBezTo>
                  <a:cubicBezTo>
                    <a:pt x="150" y="128"/>
                    <a:pt x="150" y="128"/>
                    <a:pt x="150" y="128"/>
                  </a:cubicBezTo>
                  <a:cubicBezTo>
                    <a:pt x="149" y="131"/>
                    <a:pt x="148" y="136"/>
                    <a:pt x="148" y="139"/>
                  </a:cubicBezTo>
                  <a:cubicBezTo>
                    <a:pt x="147" y="143"/>
                    <a:pt x="146" y="146"/>
                    <a:pt x="146" y="149"/>
                  </a:cubicBezTo>
                  <a:cubicBezTo>
                    <a:pt x="145" y="150"/>
                    <a:pt x="144" y="151"/>
                    <a:pt x="145" y="151"/>
                  </a:cubicBezTo>
                  <a:cubicBezTo>
                    <a:pt x="145" y="152"/>
                    <a:pt x="145" y="153"/>
                    <a:pt x="144" y="153"/>
                  </a:cubicBezTo>
                  <a:cubicBezTo>
                    <a:pt x="144" y="154"/>
                    <a:pt x="145" y="154"/>
                    <a:pt x="145" y="153"/>
                  </a:cubicBezTo>
                  <a:cubicBezTo>
                    <a:pt x="148" y="146"/>
                    <a:pt x="149" y="139"/>
                    <a:pt x="151" y="131"/>
                  </a:cubicBezTo>
                  <a:cubicBezTo>
                    <a:pt x="152" y="132"/>
                    <a:pt x="152" y="132"/>
                    <a:pt x="152" y="132"/>
                  </a:cubicBezTo>
                  <a:cubicBezTo>
                    <a:pt x="152" y="133"/>
                    <a:pt x="151" y="135"/>
                    <a:pt x="151" y="136"/>
                  </a:cubicBezTo>
                  <a:cubicBezTo>
                    <a:pt x="151" y="138"/>
                    <a:pt x="151" y="140"/>
                    <a:pt x="150" y="142"/>
                  </a:cubicBezTo>
                  <a:cubicBezTo>
                    <a:pt x="150" y="145"/>
                    <a:pt x="149" y="149"/>
                    <a:pt x="149" y="152"/>
                  </a:cubicBezTo>
                  <a:cubicBezTo>
                    <a:pt x="149" y="153"/>
                    <a:pt x="150" y="153"/>
                    <a:pt x="150" y="152"/>
                  </a:cubicBezTo>
                  <a:cubicBezTo>
                    <a:pt x="151" y="147"/>
                    <a:pt x="153" y="142"/>
                    <a:pt x="153" y="137"/>
                  </a:cubicBezTo>
                  <a:cubicBezTo>
                    <a:pt x="155" y="146"/>
                    <a:pt x="153" y="154"/>
                    <a:pt x="143" y="155"/>
                  </a:cubicBezTo>
                  <a:close/>
                </a:path>
              </a:pathLst>
            </a:custGeom>
            <a:blipFill dpi="0" rotWithShape="1">
              <a:blip r:embed="rId9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37" name="Freeform 138"/>
            <p:cNvSpPr/>
            <p:nvPr/>
          </p:nvSpPr>
          <p:spPr bwMode="auto">
            <a:xfrm>
              <a:off x="3627523" y="1693124"/>
              <a:ext cx="28575" cy="26988"/>
            </a:xfrm>
            <a:custGeom>
              <a:avLst/>
              <a:gdLst>
                <a:gd name="T0" fmla="*/ 7 w 10"/>
                <a:gd name="T1" fmla="*/ 7 h 9"/>
                <a:gd name="T2" fmla="*/ 8 w 10"/>
                <a:gd name="T3" fmla="*/ 5 h 9"/>
                <a:gd name="T4" fmla="*/ 3 w 10"/>
                <a:gd name="T5" fmla="*/ 1 h 9"/>
                <a:gd name="T6" fmla="*/ 2 w 10"/>
                <a:gd name="T7" fmla="*/ 4 h 9"/>
                <a:gd name="T8" fmla="*/ 7 w 10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7" y="7"/>
                  </a:moveTo>
                  <a:cubicBezTo>
                    <a:pt x="8" y="9"/>
                    <a:pt x="10" y="6"/>
                    <a:pt x="8" y="5"/>
                  </a:cubicBezTo>
                  <a:cubicBezTo>
                    <a:pt x="7" y="4"/>
                    <a:pt x="5" y="2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ubicBezTo>
                    <a:pt x="4" y="4"/>
                    <a:pt x="5" y="6"/>
                    <a:pt x="7" y="7"/>
                  </a:cubicBezTo>
                  <a:close/>
                </a:path>
              </a:pathLst>
            </a:custGeom>
            <a:blipFill dpi="0" rotWithShape="1">
              <a:blip r:embed="rId9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38" name="Freeform 139"/>
            <p:cNvSpPr>
              <a:spLocks noEditPoints="1"/>
            </p:cNvSpPr>
            <p:nvPr/>
          </p:nvSpPr>
          <p:spPr bwMode="auto">
            <a:xfrm>
              <a:off x="7724861" y="832699"/>
              <a:ext cx="458788" cy="465138"/>
            </a:xfrm>
            <a:custGeom>
              <a:avLst/>
              <a:gdLst>
                <a:gd name="T0" fmla="*/ 14 w 158"/>
                <a:gd name="T1" fmla="*/ 4 h 160"/>
                <a:gd name="T2" fmla="*/ 94 w 158"/>
                <a:gd name="T3" fmla="*/ 115 h 160"/>
                <a:gd name="T4" fmla="*/ 124 w 158"/>
                <a:gd name="T5" fmla="*/ 96 h 160"/>
                <a:gd name="T6" fmla="*/ 47 w 158"/>
                <a:gd name="T7" fmla="*/ 30 h 160"/>
                <a:gd name="T8" fmla="*/ 42 w 158"/>
                <a:gd name="T9" fmla="*/ 32 h 160"/>
                <a:gd name="T10" fmla="*/ 57 w 158"/>
                <a:gd name="T11" fmla="*/ 37 h 160"/>
                <a:gd name="T12" fmla="*/ 58 w 158"/>
                <a:gd name="T13" fmla="*/ 55 h 160"/>
                <a:gd name="T14" fmla="*/ 60 w 158"/>
                <a:gd name="T15" fmla="*/ 57 h 160"/>
                <a:gd name="T16" fmla="*/ 63 w 158"/>
                <a:gd name="T17" fmla="*/ 57 h 160"/>
                <a:gd name="T18" fmla="*/ 113 w 158"/>
                <a:gd name="T19" fmla="*/ 109 h 160"/>
                <a:gd name="T20" fmla="*/ 130 w 158"/>
                <a:gd name="T21" fmla="*/ 147 h 160"/>
                <a:gd name="T22" fmla="*/ 122 w 158"/>
                <a:gd name="T23" fmla="*/ 134 h 160"/>
                <a:gd name="T24" fmla="*/ 123 w 158"/>
                <a:gd name="T25" fmla="*/ 144 h 160"/>
                <a:gd name="T26" fmla="*/ 128 w 158"/>
                <a:gd name="T27" fmla="*/ 136 h 160"/>
                <a:gd name="T28" fmla="*/ 127 w 158"/>
                <a:gd name="T29" fmla="*/ 99 h 160"/>
                <a:gd name="T30" fmla="*/ 85 w 158"/>
                <a:gd name="T31" fmla="*/ 96 h 160"/>
                <a:gd name="T32" fmla="*/ 101 w 158"/>
                <a:gd name="T33" fmla="*/ 74 h 160"/>
                <a:gd name="T34" fmla="*/ 100 w 158"/>
                <a:gd name="T35" fmla="*/ 77 h 160"/>
                <a:gd name="T36" fmla="*/ 93 w 158"/>
                <a:gd name="T37" fmla="*/ 84 h 160"/>
                <a:gd name="T38" fmla="*/ 100 w 158"/>
                <a:gd name="T39" fmla="*/ 118 h 160"/>
                <a:gd name="T40" fmla="*/ 100 w 158"/>
                <a:gd name="T41" fmla="*/ 82 h 160"/>
                <a:gd name="T42" fmla="*/ 97 w 158"/>
                <a:gd name="T43" fmla="*/ 114 h 160"/>
                <a:gd name="T44" fmla="*/ 90 w 158"/>
                <a:gd name="T45" fmla="*/ 99 h 160"/>
                <a:gd name="T46" fmla="*/ 107 w 158"/>
                <a:gd name="T47" fmla="*/ 127 h 160"/>
                <a:gd name="T48" fmla="*/ 108 w 158"/>
                <a:gd name="T49" fmla="*/ 103 h 160"/>
                <a:gd name="T50" fmla="*/ 107 w 158"/>
                <a:gd name="T51" fmla="*/ 126 h 160"/>
                <a:gd name="T52" fmla="*/ 102 w 158"/>
                <a:gd name="T53" fmla="*/ 112 h 160"/>
                <a:gd name="T54" fmla="*/ 111 w 158"/>
                <a:gd name="T55" fmla="*/ 83 h 160"/>
                <a:gd name="T56" fmla="*/ 57 w 158"/>
                <a:gd name="T57" fmla="*/ 61 h 160"/>
                <a:gd name="T58" fmla="*/ 65 w 158"/>
                <a:gd name="T59" fmla="*/ 56 h 160"/>
                <a:gd name="T60" fmla="*/ 58 w 158"/>
                <a:gd name="T61" fmla="*/ 61 h 160"/>
                <a:gd name="T62" fmla="*/ 68 w 158"/>
                <a:gd name="T63" fmla="*/ 74 h 160"/>
                <a:gd name="T64" fmla="*/ 66 w 158"/>
                <a:gd name="T65" fmla="*/ 69 h 160"/>
                <a:gd name="T66" fmla="*/ 74 w 158"/>
                <a:gd name="T67" fmla="*/ 83 h 160"/>
                <a:gd name="T68" fmla="*/ 83 w 158"/>
                <a:gd name="T69" fmla="*/ 80 h 160"/>
                <a:gd name="T70" fmla="*/ 88 w 158"/>
                <a:gd name="T71" fmla="*/ 62 h 160"/>
                <a:gd name="T72" fmla="*/ 85 w 158"/>
                <a:gd name="T73" fmla="*/ 60 h 160"/>
                <a:gd name="T74" fmla="*/ 76 w 158"/>
                <a:gd name="T75" fmla="*/ 52 h 160"/>
                <a:gd name="T76" fmla="*/ 45 w 158"/>
                <a:gd name="T77" fmla="*/ 45 h 160"/>
                <a:gd name="T78" fmla="*/ 57 w 158"/>
                <a:gd name="T79" fmla="*/ 38 h 160"/>
                <a:gd name="T80" fmla="*/ 89 w 158"/>
                <a:gd name="T81" fmla="*/ 89 h 160"/>
                <a:gd name="T82" fmla="*/ 107 w 158"/>
                <a:gd name="T83" fmla="*/ 129 h 160"/>
                <a:gd name="T84" fmla="*/ 107 w 158"/>
                <a:gd name="T85" fmla="*/ 129 h 160"/>
                <a:gd name="T86" fmla="*/ 120 w 158"/>
                <a:gd name="T87" fmla="*/ 144 h 160"/>
                <a:gd name="T88" fmla="*/ 131 w 158"/>
                <a:gd name="T89" fmla="*/ 118 h 160"/>
                <a:gd name="T90" fmla="*/ 129 w 158"/>
                <a:gd name="T91" fmla="*/ 150 h 160"/>
                <a:gd name="T92" fmla="*/ 132 w 158"/>
                <a:gd name="T93" fmla="*/ 153 h 160"/>
                <a:gd name="T94" fmla="*/ 146 w 158"/>
                <a:gd name="T95" fmla="*/ 123 h 160"/>
                <a:gd name="T96" fmla="*/ 141 w 158"/>
                <a:gd name="T97" fmla="*/ 152 h 160"/>
                <a:gd name="T98" fmla="*/ 151 w 158"/>
                <a:gd name="T99" fmla="*/ 131 h 160"/>
                <a:gd name="T100" fmla="*/ 91 w 158"/>
                <a:gd name="T101" fmla="*/ 65 h 160"/>
                <a:gd name="T102" fmla="*/ 7 w 158"/>
                <a:gd name="T103" fmla="*/ 6 h 160"/>
                <a:gd name="T104" fmla="*/ 42 w 158"/>
                <a:gd name="T105" fmla="*/ 27 h 160"/>
                <a:gd name="T106" fmla="*/ 35 w 158"/>
                <a:gd name="T107" fmla="*/ 33 h 160"/>
                <a:gd name="T108" fmla="*/ 136 w 158"/>
                <a:gd name="T109" fmla="*/ 155 h 160"/>
                <a:gd name="T110" fmla="*/ 146 w 158"/>
                <a:gd name="T111" fmla="*/ 125 h 160"/>
                <a:gd name="T112" fmla="*/ 144 w 158"/>
                <a:gd name="T113" fmla="*/ 154 h 160"/>
                <a:gd name="T114" fmla="*/ 142 w 158"/>
                <a:gd name="T115" fmla="*/ 15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160">
                  <a:moveTo>
                    <a:pt x="157" y="142"/>
                  </a:moveTo>
                  <a:cubicBezTo>
                    <a:pt x="156" y="131"/>
                    <a:pt x="149" y="122"/>
                    <a:pt x="143" y="114"/>
                  </a:cubicBezTo>
                  <a:cubicBezTo>
                    <a:pt x="134" y="103"/>
                    <a:pt x="125" y="93"/>
                    <a:pt x="115" y="84"/>
                  </a:cubicBezTo>
                  <a:cubicBezTo>
                    <a:pt x="93" y="61"/>
                    <a:pt x="68" y="40"/>
                    <a:pt x="41" y="23"/>
                  </a:cubicBezTo>
                  <a:cubicBezTo>
                    <a:pt x="41" y="23"/>
                    <a:pt x="41" y="22"/>
                    <a:pt x="41" y="22"/>
                  </a:cubicBezTo>
                  <a:cubicBezTo>
                    <a:pt x="36" y="15"/>
                    <a:pt x="30" y="9"/>
                    <a:pt x="25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3" y="0"/>
                    <a:pt x="23" y="1"/>
                  </a:cubicBezTo>
                  <a:cubicBezTo>
                    <a:pt x="20" y="2"/>
                    <a:pt x="17" y="4"/>
                    <a:pt x="14" y="4"/>
                  </a:cubicBezTo>
                  <a:cubicBezTo>
                    <a:pt x="10" y="4"/>
                    <a:pt x="6" y="3"/>
                    <a:pt x="4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5" y="7"/>
                    <a:pt x="9" y="13"/>
                    <a:pt x="6" y="18"/>
                  </a:cubicBezTo>
                  <a:cubicBezTo>
                    <a:pt x="5" y="19"/>
                    <a:pt x="6" y="20"/>
                    <a:pt x="7" y="20"/>
                  </a:cubicBezTo>
                  <a:cubicBezTo>
                    <a:pt x="15" y="25"/>
                    <a:pt x="24" y="28"/>
                    <a:pt x="31" y="33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42" y="45"/>
                    <a:pt x="51" y="57"/>
                    <a:pt x="60" y="69"/>
                  </a:cubicBezTo>
                  <a:cubicBezTo>
                    <a:pt x="72" y="84"/>
                    <a:pt x="83" y="99"/>
                    <a:pt x="94" y="115"/>
                  </a:cubicBezTo>
                  <a:cubicBezTo>
                    <a:pt x="103" y="127"/>
                    <a:pt x="110" y="140"/>
                    <a:pt x="121" y="150"/>
                  </a:cubicBezTo>
                  <a:cubicBezTo>
                    <a:pt x="128" y="155"/>
                    <a:pt x="136" y="160"/>
                    <a:pt x="145" y="158"/>
                  </a:cubicBezTo>
                  <a:cubicBezTo>
                    <a:pt x="153" y="157"/>
                    <a:pt x="158" y="150"/>
                    <a:pt x="157" y="142"/>
                  </a:cubicBezTo>
                  <a:close/>
                  <a:moveTo>
                    <a:pt x="116" y="140"/>
                  </a:moveTo>
                  <a:cubicBezTo>
                    <a:pt x="114" y="138"/>
                    <a:pt x="113" y="137"/>
                    <a:pt x="112" y="136"/>
                  </a:cubicBezTo>
                  <a:cubicBezTo>
                    <a:pt x="115" y="130"/>
                    <a:pt x="117" y="123"/>
                    <a:pt x="118" y="117"/>
                  </a:cubicBezTo>
                  <a:cubicBezTo>
                    <a:pt x="119" y="113"/>
                    <a:pt x="120" y="109"/>
                    <a:pt x="121" y="106"/>
                  </a:cubicBezTo>
                  <a:cubicBezTo>
                    <a:pt x="121" y="103"/>
                    <a:pt x="123" y="99"/>
                    <a:pt x="124" y="96"/>
                  </a:cubicBezTo>
                  <a:cubicBezTo>
                    <a:pt x="124" y="96"/>
                    <a:pt x="124" y="96"/>
                    <a:pt x="124" y="96"/>
                  </a:cubicBezTo>
                  <a:cubicBezTo>
                    <a:pt x="123" y="111"/>
                    <a:pt x="117" y="125"/>
                    <a:pt x="116" y="140"/>
                  </a:cubicBezTo>
                  <a:cubicBezTo>
                    <a:pt x="116" y="140"/>
                    <a:pt x="116" y="140"/>
                    <a:pt x="116" y="140"/>
                  </a:cubicBezTo>
                  <a:close/>
                  <a:moveTo>
                    <a:pt x="46" y="30"/>
                  </a:moveTo>
                  <a:cubicBezTo>
                    <a:pt x="45" y="32"/>
                    <a:pt x="42" y="36"/>
                    <a:pt x="42" y="38"/>
                  </a:cubicBezTo>
                  <a:cubicBezTo>
                    <a:pt x="42" y="35"/>
                    <a:pt x="44" y="32"/>
                    <a:pt x="45" y="28"/>
                  </a:cubicBezTo>
                  <a:cubicBezTo>
                    <a:pt x="46" y="29"/>
                    <a:pt x="48" y="30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7" y="34"/>
                    <a:pt x="45" y="38"/>
                    <a:pt x="44" y="41"/>
                  </a:cubicBezTo>
                  <a:cubicBezTo>
                    <a:pt x="45" y="38"/>
                    <a:pt x="46" y="34"/>
                    <a:pt x="47" y="30"/>
                  </a:cubicBezTo>
                  <a:cubicBezTo>
                    <a:pt x="47" y="30"/>
                    <a:pt x="47" y="30"/>
                    <a:pt x="46" y="30"/>
                  </a:cubicBezTo>
                  <a:close/>
                  <a:moveTo>
                    <a:pt x="39" y="28"/>
                  </a:moveTo>
                  <a:cubicBezTo>
                    <a:pt x="39" y="27"/>
                    <a:pt x="40" y="26"/>
                    <a:pt x="41" y="25"/>
                  </a:cubicBezTo>
                  <a:cubicBezTo>
                    <a:pt x="41" y="26"/>
                    <a:pt x="41" y="26"/>
                    <a:pt x="42" y="26"/>
                  </a:cubicBezTo>
                  <a:cubicBezTo>
                    <a:pt x="41" y="27"/>
                    <a:pt x="40" y="29"/>
                    <a:pt x="39" y="30"/>
                  </a:cubicBezTo>
                  <a:cubicBezTo>
                    <a:pt x="36" y="36"/>
                    <a:pt x="39" y="30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lose/>
                  <a:moveTo>
                    <a:pt x="44" y="28"/>
                  </a:moveTo>
                  <a:cubicBezTo>
                    <a:pt x="43" y="29"/>
                    <a:pt x="42" y="31"/>
                    <a:pt x="42" y="32"/>
                  </a:cubicBezTo>
                  <a:cubicBezTo>
                    <a:pt x="41" y="33"/>
                    <a:pt x="39" y="37"/>
                    <a:pt x="40" y="34"/>
                  </a:cubicBezTo>
                  <a:cubicBezTo>
                    <a:pt x="41" y="32"/>
                    <a:pt x="42" y="29"/>
                    <a:pt x="43" y="27"/>
                  </a:cubicBezTo>
                  <a:cubicBezTo>
                    <a:pt x="43" y="27"/>
                    <a:pt x="44" y="27"/>
                    <a:pt x="44" y="28"/>
                  </a:cubicBezTo>
                  <a:close/>
                  <a:moveTo>
                    <a:pt x="52" y="33"/>
                  </a:moveTo>
                  <a:cubicBezTo>
                    <a:pt x="50" y="37"/>
                    <a:pt x="48" y="40"/>
                    <a:pt x="46" y="43"/>
                  </a:cubicBezTo>
                  <a:cubicBezTo>
                    <a:pt x="47" y="41"/>
                    <a:pt x="48" y="35"/>
                    <a:pt x="50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2"/>
                    <a:pt x="51" y="33"/>
                    <a:pt x="52" y="33"/>
                  </a:cubicBezTo>
                  <a:close/>
                  <a:moveTo>
                    <a:pt x="57" y="37"/>
                  </a:moveTo>
                  <a:cubicBezTo>
                    <a:pt x="55" y="41"/>
                    <a:pt x="53" y="45"/>
                    <a:pt x="51" y="49"/>
                  </a:cubicBezTo>
                  <a:cubicBezTo>
                    <a:pt x="53" y="46"/>
                    <a:pt x="54" y="40"/>
                    <a:pt x="55" y="35"/>
                  </a:cubicBezTo>
                  <a:cubicBezTo>
                    <a:pt x="56" y="36"/>
                    <a:pt x="56" y="36"/>
                    <a:pt x="57" y="37"/>
                  </a:cubicBezTo>
                  <a:close/>
                  <a:moveTo>
                    <a:pt x="60" y="39"/>
                  </a:moveTo>
                  <a:cubicBezTo>
                    <a:pt x="58" y="44"/>
                    <a:pt x="56" y="49"/>
                    <a:pt x="54" y="54"/>
                  </a:cubicBezTo>
                  <a:cubicBezTo>
                    <a:pt x="56" y="49"/>
                    <a:pt x="57" y="43"/>
                    <a:pt x="58" y="38"/>
                  </a:cubicBezTo>
                  <a:cubicBezTo>
                    <a:pt x="59" y="38"/>
                    <a:pt x="60" y="39"/>
                    <a:pt x="60" y="39"/>
                  </a:cubicBezTo>
                  <a:close/>
                  <a:moveTo>
                    <a:pt x="64" y="42"/>
                  </a:moveTo>
                  <a:cubicBezTo>
                    <a:pt x="61" y="46"/>
                    <a:pt x="60" y="51"/>
                    <a:pt x="58" y="55"/>
                  </a:cubicBezTo>
                  <a:cubicBezTo>
                    <a:pt x="57" y="57"/>
                    <a:pt x="57" y="57"/>
                    <a:pt x="57" y="55"/>
                  </a:cubicBezTo>
                  <a:cubicBezTo>
                    <a:pt x="57" y="53"/>
                    <a:pt x="58" y="52"/>
                    <a:pt x="58" y="50"/>
                  </a:cubicBezTo>
                  <a:cubicBezTo>
                    <a:pt x="59" y="47"/>
                    <a:pt x="60" y="43"/>
                    <a:pt x="61" y="40"/>
                  </a:cubicBezTo>
                  <a:cubicBezTo>
                    <a:pt x="62" y="41"/>
                    <a:pt x="63" y="41"/>
                    <a:pt x="64" y="42"/>
                  </a:cubicBezTo>
                  <a:close/>
                  <a:moveTo>
                    <a:pt x="67" y="45"/>
                  </a:moveTo>
                  <a:cubicBezTo>
                    <a:pt x="67" y="45"/>
                    <a:pt x="67" y="45"/>
                    <a:pt x="67" y="45"/>
                  </a:cubicBezTo>
                  <a:cubicBezTo>
                    <a:pt x="66" y="47"/>
                    <a:pt x="65" y="49"/>
                    <a:pt x="63" y="51"/>
                  </a:cubicBezTo>
                  <a:cubicBezTo>
                    <a:pt x="62" y="53"/>
                    <a:pt x="62" y="54"/>
                    <a:pt x="61" y="56"/>
                  </a:cubicBezTo>
                  <a:cubicBezTo>
                    <a:pt x="61" y="56"/>
                    <a:pt x="60" y="56"/>
                    <a:pt x="60" y="57"/>
                  </a:cubicBezTo>
                  <a:cubicBezTo>
                    <a:pt x="62" y="52"/>
                    <a:pt x="63" y="47"/>
                    <a:pt x="64" y="43"/>
                  </a:cubicBezTo>
                  <a:cubicBezTo>
                    <a:pt x="65" y="43"/>
                    <a:pt x="66" y="44"/>
                    <a:pt x="67" y="45"/>
                  </a:cubicBezTo>
                  <a:close/>
                  <a:moveTo>
                    <a:pt x="73" y="49"/>
                  </a:moveTo>
                  <a:cubicBezTo>
                    <a:pt x="71" y="51"/>
                    <a:pt x="70" y="53"/>
                    <a:pt x="69" y="56"/>
                  </a:cubicBezTo>
                  <a:cubicBezTo>
                    <a:pt x="68" y="57"/>
                    <a:pt x="67" y="59"/>
                    <a:pt x="67" y="60"/>
                  </a:cubicBezTo>
                  <a:cubicBezTo>
                    <a:pt x="66" y="62"/>
                    <a:pt x="64" y="64"/>
                    <a:pt x="64" y="66"/>
                  </a:cubicBezTo>
                  <a:cubicBezTo>
                    <a:pt x="64" y="59"/>
                    <a:pt x="68" y="53"/>
                    <a:pt x="70" y="47"/>
                  </a:cubicBezTo>
                  <a:cubicBezTo>
                    <a:pt x="70" y="47"/>
                    <a:pt x="70" y="47"/>
                    <a:pt x="69" y="47"/>
                  </a:cubicBezTo>
                  <a:cubicBezTo>
                    <a:pt x="67" y="50"/>
                    <a:pt x="65" y="54"/>
                    <a:pt x="63" y="57"/>
                  </a:cubicBezTo>
                  <a:cubicBezTo>
                    <a:pt x="64" y="56"/>
                    <a:pt x="64" y="55"/>
                    <a:pt x="64" y="55"/>
                  </a:cubicBezTo>
                  <a:cubicBezTo>
                    <a:pt x="66" y="52"/>
                    <a:pt x="67" y="48"/>
                    <a:pt x="68" y="45"/>
                  </a:cubicBezTo>
                  <a:cubicBezTo>
                    <a:pt x="70" y="47"/>
                    <a:pt x="71" y="48"/>
                    <a:pt x="73" y="49"/>
                  </a:cubicBezTo>
                  <a:close/>
                  <a:moveTo>
                    <a:pt x="75" y="51"/>
                  </a:moveTo>
                  <a:cubicBezTo>
                    <a:pt x="73" y="55"/>
                    <a:pt x="71" y="58"/>
                    <a:pt x="69" y="62"/>
                  </a:cubicBezTo>
                  <a:cubicBezTo>
                    <a:pt x="71" y="58"/>
                    <a:pt x="72" y="54"/>
                    <a:pt x="73" y="50"/>
                  </a:cubicBezTo>
                  <a:cubicBezTo>
                    <a:pt x="74" y="50"/>
                    <a:pt x="75" y="51"/>
                    <a:pt x="75" y="51"/>
                  </a:cubicBezTo>
                  <a:close/>
                  <a:moveTo>
                    <a:pt x="119" y="91"/>
                  </a:moveTo>
                  <a:cubicBezTo>
                    <a:pt x="117" y="97"/>
                    <a:pt x="115" y="103"/>
                    <a:pt x="113" y="109"/>
                  </a:cubicBezTo>
                  <a:cubicBezTo>
                    <a:pt x="112" y="112"/>
                    <a:pt x="111" y="115"/>
                    <a:pt x="110" y="118"/>
                  </a:cubicBezTo>
                  <a:cubicBezTo>
                    <a:pt x="113" y="108"/>
                    <a:pt x="115" y="98"/>
                    <a:pt x="116" y="88"/>
                  </a:cubicBezTo>
                  <a:cubicBezTo>
                    <a:pt x="117" y="89"/>
                    <a:pt x="118" y="90"/>
                    <a:pt x="119" y="91"/>
                  </a:cubicBezTo>
                  <a:close/>
                  <a:moveTo>
                    <a:pt x="140" y="115"/>
                  </a:moveTo>
                  <a:cubicBezTo>
                    <a:pt x="138" y="121"/>
                    <a:pt x="137" y="127"/>
                    <a:pt x="135" y="133"/>
                  </a:cubicBezTo>
                  <a:cubicBezTo>
                    <a:pt x="134" y="136"/>
                    <a:pt x="133" y="139"/>
                    <a:pt x="131" y="143"/>
                  </a:cubicBezTo>
                  <a:cubicBezTo>
                    <a:pt x="131" y="144"/>
                    <a:pt x="130" y="146"/>
                    <a:pt x="130" y="147"/>
                  </a:cubicBezTo>
                  <a:cubicBezTo>
                    <a:pt x="130" y="147"/>
                    <a:pt x="129" y="147"/>
                    <a:pt x="129" y="148"/>
                  </a:cubicBezTo>
                  <a:cubicBezTo>
                    <a:pt x="129" y="147"/>
                    <a:pt x="129" y="147"/>
                    <a:pt x="130" y="147"/>
                  </a:cubicBezTo>
                  <a:cubicBezTo>
                    <a:pt x="130" y="141"/>
                    <a:pt x="133" y="136"/>
                    <a:pt x="134" y="130"/>
                  </a:cubicBezTo>
                  <a:cubicBezTo>
                    <a:pt x="136" y="125"/>
                    <a:pt x="138" y="119"/>
                    <a:pt x="139" y="113"/>
                  </a:cubicBezTo>
                  <a:cubicBezTo>
                    <a:pt x="139" y="113"/>
                    <a:pt x="139" y="114"/>
                    <a:pt x="140" y="115"/>
                  </a:cubicBezTo>
                  <a:close/>
                  <a:moveTo>
                    <a:pt x="130" y="103"/>
                  </a:moveTo>
                  <a:cubicBezTo>
                    <a:pt x="128" y="109"/>
                    <a:pt x="127" y="114"/>
                    <a:pt x="126" y="120"/>
                  </a:cubicBezTo>
                  <a:cubicBezTo>
                    <a:pt x="125" y="124"/>
                    <a:pt x="124" y="127"/>
                    <a:pt x="123" y="130"/>
                  </a:cubicBezTo>
                  <a:cubicBezTo>
                    <a:pt x="122" y="134"/>
                    <a:pt x="122" y="138"/>
                    <a:pt x="121" y="141"/>
                  </a:cubicBezTo>
                  <a:cubicBezTo>
                    <a:pt x="120" y="144"/>
                    <a:pt x="120" y="142"/>
                    <a:pt x="121" y="141"/>
                  </a:cubicBezTo>
                  <a:cubicBezTo>
                    <a:pt x="121" y="139"/>
                    <a:pt x="121" y="136"/>
                    <a:pt x="122" y="134"/>
                  </a:cubicBezTo>
                  <a:cubicBezTo>
                    <a:pt x="123" y="131"/>
                    <a:pt x="124" y="127"/>
                    <a:pt x="125" y="123"/>
                  </a:cubicBezTo>
                  <a:cubicBezTo>
                    <a:pt x="127" y="116"/>
                    <a:pt x="127" y="108"/>
                    <a:pt x="128" y="100"/>
                  </a:cubicBezTo>
                  <a:cubicBezTo>
                    <a:pt x="128" y="101"/>
                    <a:pt x="129" y="102"/>
                    <a:pt x="130" y="103"/>
                  </a:cubicBezTo>
                  <a:close/>
                  <a:moveTo>
                    <a:pt x="131" y="104"/>
                  </a:moveTo>
                  <a:cubicBezTo>
                    <a:pt x="132" y="105"/>
                    <a:pt x="132" y="106"/>
                    <a:pt x="133" y="106"/>
                  </a:cubicBezTo>
                  <a:cubicBezTo>
                    <a:pt x="132" y="114"/>
                    <a:pt x="129" y="121"/>
                    <a:pt x="127" y="128"/>
                  </a:cubicBezTo>
                  <a:cubicBezTo>
                    <a:pt x="126" y="131"/>
                    <a:pt x="126" y="134"/>
                    <a:pt x="125" y="137"/>
                  </a:cubicBezTo>
                  <a:cubicBezTo>
                    <a:pt x="125" y="139"/>
                    <a:pt x="125" y="140"/>
                    <a:pt x="124" y="141"/>
                  </a:cubicBezTo>
                  <a:cubicBezTo>
                    <a:pt x="124" y="143"/>
                    <a:pt x="123" y="148"/>
                    <a:pt x="123" y="144"/>
                  </a:cubicBezTo>
                  <a:cubicBezTo>
                    <a:pt x="125" y="137"/>
                    <a:pt x="127" y="130"/>
                    <a:pt x="128" y="122"/>
                  </a:cubicBezTo>
                  <a:cubicBezTo>
                    <a:pt x="128" y="119"/>
                    <a:pt x="128" y="115"/>
                    <a:pt x="129" y="111"/>
                  </a:cubicBezTo>
                  <a:cubicBezTo>
                    <a:pt x="129" y="109"/>
                    <a:pt x="130" y="106"/>
                    <a:pt x="131" y="104"/>
                  </a:cubicBezTo>
                  <a:close/>
                  <a:moveTo>
                    <a:pt x="133" y="109"/>
                  </a:moveTo>
                  <a:cubicBezTo>
                    <a:pt x="134" y="109"/>
                    <a:pt x="134" y="108"/>
                    <a:pt x="134" y="108"/>
                  </a:cubicBezTo>
                  <a:cubicBezTo>
                    <a:pt x="134" y="108"/>
                    <a:pt x="134" y="107"/>
                    <a:pt x="134" y="107"/>
                  </a:cubicBezTo>
                  <a:cubicBezTo>
                    <a:pt x="135" y="109"/>
                    <a:pt x="136" y="110"/>
                    <a:pt x="138" y="112"/>
                  </a:cubicBezTo>
                  <a:cubicBezTo>
                    <a:pt x="133" y="123"/>
                    <a:pt x="132" y="134"/>
                    <a:pt x="127" y="145"/>
                  </a:cubicBezTo>
                  <a:cubicBezTo>
                    <a:pt x="128" y="143"/>
                    <a:pt x="128" y="139"/>
                    <a:pt x="128" y="136"/>
                  </a:cubicBezTo>
                  <a:cubicBezTo>
                    <a:pt x="129" y="133"/>
                    <a:pt x="129" y="130"/>
                    <a:pt x="130" y="126"/>
                  </a:cubicBezTo>
                  <a:cubicBezTo>
                    <a:pt x="131" y="121"/>
                    <a:pt x="132" y="115"/>
                    <a:pt x="133" y="109"/>
                  </a:cubicBezTo>
                  <a:close/>
                  <a:moveTo>
                    <a:pt x="127" y="99"/>
                  </a:moveTo>
                  <a:cubicBezTo>
                    <a:pt x="124" y="106"/>
                    <a:pt x="123" y="113"/>
                    <a:pt x="122" y="119"/>
                  </a:cubicBezTo>
                  <a:cubicBezTo>
                    <a:pt x="121" y="123"/>
                    <a:pt x="120" y="127"/>
                    <a:pt x="119" y="131"/>
                  </a:cubicBezTo>
                  <a:cubicBezTo>
                    <a:pt x="118" y="133"/>
                    <a:pt x="118" y="135"/>
                    <a:pt x="117" y="137"/>
                  </a:cubicBezTo>
                  <a:cubicBezTo>
                    <a:pt x="116" y="141"/>
                    <a:pt x="117" y="137"/>
                    <a:pt x="117" y="136"/>
                  </a:cubicBezTo>
                  <a:cubicBezTo>
                    <a:pt x="118" y="123"/>
                    <a:pt x="123" y="110"/>
                    <a:pt x="124" y="97"/>
                  </a:cubicBezTo>
                  <a:cubicBezTo>
                    <a:pt x="125" y="98"/>
                    <a:pt x="126" y="99"/>
                    <a:pt x="127" y="99"/>
                  </a:cubicBezTo>
                  <a:close/>
                  <a:moveTo>
                    <a:pt x="123" y="95"/>
                  </a:moveTo>
                  <a:cubicBezTo>
                    <a:pt x="121" y="101"/>
                    <a:pt x="119" y="107"/>
                    <a:pt x="118" y="113"/>
                  </a:cubicBezTo>
                  <a:cubicBezTo>
                    <a:pt x="117" y="117"/>
                    <a:pt x="117" y="120"/>
                    <a:pt x="116" y="124"/>
                  </a:cubicBezTo>
                  <a:cubicBezTo>
                    <a:pt x="115" y="126"/>
                    <a:pt x="114" y="128"/>
                    <a:pt x="114" y="130"/>
                  </a:cubicBezTo>
                  <a:cubicBezTo>
                    <a:pt x="115" y="124"/>
                    <a:pt x="115" y="118"/>
                    <a:pt x="117" y="112"/>
                  </a:cubicBezTo>
                  <a:cubicBezTo>
                    <a:pt x="118" y="109"/>
                    <a:pt x="118" y="105"/>
                    <a:pt x="119" y="101"/>
                  </a:cubicBezTo>
                  <a:cubicBezTo>
                    <a:pt x="119" y="98"/>
                    <a:pt x="120" y="95"/>
                    <a:pt x="120" y="92"/>
                  </a:cubicBezTo>
                  <a:cubicBezTo>
                    <a:pt x="121" y="93"/>
                    <a:pt x="122" y="94"/>
                    <a:pt x="123" y="95"/>
                  </a:cubicBezTo>
                  <a:close/>
                  <a:moveTo>
                    <a:pt x="85" y="96"/>
                  </a:moveTo>
                  <a:cubicBezTo>
                    <a:pt x="86" y="94"/>
                    <a:pt x="88" y="91"/>
                    <a:pt x="88" y="90"/>
                  </a:cubicBezTo>
                  <a:cubicBezTo>
                    <a:pt x="88" y="93"/>
                    <a:pt x="87" y="96"/>
                    <a:pt x="86" y="99"/>
                  </a:cubicBezTo>
                  <a:cubicBezTo>
                    <a:pt x="85" y="97"/>
                    <a:pt x="84" y="96"/>
                    <a:pt x="83" y="94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4" y="93"/>
                    <a:pt x="84" y="93"/>
                    <a:pt x="85" y="92"/>
                  </a:cubicBezTo>
                  <a:cubicBezTo>
                    <a:pt x="84" y="92"/>
                    <a:pt x="85" y="95"/>
                    <a:pt x="84" y="96"/>
                  </a:cubicBezTo>
                  <a:cubicBezTo>
                    <a:pt x="84" y="96"/>
                    <a:pt x="85" y="96"/>
                    <a:pt x="85" y="96"/>
                  </a:cubicBezTo>
                  <a:close/>
                  <a:moveTo>
                    <a:pt x="93" y="84"/>
                  </a:moveTo>
                  <a:cubicBezTo>
                    <a:pt x="96" y="82"/>
                    <a:pt x="99" y="78"/>
                    <a:pt x="101" y="74"/>
                  </a:cubicBezTo>
                  <a:cubicBezTo>
                    <a:pt x="102" y="75"/>
                    <a:pt x="103" y="76"/>
                    <a:pt x="104" y="77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102" y="82"/>
                    <a:pt x="101" y="87"/>
                    <a:pt x="100" y="93"/>
                  </a:cubicBezTo>
                  <a:cubicBezTo>
                    <a:pt x="99" y="98"/>
                    <a:pt x="97" y="104"/>
                    <a:pt x="96" y="108"/>
                  </a:cubicBezTo>
                  <a:cubicBezTo>
                    <a:pt x="97" y="103"/>
                    <a:pt x="97" y="98"/>
                    <a:pt x="98" y="93"/>
                  </a:cubicBezTo>
                  <a:cubicBezTo>
                    <a:pt x="99" y="87"/>
                    <a:pt x="101" y="81"/>
                    <a:pt x="101" y="75"/>
                  </a:cubicBezTo>
                  <a:cubicBezTo>
                    <a:pt x="101" y="75"/>
                    <a:pt x="101" y="74"/>
                    <a:pt x="101" y="75"/>
                  </a:cubicBezTo>
                  <a:cubicBezTo>
                    <a:pt x="101" y="75"/>
                    <a:pt x="100" y="76"/>
                    <a:pt x="100" y="77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99" y="81"/>
                    <a:pt x="98" y="86"/>
                    <a:pt x="97" y="90"/>
                  </a:cubicBezTo>
                  <a:cubicBezTo>
                    <a:pt x="95" y="95"/>
                    <a:pt x="95" y="99"/>
                    <a:pt x="93" y="104"/>
                  </a:cubicBezTo>
                  <a:cubicBezTo>
                    <a:pt x="92" y="107"/>
                    <a:pt x="93" y="102"/>
                    <a:pt x="93" y="101"/>
                  </a:cubicBezTo>
                  <a:cubicBezTo>
                    <a:pt x="94" y="98"/>
                    <a:pt x="94" y="95"/>
                    <a:pt x="95" y="92"/>
                  </a:cubicBezTo>
                  <a:cubicBezTo>
                    <a:pt x="95" y="88"/>
                    <a:pt x="98" y="85"/>
                    <a:pt x="98" y="80"/>
                  </a:cubicBezTo>
                  <a:cubicBezTo>
                    <a:pt x="98" y="80"/>
                    <a:pt x="97" y="80"/>
                    <a:pt x="97" y="80"/>
                  </a:cubicBezTo>
                  <a:cubicBezTo>
                    <a:pt x="96" y="85"/>
                    <a:pt x="94" y="89"/>
                    <a:pt x="92" y="93"/>
                  </a:cubicBezTo>
                  <a:cubicBezTo>
                    <a:pt x="93" y="90"/>
                    <a:pt x="93" y="87"/>
                    <a:pt x="93" y="84"/>
                  </a:cubicBezTo>
                  <a:cubicBezTo>
                    <a:pt x="93" y="84"/>
                    <a:pt x="93" y="84"/>
                    <a:pt x="93" y="84"/>
                  </a:cubicBezTo>
                  <a:close/>
                  <a:moveTo>
                    <a:pt x="100" y="118"/>
                  </a:moveTo>
                  <a:cubicBezTo>
                    <a:pt x="100" y="118"/>
                    <a:pt x="100" y="118"/>
                    <a:pt x="100" y="118"/>
                  </a:cubicBezTo>
                  <a:cubicBezTo>
                    <a:pt x="99" y="117"/>
                    <a:pt x="98" y="116"/>
                    <a:pt x="97" y="114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100" y="109"/>
                    <a:pt x="101" y="104"/>
                    <a:pt x="103" y="98"/>
                  </a:cubicBezTo>
                  <a:cubicBezTo>
                    <a:pt x="104" y="96"/>
                    <a:pt x="105" y="93"/>
                    <a:pt x="106" y="90"/>
                  </a:cubicBezTo>
                  <a:cubicBezTo>
                    <a:pt x="106" y="89"/>
                    <a:pt x="106" y="87"/>
                    <a:pt x="107" y="86"/>
                  </a:cubicBezTo>
                  <a:cubicBezTo>
                    <a:pt x="106" y="91"/>
                    <a:pt x="104" y="96"/>
                    <a:pt x="103" y="100"/>
                  </a:cubicBezTo>
                  <a:cubicBezTo>
                    <a:pt x="102" y="106"/>
                    <a:pt x="102" y="112"/>
                    <a:pt x="100" y="118"/>
                  </a:cubicBezTo>
                  <a:close/>
                  <a:moveTo>
                    <a:pt x="91" y="98"/>
                  </a:moveTo>
                  <a:cubicBezTo>
                    <a:pt x="92" y="97"/>
                    <a:pt x="92" y="96"/>
                    <a:pt x="92" y="95"/>
                  </a:cubicBezTo>
                  <a:cubicBezTo>
                    <a:pt x="94" y="92"/>
                    <a:pt x="95" y="89"/>
                    <a:pt x="96" y="86"/>
                  </a:cubicBezTo>
                  <a:cubicBezTo>
                    <a:pt x="96" y="86"/>
                    <a:pt x="97" y="81"/>
                    <a:pt x="97" y="83"/>
                  </a:cubicBezTo>
                  <a:cubicBezTo>
                    <a:pt x="97" y="85"/>
                    <a:pt x="96" y="86"/>
                    <a:pt x="95" y="88"/>
                  </a:cubicBezTo>
                  <a:cubicBezTo>
                    <a:pt x="93" y="94"/>
                    <a:pt x="93" y="100"/>
                    <a:pt x="92" y="106"/>
                  </a:cubicBezTo>
                  <a:cubicBezTo>
                    <a:pt x="92" y="107"/>
                    <a:pt x="92" y="107"/>
                    <a:pt x="93" y="107"/>
                  </a:cubicBezTo>
                  <a:cubicBezTo>
                    <a:pt x="95" y="102"/>
                    <a:pt x="95" y="97"/>
                    <a:pt x="97" y="92"/>
                  </a:cubicBezTo>
                  <a:cubicBezTo>
                    <a:pt x="98" y="89"/>
                    <a:pt x="99" y="86"/>
                    <a:pt x="100" y="82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99" y="86"/>
                    <a:pt x="98" y="89"/>
                    <a:pt x="97" y="93"/>
                  </a:cubicBezTo>
                  <a:cubicBezTo>
                    <a:pt x="96" y="98"/>
                    <a:pt x="96" y="104"/>
                    <a:pt x="95" y="110"/>
                  </a:cubicBezTo>
                  <a:cubicBezTo>
                    <a:pt x="94" y="110"/>
                    <a:pt x="95" y="110"/>
                    <a:pt x="95" y="110"/>
                  </a:cubicBezTo>
                  <a:cubicBezTo>
                    <a:pt x="93" y="108"/>
                    <a:pt x="91" y="106"/>
                    <a:pt x="90" y="103"/>
                  </a:cubicBezTo>
                  <a:cubicBezTo>
                    <a:pt x="90" y="103"/>
                    <a:pt x="90" y="103"/>
                    <a:pt x="90" y="103"/>
                  </a:cubicBezTo>
                  <a:cubicBezTo>
                    <a:pt x="90" y="102"/>
                    <a:pt x="91" y="100"/>
                    <a:pt x="91" y="98"/>
                  </a:cubicBezTo>
                  <a:close/>
                  <a:moveTo>
                    <a:pt x="97" y="114"/>
                  </a:moveTo>
                  <a:cubicBezTo>
                    <a:pt x="97" y="114"/>
                    <a:pt x="97" y="114"/>
                    <a:pt x="97" y="114"/>
                  </a:cubicBezTo>
                  <a:cubicBezTo>
                    <a:pt x="96" y="113"/>
                    <a:pt x="96" y="111"/>
                    <a:pt x="95" y="110"/>
                  </a:cubicBezTo>
                  <a:cubicBezTo>
                    <a:pt x="95" y="110"/>
                    <a:pt x="95" y="110"/>
                    <a:pt x="95" y="110"/>
                  </a:cubicBezTo>
                  <a:cubicBezTo>
                    <a:pt x="100" y="100"/>
                    <a:pt x="101" y="89"/>
                    <a:pt x="104" y="78"/>
                  </a:cubicBezTo>
                  <a:cubicBezTo>
                    <a:pt x="104" y="80"/>
                    <a:pt x="103" y="83"/>
                    <a:pt x="103" y="86"/>
                  </a:cubicBezTo>
                  <a:cubicBezTo>
                    <a:pt x="102" y="89"/>
                    <a:pt x="102" y="92"/>
                    <a:pt x="101" y="95"/>
                  </a:cubicBezTo>
                  <a:cubicBezTo>
                    <a:pt x="99" y="101"/>
                    <a:pt x="99" y="108"/>
                    <a:pt x="97" y="114"/>
                  </a:cubicBezTo>
                  <a:close/>
                  <a:moveTo>
                    <a:pt x="92" y="87"/>
                  </a:moveTo>
                  <a:cubicBezTo>
                    <a:pt x="92" y="91"/>
                    <a:pt x="91" y="94"/>
                    <a:pt x="91" y="98"/>
                  </a:cubicBezTo>
                  <a:cubicBezTo>
                    <a:pt x="91" y="98"/>
                    <a:pt x="91" y="98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89" y="101"/>
                    <a:pt x="89" y="102"/>
                    <a:pt x="89" y="102"/>
                  </a:cubicBezTo>
                  <a:cubicBezTo>
                    <a:pt x="89" y="102"/>
                    <a:pt x="89" y="102"/>
                    <a:pt x="89" y="103"/>
                  </a:cubicBezTo>
                  <a:cubicBezTo>
                    <a:pt x="88" y="102"/>
                    <a:pt x="88" y="101"/>
                    <a:pt x="87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8" y="97"/>
                    <a:pt x="89" y="94"/>
                    <a:pt x="90" y="92"/>
                  </a:cubicBezTo>
                  <a:cubicBezTo>
                    <a:pt x="91" y="90"/>
                    <a:pt x="91" y="89"/>
                    <a:pt x="92" y="87"/>
                  </a:cubicBezTo>
                  <a:cubicBezTo>
                    <a:pt x="92" y="86"/>
                    <a:pt x="92" y="85"/>
                    <a:pt x="92" y="87"/>
                  </a:cubicBezTo>
                  <a:close/>
                  <a:moveTo>
                    <a:pt x="107" y="127"/>
                  </a:moveTo>
                  <a:cubicBezTo>
                    <a:pt x="107" y="127"/>
                    <a:pt x="107" y="127"/>
                    <a:pt x="107" y="128"/>
                  </a:cubicBezTo>
                  <a:cubicBezTo>
                    <a:pt x="106" y="126"/>
                    <a:pt x="105" y="125"/>
                    <a:pt x="104" y="124"/>
                  </a:cubicBezTo>
                  <a:cubicBezTo>
                    <a:pt x="103" y="122"/>
                    <a:pt x="102" y="120"/>
                    <a:pt x="101" y="119"/>
                  </a:cubicBezTo>
                  <a:cubicBezTo>
                    <a:pt x="101" y="119"/>
                    <a:pt x="101" y="119"/>
                    <a:pt x="101" y="118"/>
                  </a:cubicBezTo>
                  <a:cubicBezTo>
                    <a:pt x="101" y="118"/>
                    <a:pt x="101" y="117"/>
                    <a:pt x="102" y="117"/>
                  </a:cubicBezTo>
                  <a:cubicBezTo>
                    <a:pt x="102" y="117"/>
                    <a:pt x="102" y="116"/>
                    <a:pt x="102" y="116"/>
                  </a:cubicBezTo>
                  <a:cubicBezTo>
                    <a:pt x="104" y="111"/>
                    <a:pt x="105" y="105"/>
                    <a:pt x="107" y="100"/>
                  </a:cubicBezTo>
                  <a:cubicBezTo>
                    <a:pt x="108" y="98"/>
                    <a:pt x="109" y="95"/>
                    <a:pt x="110" y="93"/>
                  </a:cubicBezTo>
                  <a:cubicBezTo>
                    <a:pt x="109" y="96"/>
                    <a:pt x="109" y="100"/>
                    <a:pt x="108" y="103"/>
                  </a:cubicBezTo>
                  <a:cubicBezTo>
                    <a:pt x="106" y="110"/>
                    <a:pt x="106" y="116"/>
                    <a:pt x="103" y="123"/>
                  </a:cubicBezTo>
                  <a:cubicBezTo>
                    <a:pt x="103" y="123"/>
                    <a:pt x="104" y="123"/>
                    <a:pt x="104" y="123"/>
                  </a:cubicBezTo>
                  <a:cubicBezTo>
                    <a:pt x="107" y="117"/>
                    <a:pt x="107" y="111"/>
                    <a:pt x="110" y="105"/>
                  </a:cubicBezTo>
                  <a:cubicBezTo>
                    <a:pt x="111" y="102"/>
                    <a:pt x="111" y="100"/>
                    <a:pt x="112" y="97"/>
                  </a:cubicBezTo>
                  <a:cubicBezTo>
                    <a:pt x="113" y="95"/>
                    <a:pt x="115" y="90"/>
                    <a:pt x="115" y="89"/>
                  </a:cubicBezTo>
                  <a:cubicBezTo>
                    <a:pt x="115" y="95"/>
                    <a:pt x="113" y="102"/>
                    <a:pt x="112" y="109"/>
                  </a:cubicBezTo>
                  <a:cubicBezTo>
                    <a:pt x="111" y="112"/>
                    <a:pt x="110" y="115"/>
                    <a:pt x="109" y="119"/>
                  </a:cubicBezTo>
                  <a:cubicBezTo>
                    <a:pt x="109" y="120"/>
                    <a:pt x="108" y="122"/>
                    <a:pt x="108" y="124"/>
                  </a:cubicBezTo>
                  <a:cubicBezTo>
                    <a:pt x="108" y="125"/>
                    <a:pt x="107" y="126"/>
                    <a:pt x="107" y="126"/>
                  </a:cubicBezTo>
                  <a:cubicBezTo>
                    <a:pt x="107" y="127"/>
                    <a:pt x="107" y="127"/>
                    <a:pt x="107" y="127"/>
                  </a:cubicBezTo>
                  <a:close/>
                  <a:moveTo>
                    <a:pt x="115" y="87"/>
                  </a:moveTo>
                  <a:cubicBezTo>
                    <a:pt x="112" y="93"/>
                    <a:pt x="111" y="100"/>
                    <a:pt x="108" y="106"/>
                  </a:cubicBezTo>
                  <a:cubicBezTo>
                    <a:pt x="108" y="107"/>
                    <a:pt x="108" y="109"/>
                    <a:pt x="107" y="110"/>
                  </a:cubicBezTo>
                  <a:cubicBezTo>
                    <a:pt x="108" y="108"/>
                    <a:pt x="108" y="105"/>
                    <a:pt x="109" y="102"/>
                  </a:cubicBezTo>
                  <a:cubicBezTo>
                    <a:pt x="111" y="96"/>
                    <a:pt x="111" y="90"/>
                    <a:pt x="112" y="84"/>
                  </a:cubicBezTo>
                  <a:cubicBezTo>
                    <a:pt x="113" y="85"/>
                    <a:pt x="114" y="86"/>
                    <a:pt x="115" y="87"/>
                  </a:cubicBezTo>
                  <a:close/>
                  <a:moveTo>
                    <a:pt x="107" y="98"/>
                  </a:moveTo>
                  <a:cubicBezTo>
                    <a:pt x="105" y="103"/>
                    <a:pt x="104" y="107"/>
                    <a:pt x="102" y="112"/>
                  </a:cubicBezTo>
                  <a:cubicBezTo>
                    <a:pt x="103" y="111"/>
                    <a:pt x="103" y="111"/>
                    <a:pt x="103" y="110"/>
                  </a:cubicBezTo>
                  <a:cubicBezTo>
                    <a:pt x="103" y="107"/>
                    <a:pt x="104" y="104"/>
                    <a:pt x="104" y="100"/>
                  </a:cubicBezTo>
                  <a:cubicBezTo>
                    <a:pt x="105" y="94"/>
                    <a:pt x="107" y="88"/>
                    <a:pt x="108" y="81"/>
                  </a:cubicBezTo>
                  <a:cubicBezTo>
                    <a:pt x="108" y="81"/>
                    <a:pt x="107" y="80"/>
                    <a:pt x="107" y="81"/>
                  </a:cubicBezTo>
                  <a:cubicBezTo>
                    <a:pt x="106" y="87"/>
                    <a:pt x="104" y="93"/>
                    <a:pt x="102" y="98"/>
                  </a:cubicBezTo>
                  <a:cubicBezTo>
                    <a:pt x="101" y="102"/>
                    <a:pt x="100" y="105"/>
                    <a:pt x="99" y="108"/>
                  </a:cubicBezTo>
                  <a:cubicBezTo>
                    <a:pt x="100" y="103"/>
                    <a:pt x="101" y="97"/>
                    <a:pt x="102" y="92"/>
                  </a:cubicBezTo>
                  <a:cubicBezTo>
                    <a:pt x="104" y="87"/>
                    <a:pt x="105" y="82"/>
                    <a:pt x="105" y="77"/>
                  </a:cubicBezTo>
                  <a:cubicBezTo>
                    <a:pt x="107" y="79"/>
                    <a:pt x="109" y="81"/>
                    <a:pt x="111" y="83"/>
                  </a:cubicBezTo>
                  <a:cubicBezTo>
                    <a:pt x="109" y="88"/>
                    <a:pt x="109" y="93"/>
                    <a:pt x="107" y="98"/>
                  </a:cubicBezTo>
                  <a:close/>
                  <a:moveTo>
                    <a:pt x="99" y="71"/>
                  </a:moveTo>
                  <a:cubicBezTo>
                    <a:pt x="95" y="80"/>
                    <a:pt x="87" y="87"/>
                    <a:pt x="78" y="88"/>
                  </a:cubicBezTo>
                  <a:cubicBezTo>
                    <a:pt x="78" y="87"/>
                    <a:pt x="77" y="86"/>
                    <a:pt x="76" y="85"/>
                  </a:cubicBezTo>
                  <a:cubicBezTo>
                    <a:pt x="86" y="85"/>
                    <a:pt x="92" y="77"/>
                    <a:pt x="96" y="69"/>
                  </a:cubicBezTo>
                  <a:cubicBezTo>
                    <a:pt x="97" y="70"/>
                    <a:pt x="98" y="71"/>
                    <a:pt x="99" y="71"/>
                  </a:cubicBezTo>
                  <a:close/>
                  <a:moveTo>
                    <a:pt x="57" y="58"/>
                  </a:moveTo>
                  <a:cubicBezTo>
                    <a:pt x="60" y="53"/>
                    <a:pt x="61" y="48"/>
                    <a:pt x="64" y="43"/>
                  </a:cubicBezTo>
                  <a:cubicBezTo>
                    <a:pt x="61" y="48"/>
                    <a:pt x="61" y="55"/>
                    <a:pt x="57" y="61"/>
                  </a:cubicBezTo>
                  <a:cubicBezTo>
                    <a:pt x="56" y="59"/>
                    <a:pt x="55" y="57"/>
                    <a:pt x="54" y="56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6" y="52"/>
                    <a:pt x="57" y="49"/>
                    <a:pt x="59" y="45"/>
                  </a:cubicBezTo>
                  <a:cubicBezTo>
                    <a:pt x="59" y="46"/>
                    <a:pt x="58" y="46"/>
                    <a:pt x="58" y="47"/>
                  </a:cubicBezTo>
                  <a:cubicBezTo>
                    <a:pt x="57" y="50"/>
                    <a:pt x="57" y="54"/>
                    <a:pt x="56" y="58"/>
                  </a:cubicBezTo>
                  <a:cubicBezTo>
                    <a:pt x="56" y="58"/>
                    <a:pt x="57" y="58"/>
                    <a:pt x="57" y="58"/>
                  </a:cubicBezTo>
                  <a:close/>
                  <a:moveTo>
                    <a:pt x="60" y="64"/>
                  </a:moveTo>
                  <a:cubicBezTo>
                    <a:pt x="60" y="64"/>
                    <a:pt x="61" y="64"/>
                    <a:pt x="61" y="64"/>
                  </a:cubicBezTo>
                  <a:cubicBezTo>
                    <a:pt x="62" y="61"/>
                    <a:pt x="63" y="59"/>
                    <a:pt x="65" y="56"/>
                  </a:cubicBezTo>
                  <a:cubicBezTo>
                    <a:pt x="65" y="55"/>
                    <a:pt x="66" y="53"/>
                    <a:pt x="67" y="52"/>
                  </a:cubicBezTo>
                  <a:cubicBezTo>
                    <a:pt x="67" y="52"/>
                    <a:pt x="70" y="46"/>
                    <a:pt x="68" y="49"/>
                  </a:cubicBezTo>
                  <a:cubicBezTo>
                    <a:pt x="66" y="55"/>
                    <a:pt x="63" y="61"/>
                    <a:pt x="63" y="67"/>
                  </a:cubicBezTo>
                  <a:cubicBezTo>
                    <a:pt x="63" y="67"/>
                    <a:pt x="63" y="68"/>
                    <a:pt x="63" y="67"/>
                  </a:cubicBezTo>
                  <a:cubicBezTo>
                    <a:pt x="67" y="62"/>
                    <a:pt x="69" y="56"/>
                    <a:pt x="73" y="50"/>
                  </a:cubicBezTo>
                  <a:cubicBezTo>
                    <a:pt x="70" y="55"/>
                    <a:pt x="68" y="63"/>
                    <a:pt x="66" y="69"/>
                  </a:cubicBezTo>
                  <a:cubicBezTo>
                    <a:pt x="66" y="69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3" y="67"/>
                    <a:pt x="60" y="64"/>
                    <a:pt x="58" y="61"/>
                  </a:cubicBezTo>
                  <a:cubicBezTo>
                    <a:pt x="61" y="57"/>
                    <a:pt x="65" y="51"/>
                    <a:pt x="67" y="46"/>
                  </a:cubicBezTo>
                  <a:cubicBezTo>
                    <a:pt x="65" y="52"/>
                    <a:pt x="62" y="58"/>
                    <a:pt x="60" y="64"/>
                  </a:cubicBezTo>
                  <a:close/>
                  <a:moveTo>
                    <a:pt x="66" y="69"/>
                  </a:moveTo>
                  <a:cubicBezTo>
                    <a:pt x="67" y="68"/>
                    <a:pt x="67" y="67"/>
                    <a:pt x="68" y="66"/>
                  </a:cubicBezTo>
                  <a:cubicBezTo>
                    <a:pt x="69" y="64"/>
                    <a:pt x="69" y="63"/>
                    <a:pt x="70" y="61"/>
                  </a:cubicBezTo>
                  <a:cubicBezTo>
                    <a:pt x="71" y="60"/>
                    <a:pt x="72" y="58"/>
                    <a:pt x="73" y="57"/>
                  </a:cubicBezTo>
                  <a:cubicBezTo>
                    <a:pt x="73" y="56"/>
                    <a:pt x="76" y="49"/>
                    <a:pt x="75" y="53"/>
                  </a:cubicBezTo>
                  <a:cubicBezTo>
                    <a:pt x="72" y="60"/>
                    <a:pt x="70" y="67"/>
                    <a:pt x="68" y="73"/>
                  </a:cubicBezTo>
                  <a:cubicBezTo>
                    <a:pt x="67" y="73"/>
                    <a:pt x="68" y="74"/>
                    <a:pt x="68" y="74"/>
                  </a:cubicBezTo>
                  <a:cubicBezTo>
                    <a:pt x="70" y="71"/>
                    <a:pt x="72" y="68"/>
                    <a:pt x="74" y="65"/>
                  </a:cubicBezTo>
                  <a:cubicBezTo>
                    <a:pt x="75" y="63"/>
                    <a:pt x="76" y="61"/>
                    <a:pt x="77" y="59"/>
                  </a:cubicBezTo>
                  <a:cubicBezTo>
                    <a:pt x="77" y="58"/>
                    <a:pt x="80" y="52"/>
                    <a:pt x="79" y="56"/>
                  </a:cubicBezTo>
                  <a:cubicBezTo>
                    <a:pt x="78" y="60"/>
                    <a:pt x="76" y="64"/>
                    <a:pt x="74" y="68"/>
                  </a:cubicBezTo>
                  <a:cubicBezTo>
                    <a:pt x="73" y="71"/>
                    <a:pt x="72" y="75"/>
                    <a:pt x="71" y="78"/>
                  </a:cubicBezTo>
                  <a:cubicBezTo>
                    <a:pt x="70" y="77"/>
                    <a:pt x="69" y="76"/>
                    <a:pt x="68" y="75"/>
                  </a:cubicBezTo>
                  <a:cubicBezTo>
                    <a:pt x="67" y="73"/>
                    <a:pt x="66" y="72"/>
                    <a:pt x="65" y="71"/>
                  </a:cubicBezTo>
                  <a:cubicBezTo>
                    <a:pt x="65" y="71"/>
                    <a:pt x="66" y="71"/>
                    <a:pt x="66" y="71"/>
                  </a:cubicBezTo>
                  <a:cubicBezTo>
                    <a:pt x="66" y="70"/>
                    <a:pt x="66" y="70"/>
                    <a:pt x="66" y="69"/>
                  </a:cubicBezTo>
                  <a:cubicBezTo>
                    <a:pt x="66" y="69"/>
                    <a:pt x="66" y="69"/>
                    <a:pt x="66" y="69"/>
                  </a:cubicBezTo>
                  <a:close/>
                  <a:moveTo>
                    <a:pt x="79" y="68"/>
                  </a:moveTo>
                  <a:cubicBezTo>
                    <a:pt x="77" y="72"/>
                    <a:pt x="76" y="77"/>
                    <a:pt x="75" y="81"/>
                  </a:cubicBezTo>
                  <a:cubicBezTo>
                    <a:pt x="75" y="81"/>
                    <a:pt x="76" y="81"/>
                    <a:pt x="76" y="81"/>
                  </a:cubicBezTo>
                  <a:cubicBezTo>
                    <a:pt x="80" y="74"/>
                    <a:pt x="82" y="67"/>
                    <a:pt x="86" y="60"/>
                  </a:cubicBezTo>
                  <a:cubicBezTo>
                    <a:pt x="84" y="63"/>
                    <a:pt x="83" y="68"/>
                    <a:pt x="82" y="71"/>
                  </a:cubicBezTo>
                  <a:cubicBezTo>
                    <a:pt x="81" y="75"/>
                    <a:pt x="80" y="78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7" y="83"/>
                    <a:pt x="76" y="83"/>
                    <a:pt x="74" y="83"/>
                  </a:cubicBezTo>
                  <a:cubicBezTo>
                    <a:pt x="73" y="81"/>
                    <a:pt x="72" y="80"/>
                    <a:pt x="71" y="79"/>
                  </a:cubicBezTo>
                  <a:cubicBezTo>
                    <a:pt x="75" y="73"/>
                    <a:pt x="77" y="65"/>
                    <a:pt x="81" y="59"/>
                  </a:cubicBezTo>
                  <a:cubicBezTo>
                    <a:pt x="84" y="55"/>
                    <a:pt x="81" y="63"/>
                    <a:pt x="81" y="62"/>
                  </a:cubicBezTo>
                  <a:cubicBezTo>
                    <a:pt x="80" y="64"/>
                    <a:pt x="79" y="66"/>
                    <a:pt x="79" y="68"/>
                  </a:cubicBezTo>
                  <a:close/>
                  <a:moveTo>
                    <a:pt x="79" y="82"/>
                  </a:moveTo>
                  <a:cubicBezTo>
                    <a:pt x="83" y="76"/>
                    <a:pt x="85" y="70"/>
                    <a:pt x="88" y="64"/>
                  </a:cubicBezTo>
                  <a:cubicBezTo>
                    <a:pt x="88" y="62"/>
                    <a:pt x="88" y="63"/>
                    <a:pt x="88" y="64"/>
                  </a:cubicBezTo>
                  <a:cubicBezTo>
                    <a:pt x="87" y="67"/>
                    <a:pt x="87" y="69"/>
                    <a:pt x="86" y="71"/>
                  </a:cubicBezTo>
                  <a:cubicBezTo>
                    <a:pt x="85" y="74"/>
                    <a:pt x="84" y="77"/>
                    <a:pt x="83" y="80"/>
                  </a:cubicBezTo>
                  <a:cubicBezTo>
                    <a:pt x="82" y="81"/>
                    <a:pt x="81" y="81"/>
                    <a:pt x="79" y="82"/>
                  </a:cubicBezTo>
                  <a:close/>
                  <a:moveTo>
                    <a:pt x="85" y="76"/>
                  </a:moveTo>
                  <a:cubicBezTo>
                    <a:pt x="86" y="74"/>
                    <a:pt x="87" y="72"/>
                    <a:pt x="88" y="70"/>
                  </a:cubicBezTo>
                  <a:cubicBezTo>
                    <a:pt x="88" y="68"/>
                    <a:pt x="88" y="65"/>
                    <a:pt x="89" y="63"/>
                  </a:cubicBezTo>
                  <a:cubicBezTo>
                    <a:pt x="89" y="63"/>
                    <a:pt x="90" y="64"/>
                    <a:pt x="90" y="64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89" y="67"/>
                    <a:pt x="89" y="70"/>
                    <a:pt x="87" y="73"/>
                  </a:cubicBezTo>
                  <a:cubicBezTo>
                    <a:pt x="87" y="75"/>
                    <a:pt x="83" y="83"/>
                    <a:pt x="85" y="76"/>
                  </a:cubicBezTo>
                  <a:close/>
                  <a:moveTo>
                    <a:pt x="88" y="62"/>
                  </a:moveTo>
                  <a:cubicBezTo>
                    <a:pt x="86" y="65"/>
                    <a:pt x="85" y="68"/>
                    <a:pt x="84" y="71"/>
                  </a:cubicBezTo>
                  <a:cubicBezTo>
                    <a:pt x="83" y="74"/>
                    <a:pt x="81" y="78"/>
                    <a:pt x="79" y="81"/>
                  </a:cubicBezTo>
                  <a:cubicBezTo>
                    <a:pt x="82" y="75"/>
                    <a:pt x="85" y="67"/>
                    <a:pt x="86" y="61"/>
                  </a:cubicBezTo>
                  <a:cubicBezTo>
                    <a:pt x="87" y="61"/>
                    <a:pt x="87" y="61"/>
                    <a:pt x="88" y="62"/>
                  </a:cubicBezTo>
                  <a:close/>
                  <a:moveTo>
                    <a:pt x="85" y="60"/>
                  </a:moveTo>
                  <a:cubicBezTo>
                    <a:pt x="81" y="66"/>
                    <a:pt x="79" y="73"/>
                    <a:pt x="76" y="79"/>
                  </a:cubicBezTo>
                  <a:cubicBezTo>
                    <a:pt x="78" y="76"/>
                    <a:pt x="78" y="71"/>
                    <a:pt x="80" y="67"/>
                  </a:cubicBezTo>
                  <a:cubicBezTo>
                    <a:pt x="81" y="64"/>
                    <a:pt x="82" y="61"/>
                    <a:pt x="83" y="58"/>
                  </a:cubicBezTo>
                  <a:cubicBezTo>
                    <a:pt x="84" y="58"/>
                    <a:pt x="84" y="59"/>
                    <a:pt x="85" y="60"/>
                  </a:cubicBezTo>
                  <a:close/>
                  <a:moveTo>
                    <a:pt x="72" y="77"/>
                  </a:moveTo>
                  <a:cubicBezTo>
                    <a:pt x="70" y="80"/>
                    <a:pt x="73" y="72"/>
                    <a:pt x="74" y="72"/>
                  </a:cubicBezTo>
                  <a:cubicBezTo>
                    <a:pt x="74" y="69"/>
                    <a:pt x="75" y="66"/>
                    <a:pt x="77" y="64"/>
                  </a:cubicBezTo>
                  <a:cubicBezTo>
                    <a:pt x="78" y="61"/>
                    <a:pt x="79" y="58"/>
                    <a:pt x="80" y="55"/>
                  </a:cubicBezTo>
                  <a:cubicBezTo>
                    <a:pt x="81" y="56"/>
                    <a:pt x="81" y="56"/>
                    <a:pt x="82" y="57"/>
                  </a:cubicBezTo>
                  <a:cubicBezTo>
                    <a:pt x="77" y="63"/>
                    <a:pt x="75" y="70"/>
                    <a:pt x="72" y="77"/>
                  </a:cubicBezTo>
                  <a:close/>
                  <a:moveTo>
                    <a:pt x="79" y="54"/>
                  </a:moveTo>
                  <a:cubicBezTo>
                    <a:pt x="75" y="60"/>
                    <a:pt x="71" y="66"/>
                    <a:pt x="69" y="72"/>
                  </a:cubicBezTo>
                  <a:cubicBezTo>
                    <a:pt x="72" y="65"/>
                    <a:pt x="73" y="58"/>
                    <a:pt x="76" y="52"/>
                  </a:cubicBezTo>
                  <a:cubicBezTo>
                    <a:pt x="77" y="53"/>
                    <a:pt x="78" y="53"/>
                    <a:pt x="79" y="54"/>
                  </a:cubicBezTo>
                  <a:close/>
                  <a:moveTo>
                    <a:pt x="54" y="35"/>
                  </a:moveTo>
                  <a:cubicBezTo>
                    <a:pt x="54" y="37"/>
                    <a:pt x="53" y="39"/>
                    <a:pt x="52" y="40"/>
                  </a:cubicBezTo>
                  <a:cubicBezTo>
                    <a:pt x="51" y="42"/>
                    <a:pt x="51" y="43"/>
                    <a:pt x="50" y="44"/>
                  </a:cubicBezTo>
                  <a:cubicBezTo>
                    <a:pt x="51" y="40"/>
                    <a:pt x="52" y="37"/>
                    <a:pt x="53" y="34"/>
                  </a:cubicBezTo>
                  <a:cubicBezTo>
                    <a:pt x="53" y="34"/>
                    <a:pt x="54" y="35"/>
                    <a:pt x="54" y="35"/>
                  </a:cubicBezTo>
                  <a:close/>
                  <a:moveTo>
                    <a:pt x="46" y="37"/>
                  </a:moveTo>
                  <a:cubicBezTo>
                    <a:pt x="47" y="36"/>
                    <a:pt x="49" y="30"/>
                    <a:pt x="48" y="34"/>
                  </a:cubicBezTo>
                  <a:cubicBezTo>
                    <a:pt x="47" y="38"/>
                    <a:pt x="46" y="41"/>
                    <a:pt x="45" y="45"/>
                  </a:cubicBezTo>
                  <a:cubicBezTo>
                    <a:pt x="45" y="45"/>
                    <a:pt x="46" y="46"/>
                    <a:pt x="46" y="45"/>
                  </a:cubicBezTo>
                  <a:cubicBezTo>
                    <a:pt x="48" y="42"/>
                    <a:pt x="52" y="37"/>
                    <a:pt x="52" y="34"/>
                  </a:cubicBezTo>
                  <a:cubicBezTo>
                    <a:pt x="52" y="38"/>
                    <a:pt x="50" y="43"/>
                    <a:pt x="48" y="47"/>
                  </a:cubicBezTo>
                  <a:cubicBezTo>
                    <a:pt x="48" y="47"/>
                    <a:pt x="48" y="47"/>
                    <a:pt x="49" y="47"/>
                  </a:cubicBezTo>
                  <a:cubicBezTo>
                    <a:pt x="51" y="44"/>
                    <a:pt x="53" y="40"/>
                    <a:pt x="55" y="37"/>
                  </a:cubicBezTo>
                  <a:cubicBezTo>
                    <a:pt x="53" y="41"/>
                    <a:pt x="51" y="46"/>
                    <a:pt x="50" y="51"/>
                  </a:cubicBezTo>
                  <a:cubicBezTo>
                    <a:pt x="50" y="51"/>
                    <a:pt x="50" y="51"/>
                    <a:pt x="51" y="51"/>
                  </a:cubicBezTo>
                  <a:cubicBezTo>
                    <a:pt x="52" y="49"/>
                    <a:pt x="53" y="46"/>
                    <a:pt x="54" y="44"/>
                  </a:cubicBezTo>
                  <a:cubicBezTo>
                    <a:pt x="55" y="42"/>
                    <a:pt x="57" y="40"/>
                    <a:pt x="57" y="38"/>
                  </a:cubicBezTo>
                  <a:cubicBezTo>
                    <a:pt x="57" y="44"/>
                    <a:pt x="55" y="50"/>
                    <a:pt x="53" y="55"/>
                  </a:cubicBezTo>
                  <a:cubicBezTo>
                    <a:pt x="50" y="51"/>
                    <a:pt x="47" y="47"/>
                    <a:pt x="43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5" y="41"/>
                    <a:pt x="45" y="39"/>
                    <a:pt x="46" y="37"/>
                  </a:cubicBezTo>
                  <a:close/>
                  <a:moveTo>
                    <a:pt x="92" y="85"/>
                  </a:moveTo>
                  <a:cubicBezTo>
                    <a:pt x="90" y="88"/>
                    <a:pt x="89" y="91"/>
                    <a:pt x="88" y="95"/>
                  </a:cubicBezTo>
                  <a:cubicBezTo>
                    <a:pt x="88" y="96"/>
                    <a:pt x="87" y="100"/>
                    <a:pt x="88" y="96"/>
                  </a:cubicBezTo>
                  <a:cubicBezTo>
                    <a:pt x="88" y="93"/>
                    <a:pt x="89" y="91"/>
                    <a:pt x="89" y="89"/>
                  </a:cubicBezTo>
                  <a:cubicBezTo>
                    <a:pt x="89" y="88"/>
                    <a:pt x="89" y="88"/>
                    <a:pt x="89" y="89"/>
                  </a:cubicBezTo>
                  <a:cubicBezTo>
                    <a:pt x="87" y="90"/>
                    <a:pt x="86" y="92"/>
                    <a:pt x="85" y="94"/>
                  </a:cubicBezTo>
                  <a:cubicBezTo>
                    <a:pt x="86" y="94"/>
                    <a:pt x="86" y="91"/>
                    <a:pt x="85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4" y="92"/>
                    <a:pt x="83" y="95"/>
                    <a:pt x="8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82" y="92"/>
                    <a:pt x="82" y="93"/>
                    <a:pt x="82" y="94"/>
                  </a:cubicBezTo>
                  <a:cubicBezTo>
                    <a:pt x="82" y="93"/>
                    <a:pt x="81" y="92"/>
                    <a:pt x="80" y="91"/>
                  </a:cubicBezTo>
                  <a:cubicBezTo>
                    <a:pt x="84" y="90"/>
                    <a:pt x="88" y="88"/>
                    <a:pt x="92" y="85"/>
                  </a:cubicBezTo>
                  <a:close/>
                  <a:moveTo>
                    <a:pt x="107" y="129"/>
                  </a:moveTo>
                  <a:cubicBezTo>
                    <a:pt x="108" y="127"/>
                    <a:pt x="108" y="126"/>
                    <a:pt x="109" y="124"/>
                  </a:cubicBezTo>
                  <a:cubicBezTo>
                    <a:pt x="110" y="119"/>
                    <a:pt x="112" y="115"/>
                    <a:pt x="114" y="110"/>
                  </a:cubicBezTo>
                  <a:cubicBezTo>
                    <a:pt x="115" y="107"/>
                    <a:pt x="115" y="104"/>
                    <a:pt x="116" y="101"/>
                  </a:cubicBezTo>
                  <a:cubicBezTo>
                    <a:pt x="117" y="99"/>
                    <a:pt x="118" y="97"/>
                    <a:pt x="118" y="95"/>
                  </a:cubicBezTo>
                  <a:cubicBezTo>
                    <a:pt x="119" y="94"/>
                    <a:pt x="119" y="93"/>
                    <a:pt x="119" y="92"/>
                  </a:cubicBezTo>
                  <a:cubicBezTo>
                    <a:pt x="119" y="93"/>
                    <a:pt x="119" y="94"/>
                    <a:pt x="119" y="95"/>
                  </a:cubicBezTo>
                  <a:cubicBezTo>
                    <a:pt x="118" y="101"/>
                    <a:pt x="118" y="108"/>
                    <a:pt x="116" y="114"/>
                  </a:cubicBezTo>
                  <a:cubicBezTo>
                    <a:pt x="114" y="121"/>
                    <a:pt x="114" y="128"/>
                    <a:pt x="112" y="135"/>
                  </a:cubicBezTo>
                  <a:cubicBezTo>
                    <a:pt x="110" y="133"/>
                    <a:pt x="109" y="131"/>
                    <a:pt x="107" y="129"/>
                  </a:cubicBezTo>
                  <a:close/>
                  <a:moveTo>
                    <a:pt x="117" y="141"/>
                  </a:moveTo>
                  <a:cubicBezTo>
                    <a:pt x="119" y="134"/>
                    <a:pt x="120" y="128"/>
                    <a:pt x="122" y="121"/>
                  </a:cubicBezTo>
                  <a:cubicBezTo>
                    <a:pt x="123" y="114"/>
                    <a:pt x="126" y="106"/>
                    <a:pt x="127" y="100"/>
                  </a:cubicBezTo>
                  <a:cubicBezTo>
                    <a:pt x="126" y="108"/>
                    <a:pt x="126" y="116"/>
                    <a:pt x="124" y="123"/>
                  </a:cubicBezTo>
                  <a:cubicBezTo>
                    <a:pt x="123" y="130"/>
                    <a:pt x="120" y="137"/>
                    <a:pt x="119" y="144"/>
                  </a:cubicBezTo>
                  <a:cubicBezTo>
                    <a:pt x="119" y="144"/>
                    <a:pt x="119" y="144"/>
                    <a:pt x="120" y="144"/>
                  </a:cubicBezTo>
                  <a:cubicBezTo>
                    <a:pt x="118" y="143"/>
                    <a:pt x="117" y="142"/>
                    <a:pt x="116" y="141"/>
                  </a:cubicBezTo>
                  <a:cubicBezTo>
                    <a:pt x="117" y="141"/>
                    <a:pt x="117" y="141"/>
                    <a:pt x="117" y="141"/>
                  </a:cubicBezTo>
                  <a:close/>
                  <a:moveTo>
                    <a:pt x="120" y="144"/>
                  </a:moveTo>
                  <a:cubicBezTo>
                    <a:pt x="120" y="144"/>
                    <a:pt x="120" y="144"/>
                    <a:pt x="120" y="144"/>
                  </a:cubicBezTo>
                  <a:cubicBezTo>
                    <a:pt x="123" y="138"/>
                    <a:pt x="123" y="131"/>
                    <a:pt x="125" y="125"/>
                  </a:cubicBezTo>
                  <a:cubicBezTo>
                    <a:pt x="126" y="123"/>
                    <a:pt x="127" y="120"/>
                    <a:pt x="127" y="117"/>
                  </a:cubicBezTo>
                  <a:cubicBezTo>
                    <a:pt x="127" y="119"/>
                    <a:pt x="127" y="121"/>
                    <a:pt x="127" y="122"/>
                  </a:cubicBezTo>
                  <a:cubicBezTo>
                    <a:pt x="127" y="126"/>
                    <a:pt x="125" y="130"/>
                    <a:pt x="125" y="134"/>
                  </a:cubicBezTo>
                  <a:cubicBezTo>
                    <a:pt x="124" y="138"/>
                    <a:pt x="123" y="142"/>
                    <a:pt x="122" y="147"/>
                  </a:cubicBezTo>
                  <a:cubicBezTo>
                    <a:pt x="121" y="146"/>
                    <a:pt x="120" y="145"/>
                    <a:pt x="120" y="144"/>
                  </a:cubicBezTo>
                  <a:close/>
                  <a:moveTo>
                    <a:pt x="127" y="134"/>
                  </a:moveTo>
                  <a:cubicBezTo>
                    <a:pt x="128" y="128"/>
                    <a:pt x="130" y="123"/>
                    <a:pt x="131" y="118"/>
                  </a:cubicBezTo>
                  <a:cubicBezTo>
                    <a:pt x="131" y="120"/>
                    <a:pt x="130" y="122"/>
                    <a:pt x="130" y="124"/>
                  </a:cubicBezTo>
                  <a:cubicBezTo>
                    <a:pt x="128" y="132"/>
                    <a:pt x="127" y="139"/>
                    <a:pt x="127" y="147"/>
                  </a:cubicBezTo>
                  <a:cubicBezTo>
                    <a:pt x="127" y="147"/>
                    <a:pt x="127" y="147"/>
                    <a:pt x="127" y="147"/>
                  </a:cubicBezTo>
                  <a:cubicBezTo>
                    <a:pt x="130" y="141"/>
                    <a:pt x="132" y="135"/>
                    <a:pt x="133" y="129"/>
                  </a:cubicBezTo>
                  <a:cubicBezTo>
                    <a:pt x="134" y="126"/>
                    <a:pt x="135" y="123"/>
                    <a:pt x="136" y="120"/>
                  </a:cubicBezTo>
                  <a:cubicBezTo>
                    <a:pt x="136" y="118"/>
                    <a:pt x="137" y="116"/>
                    <a:pt x="138" y="114"/>
                  </a:cubicBezTo>
                  <a:cubicBezTo>
                    <a:pt x="139" y="111"/>
                    <a:pt x="137" y="115"/>
                    <a:pt x="137" y="116"/>
                  </a:cubicBezTo>
                  <a:cubicBezTo>
                    <a:pt x="136" y="122"/>
                    <a:pt x="134" y="129"/>
                    <a:pt x="132" y="135"/>
                  </a:cubicBezTo>
                  <a:cubicBezTo>
                    <a:pt x="130" y="140"/>
                    <a:pt x="128" y="145"/>
                    <a:pt x="129" y="150"/>
                  </a:cubicBezTo>
                  <a:cubicBezTo>
                    <a:pt x="129" y="151"/>
                    <a:pt x="129" y="151"/>
                    <a:pt x="129" y="150"/>
                  </a:cubicBezTo>
                  <a:cubicBezTo>
                    <a:pt x="131" y="145"/>
                    <a:pt x="134" y="140"/>
                    <a:pt x="135" y="134"/>
                  </a:cubicBezTo>
                  <a:cubicBezTo>
                    <a:pt x="136" y="131"/>
                    <a:pt x="137" y="128"/>
                    <a:pt x="138" y="125"/>
                  </a:cubicBezTo>
                  <a:cubicBezTo>
                    <a:pt x="138" y="123"/>
                    <a:pt x="139" y="121"/>
                    <a:pt x="139" y="120"/>
                  </a:cubicBezTo>
                  <a:cubicBezTo>
                    <a:pt x="139" y="121"/>
                    <a:pt x="140" y="116"/>
                    <a:pt x="140" y="115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40" y="115"/>
                    <a:pt x="140" y="116"/>
                    <a:pt x="140" y="116"/>
                  </a:cubicBezTo>
                  <a:cubicBezTo>
                    <a:pt x="140" y="122"/>
                    <a:pt x="138" y="128"/>
                    <a:pt x="137" y="134"/>
                  </a:cubicBezTo>
                  <a:cubicBezTo>
                    <a:pt x="136" y="140"/>
                    <a:pt x="134" y="147"/>
                    <a:pt x="132" y="153"/>
                  </a:cubicBezTo>
                  <a:cubicBezTo>
                    <a:pt x="132" y="154"/>
                    <a:pt x="132" y="154"/>
                    <a:pt x="132" y="154"/>
                  </a:cubicBezTo>
                  <a:cubicBezTo>
                    <a:pt x="129" y="152"/>
                    <a:pt x="126" y="150"/>
                    <a:pt x="123" y="147"/>
                  </a:cubicBezTo>
                  <a:cubicBezTo>
                    <a:pt x="125" y="143"/>
                    <a:pt x="125" y="138"/>
                    <a:pt x="127" y="134"/>
                  </a:cubicBezTo>
                  <a:close/>
                  <a:moveTo>
                    <a:pt x="139" y="129"/>
                  </a:moveTo>
                  <a:cubicBezTo>
                    <a:pt x="139" y="125"/>
                    <a:pt x="141" y="120"/>
                    <a:pt x="141" y="116"/>
                  </a:cubicBezTo>
                  <a:cubicBezTo>
                    <a:pt x="142" y="117"/>
                    <a:pt x="142" y="118"/>
                    <a:pt x="143" y="118"/>
                  </a:cubicBezTo>
                  <a:cubicBezTo>
                    <a:pt x="141" y="124"/>
                    <a:pt x="139" y="129"/>
                    <a:pt x="138" y="134"/>
                  </a:cubicBezTo>
                  <a:cubicBezTo>
                    <a:pt x="138" y="132"/>
                    <a:pt x="139" y="131"/>
                    <a:pt x="139" y="129"/>
                  </a:cubicBezTo>
                  <a:close/>
                  <a:moveTo>
                    <a:pt x="146" y="123"/>
                  </a:moveTo>
                  <a:cubicBezTo>
                    <a:pt x="144" y="129"/>
                    <a:pt x="142" y="134"/>
                    <a:pt x="141" y="140"/>
                  </a:cubicBezTo>
                  <a:cubicBezTo>
                    <a:pt x="140" y="141"/>
                    <a:pt x="140" y="143"/>
                    <a:pt x="139" y="144"/>
                  </a:cubicBezTo>
                  <a:cubicBezTo>
                    <a:pt x="141" y="136"/>
                    <a:pt x="144" y="128"/>
                    <a:pt x="144" y="120"/>
                  </a:cubicBezTo>
                  <a:cubicBezTo>
                    <a:pt x="145" y="121"/>
                    <a:pt x="146" y="122"/>
                    <a:pt x="146" y="123"/>
                  </a:cubicBezTo>
                  <a:close/>
                  <a:moveTo>
                    <a:pt x="149" y="127"/>
                  </a:moveTo>
                  <a:cubicBezTo>
                    <a:pt x="148" y="131"/>
                    <a:pt x="146" y="135"/>
                    <a:pt x="145" y="139"/>
                  </a:cubicBezTo>
                  <a:cubicBezTo>
                    <a:pt x="145" y="142"/>
                    <a:pt x="144" y="145"/>
                    <a:pt x="143" y="148"/>
                  </a:cubicBezTo>
                  <a:cubicBezTo>
                    <a:pt x="142" y="149"/>
                    <a:pt x="142" y="150"/>
                    <a:pt x="142" y="151"/>
                  </a:cubicBezTo>
                  <a:cubicBezTo>
                    <a:pt x="142" y="151"/>
                    <a:pt x="141" y="152"/>
                    <a:pt x="141" y="152"/>
                  </a:cubicBezTo>
                  <a:cubicBezTo>
                    <a:pt x="141" y="152"/>
                    <a:pt x="142" y="151"/>
                    <a:pt x="142" y="151"/>
                  </a:cubicBezTo>
                  <a:cubicBezTo>
                    <a:pt x="143" y="145"/>
                    <a:pt x="144" y="140"/>
                    <a:pt x="145" y="135"/>
                  </a:cubicBezTo>
                  <a:cubicBezTo>
                    <a:pt x="146" y="131"/>
                    <a:pt x="147" y="128"/>
                    <a:pt x="147" y="124"/>
                  </a:cubicBezTo>
                  <a:cubicBezTo>
                    <a:pt x="148" y="125"/>
                    <a:pt x="148" y="126"/>
                    <a:pt x="149" y="127"/>
                  </a:cubicBezTo>
                  <a:close/>
                  <a:moveTo>
                    <a:pt x="151" y="131"/>
                  </a:moveTo>
                  <a:cubicBezTo>
                    <a:pt x="150" y="133"/>
                    <a:pt x="149" y="135"/>
                    <a:pt x="149" y="137"/>
                  </a:cubicBezTo>
                  <a:cubicBezTo>
                    <a:pt x="149" y="134"/>
                    <a:pt x="150" y="132"/>
                    <a:pt x="150" y="129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1" y="131"/>
                    <a:pt x="151" y="131"/>
                    <a:pt x="151" y="131"/>
                  </a:cubicBezTo>
                  <a:close/>
                  <a:moveTo>
                    <a:pt x="153" y="136"/>
                  </a:moveTo>
                  <a:cubicBezTo>
                    <a:pt x="152" y="139"/>
                    <a:pt x="152" y="141"/>
                    <a:pt x="151" y="144"/>
                  </a:cubicBezTo>
                  <a:cubicBezTo>
                    <a:pt x="151" y="145"/>
                    <a:pt x="150" y="147"/>
                    <a:pt x="150" y="148"/>
                  </a:cubicBezTo>
                  <a:cubicBezTo>
                    <a:pt x="149" y="150"/>
                    <a:pt x="149" y="154"/>
                    <a:pt x="150" y="148"/>
                  </a:cubicBezTo>
                  <a:cubicBezTo>
                    <a:pt x="150" y="144"/>
                    <a:pt x="151" y="139"/>
                    <a:pt x="152" y="134"/>
                  </a:cubicBezTo>
                  <a:cubicBezTo>
                    <a:pt x="152" y="135"/>
                    <a:pt x="153" y="135"/>
                    <a:pt x="153" y="136"/>
                  </a:cubicBezTo>
                  <a:close/>
                  <a:moveTo>
                    <a:pt x="93" y="67"/>
                  </a:moveTo>
                  <a:cubicBezTo>
                    <a:pt x="91" y="71"/>
                    <a:pt x="89" y="75"/>
                    <a:pt x="85" y="78"/>
                  </a:cubicBezTo>
                  <a:cubicBezTo>
                    <a:pt x="88" y="74"/>
                    <a:pt x="90" y="69"/>
                    <a:pt x="91" y="65"/>
                  </a:cubicBezTo>
                  <a:cubicBezTo>
                    <a:pt x="91" y="65"/>
                    <a:pt x="92" y="65"/>
                    <a:pt x="92" y="66"/>
                  </a:cubicBezTo>
                  <a:cubicBezTo>
                    <a:pt x="93" y="66"/>
                    <a:pt x="93" y="67"/>
                    <a:pt x="93" y="67"/>
                  </a:cubicBezTo>
                  <a:close/>
                  <a:moveTo>
                    <a:pt x="7" y="6"/>
                  </a:moveTo>
                  <a:cubicBezTo>
                    <a:pt x="9" y="7"/>
                    <a:pt x="10" y="7"/>
                    <a:pt x="12" y="7"/>
                  </a:cubicBezTo>
                  <a:cubicBezTo>
                    <a:pt x="16" y="7"/>
                    <a:pt x="19" y="5"/>
                    <a:pt x="23" y="4"/>
                  </a:cubicBezTo>
                  <a:cubicBezTo>
                    <a:pt x="28" y="10"/>
                    <a:pt x="34" y="17"/>
                    <a:pt x="38" y="24"/>
                  </a:cubicBezTo>
                  <a:cubicBezTo>
                    <a:pt x="37" y="26"/>
                    <a:pt x="35" y="29"/>
                    <a:pt x="33" y="31"/>
                  </a:cubicBezTo>
                  <a:cubicBezTo>
                    <a:pt x="26" y="26"/>
                    <a:pt x="17" y="23"/>
                    <a:pt x="9" y="18"/>
                  </a:cubicBezTo>
                  <a:cubicBezTo>
                    <a:pt x="11" y="14"/>
                    <a:pt x="9" y="10"/>
                    <a:pt x="7" y="6"/>
                  </a:cubicBezTo>
                  <a:close/>
                  <a:moveTo>
                    <a:pt x="35" y="33"/>
                  </a:moveTo>
                  <a:cubicBezTo>
                    <a:pt x="35" y="33"/>
                    <a:pt x="35" y="33"/>
                    <a:pt x="35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32"/>
                    <a:pt x="37" y="31"/>
                    <a:pt x="37" y="30"/>
                  </a:cubicBezTo>
                  <a:cubicBezTo>
                    <a:pt x="38" y="30"/>
                    <a:pt x="38" y="30"/>
                    <a:pt x="38" y="29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2"/>
                    <a:pt x="37" y="33"/>
                    <a:pt x="37" y="34"/>
                  </a:cubicBezTo>
                  <a:cubicBezTo>
                    <a:pt x="37" y="34"/>
                    <a:pt x="37" y="35"/>
                    <a:pt x="37" y="34"/>
                  </a:cubicBezTo>
                  <a:cubicBezTo>
                    <a:pt x="39" y="33"/>
                    <a:pt x="42" y="29"/>
                    <a:pt x="42" y="27"/>
                  </a:cubicBezTo>
                  <a:cubicBezTo>
                    <a:pt x="42" y="30"/>
                    <a:pt x="40" y="33"/>
                    <a:pt x="39" y="37"/>
                  </a:cubicBezTo>
                  <a:cubicBezTo>
                    <a:pt x="39" y="37"/>
                    <a:pt x="39" y="37"/>
                    <a:pt x="40" y="37"/>
                  </a:cubicBezTo>
                  <a:cubicBezTo>
                    <a:pt x="40" y="35"/>
                    <a:pt x="41" y="34"/>
                    <a:pt x="42" y="32"/>
                  </a:cubicBezTo>
                  <a:cubicBezTo>
                    <a:pt x="43" y="31"/>
                    <a:pt x="45" y="26"/>
                    <a:pt x="43" y="31"/>
                  </a:cubicBezTo>
                  <a:cubicBezTo>
                    <a:pt x="42" y="34"/>
                    <a:pt x="41" y="37"/>
                    <a:pt x="41" y="39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43" y="37"/>
                    <a:pt x="45" y="34"/>
                    <a:pt x="46" y="32"/>
                  </a:cubicBezTo>
                  <a:cubicBezTo>
                    <a:pt x="45" y="35"/>
                    <a:pt x="43" y="39"/>
                    <a:pt x="43" y="42"/>
                  </a:cubicBezTo>
                  <a:cubicBezTo>
                    <a:pt x="40" y="39"/>
                    <a:pt x="38" y="36"/>
                    <a:pt x="35" y="33"/>
                  </a:cubicBezTo>
                  <a:close/>
                  <a:moveTo>
                    <a:pt x="132" y="154"/>
                  </a:moveTo>
                  <a:cubicBezTo>
                    <a:pt x="132" y="154"/>
                    <a:pt x="133" y="154"/>
                    <a:pt x="133" y="154"/>
                  </a:cubicBezTo>
                  <a:cubicBezTo>
                    <a:pt x="135" y="148"/>
                    <a:pt x="136" y="142"/>
                    <a:pt x="138" y="136"/>
                  </a:cubicBezTo>
                  <a:cubicBezTo>
                    <a:pt x="139" y="133"/>
                    <a:pt x="140" y="130"/>
                    <a:pt x="141" y="126"/>
                  </a:cubicBezTo>
                  <a:cubicBezTo>
                    <a:pt x="142" y="125"/>
                    <a:pt x="142" y="123"/>
                    <a:pt x="143" y="121"/>
                  </a:cubicBezTo>
                  <a:cubicBezTo>
                    <a:pt x="143" y="120"/>
                    <a:pt x="143" y="118"/>
                    <a:pt x="143" y="121"/>
                  </a:cubicBezTo>
                  <a:cubicBezTo>
                    <a:pt x="143" y="132"/>
                    <a:pt x="139" y="142"/>
                    <a:pt x="137" y="152"/>
                  </a:cubicBezTo>
                  <a:cubicBezTo>
                    <a:pt x="137" y="153"/>
                    <a:pt x="137" y="153"/>
                    <a:pt x="137" y="153"/>
                  </a:cubicBezTo>
                  <a:cubicBezTo>
                    <a:pt x="136" y="154"/>
                    <a:pt x="136" y="154"/>
                    <a:pt x="136" y="155"/>
                  </a:cubicBezTo>
                  <a:cubicBezTo>
                    <a:pt x="136" y="155"/>
                    <a:pt x="136" y="155"/>
                    <a:pt x="136" y="155"/>
                  </a:cubicBezTo>
                  <a:cubicBezTo>
                    <a:pt x="135" y="155"/>
                    <a:pt x="134" y="154"/>
                    <a:pt x="132" y="154"/>
                  </a:cubicBezTo>
                  <a:close/>
                  <a:moveTo>
                    <a:pt x="142" y="156"/>
                  </a:moveTo>
                  <a:cubicBezTo>
                    <a:pt x="141" y="156"/>
                    <a:pt x="139" y="156"/>
                    <a:pt x="137" y="155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8" y="149"/>
                    <a:pt x="140" y="144"/>
                    <a:pt x="142" y="138"/>
                  </a:cubicBezTo>
                  <a:cubicBezTo>
                    <a:pt x="143" y="136"/>
                    <a:pt x="143" y="133"/>
                    <a:pt x="144" y="131"/>
                  </a:cubicBezTo>
                  <a:cubicBezTo>
                    <a:pt x="145" y="130"/>
                    <a:pt x="145" y="129"/>
                    <a:pt x="145" y="128"/>
                  </a:cubicBezTo>
                  <a:cubicBezTo>
                    <a:pt x="145" y="128"/>
                    <a:pt x="147" y="122"/>
                    <a:pt x="146" y="125"/>
                  </a:cubicBezTo>
                  <a:cubicBezTo>
                    <a:pt x="146" y="129"/>
                    <a:pt x="144" y="133"/>
                    <a:pt x="144" y="137"/>
                  </a:cubicBezTo>
                  <a:cubicBezTo>
                    <a:pt x="143" y="143"/>
                    <a:pt x="141" y="148"/>
                    <a:pt x="140" y="154"/>
                  </a:cubicBezTo>
                  <a:cubicBezTo>
                    <a:pt x="140" y="155"/>
                    <a:pt x="141" y="155"/>
                    <a:pt x="141" y="154"/>
                  </a:cubicBezTo>
                  <a:cubicBezTo>
                    <a:pt x="145" y="146"/>
                    <a:pt x="146" y="137"/>
                    <a:pt x="149" y="128"/>
                  </a:cubicBezTo>
                  <a:cubicBezTo>
                    <a:pt x="149" y="128"/>
                    <a:pt x="149" y="128"/>
                    <a:pt x="149" y="128"/>
                  </a:cubicBezTo>
                  <a:cubicBezTo>
                    <a:pt x="148" y="131"/>
                    <a:pt x="148" y="136"/>
                    <a:pt x="148" y="140"/>
                  </a:cubicBezTo>
                  <a:cubicBezTo>
                    <a:pt x="147" y="143"/>
                    <a:pt x="146" y="146"/>
                    <a:pt x="145" y="149"/>
                  </a:cubicBezTo>
                  <a:cubicBezTo>
                    <a:pt x="144" y="151"/>
                    <a:pt x="144" y="152"/>
                    <a:pt x="145" y="152"/>
                  </a:cubicBezTo>
                  <a:cubicBezTo>
                    <a:pt x="144" y="153"/>
                    <a:pt x="144" y="153"/>
                    <a:pt x="144" y="154"/>
                  </a:cubicBezTo>
                  <a:cubicBezTo>
                    <a:pt x="144" y="154"/>
                    <a:pt x="145" y="154"/>
                    <a:pt x="145" y="154"/>
                  </a:cubicBezTo>
                  <a:cubicBezTo>
                    <a:pt x="147" y="147"/>
                    <a:pt x="149" y="139"/>
                    <a:pt x="151" y="132"/>
                  </a:cubicBezTo>
                  <a:cubicBezTo>
                    <a:pt x="151" y="132"/>
                    <a:pt x="151" y="132"/>
                    <a:pt x="151" y="132"/>
                  </a:cubicBezTo>
                  <a:cubicBezTo>
                    <a:pt x="151" y="134"/>
                    <a:pt x="151" y="135"/>
                    <a:pt x="151" y="136"/>
                  </a:cubicBezTo>
                  <a:cubicBezTo>
                    <a:pt x="151" y="138"/>
                    <a:pt x="150" y="140"/>
                    <a:pt x="150" y="142"/>
                  </a:cubicBezTo>
                  <a:cubicBezTo>
                    <a:pt x="149" y="146"/>
                    <a:pt x="149" y="149"/>
                    <a:pt x="149" y="153"/>
                  </a:cubicBezTo>
                  <a:cubicBezTo>
                    <a:pt x="149" y="153"/>
                    <a:pt x="149" y="153"/>
                    <a:pt x="150" y="153"/>
                  </a:cubicBezTo>
                  <a:cubicBezTo>
                    <a:pt x="151" y="148"/>
                    <a:pt x="152" y="143"/>
                    <a:pt x="153" y="138"/>
                  </a:cubicBezTo>
                  <a:cubicBezTo>
                    <a:pt x="155" y="146"/>
                    <a:pt x="153" y="155"/>
                    <a:pt x="142" y="156"/>
                  </a:cubicBezTo>
                  <a:close/>
                </a:path>
              </a:pathLst>
            </a:custGeom>
            <a:blipFill dpi="0" rotWithShape="1">
              <a:blip r:embed="rId9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39" name="Freeform 140"/>
            <p:cNvSpPr/>
            <p:nvPr/>
          </p:nvSpPr>
          <p:spPr bwMode="auto">
            <a:xfrm>
              <a:off x="7769311" y="867624"/>
              <a:ext cx="28575" cy="22225"/>
            </a:xfrm>
            <a:custGeom>
              <a:avLst/>
              <a:gdLst>
                <a:gd name="T0" fmla="*/ 6 w 10"/>
                <a:gd name="T1" fmla="*/ 7 h 8"/>
                <a:gd name="T2" fmla="*/ 8 w 10"/>
                <a:gd name="T3" fmla="*/ 5 h 8"/>
                <a:gd name="T4" fmla="*/ 3 w 10"/>
                <a:gd name="T5" fmla="*/ 0 h 8"/>
                <a:gd name="T6" fmla="*/ 1 w 10"/>
                <a:gd name="T7" fmla="*/ 3 h 8"/>
                <a:gd name="T8" fmla="*/ 6 w 10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6" y="7"/>
                  </a:moveTo>
                  <a:cubicBezTo>
                    <a:pt x="8" y="8"/>
                    <a:pt x="10" y="6"/>
                    <a:pt x="8" y="5"/>
                  </a:cubicBezTo>
                  <a:cubicBezTo>
                    <a:pt x="6" y="3"/>
                    <a:pt x="5" y="1"/>
                    <a:pt x="3" y="0"/>
                  </a:cubicBezTo>
                  <a:cubicBezTo>
                    <a:pt x="1" y="0"/>
                    <a:pt x="0" y="2"/>
                    <a:pt x="1" y="3"/>
                  </a:cubicBezTo>
                  <a:cubicBezTo>
                    <a:pt x="3" y="4"/>
                    <a:pt x="5" y="6"/>
                    <a:pt x="6" y="7"/>
                  </a:cubicBezTo>
                  <a:close/>
                </a:path>
              </a:pathLst>
            </a:custGeom>
            <a:blipFill dpi="0" rotWithShape="1">
              <a:blip r:embed="rId9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40" name="Freeform 141"/>
            <p:cNvSpPr>
              <a:spLocks noEditPoints="1"/>
            </p:cNvSpPr>
            <p:nvPr/>
          </p:nvSpPr>
          <p:spPr bwMode="auto">
            <a:xfrm>
              <a:off x="3781511" y="2280499"/>
              <a:ext cx="631825" cy="128588"/>
            </a:xfrm>
            <a:custGeom>
              <a:avLst/>
              <a:gdLst>
                <a:gd name="T0" fmla="*/ 207 w 218"/>
                <a:gd name="T1" fmla="*/ 29 h 44"/>
                <a:gd name="T2" fmla="*/ 72 w 218"/>
                <a:gd name="T3" fmla="*/ 7 h 44"/>
                <a:gd name="T4" fmla="*/ 64 w 218"/>
                <a:gd name="T5" fmla="*/ 41 h 44"/>
                <a:gd name="T6" fmla="*/ 165 w 218"/>
                <a:gd name="T7" fmla="*/ 34 h 44"/>
                <a:gd name="T8" fmla="*/ 168 w 218"/>
                <a:gd name="T9" fmla="*/ 29 h 44"/>
                <a:gd name="T10" fmla="*/ 153 w 218"/>
                <a:gd name="T11" fmla="*/ 36 h 44"/>
                <a:gd name="T12" fmla="*/ 140 w 218"/>
                <a:gd name="T13" fmla="*/ 24 h 44"/>
                <a:gd name="T14" fmla="*/ 137 w 218"/>
                <a:gd name="T15" fmla="*/ 24 h 44"/>
                <a:gd name="T16" fmla="*/ 134 w 218"/>
                <a:gd name="T17" fmla="*/ 26 h 44"/>
                <a:gd name="T18" fmla="*/ 63 w 218"/>
                <a:gd name="T19" fmla="*/ 25 h 44"/>
                <a:gd name="T20" fmla="*/ 24 w 218"/>
                <a:gd name="T21" fmla="*/ 9 h 44"/>
                <a:gd name="T22" fmla="*/ 38 w 218"/>
                <a:gd name="T23" fmla="*/ 13 h 44"/>
                <a:gd name="T24" fmla="*/ 30 w 218"/>
                <a:gd name="T25" fmla="*/ 7 h 44"/>
                <a:gd name="T26" fmla="*/ 32 w 218"/>
                <a:gd name="T27" fmla="*/ 16 h 44"/>
                <a:gd name="T28" fmla="*/ 60 w 218"/>
                <a:gd name="T29" fmla="*/ 41 h 44"/>
                <a:gd name="T30" fmla="*/ 92 w 218"/>
                <a:gd name="T31" fmla="*/ 14 h 44"/>
                <a:gd name="T32" fmla="*/ 96 w 218"/>
                <a:gd name="T33" fmla="*/ 41 h 44"/>
                <a:gd name="T34" fmla="*/ 94 w 218"/>
                <a:gd name="T35" fmla="*/ 38 h 44"/>
                <a:gd name="T36" fmla="*/ 94 w 218"/>
                <a:gd name="T37" fmla="*/ 27 h 44"/>
                <a:gd name="T38" fmla="*/ 65 w 218"/>
                <a:gd name="T39" fmla="*/ 9 h 44"/>
                <a:gd name="T40" fmla="*/ 91 w 218"/>
                <a:gd name="T41" fmla="*/ 34 h 44"/>
                <a:gd name="T42" fmla="*/ 70 w 218"/>
                <a:gd name="T43" fmla="*/ 10 h 44"/>
                <a:gd name="T44" fmla="*/ 86 w 218"/>
                <a:gd name="T45" fmla="*/ 16 h 44"/>
                <a:gd name="T46" fmla="*/ 54 w 218"/>
                <a:gd name="T47" fmla="*/ 7 h 44"/>
                <a:gd name="T48" fmla="*/ 70 w 218"/>
                <a:gd name="T49" fmla="*/ 24 h 44"/>
                <a:gd name="T50" fmla="*/ 55 w 218"/>
                <a:gd name="T51" fmla="*/ 8 h 44"/>
                <a:gd name="T52" fmla="*/ 68 w 218"/>
                <a:gd name="T53" fmla="*/ 15 h 44"/>
                <a:gd name="T54" fmla="*/ 82 w 218"/>
                <a:gd name="T55" fmla="*/ 41 h 44"/>
                <a:gd name="T56" fmla="*/ 136 w 218"/>
                <a:gd name="T57" fmla="*/ 19 h 44"/>
                <a:gd name="T58" fmla="*/ 134 w 218"/>
                <a:gd name="T59" fmla="*/ 28 h 44"/>
                <a:gd name="T60" fmla="*/ 135 w 218"/>
                <a:gd name="T61" fmla="*/ 19 h 44"/>
                <a:gd name="T62" fmla="*/ 119 w 218"/>
                <a:gd name="T63" fmla="*/ 18 h 44"/>
                <a:gd name="T64" fmla="*/ 124 w 218"/>
                <a:gd name="T65" fmla="*/ 20 h 44"/>
                <a:gd name="T66" fmla="*/ 109 w 218"/>
                <a:gd name="T67" fmla="*/ 16 h 44"/>
                <a:gd name="T68" fmla="*/ 104 w 218"/>
                <a:gd name="T69" fmla="*/ 24 h 44"/>
                <a:gd name="T70" fmla="*/ 114 w 218"/>
                <a:gd name="T71" fmla="*/ 40 h 44"/>
                <a:gd name="T72" fmla="*/ 117 w 218"/>
                <a:gd name="T73" fmla="*/ 40 h 44"/>
                <a:gd name="T74" fmla="*/ 129 w 218"/>
                <a:gd name="T75" fmla="*/ 39 h 44"/>
                <a:gd name="T76" fmla="*/ 156 w 218"/>
                <a:gd name="T77" fmla="*/ 22 h 44"/>
                <a:gd name="T78" fmla="*/ 152 w 218"/>
                <a:gd name="T79" fmla="*/ 35 h 44"/>
                <a:gd name="T80" fmla="*/ 94 w 218"/>
                <a:gd name="T81" fmla="*/ 21 h 44"/>
                <a:gd name="T82" fmla="*/ 53 w 218"/>
                <a:gd name="T83" fmla="*/ 6 h 44"/>
                <a:gd name="T84" fmla="*/ 53 w 218"/>
                <a:gd name="T85" fmla="*/ 6 h 44"/>
                <a:gd name="T86" fmla="*/ 33 w 218"/>
                <a:gd name="T87" fmla="*/ 4 h 44"/>
                <a:gd name="T88" fmla="*/ 44 w 218"/>
                <a:gd name="T89" fmla="*/ 31 h 44"/>
                <a:gd name="T90" fmla="*/ 22 w 218"/>
                <a:gd name="T91" fmla="*/ 6 h 44"/>
                <a:gd name="T92" fmla="*/ 18 w 218"/>
                <a:gd name="T93" fmla="*/ 6 h 44"/>
                <a:gd name="T94" fmla="*/ 29 w 218"/>
                <a:gd name="T95" fmla="*/ 38 h 44"/>
                <a:gd name="T96" fmla="*/ 12 w 218"/>
                <a:gd name="T97" fmla="*/ 14 h 44"/>
                <a:gd name="T98" fmla="*/ 20 w 218"/>
                <a:gd name="T99" fmla="*/ 35 h 44"/>
                <a:gd name="T100" fmla="*/ 109 w 218"/>
                <a:gd name="T101" fmla="*/ 40 h 44"/>
                <a:gd name="T102" fmla="*/ 210 w 218"/>
                <a:gd name="T103" fmla="*/ 23 h 44"/>
                <a:gd name="T104" fmla="*/ 171 w 218"/>
                <a:gd name="T105" fmla="*/ 32 h 44"/>
                <a:gd name="T106" fmla="*/ 172 w 218"/>
                <a:gd name="T107" fmla="*/ 23 h 44"/>
                <a:gd name="T108" fmla="*/ 14 w 218"/>
                <a:gd name="T109" fmla="*/ 8 h 44"/>
                <a:gd name="T110" fmla="*/ 27 w 218"/>
                <a:gd name="T111" fmla="*/ 36 h 44"/>
                <a:gd name="T112" fmla="*/ 9 w 218"/>
                <a:gd name="T113" fmla="*/ 14 h 44"/>
                <a:gd name="T114" fmla="*/ 9 w 218"/>
                <a:gd name="T115" fmla="*/ 1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8" h="44">
                  <a:moveTo>
                    <a:pt x="9" y="32"/>
                  </a:moveTo>
                  <a:cubicBezTo>
                    <a:pt x="17" y="39"/>
                    <a:pt x="28" y="41"/>
                    <a:pt x="38" y="42"/>
                  </a:cubicBezTo>
                  <a:cubicBezTo>
                    <a:pt x="52" y="44"/>
                    <a:pt x="65" y="44"/>
                    <a:pt x="79" y="44"/>
                  </a:cubicBezTo>
                  <a:cubicBezTo>
                    <a:pt x="111" y="44"/>
                    <a:pt x="143" y="42"/>
                    <a:pt x="174" y="35"/>
                  </a:cubicBezTo>
                  <a:cubicBezTo>
                    <a:pt x="174" y="35"/>
                    <a:pt x="175" y="35"/>
                    <a:pt x="175" y="35"/>
                  </a:cubicBezTo>
                  <a:cubicBezTo>
                    <a:pt x="183" y="37"/>
                    <a:pt x="192" y="37"/>
                    <a:pt x="201" y="38"/>
                  </a:cubicBezTo>
                  <a:cubicBezTo>
                    <a:pt x="201" y="38"/>
                    <a:pt x="201" y="38"/>
                    <a:pt x="201" y="38"/>
                  </a:cubicBezTo>
                  <a:cubicBezTo>
                    <a:pt x="202" y="38"/>
                    <a:pt x="203" y="38"/>
                    <a:pt x="203" y="37"/>
                  </a:cubicBezTo>
                  <a:cubicBezTo>
                    <a:pt x="204" y="34"/>
                    <a:pt x="205" y="31"/>
                    <a:pt x="207" y="29"/>
                  </a:cubicBezTo>
                  <a:cubicBezTo>
                    <a:pt x="209" y="26"/>
                    <a:pt x="213" y="24"/>
                    <a:pt x="216" y="24"/>
                  </a:cubicBezTo>
                  <a:cubicBezTo>
                    <a:pt x="217" y="24"/>
                    <a:pt x="217" y="23"/>
                    <a:pt x="217" y="23"/>
                  </a:cubicBezTo>
                  <a:cubicBezTo>
                    <a:pt x="218" y="22"/>
                    <a:pt x="218" y="21"/>
                    <a:pt x="217" y="21"/>
                  </a:cubicBezTo>
                  <a:cubicBezTo>
                    <a:pt x="211" y="20"/>
                    <a:pt x="204" y="19"/>
                    <a:pt x="202" y="13"/>
                  </a:cubicBezTo>
                  <a:cubicBezTo>
                    <a:pt x="202" y="12"/>
                    <a:pt x="201" y="12"/>
                    <a:pt x="200" y="13"/>
                  </a:cubicBezTo>
                  <a:cubicBezTo>
                    <a:pt x="191" y="14"/>
                    <a:pt x="183" y="19"/>
                    <a:pt x="174" y="21"/>
                  </a:cubicBezTo>
                  <a:cubicBezTo>
                    <a:pt x="174" y="20"/>
                    <a:pt x="173" y="20"/>
                    <a:pt x="173" y="20"/>
                  </a:cubicBezTo>
                  <a:cubicBezTo>
                    <a:pt x="158" y="20"/>
                    <a:pt x="143" y="17"/>
                    <a:pt x="128" y="15"/>
                  </a:cubicBezTo>
                  <a:cubicBezTo>
                    <a:pt x="109" y="13"/>
                    <a:pt x="91" y="10"/>
                    <a:pt x="72" y="7"/>
                  </a:cubicBezTo>
                  <a:cubicBezTo>
                    <a:pt x="57" y="4"/>
                    <a:pt x="43" y="0"/>
                    <a:pt x="28" y="1"/>
                  </a:cubicBezTo>
                  <a:cubicBezTo>
                    <a:pt x="20" y="2"/>
                    <a:pt x="11" y="4"/>
                    <a:pt x="5" y="12"/>
                  </a:cubicBezTo>
                  <a:cubicBezTo>
                    <a:pt x="0" y="19"/>
                    <a:pt x="2" y="27"/>
                    <a:pt x="9" y="32"/>
                  </a:cubicBezTo>
                  <a:close/>
                  <a:moveTo>
                    <a:pt x="39" y="4"/>
                  </a:moveTo>
                  <a:cubicBezTo>
                    <a:pt x="41" y="4"/>
                    <a:pt x="43" y="4"/>
                    <a:pt x="44" y="5"/>
                  </a:cubicBezTo>
                  <a:cubicBezTo>
                    <a:pt x="47" y="11"/>
                    <a:pt x="50" y="17"/>
                    <a:pt x="54" y="23"/>
                  </a:cubicBezTo>
                  <a:cubicBezTo>
                    <a:pt x="56" y="26"/>
                    <a:pt x="58" y="29"/>
                    <a:pt x="60" y="32"/>
                  </a:cubicBezTo>
                  <a:cubicBezTo>
                    <a:pt x="61" y="35"/>
                    <a:pt x="62" y="39"/>
                    <a:pt x="64" y="41"/>
                  </a:cubicBezTo>
                  <a:cubicBezTo>
                    <a:pt x="64" y="41"/>
                    <a:pt x="64" y="41"/>
                    <a:pt x="64" y="41"/>
                  </a:cubicBezTo>
                  <a:cubicBezTo>
                    <a:pt x="54" y="30"/>
                    <a:pt x="48" y="15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lose/>
                  <a:moveTo>
                    <a:pt x="166" y="33"/>
                  </a:moveTo>
                  <a:cubicBezTo>
                    <a:pt x="165" y="31"/>
                    <a:pt x="165" y="26"/>
                    <a:pt x="163" y="24"/>
                  </a:cubicBezTo>
                  <a:cubicBezTo>
                    <a:pt x="165" y="27"/>
                    <a:pt x="166" y="31"/>
                    <a:pt x="168" y="34"/>
                  </a:cubicBezTo>
                  <a:cubicBezTo>
                    <a:pt x="166" y="34"/>
                    <a:pt x="165" y="34"/>
                    <a:pt x="163" y="34"/>
                  </a:cubicBezTo>
                  <a:cubicBezTo>
                    <a:pt x="163" y="34"/>
                    <a:pt x="163" y="34"/>
                    <a:pt x="163" y="34"/>
                  </a:cubicBezTo>
                  <a:cubicBezTo>
                    <a:pt x="163" y="31"/>
                    <a:pt x="161" y="27"/>
                    <a:pt x="160" y="24"/>
                  </a:cubicBezTo>
                  <a:cubicBezTo>
                    <a:pt x="161" y="26"/>
                    <a:pt x="163" y="31"/>
                    <a:pt x="165" y="34"/>
                  </a:cubicBezTo>
                  <a:cubicBezTo>
                    <a:pt x="165" y="34"/>
                    <a:pt x="166" y="34"/>
                    <a:pt x="166" y="33"/>
                  </a:cubicBezTo>
                  <a:close/>
                  <a:moveTo>
                    <a:pt x="172" y="30"/>
                  </a:moveTo>
                  <a:cubicBezTo>
                    <a:pt x="173" y="31"/>
                    <a:pt x="173" y="32"/>
                    <a:pt x="173" y="33"/>
                  </a:cubicBezTo>
                  <a:cubicBezTo>
                    <a:pt x="173" y="33"/>
                    <a:pt x="172" y="33"/>
                    <a:pt x="172" y="33"/>
                  </a:cubicBezTo>
                  <a:cubicBezTo>
                    <a:pt x="171" y="31"/>
                    <a:pt x="171" y="30"/>
                    <a:pt x="170" y="28"/>
                  </a:cubicBezTo>
                  <a:cubicBezTo>
                    <a:pt x="168" y="22"/>
                    <a:pt x="171" y="28"/>
                    <a:pt x="172" y="29"/>
                  </a:cubicBezTo>
                  <a:cubicBezTo>
                    <a:pt x="172" y="30"/>
                    <a:pt x="172" y="30"/>
                    <a:pt x="172" y="30"/>
                  </a:cubicBezTo>
                  <a:close/>
                  <a:moveTo>
                    <a:pt x="169" y="33"/>
                  </a:moveTo>
                  <a:cubicBezTo>
                    <a:pt x="168" y="32"/>
                    <a:pt x="168" y="30"/>
                    <a:pt x="168" y="29"/>
                  </a:cubicBezTo>
                  <a:cubicBezTo>
                    <a:pt x="168" y="28"/>
                    <a:pt x="166" y="23"/>
                    <a:pt x="167" y="26"/>
                  </a:cubicBezTo>
                  <a:cubicBezTo>
                    <a:pt x="168" y="29"/>
                    <a:pt x="169" y="31"/>
                    <a:pt x="171" y="33"/>
                  </a:cubicBezTo>
                  <a:cubicBezTo>
                    <a:pt x="170" y="33"/>
                    <a:pt x="169" y="33"/>
                    <a:pt x="169" y="33"/>
                  </a:cubicBezTo>
                  <a:close/>
                  <a:moveTo>
                    <a:pt x="160" y="35"/>
                  </a:moveTo>
                  <a:cubicBezTo>
                    <a:pt x="158" y="31"/>
                    <a:pt x="157" y="28"/>
                    <a:pt x="156" y="24"/>
                  </a:cubicBezTo>
                  <a:cubicBezTo>
                    <a:pt x="157" y="26"/>
                    <a:pt x="161" y="31"/>
                    <a:pt x="162" y="35"/>
                  </a:cubicBezTo>
                  <a:cubicBezTo>
                    <a:pt x="162" y="35"/>
                    <a:pt x="162" y="35"/>
                    <a:pt x="162" y="35"/>
                  </a:cubicBezTo>
                  <a:cubicBezTo>
                    <a:pt x="161" y="35"/>
                    <a:pt x="160" y="35"/>
                    <a:pt x="160" y="35"/>
                  </a:cubicBezTo>
                  <a:close/>
                  <a:moveTo>
                    <a:pt x="153" y="36"/>
                  </a:moveTo>
                  <a:cubicBezTo>
                    <a:pt x="152" y="32"/>
                    <a:pt x="150" y="27"/>
                    <a:pt x="149" y="23"/>
                  </a:cubicBezTo>
                  <a:cubicBezTo>
                    <a:pt x="150" y="27"/>
                    <a:pt x="153" y="32"/>
                    <a:pt x="156" y="36"/>
                  </a:cubicBezTo>
                  <a:cubicBezTo>
                    <a:pt x="155" y="36"/>
                    <a:pt x="154" y="36"/>
                    <a:pt x="153" y="36"/>
                  </a:cubicBezTo>
                  <a:close/>
                  <a:moveTo>
                    <a:pt x="149" y="37"/>
                  </a:moveTo>
                  <a:cubicBezTo>
                    <a:pt x="148" y="32"/>
                    <a:pt x="145" y="26"/>
                    <a:pt x="143" y="22"/>
                  </a:cubicBezTo>
                  <a:cubicBezTo>
                    <a:pt x="146" y="27"/>
                    <a:pt x="149" y="32"/>
                    <a:pt x="152" y="36"/>
                  </a:cubicBezTo>
                  <a:cubicBezTo>
                    <a:pt x="151" y="36"/>
                    <a:pt x="150" y="36"/>
                    <a:pt x="149" y="37"/>
                  </a:cubicBezTo>
                  <a:close/>
                  <a:moveTo>
                    <a:pt x="145" y="37"/>
                  </a:moveTo>
                  <a:cubicBezTo>
                    <a:pt x="144" y="33"/>
                    <a:pt x="142" y="28"/>
                    <a:pt x="140" y="24"/>
                  </a:cubicBezTo>
                  <a:cubicBezTo>
                    <a:pt x="139" y="22"/>
                    <a:pt x="139" y="22"/>
                    <a:pt x="140" y="23"/>
                  </a:cubicBezTo>
                  <a:cubicBezTo>
                    <a:pt x="141" y="25"/>
                    <a:pt x="142" y="26"/>
                    <a:pt x="143" y="28"/>
                  </a:cubicBezTo>
                  <a:cubicBezTo>
                    <a:pt x="145" y="31"/>
                    <a:pt x="147" y="34"/>
                    <a:pt x="148" y="37"/>
                  </a:cubicBezTo>
                  <a:cubicBezTo>
                    <a:pt x="147" y="37"/>
                    <a:pt x="146" y="37"/>
                    <a:pt x="145" y="37"/>
                  </a:cubicBezTo>
                  <a:close/>
                  <a:moveTo>
                    <a:pt x="140" y="38"/>
                  </a:moveTo>
                  <a:cubicBezTo>
                    <a:pt x="140" y="38"/>
                    <a:pt x="140" y="38"/>
                    <a:pt x="140" y="38"/>
                  </a:cubicBezTo>
                  <a:cubicBezTo>
                    <a:pt x="140" y="35"/>
                    <a:pt x="139" y="33"/>
                    <a:pt x="139" y="30"/>
                  </a:cubicBezTo>
                  <a:cubicBezTo>
                    <a:pt x="138" y="29"/>
                    <a:pt x="138" y="27"/>
                    <a:pt x="137" y="25"/>
                  </a:cubicBezTo>
                  <a:cubicBezTo>
                    <a:pt x="137" y="25"/>
                    <a:pt x="137" y="25"/>
                    <a:pt x="137" y="24"/>
                  </a:cubicBezTo>
                  <a:cubicBezTo>
                    <a:pt x="139" y="29"/>
                    <a:pt x="142" y="33"/>
                    <a:pt x="144" y="37"/>
                  </a:cubicBezTo>
                  <a:cubicBezTo>
                    <a:pt x="143" y="37"/>
                    <a:pt x="141" y="38"/>
                    <a:pt x="140" y="38"/>
                  </a:cubicBezTo>
                  <a:close/>
                  <a:moveTo>
                    <a:pt x="134" y="38"/>
                  </a:moveTo>
                  <a:cubicBezTo>
                    <a:pt x="133" y="36"/>
                    <a:pt x="133" y="33"/>
                    <a:pt x="132" y="31"/>
                  </a:cubicBezTo>
                  <a:cubicBezTo>
                    <a:pt x="131" y="29"/>
                    <a:pt x="131" y="28"/>
                    <a:pt x="130" y="26"/>
                  </a:cubicBezTo>
                  <a:cubicBezTo>
                    <a:pt x="130" y="25"/>
                    <a:pt x="129" y="21"/>
                    <a:pt x="128" y="20"/>
                  </a:cubicBezTo>
                  <a:cubicBezTo>
                    <a:pt x="132" y="25"/>
                    <a:pt x="134" y="32"/>
                    <a:pt x="137" y="38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7" y="34"/>
                    <a:pt x="136" y="30"/>
                    <a:pt x="134" y="26"/>
                  </a:cubicBezTo>
                  <a:cubicBezTo>
                    <a:pt x="135" y="27"/>
                    <a:pt x="135" y="28"/>
                    <a:pt x="136" y="29"/>
                  </a:cubicBezTo>
                  <a:cubicBezTo>
                    <a:pt x="137" y="32"/>
                    <a:pt x="138" y="35"/>
                    <a:pt x="139" y="38"/>
                  </a:cubicBezTo>
                  <a:cubicBezTo>
                    <a:pt x="138" y="38"/>
                    <a:pt x="136" y="38"/>
                    <a:pt x="134" y="38"/>
                  </a:cubicBezTo>
                  <a:close/>
                  <a:moveTo>
                    <a:pt x="130" y="39"/>
                  </a:moveTo>
                  <a:cubicBezTo>
                    <a:pt x="129" y="35"/>
                    <a:pt x="128" y="31"/>
                    <a:pt x="127" y="27"/>
                  </a:cubicBezTo>
                  <a:cubicBezTo>
                    <a:pt x="129" y="31"/>
                    <a:pt x="131" y="34"/>
                    <a:pt x="133" y="38"/>
                  </a:cubicBezTo>
                  <a:cubicBezTo>
                    <a:pt x="132" y="39"/>
                    <a:pt x="131" y="39"/>
                    <a:pt x="130" y="39"/>
                  </a:cubicBezTo>
                  <a:close/>
                  <a:moveTo>
                    <a:pt x="71" y="41"/>
                  </a:moveTo>
                  <a:cubicBezTo>
                    <a:pt x="69" y="35"/>
                    <a:pt x="65" y="30"/>
                    <a:pt x="63" y="25"/>
                  </a:cubicBezTo>
                  <a:cubicBezTo>
                    <a:pt x="61" y="22"/>
                    <a:pt x="60" y="19"/>
                    <a:pt x="58" y="16"/>
                  </a:cubicBezTo>
                  <a:cubicBezTo>
                    <a:pt x="63" y="24"/>
                    <a:pt x="69" y="33"/>
                    <a:pt x="75" y="41"/>
                  </a:cubicBezTo>
                  <a:cubicBezTo>
                    <a:pt x="74" y="41"/>
                    <a:pt x="72" y="41"/>
                    <a:pt x="71" y="41"/>
                  </a:cubicBezTo>
                  <a:close/>
                  <a:moveTo>
                    <a:pt x="40" y="39"/>
                  </a:moveTo>
                  <a:cubicBezTo>
                    <a:pt x="37" y="34"/>
                    <a:pt x="33" y="28"/>
                    <a:pt x="30" y="23"/>
                  </a:cubicBezTo>
                  <a:cubicBezTo>
                    <a:pt x="29" y="20"/>
                    <a:pt x="27" y="16"/>
                    <a:pt x="26" y="13"/>
                  </a:cubicBezTo>
                  <a:cubicBezTo>
                    <a:pt x="25" y="12"/>
                    <a:pt x="25" y="10"/>
                    <a:pt x="24" y="9"/>
                  </a:cubicBezTo>
                  <a:cubicBezTo>
                    <a:pt x="24" y="9"/>
                    <a:pt x="24" y="9"/>
                    <a:pt x="24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8" y="13"/>
                    <a:pt x="30" y="19"/>
                    <a:pt x="32" y="24"/>
                  </a:cubicBezTo>
                  <a:cubicBezTo>
                    <a:pt x="35" y="29"/>
                    <a:pt x="38" y="35"/>
                    <a:pt x="42" y="39"/>
                  </a:cubicBezTo>
                  <a:cubicBezTo>
                    <a:pt x="41" y="39"/>
                    <a:pt x="40" y="39"/>
                    <a:pt x="40" y="39"/>
                  </a:cubicBezTo>
                  <a:close/>
                  <a:moveTo>
                    <a:pt x="55" y="41"/>
                  </a:moveTo>
                  <a:cubicBezTo>
                    <a:pt x="52" y="35"/>
                    <a:pt x="49" y="30"/>
                    <a:pt x="46" y="25"/>
                  </a:cubicBezTo>
                  <a:cubicBezTo>
                    <a:pt x="44" y="22"/>
                    <a:pt x="42" y="19"/>
                    <a:pt x="40" y="16"/>
                  </a:cubicBezTo>
                  <a:cubicBezTo>
                    <a:pt x="38" y="13"/>
                    <a:pt x="36" y="10"/>
                    <a:pt x="34" y="7"/>
                  </a:cubicBezTo>
                  <a:cubicBezTo>
                    <a:pt x="33" y="4"/>
                    <a:pt x="34" y="6"/>
                    <a:pt x="35" y="7"/>
                  </a:cubicBezTo>
                  <a:cubicBezTo>
                    <a:pt x="36" y="9"/>
                    <a:pt x="37" y="11"/>
                    <a:pt x="38" y="13"/>
                  </a:cubicBezTo>
                  <a:cubicBezTo>
                    <a:pt x="40" y="16"/>
                    <a:pt x="42" y="19"/>
                    <a:pt x="44" y="22"/>
                  </a:cubicBezTo>
                  <a:cubicBezTo>
                    <a:pt x="48" y="29"/>
                    <a:pt x="54" y="35"/>
                    <a:pt x="58" y="41"/>
                  </a:cubicBezTo>
                  <a:cubicBezTo>
                    <a:pt x="57" y="41"/>
                    <a:pt x="56" y="41"/>
                    <a:pt x="55" y="41"/>
                  </a:cubicBezTo>
                  <a:close/>
                  <a:moveTo>
                    <a:pt x="54" y="40"/>
                  </a:moveTo>
                  <a:cubicBezTo>
                    <a:pt x="53" y="40"/>
                    <a:pt x="51" y="40"/>
                    <a:pt x="50" y="40"/>
                  </a:cubicBezTo>
                  <a:cubicBezTo>
                    <a:pt x="46" y="34"/>
                    <a:pt x="43" y="27"/>
                    <a:pt x="39" y="21"/>
                  </a:cubicBezTo>
                  <a:cubicBezTo>
                    <a:pt x="37" y="18"/>
                    <a:pt x="36" y="15"/>
                    <a:pt x="34" y="13"/>
                  </a:cubicBezTo>
                  <a:cubicBezTo>
                    <a:pt x="33" y="12"/>
                    <a:pt x="33" y="10"/>
                    <a:pt x="32" y="9"/>
                  </a:cubicBezTo>
                  <a:cubicBezTo>
                    <a:pt x="31" y="8"/>
                    <a:pt x="28" y="3"/>
                    <a:pt x="30" y="7"/>
                  </a:cubicBezTo>
                  <a:cubicBezTo>
                    <a:pt x="35" y="13"/>
                    <a:pt x="38" y="19"/>
                    <a:pt x="43" y="25"/>
                  </a:cubicBezTo>
                  <a:cubicBezTo>
                    <a:pt x="45" y="28"/>
                    <a:pt x="48" y="31"/>
                    <a:pt x="50" y="34"/>
                  </a:cubicBezTo>
                  <a:cubicBezTo>
                    <a:pt x="51" y="36"/>
                    <a:pt x="52" y="38"/>
                    <a:pt x="54" y="40"/>
                  </a:cubicBezTo>
                  <a:close/>
                  <a:moveTo>
                    <a:pt x="48" y="38"/>
                  </a:moveTo>
                  <a:cubicBezTo>
                    <a:pt x="48" y="39"/>
                    <a:pt x="49" y="40"/>
                    <a:pt x="49" y="40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7" y="40"/>
                    <a:pt x="45" y="40"/>
                    <a:pt x="43" y="40"/>
                  </a:cubicBezTo>
                  <a:cubicBezTo>
                    <a:pt x="39" y="29"/>
                    <a:pt x="31" y="20"/>
                    <a:pt x="27" y="9"/>
                  </a:cubicBezTo>
                  <a:cubicBezTo>
                    <a:pt x="28" y="11"/>
                    <a:pt x="31" y="14"/>
                    <a:pt x="32" y="16"/>
                  </a:cubicBezTo>
                  <a:cubicBezTo>
                    <a:pt x="34" y="18"/>
                    <a:pt x="36" y="21"/>
                    <a:pt x="38" y="24"/>
                  </a:cubicBezTo>
                  <a:cubicBezTo>
                    <a:pt x="42" y="29"/>
                    <a:pt x="45" y="34"/>
                    <a:pt x="48" y="38"/>
                  </a:cubicBezTo>
                  <a:close/>
                  <a:moveTo>
                    <a:pt x="60" y="41"/>
                  </a:moveTo>
                  <a:cubicBezTo>
                    <a:pt x="57" y="35"/>
                    <a:pt x="53" y="29"/>
                    <a:pt x="49" y="23"/>
                  </a:cubicBezTo>
                  <a:cubicBezTo>
                    <a:pt x="47" y="20"/>
                    <a:pt x="45" y="16"/>
                    <a:pt x="43" y="13"/>
                  </a:cubicBezTo>
                  <a:cubicBezTo>
                    <a:pt x="42" y="11"/>
                    <a:pt x="41" y="9"/>
                    <a:pt x="40" y="7"/>
                  </a:cubicBezTo>
                  <a:cubicBezTo>
                    <a:pt x="38" y="4"/>
                    <a:pt x="40" y="7"/>
                    <a:pt x="41" y="8"/>
                  </a:cubicBezTo>
                  <a:cubicBezTo>
                    <a:pt x="49" y="18"/>
                    <a:pt x="54" y="31"/>
                    <a:pt x="63" y="41"/>
                  </a:cubicBezTo>
                  <a:cubicBezTo>
                    <a:pt x="62" y="41"/>
                    <a:pt x="61" y="41"/>
                    <a:pt x="60" y="41"/>
                  </a:cubicBezTo>
                  <a:close/>
                  <a:moveTo>
                    <a:pt x="65" y="41"/>
                  </a:moveTo>
                  <a:cubicBezTo>
                    <a:pt x="63" y="35"/>
                    <a:pt x="59" y="30"/>
                    <a:pt x="56" y="25"/>
                  </a:cubicBezTo>
                  <a:cubicBezTo>
                    <a:pt x="54" y="22"/>
                    <a:pt x="52" y="19"/>
                    <a:pt x="50" y="15"/>
                  </a:cubicBezTo>
                  <a:cubicBezTo>
                    <a:pt x="49" y="14"/>
                    <a:pt x="48" y="12"/>
                    <a:pt x="47" y="10"/>
                  </a:cubicBezTo>
                  <a:cubicBezTo>
                    <a:pt x="51" y="15"/>
                    <a:pt x="54" y="19"/>
                    <a:pt x="57" y="25"/>
                  </a:cubicBezTo>
                  <a:cubicBezTo>
                    <a:pt x="59" y="28"/>
                    <a:pt x="62" y="31"/>
                    <a:pt x="64" y="34"/>
                  </a:cubicBezTo>
                  <a:cubicBezTo>
                    <a:pt x="66" y="36"/>
                    <a:pt x="68" y="39"/>
                    <a:pt x="69" y="41"/>
                  </a:cubicBezTo>
                  <a:cubicBezTo>
                    <a:pt x="68" y="41"/>
                    <a:pt x="67" y="41"/>
                    <a:pt x="65" y="41"/>
                  </a:cubicBezTo>
                  <a:close/>
                  <a:moveTo>
                    <a:pt x="92" y="14"/>
                  </a:moveTo>
                  <a:cubicBezTo>
                    <a:pt x="92" y="16"/>
                    <a:pt x="93" y="19"/>
                    <a:pt x="93" y="20"/>
                  </a:cubicBezTo>
                  <a:cubicBezTo>
                    <a:pt x="92" y="18"/>
                    <a:pt x="90" y="15"/>
                    <a:pt x="89" y="13"/>
                  </a:cubicBezTo>
                  <a:cubicBezTo>
                    <a:pt x="91" y="13"/>
                    <a:pt x="93" y="13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6"/>
                    <a:pt x="95" y="15"/>
                    <a:pt x="95" y="17"/>
                  </a:cubicBezTo>
                  <a:cubicBezTo>
                    <a:pt x="95" y="16"/>
                    <a:pt x="93" y="14"/>
                    <a:pt x="92" y="14"/>
                  </a:cubicBezTo>
                  <a:cubicBezTo>
                    <a:pt x="92" y="13"/>
                    <a:pt x="92" y="14"/>
                    <a:pt x="92" y="14"/>
                  </a:cubicBezTo>
                  <a:close/>
                  <a:moveTo>
                    <a:pt x="94" y="27"/>
                  </a:moveTo>
                  <a:cubicBezTo>
                    <a:pt x="94" y="32"/>
                    <a:pt x="94" y="37"/>
                    <a:pt x="96" y="41"/>
                  </a:cubicBezTo>
                  <a:cubicBezTo>
                    <a:pt x="95" y="41"/>
                    <a:pt x="93" y="41"/>
                    <a:pt x="92" y="41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89" y="36"/>
                    <a:pt x="86" y="31"/>
                    <a:pt x="84" y="27"/>
                  </a:cubicBezTo>
                  <a:cubicBezTo>
                    <a:pt x="81" y="22"/>
                    <a:pt x="78" y="16"/>
                    <a:pt x="75" y="12"/>
                  </a:cubicBezTo>
                  <a:cubicBezTo>
                    <a:pt x="78" y="17"/>
                    <a:pt x="82" y="21"/>
                    <a:pt x="85" y="25"/>
                  </a:cubicBezTo>
                  <a:cubicBezTo>
                    <a:pt x="88" y="30"/>
                    <a:pt x="91" y="36"/>
                    <a:pt x="95" y="40"/>
                  </a:cubicBezTo>
                  <a:cubicBezTo>
                    <a:pt x="95" y="41"/>
                    <a:pt x="96" y="40"/>
                    <a:pt x="95" y="40"/>
                  </a:cubicBezTo>
                  <a:cubicBezTo>
                    <a:pt x="95" y="39"/>
                    <a:pt x="95" y="39"/>
                    <a:pt x="94" y="38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2" y="34"/>
                    <a:pt x="90" y="30"/>
                    <a:pt x="88" y="26"/>
                  </a:cubicBezTo>
                  <a:cubicBezTo>
                    <a:pt x="85" y="22"/>
                    <a:pt x="82" y="18"/>
                    <a:pt x="80" y="14"/>
                  </a:cubicBezTo>
                  <a:cubicBezTo>
                    <a:pt x="79" y="11"/>
                    <a:pt x="82" y="15"/>
                    <a:pt x="82" y="16"/>
                  </a:cubicBezTo>
                  <a:cubicBezTo>
                    <a:pt x="84" y="18"/>
                    <a:pt x="86" y="21"/>
                    <a:pt x="88" y="23"/>
                  </a:cubicBezTo>
                  <a:cubicBezTo>
                    <a:pt x="90" y="27"/>
                    <a:pt x="90" y="31"/>
                    <a:pt x="94" y="34"/>
                  </a:cubicBezTo>
                  <a:cubicBezTo>
                    <a:pt x="94" y="34"/>
                    <a:pt x="94" y="34"/>
                    <a:pt x="94" y="33"/>
                  </a:cubicBezTo>
                  <a:cubicBezTo>
                    <a:pt x="92" y="29"/>
                    <a:pt x="90" y="25"/>
                    <a:pt x="88" y="21"/>
                  </a:cubicBezTo>
                  <a:cubicBezTo>
                    <a:pt x="90" y="23"/>
                    <a:pt x="92" y="25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lose/>
                  <a:moveTo>
                    <a:pt x="65" y="9"/>
                  </a:moveTo>
                  <a:cubicBezTo>
                    <a:pt x="65" y="9"/>
                    <a:pt x="65" y="9"/>
                    <a:pt x="65" y="9"/>
                  </a:cubicBezTo>
                  <a:cubicBezTo>
                    <a:pt x="67" y="9"/>
                    <a:pt x="68" y="9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2" y="15"/>
                    <a:pt x="75" y="20"/>
                    <a:pt x="77" y="25"/>
                  </a:cubicBezTo>
                  <a:cubicBezTo>
                    <a:pt x="79" y="27"/>
                    <a:pt x="80" y="30"/>
                    <a:pt x="82" y="33"/>
                  </a:cubicBezTo>
                  <a:cubicBezTo>
                    <a:pt x="82" y="34"/>
                    <a:pt x="83" y="35"/>
                    <a:pt x="83" y="36"/>
                  </a:cubicBezTo>
                  <a:cubicBezTo>
                    <a:pt x="81" y="32"/>
                    <a:pt x="78" y="28"/>
                    <a:pt x="76" y="24"/>
                  </a:cubicBezTo>
                  <a:cubicBezTo>
                    <a:pt x="72" y="19"/>
                    <a:pt x="68" y="14"/>
                    <a:pt x="65" y="9"/>
                  </a:cubicBezTo>
                  <a:close/>
                  <a:moveTo>
                    <a:pt x="86" y="17"/>
                  </a:moveTo>
                  <a:cubicBezTo>
                    <a:pt x="86" y="17"/>
                    <a:pt x="87" y="18"/>
                    <a:pt x="87" y="19"/>
                  </a:cubicBezTo>
                  <a:cubicBezTo>
                    <a:pt x="88" y="23"/>
                    <a:pt x="90" y="26"/>
                    <a:pt x="91" y="29"/>
                  </a:cubicBezTo>
                  <a:cubicBezTo>
                    <a:pt x="91" y="29"/>
                    <a:pt x="94" y="33"/>
                    <a:pt x="93" y="31"/>
                  </a:cubicBezTo>
                  <a:cubicBezTo>
                    <a:pt x="91" y="30"/>
                    <a:pt x="91" y="28"/>
                    <a:pt x="90" y="27"/>
                  </a:cubicBezTo>
                  <a:cubicBezTo>
                    <a:pt x="87" y="21"/>
                    <a:pt x="83" y="16"/>
                    <a:pt x="79" y="11"/>
                  </a:cubicBezTo>
                  <a:cubicBezTo>
                    <a:pt x="79" y="11"/>
                    <a:pt x="79" y="11"/>
                    <a:pt x="79" y="12"/>
                  </a:cubicBezTo>
                  <a:cubicBezTo>
                    <a:pt x="80" y="17"/>
                    <a:pt x="84" y="21"/>
                    <a:pt x="86" y="25"/>
                  </a:cubicBezTo>
                  <a:cubicBezTo>
                    <a:pt x="88" y="28"/>
                    <a:pt x="89" y="31"/>
                    <a:pt x="91" y="34"/>
                  </a:cubicBezTo>
                  <a:cubicBezTo>
                    <a:pt x="91" y="34"/>
                    <a:pt x="91" y="34"/>
                    <a:pt x="91" y="33"/>
                  </a:cubicBezTo>
                  <a:cubicBezTo>
                    <a:pt x="89" y="31"/>
                    <a:pt x="87" y="28"/>
                    <a:pt x="85" y="25"/>
                  </a:cubicBezTo>
                  <a:cubicBezTo>
                    <a:pt x="82" y="20"/>
                    <a:pt x="78" y="15"/>
                    <a:pt x="75" y="11"/>
                  </a:cubicBezTo>
                  <a:cubicBezTo>
                    <a:pt x="75" y="11"/>
                    <a:pt x="75" y="10"/>
                    <a:pt x="75" y="10"/>
                  </a:cubicBezTo>
                  <a:cubicBezTo>
                    <a:pt x="78" y="11"/>
                    <a:pt x="80" y="11"/>
                    <a:pt x="83" y="12"/>
                  </a:cubicBezTo>
                  <a:cubicBezTo>
                    <a:pt x="83" y="12"/>
                    <a:pt x="83" y="12"/>
                    <a:pt x="83" y="12"/>
                  </a:cubicBezTo>
                  <a:cubicBezTo>
                    <a:pt x="84" y="14"/>
                    <a:pt x="85" y="15"/>
                    <a:pt x="86" y="17"/>
                  </a:cubicBezTo>
                  <a:close/>
                  <a:moveTo>
                    <a:pt x="70" y="10"/>
                  </a:moveTo>
                  <a:cubicBezTo>
                    <a:pt x="70" y="10"/>
                    <a:pt x="70" y="10"/>
                    <a:pt x="70" y="10"/>
                  </a:cubicBezTo>
                  <a:cubicBezTo>
                    <a:pt x="72" y="10"/>
                    <a:pt x="73" y="10"/>
                    <a:pt x="75" y="10"/>
                  </a:cubicBezTo>
                  <a:cubicBezTo>
                    <a:pt x="75" y="10"/>
                    <a:pt x="74" y="11"/>
                    <a:pt x="75" y="11"/>
                  </a:cubicBezTo>
                  <a:cubicBezTo>
                    <a:pt x="79" y="21"/>
                    <a:pt x="85" y="30"/>
                    <a:pt x="91" y="40"/>
                  </a:cubicBezTo>
                  <a:cubicBezTo>
                    <a:pt x="90" y="38"/>
                    <a:pt x="87" y="36"/>
                    <a:pt x="86" y="34"/>
                  </a:cubicBezTo>
                  <a:cubicBezTo>
                    <a:pt x="84" y="31"/>
                    <a:pt x="83" y="28"/>
                    <a:pt x="81" y="26"/>
                  </a:cubicBezTo>
                  <a:cubicBezTo>
                    <a:pt x="78" y="20"/>
                    <a:pt x="74" y="15"/>
                    <a:pt x="70" y="10"/>
                  </a:cubicBezTo>
                  <a:close/>
                  <a:moveTo>
                    <a:pt x="93" y="25"/>
                  </a:moveTo>
                  <a:cubicBezTo>
                    <a:pt x="90" y="22"/>
                    <a:pt x="88" y="19"/>
                    <a:pt x="86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6" y="16"/>
                    <a:pt x="86" y="15"/>
                    <a:pt x="86" y="15"/>
                  </a:cubicBezTo>
                  <a:cubicBezTo>
                    <a:pt x="85" y="13"/>
                    <a:pt x="85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5" y="12"/>
                    <a:pt x="87" y="12"/>
                    <a:pt x="88" y="13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9" y="15"/>
                    <a:pt x="90" y="18"/>
                    <a:pt x="91" y="20"/>
                  </a:cubicBezTo>
                  <a:cubicBezTo>
                    <a:pt x="92" y="22"/>
                    <a:pt x="92" y="23"/>
                    <a:pt x="93" y="24"/>
                  </a:cubicBezTo>
                  <a:cubicBezTo>
                    <a:pt x="94" y="26"/>
                    <a:pt x="94" y="26"/>
                    <a:pt x="93" y="25"/>
                  </a:cubicBezTo>
                  <a:close/>
                  <a:moveTo>
                    <a:pt x="54" y="7"/>
                  </a:moveTo>
                  <a:cubicBezTo>
                    <a:pt x="54" y="7"/>
                    <a:pt x="54" y="7"/>
                    <a:pt x="54" y="7"/>
                  </a:cubicBezTo>
                  <a:cubicBezTo>
                    <a:pt x="56" y="7"/>
                    <a:pt x="57" y="7"/>
                    <a:pt x="58" y="7"/>
                  </a:cubicBezTo>
                  <a:cubicBezTo>
                    <a:pt x="61" y="8"/>
                    <a:pt x="63" y="8"/>
                    <a:pt x="65" y="9"/>
                  </a:cubicBezTo>
                  <a:cubicBezTo>
                    <a:pt x="65" y="9"/>
                    <a:pt x="64" y="9"/>
                    <a:pt x="65" y="9"/>
                  </a:cubicBezTo>
                  <a:cubicBezTo>
                    <a:pt x="65" y="10"/>
                    <a:pt x="65" y="10"/>
                    <a:pt x="65" y="11"/>
                  </a:cubicBezTo>
                  <a:cubicBezTo>
                    <a:pt x="65" y="11"/>
                    <a:pt x="65" y="11"/>
                    <a:pt x="66" y="11"/>
                  </a:cubicBezTo>
                  <a:cubicBezTo>
                    <a:pt x="68" y="16"/>
                    <a:pt x="71" y="21"/>
                    <a:pt x="73" y="26"/>
                  </a:cubicBezTo>
                  <a:cubicBezTo>
                    <a:pt x="74" y="29"/>
                    <a:pt x="75" y="31"/>
                    <a:pt x="76" y="33"/>
                  </a:cubicBezTo>
                  <a:cubicBezTo>
                    <a:pt x="74" y="30"/>
                    <a:pt x="72" y="28"/>
                    <a:pt x="70" y="24"/>
                  </a:cubicBezTo>
                  <a:cubicBezTo>
                    <a:pt x="67" y="19"/>
                    <a:pt x="62" y="14"/>
                    <a:pt x="60" y="8"/>
                  </a:cubicBezTo>
                  <a:cubicBezTo>
                    <a:pt x="60" y="7"/>
                    <a:pt x="59" y="8"/>
                    <a:pt x="59" y="8"/>
                  </a:cubicBezTo>
                  <a:cubicBezTo>
                    <a:pt x="61" y="14"/>
                    <a:pt x="65" y="19"/>
                    <a:pt x="68" y="25"/>
                  </a:cubicBezTo>
                  <a:cubicBezTo>
                    <a:pt x="69" y="27"/>
                    <a:pt x="70" y="30"/>
                    <a:pt x="72" y="32"/>
                  </a:cubicBezTo>
                  <a:cubicBezTo>
                    <a:pt x="73" y="34"/>
                    <a:pt x="74" y="39"/>
                    <a:pt x="75" y="40"/>
                  </a:cubicBezTo>
                  <a:cubicBezTo>
                    <a:pt x="71" y="35"/>
                    <a:pt x="67" y="29"/>
                    <a:pt x="64" y="24"/>
                  </a:cubicBezTo>
                  <a:cubicBezTo>
                    <a:pt x="62" y="21"/>
                    <a:pt x="60" y="18"/>
                    <a:pt x="59" y="15"/>
                  </a:cubicBezTo>
                  <a:cubicBezTo>
                    <a:pt x="58" y="13"/>
                    <a:pt x="57" y="12"/>
                    <a:pt x="56" y="10"/>
                  </a:cubicBezTo>
                  <a:cubicBezTo>
                    <a:pt x="55" y="9"/>
                    <a:pt x="55" y="9"/>
                    <a:pt x="55" y="8"/>
                  </a:cubicBezTo>
                  <a:cubicBezTo>
                    <a:pt x="54" y="8"/>
                    <a:pt x="54" y="7"/>
                    <a:pt x="54" y="7"/>
                  </a:cubicBezTo>
                  <a:close/>
                  <a:moveTo>
                    <a:pt x="76" y="41"/>
                  </a:moveTo>
                  <a:cubicBezTo>
                    <a:pt x="75" y="35"/>
                    <a:pt x="71" y="29"/>
                    <a:pt x="68" y="23"/>
                  </a:cubicBezTo>
                  <a:cubicBezTo>
                    <a:pt x="67" y="22"/>
                    <a:pt x="67" y="21"/>
                    <a:pt x="66" y="19"/>
                  </a:cubicBezTo>
                  <a:cubicBezTo>
                    <a:pt x="68" y="21"/>
                    <a:pt x="69" y="24"/>
                    <a:pt x="70" y="26"/>
                  </a:cubicBezTo>
                  <a:cubicBezTo>
                    <a:pt x="73" y="31"/>
                    <a:pt x="78" y="36"/>
                    <a:pt x="81" y="41"/>
                  </a:cubicBezTo>
                  <a:cubicBezTo>
                    <a:pt x="79" y="41"/>
                    <a:pt x="78" y="41"/>
                    <a:pt x="76" y="41"/>
                  </a:cubicBezTo>
                  <a:close/>
                  <a:moveTo>
                    <a:pt x="75" y="28"/>
                  </a:moveTo>
                  <a:cubicBezTo>
                    <a:pt x="73" y="23"/>
                    <a:pt x="71" y="19"/>
                    <a:pt x="68" y="15"/>
                  </a:cubicBezTo>
                  <a:cubicBezTo>
                    <a:pt x="69" y="15"/>
                    <a:pt x="69" y="16"/>
                    <a:pt x="69" y="16"/>
                  </a:cubicBezTo>
                  <a:cubicBezTo>
                    <a:pt x="71" y="19"/>
                    <a:pt x="73" y="21"/>
                    <a:pt x="75" y="24"/>
                  </a:cubicBezTo>
                  <a:cubicBezTo>
                    <a:pt x="79" y="30"/>
                    <a:pt x="82" y="35"/>
                    <a:pt x="86" y="41"/>
                  </a:cubicBezTo>
                  <a:cubicBezTo>
                    <a:pt x="86" y="41"/>
                    <a:pt x="87" y="41"/>
                    <a:pt x="87" y="40"/>
                  </a:cubicBezTo>
                  <a:cubicBezTo>
                    <a:pt x="84" y="35"/>
                    <a:pt x="81" y="30"/>
                    <a:pt x="78" y="24"/>
                  </a:cubicBezTo>
                  <a:cubicBezTo>
                    <a:pt x="76" y="21"/>
                    <a:pt x="75" y="18"/>
                    <a:pt x="73" y="15"/>
                  </a:cubicBezTo>
                  <a:cubicBezTo>
                    <a:pt x="76" y="19"/>
                    <a:pt x="79" y="24"/>
                    <a:pt x="82" y="29"/>
                  </a:cubicBezTo>
                  <a:cubicBezTo>
                    <a:pt x="85" y="33"/>
                    <a:pt x="87" y="37"/>
                    <a:pt x="91" y="41"/>
                  </a:cubicBezTo>
                  <a:cubicBezTo>
                    <a:pt x="88" y="41"/>
                    <a:pt x="85" y="41"/>
                    <a:pt x="82" y="41"/>
                  </a:cubicBezTo>
                  <a:cubicBezTo>
                    <a:pt x="80" y="36"/>
                    <a:pt x="77" y="33"/>
                    <a:pt x="75" y="28"/>
                  </a:cubicBezTo>
                  <a:close/>
                  <a:moveTo>
                    <a:pt x="99" y="41"/>
                  </a:moveTo>
                  <a:cubicBezTo>
                    <a:pt x="96" y="32"/>
                    <a:pt x="97" y="22"/>
                    <a:pt x="102" y="15"/>
                  </a:cubicBezTo>
                  <a:cubicBezTo>
                    <a:pt x="103" y="15"/>
                    <a:pt x="104" y="15"/>
                    <a:pt x="105" y="15"/>
                  </a:cubicBezTo>
                  <a:cubicBezTo>
                    <a:pt x="99" y="22"/>
                    <a:pt x="101" y="32"/>
                    <a:pt x="103" y="40"/>
                  </a:cubicBezTo>
                  <a:cubicBezTo>
                    <a:pt x="102" y="41"/>
                    <a:pt x="101" y="41"/>
                    <a:pt x="99" y="41"/>
                  </a:cubicBezTo>
                  <a:close/>
                  <a:moveTo>
                    <a:pt x="139" y="21"/>
                  </a:moveTo>
                  <a:cubicBezTo>
                    <a:pt x="140" y="26"/>
                    <a:pt x="142" y="31"/>
                    <a:pt x="145" y="37"/>
                  </a:cubicBezTo>
                  <a:cubicBezTo>
                    <a:pt x="142" y="31"/>
                    <a:pt x="138" y="26"/>
                    <a:pt x="136" y="19"/>
                  </a:cubicBezTo>
                  <a:cubicBezTo>
                    <a:pt x="138" y="20"/>
                    <a:pt x="140" y="20"/>
                    <a:pt x="142" y="20"/>
                  </a:cubicBezTo>
                  <a:cubicBezTo>
                    <a:pt x="142" y="20"/>
                    <a:pt x="142" y="20"/>
                    <a:pt x="142" y="21"/>
                  </a:cubicBezTo>
                  <a:cubicBezTo>
                    <a:pt x="143" y="24"/>
                    <a:pt x="145" y="28"/>
                    <a:pt x="146" y="31"/>
                  </a:cubicBezTo>
                  <a:cubicBezTo>
                    <a:pt x="146" y="31"/>
                    <a:pt x="146" y="30"/>
                    <a:pt x="145" y="30"/>
                  </a:cubicBezTo>
                  <a:cubicBezTo>
                    <a:pt x="144" y="27"/>
                    <a:pt x="142" y="24"/>
                    <a:pt x="139" y="21"/>
                  </a:cubicBezTo>
                  <a:cubicBezTo>
                    <a:pt x="139" y="20"/>
                    <a:pt x="139" y="21"/>
                    <a:pt x="139" y="21"/>
                  </a:cubicBezTo>
                  <a:close/>
                  <a:moveTo>
                    <a:pt x="132" y="19"/>
                  </a:moveTo>
                  <a:cubicBezTo>
                    <a:pt x="132" y="19"/>
                    <a:pt x="131" y="19"/>
                    <a:pt x="131" y="20"/>
                  </a:cubicBezTo>
                  <a:cubicBezTo>
                    <a:pt x="132" y="22"/>
                    <a:pt x="133" y="25"/>
                    <a:pt x="134" y="28"/>
                  </a:cubicBezTo>
                  <a:cubicBezTo>
                    <a:pt x="135" y="29"/>
                    <a:pt x="135" y="31"/>
                    <a:pt x="136" y="32"/>
                  </a:cubicBezTo>
                  <a:cubicBezTo>
                    <a:pt x="136" y="32"/>
                    <a:pt x="138" y="39"/>
                    <a:pt x="136" y="35"/>
                  </a:cubicBezTo>
                  <a:cubicBezTo>
                    <a:pt x="134" y="29"/>
                    <a:pt x="132" y="23"/>
                    <a:pt x="128" y="19"/>
                  </a:cubicBezTo>
                  <a:cubicBezTo>
                    <a:pt x="128" y="18"/>
                    <a:pt x="127" y="18"/>
                    <a:pt x="127" y="19"/>
                  </a:cubicBezTo>
                  <a:cubicBezTo>
                    <a:pt x="129" y="25"/>
                    <a:pt x="131" y="31"/>
                    <a:pt x="133" y="37"/>
                  </a:cubicBezTo>
                  <a:cubicBezTo>
                    <a:pt x="132" y="32"/>
                    <a:pt x="127" y="26"/>
                    <a:pt x="125" y="20"/>
                  </a:cubicBezTo>
                  <a:cubicBezTo>
                    <a:pt x="124" y="19"/>
                    <a:pt x="124" y="19"/>
                    <a:pt x="124" y="18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28" y="18"/>
                    <a:pt x="132" y="19"/>
                    <a:pt x="135" y="19"/>
                  </a:cubicBezTo>
                  <a:cubicBezTo>
                    <a:pt x="136" y="25"/>
                    <a:pt x="137" y="32"/>
                    <a:pt x="140" y="36"/>
                  </a:cubicBezTo>
                  <a:cubicBezTo>
                    <a:pt x="137" y="31"/>
                    <a:pt x="135" y="25"/>
                    <a:pt x="132" y="19"/>
                  </a:cubicBezTo>
                  <a:close/>
                  <a:moveTo>
                    <a:pt x="124" y="20"/>
                  </a:moveTo>
                  <a:cubicBezTo>
                    <a:pt x="124" y="21"/>
                    <a:pt x="125" y="22"/>
                    <a:pt x="125" y="23"/>
                  </a:cubicBezTo>
                  <a:cubicBezTo>
                    <a:pt x="126" y="25"/>
                    <a:pt x="126" y="26"/>
                    <a:pt x="127" y="28"/>
                  </a:cubicBezTo>
                  <a:cubicBezTo>
                    <a:pt x="127" y="30"/>
                    <a:pt x="128" y="31"/>
                    <a:pt x="128" y="33"/>
                  </a:cubicBezTo>
                  <a:cubicBezTo>
                    <a:pt x="128" y="34"/>
                    <a:pt x="131" y="41"/>
                    <a:pt x="129" y="37"/>
                  </a:cubicBezTo>
                  <a:cubicBezTo>
                    <a:pt x="126" y="30"/>
                    <a:pt x="123" y="24"/>
                    <a:pt x="120" y="18"/>
                  </a:cubicBezTo>
                  <a:cubicBezTo>
                    <a:pt x="120" y="17"/>
                    <a:pt x="119" y="17"/>
                    <a:pt x="119" y="18"/>
                  </a:cubicBezTo>
                  <a:cubicBezTo>
                    <a:pt x="120" y="21"/>
                    <a:pt x="121" y="24"/>
                    <a:pt x="122" y="28"/>
                  </a:cubicBezTo>
                  <a:cubicBezTo>
                    <a:pt x="122" y="30"/>
                    <a:pt x="123" y="32"/>
                    <a:pt x="124" y="34"/>
                  </a:cubicBezTo>
                  <a:cubicBezTo>
                    <a:pt x="124" y="35"/>
                    <a:pt x="126" y="41"/>
                    <a:pt x="124" y="38"/>
                  </a:cubicBezTo>
                  <a:cubicBezTo>
                    <a:pt x="122" y="35"/>
                    <a:pt x="121" y="30"/>
                    <a:pt x="119" y="26"/>
                  </a:cubicBezTo>
                  <a:cubicBezTo>
                    <a:pt x="118" y="23"/>
                    <a:pt x="116" y="20"/>
                    <a:pt x="114" y="16"/>
                  </a:cubicBezTo>
                  <a:cubicBezTo>
                    <a:pt x="116" y="17"/>
                    <a:pt x="117" y="17"/>
                    <a:pt x="118" y="17"/>
                  </a:cubicBezTo>
                  <a:cubicBezTo>
                    <a:pt x="120" y="17"/>
                    <a:pt x="122" y="17"/>
                    <a:pt x="124" y="18"/>
                  </a:cubicBezTo>
                  <a:cubicBezTo>
                    <a:pt x="124" y="18"/>
                    <a:pt x="123" y="18"/>
                    <a:pt x="123" y="18"/>
                  </a:cubicBezTo>
                  <a:cubicBezTo>
                    <a:pt x="124" y="19"/>
                    <a:pt x="124" y="19"/>
                    <a:pt x="124" y="20"/>
                  </a:cubicBezTo>
                  <a:cubicBezTo>
                    <a:pt x="124" y="20"/>
                    <a:pt x="124" y="20"/>
                    <a:pt x="124" y="20"/>
                  </a:cubicBezTo>
                  <a:close/>
                  <a:moveTo>
                    <a:pt x="116" y="29"/>
                  </a:moveTo>
                  <a:cubicBezTo>
                    <a:pt x="114" y="25"/>
                    <a:pt x="112" y="21"/>
                    <a:pt x="109" y="18"/>
                  </a:cubicBezTo>
                  <a:cubicBezTo>
                    <a:pt x="109" y="17"/>
                    <a:pt x="109" y="18"/>
                    <a:pt x="109" y="18"/>
                  </a:cubicBezTo>
                  <a:cubicBezTo>
                    <a:pt x="111" y="25"/>
                    <a:pt x="115" y="32"/>
                    <a:pt x="116" y="39"/>
                  </a:cubicBezTo>
                  <a:cubicBezTo>
                    <a:pt x="115" y="36"/>
                    <a:pt x="113" y="33"/>
                    <a:pt x="111" y="30"/>
                  </a:cubicBezTo>
                  <a:cubicBezTo>
                    <a:pt x="110" y="26"/>
                    <a:pt x="108" y="23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7" y="18"/>
                    <a:pt x="108" y="17"/>
                    <a:pt x="109" y="16"/>
                  </a:cubicBezTo>
                  <a:cubicBezTo>
                    <a:pt x="110" y="16"/>
                    <a:pt x="112" y="16"/>
                    <a:pt x="113" y="16"/>
                  </a:cubicBezTo>
                  <a:cubicBezTo>
                    <a:pt x="115" y="24"/>
                    <a:pt x="119" y="30"/>
                    <a:pt x="121" y="37"/>
                  </a:cubicBezTo>
                  <a:cubicBezTo>
                    <a:pt x="121" y="42"/>
                    <a:pt x="118" y="34"/>
                    <a:pt x="118" y="35"/>
                  </a:cubicBezTo>
                  <a:cubicBezTo>
                    <a:pt x="117" y="33"/>
                    <a:pt x="117" y="31"/>
                    <a:pt x="116" y="29"/>
                  </a:cubicBezTo>
                  <a:close/>
                  <a:moveTo>
                    <a:pt x="106" y="20"/>
                  </a:moveTo>
                  <a:cubicBezTo>
                    <a:pt x="107" y="26"/>
                    <a:pt x="110" y="32"/>
                    <a:pt x="112" y="38"/>
                  </a:cubicBezTo>
                  <a:cubicBezTo>
                    <a:pt x="113" y="40"/>
                    <a:pt x="113" y="40"/>
                    <a:pt x="112" y="38"/>
                  </a:cubicBezTo>
                  <a:cubicBezTo>
                    <a:pt x="111" y="36"/>
                    <a:pt x="109" y="35"/>
                    <a:pt x="108" y="32"/>
                  </a:cubicBezTo>
                  <a:cubicBezTo>
                    <a:pt x="107" y="29"/>
                    <a:pt x="106" y="27"/>
                    <a:pt x="104" y="24"/>
                  </a:cubicBezTo>
                  <a:cubicBezTo>
                    <a:pt x="104" y="23"/>
                    <a:pt x="105" y="21"/>
                    <a:pt x="106" y="20"/>
                  </a:cubicBezTo>
                  <a:close/>
                  <a:moveTo>
                    <a:pt x="106" y="28"/>
                  </a:moveTo>
                  <a:cubicBezTo>
                    <a:pt x="107" y="30"/>
                    <a:pt x="107" y="32"/>
                    <a:pt x="108" y="34"/>
                  </a:cubicBezTo>
                  <a:cubicBezTo>
                    <a:pt x="110" y="36"/>
                    <a:pt x="111" y="38"/>
                    <a:pt x="113" y="40"/>
                  </a:cubicBezTo>
                  <a:cubicBezTo>
                    <a:pt x="112" y="40"/>
                    <a:pt x="111" y="40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09" y="37"/>
                    <a:pt x="107" y="35"/>
                    <a:pt x="106" y="32"/>
                  </a:cubicBezTo>
                  <a:cubicBezTo>
                    <a:pt x="106" y="30"/>
                    <a:pt x="103" y="22"/>
                    <a:pt x="106" y="28"/>
                  </a:cubicBezTo>
                  <a:close/>
                  <a:moveTo>
                    <a:pt x="114" y="40"/>
                  </a:moveTo>
                  <a:cubicBezTo>
                    <a:pt x="113" y="37"/>
                    <a:pt x="111" y="34"/>
                    <a:pt x="110" y="31"/>
                  </a:cubicBezTo>
                  <a:cubicBezTo>
                    <a:pt x="108" y="28"/>
                    <a:pt x="108" y="24"/>
                    <a:pt x="107" y="21"/>
                  </a:cubicBezTo>
                  <a:cubicBezTo>
                    <a:pt x="108" y="27"/>
                    <a:pt x="112" y="34"/>
                    <a:pt x="116" y="40"/>
                  </a:cubicBezTo>
                  <a:cubicBezTo>
                    <a:pt x="115" y="40"/>
                    <a:pt x="114" y="40"/>
                    <a:pt x="114" y="40"/>
                  </a:cubicBezTo>
                  <a:close/>
                  <a:moveTo>
                    <a:pt x="117" y="40"/>
                  </a:moveTo>
                  <a:cubicBezTo>
                    <a:pt x="116" y="33"/>
                    <a:pt x="112" y="26"/>
                    <a:pt x="110" y="19"/>
                  </a:cubicBezTo>
                  <a:cubicBezTo>
                    <a:pt x="111" y="23"/>
                    <a:pt x="114" y="27"/>
                    <a:pt x="116" y="30"/>
                  </a:cubicBezTo>
                  <a:cubicBezTo>
                    <a:pt x="117" y="34"/>
                    <a:pt x="119" y="37"/>
                    <a:pt x="120" y="39"/>
                  </a:cubicBezTo>
                  <a:cubicBezTo>
                    <a:pt x="119" y="40"/>
                    <a:pt x="118" y="40"/>
                    <a:pt x="117" y="40"/>
                  </a:cubicBezTo>
                  <a:close/>
                  <a:moveTo>
                    <a:pt x="114" y="18"/>
                  </a:moveTo>
                  <a:cubicBezTo>
                    <a:pt x="113" y="15"/>
                    <a:pt x="117" y="22"/>
                    <a:pt x="117" y="23"/>
                  </a:cubicBezTo>
                  <a:cubicBezTo>
                    <a:pt x="118" y="26"/>
                    <a:pt x="119" y="28"/>
                    <a:pt x="120" y="31"/>
                  </a:cubicBezTo>
                  <a:cubicBezTo>
                    <a:pt x="121" y="34"/>
                    <a:pt x="122" y="37"/>
                    <a:pt x="124" y="39"/>
                  </a:cubicBezTo>
                  <a:cubicBezTo>
                    <a:pt x="123" y="39"/>
                    <a:pt x="122" y="39"/>
                    <a:pt x="121" y="39"/>
                  </a:cubicBezTo>
                  <a:cubicBezTo>
                    <a:pt x="121" y="32"/>
                    <a:pt x="117" y="25"/>
                    <a:pt x="114" y="18"/>
                  </a:cubicBezTo>
                  <a:close/>
                  <a:moveTo>
                    <a:pt x="126" y="39"/>
                  </a:moveTo>
                  <a:cubicBezTo>
                    <a:pt x="124" y="32"/>
                    <a:pt x="122" y="25"/>
                    <a:pt x="120" y="19"/>
                  </a:cubicBezTo>
                  <a:cubicBezTo>
                    <a:pt x="123" y="26"/>
                    <a:pt x="126" y="32"/>
                    <a:pt x="129" y="39"/>
                  </a:cubicBezTo>
                  <a:cubicBezTo>
                    <a:pt x="128" y="39"/>
                    <a:pt x="127" y="39"/>
                    <a:pt x="126" y="39"/>
                  </a:cubicBezTo>
                  <a:close/>
                  <a:moveTo>
                    <a:pt x="156" y="36"/>
                  </a:moveTo>
                  <a:cubicBezTo>
                    <a:pt x="156" y="34"/>
                    <a:pt x="155" y="32"/>
                    <a:pt x="154" y="30"/>
                  </a:cubicBezTo>
                  <a:cubicBezTo>
                    <a:pt x="154" y="29"/>
                    <a:pt x="154" y="27"/>
                    <a:pt x="153" y="26"/>
                  </a:cubicBezTo>
                  <a:cubicBezTo>
                    <a:pt x="155" y="29"/>
                    <a:pt x="156" y="32"/>
                    <a:pt x="158" y="35"/>
                  </a:cubicBezTo>
                  <a:cubicBezTo>
                    <a:pt x="158" y="35"/>
                    <a:pt x="157" y="35"/>
                    <a:pt x="156" y="36"/>
                  </a:cubicBezTo>
                  <a:close/>
                  <a:moveTo>
                    <a:pt x="161" y="28"/>
                  </a:moveTo>
                  <a:cubicBezTo>
                    <a:pt x="161" y="30"/>
                    <a:pt x="164" y="35"/>
                    <a:pt x="162" y="31"/>
                  </a:cubicBezTo>
                  <a:cubicBezTo>
                    <a:pt x="160" y="28"/>
                    <a:pt x="158" y="25"/>
                    <a:pt x="156" y="22"/>
                  </a:cubicBezTo>
                  <a:cubicBezTo>
                    <a:pt x="156" y="22"/>
                    <a:pt x="155" y="22"/>
                    <a:pt x="155" y="22"/>
                  </a:cubicBezTo>
                  <a:cubicBezTo>
                    <a:pt x="156" y="26"/>
                    <a:pt x="157" y="32"/>
                    <a:pt x="159" y="35"/>
                  </a:cubicBezTo>
                  <a:cubicBezTo>
                    <a:pt x="156" y="31"/>
                    <a:pt x="154" y="27"/>
                    <a:pt x="153" y="23"/>
                  </a:cubicBezTo>
                  <a:cubicBezTo>
                    <a:pt x="153" y="22"/>
                    <a:pt x="152" y="22"/>
                    <a:pt x="152" y="23"/>
                  </a:cubicBezTo>
                  <a:cubicBezTo>
                    <a:pt x="153" y="27"/>
                    <a:pt x="154" y="31"/>
                    <a:pt x="155" y="35"/>
                  </a:cubicBezTo>
                  <a:cubicBezTo>
                    <a:pt x="154" y="30"/>
                    <a:pt x="151" y="25"/>
                    <a:pt x="148" y="21"/>
                  </a:cubicBezTo>
                  <a:cubicBezTo>
                    <a:pt x="148" y="21"/>
                    <a:pt x="148" y="21"/>
                    <a:pt x="148" y="22"/>
                  </a:cubicBezTo>
                  <a:cubicBezTo>
                    <a:pt x="148" y="24"/>
                    <a:pt x="149" y="27"/>
                    <a:pt x="150" y="29"/>
                  </a:cubicBezTo>
                  <a:cubicBezTo>
                    <a:pt x="151" y="31"/>
                    <a:pt x="151" y="34"/>
                    <a:pt x="152" y="35"/>
                  </a:cubicBezTo>
                  <a:cubicBezTo>
                    <a:pt x="148" y="31"/>
                    <a:pt x="146" y="25"/>
                    <a:pt x="143" y="20"/>
                  </a:cubicBezTo>
                  <a:cubicBezTo>
                    <a:pt x="148" y="21"/>
                    <a:pt x="153" y="22"/>
                    <a:pt x="159" y="22"/>
                  </a:cubicBezTo>
                  <a:cubicBezTo>
                    <a:pt x="159" y="22"/>
                    <a:pt x="158" y="22"/>
                    <a:pt x="159" y="23"/>
                  </a:cubicBezTo>
                  <a:cubicBezTo>
                    <a:pt x="159" y="25"/>
                    <a:pt x="160" y="26"/>
                    <a:pt x="161" y="28"/>
                  </a:cubicBezTo>
                  <a:close/>
                  <a:moveTo>
                    <a:pt x="95" y="26"/>
                  </a:moveTo>
                  <a:cubicBezTo>
                    <a:pt x="93" y="23"/>
                    <a:pt x="92" y="20"/>
                    <a:pt x="90" y="17"/>
                  </a:cubicBezTo>
                  <a:cubicBezTo>
                    <a:pt x="90" y="16"/>
                    <a:pt x="88" y="12"/>
                    <a:pt x="90" y="16"/>
                  </a:cubicBezTo>
                  <a:cubicBezTo>
                    <a:pt x="91" y="18"/>
                    <a:pt x="92" y="20"/>
                    <a:pt x="94" y="22"/>
                  </a:cubicBezTo>
                  <a:cubicBezTo>
                    <a:pt x="94" y="22"/>
                    <a:pt x="94" y="22"/>
                    <a:pt x="94" y="21"/>
                  </a:cubicBezTo>
                  <a:cubicBezTo>
                    <a:pt x="94" y="19"/>
                    <a:pt x="93" y="17"/>
                    <a:pt x="93" y="15"/>
                  </a:cubicBezTo>
                  <a:cubicBezTo>
                    <a:pt x="93" y="16"/>
                    <a:pt x="95" y="17"/>
                    <a:pt x="95" y="18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6" y="16"/>
                    <a:pt x="94" y="13"/>
                    <a:pt x="97" y="16"/>
                  </a:cubicBezTo>
                  <a:cubicBezTo>
                    <a:pt x="97" y="16"/>
                    <a:pt x="98" y="15"/>
                    <a:pt x="97" y="15"/>
                  </a:cubicBezTo>
                  <a:cubicBezTo>
                    <a:pt x="97" y="14"/>
                    <a:pt x="96" y="14"/>
                    <a:pt x="95" y="14"/>
                  </a:cubicBezTo>
                  <a:cubicBezTo>
                    <a:pt x="96" y="14"/>
                    <a:pt x="98" y="14"/>
                    <a:pt x="99" y="14"/>
                  </a:cubicBezTo>
                  <a:cubicBezTo>
                    <a:pt x="97" y="18"/>
                    <a:pt x="95" y="22"/>
                    <a:pt x="95" y="26"/>
                  </a:cubicBezTo>
                  <a:close/>
                  <a:moveTo>
                    <a:pt x="53" y="6"/>
                  </a:moveTo>
                  <a:cubicBezTo>
                    <a:pt x="54" y="8"/>
                    <a:pt x="54" y="9"/>
                    <a:pt x="55" y="10"/>
                  </a:cubicBezTo>
                  <a:cubicBezTo>
                    <a:pt x="57" y="15"/>
                    <a:pt x="59" y="19"/>
                    <a:pt x="61" y="24"/>
                  </a:cubicBezTo>
                  <a:cubicBezTo>
                    <a:pt x="63" y="27"/>
                    <a:pt x="64" y="29"/>
                    <a:pt x="66" y="32"/>
                  </a:cubicBezTo>
                  <a:cubicBezTo>
                    <a:pt x="67" y="34"/>
                    <a:pt x="68" y="36"/>
                    <a:pt x="69" y="38"/>
                  </a:cubicBezTo>
                  <a:cubicBezTo>
                    <a:pt x="69" y="39"/>
                    <a:pt x="69" y="40"/>
                    <a:pt x="70" y="41"/>
                  </a:cubicBezTo>
                  <a:cubicBezTo>
                    <a:pt x="69" y="40"/>
                    <a:pt x="69" y="39"/>
                    <a:pt x="68" y="38"/>
                  </a:cubicBezTo>
                  <a:cubicBezTo>
                    <a:pt x="65" y="33"/>
                    <a:pt x="60" y="28"/>
                    <a:pt x="57" y="23"/>
                  </a:cubicBezTo>
                  <a:cubicBezTo>
                    <a:pt x="54" y="16"/>
                    <a:pt x="49" y="11"/>
                    <a:pt x="45" y="5"/>
                  </a:cubicBezTo>
                  <a:cubicBezTo>
                    <a:pt x="48" y="5"/>
                    <a:pt x="50" y="6"/>
                    <a:pt x="53" y="6"/>
                  </a:cubicBezTo>
                  <a:close/>
                  <a:moveTo>
                    <a:pt x="38" y="4"/>
                  </a:moveTo>
                  <a:cubicBezTo>
                    <a:pt x="41" y="10"/>
                    <a:pt x="44" y="16"/>
                    <a:pt x="48" y="22"/>
                  </a:cubicBezTo>
                  <a:cubicBezTo>
                    <a:pt x="52" y="28"/>
                    <a:pt x="55" y="35"/>
                    <a:pt x="59" y="40"/>
                  </a:cubicBezTo>
                  <a:cubicBezTo>
                    <a:pt x="54" y="34"/>
                    <a:pt x="49" y="28"/>
                    <a:pt x="45" y="22"/>
                  </a:cubicBezTo>
                  <a:cubicBezTo>
                    <a:pt x="41" y="16"/>
                    <a:pt x="38" y="10"/>
                    <a:pt x="34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5" y="4"/>
                    <a:pt x="36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lose/>
                  <a:moveTo>
                    <a:pt x="33" y="4"/>
                  </a:moveTo>
                  <a:cubicBezTo>
                    <a:pt x="33" y="4"/>
                    <a:pt x="33" y="4"/>
                    <a:pt x="33" y="4"/>
                  </a:cubicBezTo>
                  <a:cubicBezTo>
                    <a:pt x="35" y="11"/>
                    <a:pt x="40" y="16"/>
                    <a:pt x="43" y="22"/>
                  </a:cubicBezTo>
                  <a:cubicBezTo>
                    <a:pt x="44" y="24"/>
                    <a:pt x="45" y="26"/>
                    <a:pt x="47" y="28"/>
                  </a:cubicBezTo>
                  <a:cubicBezTo>
                    <a:pt x="45" y="27"/>
                    <a:pt x="44" y="26"/>
                    <a:pt x="43" y="25"/>
                  </a:cubicBezTo>
                  <a:cubicBezTo>
                    <a:pt x="41" y="22"/>
                    <a:pt x="39" y="18"/>
                    <a:pt x="37" y="15"/>
                  </a:cubicBezTo>
                  <a:cubicBezTo>
                    <a:pt x="34" y="11"/>
                    <a:pt x="32" y="8"/>
                    <a:pt x="30" y="4"/>
                  </a:cubicBezTo>
                  <a:cubicBezTo>
                    <a:pt x="31" y="4"/>
                    <a:pt x="32" y="4"/>
                    <a:pt x="33" y="4"/>
                  </a:cubicBezTo>
                  <a:close/>
                  <a:moveTo>
                    <a:pt x="36" y="16"/>
                  </a:moveTo>
                  <a:cubicBezTo>
                    <a:pt x="39" y="21"/>
                    <a:pt x="41" y="26"/>
                    <a:pt x="44" y="31"/>
                  </a:cubicBezTo>
                  <a:cubicBezTo>
                    <a:pt x="43" y="29"/>
                    <a:pt x="41" y="27"/>
                    <a:pt x="40" y="25"/>
                  </a:cubicBezTo>
                  <a:cubicBezTo>
                    <a:pt x="36" y="19"/>
                    <a:pt x="31" y="13"/>
                    <a:pt x="27" y="7"/>
                  </a:cubicBezTo>
                  <a:cubicBezTo>
                    <a:pt x="26" y="7"/>
                    <a:pt x="26" y="7"/>
                    <a:pt x="26" y="8"/>
                  </a:cubicBezTo>
                  <a:cubicBezTo>
                    <a:pt x="28" y="14"/>
                    <a:pt x="31" y="19"/>
                    <a:pt x="34" y="24"/>
                  </a:cubicBezTo>
                  <a:cubicBezTo>
                    <a:pt x="36" y="27"/>
                    <a:pt x="37" y="30"/>
                    <a:pt x="39" y="32"/>
                  </a:cubicBezTo>
                  <a:cubicBezTo>
                    <a:pt x="40" y="34"/>
                    <a:pt x="41" y="36"/>
                    <a:pt x="41" y="38"/>
                  </a:cubicBezTo>
                  <a:cubicBezTo>
                    <a:pt x="43" y="41"/>
                    <a:pt x="41" y="37"/>
                    <a:pt x="41" y="37"/>
                  </a:cubicBezTo>
                  <a:cubicBezTo>
                    <a:pt x="37" y="31"/>
                    <a:pt x="34" y="25"/>
                    <a:pt x="31" y="19"/>
                  </a:cubicBezTo>
                  <a:cubicBezTo>
                    <a:pt x="28" y="14"/>
                    <a:pt x="26" y="10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5" y="11"/>
                    <a:pt x="26" y="17"/>
                    <a:pt x="29" y="22"/>
                  </a:cubicBezTo>
                  <a:cubicBezTo>
                    <a:pt x="30" y="25"/>
                    <a:pt x="32" y="28"/>
                    <a:pt x="34" y="31"/>
                  </a:cubicBezTo>
                  <a:cubicBezTo>
                    <a:pt x="35" y="32"/>
                    <a:pt x="36" y="33"/>
                    <a:pt x="37" y="35"/>
                  </a:cubicBezTo>
                  <a:cubicBezTo>
                    <a:pt x="36" y="34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8" y="39"/>
                  </a:cubicBezTo>
                  <a:cubicBezTo>
                    <a:pt x="35" y="34"/>
                    <a:pt x="31" y="29"/>
                    <a:pt x="28" y="24"/>
                  </a:cubicBezTo>
                  <a:cubicBezTo>
                    <a:pt x="24" y="18"/>
                    <a:pt x="21" y="12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5"/>
                    <a:pt x="25" y="4"/>
                    <a:pt x="29" y="4"/>
                  </a:cubicBezTo>
                  <a:cubicBezTo>
                    <a:pt x="30" y="9"/>
                    <a:pt x="33" y="12"/>
                    <a:pt x="36" y="16"/>
                  </a:cubicBezTo>
                  <a:close/>
                  <a:moveTo>
                    <a:pt x="30" y="28"/>
                  </a:moveTo>
                  <a:cubicBezTo>
                    <a:pt x="33" y="32"/>
                    <a:pt x="35" y="36"/>
                    <a:pt x="38" y="39"/>
                  </a:cubicBezTo>
                  <a:cubicBezTo>
                    <a:pt x="37" y="39"/>
                    <a:pt x="36" y="39"/>
                    <a:pt x="35" y="39"/>
                  </a:cubicBezTo>
                  <a:cubicBezTo>
                    <a:pt x="33" y="34"/>
                    <a:pt x="30" y="29"/>
                    <a:pt x="27" y="24"/>
                  </a:cubicBezTo>
                  <a:cubicBezTo>
                    <a:pt x="28" y="25"/>
                    <a:pt x="29" y="27"/>
                    <a:pt x="30" y="28"/>
                  </a:cubicBezTo>
                  <a:close/>
                  <a:moveTo>
                    <a:pt x="29" y="38"/>
                  </a:moveTo>
                  <a:cubicBezTo>
                    <a:pt x="27" y="32"/>
                    <a:pt x="24" y="27"/>
                    <a:pt x="21" y="22"/>
                  </a:cubicBezTo>
                  <a:cubicBezTo>
                    <a:pt x="21" y="21"/>
                    <a:pt x="20" y="19"/>
                    <a:pt x="19" y="18"/>
                  </a:cubicBezTo>
                  <a:cubicBezTo>
                    <a:pt x="24" y="25"/>
                    <a:pt x="27" y="32"/>
                    <a:pt x="33" y="38"/>
                  </a:cubicBezTo>
                  <a:cubicBezTo>
                    <a:pt x="32" y="38"/>
                    <a:pt x="30" y="38"/>
                    <a:pt x="29" y="38"/>
                  </a:cubicBezTo>
                  <a:close/>
                  <a:moveTo>
                    <a:pt x="24" y="37"/>
                  </a:moveTo>
                  <a:cubicBezTo>
                    <a:pt x="23" y="33"/>
                    <a:pt x="20" y="29"/>
                    <a:pt x="18" y="26"/>
                  </a:cubicBezTo>
                  <a:cubicBezTo>
                    <a:pt x="17" y="23"/>
                    <a:pt x="15" y="20"/>
                    <a:pt x="14" y="17"/>
                  </a:cubicBezTo>
                  <a:cubicBezTo>
                    <a:pt x="13" y="17"/>
                    <a:pt x="13" y="16"/>
                    <a:pt x="13" y="15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2" y="14"/>
                    <a:pt x="13" y="14"/>
                    <a:pt x="13" y="15"/>
                  </a:cubicBezTo>
                  <a:cubicBezTo>
                    <a:pt x="16" y="19"/>
                    <a:pt x="19" y="24"/>
                    <a:pt x="22" y="28"/>
                  </a:cubicBezTo>
                  <a:cubicBezTo>
                    <a:pt x="24" y="31"/>
                    <a:pt x="25" y="35"/>
                    <a:pt x="27" y="37"/>
                  </a:cubicBezTo>
                  <a:cubicBezTo>
                    <a:pt x="26" y="37"/>
                    <a:pt x="25" y="37"/>
                    <a:pt x="24" y="37"/>
                  </a:cubicBezTo>
                  <a:close/>
                  <a:moveTo>
                    <a:pt x="20" y="35"/>
                  </a:moveTo>
                  <a:cubicBezTo>
                    <a:pt x="19" y="33"/>
                    <a:pt x="19" y="31"/>
                    <a:pt x="18" y="30"/>
                  </a:cubicBezTo>
                  <a:cubicBezTo>
                    <a:pt x="19" y="32"/>
                    <a:pt x="21" y="34"/>
                    <a:pt x="22" y="36"/>
                  </a:cubicBezTo>
                  <a:cubicBezTo>
                    <a:pt x="22" y="36"/>
                    <a:pt x="21" y="36"/>
                    <a:pt x="21" y="36"/>
                  </a:cubicBezTo>
                  <a:cubicBezTo>
                    <a:pt x="21" y="35"/>
                    <a:pt x="21" y="35"/>
                    <a:pt x="20" y="35"/>
                  </a:cubicBezTo>
                  <a:close/>
                  <a:moveTo>
                    <a:pt x="15" y="33"/>
                  </a:moveTo>
                  <a:cubicBezTo>
                    <a:pt x="14" y="31"/>
                    <a:pt x="12" y="29"/>
                    <a:pt x="11" y="26"/>
                  </a:cubicBezTo>
                  <a:cubicBezTo>
                    <a:pt x="10" y="25"/>
                    <a:pt x="9" y="24"/>
                    <a:pt x="9" y="22"/>
                  </a:cubicBezTo>
                  <a:cubicBezTo>
                    <a:pt x="8" y="21"/>
                    <a:pt x="5" y="18"/>
                    <a:pt x="9" y="22"/>
                  </a:cubicBezTo>
                  <a:cubicBezTo>
                    <a:pt x="12" y="26"/>
                    <a:pt x="14" y="30"/>
                    <a:pt x="17" y="34"/>
                  </a:cubicBezTo>
                  <a:cubicBezTo>
                    <a:pt x="17" y="34"/>
                    <a:pt x="16" y="33"/>
                    <a:pt x="15" y="33"/>
                  </a:cubicBezTo>
                  <a:close/>
                  <a:moveTo>
                    <a:pt x="106" y="40"/>
                  </a:moveTo>
                  <a:cubicBezTo>
                    <a:pt x="105" y="36"/>
                    <a:pt x="104" y="31"/>
                    <a:pt x="104" y="27"/>
                  </a:cubicBezTo>
                  <a:cubicBezTo>
                    <a:pt x="105" y="31"/>
                    <a:pt x="107" y="36"/>
                    <a:pt x="109" y="40"/>
                  </a:cubicBezTo>
                  <a:cubicBezTo>
                    <a:pt x="109" y="40"/>
                    <a:pt x="108" y="40"/>
                    <a:pt x="108" y="40"/>
                  </a:cubicBezTo>
                  <a:cubicBezTo>
                    <a:pt x="107" y="40"/>
                    <a:pt x="107" y="40"/>
                    <a:pt x="106" y="40"/>
                  </a:cubicBezTo>
                  <a:close/>
                  <a:moveTo>
                    <a:pt x="210" y="23"/>
                  </a:moveTo>
                  <a:cubicBezTo>
                    <a:pt x="209" y="23"/>
                    <a:pt x="208" y="25"/>
                    <a:pt x="206" y="26"/>
                  </a:cubicBezTo>
                  <a:cubicBezTo>
                    <a:pt x="203" y="28"/>
                    <a:pt x="202" y="32"/>
                    <a:pt x="201" y="35"/>
                  </a:cubicBezTo>
                  <a:cubicBezTo>
                    <a:pt x="193" y="34"/>
                    <a:pt x="184" y="34"/>
                    <a:pt x="176" y="32"/>
                  </a:cubicBezTo>
                  <a:cubicBezTo>
                    <a:pt x="175" y="29"/>
                    <a:pt x="175" y="26"/>
                    <a:pt x="174" y="23"/>
                  </a:cubicBezTo>
                  <a:cubicBezTo>
                    <a:pt x="183" y="21"/>
                    <a:pt x="191" y="17"/>
                    <a:pt x="200" y="15"/>
                  </a:cubicBezTo>
                  <a:cubicBezTo>
                    <a:pt x="202" y="20"/>
                    <a:pt x="206" y="22"/>
                    <a:pt x="210" y="23"/>
                  </a:cubicBezTo>
                  <a:close/>
                  <a:moveTo>
                    <a:pt x="172" y="23"/>
                  </a:moveTo>
                  <a:cubicBezTo>
                    <a:pt x="172" y="23"/>
                    <a:pt x="172" y="24"/>
                    <a:pt x="172" y="24"/>
                  </a:cubicBezTo>
                  <a:cubicBezTo>
                    <a:pt x="171" y="24"/>
                    <a:pt x="171" y="24"/>
                    <a:pt x="171" y="24"/>
                  </a:cubicBezTo>
                  <a:cubicBezTo>
                    <a:pt x="171" y="25"/>
                    <a:pt x="172" y="26"/>
                    <a:pt x="172" y="27"/>
                  </a:cubicBezTo>
                  <a:cubicBezTo>
                    <a:pt x="172" y="27"/>
                    <a:pt x="172" y="28"/>
                    <a:pt x="172" y="28"/>
                  </a:cubicBezTo>
                  <a:cubicBezTo>
                    <a:pt x="172" y="28"/>
                    <a:pt x="172" y="27"/>
                    <a:pt x="172" y="27"/>
                  </a:cubicBezTo>
                  <a:cubicBezTo>
                    <a:pt x="171" y="26"/>
                    <a:pt x="171" y="25"/>
                    <a:pt x="170" y="24"/>
                  </a:cubicBezTo>
                  <a:cubicBezTo>
                    <a:pt x="169" y="23"/>
                    <a:pt x="169" y="24"/>
                    <a:pt x="169" y="24"/>
                  </a:cubicBezTo>
                  <a:cubicBezTo>
                    <a:pt x="169" y="26"/>
                    <a:pt x="170" y="31"/>
                    <a:pt x="171" y="32"/>
                  </a:cubicBezTo>
                  <a:cubicBezTo>
                    <a:pt x="169" y="30"/>
                    <a:pt x="168" y="26"/>
                    <a:pt x="166" y="24"/>
                  </a:cubicBezTo>
                  <a:cubicBezTo>
                    <a:pt x="166" y="23"/>
                    <a:pt x="166" y="23"/>
                    <a:pt x="166" y="24"/>
                  </a:cubicBezTo>
                  <a:cubicBezTo>
                    <a:pt x="166" y="25"/>
                    <a:pt x="167" y="27"/>
                    <a:pt x="167" y="29"/>
                  </a:cubicBezTo>
                  <a:cubicBezTo>
                    <a:pt x="167" y="30"/>
                    <a:pt x="170" y="36"/>
                    <a:pt x="167" y="30"/>
                  </a:cubicBezTo>
                  <a:cubicBezTo>
                    <a:pt x="166" y="28"/>
                    <a:pt x="165" y="25"/>
                    <a:pt x="163" y="23"/>
                  </a:cubicBezTo>
                  <a:cubicBezTo>
                    <a:pt x="163" y="23"/>
                    <a:pt x="162" y="23"/>
                    <a:pt x="162" y="23"/>
                  </a:cubicBezTo>
                  <a:cubicBezTo>
                    <a:pt x="163" y="26"/>
                    <a:pt x="163" y="30"/>
                    <a:pt x="165" y="32"/>
                  </a:cubicBezTo>
                  <a:cubicBezTo>
                    <a:pt x="163" y="29"/>
                    <a:pt x="162" y="25"/>
                    <a:pt x="159" y="22"/>
                  </a:cubicBezTo>
                  <a:cubicBezTo>
                    <a:pt x="163" y="23"/>
                    <a:pt x="167" y="23"/>
                    <a:pt x="172" y="23"/>
                  </a:cubicBezTo>
                  <a:close/>
                  <a:moveTo>
                    <a:pt x="17" y="6"/>
                  </a:moveTo>
                  <a:cubicBezTo>
                    <a:pt x="17" y="6"/>
                    <a:pt x="17" y="6"/>
                    <a:pt x="17" y="7"/>
                  </a:cubicBezTo>
                  <a:cubicBezTo>
                    <a:pt x="20" y="12"/>
                    <a:pt x="23" y="17"/>
                    <a:pt x="26" y="22"/>
                  </a:cubicBezTo>
                  <a:cubicBezTo>
                    <a:pt x="27" y="25"/>
                    <a:pt x="29" y="29"/>
                    <a:pt x="31" y="32"/>
                  </a:cubicBezTo>
                  <a:cubicBezTo>
                    <a:pt x="31" y="33"/>
                    <a:pt x="32" y="35"/>
                    <a:pt x="33" y="36"/>
                  </a:cubicBezTo>
                  <a:cubicBezTo>
                    <a:pt x="34" y="38"/>
                    <a:pt x="35" y="39"/>
                    <a:pt x="33" y="37"/>
                  </a:cubicBezTo>
                  <a:cubicBezTo>
                    <a:pt x="25" y="30"/>
                    <a:pt x="21" y="19"/>
                    <a:pt x="15" y="10"/>
                  </a:cubicBezTo>
                  <a:cubicBezTo>
                    <a:pt x="15" y="10"/>
                    <a:pt x="15" y="10"/>
                    <a:pt x="15" y="9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5" y="7"/>
                    <a:pt x="16" y="7"/>
                    <a:pt x="17" y="6"/>
                  </a:cubicBezTo>
                  <a:close/>
                  <a:moveTo>
                    <a:pt x="9" y="12"/>
                  </a:moveTo>
                  <a:cubicBezTo>
                    <a:pt x="10" y="10"/>
                    <a:pt x="11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6" y="13"/>
                    <a:pt x="19" y="19"/>
                    <a:pt x="22" y="24"/>
                  </a:cubicBezTo>
                  <a:cubicBezTo>
                    <a:pt x="23" y="26"/>
                    <a:pt x="24" y="28"/>
                    <a:pt x="25" y="30"/>
                  </a:cubicBezTo>
                  <a:cubicBezTo>
                    <a:pt x="25" y="32"/>
                    <a:pt x="26" y="33"/>
                    <a:pt x="26" y="34"/>
                  </a:cubicBezTo>
                  <a:cubicBezTo>
                    <a:pt x="27" y="34"/>
                    <a:pt x="29" y="38"/>
                    <a:pt x="27" y="36"/>
                  </a:cubicBezTo>
                  <a:cubicBezTo>
                    <a:pt x="25" y="33"/>
                    <a:pt x="24" y="29"/>
                    <a:pt x="21" y="26"/>
                  </a:cubicBezTo>
                  <a:cubicBezTo>
                    <a:pt x="18" y="21"/>
                    <a:pt x="15" y="16"/>
                    <a:pt x="12" y="11"/>
                  </a:cubicBezTo>
                  <a:cubicBezTo>
                    <a:pt x="11" y="11"/>
                    <a:pt x="11" y="11"/>
                    <a:pt x="11" y="12"/>
                  </a:cubicBezTo>
                  <a:cubicBezTo>
                    <a:pt x="14" y="21"/>
                    <a:pt x="19" y="28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3"/>
                    <a:pt x="18" y="30"/>
                    <a:pt x="16" y="27"/>
                  </a:cubicBezTo>
                  <a:cubicBezTo>
                    <a:pt x="15" y="24"/>
                    <a:pt x="13" y="21"/>
                    <a:pt x="11" y="18"/>
                  </a:cubicBezTo>
                  <a:cubicBezTo>
                    <a:pt x="11" y="17"/>
                    <a:pt x="11" y="16"/>
                    <a:pt x="10" y="16"/>
                  </a:cubicBezTo>
                  <a:cubicBezTo>
                    <a:pt x="10" y="15"/>
                    <a:pt x="9" y="15"/>
                    <a:pt x="9" y="14"/>
                  </a:cubicBezTo>
                  <a:cubicBezTo>
                    <a:pt x="9" y="14"/>
                    <a:pt x="8" y="14"/>
                    <a:pt x="8" y="15"/>
                  </a:cubicBezTo>
                  <a:cubicBezTo>
                    <a:pt x="12" y="22"/>
                    <a:pt x="16" y="28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4"/>
                    <a:pt x="17" y="32"/>
                    <a:pt x="16" y="32"/>
                  </a:cubicBezTo>
                  <a:cubicBezTo>
                    <a:pt x="15" y="30"/>
                    <a:pt x="14" y="28"/>
                    <a:pt x="13" y="27"/>
                  </a:cubicBezTo>
                  <a:cubicBezTo>
                    <a:pt x="11" y="24"/>
                    <a:pt x="9" y="21"/>
                    <a:pt x="6" y="18"/>
                  </a:cubicBezTo>
                  <a:cubicBezTo>
                    <a:pt x="6" y="18"/>
                    <a:pt x="6" y="18"/>
                    <a:pt x="6" y="19"/>
                  </a:cubicBezTo>
                  <a:cubicBezTo>
                    <a:pt x="8" y="23"/>
                    <a:pt x="11" y="28"/>
                    <a:pt x="14" y="32"/>
                  </a:cubicBezTo>
                  <a:cubicBezTo>
                    <a:pt x="7" y="27"/>
                    <a:pt x="2" y="20"/>
                    <a:pt x="9" y="12"/>
                  </a:cubicBezTo>
                  <a:close/>
                </a:path>
              </a:pathLst>
            </a:custGeom>
            <a:blipFill dpi="0" rotWithShape="1">
              <a:blip r:embed="rId9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41" name="Freeform 142"/>
            <p:cNvSpPr/>
            <p:nvPr/>
          </p:nvSpPr>
          <p:spPr bwMode="auto">
            <a:xfrm>
              <a:off x="4329198" y="2345587"/>
              <a:ext cx="33338" cy="14288"/>
            </a:xfrm>
            <a:custGeom>
              <a:avLst/>
              <a:gdLst>
                <a:gd name="T0" fmla="*/ 2 w 11"/>
                <a:gd name="T1" fmla="*/ 2 h 5"/>
                <a:gd name="T2" fmla="*/ 2 w 11"/>
                <a:gd name="T3" fmla="*/ 4 h 5"/>
                <a:gd name="T4" fmla="*/ 9 w 11"/>
                <a:gd name="T5" fmla="*/ 4 h 5"/>
                <a:gd name="T6" fmla="*/ 8 w 11"/>
                <a:gd name="T7" fmla="*/ 1 h 5"/>
                <a:gd name="T8" fmla="*/ 2 w 11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2" y="2"/>
                  </a:moveTo>
                  <a:cubicBezTo>
                    <a:pt x="0" y="2"/>
                    <a:pt x="0" y="5"/>
                    <a:pt x="2" y="4"/>
                  </a:cubicBezTo>
                  <a:cubicBezTo>
                    <a:pt x="5" y="4"/>
                    <a:pt x="7" y="4"/>
                    <a:pt x="9" y="4"/>
                  </a:cubicBezTo>
                  <a:cubicBezTo>
                    <a:pt x="11" y="3"/>
                    <a:pt x="10" y="0"/>
                    <a:pt x="8" y="1"/>
                  </a:cubicBezTo>
                  <a:cubicBezTo>
                    <a:pt x="6" y="2"/>
                    <a:pt x="4" y="1"/>
                    <a:pt x="2" y="2"/>
                  </a:cubicBezTo>
                  <a:close/>
                </a:path>
              </a:pathLst>
            </a:custGeom>
            <a:blipFill dpi="0" rotWithShape="1">
              <a:blip r:embed="rId9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42" name="Freeform 143"/>
            <p:cNvSpPr>
              <a:spLocks noEditPoints="1"/>
            </p:cNvSpPr>
            <p:nvPr/>
          </p:nvSpPr>
          <p:spPr bwMode="auto">
            <a:xfrm>
              <a:off x="5491249" y="-915139"/>
              <a:ext cx="163513" cy="185738"/>
            </a:xfrm>
            <a:custGeom>
              <a:avLst/>
              <a:gdLst>
                <a:gd name="T0" fmla="*/ 17 w 56"/>
                <a:gd name="T1" fmla="*/ 2 h 64"/>
                <a:gd name="T2" fmla="*/ 26 w 56"/>
                <a:gd name="T3" fmla="*/ 63 h 64"/>
                <a:gd name="T4" fmla="*/ 55 w 56"/>
                <a:gd name="T5" fmla="*/ 10 h 64"/>
                <a:gd name="T6" fmla="*/ 27 w 56"/>
                <a:gd name="T7" fmla="*/ 60 h 64"/>
                <a:gd name="T8" fmla="*/ 30 w 56"/>
                <a:gd name="T9" fmla="*/ 51 h 64"/>
                <a:gd name="T10" fmla="*/ 35 w 56"/>
                <a:gd name="T11" fmla="*/ 47 h 64"/>
                <a:gd name="T12" fmla="*/ 37 w 56"/>
                <a:gd name="T13" fmla="*/ 45 h 64"/>
                <a:gd name="T14" fmla="*/ 24 w 56"/>
                <a:gd name="T15" fmla="*/ 56 h 64"/>
                <a:gd name="T16" fmla="*/ 24 w 56"/>
                <a:gd name="T17" fmla="*/ 56 h 64"/>
                <a:gd name="T18" fmla="*/ 21 w 56"/>
                <a:gd name="T19" fmla="*/ 51 h 64"/>
                <a:gd name="T20" fmla="*/ 34 w 56"/>
                <a:gd name="T21" fmla="*/ 41 h 64"/>
                <a:gd name="T22" fmla="*/ 37 w 56"/>
                <a:gd name="T23" fmla="*/ 35 h 64"/>
                <a:gd name="T24" fmla="*/ 16 w 56"/>
                <a:gd name="T25" fmla="*/ 42 h 64"/>
                <a:gd name="T26" fmla="*/ 18 w 56"/>
                <a:gd name="T27" fmla="*/ 45 h 64"/>
                <a:gd name="T28" fmla="*/ 51 w 56"/>
                <a:gd name="T29" fmla="*/ 14 h 64"/>
                <a:gd name="T30" fmla="*/ 35 w 56"/>
                <a:gd name="T31" fmla="*/ 30 h 64"/>
                <a:gd name="T32" fmla="*/ 37 w 56"/>
                <a:gd name="T33" fmla="*/ 25 h 64"/>
                <a:gd name="T34" fmla="*/ 52 w 56"/>
                <a:gd name="T35" fmla="*/ 13 h 64"/>
                <a:gd name="T36" fmla="*/ 21 w 56"/>
                <a:gd name="T37" fmla="*/ 32 h 64"/>
                <a:gd name="T38" fmla="*/ 50 w 56"/>
                <a:gd name="T39" fmla="*/ 8 h 64"/>
                <a:gd name="T40" fmla="*/ 26 w 56"/>
                <a:gd name="T41" fmla="*/ 41 h 64"/>
                <a:gd name="T42" fmla="*/ 48 w 56"/>
                <a:gd name="T43" fmla="*/ 26 h 64"/>
                <a:gd name="T44" fmla="*/ 35 w 56"/>
                <a:gd name="T45" fmla="*/ 43 h 64"/>
                <a:gd name="T46" fmla="*/ 43 w 56"/>
                <a:gd name="T47" fmla="*/ 35 h 64"/>
                <a:gd name="T48" fmla="*/ 21 w 56"/>
                <a:gd name="T49" fmla="*/ 51 h 64"/>
                <a:gd name="T50" fmla="*/ 46 w 56"/>
                <a:gd name="T51" fmla="*/ 30 h 64"/>
                <a:gd name="T52" fmla="*/ 20 w 56"/>
                <a:gd name="T53" fmla="*/ 48 h 64"/>
                <a:gd name="T54" fmla="*/ 50 w 56"/>
                <a:gd name="T55" fmla="*/ 7 h 64"/>
                <a:gd name="T56" fmla="*/ 17 w 56"/>
                <a:gd name="T57" fmla="*/ 32 h 64"/>
                <a:gd name="T58" fmla="*/ 48 w 56"/>
                <a:gd name="T59" fmla="*/ 5 h 64"/>
                <a:gd name="T60" fmla="*/ 12 w 56"/>
                <a:gd name="T61" fmla="*/ 35 h 64"/>
                <a:gd name="T62" fmla="*/ 25 w 56"/>
                <a:gd name="T63" fmla="*/ 20 h 64"/>
                <a:gd name="T64" fmla="*/ 21 w 56"/>
                <a:gd name="T65" fmla="*/ 18 h 64"/>
                <a:gd name="T66" fmla="*/ 8 w 56"/>
                <a:gd name="T67" fmla="*/ 27 h 64"/>
                <a:gd name="T68" fmla="*/ 15 w 56"/>
                <a:gd name="T69" fmla="*/ 20 h 64"/>
                <a:gd name="T70" fmla="*/ 13 w 56"/>
                <a:gd name="T71" fmla="*/ 15 h 64"/>
                <a:gd name="T72" fmla="*/ 6 w 56"/>
                <a:gd name="T73" fmla="*/ 20 h 64"/>
                <a:gd name="T74" fmla="*/ 5 w 56"/>
                <a:gd name="T75" fmla="*/ 15 h 64"/>
                <a:gd name="T76" fmla="*/ 16 w 56"/>
                <a:gd name="T77" fmla="*/ 8 h 64"/>
                <a:gd name="T78" fmla="*/ 22 w 56"/>
                <a:gd name="T79" fmla="*/ 13 h 64"/>
                <a:gd name="T80" fmla="*/ 21 w 56"/>
                <a:gd name="T81" fmla="*/ 10 h 64"/>
                <a:gd name="T82" fmla="*/ 10 w 56"/>
                <a:gd name="T83" fmla="*/ 25 h 64"/>
                <a:gd name="T84" fmla="*/ 25 w 56"/>
                <a:gd name="T85" fmla="*/ 19 h 64"/>
                <a:gd name="T86" fmla="*/ 26 w 56"/>
                <a:gd name="T87" fmla="*/ 20 h 64"/>
                <a:gd name="T88" fmla="*/ 22 w 56"/>
                <a:gd name="T89" fmla="*/ 26 h 64"/>
                <a:gd name="T90" fmla="*/ 26 w 56"/>
                <a:gd name="T91" fmla="*/ 20 h 64"/>
                <a:gd name="T92" fmla="*/ 36 w 56"/>
                <a:gd name="T93" fmla="*/ 15 h 64"/>
                <a:gd name="T94" fmla="*/ 28 w 56"/>
                <a:gd name="T95" fmla="*/ 22 h 64"/>
                <a:gd name="T96" fmla="*/ 36 w 56"/>
                <a:gd name="T97" fmla="*/ 15 h 64"/>
                <a:gd name="T98" fmla="*/ 46 w 56"/>
                <a:gd name="T99" fmla="*/ 7 h 64"/>
                <a:gd name="T100" fmla="*/ 30 w 56"/>
                <a:gd name="T101" fmla="*/ 20 h 64"/>
                <a:gd name="T102" fmla="*/ 36 w 56"/>
                <a:gd name="T103" fmla="*/ 13 h 64"/>
                <a:gd name="T104" fmla="*/ 41 w 56"/>
                <a:gd name="T105" fmla="*/ 6 h 64"/>
                <a:gd name="T106" fmla="*/ 6 w 56"/>
                <a:gd name="T107" fmla="*/ 19 h 64"/>
                <a:gd name="T108" fmla="*/ 5 w 56"/>
                <a:gd name="T109" fmla="*/ 16 h 64"/>
                <a:gd name="T110" fmla="*/ 18 w 56"/>
                <a:gd name="T111" fmla="*/ 7 h 64"/>
                <a:gd name="T112" fmla="*/ 13 w 56"/>
                <a:gd name="T113" fmla="*/ 36 h 64"/>
                <a:gd name="T114" fmla="*/ 35 w 56"/>
                <a:gd name="T115" fmla="*/ 26 h 64"/>
                <a:gd name="T116" fmla="*/ 16 w 56"/>
                <a:gd name="T117" fmla="*/ 4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4" y="4"/>
                    <a:pt x="49" y="1"/>
                    <a:pt x="43" y="2"/>
                  </a:cubicBezTo>
                  <a:cubicBezTo>
                    <a:pt x="35" y="4"/>
                    <a:pt x="31" y="11"/>
                    <a:pt x="28" y="18"/>
                  </a:cubicBezTo>
                  <a:cubicBezTo>
                    <a:pt x="25" y="12"/>
                    <a:pt x="23" y="5"/>
                    <a:pt x="17" y="2"/>
                  </a:cubicBezTo>
                  <a:cubicBezTo>
                    <a:pt x="11" y="0"/>
                    <a:pt x="5" y="3"/>
                    <a:pt x="3" y="9"/>
                  </a:cubicBezTo>
                  <a:cubicBezTo>
                    <a:pt x="0" y="16"/>
                    <a:pt x="4" y="24"/>
                    <a:pt x="7" y="31"/>
                  </a:cubicBezTo>
                  <a:cubicBezTo>
                    <a:pt x="12" y="42"/>
                    <a:pt x="19" y="52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26" y="64"/>
                    <a:pt x="27" y="64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6" y="53"/>
                    <a:pt x="43" y="42"/>
                    <a:pt x="49" y="31"/>
                  </a:cubicBezTo>
                  <a:cubicBezTo>
                    <a:pt x="52" y="25"/>
                    <a:pt x="56" y="17"/>
                    <a:pt x="55" y="10"/>
                  </a:cubicBezTo>
                  <a:close/>
                  <a:moveTo>
                    <a:pt x="27" y="60"/>
                  </a:moveTo>
                  <a:cubicBezTo>
                    <a:pt x="27" y="60"/>
                    <a:pt x="27" y="59"/>
                    <a:pt x="27" y="59"/>
                  </a:cubicBezTo>
                  <a:cubicBezTo>
                    <a:pt x="28" y="58"/>
                    <a:pt x="29" y="57"/>
                    <a:pt x="30" y="55"/>
                  </a:cubicBezTo>
                  <a:cubicBezTo>
                    <a:pt x="29" y="57"/>
                    <a:pt x="28" y="58"/>
                    <a:pt x="27" y="60"/>
                  </a:cubicBezTo>
                  <a:close/>
                  <a:moveTo>
                    <a:pt x="25" y="56"/>
                  </a:moveTo>
                  <a:cubicBezTo>
                    <a:pt x="25" y="56"/>
                    <a:pt x="27" y="54"/>
                    <a:pt x="27" y="54"/>
                  </a:cubicBezTo>
                  <a:cubicBezTo>
                    <a:pt x="28" y="53"/>
                    <a:pt x="29" y="52"/>
                    <a:pt x="31" y="51"/>
                  </a:cubicBezTo>
                  <a:cubicBezTo>
                    <a:pt x="31" y="51"/>
                    <a:pt x="31" y="51"/>
                    <a:pt x="30" y="51"/>
                  </a:cubicBezTo>
                  <a:cubicBezTo>
                    <a:pt x="29" y="53"/>
                    <a:pt x="27" y="54"/>
                    <a:pt x="25" y="56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5" y="56"/>
                    <a:pt x="25" y="56"/>
                    <a:pt x="25" y="56"/>
                  </a:cubicBezTo>
                  <a:close/>
                  <a:moveTo>
                    <a:pt x="35" y="47"/>
                  </a:moveTo>
                  <a:cubicBezTo>
                    <a:pt x="32" y="50"/>
                    <a:pt x="29" y="55"/>
                    <a:pt x="26" y="59"/>
                  </a:cubicBezTo>
                  <a:cubicBezTo>
                    <a:pt x="26" y="58"/>
                    <a:pt x="25" y="57"/>
                    <a:pt x="25" y="57"/>
                  </a:cubicBezTo>
                  <a:cubicBezTo>
                    <a:pt x="29" y="54"/>
                    <a:pt x="32" y="50"/>
                    <a:pt x="35" y="47"/>
                  </a:cubicBezTo>
                  <a:close/>
                  <a:moveTo>
                    <a:pt x="37" y="45"/>
                  </a:moveTo>
                  <a:cubicBezTo>
                    <a:pt x="36" y="46"/>
                    <a:pt x="36" y="46"/>
                    <a:pt x="35" y="46"/>
                  </a:cubicBezTo>
                  <a:cubicBezTo>
                    <a:pt x="36" y="46"/>
                    <a:pt x="37" y="45"/>
                    <a:pt x="38" y="44"/>
                  </a:cubicBezTo>
                  <a:cubicBezTo>
                    <a:pt x="37" y="45"/>
                    <a:pt x="37" y="45"/>
                    <a:pt x="37" y="45"/>
                  </a:cubicBezTo>
                  <a:close/>
                  <a:moveTo>
                    <a:pt x="24" y="56"/>
                  </a:moveTo>
                  <a:cubicBezTo>
                    <a:pt x="24" y="55"/>
                    <a:pt x="23" y="54"/>
                    <a:pt x="23" y="53"/>
                  </a:cubicBezTo>
                  <a:cubicBezTo>
                    <a:pt x="29" y="50"/>
                    <a:pt x="34" y="46"/>
                    <a:pt x="40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4" y="46"/>
                    <a:pt x="29" y="51"/>
                    <a:pt x="24" y="56"/>
                  </a:cubicBezTo>
                  <a:close/>
                  <a:moveTo>
                    <a:pt x="21" y="51"/>
                  </a:moveTo>
                  <a:cubicBezTo>
                    <a:pt x="24" y="50"/>
                    <a:pt x="27" y="49"/>
                    <a:pt x="29" y="47"/>
                  </a:cubicBezTo>
                  <a:cubicBezTo>
                    <a:pt x="27" y="49"/>
                    <a:pt x="25" y="51"/>
                    <a:pt x="22" y="53"/>
                  </a:cubicBezTo>
                  <a:cubicBezTo>
                    <a:pt x="22" y="52"/>
                    <a:pt x="22" y="52"/>
                    <a:pt x="21" y="51"/>
                  </a:cubicBezTo>
                  <a:close/>
                  <a:moveTo>
                    <a:pt x="20" y="49"/>
                  </a:moveTo>
                  <a:cubicBezTo>
                    <a:pt x="29" y="46"/>
                    <a:pt x="36" y="40"/>
                    <a:pt x="43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0" y="36"/>
                    <a:pt x="37" y="39"/>
                    <a:pt x="34" y="41"/>
                  </a:cubicBezTo>
                  <a:cubicBezTo>
                    <a:pt x="30" y="44"/>
                    <a:pt x="25" y="47"/>
                    <a:pt x="21" y="51"/>
                  </a:cubicBezTo>
                  <a:cubicBezTo>
                    <a:pt x="21" y="50"/>
                    <a:pt x="20" y="49"/>
                    <a:pt x="20" y="49"/>
                  </a:cubicBezTo>
                  <a:close/>
                  <a:moveTo>
                    <a:pt x="18" y="46"/>
                  </a:moveTo>
                  <a:cubicBezTo>
                    <a:pt x="25" y="43"/>
                    <a:pt x="30" y="39"/>
                    <a:pt x="37" y="35"/>
                  </a:cubicBezTo>
                  <a:cubicBezTo>
                    <a:pt x="39" y="34"/>
                    <a:pt x="40" y="33"/>
                    <a:pt x="42" y="32"/>
                  </a:cubicBezTo>
                  <a:cubicBezTo>
                    <a:pt x="35" y="37"/>
                    <a:pt x="26" y="41"/>
                    <a:pt x="19" y="47"/>
                  </a:cubicBezTo>
                  <a:cubicBezTo>
                    <a:pt x="19" y="47"/>
                    <a:pt x="18" y="46"/>
                    <a:pt x="18" y="46"/>
                  </a:cubicBezTo>
                  <a:close/>
                  <a:moveTo>
                    <a:pt x="16" y="42"/>
                  </a:moveTo>
                  <a:cubicBezTo>
                    <a:pt x="16" y="42"/>
                    <a:pt x="16" y="42"/>
                    <a:pt x="16" y="42"/>
                  </a:cubicBezTo>
                  <a:cubicBezTo>
                    <a:pt x="23" y="39"/>
                    <a:pt x="29" y="35"/>
                    <a:pt x="35" y="31"/>
                  </a:cubicBezTo>
                  <a:cubicBezTo>
                    <a:pt x="34" y="31"/>
                    <a:pt x="34" y="32"/>
                    <a:pt x="34" y="32"/>
                  </a:cubicBezTo>
                  <a:cubicBezTo>
                    <a:pt x="28" y="36"/>
                    <a:pt x="23" y="40"/>
                    <a:pt x="18" y="45"/>
                  </a:cubicBezTo>
                  <a:cubicBezTo>
                    <a:pt x="17" y="44"/>
                    <a:pt x="16" y="43"/>
                    <a:pt x="16" y="42"/>
                  </a:cubicBezTo>
                  <a:close/>
                  <a:moveTo>
                    <a:pt x="39" y="23"/>
                  </a:moveTo>
                  <a:cubicBezTo>
                    <a:pt x="43" y="21"/>
                    <a:pt x="46" y="18"/>
                    <a:pt x="50" y="15"/>
                  </a:cubicBezTo>
                  <a:cubicBezTo>
                    <a:pt x="51" y="15"/>
                    <a:pt x="51" y="15"/>
                    <a:pt x="51" y="14"/>
                  </a:cubicBezTo>
                  <a:cubicBezTo>
                    <a:pt x="51" y="14"/>
                    <a:pt x="52" y="14"/>
                    <a:pt x="52" y="14"/>
                  </a:cubicBezTo>
                  <a:cubicBezTo>
                    <a:pt x="52" y="15"/>
                    <a:pt x="52" y="16"/>
                    <a:pt x="52" y="17"/>
                  </a:cubicBezTo>
                  <a:cubicBezTo>
                    <a:pt x="52" y="17"/>
                    <a:pt x="52" y="18"/>
                    <a:pt x="51" y="18"/>
                  </a:cubicBezTo>
                  <a:cubicBezTo>
                    <a:pt x="45" y="21"/>
                    <a:pt x="41" y="27"/>
                    <a:pt x="35" y="30"/>
                  </a:cubicBezTo>
                  <a:cubicBezTo>
                    <a:pt x="31" y="32"/>
                    <a:pt x="27" y="35"/>
                    <a:pt x="24" y="37"/>
                  </a:cubicBezTo>
                  <a:cubicBezTo>
                    <a:pt x="22" y="38"/>
                    <a:pt x="20" y="39"/>
                    <a:pt x="19" y="40"/>
                  </a:cubicBezTo>
                  <a:cubicBezTo>
                    <a:pt x="15" y="41"/>
                    <a:pt x="19" y="39"/>
                    <a:pt x="20" y="38"/>
                  </a:cubicBezTo>
                  <a:cubicBezTo>
                    <a:pt x="26" y="34"/>
                    <a:pt x="32" y="30"/>
                    <a:pt x="37" y="25"/>
                  </a:cubicBezTo>
                  <a:cubicBezTo>
                    <a:pt x="38" y="24"/>
                    <a:pt x="39" y="24"/>
                    <a:pt x="39" y="23"/>
                  </a:cubicBezTo>
                  <a:close/>
                  <a:moveTo>
                    <a:pt x="51" y="8"/>
                  </a:moveTo>
                  <a:cubicBezTo>
                    <a:pt x="52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1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2"/>
                    <a:pt x="21" y="33"/>
                    <a:pt x="18" y="35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31" y="24"/>
                    <a:pt x="43" y="18"/>
                    <a:pt x="51" y="8"/>
                  </a:cubicBezTo>
                  <a:close/>
                  <a:moveTo>
                    <a:pt x="32" y="24"/>
                  </a:moveTo>
                  <a:cubicBezTo>
                    <a:pt x="35" y="21"/>
                    <a:pt x="38" y="19"/>
                    <a:pt x="41" y="16"/>
                  </a:cubicBezTo>
                  <a:cubicBezTo>
                    <a:pt x="44" y="13"/>
                    <a:pt x="48" y="11"/>
                    <a:pt x="50" y="8"/>
                  </a:cubicBezTo>
                  <a:cubicBezTo>
                    <a:pt x="45" y="15"/>
                    <a:pt x="38" y="19"/>
                    <a:pt x="32" y="24"/>
                  </a:cubicBezTo>
                  <a:close/>
                  <a:moveTo>
                    <a:pt x="48" y="26"/>
                  </a:moveTo>
                  <a:cubicBezTo>
                    <a:pt x="44" y="30"/>
                    <a:pt x="39" y="33"/>
                    <a:pt x="35" y="35"/>
                  </a:cubicBezTo>
                  <a:cubicBezTo>
                    <a:pt x="32" y="37"/>
                    <a:pt x="29" y="39"/>
                    <a:pt x="26" y="41"/>
                  </a:cubicBezTo>
                  <a:cubicBezTo>
                    <a:pt x="24" y="42"/>
                    <a:pt x="20" y="43"/>
                    <a:pt x="19" y="45"/>
                  </a:cubicBezTo>
                  <a:cubicBezTo>
                    <a:pt x="24" y="40"/>
                    <a:pt x="30" y="36"/>
                    <a:pt x="35" y="31"/>
                  </a:cubicBezTo>
                  <a:cubicBezTo>
                    <a:pt x="41" y="28"/>
                    <a:pt x="46" y="23"/>
                    <a:pt x="51" y="19"/>
                  </a:cubicBezTo>
                  <a:cubicBezTo>
                    <a:pt x="50" y="22"/>
                    <a:pt x="49" y="24"/>
                    <a:pt x="48" y="26"/>
                  </a:cubicBezTo>
                  <a:close/>
                  <a:moveTo>
                    <a:pt x="41" y="39"/>
                  </a:moveTo>
                  <a:cubicBezTo>
                    <a:pt x="38" y="42"/>
                    <a:pt x="34" y="45"/>
                    <a:pt x="31" y="47"/>
                  </a:cubicBezTo>
                  <a:cubicBezTo>
                    <a:pt x="30" y="48"/>
                    <a:pt x="29" y="49"/>
                    <a:pt x="28" y="49"/>
                  </a:cubicBezTo>
                  <a:cubicBezTo>
                    <a:pt x="30" y="47"/>
                    <a:pt x="33" y="45"/>
                    <a:pt x="35" y="43"/>
                  </a:cubicBezTo>
                  <a:cubicBezTo>
                    <a:pt x="37" y="41"/>
                    <a:pt x="40" y="39"/>
                    <a:pt x="42" y="37"/>
                  </a:cubicBezTo>
                  <a:cubicBezTo>
                    <a:pt x="42" y="38"/>
                    <a:pt x="41" y="39"/>
                    <a:pt x="41" y="39"/>
                  </a:cubicBezTo>
                  <a:close/>
                  <a:moveTo>
                    <a:pt x="44" y="35"/>
                  </a:move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43" y="35"/>
                    <a:pt x="42" y="36"/>
                  </a:cubicBezTo>
                  <a:cubicBezTo>
                    <a:pt x="40" y="38"/>
                    <a:pt x="37" y="40"/>
                    <a:pt x="35" y="42"/>
                  </a:cubicBezTo>
                  <a:cubicBezTo>
                    <a:pt x="32" y="44"/>
                    <a:pt x="30" y="46"/>
                    <a:pt x="27" y="48"/>
                  </a:cubicBezTo>
                  <a:cubicBezTo>
                    <a:pt x="25" y="49"/>
                    <a:pt x="23" y="50"/>
                    <a:pt x="21" y="51"/>
                  </a:cubicBezTo>
                  <a:cubicBezTo>
                    <a:pt x="23" y="50"/>
                    <a:pt x="25" y="48"/>
                    <a:pt x="27" y="47"/>
                  </a:cubicBezTo>
                  <a:cubicBezTo>
                    <a:pt x="33" y="43"/>
                    <a:pt x="40" y="38"/>
                    <a:pt x="45" y="32"/>
                  </a:cubicBezTo>
                  <a:cubicBezTo>
                    <a:pt x="45" y="33"/>
                    <a:pt x="44" y="34"/>
                    <a:pt x="44" y="35"/>
                  </a:cubicBezTo>
                  <a:close/>
                  <a:moveTo>
                    <a:pt x="46" y="30"/>
                  </a:moveTo>
                  <a:cubicBezTo>
                    <a:pt x="46" y="30"/>
                    <a:pt x="46" y="30"/>
                    <a:pt x="46" y="30"/>
                  </a:cubicBezTo>
                  <a:cubicBezTo>
                    <a:pt x="41" y="34"/>
                    <a:pt x="36" y="38"/>
                    <a:pt x="31" y="42"/>
                  </a:cubicBezTo>
                  <a:cubicBezTo>
                    <a:pt x="29" y="43"/>
                    <a:pt x="27" y="45"/>
                    <a:pt x="24" y="46"/>
                  </a:cubicBezTo>
                  <a:cubicBezTo>
                    <a:pt x="24" y="46"/>
                    <a:pt x="19" y="48"/>
                    <a:pt x="20" y="48"/>
                  </a:cubicBezTo>
                  <a:cubicBezTo>
                    <a:pt x="21" y="47"/>
                    <a:pt x="22" y="45"/>
                    <a:pt x="24" y="44"/>
                  </a:cubicBezTo>
                  <a:cubicBezTo>
                    <a:pt x="31" y="39"/>
                    <a:pt x="40" y="35"/>
                    <a:pt x="47" y="29"/>
                  </a:cubicBezTo>
                  <a:cubicBezTo>
                    <a:pt x="47" y="29"/>
                    <a:pt x="46" y="30"/>
                    <a:pt x="46" y="30"/>
                  </a:cubicBezTo>
                  <a:close/>
                  <a:moveTo>
                    <a:pt x="50" y="7"/>
                  </a:moveTo>
                  <a:cubicBezTo>
                    <a:pt x="44" y="13"/>
                    <a:pt x="37" y="18"/>
                    <a:pt x="31" y="24"/>
                  </a:cubicBezTo>
                  <a:cubicBezTo>
                    <a:pt x="27" y="27"/>
                    <a:pt x="23" y="30"/>
                    <a:pt x="19" y="33"/>
                  </a:cubicBezTo>
                  <a:cubicBezTo>
                    <a:pt x="17" y="34"/>
                    <a:pt x="15" y="35"/>
                    <a:pt x="13" y="36"/>
                  </a:cubicBezTo>
                  <a:cubicBezTo>
                    <a:pt x="14" y="35"/>
                    <a:pt x="16" y="33"/>
                    <a:pt x="17" y="32"/>
                  </a:cubicBezTo>
                  <a:cubicBezTo>
                    <a:pt x="17" y="32"/>
                    <a:pt x="17" y="32"/>
                    <a:pt x="17" y="31"/>
                  </a:cubicBezTo>
                  <a:cubicBezTo>
                    <a:pt x="19" y="30"/>
                    <a:pt x="21" y="29"/>
                    <a:pt x="23" y="27"/>
                  </a:cubicBezTo>
                  <a:cubicBezTo>
                    <a:pt x="27" y="24"/>
                    <a:pt x="32" y="20"/>
                    <a:pt x="36" y="17"/>
                  </a:cubicBezTo>
                  <a:cubicBezTo>
                    <a:pt x="41" y="14"/>
                    <a:pt x="46" y="11"/>
                    <a:pt x="48" y="5"/>
                  </a:cubicBezTo>
                  <a:cubicBezTo>
                    <a:pt x="49" y="6"/>
                    <a:pt x="50" y="6"/>
                    <a:pt x="50" y="7"/>
                  </a:cubicBezTo>
                  <a:close/>
                  <a:moveTo>
                    <a:pt x="12" y="35"/>
                  </a:moveTo>
                  <a:cubicBezTo>
                    <a:pt x="13" y="34"/>
                    <a:pt x="13" y="34"/>
                    <a:pt x="14" y="33"/>
                  </a:cubicBezTo>
                  <a:cubicBezTo>
                    <a:pt x="14" y="34"/>
                    <a:pt x="13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lose/>
                  <a:moveTo>
                    <a:pt x="10" y="30"/>
                  </a:moveTo>
                  <a:cubicBezTo>
                    <a:pt x="13" y="29"/>
                    <a:pt x="15" y="27"/>
                    <a:pt x="17" y="25"/>
                  </a:cubicBezTo>
                  <a:cubicBezTo>
                    <a:pt x="20" y="24"/>
                    <a:pt x="23" y="22"/>
                    <a:pt x="25" y="20"/>
                  </a:cubicBezTo>
                  <a:cubicBezTo>
                    <a:pt x="21" y="25"/>
                    <a:pt x="16" y="29"/>
                    <a:pt x="11" y="34"/>
                  </a:cubicBezTo>
                  <a:cubicBezTo>
                    <a:pt x="11" y="32"/>
                    <a:pt x="10" y="31"/>
                    <a:pt x="10" y="30"/>
                  </a:cubicBezTo>
                  <a:close/>
                  <a:moveTo>
                    <a:pt x="8" y="27"/>
                  </a:moveTo>
                  <a:cubicBezTo>
                    <a:pt x="13" y="25"/>
                    <a:pt x="17" y="21"/>
                    <a:pt x="21" y="18"/>
                  </a:cubicBezTo>
                  <a:cubicBezTo>
                    <a:pt x="22" y="18"/>
                    <a:pt x="24" y="16"/>
                    <a:pt x="22" y="18"/>
                  </a:cubicBezTo>
                  <a:cubicBezTo>
                    <a:pt x="20" y="19"/>
                    <a:pt x="19" y="21"/>
                    <a:pt x="18" y="22"/>
                  </a:cubicBezTo>
                  <a:cubicBezTo>
                    <a:pt x="15" y="24"/>
                    <a:pt x="12" y="27"/>
                    <a:pt x="10" y="30"/>
                  </a:cubicBezTo>
                  <a:cubicBezTo>
                    <a:pt x="9" y="29"/>
                    <a:pt x="9" y="28"/>
                    <a:pt x="8" y="27"/>
                  </a:cubicBezTo>
                  <a:close/>
                  <a:moveTo>
                    <a:pt x="7" y="23"/>
                  </a:moveTo>
                  <a:cubicBezTo>
                    <a:pt x="12" y="21"/>
                    <a:pt x="16" y="17"/>
                    <a:pt x="21" y="14"/>
                  </a:cubicBezTo>
                  <a:cubicBezTo>
                    <a:pt x="24" y="13"/>
                    <a:pt x="19" y="16"/>
                    <a:pt x="19" y="16"/>
                  </a:cubicBezTo>
                  <a:cubicBezTo>
                    <a:pt x="18" y="17"/>
                    <a:pt x="17" y="18"/>
                    <a:pt x="15" y="20"/>
                  </a:cubicBezTo>
                  <a:cubicBezTo>
                    <a:pt x="13" y="22"/>
                    <a:pt x="10" y="24"/>
                    <a:pt x="8" y="26"/>
                  </a:cubicBezTo>
                  <a:cubicBezTo>
                    <a:pt x="8" y="25"/>
                    <a:pt x="7" y="24"/>
                    <a:pt x="7" y="23"/>
                  </a:cubicBezTo>
                  <a:close/>
                  <a:moveTo>
                    <a:pt x="6" y="20"/>
                  </a:moveTo>
                  <a:cubicBezTo>
                    <a:pt x="8" y="18"/>
                    <a:pt x="11" y="17"/>
                    <a:pt x="13" y="15"/>
                  </a:cubicBezTo>
                  <a:cubicBezTo>
                    <a:pt x="14" y="14"/>
                    <a:pt x="16" y="13"/>
                    <a:pt x="17" y="12"/>
                  </a:cubicBezTo>
                  <a:cubicBezTo>
                    <a:pt x="18" y="11"/>
                    <a:pt x="22" y="8"/>
                    <a:pt x="18" y="12"/>
                  </a:cubicBezTo>
                  <a:cubicBezTo>
                    <a:pt x="15" y="16"/>
                    <a:pt x="10" y="19"/>
                    <a:pt x="7" y="22"/>
                  </a:cubicBezTo>
                  <a:cubicBezTo>
                    <a:pt x="6" y="21"/>
                    <a:pt x="6" y="21"/>
                    <a:pt x="6" y="20"/>
                  </a:cubicBezTo>
                  <a:close/>
                  <a:moveTo>
                    <a:pt x="5" y="13"/>
                  </a:moveTo>
                  <a:cubicBezTo>
                    <a:pt x="7" y="11"/>
                    <a:pt x="8" y="10"/>
                    <a:pt x="10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4"/>
                    <a:pt x="5" y="13"/>
                    <a:pt x="5" y="13"/>
                  </a:cubicBezTo>
                  <a:close/>
                  <a:moveTo>
                    <a:pt x="5" y="18"/>
                  </a:moveTo>
                  <a:cubicBezTo>
                    <a:pt x="5" y="17"/>
                    <a:pt x="5" y="17"/>
                    <a:pt x="5" y="17"/>
                  </a:cubicBezTo>
                  <a:cubicBezTo>
                    <a:pt x="9" y="15"/>
                    <a:pt x="12" y="11"/>
                    <a:pt x="16" y="8"/>
                  </a:cubicBezTo>
                  <a:cubicBezTo>
                    <a:pt x="19" y="6"/>
                    <a:pt x="14" y="12"/>
                    <a:pt x="13" y="13"/>
                  </a:cubicBezTo>
                  <a:cubicBezTo>
                    <a:pt x="11" y="15"/>
                    <a:pt x="8" y="17"/>
                    <a:pt x="6" y="19"/>
                  </a:cubicBezTo>
                  <a:cubicBezTo>
                    <a:pt x="6" y="18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20" y="14"/>
                    <a:pt x="17" y="15"/>
                    <a:pt x="15" y="17"/>
                  </a:cubicBezTo>
                  <a:cubicBezTo>
                    <a:pt x="12" y="19"/>
                    <a:pt x="9" y="21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1" y="18"/>
                    <a:pt x="17" y="16"/>
                    <a:pt x="21" y="10"/>
                  </a:cubicBezTo>
                  <a:cubicBezTo>
                    <a:pt x="21" y="11"/>
                    <a:pt x="22" y="12"/>
                    <a:pt x="22" y="13"/>
                  </a:cubicBezTo>
                  <a:close/>
                  <a:moveTo>
                    <a:pt x="24" y="16"/>
                  </a:moveTo>
                  <a:cubicBezTo>
                    <a:pt x="19" y="18"/>
                    <a:pt x="15" y="22"/>
                    <a:pt x="11" y="25"/>
                  </a:cubicBezTo>
                  <a:cubicBezTo>
                    <a:pt x="10" y="25"/>
                    <a:pt x="8" y="27"/>
                    <a:pt x="10" y="25"/>
                  </a:cubicBezTo>
                  <a:cubicBezTo>
                    <a:pt x="12" y="23"/>
                    <a:pt x="13" y="22"/>
                    <a:pt x="14" y="21"/>
                  </a:cubicBezTo>
                  <a:cubicBezTo>
                    <a:pt x="17" y="19"/>
                    <a:pt x="20" y="16"/>
                    <a:pt x="23" y="14"/>
                  </a:cubicBezTo>
                  <a:cubicBezTo>
                    <a:pt x="23" y="14"/>
                    <a:pt x="24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1" y="29"/>
                  </a:cubicBezTo>
                  <a:cubicBezTo>
                    <a:pt x="16" y="26"/>
                    <a:pt x="20" y="21"/>
                    <a:pt x="24" y="17"/>
                  </a:cubicBezTo>
                  <a:cubicBezTo>
                    <a:pt x="25" y="17"/>
                    <a:pt x="25" y="18"/>
                    <a:pt x="25" y="19"/>
                  </a:cubicBezTo>
                  <a:close/>
                  <a:moveTo>
                    <a:pt x="26" y="20"/>
                  </a:moveTo>
                  <a:cubicBezTo>
                    <a:pt x="26" y="21"/>
                    <a:pt x="26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2"/>
                    <a:pt x="25" y="23"/>
                    <a:pt x="24" y="24"/>
                  </a:cubicBezTo>
                  <a:cubicBezTo>
                    <a:pt x="24" y="25"/>
                    <a:pt x="23" y="26"/>
                    <a:pt x="22" y="26"/>
                  </a:cubicBezTo>
                  <a:cubicBezTo>
                    <a:pt x="20" y="28"/>
                    <a:pt x="18" y="29"/>
                    <a:pt x="16" y="31"/>
                  </a:cubicBezTo>
                  <a:cubicBezTo>
                    <a:pt x="16" y="32"/>
                    <a:pt x="15" y="32"/>
                    <a:pt x="15" y="32"/>
                  </a:cubicBezTo>
                  <a:cubicBezTo>
                    <a:pt x="14" y="33"/>
                    <a:pt x="11" y="35"/>
                    <a:pt x="13" y="32"/>
                  </a:cubicBezTo>
                  <a:cubicBezTo>
                    <a:pt x="17" y="28"/>
                    <a:pt x="22" y="24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lose/>
                  <a:moveTo>
                    <a:pt x="32" y="16"/>
                  </a:moveTo>
                  <a:cubicBezTo>
                    <a:pt x="35" y="14"/>
                    <a:pt x="37" y="13"/>
                    <a:pt x="40" y="11"/>
                  </a:cubicBezTo>
                  <a:cubicBezTo>
                    <a:pt x="39" y="12"/>
                    <a:pt x="37" y="13"/>
                    <a:pt x="36" y="15"/>
                  </a:cubicBezTo>
                  <a:cubicBezTo>
                    <a:pt x="34" y="16"/>
                    <a:pt x="32" y="17"/>
                    <a:pt x="31" y="18"/>
                  </a:cubicBezTo>
                  <a:cubicBezTo>
                    <a:pt x="31" y="18"/>
                    <a:pt x="31" y="17"/>
                    <a:pt x="32" y="16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3"/>
                  </a:cubicBezTo>
                  <a:cubicBezTo>
                    <a:pt x="27" y="22"/>
                    <a:pt x="28" y="22"/>
                    <a:pt x="28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4" y="17"/>
                    <a:pt x="36" y="15"/>
                  </a:cubicBezTo>
                  <a:cubicBezTo>
                    <a:pt x="38" y="14"/>
                    <a:pt x="40" y="12"/>
                    <a:pt x="42" y="11"/>
                  </a:cubicBezTo>
                  <a:cubicBezTo>
                    <a:pt x="43" y="10"/>
                    <a:pt x="45" y="8"/>
                    <a:pt x="46" y="7"/>
                  </a:cubicBezTo>
                  <a:cubicBezTo>
                    <a:pt x="46" y="6"/>
                    <a:pt x="47" y="6"/>
                    <a:pt x="47" y="6"/>
                  </a:cubicBezTo>
                  <a:cubicBezTo>
                    <a:pt x="47" y="6"/>
                    <a:pt x="47" y="6"/>
                    <a:pt x="46" y="7"/>
                  </a:cubicBezTo>
                  <a:cubicBezTo>
                    <a:pt x="46" y="9"/>
                    <a:pt x="44" y="10"/>
                    <a:pt x="43" y="11"/>
                  </a:cubicBezTo>
                  <a:cubicBezTo>
                    <a:pt x="41" y="13"/>
                    <a:pt x="38" y="15"/>
                    <a:pt x="36" y="17"/>
                  </a:cubicBezTo>
                  <a:cubicBezTo>
                    <a:pt x="34" y="18"/>
                    <a:pt x="32" y="19"/>
                    <a:pt x="30" y="21"/>
                  </a:cubicBezTo>
                  <a:cubicBezTo>
                    <a:pt x="30" y="21"/>
                    <a:pt x="30" y="20"/>
                    <a:pt x="30" y="20"/>
                  </a:cubicBezTo>
                  <a:close/>
                  <a:moveTo>
                    <a:pt x="43" y="6"/>
                  </a:moveTo>
                  <a:cubicBezTo>
                    <a:pt x="44" y="6"/>
                    <a:pt x="46" y="5"/>
                    <a:pt x="46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1" y="10"/>
                    <a:pt x="38" y="11"/>
                    <a:pt x="36" y="13"/>
                  </a:cubicBezTo>
                  <a:cubicBezTo>
                    <a:pt x="34" y="14"/>
                    <a:pt x="33" y="14"/>
                    <a:pt x="32" y="15"/>
                  </a:cubicBezTo>
                  <a:cubicBezTo>
                    <a:pt x="33" y="15"/>
                    <a:pt x="33" y="14"/>
                    <a:pt x="34" y="14"/>
                  </a:cubicBezTo>
                  <a:cubicBezTo>
                    <a:pt x="37" y="11"/>
                    <a:pt x="40" y="8"/>
                    <a:pt x="43" y="6"/>
                  </a:cubicBezTo>
                  <a:close/>
                  <a:moveTo>
                    <a:pt x="41" y="6"/>
                  </a:moveTo>
                  <a:cubicBezTo>
                    <a:pt x="38" y="8"/>
                    <a:pt x="36" y="10"/>
                    <a:pt x="34" y="12"/>
                  </a:cubicBezTo>
                  <a:cubicBezTo>
                    <a:pt x="36" y="10"/>
                    <a:pt x="38" y="7"/>
                    <a:pt x="41" y="6"/>
                  </a:cubicBezTo>
                  <a:close/>
                  <a:moveTo>
                    <a:pt x="20" y="9"/>
                  </a:moveTo>
                  <a:cubicBezTo>
                    <a:pt x="16" y="12"/>
                    <a:pt x="10" y="16"/>
                    <a:pt x="6" y="19"/>
                  </a:cubicBezTo>
                  <a:cubicBezTo>
                    <a:pt x="11" y="16"/>
                    <a:pt x="15" y="12"/>
                    <a:pt x="19" y="7"/>
                  </a:cubicBezTo>
                  <a:cubicBezTo>
                    <a:pt x="19" y="8"/>
                    <a:pt x="20" y="8"/>
                    <a:pt x="20" y="9"/>
                  </a:cubicBezTo>
                  <a:close/>
                  <a:moveTo>
                    <a:pt x="18" y="7"/>
                  </a:moveTo>
                  <a:cubicBezTo>
                    <a:pt x="13" y="9"/>
                    <a:pt x="10" y="13"/>
                    <a:pt x="5" y="16"/>
                  </a:cubicBezTo>
                  <a:cubicBezTo>
                    <a:pt x="7" y="15"/>
                    <a:pt x="9" y="12"/>
                    <a:pt x="11" y="11"/>
                  </a:cubicBezTo>
                  <a:cubicBezTo>
                    <a:pt x="13" y="9"/>
                    <a:pt x="14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6"/>
                    <a:pt x="18" y="7"/>
                  </a:cubicBezTo>
                  <a:close/>
                  <a:moveTo>
                    <a:pt x="15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6" y="7"/>
                    <a:pt x="9" y="3"/>
                    <a:pt x="15" y="5"/>
                  </a:cubicBezTo>
                  <a:close/>
                  <a:moveTo>
                    <a:pt x="13" y="36"/>
                  </a:moveTo>
                  <a:cubicBezTo>
                    <a:pt x="16" y="35"/>
                    <a:pt x="18" y="34"/>
                    <a:pt x="20" y="32"/>
                  </a:cubicBezTo>
                  <a:cubicBezTo>
                    <a:pt x="18" y="34"/>
                    <a:pt x="16" y="36"/>
                    <a:pt x="15" y="38"/>
                  </a:cubicBezTo>
                  <a:cubicBezTo>
                    <a:pt x="14" y="38"/>
                    <a:pt x="15" y="39"/>
                    <a:pt x="15" y="38"/>
                  </a:cubicBezTo>
                  <a:cubicBezTo>
                    <a:pt x="21" y="34"/>
                    <a:pt x="28" y="30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7"/>
                  </a:cubicBezTo>
                  <a:cubicBezTo>
                    <a:pt x="29" y="32"/>
                    <a:pt x="21" y="36"/>
                    <a:pt x="16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5" y="41"/>
                    <a:pt x="15" y="40"/>
                    <a:pt x="15" y="40"/>
                  </a:cubicBezTo>
                  <a:cubicBezTo>
                    <a:pt x="14" y="38"/>
                    <a:pt x="14" y="37"/>
                    <a:pt x="13" y="36"/>
                  </a:cubicBezTo>
                  <a:close/>
                </a:path>
              </a:pathLst>
            </a:custGeom>
            <a:blipFill dpi="0" rotWithShape="1">
              <a:blip r:embed="rId4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43" name="Freeform 144"/>
            <p:cNvSpPr>
              <a:spLocks noEditPoints="1"/>
            </p:cNvSpPr>
            <p:nvPr/>
          </p:nvSpPr>
          <p:spPr bwMode="auto">
            <a:xfrm>
              <a:off x="1503448" y="154836"/>
              <a:ext cx="163513" cy="185738"/>
            </a:xfrm>
            <a:custGeom>
              <a:avLst/>
              <a:gdLst>
                <a:gd name="T0" fmla="*/ 17 w 56"/>
                <a:gd name="T1" fmla="*/ 3 h 64"/>
                <a:gd name="T2" fmla="*/ 25 w 56"/>
                <a:gd name="T3" fmla="*/ 63 h 64"/>
                <a:gd name="T4" fmla="*/ 55 w 56"/>
                <a:gd name="T5" fmla="*/ 10 h 64"/>
                <a:gd name="T6" fmla="*/ 27 w 56"/>
                <a:gd name="T7" fmla="*/ 60 h 64"/>
                <a:gd name="T8" fmla="*/ 30 w 56"/>
                <a:gd name="T9" fmla="*/ 51 h 64"/>
                <a:gd name="T10" fmla="*/ 35 w 56"/>
                <a:gd name="T11" fmla="*/ 48 h 64"/>
                <a:gd name="T12" fmla="*/ 37 w 56"/>
                <a:gd name="T13" fmla="*/ 46 h 64"/>
                <a:gd name="T14" fmla="*/ 24 w 56"/>
                <a:gd name="T15" fmla="*/ 56 h 64"/>
                <a:gd name="T16" fmla="*/ 24 w 56"/>
                <a:gd name="T17" fmla="*/ 56 h 64"/>
                <a:gd name="T18" fmla="*/ 21 w 56"/>
                <a:gd name="T19" fmla="*/ 52 h 64"/>
                <a:gd name="T20" fmla="*/ 34 w 56"/>
                <a:gd name="T21" fmla="*/ 41 h 64"/>
                <a:gd name="T22" fmla="*/ 36 w 56"/>
                <a:gd name="T23" fmla="*/ 35 h 64"/>
                <a:gd name="T24" fmla="*/ 16 w 56"/>
                <a:gd name="T25" fmla="*/ 42 h 64"/>
                <a:gd name="T26" fmla="*/ 17 w 56"/>
                <a:gd name="T27" fmla="*/ 45 h 64"/>
                <a:gd name="T28" fmla="*/ 51 w 56"/>
                <a:gd name="T29" fmla="*/ 15 h 64"/>
                <a:gd name="T30" fmla="*/ 34 w 56"/>
                <a:gd name="T31" fmla="*/ 31 h 64"/>
                <a:gd name="T32" fmla="*/ 37 w 56"/>
                <a:gd name="T33" fmla="*/ 25 h 64"/>
                <a:gd name="T34" fmla="*/ 52 w 56"/>
                <a:gd name="T35" fmla="*/ 13 h 64"/>
                <a:gd name="T36" fmla="*/ 21 w 56"/>
                <a:gd name="T37" fmla="*/ 33 h 64"/>
                <a:gd name="T38" fmla="*/ 50 w 56"/>
                <a:gd name="T39" fmla="*/ 8 h 64"/>
                <a:gd name="T40" fmla="*/ 26 w 56"/>
                <a:gd name="T41" fmla="*/ 41 h 64"/>
                <a:gd name="T42" fmla="*/ 48 w 56"/>
                <a:gd name="T43" fmla="*/ 27 h 64"/>
                <a:gd name="T44" fmla="*/ 35 w 56"/>
                <a:gd name="T45" fmla="*/ 43 h 64"/>
                <a:gd name="T46" fmla="*/ 43 w 56"/>
                <a:gd name="T47" fmla="*/ 36 h 64"/>
                <a:gd name="T48" fmla="*/ 21 w 56"/>
                <a:gd name="T49" fmla="*/ 51 h 64"/>
                <a:gd name="T50" fmla="*/ 46 w 56"/>
                <a:gd name="T51" fmla="*/ 31 h 64"/>
                <a:gd name="T52" fmla="*/ 19 w 56"/>
                <a:gd name="T53" fmla="*/ 48 h 64"/>
                <a:gd name="T54" fmla="*/ 50 w 56"/>
                <a:gd name="T55" fmla="*/ 7 h 64"/>
                <a:gd name="T56" fmla="*/ 17 w 56"/>
                <a:gd name="T57" fmla="*/ 32 h 64"/>
                <a:gd name="T58" fmla="*/ 48 w 56"/>
                <a:gd name="T59" fmla="*/ 6 h 64"/>
                <a:gd name="T60" fmla="*/ 12 w 56"/>
                <a:gd name="T61" fmla="*/ 36 h 64"/>
                <a:gd name="T62" fmla="*/ 25 w 56"/>
                <a:gd name="T63" fmla="*/ 20 h 64"/>
                <a:gd name="T64" fmla="*/ 21 w 56"/>
                <a:gd name="T65" fmla="*/ 18 h 64"/>
                <a:gd name="T66" fmla="*/ 8 w 56"/>
                <a:gd name="T67" fmla="*/ 27 h 64"/>
                <a:gd name="T68" fmla="*/ 15 w 56"/>
                <a:gd name="T69" fmla="*/ 20 h 64"/>
                <a:gd name="T70" fmla="*/ 13 w 56"/>
                <a:gd name="T71" fmla="*/ 15 h 64"/>
                <a:gd name="T72" fmla="*/ 6 w 56"/>
                <a:gd name="T73" fmla="*/ 20 h 64"/>
                <a:gd name="T74" fmla="*/ 5 w 56"/>
                <a:gd name="T75" fmla="*/ 15 h 64"/>
                <a:gd name="T76" fmla="*/ 16 w 56"/>
                <a:gd name="T77" fmla="*/ 9 h 64"/>
                <a:gd name="T78" fmla="*/ 22 w 56"/>
                <a:gd name="T79" fmla="*/ 13 h 64"/>
                <a:gd name="T80" fmla="*/ 21 w 56"/>
                <a:gd name="T81" fmla="*/ 10 h 64"/>
                <a:gd name="T82" fmla="*/ 10 w 56"/>
                <a:gd name="T83" fmla="*/ 25 h 64"/>
                <a:gd name="T84" fmla="*/ 25 w 56"/>
                <a:gd name="T85" fmla="*/ 19 h 64"/>
                <a:gd name="T86" fmla="*/ 26 w 56"/>
                <a:gd name="T87" fmla="*/ 21 h 64"/>
                <a:gd name="T88" fmla="*/ 22 w 56"/>
                <a:gd name="T89" fmla="*/ 27 h 64"/>
                <a:gd name="T90" fmla="*/ 26 w 56"/>
                <a:gd name="T91" fmla="*/ 20 h 64"/>
                <a:gd name="T92" fmla="*/ 35 w 56"/>
                <a:gd name="T93" fmla="*/ 15 h 64"/>
                <a:gd name="T94" fmla="*/ 28 w 56"/>
                <a:gd name="T95" fmla="*/ 22 h 64"/>
                <a:gd name="T96" fmla="*/ 36 w 56"/>
                <a:gd name="T97" fmla="*/ 16 h 64"/>
                <a:gd name="T98" fmla="*/ 46 w 56"/>
                <a:gd name="T99" fmla="*/ 7 h 64"/>
                <a:gd name="T100" fmla="*/ 30 w 56"/>
                <a:gd name="T101" fmla="*/ 20 h 64"/>
                <a:gd name="T102" fmla="*/ 35 w 56"/>
                <a:gd name="T103" fmla="*/ 13 h 64"/>
                <a:gd name="T104" fmla="*/ 41 w 56"/>
                <a:gd name="T105" fmla="*/ 6 h 64"/>
                <a:gd name="T106" fmla="*/ 6 w 56"/>
                <a:gd name="T107" fmla="*/ 20 h 64"/>
                <a:gd name="T108" fmla="*/ 5 w 56"/>
                <a:gd name="T109" fmla="*/ 16 h 64"/>
                <a:gd name="T110" fmla="*/ 18 w 56"/>
                <a:gd name="T111" fmla="*/ 7 h 64"/>
                <a:gd name="T112" fmla="*/ 13 w 56"/>
                <a:gd name="T113" fmla="*/ 37 h 64"/>
                <a:gd name="T114" fmla="*/ 35 w 56"/>
                <a:gd name="T115" fmla="*/ 27 h 64"/>
                <a:gd name="T116" fmla="*/ 15 w 56"/>
                <a:gd name="T117" fmla="*/ 4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4" y="4"/>
                    <a:pt x="48" y="2"/>
                    <a:pt x="43" y="3"/>
                  </a:cubicBezTo>
                  <a:cubicBezTo>
                    <a:pt x="35" y="4"/>
                    <a:pt x="31" y="11"/>
                    <a:pt x="28" y="18"/>
                  </a:cubicBezTo>
                  <a:cubicBezTo>
                    <a:pt x="25" y="12"/>
                    <a:pt x="22" y="5"/>
                    <a:pt x="17" y="3"/>
                  </a:cubicBezTo>
                  <a:cubicBezTo>
                    <a:pt x="11" y="0"/>
                    <a:pt x="5" y="3"/>
                    <a:pt x="3" y="9"/>
                  </a:cubicBezTo>
                  <a:cubicBezTo>
                    <a:pt x="0" y="16"/>
                    <a:pt x="4" y="25"/>
                    <a:pt x="7" y="31"/>
                  </a:cubicBezTo>
                  <a:cubicBezTo>
                    <a:pt x="12" y="42"/>
                    <a:pt x="18" y="52"/>
                    <a:pt x="25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4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6" y="53"/>
                    <a:pt x="43" y="43"/>
                    <a:pt x="49" y="31"/>
                  </a:cubicBezTo>
                  <a:cubicBezTo>
                    <a:pt x="52" y="25"/>
                    <a:pt x="56" y="18"/>
                    <a:pt x="55" y="10"/>
                  </a:cubicBezTo>
                  <a:close/>
                  <a:moveTo>
                    <a:pt x="27" y="60"/>
                  </a:moveTo>
                  <a:cubicBezTo>
                    <a:pt x="27" y="60"/>
                    <a:pt x="26" y="60"/>
                    <a:pt x="26" y="60"/>
                  </a:cubicBezTo>
                  <a:cubicBezTo>
                    <a:pt x="28" y="58"/>
                    <a:pt x="29" y="57"/>
                    <a:pt x="30" y="55"/>
                  </a:cubicBezTo>
                  <a:cubicBezTo>
                    <a:pt x="29" y="57"/>
                    <a:pt x="28" y="58"/>
                    <a:pt x="27" y="60"/>
                  </a:cubicBezTo>
                  <a:close/>
                  <a:moveTo>
                    <a:pt x="24" y="56"/>
                  </a:moveTo>
                  <a:cubicBezTo>
                    <a:pt x="25" y="56"/>
                    <a:pt x="26" y="55"/>
                    <a:pt x="27" y="54"/>
                  </a:cubicBezTo>
                  <a:cubicBezTo>
                    <a:pt x="28" y="53"/>
                    <a:pt x="29" y="52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3"/>
                    <a:pt x="27" y="54"/>
                    <a:pt x="25" y="56"/>
                  </a:cubicBezTo>
                  <a:cubicBezTo>
                    <a:pt x="25" y="56"/>
                    <a:pt x="25" y="56"/>
                    <a:pt x="24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8"/>
                  </a:moveTo>
                  <a:cubicBezTo>
                    <a:pt x="32" y="51"/>
                    <a:pt x="29" y="55"/>
                    <a:pt x="26" y="59"/>
                  </a:cubicBezTo>
                  <a:cubicBezTo>
                    <a:pt x="26" y="58"/>
                    <a:pt x="25" y="58"/>
                    <a:pt x="25" y="57"/>
                  </a:cubicBezTo>
                  <a:cubicBezTo>
                    <a:pt x="29" y="54"/>
                    <a:pt x="32" y="51"/>
                    <a:pt x="35" y="48"/>
                  </a:cubicBezTo>
                  <a:close/>
                  <a:moveTo>
                    <a:pt x="37" y="46"/>
                  </a:moveTo>
                  <a:cubicBezTo>
                    <a:pt x="36" y="46"/>
                    <a:pt x="36" y="46"/>
                    <a:pt x="35" y="47"/>
                  </a:cubicBezTo>
                  <a:cubicBezTo>
                    <a:pt x="36" y="46"/>
                    <a:pt x="37" y="45"/>
                    <a:pt x="38" y="45"/>
                  </a:cubicBezTo>
                  <a:cubicBezTo>
                    <a:pt x="37" y="45"/>
                    <a:pt x="37" y="45"/>
                    <a:pt x="37" y="46"/>
                  </a:cubicBezTo>
                  <a:close/>
                  <a:moveTo>
                    <a:pt x="24" y="56"/>
                  </a:moveTo>
                  <a:cubicBezTo>
                    <a:pt x="24" y="55"/>
                    <a:pt x="23" y="55"/>
                    <a:pt x="23" y="54"/>
                  </a:cubicBezTo>
                  <a:cubicBezTo>
                    <a:pt x="28" y="50"/>
                    <a:pt x="34" y="46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4" y="46"/>
                    <a:pt x="29" y="51"/>
                    <a:pt x="24" y="56"/>
                  </a:cubicBezTo>
                  <a:close/>
                  <a:moveTo>
                    <a:pt x="21" y="52"/>
                  </a:moveTo>
                  <a:cubicBezTo>
                    <a:pt x="24" y="50"/>
                    <a:pt x="27" y="49"/>
                    <a:pt x="29" y="47"/>
                  </a:cubicBezTo>
                  <a:cubicBezTo>
                    <a:pt x="27" y="49"/>
                    <a:pt x="24" y="51"/>
                    <a:pt x="22" y="53"/>
                  </a:cubicBezTo>
                  <a:cubicBezTo>
                    <a:pt x="22" y="53"/>
                    <a:pt x="22" y="52"/>
                    <a:pt x="21" y="52"/>
                  </a:cubicBezTo>
                  <a:close/>
                  <a:moveTo>
                    <a:pt x="20" y="49"/>
                  </a:moveTo>
                  <a:cubicBezTo>
                    <a:pt x="28" y="46"/>
                    <a:pt x="35" y="40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0" y="37"/>
                    <a:pt x="37" y="39"/>
                    <a:pt x="34" y="41"/>
                  </a:cubicBezTo>
                  <a:cubicBezTo>
                    <a:pt x="30" y="45"/>
                    <a:pt x="25" y="48"/>
                    <a:pt x="21" y="51"/>
                  </a:cubicBezTo>
                  <a:cubicBezTo>
                    <a:pt x="20" y="50"/>
                    <a:pt x="20" y="49"/>
                    <a:pt x="20" y="49"/>
                  </a:cubicBezTo>
                  <a:close/>
                  <a:moveTo>
                    <a:pt x="18" y="46"/>
                  </a:moveTo>
                  <a:cubicBezTo>
                    <a:pt x="24" y="43"/>
                    <a:pt x="30" y="39"/>
                    <a:pt x="36" y="35"/>
                  </a:cubicBezTo>
                  <a:cubicBezTo>
                    <a:pt x="38" y="34"/>
                    <a:pt x="40" y="33"/>
                    <a:pt x="42" y="32"/>
                  </a:cubicBezTo>
                  <a:cubicBezTo>
                    <a:pt x="35" y="38"/>
                    <a:pt x="26" y="41"/>
                    <a:pt x="19" y="48"/>
                  </a:cubicBezTo>
                  <a:cubicBezTo>
                    <a:pt x="19" y="47"/>
                    <a:pt x="18" y="47"/>
                    <a:pt x="18" y="46"/>
                  </a:cubicBezTo>
                  <a:close/>
                  <a:moveTo>
                    <a:pt x="16" y="42"/>
                  </a:moveTo>
                  <a:cubicBezTo>
                    <a:pt x="16" y="42"/>
                    <a:pt x="16" y="42"/>
                    <a:pt x="16" y="42"/>
                  </a:cubicBezTo>
                  <a:cubicBezTo>
                    <a:pt x="23" y="39"/>
                    <a:pt x="28" y="35"/>
                    <a:pt x="35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8" y="36"/>
                    <a:pt x="23" y="41"/>
                    <a:pt x="17" y="45"/>
                  </a:cubicBezTo>
                  <a:cubicBezTo>
                    <a:pt x="17" y="44"/>
                    <a:pt x="16" y="43"/>
                    <a:pt x="16" y="42"/>
                  </a:cubicBezTo>
                  <a:close/>
                  <a:moveTo>
                    <a:pt x="39" y="24"/>
                  </a:moveTo>
                  <a:cubicBezTo>
                    <a:pt x="43" y="21"/>
                    <a:pt x="46" y="18"/>
                    <a:pt x="50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4"/>
                    <a:pt x="52" y="14"/>
                    <a:pt x="52" y="14"/>
                  </a:cubicBezTo>
                  <a:cubicBezTo>
                    <a:pt x="52" y="15"/>
                    <a:pt x="52" y="16"/>
                    <a:pt x="52" y="17"/>
                  </a:cubicBezTo>
                  <a:cubicBezTo>
                    <a:pt x="51" y="17"/>
                    <a:pt x="51" y="18"/>
                    <a:pt x="51" y="18"/>
                  </a:cubicBezTo>
                  <a:cubicBezTo>
                    <a:pt x="45" y="21"/>
                    <a:pt x="40" y="27"/>
                    <a:pt x="34" y="31"/>
                  </a:cubicBezTo>
                  <a:cubicBezTo>
                    <a:pt x="31" y="33"/>
                    <a:pt x="27" y="35"/>
                    <a:pt x="23" y="37"/>
                  </a:cubicBezTo>
                  <a:cubicBezTo>
                    <a:pt x="22" y="38"/>
                    <a:pt x="20" y="39"/>
                    <a:pt x="19" y="40"/>
                  </a:cubicBezTo>
                  <a:cubicBezTo>
                    <a:pt x="15" y="42"/>
                    <a:pt x="19" y="39"/>
                    <a:pt x="20" y="39"/>
                  </a:cubicBezTo>
                  <a:cubicBezTo>
                    <a:pt x="25" y="34"/>
                    <a:pt x="32" y="30"/>
                    <a:pt x="37" y="25"/>
                  </a:cubicBezTo>
                  <a:cubicBezTo>
                    <a:pt x="38" y="25"/>
                    <a:pt x="38" y="24"/>
                    <a:pt x="39" y="24"/>
                  </a:cubicBezTo>
                  <a:close/>
                  <a:moveTo>
                    <a:pt x="51" y="8"/>
                  </a:moveTo>
                  <a:cubicBezTo>
                    <a:pt x="52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1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2"/>
                    <a:pt x="21" y="34"/>
                    <a:pt x="18" y="36"/>
                  </a:cubicBezTo>
                  <a:cubicBezTo>
                    <a:pt x="19" y="35"/>
                    <a:pt x="20" y="34"/>
                    <a:pt x="21" y="33"/>
                  </a:cubicBezTo>
                  <a:cubicBezTo>
                    <a:pt x="31" y="24"/>
                    <a:pt x="43" y="19"/>
                    <a:pt x="51" y="8"/>
                  </a:cubicBezTo>
                  <a:close/>
                  <a:moveTo>
                    <a:pt x="32" y="24"/>
                  </a:moveTo>
                  <a:cubicBezTo>
                    <a:pt x="35" y="22"/>
                    <a:pt x="38" y="19"/>
                    <a:pt x="41" y="16"/>
                  </a:cubicBezTo>
                  <a:cubicBezTo>
                    <a:pt x="44" y="14"/>
                    <a:pt x="48" y="11"/>
                    <a:pt x="50" y="8"/>
                  </a:cubicBezTo>
                  <a:cubicBezTo>
                    <a:pt x="45" y="15"/>
                    <a:pt x="38" y="20"/>
                    <a:pt x="32" y="24"/>
                  </a:cubicBezTo>
                  <a:close/>
                  <a:moveTo>
                    <a:pt x="48" y="27"/>
                  </a:moveTo>
                  <a:cubicBezTo>
                    <a:pt x="44" y="30"/>
                    <a:pt x="39" y="33"/>
                    <a:pt x="35" y="36"/>
                  </a:cubicBezTo>
                  <a:cubicBezTo>
                    <a:pt x="32" y="37"/>
                    <a:pt x="29" y="39"/>
                    <a:pt x="26" y="41"/>
                  </a:cubicBezTo>
                  <a:cubicBezTo>
                    <a:pt x="24" y="42"/>
                    <a:pt x="20" y="44"/>
                    <a:pt x="19" y="45"/>
                  </a:cubicBezTo>
                  <a:cubicBezTo>
                    <a:pt x="24" y="40"/>
                    <a:pt x="29" y="36"/>
                    <a:pt x="35" y="32"/>
                  </a:cubicBezTo>
                  <a:cubicBezTo>
                    <a:pt x="41" y="28"/>
                    <a:pt x="46" y="23"/>
                    <a:pt x="51" y="19"/>
                  </a:cubicBezTo>
                  <a:cubicBezTo>
                    <a:pt x="50" y="22"/>
                    <a:pt x="49" y="24"/>
                    <a:pt x="48" y="27"/>
                  </a:cubicBezTo>
                  <a:close/>
                  <a:moveTo>
                    <a:pt x="41" y="40"/>
                  </a:moveTo>
                  <a:cubicBezTo>
                    <a:pt x="37" y="43"/>
                    <a:pt x="34" y="45"/>
                    <a:pt x="30" y="48"/>
                  </a:cubicBezTo>
                  <a:cubicBezTo>
                    <a:pt x="30" y="48"/>
                    <a:pt x="29" y="49"/>
                    <a:pt x="28" y="49"/>
                  </a:cubicBezTo>
                  <a:cubicBezTo>
                    <a:pt x="30" y="47"/>
                    <a:pt x="33" y="45"/>
                    <a:pt x="35" y="43"/>
                  </a:cubicBezTo>
                  <a:cubicBezTo>
                    <a:pt x="37" y="42"/>
                    <a:pt x="40" y="40"/>
                    <a:pt x="42" y="38"/>
                  </a:cubicBezTo>
                  <a:cubicBezTo>
                    <a:pt x="42" y="38"/>
                    <a:pt x="41" y="39"/>
                    <a:pt x="41" y="40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6"/>
                  </a:cubicBezTo>
                  <a:cubicBezTo>
                    <a:pt x="43" y="35"/>
                    <a:pt x="43" y="36"/>
                    <a:pt x="42" y="36"/>
                  </a:cubicBezTo>
                  <a:cubicBezTo>
                    <a:pt x="40" y="38"/>
                    <a:pt x="37" y="40"/>
                    <a:pt x="35" y="43"/>
                  </a:cubicBezTo>
                  <a:cubicBezTo>
                    <a:pt x="32" y="45"/>
                    <a:pt x="29" y="46"/>
                    <a:pt x="27" y="48"/>
                  </a:cubicBezTo>
                  <a:cubicBezTo>
                    <a:pt x="25" y="49"/>
                    <a:pt x="23" y="50"/>
                    <a:pt x="21" y="51"/>
                  </a:cubicBezTo>
                  <a:cubicBezTo>
                    <a:pt x="23" y="50"/>
                    <a:pt x="25" y="49"/>
                    <a:pt x="27" y="48"/>
                  </a:cubicBezTo>
                  <a:cubicBezTo>
                    <a:pt x="33" y="43"/>
                    <a:pt x="40" y="38"/>
                    <a:pt x="45" y="32"/>
                  </a:cubicBezTo>
                  <a:cubicBezTo>
                    <a:pt x="45" y="33"/>
                    <a:pt x="44" y="34"/>
                    <a:pt x="43" y="35"/>
                  </a:cubicBezTo>
                  <a:close/>
                  <a:moveTo>
                    <a:pt x="46" y="31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41" y="34"/>
                    <a:pt x="36" y="38"/>
                    <a:pt x="31" y="42"/>
                  </a:cubicBezTo>
                  <a:cubicBezTo>
                    <a:pt x="29" y="44"/>
                    <a:pt x="26" y="45"/>
                    <a:pt x="24" y="46"/>
                  </a:cubicBezTo>
                  <a:cubicBezTo>
                    <a:pt x="24" y="46"/>
                    <a:pt x="19" y="48"/>
                    <a:pt x="19" y="48"/>
                  </a:cubicBezTo>
                  <a:cubicBezTo>
                    <a:pt x="21" y="47"/>
                    <a:pt x="22" y="46"/>
                    <a:pt x="24" y="45"/>
                  </a:cubicBezTo>
                  <a:cubicBezTo>
                    <a:pt x="31" y="39"/>
                    <a:pt x="40" y="35"/>
                    <a:pt x="47" y="29"/>
                  </a:cubicBezTo>
                  <a:cubicBezTo>
                    <a:pt x="47" y="29"/>
                    <a:pt x="46" y="30"/>
                    <a:pt x="46" y="31"/>
                  </a:cubicBezTo>
                  <a:close/>
                  <a:moveTo>
                    <a:pt x="50" y="7"/>
                  </a:moveTo>
                  <a:cubicBezTo>
                    <a:pt x="44" y="13"/>
                    <a:pt x="37" y="19"/>
                    <a:pt x="30" y="24"/>
                  </a:cubicBezTo>
                  <a:cubicBezTo>
                    <a:pt x="27" y="27"/>
                    <a:pt x="23" y="30"/>
                    <a:pt x="19" y="33"/>
                  </a:cubicBezTo>
                  <a:cubicBezTo>
                    <a:pt x="17" y="34"/>
                    <a:pt x="15" y="35"/>
                    <a:pt x="13" y="36"/>
                  </a:cubicBezTo>
                  <a:cubicBezTo>
                    <a:pt x="14" y="35"/>
                    <a:pt x="16" y="33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9" y="30"/>
                    <a:pt x="21" y="29"/>
                    <a:pt x="22" y="27"/>
                  </a:cubicBezTo>
                  <a:cubicBezTo>
                    <a:pt x="27" y="24"/>
                    <a:pt x="32" y="21"/>
                    <a:pt x="36" y="18"/>
                  </a:cubicBezTo>
                  <a:cubicBezTo>
                    <a:pt x="41" y="14"/>
                    <a:pt x="46" y="11"/>
                    <a:pt x="48" y="6"/>
                  </a:cubicBezTo>
                  <a:cubicBezTo>
                    <a:pt x="49" y="6"/>
                    <a:pt x="50" y="6"/>
                    <a:pt x="50" y="7"/>
                  </a:cubicBezTo>
                  <a:close/>
                  <a:moveTo>
                    <a:pt x="12" y="35"/>
                  </a:moveTo>
                  <a:cubicBezTo>
                    <a:pt x="13" y="34"/>
                    <a:pt x="13" y="34"/>
                    <a:pt x="14" y="34"/>
                  </a:cubicBezTo>
                  <a:cubicBezTo>
                    <a:pt x="13" y="34"/>
                    <a:pt x="13" y="35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lose/>
                  <a:moveTo>
                    <a:pt x="10" y="31"/>
                  </a:moveTo>
                  <a:cubicBezTo>
                    <a:pt x="12" y="29"/>
                    <a:pt x="15" y="28"/>
                    <a:pt x="17" y="26"/>
                  </a:cubicBezTo>
                  <a:cubicBezTo>
                    <a:pt x="20" y="24"/>
                    <a:pt x="23" y="22"/>
                    <a:pt x="25" y="20"/>
                  </a:cubicBezTo>
                  <a:cubicBezTo>
                    <a:pt x="21" y="25"/>
                    <a:pt x="15" y="29"/>
                    <a:pt x="11" y="34"/>
                  </a:cubicBezTo>
                  <a:cubicBezTo>
                    <a:pt x="11" y="33"/>
                    <a:pt x="10" y="32"/>
                    <a:pt x="10" y="31"/>
                  </a:cubicBezTo>
                  <a:close/>
                  <a:moveTo>
                    <a:pt x="8" y="27"/>
                  </a:moveTo>
                  <a:cubicBezTo>
                    <a:pt x="13" y="25"/>
                    <a:pt x="16" y="21"/>
                    <a:pt x="21" y="18"/>
                  </a:cubicBezTo>
                  <a:cubicBezTo>
                    <a:pt x="21" y="18"/>
                    <a:pt x="24" y="16"/>
                    <a:pt x="22" y="18"/>
                  </a:cubicBezTo>
                  <a:cubicBezTo>
                    <a:pt x="20" y="20"/>
                    <a:pt x="19" y="21"/>
                    <a:pt x="18" y="22"/>
                  </a:cubicBezTo>
                  <a:cubicBezTo>
                    <a:pt x="15" y="25"/>
                    <a:pt x="12" y="27"/>
                    <a:pt x="9" y="30"/>
                  </a:cubicBezTo>
                  <a:cubicBezTo>
                    <a:pt x="9" y="29"/>
                    <a:pt x="9" y="28"/>
                    <a:pt x="8" y="27"/>
                  </a:cubicBezTo>
                  <a:close/>
                  <a:moveTo>
                    <a:pt x="7" y="24"/>
                  </a:moveTo>
                  <a:cubicBezTo>
                    <a:pt x="12" y="21"/>
                    <a:pt x="16" y="17"/>
                    <a:pt x="20" y="15"/>
                  </a:cubicBezTo>
                  <a:cubicBezTo>
                    <a:pt x="24" y="13"/>
                    <a:pt x="19" y="16"/>
                    <a:pt x="19" y="16"/>
                  </a:cubicBezTo>
                  <a:cubicBezTo>
                    <a:pt x="18" y="17"/>
                    <a:pt x="16" y="19"/>
                    <a:pt x="15" y="20"/>
                  </a:cubicBezTo>
                  <a:cubicBezTo>
                    <a:pt x="13" y="22"/>
                    <a:pt x="10" y="24"/>
                    <a:pt x="8" y="26"/>
                  </a:cubicBezTo>
                  <a:cubicBezTo>
                    <a:pt x="7" y="25"/>
                    <a:pt x="7" y="25"/>
                    <a:pt x="7" y="24"/>
                  </a:cubicBezTo>
                  <a:close/>
                  <a:moveTo>
                    <a:pt x="6" y="20"/>
                  </a:moveTo>
                  <a:cubicBezTo>
                    <a:pt x="8" y="19"/>
                    <a:pt x="11" y="17"/>
                    <a:pt x="13" y="15"/>
                  </a:cubicBezTo>
                  <a:cubicBezTo>
                    <a:pt x="14" y="15"/>
                    <a:pt x="16" y="14"/>
                    <a:pt x="17" y="13"/>
                  </a:cubicBezTo>
                  <a:cubicBezTo>
                    <a:pt x="18" y="12"/>
                    <a:pt x="22" y="8"/>
                    <a:pt x="18" y="12"/>
                  </a:cubicBezTo>
                  <a:cubicBezTo>
                    <a:pt x="15" y="16"/>
                    <a:pt x="10" y="19"/>
                    <a:pt x="6" y="22"/>
                  </a:cubicBezTo>
                  <a:cubicBezTo>
                    <a:pt x="6" y="22"/>
                    <a:pt x="6" y="21"/>
                    <a:pt x="6" y="20"/>
                  </a:cubicBezTo>
                  <a:close/>
                  <a:moveTo>
                    <a:pt x="5" y="13"/>
                  </a:moveTo>
                  <a:cubicBezTo>
                    <a:pt x="7" y="12"/>
                    <a:pt x="8" y="10"/>
                    <a:pt x="10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5"/>
                    <a:pt x="5" y="14"/>
                    <a:pt x="5" y="13"/>
                  </a:cubicBezTo>
                  <a:close/>
                  <a:moveTo>
                    <a:pt x="5" y="18"/>
                  </a:moveTo>
                  <a:cubicBezTo>
                    <a:pt x="5" y="18"/>
                    <a:pt x="5" y="17"/>
                    <a:pt x="5" y="17"/>
                  </a:cubicBezTo>
                  <a:cubicBezTo>
                    <a:pt x="9" y="15"/>
                    <a:pt x="12" y="11"/>
                    <a:pt x="16" y="9"/>
                  </a:cubicBezTo>
                  <a:cubicBezTo>
                    <a:pt x="19" y="6"/>
                    <a:pt x="14" y="12"/>
                    <a:pt x="13" y="13"/>
                  </a:cubicBezTo>
                  <a:cubicBezTo>
                    <a:pt x="11" y="15"/>
                    <a:pt x="8" y="17"/>
                    <a:pt x="5" y="19"/>
                  </a:cubicBezTo>
                  <a:cubicBezTo>
                    <a:pt x="5" y="19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20" y="14"/>
                    <a:pt x="17" y="16"/>
                    <a:pt x="15" y="17"/>
                  </a:cubicBezTo>
                  <a:cubicBezTo>
                    <a:pt x="12" y="19"/>
                    <a:pt x="9" y="21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1" y="19"/>
                    <a:pt x="17" y="16"/>
                    <a:pt x="21" y="10"/>
                  </a:cubicBezTo>
                  <a:cubicBezTo>
                    <a:pt x="21" y="11"/>
                    <a:pt x="22" y="12"/>
                    <a:pt x="22" y="13"/>
                  </a:cubicBezTo>
                  <a:close/>
                  <a:moveTo>
                    <a:pt x="24" y="16"/>
                  </a:moveTo>
                  <a:cubicBezTo>
                    <a:pt x="19" y="18"/>
                    <a:pt x="15" y="22"/>
                    <a:pt x="11" y="25"/>
                  </a:cubicBezTo>
                  <a:cubicBezTo>
                    <a:pt x="10" y="26"/>
                    <a:pt x="8" y="28"/>
                    <a:pt x="10" y="25"/>
                  </a:cubicBezTo>
                  <a:cubicBezTo>
                    <a:pt x="12" y="24"/>
                    <a:pt x="13" y="23"/>
                    <a:pt x="14" y="21"/>
                  </a:cubicBezTo>
                  <a:cubicBezTo>
                    <a:pt x="17" y="19"/>
                    <a:pt x="20" y="16"/>
                    <a:pt x="23" y="14"/>
                  </a:cubicBezTo>
                  <a:cubicBezTo>
                    <a:pt x="23" y="15"/>
                    <a:pt x="23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1" y="29"/>
                  </a:cubicBezTo>
                  <a:cubicBezTo>
                    <a:pt x="15" y="27"/>
                    <a:pt x="20" y="21"/>
                    <a:pt x="24" y="17"/>
                  </a:cubicBezTo>
                  <a:cubicBezTo>
                    <a:pt x="24" y="18"/>
                    <a:pt x="25" y="19"/>
                    <a:pt x="25" y="19"/>
                  </a:cubicBezTo>
                  <a:close/>
                  <a:moveTo>
                    <a:pt x="26" y="21"/>
                  </a:moveTo>
                  <a:cubicBezTo>
                    <a:pt x="26" y="21"/>
                    <a:pt x="26" y="21"/>
                    <a:pt x="27" y="21"/>
                  </a:cubicBezTo>
                  <a:cubicBezTo>
                    <a:pt x="27" y="21"/>
                    <a:pt x="27" y="22"/>
                    <a:pt x="27" y="22"/>
                  </a:cubicBezTo>
                  <a:cubicBezTo>
                    <a:pt x="26" y="23"/>
                    <a:pt x="25" y="23"/>
                    <a:pt x="24" y="24"/>
                  </a:cubicBezTo>
                  <a:cubicBezTo>
                    <a:pt x="24" y="25"/>
                    <a:pt x="23" y="26"/>
                    <a:pt x="22" y="27"/>
                  </a:cubicBezTo>
                  <a:cubicBezTo>
                    <a:pt x="20" y="28"/>
                    <a:pt x="18" y="30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4" y="33"/>
                    <a:pt x="11" y="35"/>
                    <a:pt x="13" y="33"/>
                  </a:cubicBezTo>
                  <a:cubicBezTo>
                    <a:pt x="17" y="28"/>
                    <a:pt x="22" y="25"/>
                    <a:pt x="26" y="20"/>
                  </a:cubicBezTo>
                  <a:cubicBezTo>
                    <a:pt x="26" y="20"/>
                    <a:pt x="26" y="21"/>
                    <a:pt x="26" y="21"/>
                  </a:cubicBezTo>
                  <a:close/>
                  <a:moveTo>
                    <a:pt x="32" y="17"/>
                  </a:moveTo>
                  <a:cubicBezTo>
                    <a:pt x="34" y="15"/>
                    <a:pt x="37" y="13"/>
                    <a:pt x="40" y="11"/>
                  </a:cubicBezTo>
                  <a:cubicBezTo>
                    <a:pt x="39" y="12"/>
                    <a:pt x="37" y="14"/>
                    <a:pt x="35" y="15"/>
                  </a:cubicBezTo>
                  <a:cubicBezTo>
                    <a:pt x="34" y="16"/>
                    <a:pt x="32" y="17"/>
                    <a:pt x="31" y="18"/>
                  </a:cubicBezTo>
                  <a:cubicBezTo>
                    <a:pt x="31" y="18"/>
                    <a:pt x="31" y="17"/>
                    <a:pt x="32" y="17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3"/>
                    <a:pt x="27" y="23"/>
                  </a:cubicBezTo>
                  <a:cubicBezTo>
                    <a:pt x="27" y="23"/>
                    <a:pt x="27" y="22"/>
                    <a:pt x="28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4" y="17"/>
                    <a:pt x="36" y="16"/>
                  </a:cubicBezTo>
                  <a:cubicBezTo>
                    <a:pt x="38" y="14"/>
                    <a:pt x="40" y="13"/>
                    <a:pt x="42" y="11"/>
                  </a:cubicBezTo>
                  <a:cubicBezTo>
                    <a:pt x="43" y="10"/>
                    <a:pt x="44" y="8"/>
                    <a:pt x="45" y="7"/>
                  </a:cubicBezTo>
                  <a:cubicBezTo>
                    <a:pt x="46" y="7"/>
                    <a:pt x="46" y="6"/>
                    <a:pt x="47" y="6"/>
                  </a:cubicBezTo>
                  <a:cubicBezTo>
                    <a:pt x="47" y="6"/>
                    <a:pt x="47" y="7"/>
                    <a:pt x="46" y="7"/>
                  </a:cubicBezTo>
                  <a:cubicBezTo>
                    <a:pt x="46" y="9"/>
                    <a:pt x="44" y="10"/>
                    <a:pt x="43" y="11"/>
                  </a:cubicBezTo>
                  <a:cubicBezTo>
                    <a:pt x="41" y="13"/>
                    <a:pt x="38" y="15"/>
                    <a:pt x="36" y="17"/>
                  </a:cubicBezTo>
                  <a:cubicBezTo>
                    <a:pt x="34" y="18"/>
                    <a:pt x="32" y="20"/>
                    <a:pt x="29" y="21"/>
                  </a:cubicBezTo>
                  <a:cubicBezTo>
                    <a:pt x="30" y="21"/>
                    <a:pt x="30" y="20"/>
                    <a:pt x="30" y="20"/>
                  </a:cubicBezTo>
                  <a:close/>
                  <a:moveTo>
                    <a:pt x="43" y="6"/>
                  </a:moveTo>
                  <a:cubicBezTo>
                    <a:pt x="44" y="6"/>
                    <a:pt x="45" y="5"/>
                    <a:pt x="46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0" y="10"/>
                    <a:pt x="38" y="12"/>
                    <a:pt x="35" y="13"/>
                  </a:cubicBezTo>
                  <a:cubicBezTo>
                    <a:pt x="34" y="14"/>
                    <a:pt x="33" y="15"/>
                    <a:pt x="32" y="16"/>
                  </a:cubicBezTo>
                  <a:cubicBezTo>
                    <a:pt x="33" y="15"/>
                    <a:pt x="33" y="15"/>
                    <a:pt x="34" y="14"/>
                  </a:cubicBezTo>
                  <a:cubicBezTo>
                    <a:pt x="36" y="11"/>
                    <a:pt x="40" y="8"/>
                    <a:pt x="43" y="6"/>
                  </a:cubicBezTo>
                  <a:close/>
                  <a:moveTo>
                    <a:pt x="41" y="6"/>
                  </a:moveTo>
                  <a:cubicBezTo>
                    <a:pt x="38" y="8"/>
                    <a:pt x="36" y="10"/>
                    <a:pt x="34" y="13"/>
                  </a:cubicBezTo>
                  <a:cubicBezTo>
                    <a:pt x="36" y="10"/>
                    <a:pt x="38" y="8"/>
                    <a:pt x="41" y="6"/>
                  </a:cubicBezTo>
                  <a:close/>
                  <a:moveTo>
                    <a:pt x="20" y="9"/>
                  </a:moveTo>
                  <a:cubicBezTo>
                    <a:pt x="15" y="13"/>
                    <a:pt x="10" y="17"/>
                    <a:pt x="6" y="20"/>
                  </a:cubicBezTo>
                  <a:cubicBezTo>
                    <a:pt x="11" y="16"/>
                    <a:pt x="15" y="12"/>
                    <a:pt x="19" y="7"/>
                  </a:cubicBezTo>
                  <a:cubicBezTo>
                    <a:pt x="19" y="8"/>
                    <a:pt x="20" y="9"/>
                    <a:pt x="20" y="9"/>
                  </a:cubicBezTo>
                  <a:close/>
                  <a:moveTo>
                    <a:pt x="18" y="7"/>
                  </a:moveTo>
                  <a:cubicBezTo>
                    <a:pt x="13" y="9"/>
                    <a:pt x="10" y="13"/>
                    <a:pt x="5" y="16"/>
                  </a:cubicBezTo>
                  <a:cubicBezTo>
                    <a:pt x="7" y="15"/>
                    <a:pt x="9" y="13"/>
                    <a:pt x="11" y="11"/>
                  </a:cubicBezTo>
                  <a:cubicBezTo>
                    <a:pt x="13" y="10"/>
                    <a:pt x="14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7" y="6"/>
                    <a:pt x="18" y="7"/>
                  </a:cubicBezTo>
                  <a:close/>
                  <a:moveTo>
                    <a:pt x="14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6" y="7"/>
                    <a:pt x="9" y="4"/>
                    <a:pt x="14" y="5"/>
                  </a:cubicBezTo>
                  <a:close/>
                  <a:moveTo>
                    <a:pt x="13" y="37"/>
                  </a:moveTo>
                  <a:cubicBezTo>
                    <a:pt x="15" y="35"/>
                    <a:pt x="18" y="34"/>
                    <a:pt x="20" y="33"/>
                  </a:cubicBezTo>
                  <a:cubicBezTo>
                    <a:pt x="18" y="34"/>
                    <a:pt x="16" y="36"/>
                    <a:pt x="15" y="38"/>
                  </a:cubicBezTo>
                  <a:cubicBezTo>
                    <a:pt x="14" y="38"/>
                    <a:pt x="15" y="39"/>
                    <a:pt x="15" y="39"/>
                  </a:cubicBezTo>
                  <a:cubicBezTo>
                    <a:pt x="21" y="34"/>
                    <a:pt x="28" y="31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29" y="32"/>
                    <a:pt x="21" y="36"/>
                    <a:pt x="16" y="41"/>
                  </a:cubicBezTo>
                  <a:cubicBezTo>
                    <a:pt x="15" y="41"/>
                    <a:pt x="15" y="42"/>
                    <a:pt x="15" y="42"/>
                  </a:cubicBezTo>
                  <a:cubicBezTo>
                    <a:pt x="15" y="41"/>
                    <a:pt x="15" y="40"/>
                    <a:pt x="14" y="40"/>
                  </a:cubicBezTo>
                  <a:cubicBezTo>
                    <a:pt x="14" y="39"/>
                    <a:pt x="13" y="38"/>
                    <a:pt x="13" y="37"/>
                  </a:cubicBezTo>
                  <a:close/>
                </a:path>
              </a:pathLst>
            </a:custGeom>
            <a:blipFill dpi="0" rotWithShape="1">
              <a:blip r:embed="rId10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44" name="Freeform 145"/>
            <p:cNvSpPr>
              <a:spLocks noEditPoints="1"/>
            </p:cNvSpPr>
            <p:nvPr/>
          </p:nvSpPr>
          <p:spPr bwMode="auto">
            <a:xfrm>
              <a:off x="3222711" y="524724"/>
              <a:ext cx="163513" cy="185738"/>
            </a:xfrm>
            <a:custGeom>
              <a:avLst/>
              <a:gdLst>
                <a:gd name="T0" fmla="*/ 17 w 56"/>
                <a:gd name="T1" fmla="*/ 3 h 64"/>
                <a:gd name="T2" fmla="*/ 25 w 56"/>
                <a:gd name="T3" fmla="*/ 63 h 64"/>
                <a:gd name="T4" fmla="*/ 55 w 56"/>
                <a:gd name="T5" fmla="*/ 10 h 64"/>
                <a:gd name="T6" fmla="*/ 27 w 56"/>
                <a:gd name="T7" fmla="*/ 60 h 64"/>
                <a:gd name="T8" fmla="*/ 30 w 56"/>
                <a:gd name="T9" fmla="*/ 51 h 64"/>
                <a:gd name="T10" fmla="*/ 35 w 56"/>
                <a:gd name="T11" fmla="*/ 48 h 64"/>
                <a:gd name="T12" fmla="*/ 37 w 56"/>
                <a:gd name="T13" fmla="*/ 46 h 64"/>
                <a:gd name="T14" fmla="*/ 24 w 56"/>
                <a:gd name="T15" fmla="*/ 56 h 64"/>
                <a:gd name="T16" fmla="*/ 24 w 56"/>
                <a:gd name="T17" fmla="*/ 56 h 64"/>
                <a:gd name="T18" fmla="*/ 21 w 56"/>
                <a:gd name="T19" fmla="*/ 52 h 64"/>
                <a:gd name="T20" fmla="*/ 34 w 56"/>
                <a:gd name="T21" fmla="*/ 41 h 64"/>
                <a:gd name="T22" fmla="*/ 36 w 56"/>
                <a:gd name="T23" fmla="*/ 36 h 64"/>
                <a:gd name="T24" fmla="*/ 16 w 56"/>
                <a:gd name="T25" fmla="*/ 42 h 64"/>
                <a:gd name="T26" fmla="*/ 17 w 56"/>
                <a:gd name="T27" fmla="*/ 45 h 64"/>
                <a:gd name="T28" fmla="*/ 51 w 56"/>
                <a:gd name="T29" fmla="*/ 15 h 64"/>
                <a:gd name="T30" fmla="*/ 34 w 56"/>
                <a:gd name="T31" fmla="*/ 31 h 64"/>
                <a:gd name="T32" fmla="*/ 37 w 56"/>
                <a:gd name="T33" fmla="*/ 25 h 64"/>
                <a:gd name="T34" fmla="*/ 52 w 56"/>
                <a:gd name="T35" fmla="*/ 13 h 64"/>
                <a:gd name="T36" fmla="*/ 21 w 56"/>
                <a:gd name="T37" fmla="*/ 33 h 64"/>
                <a:gd name="T38" fmla="*/ 50 w 56"/>
                <a:gd name="T39" fmla="*/ 8 h 64"/>
                <a:gd name="T40" fmla="*/ 26 w 56"/>
                <a:gd name="T41" fmla="*/ 41 h 64"/>
                <a:gd name="T42" fmla="*/ 48 w 56"/>
                <a:gd name="T43" fmla="*/ 27 h 64"/>
                <a:gd name="T44" fmla="*/ 35 w 56"/>
                <a:gd name="T45" fmla="*/ 43 h 64"/>
                <a:gd name="T46" fmla="*/ 43 w 56"/>
                <a:gd name="T47" fmla="*/ 36 h 64"/>
                <a:gd name="T48" fmla="*/ 21 w 56"/>
                <a:gd name="T49" fmla="*/ 51 h 64"/>
                <a:gd name="T50" fmla="*/ 46 w 56"/>
                <a:gd name="T51" fmla="*/ 31 h 64"/>
                <a:gd name="T52" fmla="*/ 19 w 56"/>
                <a:gd name="T53" fmla="*/ 48 h 64"/>
                <a:gd name="T54" fmla="*/ 50 w 56"/>
                <a:gd name="T55" fmla="*/ 7 h 64"/>
                <a:gd name="T56" fmla="*/ 17 w 56"/>
                <a:gd name="T57" fmla="*/ 32 h 64"/>
                <a:gd name="T58" fmla="*/ 48 w 56"/>
                <a:gd name="T59" fmla="*/ 6 h 64"/>
                <a:gd name="T60" fmla="*/ 12 w 56"/>
                <a:gd name="T61" fmla="*/ 36 h 64"/>
                <a:gd name="T62" fmla="*/ 25 w 56"/>
                <a:gd name="T63" fmla="*/ 20 h 64"/>
                <a:gd name="T64" fmla="*/ 21 w 56"/>
                <a:gd name="T65" fmla="*/ 18 h 64"/>
                <a:gd name="T66" fmla="*/ 8 w 56"/>
                <a:gd name="T67" fmla="*/ 27 h 64"/>
                <a:gd name="T68" fmla="*/ 15 w 56"/>
                <a:gd name="T69" fmla="*/ 20 h 64"/>
                <a:gd name="T70" fmla="*/ 13 w 56"/>
                <a:gd name="T71" fmla="*/ 15 h 64"/>
                <a:gd name="T72" fmla="*/ 6 w 56"/>
                <a:gd name="T73" fmla="*/ 20 h 64"/>
                <a:gd name="T74" fmla="*/ 5 w 56"/>
                <a:gd name="T75" fmla="*/ 15 h 64"/>
                <a:gd name="T76" fmla="*/ 16 w 56"/>
                <a:gd name="T77" fmla="*/ 9 h 64"/>
                <a:gd name="T78" fmla="*/ 22 w 56"/>
                <a:gd name="T79" fmla="*/ 13 h 64"/>
                <a:gd name="T80" fmla="*/ 21 w 56"/>
                <a:gd name="T81" fmla="*/ 10 h 64"/>
                <a:gd name="T82" fmla="*/ 10 w 56"/>
                <a:gd name="T83" fmla="*/ 25 h 64"/>
                <a:gd name="T84" fmla="*/ 25 w 56"/>
                <a:gd name="T85" fmla="*/ 19 h 64"/>
                <a:gd name="T86" fmla="*/ 26 w 56"/>
                <a:gd name="T87" fmla="*/ 21 h 64"/>
                <a:gd name="T88" fmla="*/ 22 w 56"/>
                <a:gd name="T89" fmla="*/ 27 h 64"/>
                <a:gd name="T90" fmla="*/ 26 w 56"/>
                <a:gd name="T91" fmla="*/ 20 h 64"/>
                <a:gd name="T92" fmla="*/ 35 w 56"/>
                <a:gd name="T93" fmla="*/ 15 h 64"/>
                <a:gd name="T94" fmla="*/ 28 w 56"/>
                <a:gd name="T95" fmla="*/ 22 h 64"/>
                <a:gd name="T96" fmla="*/ 36 w 56"/>
                <a:gd name="T97" fmla="*/ 16 h 64"/>
                <a:gd name="T98" fmla="*/ 46 w 56"/>
                <a:gd name="T99" fmla="*/ 7 h 64"/>
                <a:gd name="T100" fmla="*/ 30 w 56"/>
                <a:gd name="T101" fmla="*/ 20 h 64"/>
                <a:gd name="T102" fmla="*/ 35 w 56"/>
                <a:gd name="T103" fmla="*/ 13 h 64"/>
                <a:gd name="T104" fmla="*/ 41 w 56"/>
                <a:gd name="T105" fmla="*/ 6 h 64"/>
                <a:gd name="T106" fmla="*/ 6 w 56"/>
                <a:gd name="T107" fmla="*/ 20 h 64"/>
                <a:gd name="T108" fmla="*/ 5 w 56"/>
                <a:gd name="T109" fmla="*/ 16 h 64"/>
                <a:gd name="T110" fmla="*/ 18 w 56"/>
                <a:gd name="T111" fmla="*/ 7 h 64"/>
                <a:gd name="T112" fmla="*/ 13 w 56"/>
                <a:gd name="T113" fmla="*/ 37 h 64"/>
                <a:gd name="T114" fmla="*/ 35 w 56"/>
                <a:gd name="T115" fmla="*/ 27 h 64"/>
                <a:gd name="T116" fmla="*/ 15 w 56"/>
                <a:gd name="T117" fmla="*/ 4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4" y="4"/>
                    <a:pt x="48" y="2"/>
                    <a:pt x="43" y="3"/>
                  </a:cubicBezTo>
                  <a:cubicBezTo>
                    <a:pt x="35" y="4"/>
                    <a:pt x="31" y="11"/>
                    <a:pt x="28" y="18"/>
                  </a:cubicBezTo>
                  <a:cubicBezTo>
                    <a:pt x="25" y="12"/>
                    <a:pt x="22" y="5"/>
                    <a:pt x="17" y="3"/>
                  </a:cubicBezTo>
                  <a:cubicBezTo>
                    <a:pt x="11" y="0"/>
                    <a:pt x="5" y="3"/>
                    <a:pt x="3" y="9"/>
                  </a:cubicBezTo>
                  <a:cubicBezTo>
                    <a:pt x="0" y="16"/>
                    <a:pt x="4" y="25"/>
                    <a:pt x="7" y="31"/>
                  </a:cubicBezTo>
                  <a:cubicBezTo>
                    <a:pt x="12" y="42"/>
                    <a:pt x="18" y="52"/>
                    <a:pt x="25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4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6" y="53"/>
                    <a:pt x="43" y="43"/>
                    <a:pt x="49" y="31"/>
                  </a:cubicBezTo>
                  <a:cubicBezTo>
                    <a:pt x="52" y="25"/>
                    <a:pt x="56" y="18"/>
                    <a:pt x="55" y="10"/>
                  </a:cubicBezTo>
                  <a:close/>
                  <a:moveTo>
                    <a:pt x="27" y="60"/>
                  </a:moveTo>
                  <a:cubicBezTo>
                    <a:pt x="27" y="60"/>
                    <a:pt x="27" y="60"/>
                    <a:pt x="26" y="60"/>
                  </a:cubicBezTo>
                  <a:cubicBezTo>
                    <a:pt x="28" y="58"/>
                    <a:pt x="29" y="57"/>
                    <a:pt x="30" y="55"/>
                  </a:cubicBezTo>
                  <a:cubicBezTo>
                    <a:pt x="29" y="57"/>
                    <a:pt x="28" y="58"/>
                    <a:pt x="27" y="60"/>
                  </a:cubicBezTo>
                  <a:close/>
                  <a:moveTo>
                    <a:pt x="24" y="56"/>
                  </a:moveTo>
                  <a:cubicBezTo>
                    <a:pt x="25" y="56"/>
                    <a:pt x="26" y="55"/>
                    <a:pt x="27" y="54"/>
                  </a:cubicBezTo>
                  <a:cubicBezTo>
                    <a:pt x="28" y="53"/>
                    <a:pt x="29" y="52"/>
                    <a:pt x="31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3"/>
                    <a:pt x="27" y="54"/>
                    <a:pt x="25" y="56"/>
                  </a:cubicBezTo>
                  <a:cubicBezTo>
                    <a:pt x="25" y="56"/>
                    <a:pt x="25" y="56"/>
                    <a:pt x="24" y="57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8"/>
                  </a:moveTo>
                  <a:cubicBezTo>
                    <a:pt x="32" y="51"/>
                    <a:pt x="29" y="55"/>
                    <a:pt x="26" y="59"/>
                  </a:cubicBezTo>
                  <a:cubicBezTo>
                    <a:pt x="26" y="58"/>
                    <a:pt x="25" y="58"/>
                    <a:pt x="25" y="57"/>
                  </a:cubicBezTo>
                  <a:cubicBezTo>
                    <a:pt x="29" y="54"/>
                    <a:pt x="32" y="51"/>
                    <a:pt x="35" y="48"/>
                  </a:cubicBezTo>
                  <a:close/>
                  <a:moveTo>
                    <a:pt x="37" y="46"/>
                  </a:moveTo>
                  <a:cubicBezTo>
                    <a:pt x="36" y="46"/>
                    <a:pt x="36" y="46"/>
                    <a:pt x="35" y="47"/>
                  </a:cubicBezTo>
                  <a:cubicBezTo>
                    <a:pt x="36" y="46"/>
                    <a:pt x="37" y="45"/>
                    <a:pt x="38" y="45"/>
                  </a:cubicBezTo>
                  <a:cubicBezTo>
                    <a:pt x="37" y="45"/>
                    <a:pt x="37" y="45"/>
                    <a:pt x="37" y="46"/>
                  </a:cubicBezTo>
                  <a:close/>
                  <a:moveTo>
                    <a:pt x="24" y="56"/>
                  </a:moveTo>
                  <a:cubicBezTo>
                    <a:pt x="24" y="55"/>
                    <a:pt x="23" y="55"/>
                    <a:pt x="23" y="54"/>
                  </a:cubicBezTo>
                  <a:cubicBezTo>
                    <a:pt x="28" y="50"/>
                    <a:pt x="34" y="46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4" y="46"/>
                    <a:pt x="29" y="51"/>
                    <a:pt x="24" y="56"/>
                  </a:cubicBezTo>
                  <a:close/>
                  <a:moveTo>
                    <a:pt x="21" y="52"/>
                  </a:moveTo>
                  <a:cubicBezTo>
                    <a:pt x="24" y="50"/>
                    <a:pt x="27" y="49"/>
                    <a:pt x="29" y="48"/>
                  </a:cubicBezTo>
                  <a:cubicBezTo>
                    <a:pt x="27" y="49"/>
                    <a:pt x="25" y="51"/>
                    <a:pt x="22" y="53"/>
                  </a:cubicBezTo>
                  <a:cubicBezTo>
                    <a:pt x="22" y="53"/>
                    <a:pt x="22" y="52"/>
                    <a:pt x="21" y="52"/>
                  </a:cubicBezTo>
                  <a:close/>
                  <a:moveTo>
                    <a:pt x="20" y="49"/>
                  </a:moveTo>
                  <a:cubicBezTo>
                    <a:pt x="28" y="46"/>
                    <a:pt x="35" y="40"/>
                    <a:pt x="43" y="34"/>
                  </a:cubicBezTo>
                  <a:cubicBezTo>
                    <a:pt x="43" y="34"/>
                    <a:pt x="42" y="34"/>
                    <a:pt x="42" y="34"/>
                  </a:cubicBezTo>
                  <a:cubicBezTo>
                    <a:pt x="40" y="37"/>
                    <a:pt x="37" y="39"/>
                    <a:pt x="34" y="41"/>
                  </a:cubicBezTo>
                  <a:cubicBezTo>
                    <a:pt x="30" y="45"/>
                    <a:pt x="25" y="48"/>
                    <a:pt x="21" y="51"/>
                  </a:cubicBezTo>
                  <a:cubicBezTo>
                    <a:pt x="20" y="50"/>
                    <a:pt x="20" y="50"/>
                    <a:pt x="20" y="49"/>
                  </a:cubicBezTo>
                  <a:close/>
                  <a:moveTo>
                    <a:pt x="18" y="46"/>
                  </a:moveTo>
                  <a:cubicBezTo>
                    <a:pt x="24" y="43"/>
                    <a:pt x="30" y="39"/>
                    <a:pt x="36" y="36"/>
                  </a:cubicBezTo>
                  <a:cubicBezTo>
                    <a:pt x="38" y="34"/>
                    <a:pt x="40" y="33"/>
                    <a:pt x="42" y="32"/>
                  </a:cubicBezTo>
                  <a:cubicBezTo>
                    <a:pt x="35" y="38"/>
                    <a:pt x="26" y="41"/>
                    <a:pt x="19" y="48"/>
                  </a:cubicBezTo>
                  <a:cubicBezTo>
                    <a:pt x="19" y="47"/>
                    <a:pt x="18" y="47"/>
                    <a:pt x="18" y="46"/>
                  </a:cubicBezTo>
                  <a:close/>
                  <a:moveTo>
                    <a:pt x="16" y="42"/>
                  </a:moveTo>
                  <a:cubicBezTo>
                    <a:pt x="16" y="42"/>
                    <a:pt x="16" y="42"/>
                    <a:pt x="16" y="42"/>
                  </a:cubicBezTo>
                  <a:cubicBezTo>
                    <a:pt x="23" y="39"/>
                    <a:pt x="29" y="35"/>
                    <a:pt x="35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8" y="36"/>
                    <a:pt x="23" y="41"/>
                    <a:pt x="17" y="45"/>
                  </a:cubicBezTo>
                  <a:cubicBezTo>
                    <a:pt x="17" y="44"/>
                    <a:pt x="16" y="43"/>
                    <a:pt x="16" y="42"/>
                  </a:cubicBezTo>
                  <a:close/>
                  <a:moveTo>
                    <a:pt x="39" y="24"/>
                  </a:moveTo>
                  <a:cubicBezTo>
                    <a:pt x="43" y="21"/>
                    <a:pt x="46" y="18"/>
                    <a:pt x="50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4"/>
                    <a:pt x="52" y="14"/>
                    <a:pt x="52" y="14"/>
                  </a:cubicBezTo>
                  <a:cubicBezTo>
                    <a:pt x="52" y="15"/>
                    <a:pt x="52" y="16"/>
                    <a:pt x="52" y="17"/>
                  </a:cubicBezTo>
                  <a:cubicBezTo>
                    <a:pt x="51" y="17"/>
                    <a:pt x="51" y="18"/>
                    <a:pt x="51" y="18"/>
                  </a:cubicBezTo>
                  <a:cubicBezTo>
                    <a:pt x="45" y="21"/>
                    <a:pt x="41" y="27"/>
                    <a:pt x="34" y="31"/>
                  </a:cubicBezTo>
                  <a:cubicBezTo>
                    <a:pt x="31" y="33"/>
                    <a:pt x="27" y="35"/>
                    <a:pt x="23" y="37"/>
                  </a:cubicBezTo>
                  <a:cubicBezTo>
                    <a:pt x="22" y="38"/>
                    <a:pt x="20" y="39"/>
                    <a:pt x="19" y="40"/>
                  </a:cubicBezTo>
                  <a:cubicBezTo>
                    <a:pt x="15" y="42"/>
                    <a:pt x="19" y="39"/>
                    <a:pt x="20" y="39"/>
                  </a:cubicBezTo>
                  <a:cubicBezTo>
                    <a:pt x="25" y="34"/>
                    <a:pt x="32" y="30"/>
                    <a:pt x="37" y="25"/>
                  </a:cubicBezTo>
                  <a:cubicBezTo>
                    <a:pt x="38" y="25"/>
                    <a:pt x="38" y="24"/>
                    <a:pt x="39" y="24"/>
                  </a:cubicBezTo>
                  <a:close/>
                  <a:moveTo>
                    <a:pt x="51" y="8"/>
                  </a:moveTo>
                  <a:cubicBezTo>
                    <a:pt x="52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1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2"/>
                    <a:pt x="21" y="34"/>
                    <a:pt x="18" y="36"/>
                  </a:cubicBezTo>
                  <a:cubicBezTo>
                    <a:pt x="19" y="35"/>
                    <a:pt x="20" y="34"/>
                    <a:pt x="21" y="33"/>
                  </a:cubicBezTo>
                  <a:cubicBezTo>
                    <a:pt x="31" y="24"/>
                    <a:pt x="43" y="19"/>
                    <a:pt x="51" y="8"/>
                  </a:cubicBezTo>
                  <a:close/>
                  <a:moveTo>
                    <a:pt x="32" y="24"/>
                  </a:moveTo>
                  <a:cubicBezTo>
                    <a:pt x="35" y="22"/>
                    <a:pt x="38" y="19"/>
                    <a:pt x="41" y="16"/>
                  </a:cubicBezTo>
                  <a:cubicBezTo>
                    <a:pt x="44" y="14"/>
                    <a:pt x="48" y="11"/>
                    <a:pt x="50" y="8"/>
                  </a:cubicBezTo>
                  <a:cubicBezTo>
                    <a:pt x="45" y="15"/>
                    <a:pt x="38" y="20"/>
                    <a:pt x="32" y="24"/>
                  </a:cubicBezTo>
                  <a:close/>
                  <a:moveTo>
                    <a:pt x="48" y="27"/>
                  </a:moveTo>
                  <a:cubicBezTo>
                    <a:pt x="44" y="30"/>
                    <a:pt x="39" y="33"/>
                    <a:pt x="35" y="36"/>
                  </a:cubicBezTo>
                  <a:cubicBezTo>
                    <a:pt x="32" y="37"/>
                    <a:pt x="29" y="39"/>
                    <a:pt x="26" y="41"/>
                  </a:cubicBezTo>
                  <a:cubicBezTo>
                    <a:pt x="24" y="42"/>
                    <a:pt x="20" y="44"/>
                    <a:pt x="19" y="45"/>
                  </a:cubicBezTo>
                  <a:cubicBezTo>
                    <a:pt x="24" y="40"/>
                    <a:pt x="30" y="36"/>
                    <a:pt x="35" y="32"/>
                  </a:cubicBezTo>
                  <a:cubicBezTo>
                    <a:pt x="41" y="28"/>
                    <a:pt x="46" y="23"/>
                    <a:pt x="51" y="19"/>
                  </a:cubicBezTo>
                  <a:cubicBezTo>
                    <a:pt x="50" y="22"/>
                    <a:pt x="49" y="24"/>
                    <a:pt x="48" y="27"/>
                  </a:cubicBezTo>
                  <a:close/>
                  <a:moveTo>
                    <a:pt x="41" y="40"/>
                  </a:moveTo>
                  <a:cubicBezTo>
                    <a:pt x="37" y="43"/>
                    <a:pt x="34" y="45"/>
                    <a:pt x="30" y="48"/>
                  </a:cubicBezTo>
                  <a:cubicBezTo>
                    <a:pt x="30" y="48"/>
                    <a:pt x="29" y="49"/>
                    <a:pt x="28" y="49"/>
                  </a:cubicBezTo>
                  <a:cubicBezTo>
                    <a:pt x="30" y="47"/>
                    <a:pt x="33" y="45"/>
                    <a:pt x="35" y="43"/>
                  </a:cubicBezTo>
                  <a:cubicBezTo>
                    <a:pt x="37" y="42"/>
                    <a:pt x="40" y="40"/>
                    <a:pt x="42" y="38"/>
                  </a:cubicBezTo>
                  <a:cubicBezTo>
                    <a:pt x="42" y="38"/>
                    <a:pt x="41" y="39"/>
                    <a:pt x="41" y="40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6"/>
                  </a:cubicBezTo>
                  <a:cubicBezTo>
                    <a:pt x="43" y="35"/>
                    <a:pt x="43" y="36"/>
                    <a:pt x="42" y="36"/>
                  </a:cubicBezTo>
                  <a:cubicBezTo>
                    <a:pt x="40" y="38"/>
                    <a:pt x="37" y="41"/>
                    <a:pt x="35" y="43"/>
                  </a:cubicBezTo>
                  <a:cubicBezTo>
                    <a:pt x="32" y="45"/>
                    <a:pt x="29" y="46"/>
                    <a:pt x="27" y="48"/>
                  </a:cubicBezTo>
                  <a:cubicBezTo>
                    <a:pt x="25" y="49"/>
                    <a:pt x="23" y="50"/>
                    <a:pt x="21" y="51"/>
                  </a:cubicBezTo>
                  <a:cubicBezTo>
                    <a:pt x="23" y="50"/>
                    <a:pt x="25" y="49"/>
                    <a:pt x="27" y="48"/>
                  </a:cubicBezTo>
                  <a:cubicBezTo>
                    <a:pt x="33" y="43"/>
                    <a:pt x="40" y="38"/>
                    <a:pt x="45" y="32"/>
                  </a:cubicBezTo>
                  <a:cubicBezTo>
                    <a:pt x="45" y="33"/>
                    <a:pt x="44" y="34"/>
                    <a:pt x="43" y="35"/>
                  </a:cubicBezTo>
                  <a:close/>
                  <a:moveTo>
                    <a:pt x="46" y="31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41" y="34"/>
                    <a:pt x="36" y="38"/>
                    <a:pt x="31" y="42"/>
                  </a:cubicBezTo>
                  <a:cubicBezTo>
                    <a:pt x="29" y="44"/>
                    <a:pt x="26" y="45"/>
                    <a:pt x="24" y="46"/>
                  </a:cubicBezTo>
                  <a:cubicBezTo>
                    <a:pt x="24" y="46"/>
                    <a:pt x="19" y="49"/>
                    <a:pt x="19" y="48"/>
                  </a:cubicBezTo>
                  <a:cubicBezTo>
                    <a:pt x="21" y="47"/>
                    <a:pt x="22" y="46"/>
                    <a:pt x="24" y="45"/>
                  </a:cubicBezTo>
                  <a:cubicBezTo>
                    <a:pt x="31" y="39"/>
                    <a:pt x="40" y="35"/>
                    <a:pt x="47" y="29"/>
                  </a:cubicBezTo>
                  <a:cubicBezTo>
                    <a:pt x="47" y="29"/>
                    <a:pt x="46" y="30"/>
                    <a:pt x="46" y="31"/>
                  </a:cubicBezTo>
                  <a:close/>
                  <a:moveTo>
                    <a:pt x="50" y="7"/>
                  </a:moveTo>
                  <a:cubicBezTo>
                    <a:pt x="44" y="13"/>
                    <a:pt x="37" y="19"/>
                    <a:pt x="31" y="24"/>
                  </a:cubicBezTo>
                  <a:cubicBezTo>
                    <a:pt x="27" y="27"/>
                    <a:pt x="23" y="30"/>
                    <a:pt x="19" y="33"/>
                  </a:cubicBezTo>
                  <a:cubicBezTo>
                    <a:pt x="17" y="34"/>
                    <a:pt x="15" y="35"/>
                    <a:pt x="13" y="36"/>
                  </a:cubicBezTo>
                  <a:cubicBezTo>
                    <a:pt x="14" y="35"/>
                    <a:pt x="16" y="33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9" y="30"/>
                    <a:pt x="21" y="29"/>
                    <a:pt x="22" y="27"/>
                  </a:cubicBezTo>
                  <a:cubicBezTo>
                    <a:pt x="27" y="24"/>
                    <a:pt x="32" y="21"/>
                    <a:pt x="36" y="18"/>
                  </a:cubicBezTo>
                  <a:cubicBezTo>
                    <a:pt x="41" y="14"/>
                    <a:pt x="46" y="11"/>
                    <a:pt x="48" y="6"/>
                  </a:cubicBezTo>
                  <a:cubicBezTo>
                    <a:pt x="49" y="6"/>
                    <a:pt x="50" y="6"/>
                    <a:pt x="50" y="7"/>
                  </a:cubicBezTo>
                  <a:close/>
                  <a:moveTo>
                    <a:pt x="12" y="35"/>
                  </a:moveTo>
                  <a:cubicBezTo>
                    <a:pt x="13" y="34"/>
                    <a:pt x="13" y="34"/>
                    <a:pt x="14" y="34"/>
                  </a:cubicBezTo>
                  <a:cubicBezTo>
                    <a:pt x="13" y="34"/>
                    <a:pt x="13" y="35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lose/>
                  <a:moveTo>
                    <a:pt x="10" y="31"/>
                  </a:moveTo>
                  <a:cubicBezTo>
                    <a:pt x="12" y="29"/>
                    <a:pt x="15" y="28"/>
                    <a:pt x="17" y="26"/>
                  </a:cubicBezTo>
                  <a:cubicBezTo>
                    <a:pt x="20" y="24"/>
                    <a:pt x="23" y="22"/>
                    <a:pt x="25" y="20"/>
                  </a:cubicBezTo>
                  <a:cubicBezTo>
                    <a:pt x="21" y="25"/>
                    <a:pt x="15" y="29"/>
                    <a:pt x="11" y="34"/>
                  </a:cubicBezTo>
                  <a:cubicBezTo>
                    <a:pt x="11" y="33"/>
                    <a:pt x="10" y="32"/>
                    <a:pt x="10" y="31"/>
                  </a:cubicBezTo>
                  <a:close/>
                  <a:moveTo>
                    <a:pt x="8" y="27"/>
                  </a:moveTo>
                  <a:cubicBezTo>
                    <a:pt x="13" y="25"/>
                    <a:pt x="16" y="21"/>
                    <a:pt x="21" y="18"/>
                  </a:cubicBezTo>
                  <a:cubicBezTo>
                    <a:pt x="21" y="18"/>
                    <a:pt x="24" y="16"/>
                    <a:pt x="22" y="18"/>
                  </a:cubicBezTo>
                  <a:cubicBezTo>
                    <a:pt x="20" y="20"/>
                    <a:pt x="19" y="21"/>
                    <a:pt x="18" y="22"/>
                  </a:cubicBezTo>
                  <a:cubicBezTo>
                    <a:pt x="15" y="25"/>
                    <a:pt x="12" y="27"/>
                    <a:pt x="9" y="30"/>
                  </a:cubicBezTo>
                  <a:cubicBezTo>
                    <a:pt x="9" y="29"/>
                    <a:pt x="9" y="28"/>
                    <a:pt x="8" y="27"/>
                  </a:cubicBezTo>
                  <a:close/>
                  <a:moveTo>
                    <a:pt x="7" y="24"/>
                  </a:moveTo>
                  <a:cubicBezTo>
                    <a:pt x="12" y="21"/>
                    <a:pt x="16" y="17"/>
                    <a:pt x="20" y="15"/>
                  </a:cubicBezTo>
                  <a:cubicBezTo>
                    <a:pt x="24" y="13"/>
                    <a:pt x="19" y="16"/>
                    <a:pt x="19" y="16"/>
                  </a:cubicBezTo>
                  <a:cubicBezTo>
                    <a:pt x="18" y="18"/>
                    <a:pt x="16" y="19"/>
                    <a:pt x="15" y="20"/>
                  </a:cubicBezTo>
                  <a:cubicBezTo>
                    <a:pt x="13" y="22"/>
                    <a:pt x="10" y="24"/>
                    <a:pt x="8" y="26"/>
                  </a:cubicBezTo>
                  <a:cubicBezTo>
                    <a:pt x="7" y="25"/>
                    <a:pt x="7" y="25"/>
                    <a:pt x="7" y="24"/>
                  </a:cubicBezTo>
                  <a:close/>
                  <a:moveTo>
                    <a:pt x="6" y="20"/>
                  </a:moveTo>
                  <a:cubicBezTo>
                    <a:pt x="8" y="19"/>
                    <a:pt x="11" y="17"/>
                    <a:pt x="13" y="15"/>
                  </a:cubicBezTo>
                  <a:cubicBezTo>
                    <a:pt x="14" y="15"/>
                    <a:pt x="16" y="14"/>
                    <a:pt x="17" y="13"/>
                  </a:cubicBezTo>
                  <a:cubicBezTo>
                    <a:pt x="18" y="12"/>
                    <a:pt x="22" y="8"/>
                    <a:pt x="18" y="12"/>
                  </a:cubicBezTo>
                  <a:cubicBezTo>
                    <a:pt x="15" y="16"/>
                    <a:pt x="10" y="19"/>
                    <a:pt x="6" y="22"/>
                  </a:cubicBezTo>
                  <a:cubicBezTo>
                    <a:pt x="6" y="22"/>
                    <a:pt x="6" y="21"/>
                    <a:pt x="6" y="20"/>
                  </a:cubicBezTo>
                  <a:close/>
                  <a:moveTo>
                    <a:pt x="5" y="13"/>
                  </a:moveTo>
                  <a:cubicBezTo>
                    <a:pt x="7" y="12"/>
                    <a:pt x="8" y="11"/>
                    <a:pt x="10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5"/>
                    <a:pt x="5" y="14"/>
                    <a:pt x="5" y="13"/>
                  </a:cubicBezTo>
                  <a:close/>
                  <a:moveTo>
                    <a:pt x="5" y="18"/>
                  </a:moveTo>
                  <a:cubicBezTo>
                    <a:pt x="5" y="18"/>
                    <a:pt x="5" y="17"/>
                    <a:pt x="5" y="17"/>
                  </a:cubicBezTo>
                  <a:cubicBezTo>
                    <a:pt x="9" y="15"/>
                    <a:pt x="12" y="11"/>
                    <a:pt x="16" y="9"/>
                  </a:cubicBezTo>
                  <a:cubicBezTo>
                    <a:pt x="19" y="7"/>
                    <a:pt x="14" y="12"/>
                    <a:pt x="13" y="13"/>
                  </a:cubicBezTo>
                  <a:cubicBezTo>
                    <a:pt x="11" y="15"/>
                    <a:pt x="8" y="17"/>
                    <a:pt x="5" y="19"/>
                  </a:cubicBezTo>
                  <a:cubicBezTo>
                    <a:pt x="5" y="19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20" y="14"/>
                    <a:pt x="17" y="16"/>
                    <a:pt x="15" y="17"/>
                  </a:cubicBezTo>
                  <a:cubicBezTo>
                    <a:pt x="12" y="19"/>
                    <a:pt x="9" y="21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1" y="19"/>
                    <a:pt x="17" y="16"/>
                    <a:pt x="21" y="10"/>
                  </a:cubicBezTo>
                  <a:cubicBezTo>
                    <a:pt x="21" y="11"/>
                    <a:pt x="22" y="12"/>
                    <a:pt x="22" y="13"/>
                  </a:cubicBezTo>
                  <a:close/>
                  <a:moveTo>
                    <a:pt x="24" y="16"/>
                  </a:moveTo>
                  <a:cubicBezTo>
                    <a:pt x="19" y="18"/>
                    <a:pt x="15" y="22"/>
                    <a:pt x="11" y="25"/>
                  </a:cubicBezTo>
                  <a:cubicBezTo>
                    <a:pt x="10" y="26"/>
                    <a:pt x="8" y="28"/>
                    <a:pt x="10" y="25"/>
                  </a:cubicBezTo>
                  <a:cubicBezTo>
                    <a:pt x="12" y="24"/>
                    <a:pt x="13" y="23"/>
                    <a:pt x="14" y="21"/>
                  </a:cubicBezTo>
                  <a:cubicBezTo>
                    <a:pt x="17" y="19"/>
                    <a:pt x="20" y="16"/>
                    <a:pt x="23" y="14"/>
                  </a:cubicBezTo>
                  <a:cubicBezTo>
                    <a:pt x="23" y="15"/>
                    <a:pt x="24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1" y="29"/>
                  </a:cubicBezTo>
                  <a:cubicBezTo>
                    <a:pt x="15" y="27"/>
                    <a:pt x="20" y="21"/>
                    <a:pt x="24" y="17"/>
                  </a:cubicBezTo>
                  <a:cubicBezTo>
                    <a:pt x="25" y="18"/>
                    <a:pt x="25" y="19"/>
                    <a:pt x="25" y="19"/>
                  </a:cubicBezTo>
                  <a:close/>
                  <a:moveTo>
                    <a:pt x="26" y="21"/>
                  </a:moveTo>
                  <a:cubicBezTo>
                    <a:pt x="26" y="21"/>
                    <a:pt x="26" y="21"/>
                    <a:pt x="27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6" y="23"/>
                    <a:pt x="25" y="23"/>
                    <a:pt x="24" y="24"/>
                  </a:cubicBezTo>
                  <a:cubicBezTo>
                    <a:pt x="24" y="25"/>
                    <a:pt x="23" y="26"/>
                    <a:pt x="22" y="27"/>
                  </a:cubicBezTo>
                  <a:cubicBezTo>
                    <a:pt x="20" y="28"/>
                    <a:pt x="18" y="30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4" y="33"/>
                    <a:pt x="11" y="35"/>
                    <a:pt x="13" y="33"/>
                  </a:cubicBezTo>
                  <a:cubicBezTo>
                    <a:pt x="17" y="28"/>
                    <a:pt x="22" y="25"/>
                    <a:pt x="26" y="20"/>
                  </a:cubicBezTo>
                  <a:cubicBezTo>
                    <a:pt x="26" y="20"/>
                    <a:pt x="26" y="21"/>
                    <a:pt x="26" y="21"/>
                  </a:cubicBezTo>
                  <a:close/>
                  <a:moveTo>
                    <a:pt x="32" y="17"/>
                  </a:moveTo>
                  <a:cubicBezTo>
                    <a:pt x="34" y="15"/>
                    <a:pt x="37" y="13"/>
                    <a:pt x="40" y="11"/>
                  </a:cubicBezTo>
                  <a:cubicBezTo>
                    <a:pt x="39" y="12"/>
                    <a:pt x="37" y="14"/>
                    <a:pt x="35" y="15"/>
                  </a:cubicBezTo>
                  <a:cubicBezTo>
                    <a:pt x="34" y="16"/>
                    <a:pt x="32" y="17"/>
                    <a:pt x="31" y="18"/>
                  </a:cubicBezTo>
                  <a:cubicBezTo>
                    <a:pt x="31" y="18"/>
                    <a:pt x="31" y="17"/>
                    <a:pt x="32" y="17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3"/>
                    <a:pt x="27" y="23"/>
                    <a:pt x="27" y="23"/>
                  </a:cubicBezTo>
                  <a:cubicBezTo>
                    <a:pt x="27" y="23"/>
                    <a:pt x="27" y="22"/>
                    <a:pt x="28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4" y="17"/>
                    <a:pt x="36" y="16"/>
                  </a:cubicBezTo>
                  <a:cubicBezTo>
                    <a:pt x="38" y="14"/>
                    <a:pt x="40" y="13"/>
                    <a:pt x="42" y="11"/>
                  </a:cubicBezTo>
                  <a:cubicBezTo>
                    <a:pt x="43" y="10"/>
                    <a:pt x="44" y="8"/>
                    <a:pt x="46" y="7"/>
                  </a:cubicBezTo>
                  <a:cubicBezTo>
                    <a:pt x="46" y="7"/>
                    <a:pt x="46" y="6"/>
                    <a:pt x="47" y="6"/>
                  </a:cubicBezTo>
                  <a:cubicBezTo>
                    <a:pt x="47" y="6"/>
                    <a:pt x="47" y="7"/>
                    <a:pt x="46" y="7"/>
                  </a:cubicBezTo>
                  <a:cubicBezTo>
                    <a:pt x="46" y="9"/>
                    <a:pt x="44" y="10"/>
                    <a:pt x="43" y="11"/>
                  </a:cubicBezTo>
                  <a:cubicBezTo>
                    <a:pt x="41" y="13"/>
                    <a:pt x="38" y="15"/>
                    <a:pt x="36" y="17"/>
                  </a:cubicBezTo>
                  <a:cubicBezTo>
                    <a:pt x="34" y="18"/>
                    <a:pt x="32" y="20"/>
                    <a:pt x="29" y="21"/>
                  </a:cubicBezTo>
                  <a:cubicBezTo>
                    <a:pt x="30" y="21"/>
                    <a:pt x="30" y="20"/>
                    <a:pt x="30" y="20"/>
                  </a:cubicBezTo>
                  <a:close/>
                  <a:moveTo>
                    <a:pt x="43" y="6"/>
                  </a:moveTo>
                  <a:cubicBezTo>
                    <a:pt x="44" y="6"/>
                    <a:pt x="45" y="5"/>
                    <a:pt x="46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1" y="10"/>
                    <a:pt x="38" y="12"/>
                    <a:pt x="35" y="13"/>
                  </a:cubicBezTo>
                  <a:cubicBezTo>
                    <a:pt x="34" y="14"/>
                    <a:pt x="33" y="15"/>
                    <a:pt x="32" y="16"/>
                  </a:cubicBezTo>
                  <a:cubicBezTo>
                    <a:pt x="33" y="15"/>
                    <a:pt x="33" y="15"/>
                    <a:pt x="34" y="14"/>
                  </a:cubicBezTo>
                  <a:cubicBezTo>
                    <a:pt x="37" y="11"/>
                    <a:pt x="40" y="8"/>
                    <a:pt x="43" y="6"/>
                  </a:cubicBezTo>
                  <a:close/>
                  <a:moveTo>
                    <a:pt x="41" y="6"/>
                  </a:moveTo>
                  <a:cubicBezTo>
                    <a:pt x="38" y="8"/>
                    <a:pt x="36" y="10"/>
                    <a:pt x="34" y="13"/>
                  </a:cubicBezTo>
                  <a:cubicBezTo>
                    <a:pt x="36" y="10"/>
                    <a:pt x="38" y="8"/>
                    <a:pt x="41" y="6"/>
                  </a:cubicBezTo>
                  <a:close/>
                  <a:moveTo>
                    <a:pt x="20" y="9"/>
                  </a:moveTo>
                  <a:cubicBezTo>
                    <a:pt x="15" y="13"/>
                    <a:pt x="10" y="17"/>
                    <a:pt x="6" y="20"/>
                  </a:cubicBezTo>
                  <a:cubicBezTo>
                    <a:pt x="11" y="16"/>
                    <a:pt x="15" y="12"/>
                    <a:pt x="19" y="7"/>
                  </a:cubicBezTo>
                  <a:cubicBezTo>
                    <a:pt x="19" y="8"/>
                    <a:pt x="20" y="9"/>
                    <a:pt x="20" y="9"/>
                  </a:cubicBezTo>
                  <a:close/>
                  <a:moveTo>
                    <a:pt x="18" y="7"/>
                  </a:moveTo>
                  <a:cubicBezTo>
                    <a:pt x="13" y="9"/>
                    <a:pt x="10" y="14"/>
                    <a:pt x="5" y="16"/>
                  </a:cubicBezTo>
                  <a:cubicBezTo>
                    <a:pt x="7" y="15"/>
                    <a:pt x="9" y="13"/>
                    <a:pt x="11" y="11"/>
                  </a:cubicBezTo>
                  <a:cubicBezTo>
                    <a:pt x="13" y="10"/>
                    <a:pt x="14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7" y="6"/>
                    <a:pt x="18" y="7"/>
                  </a:cubicBezTo>
                  <a:close/>
                  <a:moveTo>
                    <a:pt x="14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6" y="7"/>
                    <a:pt x="9" y="4"/>
                    <a:pt x="14" y="5"/>
                  </a:cubicBezTo>
                  <a:close/>
                  <a:moveTo>
                    <a:pt x="13" y="37"/>
                  </a:moveTo>
                  <a:cubicBezTo>
                    <a:pt x="15" y="35"/>
                    <a:pt x="18" y="34"/>
                    <a:pt x="20" y="33"/>
                  </a:cubicBezTo>
                  <a:cubicBezTo>
                    <a:pt x="18" y="34"/>
                    <a:pt x="16" y="36"/>
                    <a:pt x="15" y="38"/>
                  </a:cubicBezTo>
                  <a:cubicBezTo>
                    <a:pt x="14" y="38"/>
                    <a:pt x="15" y="39"/>
                    <a:pt x="15" y="39"/>
                  </a:cubicBezTo>
                  <a:cubicBezTo>
                    <a:pt x="21" y="34"/>
                    <a:pt x="28" y="31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29" y="32"/>
                    <a:pt x="21" y="36"/>
                    <a:pt x="16" y="41"/>
                  </a:cubicBezTo>
                  <a:cubicBezTo>
                    <a:pt x="15" y="41"/>
                    <a:pt x="15" y="42"/>
                    <a:pt x="15" y="42"/>
                  </a:cubicBezTo>
                  <a:cubicBezTo>
                    <a:pt x="15" y="41"/>
                    <a:pt x="15" y="40"/>
                    <a:pt x="14" y="40"/>
                  </a:cubicBezTo>
                  <a:cubicBezTo>
                    <a:pt x="14" y="39"/>
                    <a:pt x="13" y="38"/>
                    <a:pt x="13" y="37"/>
                  </a:cubicBezTo>
                  <a:close/>
                </a:path>
              </a:pathLst>
            </a:custGeom>
            <a:blipFill dpi="0" rotWithShape="1">
              <a:blip r:embed="rId4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45" name="Freeform 146"/>
            <p:cNvSpPr>
              <a:spLocks noEditPoints="1"/>
            </p:cNvSpPr>
            <p:nvPr/>
          </p:nvSpPr>
          <p:spPr bwMode="auto">
            <a:xfrm>
              <a:off x="4086311" y="1878862"/>
              <a:ext cx="161925" cy="187325"/>
            </a:xfrm>
            <a:custGeom>
              <a:avLst/>
              <a:gdLst>
                <a:gd name="T0" fmla="*/ 17 w 56"/>
                <a:gd name="T1" fmla="*/ 3 h 64"/>
                <a:gd name="T2" fmla="*/ 26 w 56"/>
                <a:gd name="T3" fmla="*/ 64 h 64"/>
                <a:gd name="T4" fmla="*/ 55 w 56"/>
                <a:gd name="T5" fmla="*/ 10 h 64"/>
                <a:gd name="T6" fmla="*/ 27 w 56"/>
                <a:gd name="T7" fmla="*/ 60 h 64"/>
                <a:gd name="T8" fmla="*/ 31 w 56"/>
                <a:gd name="T9" fmla="*/ 51 h 64"/>
                <a:gd name="T10" fmla="*/ 36 w 56"/>
                <a:gd name="T11" fmla="*/ 48 h 64"/>
                <a:gd name="T12" fmla="*/ 37 w 56"/>
                <a:gd name="T13" fmla="*/ 46 h 64"/>
                <a:gd name="T14" fmla="*/ 24 w 56"/>
                <a:gd name="T15" fmla="*/ 56 h 64"/>
                <a:gd name="T16" fmla="*/ 24 w 56"/>
                <a:gd name="T17" fmla="*/ 56 h 64"/>
                <a:gd name="T18" fmla="*/ 22 w 56"/>
                <a:gd name="T19" fmla="*/ 52 h 64"/>
                <a:gd name="T20" fmla="*/ 34 w 56"/>
                <a:gd name="T21" fmla="*/ 41 h 64"/>
                <a:gd name="T22" fmla="*/ 37 w 56"/>
                <a:gd name="T23" fmla="*/ 36 h 64"/>
                <a:gd name="T24" fmla="*/ 16 w 56"/>
                <a:gd name="T25" fmla="*/ 42 h 64"/>
                <a:gd name="T26" fmla="*/ 18 w 56"/>
                <a:gd name="T27" fmla="*/ 45 h 64"/>
                <a:gd name="T28" fmla="*/ 51 w 56"/>
                <a:gd name="T29" fmla="*/ 15 h 64"/>
                <a:gd name="T30" fmla="*/ 35 w 56"/>
                <a:gd name="T31" fmla="*/ 31 h 64"/>
                <a:gd name="T32" fmla="*/ 37 w 56"/>
                <a:gd name="T33" fmla="*/ 25 h 64"/>
                <a:gd name="T34" fmla="*/ 52 w 56"/>
                <a:gd name="T35" fmla="*/ 13 h 64"/>
                <a:gd name="T36" fmla="*/ 21 w 56"/>
                <a:gd name="T37" fmla="*/ 33 h 64"/>
                <a:gd name="T38" fmla="*/ 50 w 56"/>
                <a:gd name="T39" fmla="*/ 8 h 64"/>
                <a:gd name="T40" fmla="*/ 26 w 56"/>
                <a:gd name="T41" fmla="*/ 41 h 64"/>
                <a:gd name="T42" fmla="*/ 48 w 56"/>
                <a:gd name="T43" fmla="*/ 27 h 64"/>
                <a:gd name="T44" fmla="*/ 35 w 56"/>
                <a:gd name="T45" fmla="*/ 44 h 64"/>
                <a:gd name="T46" fmla="*/ 43 w 56"/>
                <a:gd name="T47" fmla="*/ 36 h 64"/>
                <a:gd name="T48" fmla="*/ 22 w 56"/>
                <a:gd name="T49" fmla="*/ 51 h 64"/>
                <a:gd name="T50" fmla="*/ 46 w 56"/>
                <a:gd name="T51" fmla="*/ 31 h 64"/>
                <a:gd name="T52" fmla="*/ 20 w 56"/>
                <a:gd name="T53" fmla="*/ 48 h 64"/>
                <a:gd name="T54" fmla="*/ 50 w 56"/>
                <a:gd name="T55" fmla="*/ 7 h 64"/>
                <a:gd name="T56" fmla="*/ 17 w 56"/>
                <a:gd name="T57" fmla="*/ 32 h 64"/>
                <a:gd name="T58" fmla="*/ 48 w 56"/>
                <a:gd name="T59" fmla="*/ 6 h 64"/>
                <a:gd name="T60" fmla="*/ 13 w 56"/>
                <a:gd name="T61" fmla="*/ 36 h 64"/>
                <a:gd name="T62" fmla="*/ 25 w 56"/>
                <a:gd name="T63" fmla="*/ 20 h 64"/>
                <a:gd name="T64" fmla="*/ 21 w 56"/>
                <a:gd name="T65" fmla="*/ 19 h 64"/>
                <a:gd name="T66" fmla="*/ 8 w 56"/>
                <a:gd name="T67" fmla="*/ 27 h 64"/>
                <a:gd name="T68" fmla="*/ 15 w 56"/>
                <a:gd name="T69" fmla="*/ 20 h 64"/>
                <a:gd name="T70" fmla="*/ 13 w 56"/>
                <a:gd name="T71" fmla="*/ 16 h 64"/>
                <a:gd name="T72" fmla="*/ 6 w 56"/>
                <a:gd name="T73" fmla="*/ 20 h 64"/>
                <a:gd name="T74" fmla="*/ 5 w 56"/>
                <a:gd name="T75" fmla="*/ 16 h 64"/>
                <a:gd name="T76" fmla="*/ 16 w 56"/>
                <a:gd name="T77" fmla="*/ 9 h 64"/>
                <a:gd name="T78" fmla="*/ 23 w 56"/>
                <a:gd name="T79" fmla="*/ 13 h 64"/>
                <a:gd name="T80" fmla="*/ 21 w 56"/>
                <a:gd name="T81" fmla="*/ 10 h 64"/>
                <a:gd name="T82" fmla="*/ 11 w 56"/>
                <a:gd name="T83" fmla="*/ 25 h 64"/>
                <a:gd name="T84" fmla="*/ 25 w 56"/>
                <a:gd name="T85" fmla="*/ 19 h 64"/>
                <a:gd name="T86" fmla="*/ 26 w 56"/>
                <a:gd name="T87" fmla="*/ 21 h 64"/>
                <a:gd name="T88" fmla="*/ 22 w 56"/>
                <a:gd name="T89" fmla="*/ 27 h 64"/>
                <a:gd name="T90" fmla="*/ 26 w 56"/>
                <a:gd name="T91" fmla="*/ 20 h 64"/>
                <a:gd name="T92" fmla="*/ 36 w 56"/>
                <a:gd name="T93" fmla="*/ 15 h 64"/>
                <a:gd name="T94" fmla="*/ 28 w 56"/>
                <a:gd name="T95" fmla="*/ 22 h 64"/>
                <a:gd name="T96" fmla="*/ 36 w 56"/>
                <a:gd name="T97" fmla="*/ 16 h 64"/>
                <a:gd name="T98" fmla="*/ 47 w 56"/>
                <a:gd name="T99" fmla="*/ 8 h 64"/>
                <a:gd name="T100" fmla="*/ 30 w 56"/>
                <a:gd name="T101" fmla="*/ 20 h 64"/>
                <a:gd name="T102" fmla="*/ 36 w 56"/>
                <a:gd name="T103" fmla="*/ 13 h 64"/>
                <a:gd name="T104" fmla="*/ 41 w 56"/>
                <a:gd name="T105" fmla="*/ 7 h 64"/>
                <a:gd name="T106" fmla="*/ 6 w 56"/>
                <a:gd name="T107" fmla="*/ 20 h 64"/>
                <a:gd name="T108" fmla="*/ 5 w 56"/>
                <a:gd name="T109" fmla="*/ 16 h 64"/>
                <a:gd name="T110" fmla="*/ 18 w 56"/>
                <a:gd name="T111" fmla="*/ 7 h 64"/>
                <a:gd name="T112" fmla="*/ 13 w 56"/>
                <a:gd name="T113" fmla="*/ 37 h 64"/>
                <a:gd name="T114" fmla="*/ 35 w 56"/>
                <a:gd name="T115" fmla="*/ 27 h 64"/>
                <a:gd name="T116" fmla="*/ 16 w 56"/>
                <a:gd name="T117" fmla="*/ 4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5" y="4"/>
                    <a:pt x="49" y="2"/>
                    <a:pt x="43" y="3"/>
                  </a:cubicBezTo>
                  <a:cubicBezTo>
                    <a:pt x="35" y="4"/>
                    <a:pt x="31" y="11"/>
                    <a:pt x="28" y="18"/>
                  </a:cubicBezTo>
                  <a:cubicBezTo>
                    <a:pt x="25" y="13"/>
                    <a:pt x="23" y="5"/>
                    <a:pt x="17" y="3"/>
                  </a:cubicBezTo>
                  <a:cubicBezTo>
                    <a:pt x="11" y="0"/>
                    <a:pt x="5" y="3"/>
                    <a:pt x="3" y="9"/>
                  </a:cubicBezTo>
                  <a:cubicBezTo>
                    <a:pt x="0" y="16"/>
                    <a:pt x="4" y="25"/>
                    <a:pt x="7" y="31"/>
                  </a:cubicBezTo>
                  <a:cubicBezTo>
                    <a:pt x="12" y="42"/>
                    <a:pt x="19" y="53"/>
                    <a:pt x="25" y="63"/>
                  </a:cubicBezTo>
                  <a:cubicBezTo>
                    <a:pt x="25" y="63"/>
                    <a:pt x="25" y="63"/>
                    <a:pt x="26" y="64"/>
                  </a:cubicBezTo>
                  <a:cubicBezTo>
                    <a:pt x="26" y="64"/>
                    <a:pt x="27" y="64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6" y="53"/>
                    <a:pt x="43" y="43"/>
                    <a:pt x="49" y="31"/>
                  </a:cubicBezTo>
                  <a:cubicBezTo>
                    <a:pt x="52" y="25"/>
                    <a:pt x="56" y="18"/>
                    <a:pt x="55" y="10"/>
                  </a:cubicBezTo>
                  <a:close/>
                  <a:moveTo>
                    <a:pt x="27" y="60"/>
                  </a:moveTo>
                  <a:cubicBezTo>
                    <a:pt x="27" y="60"/>
                    <a:pt x="27" y="60"/>
                    <a:pt x="27" y="60"/>
                  </a:cubicBezTo>
                  <a:cubicBezTo>
                    <a:pt x="28" y="58"/>
                    <a:pt x="29" y="57"/>
                    <a:pt x="30" y="56"/>
                  </a:cubicBezTo>
                  <a:cubicBezTo>
                    <a:pt x="29" y="57"/>
                    <a:pt x="28" y="59"/>
                    <a:pt x="27" y="60"/>
                  </a:cubicBezTo>
                  <a:close/>
                  <a:moveTo>
                    <a:pt x="25" y="57"/>
                  </a:moveTo>
                  <a:cubicBezTo>
                    <a:pt x="25" y="56"/>
                    <a:pt x="27" y="55"/>
                    <a:pt x="27" y="55"/>
                  </a:cubicBezTo>
                  <a:cubicBezTo>
                    <a:pt x="28" y="53"/>
                    <a:pt x="29" y="52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29" y="53"/>
                    <a:pt x="27" y="55"/>
                    <a:pt x="25" y="56"/>
                  </a:cubicBezTo>
                  <a:cubicBezTo>
                    <a:pt x="25" y="56"/>
                    <a:pt x="25" y="57"/>
                    <a:pt x="25" y="57"/>
                  </a:cubicBezTo>
                  <a:cubicBezTo>
                    <a:pt x="25" y="57"/>
                    <a:pt x="25" y="57"/>
                    <a:pt x="25" y="57"/>
                  </a:cubicBezTo>
                  <a:close/>
                  <a:moveTo>
                    <a:pt x="36" y="48"/>
                  </a:moveTo>
                  <a:cubicBezTo>
                    <a:pt x="32" y="51"/>
                    <a:pt x="30" y="56"/>
                    <a:pt x="26" y="59"/>
                  </a:cubicBezTo>
                  <a:cubicBezTo>
                    <a:pt x="26" y="58"/>
                    <a:pt x="25" y="58"/>
                    <a:pt x="25" y="57"/>
                  </a:cubicBezTo>
                  <a:cubicBezTo>
                    <a:pt x="29" y="55"/>
                    <a:pt x="32" y="51"/>
                    <a:pt x="36" y="48"/>
                  </a:cubicBezTo>
                  <a:close/>
                  <a:moveTo>
                    <a:pt x="37" y="46"/>
                  </a:moveTo>
                  <a:cubicBezTo>
                    <a:pt x="37" y="46"/>
                    <a:pt x="36" y="46"/>
                    <a:pt x="36" y="47"/>
                  </a:cubicBezTo>
                  <a:cubicBezTo>
                    <a:pt x="36" y="46"/>
                    <a:pt x="37" y="45"/>
                    <a:pt x="38" y="45"/>
                  </a:cubicBezTo>
                  <a:cubicBezTo>
                    <a:pt x="38" y="45"/>
                    <a:pt x="37" y="45"/>
                    <a:pt x="37" y="46"/>
                  </a:cubicBezTo>
                  <a:close/>
                  <a:moveTo>
                    <a:pt x="24" y="56"/>
                  </a:moveTo>
                  <a:cubicBezTo>
                    <a:pt x="24" y="55"/>
                    <a:pt x="23" y="55"/>
                    <a:pt x="23" y="54"/>
                  </a:cubicBezTo>
                  <a:cubicBezTo>
                    <a:pt x="29" y="50"/>
                    <a:pt x="34" y="46"/>
                    <a:pt x="40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4" y="47"/>
                    <a:pt x="29" y="51"/>
                    <a:pt x="24" y="56"/>
                  </a:cubicBezTo>
                  <a:close/>
                  <a:moveTo>
                    <a:pt x="22" y="52"/>
                  </a:moveTo>
                  <a:cubicBezTo>
                    <a:pt x="24" y="51"/>
                    <a:pt x="27" y="49"/>
                    <a:pt x="29" y="48"/>
                  </a:cubicBezTo>
                  <a:cubicBezTo>
                    <a:pt x="27" y="50"/>
                    <a:pt x="25" y="51"/>
                    <a:pt x="22" y="53"/>
                  </a:cubicBezTo>
                  <a:cubicBezTo>
                    <a:pt x="22" y="53"/>
                    <a:pt x="22" y="52"/>
                    <a:pt x="22" y="52"/>
                  </a:cubicBezTo>
                  <a:close/>
                  <a:moveTo>
                    <a:pt x="20" y="49"/>
                  </a:moveTo>
                  <a:cubicBezTo>
                    <a:pt x="29" y="46"/>
                    <a:pt x="36" y="40"/>
                    <a:pt x="43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0" y="37"/>
                    <a:pt x="37" y="39"/>
                    <a:pt x="34" y="41"/>
                  </a:cubicBezTo>
                  <a:cubicBezTo>
                    <a:pt x="30" y="45"/>
                    <a:pt x="25" y="48"/>
                    <a:pt x="21" y="51"/>
                  </a:cubicBezTo>
                  <a:cubicBezTo>
                    <a:pt x="21" y="50"/>
                    <a:pt x="20" y="50"/>
                    <a:pt x="20" y="49"/>
                  </a:cubicBezTo>
                  <a:close/>
                  <a:moveTo>
                    <a:pt x="18" y="46"/>
                  </a:moveTo>
                  <a:cubicBezTo>
                    <a:pt x="25" y="43"/>
                    <a:pt x="31" y="39"/>
                    <a:pt x="37" y="36"/>
                  </a:cubicBezTo>
                  <a:cubicBezTo>
                    <a:pt x="39" y="34"/>
                    <a:pt x="41" y="33"/>
                    <a:pt x="42" y="32"/>
                  </a:cubicBezTo>
                  <a:cubicBezTo>
                    <a:pt x="35" y="38"/>
                    <a:pt x="26" y="41"/>
                    <a:pt x="19" y="48"/>
                  </a:cubicBezTo>
                  <a:cubicBezTo>
                    <a:pt x="19" y="47"/>
                    <a:pt x="18" y="47"/>
                    <a:pt x="18" y="46"/>
                  </a:cubicBezTo>
                  <a:close/>
                  <a:moveTo>
                    <a:pt x="16" y="42"/>
                  </a:moveTo>
                  <a:cubicBezTo>
                    <a:pt x="16" y="42"/>
                    <a:pt x="16" y="42"/>
                    <a:pt x="16" y="42"/>
                  </a:cubicBezTo>
                  <a:cubicBezTo>
                    <a:pt x="23" y="39"/>
                    <a:pt x="29" y="35"/>
                    <a:pt x="35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8" y="36"/>
                    <a:pt x="23" y="41"/>
                    <a:pt x="18" y="45"/>
                  </a:cubicBezTo>
                  <a:cubicBezTo>
                    <a:pt x="17" y="44"/>
                    <a:pt x="16" y="43"/>
                    <a:pt x="16" y="42"/>
                  </a:cubicBezTo>
                  <a:close/>
                  <a:moveTo>
                    <a:pt x="39" y="24"/>
                  </a:moveTo>
                  <a:cubicBezTo>
                    <a:pt x="43" y="21"/>
                    <a:pt x="46" y="18"/>
                    <a:pt x="50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5"/>
                    <a:pt x="52" y="14"/>
                    <a:pt x="52" y="14"/>
                  </a:cubicBezTo>
                  <a:cubicBezTo>
                    <a:pt x="52" y="15"/>
                    <a:pt x="52" y="16"/>
                    <a:pt x="52" y="17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45" y="21"/>
                    <a:pt x="41" y="27"/>
                    <a:pt x="35" y="31"/>
                  </a:cubicBezTo>
                  <a:cubicBezTo>
                    <a:pt x="31" y="33"/>
                    <a:pt x="27" y="35"/>
                    <a:pt x="24" y="37"/>
                  </a:cubicBezTo>
                  <a:cubicBezTo>
                    <a:pt x="22" y="38"/>
                    <a:pt x="21" y="39"/>
                    <a:pt x="19" y="40"/>
                  </a:cubicBezTo>
                  <a:cubicBezTo>
                    <a:pt x="15" y="42"/>
                    <a:pt x="19" y="39"/>
                    <a:pt x="20" y="39"/>
                  </a:cubicBezTo>
                  <a:cubicBezTo>
                    <a:pt x="26" y="34"/>
                    <a:pt x="32" y="30"/>
                    <a:pt x="37" y="25"/>
                  </a:cubicBezTo>
                  <a:cubicBezTo>
                    <a:pt x="38" y="25"/>
                    <a:pt x="39" y="24"/>
                    <a:pt x="39" y="24"/>
                  </a:cubicBezTo>
                  <a:close/>
                  <a:moveTo>
                    <a:pt x="51" y="8"/>
                  </a:moveTo>
                  <a:cubicBezTo>
                    <a:pt x="52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6"/>
                    <a:pt x="44" y="18"/>
                    <a:pt x="41" y="21"/>
                  </a:cubicBezTo>
                  <a:cubicBezTo>
                    <a:pt x="36" y="25"/>
                    <a:pt x="32" y="28"/>
                    <a:pt x="27" y="30"/>
                  </a:cubicBezTo>
                  <a:cubicBezTo>
                    <a:pt x="24" y="32"/>
                    <a:pt x="21" y="34"/>
                    <a:pt x="18" y="36"/>
                  </a:cubicBezTo>
                  <a:cubicBezTo>
                    <a:pt x="19" y="35"/>
                    <a:pt x="20" y="34"/>
                    <a:pt x="21" y="33"/>
                  </a:cubicBezTo>
                  <a:cubicBezTo>
                    <a:pt x="31" y="24"/>
                    <a:pt x="43" y="19"/>
                    <a:pt x="51" y="8"/>
                  </a:cubicBezTo>
                  <a:close/>
                  <a:moveTo>
                    <a:pt x="32" y="24"/>
                  </a:moveTo>
                  <a:cubicBezTo>
                    <a:pt x="35" y="22"/>
                    <a:pt x="38" y="19"/>
                    <a:pt x="41" y="16"/>
                  </a:cubicBezTo>
                  <a:cubicBezTo>
                    <a:pt x="44" y="14"/>
                    <a:pt x="48" y="11"/>
                    <a:pt x="50" y="8"/>
                  </a:cubicBezTo>
                  <a:cubicBezTo>
                    <a:pt x="45" y="15"/>
                    <a:pt x="38" y="20"/>
                    <a:pt x="32" y="24"/>
                  </a:cubicBezTo>
                  <a:close/>
                  <a:moveTo>
                    <a:pt x="48" y="27"/>
                  </a:moveTo>
                  <a:cubicBezTo>
                    <a:pt x="44" y="30"/>
                    <a:pt x="40" y="33"/>
                    <a:pt x="35" y="36"/>
                  </a:cubicBezTo>
                  <a:cubicBezTo>
                    <a:pt x="32" y="38"/>
                    <a:pt x="29" y="39"/>
                    <a:pt x="26" y="41"/>
                  </a:cubicBezTo>
                  <a:cubicBezTo>
                    <a:pt x="24" y="42"/>
                    <a:pt x="21" y="44"/>
                    <a:pt x="19" y="45"/>
                  </a:cubicBezTo>
                  <a:cubicBezTo>
                    <a:pt x="24" y="40"/>
                    <a:pt x="30" y="36"/>
                    <a:pt x="36" y="32"/>
                  </a:cubicBezTo>
                  <a:cubicBezTo>
                    <a:pt x="41" y="28"/>
                    <a:pt x="46" y="23"/>
                    <a:pt x="51" y="19"/>
                  </a:cubicBezTo>
                  <a:cubicBezTo>
                    <a:pt x="50" y="22"/>
                    <a:pt x="49" y="24"/>
                    <a:pt x="48" y="27"/>
                  </a:cubicBezTo>
                  <a:close/>
                  <a:moveTo>
                    <a:pt x="41" y="40"/>
                  </a:moveTo>
                  <a:cubicBezTo>
                    <a:pt x="38" y="43"/>
                    <a:pt x="34" y="45"/>
                    <a:pt x="31" y="48"/>
                  </a:cubicBezTo>
                  <a:cubicBezTo>
                    <a:pt x="30" y="48"/>
                    <a:pt x="29" y="49"/>
                    <a:pt x="28" y="50"/>
                  </a:cubicBezTo>
                  <a:cubicBezTo>
                    <a:pt x="30" y="48"/>
                    <a:pt x="33" y="46"/>
                    <a:pt x="35" y="44"/>
                  </a:cubicBezTo>
                  <a:cubicBezTo>
                    <a:pt x="38" y="42"/>
                    <a:pt x="40" y="40"/>
                    <a:pt x="42" y="38"/>
                  </a:cubicBezTo>
                  <a:cubicBezTo>
                    <a:pt x="42" y="38"/>
                    <a:pt x="41" y="39"/>
                    <a:pt x="41" y="40"/>
                  </a:cubicBezTo>
                  <a:close/>
                  <a:moveTo>
                    <a:pt x="44" y="35"/>
                  </a:moveTo>
                  <a:cubicBezTo>
                    <a:pt x="44" y="35"/>
                    <a:pt x="43" y="36"/>
                    <a:pt x="43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0" y="38"/>
                    <a:pt x="37" y="41"/>
                    <a:pt x="35" y="43"/>
                  </a:cubicBezTo>
                  <a:cubicBezTo>
                    <a:pt x="32" y="45"/>
                    <a:pt x="30" y="47"/>
                    <a:pt x="27" y="48"/>
                  </a:cubicBezTo>
                  <a:cubicBezTo>
                    <a:pt x="25" y="49"/>
                    <a:pt x="23" y="50"/>
                    <a:pt x="22" y="51"/>
                  </a:cubicBezTo>
                  <a:cubicBezTo>
                    <a:pt x="23" y="50"/>
                    <a:pt x="25" y="49"/>
                    <a:pt x="27" y="48"/>
                  </a:cubicBezTo>
                  <a:cubicBezTo>
                    <a:pt x="33" y="43"/>
                    <a:pt x="40" y="38"/>
                    <a:pt x="45" y="32"/>
                  </a:cubicBezTo>
                  <a:cubicBezTo>
                    <a:pt x="45" y="33"/>
                    <a:pt x="44" y="34"/>
                    <a:pt x="44" y="35"/>
                  </a:cubicBezTo>
                  <a:close/>
                  <a:moveTo>
                    <a:pt x="46" y="31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41" y="35"/>
                    <a:pt x="36" y="39"/>
                    <a:pt x="32" y="42"/>
                  </a:cubicBezTo>
                  <a:cubicBezTo>
                    <a:pt x="29" y="44"/>
                    <a:pt x="27" y="45"/>
                    <a:pt x="24" y="47"/>
                  </a:cubicBezTo>
                  <a:cubicBezTo>
                    <a:pt x="24" y="46"/>
                    <a:pt x="19" y="49"/>
                    <a:pt x="20" y="48"/>
                  </a:cubicBezTo>
                  <a:cubicBezTo>
                    <a:pt x="21" y="47"/>
                    <a:pt x="22" y="46"/>
                    <a:pt x="24" y="45"/>
                  </a:cubicBezTo>
                  <a:cubicBezTo>
                    <a:pt x="31" y="39"/>
                    <a:pt x="40" y="35"/>
                    <a:pt x="47" y="29"/>
                  </a:cubicBezTo>
                  <a:cubicBezTo>
                    <a:pt x="47" y="30"/>
                    <a:pt x="47" y="30"/>
                    <a:pt x="46" y="31"/>
                  </a:cubicBezTo>
                  <a:close/>
                  <a:moveTo>
                    <a:pt x="50" y="7"/>
                  </a:moveTo>
                  <a:cubicBezTo>
                    <a:pt x="44" y="13"/>
                    <a:pt x="37" y="19"/>
                    <a:pt x="31" y="24"/>
                  </a:cubicBezTo>
                  <a:cubicBezTo>
                    <a:pt x="27" y="27"/>
                    <a:pt x="23" y="30"/>
                    <a:pt x="19" y="33"/>
                  </a:cubicBezTo>
                  <a:cubicBezTo>
                    <a:pt x="17" y="34"/>
                    <a:pt x="15" y="35"/>
                    <a:pt x="13" y="36"/>
                  </a:cubicBezTo>
                  <a:cubicBezTo>
                    <a:pt x="15" y="35"/>
                    <a:pt x="16" y="33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9" y="30"/>
                    <a:pt x="21" y="29"/>
                    <a:pt x="23" y="27"/>
                  </a:cubicBezTo>
                  <a:cubicBezTo>
                    <a:pt x="27" y="24"/>
                    <a:pt x="32" y="21"/>
                    <a:pt x="36" y="18"/>
                  </a:cubicBezTo>
                  <a:cubicBezTo>
                    <a:pt x="41" y="14"/>
                    <a:pt x="46" y="11"/>
                    <a:pt x="48" y="6"/>
                  </a:cubicBezTo>
                  <a:cubicBezTo>
                    <a:pt x="49" y="6"/>
                    <a:pt x="50" y="7"/>
                    <a:pt x="50" y="7"/>
                  </a:cubicBezTo>
                  <a:close/>
                  <a:moveTo>
                    <a:pt x="12" y="35"/>
                  </a:moveTo>
                  <a:cubicBezTo>
                    <a:pt x="13" y="35"/>
                    <a:pt x="14" y="34"/>
                    <a:pt x="14" y="34"/>
                  </a:cubicBezTo>
                  <a:cubicBezTo>
                    <a:pt x="14" y="34"/>
                    <a:pt x="13" y="35"/>
                    <a:pt x="13" y="36"/>
                  </a:cubicBezTo>
                  <a:cubicBezTo>
                    <a:pt x="12" y="35"/>
                    <a:pt x="12" y="35"/>
                    <a:pt x="12" y="35"/>
                  </a:cubicBezTo>
                  <a:close/>
                  <a:moveTo>
                    <a:pt x="10" y="31"/>
                  </a:moveTo>
                  <a:cubicBezTo>
                    <a:pt x="13" y="29"/>
                    <a:pt x="15" y="28"/>
                    <a:pt x="18" y="26"/>
                  </a:cubicBezTo>
                  <a:cubicBezTo>
                    <a:pt x="20" y="24"/>
                    <a:pt x="23" y="22"/>
                    <a:pt x="25" y="20"/>
                  </a:cubicBezTo>
                  <a:cubicBezTo>
                    <a:pt x="21" y="25"/>
                    <a:pt x="16" y="29"/>
                    <a:pt x="12" y="34"/>
                  </a:cubicBezTo>
                  <a:cubicBezTo>
                    <a:pt x="11" y="33"/>
                    <a:pt x="11" y="32"/>
                    <a:pt x="10" y="31"/>
                  </a:cubicBezTo>
                  <a:close/>
                  <a:moveTo>
                    <a:pt x="8" y="27"/>
                  </a:moveTo>
                  <a:cubicBezTo>
                    <a:pt x="13" y="25"/>
                    <a:pt x="17" y="21"/>
                    <a:pt x="21" y="19"/>
                  </a:cubicBezTo>
                  <a:cubicBezTo>
                    <a:pt x="22" y="18"/>
                    <a:pt x="24" y="16"/>
                    <a:pt x="22" y="19"/>
                  </a:cubicBezTo>
                  <a:cubicBezTo>
                    <a:pt x="21" y="20"/>
                    <a:pt x="19" y="21"/>
                    <a:pt x="18" y="22"/>
                  </a:cubicBezTo>
                  <a:cubicBezTo>
                    <a:pt x="15" y="25"/>
                    <a:pt x="13" y="28"/>
                    <a:pt x="10" y="30"/>
                  </a:cubicBezTo>
                  <a:cubicBezTo>
                    <a:pt x="9" y="29"/>
                    <a:pt x="9" y="28"/>
                    <a:pt x="8" y="27"/>
                  </a:cubicBezTo>
                  <a:close/>
                  <a:moveTo>
                    <a:pt x="7" y="24"/>
                  </a:moveTo>
                  <a:cubicBezTo>
                    <a:pt x="12" y="21"/>
                    <a:pt x="16" y="17"/>
                    <a:pt x="21" y="15"/>
                  </a:cubicBezTo>
                  <a:cubicBezTo>
                    <a:pt x="24" y="13"/>
                    <a:pt x="20" y="16"/>
                    <a:pt x="19" y="16"/>
                  </a:cubicBezTo>
                  <a:cubicBezTo>
                    <a:pt x="18" y="18"/>
                    <a:pt x="17" y="19"/>
                    <a:pt x="15" y="20"/>
                  </a:cubicBezTo>
                  <a:cubicBezTo>
                    <a:pt x="13" y="22"/>
                    <a:pt x="10" y="24"/>
                    <a:pt x="8" y="26"/>
                  </a:cubicBezTo>
                  <a:cubicBezTo>
                    <a:pt x="8" y="26"/>
                    <a:pt x="7" y="25"/>
                    <a:pt x="7" y="24"/>
                  </a:cubicBezTo>
                  <a:close/>
                  <a:moveTo>
                    <a:pt x="6" y="20"/>
                  </a:moveTo>
                  <a:cubicBezTo>
                    <a:pt x="8" y="19"/>
                    <a:pt x="11" y="17"/>
                    <a:pt x="13" y="16"/>
                  </a:cubicBezTo>
                  <a:cubicBezTo>
                    <a:pt x="15" y="15"/>
                    <a:pt x="16" y="14"/>
                    <a:pt x="17" y="13"/>
                  </a:cubicBezTo>
                  <a:cubicBezTo>
                    <a:pt x="18" y="12"/>
                    <a:pt x="22" y="9"/>
                    <a:pt x="18" y="13"/>
                  </a:cubicBezTo>
                  <a:cubicBezTo>
                    <a:pt x="15" y="17"/>
                    <a:pt x="10" y="19"/>
                    <a:pt x="7" y="23"/>
                  </a:cubicBezTo>
                  <a:cubicBezTo>
                    <a:pt x="6" y="22"/>
                    <a:pt x="6" y="21"/>
                    <a:pt x="6" y="20"/>
                  </a:cubicBezTo>
                  <a:close/>
                  <a:moveTo>
                    <a:pt x="5" y="13"/>
                  </a:moveTo>
                  <a:cubicBezTo>
                    <a:pt x="7" y="12"/>
                    <a:pt x="8" y="11"/>
                    <a:pt x="10" y="9"/>
                  </a:cubicBezTo>
                  <a:cubicBezTo>
                    <a:pt x="12" y="7"/>
                    <a:pt x="16" y="5"/>
                    <a:pt x="12" y="9"/>
                  </a:cubicBezTo>
                  <a:cubicBezTo>
                    <a:pt x="10" y="12"/>
                    <a:pt x="7" y="13"/>
                    <a:pt x="5" y="16"/>
                  </a:cubicBezTo>
                  <a:cubicBezTo>
                    <a:pt x="5" y="15"/>
                    <a:pt x="5" y="14"/>
                    <a:pt x="5" y="13"/>
                  </a:cubicBezTo>
                  <a:close/>
                  <a:moveTo>
                    <a:pt x="5" y="18"/>
                  </a:moveTo>
                  <a:cubicBezTo>
                    <a:pt x="5" y="18"/>
                    <a:pt x="5" y="17"/>
                    <a:pt x="5" y="17"/>
                  </a:cubicBezTo>
                  <a:cubicBezTo>
                    <a:pt x="9" y="15"/>
                    <a:pt x="12" y="11"/>
                    <a:pt x="16" y="9"/>
                  </a:cubicBezTo>
                  <a:cubicBezTo>
                    <a:pt x="20" y="7"/>
                    <a:pt x="14" y="12"/>
                    <a:pt x="13" y="13"/>
                  </a:cubicBezTo>
                  <a:cubicBezTo>
                    <a:pt x="11" y="15"/>
                    <a:pt x="8" y="17"/>
                    <a:pt x="6" y="19"/>
                  </a:cubicBezTo>
                  <a:cubicBezTo>
                    <a:pt x="6" y="19"/>
                    <a:pt x="6" y="18"/>
                    <a:pt x="5" y="18"/>
                  </a:cubicBezTo>
                  <a:close/>
                  <a:moveTo>
                    <a:pt x="23" y="13"/>
                  </a:moveTo>
                  <a:cubicBezTo>
                    <a:pt x="20" y="14"/>
                    <a:pt x="18" y="16"/>
                    <a:pt x="15" y="17"/>
                  </a:cubicBezTo>
                  <a:cubicBezTo>
                    <a:pt x="13" y="19"/>
                    <a:pt x="9" y="21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1" y="19"/>
                    <a:pt x="18" y="16"/>
                    <a:pt x="21" y="10"/>
                  </a:cubicBezTo>
                  <a:cubicBezTo>
                    <a:pt x="22" y="11"/>
                    <a:pt x="22" y="12"/>
                    <a:pt x="23" y="13"/>
                  </a:cubicBezTo>
                  <a:close/>
                  <a:moveTo>
                    <a:pt x="24" y="16"/>
                  </a:moveTo>
                  <a:cubicBezTo>
                    <a:pt x="19" y="18"/>
                    <a:pt x="16" y="22"/>
                    <a:pt x="11" y="25"/>
                  </a:cubicBezTo>
                  <a:cubicBezTo>
                    <a:pt x="10" y="26"/>
                    <a:pt x="8" y="28"/>
                    <a:pt x="11" y="25"/>
                  </a:cubicBezTo>
                  <a:cubicBezTo>
                    <a:pt x="12" y="24"/>
                    <a:pt x="13" y="23"/>
                    <a:pt x="14" y="22"/>
                  </a:cubicBezTo>
                  <a:cubicBezTo>
                    <a:pt x="17" y="19"/>
                    <a:pt x="20" y="17"/>
                    <a:pt x="23" y="14"/>
                  </a:cubicBezTo>
                  <a:cubicBezTo>
                    <a:pt x="23" y="15"/>
                    <a:pt x="24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1" y="30"/>
                  </a:cubicBezTo>
                  <a:cubicBezTo>
                    <a:pt x="16" y="27"/>
                    <a:pt x="20" y="21"/>
                    <a:pt x="24" y="17"/>
                  </a:cubicBezTo>
                  <a:cubicBezTo>
                    <a:pt x="25" y="18"/>
                    <a:pt x="25" y="19"/>
                    <a:pt x="25" y="19"/>
                  </a:cubicBezTo>
                  <a:close/>
                  <a:moveTo>
                    <a:pt x="26" y="21"/>
                  </a:moveTo>
                  <a:cubicBezTo>
                    <a:pt x="26" y="21"/>
                    <a:pt x="27" y="21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6" y="23"/>
                    <a:pt x="25" y="23"/>
                    <a:pt x="25" y="24"/>
                  </a:cubicBezTo>
                  <a:cubicBezTo>
                    <a:pt x="24" y="25"/>
                    <a:pt x="23" y="26"/>
                    <a:pt x="22" y="27"/>
                  </a:cubicBezTo>
                  <a:cubicBezTo>
                    <a:pt x="20" y="28"/>
                    <a:pt x="18" y="30"/>
                    <a:pt x="16" y="32"/>
                  </a:cubicBezTo>
                  <a:cubicBezTo>
                    <a:pt x="16" y="32"/>
                    <a:pt x="15" y="32"/>
                    <a:pt x="15" y="33"/>
                  </a:cubicBezTo>
                  <a:cubicBezTo>
                    <a:pt x="14" y="33"/>
                    <a:pt x="11" y="35"/>
                    <a:pt x="13" y="33"/>
                  </a:cubicBezTo>
                  <a:cubicBezTo>
                    <a:pt x="17" y="28"/>
                    <a:pt x="22" y="25"/>
                    <a:pt x="26" y="20"/>
                  </a:cubicBezTo>
                  <a:cubicBezTo>
                    <a:pt x="26" y="21"/>
                    <a:pt x="26" y="21"/>
                    <a:pt x="26" y="21"/>
                  </a:cubicBezTo>
                  <a:close/>
                  <a:moveTo>
                    <a:pt x="32" y="17"/>
                  </a:moveTo>
                  <a:cubicBezTo>
                    <a:pt x="35" y="15"/>
                    <a:pt x="38" y="13"/>
                    <a:pt x="40" y="11"/>
                  </a:cubicBezTo>
                  <a:cubicBezTo>
                    <a:pt x="39" y="12"/>
                    <a:pt x="37" y="14"/>
                    <a:pt x="36" y="15"/>
                  </a:cubicBezTo>
                  <a:cubicBezTo>
                    <a:pt x="34" y="16"/>
                    <a:pt x="32" y="17"/>
                    <a:pt x="31" y="18"/>
                  </a:cubicBezTo>
                  <a:cubicBezTo>
                    <a:pt x="31" y="18"/>
                    <a:pt x="32" y="17"/>
                    <a:pt x="32" y="17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3"/>
                    <a:pt x="27" y="23"/>
                    <a:pt x="27" y="23"/>
                  </a:cubicBezTo>
                  <a:cubicBezTo>
                    <a:pt x="27" y="23"/>
                    <a:pt x="28" y="23"/>
                    <a:pt x="28" y="22"/>
                  </a:cubicBezTo>
                  <a:close/>
                  <a:moveTo>
                    <a:pt x="30" y="20"/>
                  </a:moveTo>
                  <a:cubicBezTo>
                    <a:pt x="32" y="19"/>
                    <a:pt x="34" y="17"/>
                    <a:pt x="36" y="16"/>
                  </a:cubicBezTo>
                  <a:cubicBezTo>
                    <a:pt x="38" y="14"/>
                    <a:pt x="40" y="13"/>
                    <a:pt x="42" y="11"/>
                  </a:cubicBezTo>
                  <a:cubicBezTo>
                    <a:pt x="43" y="10"/>
                    <a:pt x="45" y="8"/>
                    <a:pt x="46" y="7"/>
                  </a:cubicBezTo>
                  <a:cubicBezTo>
                    <a:pt x="46" y="7"/>
                    <a:pt x="47" y="6"/>
                    <a:pt x="47" y="6"/>
                  </a:cubicBezTo>
                  <a:cubicBezTo>
                    <a:pt x="47" y="6"/>
                    <a:pt x="47" y="7"/>
                    <a:pt x="47" y="8"/>
                  </a:cubicBezTo>
                  <a:cubicBezTo>
                    <a:pt x="46" y="9"/>
                    <a:pt x="45" y="10"/>
                    <a:pt x="43" y="11"/>
                  </a:cubicBezTo>
                  <a:cubicBezTo>
                    <a:pt x="41" y="14"/>
                    <a:pt x="38" y="15"/>
                    <a:pt x="36" y="17"/>
                  </a:cubicBezTo>
                  <a:cubicBezTo>
                    <a:pt x="34" y="18"/>
                    <a:pt x="32" y="20"/>
                    <a:pt x="30" y="21"/>
                  </a:cubicBezTo>
                  <a:cubicBezTo>
                    <a:pt x="30" y="21"/>
                    <a:pt x="30" y="21"/>
                    <a:pt x="30" y="20"/>
                  </a:cubicBezTo>
                  <a:close/>
                  <a:moveTo>
                    <a:pt x="43" y="6"/>
                  </a:moveTo>
                  <a:cubicBezTo>
                    <a:pt x="44" y="6"/>
                    <a:pt x="46" y="5"/>
                    <a:pt x="47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1" y="10"/>
                    <a:pt x="38" y="12"/>
                    <a:pt x="36" y="13"/>
                  </a:cubicBezTo>
                  <a:cubicBezTo>
                    <a:pt x="34" y="14"/>
                    <a:pt x="33" y="15"/>
                    <a:pt x="33" y="16"/>
                  </a:cubicBezTo>
                  <a:cubicBezTo>
                    <a:pt x="33" y="15"/>
                    <a:pt x="34" y="15"/>
                    <a:pt x="34" y="14"/>
                  </a:cubicBezTo>
                  <a:cubicBezTo>
                    <a:pt x="37" y="11"/>
                    <a:pt x="40" y="8"/>
                    <a:pt x="43" y="6"/>
                  </a:cubicBezTo>
                  <a:close/>
                  <a:moveTo>
                    <a:pt x="41" y="7"/>
                  </a:moveTo>
                  <a:cubicBezTo>
                    <a:pt x="38" y="8"/>
                    <a:pt x="36" y="11"/>
                    <a:pt x="34" y="13"/>
                  </a:cubicBezTo>
                  <a:cubicBezTo>
                    <a:pt x="36" y="10"/>
                    <a:pt x="38" y="8"/>
                    <a:pt x="41" y="7"/>
                  </a:cubicBezTo>
                  <a:close/>
                  <a:moveTo>
                    <a:pt x="20" y="10"/>
                  </a:moveTo>
                  <a:cubicBezTo>
                    <a:pt x="16" y="13"/>
                    <a:pt x="10" y="17"/>
                    <a:pt x="6" y="20"/>
                  </a:cubicBezTo>
                  <a:cubicBezTo>
                    <a:pt x="11" y="16"/>
                    <a:pt x="15" y="13"/>
                    <a:pt x="19" y="8"/>
                  </a:cubicBezTo>
                  <a:cubicBezTo>
                    <a:pt x="19" y="8"/>
                    <a:pt x="20" y="9"/>
                    <a:pt x="20" y="10"/>
                  </a:cubicBezTo>
                  <a:close/>
                  <a:moveTo>
                    <a:pt x="18" y="7"/>
                  </a:moveTo>
                  <a:cubicBezTo>
                    <a:pt x="13" y="9"/>
                    <a:pt x="10" y="14"/>
                    <a:pt x="5" y="16"/>
                  </a:cubicBezTo>
                  <a:cubicBezTo>
                    <a:pt x="7" y="15"/>
                    <a:pt x="9" y="13"/>
                    <a:pt x="11" y="11"/>
                  </a:cubicBezTo>
                  <a:cubicBezTo>
                    <a:pt x="13" y="10"/>
                    <a:pt x="14" y="8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6" y="6"/>
                    <a:pt x="17" y="6"/>
                    <a:pt x="18" y="7"/>
                  </a:cubicBezTo>
                  <a:close/>
                  <a:moveTo>
                    <a:pt x="15" y="5"/>
                  </a:moveTo>
                  <a:cubicBezTo>
                    <a:pt x="11" y="7"/>
                    <a:pt x="8" y="10"/>
                    <a:pt x="5" y="12"/>
                  </a:cubicBezTo>
                  <a:cubicBezTo>
                    <a:pt x="6" y="7"/>
                    <a:pt x="9" y="4"/>
                    <a:pt x="15" y="5"/>
                  </a:cubicBezTo>
                  <a:close/>
                  <a:moveTo>
                    <a:pt x="13" y="37"/>
                  </a:moveTo>
                  <a:cubicBezTo>
                    <a:pt x="16" y="36"/>
                    <a:pt x="18" y="34"/>
                    <a:pt x="21" y="33"/>
                  </a:cubicBezTo>
                  <a:cubicBezTo>
                    <a:pt x="19" y="34"/>
                    <a:pt x="17" y="36"/>
                    <a:pt x="15" y="38"/>
                  </a:cubicBezTo>
                  <a:cubicBezTo>
                    <a:pt x="15" y="38"/>
                    <a:pt x="15" y="39"/>
                    <a:pt x="15" y="39"/>
                  </a:cubicBezTo>
                  <a:cubicBezTo>
                    <a:pt x="21" y="34"/>
                    <a:pt x="28" y="31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29" y="32"/>
                    <a:pt x="22" y="36"/>
                    <a:pt x="16" y="41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5" y="41"/>
                    <a:pt x="15" y="41"/>
                    <a:pt x="15" y="40"/>
                  </a:cubicBezTo>
                  <a:cubicBezTo>
                    <a:pt x="14" y="39"/>
                    <a:pt x="14" y="38"/>
                    <a:pt x="13" y="37"/>
                  </a:cubicBezTo>
                  <a:close/>
                </a:path>
              </a:pathLst>
            </a:custGeom>
            <a:blipFill dpi="0" rotWithShape="1">
              <a:blip r:embed="rId4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46" name="Freeform 147"/>
            <p:cNvSpPr>
              <a:spLocks noEditPoints="1"/>
            </p:cNvSpPr>
            <p:nvPr/>
          </p:nvSpPr>
          <p:spPr bwMode="auto">
            <a:xfrm>
              <a:off x="3824373" y="1570887"/>
              <a:ext cx="160338" cy="185738"/>
            </a:xfrm>
            <a:custGeom>
              <a:avLst/>
              <a:gdLst>
                <a:gd name="T0" fmla="*/ 16 w 55"/>
                <a:gd name="T1" fmla="*/ 3 h 64"/>
                <a:gd name="T2" fmla="*/ 25 w 55"/>
                <a:gd name="T3" fmla="*/ 63 h 64"/>
                <a:gd name="T4" fmla="*/ 54 w 55"/>
                <a:gd name="T5" fmla="*/ 10 h 64"/>
                <a:gd name="T6" fmla="*/ 26 w 55"/>
                <a:gd name="T7" fmla="*/ 60 h 64"/>
                <a:gd name="T8" fmla="*/ 30 w 55"/>
                <a:gd name="T9" fmla="*/ 51 h 64"/>
                <a:gd name="T10" fmla="*/ 35 w 55"/>
                <a:gd name="T11" fmla="*/ 47 h 64"/>
                <a:gd name="T12" fmla="*/ 36 w 55"/>
                <a:gd name="T13" fmla="*/ 45 h 64"/>
                <a:gd name="T14" fmla="*/ 24 w 55"/>
                <a:gd name="T15" fmla="*/ 56 h 64"/>
                <a:gd name="T16" fmla="*/ 24 w 55"/>
                <a:gd name="T17" fmla="*/ 56 h 64"/>
                <a:gd name="T18" fmla="*/ 21 w 55"/>
                <a:gd name="T19" fmla="*/ 51 h 64"/>
                <a:gd name="T20" fmla="*/ 33 w 55"/>
                <a:gd name="T21" fmla="*/ 41 h 64"/>
                <a:gd name="T22" fmla="*/ 36 w 55"/>
                <a:gd name="T23" fmla="*/ 35 h 64"/>
                <a:gd name="T24" fmla="*/ 15 w 55"/>
                <a:gd name="T25" fmla="*/ 42 h 64"/>
                <a:gd name="T26" fmla="*/ 17 w 55"/>
                <a:gd name="T27" fmla="*/ 45 h 64"/>
                <a:gd name="T28" fmla="*/ 50 w 55"/>
                <a:gd name="T29" fmla="*/ 14 h 64"/>
                <a:gd name="T30" fmla="*/ 34 w 55"/>
                <a:gd name="T31" fmla="*/ 30 h 64"/>
                <a:gd name="T32" fmla="*/ 37 w 55"/>
                <a:gd name="T33" fmla="*/ 25 h 64"/>
                <a:gd name="T34" fmla="*/ 51 w 55"/>
                <a:gd name="T35" fmla="*/ 13 h 64"/>
                <a:gd name="T36" fmla="*/ 20 w 55"/>
                <a:gd name="T37" fmla="*/ 33 h 64"/>
                <a:gd name="T38" fmla="*/ 49 w 55"/>
                <a:gd name="T39" fmla="*/ 8 h 64"/>
                <a:gd name="T40" fmla="*/ 26 w 55"/>
                <a:gd name="T41" fmla="*/ 41 h 64"/>
                <a:gd name="T42" fmla="*/ 48 w 55"/>
                <a:gd name="T43" fmla="*/ 26 h 64"/>
                <a:gd name="T44" fmla="*/ 34 w 55"/>
                <a:gd name="T45" fmla="*/ 43 h 64"/>
                <a:gd name="T46" fmla="*/ 42 w 55"/>
                <a:gd name="T47" fmla="*/ 35 h 64"/>
                <a:gd name="T48" fmla="*/ 21 w 55"/>
                <a:gd name="T49" fmla="*/ 51 h 64"/>
                <a:gd name="T50" fmla="*/ 45 w 55"/>
                <a:gd name="T51" fmla="*/ 30 h 64"/>
                <a:gd name="T52" fmla="*/ 19 w 55"/>
                <a:gd name="T53" fmla="*/ 48 h 64"/>
                <a:gd name="T54" fmla="*/ 50 w 55"/>
                <a:gd name="T55" fmla="*/ 7 h 64"/>
                <a:gd name="T56" fmla="*/ 16 w 55"/>
                <a:gd name="T57" fmla="*/ 32 h 64"/>
                <a:gd name="T58" fmla="*/ 47 w 55"/>
                <a:gd name="T59" fmla="*/ 5 h 64"/>
                <a:gd name="T60" fmla="*/ 12 w 55"/>
                <a:gd name="T61" fmla="*/ 35 h 64"/>
                <a:gd name="T62" fmla="*/ 24 w 55"/>
                <a:gd name="T63" fmla="*/ 20 h 64"/>
                <a:gd name="T64" fmla="*/ 20 w 55"/>
                <a:gd name="T65" fmla="*/ 18 h 64"/>
                <a:gd name="T66" fmla="*/ 8 w 55"/>
                <a:gd name="T67" fmla="*/ 27 h 64"/>
                <a:gd name="T68" fmla="*/ 15 w 55"/>
                <a:gd name="T69" fmla="*/ 20 h 64"/>
                <a:gd name="T70" fmla="*/ 12 w 55"/>
                <a:gd name="T71" fmla="*/ 15 h 64"/>
                <a:gd name="T72" fmla="*/ 5 w 55"/>
                <a:gd name="T73" fmla="*/ 20 h 64"/>
                <a:gd name="T74" fmla="*/ 4 w 55"/>
                <a:gd name="T75" fmla="*/ 15 h 64"/>
                <a:gd name="T76" fmla="*/ 16 w 55"/>
                <a:gd name="T77" fmla="*/ 8 h 64"/>
                <a:gd name="T78" fmla="*/ 22 w 55"/>
                <a:gd name="T79" fmla="*/ 13 h 64"/>
                <a:gd name="T80" fmla="*/ 20 w 55"/>
                <a:gd name="T81" fmla="*/ 10 h 64"/>
                <a:gd name="T82" fmla="*/ 10 w 55"/>
                <a:gd name="T83" fmla="*/ 25 h 64"/>
                <a:gd name="T84" fmla="*/ 25 w 55"/>
                <a:gd name="T85" fmla="*/ 19 h 64"/>
                <a:gd name="T86" fmla="*/ 25 w 55"/>
                <a:gd name="T87" fmla="*/ 20 h 64"/>
                <a:gd name="T88" fmla="*/ 21 w 55"/>
                <a:gd name="T89" fmla="*/ 26 h 64"/>
                <a:gd name="T90" fmla="*/ 25 w 55"/>
                <a:gd name="T91" fmla="*/ 20 h 64"/>
                <a:gd name="T92" fmla="*/ 35 w 55"/>
                <a:gd name="T93" fmla="*/ 15 h 64"/>
                <a:gd name="T94" fmla="*/ 27 w 55"/>
                <a:gd name="T95" fmla="*/ 22 h 64"/>
                <a:gd name="T96" fmla="*/ 35 w 55"/>
                <a:gd name="T97" fmla="*/ 15 h 64"/>
                <a:gd name="T98" fmla="*/ 46 w 55"/>
                <a:gd name="T99" fmla="*/ 7 h 64"/>
                <a:gd name="T100" fmla="*/ 29 w 55"/>
                <a:gd name="T101" fmla="*/ 20 h 64"/>
                <a:gd name="T102" fmla="*/ 35 w 55"/>
                <a:gd name="T103" fmla="*/ 13 h 64"/>
                <a:gd name="T104" fmla="*/ 40 w 55"/>
                <a:gd name="T105" fmla="*/ 6 h 64"/>
                <a:gd name="T106" fmla="*/ 5 w 55"/>
                <a:gd name="T107" fmla="*/ 19 h 64"/>
                <a:gd name="T108" fmla="*/ 5 w 55"/>
                <a:gd name="T109" fmla="*/ 16 h 64"/>
                <a:gd name="T110" fmla="*/ 17 w 55"/>
                <a:gd name="T111" fmla="*/ 7 h 64"/>
                <a:gd name="T112" fmla="*/ 12 w 55"/>
                <a:gd name="T113" fmla="*/ 37 h 64"/>
                <a:gd name="T114" fmla="*/ 34 w 55"/>
                <a:gd name="T115" fmla="*/ 27 h 64"/>
                <a:gd name="T116" fmla="*/ 15 w 55"/>
                <a:gd name="T117" fmla="*/ 4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" h="64">
                  <a:moveTo>
                    <a:pt x="54" y="10"/>
                  </a:moveTo>
                  <a:cubicBezTo>
                    <a:pt x="54" y="4"/>
                    <a:pt x="48" y="1"/>
                    <a:pt x="42" y="2"/>
                  </a:cubicBezTo>
                  <a:cubicBezTo>
                    <a:pt x="34" y="4"/>
                    <a:pt x="30" y="11"/>
                    <a:pt x="27" y="18"/>
                  </a:cubicBezTo>
                  <a:cubicBezTo>
                    <a:pt x="25" y="12"/>
                    <a:pt x="22" y="5"/>
                    <a:pt x="16" y="3"/>
                  </a:cubicBezTo>
                  <a:cubicBezTo>
                    <a:pt x="10" y="0"/>
                    <a:pt x="4" y="3"/>
                    <a:pt x="2" y="9"/>
                  </a:cubicBezTo>
                  <a:cubicBezTo>
                    <a:pt x="0" y="16"/>
                    <a:pt x="3" y="24"/>
                    <a:pt x="6" y="31"/>
                  </a:cubicBezTo>
                  <a:cubicBezTo>
                    <a:pt x="11" y="42"/>
                    <a:pt x="18" y="52"/>
                    <a:pt x="25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4"/>
                    <a:pt x="27" y="63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35" y="53"/>
                    <a:pt x="42" y="42"/>
                    <a:pt x="48" y="31"/>
                  </a:cubicBezTo>
                  <a:cubicBezTo>
                    <a:pt x="52" y="25"/>
                    <a:pt x="55" y="17"/>
                    <a:pt x="54" y="10"/>
                  </a:cubicBezTo>
                  <a:close/>
                  <a:moveTo>
                    <a:pt x="26" y="60"/>
                  </a:moveTo>
                  <a:cubicBezTo>
                    <a:pt x="26" y="60"/>
                    <a:pt x="26" y="60"/>
                    <a:pt x="26" y="59"/>
                  </a:cubicBezTo>
                  <a:cubicBezTo>
                    <a:pt x="27" y="58"/>
                    <a:pt x="28" y="57"/>
                    <a:pt x="30" y="55"/>
                  </a:cubicBezTo>
                  <a:cubicBezTo>
                    <a:pt x="28" y="57"/>
                    <a:pt x="27" y="58"/>
                    <a:pt x="26" y="60"/>
                  </a:cubicBezTo>
                  <a:close/>
                  <a:moveTo>
                    <a:pt x="24" y="56"/>
                  </a:moveTo>
                  <a:cubicBezTo>
                    <a:pt x="24" y="56"/>
                    <a:pt x="26" y="55"/>
                    <a:pt x="26" y="54"/>
                  </a:cubicBezTo>
                  <a:cubicBezTo>
                    <a:pt x="27" y="53"/>
                    <a:pt x="29" y="52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8" y="53"/>
                    <a:pt x="27" y="54"/>
                    <a:pt x="25" y="56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7"/>
                  </a:moveTo>
                  <a:cubicBezTo>
                    <a:pt x="31" y="50"/>
                    <a:pt x="29" y="55"/>
                    <a:pt x="25" y="59"/>
                  </a:cubicBezTo>
                  <a:cubicBezTo>
                    <a:pt x="25" y="58"/>
                    <a:pt x="25" y="57"/>
                    <a:pt x="24" y="57"/>
                  </a:cubicBezTo>
                  <a:cubicBezTo>
                    <a:pt x="28" y="54"/>
                    <a:pt x="31" y="50"/>
                    <a:pt x="35" y="47"/>
                  </a:cubicBezTo>
                  <a:close/>
                  <a:moveTo>
                    <a:pt x="36" y="45"/>
                  </a:moveTo>
                  <a:cubicBezTo>
                    <a:pt x="36" y="46"/>
                    <a:pt x="35" y="46"/>
                    <a:pt x="35" y="47"/>
                  </a:cubicBezTo>
                  <a:cubicBezTo>
                    <a:pt x="36" y="46"/>
                    <a:pt x="36" y="45"/>
                    <a:pt x="37" y="44"/>
                  </a:cubicBezTo>
                  <a:cubicBezTo>
                    <a:pt x="37" y="45"/>
                    <a:pt x="37" y="45"/>
                    <a:pt x="36" y="45"/>
                  </a:cubicBezTo>
                  <a:close/>
                  <a:moveTo>
                    <a:pt x="24" y="56"/>
                  </a:moveTo>
                  <a:cubicBezTo>
                    <a:pt x="23" y="55"/>
                    <a:pt x="23" y="54"/>
                    <a:pt x="22" y="54"/>
                  </a:cubicBezTo>
                  <a:cubicBezTo>
                    <a:pt x="28" y="50"/>
                    <a:pt x="34" y="46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4" y="46"/>
                    <a:pt x="28" y="51"/>
                    <a:pt x="24" y="56"/>
                  </a:cubicBezTo>
                  <a:close/>
                  <a:moveTo>
                    <a:pt x="21" y="51"/>
                  </a:moveTo>
                  <a:cubicBezTo>
                    <a:pt x="23" y="50"/>
                    <a:pt x="26" y="49"/>
                    <a:pt x="28" y="47"/>
                  </a:cubicBezTo>
                  <a:cubicBezTo>
                    <a:pt x="26" y="49"/>
                    <a:pt x="24" y="51"/>
                    <a:pt x="22" y="53"/>
                  </a:cubicBezTo>
                  <a:cubicBezTo>
                    <a:pt x="21" y="52"/>
                    <a:pt x="21" y="52"/>
                    <a:pt x="21" y="51"/>
                  </a:cubicBezTo>
                  <a:close/>
                  <a:moveTo>
                    <a:pt x="19" y="49"/>
                  </a:moveTo>
                  <a:cubicBezTo>
                    <a:pt x="28" y="46"/>
                    <a:pt x="35" y="40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39" y="37"/>
                    <a:pt x="36" y="39"/>
                    <a:pt x="33" y="41"/>
                  </a:cubicBezTo>
                  <a:cubicBezTo>
                    <a:pt x="29" y="44"/>
                    <a:pt x="25" y="47"/>
                    <a:pt x="20" y="51"/>
                  </a:cubicBezTo>
                  <a:cubicBezTo>
                    <a:pt x="20" y="50"/>
                    <a:pt x="19" y="49"/>
                    <a:pt x="19" y="49"/>
                  </a:cubicBezTo>
                  <a:close/>
                  <a:moveTo>
                    <a:pt x="17" y="46"/>
                  </a:moveTo>
                  <a:cubicBezTo>
                    <a:pt x="24" y="43"/>
                    <a:pt x="30" y="39"/>
                    <a:pt x="36" y="35"/>
                  </a:cubicBezTo>
                  <a:cubicBezTo>
                    <a:pt x="38" y="34"/>
                    <a:pt x="40" y="33"/>
                    <a:pt x="42" y="32"/>
                  </a:cubicBezTo>
                  <a:cubicBezTo>
                    <a:pt x="34" y="37"/>
                    <a:pt x="25" y="41"/>
                    <a:pt x="18" y="48"/>
                  </a:cubicBezTo>
                  <a:cubicBezTo>
                    <a:pt x="18" y="47"/>
                    <a:pt x="18" y="46"/>
                    <a:pt x="17" y="46"/>
                  </a:cubicBezTo>
                  <a:close/>
                  <a:moveTo>
                    <a:pt x="15" y="42"/>
                  </a:moveTo>
                  <a:cubicBezTo>
                    <a:pt x="15" y="42"/>
                    <a:pt x="15" y="42"/>
                    <a:pt x="15" y="42"/>
                  </a:cubicBezTo>
                  <a:cubicBezTo>
                    <a:pt x="22" y="39"/>
                    <a:pt x="28" y="35"/>
                    <a:pt x="34" y="31"/>
                  </a:cubicBezTo>
                  <a:cubicBezTo>
                    <a:pt x="34" y="31"/>
                    <a:pt x="33" y="32"/>
                    <a:pt x="33" y="32"/>
                  </a:cubicBezTo>
                  <a:cubicBezTo>
                    <a:pt x="27" y="36"/>
                    <a:pt x="22" y="40"/>
                    <a:pt x="17" y="45"/>
                  </a:cubicBezTo>
                  <a:cubicBezTo>
                    <a:pt x="16" y="44"/>
                    <a:pt x="16" y="43"/>
                    <a:pt x="15" y="42"/>
                  </a:cubicBezTo>
                  <a:close/>
                  <a:moveTo>
                    <a:pt x="38" y="23"/>
                  </a:moveTo>
                  <a:cubicBezTo>
                    <a:pt x="42" y="21"/>
                    <a:pt x="46" y="18"/>
                    <a:pt x="49" y="15"/>
                  </a:cubicBezTo>
                  <a:cubicBezTo>
                    <a:pt x="50" y="15"/>
                    <a:pt x="50" y="15"/>
                    <a:pt x="50" y="14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5"/>
                    <a:pt x="51" y="16"/>
                    <a:pt x="51" y="17"/>
                  </a:cubicBezTo>
                  <a:cubicBezTo>
                    <a:pt x="51" y="17"/>
                    <a:pt x="51" y="18"/>
                    <a:pt x="51" y="18"/>
                  </a:cubicBezTo>
                  <a:cubicBezTo>
                    <a:pt x="44" y="21"/>
                    <a:pt x="40" y="27"/>
                    <a:pt x="34" y="30"/>
                  </a:cubicBezTo>
                  <a:cubicBezTo>
                    <a:pt x="30" y="33"/>
                    <a:pt x="27" y="35"/>
                    <a:pt x="23" y="37"/>
                  </a:cubicBezTo>
                  <a:cubicBezTo>
                    <a:pt x="21" y="38"/>
                    <a:pt x="20" y="39"/>
                    <a:pt x="18" y="40"/>
                  </a:cubicBezTo>
                  <a:cubicBezTo>
                    <a:pt x="14" y="42"/>
                    <a:pt x="18" y="39"/>
                    <a:pt x="19" y="38"/>
                  </a:cubicBezTo>
                  <a:cubicBezTo>
                    <a:pt x="25" y="34"/>
                    <a:pt x="31" y="30"/>
                    <a:pt x="37" y="25"/>
                  </a:cubicBezTo>
                  <a:cubicBezTo>
                    <a:pt x="37" y="25"/>
                    <a:pt x="38" y="24"/>
                    <a:pt x="38" y="23"/>
                  </a:cubicBezTo>
                  <a:close/>
                  <a:moveTo>
                    <a:pt x="50" y="8"/>
                  </a:moveTo>
                  <a:cubicBezTo>
                    <a:pt x="51" y="9"/>
                    <a:pt x="51" y="11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7" y="15"/>
                    <a:pt x="44" y="18"/>
                    <a:pt x="40" y="21"/>
                  </a:cubicBezTo>
                  <a:cubicBezTo>
                    <a:pt x="36" y="24"/>
                    <a:pt x="31" y="27"/>
                    <a:pt x="27" y="30"/>
                  </a:cubicBezTo>
                  <a:cubicBezTo>
                    <a:pt x="23" y="32"/>
                    <a:pt x="20" y="33"/>
                    <a:pt x="17" y="35"/>
                  </a:cubicBezTo>
                  <a:cubicBezTo>
                    <a:pt x="18" y="34"/>
                    <a:pt x="19" y="33"/>
                    <a:pt x="20" y="33"/>
                  </a:cubicBezTo>
                  <a:cubicBezTo>
                    <a:pt x="30" y="24"/>
                    <a:pt x="42" y="18"/>
                    <a:pt x="50" y="8"/>
                  </a:cubicBezTo>
                  <a:close/>
                  <a:moveTo>
                    <a:pt x="31" y="24"/>
                  </a:moveTo>
                  <a:cubicBezTo>
                    <a:pt x="34" y="21"/>
                    <a:pt x="37" y="19"/>
                    <a:pt x="41" y="16"/>
                  </a:cubicBezTo>
                  <a:cubicBezTo>
                    <a:pt x="43" y="13"/>
                    <a:pt x="47" y="11"/>
                    <a:pt x="49" y="8"/>
                  </a:cubicBezTo>
                  <a:cubicBezTo>
                    <a:pt x="44" y="15"/>
                    <a:pt x="38" y="19"/>
                    <a:pt x="31" y="24"/>
                  </a:cubicBezTo>
                  <a:close/>
                  <a:moveTo>
                    <a:pt x="48" y="26"/>
                  </a:moveTo>
                  <a:cubicBezTo>
                    <a:pt x="44" y="30"/>
                    <a:pt x="39" y="33"/>
                    <a:pt x="34" y="35"/>
                  </a:cubicBezTo>
                  <a:cubicBezTo>
                    <a:pt x="31" y="37"/>
                    <a:pt x="29" y="39"/>
                    <a:pt x="26" y="41"/>
                  </a:cubicBezTo>
                  <a:cubicBezTo>
                    <a:pt x="23" y="42"/>
                    <a:pt x="20" y="44"/>
                    <a:pt x="18" y="45"/>
                  </a:cubicBezTo>
                  <a:cubicBezTo>
                    <a:pt x="24" y="40"/>
                    <a:pt x="29" y="36"/>
                    <a:pt x="35" y="32"/>
                  </a:cubicBezTo>
                  <a:cubicBezTo>
                    <a:pt x="40" y="28"/>
                    <a:pt x="45" y="23"/>
                    <a:pt x="50" y="19"/>
                  </a:cubicBezTo>
                  <a:cubicBezTo>
                    <a:pt x="50" y="22"/>
                    <a:pt x="49" y="24"/>
                    <a:pt x="48" y="26"/>
                  </a:cubicBezTo>
                  <a:close/>
                  <a:moveTo>
                    <a:pt x="40" y="40"/>
                  </a:moveTo>
                  <a:cubicBezTo>
                    <a:pt x="37" y="42"/>
                    <a:pt x="33" y="45"/>
                    <a:pt x="30" y="48"/>
                  </a:cubicBezTo>
                  <a:cubicBezTo>
                    <a:pt x="29" y="48"/>
                    <a:pt x="28" y="49"/>
                    <a:pt x="27" y="49"/>
                  </a:cubicBezTo>
                  <a:cubicBezTo>
                    <a:pt x="30" y="47"/>
                    <a:pt x="32" y="45"/>
                    <a:pt x="34" y="43"/>
                  </a:cubicBezTo>
                  <a:cubicBezTo>
                    <a:pt x="37" y="41"/>
                    <a:pt x="39" y="39"/>
                    <a:pt x="41" y="37"/>
                  </a:cubicBezTo>
                  <a:cubicBezTo>
                    <a:pt x="41" y="38"/>
                    <a:pt x="41" y="39"/>
                    <a:pt x="40" y="40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2" y="35"/>
                  </a:cubicBezTo>
                  <a:cubicBezTo>
                    <a:pt x="42" y="35"/>
                    <a:pt x="42" y="35"/>
                    <a:pt x="42" y="36"/>
                  </a:cubicBezTo>
                  <a:cubicBezTo>
                    <a:pt x="39" y="38"/>
                    <a:pt x="37" y="40"/>
                    <a:pt x="34" y="42"/>
                  </a:cubicBezTo>
                  <a:cubicBezTo>
                    <a:pt x="32" y="44"/>
                    <a:pt x="29" y="46"/>
                    <a:pt x="26" y="48"/>
                  </a:cubicBezTo>
                  <a:cubicBezTo>
                    <a:pt x="24" y="49"/>
                    <a:pt x="23" y="50"/>
                    <a:pt x="21" y="51"/>
                  </a:cubicBezTo>
                  <a:cubicBezTo>
                    <a:pt x="22" y="50"/>
                    <a:pt x="24" y="49"/>
                    <a:pt x="26" y="47"/>
                  </a:cubicBezTo>
                  <a:cubicBezTo>
                    <a:pt x="33" y="43"/>
                    <a:pt x="39" y="38"/>
                    <a:pt x="45" y="32"/>
                  </a:cubicBezTo>
                  <a:cubicBezTo>
                    <a:pt x="44" y="33"/>
                    <a:pt x="43" y="34"/>
                    <a:pt x="43" y="35"/>
                  </a:cubicBezTo>
                  <a:close/>
                  <a:moveTo>
                    <a:pt x="45" y="30"/>
                  </a:moveTo>
                  <a:cubicBezTo>
                    <a:pt x="45" y="30"/>
                    <a:pt x="45" y="30"/>
                    <a:pt x="45" y="31"/>
                  </a:cubicBezTo>
                  <a:cubicBezTo>
                    <a:pt x="40" y="34"/>
                    <a:pt x="36" y="38"/>
                    <a:pt x="31" y="42"/>
                  </a:cubicBezTo>
                  <a:cubicBezTo>
                    <a:pt x="28" y="43"/>
                    <a:pt x="26" y="45"/>
                    <a:pt x="23" y="46"/>
                  </a:cubicBezTo>
                  <a:cubicBezTo>
                    <a:pt x="24" y="46"/>
                    <a:pt x="19" y="48"/>
                    <a:pt x="19" y="48"/>
                  </a:cubicBezTo>
                  <a:cubicBezTo>
                    <a:pt x="20" y="47"/>
                    <a:pt x="22" y="46"/>
                    <a:pt x="23" y="44"/>
                  </a:cubicBezTo>
                  <a:cubicBezTo>
                    <a:pt x="31" y="39"/>
                    <a:pt x="39" y="35"/>
                    <a:pt x="46" y="29"/>
                  </a:cubicBezTo>
                  <a:cubicBezTo>
                    <a:pt x="46" y="29"/>
                    <a:pt x="46" y="30"/>
                    <a:pt x="45" y="30"/>
                  </a:cubicBezTo>
                  <a:close/>
                  <a:moveTo>
                    <a:pt x="50" y="7"/>
                  </a:moveTo>
                  <a:cubicBezTo>
                    <a:pt x="43" y="13"/>
                    <a:pt x="37" y="19"/>
                    <a:pt x="30" y="24"/>
                  </a:cubicBezTo>
                  <a:cubicBezTo>
                    <a:pt x="26" y="27"/>
                    <a:pt x="22" y="30"/>
                    <a:pt x="18" y="33"/>
                  </a:cubicBezTo>
                  <a:cubicBezTo>
                    <a:pt x="16" y="34"/>
                    <a:pt x="14" y="35"/>
                    <a:pt x="13" y="36"/>
                  </a:cubicBezTo>
                  <a:cubicBezTo>
                    <a:pt x="14" y="35"/>
                    <a:pt x="15" y="33"/>
                    <a:pt x="16" y="32"/>
                  </a:cubicBezTo>
                  <a:cubicBezTo>
                    <a:pt x="16" y="32"/>
                    <a:pt x="16" y="32"/>
                    <a:pt x="17" y="32"/>
                  </a:cubicBezTo>
                  <a:cubicBezTo>
                    <a:pt x="18" y="30"/>
                    <a:pt x="20" y="29"/>
                    <a:pt x="22" y="27"/>
                  </a:cubicBezTo>
                  <a:cubicBezTo>
                    <a:pt x="26" y="24"/>
                    <a:pt x="31" y="21"/>
                    <a:pt x="36" y="17"/>
                  </a:cubicBezTo>
                  <a:cubicBezTo>
                    <a:pt x="40" y="14"/>
                    <a:pt x="45" y="11"/>
                    <a:pt x="47" y="5"/>
                  </a:cubicBezTo>
                  <a:cubicBezTo>
                    <a:pt x="48" y="6"/>
                    <a:pt x="49" y="6"/>
                    <a:pt x="50" y="7"/>
                  </a:cubicBezTo>
                  <a:close/>
                  <a:moveTo>
                    <a:pt x="11" y="35"/>
                  </a:moveTo>
                  <a:cubicBezTo>
                    <a:pt x="12" y="34"/>
                    <a:pt x="13" y="34"/>
                    <a:pt x="13" y="34"/>
                  </a:cubicBezTo>
                  <a:cubicBezTo>
                    <a:pt x="13" y="34"/>
                    <a:pt x="12" y="35"/>
                    <a:pt x="12" y="35"/>
                  </a:cubicBezTo>
                  <a:cubicBezTo>
                    <a:pt x="12" y="35"/>
                    <a:pt x="12" y="35"/>
                    <a:pt x="11" y="35"/>
                  </a:cubicBezTo>
                  <a:close/>
                  <a:moveTo>
                    <a:pt x="9" y="31"/>
                  </a:moveTo>
                  <a:cubicBezTo>
                    <a:pt x="12" y="29"/>
                    <a:pt x="14" y="27"/>
                    <a:pt x="17" y="25"/>
                  </a:cubicBezTo>
                  <a:cubicBezTo>
                    <a:pt x="19" y="24"/>
                    <a:pt x="23" y="22"/>
                    <a:pt x="24" y="20"/>
                  </a:cubicBezTo>
                  <a:cubicBezTo>
                    <a:pt x="20" y="25"/>
                    <a:pt x="15" y="29"/>
                    <a:pt x="11" y="34"/>
                  </a:cubicBezTo>
                  <a:cubicBezTo>
                    <a:pt x="10" y="33"/>
                    <a:pt x="10" y="32"/>
                    <a:pt x="9" y="31"/>
                  </a:cubicBezTo>
                  <a:close/>
                  <a:moveTo>
                    <a:pt x="8" y="27"/>
                  </a:moveTo>
                  <a:cubicBezTo>
                    <a:pt x="12" y="25"/>
                    <a:pt x="16" y="21"/>
                    <a:pt x="20" y="18"/>
                  </a:cubicBezTo>
                  <a:cubicBezTo>
                    <a:pt x="21" y="18"/>
                    <a:pt x="24" y="16"/>
                    <a:pt x="21" y="18"/>
                  </a:cubicBezTo>
                  <a:cubicBezTo>
                    <a:pt x="20" y="19"/>
                    <a:pt x="19" y="21"/>
                    <a:pt x="17" y="22"/>
                  </a:cubicBezTo>
                  <a:cubicBezTo>
                    <a:pt x="15" y="25"/>
                    <a:pt x="12" y="27"/>
                    <a:pt x="9" y="30"/>
                  </a:cubicBezTo>
                  <a:cubicBezTo>
                    <a:pt x="8" y="29"/>
                    <a:pt x="8" y="28"/>
                    <a:pt x="8" y="27"/>
                  </a:cubicBezTo>
                  <a:close/>
                  <a:moveTo>
                    <a:pt x="6" y="24"/>
                  </a:moveTo>
                  <a:cubicBezTo>
                    <a:pt x="11" y="21"/>
                    <a:pt x="15" y="17"/>
                    <a:pt x="20" y="14"/>
                  </a:cubicBezTo>
                  <a:cubicBezTo>
                    <a:pt x="23" y="13"/>
                    <a:pt x="19" y="16"/>
                    <a:pt x="19" y="16"/>
                  </a:cubicBezTo>
                  <a:cubicBezTo>
                    <a:pt x="17" y="17"/>
                    <a:pt x="16" y="18"/>
                    <a:pt x="15" y="20"/>
                  </a:cubicBezTo>
                  <a:cubicBezTo>
                    <a:pt x="12" y="22"/>
                    <a:pt x="10" y="24"/>
                    <a:pt x="7" y="26"/>
                  </a:cubicBezTo>
                  <a:cubicBezTo>
                    <a:pt x="7" y="25"/>
                    <a:pt x="7" y="24"/>
                    <a:pt x="6" y="24"/>
                  </a:cubicBezTo>
                  <a:close/>
                  <a:moveTo>
                    <a:pt x="5" y="20"/>
                  </a:moveTo>
                  <a:cubicBezTo>
                    <a:pt x="8" y="18"/>
                    <a:pt x="10" y="17"/>
                    <a:pt x="12" y="15"/>
                  </a:cubicBezTo>
                  <a:cubicBezTo>
                    <a:pt x="14" y="14"/>
                    <a:pt x="15" y="13"/>
                    <a:pt x="16" y="12"/>
                  </a:cubicBezTo>
                  <a:cubicBezTo>
                    <a:pt x="18" y="12"/>
                    <a:pt x="21" y="8"/>
                    <a:pt x="18" y="12"/>
                  </a:cubicBezTo>
                  <a:cubicBezTo>
                    <a:pt x="14" y="16"/>
                    <a:pt x="10" y="19"/>
                    <a:pt x="6" y="22"/>
                  </a:cubicBezTo>
                  <a:cubicBezTo>
                    <a:pt x="6" y="21"/>
                    <a:pt x="5" y="21"/>
                    <a:pt x="5" y="20"/>
                  </a:cubicBezTo>
                  <a:close/>
                  <a:moveTo>
                    <a:pt x="5" y="13"/>
                  </a:moveTo>
                  <a:cubicBezTo>
                    <a:pt x="6" y="12"/>
                    <a:pt x="8" y="10"/>
                    <a:pt x="9" y="9"/>
                  </a:cubicBezTo>
                  <a:cubicBezTo>
                    <a:pt x="12" y="7"/>
                    <a:pt x="16" y="4"/>
                    <a:pt x="11" y="9"/>
                  </a:cubicBezTo>
                  <a:cubicBezTo>
                    <a:pt x="9" y="11"/>
                    <a:pt x="7" y="13"/>
                    <a:pt x="4" y="15"/>
                  </a:cubicBezTo>
                  <a:cubicBezTo>
                    <a:pt x="4" y="14"/>
                    <a:pt x="4" y="14"/>
                    <a:pt x="5" y="13"/>
                  </a:cubicBezTo>
                  <a:close/>
                  <a:moveTo>
                    <a:pt x="5" y="18"/>
                  </a:moveTo>
                  <a:cubicBezTo>
                    <a:pt x="5" y="17"/>
                    <a:pt x="5" y="17"/>
                    <a:pt x="5" y="17"/>
                  </a:cubicBezTo>
                  <a:cubicBezTo>
                    <a:pt x="9" y="15"/>
                    <a:pt x="12" y="11"/>
                    <a:pt x="16" y="8"/>
                  </a:cubicBezTo>
                  <a:cubicBezTo>
                    <a:pt x="19" y="6"/>
                    <a:pt x="13" y="12"/>
                    <a:pt x="12" y="13"/>
                  </a:cubicBezTo>
                  <a:cubicBezTo>
                    <a:pt x="10" y="15"/>
                    <a:pt x="7" y="17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19" y="14"/>
                    <a:pt x="17" y="15"/>
                    <a:pt x="14" y="17"/>
                  </a:cubicBezTo>
                  <a:cubicBezTo>
                    <a:pt x="12" y="19"/>
                    <a:pt x="8" y="21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1" y="18"/>
                    <a:pt x="17" y="16"/>
                    <a:pt x="20" y="10"/>
                  </a:cubicBezTo>
                  <a:cubicBezTo>
                    <a:pt x="21" y="11"/>
                    <a:pt x="21" y="12"/>
                    <a:pt x="22" y="13"/>
                  </a:cubicBezTo>
                  <a:close/>
                  <a:moveTo>
                    <a:pt x="23" y="16"/>
                  </a:moveTo>
                  <a:cubicBezTo>
                    <a:pt x="18" y="18"/>
                    <a:pt x="15" y="22"/>
                    <a:pt x="10" y="25"/>
                  </a:cubicBezTo>
                  <a:cubicBezTo>
                    <a:pt x="10" y="25"/>
                    <a:pt x="7" y="27"/>
                    <a:pt x="10" y="25"/>
                  </a:cubicBezTo>
                  <a:cubicBezTo>
                    <a:pt x="11" y="24"/>
                    <a:pt x="12" y="22"/>
                    <a:pt x="14" y="21"/>
                  </a:cubicBezTo>
                  <a:cubicBezTo>
                    <a:pt x="17" y="19"/>
                    <a:pt x="19" y="16"/>
                    <a:pt x="22" y="14"/>
                  </a:cubicBezTo>
                  <a:cubicBezTo>
                    <a:pt x="23" y="14"/>
                    <a:pt x="23" y="15"/>
                    <a:pt x="23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5" y="26"/>
                    <a:pt x="10" y="29"/>
                  </a:cubicBezTo>
                  <a:cubicBezTo>
                    <a:pt x="15" y="26"/>
                    <a:pt x="19" y="21"/>
                    <a:pt x="24" y="17"/>
                  </a:cubicBezTo>
                  <a:cubicBezTo>
                    <a:pt x="24" y="18"/>
                    <a:pt x="24" y="18"/>
                    <a:pt x="25" y="19"/>
                  </a:cubicBezTo>
                  <a:close/>
                  <a:moveTo>
                    <a:pt x="25" y="20"/>
                  </a:moveTo>
                  <a:cubicBezTo>
                    <a:pt x="25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2"/>
                  </a:cubicBezTo>
                  <a:cubicBezTo>
                    <a:pt x="26" y="22"/>
                    <a:pt x="25" y="23"/>
                    <a:pt x="24" y="24"/>
                  </a:cubicBezTo>
                  <a:cubicBezTo>
                    <a:pt x="23" y="25"/>
                    <a:pt x="22" y="26"/>
                    <a:pt x="21" y="26"/>
                  </a:cubicBezTo>
                  <a:cubicBezTo>
                    <a:pt x="19" y="28"/>
                    <a:pt x="17" y="30"/>
                    <a:pt x="16" y="31"/>
                  </a:cubicBezTo>
                  <a:cubicBezTo>
                    <a:pt x="15" y="32"/>
                    <a:pt x="14" y="32"/>
                    <a:pt x="14" y="33"/>
                  </a:cubicBezTo>
                  <a:cubicBezTo>
                    <a:pt x="13" y="33"/>
                    <a:pt x="10" y="35"/>
                    <a:pt x="13" y="32"/>
                  </a:cubicBezTo>
                  <a:cubicBezTo>
                    <a:pt x="16" y="28"/>
                    <a:pt x="21" y="24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lose/>
                  <a:moveTo>
                    <a:pt x="31" y="16"/>
                  </a:moveTo>
                  <a:cubicBezTo>
                    <a:pt x="34" y="15"/>
                    <a:pt x="37" y="13"/>
                    <a:pt x="40" y="11"/>
                  </a:cubicBezTo>
                  <a:cubicBezTo>
                    <a:pt x="38" y="12"/>
                    <a:pt x="37" y="14"/>
                    <a:pt x="35" y="15"/>
                  </a:cubicBezTo>
                  <a:cubicBezTo>
                    <a:pt x="33" y="16"/>
                    <a:pt x="32" y="17"/>
                    <a:pt x="30" y="18"/>
                  </a:cubicBezTo>
                  <a:cubicBezTo>
                    <a:pt x="30" y="18"/>
                    <a:pt x="31" y="17"/>
                    <a:pt x="31" y="16"/>
                  </a:cubicBezTo>
                  <a:close/>
                  <a:moveTo>
                    <a:pt x="27" y="22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3"/>
                    <a:pt x="26" y="23"/>
                  </a:cubicBezTo>
                  <a:cubicBezTo>
                    <a:pt x="27" y="22"/>
                    <a:pt x="27" y="22"/>
                    <a:pt x="27" y="22"/>
                  </a:cubicBezTo>
                  <a:close/>
                  <a:moveTo>
                    <a:pt x="29" y="20"/>
                  </a:moveTo>
                  <a:cubicBezTo>
                    <a:pt x="31" y="18"/>
                    <a:pt x="33" y="17"/>
                    <a:pt x="35" y="15"/>
                  </a:cubicBezTo>
                  <a:cubicBezTo>
                    <a:pt x="38" y="14"/>
                    <a:pt x="39" y="13"/>
                    <a:pt x="41" y="11"/>
                  </a:cubicBezTo>
                  <a:cubicBezTo>
                    <a:pt x="42" y="10"/>
                    <a:pt x="44" y="8"/>
                    <a:pt x="45" y="7"/>
                  </a:cubicBezTo>
                  <a:cubicBezTo>
                    <a:pt x="45" y="6"/>
                    <a:pt x="46" y="6"/>
                    <a:pt x="46" y="6"/>
                  </a:cubicBezTo>
                  <a:cubicBezTo>
                    <a:pt x="46" y="6"/>
                    <a:pt x="46" y="7"/>
                    <a:pt x="46" y="7"/>
                  </a:cubicBezTo>
                  <a:cubicBezTo>
                    <a:pt x="45" y="9"/>
                    <a:pt x="44" y="10"/>
                    <a:pt x="43" y="11"/>
                  </a:cubicBezTo>
                  <a:cubicBezTo>
                    <a:pt x="40" y="13"/>
                    <a:pt x="38" y="15"/>
                    <a:pt x="35" y="17"/>
                  </a:cubicBezTo>
                  <a:cubicBezTo>
                    <a:pt x="33" y="18"/>
                    <a:pt x="31" y="20"/>
                    <a:pt x="29" y="21"/>
                  </a:cubicBezTo>
                  <a:cubicBezTo>
                    <a:pt x="29" y="21"/>
                    <a:pt x="29" y="20"/>
                    <a:pt x="29" y="20"/>
                  </a:cubicBezTo>
                  <a:close/>
                  <a:moveTo>
                    <a:pt x="43" y="6"/>
                  </a:moveTo>
                  <a:cubicBezTo>
                    <a:pt x="43" y="6"/>
                    <a:pt x="45" y="5"/>
                    <a:pt x="46" y="5"/>
                  </a:cubicBezTo>
                  <a:cubicBezTo>
                    <a:pt x="45" y="6"/>
                    <a:pt x="43" y="7"/>
                    <a:pt x="42" y="8"/>
                  </a:cubicBezTo>
                  <a:cubicBezTo>
                    <a:pt x="40" y="10"/>
                    <a:pt x="37" y="11"/>
                    <a:pt x="35" y="13"/>
                  </a:cubicBezTo>
                  <a:cubicBezTo>
                    <a:pt x="34" y="14"/>
                    <a:pt x="33" y="14"/>
                    <a:pt x="32" y="15"/>
                  </a:cubicBezTo>
                  <a:cubicBezTo>
                    <a:pt x="32" y="15"/>
                    <a:pt x="33" y="14"/>
                    <a:pt x="33" y="14"/>
                  </a:cubicBezTo>
                  <a:cubicBezTo>
                    <a:pt x="36" y="11"/>
                    <a:pt x="39" y="8"/>
                    <a:pt x="43" y="6"/>
                  </a:cubicBezTo>
                  <a:close/>
                  <a:moveTo>
                    <a:pt x="40" y="6"/>
                  </a:moveTo>
                  <a:cubicBezTo>
                    <a:pt x="38" y="8"/>
                    <a:pt x="35" y="10"/>
                    <a:pt x="33" y="12"/>
                  </a:cubicBezTo>
                  <a:cubicBezTo>
                    <a:pt x="35" y="10"/>
                    <a:pt x="37" y="8"/>
                    <a:pt x="40" y="6"/>
                  </a:cubicBezTo>
                  <a:close/>
                  <a:moveTo>
                    <a:pt x="20" y="9"/>
                  </a:moveTo>
                  <a:cubicBezTo>
                    <a:pt x="15" y="12"/>
                    <a:pt x="9" y="16"/>
                    <a:pt x="5" y="19"/>
                  </a:cubicBezTo>
                  <a:cubicBezTo>
                    <a:pt x="10" y="16"/>
                    <a:pt x="15" y="12"/>
                    <a:pt x="18" y="7"/>
                  </a:cubicBezTo>
                  <a:cubicBezTo>
                    <a:pt x="19" y="8"/>
                    <a:pt x="19" y="9"/>
                    <a:pt x="20" y="9"/>
                  </a:cubicBezTo>
                  <a:close/>
                  <a:moveTo>
                    <a:pt x="17" y="7"/>
                  </a:moveTo>
                  <a:cubicBezTo>
                    <a:pt x="13" y="9"/>
                    <a:pt x="9" y="13"/>
                    <a:pt x="5" y="16"/>
                  </a:cubicBezTo>
                  <a:cubicBezTo>
                    <a:pt x="7" y="15"/>
                    <a:pt x="8" y="13"/>
                    <a:pt x="10" y="11"/>
                  </a:cubicBezTo>
                  <a:cubicBezTo>
                    <a:pt x="12" y="9"/>
                    <a:pt x="14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6"/>
                    <a:pt x="17" y="7"/>
                  </a:cubicBezTo>
                  <a:close/>
                  <a:moveTo>
                    <a:pt x="14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5" y="7"/>
                    <a:pt x="8" y="3"/>
                    <a:pt x="14" y="5"/>
                  </a:cubicBezTo>
                  <a:close/>
                  <a:moveTo>
                    <a:pt x="12" y="37"/>
                  </a:moveTo>
                  <a:cubicBezTo>
                    <a:pt x="15" y="35"/>
                    <a:pt x="17" y="34"/>
                    <a:pt x="20" y="32"/>
                  </a:cubicBezTo>
                  <a:cubicBezTo>
                    <a:pt x="18" y="34"/>
                    <a:pt x="16" y="36"/>
                    <a:pt x="14" y="38"/>
                  </a:cubicBezTo>
                  <a:cubicBezTo>
                    <a:pt x="14" y="38"/>
                    <a:pt x="14" y="39"/>
                    <a:pt x="14" y="38"/>
                  </a:cubicBezTo>
                  <a:cubicBezTo>
                    <a:pt x="21" y="34"/>
                    <a:pt x="27" y="30"/>
                    <a:pt x="34" y="27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7"/>
                    <a:pt x="34" y="27"/>
                  </a:cubicBezTo>
                  <a:cubicBezTo>
                    <a:pt x="28" y="32"/>
                    <a:pt x="21" y="36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4" y="40"/>
                    <a:pt x="14" y="40"/>
                  </a:cubicBezTo>
                  <a:cubicBezTo>
                    <a:pt x="13" y="39"/>
                    <a:pt x="13" y="38"/>
                    <a:pt x="12" y="37"/>
                  </a:cubicBezTo>
                  <a:close/>
                </a:path>
              </a:pathLst>
            </a:custGeom>
            <a:blipFill dpi="0" rotWithShape="1">
              <a:blip r:embed="rId4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47" name="Freeform 148"/>
            <p:cNvSpPr>
              <a:spLocks noEditPoints="1"/>
            </p:cNvSpPr>
            <p:nvPr/>
          </p:nvSpPr>
          <p:spPr bwMode="auto">
            <a:xfrm>
              <a:off x="7815349" y="524724"/>
              <a:ext cx="161925" cy="185738"/>
            </a:xfrm>
            <a:custGeom>
              <a:avLst/>
              <a:gdLst>
                <a:gd name="T0" fmla="*/ 16 w 56"/>
                <a:gd name="T1" fmla="*/ 3 h 64"/>
                <a:gd name="T2" fmla="*/ 25 w 56"/>
                <a:gd name="T3" fmla="*/ 63 h 64"/>
                <a:gd name="T4" fmla="*/ 55 w 56"/>
                <a:gd name="T5" fmla="*/ 10 h 64"/>
                <a:gd name="T6" fmla="*/ 26 w 56"/>
                <a:gd name="T7" fmla="*/ 60 h 64"/>
                <a:gd name="T8" fmla="*/ 30 w 56"/>
                <a:gd name="T9" fmla="*/ 51 h 64"/>
                <a:gd name="T10" fmla="*/ 35 w 56"/>
                <a:gd name="T11" fmla="*/ 48 h 64"/>
                <a:gd name="T12" fmla="*/ 37 w 56"/>
                <a:gd name="T13" fmla="*/ 46 h 64"/>
                <a:gd name="T14" fmla="*/ 24 w 56"/>
                <a:gd name="T15" fmla="*/ 56 h 64"/>
                <a:gd name="T16" fmla="*/ 24 w 56"/>
                <a:gd name="T17" fmla="*/ 56 h 64"/>
                <a:gd name="T18" fmla="*/ 21 w 56"/>
                <a:gd name="T19" fmla="*/ 52 h 64"/>
                <a:gd name="T20" fmla="*/ 34 w 56"/>
                <a:gd name="T21" fmla="*/ 41 h 64"/>
                <a:gd name="T22" fmla="*/ 36 w 56"/>
                <a:gd name="T23" fmla="*/ 36 h 64"/>
                <a:gd name="T24" fmla="*/ 15 w 56"/>
                <a:gd name="T25" fmla="*/ 42 h 64"/>
                <a:gd name="T26" fmla="*/ 17 w 56"/>
                <a:gd name="T27" fmla="*/ 45 h 64"/>
                <a:gd name="T28" fmla="*/ 51 w 56"/>
                <a:gd name="T29" fmla="*/ 15 h 64"/>
                <a:gd name="T30" fmla="*/ 34 w 56"/>
                <a:gd name="T31" fmla="*/ 31 h 64"/>
                <a:gd name="T32" fmla="*/ 37 w 56"/>
                <a:gd name="T33" fmla="*/ 25 h 64"/>
                <a:gd name="T34" fmla="*/ 52 w 56"/>
                <a:gd name="T35" fmla="*/ 13 h 64"/>
                <a:gd name="T36" fmla="*/ 21 w 56"/>
                <a:gd name="T37" fmla="*/ 33 h 64"/>
                <a:gd name="T38" fmla="*/ 49 w 56"/>
                <a:gd name="T39" fmla="*/ 8 h 64"/>
                <a:gd name="T40" fmla="*/ 26 w 56"/>
                <a:gd name="T41" fmla="*/ 41 h 64"/>
                <a:gd name="T42" fmla="*/ 48 w 56"/>
                <a:gd name="T43" fmla="*/ 27 h 64"/>
                <a:gd name="T44" fmla="*/ 35 w 56"/>
                <a:gd name="T45" fmla="*/ 43 h 64"/>
                <a:gd name="T46" fmla="*/ 43 w 56"/>
                <a:gd name="T47" fmla="*/ 36 h 64"/>
                <a:gd name="T48" fmla="*/ 21 w 56"/>
                <a:gd name="T49" fmla="*/ 51 h 64"/>
                <a:gd name="T50" fmla="*/ 46 w 56"/>
                <a:gd name="T51" fmla="*/ 31 h 64"/>
                <a:gd name="T52" fmla="*/ 19 w 56"/>
                <a:gd name="T53" fmla="*/ 48 h 64"/>
                <a:gd name="T54" fmla="*/ 50 w 56"/>
                <a:gd name="T55" fmla="*/ 7 h 64"/>
                <a:gd name="T56" fmla="*/ 17 w 56"/>
                <a:gd name="T57" fmla="*/ 32 h 64"/>
                <a:gd name="T58" fmla="*/ 48 w 56"/>
                <a:gd name="T59" fmla="*/ 6 h 64"/>
                <a:gd name="T60" fmla="*/ 12 w 56"/>
                <a:gd name="T61" fmla="*/ 36 h 64"/>
                <a:gd name="T62" fmla="*/ 25 w 56"/>
                <a:gd name="T63" fmla="*/ 20 h 64"/>
                <a:gd name="T64" fmla="*/ 21 w 56"/>
                <a:gd name="T65" fmla="*/ 18 h 64"/>
                <a:gd name="T66" fmla="*/ 8 w 56"/>
                <a:gd name="T67" fmla="*/ 27 h 64"/>
                <a:gd name="T68" fmla="*/ 15 w 56"/>
                <a:gd name="T69" fmla="*/ 20 h 64"/>
                <a:gd name="T70" fmla="*/ 13 w 56"/>
                <a:gd name="T71" fmla="*/ 15 h 64"/>
                <a:gd name="T72" fmla="*/ 6 w 56"/>
                <a:gd name="T73" fmla="*/ 20 h 64"/>
                <a:gd name="T74" fmla="*/ 5 w 56"/>
                <a:gd name="T75" fmla="*/ 15 h 64"/>
                <a:gd name="T76" fmla="*/ 16 w 56"/>
                <a:gd name="T77" fmla="*/ 9 h 64"/>
                <a:gd name="T78" fmla="*/ 22 w 56"/>
                <a:gd name="T79" fmla="*/ 13 h 64"/>
                <a:gd name="T80" fmla="*/ 21 w 56"/>
                <a:gd name="T81" fmla="*/ 10 h 64"/>
                <a:gd name="T82" fmla="*/ 10 w 56"/>
                <a:gd name="T83" fmla="*/ 25 h 64"/>
                <a:gd name="T84" fmla="*/ 25 w 56"/>
                <a:gd name="T85" fmla="*/ 19 h 64"/>
                <a:gd name="T86" fmla="*/ 26 w 56"/>
                <a:gd name="T87" fmla="*/ 21 h 64"/>
                <a:gd name="T88" fmla="*/ 22 w 56"/>
                <a:gd name="T89" fmla="*/ 27 h 64"/>
                <a:gd name="T90" fmla="*/ 25 w 56"/>
                <a:gd name="T91" fmla="*/ 20 h 64"/>
                <a:gd name="T92" fmla="*/ 35 w 56"/>
                <a:gd name="T93" fmla="*/ 15 h 64"/>
                <a:gd name="T94" fmla="*/ 28 w 56"/>
                <a:gd name="T95" fmla="*/ 22 h 64"/>
                <a:gd name="T96" fmla="*/ 36 w 56"/>
                <a:gd name="T97" fmla="*/ 16 h 64"/>
                <a:gd name="T98" fmla="*/ 46 w 56"/>
                <a:gd name="T99" fmla="*/ 7 h 64"/>
                <a:gd name="T100" fmla="*/ 30 w 56"/>
                <a:gd name="T101" fmla="*/ 20 h 64"/>
                <a:gd name="T102" fmla="*/ 35 w 56"/>
                <a:gd name="T103" fmla="*/ 13 h 64"/>
                <a:gd name="T104" fmla="*/ 40 w 56"/>
                <a:gd name="T105" fmla="*/ 6 h 64"/>
                <a:gd name="T106" fmla="*/ 6 w 56"/>
                <a:gd name="T107" fmla="*/ 20 h 64"/>
                <a:gd name="T108" fmla="*/ 5 w 56"/>
                <a:gd name="T109" fmla="*/ 16 h 64"/>
                <a:gd name="T110" fmla="*/ 18 w 56"/>
                <a:gd name="T111" fmla="*/ 7 h 64"/>
                <a:gd name="T112" fmla="*/ 13 w 56"/>
                <a:gd name="T113" fmla="*/ 37 h 64"/>
                <a:gd name="T114" fmla="*/ 34 w 56"/>
                <a:gd name="T115" fmla="*/ 27 h 64"/>
                <a:gd name="T116" fmla="*/ 15 w 56"/>
                <a:gd name="T117" fmla="*/ 4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4" y="4"/>
                    <a:pt x="48" y="2"/>
                    <a:pt x="43" y="3"/>
                  </a:cubicBezTo>
                  <a:cubicBezTo>
                    <a:pt x="35" y="4"/>
                    <a:pt x="31" y="11"/>
                    <a:pt x="28" y="18"/>
                  </a:cubicBezTo>
                  <a:cubicBezTo>
                    <a:pt x="25" y="12"/>
                    <a:pt x="22" y="5"/>
                    <a:pt x="16" y="3"/>
                  </a:cubicBezTo>
                  <a:cubicBezTo>
                    <a:pt x="11" y="0"/>
                    <a:pt x="5" y="3"/>
                    <a:pt x="2" y="9"/>
                  </a:cubicBezTo>
                  <a:cubicBezTo>
                    <a:pt x="0" y="16"/>
                    <a:pt x="3" y="25"/>
                    <a:pt x="6" y="31"/>
                  </a:cubicBezTo>
                  <a:cubicBezTo>
                    <a:pt x="12" y="42"/>
                    <a:pt x="18" y="52"/>
                    <a:pt x="25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4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5" y="53"/>
                    <a:pt x="43" y="43"/>
                    <a:pt x="49" y="31"/>
                  </a:cubicBezTo>
                  <a:cubicBezTo>
                    <a:pt x="52" y="25"/>
                    <a:pt x="56" y="18"/>
                    <a:pt x="55" y="10"/>
                  </a:cubicBezTo>
                  <a:close/>
                  <a:moveTo>
                    <a:pt x="26" y="60"/>
                  </a:moveTo>
                  <a:cubicBezTo>
                    <a:pt x="26" y="60"/>
                    <a:pt x="26" y="60"/>
                    <a:pt x="26" y="60"/>
                  </a:cubicBezTo>
                  <a:cubicBezTo>
                    <a:pt x="28" y="58"/>
                    <a:pt x="29" y="57"/>
                    <a:pt x="30" y="55"/>
                  </a:cubicBezTo>
                  <a:cubicBezTo>
                    <a:pt x="29" y="57"/>
                    <a:pt x="28" y="58"/>
                    <a:pt x="26" y="60"/>
                  </a:cubicBezTo>
                  <a:close/>
                  <a:moveTo>
                    <a:pt x="24" y="56"/>
                  </a:moveTo>
                  <a:cubicBezTo>
                    <a:pt x="25" y="56"/>
                    <a:pt x="26" y="55"/>
                    <a:pt x="27" y="54"/>
                  </a:cubicBezTo>
                  <a:cubicBezTo>
                    <a:pt x="28" y="53"/>
                    <a:pt x="29" y="52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3"/>
                    <a:pt x="27" y="54"/>
                    <a:pt x="25" y="56"/>
                  </a:cubicBezTo>
                  <a:cubicBezTo>
                    <a:pt x="25" y="56"/>
                    <a:pt x="24" y="56"/>
                    <a:pt x="24" y="57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8"/>
                  </a:moveTo>
                  <a:cubicBezTo>
                    <a:pt x="32" y="51"/>
                    <a:pt x="29" y="55"/>
                    <a:pt x="26" y="59"/>
                  </a:cubicBezTo>
                  <a:cubicBezTo>
                    <a:pt x="25" y="58"/>
                    <a:pt x="25" y="58"/>
                    <a:pt x="25" y="57"/>
                  </a:cubicBezTo>
                  <a:cubicBezTo>
                    <a:pt x="29" y="54"/>
                    <a:pt x="31" y="51"/>
                    <a:pt x="35" y="48"/>
                  </a:cubicBezTo>
                  <a:close/>
                  <a:moveTo>
                    <a:pt x="37" y="46"/>
                  </a:moveTo>
                  <a:cubicBezTo>
                    <a:pt x="36" y="46"/>
                    <a:pt x="36" y="46"/>
                    <a:pt x="35" y="47"/>
                  </a:cubicBezTo>
                  <a:cubicBezTo>
                    <a:pt x="36" y="46"/>
                    <a:pt x="37" y="45"/>
                    <a:pt x="37" y="45"/>
                  </a:cubicBezTo>
                  <a:cubicBezTo>
                    <a:pt x="37" y="45"/>
                    <a:pt x="37" y="45"/>
                    <a:pt x="37" y="46"/>
                  </a:cubicBezTo>
                  <a:close/>
                  <a:moveTo>
                    <a:pt x="24" y="56"/>
                  </a:moveTo>
                  <a:cubicBezTo>
                    <a:pt x="23" y="55"/>
                    <a:pt x="23" y="55"/>
                    <a:pt x="22" y="54"/>
                  </a:cubicBezTo>
                  <a:cubicBezTo>
                    <a:pt x="28" y="50"/>
                    <a:pt x="34" y="46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4" y="46"/>
                    <a:pt x="29" y="51"/>
                    <a:pt x="24" y="56"/>
                  </a:cubicBezTo>
                  <a:close/>
                  <a:moveTo>
                    <a:pt x="21" y="52"/>
                  </a:moveTo>
                  <a:cubicBezTo>
                    <a:pt x="24" y="50"/>
                    <a:pt x="26" y="49"/>
                    <a:pt x="29" y="48"/>
                  </a:cubicBezTo>
                  <a:cubicBezTo>
                    <a:pt x="27" y="49"/>
                    <a:pt x="24" y="51"/>
                    <a:pt x="22" y="53"/>
                  </a:cubicBezTo>
                  <a:cubicBezTo>
                    <a:pt x="22" y="53"/>
                    <a:pt x="21" y="52"/>
                    <a:pt x="21" y="52"/>
                  </a:cubicBezTo>
                  <a:close/>
                  <a:moveTo>
                    <a:pt x="19" y="49"/>
                  </a:moveTo>
                  <a:cubicBezTo>
                    <a:pt x="28" y="46"/>
                    <a:pt x="35" y="40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0" y="37"/>
                    <a:pt x="37" y="39"/>
                    <a:pt x="34" y="41"/>
                  </a:cubicBezTo>
                  <a:cubicBezTo>
                    <a:pt x="30" y="45"/>
                    <a:pt x="25" y="48"/>
                    <a:pt x="21" y="51"/>
                  </a:cubicBezTo>
                  <a:cubicBezTo>
                    <a:pt x="20" y="50"/>
                    <a:pt x="20" y="50"/>
                    <a:pt x="19" y="49"/>
                  </a:cubicBezTo>
                  <a:close/>
                  <a:moveTo>
                    <a:pt x="18" y="46"/>
                  </a:moveTo>
                  <a:cubicBezTo>
                    <a:pt x="24" y="43"/>
                    <a:pt x="30" y="39"/>
                    <a:pt x="36" y="36"/>
                  </a:cubicBezTo>
                  <a:cubicBezTo>
                    <a:pt x="38" y="34"/>
                    <a:pt x="40" y="33"/>
                    <a:pt x="42" y="32"/>
                  </a:cubicBezTo>
                  <a:cubicBezTo>
                    <a:pt x="35" y="38"/>
                    <a:pt x="26" y="41"/>
                    <a:pt x="19" y="48"/>
                  </a:cubicBezTo>
                  <a:cubicBezTo>
                    <a:pt x="18" y="47"/>
                    <a:pt x="18" y="47"/>
                    <a:pt x="18" y="46"/>
                  </a:cubicBezTo>
                  <a:close/>
                  <a:moveTo>
                    <a:pt x="15" y="42"/>
                  </a:moveTo>
                  <a:cubicBezTo>
                    <a:pt x="15" y="42"/>
                    <a:pt x="16" y="42"/>
                    <a:pt x="16" y="42"/>
                  </a:cubicBezTo>
                  <a:cubicBezTo>
                    <a:pt x="22" y="39"/>
                    <a:pt x="28" y="35"/>
                    <a:pt x="34" y="31"/>
                  </a:cubicBezTo>
                  <a:cubicBezTo>
                    <a:pt x="34" y="32"/>
                    <a:pt x="34" y="32"/>
                    <a:pt x="33" y="32"/>
                  </a:cubicBezTo>
                  <a:cubicBezTo>
                    <a:pt x="28" y="36"/>
                    <a:pt x="22" y="41"/>
                    <a:pt x="17" y="45"/>
                  </a:cubicBezTo>
                  <a:cubicBezTo>
                    <a:pt x="17" y="44"/>
                    <a:pt x="16" y="43"/>
                    <a:pt x="15" y="42"/>
                  </a:cubicBezTo>
                  <a:close/>
                  <a:moveTo>
                    <a:pt x="39" y="24"/>
                  </a:moveTo>
                  <a:cubicBezTo>
                    <a:pt x="43" y="21"/>
                    <a:pt x="46" y="18"/>
                    <a:pt x="50" y="15"/>
                  </a:cubicBezTo>
                  <a:cubicBezTo>
                    <a:pt x="50" y="15"/>
                    <a:pt x="51" y="15"/>
                    <a:pt x="51" y="15"/>
                  </a:cubicBezTo>
                  <a:cubicBezTo>
                    <a:pt x="51" y="14"/>
                    <a:pt x="51" y="14"/>
                    <a:pt x="52" y="14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7"/>
                    <a:pt x="51" y="18"/>
                    <a:pt x="51" y="18"/>
                  </a:cubicBezTo>
                  <a:cubicBezTo>
                    <a:pt x="45" y="21"/>
                    <a:pt x="40" y="27"/>
                    <a:pt x="34" y="31"/>
                  </a:cubicBezTo>
                  <a:cubicBezTo>
                    <a:pt x="31" y="33"/>
                    <a:pt x="27" y="35"/>
                    <a:pt x="23" y="37"/>
                  </a:cubicBezTo>
                  <a:cubicBezTo>
                    <a:pt x="22" y="38"/>
                    <a:pt x="20" y="39"/>
                    <a:pt x="19" y="40"/>
                  </a:cubicBezTo>
                  <a:cubicBezTo>
                    <a:pt x="15" y="42"/>
                    <a:pt x="19" y="39"/>
                    <a:pt x="19" y="39"/>
                  </a:cubicBezTo>
                  <a:cubicBezTo>
                    <a:pt x="25" y="34"/>
                    <a:pt x="32" y="30"/>
                    <a:pt x="37" y="25"/>
                  </a:cubicBezTo>
                  <a:cubicBezTo>
                    <a:pt x="38" y="25"/>
                    <a:pt x="38" y="24"/>
                    <a:pt x="39" y="24"/>
                  </a:cubicBezTo>
                  <a:close/>
                  <a:moveTo>
                    <a:pt x="50" y="8"/>
                  </a:moveTo>
                  <a:cubicBezTo>
                    <a:pt x="51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0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2"/>
                    <a:pt x="21" y="34"/>
                    <a:pt x="18" y="36"/>
                  </a:cubicBezTo>
                  <a:cubicBezTo>
                    <a:pt x="19" y="35"/>
                    <a:pt x="20" y="34"/>
                    <a:pt x="21" y="33"/>
                  </a:cubicBezTo>
                  <a:cubicBezTo>
                    <a:pt x="31" y="24"/>
                    <a:pt x="43" y="19"/>
                    <a:pt x="50" y="8"/>
                  </a:cubicBezTo>
                  <a:close/>
                  <a:moveTo>
                    <a:pt x="31" y="24"/>
                  </a:moveTo>
                  <a:cubicBezTo>
                    <a:pt x="35" y="22"/>
                    <a:pt x="38" y="19"/>
                    <a:pt x="41" y="16"/>
                  </a:cubicBezTo>
                  <a:cubicBezTo>
                    <a:pt x="44" y="14"/>
                    <a:pt x="48" y="11"/>
                    <a:pt x="49" y="8"/>
                  </a:cubicBezTo>
                  <a:cubicBezTo>
                    <a:pt x="45" y="15"/>
                    <a:pt x="38" y="20"/>
                    <a:pt x="31" y="24"/>
                  </a:cubicBezTo>
                  <a:close/>
                  <a:moveTo>
                    <a:pt x="48" y="27"/>
                  </a:moveTo>
                  <a:cubicBezTo>
                    <a:pt x="44" y="30"/>
                    <a:pt x="39" y="33"/>
                    <a:pt x="35" y="36"/>
                  </a:cubicBezTo>
                  <a:cubicBezTo>
                    <a:pt x="32" y="37"/>
                    <a:pt x="29" y="39"/>
                    <a:pt x="26" y="41"/>
                  </a:cubicBezTo>
                  <a:cubicBezTo>
                    <a:pt x="24" y="42"/>
                    <a:pt x="20" y="44"/>
                    <a:pt x="19" y="45"/>
                  </a:cubicBezTo>
                  <a:cubicBezTo>
                    <a:pt x="24" y="40"/>
                    <a:pt x="29" y="36"/>
                    <a:pt x="35" y="32"/>
                  </a:cubicBezTo>
                  <a:cubicBezTo>
                    <a:pt x="41" y="28"/>
                    <a:pt x="45" y="23"/>
                    <a:pt x="51" y="19"/>
                  </a:cubicBezTo>
                  <a:cubicBezTo>
                    <a:pt x="50" y="22"/>
                    <a:pt x="49" y="24"/>
                    <a:pt x="48" y="27"/>
                  </a:cubicBezTo>
                  <a:close/>
                  <a:moveTo>
                    <a:pt x="41" y="40"/>
                  </a:moveTo>
                  <a:cubicBezTo>
                    <a:pt x="37" y="43"/>
                    <a:pt x="34" y="45"/>
                    <a:pt x="30" y="48"/>
                  </a:cubicBezTo>
                  <a:cubicBezTo>
                    <a:pt x="29" y="48"/>
                    <a:pt x="29" y="49"/>
                    <a:pt x="28" y="49"/>
                  </a:cubicBezTo>
                  <a:cubicBezTo>
                    <a:pt x="30" y="47"/>
                    <a:pt x="32" y="45"/>
                    <a:pt x="35" y="43"/>
                  </a:cubicBezTo>
                  <a:cubicBezTo>
                    <a:pt x="37" y="42"/>
                    <a:pt x="40" y="40"/>
                    <a:pt x="42" y="38"/>
                  </a:cubicBezTo>
                  <a:cubicBezTo>
                    <a:pt x="41" y="38"/>
                    <a:pt x="41" y="39"/>
                    <a:pt x="41" y="40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6"/>
                  </a:cubicBezTo>
                  <a:cubicBezTo>
                    <a:pt x="43" y="35"/>
                    <a:pt x="42" y="36"/>
                    <a:pt x="42" y="36"/>
                  </a:cubicBezTo>
                  <a:cubicBezTo>
                    <a:pt x="40" y="38"/>
                    <a:pt x="37" y="41"/>
                    <a:pt x="35" y="43"/>
                  </a:cubicBezTo>
                  <a:cubicBezTo>
                    <a:pt x="32" y="45"/>
                    <a:pt x="29" y="46"/>
                    <a:pt x="27" y="48"/>
                  </a:cubicBezTo>
                  <a:cubicBezTo>
                    <a:pt x="25" y="49"/>
                    <a:pt x="23" y="50"/>
                    <a:pt x="21" y="51"/>
                  </a:cubicBezTo>
                  <a:cubicBezTo>
                    <a:pt x="22" y="50"/>
                    <a:pt x="25" y="49"/>
                    <a:pt x="26" y="48"/>
                  </a:cubicBezTo>
                  <a:cubicBezTo>
                    <a:pt x="33" y="43"/>
                    <a:pt x="40" y="38"/>
                    <a:pt x="45" y="32"/>
                  </a:cubicBezTo>
                  <a:cubicBezTo>
                    <a:pt x="44" y="33"/>
                    <a:pt x="44" y="34"/>
                    <a:pt x="43" y="35"/>
                  </a:cubicBezTo>
                  <a:close/>
                  <a:moveTo>
                    <a:pt x="46" y="31"/>
                  </a:moveTo>
                  <a:cubicBezTo>
                    <a:pt x="46" y="31"/>
                    <a:pt x="46" y="31"/>
                    <a:pt x="45" y="31"/>
                  </a:cubicBezTo>
                  <a:cubicBezTo>
                    <a:pt x="41" y="34"/>
                    <a:pt x="36" y="38"/>
                    <a:pt x="31" y="42"/>
                  </a:cubicBezTo>
                  <a:cubicBezTo>
                    <a:pt x="29" y="44"/>
                    <a:pt x="26" y="45"/>
                    <a:pt x="24" y="46"/>
                  </a:cubicBezTo>
                  <a:cubicBezTo>
                    <a:pt x="24" y="46"/>
                    <a:pt x="19" y="49"/>
                    <a:pt x="19" y="48"/>
                  </a:cubicBezTo>
                  <a:cubicBezTo>
                    <a:pt x="21" y="47"/>
                    <a:pt x="22" y="46"/>
                    <a:pt x="23" y="45"/>
                  </a:cubicBezTo>
                  <a:cubicBezTo>
                    <a:pt x="31" y="39"/>
                    <a:pt x="40" y="35"/>
                    <a:pt x="47" y="29"/>
                  </a:cubicBezTo>
                  <a:cubicBezTo>
                    <a:pt x="47" y="29"/>
                    <a:pt x="46" y="30"/>
                    <a:pt x="46" y="31"/>
                  </a:cubicBezTo>
                  <a:close/>
                  <a:moveTo>
                    <a:pt x="50" y="7"/>
                  </a:moveTo>
                  <a:cubicBezTo>
                    <a:pt x="43" y="13"/>
                    <a:pt x="37" y="19"/>
                    <a:pt x="30" y="24"/>
                  </a:cubicBezTo>
                  <a:cubicBezTo>
                    <a:pt x="27" y="27"/>
                    <a:pt x="23" y="30"/>
                    <a:pt x="18" y="33"/>
                  </a:cubicBezTo>
                  <a:cubicBezTo>
                    <a:pt x="17" y="34"/>
                    <a:pt x="15" y="35"/>
                    <a:pt x="13" y="36"/>
                  </a:cubicBezTo>
                  <a:cubicBezTo>
                    <a:pt x="14" y="35"/>
                    <a:pt x="16" y="33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9" y="30"/>
                    <a:pt x="21" y="29"/>
                    <a:pt x="22" y="27"/>
                  </a:cubicBezTo>
                  <a:cubicBezTo>
                    <a:pt x="27" y="24"/>
                    <a:pt x="31" y="21"/>
                    <a:pt x="36" y="18"/>
                  </a:cubicBezTo>
                  <a:cubicBezTo>
                    <a:pt x="41" y="14"/>
                    <a:pt x="45" y="11"/>
                    <a:pt x="48" y="6"/>
                  </a:cubicBezTo>
                  <a:cubicBezTo>
                    <a:pt x="49" y="6"/>
                    <a:pt x="49" y="6"/>
                    <a:pt x="50" y="7"/>
                  </a:cubicBezTo>
                  <a:close/>
                  <a:moveTo>
                    <a:pt x="12" y="35"/>
                  </a:moveTo>
                  <a:cubicBezTo>
                    <a:pt x="12" y="34"/>
                    <a:pt x="13" y="34"/>
                    <a:pt x="14" y="34"/>
                  </a:cubicBezTo>
                  <a:cubicBezTo>
                    <a:pt x="13" y="34"/>
                    <a:pt x="13" y="35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lose/>
                  <a:moveTo>
                    <a:pt x="10" y="31"/>
                  </a:moveTo>
                  <a:cubicBezTo>
                    <a:pt x="12" y="29"/>
                    <a:pt x="15" y="28"/>
                    <a:pt x="17" y="26"/>
                  </a:cubicBezTo>
                  <a:cubicBezTo>
                    <a:pt x="19" y="24"/>
                    <a:pt x="23" y="22"/>
                    <a:pt x="25" y="20"/>
                  </a:cubicBezTo>
                  <a:cubicBezTo>
                    <a:pt x="20" y="25"/>
                    <a:pt x="15" y="29"/>
                    <a:pt x="11" y="34"/>
                  </a:cubicBezTo>
                  <a:cubicBezTo>
                    <a:pt x="11" y="33"/>
                    <a:pt x="10" y="32"/>
                    <a:pt x="10" y="31"/>
                  </a:cubicBezTo>
                  <a:close/>
                  <a:moveTo>
                    <a:pt x="8" y="27"/>
                  </a:moveTo>
                  <a:cubicBezTo>
                    <a:pt x="13" y="25"/>
                    <a:pt x="16" y="21"/>
                    <a:pt x="21" y="18"/>
                  </a:cubicBezTo>
                  <a:cubicBezTo>
                    <a:pt x="21" y="18"/>
                    <a:pt x="24" y="16"/>
                    <a:pt x="21" y="18"/>
                  </a:cubicBezTo>
                  <a:cubicBezTo>
                    <a:pt x="20" y="20"/>
                    <a:pt x="19" y="21"/>
                    <a:pt x="18" y="22"/>
                  </a:cubicBezTo>
                  <a:cubicBezTo>
                    <a:pt x="15" y="25"/>
                    <a:pt x="12" y="27"/>
                    <a:pt x="9" y="30"/>
                  </a:cubicBezTo>
                  <a:cubicBezTo>
                    <a:pt x="9" y="29"/>
                    <a:pt x="8" y="28"/>
                    <a:pt x="8" y="27"/>
                  </a:cubicBezTo>
                  <a:close/>
                  <a:moveTo>
                    <a:pt x="7" y="24"/>
                  </a:moveTo>
                  <a:cubicBezTo>
                    <a:pt x="11" y="21"/>
                    <a:pt x="15" y="17"/>
                    <a:pt x="20" y="15"/>
                  </a:cubicBezTo>
                  <a:cubicBezTo>
                    <a:pt x="23" y="13"/>
                    <a:pt x="19" y="16"/>
                    <a:pt x="19" y="16"/>
                  </a:cubicBezTo>
                  <a:cubicBezTo>
                    <a:pt x="18" y="18"/>
                    <a:pt x="16" y="19"/>
                    <a:pt x="15" y="20"/>
                  </a:cubicBezTo>
                  <a:cubicBezTo>
                    <a:pt x="12" y="22"/>
                    <a:pt x="10" y="24"/>
                    <a:pt x="8" y="26"/>
                  </a:cubicBezTo>
                  <a:cubicBezTo>
                    <a:pt x="7" y="25"/>
                    <a:pt x="7" y="25"/>
                    <a:pt x="7" y="24"/>
                  </a:cubicBezTo>
                  <a:close/>
                  <a:moveTo>
                    <a:pt x="6" y="20"/>
                  </a:moveTo>
                  <a:cubicBezTo>
                    <a:pt x="8" y="19"/>
                    <a:pt x="10" y="17"/>
                    <a:pt x="13" y="15"/>
                  </a:cubicBezTo>
                  <a:cubicBezTo>
                    <a:pt x="14" y="15"/>
                    <a:pt x="15" y="14"/>
                    <a:pt x="17" y="13"/>
                  </a:cubicBezTo>
                  <a:cubicBezTo>
                    <a:pt x="18" y="12"/>
                    <a:pt x="21" y="8"/>
                    <a:pt x="18" y="12"/>
                  </a:cubicBezTo>
                  <a:cubicBezTo>
                    <a:pt x="15" y="16"/>
                    <a:pt x="10" y="19"/>
                    <a:pt x="6" y="22"/>
                  </a:cubicBezTo>
                  <a:cubicBezTo>
                    <a:pt x="6" y="22"/>
                    <a:pt x="6" y="21"/>
                    <a:pt x="6" y="20"/>
                  </a:cubicBezTo>
                  <a:close/>
                  <a:moveTo>
                    <a:pt x="5" y="13"/>
                  </a:moveTo>
                  <a:cubicBezTo>
                    <a:pt x="6" y="12"/>
                    <a:pt x="8" y="11"/>
                    <a:pt x="9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5"/>
                    <a:pt x="5" y="14"/>
                    <a:pt x="5" y="13"/>
                  </a:cubicBezTo>
                  <a:close/>
                  <a:moveTo>
                    <a:pt x="5" y="18"/>
                  </a:moveTo>
                  <a:cubicBezTo>
                    <a:pt x="5" y="18"/>
                    <a:pt x="5" y="17"/>
                    <a:pt x="5" y="17"/>
                  </a:cubicBezTo>
                  <a:cubicBezTo>
                    <a:pt x="9" y="15"/>
                    <a:pt x="12" y="11"/>
                    <a:pt x="16" y="9"/>
                  </a:cubicBezTo>
                  <a:cubicBezTo>
                    <a:pt x="19" y="7"/>
                    <a:pt x="13" y="12"/>
                    <a:pt x="13" y="13"/>
                  </a:cubicBezTo>
                  <a:cubicBezTo>
                    <a:pt x="10" y="15"/>
                    <a:pt x="8" y="17"/>
                    <a:pt x="5" y="19"/>
                  </a:cubicBezTo>
                  <a:cubicBezTo>
                    <a:pt x="5" y="19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20" y="14"/>
                    <a:pt x="17" y="16"/>
                    <a:pt x="15" y="17"/>
                  </a:cubicBezTo>
                  <a:cubicBezTo>
                    <a:pt x="12" y="19"/>
                    <a:pt x="9" y="21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1" y="19"/>
                    <a:pt x="17" y="16"/>
                    <a:pt x="21" y="10"/>
                  </a:cubicBezTo>
                  <a:cubicBezTo>
                    <a:pt x="21" y="11"/>
                    <a:pt x="22" y="12"/>
                    <a:pt x="22" y="13"/>
                  </a:cubicBezTo>
                  <a:close/>
                  <a:moveTo>
                    <a:pt x="24" y="16"/>
                  </a:moveTo>
                  <a:cubicBezTo>
                    <a:pt x="19" y="18"/>
                    <a:pt x="15" y="22"/>
                    <a:pt x="11" y="25"/>
                  </a:cubicBezTo>
                  <a:cubicBezTo>
                    <a:pt x="10" y="26"/>
                    <a:pt x="7" y="28"/>
                    <a:pt x="10" y="25"/>
                  </a:cubicBezTo>
                  <a:cubicBezTo>
                    <a:pt x="11" y="24"/>
                    <a:pt x="13" y="23"/>
                    <a:pt x="14" y="21"/>
                  </a:cubicBezTo>
                  <a:cubicBezTo>
                    <a:pt x="17" y="19"/>
                    <a:pt x="20" y="16"/>
                    <a:pt x="23" y="14"/>
                  </a:cubicBezTo>
                  <a:cubicBezTo>
                    <a:pt x="23" y="15"/>
                    <a:pt x="23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0" y="29"/>
                  </a:cubicBezTo>
                  <a:cubicBezTo>
                    <a:pt x="15" y="27"/>
                    <a:pt x="20" y="21"/>
                    <a:pt x="24" y="17"/>
                  </a:cubicBezTo>
                  <a:cubicBezTo>
                    <a:pt x="24" y="18"/>
                    <a:pt x="25" y="19"/>
                    <a:pt x="25" y="19"/>
                  </a:cubicBezTo>
                  <a:close/>
                  <a:moveTo>
                    <a:pt x="26" y="21"/>
                  </a:moveTo>
                  <a:cubicBezTo>
                    <a:pt x="26" y="21"/>
                    <a:pt x="26" y="21"/>
                    <a:pt x="27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6" y="23"/>
                    <a:pt x="25" y="23"/>
                    <a:pt x="24" y="24"/>
                  </a:cubicBezTo>
                  <a:cubicBezTo>
                    <a:pt x="23" y="25"/>
                    <a:pt x="23" y="26"/>
                    <a:pt x="22" y="27"/>
                  </a:cubicBezTo>
                  <a:cubicBezTo>
                    <a:pt x="20" y="28"/>
                    <a:pt x="18" y="30"/>
                    <a:pt x="16" y="31"/>
                  </a:cubicBezTo>
                  <a:cubicBezTo>
                    <a:pt x="15" y="32"/>
                    <a:pt x="15" y="32"/>
                    <a:pt x="14" y="33"/>
                  </a:cubicBezTo>
                  <a:cubicBezTo>
                    <a:pt x="13" y="33"/>
                    <a:pt x="11" y="35"/>
                    <a:pt x="13" y="33"/>
                  </a:cubicBezTo>
                  <a:cubicBezTo>
                    <a:pt x="17" y="28"/>
                    <a:pt x="22" y="25"/>
                    <a:pt x="25" y="20"/>
                  </a:cubicBezTo>
                  <a:cubicBezTo>
                    <a:pt x="25" y="20"/>
                    <a:pt x="26" y="21"/>
                    <a:pt x="26" y="21"/>
                  </a:cubicBezTo>
                  <a:close/>
                  <a:moveTo>
                    <a:pt x="31" y="17"/>
                  </a:moveTo>
                  <a:cubicBezTo>
                    <a:pt x="34" y="15"/>
                    <a:pt x="37" y="13"/>
                    <a:pt x="40" y="11"/>
                  </a:cubicBezTo>
                  <a:cubicBezTo>
                    <a:pt x="39" y="12"/>
                    <a:pt x="37" y="14"/>
                    <a:pt x="35" y="15"/>
                  </a:cubicBezTo>
                  <a:cubicBezTo>
                    <a:pt x="34" y="16"/>
                    <a:pt x="32" y="17"/>
                    <a:pt x="31" y="18"/>
                  </a:cubicBezTo>
                  <a:cubicBezTo>
                    <a:pt x="31" y="18"/>
                    <a:pt x="31" y="17"/>
                    <a:pt x="31" y="17"/>
                  </a:cubicBezTo>
                  <a:close/>
                  <a:moveTo>
                    <a:pt x="27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7" y="23"/>
                    <a:pt x="27" y="22"/>
                    <a:pt x="27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4" y="17"/>
                    <a:pt x="36" y="16"/>
                  </a:cubicBezTo>
                  <a:cubicBezTo>
                    <a:pt x="38" y="14"/>
                    <a:pt x="40" y="13"/>
                    <a:pt x="42" y="11"/>
                  </a:cubicBezTo>
                  <a:cubicBezTo>
                    <a:pt x="42" y="10"/>
                    <a:pt x="44" y="8"/>
                    <a:pt x="45" y="7"/>
                  </a:cubicBezTo>
                  <a:cubicBezTo>
                    <a:pt x="46" y="7"/>
                    <a:pt x="46" y="6"/>
                    <a:pt x="47" y="6"/>
                  </a:cubicBezTo>
                  <a:cubicBezTo>
                    <a:pt x="47" y="6"/>
                    <a:pt x="47" y="7"/>
                    <a:pt x="46" y="7"/>
                  </a:cubicBezTo>
                  <a:cubicBezTo>
                    <a:pt x="45" y="9"/>
                    <a:pt x="44" y="10"/>
                    <a:pt x="43" y="11"/>
                  </a:cubicBezTo>
                  <a:cubicBezTo>
                    <a:pt x="41" y="13"/>
                    <a:pt x="38" y="15"/>
                    <a:pt x="36" y="17"/>
                  </a:cubicBezTo>
                  <a:cubicBezTo>
                    <a:pt x="34" y="18"/>
                    <a:pt x="31" y="20"/>
                    <a:pt x="29" y="21"/>
                  </a:cubicBezTo>
                  <a:cubicBezTo>
                    <a:pt x="29" y="21"/>
                    <a:pt x="30" y="20"/>
                    <a:pt x="30" y="20"/>
                  </a:cubicBezTo>
                  <a:close/>
                  <a:moveTo>
                    <a:pt x="43" y="6"/>
                  </a:moveTo>
                  <a:cubicBezTo>
                    <a:pt x="43" y="6"/>
                    <a:pt x="45" y="5"/>
                    <a:pt x="46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0" y="10"/>
                    <a:pt x="38" y="12"/>
                    <a:pt x="35" y="13"/>
                  </a:cubicBezTo>
                  <a:cubicBezTo>
                    <a:pt x="34" y="14"/>
                    <a:pt x="33" y="15"/>
                    <a:pt x="32" y="16"/>
                  </a:cubicBezTo>
                  <a:cubicBezTo>
                    <a:pt x="33" y="15"/>
                    <a:pt x="33" y="15"/>
                    <a:pt x="34" y="14"/>
                  </a:cubicBezTo>
                  <a:cubicBezTo>
                    <a:pt x="36" y="11"/>
                    <a:pt x="39" y="8"/>
                    <a:pt x="43" y="6"/>
                  </a:cubicBezTo>
                  <a:close/>
                  <a:moveTo>
                    <a:pt x="40" y="6"/>
                  </a:moveTo>
                  <a:cubicBezTo>
                    <a:pt x="38" y="8"/>
                    <a:pt x="36" y="10"/>
                    <a:pt x="34" y="13"/>
                  </a:cubicBezTo>
                  <a:cubicBezTo>
                    <a:pt x="35" y="10"/>
                    <a:pt x="38" y="8"/>
                    <a:pt x="40" y="6"/>
                  </a:cubicBezTo>
                  <a:close/>
                  <a:moveTo>
                    <a:pt x="20" y="9"/>
                  </a:moveTo>
                  <a:cubicBezTo>
                    <a:pt x="15" y="13"/>
                    <a:pt x="10" y="17"/>
                    <a:pt x="6" y="20"/>
                  </a:cubicBezTo>
                  <a:cubicBezTo>
                    <a:pt x="10" y="16"/>
                    <a:pt x="15" y="12"/>
                    <a:pt x="18" y="7"/>
                  </a:cubicBezTo>
                  <a:cubicBezTo>
                    <a:pt x="19" y="8"/>
                    <a:pt x="20" y="9"/>
                    <a:pt x="20" y="9"/>
                  </a:cubicBezTo>
                  <a:close/>
                  <a:moveTo>
                    <a:pt x="18" y="7"/>
                  </a:moveTo>
                  <a:cubicBezTo>
                    <a:pt x="13" y="9"/>
                    <a:pt x="10" y="14"/>
                    <a:pt x="5" y="16"/>
                  </a:cubicBezTo>
                  <a:cubicBezTo>
                    <a:pt x="7" y="15"/>
                    <a:pt x="9" y="13"/>
                    <a:pt x="10" y="11"/>
                  </a:cubicBezTo>
                  <a:cubicBezTo>
                    <a:pt x="12" y="10"/>
                    <a:pt x="14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7" y="6"/>
                    <a:pt x="18" y="7"/>
                  </a:cubicBezTo>
                  <a:close/>
                  <a:moveTo>
                    <a:pt x="14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6" y="7"/>
                    <a:pt x="8" y="4"/>
                    <a:pt x="14" y="5"/>
                  </a:cubicBezTo>
                  <a:close/>
                  <a:moveTo>
                    <a:pt x="13" y="37"/>
                  </a:moveTo>
                  <a:cubicBezTo>
                    <a:pt x="15" y="35"/>
                    <a:pt x="18" y="34"/>
                    <a:pt x="20" y="33"/>
                  </a:cubicBezTo>
                  <a:cubicBezTo>
                    <a:pt x="18" y="34"/>
                    <a:pt x="16" y="36"/>
                    <a:pt x="14" y="38"/>
                  </a:cubicBezTo>
                  <a:cubicBezTo>
                    <a:pt x="14" y="38"/>
                    <a:pt x="15" y="39"/>
                    <a:pt x="15" y="39"/>
                  </a:cubicBezTo>
                  <a:cubicBezTo>
                    <a:pt x="21" y="34"/>
                    <a:pt x="28" y="31"/>
                    <a:pt x="34" y="27"/>
                  </a:cubicBezTo>
                  <a:cubicBezTo>
                    <a:pt x="34" y="27"/>
                    <a:pt x="35" y="27"/>
                    <a:pt x="35" y="27"/>
                  </a:cubicBezTo>
                  <a:cubicBezTo>
                    <a:pt x="35" y="27"/>
                    <a:pt x="34" y="27"/>
                    <a:pt x="34" y="27"/>
                  </a:cubicBezTo>
                  <a:cubicBezTo>
                    <a:pt x="28" y="32"/>
                    <a:pt x="21" y="36"/>
                    <a:pt x="15" y="41"/>
                  </a:cubicBezTo>
                  <a:cubicBezTo>
                    <a:pt x="15" y="41"/>
                    <a:pt x="15" y="42"/>
                    <a:pt x="15" y="42"/>
                  </a:cubicBezTo>
                  <a:cubicBezTo>
                    <a:pt x="15" y="41"/>
                    <a:pt x="15" y="40"/>
                    <a:pt x="14" y="40"/>
                  </a:cubicBezTo>
                  <a:cubicBezTo>
                    <a:pt x="14" y="39"/>
                    <a:pt x="13" y="38"/>
                    <a:pt x="13" y="37"/>
                  </a:cubicBezTo>
                  <a:close/>
                </a:path>
              </a:pathLst>
            </a:custGeom>
            <a:blipFill dpi="0" rotWithShape="1">
              <a:blip r:embed="rId4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48" name="Freeform 149"/>
            <p:cNvSpPr>
              <a:spLocks noEditPoints="1"/>
            </p:cNvSpPr>
            <p:nvPr/>
          </p:nvSpPr>
          <p:spPr bwMode="auto">
            <a:xfrm>
              <a:off x="8120149" y="-1313601"/>
              <a:ext cx="161925" cy="182563"/>
            </a:xfrm>
            <a:custGeom>
              <a:avLst/>
              <a:gdLst>
                <a:gd name="T0" fmla="*/ 17 w 56"/>
                <a:gd name="T1" fmla="*/ 2 h 63"/>
                <a:gd name="T2" fmla="*/ 25 w 56"/>
                <a:gd name="T3" fmla="*/ 63 h 63"/>
                <a:gd name="T4" fmla="*/ 55 w 56"/>
                <a:gd name="T5" fmla="*/ 10 h 63"/>
                <a:gd name="T6" fmla="*/ 27 w 56"/>
                <a:gd name="T7" fmla="*/ 59 h 63"/>
                <a:gd name="T8" fmla="*/ 30 w 56"/>
                <a:gd name="T9" fmla="*/ 50 h 63"/>
                <a:gd name="T10" fmla="*/ 35 w 56"/>
                <a:gd name="T11" fmla="*/ 47 h 63"/>
                <a:gd name="T12" fmla="*/ 37 w 56"/>
                <a:gd name="T13" fmla="*/ 45 h 63"/>
                <a:gd name="T14" fmla="*/ 24 w 56"/>
                <a:gd name="T15" fmla="*/ 55 h 63"/>
                <a:gd name="T16" fmla="*/ 24 w 56"/>
                <a:gd name="T17" fmla="*/ 55 h 63"/>
                <a:gd name="T18" fmla="*/ 21 w 56"/>
                <a:gd name="T19" fmla="*/ 51 h 63"/>
                <a:gd name="T20" fmla="*/ 34 w 56"/>
                <a:gd name="T21" fmla="*/ 41 h 63"/>
                <a:gd name="T22" fmla="*/ 37 w 56"/>
                <a:gd name="T23" fmla="*/ 35 h 63"/>
                <a:gd name="T24" fmla="*/ 16 w 56"/>
                <a:gd name="T25" fmla="*/ 41 h 63"/>
                <a:gd name="T26" fmla="*/ 18 w 56"/>
                <a:gd name="T27" fmla="*/ 45 h 63"/>
                <a:gd name="T28" fmla="*/ 51 w 56"/>
                <a:gd name="T29" fmla="*/ 14 h 63"/>
                <a:gd name="T30" fmla="*/ 34 w 56"/>
                <a:gd name="T31" fmla="*/ 30 h 63"/>
                <a:gd name="T32" fmla="*/ 37 w 56"/>
                <a:gd name="T33" fmla="*/ 25 h 63"/>
                <a:gd name="T34" fmla="*/ 52 w 56"/>
                <a:gd name="T35" fmla="*/ 12 h 63"/>
                <a:gd name="T36" fmla="*/ 21 w 56"/>
                <a:gd name="T37" fmla="*/ 32 h 63"/>
                <a:gd name="T38" fmla="*/ 50 w 56"/>
                <a:gd name="T39" fmla="*/ 7 h 63"/>
                <a:gd name="T40" fmla="*/ 26 w 56"/>
                <a:gd name="T41" fmla="*/ 40 h 63"/>
                <a:gd name="T42" fmla="*/ 48 w 56"/>
                <a:gd name="T43" fmla="*/ 26 h 63"/>
                <a:gd name="T44" fmla="*/ 35 w 56"/>
                <a:gd name="T45" fmla="*/ 43 h 63"/>
                <a:gd name="T46" fmla="*/ 43 w 56"/>
                <a:gd name="T47" fmla="*/ 35 h 63"/>
                <a:gd name="T48" fmla="*/ 21 w 56"/>
                <a:gd name="T49" fmla="*/ 50 h 63"/>
                <a:gd name="T50" fmla="*/ 46 w 56"/>
                <a:gd name="T51" fmla="*/ 30 h 63"/>
                <a:gd name="T52" fmla="*/ 20 w 56"/>
                <a:gd name="T53" fmla="*/ 47 h 63"/>
                <a:gd name="T54" fmla="*/ 50 w 56"/>
                <a:gd name="T55" fmla="*/ 6 h 63"/>
                <a:gd name="T56" fmla="*/ 17 w 56"/>
                <a:gd name="T57" fmla="*/ 31 h 63"/>
                <a:gd name="T58" fmla="*/ 48 w 56"/>
                <a:gd name="T59" fmla="*/ 5 h 63"/>
                <a:gd name="T60" fmla="*/ 12 w 56"/>
                <a:gd name="T61" fmla="*/ 35 h 63"/>
                <a:gd name="T62" fmla="*/ 25 w 56"/>
                <a:gd name="T63" fmla="*/ 19 h 63"/>
                <a:gd name="T64" fmla="*/ 21 w 56"/>
                <a:gd name="T65" fmla="*/ 18 h 63"/>
                <a:gd name="T66" fmla="*/ 8 w 56"/>
                <a:gd name="T67" fmla="*/ 26 h 63"/>
                <a:gd name="T68" fmla="*/ 15 w 56"/>
                <a:gd name="T69" fmla="*/ 19 h 63"/>
                <a:gd name="T70" fmla="*/ 13 w 56"/>
                <a:gd name="T71" fmla="*/ 15 h 63"/>
                <a:gd name="T72" fmla="*/ 6 w 56"/>
                <a:gd name="T73" fmla="*/ 19 h 63"/>
                <a:gd name="T74" fmla="*/ 5 w 56"/>
                <a:gd name="T75" fmla="*/ 15 h 63"/>
                <a:gd name="T76" fmla="*/ 16 w 56"/>
                <a:gd name="T77" fmla="*/ 8 h 63"/>
                <a:gd name="T78" fmla="*/ 22 w 56"/>
                <a:gd name="T79" fmla="*/ 12 h 63"/>
                <a:gd name="T80" fmla="*/ 21 w 56"/>
                <a:gd name="T81" fmla="*/ 9 h 63"/>
                <a:gd name="T82" fmla="*/ 10 w 56"/>
                <a:gd name="T83" fmla="*/ 24 h 63"/>
                <a:gd name="T84" fmla="*/ 25 w 56"/>
                <a:gd name="T85" fmla="*/ 19 h 63"/>
                <a:gd name="T86" fmla="*/ 26 w 56"/>
                <a:gd name="T87" fmla="*/ 20 h 63"/>
                <a:gd name="T88" fmla="*/ 22 w 56"/>
                <a:gd name="T89" fmla="*/ 26 h 63"/>
                <a:gd name="T90" fmla="*/ 26 w 56"/>
                <a:gd name="T91" fmla="*/ 20 h 63"/>
                <a:gd name="T92" fmla="*/ 36 w 56"/>
                <a:gd name="T93" fmla="*/ 14 h 63"/>
                <a:gd name="T94" fmla="*/ 28 w 56"/>
                <a:gd name="T95" fmla="*/ 22 h 63"/>
                <a:gd name="T96" fmla="*/ 36 w 56"/>
                <a:gd name="T97" fmla="*/ 15 h 63"/>
                <a:gd name="T98" fmla="*/ 46 w 56"/>
                <a:gd name="T99" fmla="*/ 7 h 63"/>
                <a:gd name="T100" fmla="*/ 30 w 56"/>
                <a:gd name="T101" fmla="*/ 19 h 63"/>
                <a:gd name="T102" fmla="*/ 35 w 56"/>
                <a:gd name="T103" fmla="*/ 13 h 63"/>
                <a:gd name="T104" fmla="*/ 41 w 56"/>
                <a:gd name="T105" fmla="*/ 6 h 63"/>
                <a:gd name="T106" fmla="*/ 6 w 56"/>
                <a:gd name="T107" fmla="*/ 19 h 63"/>
                <a:gd name="T108" fmla="*/ 5 w 56"/>
                <a:gd name="T109" fmla="*/ 15 h 63"/>
                <a:gd name="T110" fmla="*/ 18 w 56"/>
                <a:gd name="T111" fmla="*/ 6 h 63"/>
                <a:gd name="T112" fmla="*/ 13 w 56"/>
                <a:gd name="T113" fmla="*/ 36 h 63"/>
                <a:gd name="T114" fmla="*/ 35 w 56"/>
                <a:gd name="T115" fmla="*/ 26 h 63"/>
                <a:gd name="T116" fmla="*/ 16 w 56"/>
                <a:gd name="T117" fmla="*/ 4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3">
                  <a:moveTo>
                    <a:pt x="55" y="10"/>
                  </a:moveTo>
                  <a:cubicBezTo>
                    <a:pt x="54" y="4"/>
                    <a:pt x="49" y="1"/>
                    <a:pt x="43" y="2"/>
                  </a:cubicBezTo>
                  <a:cubicBezTo>
                    <a:pt x="35" y="3"/>
                    <a:pt x="31" y="10"/>
                    <a:pt x="28" y="17"/>
                  </a:cubicBezTo>
                  <a:cubicBezTo>
                    <a:pt x="25" y="12"/>
                    <a:pt x="22" y="4"/>
                    <a:pt x="17" y="2"/>
                  </a:cubicBezTo>
                  <a:cubicBezTo>
                    <a:pt x="11" y="0"/>
                    <a:pt x="5" y="2"/>
                    <a:pt x="3" y="8"/>
                  </a:cubicBezTo>
                  <a:cubicBezTo>
                    <a:pt x="0" y="15"/>
                    <a:pt x="4" y="24"/>
                    <a:pt x="7" y="30"/>
                  </a:cubicBezTo>
                  <a:cubicBezTo>
                    <a:pt x="12" y="41"/>
                    <a:pt x="19" y="52"/>
                    <a:pt x="25" y="62"/>
                  </a:cubicBezTo>
                  <a:cubicBezTo>
                    <a:pt x="25" y="62"/>
                    <a:pt x="25" y="63"/>
                    <a:pt x="25" y="63"/>
                  </a:cubicBezTo>
                  <a:cubicBezTo>
                    <a:pt x="26" y="63"/>
                    <a:pt x="27" y="63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6" y="52"/>
                    <a:pt x="43" y="42"/>
                    <a:pt x="49" y="30"/>
                  </a:cubicBezTo>
                  <a:cubicBezTo>
                    <a:pt x="52" y="24"/>
                    <a:pt x="56" y="17"/>
                    <a:pt x="55" y="10"/>
                  </a:cubicBezTo>
                  <a:close/>
                  <a:moveTo>
                    <a:pt x="27" y="59"/>
                  </a:moveTo>
                  <a:cubicBezTo>
                    <a:pt x="27" y="59"/>
                    <a:pt x="27" y="59"/>
                    <a:pt x="26" y="59"/>
                  </a:cubicBezTo>
                  <a:cubicBezTo>
                    <a:pt x="28" y="58"/>
                    <a:pt x="29" y="56"/>
                    <a:pt x="30" y="55"/>
                  </a:cubicBezTo>
                  <a:cubicBezTo>
                    <a:pt x="29" y="56"/>
                    <a:pt x="28" y="58"/>
                    <a:pt x="27" y="59"/>
                  </a:cubicBezTo>
                  <a:close/>
                  <a:moveTo>
                    <a:pt x="24" y="56"/>
                  </a:moveTo>
                  <a:cubicBezTo>
                    <a:pt x="25" y="55"/>
                    <a:pt x="27" y="54"/>
                    <a:pt x="27" y="54"/>
                  </a:cubicBezTo>
                  <a:cubicBezTo>
                    <a:pt x="28" y="53"/>
                    <a:pt x="29" y="51"/>
                    <a:pt x="31" y="50"/>
                  </a:cubicBezTo>
                  <a:cubicBezTo>
                    <a:pt x="31" y="50"/>
                    <a:pt x="30" y="50"/>
                    <a:pt x="30" y="50"/>
                  </a:cubicBezTo>
                  <a:cubicBezTo>
                    <a:pt x="29" y="52"/>
                    <a:pt x="27" y="54"/>
                    <a:pt x="25" y="55"/>
                  </a:cubicBezTo>
                  <a:cubicBezTo>
                    <a:pt x="25" y="55"/>
                    <a:pt x="25" y="56"/>
                    <a:pt x="24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7"/>
                  </a:moveTo>
                  <a:cubicBezTo>
                    <a:pt x="32" y="50"/>
                    <a:pt x="29" y="55"/>
                    <a:pt x="26" y="58"/>
                  </a:cubicBezTo>
                  <a:cubicBezTo>
                    <a:pt x="26" y="58"/>
                    <a:pt x="25" y="57"/>
                    <a:pt x="25" y="56"/>
                  </a:cubicBezTo>
                  <a:cubicBezTo>
                    <a:pt x="29" y="54"/>
                    <a:pt x="32" y="50"/>
                    <a:pt x="35" y="47"/>
                  </a:cubicBezTo>
                  <a:close/>
                  <a:moveTo>
                    <a:pt x="37" y="45"/>
                  </a:moveTo>
                  <a:cubicBezTo>
                    <a:pt x="36" y="45"/>
                    <a:pt x="36" y="46"/>
                    <a:pt x="35" y="46"/>
                  </a:cubicBezTo>
                  <a:cubicBezTo>
                    <a:pt x="36" y="45"/>
                    <a:pt x="37" y="45"/>
                    <a:pt x="38" y="44"/>
                  </a:cubicBezTo>
                  <a:cubicBezTo>
                    <a:pt x="37" y="44"/>
                    <a:pt x="37" y="45"/>
                    <a:pt x="37" y="45"/>
                  </a:cubicBezTo>
                  <a:close/>
                  <a:moveTo>
                    <a:pt x="24" y="55"/>
                  </a:moveTo>
                  <a:cubicBezTo>
                    <a:pt x="24" y="55"/>
                    <a:pt x="23" y="54"/>
                    <a:pt x="23" y="53"/>
                  </a:cubicBezTo>
                  <a:cubicBezTo>
                    <a:pt x="28" y="49"/>
                    <a:pt x="34" y="45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4" y="46"/>
                    <a:pt x="29" y="50"/>
                    <a:pt x="24" y="55"/>
                  </a:cubicBezTo>
                  <a:close/>
                  <a:moveTo>
                    <a:pt x="21" y="51"/>
                  </a:moveTo>
                  <a:cubicBezTo>
                    <a:pt x="24" y="50"/>
                    <a:pt x="27" y="48"/>
                    <a:pt x="29" y="47"/>
                  </a:cubicBezTo>
                  <a:cubicBezTo>
                    <a:pt x="27" y="49"/>
                    <a:pt x="25" y="51"/>
                    <a:pt x="22" y="52"/>
                  </a:cubicBezTo>
                  <a:cubicBezTo>
                    <a:pt x="22" y="52"/>
                    <a:pt x="22" y="51"/>
                    <a:pt x="21" y="51"/>
                  </a:cubicBezTo>
                  <a:close/>
                  <a:moveTo>
                    <a:pt x="20" y="48"/>
                  </a:moveTo>
                  <a:cubicBezTo>
                    <a:pt x="28" y="45"/>
                    <a:pt x="36" y="39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0" y="36"/>
                    <a:pt x="37" y="38"/>
                    <a:pt x="34" y="41"/>
                  </a:cubicBezTo>
                  <a:cubicBezTo>
                    <a:pt x="30" y="44"/>
                    <a:pt x="25" y="47"/>
                    <a:pt x="21" y="50"/>
                  </a:cubicBezTo>
                  <a:cubicBezTo>
                    <a:pt x="20" y="49"/>
                    <a:pt x="20" y="49"/>
                    <a:pt x="20" y="48"/>
                  </a:cubicBezTo>
                  <a:close/>
                  <a:moveTo>
                    <a:pt x="18" y="45"/>
                  </a:moveTo>
                  <a:cubicBezTo>
                    <a:pt x="25" y="42"/>
                    <a:pt x="30" y="38"/>
                    <a:pt x="37" y="35"/>
                  </a:cubicBezTo>
                  <a:cubicBezTo>
                    <a:pt x="38" y="34"/>
                    <a:pt x="40" y="32"/>
                    <a:pt x="42" y="31"/>
                  </a:cubicBezTo>
                  <a:cubicBezTo>
                    <a:pt x="35" y="37"/>
                    <a:pt x="26" y="40"/>
                    <a:pt x="19" y="47"/>
                  </a:cubicBezTo>
                  <a:cubicBezTo>
                    <a:pt x="19" y="46"/>
                    <a:pt x="18" y="46"/>
                    <a:pt x="18" y="45"/>
                  </a:cubicBezTo>
                  <a:close/>
                  <a:moveTo>
                    <a:pt x="16" y="41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23" y="38"/>
                    <a:pt x="29" y="34"/>
                    <a:pt x="3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28" y="35"/>
                    <a:pt x="23" y="40"/>
                    <a:pt x="18" y="45"/>
                  </a:cubicBezTo>
                  <a:cubicBezTo>
                    <a:pt x="17" y="43"/>
                    <a:pt x="16" y="42"/>
                    <a:pt x="16" y="41"/>
                  </a:cubicBezTo>
                  <a:close/>
                  <a:moveTo>
                    <a:pt x="39" y="23"/>
                  </a:moveTo>
                  <a:cubicBezTo>
                    <a:pt x="43" y="20"/>
                    <a:pt x="46" y="17"/>
                    <a:pt x="50" y="15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4"/>
                    <a:pt x="52" y="14"/>
                    <a:pt x="52" y="13"/>
                  </a:cubicBezTo>
                  <a:cubicBezTo>
                    <a:pt x="52" y="14"/>
                    <a:pt x="52" y="15"/>
                    <a:pt x="52" y="16"/>
                  </a:cubicBezTo>
                  <a:cubicBezTo>
                    <a:pt x="52" y="17"/>
                    <a:pt x="51" y="17"/>
                    <a:pt x="51" y="17"/>
                  </a:cubicBezTo>
                  <a:cubicBezTo>
                    <a:pt x="45" y="20"/>
                    <a:pt x="41" y="26"/>
                    <a:pt x="34" y="30"/>
                  </a:cubicBezTo>
                  <a:cubicBezTo>
                    <a:pt x="31" y="32"/>
                    <a:pt x="27" y="34"/>
                    <a:pt x="24" y="36"/>
                  </a:cubicBezTo>
                  <a:cubicBezTo>
                    <a:pt x="22" y="37"/>
                    <a:pt x="20" y="38"/>
                    <a:pt x="19" y="39"/>
                  </a:cubicBezTo>
                  <a:cubicBezTo>
                    <a:pt x="15" y="41"/>
                    <a:pt x="19" y="39"/>
                    <a:pt x="20" y="38"/>
                  </a:cubicBezTo>
                  <a:cubicBezTo>
                    <a:pt x="25" y="33"/>
                    <a:pt x="32" y="30"/>
                    <a:pt x="37" y="25"/>
                  </a:cubicBezTo>
                  <a:cubicBezTo>
                    <a:pt x="38" y="24"/>
                    <a:pt x="39" y="23"/>
                    <a:pt x="39" y="23"/>
                  </a:cubicBezTo>
                  <a:close/>
                  <a:moveTo>
                    <a:pt x="51" y="7"/>
                  </a:moveTo>
                  <a:cubicBezTo>
                    <a:pt x="52" y="9"/>
                    <a:pt x="52" y="10"/>
                    <a:pt x="52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48" y="15"/>
                    <a:pt x="44" y="17"/>
                    <a:pt x="41" y="21"/>
                  </a:cubicBezTo>
                  <a:cubicBezTo>
                    <a:pt x="36" y="24"/>
                    <a:pt x="32" y="27"/>
                    <a:pt x="27" y="29"/>
                  </a:cubicBezTo>
                  <a:cubicBezTo>
                    <a:pt x="24" y="31"/>
                    <a:pt x="21" y="33"/>
                    <a:pt x="18" y="35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31" y="24"/>
                    <a:pt x="43" y="18"/>
                    <a:pt x="51" y="7"/>
                  </a:cubicBezTo>
                  <a:close/>
                  <a:moveTo>
                    <a:pt x="32" y="24"/>
                  </a:moveTo>
                  <a:cubicBezTo>
                    <a:pt x="35" y="21"/>
                    <a:pt x="38" y="18"/>
                    <a:pt x="41" y="15"/>
                  </a:cubicBezTo>
                  <a:cubicBezTo>
                    <a:pt x="44" y="13"/>
                    <a:pt x="48" y="10"/>
                    <a:pt x="50" y="7"/>
                  </a:cubicBezTo>
                  <a:cubicBezTo>
                    <a:pt x="45" y="14"/>
                    <a:pt x="38" y="19"/>
                    <a:pt x="32" y="24"/>
                  </a:cubicBezTo>
                  <a:close/>
                  <a:moveTo>
                    <a:pt x="48" y="26"/>
                  </a:moveTo>
                  <a:cubicBezTo>
                    <a:pt x="44" y="30"/>
                    <a:pt x="39" y="32"/>
                    <a:pt x="35" y="35"/>
                  </a:cubicBezTo>
                  <a:cubicBezTo>
                    <a:pt x="32" y="37"/>
                    <a:pt x="29" y="39"/>
                    <a:pt x="26" y="40"/>
                  </a:cubicBezTo>
                  <a:cubicBezTo>
                    <a:pt x="24" y="42"/>
                    <a:pt x="20" y="43"/>
                    <a:pt x="19" y="44"/>
                  </a:cubicBezTo>
                  <a:cubicBezTo>
                    <a:pt x="24" y="40"/>
                    <a:pt x="30" y="35"/>
                    <a:pt x="35" y="31"/>
                  </a:cubicBezTo>
                  <a:cubicBezTo>
                    <a:pt x="41" y="27"/>
                    <a:pt x="46" y="23"/>
                    <a:pt x="51" y="19"/>
                  </a:cubicBezTo>
                  <a:cubicBezTo>
                    <a:pt x="50" y="21"/>
                    <a:pt x="49" y="24"/>
                    <a:pt x="48" y="26"/>
                  </a:cubicBezTo>
                  <a:close/>
                  <a:moveTo>
                    <a:pt x="41" y="39"/>
                  </a:moveTo>
                  <a:cubicBezTo>
                    <a:pt x="37" y="42"/>
                    <a:pt x="34" y="44"/>
                    <a:pt x="30" y="47"/>
                  </a:cubicBezTo>
                  <a:cubicBezTo>
                    <a:pt x="30" y="48"/>
                    <a:pt x="29" y="48"/>
                    <a:pt x="28" y="49"/>
                  </a:cubicBezTo>
                  <a:cubicBezTo>
                    <a:pt x="30" y="47"/>
                    <a:pt x="33" y="45"/>
                    <a:pt x="35" y="43"/>
                  </a:cubicBezTo>
                  <a:cubicBezTo>
                    <a:pt x="37" y="41"/>
                    <a:pt x="40" y="39"/>
                    <a:pt x="42" y="37"/>
                  </a:cubicBezTo>
                  <a:cubicBezTo>
                    <a:pt x="42" y="38"/>
                    <a:pt x="41" y="38"/>
                    <a:pt x="41" y="39"/>
                  </a:cubicBezTo>
                  <a:close/>
                  <a:moveTo>
                    <a:pt x="44" y="34"/>
                  </a:move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43" y="35"/>
                    <a:pt x="42" y="35"/>
                  </a:cubicBezTo>
                  <a:cubicBezTo>
                    <a:pt x="40" y="38"/>
                    <a:pt x="37" y="40"/>
                    <a:pt x="35" y="42"/>
                  </a:cubicBezTo>
                  <a:cubicBezTo>
                    <a:pt x="32" y="44"/>
                    <a:pt x="30" y="46"/>
                    <a:pt x="27" y="47"/>
                  </a:cubicBezTo>
                  <a:cubicBezTo>
                    <a:pt x="25" y="48"/>
                    <a:pt x="23" y="49"/>
                    <a:pt x="21" y="50"/>
                  </a:cubicBezTo>
                  <a:cubicBezTo>
                    <a:pt x="23" y="50"/>
                    <a:pt x="25" y="48"/>
                    <a:pt x="27" y="47"/>
                  </a:cubicBezTo>
                  <a:cubicBezTo>
                    <a:pt x="33" y="42"/>
                    <a:pt x="40" y="38"/>
                    <a:pt x="45" y="32"/>
                  </a:cubicBezTo>
                  <a:cubicBezTo>
                    <a:pt x="45" y="33"/>
                    <a:pt x="44" y="33"/>
                    <a:pt x="44" y="34"/>
                  </a:cubicBezTo>
                  <a:close/>
                  <a:moveTo>
                    <a:pt x="46" y="30"/>
                  </a:moveTo>
                  <a:cubicBezTo>
                    <a:pt x="46" y="30"/>
                    <a:pt x="46" y="30"/>
                    <a:pt x="46" y="30"/>
                  </a:cubicBezTo>
                  <a:cubicBezTo>
                    <a:pt x="41" y="34"/>
                    <a:pt x="36" y="38"/>
                    <a:pt x="31" y="41"/>
                  </a:cubicBezTo>
                  <a:cubicBezTo>
                    <a:pt x="29" y="43"/>
                    <a:pt x="27" y="44"/>
                    <a:pt x="24" y="46"/>
                  </a:cubicBezTo>
                  <a:cubicBezTo>
                    <a:pt x="24" y="45"/>
                    <a:pt x="19" y="48"/>
                    <a:pt x="20" y="47"/>
                  </a:cubicBezTo>
                  <a:cubicBezTo>
                    <a:pt x="21" y="46"/>
                    <a:pt x="22" y="45"/>
                    <a:pt x="24" y="44"/>
                  </a:cubicBezTo>
                  <a:cubicBezTo>
                    <a:pt x="31" y="38"/>
                    <a:pt x="40" y="34"/>
                    <a:pt x="47" y="28"/>
                  </a:cubicBezTo>
                  <a:cubicBezTo>
                    <a:pt x="47" y="29"/>
                    <a:pt x="46" y="29"/>
                    <a:pt x="46" y="30"/>
                  </a:cubicBezTo>
                  <a:close/>
                  <a:moveTo>
                    <a:pt x="50" y="6"/>
                  </a:moveTo>
                  <a:cubicBezTo>
                    <a:pt x="44" y="12"/>
                    <a:pt x="37" y="18"/>
                    <a:pt x="31" y="24"/>
                  </a:cubicBezTo>
                  <a:cubicBezTo>
                    <a:pt x="27" y="27"/>
                    <a:pt x="23" y="29"/>
                    <a:pt x="19" y="32"/>
                  </a:cubicBezTo>
                  <a:cubicBezTo>
                    <a:pt x="17" y="33"/>
                    <a:pt x="15" y="34"/>
                    <a:pt x="13" y="35"/>
                  </a:cubicBezTo>
                  <a:cubicBezTo>
                    <a:pt x="14" y="34"/>
                    <a:pt x="16" y="32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9" y="30"/>
                    <a:pt x="21" y="28"/>
                    <a:pt x="22" y="27"/>
                  </a:cubicBezTo>
                  <a:cubicBezTo>
                    <a:pt x="27" y="23"/>
                    <a:pt x="32" y="20"/>
                    <a:pt x="36" y="17"/>
                  </a:cubicBezTo>
                  <a:cubicBezTo>
                    <a:pt x="41" y="14"/>
                    <a:pt x="46" y="10"/>
                    <a:pt x="48" y="5"/>
                  </a:cubicBezTo>
                  <a:cubicBezTo>
                    <a:pt x="49" y="5"/>
                    <a:pt x="50" y="6"/>
                    <a:pt x="50" y="6"/>
                  </a:cubicBezTo>
                  <a:close/>
                  <a:moveTo>
                    <a:pt x="12" y="34"/>
                  </a:moveTo>
                  <a:cubicBezTo>
                    <a:pt x="13" y="34"/>
                    <a:pt x="13" y="33"/>
                    <a:pt x="14" y="33"/>
                  </a:cubicBezTo>
                  <a:cubicBezTo>
                    <a:pt x="13" y="34"/>
                    <a:pt x="13" y="34"/>
                    <a:pt x="12" y="35"/>
                  </a:cubicBezTo>
                  <a:cubicBezTo>
                    <a:pt x="12" y="35"/>
                    <a:pt x="12" y="34"/>
                    <a:pt x="12" y="34"/>
                  </a:cubicBezTo>
                  <a:close/>
                  <a:moveTo>
                    <a:pt x="10" y="30"/>
                  </a:moveTo>
                  <a:cubicBezTo>
                    <a:pt x="13" y="29"/>
                    <a:pt x="15" y="27"/>
                    <a:pt x="17" y="25"/>
                  </a:cubicBezTo>
                  <a:cubicBezTo>
                    <a:pt x="20" y="23"/>
                    <a:pt x="23" y="21"/>
                    <a:pt x="25" y="19"/>
                  </a:cubicBezTo>
                  <a:cubicBezTo>
                    <a:pt x="21" y="24"/>
                    <a:pt x="16" y="28"/>
                    <a:pt x="11" y="33"/>
                  </a:cubicBezTo>
                  <a:cubicBezTo>
                    <a:pt x="11" y="32"/>
                    <a:pt x="10" y="31"/>
                    <a:pt x="10" y="30"/>
                  </a:cubicBezTo>
                  <a:close/>
                  <a:moveTo>
                    <a:pt x="8" y="26"/>
                  </a:moveTo>
                  <a:cubicBezTo>
                    <a:pt x="13" y="25"/>
                    <a:pt x="16" y="21"/>
                    <a:pt x="21" y="18"/>
                  </a:cubicBezTo>
                  <a:cubicBezTo>
                    <a:pt x="21" y="17"/>
                    <a:pt x="24" y="15"/>
                    <a:pt x="22" y="18"/>
                  </a:cubicBezTo>
                  <a:cubicBezTo>
                    <a:pt x="20" y="19"/>
                    <a:pt x="19" y="20"/>
                    <a:pt x="18" y="21"/>
                  </a:cubicBezTo>
                  <a:cubicBezTo>
                    <a:pt x="15" y="24"/>
                    <a:pt x="12" y="27"/>
                    <a:pt x="10" y="29"/>
                  </a:cubicBezTo>
                  <a:cubicBezTo>
                    <a:pt x="9" y="28"/>
                    <a:pt x="9" y="27"/>
                    <a:pt x="8" y="26"/>
                  </a:cubicBezTo>
                  <a:close/>
                  <a:moveTo>
                    <a:pt x="7" y="23"/>
                  </a:moveTo>
                  <a:cubicBezTo>
                    <a:pt x="12" y="20"/>
                    <a:pt x="16" y="16"/>
                    <a:pt x="21" y="14"/>
                  </a:cubicBezTo>
                  <a:cubicBezTo>
                    <a:pt x="24" y="12"/>
                    <a:pt x="19" y="15"/>
                    <a:pt x="19" y="16"/>
                  </a:cubicBezTo>
                  <a:cubicBezTo>
                    <a:pt x="18" y="17"/>
                    <a:pt x="16" y="18"/>
                    <a:pt x="15" y="19"/>
                  </a:cubicBezTo>
                  <a:cubicBezTo>
                    <a:pt x="13" y="21"/>
                    <a:pt x="10" y="23"/>
                    <a:pt x="8" y="26"/>
                  </a:cubicBezTo>
                  <a:cubicBezTo>
                    <a:pt x="8" y="25"/>
                    <a:pt x="7" y="24"/>
                    <a:pt x="7" y="23"/>
                  </a:cubicBezTo>
                  <a:close/>
                  <a:moveTo>
                    <a:pt x="6" y="19"/>
                  </a:moveTo>
                  <a:cubicBezTo>
                    <a:pt x="8" y="18"/>
                    <a:pt x="11" y="16"/>
                    <a:pt x="13" y="15"/>
                  </a:cubicBezTo>
                  <a:cubicBezTo>
                    <a:pt x="14" y="14"/>
                    <a:pt x="16" y="13"/>
                    <a:pt x="17" y="12"/>
                  </a:cubicBezTo>
                  <a:cubicBezTo>
                    <a:pt x="18" y="11"/>
                    <a:pt x="22" y="8"/>
                    <a:pt x="18" y="12"/>
                  </a:cubicBezTo>
                  <a:cubicBezTo>
                    <a:pt x="15" y="16"/>
                    <a:pt x="10" y="18"/>
                    <a:pt x="6" y="22"/>
                  </a:cubicBezTo>
                  <a:cubicBezTo>
                    <a:pt x="6" y="21"/>
                    <a:pt x="6" y="20"/>
                    <a:pt x="6" y="19"/>
                  </a:cubicBezTo>
                  <a:close/>
                  <a:moveTo>
                    <a:pt x="5" y="12"/>
                  </a:moveTo>
                  <a:cubicBezTo>
                    <a:pt x="7" y="11"/>
                    <a:pt x="8" y="10"/>
                    <a:pt x="10" y="9"/>
                  </a:cubicBezTo>
                  <a:cubicBezTo>
                    <a:pt x="12" y="6"/>
                    <a:pt x="16" y="4"/>
                    <a:pt x="12" y="8"/>
                  </a:cubicBezTo>
                  <a:cubicBezTo>
                    <a:pt x="10" y="11"/>
                    <a:pt x="7" y="12"/>
                    <a:pt x="5" y="15"/>
                  </a:cubicBezTo>
                  <a:cubicBezTo>
                    <a:pt x="5" y="14"/>
                    <a:pt x="5" y="13"/>
                    <a:pt x="5" y="12"/>
                  </a:cubicBezTo>
                  <a:close/>
                  <a:moveTo>
                    <a:pt x="5" y="17"/>
                  </a:moveTo>
                  <a:cubicBezTo>
                    <a:pt x="5" y="17"/>
                    <a:pt x="5" y="17"/>
                    <a:pt x="5" y="16"/>
                  </a:cubicBezTo>
                  <a:cubicBezTo>
                    <a:pt x="9" y="14"/>
                    <a:pt x="12" y="10"/>
                    <a:pt x="16" y="8"/>
                  </a:cubicBezTo>
                  <a:cubicBezTo>
                    <a:pt x="19" y="6"/>
                    <a:pt x="14" y="12"/>
                    <a:pt x="13" y="12"/>
                  </a:cubicBezTo>
                  <a:cubicBezTo>
                    <a:pt x="11" y="14"/>
                    <a:pt x="8" y="16"/>
                    <a:pt x="6" y="18"/>
                  </a:cubicBezTo>
                  <a:cubicBezTo>
                    <a:pt x="5" y="18"/>
                    <a:pt x="5" y="18"/>
                    <a:pt x="5" y="17"/>
                  </a:cubicBezTo>
                  <a:close/>
                  <a:moveTo>
                    <a:pt x="22" y="12"/>
                  </a:moveTo>
                  <a:cubicBezTo>
                    <a:pt x="20" y="13"/>
                    <a:pt x="17" y="15"/>
                    <a:pt x="15" y="16"/>
                  </a:cubicBezTo>
                  <a:cubicBezTo>
                    <a:pt x="12" y="18"/>
                    <a:pt x="9" y="20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11" y="18"/>
                    <a:pt x="17" y="15"/>
                    <a:pt x="21" y="9"/>
                  </a:cubicBezTo>
                  <a:cubicBezTo>
                    <a:pt x="21" y="10"/>
                    <a:pt x="22" y="11"/>
                    <a:pt x="22" y="12"/>
                  </a:cubicBezTo>
                  <a:close/>
                  <a:moveTo>
                    <a:pt x="24" y="15"/>
                  </a:moveTo>
                  <a:cubicBezTo>
                    <a:pt x="19" y="17"/>
                    <a:pt x="15" y="21"/>
                    <a:pt x="11" y="24"/>
                  </a:cubicBezTo>
                  <a:cubicBezTo>
                    <a:pt x="10" y="25"/>
                    <a:pt x="8" y="27"/>
                    <a:pt x="10" y="24"/>
                  </a:cubicBezTo>
                  <a:cubicBezTo>
                    <a:pt x="12" y="23"/>
                    <a:pt x="13" y="22"/>
                    <a:pt x="14" y="21"/>
                  </a:cubicBezTo>
                  <a:cubicBezTo>
                    <a:pt x="17" y="18"/>
                    <a:pt x="20" y="16"/>
                    <a:pt x="23" y="13"/>
                  </a:cubicBezTo>
                  <a:cubicBezTo>
                    <a:pt x="23" y="14"/>
                    <a:pt x="24" y="15"/>
                    <a:pt x="24" y="15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1" y="29"/>
                  </a:cubicBezTo>
                  <a:cubicBezTo>
                    <a:pt x="15" y="26"/>
                    <a:pt x="20" y="20"/>
                    <a:pt x="24" y="16"/>
                  </a:cubicBezTo>
                  <a:cubicBezTo>
                    <a:pt x="25" y="17"/>
                    <a:pt x="25" y="18"/>
                    <a:pt x="25" y="19"/>
                  </a:cubicBezTo>
                  <a:close/>
                  <a:moveTo>
                    <a:pt x="26" y="20"/>
                  </a:moveTo>
                  <a:cubicBezTo>
                    <a:pt x="26" y="20"/>
                    <a:pt x="26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2"/>
                    <a:pt x="25" y="23"/>
                    <a:pt x="24" y="23"/>
                  </a:cubicBezTo>
                  <a:cubicBezTo>
                    <a:pt x="24" y="24"/>
                    <a:pt x="23" y="25"/>
                    <a:pt x="22" y="26"/>
                  </a:cubicBezTo>
                  <a:cubicBezTo>
                    <a:pt x="20" y="27"/>
                    <a:pt x="18" y="29"/>
                    <a:pt x="16" y="31"/>
                  </a:cubicBezTo>
                  <a:cubicBezTo>
                    <a:pt x="16" y="31"/>
                    <a:pt x="15" y="32"/>
                    <a:pt x="14" y="32"/>
                  </a:cubicBezTo>
                  <a:cubicBezTo>
                    <a:pt x="14" y="32"/>
                    <a:pt x="11" y="35"/>
                    <a:pt x="13" y="32"/>
                  </a:cubicBezTo>
                  <a:cubicBezTo>
                    <a:pt x="17" y="27"/>
                    <a:pt x="22" y="24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lose/>
                  <a:moveTo>
                    <a:pt x="32" y="16"/>
                  </a:moveTo>
                  <a:cubicBezTo>
                    <a:pt x="35" y="14"/>
                    <a:pt x="37" y="12"/>
                    <a:pt x="40" y="10"/>
                  </a:cubicBezTo>
                  <a:cubicBezTo>
                    <a:pt x="39" y="12"/>
                    <a:pt x="37" y="13"/>
                    <a:pt x="36" y="14"/>
                  </a:cubicBezTo>
                  <a:cubicBezTo>
                    <a:pt x="34" y="15"/>
                    <a:pt x="32" y="16"/>
                    <a:pt x="31" y="18"/>
                  </a:cubicBezTo>
                  <a:cubicBezTo>
                    <a:pt x="31" y="17"/>
                    <a:pt x="31" y="16"/>
                    <a:pt x="32" y="16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7" y="22"/>
                    <a:pt x="28" y="22"/>
                  </a:cubicBezTo>
                  <a:close/>
                  <a:moveTo>
                    <a:pt x="30" y="19"/>
                  </a:moveTo>
                  <a:cubicBezTo>
                    <a:pt x="32" y="18"/>
                    <a:pt x="34" y="16"/>
                    <a:pt x="36" y="15"/>
                  </a:cubicBezTo>
                  <a:cubicBezTo>
                    <a:pt x="38" y="13"/>
                    <a:pt x="40" y="12"/>
                    <a:pt x="42" y="10"/>
                  </a:cubicBezTo>
                  <a:cubicBezTo>
                    <a:pt x="43" y="9"/>
                    <a:pt x="44" y="7"/>
                    <a:pt x="46" y="6"/>
                  </a:cubicBezTo>
                  <a:cubicBezTo>
                    <a:pt x="46" y="6"/>
                    <a:pt x="46" y="6"/>
                    <a:pt x="47" y="5"/>
                  </a:cubicBezTo>
                  <a:cubicBezTo>
                    <a:pt x="47" y="6"/>
                    <a:pt x="47" y="6"/>
                    <a:pt x="46" y="7"/>
                  </a:cubicBezTo>
                  <a:cubicBezTo>
                    <a:pt x="46" y="8"/>
                    <a:pt x="44" y="9"/>
                    <a:pt x="43" y="11"/>
                  </a:cubicBezTo>
                  <a:cubicBezTo>
                    <a:pt x="41" y="13"/>
                    <a:pt x="38" y="14"/>
                    <a:pt x="36" y="16"/>
                  </a:cubicBezTo>
                  <a:cubicBezTo>
                    <a:pt x="34" y="18"/>
                    <a:pt x="32" y="19"/>
                    <a:pt x="30" y="20"/>
                  </a:cubicBezTo>
                  <a:cubicBezTo>
                    <a:pt x="30" y="20"/>
                    <a:pt x="30" y="20"/>
                    <a:pt x="30" y="19"/>
                  </a:cubicBezTo>
                  <a:close/>
                  <a:moveTo>
                    <a:pt x="43" y="5"/>
                  </a:moveTo>
                  <a:cubicBezTo>
                    <a:pt x="44" y="5"/>
                    <a:pt x="46" y="4"/>
                    <a:pt x="46" y="5"/>
                  </a:cubicBezTo>
                  <a:cubicBezTo>
                    <a:pt x="45" y="5"/>
                    <a:pt x="44" y="6"/>
                    <a:pt x="43" y="7"/>
                  </a:cubicBezTo>
                  <a:cubicBezTo>
                    <a:pt x="41" y="9"/>
                    <a:pt x="38" y="11"/>
                    <a:pt x="35" y="13"/>
                  </a:cubicBezTo>
                  <a:cubicBezTo>
                    <a:pt x="34" y="13"/>
                    <a:pt x="33" y="14"/>
                    <a:pt x="32" y="15"/>
                  </a:cubicBezTo>
                  <a:cubicBezTo>
                    <a:pt x="33" y="14"/>
                    <a:pt x="33" y="14"/>
                    <a:pt x="34" y="13"/>
                  </a:cubicBezTo>
                  <a:cubicBezTo>
                    <a:pt x="37" y="10"/>
                    <a:pt x="40" y="7"/>
                    <a:pt x="43" y="5"/>
                  </a:cubicBezTo>
                  <a:close/>
                  <a:moveTo>
                    <a:pt x="41" y="6"/>
                  </a:moveTo>
                  <a:cubicBezTo>
                    <a:pt x="38" y="7"/>
                    <a:pt x="36" y="10"/>
                    <a:pt x="34" y="12"/>
                  </a:cubicBezTo>
                  <a:cubicBezTo>
                    <a:pt x="36" y="9"/>
                    <a:pt x="38" y="7"/>
                    <a:pt x="41" y="6"/>
                  </a:cubicBezTo>
                  <a:close/>
                  <a:moveTo>
                    <a:pt x="20" y="9"/>
                  </a:moveTo>
                  <a:cubicBezTo>
                    <a:pt x="15" y="12"/>
                    <a:pt x="10" y="16"/>
                    <a:pt x="6" y="19"/>
                  </a:cubicBezTo>
                  <a:cubicBezTo>
                    <a:pt x="11" y="15"/>
                    <a:pt x="15" y="12"/>
                    <a:pt x="19" y="7"/>
                  </a:cubicBezTo>
                  <a:cubicBezTo>
                    <a:pt x="19" y="7"/>
                    <a:pt x="20" y="8"/>
                    <a:pt x="20" y="9"/>
                  </a:cubicBezTo>
                  <a:close/>
                  <a:moveTo>
                    <a:pt x="18" y="6"/>
                  </a:moveTo>
                  <a:cubicBezTo>
                    <a:pt x="13" y="8"/>
                    <a:pt x="10" y="13"/>
                    <a:pt x="5" y="15"/>
                  </a:cubicBezTo>
                  <a:cubicBezTo>
                    <a:pt x="7" y="14"/>
                    <a:pt x="9" y="12"/>
                    <a:pt x="11" y="11"/>
                  </a:cubicBezTo>
                  <a:cubicBezTo>
                    <a:pt x="13" y="9"/>
                    <a:pt x="14" y="7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5"/>
                    <a:pt x="18" y="6"/>
                  </a:cubicBezTo>
                  <a:close/>
                  <a:moveTo>
                    <a:pt x="15" y="4"/>
                  </a:moveTo>
                  <a:cubicBezTo>
                    <a:pt x="11" y="6"/>
                    <a:pt x="8" y="9"/>
                    <a:pt x="5" y="11"/>
                  </a:cubicBezTo>
                  <a:cubicBezTo>
                    <a:pt x="6" y="7"/>
                    <a:pt x="9" y="3"/>
                    <a:pt x="15" y="4"/>
                  </a:cubicBezTo>
                  <a:close/>
                  <a:moveTo>
                    <a:pt x="13" y="36"/>
                  </a:moveTo>
                  <a:cubicBezTo>
                    <a:pt x="16" y="35"/>
                    <a:pt x="18" y="33"/>
                    <a:pt x="20" y="32"/>
                  </a:cubicBezTo>
                  <a:cubicBezTo>
                    <a:pt x="18" y="33"/>
                    <a:pt x="16" y="35"/>
                    <a:pt x="15" y="37"/>
                  </a:cubicBezTo>
                  <a:cubicBezTo>
                    <a:pt x="14" y="38"/>
                    <a:pt x="15" y="38"/>
                    <a:pt x="15" y="38"/>
                  </a:cubicBezTo>
                  <a:cubicBezTo>
                    <a:pt x="21" y="33"/>
                    <a:pt x="28" y="30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29" y="31"/>
                    <a:pt x="21" y="35"/>
                    <a:pt x="16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5" y="40"/>
                    <a:pt x="15" y="40"/>
                    <a:pt x="15" y="39"/>
                  </a:cubicBezTo>
                  <a:cubicBezTo>
                    <a:pt x="14" y="38"/>
                    <a:pt x="14" y="37"/>
                    <a:pt x="13" y="36"/>
                  </a:cubicBezTo>
                  <a:close/>
                </a:path>
              </a:pathLst>
            </a:custGeom>
            <a:blipFill dpi="0" rotWithShape="1">
              <a:blip r:embed="rId10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49" name="Freeform 150"/>
            <p:cNvSpPr>
              <a:spLocks noEditPoints="1"/>
            </p:cNvSpPr>
            <p:nvPr/>
          </p:nvSpPr>
          <p:spPr bwMode="auto">
            <a:xfrm>
              <a:off x="6792999" y="732687"/>
              <a:ext cx="161925" cy="187325"/>
            </a:xfrm>
            <a:custGeom>
              <a:avLst/>
              <a:gdLst>
                <a:gd name="T0" fmla="*/ 17 w 56"/>
                <a:gd name="T1" fmla="*/ 2 h 64"/>
                <a:gd name="T2" fmla="*/ 26 w 56"/>
                <a:gd name="T3" fmla="*/ 63 h 64"/>
                <a:gd name="T4" fmla="*/ 55 w 56"/>
                <a:gd name="T5" fmla="*/ 10 h 64"/>
                <a:gd name="T6" fmla="*/ 27 w 56"/>
                <a:gd name="T7" fmla="*/ 59 h 64"/>
                <a:gd name="T8" fmla="*/ 31 w 56"/>
                <a:gd name="T9" fmla="*/ 51 h 64"/>
                <a:gd name="T10" fmla="*/ 36 w 56"/>
                <a:gd name="T11" fmla="*/ 47 h 64"/>
                <a:gd name="T12" fmla="*/ 37 w 56"/>
                <a:gd name="T13" fmla="*/ 45 h 64"/>
                <a:gd name="T14" fmla="*/ 24 w 56"/>
                <a:gd name="T15" fmla="*/ 55 h 64"/>
                <a:gd name="T16" fmla="*/ 24 w 56"/>
                <a:gd name="T17" fmla="*/ 55 h 64"/>
                <a:gd name="T18" fmla="*/ 22 w 56"/>
                <a:gd name="T19" fmla="*/ 51 h 64"/>
                <a:gd name="T20" fmla="*/ 34 w 56"/>
                <a:gd name="T21" fmla="*/ 41 h 64"/>
                <a:gd name="T22" fmla="*/ 37 w 56"/>
                <a:gd name="T23" fmla="*/ 35 h 64"/>
                <a:gd name="T24" fmla="*/ 16 w 56"/>
                <a:gd name="T25" fmla="*/ 41 h 64"/>
                <a:gd name="T26" fmla="*/ 18 w 56"/>
                <a:gd name="T27" fmla="*/ 45 h 64"/>
                <a:gd name="T28" fmla="*/ 51 w 56"/>
                <a:gd name="T29" fmla="*/ 14 h 64"/>
                <a:gd name="T30" fmla="*/ 35 w 56"/>
                <a:gd name="T31" fmla="*/ 30 h 64"/>
                <a:gd name="T32" fmla="*/ 38 w 56"/>
                <a:gd name="T33" fmla="*/ 25 h 64"/>
                <a:gd name="T34" fmla="*/ 52 w 56"/>
                <a:gd name="T35" fmla="*/ 13 h 64"/>
                <a:gd name="T36" fmla="*/ 21 w 56"/>
                <a:gd name="T37" fmla="*/ 32 h 64"/>
                <a:gd name="T38" fmla="*/ 50 w 56"/>
                <a:gd name="T39" fmla="*/ 8 h 64"/>
                <a:gd name="T40" fmla="*/ 26 w 56"/>
                <a:gd name="T41" fmla="*/ 40 h 64"/>
                <a:gd name="T42" fmla="*/ 48 w 56"/>
                <a:gd name="T43" fmla="*/ 26 h 64"/>
                <a:gd name="T44" fmla="*/ 35 w 56"/>
                <a:gd name="T45" fmla="*/ 43 h 64"/>
                <a:gd name="T46" fmla="*/ 43 w 56"/>
                <a:gd name="T47" fmla="*/ 35 h 64"/>
                <a:gd name="T48" fmla="*/ 22 w 56"/>
                <a:gd name="T49" fmla="*/ 50 h 64"/>
                <a:gd name="T50" fmla="*/ 46 w 56"/>
                <a:gd name="T51" fmla="*/ 30 h 64"/>
                <a:gd name="T52" fmla="*/ 20 w 56"/>
                <a:gd name="T53" fmla="*/ 48 h 64"/>
                <a:gd name="T54" fmla="*/ 50 w 56"/>
                <a:gd name="T55" fmla="*/ 7 h 64"/>
                <a:gd name="T56" fmla="*/ 17 w 56"/>
                <a:gd name="T57" fmla="*/ 31 h 64"/>
                <a:gd name="T58" fmla="*/ 48 w 56"/>
                <a:gd name="T59" fmla="*/ 5 h 64"/>
                <a:gd name="T60" fmla="*/ 13 w 56"/>
                <a:gd name="T61" fmla="*/ 35 h 64"/>
                <a:gd name="T62" fmla="*/ 25 w 56"/>
                <a:gd name="T63" fmla="*/ 20 h 64"/>
                <a:gd name="T64" fmla="*/ 21 w 56"/>
                <a:gd name="T65" fmla="*/ 18 h 64"/>
                <a:gd name="T66" fmla="*/ 8 w 56"/>
                <a:gd name="T67" fmla="*/ 27 h 64"/>
                <a:gd name="T68" fmla="*/ 15 w 56"/>
                <a:gd name="T69" fmla="*/ 19 h 64"/>
                <a:gd name="T70" fmla="*/ 13 w 56"/>
                <a:gd name="T71" fmla="*/ 15 h 64"/>
                <a:gd name="T72" fmla="*/ 6 w 56"/>
                <a:gd name="T73" fmla="*/ 19 h 64"/>
                <a:gd name="T74" fmla="*/ 5 w 56"/>
                <a:gd name="T75" fmla="*/ 15 h 64"/>
                <a:gd name="T76" fmla="*/ 16 w 56"/>
                <a:gd name="T77" fmla="*/ 8 h 64"/>
                <a:gd name="T78" fmla="*/ 23 w 56"/>
                <a:gd name="T79" fmla="*/ 12 h 64"/>
                <a:gd name="T80" fmla="*/ 21 w 56"/>
                <a:gd name="T81" fmla="*/ 10 h 64"/>
                <a:gd name="T82" fmla="*/ 11 w 56"/>
                <a:gd name="T83" fmla="*/ 24 h 64"/>
                <a:gd name="T84" fmla="*/ 25 w 56"/>
                <a:gd name="T85" fmla="*/ 19 h 64"/>
                <a:gd name="T86" fmla="*/ 26 w 56"/>
                <a:gd name="T87" fmla="*/ 20 h 64"/>
                <a:gd name="T88" fmla="*/ 22 w 56"/>
                <a:gd name="T89" fmla="*/ 26 h 64"/>
                <a:gd name="T90" fmla="*/ 26 w 56"/>
                <a:gd name="T91" fmla="*/ 20 h 64"/>
                <a:gd name="T92" fmla="*/ 36 w 56"/>
                <a:gd name="T93" fmla="*/ 14 h 64"/>
                <a:gd name="T94" fmla="*/ 28 w 56"/>
                <a:gd name="T95" fmla="*/ 22 h 64"/>
                <a:gd name="T96" fmla="*/ 36 w 56"/>
                <a:gd name="T97" fmla="*/ 15 h 64"/>
                <a:gd name="T98" fmla="*/ 47 w 56"/>
                <a:gd name="T99" fmla="*/ 7 h 64"/>
                <a:gd name="T100" fmla="*/ 30 w 56"/>
                <a:gd name="T101" fmla="*/ 20 h 64"/>
                <a:gd name="T102" fmla="*/ 36 w 56"/>
                <a:gd name="T103" fmla="*/ 13 h 64"/>
                <a:gd name="T104" fmla="*/ 41 w 56"/>
                <a:gd name="T105" fmla="*/ 6 h 64"/>
                <a:gd name="T106" fmla="*/ 6 w 56"/>
                <a:gd name="T107" fmla="*/ 19 h 64"/>
                <a:gd name="T108" fmla="*/ 5 w 56"/>
                <a:gd name="T109" fmla="*/ 16 h 64"/>
                <a:gd name="T110" fmla="*/ 18 w 56"/>
                <a:gd name="T111" fmla="*/ 6 h 64"/>
                <a:gd name="T112" fmla="*/ 13 w 56"/>
                <a:gd name="T113" fmla="*/ 36 h 64"/>
                <a:gd name="T114" fmla="*/ 35 w 56"/>
                <a:gd name="T115" fmla="*/ 26 h 64"/>
                <a:gd name="T116" fmla="*/ 16 w 56"/>
                <a:gd name="T117" fmla="*/ 4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5" y="4"/>
                    <a:pt x="49" y="1"/>
                    <a:pt x="43" y="2"/>
                  </a:cubicBezTo>
                  <a:cubicBezTo>
                    <a:pt x="35" y="4"/>
                    <a:pt x="31" y="11"/>
                    <a:pt x="28" y="17"/>
                  </a:cubicBezTo>
                  <a:cubicBezTo>
                    <a:pt x="26" y="12"/>
                    <a:pt x="23" y="5"/>
                    <a:pt x="17" y="2"/>
                  </a:cubicBezTo>
                  <a:cubicBezTo>
                    <a:pt x="11" y="0"/>
                    <a:pt x="5" y="3"/>
                    <a:pt x="3" y="8"/>
                  </a:cubicBezTo>
                  <a:cubicBezTo>
                    <a:pt x="0" y="15"/>
                    <a:pt x="4" y="24"/>
                    <a:pt x="7" y="30"/>
                  </a:cubicBezTo>
                  <a:cubicBezTo>
                    <a:pt x="12" y="42"/>
                    <a:pt x="19" y="52"/>
                    <a:pt x="25" y="62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26" y="64"/>
                    <a:pt x="27" y="63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6" y="53"/>
                    <a:pt x="43" y="42"/>
                    <a:pt x="49" y="31"/>
                  </a:cubicBezTo>
                  <a:cubicBezTo>
                    <a:pt x="53" y="24"/>
                    <a:pt x="56" y="17"/>
                    <a:pt x="55" y="10"/>
                  </a:cubicBezTo>
                  <a:close/>
                  <a:moveTo>
                    <a:pt x="27" y="59"/>
                  </a:moveTo>
                  <a:cubicBezTo>
                    <a:pt x="27" y="59"/>
                    <a:pt x="27" y="59"/>
                    <a:pt x="27" y="59"/>
                  </a:cubicBezTo>
                  <a:cubicBezTo>
                    <a:pt x="28" y="58"/>
                    <a:pt x="29" y="56"/>
                    <a:pt x="30" y="55"/>
                  </a:cubicBezTo>
                  <a:cubicBezTo>
                    <a:pt x="29" y="56"/>
                    <a:pt x="28" y="58"/>
                    <a:pt x="27" y="59"/>
                  </a:cubicBezTo>
                  <a:close/>
                  <a:moveTo>
                    <a:pt x="25" y="56"/>
                  </a:moveTo>
                  <a:cubicBezTo>
                    <a:pt x="25" y="55"/>
                    <a:pt x="27" y="54"/>
                    <a:pt x="27" y="54"/>
                  </a:cubicBezTo>
                  <a:cubicBezTo>
                    <a:pt x="28" y="53"/>
                    <a:pt x="29" y="52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29" y="52"/>
                    <a:pt x="27" y="54"/>
                    <a:pt x="25" y="55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5" y="56"/>
                    <a:pt x="25" y="56"/>
                    <a:pt x="25" y="56"/>
                  </a:cubicBezTo>
                  <a:close/>
                  <a:moveTo>
                    <a:pt x="36" y="47"/>
                  </a:moveTo>
                  <a:cubicBezTo>
                    <a:pt x="32" y="50"/>
                    <a:pt x="30" y="55"/>
                    <a:pt x="26" y="58"/>
                  </a:cubicBezTo>
                  <a:cubicBezTo>
                    <a:pt x="26" y="58"/>
                    <a:pt x="25" y="57"/>
                    <a:pt x="25" y="56"/>
                  </a:cubicBezTo>
                  <a:cubicBezTo>
                    <a:pt x="29" y="54"/>
                    <a:pt x="32" y="50"/>
                    <a:pt x="36" y="47"/>
                  </a:cubicBezTo>
                  <a:close/>
                  <a:moveTo>
                    <a:pt x="37" y="45"/>
                  </a:moveTo>
                  <a:cubicBezTo>
                    <a:pt x="37" y="46"/>
                    <a:pt x="36" y="46"/>
                    <a:pt x="36" y="46"/>
                  </a:cubicBezTo>
                  <a:cubicBezTo>
                    <a:pt x="36" y="46"/>
                    <a:pt x="37" y="45"/>
                    <a:pt x="38" y="44"/>
                  </a:cubicBezTo>
                  <a:cubicBezTo>
                    <a:pt x="38" y="44"/>
                    <a:pt x="37" y="45"/>
                    <a:pt x="37" y="45"/>
                  </a:cubicBezTo>
                  <a:close/>
                  <a:moveTo>
                    <a:pt x="24" y="55"/>
                  </a:moveTo>
                  <a:cubicBezTo>
                    <a:pt x="24" y="55"/>
                    <a:pt x="23" y="54"/>
                    <a:pt x="23" y="53"/>
                  </a:cubicBezTo>
                  <a:cubicBezTo>
                    <a:pt x="29" y="49"/>
                    <a:pt x="34" y="46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34" y="46"/>
                    <a:pt x="29" y="51"/>
                    <a:pt x="24" y="55"/>
                  </a:cubicBezTo>
                  <a:close/>
                  <a:moveTo>
                    <a:pt x="22" y="51"/>
                  </a:moveTo>
                  <a:cubicBezTo>
                    <a:pt x="24" y="50"/>
                    <a:pt x="27" y="49"/>
                    <a:pt x="29" y="47"/>
                  </a:cubicBezTo>
                  <a:cubicBezTo>
                    <a:pt x="27" y="49"/>
                    <a:pt x="25" y="51"/>
                    <a:pt x="22" y="53"/>
                  </a:cubicBezTo>
                  <a:cubicBezTo>
                    <a:pt x="22" y="52"/>
                    <a:pt x="22" y="52"/>
                    <a:pt x="22" y="51"/>
                  </a:cubicBezTo>
                  <a:close/>
                  <a:moveTo>
                    <a:pt x="20" y="48"/>
                  </a:moveTo>
                  <a:cubicBezTo>
                    <a:pt x="29" y="46"/>
                    <a:pt x="36" y="39"/>
                    <a:pt x="43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0" y="36"/>
                    <a:pt x="37" y="39"/>
                    <a:pt x="34" y="41"/>
                  </a:cubicBezTo>
                  <a:cubicBezTo>
                    <a:pt x="30" y="44"/>
                    <a:pt x="25" y="47"/>
                    <a:pt x="21" y="50"/>
                  </a:cubicBezTo>
                  <a:cubicBezTo>
                    <a:pt x="21" y="50"/>
                    <a:pt x="20" y="49"/>
                    <a:pt x="20" y="48"/>
                  </a:cubicBezTo>
                  <a:close/>
                  <a:moveTo>
                    <a:pt x="18" y="46"/>
                  </a:moveTo>
                  <a:cubicBezTo>
                    <a:pt x="25" y="43"/>
                    <a:pt x="31" y="39"/>
                    <a:pt x="37" y="35"/>
                  </a:cubicBezTo>
                  <a:cubicBezTo>
                    <a:pt x="39" y="34"/>
                    <a:pt x="41" y="33"/>
                    <a:pt x="43" y="31"/>
                  </a:cubicBezTo>
                  <a:cubicBezTo>
                    <a:pt x="35" y="37"/>
                    <a:pt x="26" y="41"/>
                    <a:pt x="19" y="47"/>
                  </a:cubicBezTo>
                  <a:cubicBezTo>
                    <a:pt x="19" y="47"/>
                    <a:pt x="18" y="46"/>
                    <a:pt x="18" y="46"/>
                  </a:cubicBezTo>
                  <a:close/>
                  <a:moveTo>
                    <a:pt x="16" y="41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23" y="38"/>
                    <a:pt x="29" y="34"/>
                    <a:pt x="35" y="31"/>
                  </a:cubicBezTo>
                  <a:cubicBezTo>
                    <a:pt x="35" y="31"/>
                    <a:pt x="34" y="31"/>
                    <a:pt x="34" y="32"/>
                  </a:cubicBezTo>
                  <a:cubicBezTo>
                    <a:pt x="28" y="36"/>
                    <a:pt x="23" y="40"/>
                    <a:pt x="18" y="45"/>
                  </a:cubicBezTo>
                  <a:cubicBezTo>
                    <a:pt x="17" y="44"/>
                    <a:pt x="16" y="42"/>
                    <a:pt x="16" y="41"/>
                  </a:cubicBezTo>
                  <a:close/>
                  <a:moveTo>
                    <a:pt x="39" y="23"/>
                  </a:moveTo>
                  <a:cubicBezTo>
                    <a:pt x="43" y="20"/>
                    <a:pt x="46" y="17"/>
                    <a:pt x="50" y="15"/>
                  </a:cubicBezTo>
                  <a:cubicBezTo>
                    <a:pt x="51" y="15"/>
                    <a:pt x="51" y="14"/>
                    <a:pt x="51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6"/>
                    <a:pt x="52" y="17"/>
                  </a:cubicBezTo>
                  <a:cubicBezTo>
                    <a:pt x="52" y="17"/>
                    <a:pt x="52" y="17"/>
                    <a:pt x="52" y="18"/>
                  </a:cubicBezTo>
                  <a:cubicBezTo>
                    <a:pt x="45" y="21"/>
                    <a:pt x="41" y="27"/>
                    <a:pt x="35" y="30"/>
                  </a:cubicBezTo>
                  <a:cubicBezTo>
                    <a:pt x="31" y="32"/>
                    <a:pt x="27" y="35"/>
                    <a:pt x="24" y="37"/>
                  </a:cubicBezTo>
                  <a:cubicBezTo>
                    <a:pt x="22" y="38"/>
                    <a:pt x="21" y="38"/>
                    <a:pt x="19" y="39"/>
                  </a:cubicBezTo>
                  <a:cubicBezTo>
                    <a:pt x="15" y="41"/>
                    <a:pt x="19" y="39"/>
                    <a:pt x="20" y="38"/>
                  </a:cubicBezTo>
                  <a:cubicBezTo>
                    <a:pt x="26" y="33"/>
                    <a:pt x="32" y="30"/>
                    <a:pt x="38" y="25"/>
                  </a:cubicBezTo>
                  <a:cubicBezTo>
                    <a:pt x="38" y="24"/>
                    <a:pt x="39" y="24"/>
                    <a:pt x="39" y="23"/>
                  </a:cubicBezTo>
                  <a:close/>
                  <a:moveTo>
                    <a:pt x="51" y="7"/>
                  </a:moveTo>
                  <a:cubicBezTo>
                    <a:pt x="52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1" y="21"/>
                  </a:cubicBezTo>
                  <a:cubicBezTo>
                    <a:pt x="37" y="24"/>
                    <a:pt x="32" y="27"/>
                    <a:pt x="27" y="30"/>
                  </a:cubicBezTo>
                  <a:cubicBezTo>
                    <a:pt x="24" y="31"/>
                    <a:pt x="21" y="33"/>
                    <a:pt x="18" y="35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31" y="24"/>
                    <a:pt x="43" y="18"/>
                    <a:pt x="51" y="7"/>
                  </a:cubicBezTo>
                  <a:close/>
                  <a:moveTo>
                    <a:pt x="32" y="24"/>
                  </a:moveTo>
                  <a:cubicBezTo>
                    <a:pt x="35" y="21"/>
                    <a:pt x="38" y="18"/>
                    <a:pt x="41" y="16"/>
                  </a:cubicBezTo>
                  <a:cubicBezTo>
                    <a:pt x="44" y="13"/>
                    <a:pt x="48" y="10"/>
                    <a:pt x="50" y="8"/>
                  </a:cubicBezTo>
                  <a:cubicBezTo>
                    <a:pt x="45" y="14"/>
                    <a:pt x="38" y="19"/>
                    <a:pt x="32" y="24"/>
                  </a:cubicBezTo>
                  <a:close/>
                  <a:moveTo>
                    <a:pt x="48" y="26"/>
                  </a:moveTo>
                  <a:cubicBezTo>
                    <a:pt x="44" y="30"/>
                    <a:pt x="40" y="32"/>
                    <a:pt x="35" y="35"/>
                  </a:cubicBezTo>
                  <a:cubicBezTo>
                    <a:pt x="32" y="37"/>
                    <a:pt x="29" y="39"/>
                    <a:pt x="26" y="40"/>
                  </a:cubicBezTo>
                  <a:cubicBezTo>
                    <a:pt x="24" y="42"/>
                    <a:pt x="21" y="43"/>
                    <a:pt x="19" y="45"/>
                  </a:cubicBezTo>
                  <a:cubicBezTo>
                    <a:pt x="24" y="40"/>
                    <a:pt x="30" y="35"/>
                    <a:pt x="36" y="31"/>
                  </a:cubicBezTo>
                  <a:cubicBezTo>
                    <a:pt x="41" y="27"/>
                    <a:pt x="46" y="23"/>
                    <a:pt x="51" y="19"/>
                  </a:cubicBezTo>
                  <a:cubicBezTo>
                    <a:pt x="50" y="21"/>
                    <a:pt x="49" y="24"/>
                    <a:pt x="48" y="26"/>
                  </a:cubicBezTo>
                  <a:close/>
                  <a:moveTo>
                    <a:pt x="41" y="39"/>
                  </a:moveTo>
                  <a:cubicBezTo>
                    <a:pt x="38" y="42"/>
                    <a:pt x="34" y="45"/>
                    <a:pt x="31" y="47"/>
                  </a:cubicBezTo>
                  <a:cubicBezTo>
                    <a:pt x="30" y="48"/>
                    <a:pt x="29" y="48"/>
                    <a:pt x="28" y="49"/>
                  </a:cubicBezTo>
                  <a:cubicBezTo>
                    <a:pt x="30" y="47"/>
                    <a:pt x="33" y="45"/>
                    <a:pt x="35" y="43"/>
                  </a:cubicBezTo>
                  <a:cubicBezTo>
                    <a:pt x="38" y="41"/>
                    <a:pt x="40" y="39"/>
                    <a:pt x="42" y="37"/>
                  </a:cubicBezTo>
                  <a:cubicBezTo>
                    <a:pt x="42" y="38"/>
                    <a:pt x="41" y="39"/>
                    <a:pt x="41" y="39"/>
                  </a:cubicBezTo>
                  <a:close/>
                  <a:moveTo>
                    <a:pt x="44" y="35"/>
                  </a:moveTo>
                  <a:cubicBezTo>
                    <a:pt x="44" y="35"/>
                    <a:pt x="43" y="35"/>
                    <a:pt x="43" y="35"/>
                  </a:cubicBezTo>
                  <a:cubicBezTo>
                    <a:pt x="43" y="35"/>
                    <a:pt x="43" y="35"/>
                    <a:pt x="43" y="36"/>
                  </a:cubicBezTo>
                  <a:cubicBezTo>
                    <a:pt x="40" y="38"/>
                    <a:pt x="37" y="40"/>
                    <a:pt x="35" y="42"/>
                  </a:cubicBezTo>
                  <a:cubicBezTo>
                    <a:pt x="32" y="44"/>
                    <a:pt x="30" y="46"/>
                    <a:pt x="27" y="48"/>
                  </a:cubicBezTo>
                  <a:cubicBezTo>
                    <a:pt x="25" y="49"/>
                    <a:pt x="23" y="50"/>
                    <a:pt x="22" y="50"/>
                  </a:cubicBezTo>
                  <a:cubicBezTo>
                    <a:pt x="23" y="50"/>
                    <a:pt x="25" y="48"/>
                    <a:pt x="27" y="47"/>
                  </a:cubicBezTo>
                  <a:cubicBezTo>
                    <a:pt x="33" y="42"/>
                    <a:pt x="40" y="38"/>
                    <a:pt x="45" y="32"/>
                  </a:cubicBezTo>
                  <a:cubicBezTo>
                    <a:pt x="45" y="33"/>
                    <a:pt x="44" y="34"/>
                    <a:pt x="44" y="35"/>
                  </a:cubicBezTo>
                  <a:close/>
                  <a:moveTo>
                    <a:pt x="46" y="30"/>
                  </a:moveTo>
                  <a:cubicBezTo>
                    <a:pt x="46" y="30"/>
                    <a:pt x="46" y="30"/>
                    <a:pt x="46" y="30"/>
                  </a:cubicBezTo>
                  <a:cubicBezTo>
                    <a:pt x="41" y="34"/>
                    <a:pt x="36" y="38"/>
                    <a:pt x="32" y="41"/>
                  </a:cubicBezTo>
                  <a:cubicBezTo>
                    <a:pt x="29" y="43"/>
                    <a:pt x="27" y="45"/>
                    <a:pt x="24" y="46"/>
                  </a:cubicBezTo>
                  <a:cubicBezTo>
                    <a:pt x="24" y="46"/>
                    <a:pt x="19" y="48"/>
                    <a:pt x="20" y="48"/>
                  </a:cubicBezTo>
                  <a:cubicBezTo>
                    <a:pt x="21" y="46"/>
                    <a:pt x="22" y="45"/>
                    <a:pt x="24" y="44"/>
                  </a:cubicBezTo>
                  <a:cubicBezTo>
                    <a:pt x="31" y="38"/>
                    <a:pt x="40" y="35"/>
                    <a:pt x="47" y="28"/>
                  </a:cubicBezTo>
                  <a:cubicBezTo>
                    <a:pt x="47" y="29"/>
                    <a:pt x="47" y="30"/>
                    <a:pt x="46" y="30"/>
                  </a:cubicBezTo>
                  <a:close/>
                  <a:moveTo>
                    <a:pt x="50" y="7"/>
                  </a:moveTo>
                  <a:cubicBezTo>
                    <a:pt x="44" y="12"/>
                    <a:pt x="37" y="18"/>
                    <a:pt x="31" y="24"/>
                  </a:cubicBezTo>
                  <a:cubicBezTo>
                    <a:pt x="27" y="27"/>
                    <a:pt x="23" y="30"/>
                    <a:pt x="19" y="32"/>
                  </a:cubicBezTo>
                  <a:cubicBezTo>
                    <a:pt x="17" y="33"/>
                    <a:pt x="15" y="34"/>
                    <a:pt x="13" y="35"/>
                  </a:cubicBezTo>
                  <a:cubicBezTo>
                    <a:pt x="15" y="35"/>
                    <a:pt x="16" y="32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9" y="30"/>
                    <a:pt x="21" y="28"/>
                    <a:pt x="23" y="27"/>
                  </a:cubicBezTo>
                  <a:cubicBezTo>
                    <a:pt x="27" y="23"/>
                    <a:pt x="32" y="20"/>
                    <a:pt x="36" y="17"/>
                  </a:cubicBezTo>
                  <a:cubicBezTo>
                    <a:pt x="41" y="14"/>
                    <a:pt x="46" y="11"/>
                    <a:pt x="48" y="5"/>
                  </a:cubicBezTo>
                  <a:cubicBezTo>
                    <a:pt x="49" y="5"/>
                    <a:pt x="50" y="6"/>
                    <a:pt x="50" y="7"/>
                  </a:cubicBezTo>
                  <a:close/>
                  <a:moveTo>
                    <a:pt x="12" y="34"/>
                  </a:moveTo>
                  <a:cubicBezTo>
                    <a:pt x="13" y="34"/>
                    <a:pt x="14" y="34"/>
                    <a:pt x="14" y="33"/>
                  </a:cubicBezTo>
                  <a:cubicBezTo>
                    <a:pt x="14" y="34"/>
                    <a:pt x="13" y="34"/>
                    <a:pt x="13" y="35"/>
                  </a:cubicBezTo>
                  <a:cubicBezTo>
                    <a:pt x="12" y="35"/>
                    <a:pt x="12" y="35"/>
                    <a:pt x="12" y="34"/>
                  </a:cubicBezTo>
                  <a:close/>
                  <a:moveTo>
                    <a:pt x="10" y="30"/>
                  </a:moveTo>
                  <a:cubicBezTo>
                    <a:pt x="13" y="29"/>
                    <a:pt x="15" y="27"/>
                    <a:pt x="18" y="25"/>
                  </a:cubicBezTo>
                  <a:cubicBezTo>
                    <a:pt x="20" y="23"/>
                    <a:pt x="23" y="22"/>
                    <a:pt x="25" y="20"/>
                  </a:cubicBezTo>
                  <a:cubicBezTo>
                    <a:pt x="21" y="25"/>
                    <a:pt x="16" y="28"/>
                    <a:pt x="12" y="33"/>
                  </a:cubicBezTo>
                  <a:cubicBezTo>
                    <a:pt x="11" y="32"/>
                    <a:pt x="11" y="31"/>
                    <a:pt x="10" y="30"/>
                  </a:cubicBezTo>
                  <a:close/>
                  <a:moveTo>
                    <a:pt x="8" y="27"/>
                  </a:moveTo>
                  <a:cubicBezTo>
                    <a:pt x="13" y="25"/>
                    <a:pt x="17" y="21"/>
                    <a:pt x="21" y="18"/>
                  </a:cubicBezTo>
                  <a:cubicBezTo>
                    <a:pt x="22" y="17"/>
                    <a:pt x="24" y="15"/>
                    <a:pt x="22" y="18"/>
                  </a:cubicBezTo>
                  <a:cubicBezTo>
                    <a:pt x="21" y="19"/>
                    <a:pt x="19" y="20"/>
                    <a:pt x="18" y="21"/>
                  </a:cubicBezTo>
                  <a:cubicBezTo>
                    <a:pt x="15" y="24"/>
                    <a:pt x="13" y="27"/>
                    <a:pt x="10" y="30"/>
                  </a:cubicBezTo>
                  <a:cubicBezTo>
                    <a:pt x="9" y="29"/>
                    <a:pt x="9" y="28"/>
                    <a:pt x="8" y="27"/>
                  </a:cubicBezTo>
                  <a:close/>
                  <a:moveTo>
                    <a:pt x="7" y="23"/>
                  </a:moveTo>
                  <a:cubicBezTo>
                    <a:pt x="12" y="20"/>
                    <a:pt x="16" y="17"/>
                    <a:pt x="21" y="14"/>
                  </a:cubicBezTo>
                  <a:cubicBezTo>
                    <a:pt x="24" y="12"/>
                    <a:pt x="20" y="16"/>
                    <a:pt x="19" y="16"/>
                  </a:cubicBezTo>
                  <a:cubicBezTo>
                    <a:pt x="18" y="17"/>
                    <a:pt x="17" y="18"/>
                    <a:pt x="15" y="19"/>
                  </a:cubicBezTo>
                  <a:cubicBezTo>
                    <a:pt x="13" y="21"/>
                    <a:pt x="10" y="24"/>
                    <a:pt x="8" y="26"/>
                  </a:cubicBezTo>
                  <a:cubicBezTo>
                    <a:pt x="8" y="25"/>
                    <a:pt x="7" y="24"/>
                    <a:pt x="7" y="23"/>
                  </a:cubicBezTo>
                  <a:close/>
                  <a:moveTo>
                    <a:pt x="6" y="19"/>
                  </a:moveTo>
                  <a:cubicBezTo>
                    <a:pt x="8" y="18"/>
                    <a:pt x="11" y="17"/>
                    <a:pt x="13" y="15"/>
                  </a:cubicBezTo>
                  <a:cubicBezTo>
                    <a:pt x="15" y="14"/>
                    <a:pt x="16" y="13"/>
                    <a:pt x="17" y="12"/>
                  </a:cubicBezTo>
                  <a:cubicBezTo>
                    <a:pt x="18" y="11"/>
                    <a:pt x="22" y="8"/>
                    <a:pt x="18" y="12"/>
                  </a:cubicBezTo>
                  <a:cubicBezTo>
                    <a:pt x="15" y="16"/>
                    <a:pt x="10" y="19"/>
                    <a:pt x="7" y="22"/>
                  </a:cubicBezTo>
                  <a:cubicBezTo>
                    <a:pt x="6" y="21"/>
                    <a:pt x="6" y="20"/>
                    <a:pt x="6" y="19"/>
                  </a:cubicBezTo>
                  <a:close/>
                  <a:moveTo>
                    <a:pt x="5" y="12"/>
                  </a:moveTo>
                  <a:cubicBezTo>
                    <a:pt x="7" y="11"/>
                    <a:pt x="8" y="10"/>
                    <a:pt x="10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4"/>
                    <a:pt x="5" y="13"/>
                    <a:pt x="5" y="12"/>
                  </a:cubicBezTo>
                  <a:close/>
                  <a:moveTo>
                    <a:pt x="6" y="18"/>
                  </a:moveTo>
                  <a:cubicBezTo>
                    <a:pt x="5" y="17"/>
                    <a:pt x="5" y="17"/>
                    <a:pt x="5" y="16"/>
                  </a:cubicBezTo>
                  <a:cubicBezTo>
                    <a:pt x="9" y="14"/>
                    <a:pt x="12" y="11"/>
                    <a:pt x="16" y="8"/>
                  </a:cubicBezTo>
                  <a:cubicBezTo>
                    <a:pt x="20" y="6"/>
                    <a:pt x="14" y="12"/>
                    <a:pt x="13" y="12"/>
                  </a:cubicBezTo>
                  <a:cubicBezTo>
                    <a:pt x="11" y="15"/>
                    <a:pt x="8" y="17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lose/>
                  <a:moveTo>
                    <a:pt x="23" y="12"/>
                  </a:moveTo>
                  <a:cubicBezTo>
                    <a:pt x="20" y="14"/>
                    <a:pt x="18" y="15"/>
                    <a:pt x="15" y="17"/>
                  </a:cubicBezTo>
                  <a:cubicBezTo>
                    <a:pt x="13" y="19"/>
                    <a:pt x="9" y="21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1" y="18"/>
                    <a:pt x="18" y="15"/>
                    <a:pt x="21" y="10"/>
                  </a:cubicBezTo>
                  <a:cubicBezTo>
                    <a:pt x="22" y="11"/>
                    <a:pt x="22" y="11"/>
                    <a:pt x="23" y="12"/>
                  </a:cubicBezTo>
                  <a:close/>
                  <a:moveTo>
                    <a:pt x="24" y="16"/>
                  </a:moveTo>
                  <a:cubicBezTo>
                    <a:pt x="19" y="18"/>
                    <a:pt x="16" y="22"/>
                    <a:pt x="11" y="25"/>
                  </a:cubicBezTo>
                  <a:cubicBezTo>
                    <a:pt x="10" y="25"/>
                    <a:pt x="8" y="27"/>
                    <a:pt x="11" y="24"/>
                  </a:cubicBezTo>
                  <a:cubicBezTo>
                    <a:pt x="12" y="23"/>
                    <a:pt x="13" y="22"/>
                    <a:pt x="14" y="21"/>
                  </a:cubicBezTo>
                  <a:cubicBezTo>
                    <a:pt x="17" y="18"/>
                    <a:pt x="20" y="16"/>
                    <a:pt x="23" y="13"/>
                  </a:cubicBezTo>
                  <a:cubicBezTo>
                    <a:pt x="23" y="14"/>
                    <a:pt x="24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1" y="29"/>
                  </a:cubicBezTo>
                  <a:cubicBezTo>
                    <a:pt x="16" y="26"/>
                    <a:pt x="20" y="21"/>
                    <a:pt x="24" y="16"/>
                  </a:cubicBezTo>
                  <a:cubicBezTo>
                    <a:pt x="25" y="17"/>
                    <a:pt x="25" y="18"/>
                    <a:pt x="25" y="19"/>
                  </a:cubicBezTo>
                  <a:close/>
                  <a:moveTo>
                    <a:pt x="26" y="20"/>
                  </a:moveTo>
                  <a:cubicBezTo>
                    <a:pt x="26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2"/>
                    <a:pt x="25" y="23"/>
                    <a:pt x="25" y="24"/>
                  </a:cubicBezTo>
                  <a:cubicBezTo>
                    <a:pt x="24" y="25"/>
                    <a:pt x="23" y="25"/>
                    <a:pt x="22" y="26"/>
                  </a:cubicBezTo>
                  <a:cubicBezTo>
                    <a:pt x="20" y="28"/>
                    <a:pt x="18" y="29"/>
                    <a:pt x="16" y="31"/>
                  </a:cubicBezTo>
                  <a:cubicBezTo>
                    <a:pt x="16" y="31"/>
                    <a:pt x="15" y="32"/>
                    <a:pt x="15" y="32"/>
                  </a:cubicBezTo>
                  <a:cubicBezTo>
                    <a:pt x="14" y="33"/>
                    <a:pt x="11" y="35"/>
                    <a:pt x="13" y="32"/>
                  </a:cubicBezTo>
                  <a:cubicBezTo>
                    <a:pt x="17" y="28"/>
                    <a:pt x="22" y="24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lose/>
                  <a:moveTo>
                    <a:pt x="32" y="16"/>
                  </a:moveTo>
                  <a:cubicBezTo>
                    <a:pt x="35" y="14"/>
                    <a:pt x="38" y="12"/>
                    <a:pt x="40" y="10"/>
                  </a:cubicBezTo>
                  <a:cubicBezTo>
                    <a:pt x="39" y="12"/>
                    <a:pt x="37" y="13"/>
                    <a:pt x="36" y="14"/>
                  </a:cubicBezTo>
                  <a:cubicBezTo>
                    <a:pt x="34" y="15"/>
                    <a:pt x="32" y="17"/>
                    <a:pt x="31" y="18"/>
                  </a:cubicBezTo>
                  <a:cubicBezTo>
                    <a:pt x="31" y="17"/>
                    <a:pt x="32" y="17"/>
                    <a:pt x="32" y="16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8" y="22"/>
                    <a:pt x="28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4" y="16"/>
                    <a:pt x="36" y="15"/>
                  </a:cubicBezTo>
                  <a:cubicBezTo>
                    <a:pt x="38" y="14"/>
                    <a:pt x="40" y="12"/>
                    <a:pt x="42" y="10"/>
                  </a:cubicBezTo>
                  <a:cubicBezTo>
                    <a:pt x="43" y="9"/>
                    <a:pt x="45" y="8"/>
                    <a:pt x="46" y="6"/>
                  </a:cubicBezTo>
                  <a:cubicBezTo>
                    <a:pt x="46" y="6"/>
                    <a:pt x="47" y="6"/>
                    <a:pt x="47" y="5"/>
                  </a:cubicBezTo>
                  <a:cubicBezTo>
                    <a:pt x="47" y="6"/>
                    <a:pt x="47" y="6"/>
                    <a:pt x="47" y="7"/>
                  </a:cubicBezTo>
                  <a:cubicBezTo>
                    <a:pt x="46" y="8"/>
                    <a:pt x="45" y="10"/>
                    <a:pt x="43" y="11"/>
                  </a:cubicBezTo>
                  <a:cubicBezTo>
                    <a:pt x="41" y="13"/>
                    <a:pt x="39" y="15"/>
                    <a:pt x="36" y="16"/>
                  </a:cubicBezTo>
                  <a:cubicBezTo>
                    <a:pt x="34" y="18"/>
                    <a:pt x="32" y="19"/>
                    <a:pt x="30" y="21"/>
                  </a:cubicBezTo>
                  <a:cubicBezTo>
                    <a:pt x="30" y="20"/>
                    <a:pt x="30" y="20"/>
                    <a:pt x="30" y="20"/>
                  </a:cubicBezTo>
                  <a:close/>
                  <a:moveTo>
                    <a:pt x="43" y="6"/>
                  </a:moveTo>
                  <a:cubicBezTo>
                    <a:pt x="44" y="5"/>
                    <a:pt x="46" y="5"/>
                    <a:pt x="47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1" y="9"/>
                    <a:pt x="38" y="11"/>
                    <a:pt x="36" y="13"/>
                  </a:cubicBezTo>
                  <a:cubicBezTo>
                    <a:pt x="34" y="14"/>
                    <a:pt x="33" y="14"/>
                    <a:pt x="33" y="15"/>
                  </a:cubicBezTo>
                  <a:cubicBezTo>
                    <a:pt x="33" y="15"/>
                    <a:pt x="34" y="14"/>
                    <a:pt x="34" y="13"/>
                  </a:cubicBezTo>
                  <a:cubicBezTo>
                    <a:pt x="37" y="10"/>
                    <a:pt x="40" y="8"/>
                    <a:pt x="43" y="6"/>
                  </a:cubicBezTo>
                  <a:close/>
                  <a:moveTo>
                    <a:pt x="41" y="6"/>
                  </a:moveTo>
                  <a:cubicBezTo>
                    <a:pt x="38" y="7"/>
                    <a:pt x="36" y="10"/>
                    <a:pt x="34" y="12"/>
                  </a:cubicBezTo>
                  <a:cubicBezTo>
                    <a:pt x="36" y="9"/>
                    <a:pt x="38" y="7"/>
                    <a:pt x="41" y="6"/>
                  </a:cubicBezTo>
                  <a:close/>
                  <a:moveTo>
                    <a:pt x="20" y="9"/>
                  </a:moveTo>
                  <a:cubicBezTo>
                    <a:pt x="16" y="12"/>
                    <a:pt x="10" y="16"/>
                    <a:pt x="6" y="19"/>
                  </a:cubicBezTo>
                  <a:cubicBezTo>
                    <a:pt x="11" y="16"/>
                    <a:pt x="15" y="12"/>
                    <a:pt x="19" y="7"/>
                  </a:cubicBezTo>
                  <a:cubicBezTo>
                    <a:pt x="19" y="8"/>
                    <a:pt x="20" y="8"/>
                    <a:pt x="20" y="9"/>
                  </a:cubicBezTo>
                  <a:close/>
                  <a:moveTo>
                    <a:pt x="18" y="6"/>
                  </a:moveTo>
                  <a:cubicBezTo>
                    <a:pt x="13" y="9"/>
                    <a:pt x="10" y="13"/>
                    <a:pt x="5" y="16"/>
                  </a:cubicBezTo>
                  <a:cubicBezTo>
                    <a:pt x="7" y="15"/>
                    <a:pt x="9" y="12"/>
                    <a:pt x="11" y="11"/>
                  </a:cubicBezTo>
                  <a:cubicBezTo>
                    <a:pt x="13" y="9"/>
                    <a:pt x="14" y="7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6"/>
                    <a:pt x="18" y="6"/>
                  </a:cubicBezTo>
                  <a:close/>
                  <a:moveTo>
                    <a:pt x="15" y="5"/>
                  </a:moveTo>
                  <a:cubicBezTo>
                    <a:pt x="11" y="6"/>
                    <a:pt x="8" y="9"/>
                    <a:pt x="5" y="11"/>
                  </a:cubicBezTo>
                  <a:cubicBezTo>
                    <a:pt x="6" y="7"/>
                    <a:pt x="9" y="3"/>
                    <a:pt x="15" y="5"/>
                  </a:cubicBezTo>
                  <a:close/>
                  <a:moveTo>
                    <a:pt x="13" y="36"/>
                  </a:moveTo>
                  <a:cubicBezTo>
                    <a:pt x="16" y="35"/>
                    <a:pt x="18" y="34"/>
                    <a:pt x="21" y="32"/>
                  </a:cubicBezTo>
                  <a:cubicBezTo>
                    <a:pt x="19" y="34"/>
                    <a:pt x="17" y="35"/>
                    <a:pt x="15" y="37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21" y="33"/>
                    <a:pt x="28" y="30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29" y="32"/>
                    <a:pt x="22" y="35"/>
                    <a:pt x="16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5" y="41"/>
                    <a:pt x="15" y="40"/>
                    <a:pt x="15" y="39"/>
                  </a:cubicBezTo>
                  <a:cubicBezTo>
                    <a:pt x="14" y="38"/>
                    <a:pt x="14" y="37"/>
                    <a:pt x="13" y="36"/>
                  </a:cubicBezTo>
                  <a:close/>
                </a:path>
              </a:pathLst>
            </a:custGeom>
            <a:blipFill dpi="0" rotWithShape="1">
              <a:blip r:embed="rId4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50" name="Freeform 151"/>
            <p:cNvSpPr>
              <a:spLocks noEditPoints="1"/>
            </p:cNvSpPr>
            <p:nvPr/>
          </p:nvSpPr>
          <p:spPr bwMode="auto">
            <a:xfrm>
              <a:off x="3075073" y="262786"/>
              <a:ext cx="160338" cy="185738"/>
            </a:xfrm>
            <a:custGeom>
              <a:avLst/>
              <a:gdLst>
                <a:gd name="T0" fmla="*/ 16 w 55"/>
                <a:gd name="T1" fmla="*/ 3 h 64"/>
                <a:gd name="T2" fmla="*/ 25 w 55"/>
                <a:gd name="T3" fmla="*/ 63 h 64"/>
                <a:gd name="T4" fmla="*/ 54 w 55"/>
                <a:gd name="T5" fmla="*/ 10 h 64"/>
                <a:gd name="T6" fmla="*/ 26 w 55"/>
                <a:gd name="T7" fmla="*/ 60 h 64"/>
                <a:gd name="T8" fmla="*/ 30 w 55"/>
                <a:gd name="T9" fmla="*/ 51 h 64"/>
                <a:gd name="T10" fmla="*/ 35 w 55"/>
                <a:gd name="T11" fmla="*/ 47 h 64"/>
                <a:gd name="T12" fmla="*/ 36 w 55"/>
                <a:gd name="T13" fmla="*/ 45 h 64"/>
                <a:gd name="T14" fmla="*/ 24 w 55"/>
                <a:gd name="T15" fmla="*/ 56 h 64"/>
                <a:gd name="T16" fmla="*/ 24 w 55"/>
                <a:gd name="T17" fmla="*/ 56 h 64"/>
                <a:gd name="T18" fmla="*/ 21 w 55"/>
                <a:gd name="T19" fmla="*/ 51 h 64"/>
                <a:gd name="T20" fmla="*/ 33 w 55"/>
                <a:gd name="T21" fmla="*/ 41 h 64"/>
                <a:gd name="T22" fmla="*/ 36 w 55"/>
                <a:gd name="T23" fmla="*/ 35 h 64"/>
                <a:gd name="T24" fmla="*/ 15 w 55"/>
                <a:gd name="T25" fmla="*/ 42 h 64"/>
                <a:gd name="T26" fmla="*/ 17 w 55"/>
                <a:gd name="T27" fmla="*/ 45 h 64"/>
                <a:gd name="T28" fmla="*/ 50 w 55"/>
                <a:gd name="T29" fmla="*/ 14 h 64"/>
                <a:gd name="T30" fmla="*/ 34 w 55"/>
                <a:gd name="T31" fmla="*/ 30 h 64"/>
                <a:gd name="T32" fmla="*/ 37 w 55"/>
                <a:gd name="T33" fmla="*/ 25 h 64"/>
                <a:gd name="T34" fmla="*/ 51 w 55"/>
                <a:gd name="T35" fmla="*/ 13 h 64"/>
                <a:gd name="T36" fmla="*/ 20 w 55"/>
                <a:gd name="T37" fmla="*/ 33 h 64"/>
                <a:gd name="T38" fmla="*/ 49 w 55"/>
                <a:gd name="T39" fmla="*/ 8 h 64"/>
                <a:gd name="T40" fmla="*/ 26 w 55"/>
                <a:gd name="T41" fmla="*/ 41 h 64"/>
                <a:gd name="T42" fmla="*/ 48 w 55"/>
                <a:gd name="T43" fmla="*/ 26 h 64"/>
                <a:gd name="T44" fmla="*/ 34 w 55"/>
                <a:gd name="T45" fmla="*/ 43 h 64"/>
                <a:gd name="T46" fmla="*/ 42 w 55"/>
                <a:gd name="T47" fmla="*/ 35 h 64"/>
                <a:gd name="T48" fmla="*/ 21 w 55"/>
                <a:gd name="T49" fmla="*/ 51 h 64"/>
                <a:gd name="T50" fmla="*/ 45 w 55"/>
                <a:gd name="T51" fmla="*/ 30 h 64"/>
                <a:gd name="T52" fmla="*/ 19 w 55"/>
                <a:gd name="T53" fmla="*/ 48 h 64"/>
                <a:gd name="T54" fmla="*/ 50 w 55"/>
                <a:gd name="T55" fmla="*/ 7 h 64"/>
                <a:gd name="T56" fmla="*/ 16 w 55"/>
                <a:gd name="T57" fmla="*/ 32 h 64"/>
                <a:gd name="T58" fmla="*/ 47 w 55"/>
                <a:gd name="T59" fmla="*/ 5 h 64"/>
                <a:gd name="T60" fmla="*/ 12 w 55"/>
                <a:gd name="T61" fmla="*/ 35 h 64"/>
                <a:gd name="T62" fmla="*/ 24 w 55"/>
                <a:gd name="T63" fmla="*/ 20 h 64"/>
                <a:gd name="T64" fmla="*/ 20 w 55"/>
                <a:gd name="T65" fmla="*/ 18 h 64"/>
                <a:gd name="T66" fmla="*/ 8 w 55"/>
                <a:gd name="T67" fmla="*/ 27 h 64"/>
                <a:gd name="T68" fmla="*/ 15 w 55"/>
                <a:gd name="T69" fmla="*/ 20 h 64"/>
                <a:gd name="T70" fmla="*/ 12 w 55"/>
                <a:gd name="T71" fmla="*/ 15 h 64"/>
                <a:gd name="T72" fmla="*/ 5 w 55"/>
                <a:gd name="T73" fmla="*/ 20 h 64"/>
                <a:gd name="T74" fmla="*/ 4 w 55"/>
                <a:gd name="T75" fmla="*/ 15 h 64"/>
                <a:gd name="T76" fmla="*/ 16 w 55"/>
                <a:gd name="T77" fmla="*/ 8 h 64"/>
                <a:gd name="T78" fmla="*/ 22 w 55"/>
                <a:gd name="T79" fmla="*/ 13 h 64"/>
                <a:gd name="T80" fmla="*/ 20 w 55"/>
                <a:gd name="T81" fmla="*/ 10 h 64"/>
                <a:gd name="T82" fmla="*/ 10 w 55"/>
                <a:gd name="T83" fmla="*/ 25 h 64"/>
                <a:gd name="T84" fmla="*/ 25 w 55"/>
                <a:gd name="T85" fmla="*/ 19 h 64"/>
                <a:gd name="T86" fmla="*/ 25 w 55"/>
                <a:gd name="T87" fmla="*/ 20 h 64"/>
                <a:gd name="T88" fmla="*/ 21 w 55"/>
                <a:gd name="T89" fmla="*/ 26 h 64"/>
                <a:gd name="T90" fmla="*/ 25 w 55"/>
                <a:gd name="T91" fmla="*/ 20 h 64"/>
                <a:gd name="T92" fmla="*/ 35 w 55"/>
                <a:gd name="T93" fmla="*/ 15 h 64"/>
                <a:gd name="T94" fmla="*/ 27 w 55"/>
                <a:gd name="T95" fmla="*/ 22 h 64"/>
                <a:gd name="T96" fmla="*/ 35 w 55"/>
                <a:gd name="T97" fmla="*/ 15 h 64"/>
                <a:gd name="T98" fmla="*/ 46 w 55"/>
                <a:gd name="T99" fmla="*/ 7 h 64"/>
                <a:gd name="T100" fmla="*/ 29 w 55"/>
                <a:gd name="T101" fmla="*/ 20 h 64"/>
                <a:gd name="T102" fmla="*/ 35 w 55"/>
                <a:gd name="T103" fmla="*/ 13 h 64"/>
                <a:gd name="T104" fmla="*/ 40 w 55"/>
                <a:gd name="T105" fmla="*/ 6 h 64"/>
                <a:gd name="T106" fmla="*/ 5 w 55"/>
                <a:gd name="T107" fmla="*/ 19 h 64"/>
                <a:gd name="T108" fmla="*/ 5 w 55"/>
                <a:gd name="T109" fmla="*/ 16 h 64"/>
                <a:gd name="T110" fmla="*/ 17 w 55"/>
                <a:gd name="T111" fmla="*/ 7 h 64"/>
                <a:gd name="T112" fmla="*/ 12 w 55"/>
                <a:gd name="T113" fmla="*/ 37 h 64"/>
                <a:gd name="T114" fmla="*/ 34 w 55"/>
                <a:gd name="T115" fmla="*/ 27 h 64"/>
                <a:gd name="T116" fmla="*/ 15 w 55"/>
                <a:gd name="T117" fmla="*/ 4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" h="64">
                  <a:moveTo>
                    <a:pt x="54" y="10"/>
                  </a:moveTo>
                  <a:cubicBezTo>
                    <a:pt x="54" y="4"/>
                    <a:pt x="48" y="1"/>
                    <a:pt x="42" y="2"/>
                  </a:cubicBezTo>
                  <a:cubicBezTo>
                    <a:pt x="34" y="4"/>
                    <a:pt x="30" y="11"/>
                    <a:pt x="27" y="18"/>
                  </a:cubicBezTo>
                  <a:cubicBezTo>
                    <a:pt x="25" y="12"/>
                    <a:pt x="22" y="5"/>
                    <a:pt x="16" y="3"/>
                  </a:cubicBezTo>
                  <a:cubicBezTo>
                    <a:pt x="10" y="0"/>
                    <a:pt x="4" y="3"/>
                    <a:pt x="2" y="9"/>
                  </a:cubicBezTo>
                  <a:cubicBezTo>
                    <a:pt x="0" y="16"/>
                    <a:pt x="3" y="24"/>
                    <a:pt x="6" y="31"/>
                  </a:cubicBezTo>
                  <a:cubicBezTo>
                    <a:pt x="11" y="42"/>
                    <a:pt x="18" y="52"/>
                    <a:pt x="25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4"/>
                    <a:pt x="27" y="63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35" y="53"/>
                    <a:pt x="42" y="42"/>
                    <a:pt x="48" y="31"/>
                  </a:cubicBezTo>
                  <a:cubicBezTo>
                    <a:pt x="52" y="25"/>
                    <a:pt x="55" y="17"/>
                    <a:pt x="54" y="10"/>
                  </a:cubicBezTo>
                  <a:close/>
                  <a:moveTo>
                    <a:pt x="26" y="60"/>
                  </a:moveTo>
                  <a:cubicBezTo>
                    <a:pt x="26" y="60"/>
                    <a:pt x="26" y="60"/>
                    <a:pt x="26" y="59"/>
                  </a:cubicBezTo>
                  <a:cubicBezTo>
                    <a:pt x="27" y="58"/>
                    <a:pt x="28" y="57"/>
                    <a:pt x="29" y="55"/>
                  </a:cubicBezTo>
                  <a:cubicBezTo>
                    <a:pt x="28" y="57"/>
                    <a:pt x="27" y="58"/>
                    <a:pt x="26" y="60"/>
                  </a:cubicBezTo>
                  <a:close/>
                  <a:moveTo>
                    <a:pt x="24" y="56"/>
                  </a:moveTo>
                  <a:cubicBezTo>
                    <a:pt x="24" y="56"/>
                    <a:pt x="26" y="55"/>
                    <a:pt x="26" y="54"/>
                  </a:cubicBezTo>
                  <a:cubicBezTo>
                    <a:pt x="27" y="53"/>
                    <a:pt x="29" y="52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8" y="53"/>
                    <a:pt x="27" y="54"/>
                    <a:pt x="25" y="56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7"/>
                  </a:moveTo>
                  <a:cubicBezTo>
                    <a:pt x="31" y="50"/>
                    <a:pt x="29" y="55"/>
                    <a:pt x="25" y="59"/>
                  </a:cubicBezTo>
                  <a:cubicBezTo>
                    <a:pt x="25" y="58"/>
                    <a:pt x="25" y="57"/>
                    <a:pt x="24" y="57"/>
                  </a:cubicBezTo>
                  <a:cubicBezTo>
                    <a:pt x="28" y="54"/>
                    <a:pt x="31" y="50"/>
                    <a:pt x="35" y="47"/>
                  </a:cubicBezTo>
                  <a:close/>
                  <a:moveTo>
                    <a:pt x="36" y="45"/>
                  </a:moveTo>
                  <a:cubicBezTo>
                    <a:pt x="36" y="46"/>
                    <a:pt x="35" y="46"/>
                    <a:pt x="35" y="47"/>
                  </a:cubicBezTo>
                  <a:cubicBezTo>
                    <a:pt x="36" y="46"/>
                    <a:pt x="36" y="45"/>
                    <a:pt x="37" y="44"/>
                  </a:cubicBezTo>
                  <a:cubicBezTo>
                    <a:pt x="37" y="45"/>
                    <a:pt x="37" y="45"/>
                    <a:pt x="36" y="45"/>
                  </a:cubicBezTo>
                  <a:close/>
                  <a:moveTo>
                    <a:pt x="24" y="56"/>
                  </a:moveTo>
                  <a:cubicBezTo>
                    <a:pt x="23" y="55"/>
                    <a:pt x="23" y="54"/>
                    <a:pt x="22" y="54"/>
                  </a:cubicBezTo>
                  <a:cubicBezTo>
                    <a:pt x="28" y="50"/>
                    <a:pt x="34" y="46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4" y="46"/>
                    <a:pt x="28" y="51"/>
                    <a:pt x="24" y="56"/>
                  </a:cubicBezTo>
                  <a:close/>
                  <a:moveTo>
                    <a:pt x="21" y="51"/>
                  </a:moveTo>
                  <a:cubicBezTo>
                    <a:pt x="23" y="50"/>
                    <a:pt x="26" y="49"/>
                    <a:pt x="28" y="47"/>
                  </a:cubicBezTo>
                  <a:cubicBezTo>
                    <a:pt x="26" y="49"/>
                    <a:pt x="24" y="51"/>
                    <a:pt x="22" y="53"/>
                  </a:cubicBezTo>
                  <a:cubicBezTo>
                    <a:pt x="21" y="52"/>
                    <a:pt x="21" y="52"/>
                    <a:pt x="21" y="51"/>
                  </a:cubicBezTo>
                  <a:close/>
                  <a:moveTo>
                    <a:pt x="19" y="49"/>
                  </a:moveTo>
                  <a:cubicBezTo>
                    <a:pt x="28" y="46"/>
                    <a:pt x="35" y="40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39" y="37"/>
                    <a:pt x="36" y="39"/>
                    <a:pt x="33" y="41"/>
                  </a:cubicBezTo>
                  <a:cubicBezTo>
                    <a:pt x="29" y="44"/>
                    <a:pt x="25" y="47"/>
                    <a:pt x="20" y="51"/>
                  </a:cubicBezTo>
                  <a:cubicBezTo>
                    <a:pt x="20" y="50"/>
                    <a:pt x="19" y="49"/>
                    <a:pt x="19" y="49"/>
                  </a:cubicBezTo>
                  <a:close/>
                  <a:moveTo>
                    <a:pt x="17" y="46"/>
                  </a:moveTo>
                  <a:cubicBezTo>
                    <a:pt x="24" y="43"/>
                    <a:pt x="30" y="39"/>
                    <a:pt x="36" y="35"/>
                  </a:cubicBezTo>
                  <a:cubicBezTo>
                    <a:pt x="38" y="34"/>
                    <a:pt x="40" y="33"/>
                    <a:pt x="42" y="32"/>
                  </a:cubicBezTo>
                  <a:cubicBezTo>
                    <a:pt x="34" y="37"/>
                    <a:pt x="25" y="41"/>
                    <a:pt x="18" y="48"/>
                  </a:cubicBezTo>
                  <a:cubicBezTo>
                    <a:pt x="18" y="47"/>
                    <a:pt x="18" y="46"/>
                    <a:pt x="17" y="46"/>
                  </a:cubicBezTo>
                  <a:close/>
                  <a:moveTo>
                    <a:pt x="15" y="42"/>
                  </a:moveTo>
                  <a:cubicBezTo>
                    <a:pt x="15" y="42"/>
                    <a:pt x="15" y="42"/>
                    <a:pt x="15" y="42"/>
                  </a:cubicBezTo>
                  <a:cubicBezTo>
                    <a:pt x="22" y="39"/>
                    <a:pt x="28" y="35"/>
                    <a:pt x="34" y="31"/>
                  </a:cubicBezTo>
                  <a:cubicBezTo>
                    <a:pt x="34" y="31"/>
                    <a:pt x="33" y="32"/>
                    <a:pt x="33" y="32"/>
                  </a:cubicBezTo>
                  <a:cubicBezTo>
                    <a:pt x="27" y="36"/>
                    <a:pt x="22" y="40"/>
                    <a:pt x="17" y="45"/>
                  </a:cubicBezTo>
                  <a:cubicBezTo>
                    <a:pt x="16" y="44"/>
                    <a:pt x="16" y="43"/>
                    <a:pt x="15" y="42"/>
                  </a:cubicBezTo>
                  <a:close/>
                  <a:moveTo>
                    <a:pt x="38" y="23"/>
                  </a:moveTo>
                  <a:cubicBezTo>
                    <a:pt x="42" y="21"/>
                    <a:pt x="46" y="18"/>
                    <a:pt x="49" y="15"/>
                  </a:cubicBezTo>
                  <a:cubicBezTo>
                    <a:pt x="50" y="15"/>
                    <a:pt x="50" y="15"/>
                    <a:pt x="50" y="14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5"/>
                    <a:pt x="51" y="16"/>
                    <a:pt x="51" y="17"/>
                  </a:cubicBezTo>
                  <a:cubicBezTo>
                    <a:pt x="51" y="17"/>
                    <a:pt x="51" y="18"/>
                    <a:pt x="51" y="18"/>
                  </a:cubicBezTo>
                  <a:cubicBezTo>
                    <a:pt x="44" y="21"/>
                    <a:pt x="40" y="27"/>
                    <a:pt x="34" y="30"/>
                  </a:cubicBezTo>
                  <a:cubicBezTo>
                    <a:pt x="30" y="33"/>
                    <a:pt x="27" y="35"/>
                    <a:pt x="23" y="37"/>
                  </a:cubicBezTo>
                  <a:cubicBezTo>
                    <a:pt x="21" y="38"/>
                    <a:pt x="20" y="39"/>
                    <a:pt x="18" y="40"/>
                  </a:cubicBezTo>
                  <a:cubicBezTo>
                    <a:pt x="14" y="42"/>
                    <a:pt x="18" y="39"/>
                    <a:pt x="19" y="38"/>
                  </a:cubicBezTo>
                  <a:cubicBezTo>
                    <a:pt x="25" y="34"/>
                    <a:pt x="31" y="30"/>
                    <a:pt x="37" y="25"/>
                  </a:cubicBezTo>
                  <a:cubicBezTo>
                    <a:pt x="37" y="25"/>
                    <a:pt x="38" y="24"/>
                    <a:pt x="38" y="23"/>
                  </a:cubicBezTo>
                  <a:close/>
                  <a:moveTo>
                    <a:pt x="50" y="8"/>
                  </a:moveTo>
                  <a:cubicBezTo>
                    <a:pt x="51" y="9"/>
                    <a:pt x="51" y="11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7" y="15"/>
                    <a:pt x="44" y="18"/>
                    <a:pt x="40" y="21"/>
                  </a:cubicBezTo>
                  <a:cubicBezTo>
                    <a:pt x="36" y="24"/>
                    <a:pt x="31" y="27"/>
                    <a:pt x="26" y="30"/>
                  </a:cubicBezTo>
                  <a:cubicBezTo>
                    <a:pt x="23" y="32"/>
                    <a:pt x="20" y="33"/>
                    <a:pt x="17" y="35"/>
                  </a:cubicBezTo>
                  <a:cubicBezTo>
                    <a:pt x="18" y="34"/>
                    <a:pt x="19" y="33"/>
                    <a:pt x="20" y="33"/>
                  </a:cubicBezTo>
                  <a:cubicBezTo>
                    <a:pt x="30" y="24"/>
                    <a:pt x="42" y="18"/>
                    <a:pt x="50" y="8"/>
                  </a:cubicBezTo>
                  <a:close/>
                  <a:moveTo>
                    <a:pt x="31" y="24"/>
                  </a:moveTo>
                  <a:cubicBezTo>
                    <a:pt x="34" y="21"/>
                    <a:pt x="37" y="19"/>
                    <a:pt x="41" y="16"/>
                  </a:cubicBezTo>
                  <a:cubicBezTo>
                    <a:pt x="43" y="13"/>
                    <a:pt x="47" y="11"/>
                    <a:pt x="49" y="8"/>
                  </a:cubicBezTo>
                  <a:cubicBezTo>
                    <a:pt x="44" y="15"/>
                    <a:pt x="38" y="19"/>
                    <a:pt x="31" y="24"/>
                  </a:cubicBezTo>
                  <a:close/>
                  <a:moveTo>
                    <a:pt x="48" y="26"/>
                  </a:moveTo>
                  <a:cubicBezTo>
                    <a:pt x="44" y="30"/>
                    <a:pt x="39" y="33"/>
                    <a:pt x="34" y="35"/>
                  </a:cubicBezTo>
                  <a:cubicBezTo>
                    <a:pt x="31" y="37"/>
                    <a:pt x="29" y="39"/>
                    <a:pt x="26" y="41"/>
                  </a:cubicBezTo>
                  <a:cubicBezTo>
                    <a:pt x="23" y="42"/>
                    <a:pt x="20" y="43"/>
                    <a:pt x="18" y="45"/>
                  </a:cubicBezTo>
                  <a:cubicBezTo>
                    <a:pt x="24" y="40"/>
                    <a:pt x="29" y="36"/>
                    <a:pt x="35" y="32"/>
                  </a:cubicBezTo>
                  <a:cubicBezTo>
                    <a:pt x="40" y="28"/>
                    <a:pt x="45" y="23"/>
                    <a:pt x="50" y="19"/>
                  </a:cubicBezTo>
                  <a:cubicBezTo>
                    <a:pt x="50" y="22"/>
                    <a:pt x="49" y="24"/>
                    <a:pt x="48" y="26"/>
                  </a:cubicBezTo>
                  <a:close/>
                  <a:moveTo>
                    <a:pt x="40" y="40"/>
                  </a:moveTo>
                  <a:cubicBezTo>
                    <a:pt x="37" y="42"/>
                    <a:pt x="33" y="45"/>
                    <a:pt x="30" y="47"/>
                  </a:cubicBezTo>
                  <a:cubicBezTo>
                    <a:pt x="29" y="48"/>
                    <a:pt x="28" y="49"/>
                    <a:pt x="27" y="49"/>
                  </a:cubicBezTo>
                  <a:cubicBezTo>
                    <a:pt x="30" y="47"/>
                    <a:pt x="32" y="45"/>
                    <a:pt x="34" y="43"/>
                  </a:cubicBezTo>
                  <a:cubicBezTo>
                    <a:pt x="37" y="41"/>
                    <a:pt x="39" y="39"/>
                    <a:pt x="41" y="37"/>
                  </a:cubicBezTo>
                  <a:cubicBezTo>
                    <a:pt x="41" y="38"/>
                    <a:pt x="41" y="39"/>
                    <a:pt x="40" y="40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2" y="35"/>
                  </a:cubicBezTo>
                  <a:cubicBezTo>
                    <a:pt x="42" y="35"/>
                    <a:pt x="42" y="35"/>
                    <a:pt x="42" y="36"/>
                  </a:cubicBezTo>
                  <a:cubicBezTo>
                    <a:pt x="39" y="38"/>
                    <a:pt x="37" y="40"/>
                    <a:pt x="34" y="42"/>
                  </a:cubicBezTo>
                  <a:cubicBezTo>
                    <a:pt x="32" y="44"/>
                    <a:pt x="29" y="46"/>
                    <a:pt x="26" y="48"/>
                  </a:cubicBezTo>
                  <a:cubicBezTo>
                    <a:pt x="24" y="49"/>
                    <a:pt x="23" y="50"/>
                    <a:pt x="21" y="51"/>
                  </a:cubicBezTo>
                  <a:cubicBezTo>
                    <a:pt x="22" y="50"/>
                    <a:pt x="24" y="49"/>
                    <a:pt x="26" y="47"/>
                  </a:cubicBezTo>
                  <a:cubicBezTo>
                    <a:pt x="33" y="43"/>
                    <a:pt x="39" y="38"/>
                    <a:pt x="45" y="32"/>
                  </a:cubicBezTo>
                  <a:cubicBezTo>
                    <a:pt x="44" y="33"/>
                    <a:pt x="43" y="34"/>
                    <a:pt x="43" y="35"/>
                  </a:cubicBezTo>
                  <a:close/>
                  <a:moveTo>
                    <a:pt x="45" y="30"/>
                  </a:moveTo>
                  <a:cubicBezTo>
                    <a:pt x="45" y="30"/>
                    <a:pt x="45" y="30"/>
                    <a:pt x="45" y="30"/>
                  </a:cubicBezTo>
                  <a:cubicBezTo>
                    <a:pt x="40" y="34"/>
                    <a:pt x="36" y="38"/>
                    <a:pt x="31" y="42"/>
                  </a:cubicBezTo>
                  <a:cubicBezTo>
                    <a:pt x="28" y="43"/>
                    <a:pt x="26" y="45"/>
                    <a:pt x="23" y="46"/>
                  </a:cubicBezTo>
                  <a:cubicBezTo>
                    <a:pt x="24" y="46"/>
                    <a:pt x="19" y="48"/>
                    <a:pt x="19" y="48"/>
                  </a:cubicBezTo>
                  <a:cubicBezTo>
                    <a:pt x="20" y="47"/>
                    <a:pt x="22" y="46"/>
                    <a:pt x="23" y="44"/>
                  </a:cubicBezTo>
                  <a:cubicBezTo>
                    <a:pt x="31" y="39"/>
                    <a:pt x="39" y="35"/>
                    <a:pt x="46" y="29"/>
                  </a:cubicBezTo>
                  <a:cubicBezTo>
                    <a:pt x="46" y="29"/>
                    <a:pt x="46" y="30"/>
                    <a:pt x="45" y="30"/>
                  </a:cubicBezTo>
                  <a:close/>
                  <a:moveTo>
                    <a:pt x="50" y="7"/>
                  </a:moveTo>
                  <a:cubicBezTo>
                    <a:pt x="43" y="13"/>
                    <a:pt x="37" y="19"/>
                    <a:pt x="30" y="24"/>
                  </a:cubicBezTo>
                  <a:cubicBezTo>
                    <a:pt x="26" y="27"/>
                    <a:pt x="22" y="30"/>
                    <a:pt x="18" y="33"/>
                  </a:cubicBezTo>
                  <a:cubicBezTo>
                    <a:pt x="16" y="34"/>
                    <a:pt x="14" y="35"/>
                    <a:pt x="13" y="36"/>
                  </a:cubicBezTo>
                  <a:cubicBezTo>
                    <a:pt x="14" y="35"/>
                    <a:pt x="15" y="33"/>
                    <a:pt x="16" y="32"/>
                  </a:cubicBezTo>
                  <a:cubicBezTo>
                    <a:pt x="16" y="32"/>
                    <a:pt x="16" y="32"/>
                    <a:pt x="17" y="32"/>
                  </a:cubicBezTo>
                  <a:cubicBezTo>
                    <a:pt x="18" y="30"/>
                    <a:pt x="20" y="29"/>
                    <a:pt x="22" y="27"/>
                  </a:cubicBezTo>
                  <a:cubicBezTo>
                    <a:pt x="26" y="24"/>
                    <a:pt x="31" y="21"/>
                    <a:pt x="36" y="17"/>
                  </a:cubicBezTo>
                  <a:cubicBezTo>
                    <a:pt x="40" y="14"/>
                    <a:pt x="45" y="11"/>
                    <a:pt x="47" y="5"/>
                  </a:cubicBezTo>
                  <a:cubicBezTo>
                    <a:pt x="48" y="6"/>
                    <a:pt x="49" y="6"/>
                    <a:pt x="50" y="7"/>
                  </a:cubicBezTo>
                  <a:close/>
                  <a:moveTo>
                    <a:pt x="11" y="35"/>
                  </a:moveTo>
                  <a:cubicBezTo>
                    <a:pt x="12" y="34"/>
                    <a:pt x="13" y="34"/>
                    <a:pt x="13" y="34"/>
                  </a:cubicBezTo>
                  <a:cubicBezTo>
                    <a:pt x="13" y="34"/>
                    <a:pt x="12" y="35"/>
                    <a:pt x="12" y="35"/>
                  </a:cubicBezTo>
                  <a:cubicBezTo>
                    <a:pt x="12" y="35"/>
                    <a:pt x="11" y="35"/>
                    <a:pt x="11" y="35"/>
                  </a:cubicBezTo>
                  <a:close/>
                  <a:moveTo>
                    <a:pt x="9" y="31"/>
                  </a:moveTo>
                  <a:cubicBezTo>
                    <a:pt x="12" y="29"/>
                    <a:pt x="14" y="27"/>
                    <a:pt x="17" y="25"/>
                  </a:cubicBezTo>
                  <a:cubicBezTo>
                    <a:pt x="19" y="24"/>
                    <a:pt x="23" y="22"/>
                    <a:pt x="24" y="20"/>
                  </a:cubicBezTo>
                  <a:cubicBezTo>
                    <a:pt x="20" y="25"/>
                    <a:pt x="15" y="29"/>
                    <a:pt x="11" y="34"/>
                  </a:cubicBezTo>
                  <a:cubicBezTo>
                    <a:pt x="10" y="33"/>
                    <a:pt x="10" y="32"/>
                    <a:pt x="9" y="31"/>
                  </a:cubicBezTo>
                  <a:close/>
                  <a:moveTo>
                    <a:pt x="8" y="27"/>
                  </a:moveTo>
                  <a:cubicBezTo>
                    <a:pt x="12" y="25"/>
                    <a:pt x="16" y="21"/>
                    <a:pt x="20" y="18"/>
                  </a:cubicBezTo>
                  <a:cubicBezTo>
                    <a:pt x="21" y="18"/>
                    <a:pt x="24" y="16"/>
                    <a:pt x="21" y="18"/>
                  </a:cubicBezTo>
                  <a:cubicBezTo>
                    <a:pt x="20" y="19"/>
                    <a:pt x="19" y="21"/>
                    <a:pt x="17" y="22"/>
                  </a:cubicBezTo>
                  <a:cubicBezTo>
                    <a:pt x="15" y="25"/>
                    <a:pt x="12" y="27"/>
                    <a:pt x="9" y="30"/>
                  </a:cubicBezTo>
                  <a:cubicBezTo>
                    <a:pt x="8" y="29"/>
                    <a:pt x="8" y="28"/>
                    <a:pt x="8" y="27"/>
                  </a:cubicBezTo>
                  <a:close/>
                  <a:moveTo>
                    <a:pt x="6" y="23"/>
                  </a:moveTo>
                  <a:cubicBezTo>
                    <a:pt x="11" y="21"/>
                    <a:pt x="15" y="17"/>
                    <a:pt x="20" y="14"/>
                  </a:cubicBezTo>
                  <a:cubicBezTo>
                    <a:pt x="23" y="13"/>
                    <a:pt x="19" y="16"/>
                    <a:pt x="18" y="16"/>
                  </a:cubicBezTo>
                  <a:cubicBezTo>
                    <a:pt x="17" y="17"/>
                    <a:pt x="16" y="18"/>
                    <a:pt x="15" y="20"/>
                  </a:cubicBezTo>
                  <a:cubicBezTo>
                    <a:pt x="12" y="22"/>
                    <a:pt x="10" y="24"/>
                    <a:pt x="7" y="26"/>
                  </a:cubicBezTo>
                  <a:cubicBezTo>
                    <a:pt x="7" y="25"/>
                    <a:pt x="7" y="24"/>
                    <a:pt x="6" y="23"/>
                  </a:cubicBezTo>
                  <a:close/>
                  <a:moveTo>
                    <a:pt x="5" y="20"/>
                  </a:moveTo>
                  <a:cubicBezTo>
                    <a:pt x="8" y="18"/>
                    <a:pt x="10" y="17"/>
                    <a:pt x="12" y="15"/>
                  </a:cubicBezTo>
                  <a:cubicBezTo>
                    <a:pt x="14" y="14"/>
                    <a:pt x="15" y="13"/>
                    <a:pt x="16" y="12"/>
                  </a:cubicBezTo>
                  <a:cubicBezTo>
                    <a:pt x="18" y="12"/>
                    <a:pt x="21" y="8"/>
                    <a:pt x="18" y="12"/>
                  </a:cubicBezTo>
                  <a:cubicBezTo>
                    <a:pt x="14" y="16"/>
                    <a:pt x="10" y="19"/>
                    <a:pt x="6" y="22"/>
                  </a:cubicBezTo>
                  <a:cubicBezTo>
                    <a:pt x="6" y="21"/>
                    <a:pt x="5" y="21"/>
                    <a:pt x="5" y="20"/>
                  </a:cubicBezTo>
                  <a:close/>
                  <a:moveTo>
                    <a:pt x="4" y="13"/>
                  </a:moveTo>
                  <a:cubicBezTo>
                    <a:pt x="6" y="12"/>
                    <a:pt x="7" y="10"/>
                    <a:pt x="9" y="9"/>
                  </a:cubicBezTo>
                  <a:cubicBezTo>
                    <a:pt x="12" y="7"/>
                    <a:pt x="16" y="4"/>
                    <a:pt x="11" y="9"/>
                  </a:cubicBezTo>
                  <a:cubicBezTo>
                    <a:pt x="9" y="11"/>
                    <a:pt x="7" y="13"/>
                    <a:pt x="4" y="15"/>
                  </a:cubicBezTo>
                  <a:cubicBezTo>
                    <a:pt x="4" y="14"/>
                    <a:pt x="4" y="14"/>
                    <a:pt x="4" y="13"/>
                  </a:cubicBezTo>
                  <a:close/>
                  <a:moveTo>
                    <a:pt x="5" y="18"/>
                  </a:moveTo>
                  <a:cubicBezTo>
                    <a:pt x="5" y="17"/>
                    <a:pt x="5" y="17"/>
                    <a:pt x="5" y="17"/>
                  </a:cubicBezTo>
                  <a:cubicBezTo>
                    <a:pt x="9" y="15"/>
                    <a:pt x="12" y="11"/>
                    <a:pt x="16" y="8"/>
                  </a:cubicBezTo>
                  <a:cubicBezTo>
                    <a:pt x="19" y="6"/>
                    <a:pt x="13" y="12"/>
                    <a:pt x="12" y="13"/>
                  </a:cubicBezTo>
                  <a:cubicBezTo>
                    <a:pt x="10" y="15"/>
                    <a:pt x="7" y="17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19" y="14"/>
                    <a:pt x="17" y="15"/>
                    <a:pt x="14" y="17"/>
                  </a:cubicBezTo>
                  <a:cubicBezTo>
                    <a:pt x="12" y="19"/>
                    <a:pt x="8" y="21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1" y="18"/>
                    <a:pt x="17" y="16"/>
                    <a:pt x="20" y="10"/>
                  </a:cubicBezTo>
                  <a:cubicBezTo>
                    <a:pt x="21" y="11"/>
                    <a:pt x="21" y="12"/>
                    <a:pt x="22" y="13"/>
                  </a:cubicBezTo>
                  <a:close/>
                  <a:moveTo>
                    <a:pt x="23" y="16"/>
                  </a:moveTo>
                  <a:cubicBezTo>
                    <a:pt x="18" y="18"/>
                    <a:pt x="15" y="22"/>
                    <a:pt x="10" y="25"/>
                  </a:cubicBezTo>
                  <a:cubicBezTo>
                    <a:pt x="10" y="25"/>
                    <a:pt x="7" y="27"/>
                    <a:pt x="10" y="25"/>
                  </a:cubicBezTo>
                  <a:cubicBezTo>
                    <a:pt x="11" y="24"/>
                    <a:pt x="12" y="22"/>
                    <a:pt x="14" y="21"/>
                  </a:cubicBezTo>
                  <a:cubicBezTo>
                    <a:pt x="17" y="19"/>
                    <a:pt x="19" y="16"/>
                    <a:pt x="22" y="14"/>
                  </a:cubicBezTo>
                  <a:cubicBezTo>
                    <a:pt x="23" y="14"/>
                    <a:pt x="23" y="15"/>
                    <a:pt x="23" y="16"/>
                  </a:cubicBezTo>
                  <a:close/>
                  <a:moveTo>
                    <a:pt x="25" y="19"/>
                  </a:moveTo>
                  <a:cubicBezTo>
                    <a:pt x="19" y="22"/>
                    <a:pt x="15" y="26"/>
                    <a:pt x="10" y="29"/>
                  </a:cubicBezTo>
                  <a:cubicBezTo>
                    <a:pt x="15" y="26"/>
                    <a:pt x="19" y="21"/>
                    <a:pt x="24" y="17"/>
                  </a:cubicBezTo>
                  <a:cubicBezTo>
                    <a:pt x="24" y="18"/>
                    <a:pt x="24" y="18"/>
                    <a:pt x="25" y="19"/>
                  </a:cubicBezTo>
                  <a:close/>
                  <a:moveTo>
                    <a:pt x="25" y="20"/>
                  </a:moveTo>
                  <a:cubicBezTo>
                    <a:pt x="25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2"/>
                  </a:cubicBezTo>
                  <a:cubicBezTo>
                    <a:pt x="26" y="22"/>
                    <a:pt x="25" y="23"/>
                    <a:pt x="24" y="24"/>
                  </a:cubicBezTo>
                  <a:cubicBezTo>
                    <a:pt x="23" y="25"/>
                    <a:pt x="22" y="26"/>
                    <a:pt x="21" y="26"/>
                  </a:cubicBezTo>
                  <a:cubicBezTo>
                    <a:pt x="19" y="28"/>
                    <a:pt x="17" y="30"/>
                    <a:pt x="16" y="31"/>
                  </a:cubicBezTo>
                  <a:cubicBezTo>
                    <a:pt x="15" y="32"/>
                    <a:pt x="14" y="32"/>
                    <a:pt x="14" y="33"/>
                  </a:cubicBezTo>
                  <a:cubicBezTo>
                    <a:pt x="13" y="33"/>
                    <a:pt x="10" y="35"/>
                    <a:pt x="13" y="32"/>
                  </a:cubicBezTo>
                  <a:cubicBezTo>
                    <a:pt x="16" y="28"/>
                    <a:pt x="21" y="24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lose/>
                  <a:moveTo>
                    <a:pt x="31" y="16"/>
                  </a:moveTo>
                  <a:cubicBezTo>
                    <a:pt x="34" y="15"/>
                    <a:pt x="37" y="13"/>
                    <a:pt x="40" y="11"/>
                  </a:cubicBezTo>
                  <a:cubicBezTo>
                    <a:pt x="38" y="12"/>
                    <a:pt x="37" y="14"/>
                    <a:pt x="35" y="15"/>
                  </a:cubicBezTo>
                  <a:cubicBezTo>
                    <a:pt x="33" y="16"/>
                    <a:pt x="32" y="17"/>
                    <a:pt x="30" y="18"/>
                  </a:cubicBezTo>
                  <a:cubicBezTo>
                    <a:pt x="30" y="18"/>
                    <a:pt x="31" y="17"/>
                    <a:pt x="31" y="16"/>
                  </a:cubicBezTo>
                  <a:close/>
                  <a:moveTo>
                    <a:pt x="27" y="22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3"/>
                    <a:pt x="26" y="23"/>
                  </a:cubicBezTo>
                  <a:cubicBezTo>
                    <a:pt x="27" y="22"/>
                    <a:pt x="27" y="22"/>
                    <a:pt x="27" y="22"/>
                  </a:cubicBezTo>
                  <a:close/>
                  <a:moveTo>
                    <a:pt x="29" y="20"/>
                  </a:moveTo>
                  <a:cubicBezTo>
                    <a:pt x="31" y="18"/>
                    <a:pt x="33" y="17"/>
                    <a:pt x="35" y="15"/>
                  </a:cubicBezTo>
                  <a:cubicBezTo>
                    <a:pt x="38" y="14"/>
                    <a:pt x="39" y="13"/>
                    <a:pt x="41" y="11"/>
                  </a:cubicBezTo>
                  <a:cubicBezTo>
                    <a:pt x="42" y="10"/>
                    <a:pt x="44" y="8"/>
                    <a:pt x="45" y="7"/>
                  </a:cubicBezTo>
                  <a:cubicBezTo>
                    <a:pt x="45" y="6"/>
                    <a:pt x="46" y="6"/>
                    <a:pt x="46" y="6"/>
                  </a:cubicBezTo>
                  <a:cubicBezTo>
                    <a:pt x="46" y="6"/>
                    <a:pt x="46" y="7"/>
                    <a:pt x="46" y="7"/>
                  </a:cubicBezTo>
                  <a:cubicBezTo>
                    <a:pt x="45" y="9"/>
                    <a:pt x="44" y="10"/>
                    <a:pt x="43" y="11"/>
                  </a:cubicBezTo>
                  <a:cubicBezTo>
                    <a:pt x="40" y="13"/>
                    <a:pt x="38" y="15"/>
                    <a:pt x="35" y="17"/>
                  </a:cubicBezTo>
                  <a:cubicBezTo>
                    <a:pt x="33" y="18"/>
                    <a:pt x="31" y="20"/>
                    <a:pt x="29" y="21"/>
                  </a:cubicBezTo>
                  <a:cubicBezTo>
                    <a:pt x="29" y="21"/>
                    <a:pt x="29" y="20"/>
                    <a:pt x="29" y="20"/>
                  </a:cubicBezTo>
                  <a:close/>
                  <a:moveTo>
                    <a:pt x="43" y="6"/>
                  </a:moveTo>
                  <a:cubicBezTo>
                    <a:pt x="43" y="6"/>
                    <a:pt x="45" y="5"/>
                    <a:pt x="46" y="5"/>
                  </a:cubicBezTo>
                  <a:cubicBezTo>
                    <a:pt x="45" y="6"/>
                    <a:pt x="43" y="7"/>
                    <a:pt x="42" y="8"/>
                  </a:cubicBezTo>
                  <a:cubicBezTo>
                    <a:pt x="40" y="10"/>
                    <a:pt x="37" y="11"/>
                    <a:pt x="35" y="13"/>
                  </a:cubicBezTo>
                  <a:cubicBezTo>
                    <a:pt x="34" y="14"/>
                    <a:pt x="33" y="14"/>
                    <a:pt x="32" y="15"/>
                  </a:cubicBezTo>
                  <a:cubicBezTo>
                    <a:pt x="32" y="15"/>
                    <a:pt x="33" y="14"/>
                    <a:pt x="33" y="14"/>
                  </a:cubicBezTo>
                  <a:cubicBezTo>
                    <a:pt x="36" y="11"/>
                    <a:pt x="39" y="8"/>
                    <a:pt x="43" y="6"/>
                  </a:cubicBezTo>
                  <a:close/>
                  <a:moveTo>
                    <a:pt x="40" y="6"/>
                  </a:moveTo>
                  <a:cubicBezTo>
                    <a:pt x="38" y="8"/>
                    <a:pt x="35" y="10"/>
                    <a:pt x="33" y="12"/>
                  </a:cubicBezTo>
                  <a:cubicBezTo>
                    <a:pt x="35" y="10"/>
                    <a:pt x="37" y="8"/>
                    <a:pt x="40" y="6"/>
                  </a:cubicBezTo>
                  <a:close/>
                  <a:moveTo>
                    <a:pt x="20" y="9"/>
                  </a:moveTo>
                  <a:cubicBezTo>
                    <a:pt x="15" y="12"/>
                    <a:pt x="9" y="16"/>
                    <a:pt x="5" y="19"/>
                  </a:cubicBezTo>
                  <a:cubicBezTo>
                    <a:pt x="10" y="16"/>
                    <a:pt x="15" y="12"/>
                    <a:pt x="18" y="7"/>
                  </a:cubicBezTo>
                  <a:cubicBezTo>
                    <a:pt x="19" y="8"/>
                    <a:pt x="19" y="9"/>
                    <a:pt x="20" y="9"/>
                  </a:cubicBezTo>
                  <a:close/>
                  <a:moveTo>
                    <a:pt x="17" y="7"/>
                  </a:moveTo>
                  <a:cubicBezTo>
                    <a:pt x="13" y="9"/>
                    <a:pt x="9" y="13"/>
                    <a:pt x="5" y="16"/>
                  </a:cubicBezTo>
                  <a:cubicBezTo>
                    <a:pt x="6" y="15"/>
                    <a:pt x="8" y="13"/>
                    <a:pt x="10" y="11"/>
                  </a:cubicBezTo>
                  <a:cubicBezTo>
                    <a:pt x="12" y="9"/>
                    <a:pt x="14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6"/>
                    <a:pt x="17" y="7"/>
                  </a:cubicBezTo>
                  <a:close/>
                  <a:moveTo>
                    <a:pt x="14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5" y="7"/>
                    <a:pt x="8" y="3"/>
                    <a:pt x="14" y="5"/>
                  </a:cubicBezTo>
                  <a:close/>
                  <a:moveTo>
                    <a:pt x="12" y="37"/>
                  </a:moveTo>
                  <a:cubicBezTo>
                    <a:pt x="15" y="35"/>
                    <a:pt x="17" y="34"/>
                    <a:pt x="20" y="32"/>
                  </a:cubicBezTo>
                  <a:cubicBezTo>
                    <a:pt x="18" y="34"/>
                    <a:pt x="16" y="36"/>
                    <a:pt x="14" y="38"/>
                  </a:cubicBezTo>
                  <a:cubicBezTo>
                    <a:pt x="14" y="38"/>
                    <a:pt x="14" y="39"/>
                    <a:pt x="14" y="38"/>
                  </a:cubicBezTo>
                  <a:cubicBezTo>
                    <a:pt x="21" y="34"/>
                    <a:pt x="27" y="30"/>
                    <a:pt x="34" y="27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7"/>
                    <a:pt x="34" y="27"/>
                  </a:cubicBezTo>
                  <a:cubicBezTo>
                    <a:pt x="28" y="32"/>
                    <a:pt x="21" y="36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4" y="40"/>
                    <a:pt x="14" y="40"/>
                  </a:cubicBezTo>
                  <a:cubicBezTo>
                    <a:pt x="13" y="39"/>
                    <a:pt x="13" y="38"/>
                    <a:pt x="12" y="37"/>
                  </a:cubicBezTo>
                  <a:close/>
                </a:path>
              </a:pathLst>
            </a:custGeom>
            <a:blipFill dpi="0" rotWithShape="1">
              <a:blip r:embed="rId4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51" name="Freeform 152"/>
            <p:cNvSpPr>
              <a:spLocks noEditPoints="1"/>
            </p:cNvSpPr>
            <p:nvPr/>
          </p:nvSpPr>
          <p:spPr bwMode="auto">
            <a:xfrm>
              <a:off x="133436" y="773962"/>
              <a:ext cx="161925" cy="185738"/>
            </a:xfrm>
            <a:custGeom>
              <a:avLst/>
              <a:gdLst>
                <a:gd name="T0" fmla="*/ 16 w 56"/>
                <a:gd name="T1" fmla="*/ 2 h 64"/>
                <a:gd name="T2" fmla="*/ 25 w 56"/>
                <a:gd name="T3" fmla="*/ 63 h 64"/>
                <a:gd name="T4" fmla="*/ 55 w 56"/>
                <a:gd name="T5" fmla="*/ 10 h 64"/>
                <a:gd name="T6" fmla="*/ 27 w 56"/>
                <a:gd name="T7" fmla="*/ 59 h 64"/>
                <a:gd name="T8" fmla="*/ 30 w 56"/>
                <a:gd name="T9" fmla="*/ 51 h 64"/>
                <a:gd name="T10" fmla="*/ 35 w 56"/>
                <a:gd name="T11" fmla="*/ 47 h 64"/>
                <a:gd name="T12" fmla="*/ 37 w 56"/>
                <a:gd name="T13" fmla="*/ 45 h 64"/>
                <a:gd name="T14" fmla="*/ 24 w 56"/>
                <a:gd name="T15" fmla="*/ 55 h 64"/>
                <a:gd name="T16" fmla="*/ 24 w 56"/>
                <a:gd name="T17" fmla="*/ 55 h 64"/>
                <a:gd name="T18" fmla="*/ 21 w 56"/>
                <a:gd name="T19" fmla="*/ 51 h 64"/>
                <a:gd name="T20" fmla="*/ 34 w 56"/>
                <a:gd name="T21" fmla="*/ 41 h 64"/>
                <a:gd name="T22" fmla="*/ 36 w 56"/>
                <a:gd name="T23" fmla="*/ 35 h 64"/>
                <a:gd name="T24" fmla="*/ 15 w 56"/>
                <a:gd name="T25" fmla="*/ 41 h 64"/>
                <a:gd name="T26" fmla="*/ 17 w 56"/>
                <a:gd name="T27" fmla="*/ 45 h 64"/>
                <a:gd name="T28" fmla="*/ 51 w 56"/>
                <a:gd name="T29" fmla="*/ 14 h 64"/>
                <a:gd name="T30" fmla="*/ 34 w 56"/>
                <a:gd name="T31" fmla="*/ 30 h 64"/>
                <a:gd name="T32" fmla="*/ 37 w 56"/>
                <a:gd name="T33" fmla="*/ 25 h 64"/>
                <a:gd name="T34" fmla="*/ 52 w 56"/>
                <a:gd name="T35" fmla="*/ 13 h 64"/>
                <a:gd name="T36" fmla="*/ 21 w 56"/>
                <a:gd name="T37" fmla="*/ 32 h 64"/>
                <a:gd name="T38" fmla="*/ 49 w 56"/>
                <a:gd name="T39" fmla="*/ 8 h 64"/>
                <a:gd name="T40" fmla="*/ 26 w 56"/>
                <a:gd name="T41" fmla="*/ 40 h 64"/>
                <a:gd name="T42" fmla="*/ 48 w 56"/>
                <a:gd name="T43" fmla="*/ 26 h 64"/>
                <a:gd name="T44" fmla="*/ 35 w 56"/>
                <a:gd name="T45" fmla="*/ 43 h 64"/>
                <a:gd name="T46" fmla="*/ 43 w 56"/>
                <a:gd name="T47" fmla="*/ 35 h 64"/>
                <a:gd name="T48" fmla="*/ 21 w 56"/>
                <a:gd name="T49" fmla="*/ 50 h 64"/>
                <a:gd name="T50" fmla="*/ 46 w 56"/>
                <a:gd name="T51" fmla="*/ 30 h 64"/>
                <a:gd name="T52" fmla="*/ 19 w 56"/>
                <a:gd name="T53" fmla="*/ 48 h 64"/>
                <a:gd name="T54" fmla="*/ 50 w 56"/>
                <a:gd name="T55" fmla="*/ 7 h 64"/>
                <a:gd name="T56" fmla="*/ 17 w 56"/>
                <a:gd name="T57" fmla="*/ 31 h 64"/>
                <a:gd name="T58" fmla="*/ 48 w 56"/>
                <a:gd name="T59" fmla="*/ 5 h 64"/>
                <a:gd name="T60" fmla="*/ 12 w 56"/>
                <a:gd name="T61" fmla="*/ 35 h 64"/>
                <a:gd name="T62" fmla="*/ 25 w 56"/>
                <a:gd name="T63" fmla="*/ 20 h 64"/>
                <a:gd name="T64" fmla="*/ 21 w 56"/>
                <a:gd name="T65" fmla="*/ 18 h 64"/>
                <a:gd name="T66" fmla="*/ 8 w 56"/>
                <a:gd name="T67" fmla="*/ 27 h 64"/>
                <a:gd name="T68" fmla="*/ 15 w 56"/>
                <a:gd name="T69" fmla="*/ 19 h 64"/>
                <a:gd name="T70" fmla="*/ 13 w 56"/>
                <a:gd name="T71" fmla="*/ 15 h 64"/>
                <a:gd name="T72" fmla="*/ 6 w 56"/>
                <a:gd name="T73" fmla="*/ 19 h 64"/>
                <a:gd name="T74" fmla="*/ 5 w 56"/>
                <a:gd name="T75" fmla="*/ 15 h 64"/>
                <a:gd name="T76" fmla="*/ 16 w 56"/>
                <a:gd name="T77" fmla="*/ 8 h 64"/>
                <a:gd name="T78" fmla="*/ 22 w 56"/>
                <a:gd name="T79" fmla="*/ 12 h 64"/>
                <a:gd name="T80" fmla="*/ 21 w 56"/>
                <a:gd name="T81" fmla="*/ 10 h 64"/>
                <a:gd name="T82" fmla="*/ 10 w 56"/>
                <a:gd name="T83" fmla="*/ 24 h 64"/>
                <a:gd name="T84" fmla="*/ 25 w 56"/>
                <a:gd name="T85" fmla="*/ 19 h 64"/>
                <a:gd name="T86" fmla="*/ 26 w 56"/>
                <a:gd name="T87" fmla="*/ 20 h 64"/>
                <a:gd name="T88" fmla="*/ 22 w 56"/>
                <a:gd name="T89" fmla="*/ 26 h 64"/>
                <a:gd name="T90" fmla="*/ 25 w 56"/>
                <a:gd name="T91" fmla="*/ 20 h 64"/>
                <a:gd name="T92" fmla="*/ 35 w 56"/>
                <a:gd name="T93" fmla="*/ 14 h 64"/>
                <a:gd name="T94" fmla="*/ 28 w 56"/>
                <a:gd name="T95" fmla="*/ 22 h 64"/>
                <a:gd name="T96" fmla="*/ 36 w 56"/>
                <a:gd name="T97" fmla="*/ 15 h 64"/>
                <a:gd name="T98" fmla="*/ 46 w 56"/>
                <a:gd name="T99" fmla="*/ 7 h 64"/>
                <a:gd name="T100" fmla="*/ 30 w 56"/>
                <a:gd name="T101" fmla="*/ 20 h 64"/>
                <a:gd name="T102" fmla="*/ 35 w 56"/>
                <a:gd name="T103" fmla="*/ 13 h 64"/>
                <a:gd name="T104" fmla="*/ 41 w 56"/>
                <a:gd name="T105" fmla="*/ 6 h 64"/>
                <a:gd name="T106" fmla="*/ 6 w 56"/>
                <a:gd name="T107" fmla="*/ 19 h 64"/>
                <a:gd name="T108" fmla="*/ 5 w 56"/>
                <a:gd name="T109" fmla="*/ 16 h 64"/>
                <a:gd name="T110" fmla="*/ 18 w 56"/>
                <a:gd name="T111" fmla="*/ 6 h 64"/>
                <a:gd name="T112" fmla="*/ 13 w 56"/>
                <a:gd name="T113" fmla="*/ 36 h 64"/>
                <a:gd name="T114" fmla="*/ 34 w 56"/>
                <a:gd name="T115" fmla="*/ 26 h 64"/>
                <a:gd name="T116" fmla="*/ 15 w 56"/>
                <a:gd name="T117" fmla="*/ 4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" h="64">
                  <a:moveTo>
                    <a:pt x="55" y="10"/>
                  </a:moveTo>
                  <a:cubicBezTo>
                    <a:pt x="54" y="4"/>
                    <a:pt x="48" y="1"/>
                    <a:pt x="43" y="2"/>
                  </a:cubicBezTo>
                  <a:cubicBezTo>
                    <a:pt x="35" y="4"/>
                    <a:pt x="31" y="11"/>
                    <a:pt x="28" y="17"/>
                  </a:cubicBezTo>
                  <a:cubicBezTo>
                    <a:pt x="25" y="12"/>
                    <a:pt x="22" y="5"/>
                    <a:pt x="16" y="2"/>
                  </a:cubicBezTo>
                  <a:cubicBezTo>
                    <a:pt x="11" y="0"/>
                    <a:pt x="5" y="2"/>
                    <a:pt x="3" y="8"/>
                  </a:cubicBezTo>
                  <a:cubicBezTo>
                    <a:pt x="0" y="15"/>
                    <a:pt x="4" y="24"/>
                    <a:pt x="6" y="30"/>
                  </a:cubicBezTo>
                  <a:cubicBezTo>
                    <a:pt x="12" y="42"/>
                    <a:pt x="18" y="52"/>
                    <a:pt x="25" y="62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3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5" y="52"/>
                    <a:pt x="43" y="42"/>
                    <a:pt x="49" y="31"/>
                  </a:cubicBezTo>
                  <a:cubicBezTo>
                    <a:pt x="52" y="24"/>
                    <a:pt x="56" y="17"/>
                    <a:pt x="55" y="10"/>
                  </a:cubicBezTo>
                  <a:close/>
                  <a:moveTo>
                    <a:pt x="27" y="59"/>
                  </a:moveTo>
                  <a:cubicBezTo>
                    <a:pt x="26" y="59"/>
                    <a:pt x="26" y="59"/>
                    <a:pt x="26" y="59"/>
                  </a:cubicBezTo>
                  <a:cubicBezTo>
                    <a:pt x="28" y="58"/>
                    <a:pt x="29" y="56"/>
                    <a:pt x="30" y="55"/>
                  </a:cubicBezTo>
                  <a:cubicBezTo>
                    <a:pt x="29" y="56"/>
                    <a:pt x="28" y="58"/>
                    <a:pt x="27" y="59"/>
                  </a:cubicBezTo>
                  <a:close/>
                  <a:moveTo>
                    <a:pt x="24" y="56"/>
                  </a:moveTo>
                  <a:cubicBezTo>
                    <a:pt x="25" y="55"/>
                    <a:pt x="26" y="54"/>
                    <a:pt x="27" y="54"/>
                  </a:cubicBezTo>
                  <a:cubicBezTo>
                    <a:pt x="28" y="53"/>
                    <a:pt x="29" y="52"/>
                    <a:pt x="30" y="50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2"/>
                    <a:pt x="27" y="54"/>
                    <a:pt x="25" y="55"/>
                  </a:cubicBezTo>
                  <a:cubicBezTo>
                    <a:pt x="25" y="56"/>
                    <a:pt x="24" y="56"/>
                    <a:pt x="24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7"/>
                  </a:moveTo>
                  <a:cubicBezTo>
                    <a:pt x="32" y="50"/>
                    <a:pt x="29" y="55"/>
                    <a:pt x="26" y="58"/>
                  </a:cubicBezTo>
                  <a:cubicBezTo>
                    <a:pt x="25" y="58"/>
                    <a:pt x="25" y="57"/>
                    <a:pt x="25" y="56"/>
                  </a:cubicBezTo>
                  <a:cubicBezTo>
                    <a:pt x="29" y="54"/>
                    <a:pt x="31" y="50"/>
                    <a:pt x="35" y="47"/>
                  </a:cubicBezTo>
                  <a:close/>
                  <a:moveTo>
                    <a:pt x="37" y="45"/>
                  </a:moveTo>
                  <a:cubicBezTo>
                    <a:pt x="36" y="45"/>
                    <a:pt x="36" y="46"/>
                    <a:pt x="35" y="46"/>
                  </a:cubicBezTo>
                  <a:cubicBezTo>
                    <a:pt x="36" y="45"/>
                    <a:pt x="37" y="45"/>
                    <a:pt x="37" y="44"/>
                  </a:cubicBezTo>
                  <a:cubicBezTo>
                    <a:pt x="37" y="44"/>
                    <a:pt x="37" y="45"/>
                    <a:pt x="37" y="45"/>
                  </a:cubicBezTo>
                  <a:close/>
                  <a:moveTo>
                    <a:pt x="24" y="55"/>
                  </a:moveTo>
                  <a:cubicBezTo>
                    <a:pt x="24" y="55"/>
                    <a:pt x="23" y="54"/>
                    <a:pt x="23" y="53"/>
                  </a:cubicBezTo>
                  <a:cubicBezTo>
                    <a:pt x="28" y="49"/>
                    <a:pt x="34" y="46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4" y="46"/>
                    <a:pt x="29" y="51"/>
                    <a:pt x="24" y="55"/>
                  </a:cubicBezTo>
                  <a:close/>
                  <a:moveTo>
                    <a:pt x="21" y="51"/>
                  </a:moveTo>
                  <a:cubicBezTo>
                    <a:pt x="24" y="50"/>
                    <a:pt x="26" y="48"/>
                    <a:pt x="29" y="47"/>
                  </a:cubicBezTo>
                  <a:cubicBezTo>
                    <a:pt x="27" y="49"/>
                    <a:pt x="24" y="51"/>
                    <a:pt x="22" y="53"/>
                  </a:cubicBezTo>
                  <a:cubicBezTo>
                    <a:pt x="22" y="52"/>
                    <a:pt x="22" y="52"/>
                    <a:pt x="21" y="51"/>
                  </a:cubicBezTo>
                  <a:close/>
                  <a:moveTo>
                    <a:pt x="19" y="48"/>
                  </a:moveTo>
                  <a:cubicBezTo>
                    <a:pt x="28" y="46"/>
                    <a:pt x="35" y="39"/>
                    <a:pt x="42" y="33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0" y="36"/>
                    <a:pt x="37" y="38"/>
                    <a:pt x="34" y="41"/>
                  </a:cubicBezTo>
                  <a:cubicBezTo>
                    <a:pt x="30" y="44"/>
                    <a:pt x="25" y="47"/>
                    <a:pt x="21" y="50"/>
                  </a:cubicBezTo>
                  <a:cubicBezTo>
                    <a:pt x="20" y="50"/>
                    <a:pt x="20" y="49"/>
                    <a:pt x="19" y="48"/>
                  </a:cubicBezTo>
                  <a:close/>
                  <a:moveTo>
                    <a:pt x="18" y="46"/>
                  </a:moveTo>
                  <a:cubicBezTo>
                    <a:pt x="24" y="43"/>
                    <a:pt x="30" y="39"/>
                    <a:pt x="36" y="35"/>
                  </a:cubicBezTo>
                  <a:cubicBezTo>
                    <a:pt x="38" y="34"/>
                    <a:pt x="40" y="33"/>
                    <a:pt x="42" y="31"/>
                  </a:cubicBezTo>
                  <a:cubicBezTo>
                    <a:pt x="35" y="37"/>
                    <a:pt x="26" y="41"/>
                    <a:pt x="19" y="47"/>
                  </a:cubicBezTo>
                  <a:cubicBezTo>
                    <a:pt x="18" y="47"/>
                    <a:pt x="18" y="46"/>
                    <a:pt x="18" y="46"/>
                  </a:cubicBezTo>
                  <a:close/>
                  <a:moveTo>
                    <a:pt x="15" y="41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22" y="38"/>
                    <a:pt x="28" y="34"/>
                    <a:pt x="35" y="31"/>
                  </a:cubicBezTo>
                  <a:cubicBezTo>
                    <a:pt x="34" y="31"/>
                    <a:pt x="34" y="31"/>
                    <a:pt x="33" y="32"/>
                  </a:cubicBezTo>
                  <a:cubicBezTo>
                    <a:pt x="28" y="36"/>
                    <a:pt x="23" y="40"/>
                    <a:pt x="17" y="45"/>
                  </a:cubicBezTo>
                  <a:cubicBezTo>
                    <a:pt x="17" y="44"/>
                    <a:pt x="16" y="42"/>
                    <a:pt x="15" y="41"/>
                  </a:cubicBezTo>
                  <a:close/>
                  <a:moveTo>
                    <a:pt x="39" y="23"/>
                  </a:moveTo>
                  <a:cubicBezTo>
                    <a:pt x="43" y="20"/>
                    <a:pt x="46" y="17"/>
                    <a:pt x="50" y="15"/>
                  </a:cubicBezTo>
                  <a:cubicBezTo>
                    <a:pt x="50" y="15"/>
                    <a:pt x="51" y="14"/>
                    <a:pt x="51" y="14"/>
                  </a:cubicBezTo>
                  <a:cubicBezTo>
                    <a:pt x="51" y="14"/>
                    <a:pt x="52" y="14"/>
                    <a:pt x="52" y="13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7"/>
                    <a:pt x="51" y="17"/>
                    <a:pt x="51" y="18"/>
                  </a:cubicBezTo>
                  <a:cubicBezTo>
                    <a:pt x="45" y="21"/>
                    <a:pt x="40" y="26"/>
                    <a:pt x="34" y="30"/>
                  </a:cubicBezTo>
                  <a:cubicBezTo>
                    <a:pt x="31" y="32"/>
                    <a:pt x="27" y="35"/>
                    <a:pt x="23" y="37"/>
                  </a:cubicBezTo>
                  <a:cubicBezTo>
                    <a:pt x="22" y="38"/>
                    <a:pt x="20" y="38"/>
                    <a:pt x="19" y="39"/>
                  </a:cubicBezTo>
                  <a:cubicBezTo>
                    <a:pt x="15" y="41"/>
                    <a:pt x="19" y="39"/>
                    <a:pt x="20" y="38"/>
                  </a:cubicBezTo>
                  <a:cubicBezTo>
                    <a:pt x="25" y="33"/>
                    <a:pt x="32" y="30"/>
                    <a:pt x="37" y="25"/>
                  </a:cubicBezTo>
                  <a:cubicBezTo>
                    <a:pt x="38" y="24"/>
                    <a:pt x="38" y="24"/>
                    <a:pt x="39" y="23"/>
                  </a:cubicBezTo>
                  <a:close/>
                  <a:moveTo>
                    <a:pt x="51" y="7"/>
                  </a:moveTo>
                  <a:cubicBezTo>
                    <a:pt x="51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1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1"/>
                    <a:pt x="21" y="33"/>
                    <a:pt x="18" y="35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31" y="24"/>
                    <a:pt x="43" y="18"/>
                    <a:pt x="51" y="7"/>
                  </a:cubicBezTo>
                  <a:close/>
                  <a:moveTo>
                    <a:pt x="31" y="24"/>
                  </a:moveTo>
                  <a:cubicBezTo>
                    <a:pt x="35" y="21"/>
                    <a:pt x="38" y="18"/>
                    <a:pt x="41" y="15"/>
                  </a:cubicBezTo>
                  <a:cubicBezTo>
                    <a:pt x="44" y="13"/>
                    <a:pt x="48" y="10"/>
                    <a:pt x="49" y="8"/>
                  </a:cubicBezTo>
                  <a:cubicBezTo>
                    <a:pt x="45" y="14"/>
                    <a:pt x="38" y="19"/>
                    <a:pt x="31" y="24"/>
                  </a:cubicBezTo>
                  <a:close/>
                  <a:moveTo>
                    <a:pt x="48" y="26"/>
                  </a:moveTo>
                  <a:cubicBezTo>
                    <a:pt x="44" y="30"/>
                    <a:pt x="39" y="32"/>
                    <a:pt x="35" y="35"/>
                  </a:cubicBezTo>
                  <a:cubicBezTo>
                    <a:pt x="32" y="37"/>
                    <a:pt x="29" y="39"/>
                    <a:pt x="26" y="40"/>
                  </a:cubicBezTo>
                  <a:cubicBezTo>
                    <a:pt x="24" y="42"/>
                    <a:pt x="20" y="43"/>
                    <a:pt x="19" y="44"/>
                  </a:cubicBezTo>
                  <a:cubicBezTo>
                    <a:pt x="24" y="40"/>
                    <a:pt x="29" y="35"/>
                    <a:pt x="35" y="31"/>
                  </a:cubicBezTo>
                  <a:cubicBezTo>
                    <a:pt x="41" y="27"/>
                    <a:pt x="46" y="23"/>
                    <a:pt x="51" y="19"/>
                  </a:cubicBezTo>
                  <a:cubicBezTo>
                    <a:pt x="50" y="21"/>
                    <a:pt x="49" y="24"/>
                    <a:pt x="48" y="26"/>
                  </a:cubicBezTo>
                  <a:close/>
                  <a:moveTo>
                    <a:pt x="41" y="39"/>
                  </a:moveTo>
                  <a:cubicBezTo>
                    <a:pt x="37" y="42"/>
                    <a:pt x="34" y="45"/>
                    <a:pt x="30" y="47"/>
                  </a:cubicBezTo>
                  <a:cubicBezTo>
                    <a:pt x="29" y="48"/>
                    <a:pt x="29" y="48"/>
                    <a:pt x="28" y="49"/>
                  </a:cubicBezTo>
                  <a:cubicBezTo>
                    <a:pt x="30" y="47"/>
                    <a:pt x="32" y="45"/>
                    <a:pt x="35" y="43"/>
                  </a:cubicBezTo>
                  <a:cubicBezTo>
                    <a:pt x="37" y="41"/>
                    <a:pt x="40" y="39"/>
                    <a:pt x="42" y="37"/>
                  </a:cubicBezTo>
                  <a:cubicBezTo>
                    <a:pt x="41" y="38"/>
                    <a:pt x="41" y="38"/>
                    <a:pt x="41" y="39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43" y="35"/>
                    <a:pt x="42" y="36"/>
                  </a:cubicBezTo>
                  <a:cubicBezTo>
                    <a:pt x="40" y="38"/>
                    <a:pt x="37" y="40"/>
                    <a:pt x="35" y="42"/>
                  </a:cubicBezTo>
                  <a:cubicBezTo>
                    <a:pt x="32" y="44"/>
                    <a:pt x="29" y="46"/>
                    <a:pt x="27" y="48"/>
                  </a:cubicBezTo>
                  <a:cubicBezTo>
                    <a:pt x="25" y="49"/>
                    <a:pt x="23" y="49"/>
                    <a:pt x="21" y="50"/>
                  </a:cubicBezTo>
                  <a:cubicBezTo>
                    <a:pt x="23" y="50"/>
                    <a:pt x="25" y="48"/>
                    <a:pt x="26" y="47"/>
                  </a:cubicBezTo>
                  <a:cubicBezTo>
                    <a:pt x="33" y="42"/>
                    <a:pt x="40" y="38"/>
                    <a:pt x="45" y="32"/>
                  </a:cubicBezTo>
                  <a:cubicBezTo>
                    <a:pt x="44" y="33"/>
                    <a:pt x="44" y="34"/>
                    <a:pt x="43" y="35"/>
                  </a:cubicBezTo>
                  <a:close/>
                  <a:moveTo>
                    <a:pt x="46" y="30"/>
                  </a:moveTo>
                  <a:cubicBezTo>
                    <a:pt x="46" y="30"/>
                    <a:pt x="46" y="30"/>
                    <a:pt x="45" y="30"/>
                  </a:cubicBezTo>
                  <a:cubicBezTo>
                    <a:pt x="41" y="34"/>
                    <a:pt x="36" y="38"/>
                    <a:pt x="31" y="41"/>
                  </a:cubicBezTo>
                  <a:cubicBezTo>
                    <a:pt x="29" y="43"/>
                    <a:pt x="26" y="45"/>
                    <a:pt x="24" y="46"/>
                  </a:cubicBezTo>
                  <a:cubicBezTo>
                    <a:pt x="24" y="46"/>
                    <a:pt x="19" y="48"/>
                    <a:pt x="19" y="48"/>
                  </a:cubicBezTo>
                  <a:cubicBezTo>
                    <a:pt x="21" y="46"/>
                    <a:pt x="22" y="45"/>
                    <a:pt x="23" y="44"/>
                  </a:cubicBezTo>
                  <a:cubicBezTo>
                    <a:pt x="31" y="38"/>
                    <a:pt x="40" y="35"/>
                    <a:pt x="47" y="28"/>
                  </a:cubicBezTo>
                  <a:cubicBezTo>
                    <a:pt x="47" y="29"/>
                    <a:pt x="46" y="30"/>
                    <a:pt x="46" y="30"/>
                  </a:cubicBezTo>
                  <a:close/>
                  <a:moveTo>
                    <a:pt x="50" y="7"/>
                  </a:moveTo>
                  <a:cubicBezTo>
                    <a:pt x="43" y="12"/>
                    <a:pt x="37" y="18"/>
                    <a:pt x="30" y="24"/>
                  </a:cubicBezTo>
                  <a:cubicBezTo>
                    <a:pt x="27" y="27"/>
                    <a:pt x="23" y="30"/>
                    <a:pt x="19" y="32"/>
                  </a:cubicBezTo>
                  <a:cubicBezTo>
                    <a:pt x="17" y="33"/>
                    <a:pt x="15" y="34"/>
                    <a:pt x="13" y="35"/>
                  </a:cubicBezTo>
                  <a:cubicBezTo>
                    <a:pt x="14" y="35"/>
                    <a:pt x="16" y="32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9" y="30"/>
                    <a:pt x="21" y="28"/>
                    <a:pt x="22" y="27"/>
                  </a:cubicBezTo>
                  <a:cubicBezTo>
                    <a:pt x="27" y="23"/>
                    <a:pt x="32" y="20"/>
                    <a:pt x="36" y="17"/>
                  </a:cubicBezTo>
                  <a:cubicBezTo>
                    <a:pt x="41" y="14"/>
                    <a:pt x="46" y="10"/>
                    <a:pt x="48" y="5"/>
                  </a:cubicBezTo>
                  <a:cubicBezTo>
                    <a:pt x="49" y="5"/>
                    <a:pt x="49" y="6"/>
                    <a:pt x="50" y="7"/>
                  </a:cubicBezTo>
                  <a:close/>
                  <a:moveTo>
                    <a:pt x="12" y="34"/>
                  </a:moveTo>
                  <a:cubicBezTo>
                    <a:pt x="12" y="34"/>
                    <a:pt x="13" y="34"/>
                    <a:pt x="14" y="33"/>
                  </a:cubicBezTo>
                  <a:cubicBezTo>
                    <a:pt x="13" y="34"/>
                    <a:pt x="13" y="34"/>
                    <a:pt x="12" y="35"/>
                  </a:cubicBezTo>
                  <a:cubicBezTo>
                    <a:pt x="12" y="35"/>
                    <a:pt x="12" y="35"/>
                    <a:pt x="12" y="34"/>
                  </a:cubicBezTo>
                  <a:close/>
                  <a:moveTo>
                    <a:pt x="10" y="30"/>
                  </a:moveTo>
                  <a:cubicBezTo>
                    <a:pt x="12" y="29"/>
                    <a:pt x="15" y="27"/>
                    <a:pt x="17" y="25"/>
                  </a:cubicBezTo>
                  <a:cubicBezTo>
                    <a:pt x="19" y="23"/>
                    <a:pt x="23" y="22"/>
                    <a:pt x="25" y="20"/>
                  </a:cubicBezTo>
                  <a:cubicBezTo>
                    <a:pt x="21" y="24"/>
                    <a:pt x="15" y="28"/>
                    <a:pt x="11" y="33"/>
                  </a:cubicBezTo>
                  <a:cubicBezTo>
                    <a:pt x="11" y="32"/>
                    <a:pt x="10" y="31"/>
                    <a:pt x="10" y="30"/>
                  </a:cubicBezTo>
                  <a:close/>
                  <a:moveTo>
                    <a:pt x="8" y="27"/>
                  </a:moveTo>
                  <a:cubicBezTo>
                    <a:pt x="13" y="25"/>
                    <a:pt x="16" y="21"/>
                    <a:pt x="21" y="18"/>
                  </a:cubicBezTo>
                  <a:cubicBezTo>
                    <a:pt x="21" y="17"/>
                    <a:pt x="24" y="15"/>
                    <a:pt x="21" y="18"/>
                  </a:cubicBezTo>
                  <a:cubicBezTo>
                    <a:pt x="20" y="19"/>
                    <a:pt x="19" y="20"/>
                    <a:pt x="18" y="21"/>
                  </a:cubicBezTo>
                  <a:cubicBezTo>
                    <a:pt x="15" y="24"/>
                    <a:pt x="12" y="27"/>
                    <a:pt x="9" y="29"/>
                  </a:cubicBezTo>
                  <a:cubicBezTo>
                    <a:pt x="9" y="29"/>
                    <a:pt x="8" y="28"/>
                    <a:pt x="8" y="27"/>
                  </a:cubicBezTo>
                  <a:close/>
                  <a:moveTo>
                    <a:pt x="7" y="23"/>
                  </a:moveTo>
                  <a:cubicBezTo>
                    <a:pt x="11" y="20"/>
                    <a:pt x="16" y="17"/>
                    <a:pt x="20" y="14"/>
                  </a:cubicBezTo>
                  <a:cubicBezTo>
                    <a:pt x="24" y="12"/>
                    <a:pt x="19" y="16"/>
                    <a:pt x="19" y="16"/>
                  </a:cubicBezTo>
                  <a:cubicBezTo>
                    <a:pt x="18" y="17"/>
                    <a:pt x="16" y="18"/>
                    <a:pt x="15" y="19"/>
                  </a:cubicBezTo>
                  <a:cubicBezTo>
                    <a:pt x="12" y="21"/>
                    <a:pt x="10" y="24"/>
                    <a:pt x="8" y="26"/>
                  </a:cubicBezTo>
                  <a:cubicBezTo>
                    <a:pt x="7" y="25"/>
                    <a:pt x="7" y="24"/>
                    <a:pt x="7" y="23"/>
                  </a:cubicBezTo>
                  <a:close/>
                  <a:moveTo>
                    <a:pt x="6" y="19"/>
                  </a:moveTo>
                  <a:cubicBezTo>
                    <a:pt x="8" y="18"/>
                    <a:pt x="10" y="17"/>
                    <a:pt x="13" y="15"/>
                  </a:cubicBezTo>
                  <a:cubicBezTo>
                    <a:pt x="14" y="14"/>
                    <a:pt x="15" y="13"/>
                    <a:pt x="17" y="12"/>
                  </a:cubicBezTo>
                  <a:cubicBezTo>
                    <a:pt x="18" y="11"/>
                    <a:pt x="21" y="8"/>
                    <a:pt x="18" y="12"/>
                  </a:cubicBezTo>
                  <a:cubicBezTo>
                    <a:pt x="15" y="16"/>
                    <a:pt x="10" y="18"/>
                    <a:pt x="6" y="22"/>
                  </a:cubicBezTo>
                  <a:cubicBezTo>
                    <a:pt x="6" y="21"/>
                    <a:pt x="6" y="20"/>
                    <a:pt x="6" y="19"/>
                  </a:cubicBezTo>
                  <a:close/>
                  <a:moveTo>
                    <a:pt x="5" y="12"/>
                  </a:moveTo>
                  <a:cubicBezTo>
                    <a:pt x="6" y="11"/>
                    <a:pt x="8" y="10"/>
                    <a:pt x="9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4"/>
                    <a:pt x="5" y="13"/>
                    <a:pt x="5" y="12"/>
                  </a:cubicBezTo>
                  <a:close/>
                  <a:moveTo>
                    <a:pt x="5" y="18"/>
                  </a:moveTo>
                  <a:cubicBezTo>
                    <a:pt x="5" y="17"/>
                    <a:pt x="5" y="17"/>
                    <a:pt x="5" y="16"/>
                  </a:cubicBezTo>
                  <a:cubicBezTo>
                    <a:pt x="9" y="14"/>
                    <a:pt x="12" y="11"/>
                    <a:pt x="16" y="8"/>
                  </a:cubicBezTo>
                  <a:cubicBezTo>
                    <a:pt x="19" y="6"/>
                    <a:pt x="13" y="12"/>
                    <a:pt x="13" y="12"/>
                  </a:cubicBezTo>
                  <a:cubicBezTo>
                    <a:pt x="10" y="15"/>
                    <a:pt x="8" y="17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lose/>
                  <a:moveTo>
                    <a:pt x="22" y="12"/>
                  </a:moveTo>
                  <a:cubicBezTo>
                    <a:pt x="20" y="14"/>
                    <a:pt x="17" y="15"/>
                    <a:pt x="15" y="17"/>
                  </a:cubicBezTo>
                  <a:cubicBezTo>
                    <a:pt x="12" y="18"/>
                    <a:pt x="9" y="20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1" y="18"/>
                    <a:pt x="17" y="15"/>
                    <a:pt x="21" y="10"/>
                  </a:cubicBezTo>
                  <a:cubicBezTo>
                    <a:pt x="21" y="11"/>
                    <a:pt x="22" y="11"/>
                    <a:pt x="22" y="12"/>
                  </a:cubicBezTo>
                  <a:close/>
                  <a:moveTo>
                    <a:pt x="24" y="16"/>
                  </a:moveTo>
                  <a:cubicBezTo>
                    <a:pt x="19" y="17"/>
                    <a:pt x="15" y="22"/>
                    <a:pt x="11" y="25"/>
                  </a:cubicBezTo>
                  <a:cubicBezTo>
                    <a:pt x="10" y="25"/>
                    <a:pt x="7" y="27"/>
                    <a:pt x="10" y="24"/>
                  </a:cubicBezTo>
                  <a:cubicBezTo>
                    <a:pt x="11" y="23"/>
                    <a:pt x="13" y="22"/>
                    <a:pt x="14" y="21"/>
                  </a:cubicBezTo>
                  <a:cubicBezTo>
                    <a:pt x="17" y="18"/>
                    <a:pt x="20" y="16"/>
                    <a:pt x="23" y="13"/>
                  </a:cubicBezTo>
                  <a:cubicBezTo>
                    <a:pt x="23" y="14"/>
                    <a:pt x="23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6" y="26"/>
                    <a:pt x="11" y="29"/>
                  </a:cubicBezTo>
                  <a:cubicBezTo>
                    <a:pt x="15" y="26"/>
                    <a:pt x="20" y="20"/>
                    <a:pt x="24" y="16"/>
                  </a:cubicBezTo>
                  <a:cubicBezTo>
                    <a:pt x="24" y="17"/>
                    <a:pt x="25" y="18"/>
                    <a:pt x="25" y="19"/>
                  </a:cubicBezTo>
                  <a:close/>
                  <a:moveTo>
                    <a:pt x="26" y="20"/>
                  </a:moveTo>
                  <a:cubicBezTo>
                    <a:pt x="26" y="21"/>
                    <a:pt x="26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2"/>
                    <a:pt x="25" y="23"/>
                    <a:pt x="24" y="24"/>
                  </a:cubicBezTo>
                  <a:cubicBezTo>
                    <a:pt x="23" y="24"/>
                    <a:pt x="23" y="25"/>
                    <a:pt x="22" y="26"/>
                  </a:cubicBezTo>
                  <a:cubicBezTo>
                    <a:pt x="20" y="28"/>
                    <a:pt x="18" y="29"/>
                    <a:pt x="16" y="31"/>
                  </a:cubicBezTo>
                  <a:cubicBezTo>
                    <a:pt x="15" y="31"/>
                    <a:pt x="15" y="32"/>
                    <a:pt x="14" y="32"/>
                  </a:cubicBezTo>
                  <a:cubicBezTo>
                    <a:pt x="13" y="33"/>
                    <a:pt x="11" y="35"/>
                    <a:pt x="13" y="32"/>
                  </a:cubicBezTo>
                  <a:cubicBezTo>
                    <a:pt x="17" y="28"/>
                    <a:pt x="22" y="24"/>
                    <a:pt x="25" y="20"/>
                  </a:cubicBezTo>
                  <a:cubicBezTo>
                    <a:pt x="26" y="20"/>
                    <a:pt x="26" y="20"/>
                    <a:pt x="26" y="20"/>
                  </a:cubicBezTo>
                  <a:close/>
                  <a:moveTo>
                    <a:pt x="31" y="16"/>
                  </a:moveTo>
                  <a:cubicBezTo>
                    <a:pt x="34" y="14"/>
                    <a:pt x="37" y="12"/>
                    <a:pt x="40" y="10"/>
                  </a:cubicBezTo>
                  <a:cubicBezTo>
                    <a:pt x="39" y="12"/>
                    <a:pt x="37" y="13"/>
                    <a:pt x="35" y="14"/>
                  </a:cubicBezTo>
                  <a:cubicBezTo>
                    <a:pt x="34" y="15"/>
                    <a:pt x="32" y="17"/>
                    <a:pt x="31" y="18"/>
                  </a:cubicBezTo>
                  <a:cubicBezTo>
                    <a:pt x="31" y="17"/>
                    <a:pt x="31" y="17"/>
                    <a:pt x="31" y="16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8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4" y="16"/>
                    <a:pt x="36" y="15"/>
                  </a:cubicBezTo>
                  <a:cubicBezTo>
                    <a:pt x="38" y="14"/>
                    <a:pt x="40" y="12"/>
                    <a:pt x="42" y="10"/>
                  </a:cubicBezTo>
                  <a:cubicBezTo>
                    <a:pt x="42" y="9"/>
                    <a:pt x="44" y="8"/>
                    <a:pt x="45" y="6"/>
                  </a:cubicBezTo>
                  <a:cubicBezTo>
                    <a:pt x="46" y="6"/>
                    <a:pt x="46" y="6"/>
                    <a:pt x="47" y="5"/>
                  </a:cubicBezTo>
                  <a:cubicBezTo>
                    <a:pt x="47" y="6"/>
                    <a:pt x="47" y="6"/>
                    <a:pt x="46" y="7"/>
                  </a:cubicBezTo>
                  <a:cubicBezTo>
                    <a:pt x="45" y="8"/>
                    <a:pt x="44" y="10"/>
                    <a:pt x="43" y="11"/>
                  </a:cubicBezTo>
                  <a:cubicBezTo>
                    <a:pt x="41" y="13"/>
                    <a:pt x="38" y="15"/>
                    <a:pt x="36" y="16"/>
                  </a:cubicBezTo>
                  <a:cubicBezTo>
                    <a:pt x="34" y="18"/>
                    <a:pt x="31" y="19"/>
                    <a:pt x="29" y="21"/>
                  </a:cubicBezTo>
                  <a:cubicBezTo>
                    <a:pt x="29" y="20"/>
                    <a:pt x="30" y="20"/>
                    <a:pt x="30" y="20"/>
                  </a:cubicBezTo>
                  <a:close/>
                  <a:moveTo>
                    <a:pt x="43" y="6"/>
                  </a:moveTo>
                  <a:cubicBezTo>
                    <a:pt x="44" y="5"/>
                    <a:pt x="45" y="4"/>
                    <a:pt x="46" y="5"/>
                  </a:cubicBezTo>
                  <a:cubicBezTo>
                    <a:pt x="45" y="6"/>
                    <a:pt x="44" y="6"/>
                    <a:pt x="43" y="7"/>
                  </a:cubicBezTo>
                  <a:cubicBezTo>
                    <a:pt x="40" y="9"/>
                    <a:pt x="38" y="11"/>
                    <a:pt x="35" y="13"/>
                  </a:cubicBezTo>
                  <a:cubicBezTo>
                    <a:pt x="34" y="14"/>
                    <a:pt x="33" y="14"/>
                    <a:pt x="32" y="15"/>
                  </a:cubicBezTo>
                  <a:cubicBezTo>
                    <a:pt x="33" y="15"/>
                    <a:pt x="33" y="14"/>
                    <a:pt x="34" y="13"/>
                  </a:cubicBezTo>
                  <a:cubicBezTo>
                    <a:pt x="36" y="10"/>
                    <a:pt x="40" y="8"/>
                    <a:pt x="43" y="6"/>
                  </a:cubicBezTo>
                  <a:close/>
                  <a:moveTo>
                    <a:pt x="41" y="6"/>
                  </a:moveTo>
                  <a:cubicBezTo>
                    <a:pt x="38" y="7"/>
                    <a:pt x="36" y="10"/>
                    <a:pt x="34" y="12"/>
                  </a:cubicBezTo>
                  <a:cubicBezTo>
                    <a:pt x="36" y="9"/>
                    <a:pt x="38" y="7"/>
                    <a:pt x="41" y="6"/>
                  </a:cubicBezTo>
                  <a:close/>
                  <a:moveTo>
                    <a:pt x="20" y="9"/>
                  </a:moveTo>
                  <a:cubicBezTo>
                    <a:pt x="15" y="12"/>
                    <a:pt x="10" y="16"/>
                    <a:pt x="6" y="19"/>
                  </a:cubicBezTo>
                  <a:cubicBezTo>
                    <a:pt x="10" y="16"/>
                    <a:pt x="15" y="12"/>
                    <a:pt x="18" y="7"/>
                  </a:cubicBezTo>
                  <a:cubicBezTo>
                    <a:pt x="19" y="7"/>
                    <a:pt x="20" y="8"/>
                    <a:pt x="20" y="9"/>
                  </a:cubicBezTo>
                  <a:close/>
                  <a:moveTo>
                    <a:pt x="18" y="6"/>
                  </a:moveTo>
                  <a:cubicBezTo>
                    <a:pt x="13" y="9"/>
                    <a:pt x="10" y="13"/>
                    <a:pt x="5" y="16"/>
                  </a:cubicBezTo>
                  <a:cubicBezTo>
                    <a:pt x="7" y="15"/>
                    <a:pt x="9" y="12"/>
                    <a:pt x="10" y="11"/>
                  </a:cubicBezTo>
                  <a:cubicBezTo>
                    <a:pt x="13" y="9"/>
                    <a:pt x="14" y="7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6"/>
                    <a:pt x="18" y="6"/>
                  </a:cubicBezTo>
                  <a:close/>
                  <a:moveTo>
                    <a:pt x="14" y="5"/>
                  </a:moveTo>
                  <a:cubicBezTo>
                    <a:pt x="11" y="6"/>
                    <a:pt x="8" y="9"/>
                    <a:pt x="5" y="11"/>
                  </a:cubicBezTo>
                  <a:cubicBezTo>
                    <a:pt x="6" y="7"/>
                    <a:pt x="8" y="3"/>
                    <a:pt x="14" y="5"/>
                  </a:cubicBezTo>
                  <a:close/>
                  <a:moveTo>
                    <a:pt x="13" y="36"/>
                  </a:moveTo>
                  <a:cubicBezTo>
                    <a:pt x="15" y="35"/>
                    <a:pt x="18" y="33"/>
                    <a:pt x="20" y="32"/>
                  </a:cubicBezTo>
                  <a:cubicBezTo>
                    <a:pt x="18" y="34"/>
                    <a:pt x="16" y="35"/>
                    <a:pt x="14" y="37"/>
                  </a:cubicBezTo>
                  <a:cubicBezTo>
                    <a:pt x="14" y="38"/>
                    <a:pt x="15" y="38"/>
                    <a:pt x="15" y="38"/>
                  </a:cubicBezTo>
                  <a:cubicBezTo>
                    <a:pt x="21" y="33"/>
                    <a:pt x="28" y="30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4" y="26"/>
                  </a:cubicBezTo>
                  <a:cubicBezTo>
                    <a:pt x="29" y="32"/>
                    <a:pt x="21" y="35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0"/>
                    <a:pt x="15" y="40"/>
                    <a:pt x="14" y="39"/>
                  </a:cubicBezTo>
                  <a:cubicBezTo>
                    <a:pt x="14" y="38"/>
                    <a:pt x="13" y="37"/>
                    <a:pt x="13" y="36"/>
                  </a:cubicBezTo>
                  <a:close/>
                </a:path>
              </a:pathLst>
            </a:custGeom>
            <a:blipFill dpi="0" rotWithShape="1">
              <a:blip r:embed="rId10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52" name="Freeform 153"/>
            <p:cNvSpPr>
              <a:spLocks noEditPoints="1"/>
            </p:cNvSpPr>
            <p:nvPr/>
          </p:nvSpPr>
          <p:spPr bwMode="auto">
            <a:xfrm>
              <a:off x="1027198" y="1423249"/>
              <a:ext cx="160338" cy="185738"/>
            </a:xfrm>
            <a:custGeom>
              <a:avLst/>
              <a:gdLst>
                <a:gd name="T0" fmla="*/ 16 w 55"/>
                <a:gd name="T1" fmla="*/ 2 h 64"/>
                <a:gd name="T2" fmla="*/ 25 w 55"/>
                <a:gd name="T3" fmla="*/ 63 h 64"/>
                <a:gd name="T4" fmla="*/ 55 w 55"/>
                <a:gd name="T5" fmla="*/ 10 h 64"/>
                <a:gd name="T6" fmla="*/ 26 w 55"/>
                <a:gd name="T7" fmla="*/ 60 h 64"/>
                <a:gd name="T8" fmla="*/ 30 w 55"/>
                <a:gd name="T9" fmla="*/ 51 h 64"/>
                <a:gd name="T10" fmla="*/ 35 w 55"/>
                <a:gd name="T11" fmla="*/ 47 h 64"/>
                <a:gd name="T12" fmla="*/ 37 w 55"/>
                <a:gd name="T13" fmla="*/ 45 h 64"/>
                <a:gd name="T14" fmla="*/ 24 w 55"/>
                <a:gd name="T15" fmla="*/ 56 h 64"/>
                <a:gd name="T16" fmla="*/ 24 w 55"/>
                <a:gd name="T17" fmla="*/ 56 h 64"/>
                <a:gd name="T18" fmla="*/ 21 w 55"/>
                <a:gd name="T19" fmla="*/ 51 h 64"/>
                <a:gd name="T20" fmla="*/ 34 w 55"/>
                <a:gd name="T21" fmla="*/ 41 h 64"/>
                <a:gd name="T22" fmla="*/ 36 w 55"/>
                <a:gd name="T23" fmla="*/ 35 h 64"/>
                <a:gd name="T24" fmla="*/ 15 w 55"/>
                <a:gd name="T25" fmla="*/ 41 h 64"/>
                <a:gd name="T26" fmla="*/ 17 w 55"/>
                <a:gd name="T27" fmla="*/ 45 h 64"/>
                <a:gd name="T28" fmla="*/ 51 w 55"/>
                <a:gd name="T29" fmla="*/ 14 h 64"/>
                <a:gd name="T30" fmla="*/ 34 w 55"/>
                <a:gd name="T31" fmla="*/ 30 h 64"/>
                <a:gd name="T32" fmla="*/ 37 w 55"/>
                <a:gd name="T33" fmla="*/ 25 h 64"/>
                <a:gd name="T34" fmla="*/ 52 w 55"/>
                <a:gd name="T35" fmla="*/ 13 h 64"/>
                <a:gd name="T36" fmla="*/ 21 w 55"/>
                <a:gd name="T37" fmla="*/ 32 h 64"/>
                <a:gd name="T38" fmla="*/ 49 w 55"/>
                <a:gd name="T39" fmla="*/ 8 h 64"/>
                <a:gd name="T40" fmla="*/ 26 w 55"/>
                <a:gd name="T41" fmla="*/ 41 h 64"/>
                <a:gd name="T42" fmla="*/ 48 w 55"/>
                <a:gd name="T43" fmla="*/ 26 h 64"/>
                <a:gd name="T44" fmla="*/ 35 w 55"/>
                <a:gd name="T45" fmla="*/ 43 h 64"/>
                <a:gd name="T46" fmla="*/ 43 w 55"/>
                <a:gd name="T47" fmla="*/ 35 h 64"/>
                <a:gd name="T48" fmla="*/ 21 w 55"/>
                <a:gd name="T49" fmla="*/ 50 h 64"/>
                <a:gd name="T50" fmla="*/ 46 w 55"/>
                <a:gd name="T51" fmla="*/ 30 h 64"/>
                <a:gd name="T52" fmla="*/ 19 w 55"/>
                <a:gd name="T53" fmla="*/ 48 h 64"/>
                <a:gd name="T54" fmla="*/ 50 w 55"/>
                <a:gd name="T55" fmla="*/ 7 h 64"/>
                <a:gd name="T56" fmla="*/ 16 w 55"/>
                <a:gd name="T57" fmla="*/ 32 h 64"/>
                <a:gd name="T58" fmla="*/ 48 w 55"/>
                <a:gd name="T59" fmla="*/ 5 h 64"/>
                <a:gd name="T60" fmla="*/ 12 w 55"/>
                <a:gd name="T61" fmla="*/ 35 h 64"/>
                <a:gd name="T62" fmla="*/ 24 w 55"/>
                <a:gd name="T63" fmla="*/ 20 h 64"/>
                <a:gd name="T64" fmla="*/ 20 w 55"/>
                <a:gd name="T65" fmla="*/ 18 h 64"/>
                <a:gd name="T66" fmla="*/ 8 w 55"/>
                <a:gd name="T67" fmla="*/ 27 h 64"/>
                <a:gd name="T68" fmla="*/ 15 w 55"/>
                <a:gd name="T69" fmla="*/ 19 h 64"/>
                <a:gd name="T70" fmla="*/ 13 w 55"/>
                <a:gd name="T71" fmla="*/ 15 h 64"/>
                <a:gd name="T72" fmla="*/ 5 w 55"/>
                <a:gd name="T73" fmla="*/ 20 h 64"/>
                <a:gd name="T74" fmla="*/ 5 w 55"/>
                <a:gd name="T75" fmla="*/ 15 h 64"/>
                <a:gd name="T76" fmla="*/ 16 w 55"/>
                <a:gd name="T77" fmla="*/ 8 h 64"/>
                <a:gd name="T78" fmla="*/ 22 w 55"/>
                <a:gd name="T79" fmla="*/ 13 h 64"/>
                <a:gd name="T80" fmla="*/ 20 w 55"/>
                <a:gd name="T81" fmla="*/ 10 h 64"/>
                <a:gd name="T82" fmla="*/ 10 w 55"/>
                <a:gd name="T83" fmla="*/ 25 h 64"/>
                <a:gd name="T84" fmla="*/ 25 w 55"/>
                <a:gd name="T85" fmla="*/ 19 h 64"/>
                <a:gd name="T86" fmla="*/ 25 w 55"/>
                <a:gd name="T87" fmla="*/ 20 h 64"/>
                <a:gd name="T88" fmla="*/ 22 w 55"/>
                <a:gd name="T89" fmla="*/ 26 h 64"/>
                <a:gd name="T90" fmla="*/ 25 w 55"/>
                <a:gd name="T91" fmla="*/ 20 h 64"/>
                <a:gd name="T92" fmla="*/ 35 w 55"/>
                <a:gd name="T93" fmla="*/ 15 h 64"/>
                <a:gd name="T94" fmla="*/ 28 w 55"/>
                <a:gd name="T95" fmla="*/ 22 h 64"/>
                <a:gd name="T96" fmla="*/ 36 w 55"/>
                <a:gd name="T97" fmla="*/ 15 h 64"/>
                <a:gd name="T98" fmla="*/ 46 w 55"/>
                <a:gd name="T99" fmla="*/ 7 h 64"/>
                <a:gd name="T100" fmla="*/ 30 w 55"/>
                <a:gd name="T101" fmla="*/ 20 h 64"/>
                <a:gd name="T102" fmla="*/ 35 w 55"/>
                <a:gd name="T103" fmla="*/ 13 h 64"/>
                <a:gd name="T104" fmla="*/ 40 w 55"/>
                <a:gd name="T105" fmla="*/ 6 h 64"/>
                <a:gd name="T106" fmla="*/ 5 w 55"/>
                <a:gd name="T107" fmla="*/ 19 h 64"/>
                <a:gd name="T108" fmla="*/ 5 w 55"/>
                <a:gd name="T109" fmla="*/ 16 h 64"/>
                <a:gd name="T110" fmla="*/ 18 w 55"/>
                <a:gd name="T111" fmla="*/ 7 h 64"/>
                <a:gd name="T112" fmla="*/ 13 w 55"/>
                <a:gd name="T113" fmla="*/ 36 h 64"/>
                <a:gd name="T114" fmla="*/ 34 w 55"/>
                <a:gd name="T115" fmla="*/ 26 h 64"/>
                <a:gd name="T116" fmla="*/ 15 w 55"/>
                <a:gd name="T117" fmla="*/ 4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" h="64">
                  <a:moveTo>
                    <a:pt x="55" y="10"/>
                  </a:moveTo>
                  <a:cubicBezTo>
                    <a:pt x="54" y="4"/>
                    <a:pt x="48" y="1"/>
                    <a:pt x="43" y="2"/>
                  </a:cubicBezTo>
                  <a:cubicBezTo>
                    <a:pt x="35" y="4"/>
                    <a:pt x="31" y="11"/>
                    <a:pt x="27" y="18"/>
                  </a:cubicBezTo>
                  <a:cubicBezTo>
                    <a:pt x="25" y="12"/>
                    <a:pt x="22" y="5"/>
                    <a:pt x="16" y="2"/>
                  </a:cubicBezTo>
                  <a:cubicBezTo>
                    <a:pt x="10" y="0"/>
                    <a:pt x="4" y="3"/>
                    <a:pt x="2" y="9"/>
                  </a:cubicBezTo>
                  <a:cubicBezTo>
                    <a:pt x="0" y="16"/>
                    <a:pt x="3" y="24"/>
                    <a:pt x="6" y="31"/>
                  </a:cubicBezTo>
                  <a:cubicBezTo>
                    <a:pt x="12" y="42"/>
                    <a:pt x="18" y="52"/>
                    <a:pt x="25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4"/>
                    <a:pt x="27" y="64"/>
                    <a:pt x="27" y="63"/>
                  </a:cubicBezTo>
                  <a:cubicBezTo>
                    <a:pt x="27" y="63"/>
                    <a:pt x="28" y="63"/>
                    <a:pt x="28" y="63"/>
                  </a:cubicBezTo>
                  <a:cubicBezTo>
                    <a:pt x="35" y="53"/>
                    <a:pt x="43" y="42"/>
                    <a:pt x="49" y="31"/>
                  </a:cubicBezTo>
                  <a:cubicBezTo>
                    <a:pt x="52" y="25"/>
                    <a:pt x="55" y="17"/>
                    <a:pt x="55" y="10"/>
                  </a:cubicBezTo>
                  <a:close/>
                  <a:moveTo>
                    <a:pt x="26" y="60"/>
                  </a:moveTo>
                  <a:cubicBezTo>
                    <a:pt x="26" y="59"/>
                    <a:pt x="26" y="59"/>
                    <a:pt x="26" y="59"/>
                  </a:cubicBezTo>
                  <a:cubicBezTo>
                    <a:pt x="27" y="58"/>
                    <a:pt x="29" y="56"/>
                    <a:pt x="30" y="55"/>
                  </a:cubicBezTo>
                  <a:cubicBezTo>
                    <a:pt x="29" y="57"/>
                    <a:pt x="28" y="58"/>
                    <a:pt x="26" y="60"/>
                  </a:cubicBezTo>
                  <a:close/>
                  <a:moveTo>
                    <a:pt x="24" y="56"/>
                  </a:moveTo>
                  <a:cubicBezTo>
                    <a:pt x="25" y="56"/>
                    <a:pt x="26" y="54"/>
                    <a:pt x="26" y="54"/>
                  </a:cubicBezTo>
                  <a:cubicBezTo>
                    <a:pt x="28" y="53"/>
                    <a:pt x="29" y="52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8" y="52"/>
                    <a:pt x="27" y="54"/>
                    <a:pt x="25" y="56"/>
                  </a:cubicBezTo>
                  <a:cubicBezTo>
                    <a:pt x="25" y="56"/>
                    <a:pt x="24" y="56"/>
                    <a:pt x="24" y="56"/>
                  </a:cubicBezTo>
                  <a:cubicBezTo>
                    <a:pt x="24" y="56"/>
                    <a:pt x="24" y="56"/>
                    <a:pt x="24" y="56"/>
                  </a:cubicBezTo>
                  <a:close/>
                  <a:moveTo>
                    <a:pt x="35" y="47"/>
                  </a:moveTo>
                  <a:cubicBezTo>
                    <a:pt x="32" y="50"/>
                    <a:pt x="29" y="55"/>
                    <a:pt x="26" y="59"/>
                  </a:cubicBezTo>
                  <a:cubicBezTo>
                    <a:pt x="25" y="58"/>
                    <a:pt x="25" y="57"/>
                    <a:pt x="24" y="57"/>
                  </a:cubicBezTo>
                  <a:cubicBezTo>
                    <a:pt x="28" y="54"/>
                    <a:pt x="31" y="50"/>
                    <a:pt x="35" y="47"/>
                  </a:cubicBezTo>
                  <a:close/>
                  <a:moveTo>
                    <a:pt x="37" y="45"/>
                  </a:moveTo>
                  <a:cubicBezTo>
                    <a:pt x="36" y="46"/>
                    <a:pt x="36" y="46"/>
                    <a:pt x="35" y="46"/>
                  </a:cubicBezTo>
                  <a:cubicBezTo>
                    <a:pt x="36" y="46"/>
                    <a:pt x="37" y="45"/>
                    <a:pt x="37" y="44"/>
                  </a:cubicBezTo>
                  <a:cubicBezTo>
                    <a:pt x="37" y="45"/>
                    <a:pt x="37" y="45"/>
                    <a:pt x="37" y="45"/>
                  </a:cubicBezTo>
                  <a:close/>
                  <a:moveTo>
                    <a:pt x="24" y="56"/>
                  </a:moveTo>
                  <a:cubicBezTo>
                    <a:pt x="23" y="55"/>
                    <a:pt x="23" y="54"/>
                    <a:pt x="22" y="53"/>
                  </a:cubicBezTo>
                  <a:cubicBezTo>
                    <a:pt x="28" y="50"/>
                    <a:pt x="34" y="46"/>
                    <a:pt x="39" y="41"/>
                  </a:cubicBezTo>
                  <a:cubicBezTo>
                    <a:pt x="39" y="41"/>
                    <a:pt x="39" y="42"/>
                    <a:pt x="39" y="42"/>
                  </a:cubicBezTo>
                  <a:cubicBezTo>
                    <a:pt x="34" y="46"/>
                    <a:pt x="29" y="51"/>
                    <a:pt x="24" y="56"/>
                  </a:cubicBezTo>
                  <a:close/>
                  <a:moveTo>
                    <a:pt x="21" y="51"/>
                  </a:moveTo>
                  <a:cubicBezTo>
                    <a:pt x="24" y="50"/>
                    <a:pt x="26" y="49"/>
                    <a:pt x="29" y="47"/>
                  </a:cubicBezTo>
                  <a:cubicBezTo>
                    <a:pt x="26" y="49"/>
                    <a:pt x="24" y="51"/>
                    <a:pt x="22" y="53"/>
                  </a:cubicBezTo>
                  <a:cubicBezTo>
                    <a:pt x="22" y="52"/>
                    <a:pt x="21" y="52"/>
                    <a:pt x="21" y="51"/>
                  </a:cubicBezTo>
                  <a:close/>
                  <a:moveTo>
                    <a:pt x="19" y="48"/>
                  </a:moveTo>
                  <a:cubicBezTo>
                    <a:pt x="28" y="46"/>
                    <a:pt x="35" y="39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0" y="36"/>
                    <a:pt x="37" y="39"/>
                    <a:pt x="34" y="41"/>
                  </a:cubicBezTo>
                  <a:cubicBezTo>
                    <a:pt x="29" y="44"/>
                    <a:pt x="25" y="47"/>
                    <a:pt x="21" y="50"/>
                  </a:cubicBezTo>
                  <a:cubicBezTo>
                    <a:pt x="20" y="50"/>
                    <a:pt x="20" y="49"/>
                    <a:pt x="19" y="48"/>
                  </a:cubicBezTo>
                  <a:close/>
                  <a:moveTo>
                    <a:pt x="18" y="46"/>
                  </a:moveTo>
                  <a:cubicBezTo>
                    <a:pt x="24" y="43"/>
                    <a:pt x="30" y="39"/>
                    <a:pt x="36" y="35"/>
                  </a:cubicBezTo>
                  <a:cubicBezTo>
                    <a:pt x="38" y="34"/>
                    <a:pt x="40" y="33"/>
                    <a:pt x="42" y="32"/>
                  </a:cubicBezTo>
                  <a:cubicBezTo>
                    <a:pt x="34" y="37"/>
                    <a:pt x="25" y="41"/>
                    <a:pt x="19" y="47"/>
                  </a:cubicBezTo>
                  <a:cubicBezTo>
                    <a:pt x="18" y="47"/>
                    <a:pt x="18" y="46"/>
                    <a:pt x="18" y="46"/>
                  </a:cubicBezTo>
                  <a:close/>
                  <a:moveTo>
                    <a:pt x="15" y="41"/>
                  </a:moveTo>
                  <a:cubicBezTo>
                    <a:pt x="15" y="42"/>
                    <a:pt x="16" y="42"/>
                    <a:pt x="16" y="42"/>
                  </a:cubicBezTo>
                  <a:cubicBezTo>
                    <a:pt x="22" y="39"/>
                    <a:pt x="28" y="35"/>
                    <a:pt x="34" y="31"/>
                  </a:cubicBezTo>
                  <a:cubicBezTo>
                    <a:pt x="34" y="31"/>
                    <a:pt x="34" y="31"/>
                    <a:pt x="33" y="32"/>
                  </a:cubicBezTo>
                  <a:cubicBezTo>
                    <a:pt x="28" y="36"/>
                    <a:pt x="22" y="40"/>
                    <a:pt x="17" y="45"/>
                  </a:cubicBezTo>
                  <a:cubicBezTo>
                    <a:pt x="17" y="44"/>
                    <a:pt x="16" y="43"/>
                    <a:pt x="15" y="41"/>
                  </a:cubicBezTo>
                  <a:close/>
                  <a:moveTo>
                    <a:pt x="39" y="23"/>
                  </a:moveTo>
                  <a:cubicBezTo>
                    <a:pt x="42" y="21"/>
                    <a:pt x="46" y="17"/>
                    <a:pt x="50" y="15"/>
                  </a:cubicBezTo>
                  <a:cubicBezTo>
                    <a:pt x="50" y="15"/>
                    <a:pt x="51" y="15"/>
                    <a:pt x="51" y="14"/>
                  </a:cubicBezTo>
                  <a:cubicBezTo>
                    <a:pt x="51" y="14"/>
                    <a:pt x="51" y="14"/>
                    <a:pt x="52" y="14"/>
                  </a:cubicBezTo>
                  <a:cubicBezTo>
                    <a:pt x="52" y="15"/>
                    <a:pt x="51" y="16"/>
                    <a:pt x="51" y="17"/>
                  </a:cubicBezTo>
                  <a:cubicBezTo>
                    <a:pt x="51" y="17"/>
                    <a:pt x="51" y="17"/>
                    <a:pt x="51" y="18"/>
                  </a:cubicBezTo>
                  <a:cubicBezTo>
                    <a:pt x="45" y="21"/>
                    <a:pt x="40" y="27"/>
                    <a:pt x="34" y="30"/>
                  </a:cubicBezTo>
                  <a:cubicBezTo>
                    <a:pt x="30" y="32"/>
                    <a:pt x="27" y="35"/>
                    <a:pt x="23" y="37"/>
                  </a:cubicBezTo>
                  <a:cubicBezTo>
                    <a:pt x="22" y="38"/>
                    <a:pt x="20" y="39"/>
                    <a:pt x="18" y="39"/>
                  </a:cubicBezTo>
                  <a:cubicBezTo>
                    <a:pt x="15" y="41"/>
                    <a:pt x="19" y="39"/>
                    <a:pt x="19" y="38"/>
                  </a:cubicBezTo>
                  <a:cubicBezTo>
                    <a:pt x="25" y="34"/>
                    <a:pt x="32" y="30"/>
                    <a:pt x="37" y="25"/>
                  </a:cubicBezTo>
                  <a:cubicBezTo>
                    <a:pt x="38" y="24"/>
                    <a:pt x="38" y="24"/>
                    <a:pt x="39" y="23"/>
                  </a:cubicBezTo>
                  <a:close/>
                  <a:moveTo>
                    <a:pt x="50" y="7"/>
                  </a:moveTo>
                  <a:cubicBezTo>
                    <a:pt x="51" y="9"/>
                    <a:pt x="52" y="11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8" y="15"/>
                    <a:pt x="44" y="18"/>
                    <a:pt x="40" y="21"/>
                  </a:cubicBezTo>
                  <a:cubicBezTo>
                    <a:pt x="36" y="24"/>
                    <a:pt x="32" y="27"/>
                    <a:pt x="27" y="30"/>
                  </a:cubicBezTo>
                  <a:cubicBezTo>
                    <a:pt x="24" y="31"/>
                    <a:pt x="21" y="33"/>
                    <a:pt x="18" y="35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31" y="24"/>
                    <a:pt x="43" y="18"/>
                    <a:pt x="50" y="7"/>
                  </a:cubicBezTo>
                  <a:close/>
                  <a:moveTo>
                    <a:pt x="31" y="24"/>
                  </a:moveTo>
                  <a:cubicBezTo>
                    <a:pt x="35" y="21"/>
                    <a:pt x="38" y="18"/>
                    <a:pt x="41" y="16"/>
                  </a:cubicBezTo>
                  <a:cubicBezTo>
                    <a:pt x="44" y="13"/>
                    <a:pt x="47" y="10"/>
                    <a:pt x="49" y="8"/>
                  </a:cubicBezTo>
                  <a:cubicBezTo>
                    <a:pt x="45" y="15"/>
                    <a:pt x="38" y="19"/>
                    <a:pt x="31" y="24"/>
                  </a:cubicBezTo>
                  <a:close/>
                  <a:moveTo>
                    <a:pt x="48" y="26"/>
                  </a:moveTo>
                  <a:cubicBezTo>
                    <a:pt x="44" y="30"/>
                    <a:pt x="39" y="32"/>
                    <a:pt x="35" y="35"/>
                  </a:cubicBezTo>
                  <a:cubicBezTo>
                    <a:pt x="32" y="37"/>
                    <a:pt x="29" y="39"/>
                    <a:pt x="26" y="41"/>
                  </a:cubicBezTo>
                  <a:cubicBezTo>
                    <a:pt x="24" y="42"/>
                    <a:pt x="20" y="43"/>
                    <a:pt x="19" y="45"/>
                  </a:cubicBezTo>
                  <a:cubicBezTo>
                    <a:pt x="24" y="40"/>
                    <a:pt x="29" y="35"/>
                    <a:pt x="35" y="31"/>
                  </a:cubicBezTo>
                  <a:cubicBezTo>
                    <a:pt x="40" y="28"/>
                    <a:pt x="45" y="23"/>
                    <a:pt x="51" y="19"/>
                  </a:cubicBezTo>
                  <a:cubicBezTo>
                    <a:pt x="50" y="21"/>
                    <a:pt x="49" y="24"/>
                    <a:pt x="48" y="26"/>
                  </a:cubicBezTo>
                  <a:close/>
                  <a:moveTo>
                    <a:pt x="40" y="39"/>
                  </a:moveTo>
                  <a:cubicBezTo>
                    <a:pt x="37" y="42"/>
                    <a:pt x="34" y="45"/>
                    <a:pt x="30" y="47"/>
                  </a:cubicBezTo>
                  <a:cubicBezTo>
                    <a:pt x="29" y="48"/>
                    <a:pt x="28" y="48"/>
                    <a:pt x="28" y="49"/>
                  </a:cubicBezTo>
                  <a:cubicBezTo>
                    <a:pt x="30" y="47"/>
                    <a:pt x="32" y="45"/>
                    <a:pt x="35" y="43"/>
                  </a:cubicBezTo>
                  <a:cubicBezTo>
                    <a:pt x="37" y="41"/>
                    <a:pt x="39" y="39"/>
                    <a:pt x="42" y="37"/>
                  </a:cubicBezTo>
                  <a:cubicBezTo>
                    <a:pt x="41" y="38"/>
                    <a:pt x="41" y="39"/>
                    <a:pt x="40" y="39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42" y="35"/>
                    <a:pt x="42" y="36"/>
                  </a:cubicBezTo>
                  <a:cubicBezTo>
                    <a:pt x="39" y="38"/>
                    <a:pt x="37" y="40"/>
                    <a:pt x="34" y="42"/>
                  </a:cubicBezTo>
                  <a:cubicBezTo>
                    <a:pt x="32" y="44"/>
                    <a:pt x="29" y="46"/>
                    <a:pt x="26" y="48"/>
                  </a:cubicBezTo>
                  <a:cubicBezTo>
                    <a:pt x="25" y="49"/>
                    <a:pt x="23" y="50"/>
                    <a:pt x="21" y="50"/>
                  </a:cubicBezTo>
                  <a:cubicBezTo>
                    <a:pt x="22" y="50"/>
                    <a:pt x="25" y="48"/>
                    <a:pt x="26" y="47"/>
                  </a:cubicBezTo>
                  <a:cubicBezTo>
                    <a:pt x="33" y="43"/>
                    <a:pt x="39" y="38"/>
                    <a:pt x="45" y="32"/>
                  </a:cubicBezTo>
                  <a:cubicBezTo>
                    <a:pt x="44" y="33"/>
                    <a:pt x="44" y="34"/>
                    <a:pt x="43" y="35"/>
                  </a:cubicBezTo>
                  <a:close/>
                  <a:moveTo>
                    <a:pt x="46" y="30"/>
                  </a:moveTo>
                  <a:cubicBezTo>
                    <a:pt x="46" y="30"/>
                    <a:pt x="45" y="30"/>
                    <a:pt x="45" y="30"/>
                  </a:cubicBezTo>
                  <a:cubicBezTo>
                    <a:pt x="41" y="34"/>
                    <a:pt x="36" y="38"/>
                    <a:pt x="31" y="42"/>
                  </a:cubicBezTo>
                  <a:cubicBezTo>
                    <a:pt x="29" y="43"/>
                    <a:pt x="26" y="45"/>
                    <a:pt x="24" y="46"/>
                  </a:cubicBezTo>
                  <a:cubicBezTo>
                    <a:pt x="24" y="46"/>
                    <a:pt x="19" y="48"/>
                    <a:pt x="19" y="48"/>
                  </a:cubicBezTo>
                  <a:cubicBezTo>
                    <a:pt x="20" y="46"/>
                    <a:pt x="22" y="45"/>
                    <a:pt x="23" y="44"/>
                  </a:cubicBezTo>
                  <a:cubicBezTo>
                    <a:pt x="31" y="38"/>
                    <a:pt x="40" y="35"/>
                    <a:pt x="47" y="28"/>
                  </a:cubicBezTo>
                  <a:cubicBezTo>
                    <a:pt x="46" y="29"/>
                    <a:pt x="46" y="30"/>
                    <a:pt x="46" y="30"/>
                  </a:cubicBezTo>
                  <a:close/>
                  <a:moveTo>
                    <a:pt x="50" y="7"/>
                  </a:moveTo>
                  <a:cubicBezTo>
                    <a:pt x="43" y="12"/>
                    <a:pt x="37" y="18"/>
                    <a:pt x="30" y="24"/>
                  </a:cubicBezTo>
                  <a:cubicBezTo>
                    <a:pt x="26" y="27"/>
                    <a:pt x="23" y="30"/>
                    <a:pt x="18" y="32"/>
                  </a:cubicBezTo>
                  <a:cubicBezTo>
                    <a:pt x="17" y="33"/>
                    <a:pt x="15" y="34"/>
                    <a:pt x="13" y="35"/>
                  </a:cubicBezTo>
                  <a:cubicBezTo>
                    <a:pt x="14" y="35"/>
                    <a:pt x="15" y="33"/>
                    <a:pt x="16" y="32"/>
                  </a:cubicBezTo>
                  <a:cubicBezTo>
                    <a:pt x="17" y="32"/>
                    <a:pt x="17" y="31"/>
                    <a:pt x="17" y="31"/>
                  </a:cubicBezTo>
                  <a:cubicBezTo>
                    <a:pt x="19" y="30"/>
                    <a:pt x="20" y="28"/>
                    <a:pt x="22" y="27"/>
                  </a:cubicBezTo>
                  <a:cubicBezTo>
                    <a:pt x="27" y="23"/>
                    <a:pt x="31" y="20"/>
                    <a:pt x="36" y="17"/>
                  </a:cubicBezTo>
                  <a:cubicBezTo>
                    <a:pt x="41" y="14"/>
                    <a:pt x="45" y="11"/>
                    <a:pt x="48" y="5"/>
                  </a:cubicBezTo>
                  <a:cubicBezTo>
                    <a:pt x="49" y="6"/>
                    <a:pt x="49" y="6"/>
                    <a:pt x="50" y="7"/>
                  </a:cubicBezTo>
                  <a:close/>
                  <a:moveTo>
                    <a:pt x="12" y="34"/>
                  </a:moveTo>
                  <a:cubicBezTo>
                    <a:pt x="12" y="34"/>
                    <a:pt x="13" y="34"/>
                    <a:pt x="14" y="33"/>
                  </a:cubicBezTo>
                  <a:cubicBezTo>
                    <a:pt x="13" y="34"/>
                    <a:pt x="13" y="35"/>
                    <a:pt x="12" y="35"/>
                  </a:cubicBezTo>
                  <a:cubicBezTo>
                    <a:pt x="12" y="35"/>
                    <a:pt x="12" y="35"/>
                    <a:pt x="12" y="34"/>
                  </a:cubicBezTo>
                  <a:close/>
                  <a:moveTo>
                    <a:pt x="10" y="30"/>
                  </a:moveTo>
                  <a:cubicBezTo>
                    <a:pt x="12" y="29"/>
                    <a:pt x="15" y="27"/>
                    <a:pt x="17" y="25"/>
                  </a:cubicBezTo>
                  <a:cubicBezTo>
                    <a:pt x="19" y="24"/>
                    <a:pt x="23" y="22"/>
                    <a:pt x="24" y="20"/>
                  </a:cubicBezTo>
                  <a:cubicBezTo>
                    <a:pt x="20" y="25"/>
                    <a:pt x="15" y="28"/>
                    <a:pt x="11" y="33"/>
                  </a:cubicBezTo>
                  <a:cubicBezTo>
                    <a:pt x="11" y="32"/>
                    <a:pt x="10" y="31"/>
                    <a:pt x="10" y="30"/>
                  </a:cubicBezTo>
                  <a:close/>
                  <a:moveTo>
                    <a:pt x="8" y="27"/>
                  </a:moveTo>
                  <a:cubicBezTo>
                    <a:pt x="13" y="25"/>
                    <a:pt x="16" y="21"/>
                    <a:pt x="20" y="18"/>
                  </a:cubicBezTo>
                  <a:cubicBezTo>
                    <a:pt x="21" y="18"/>
                    <a:pt x="24" y="15"/>
                    <a:pt x="21" y="18"/>
                  </a:cubicBezTo>
                  <a:cubicBezTo>
                    <a:pt x="20" y="19"/>
                    <a:pt x="19" y="20"/>
                    <a:pt x="18" y="22"/>
                  </a:cubicBezTo>
                  <a:cubicBezTo>
                    <a:pt x="15" y="24"/>
                    <a:pt x="12" y="27"/>
                    <a:pt x="9" y="30"/>
                  </a:cubicBezTo>
                  <a:cubicBezTo>
                    <a:pt x="9" y="29"/>
                    <a:pt x="8" y="28"/>
                    <a:pt x="8" y="27"/>
                  </a:cubicBezTo>
                  <a:close/>
                  <a:moveTo>
                    <a:pt x="7" y="23"/>
                  </a:moveTo>
                  <a:cubicBezTo>
                    <a:pt x="11" y="21"/>
                    <a:pt x="15" y="17"/>
                    <a:pt x="20" y="14"/>
                  </a:cubicBezTo>
                  <a:cubicBezTo>
                    <a:pt x="23" y="12"/>
                    <a:pt x="19" y="16"/>
                    <a:pt x="19" y="16"/>
                  </a:cubicBezTo>
                  <a:cubicBezTo>
                    <a:pt x="17" y="17"/>
                    <a:pt x="16" y="18"/>
                    <a:pt x="15" y="19"/>
                  </a:cubicBezTo>
                  <a:cubicBezTo>
                    <a:pt x="12" y="22"/>
                    <a:pt x="10" y="24"/>
                    <a:pt x="8" y="26"/>
                  </a:cubicBezTo>
                  <a:cubicBezTo>
                    <a:pt x="7" y="25"/>
                    <a:pt x="7" y="24"/>
                    <a:pt x="7" y="23"/>
                  </a:cubicBezTo>
                  <a:close/>
                  <a:moveTo>
                    <a:pt x="5" y="20"/>
                  </a:moveTo>
                  <a:cubicBezTo>
                    <a:pt x="8" y="18"/>
                    <a:pt x="10" y="17"/>
                    <a:pt x="13" y="15"/>
                  </a:cubicBezTo>
                  <a:cubicBezTo>
                    <a:pt x="14" y="14"/>
                    <a:pt x="15" y="13"/>
                    <a:pt x="17" y="12"/>
                  </a:cubicBezTo>
                  <a:cubicBezTo>
                    <a:pt x="18" y="11"/>
                    <a:pt x="21" y="8"/>
                    <a:pt x="18" y="12"/>
                  </a:cubicBezTo>
                  <a:cubicBezTo>
                    <a:pt x="15" y="16"/>
                    <a:pt x="10" y="19"/>
                    <a:pt x="6" y="22"/>
                  </a:cubicBezTo>
                  <a:cubicBezTo>
                    <a:pt x="6" y="21"/>
                    <a:pt x="6" y="20"/>
                    <a:pt x="5" y="20"/>
                  </a:cubicBezTo>
                  <a:close/>
                  <a:moveTo>
                    <a:pt x="5" y="13"/>
                  </a:moveTo>
                  <a:cubicBezTo>
                    <a:pt x="6" y="11"/>
                    <a:pt x="8" y="10"/>
                    <a:pt x="9" y="9"/>
                  </a:cubicBezTo>
                  <a:cubicBezTo>
                    <a:pt x="12" y="7"/>
                    <a:pt x="16" y="4"/>
                    <a:pt x="12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5" y="14"/>
                    <a:pt x="5" y="13"/>
                    <a:pt x="5" y="13"/>
                  </a:cubicBezTo>
                  <a:close/>
                  <a:moveTo>
                    <a:pt x="5" y="18"/>
                  </a:moveTo>
                  <a:cubicBezTo>
                    <a:pt x="5" y="17"/>
                    <a:pt x="5" y="17"/>
                    <a:pt x="5" y="16"/>
                  </a:cubicBezTo>
                  <a:cubicBezTo>
                    <a:pt x="9" y="14"/>
                    <a:pt x="12" y="11"/>
                    <a:pt x="16" y="8"/>
                  </a:cubicBezTo>
                  <a:cubicBezTo>
                    <a:pt x="19" y="6"/>
                    <a:pt x="13" y="12"/>
                    <a:pt x="13" y="13"/>
                  </a:cubicBezTo>
                  <a:cubicBezTo>
                    <a:pt x="10" y="15"/>
                    <a:pt x="8" y="17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lose/>
                  <a:moveTo>
                    <a:pt x="22" y="13"/>
                  </a:moveTo>
                  <a:cubicBezTo>
                    <a:pt x="19" y="14"/>
                    <a:pt x="17" y="15"/>
                    <a:pt x="15" y="17"/>
                  </a:cubicBezTo>
                  <a:cubicBezTo>
                    <a:pt x="12" y="19"/>
                    <a:pt x="9" y="21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1" y="18"/>
                    <a:pt x="17" y="15"/>
                    <a:pt x="20" y="10"/>
                  </a:cubicBezTo>
                  <a:cubicBezTo>
                    <a:pt x="21" y="11"/>
                    <a:pt x="22" y="12"/>
                    <a:pt x="22" y="13"/>
                  </a:cubicBezTo>
                  <a:close/>
                  <a:moveTo>
                    <a:pt x="24" y="16"/>
                  </a:moveTo>
                  <a:cubicBezTo>
                    <a:pt x="18" y="18"/>
                    <a:pt x="15" y="22"/>
                    <a:pt x="11" y="25"/>
                  </a:cubicBezTo>
                  <a:cubicBezTo>
                    <a:pt x="10" y="25"/>
                    <a:pt x="7" y="27"/>
                    <a:pt x="10" y="25"/>
                  </a:cubicBezTo>
                  <a:cubicBezTo>
                    <a:pt x="11" y="23"/>
                    <a:pt x="13" y="22"/>
                    <a:pt x="14" y="21"/>
                  </a:cubicBezTo>
                  <a:cubicBezTo>
                    <a:pt x="17" y="19"/>
                    <a:pt x="20" y="16"/>
                    <a:pt x="22" y="13"/>
                  </a:cubicBezTo>
                  <a:cubicBezTo>
                    <a:pt x="23" y="14"/>
                    <a:pt x="23" y="15"/>
                    <a:pt x="24" y="16"/>
                  </a:cubicBezTo>
                  <a:close/>
                  <a:moveTo>
                    <a:pt x="25" y="19"/>
                  </a:moveTo>
                  <a:cubicBezTo>
                    <a:pt x="20" y="22"/>
                    <a:pt x="15" y="26"/>
                    <a:pt x="10" y="29"/>
                  </a:cubicBezTo>
                  <a:cubicBezTo>
                    <a:pt x="15" y="26"/>
                    <a:pt x="20" y="21"/>
                    <a:pt x="24" y="16"/>
                  </a:cubicBezTo>
                  <a:cubicBezTo>
                    <a:pt x="24" y="17"/>
                    <a:pt x="25" y="18"/>
                    <a:pt x="25" y="19"/>
                  </a:cubicBezTo>
                  <a:close/>
                  <a:moveTo>
                    <a:pt x="25" y="20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7" y="21"/>
                    <a:pt x="27" y="21"/>
                  </a:cubicBezTo>
                  <a:cubicBezTo>
                    <a:pt x="26" y="22"/>
                    <a:pt x="25" y="23"/>
                    <a:pt x="24" y="24"/>
                  </a:cubicBezTo>
                  <a:cubicBezTo>
                    <a:pt x="23" y="25"/>
                    <a:pt x="22" y="25"/>
                    <a:pt x="22" y="26"/>
                  </a:cubicBezTo>
                  <a:cubicBezTo>
                    <a:pt x="20" y="28"/>
                    <a:pt x="18" y="29"/>
                    <a:pt x="16" y="31"/>
                  </a:cubicBezTo>
                  <a:cubicBezTo>
                    <a:pt x="15" y="31"/>
                    <a:pt x="15" y="32"/>
                    <a:pt x="14" y="32"/>
                  </a:cubicBezTo>
                  <a:cubicBezTo>
                    <a:pt x="13" y="33"/>
                    <a:pt x="11" y="35"/>
                    <a:pt x="13" y="32"/>
                  </a:cubicBezTo>
                  <a:cubicBezTo>
                    <a:pt x="17" y="28"/>
                    <a:pt x="21" y="24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lose/>
                  <a:moveTo>
                    <a:pt x="31" y="16"/>
                  </a:moveTo>
                  <a:cubicBezTo>
                    <a:pt x="34" y="14"/>
                    <a:pt x="37" y="12"/>
                    <a:pt x="40" y="10"/>
                  </a:cubicBezTo>
                  <a:cubicBezTo>
                    <a:pt x="38" y="12"/>
                    <a:pt x="37" y="13"/>
                    <a:pt x="35" y="15"/>
                  </a:cubicBezTo>
                  <a:cubicBezTo>
                    <a:pt x="34" y="16"/>
                    <a:pt x="32" y="17"/>
                    <a:pt x="30" y="18"/>
                  </a:cubicBezTo>
                  <a:cubicBezTo>
                    <a:pt x="31" y="17"/>
                    <a:pt x="31" y="17"/>
                    <a:pt x="31" y="16"/>
                  </a:cubicBezTo>
                  <a:close/>
                  <a:moveTo>
                    <a:pt x="27" y="22"/>
                  </a:moveTo>
                  <a:cubicBezTo>
                    <a:pt x="27" y="22"/>
                    <a:pt x="27" y="22"/>
                    <a:pt x="28" y="22"/>
                  </a:cubicBezTo>
                  <a:cubicBezTo>
                    <a:pt x="27" y="22"/>
                    <a:pt x="27" y="22"/>
                    <a:pt x="27" y="23"/>
                  </a:cubicBezTo>
                  <a:cubicBezTo>
                    <a:pt x="27" y="22"/>
                    <a:pt x="27" y="22"/>
                    <a:pt x="27" y="22"/>
                  </a:cubicBezTo>
                  <a:close/>
                  <a:moveTo>
                    <a:pt x="30" y="20"/>
                  </a:moveTo>
                  <a:cubicBezTo>
                    <a:pt x="32" y="18"/>
                    <a:pt x="33" y="16"/>
                    <a:pt x="36" y="15"/>
                  </a:cubicBezTo>
                  <a:cubicBezTo>
                    <a:pt x="38" y="14"/>
                    <a:pt x="40" y="12"/>
                    <a:pt x="42" y="10"/>
                  </a:cubicBezTo>
                  <a:cubicBezTo>
                    <a:pt x="42" y="10"/>
                    <a:pt x="44" y="8"/>
                    <a:pt x="45" y="7"/>
                  </a:cubicBezTo>
                  <a:cubicBezTo>
                    <a:pt x="46" y="6"/>
                    <a:pt x="46" y="6"/>
                    <a:pt x="47" y="6"/>
                  </a:cubicBezTo>
                  <a:cubicBezTo>
                    <a:pt x="47" y="6"/>
                    <a:pt x="46" y="6"/>
                    <a:pt x="46" y="7"/>
                  </a:cubicBezTo>
                  <a:cubicBezTo>
                    <a:pt x="45" y="8"/>
                    <a:pt x="44" y="10"/>
                    <a:pt x="43" y="11"/>
                  </a:cubicBezTo>
                  <a:cubicBezTo>
                    <a:pt x="41" y="13"/>
                    <a:pt x="38" y="15"/>
                    <a:pt x="35" y="17"/>
                  </a:cubicBezTo>
                  <a:cubicBezTo>
                    <a:pt x="33" y="18"/>
                    <a:pt x="31" y="19"/>
                    <a:pt x="29" y="21"/>
                  </a:cubicBezTo>
                  <a:cubicBezTo>
                    <a:pt x="29" y="20"/>
                    <a:pt x="29" y="20"/>
                    <a:pt x="30" y="20"/>
                  </a:cubicBezTo>
                  <a:close/>
                  <a:moveTo>
                    <a:pt x="43" y="6"/>
                  </a:moveTo>
                  <a:cubicBezTo>
                    <a:pt x="43" y="5"/>
                    <a:pt x="45" y="5"/>
                    <a:pt x="46" y="5"/>
                  </a:cubicBezTo>
                  <a:cubicBezTo>
                    <a:pt x="45" y="6"/>
                    <a:pt x="44" y="7"/>
                    <a:pt x="43" y="8"/>
                  </a:cubicBezTo>
                  <a:cubicBezTo>
                    <a:pt x="40" y="9"/>
                    <a:pt x="38" y="11"/>
                    <a:pt x="35" y="13"/>
                  </a:cubicBezTo>
                  <a:cubicBezTo>
                    <a:pt x="34" y="14"/>
                    <a:pt x="33" y="14"/>
                    <a:pt x="32" y="15"/>
                  </a:cubicBezTo>
                  <a:cubicBezTo>
                    <a:pt x="33" y="15"/>
                    <a:pt x="33" y="14"/>
                    <a:pt x="33" y="14"/>
                  </a:cubicBezTo>
                  <a:cubicBezTo>
                    <a:pt x="36" y="11"/>
                    <a:pt x="39" y="8"/>
                    <a:pt x="43" y="6"/>
                  </a:cubicBezTo>
                  <a:close/>
                  <a:moveTo>
                    <a:pt x="40" y="6"/>
                  </a:moveTo>
                  <a:cubicBezTo>
                    <a:pt x="38" y="8"/>
                    <a:pt x="36" y="10"/>
                    <a:pt x="34" y="12"/>
                  </a:cubicBezTo>
                  <a:cubicBezTo>
                    <a:pt x="35" y="10"/>
                    <a:pt x="37" y="7"/>
                    <a:pt x="40" y="6"/>
                  </a:cubicBezTo>
                  <a:close/>
                  <a:moveTo>
                    <a:pt x="20" y="9"/>
                  </a:moveTo>
                  <a:cubicBezTo>
                    <a:pt x="15" y="12"/>
                    <a:pt x="10" y="16"/>
                    <a:pt x="5" y="19"/>
                  </a:cubicBezTo>
                  <a:cubicBezTo>
                    <a:pt x="10" y="16"/>
                    <a:pt x="15" y="12"/>
                    <a:pt x="18" y="7"/>
                  </a:cubicBezTo>
                  <a:cubicBezTo>
                    <a:pt x="19" y="8"/>
                    <a:pt x="19" y="8"/>
                    <a:pt x="20" y="9"/>
                  </a:cubicBezTo>
                  <a:close/>
                  <a:moveTo>
                    <a:pt x="18" y="7"/>
                  </a:moveTo>
                  <a:cubicBezTo>
                    <a:pt x="13" y="9"/>
                    <a:pt x="10" y="13"/>
                    <a:pt x="5" y="16"/>
                  </a:cubicBezTo>
                  <a:cubicBezTo>
                    <a:pt x="7" y="15"/>
                    <a:pt x="9" y="12"/>
                    <a:pt x="10" y="11"/>
                  </a:cubicBezTo>
                  <a:cubicBezTo>
                    <a:pt x="12" y="9"/>
                    <a:pt x="14" y="7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6"/>
                    <a:pt x="18" y="7"/>
                  </a:cubicBezTo>
                  <a:close/>
                  <a:moveTo>
                    <a:pt x="14" y="5"/>
                  </a:moveTo>
                  <a:cubicBezTo>
                    <a:pt x="11" y="7"/>
                    <a:pt x="8" y="9"/>
                    <a:pt x="5" y="12"/>
                  </a:cubicBezTo>
                  <a:cubicBezTo>
                    <a:pt x="6" y="7"/>
                    <a:pt x="8" y="3"/>
                    <a:pt x="14" y="5"/>
                  </a:cubicBezTo>
                  <a:close/>
                  <a:moveTo>
                    <a:pt x="13" y="36"/>
                  </a:moveTo>
                  <a:cubicBezTo>
                    <a:pt x="15" y="35"/>
                    <a:pt x="18" y="34"/>
                    <a:pt x="20" y="32"/>
                  </a:cubicBezTo>
                  <a:cubicBezTo>
                    <a:pt x="18" y="34"/>
                    <a:pt x="16" y="36"/>
                    <a:pt x="14" y="38"/>
                  </a:cubicBezTo>
                  <a:cubicBezTo>
                    <a:pt x="14" y="38"/>
                    <a:pt x="14" y="38"/>
                    <a:pt x="15" y="38"/>
                  </a:cubicBezTo>
                  <a:cubicBezTo>
                    <a:pt x="21" y="34"/>
                    <a:pt x="28" y="30"/>
                    <a:pt x="34" y="26"/>
                  </a:cubicBezTo>
                  <a:cubicBezTo>
                    <a:pt x="34" y="26"/>
                    <a:pt x="34" y="26"/>
                    <a:pt x="3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28" y="32"/>
                    <a:pt x="21" y="35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5" y="40"/>
                    <a:pt x="14" y="39"/>
                  </a:cubicBezTo>
                  <a:cubicBezTo>
                    <a:pt x="14" y="38"/>
                    <a:pt x="13" y="37"/>
                    <a:pt x="13" y="36"/>
                  </a:cubicBezTo>
                  <a:close/>
                </a:path>
              </a:pathLst>
            </a:custGeom>
            <a:blipFill dpi="0" rotWithShape="1">
              <a:blip r:embed="rId10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53" name="Freeform 154"/>
            <p:cNvSpPr>
              <a:spLocks noEditPoints="1"/>
            </p:cNvSpPr>
            <p:nvPr/>
          </p:nvSpPr>
          <p:spPr bwMode="auto">
            <a:xfrm>
              <a:off x="1181186" y="456461"/>
              <a:ext cx="266700" cy="254000"/>
            </a:xfrm>
            <a:custGeom>
              <a:avLst/>
              <a:gdLst>
                <a:gd name="T0" fmla="*/ 45 w 92"/>
                <a:gd name="T1" fmla="*/ 4 h 87"/>
                <a:gd name="T2" fmla="*/ 25 w 92"/>
                <a:gd name="T3" fmla="*/ 86 h 87"/>
                <a:gd name="T4" fmla="*/ 74 w 92"/>
                <a:gd name="T5" fmla="*/ 26 h 87"/>
                <a:gd name="T6" fmla="*/ 70 w 92"/>
                <a:gd name="T7" fmla="*/ 24 h 87"/>
                <a:gd name="T8" fmla="*/ 71 w 92"/>
                <a:gd name="T9" fmla="*/ 13 h 87"/>
                <a:gd name="T10" fmla="*/ 8 w 92"/>
                <a:gd name="T11" fmla="*/ 66 h 87"/>
                <a:gd name="T12" fmla="*/ 14 w 92"/>
                <a:gd name="T13" fmla="*/ 60 h 87"/>
                <a:gd name="T14" fmla="*/ 19 w 92"/>
                <a:gd name="T15" fmla="*/ 69 h 87"/>
                <a:gd name="T16" fmla="*/ 21 w 92"/>
                <a:gd name="T17" fmla="*/ 70 h 87"/>
                <a:gd name="T18" fmla="*/ 27 w 92"/>
                <a:gd name="T19" fmla="*/ 61 h 87"/>
                <a:gd name="T20" fmla="*/ 26 w 92"/>
                <a:gd name="T21" fmla="*/ 75 h 87"/>
                <a:gd name="T22" fmla="*/ 42 w 92"/>
                <a:gd name="T23" fmla="*/ 41 h 87"/>
                <a:gd name="T24" fmla="*/ 46 w 92"/>
                <a:gd name="T25" fmla="*/ 29 h 87"/>
                <a:gd name="T26" fmla="*/ 39 w 92"/>
                <a:gd name="T27" fmla="*/ 56 h 87"/>
                <a:gd name="T28" fmla="*/ 65 w 92"/>
                <a:gd name="T29" fmla="*/ 5 h 87"/>
                <a:gd name="T30" fmla="*/ 57 w 92"/>
                <a:gd name="T31" fmla="*/ 12 h 87"/>
                <a:gd name="T32" fmla="*/ 51 w 92"/>
                <a:gd name="T33" fmla="*/ 7 h 87"/>
                <a:gd name="T34" fmla="*/ 47 w 92"/>
                <a:gd name="T35" fmla="*/ 46 h 87"/>
                <a:gd name="T36" fmla="*/ 57 w 92"/>
                <a:gd name="T37" fmla="*/ 17 h 87"/>
                <a:gd name="T38" fmla="*/ 61 w 92"/>
                <a:gd name="T39" fmla="*/ 16 h 87"/>
                <a:gd name="T40" fmla="*/ 63 w 92"/>
                <a:gd name="T41" fmla="*/ 15 h 87"/>
                <a:gd name="T42" fmla="*/ 60 w 92"/>
                <a:gd name="T43" fmla="*/ 14 h 87"/>
                <a:gd name="T44" fmla="*/ 56 w 92"/>
                <a:gd name="T45" fmla="*/ 14 h 87"/>
                <a:gd name="T46" fmla="*/ 48 w 92"/>
                <a:gd name="T47" fmla="*/ 6 h 87"/>
                <a:gd name="T48" fmla="*/ 24 w 92"/>
                <a:gd name="T49" fmla="*/ 79 h 87"/>
                <a:gd name="T50" fmla="*/ 20 w 92"/>
                <a:gd name="T51" fmla="*/ 74 h 87"/>
                <a:gd name="T52" fmla="*/ 25 w 92"/>
                <a:gd name="T53" fmla="*/ 80 h 87"/>
                <a:gd name="T54" fmla="*/ 32 w 92"/>
                <a:gd name="T55" fmla="*/ 50 h 87"/>
                <a:gd name="T56" fmla="*/ 19 w 92"/>
                <a:gd name="T57" fmla="*/ 73 h 87"/>
                <a:gd name="T58" fmla="*/ 16 w 92"/>
                <a:gd name="T59" fmla="*/ 71 h 87"/>
                <a:gd name="T60" fmla="*/ 18 w 92"/>
                <a:gd name="T61" fmla="*/ 64 h 87"/>
                <a:gd name="T62" fmla="*/ 10 w 92"/>
                <a:gd name="T63" fmla="*/ 67 h 87"/>
                <a:gd name="T64" fmla="*/ 33 w 92"/>
                <a:gd name="T65" fmla="*/ 77 h 87"/>
                <a:gd name="T66" fmla="*/ 52 w 92"/>
                <a:gd name="T67" fmla="*/ 25 h 87"/>
                <a:gd name="T68" fmla="*/ 59 w 92"/>
                <a:gd name="T69" fmla="*/ 16 h 87"/>
                <a:gd name="T70" fmla="*/ 51 w 92"/>
                <a:gd name="T71" fmla="*/ 52 h 87"/>
                <a:gd name="T72" fmla="*/ 55 w 92"/>
                <a:gd name="T73" fmla="*/ 54 h 87"/>
                <a:gd name="T74" fmla="*/ 71 w 92"/>
                <a:gd name="T75" fmla="*/ 5 h 87"/>
                <a:gd name="T76" fmla="*/ 50 w 92"/>
                <a:gd name="T77" fmla="*/ 59 h 87"/>
                <a:gd name="T78" fmla="*/ 66 w 92"/>
                <a:gd name="T79" fmla="*/ 41 h 87"/>
                <a:gd name="T80" fmla="*/ 70 w 92"/>
                <a:gd name="T81" fmla="*/ 19 h 87"/>
                <a:gd name="T82" fmla="*/ 70 w 92"/>
                <a:gd name="T83" fmla="*/ 33 h 87"/>
                <a:gd name="T84" fmla="*/ 78 w 92"/>
                <a:gd name="T85" fmla="*/ 6 h 87"/>
                <a:gd name="T86" fmla="*/ 51 w 92"/>
                <a:gd name="T87" fmla="*/ 59 h 87"/>
                <a:gd name="T88" fmla="*/ 68 w 92"/>
                <a:gd name="T89" fmla="*/ 25 h 87"/>
                <a:gd name="T90" fmla="*/ 81 w 92"/>
                <a:gd name="T91" fmla="*/ 40 h 87"/>
                <a:gd name="T92" fmla="*/ 85 w 92"/>
                <a:gd name="T93" fmla="*/ 14 h 87"/>
                <a:gd name="T94" fmla="*/ 78 w 92"/>
                <a:gd name="T95" fmla="*/ 36 h 87"/>
                <a:gd name="T96" fmla="*/ 82 w 92"/>
                <a:gd name="T97" fmla="*/ 10 h 87"/>
                <a:gd name="T98" fmla="*/ 87 w 92"/>
                <a:gd name="T99" fmla="*/ 19 h 87"/>
                <a:gd name="T100" fmla="*/ 84 w 92"/>
                <a:gd name="T101" fmla="*/ 27 h 87"/>
                <a:gd name="T102" fmla="*/ 88 w 92"/>
                <a:gd name="T103" fmla="*/ 5 h 87"/>
                <a:gd name="T104" fmla="*/ 86 w 92"/>
                <a:gd name="T105" fmla="*/ 7 h 87"/>
                <a:gd name="T106" fmla="*/ 76 w 92"/>
                <a:gd name="T107" fmla="*/ 34 h 87"/>
                <a:gd name="T108" fmla="*/ 73 w 92"/>
                <a:gd name="T109" fmla="*/ 33 h 87"/>
                <a:gd name="T110" fmla="*/ 81 w 92"/>
                <a:gd name="T111" fmla="*/ 2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" h="87">
                  <a:moveTo>
                    <a:pt x="87" y="47"/>
                  </a:moveTo>
                  <a:cubicBezTo>
                    <a:pt x="87" y="47"/>
                    <a:pt x="88" y="46"/>
                    <a:pt x="88" y="45"/>
                  </a:cubicBezTo>
                  <a:cubicBezTo>
                    <a:pt x="88" y="31"/>
                    <a:pt x="91" y="17"/>
                    <a:pt x="92" y="2"/>
                  </a:cubicBezTo>
                  <a:cubicBezTo>
                    <a:pt x="92" y="1"/>
                    <a:pt x="92" y="1"/>
                    <a:pt x="91" y="1"/>
                  </a:cubicBezTo>
                  <a:cubicBezTo>
                    <a:pt x="91" y="1"/>
                    <a:pt x="91" y="1"/>
                    <a:pt x="90" y="1"/>
                  </a:cubicBezTo>
                  <a:cubicBezTo>
                    <a:pt x="82" y="0"/>
                    <a:pt x="74" y="1"/>
                    <a:pt x="66" y="2"/>
                  </a:cubicBezTo>
                  <a:cubicBezTo>
                    <a:pt x="59" y="2"/>
                    <a:pt x="52" y="3"/>
                    <a:pt x="45" y="4"/>
                  </a:cubicBezTo>
                  <a:cubicBezTo>
                    <a:pt x="44" y="4"/>
                    <a:pt x="44" y="4"/>
                    <a:pt x="44" y="5"/>
                  </a:cubicBezTo>
                  <a:cubicBezTo>
                    <a:pt x="43" y="5"/>
                    <a:pt x="43" y="6"/>
                    <a:pt x="44" y="7"/>
                  </a:cubicBezTo>
                  <a:cubicBezTo>
                    <a:pt x="48" y="10"/>
                    <a:pt x="50" y="14"/>
                    <a:pt x="53" y="18"/>
                  </a:cubicBezTo>
                  <a:cubicBezTo>
                    <a:pt x="36" y="34"/>
                    <a:pt x="21" y="52"/>
                    <a:pt x="1" y="65"/>
                  </a:cubicBezTo>
                  <a:cubicBezTo>
                    <a:pt x="0" y="65"/>
                    <a:pt x="0" y="66"/>
                    <a:pt x="0" y="67"/>
                  </a:cubicBezTo>
                  <a:cubicBezTo>
                    <a:pt x="1" y="68"/>
                    <a:pt x="1" y="68"/>
                    <a:pt x="2" y="68"/>
                  </a:cubicBezTo>
                  <a:cubicBezTo>
                    <a:pt x="12" y="69"/>
                    <a:pt x="21" y="77"/>
                    <a:pt x="25" y="86"/>
                  </a:cubicBezTo>
                  <a:cubicBezTo>
                    <a:pt x="26" y="86"/>
                    <a:pt x="26" y="86"/>
                    <a:pt x="26" y="87"/>
                  </a:cubicBezTo>
                  <a:cubicBezTo>
                    <a:pt x="27" y="87"/>
                    <a:pt x="27" y="87"/>
                    <a:pt x="28" y="86"/>
                  </a:cubicBezTo>
                  <a:cubicBezTo>
                    <a:pt x="44" y="71"/>
                    <a:pt x="59" y="53"/>
                    <a:pt x="76" y="38"/>
                  </a:cubicBezTo>
                  <a:cubicBezTo>
                    <a:pt x="79" y="41"/>
                    <a:pt x="82" y="44"/>
                    <a:pt x="84" y="47"/>
                  </a:cubicBezTo>
                  <a:cubicBezTo>
                    <a:pt x="85" y="48"/>
                    <a:pt x="86" y="47"/>
                    <a:pt x="87" y="47"/>
                  </a:cubicBezTo>
                  <a:close/>
                  <a:moveTo>
                    <a:pt x="69" y="40"/>
                  </a:moveTo>
                  <a:cubicBezTo>
                    <a:pt x="72" y="36"/>
                    <a:pt x="72" y="31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3" y="30"/>
                    <a:pt x="72" y="34"/>
                    <a:pt x="72" y="38"/>
                  </a:cubicBezTo>
                  <a:cubicBezTo>
                    <a:pt x="71" y="38"/>
                    <a:pt x="70" y="39"/>
                    <a:pt x="69" y="40"/>
                  </a:cubicBezTo>
                  <a:close/>
                  <a:moveTo>
                    <a:pt x="62" y="48"/>
                  </a:moveTo>
                  <a:cubicBezTo>
                    <a:pt x="64" y="42"/>
                    <a:pt x="65" y="37"/>
                    <a:pt x="67" y="31"/>
                  </a:cubicBezTo>
                  <a:cubicBezTo>
                    <a:pt x="69" y="25"/>
                    <a:pt x="71" y="19"/>
                    <a:pt x="73" y="13"/>
                  </a:cubicBezTo>
                  <a:cubicBezTo>
                    <a:pt x="72" y="17"/>
                    <a:pt x="71" y="20"/>
                    <a:pt x="70" y="24"/>
                  </a:cubicBezTo>
                  <a:cubicBezTo>
                    <a:pt x="68" y="31"/>
                    <a:pt x="66" y="38"/>
                    <a:pt x="64" y="45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3" y="46"/>
                    <a:pt x="62" y="47"/>
                    <a:pt x="62" y="48"/>
                  </a:cubicBezTo>
                  <a:close/>
                  <a:moveTo>
                    <a:pt x="55" y="54"/>
                  </a:moveTo>
                  <a:cubicBezTo>
                    <a:pt x="62" y="40"/>
                    <a:pt x="66" y="24"/>
                    <a:pt x="72" y="9"/>
                  </a:cubicBezTo>
                  <a:cubicBezTo>
                    <a:pt x="72" y="8"/>
                    <a:pt x="74" y="2"/>
                    <a:pt x="73" y="7"/>
                  </a:cubicBezTo>
                  <a:cubicBezTo>
                    <a:pt x="73" y="9"/>
                    <a:pt x="72" y="11"/>
                    <a:pt x="71" y="13"/>
                  </a:cubicBezTo>
                  <a:cubicBezTo>
                    <a:pt x="70" y="18"/>
                    <a:pt x="69" y="22"/>
                    <a:pt x="67" y="26"/>
                  </a:cubicBezTo>
                  <a:cubicBezTo>
                    <a:pt x="64" y="34"/>
                    <a:pt x="63" y="42"/>
                    <a:pt x="60" y="49"/>
                  </a:cubicBezTo>
                  <a:cubicBezTo>
                    <a:pt x="58" y="51"/>
                    <a:pt x="57" y="53"/>
                    <a:pt x="55" y="54"/>
                  </a:cubicBezTo>
                  <a:close/>
                  <a:moveTo>
                    <a:pt x="5" y="65"/>
                  </a:moveTo>
                  <a:cubicBezTo>
                    <a:pt x="6" y="65"/>
                    <a:pt x="7" y="64"/>
                    <a:pt x="8" y="63"/>
                  </a:cubicBezTo>
                  <a:cubicBezTo>
                    <a:pt x="8" y="64"/>
                    <a:pt x="7" y="65"/>
                    <a:pt x="7" y="65"/>
                  </a:cubicBezTo>
                  <a:cubicBezTo>
                    <a:pt x="7" y="66"/>
                    <a:pt x="7" y="66"/>
                    <a:pt x="8" y="66"/>
                  </a:cubicBezTo>
                  <a:cubicBezTo>
                    <a:pt x="8" y="66"/>
                    <a:pt x="9" y="61"/>
                    <a:pt x="9" y="64"/>
                  </a:cubicBezTo>
                  <a:cubicBezTo>
                    <a:pt x="9" y="65"/>
                    <a:pt x="9" y="66"/>
                    <a:pt x="9" y="67"/>
                  </a:cubicBezTo>
                  <a:cubicBezTo>
                    <a:pt x="8" y="66"/>
                    <a:pt x="6" y="66"/>
                    <a:pt x="5" y="65"/>
                  </a:cubicBezTo>
                  <a:close/>
                  <a:moveTo>
                    <a:pt x="18" y="56"/>
                  </a:moveTo>
                  <a:cubicBezTo>
                    <a:pt x="17" y="58"/>
                    <a:pt x="16" y="61"/>
                    <a:pt x="16" y="63"/>
                  </a:cubicBezTo>
                  <a:cubicBezTo>
                    <a:pt x="15" y="64"/>
                    <a:pt x="14" y="69"/>
                    <a:pt x="14" y="68"/>
                  </a:cubicBezTo>
                  <a:cubicBezTo>
                    <a:pt x="14" y="65"/>
                    <a:pt x="14" y="62"/>
                    <a:pt x="14" y="60"/>
                  </a:cubicBezTo>
                  <a:cubicBezTo>
                    <a:pt x="14" y="59"/>
                    <a:pt x="14" y="59"/>
                    <a:pt x="13" y="60"/>
                  </a:cubicBezTo>
                  <a:cubicBezTo>
                    <a:pt x="12" y="62"/>
                    <a:pt x="11" y="64"/>
                    <a:pt x="10" y="66"/>
                  </a:cubicBezTo>
                  <a:cubicBezTo>
                    <a:pt x="9" y="67"/>
                    <a:pt x="10" y="64"/>
                    <a:pt x="10" y="64"/>
                  </a:cubicBezTo>
                  <a:cubicBezTo>
                    <a:pt x="10" y="63"/>
                    <a:pt x="10" y="63"/>
                    <a:pt x="10" y="62"/>
                  </a:cubicBezTo>
                  <a:cubicBezTo>
                    <a:pt x="13" y="60"/>
                    <a:pt x="15" y="58"/>
                    <a:pt x="18" y="56"/>
                  </a:cubicBezTo>
                  <a:close/>
                  <a:moveTo>
                    <a:pt x="25" y="49"/>
                  </a:moveTo>
                  <a:cubicBezTo>
                    <a:pt x="22" y="55"/>
                    <a:pt x="23" y="63"/>
                    <a:pt x="19" y="69"/>
                  </a:cubicBezTo>
                  <a:cubicBezTo>
                    <a:pt x="17" y="73"/>
                    <a:pt x="19" y="69"/>
                    <a:pt x="19" y="67"/>
                  </a:cubicBezTo>
                  <a:cubicBezTo>
                    <a:pt x="20" y="65"/>
                    <a:pt x="21" y="63"/>
                    <a:pt x="22" y="60"/>
                  </a:cubicBezTo>
                  <a:cubicBezTo>
                    <a:pt x="23" y="57"/>
                    <a:pt x="24" y="54"/>
                    <a:pt x="24" y="50"/>
                  </a:cubicBezTo>
                  <a:cubicBezTo>
                    <a:pt x="24" y="50"/>
                    <a:pt x="25" y="49"/>
                    <a:pt x="25" y="49"/>
                  </a:cubicBezTo>
                  <a:close/>
                  <a:moveTo>
                    <a:pt x="31" y="44"/>
                  </a:moveTo>
                  <a:cubicBezTo>
                    <a:pt x="26" y="52"/>
                    <a:pt x="25" y="62"/>
                    <a:pt x="21" y="71"/>
                  </a:cubicBezTo>
                  <a:cubicBezTo>
                    <a:pt x="19" y="75"/>
                    <a:pt x="20" y="74"/>
                    <a:pt x="21" y="70"/>
                  </a:cubicBezTo>
                  <a:cubicBezTo>
                    <a:pt x="22" y="67"/>
                    <a:pt x="23" y="64"/>
                    <a:pt x="24" y="61"/>
                  </a:cubicBezTo>
                  <a:cubicBezTo>
                    <a:pt x="26" y="56"/>
                    <a:pt x="27" y="52"/>
                    <a:pt x="28" y="46"/>
                  </a:cubicBezTo>
                  <a:cubicBezTo>
                    <a:pt x="29" y="46"/>
                    <a:pt x="30" y="45"/>
                    <a:pt x="31" y="44"/>
                  </a:cubicBezTo>
                  <a:close/>
                  <a:moveTo>
                    <a:pt x="35" y="40"/>
                  </a:moveTo>
                  <a:cubicBezTo>
                    <a:pt x="30" y="51"/>
                    <a:pt x="29" y="63"/>
                    <a:pt x="24" y="74"/>
                  </a:cubicBezTo>
                  <a:cubicBezTo>
                    <a:pt x="21" y="79"/>
                    <a:pt x="23" y="74"/>
                    <a:pt x="23" y="71"/>
                  </a:cubicBezTo>
                  <a:cubicBezTo>
                    <a:pt x="24" y="68"/>
                    <a:pt x="25" y="65"/>
                    <a:pt x="27" y="61"/>
                  </a:cubicBezTo>
                  <a:cubicBezTo>
                    <a:pt x="29" y="55"/>
                    <a:pt x="30" y="48"/>
                    <a:pt x="33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3" y="41"/>
                    <a:pt x="34" y="40"/>
                    <a:pt x="35" y="40"/>
                  </a:cubicBezTo>
                  <a:close/>
                  <a:moveTo>
                    <a:pt x="40" y="35"/>
                  </a:moveTo>
                  <a:cubicBezTo>
                    <a:pt x="37" y="40"/>
                    <a:pt x="36" y="47"/>
                    <a:pt x="34" y="52"/>
                  </a:cubicBezTo>
                  <a:cubicBezTo>
                    <a:pt x="33" y="56"/>
                    <a:pt x="31" y="60"/>
                    <a:pt x="30" y="63"/>
                  </a:cubicBezTo>
                  <a:cubicBezTo>
                    <a:pt x="28" y="67"/>
                    <a:pt x="27" y="71"/>
                    <a:pt x="26" y="75"/>
                  </a:cubicBezTo>
                  <a:cubicBezTo>
                    <a:pt x="26" y="76"/>
                    <a:pt x="25" y="78"/>
                    <a:pt x="25" y="79"/>
                  </a:cubicBezTo>
                  <a:cubicBezTo>
                    <a:pt x="25" y="77"/>
                    <a:pt x="26" y="74"/>
                    <a:pt x="26" y="72"/>
                  </a:cubicBezTo>
                  <a:cubicBezTo>
                    <a:pt x="27" y="68"/>
                    <a:pt x="28" y="64"/>
                    <a:pt x="30" y="60"/>
                  </a:cubicBezTo>
                  <a:cubicBezTo>
                    <a:pt x="32" y="53"/>
                    <a:pt x="35" y="46"/>
                    <a:pt x="36" y="38"/>
                  </a:cubicBezTo>
                  <a:cubicBezTo>
                    <a:pt x="38" y="37"/>
                    <a:pt x="39" y="36"/>
                    <a:pt x="40" y="35"/>
                  </a:cubicBezTo>
                  <a:close/>
                  <a:moveTo>
                    <a:pt x="46" y="29"/>
                  </a:moveTo>
                  <a:cubicBezTo>
                    <a:pt x="44" y="33"/>
                    <a:pt x="43" y="37"/>
                    <a:pt x="42" y="41"/>
                  </a:cubicBezTo>
                  <a:cubicBezTo>
                    <a:pt x="41" y="44"/>
                    <a:pt x="40" y="47"/>
                    <a:pt x="39" y="50"/>
                  </a:cubicBezTo>
                  <a:cubicBezTo>
                    <a:pt x="35" y="59"/>
                    <a:pt x="33" y="68"/>
                    <a:pt x="30" y="76"/>
                  </a:cubicBezTo>
                  <a:cubicBezTo>
                    <a:pt x="29" y="77"/>
                    <a:pt x="29" y="78"/>
                    <a:pt x="28" y="79"/>
                  </a:cubicBezTo>
                  <a:cubicBezTo>
                    <a:pt x="29" y="78"/>
                    <a:pt x="29" y="76"/>
                    <a:pt x="30" y="75"/>
                  </a:cubicBezTo>
                  <a:cubicBezTo>
                    <a:pt x="31" y="70"/>
                    <a:pt x="32" y="65"/>
                    <a:pt x="33" y="60"/>
                  </a:cubicBezTo>
                  <a:cubicBezTo>
                    <a:pt x="36" y="51"/>
                    <a:pt x="38" y="42"/>
                    <a:pt x="42" y="33"/>
                  </a:cubicBezTo>
                  <a:cubicBezTo>
                    <a:pt x="43" y="32"/>
                    <a:pt x="45" y="30"/>
                    <a:pt x="46" y="29"/>
                  </a:cubicBezTo>
                  <a:close/>
                  <a:moveTo>
                    <a:pt x="53" y="22"/>
                  </a:moveTo>
                  <a:cubicBezTo>
                    <a:pt x="50" y="28"/>
                    <a:pt x="49" y="35"/>
                    <a:pt x="47" y="41"/>
                  </a:cubicBezTo>
                  <a:cubicBezTo>
                    <a:pt x="45" y="45"/>
                    <a:pt x="43" y="49"/>
                    <a:pt x="42" y="53"/>
                  </a:cubicBezTo>
                  <a:cubicBezTo>
                    <a:pt x="40" y="58"/>
                    <a:pt x="39" y="63"/>
                    <a:pt x="37" y="68"/>
                  </a:cubicBezTo>
                  <a:cubicBezTo>
                    <a:pt x="36" y="70"/>
                    <a:pt x="35" y="73"/>
                    <a:pt x="33" y="75"/>
                  </a:cubicBezTo>
                  <a:cubicBezTo>
                    <a:pt x="34" y="74"/>
                    <a:pt x="35" y="72"/>
                    <a:pt x="35" y="70"/>
                  </a:cubicBezTo>
                  <a:cubicBezTo>
                    <a:pt x="37" y="66"/>
                    <a:pt x="38" y="61"/>
                    <a:pt x="39" y="56"/>
                  </a:cubicBezTo>
                  <a:cubicBezTo>
                    <a:pt x="40" y="52"/>
                    <a:pt x="41" y="48"/>
                    <a:pt x="42" y="44"/>
                  </a:cubicBezTo>
                  <a:cubicBezTo>
                    <a:pt x="42" y="43"/>
                    <a:pt x="43" y="43"/>
                    <a:pt x="43" y="43"/>
                  </a:cubicBezTo>
                  <a:cubicBezTo>
                    <a:pt x="44" y="38"/>
                    <a:pt x="46" y="32"/>
                    <a:pt x="47" y="27"/>
                  </a:cubicBezTo>
                  <a:cubicBezTo>
                    <a:pt x="49" y="26"/>
                    <a:pt x="51" y="24"/>
                    <a:pt x="53" y="22"/>
                  </a:cubicBezTo>
                  <a:close/>
                  <a:moveTo>
                    <a:pt x="67" y="5"/>
                  </a:moveTo>
                  <a:cubicBezTo>
                    <a:pt x="66" y="5"/>
                    <a:pt x="65" y="6"/>
                    <a:pt x="65" y="7"/>
                  </a:cubicBezTo>
                  <a:cubicBezTo>
                    <a:pt x="65" y="7"/>
                    <a:pt x="65" y="6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2" y="7"/>
                    <a:pt x="61" y="9"/>
                    <a:pt x="60" y="12"/>
                  </a:cubicBezTo>
                  <a:cubicBezTo>
                    <a:pt x="59" y="13"/>
                    <a:pt x="57" y="18"/>
                    <a:pt x="58" y="15"/>
                  </a:cubicBezTo>
                  <a:cubicBezTo>
                    <a:pt x="58" y="13"/>
                    <a:pt x="59" y="11"/>
                    <a:pt x="60" y="9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8" y="10"/>
                    <a:pt x="58" y="12"/>
                    <a:pt x="57" y="14"/>
                  </a:cubicBezTo>
                  <a:cubicBezTo>
                    <a:pt x="56" y="18"/>
                    <a:pt x="57" y="12"/>
                    <a:pt x="57" y="12"/>
                  </a:cubicBezTo>
                  <a:cubicBezTo>
                    <a:pt x="57" y="11"/>
                    <a:pt x="57" y="9"/>
                    <a:pt x="58" y="8"/>
                  </a:cubicBezTo>
                  <a:cubicBezTo>
                    <a:pt x="58" y="8"/>
                    <a:pt x="57" y="8"/>
                    <a:pt x="57" y="8"/>
                  </a:cubicBezTo>
                  <a:cubicBezTo>
                    <a:pt x="57" y="9"/>
                    <a:pt x="55" y="13"/>
                    <a:pt x="55" y="14"/>
                  </a:cubicBezTo>
                  <a:cubicBezTo>
                    <a:pt x="55" y="12"/>
                    <a:pt x="55" y="10"/>
                    <a:pt x="55" y="8"/>
                  </a:cubicBezTo>
                  <a:cubicBezTo>
                    <a:pt x="55" y="8"/>
                    <a:pt x="54" y="8"/>
                    <a:pt x="54" y="8"/>
                  </a:cubicBezTo>
                  <a:cubicBezTo>
                    <a:pt x="53" y="12"/>
                    <a:pt x="52" y="8"/>
                    <a:pt x="52" y="7"/>
                  </a:cubicBezTo>
                  <a:cubicBezTo>
                    <a:pt x="52" y="6"/>
                    <a:pt x="52" y="6"/>
                    <a:pt x="51" y="7"/>
                  </a:cubicBezTo>
                  <a:cubicBezTo>
                    <a:pt x="51" y="9"/>
                    <a:pt x="50" y="8"/>
                    <a:pt x="49" y="6"/>
                  </a:cubicBezTo>
                  <a:cubicBezTo>
                    <a:pt x="55" y="6"/>
                    <a:pt x="61" y="5"/>
                    <a:pt x="67" y="5"/>
                  </a:cubicBezTo>
                  <a:close/>
                  <a:moveTo>
                    <a:pt x="60" y="14"/>
                  </a:moveTo>
                  <a:cubicBezTo>
                    <a:pt x="53" y="30"/>
                    <a:pt x="49" y="47"/>
                    <a:pt x="43" y="63"/>
                  </a:cubicBezTo>
                  <a:cubicBezTo>
                    <a:pt x="42" y="64"/>
                    <a:pt x="40" y="70"/>
                    <a:pt x="42" y="66"/>
                  </a:cubicBezTo>
                  <a:cubicBezTo>
                    <a:pt x="42" y="64"/>
                    <a:pt x="43" y="61"/>
                    <a:pt x="43" y="59"/>
                  </a:cubicBezTo>
                  <a:cubicBezTo>
                    <a:pt x="44" y="55"/>
                    <a:pt x="45" y="50"/>
                    <a:pt x="47" y="46"/>
                  </a:cubicBezTo>
                  <a:cubicBezTo>
                    <a:pt x="50" y="37"/>
                    <a:pt x="52" y="28"/>
                    <a:pt x="55" y="20"/>
                  </a:cubicBezTo>
                  <a:cubicBezTo>
                    <a:pt x="55" y="20"/>
                    <a:pt x="56" y="19"/>
                    <a:pt x="56" y="19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7"/>
                    <a:pt x="57" y="17"/>
                    <a:pt x="56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6"/>
                    <a:pt x="57" y="16"/>
                    <a:pt x="57" y="15"/>
                  </a:cubicBezTo>
                  <a:cubicBezTo>
                    <a:pt x="57" y="16"/>
                    <a:pt x="57" y="16"/>
                    <a:pt x="57" y="17"/>
                  </a:cubicBezTo>
                  <a:cubicBezTo>
                    <a:pt x="57" y="17"/>
                    <a:pt x="57" y="17"/>
                    <a:pt x="58" y="17"/>
                  </a:cubicBezTo>
                  <a:cubicBezTo>
                    <a:pt x="59" y="16"/>
                    <a:pt x="60" y="14"/>
                    <a:pt x="60" y="12"/>
                  </a:cubicBezTo>
                  <a:cubicBezTo>
                    <a:pt x="61" y="12"/>
                    <a:pt x="61" y="11"/>
                    <a:pt x="62" y="10"/>
                  </a:cubicBezTo>
                  <a:cubicBezTo>
                    <a:pt x="62" y="9"/>
                    <a:pt x="64" y="6"/>
                    <a:pt x="64" y="6"/>
                  </a:cubicBezTo>
                  <a:cubicBezTo>
                    <a:pt x="64" y="8"/>
                    <a:pt x="64" y="9"/>
                    <a:pt x="63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2" y="13"/>
                    <a:pt x="61" y="14"/>
                    <a:pt x="61" y="16"/>
                  </a:cubicBezTo>
                  <a:cubicBezTo>
                    <a:pt x="60" y="16"/>
                    <a:pt x="60" y="17"/>
                    <a:pt x="60" y="17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59" y="19"/>
                    <a:pt x="60" y="19"/>
                    <a:pt x="60" y="19"/>
                  </a:cubicBezTo>
                  <a:cubicBezTo>
                    <a:pt x="62" y="15"/>
                    <a:pt x="63" y="11"/>
                    <a:pt x="65" y="8"/>
                  </a:cubicBezTo>
                  <a:cubicBezTo>
                    <a:pt x="66" y="7"/>
                    <a:pt x="67" y="6"/>
                    <a:pt x="67" y="5"/>
                  </a:cubicBezTo>
                  <a:cubicBezTo>
                    <a:pt x="67" y="6"/>
                    <a:pt x="66" y="9"/>
                    <a:pt x="65" y="10"/>
                  </a:cubicBezTo>
                  <a:cubicBezTo>
                    <a:pt x="64" y="12"/>
                    <a:pt x="63" y="13"/>
                    <a:pt x="63" y="15"/>
                  </a:cubicBezTo>
                  <a:cubicBezTo>
                    <a:pt x="61" y="20"/>
                    <a:pt x="60" y="26"/>
                    <a:pt x="59" y="31"/>
                  </a:cubicBezTo>
                  <a:cubicBezTo>
                    <a:pt x="57" y="36"/>
                    <a:pt x="55" y="42"/>
                    <a:pt x="52" y="47"/>
                  </a:cubicBezTo>
                  <a:cubicBezTo>
                    <a:pt x="50" y="52"/>
                    <a:pt x="49" y="57"/>
                    <a:pt x="46" y="62"/>
                  </a:cubicBezTo>
                  <a:cubicBezTo>
                    <a:pt x="44" y="65"/>
                    <a:pt x="47" y="59"/>
                    <a:pt x="47" y="58"/>
                  </a:cubicBezTo>
                  <a:cubicBezTo>
                    <a:pt x="48" y="55"/>
                    <a:pt x="49" y="52"/>
                    <a:pt x="50" y="49"/>
                  </a:cubicBezTo>
                  <a:cubicBezTo>
                    <a:pt x="53" y="37"/>
                    <a:pt x="57" y="26"/>
                    <a:pt x="60" y="14"/>
                  </a:cubicBezTo>
                  <a:cubicBezTo>
                    <a:pt x="61" y="14"/>
                    <a:pt x="60" y="14"/>
                    <a:pt x="60" y="14"/>
                  </a:cubicBezTo>
                  <a:close/>
                  <a:moveTo>
                    <a:pt x="50" y="9"/>
                  </a:moveTo>
                  <a:cubicBezTo>
                    <a:pt x="50" y="9"/>
                    <a:pt x="51" y="9"/>
                    <a:pt x="51" y="9"/>
                  </a:cubicBezTo>
                  <a:cubicBezTo>
                    <a:pt x="51" y="9"/>
                    <a:pt x="52" y="8"/>
                    <a:pt x="52" y="8"/>
                  </a:cubicBezTo>
                  <a:cubicBezTo>
                    <a:pt x="51" y="9"/>
                    <a:pt x="52" y="10"/>
                    <a:pt x="52" y="11"/>
                  </a:cubicBezTo>
                  <a:cubicBezTo>
                    <a:pt x="51" y="10"/>
                    <a:pt x="51" y="10"/>
                    <a:pt x="50" y="9"/>
                  </a:cubicBezTo>
                  <a:close/>
                  <a:moveTo>
                    <a:pt x="55" y="15"/>
                  </a:moveTo>
                  <a:cubicBezTo>
                    <a:pt x="55" y="14"/>
                    <a:pt x="55" y="14"/>
                    <a:pt x="56" y="14"/>
                  </a:cubicBezTo>
                  <a:cubicBezTo>
                    <a:pt x="56" y="14"/>
                    <a:pt x="56" y="15"/>
                    <a:pt x="56" y="16"/>
                  </a:cubicBezTo>
                  <a:cubicBezTo>
                    <a:pt x="55" y="16"/>
                    <a:pt x="55" y="15"/>
                    <a:pt x="55" y="15"/>
                  </a:cubicBezTo>
                  <a:close/>
                  <a:moveTo>
                    <a:pt x="53" y="13"/>
                  </a:moveTo>
                  <a:cubicBezTo>
                    <a:pt x="54" y="12"/>
                    <a:pt x="54" y="11"/>
                    <a:pt x="55" y="10"/>
                  </a:cubicBezTo>
                  <a:cubicBezTo>
                    <a:pt x="54" y="11"/>
                    <a:pt x="54" y="12"/>
                    <a:pt x="54" y="14"/>
                  </a:cubicBezTo>
                  <a:cubicBezTo>
                    <a:pt x="54" y="13"/>
                    <a:pt x="53" y="13"/>
                    <a:pt x="53" y="13"/>
                  </a:cubicBezTo>
                  <a:close/>
                  <a:moveTo>
                    <a:pt x="48" y="6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8" y="7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lose/>
                  <a:moveTo>
                    <a:pt x="23" y="77"/>
                  </a:moveTo>
                  <a:cubicBezTo>
                    <a:pt x="24" y="75"/>
                    <a:pt x="25" y="73"/>
                    <a:pt x="26" y="70"/>
                  </a:cubicBezTo>
                  <a:cubicBezTo>
                    <a:pt x="25" y="73"/>
                    <a:pt x="25" y="76"/>
                    <a:pt x="24" y="79"/>
                  </a:cubicBezTo>
                  <a:cubicBezTo>
                    <a:pt x="24" y="78"/>
                    <a:pt x="23" y="77"/>
                    <a:pt x="23" y="77"/>
                  </a:cubicBezTo>
                  <a:close/>
                  <a:moveTo>
                    <a:pt x="20" y="74"/>
                  </a:moveTo>
                  <a:cubicBezTo>
                    <a:pt x="25" y="65"/>
                    <a:pt x="26" y="55"/>
                    <a:pt x="31" y="46"/>
                  </a:cubicBezTo>
                  <a:cubicBezTo>
                    <a:pt x="30" y="47"/>
                    <a:pt x="30" y="47"/>
                    <a:pt x="30" y="48"/>
                  </a:cubicBezTo>
                  <a:cubicBezTo>
                    <a:pt x="29" y="51"/>
                    <a:pt x="28" y="55"/>
                    <a:pt x="27" y="58"/>
                  </a:cubicBezTo>
                  <a:cubicBezTo>
                    <a:pt x="25" y="64"/>
                    <a:pt x="23" y="70"/>
                    <a:pt x="22" y="76"/>
                  </a:cubicBezTo>
                  <a:cubicBezTo>
                    <a:pt x="21" y="75"/>
                    <a:pt x="21" y="75"/>
                    <a:pt x="20" y="74"/>
                  </a:cubicBezTo>
                  <a:close/>
                  <a:moveTo>
                    <a:pt x="14" y="69"/>
                  </a:moveTo>
                  <a:cubicBezTo>
                    <a:pt x="16" y="66"/>
                    <a:pt x="17" y="62"/>
                    <a:pt x="18" y="58"/>
                  </a:cubicBezTo>
                  <a:cubicBezTo>
                    <a:pt x="18" y="57"/>
                    <a:pt x="18" y="57"/>
                    <a:pt x="18" y="56"/>
                  </a:cubicBezTo>
                  <a:cubicBezTo>
                    <a:pt x="18" y="58"/>
                    <a:pt x="18" y="60"/>
                    <a:pt x="17" y="62"/>
                  </a:cubicBezTo>
                  <a:cubicBezTo>
                    <a:pt x="17" y="65"/>
                    <a:pt x="16" y="67"/>
                    <a:pt x="15" y="70"/>
                  </a:cubicBezTo>
                  <a:cubicBezTo>
                    <a:pt x="15" y="70"/>
                    <a:pt x="14" y="69"/>
                    <a:pt x="14" y="69"/>
                  </a:cubicBezTo>
                  <a:close/>
                  <a:moveTo>
                    <a:pt x="25" y="80"/>
                  </a:moveTo>
                  <a:cubicBezTo>
                    <a:pt x="26" y="78"/>
                    <a:pt x="27" y="75"/>
                    <a:pt x="28" y="72"/>
                  </a:cubicBezTo>
                  <a:cubicBezTo>
                    <a:pt x="29" y="68"/>
                    <a:pt x="30" y="64"/>
                    <a:pt x="32" y="60"/>
                  </a:cubicBezTo>
                  <a:cubicBezTo>
                    <a:pt x="34" y="55"/>
                    <a:pt x="36" y="50"/>
                    <a:pt x="37" y="44"/>
                  </a:cubicBezTo>
                  <a:cubicBezTo>
                    <a:pt x="36" y="48"/>
                    <a:pt x="35" y="53"/>
                    <a:pt x="34" y="57"/>
                  </a:cubicBezTo>
                  <a:cubicBezTo>
                    <a:pt x="31" y="65"/>
                    <a:pt x="30" y="74"/>
                    <a:pt x="27" y="82"/>
                  </a:cubicBezTo>
                  <a:cubicBezTo>
                    <a:pt x="26" y="81"/>
                    <a:pt x="26" y="81"/>
                    <a:pt x="25" y="80"/>
                  </a:cubicBezTo>
                  <a:close/>
                  <a:moveTo>
                    <a:pt x="32" y="50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33" y="48"/>
                    <a:pt x="33" y="46"/>
                    <a:pt x="34" y="44"/>
                  </a:cubicBezTo>
                  <a:cubicBezTo>
                    <a:pt x="34" y="44"/>
                    <a:pt x="36" y="36"/>
                    <a:pt x="35" y="41"/>
                  </a:cubicBezTo>
                  <a:cubicBezTo>
                    <a:pt x="34" y="44"/>
                    <a:pt x="33" y="47"/>
                    <a:pt x="32" y="50"/>
                  </a:cubicBezTo>
                  <a:close/>
                  <a:moveTo>
                    <a:pt x="27" y="50"/>
                  </a:moveTo>
                  <a:cubicBezTo>
                    <a:pt x="26" y="53"/>
                    <a:pt x="25" y="55"/>
                    <a:pt x="24" y="58"/>
                  </a:cubicBezTo>
                  <a:cubicBezTo>
                    <a:pt x="23" y="63"/>
                    <a:pt x="21" y="68"/>
                    <a:pt x="19" y="73"/>
                  </a:cubicBezTo>
                  <a:cubicBezTo>
                    <a:pt x="19" y="73"/>
                    <a:pt x="18" y="72"/>
                    <a:pt x="18" y="72"/>
                  </a:cubicBezTo>
                  <a:cubicBezTo>
                    <a:pt x="23" y="66"/>
                    <a:pt x="23" y="58"/>
                    <a:pt x="25" y="51"/>
                  </a:cubicBezTo>
                  <a:cubicBezTo>
                    <a:pt x="25" y="50"/>
                    <a:pt x="26" y="49"/>
                    <a:pt x="26" y="48"/>
                  </a:cubicBezTo>
                  <a:cubicBezTo>
                    <a:pt x="26" y="48"/>
                    <a:pt x="27" y="48"/>
                    <a:pt x="27" y="47"/>
                  </a:cubicBezTo>
                  <a:cubicBezTo>
                    <a:pt x="27" y="48"/>
                    <a:pt x="27" y="49"/>
                    <a:pt x="27" y="50"/>
                  </a:cubicBezTo>
                  <a:close/>
                  <a:moveTo>
                    <a:pt x="17" y="71"/>
                  </a:moveTo>
                  <a:cubicBezTo>
                    <a:pt x="17" y="71"/>
                    <a:pt x="17" y="71"/>
                    <a:pt x="16" y="71"/>
                  </a:cubicBezTo>
                  <a:cubicBezTo>
                    <a:pt x="18" y="68"/>
                    <a:pt x="19" y="64"/>
                    <a:pt x="20" y="61"/>
                  </a:cubicBezTo>
                  <a:cubicBezTo>
                    <a:pt x="21" y="59"/>
                    <a:pt x="21" y="57"/>
                    <a:pt x="22" y="55"/>
                  </a:cubicBezTo>
                  <a:cubicBezTo>
                    <a:pt x="22" y="53"/>
                    <a:pt x="23" y="52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8"/>
                    <a:pt x="19" y="65"/>
                    <a:pt x="17" y="71"/>
                  </a:cubicBezTo>
                  <a:close/>
                  <a:moveTo>
                    <a:pt x="17" y="67"/>
                  </a:moveTo>
                  <a:cubicBezTo>
                    <a:pt x="15" y="74"/>
                    <a:pt x="17" y="65"/>
                    <a:pt x="18" y="64"/>
                  </a:cubicBezTo>
                  <a:cubicBezTo>
                    <a:pt x="18" y="61"/>
                    <a:pt x="19" y="58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4"/>
                    <a:pt x="21" y="53"/>
                    <a:pt x="22" y="52"/>
                  </a:cubicBezTo>
                  <a:cubicBezTo>
                    <a:pt x="20" y="57"/>
                    <a:pt x="19" y="62"/>
                    <a:pt x="17" y="67"/>
                  </a:cubicBezTo>
                  <a:close/>
                  <a:moveTo>
                    <a:pt x="13" y="61"/>
                  </a:moveTo>
                  <a:cubicBezTo>
                    <a:pt x="13" y="62"/>
                    <a:pt x="13" y="66"/>
                    <a:pt x="13" y="69"/>
                  </a:cubicBezTo>
                  <a:cubicBezTo>
                    <a:pt x="12" y="68"/>
                    <a:pt x="11" y="67"/>
                    <a:pt x="10" y="67"/>
                  </a:cubicBezTo>
                  <a:cubicBezTo>
                    <a:pt x="11" y="65"/>
                    <a:pt x="12" y="63"/>
                    <a:pt x="13" y="61"/>
                  </a:cubicBezTo>
                  <a:close/>
                  <a:moveTo>
                    <a:pt x="32" y="72"/>
                  </a:moveTo>
                  <a:cubicBezTo>
                    <a:pt x="33" y="67"/>
                    <a:pt x="35" y="62"/>
                    <a:pt x="37" y="57"/>
                  </a:cubicBezTo>
                  <a:cubicBezTo>
                    <a:pt x="38" y="54"/>
                    <a:pt x="39" y="51"/>
                    <a:pt x="41" y="48"/>
                  </a:cubicBezTo>
                  <a:cubicBezTo>
                    <a:pt x="41" y="48"/>
                    <a:pt x="40" y="49"/>
                    <a:pt x="40" y="50"/>
                  </a:cubicBezTo>
                  <a:cubicBezTo>
                    <a:pt x="38" y="59"/>
                    <a:pt x="35" y="68"/>
                    <a:pt x="32" y="77"/>
                  </a:cubicBezTo>
                  <a:cubicBezTo>
                    <a:pt x="32" y="77"/>
                    <a:pt x="33" y="77"/>
                    <a:pt x="33" y="77"/>
                  </a:cubicBezTo>
                  <a:cubicBezTo>
                    <a:pt x="31" y="79"/>
                    <a:pt x="29" y="81"/>
                    <a:pt x="27" y="83"/>
                  </a:cubicBezTo>
                  <a:cubicBezTo>
                    <a:pt x="30" y="80"/>
                    <a:pt x="31" y="76"/>
                    <a:pt x="32" y="72"/>
                  </a:cubicBezTo>
                  <a:close/>
                  <a:moveTo>
                    <a:pt x="42" y="53"/>
                  </a:moveTo>
                  <a:cubicBezTo>
                    <a:pt x="44" y="49"/>
                    <a:pt x="46" y="45"/>
                    <a:pt x="47" y="41"/>
                  </a:cubicBezTo>
                  <a:cubicBezTo>
                    <a:pt x="49" y="37"/>
                    <a:pt x="50" y="32"/>
                    <a:pt x="51" y="28"/>
                  </a:cubicBezTo>
                  <a:cubicBezTo>
                    <a:pt x="52" y="26"/>
                    <a:pt x="53" y="24"/>
                    <a:pt x="54" y="22"/>
                  </a:cubicBezTo>
                  <a:cubicBezTo>
                    <a:pt x="53" y="23"/>
                    <a:pt x="53" y="24"/>
                    <a:pt x="52" y="25"/>
                  </a:cubicBezTo>
                  <a:cubicBezTo>
                    <a:pt x="51" y="30"/>
                    <a:pt x="49" y="35"/>
                    <a:pt x="48" y="40"/>
                  </a:cubicBezTo>
                  <a:cubicBezTo>
                    <a:pt x="45" y="50"/>
                    <a:pt x="42" y="60"/>
                    <a:pt x="40" y="69"/>
                  </a:cubicBezTo>
                  <a:cubicBezTo>
                    <a:pt x="40" y="69"/>
                    <a:pt x="40" y="70"/>
                    <a:pt x="40" y="70"/>
                  </a:cubicBezTo>
                  <a:cubicBezTo>
                    <a:pt x="38" y="72"/>
                    <a:pt x="36" y="74"/>
                    <a:pt x="33" y="77"/>
                  </a:cubicBezTo>
                  <a:cubicBezTo>
                    <a:pt x="37" y="69"/>
                    <a:pt x="40" y="61"/>
                    <a:pt x="42" y="53"/>
                  </a:cubicBezTo>
                  <a:close/>
                  <a:moveTo>
                    <a:pt x="58" y="21"/>
                  </a:moveTo>
                  <a:cubicBezTo>
                    <a:pt x="58" y="19"/>
                    <a:pt x="59" y="18"/>
                    <a:pt x="59" y="16"/>
                  </a:cubicBezTo>
                  <a:cubicBezTo>
                    <a:pt x="59" y="18"/>
                    <a:pt x="58" y="21"/>
                    <a:pt x="57" y="23"/>
                  </a:cubicBezTo>
                  <a:cubicBezTo>
                    <a:pt x="56" y="28"/>
                    <a:pt x="54" y="32"/>
                    <a:pt x="53" y="37"/>
                  </a:cubicBezTo>
                  <a:cubicBezTo>
                    <a:pt x="50" y="46"/>
                    <a:pt x="48" y="55"/>
                    <a:pt x="45" y="64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4" y="66"/>
                    <a:pt x="42" y="68"/>
                    <a:pt x="41" y="69"/>
                  </a:cubicBezTo>
                  <a:cubicBezTo>
                    <a:pt x="48" y="53"/>
                    <a:pt x="51" y="37"/>
                    <a:pt x="58" y="21"/>
                  </a:cubicBezTo>
                  <a:close/>
                  <a:moveTo>
                    <a:pt x="51" y="52"/>
                  </a:moveTo>
                  <a:cubicBezTo>
                    <a:pt x="53" y="46"/>
                    <a:pt x="55" y="41"/>
                    <a:pt x="58" y="36"/>
                  </a:cubicBezTo>
                  <a:cubicBezTo>
                    <a:pt x="60" y="31"/>
                    <a:pt x="61" y="25"/>
                    <a:pt x="62" y="20"/>
                  </a:cubicBezTo>
                  <a:cubicBezTo>
                    <a:pt x="63" y="14"/>
                    <a:pt x="67" y="10"/>
                    <a:pt x="68" y="5"/>
                  </a:cubicBezTo>
                  <a:cubicBezTo>
                    <a:pt x="70" y="4"/>
                    <a:pt x="72" y="4"/>
                    <a:pt x="73" y="4"/>
                  </a:cubicBezTo>
                  <a:cubicBezTo>
                    <a:pt x="70" y="10"/>
                    <a:pt x="69" y="17"/>
                    <a:pt x="66" y="24"/>
                  </a:cubicBezTo>
                  <a:cubicBezTo>
                    <a:pt x="63" y="33"/>
                    <a:pt x="60" y="42"/>
                    <a:pt x="56" y="51"/>
                  </a:cubicBezTo>
                  <a:cubicBezTo>
                    <a:pt x="56" y="52"/>
                    <a:pt x="55" y="53"/>
                    <a:pt x="55" y="54"/>
                  </a:cubicBezTo>
                  <a:cubicBezTo>
                    <a:pt x="55" y="52"/>
                    <a:pt x="55" y="51"/>
                    <a:pt x="55" y="50"/>
                  </a:cubicBezTo>
                  <a:cubicBezTo>
                    <a:pt x="56" y="48"/>
                    <a:pt x="56" y="46"/>
                    <a:pt x="57" y="44"/>
                  </a:cubicBezTo>
                  <a:cubicBezTo>
                    <a:pt x="58" y="40"/>
                    <a:pt x="59" y="37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3" y="28"/>
                    <a:pt x="65" y="23"/>
                    <a:pt x="67" y="17"/>
                  </a:cubicBezTo>
                  <a:cubicBezTo>
                    <a:pt x="68" y="13"/>
                    <a:pt x="70" y="9"/>
                    <a:pt x="71" y="5"/>
                  </a:cubicBezTo>
                  <a:cubicBezTo>
                    <a:pt x="72" y="5"/>
                    <a:pt x="71" y="4"/>
                    <a:pt x="71" y="5"/>
                  </a:cubicBezTo>
                  <a:cubicBezTo>
                    <a:pt x="70" y="5"/>
                    <a:pt x="70" y="6"/>
                    <a:pt x="70" y="6"/>
                  </a:cubicBezTo>
                  <a:cubicBezTo>
                    <a:pt x="70" y="6"/>
                    <a:pt x="70" y="7"/>
                    <a:pt x="70" y="7"/>
                  </a:cubicBezTo>
                  <a:cubicBezTo>
                    <a:pt x="69" y="10"/>
                    <a:pt x="68" y="12"/>
                    <a:pt x="67" y="14"/>
                  </a:cubicBezTo>
                  <a:cubicBezTo>
                    <a:pt x="66" y="15"/>
                    <a:pt x="66" y="17"/>
                    <a:pt x="66" y="18"/>
                  </a:cubicBezTo>
                  <a:cubicBezTo>
                    <a:pt x="64" y="23"/>
                    <a:pt x="62" y="27"/>
                    <a:pt x="61" y="32"/>
                  </a:cubicBezTo>
                  <a:cubicBezTo>
                    <a:pt x="60" y="32"/>
                    <a:pt x="60" y="33"/>
                    <a:pt x="60" y="33"/>
                  </a:cubicBezTo>
                  <a:cubicBezTo>
                    <a:pt x="56" y="42"/>
                    <a:pt x="53" y="50"/>
                    <a:pt x="50" y="59"/>
                  </a:cubicBezTo>
                  <a:cubicBezTo>
                    <a:pt x="50" y="59"/>
                    <a:pt x="50" y="60"/>
                    <a:pt x="50" y="60"/>
                  </a:cubicBezTo>
                  <a:cubicBezTo>
                    <a:pt x="49" y="61"/>
                    <a:pt x="47" y="63"/>
                    <a:pt x="46" y="64"/>
                  </a:cubicBezTo>
                  <a:cubicBezTo>
                    <a:pt x="48" y="60"/>
                    <a:pt x="50" y="56"/>
                    <a:pt x="51" y="52"/>
                  </a:cubicBezTo>
                  <a:close/>
                  <a:moveTo>
                    <a:pt x="79" y="4"/>
                  </a:moveTo>
                  <a:cubicBezTo>
                    <a:pt x="75" y="12"/>
                    <a:pt x="72" y="20"/>
                    <a:pt x="70" y="29"/>
                  </a:cubicBezTo>
                  <a:cubicBezTo>
                    <a:pt x="69" y="33"/>
                    <a:pt x="67" y="37"/>
                    <a:pt x="66" y="41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41"/>
                    <a:pt x="66" y="41"/>
                    <a:pt x="66" y="40"/>
                  </a:cubicBezTo>
                  <a:cubicBezTo>
                    <a:pt x="67" y="38"/>
                    <a:pt x="67" y="36"/>
                    <a:pt x="68" y="34"/>
                  </a:cubicBezTo>
                  <a:cubicBezTo>
                    <a:pt x="71" y="25"/>
                    <a:pt x="73" y="17"/>
                    <a:pt x="75" y="8"/>
                  </a:cubicBezTo>
                  <a:cubicBezTo>
                    <a:pt x="75" y="8"/>
                    <a:pt x="76" y="8"/>
                    <a:pt x="75" y="7"/>
                  </a:cubicBezTo>
                  <a:cubicBezTo>
                    <a:pt x="76" y="7"/>
                    <a:pt x="76" y="6"/>
                    <a:pt x="76" y="5"/>
                  </a:cubicBezTo>
                  <a:cubicBezTo>
                    <a:pt x="76" y="5"/>
                    <a:pt x="75" y="5"/>
                    <a:pt x="75" y="5"/>
                  </a:cubicBezTo>
                  <a:cubicBezTo>
                    <a:pt x="74" y="10"/>
                    <a:pt x="72" y="15"/>
                    <a:pt x="70" y="19"/>
                  </a:cubicBezTo>
                  <a:cubicBezTo>
                    <a:pt x="72" y="14"/>
                    <a:pt x="73" y="9"/>
                    <a:pt x="74" y="4"/>
                  </a:cubicBezTo>
                  <a:cubicBezTo>
                    <a:pt x="76" y="4"/>
                    <a:pt x="77" y="4"/>
                    <a:pt x="79" y="4"/>
                  </a:cubicBezTo>
                  <a:close/>
                  <a:moveTo>
                    <a:pt x="81" y="3"/>
                  </a:moveTo>
                  <a:cubicBezTo>
                    <a:pt x="79" y="9"/>
                    <a:pt x="77" y="14"/>
                    <a:pt x="75" y="20"/>
                  </a:cubicBezTo>
                  <a:cubicBezTo>
                    <a:pt x="74" y="24"/>
                    <a:pt x="72" y="27"/>
                    <a:pt x="71" y="31"/>
                  </a:cubicBezTo>
                  <a:cubicBezTo>
                    <a:pt x="71" y="33"/>
                    <a:pt x="71" y="35"/>
                    <a:pt x="70" y="37"/>
                  </a:cubicBezTo>
                  <a:cubicBezTo>
                    <a:pt x="68" y="44"/>
                    <a:pt x="69" y="35"/>
                    <a:pt x="70" y="33"/>
                  </a:cubicBezTo>
                  <a:cubicBezTo>
                    <a:pt x="70" y="32"/>
                    <a:pt x="70" y="31"/>
                    <a:pt x="71" y="30"/>
                  </a:cubicBezTo>
                  <a:cubicBezTo>
                    <a:pt x="71" y="28"/>
                    <a:pt x="72" y="26"/>
                    <a:pt x="72" y="25"/>
                  </a:cubicBezTo>
                  <a:cubicBezTo>
                    <a:pt x="74" y="18"/>
                    <a:pt x="78" y="11"/>
                    <a:pt x="80" y="4"/>
                  </a:cubicBezTo>
                  <a:cubicBezTo>
                    <a:pt x="80" y="4"/>
                    <a:pt x="81" y="3"/>
                    <a:pt x="81" y="3"/>
                  </a:cubicBezTo>
                  <a:close/>
                  <a:moveTo>
                    <a:pt x="73" y="19"/>
                  </a:moveTo>
                  <a:cubicBezTo>
                    <a:pt x="75" y="15"/>
                    <a:pt x="76" y="11"/>
                    <a:pt x="78" y="7"/>
                  </a:cubicBezTo>
                  <a:cubicBezTo>
                    <a:pt x="78" y="7"/>
                    <a:pt x="78" y="7"/>
                    <a:pt x="78" y="6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7" y="9"/>
                    <a:pt x="76" y="12"/>
                    <a:pt x="76" y="14"/>
                  </a:cubicBezTo>
                  <a:cubicBezTo>
                    <a:pt x="75" y="16"/>
                    <a:pt x="74" y="17"/>
                    <a:pt x="73" y="19"/>
                  </a:cubicBezTo>
                  <a:close/>
                  <a:moveTo>
                    <a:pt x="56" y="45"/>
                  </a:moveTo>
                  <a:cubicBezTo>
                    <a:pt x="55" y="48"/>
                    <a:pt x="54" y="52"/>
                    <a:pt x="54" y="55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3" y="56"/>
                    <a:pt x="52" y="58"/>
                    <a:pt x="51" y="59"/>
                  </a:cubicBezTo>
                  <a:cubicBezTo>
                    <a:pt x="52" y="54"/>
                    <a:pt x="54" y="49"/>
                    <a:pt x="56" y="45"/>
                  </a:cubicBezTo>
                  <a:close/>
                  <a:moveTo>
                    <a:pt x="69" y="24"/>
                  </a:moveTo>
                  <a:cubicBezTo>
                    <a:pt x="68" y="25"/>
                    <a:pt x="68" y="26"/>
                    <a:pt x="67" y="28"/>
                  </a:cubicBezTo>
                  <a:cubicBezTo>
                    <a:pt x="66" y="31"/>
                    <a:pt x="65" y="35"/>
                    <a:pt x="64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39"/>
                    <a:pt x="64" y="37"/>
                    <a:pt x="64" y="36"/>
                  </a:cubicBezTo>
                  <a:cubicBezTo>
                    <a:pt x="65" y="32"/>
                    <a:pt x="67" y="28"/>
                    <a:pt x="68" y="25"/>
                  </a:cubicBezTo>
                  <a:cubicBezTo>
                    <a:pt x="68" y="24"/>
                    <a:pt x="69" y="24"/>
                    <a:pt x="69" y="24"/>
                  </a:cubicBezTo>
                  <a:close/>
                  <a:moveTo>
                    <a:pt x="69" y="36"/>
                  </a:moveTo>
                  <a:cubicBezTo>
                    <a:pt x="68" y="38"/>
                    <a:pt x="68" y="39"/>
                    <a:pt x="68" y="41"/>
                  </a:cubicBezTo>
                  <a:cubicBezTo>
                    <a:pt x="67" y="41"/>
                    <a:pt x="68" y="42"/>
                    <a:pt x="68" y="42"/>
                  </a:cubicBezTo>
                  <a:cubicBezTo>
                    <a:pt x="67" y="42"/>
                    <a:pt x="66" y="43"/>
                    <a:pt x="65" y="44"/>
                  </a:cubicBezTo>
                  <a:cubicBezTo>
                    <a:pt x="67" y="41"/>
                    <a:pt x="68" y="38"/>
                    <a:pt x="69" y="36"/>
                  </a:cubicBezTo>
                  <a:close/>
                  <a:moveTo>
                    <a:pt x="81" y="40"/>
                  </a:moveTo>
                  <a:cubicBezTo>
                    <a:pt x="83" y="34"/>
                    <a:pt x="85" y="29"/>
                    <a:pt x="86" y="23"/>
                  </a:cubicBezTo>
                  <a:cubicBezTo>
                    <a:pt x="86" y="25"/>
                    <a:pt x="86" y="27"/>
                    <a:pt x="85" y="28"/>
                  </a:cubicBezTo>
                  <a:cubicBezTo>
                    <a:pt x="84" y="33"/>
                    <a:pt x="83" y="37"/>
                    <a:pt x="83" y="42"/>
                  </a:cubicBezTo>
                  <a:cubicBezTo>
                    <a:pt x="83" y="41"/>
                    <a:pt x="82" y="40"/>
                    <a:pt x="81" y="40"/>
                  </a:cubicBezTo>
                  <a:close/>
                  <a:moveTo>
                    <a:pt x="79" y="36"/>
                  </a:moveTo>
                  <a:cubicBezTo>
                    <a:pt x="81" y="33"/>
                    <a:pt x="82" y="28"/>
                    <a:pt x="83" y="23"/>
                  </a:cubicBezTo>
                  <a:cubicBezTo>
                    <a:pt x="83" y="20"/>
                    <a:pt x="84" y="17"/>
                    <a:pt x="85" y="14"/>
                  </a:cubicBezTo>
                  <a:cubicBezTo>
                    <a:pt x="85" y="14"/>
                    <a:pt x="85" y="14"/>
                    <a:pt x="85" y="13"/>
                  </a:cubicBezTo>
                  <a:cubicBezTo>
                    <a:pt x="85" y="17"/>
                    <a:pt x="84" y="20"/>
                    <a:pt x="84" y="24"/>
                  </a:cubicBezTo>
                  <a:cubicBezTo>
                    <a:pt x="83" y="29"/>
                    <a:pt x="81" y="33"/>
                    <a:pt x="80" y="38"/>
                  </a:cubicBezTo>
                  <a:cubicBezTo>
                    <a:pt x="80" y="38"/>
                    <a:pt x="79" y="37"/>
                    <a:pt x="79" y="36"/>
                  </a:cubicBezTo>
                  <a:close/>
                  <a:moveTo>
                    <a:pt x="77" y="35"/>
                  </a:moveTo>
                  <a:cubicBezTo>
                    <a:pt x="78" y="32"/>
                    <a:pt x="79" y="30"/>
                    <a:pt x="79" y="27"/>
                  </a:cubicBezTo>
                  <a:cubicBezTo>
                    <a:pt x="79" y="30"/>
                    <a:pt x="78" y="33"/>
                    <a:pt x="78" y="36"/>
                  </a:cubicBezTo>
                  <a:cubicBezTo>
                    <a:pt x="78" y="35"/>
                    <a:pt x="77" y="35"/>
                    <a:pt x="77" y="35"/>
                  </a:cubicBezTo>
                  <a:cubicBezTo>
                    <a:pt x="77" y="35"/>
                    <a:pt x="77" y="35"/>
                    <a:pt x="77" y="35"/>
                  </a:cubicBezTo>
                  <a:close/>
                  <a:moveTo>
                    <a:pt x="76" y="34"/>
                  </a:moveTo>
                  <a:cubicBezTo>
                    <a:pt x="75" y="34"/>
                    <a:pt x="75" y="34"/>
                    <a:pt x="75" y="35"/>
                  </a:cubicBezTo>
                  <a:cubicBezTo>
                    <a:pt x="74" y="35"/>
                    <a:pt x="74" y="35"/>
                    <a:pt x="74" y="36"/>
                  </a:cubicBezTo>
                  <a:cubicBezTo>
                    <a:pt x="75" y="33"/>
                    <a:pt x="76" y="29"/>
                    <a:pt x="77" y="26"/>
                  </a:cubicBezTo>
                  <a:cubicBezTo>
                    <a:pt x="78" y="20"/>
                    <a:pt x="80" y="15"/>
                    <a:pt x="82" y="10"/>
                  </a:cubicBezTo>
                  <a:cubicBezTo>
                    <a:pt x="82" y="11"/>
                    <a:pt x="82" y="12"/>
                    <a:pt x="81" y="12"/>
                  </a:cubicBezTo>
                  <a:cubicBezTo>
                    <a:pt x="80" y="15"/>
                    <a:pt x="79" y="17"/>
                    <a:pt x="79" y="20"/>
                  </a:cubicBezTo>
                  <a:cubicBezTo>
                    <a:pt x="77" y="25"/>
                    <a:pt x="76" y="29"/>
                    <a:pt x="76" y="34"/>
                  </a:cubicBezTo>
                  <a:close/>
                  <a:moveTo>
                    <a:pt x="85" y="43"/>
                  </a:moveTo>
                  <a:cubicBezTo>
                    <a:pt x="85" y="43"/>
                    <a:pt x="84" y="43"/>
                    <a:pt x="84" y="43"/>
                  </a:cubicBezTo>
                  <a:cubicBezTo>
                    <a:pt x="84" y="38"/>
                    <a:pt x="85" y="34"/>
                    <a:pt x="86" y="30"/>
                  </a:cubicBezTo>
                  <a:cubicBezTo>
                    <a:pt x="87" y="26"/>
                    <a:pt x="87" y="22"/>
                    <a:pt x="87" y="19"/>
                  </a:cubicBezTo>
                  <a:cubicBezTo>
                    <a:pt x="87" y="18"/>
                    <a:pt x="88" y="17"/>
                    <a:pt x="88" y="16"/>
                  </a:cubicBezTo>
                  <a:cubicBezTo>
                    <a:pt x="87" y="25"/>
                    <a:pt x="85" y="34"/>
                    <a:pt x="85" y="43"/>
                  </a:cubicBezTo>
                  <a:close/>
                  <a:moveTo>
                    <a:pt x="89" y="3"/>
                  </a:moveTo>
                  <a:cubicBezTo>
                    <a:pt x="89" y="5"/>
                    <a:pt x="89" y="6"/>
                    <a:pt x="89" y="7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7" y="10"/>
                    <a:pt x="87" y="14"/>
                    <a:pt x="87" y="17"/>
                  </a:cubicBezTo>
                  <a:cubicBezTo>
                    <a:pt x="86" y="21"/>
                    <a:pt x="85" y="24"/>
                    <a:pt x="84" y="27"/>
                  </a:cubicBezTo>
                  <a:cubicBezTo>
                    <a:pt x="83" y="31"/>
                    <a:pt x="82" y="34"/>
                    <a:pt x="81" y="38"/>
                  </a:cubicBezTo>
                  <a:cubicBezTo>
                    <a:pt x="81" y="37"/>
                    <a:pt x="82" y="35"/>
                    <a:pt x="82" y="34"/>
                  </a:cubicBezTo>
                  <a:cubicBezTo>
                    <a:pt x="82" y="32"/>
                    <a:pt x="83" y="30"/>
                    <a:pt x="84" y="28"/>
                  </a:cubicBezTo>
                  <a:cubicBezTo>
                    <a:pt x="84" y="25"/>
                    <a:pt x="84" y="22"/>
                    <a:pt x="85" y="19"/>
                  </a:cubicBezTo>
                  <a:cubicBezTo>
                    <a:pt x="85" y="15"/>
                    <a:pt x="86" y="11"/>
                    <a:pt x="87" y="8"/>
                  </a:cubicBezTo>
                  <a:cubicBezTo>
                    <a:pt x="88" y="7"/>
                    <a:pt x="88" y="7"/>
                    <a:pt x="88" y="6"/>
                  </a:cubicBezTo>
                  <a:cubicBezTo>
                    <a:pt x="88" y="6"/>
                    <a:pt x="88" y="5"/>
                    <a:pt x="88" y="5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6" y="9"/>
                    <a:pt x="84" y="14"/>
                    <a:pt x="83" y="19"/>
                  </a:cubicBezTo>
                  <a:cubicBezTo>
                    <a:pt x="82" y="24"/>
                    <a:pt x="81" y="29"/>
                    <a:pt x="79" y="34"/>
                  </a:cubicBezTo>
                  <a:cubicBezTo>
                    <a:pt x="79" y="35"/>
                    <a:pt x="78" y="36"/>
                    <a:pt x="79" y="35"/>
                  </a:cubicBezTo>
                  <a:cubicBezTo>
                    <a:pt x="79" y="33"/>
                    <a:pt x="79" y="31"/>
                    <a:pt x="80" y="29"/>
                  </a:cubicBezTo>
                  <a:cubicBezTo>
                    <a:pt x="80" y="26"/>
                    <a:pt x="81" y="23"/>
                    <a:pt x="82" y="20"/>
                  </a:cubicBezTo>
                  <a:cubicBezTo>
                    <a:pt x="83" y="16"/>
                    <a:pt x="84" y="11"/>
                    <a:pt x="86" y="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6" y="5"/>
                    <a:pt x="86" y="5"/>
                    <a:pt x="87" y="4"/>
                  </a:cubicBezTo>
                  <a:cubicBezTo>
                    <a:pt x="87" y="4"/>
                    <a:pt x="86" y="4"/>
                    <a:pt x="86" y="4"/>
                  </a:cubicBezTo>
                  <a:cubicBezTo>
                    <a:pt x="84" y="9"/>
                    <a:pt x="82" y="13"/>
                    <a:pt x="81" y="17"/>
                  </a:cubicBezTo>
                  <a:cubicBezTo>
                    <a:pt x="79" y="22"/>
                    <a:pt x="79" y="27"/>
                    <a:pt x="77" y="32"/>
                  </a:cubicBezTo>
                  <a:cubicBezTo>
                    <a:pt x="77" y="33"/>
                    <a:pt x="76" y="34"/>
                    <a:pt x="76" y="34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7" y="32"/>
                    <a:pt x="77" y="30"/>
                    <a:pt x="77" y="28"/>
                  </a:cubicBezTo>
                  <a:cubicBezTo>
                    <a:pt x="78" y="25"/>
                    <a:pt x="79" y="23"/>
                    <a:pt x="79" y="20"/>
                  </a:cubicBezTo>
                  <a:cubicBezTo>
                    <a:pt x="81" y="15"/>
                    <a:pt x="83" y="10"/>
                    <a:pt x="84" y="5"/>
                  </a:cubicBezTo>
                  <a:cubicBezTo>
                    <a:pt x="85" y="5"/>
                    <a:pt x="84" y="5"/>
                    <a:pt x="84" y="5"/>
                  </a:cubicBezTo>
                  <a:cubicBezTo>
                    <a:pt x="80" y="13"/>
                    <a:pt x="77" y="20"/>
                    <a:pt x="75" y="28"/>
                  </a:cubicBezTo>
                  <a:cubicBezTo>
                    <a:pt x="75" y="30"/>
                    <a:pt x="74" y="32"/>
                    <a:pt x="74" y="34"/>
                  </a:cubicBezTo>
                  <a:cubicBezTo>
                    <a:pt x="72" y="40"/>
                    <a:pt x="73" y="35"/>
                    <a:pt x="73" y="33"/>
                  </a:cubicBezTo>
                  <a:cubicBezTo>
                    <a:pt x="74" y="29"/>
                    <a:pt x="75" y="25"/>
                    <a:pt x="76" y="21"/>
                  </a:cubicBezTo>
                  <a:cubicBezTo>
                    <a:pt x="78" y="15"/>
                    <a:pt x="80" y="10"/>
                    <a:pt x="82" y="4"/>
                  </a:cubicBezTo>
                  <a:cubicBezTo>
                    <a:pt x="82" y="4"/>
                    <a:pt x="82" y="3"/>
                    <a:pt x="82" y="3"/>
                  </a:cubicBezTo>
                  <a:cubicBezTo>
                    <a:pt x="84" y="3"/>
                    <a:pt x="87" y="3"/>
                    <a:pt x="89" y="3"/>
                  </a:cubicBezTo>
                  <a:close/>
                  <a:moveTo>
                    <a:pt x="80" y="23"/>
                  </a:moveTo>
                  <a:cubicBezTo>
                    <a:pt x="81" y="21"/>
                    <a:pt x="81" y="18"/>
                    <a:pt x="82" y="16"/>
                  </a:cubicBezTo>
                  <a:cubicBezTo>
                    <a:pt x="82" y="17"/>
                    <a:pt x="81" y="19"/>
                    <a:pt x="81" y="20"/>
                  </a:cubicBezTo>
                  <a:cubicBezTo>
                    <a:pt x="81" y="21"/>
                    <a:pt x="80" y="22"/>
                    <a:pt x="80" y="23"/>
                  </a:cubicBezTo>
                  <a:close/>
                </a:path>
              </a:pathLst>
            </a:custGeom>
            <a:blipFill dpi="0" rotWithShape="1">
              <a:blip r:embed="rId10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54" name="Freeform 155"/>
            <p:cNvSpPr>
              <a:spLocks noEditPoints="1"/>
            </p:cNvSpPr>
            <p:nvPr/>
          </p:nvSpPr>
          <p:spPr bwMode="auto">
            <a:xfrm>
              <a:off x="8029661" y="666012"/>
              <a:ext cx="192088" cy="323850"/>
            </a:xfrm>
            <a:custGeom>
              <a:avLst/>
              <a:gdLst>
                <a:gd name="T0" fmla="*/ 0 w 66"/>
                <a:gd name="T1" fmla="*/ 43 h 111"/>
                <a:gd name="T2" fmla="*/ 64 w 66"/>
                <a:gd name="T3" fmla="*/ 97 h 111"/>
                <a:gd name="T4" fmla="*/ 33 w 66"/>
                <a:gd name="T5" fmla="*/ 27 h 111"/>
                <a:gd name="T6" fmla="*/ 29 w 66"/>
                <a:gd name="T7" fmla="*/ 29 h 111"/>
                <a:gd name="T8" fmla="*/ 21 w 66"/>
                <a:gd name="T9" fmla="*/ 23 h 111"/>
                <a:gd name="T10" fmla="*/ 38 w 66"/>
                <a:gd name="T11" fmla="*/ 104 h 111"/>
                <a:gd name="T12" fmla="*/ 36 w 66"/>
                <a:gd name="T13" fmla="*/ 95 h 111"/>
                <a:gd name="T14" fmla="*/ 47 w 66"/>
                <a:gd name="T15" fmla="*/ 95 h 111"/>
                <a:gd name="T16" fmla="*/ 49 w 66"/>
                <a:gd name="T17" fmla="*/ 94 h 111"/>
                <a:gd name="T18" fmla="*/ 43 w 66"/>
                <a:gd name="T19" fmla="*/ 85 h 111"/>
                <a:gd name="T20" fmla="*/ 55 w 66"/>
                <a:gd name="T21" fmla="*/ 91 h 111"/>
                <a:gd name="T22" fmla="*/ 32 w 66"/>
                <a:gd name="T23" fmla="*/ 62 h 111"/>
                <a:gd name="T24" fmla="*/ 23 w 66"/>
                <a:gd name="T25" fmla="*/ 53 h 111"/>
                <a:gd name="T26" fmla="*/ 44 w 66"/>
                <a:gd name="T27" fmla="*/ 71 h 111"/>
                <a:gd name="T28" fmla="*/ 11 w 66"/>
                <a:gd name="T29" fmla="*/ 25 h 111"/>
                <a:gd name="T30" fmla="*/ 13 w 66"/>
                <a:gd name="T31" fmla="*/ 36 h 111"/>
                <a:gd name="T32" fmla="*/ 6 w 66"/>
                <a:gd name="T33" fmla="*/ 38 h 111"/>
                <a:gd name="T34" fmla="*/ 38 w 66"/>
                <a:gd name="T35" fmla="*/ 60 h 111"/>
                <a:gd name="T36" fmla="*/ 17 w 66"/>
                <a:gd name="T37" fmla="*/ 38 h 111"/>
                <a:gd name="T38" fmla="*/ 18 w 66"/>
                <a:gd name="T39" fmla="*/ 34 h 111"/>
                <a:gd name="T40" fmla="*/ 18 w 66"/>
                <a:gd name="T41" fmla="*/ 32 h 111"/>
                <a:gd name="T42" fmla="*/ 16 w 66"/>
                <a:gd name="T43" fmla="*/ 34 h 111"/>
                <a:gd name="T44" fmla="*/ 14 w 66"/>
                <a:gd name="T45" fmla="*/ 37 h 111"/>
                <a:gd name="T46" fmla="*/ 4 w 66"/>
                <a:gd name="T47" fmla="*/ 41 h 111"/>
                <a:gd name="T48" fmla="*/ 58 w 66"/>
                <a:gd name="T49" fmla="*/ 95 h 111"/>
                <a:gd name="T50" fmla="*/ 52 w 66"/>
                <a:gd name="T51" fmla="*/ 96 h 111"/>
                <a:gd name="T52" fmla="*/ 59 w 66"/>
                <a:gd name="T53" fmla="*/ 95 h 111"/>
                <a:gd name="T54" fmla="*/ 35 w 66"/>
                <a:gd name="T55" fmla="*/ 75 h 111"/>
                <a:gd name="T56" fmla="*/ 50 w 66"/>
                <a:gd name="T57" fmla="*/ 97 h 111"/>
                <a:gd name="T58" fmla="*/ 47 w 66"/>
                <a:gd name="T59" fmla="*/ 98 h 111"/>
                <a:gd name="T60" fmla="*/ 41 w 66"/>
                <a:gd name="T61" fmla="*/ 94 h 111"/>
                <a:gd name="T62" fmla="*/ 41 w 66"/>
                <a:gd name="T63" fmla="*/ 102 h 111"/>
                <a:gd name="T64" fmla="*/ 60 w 66"/>
                <a:gd name="T65" fmla="*/ 87 h 111"/>
                <a:gd name="T66" fmla="*/ 23 w 66"/>
                <a:gd name="T67" fmla="*/ 46 h 111"/>
                <a:gd name="T68" fmla="*/ 17 w 66"/>
                <a:gd name="T69" fmla="*/ 35 h 111"/>
                <a:gd name="T70" fmla="*/ 46 w 66"/>
                <a:gd name="T71" fmla="*/ 58 h 111"/>
                <a:gd name="T72" fmla="*/ 49 w 66"/>
                <a:gd name="T73" fmla="*/ 56 h 111"/>
                <a:gd name="T74" fmla="*/ 12 w 66"/>
                <a:gd name="T75" fmla="*/ 20 h 111"/>
                <a:gd name="T76" fmla="*/ 52 w 66"/>
                <a:gd name="T77" fmla="*/ 63 h 111"/>
                <a:gd name="T78" fmla="*/ 43 w 66"/>
                <a:gd name="T79" fmla="*/ 41 h 111"/>
                <a:gd name="T80" fmla="*/ 25 w 66"/>
                <a:gd name="T81" fmla="*/ 27 h 111"/>
                <a:gd name="T82" fmla="*/ 37 w 66"/>
                <a:gd name="T83" fmla="*/ 34 h 111"/>
                <a:gd name="T84" fmla="*/ 17 w 66"/>
                <a:gd name="T85" fmla="*/ 14 h 111"/>
                <a:gd name="T86" fmla="*/ 52 w 66"/>
                <a:gd name="T87" fmla="*/ 62 h 111"/>
                <a:gd name="T88" fmla="*/ 29 w 66"/>
                <a:gd name="T89" fmla="*/ 31 h 111"/>
                <a:gd name="T90" fmla="*/ 48 w 66"/>
                <a:gd name="T91" fmla="*/ 26 h 111"/>
                <a:gd name="T92" fmla="*/ 28 w 66"/>
                <a:gd name="T93" fmla="*/ 12 h 111"/>
                <a:gd name="T94" fmla="*/ 43 w 66"/>
                <a:gd name="T95" fmla="*/ 28 h 111"/>
                <a:gd name="T96" fmla="*/ 22 w 66"/>
                <a:gd name="T97" fmla="*/ 12 h 111"/>
                <a:gd name="T98" fmla="*/ 32 w 66"/>
                <a:gd name="T99" fmla="*/ 12 h 111"/>
                <a:gd name="T100" fmla="*/ 39 w 66"/>
                <a:gd name="T101" fmla="*/ 18 h 111"/>
                <a:gd name="T102" fmla="*/ 20 w 66"/>
                <a:gd name="T103" fmla="*/ 4 h 111"/>
                <a:gd name="T104" fmla="*/ 21 w 66"/>
                <a:gd name="T105" fmla="*/ 8 h 111"/>
                <a:gd name="T106" fmla="*/ 41 w 66"/>
                <a:gd name="T107" fmla="*/ 28 h 111"/>
                <a:gd name="T108" fmla="*/ 39 w 66"/>
                <a:gd name="T109" fmla="*/ 31 h 111"/>
                <a:gd name="T110" fmla="*/ 31 w 66"/>
                <a:gd name="T111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6" h="111">
                  <a:moveTo>
                    <a:pt x="57" y="25"/>
                  </a:moveTo>
                  <a:cubicBezTo>
                    <a:pt x="57" y="24"/>
                    <a:pt x="57" y="24"/>
                    <a:pt x="56" y="23"/>
                  </a:cubicBezTo>
                  <a:cubicBezTo>
                    <a:pt x="44" y="16"/>
                    <a:pt x="32" y="7"/>
                    <a:pt x="20" y="0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8" y="0"/>
                    <a:pt x="18" y="0"/>
                    <a:pt x="18" y="1"/>
                  </a:cubicBezTo>
                  <a:cubicBezTo>
                    <a:pt x="14" y="7"/>
                    <a:pt x="11" y="15"/>
                    <a:pt x="8" y="23"/>
                  </a:cubicBezTo>
                  <a:cubicBezTo>
                    <a:pt x="5" y="29"/>
                    <a:pt x="3" y="36"/>
                    <a:pt x="0" y="43"/>
                  </a:cubicBezTo>
                  <a:cubicBezTo>
                    <a:pt x="0" y="43"/>
                    <a:pt x="0" y="43"/>
                    <a:pt x="0" y="44"/>
                  </a:cubicBezTo>
                  <a:cubicBezTo>
                    <a:pt x="1" y="44"/>
                    <a:pt x="1" y="45"/>
                    <a:pt x="2" y="45"/>
                  </a:cubicBezTo>
                  <a:cubicBezTo>
                    <a:pt x="6" y="43"/>
                    <a:pt x="12" y="42"/>
                    <a:pt x="16" y="41"/>
                  </a:cubicBezTo>
                  <a:cubicBezTo>
                    <a:pt x="23" y="64"/>
                    <a:pt x="32" y="86"/>
                    <a:pt x="35" y="109"/>
                  </a:cubicBezTo>
                  <a:cubicBezTo>
                    <a:pt x="34" y="110"/>
                    <a:pt x="36" y="111"/>
                    <a:pt x="36" y="111"/>
                  </a:cubicBezTo>
                  <a:cubicBezTo>
                    <a:pt x="37" y="111"/>
                    <a:pt x="37" y="111"/>
                    <a:pt x="37" y="110"/>
                  </a:cubicBezTo>
                  <a:cubicBezTo>
                    <a:pt x="43" y="101"/>
                    <a:pt x="54" y="97"/>
                    <a:pt x="64" y="97"/>
                  </a:cubicBezTo>
                  <a:cubicBezTo>
                    <a:pt x="65" y="97"/>
                    <a:pt x="65" y="97"/>
                    <a:pt x="65" y="96"/>
                  </a:cubicBezTo>
                  <a:cubicBezTo>
                    <a:pt x="66" y="96"/>
                    <a:pt x="66" y="96"/>
                    <a:pt x="66" y="95"/>
                  </a:cubicBezTo>
                  <a:cubicBezTo>
                    <a:pt x="59" y="73"/>
                    <a:pt x="51" y="52"/>
                    <a:pt x="44" y="30"/>
                  </a:cubicBezTo>
                  <a:cubicBezTo>
                    <a:pt x="48" y="29"/>
                    <a:pt x="52" y="28"/>
                    <a:pt x="56" y="27"/>
                  </a:cubicBezTo>
                  <a:cubicBezTo>
                    <a:pt x="57" y="27"/>
                    <a:pt x="58" y="25"/>
                    <a:pt x="57" y="25"/>
                  </a:cubicBezTo>
                  <a:close/>
                  <a:moveTo>
                    <a:pt x="43" y="37"/>
                  </a:moveTo>
                  <a:cubicBezTo>
                    <a:pt x="41" y="33"/>
                    <a:pt x="36" y="30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6" y="29"/>
                    <a:pt x="39" y="32"/>
                    <a:pt x="42" y="34"/>
                  </a:cubicBezTo>
                  <a:cubicBezTo>
                    <a:pt x="43" y="35"/>
                    <a:pt x="43" y="36"/>
                    <a:pt x="43" y="37"/>
                  </a:cubicBezTo>
                  <a:close/>
                  <a:moveTo>
                    <a:pt x="47" y="47"/>
                  </a:moveTo>
                  <a:cubicBezTo>
                    <a:pt x="43" y="43"/>
                    <a:pt x="39" y="39"/>
                    <a:pt x="34" y="35"/>
                  </a:cubicBezTo>
                  <a:cubicBezTo>
                    <a:pt x="30" y="31"/>
                    <a:pt x="26" y="26"/>
                    <a:pt x="21" y="22"/>
                  </a:cubicBezTo>
                  <a:cubicBezTo>
                    <a:pt x="24" y="24"/>
                    <a:pt x="27" y="26"/>
                    <a:pt x="29" y="29"/>
                  </a:cubicBezTo>
                  <a:cubicBezTo>
                    <a:pt x="35" y="34"/>
                    <a:pt x="40" y="39"/>
                    <a:pt x="46" y="44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45"/>
                    <a:pt x="46" y="46"/>
                    <a:pt x="47" y="47"/>
                  </a:cubicBezTo>
                  <a:close/>
                  <a:moveTo>
                    <a:pt x="50" y="56"/>
                  </a:moveTo>
                  <a:cubicBezTo>
                    <a:pt x="40" y="44"/>
                    <a:pt x="28" y="33"/>
                    <a:pt x="17" y="21"/>
                  </a:cubicBezTo>
                  <a:cubicBezTo>
                    <a:pt x="16" y="20"/>
                    <a:pt x="12" y="16"/>
                    <a:pt x="15" y="19"/>
                  </a:cubicBezTo>
                  <a:cubicBezTo>
                    <a:pt x="17" y="20"/>
                    <a:pt x="19" y="22"/>
                    <a:pt x="21" y="23"/>
                  </a:cubicBezTo>
                  <a:cubicBezTo>
                    <a:pt x="24" y="26"/>
                    <a:pt x="27" y="30"/>
                    <a:pt x="30" y="33"/>
                  </a:cubicBezTo>
                  <a:cubicBezTo>
                    <a:pt x="35" y="39"/>
                    <a:pt x="42" y="43"/>
                    <a:pt x="47" y="49"/>
                  </a:cubicBezTo>
                  <a:cubicBezTo>
                    <a:pt x="48" y="52"/>
                    <a:pt x="49" y="54"/>
                    <a:pt x="50" y="56"/>
                  </a:cubicBezTo>
                  <a:close/>
                  <a:moveTo>
                    <a:pt x="37" y="106"/>
                  </a:moveTo>
                  <a:cubicBezTo>
                    <a:pt x="37" y="105"/>
                    <a:pt x="37" y="103"/>
                    <a:pt x="36" y="102"/>
                  </a:cubicBezTo>
                  <a:cubicBezTo>
                    <a:pt x="37" y="103"/>
                    <a:pt x="37" y="104"/>
                    <a:pt x="38" y="104"/>
                  </a:cubicBezTo>
                  <a:cubicBezTo>
                    <a:pt x="38" y="105"/>
                    <a:pt x="39" y="104"/>
                    <a:pt x="38" y="104"/>
                  </a:cubicBezTo>
                  <a:cubicBezTo>
                    <a:pt x="38" y="104"/>
                    <a:pt x="35" y="100"/>
                    <a:pt x="38" y="102"/>
                  </a:cubicBezTo>
                  <a:cubicBezTo>
                    <a:pt x="38" y="102"/>
                    <a:pt x="39" y="102"/>
                    <a:pt x="40" y="103"/>
                  </a:cubicBezTo>
                  <a:cubicBezTo>
                    <a:pt x="39" y="104"/>
                    <a:pt x="38" y="105"/>
                    <a:pt x="37" y="106"/>
                  </a:cubicBezTo>
                  <a:close/>
                  <a:moveTo>
                    <a:pt x="34" y="90"/>
                  </a:moveTo>
                  <a:cubicBezTo>
                    <a:pt x="36" y="92"/>
                    <a:pt x="38" y="94"/>
                    <a:pt x="40" y="96"/>
                  </a:cubicBezTo>
                  <a:cubicBezTo>
                    <a:pt x="40" y="96"/>
                    <a:pt x="44" y="100"/>
                    <a:pt x="43" y="99"/>
                  </a:cubicBezTo>
                  <a:cubicBezTo>
                    <a:pt x="41" y="98"/>
                    <a:pt x="38" y="97"/>
                    <a:pt x="36" y="95"/>
                  </a:cubicBezTo>
                  <a:cubicBezTo>
                    <a:pt x="36" y="95"/>
                    <a:pt x="35" y="96"/>
                    <a:pt x="35" y="96"/>
                  </a:cubicBezTo>
                  <a:cubicBezTo>
                    <a:pt x="37" y="98"/>
                    <a:pt x="38" y="100"/>
                    <a:pt x="40" y="102"/>
                  </a:cubicBezTo>
                  <a:cubicBezTo>
                    <a:pt x="40" y="103"/>
                    <a:pt x="38" y="101"/>
                    <a:pt x="38" y="101"/>
                  </a:cubicBezTo>
                  <a:cubicBezTo>
                    <a:pt x="37" y="100"/>
                    <a:pt x="37" y="100"/>
                    <a:pt x="36" y="100"/>
                  </a:cubicBezTo>
                  <a:cubicBezTo>
                    <a:pt x="35" y="97"/>
                    <a:pt x="35" y="93"/>
                    <a:pt x="34" y="90"/>
                  </a:cubicBezTo>
                  <a:close/>
                  <a:moveTo>
                    <a:pt x="31" y="80"/>
                  </a:moveTo>
                  <a:cubicBezTo>
                    <a:pt x="36" y="86"/>
                    <a:pt x="43" y="89"/>
                    <a:pt x="47" y="95"/>
                  </a:cubicBezTo>
                  <a:cubicBezTo>
                    <a:pt x="49" y="99"/>
                    <a:pt x="46" y="95"/>
                    <a:pt x="45" y="94"/>
                  </a:cubicBezTo>
                  <a:cubicBezTo>
                    <a:pt x="43" y="92"/>
                    <a:pt x="42" y="91"/>
                    <a:pt x="40" y="89"/>
                  </a:cubicBezTo>
                  <a:cubicBezTo>
                    <a:pt x="38" y="86"/>
                    <a:pt x="35" y="84"/>
                    <a:pt x="32" y="82"/>
                  </a:cubicBezTo>
                  <a:cubicBezTo>
                    <a:pt x="32" y="81"/>
                    <a:pt x="31" y="81"/>
                    <a:pt x="31" y="80"/>
                  </a:cubicBezTo>
                  <a:close/>
                  <a:moveTo>
                    <a:pt x="29" y="73"/>
                  </a:moveTo>
                  <a:cubicBezTo>
                    <a:pt x="35" y="81"/>
                    <a:pt x="43" y="87"/>
                    <a:pt x="49" y="94"/>
                  </a:cubicBezTo>
                  <a:cubicBezTo>
                    <a:pt x="52" y="97"/>
                    <a:pt x="51" y="96"/>
                    <a:pt x="49" y="94"/>
                  </a:cubicBezTo>
                  <a:cubicBezTo>
                    <a:pt x="46" y="92"/>
                    <a:pt x="44" y="89"/>
                    <a:pt x="42" y="87"/>
                  </a:cubicBezTo>
                  <a:cubicBezTo>
                    <a:pt x="38" y="83"/>
                    <a:pt x="35" y="80"/>
                    <a:pt x="30" y="77"/>
                  </a:cubicBezTo>
                  <a:cubicBezTo>
                    <a:pt x="30" y="76"/>
                    <a:pt x="30" y="74"/>
                    <a:pt x="29" y="73"/>
                  </a:cubicBezTo>
                  <a:close/>
                  <a:moveTo>
                    <a:pt x="28" y="68"/>
                  </a:moveTo>
                  <a:cubicBezTo>
                    <a:pt x="35" y="77"/>
                    <a:pt x="45" y="84"/>
                    <a:pt x="53" y="93"/>
                  </a:cubicBezTo>
                  <a:cubicBezTo>
                    <a:pt x="56" y="98"/>
                    <a:pt x="53" y="94"/>
                    <a:pt x="51" y="92"/>
                  </a:cubicBezTo>
                  <a:cubicBezTo>
                    <a:pt x="48" y="90"/>
                    <a:pt x="45" y="87"/>
                    <a:pt x="43" y="85"/>
                  </a:cubicBezTo>
                  <a:cubicBezTo>
                    <a:pt x="39" y="80"/>
                    <a:pt x="33" y="76"/>
                    <a:pt x="29" y="71"/>
                  </a:cubicBezTo>
                  <a:cubicBezTo>
                    <a:pt x="29" y="71"/>
                    <a:pt x="29" y="71"/>
                    <a:pt x="28" y="71"/>
                  </a:cubicBezTo>
                  <a:cubicBezTo>
                    <a:pt x="28" y="70"/>
                    <a:pt x="28" y="69"/>
                    <a:pt x="28" y="68"/>
                  </a:cubicBezTo>
                  <a:close/>
                  <a:moveTo>
                    <a:pt x="25" y="61"/>
                  </a:moveTo>
                  <a:cubicBezTo>
                    <a:pt x="29" y="66"/>
                    <a:pt x="34" y="70"/>
                    <a:pt x="39" y="74"/>
                  </a:cubicBezTo>
                  <a:cubicBezTo>
                    <a:pt x="41" y="77"/>
                    <a:pt x="44" y="80"/>
                    <a:pt x="46" y="83"/>
                  </a:cubicBezTo>
                  <a:cubicBezTo>
                    <a:pt x="49" y="86"/>
                    <a:pt x="52" y="89"/>
                    <a:pt x="55" y="91"/>
                  </a:cubicBezTo>
                  <a:cubicBezTo>
                    <a:pt x="56" y="92"/>
                    <a:pt x="57" y="94"/>
                    <a:pt x="58" y="94"/>
                  </a:cubicBezTo>
                  <a:cubicBezTo>
                    <a:pt x="56" y="93"/>
                    <a:pt x="54" y="92"/>
                    <a:pt x="52" y="90"/>
                  </a:cubicBezTo>
                  <a:cubicBezTo>
                    <a:pt x="49" y="87"/>
                    <a:pt x="46" y="85"/>
                    <a:pt x="43" y="82"/>
                  </a:cubicBezTo>
                  <a:cubicBezTo>
                    <a:pt x="38" y="76"/>
                    <a:pt x="33" y="71"/>
                    <a:pt x="27" y="66"/>
                  </a:cubicBezTo>
                  <a:cubicBezTo>
                    <a:pt x="26" y="64"/>
                    <a:pt x="26" y="63"/>
                    <a:pt x="25" y="61"/>
                  </a:cubicBezTo>
                  <a:close/>
                  <a:moveTo>
                    <a:pt x="23" y="53"/>
                  </a:moveTo>
                  <a:cubicBezTo>
                    <a:pt x="26" y="56"/>
                    <a:pt x="29" y="59"/>
                    <a:pt x="32" y="62"/>
                  </a:cubicBezTo>
                  <a:cubicBezTo>
                    <a:pt x="35" y="64"/>
                    <a:pt x="37" y="67"/>
                    <a:pt x="39" y="69"/>
                  </a:cubicBezTo>
                  <a:cubicBezTo>
                    <a:pt x="45" y="76"/>
                    <a:pt x="52" y="82"/>
                    <a:pt x="58" y="89"/>
                  </a:cubicBezTo>
                  <a:cubicBezTo>
                    <a:pt x="59" y="90"/>
                    <a:pt x="59" y="90"/>
                    <a:pt x="60" y="91"/>
                  </a:cubicBezTo>
                  <a:cubicBezTo>
                    <a:pt x="59" y="90"/>
                    <a:pt x="58" y="89"/>
                    <a:pt x="57" y="88"/>
                  </a:cubicBezTo>
                  <a:cubicBezTo>
                    <a:pt x="53" y="85"/>
                    <a:pt x="49" y="82"/>
                    <a:pt x="45" y="78"/>
                  </a:cubicBezTo>
                  <a:cubicBezTo>
                    <a:pt x="38" y="72"/>
                    <a:pt x="31" y="66"/>
                    <a:pt x="25" y="58"/>
                  </a:cubicBezTo>
                  <a:cubicBezTo>
                    <a:pt x="24" y="57"/>
                    <a:pt x="23" y="55"/>
                    <a:pt x="23" y="53"/>
                  </a:cubicBezTo>
                  <a:close/>
                  <a:moveTo>
                    <a:pt x="20" y="43"/>
                  </a:moveTo>
                  <a:cubicBezTo>
                    <a:pt x="24" y="49"/>
                    <a:pt x="29" y="53"/>
                    <a:pt x="34" y="58"/>
                  </a:cubicBezTo>
                  <a:cubicBezTo>
                    <a:pt x="37" y="61"/>
                    <a:pt x="39" y="64"/>
                    <a:pt x="42" y="68"/>
                  </a:cubicBezTo>
                  <a:cubicBezTo>
                    <a:pt x="46" y="71"/>
                    <a:pt x="50" y="75"/>
                    <a:pt x="53" y="79"/>
                  </a:cubicBezTo>
                  <a:cubicBezTo>
                    <a:pt x="55" y="81"/>
                    <a:pt x="57" y="83"/>
                    <a:pt x="59" y="85"/>
                  </a:cubicBezTo>
                  <a:cubicBezTo>
                    <a:pt x="58" y="84"/>
                    <a:pt x="56" y="82"/>
                    <a:pt x="55" y="81"/>
                  </a:cubicBezTo>
                  <a:cubicBezTo>
                    <a:pt x="51" y="78"/>
                    <a:pt x="47" y="75"/>
                    <a:pt x="44" y="71"/>
                  </a:cubicBezTo>
                  <a:cubicBezTo>
                    <a:pt x="41" y="68"/>
                    <a:pt x="37" y="66"/>
                    <a:pt x="34" y="63"/>
                  </a:cubicBezTo>
                  <a:cubicBezTo>
                    <a:pt x="34" y="63"/>
                    <a:pt x="34" y="62"/>
                    <a:pt x="34" y="62"/>
                  </a:cubicBezTo>
                  <a:cubicBezTo>
                    <a:pt x="30" y="58"/>
                    <a:pt x="26" y="55"/>
                    <a:pt x="22" y="51"/>
                  </a:cubicBezTo>
                  <a:cubicBezTo>
                    <a:pt x="21" y="48"/>
                    <a:pt x="21" y="46"/>
                    <a:pt x="20" y="43"/>
                  </a:cubicBezTo>
                  <a:close/>
                  <a:moveTo>
                    <a:pt x="11" y="23"/>
                  </a:moveTo>
                  <a:cubicBezTo>
                    <a:pt x="11" y="24"/>
                    <a:pt x="11" y="25"/>
                    <a:pt x="12" y="26"/>
                  </a:cubicBezTo>
                  <a:cubicBezTo>
                    <a:pt x="12" y="26"/>
                    <a:pt x="11" y="25"/>
                    <a:pt x="11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8"/>
                    <a:pt x="12" y="31"/>
                    <a:pt x="14" y="33"/>
                  </a:cubicBezTo>
                  <a:cubicBezTo>
                    <a:pt x="14" y="34"/>
                    <a:pt x="18" y="38"/>
                    <a:pt x="16" y="36"/>
                  </a:cubicBezTo>
                  <a:cubicBezTo>
                    <a:pt x="14" y="34"/>
                    <a:pt x="13" y="33"/>
                    <a:pt x="11" y="31"/>
                  </a:cubicBezTo>
                  <a:cubicBezTo>
                    <a:pt x="11" y="31"/>
                    <a:pt x="10" y="31"/>
                    <a:pt x="11" y="31"/>
                  </a:cubicBezTo>
                  <a:cubicBezTo>
                    <a:pt x="12" y="33"/>
                    <a:pt x="13" y="35"/>
                    <a:pt x="14" y="36"/>
                  </a:cubicBezTo>
                  <a:cubicBezTo>
                    <a:pt x="17" y="39"/>
                    <a:pt x="13" y="36"/>
                    <a:pt x="13" y="36"/>
                  </a:cubicBezTo>
                  <a:cubicBezTo>
                    <a:pt x="12" y="35"/>
                    <a:pt x="11" y="34"/>
                    <a:pt x="10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0" y="35"/>
                    <a:pt x="12" y="38"/>
                    <a:pt x="13" y="38"/>
                  </a:cubicBezTo>
                  <a:cubicBezTo>
                    <a:pt x="12" y="37"/>
                    <a:pt x="10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11" y="39"/>
                    <a:pt x="7" y="38"/>
                    <a:pt x="6" y="37"/>
                  </a:cubicBezTo>
                  <a:cubicBezTo>
                    <a:pt x="5" y="37"/>
                    <a:pt x="5" y="38"/>
                    <a:pt x="6" y="38"/>
                  </a:cubicBezTo>
                  <a:cubicBezTo>
                    <a:pt x="7" y="40"/>
                    <a:pt x="6" y="40"/>
                    <a:pt x="4" y="40"/>
                  </a:cubicBezTo>
                  <a:cubicBezTo>
                    <a:pt x="6" y="34"/>
                    <a:pt x="9" y="29"/>
                    <a:pt x="11" y="23"/>
                  </a:cubicBezTo>
                  <a:close/>
                  <a:moveTo>
                    <a:pt x="16" y="34"/>
                  </a:moveTo>
                  <a:cubicBezTo>
                    <a:pt x="27" y="48"/>
                    <a:pt x="40" y="58"/>
                    <a:pt x="52" y="71"/>
                  </a:cubicBezTo>
                  <a:cubicBezTo>
                    <a:pt x="52" y="72"/>
                    <a:pt x="57" y="77"/>
                    <a:pt x="54" y="74"/>
                  </a:cubicBezTo>
                  <a:cubicBezTo>
                    <a:pt x="52" y="72"/>
                    <a:pt x="50" y="71"/>
                    <a:pt x="49" y="69"/>
                  </a:cubicBezTo>
                  <a:cubicBezTo>
                    <a:pt x="45" y="66"/>
                    <a:pt x="42" y="63"/>
                    <a:pt x="38" y="60"/>
                  </a:cubicBezTo>
                  <a:cubicBezTo>
                    <a:pt x="32" y="53"/>
                    <a:pt x="25" y="47"/>
                    <a:pt x="19" y="41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8" y="39"/>
                    <a:pt x="18" y="38"/>
                    <a:pt x="18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6" y="37"/>
                    <a:pt x="16" y="37"/>
                  </a:cubicBezTo>
                  <a:cubicBezTo>
                    <a:pt x="16" y="37"/>
                    <a:pt x="17" y="37"/>
                    <a:pt x="17" y="38"/>
                  </a:cubicBezTo>
                  <a:cubicBezTo>
                    <a:pt x="17" y="38"/>
                    <a:pt x="18" y="38"/>
                    <a:pt x="18" y="37"/>
                  </a:cubicBezTo>
                  <a:cubicBezTo>
                    <a:pt x="17" y="36"/>
                    <a:pt x="16" y="34"/>
                    <a:pt x="15" y="33"/>
                  </a:cubicBezTo>
                  <a:cubicBezTo>
                    <a:pt x="14" y="32"/>
                    <a:pt x="14" y="31"/>
                    <a:pt x="13" y="30"/>
                  </a:cubicBezTo>
                  <a:cubicBezTo>
                    <a:pt x="13" y="30"/>
                    <a:pt x="11" y="26"/>
                    <a:pt x="11" y="26"/>
                  </a:cubicBezTo>
                  <a:cubicBezTo>
                    <a:pt x="12" y="27"/>
                    <a:pt x="13" y="28"/>
                    <a:pt x="14" y="29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6" y="31"/>
                    <a:pt x="17" y="33"/>
                    <a:pt x="18" y="34"/>
                  </a:cubicBezTo>
                  <a:cubicBezTo>
                    <a:pt x="18" y="35"/>
                    <a:pt x="18" y="35"/>
                    <a:pt x="19" y="35"/>
                  </a:cubicBezTo>
                  <a:cubicBezTo>
                    <a:pt x="19" y="35"/>
                    <a:pt x="19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8" y="32"/>
                    <a:pt x="15" y="30"/>
                    <a:pt x="13" y="26"/>
                  </a:cubicBezTo>
                  <a:cubicBezTo>
                    <a:pt x="12" y="25"/>
                    <a:pt x="12" y="24"/>
                    <a:pt x="11" y="23"/>
                  </a:cubicBezTo>
                  <a:cubicBezTo>
                    <a:pt x="12" y="24"/>
                    <a:pt x="14" y="26"/>
                    <a:pt x="15" y="27"/>
                  </a:cubicBezTo>
                  <a:cubicBezTo>
                    <a:pt x="16" y="29"/>
                    <a:pt x="17" y="30"/>
                    <a:pt x="18" y="32"/>
                  </a:cubicBezTo>
                  <a:cubicBezTo>
                    <a:pt x="22" y="36"/>
                    <a:pt x="27" y="39"/>
                    <a:pt x="30" y="42"/>
                  </a:cubicBezTo>
                  <a:cubicBezTo>
                    <a:pt x="34" y="46"/>
                    <a:pt x="38" y="51"/>
                    <a:pt x="42" y="55"/>
                  </a:cubicBezTo>
                  <a:cubicBezTo>
                    <a:pt x="45" y="59"/>
                    <a:pt x="49" y="63"/>
                    <a:pt x="52" y="67"/>
                  </a:cubicBezTo>
                  <a:cubicBezTo>
                    <a:pt x="55" y="71"/>
                    <a:pt x="50" y="65"/>
                    <a:pt x="49" y="65"/>
                  </a:cubicBezTo>
                  <a:cubicBezTo>
                    <a:pt x="47" y="63"/>
                    <a:pt x="45" y="61"/>
                    <a:pt x="43" y="59"/>
                  </a:cubicBezTo>
                  <a:cubicBezTo>
                    <a:pt x="34" y="51"/>
                    <a:pt x="26" y="41"/>
                    <a:pt x="16" y="34"/>
                  </a:cubicBezTo>
                  <a:cubicBezTo>
                    <a:pt x="16" y="33"/>
                    <a:pt x="16" y="34"/>
                    <a:pt x="16" y="34"/>
                  </a:cubicBezTo>
                  <a:close/>
                  <a:moveTo>
                    <a:pt x="7" y="40"/>
                  </a:moveTo>
                  <a:cubicBezTo>
                    <a:pt x="7" y="40"/>
                    <a:pt x="7" y="40"/>
                    <a:pt x="7" y="40"/>
                  </a:cubicBezTo>
                  <a:cubicBezTo>
                    <a:pt x="7" y="39"/>
                    <a:pt x="7" y="39"/>
                    <a:pt x="7" y="38"/>
                  </a:cubicBezTo>
                  <a:cubicBezTo>
                    <a:pt x="7" y="39"/>
                    <a:pt x="8" y="39"/>
                    <a:pt x="10" y="40"/>
                  </a:cubicBezTo>
                  <a:cubicBezTo>
                    <a:pt x="9" y="40"/>
                    <a:pt x="8" y="40"/>
                    <a:pt x="7" y="40"/>
                  </a:cubicBezTo>
                  <a:close/>
                  <a:moveTo>
                    <a:pt x="14" y="39"/>
                  </a:moveTo>
                  <a:cubicBezTo>
                    <a:pt x="14" y="38"/>
                    <a:pt x="14" y="38"/>
                    <a:pt x="14" y="37"/>
                  </a:cubicBezTo>
                  <a:cubicBezTo>
                    <a:pt x="14" y="38"/>
                    <a:pt x="15" y="38"/>
                    <a:pt x="16" y="38"/>
                  </a:cubicBezTo>
                  <a:cubicBezTo>
                    <a:pt x="15" y="38"/>
                    <a:pt x="15" y="39"/>
                    <a:pt x="14" y="39"/>
                  </a:cubicBezTo>
                  <a:close/>
                  <a:moveTo>
                    <a:pt x="12" y="39"/>
                  </a:moveTo>
                  <a:cubicBezTo>
                    <a:pt x="11" y="38"/>
                    <a:pt x="10" y="37"/>
                    <a:pt x="10" y="37"/>
                  </a:cubicBezTo>
                  <a:cubicBezTo>
                    <a:pt x="10" y="37"/>
                    <a:pt x="12" y="38"/>
                    <a:pt x="13" y="39"/>
                  </a:cubicBezTo>
                  <a:cubicBezTo>
                    <a:pt x="13" y="39"/>
                    <a:pt x="12" y="39"/>
                    <a:pt x="12" y="39"/>
                  </a:cubicBezTo>
                  <a:close/>
                  <a:moveTo>
                    <a:pt x="4" y="41"/>
                  </a:moveTo>
                  <a:cubicBezTo>
                    <a:pt x="4" y="41"/>
                    <a:pt x="5" y="41"/>
                    <a:pt x="5" y="41"/>
                  </a:cubicBezTo>
                  <a:cubicBezTo>
                    <a:pt x="5" y="41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lose/>
                  <a:moveTo>
                    <a:pt x="55" y="95"/>
                  </a:moveTo>
                  <a:cubicBezTo>
                    <a:pt x="54" y="93"/>
                    <a:pt x="52" y="91"/>
                    <a:pt x="51" y="90"/>
                  </a:cubicBezTo>
                  <a:cubicBezTo>
                    <a:pt x="53" y="92"/>
                    <a:pt x="55" y="93"/>
                    <a:pt x="58" y="95"/>
                  </a:cubicBezTo>
                  <a:cubicBezTo>
                    <a:pt x="57" y="95"/>
                    <a:pt x="56" y="95"/>
                    <a:pt x="55" y="95"/>
                  </a:cubicBezTo>
                  <a:close/>
                  <a:moveTo>
                    <a:pt x="52" y="96"/>
                  </a:moveTo>
                  <a:cubicBezTo>
                    <a:pt x="46" y="88"/>
                    <a:pt x="37" y="82"/>
                    <a:pt x="31" y="74"/>
                  </a:cubicBezTo>
                  <a:cubicBezTo>
                    <a:pt x="32" y="75"/>
                    <a:pt x="32" y="75"/>
                    <a:pt x="33" y="76"/>
                  </a:cubicBezTo>
                  <a:cubicBezTo>
                    <a:pt x="35" y="78"/>
                    <a:pt x="38" y="80"/>
                    <a:pt x="40" y="83"/>
                  </a:cubicBezTo>
                  <a:cubicBezTo>
                    <a:pt x="45" y="87"/>
                    <a:pt x="49" y="92"/>
                    <a:pt x="54" y="96"/>
                  </a:cubicBezTo>
                  <a:cubicBezTo>
                    <a:pt x="53" y="96"/>
                    <a:pt x="52" y="96"/>
                    <a:pt x="52" y="96"/>
                  </a:cubicBezTo>
                  <a:close/>
                  <a:moveTo>
                    <a:pt x="44" y="100"/>
                  </a:moveTo>
                  <a:cubicBezTo>
                    <a:pt x="42" y="96"/>
                    <a:pt x="39" y="94"/>
                    <a:pt x="36" y="92"/>
                  </a:cubicBezTo>
                  <a:cubicBezTo>
                    <a:pt x="36" y="91"/>
                    <a:pt x="35" y="90"/>
                    <a:pt x="34" y="90"/>
                  </a:cubicBezTo>
                  <a:cubicBezTo>
                    <a:pt x="36" y="91"/>
                    <a:pt x="38" y="92"/>
                    <a:pt x="39" y="94"/>
                  </a:cubicBezTo>
                  <a:cubicBezTo>
                    <a:pt x="42" y="95"/>
                    <a:pt x="44" y="97"/>
                    <a:pt x="46" y="99"/>
                  </a:cubicBezTo>
                  <a:cubicBezTo>
                    <a:pt x="45" y="99"/>
                    <a:pt x="45" y="99"/>
                    <a:pt x="44" y="100"/>
                  </a:cubicBezTo>
                  <a:close/>
                  <a:moveTo>
                    <a:pt x="59" y="95"/>
                  </a:moveTo>
                  <a:cubicBezTo>
                    <a:pt x="57" y="92"/>
                    <a:pt x="55" y="91"/>
                    <a:pt x="53" y="89"/>
                  </a:cubicBezTo>
                  <a:cubicBezTo>
                    <a:pt x="50" y="86"/>
                    <a:pt x="47" y="83"/>
                    <a:pt x="45" y="80"/>
                  </a:cubicBezTo>
                  <a:cubicBezTo>
                    <a:pt x="41" y="75"/>
                    <a:pt x="37" y="72"/>
                    <a:pt x="33" y="68"/>
                  </a:cubicBezTo>
                  <a:cubicBezTo>
                    <a:pt x="36" y="71"/>
                    <a:pt x="39" y="73"/>
                    <a:pt x="42" y="76"/>
                  </a:cubicBezTo>
                  <a:cubicBezTo>
                    <a:pt x="48" y="83"/>
                    <a:pt x="56" y="88"/>
                    <a:pt x="62" y="94"/>
                  </a:cubicBezTo>
                  <a:cubicBezTo>
                    <a:pt x="61" y="94"/>
                    <a:pt x="60" y="94"/>
                    <a:pt x="59" y="95"/>
                  </a:cubicBezTo>
                  <a:close/>
                  <a:moveTo>
                    <a:pt x="35" y="75"/>
                  </a:moveTo>
                  <a:cubicBezTo>
                    <a:pt x="35" y="75"/>
                    <a:pt x="35" y="75"/>
                    <a:pt x="35" y="74"/>
                  </a:cubicBezTo>
                  <a:cubicBezTo>
                    <a:pt x="34" y="73"/>
                    <a:pt x="33" y="72"/>
                    <a:pt x="31" y="71"/>
                  </a:cubicBezTo>
                  <a:cubicBezTo>
                    <a:pt x="31" y="70"/>
                    <a:pt x="25" y="65"/>
                    <a:pt x="28" y="68"/>
                  </a:cubicBezTo>
                  <a:cubicBezTo>
                    <a:pt x="31" y="70"/>
                    <a:pt x="33" y="72"/>
                    <a:pt x="35" y="75"/>
                  </a:cubicBezTo>
                  <a:close/>
                  <a:moveTo>
                    <a:pt x="33" y="80"/>
                  </a:moveTo>
                  <a:cubicBezTo>
                    <a:pt x="35" y="82"/>
                    <a:pt x="37" y="83"/>
                    <a:pt x="39" y="85"/>
                  </a:cubicBezTo>
                  <a:cubicBezTo>
                    <a:pt x="43" y="89"/>
                    <a:pt x="47" y="93"/>
                    <a:pt x="50" y="97"/>
                  </a:cubicBezTo>
                  <a:cubicBezTo>
                    <a:pt x="50" y="97"/>
                    <a:pt x="49" y="97"/>
                    <a:pt x="49" y="97"/>
                  </a:cubicBezTo>
                  <a:cubicBezTo>
                    <a:pt x="46" y="90"/>
                    <a:pt x="39" y="87"/>
                    <a:pt x="33" y="82"/>
                  </a:cubicBezTo>
                  <a:cubicBezTo>
                    <a:pt x="33" y="81"/>
                    <a:pt x="32" y="80"/>
                    <a:pt x="31" y="79"/>
                  </a:cubicBezTo>
                  <a:cubicBezTo>
                    <a:pt x="31" y="79"/>
                    <a:pt x="31" y="79"/>
                    <a:pt x="31" y="78"/>
                  </a:cubicBezTo>
                  <a:cubicBezTo>
                    <a:pt x="31" y="78"/>
                    <a:pt x="32" y="79"/>
                    <a:pt x="33" y="80"/>
                  </a:cubicBezTo>
                  <a:close/>
                  <a:moveTo>
                    <a:pt x="48" y="98"/>
                  </a:moveTo>
                  <a:cubicBezTo>
                    <a:pt x="47" y="98"/>
                    <a:pt x="47" y="98"/>
                    <a:pt x="47" y="98"/>
                  </a:cubicBezTo>
                  <a:cubicBezTo>
                    <a:pt x="45" y="95"/>
                    <a:pt x="42" y="93"/>
                    <a:pt x="40" y="91"/>
                  </a:cubicBezTo>
                  <a:cubicBezTo>
                    <a:pt x="38" y="89"/>
                    <a:pt x="36" y="88"/>
                    <a:pt x="35" y="86"/>
                  </a:cubicBezTo>
                  <a:cubicBezTo>
                    <a:pt x="34" y="85"/>
                    <a:pt x="33" y="84"/>
                    <a:pt x="32" y="83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8" y="86"/>
                    <a:pt x="43" y="93"/>
                    <a:pt x="48" y="98"/>
                  </a:cubicBezTo>
                  <a:close/>
                  <a:moveTo>
                    <a:pt x="44" y="96"/>
                  </a:moveTo>
                  <a:cubicBezTo>
                    <a:pt x="49" y="101"/>
                    <a:pt x="43" y="95"/>
                    <a:pt x="41" y="94"/>
                  </a:cubicBezTo>
                  <a:cubicBezTo>
                    <a:pt x="39" y="92"/>
                    <a:pt x="36" y="90"/>
                    <a:pt x="34" y="88"/>
                  </a:cubicBezTo>
                  <a:cubicBezTo>
                    <a:pt x="34" y="88"/>
                    <a:pt x="33" y="88"/>
                    <a:pt x="33" y="88"/>
                  </a:cubicBezTo>
                  <a:cubicBezTo>
                    <a:pt x="33" y="87"/>
                    <a:pt x="33" y="86"/>
                    <a:pt x="33" y="85"/>
                  </a:cubicBezTo>
                  <a:cubicBezTo>
                    <a:pt x="36" y="88"/>
                    <a:pt x="40" y="92"/>
                    <a:pt x="44" y="96"/>
                  </a:cubicBezTo>
                  <a:close/>
                  <a:moveTo>
                    <a:pt x="37" y="97"/>
                  </a:moveTo>
                  <a:cubicBezTo>
                    <a:pt x="37" y="98"/>
                    <a:pt x="41" y="99"/>
                    <a:pt x="43" y="100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39" y="100"/>
                    <a:pt x="38" y="99"/>
                    <a:pt x="37" y="97"/>
                  </a:cubicBezTo>
                  <a:close/>
                  <a:moveTo>
                    <a:pt x="55" y="85"/>
                  </a:moveTo>
                  <a:cubicBezTo>
                    <a:pt x="51" y="82"/>
                    <a:pt x="48" y="78"/>
                    <a:pt x="44" y="74"/>
                  </a:cubicBezTo>
                  <a:cubicBezTo>
                    <a:pt x="42" y="71"/>
                    <a:pt x="40" y="69"/>
                    <a:pt x="37" y="66"/>
                  </a:cubicBezTo>
                  <a:cubicBezTo>
                    <a:pt x="38" y="67"/>
                    <a:pt x="38" y="67"/>
                    <a:pt x="39" y="67"/>
                  </a:cubicBezTo>
                  <a:cubicBezTo>
                    <a:pt x="46" y="74"/>
                    <a:pt x="53" y="80"/>
                    <a:pt x="60" y="87"/>
                  </a:cubicBezTo>
                  <a:cubicBezTo>
                    <a:pt x="60" y="87"/>
                    <a:pt x="60" y="87"/>
                    <a:pt x="60" y="87"/>
                  </a:cubicBezTo>
                  <a:cubicBezTo>
                    <a:pt x="61" y="89"/>
                    <a:pt x="62" y="91"/>
                    <a:pt x="62" y="94"/>
                  </a:cubicBezTo>
                  <a:cubicBezTo>
                    <a:pt x="61" y="90"/>
                    <a:pt x="58" y="88"/>
                    <a:pt x="55" y="85"/>
                  </a:cubicBezTo>
                  <a:close/>
                  <a:moveTo>
                    <a:pt x="43" y="67"/>
                  </a:moveTo>
                  <a:cubicBezTo>
                    <a:pt x="40" y="64"/>
                    <a:pt x="37" y="60"/>
                    <a:pt x="34" y="57"/>
                  </a:cubicBezTo>
                  <a:cubicBezTo>
                    <a:pt x="31" y="54"/>
                    <a:pt x="27" y="51"/>
                    <a:pt x="24" y="47"/>
                  </a:cubicBezTo>
                  <a:cubicBezTo>
                    <a:pt x="23" y="46"/>
                    <a:pt x="21" y="44"/>
                    <a:pt x="20" y="43"/>
                  </a:cubicBezTo>
                  <a:cubicBezTo>
                    <a:pt x="21" y="44"/>
                    <a:pt x="22" y="45"/>
                    <a:pt x="23" y="46"/>
                  </a:cubicBezTo>
                  <a:cubicBezTo>
                    <a:pt x="26" y="49"/>
                    <a:pt x="30" y="53"/>
                    <a:pt x="34" y="56"/>
                  </a:cubicBezTo>
                  <a:cubicBezTo>
                    <a:pt x="41" y="63"/>
                    <a:pt x="49" y="70"/>
                    <a:pt x="56" y="76"/>
                  </a:cubicBezTo>
                  <a:cubicBezTo>
                    <a:pt x="56" y="77"/>
                    <a:pt x="57" y="77"/>
                    <a:pt x="57" y="76"/>
                  </a:cubicBezTo>
                  <a:cubicBezTo>
                    <a:pt x="58" y="80"/>
                    <a:pt x="59" y="83"/>
                    <a:pt x="60" y="86"/>
                  </a:cubicBezTo>
                  <a:cubicBezTo>
                    <a:pt x="55" y="79"/>
                    <a:pt x="49" y="73"/>
                    <a:pt x="43" y="67"/>
                  </a:cubicBezTo>
                  <a:close/>
                  <a:moveTo>
                    <a:pt x="21" y="39"/>
                  </a:moveTo>
                  <a:cubicBezTo>
                    <a:pt x="20" y="37"/>
                    <a:pt x="19" y="36"/>
                    <a:pt x="17" y="35"/>
                  </a:cubicBezTo>
                  <a:cubicBezTo>
                    <a:pt x="19" y="37"/>
                    <a:pt x="21" y="39"/>
                    <a:pt x="23" y="40"/>
                  </a:cubicBezTo>
                  <a:cubicBezTo>
                    <a:pt x="26" y="44"/>
                    <a:pt x="30" y="47"/>
                    <a:pt x="33" y="50"/>
                  </a:cubicBezTo>
                  <a:cubicBezTo>
                    <a:pt x="40" y="57"/>
                    <a:pt x="47" y="63"/>
                    <a:pt x="54" y="70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55" y="72"/>
                    <a:pt x="56" y="74"/>
                    <a:pt x="56" y="76"/>
                  </a:cubicBezTo>
                  <a:cubicBezTo>
                    <a:pt x="46" y="62"/>
                    <a:pt x="32" y="52"/>
                    <a:pt x="21" y="39"/>
                  </a:cubicBezTo>
                  <a:close/>
                  <a:moveTo>
                    <a:pt x="46" y="58"/>
                  </a:moveTo>
                  <a:cubicBezTo>
                    <a:pt x="42" y="54"/>
                    <a:pt x="38" y="50"/>
                    <a:pt x="34" y="46"/>
                  </a:cubicBezTo>
                  <a:cubicBezTo>
                    <a:pt x="31" y="42"/>
                    <a:pt x="27" y="38"/>
                    <a:pt x="22" y="34"/>
                  </a:cubicBezTo>
                  <a:cubicBezTo>
                    <a:pt x="18" y="31"/>
                    <a:pt x="15" y="26"/>
                    <a:pt x="11" y="22"/>
                  </a:cubicBezTo>
                  <a:cubicBezTo>
                    <a:pt x="12" y="20"/>
                    <a:pt x="12" y="19"/>
                    <a:pt x="13" y="17"/>
                  </a:cubicBezTo>
                  <a:cubicBezTo>
                    <a:pt x="17" y="23"/>
                    <a:pt x="23" y="28"/>
                    <a:pt x="28" y="33"/>
                  </a:cubicBezTo>
                  <a:cubicBezTo>
                    <a:pt x="34" y="40"/>
                    <a:pt x="41" y="46"/>
                    <a:pt x="47" y="54"/>
                  </a:cubicBezTo>
                  <a:cubicBezTo>
                    <a:pt x="47" y="55"/>
                    <a:pt x="48" y="56"/>
                    <a:pt x="49" y="56"/>
                  </a:cubicBezTo>
                  <a:cubicBezTo>
                    <a:pt x="48" y="56"/>
                    <a:pt x="47" y="55"/>
                    <a:pt x="46" y="54"/>
                  </a:cubicBezTo>
                  <a:cubicBezTo>
                    <a:pt x="44" y="53"/>
                    <a:pt x="43" y="51"/>
                    <a:pt x="41" y="50"/>
                  </a:cubicBezTo>
                  <a:cubicBezTo>
                    <a:pt x="39" y="47"/>
                    <a:pt x="36" y="45"/>
                    <a:pt x="34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0" y="37"/>
                    <a:pt x="26" y="33"/>
                    <a:pt x="22" y="29"/>
                  </a:cubicBezTo>
                  <a:cubicBezTo>
                    <a:pt x="19" y="26"/>
                    <a:pt x="16" y="23"/>
                    <a:pt x="13" y="19"/>
                  </a:cubicBezTo>
                  <a:cubicBezTo>
                    <a:pt x="13" y="19"/>
                    <a:pt x="12" y="20"/>
                    <a:pt x="12" y="20"/>
                  </a:cubicBezTo>
                  <a:cubicBezTo>
                    <a:pt x="13" y="20"/>
                    <a:pt x="13" y="21"/>
                    <a:pt x="14" y="21"/>
                  </a:cubicBezTo>
                  <a:cubicBezTo>
                    <a:pt x="14" y="21"/>
                    <a:pt x="14" y="22"/>
                    <a:pt x="14" y="22"/>
                  </a:cubicBezTo>
                  <a:cubicBezTo>
                    <a:pt x="16" y="24"/>
                    <a:pt x="17" y="26"/>
                    <a:pt x="19" y="27"/>
                  </a:cubicBezTo>
                  <a:cubicBezTo>
                    <a:pt x="20" y="29"/>
                    <a:pt x="21" y="30"/>
                    <a:pt x="22" y="31"/>
                  </a:cubicBezTo>
                  <a:cubicBezTo>
                    <a:pt x="26" y="34"/>
                    <a:pt x="29" y="38"/>
                    <a:pt x="32" y="41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9" y="50"/>
                    <a:pt x="45" y="57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5"/>
                    <a:pt x="54" y="67"/>
                    <a:pt x="54" y="69"/>
                  </a:cubicBezTo>
                  <a:cubicBezTo>
                    <a:pt x="52" y="65"/>
                    <a:pt x="49" y="62"/>
                    <a:pt x="46" y="58"/>
                  </a:cubicBezTo>
                  <a:close/>
                  <a:moveTo>
                    <a:pt x="15" y="12"/>
                  </a:moveTo>
                  <a:cubicBezTo>
                    <a:pt x="21" y="19"/>
                    <a:pt x="27" y="26"/>
                    <a:pt x="34" y="31"/>
                  </a:cubicBezTo>
                  <a:cubicBezTo>
                    <a:pt x="37" y="34"/>
                    <a:pt x="40" y="37"/>
                    <a:pt x="42" y="40"/>
                  </a:cubicBezTo>
                  <a:cubicBezTo>
                    <a:pt x="42" y="41"/>
                    <a:pt x="43" y="41"/>
                    <a:pt x="43" y="41"/>
                  </a:cubicBezTo>
                  <a:cubicBezTo>
                    <a:pt x="42" y="41"/>
                    <a:pt x="42" y="40"/>
                    <a:pt x="42" y="40"/>
                  </a:cubicBezTo>
                  <a:cubicBezTo>
                    <a:pt x="40" y="39"/>
                    <a:pt x="39" y="37"/>
                    <a:pt x="37" y="36"/>
                  </a:cubicBezTo>
                  <a:cubicBezTo>
                    <a:pt x="31" y="29"/>
                    <a:pt x="24" y="23"/>
                    <a:pt x="18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6"/>
                    <a:pt x="16" y="16"/>
                    <a:pt x="15" y="16"/>
                  </a:cubicBezTo>
                  <a:cubicBezTo>
                    <a:pt x="15" y="15"/>
                    <a:pt x="15" y="16"/>
                    <a:pt x="15" y="16"/>
                  </a:cubicBezTo>
                  <a:cubicBezTo>
                    <a:pt x="18" y="20"/>
                    <a:pt x="22" y="23"/>
                    <a:pt x="25" y="27"/>
                  </a:cubicBezTo>
                  <a:cubicBezTo>
                    <a:pt x="22" y="23"/>
                    <a:pt x="18" y="20"/>
                    <a:pt x="13" y="17"/>
                  </a:cubicBezTo>
                  <a:cubicBezTo>
                    <a:pt x="14" y="15"/>
                    <a:pt x="15" y="14"/>
                    <a:pt x="15" y="12"/>
                  </a:cubicBezTo>
                  <a:close/>
                  <a:moveTo>
                    <a:pt x="16" y="10"/>
                  </a:moveTo>
                  <a:cubicBezTo>
                    <a:pt x="20" y="15"/>
                    <a:pt x="24" y="19"/>
                    <a:pt x="28" y="23"/>
                  </a:cubicBezTo>
                  <a:cubicBezTo>
                    <a:pt x="31" y="26"/>
                    <a:pt x="33" y="29"/>
                    <a:pt x="36" y="31"/>
                  </a:cubicBezTo>
                  <a:cubicBezTo>
                    <a:pt x="38" y="32"/>
                    <a:pt x="39" y="34"/>
                    <a:pt x="41" y="35"/>
                  </a:cubicBezTo>
                  <a:cubicBezTo>
                    <a:pt x="46" y="40"/>
                    <a:pt x="39" y="35"/>
                    <a:pt x="37" y="34"/>
                  </a:cubicBezTo>
                  <a:cubicBezTo>
                    <a:pt x="36" y="33"/>
                    <a:pt x="36" y="32"/>
                    <a:pt x="35" y="31"/>
                  </a:cubicBezTo>
                  <a:cubicBezTo>
                    <a:pt x="33" y="30"/>
                    <a:pt x="32" y="29"/>
                    <a:pt x="31" y="28"/>
                  </a:cubicBezTo>
                  <a:cubicBezTo>
                    <a:pt x="26" y="22"/>
                    <a:pt x="21" y="16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lose/>
                  <a:moveTo>
                    <a:pt x="27" y="24"/>
                  </a:moveTo>
                  <a:cubicBezTo>
                    <a:pt x="23" y="21"/>
                    <a:pt x="20" y="18"/>
                    <a:pt x="18" y="14"/>
                  </a:cubicBezTo>
                  <a:cubicBezTo>
                    <a:pt x="18" y="14"/>
                    <a:pt x="17" y="14"/>
                    <a:pt x="17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0" y="16"/>
                    <a:pt x="21" y="18"/>
                    <a:pt x="23" y="20"/>
                  </a:cubicBezTo>
                  <a:cubicBezTo>
                    <a:pt x="24" y="21"/>
                    <a:pt x="25" y="23"/>
                    <a:pt x="27" y="24"/>
                  </a:cubicBezTo>
                  <a:close/>
                  <a:moveTo>
                    <a:pt x="42" y="51"/>
                  </a:moveTo>
                  <a:cubicBezTo>
                    <a:pt x="44" y="54"/>
                    <a:pt x="47" y="56"/>
                    <a:pt x="50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1" y="59"/>
                    <a:pt x="51" y="60"/>
                    <a:pt x="52" y="62"/>
                  </a:cubicBezTo>
                  <a:cubicBezTo>
                    <a:pt x="48" y="58"/>
                    <a:pt x="45" y="55"/>
                    <a:pt x="42" y="51"/>
                  </a:cubicBezTo>
                  <a:close/>
                  <a:moveTo>
                    <a:pt x="29" y="31"/>
                  </a:moveTo>
                  <a:cubicBezTo>
                    <a:pt x="30" y="31"/>
                    <a:pt x="31" y="32"/>
                    <a:pt x="31" y="33"/>
                  </a:cubicBezTo>
                  <a:cubicBezTo>
                    <a:pt x="34" y="36"/>
                    <a:pt x="37" y="39"/>
                    <a:pt x="40" y="41"/>
                  </a:cubicBezTo>
                  <a:cubicBezTo>
                    <a:pt x="40" y="42"/>
                    <a:pt x="40" y="42"/>
                    <a:pt x="41" y="42"/>
                  </a:cubicBezTo>
                  <a:cubicBezTo>
                    <a:pt x="40" y="41"/>
                    <a:pt x="38" y="40"/>
                    <a:pt x="37" y="40"/>
                  </a:cubicBezTo>
                  <a:cubicBezTo>
                    <a:pt x="34" y="37"/>
                    <a:pt x="32" y="34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lose/>
                  <a:moveTo>
                    <a:pt x="39" y="36"/>
                  </a:moveTo>
                  <a:cubicBezTo>
                    <a:pt x="41" y="37"/>
                    <a:pt x="42" y="38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0"/>
                    <a:pt x="45" y="41"/>
                    <a:pt x="45" y="42"/>
                  </a:cubicBezTo>
                  <a:cubicBezTo>
                    <a:pt x="43" y="40"/>
                    <a:pt x="41" y="38"/>
                    <a:pt x="39" y="36"/>
                  </a:cubicBezTo>
                  <a:close/>
                  <a:moveTo>
                    <a:pt x="48" y="26"/>
                  </a:moveTo>
                  <a:cubicBezTo>
                    <a:pt x="44" y="22"/>
                    <a:pt x="40" y="18"/>
                    <a:pt x="36" y="15"/>
                  </a:cubicBezTo>
                  <a:cubicBezTo>
                    <a:pt x="37" y="16"/>
                    <a:pt x="39" y="16"/>
                    <a:pt x="40" y="17"/>
                  </a:cubicBezTo>
                  <a:cubicBezTo>
                    <a:pt x="44" y="20"/>
                    <a:pt x="47" y="23"/>
                    <a:pt x="51" y="25"/>
                  </a:cubicBezTo>
                  <a:cubicBezTo>
                    <a:pt x="50" y="26"/>
                    <a:pt x="49" y="26"/>
                    <a:pt x="48" y="26"/>
                  </a:cubicBezTo>
                  <a:close/>
                  <a:moveTo>
                    <a:pt x="44" y="27"/>
                  </a:moveTo>
                  <a:cubicBezTo>
                    <a:pt x="42" y="23"/>
                    <a:pt x="38" y="20"/>
                    <a:pt x="35" y="18"/>
                  </a:cubicBezTo>
                  <a:cubicBezTo>
                    <a:pt x="32" y="16"/>
                    <a:pt x="30" y="14"/>
                    <a:pt x="28" y="12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30" y="13"/>
                    <a:pt x="32" y="15"/>
                    <a:pt x="35" y="17"/>
                  </a:cubicBezTo>
                  <a:cubicBezTo>
                    <a:pt x="40" y="20"/>
                    <a:pt x="43" y="24"/>
                    <a:pt x="47" y="27"/>
                  </a:cubicBezTo>
                  <a:cubicBezTo>
                    <a:pt x="46" y="27"/>
                    <a:pt x="45" y="27"/>
                    <a:pt x="44" y="27"/>
                  </a:cubicBezTo>
                  <a:close/>
                  <a:moveTo>
                    <a:pt x="42" y="28"/>
                  </a:moveTo>
                  <a:cubicBezTo>
                    <a:pt x="40" y="26"/>
                    <a:pt x="38" y="24"/>
                    <a:pt x="37" y="23"/>
                  </a:cubicBezTo>
                  <a:cubicBezTo>
                    <a:pt x="39" y="24"/>
                    <a:pt x="41" y="26"/>
                    <a:pt x="43" y="28"/>
                  </a:cubicBezTo>
                  <a:cubicBezTo>
                    <a:pt x="43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lose/>
                  <a:moveTo>
                    <a:pt x="41" y="29"/>
                  </a:moveTo>
                  <a:cubicBezTo>
                    <a:pt x="41" y="29"/>
                    <a:pt x="41" y="29"/>
                    <a:pt x="41" y="30"/>
                  </a:cubicBezTo>
                  <a:cubicBezTo>
                    <a:pt x="41" y="30"/>
                    <a:pt x="41" y="31"/>
                    <a:pt x="42" y="31"/>
                  </a:cubicBezTo>
                  <a:cubicBezTo>
                    <a:pt x="39" y="29"/>
                    <a:pt x="37" y="26"/>
                    <a:pt x="34" y="24"/>
                  </a:cubicBezTo>
                  <a:cubicBezTo>
                    <a:pt x="30" y="20"/>
                    <a:pt x="26" y="16"/>
                    <a:pt x="22" y="12"/>
                  </a:cubicBezTo>
                  <a:cubicBezTo>
                    <a:pt x="23" y="13"/>
                    <a:pt x="24" y="13"/>
                    <a:pt x="24" y="14"/>
                  </a:cubicBezTo>
                  <a:cubicBezTo>
                    <a:pt x="26" y="16"/>
                    <a:pt x="28" y="18"/>
                    <a:pt x="30" y="20"/>
                  </a:cubicBezTo>
                  <a:cubicBezTo>
                    <a:pt x="33" y="23"/>
                    <a:pt x="37" y="26"/>
                    <a:pt x="41" y="29"/>
                  </a:cubicBezTo>
                  <a:close/>
                  <a:moveTo>
                    <a:pt x="53" y="25"/>
                  </a:moveTo>
                  <a:cubicBezTo>
                    <a:pt x="53" y="25"/>
                    <a:pt x="53" y="25"/>
                    <a:pt x="52" y="25"/>
                  </a:cubicBezTo>
                  <a:cubicBezTo>
                    <a:pt x="48" y="23"/>
                    <a:pt x="45" y="21"/>
                    <a:pt x="42" y="18"/>
                  </a:cubicBezTo>
                  <a:cubicBezTo>
                    <a:pt x="39" y="15"/>
                    <a:pt x="35" y="14"/>
                    <a:pt x="32" y="12"/>
                  </a:cubicBezTo>
                  <a:cubicBezTo>
                    <a:pt x="32" y="11"/>
                    <a:pt x="31" y="10"/>
                    <a:pt x="30" y="10"/>
                  </a:cubicBezTo>
                  <a:cubicBezTo>
                    <a:pt x="38" y="15"/>
                    <a:pt x="45" y="20"/>
                    <a:pt x="53" y="25"/>
                  </a:cubicBezTo>
                  <a:close/>
                  <a:moveTo>
                    <a:pt x="19" y="3"/>
                  </a:moveTo>
                  <a:cubicBezTo>
                    <a:pt x="20" y="4"/>
                    <a:pt x="21" y="4"/>
                    <a:pt x="22" y="5"/>
                  </a:cubicBezTo>
                  <a:cubicBezTo>
                    <a:pt x="22" y="5"/>
                    <a:pt x="22" y="5"/>
                    <a:pt x="22" y="6"/>
                  </a:cubicBezTo>
                  <a:cubicBezTo>
                    <a:pt x="25" y="8"/>
                    <a:pt x="28" y="9"/>
                    <a:pt x="31" y="11"/>
                  </a:cubicBezTo>
                  <a:cubicBezTo>
                    <a:pt x="34" y="13"/>
                    <a:pt x="36" y="16"/>
                    <a:pt x="39" y="18"/>
                  </a:cubicBezTo>
                  <a:cubicBezTo>
                    <a:pt x="42" y="20"/>
                    <a:pt x="44" y="23"/>
                    <a:pt x="47" y="26"/>
                  </a:cubicBezTo>
                  <a:cubicBezTo>
                    <a:pt x="46" y="25"/>
                    <a:pt x="45" y="24"/>
                    <a:pt x="44" y="23"/>
                  </a:cubicBezTo>
                  <a:cubicBezTo>
                    <a:pt x="42" y="22"/>
                    <a:pt x="41" y="20"/>
                    <a:pt x="39" y="19"/>
                  </a:cubicBezTo>
                  <a:cubicBezTo>
                    <a:pt x="37" y="17"/>
                    <a:pt x="34" y="16"/>
                    <a:pt x="32" y="14"/>
                  </a:cubicBezTo>
                  <a:cubicBezTo>
                    <a:pt x="28" y="12"/>
                    <a:pt x="25" y="9"/>
                    <a:pt x="23" y="6"/>
                  </a:cubicBezTo>
                  <a:cubicBezTo>
                    <a:pt x="22" y="6"/>
                    <a:pt x="22" y="5"/>
                    <a:pt x="22" y="5"/>
                  </a:cubicBezTo>
                  <a:cubicBezTo>
                    <a:pt x="21" y="5"/>
                    <a:pt x="21" y="5"/>
                    <a:pt x="20" y="4"/>
                  </a:cubicBezTo>
                  <a:cubicBezTo>
                    <a:pt x="20" y="4"/>
                    <a:pt x="19" y="4"/>
                    <a:pt x="20" y="5"/>
                  </a:cubicBezTo>
                  <a:cubicBezTo>
                    <a:pt x="23" y="8"/>
                    <a:pt x="27" y="12"/>
                    <a:pt x="31" y="15"/>
                  </a:cubicBezTo>
                  <a:cubicBezTo>
                    <a:pt x="35" y="19"/>
                    <a:pt x="39" y="21"/>
                    <a:pt x="43" y="26"/>
                  </a:cubicBezTo>
                  <a:cubicBezTo>
                    <a:pt x="43" y="27"/>
                    <a:pt x="44" y="27"/>
                    <a:pt x="43" y="27"/>
                  </a:cubicBezTo>
                  <a:cubicBezTo>
                    <a:pt x="41" y="25"/>
                    <a:pt x="39" y="24"/>
                    <a:pt x="38" y="23"/>
                  </a:cubicBezTo>
                  <a:cubicBezTo>
                    <a:pt x="36" y="21"/>
                    <a:pt x="33" y="19"/>
                    <a:pt x="31" y="17"/>
                  </a:cubicBezTo>
                  <a:cubicBezTo>
                    <a:pt x="28" y="14"/>
                    <a:pt x="24" y="11"/>
                    <a:pt x="21" y="8"/>
                  </a:cubicBezTo>
                  <a:cubicBezTo>
                    <a:pt x="21" y="7"/>
                    <a:pt x="21" y="7"/>
                    <a:pt x="20" y="7"/>
                  </a:cubicBezTo>
                  <a:cubicBezTo>
                    <a:pt x="20" y="6"/>
                    <a:pt x="20" y="6"/>
                    <a:pt x="19" y="6"/>
                  </a:cubicBezTo>
                  <a:cubicBezTo>
                    <a:pt x="19" y="5"/>
                    <a:pt x="18" y="6"/>
                    <a:pt x="19" y="6"/>
                  </a:cubicBezTo>
                  <a:cubicBezTo>
                    <a:pt x="22" y="10"/>
                    <a:pt x="25" y="14"/>
                    <a:pt x="28" y="17"/>
                  </a:cubicBezTo>
                  <a:cubicBezTo>
                    <a:pt x="32" y="20"/>
                    <a:pt x="36" y="23"/>
                    <a:pt x="40" y="27"/>
                  </a:cubicBezTo>
                  <a:cubicBezTo>
                    <a:pt x="40" y="27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0" y="27"/>
                    <a:pt x="38" y="26"/>
                    <a:pt x="36" y="25"/>
                  </a:cubicBezTo>
                  <a:cubicBezTo>
                    <a:pt x="34" y="23"/>
                    <a:pt x="32" y="21"/>
                    <a:pt x="30" y="19"/>
                  </a:cubicBezTo>
                  <a:cubicBezTo>
                    <a:pt x="26" y="16"/>
                    <a:pt x="23" y="11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4" y="15"/>
                    <a:pt x="29" y="21"/>
                    <a:pt x="36" y="27"/>
                  </a:cubicBezTo>
                  <a:cubicBezTo>
                    <a:pt x="37" y="28"/>
                    <a:pt x="39" y="29"/>
                    <a:pt x="40" y="31"/>
                  </a:cubicBezTo>
                  <a:cubicBezTo>
                    <a:pt x="44" y="35"/>
                    <a:pt x="40" y="31"/>
                    <a:pt x="39" y="31"/>
                  </a:cubicBezTo>
                  <a:cubicBezTo>
                    <a:pt x="36" y="28"/>
                    <a:pt x="33" y="26"/>
                    <a:pt x="29" y="23"/>
                  </a:cubicBezTo>
                  <a:cubicBezTo>
                    <a:pt x="25" y="18"/>
                    <a:pt x="21" y="14"/>
                    <a:pt x="17" y="9"/>
                  </a:cubicBezTo>
                  <a:cubicBezTo>
                    <a:pt x="17" y="9"/>
                    <a:pt x="17" y="9"/>
                    <a:pt x="16" y="9"/>
                  </a:cubicBezTo>
                  <a:cubicBezTo>
                    <a:pt x="17" y="7"/>
                    <a:pt x="18" y="5"/>
                    <a:pt x="19" y="3"/>
                  </a:cubicBezTo>
                  <a:close/>
                  <a:moveTo>
                    <a:pt x="33" y="20"/>
                  </a:moveTo>
                  <a:cubicBezTo>
                    <a:pt x="31" y="18"/>
                    <a:pt x="29" y="17"/>
                    <a:pt x="28" y="15"/>
                  </a:cubicBezTo>
                  <a:cubicBezTo>
                    <a:pt x="29" y="16"/>
                    <a:pt x="30" y="17"/>
                    <a:pt x="31" y="18"/>
                  </a:cubicBezTo>
                  <a:cubicBezTo>
                    <a:pt x="32" y="19"/>
                    <a:pt x="32" y="19"/>
                    <a:pt x="33" y="20"/>
                  </a:cubicBezTo>
                  <a:close/>
                </a:path>
              </a:pathLst>
            </a:custGeom>
            <a:blipFill dpi="0" rotWithShape="1">
              <a:blip r:embed="rId10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55" name="Freeform 156"/>
            <p:cNvSpPr>
              <a:spLocks noEditPoints="1"/>
            </p:cNvSpPr>
            <p:nvPr/>
          </p:nvSpPr>
          <p:spPr bwMode="auto">
            <a:xfrm>
              <a:off x="4835611" y="1032724"/>
              <a:ext cx="190500" cy="325438"/>
            </a:xfrm>
            <a:custGeom>
              <a:avLst/>
              <a:gdLst>
                <a:gd name="T0" fmla="*/ 0 w 66"/>
                <a:gd name="T1" fmla="*/ 43 h 112"/>
                <a:gd name="T2" fmla="*/ 64 w 66"/>
                <a:gd name="T3" fmla="*/ 97 h 112"/>
                <a:gd name="T4" fmla="*/ 33 w 66"/>
                <a:gd name="T5" fmla="*/ 27 h 112"/>
                <a:gd name="T6" fmla="*/ 29 w 66"/>
                <a:gd name="T7" fmla="*/ 29 h 112"/>
                <a:gd name="T8" fmla="*/ 20 w 66"/>
                <a:gd name="T9" fmla="*/ 24 h 112"/>
                <a:gd name="T10" fmla="*/ 38 w 66"/>
                <a:gd name="T11" fmla="*/ 104 h 112"/>
                <a:gd name="T12" fmla="*/ 36 w 66"/>
                <a:gd name="T13" fmla="*/ 96 h 112"/>
                <a:gd name="T14" fmla="*/ 46 w 66"/>
                <a:gd name="T15" fmla="*/ 95 h 112"/>
                <a:gd name="T16" fmla="*/ 48 w 66"/>
                <a:gd name="T17" fmla="*/ 94 h 112"/>
                <a:gd name="T18" fmla="*/ 43 w 66"/>
                <a:gd name="T19" fmla="*/ 85 h 112"/>
                <a:gd name="T20" fmla="*/ 55 w 66"/>
                <a:gd name="T21" fmla="*/ 92 h 112"/>
                <a:gd name="T22" fmla="*/ 32 w 66"/>
                <a:gd name="T23" fmla="*/ 62 h 112"/>
                <a:gd name="T24" fmla="*/ 23 w 66"/>
                <a:gd name="T25" fmla="*/ 53 h 112"/>
                <a:gd name="T26" fmla="*/ 43 w 66"/>
                <a:gd name="T27" fmla="*/ 72 h 112"/>
                <a:gd name="T28" fmla="*/ 10 w 66"/>
                <a:gd name="T29" fmla="*/ 26 h 112"/>
                <a:gd name="T30" fmla="*/ 13 w 66"/>
                <a:gd name="T31" fmla="*/ 36 h 112"/>
                <a:gd name="T32" fmla="*/ 5 w 66"/>
                <a:gd name="T33" fmla="*/ 38 h 112"/>
                <a:gd name="T34" fmla="*/ 38 w 66"/>
                <a:gd name="T35" fmla="*/ 60 h 112"/>
                <a:gd name="T36" fmla="*/ 17 w 66"/>
                <a:gd name="T37" fmla="*/ 38 h 112"/>
                <a:gd name="T38" fmla="*/ 17 w 66"/>
                <a:gd name="T39" fmla="*/ 34 h 112"/>
                <a:gd name="T40" fmla="*/ 18 w 66"/>
                <a:gd name="T41" fmla="*/ 32 h 112"/>
                <a:gd name="T42" fmla="*/ 16 w 66"/>
                <a:gd name="T43" fmla="*/ 34 h 112"/>
                <a:gd name="T44" fmla="*/ 13 w 66"/>
                <a:gd name="T45" fmla="*/ 38 h 112"/>
                <a:gd name="T46" fmla="*/ 4 w 66"/>
                <a:gd name="T47" fmla="*/ 41 h 112"/>
                <a:gd name="T48" fmla="*/ 57 w 66"/>
                <a:gd name="T49" fmla="*/ 95 h 112"/>
                <a:gd name="T50" fmla="*/ 51 w 66"/>
                <a:gd name="T51" fmla="*/ 97 h 112"/>
                <a:gd name="T52" fmla="*/ 59 w 66"/>
                <a:gd name="T53" fmla="*/ 95 h 112"/>
                <a:gd name="T54" fmla="*/ 35 w 66"/>
                <a:gd name="T55" fmla="*/ 75 h 112"/>
                <a:gd name="T56" fmla="*/ 50 w 66"/>
                <a:gd name="T57" fmla="*/ 97 h 112"/>
                <a:gd name="T58" fmla="*/ 46 w 66"/>
                <a:gd name="T59" fmla="*/ 99 h 112"/>
                <a:gd name="T60" fmla="*/ 41 w 66"/>
                <a:gd name="T61" fmla="*/ 94 h 112"/>
                <a:gd name="T62" fmla="*/ 40 w 66"/>
                <a:gd name="T63" fmla="*/ 103 h 112"/>
                <a:gd name="T64" fmla="*/ 60 w 66"/>
                <a:gd name="T65" fmla="*/ 87 h 112"/>
                <a:gd name="T66" fmla="*/ 22 w 66"/>
                <a:gd name="T67" fmla="*/ 46 h 112"/>
                <a:gd name="T68" fmla="*/ 17 w 66"/>
                <a:gd name="T69" fmla="*/ 36 h 112"/>
                <a:gd name="T70" fmla="*/ 45 w 66"/>
                <a:gd name="T71" fmla="*/ 59 h 112"/>
                <a:gd name="T72" fmla="*/ 49 w 66"/>
                <a:gd name="T73" fmla="*/ 57 h 112"/>
                <a:gd name="T74" fmla="*/ 12 w 66"/>
                <a:gd name="T75" fmla="*/ 20 h 112"/>
                <a:gd name="T76" fmla="*/ 52 w 66"/>
                <a:gd name="T77" fmla="*/ 64 h 112"/>
                <a:gd name="T78" fmla="*/ 42 w 66"/>
                <a:gd name="T79" fmla="*/ 41 h 112"/>
                <a:gd name="T80" fmla="*/ 25 w 66"/>
                <a:gd name="T81" fmla="*/ 27 h 112"/>
                <a:gd name="T82" fmla="*/ 37 w 66"/>
                <a:gd name="T83" fmla="*/ 34 h 112"/>
                <a:gd name="T84" fmla="*/ 17 w 66"/>
                <a:gd name="T85" fmla="*/ 14 h 112"/>
                <a:gd name="T86" fmla="*/ 51 w 66"/>
                <a:gd name="T87" fmla="*/ 62 h 112"/>
                <a:gd name="T88" fmla="*/ 29 w 66"/>
                <a:gd name="T89" fmla="*/ 32 h 112"/>
                <a:gd name="T90" fmla="*/ 48 w 66"/>
                <a:gd name="T91" fmla="*/ 27 h 112"/>
                <a:gd name="T92" fmla="*/ 27 w 66"/>
                <a:gd name="T93" fmla="*/ 12 h 112"/>
                <a:gd name="T94" fmla="*/ 43 w 66"/>
                <a:gd name="T95" fmla="*/ 28 h 112"/>
                <a:gd name="T96" fmla="*/ 22 w 66"/>
                <a:gd name="T97" fmla="*/ 12 h 112"/>
                <a:gd name="T98" fmla="*/ 32 w 66"/>
                <a:gd name="T99" fmla="*/ 12 h 112"/>
                <a:gd name="T100" fmla="*/ 39 w 66"/>
                <a:gd name="T101" fmla="*/ 18 h 112"/>
                <a:gd name="T102" fmla="*/ 20 w 66"/>
                <a:gd name="T103" fmla="*/ 5 h 112"/>
                <a:gd name="T104" fmla="*/ 21 w 66"/>
                <a:gd name="T105" fmla="*/ 8 h 112"/>
                <a:gd name="T106" fmla="*/ 41 w 66"/>
                <a:gd name="T107" fmla="*/ 29 h 112"/>
                <a:gd name="T108" fmla="*/ 39 w 66"/>
                <a:gd name="T109" fmla="*/ 31 h 112"/>
                <a:gd name="T110" fmla="*/ 30 w 66"/>
                <a:gd name="T111" fmla="*/ 1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6" h="112">
                  <a:moveTo>
                    <a:pt x="57" y="25"/>
                  </a:moveTo>
                  <a:cubicBezTo>
                    <a:pt x="57" y="25"/>
                    <a:pt x="57" y="24"/>
                    <a:pt x="56" y="24"/>
                  </a:cubicBezTo>
                  <a:cubicBezTo>
                    <a:pt x="44" y="16"/>
                    <a:pt x="32" y="8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8" y="1"/>
                    <a:pt x="18" y="1"/>
                    <a:pt x="17" y="1"/>
                  </a:cubicBezTo>
                  <a:cubicBezTo>
                    <a:pt x="13" y="8"/>
                    <a:pt x="11" y="16"/>
                    <a:pt x="8" y="23"/>
                  </a:cubicBezTo>
                  <a:cubicBezTo>
                    <a:pt x="5" y="30"/>
                    <a:pt x="2" y="36"/>
                    <a:pt x="0" y="43"/>
                  </a:cubicBezTo>
                  <a:cubicBezTo>
                    <a:pt x="0" y="43"/>
                    <a:pt x="0" y="44"/>
                    <a:pt x="0" y="44"/>
                  </a:cubicBezTo>
                  <a:cubicBezTo>
                    <a:pt x="0" y="45"/>
                    <a:pt x="1" y="45"/>
                    <a:pt x="2" y="45"/>
                  </a:cubicBezTo>
                  <a:cubicBezTo>
                    <a:pt x="6" y="43"/>
                    <a:pt x="11" y="43"/>
                    <a:pt x="16" y="42"/>
                  </a:cubicBezTo>
                  <a:cubicBezTo>
                    <a:pt x="22" y="64"/>
                    <a:pt x="31" y="86"/>
                    <a:pt x="34" y="110"/>
                  </a:cubicBezTo>
                  <a:cubicBezTo>
                    <a:pt x="34" y="111"/>
                    <a:pt x="35" y="112"/>
                    <a:pt x="36" y="111"/>
                  </a:cubicBezTo>
                  <a:cubicBezTo>
                    <a:pt x="37" y="111"/>
                    <a:pt x="37" y="111"/>
                    <a:pt x="37" y="110"/>
                  </a:cubicBezTo>
                  <a:cubicBezTo>
                    <a:pt x="43" y="102"/>
                    <a:pt x="54" y="98"/>
                    <a:pt x="64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6" y="96"/>
                    <a:pt x="65" y="96"/>
                  </a:cubicBezTo>
                  <a:cubicBezTo>
                    <a:pt x="59" y="74"/>
                    <a:pt x="50" y="53"/>
                    <a:pt x="44" y="31"/>
                  </a:cubicBezTo>
                  <a:cubicBezTo>
                    <a:pt x="48" y="30"/>
                    <a:pt x="52" y="28"/>
                    <a:pt x="56" y="27"/>
                  </a:cubicBezTo>
                  <a:cubicBezTo>
                    <a:pt x="57" y="27"/>
                    <a:pt x="57" y="26"/>
                    <a:pt x="57" y="25"/>
                  </a:cubicBezTo>
                  <a:close/>
                  <a:moveTo>
                    <a:pt x="43" y="37"/>
                  </a:moveTo>
                  <a:cubicBezTo>
                    <a:pt x="40" y="33"/>
                    <a:pt x="36" y="31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6" y="30"/>
                    <a:pt x="39" y="32"/>
                    <a:pt x="42" y="34"/>
                  </a:cubicBezTo>
                  <a:cubicBezTo>
                    <a:pt x="42" y="35"/>
                    <a:pt x="43" y="36"/>
                    <a:pt x="43" y="37"/>
                  </a:cubicBezTo>
                  <a:close/>
                  <a:moveTo>
                    <a:pt x="46" y="48"/>
                  </a:moveTo>
                  <a:cubicBezTo>
                    <a:pt x="43" y="43"/>
                    <a:pt x="38" y="40"/>
                    <a:pt x="34" y="36"/>
                  </a:cubicBezTo>
                  <a:cubicBezTo>
                    <a:pt x="30" y="31"/>
                    <a:pt x="26" y="26"/>
                    <a:pt x="21" y="22"/>
                  </a:cubicBezTo>
                  <a:cubicBezTo>
                    <a:pt x="24" y="24"/>
                    <a:pt x="26" y="27"/>
                    <a:pt x="29" y="29"/>
                  </a:cubicBezTo>
                  <a:cubicBezTo>
                    <a:pt x="34" y="34"/>
                    <a:pt x="40" y="40"/>
                    <a:pt x="45" y="45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6" y="46"/>
                    <a:pt x="46" y="47"/>
                    <a:pt x="46" y="48"/>
                  </a:cubicBezTo>
                  <a:close/>
                  <a:moveTo>
                    <a:pt x="49" y="57"/>
                  </a:moveTo>
                  <a:cubicBezTo>
                    <a:pt x="39" y="44"/>
                    <a:pt x="28" y="33"/>
                    <a:pt x="17" y="22"/>
                  </a:cubicBezTo>
                  <a:cubicBezTo>
                    <a:pt x="16" y="21"/>
                    <a:pt x="11" y="16"/>
                    <a:pt x="15" y="19"/>
                  </a:cubicBezTo>
                  <a:cubicBezTo>
                    <a:pt x="17" y="21"/>
                    <a:pt x="19" y="22"/>
                    <a:pt x="20" y="24"/>
                  </a:cubicBezTo>
                  <a:cubicBezTo>
                    <a:pt x="24" y="27"/>
                    <a:pt x="27" y="30"/>
                    <a:pt x="30" y="33"/>
                  </a:cubicBezTo>
                  <a:cubicBezTo>
                    <a:pt x="35" y="39"/>
                    <a:pt x="42" y="44"/>
                    <a:pt x="47" y="50"/>
                  </a:cubicBezTo>
                  <a:cubicBezTo>
                    <a:pt x="48" y="52"/>
                    <a:pt x="49" y="54"/>
                    <a:pt x="49" y="57"/>
                  </a:cubicBezTo>
                  <a:close/>
                  <a:moveTo>
                    <a:pt x="37" y="106"/>
                  </a:moveTo>
                  <a:cubicBezTo>
                    <a:pt x="36" y="105"/>
                    <a:pt x="36" y="104"/>
                    <a:pt x="36" y="102"/>
                  </a:cubicBezTo>
                  <a:cubicBezTo>
                    <a:pt x="37" y="103"/>
                    <a:pt x="37" y="104"/>
                    <a:pt x="38" y="105"/>
                  </a:cubicBezTo>
                  <a:cubicBezTo>
                    <a:pt x="38" y="105"/>
                    <a:pt x="38" y="105"/>
                    <a:pt x="38" y="104"/>
                  </a:cubicBezTo>
                  <a:cubicBezTo>
                    <a:pt x="38" y="104"/>
                    <a:pt x="35" y="101"/>
                    <a:pt x="37" y="102"/>
                  </a:cubicBezTo>
                  <a:cubicBezTo>
                    <a:pt x="38" y="102"/>
                    <a:pt x="39" y="103"/>
                    <a:pt x="40" y="103"/>
                  </a:cubicBezTo>
                  <a:cubicBezTo>
                    <a:pt x="39" y="104"/>
                    <a:pt x="38" y="105"/>
                    <a:pt x="37" y="106"/>
                  </a:cubicBezTo>
                  <a:close/>
                  <a:moveTo>
                    <a:pt x="34" y="90"/>
                  </a:moveTo>
                  <a:cubicBezTo>
                    <a:pt x="35" y="93"/>
                    <a:pt x="37" y="94"/>
                    <a:pt x="40" y="96"/>
                  </a:cubicBezTo>
                  <a:cubicBezTo>
                    <a:pt x="40" y="96"/>
                    <a:pt x="44" y="100"/>
                    <a:pt x="43" y="100"/>
                  </a:cubicBezTo>
                  <a:cubicBezTo>
                    <a:pt x="40" y="99"/>
                    <a:pt x="38" y="97"/>
                    <a:pt x="36" y="96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6" y="99"/>
                    <a:pt x="38" y="101"/>
                    <a:pt x="39" y="103"/>
                  </a:cubicBezTo>
                  <a:cubicBezTo>
                    <a:pt x="40" y="103"/>
                    <a:pt x="38" y="101"/>
                    <a:pt x="38" y="101"/>
                  </a:cubicBezTo>
                  <a:cubicBezTo>
                    <a:pt x="37" y="101"/>
                    <a:pt x="36" y="101"/>
                    <a:pt x="36" y="100"/>
                  </a:cubicBezTo>
                  <a:cubicBezTo>
                    <a:pt x="35" y="97"/>
                    <a:pt x="34" y="94"/>
                    <a:pt x="34" y="90"/>
                  </a:cubicBezTo>
                  <a:close/>
                  <a:moveTo>
                    <a:pt x="31" y="81"/>
                  </a:moveTo>
                  <a:cubicBezTo>
                    <a:pt x="35" y="86"/>
                    <a:pt x="42" y="89"/>
                    <a:pt x="46" y="95"/>
                  </a:cubicBezTo>
                  <a:cubicBezTo>
                    <a:pt x="49" y="99"/>
                    <a:pt x="46" y="96"/>
                    <a:pt x="45" y="95"/>
                  </a:cubicBezTo>
                  <a:cubicBezTo>
                    <a:pt x="43" y="93"/>
                    <a:pt x="41" y="91"/>
                    <a:pt x="40" y="89"/>
                  </a:cubicBezTo>
                  <a:cubicBezTo>
                    <a:pt x="37" y="87"/>
                    <a:pt x="35" y="84"/>
                    <a:pt x="31" y="82"/>
                  </a:cubicBezTo>
                  <a:cubicBezTo>
                    <a:pt x="31" y="82"/>
                    <a:pt x="31" y="81"/>
                    <a:pt x="31" y="81"/>
                  </a:cubicBezTo>
                  <a:close/>
                  <a:moveTo>
                    <a:pt x="29" y="73"/>
                  </a:moveTo>
                  <a:cubicBezTo>
                    <a:pt x="34" y="81"/>
                    <a:pt x="43" y="87"/>
                    <a:pt x="49" y="94"/>
                  </a:cubicBezTo>
                  <a:cubicBezTo>
                    <a:pt x="51" y="98"/>
                    <a:pt x="51" y="97"/>
                    <a:pt x="48" y="94"/>
                  </a:cubicBezTo>
                  <a:cubicBezTo>
                    <a:pt x="46" y="92"/>
                    <a:pt x="44" y="90"/>
                    <a:pt x="42" y="87"/>
                  </a:cubicBezTo>
                  <a:cubicBezTo>
                    <a:pt x="38" y="84"/>
                    <a:pt x="34" y="80"/>
                    <a:pt x="30" y="77"/>
                  </a:cubicBezTo>
                  <a:cubicBezTo>
                    <a:pt x="30" y="76"/>
                    <a:pt x="29" y="75"/>
                    <a:pt x="29" y="73"/>
                  </a:cubicBezTo>
                  <a:close/>
                  <a:moveTo>
                    <a:pt x="27" y="68"/>
                  </a:moveTo>
                  <a:cubicBezTo>
                    <a:pt x="35" y="77"/>
                    <a:pt x="45" y="84"/>
                    <a:pt x="52" y="94"/>
                  </a:cubicBezTo>
                  <a:cubicBezTo>
                    <a:pt x="56" y="98"/>
                    <a:pt x="52" y="94"/>
                    <a:pt x="50" y="93"/>
                  </a:cubicBezTo>
                  <a:cubicBezTo>
                    <a:pt x="48" y="90"/>
                    <a:pt x="45" y="88"/>
                    <a:pt x="43" y="85"/>
                  </a:cubicBezTo>
                  <a:cubicBezTo>
                    <a:pt x="38" y="80"/>
                    <a:pt x="33" y="76"/>
                    <a:pt x="28" y="71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28" y="70"/>
                    <a:pt x="28" y="69"/>
                    <a:pt x="27" y="68"/>
                  </a:cubicBezTo>
                  <a:close/>
                  <a:moveTo>
                    <a:pt x="25" y="61"/>
                  </a:moveTo>
                  <a:cubicBezTo>
                    <a:pt x="29" y="66"/>
                    <a:pt x="34" y="70"/>
                    <a:pt x="38" y="74"/>
                  </a:cubicBezTo>
                  <a:cubicBezTo>
                    <a:pt x="41" y="77"/>
                    <a:pt x="43" y="80"/>
                    <a:pt x="46" y="83"/>
                  </a:cubicBezTo>
                  <a:cubicBezTo>
                    <a:pt x="49" y="86"/>
                    <a:pt x="52" y="89"/>
                    <a:pt x="55" y="92"/>
                  </a:cubicBezTo>
                  <a:cubicBezTo>
                    <a:pt x="56" y="93"/>
                    <a:pt x="57" y="94"/>
                    <a:pt x="58" y="95"/>
                  </a:cubicBezTo>
                  <a:cubicBezTo>
                    <a:pt x="56" y="93"/>
                    <a:pt x="54" y="92"/>
                    <a:pt x="52" y="90"/>
                  </a:cubicBezTo>
                  <a:cubicBezTo>
                    <a:pt x="49" y="88"/>
                    <a:pt x="46" y="85"/>
                    <a:pt x="43" y="82"/>
                  </a:cubicBezTo>
                  <a:cubicBezTo>
                    <a:pt x="37" y="77"/>
                    <a:pt x="32" y="71"/>
                    <a:pt x="27" y="66"/>
                  </a:cubicBezTo>
                  <a:cubicBezTo>
                    <a:pt x="26" y="65"/>
                    <a:pt x="26" y="63"/>
                    <a:pt x="25" y="61"/>
                  </a:cubicBezTo>
                  <a:close/>
                  <a:moveTo>
                    <a:pt x="23" y="53"/>
                  </a:moveTo>
                  <a:cubicBezTo>
                    <a:pt x="25" y="57"/>
                    <a:pt x="29" y="59"/>
                    <a:pt x="32" y="62"/>
                  </a:cubicBezTo>
                  <a:cubicBezTo>
                    <a:pt x="34" y="65"/>
                    <a:pt x="36" y="67"/>
                    <a:pt x="39" y="69"/>
                  </a:cubicBezTo>
                  <a:cubicBezTo>
                    <a:pt x="45" y="76"/>
                    <a:pt x="51" y="83"/>
                    <a:pt x="58" y="89"/>
                  </a:cubicBezTo>
                  <a:cubicBezTo>
                    <a:pt x="58" y="90"/>
                    <a:pt x="59" y="91"/>
                    <a:pt x="60" y="92"/>
                  </a:cubicBezTo>
                  <a:cubicBezTo>
                    <a:pt x="58" y="91"/>
                    <a:pt x="57" y="90"/>
                    <a:pt x="56" y="89"/>
                  </a:cubicBezTo>
                  <a:cubicBezTo>
                    <a:pt x="53" y="85"/>
                    <a:pt x="49" y="82"/>
                    <a:pt x="45" y="79"/>
                  </a:cubicBezTo>
                  <a:cubicBezTo>
                    <a:pt x="38" y="72"/>
                    <a:pt x="30" y="66"/>
                    <a:pt x="24" y="59"/>
                  </a:cubicBezTo>
                  <a:cubicBezTo>
                    <a:pt x="24" y="57"/>
                    <a:pt x="23" y="55"/>
                    <a:pt x="23" y="53"/>
                  </a:cubicBezTo>
                  <a:close/>
                  <a:moveTo>
                    <a:pt x="20" y="44"/>
                  </a:moveTo>
                  <a:cubicBezTo>
                    <a:pt x="24" y="49"/>
                    <a:pt x="29" y="53"/>
                    <a:pt x="33" y="58"/>
                  </a:cubicBezTo>
                  <a:cubicBezTo>
                    <a:pt x="36" y="61"/>
                    <a:pt x="39" y="65"/>
                    <a:pt x="42" y="68"/>
                  </a:cubicBezTo>
                  <a:cubicBezTo>
                    <a:pt x="46" y="72"/>
                    <a:pt x="49" y="75"/>
                    <a:pt x="53" y="79"/>
                  </a:cubicBezTo>
                  <a:cubicBezTo>
                    <a:pt x="55" y="81"/>
                    <a:pt x="57" y="83"/>
                    <a:pt x="58" y="86"/>
                  </a:cubicBezTo>
                  <a:cubicBezTo>
                    <a:pt x="58" y="85"/>
                    <a:pt x="56" y="83"/>
                    <a:pt x="55" y="82"/>
                  </a:cubicBezTo>
                  <a:cubicBezTo>
                    <a:pt x="51" y="78"/>
                    <a:pt x="47" y="75"/>
                    <a:pt x="43" y="72"/>
                  </a:cubicBezTo>
                  <a:cubicBezTo>
                    <a:pt x="40" y="69"/>
                    <a:pt x="37" y="66"/>
                    <a:pt x="34" y="63"/>
                  </a:cubicBezTo>
                  <a:cubicBezTo>
                    <a:pt x="34" y="63"/>
                    <a:pt x="34" y="63"/>
                    <a:pt x="33" y="62"/>
                  </a:cubicBezTo>
                  <a:cubicBezTo>
                    <a:pt x="30" y="59"/>
                    <a:pt x="26" y="55"/>
                    <a:pt x="22" y="51"/>
                  </a:cubicBezTo>
                  <a:cubicBezTo>
                    <a:pt x="21" y="49"/>
                    <a:pt x="20" y="46"/>
                    <a:pt x="20" y="44"/>
                  </a:cubicBezTo>
                  <a:close/>
                  <a:moveTo>
                    <a:pt x="10" y="24"/>
                  </a:moveTo>
                  <a:cubicBezTo>
                    <a:pt x="11" y="25"/>
                    <a:pt x="11" y="26"/>
                    <a:pt x="12" y="27"/>
                  </a:cubicBezTo>
                  <a:cubicBezTo>
                    <a:pt x="11" y="26"/>
                    <a:pt x="11" y="26"/>
                    <a:pt x="10" y="26"/>
                  </a:cubicBezTo>
                  <a:cubicBezTo>
                    <a:pt x="10" y="25"/>
                    <a:pt x="10" y="25"/>
                    <a:pt x="10" y="26"/>
                  </a:cubicBezTo>
                  <a:cubicBezTo>
                    <a:pt x="10" y="29"/>
                    <a:pt x="12" y="31"/>
                    <a:pt x="14" y="33"/>
                  </a:cubicBezTo>
                  <a:cubicBezTo>
                    <a:pt x="14" y="34"/>
                    <a:pt x="18" y="38"/>
                    <a:pt x="15" y="36"/>
                  </a:cubicBezTo>
                  <a:cubicBezTo>
                    <a:pt x="14" y="35"/>
                    <a:pt x="12" y="33"/>
                    <a:pt x="11" y="31"/>
                  </a:cubicBezTo>
                  <a:cubicBezTo>
                    <a:pt x="11" y="31"/>
                    <a:pt x="10" y="31"/>
                    <a:pt x="10" y="32"/>
                  </a:cubicBezTo>
                  <a:cubicBezTo>
                    <a:pt x="11" y="34"/>
                    <a:pt x="12" y="35"/>
                    <a:pt x="14" y="37"/>
                  </a:cubicBezTo>
                  <a:cubicBezTo>
                    <a:pt x="17" y="40"/>
                    <a:pt x="13" y="36"/>
                    <a:pt x="13" y="36"/>
                  </a:cubicBezTo>
                  <a:cubicBezTo>
                    <a:pt x="11" y="35"/>
                    <a:pt x="10" y="34"/>
                    <a:pt x="9" y="33"/>
                  </a:cubicBezTo>
                  <a:cubicBezTo>
                    <a:pt x="9" y="33"/>
                    <a:pt x="9" y="33"/>
                    <a:pt x="9" y="34"/>
                  </a:cubicBezTo>
                  <a:cubicBezTo>
                    <a:pt x="10" y="35"/>
                    <a:pt x="12" y="38"/>
                    <a:pt x="13" y="39"/>
                  </a:cubicBezTo>
                  <a:cubicBezTo>
                    <a:pt x="11" y="38"/>
                    <a:pt x="10" y="37"/>
                    <a:pt x="8" y="36"/>
                  </a:cubicBezTo>
                  <a:cubicBezTo>
                    <a:pt x="8" y="36"/>
                    <a:pt x="7" y="36"/>
                    <a:pt x="8" y="37"/>
                  </a:cubicBezTo>
                  <a:cubicBezTo>
                    <a:pt x="11" y="39"/>
                    <a:pt x="7" y="38"/>
                    <a:pt x="6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7" y="40"/>
                    <a:pt x="6" y="40"/>
                    <a:pt x="4" y="40"/>
                  </a:cubicBezTo>
                  <a:cubicBezTo>
                    <a:pt x="6" y="35"/>
                    <a:pt x="8" y="29"/>
                    <a:pt x="10" y="24"/>
                  </a:cubicBezTo>
                  <a:close/>
                  <a:moveTo>
                    <a:pt x="16" y="34"/>
                  </a:moveTo>
                  <a:cubicBezTo>
                    <a:pt x="26" y="48"/>
                    <a:pt x="40" y="59"/>
                    <a:pt x="52" y="72"/>
                  </a:cubicBezTo>
                  <a:cubicBezTo>
                    <a:pt x="52" y="72"/>
                    <a:pt x="57" y="77"/>
                    <a:pt x="54" y="74"/>
                  </a:cubicBezTo>
                  <a:cubicBezTo>
                    <a:pt x="52" y="73"/>
                    <a:pt x="50" y="71"/>
                    <a:pt x="48" y="70"/>
                  </a:cubicBezTo>
                  <a:cubicBezTo>
                    <a:pt x="45" y="67"/>
                    <a:pt x="41" y="63"/>
                    <a:pt x="38" y="60"/>
                  </a:cubicBezTo>
                  <a:cubicBezTo>
                    <a:pt x="32" y="54"/>
                    <a:pt x="25" y="48"/>
                    <a:pt x="19" y="41"/>
                  </a:cubicBezTo>
                  <a:cubicBezTo>
                    <a:pt x="19" y="41"/>
                    <a:pt x="18" y="40"/>
                    <a:pt x="18" y="39"/>
                  </a:cubicBezTo>
                  <a:cubicBezTo>
                    <a:pt x="18" y="39"/>
                    <a:pt x="18" y="39"/>
                    <a:pt x="17" y="39"/>
                  </a:cubicBezTo>
                  <a:cubicBezTo>
                    <a:pt x="17" y="38"/>
                    <a:pt x="17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5" y="37"/>
                  </a:cubicBezTo>
                  <a:cubicBezTo>
                    <a:pt x="16" y="38"/>
                    <a:pt x="16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6"/>
                    <a:pt x="15" y="35"/>
                    <a:pt x="14" y="33"/>
                  </a:cubicBezTo>
                  <a:cubicBezTo>
                    <a:pt x="14" y="32"/>
                    <a:pt x="13" y="32"/>
                    <a:pt x="13" y="31"/>
                  </a:cubicBezTo>
                  <a:cubicBezTo>
                    <a:pt x="12" y="30"/>
                    <a:pt x="11" y="27"/>
                    <a:pt x="11" y="27"/>
                  </a:cubicBezTo>
                  <a:cubicBezTo>
                    <a:pt x="12" y="28"/>
                    <a:pt x="13" y="29"/>
                    <a:pt x="14" y="30"/>
                  </a:cubicBezTo>
                  <a:cubicBezTo>
                    <a:pt x="14" y="30"/>
                    <a:pt x="14" y="30"/>
                    <a:pt x="14" y="31"/>
                  </a:cubicBezTo>
                  <a:cubicBezTo>
                    <a:pt x="15" y="32"/>
                    <a:pt x="16" y="33"/>
                    <a:pt x="17" y="34"/>
                  </a:cubicBezTo>
                  <a:cubicBezTo>
                    <a:pt x="18" y="35"/>
                    <a:pt x="18" y="36"/>
                    <a:pt x="18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0" y="37"/>
                    <a:pt x="20" y="36"/>
                    <a:pt x="20" y="36"/>
                  </a:cubicBezTo>
                  <a:cubicBezTo>
                    <a:pt x="18" y="33"/>
                    <a:pt x="15" y="30"/>
                    <a:pt x="13" y="27"/>
                  </a:cubicBezTo>
                  <a:cubicBezTo>
                    <a:pt x="12" y="26"/>
                    <a:pt x="11" y="25"/>
                    <a:pt x="11" y="24"/>
                  </a:cubicBezTo>
                  <a:cubicBezTo>
                    <a:pt x="12" y="25"/>
                    <a:pt x="14" y="26"/>
                    <a:pt x="14" y="27"/>
                  </a:cubicBezTo>
                  <a:cubicBezTo>
                    <a:pt x="16" y="29"/>
                    <a:pt x="17" y="31"/>
                    <a:pt x="18" y="32"/>
                  </a:cubicBezTo>
                  <a:cubicBezTo>
                    <a:pt x="22" y="36"/>
                    <a:pt x="26" y="39"/>
                    <a:pt x="30" y="43"/>
                  </a:cubicBezTo>
                  <a:cubicBezTo>
                    <a:pt x="34" y="47"/>
                    <a:pt x="38" y="51"/>
                    <a:pt x="41" y="56"/>
                  </a:cubicBezTo>
                  <a:cubicBezTo>
                    <a:pt x="45" y="60"/>
                    <a:pt x="49" y="63"/>
                    <a:pt x="52" y="68"/>
                  </a:cubicBezTo>
                  <a:cubicBezTo>
                    <a:pt x="54" y="71"/>
                    <a:pt x="50" y="66"/>
                    <a:pt x="49" y="65"/>
                  </a:cubicBezTo>
                  <a:cubicBezTo>
                    <a:pt x="47" y="63"/>
                    <a:pt x="44" y="61"/>
                    <a:pt x="42" y="59"/>
                  </a:cubicBezTo>
                  <a:cubicBezTo>
                    <a:pt x="33" y="51"/>
                    <a:pt x="25" y="42"/>
                    <a:pt x="16" y="34"/>
                  </a:cubicBezTo>
                  <a:cubicBezTo>
                    <a:pt x="16" y="34"/>
                    <a:pt x="15" y="34"/>
                    <a:pt x="16" y="34"/>
                  </a:cubicBezTo>
                  <a:close/>
                  <a:moveTo>
                    <a:pt x="7" y="40"/>
                  </a:moveTo>
                  <a:cubicBezTo>
                    <a:pt x="7" y="40"/>
                    <a:pt x="7" y="40"/>
                    <a:pt x="7" y="40"/>
                  </a:cubicBezTo>
                  <a:cubicBezTo>
                    <a:pt x="7" y="40"/>
                    <a:pt x="7" y="39"/>
                    <a:pt x="6" y="38"/>
                  </a:cubicBezTo>
                  <a:cubicBezTo>
                    <a:pt x="7" y="39"/>
                    <a:pt x="8" y="40"/>
                    <a:pt x="9" y="40"/>
                  </a:cubicBezTo>
                  <a:cubicBezTo>
                    <a:pt x="9" y="40"/>
                    <a:pt x="8" y="40"/>
                    <a:pt x="7" y="40"/>
                  </a:cubicBezTo>
                  <a:close/>
                  <a:moveTo>
                    <a:pt x="14" y="39"/>
                  </a:moveTo>
                  <a:cubicBezTo>
                    <a:pt x="14" y="39"/>
                    <a:pt x="14" y="38"/>
                    <a:pt x="13" y="38"/>
                  </a:cubicBezTo>
                  <a:cubicBezTo>
                    <a:pt x="14" y="38"/>
                    <a:pt x="15" y="39"/>
                    <a:pt x="15" y="39"/>
                  </a:cubicBezTo>
                  <a:cubicBezTo>
                    <a:pt x="15" y="39"/>
                    <a:pt x="15" y="39"/>
                    <a:pt x="14" y="39"/>
                  </a:cubicBezTo>
                  <a:close/>
                  <a:moveTo>
                    <a:pt x="11" y="40"/>
                  </a:moveTo>
                  <a:cubicBezTo>
                    <a:pt x="11" y="38"/>
                    <a:pt x="10" y="38"/>
                    <a:pt x="9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2" y="39"/>
                    <a:pt x="12" y="39"/>
                    <a:pt x="11" y="40"/>
                  </a:cubicBezTo>
                  <a:close/>
                  <a:moveTo>
                    <a:pt x="4" y="41"/>
                  </a:moveTo>
                  <a:cubicBezTo>
                    <a:pt x="4" y="41"/>
                    <a:pt x="4" y="41"/>
                    <a:pt x="5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lose/>
                  <a:moveTo>
                    <a:pt x="55" y="96"/>
                  </a:moveTo>
                  <a:cubicBezTo>
                    <a:pt x="54" y="94"/>
                    <a:pt x="52" y="92"/>
                    <a:pt x="50" y="90"/>
                  </a:cubicBezTo>
                  <a:cubicBezTo>
                    <a:pt x="53" y="92"/>
                    <a:pt x="55" y="94"/>
                    <a:pt x="57" y="95"/>
                  </a:cubicBezTo>
                  <a:cubicBezTo>
                    <a:pt x="56" y="95"/>
                    <a:pt x="56" y="95"/>
                    <a:pt x="55" y="96"/>
                  </a:cubicBezTo>
                  <a:close/>
                  <a:moveTo>
                    <a:pt x="51" y="97"/>
                  </a:moveTo>
                  <a:cubicBezTo>
                    <a:pt x="46" y="88"/>
                    <a:pt x="37" y="83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5" y="79"/>
                    <a:pt x="38" y="81"/>
                    <a:pt x="40" y="83"/>
                  </a:cubicBezTo>
                  <a:cubicBezTo>
                    <a:pt x="44" y="88"/>
                    <a:pt x="49" y="92"/>
                    <a:pt x="54" y="96"/>
                  </a:cubicBezTo>
                  <a:cubicBezTo>
                    <a:pt x="53" y="96"/>
                    <a:pt x="52" y="96"/>
                    <a:pt x="51" y="97"/>
                  </a:cubicBezTo>
                  <a:close/>
                  <a:moveTo>
                    <a:pt x="44" y="100"/>
                  </a:moveTo>
                  <a:cubicBezTo>
                    <a:pt x="42" y="97"/>
                    <a:pt x="39" y="94"/>
                    <a:pt x="36" y="92"/>
                  </a:cubicBezTo>
                  <a:cubicBezTo>
                    <a:pt x="35" y="91"/>
                    <a:pt x="35" y="91"/>
                    <a:pt x="34" y="90"/>
                  </a:cubicBezTo>
                  <a:cubicBezTo>
                    <a:pt x="36" y="91"/>
                    <a:pt x="37" y="93"/>
                    <a:pt x="39" y="94"/>
                  </a:cubicBezTo>
                  <a:cubicBezTo>
                    <a:pt x="41" y="96"/>
                    <a:pt x="43" y="97"/>
                    <a:pt x="46" y="99"/>
                  </a:cubicBezTo>
                  <a:cubicBezTo>
                    <a:pt x="45" y="99"/>
                    <a:pt x="44" y="100"/>
                    <a:pt x="44" y="100"/>
                  </a:cubicBezTo>
                  <a:close/>
                  <a:moveTo>
                    <a:pt x="59" y="95"/>
                  </a:moveTo>
                  <a:cubicBezTo>
                    <a:pt x="57" y="93"/>
                    <a:pt x="55" y="91"/>
                    <a:pt x="53" y="89"/>
                  </a:cubicBezTo>
                  <a:cubicBezTo>
                    <a:pt x="50" y="86"/>
                    <a:pt x="47" y="83"/>
                    <a:pt x="44" y="80"/>
                  </a:cubicBezTo>
                  <a:cubicBezTo>
                    <a:pt x="40" y="76"/>
                    <a:pt x="36" y="72"/>
                    <a:pt x="32" y="68"/>
                  </a:cubicBezTo>
                  <a:cubicBezTo>
                    <a:pt x="35" y="71"/>
                    <a:pt x="39" y="74"/>
                    <a:pt x="42" y="77"/>
                  </a:cubicBezTo>
                  <a:cubicBezTo>
                    <a:pt x="48" y="83"/>
                    <a:pt x="55" y="88"/>
                    <a:pt x="61" y="95"/>
                  </a:cubicBezTo>
                  <a:cubicBezTo>
                    <a:pt x="60" y="95"/>
                    <a:pt x="60" y="95"/>
                    <a:pt x="59" y="95"/>
                  </a:cubicBezTo>
                  <a:close/>
                  <a:moveTo>
                    <a:pt x="35" y="75"/>
                  </a:moveTo>
                  <a:cubicBezTo>
                    <a:pt x="35" y="75"/>
                    <a:pt x="35" y="75"/>
                    <a:pt x="35" y="75"/>
                  </a:cubicBezTo>
                  <a:cubicBezTo>
                    <a:pt x="33" y="74"/>
                    <a:pt x="32" y="72"/>
                    <a:pt x="31" y="71"/>
                  </a:cubicBezTo>
                  <a:cubicBezTo>
                    <a:pt x="30" y="71"/>
                    <a:pt x="25" y="66"/>
                    <a:pt x="28" y="68"/>
                  </a:cubicBezTo>
                  <a:cubicBezTo>
                    <a:pt x="30" y="70"/>
                    <a:pt x="33" y="73"/>
                    <a:pt x="35" y="75"/>
                  </a:cubicBezTo>
                  <a:close/>
                  <a:moveTo>
                    <a:pt x="33" y="80"/>
                  </a:moveTo>
                  <a:cubicBezTo>
                    <a:pt x="35" y="82"/>
                    <a:pt x="37" y="84"/>
                    <a:pt x="39" y="86"/>
                  </a:cubicBezTo>
                  <a:cubicBezTo>
                    <a:pt x="43" y="89"/>
                    <a:pt x="46" y="93"/>
                    <a:pt x="50" y="97"/>
                  </a:cubicBezTo>
                  <a:cubicBezTo>
                    <a:pt x="50" y="97"/>
                    <a:pt x="49" y="98"/>
                    <a:pt x="48" y="98"/>
                  </a:cubicBezTo>
                  <a:cubicBezTo>
                    <a:pt x="46" y="91"/>
                    <a:pt x="38" y="87"/>
                    <a:pt x="33" y="82"/>
                  </a:cubicBezTo>
                  <a:cubicBezTo>
                    <a:pt x="32" y="81"/>
                    <a:pt x="31" y="80"/>
                    <a:pt x="31" y="80"/>
                  </a:cubicBezTo>
                  <a:cubicBezTo>
                    <a:pt x="31" y="79"/>
                    <a:pt x="31" y="79"/>
                    <a:pt x="30" y="79"/>
                  </a:cubicBezTo>
                  <a:cubicBezTo>
                    <a:pt x="31" y="79"/>
                    <a:pt x="32" y="79"/>
                    <a:pt x="33" y="80"/>
                  </a:cubicBezTo>
                  <a:close/>
                  <a:moveTo>
                    <a:pt x="47" y="98"/>
                  </a:moveTo>
                  <a:cubicBezTo>
                    <a:pt x="47" y="98"/>
                    <a:pt x="47" y="99"/>
                    <a:pt x="46" y="99"/>
                  </a:cubicBezTo>
                  <a:cubicBezTo>
                    <a:pt x="44" y="96"/>
                    <a:pt x="42" y="93"/>
                    <a:pt x="39" y="91"/>
                  </a:cubicBezTo>
                  <a:cubicBezTo>
                    <a:pt x="38" y="89"/>
                    <a:pt x="36" y="88"/>
                    <a:pt x="35" y="86"/>
                  </a:cubicBezTo>
                  <a:cubicBezTo>
                    <a:pt x="34" y="86"/>
                    <a:pt x="33" y="84"/>
                    <a:pt x="32" y="83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8" y="87"/>
                    <a:pt x="42" y="94"/>
                    <a:pt x="47" y="98"/>
                  </a:cubicBezTo>
                  <a:close/>
                  <a:moveTo>
                    <a:pt x="44" y="96"/>
                  </a:moveTo>
                  <a:cubicBezTo>
                    <a:pt x="49" y="102"/>
                    <a:pt x="42" y="95"/>
                    <a:pt x="41" y="94"/>
                  </a:cubicBezTo>
                  <a:cubicBezTo>
                    <a:pt x="38" y="92"/>
                    <a:pt x="36" y="91"/>
                    <a:pt x="33" y="89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8"/>
                    <a:pt x="33" y="86"/>
                    <a:pt x="32" y="85"/>
                  </a:cubicBezTo>
                  <a:cubicBezTo>
                    <a:pt x="36" y="89"/>
                    <a:pt x="40" y="92"/>
                    <a:pt x="44" y="96"/>
                  </a:cubicBezTo>
                  <a:close/>
                  <a:moveTo>
                    <a:pt x="36" y="97"/>
                  </a:moveTo>
                  <a:cubicBezTo>
                    <a:pt x="37" y="98"/>
                    <a:pt x="41" y="100"/>
                    <a:pt x="43" y="101"/>
                  </a:cubicBezTo>
                  <a:cubicBezTo>
                    <a:pt x="42" y="101"/>
                    <a:pt x="41" y="102"/>
                    <a:pt x="40" y="103"/>
                  </a:cubicBezTo>
                  <a:cubicBezTo>
                    <a:pt x="39" y="101"/>
                    <a:pt x="38" y="99"/>
                    <a:pt x="36" y="97"/>
                  </a:cubicBezTo>
                  <a:close/>
                  <a:moveTo>
                    <a:pt x="55" y="86"/>
                  </a:moveTo>
                  <a:cubicBezTo>
                    <a:pt x="51" y="82"/>
                    <a:pt x="47" y="78"/>
                    <a:pt x="44" y="74"/>
                  </a:cubicBezTo>
                  <a:cubicBezTo>
                    <a:pt x="41" y="72"/>
                    <a:pt x="39" y="69"/>
                    <a:pt x="37" y="67"/>
                  </a:cubicBezTo>
                  <a:cubicBezTo>
                    <a:pt x="38" y="67"/>
                    <a:pt x="38" y="67"/>
                    <a:pt x="38" y="68"/>
                  </a:cubicBezTo>
                  <a:cubicBezTo>
                    <a:pt x="45" y="74"/>
                    <a:pt x="53" y="80"/>
                    <a:pt x="59" y="87"/>
                  </a:cubicBezTo>
                  <a:cubicBezTo>
                    <a:pt x="59" y="87"/>
                    <a:pt x="60" y="87"/>
                    <a:pt x="60" y="87"/>
                  </a:cubicBezTo>
                  <a:cubicBezTo>
                    <a:pt x="61" y="89"/>
                    <a:pt x="61" y="92"/>
                    <a:pt x="62" y="94"/>
                  </a:cubicBezTo>
                  <a:cubicBezTo>
                    <a:pt x="60" y="91"/>
                    <a:pt x="58" y="88"/>
                    <a:pt x="55" y="86"/>
                  </a:cubicBezTo>
                  <a:close/>
                  <a:moveTo>
                    <a:pt x="43" y="67"/>
                  </a:moveTo>
                  <a:cubicBezTo>
                    <a:pt x="40" y="64"/>
                    <a:pt x="37" y="61"/>
                    <a:pt x="34" y="58"/>
                  </a:cubicBezTo>
                  <a:cubicBezTo>
                    <a:pt x="31" y="54"/>
                    <a:pt x="27" y="51"/>
                    <a:pt x="24" y="48"/>
                  </a:cubicBezTo>
                  <a:cubicBezTo>
                    <a:pt x="22" y="46"/>
                    <a:pt x="21" y="45"/>
                    <a:pt x="20" y="43"/>
                  </a:cubicBezTo>
                  <a:cubicBezTo>
                    <a:pt x="21" y="44"/>
                    <a:pt x="22" y="45"/>
                    <a:pt x="22" y="46"/>
                  </a:cubicBezTo>
                  <a:cubicBezTo>
                    <a:pt x="26" y="50"/>
                    <a:pt x="30" y="53"/>
                    <a:pt x="34" y="57"/>
                  </a:cubicBezTo>
                  <a:cubicBezTo>
                    <a:pt x="41" y="64"/>
                    <a:pt x="48" y="70"/>
                    <a:pt x="56" y="77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7" y="80"/>
                    <a:pt x="58" y="83"/>
                    <a:pt x="59" y="86"/>
                  </a:cubicBezTo>
                  <a:cubicBezTo>
                    <a:pt x="55" y="79"/>
                    <a:pt x="48" y="73"/>
                    <a:pt x="43" y="67"/>
                  </a:cubicBezTo>
                  <a:close/>
                  <a:moveTo>
                    <a:pt x="21" y="39"/>
                  </a:moveTo>
                  <a:cubicBezTo>
                    <a:pt x="19" y="38"/>
                    <a:pt x="18" y="37"/>
                    <a:pt x="17" y="36"/>
                  </a:cubicBezTo>
                  <a:cubicBezTo>
                    <a:pt x="19" y="37"/>
                    <a:pt x="21" y="39"/>
                    <a:pt x="22" y="41"/>
                  </a:cubicBezTo>
                  <a:cubicBezTo>
                    <a:pt x="26" y="44"/>
                    <a:pt x="29" y="47"/>
                    <a:pt x="33" y="51"/>
                  </a:cubicBezTo>
                  <a:cubicBezTo>
                    <a:pt x="39" y="58"/>
                    <a:pt x="47" y="64"/>
                    <a:pt x="54" y="70"/>
                  </a:cubicBezTo>
                  <a:cubicBezTo>
                    <a:pt x="54" y="71"/>
                    <a:pt x="54" y="71"/>
                    <a:pt x="54" y="70"/>
                  </a:cubicBezTo>
                  <a:cubicBezTo>
                    <a:pt x="55" y="72"/>
                    <a:pt x="55" y="74"/>
                    <a:pt x="56" y="76"/>
                  </a:cubicBezTo>
                  <a:cubicBezTo>
                    <a:pt x="45" y="63"/>
                    <a:pt x="32" y="52"/>
                    <a:pt x="21" y="39"/>
                  </a:cubicBezTo>
                  <a:close/>
                  <a:moveTo>
                    <a:pt x="45" y="59"/>
                  </a:moveTo>
                  <a:cubicBezTo>
                    <a:pt x="41" y="55"/>
                    <a:pt x="38" y="50"/>
                    <a:pt x="34" y="46"/>
                  </a:cubicBezTo>
                  <a:cubicBezTo>
                    <a:pt x="30" y="42"/>
                    <a:pt x="26" y="38"/>
                    <a:pt x="22" y="35"/>
                  </a:cubicBezTo>
                  <a:cubicBezTo>
                    <a:pt x="17" y="31"/>
                    <a:pt x="15" y="26"/>
                    <a:pt x="11" y="22"/>
                  </a:cubicBezTo>
                  <a:cubicBezTo>
                    <a:pt x="12" y="21"/>
                    <a:pt x="12" y="19"/>
                    <a:pt x="13" y="18"/>
                  </a:cubicBezTo>
                  <a:cubicBezTo>
                    <a:pt x="17" y="24"/>
                    <a:pt x="23" y="28"/>
                    <a:pt x="27" y="33"/>
                  </a:cubicBezTo>
                  <a:cubicBezTo>
                    <a:pt x="34" y="40"/>
                    <a:pt x="40" y="47"/>
                    <a:pt x="46" y="54"/>
                  </a:cubicBezTo>
                  <a:cubicBezTo>
                    <a:pt x="47" y="55"/>
                    <a:pt x="48" y="56"/>
                    <a:pt x="49" y="57"/>
                  </a:cubicBezTo>
                  <a:cubicBezTo>
                    <a:pt x="48" y="56"/>
                    <a:pt x="46" y="55"/>
                    <a:pt x="45" y="54"/>
                  </a:cubicBezTo>
                  <a:cubicBezTo>
                    <a:pt x="44" y="53"/>
                    <a:pt x="42" y="52"/>
                    <a:pt x="41" y="50"/>
                  </a:cubicBezTo>
                  <a:cubicBezTo>
                    <a:pt x="38" y="48"/>
                    <a:pt x="36" y="45"/>
                    <a:pt x="34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0" y="38"/>
                    <a:pt x="25" y="34"/>
                    <a:pt x="21" y="29"/>
                  </a:cubicBezTo>
                  <a:cubicBezTo>
                    <a:pt x="18" y="26"/>
                    <a:pt x="15" y="23"/>
                    <a:pt x="13" y="20"/>
                  </a:cubicBezTo>
                  <a:cubicBezTo>
                    <a:pt x="12" y="19"/>
                    <a:pt x="12" y="20"/>
                    <a:pt x="12" y="20"/>
                  </a:cubicBezTo>
                  <a:cubicBezTo>
                    <a:pt x="13" y="21"/>
                    <a:pt x="13" y="21"/>
                    <a:pt x="13" y="22"/>
                  </a:cubicBezTo>
                  <a:cubicBezTo>
                    <a:pt x="13" y="22"/>
                    <a:pt x="14" y="22"/>
                    <a:pt x="14" y="23"/>
                  </a:cubicBezTo>
                  <a:cubicBezTo>
                    <a:pt x="16" y="24"/>
                    <a:pt x="17" y="26"/>
                    <a:pt x="19" y="28"/>
                  </a:cubicBezTo>
                  <a:cubicBezTo>
                    <a:pt x="20" y="29"/>
                    <a:pt x="21" y="30"/>
                    <a:pt x="22" y="31"/>
                  </a:cubicBezTo>
                  <a:cubicBezTo>
                    <a:pt x="25" y="35"/>
                    <a:pt x="29" y="38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9" y="50"/>
                    <a:pt x="45" y="57"/>
                    <a:pt x="52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3" y="66"/>
                    <a:pt x="53" y="68"/>
                    <a:pt x="54" y="70"/>
                  </a:cubicBezTo>
                  <a:cubicBezTo>
                    <a:pt x="52" y="65"/>
                    <a:pt x="49" y="62"/>
                    <a:pt x="45" y="59"/>
                  </a:cubicBezTo>
                  <a:close/>
                  <a:moveTo>
                    <a:pt x="15" y="13"/>
                  </a:moveTo>
                  <a:cubicBezTo>
                    <a:pt x="20" y="20"/>
                    <a:pt x="27" y="26"/>
                    <a:pt x="33" y="32"/>
                  </a:cubicBezTo>
                  <a:cubicBezTo>
                    <a:pt x="36" y="35"/>
                    <a:pt x="39" y="38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0" y="39"/>
                    <a:pt x="38" y="38"/>
                    <a:pt x="37" y="36"/>
                  </a:cubicBezTo>
                  <a:cubicBezTo>
                    <a:pt x="30" y="30"/>
                    <a:pt x="24" y="23"/>
                    <a:pt x="17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6" y="16"/>
                    <a:pt x="15" y="16"/>
                  </a:cubicBezTo>
                  <a:cubicBezTo>
                    <a:pt x="15" y="16"/>
                    <a:pt x="14" y="16"/>
                    <a:pt x="15" y="17"/>
                  </a:cubicBezTo>
                  <a:cubicBezTo>
                    <a:pt x="18" y="20"/>
                    <a:pt x="22" y="24"/>
                    <a:pt x="25" y="27"/>
                  </a:cubicBezTo>
                  <a:cubicBezTo>
                    <a:pt x="21" y="24"/>
                    <a:pt x="17" y="20"/>
                    <a:pt x="13" y="17"/>
                  </a:cubicBezTo>
                  <a:cubicBezTo>
                    <a:pt x="14" y="16"/>
                    <a:pt x="14" y="14"/>
                    <a:pt x="15" y="13"/>
                  </a:cubicBezTo>
                  <a:close/>
                  <a:moveTo>
                    <a:pt x="16" y="10"/>
                  </a:moveTo>
                  <a:cubicBezTo>
                    <a:pt x="20" y="15"/>
                    <a:pt x="24" y="19"/>
                    <a:pt x="28" y="23"/>
                  </a:cubicBezTo>
                  <a:cubicBezTo>
                    <a:pt x="31" y="26"/>
                    <a:pt x="33" y="29"/>
                    <a:pt x="36" y="31"/>
                  </a:cubicBezTo>
                  <a:cubicBezTo>
                    <a:pt x="37" y="33"/>
                    <a:pt x="39" y="34"/>
                    <a:pt x="40" y="35"/>
                  </a:cubicBezTo>
                  <a:cubicBezTo>
                    <a:pt x="46" y="41"/>
                    <a:pt x="39" y="35"/>
                    <a:pt x="37" y="34"/>
                  </a:cubicBezTo>
                  <a:cubicBezTo>
                    <a:pt x="36" y="33"/>
                    <a:pt x="35" y="33"/>
                    <a:pt x="34" y="32"/>
                  </a:cubicBezTo>
                  <a:cubicBezTo>
                    <a:pt x="33" y="31"/>
                    <a:pt x="32" y="29"/>
                    <a:pt x="31" y="28"/>
                  </a:cubicBezTo>
                  <a:cubicBezTo>
                    <a:pt x="25" y="23"/>
                    <a:pt x="21" y="17"/>
                    <a:pt x="15" y="12"/>
                  </a:cubicBezTo>
                  <a:cubicBezTo>
                    <a:pt x="15" y="11"/>
                    <a:pt x="16" y="11"/>
                    <a:pt x="16" y="10"/>
                  </a:cubicBezTo>
                  <a:close/>
                  <a:moveTo>
                    <a:pt x="26" y="24"/>
                  </a:moveTo>
                  <a:cubicBezTo>
                    <a:pt x="23" y="21"/>
                    <a:pt x="20" y="18"/>
                    <a:pt x="17" y="15"/>
                  </a:cubicBezTo>
                  <a:cubicBezTo>
                    <a:pt x="17" y="15"/>
                    <a:pt x="17" y="14"/>
                    <a:pt x="17" y="14"/>
                  </a:cubicBezTo>
                  <a:cubicBezTo>
                    <a:pt x="17" y="15"/>
                    <a:pt x="17" y="15"/>
                    <a:pt x="18" y="15"/>
                  </a:cubicBezTo>
                  <a:cubicBezTo>
                    <a:pt x="19" y="16"/>
                    <a:pt x="21" y="18"/>
                    <a:pt x="22" y="20"/>
                  </a:cubicBezTo>
                  <a:cubicBezTo>
                    <a:pt x="24" y="21"/>
                    <a:pt x="25" y="23"/>
                    <a:pt x="26" y="24"/>
                  </a:cubicBezTo>
                  <a:close/>
                  <a:moveTo>
                    <a:pt x="41" y="52"/>
                  </a:moveTo>
                  <a:cubicBezTo>
                    <a:pt x="44" y="54"/>
                    <a:pt x="47" y="56"/>
                    <a:pt x="50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59"/>
                    <a:pt x="51" y="61"/>
                    <a:pt x="51" y="62"/>
                  </a:cubicBezTo>
                  <a:cubicBezTo>
                    <a:pt x="48" y="59"/>
                    <a:pt x="44" y="55"/>
                    <a:pt x="41" y="52"/>
                  </a:cubicBezTo>
                  <a:close/>
                  <a:moveTo>
                    <a:pt x="28" y="31"/>
                  </a:moveTo>
                  <a:cubicBezTo>
                    <a:pt x="29" y="32"/>
                    <a:pt x="30" y="33"/>
                    <a:pt x="31" y="34"/>
                  </a:cubicBezTo>
                  <a:cubicBezTo>
                    <a:pt x="34" y="37"/>
                    <a:pt x="37" y="39"/>
                    <a:pt x="40" y="42"/>
                  </a:cubicBezTo>
                  <a:cubicBezTo>
                    <a:pt x="40" y="42"/>
                    <a:pt x="40" y="42"/>
                    <a:pt x="40" y="43"/>
                  </a:cubicBezTo>
                  <a:cubicBezTo>
                    <a:pt x="39" y="42"/>
                    <a:pt x="38" y="41"/>
                    <a:pt x="37" y="40"/>
                  </a:cubicBezTo>
                  <a:cubicBezTo>
                    <a:pt x="34" y="37"/>
                    <a:pt x="32" y="34"/>
                    <a:pt x="29" y="32"/>
                  </a:cubicBezTo>
                  <a:cubicBezTo>
                    <a:pt x="29" y="31"/>
                    <a:pt x="29" y="31"/>
                    <a:pt x="28" y="31"/>
                  </a:cubicBezTo>
                  <a:close/>
                  <a:moveTo>
                    <a:pt x="39" y="36"/>
                  </a:moveTo>
                  <a:cubicBezTo>
                    <a:pt x="40" y="37"/>
                    <a:pt x="42" y="39"/>
                    <a:pt x="43" y="40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4" y="41"/>
                    <a:pt x="44" y="42"/>
                    <a:pt x="45" y="43"/>
                  </a:cubicBezTo>
                  <a:cubicBezTo>
                    <a:pt x="43" y="41"/>
                    <a:pt x="41" y="38"/>
                    <a:pt x="39" y="36"/>
                  </a:cubicBezTo>
                  <a:close/>
                  <a:moveTo>
                    <a:pt x="48" y="27"/>
                  </a:moveTo>
                  <a:cubicBezTo>
                    <a:pt x="44" y="23"/>
                    <a:pt x="40" y="19"/>
                    <a:pt x="36" y="15"/>
                  </a:cubicBezTo>
                  <a:cubicBezTo>
                    <a:pt x="37" y="16"/>
                    <a:pt x="38" y="17"/>
                    <a:pt x="40" y="18"/>
                  </a:cubicBezTo>
                  <a:cubicBezTo>
                    <a:pt x="43" y="21"/>
                    <a:pt x="47" y="24"/>
                    <a:pt x="51" y="26"/>
                  </a:cubicBezTo>
                  <a:cubicBezTo>
                    <a:pt x="50" y="26"/>
                    <a:pt x="49" y="26"/>
                    <a:pt x="48" y="27"/>
                  </a:cubicBezTo>
                  <a:close/>
                  <a:moveTo>
                    <a:pt x="44" y="28"/>
                  </a:moveTo>
                  <a:cubicBezTo>
                    <a:pt x="42" y="24"/>
                    <a:pt x="38" y="21"/>
                    <a:pt x="34" y="18"/>
                  </a:cubicBezTo>
                  <a:cubicBezTo>
                    <a:pt x="32" y="16"/>
                    <a:pt x="29" y="14"/>
                    <a:pt x="27" y="12"/>
                  </a:cubicBezTo>
                  <a:cubicBezTo>
                    <a:pt x="27" y="12"/>
                    <a:pt x="27" y="11"/>
                    <a:pt x="27" y="11"/>
                  </a:cubicBezTo>
                  <a:cubicBezTo>
                    <a:pt x="29" y="13"/>
                    <a:pt x="32" y="16"/>
                    <a:pt x="35" y="17"/>
                  </a:cubicBezTo>
                  <a:cubicBezTo>
                    <a:pt x="39" y="20"/>
                    <a:pt x="43" y="24"/>
                    <a:pt x="47" y="27"/>
                  </a:cubicBezTo>
                  <a:cubicBezTo>
                    <a:pt x="46" y="27"/>
                    <a:pt x="45" y="27"/>
                    <a:pt x="44" y="28"/>
                  </a:cubicBezTo>
                  <a:close/>
                  <a:moveTo>
                    <a:pt x="42" y="28"/>
                  </a:moveTo>
                  <a:cubicBezTo>
                    <a:pt x="40" y="26"/>
                    <a:pt x="38" y="25"/>
                    <a:pt x="36" y="23"/>
                  </a:cubicBezTo>
                  <a:cubicBezTo>
                    <a:pt x="38" y="25"/>
                    <a:pt x="41" y="26"/>
                    <a:pt x="43" y="28"/>
                  </a:cubicBezTo>
                  <a:cubicBezTo>
                    <a:pt x="43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lose/>
                  <a:moveTo>
                    <a:pt x="41" y="29"/>
                  </a:moveTo>
                  <a:cubicBezTo>
                    <a:pt x="41" y="30"/>
                    <a:pt x="41" y="30"/>
                    <a:pt x="41" y="30"/>
                  </a:cubicBezTo>
                  <a:cubicBezTo>
                    <a:pt x="41" y="31"/>
                    <a:pt x="41" y="31"/>
                    <a:pt x="41" y="32"/>
                  </a:cubicBezTo>
                  <a:cubicBezTo>
                    <a:pt x="39" y="29"/>
                    <a:pt x="36" y="27"/>
                    <a:pt x="34" y="24"/>
                  </a:cubicBezTo>
                  <a:cubicBezTo>
                    <a:pt x="29" y="21"/>
                    <a:pt x="26" y="17"/>
                    <a:pt x="22" y="12"/>
                  </a:cubicBezTo>
                  <a:cubicBezTo>
                    <a:pt x="23" y="13"/>
                    <a:pt x="23" y="14"/>
                    <a:pt x="24" y="14"/>
                  </a:cubicBezTo>
                  <a:cubicBezTo>
                    <a:pt x="26" y="16"/>
                    <a:pt x="27" y="18"/>
                    <a:pt x="29" y="20"/>
                  </a:cubicBezTo>
                  <a:cubicBezTo>
                    <a:pt x="33" y="23"/>
                    <a:pt x="37" y="26"/>
                    <a:pt x="41" y="29"/>
                  </a:cubicBezTo>
                  <a:close/>
                  <a:moveTo>
                    <a:pt x="53" y="25"/>
                  </a:moveTo>
                  <a:cubicBezTo>
                    <a:pt x="53" y="25"/>
                    <a:pt x="52" y="25"/>
                    <a:pt x="52" y="25"/>
                  </a:cubicBezTo>
                  <a:cubicBezTo>
                    <a:pt x="48" y="24"/>
                    <a:pt x="45" y="21"/>
                    <a:pt x="41" y="18"/>
                  </a:cubicBezTo>
                  <a:cubicBezTo>
                    <a:pt x="38" y="16"/>
                    <a:pt x="35" y="14"/>
                    <a:pt x="32" y="12"/>
                  </a:cubicBezTo>
                  <a:cubicBezTo>
                    <a:pt x="31" y="11"/>
                    <a:pt x="31" y="11"/>
                    <a:pt x="30" y="10"/>
                  </a:cubicBezTo>
                  <a:cubicBezTo>
                    <a:pt x="38" y="15"/>
                    <a:pt x="45" y="21"/>
                    <a:pt x="53" y="25"/>
                  </a:cubicBezTo>
                  <a:close/>
                  <a:moveTo>
                    <a:pt x="19" y="4"/>
                  </a:moveTo>
                  <a:cubicBezTo>
                    <a:pt x="20" y="4"/>
                    <a:pt x="21" y="5"/>
                    <a:pt x="22" y="5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5" y="8"/>
                    <a:pt x="28" y="10"/>
                    <a:pt x="31" y="12"/>
                  </a:cubicBezTo>
                  <a:cubicBezTo>
                    <a:pt x="33" y="14"/>
                    <a:pt x="36" y="16"/>
                    <a:pt x="39" y="18"/>
                  </a:cubicBezTo>
                  <a:cubicBezTo>
                    <a:pt x="41" y="21"/>
                    <a:pt x="44" y="23"/>
                    <a:pt x="46" y="26"/>
                  </a:cubicBezTo>
                  <a:cubicBezTo>
                    <a:pt x="45" y="25"/>
                    <a:pt x="44" y="24"/>
                    <a:pt x="43" y="23"/>
                  </a:cubicBezTo>
                  <a:cubicBezTo>
                    <a:pt x="42" y="22"/>
                    <a:pt x="40" y="21"/>
                    <a:pt x="39" y="19"/>
                  </a:cubicBezTo>
                  <a:cubicBezTo>
                    <a:pt x="37" y="17"/>
                    <a:pt x="34" y="16"/>
                    <a:pt x="31" y="14"/>
                  </a:cubicBezTo>
                  <a:cubicBezTo>
                    <a:pt x="28" y="12"/>
                    <a:pt x="25" y="9"/>
                    <a:pt x="22" y="7"/>
                  </a:cubicBezTo>
                  <a:cubicBezTo>
                    <a:pt x="22" y="6"/>
                    <a:pt x="22" y="6"/>
                    <a:pt x="21" y="6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4"/>
                    <a:pt x="19" y="5"/>
                    <a:pt x="19" y="5"/>
                  </a:cubicBezTo>
                  <a:cubicBezTo>
                    <a:pt x="23" y="9"/>
                    <a:pt x="26" y="13"/>
                    <a:pt x="30" y="16"/>
                  </a:cubicBezTo>
                  <a:cubicBezTo>
                    <a:pt x="34" y="19"/>
                    <a:pt x="39" y="22"/>
                    <a:pt x="42" y="26"/>
                  </a:cubicBezTo>
                  <a:cubicBezTo>
                    <a:pt x="43" y="27"/>
                    <a:pt x="43" y="28"/>
                    <a:pt x="43" y="27"/>
                  </a:cubicBezTo>
                  <a:cubicBezTo>
                    <a:pt x="41" y="26"/>
                    <a:pt x="39" y="24"/>
                    <a:pt x="37" y="23"/>
                  </a:cubicBezTo>
                  <a:cubicBezTo>
                    <a:pt x="35" y="21"/>
                    <a:pt x="33" y="20"/>
                    <a:pt x="31" y="18"/>
                  </a:cubicBezTo>
                  <a:cubicBezTo>
                    <a:pt x="28" y="15"/>
                    <a:pt x="24" y="11"/>
                    <a:pt x="21" y="8"/>
                  </a:cubicBezTo>
                  <a:cubicBezTo>
                    <a:pt x="21" y="7"/>
                    <a:pt x="20" y="7"/>
                    <a:pt x="20" y="7"/>
                  </a:cubicBezTo>
                  <a:cubicBezTo>
                    <a:pt x="20" y="7"/>
                    <a:pt x="19" y="6"/>
                    <a:pt x="19" y="6"/>
                  </a:cubicBezTo>
                  <a:cubicBezTo>
                    <a:pt x="19" y="6"/>
                    <a:pt x="18" y="6"/>
                    <a:pt x="18" y="6"/>
                  </a:cubicBezTo>
                  <a:cubicBezTo>
                    <a:pt x="22" y="10"/>
                    <a:pt x="24" y="14"/>
                    <a:pt x="28" y="17"/>
                  </a:cubicBezTo>
                  <a:cubicBezTo>
                    <a:pt x="32" y="21"/>
                    <a:pt x="36" y="24"/>
                    <a:pt x="40" y="27"/>
                  </a:cubicBezTo>
                  <a:cubicBezTo>
                    <a:pt x="40" y="28"/>
                    <a:pt x="41" y="28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39" y="27"/>
                    <a:pt x="38" y="26"/>
                    <a:pt x="36" y="25"/>
                  </a:cubicBezTo>
                  <a:cubicBezTo>
                    <a:pt x="34" y="23"/>
                    <a:pt x="32" y="21"/>
                    <a:pt x="30" y="19"/>
                  </a:cubicBezTo>
                  <a:cubicBezTo>
                    <a:pt x="26" y="16"/>
                    <a:pt x="23" y="12"/>
                    <a:pt x="19" y="8"/>
                  </a:cubicBezTo>
                  <a:cubicBezTo>
                    <a:pt x="19" y="8"/>
                    <a:pt x="18" y="9"/>
                    <a:pt x="18" y="9"/>
                  </a:cubicBezTo>
                  <a:cubicBezTo>
                    <a:pt x="24" y="15"/>
                    <a:pt x="29" y="21"/>
                    <a:pt x="35" y="27"/>
                  </a:cubicBezTo>
                  <a:cubicBezTo>
                    <a:pt x="37" y="28"/>
                    <a:pt x="38" y="30"/>
                    <a:pt x="40" y="31"/>
                  </a:cubicBezTo>
                  <a:cubicBezTo>
                    <a:pt x="44" y="35"/>
                    <a:pt x="40" y="32"/>
                    <a:pt x="39" y="31"/>
                  </a:cubicBezTo>
                  <a:cubicBezTo>
                    <a:pt x="35" y="29"/>
                    <a:pt x="32" y="26"/>
                    <a:pt x="29" y="23"/>
                  </a:cubicBezTo>
                  <a:cubicBezTo>
                    <a:pt x="25" y="19"/>
                    <a:pt x="21" y="14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8"/>
                    <a:pt x="18" y="6"/>
                    <a:pt x="19" y="4"/>
                  </a:cubicBezTo>
                  <a:close/>
                  <a:moveTo>
                    <a:pt x="33" y="20"/>
                  </a:moveTo>
                  <a:cubicBezTo>
                    <a:pt x="31" y="19"/>
                    <a:pt x="29" y="17"/>
                    <a:pt x="27" y="15"/>
                  </a:cubicBezTo>
                  <a:cubicBezTo>
                    <a:pt x="28" y="16"/>
                    <a:pt x="29" y="17"/>
                    <a:pt x="30" y="18"/>
                  </a:cubicBezTo>
                  <a:cubicBezTo>
                    <a:pt x="31" y="19"/>
                    <a:pt x="32" y="20"/>
                    <a:pt x="33" y="20"/>
                  </a:cubicBezTo>
                  <a:close/>
                </a:path>
              </a:pathLst>
            </a:custGeom>
            <a:blipFill dpi="0" rotWithShape="1">
              <a:blip r:embed="rId10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56" name="Freeform 157"/>
            <p:cNvSpPr>
              <a:spLocks noEditPoints="1"/>
            </p:cNvSpPr>
            <p:nvPr/>
          </p:nvSpPr>
          <p:spPr bwMode="auto">
            <a:xfrm>
              <a:off x="6877136" y="-816714"/>
              <a:ext cx="188913" cy="325438"/>
            </a:xfrm>
            <a:custGeom>
              <a:avLst/>
              <a:gdLst>
                <a:gd name="T0" fmla="*/ 0 w 65"/>
                <a:gd name="T1" fmla="*/ 43 h 112"/>
                <a:gd name="T2" fmla="*/ 64 w 65"/>
                <a:gd name="T3" fmla="*/ 97 h 112"/>
                <a:gd name="T4" fmla="*/ 33 w 65"/>
                <a:gd name="T5" fmla="*/ 27 h 112"/>
                <a:gd name="T6" fmla="*/ 29 w 65"/>
                <a:gd name="T7" fmla="*/ 29 h 112"/>
                <a:gd name="T8" fmla="*/ 20 w 65"/>
                <a:gd name="T9" fmla="*/ 24 h 112"/>
                <a:gd name="T10" fmla="*/ 38 w 65"/>
                <a:gd name="T11" fmla="*/ 104 h 112"/>
                <a:gd name="T12" fmla="*/ 36 w 65"/>
                <a:gd name="T13" fmla="*/ 96 h 112"/>
                <a:gd name="T14" fmla="*/ 46 w 65"/>
                <a:gd name="T15" fmla="*/ 95 h 112"/>
                <a:gd name="T16" fmla="*/ 48 w 65"/>
                <a:gd name="T17" fmla="*/ 94 h 112"/>
                <a:gd name="T18" fmla="*/ 43 w 65"/>
                <a:gd name="T19" fmla="*/ 85 h 112"/>
                <a:gd name="T20" fmla="*/ 55 w 65"/>
                <a:gd name="T21" fmla="*/ 92 h 112"/>
                <a:gd name="T22" fmla="*/ 32 w 65"/>
                <a:gd name="T23" fmla="*/ 62 h 112"/>
                <a:gd name="T24" fmla="*/ 22 w 65"/>
                <a:gd name="T25" fmla="*/ 53 h 112"/>
                <a:gd name="T26" fmla="*/ 43 w 65"/>
                <a:gd name="T27" fmla="*/ 71 h 112"/>
                <a:gd name="T28" fmla="*/ 10 w 65"/>
                <a:gd name="T29" fmla="*/ 25 h 112"/>
                <a:gd name="T30" fmla="*/ 12 w 65"/>
                <a:gd name="T31" fmla="*/ 36 h 112"/>
                <a:gd name="T32" fmla="*/ 5 w 65"/>
                <a:gd name="T33" fmla="*/ 38 h 112"/>
                <a:gd name="T34" fmla="*/ 38 w 65"/>
                <a:gd name="T35" fmla="*/ 60 h 112"/>
                <a:gd name="T36" fmla="*/ 17 w 65"/>
                <a:gd name="T37" fmla="*/ 38 h 112"/>
                <a:gd name="T38" fmla="*/ 17 w 65"/>
                <a:gd name="T39" fmla="*/ 34 h 112"/>
                <a:gd name="T40" fmla="*/ 18 w 65"/>
                <a:gd name="T41" fmla="*/ 32 h 112"/>
                <a:gd name="T42" fmla="*/ 16 w 65"/>
                <a:gd name="T43" fmla="*/ 34 h 112"/>
                <a:gd name="T44" fmla="*/ 13 w 65"/>
                <a:gd name="T45" fmla="*/ 38 h 112"/>
                <a:gd name="T46" fmla="*/ 4 w 65"/>
                <a:gd name="T47" fmla="*/ 41 h 112"/>
                <a:gd name="T48" fmla="*/ 57 w 65"/>
                <a:gd name="T49" fmla="*/ 95 h 112"/>
                <a:gd name="T50" fmla="*/ 51 w 65"/>
                <a:gd name="T51" fmla="*/ 97 h 112"/>
                <a:gd name="T52" fmla="*/ 59 w 65"/>
                <a:gd name="T53" fmla="*/ 95 h 112"/>
                <a:gd name="T54" fmla="*/ 35 w 65"/>
                <a:gd name="T55" fmla="*/ 75 h 112"/>
                <a:gd name="T56" fmla="*/ 50 w 65"/>
                <a:gd name="T57" fmla="*/ 97 h 112"/>
                <a:gd name="T58" fmla="*/ 46 w 65"/>
                <a:gd name="T59" fmla="*/ 99 h 112"/>
                <a:gd name="T60" fmla="*/ 41 w 65"/>
                <a:gd name="T61" fmla="*/ 94 h 112"/>
                <a:gd name="T62" fmla="*/ 40 w 65"/>
                <a:gd name="T63" fmla="*/ 103 h 112"/>
                <a:gd name="T64" fmla="*/ 60 w 65"/>
                <a:gd name="T65" fmla="*/ 87 h 112"/>
                <a:gd name="T66" fmla="*/ 22 w 65"/>
                <a:gd name="T67" fmla="*/ 46 h 112"/>
                <a:gd name="T68" fmla="*/ 17 w 65"/>
                <a:gd name="T69" fmla="*/ 36 h 112"/>
                <a:gd name="T70" fmla="*/ 45 w 65"/>
                <a:gd name="T71" fmla="*/ 59 h 112"/>
                <a:gd name="T72" fmla="*/ 49 w 65"/>
                <a:gd name="T73" fmla="*/ 57 h 112"/>
                <a:gd name="T74" fmla="*/ 12 w 65"/>
                <a:gd name="T75" fmla="*/ 20 h 112"/>
                <a:gd name="T76" fmla="*/ 52 w 65"/>
                <a:gd name="T77" fmla="*/ 63 h 112"/>
                <a:gd name="T78" fmla="*/ 42 w 65"/>
                <a:gd name="T79" fmla="*/ 41 h 112"/>
                <a:gd name="T80" fmla="*/ 25 w 65"/>
                <a:gd name="T81" fmla="*/ 27 h 112"/>
                <a:gd name="T82" fmla="*/ 37 w 65"/>
                <a:gd name="T83" fmla="*/ 34 h 112"/>
                <a:gd name="T84" fmla="*/ 17 w 65"/>
                <a:gd name="T85" fmla="*/ 14 h 112"/>
                <a:gd name="T86" fmla="*/ 51 w 65"/>
                <a:gd name="T87" fmla="*/ 62 h 112"/>
                <a:gd name="T88" fmla="*/ 29 w 65"/>
                <a:gd name="T89" fmla="*/ 31 h 112"/>
                <a:gd name="T90" fmla="*/ 48 w 65"/>
                <a:gd name="T91" fmla="*/ 26 h 112"/>
                <a:gd name="T92" fmla="*/ 27 w 65"/>
                <a:gd name="T93" fmla="*/ 12 h 112"/>
                <a:gd name="T94" fmla="*/ 43 w 65"/>
                <a:gd name="T95" fmla="*/ 28 h 112"/>
                <a:gd name="T96" fmla="*/ 22 w 65"/>
                <a:gd name="T97" fmla="*/ 12 h 112"/>
                <a:gd name="T98" fmla="*/ 32 w 65"/>
                <a:gd name="T99" fmla="*/ 12 h 112"/>
                <a:gd name="T100" fmla="*/ 38 w 65"/>
                <a:gd name="T101" fmla="*/ 18 h 112"/>
                <a:gd name="T102" fmla="*/ 20 w 65"/>
                <a:gd name="T103" fmla="*/ 5 h 112"/>
                <a:gd name="T104" fmla="*/ 21 w 65"/>
                <a:gd name="T105" fmla="*/ 8 h 112"/>
                <a:gd name="T106" fmla="*/ 41 w 65"/>
                <a:gd name="T107" fmla="*/ 29 h 112"/>
                <a:gd name="T108" fmla="*/ 39 w 65"/>
                <a:gd name="T109" fmla="*/ 31 h 112"/>
                <a:gd name="T110" fmla="*/ 30 w 65"/>
                <a:gd name="T111" fmla="*/ 1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" h="112">
                  <a:moveTo>
                    <a:pt x="57" y="25"/>
                  </a:moveTo>
                  <a:cubicBezTo>
                    <a:pt x="57" y="24"/>
                    <a:pt x="57" y="24"/>
                    <a:pt x="56" y="24"/>
                  </a:cubicBezTo>
                  <a:cubicBezTo>
                    <a:pt x="43" y="16"/>
                    <a:pt x="32" y="7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8" y="0"/>
                    <a:pt x="17" y="1"/>
                    <a:pt x="17" y="1"/>
                  </a:cubicBezTo>
                  <a:cubicBezTo>
                    <a:pt x="13" y="8"/>
                    <a:pt x="10" y="16"/>
                    <a:pt x="8" y="23"/>
                  </a:cubicBezTo>
                  <a:cubicBezTo>
                    <a:pt x="5" y="30"/>
                    <a:pt x="2" y="36"/>
                    <a:pt x="0" y="43"/>
                  </a:cubicBezTo>
                  <a:cubicBezTo>
                    <a:pt x="0" y="43"/>
                    <a:pt x="0" y="44"/>
                    <a:pt x="0" y="44"/>
                  </a:cubicBezTo>
                  <a:cubicBezTo>
                    <a:pt x="0" y="45"/>
                    <a:pt x="1" y="45"/>
                    <a:pt x="2" y="45"/>
                  </a:cubicBezTo>
                  <a:cubicBezTo>
                    <a:pt x="6" y="43"/>
                    <a:pt x="11" y="43"/>
                    <a:pt x="16" y="42"/>
                  </a:cubicBezTo>
                  <a:cubicBezTo>
                    <a:pt x="22" y="64"/>
                    <a:pt x="31" y="86"/>
                    <a:pt x="34" y="110"/>
                  </a:cubicBezTo>
                  <a:cubicBezTo>
                    <a:pt x="34" y="111"/>
                    <a:pt x="35" y="112"/>
                    <a:pt x="36" y="111"/>
                  </a:cubicBezTo>
                  <a:cubicBezTo>
                    <a:pt x="37" y="111"/>
                    <a:pt x="37" y="111"/>
                    <a:pt x="37" y="110"/>
                  </a:cubicBezTo>
                  <a:cubicBezTo>
                    <a:pt x="43" y="102"/>
                    <a:pt x="54" y="97"/>
                    <a:pt x="64" y="97"/>
                  </a:cubicBezTo>
                  <a:cubicBezTo>
                    <a:pt x="64" y="97"/>
                    <a:pt x="65" y="97"/>
                    <a:pt x="65" y="97"/>
                  </a:cubicBezTo>
                  <a:cubicBezTo>
                    <a:pt x="65" y="96"/>
                    <a:pt x="65" y="96"/>
                    <a:pt x="65" y="95"/>
                  </a:cubicBezTo>
                  <a:cubicBezTo>
                    <a:pt x="59" y="74"/>
                    <a:pt x="50" y="52"/>
                    <a:pt x="44" y="31"/>
                  </a:cubicBezTo>
                  <a:cubicBezTo>
                    <a:pt x="48" y="29"/>
                    <a:pt x="52" y="28"/>
                    <a:pt x="56" y="27"/>
                  </a:cubicBezTo>
                  <a:cubicBezTo>
                    <a:pt x="57" y="27"/>
                    <a:pt x="57" y="26"/>
                    <a:pt x="57" y="25"/>
                  </a:cubicBezTo>
                  <a:close/>
                  <a:moveTo>
                    <a:pt x="43" y="37"/>
                  </a:moveTo>
                  <a:cubicBezTo>
                    <a:pt x="40" y="33"/>
                    <a:pt x="36" y="31"/>
                    <a:pt x="33" y="27"/>
                  </a:cubicBezTo>
                  <a:cubicBezTo>
                    <a:pt x="33" y="27"/>
                    <a:pt x="33" y="27"/>
                    <a:pt x="32" y="27"/>
                  </a:cubicBezTo>
                  <a:cubicBezTo>
                    <a:pt x="36" y="29"/>
                    <a:pt x="39" y="32"/>
                    <a:pt x="42" y="34"/>
                  </a:cubicBezTo>
                  <a:cubicBezTo>
                    <a:pt x="42" y="35"/>
                    <a:pt x="43" y="36"/>
                    <a:pt x="43" y="37"/>
                  </a:cubicBezTo>
                  <a:close/>
                  <a:moveTo>
                    <a:pt x="46" y="48"/>
                  </a:moveTo>
                  <a:cubicBezTo>
                    <a:pt x="43" y="43"/>
                    <a:pt x="38" y="40"/>
                    <a:pt x="34" y="36"/>
                  </a:cubicBezTo>
                  <a:cubicBezTo>
                    <a:pt x="29" y="31"/>
                    <a:pt x="25" y="26"/>
                    <a:pt x="21" y="22"/>
                  </a:cubicBezTo>
                  <a:cubicBezTo>
                    <a:pt x="24" y="24"/>
                    <a:pt x="26" y="27"/>
                    <a:pt x="29" y="29"/>
                  </a:cubicBezTo>
                  <a:cubicBezTo>
                    <a:pt x="34" y="34"/>
                    <a:pt x="40" y="40"/>
                    <a:pt x="45" y="45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6" y="46"/>
                    <a:pt x="46" y="47"/>
                    <a:pt x="46" y="48"/>
                  </a:cubicBezTo>
                  <a:close/>
                  <a:moveTo>
                    <a:pt x="49" y="57"/>
                  </a:moveTo>
                  <a:cubicBezTo>
                    <a:pt x="39" y="44"/>
                    <a:pt x="28" y="33"/>
                    <a:pt x="17" y="22"/>
                  </a:cubicBezTo>
                  <a:cubicBezTo>
                    <a:pt x="16" y="21"/>
                    <a:pt x="11" y="16"/>
                    <a:pt x="15" y="19"/>
                  </a:cubicBezTo>
                  <a:cubicBezTo>
                    <a:pt x="17" y="21"/>
                    <a:pt x="19" y="22"/>
                    <a:pt x="20" y="24"/>
                  </a:cubicBezTo>
                  <a:cubicBezTo>
                    <a:pt x="24" y="27"/>
                    <a:pt x="27" y="30"/>
                    <a:pt x="30" y="33"/>
                  </a:cubicBezTo>
                  <a:cubicBezTo>
                    <a:pt x="35" y="39"/>
                    <a:pt x="42" y="44"/>
                    <a:pt x="47" y="50"/>
                  </a:cubicBezTo>
                  <a:cubicBezTo>
                    <a:pt x="48" y="52"/>
                    <a:pt x="49" y="54"/>
                    <a:pt x="49" y="57"/>
                  </a:cubicBezTo>
                  <a:close/>
                  <a:moveTo>
                    <a:pt x="37" y="106"/>
                  </a:moveTo>
                  <a:cubicBezTo>
                    <a:pt x="36" y="105"/>
                    <a:pt x="36" y="104"/>
                    <a:pt x="36" y="102"/>
                  </a:cubicBezTo>
                  <a:cubicBezTo>
                    <a:pt x="37" y="103"/>
                    <a:pt x="37" y="104"/>
                    <a:pt x="37" y="105"/>
                  </a:cubicBezTo>
                  <a:cubicBezTo>
                    <a:pt x="38" y="105"/>
                    <a:pt x="38" y="105"/>
                    <a:pt x="38" y="104"/>
                  </a:cubicBezTo>
                  <a:cubicBezTo>
                    <a:pt x="38" y="104"/>
                    <a:pt x="35" y="101"/>
                    <a:pt x="37" y="102"/>
                  </a:cubicBezTo>
                  <a:cubicBezTo>
                    <a:pt x="38" y="102"/>
                    <a:pt x="39" y="103"/>
                    <a:pt x="40" y="103"/>
                  </a:cubicBezTo>
                  <a:cubicBezTo>
                    <a:pt x="38" y="104"/>
                    <a:pt x="38" y="105"/>
                    <a:pt x="37" y="106"/>
                  </a:cubicBezTo>
                  <a:close/>
                  <a:moveTo>
                    <a:pt x="34" y="90"/>
                  </a:moveTo>
                  <a:cubicBezTo>
                    <a:pt x="35" y="92"/>
                    <a:pt x="37" y="94"/>
                    <a:pt x="40" y="96"/>
                  </a:cubicBezTo>
                  <a:cubicBezTo>
                    <a:pt x="40" y="96"/>
                    <a:pt x="44" y="100"/>
                    <a:pt x="43" y="100"/>
                  </a:cubicBezTo>
                  <a:cubicBezTo>
                    <a:pt x="40" y="98"/>
                    <a:pt x="38" y="97"/>
                    <a:pt x="36" y="96"/>
                  </a:cubicBezTo>
                  <a:cubicBezTo>
                    <a:pt x="35" y="95"/>
                    <a:pt x="35" y="96"/>
                    <a:pt x="35" y="96"/>
                  </a:cubicBezTo>
                  <a:cubicBezTo>
                    <a:pt x="36" y="98"/>
                    <a:pt x="38" y="100"/>
                    <a:pt x="39" y="102"/>
                  </a:cubicBezTo>
                  <a:cubicBezTo>
                    <a:pt x="40" y="103"/>
                    <a:pt x="38" y="101"/>
                    <a:pt x="38" y="101"/>
                  </a:cubicBezTo>
                  <a:cubicBezTo>
                    <a:pt x="37" y="101"/>
                    <a:pt x="36" y="101"/>
                    <a:pt x="36" y="100"/>
                  </a:cubicBezTo>
                  <a:cubicBezTo>
                    <a:pt x="35" y="97"/>
                    <a:pt x="34" y="94"/>
                    <a:pt x="34" y="90"/>
                  </a:cubicBezTo>
                  <a:close/>
                  <a:moveTo>
                    <a:pt x="31" y="81"/>
                  </a:moveTo>
                  <a:cubicBezTo>
                    <a:pt x="35" y="86"/>
                    <a:pt x="42" y="89"/>
                    <a:pt x="46" y="95"/>
                  </a:cubicBezTo>
                  <a:cubicBezTo>
                    <a:pt x="49" y="99"/>
                    <a:pt x="46" y="96"/>
                    <a:pt x="45" y="94"/>
                  </a:cubicBezTo>
                  <a:cubicBezTo>
                    <a:pt x="43" y="93"/>
                    <a:pt x="41" y="91"/>
                    <a:pt x="40" y="89"/>
                  </a:cubicBezTo>
                  <a:cubicBezTo>
                    <a:pt x="37" y="87"/>
                    <a:pt x="35" y="84"/>
                    <a:pt x="31" y="82"/>
                  </a:cubicBezTo>
                  <a:cubicBezTo>
                    <a:pt x="31" y="82"/>
                    <a:pt x="31" y="81"/>
                    <a:pt x="31" y="81"/>
                  </a:cubicBezTo>
                  <a:close/>
                  <a:moveTo>
                    <a:pt x="29" y="73"/>
                  </a:moveTo>
                  <a:cubicBezTo>
                    <a:pt x="34" y="81"/>
                    <a:pt x="43" y="87"/>
                    <a:pt x="49" y="94"/>
                  </a:cubicBezTo>
                  <a:cubicBezTo>
                    <a:pt x="51" y="98"/>
                    <a:pt x="51" y="97"/>
                    <a:pt x="48" y="94"/>
                  </a:cubicBezTo>
                  <a:cubicBezTo>
                    <a:pt x="46" y="92"/>
                    <a:pt x="44" y="90"/>
                    <a:pt x="42" y="87"/>
                  </a:cubicBezTo>
                  <a:cubicBezTo>
                    <a:pt x="38" y="84"/>
                    <a:pt x="34" y="80"/>
                    <a:pt x="30" y="77"/>
                  </a:cubicBezTo>
                  <a:cubicBezTo>
                    <a:pt x="30" y="76"/>
                    <a:pt x="29" y="75"/>
                    <a:pt x="29" y="73"/>
                  </a:cubicBezTo>
                  <a:close/>
                  <a:moveTo>
                    <a:pt x="27" y="68"/>
                  </a:moveTo>
                  <a:cubicBezTo>
                    <a:pt x="35" y="77"/>
                    <a:pt x="45" y="84"/>
                    <a:pt x="52" y="93"/>
                  </a:cubicBezTo>
                  <a:cubicBezTo>
                    <a:pt x="56" y="98"/>
                    <a:pt x="52" y="94"/>
                    <a:pt x="50" y="92"/>
                  </a:cubicBezTo>
                  <a:cubicBezTo>
                    <a:pt x="48" y="90"/>
                    <a:pt x="45" y="88"/>
                    <a:pt x="43" y="85"/>
                  </a:cubicBezTo>
                  <a:cubicBezTo>
                    <a:pt x="38" y="80"/>
                    <a:pt x="33" y="76"/>
                    <a:pt x="28" y="71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28" y="70"/>
                    <a:pt x="27" y="69"/>
                    <a:pt x="27" y="68"/>
                  </a:cubicBezTo>
                  <a:close/>
                  <a:moveTo>
                    <a:pt x="25" y="61"/>
                  </a:moveTo>
                  <a:cubicBezTo>
                    <a:pt x="29" y="66"/>
                    <a:pt x="34" y="70"/>
                    <a:pt x="38" y="74"/>
                  </a:cubicBezTo>
                  <a:cubicBezTo>
                    <a:pt x="41" y="77"/>
                    <a:pt x="43" y="80"/>
                    <a:pt x="46" y="83"/>
                  </a:cubicBezTo>
                  <a:cubicBezTo>
                    <a:pt x="49" y="86"/>
                    <a:pt x="52" y="89"/>
                    <a:pt x="55" y="92"/>
                  </a:cubicBezTo>
                  <a:cubicBezTo>
                    <a:pt x="56" y="93"/>
                    <a:pt x="57" y="94"/>
                    <a:pt x="58" y="95"/>
                  </a:cubicBezTo>
                  <a:cubicBezTo>
                    <a:pt x="56" y="93"/>
                    <a:pt x="54" y="92"/>
                    <a:pt x="52" y="90"/>
                  </a:cubicBezTo>
                  <a:cubicBezTo>
                    <a:pt x="49" y="88"/>
                    <a:pt x="46" y="85"/>
                    <a:pt x="43" y="82"/>
                  </a:cubicBezTo>
                  <a:cubicBezTo>
                    <a:pt x="37" y="77"/>
                    <a:pt x="32" y="71"/>
                    <a:pt x="27" y="66"/>
                  </a:cubicBezTo>
                  <a:cubicBezTo>
                    <a:pt x="26" y="64"/>
                    <a:pt x="26" y="63"/>
                    <a:pt x="25" y="61"/>
                  </a:cubicBezTo>
                  <a:close/>
                  <a:moveTo>
                    <a:pt x="22" y="53"/>
                  </a:moveTo>
                  <a:cubicBezTo>
                    <a:pt x="25" y="57"/>
                    <a:pt x="29" y="59"/>
                    <a:pt x="32" y="62"/>
                  </a:cubicBezTo>
                  <a:cubicBezTo>
                    <a:pt x="34" y="64"/>
                    <a:pt x="36" y="67"/>
                    <a:pt x="38" y="69"/>
                  </a:cubicBezTo>
                  <a:cubicBezTo>
                    <a:pt x="45" y="76"/>
                    <a:pt x="51" y="83"/>
                    <a:pt x="58" y="89"/>
                  </a:cubicBezTo>
                  <a:cubicBezTo>
                    <a:pt x="58" y="90"/>
                    <a:pt x="59" y="91"/>
                    <a:pt x="59" y="92"/>
                  </a:cubicBezTo>
                  <a:cubicBezTo>
                    <a:pt x="58" y="90"/>
                    <a:pt x="57" y="89"/>
                    <a:pt x="56" y="88"/>
                  </a:cubicBezTo>
                  <a:cubicBezTo>
                    <a:pt x="53" y="85"/>
                    <a:pt x="48" y="82"/>
                    <a:pt x="45" y="79"/>
                  </a:cubicBezTo>
                  <a:cubicBezTo>
                    <a:pt x="38" y="72"/>
                    <a:pt x="30" y="66"/>
                    <a:pt x="24" y="59"/>
                  </a:cubicBezTo>
                  <a:cubicBezTo>
                    <a:pt x="24" y="57"/>
                    <a:pt x="23" y="55"/>
                    <a:pt x="22" y="53"/>
                  </a:cubicBezTo>
                  <a:close/>
                  <a:moveTo>
                    <a:pt x="20" y="44"/>
                  </a:moveTo>
                  <a:cubicBezTo>
                    <a:pt x="24" y="49"/>
                    <a:pt x="29" y="53"/>
                    <a:pt x="33" y="58"/>
                  </a:cubicBezTo>
                  <a:cubicBezTo>
                    <a:pt x="36" y="61"/>
                    <a:pt x="39" y="65"/>
                    <a:pt x="42" y="68"/>
                  </a:cubicBezTo>
                  <a:cubicBezTo>
                    <a:pt x="46" y="72"/>
                    <a:pt x="49" y="75"/>
                    <a:pt x="53" y="79"/>
                  </a:cubicBezTo>
                  <a:cubicBezTo>
                    <a:pt x="55" y="81"/>
                    <a:pt x="57" y="83"/>
                    <a:pt x="58" y="85"/>
                  </a:cubicBezTo>
                  <a:cubicBezTo>
                    <a:pt x="58" y="85"/>
                    <a:pt x="56" y="83"/>
                    <a:pt x="55" y="82"/>
                  </a:cubicBezTo>
                  <a:cubicBezTo>
                    <a:pt x="51" y="78"/>
                    <a:pt x="47" y="75"/>
                    <a:pt x="43" y="71"/>
                  </a:cubicBezTo>
                  <a:cubicBezTo>
                    <a:pt x="40" y="69"/>
                    <a:pt x="37" y="66"/>
                    <a:pt x="34" y="63"/>
                  </a:cubicBezTo>
                  <a:cubicBezTo>
                    <a:pt x="34" y="63"/>
                    <a:pt x="33" y="63"/>
                    <a:pt x="33" y="62"/>
                  </a:cubicBezTo>
                  <a:cubicBezTo>
                    <a:pt x="30" y="59"/>
                    <a:pt x="25" y="55"/>
                    <a:pt x="22" y="51"/>
                  </a:cubicBezTo>
                  <a:cubicBezTo>
                    <a:pt x="21" y="49"/>
                    <a:pt x="20" y="46"/>
                    <a:pt x="20" y="44"/>
                  </a:cubicBezTo>
                  <a:close/>
                  <a:moveTo>
                    <a:pt x="10" y="23"/>
                  </a:moveTo>
                  <a:cubicBezTo>
                    <a:pt x="11" y="25"/>
                    <a:pt x="11" y="26"/>
                    <a:pt x="12" y="27"/>
                  </a:cubicBezTo>
                  <a:cubicBezTo>
                    <a:pt x="11" y="26"/>
                    <a:pt x="11" y="26"/>
                    <a:pt x="10" y="25"/>
                  </a:cubicBezTo>
                  <a:cubicBezTo>
                    <a:pt x="10" y="25"/>
                    <a:pt x="10" y="25"/>
                    <a:pt x="10" y="26"/>
                  </a:cubicBezTo>
                  <a:cubicBezTo>
                    <a:pt x="10" y="29"/>
                    <a:pt x="12" y="31"/>
                    <a:pt x="14" y="33"/>
                  </a:cubicBezTo>
                  <a:cubicBezTo>
                    <a:pt x="14" y="34"/>
                    <a:pt x="18" y="38"/>
                    <a:pt x="15" y="36"/>
                  </a:cubicBezTo>
                  <a:cubicBezTo>
                    <a:pt x="14" y="35"/>
                    <a:pt x="12" y="33"/>
                    <a:pt x="11" y="31"/>
                  </a:cubicBezTo>
                  <a:cubicBezTo>
                    <a:pt x="11" y="31"/>
                    <a:pt x="10" y="31"/>
                    <a:pt x="10" y="32"/>
                  </a:cubicBezTo>
                  <a:cubicBezTo>
                    <a:pt x="11" y="34"/>
                    <a:pt x="12" y="35"/>
                    <a:pt x="14" y="37"/>
                  </a:cubicBezTo>
                  <a:cubicBezTo>
                    <a:pt x="17" y="40"/>
                    <a:pt x="13" y="36"/>
                    <a:pt x="12" y="36"/>
                  </a:cubicBezTo>
                  <a:cubicBezTo>
                    <a:pt x="11" y="35"/>
                    <a:pt x="10" y="34"/>
                    <a:pt x="9" y="33"/>
                  </a:cubicBezTo>
                  <a:cubicBezTo>
                    <a:pt x="9" y="33"/>
                    <a:pt x="9" y="33"/>
                    <a:pt x="9" y="34"/>
                  </a:cubicBezTo>
                  <a:cubicBezTo>
                    <a:pt x="10" y="35"/>
                    <a:pt x="12" y="38"/>
                    <a:pt x="13" y="38"/>
                  </a:cubicBezTo>
                  <a:cubicBezTo>
                    <a:pt x="11" y="38"/>
                    <a:pt x="10" y="37"/>
                    <a:pt x="8" y="36"/>
                  </a:cubicBezTo>
                  <a:cubicBezTo>
                    <a:pt x="8" y="36"/>
                    <a:pt x="7" y="36"/>
                    <a:pt x="8" y="37"/>
                  </a:cubicBezTo>
                  <a:cubicBezTo>
                    <a:pt x="11" y="39"/>
                    <a:pt x="7" y="38"/>
                    <a:pt x="6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7" y="40"/>
                    <a:pt x="6" y="40"/>
                    <a:pt x="4" y="40"/>
                  </a:cubicBezTo>
                  <a:cubicBezTo>
                    <a:pt x="6" y="35"/>
                    <a:pt x="8" y="29"/>
                    <a:pt x="10" y="23"/>
                  </a:cubicBezTo>
                  <a:close/>
                  <a:moveTo>
                    <a:pt x="16" y="34"/>
                  </a:moveTo>
                  <a:cubicBezTo>
                    <a:pt x="26" y="48"/>
                    <a:pt x="40" y="59"/>
                    <a:pt x="51" y="72"/>
                  </a:cubicBezTo>
                  <a:cubicBezTo>
                    <a:pt x="52" y="72"/>
                    <a:pt x="57" y="77"/>
                    <a:pt x="54" y="74"/>
                  </a:cubicBezTo>
                  <a:cubicBezTo>
                    <a:pt x="52" y="72"/>
                    <a:pt x="50" y="71"/>
                    <a:pt x="48" y="69"/>
                  </a:cubicBezTo>
                  <a:cubicBezTo>
                    <a:pt x="45" y="66"/>
                    <a:pt x="41" y="63"/>
                    <a:pt x="38" y="60"/>
                  </a:cubicBezTo>
                  <a:cubicBezTo>
                    <a:pt x="32" y="54"/>
                    <a:pt x="25" y="48"/>
                    <a:pt x="19" y="41"/>
                  </a:cubicBezTo>
                  <a:cubicBezTo>
                    <a:pt x="19" y="41"/>
                    <a:pt x="18" y="40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7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5" y="37"/>
                  </a:cubicBezTo>
                  <a:cubicBezTo>
                    <a:pt x="16" y="37"/>
                    <a:pt x="16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6"/>
                    <a:pt x="15" y="34"/>
                    <a:pt x="14" y="33"/>
                  </a:cubicBezTo>
                  <a:cubicBezTo>
                    <a:pt x="14" y="32"/>
                    <a:pt x="13" y="31"/>
                    <a:pt x="13" y="31"/>
                  </a:cubicBezTo>
                  <a:cubicBezTo>
                    <a:pt x="12" y="30"/>
                    <a:pt x="11" y="27"/>
                    <a:pt x="11" y="27"/>
                  </a:cubicBezTo>
                  <a:cubicBezTo>
                    <a:pt x="12" y="28"/>
                    <a:pt x="13" y="29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2"/>
                    <a:pt x="16" y="33"/>
                    <a:pt x="17" y="34"/>
                  </a:cubicBezTo>
                  <a:cubicBezTo>
                    <a:pt x="18" y="35"/>
                    <a:pt x="18" y="36"/>
                    <a:pt x="18" y="35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0" y="37"/>
                    <a:pt x="20" y="36"/>
                    <a:pt x="20" y="36"/>
                  </a:cubicBezTo>
                  <a:cubicBezTo>
                    <a:pt x="17" y="33"/>
                    <a:pt x="15" y="30"/>
                    <a:pt x="13" y="27"/>
                  </a:cubicBezTo>
                  <a:cubicBezTo>
                    <a:pt x="12" y="26"/>
                    <a:pt x="11" y="25"/>
                    <a:pt x="11" y="23"/>
                  </a:cubicBezTo>
                  <a:cubicBezTo>
                    <a:pt x="11" y="25"/>
                    <a:pt x="13" y="26"/>
                    <a:pt x="14" y="27"/>
                  </a:cubicBezTo>
                  <a:cubicBezTo>
                    <a:pt x="15" y="29"/>
                    <a:pt x="17" y="31"/>
                    <a:pt x="18" y="32"/>
                  </a:cubicBezTo>
                  <a:cubicBezTo>
                    <a:pt x="22" y="36"/>
                    <a:pt x="26" y="39"/>
                    <a:pt x="30" y="43"/>
                  </a:cubicBezTo>
                  <a:cubicBezTo>
                    <a:pt x="34" y="47"/>
                    <a:pt x="38" y="51"/>
                    <a:pt x="41" y="56"/>
                  </a:cubicBezTo>
                  <a:cubicBezTo>
                    <a:pt x="45" y="60"/>
                    <a:pt x="49" y="63"/>
                    <a:pt x="52" y="68"/>
                  </a:cubicBezTo>
                  <a:cubicBezTo>
                    <a:pt x="54" y="71"/>
                    <a:pt x="50" y="66"/>
                    <a:pt x="49" y="65"/>
                  </a:cubicBezTo>
                  <a:cubicBezTo>
                    <a:pt x="47" y="63"/>
                    <a:pt x="44" y="61"/>
                    <a:pt x="42" y="59"/>
                  </a:cubicBezTo>
                  <a:cubicBezTo>
                    <a:pt x="33" y="51"/>
                    <a:pt x="25" y="42"/>
                    <a:pt x="16" y="34"/>
                  </a:cubicBezTo>
                  <a:cubicBezTo>
                    <a:pt x="16" y="34"/>
                    <a:pt x="15" y="34"/>
                    <a:pt x="16" y="34"/>
                  </a:cubicBezTo>
                  <a:close/>
                  <a:moveTo>
                    <a:pt x="7" y="40"/>
                  </a:moveTo>
                  <a:cubicBezTo>
                    <a:pt x="7" y="40"/>
                    <a:pt x="7" y="40"/>
                    <a:pt x="7" y="40"/>
                  </a:cubicBezTo>
                  <a:cubicBezTo>
                    <a:pt x="7" y="40"/>
                    <a:pt x="7" y="39"/>
                    <a:pt x="6" y="38"/>
                  </a:cubicBezTo>
                  <a:cubicBezTo>
                    <a:pt x="7" y="39"/>
                    <a:pt x="8" y="40"/>
                    <a:pt x="9" y="40"/>
                  </a:cubicBezTo>
                  <a:cubicBezTo>
                    <a:pt x="8" y="40"/>
                    <a:pt x="8" y="40"/>
                    <a:pt x="7" y="40"/>
                  </a:cubicBezTo>
                  <a:close/>
                  <a:moveTo>
                    <a:pt x="14" y="39"/>
                  </a:moveTo>
                  <a:cubicBezTo>
                    <a:pt x="14" y="38"/>
                    <a:pt x="14" y="38"/>
                    <a:pt x="13" y="38"/>
                  </a:cubicBezTo>
                  <a:cubicBezTo>
                    <a:pt x="14" y="38"/>
                    <a:pt x="15" y="38"/>
                    <a:pt x="15" y="39"/>
                  </a:cubicBezTo>
                  <a:cubicBezTo>
                    <a:pt x="15" y="39"/>
                    <a:pt x="14" y="39"/>
                    <a:pt x="14" y="39"/>
                  </a:cubicBezTo>
                  <a:close/>
                  <a:moveTo>
                    <a:pt x="11" y="39"/>
                  </a:moveTo>
                  <a:cubicBezTo>
                    <a:pt x="11" y="38"/>
                    <a:pt x="10" y="38"/>
                    <a:pt x="9" y="37"/>
                  </a:cubicBezTo>
                  <a:cubicBezTo>
                    <a:pt x="10" y="38"/>
                    <a:pt x="11" y="39"/>
                    <a:pt x="13" y="39"/>
                  </a:cubicBezTo>
                  <a:cubicBezTo>
                    <a:pt x="12" y="39"/>
                    <a:pt x="12" y="39"/>
                    <a:pt x="11" y="39"/>
                  </a:cubicBezTo>
                  <a:close/>
                  <a:moveTo>
                    <a:pt x="4" y="41"/>
                  </a:moveTo>
                  <a:cubicBezTo>
                    <a:pt x="4" y="41"/>
                    <a:pt x="4" y="41"/>
                    <a:pt x="5" y="41"/>
                  </a:cubicBezTo>
                  <a:cubicBezTo>
                    <a:pt x="4" y="41"/>
                    <a:pt x="4" y="41"/>
                    <a:pt x="3" y="41"/>
                  </a:cubicBezTo>
                  <a:cubicBezTo>
                    <a:pt x="3" y="41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lose/>
                  <a:moveTo>
                    <a:pt x="55" y="96"/>
                  </a:moveTo>
                  <a:cubicBezTo>
                    <a:pt x="53" y="94"/>
                    <a:pt x="52" y="92"/>
                    <a:pt x="50" y="90"/>
                  </a:cubicBezTo>
                  <a:cubicBezTo>
                    <a:pt x="53" y="92"/>
                    <a:pt x="55" y="94"/>
                    <a:pt x="57" y="95"/>
                  </a:cubicBezTo>
                  <a:cubicBezTo>
                    <a:pt x="56" y="95"/>
                    <a:pt x="56" y="95"/>
                    <a:pt x="55" y="96"/>
                  </a:cubicBezTo>
                  <a:close/>
                  <a:moveTo>
                    <a:pt x="51" y="97"/>
                  </a:moveTo>
                  <a:cubicBezTo>
                    <a:pt x="46" y="88"/>
                    <a:pt x="37" y="83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5" y="79"/>
                    <a:pt x="37" y="81"/>
                    <a:pt x="40" y="83"/>
                  </a:cubicBezTo>
                  <a:cubicBezTo>
                    <a:pt x="44" y="88"/>
                    <a:pt x="49" y="92"/>
                    <a:pt x="53" y="96"/>
                  </a:cubicBezTo>
                  <a:cubicBezTo>
                    <a:pt x="53" y="96"/>
                    <a:pt x="52" y="96"/>
                    <a:pt x="51" y="97"/>
                  </a:cubicBezTo>
                  <a:close/>
                  <a:moveTo>
                    <a:pt x="44" y="100"/>
                  </a:moveTo>
                  <a:cubicBezTo>
                    <a:pt x="42" y="97"/>
                    <a:pt x="39" y="94"/>
                    <a:pt x="36" y="92"/>
                  </a:cubicBezTo>
                  <a:cubicBezTo>
                    <a:pt x="35" y="91"/>
                    <a:pt x="35" y="91"/>
                    <a:pt x="34" y="90"/>
                  </a:cubicBezTo>
                  <a:cubicBezTo>
                    <a:pt x="36" y="91"/>
                    <a:pt x="37" y="93"/>
                    <a:pt x="39" y="94"/>
                  </a:cubicBezTo>
                  <a:cubicBezTo>
                    <a:pt x="41" y="95"/>
                    <a:pt x="43" y="97"/>
                    <a:pt x="46" y="99"/>
                  </a:cubicBezTo>
                  <a:cubicBezTo>
                    <a:pt x="45" y="99"/>
                    <a:pt x="44" y="100"/>
                    <a:pt x="44" y="100"/>
                  </a:cubicBezTo>
                  <a:close/>
                  <a:moveTo>
                    <a:pt x="59" y="95"/>
                  </a:moveTo>
                  <a:cubicBezTo>
                    <a:pt x="57" y="93"/>
                    <a:pt x="55" y="91"/>
                    <a:pt x="53" y="89"/>
                  </a:cubicBezTo>
                  <a:cubicBezTo>
                    <a:pt x="50" y="86"/>
                    <a:pt x="47" y="83"/>
                    <a:pt x="44" y="80"/>
                  </a:cubicBezTo>
                  <a:cubicBezTo>
                    <a:pt x="40" y="76"/>
                    <a:pt x="36" y="72"/>
                    <a:pt x="32" y="68"/>
                  </a:cubicBezTo>
                  <a:cubicBezTo>
                    <a:pt x="35" y="71"/>
                    <a:pt x="39" y="74"/>
                    <a:pt x="42" y="77"/>
                  </a:cubicBezTo>
                  <a:cubicBezTo>
                    <a:pt x="48" y="83"/>
                    <a:pt x="55" y="88"/>
                    <a:pt x="61" y="95"/>
                  </a:cubicBezTo>
                  <a:cubicBezTo>
                    <a:pt x="60" y="95"/>
                    <a:pt x="60" y="95"/>
                    <a:pt x="59" y="95"/>
                  </a:cubicBezTo>
                  <a:close/>
                  <a:moveTo>
                    <a:pt x="35" y="75"/>
                  </a:moveTo>
                  <a:cubicBezTo>
                    <a:pt x="35" y="75"/>
                    <a:pt x="35" y="75"/>
                    <a:pt x="35" y="75"/>
                  </a:cubicBezTo>
                  <a:cubicBezTo>
                    <a:pt x="33" y="74"/>
                    <a:pt x="32" y="72"/>
                    <a:pt x="31" y="71"/>
                  </a:cubicBezTo>
                  <a:cubicBezTo>
                    <a:pt x="30" y="70"/>
                    <a:pt x="25" y="65"/>
                    <a:pt x="28" y="68"/>
                  </a:cubicBezTo>
                  <a:cubicBezTo>
                    <a:pt x="30" y="70"/>
                    <a:pt x="33" y="73"/>
                    <a:pt x="35" y="75"/>
                  </a:cubicBezTo>
                  <a:close/>
                  <a:moveTo>
                    <a:pt x="33" y="80"/>
                  </a:moveTo>
                  <a:cubicBezTo>
                    <a:pt x="35" y="82"/>
                    <a:pt x="37" y="84"/>
                    <a:pt x="39" y="86"/>
                  </a:cubicBezTo>
                  <a:cubicBezTo>
                    <a:pt x="43" y="89"/>
                    <a:pt x="46" y="93"/>
                    <a:pt x="50" y="97"/>
                  </a:cubicBezTo>
                  <a:cubicBezTo>
                    <a:pt x="50" y="97"/>
                    <a:pt x="49" y="97"/>
                    <a:pt x="48" y="98"/>
                  </a:cubicBezTo>
                  <a:cubicBezTo>
                    <a:pt x="46" y="91"/>
                    <a:pt x="38" y="87"/>
                    <a:pt x="33" y="82"/>
                  </a:cubicBezTo>
                  <a:cubicBezTo>
                    <a:pt x="32" y="81"/>
                    <a:pt x="31" y="80"/>
                    <a:pt x="31" y="79"/>
                  </a:cubicBezTo>
                  <a:cubicBezTo>
                    <a:pt x="31" y="79"/>
                    <a:pt x="30" y="79"/>
                    <a:pt x="30" y="79"/>
                  </a:cubicBezTo>
                  <a:cubicBezTo>
                    <a:pt x="31" y="79"/>
                    <a:pt x="32" y="79"/>
                    <a:pt x="33" y="80"/>
                  </a:cubicBezTo>
                  <a:close/>
                  <a:moveTo>
                    <a:pt x="47" y="98"/>
                  </a:moveTo>
                  <a:cubicBezTo>
                    <a:pt x="47" y="98"/>
                    <a:pt x="47" y="98"/>
                    <a:pt x="46" y="99"/>
                  </a:cubicBezTo>
                  <a:cubicBezTo>
                    <a:pt x="44" y="96"/>
                    <a:pt x="42" y="93"/>
                    <a:pt x="39" y="91"/>
                  </a:cubicBezTo>
                  <a:cubicBezTo>
                    <a:pt x="38" y="89"/>
                    <a:pt x="36" y="88"/>
                    <a:pt x="35" y="86"/>
                  </a:cubicBezTo>
                  <a:cubicBezTo>
                    <a:pt x="34" y="86"/>
                    <a:pt x="33" y="84"/>
                    <a:pt x="32" y="83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8" y="87"/>
                    <a:pt x="42" y="93"/>
                    <a:pt x="47" y="98"/>
                  </a:cubicBezTo>
                  <a:close/>
                  <a:moveTo>
                    <a:pt x="43" y="96"/>
                  </a:moveTo>
                  <a:cubicBezTo>
                    <a:pt x="48" y="101"/>
                    <a:pt x="42" y="95"/>
                    <a:pt x="41" y="94"/>
                  </a:cubicBezTo>
                  <a:cubicBezTo>
                    <a:pt x="38" y="92"/>
                    <a:pt x="36" y="91"/>
                    <a:pt x="33" y="89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8"/>
                    <a:pt x="32" y="86"/>
                    <a:pt x="32" y="85"/>
                  </a:cubicBezTo>
                  <a:cubicBezTo>
                    <a:pt x="36" y="89"/>
                    <a:pt x="40" y="92"/>
                    <a:pt x="43" y="96"/>
                  </a:cubicBezTo>
                  <a:close/>
                  <a:moveTo>
                    <a:pt x="36" y="97"/>
                  </a:moveTo>
                  <a:cubicBezTo>
                    <a:pt x="37" y="98"/>
                    <a:pt x="41" y="100"/>
                    <a:pt x="43" y="101"/>
                  </a:cubicBezTo>
                  <a:cubicBezTo>
                    <a:pt x="42" y="101"/>
                    <a:pt x="41" y="102"/>
                    <a:pt x="40" y="103"/>
                  </a:cubicBezTo>
                  <a:cubicBezTo>
                    <a:pt x="39" y="101"/>
                    <a:pt x="38" y="99"/>
                    <a:pt x="36" y="97"/>
                  </a:cubicBezTo>
                  <a:close/>
                  <a:moveTo>
                    <a:pt x="55" y="86"/>
                  </a:moveTo>
                  <a:cubicBezTo>
                    <a:pt x="51" y="82"/>
                    <a:pt x="47" y="78"/>
                    <a:pt x="44" y="74"/>
                  </a:cubicBezTo>
                  <a:cubicBezTo>
                    <a:pt x="41" y="72"/>
                    <a:pt x="39" y="69"/>
                    <a:pt x="37" y="67"/>
                  </a:cubicBezTo>
                  <a:cubicBezTo>
                    <a:pt x="37" y="67"/>
                    <a:pt x="38" y="67"/>
                    <a:pt x="38" y="68"/>
                  </a:cubicBezTo>
                  <a:cubicBezTo>
                    <a:pt x="45" y="74"/>
                    <a:pt x="53" y="80"/>
                    <a:pt x="59" y="87"/>
                  </a:cubicBezTo>
                  <a:cubicBezTo>
                    <a:pt x="59" y="87"/>
                    <a:pt x="60" y="87"/>
                    <a:pt x="60" y="87"/>
                  </a:cubicBezTo>
                  <a:cubicBezTo>
                    <a:pt x="60" y="89"/>
                    <a:pt x="61" y="92"/>
                    <a:pt x="62" y="94"/>
                  </a:cubicBezTo>
                  <a:cubicBezTo>
                    <a:pt x="60" y="91"/>
                    <a:pt x="58" y="88"/>
                    <a:pt x="55" y="86"/>
                  </a:cubicBezTo>
                  <a:close/>
                  <a:moveTo>
                    <a:pt x="43" y="67"/>
                  </a:moveTo>
                  <a:cubicBezTo>
                    <a:pt x="40" y="64"/>
                    <a:pt x="37" y="61"/>
                    <a:pt x="34" y="58"/>
                  </a:cubicBezTo>
                  <a:cubicBezTo>
                    <a:pt x="31" y="54"/>
                    <a:pt x="27" y="51"/>
                    <a:pt x="24" y="48"/>
                  </a:cubicBezTo>
                  <a:cubicBezTo>
                    <a:pt x="22" y="46"/>
                    <a:pt x="21" y="45"/>
                    <a:pt x="20" y="43"/>
                  </a:cubicBezTo>
                  <a:cubicBezTo>
                    <a:pt x="21" y="44"/>
                    <a:pt x="21" y="45"/>
                    <a:pt x="22" y="46"/>
                  </a:cubicBezTo>
                  <a:cubicBezTo>
                    <a:pt x="26" y="50"/>
                    <a:pt x="30" y="53"/>
                    <a:pt x="34" y="57"/>
                  </a:cubicBezTo>
                  <a:cubicBezTo>
                    <a:pt x="41" y="64"/>
                    <a:pt x="48" y="70"/>
                    <a:pt x="56" y="77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7" y="80"/>
                    <a:pt x="58" y="83"/>
                    <a:pt x="59" y="86"/>
                  </a:cubicBezTo>
                  <a:cubicBezTo>
                    <a:pt x="55" y="79"/>
                    <a:pt x="48" y="73"/>
                    <a:pt x="43" y="67"/>
                  </a:cubicBezTo>
                  <a:close/>
                  <a:moveTo>
                    <a:pt x="21" y="39"/>
                  </a:moveTo>
                  <a:cubicBezTo>
                    <a:pt x="19" y="38"/>
                    <a:pt x="18" y="37"/>
                    <a:pt x="17" y="36"/>
                  </a:cubicBezTo>
                  <a:cubicBezTo>
                    <a:pt x="19" y="37"/>
                    <a:pt x="21" y="39"/>
                    <a:pt x="22" y="41"/>
                  </a:cubicBezTo>
                  <a:cubicBezTo>
                    <a:pt x="26" y="44"/>
                    <a:pt x="29" y="47"/>
                    <a:pt x="33" y="51"/>
                  </a:cubicBezTo>
                  <a:cubicBezTo>
                    <a:pt x="39" y="57"/>
                    <a:pt x="47" y="64"/>
                    <a:pt x="54" y="70"/>
                  </a:cubicBezTo>
                  <a:cubicBezTo>
                    <a:pt x="54" y="71"/>
                    <a:pt x="54" y="70"/>
                    <a:pt x="54" y="70"/>
                  </a:cubicBezTo>
                  <a:cubicBezTo>
                    <a:pt x="55" y="72"/>
                    <a:pt x="55" y="74"/>
                    <a:pt x="56" y="76"/>
                  </a:cubicBezTo>
                  <a:cubicBezTo>
                    <a:pt x="45" y="63"/>
                    <a:pt x="32" y="52"/>
                    <a:pt x="21" y="39"/>
                  </a:cubicBezTo>
                  <a:close/>
                  <a:moveTo>
                    <a:pt x="45" y="59"/>
                  </a:moveTo>
                  <a:cubicBezTo>
                    <a:pt x="41" y="55"/>
                    <a:pt x="38" y="50"/>
                    <a:pt x="34" y="46"/>
                  </a:cubicBezTo>
                  <a:cubicBezTo>
                    <a:pt x="30" y="42"/>
                    <a:pt x="26" y="38"/>
                    <a:pt x="22" y="34"/>
                  </a:cubicBezTo>
                  <a:cubicBezTo>
                    <a:pt x="17" y="31"/>
                    <a:pt x="15" y="26"/>
                    <a:pt x="11" y="22"/>
                  </a:cubicBezTo>
                  <a:cubicBezTo>
                    <a:pt x="12" y="21"/>
                    <a:pt x="12" y="19"/>
                    <a:pt x="13" y="18"/>
                  </a:cubicBezTo>
                  <a:cubicBezTo>
                    <a:pt x="17" y="24"/>
                    <a:pt x="22" y="28"/>
                    <a:pt x="27" y="33"/>
                  </a:cubicBezTo>
                  <a:cubicBezTo>
                    <a:pt x="34" y="40"/>
                    <a:pt x="40" y="47"/>
                    <a:pt x="46" y="54"/>
                  </a:cubicBezTo>
                  <a:cubicBezTo>
                    <a:pt x="47" y="55"/>
                    <a:pt x="48" y="56"/>
                    <a:pt x="49" y="57"/>
                  </a:cubicBezTo>
                  <a:cubicBezTo>
                    <a:pt x="48" y="56"/>
                    <a:pt x="46" y="55"/>
                    <a:pt x="45" y="54"/>
                  </a:cubicBezTo>
                  <a:cubicBezTo>
                    <a:pt x="44" y="53"/>
                    <a:pt x="42" y="52"/>
                    <a:pt x="41" y="50"/>
                  </a:cubicBezTo>
                  <a:cubicBezTo>
                    <a:pt x="38" y="48"/>
                    <a:pt x="36" y="45"/>
                    <a:pt x="34" y="42"/>
                  </a:cubicBezTo>
                  <a:cubicBezTo>
                    <a:pt x="34" y="42"/>
                    <a:pt x="33" y="42"/>
                    <a:pt x="33" y="42"/>
                  </a:cubicBezTo>
                  <a:cubicBezTo>
                    <a:pt x="30" y="38"/>
                    <a:pt x="25" y="33"/>
                    <a:pt x="21" y="29"/>
                  </a:cubicBezTo>
                  <a:cubicBezTo>
                    <a:pt x="18" y="26"/>
                    <a:pt x="15" y="23"/>
                    <a:pt x="13" y="20"/>
                  </a:cubicBezTo>
                  <a:cubicBezTo>
                    <a:pt x="12" y="19"/>
                    <a:pt x="12" y="20"/>
                    <a:pt x="12" y="20"/>
                  </a:cubicBezTo>
                  <a:cubicBezTo>
                    <a:pt x="12" y="21"/>
                    <a:pt x="13" y="21"/>
                    <a:pt x="13" y="22"/>
                  </a:cubicBezTo>
                  <a:cubicBezTo>
                    <a:pt x="13" y="22"/>
                    <a:pt x="13" y="22"/>
                    <a:pt x="14" y="23"/>
                  </a:cubicBezTo>
                  <a:cubicBezTo>
                    <a:pt x="15" y="24"/>
                    <a:pt x="17" y="26"/>
                    <a:pt x="19" y="28"/>
                  </a:cubicBezTo>
                  <a:cubicBezTo>
                    <a:pt x="20" y="29"/>
                    <a:pt x="21" y="30"/>
                    <a:pt x="22" y="31"/>
                  </a:cubicBezTo>
                  <a:cubicBezTo>
                    <a:pt x="25" y="34"/>
                    <a:pt x="29" y="38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9" y="50"/>
                    <a:pt x="45" y="57"/>
                    <a:pt x="52" y="63"/>
                  </a:cubicBezTo>
                  <a:cubicBezTo>
                    <a:pt x="52" y="63"/>
                    <a:pt x="52" y="63"/>
                    <a:pt x="52" y="64"/>
                  </a:cubicBezTo>
                  <a:cubicBezTo>
                    <a:pt x="52" y="66"/>
                    <a:pt x="53" y="68"/>
                    <a:pt x="54" y="70"/>
                  </a:cubicBezTo>
                  <a:cubicBezTo>
                    <a:pt x="52" y="65"/>
                    <a:pt x="48" y="62"/>
                    <a:pt x="45" y="59"/>
                  </a:cubicBezTo>
                  <a:close/>
                  <a:moveTo>
                    <a:pt x="15" y="13"/>
                  </a:moveTo>
                  <a:cubicBezTo>
                    <a:pt x="20" y="20"/>
                    <a:pt x="26" y="26"/>
                    <a:pt x="33" y="32"/>
                  </a:cubicBezTo>
                  <a:cubicBezTo>
                    <a:pt x="36" y="35"/>
                    <a:pt x="39" y="38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0" y="39"/>
                    <a:pt x="38" y="37"/>
                    <a:pt x="37" y="36"/>
                  </a:cubicBezTo>
                  <a:cubicBezTo>
                    <a:pt x="30" y="30"/>
                    <a:pt x="24" y="23"/>
                    <a:pt x="17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6" y="16"/>
                    <a:pt x="15" y="16"/>
                  </a:cubicBezTo>
                  <a:cubicBezTo>
                    <a:pt x="15" y="16"/>
                    <a:pt x="14" y="16"/>
                    <a:pt x="15" y="17"/>
                  </a:cubicBezTo>
                  <a:cubicBezTo>
                    <a:pt x="18" y="20"/>
                    <a:pt x="22" y="24"/>
                    <a:pt x="25" y="27"/>
                  </a:cubicBezTo>
                  <a:cubicBezTo>
                    <a:pt x="21" y="24"/>
                    <a:pt x="17" y="20"/>
                    <a:pt x="13" y="17"/>
                  </a:cubicBezTo>
                  <a:cubicBezTo>
                    <a:pt x="14" y="15"/>
                    <a:pt x="14" y="14"/>
                    <a:pt x="15" y="13"/>
                  </a:cubicBezTo>
                  <a:close/>
                  <a:moveTo>
                    <a:pt x="16" y="10"/>
                  </a:moveTo>
                  <a:cubicBezTo>
                    <a:pt x="20" y="15"/>
                    <a:pt x="24" y="19"/>
                    <a:pt x="28" y="23"/>
                  </a:cubicBezTo>
                  <a:cubicBezTo>
                    <a:pt x="30" y="26"/>
                    <a:pt x="33" y="29"/>
                    <a:pt x="36" y="31"/>
                  </a:cubicBezTo>
                  <a:cubicBezTo>
                    <a:pt x="37" y="33"/>
                    <a:pt x="39" y="34"/>
                    <a:pt x="40" y="35"/>
                  </a:cubicBezTo>
                  <a:cubicBezTo>
                    <a:pt x="46" y="40"/>
                    <a:pt x="39" y="35"/>
                    <a:pt x="37" y="34"/>
                  </a:cubicBezTo>
                  <a:cubicBezTo>
                    <a:pt x="36" y="33"/>
                    <a:pt x="35" y="32"/>
                    <a:pt x="34" y="32"/>
                  </a:cubicBezTo>
                  <a:cubicBezTo>
                    <a:pt x="33" y="30"/>
                    <a:pt x="32" y="29"/>
                    <a:pt x="31" y="28"/>
                  </a:cubicBezTo>
                  <a:cubicBezTo>
                    <a:pt x="25" y="23"/>
                    <a:pt x="21" y="17"/>
                    <a:pt x="15" y="12"/>
                  </a:cubicBezTo>
                  <a:cubicBezTo>
                    <a:pt x="15" y="11"/>
                    <a:pt x="16" y="11"/>
                    <a:pt x="16" y="10"/>
                  </a:cubicBezTo>
                  <a:close/>
                  <a:moveTo>
                    <a:pt x="26" y="24"/>
                  </a:moveTo>
                  <a:cubicBezTo>
                    <a:pt x="23" y="21"/>
                    <a:pt x="20" y="18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5"/>
                    <a:pt x="18" y="15"/>
                  </a:cubicBezTo>
                  <a:cubicBezTo>
                    <a:pt x="19" y="16"/>
                    <a:pt x="21" y="18"/>
                    <a:pt x="22" y="20"/>
                  </a:cubicBezTo>
                  <a:cubicBezTo>
                    <a:pt x="24" y="21"/>
                    <a:pt x="25" y="23"/>
                    <a:pt x="26" y="24"/>
                  </a:cubicBezTo>
                  <a:close/>
                  <a:moveTo>
                    <a:pt x="41" y="52"/>
                  </a:moveTo>
                  <a:cubicBezTo>
                    <a:pt x="44" y="54"/>
                    <a:pt x="46" y="56"/>
                    <a:pt x="50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59"/>
                    <a:pt x="51" y="61"/>
                    <a:pt x="51" y="62"/>
                  </a:cubicBezTo>
                  <a:cubicBezTo>
                    <a:pt x="48" y="59"/>
                    <a:pt x="44" y="55"/>
                    <a:pt x="41" y="52"/>
                  </a:cubicBezTo>
                  <a:close/>
                  <a:moveTo>
                    <a:pt x="28" y="31"/>
                  </a:moveTo>
                  <a:cubicBezTo>
                    <a:pt x="29" y="32"/>
                    <a:pt x="30" y="33"/>
                    <a:pt x="31" y="34"/>
                  </a:cubicBezTo>
                  <a:cubicBezTo>
                    <a:pt x="34" y="36"/>
                    <a:pt x="37" y="39"/>
                    <a:pt x="40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9" y="42"/>
                    <a:pt x="38" y="41"/>
                    <a:pt x="37" y="40"/>
                  </a:cubicBezTo>
                  <a:cubicBezTo>
                    <a:pt x="34" y="37"/>
                    <a:pt x="32" y="34"/>
                    <a:pt x="29" y="31"/>
                  </a:cubicBezTo>
                  <a:cubicBezTo>
                    <a:pt x="29" y="31"/>
                    <a:pt x="29" y="31"/>
                    <a:pt x="28" y="31"/>
                  </a:cubicBezTo>
                  <a:close/>
                  <a:moveTo>
                    <a:pt x="39" y="36"/>
                  </a:moveTo>
                  <a:cubicBezTo>
                    <a:pt x="40" y="37"/>
                    <a:pt x="42" y="39"/>
                    <a:pt x="43" y="40"/>
                  </a:cubicBezTo>
                  <a:cubicBezTo>
                    <a:pt x="43" y="40"/>
                    <a:pt x="44" y="40"/>
                    <a:pt x="44" y="40"/>
                  </a:cubicBezTo>
                  <a:cubicBezTo>
                    <a:pt x="44" y="41"/>
                    <a:pt x="44" y="42"/>
                    <a:pt x="45" y="43"/>
                  </a:cubicBezTo>
                  <a:cubicBezTo>
                    <a:pt x="43" y="40"/>
                    <a:pt x="41" y="38"/>
                    <a:pt x="39" y="36"/>
                  </a:cubicBezTo>
                  <a:close/>
                  <a:moveTo>
                    <a:pt x="48" y="26"/>
                  </a:moveTo>
                  <a:cubicBezTo>
                    <a:pt x="44" y="23"/>
                    <a:pt x="40" y="19"/>
                    <a:pt x="36" y="15"/>
                  </a:cubicBezTo>
                  <a:cubicBezTo>
                    <a:pt x="37" y="16"/>
                    <a:pt x="38" y="17"/>
                    <a:pt x="40" y="18"/>
                  </a:cubicBezTo>
                  <a:cubicBezTo>
                    <a:pt x="43" y="21"/>
                    <a:pt x="47" y="24"/>
                    <a:pt x="51" y="26"/>
                  </a:cubicBezTo>
                  <a:cubicBezTo>
                    <a:pt x="50" y="26"/>
                    <a:pt x="49" y="26"/>
                    <a:pt x="48" y="26"/>
                  </a:cubicBezTo>
                  <a:close/>
                  <a:moveTo>
                    <a:pt x="44" y="28"/>
                  </a:moveTo>
                  <a:cubicBezTo>
                    <a:pt x="42" y="23"/>
                    <a:pt x="38" y="21"/>
                    <a:pt x="34" y="18"/>
                  </a:cubicBezTo>
                  <a:cubicBezTo>
                    <a:pt x="32" y="16"/>
                    <a:pt x="29" y="14"/>
                    <a:pt x="27" y="12"/>
                  </a:cubicBezTo>
                  <a:cubicBezTo>
                    <a:pt x="27" y="12"/>
                    <a:pt x="27" y="11"/>
                    <a:pt x="26" y="11"/>
                  </a:cubicBezTo>
                  <a:cubicBezTo>
                    <a:pt x="29" y="13"/>
                    <a:pt x="32" y="16"/>
                    <a:pt x="35" y="17"/>
                  </a:cubicBezTo>
                  <a:cubicBezTo>
                    <a:pt x="39" y="20"/>
                    <a:pt x="42" y="24"/>
                    <a:pt x="47" y="27"/>
                  </a:cubicBezTo>
                  <a:cubicBezTo>
                    <a:pt x="46" y="27"/>
                    <a:pt x="45" y="27"/>
                    <a:pt x="44" y="28"/>
                  </a:cubicBezTo>
                  <a:close/>
                  <a:moveTo>
                    <a:pt x="42" y="28"/>
                  </a:moveTo>
                  <a:cubicBezTo>
                    <a:pt x="40" y="26"/>
                    <a:pt x="38" y="25"/>
                    <a:pt x="36" y="23"/>
                  </a:cubicBezTo>
                  <a:cubicBezTo>
                    <a:pt x="38" y="25"/>
                    <a:pt x="41" y="26"/>
                    <a:pt x="43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lose/>
                  <a:moveTo>
                    <a:pt x="41" y="29"/>
                  </a:moveTo>
                  <a:cubicBezTo>
                    <a:pt x="41" y="29"/>
                    <a:pt x="41" y="30"/>
                    <a:pt x="41" y="30"/>
                  </a:cubicBezTo>
                  <a:cubicBezTo>
                    <a:pt x="41" y="31"/>
                    <a:pt x="41" y="31"/>
                    <a:pt x="41" y="32"/>
                  </a:cubicBezTo>
                  <a:cubicBezTo>
                    <a:pt x="39" y="29"/>
                    <a:pt x="36" y="27"/>
                    <a:pt x="34" y="24"/>
                  </a:cubicBezTo>
                  <a:cubicBezTo>
                    <a:pt x="29" y="21"/>
                    <a:pt x="26" y="17"/>
                    <a:pt x="22" y="12"/>
                  </a:cubicBezTo>
                  <a:cubicBezTo>
                    <a:pt x="23" y="13"/>
                    <a:pt x="23" y="14"/>
                    <a:pt x="24" y="14"/>
                  </a:cubicBezTo>
                  <a:cubicBezTo>
                    <a:pt x="26" y="16"/>
                    <a:pt x="27" y="18"/>
                    <a:pt x="29" y="20"/>
                  </a:cubicBezTo>
                  <a:cubicBezTo>
                    <a:pt x="33" y="23"/>
                    <a:pt x="37" y="26"/>
                    <a:pt x="41" y="29"/>
                  </a:cubicBezTo>
                  <a:close/>
                  <a:moveTo>
                    <a:pt x="53" y="25"/>
                  </a:moveTo>
                  <a:cubicBezTo>
                    <a:pt x="53" y="25"/>
                    <a:pt x="52" y="25"/>
                    <a:pt x="52" y="25"/>
                  </a:cubicBezTo>
                  <a:cubicBezTo>
                    <a:pt x="48" y="24"/>
                    <a:pt x="45" y="21"/>
                    <a:pt x="41" y="18"/>
                  </a:cubicBezTo>
                  <a:cubicBezTo>
                    <a:pt x="38" y="16"/>
                    <a:pt x="35" y="14"/>
                    <a:pt x="32" y="12"/>
                  </a:cubicBezTo>
                  <a:cubicBezTo>
                    <a:pt x="31" y="11"/>
                    <a:pt x="31" y="11"/>
                    <a:pt x="30" y="10"/>
                  </a:cubicBezTo>
                  <a:cubicBezTo>
                    <a:pt x="37" y="15"/>
                    <a:pt x="45" y="20"/>
                    <a:pt x="53" y="25"/>
                  </a:cubicBezTo>
                  <a:close/>
                  <a:moveTo>
                    <a:pt x="19" y="4"/>
                  </a:moveTo>
                  <a:cubicBezTo>
                    <a:pt x="20" y="4"/>
                    <a:pt x="21" y="5"/>
                    <a:pt x="22" y="5"/>
                  </a:cubicBezTo>
                  <a:cubicBezTo>
                    <a:pt x="22" y="5"/>
                    <a:pt x="22" y="6"/>
                    <a:pt x="22" y="6"/>
                  </a:cubicBezTo>
                  <a:cubicBezTo>
                    <a:pt x="25" y="8"/>
                    <a:pt x="28" y="10"/>
                    <a:pt x="30" y="12"/>
                  </a:cubicBezTo>
                  <a:cubicBezTo>
                    <a:pt x="33" y="14"/>
                    <a:pt x="36" y="16"/>
                    <a:pt x="38" y="18"/>
                  </a:cubicBezTo>
                  <a:cubicBezTo>
                    <a:pt x="41" y="21"/>
                    <a:pt x="44" y="23"/>
                    <a:pt x="46" y="26"/>
                  </a:cubicBezTo>
                  <a:cubicBezTo>
                    <a:pt x="45" y="25"/>
                    <a:pt x="44" y="24"/>
                    <a:pt x="43" y="23"/>
                  </a:cubicBezTo>
                  <a:cubicBezTo>
                    <a:pt x="42" y="22"/>
                    <a:pt x="40" y="21"/>
                    <a:pt x="39" y="19"/>
                  </a:cubicBezTo>
                  <a:cubicBezTo>
                    <a:pt x="37" y="17"/>
                    <a:pt x="34" y="16"/>
                    <a:pt x="31" y="14"/>
                  </a:cubicBezTo>
                  <a:cubicBezTo>
                    <a:pt x="28" y="12"/>
                    <a:pt x="25" y="9"/>
                    <a:pt x="22" y="7"/>
                  </a:cubicBezTo>
                  <a:cubicBezTo>
                    <a:pt x="22" y="6"/>
                    <a:pt x="22" y="6"/>
                    <a:pt x="21" y="6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4"/>
                    <a:pt x="19" y="5"/>
                    <a:pt x="19" y="5"/>
                  </a:cubicBezTo>
                  <a:cubicBezTo>
                    <a:pt x="23" y="9"/>
                    <a:pt x="26" y="12"/>
                    <a:pt x="30" y="16"/>
                  </a:cubicBezTo>
                  <a:cubicBezTo>
                    <a:pt x="34" y="19"/>
                    <a:pt x="39" y="22"/>
                    <a:pt x="42" y="26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1" y="26"/>
                    <a:pt x="39" y="24"/>
                    <a:pt x="37" y="23"/>
                  </a:cubicBezTo>
                  <a:cubicBezTo>
                    <a:pt x="35" y="21"/>
                    <a:pt x="33" y="19"/>
                    <a:pt x="31" y="18"/>
                  </a:cubicBezTo>
                  <a:cubicBezTo>
                    <a:pt x="27" y="15"/>
                    <a:pt x="24" y="11"/>
                    <a:pt x="21" y="8"/>
                  </a:cubicBezTo>
                  <a:cubicBezTo>
                    <a:pt x="21" y="7"/>
                    <a:pt x="20" y="7"/>
                    <a:pt x="20" y="7"/>
                  </a:cubicBezTo>
                  <a:cubicBezTo>
                    <a:pt x="20" y="7"/>
                    <a:pt x="19" y="6"/>
                    <a:pt x="19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2" y="10"/>
                    <a:pt x="24" y="14"/>
                    <a:pt x="28" y="17"/>
                  </a:cubicBezTo>
                  <a:cubicBezTo>
                    <a:pt x="32" y="21"/>
                    <a:pt x="36" y="23"/>
                    <a:pt x="40" y="27"/>
                  </a:cubicBezTo>
                  <a:cubicBezTo>
                    <a:pt x="40" y="28"/>
                    <a:pt x="41" y="28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39" y="27"/>
                    <a:pt x="38" y="26"/>
                    <a:pt x="36" y="25"/>
                  </a:cubicBezTo>
                  <a:cubicBezTo>
                    <a:pt x="34" y="23"/>
                    <a:pt x="32" y="21"/>
                    <a:pt x="30" y="19"/>
                  </a:cubicBezTo>
                  <a:cubicBezTo>
                    <a:pt x="26" y="16"/>
                    <a:pt x="23" y="12"/>
                    <a:pt x="19" y="8"/>
                  </a:cubicBezTo>
                  <a:cubicBezTo>
                    <a:pt x="19" y="8"/>
                    <a:pt x="18" y="8"/>
                    <a:pt x="18" y="9"/>
                  </a:cubicBezTo>
                  <a:cubicBezTo>
                    <a:pt x="24" y="15"/>
                    <a:pt x="29" y="21"/>
                    <a:pt x="35" y="27"/>
                  </a:cubicBezTo>
                  <a:cubicBezTo>
                    <a:pt x="37" y="28"/>
                    <a:pt x="38" y="30"/>
                    <a:pt x="40" y="31"/>
                  </a:cubicBezTo>
                  <a:cubicBezTo>
                    <a:pt x="44" y="35"/>
                    <a:pt x="40" y="32"/>
                    <a:pt x="39" y="31"/>
                  </a:cubicBezTo>
                  <a:cubicBezTo>
                    <a:pt x="35" y="29"/>
                    <a:pt x="32" y="26"/>
                    <a:pt x="29" y="23"/>
                  </a:cubicBezTo>
                  <a:cubicBezTo>
                    <a:pt x="25" y="19"/>
                    <a:pt x="21" y="14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7"/>
                    <a:pt x="18" y="5"/>
                    <a:pt x="19" y="4"/>
                  </a:cubicBezTo>
                  <a:close/>
                  <a:moveTo>
                    <a:pt x="33" y="20"/>
                  </a:moveTo>
                  <a:cubicBezTo>
                    <a:pt x="31" y="19"/>
                    <a:pt x="29" y="17"/>
                    <a:pt x="27" y="15"/>
                  </a:cubicBezTo>
                  <a:cubicBezTo>
                    <a:pt x="28" y="16"/>
                    <a:pt x="29" y="17"/>
                    <a:pt x="30" y="18"/>
                  </a:cubicBezTo>
                  <a:cubicBezTo>
                    <a:pt x="31" y="19"/>
                    <a:pt x="32" y="20"/>
                    <a:pt x="33" y="20"/>
                  </a:cubicBezTo>
                  <a:close/>
                </a:path>
              </a:pathLst>
            </a:custGeom>
            <a:blipFill dpi="0" rotWithShape="1">
              <a:blip r:embed="rId10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57" name="Freeform 158"/>
            <p:cNvSpPr>
              <a:spLocks noEditPoints="1"/>
            </p:cNvSpPr>
            <p:nvPr/>
          </p:nvSpPr>
          <p:spPr bwMode="auto">
            <a:xfrm>
              <a:off x="5453149" y="1242274"/>
              <a:ext cx="328613" cy="177800"/>
            </a:xfrm>
            <a:custGeom>
              <a:avLst/>
              <a:gdLst>
                <a:gd name="T0" fmla="*/ 72 w 113"/>
                <a:gd name="T1" fmla="*/ 1 h 61"/>
                <a:gd name="T2" fmla="*/ 11 w 113"/>
                <a:gd name="T3" fmla="*/ 59 h 61"/>
                <a:gd name="T4" fmla="*/ 84 w 113"/>
                <a:gd name="T5" fmla="*/ 35 h 61"/>
                <a:gd name="T6" fmla="*/ 83 w 113"/>
                <a:gd name="T7" fmla="*/ 31 h 61"/>
                <a:gd name="T8" fmla="*/ 89 w 113"/>
                <a:gd name="T9" fmla="*/ 23 h 61"/>
                <a:gd name="T10" fmla="*/ 7 w 113"/>
                <a:gd name="T11" fmla="*/ 33 h 61"/>
                <a:gd name="T12" fmla="*/ 16 w 113"/>
                <a:gd name="T13" fmla="*/ 31 h 61"/>
                <a:gd name="T14" fmla="*/ 15 w 113"/>
                <a:gd name="T15" fmla="*/ 42 h 61"/>
                <a:gd name="T16" fmla="*/ 16 w 113"/>
                <a:gd name="T17" fmla="*/ 44 h 61"/>
                <a:gd name="T18" fmla="*/ 26 w 113"/>
                <a:gd name="T19" fmla="*/ 39 h 61"/>
                <a:gd name="T20" fmla="*/ 18 w 113"/>
                <a:gd name="T21" fmla="*/ 50 h 61"/>
                <a:gd name="T22" fmla="*/ 50 w 113"/>
                <a:gd name="T23" fmla="*/ 31 h 61"/>
                <a:gd name="T24" fmla="*/ 59 w 113"/>
                <a:gd name="T25" fmla="*/ 22 h 61"/>
                <a:gd name="T26" fmla="*/ 39 w 113"/>
                <a:gd name="T27" fmla="*/ 41 h 61"/>
                <a:gd name="T28" fmla="*/ 88 w 113"/>
                <a:gd name="T29" fmla="*/ 13 h 61"/>
                <a:gd name="T30" fmla="*/ 77 w 113"/>
                <a:gd name="T31" fmla="*/ 14 h 61"/>
                <a:gd name="T32" fmla="*/ 76 w 113"/>
                <a:gd name="T33" fmla="*/ 7 h 61"/>
                <a:gd name="T34" fmla="*/ 51 w 113"/>
                <a:gd name="T35" fmla="*/ 37 h 61"/>
                <a:gd name="T36" fmla="*/ 75 w 113"/>
                <a:gd name="T37" fmla="*/ 18 h 61"/>
                <a:gd name="T38" fmla="*/ 79 w 113"/>
                <a:gd name="T39" fmla="*/ 19 h 61"/>
                <a:gd name="T40" fmla="*/ 81 w 113"/>
                <a:gd name="T41" fmla="*/ 20 h 61"/>
                <a:gd name="T42" fmla="*/ 79 w 113"/>
                <a:gd name="T43" fmla="*/ 17 h 61"/>
                <a:gd name="T44" fmla="*/ 76 w 113"/>
                <a:gd name="T45" fmla="*/ 15 h 61"/>
                <a:gd name="T46" fmla="*/ 74 w 113"/>
                <a:gd name="T47" fmla="*/ 5 h 61"/>
                <a:gd name="T48" fmla="*/ 14 w 113"/>
                <a:gd name="T49" fmla="*/ 52 h 61"/>
                <a:gd name="T50" fmla="*/ 13 w 113"/>
                <a:gd name="T51" fmla="*/ 46 h 61"/>
                <a:gd name="T52" fmla="*/ 14 w 113"/>
                <a:gd name="T53" fmla="*/ 54 h 61"/>
                <a:gd name="T54" fmla="*/ 36 w 113"/>
                <a:gd name="T55" fmla="*/ 33 h 61"/>
                <a:gd name="T56" fmla="*/ 13 w 113"/>
                <a:gd name="T57" fmla="*/ 45 h 61"/>
                <a:gd name="T58" fmla="*/ 12 w 113"/>
                <a:gd name="T59" fmla="*/ 41 h 61"/>
                <a:gd name="T60" fmla="*/ 17 w 113"/>
                <a:gd name="T61" fmla="*/ 36 h 61"/>
                <a:gd name="T62" fmla="*/ 9 w 113"/>
                <a:gd name="T63" fmla="*/ 35 h 61"/>
                <a:gd name="T64" fmla="*/ 22 w 113"/>
                <a:gd name="T65" fmla="*/ 56 h 61"/>
                <a:gd name="T66" fmla="*/ 67 w 113"/>
                <a:gd name="T67" fmla="*/ 23 h 61"/>
                <a:gd name="T68" fmla="*/ 78 w 113"/>
                <a:gd name="T69" fmla="*/ 19 h 61"/>
                <a:gd name="T70" fmla="*/ 52 w 113"/>
                <a:gd name="T71" fmla="*/ 44 h 61"/>
                <a:gd name="T72" fmla="*/ 53 w 113"/>
                <a:gd name="T73" fmla="*/ 48 h 61"/>
                <a:gd name="T74" fmla="*/ 93 w 113"/>
                <a:gd name="T75" fmla="*/ 15 h 61"/>
                <a:gd name="T76" fmla="*/ 46 w 113"/>
                <a:gd name="T77" fmla="*/ 50 h 61"/>
                <a:gd name="T78" fmla="*/ 70 w 113"/>
                <a:gd name="T79" fmla="*/ 43 h 61"/>
                <a:gd name="T80" fmla="*/ 85 w 113"/>
                <a:gd name="T81" fmla="*/ 27 h 61"/>
                <a:gd name="T82" fmla="*/ 77 w 113"/>
                <a:gd name="T83" fmla="*/ 39 h 61"/>
                <a:gd name="T84" fmla="*/ 99 w 113"/>
                <a:gd name="T85" fmla="*/ 21 h 61"/>
                <a:gd name="T86" fmla="*/ 48 w 113"/>
                <a:gd name="T87" fmla="*/ 50 h 61"/>
                <a:gd name="T88" fmla="*/ 80 w 113"/>
                <a:gd name="T89" fmla="*/ 31 h 61"/>
                <a:gd name="T90" fmla="*/ 84 w 113"/>
                <a:gd name="T91" fmla="*/ 50 h 61"/>
                <a:gd name="T92" fmla="*/ 100 w 113"/>
                <a:gd name="T93" fmla="*/ 31 h 61"/>
                <a:gd name="T94" fmla="*/ 83 w 113"/>
                <a:gd name="T95" fmla="*/ 45 h 61"/>
                <a:gd name="T96" fmla="*/ 100 w 113"/>
                <a:gd name="T97" fmla="*/ 26 h 61"/>
                <a:gd name="T98" fmla="*/ 100 w 113"/>
                <a:gd name="T99" fmla="*/ 36 h 61"/>
                <a:gd name="T100" fmla="*/ 93 w 113"/>
                <a:gd name="T101" fmla="*/ 42 h 61"/>
                <a:gd name="T102" fmla="*/ 108 w 113"/>
                <a:gd name="T103" fmla="*/ 25 h 61"/>
                <a:gd name="T104" fmla="*/ 105 w 113"/>
                <a:gd name="T105" fmla="*/ 25 h 61"/>
                <a:gd name="T106" fmla="*/ 82 w 113"/>
                <a:gd name="T107" fmla="*/ 43 h 61"/>
                <a:gd name="T108" fmla="*/ 80 w 113"/>
                <a:gd name="T109" fmla="*/ 41 h 61"/>
                <a:gd name="T110" fmla="*/ 94 w 113"/>
                <a:gd name="T111" fmla="*/ 3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" h="61">
                  <a:moveTo>
                    <a:pt x="84" y="59"/>
                  </a:moveTo>
                  <a:cubicBezTo>
                    <a:pt x="85" y="59"/>
                    <a:pt x="85" y="59"/>
                    <a:pt x="86" y="59"/>
                  </a:cubicBezTo>
                  <a:cubicBezTo>
                    <a:pt x="94" y="47"/>
                    <a:pt x="104" y="36"/>
                    <a:pt x="112" y="24"/>
                  </a:cubicBezTo>
                  <a:cubicBezTo>
                    <a:pt x="113" y="24"/>
                    <a:pt x="113" y="23"/>
                    <a:pt x="113" y="23"/>
                  </a:cubicBezTo>
                  <a:cubicBezTo>
                    <a:pt x="112" y="23"/>
                    <a:pt x="112" y="23"/>
                    <a:pt x="112" y="22"/>
                  </a:cubicBezTo>
                  <a:cubicBezTo>
                    <a:pt x="106" y="18"/>
                    <a:pt x="98" y="14"/>
                    <a:pt x="91" y="10"/>
                  </a:cubicBezTo>
                  <a:cubicBezTo>
                    <a:pt x="85" y="7"/>
                    <a:pt x="79" y="4"/>
                    <a:pt x="72" y="1"/>
                  </a:cubicBezTo>
                  <a:cubicBezTo>
                    <a:pt x="72" y="0"/>
                    <a:pt x="71" y="1"/>
                    <a:pt x="71" y="1"/>
                  </a:cubicBezTo>
                  <a:cubicBezTo>
                    <a:pt x="70" y="1"/>
                    <a:pt x="69" y="2"/>
                    <a:pt x="70" y="3"/>
                  </a:cubicBezTo>
                  <a:cubicBezTo>
                    <a:pt x="71" y="7"/>
                    <a:pt x="71" y="12"/>
                    <a:pt x="72" y="17"/>
                  </a:cubicBezTo>
                  <a:cubicBezTo>
                    <a:pt x="49" y="21"/>
                    <a:pt x="26" y="28"/>
                    <a:pt x="2" y="28"/>
                  </a:cubicBezTo>
                  <a:cubicBezTo>
                    <a:pt x="1" y="28"/>
                    <a:pt x="0" y="29"/>
                    <a:pt x="0" y="30"/>
                  </a:cubicBezTo>
                  <a:cubicBezTo>
                    <a:pt x="0" y="30"/>
                    <a:pt x="1" y="31"/>
                    <a:pt x="1" y="31"/>
                  </a:cubicBezTo>
                  <a:cubicBezTo>
                    <a:pt x="9" y="37"/>
                    <a:pt x="12" y="49"/>
                    <a:pt x="11" y="59"/>
                  </a:cubicBezTo>
                  <a:cubicBezTo>
                    <a:pt x="11" y="59"/>
                    <a:pt x="11" y="60"/>
                    <a:pt x="12" y="60"/>
                  </a:cubicBezTo>
                  <a:cubicBezTo>
                    <a:pt x="12" y="60"/>
                    <a:pt x="13" y="61"/>
                    <a:pt x="13" y="61"/>
                  </a:cubicBezTo>
                  <a:cubicBezTo>
                    <a:pt x="35" y="57"/>
                    <a:pt x="57" y="50"/>
                    <a:pt x="80" y="46"/>
                  </a:cubicBezTo>
                  <a:cubicBezTo>
                    <a:pt x="81" y="50"/>
                    <a:pt x="81" y="54"/>
                    <a:pt x="82" y="58"/>
                  </a:cubicBezTo>
                  <a:cubicBezTo>
                    <a:pt x="82" y="59"/>
                    <a:pt x="83" y="60"/>
                    <a:pt x="84" y="59"/>
                  </a:cubicBezTo>
                  <a:close/>
                  <a:moveTo>
                    <a:pt x="73" y="44"/>
                  </a:moveTo>
                  <a:cubicBezTo>
                    <a:pt x="77" y="42"/>
                    <a:pt x="81" y="38"/>
                    <a:pt x="84" y="35"/>
                  </a:cubicBezTo>
                  <a:cubicBezTo>
                    <a:pt x="84" y="35"/>
                    <a:pt x="84" y="35"/>
                    <a:pt x="85" y="35"/>
                  </a:cubicBezTo>
                  <a:cubicBezTo>
                    <a:pt x="82" y="38"/>
                    <a:pt x="79" y="41"/>
                    <a:pt x="77" y="44"/>
                  </a:cubicBezTo>
                  <a:cubicBezTo>
                    <a:pt x="75" y="44"/>
                    <a:pt x="74" y="44"/>
                    <a:pt x="73" y="44"/>
                  </a:cubicBezTo>
                  <a:close/>
                  <a:moveTo>
                    <a:pt x="62" y="46"/>
                  </a:moveTo>
                  <a:cubicBezTo>
                    <a:pt x="67" y="43"/>
                    <a:pt x="72" y="39"/>
                    <a:pt x="76" y="35"/>
                  </a:cubicBezTo>
                  <a:cubicBezTo>
                    <a:pt x="81" y="31"/>
                    <a:pt x="86" y="28"/>
                    <a:pt x="91" y="24"/>
                  </a:cubicBezTo>
                  <a:cubicBezTo>
                    <a:pt x="88" y="26"/>
                    <a:pt x="85" y="29"/>
                    <a:pt x="83" y="31"/>
                  </a:cubicBezTo>
                  <a:cubicBezTo>
                    <a:pt x="77" y="36"/>
                    <a:pt x="71" y="41"/>
                    <a:pt x="66" y="46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65" y="46"/>
                    <a:pt x="64" y="46"/>
                    <a:pt x="62" y="46"/>
                  </a:cubicBezTo>
                  <a:close/>
                  <a:moveTo>
                    <a:pt x="53" y="49"/>
                  </a:moveTo>
                  <a:cubicBezTo>
                    <a:pt x="67" y="40"/>
                    <a:pt x="79" y="29"/>
                    <a:pt x="92" y="20"/>
                  </a:cubicBezTo>
                  <a:cubicBezTo>
                    <a:pt x="93" y="19"/>
                    <a:pt x="97" y="15"/>
                    <a:pt x="94" y="18"/>
                  </a:cubicBezTo>
                  <a:cubicBezTo>
                    <a:pt x="92" y="20"/>
                    <a:pt x="91" y="22"/>
                    <a:pt x="89" y="23"/>
                  </a:cubicBezTo>
                  <a:cubicBezTo>
                    <a:pt x="86" y="26"/>
                    <a:pt x="82" y="29"/>
                    <a:pt x="79" y="31"/>
                  </a:cubicBezTo>
                  <a:cubicBezTo>
                    <a:pt x="72" y="36"/>
                    <a:pt x="67" y="42"/>
                    <a:pt x="60" y="47"/>
                  </a:cubicBezTo>
                  <a:cubicBezTo>
                    <a:pt x="58" y="48"/>
                    <a:pt x="56" y="48"/>
                    <a:pt x="53" y="49"/>
                  </a:cubicBezTo>
                  <a:close/>
                  <a:moveTo>
                    <a:pt x="5" y="31"/>
                  </a:moveTo>
                  <a:cubicBezTo>
                    <a:pt x="7" y="31"/>
                    <a:pt x="8" y="31"/>
                    <a:pt x="9" y="31"/>
                  </a:cubicBezTo>
                  <a:cubicBezTo>
                    <a:pt x="8" y="31"/>
                    <a:pt x="8" y="32"/>
                    <a:pt x="7" y="32"/>
                  </a:cubicBezTo>
                  <a:cubicBezTo>
                    <a:pt x="6" y="32"/>
                    <a:pt x="7" y="33"/>
                    <a:pt x="7" y="33"/>
                  </a:cubicBezTo>
                  <a:cubicBezTo>
                    <a:pt x="7" y="32"/>
                    <a:pt x="11" y="30"/>
                    <a:pt x="10" y="32"/>
                  </a:cubicBezTo>
                  <a:cubicBezTo>
                    <a:pt x="9" y="33"/>
                    <a:pt x="9" y="33"/>
                    <a:pt x="8" y="34"/>
                  </a:cubicBezTo>
                  <a:cubicBezTo>
                    <a:pt x="7" y="33"/>
                    <a:pt x="6" y="32"/>
                    <a:pt x="5" y="31"/>
                  </a:cubicBezTo>
                  <a:close/>
                  <a:moveTo>
                    <a:pt x="21" y="29"/>
                  </a:moveTo>
                  <a:cubicBezTo>
                    <a:pt x="19" y="31"/>
                    <a:pt x="17" y="33"/>
                    <a:pt x="15" y="35"/>
                  </a:cubicBezTo>
                  <a:cubicBezTo>
                    <a:pt x="15" y="35"/>
                    <a:pt x="11" y="38"/>
                    <a:pt x="11" y="37"/>
                  </a:cubicBezTo>
                  <a:cubicBezTo>
                    <a:pt x="13" y="35"/>
                    <a:pt x="15" y="33"/>
                    <a:pt x="16" y="31"/>
                  </a:cubicBezTo>
                  <a:cubicBezTo>
                    <a:pt x="16" y="31"/>
                    <a:pt x="16" y="30"/>
                    <a:pt x="15" y="30"/>
                  </a:cubicBezTo>
                  <a:cubicBezTo>
                    <a:pt x="13" y="31"/>
                    <a:pt x="11" y="33"/>
                    <a:pt x="9" y="34"/>
                  </a:cubicBezTo>
                  <a:cubicBezTo>
                    <a:pt x="8" y="35"/>
                    <a:pt x="10" y="33"/>
                    <a:pt x="10" y="32"/>
                  </a:cubicBezTo>
                  <a:cubicBezTo>
                    <a:pt x="11" y="32"/>
                    <a:pt x="11" y="31"/>
                    <a:pt x="11" y="31"/>
                  </a:cubicBezTo>
                  <a:cubicBezTo>
                    <a:pt x="15" y="30"/>
                    <a:pt x="18" y="30"/>
                    <a:pt x="21" y="29"/>
                  </a:cubicBezTo>
                  <a:close/>
                  <a:moveTo>
                    <a:pt x="31" y="28"/>
                  </a:moveTo>
                  <a:cubicBezTo>
                    <a:pt x="25" y="32"/>
                    <a:pt x="21" y="38"/>
                    <a:pt x="15" y="42"/>
                  </a:cubicBezTo>
                  <a:cubicBezTo>
                    <a:pt x="11" y="44"/>
                    <a:pt x="15" y="41"/>
                    <a:pt x="16" y="40"/>
                  </a:cubicBezTo>
                  <a:cubicBezTo>
                    <a:pt x="18" y="38"/>
                    <a:pt x="20" y="37"/>
                    <a:pt x="22" y="36"/>
                  </a:cubicBezTo>
                  <a:cubicBezTo>
                    <a:pt x="25" y="33"/>
                    <a:pt x="27" y="31"/>
                    <a:pt x="30" y="28"/>
                  </a:cubicBezTo>
                  <a:cubicBezTo>
                    <a:pt x="30" y="28"/>
                    <a:pt x="31" y="28"/>
                    <a:pt x="31" y="28"/>
                  </a:cubicBezTo>
                  <a:close/>
                  <a:moveTo>
                    <a:pt x="39" y="26"/>
                  </a:moveTo>
                  <a:cubicBezTo>
                    <a:pt x="30" y="31"/>
                    <a:pt x="24" y="39"/>
                    <a:pt x="16" y="44"/>
                  </a:cubicBezTo>
                  <a:cubicBezTo>
                    <a:pt x="12" y="46"/>
                    <a:pt x="13" y="46"/>
                    <a:pt x="16" y="44"/>
                  </a:cubicBezTo>
                  <a:cubicBezTo>
                    <a:pt x="18" y="42"/>
                    <a:pt x="21" y="40"/>
                    <a:pt x="24" y="38"/>
                  </a:cubicBezTo>
                  <a:cubicBezTo>
                    <a:pt x="28" y="35"/>
                    <a:pt x="31" y="31"/>
                    <a:pt x="35" y="27"/>
                  </a:cubicBezTo>
                  <a:cubicBezTo>
                    <a:pt x="36" y="27"/>
                    <a:pt x="37" y="27"/>
                    <a:pt x="39" y="26"/>
                  </a:cubicBezTo>
                  <a:close/>
                  <a:moveTo>
                    <a:pt x="44" y="25"/>
                  </a:moveTo>
                  <a:cubicBezTo>
                    <a:pt x="34" y="32"/>
                    <a:pt x="27" y="41"/>
                    <a:pt x="16" y="48"/>
                  </a:cubicBezTo>
                  <a:cubicBezTo>
                    <a:pt x="12" y="51"/>
                    <a:pt x="16" y="48"/>
                    <a:pt x="18" y="46"/>
                  </a:cubicBezTo>
                  <a:cubicBezTo>
                    <a:pt x="20" y="43"/>
                    <a:pt x="23" y="41"/>
                    <a:pt x="26" y="39"/>
                  </a:cubicBezTo>
                  <a:cubicBezTo>
                    <a:pt x="31" y="35"/>
                    <a:pt x="36" y="30"/>
                    <a:pt x="41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2" y="26"/>
                    <a:pt x="43" y="26"/>
                    <a:pt x="44" y="25"/>
                  </a:cubicBezTo>
                  <a:close/>
                  <a:moveTo>
                    <a:pt x="51" y="24"/>
                  </a:moveTo>
                  <a:cubicBezTo>
                    <a:pt x="46" y="27"/>
                    <a:pt x="42" y="32"/>
                    <a:pt x="37" y="36"/>
                  </a:cubicBezTo>
                  <a:cubicBezTo>
                    <a:pt x="34" y="38"/>
                    <a:pt x="31" y="40"/>
                    <a:pt x="27" y="42"/>
                  </a:cubicBezTo>
                  <a:cubicBezTo>
                    <a:pt x="24" y="45"/>
                    <a:pt x="21" y="48"/>
                    <a:pt x="18" y="50"/>
                  </a:cubicBezTo>
                  <a:cubicBezTo>
                    <a:pt x="17" y="51"/>
                    <a:pt x="15" y="52"/>
                    <a:pt x="15" y="53"/>
                  </a:cubicBezTo>
                  <a:cubicBezTo>
                    <a:pt x="16" y="51"/>
                    <a:pt x="18" y="49"/>
                    <a:pt x="20" y="48"/>
                  </a:cubicBezTo>
                  <a:cubicBezTo>
                    <a:pt x="22" y="45"/>
                    <a:pt x="26" y="42"/>
                    <a:pt x="29" y="39"/>
                  </a:cubicBezTo>
                  <a:cubicBezTo>
                    <a:pt x="35" y="35"/>
                    <a:pt x="41" y="30"/>
                    <a:pt x="46" y="25"/>
                  </a:cubicBezTo>
                  <a:cubicBezTo>
                    <a:pt x="48" y="25"/>
                    <a:pt x="50" y="24"/>
                    <a:pt x="51" y="24"/>
                  </a:cubicBezTo>
                  <a:close/>
                  <a:moveTo>
                    <a:pt x="59" y="22"/>
                  </a:moveTo>
                  <a:cubicBezTo>
                    <a:pt x="56" y="25"/>
                    <a:pt x="53" y="28"/>
                    <a:pt x="50" y="31"/>
                  </a:cubicBezTo>
                  <a:cubicBezTo>
                    <a:pt x="47" y="33"/>
                    <a:pt x="44" y="35"/>
                    <a:pt x="42" y="36"/>
                  </a:cubicBezTo>
                  <a:cubicBezTo>
                    <a:pt x="34" y="42"/>
                    <a:pt x="27" y="48"/>
                    <a:pt x="20" y="53"/>
                  </a:cubicBezTo>
                  <a:cubicBezTo>
                    <a:pt x="19" y="54"/>
                    <a:pt x="18" y="55"/>
                    <a:pt x="18" y="55"/>
                  </a:cubicBezTo>
                  <a:cubicBezTo>
                    <a:pt x="19" y="54"/>
                    <a:pt x="20" y="53"/>
                    <a:pt x="21" y="52"/>
                  </a:cubicBezTo>
                  <a:cubicBezTo>
                    <a:pt x="25" y="49"/>
                    <a:pt x="28" y="45"/>
                    <a:pt x="32" y="42"/>
                  </a:cubicBezTo>
                  <a:cubicBezTo>
                    <a:pt x="39" y="35"/>
                    <a:pt x="46" y="29"/>
                    <a:pt x="54" y="23"/>
                  </a:cubicBezTo>
                  <a:cubicBezTo>
                    <a:pt x="56" y="23"/>
                    <a:pt x="58" y="23"/>
                    <a:pt x="59" y="22"/>
                  </a:cubicBezTo>
                  <a:close/>
                  <a:moveTo>
                    <a:pt x="69" y="20"/>
                  </a:moveTo>
                  <a:cubicBezTo>
                    <a:pt x="64" y="24"/>
                    <a:pt x="59" y="29"/>
                    <a:pt x="54" y="33"/>
                  </a:cubicBezTo>
                  <a:cubicBezTo>
                    <a:pt x="50" y="35"/>
                    <a:pt x="46" y="38"/>
                    <a:pt x="43" y="40"/>
                  </a:cubicBezTo>
                  <a:cubicBezTo>
                    <a:pt x="39" y="43"/>
                    <a:pt x="35" y="47"/>
                    <a:pt x="31" y="50"/>
                  </a:cubicBezTo>
                  <a:cubicBezTo>
                    <a:pt x="29" y="52"/>
                    <a:pt x="26" y="53"/>
                    <a:pt x="24" y="54"/>
                  </a:cubicBezTo>
                  <a:cubicBezTo>
                    <a:pt x="25" y="54"/>
                    <a:pt x="27" y="53"/>
                    <a:pt x="28" y="51"/>
                  </a:cubicBezTo>
                  <a:cubicBezTo>
                    <a:pt x="32" y="48"/>
                    <a:pt x="35" y="44"/>
                    <a:pt x="39" y="41"/>
                  </a:cubicBezTo>
                  <a:cubicBezTo>
                    <a:pt x="42" y="38"/>
                    <a:pt x="45" y="36"/>
                    <a:pt x="48" y="33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53" y="29"/>
                    <a:pt x="57" y="25"/>
                    <a:pt x="61" y="22"/>
                  </a:cubicBezTo>
                  <a:cubicBezTo>
                    <a:pt x="64" y="21"/>
                    <a:pt x="67" y="21"/>
                    <a:pt x="69" y="20"/>
                  </a:cubicBezTo>
                  <a:close/>
                  <a:moveTo>
                    <a:pt x="90" y="13"/>
                  </a:moveTo>
                  <a:cubicBezTo>
                    <a:pt x="89" y="13"/>
                    <a:pt x="88" y="14"/>
                    <a:pt x="87" y="14"/>
                  </a:cubicBezTo>
                  <a:cubicBezTo>
                    <a:pt x="88" y="14"/>
                    <a:pt x="88" y="13"/>
                    <a:pt x="88" y="13"/>
                  </a:cubicBezTo>
                  <a:cubicBezTo>
                    <a:pt x="89" y="13"/>
                    <a:pt x="88" y="12"/>
                    <a:pt x="88" y="12"/>
                  </a:cubicBezTo>
                  <a:cubicBezTo>
                    <a:pt x="85" y="13"/>
                    <a:pt x="83" y="14"/>
                    <a:pt x="80" y="16"/>
                  </a:cubicBezTo>
                  <a:cubicBezTo>
                    <a:pt x="80" y="16"/>
                    <a:pt x="75" y="19"/>
                    <a:pt x="77" y="17"/>
                  </a:cubicBezTo>
                  <a:cubicBezTo>
                    <a:pt x="79" y="15"/>
                    <a:pt x="81" y="14"/>
                    <a:pt x="82" y="13"/>
                  </a:cubicBezTo>
                  <a:cubicBezTo>
                    <a:pt x="83" y="13"/>
                    <a:pt x="83" y="12"/>
                    <a:pt x="82" y="12"/>
                  </a:cubicBezTo>
                  <a:cubicBezTo>
                    <a:pt x="80" y="13"/>
                    <a:pt x="79" y="14"/>
                    <a:pt x="77" y="15"/>
                  </a:cubicBezTo>
                  <a:cubicBezTo>
                    <a:pt x="74" y="18"/>
                    <a:pt x="77" y="14"/>
                    <a:pt x="77" y="14"/>
                  </a:cubicBezTo>
                  <a:cubicBezTo>
                    <a:pt x="78" y="13"/>
                    <a:pt x="80" y="12"/>
                    <a:pt x="81" y="11"/>
                  </a:cubicBezTo>
                  <a:cubicBezTo>
                    <a:pt x="81" y="11"/>
                    <a:pt x="81" y="10"/>
                    <a:pt x="80" y="11"/>
                  </a:cubicBezTo>
                  <a:cubicBezTo>
                    <a:pt x="79" y="12"/>
                    <a:pt x="76" y="13"/>
                    <a:pt x="75" y="14"/>
                  </a:cubicBezTo>
                  <a:cubicBezTo>
                    <a:pt x="76" y="13"/>
                    <a:pt x="77" y="11"/>
                    <a:pt x="78" y="1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5" y="12"/>
                    <a:pt x="76" y="8"/>
                    <a:pt x="77" y="7"/>
                  </a:cubicBezTo>
                  <a:cubicBezTo>
                    <a:pt x="77" y="7"/>
                    <a:pt x="76" y="6"/>
                    <a:pt x="76" y="7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80" y="8"/>
                    <a:pt x="85" y="10"/>
                    <a:pt x="90" y="13"/>
                  </a:cubicBezTo>
                  <a:close/>
                  <a:moveTo>
                    <a:pt x="79" y="17"/>
                  </a:moveTo>
                  <a:cubicBezTo>
                    <a:pt x="64" y="27"/>
                    <a:pt x="52" y="39"/>
                    <a:pt x="38" y="49"/>
                  </a:cubicBezTo>
                  <a:cubicBezTo>
                    <a:pt x="38" y="50"/>
                    <a:pt x="32" y="54"/>
                    <a:pt x="36" y="51"/>
                  </a:cubicBezTo>
                  <a:cubicBezTo>
                    <a:pt x="37" y="49"/>
                    <a:pt x="39" y="48"/>
                    <a:pt x="41" y="46"/>
                  </a:cubicBezTo>
                  <a:cubicBezTo>
                    <a:pt x="44" y="43"/>
                    <a:pt x="48" y="40"/>
                    <a:pt x="51" y="37"/>
                  </a:cubicBezTo>
                  <a:cubicBezTo>
                    <a:pt x="58" y="31"/>
                    <a:pt x="65" y="25"/>
                    <a:pt x="72" y="20"/>
                  </a:cubicBezTo>
                  <a:cubicBezTo>
                    <a:pt x="72" y="20"/>
                    <a:pt x="73" y="20"/>
                    <a:pt x="74" y="19"/>
                  </a:cubicBezTo>
                  <a:cubicBezTo>
                    <a:pt x="74" y="19"/>
                    <a:pt x="74" y="19"/>
                    <a:pt x="75" y="19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5" y="18"/>
                    <a:pt x="76" y="17"/>
                    <a:pt x="76" y="17"/>
                  </a:cubicBezTo>
                  <a:cubicBezTo>
                    <a:pt x="76" y="17"/>
                    <a:pt x="75" y="18"/>
                    <a:pt x="75" y="18"/>
                  </a:cubicBezTo>
                  <a:cubicBezTo>
                    <a:pt x="75" y="18"/>
                    <a:pt x="75" y="19"/>
                    <a:pt x="76" y="19"/>
                  </a:cubicBezTo>
                  <a:cubicBezTo>
                    <a:pt x="77" y="18"/>
                    <a:pt x="79" y="17"/>
                    <a:pt x="80" y="16"/>
                  </a:cubicBezTo>
                  <a:cubicBezTo>
                    <a:pt x="81" y="16"/>
                    <a:pt x="82" y="15"/>
                    <a:pt x="83" y="15"/>
                  </a:cubicBezTo>
                  <a:cubicBezTo>
                    <a:pt x="84" y="14"/>
                    <a:pt x="87" y="13"/>
                    <a:pt x="87" y="13"/>
                  </a:cubicBezTo>
                  <a:cubicBezTo>
                    <a:pt x="86" y="14"/>
                    <a:pt x="85" y="15"/>
                    <a:pt x="84" y="16"/>
                  </a:cubicBezTo>
                  <a:cubicBezTo>
                    <a:pt x="83" y="16"/>
                    <a:pt x="83" y="16"/>
                    <a:pt x="83" y="17"/>
                  </a:cubicBezTo>
                  <a:cubicBezTo>
                    <a:pt x="82" y="17"/>
                    <a:pt x="80" y="18"/>
                    <a:pt x="79" y="19"/>
                  </a:cubicBezTo>
                  <a:cubicBezTo>
                    <a:pt x="78" y="19"/>
                    <a:pt x="77" y="20"/>
                    <a:pt x="78" y="20"/>
                  </a:cubicBezTo>
                  <a:cubicBezTo>
                    <a:pt x="77" y="20"/>
                    <a:pt x="77" y="20"/>
                    <a:pt x="77" y="21"/>
                  </a:cubicBezTo>
                  <a:cubicBezTo>
                    <a:pt x="76" y="21"/>
                    <a:pt x="77" y="22"/>
                    <a:pt x="77" y="21"/>
                  </a:cubicBezTo>
                  <a:cubicBezTo>
                    <a:pt x="80" y="19"/>
                    <a:pt x="83" y="17"/>
                    <a:pt x="87" y="15"/>
                  </a:cubicBezTo>
                  <a:cubicBezTo>
                    <a:pt x="88" y="15"/>
                    <a:pt x="89" y="14"/>
                    <a:pt x="90" y="14"/>
                  </a:cubicBezTo>
                  <a:cubicBezTo>
                    <a:pt x="89" y="14"/>
                    <a:pt x="87" y="16"/>
                    <a:pt x="86" y="17"/>
                  </a:cubicBezTo>
                  <a:cubicBezTo>
                    <a:pt x="84" y="18"/>
                    <a:pt x="83" y="19"/>
                    <a:pt x="81" y="20"/>
                  </a:cubicBezTo>
                  <a:cubicBezTo>
                    <a:pt x="77" y="23"/>
                    <a:pt x="73" y="27"/>
                    <a:pt x="69" y="31"/>
                  </a:cubicBezTo>
                  <a:cubicBezTo>
                    <a:pt x="65" y="34"/>
                    <a:pt x="60" y="38"/>
                    <a:pt x="55" y="41"/>
                  </a:cubicBezTo>
                  <a:cubicBezTo>
                    <a:pt x="51" y="44"/>
                    <a:pt x="47" y="48"/>
                    <a:pt x="42" y="50"/>
                  </a:cubicBezTo>
                  <a:cubicBezTo>
                    <a:pt x="38" y="52"/>
                    <a:pt x="44" y="48"/>
                    <a:pt x="45" y="47"/>
                  </a:cubicBezTo>
                  <a:cubicBezTo>
                    <a:pt x="47" y="45"/>
                    <a:pt x="50" y="43"/>
                    <a:pt x="52" y="41"/>
                  </a:cubicBezTo>
                  <a:cubicBezTo>
                    <a:pt x="61" y="33"/>
                    <a:pt x="71" y="26"/>
                    <a:pt x="79" y="18"/>
                  </a:cubicBezTo>
                  <a:cubicBezTo>
                    <a:pt x="80" y="18"/>
                    <a:pt x="79" y="17"/>
                    <a:pt x="79" y="17"/>
                  </a:cubicBezTo>
                  <a:close/>
                  <a:moveTo>
                    <a:pt x="74" y="8"/>
                  </a:moveTo>
                  <a:cubicBezTo>
                    <a:pt x="74" y="8"/>
                    <a:pt x="74" y="8"/>
                    <a:pt x="74" y="8"/>
                  </a:cubicBezTo>
                  <a:cubicBezTo>
                    <a:pt x="75" y="8"/>
                    <a:pt x="75" y="8"/>
                    <a:pt x="76" y="8"/>
                  </a:cubicBezTo>
                  <a:cubicBezTo>
                    <a:pt x="75" y="8"/>
                    <a:pt x="75" y="9"/>
                    <a:pt x="74" y="10"/>
                  </a:cubicBezTo>
                  <a:cubicBezTo>
                    <a:pt x="74" y="10"/>
                    <a:pt x="74" y="9"/>
                    <a:pt x="74" y="8"/>
                  </a:cubicBezTo>
                  <a:close/>
                  <a:moveTo>
                    <a:pt x="75" y="15"/>
                  </a:moveTo>
                  <a:cubicBezTo>
                    <a:pt x="75" y="15"/>
                    <a:pt x="75" y="15"/>
                    <a:pt x="76" y="15"/>
                  </a:cubicBezTo>
                  <a:cubicBezTo>
                    <a:pt x="75" y="15"/>
                    <a:pt x="75" y="16"/>
                    <a:pt x="75" y="17"/>
                  </a:cubicBezTo>
                  <a:cubicBezTo>
                    <a:pt x="75" y="16"/>
                    <a:pt x="75" y="16"/>
                    <a:pt x="75" y="15"/>
                  </a:cubicBezTo>
                  <a:close/>
                  <a:moveTo>
                    <a:pt x="74" y="12"/>
                  </a:moveTo>
                  <a:cubicBezTo>
                    <a:pt x="75" y="12"/>
                    <a:pt x="76" y="12"/>
                    <a:pt x="77" y="11"/>
                  </a:cubicBezTo>
                  <a:cubicBezTo>
                    <a:pt x="76" y="11"/>
                    <a:pt x="75" y="13"/>
                    <a:pt x="74" y="14"/>
                  </a:cubicBezTo>
                  <a:cubicBezTo>
                    <a:pt x="74" y="14"/>
                    <a:pt x="74" y="13"/>
                    <a:pt x="74" y="12"/>
                  </a:cubicBezTo>
                  <a:close/>
                  <a:moveTo>
                    <a:pt x="74" y="5"/>
                  </a:moveTo>
                  <a:cubicBezTo>
                    <a:pt x="74" y="5"/>
                    <a:pt x="74" y="5"/>
                    <a:pt x="74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lose/>
                  <a:moveTo>
                    <a:pt x="14" y="50"/>
                  </a:moveTo>
                  <a:cubicBezTo>
                    <a:pt x="16" y="49"/>
                    <a:pt x="18" y="48"/>
                    <a:pt x="20" y="46"/>
                  </a:cubicBezTo>
                  <a:cubicBezTo>
                    <a:pt x="18" y="48"/>
                    <a:pt x="16" y="50"/>
                    <a:pt x="14" y="52"/>
                  </a:cubicBezTo>
                  <a:cubicBezTo>
                    <a:pt x="14" y="52"/>
                    <a:pt x="14" y="51"/>
                    <a:pt x="14" y="50"/>
                  </a:cubicBezTo>
                  <a:close/>
                  <a:moveTo>
                    <a:pt x="13" y="46"/>
                  </a:moveTo>
                  <a:cubicBezTo>
                    <a:pt x="22" y="42"/>
                    <a:pt x="29" y="34"/>
                    <a:pt x="37" y="28"/>
                  </a:cubicBezTo>
                  <a:cubicBezTo>
                    <a:pt x="37" y="29"/>
                    <a:pt x="36" y="29"/>
                    <a:pt x="36" y="30"/>
                  </a:cubicBezTo>
                  <a:cubicBezTo>
                    <a:pt x="33" y="32"/>
                    <a:pt x="31" y="34"/>
                    <a:pt x="28" y="37"/>
                  </a:cubicBezTo>
                  <a:cubicBezTo>
                    <a:pt x="23" y="41"/>
                    <a:pt x="18" y="44"/>
                    <a:pt x="14" y="49"/>
                  </a:cubicBezTo>
                  <a:cubicBezTo>
                    <a:pt x="14" y="48"/>
                    <a:pt x="14" y="47"/>
                    <a:pt x="13" y="46"/>
                  </a:cubicBezTo>
                  <a:close/>
                  <a:moveTo>
                    <a:pt x="11" y="39"/>
                  </a:moveTo>
                  <a:cubicBezTo>
                    <a:pt x="14" y="37"/>
                    <a:pt x="17" y="34"/>
                    <a:pt x="20" y="32"/>
                  </a:cubicBezTo>
                  <a:cubicBezTo>
                    <a:pt x="20" y="31"/>
                    <a:pt x="21" y="31"/>
                    <a:pt x="21" y="30"/>
                  </a:cubicBezTo>
                  <a:cubicBezTo>
                    <a:pt x="20" y="31"/>
                    <a:pt x="19" y="33"/>
                    <a:pt x="17" y="34"/>
                  </a:cubicBezTo>
                  <a:cubicBezTo>
                    <a:pt x="16" y="37"/>
                    <a:pt x="14" y="39"/>
                    <a:pt x="11" y="40"/>
                  </a:cubicBezTo>
                  <a:cubicBezTo>
                    <a:pt x="11" y="40"/>
                    <a:pt x="11" y="39"/>
                    <a:pt x="11" y="39"/>
                  </a:cubicBezTo>
                  <a:close/>
                  <a:moveTo>
                    <a:pt x="14" y="54"/>
                  </a:moveTo>
                  <a:cubicBezTo>
                    <a:pt x="17" y="53"/>
                    <a:pt x="19" y="51"/>
                    <a:pt x="21" y="49"/>
                  </a:cubicBezTo>
                  <a:cubicBezTo>
                    <a:pt x="24" y="46"/>
                    <a:pt x="27" y="44"/>
                    <a:pt x="31" y="41"/>
                  </a:cubicBezTo>
                  <a:cubicBezTo>
                    <a:pt x="35" y="38"/>
                    <a:pt x="40" y="34"/>
                    <a:pt x="44" y="30"/>
                  </a:cubicBezTo>
                  <a:cubicBezTo>
                    <a:pt x="41" y="33"/>
                    <a:pt x="37" y="36"/>
                    <a:pt x="34" y="39"/>
                  </a:cubicBezTo>
                  <a:cubicBezTo>
                    <a:pt x="27" y="45"/>
                    <a:pt x="22" y="51"/>
                    <a:pt x="14" y="57"/>
                  </a:cubicBezTo>
                  <a:cubicBezTo>
                    <a:pt x="14" y="56"/>
                    <a:pt x="14" y="55"/>
                    <a:pt x="14" y="54"/>
                  </a:cubicBezTo>
                  <a:close/>
                  <a:moveTo>
                    <a:pt x="36" y="33"/>
                  </a:moveTo>
                  <a:cubicBezTo>
                    <a:pt x="37" y="32"/>
                    <a:pt x="37" y="32"/>
                    <a:pt x="37" y="32"/>
                  </a:cubicBezTo>
                  <a:cubicBezTo>
                    <a:pt x="38" y="31"/>
                    <a:pt x="40" y="30"/>
                    <a:pt x="41" y="29"/>
                  </a:cubicBezTo>
                  <a:cubicBezTo>
                    <a:pt x="41" y="28"/>
                    <a:pt x="47" y="23"/>
                    <a:pt x="44" y="26"/>
                  </a:cubicBezTo>
                  <a:cubicBezTo>
                    <a:pt x="42" y="28"/>
                    <a:pt x="39" y="30"/>
                    <a:pt x="36" y="33"/>
                  </a:cubicBezTo>
                  <a:close/>
                  <a:moveTo>
                    <a:pt x="32" y="30"/>
                  </a:moveTo>
                  <a:cubicBezTo>
                    <a:pt x="30" y="32"/>
                    <a:pt x="28" y="33"/>
                    <a:pt x="26" y="35"/>
                  </a:cubicBezTo>
                  <a:cubicBezTo>
                    <a:pt x="22" y="39"/>
                    <a:pt x="17" y="42"/>
                    <a:pt x="13" y="45"/>
                  </a:cubicBezTo>
                  <a:cubicBezTo>
                    <a:pt x="13" y="45"/>
                    <a:pt x="13" y="44"/>
                    <a:pt x="13" y="43"/>
                  </a:cubicBezTo>
                  <a:cubicBezTo>
                    <a:pt x="20" y="41"/>
                    <a:pt x="24" y="34"/>
                    <a:pt x="30" y="30"/>
                  </a:cubicBezTo>
                  <a:cubicBezTo>
                    <a:pt x="31" y="29"/>
                    <a:pt x="32" y="28"/>
                    <a:pt x="33" y="28"/>
                  </a:cubicBezTo>
                  <a:cubicBezTo>
                    <a:pt x="33" y="28"/>
                    <a:pt x="33" y="28"/>
                    <a:pt x="33" y="27"/>
                  </a:cubicBezTo>
                  <a:cubicBezTo>
                    <a:pt x="33" y="28"/>
                    <a:pt x="33" y="29"/>
                    <a:pt x="32" y="30"/>
                  </a:cubicBezTo>
                  <a:close/>
                  <a:moveTo>
                    <a:pt x="12" y="42"/>
                  </a:moveTo>
                  <a:cubicBezTo>
                    <a:pt x="12" y="42"/>
                    <a:pt x="12" y="42"/>
                    <a:pt x="12" y="41"/>
                  </a:cubicBezTo>
                  <a:cubicBezTo>
                    <a:pt x="15" y="40"/>
                    <a:pt x="18" y="38"/>
                    <a:pt x="20" y="35"/>
                  </a:cubicBezTo>
                  <a:cubicBezTo>
                    <a:pt x="22" y="34"/>
                    <a:pt x="24" y="32"/>
                    <a:pt x="25" y="31"/>
                  </a:cubicBezTo>
                  <a:cubicBezTo>
                    <a:pt x="26" y="30"/>
                    <a:pt x="28" y="29"/>
                    <a:pt x="29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5" y="34"/>
                    <a:pt x="17" y="38"/>
                    <a:pt x="12" y="42"/>
                  </a:cubicBezTo>
                  <a:close/>
                  <a:moveTo>
                    <a:pt x="15" y="39"/>
                  </a:moveTo>
                  <a:cubicBezTo>
                    <a:pt x="9" y="43"/>
                    <a:pt x="16" y="38"/>
                    <a:pt x="17" y="36"/>
                  </a:cubicBezTo>
                  <a:cubicBezTo>
                    <a:pt x="19" y="34"/>
                    <a:pt x="21" y="32"/>
                    <a:pt x="23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4" y="29"/>
                    <a:pt x="26" y="29"/>
                    <a:pt x="27" y="29"/>
                  </a:cubicBezTo>
                  <a:cubicBezTo>
                    <a:pt x="23" y="32"/>
                    <a:pt x="19" y="36"/>
                    <a:pt x="15" y="39"/>
                  </a:cubicBezTo>
                  <a:close/>
                  <a:moveTo>
                    <a:pt x="14" y="32"/>
                  </a:moveTo>
                  <a:cubicBezTo>
                    <a:pt x="13" y="32"/>
                    <a:pt x="11" y="36"/>
                    <a:pt x="10" y="38"/>
                  </a:cubicBezTo>
                  <a:cubicBezTo>
                    <a:pt x="10" y="37"/>
                    <a:pt x="9" y="36"/>
                    <a:pt x="9" y="35"/>
                  </a:cubicBezTo>
                  <a:cubicBezTo>
                    <a:pt x="11" y="34"/>
                    <a:pt x="12" y="33"/>
                    <a:pt x="14" y="32"/>
                  </a:cubicBezTo>
                  <a:close/>
                  <a:moveTo>
                    <a:pt x="24" y="51"/>
                  </a:moveTo>
                  <a:cubicBezTo>
                    <a:pt x="28" y="48"/>
                    <a:pt x="32" y="44"/>
                    <a:pt x="36" y="41"/>
                  </a:cubicBezTo>
                  <a:cubicBezTo>
                    <a:pt x="39" y="39"/>
                    <a:pt x="42" y="37"/>
                    <a:pt x="45" y="35"/>
                  </a:cubicBezTo>
                  <a:cubicBezTo>
                    <a:pt x="44" y="36"/>
                    <a:pt x="44" y="36"/>
                    <a:pt x="43" y="37"/>
                  </a:cubicBezTo>
                  <a:cubicBezTo>
                    <a:pt x="37" y="43"/>
                    <a:pt x="30" y="49"/>
                    <a:pt x="22" y="55"/>
                  </a:cubicBezTo>
                  <a:cubicBezTo>
                    <a:pt x="22" y="55"/>
                    <a:pt x="22" y="56"/>
                    <a:pt x="22" y="56"/>
                  </a:cubicBezTo>
                  <a:cubicBezTo>
                    <a:pt x="20" y="56"/>
                    <a:pt x="17" y="57"/>
                    <a:pt x="15" y="57"/>
                  </a:cubicBezTo>
                  <a:cubicBezTo>
                    <a:pt x="18" y="56"/>
                    <a:pt x="21" y="54"/>
                    <a:pt x="24" y="51"/>
                  </a:cubicBezTo>
                  <a:close/>
                  <a:moveTo>
                    <a:pt x="43" y="41"/>
                  </a:moveTo>
                  <a:cubicBezTo>
                    <a:pt x="47" y="38"/>
                    <a:pt x="50" y="36"/>
                    <a:pt x="54" y="33"/>
                  </a:cubicBezTo>
                  <a:cubicBezTo>
                    <a:pt x="58" y="30"/>
                    <a:pt x="61" y="27"/>
                    <a:pt x="65" y="24"/>
                  </a:cubicBezTo>
                  <a:cubicBezTo>
                    <a:pt x="66" y="23"/>
                    <a:pt x="68" y="22"/>
                    <a:pt x="70" y="21"/>
                  </a:cubicBezTo>
                  <a:cubicBezTo>
                    <a:pt x="69" y="21"/>
                    <a:pt x="68" y="22"/>
                    <a:pt x="67" y="23"/>
                  </a:cubicBezTo>
                  <a:cubicBezTo>
                    <a:pt x="63" y="26"/>
                    <a:pt x="59" y="30"/>
                    <a:pt x="55" y="33"/>
                  </a:cubicBezTo>
                  <a:cubicBezTo>
                    <a:pt x="47" y="40"/>
                    <a:pt x="40" y="46"/>
                    <a:pt x="33" y="53"/>
                  </a:cubicBezTo>
                  <a:cubicBezTo>
                    <a:pt x="32" y="53"/>
                    <a:pt x="32" y="53"/>
                    <a:pt x="33" y="54"/>
                  </a:cubicBezTo>
                  <a:cubicBezTo>
                    <a:pt x="29" y="54"/>
                    <a:pt x="26" y="55"/>
                    <a:pt x="23" y="56"/>
                  </a:cubicBezTo>
                  <a:cubicBezTo>
                    <a:pt x="31" y="51"/>
                    <a:pt x="37" y="46"/>
                    <a:pt x="43" y="41"/>
                  </a:cubicBezTo>
                  <a:close/>
                  <a:moveTo>
                    <a:pt x="74" y="22"/>
                  </a:moveTo>
                  <a:cubicBezTo>
                    <a:pt x="75" y="21"/>
                    <a:pt x="76" y="20"/>
                    <a:pt x="78" y="19"/>
                  </a:cubicBezTo>
                  <a:cubicBezTo>
                    <a:pt x="76" y="20"/>
                    <a:pt x="74" y="22"/>
                    <a:pt x="72" y="23"/>
                  </a:cubicBezTo>
                  <a:cubicBezTo>
                    <a:pt x="68" y="27"/>
                    <a:pt x="65" y="30"/>
                    <a:pt x="61" y="33"/>
                  </a:cubicBezTo>
                  <a:cubicBezTo>
                    <a:pt x="53" y="39"/>
                    <a:pt x="47" y="45"/>
                    <a:pt x="39" y="51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7" y="52"/>
                    <a:pt x="35" y="53"/>
                    <a:pt x="33" y="53"/>
                  </a:cubicBezTo>
                  <a:cubicBezTo>
                    <a:pt x="48" y="44"/>
                    <a:pt x="60" y="32"/>
                    <a:pt x="74" y="22"/>
                  </a:cubicBezTo>
                  <a:close/>
                  <a:moveTo>
                    <a:pt x="52" y="44"/>
                  </a:moveTo>
                  <a:cubicBezTo>
                    <a:pt x="56" y="41"/>
                    <a:pt x="61" y="38"/>
                    <a:pt x="65" y="34"/>
                  </a:cubicBezTo>
                  <a:cubicBezTo>
                    <a:pt x="70" y="31"/>
                    <a:pt x="74" y="28"/>
                    <a:pt x="78" y="24"/>
                  </a:cubicBezTo>
                  <a:cubicBezTo>
                    <a:pt x="82" y="19"/>
                    <a:pt x="87" y="18"/>
                    <a:pt x="91" y="14"/>
                  </a:cubicBezTo>
                  <a:cubicBezTo>
                    <a:pt x="93" y="15"/>
                    <a:pt x="94" y="15"/>
                    <a:pt x="96" y="16"/>
                  </a:cubicBezTo>
                  <a:cubicBezTo>
                    <a:pt x="90" y="20"/>
                    <a:pt x="85" y="25"/>
                    <a:pt x="79" y="29"/>
                  </a:cubicBezTo>
                  <a:cubicBezTo>
                    <a:pt x="72" y="35"/>
                    <a:pt x="64" y="41"/>
                    <a:pt x="56" y="46"/>
                  </a:cubicBezTo>
                  <a:cubicBezTo>
                    <a:pt x="55" y="46"/>
                    <a:pt x="54" y="47"/>
                    <a:pt x="53" y="48"/>
                  </a:cubicBezTo>
                  <a:cubicBezTo>
                    <a:pt x="54" y="47"/>
                    <a:pt x="55" y="46"/>
                    <a:pt x="56" y="45"/>
                  </a:cubicBezTo>
                  <a:cubicBezTo>
                    <a:pt x="58" y="43"/>
                    <a:pt x="59" y="42"/>
                    <a:pt x="61" y="41"/>
                  </a:cubicBezTo>
                  <a:cubicBezTo>
                    <a:pt x="63" y="38"/>
                    <a:pt x="66" y="36"/>
                    <a:pt x="69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4" y="31"/>
                    <a:pt x="79" y="27"/>
                    <a:pt x="83" y="23"/>
                  </a:cubicBezTo>
                  <a:cubicBezTo>
                    <a:pt x="87" y="21"/>
                    <a:pt x="90" y="18"/>
                    <a:pt x="94" y="16"/>
                  </a:cubicBezTo>
                  <a:cubicBezTo>
                    <a:pt x="94" y="16"/>
                    <a:pt x="94" y="15"/>
                    <a:pt x="93" y="15"/>
                  </a:cubicBezTo>
                  <a:cubicBezTo>
                    <a:pt x="93" y="16"/>
                    <a:pt x="92" y="16"/>
                    <a:pt x="92" y="16"/>
                  </a:cubicBezTo>
                  <a:cubicBezTo>
                    <a:pt x="92" y="16"/>
                    <a:pt x="91" y="16"/>
                    <a:pt x="91" y="17"/>
                  </a:cubicBezTo>
                  <a:cubicBezTo>
                    <a:pt x="89" y="18"/>
                    <a:pt x="87" y="20"/>
                    <a:pt x="85" y="21"/>
                  </a:cubicBezTo>
                  <a:cubicBezTo>
                    <a:pt x="84" y="22"/>
                    <a:pt x="83" y="23"/>
                    <a:pt x="82" y="24"/>
                  </a:cubicBezTo>
                  <a:cubicBezTo>
                    <a:pt x="78" y="27"/>
                    <a:pt x="74" y="30"/>
                    <a:pt x="70" y="33"/>
                  </a:cubicBezTo>
                  <a:cubicBezTo>
                    <a:pt x="70" y="33"/>
                    <a:pt x="69" y="33"/>
                    <a:pt x="69" y="34"/>
                  </a:cubicBezTo>
                  <a:cubicBezTo>
                    <a:pt x="61" y="39"/>
                    <a:pt x="53" y="44"/>
                    <a:pt x="46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4" y="51"/>
                    <a:pt x="42" y="51"/>
                    <a:pt x="40" y="52"/>
                  </a:cubicBezTo>
                  <a:cubicBezTo>
                    <a:pt x="44" y="50"/>
                    <a:pt x="48" y="47"/>
                    <a:pt x="52" y="44"/>
                  </a:cubicBezTo>
                  <a:close/>
                  <a:moveTo>
                    <a:pt x="101" y="19"/>
                  </a:moveTo>
                  <a:cubicBezTo>
                    <a:pt x="93" y="23"/>
                    <a:pt x="86" y="29"/>
                    <a:pt x="80" y="35"/>
                  </a:cubicBezTo>
                  <a:cubicBezTo>
                    <a:pt x="77" y="38"/>
                    <a:pt x="73" y="40"/>
                    <a:pt x="70" y="43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72" y="41"/>
                    <a:pt x="74" y="40"/>
                    <a:pt x="75" y="38"/>
                  </a:cubicBezTo>
                  <a:cubicBezTo>
                    <a:pt x="82" y="32"/>
                    <a:pt x="89" y="27"/>
                    <a:pt x="95" y="21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0"/>
                    <a:pt x="97" y="19"/>
                    <a:pt x="97" y="19"/>
                  </a:cubicBezTo>
                  <a:cubicBezTo>
                    <a:pt x="98" y="18"/>
                    <a:pt x="97" y="18"/>
                    <a:pt x="97" y="18"/>
                  </a:cubicBezTo>
                  <a:cubicBezTo>
                    <a:pt x="93" y="21"/>
                    <a:pt x="89" y="24"/>
                    <a:pt x="85" y="27"/>
                  </a:cubicBezTo>
                  <a:cubicBezTo>
                    <a:pt x="89" y="24"/>
                    <a:pt x="93" y="21"/>
                    <a:pt x="97" y="17"/>
                  </a:cubicBezTo>
                  <a:cubicBezTo>
                    <a:pt x="98" y="17"/>
                    <a:pt x="99" y="18"/>
                    <a:pt x="101" y="19"/>
                  </a:cubicBezTo>
                  <a:close/>
                  <a:moveTo>
                    <a:pt x="103" y="20"/>
                  </a:moveTo>
                  <a:cubicBezTo>
                    <a:pt x="98" y="23"/>
                    <a:pt x="93" y="27"/>
                    <a:pt x="89" y="31"/>
                  </a:cubicBezTo>
                  <a:cubicBezTo>
                    <a:pt x="86" y="33"/>
                    <a:pt x="82" y="35"/>
                    <a:pt x="80" y="38"/>
                  </a:cubicBezTo>
                  <a:cubicBezTo>
                    <a:pt x="78" y="39"/>
                    <a:pt x="77" y="41"/>
                    <a:pt x="75" y="42"/>
                  </a:cubicBezTo>
                  <a:cubicBezTo>
                    <a:pt x="70" y="47"/>
                    <a:pt x="76" y="40"/>
                    <a:pt x="77" y="39"/>
                  </a:cubicBezTo>
                  <a:cubicBezTo>
                    <a:pt x="78" y="38"/>
                    <a:pt x="79" y="37"/>
                    <a:pt x="80" y="36"/>
                  </a:cubicBezTo>
                  <a:cubicBezTo>
                    <a:pt x="81" y="35"/>
                    <a:pt x="82" y="34"/>
                    <a:pt x="84" y="33"/>
                  </a:cubicBezTo>
                  <a:cubicBezTo>
                    <a:pt x="89" y="28"/>
                    <a:pt x="96" y="24"/>
                    <a:pt x="102" y="19"/>
                  </a:cubicBezTo>
                  <a:cubicBezTo>
                    <a:pt x="102" y="19"/>
                    <a:pt x="103" y="20"/>
                    <a:pt x="103" y="20"/>
                  </a:cubicBezTo>
                  <a:close/>
                  <a:moveTo>
                    <a:pt x="88" y="29"/>
                  </a:moveTo>
                  <a:cubicBezTo>
                    <a:pt x="91" y="26"/>
                    <a:pt x="95" y="23"/>
                    <a:pt x="98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99" y="21"/>
                    <a:pt x="98" y="21"/>
                    <a:pt x="98" y="21"/>
                  </a:cubicBezTo>
                  <a:cubicBezTo>
                    <a:pt x="96" y="23"/>
                    <a:pt x="95" y="24"/>
                    <a:pt x="93" y="25"/>
                  </a:cubicBezTo>
                  <a:cubicBezTo>
                    <a:pt x="91" y="27"/>
                    <a:pt x="89" y="28"/>
                    <a:pt x="88" y="29"/>
                  </a:cubicBezTo>
                  <a:close/>
                  <a:moveTo>
                    <a:pt x="59" y="41"/>
                  </a:moveTo>
                  <a:cubicBezTo>
                    <a:pt x="57" y="43"/>
                    <a:pt x="54" y="46"/>
                    <a:pt x="52" y="49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0" y="49"/>
                    <a:pt x="49" y="50"/>
                    <a:pt x="48" y="50"/>
                  </a:cubicBezTo>
                  <a:cubicBezTo>
                    <a:pt x="51" y="47"/>
                    <a:pt x="55" y="44"/>
                    <a:pt x="59" y="41"/>
                  </a:cubicBezTo>
                  <a:close/>
                  <a:moveTo>
                    <a:pt x="81" y="30"/>
                  </a:moveTo>
                  <a:cubicBezTo>
                    <a:pt x="80" y="31"/>
                    <a:pt x="79" y="32"/>
                    <a:pt x="78" y="33"/>
                  </a:cubicBezTo>
                  <a:cubicBezTo>
                    <a:pt x="75" y="35"/>
                    <a:pt x="72" y="38"/>
                    <a:pt x="69" y="40"/>
                  </a:cubicBezTo>
                  <a:cubicBezTo>
                    <a:pt x="69" y="41"/>
                    <a:pt x="69" y="41"/>
                    <a:pt x="68" y="41"/>
                  </a:cubicBezTo>
                  <a:cubicBezTo>
                    <a:pt x="69" y="40"/>
                    <a:pt x="70" y="39"/>
                    <a:pt x="71" y="38"/>
                  </a:cubicBezTo>
                  <a:cubicBezTo>
                    <a:pt x="74" y="35"/>
                    <a:pt x="77" y="33"/>
                    <a:pt x="80" y="31"/>
                  </a:cubicBezTo>
                  <a:cubicBezTo>
                    <a:pt x="81" y="31"/>
                    <a:pt x="81" y="31"/>
                    <a:pt x="81" y="30"/>
                  </a:cubicBezTo>
                  <a:close/>
                  <a:moveTo>
                    <a:pt x="75" y="40"/>
                  </a:moveTo>
                  <a:cubicBezTo>
                    <a:pt x="73" y="42"/>
                    <a:pt x="72" y="43"/>
                    <a:pt x="71" y="44"/>
                  </a:cubicBezTo>
                  <a:cubicBezTo>
                    <a:pt x="71" y="44"/>
                    <a:pt x="71" y="45"/>
                    <a:pt x="71" y="45"/>
                  </a:cubicBezTo>
                  <a:cubicBezTo>
                    <a:pt x="70" y="45"/>
                    <a:pt x="69" y="45"/>
                    <a:pt x="68" y="45"/>
                  </a:cubicBezTo>
                  <a:cubicBezTo>
                    <a:pt x="70" y="44"/>
                    <a:pt x="72" y="42"/>
                    <a:pt x="75" y="40"/>
                  </a:cubicBezTo>
                  <a:close/>
                  <a:moveTo>
                    <a:pt x="84" y="50"/>
                  </a:moveTo>
                  <a:cubicBezTo>
                    <a:pt x="88" y="47"/>
                    <a:pt x="92" y="43"/>
                    <a:pt x="96" y="39"/>
                  </a:cubicBezTo>
                  <a:cubicBezTo>
                    <a:pt x="95" y="41"/>
                    <a:pt x="94" y="42"/>
                    <a:pt x="93" y="43"/>
                  </a:cubicBezTo>
                  <a:cubicBezTo>
                    <a:pt x="90" y="46"/>
                    <a:pt x="86" y="49"/>
                    <a:pt x="84" y="53"/>
                  </a:cubicBezTo>
                  <a:cubicBezTo>
                    <a:pt x="84" y="52"/>
                    <a:pt x="84" y="51"/>
                    <a:pt x="84" y="50"/>
                  </a:cubicBezTo>
                  <a:close/>
                  <a:moveTo>
                    <a:pt x="83" y="46"/>
                  </a:moveTo>
                  <a:cubicBezTo>
                    <a:pt x="87" y="44"/>
                    <a:pt x="90" y="41"/>
                    <a:pt x="93" y="38"/>
                  </a:cubicBezTo>
                  <a:cubicBezTo>
                    <a:pt x="96" y="35"/>
                    <a:pt x="98" y="33"/>
                    <a:pt x="100" y="31"/>
                  </a:cubicBezTo>
                  <a:cubicBezTo>
                    <a:pt x="100" y="31"/>
                    <a:pt x="101" y="31"/>
                    <a:pt x="101" y="30"/>
                  </a:cubicBezTo>
                  <a:cubicBezTo>
                    <a:pt x="98" y="33"/>
                    <a:pt x="96" y="35"/>
                    <a:pt x="94" y="38"/>
                  </a:cubicBezTo>
                  <a:cubicBezTo>
                    <a:pt x="91" y="42"/>
                    <a:pt x="87" y="45"/>
                    <a:pt x="83" y="49"/>
                  </a:cubicBezTo>
                  <a:cubicBezTo>
                    <a:pt x="83" y="48"/>
                    <a:pt x="83" y="47"/>
                    <a:pt x="83" y="46"/>
                  </a:cubicBezTo>
                  <a:close/>
                  <a:moveTo>
                    <a:pt x="82" y="44"/>
                  </a:moveTo>
                  <a:cubicBezTo>
                    <a:pt x="84" y="42"/>
                    <a:pt x="86" y="41"/>
                    <a:pt x="88" y="39"/>
                  </a:cubicBezTo>
                  <a:cubicBezTo>
                    <a:pt x="86" y="41"/>
                    <a:pt x="84" y="43"/>
                    <a:pt x="83" y="45"/>
                  </a:cubicBezTo>
                  <a:cubicBezTo>
                    <a:pt x="83" y="45"/>
                    <a:pt x="82" y="44"/>
                    <a:pt x="82" y="44"/>
                  </a:cubicBezTo>
                  <a:cubicBezTo>
                    <a:pt x="82" y="44"/>
                    <a:pt x="82" y="44"/>
                    <a:pt x="82" y="44"/>
                  </a:cubicBezTo>
                  <a:close/>
                  <a:moveTo>
                    <a:pt x="81" y="43"/>
                  </a:moveTo>
                  <a:cubicBezTo>
                    <a:pt x="81" y="43"/>
                    <a:pt x="81" y="43"/>
                    <a:pt x="81" y="43"/>
                  </a:cubicBezTo>
                  <a:cubicBezTo>
                    <a:pt x="80" y="43"/>
                    <a:pt x="80" y="43"/>
                    <a:pt x="79" y="43"/>
                  </a:cubicBezTo>
                  <a:cubicBezTo>
                    <a:pt x="82" y="41"/>
                    <a:pt x="84" y="39"/>
                    <a:pt x="87" y="36"/>
                  </a:cubicBezTo>
                  <a:cubicBezTo>
                    <a:pt x="91" y="32"/>
                    <a:pt x="96" y="29"/>
                    <a:pt x="100" y="26"/>
                  </a:cubicBezTo>
                  <a:cubicBezTo>
                    <a:pt x="100" y="27"/>
                    <a:pt x="99" y="27"/>
                    <a:pt x="98" y="28"/>
                  </a:cubicBezTo>
                  <a:cubicBezTo>
                    <a:pt x="96" y="29"/>
                    <a:pt x="94" y="31"/>
                    <a:pt x="92" y="32"/>
                  </a:cubicBezTo>
                  <a:cubicBezTo>
                    <a:pt x="88" y="36"/>
                    <a:pt x="85" y="39"/>
                    <a:pt x="81" y="43"/>
                  </a:cubicBezTo>
                  <a:close/>
                  <a:moveTo>
                    <a:pt x="84" y="55"/>
                  </a:moveTo>
                  <a:cubicBezTo>
                    <a:pt x="84" y="55"/>
                    <a:pt x="84" y="55"/>
                    <a:pt x="84" y="54"/>
                  </a:cubicBezTo>
                  <a:cubicBezTo>
                    <a:pt x="86" y="51"/>
                    <a:pt x="89" y="48"/>
                    <a:pt x="92" y="44"/>
                  </a:cubicBezTo>
                  <a:cubicBezTo>
                    <a:pt x="95" y="42"/>
                    <a:pt x="97" y="39"/>
                    <a:pt x="100" y="36"/>
                  </a:cubicBezTo>
                  <a:cubicBezTo>
                    <a:pt x="100" y="35"/>
                    <a:pt x="101" y="35"/>
                    <a:pt x="102" y="34"/>
                  </a:cubicBezTo>
                  <a:cubicBezTo>
                    <a:pt x="96" y="41"/>
                    <a:pt x="90" y="48"/>
                    <a:pt x="84" y="55"/>
                  </a:cubicBezTo>
                  <a:close/>
                  <a:moveTo>
                    <a:pt x="109" y="24"/>
                  </a:moveTo>
                  <a:cubicBezTo>
                    <a:pt x="109" y="25"/>
                    <a:pt x="108" y="26"/>
                    <a:pt x="107" y="27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4" y="29"/>
                    <a:pt x="102" y="32"/>
                    <a:pt x="100" y="34"/>
                  </a:cubicBezTo>
                  <a:cubicBezTo>
                    <a:pt x="98" y="37"/>
                    <a:pt x="95" y="39"/>
                    <a:pt x="93" y="42"/>
                  </a:cubicBezTo>
                  <a:cubicBezTo>
                    <a:pt x="90" y="44"/>
                    <a:pt x="87" y="46"/>
                    <a:pt x="84" y="49"/>
                  </a:cubicBezTo>
                  <a:cubicBezTo>
                    <a:pt x="85" y="48"/>
                    <a:pt x="86" y="47"/>
                    <a:pt x="87" y="46"/>
                  </a:cubicBezTo>
                  <a:cubicBezTo>
                    <a:pt x="89" y="45"/>
                    <a:pt x="90" y="43"/>
                    <a:pt x="91" y="42"/>
                  </a:cubicBezTo>
                  <a:cubicBezTo>
                    <a:pt x="94" y="40"/>
                    <a:pt x="96" y="37"/>
                    <a:pt x="98" y="35"/>
                  </a:cubicBezTo>
                  <a:cubicBezTo>
                    <a:pt x="100" y="32"/>
                    <a:pt x="103" y="29"/>
                    <a:pt x="106" y="27"/>
                  </a:cubicBezTo>
                  <a:cubicBezTo>
                    <a:pt x="107" y="27"/>
                    <a:pt x="107" y="26"/>
                    <a:pt x="107" y="26"/>
                  </a:cubicBezTo>
                  <a:cubicBezTo>
                    <a:pt x="107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4" y="27"/>
                    <a:pt x="100" y="30"/>
                    <a:pt x="96" y="34"/>
                  </a:cubicBezTo>
                  <a:cubicBezTo>
                    <a:pt x="92" y="37"/>
                    <a:pt x="89" y="42"/>
                    <a:pt x="85" y="45"/>
                  </a:cubicBezTo>
                  <a:cubicBezTo>
                    <a:pt x="83" y="45"/>
                    <a:pt x="83" y="46"/>
                    <a:pt x="84" y="45"/>
                  </a:cubicBezTo>
                  <a:cubicBezTo>
                    <a:pt x="85" y="43"/>
                    <a:pt x="86" y="42"/>
                    <a:pt x="88" y="40"/>
                  </a:cubicBezTo>
                  <a:cubicBezTo>
                    <a:pt x="90" y="38"/>
                    <a:pt x="92" y="36"/>
                    <a:pt x="94" y="34"/>
                  </a:cubicBezTo>
                  <a:cubicBezTo>
                    <a:pt x="97" y="31"/>
                    <a:pt x="101" y="28"/>
                    <a:pt x="105" y="25"/>
                  </a:cubicBezTo>
                  <a:cubicBezTo>
                    <a:pt x="105" y="25"/>
                    <a:pt x="106" y="25"/>
                    <a:pt x="106" y="24"/>
                  </a:cubicBezTo>
                  <a:cubicBezTo>
                    <a:pt x="106" y="24"/>
                    <a:pt x="107" y="24"/>
                    <a:pt x="107" y="23"/>
                  </a:cubicBezTo>
                  <a:cubicBezTo>
                    <a:pt x="107" y="23"/>
                    <a:pt x="107" y="23"/>
                    <a:pt x="106" y="23"/>
                  </a:cubicBezTo>
                  <a:cubicBezTo>
                    <a:pt x="103" y="26"/>
                    <a:pt x="98" y="28"/>
                    <a:pt x="95" y="31"/>
                  </a:cubicBezTo>
                  <a:cubicBezTo>
                    <a:pt x="91" y="35"/>
                    <a:pt x="88" y="39"/>
                    <a:pt x="84" y="42"/>
                  </a:cubicBezTo>
                  <a:cubicBezTo>
                    <a:pt x="83" y="42"/>
                    <a:pt x="83" y="43"/>
                    <a:pt x="82" y="43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3" y="42"/>
                    <a:pt x="85" y="40"/>
                    <a:pt x="86" y="39"/>
                  </a:cubicBezTo>
                  <a:cubicBezTo>
                    <a:pt x="88" y="37"/>
                    <a:pt x="90" y="35"/>
                    <a:pt x="92" y="33"/>
                  </a:cubicBezTo>
                  <a:cubicBezTo>
                    <a:pt x="96" y="29"/>
                    <a:pt x="101" y="27"/>
                    <a:pt x="104" y="23"/>
                  </a:cubicBezTo>
                  <a:cubicBezTo>
                    <a:pt x="105" y="23"/>
                    <a:pt x="104" y="23"/>
                    <a:pt x="104" y="23"/>
                  </a:cubicBezTo>
                  <a:cubicBezTo>
                    <a:pt x="97" y="27"/>
                    <a:pt x="90" y="32"/>
                    <a:pt x="84" y="38"/>
                  </a:cubicBezTo>
                  <a:cubicBezTo>
                    <a:pt x="83" y="39"/>
                    <a:pt x="81" y="40"/>
                    <a:pt x="80" y="42"/>
                  </a:cubicBezTo>
                  <a:cubicBezTo>
                    <a:pt x="75" y="45"/>
                    <a:pt x="79" y="42"/>
                    <a:pt x="80" y="41"/>
                  </a:cubicBezTo>
                  <a:cubicBezTo>
                    <a:pt x="83" y="38"/>
                    <a:pt x="86" y="35"/>
                    <a:pt x="89" y="32"/>
                  </a:cubicBezTo>
                  <a:cubicBezTo>
                    <a:pt x="94" y="28"/>
                    <a:pt x="99" y="25"/>
                    <a:pt x="103" y="21"/>
                  </a:cubicBezTo>
                  <a:cubicBezTo>
                    <a:pt x="104" y="21"/>
                    <a:pt x="104" y="20"/>
                    <a:pt x="104" y="20"/>
                  </a:cubicBezTo>
                  <a:cubicBezTo>
                    <a:pt x="106" y="21"/>
                    <a:pt x="107" y="23"/>
                    <a:pt x="109" y="24"/>
                  </a:cubicBezTo>
                  <a:close/>
                  <a:moveTo>
                    <a:pt x="91" y="36"/>
                  </a:moveTo>
                  <a:cubicBezTo>
                    <a:pt x="93" y="34"/>
                    <a:pt x="95" y="32"/>
                    <a:pt x="97" y="31"/>
                  </a:cubicBezTo>
                  <a:cubicBezTo>
                    <a:pt x="96" y="32"/>
                    <a:pt x="95" y="33"/>
                    <a:pt x="94" y="34"/>
                  </a:cubicBezTo>
                  <a:cubicBezTo>
                    <a:pt x="93" y="34"/>
                    <a:pt x="92" y="35"/>
                    <a:pt x="91" y="36"/>
                  </a:cubicBezTo>
                  <a:close/>
                </a:path>
              </a:pathLst>
            </a:custGeom>
            <a:blipFill dpi="0" rotWithShape="1">
              <a:blip r:embed="rId10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58" name="Freeform 159"/>
            <p:cNvSpPr>
              <a:spLocks noEditPoints="1"/>
            </p:cNvSpPr>
            <p:nvPr/>
          </p:nvSpPr>
          <p:spPr bwMode="auto">
            <a:xfrm>
              <a:off x="6450099" y="-1329476"/>
              <a:ext cx="325438" cy="174625"/>
            </a:xfrm>
            <a:custGeom>
              <a:avLst/>
              <a:gdLst>
                <a:gd name="T0" fmla="*/ 71 w 112"/>
                <a:gd name="T1" fmla="*/ 0 h 60"/>
                <a:gd name="T2" fmla="*/ 11 w 112"/>
                <a:gd name="T3" fmla="*/ 59 h 60"/>
                <a:gd name="T4" fmla="*/ 84 w 112"/>
                <a:gd name="T5" fmla="*/ 35 h 60"/>
                <a:gd name="T6" fmla="*/ 82 w 112"/>
                <a:gd name="T7" fmla="*/ 31 h 60"/>
                <a:gd name="T8" fmla="*/ 88 w 112"/>
                <a:gd name="T9" fmla="*/ 23 h 60"/>
                <a:gd name="T10" fmla="*/ 7 w 112"/>
                <a:gd name="T11" fmla="*/ 32 h 60"/>
                <a:gd name="T12" fmla="*/ 15 w 112"/>
                <a:gd name="T13" fmla="*/ 31 h 60"/>
                <a:gd name="T14" fmla="*/ 14 w 112"/>
                <a:gd name="T15" fmla="*/ 41 h 60"/>
                <a:gd name="T16" fmla="*/ 15 w 112"/>
                <a:gd name="T17" fmla="*/ 43 h 60"/>
                <a:gd name="T18" fmla="*/ 25 w 112"/>
                <a:gd name="T19" fmla="*/ 39 h 60"/>
                <a:gd name="T20" fmla="*/ 17 w 112"/>
                <a:gd name="T21" fmla="*/ 50 h 60"/>
                <a:gd name="T22" fmla="*/ 49 w 112"/>
                <a:gd name="T23" fmla="*/ 30 h 60"/>
                <a:gd name="T24" fmla="*/ 59 w 112"/>
                <a:gd name="T25" fmla="*/ 22 h 60"/>
                <a:gd name="T26" fmla="*/ 39 w 112"/>
                <a:gd name="T27" fmla="*/ 41 h 60"/>
                <a:gd name="T28" fmla="*/ 88 w 112"/>
                <a:gd name="T29" fmla="*/ 13 h 60"/>
                <a:gd name="T30" fmla="*/ 77 w 112"/>
                <a:gd name="T31" fmla="*/ 14 h 60"/>
                <a:gd name="T32" fmla="*/ 75 w 112"/>
                <a:gd name="T33" fmla="*/ 6 h 60"/>
                <a:gd name="T34" fmla="*/ 51 w 112"/>
                <a:gd name="T35" fmla="*/ 37 h 60"/>
                <a:gd name="T36" fmla="*/ 74 w 112"/>
                <a:gd name="T37" fmla="*/ 18 h 60"/>
                <a:gd name="T38" fmla="*/ 78 w 112"/>
                <a:gd name="T39" fmla="*/ 19 h 60"/>
                <a:gd name="T40" fmla="*/ 80 w 112"/>
                <a:gd name="T41" fmla="*/ 20 h 60"/>
                <a:gd name="T42" fmla="*/ 78 w 112"/>
                <a:gd name="T43" fmla="*/ 17 h 60"/>
                <a:gd name="T44" fmla="*/ 75 w 112"/>
                <a:gd name="T45" fmla="*/ 14 h 60"/>
                <a:gd name="T46" fmla="*/ 73 w 112"/>
                <a:gd name="T47" fmla="*/ 4 h 60"/>
                <a:gd name="T48" fmla="*/ 14 w 112"/>
                <a:gd name="T49" fmla="*/ 52 h 60"/>
                <a:gd name="T50" fmla="*/ 13 w 112"/>
                <a:gd name="T51" fmla="*/ 46 h 60"/>
                <a:gd name="T52" fmla="*/ 14 w 112"/>
                <a:gd name="T53" fmla="*/ 54 h 60"/>
                <a:gd name="T54" fmla="*/ 36 w 112"/>
                <a:gd name="T55" fmla="*/ 32 h 60"/>
                <a:gd name="T56" fmla="*/ 12 w 112"/>
                <a:gd name="T57" fmla="*/ 45 h 60"/>
                <a:gd name="T58" fmla="*/ 11 w 112"/>
                <a:gd name="T59" fmla="*/ 41 h 60"/>
                <a:gd name="T60" fmla="*/ 16 w 112"/>
                <a:gd name="T61" fmla="*/ 36 h 60"/>
                <a:gd name="T62" fmla="*/ 8 w 112"/>
                <a:gd name="T63" fmla="*/ 35 h 60"/>
                <a:gd name="T64" fmla="*/ 21 w 112"/>
                <a:gd name="T65" fmla="*/ 55 h 60"/>
                <a:gd name="T66" fmla="*/ 66 w 112"/>
                <a:gd name="T67" fmla="*/ 22 h 60"/>
                <a:gd name="T68" fmla="*/ 77 w 112"/>
                <a:gd name="T69" fmla="*/ 18 h 60"/>
                <a:gd name="T70" fmla="*/ 51 w 112"/>
                <a:gd name="T71" fmla="*/ 44 h 60"/>
                <a:gd name="T72" fmla="*/ 53 w 112"/>
                <a:gd name="T73" fmla="*/ 48 h 60"/>
                <a:gd name="T74" fmla="*/ 93 w 112"/>
                <a:gd name="T75" fmla="*/ 15 h 60"/>
                <a:gd name="T76" fmla="*/ 46 w 112"/>
                <a:gd name="T77" fmla="*/ 50 h 60"/>
                <a:gd name="T78" fmla="*/ 69 w 112"/>
                <a:gd name="T79" fmla="*/ 43 h 60"/>
                <a:gd name="T80" fmla="*/ 84 w 112"/>
                <a:gd name="T81" fmla="*/ 27 h 60"/>
                <a:gd name="T82" fmla="*/ 76 w 112"/>
                <a:gd name="T83" fmla="*/ 38 h 60"/>
                <a:gd name="T84" fmla="*/ 98 w 112"/>
                <a:gd name="T85" fmla="*/ 20 h 60"/>
                <a:gd name="T86" fmla="*/ 47 w 112"/>
                <a:gd name="T87" fmla="*/ 50 h 60"/>
                <a:gd name="T88" fmla="*/ 80 w 112"/>
                <a:gd name="T89" fmla="*/ 31 h 60"/>
                <a:gd name="T90" fmla="*/ 83 w 112"/>
                <a:gd name="T91" fmla="*/ 50 h 60"/>
                <a:gd name="T92" fmla="*/ 99 w 112"/>
                <a:gd name="T93" fmla="*/ 31 h 60"/>
                <a:gd name="T94" fmla="*/ 82 w 112"/>
                <a:gd name="T95" fmla="*/ 45 h 60"/>
                <a:gd name="T96" fmla="*/ 100 w 112"/>
                <a:gd name="T97" fmla="*/ 26 h 60"/>
                <a:gd name="T98" fmla="*/ 99 w 112"/>
                <a:gd name="T99" fmla="*/ 35 h 60"/>
                <a:gd name="T100" fmla="*/ 92 w 112"/>
                <a:gd name="T101" fmla="*/ 41 h 60"/>
                <a:gd name="T102" fmla="*/ 107 w 112"/>
                <a:gd name="T103" fmla="*/ 24 h 60"/>
                <a:gd name="T104" fmla="*/ 104 w 112"/>
                <a:gd name="T105" fmla="*/ 25 h 60"/>
                <a:gd name="T106" fmla="*/ 81 w 112"/>
                <a:gd name="T107" fmla="*/ 43 h 60"/>
                <a:gd name="T108" fmla="*/ 79 w 112"/>
                <a:gd name="T109" fmla="*/ 40 h 60"/>
                <a:gd name="T110" fmla="*/ 93 w 112"/>
                <a:gd name="T111" fmla="*/ 3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2" h="60">
                  <a:moveTo>
                    <a:pt x="83" y="59"/>
                  </a:moveTo>
                  <a:cubicBezTo>
                    <a:pt x="84" y="59"/>
                    <a:pt x="84" y="59"/>
                    <a:pt x="85" y="58"/>
                  </a:cubicBezTo>
                  <a:cubicBezTo>
                    <a:pt x="93" y="47"/>
                    <a:pt x="103" y="36"/>
                    <a:pt x="112" y="24"/>
                  </a:cubicBezTo>
                  <a:cubicBezTo>
                    <a:pt x="112" y="24"/>
                    <a:pt x="112" y="23"/>
                    <a:pt x="112" y="23"/>
                  </a:cubicBezTo>
                  <a:cubicBezTo>
                    <a:pt x="112" y="22"/>
                    <a:pt x="112" y="22"/>
                    <a:pt x="111" y="22"/>
                  </a:cubicBezTo>
                  <a:cubicBezTo>
                    <a:pt x="105" y="17"/>
                    <a:pt x="97" y="14"/>
                    <a:pt x="90" y="10"/>
                  </a:cubicBezTo>
                  <a:cubicBezTo>
                    <a:pt x="84" y="7"/>
                    <a:pt x="78" y="3"/>
                    <a:pt x="71" y="0"/>
                  </a:cubicBezTo>
                  <a:cubicBezTo>
                    <a:pt x="71" y="0"/>
                    <a:pt x="71" y="0"/>
                    <a:pt x="70" y="0"/>
                  </a:cubicBezTo>
                  <a:cubicBezTo>
                    <a:pt x="69" y="1"/>
                    <a:pt x="69" y="1"/>
                    <a:pt x="69" y="2"/>
                  </a:cubicBezTo>
                  <a:cubicBezTo>
                    <a:pt x="71" y="7"/>
                    <a:pt x="71" y="12"/>
                    <a:pt x="71" y="16"/>
                  </a:cubicBezTo>
                  <a:cubicBezTo>
                    <a:pt x="48" y="21"/>
                    <a:pt x="25" y="27"/>
                    <a:pt x="1" y="28"/>
                  </a:cubicBezTo>
                  <a:cubicBezTo>
                    <a:pt x="0" y="28"/>
                    <a:pt x="0" y="29"/>
                    <a:pt x="0" y="29"/>
                  </a:cubicBezTo>
                  <a:cubicBezTo>
                    <a:pt x="0" y="30"/>
                    <a:pt x="0" y="30"/>
                    <a:pt x="0" y="31"/>
                  </a:cubicBezTo>
                  <a:cubicBezTo>
                    <a:pt x="8" y="37"/>
                    <a:pt x="12" y="49"/>
                    <a:pt x="11" y="59"/>
                  </a:cubicBezTo>
                  <a:cubicBezTo>
                    <a:pt x="11" y="59"/>
                    <a:pt x="11" y="60"/>
                    <a:pt x="11" y="60"/>
                  </a:cubicBezTo>
                  <a:cubicBezTo>
                    <a:pt x="11" y="60"/>
                    <a:pt x="12" y="60"/>
                    <a:pt x="12" y="60"/>
                  </a:cubicBezTo>
                  <a:cubicBezTo>
                    <a:pt x="35" y="56"/>
                    <a:pt x="57" y="50"/>
                    <a:pt x="79" y="46"/>
                  </a:cubicBezTo>
                  <a:cubicBezTo>
                    <a:pt x="80" y="50"/>
                    <a:pt x="81" y="54"/>
                    <a:pt x="81" y="58"/>
                  </a:cubicBezTo>
                  <a:cubicBezTo>
                    <a:pt x="82" y="59"/>
                    <a:pt x="83" y="59"/>
                    <a:pt x="83" y="59"/>
                  </a:cubicBezTo>
                  <a:close/>
                  <a:moveTo>
                    <a:pt x="73" y="44"/>
                  </a:moveTo>
                  <a:cubicBezTo>
                    <a:pt x="77" y="42"/>
                    <a:pt x="80" y="37"/>
                    <a:pt x="84" y="35"/>
                  </a:cubicBezTo>
                  <a:cubicBezTo>
                    <a:pt x="84" y="35"/>
                    <a:pt x="84" y="35"/>
                    <a:pt x="84" y="35"/>
                  </a:cubicBezTo>
                  <a:cubicBezTo>
                    <a:pt x="81" y="37"/>
                    <a:pt x="78" y="40"/>
                    <a:pt x="76" y="43"/>
                  </a:cubicBezTo>
                  <a:cubicBezTo>
                    <a:pt x="75" y="43"/>
                    <a:pt x="74" y="44"/>
                    <a:pt x="73" y="44"/>
                  </a:cubicBezTo>
                  <a:close/>
                  <a:moveTo>
                    <a:pt x="62" y="46"/>
                  </a:moveTo>
                  <a:cubicBezTo>
                    <a:pt x="67" y="43"/>
                    <a:pt x="71" y="39"/>
                    <a:pt x="75" y="35"/>
                  </a:cubicBezTo>
                  <a:cubicBezTo>
                    <a:pt x="80" y="31"/>
                    <a:pt x="85" y="28"/>
                    <a:pt x="90" y="24"/>
                  </a:cubicBezTo>
                  <a:cubicBezTo>
                    <a:pt x="88" y="26"/>
                    <a:pt x="85" y="28"/>
                    <a:pt x="82" y="31"/>
                  </a:cubicBezTo>
                  <a:cubicBezTo>
                    <a:pt x="76" y="35"/>
                    <a:pt x="71" y="40"/>
                    <a:pt x="65" y="45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4" y="46"/>
                    <a:pt x="63" y="46"/>
                    <a:pt x="62" y="46"/>
                  </a:cubicBezTo>
                  <a:close/>
                  <a:moveTo>
                    <a:pt x="53" y="48"/>
                  </a:moveTo>
                  <a:cubicBezTo>
                    <a:pt x="66" y="40"/>
                    <a:pt x="78" y="29"/>
                    <a:pt x="91" y="19"/>
                  </a:cubicBezTo>
                  <a:cubicBezTo>
                    <a:pt x="92" y="19"/>
                    <a:pt x="97" y="14"/>
                    <a:pt x="93" y="18"/>
                  </a:cubicBezTo>
                  <a:cubicBezTo>
                    <a:pt x="92" y="20"/>
                    <a:pt x="90" y="21"/>
                    <a:pt x="88" y="23"/>
                  </a:cubicBezTo>
                  <a:cubicBezTo>
                    <a:pt x="85" y="26"/>
                    <a:pt x="82" y="28"/>
                    <a:pt x="78" y="31"/>
                  </a:cubicBezTo>
                  <a:cubicBezTo>
                    <a:pt x="72" y="36"/>
                    <a:pt x="66" y="42"/>
                    <a:pt x="60" y="47"/>
                  </a:cubicBezTo>
                  <a:cubicBezTo>
                    <a:pt x="57" y="47"/>
                    <a:pt x="55" y="48"/>
                    <a:pt x="53" y="48"/>
                  </a:cubicBezTo>
                  <a:close/>
                  <a:moveTo>
                    <a:pt x="5" y="31"/>
                  </a:moveTo>
                  <a:cubicBezTo>
                    <a:pt x="6" y="30"/>
                    <a:pt x="7" y="30"/>
                    <a:pt x="9" y="30"/>
                  </a:cubicBezTo>
                  <a:cubicBezTo>
                    <a:pt x="8" y="31"/>
                    <a:pt x="7" y="31"/>
                    <a:pt x="6" y="32"/>
                  </a:cubicBezTo>
                  <a:cubicBezTo>
                    <a:pt x="6" y="32"/>
                    <a:pt x="6" y="32"/>
                    <a:pt x="7" y="32"/>
                  </a:cubicBezTo>
                  <a:cubicBezTo>
                    <a:pt x="7" y="32"/>
                    <a:pt x="10" y="29"/>
                    <a:pt x="9" y="32"/>
                  </a:cubicBezTo>
                  <a:cubicBezTo>
                    <a:pt x="8" y="32"/>
                    <a:pt x="8" y="33"/>
                    <a:pt x="7" y="34"/>
                  </a:cubicBezTo>
                  <a:cubicBezTo>
                    <a:pt x="7" y="33"/>
                    <a:pt x="6" y="32"/>
                    <a:pt x="5" y="31"/>
                  </a:cubicBezTo>
                  <a:close/>
                  <a:moveTo>
                    <a:pt x="21" y="29"/>
                  </a:moveTo>
                  <a:cubicBezTo>
                    <a:pt x="18" y="31"/>
                    <a:pt x="17" y="33"/>
                    <a:pt x="15" y="34"/>
                  </a:cubicBezTo>
                  <a:cubicBezTo>
                    <a:pt x="14" y="35"/>
                    <a:pt x="10" y="38"/>
                    <a:pt x="11" y="37"/>
                  </a:cubicBezTo>
                  <a:cubicBezTo>
                    <a:pt x="12" y="35"/>
                    <a:pt x="14" y="33"/>
                    <a:pt x="15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2" y="31"/>
                    <a:pt x="10" y="32"/>
                    <a:pt x="8" y="34"/>
                  </a:cubicBezTo>
                  <a:cubicBezTo>
                    <a:pt x="7" y="34"/>
                    <a:pt x="9" y="32"/>
                    <a:pt x="10" y="32"/>
                  </a:cubicBezTo>
                  <a:cubicBezTo>
                    <a:pt x="10" y="31"/>
                    <a:pt x="10" y="31"/>
                    <a:pt x="11" y="30"/>
                  </a:cubicBezTo>
                  <a:cubicBezTo>
                    <a:pt x="14" y="30"/>
                    <a:pt x="17" y="30"/>
                    <a:pt x="21" y="29"/>
                  </a:cubicBezTo>
                  <a:close/>
                  <a:moveTo>
                    <a:pt x="31" y="28"/>
                  </a:moveTo>
                  <a:cubicBezTo>
                    <a:pt x="25" y="31"/>
                    <a:pt x="21" y="38"/>
                    <a:pt x="14" y="41"/>
                  </a:cubicBezTo>
                  <a:cubicBezTo>
                    <a:pt x="11" y="43"/>
                    <a:pt x="14" y="41"/>
                    <a:pt x="16" y="40"/>
                  </a:cubicBezTo>
                  <a:cubicBezTo>
                    <a:pt x="17" y="38"/>
                    <a:pt x="19" y="37"/>
                    <a:pt x="21" y="35"/>
                  </a:cubicBezTo>
                  <a:cubicBezTo>
                    <a:pt x="24" y="33"/>
                    <a:pt x="27" y="31"/>
                    <a:pt x="29" y="28"/>
                  </a:cubicBezTo>
                  <a:cubicBezTo>
                    <a:pt x="30" y="28"/>
                    <a:pt x="30" y="28"/>
                    <a:pt x="31" y="28"/>
                  </a:cubicBezTo>
                  <a:close/>
                  <a:moveTo>
                    <a:pt x="38" y="26"/>
                  </a:moveTo>
                  <a:cubicBezTo>
                    <a:pt x="30" y="31"/>
                    <a:pt x="23" y="39"/>
                    <a:pt x="15" y="44"/>
                  </a:cubicBezTo>
                  <a:cubicBezTo>
                    <a:pt x="12" y="46"/>
                    <a:pt x="13" y="46"/>
                    <a:pt x="15" y="43"/>
                  </a:cubicBezTo>
                  <a:cubicBezTo>
                    <a:pt x="18" y="41"/>
                    <a:pt x="20" y="39"/>
                    <a:pt x="23" y="37"/>
                  </a:cubicBezTo>
                  <a:cubicBezTo>
                    <a:pt x="27" y="34"/>
                    <a:pt x="31" y="31"/>
                    <a:pt x="34" y="27"/>
                  </a:cubicBezTo>
                  <a:cubicBezTo>
                    <a:pt x="35" y="27"/>
                    <a:pt x="37" y="26"/>
                    <a:pt x="38" y="26"/>
                  </a:cubicBezTo>
                  <a:close/>
                  <a:moveTo>
                    <a:pt x="44" y="25"/>
                  </a:moveTo>
                  <a:cubicBezTo>
                    <a:pt x="34" y="32"/>
                    <a:pt x="26" y="41"/>
                    <a:pt x="16" y="48"/>
                  </a:cubicBezTo>
                  <a:cubicBezTo>
                    <a:pt x="11" y="51"/>
                    <a:pt x="15" y="47"/>
                    <a:pt x="17" y="45"/>
                  </a:cubicBezTo>
                  <a:cubicBezTo>
                    <a:pt x="19" y="43"/>
                    <a:pt x="22" y="41"/>
                    <a:pt x="25" y="39"/>
                  </a:cubicBezTo>
                  <a:cubicBezTo>
                    <a:pt x="30" y="35"/>
                    <a:pt x="35" y="30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2" y="25"/>
                    <a:pt x="43" y="25"/>
                    <a:pt x="44" y="25"/>
                  </a:cubicBezTo>
                  <a:close/>
                  <a:moveTo>
                    <a:pt x="51" y="24"/>
                  </a:moveTo>
                  <a:cubicBezTo>
                    <a:pt x="45" y="27"/>
                    <a:pt x="41" y="32"/>
                    <a:pt x="36" y="35"/>
                  </a:cubicBezTo>
                  <a:cubicBezTo>
                    <a:pt x="33" y="38"/>
                    <a:pt x="30" y="40"/>
                    <a:pt x="27" y="42"/>
                  </a:cubicBezTo>
                  <a:cubicBezTo>
                    <a:pt x="23" y="45"/>
                    <a:pt x="20" y="47"/>
                    <a:pt x="17" y="50"/>
                  </a:cubicBezTo>
                  <a:cubicBezTo>
                    <a:pt x="16" y="51"/>
                    <a:pt x="15" y="52"/>
                    <a:pt x="14" y="53"/>
                  </a:cubicBezTo>
                  <a:cubicBezTo>
                    <a:pt x="15" y="51"/>
                    <a:pt x="17" y="49"/>
                    <a:pt x="19" y="47"/>
                  </a:cubicBezTo>
                  <a:cubicBezTo>
                    <a:pt x="22" y="44"/>
                    <a:pt x="25" y="42"/>
                    <a:pt x="28" y="39"/>
                  </a:cubicBezTo>
                  <a:cubicBezTo>
                    <a:pt x="34" y="34"/>
                    <a:pt x="40" y="30"/>
                    <a:pt x="46" y="25"/>
                  </a:cubicBezTo>
                  <a:cubicBezTo>
                    <a:pt x="47" y="24"/>
                    <a:pt x="49" y="24"/>
                    <a:pt x="51" y="24"/>
                  </a:cubicBezTo>
                  <a:close/>
                  <a:moveTo>
                    <a:pt x="59" y="22"/>
                  </a:moveTo>
                  <a:cubicBezTo>
                    <a:pt x="55" y="24"/>
                    <a:pt x="52" y="27"/>
                    <a:pt x="49" y="30"/>
                  </a:cubicBezTo>
                  <a:cubicBezTo>
                    <a:pt x="46" y="32"/>
                    <a:pt x="44" y="34"/>
                    <a:pt x="41" y="36"/>
                  </a:cubicBezTo>
                  <a:cubicBezTo>
                    <a:pt x="34" y="41"/>
                    <a:pt x="27" y="47"/>
                    <a:pt x="19" y="53"/>
                  </a:cubicBezTo>
                  <a:cubicBezTo>
                    <a:pt x="19" y="54"/>
                    <a:pt x="18" y="54"/>
                    <a:pt x="17" y="55"/>
                  </a:cubicBezTo>
                  <a:cubicBezTo>
                    <a:pt x="18" y="54"/>
                    <a:pt x="19" y="53"/>
                    <a:pt x="20" y="52"/>
                  </a:cubicBezTo>
                  <a:cubicBezTo>
                    <a:pt x="24" y="49"/>
                    <a:pt x="28" y="45"/>
                    <a:pt x="31" y="41"/>
                  </a:cubicBezTo>
                  <a:cubicBezTo>
                    <a:pt x="38" y="35"/>
                    <a:pt x="45" y="28"/>
                    <a:pt x="53" y="23"/>
                  </a:cubicBezTo>
                  <a:cubicBezTo>
                    <a:pt x="55" y="23"/>
                    <a:pt x="57" y="22"/>
                    <a:pt x="59" y="22"/>
                  </a:cubicBezTo>
                  <a:close/>
                  <a:moveTo>
                    <a:pt x="69" y="20"/>
                  </a:moveTo>
                  <a:cubicBezTo>
                    <a:pt x="63" y="23"/>
                    <a:pt x="58" y="28"/>
                    <a:pt x="53" y="32"/>
                  </a:cubicBezTo>
                  <a:cubicBezTo>
                    <a:pt x="49" y="35"/>
                    <a:pt x="46" y="37"/>
                    <a:pt x="42" y="40"/>
                  </a:cubicBezTo>
                  <a:cubicBezTo>
                    <a:pt x="38" y="43"/>
                    <a:pt x="34" y="46"/>
                    <a:pt x="30" y="50"/>
                  </a:cubicBezTo>
                  <a:cubicBezTo>
                    <a:pt x="28" y="51"/>
                    <a:pt x="26" y="53"/>
                    <a:pt x="23" y="54"/>
                  </a:cubicBezTo>
                  <a:cubicBezTo>
                    <a:pt x="24" y="54"/>
                    <a:pt x="26" y="52"/>
                    <a:pt x="27" y="51"/>
                  </a:cubicBezTo>
                  <a:cubicBezTo>
                    <a:pt x="31" y="48"/>
                    <a:pt x="35" y="44"/>
                    <a:pt x="39" y="41"/>
                  </a:cubicBezTo>
                  <a:cubicBezTo>
                    <a:pt x="42" y="38"/>
                    <a:pt x="45" y="35"/>
                    <a:pt x="48" y="32"/>
                  </a:cubicBezTo>
                  <a:cubicBezTo>
                    <a:pt x="48" y="32"/>
                    <a:pt x="48" y="32"/>
                    <a:pt x="49" y="32"/>
                  </a:cubicBezTo>
                  <a:cubicBezTo>
                    <a:pt x="53" y="28"/>
                    <a:pt x="57" y="25"/>
                    <a:pt x="61" y="21"/>
                  </a:cubicBezTo>
                  <a:cubicBezTo>
                    <a:pt x="63" y="21"/>
                    <a:pt x="66" y="20"/>
                    <a:pt x="69" y="20"/>
                  </a:cubicBezTo>
                  <a:close/>
                  <a:moveTo>
                    <a:pt x="90" y="13"/>
                  </a:moveTo>
                  <a:cubicBezTo>
                    <a:pt x="89" y="13"/>
                    <a:pt x="87" y="13"/>
                    <a:pt x="86" y="14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8" y="12"/>
                    <a:pt x="88" y="12"/>
                    <a:pt x="87" y="12"/>
                  </a:cubicBezTo>
                  <a:cubicBezTo>
                    <a:pt x="84" y="12"/>
                    <a:pt x="82" y="14"/>
                    <a:pt x="79" y="15"/>
                  </a:cubicBezTo>
                  <a:cubicBezTo>
                    <a:pt x="79" y="16"/>
                    <a:pt x="75" y="19"/>
                    <a:pt x="77" y="16"/>
                  </a:cubicBezTo>
                  <a:cubicBezTo>
                    <a:pt x="78" y="15"/>
                    <a:pt x="80" y="14"/>
                    <a:pt x="82" y="13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79" y="13"/>
                    <a:pt x="78" y="14"/>
                    <a:pt x="76" y="15"/>
                  </a:cubicBezTo>
                  <a:cubicBezTo>
                    <a:pt x="73" y="18"/>
                    <a:pt x="77" y="14"/>
                    <a:pt x="77" y="14"/>
                  </a:cubicBezTo>
                  <a:cubicBezTo>
                    <a:pt x="78" y="13"/>
                    <a:pt x="79" y="12"/>
                    <a:pt x="80" y="11"/>
                  </a:cubicBezTo>
                  <a:cubicBezTo>
                    <a:pt x="80" y="11"/>
                    <a:pt x="80" y="10"/>
                    <a:pt x="80" y="10"/>
                  </a:cubicBezTo>
                  <a:cubicBezTo>
                    <a:pt x="78" y="11"/>
                    <a:pt x="75" y="13"/>
                    <a:pt x="74" y="14"/>
                  </a:cubicBezTo>
                  <a:cubicBezTo>
                    <a:pt x="75" y="12"/>
                    <a:pt x="77" y="11"/>
                    <a:pt x="77" y="9"/>
                  </a:cubicBezTo>
                  <a:cubicBezTo>
                    <a:pt x="78" y="9"/>
                    <a:pt x="77" y="9"/>
                    <a:pt x="77" y="9"/>
                  </a:cubicBezTo>
                  <a:cubicBezTo>
                    <a:pt x="74" y="12"/>
                    <a:pt x="76" y="8"/>
                    <a:pt x="76" y="7"/>
                  </a:cubicBezTo>
                  <a:cubicBezTo>
                    <a:pt x="76" y="6"/>
                    <a:pt x="76" y="6"/>
                    <a:pt x="75" y="6"/>
                  </a:cubicBezTo>
                  <a:cubicBezTo>
                    <a:pt x="73" y="8"/>
                    <a:pt x="73" y="7"/>
                    <a:pt x="74" y="5"/>
                  </a:cubicBezTo>
                  <a:cubicBezTo>
                    <a:pt x="79" y="7"/>
                    <a:pt x="84" y="10"/>
                    <a:pt x="90" y="13"/>
                  </a:cubicBezTo>
                  <a:close/>
                  <a:moveTo>
                    <a:pt x="78" y="17"/>
                  </a:moveTo>
                  <a:cubicBezTo>
                    <a:pt x="64" y="26"/>
                    <a:pt x="52" y="39"/>
                    <a:pt x="38" y="49"/>
                  </a:cubicBezTo>
                  <a:cubicBezTo>
                    <a:pt x="37" y="49"/>
                    <a:pt x="32" y="54"/>
                    <a:pt x="35" y="51"/>
                  </a:cubicBezTo>
                  <a:cubicBezTo>
                    <a:pt x="37" y="49"/>
                    <a:pt x="38" y="48"/>
                    <a:pt x="40" y="46"/>
                  </a:cubicBezTo>
                  <a:cubicBezTo>
                    <a:pt x="43" y="43"/>
                    <a:pt x="47" y="39"/>
                    <a:pt x="51" y="37"/>
                  </a:cubicBezTo>
                  <a:cubicBezTo>
                    <a:pt x="58" y="31"/>
                    <a:pt x="64" y="25"/>
                    <a:pt x="71" y="19"/>
                  </a:cubicBezTo>
                  <a:cubicBezTo>
                    <a:pt x="72" y="19"/>
                    <a:pt x="72" y="19"/>
                    <a:pt x="73" y="19"/>
                  </a:cubicBezTo>
                  <a:cubicBezTo>
                    <a:pt x="74" y="19"/>
                    <a:pt x="74" y="19"/>
                    <a:pt x="74" y="18"/>
                  </a:cubicBezTo>
                  <a:cubicBezTo>
                    <a:pt x="74" y="18"/>
                    <a:pt x="74" y="18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5" y="17"/>
                    <a:pt x="76" y="16"/>
                  </a:cubicBezTo>
                  <a:cubicBezTo>
                    <a:pt x="75" y="17"/>
                    <a:pt x="75" y="17"/>
                    <a:pt x="74" y="18"/>
                  </a:cubicBezTo>
                  <a:cubicBezTo>
                    <a:pt x="74" y="18"/>
                    <a:pt x="75" y="18"/>
                    <a:pt x="75" y="18"/>
                  </a:cubicBezTo>
                  <a:cubicBezTo>
                    <a:pt x="77" y="18"/>
                    <a:pt x="78" y="17"/>
                    <a:pt x="80" y="16"/>
                  </a:cubicBezTo>
                  <a:cubicBezTo>
                    <a:pt x="81" y="15"/>
                    <a:pt x="81" y="15"/>
                    <a:pt x="82" y="14"/>
                  </a:cubicBezTo>
                  <a:cubicBezTo>
                    <a:pt x="83" y="14"/>
                    <a:pt x="87" y="13"/>
                    <a:pt x="86" y="13"/>
                  </a:cubicBezTo>
                  <a:cubicBezTo>
                    <a:pt x="85" y="14"/>
                    <a:pt x="84" y="15"/>
                    <a:pt x="83" y="16"/>
                  </a:cubicBezTo>
                  <a:cubicBezTo>
                    <a:pt x="83" y="16"/>
                    <a:pt x="83" y="16"/>
                    <a:pt x="82" y="16"/>
                  </a:cubicBezTo>
                  <a:cubicBezTo>
                    <a:pt x="81" y="17"/>
                    <a:pt x="80" y="18"/>
                    <a:pt x="78" y="19"/>
                  </a:cubicBezTo>
                  <a:cubicBezTo>
                    <a:pt x="77" y="19"/>
                    <a:pt x="77" y="19"/>
                    <a:pt x="77" y="20"/>
                  </a:cubicBezTo>
                  <a:cubicBezTo>
                    <a:pt x="77" y="20"/>
                    <a:pt x="76" y="20"/>
                    <a:pt x="76" y="20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80" y="19"/>
                    <a:pt x="83" y="17"/>
                    <a:pt x="86" y="15"/>
                  </a:cubicBezTo>
                  <a:cubicBezTo>
                    <a:pt x="87" y="14"/>
                    <a:pt x="88" y="14"/>
                    <a:pt x="90" y="14"/>
                  </a:cubicBezTo>
                  <a:cubicBezTo>
                    <a:pt x="88" y="14"/>
                    <a:pt x="87" y="16"/>
                    <a:pt x="85" y="16"/>
                  </a:cubicBezTo>
                  <a:cubicBezTo>
                    <a:pt x="84" y="17"/>
                    <a:pt x="82" y="18"/>
                    <a:pt x="80" y="20"/>
                  </a:cubicBezTo>
                  <a:cubicBezTo>
                    <a:pt x="76" y="23"/>
                    <a:pt x="73" y="27"/>
                    <a:pt x="69" y="30"/>
                  </a:cubicBezTo>
                  <a:cubicBezTo>
                    <a:pt x="64" y="34"/>
                    <a:pt x="59" y="37"/>
                    <a:pt x="54" y="40"/>
                  </a:cubicBezTo>
                  <a:cubicBezTo>
                    <a:pt x="50" y="44"/>
                    <a:pt x="46" y="47"/>
                    <a:pt x="42" y="50"/>
                  </a:cubicBezTo>
                  <a:cubicBezTo>
                    <a:pt x="38" y="52"/>
                    <a:pt x="44" y="48"/>
                    <a:pt x="44" y="47"/>
                  </a:cubicBezTo>
                  <a:cubicBezTo>
                    <a:pt x="47" y="45"/>
                    <a:pt x="49" y="43"/>
                    <a:pt x="51" y="41"/>
                  </a:cubicBezTo>
                  <a:cubicBezTo>
                    <a:pt x="60" y="33"/>
                    <a:pt x="70" y="26"/>
                    <a:pt x="79" y="18"/>
                  </a:cubicBezTo>
                  <a:cubicBezTo>
                    <a:pt x="79" y="17"/>
                    <a:pt x="79" y="17"/>
                    <a:pt x="78" y="17"/>
                  </a:cubicBezTo>
                  <a:close/>
                  <a:moveTo>
                    <a:pt x="73" y="8"/>
                  </a:moveTo>
                  <a:cubicBezTo>
                    <a:pt x="73" y="8"/>
                    <a:pt x="73" y="8"/>
                    <a:pt x="73" y="8"/>
                  </a:cubicBezTo>
                  <a:cubicBezTo>
                    <a:pt x="74" y="8"/>
                    <a:pt x="75" y="8"/>
                    <a:pt x="75" y="7"/>
                  </a:cubicBezTo>
                  <a:cubicBezTo>
                    <a:pt x="74" y="8"/>
                    <a:pt x="74" y="9"/>
                    <a:pt x="73" y="10"/>
                  </a:cubicBezTo>
                  <a:cubicBezTo>
                    <a:pt x="73" y="9"/>
                    <a:pt x="73" y="9"/>
                    <a:pt x="73" y="8"/>
                  </a:cubicBezTo>
                  <a:close/>
                  <a:moveTo>
                    <a:pt x="74" y="15"/>
                  </a:moveTo>
                  <a:cubicBezTo>
                    <a:pt x="74" y="15"/>
                    <a:pt x="75" y="15"/>
                    <a:pt x="75" y="14"/>
                  </a:cubicBezTo>
                  <a:cubicBezTo>
                    <a:pt x="75" y="15"/>
                    <a:pt x="74" y="16"/>
                    <a:pt x="74" y="16"/>
                  </a:cubicBezTo>
                  <a:cubicBezTo>
                    <a:pt x="74" y="16"/>
                    <a:pt x="74" y="15"/>
                    <a:pt x="74" y="15"/>
                  </a:cubicBezTo>
                  <a:close/>
                  <a:moveTo>
                    <a:pt x="74" y="12"/>
                  </a:moveTo>
                  <a:cubicBezTo>
                    <a:pt x="75" y="12"/>
                    <a:pt x="76" y="11"/>
                    <a:pt x="76" y="10"/>
                  </a:cubicBezTo>
                  <a:cubicBezTo>
                    <a:pt x="76" y="11"/>
                    <a:pt x="75" y="12"/>
                    <a:pt x="74" y="14"/>
                  </a:cubicBezTo>
                  <a:cubicBezTo>
                    <a:pt x="74" y="13"/>
                    <a:pt x="74" y="13"/>
                    <a:pt x="74" y="12"/>
                  </a:cubicBezTo>
                  <a:close/>
                  <a:moveTo>
                    <a:pt x="73" y="4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5"/>
                    <a:pt x="73" y="4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4"/>
                    <a:pt x="73" y="4"/>
                    <a:pt x="73" y="4"/>
                  </a:cubicBezTo>
                  <a:close/>
                  <a:moveTo>
                    <a:pt x="13" y="50"/>
                  </a:moveTo>
                  <a:cubicBezTo>
                    <a:pt x="15" y="49"/>
                    <a:pt x="17" y="47"/>
                    <a:pt x="19" y="46"/>
                  </a:cubicBezTo>
                  <a:cubicBezTo>
                    <a:pt x="17" y="48"/>
                    <a:pt x="15" y="50"/>
                    <a:pt x="14" y="52"/>
                  </a:cubicBezTo>
                  <a:cubicBezTo>
                    <a:pt x="14" y="51"/>
                    <a:pt x="13" y="51"/>
                    <a:pt x="13" y="50"/>
                  </a:cubicBezTo>
                  <a:close/>
                  <a:moveTo>
                    <a:pt x="13" y="46"/>
                  </a:moveTo>
                  <a:cubicBezTo>
                    <a:pt x="22" y="41"/>
                    <a:pt x="28" y="33"/>
                    <a:pt x="37" y="28"/>
                  </a:cubicBezTo>
                  <a:cubicBezTo>
                    <a:pt x="36" y="28"/>
                    <a:pt x="35" y="29"/>
                    <a:pt x="35" y="29"/>
                  </a:cubicBezTo>
                  <a:cubicBezTo>
                    <a:pt x="32" y="32"/>
                    <a:pt x="30" y="34"/>
                    <a:pt x="27" y="36"/>
                  </a:cubicBezTo>
                  <a:cubicBezTo>
                    <a:pt x="22" y="40"/>
                    <a:pt x="18" y="44"/>
                    <a:pt x="13" y="48"/>
                  </a:cubicBezTo>
                  <a:cubicBezTo>
                    <a:pt x="13" y="48"/>
                    <a:pt x="13" y="47"/>
                    <a:pt x="13" y="46"/>
                  </a:cubicBezTo>
                  <a:close/>
                  <a:moveTo>
                    <a:pt x="10" y="38"/>
                  </a:moveTo>
                  <a:cubicBezTo>
                    <a:pt x="14" y="37"/>
                    <a:pt x="16" y="34"/>
                    <a:pt x="19" y="31"/>
                  </a:cubicBezTo>
                  <a:cubicBezTo>
                    <a:pt x="20" y="31"/>
                    <a:pt x="20" y="30"/>
                    <a:pt x="21" y="30"/>
                  </a:cubicBezTo>
                  <a:cubicBezTo>
                    <a:pt x="20" y="31"/>
                    <a:pt x="18" y="33"/>
                    <a:pt x="17" y="34"/>
                  </a:cubicBezTo>
                  <a:cubicBezTo>
                    <a:pt x="15" y="36"/>
                    <a:pt x="13" y="38"/>
                    <a:pt x="11" y="40"/>
                  </a:cubicBezTo>
                  <a:cubicBezTo>
                    <a:pt x="11" y="40"/>
                    <a:pt x="10" y="39"/>
                    <a:pt x="10" y="38"/>
                  </a:cubicBezTo>
                  <a:close/>
                  <a:moveTo>
                    <a:pt x="14" y="54"/>
                  </a:moveTo>
                  <a:cubicBezTo>
                    <a:pt x="16" y="52"/>
                    <a:pt x="18" y="50"/>
                    <a:pt x="20" y="49"/>
                  </a:cubicBezTo>
                  <a:cubicBezTo>
                    <a:pt x="23" y="46"/>
                    <a:pt x="26" y="43"/>
                    <a:pt x="30" y="41"/>
                  </a:cubicBezTo>
                  <a:cubicBezTo>
                    <a:pt x="35" y="37"/>
                    <a:pt x="39" y="34"/>
                    <a:pt x="43" y="30"/>
                  </a:cubicBezTo>
                  <a:cubicBezTo>
                    <a:pt x="40" y="33"/>
                    <a:pt x="37" y="36"/>
                    <a:pt x="33" y="39"/>
                  </a:cubicBezTo>
                  <a:cubicBezTo>
                    <a:pt x="27" y="44"/>
                    <a:pt x="21" y="51"/>
                    <a:pt x="14" y="56"/>
                  </a:cubicBezTo>
                  <a:cubicBezTo>
                    <a:pt x="14" y="55"/>
                    <a:pt x="14" y="55"/>
                    <a:pt x="14" y="54"/>
                  </a:cubicBezTo>
                  <a:close/>
                  <a:moveTo>
                    <a:pt x="36" y="32"/>
                  </a:moveTo>
                  <a:cubicBezTo>
                    <a:pt x="36" y="32"/>
                    <a:pt x="36" y="32"/>
                    <a:pt x="36" y="32"/>
                  </a:cubicBezTo>
                  <a:cubicBezTo>
                    <a:pt x="37" y="31"/>
                    <a:pt x="39" y="30"/>
                    <a:pt x="40" y="28"/>
                  </a:cubicBezTo>
                  <a:cubicBezTo>
                    <a:pt x="41" y="28"/>
                    <a:pt x="46" y="23"/>
                    <a:pt x="43" y="26"/>
                  </a:cubicBezTo>
                  <a:cubicBezTo>
                    <a:pt x="41" y="28"/>
                    <a:pt x="38" y="30"/>
                    <a:pt x="36" y="32"/>
                  </a:cubicBezTo>
                  <a:close/>
                  <a:moveTo>
                    <a:pt x="31" y="29"/>
                  </a:moveTo>
                  <a:cubicBezTo>
                    <a:pt x="29" y="31"/>
                    <a:pt x="27" y="33"/>
                    <a:pt x="25" y="35"/>
                  </a:cubicBezTo>
                  <a:cubicBezTo>
                    <a:pt x="21" y="38"/>
                    <a:pt x="17" y="41"/>
                    <a:pt x="12" y="45"/>
                  </a:cubicBezTo>
                  <a:cubicBezTo>
                    <a:pt x="12" y="44"/>
                    <a:pt x="12" y="44"/>
                    <a:pt x="12" y="43"/>
                  </a:cubicBezTo>
                  <a:cubicBezTo>
                    <a:pt x="19" y="41"/>
                    <a:pt x="24" y="3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32" y="27"/>
                    <a:pt x="33" y="27"/>
                    <a:pt x="33" y="27"/>
                  </a:cubicBezTo>
                  <a:cubicBezTo>
                    <a:pt x="33" y="28"/>
                    <a:pt x="32" y="28"/>
                    <a:pt x="31" y="29"/>
                  </a:cubicBezTo>
                  <a:close/>
                  <a:moveTo>
                    <a:pt x="12" y="42"/>
                  </a:moveTo>
                  <a:cubicBezTo>
                    <a:pt x="11" y="42"/>
                    <a:pt x="11" y="41"/>
                    <a:pt x="11" y="41"/>
                  </a:cubicBezTo>
                  <a:cubicBezTo>
                    <a:pt x="14" y="39"/>
                    <a:pt x="17" y="37"/>
                    <a:pt x="20" y="35"/>
                  </a:cubicBezTo>
                  <a:cubicBezTo>
                    <a:pt x="21" y="33"/>
                    <a:pt x="23" y="32"/>
                    <a:pt x="25" y="30"/>
                  </a:cubicBezTo>
                  <a:cubicBezTo>
                    <a:pt x="25" y="30"/>
                    <a:pt x="27" y="29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4" y="34"/>
                    <a:pt x="17" y="37"/>
                    <a:pt x="12" y="42"/>
                  </a:cubicBezTo>
                  <a:close/>
                  <a:moveTo>
                    <a:pt x="14" y="38"/>
                  </a:moveTo>
                  <a:cubicBezTo>
                    <a:pt x="8" y="43"/>
                    <a:pt x="15" y="37"/>
                    <a:pt x="16" y="36"/>
                  </a:cubicBezTo>
                  <a:cubicBezTo>
                    <a:pt x="18" y="34"/>
                    <a:pt x="20" y="31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4" y="29"/>
                    <a:pt x="25" y="28"/>
                    <a:pt x="26" y="28"/>
                  </a:cubicBezTo>
                  <a:cubicBezTo>
                    <a:pt x="22" y="31"/>
                    <a:pt x="18" y="35"/>
                    <a:pt x="14" y="38"/>
                  </a:cubicBezTo>
                  <a:close/>
                  <a:moveTo>
                    <a:pt x="14" y="31"/>
                  </a:moveTo>
                  <a:cubicBezTo>
                    <a:pt x="13" y="32"/>
                    <a:pt x="11" y="36"/>
                    <a:pt x="10" y="37"/>
                  </a:cubicBezTo>
                  <a:cubicBezTo>
                    <a:pt x="9" y="36"/>
                    <a:pt x="9" y="35"/>
                    <a:pt x="8" y="35"/>
                  </a:cubicBezTo>
                  <a:cubicBezTo>
                    <a:pt x="10" y="33"/>
                    <a:pt x="12" y="32"/>
                    <a:pt x="14" y="31"/>
                  </a:cubicBezTo>
                  <a:close/>
                  <a:moveTo>
                    <a:pt x="23" y="51"/>
                  </a:moveTo>
                  <a:cubicBezTo>
                    <a:pt x="27" y="47"/>
                    <a:pt x="32" y="44"/>
                    <a:pt x="36" y="41"/>
                  </a:cubicBezTo>
                  <a:cubicBezTo>
                    <a:pt x="39" y="39"/>
                    <a:pt x="41" y="37"/>
                    <a:pt x="44" y="35"/>
                  </a:cubicBezTo>
                  <a:cubicBezTo>
                    <a:pt x="44" y="35"/>
                    <a:pt x="43" y="36"/>
                    <a:pt x="43" y="36"/>
                  </a:cubicBezTo>
                  <a:cubicBezTo>
                    <a:pt x="36" y="43"/>
                    <a:pt x="29" y="49"/>
                    <a:pt x="22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19" y="56"/>
                    <a:pt x="17" y="56"/>
                    <a:pt x="14" y="57"/>
                  </a:cubicBezTo>
                  <a:cubicBezTo>
                    <a:pt x="18" y="56"/>
                    <a:pt x="20" y="53"/>
                    <a:pt x="23" y="51"/>
                  </a:cubicBezTo>
                  <a:close/>
                  <a:moveTo>
                    <a:pt x="43" y="40"/>
                  </a:moveTo>
                  <a:cubicBezTo>
                    <a:pt x="46" y="38"/>
                    <a:pt x="50" y="35"/>
                    <a:pt x="53" y="33"/>
                  </a:cubicBezTo>
                  <a:cubicBezTo>
                    <a:pt x="57" y="30"/>
                    <a:pt x="61" y="27"/>
                    <a:pt x="64" y="24"/>
                  </a:cubicBezTo>
                  <a:cubicBezTo>
                    <a:pt x="66" y="22"/>
                    <a:pt x="67" y="21"/>
                    <a:pt x="69" y="20"/>
                  </a:cubicBezTo>
                  <a:cubicBezTo>
                    <a:pt x="68" y="21"/>
                    <a:pt x="67" y="22"/>
                    <a:pt x="66" y="22"/>
                  </a:cubicBezTo>
                  <a:cubicBezTo>
                    <a:pt x="62" y="26"/>
                    <a:pt x="58" y="29"/>
                    <a:pt x="54" y="33"/>
                  </a:cubicBezTo>
                  <a:cubicBezTo>
                    <a:pt x="47" y="39"/>
                    <a:pt x="39" y="46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29" y="54"/>
                    <a:pt x="26" y="55"/>
                    <a:pt x="23" y="55"/>
                  </a:cubicBezTo>
                  <a:cubicBezTo>
                    <a:pt x="30" y="51"/>
                    <a:pt x="36" y="46"/>
                    <a:pt x="43" y="40"/>
                  </a:cubicBezTo>
                  <a:close/>
                  <a:moveTo>
                    <a:pt x="73" y="21"/>
                  </a:moveTo>
                  <a:cubicBezTo>
                    <a:pt x="75" y="20"/>
                    <a:pt x="76" y="19"/>
                    <a:pt x="77" y="18"/>
                  </a:cubicBezTo>
                  <a:cubicBezTo>
                    <a:pt x="75" y="20"/>
                    <a:pt x="73" y="22"/>
                    <a:pt x="71" y="23"/>
                  </a:cubicBezTo>
                  <a:cubicBezTo>
                    <a:pt x="68" y="26"/>
                    <a:pt x="64" y="29"/>
                    <a:pt x="60" y="32"/>
                  </a:cubicBezTo>
                  <a:cubicBezTo>
                    <a:pt x="53" y="38"/>
                    <a:pt x="46" y="45"/>
                    <a:pt x="39" y="51"/>
                  </a:cubicBezTo>
                  <a:cubicBezTo>
                    <a:pt x="38" y="51"/>
                    <a:pt x="38" y="52"/>
                    <a:pt x="39" y="52"/>
                  </a:cubicBezTo>
                  <a:cubicBezTo>
                    <a:pt x="37" y="52"/>
                    <a:pt x="35" y="53"/>
                    <a:pt x="33" y="53"/>
                  </a:cubicBezTo>
                  <a:cubicBezTo>
                    <a:pt x="47" y="44"/>
                    <a:pt x="59" y="31"/>
                    <a:pt x="73" y="21"/>
                  </a:cubicBezTo>
                  <a:close/>
                  <a:moveTo>
                    <a:pt x="51" y="44"/>
                  </a:moveTo>
                  <a:cubicBezTo>
                    <a:pt x="55" y="40"/>
                    <a:pt x="60" y="37"/>
                    <a:pt x="65" y="34"/>
                  </a:cubicBezTo>
                  <a:cubicBezTo>
                    <a:pt x="69" y="31"/>
                    <a:pt x="74" y="27"/>
                    <a:pt x="78" y="23"/>
                  </a:cubicBezTo>
                  <a:cubicBezTo>
                    <a:pt x="81" y="19"/>
                    <a:pt x="87" y="17"/>
                    <a:pt x="91" y="14"/>
                  </a:cubicBezTo>
                  <a:cubicBezTo>
                    <a:pt x="92" y="14"/>
                    <a:pt x="94" y="15"/>
                    <a:pt x="95" y="16"/>
                  </a:cubicBezTo>
                  <a:cubicBezTo>
                    <a:pt x="89" y="19"/>
                    <a:pt x="84" y="24"/>
                    <a:pt x="78" y="29"/>
                  </a:cubicBezTo>
                  <a:cubicBezTo>
                    <a:pt x="71" y="35"/>
                    <a:pt x="63" y="40"/>
                    <a:pt x="56" y="46"/>
                  </a:cubicBezTo>
                  <a:cubicBezTo>
                    <a:pt x="55" y="46"/>
                    <a:pt x="54" y="47"/>
                    <a:pt x="53" y="48"/>
                  </a:cubicBezTo>
                  <a:cubicBezTo>
                    <a:pt x="54" y="47"/>
                    <a:pt x="55" y="45"/>
                    <a:pt x="56" y="44"/>
                  </a:cubicBezTo>
                  <a:cubicBezTo>
                    <a:pt x="57" y="43"/>
                    <a:pt x="58" y="42"/>
                    <a:pt x="60" y="40"/>
                  </a:cubicBezTo>
                  <a:cubicBezTo>
                    <a:pt x="63" y="38"/>
                    <a:pt x="66" y="36"/>
                    <a:pt x="69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4" y="31"/>
                    <a:pt x="78" y="27"/>
                    <a:pt x="83" y="23"/>
                  </a:cubicBezTo>
                  <a:cubicBezTo>
                    <a:pt x="86" y="20"/>
                    <a:pt x="90" y="18"/>
                    <a:pt x="93" y="16"/>
                  </a:cubicBezTo>
                  <a:cubicBezTo>
                    <a:pt x="94" y="15"/>
                    <a:pt x="93" y="15"/>
                    <a:pt x="93" y="15"/>
                  </a:cubicBezTo>
                  <a:cubicBezTo>
                    <a:pt x="92" y="15"/>
                    <a:pt x="92" y="16"/>
                    <a:pt x="91" y="16"/>
                  </a:cubicBezTo>
                  <a:cubicBezTo>
                    <a:pt x="91" y="16"/>
                    <a:pt x="91" y="16"/>
                    <a:pt x="90" y="17"/>
                  </a:cubicBezTo>
                  <a:cubicBezTo>
                    <a:pt x="88" y="18"/>
                    <a:pt x="86" y="19"/>
                    <a:pt x="85" y="21"/>
                  </a:cubicBezTo>
                  <a:cubicBezTo>
                    <a:pt x="83" y="22"/>
                    <a:pt x="82" y="23"/>
                    <a:pt x="81" y="24"/>
                  </a:cubicBezTo>
                  <a:cubicBezTo>
                    <a:pt x="77" y="27"/>
                    <a:pt x="73" y="30"/>
                    <a:pt x="69" y="33"/>
                  </a:cubicBezTo>
                  <a:cubicBezTo>
                    <a:pt x="69" y="33"/>
                    <a:pt x="69" y="33"/>
                    <a:pt x="68" y="33"/>
                  </a:cubicBezTo>
                  <a:cubicBezTo>
                    <a:pt x="61" y="38"/>
                    <a:pt x="53" y="44"/>
                    <a:pt x="46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4" y="50"/>
                    <a:pt x="41" y="51"/>
                    <a:pt x="39" y="51"/>
                  </a:cubicBezTo>
                  <a:cubicBezTo>
                    <a:pt x="44" y="50"/>
                    <a:pt x="47" y="47"/>
                    <a:pt x="51" y="44"/>
                  </a:cubicBezTo>
                  <a:close/>
                  <a:moveTo>
                    <a:pt x="100" y="18"/>
                  </a:moveTo>
                  <a:cubicBezTo>
                    <a:pt x="93" y="23"/>
                    <a:pt x="86" y="29"/>
                    <a:pt x="79" y="35"/>
                  </a:cubicBezTo>
                  <a:cubicBezTo>
                    <a:pt x="76" y="37"/>
                    <a:pt x="73" y="40"/>
                    <a:pt x="69" y="43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9" y="43"/>
                    <a:pt x="69" y="43"/>
                    <a:pt x="69" y="42"/>
                  </a:cubicBezTo>
                  <a:cubicBezTo>
                    <a:pt x="71" y="41"/>
                    <a:pt x="73" y="39"/>
                    <a:pt x="75" y="38"/>
                  </a:cubicBezTo>
                  <a:cubicBezTo>
                    <a:pt x="81" y="32"/>
                    <a:pt x="88" y="27"/>
                    <a:pt x="95" y="20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6" y="19"/>
                    <a:pt x="96" y="19"/>
                    <a:pt x="97" y="18"/>
                  </a:cubicBezTo>
                  <a:cubicBezTo>
                    <a:pt x="97" y="18"/>
                    <a:pt x="97" y="18"/>
                    <a:pt x="96" y="18"/>
                  </a:cubicBezTo>
                  <a:cubicBezTo>
                    <a:pt x="92" y="21"/>
                    <a:pt x="88" y="24"/>
                    <a:pt x="84" y="27"/>
                  </a:cubicBezTo>
                  <a:cubicBezTo>
                    <a:pt x="89" y="24"/>
                    <a:pt x="92" y="20"/>
                    <a:pt x="96" y="16"/>
                  </a:cubicBezTo>
                  <a:cubicBezTo>
                    <a:pt x="97" y="17"/>
                    <a:pt x="99" y="18"/>
                    <a:pt x="100" y="18"/>
                  </a:cubicBezTo>
                  <a:close/>
                  <a:moveTo>
                    <a:pt x="102" y="20"/>
                  </a:moveTo>
                  <a:cubicBezTo>
                    <a:pt x="97" y="23"/>
                    <a:pt x="93" y="26"/>
                    <a:pt x="88" y="30"/>
                  </a:cubicBezTo>
                  <a:cubicBezTo>
                    <a:pt x="85" y="33"/>
                    <a:pt x="82" y="35"/>
                    <a:pt x="79" y="37"/>
                  </a:cubicBezTo>
                  <a:cubicBezTo>
                    <a:pt x="78" y="39"/>
                    <a:pt x="76" y="40"/>
                    <a:pt x="75" y="42"/>
                  </a:cubicBezTo>
                  <a:cubicBezTo>
                    <a:pt x="69" y="46"/>
                    <a:pt x="75" y="40"/>
                    <a:pt x="76" y="38"/>
                  </a:cubicBezTo>
                  <a:cubicBezTo>
                    <a:pt x="77" y="37"/>
                    <a:pt x="78" y="37"/>
                    <a:pt x="79" y="36"/>
                  </a:cubicBezTo>
                  <a:cubicBezTo>
                    <a:pt x="80" y="35"/>
                    <a:pt x="82" y="34"/>
                    <a:pt x="83" y="33"/>
                  </a:cubicBezTo>
                  <a:cubicBezTo>
                    <a:pt x="89" y="28"/>
                    <a:pt x="95" y="24"/>
                    <a:pt x="101" y="19"/>
                  </a:cubicBezTo>
                  <a:cubicBezTo>
                    <a:pt x="101" y="19"/>
                    <a:pt x="102" y="19"/>
                    <a:pt x="102" y="20"/>
                  </a:cubicBezTo>
                  <a:close/>
                  <a:moveTo>
                    <a:pt x="87" y="29"/>
                  </a:moveTo>
                  <a:cubicBezTo>
                    <a:pt x="91" y="26"/>
                    <a:pt x="94" y="23"/>
                    <a:pt x="98" y="21"/>
                  </a:cubicBezTo>
                  <a:cubicBezTo>
                    <a:pt x="98" y="21"/>
                    <a:pt x="98" y="21"/>
                    <a:pt x="98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6" y="22"/>
                    <a:pt x="94" y="24"/>
                    <a:pt x="92" y="25"/>
                  </a:cubicBezTo>
                  <a:cubicBezTo>
                    <a:pt x="90" y="26"/>
                    <a:pt x="89" y="27"/>
                    <a:pt x="87" y="29"/>
                  </a:cubicBezTo>
                  <a:close/>
                  <a:moveTo>
                    <a:pt x="59" y="41"/>
                  </a:moveTo>
                  <a:cubicBezTo>
                    <a:pt x="56" y="43"/>
                    <a:pt x="53" y="45"/>
                    <a:pt x="51" y="48"/>
                  </a:cubicBezTo>
                  <a:cubicBezTo>
                    <a:pt x="51" y="48"/>
                    <a:pt x="51" y="49"/>
                    <a:pt x="51" y="49"/>
                  </a:cubicBezTo>
                  <a:cubicBezTo>
                    <a:pt x="50" y="49"/>
                    <a:pt x="48" y="49"/>
                    <a:pt x="47" y="50"/>
                  </a:cubicBezTo>
                  <a:cubicBezTo>
                    <a:pt x="51" y="46"/>
                    <a:pt x="55" y="44"/>
                    <a:pt x="59" y="41"/>
                  </a:cubicBezTo>
                  <a:close/>
                  <a:moveTo>
                    <a:pt x="80" y="30"/>
                  </a:moveTo>
                  <a:cubicBezTo>
                    <a:pt x="79" y="31"/>
                    <a:pt x="78" y="32"/>
                    <a:pt x="77" y="32"/>
                  </a:cubicBezTo>
                  <a:cubicBezTo>
                    <a:pt x="74" y="35"/>
                    <a:pt x="71" y="38"/>
                    <a:pt x="68" y="40"/>
                  </a:cubicBezTo>
                  <a:cubicBezTo>
                    <a:pt x="68" y="40"/>
                    <a:pt x="68" y="41"/>
                    <a:pt x="68" y="41"/>
                  </a:cubicBezTo>
                  <a:cubicBezTo>
                    <a:pt x="69" y="40"/>
                    <a:pt x="70" y="39"/>
                    <a:pt x="71" y="38"/>
                  </a:cubicBezTo>
                  <a:cubicBezTo>
                    <a:pt x="73" y="35"/>
                    <a:pt x="77" y="33"/>
                    <a:pt x="80" y="31"/>
                  </a:cubicBezTo>
                  <a:cubicBezTo>
                    <a:pt x="80" y="30"/>
                    <a:pt x="80" y="30"/>
                    <a:pt x="80" y="30"/>
                  </a:cubicBezTo>
                  <a:close/>
                  <a:moveTo>
                    <a:pt x="74" y="40"/>
                  </a:moveTo>
                  <a:cubicBezTo>
                    <a:pt x="73" y="41"/>
                    <a:pt x="71" y="43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69" y="45"/>
                    <a:pt x="68" y="45"/>
                    <a:pt x="67" y="45"/>
                  </a:cubicBezTo>
                  <a:cubicBezTo>
                    <a:pt x="69" y="43"/>
                    <a:pt x="72" y="42"/>
                    <a:pt x="74" y="40"/>
                  </a:cubicBezTo>
                  <a:close/>
                  <a:moveTo>
                    <a:pt x="83" y="50"/>
                  </a:moveTo>
                  <a:cubicBezTo>
                    <a:pt x="87" y="46"/>
                    <a:pt x="91" y="43"/>
                    <a:pt x="95" y="39"/>
                  </a:cubicBezTo>
                  <a:cubicBezTo>
                    <a:pt x="94" y="40"/>
                    <a:pt x="93" y="41"/>
                    <a:pt x="92" y="42"/>
                  </a:cubicBezTo>
                  <a:cubicBezTo>
                    <a:pt x="89" y="46"/>
                    <a:pt x="86" y="49"/>
                    <a:pt x="83" y="53"/>
                  </a:cubicBezTo>
                  <a:cubicBezTo>
                    <a:pt x="83" y="52"/>
                    <a:pt x="83" y="51"/>
                    <a:pt x="83" y="50"/>
                  </a:cubicBezTo>
                  <a:close/>
                  <a:moveTo>
                    <a:pt x="82" y="46"/>
                  </a:moveTo>
                  <a:cubicBezTo>
                    <a:pt x="87" y="44"/>
                    <a:pt x="90" y="41"/>
                    <a:pt x="93" y="37"/>
                  </a:cubicBezTo>
                  <a:cubicBezTo>
                    <a:pt x="95" y="35"/>
                    <a:pt x="97" y="33"/>
                    <a:pt x="99" y="31"/>
                  </a:cubicBezTo>
                  <a:cubicBezTo>
                    <a:pt x="100" y="31"/>
                    <a:pt x="100" y="30"/>
                    <a:pt x="100" y="30"/>
                  </a:cubicBezTo>
                  <a:cubicBezTo>
                    <a:pt x="98" y="33"/>
                    <a:pt x="95" y="35"/>
                    <a:pt x="93" y="38"/>
                  </a:cubicBezTo>
                  <a:cubicBezTo>
                    <a:pt x="90" y="42"/>
                    <a:pt x="86" y="45"/>
                    <a:pt x="83" y="49"/>
                  </a:cubicBezTo>
                  <a:cubicBezTo>
                    <a:pt x="82" y="48"/>
                    <a:pt x="82" y="47"/>
                    <a:pt x="82" y="46"/>
                  </a:cubicBezTo>
                  <a:close/>
                  <a:moveTo>
                    <a:pt x="82" y="43"/>
                  </a:moveTo>
                  <a:cubicBezTo>
                    <a:pt x="84" y="42"/>
                    <a:pt x="86" y="40"/>
                    <a:pt x="87" y="39"/>
                  </a:cubicBezTo>
                  <a:cubicBezTo>
                    <a:pt x="86" y="41"/>
                    <a:pt x="84" y="43"/>
                    <a:pt x="82" y="45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82" y="44"/>
                    <a:pt x="82" y="43"/>
                    <a:pt x="82" y="43"/>
                  </a:cubicBezTo>
                  <a:close/>
                  <a:moveTo>
                    <a:pt x="81" y="42"/>
                  </a:moveTo>
                  <a:cubicBezTo>
                    <a:pt x="81" y="42"/>
                    <a:pt x="80" y="42"/>
                    <a:pt x="80" y="42"/>
                  </a:cubicBezTo>
                  <a:cubicBezTo>
                    <a:pt x="79" y="43"/>
                    <a:pt x="79" y="43"/>
                    <a:pt x="78" y="43"/>
                  </a:cubicBezTo>
                  <a:cubicBezTo>
                    <a:pt x="81" y="41"/>
                    <a:pt x="84" y="38"/>
                    <a:pt x="86" y="36"/>
                  </a:cubicBezTo>
                  <a:cubicBezTo>
                    <a:pt x="91" y="32"/>
                    <a:pt x="95" y="29"/>
                    <a:pt x="100" y="26"/>
                  </a:cubicBezTo>
                  <a:cubicBezTo>
                    <a:pt x="99" y="26"/>
                    <a:pt x="98" y="27"/>
                    <a:pt x="97" y="27"/>
                  </a:cubicBezTo>
                  <a:cubicBezTo>
                    <a:pt x="95" y="29"/>
                    <a:pt x="93" y="30"/>
                    <a:pt x="91" y="32"/>
                  </a:cubicBezTo>
                  <a:cubicBezTo>
                    <a:pt x="88" y="35"/>
                    <a:pt x="84" y="39"/>
                    <a:pt x="81" y="42"/>
                  </a:cubicBezTo>
                  <a:close/>
                  <a:moveTo>
                    <a:pt x="84" y="55"/>
                  </a:moveTo>
                  <a:cubicBezTo>
                    <a:pt x="84" y="55"/>
                    <a:pt x="84" y="54"/>
                    <a:pt x="84" y="54"/>
                  </a:cubicBezTo>
                  <a:cubicBezTo>
                    <a:pt x="86" y="50"/>
                    <a:pt x="89" y="47"/>
                    <a:pt x="92" y="44"/>
                  </a:cubicBezTo>
                  <a:cubicBezTo>
                    <a:pt x="94" y="41"/>
                    <a:pt x="97" y="38"/>
                    <a:pt x="99" y="35"/>
                  </a:cubicBezTo>
                  <a:cubicBezTo>
                    <a:pt x="100" y="35"/>
                    <a:pt x="100" y="34"/>
                    <a:pt x="101" y="34"/>
                  </a:cubicBezTo>
                  <a:cubicBezTo>
                    <a:pt x="95" y="41"/>
                    <a:pt x="89" y="48"/>
                    <a:pt x="84" y="55"/>
                  </a:cubicBezTo>
                  <a:close/>
                  <a:moveTo>
                    <a:pt x="109" y="24"/>
                  </a:moveTo>
                  <a:cubicBezTo>
                    <a:pt x="108" y="25"/>
                    <a:pt x="107" y="25"/>
                    <a:pt x="106" y="26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4" y="29"/>
                    <a:pt x="102" y="31"/>
                    <a:pt x="99" y="34"/>
                  </a:cubicBezTo>
                  <a:cubicBezTo>
                    <a:pt x="97" y="37"/>
                    <a:pt x="94" y="39"/>
                    <a:pt x="92" y="41"/>
                  </a:cubicBezTo>
                  <a:cubicBezTo>
                    <a:pt x="89" y="44"/>
                    <a:pt x="86" y="46"/>
                    <a:pt x="84" y="48"/>
                  </a:cubicBezTo>
                  <a:cubicBezTo>
                    <a:pt x="84" y="47"/>
                    <a:pt x="85" y="46"/>
                    <a:pt x="86" y="46"/>
                  </a:cubicBezTo>
                  <a:cubicBezTo>
                    <a:pt x="88" y="44"/>
                    <a:pt x="89" y="43"/>
                    <a:pt x="91" y="42"/>
                  </a:cubicBezTo>
                  <a:cubicBezTo>
                    <a:pt x="93" y="40"/>
                    <a:pt x="95" y="37"/>
                    <a:pt x="97" y="35"/>
                  </a:cubicBezTo>
                  <a:cubicBezTo>
                    <a:pt x="99" y="32"/>
                    <a:pt x="102" y="29"/>
                    <a:pt x="105" y="26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7" y="25"/>
                    <a:pt x="107" y="25"/>
                    <a:pt x="107" y="24"/>
                  </a:cubicBezTo>
                  <a:cubicBezTo>
                    <a:pt x="108" y="24"/>
                    <a:pt x="107" y="23"/>
                    <a:pt x="107" y="24"/>
                  </a:cubicBezTo>
                  <a:cubicBezTo>
                    <a:pt x="103" y="27"/>
                    <a:pt x="99" y="30"/>
                    <a:pt x="95" y="33"/>
                  </a:cubicBezTo>
                  <a:cubicBezTo>
                    <a:pt x="91" y="37"/>
                    <a:pt x="88" y="41"/>
                    <a:pt x="84" y="44"/>
                  </a:cubicBezTo>
                  <a:cubicBezTo>
                    <a:pt x="83" y="45"/>
                    <a:pt x="82" y="45"/>
                    <a:pt x="83" y="45"/>
                  </a:cubicBezTo>
                  <a:cubicBezTo>
                    <a:pt x="84" y="43"/>
                    <a:pt x="86" y="41"/>
                    <a:pt x="87" y="40"/>
                  </a:cubicBezTo>
                  <a:cubicBezTo>
                    <a:pt x="89" y="38"/>
                    <a:pt x="91" y="36"/>
                    <a:pt x="93" y="34"/>
                  </a:cubicBezTo>
                  <a:cubicBezTo>
                    <a:pt x="97" y="31"/>
                    <a:pt x="100" y="28"/>
                    <a:pt x="104" y="25"/>
                  </a:cubicBezTo>
                  <a:cubicBezTo>
                    <a:pt x="105" y="25"/>
                    <a:pt x="105" y="24"/>
                    <a:pt x="105" y="24"/>
                  </a:cubicBezTo>
                  <a:cubicBezTo>
                    <a:pt x="105" y="24"/>
                    <a:pt x="106" y="23"/>
                    <a:pt x="106" y="23"/>
                  </a:cubicBezTo>
                  <a:cubicBezTo>
                    <a:pt x="107" y="23"/>
                    <a:pt x="106" y="22"/>
                    <a:pt x="106" y="23"/>
                  </a:cubicBezTo>
                  <a:cubicBezTo>
                    <a:pt x="102" y="25"/>
                    <a:pt x="98" y="28"/>
                    <a:pt x="94" y="31"/>
                  </a:cubicBezTo>
                  <a:cubicBezTo>
                    <a:pt x="90" y="34"/>
                    <a:pt x="87" y="38"/>
                    <a:pt x="83" y="42"/>
                  </a:cubicBezTo>
                  <a:cubicBezTo>
                    <a:pt x="82" y="42"/>
                    <a:pt x="82" y="42"/>
                    <a:pt x="81" y="43"/>
                  </a:cubicBezTo>
                  <a:cubicBezTo>
                    <a:pt x="81" y="43"/>
                    <a:pt x="81" y="43"/>
                    <a:pt x="81" y="43"/>
                  </a:cubicBezTo>
                  <a:cubicBezTo>
                    <a:pt x="83" y="41"/>
                    <a:pt x="84" y="40"/>
                    <a:pt x="86" y="38"/>
                  </a:cubicBezTo>
                  <a:cubicBezTo>
                    <a:pt x="88" y="36"/>
                    <a:pt x="90" y="34"/>
                    <a:pt x="92" y="32"/>
                  </a:cubicBezTo>
                  <a:cubicBezTo>
                    <a:pt x="96" y="29"/>
                    <a:pt x="100" y="27"/>
                    <a:pt x="104" y="23"/>
                  </a:cubicBezTo>
                  <a:cubicBezTo>
                    <a:pt x="104" y="23"/>
                    <a:pt x="104" y="22"/>
                    <a:pt x="103" y="22"/>
                  </a:cubicBezTo>
                  <a:cubicBezTo>
                    <a:pt x="96" y="27"/>
                    <a:pt x="90" y="32"/>
                    <a:pt x="84" y="37"/>
                  </a:cubicBezTo>
                  <a:cubicBezTo>
                    <a:pt x="82" y="39"/>
                    <a:pt x="81" y="40"/>
                    <a:pt x="79" y="41"/>
                  </a:cubicBezTo>
                  <a:cubicBezTo>
                    <a:pt x="74" y="45"/>
                    <a:pt x="78" y="41"/>
                    <a:pt x="79" y="40"/>
                  </a:cubicBezTo>
                  <a:cubicBezTo>
                    <a:pt x="82" y="37"/>
                    <a:pt x="85" y="34"/>
                    <a:pt x="88" y="32"/>
                  </a:cubicBezTo>
                  <a:cubicBezTo>
                    <a:pt x="93" y="28"/>
                    <a:pt x="98" y="24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5" y="21"/>
                    <a:pt x="107" y="22"/>
                    <a:pt x="109" y="24"/>
                  </a:cubicBezTo>
                  <a:close/>
                  <a:moveTo>
                    <a:pt x="90" y="36"/>
                  </a:moveTo>
                  <a:cubicBezTo>
                    <a:pt x="92" y="34"/>
                    <a:pt x="94" y="32"/>
                    <a:pt x="96" y="31"/>
                  </a:cubicBezTo>
                  <a:cubicBezTo>
                    <a:pt x="95" y="31"/>
                    <a:pt x="94" y="32"/>
                    <a:pt x="93" y="33"/>
                  </a:cubicBezTo>
                  <a:cubicBezTo>
                    <a:pt x="92" y="34"/>
                    <a:pt x="91" y="35"/>
                    <a:pt x="90" y="36"/>
                  </a:cubicBezTo>
                  <a:close/>
                </a:path>
              </a:pathLst>
            </a:custGeom>
            <a:blipFill dpi="0" rotWithShape="1">
              <a:blip r:embed="rId10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59" name="Freeform 160"/>
            <p:cNvSpPr>
              <a:spLocks noEditPoints="1"/>
            </p:cNvSpPr>
            <p:nvPr/>
          </p:nvSpPr>
          <p:spPr bwMode="auto">
            <a:xfrm>
              <a:off x="7731211" y="1108924"/>
              <a:ext cx="192088" cy="325438"/>
            </a:xfrm>
            <a:custGeom>
              <a:avLst/>
              <a:gdLst>
                <a:gd name="T0" fmla="*/ 0 w 66"/>
                <a:gd name="T1" fmla="*/ 43 h 112"/>
                <a:gd name="T2" fmla="*/ 64 w 66"/>
                <a:gd name="T3" fmla="*/ 98 h 112"/>
                <a:gd name="T4" fmla="*/ 33 w 66"/>
                <a:gd name="T5" fmla="*/ 27 h 112"/>
                <a:gd name="T6" fmla="*/ 29 w 66"/>
                <a:gd name="T7" fmla="*/ 29 h 112"/>
                <a:gd name="T8" fmla="*/ 21 w 66"/>
                <a:gd name="T9" fmla="*/ 24 h 112"/>
                <a:gd name="T10" fmla="*/ 39 w 66"/>
                <a:gd name="T11" fmla="*/ 104 h 112"/>
                <a:gd name="T12" fmla="*/ 36 w 66"/>
                <a:gd name="T13" fmla="*/ 96 h 112"/>
                <a:gd name="T14" fmla="*/ 47 w 66"/>
                <a:gd name="T15" fmla="*/ 96 h 112"/>
                <a:gd name="T16" fmla="*/ 49 w 66"/>
                <a:gd name="T17" fmla="*/ 95 h 112"/>
                <a:gd name="T18" fmla="*/ 43 w 66"/>
                <a:gd name="T19" fmla="*/ 85 h 112"/>
                <a:gd name="T20" fmla="*/ 55 w 66"/>
                <a:gd name="T21" fmla="*/ 92 h 112"/>
                <a:gd name="T22" fmla="*/ 32 w 66"/>
                <a:gd name="T23" fmla="*/ 62 h 112"/>
                <a:gd name="T24" fmla="*/ 23 w 66"/>
                <a:gd name="T25" fmla="*/ 54 h 112"/>
                <a:gd name="T26" fmla="*/ 44 w 66"/>
                <a:gd name="T27" fmla="*/ 72 h 112"/>
                <a:gd name="T28" fmla="*/ 11 w 66"/>
                <a:gd name="T29" fmla="*/ 26 h 112"/>
                <a:gd name="T30" fmla="*/ 13 w 66"/>
                <a:gd name="T31" fmla="*/ 36 h 112"/>
                <a:gd name="T32" fmla="*/ 6 w 66"/>
                <a:gd name="T33" fmla="*/ 39 h 112"/>
                <a:gd name="T34" fmla="*/ 38 w 66"/>
                <a:gd name="T35" fmla="*/ 60 h 112"/>
                <a:gd name="T36" fmla="*/ 17 w 66"/>
                <a:gd name="T37" fmla="*/ 38 h 112"/>
                <a:gd name="T38" fmla="*/ 18 w 66"/>
                <a:gd name="T39" fmla="*/ 34 h 112"/>
                <a:gd name="T40" fmla="*/ 18 w 66"/>
                <a:gd name="T41" fmla="*/ 32 h 112"/>
                <a:gd name="T42" fmla="*/ 16 w 66"/>
                <a:gd name="T43" fmla="*/ 34 h 112"/>
                <a:gd name="T44" fmla="*/ 14 w 66"/>
                <a:gd name="T45" fmla="*/ 38 h 112"/>
                <a:gd name="T46" fmla="*/ 4 w 66"/>
                <a:gd name="T47" fmla="*/ 41 h 112"/>
                <a:gd name="T48" fmla="*/ 58 w 66"/>
                <a:gd name="T49" fmla="*/ 95 h 112"/>
                <a:gd name="T50" fmla="*/ 52 w 66"/>
                <a:gd name="T51" fmla="*/ 97 h 112"/>
                <a:gd name="T52" fmla="*/ 59 w 66"/>
                <a:gd name="T53" fmla="*/ 95 h 112"/>
                <a:gd name="T54" fmla="*/ 36 w 66"/>
                <a:gd name="T55" fmla="*/ 75 h 112"/>
                <a:gd name="T56" fmla="*/ 51 w 66"/>
                <a:gd name="T57" fmla="*/ 97 h 112"/>
                <a:gd name="T58" fmla="*/ 47 w 66"/>
                <a:gd name="T59" fmla="*/ 99 h 112"/>
                <a:gd name="T60" fmla="*/ 41 w 66"/>
                <a:gd name="T61" fmla="*/ 94 h 112"/>
                <a:gd name="T62" fmla="*/ 41 w 66"/>
                <a:gd name="T63" fmla="*/ 103 h 112"/>
                <a:gd name="T64" fmla="*/ 60 w 66"/>
                <a:gd name="T65" fmla="*/ 87 h 112"/>
                <a:gd name="T66" fmla="*/ 23 w 66"/>
                <a:gd name="T67" fmla="*/ 46 h 112"/>
                <a:gd name="T68" fmla="*/ 17 w 66"/>
                <a:gd name="T69" fmla="*/ 36 h 112"/>
                <a:gd name="T70" fmla="*/ 46 w 66"/>
                <a:gd name="T71" fmla="*/ 59 h 112"/>
                <a:gd name="T72" fmla="*/ 49 w 66"/>
                <a:gd name="T73" fmla="*/ 57 h 112"/>
                <a:gd name="T74" fmla="*/ 12 w 66"/>
                <a:gd name="T75" fmla="*/ 20 h 112"/>
                <a:gd name="T76" fmla="*/ 52 w 66"/>
                <a:gd name="T77" fmla="*/ 64 h 112"/>
                <a:gd name="T78" fmla="*/ 43 w 66"/>
                <a:gd name="T79" fmla="*/ 41 h 112"/>
                <a:gd name="T80" fmla="*/ 25 w 66"/>
                <a:gd name="T81" fmla="*/ 28 h 112"/>
                <a:gd name="T82" fmla="*/ 38 w 66"/>
                <a:gd name="T83" fmla="*/ 34 h 112"/>
                <a:gd name="T84" fmla="*/ 17 w 66"/>
                <a:gd name="T85" fmla="*/ 15 h 112"/>
                <a:gd name="T86" fmla="*/ 52 w 66"/>
                <a:gd name="T87" fmla="*/ 62 h 112"/>
                <a:gd name="T88" fmla="*/ 29 w 66"/>
                <a:gd name="T89" fmla="*/ 32 h 112"/>
                <a:gd name="T90" fmla="*/ 48 w 66"/>
                <a:gd name="T91" fmla="*/ 27 h 112"/>
                <a:gd name="T92" fmla="*/ 28 w 66"/>
                <a:gd name="T93" fmla="*/ 12 h 112"/>
                <a:gd name="T94" fmla="*/ 43 w 66"/>
                <a:gd name="T95" fmla="*/ 28 h 112"/>
                <a:gd name="T96" fmla="*/ 22 w 66"/>
                <a:gd name="T97" fmla="*/ 13 h 112"/>
                <a:gd name="T98" fmla="*/ 32 w 66"/>
                <a:gd name="T99" fmla="*/ 12 h 112"/>
                <a:gd name="T100" fmla="*/ 39 w 66"/>
                <a:gd name="T101" fmla="*/ 19 h 112"/>
                <a:gd name="T102" fmla="*/ 20 w 66"/>
                <a:gd name="T103" fmla="*/ 5 h 112"/>
                <a:gd name="T104" fmla="*/ 21 w 66"/>
                <a:gd name="T105" fmla="*/ 8 h 112"/>
                <a:gd name="T106" fmla="*/ 41 w 66"/>
                <a:gd name="T107" fmla="*/ 29 h 112"/>
                <a:gd name="T108" fmla="*/ 39 w 66"/>
                <a:gd name="T109" fmla="*/ 31 h 112"/>
                <a:gd name="T110" fmla="*/ 31 w 66"/>
                <a:gd name="T111" fmla="*/ 1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6" h="112">
                  <a:moveTo>
                    <a:pt x="57" y="25"/>
                  </a:moveTo>
                  <a:cubicBezTo>
                    <a:pt x="57" y="25"/>
                    <a:pt x="57" y="24"/>
                    <a:pt x="56" y="24"/>
                  </a:cubicBezTo>
                  <a:cubicBezTo>
                    <a:pt x="44" y="17"/>
                    <a:pt x="32" y="8"/>
                    <a:pt x="20" y="1"/>
                  </a:cubicBezTo>
                  <a:cubicBezTo>
                    <a:pt x="19" y="0"/>
                    <a:pt x="19" y="0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4" y="8"/>
                    <a:pt x="11" y="16"/>
                    <a:pt x="8" y="23"/>
                  </a:cubicBezTo>
                  <a:cubicBezTo>
                    <a:pt x="5" y="30"/>
                    <a:pt x="3" y="36"/>
                    <a:pt x="0" y="4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5"/>
                    <a:pt x="2" y="46"/>
                    <a:pt x="2" y="45"/>
                  </a:cubicBezTo>
                  <a:cubicBezTo>
                    <a:pt x="7" y="43"/>
                    <a:pt x="12" y="43"/>
                    <a:pt x="16" y="42"/>
                  </a:cubicBezTo>
                  <a:cubicBezTo>
                    <a:pt x="23" y="64"/>
                    <a:pt x="32" y="87"/>
                    <a:pt x="35" y="110"/>
                  </a:cubicBezTo>
                  <a:cubicBezTo>
                    <a:pt x="34" y="111"/>
                    <a:pt x="36" y="112"/>
                    <a:pt x="36" y="112"/>
                  </a:cubicBezTo>
                  <a:cubicBezTo>
                    <a:pt x="37" y="111"/>
                    <a:pt x="37" y="111"/>
                    <a:pt x="38" y="111"/>
                  </a:cubicBezTo>
                  <a:cubicBezTo>
                    <a:pt x="43" y="102"/>
                    <a:pt x="55" y="98"/>
                    <a:pt x="64" y="98"/>
                  </a:cubicBezTo>
                  <a:cubicBezTo>
                    <a:pt x="65" y="98"/>
                    <a:pt x="65" y="97"/>
                    <a:pt x="65" y="97"/>
                  </a:cubicBezTo>
                  <a:cubicBezTo>
                    <a:pt x="66" y="97"/>
                    <a:pt x="66" y="96"/>
                    <a:pt x="66" y="96"/>
                  </a:cubicBezTo>
                  <a:cubicBezTo>
                    <a:pt x="59" y="74"/>
                    <a:pt x="51" y="53"/>
                    <a:pt x="44" y="31"/>
                  </a:cubicBezTo>
                  <a:cubicBezTo>
                    <a:pt x="48" y="30"/>
                    <a:pt x="52" y="29"/>
                    <a:pt x="56" y="27"/>
                  </a:cubicBezTo>
                  <a:cubicBezTo>
                    <a:pt x="58" y="27"/>
                    <a:pt x="58" y="26"/>
                    <a:pt x="57" y="25"/>
                  </a:cubicBezTo>
                  <a:close/>
                  <a:moveTo>
                    <a:pt x="43" y="38"/>
                  </a:moveTo>
                  <a:cubicBezTo>
                    <a:pt x="41" y="34"/>
                    <a:pt x="36" y="31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6" y="30"/>
                    <a:pt x="39" y="32"/>
                    <a:pt x="42" y="34"/>
                  </a:cubicBezTo>
                  <a:cubicBezTo>
                    <a:pt x="43" y="35"/>
                    <a:pt x="43" y="36"/>
                    <a:pt x="43" y="38"/>
                  </a:cubicBezTo>
                  <a:close/>
                  <a:moveTo>
                    <a:pt x="47" y="48"/>
                  </a:moveTo>
                  <a:cubicBezTo>
                    <a:pt x="43" y="44"/>
                    <a:pt x="39" y="40"/>
                    <a:pt x="34" y="36"/>
                  </a:cubicBezTo>
                  <a:cubicBezTo>
                    <a:pt x="30" y="31"/>
                    <a:pt x="26" y="27"/>
                    <a:pt x="22" y="22"/>
                  </a:cubicBezTo>
                  <a:cubicBezTo>
                    <a:pt x="24" y="24"/>
                    <a:pt x="27" y="27"/>
                    <a:pt x="29" y="29"/>
                  </a:cubicBezTo>
                  <a:cubicBezTo>
                    <a:pt x="35" y="35"/>
                    <a:pt x="40" y="40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6"/>
                    <a:pt x="46" y="47"/>
                    <a:pt x="47" y="48"/>
                  </a:cubicBezTo>
                  <a:close/>
                  <a:moveTo>
                    <a:pt x="50" y="57"/>
                  </a:moveTo>
                  <a:cubicBezTo>
                    <a:pt x="40" y="44"/>
                    <a:pt x="28" y="33"/>
                    <a:pt x="17" y="22"/>
                  </a:cubicBezTo>
                  <a:cubicBezTo>
                    <a:pt x="16" y="21"/>
                    <a:pt x="12" y="16"/>
                    <a:pt x="15" y="19"/>
                  </a:cubicBezTo>
                  <a:cubicBezTo>
                    <a:pt x="17" y="21"/>
                    <a:pt x="19" y="22"/>
                    <a:pt x="21" y="24"/>
                  </a:cubicBezTo>
                  <a:cubicBezTo>
                    <a:pt x="24" y="27"/>
                    <a:pt x="27" y="30"/>
                    <a:pt x="30" y="33"/>
                  </a:cubicBezTo>
                  <a:cubicBezTo>
                    <a:pt x="35" y="39"/>
                    <a:pt x="42" y="44"/>
                    <a:pt x="47" y="50"/>
                  </a:cubicBezTo>
                  <a:cubicBezTo>
                    <a:pt x="48" y="52"/>
                    <a:pt x="49" y="55"/>
                    <a:pt x="50" y="57"/>
                  </a:cubicBezTo>
                  <a:close/>
                  <a:moveTo>
                    <a:pt x="37" y="106"/>
                  </a:moveTo>
                  <a:cubicBezTo>
                    <a:pt x="37" y="105"/>
                    <a:pt x="37" y="104"/>
                    <a:pt x="36" y="103"/>
                  </a:cubicBezTo>
                  <a:cubicBezTo>
                    <a:pt x="37" y="103"/>
                    <a:pt x="37" y="104"/>
                    <a:pt x="38" y="105"/>
                  </a:cubicBezTo>
                  <a:cubicBezTo>
                    <a:pt x="38" y="105"/>
                    <a:pt x="39" y="105"/>
                    <a:pt x="39" y="104"/>
                  </a:cubicBezTo>
                  <a:cubicBezTo>
                    <a:pt x="38" y="104"/>
                    <a:pt x="35" y="101"/>
                    <a:pt x="38" y="102"/>
                  </a:cubicBezTo>
                  <a:cubicBezTo>
                    <a:pt x="38" y="102"/>
                    <a:pt x="39" y="103"/>
                    <a:pt x="40" y="103"/>
                  </a:cubicBezTo>
                  <a:cubicBezTo>
                    <a:pt x="39" y="104"/>
                    <a:pt x="38" y="105"/>
                    <a:pt x="37" y="106"/>
                  </a:cubicBezTo>
                  <a:close/>
                  <a:moveTo>
                    <a:pt x="34" y="91"/>
                  </a:moveTo>
                  <a:cubicBezTo>
                    <a:pt x="36" y="93"/>
                    <a:pt x="38" y="94"/>
                    <a:pt x="40" y="96"/>
                  </a:cubicBezTo>
                  <a:cubicBezTo>
                    <a:pt x="40" y="97"/>
                    <a:pt x="44" y="100"/>
                    <a:pt x="43" y="100"/>
                  </a:cubicBezTo>
                  <a:cubicBezTo>
                    <a:pt x="41" y="99"/>
                    <a:pt x="38" y="97"/>
                    <a:pt x="36" y="96"/>
                  </a:cubicBezTo>
                  <a:cubicBezTo>
                    <a:pt x="36" y="96"/>
                    <a:pt x="35" y="96"/>
                    <a:pt x="36" y="96"/>
                  </a:cubicBezTo>
                  <a:cubicBezTo>
                    <a:pt x="37" y="99"/>
                    <a:pt x="38" y="101"/>
                    <a:pt x="40" y="103"/>
                  </a:cubicBezTo>
                  <a:cubicBezTo>
                    <a:pt x="40" y="104"/>
                    <a:pt x="38" y="102"/>
                    <a:pt x="38" y="101"/>
                  </a:cubicBezTo>
                  <a:cubicBezTo>
                    <a:pt x="37" y="101"/>
                    <a:pt x="37" y="101"/>
                    <a:pt x="36" y="101"/>
                  </a:cubicBezTo>
                  <a:cubicBezTo>
                    <a:pt x="35" y="97"/>
                    <a:pt x="35" y="94"/>
                    <a:pt x="34" y="91"/>
                  </a:cubicBezTo>
                  <a:close/>
                  <a:moveTo>
                    <a:pt x="31" y="81"/>
                  </a:moveTo>
                  <a:cubicBezTo>
                    <a:pt x="36" y="86"/>
                    <a:pt x="43" y="90"/>
                    <a:pt x="47" y="96"/>
                  </a:cubicBezTo>
                  <a:cubicBezTo>
                    <a:pt x="49" y="99"/>
                    <a:pt x="46" y="96"/>
                    <a:pt x="45" y="95"/>
                  </a:cubicBezTo>
                  <a:cubicBezTo>
                    <a:pt x="43" y="93"/>
                    <a:pt x="42" y="91"/>
                    <a:pt x="40" y="89"/>
                  </a:cubicBezTo>
                  <a:cubicBezTo>
                    <a:pt x="38" y="87"/>
                    <a:pt x="35" y="84"/>
                    <a:pt x="32" y="83"/>
                  </a:cubicBezTo>
                  <a:cubicBezTo>
                    <a:pt x="32" y="82"/>
                    <a:pt x="32" y="81"/>
                    <a:pt x="31" y="81"/>
                  </a:cubicBezTo>
                  <a:close/>
                  <a:moveTo>
                    <a:pt x="29" y="74"/>
                  </a:moveTo>
                  <a:cubicBezTo>
                    <a:pt x="35" y="82"/>
                    <a:pt x="43" y="87"/>
                    <a:pt x="49" y="95"/>
                  </a:cubicBezTo>
                  <a:cubicBezTo>
                    <a:pt x="52" y="98"/>
                    <a:pt x="51" y="97"/>
                    <a:pt x="49" y="95"/>
                  </a:cubicBezTo>
                  <a:cubicBezTo>
                    <a:pt x="46" y="92"/>
                    <a:pt x="44" y="90"/>
                    <a:pt x="42" y="88"/>
                  </a:cubicBezTo>
                  <a:cubicBezTo>
                    <a:pt x="38" y="84"/>
                    <a:pt x="35" y="81"/>
                    <a:pt x="30" y="78"/>
                  </a:cubicBezTo>
                  <a:cubicBezTo>
                    <a:pt x="30" y="76"/>
                    <a:pt x="30" y="75"/>
                    <a:pt x="29" y="74"/>
                  </a:cubicBezTo>
                  <a:close/>
                  <a:moveTo>
                    <a:pt x="28" y="68"/>
                  </a:moveTo>
                  <a:cubicBezTo>
                    <a:pt x="35" y="77"/>
                    <a:pt x="45" y="84"/>
                    <a:pt x="53" y="94"/>
                  </a:cubicBezTo>
                  <a:cubicBezTo>
                    <a:pt x="56" y="98"/>
                    <a:pt x="53" y="94"/>
                    <a:pt x="51" y="93"/>
                  </a:cubicBezTo>
                  <a:cubicBezTo>
                    <a:pt x="48" y="90"/>
                    <a:pt x="45" y="88"/>
                    <a:pt x="43" y="85"/>
                  </a:cubicBezTo>
                  <a:cubicBezTo>
                    <a:pt x="39" y="80"/>
                    <a:pt x="33" y="76"/>
                    <a:pt x="29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8" y="70"/>
                    <a:pt x="28" y="69"/>
                    <a:pt x="28" y="68"/>
                  </a:cubicBezTo>
                  <a:close/>
                  <a:moveTo>
                    <a:pt x="25" y="62"/>
                  </a:moveTo>
                  <a:cubicBezTo>
                    <a:pt x="29" y="66"/>
                    <a:pt x="34" y="70"/>
                    <a:pt x="39" y="75"/>
                  </a:cubicBezTo>
                  <a:cubicBezTo>
                    <a:pt x="41" y="77"/>
                    <a:pt x="44" y="80"/>
                    <a:pt x="46" y="83"/>
                  </a:cubicBezTo>
                  <a:cubicBezTo>
                    <a:pt x="49" y="86"/>
                    <a:pt x="52" y="89"/>
                    <a:pt x="55" y="92"/>
                  </a:cubicBezTo>
                  <a:cubicBezTo>
                    <a:pt x="56" y="93"/>
                    <a:pt x="57" y="94"/>
                    <a:pt x="58" y="95"/>
                  </a:cubicBezTo>
                  <a:cubicBezTo>
                    <a:pt x="56" y="94"/>
                    <a:pt x="54" y="92"/>
                    <a:pt x="52" y="91"/>
                  </a:cubicBezTo>
                  <a:cubicBezTo>
                    <a:pt x="49" y="88"/>
                    <a:pt x="46" y="85"/>
                    <a:pt x="43" y="82"/>
                  </a:cubicBezTo>
                  <a:cubicBezTo>
                    <a:pt x="38" y="77"/>
                    <a:pt x="33" y="71"/>
                    <a:pt x="27" y="66"/>
                  </a:cubicBezTo>
                  <a:cubicBezTo>
                    <a:pt x="26" y="65"/>
                    <a:pt x="26" y="63"/>
                    <a:pt x="25" y="62"/>
                  </a:cubicBezTo>
                  <a:close/>
                  <a:moveTo>
                    <a:pt x="23" y="54"/>
                  </a:moveTo>
                  <a:cubicBezTo>
                    <a:pt x="26" y="57"/>
                    <a:pt x="29" y="60"/>
                    <a:pt x="32" y="62"/>
                  </a:cubicBezTo>
                  <a:cubicBezTo>
                    <a:pt x="35" y="65"/>
                    <a:pt x="37" y="67"/>
                    <a:pt x="39" y="70"/>
                  </a:cubicBezTo>
                  <a:cubicBezTo>
                    <a:pt x="45" y="77"/>
                    <a:pt x="52" y="83"/>
                    <a:pt x="58" y="90"/>
                  </a:cubicBezTo>
                  <a:cubicBezTo>
                    <a:pt x="59" y="90"/>
                    <a:pt x="59" y="91"/>
                    <a:pt x="60" y="92"/>
                  </a:cubicBezTo>
                  <a:cubicBezTo>
                    <a:pt x="59" y="91"/>
                    <a:pt x="58" y="90"/>
                    <a:pt x="57" y="89"/>
                  </a:cubicBezTo>
                  <a:cubicBezTo>
                    <a:pt x="53" y="85"/>
                    <a:pt x="49" y="82"/>
                    <a:pt x="45" y="79"/>
                  </a:cubicBezTo>
                  <a:cubicBezTo>
                    <a:pt x="38" y="73"/>
                    <a:pt x="31" y="66"/>
                    <a:pt x="25" y="59"/>
                  </a:cubicBezTo>
                  <a:cubicBezTo>
                    <a:pt x="24" y="57"/>
                    <a:pt x="23" y="55"/>
                    <a:pt x="23" y="54"/>
                  </a:cubicBezTo>
                  <a:close/>
                  <a:moveTo>
                    <a:pt x="20" y="44"/>
                  </a:moveTo>
                  <a:cubicBezTo>
                    <a:pt x="24" y="49"/>
                    <a:pt x="29" y="54"/>
                    <a:pt x="34" y="58"/>
                  </a:cubicBezTo>
                  <a:cubicBezTo>
                    <a:pt x="37" y="61"/>
                    <a:pt x="39" y="65"/>
                    <a:pt x="42" y="68"/>
                  </a:cubicBezTo>
                  <a:cubicBezTo>
                    <a:pt x="46" y="72"/>
                    <a:pt x="50" y="75"/>
                    <a:pt x="53" y="79"/>
                  </a:cubicBezTo>
                  <a:cubicBezTo>
                    <a:pt x="55" y="81"/>
                    <a:pt x="57" y="83"/>
                    <a:pt x="59" y="86"/>
                  </a:cubicBezTo>
                  <a:cubicBezTo>
                    <a:pt x="58" y="85"/>
                    <a:pt x="56" y="83"/>
                    <a:pt x="55" y="82"/>
                  </a:cubicBezTo>
                  <a:cubicBezTo>
                    <a:pt x="51" y="78"/>
                    <a:pt x="47" y="75"/>
                    <a:pt x="44" y="72"/>
                  </a:cubicBezTo>
                  <a:cubicBezTo>
                    <a:pt x="41" y="69"/>
                    <a:pt x="38" y="66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0" y="59"/>
                    <a:pt x="26" y="55"/>
                    <a:pt x="22" y="52"/>
                  </a:cubicBezTo>
                  <a:cubicBezTo>
                    <a:pt x="21" y="49"/>
                    <a:pt x="21" y="47"/>
                    <a:pt x="20" y="44"/>
                  </a:cubicBezTo>
                  <a:close/>
                  <a:moveTo>
                    <a:pt x="11" y="24"/>
                  </a:moveTo>
                  <a:cubicBezTo>
                    <a:pt x="11" y="25"/>
                    <a:pt x="12" y="26"/>
                    <a:pt x="12" y="27"/>
                  </a:cubicBezTo>
                  <a:cubicBezTo>
                    <a:pt x="12" y="26"/>
                    <a:pt x="11" y="26"/>
                    <a:pt x="11" y="26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1" y="29"/>
                    <a:pt x="12" y="31"/>
                    <a:pt x="14" y="34"/>
                  </a:cubicBezTo>
                  <a:cubicBezTo>
                    <a:pt x="15" y="34"/>
                    <a:pt x="18" y="38"/>
                    <a:pt x="16" y="36"/>
                  </a:cubicBezTo>
                  <a:cubicBezTo>
                    <a:pt x="14" y="35"/>
                    <a:pt x="13" y="33"/>
                    <a:pt x="11" y="32"/>
                  </a:cubicBezTo>
                  <a:cubicBezTo>
                    <a:pt x="11" y="31"/>
                    <a:pt x="11" y="31"/>
                    <a:pt x="11" y="32"/>
                  </a:cubicBezTo>
                  <a:cubicBezTo>
                    <a:pt x="12" y="34"/>
                    <a:pt x="13" y="35"/>
                    <a:pt x="14" y="37"/>
                  </a:cubicBezTo>
                  <a:cubicBezTo>
                    <a:pt x="17" y="40"/>
                    <a:pt x="13" y="37"/>
                    <a:pt x="13" y="36"/>
                  </a:cubicBezTo>
                  <a:cubicBezTo>
                    <a:pt x="12" y="36"/>
                    <a:pt x="11" y="34"/>
                    <a:pt x="10" y="33"/>
                  </a:cubicBezTo>
                  <a:cubicBezTo>
                    <a:pt x="10" y="33"/>
                    <a:pt x="9" y="34"/>
                    <a:pt x="9" y="34"/>
                  </a:cubicBezTo>
                  <a:cubicBezTo>
                    <a:pt x="10" y="35"/>
                    <a:pt x="12" y="38"/>
                    <a:pt x="13" y="39"/>
                  </a:cubicBezTo>
                  <a:cubicBezTo>
                    <a:pt x="12" y="38"/>
                    <a:pt x="10" y="37"/>
                    <a:pt x="9" y="36"/>
                  </a:cubicBezTo>
                  <a:cubicBezTo>
                    <a:pt x="8" y="36"/>
                    <a:pt x="8" y="37"/>
                    <a:pt x="8" y="37"/>
                  </a:cubicBezTo>
                  <a:cubicBezTo>
                    <a:pt x="11" y="39"/>
                    <a:pt x="7" y="38"/>
                    <a:pt x="6" y="38"/>
                  </a:cubicBezTo>
                  <a:cubicBezTo>
                    <a:pt x="6" y="38"/>
                    <a:pt x="5" y="38"/>
                    <a:pt x="6" y="39"/>
                  </a:cubicBezTo>
                  <a:cubicBezTo>
                    <a:pt x="7" y="40"/>
                    <a:pt x="6" y="40"/>
                    <a:pt x="4" y="40"/>
                  </a:cubicBezTo>
                  <a:cubicBezTo>
                    <a:pt x="6" y="35"/>
                    <a:pt x="9" y="29"/>
                    <a:pt x="11" y="24"/>
                  </a:cubicBezTo>
                  <a:close/>
                  <a:moveTo>
                    <a:pt x="16" y="34"/>
                  </a:moveTo>
                  <a:cubicBezTo>
                    <a:pt x="27" y="48"/>
                    <a:pt x="40" y="59"/>
                    <a:pt x="52" y="72"/>
                  </a:cubicBezTo>
                  <a:cubicBezTo>
                    <a:pt x="53" y="72"/>
                    <a:pt x="58" y="77"/>
                    <a:pt x="54" y="74"/>
                  </a:cubicBezTo>
                  <a:cubicBezTo>
                    <a:pt x="52" y="73"/>
                    <a:pt x="50" y="71"/>
                    <a:pt x="49" y="70"/>
                  </a:cubicBezTo>
                  <a:cubicBezTo>
                    <a:pt x="45" y="67"/>
                    <a:pt x="42" y="64"/>
                    <a:pt x="38" y="60"/>
                  </a:cubicBezTo>
                  <a:cubicBezTo>
                    <a:pt x="32" y="54"/>
                    <a:pt x="25" y="48"/>
                    <a:pt x="19" y="41"/>
                  </a:cubicBezTo>
                  <a:cubicBezTo>
                    <a:pt x="19" y="41"/>
                    <a:pt x="19" y="40"/>
                    <a:pt x="19" y="4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7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8"/>
                    <a:pt x="16" y="38"/>
                    <a:pt x="16" y="37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8" y="39"/>
                    <a:pt x="18" y="38"/>
                    <a:pt x="18" y="38"/>
                  </a:cubicBezTo>
                  <a:cubicBezTo>
                    <a:pt x="17" y="36"/>
                    <a:pt x="16" y="35"/>
                    <a:pt x="15" y="33"/>
                  </a:cubicBezTo>
                  <a:cubicBezTo>
                    <a:pt x="14" y="32"/>
                    <a:pt x="14" y="32"/>
                    <a:pt x="13" y="31"/>
                  </a:cubicBezTo>
                  <a:cubicBezTo>
                    <a:pt x="13" y="30"/>
                    <a:pt x="11" y="27"/>
                    <a:pt x="11" y="27"/>
                  </a:cubicBezTo>
                  <a:cubicBezTo>
                    <a:pt x="12" y="28"/>
                    <a:pt x="13" y="29"/>
                    <a:pt x="14" y="30"/>
                  </a:cubicBezTo>
                  <a:cubicBezTo>
                    <a:pt x="14" y="30"/>
                    <a:pt x="15" y="30"/>
                    <a:pt x="15" y="31"/>
                  </a:cubicBezTo>
                  <a:cubicBezTo>
                    <a:pt x="16" y="32"/>
                    <a:pt x="17" y="33"/>
                    <a:pt x="18" y="34"/>
                  </a:cubicBezTo>
                  <a:cubicBezTo>
                    <a:pt x="18" y="35"/>
                    <a:pt x="19" y="36"/>
                    <a:pt x="19" y="36"/>
                  </a:cubicBezTo>
                  <a:cubicBezTo>
                    <a:pt x="19" y="36"/>
                    <a:pt x="19" y="36"/>
                    <a:pt x="20" y="37"/>
                  </a:cubicBezTo>
                  <a:cubicBezTo>
                    <a:pt x="20" y="37"/>
                    <a:pt x="20" y="36"/>
                    <a:pt x="20" y="36"/>
                  </a:cubicBezTo>
                  <a:cubicBezTo>
                    <a:pt x="18" y="33"/>
                    <a:pt x="15" y="30"/>
                    <a:pt x="13" y="27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2" y="25"/>
                    <a:pt x="14" y="26"/>
                    <a:pt x="15" y="28"/>
                  </a:cubicBezTo>
                  <a:cubicBezTo>
                    <a:pt x="16" y="29"/>
                    <a:pt x="17" y="31"/>
                    <a:pt x="18" y="32"/>
                  </a:cubicBezTo>
                  <a:cubicBezTo>
                    <a:pt x="22" y="36"/>
                    <a:pt x="27" y="39"/>
                    <a:pt x="30" y="43"/>
                  </a:cubicBezTo>
                  <a:cubicBezTo>
                    <a:pt x="34" y="47"/>
                    <a:pt x="38" y="52"/>
                    <a:pt x="42" y="56"/>
                  </a:cubicBezTo>
                  <a:cubicBezTo>
                    <a:pt x="45" y="60"/>
                    <a:pt x="49" y="63"/>
                    <a:pt x="52" y="68"/>
                  </a:cubicBezTo>
                  <a:cubicBezTo>
                    <a:pt x="55" y="71"/>
                    <a:pt x="50" y="66"/>
                    <a:pt x="49" y="65"/>
                  </a:cubicBezTo>
                  <a:cubicBezTo>
                    <a:pt x="47" y="63"/>
                    <a:pt x="45" y="61"/>
                    <a:pt x="43" y="59"/>
                  </a:cubicBezTo>
                  <a:cubicBezTo>
                    <a:pt x="34" y="51"/>
                    <a:pt x="26" y="42"/>
                    <a:pt x="17" y="34"/>
                  </a:cubicBezTo>
                  <a:cubicBezTo>
                    <a:pt x="16" y="34"/>
                    <a:pt x="16" y="34"/>
                    <a:pt x="16" y="34"/>
                  </a:cubicBezTo>
                  <a:close/>
                  <a:moveTo>
                    <a:pt x="7" y="41"/>
                  </a:moveTo>
                  <a:cubicBezTo>
                    <a:pt x="7" y="41"/>
                    <a:pt x="7" y="40"/>
                    <a:pt x="7" y="40"/>
                  </a:cubicBezTo>
                  <a:cubicBezTo>
                    <a:pt x="7" y="40"/>
                    <a:pt x="7" y="39"/>
                    <a:pt x="7" y="39"/>
                  </a:cubicBezTo>
                  <a:cubicBezTo>
                    <a:pt x="7" y="39"/>
                    <a:pt x="9" y="40"/>
                    <a:pt x="10" y="40"/>
                  </a:cubicBezTo>
                  <a:cubicBezTo>
                    <a:pt x="9" y="40"/>
                    <a:pt x="8" y="40"/>
                    <a:pt x="7" y="41"/>
                  </a:cubicBezTo>
                  <a:close/>
                  <a:moveTo>
                    <a:pt x="14" y="39"/>
                  </a:moveTo>
                  <a:cubicBezTo>
                    <a:pt x="14" y="39"/>
                    <a:pt x="14" y="38"/>
                    <a:pt x="14" y="38"/>
                  </a:cubicBezTo>
                  <a:cubicBezTo>
                    <a:pt x="14" y="38"/>
                    <a:pt x="15" y="39"/>
                    <a:pt x="16" y="39"/>
                  </a:cubicBezTo>
                  <a:cubicBezTo>
                    <a:pt x="15" y="39"/>
                    <a:pt x="15" y="39"/>
                    <a:pt x="14" y="39"/>
                  </a:cubicBezTo>
                  <a:close/>
                  <a:moveTo>
                    <a:pt x="12" y="40"/>
                  </a:moveTo>
                  <a:cubicBezTo>
                    <a:pt x="11" y="39"/>
                    <a:pt x="11" y="38"/>
                    <a:pt x="10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3" y="40"/>
                    <a:pt x="12" y="40"/>
                    <a:pt x="12" y="40"/>
                  </a:cubicBezTo>
                  <a:close/>
                  <a:moveTo>
                    <a:pt x="4" y="41"/>
                  </a:moveTo>
                  <a:cubicBezTo>
                    <a:pt x="4" y="41"/>
                    <a:pt x="5" y="41"/>
                    <a:pt x="5" y="41"/>
                  </a:cubicBezTo>
                  <a:cubicBezTo>
                    <a:pt x="5" y="41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lose/>
                  <a:moveTo>
                    <a:pt x="55" y="96"/>
                  </a:moveTo>
                  <a:cubicBezTo>
                    <a:pt x="54" y="94"/>
                    <a:pt x="52" y="92"/>
                    <a:pt x="51" y="90"/>
                  </a:cubicBezTo>
                  <a:cubicBezTo>
                    <a:pt x="53" y="92"/>
                    <a:pt x="55" y="94"/>
                    <a:pt x="58" y="95"/>
                  </a:cubicBezTo>
                  <a:cubicBezTo>
                    <a:pt x="57" y="95"/>
                    <a:pt x="56" y="96"/>
                    <a:pt x="55" y="96"/>
                  </a:cubicBezTo>
                  <a:close/>
                  <a:moveTo>
                    <a:pt x="52" y="97"/>
                  </a:moveTo>
                  <a:cubicBezTo>
                    <a:pt x="46" y="88"/>
                    <a:pt x="37" y="83"/>
                    <a:pt x="31" y="75"/>
                  </a:cubicBezTo>
                  <a:cubicBezTo>
                    <a:pt x="32" y="75"/>
                    <a:pt x="32" y="76"/>
                    <a:pt x="33" y="77"/>
                  </a:cubicBezTo>
                  <a:cubicBezTo>
                    <a:pt x="35" y="79"/>
                    <a:pt x="38" y="81"/>
                    <a:pt x="40" y="83"/>
                  </a:cubicBezTo>
                  <a:cubicBezTo>
                    <a:pt x="45" y="88"/>
                    <a:pt x="49" y="92"/>
                    <a:pt x="54" y="96"/>
                  </a:cubicBezTo>
                  <a:cubicBezTo>
                    <a:pt x="53" y="96"/>
                    <a:pt x="52" y="97"/>
                    <a:pt x="52" y="97"/>
                  </a:cubicBezTo>
                  <a:close/>
                  <a:moveTo>
                    <a:pt x="44" y="100"/>
                  </a:moveTo>
                  <a:cubicBezTo>
                    <a:pt x="42" y="97"/>
                    <a:pt x="39" y="95"/>
                    <a:pt x="36" y="92"/>
                  </a:cubicBezTo>
                  <a:cubicBezTo>
                    <a:pt x="36" y="91"/>
                    <a:pt x="35" y="91"/>
                    <a:pt x="34" y="90"/>
                  </a:cubicBezTo>
                  <a:cubicBezTo>
                    <a:pt x="36" y="92"/>
                    <a:pt x="38" y="93"/>
                    <a:pt x="39" y="94"/>
                  </a:cubicBezTo>
                  <a:cubicBezTo>
                    <a:pt x="42" y="96"/>
                    <a:pt x="44" y="98"/>
                    <a:pt x="46" y="99"/>
                  </a:cubicBezTo>
                  <a:cubicBezTo>
                    <a:pt x="45" y="100"/>
                    <a:pt x="45" y="100"/>
                    <a:pt x="44" y="100"/>
                  </a:cubicBezTo>
                  <a:close/>
                  <a:moveTo>
                    <a:pt x="59" y="95"/>
                  </a:moveTo>
                  <a:cubicBezTo>
                    <a:pt x="57" y="93"/>
                    <a:pt x="56" y="91"/>
                    <a:pt x="53" y="89"/>
                  </a:cubicBezTo>
                  <a:cubicBezTo>
                    <a:pt x="50" y="87"/>
                    <a:pt x="47" y="83"/>
                    <a:pt x="45" y="80"/>
                  </a:cubicBezTo>
                  <a:cubicBezTo>
                    <a:pt x="41" y="76"/>
                    <a:pt x="37" y="72"/>
                    <a:pt x="33" y="68"/>
                  </a:cubicBezTo>
                  <a:cubicBezTo>
                    <a:pt x="36" y="71"/>
                    <a:pt x="39" y="74"/>
                    <a:pt x="42" y="77"/>
                  </a:cubicBezTo>
                  <a:cubicBezTo>
                    <a:pt x="48" y="83"/>
                    <a:pt x="56" y="88"/>
                    <a:pt x="62" y="95"/>
                  </a:cubicBezTo>
                  <a:cubicBezTo>
                    <a:pt x="61" y="95"/>
                    <a:pt x="60" y="95"/>
                    <a:pt x="59" y="95"/>
                  </a:cubicBezTo>
                  <a:close/>
                  <a:moveTo>
                    <a:pt x="36" y="75"/>
                  </a:moveTo>
                  <a:cubicBezTo>
                    <a:pt x="35" y="75"/>
                    <a:pt x="35" y="75"/>
                    <a:pt x="35" y="75"/>
                  </a:cubicBezTo>
                  <a:cubicBezTo>
                    <a:pt x="34" y="74"/>
                    <a:pt x="33" y="73"/>
                    <a:pt x="31" y="71"/>
                  </a:cubicBezTo>
                  <a:cubicBezTo>
                    <a:pt x="31" y="71"/>
                    <a:pt x="25" y="66"/>
                    <a:pt x="28" y="68"/>
                  </a:cubicBezTo>
                  <a:cubicBezTo>
                    <a:pt x="31" y="71"/>
                    <a:pt x="33" y="73"/>
                    <a:pt x="36" y="75"/>
                  </a:cubicBezTo>
                  <a:close/>
                  <a:moveTo>
                    <a:pt x="33" y="80"/>
                  </a:moveTo>
                  <a:cubicBezTo>
                    <a:pt x="35" y="82"/>
                    <a:pt x="37" y="84"/>
                    <a:pt x="39" y="86"/>
                  </a:cubicBezTo>
                  <a:cubicBezTo>
                    <a:pt x="43" y="90"/>
                    <a:pt x="47" y="94"/>
                    <a:pt x="51" y="97"/>
                  </a:cubicBezTo>
                  <a:cubicBezTo>
                    <a:pt x="50" y="97"/>
                    <a:pt x="49" y="98"/>
                    <a:pt x="49" y="98"/>
                  </a:cubicBezTo>
                  <a:cubicBezTo>
                    <a:pt x="46" y="91"/>
                    <a:pt x="39" y="87"/>
                    <a:pt x="33" y="82"/>
                  </a:cubicBezTo>
                  <a:cubicBezTo>
                    <a:pt x="33" y="81"/>
                    <a:pt x="32" y="80"/>
                    <a:pt x="31" y="80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1" y="79"/>
                    <a:pt x="32" y="80"/>
                    <a:pt x="33" y="80"/>
                  </a:cubicBezTo>
                  <a:close/>
                  <a:moveTo>
                    <a:pt x="48" y="98"/>
                  </a:moveTo>
                  <a:cubicBezTo>
                    <a:pt x="47" y="99"/>
                    <a:pt x="47" y="99"/>
                    <a:pt x="47" y="99"/>
                  </a:cubicBezTo>
                  <a:cubicBezTo>
                    <a:pt x="45" y="96"/>
                    <a:pt x="42" y="94"/>
                    <a:pt x="40" y="91"/>
                  </a:cubicBezTo>
                  <a:cubicBezTo>
                    <a:pt x="38" y="90"/>
                    <a:pt x="37" y="88"/>
                    <a:pt x="35" y="87"/>
                  </a:cubicBezTo>
                  <a:cubicBezTo>
                    <a:pt x="34" y="86"/>
                    <a:pt x="33" y="84"/>
                    <a:pt x="32" y="84"/>
                  </a:cubicBezTo>
                  <a:cubicBezTo>
                    <a:pt x="32" y="84"/>
                    <a:pt x="32" y="84"/>
                    <a:pt x="32" y="83"/>
                  </a:cubicBezTo>
                  <a:cubicBezTo>
                    <a:pt x="38" y="87"/>
                    <a:pt x="43" y="94"/>
                    <a:pt x="48" y="98"/>
                  </a:cubicBezTo>
                  <a:close/>
                  <a:moveTo>
                    <a:pt x="44" y="96"/>
                  </a:moveTo>
                  <a:cubicBezTo>
                    <a:pt x="49" y="102"/>
                    <a:pt x="43" y="96"/>
                    <a:pt x="41" y="94"/>
                  </a:cubicBezTo>
                  <a:cubicBezTo>
                    <a:pt x="39" y="93"/>
                    <a:pt x="36" y="91"/>
                    <a:pt x="34" y="89"/>
                  </a:cubicBezTo>
                  <a:cubicBezTo>
                    <a:pt x="34" y="89"/>
                    <a:pt x="34" y="89"/>
                    <a:pt x="34" y="89"/>
                  </a:cubicBezTo>
                  <a:cubicBezTo>
                    <a:pt x="33" y="88"/>
                    <a:pt x="33" y="86"/>
                    <a:pt x="33" y="85"/>
                  </a:cubicBezTo>
                  <a:cubicBezTo>
                    <a:pt x="36" y="89"/>
                    <a:pt x="40" y="92"/>
                    <a:pt x="44" y="96"/>
                  </a:cubicBezTo>
                  <a:close/>
                  <a:moveTo>
                    <a:pt x="37" y="97"/>
                  </a:moveTo>
                  <a:cubicBezTo>
                    <a:pt x="37" y="98"/>
                    <a:pt x="41" y="100"/>
                    <a:pt x="43" y="101"/>
                  </a:cubicBezTo>
                  <a:cubicBezTo>
                    <a:pt x="42" y="101"/>
                    <a:pt x="42" y="102"/>
                    <a:pt x="41" y="103"/>
                  </a:cubicBezTo>
                  <a:cubicBezTo>
                    <a:pt x="39" y="101"/>
                    <a:pt x="38" y="99"/>
                    <a:pt x="37" y="97"/>
                  </a:cubicBezTo>
                  <a:close/>
                  <a:moveTo>
                    <a:pt x="55" y="86"/>
                  </a:moveTo>
                  <a:cubicBezTo>
                    <a:pt x="51" y="82"/>
                    <a:pt x="48" y="78"/>
                    <a:pt x="44" y="74"/>
                  </a:cubicBezTo>
                  <a:cubicBezTo>
                    <a:pt x="42" y="72"/>
                    <a:pt x="40" y="69"/>
                    <a:pt x="37" y="67"/>
                  </a:cubicBezTo>
                  <a:cubicBezTo>
                    <a:pt x="38" y="67"/>
                    <a:pt x="38" y="68"/>
                    <a:pt x="39" y="68"/>
                  </a:cubicBezTo>
                  <a:cubicBezTo>
                    <a:pt x="46" y="74"/>
                    <a:pt x="53" y="80"/>
                    <a:pt x="60" y="87"/>
                  </a:cubicBezTo>
                  <a:cubicBezTo>
                    <a:pt x="60" y="87"/>
                    <a:pt x="60" y="87"/>
                    <a:pt x="60" y="87"/>
                  </a:cubicBezTo>
                  <a:cubicBezTo>
                    <a:pt x="61" y="90"/>
                    <a:pt x="62" y="92"/>
                    <a:pt x="62" y="94"/>
                  </a:cubicBezTo>
                  <a:cubicBezTo>
                    <a:pt x="61" y="91"/>
                    <a:pt x="58" y="88"/>
                    <a:pt x="55" y="86"/>
                  </a:cubicBezTo>
                  <a:close/>
                  <a:moveTo>
                    <a:pt x="43" y="68"/>
                  </a:moveTo>
                  <a:cubicBezTo>
                    <a:pt x="40" y="64"/>
                    <a:pt x="37" y="61"/>
                    <a:pt x="34" y="58"/>
                  </a:cubicBezTo>
                  <a:cubicBezTo>
                    <a:pt x="31" y="54"/>
                    <a:pt x="28" y="51"/>
                    <a:pt x="24" y="48"/>
                  </a:cubicBezTo>
                  <a:cubicBezTo>
                    <a:pt x="23" y="46"/>
                    <a:pt x="21" y="45"/>
                    <a:pt x="20" y="43"/>
                  </a:cubicBezTo>
                  <a:cubicBezTo>
                    <a:pt x="21" y="44"/>
                    <a:pt x="22" y="45"/>
                    <a:pt x="23" y="46"/>
                  </a:cubicBezTo>
                  <a:cubicBezTo>
                    <a:pt x="26" y="50"/>
                    <a:pt x="30" y="53"/>
                    <a:pt x="34" y="57"/>
                  </a:cubicBezTo>
                  <a:cubicBezTo>
                    <a:pt x="41" y="64"/>
                    <a:pt x="49" y="71"/>
                    <a:pt x="56" y="77"/>
                  </a:cubicBezTo>
                  <a:cubicBezTo>
                    <a:pt x="56" y="77"/>
                    <a:pt x="57" y="77"/>
                    <a:pt x="57" y="77"/>
                  </a:cubicBezTo>
                  <a:cubicBezTo>
                    <a:pt x="58" y="80"/>
                    <a:pt x="59" y="83"/>
                    <a:pt x="60" y="86"/>
                  </a:cubicBezTo>
                  <a:cubicBezTo>
                    <a:pt x="55" y="79"/>
                    <a:pt x="49" y="74"/>
                    <a:pt x="43" y="68"/>
                  </a:cubicBezTo>
                  <a:close/>
                  <a:moveTo>
                    <a:pt x="21" y="39"/>
                  </a:moveTo>
                  <a:cubicBezTo>
                    <a:pt x="20" y="38"/>
                    <a:pt x="19" y="37"/>
                    <a:pt x="17" y="36"/>
                  </a:cubicBezTo>
                  <a:cubicBezTo>
                    <a:pt x="19" y="37"/>
                    <a:pt x="21" y="39"/>
                    <a:pt x="23" y="41"/>
                  </a:cubicBezTo>
                  <a:cubicBezTo>
                    <a:pt x="26" y="44"/>
                    <a:pt x="30" y="48"/>
                    <a:pt x="33" y="51"/>
                  </a:cubicBezTo>
                  <a:cubicBezTo>
                    <a:pt x="40" y="58"/>
                    <a:pt x="47" y="64"/>
                    <a:pt x="54" y="71"/>
                  </a:cubicBezTo>
                  <a:cubicBezTo>
                    <a:pt x="54" y="71"/>
                    <a:pt x="54" y="71"/>
                    <a:pt x="55" y="70"/>
                  </a:cubicBezTo>
                  <a:cubicBezTo>
                    <a:pt x="55" y="72"/>
                    <a:pt x="56" y="74"/>
                    <a:pt x="56" y="76"/>
                  </a:cubicBezTo>
                  <a:cubicBezTo>
                    <a:pt x="46" y="63"/>
                    <a:pt x="32" y="52"/>
                    <a:pt x="21" y="39"/>
                  </a:cubicBezTo>
                  <a:close/>
                  <a:moveTo>
                    <a:pt x="46" y="59"/>
                  </a:moveTo>
                  <a:cubicBezTo>
                    <a:pt x="42" y="55"/>
                    <a:pt x="38" y="50"/>
                    <a:pt x="34" y="46"/>
                  </a:cubicBezTo>
                  <a:cubicBezTo>
                    <a:pt x="31" y="42"/>
                    <a:pt x="27" y="38"/>
                    <a:pt x="22" y="35"/>
                  </a:cubicBezTo>
                  <a:cubicBezTo>
                    <a:pt x="18" y="31"/>
                    <a:pt x="15" y="26"/>
                    <a:pt x="11" y="23"/>
                  </a:cubicBezTo>
                  <a:cubicBezTo>
                    <a:pt x="12" y="21"/>
                    <a:pt x="13" y="20"/>
                    <a:pt x="13" y="18"/>
                  </a:cubicBezTo>
                  <a:cubicBezTo>
                    <a:pt x="17" y="24"/>
                    <a:pt x="23" y="28"/>
                    <a:pt x="28" y="33"/>
                  </a:cubicBezTo>
                  <a:cubicBezTo>
                    <a:pt x="34" y="40"/>
                    <a:pt x="41" y="47"/>
                    <a:pt x="47" y="54"/>
                  </a:cubicBezTo>
                  <a:cubicBezTo>
                    <a:pt x="47" y="55"/>
                    <a:pt x="48" y="56"/>
                    <a:pt x="49" y="57"/>
                  </a:cubicBezTo>
                  <a:cubicBezTo>
                    <a:pt x="48" y="56"/>
                    <a:pt x="47" y="55"/>
                    <a:pt x="46" y="54"/>
                  </a:cubicBezTo>
                  <a:cubicBezTo>
                    <a:pt x="44" y="53"/>
                    <a:pt x="43" y="52"/>
                    <a:pt x="41" y="50"/>
                  </a:cubicBezTo>
                  <a:cubicBezTo>
                    <a:pt x="39" y="48"/>
                    <a:pt x="36" y="45"/>
                    <a:pt x="34" y="43"/>
                  </a:cubicBezTo>
                  <a:cubicBezTo>
                    <a:pt x="34" y="43"/>
                    <a:pt x="34" y="42"/>
                    <a:pt x="34" y="42"/>
                  </a:cubicBezTo>
                  <a:cubicBezTo>
                    <a:pt x="30" y="38"/>
                    <a:pt x="26" y="34"/>
                    <a:pt x="22" y="29"/>
                  </a:cubicBezTo>
                  <a:cubicBezTo>
                    <a:pt x="19" y="26"/>
                    <a:pt x="16" y="23"/>
                    <a:pt x="13" y="20"/>
                  </a:cubicBezTo>
                  <a:cubicBezTo>
                    <a:pt x="13" y="20"/>
                    <a:pt x="12" y="20"/>
                    <a:pt x="12" y="20"/>
                  </a:cubicBezTo>
                  <a:cubicBezTo>
                    <a:pt x="13" y="21"/>
                    <a:pt x="13" y="21"/>
                    <a:pt x="14" y="22"/>
                  </a:cubicBezTo>
                  <a:cubicBezTo>
                    <a:pt x="14" y="22"/>
                    <a:pt x="14" y="22"/>
                    <a:pt x="14" y="23"/>
                  </a:cubicBezTo>
                  <a:cubicBezTo>
                    <a:pt x="16" y="25"/>
                    <a:pt x="18" y="26"/>
                    <a:pt x="19" y="28"/>
                  </a:cubicBezTo>
                  <a:cubicBezTo>
                    <a:pt x="20" y="29"/>
                    <a:pt x="21" y="30"/>
                    <a:pt x="22" y="31"/>
                  </a:cubicBezTo>
                  <a:cubicBezTo>
                    <a:pt x="26" y="35"/>
                    <a:pt x="29" y="38"/>
                    <a:pt x="32" y="42"/>
                  </a:cubicBezTo>
                  <a:cubicBezTo>
                    <a:pt x="33" y="42"/>
                    <a:pt x="33" y="42"/>
                    <a:pt x="33" y="43"/>
                  </a:cubicBezTo>
                  <a:cubicBezTo>
                    <a:pt x="39" y="50"/>
                    <a:pt x="45" y="57"/>
                    <a:pt x="52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3" y="66"/>
                    <a:pt x="54" y="68"/>
                    <a:pt x="54" y="70"/>
                  </a:cubicBezTo>
                  <a:cubicBezTo>
                    <a:pt x="52" y="66"/>
                    <a:pt x="49" y="62"/>
                    <a:pt x="46" y="59"/>
                  </a:cubicBezTo>
                  <a:close/>
                  <a:moveTo>
                    <a:pt x="15" y="13"/>
                  </a:moveTo>
                  <a:cubicBezTo>
                    <a:pt x="21" y="20"/>
                    <a:pt x="27" y="26"/>
                    <a:pt x="34" y="32"/>
                  </a:cubicBezTo>
                  <a:cubicBezTo>
                    <a:pt x="37" y="35"/>
                    <a:pt x="40" y="38"/>
                    <a:pt x="42" y="41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3" y="41"/>
                    <a:pt x="42" y="41"/>
                    <a:pt x="42" y="41"/>
                  </a:cubicBezTo>
                  <a:cubicBezTo>
                    <a:pt x="40" y="39"/>
                    <a:pt x="39" y="38"/>
                    <a:pt x="37" y="36"/>
                  </a:cubicBezTo>
                  <a:cubicBezTo>
                    <a:pt x="31" y="30"/>
                    <a:pt x="25" y="24"/>
                    <a:pt x="18" y="18"/>
                  </a:cubicBezTo>
                  <a:cubicBezTo>
                    <a:pt x="17" y="18"/>
                    <a:pt x="17" y="17"/>
                    <a:pt x="17" y="17"/>
                  </a:cubicBezTo>
                  <a:cubicBezTo>
                    <a:pt x="17" y="17"/>
                    <a:pt x="16" y="17"/>
                    <a:pt x="16" y="16"/>
                  </a:cubicBezTo>
                  <a:cubicBezTo>
                    <a:pt x="15" y="16"/>
                    <a:pt x="15" y="16"/>
                    <a:pt x="15" y="17"/>
                  </a:cubicBezTo>
                  <a:cubicBezTo>
                    <a:pt x="19" y="20"/>
                    <a:pt x="22" y="24"/>
                    <a:pt x="25" y="28"/>
                  </a:cubicBezTo>
                  <a:cubicBezTo>
                    <a:pt x="22" y="24"/>
                    <a:pt x="18" y="20"/>
                    <a:pt x="13" y="17"/>
                  </a:cubicBezTo>
                  <a:cubicBezTo>
                    <a:pt x="14" y="16"/>
                    <a:pt x="15" y="14"/>
                    <a:pt x="15" y="13"/>
                  </a:cubicBezTo>
                  <a:close/>
                  <a:moveTo>
                    <a:pt x="16" y="10"/>
                  </a:moveTo>
                  <a:cubicBezTo>
                    <a:pt x="20" y="15"/>
                    <a:pt x="24" y="19"/>
                    <a:pt x="28" y="23"/>
                  </a:cubicBezTo>
                  <a:cubicBezTo>
                    <a:pt x="31" y="26"/>
                    <a:pt x="33" y="29"/>
                    <a:pt x="36" y="32"/>
                  </a:cubicBezTo>
                  <a:cubicBezTo>
                    <a:pt x="38" y="33"/>
                    <a:pt x="39" y="34"/>
                    <a:pt x="41" y="36"/>
                  </a:cubicBezTo>
                  <a:cubicBezTo>
                    <a:pt x="46" y="41"/>
                    <a:pt x="39" y="36"/>
                    <a:pt x="38" y="34"/>
                  </a:cubicBezTo>
                  <a:cubicBezTo>
                    <a:pt x="37" y="33"/>
                    <a:pt x="36" y="33"/>
                    <a:pt x="35" y="32"/>
                  </a:cubicBezTo>
                  <a:cubicBezTo>
                    <a:pt x="33" y="31"/>
                    <a:pt x="32" y="30"/>
                    <a:pt x="31" y="28"/>
                  </a:cubicBezTo>
                  <a:cubicBezTo>
                    <a:pt x="26" y="23"/>
                    <a:pt x="21" y="17"/>
                    <a:pt x="16" y="12"/>
                  </a:cubicBezTo>
                  <a:cubicBezTo>
                    <a:pt x="16" y="11"/>
                    <a:pt x="16" y="11"/>
                    <a:pt x="16" y="10"/>
                  </a:cubicBezTo>
                  <a:close/>
                  <a:moveTo>
                    <a:pt x="27" y="25"/>
                  </a:moveTo>
                  <a:cubicBezTo>
                    <a:pt x="24" y="21"/>
                    <a:pt x="21" y="18"/>
                    <a:pt x="18" y="15"/>
                  </a:cubicBezTo>
                  <a:cubicBezTo>
                    <a:pt x="18" y="15"/>
                    <a:pt x="18" y="15"/>
                    <a:pt x="17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0" y="17"/>
                    <a:pt x="21" y="18"/>
                    <a:pt x="23" y="20"/>
                  </a:cubicBezTo>
                  <a:cubicBezTo>
                    <a:pt x="24" y="22"/>
                    <a:pt x="25" y="23"/>
                    <a:pt x="27" y="25"/>
                  </a:cubicBezTo>
                  <a:close/>
                  <a:moveTo>
                    <a:pt x="42" y="52"/>
                  </a:moveTo>
                  <a:cubicBezTo>
                    <a:pt x="44" y="54"/>
                    <a:pt x="47" y="56"/>
                    <a:pt x="50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1" y="60"/>
                    <a:pt x="51" y="61"/>
                    <a:pt x="52" y="62"/>
                  </a:cubicBezTo>
                  <a:cubicBezTo>
                    <a:pt x="48" y="59"/>
                    <a:pt x="45" y="55"/>
                    <a:pt x="42" y="52"/>
                  </a:cubicBezTo>
                  <a:close/>
                  <a:moveTo>
                    <a:pt x="29" y="31"/>
                  </a:moveTo>
                  <a:cubicBezTo>
                    <a:pt x="30" y="32"/>
                    <a:pt x="31" y="33"/>
                    <a:pt x="31" y="34"/>
                  </a:cubicBezTo>
                  <a:cubicBezTo>
                    <a:pt x="34" y="37"/>
                    <a:pt x="37" y="39"/>
                    <a:pt x="40" y="42"/>
                  </a:cubicBezTo>
                  <a:cubicBezTo>
                    <a:pt x="40" y="42"/>
                    <a:pt x="40" y="42"/>
                    <a:pt x="41" y="43"/>
                  </a:cubicBezTo>
                  <a:cubicBezTo>
                    <a:pt x="40" y="42"/>
                    <a:pt x="39" y="41"/>
                    <a:pt x="37" y="40"/>
                  </a:cubicBezTo>
                  <a:cubicBezTo>
                    <a:pt x="34" y="38"/>
                    <a:pt x="32" y="35"/>
                    <a:pt x="29" y="32"/>
                  </a:cubicBezTo>
                  <a:cubicBezTo>
                    <a:pt x="29" y="31"/>
                    <a:pt x="29" y="31"/>
                    <a:pt x="29" y="31"/>
                  </a:cubicBezTo>
                  <a:close/>
                  <a:moveTo>
                    <a:pt x="39" y="36"/>
                  </a:moveTo>
                  <a:cubicBezTo>
                    <a:pt x="41" y="38"/>
                    <a:pt x="42" y="39"/>
                    <a:pt x="44" y="40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4" y="41"/>
                    <a:pt x="45" y="42"/>
                    <a:pt x="45" y="43"/>
                  </a:cubicBezTo>
                  <a:cubicBezTo>
                    <a:pt x="43" y="41"/>
                    <a:pt x="41" y="39"/>
                    <a:pt x="39" y="36"/>
                  </a:cubicBezTo>
                  <a:close/>
                  <a:moveTo>
                    <a:pt x="48" y="27"/>
                  </a:moveTo>
                  <a:cubicBezTo>
                    <a:pt x="44" y="23"/>
                    <a:pt x="40" y="19"/>
                    <a:pt x="36" y="15"/>
                  </a:cubicBezTo>
                  <a:cubicBezTo>
                    <a:pt x="37" y="16"/>
                    <a:pt x="39" y="17"/>
                    <a:pt x="40" y="18"/>
                  </a:cubicBezTo>
                  <a:cubicBezTo>
                    <a:pt x="44" y="21"/>
                    <a:pt x="47" y="24"/>
                    <a:pt x="51" y="26"/>
                  </a:cubicBezTo>
                  <a:cubicBezTo>
                    <a:pt x="50" y="26"/>
                    <a:pt x="49" y="26"/>
                    <a:pt x="48" y="27"/>
                  </a:cubicBezTo>
                  <a:close/>
                  <a:moveTo>
                    <a:pt x="44" y="28"/>
                  </a:moveTo>
                  <a:cubicBezTo>
                    <a:pt x="42" y="24"/>
                    <a:pt x="38" y="21"/>
                    <a:pt x="35" y="18"/>
                  </a:cubicBezTo>
                  <a:cubicBezTo>
                    <a:pt x="32" y="16"/>
                    <a:pt x="30" y="14"/>
                    <a:pt x="28" y="12"/>
                  </a:cubicBezTo>
                  <a:cubicBezTo>
                    <a:pt x="27" y="12"/>
                    <a:pt x="27" y="12"/>
                    <a:pt x="27" y="11"/>
                  </a:cubicBezTo>
                  <a:cubicBezTo>
                    <a:pt x="30" y="14"/>
                    <a:pt x="32" y="16"/>
                    <a:pt x="35" y="18"/>
                  </a:cubicBezTo>
                  <a:cubicBezTo>
                    <a:pt x="40" y="20"/>
                    <a:pt x="43" y="24"/>
                    <a:pt x="47" y="27"/>
                  </a:cubicBezTo>
                  <a:cubicBezTo>
                    <a:pt x="46" y="27"/>
                    <a:pt x="45" y="28"/>
                    <a:pt x="44" y="28"/>
                  </a:cubicBezTo>
                  <a:close/>
                  <a:moveTo>
                    <a:pt x="42" y="29"/>
                  </a:moveTo>
                  <a:cubicBezTo>
                    <a:pt x="40" y="27"/>
                    <a:pt x="39" y="25"/>
                    <a:pt x="37" y="23"/>
                  </a:cubicBezTo>
                  <a:cubicBezTo>
                    <a:pt x="39" y="25"/>
                    <a:pt x="41" y="27"/>
                    <a:pt x="43" y="28"/>
                  </a:cubicBezTo>
                  <a:cubicBezTo>
                    <a:pt x="43" y="28"/>
                    <a:pt x="43" y="28"/>
                    <a:pt x="42" y="28"/>
                  </a:cubicBezTo>
                  <a:cubicBezTo>
                    <a:pt x="42" y="28"/>
                    <a:pt x="42" y="28"/>
                    <a:pt x="42" y="29"/>
                  </a:cubicBezTo>
                  <a:close/>
                  <a:moveTo>
                    <a:pt x="41" y="29"/>
                  </a:moveTo>
                  <a:cubicBezTo>
                    <a:pt x="41" y="30"/>
                    <a:pt x="41" y="30"/>
                    <a:pt x="41" y="30"/>
                  </a:cubicBezTo>
                  <a:cubicBezTo>
                    <a:pt x="41" y="31"/>
                    <a:pt x="41" y="31"/>
                    <a:pt x="42" y="32"/>
                  </a:cubicBezTo>
                  <a:cubicBezTo>
                    <a:pt x="39" y="29"/>
                    <a:pt x="37" y="27"/>
                    <a:pt x="34" y="25"/>
                  </a:cubicBezTo>
                  <a:cubicBezTo>
                    <a:pt x="30" y="21"/>
                    <a:pt x="26" y="17"/>
                    <a:pt x="22" y="13"/>
                  </a:cubicBezTo>
                  <a:cubicBezTo>
                    <a:pt x="23" y="13"/>
                    <a:pt x="24" y="14"/>
                    <a:pt x="24" y="14"/>
                  </a:cubicBezTo>
                  <a:cubicBezTo>
                    <a:pt x="26" y="16"/>
                    <a:pt x="28" y="18"/>
                    <a:pt x="30" y="20"/>
                  </a:cubicBezTo>
                  <a:cubicBezTo>
                    <a:pt x="33" y="24"/>
                    <a:pt x="37" y="27"/>
                    <a:pt x="41" y="29"/>
                  </a:cubicBezTo>
                  <a:close/>
                  <a:moveTo>
                    <a:pt x="53" y="25"/>
                  </a:moveTo>
                  <a:cubicBezTo>
                    <a:pt x="53" y="25"/>
                    <a:pt x="53" y="25"/>
                    <a:pt x="52" y="26"/>
                  </a:cubicBezTo>
                  <a:cubicBezTo>
                    <a:pt x="48" y="24"/>
                    <a:pt x="45" y="21"/>
                    <a:pt x="42" y="18"/>
                  </a:cubicBezTo>
                  <a:cubicBezTo>
                    <a:pt x="39" y="16"/>
                    <a:pt x="35" y="14"/>
                    <a:pt x="32" y="12"/>
                  </a:cubicBezTo>
                  <a:cubicBezTo>
                    <a:pt x="32" y="12"/>
                    <a:pt x="31" y="11"/>
                    <a:pt x="30" y="10"/>
                  </a:cubicBezTo>
                  <a:cubicBezTo>
                    <a:pt x="38" y="15"/>
                    <a:pt x="45" y="21"/>
                    <a:pt x="53" y="25"/>
                  </a:cubicBezTo>
                  <a:close/>
                  <a:moveTo>
                    <a:pt x="20" y="4"/>
                  </a:moveTo>
                  <a:cubicBezTo>
                    <a:pt x="21" y="4"/>
                    <a:pt x="22" y="5"/>
                    <a:pt x="23" y="6"/>
                  </a:cubicBezTo>
                  <a:cubicBezTo>
                    <a:pt x="22" y="6"/>
                    <a:pt x="22" y="6"/>
                    <a:pt x="23" y="6"/>
                  </a:cubicBezTo>
                  <a:cubicBezTo>
                    <a:pt x="25" y="8"/>
                    <a:pt x="28" y="10"/>
                    <a:pt x="31" y="12"/>
                  </a:cubicBezTo>
                  <a:cubicBezTo>
                    <a:pt x="34" y="14"/>
                    <a:pt x="36" y="16"/>
                    <a:pt x="39" y="19"/>
                  </a:cubicBezTo>
                  <a:cubicBezTo>
                    <a:pt x="42" y="21"/>
                    <a:pt x="44" y="24"/>
                    <a:pt x="47" y="26"/>
                  </a:cubicBezTo>
                  <a:cubicBezTo>
                    <a:pt x="46" y="25"/>
                    <a:pt x="45" y="24"/>
                    <a:pt x="44" y="24"/>
                  </a:cubicBezTo>
                  <a:cubicBezTo>
                    <a:pt x="42" y="22"/>
                    <a:pt x="41" y="21"/>
                    <a:pt x="39" y="20"/>
                  </a:cubicBezTo>
                  <a:cubicBezTo>
                    <a:pt x="37" y="18"/>
                    <a:pt x="34" y="16"/>
                    <a:pt x="32" y="14"/>
                  </a:cubicBezTo>
                  <a:cubicBezTo>
                    <a:pt x="28" y="12"/>
                    <a:pt x="26" y="9"/>
                    <a:pt x="23" y="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6"/>
                    <a:pt x="21" y="5"/>
                    <a:pt x="20" y="5"/>
                  </a:cubicBezTo>
                  <a:cubicBezTo>
                    <a:pt x="20" y="4"/>
                    <a:pt x="19" y="5"/>
                    <a:pt x="20" y="5"/>
                  </a:cubicBezTo>
                  <a:cubicBezTo>
                    <a:pt x="24" y="9"/>
                    <a:pt x="27" y="13"/>
                    <a:pt x="31" y="16"/>
                  </a:cubicBezTo>
                  <a:cubicBezTo>
                    <a:pt x="35" y="19"/>
                    <a:pt x="39" y="22"/>
                    <a:pt x="43" y="26"/>
                  </a:cubicBezTo>
                  <a:cubicBezTo>
                    <a:pt x="44" y="27"/>
                    <a:pt x="44" y="28"/>
                    <a:pt x="43" y="27"/>
                  </a:cubicBezTo>
                  <a:cubicBezTo>
                    <a:pt x="41" y="26"/>
                    <a:pt x="40" y="25"/>
                    <a:pt x="38" y="23"/>
                  </a:cubicBezTo>
                  <a:cubicBezTo>
                    <a:pt x="36" y="22"/>
                    <a:pt x="33" y="20"/>
                    <a:pt x="31" y="18"/>
                  </a:cubicBezTo>
                  <a:cubicBezTo>
                    <a:pt x="28" y="15"/>
                    <a:pt x="25" y="12"/>
                    <a:pt x="21" y="8"/>
                  </a:cubicBezTo>
                  <a:cubicBezTo>
                    <a:pt x="21" y="8"/>
                    <a:pt x="21" y="7"/>
                    <a:pt x="20" y="7"/>
                  </a:cubicBezTo>
                  <a:cubicBezTo>
                    <a:pt x="20" y="7"/>
                    <a:pt x="20" y="7"/>
                    <a:pt x="19" y="6"/>
                  </a:cubicBezTo>
                  <a:cubicBezTo>
                    <a:pt x="19" y="6"/>
                    <a:pt x="18" y="6"/>
                    <a:pt x="19" y="7"/>
                  </a:cubicBezTo>
                  <a:cubicBezTo>
                    <a:pt x="22" y="10"/>
                    <a:pt x="25" y="14"/>
                    <a:pt x="28" y="17"/>
                  </a:cubicBezTo>
                  <a:cubicBezTo>
                    <a:pt x="32" y="21"/>
                    <a:pt x="36" y="24"/>
                    <a:pt x="40" y="27"/>
                  </a:cubicBezTo>
                  <a:cubicBezTo>
                    <a:pt x="40" y="28"/>
                    <a:pt x="41" y="28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28"/>
                    <a:pt x="38" y="26"/>
                    <a:pt x="36" y="25"/>
                  </a:cubicBezTo>
                  <a:cubicBezTo>
                    <a:pt x="34" y="23"/>
                    <a:pt x="32" y="22"/>
                    <a:pt x="30" y="20"/>
                  </a:cubicBezTo>
                  <a:cubicBezTo>
                    <a:pt x="26" y="16"/>
                    <a:pt x="23" y="12"/>
                    <a:pt x="19" y="9"/>
                  </a:cubicBezTo>
                  <a:cubicBezTo>
                    <a:pt x="19" y="8"/>
                    <a:pt x="19" y="9"/>
                    <a:pt x="19" y="9"/>
                  </a:cubicBezTo>
                  <a:cubicBezTo>
                    <a:pt x="24" y="16"/>
                    <a:pt x="29" y="22"/>
                    <a:pt x="36" y="27"/>
                  </a:cubicBezTo>
                  <a:cubicBezTo>
                    <a:pt x="37" y="28"/>
                    <a:pt x="39" y="30"/>
                    <a:pt x="40" y="31"/>
                  </a:cubicBezTo>
                  <a:cubicBezTo>
                    <a:pt x="44" y="36"/>
                    <a:pt x="40" y="32"/>
                    <a:pt x="39" y="31"/>
                  </a:cubicBezTo>
                  <a:cubicBezTo>
                    <a:pt x="36" y="29"/>
                    <a:pt x="33" y="26"/>
                    <a:pt x="30" y="24"/>
                  </a:cubicBezTo>
                  <a:cubicBezTo>
                    <a:pt x="25" y="19"/>
                    <a:pt x="21" y="14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8"/>
                    <a:pt x="18" y="6"/>
                    <a:pt x="20" y="4"/>
                  </a:cubicBezTo>
                  <a:close/>
                  <a:moveTo>
                    <a:pt x="33" y="21"/>
                  </a:moveTo>
                  <a:cubicBezTo>
                    <a:pt x="31" y="19"/>
                    <a:pt x="29" y="17"/>
                    <a:pt x="28" y="15"/>
                  </a:cubicBezTo>
                  <a:cubicBezTo>
                    <a:pt x="29" y="16"/>
                    <a:pt x="30" y="17"/>
                    <a:pt x="31" y="18"/>
                  </a:cubicBezTo>
                  <a:cubicBezTo>
                    <a:pt x="32" y="19"/>
                    <a:pt x="32" y="20"/>
                    <a:pt x="33" y="21"/>
                  </a:cubicBezTo>
                  <a:close/>
                </a:path>
              </a:pathLst>
            </a:custGeom>
            <a:blipFill dpi="0" rotWithShape="1">
              <a:blip r:embed="rId10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60" name="Freeform 161"/>
            <p:cNvSpPr>
              <a:spLocks noEditPoints="1"/>
            </p:cNvSpPr>
            <p:nvPr/>
          </p:nvSpPr>
          <p:spPr bwMode="auto">
            <a:xfrm>
              <a:off x="4922924" y="-1104051"/>
              <a:ext cx="171450" cy="52388"/>
            </a:xfrm>
            <a:custGeom>
              <a:avLst/>
              <a:gdLst>
                <a:gd name="T0" fmla="*/ 10 w 59"/>
                <a:gd name="T1" fmla="*/ 18 h 18"/>
                <a:gd name="T2" fmla="*/ 58 w 59"/>
                <a:gd name="T3" fmla="*/ 18 h 18"/>
                <a:gd name="T4" fmla="*/ 58 w 59"/>
                <a:gd name="T5" fmla="*/ 17 h 18"/>
                <a:gd name="T6" fmla="*/ 57 w 59"/>
                <a:gd name="T7" fmla="*/ 2 h 18"/>
                <a:gd name="T8" fmla="*/ 2 w 59"/>
                <a:gd name="T9" fmla="*/ 1 h 18"/>
                <a:gd name="T10" fmla="*/ 0 w 59"/>
                <a:gd name="T11" fmla="*/ 16 h 18"/>
                <a:gd name="T12" fmla="*/ 3 w 59"/>
                <a:gd name="T13" fmla="*/ 12 h 18"/>
                <a:gd name="T14" fmla="*/ 7 w 59"/>
                <a:gd name="T15" fmla="*/ 9 h 18"/>
                <a:gd name="T16" fmla="*/ 6 w 59"/>
                <a:gd name="T17" fmla="*/ 5 h 18"/>
                <a:gd name="T18" fmla="*/ 3 w 59"/>
                <a:gd name="T19" fmla="*/ 7 h 18"/>
                <a:gd name="T20" fmla="*/ 6 w 59"/>
                <a:gd name="T21" fmla="*/ 4 h 18"/>
                <a:gd name="T22" fmla="*/ 3 w 59"/>
                <a:gd name="T23" fmla="*/ 13 h 18"/>
                <a:gd name="T24" fmla="*/ 6 w 59"/>
                <a:gd name="T25" fmla="*/ 14 h 18"/>
                <a:gd name="T26" fmla="*/ 18 w 59"/>
                <a:gd name="T27" fmla="*/ 6 h 18"/>
                <a:gd name="T28" fmla="*/ 10 w 59"/>
                <a:gd name="T29" fmla="*/ 15 h 18"/>
                <a:gd name="T30" fmla="*/ 14 w 59"/>
                <a:gd name="T31" fmla="*/ 15 h 18"/>
                <a:gd name="T32" fmla="*/ 19 w 59"/>
                <a:gd name="T33" fmla="*/ 14 h 18"/>
                <a:gd name="T34" fmla="*/ 23 w 59"/>
                <a:gd name="T35" fmla="*/ 15 h 18"/>
                <a:gd name="T36" fmla="*/ 18 w 59"/>
                <a:gd name="T37" fmla="*/ 10 h 18"/>
                <a:gd name="T38" fmla="*/ 30 w 59"/>
                <a:gd name="T39" fmla="*/ 4 h 18"/>
                <a:gd name="T40" fmla="*/ 22 w 59"/>
                <a:gd name="T41" fmla="*/ 13 h 18"/>
                <a:gd name="T42" fmla="*/ 39 w 59"/>
                <a:gd name="T43" fmla="*/ 15 h 18"/>
                <a:gd name="T44" fmla="*/ 48 w 59"/>
                <a:gd name="T45" fmla="*/ 10 h 18"/>
                <a:gd name="T46" fmla="*/ 54 w 59"/>
                <a:gd name="T47" fmla="*/ 9 h 18"/>
                <a:gd name="T48" fmla="*/ 49 w 59"/>
                <a:gd name="T49" fmla="*/ 15 h 18"/>
                <a:gd name="T50" fmla="*/ 54 w 59"/>
                <a:gd name="T51" fmla="*/ 12 h 18"/>
                <a:gd name="T52" fmla="*/ 52 w 59"/>
                <a:gd name="T53" fmla="*/ 12 h 18"/>
                <a:gd name="T54" fmla="*/ 33 w 59"/>
                <a:gd name="T55" fmla="*/ 15 h 18"/>
                <a:gd name="T56" fmla="*/ 38 w 59"/>
                <a:gd name="T57" fmla="*/ 15 h 18"/>
                <a:gd name="T58" fmla="*/ 49 w 59"/>
                <a:gd name="T59" fmla="*/ 11 h 18"/>
                <a:gd name="T60" fmla="*/ 54 w 59"/>
                <a:gd name="T61" fmla="*/ 5 h 18"/>
                <a:gd name="T62" fmla="*/ 44 w 59"/>
                <a:gd name="T63" fmla="*/ 10 h 18"/>
                <a:gd name="T64" fmla="*/ 56 w 59"/>
                <a:gd name="T65" fmla="*/ 5 h 18"/>
                <a:gd name="T66" fmla="*/ 44 w 59"/>
                <a:gd name="T67" fmla="*/ 5 h 18"/>
                <a:gd name="T68" fmla="*/ 34 w 59"/>
                <a:gd name="T69" fmla="*/ 14 h 18"/>
                <a:gd name="T70" fmla="*/ 32 w 59"/>
                <a:gd name="T71" fmla="*/ 12 h 18"/>
                <a:gd name="T72" fmla="*/ 34 w 59"/>
                <a:gd name="T73" fmla="*/ 5 h 18"/>
                <a:gd name="T74" fmla="*/ 26 w 59"/>
                <a:gd name="T75" fmla="*/ 13 h 18"/>
                <a:gd name="T76" fmla="*/ 34 w 59"/>
                <a:gd name="T77" fmla="*/ 5 h 18"/>
                <a:gd name="T78" fmla="*/ 38 w 59"/>
                <a:gd name="T79" fmla="*/ 6 h 18"/>
                <a:gd name="T80" fmla="*/ 28 w 59"/>
                <a:gd name="T81" fmla="*/ 15 h 18"/>
                <a:gd name="T82" fmla="*/ 38 w 59"/>
                <a:gd name="T83" fmla="*/ 10 h 18"/>
                <a:gd name="T84" fmla="*/ 26 w 59"/>
                <a:gd name="T85" fmla="*/ 15 h 18"/>
                <a:gd name="T86" fmla="*/ 32 w 59"/>
                <a:gd name="T87" fmla="*/ 12 h 18"/>
                <a:gd name="T88" fmla="*/ 25 w 59"/>
                <a:gd name="T89" fmla="*/ 5 h 18"/>
                <a:gd name="T90" fmla="*/ 15 w 59"/>
                <a:gd name="T91" fmla="*/ 9 h 18"/>
                <a:gd name="T92" fmla="*/ 11 w 59"/>
                <a:gd name="T93" fmla="*/ 10 h 18"/>
                <a:gd name="T94" fmla="*/ 14 w 59"/>
                <a:gd name="T95" fmla="*/ 5 h 18"/>
                <a:gd name="T96" fmla="*/ 11 w 59"/>
                <a:gd name="T97" fmla="*/ 4 h 18"/>
                <a:gd name="T98" fmla="*/ 17 w 59"/>
                <a:gd name="T99" fmla="*/ 12 h 18"/>
                <a:gd name="T100" fmla="*/ 3 w 59"/>
                <a:gd name="T101" fmla="*/ 9 h 18"/>
                <a:gd name="T102" fmla="*/ 10 w 59"/>
                <a:gd name="T103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9" h="18">
                  <a:moveTo>
                    <a:pt x="1" y="18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4" y="17"/>
                    <a:pt x="7" y="18"/>
                    <a:pt x="10" y="18"/>
                  </a:cubicBezTo>
                  <a:cubicBezTo>
                    <a:pt x="16" y="18"/>
                    <a:pt x="22" y="18"/>
                    <a:pt x="27" y="18"/>
                  </a:cubicBezTo>
                  <a:cubicBezTo>
                    <a:pt x="37" y="18"/>
                    <a:pt x="47" y="18"/>
                    <a:pt x="57" y="18"/>
                  </a:cubicBezTo>
                  <a:cubicBezTo>
                    <a:pt x="57" y="18"/>
                    <a:pt x="58" y="18"/>
                    <a:pt x="58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2"/>
                    <a:pt x="59" y="8"/>
                    <a:pt x="59" y="3"/>
                  </a:cubicBezTo>
                  <a:cubicBezTo>
                    <a:pt x="59" y="3"/>
                    <a:pt x="59" y="3"/>
                    <a:pt x="58" y="2"/>
                  </a:cubicBezTo>
                  <a:cubicBezTo>
                    <a:pt x="58" y="2"/>
                    <a:pt x="58" y="2"/>
                    <a:pt x="57" y="2"/>
                  </a:cubicBezTo>
                  <a:cubicBezTo>
                    <a:pt x="48" y="1"/>
                    <a:pt x="39" y="2"/>
                    <a:pt x="30" y="1"/>
                  </a:cubicBezTo>
                  <a:cubicBezTo>
                    <a:pt x="24" y="1"/>
                    <a:pt x="18" y="1"/>
                    <a:pt x="12" y="1"/>
                  </a:cubicBezTo>
                  <a:cubicBezTo>
                    <a:pt x="9" y="1"/>
                    <a:pt x="5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7"/>
                    <a:pt x="0" y="11"/>
                    <a:pt x="0" y="16"/>
                  </a:cubicBezTo>
                  <a:cubicBezTo>
                    <a:pt x="0" y="17"/>
                    <a:pt x="0" y="18"/>
                    <a:pt x="1" y="18"/>
                  </a:cubicBezTo>
                  <a:close/>
                  <a:moveTo>
                    <a:pt x="7" y="9"/>
                  </a:moveTo>
                  <a:cubicBezTo>
                    <a:pt x="5" y="10"/>
                    <a:pt x="4" y="11"/>
                    <a:pt x="3" y="12"/>
                  </a:cubicBezTo>
                  <a:cubicBezTo>
                    <a:pt x="3" y="12"/>
                    <a:pt x="3" y="11"/>
                    <a:pt x="3" y="10"/>
                  </a:cubicBezTo>
                  <a:cubicBezTo>
                    <a:pt x="5" y="8"/>
                    <a:pt x="7" y="7"/>
                    <a:pt x="10" y="5"/>
                  </a:cubicBezTo>
                  <a:cubicBezTo>
                    <a:pt x="11" y="4"/>
                    <a:pt x="8" y="8"/>
                    <a:pt x="7" y="9"/>
                  </a:cubicBezTo>
                  <a:close/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5" y="5"/>
                    <a:pt x="6" y="5"/>
                  </a:cubicBezTo>
                  <a:cubicBezTo>
                    <a:pt x="5" y="5"/>
                    <a:pt x="5" y="6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3" y="8"/>
                    <a:pt x="3" y="8"/>
                    <a:pt x="3" y="7"/>
                  </a:cubicBezTo>
                  <a:close/>
                  <a:moveTo>
                    <a:pt x="3" y="6"/>
                  </a:moveTo>
                  <a:cubicBezTo>
                    <a:pt x="3" y="6"/>
                    <a:pt x="3" y="5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5" y="5"/>
                    <a:pt x="4" y="5"/>
                    <a:pt x="3" y="6"/>
                  </a:cubicBezTo>
                  <a:close/>
                  <a:moveTo>
                    <a:pt x="2" y="15"/>
                  </a:moveTo>
                  <a:cubicBezTo>
                    <a:pt x="3" y="14"/>
                    <a:pt x="3" y="14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3"/>
                    <a:pt x="7" y="11"/>
                    <a:pt x="9" y="10"/>
                  </a:cubicBezTo>
                  <a:cubicBezTo>
                    <a:pt x="8" y="11"/>
                    <a:pt x="7" y="12"/>
                    <a:pt x="6" y="14"/>
                  </a:cubicBezTo>
                  <a:cubicBezTo>
                    <a:pt x="5" y="14"/>
                    <a:pt x="6" y="14"/>
                    <a:pt x="6" y="14"/>
                  </a:cubicBezTo>
                  <a:cubicBezTo>
                    <a:pt x="10" y="12"/>
                    <a:pt x="14" y="9"/>
                    <a:pt x="18" y="6"/>
                  </a:cubicBezTo>
                  <a:cubicBezTo>
                    <a:pt x="19" y="5"/>
                    <a:pt x="19" y="5"/>
                    <a:pt x="18" y="6"/>
                  </a:cubicBezTo>
                  <a:cubicBezTo>
                    <a:pt x="17" y="7"/>
                    <a:pt x="16" y="8"/>
                    <a:pt x="14" y="9"/>
                  </a:cubicBezTo>
                  <a:cubicBezTo>
                    <a:pt x="13" y="10"/>
                    <a:pt x="11" y="12"/>
                    <a:pt x="10" y="14"/>
                  </a:cubicBezTo>
                  <a:cubicBezTo>
                    <a:pt x="10" y="14"/>
                    <a:pt x="10" y="15"/>
                    <a:pt x="10" y="15"/>
                  </a:cubicBezTo>
                  <a:cubicBezTo>
                    <a:pt x="10" y="15"/>
                    <a:pt x="10" y="15"/>
                    <a:pt x="9" y="15"/>
                  </a:cubicBezTo>
                  <a:cubicBezTo>
                    <a:pt x="7" y="15"/>
                    <a:pt x="5" y="14"/>
                    <a:pt x="2" y="15"/>
                  </a:cubicBezTo>
                  <a:close/>
                  <a:moveTo>
                    <a:pt x="14" y="15"/>
                  </a:moveTo>
                  <a:cubicBezTo>
                    <a:pt x="19" y="13"/>
                    <a:pt x="22" y="9"/>
                    <a:pt x="26" y="7"/>
                  </a:cubicBezTo>
                  <a:cubicBezTo>
                    <a:pt x="29" y="4"/>
                    <a:pt x="28" y="5"/>
                    <a:pt x="26" y="8"/>
                  </a:cubicBezTo>
                  <a:cubicBezTo>
                    <a:pt x="24" y="10"/>
                    <a:pt x="21" y="12"/>
                    <a:pt x="19" y="14"/>
                  </a:cubicBezTo>
                  <a:cubicBezTo>
                    <a:pt x="19" y="14"/>
                    <a:pt x="19" y="15"/>
                    <a:pt x="20" y="15"/>
                  </a:cubicBezTo>
                  <a:cubicBezTo>
                    <a:pt x="23" y="13"/>
                    <a:pt x="26" y="11"/>
                    <a:pt x="28" y="9"/>
                  </a:cubicBezTo>
                  <a:cubicBezTo>
                    <a:pt x="26" y="11"/>
                    <a:pt x="24" y="13"/>
                    <a:pt x="23" y="15"/>
                  </a:cubicBezTo>
                  <a:cubicBezTo>
                    <a:pt x="19" y="15"/>
                    <a:pt x="14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3" y="13"/>
                    <a:pt x="16" y="12"/>
                    <a:pt x="18" y="10"/>
                  </a:cubicBezTo>
                  <a:cubicBezTo>
                    <a:pt x="16" y="11"/>
                    <a:pt x="15" y="13"/>
                    <a:pt x="14" y="14"/>
                  </a:cubicBezTo>
                  <a:cubicBezTo>
                    <a:pt x="14" y="14"/>
                    <a:pt x="14" y="15"/>
                    <a:pt x="14" y="15"/>
                  </a:cubicBezTo>
                  <a:close/>
                  <a:moveTo>
                    <a:pt x="30" y="4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2" y="4"/>
                    <a:pt x="34" y="4"/>
                  </a:cubicBezTo>
                  <a:cubicBezTo>
                    <a:pt x="30" y="7"/>
                    <a:pt x="26" y="10"/>
                    <a:pt x="22" y="13"/>
                  </a:cubicBezTo>
                  <a:cubicBezTo>
                    <a:pt x="18" y="15"/>
                    <a:pt x="24" y="11"/>
                    <a:pt x="24" y="10"/>
                  </a:cubicBezTo>
                  <a:cubicBezTo>
                    <a:pt x="26" y="8"/>
                    <a:pt x="28" y="7"/>
                    <a:pt x="30" y="4"/>
                  </a:cubicBezTo>
                  <a:close/>
                  <a:moveTo>
                    <a:pt x="39" y="15"/>
                  </a:moveTo>
                  <a:cubicBezTo>
                    <a:pt x="43" y="13"/>
                    <a:pt x="48" y="10"/>
                    <a:pt x="52" y="6"/>
                  </a:cubicBezTo>
                  <a:cubicBezTo>
                    <a:pt x="52" y="7"/>
                    <a:pt x="51" y="7"/>
                    <a:pt x="51" y="8"/>
                  </a:cubicBezTo>
                  <a:cubicBezTo>
                    <a:pt x="50" y="9"/>
                    <a:pt x="49" y="10"/>
                    <a:pt x="48" y="10"/>
                  </a:cubicBezTo>
                  <a:cubicBezTo>
                    <a:pt x="46" y="12"/>
                    <a:pt x="45" y="13"/>
                    <a:pt x="43" y="15"/>
                  </a:cubicBezTo>
                  <a:cubicBezTo>
                    <a:pt x="43" y="15"/>
                    <a:pt x="43" y="15"/>
                    <a:pt x="44" y="15"/>
                  </a:cubicBezTo>
                  <a:cubicBezTo>
                    <a:pt x="47" y="13"/>
                    <a:pt x="50" y="11"/>
                    <a:pt x="54" y="9"/>
                  </a:cubicBezTo>
                  <a:cubicBezTo>
                    <a:pt x="57" y="7"/>
                    <a:pt x="54" y="10"/>
                    <a:pt x="53" y="10"/>
                  </a:cubicBezTo>
                  <a:cubicBezTo>
                    <a:pt x="52" y="12"/>
                    <a:pt x="50" y="13"/>
                    <a:pt x="49" y="15"/>
                  </a:cubicBezTo>
                  <a:cubicBezTo>
                    <a:pt x="48" y="15"/>
                    <a:pt x="49" y="15"/>
                    <a:pt x="49" y="15"/>
                  </a:cubicBezTo>
                  <a:cubicBezTo>
                    <a:pt x="50" y="15"/>
                    <a:pt x="54" y="12"/>
                    <a:pt x="53" y="15"/>
                  </a:cubicBezTo>
                  <a:cubicBezTo>
                    <a:pt x="53" y="15"/>
                    <a:pt x="54" y="15"/>
                    <a:pt x="54" y="15"/>
                  </a:cubicBezTo>
                  <a:cubicBezTo>
                    <a:pt x="55" y="13"/>
                    <a:pt x="55" y="14"/>
                    <a:pt x="54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3" y="13"/>
                    <a:pt x="52" y="13"/>
                    <a:pt x="51" y="13"/>
                  </a:cubicBezTo>
                  <a:cubicBezTo>
                    <a:pt x="49" y="15"/>
                    <a:pt x="52" y="12"/>
                    <a:pt x="52" y="12"/>
                  </a:cubicBezTo>
                  <a:cubicBezTo>
                    <a:pt x="54" y="11"/>
                    <a:pt x="55" y="9"/>
                    <a:pt x="56" y="8"/>
                  </a:cubicBezTo>
                  <a:cubicBezTo>
                    <a:pt x="56" y="11"/>
                    <a:pt x="56" y="13"/>
                    <a:pt x="55" y="16"/>
                  </a:cubicBezTo>
                  <a:cubicBezTo>
                    <a:pt x="48" y="16"/>
                    <a:pt x="40" y="15"/>
                    <a:pt x="33" y="15"/>
                  </a:cubicBezTo>
                  <a:cubicBezTo>
                    <a:pt x="38" y="14"/>
                    <a:pt x="42" y="10"/>
                    <a:pt x="46" y="7"/>
                  </a:cubicBezTo>
                  <a:cubicBezTo>
                    <a:pt x="50" y="4"/>
                    <a:pt x="47" y="7"/>
                    <a:pt x="45" y="8"/>
                  </a:cubicBezTo>
                  <a:cubicBezTo>
                    <a:pt x="42" y="10"/>
                    <a:pt x="40" y="12"/>
                    <a:pt x="38" y="15"/>
                  </a:cubicBezTo>
                  <a:cubicBezTo>
                    <a:pt x="38" y="15"/>
                    <a:pt x="38" y="15"/>
                    <a:pt x="39" y="15"/>
                  </a:cubicBezTo>
                  <a:close/>
                  <a:moveTo>
                    <a:pt x="56" y="7"/>
                  </a:moveTo>
                  <a:cubicBezTo>
                    <a:pt x="54" y="8"/>
                    <a:pt x="51" y="10"/>
                    <a:pt x="49" y="11"/>
                  </a:cubicBezTo>
                  <a:cubicBezTo>
                    <a:pt x="48" y="12"/>
                    <a:pt x="47" y="12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9" y="11"/>
                    <a:pt x="52" y="9"/>
                    <a:pt x="54" y="5"/>
                  </a:cubicBezTo>
                  <a:cubicBezTo>
                    <a:pt x="54" y="5"/>
                    <a:pt x="53" y="5"/>
                    <a:pt x="53" y="5"/>
                  </a:cubicBezTo>
                  <a:cubicBezTo>
                    <a:pt x="49" y="8"/>
                    <a:pt x="44" y="11"/>
                    <a:pt x="40" y="14"/>
                  </a:cubicBezTo>
                  <a:cubicBezTo>
                    <a:pt x="41" y="13"/>
                    <a:pt x="43" y="11"/>
                    <a:pt x="44" y="10"/>
                  </a:cubicBezTo>
                  <a:cubicBezTo>
                    <a:pt x="46" y="8"/>
                    <a:pt x="48" y="7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2" y="5"/>
                    <a:pt x="54" y="5"/>
                    <a:pt x="56" y="5"/>
                  </a:cubicBezTo>
                  <a:cubicBezTo>
                    <a:pt x="56" y="5"/>
                    <a:pt x="56" y="6"/>
                    <a:pt x="56" y="7"/>
                  </a:cubicBezTo>
                  <a:close/>
                  <a:moveTo>
                    <a:pt x="34" y="14"/>
                  </a:moveTo>
                  <a:cubicBezTo>
                    <a:pt x="38" y="12"/>
                    <a:pt x="42" y="8"/>
                    <a:pt x="44" y="5"/>
                  </a:cubicBezTo>
                  <a:cubicBezTo>
                    <a:pt x="45" y="5"/>
                    <a:pt x="45" y="5"/>
                    <a:pt x="44" y="4"/>
                  </a:cubicBezTo>
                  <a:cubicBezTo>
                    <a:pt x="46" y="5"/>
                    <a:pt x="47" y="5"/>
                    <a:pt x="49" y="5"/>
                  </a:cubicBezTo>
                  <a:cubicBezTo>
                    <a:pt x="43" y="7"/>
                    <a:pt x="39" y="12"/>
                    <a:pt x="34" y="14"/>
                  </a:cubicBezTo>
                  <a:close/>
                  <a:moveTo>
                    <a:pt x="40" y="4"/>
                  </a:moveTo>
                  <a:cubicBezTo>
                    <a:pt x="41" y="4"/>
                    <a:pt x="42" y="4"/>
                    <a:pt x="44" y="4"/>
                  </a:cubicBezTo>
                  <a:cubicBezTo>
                    <a:pt x="40" y="7"/>
                    <a:pt x="36" y="9"/>
                    <a:pt x="32" y="12"/>
                  </a:cubicBezTo>
                  <a:cubicBezTo>
                    <a:pt x="35" y="10"/>
                    <a:pt x="38" y="8"/>
                    <a:pt x="40" y="5"/>
                  </a:cubicBezTo>
                  <a:cubicBezTo>
                    <a:pt x="40" y="5"/>
                    <a:pt x="40" y="5"/>
                    <a:pt x="40" y="4"/>
                  </a:cubicBezTo>
                  <a:close/>
                  <a:moveTo>
                    <a:pt x="34" y="5"/>
                  </a:moveTo>
                  <a:cubicBezTo>
                    <a:pt x="34" y="5"/>
                    <a:pt x="34" y="5"/>
                    <a:pt x="34" y="4"/>
                  </a:cubicBezTo>
                  <a:cubicBezTo>
                    <a:pt x="36" y="4"/>
                    <a:pt x="37" y="4"/>
                    <a:pt x="39" y="4"/>
                  </a:cubicBezTo>
                  <a:cubicBezTo>
                    <a:pt x="35" y="7"/>
                    <a:pt x="30" y="10"/>
                    <a:pt x="26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2"/>
                    <a:pt x="26" y="12"/>
                    <a:pt x="27" y="11"/>
                  </a:cubicBezTo>
                  <a:cubicBezTo>
                    <a:pt x="29" y="9"/>
                    <a:pt x="32" y="7"/>
                    <a:pt x="34" y="5"/>
                  </a:cubicBezTo>
                  <a:close/>
                  <a:moveTo>
                    <a:pt x="26" y="15"/>
                  </a:moveTo>
                  <a:cubicBezTo>
                    <a:pt x="25" y="15"/>
                    <a:pt x="25" y="15"/>
                    <a:pt x="24" y="15"/>
                  </a:cubicBezTo>
                  <a:cubicBezTo>
                    <a:pt x="29" y="12"/>
                    <a:pt x="33" y="9"/>
                    <a:pt x="38" y="6"/>
                  </a:cubicBezTo>
                  <a:cubicBezTo>
                    <a:pt x="36" y="7"/>
                    <a:pt x="34" y="9"/>
                    <a:pt x="32" y="11"/>
                  </a:cubicBezTo>
                  <a:cubicBezTo>
                    <a:pt x="31" y="12"/>
                    <a:pt x="29" y="13"/>
                    <a:pt x="28" y="14"/>
                  </a:cubicBezTo>
                  <a:cubicBezTo>
                    <a:pt x="28" y="14"/>
                    <a:pt x="28" y="15"/>
                    <a:pt x="28" y="15"/>
                  </a:cubicBezTo>
                  <a:cubicBezTo>
                    <a:pt x="33" y="13"/>
                    <a:pt x="37" y="9"/>
                    <a:pt x="42" y="6"/>
                  </a:cubicBezTo>
                  <a:cubicBezTo>
                    <a:pt x="43" y="5"/>
                    <a:pt x="44" y="5"/>
                    <a:pt x="42" y="7"/>
                  </a:cubicBezTo>
                  <a:cubicBezTo>
                    <a:pt x="41" y="8"/>
                    <a:pt x="39" y="9"/>
                    <a:pt x="38" y="10"/>
                  </a:cubicBezTo>
                  <a:cubicBezTo>
                    <a:pt x="36" y="12"/>
                    <a:pt x="34" y="13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0" y="15"/>
                    <a:pt x="28" y="15"/>
                    <a:pt x="26" y="15"/>
                  </a:cubicBezTo>
                  <a:close/>
                  <a:moveTo>
                    <a:pt x="32" y="12"/>
                  </a:moveTo>
                  <a:cubicBezTo>
                    <a:pt x="32" y="12"/>
                    <a:pt x="31" y="12"/>
                    <a:pt x="31" y="12"/>
                  </a:cubicBezTo>
                  <a:cubicBezTo>
                    <a:pt x="31" y="12"/>
                    <a:pt x="32" y="12"/>
                    <a:pt x="32" y="12"/>
                  </a:cubicBezTo>
                  <a:close/>
                  <a:moveTo>
                    <a:pt x="29" y="4"/>
                  </a:moveTo>
                  <a:cubicBezTo>
                    <a:pt x="25" y="6"/>
                    <a:pt x="22" y="9"/>
                    <a:pt x="18" y="12"/>
                  </a:cubicBezTo>
                  <a:cubicBezTo>
                    <a:pt x="21" y="10"/>
                    <a:pt x="24" y="7"/>
                    <a:pt x="25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0" y="8"/>
                    <a:pt x="16" y="11"/>
                    <a:pt x="11" y="13"/>
                  </a:cubicBezTo>
                  <a:cubicBezTo>
                    <a:pt x="12" y="13"/>
                    <a:pt x="14" y="10"/>
                    <a:pt x="15" y="9"/>
                  </a:cubicBezTo>
                  <a:cubicBezTo>
                    <a:pt x="17" y="8"/>
                    <a:pt x="19" y="6"/>
                    <a:pt x="20" y="5"/>
                  </a:cubicBezTo>
                  <a:cubicBezTo>
                    <a:pt x="20" y="5"/>
                    <a:pt x="20" y="4"/>
                    <a:pt x="20" y="4"/>
                  </a:cubicBezTo>
                  <a:cubicBezTo>
                    <a:pt x="17" y="6"/>
                    <a:pt x="14" y="8"/>
                    <a:pt x="11" y="10"/>
                  </a:cubicBezTo>
                  <a:cubicBezTo>
                    <a:pt x="10" y="11"/>
                    <a:pt x="9" y="11"/>
                    <a:pt x="8" y="12"/>
                  </a:cubicBezTo>
                  <a:cubicBezTo>
                    <a:pt x="5" y="14"/>
                    <a:pt x="9" y="11"/>
                    <a:pt x="9" y="10"/>
                  </a:cubicBezTo>
                  <a:cubicBezTo>
                    <a:pt x="11" y="9"/>
                    <a:pt x="13" y="7"/>
                    <a:pt x="14" y="5"/>
                  </a:cubicBezTo>
                  <a:cubicBezTo>
                    <a:pt x="15" y="5"/>
                    <a:pt x="14" y="4"/>
                    <a:pt x="14" y="4"/>
                  </a:cubicBezTo>
                  <a:cubicBezTo>
                    <a:pt x="11" y="7"/>
                    <a:pt x="6" y="10"/>
                    <a:pt x="4" y="12"/>
                  </a:cubicBezTo>
                  <a:cubicBezTo>
                    <a:pt x="7" y="10"/>
                    <a:pt x="9" y="7"/>
                    <a:pt x="11" y="4"/>
                  </a:cubicBezTo>
                  <a:cubicBezTo>
                    <a:pt x="17" y="4"/>
                    <a:pt x="23" y="4"/>
                    <a:pt x="29" y="4"/>
                  </a:cubicBezTo>
                  <a:close/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lose/>
                  <a:moveTo>
                    <a:pt x="10" y="4"/>
                  </a:moveTo>
                  <a:cubicBezTo>
                    <a:pt x="7" y="6"/>
                    <a:pt x="5" y="7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6" y="6"/>
                    <a:pt x="7" y="4"/>
                  </a:cubicBezTo>
                  <a:cubicBezTo>
                    <a:pt x="8" y="4"/>
                    <a:pt x="9" y="4"/>
                    <a:pt x="10" y="4"/>
                  </a:cubicBezTo>
                  <a:close/>
                </a:path>
              </a:pathLst>
            </a:custGeom>
            <a:blipFill dpi="0" rotWithShape="1">
              <a:blip r:embed="rId10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61" name="Freeform 162"/>
            <p:cNvSpPr>
              <a:spLocks noEditPoints="1"/>
            </p:cNvSpPr>
            <p:nvPr/>
          </p:nvSpPr>
          <p:spPr bwMode="auto">
            <a:xfrm>
              <a:off x="5567449" y="-342051"/>
              <a:ext cx="171450" cy="52388"/>
            </a:xfrm>
            <a:custGeom>
              <a:avLst/>
              <a:gdLst>
                <a:gd name="T0" fmla="*/ 10 w 59"/>
                <a:gd name="T1" fmla="*/ 17 h 18"/>
                <a:gd name="T2" fmla="*/ 58 w 59"/>
                <a:gd name="T3" fmla="*/ 17 h 18"/>
                <a:gd name="T4" fmla="*/ 58 w 59"/>
                <a:gd name="T5" fmla="*/ 17 h 18"/>
                <a:gd name="T6" fmla="*/ 57 w 59"/>
                <a:gd name="T7" fmla="*/ 2 h 18"/>
                <a:gd name="T8" fmla="*/ 2 w 59"/>
                <a:gd name="T9" fmla="*/ 0 h 18"/>
                <a:gd name="T10" fmla="*/ 0 w 59"/>
                <a:gd name="T11" fmla="*/ 16 h 18"/>
                <a:gd name="T12" fmla="*/ 3 w 59"/>
                <a:gd name="T13" fmla="*/ 12 h 18"/>
                <a:gd name="T14" fmla="*/ 7 w 59"/>
                <a:gd name="T15" fmla="*/ 9 h 18"/>
                <a:gd name="T16" fmla="*/ 6 w 59"/>
                <a:gd name="T17" fmla="*/ 4 h 18"/>
                <a:gd name="T18" fmla="*/ 3 w 59"/>
                <a:gd name="T19" fmla="*/ 7 h 18"/>
                <a:gd name="T20" fmla="*/ 6 w 59"/>
                <a:gd name="T21" fmla="*/ 4 h 18"/>
                <a:gd name="T22" fmla="*/ 3 w 59"/>
                <a:gd name="T23" fmla="*/ 13 h 18"/>
                <a:gd name="T24" fmla="*/ 6 w 59"/>
                <a:gd name="T25" fmla="*/ 13 h 18"/>
                <a:gd name="T26" fmla="*/ 18 w 59"/>
                <a:gd name="T27" fmla="*/ 6 h 18"/>
                <a:gd name="T28" fmla="*/ 10 w 59"/>
                <a:gd name="T29" fmla="*/ 14 h 18"/>
                <a:gd name="T30" fmla="*/ 14 w 59"/>
                <a:gd name="T31" fmla="*/ 14 h 18"/>
                <a:gd name="T32" fmla="*/ 19 w 59"/>
                <a:gd name="T33" fmla="*/ 14 h 18"/>
                <a:gd name="T34" fmla="*/ 23 w 59"/>
                <a:gd name="T35" fmla="*/ 15 h 18"/>
                <a:gd name="T36" fmla="*/ 18 w 59"/>
                <a:gd name="T37" fmla="*/ 10 h 18"/>
                <a:gd name="T38" fmla="*/ 30 w 59"/>
                <a:gd name="T39" fmla="*/ 4 h 18"/>
                <a:gd name="T40" fmla="*/ 22 w 59"/>
                <a:gd name="T41" fmla="*/ 12 h 18"/>
                <a:gd name="T42" fmla="*/ 38 w 59"/>
                <a:gd name="T43" fmla="*/ 15 h 18"/>
                <a:gd name="T44" fmla="*/ 48 w 59"/>
                <a:gd name="T45" fmla="*/ 10 h 18"/>
                <a:gd name="T46" fmla="*/ 54 w 59"/>
                <a:gd name="T47" fmla="*/ 9 h 18"/>
                <a:gd name="T48" fmla="*/ 49 w 59"/>
                <a:gd name="T49" fmla="*/ 15 h 18"/>
                <a:gd name="T50" fmla="*/ 54 w 59"/>
                <a:gd name="T51" fmla="*/ 12 h 18"/>
                <a:gd name="T52" fmla="*/ 52 w 59"/>
                <a:gd name="T53" fmla="*/ 12 h 18"/>
                <a:gd name="T54" fmla="*/ 33 w 59"/>
                <a:gd name="T55" fmla="*/ 15 h 18"/>
                <a:gd name="T56" fmla="*/ 38 w 59"/>
                <a:gd name="T57" fmla="*/ 14 h 18"/>
                <a:gd name="T58" fmla="*/ 49 w 59"/>
                <a:gd name="T59" fmla="*/ 11 h 18"/>
                <a:gd name="T60" fmla="*/ 54 w 59"/>
                <a:gd name="T61" fmla="*/ 5 h 18"/>
                <a:gd name="T62" fmla="*/ 44 w 59"/>
                <a:gd name="T63" fmla="*/ 9 h 18"/>
                <a:gd name="T64" fmla="*/ 56 w 59"/>
                <a:gd name="T65" fmla="*/ 5 h 18"/>
                <a:gd name="T66" fmla="*/ 44 w 59"/>
                <a:gd name="T67" fmla="*/ 5 h 18"/>
                <a:gd name="T68" fmla="*/ 34 w 59"/>
                <a:gd name="T69" fmla="*/ 14 h 18"/>
                <a:gd name="T70" fmla="*/ 32 w 59"/>
                <a:gd name="T71" fmla="*/ 11 h 18"/>
                <a:gd name="T72" fmla="*/ 34 w 59"/>
                <a:gd name="T73" fmla="*/ 5 h 18"/>
                <a:gd name="T74" fmla="*/ 26 w 59"/>
                <a:gd name="T75" fmla="*/ 13 h 18"/>
                <a:gd name="T76" fmla="*/ 34 w 59"/>
                <a:gd name="T77" fmla="*/ 5 h 18"/>
                <a:gd name="T78" fmla="*/ 38 w 59"/>
                <a:gd name="T79" fmla="*/ 6 h 18"/>
                <a:gd name="T80" fmla="*/ 28 w 59"/>
                <a:gd name="T81" fmla="*/ 14 h 18"/>
                <a:gd name="T82" fmla="*/ 38 w 59"/>
                <a:gd name="T83" fmla="*/ 10 h 18"/>
                <a:gd name="T84" fmla="*/ 26 w 59"/>
                <a:gd name="T85" fmla="*/ 15 h 18"/>
                <a:gd name="T86" fmla="*/ 32 w 59"/>
                <a:gd name="T87" fmla="*/ 12 h 18"/>
                <a:gd name="T88" fmla="*/ 25 w 59"/>
                <a:gd name="T89" fmla="*/ 5 h 18"/>
                <a:gd name="T90" fmla="*/ 15 w 59"/>
                <a:gd name="T91" fmla="*/ 9 h 18"/>
                <a:gd name="T92" fmla="*/ 11 w 59"/>
                <a:gd name="T93" fmla="*/ 9 h 18"/>
                <a:gd name="T94" fmla="*/ 14 w 59"/>
                <a:gd name="T95" fmla="*/ 5 h 18"/>
                <a:gd name="T96" fmla="*/ 11 w 59"/>
                <a:gd name="T97" fmla="*/ 4 h 18"/>
                <a:gd name="T98" fmla="*/ 17 w 59"/>
                <a:gd name="T99" fmla="*/ 12 h 18"/>
                <a:gd name="T100" fmla="*/ 3 w 59"/>
                <a:gd name="T101" fmla="*/ 9 h 18"/>
                <a:gd name="T102" fmla="*/ 10 w 59"/>
                <a:gd name="T103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9" h="18">
                  <a:moveTo>
                    <a:pt x="1" y="17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4" y="17"/>
                    <a:pt x="7" y="17"/>
                    <a:pt x="10" y="17"/>
                  </a:cubicBezTo>
                  <a:cubicBezTo>
                    <a:pt x="16" y="17"/>
                    <a:pt x="22" y="17"/>
                    <a:pt x="27" y="18"/>
                  </a:cubicBezTo>
                  <a:cubicBezTo>
                    <a:pt x="37" y="18"/>
                    <a:pt x="47" y="18"/>
                    <a:pt x="57" y="18"/>
                  </a:cubicBezTo>
                  <a:cubicBezTo>
                    <a:pt x="57" y="18"/>
                    <a:pt x="58" y="18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2"/>
                    <a:pt x="59" y="8"/>
                    <a:pt x="59" y="3"/>
                  </a:cubicBezTo>
                  <a:cubicBezTo>
                    <a:pt x="59" y="3"/>
                    <a:pt x="59" y="2"/>
                    <a:pt x="58" y="2"/>
                  </a:cubicBezTo>
                  <a:cubicBezTo>
                    <a:pt x="58" y="2"/>
                    <a:pt x="58" y="2"/>
                    <a:pt x="57" y="2"/>
                  </a:cubicBezTo>
                  <a:cubicBezTo>
                    <a:pt x="48" y="1"/>
                    <a:pt x="39" y="1"/>
                    <a:pt x="30" y="1"/>
                  </a:cubicBezTo>
                  <a:cubicBezTo>
                    <a:pt x="24" y="1"/>
                    <a:pt x="18" y="1"/>
                    <a:pt x="12" y="1"/>
                  </a:cubicBezTo>
                  <a:cubicBezTo>
                    <a:pt x="9" y="1"/>
                    <a:pt x="5" y="1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6"/>
                    <a:pt x="0" y="11"/>
                    <a:pt x="0" y="16"/>
                  </a:cubicBezTo>
                  <a:cubicBezTo>
                    <a:pt x="0" y="17"/>
                    <a:pt x="0" y="17"/>
                    <a:pt x="1" y="17"/>
                  </a:cubicBezTo>
                  <a:close/>
                  <a:moveTo>
                    <a:pt x="7" y="9"/>
                  </a:moveTo>
                  <a:cubicBezTo>
                    <a:pt x="5" y="10"/>
                    <a:pt x="4" y="11"/>
                    <a:pt x="3" y="12"/>
                  </a:cubicBezTo>
                  <a:cubicBezTo>
                    <a:pt x="3" y="11"/>
                    <a:pt x="3" y="11"/>
                    <a:pt x="3" y="10"/>
                  </a:cubicBezTo>
                  <a:cubicBezTo>
                    <a:pt x="5" y="8"/>
                    <a:pt x="7" y="6"/>
                    <a:pt x="9" y="5"/>
                  </a:cubicBezTo>
                  <a:cubicBezTo>
                    <a:pt x="11" y="4"/>
                    <a:pt x="8" y="7"/>
                    <a:pt x="7" y="9"/>
                  </a:cubicBezTo>
                  <a:close/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5" y="5"/>
                    <a:pt x="6" y="4"/>
                  </a:cubicBezTo>
                  <a:cubicBezTo>
                    <a:pt x="5" y="5"/>
                    <a:pt x="5" y="6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7"/>
                    <a:pt x="3" y="7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3" y="3"/>
                  </a:cubicBezTo>
                  <a:cubicBezTo>
                    <a:pt x="4" y="3"/>
                    <a:pt x="5" y="4"/>
                    <a:pt x="6" y="4"/>
                  </a:cubicBezTo>
                  <a:cubicBezTo>
                    <a:pt x="5" y="4"/>
                    <a:pt x="4" y="5"/>
                    <a:pt x="3" y="6"/>
                  </a:cubicBezTo>
                  <a:close/>
                  <a:moveTo>
                    <a:pt x="2" y="14"/>
                  </a:moveTo>
                  <a:cubicBezTo>
                    <a:pt x="2" y="14"/>
                    <a:pt x="2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2"/>
                    <a:pt x="7" y="11"/>
                    <a:pt x="9" y="10"/>
                  </a:cubicBezTo>
                  <a:cubicBezTo>
                    <a:pt x="8" y="11"/>
                    <a:pt x="7" y="12"/>
                    <a:pt x="6" y="13"/>
                  </a:cubicBezTo>
                  <a:cubicBezTo>
                    <a:pt x="5" y="14"/>
                    <a:pt x="6" y="14"/>
                    <a:pt x="6" y="14"/>
                  </a:cubicBezTo>
                  <a:cubicBezTo>
                    <a:pt x="10" y="12"/>
                    <a:pt x="14" y="8"/>
                    <a:pt x="18" y="6"/>
                  </a:cubicBezTo>
                  <a:cubicBezTo>
                    <a:pt x="19" y="5"/>
                    <a:pt x="19" y="5"/>
                    <a:pt x="18" y="6"/>
                  </a:cubicBezTo>
                  <a:cubicBezTo>
                    <a:pt x="17" y="7"/>
                    <a:pt x="16" y="8"/>
                    <a:pt x="14" y="9"/>
                  </a:cubicBezTo>
                  <a:cubicBezTo>
                    <a:pt x="13" y="10"/>
                    <a:pt x="11" y="12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9" y="14"/>
                  </a:cubicBezTo>
                  <a:cubicBezTo>
                    <a:pt x="7" y="14"/>
                    <a:pt x="5" y="14"/>
                    <a:pt x="2" y="14"/>
                  </a:cubicBezTo>
                  <a:close/>
                  <a:moveTo>
                    <a:pt x="14" y="14"/>
                  </a:moveTo>
                  <a:cubicBezTo>
                    <a:pt x="19" y="12"/>
                    <a:pt x="22" y="9"/>
                    <a:pt x="26" y="6"/>
                  </a:cubicBezTo>
                  <a:cubicBezTo>
                    <a:pt x="29" y="4"/>
                    <a:pt x="28" y="5"/>
                    <a:pt x="26" y="7"/>
                  </a:cubicBezTo>
                  <a:cubicBezTo>
                    <a:pt x="24" y="9"/>
                    <a:pt x="21" y="12"/>
                    <a:pt x="19" y="14"/>
                  </a:cubicBezTo>
                  <a:cubicBezTo>
                    <a:pt x="19" y="14"/>
                    <a:pt x="19" y="15"/>
                    <a:pt x="20" y="14"/>
                  </a:cubicBezTo>
                  <a:cubicBezTo>
                    <a:pt x="23" y="13"/>
                    <a:pt x="26" y="10"/>
                    <a:pt x="28" y="8"/>
                  </a:cubicBezTo>
                  <a:cubicBezTo>
                    <a:pt x="26" y="10"/>
                    <a:pt x="24" y="12"/>
                    <a:pt x="23" y="15"/>
                  </a:cubicBezTo>
                  <a:cubicBezTo>
                    <a:pt x="19" y="14"/>
                    <a:pt x="14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3"/>
                    <a:pt x="16" y="12"/>
                    <a:pt x="18" y="10"/>
                  </a:cubicBezTo>
                  <a:cubicBezTo>
                    <a:pt x="16" y="11"/>
                    <a:pt x="15" y="12"/>
                    <a:pt x="14" y="14"/>
                  </a:cubicBezTo>
                  <a:cubicBezTo>
                    <a:pt x="14" y="14"/>
                    <a:pt x="14" y="15"/>
                    <a:pt x="14" y="14"/>
                  </a:cubicBezTo>
                  <a:close/>
                  <a:moveTo>
                    <a:pt x="30" y="4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2" y="4"/>
                    <a:pt x="34" y="4"/>
                  </a:cubicBezTo>
                  <a:cubicBezTo>
                    <a:pt x="29" y="7"/>
                    <a:pt x="26" y="10"/>
                    <a:pt x="22" y="12"/>
                  </a:cubicBezTo>
                  <a:cubicBezTo>
                    <a:pt x="18" y="15"/>
                    <a:pt x="24" y="11"/>
                    <a:pt x="24" y="10"/>
                  </a:cubicBezTo>
                  <a:cubicBezTo>
                    <a:pt x="26" y="8"/>
                    <a:pt x="28" y="6"/>
                    <a:pt x="30" y="4"/>
                  </a:cubicBezTo>
                  <a:close/>
                  <a:moveTo>
                    <a:pt x="38" y="15"/>
                  </a:moveTo>
                  <a:cubicBezTo>
                    <a:pt x="43" y="12"/>
                    <a:pt x="48" y="9"/>
                    <a:pt x="52" y="6"/>
                  </a:cubicBezTo>
                  <a:cubicBezTo>
                    <a:pt x="52" y="6"/>
                    <a:pt x="51" y="7"/>
                    <a:pt x="51" y="8"/>
                  </a:cubicBezTo>
                  <a:cubicBezTo>
                    <a:pt x="50" y="9"/>
                    <a:pt x="49" y="9"/>
                    <a:pt x="48" y="10"/>
                  </a:cubicBezTo>
                  <a:cubicBezTo>
                    <a:pt x="46" y="11"/>
                    <a:pt x="45" y="13"/>
                    <a:pt x="43" y="14"/>
                  </a:cubicBezTo>
                  <a:cubicBezTo>
                    <a:pt x="43" y="15"/>
                    <a:pt x="43" y="15"/>
                    <a:pt x="44" y="15"/>
                  </a:cubicBezTo>
                  <a:cubicBezTo>
                    <a:pt x="47" y="13"/>
                    <a:pt x="50" y="11"/>
                    <a:pt x="54" y="9"/>
                  </a:cubicBezTo>
                  <a:cubicBezTo>
                    <a:pt x="57" y="7"/>
                    <a:pt x="54" y="9"/>
                    <a:pt x="53" y="10"/>
                  </a:cubicBezTo>
                  <a:cubicBezTo>
                    <a:pt x="52" y="11"/>
                    <a:pt x="50" y="13"/>
                    <a:pt x="49" y="14"/>
                  </a:cubicBezTo>
                  <a:cubicBezTo>
                    <a:pt x="48" y="14"/>
                    <a:pt x="49" y="15"/>
                    <a:pt x="49" y="15"/>
                  </a:cubicBezTo>
                  <a:cubicBezTo>
                    <a:pt x="50" y="15"/>
                    <a:pt x="54" y="12"/>
                    <a:pt x="53" y="14"/>
                  </a:cubicBezTo>
                  <a:cubicBezTo>
                    <a:pt x="53" y="15"/>
                    <a:pt x="54" y="15"/>
                    <a:pt x="54" y="15"/>
                  </a:cubicBezTo>
                  <a:cubicBezTo>
                    <a:pt x="55" y="13"/>
                    <a:pt x="55" y="14"/>
                    <a:pt x="54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3" y="12"/>
                    <a:pt x="52" y="13"/>
                    <a:pt x="51" y="13"/>
                  </a:cubicBezTo>
                  <a:cubicBezTo>
                    <a:pt x="49" y="15"/>
                    <a:pt x="52" y="12"/>
                    <a:pt x="52" y="12"/>
                  </a:cubicBezTo>
                  <a:cubicBezTo>
                    <a:pt x="54" y="10"/>
                    <a:pt x="55" y="9"/>
                    <a:pt x="56" y="8"/>
                  </a:cubicBezTo>
                  <a:cubicBezTo>
                    <a:pt x="56" y="10"/>
                    <a:pt x="56" y="13"/>
                    <a:pt x="55" y="15"/>
                  </a:cubicBezTo>
                  <a:cubicBezTo>
                    <a:pt x="48" y="15"/>
                    <a:pt x="40" y="15"/>
                    <a:pt x="33" y="15"/>
                  </a:cubicBezTo>
                  <a:cubicBezTo>
                    <a:pt x="38" y="13"/>
                    <a:pt x="42" y="10"/>
                    <a:pt x="46" y="7"/>
                  </a:cubicBezTo>
                  <a:cubicBezTo>
                    <a:pt x="50" y="4"/>
                    <a:pt x="47" y="6"/>
                    <a:pt x="45" y="8"/>
                  </a:cubicBezTo>
                  <a:cubicBezTo>
                    <a:pt x="42" y="10"/>
                    <a:pt x="40" y="12"/>
                    <a:pt x="38" y="14"/>
                  </a:cubicBezTo>
                  <a:cubicBezTo>
                    <a:pt x="38" y="15"/>
                    <a:pt x="38" y="15"/>
                    <a:pt x="38" y="15"/>
                  </a:cubicBezTo>
                  <a:close/>
                  <a:moveTo>
                    <a:pt x="56" y="6"/>
                  </a:moveTo>
                  <a:cubicBezTo>
                    <a:pt x="54" y="8"/>
                    <a:pt x="51" y="9"/>
                    <a:pt x="49" y="11"/>
                  </a:cubicBezTo>
                  <a:cubicBezTo>
                    <a:pt x="48" y="11"/>
                    <a:pt x="47" y="12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9" y="10"/>
                    <a:pt x="52" y="8"/>
                    <a:pt x="54" y="5"/>
                  </a:cubicBezTo>
                  <a:cubicBezTo>
                    <a:pt x="54" y="5"/>
                    <a:pt x="53" y="4"/>
                    <a:pt x="53" y="5"/>
                  </a:cubicBezTo>
                  <a:cubicBezTo>
                    <a:pt x="49" y="8"/>
                    <a:pt x="44" y="11"/>
                    <a:pt x="40" y="13"/>
                  </a:cubicBezTo>
                  <a:cubicBezTo>
                    <a:pt x="41" y="13"/>
                    <a:pt x="43" y="11"/>
                    <a:pt x="44" y="9"/>
                  </a:cubicBezTo>
                  <a:cubicBezTo>
                    <a:pt x="46" y="8"/>
                    <a:pt x="48" y="6"/>
                    <a:pt x="50" y="5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2" y="4"/>
                    <a:pt x="54" y="4"/>
                    <a:pt x="56" y="5"/>
                  </a:cubicBezTo>
                  <a:cubicBezTo>
                    <a:pt x="56" y="5"/>
                    <a:pt x="56" y="6"/>
                    <a:pt x="56" y="6"/>
                  </a:cubicBezTo>
                  <a:close/>
                  <a:moveTo>
                    <a:pt x="34" y="14"/>
                  </a:moveTo>
                  <a:cubicBezTo>
                    <a:pt x="38" y="12"/>
                    <a:pt x="42" y="8"/>
                    <a:pt x="44" y="5"/>
                  </a:cubicBezTo>
                  <a:cubicBezTo>
                    <a:pt x="45" y="4"/>
                    <a:pt x="44" y="4"/>
                    <a:pt x="44" y="4"/>
                  </a:cubicBezTo>
                  <a:cubicBezTo>
                    <a:pt x="46" y="4"/>
                    <a:pt x="47" y="4"/>
                    <a:pt x="49" y="4"/>
                  </a:cubicBezTo>
                  <a:cubicBezTo>
                    <a:pt x="43" y="7"/>
                    <a:pt x="39" y="12"/>
                    <a:pt x="34" y="14"/>
                  </a:cubicBezTo>
                  <a:close/>
                  <a:moveTo>
                    <a:pt x="40" y="4"/>
                  </a:moveTo>
                  <a:cubicBezTo>
                    <a:pt x="41" y="4"/>
                    <a:pt x="42" y="4"/>
                    <a:pt x="44" y="4"/>
                  </a:cubicBezTo>
                  <a:cubicBezTo>
                    <a:pt x="40" y="6"/>
                    <a:pt x="36" y="9"/>
                    <a:pt x="32" y="11"/>
                  </a:cubicBezTo>
                  <a:cubicBezTo>
                    <a:pt x="35" y="10"/>
                    <a:pt x="38" y="7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lose/>
                  <a:moveTo>
                    <a:pt x="34" y="5"/>
                  </a:moveTo>
                  <a:cubicBezTo>
                    <a:pt x="34" y="5"/>
                    <a:pt x="34" y="4"/>
                    <a:pt x="34" y="4"/>
                  </a:cubicBezTo>
                  <a:cubicBezTo>
                    <a:pt x="36" y="4"/>
                    <a:pt x="37" y="4"/>
                    <a:pt x="39" y="4"/>
                  </a:cubicBezTo>
                  <a:cubicBezTo>
                    <a:pt x="35" y="7"/>
                    <a:pt x="30" y="10"/>
                    <a:pt x="26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2"/>
                    <a:pt x="26" y="11"/>
                    <a:pt x="27" y="11"/>
                  </a:cubicBezTo>
                  <a:cubicBezTo>
                    <a:pt x="29" y="8"/>
                    <a:pt x="32" y="7"/>
                    <a:pt x="34" y="5"/>
                  </a:cubicBezTo>
                  <a:close/>
                  <a:moveTo>
                    <a:pt x="26" y="15"/>
                  </a:moveTo>
                  <a:cubicBezTo>
                    <a:pt x="25" y="15"/>
                    <a:pt x="25" y="15"/>
                    <a:pt x="24" y="15"/>
                  </a:cubicBezTo>
                  <a:cubicBezTo>
                    <a:pt x="29" y="11"/>
                    <a:pt x="33" y="9"/>
                    <a:pt x="38" y="6"/>
                  </a:cubicBezTo>
                  <a:cubicBezTo>
                    <a:pt x="36" y="7"/>
                    <a:pt x="34" y="9"/>
                    <a:pt x="32" y="10"/>
                  </a:cubicBezTo>
                  <a:cubicBezTo>
                    <a:pt x="31" y="11"/>
                    <a:pt x="29" y="13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33" y="12"/>
                    <a:pt x="37" y="9"/>
                    <a:pt x="42" y="6"/>
                  </a:cubicBezTo>
                  <a:cubicBezTo>
                    <a:pt x="43" y="5"/>
                    <a:pt x="43" y="5"/>
                    <a:pt x="42" y="6"/>
                  </a:cubicBezTo>
                  <a:cubicBezTo>
                    <a:pt x="41" y="8"/>
                    <a:pt x="39" y="9"/>
                    <a:pt x="38" y="10"/>
                  </a:cubicBezTo>
                  <a:cubicBezTo>
                    <a:pt x="36" y="11"/>
                    <a:pt x="34" y="13"/>
                    <a:pt x="32" y="14"/>
                  </a:cubicBezTo>
                  <a:cubicBezTo>
                    <a:pt x="32" y="14"/>
                    <a:pt x="32" y="15"/>
                    <a:pt x="32" y="15"/>
                  </a:cubicBezTo>
                  <a:cubicBezTo>
                    <a:pt x="30" y="15"/>
                    <a:pt x="28" y="15"/>
                    <a:pt x="26" y="15"/>
                  </a:cubicBezTo>
                  <a:close/>
                  <a:moveTo>
                    <a:pt x="32" y="12"/>
                  </a:moveTo>
                  <a:cubicBezTo>
                    <a:pt x="32" y="12"/>
                    <a:pt x="31" y="12"/>
                    <a:pt x="31" y="12"/>
                  </a:cubicBezTo>
                  <a:cubicBezTo>
                    <a:pt x="31" y="12"/>
                    <a:pt x="32" y="12"/>
                    <a:pt x="32" y="12"/>
                  </a:cubicBezTo>
                  <a:close/>
                  <a:moveTo>
                    <a:pt x="28" y="4"/>
                  </a:moveTo>
                  <a:cubicBezTo>
                    <a:pt x="25" y="6"/>
                    <a:pt x="22" y="9"/>
                    <a:pt x="18" y="11"/>
                  </a:cubicBezTo>
                  <a:cubicBezTo>
                    <a:pt x="21" y="10"/>
                    <a:pt x="24" y="7"/>
                    <a:pt x="25" y="5"/>
                  </a:cubicBezTo>
                  <a:cubicBezTo>
                    <a:pt x="25" y="4"/>
                    <a:pt x="25" y="4"/>
                    <a:pt x="24" y="4"/>
                  </a:cubicBezTo>
                  <a:cubicBezTo>
                    <a:pt x="20" y="7"/>
                    <a:pt x="16" y="11"/>
                    <a:pt x="11" y="13"/>
                  </a:cubicBezTo>
                  <a:cubicBezTo>
                    <a:pt x="12" y="13"/>
                    <a:pt x="14" y="10"/>
                    <a:pt x="15" y="9"/>
                  </a:cubicBezTo>
                  <a:cubicBezTo>
                    <a:pt x="17" y="8"/>
                    <a:pt x="18" y="6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7" y="5"/>
                    <a:pt x="14" y="7"/>
                    <a:pt x="11" y="9"/>
                  </a:cubicBezTo>
                  <a:cubicBezTo>
                    <a:pt x="10" y="10"/>
                    <a:pt x="9" y="11"/>
                    <a:pt x="8" y="12"/>
                  </a:cubicBezTo>
                  <a:cubicBezTo>
                    <a:pt x="5" y="14"/>
                    <a:pt x="9" y="11"/>
                    <a:pt x="9" y="10"/>
                  </a:cubicBezTo>
                  <a:cubicBezTo>
                    <a:pt x="11" y="8"/>
                    <a:pt x="13" y="7"/>
                    <a:pt x="14" y="5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1" y="7"/>
                    <a:pt x="6" y="10"/>
                    <a:pt x="4" y="12"/>
                  </a:cubicBezTo>
                  <a:cubicBezTo>
                    <a:pt x="7" y="10"/>
                    <a:pt x="9" y="7"/>
                    <a:pt x="11" y="4"/>
                  </a:cubicBezTo>
                  <a:cubicBezTo>
                    <a:pt x="17" y="4"/>
                    <a:pt x="23" y="4"/>
                    <a:pt x="28" y="4"/>
                  </a:cubicBezTo>
                  <a:close/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lose/>
                  <a:moveTo>
                    <a:pt x="10" y="4"/>
                  </a:moveTo>
                  <a:cubicBezTo>
                    <a:pt x="7" y="5"/>
                    <a:pt x="5" y="7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6" y="5"/>
                    <a:pt x="7" y="4"/>
                  </a:cubicBezTo>
                  <a:cubicBezTo>
                    <a:pt x="8" y="4"/>
                    <a:pt x="9" y="4"/>
                    <a:pt x="10" y="4"/>
                  </a:cubicBezTo>
                  <a:close/>
                </a:path>
              </a:pathLst>
            </a:custGeom>
            <a:blipFill dpi="0" rotWithShape="1">
              <a:blip r:embed="rId10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62" name="Freeform 163"/>
            <p:cNvSpPr>
              <a:spLocks noEditPoints="1"/>
            </p:cNvSpPr>
            <p:nvPr/>
          </p:nvSpPr>
          <p:spPr bwMode="auto">
            <a:xfrm>
              <a:off x="789073" y="486624"/>
              <a:ext cx="76200" cy="60325"/>
            </a:xfrm>
            <a:custGeom>
              <a:avLst/>
              <a:gdLst>
                <a:gd name="T0" fmla="*/ 13 w 26"/>
                <a:gd name="T1" fmla="*/ 21 h 21"/>
                <a:gd name="T2" fmla="*/ 14 w 26"/>
                <a:gd name="T3" fmla="*/ 21 h 21"/>
                <a:gd name="T4" fmla="*/ 25 w 26"/>
                <a:gd name="T5" fmla="*/ 12 h 21"/>
                <a:gd name="T6" fmla="*/ 16 w 26"/>
                <a:gd name="T7" fmla="*/ 1 h 21"/>
                <a:gd name="T8" fmla="*/ 13 w 26"/>
                <a:gd name="T9" fmla="*/ 21 h 21"/>
                <a:gd name="T10" fmla="*/ 8 w 26"/>
                <a:gd name="T11" fmla="*/ 10 h 21"/>
                <a:gd name="T12" fmla="*/ 8 w 26"/>
                <a:gd name="T13" fmla="*/ 10 h 21"/>
                <a:gd name="T14" fmla="*/ 15 w 26"/>
                <a:gd name="T15" fmla="*/ 6 h 21"/>
                <a:gd name="T16" fmla="*/ 8 w 26"/>
                <a:gd name="T17" fmla="*/ 12 h 21"/>
                <a:gd name="T18" fmla="*/ 8 w 26"/>
                <a:gd name="T19" fmla="*/ 10 h 21"/>
                <a:gd name="T20" fmla="*/ 20 w 26"/>
                <a:gd name="T21" fmla="*/ 6 h 21"/>
                <a:gd name="T22" fmla="*/ 8 w 26"/>
                <a:gd name="T23" fmla="*/ 13 h 21"/>
                <a:gd name="T24" fmla="*/ 8 w 26"/>
                <a:gd name="T25" fmla="*/ 13 h 21"/>
                <a:gd name="T26" fmla="*/ 16 w 26"/>
                <a:gd name="T27" fmla="*/ 5 h 21"/>
                <a:gd name="T28" fmla="*/ 16 w 26"/>
                <a:gd name="T29" fmla="*/ 4 h 21"/>
                <a:gd name="T30" fmla="*/ 20 w 26"/>
                <a:gd name="T31" fmla="*/ 6 h 21"/>
                <a:gd name="T32" fmla="*/ 20 w 26"/>
                <a:gd name="T33" fmla="*/ 6 h 21"/>
                <a:gd name="T34" fmla="*/ 18 w 26"/>
                <a:gd name="T35" fmla="*/ 8 h 21"/>
                <a:gd name="T36" fmla="*/ 9 w 26"/>
                <a:gd name="T37" fmla="*/ 16 h 21"/>
                <a:gd name="T38" fmla="*/ 8 w 26"/>
                <a:gd name="T39" fmla="*/ 14 h 21"/>
                <a:gd name="T40" fmla="*/ 18 w 26"/>
                <a:gd name="T41" fmla="*/ 8 h 21"/>
                <a:gd name="T42" fmla="*/ 10 w 26"/>
                <a:gd name="T43" fmla="*/ 16 h 21"/>
                <a:gd name="T44" fmla="*/ 18 w 26"/>
                <a:gd name="T45" fmla="*/ 12 h 21"/>
                <a:gd name="T46" fmla="*/ 12 w 26"/>
                <a:gd name="T47" fmla="*/ 17 h 21"/>
                <a:gd name="T48" fmla="*/ 12 w 26"/>
                <a:gd name="T49" fmla="*/ 18 h 21"/>
                <a:gd name="T50" fmla="*/ 10 w 26"/>
                <a:gd name="T51" fmla="*/ 16 h 21"/>
                <a:gd name="T52" fmla="*/ 22 w 26"/>
                <a:gd name="T53" fmla="*/ 12 h 21"/>
                <a:gd name="T54" fmla="*/ 14 w 26"/>
                <a:gd name="T55" fmla="*/ 18 h 21"/>
                <a:gd name="T56" fmla="*/ 12 w 26"/>
                <a:gd name="T57" fmla="*/ 18 h 21"/>
                <a:gd name="T58" fmla="*/ 19 w 26"/>
                <a:gd name="T59" fmla="*/ 14 h 21"/>
                <a:gd name="T60" fmla="*/ 17 w 26"/>
                <a:gd name="T61" fmla="*/ 16 h 21"/>
                <a:gd name="T62" fmla="*/ 17 w 26"/>
                <a:gd name="T63" fmla="*/ 16 h 21"/>
                <a:gd name="T64" fmla="*/ 21 w 26"/>
                <a:gd name="T65" fmla="*/ 13 h 21"/>
                <a:gd name="T66" fmla="*/ 20 w 26"/>
                <a:gd name="T67" fmla="*/ 12 h 21"/>
                <a:gd name="T68" fmla="*/ 14 w 26"/>
                <a:gd name="T69" fmla="*/ 16 h 21"/>
                <a:gd name="T70" fmla="*/ 20 w 26"/>
                <a:gd name="T71" fmla="*/ 11 h 21"/>
                <a:gd name="T72" fmla="*/ 20 w 26"/>
                <a:gd name="T73" fmla="*/ 10 h 21"/>
                <a:gd name="T74" fmla="*/ 11 w 26"/>
                <a:gd name="T75" fmla="*/ 15 h 21"/>
                <a:gd name="T76" fmla="*/ 20 w 26"/>
                <a:gd name="T77" fmla="*/ 7 h 21"/>
                <a:gd name="T78" fmla="*/ 20 w 26"/>
                <a:gd name="T79" fmla="*/ 6 h 21"/>
                <a:gd name="T80" fmla="*/ 22 w 26"/>
                <a:gd name="T81" fmla="*/ 12 h 21"/>
                <a:gd name="T82" fmla="*/ 15 w 26"/>
                <a:gd name="T83" fmla="*/ 4 h 21"/>
                <a:gd name="T84" fmla="*/ 16 w 26"/>
                <a:gd name="T85" fmla="*/ 4 h 21"/>
                <a:gd name="T86" fmla="*/ 8 w 26"/>
                <a:gd name="T87" fmla="*/ 9 h 21"/>
                <a:gd name="T88" fmla="*/ 15 w 26"/>
                <a:gd name="T8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" h="21">
                  <a:moveTo>
                    <a:pt x="13" y="21"/>
                  </a:moveTo>
                  <a:cubicBezTo>
                    <a:pt x="13" y="21"/>
                    <a:pt x="13" y="21"/>
                    <a:pt x="14" y="21"/>
                  </a:cubicBezTo>
                  <a:cubicBezTo>
                    <a:pt x="19" y="21"/>
                    <a:pt x="24" y="18"/>
                    <a:pt x="25" y="12"/>
                  </a:cubicBezTo>
                  <a:cubicBezTo>
                    <a:pt x="26" y="6"/>
                    <a:pt x="22" y="2"/>
                    <a:pt x="16" y="1"/>
                  </a:cubicBezTo>
                  <a:cubicBezTo>
                    <a:pt x="3" y="0"/>
                    <a:pt x="0" y="19"/>
                    <a:pt x="13" y="21"/>
                  </a:cubicBezTo>
                  <a:close/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10" y="9"/>
                    <a:pt x="13" y="7"/>
                    <a:pt x="15" y="6"/>
                  </a:cubicBezTo>
                  <a:cubicBezTo>
                    <a:pt x="13" y="8"/>
                    <a:pt x="10" y="10"/>
                    <a:pt x="8" y="12"/>
                  </a:cubicBezTo>
                  <a:cubicBezTo>
                    <a:pt x="8" y="11"/>
                    <a:pt x="8" y="11"/>
                    <a:pt x="8" y="10"/>
                  </a:cubicBezTo>
                  <a:close/>
                  <a:moveTo>
                    <a:pt x="20" y="6"/>
                  </a:moveTo>
                  <a:cubicBezTo>
                    <a:pt x="16" y="8"/>
                    <a:pt x="12" y="11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1" y="10"/>
                    <a:pt x="15" y="8"/>
                    <a:pt x="16" y="5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8" y="5"/>
                    <a:pt x="19" y="5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lose/>
                  <a:moveTo>
                    <a:pt x="18" y="8"/>
                  </a:moveTo>
                  <a:cubicBezTo>
                    <a:pt x="15" y="11"/>
                    <a:pt x="12" y="13"/>
                    <a:pt x="9" y="16"/>
                  </a:cubicBezTo>
                  <a:cubicBezTo>
                    <a:pt x="9" y="15"/>
                    <a:pt x="8" y="14"/>
                    <a:pt x="8" y="14"/>
                  </a:cubicBezTo>
                  <a:cubicBezTo>
                    <a:pt x="12" y="12"/>
                    <a:pt x="14" y="10"/>
                    <a:pt x="18" y="8"/>
                  </a:cubicBezTo>
                  <a:close/>
                  <a:moveTo>
                    <a:pt x="10" y="16"/>
                  </a:moveTo>
                  <a:cubicBezTo>
                    <a:pt x="13" y="15"/>
                    <a:pt x="15" y="13"/>
                    <a:pt x="18" y="12"/>
                  </a:cubicBezTo>
                  <a:cubicBezTo>
                    <a:pt x="16" y="14"/>
                    <a:pt x="14" y="15"/>
                    <a:pt x="12" y="17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11" y="17"/>
                    <a:pt x="10" y="17"/>
                    <a:pt x="10" y="16"/>
                  </a:cubicBezTo>
                  <a:close/>
                  <a:moveTo>
                    <a:pt x="22" y="12"/>
                  </a:moveTo>
                  <a:cubicBezTo>
                    <a:pt x="21" y="16"/>
                    <a:pt x="18" y="18"/>
                    <a:pt x="14" y="18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5" y="17"/>
                    <a:pt x="17" y="15"/>
                    <a:pt x="19" y="14"/>
                  </a:cubicBezTo>
                  <a:cubicBezTo>
                    <a:pt x="19" y="15"/>
                    <a:pt x="18" y="15"/>
                    <a:pt x="17" y="16"/>
                  </a:cubicBezTo>
                  <a:cubicBezTo>
                    <a:pt x="17" y="16"/>
                    <a:pt x="17" y="17"/>
                    <a:pt x="17" y="16"/>
                  </a:cubicBezTo>
                  <a:cubicBezTo>
                    <a:pt x="19" y="15"/>
                    <a:pt x="20" y="15"/>
                    <a:pt x="21" y="13"/>
                  </a:cubicBezTo>
                  <a:cubicBezTo>
                    <a:pt x="21" y="13"/>
                    <a:pt x="21" y="12"/>
                    <a:pt x="20" y="12"/>
                  </a:cubicBezTo>
                  <a:cubicBezTo>
                    <a:pt x="18" y="14"/>
                    <a:pt x="16" y="15"/>
                    <a:pt x="14" y="16"/>
                  </a:cubicBezTo>
                  <a:cubicBezTo>
                    <a:pt x="16" y="14"/>
                    <a:pt x="18" y="13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7" y="11"/>
                    <a:pt x="14" y="14"/>
                    <a:pt x="11" y="15"/>
                  </a:cubicBezTo>
                  <a:cubicBezTo>
                    <a:pt x="14" y="12"/>
                    <a:pt x="17" y="9"/>
                    <a:pt x="20" y="7"/>
                  </a:cubicBezTo>
                  <a:cubicBezTo>
                    <a:pt x="20" y="7"/>
                    <a:pt x="20" y="7"/>
                    <a:pt x="20" y="6"/>
                  </a:cubicBezTo>
                  <a:cubicBezTo>
                    <a:pt x="22" y="8"/>
                    <a:pt x="22" y="10"/>
                    <a:pt x="22" y="12"/>
                  </a:cubicBezTo>
                  <a:close/>
                  <a:moveTo>
                    <a:pt x="15" y="4"/>
                  </a:moveTo>
                  <a:cubicBezTo>
                    <a:pt x="15" y="4"/>
                    <a:pt x="15" y="4"/>
                    <a:pt x="16" y="4"/>
                  </a:cubicBezTo>
                  <a:cubicBezTo>
                    <a:pt x="13" y="6"/>
                    <a:pt x="11" y="8"/>
                    <a:pt x="8" y="9"/>
                  </a:cubicBezTo>
                  <a:cubicBezTo>
                    <a:pt x="9" y="7"/>
                    <a:pt x="11" y="4"/>
                    <a:pt x="15" y="4"/>
                  </a:cubicBezTo>
                  <a:close/>
                </a:path>
              </a:pathLst>
            </a:custGeom>
            <a:blipFill dpi="0" rotWithShape="1">
              <a:blip r:embed="rId10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63" name="Freeform 164"/>
            <p:cNvSpPr>
              <a:spLocks noEditPoints="1"/>
            </p:cNvSpPr>
            <p:nvPr/>
          </p:nvSpPr>
          <p:spPr bwMode="auto">
            <a:xfrm>
              <a:off x="731923" y="559649"/>
              <a:ext cx="203200" cy="53975"/>
            </a:xfrm>
            <a:custGeom>
              <a:avLst/>
              <a:gdLst>
                <a:gd name="T0" fmla="*/ 70 w 70"/>
                <a:gd name="T1" fmla="*/ 4 h 19"/>
                <a:gd name="T2" fmla="*/ 1 w 70"/>
                <a:gd name="T3" fmla="*/ 1 h 19"/>
                <a:gd name="T4" fmla="*/ 3 w 70"/>
                <a:gd name="T5" fmla="*/ 17 h 19"/>
                <a:gd name="T6" fmla="*/ 47 w 70"/>
                <a:gd name="T7" fmla="*/ 7 h 19"/>
                <a:gd name="T8" fmla="*/ 38 w 70"/>
                <a:gd name="T9" fmla="*/ 16 h 19"/>
                <a:gd name="T10" fmla="*/ 43 w 70"/>
                <a:gd name="T11" fmla="*/ 10 h 19"/>
                <a:gd name="T12" fmla="*/ 29 w 70"/>
                <a:gd name="T13" fmla="*/ 8 h 19"/>
                <a:gd name="T14" fmla="*/ 21 w 70"/>
                <a:gd name="T15" fmla="*/ 15 h 19"/>
                <a:gd name="T16" fmla="*/ 8 w 70"/>
                <a:gd name="T17" fmla="*/ 15 h 19"/>
                <a:gd name="T18" fmla="*/ 4 w 70"/>
                <a:gd name="T19" fmla="*/ 10 h 19"/>
                <a:gd name="T20" fmla="*/ 13 w 70"/>
                <a:gd name="T21" fmla="*/ 4 h 19"/>
                <a:gd name="T22" fmla="*/ 23 w 70"/>
                <a:gd name="T23" fmla="*/ 4 h 19"/>
                <a:gd name="T24" fmla="*/ 11 w 70"/>
                <a:gd name="T25" fmla="*/ 13 h 19"/>
                <a:gd name="T26" fmla="*/ 19 w 70"/>
                <a:gd name="T27" fmla="*/ 4 h 19"/>
                <a:gd name="T28" fmla="*/ 4 w 70"/>
                <a:gd name="T29" fmla="*/ 9 h 19"/>
                <a:gd name="T30" fmla="*/ 11 w 70"/>
                <a:gd name="T31" fmla="*/ 6 h 19"/>
                <a:gd name="T32" fmla="*/ 14 w 70"/>
                <a:gd name="T33" fmla="*/ 4 h 19"/>
                <a:gd name="T34" fmla="*/ 4 w 70"/>
                <a:gd name="T35" fmla="*/ 7 h 19"/>
                <a:gd name="T36" fmla="*/ 17 w 70"/>
                <a:gd name="T37" fmla="*/ 9 h 19"/>
                <a:gd name="T38" fmla="*/ 14 w 70"/>
                <a:gd name="T39" fmla="*/ 15 h 19"/>
                <a:gd name="T40" fmla="*/ 24 w 70"/>
                <a:gd name="T41" fmla="*/ 5 h 19"/>
                <a:gd name="T42" fmla="*/ 16 w 70"/>
                <a:gd name="T43" fmla="*/ 15 h 19"/>
                <a:gd name="T44" fmla="*/ 18 w 70"/>
                <a:gd name="T45" fmla="*/ 15 h 19"/>
                <a:gd name="T46" fmla="*/ 20 w 70"/>
                <a:gd name="T47" fmla="*/ 15 h 19"/>
                <a:gd name="T48" fmla="*/ 36 w 70"/>
                <a:gd name="T49" fmla="*/ 6 h 19"/>
                <a:gd name="T50" fmla="*/ 33 w 70"/>
                <a:gd name="T51" fmla="*/ 15 h 19"/>
                <a:gd name="T52" fmla="*/ 39 w 70"/>
                <a:gd name="T53" fmla="*/ 8 h 19"/>
                <a:gd name="T54" fmla="*/ 60 w 70"/>
                <a:gd name="T55" fmla="*/ 5 h 19"/>
                <a:gd name="T56" fmla="*/ 59 w 70"/>
                <a:gd name="T57" fmla="*/ 13 h 19"/>
                <a:gd name="T58" fmla="*/ 55 w 70"/>
                <a:gd name="T59" fmla="*/ 4 h 19"/>
                <a:gd name="T60" fmla="*/ 51 w 70"/>
                <a:gd name="T61" fmla="*/ 4 h 19"/>
                <a:gd name="T62" fmla="*/ 56 w 70"/>
                <a:gd name="T63" fmla="*/ 5 h 19"/>
                <a:gd name="T64" fmla="*/ 52 w 70"/>
                <a:gd name="T65" fmla="*/ 8 h 19"/>
                <a:gd name="T66" fmla="*/ 58 w 70"/>
                <a:gd name="T67" fmla="*/ 7 h 19"/>
                <a:gd name="T68" fmla="*/ 44 w 70"/>
                <a:gd name="T69" fmla="*/ 16 h 19"/>
                <a:gd name="T70" fmla="*/ 60 w 70"/>
                <a:gd name="T71" fmla="*/ 10 h 19"/>
                <a:gd name="T72" fmla="*/ 59 w 70"/>
                <a:gd name="T73" fmla="*/ 9 h 19"/>
                <a:gd name="T74" fmla="*/ 60 w 70"/>
                <a:gd name="T75" fmla="*/ 16 h 19"/>
                <a:gd name="T76" fmla="*/ 66 w 70"/>
                <a:gd name="T77" fmla="*/ 16 h 19"/>
                <a:gd name="T78" fmla="*/ 66 w 70"/>
                <a:gd name="T79" fmla="*/ 10 h 19"/>
                <a:gd name="T80" fmla="*/ 66 w 70"/>
                <a:gd name="T81" fmla="*/ 5 h 19"/>
                <a:gd name="T82" fmla="*/ 63 w 70"/>
                <a:gd name="T83" fmla="*/ 9 h 19"/>
                <a:gd name="T84" fmla="*/ 48 w 70"/>
                <a:gd name="T85" fmla="*/ 5 h 19"/>
                <a:gd name="T86" fmla="*/ 44 w 70"/>
                <a:gd name="T87" fmla="*/ 4 h 19"/>
                <a:gd name="T88" fmla="*/ 38 w 70"/>
                <a:gd name="T89" fmla="*/ 5 h 19"/>
                <a:gd name="T90" fmla="*/ 33 w 70"/>
                <a:gd name="T91" fmla="*/ 4 h 19"/>
                <a:gd name="T92" fmla="*/ 25 w 70"/>
                <a:gd name="T93" fmla="*/ 10 h 19"/>
                <a:gd name="T94" fmla="*/ 18 w 70"/>
                <a:gd name="T95" fmla="*/ 14 h 19"/>
                <a:gd name="T96" fmla="*/ 37 w 70"/>
                <a:gd name="T9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" h="19">
                  <a:moveTo>
                    <a:pt x="68" y="19"/>
                  </a:moveTo>
                  <a:cubicBezTo>
                    <a:pt x="69" y="19"/>
                    <a:pt x="70" y="19"/>
                    <a:pt x="70" y="18"/>
                  </a:cubicBezTo>
                  <a:cubicBezTo>
                    <a:pt x="70" y="13"/>
                    <a:pt x="70" y="9"/>
                    <a:pt x="70" y="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4"/>
                    <a:pt x="70" y="3"/>
                    <a:pt x="69" y="3"/>
                  </a:cubicBezTo>
                  <a:cubicBezTo>
                    <a:pt x="59" y="1"/>
                    <a:pt x="50" y="2"/>
                    <a:pt x="41" y="1"/>
                  </a:cubicBezTo>
                  <a:cubicBezTo>
                    <a:pt x="28" y="0"/>
                    <a:pt x="15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1" y="7"/>
                    <a:pt x="1" y="11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2" y="17"/>
                    <a:pt x="2" y="17"/>
                    <a:pt x="3" y="17"/>
                  </a:cubicBezTo>
                  <a:cubicBezTo>
                    <a:pt x="24" y="17"/>
                    <a:pt x="46" y="19"/>
                    <a:pt x="67" y="19"/>
                  </a:cubicBezTo>
                  <a:cubicBezTo>
                    <a:pt x="67" y="19"/>
                    <a:pt x="68" y="19"/>
                    <a:pt x="68" y="19"/>
                  </a:cubicBezTo>
                  <a:close/>
                  <a:moveTo>
                    <a:pt x="38" y="16"/>
                  </a:moveTo>
                  <a:cubicBezTo>
                    <a:pt x="41" y="13"/>
                    <a:pt x="44" y="10"/>
                    <a:pt x="47" y="7"/>
                  </a:cubicBezTo>
                  <a:cubicBezTo>
                    <a:pt x="48" y="7"/>
                    <a:pt x="49" y="6"/>
                    <a:pt x="50" y="5"/>
                  </a:cubicBezTo>
                  <a:cubicBezTo>
                    <a:pt x="50" y="5"/>
                    <a:pt x="49" y="8"/>
                    <a:pt x="49" y="9"/>
                  </a:cubicBezTo>
                  <a:cubicBezTo>
                    <a:pt x="47" y="11"/>
                    <a:pt x="45" y="14"/>
                    <a:pt x="42" y="16"/>
                  </a:cubicBezTo>
                  <a:cubicBezTo>
                    <a:pt x="41" y="16"/>
                    <a:pt x="39" y="16"/>
                    <a:pt x="38" y="16"/>
                  </a:cubicBezTo>
                  <a:close/>
                  <a:moveTo>
                    <a:pt x="34" y="15"/>
                  </a:moveTo>
                  <a:cubicBezTo>
                    <a:pt x="37" y="13"/>
                    <a:pt x="40" y="11"/>
                    <a:pt x="43" y="8"/>
                  </a:cubicBezTo>
                  <a:cubicBezTo>
                    <a:pt x="44" y="7"/>
                    <a:pt x="45" y="6"/>
                    <a:pt x="46" y="6"/>
                  </a:cubicBezTo>
                  <a:cubicBezTo>
                    <a:pt x="45" y="6"/>
                    <a:pt x="44" y="8"/>
                    <a:pt x="43" y="10"/>
                  </a:cubicBezTo>
                  <a:cubicBezTo>
                    <a:pt x="41" y="12"/>
                    <a:pt x="39" y="14"/>
                    <a:pt x="37" y="16"/>
                  </a:cubicBezTo>
                  <a:cubicBezTo>
                    <a:pt x="36" y="15"/>
                    <a:pt x="35" y="15"/>
                    <a:pt x="34" y="15"/>
                  </a:cubicBezTo>
                  <a:close/>
                  <a:moveTo>
                    <a:pt x="21" y="15"/>
                  </a:moveTo>
                  <a:cubicBezTo>
                    <a:pt x="24" y="13"/>
                    <a:pt x="27" y="10"/>
                    <a:pt x="29" y="8"/>
                  </a:cubicBezTo>
                  <a:cubicBezTo>
                    <a:pt x="30" y="7"/>
                    <a:pt x="31" y="6"/>
                    <a:pt x="32" y="5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8" y="10"/>
                    <a:pt x="25" y="13"/>
                    <a:pt x="23" y="15"/>
                  </a:cubicBezTo>
                  <a:cubicBezTo>
                    <a:pt x="23" y="15"/>
                    <a:pt x="22" y="15"/>
                    <a:pt x="21" y="15"/>
                  </a:cubicBezTo>
                  <a:close/>
                  <a:moveTo>
                    <a:pt x="4" y="14"/>
                  </a:moveTo>
                  <a:cubicBezTo>
                    <a:pt x="8" y="12"/>
                    <a:pt x="12" y="9"/>
                    <a:pt x="16" y="6"/>
                  </a:cubicBezTo>
                  <a:cubicBezTo>
                    <a:pt x="20" y="3"/>
                    <a:pt x="14" y="9"/>
                    <a:pt x="13" y="9"/>
                  </a:cubicBezTo>
                  <a:cubicBezTo>
                    <a:pt x="11" y="11"/>
                    <a:pt x="9" y="13"/>
                    <a:pt x="8" y="15"/>
                  </a:cubicBezTo>
                  <a:cubicBezTo>
                    <a:pt x="7" y="15"/>
                    <a:pt x="5" y="14"/>
                    <a:pt x="4" y="14"/>
                  </a:cubicBezTo>
                  <a:close/>
                  <a:moveTo>
                    <a:pt x="13" y="4"/>
                  </a:moveTo>
                  <a:cubicBezTo>
                    <a:pt x="10" y="5"/>
                    <a:pt x="7" y="7"/>
                    <a:pt x="5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9"/>
                    <a:pt x="5" y="8"/>
                  </a:cubicBezTo>
                  <a:cubicBezTo>
                    <a:pt x="6" y="7"/>
                    <a:pt x="7" y="5"/>
                    <a:pt x="9" y="4"/>
                  </a:cubicBezTo>
                  <a:cubicBezTo>
                    <a:pt x="10" y="4"/>
                    <a:pt x="11" y="4"/>
                    <a:pt x="13" y="4"/>
                  </a:cubicBezTo>
                  <a:close/>
                  <a:moveTo>
                    <a:pt x="23" y="4"/>
                  </a:moveTo>
                  <a:cubicBezTo>
                    <a:pt x="24" y="4"/>
                    <a:pt x="25" y="4"/>
                    <a:pt x="25" y="4"/>
                  </a:cubicBezTo>
                  <a:cubicBezTo>
                    <a:pt x="24" y="4"/>
                    <a:pt x="22" y="5"/>
                    <a:pt x="21" y="6"/>
                  </a:cubicBezTo>
                  <a:cubicBezTo>
                    <a:pt x="22" y="6"/>
                    <a:pt x="22" y="5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lose/>
                  <a:moveTo>
                    <a:pt x="19" y="4"/>
                  </a:moveTo>
                  <a:cubicBezTo>
                    <a:pt x="20" y="4"/>
                    <a:pt x="21" y="4"/>
                    <a:pt x="22" y="4"/>
                  </a:cubicBezTo>
                  <a:cubicBezTo>
                    <a:pt x="18" y="6"/>
                    <a:pt x="15" y="10"/>
                    <a:pt x="11" y="13"/>
                  </a:cubicBezTo>
                  <a:cubicBezTo>
                    <a:pt x="11" y="13"/>
                    <a:pt x="8" y="15"/>
                    <a:pt x="10" y="13"/>
                  </a:cubicBezTo>
                  <a:cubicBezTo>
                    <a:pt x="11" y="12"/>
                    <a:pt x="12" y="11"/>
                    <a:pt x="14" y="10"/>
                  </a:cubicBezTo>
                  <a:cubicBezTo>
                    <a:pt x="15" y="8"/>
                    <a:pt x="17" y="6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lose/>
                  <a:moveTo>
                    <a:pt x="4" y="9"/>
                  </a:moveTo>
                  <a:cubicBezTo>
                    <a:pt x="5" y="7"/>
                    <a:pt x="9" y="2"/>
                    <a:pt x="6" y="5"/>
                  </a:cubicBezTo>
                  <a:cubicBezTo>
                    <a:pt x="5" y="7"/>
                    <a:pt x="5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  <a:moveTo>
                    <a:pt x="4" y="11"/>
                  </a:moveTo>
                  <a:cubicBezTo>
                    <a:pt x="5" y="10"/>
                    <a:pt x="6" y="9"/>
                    <a:pt x="7" y="8"/>
                  </a:cubicBezTo>
                  <a:cubicBezTo>
                    <a:pt x="8" y="7"/>
                    <a:pt x="10" y="6"/>
                    <a:pt x="11" y="5"/>
                  </a:cubicBezTo>
                  <a:cubicBezTo>
                    <a:pt x="12" y="4"/>
                    <a:pt x="13" y="4"/>
                    <a:pt x="11" y="6"/>
                  </a:cubicBezTo>
                  <a:cubicBezTo>
                    <a:pt x="9" y="9"/>
                    <a:pt x="6" y="11"/>
                    <a:pt x="4" y="14"/>
                  </a:cubicBezTo>
                  <a:cubicBezTo>
                    <a:pt x="4" y="13"/>
                    <a:pt x="4" y="12"/>
                    <a:pt x="4" y="11"/>
                  </a:cubicBezTo>
                  <a:close/>
                  <a:moveTo>
                    <a:pt x="14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8" y="4"/>
                  </a:cubicBezTo>
                  <a:cubicBezTo>
                    <a:pt x="13" y="7"/>
                    <a:pt x="9" y="11"/>
                    <a:pt x="5" y="13"/>
                  </a:cubicBezTo>
                  <a:cubicBezTo>
                    <a:pt x="8" y="11"/>
                    <a:pt x="11" y="7"/>
                    <a:pt x="14" y="4"/>
                  </a:cubicBezTo>
                  <a:close/>
                  <a:moveTo>
                    <a:pt x="4" y="7"/>
                  </a:moveTo>
                  <a:cubicBezTo>
                    <a:pt x="4" y="6"/>
                    <a:pt x="3" y="5"/>
                    <a:pt x="3" y="4"/>
                  </a:cubicBezTo>
                  <a:cubicBezTo>
                    <a:pt x="5" y="4"/>
                    <a:pt x="6" y="4"/>
                    <a:pt x="7" y="4"/>
                  </a:cubicBezTo>
                  <a:cubicBezTo>
                    <a:pt x="6" y="5"/>
                    <a:pt x="4" y="6"/>
                    <a:pt x="4" y="7"/>
                  </a:cubicBezTo>
                  <a:close/>
                  <a:moveTo>
                    <a:pt x="17" y="9"/>
                  </a:moveTo>
                  <a:cubicBezTo>
                    <a:pt x="17" y="8"/>
                    <a:pt x="18" y="8"/>
                    <a:pt x="19" y="7"/>
                  </a:cubicBezTo>
                  <a:cubicBezTo>
                    <a:pt x="19" y="7"/>
                    <a:pt x="22" y="3"/>
                    <a:pt x="21" y="5"/>
                  </a:cubicBezTo>
                  <a:cubicBezTo>
                    <a:pt x="19" y="8"/>
                    <a:pt x="17" y="11"/>
                    <a:pt x="14" y="14"/>
                  </a:cubicBezTo>
                  <a:cubicBezTo>
                    <a:pt x="14" y="14"/>
                    <a:pt x="14" y="15"/>
                    <a:pt x="14" y="15"/>
                  </a:cubicBezTo>
                  <a:cubicBezTo>
                    <a:pt x="13" y="15"/>
                    <a:pt x="11" y="15"/>
                    <a:pt x="10" y="15"/>
                  </a:cubicBezTo>
                  <a:cubicBezTo>
                    <a:pt x="12" y="13"/>
                    <a:pt x="14" y="11"/>
                    <a:pt x="17" y="9"/>
                  </a:cubicBezTo>
                  <a:close/>
                  <a:moveTo>
                    <a:pt x="15" y="15"/>
                  </a:moveTo>
                  <a:cubicBezTo>
                    <a:pt x="18" y="11"/>
                    <a:pt x="20" y="8"/>
                    <a:pt x="24" y="5"/>
                  </a:cubicBezTo>
                  <a:cubicBezTo>
                    <a:pt x="25" y="4"/>
                    <a:pt x="25" y="4"/>
                    <a:pt x="23" y="6"/>
                  </a:cubicBezTo>
                  <a:cubicBezTo>
                    <a:pt x="22" y="7"/>
                    <a:pt x="21" y="8"/>
                    <a:pt x="20" y="9"/>
                  </a:cubicBezTo>
                  <a:cubicBezTo>
                    <a:pt x="19" y="11"/>
                    <a:pt x="18" y="13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5" y="15"/>
                    <a:pt x="14" y="15"/>
                  </a:cubicBezTo>
                  <a:cubicBezTo>
                    <a:pt x="15" y="15"/>
                    <a:pt x="15" y="15"/>
                    <a:pt x="15" y="15"/>
                  </a:cubicBezTo>
                  <a:close/>
                  <a:moveTo>
                    <a:pt x="20" y="15"/>
                  </a:moveTo>
                  <a:cubicBezTo>
                    <a:pt x="19" y="15"/>
                    <a:pt x="18" y="15"/>
                    <a:pt x="18" y="15"/>
                  </a:cubicBezTo>
                  <a:cubicBezTo>
                    <a:pt x="21" y="13"/>
                    <a:pt x="24" y="10"/>
                    <a:pt x="26" y="7"/>
                  </a:cubicBezTo>
                  <a:cubicBezTo>
                    <a:pt x="31" y="2"/>
                    <a:pt x="26" y="7"/>
                    <a:pt x="25" y="8"/>
                  </a:cubicBezTo>
                  <a:cubicBezTo>
                    <a:pt x="23" y="10"/>
                    <a:pt x="22" y="12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lose/>
                  <a:moveTo>
                    <a:pt x="29" y="15"/>
                  </a:moveTo>
                  <a:cubicBezTo>
                    <a:pt x="28" y="15"/>
                    <a:pt x="27" y="15"/>
                    <a:pt x="25" y="15"/>
                  </a:cubicBezTo>
                  <a:cubicBezTo>
                    <a:pt x="28" y="14"/>
                    <a:pt x="30" y="11"/>
                    <a:pt x="33" y="9"/>
                  </a:cubicBezTo>
                  <a:cubicBezTo>
                    <a:pt x="34" y="8"/>
                    <a:pt x="35" y="7"/>
                    <a:pt x="36" y="6"/>
                  </a:cubicBezTo>
                  <a:cubicBezTo>
                    <a:pt x="38" y="4"/>
                    <a:pt x="36" y="7"/>
                    <a:pt x="36" y="7"/>
                  </a:cubicBezTo>
                  <a:cubicBezTo>
                    <a:pt x="34" y="10"/>
                    <a:pt x="32" y="12"/>
                    <a:pt x="30" y="15"/>
                  </a:cubicBezTo>
                  <a:cubicBezTo>
                    <a:pt x="30" y="15"/>
                    <a:pt x="30" y="15"/>
                    <a:pt x="29" y="15"/>
                  </a:cubicBezTo>
                  <a:close/>
                  <a:moveTo>
                    <a:pt x="33" y="15"/>
                  </a:moveTo>
                  <a:cubicBezTo>
                    <a:pt x="33" y="15"/>
                    <a:pt x="33" y="15"/>
                    <a:pt x="33" y="15"/>
                  </a:cubicBezTo>
                  <a:cubicBezTo>
                    <a:pt x="32" y="15"/>
                    <a:pt x="31" y="15"/>
                    <a:pt x="30" y="15"/>
                  </a:cubicBezTo>
                  <a:cubicBezTo>
                    <a:pt x="34" y="12"/>
                    <a:pt x="37" y="9"/>
                    <a:pt x="41" y="6"/>
                  </a:cubicBezTo>
                  <a:cubicBezTo>
                    <a:pt x="44" y="4"/>
                    <a:pt x="40" y="8"/>
                    <a:pt x="39" y="8"/>
                  </a:cubicBezTo>
                  <a:cubicBezTo>
                    <a:pt x="38" y="11"/>
                    <a:pt x="36" y="13"/>
                    <a:pt x="33" y="15"/>
                  </a:cubicBezTo>
                  <a:close/>
                  <a:moveTo>
                    <a:pt x="62" y="5"/>
                  </a:moveTo>
                  <a:cubicBezTo>
                    <a:pt x="59" y="8"/>
                    <a:pt x="55" y="12"/>
                    <a:pt x="52" y="15"/>
                  </a:cubicBezTo>
                  <a:cubicBezTo>
                    <a:pt x="55" y="12"/>
                    <a:pt x="58" y="9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2" y="5"/>
                    <a:pt x="64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3" y="8"/>
                    <a:pt x="61" y="10"/>
                    <a:pt x="59" y="13"/>
                  </a:cubicBezTo>
                  <a:cubicBezTo>
                    <a:pt x="59" y="12"/>
                    <a:pt x="59" y="12"/>
                    <a:pt x="60" y="12"/>
                  </a:cubicBezTo>
                  <a:cubicBezTo>
                    <a:pt x="61" y="10"/>
                    <a:pt x="62" y="8"/>
                    <a:pt x="63" y="6"/>
                  </a:cubicBezTo>
                  <a:cubicBezTo>
                    <a:pt x="63" y="5"/>
                    <a:pt x="62" y="5"/>
                    <a:pt x="62" y="5"/>
                  </a:cubicBezTo>
                  <a:close/>
                  <a:moveTo>
                    <a:pt x="55" y="4"/>
                  </a:moveTo>
                  <a:cubicBezTo>
                    <a:pt x="53" y="6"/>
                    <a:pt x="51" y="7"/>
                    <a:pt x="50" y="9"/>
                  </a:cubicBezTo>
                  <a:cubicBezTo>
                    <a:pt x="49" y="10"/>
                    <a:pt x="49" y="10"/>
                    <a:pt x="48" y="11"/>
                  </a:cubicBezTo>
                  <a:cubicBezTo>
                    <a:pt x="50" y="9"/>
                    <a:pt x="51" y="7"/>
                    <a:pt x="51" y="4"/>
                  </a:cubicBezTo>
                  <a:cubicBezTo>
                    <a:pt x="52" y="4"/>
                    <a:pt x="51" y="4"/>
                    <a:pt x="51" y="4"/>
                  </a:cubicBezTo>
                  <a:cubicBezTo>
                    <a:pt x="54" y="4"/>
                    <a:pt x="57" y="4"/>
                    <a:pt x="59" y="5"/>
                  </a:cubicBezTo>
                  <a:cubicBezTo>
                    <a:pt x="56" y="7"/>
                    <a:pt x="53" y="10"/>
                    <a:pt x="50" y="13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3" y="9"/>
                    <a:pt x="54" y="7"/>
                    <a:pt x="56" y="5"/>
                  </a:cubicBezTo>
                  <a:cubicBezTo>
                    <a:pt x="56" y="5"/>
                    <a:pt x="56" y="4"/>
                    <a:pt x="55" y="4"/>
                  </a:cubicBezTo>
                  <a:close/>
                  <a:moveTo>
                    <a:pt x="51" y="8"/>
                  </a:moveTo>
                  <a:cubicBezTo>
                    <a:pt x="52" y="7"/>
                    <a:pt x="53" y="7"/>
                    <a:pt x="54" y="6"/>
                  </a:cubicBezTo>
                  <a:cubicBezTo>
                    <a:pt x="54" y="6"/>
                    <a:pt x="53" y="8"/>
                    <a:pt x="52" y="8"/>
                  </a:cubicBezTo>
                  <a:cubicBezTo>
                    <a:pt x="51" y="11"/>
                    <a:pt x="49" y="13"/>
                    <a:pt x="48" y="15"/>
                  </a:cubicBezTo>
                  <a:cubicBezTo>
                    <a:pt x="48" y="15"/>
                    <a:pt x="48" y="16"/>
                    <a:pt x="48" y="16"/>
                  </a:cubicBezTo>
                  <a:cubicBezTo>
                    <a:pt x="51" y="13"/>
                    <a:pt x="54" y="9"/>
                    <a:pt x="58" y="7"/>
                  </a:cubicBezTo>
                  <a:cubicBezTo>
                    <a:pt x="59" y="5"/>
                    <a:pt x="59" y="5"/>
                    <a:pt x="58" y="7"/>
                  </a:cubicBezTo>
                  <a:cubicBezTo>
                    <a:pt x="57" y="8"/>
                    <a:pt x="56" y="10"/>
                    <a:pt x="55" y="11"/>
                  </a:cubicBezTo>
                  <a:cubicBezTo>
                    <a:pt x="54" y="12"/>
                    <a:pt x="52" y="14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8" y="16"/>
                    <a:pt x="46" y="16"/>
                    <a:pt x="44" y="16"/>
                  </a:cubicBezTo>
                  <a:cubicBezTo>
                    <a:pt x="46" y="14"/>
                    <a:pt x="49" y="11"/>
                    <a:pt x="51" y="8"/>
                  </a:cubicBezTo>
                  <a:close/>
                  <a:moveTo>
                    <a:pt x="59" y="9"/>
                  </a:moveTo>
                  <a:cubicBezTo>
                    <a:pt x="60" y="8"/>
                    <a:pt x="61" y="7"/>
                    <a:pt x="61" y="7"/>
                  </a:cubicBezTo>
                  <a:cubicBezTo>
                    <a:pt x="61" y="8"/>
                    <a:pt x="61" y="9"/>
                    <a:pt x="60" y="10"/>
                  </a:cubicBezTo>
                  <a:cubicBezTo>
                    <a:pt x="59" y="12"/>
                    <a:pt x="57" y="14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6"/>
                    <a:pt x="52" y="16"/>
                    <a:pt x="51" y="16"/>
                  </a:cubicBezTo>
                  <a:cubicBezTo>
                    <a:pt x="54" y="14"/>
                    <a:pt x="57" y="11"/>
                    <a:pt x="59" y="9"/>
                  </a:cubicBezTo>
                  <a:close/>
                  <a:moveTo>
                    <a:pt x="63" y="9"/>
                  </a:moveTo>
                  <a:cubicBezTo>
                    <a:pt x="64" y="8"/>
                    <a:pt x="66" y="5"/>
                    <a:pt x="65" y="8"/>
                  </a:cubicBezTo>
                  <a:cubicBezTo>
                    <a:pt x="63" y="11"/>
                    <a:pt x="62" y="13"/>
                    <a:pt x="60" y="16"/>
                  </a:cubicBezTo>
                  <a:cubicBezTo>
                    <a:pt x="59" y="16"/>
                    <a:pt x="60" y="16"/>
                    <a:pt x="60" y="16"/>
                  </a:cubicBezTo>
                  <a:cubicBezTo>
                    <a:pt x="61" y="15"/>
                    <a:pt x="61" y="15"/>
                    <a:pt x="62" y="14"/>
                  </a:cubicBezTo>
                  <a:cubicBezTo>
                    <a:pt x="64" y="13"/>
                    <a:pt x="67" y="11"/>
                    <a:pt x="63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4" y="16"/>
                    <a:pt x="65" y="16"/>
                    <a:pt x="66" y="16"/>
                  </a:cubicBezTo>
                  <a:cubicBezTo>
                    <a:pt x="67" y="16"/>
                    <a:pt x="67" y="15"/>
                    <a:pt x="66" y="15"/>
                  </a:cubicBezTo>
                  <a:cubicBezTo>
                    <a:pt x="66" y="15"/>
                    <a:pt x="64" y="16"/>
                    <a:pt x="65" y="15"/>
                  </a:cubicBezTo>
                  <a:cubicBezTo>
                    <a:pt x="66" y="14"/>
                    <a:pt x="66" y="12"/>
                    <a:pt x="67" y="11"/>
                  </a:cubicBezTo>
                  <a:cubicBezTo>
                    <a:pt x="67" y="10"/>
                    <a:pt x="67" y="10"/>
                    <a:pt x="66" y="10"/>
                  </a:cubicBezTo>
                  <a:cubicBezTo>
                    <a:pt x="65" y="11"/>
                    <a:pt x="65" y="11"/>
                    <a:pt x="64" y="12"/>
                  </a:cubicBezTo>
                  <a:cubicBezTo>
                    <a:pt x="63" y="12"/>
                    <a:pt x="60" y="17"/>
                    <a:pt x="62" y="14"/>
                  </a:cubicBezTo>
                  <a:cubicBezTo>
                    <a:pt x="64" y="11"/>
                    <a:pt x="65" y="9"/>
                    <a:pt x="66" y="6"/>
                  </a:cubicBezTo>
                  <a:cubicBezTo>
                    <a:pt x="67" y="6"/>
                    <a:pt x="66" y="6"/>
                    <a:pt x="66" y="5"/>
                  </a:cubicBezTo>
                  <a:cubicBezTo>
                    <a:pt x="67" y="5"/>
                    <a:pt x="67" y="6"/>
                    <a:pt x="67" y="6"/>
                  </a:cubicBezTo>
                  <a:cubicBezTo>
                    <a:pt x="67" y="9"/>
                    <a:pt x="67" y="13"/>
                    <a:pt x="67" y="16"/>
                  </a:cubicBezTo>
                  <a:cubicBezTo>
                    <a:pt x="63" y="16"/>
                    <a:pt x="59" y="16"/>
                    <a:pt x="56" y="16"/>
                  </a:cubicBezTo>
                  <a:cubicBezTo>
                    <a:pt x="59" y="14"/>
                    <a:pt x="61" y="12"/>
                    <a:pt x="63" y="9"/>
                  </a:cubicBezTo>
                  <a:close/>
                  <a:moveTo>
                    <a:pt x="37" y="4"/>
                  </a:moveTo>
                  <a:cubicBezTo>
                    <a:pt x="42" y="4"/>
                    <a:pt x="46" y="4"/>
                    <a:pt x="51" y="4"/>
                  </a:cubicBezTo>
                  <a:cubicBezTo>
                    <a:pt x="49" y="5"/>
                    <a:pt x="47" y="7"/>
                    <a:pt x="45" y="8"/>
                  </a:cubicBezTo>
                  <a:cubicBezTo>
                    <a:pt x="46" y="7"/>
                    <a:pt x="47" y="6"/>
                    <a:pt x="48" y="5"/>
                  </a:cubicBezTo>
                  <a:cubicBezTo>
                    <a:pt x="48" y="5"/>
                    <a:pt x="47" y="4"/>
                    <a:pt x="47" y="4"/>
                  </a:cubicBezTo>
                  <a:cubicBezTo>
                    <a:pt x="43" y="6"/>
                    <a:pt x="40" y="9"/>
                    <a:pt x="37" y="12"/>
                  </a:cubicBezTo>
                  <a:cubicBezTo>
                    <a:pt x="38" y="12"/>
                    <a:pt x="38" y="12"/>
                    <a:pt x="38" y="11"/>
                  </a:cubicBezTo>
                  <a:cubicBezTo>
                    <a:pt x="40" y="9"/>
                    <a:pt x="42" y="7"/>
                    <a:pt x="44" y="4"/>
                  </a:cubicBezTo>
                  <a:cubicBezTo>
                    <a:pt x="44" y="4"/>
                    <a:pt x="44" y="4"/>
                    <a:pt x="43" y="4"/>
                  </a:cubicBezTo>
                  <a:cubicBezTo>
                    <a:pt x="39" y="6"/>
                    <a:pt x="37" y="9"/>
                    <a:pt x="34" y="12"/>
                  </a:cubicBezTo>
                  <a:cubicBezTo>
                    <a:pt x="33" y="12"/>
                    <a:pt x="30" y="16"/>
                    <a:pt x="32" y="13"/>
                  </a:cubicBezTo>
                  <a:cubicBezTo>
                    <a:pt x="34" y="10"/>
                    <a:pt x="36" y="7"/>
                    <a:pt x="38" y="5"/>
                  </a:cubicBezTo>
                  <a:cubicBezTo>
                    <a:pt x="39" y="5"/>
                    <a:pt x="38" y="4"/>
                    <a:pt x="38" y="4"/>
                  </a:cubicBezTo>
                  <a:cubicBezTo>
                    <a:pt x="35" y="6"/>
                    <a:pt x="32" y="9"/>
                    <a:pt x="30" y="11"/>
                  </a:cubicBezTo>
                  <a:cubicBezTo>
                    <a:pt x="29" y="12"/>
                    <a:pt x="23" y="16"/>
                    <a:pt x="26" y="13"/>
                  </a:cubicBezTo>
                  <a:cubicBezTo>
                    <a:pt x="29" y="10"/>
                    <a:pt x="31" y="7"/>
                    <a:pt x="33" y="4"/>
                  </a:cubicBezTo>
                  <a:cubicBezTo>
                    <a:pt x="34" y="4"/>
                    <a:pt x="33" y="4"/>
                    <a:pt x="33" y="4"/>
                  </a:cubicBezTo>
                  <a:cubicBezTo>
                    <a:pt x="30" y="6"/>
                    <a:pt x="27" y="8"/>
                    <a:pt x="25" y="11"/>
                  </a:cubicBezTo>
                  <a:cubicBezTo>
                    <a:pt x="24" y="12"/>
                    <a:pt x="23" y="12"/>
                    <a:pt x="23" y="13"/>
                  </a:cubicBezTo>
                  <a:cubicBezTo>
                    <a:pt x="20" y="15"/>
                    <a:pt x="24" y="11"/>
                    <a:pt x="25" y="10"/>
                  </a:cubicBezTo>
                  <a:cubicBezTo>
                    <a:pt x="26" y="8"/>
                    <a:pt x="28" y="6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6" y="6"/>
                    <a:pt x="24" y="9"/>
                    <a:pt x="21" y="11"/>
                  </a:cubicBezTo>
                  <a:cubicBezTo>
                    <a:pt x="20" y="12"/>
                    <a:pt x="19" y="13"/>
                    <a:pt x="18" y="14"/>
                  </a:cubicBezTo>
                  <a:cubicBezTo>
                    <a:pt x="18" y="13"/>
                    <a:pt x="19" y="12"/>
                    <a:pt x="20" y="11"/>
                  </a:cubicBezTo>
                  <a:cubicBezTo>
                    <a:pt x="22" y="8"/>
                    <a:pt x="24" y="6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30" y="4"/>
                    <a:pt x="33" y="4"/>
                    <a:pt x="37" y="4"/>
                  </a:cubicBezTo>
                  <a:close/>
                </a:path>
              </a:pathLst>
            </a:custGeom>
            <a:blipFill dpi="0" rotWithShape="1">
              <a:blip r:embed="rId10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64" name="Freeform 165"/>
            <p:cNvSpPr>
              <a:spLocks noEditPoints="1"/>
            </p:cNvSpPr>
            <p:nvPr/>
          </p:nvSpPr>
          <p:spPr bwMode="auto">
            <a:xfrm>
              <a:off x="801773" y="629499"/>
              <a:ext cx="50800" cy="49213"/>
            </a:xfrm>
            <a:custGeom>
              <a:avLst/>
              <a:gdLst>
                <a:gd name="T0" fmla="*/ 10 w 18"/>
                <a:gd name="T1" fmla="*/ 17 h 17"/>
                <a:gd name="T2" fmla="*/ 17 w 18"/>
                <a:gd name="T3" fmla="*/ 7 h 17"/>
                <a:gd name="T4" fmla="*/ 8 w 18"/>
                <a:gd name="T5" fmla="*/ 1 h 17"/>
                <a:gd name="T6" fmla="*/ 8 w 18"/>
                <a:gd name="T7" fmla="*/ 1 h 17"/>
                <a:gd name="T8" fmla="*/ 0 w 18"/>
                <a:gd name="T9" fmla="*/ 9 h 17"/>
                <a:gd name="T10" fmla="*/ 10 w 18"/>
                <a:gd name="T11" fmla="*/ 17 h 17"/>
                <a:gd name="T12" fmla="*/ 10 w 18"/>
                <a:gd name="T13" fmla="*/ 14 h 17"/>
                <a:gd name="T14" fmla="*/ 3 w 18"/>
                <a:gd name="T15" fmla="*/ 9 h 17"/>
                <a:gd name="T16" fmla="*/ 4 w 18"/>
                <a:gd name="T17" fmla="*/ 9 h 17"/>
                <a:gd name="T18" fmla="*/ 10 w 18"/>
                <a:gd name="T19" fmla="*/ 6 h 17"/>
                <a:gd name="T20" fmla="*/ 5 w 18"/>
                <a:gd name="T21" fmla="*/ 11 h 17"/>
                <a:gd name="T22" fmla="*/ 5 w 18"/>
                <a:gd name="T23" fmla="*/ 11 h 17"/>
                <a:gd name="T24" fmla="*/ 11 w 18"/>
                <a:gd name="T25" fmla="*/ 8 h 17"/>
                <a:gd name="T26" fmla="*/ 7 w 18"/>
                <a:gd name="T27" fmla="*/ 12 h 17"/>
                <a:gd name="T28" fmla="*/ 7 w 18"/>
                <a:gd name="T29" fmla="*/ 13 h 17"/>
                <a:gd name="T30" fmla="*/ 13 w 18"/>
                <a:gd name="T31" fmla="*/ 10 h 17"/>
                <a:gd name="T32" fmla="*/ 11 w 18"/>
                <a:gd name="T33" fmla="*/ 13 h 17"/>
                <a:gd name="T34" fmla="*/ 11 w 18"/>
                <a:gd name="T35" fmla="*/ 13 h 17"/>
                <a:gd name="T36" fmla="*/ 10 w 18"/>
                <a:gd name="T37" fmla="*/ 14 h 17"/>
                <a:gd name="T38" fmla="*/ 12 w 18"/>
                <a:gd name="T39" fmla="*/ 13 h 17"/>
                <a:gd name="T40" fmla="*/ 14 w 18"/>
                <a:gd name="T41" fmla="*/ 10 h 17"/>
                <a:gd name="T42" fmla="*/ 13 w 18"/>
                <a:gd name="T43" fmla="*/ 9 h 17"/>
                <a:gd name="T44" fmla="*/ 8 w 18"/>
                <a:gd name="T45" fmla="*/ 12 h 17"/>
                <a:gd name="T46" fmla="*/ 12 w 18"/>
                <a:gd name="T47" fmla="*/ 7 h 17"/>
                <a:gd name="T48" fmla="*/ 12 w 18"/>
                <a:gd name="T49" fmla="*/ 6 h 17"/>
                <a:gd name="T50" fmla="*/ 7 w 18"/>
                <a:gd name="T51" fmla="*/ 9 h 17"/>
                <a:gd name="T52" fmla="*/ 11 w 18"/>
                <a:gd name="T53" fmla="*/ 5 h 17"/>
                <a:gd name="T54" fmla="*/ 11 w 18"/>
                <a:gd name="T55" fmla="*/ 5 h 17"/>
                <a:gd name="T56" fmla="*/ 6 w 18"/>
                <a:gd name="T57" fmla="*/ 7 h 17"/>
                <a:gd name="T58" fmla="*/ 10 w 18"/>
                <a:gd name="T59" fmla="*/ 4 h 17"/>
                <a:gd name="T60" fmla="*/ 12 w 18"/>
                <a:gd name="T61" fmla="*/ 13 h 17"/>
                <a:gd name="T62" fmla="*/ 7 w 18"/>
                <a:gd name="T63" fmla="*/ 4 h 17"/>
                <a:gd name="T64" fmla="*/ 4 w 18"/>
                <a:gd name="T65" fmla="*/ 5 h 17"/>
                <a:gd name="T66" fmla="*/ 7 w 18"/>
                <a:gd name="T67" fmla="*/ 4 h 17"/>
                <a:gd name="T68" fmla="*/ 4 w 18"/>
                <a:gd name="T69" fmla="*/ 5 h 17"/>
                <a:gd name="T70" fmla="*/ 5 w 18"/>
                <a:gd name="T71" fmla="*/ 6 h 17"/>
                <a:gd name="T72" fmla="*/ 9 w 18"/>
                <a:gd name="T73" fmla="*/ 4 h 17"/>
                <a:gd name="T74" fmla="*/ 3 w 18"/>
                <a:gd name="T75" fmla="*/ 8 h 17"/>
                <a:gd name="T76" fmla="*/ 3 w 18"/>
                <a:gd name="T77" fmla="*/ 9 h 17"/>
                <a:gd name="T78" fmla="*/ 4 w 18"/>
                <a:gd name="T7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7">
                  <a:moveTo>
                    <a:pt x="10" y="17"/>
                  </a:moveTo>
                  <a:cubicBezTo>
                    <a:pt x="15" y="16"/>
                    <a:pt x="18" y="12"/>
                    <a:pt x="17" y="7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3" y="1"/>
                    <a:pt x="0" y="4"/>
                    <a:pt x="0" y="9"/>
                  </a:cubicBezTo>
                  <a:cubicBezTo>
                    <a:pt x="1" y="14"/>
                    <a:pt x="6" y="17"/>
                    <a:pt x="10" y="17"/>
                  </a:cubicBezTo>
                  <a:close/>
                  <a:moveTo>
                    <a:pt x="10" y="14"/>
                  </a:moveTo>
                  <a:cubicBezTo>
                    <a:pt x="7" y="14"/>
                    <a:pt x="4" y="12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6" y="8"/>
                    <a:pt x="8" y="7"/>
                    <a:pt x="10" y="6"/>
                  </a:cubicBezTo>
                  <a:cubicBezTo>
                    <a:pt x="8" y="8"/>
                    <a:pt x="6" y="9"/>
                    <a:pt x="5" y="11"/>
                  </a:cubicBezTo>
                  <a:cubicBezTo>
                    <a:pt x="4" y="11"/>
                    <a:pt x="5" y="12"/>
                    <a:pt x="5" y="11"/>
                  </a:cubicBezTo>
                  <a:cubicBezTo>
                    <a:pt x="7" y="10"/>
                    <a:pt x="9" y="9"/>
                    <a:pt x="11" y="8"/>
                  </a:cubicBezTo>
                  <a:cubicBezTo>
                    <a:pt x="10" y="9"/>
                    <a:pt x="8" y="11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9" y="12"/>
                    <a:pt x="11" y="11"/>
                    <a:pt x="13" y="10"/>
                  </a:cubicBezTo>
                  <a:cubicBezTo>
                    <a:pt x="12" y="11"/>
                    <a:pt x="12" y="12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0" y="14"/>
                    <a:pt x="10" y="14"/>
                  </a:cubicBezTo>
                  <a:close/>
                  <a:moveTo>
                    <a:pt x="12" y="13"/>
                  </a:moveTo>
                  <a:cubicBezTo>
                    <a:pt x="12" y="12"/>
                    <a:pt x="13" y="11"/>
                    <a:pt x="14" y="10"/>
                  </a:cubicBezTo>
                  <a:cubicBezTo>
                    <a:pt x="14" y="10"/>
                    <a:pt x="14" y="9"/>
                    <a:pt x="13" y="9"/>
                  </a:cubicBezTo>
                  <a:cubicBezTo>
                    <a:pt x="12" y="10"/>
                    <a:pt x="10" y="11"/>
                    <a:pt x="8" y="12"/>
                  </a:cubicBezTo>
                  <a:cubicBezTo>
                    <a:pt x="10" y="10"/>
                    <a:pt x="11" y="9"/>
                    <a:pt x="12" y="7"/>
                  </a:cubicBezTo>
                  <a:cubicBezTo>
                    <a:pt x="13" y="7"/>
                    <a:pt x="12" y="6"/>
                    <a:pt x="12" y="6"/>
                  </a:cubicBezTo>
                  <a:cubicBezTo>
                    <a:pt x="10" y="7"/>
                    <a:pt x="9" y="8"/>
                    <a:pt x="7" y="9"/>
                  </a:cubicBezTo>
                  <a:cubicBezTo>
                    <a:pt x="9" y="8"/>
                    <a:pt x="10" y="7"/>
                    <a:pt x="11" y="5"/>
                  </a:cubicBezTo>
                  <a:cubicBezTo>
                    <a:pt x="12" y="5"/>
                    <a:pt x="11" y="4"/>
                    <a:pt x="11" y="5"/>
                  </a:cubicBezTo>
                  <a:cubicBezTo>
                    <a:pt x="9" y="5"/>
                    <a:pt x="8" y="6"/>
                    <a:pt x="6" y="7"/>
                  </a:cubicBezTo>
                  <a:cubicBezTo>
                    <a:pt x="7" y="6"/>
                    <a:pt x="9" y="5"/>
                    <a:pt x="10" y="4"/>
                  </a:cubicBezTo>
                  <a:cubicBezTo>
                    <a:pt x="15" y="4"/>
                    <a:pt x="16" y="11"/>
                    <a:pt x="12" y="13"/>
                  </a:cubicBezTo>
                  <a:close/>
                  <a:moveTo>
                    <a:pt x="7" y="4"/>
                  </a:moveTo>
                  <a:cubicBezTo>
                    <a:pt x="6" y="4"/>
                    <a:pt x="5" y="5"/>
                    <a:pt x="4" y="5"/>
                  </a:cubicBezTo>
                  <a:cubicBezTo>
                    <a:pt x="5" y="4"/>
                    <a:pt x="6" y="4"/>
                    <a:pt x="7" y="4"/>
                  </a:cubicBezTo>
                  <a:close/>
                  <a:moveTo>
                    <a:pt x="4" y="5"/>
                  </a:moveTo>
                  <a:cubicBezTo>
                    <a:pt x="4" y="6"/>
                    <a:pt x="4" y="6"/>
                    <a:pt x="5" y="6"/>
                  </a:cubicBezTo>
                  <a:cubicBezTo>
                    <a:pt x="6" y="5"/>
                    <a:pt x="7" y="4"/>
                    <a:pt x="9" y="4"/>
                  </a:cubicBezTo>
                  <a:cubicBezTo>
                    <a:pt x="7" y="5"/>
                    <a:pt x="5" y="7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3" y="7"/>
                    <a:pt x="3" y="6"/>
                    <a:pt x="4" y="5"/>
                  </a:cubicBezTo>
                  <a:close/>
                </a:path>
              </a:pathLst>
            </a:custGeom>
            <a:blipFill dpi="0" rotWithShape="1">
              <a:blip r:embed="rId1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65" name="Freeform 166"/>
            <p:cNvSpPr>
              <a:spLocks noEditPoints="1"/>
            </p:cNvSpPr>
            <p:nvPr/>
          </p:nvSpPr>
          <p:spPr bwMode="auto">
            <a:xfrm>
              <a:off x="1331998" y="1169249"/>
              <a:ext cx="73025" cy="61913"/>
            </a:xfrm>
            <a:custGeom>
              <a:avLst/>
              <a:gdLst>
                <a:gd name="T0" fmla="*/ 12 w 25"/>
                <a:gd name="T1" fmla="*/ 21 h 21"/>
                <a:gd name="T2" fmla="*/ 13 w 25"/>
                <a:gd name="T3" fmla="*/ 21 h 21"/>
                <a:gd name="T4" fmla="*/ 24 w 25"/>
                <a:gd name="T5" fmla="*/ 12 h 21"/>
                <a:gd name="T6" fmla="*/ 15 w 25"/>
                <a:gd name="T7" fmla="*/ 2 h 21"/>
                <a:gd name="T8" fmla="*/ 12 w 25"/>
                <a:gd name="T9" fmla="*/ 21 h 21"/>
                <a:gd name="T10" fmla="*/ 7 w 25"/>
                <a:gd name="T11" fmla="*/ 10 h 21"/>
                <a:gd name="T12" fmla="*/ 7 w 25"/>
                <a:gd name="T13" fmla="*/ 10 h 21"/>
                <a:gd name="T14" fmla="*/ 14 w 25"/>
                <a:gd name="T15" fmla="*/ 6 h 21"/>
                <a:gd name="T16" fmla="*/ 7 w 25"/>
                <a:gd name="T17" fmla="*/ 12 h 21"/>
                <a:gd name="T18" fmla="*/ 7 w 25"/>
                <a:gd name="T19" fmla="*/ 10 h 21"/>
                <a:gd name="T20" fmla="*/ 19 w 25"/>
                <a:gd name="T21" fmla="*/ 6 h 21"/>
                <a:gd name="T22" fmla="*/ 7 w 25"/>
                <a:gd name="T23" fmla="*/ 13 h 21"/>
                <a:gd name="T24" fmla="*/ 7 w 25"/>
                <a:gd name="T25" fmla="*/ 13 h 21"/>
                <a:gd name="T26" fmla="*/ 15 w 25"/>
                <a:gd name="T27" fmla="*/ 5 h 21"/>
                <a:gd name="T28" fmla="*/ 16 w 25"/>
                <a:gd name="T29" fmla="*/ 5 h 21"/>
                <a:gd name="T30" fmla="*/ 19 w 25"/>
                <a:gd name="T31" fmla="*/ 6 h 21"/>
                <a:gd name="T32" fmla="*/ 19 w 25"/>
                <a:gd name="T33" fmla="*/ 6 h 21"/>
                <a:gd name="T34" fmla="*/ 17 w 25"/>
                <a:gd name="T35" fmla="*/ 8 h 21"/>
                <a:gd name="T36" fmla="*/ 8 w 25"/>
                <a:gd name="T37" fmla="*/ 16 h 21"/>
                <a:gd name="T38" fmla="*/ 7 w 25"/>
                <a:gd name="T39" fmla="*/ 14 h 21"/>
                <a:gd name="T40" fmla="*/ 17 w 25"/>
                <a:gd name="T41" fmla="*/ 8 h 21"/>
                <a:gd name="T42" fmla="*/ 9 w 25"/>
                <a:gd name="T43" fmla="*/ 17 h 21"/>
                <a:gd name="T44" fmla="*/ 17 w 25"/>
                <a:gd name="T45" fmla="*/ 12 h 21"/>
                <a:gd name="T46" fmla="*/ 11 w 25"/>
                <a:gd name="T47" fmla="*/ 18 h 21"/>
                <a:gd name="T48" fmla="*/ 11 w 25"/>
                <a:gd name="T49" fmla="*/ 18 h 21"/>
                <a:gd name="T50" fmla="*/ 9 w 25"/>
                <a:gd name="T51" fmla="*/ 17 h 21"/>
                <a:gd name="T52" fmla="*/ 21 w 25"/>
                <a:gd name="T53" fmla="*/ 12 h 21"/>
                <a:gd name="T54" fmla="*/ 13 w 25"/>
                <a:gd name="T55" fmla="*/ 18 h 21"/>
                <a:gd name="T56" fmla="*/ 12 w 25"/>
                <a:gd name="T57" fmla="*/ 18 h 21"/>
                <a:gd name="T58" fmla="*/ 18 w 25"/>
                <a:gd name="T59" fmla="*/ 14 h 21"/>
                <a:gd name="T60" fmla="*/ 16 w 25"/>
                <a:gd name="T61" fmla="*/ 16 h 21"/>
                <a:gd name="T62" fmla="*/ 16 w 25"/>
                <a:gd name="T63" fmla="*/ 17 h 21"/>
                <a:gd name="T64" fmla="*/ 20 w 25"/>
                <a:gd name="T65" fmla="*/ 13 h 21"/>
                <a:gd name="T66" fmla="*/ 19 w 25"/>
                <a:gd name="T67" fmla="*/ 13 h 21"/>
                <a:gd name="T68" fmla="*/ 13 w 25"/>
                <a:gd name="T69" fmla="*/ 17 h 21"/>
                <a:gd name="T70" fmla="*/ 19 w 25"/>
                <a:gd name="T71" fmla="*/ 11 h 21"/>
                <a:gd name="T72" fmla="*/ 19 w 25"/>
                <a:gd name="T73" fmla="*/ 10 h 21"/>
                <a:gd name="T74" fmla="*/ 10 w 25"/>
                <a:gd name="T75" fmla="*/ 15 h 21"/>
                <a:gd name="T76" fmla="*/ 19 w 25"/>
                <a:gd name="T77" fmla="*/ 7 h 21"/>
                <a:gd name="T78" fmla="*/ 19 w 25"/>
                <a:gd name="T79" fmla="*/ 7 h 21"/>
                <a:gd name="T80" fmla="*/ 21 w 25"/>
                <a:gd name="T81" fmla="*/ 12 h 21"/>
                <a:gd name="T82" fmla="*/ 14 w 25"/>
                <a:gd name="T83" fmla="*/ 5 h 21"/>
                <a:gd name="T84" fmla="*/ 15 w 25"/>
                <a:gd name="T85" fmla="*/ 5 h 21"/>
                <a:gd name="T86" fmla="*/ 7 w 25"/>
                <a:gd name="T87" fmla="*/ 10 h 21"/>
                <a:gd name="T88" fmla="*/ 14 w 25"/>
                <a:gd name="T89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" h="21">
                  <a:moveTo>
                    <a:pt x="12" y="21"/>
                  </a:moveTo>
                  <a:cubicBezTo>
                    <a:pt x="12" y="21"/>
                    <a:pt x="12" y="21"/>
                    <a:pt x="13" y="21"/>
                  </a:cubicBezTo>
                  <a:cubicBezTo>
                    <a:pt x="18" y="21"/>
                    <a:pt x="23" y="18"/>
                    <a:pt x="24" y="12"/>
                  </a:cubicBezTo>
                  <a:cubicBezTo>
                    <a:pt x="25" y="7"/>
                    <a:pt x="21" y="2"/>
                    <a:pt x="15" y="2"/>
                  </a:cubicBezTo>
                  <a:cubicBezTo>
                    <a:pt x="3" y="0"/>
                    <a:pt x="0" y="19"/>
                    <a:pt x="12" y="21"/>
                  </a:cubicBezTo>
                  <a:close/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9"/>
                    <a:pt x="12" y="7"/>
                    <a:pt x="14" y="6"/>
                  </a:cubicBezTo>
                  <a:cubicBezTo>
                    <a:pt x="12" y="8"/>
                    <a:pt x="9" y="10"/>
                    <a:pt x="7" y="12"/>
                  </a:cubicBezTo>
                  <a:cubicBezTo>
                    <a:pt x="7" y="11"/>
                    <a:pt x="7" y="11"/>
                    <a:pt x="7" y="10"/>
                  </a:cubicBezTo>
                  <a:close/>
                  <a:moveTo>
                    <a:pt x="19" y="6"/>
                  </a:moveTo>
                  <a:cubicBezTo>
                    <a:pt x="15" y="8"/>
                    <a:pt x="11" y="12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0" y="10"/>
                    <a:pt x="14" y="9"/>
                    <a:pt x="15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8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lose/>
                  <a:moveTo>
                    <a:pt x="17" y="8"/>
                  </a:moveTo>
                  <a:cubicBezTo>
                    <a:pt x="14" y="11"/>
                    <a:pt x="11" y="13"/>
                    <a:pt x="8" y="16"/>
                  </a:cubicBezTo>
                  <a:cubicBezTo>
                    <a:pt x="8" y="15"/>
                    <a:pt x="8" y="15"/>
                    <a:pt x="7" y="14"/>
                  </a:cubicBezTo>
                  <a:cubicBezTo>
                    <a:pt x="11" y="13"/>
                    <a:pt x="13" y="10"/>
                    <a:pt x="17" y="8"/>
                  </a:cubicBezTo>
                  <a:close/>
                  <a:moveTo>
                    <a:pt x="9" y="17"/>
                  </a:moveTo>
                  <a:cubicBezTo>
                    <a:pt x="12" y="15"/>
                    <a:pt x="14" y="14"/>
                    <a:pt x="17" y="12"/>
                  </a:cubicBezTo>
                  <a:cubicBezTo>
                    <a:pt x="15" y="14"/>
                    <a:pt x="13" y="15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0" y="17"/>
                    <a:pt x="9" y="17"/>
                  </a:cubicBezTo>
                  <a:close/>
                  <a:moveTo>
                    <a:pt x="21" y="12"/>
                  </a:moveTo>
                  <a:cubicBezTo>
                    <a:pt x="20" y="16"/>
                    <a:pt x="17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4" y="17"/>
                    <a:pt x="16" y="15"/>
                    <a:pt x="18" y="14"/>
                  </a:cubicBezTo>
                  <a:cubicBezTo>
                    <a:pt x="18" y="15"/>
                    <a:pt x="17" y="15"/>
                    <a:pt x="16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8" y="16"/>
                    <a:pt x="19" y="15"/>
                    <a:pt x="20" y="13"/>
                  </a:cubicBezTo>
                  <a:cubicBezTo>
                    <a:pt x="20" y="13"/>
                    <a:pt x="20" y="13"/>
                    <a:pt x="19" y="13"/>
                  </a:cubicBezTo>
                  <a:cubicBezTo>
                    <a:pt x="17" y="14"/>
                    <a:pt x="15" y="15"/>
                    <a:pt x="13" y="17"/>
                  </a:cubicBezTo>
                  <a:cubicBezTo>
                    <a:pt x="15" y="14"/>
                    <a:pt x="17" y="13"/>
                    <a:pt x="19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6" y="12"/>
                    <a:pt x="13" y="14"/>
                    <a:pt x="10" y="15"/>
                  </a:cubicBezTo>
                  <a:cubicBezTo>
                    <a:pt x="13" y="12"/>
                    <a:pt x="16" y="10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1" y="8"/>
                    <a:pt x="21" y="10"/>
                    <a:pt x="21" y="12"/>
                  </a:cubicBezTo>
                  <a:close/>
                  <a:moveTo>
                    <a:pt x="14" y="5"/>
                  </a:moveTo>
                  <a:cubicBezTo>
                    <a:pt x="14" y="5"/>
                    <a:pt x="14" y="5"/>
                    <a:pt x="15" y="5"/>
                  </a:cubicBezTo>
                  <a:cubicBezTo>
                    <a:pt x="12" y="6"/>
                    <a:pt x="10" y="8"/>
                    <a:pt x="7" y="10"/>
                  </a:cubicBezTo>
                  <a:cubicBezTo>
                    <a:pt x="8" y="7"/>
                    <a:pt x="10" y="4"/>
                    <a:pt x="14" y="5"/>
                  </a:cubicBezTo>
                  <a:close/>
                </a:path>
              </a:pathLst>
            </a:custGeom>
            <a:blipFill dpi="0" rotWithShape="1">
              <a:blip r:embed="rId1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66" name="Freeform 167"/>
            <p:cNvSpPr>
              <a:spLocks noEditPoints="1"/>
            </p:cNvSpPr>
            <p:nvPr/>
          </p:nvSpPr>
          <p:spPr bwMode="auto">
            <a:xfrm>
              <a:off x="1274848" y="1242274"/>
              <a:ext cx="200025" cy="58738"/>
            </a:xfrm>
            <a:custGeom>
              <a:avLst/>
              <a:gdLst>
                <a:gd name="T0" fmla="*/ 69 w 69"/>
                <a:gd name="T1" fmla="*/ 4 h 20"/>
                <a:gd name="T2" fmla="*/ 0 w 69"/>
                <a:gd name="T3" fmla="*/ 2 h 20"/>
                <a:gd name="T4" fmla="*/ 2 w 69"/>
                <a:gd name="T5" fmla="*/ 18 h 20"/>
                <a:gd name="T6" fmla="*/ 46 w 69"/>
                <a:gd name="T7" fmla="*/ 8 h 20"/>
                <a:gd name="T8" fmla="*/ 37 w 69"/>
                <a:gd name="T9" fmla="*/ 16 h 20"/>
                <a:gd name="T10" fmla="*/ 42 w 69"/>
                <a:gd name="T11" fmla="*/ 10 h 20"/>
                <a:gd name="T12" fmla="*/ 28 w 69"/>
                <a:gd name="T13" fmla="*/ 8 h 20"/>
                <a:gd name="T14" fmla="*/ 20 w 69"/>
                <a:gd name="T15" fmla="*/ 15 h 20"/>
                <a:gd name="T16" fmla="*/ 7 w 69"/>
                <a:gd name="T17" fmla="*/ 15 h 20"/>
                <a:gd name="T18" fmla="*/ 3 w 69"/>
                <a:gd name="T19" fmla="*/ 11 h 20"/>
                <a:gd name="T20" fmla="*/ 12 w 69"/>
                <a:gd name="T21" fmla="*/ 4 h 20"/>
                <a:gd name="T22" fmla="*/ 22 w 69"/>
                <a:gd name="T23" fmla="*/ 4 h 20"/>
                <a:gd name="T24" fmla="*/ 10 w 69"/>
                <a:gd name="T25" fmla="*/ 13 h 20"/>
                <a:gd name="T26" fmla="*/ 18 w 69"/>
                <a:gd name="T27" fmla="*/ 4 h 20"/>
                <a:gd name="T28" fmla="*/ 3 w 69"/>
                <a:gd name="T29" fmla="*/ 9 h 20"/>
                <a:gd name="T30" fmla="*/ 11 w 69"/>
                <a:gd name="T31" fmla="*/ 6 h 20"/>
                <a:gd name="T32" fmla="*/ 13 w 69"/>
                <a:gd name="T33" fmla="*/ 4 h 20"/>
                <a:gd name="T34" fmla="*/ 3 w 69"/>
                <a:gd name="T35" fmla="*/ 8 h 20"/>
                <a:gd name="T36" fmla="*/ 16 w 69"/>
                <a:gd name="T37" fmla="*/ 9 h 20"/>
                <a:gd name="T38" fmla="*/ 13 w 69"/>
                <a:gd name="T39" fmla="*/ 15 h 20"/>
                <a:gd name="T40" fmla="*/ 23 w 69"/>
                <a:gd name="T41" fmla="*/ 5 h 20"/>
                <a:gd name="T42" fmla="*/ 15 w 69"/>
                <a:gd name="T43" fmla="*/ 15 h 20"/>
                <a:gd name="T44" fmla="*/ 17 w 69"/>
                <a:gd name="T45" fmla="*/ 15 h 20"/>
                <a:gd name="T46" fmla="*/ 19 w 69"/>
                <a:gd name="T47" fmla="*/ 15 h 20"/>
                <a:gd name="T48" fmla="*/ 35 w 69"/>
                <a:gd name="T49" fmla="*/ 6 h 20"/>
                <a:gd name="T50" fmla="*/ 33 w 69"/>
                <a:gd name="T51" fmla="*/ 15 h 20"/>
                <a:gd name="T52" fmla="*/ 39 w 69"/>
                <a:gd name="T53" fmla="*/ 9 h 20"/>
                <a:gd name="T54" fmla="*/ 59 w 69"/>
                <a:gd name="T55" fmla="*/ 5 h 20"/>
                <a:gd name="T56" fmla="*/ 58 w 69"/>
                <a:gd name="T57" fmla="*/ 13 h 20"/>
                <a:gd name="T58" fmla="*/ 54 w 69"/>
                <a:gd name="T59" fmla="*/ 5 h 20"/>
                <a:gd name="T60" fmla="*/ 51 w 69"/>
                <a:gd name="T61" fmla="*/ 4 h 20"/>
                <a:gd name="T62" fmla="*/ 55 w 69"/>
                <a:gd name="T63" fmla="*/ 5 h 20"/>
                <a:gd name="T64" fmla="*/ 52 w 69"/>
                <a:gd name="T65" fmla="*/ 9 h 20"/>
                <a:gd name="T66" fmla="*/ 57 w 69"/>
                <a:gd name="T67" fmla="*/ 7 h 20"/>
                <a:gd name="T68" fmla="*/ 43 w 69"/>
                <a:gd name="T69" fmla="*/ 16 h 20"/>
                <a:gd name="T70" fmla="*/ 59 w 69"/>
                <a:gd name="T71" fmla="*/ 10 h 20"/>
                <a:gd name="T72" fmla="*/ 58 w 69"/>
                <a:gd name="T73" fmla="*/ 9 h 20"/>
                <a:gd name="T74" fmla="*/ 59 w 69"/>
                <a:gd name="T75" fmla="*/ 16 h 20"/>
                <a:gd name="T76" fmla="*/ 65 w 69"/>
                <a:gd name="T77" fmla="*/ 16 h 20"/>
                <a:gd name="T78" fmla="*/ 66 w 69"/>
                <a:gd name="T79" fmla="*/ 10 h 20"/>
                <a:gd name="T80" fmla="*/ 66 w 69"/>
                <a:gd name="T81" fmla="*/ 6 h 20"/>
                <a:gd name="T82" fmla="*/ 62 w 69"/>
                <a:gd name="T83" fmla="*/ 9 h 20"/>
                <a:gd name="T84" fmla="*/ 47 w 69"/>
                <a:gd name="T85" fmla="*/ 5 h 20"/>
                <a:gd name="T86" fmla="*/ 43 w 69"/>
                <a:gd name="T87" fmla="*/ 5 h 20"/>
                <a:gd name="T88" fmla="*/ 37 w 69"/>
                <a:gd name="T89" fmla="*/ 5 h 20"/>
                <a:gd name="T90" fmla="*/ 33 w 69"/>
                <a:gd name="T91" fmla="*/ 5 h 20"/>
                <a:gd name="T92" fmla="*/ 24 w 69"/>
                <a:gd name="T93" fmla="*/ 10 h 20"/>
                <a:gd name="T94" fmla="*/ 17 w 69"/>
                <a:gd name="T95" fmla="*/ 14 h 20"/>
                <a:gd name="T96" fmla="*/ 36 w 69"/>
                <a:gd name="T9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" h="20">
                  <a:moveTo>
                    <a:pt x="67" y="19"/>
                  </a:moveTo>
                  <a:cubicBezTo>
                    <a:pt x="68" y="20"/>
                    <a:pt x="69" y="19"/>
                    <a:pt x="69" y="18"/>
                  </a:cubicBezTo>
                  <a:cubicBezTo>
                    <a:pt x="69" y="14"/>
                    <a:pt x="69" y="9"/>
                    <a:pt x="69" y="5"/>
                  </a:cubicBezTo>
                  <a:cubicBezTo>
                    <a:pt x="69" y="5"/>
                    <a:pt x="69" y="4"/>
                    <a:pt x="69" y="4"/>
                  </a:cubicBezTo>
                  <a:cubicBezTo>
                    <a:pt x="69" y="4"/>
                    <a:pt x="69" y="3"/>
                    <a:pt x="68" y="3"/>
                  </a:cubicBezTo>
                  <a:cubicBezTo>
                    <a:pt x="59" y="2"/>
                    <a:pt x="49" y="2"/>
                    <a:pt x="40" y="1"/>
                  </a:cubicBezTo>
                  <a:cubicBezTo>
                    <a:pt x="27" y="0"/>
                    <a:pt x="14" y="1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7"/>
                    <a:pt x="0" y="12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8"/>
                    <a:pt x="2" y="18"/>
                  </a:cubicBezTo>
                  <a:cubicBezTo>
                    <a:pt x="23" y="18"/>
                    <a:pt x="45" y="20"/>
                    <a:pt x="66" y="20"/>
                  </a:cubicBezTo>
                  <a:cubicBezTo>
                    <a:pt x="66" y="20"/>
                    <a:pt x="67" y="20"/>
                    <a:pt x="67" y="19"/>
                  </a:cubicBezTo>
                  <a:close/>
                  <a:moveTo>
                    <a:pt x="37" y="16"/>
                  </a:moveTo>
                  <a:cubicBezTo>
                    <a:pt x="40" y="13"/>
                    <a:pt x="43" y="10"/>
                    <a:pt x="46" y="8"/>
                  </a:cubicBezTo>
                  <a:cubicBezTo>
                    <a:pt x="47" y="7"/>
                    <a:pt x="48" y="6"/>
                    <a:pt x="49" y="5"/>
                  </a:cubicBezTo>
                  <a:cubicBezTo>
                    <a:pt x="49" y="5"/>
                    <a:pt x="48" y="9"/>
                    <a:pt x="48" y="9"/>
                  </a:cubicBezTo>
                  <a:cubicBezTo>
                    <a:pt x="46" y="12"/>
                    <a:pt x="44" y="14"/>
                    <a:pt x="42" y="16"/>
                  </a:cubicBezTo>
                  <a:cubicBezTo>
                    <a:pt x="40" y="16"/>
                    <a:pt x="39" y="16"/>
                    <a:pt x="37" y="16"/>
                  </a:cubicBezTo>
                  <a:close/>
                  <a:moveTo>
                    <a:pt x="33" y="16"/>
                  </a:moveTo>
                  <a:cubicBezTo>
                    <a:pt x="36" y="14"/>
                    <a:pt x="39" y="11"/>
                    <a:pt x="42" y="8"/>
                  </a:cubicBezTo>
                  <a:cubicBezTo>
                    <a:pt x="43" y="7"/>
                    <a:pt x="44" y="7"/>
                    <a:pt x="45" y="6"/>
                  </a:cubicBezTo>
                  <a:cubicBezTo>
                    <a:pt x="44" y="7"/>
                    <a:pt x="43" y="9"/>
                    <a:pt x="42" y="10"/>
                  </a:cubicBezTo>
                  <a:cubicBezTo>
                    <a:pt x="40" y="12"/>
                    <a:pt x="38" y="14"/>
                    <a:pt x="36" y="16"/>
                  </a:cubicBezTo>
                  <a:cubicBezTo>
                    <a:pt x="35" y="16"/>
                    <a:pt x="34" y="16"/>
                    <a:pt x="33" y="16"/>
                  </a:cubicBezTo>
                  <a:close/>
                  <a:moveTo>
                    <a:pt x="20" y="15"/>
                  </a:moveTo>
                  <a:cubicBezTo>
                    <a:pt x="23" y="13"/>
                    <a:pt x="26" y="10"/>
                    <a:pt x="28" y="8"/>
                  </a:cubicBezTo>
                  <a:cubicBezTo>
                    <a:pt x="29" y="7"/>
                    <a:pt x="30" y="6"/>
                    <a:pt x="31" y="5"/>
                  </a:cubicBezTo>
                  <a:cubicBezTo>
                    <a:pt x="30" y="6"/>
                    <a:pt x="29" y="7"/>
                    <a:pt x="29" y="8"/>
                  </a:cubicBezTo>
                  <a:cubicBezTo>
                    <a:pt x="27" y="11"/>
                    <a:pt x="24" y="13"/>
                    <a:pt x="22" y="15"/>
                  </a:cubicBezTo>
                  <a:cubicBezTo>
                    <a:pt x="22" y="15"/>
                    <a:pt x="21" y="15"/>
                    <a:pt x="20" y="15"/>
                  </a:cubicBezTo>
                  <a:close/>
                  <a:moveTo>
                    <a:pt x="3" y="15"/>
                  </a:moveTo>
                  <a:cubicBezTo>
                    <a:pt x="7" y="12"/>
                    <a:pt x="11" y="9"/>
                    <a:pt x="15" y="6"/>
                  </a:cubicBezTo>
                  <a:cubicBezTo>
                    <a:pt x="19" y="3"/>
                    <a:pt x="13" y="9"/>
                    <a:pt x="12" y="10"/>
                  </a:cubicBezTo>
                  <a:cubicBezTo>
                    <a:pt x="10" y="11"/>
                    <a:pt x="9" y="13"/>
                    <a:pt x="7" y="15"/>
                  </a:cubicBezTo>
                  <a:cubicBezTo>
                    <a:pt x="6" y="15"/>
                    <a:pt x="4" y="15"/>
                    <a:pt x="3" y="15"/>
                  </a:cubicBezTo>
                  <a:close/>
                  <a:moveTo>
                    <a:pt x="12" y="4"/>
                  </a:moveTo>
                  <a:cubicBezTo>
                    <a:pt x="9" y="6"/>
                    <a:pt x="6" y="8"/>
                    <a:pt x="4" y="10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0"/>
                    <a:pt x="4" y="9"/>
                    <a:pt x="4" y="8"/>
                  </a:cubicBezTo>
                  <a:cubicBezTo>
                    <a:pt x="5" y="7"/>
                    <a:pt x="7" y="6"/>
                    <a:pt x="8" y="4"/>
                  </a:cubicBezTo>
                  <a:cubicBezTo>
                    <a:pt x="9" y="4"/>
                    <a:pt x="10" y="4"/>
                    <a:pt x="12" y="4"/>
                  </a:cubicBezTo>
                  <a:close/>
                  <a:moveTo>
                    <a:pt x="22" y="4"/>
                  </a:moveTo>
                  <a:cubicBezTo>
                    <a:pt x="23" y="4"/>
                    <a:pt x="24" y="4"/>
                    <a:pt x="24" y="4"/>
                  </a:cubicBezTo>
                  <a:cubicBezTo>
                    <a:pt x="23" y="5"/>
                    <a:pt x="21" y="6"/>
                    <a:pt x="20" y="7"/>
                  </a:cubicBezTo>
                  <a:cubicBezTo>
                    <a:pt x="21" y="6"/>
                    <a:pt x="21" y="5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lose/>
                  <a:moveTo>
                    <a:pt x="18" y="4"/>
                  </a:moveTo>
                  <a:cubicBezTo>
                    <a:pt x="19" y="4"/>
                    <a:pt x="20" y="4"/>
                    <a:pt x="21" y="4"/>
                  </a:cubicBezTo>
                  <a:cubicBezTo>
                    <a:pt x="17" y="6"/>
                    <a:pt x="14" y="10"/>
                    <a:pt x="10" y="13"/>
                  </a:cubicBezTo>
                  <a:cubicBezTo>
                    <a:pt x="10" y="13"/>
                    <a:pt x="7" y="16"/>
                    <a:pt x="9" y="13"/>
                  </a:cubicBezTo>
                  <a:cubicBezTo>
                    <a:pt x="10" y="12"/>
                    <a:pt x="12" y="11"/>
                    <a:pt x="13" y="10"/>
                  </a:cubicBezTo>
                  <a:cubicBezTo>
                    <a:pt x="15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lose/>
                  <a:moveTo>
                    <a:pt x="3" y="9"/>
                  </a:moveTo>
                  <a:cubicBezTo>
                    <a:pt x="4" y="7"/>
                    <a:pt x="8" y="2"/>
                    <a:pt x="6" y="6"/>
                  </a:cubicBezTo>
                  <a:cubicBezTo>
                    <a:pt x="5" y="7"/>
                    <a:pt x="4" y="8"/>
                    <a:pt x="3" y="10"/>
                  </a:cubicBezTo>
                  <a:cubicBezTo>
                    <a:pt x="3" y="9"/>
                    <a:pt x="3" y="9"/>
                    <a:pt x="3" y="9"/>
                  </a:cubicBezTo>
                  <a:close/>
                  <a:moveTo>
                    <a:pt x="3" y="12"/>
                  </a:moveTo>
                  <a:cubicBezTo>
                    <a:pt x="4" y="11"/>
                    <a:pt x="5" y="10"/>
                    <a:pt x="6" y="8"/>
                  </a:cubicBezTo>
                  <a:cubicBezTo>
                    <a:pt x="8" y="8"/>
                    <a:pt x="9" y="7"/>
                    <a:pt x="10" y="6"/>
                  </a:cubicBezTo>
                  <a:cubicBezTo>
                    <a:pt x="11" y="5"/>
                    <a:pt x="12" y="5"/>
                    <a:pt x="11" y="6"/>
                  </a:cubicBezTo>
                  <a:cubicBezTo>
                    <a:pt x="8" y="9"/>
                    <a:pt x="5" y="11"/>
                    <a:pt x="3" y="14"/>
                  </a:cubicBezTo>
                  <a:cubicBezTo>
                    <a:pt x="3" y="13"/>
                    <a:pt x="3" y="12"/>
                    <a:pt x="3" y="12"/>
                  </a:cubicBezTo>
                  <a:close/>
                  <a:moveTo>
                    <a:pt x="13" y="4"/>
                  </a:move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5" y="4"/>
                    <a:pt x="17" y="4"/>
                  </a:cubicBezTo>
                  <a:cubicBezTo>
                    <a:pt x="12" y="7"/>
                    <a:pt x="8" y="11"/>
                    <a:pt x="4" y="14"/>
                  </a:cubicBezTo>
                  <a:cubicBezTo>
                    <a:pt x="7" y="12"/>
                    <a:pt x="10" y="8"/>
                    <a:pt x="13" y="4"/>
                  </a:cubicBezTo>
                  <a:close/>
                  <a:moveTo>
                    <a:pt x="3" y="8"/>
                  </a:moveTo>
                  <a:cubicBezTo>
                    <a:pt x="3" y="6"/>
                    <a:pt x="3" y="5"/>
                    <a:pt x="2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5" y="5"/>
                    <a:pt x="4" y="6"/>
                    <a:pt x="3" y="8"/>
                  </a:cubicBezTo>
                  <a:close/>
                  <a:moveTo>
                    <a:pt x="16" y="9"/>
                  </a:moveTo>
                  <a:cubicBezTo>
                    <a:pt x="16" y="9"/>
                    <a:pt x="17" y="8"/>
                    <a:pt x="18" y="7"/>
                  </a:cubicBezTo>
                  <a:cubicBezTo>
                    <a:pt x="18" y="7"/>
                    <a:pt x="21" y="4"/>
                    <a:pt x="20" y="5"/>
                  </a:cubicBezTo>
                  <a:cubicBezTo>
                    <a:pt x="18" y="8"/>
                    <a:pt x="16" y="11"/>
                    <a:pt x="13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0" y="15"/>
                    <a:pt x="9" y="15"/>
                  </a:cubicBezTo>
                  <a:cubicBezTo>
                    <a:pt x="11" y="13"/>
                    <a:pt x="14" y="11"/>
                    <a:pt x="16" y="9"/>
                  </a:cubicBezTo>
                  <a:close/>
                  <a:moveTo>
                    <a:pt x="14" y="15"/>
                  </a:moveTo>
                  <a:cubicBezTo>
                    <a:pt x="17" y="12"/>
                    <a:pt x="19" y="8"/>
                    <a:pt x="23" y="5"/>
                  </a:cubicBezTo>
                  <a:cubicBezTo>
                    <a:pt x="24" y="4"/>
                    <a:pt x="24" y="5"/>
                    <a:pt x="23" y="6"/>
                  </a:cubicBezTo>
                  <a:cubicBezTo>
                    <a:pt x="21" y="7"/>
                    <a:pt x="20" y="8"/>
                    <a:pt x="19" y="10"/>
                  </a:cubicBezTo>
                  <a:cubicBezTo>
                    <a:pt x="18" y="11"/>
                    <a:pt x="17" y="13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lose/>
                  <a:moveTo>
                    <a:pt x="19" y="15"/>
                  </a:moveTo>
                  <a:cubicBezTo>
                    <a:pt x="18" y="15"/>
                    <a:pt x="18" y="15"/>
                    <a:pt x="17" y="15"/>
                  </a:cubicBezTo>
                  <a:cubicBezTo>
                    <a:pt x="20" y="13"/>
                    <a:pt x="23" y="10"/>
                    <a:pt x="26" y="7"/>
                  </a:cubicBezTo>
                  <a:cubicBezTo>
                    <a:pt x="31" y="3"/>
                    <a:pt x="25" y="7"/>
                    <a:pt x="24" y="9"/>
                  </a:cubicBezTo>
                  <a:cubicBezTo>
                    <a:pt x="22" y="11"/>
                    <a:pt x="21" y="13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lose/>
                  <a:moveTo>
                    <a:pt x="29" y="16"/>
                  </a:moveTo>
                  <a:cubicBezTo>
                    <a:pt x="27" y="15"/>
                    <a:pt x="26" y="15"/>
                    <a:pt x="24" y="15"/>
                  </a:cubicBezTo>
                  <a:cubicBezTo>
                    <a:pt x="27" y="14"/>
                    <a:pt x="29" y="12"/>
                    <a:pt x="32" y="9"/>
                  </a:cubicBezTo>
                  <a:cubicBezTo>
                    <a:pt x="33" y="8"/>
                    <a:pt x="34" y="7"/>
                    <a:pt x="35" y="6"/>
                  </a:cubicBezTo>
                  <a:cubicBezTo>
                    <a:pt x="37" y="5"/>
                    <a:pt x="35" y="7"/>
                    <a:pt x="35" y="7"/>
                  </a:cubicBezTo>
                  <a:cubicBezTo>
                    <a:pt x="33" y="10"/>
                    <a:pt x="31" y="13"/>
                    <a:pt x="29" y="15"/>
                  </a:cubicBezTo>
                  <a:cubicBezTo>
                    <a:pt x="29" y="15"/>
                    <a:pt x="29" y="15"/>
                    <a:pt x="29" y="16"/>
                  </a:cubicBezTo>
                  <a:close/>
                  <a:moveTo>
                    <a:pt x="33" y="15"/>
                  </a:moveTo>
                  <a:cubicBezTo>
                    <a:pt x="32" y="15"/>
                    <a:pt x="32" y="16"/>
                    <a:pt x="32" y="16"/>
                  </a:cubicBezTo>
                  <a:cubicBezTo>
                    <a:pt x="31" y="16"/>
                    <a:pt x="30" y="16"/>
                    <a:pt x="30" y="16"/>
                  </a:cubicBezTo>
                  <a:cubicBezTo>
                    <a:pt x="33" y="13"/>
                    <a:pt x="36" y="9"/>
                    <a:pt x="40" y="6"/>
                  </a:cubicBezTo>
                  <a:cubicBezTo>
                    <a:pt x="43" y="4"/>
                    <a:pt x="39" y="8"/>
                    <a:pt x="39" y="9"/>
                  </a:cubicBezTo>
                  <a:cubicBezTo>
                    <a:pt x="37" y="11"/>
                    <a:pt x="35" y="13"/>
                    <a:pt x="33" y="15"/>
                  </a:cubicBezTo>
                  <a:close/>
                  <a:moveTo>
                    <a:pt x="61" y="6"/>
                  </a:moveTo>
                  <a:cubicBezTo>
                    <a:pt x="58" y="8"/>
                    <a:pt x="54" y="12"/>
                    <a:pt x="51" y="15"/>
                  </a:cubicBezTo>
                  <a:cubicBezTo>
                    <a:pt x="54" y="12"/>
                    <a:pt x="57" y="9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61" y="5"/>
                    <a:pt x="63" y="5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2" y="8"/>
                    <a:pt x="60" y="11"/>
                    <a:pt x="58" y="13"/>
                  </a:cubicBezTo>
                  <a:cubicBezTo>
                    <a:pt x="58" y="13"/>
                    <a:pt x="58" y="12"/>
                    <a:pt x="59" y="12"/>
                  </a:cubicBezTo>
                  <a:cubicBezTo>
                    <a:pt x="60" y="10"/>
                    <a:pt x="61" y="8"/>
                    <a:pt x="62" y="6"/>
                  </a:cubicBezTo>
                  <a:cubicBezTo>
                    <a:pt x="62" y="6"/>
                    <a:pt x="61" y="5"/>
                    <a:pt x="61" y="6"/>
                  </a:cubicBezTo>
                  <a:close/>
                  <a:moveTo>
                    <a:pt x="54" y="5"/>
                  </a:moveTo>
                  <a:cubicBezTo>
                    <a:pt x="52" y="6"/>
                    <a:pt x="51" y="8"/>
                    <a:pt x="49" y="9"/>
                  </a:cubicBezTo>
                  <a:cubicBezTo>
                    <a:pt x="48" y="10"/>
                    <a:pt x="48" y="10"/>
                    <a:pt x="47" y="11"/>
                  </a:cubicBezTo>
                  <a:cubicBezTo>
                    <a:pt x="49" y="9"/>
                    <a:pt x="50" y="7"/>
                    <a:pt x="51" y="5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3" y="4"/>
                    <a:pt x="56" y="5"/>
                    <a:pt x="58" y="5"/>
                  </a:cubicBezTo>
                  <a:cubicBezTo>
                    <a:pt x="55" y="7"/>
                    <a:pt x="52" y="10"/>
                    <a:pt x="49" y="1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2" y="10"/>
                    <a:pt x="53" y="7"/>
                    <a:pt x="55" y="5"/>
                  </a:cubicBezTo>
                  <a:cubicBezTo>
                    <a:pt x="55" y="5"/>
                    <a:pt x="55" y="4"/>
                    <a:pt x="54" y="5"/>
                  </a:cubicBezTo>
                  <a:close/>
                  <a:moveTo>
                    <a:pt x="50" y="9"/>
                  </a:moveTo>
                  <a:cubicBezTo>
                    <a:pt x="51" y="8"/>
                    <a:pt x="52" y="7"/>
                    <a:pt x="54" y="6"/>
                  </a:cubicBezTo>
                  <a:cubicBezTo>
                    <a:pt x="53" y="7"/>
                    <a:pt x="52" y="8"/>
                    <a:pt x="52" y="9"/>
                  </a:cubicBezTo>
                  <a:cubicBezTo>
                    <a:pt x="50" y="11"/>
                    <a:pt x="49" y="13"/>
                    <a:pt x="47" y="15"/>
                  </a:cubicBezTo>
                  <a:cubicBezTo>
                    <a:pt x="47" y="16"/>
                    <a:pt x="47" y="16"/>
                    <a:pt x="48" y="16"/>
                  </a:cubicBezTo>
                  <a:cubicBezTo>
                    <a:pt x="51" y="13"/>
                    <a:pt x="53" y="10"/>
                    <a:pt x="57" y="7"/>
                  </a:cubicBezTo>
                  <a:cubicBezTo>
                    <a:pt x="58" y="6"/>
                    <a:pt x="58" y="6"/>
                    <a:pt x="57" y="7"/>
                  </a:cubicBezTo>
                  <a:cubicBezTo>
                    <a:pt x="56" y="9"/>
                    <a:pt x="55" y="10"/>
                    <a:pt x="54" y="11"/>
                  </a:cubicBezTo>
                  <a:cubicBezTo>
                    <a:pt x="53" y="13"/>
                    <a:pt x="51" y="14"/>
                    <a:pt x="50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8" y="16"/>
                    <a:pt x="45" y="16"/>
                    <a:pt x="43" y="16"/>
                  </a:cubicBezTo>
                  <a:cubicBezTo>
                    <a:pt x="45" y="14"/>
                    <a:pt x="48" y="11"/>
                    <a:pt x="50" y="9"/>
                  </a:cubicBezTo>
                  <a:close/>
                  <a:moveTo>
                    <a:pt x="58" y="9"/>
                  </a:moveTo>
                  <a:cubicBezTo>
                    <a:pt x="59" y="8"/>
                    <a:pt x="60" y="8"/>
                    <a:pt x="60" y="7"/>
                  </a:cubicBezTo>
                  <a:cubicBezTo>
                    <a:pt x="60" y="8"/>
                    <a:pt x="60" y="9"/>
                    <a:pt x="59" y="10"/>
                  </a:cubicBezTo>
                  <a:cubicBezTo>
                    <a:pt x="58" y="12"/>
                    <a:pt x="56" y="14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6"/>
                    <a:pt x="52" y="16"/>
                    <a:pt x="50" y="16"/>
                  </a:cubicBezTo>
                  <a:cubicBezTo>
                    <a:pt x="53" y="14"/>
                    <a:pt x="56" y="12"/>
                    <a:pt x="58" y="9"/>
                  </a:cubicBezTo>
                  <a:close/>
                  <a:moveTo>
                    <a:pt x="62" y="9"/>
                  </a:moveTo>
                  <a:cubicBezTo>
                    <a:pt x="63" y="8"/>
                    <a:pt x="65" y="5"/>
                    <a:pt x="64" y="8"/>
                  </a:cubicBezTo>
                  <a:cubicBezTo>
                    <a:pt x="62" y="11"/>
                    <a:pt x="61" y="14"/>
                    <a:pt x="59" y="16"/>
                  </a:cubicBezTo>
                  <a:cubicBezTo>
                    <a:pt x="58" y="16"/>
                    <a:pt x="59" y="17"/>
                    <a:pt x="59" y="16"/>
                  </a:cubicBezTo>
                  <a:cubicBezTo>
                    <a:pt x="60" y="16"/>
                    <a:pt x="60" y="16"/>
                    <a:pt x="61" y="15"/>
                  </a:cubicBezTo>
                  <a:cubicBezTo>
                    <a:pt x="63" y="13"/>
                    <a:pt x="66" y="12"/>
                    <a:pt x="62" y="16"/>
                  </a:cubicBezTo>
                  <a:cubicBezTo>
                    <a:pt x="62" y="16"/>
                    <a:pt x="62" y="17"/>
                    <a:pt x="62" y="16"/>
                  </a:cubicBezTo>
                  <a:cubicBezTo>
                    <a:pt x="63" y="16"/>
                    <a:pt x="64" y="16"/>
                    <a:pt x="65" y="16"/>
                  </a:cubicBezTo>
                  <a:cubicBezTo>
                    <a:pt x="66" y="16"/>
                    <a:pt x="66" y="15"/>
                    <a:pt x="65" y="15"/>
                  </a:cubicBezTo>
                  <a:cubicBezTo>
                    <a:pt x="65" y="15"/>
                    <a:pt x="63" y="16"/>
                    <a:pt x="64" y="15"/>
                  </a:cubicBezTo>
                  <a:cubicBezTo>
                    <a:pt x="65" y="14"/>
                    <a:pt x="65" y="12"/>
                    <a:pt x="66" y="11"/>
                  </a:cubicBezTo>
                  <a:cubicBezTo>
                    <a:pt x="66" y="11"/>
                    <a:pt x="66" y="10"/>
                    <a:pt x="66" y="10"/>
                  </a:cubicBezTo>
                  <a:cubicBezTo>
                    <a:pt x="64" y="11"/>
                    <a:pt x="64" y="11"/>
                    <a:pt x="63" y="12"/>
                  </a:cubicBezTo>
                  <a:cubicBezTo>
                    <a:pt x="62" y="13"/>
                    <a:pt x="59" y="17"/>
                    <a:pt x="61" y="14"/>
                  </a:cubicBezTo>
                  <a:cubicBezTo>
                    <a:pt x="63" y="12"/>
                    <a:pt x="64" y="9"/>
                    <a:pt x="66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6" y="9"/>
                    <a:pt x="66" y="13"/>
                    <a:pt x="66" y="17"/>
                  </a:cubicBezTo>
                  <a:cubicBezTo>
                    <a:pt x="62" y="17"/>
                    <a:pt x="59" y="17"/>
                    <a:pt x="55" y="17"/>
                  </a:cubicBezTo>
                  <a:cubicBezTo>
                    <a:pt x="58" y="14"/>
                    <a:pt x="60" y="12"/>
                    <a:pt x="62" y="9"/>
                  </a:cubicBezTo>
                  <a:close/>
                  <a:moveTo>
                    <a:pt x="36" y="4"/>
                  </a:moveTo>
                  <a:cubicBezTo>
                    <a:pt x="41" y="4"/>
                    <a:pt x="45" y="4"/>
                    <a:pt x="50" y="4"/>
                  </a:cubicBezTo>
                  <a:cubicBezTo>
                    <a:pt x="48" y="5"/>
                    <a:pt x="46" y="7"/>
                    <a:pt x="44" y="9"/>
                  </a:cubicBezTo>
                  <a:cubicBezTo>
                    <a:pt x="45" y="7"/>
                    <a:pt x="46" y="6"/>
                    <a:pt x="47" y="5"/>
                  </a:cubicBezTo>
                  <a:cubicBezTo>
                    <a:pt x="47" y="5"/>
                    <a:pt x="46" y="4"/>
                    <a:pt x="46" y="5"/>
                  </a:cubicBezTo>
                  <a:cubicBezTo>
                    <a:pt x="42" y="7"/>
                    <a:pt x="39" y="10"/>
                    <a:pt x="36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9"/>
                    <a:pt x="41" y="7"/>
                    <a:pt x="43" y="5"/>
                  </a:cubicBezTo>
                  <a:cubicBezTo>
                    <a:pt x="43" y="4"/>
                    <a:pt x="43" y="4"/>
                    <a:pt x="42" y="4"/>
                  </a:cubicBezTo>
                  <a:cubicBezTo>
                    <a:pt x="38" y="6"/>
                    <a:pt x="36" y="9"/>
                    <a:pt x="33" y="12"/>
                  </a:cubicBezTo>
                  <a:cubicBezTo>
                    <a:pt x="32" y="13"/>
                    <a:pt x="29" y="17"/>
                    <a:pt x="31" y="13"/>
                  </a:cubicBezTo>
                  <a:cubicBezTo>
                    <a:pt x="33" y="11"/>
                    <a:pt x="35" y="8"/>
                    <a:pt x="37" y="5"/>
                  </a:cubicBezTo>
                  <a:cubicBezTo>
                    <a:pt x="38" y="5"/>
                    <a:pt x="37" y="4"/>
                    <a:pt x="37" y="5"/>
                  </a:cubicBezTo>
                  <a:cubicBezTo>
                    <a:pt x="34" y="6"/>
                    <a:pt x="31" y="9"/>
                    <a:pt x="29" y="11"/>
                  </a:cubicBezTo>
                  <a:cubicBezTo>
                    <a:pt x="28" y="12"/>
                    <a:pt x="22" y="17"/>
                    <a:pt x="25" y="13"/>
                  </a:cubicBezTo>
                  <a:cubicBezTo>
                    <a:pt x="28" y="10"/>
                    <a:pt x="30" y="8"/>
                    <a:pt x="33" y="5"/>
                  </a:cubicBezTo>
                  <a:cubicBezTo>
                    <a:pt x="33" y="4"/>
                    <a:pt x="32" y="4"/>
                    <a:pt x="32" y="4"/>
                  </a:cubicBezTo>
                  <a:cubicBezTo>
                    <a:pt x="29" y="6"/>
                    <a:pt x="26" y="9"/>
                    <a:pt x="24" y="11"/>
                  </a:cubicBezTo>
                  <a:cubicBezTo>
                    <a:pt x="23" y="12"/>
                    <a:pt x="22" y="13"/>
                    <a:pt x="22" y="13"/>
                  </a:cubicBezTo>
                  <a:cubicBezTo>
                    <a:pt x="19" y="16"/>
                    <a:pt x="23" y="11"/>
                    <a:pt x="24" y="10"/>
                  </a:cubicBezTo>
                  <a:cubicBezTo>
                    <a:pt x="25" y="8"/>
                    <a:pt x="27" y="7"/>
                    <a:pt x="29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5" y="6"/>
                    <a:pt x="23" y="9"/>
                    <a:pt x="20" y="12"/>
                  </a:cubicBezTo>
                  <a:cubicBezTo>
                    <a:pt x="19" y="13"/>
                    <a:pt x="18" y="13"/>
                    <a:pt x="17" y="14"/>
                  </a:cubicBezTo>
                  <a:cubicBezTo>
                    <a:pt x="17" y="14"/>
                    <a:pt x="18" y="12"/>
                    <a:pt x="19" y="11"/>
                  </a:cubicBezTo>
                  <a:cubicBezTo>
                    <a:pt x="21" y="9"/>
                    <a:pt x="23" y="6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9" y="4"/>
                    <a:pt x="32" y="4"/>
                    <a:pt x="36" y="4"/>
                  </a:cubicBezTo>
                  <a:close/>
                </a:path>
              </a:pathLst>
            </a:custGeom>
            <a:blipFill dpi="0" rotWithShape="1">
              <a:blip r:embed="rId10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67" name="Freeform 168"/>
            <p:cNvSpPr>
              <a:spLocks noEditPoints="1"/>
            </p:cNvSpPr>
            <p:nvPr/>
          </p:nvSpPr>
          <p:spPr bwMode="auto">
            <a:xfrm>
              <a:off x="1341523" y="1312124"/>
              <a:ext cx="52388" cy="52388"/>
            </a:xfrm>
            <a:custGeom>
              <a:avLst/>
              <a:gdLst>
                <a:gd name="T0" fmla="*/ 10 w 18"/>
                <a:gd name="T1" fmla="*/ 17 h 18"/>
                <a:gd name="T2" fmla="*/ 17 w 18"/>
                <a:gd name="T3" fmla="*/ 8 h 18"/>
                <a:gd name="T4" fmla="*/ 8 w 18"/>
                <a:gd name="T5" fmla="*/ 1 h 18"/>
                <a:gd name="T6" fmla="*/ 8 w 18"/>
                <a:gd name="T7" fmla="*/ 1 h 18"/>
                <a:gd name="T8" fmla="*/ 0 w 18"/>
                <a:gd name="T9" fmla="*/ 9 h 18"/>
                <a:gd name="T10" fmla="*/ 10 w 18"/>
                <a:gd name="T11" fmla="*/ 17 h 18"/>
                <a:gd name="T12" fmla="*/ 10 w 18"/>
                <a:gd name="T13" fmla="*/ 14 h 18"/>
                <a:gd name="T14" fmla="*/ 3 w 18"/>
                <a:gd name="T15" fmla="*/ 9 h 18"/>
                <a:gd name="T16" fmla="*/ 4 w 18"/>
                <a:gd name="T17" fmla="*/ 9 h 18"/>
                <a:gd name="T18" fmla="*/ 10 w 18"/>
                <a:gd name="T19" fmla="*/ 6 h 18"/>
                <a:gd name="T20" fmla="*/ 5 w 18"/>
                <a:gd name="T21" fmla="*/ 11 h 18"/>
                <a:gd name="T22" fmla="*/ 5 w 18"/>
                <a:gd name="T23" fmla="*/ 12 h 18"/>
                <a:gd name="T24" fmla="*/ 11 w 18"/>
                <a:gd name="T25" fmla="*/ 8 h 18"/>
                <a:gd name="T26" fmla="*/ 7 w 18"/>
                <a:gd name="T27" fmla="*/ 13 h 18"/>
                <a:gd name="T28" fmla="*/ 8 w 18"/>
                <a:gd name="T29" fmla="*/ 13 h 18"/>
                <a:gd name="T30" fmla="*/ 13 w 18"/>
                <a:gd name="T31" fmla="*/ 11 h 18"/>
                <a:gd name="T32" fmla="*/ 11 w 18"/>
                <a:gd name="T33" fmla="*/ 13 h 18"/>
                <a:gd name="T34" fmla="*/ 11 w 18"/>
                <a:gd name="T35" fmla="*/ 14 h 18"/>
                <a:gd name="T36" fmla="*/ 10 w 18"/>
                <a:gd name="T37" fmla="*/ 14 h 18"/>
                <a:gd name="T38" fmla="*/ 12 w 18"/>
                <a:gd name="T39" fmla="*/ 13 h 18"/>
                <a:gd name="T40" fmla="*/ 14 w 18"/>
                <a:gd name="T41" fmla="*/ 10 h 18"/>
                <a:gd name="T42" fmla="*/ 14 w 18"/>
                <a:gd name="T43" fmla="*/ 10 h 18"/>
                <a:gd name="T44" fmla="*/ 8 w 18"/>
                <a:gd name="T45" fmla="*/ 12 h 18"/>
                <a:gd name="T46" fmla="*/ 12 w 18"/>
                <a:gd name="T47" fmla="*/ 7 h 18"/>
                <a:gd name="T48" fmla="*/ 12 w 18"/>
                <a:gd name="T49" fmla="*/ 7 h 18"/>
                <a:gd name="T50" fmla="*/ 7 w 18"/>
                <a:gd name="T51" fmla="*/ 9 h 18"/>
                <a:gd name="T52" fmla="*/ 11 w 18"/>
                <a:gd name="T53" fmla="*/ 5 h 18"/>
                <a:gd name="T54" fmla="*/ 11 w 18"/>
                <a:gd name="T55" fmla="*/ 5 h 18"/>
                <a:gd name="T56" fmla="*/ 6 w 18"/>
                <a:gd name="T57" fmla="*/ 7 h 18"/>
                <a:gd name="T58" fmla="*/ 10 w 18"/>
                <a:gd name="T59" fmla="*/ 4 h 18"/>
                <a:gd name="T60" fmla="*/ 12 w 18"/>
                <a:gd name="T61" fmla="*/ 13 h 18"/>
                <a:gd name="T62" fmla="*/ 7 w 18"/>
                <a:gd name="T63" fmla="*/ 4 h 18"/>
                <a:gd name="T64" fmla="*/ 5 w 18"/>
                <a:gd name="T65" fmla="*/ 5 h 18"/>
                <a:gd name="T66" fmla="*/ 7 w 18"/>
                <a:gd name="T67" fmla="*/ 4 h 18"/>
                <a:gd name="T68" fmla="*/ 4 w 18"/>
                <a:gd name="T69" fmla="*/ 6 h 18"/>
                <a:gd name="T70" fmla="*/ 5 w 18"/>
                <a:gd name="T71" fmla="*/ 6 h 18"/>
                <a:gd name="T72" fmla="*/ 9 w 18"/>
                <a:gd name="T73" fmla="*/ 4 h 18"/>
                <a:gd name="T74" fmla="*/ 3 w 18"/>
                <a:gd name="T75" fmla="*/ 9 h 18"/>
                <a:gd name="T76" fmla="*/ 3 w 18"/>
                <a:gd name="T77" fmla="*/ 9 h 18"/>
                <a:gd name="T78" fmla="*/ 4 w 18"/>
                <a:gd name="T7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8">
                  <a:moveTo>
                    <a:pt x="10" y="17"/>
                  </a:moveTo>
                  <a:cubicBezTo>
                    <a:pt x="15" y="16"/>
                    <a:pt x="18" y="12"/>
                    <a:pt x="17" y="8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3" y="1"/>
                    <a:pt x="0" y="5"/>
                    <a:pt x="0" y="9"/>
                  </a:cubicBezTo>
                  <a:cubicBezTo>
                    <a:pt x="1" y="14"/>
                    <a:pt x="6" y="18"/>
                    <a:pt x="10" y="17"/>
                  </a:cubicBezTo>
                  <a:close/>
                  <a:moveTo>
                    <a:pt x="10" y="14"/>
                  </a:moveTo>
                  <a:cubicBezTo>
                    <a:pt x="7" y="15"/>
                    <a:pt x="4" y="13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6" y="8"/>
                    <a:pt x="8" y="7"/>
                    <a:pt x="10" y="6"/>
                  </a:cubicBezTo>
                  <a:cubicBezTo>
                    <a:pt x="8" y="8"/>
                    <a:pt x="6" y="9"/>
                    <a:pt x="5" y="11"/>
                  </a:cubicBezTo>
                  <a:cubicBezTo>
                    <a:pt x="4" y="12"/>
                    <a:pt x="5" y="12"/>
                    <a:pt x="5" y="12"/>
                  </a:cubicBezTo>
                  <a:cubicBezTo>
                    <a:pt x="7" y="11"/>
                    <a:pt x="9" y="9"/>
                    <a:pt x="11" y="8"/>
                  </a:cubicBezTo>
                  <a:cubicBezTo>
                    <a:pt x="10" y="10"/>
                    <a:pt x="8" y="11"/>
                    <a:pt x="7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9" y="12"/>
                    <a:pt x="11" y="11"/>
                    <a:pt x="13" y="11"/>
                  </a:cubicBezTo>
                  <a:cubicBezTo>
                    <a:pt x="12" y="12"/>
                    <a:pt x="12" y="12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4"/>
                    <a:pt x="10" y="14"/>
                  </a:cubicBezTo>
                  <a:close/>
                  <a:moveTo>
                    <a:pt x="12" y="13"/>
                  </a:moveTo>
                  <a:cubicBezTo>
                    <a:pt x="13" y="12"/>
                    <a:pt x="13" y="11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2" y="10"/>
                    <a:pt x="10" y="11"/>
                    <a:pt x="8" y="12"/>
                  </a:cubicBezTo>
                  <a:cubicBezTo>
                    <a:pt x="10" y="10"/>
                    <a:pt x="11" y="9"/>
                    <a:pt x="12" y="7"/>
                  </a:cubicBezTo>
                  <a:cubicBezTo>
                    <a:pt x="13" y="7"/>
                    <a:pt x="12" y="7"/>
                    <a:pt x="12" y="7"/>
                  </a:cubicBezTo>
                  <a:cubicBezTo>
                    <a:pt x="10" y="7"/>
                    <a:pt x="9" y="8"/>
                    <a:pt x="7" y="9"/>
                  </a:cubicBezTo>
                  <a:cubicBezTo>
                    <a:pt x="9" y="8"/>
                    <a:pt x="10" y="7"/>
                    <a:pt x="11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9" y="5"/>
                    <a:pt x="8" y="6"/>
                    <a:pt x="6" y="7"/>
                  </a:cubicBezTo>
                  <a:cubicBezTo>
                    <a:pt x="7" y="6"/>
                    <a:pt x="9" y="5"/>
                    <a:pt x="10" y="4"/>
                  </a:cubicBezTo>
                  <a:cubicBezTo>
                    <a:pt x="15" y="4"/>
                    <a:pt x="16" y="11"/>
                    <a:pt x="12" y="13"/>
                  </a:cubicBez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5"/>
                  </a:cubicBezTo>
                  <a:cubicBezTo>
                    <a:pt x="5" y="5"/>
                    <a:pt x="6" y="4"/>
                    <a:pt x="7" y="4"/>
                  </a:cubicBezTo>
                  <a:close/>
                  <a:moveTo>
                    <a:pt x="4" y="6"/>
                  </a:moveTo>
                  <a:cubicBezTo>
                    <a:pt x="4" y="6"/>
                    <a:pt x="4" y="6"/>
                    <a:pt x="5" y="6"/>
                  </a:cubicBezTo>
                  <a:cubicBezTo>
                    <a:pt x="6" y="5"/>
                    <a:pt x="7" y="5"/>
                    <a:pt x="9" y="4"/>
                  </a:cubicBezTo>
                  <a:cubicBezTo>
                    <a:pt x="7" y="6"/>
                    <a:pt x="5" y="7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lose/>
                </a:path>
              </a:pathLst>
            </a:custGeom>
            <a:blipFill dpi="0" rotWithShape="1">
              <a:blip r:embed="rId1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68" name="Freeform 169"/>
            <p:cNvSpPr>
              <a:spLocks noEditPoints="1"/>
            </p:cNvSpPr>
            <p:nvPr/>
          </p:nvSpPr>
          <p:spPr bwMode="auto">
            <a:xfrm>
              <a:off x="6775536" y="-1099289"/>
              <a:ext cx="74613" cy="61913"/>
            </a:xfrm>
            <a:custGeom>
              <a:avLst/>
              <a:gdLst>
                <a:gd name="T0" fmla="*/ 13 w 26"/>
                <a:gd name="T1" fmla="*/ 21 h 21"/>
                <a:gd name="T2" fmla="*/ 14 w 26"/>
                <a:gd name="T3" fmla="*/ 21 h 21"/>
                <a:gd name="T4" fmla="*/ 25 w 26"/>
                <a:gd name="T5" fmla="*/ 12 h 21"/>
                <a:gd name="T6" fmla="*/ 16 w 26"/>
                <a:gd name="T7" fmla="*/ 2 h 21"/>
                <a:gd name="T8" fmla="*/ 13 w 26"/>
                <a:gd name="T9" fmla="*/ 21 h 21"/>
                <a:gd name="T10" fmla="*/ 8 w 26"/>
                <a:gd name="T11" fmla="*/ 10 h 21"/>
                <a:gd name="T12" fmla="*/ 8 w 26"/>
                <a:gd name="T13" fmla="*/ 10 h 21"/>
                <a:gd name="T14" fmla="*/ 15 w 26"/>
                <a:gd name="T15" fmla="*/ 6 h 21"/>
                <a:gd name="T16" fmla="*/ 8 w 26"/>
                <a:gd name="T17" fmla="*/ 12 h 21"/>
                <a:gd name="T18" fmla="*/ 8 w 26"/>
                <a:gd name="T19" fmla="*/ 10 h 21"/>
                <a:gd name="T20" fmla="*/ 20 w 26"/>
                <a:gd name="T21" fmla="*/ 6 h 21"/>
                <a:gd name="T22" fmla="*/ 8 w 26"/>
                <a:gd name="T23" fmla="*/ 13 h 21"/>
                <a:gd name="T24" fmla="*/ 8 w 26"/>
                <a:gd name="T25" fmla="*/ 13 h 21"/>
                <a:gd name="T26" fmla="*/ 16 w 26"/>
                <a:gd name="T27" fmla="*/ 5 h 21"/>
                <a:gd name="T28" fmla="*/ 16 w 26"/>
                <a:gd name="T29" fmla="*/ 4 h 21"/>
                <a:gd name="T30" fmla="*/ 20 w 26"/>
                <a:gd name="T31" fmla="*/ 6 h 21"/>
                <a:gd name="T32" fmla="*/ 20 w 26"/>
                <a:gd name="T33" fmla="*/ 6 h 21"/>
                <a:gd name="T34" fmla="*/ 18 w 26"/>
                <a:gd name="T35" fmla="*/ 8 h 21"/>
                <a:gd name="T36" fmla="*/ 9 w 26"/>
                <a:gd name="T37" fmla="*/ 16 h 21"/>
                <a:gd name="T38" fmla="*/ 8 w 26"/>
                <a:gd name="T39" fmla="*/ 14 h 21"/>
                <a:gd name="T40" fmla="*/ 18 w 26"/>
                <a:gd name="T41" fmla="*/ 8 h 21"/>
                <a:gd name="T42" fmla="*/ 10 w 26"/>
                <a:gd name="T43" fmla="*/ 16 h 21"/>
                <a:gd name="T44" fmla="*/ 18 w 26"/>
                <a:gd name="T45" fmla="*/ 12 h 21"/>
                <a:gd name="T46" fmla="*/ 12 w 26"/>
                <a:gd name="T47" fmla="*/ 17 h 21"/>
                <a:gd name="T48" fmla="*/ 12 w 26"/>
                <a:gd name="T49" fmla="*/ 18 h 21"/>
                <a:gd name="T50" fmla="*/ 10 w 26"/>
                <a:gd name="T51" fmla="*/ 16 h 21"/>
                <a:gd name="T52" fmla="*/ 22 w 26"/>
                <a:gd name="T53" fmla="*/ 12 h 21"/>
                <a:gd name="T54" fmla="*/ 14 w 26"/>
                <a:gd name="T55" fmla="*/ 18 h 21"/>
                <a:gd name="T56" fmla="*/ 12 w 26"/>
                <a:gd name="T57" fmla="*/ 18 h 21"/>
                <a:gd name="T58" fmla="*/ 19 w 26"/>
                <a:gd name="T59" fmla="*/ 14 h 21"/>
                <a:gd name="T60" fmla="*/ 17 w 26"/>
                <a:gd name="T61" fmla="*/ 16 h 21"/>
                <a:gd name="T62" fmla="*/ 17 w 26"/>
                <a:gd name="T63" fmla="*/ 16 h 21"/>
                <a:gd name="T64" fmla="*/ 21 w 26"/>
                <a:gd name="T65" fmla="*/ 13 h 21"/>
                <a:gd name="T66" fmla="*/ 20 w 26"/>
                <a:gd name="T67" fmla="*/ 12 h 21"/>
                <a:gd name="T68" fmla="*/ 14 w 26"/>
                <a:gd name="T69" fmla="*/ 16 h 21"/>
                <a:gd name="T70" fmla="*/ 20 w 26"/>
                <a:gd name="T71" fmla="*/ 11 h 21"/>
                <a:gd name="T72" fmla="*/ 20 w 26"/>
                <a:gd name="T73" fmla="*/ 10 h 21"/>
                <a:gd name="T74" fmla="*/ 11 w 26"/>
                <a:gd name="T75" fmla="*/ 15 h 21"/>
                <a:gd name="T76" fmla="*/ 20 w 26"/>
                <a:gd name="T77" fmla="*/ 7 h 21"/>
                <a:gd name="T78" fmla="*/ 20 w 26"/>
                <a:gd name="T79" fmla="*/ 6 h 21"/>
                <a:gd name="T80" fmla="*/ 22 w 26"/>
                <a:gd name="T81" fmla="*/ 12 h 21"/>
                <a:gd name="T82" fmla="*/ 15 w 26"/>
                <a:gd name="T83" fmla="*/ 4 h 21"/>
                <a:gd name="T84" fmla="*/ 16 w 26"/>
                <a:gd name="T85" fmla="*/ 4 h 21"/>
                <a:gd name="T86" fmla="*/ 8 w 26"/>
                <a:gd name="T87" fmla="*/ 9 h 21"/>
                <a:gd name="T88" fmla="*/ 15 w 26"/>
                <a:gd name="T8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" h="21">
                  <a:moveTo>
                    <a:pt x="13" y="21"/>
                  </a:moveTo>
                  <a:cubicBezTo>
                    <a:pt x="13" y="21"/>
                    <a:pt x="13" y="21"/>
                    <a:pt x="14" y="21"/>
                  </a:cubicBezTo>
                  <a:cubicBezTo>
                    <a:pt x="19" y="21"/>
                    <a:pt x="24" y="18"/>
                    <a:pt x="25" y="12"/>
                  </a:cubicBezTo>
                  <a:cubicBezTo>
                    <a:pt x="26" y="6"/>
                    <a:pt x="22" y="2"/>
                    <a:pt x="16" y="2"/>
                  </a:cubicBezTo>
                  <a:cubicBezTo>
                    <a:pt x="3" y="0"/>
                    <a:pt x="0" y="19"/>
                    <a:pt x="13" y="21"/>
                  </a:cubicBezTo>
                  <a:close/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10" y="9"/>
                    <a:pt x="13" y="7"/>
                    <a:pt x="15" y="6"/>
                  </a:cubicBezTo>
                  <a:cubicBezTo>
                    <a:pt x="13" y="8"/>
                    <a:pt x="10" y="10"/>
                    <a:pt x="8" y="12"/>
                  </a:cubicBezTo>
                  <a:cubicBezTo>
                    <a:pt x="8" y="11"/>
                    <a:pt x="8" y="11"/>
                    <a:pt x="8" y="10"/>
                  </a:cubicBezTo>
                  <a:close/>
                  <a:moveTo>
                    <a:pt x="20" y="6"/>
                  </a:moveTo>
                  <a:cubicBezTo>
                    <a:pt x="16" y="8"/>
                    <a:pt x="12" y="11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1" y="10"/>
                    <a:pt x="15" y="8"/>
                    <a:pt x="16" y="5"/>
                  </a:cubicBezTo>
                  <a:cubicBezTo>
                    <a:pt x="16" y="5"/>
                    <a:pt x="16" y="5"/>
                    <a:pt x="16" y="4"/>
                  </a:cubicBezTo>
                  <a:cubicBezTo>
                    <a:pt x="18" y="5"/>
                    <a:pt x="19" y="5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lose/>
                  <a:moveTo>
                    <a:pt x="18" y="8"/>
                  </a:moveTo>
                  <a:cubicBezTo>
                    <a:pt x="15" y="11"/>
                    <a:pt x="12" y="13"/>
                    <a:pt x="9" y="16"/>
                  </a:cubicBezTo>
                  <a:cubicBezTo>
                    <a:pt x="9" y="15"/>
                    <a:pt x="8" y="14"/>
                    <a:pt x="8" y="14"/>
                  </a:cubicBezTo>
                  <a:cubicBezTo>
                    <a:pt x="12" y="12"/>
                    <a:pt x="14" y="10"/>
                    <a:pt x="18" y="8"/>
                  </a:cubicBezTo>
                  <a:close/>
                  <a:moveTo>
                    <a:pt x="10" y="16"/>
                  </a:moveTo>
                  <a:cubicBezTo>
                    <a:pt x="13" y="15"/>
                    <a:pt x="15" y="13"/>
                    <a:pt x="18" y="12"/>
                  </a:cubicBezTo>
                  <a:cubicBezTo>
                    <a:pt x="16" y="14"/>
                    <a:pt x="14" y="15"/>
                    <a:pt x="12" y="17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11" y="17"/>
                    <a:pt x="10" y="17"/>
                    <a:pt x="10" y="16"/>
                  </a:cubicBezTo>
                  <a:close/>
                  <a:moveTo>
                    <a:pt x="22" y="12"/>
                  </a:moveTo>
                  <a:cubicBezTo>
                    <a:pt x="21" y="16"/>
                    <a:pt x="18" y="18"/>
                    <a:pt x="14" y="18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5" y="17"/>
                    <a:pt x="17" y="15"/>
                    <a:pt x="19" y="14"/>
                  </a:cubicBezTo>
                  <a:cubicBezTo>
                    <a:pt x="19" y="15"/>
                    <a:pt x="18" y="15"/>
                    <a:pt x="17" y="16"/>
                  </a:cubicBezTo>
                  <a:cubicBezTo>
                    <a:pt x="17" y="16"/>
                    <a:pt x="17" y="17"/>
                    <a:pt x="17" y="16"/>
                  </a:cubicBezTo>
                  <a:cubicBezTo>
                    <a:pt x="19" y="15"/>
                    <a:pt x="20" y="15"/>
                    <a:pt x="21" y="13"/>
                  </a:cubicBezTo>
                  <a:cubicBezTo>
                    <a:pt x="21" y="13"/>
                    <a:pt x="21" y="12"/>
                    <a:pt x="20" y="12"/>
                  </a:cubicBezTo>
                  <a:cubicBezTo>
                    <a:pt x="18" y="14"/>
                    <a:pt x="16" y="15"/>
                    <a:pt x="14" y="16"/>
                  </a:cubicBezTo>
                  <a:cubicBezTo>
                    <a:pt x="16" y="14"/>
                    <a:pt x="18" y="13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7" y="11"/>
                    <a:pt x="14" y="14"/>
                    <a:pt x="11" y="15"/>
                  </a:cubicBezTo>
                  <a:cubicBezTo>
                    <a:pt x="14" y="12"/>
                    <a:pt x="17" y="9"/>
                    <a:pt x="20" y="7"/>
                  </a:cubicBezTo>
                  <a:cubicBezTo>
                    <a:pt x="20" y="7"/>
                    <a:pt x="20" y="7"/>
                    <a:pt x="20" y="6"/>
                  </a:cubicBezTo>
                  <a:cubicBezTo>
                    <a:pt x="22" y="8"/>
                    <a:pt x="22" y="10"/>
                    <a:pt x="22" y="12"/>
                  </a:cubicBezTo>
                  <a:close/>
                  <a:moveTo>
                    <a:pt x="15" y="4"/>
                  </a:moveTo>
                  <a:cubicBezTo>
                    <a:pt x="15" y="4"/>
                    <a:pt x="15" y="4"/>
                    <a:pt x="16" y="4"/>
                  </a:cubicBezTo>
                  <a:cubicBezTo>
                    <a:pt x="13" y="6"/>
                    <a:pt x="11" y="8"/>
                    <a:pt x="8" y="9"/>
                  </a:cubicBezTo>
                  <a:cubicBezTo>
                    <a:pt x="9" y="7"/>
                    <a:pt x="11" y="4"/>
                    <a:pt x="15" y="4"/>
                  </a:cubicBezTo>
                  <a:close/>
                </a:path>
              </a:pathLst>
            </a:custGeom>
            <a:blipFill dpi="0" rotWithShape="1">
              <a:blip r:embed="rId1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69" name="Freeform 170"/>
            <p:cNvSpPr>
              <a:spLocks noEditPoints="1"/>
            </p:cNvSpPr>
            <p:nvPr/>
          </p:nvSpPr>
          <p:spPr bwMode="auto">
            <a:xfrm>
              <a:off x="6716799" y="-1026264"/>
              <a:ext cx="203200" cy="58738"/>
            </a:xfrm>
            <a:custGeom>
              <a:avLst/>
              <a:gdLst>
                <a:gd name="T0" fmla="*/ 70 w 70"/>
                <a:gd name="T1" fmla="*/ 4 h 20"/>
                <a:gd name="T2" fmla="*/ 1 w 70"/>
                <a:gd name="T3" fmla="*/ 1 h 20"/>
                <a:gd name="T4" fmla="*/ 3 w 70"/>
                <a:gd name="T5" fmla="*/ 17 h 20"/>
                <a:gd name="T6" fmla="*/ 47 w 70"/>
                <a:gd name="T7" fmla="*/ 7 h 20"/>
                <a:gd name="T8" fmla="*/ 38 w 70"/>
                <a:gd name="T9" fmla="*/ 16 h 20"/>
                <a:gd name="T10" fmla="*/ 43 w 70"/>
                <a:gd name="T11" fmla="*/ 10 h 20"/>
                <a:gd name="T12" fmla="*/ 29 w 70"/>
                <a:gd name="T13" fmla="*/ 8 h 20"/>
                <a:gd name="T14" fmla="*/ 21 w 70"/>
                <a:gd name="T15" fmla="*/ 15 h 20"/>
                <a:gd name="T16" fmla="*/ 8 w 70"/>
                <a:gd name="T17" fmla="*/ 15 h 20"/>
                <a:gd name="T18" fmla="*/ 4 w 70"/>
                <a:gd name="T19" fmla="*/ 10 h 20"/>
                <a:gd name="T20" fmla="*/ 13 w 70"/>
                <a:gd name="T21" fmla="*/ 4 h 20"/>
                <a:gd name="T22" fmla="*/ 23 w 70"/>
                <a:gd name="T23" fmla="*/ 4 h 20"/>
                <a:gd name="T24" fmla="*/ 11 w 70"/>
                <a:gd name="T25" fmla="*/ 13 h 20"/>
                <a:gd name="T26" fmla="*/ 19 w 70"/>
                <a:gd name="T27" fmla="*/ 4 h 20"/>
                <a:gd name="T28" fmla="*/ 4 w 70"/>
                <a:gd name="T29" fmla="*/ 9 h 20"/>
                <a:gd name="T30" fmla="*/ 11 w 70"/>
                <a:gd name="T31" fmla="*/ 6 h 20"/>
                <a:gd name="T32" fmla="*/ 14 w 70"/>
                <a:gd name="T33" fmla="*/ 4 h 20"/>
                <a:gd name="T34" fmla="*/ 4 w 70"/>
                <a:gd name="T35" fmla="*/ 7 h 20"/>
                <a:gd name="T36" fmla="*/ 17 w 70"/>
                <a:gd name="T37" fmla="*/ 9 h 20"/>
                <a:gd name="T38" fmla="*/ 14 w 70"/>
                <a:gd name="T39" fmla="*/ 15 h 20"/>
                <a:gd name="T40" fmla="*/ 24 w 70"/>
                <a:gd name="T41" fmla="*/ 5 h 20"/>
                <a:gd name="T42" fmla="*/ 16 w 70"/>
                <a:gd name="T43" fmla="*/ 15 h 20"/>
                <a:gd name="T44" fmla="*/ 18 w 70"/>
                <a:gd name="T45" fmla="*/ 15 h 20"/>
                <a:gd name="T46" fmla="*/ 20 w 70"/>
                <a:gd name="T47" fmla="*/ 15 h 20"/>
                <a:gd name="T48" fmla="*/ 36 w 70"/>
                <a:gd name="T49" fmla="*/ 6 h 20"/>
                <a:gd name="T50" fmla="*/ 33 w 70"/>
                <a:gd name="T51" fmla="*/ 15 h 20"/>
                <a:gd name="T52" fmla="*/ 39 w 70"/>
                <a:gd name="T53" fmla="*/ 8 h 20"/>
                <a:gd name="T54" fmla="*/ 60 w 70"/>
                <a:gd name="T55" fmla="*/ 5 h 20"/>
                <a:gd name="T56" fmla="*/ 59 w 70"/>
                <a:gd name="T57" fmla="*/ 13 h 20"/>
                <a:gd name="T58" fmla="*/ 55 w 70"/>
                <a:gd name="T59" fmla="*/ 4 h 20"/>
                <a:gd name="T60" fmla="*/ 51 w 70"/>
                <a:gd name="T61" fmla="*/ 4 h 20"/>
                <a:gd name="T62" fmla="*/ 56 w 70"/>
                <a:gd name="T63" fmla="*/ 5 h 20"/>
                <a:gd name="T64" fmla="*/ 52 w 70"/>
                <a:gd name="T65" fmla="*/ 8 h 20"/>
                <a:gd name="T66" fmla="*/ 58 w 70"/>
                <a:gd name="T67" fmla="*/ 7 h 20"/>
                <a:gd name="T68" fmla="*/ 44 w 70"/>
                <a:gd name="T69" fmla="*/ 16 h 20"/>
                <a:gd name="T70" fmla="*/ 60 w 70"/>
                <a:gd name="T71" fmla="*/ 10 h 20"/>
                <a:gd name="T72" fmla="*/ 59 w 70"/>
                <a:gd name="T73" fmla="*/ 9 h 20"/>
                <a:gd name="T74" fmla="*/ 60 w 70"/>
                <a:gd name="T75" fmla="*/ 16 h 20"/>
                <a:gd name="T76" fmla="*/ 66 w 70"/>
                <a:gd name="T77" fmla="*/ 16 h 20"/>
                <a:gd name="T78" fmla="*/ 66 w 70"/>
                <a:gd name="T79" fmla="*/ 10 h 20"/>
                <a:gd name="T80" fmla="*/ 66 w 70"/>
                <a:gd name="T81" fmla="*/ 5 h 20"/>
                <a:gd name="T82" fmla="*/ 63 w 70"/>
                <a:gd name="T83" fmla="*/ 9 h 20"/>
                <a:gd name="T84" fmla="*/ 48 w 70"/>
                <a:gd name="T85" fmla="*/ 5 h 20"/>
                <a:gd name="T86" fmla="*/ 44 w 70"/>
                <a:gd name="T87" fmla="*/ 4 h 20"/>
                <a:gd name="T88" fmla="*/ 38 w 70"/>
                <a:gd name="T89" fmla="*/ 5 h 20"/>
                <a:gd name="T90" fmla="*/ 33 w 70"/>
                <a:gd name="T91" fmla="*/ 4 h 20"/>
                <a:gd name="T92" fmla="*/ 25 w 70"/>
                <a:gd name="T93" fmla="*/ 10 h 20"/>
                <a:gd name="T94" fmla="*/ 18 w 70"/>
                <a:gd name="T95" fmla="*/ 14 h 20"/>
                <a:gd name="T96" fmla="*/ 37 w 70"/>
                <a:gd name="T9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" h="20">
                  <a:moveTo>
                    <a:pt x="68" y="19"/>
                  </a:moveTo>
                  <a:cubicBezTo>
                    <a:pt x="69" y="20"/>
                    <a:pt x="70" y="19"/>
                    <a:pt x="70" y="18"/>
                  </a:cubicBezTo>
                  <a:cubicBezTo>
                    <a:pt x="70" y="13"/>
                    <a:pt x="70" y="9"/>
                    <a:pt x="70" y="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4"/>
                    <a:pt x="70" y="3"/>
                    <a:pt x="69" y="3"/>
                  </a:cubicBezTo>
                  <a:cubicBezTo>
                    <a:pt x="59" y="1"/>
                    <a:pt x="50" y="2"/>
                    <a:pt x="41" y="1"/>
                  </a:cubicBezTo>
                  <a:cubicBezTo>
                    <a:pt x="28" y="0"/>
                    <a:pt x="15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1" y="7"/>
                    <a:pt x="1" y="11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2" y="17"/>
                    <a:pt x="2" y="17"/>
                    <a:pt x="3" y="17"/>
                  </a:cubicBezTo>
                  <a:cubicBezTo>
                    <a:pt x="24" y="17"/>
                    <a:pt x="46" y="19"/>
                    <a:pt x="67" y="19"/>
                  </a:cubicBezTo>
                  <a:cubicBezTo>
                    <a:pt x="67" y="19"/>
                    <a:pt x="68" y="19"/>
                    <a:pt x="68" y="19"/>
                  </a:cubicBezTo>
                  <a:close/>
                  <a:moveTo>
                    <a:pt x="38" y="16"/>
                  </a:moveTo>
                  <a:cubicBezTo>
                    <a:pt x="41" y="13"/>
                    <a:pt x="44" y="10"/>
                    <a:pt x="47" y="7"/>
                  </a:cubicBezTo>
                  <a:cubicBezTo>
                    <a:pt x="48" y="7"/>
                    <a:pt x="49" y="6"/>
                    <a:pt x="50" y="5"/>
                  </a:cubicBezTo>
                  <a:cubicBezTo>
                    <a:pt x="50" y="5"/>
                    <a:pt x="49" y="8"/>
                    <a:pt x="49" y="9"/>
                  </a:cubicBezTo>
                  <a:cubicBezTo>
                    <a:pt x="47" y="11"/>
                    <a:pt x="45" y="14"/>
                    <a:pt x="42" y="16"/>
                  </a:cubicBezTo>
                  <a:cubicBezTo>
                    <a:pt x="41" y="16"/>
                    <a:pt x="39" y="16"/>
                    <a:pt x="38" y="16"/>
                  </a:cubicBezTo>
                  <a:close/>
                  <a:moveTo>
                    <a:pt x="34" y="15"/>
                  </a:moveTo>
                  <a:cubicBezTo>
                    <a:pt x="37" y="13"/>
                    <a:pt x="40" y="11"/>
                    <a:pt x="43" y="8"/>
                  </a:cubicBezTo>
                  <a:cubicBezTo>
                    <a:pt x="44" y="7"/>
                    <a:pt x="45" y="6"/>
                    <a:pt x="46" y="6"/>
                  </a:cubicBezTo>
                  <a:cubicBezTo>
                    <a:pt x="45" y="6"/>
                    <a:pt x="44" y="8"/>
                    <a:pt x="43" y="10"/>
                  </a:cubicBezTo>
                  <a:cubicBezTo>
                    <a:pt x="41" y="12"/>
                    <a:pt x="39" y="14"/>
                    <a:pt x="37" y="16"/>
                  </a:cubicBezTo>
                  <a:cubicBezTo>
                    <a:pt x="36" y="16"/>
                    <a:pt x="35" y="15"/>
                    <a:pt x="34" y="15"/>
                  </a:cubicBezTo>
                  <a:close/>
                  <a:moveTo>
                    <a:pt x="21" y="15"/>
                  </a:moveTo>
                  <a:cubicBezTo>
                    <a:pt x="24" y="13"/>
                    <a:pt x="27" y="10"/>
                    <a:pt x="29" y="8"/>
                  </a:cubicBezTo>
                  <a:cubicBezTo>
                    <a:pt x="30" y="7"/>
                    <a:pt x="31" y="6"/>
                    <a:pt x="32" y="5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8" y="10"/>
                    <a:pt x="25" y="13"/>
                    <a:pt x="23" y="15"/>
                  </a:cubicBezTo>
                  <a:cubicBezTo>
                    <a:pt x="23" y="15"/>
                    <a:pt x="22" y="15"/>
                    <a:pt x="21" y="15"/>
                  </a:cubicBezTo>
                  <a:close/>
                  <a:moveTo>
                    <a:pt x="4" y="15"/>
                  </a:moveTo>
                  <a:cubicBezTo>
                    <a:pt x="8" y="12"/>
                    <a:pt x="12" y="9"/>
                    <a:pt x="16" y="6"/>
                  </a:cubicBezTo>
                  <a:cubicBezTo>
                    <a:pt x="20" y="3"/>
                    <a:pt x="14" y="9"/>
                    <a:pt x="13" y="9"/>
                  </a:cubicBezTo>
                  <a:cubicBezTo>
                    <a:pt x="11" y="11"/>
                    <a:pt x="9" y="13"/>
                    <a:pt x="8" y="15"/>
                  </a:cubicBezTo>
                  <a:cubicBezTo>
                    <a:pt x="7" y="15"/>
                    <a:pt x="5" y="15"/>
                    <a:pt x="4" y="15"/>
                  </a:cubicBezTo>
                  <a:close/>
                  <a:moveTo>
                    <a:pt x="13" y="4"/>
                  </a:moveTo>
                  <a:cubicBezTo>
                    <a:pt x="10" y="5"/>
                    <a:pt x="7" y="7"/>
                    <a:pt x="5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9"/>
                    <a:pt x="5" y="8"/>
                  </a:cubicBezTo>
                  <a:cubicBezTo>
                    <a:pt x="6" y="7"/>
                    <a:pt x="7" y="5"/>
                    <a:pt x="9" y="4"/>
                  </a:cubicBezTo>
                  <a:cubicBezTo>
                    <a:pt x="10" y="4"/>
                    <a:pt x="11" y="4"/>
                    <a:pt x="13" y="4"/>
                  </a:cubicBezTo>
                  <a:close/>
                  <a:moveTo>
                    <a:pt x="23" y="4"/>
                  </a:moveTo>
                  <a:cubicBezTo>
                    <a:pt x="24" y="4"/>
                    <a:pt x="25" y="4"/>
                    <a:pt x="25" y="4"/>
                  </a:cubicBezTo>
                  <a:cubicBezTo>
                    <a:pt x="24" y="4"/>
                    <a:pt x="22" y="5"/>
                    <a:pt x="21" y="6"/>
                  </a:cubicBezTo>
                  <a:cubicBezTo>
                    <a:pt x="22" y="6"/>
                    <a:pt x="22" y="5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lose/>
                  <a:moveTo>
                    <a:pt x="19" y="4"/>
                  </a:moveTo>
                  <a:cubicBezTo>
                    <a:pt x="20" y="4"/>
                    <a:pt x="21" y="4"/>
                    <a:pt x="22" y="4"/>
                  </a:cubicBezTo>
                  <a:cubicBezTo>
                    <a:pt x="18" y="6"/>
                    <a:pt x="15" y="10"/>
                    <a:pt x="11" y="13"/>
                  </a:cubicBezTo>
                  <a:cubicBezTo>
                    <a:pt x="11" y="13"/>
                    <a:pt x="8" y="15"/>
                    <a:pt x="10" y="13"/>
                  </a:cubicBezTo>
                  <a:cubicBezTo>
                    <a:pt x="11" y="12"/>
                    <a:pt x="12" y="11"/>
                    <a:pt x="14" y="10"/>
                  </a:cubicBezTo>
                  <a:cubicBezTo>
                    <a:pt x="15" y="8"/>
                    <a:pt x="17" y="6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lose/>
                  <a:moveTo>
                    <a:pt x="4" y="9"/>
                  </a:moveTo>
                  <a:cubicBezTo>
                    <a:pt x="5" y="7"/>
                    <a:pt x="9" y="2"/>
                    <a:pt x="6" y="5"/>
                  </a:cubicBezTo>
                  <a:cubicBezTo>
                    <a:pt x="5" y="7"/>
                    <a:pt x="5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  <a:moveTo>
                    <a:pt x="4" y="11"/>
                  </a:moveTo>
                  <a:cubicBezTo>
                    <a:pt x="5" y="10"/>
                    <a:pt x="6" y="9"/>
                    <a:pt x="7" y="8"/>
                  </a:cubicBezTo>
                  <a:cubicBezTo>
                    <a:pt x="8" y="7"/>
                    <a:pt x="10" y="6"/>
                    <a:pt x="11" y="6"/>
                  </a:cubicBezTo>
                  <a:cubicBezTo>
                    <a:pt x="12" y="4"/>
                    <a:pt x="13" y="4"/>
                    <a:pt x="11" y="6"/>
                  </a:cubicBezTo>
                  <a:cubicBezTo>
                    <a:pt x="9" y="9"/>
                    <a:pt x="6" y="11"/>
                    <a:pt x="4" y="14"/>
                  </a:cubicBezTo>
                  <a:cubicBezTo>
                    <a:pt x="4" y="13"/>
                    <a:pt x="4" y="12"/>
                    <a:pt x="4" y="11"/>
                  </a:cubicBezTo>
                  <a:close/>
                  <a:moveTo>
                    <a:pt x="14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8" y="4"/>
                  </a:cubicBezTo>
                  <a:cubicBezTo>
                    <a:pt x="13" y="7"/>
                    <a:pt x="9" y="11"/>
                    <a:pt x="5" y="13"/>
                  </a:cubicBezTo>
                  <a:cubicBezTo>
                    <a:pt x="8" y="11"/>
                    <a:pt x="11" y="7"/>
                    <a:pt x="14" y="4"/>
                  </a:cubicBezTo>
                  <a:close/>
                  <a:moveTo>
                    <a:pt x="4" y="7"/>
                  </a:moveTo>
                  <a:cubicBezTo>
                    <a:pt x="4" y="6"/>
                    <a:pt x="3" y="5"/>
                    <a:pt x="3" y="4"/>
                  </a:cubicBezTo>
                  <a:cubicBezTo>
                    <a:pt x="5" y="4"/>
                    <a:pt x="6" y="4"/>
                    <a:pt x="7" y="4"/>
                  </a:cubicBezTo>
                  <a:cubicBezTo>
                    <a:pt x="6" y="5"/>
                    <a:pt x="4" y="6"/>
                    <a:pt x="4" y="7"/>
                  </a:cubicBezTo>
                  <a:close/>
                  <a:moveTo>
                    <a:pt x="17" y="9"/>
                  </a:moveTo>
                  <a:cubicBezTo>
                    <a:pt x="17" y="8"/>
                    <a:pt x="18" y="8"/>
                    <a:pt x="19" y="7"/>
                  </a:cubicBezTo>
                  <a:cubicBezTo>
                    <a:pt x="19" y="7"/>
                    <a:pt x="22" y="3"/>
                    <a:pt x="21" y="5"/>
                  </a:cubicBezTo>
                  <a:cubicBezTo>
                    <a:pt x="19" y="8"/>
                    <a:pt x="17" y="11"/>
                    <a:pt x="14" y="14"/>
                  </a:cubicBezTo>
                  <a:cubicBezTo>
                    <a:pt x="14" y="14"/>
                    <a:pt x="14" y="15"/>
                    <a:pt x="14" y="15"/>
                  </a:cubicBezTo>
                  <a:cubicBezTo>
                    <a:pt x="13" y="15"/>
                    <a:pt x="11" y="15"/>
                    <a:pt x="10" y="15"/>
                  </a:cubicBezTo>
                  <a:cubicBezTo>
                    <a:pt x="12" y="13"/>
                    <a:pt x="14" y="11"/>
                    <a:pt x="17" y="9"/>
                  </a:cubicBezTo>
                  <a:close/>
                  <a:moveTo>
                    <a:pt x="15" y="15"/>
                  </a:moveTo>
                  <a:cubicBezTo>
                    <a:pt x="18" y="11"/>
                    <a:pt x="20" y="8"/>
                    <a:pt x="24" y="5"/>
                  </a:cubicBezTo>
                  <a:cubicBezTo>
                    <a:pt x="25" y="4"/>
                    <a:pt x="25" y="4"/>
                    <a:pt x="23" y="6"/>
                  </a:cubicBezTo>
                  <a:cubicBezTo>
                    <a:pt x="22" y="7"/>
                    <a:pt x="21" y="8"/>
                    <a:pt x="20" y="9"/>
                  </a:cubicBezTo>
                  <a:cubicBezTo>
                    <a:pt x="19" y="11"/>
                    <a:pt x="18" y="13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5" y="15"/>
                    <a:pt x="14" y="15"/>
                  </a:cubicBezTo>
                  <a:cubicBezTo>
                    <a:pt x="15" y="15"/>
                    <a:pt x="15" y="15"/>
                    <a:pt x="15" y="15"/>
                  </a:cubicBezTo>
                  <a:close/>
                  <a:moveTo>
                    <a:pt x="20" y="15"/>
                  </a:moveTo>
                  <a:cubicBezTo>
                    <a:pt x="19" y="15"/>
                    <a:pt x="18" y="15"/>
                    <a:pt x="18" y="15"/>
                  </a:cubicBezTo>
                  <a:cubicBezTo>
                    <a:pt x="21" y="13"/>
                    <a:pt x="24" y="10"/>
                    <a:pt x="26" y="7"/>
                  </a:cubicBezTo>
                  <a:cubicBezTo>
                    <a:pt x="31" y="2"/>
                    <a:pt x="26" y="7"/>
                    <a:pt x="25" y="8"/>
                  </a:cubicBezTo>
                  <a:cubicBezTo>
                    <a:pt x="23" y="10"/>
                    <a:pt x="22" y="12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lose/>
                  <a:moveTo>
                    <a:pt x="29" y="15"/>
                  </a:moveTo>
                  <a:cubicBezTo>
                    <a:pt x="28" y="15"/>
                    <a:pt x="27" y="15"/>
                    <a:pt x="25" y="15"/>
                  </a:cubicBezTo>
                  <a:cubicBezTo>
                    <a:pt x="28" y="14"/>
                    <a:pt x="30" y="11"/>
                    <a:pt x="33" y="9"/>
                  </a:cubicBezTo>
                  <a:cubicBezTo>
                    <a:pt x="34" y="8"/>
                    <a:pt x="35" y="7"/>
                    <a:pt x="36" y="6"/>
                  </a:cubicBezTo>
                  <a:cubicBezTo>
                    <a:pt x="38" y="4"/>
                    <a:pt x="36" y="7"/>
                    <a:pt x="36" y="7"/>
                  </a:cubicBezTo>
                  <a:cubicBezTo>
                    <a:pt x="34" y="10"/>
                    <a:pt x="32" y="12"/>
                    <a:pt x="30" y="15"/>
                  </a:cubicBezTo>
                  <a:cubicBezTo>
                    <a:pt x="30" y="15"/>
                    <a:pt x="30" y="15"/>
                    <a:pt x="29" y="15"/>
                  </a:cubicBezTo>
                  <a:close/>
                  <a:moveTo>
                    <a:pt x="33" y="15"/>
                  </a:moveTo>
                  <a:cubicBezTo>
                    <a:pt x="33" y="15"/>
                    <a:pt x="33" y="15"/>
                    <a:pt x="33" y="15"/>
                  </a:cubicBezTo>
                  <a:cubicBezTo>
                    <a:pt x="32" y="15"/>
                    <a:pt x="31" y="15"/>
                    <a:pt x="30" y="15"/>
                  </a:cubicBezTo>
                  <a:cubicBezTo>
                    <a:pt x="34" y="12"/>
                    <a:pt x="37" y="9"/>
                    <a:pt x="41" y="6"/>
                  </a:cubicBezTo>
                  <a:cubicBezTo>
                    <a:pt x="44" y="4"/>
                    <a:pt x="40" y="8"/>
                    <a:pt x="39" y="8"/>
                  </a:cubicBezTo>
                  <a:cubicBezTo>
                    <a:pt x="38" y="11"/>
                    <a:pt x="36" y="13"/>
                    <a:pt x="33" y="15"/>
                  </a:cubicBezTo>
                  <a:close/>
                  <a:moveTo>
                    <a:pt x="62" y="5"/>
                  </a:moveTo>
                  <a:cubicBezTo>
                    <a:pt x="59" y="8"/>
                    <a:pt x="55" y="12"/>
                    <a:pt x="52" y="15"/>
                  </a:cubicBezTo>
                  <a:cubicBezTo>
                    <a:pt x="55" y="12"/>
                    <a:pt x="58" y="9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2" y="5"/>
                    <a:pt x="64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3" y="8"/>
                    <a:pt x="61" y="10"/>
                    <a:pt x="59" y="13"/>
                  </a:cubicBezTo>
                  <a:cubicBezTo>
                    <a:pt x="59" y="12"/>
                    <a:pt x="59" y="12"/>
                    <a:pt x="60" y="12"/>
                  </a:cubicBezTo>
                  <a:cubicBezTo>
                    <a:pt x="61" y="10"/>
                    <a:pt x="62" y="8"/>
                    <a:pt x="63" y="6"/>
                  </a:cubicBezTo>
                  <a:cubicBezTo>
                    <a:pt x="63" y="5"/>
                    <a:pt x="62" y="5"/>
                    <a:pt x="62" y="5"/>
                  </a:cubicBezTo>
                  <a:close/>
                  <a:moveTo>
                    <a:pt x="55" y="4"/>
                  </a:moveTo>
                  <a:cubicBezTo>
                    <a:pt x="53" y="6"/>
                    <a:pt x="51" y="7"/>
                    <a:pt x="50" y="9"/>
                  </a:cubicBezTo>
                  <a:cubicBezTo>
                    <a:pt x="49" y="10"/>
                    <a:pt x="49" y="10"/>
                    <a:pt x="48" y="11"/>
                  </a:cubicBezTo>
                  <a:cubicBezTo>
                    <a:pt x="50" y="9"/>
                    <a:pt x="51" y="7"/>
                    <a:pt x="51" y="4"/>
                  </a:cubicBezTo>
                  <a:cubicBezTo>
                    <a:pt x="52" y="4"/>
                    <a:pt x="51" y="4"/>
                    <a:pt x="51" y="4"/>
                  </a:cubicBezTo>
                  <a:cubicBezTo>
                    <a:pt x="54" y="4"/>
                    <a:pt x="57" y="4"/>
                    <a:pt x="59" y="5"/>
                  </a:cubicBezTo>
                  <a:cubicBezTo>
                    <a:pt x="56" y="7"/>
                    <a:pt x="53" y="10"/>
                    <a:pt x="50" y="13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3" y="9"/>
                    <a:pt x="54" y="7"/>
                    <a:pt x="56" y="5"/>
                  </a:cubicBezTo>
                  <a:cubicBezTo>
                    <a:pt x="56" y="5"/>
                    <a:pt x="56" y="4"/>
                    <a:pt x="55" y="4"/>
                  </a:cubicBezTo>
                  <a:close/>
                  <a:moveTo>
                    <a:pt x="51" y="8"/>
                  </a:moveTo>
                  <a:cubicBezTo>
                    <a:pt x="52" y="8"/>
                    <a:pt x="53" y="7"/>
                    <a:pt x="54" y="6"/>
                  </a:cubicBezTo>
                  <a:cubicBezTo>
                    <a:pt x="54" y="6"/>
                    <a:pt x="53" y="8"/>
                    <a:pt x="52" y="8"/>
                  </a:cubicBezTo>
                  <a:cubicBezTo>
                    <a:pt x="51" y="11"/>
                    <a:pt x="49" y="13"/>
                    <a:pt x="48" y="15"/>
                  </a:cubicBezTo>
                  <a:cubicBezTo>
                    <a:pt x="48" y="15"/>
                    <a:pt x="48" y="16"/>
                    <a:pt x="48" y="16"/>
                  </a:cubicBezTo>
                  <a:cubicBezTo>
                    <a:pt x="51" y="13"/>
                    <a:pt x="54" y="10"/>
                    <a:pt x="58" y="7"/>
                  </a:cubicBezTo>
                  <a:cubicBezTo>
                    <a:pt x="59" y="5"/>
                    <a:pt x="59" y="5"/>
                    <a:pt x="58" y="7"/>
                  </a:cubicBezTo>
                  <a:cubicBezTo>
                    <a:pt x="57" y="8"/>
                    <a:pt x="56" y="10"/>
                    <a:pt x="55" y="11"/>
                  </a:cubicBezTo>
                  <a:cubicBezTo>
                    <a:pt x="54" y="12"/>
                    <a:pt x="52" y="14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8" y="16"/>
                    <a:pt x="46" y="16"/>
                    <a:pt x="44" y="16"/>
                  </a:cubicBezTo>
                  <a:cubicBezTo>
                    <a:pt x="46" y="14"/>
                    <a:pt x="49" y="11"/>
                    <a:pt x="51" y="8"/>
                  </a:cubicBezTo>
                  <a:close/>
                  <a:moveTo>
                    <a:pt x="59" y="9"/>
                  </a:moveTo>
                  <a:cubicBezTo>
                    <a:pt x="60" y="8"/>
                    <a:pt x="61" y="7"/>
                    <a:pt x="61" y="7"/>
                  </a:cubicBezTo>
                  <a:cubicBezTo>
                    <a:pt x="61" y="8"/>
                    <a:pt x="61" y="9"/>
                    <a:pt x="60" y="10"/>
                  </a:cubicBezTo>
                  <a:cubicBezTo>
                    <a:pt x="59" y="12"/>
                    <a:pt x="57" y="14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6"/>
                    <a:pt x="52" y="16"/>
                    <a:pt x="51" y="16"/>
                  </a:cubicBezTo>
                  <a:cubicBezTo>
                    <a:pt x="54" y="14"/>
                    <a:pt x="57" y="11"/>
                    <a:pt x="59" y="9"/>
                  </a:cubicBezTo>
                  <a:close/>
                  <a:moveTo>
                    <a:pt x="63" y="9"/>
                  </a:moveTo>
                  <a:cubicBezTo>
                    <a:pt x="64" y="8"/>
                    <a:pt x="66" y="5"/>
                    <a:pt x="65" y="8"/>
                  </a:cubicBezTo>
                  <a:cubicBezTo>
                    <a:pt x="63" y="11"/>
                    <a:pt x="62" y="13"/>
                    <a:pt x="60" y="16"/>
                  </a:cubicBezTo>
                  <a:cubicBezTo>
                    <a:pt x="59" y="16"/>
                    <a:pt x="60" y="16"/>
                    <a:pt x="60" y="16"/>
                  </a:cubicBezTo>
                  <a:cubicBezTo>
                    <a:pt x="61" y="15"/>
                    <a:pt x="61" y="15"/>
                    <a:pt x="62" y="14"/>
                  </a:cubicBezTo>
                  <a:cubicBezTo>
                    <a:pt x="64" y="13"/>
                    <a:pt x="67" y="11"/>
                    <a:pt x="63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4" y="16"/>
                    <a:pt x="65" y="16"/>
                    <a:pt x="66" y="16"/>
                  </a:cubicBezTo>
                  <a:cubicBezTo>
                    <a:pt x="67" y="16"/>
                    <a:pt x="67" y="15"/>
                    <a:pt x="66" y="15"/>
                  </a:cubicBezTo>
                  <a:cubicBezTo>
                    <a:pt x="66" y="15"/>
                    <a:pt x="64" y="16"/>
                    <a:pt x="65" y="15"/>
                  </a:cubicBezTo>
                  <a:cubicBezTo>
                    <a:pt x="66" y="14"/>
                    <a:pt x="66" y="12"/>
                    <a:pt x="67" y="11"/>
                  </a:cubicBezTo>
                  <a:cubicBezTo>
                    <a:pt x="67" y="10"/>
                    <a:pt x="67" y="10"/>
                    <a:pt x="66" y="10"/>
                  </a:cubicBezTo>
                  <a:cubicBezTo>
                    <a:pt x="65" y="11"/>
                    <a:pt x="65" y="11"/>
                    <a:pt x="64" y="12"/>
                  </a:cubicBezTo>
                  <a:cubicBezTo>
                    <a:pt x="63" y="13"/>
                    <a:pt x="60" y="17"/>
                    <a:pt x="62" y="14"/>
                  </a:cubicBezTo>
                  <a:cubicBezTo>
                    <a:pt x="64" y="11"/>
                    <a:pt x="65" y="9"/>
                    <a:pt x="66" y="6"/>
                  </a:cubicBezTo>
                  <a:cubicBezTo>
                    <a:pt x="67" y="6"/>
                    <a:pt x="66" y="6"/>
                    <a:pt x="66" y="5"/>
                  </a:cubicBezTo>
                  <a:cubicBezTo>
                    <a:pt x="67" y="5"/>
                    <a:pt x="67" y="6"/>
                    <a:pt x="67" y="6"/>
                  </a:cubicBezTo>
                  <a:cubicBezTo>
                    <a:pt x="67" y="9"/>
                    <a:pt x="67" y="13"/>
                    <a:pt x="67" y="16"/>
                  </a:cubicBezTo>
                  <a:cubicBezTo>
                    <a:pt x="63" y="16"/>
                    <a:pt x="59" y="16"/>
                    <a:pt x="56" y="16"/>
                  </a:cubicBezTo>
                  <a:cubicBezTo>
                    <a:pt x="59" y="14"/>
                    <a:pt x="61" y="12"/>
                    <a:pt x="63" y="9"/>
                  </a:cubicBezTo>
                  <a:close/>
                  <a:moveTo>
                    <a:pt x="37" y="4"/>
                  </a:moveTo>
                  <a:cubicBezTo>
                    <a:pt x="42" y="4"/>
                    <a:pt x="46" y="4"/>
                    <a:pt x="51" y="4"/>
                  </a:cubicBezTo>
                  <a:cubicBezTo>
                    <a:pt x="49" y="5"/>
                    <a:pt x="47" y="7"/>
                    <a:pt x="45" y="8"/>
                  </a:cubicBezTo>
                  <a:cubicBezTo>
                    <a:pt x="46" y="7"/>
                    <a:pt x="47" y="6"/>
                    <a:pt x="48" y="5"/>
                  </a:cubicBezTo>
                  <a:cubicBezTo>
                    <a:pt x="48" y="5"/>
                    <a:pt x="47" y="4"/>
                    <a:pt x="47" y="4"/>
                  </a:cubicBezTo>
                  <a:cubicBezTo>
                    <a:pt x="43" y="6"/>
                    <a:pt x="40" y="9"/>
                    <a:pt x="37" y="12"/>
                  </a:cubicBezTo>
                  <a:cubicBezTo>
                    <a:pt x="38" y="12"/>
                    <a:pt x="38" y="12"/>
                    <a:pt x="38" y="11"/>
                  </a:cubicBezTo>
                  <a:cubicBezTo>
                    <a:pt x="40" y="9"/>
                    <a:pt x="42" y="7"/>
                    <a:pt x="44" y="4"/>
                  </a:cubicBezTo>
                  <a:cubicBezTo>
                    <a:pt x="44" y="4"/>
                    <a:pt x="44" y="4"/>
                    <a:pt x="43" y="4"/>
                  </a:cubicBezTo>
                  <a:cubicBezTo>
                    <a:pt x="39" y="6"/>
                    <a:pt x="37" y="9"/>
                    <a:pt x="34" y="12"/>
                  </a:cubicBezTo>
                  <a:cubicBezTo>
                    <a:pt x="33" y="12"/>
                    <a:pt x="30" y="16"/>
                    <a:pt x="32" y="13"/>
                  </a:cubicBezTo>
                  <a:cubicBezTo>
                    <a:pt x="34" y="10"/>
                    <a:pt x="36" y="8"/>
                    <a:pt x="38" y="5"/>
                  </a:cubicBezTo>
                  <a:cubicBezTo>
                    <a:pt x="39" y="5"/>
                    <a:pt x="38" y="4"/>
                    <a:pt x="38" y="4"/>
                  </a:cubicBezTo>
                  <a:cubicBezTo>
                    <a:pt x="34" y="6"/>
                    <a:pt x="32" y="9"/>
                    <a:pt x="30" y="11"/>
                  </a:cubicBezTo>
                  <a:cubicBezTo>
                    <a:pt x="29" y="12"/>
                    <a:pt x="23" y="16"/>
                    <a:pt x="26" y="13"/>
                  </a:cubicBezTo>
                  <a:cubicBezTo>
                    <a:pt x="29" y="10"/>
                    <a:pt x="31" y="7"/>
                    <a:pt x="33" y="4"/>
                  </a:cubicBezTo>
                  <a:cubicBezTo>
                    <a:pt x="34" y="4"/>
                    <a:pt x="33" y="4"/>
                    <a:pt x="33" y="4"/>
                  </a:cubicBezTo>
                  <a:cubicBezTo>
                    <a:pt x="30" y="6"/>
                    <a:pt x="27" y="8"/>
                    <a:pt x="25" y="11"/>
                  </a:cubicBezTo>
                  <a:cubicBezTo>
                    <a:pt x="24" y="12"/>
                    <a:pt x="23" y="12"/>
                    <a:pt x="23" y="13"/>
                  </a:cubicBezTo>
                  <a:cubicBezTo>
                    <a:pt x="20" y="15"/>
                    <a:pt x="24" y="11"/>
                    <a:pt x="25" y="10"/>
                  </a:cubicBezTo>
                  <a:cubicBezTo>
                    <a:pt x="26" y="8"/>
                    <a:pt x="28" y="6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6" y="6"/>
                    <a:pt x="24" y="9"/>
                    <a:pt x="21" y="11"/>
                  </a:cubicBezTo>
                  <a:cubicBezTo>
                    <a:pt x="20" y="12"/>
                    <a:pt x="19" y="13"/>
                    <a:pt x="18" y="14"/>
                  </a:cubicBezTo>
                  <a:cubicBezTo>
                    <a:pt x="18" y="13"/>
                    <a:pt x="19" y="12"/>
                    <a:pt x="20" y="11"/>
                  </a:cubicBezTo>
                  <a:cubicBezTo>
                    <a:pt x="22" y="8"/>
                    <a:pt x="24" y="6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30" y="4"/>
                    <a:pt x="33" y="4"/>
                    <a:pt x="37" y="4"/>
                  </a:cubicBezTo>
                  <a:close/>
                </a:path>
              </a:pathLst>
            </a:custGeom>
            <a:blipFill dpi="0" rotWithShape="1">
              <a:blip r:embed="rId1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70" name="Freeform 171"/>
            <p:cNvSpPr>
              <a:spLocks noEditPoints="1"/>
            </p:cNvSpPr>
            <p:nvPr/>
          </p:nvSpPr>
          <p:spPr bwMode="auto">
            <a:xfrm>
              <a:off x="6786649" y="-956414"/>
              <a:ext cx="52388" cy="49213"/>
            </a:xfrm>
            <a:custGeom>
              <a:avLst/>
              <a:gdLst>
                <a:gd name="T0" fmla="*/ 10 w 18"/>
                <a:gd name="T1" fmla="*/ 17 h 17"/>
                <a:gd name="T2" fmla="*/ 17 w 18"/>
                <a:gd name="T3" fmla="*/ 7 h 17"/>
                <a:gd name="T4" fmla="*/ 8 w 18"/>
                <a:gd name="T5" fmla="*/ 1 h 17"/>
                <a:gd name="T6" fmla="*/ 8 w 18"/>
                <a:gd name="T7" fmla="*/ 1 h 17"/>
                <a:gd name="T8" fmla="*/ 0 w 18"/>
                <a:gd name="T9" fmla="*/ 9 h 17"/>
                <a:gd name="T10" fmla="*/ 10 w 18"/>
                <a:gd name="T11" fmla="*/ 17 h 17"/>
                <a:gd name="T12" fmla="*/ 10 w 18"/>
                <a:gd name="T13" fmla="*/ 14 h 17"/>
                <a:gd name="T14" fmla="*/ 3 w 18"/>
                <a:gd name="T15" fmla="*/ 9 h 17"/>
                <a:gd name="T16" fmla="*/ 4 w 18"/>
                <a:gd name="T17" fmla="*/ 9 h 17"/>
                <a:gd name="T18" fmla="*/ 10 w 18"/>
                <a:gd name="T19" fmla="*/ 6 h 17"/>
                <a:gd name="T20" fmla="*/ 5 w 18"/>
                <a:gd name="T21" fmla="*/ 11 h 17"/>
                <a:gd name="T22" fmla="*/ 5 w 18"/>
                <a:gd name="T23" fmla="*/ 12 h 17"/>
                <a:gd name="T24" fmla="*/ 11 w 18"/>
                <a:gd name="T25" fmla="*/ 8 h 17"/>
                <a:gd name="T26" fmla="*/ 7 w 18"/>
                <a:gd name="T27" fmla="*/ 12 h 17"/>
                <a:gd name="T28" fmla="*/ 7 w 18"/>
                <a:gd name="T29" fmla="*/ 13 h 17"/>
                <a:gd name="T30" fmla="*/ 13 w 18"/>
                <a:gd name="T31" fmla="*/ 10 h 17"/>
                <a:gd name="T32" fmla="*/ 11 w 18"/>
                <a:gd name="T33" fmla="*/ 13 h 17"/>
                <a:gd name="T34" fmla="*/ 11 w 18"/>
                <a:gd name="T35" fmla="*/ 13 h 17"/>
                <a:gd name="T36" fmla="*/ 10 w 18"/>
                <a:gd name="T37" fmla="*/ 14 h 17"/>
                <a:gd name="T38" fmla="*/ 12 w 18"/>
                <a:gd name="T39" fmla="*/ 13 h 17"/>
                <a:gd name="T40" fmla="*/ 14 w 18"/>
                <a:gd name="T41" fmla="*/ 10 h 17"/>
                <a:gd name="T42" fmla="*/ 13 w 18"/>
                <a:gd name="T43" fmla="*/ 9 h 17"/>
                <a:gd name="T44" fmla="*/ 8 w 18"/>
                <a:gd name="T45" fmla="*/ 12 h 17"/>
                <a:gd name="T46" fmla="*/ 12 w 18"/>
                <a:gd name="T47" fmla="*/ 7 h 17"/>
                <a:gd name="T48" fmla="*/ 12 w 18"/>
                <a:gd name="T49" fmla="*/ 7 h 17"/>
                <a:gd name="T50" fmla="*/ 7 w 18"/>
                <a:gd name="T51" fmla="*/ 9 h 17"/>
                <a:gd name="T52" fmla="*/ 11 w 18"/>
                <a:gd name="T53" fmla="*/ 5 h 17"/>
                <a:gd name="T54" fmla="*/ 11 w 18"/>
                <a:gd name="T55" fmla="*/ 5 h 17"/>
                <a:gd name="T56" fmla="*/ 6 w 18"/>
                <a:gd name="T57" fmla="*/ 7 h 17"/>
                <a:gd name="T58" fmla="*/ 10 w 18"/>
                <a:gd name="T59" fmla="*/ 4 h 17"/>
                <a:gd name="T60" fmla="*/ 12 w 18"/>
                <a:gd name="T61" fmla="*/ 13 h 17"/>
                <a:gd name="T62" fmla="*/ 7 w 18"/>
                <a:gd name="T63" fmla="*/ 4 h 17"/>
                <a:gd name="T64" fmla="*/ 4 w 18"/>
                <a:gd name="T65" fmla="*/ 5 h 17"/>
                <a:gd name="T66" fmla="*/ 7 w 18"/>
                <a:gd name="T67" fmla="*/ 4 h 17"/>
                <a:gd name="T68" fmla="*/ 4 w 18"/>
                <a:gd name="T69" fmla="*/ 5 h 17"/>
                <a:gd name="T70" fmla="*/ 5 w 18"/>
                <a:gd name="T71" fmla="*/ 6 h 17"/>
                <a:gd name="T72" fmla="*/ 9 w 18"/>
                <a:gd name="T73" fmla="*/ 4 h 17"/>
                <a:gd name="T74" fmla="*/ 3 w 18"/>
                <a:gd name="T75" fmla="*/ 9 h 17"/>
                <a:gd name="T76" fmla="*/ 3 w 18"/>
                <a:gd name="T77" fmla="*/ 9 h 17"/>
                <a:gd name="T78" fmla="*/ 4 w 18"/>
                <a:gd name="T7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7">
                  <a:moveTo>
                    <a:pt x="10" y="17"/>
                  </a:moveTo>
                  <a:cubicBezTo>
                    <a:pt x="15" y="16"/>
                    <a:pt x="18" y="12"/>
                    <a:pt x="17" y="7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3" y="1"/>
                    <a:pt x="0" y="5"/>
                    <a:pt x="0" y="9"/>
                  </a:cubicBezTo>
                  <a:cubicBezTo>
                    <a:pt x="1" y="14"/>
                    <a:pt x="6" y="17"/>
                    <a:pt x="10" y="17"/>
                  </a:cubicBezTo>
                  <a:close/>
                  <a:moveTo>
                    <a:pt x="10" y="14"/>
                  </a:moveTo>
                  <a:cubicBezTo>
                    <a:pt x="7" y="14"/>
                    <a:pt x="4" y="12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6" y="8"/>
                    <a:pt x="8" y="7"/>
                    <a:pt x="10" y="6"/>
                  </a:cubicBezTo>
                  <a:cubicBezTo>
                    <a:pt x="8" y="8"/>
                    <a:pt x="6" y="9"/>
                    <a:pt x="5" y="11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7" y="10"/>
                    <a:pt x="9" y="9"/>
                    <a:pt x="11" y="8"/>
                  </a:cubicBezTo>
                  <a:cubicBezTo>
                    <a:pt x="10" y="9"/>
                    <a:pt x="8" y="11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9" y="12"/>
                    <a:pt x="11" y="11"/>
                    <a:pt x="13" y="10"/>
                  </a:cubicBezTo>
                  <a:cubicBezTo>
                    <a:pt x="12" y="11"/>
                    <a:pt x="12" y="12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0" y="14"/>
                    <a:pt x="10" y="14"/>
                  </a:cubicBezTo>
                  <a:close/>
                  <a:moveTo>
                    <a:pt x="12" y="13"/>
                  </a:moveTo>
                  <a:cubicBezTo>
                    <a:pt x="12" y="12"/>
                    <a:pt x="13" y="11"/>
                    <a:pt x="14" y="10"/>
                  </a:cubicBezTo>
                  <a:cubicBezTo>
                    <a:pt x="14" y="10"/>
                    <a:pt x="14" y="9"/>
                    <a:pt x="13" y="9"/>
                  </a:cubicBezTo>
                  <a:cubicBezTo>
                    <a:pt x="12" y="10"/>
                    <a:pt x="10" y="11"/>
                    <a:pt x="8" y="12"/>
                  </a:cubicBezTo>
                  <a:cubicBezTo>
                    <a:pt x="10" y="10"/>
                    <a:pt x="11" y="9"/>
                    <a:pt x="12" y="7"/>
                  </a:cubicBezTo>
                  <a:cubicBezTo>
                    <a:pt x="13" y="7"/>
                    <a:pt x="12" y="6"/>
                    <a:pt x="12" y="7"/>
                  </a:cubicBezTo>
                  <a:cubicBezTo>
                    <a:pt x="10" y="7"/>
                    <a:pt x="9" y="8"/>
                    <a:pt x="7" y="9"/>
                  </a:cubicBezTo>
                  <a:cubicBezTo>
                    <a:pt x="9" y="8"/>
                    <a:pt x="10" y="7"/>
                    <a:pt x="11" y="5"/>
                  </a:cubicBezTo>
                  <a:cubicBezTo>
                    <a:pt x="12" y="5"/>
                    <a:pt x="11" y="4"/>
                    <a:pt x="11" y="5"/>
                  </a:cubicBezTo>
                  <a:cubicBezTo>
                    <a:pt x="9" y="5"/>
                    <a:pt x="8" y="6"/>
                    <a:pt x="6" y="7"/>
                  </a:cubicBezTo>
                  <a:cubicBezTo>
                    <a:pt x="7" y="6"/>
                    <a:pt x="9" y="5"/>
                    <a:pt x="10" y="4"/>
                  </a:cubicBezTo>
                  <a:cubicBezTo>
                    <a:pt x="15" y="4"/>
                    <a:pt x="16" y="11"/>
                    <a:pt x="12" y="13"/>
                  </a:cubicBezTo>
                  <a:close/>
                  <a:moveTo>
                    <a:pt x="7" y="4"/>
                  </a:moveTo>
                  <a:cubicBezTo>
                    <a:pt x="6" y="4"/>
                    <a:pt x="5" y="5"/>
                    <a:pt x="4" y="5"/>
                  </a:cubicBezTo>
                  <a:cubicBezTo>
                    <a:pt x="5" y="4"/>
                    <a:pt x="6" y="4"/>
                    <a:pt x="7" y="4"/>
                  </a:cubicBezTo>
                  <a:close/>
                  <a:moveTo>
                    <a:pt x="4" y="5"/>
                  </a:moveTo>
                  <a:cubicBezTo>
                    <a:pt x="4" y="6"/>
                    <a:pt x="4" y="6"/>
                    <a:pt x="5" y="6"/>
                  </a:cubicBezTo>
                  <a:cubicBezTo>
                    <a:pt x="6" y="5"/>
                    <a:pt x="7" y="4"/>
                    <a:pt x="9" y="4"/>
                  </a:cubicBezTo>
                  <a:cubicBezTo>
                    <a:pt x="7" y="5"/>
                    <a:pt x="5" y="7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7"/>
                    <a:pt x="3" y="6"/>
                    <a:pt x="4" y="5"/>
                  </a:cubicBezTo>
                  <a:close/>
                </a:path>
              </a:pathLst>
            </a:custGeom>
            <a:blipFill dpi="0" rotWithShape="1">
              <a:blip r:embed="rId1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71" name="Freeform 172"/>
            <p:cNvSpPr>
              <a:spLocks noEditPoints="1"/>
            </p:cNvSpPr>
            <p:nvPr/>
          </p:nvSpPr>
          <p:spPr bwMode="auto">
            <a:xfrm>
              <a:off x="8586874" y="-1296139"/>
              <a:ext cx="73025" cy="63500"/>
            </a:xfrm>
            <a:custGeom>
              <a:avLst/>
              <a:gdLst>
                <a:gd name="T0" fmla="*/ 12 w 25"/>
                <a:gd name="T1" fmla="*/ 22 h 22"/>
                <a:gd name="T2" fmla="*/ 13 w 25"/>
                <a:gd name="T3" fmla="*/ 22 h 22"/>
                <a:gd name="T4" fmla="*/ 24 w 25"/>
                <a:gd name="T5" fmla="*/ 12 h 22"/>
                <a:gd name="T6" fmla="*/ 15 w 25"/>
                <a:gd name="T7" fmla="*/ 2 h 22"/>
                <a:gd name="T8" fmla="*/ 12 w 25"/>
                <a:gd name="T9" fmla="*/ 22 h 22"/>
                <a:gd name="T10" fmla="*/ 7 w 25"/>
                <a:gd name="T11" fmla="*/ 11 h 22"/>
                <a:gd name="T12" fmla="*/ 7 w 25"/>
                <a:gd name="T13" fmla="*/ 11 h 22"/>
                <a:gd name="T14" fmla="*/ 14 w 25"/>
                <a:gd name="T15" fmla="*/ 6 h 22"/>
                <a:gd name="T16" fmla="*/ 7 w 25"/>
                <a:gd name="T17" fmla="*/ 12 h 22"/>
                <a:gd name="T18" fmla="*/ 7 w 25"/>
                <a:gd name="T19" fmla="*/ 11 h 22"/>
                <a:gd name="T20" fmla="*/ 19 w 25"/>
                <a:gd name="T21" fmla="*/ 7 h 22"/>
                <a:gd name="T22" fmla="*/ 7 w 25"/>
                <a:gd name="T23" fmla="*/ 13 h 22"/>
                <a:gd name="T24" fmla="*/ 7 w 25"/>
                <a:gd name="T25" fmla="*/ 13 h 22"/>
                <a:gd name="T26" fmla="*/ 16 w 25"/>
                <a:gd name="T27" fmla="*/ 5 h 22"/>
                <a:gd name="T28" fmla="*/ 16 w 25"/>
                <a:gd name="T29" fmla="*/ 5 h 22"/>
                <a:gd name="T30" fmla="*/ 19 w 25"/>
                <a:gd name="T31" fmla="*/ 7 h 22"/>
                <a:gd name="T32" fmla="*/ 19 w 25"/>
                <a:gd name="T33" fmla="*/ 7 h 22"/>
                <a:gd name="T34" fmla="*/ 17 w 25"/>
                <a:gd name="T35" fmla="*/ 9 h 22"/>
                <a:gd name="T36" fmla="*/ 9 w 25"/>
                <a:gd name="T37" fmla="*/ 16 h 22"/>
                <a:gd name="T38" fmla="*/ 7 w 25"/>
                <a:gd name="T39" fmla="*/ 14 h 22"/>
                <a:gd name="T40" fmla="*/ 17 w 25"/>
                <a:gd name="T41" fmla="*/ 9 h 22"/>
                <a:gd name="T42" fmla="*/ 9 w 25"/>
                <a:gd name="T43" fmla="*/ 17 h 22"/>
                <a:gd name="T44" fmla="*/ 17 w 25"/>
                <a:gd name="T45" fmla="*/ 12 h 22"/>
                <a:gd name="T46" fmla="*/ 11 w 25"/>
                <a:gd name="T47" fmla="*/ 18 h 22"/>
                <a:gd name="T48" fmla="*/ 11 w 25"/>
                <a:gd name="T49" fmla="*/ 18 h 22"/>
                <a:gd name="T50" fmla="*/ 9 w 25"/>
                <a:gd name="T51" fmla="*/ 17 h 22"/>
                <a:gd name="T52" fmla="*/ 21 w 25"/>
                <a:gd name="T53" fmla="*/ 12 h 22"/>
                <a:gd name="T54" fmla="*/ 13 w 25"/>
                <a:gd name="T55" fmla="*/ 19 h 22"/>
                <a:gd name="T56" fmla="*/ 12 w 25"/>
                <a:gd name="T57" fmla="*/ 18 h 22"/>
                <a:gd name="T58" fmla="*/ 19 w 25"/>
                <a:gd name="T59" fmla="*/ 14 h 22"/>
                <a:gd name="T60" fmla="*/ 16 w 25"/>
                <a:gd name="T61" fmla="*/ 16 h 22"/>
                <a:gd name="T62" fmla="*/ 16 w 25"/>
                <a:gd name="T63" fmla="*/ 17 h 22"/>
                <a:gd name="T64" fmla="*/ 20 w 25"/>
                <a:gd name="T65" fmla="*/ 14 h 22"/>
                <a:gd name="T66" fmla="*/ 19 w 25"/>
                <a:gd name="T67" fmla="*/ 13 h 22"/>
                <a:gd name="T68" fmla="*/ 13 w 25"/>
                <a:gd name="T69" fmla="*/ 17 h 22"/>
                <a:gd name="T70" fmla="*/ 19 w 25"/>
                <a:gd name="T71" fmla="*/ 11 h 22"/>
                <a:gd name="T72" fmla="*/ 19 w 25"/>
                <a:gd name="T73" fmla="*/ 11 h 22"/>
                <a:gd name="T74" fmla="*/ 10 w 25"/>
                <a:gd name="T75" fmla="*/ 16 h 22"/>
                <a:gd name="T76" fmla="*/ 19 w 25"/>
                <a:gd name="T77" fmla="*/ 7 h 22"/>
                <a:gd name="T78" fmla="*/ 20 w 25"/>
                <a:gd name="T79" fmla="*/ 7 h 22"/>
                <a:gd name="T80" fmla="*/ 21 w 25"/>
                <a:gd name="T81" fmla="*/ 12 h 22"/>
                <a:gd name="T82" fmla="*/ 14 w 25"/>
                <a:gd name="T83" fmla="*/ 5 h 22"/>
                <a:gd name="T84" fmla="*/ 15 w 25"/>
                <a:gd name="T85" fmla="*/ 5 h 22"/>
                <a:gd name="T86" fmla="*/ 7 w 25"/>
                <a:gd name="T87" fmla="*/ 10 h 22"/>
                <a:gd name="T88" fmla="*/ 14 w 25"/>
                <a:gd name="T8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" h="22">
                  <a:moveTo>
                    <a:pt x="12" y="22"/>
                  </a:moveTo>
                  <a:cubicBezTo>
                    <a:pt x="12" y="22"/>
                    <a:pt x="13" y="22"/>
                    <a:pt x="13" y="22"/>
                  </a:cubicBezTo>
                  <a:cubicBezTo>
                    <a:pt x="18" y="22"/>
                    <a:pt x="23" y="18"/>
                    <a:pt x="24" y="12"/>
                  </a:cubicBezTo>
                  <a:cubicBezTo>
                    <a:pt x="25" y="7"/>
                    <a:pt x="21" y="3"/>
                    <a:pt x="15" y="2"/>
                  </a:cubicBezTo>
                  <a:cubicBezTo>
                    <a:pt x="3" y="0"/>
                    <a:pt x="0" y="19"/>
                    <a:pt x="12" y="22"/>
                  </a:cubicBezTo>
                  <a:close/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10" y="9"/>
                    <a:pt x="12" y="8"/>
                    <a:pt x="14" y="6"/>
                  </a:cubicBezTo>
                  <a:cubicBezTo>
                    <a:pt x="12" y="9"/>
                    <a:pt x="9" y="10"/>
                    <a:pt x="7" y="12"/>
                  </a:cubicBezTo>
                  <a:cubicBezTo>
                    <a:pt x="7" y="12"/>
                    <a:pt x="7" y="11"/>
                    <a:pt x="7" y="11"/>
                  </a:cubicBezTo>
                  <a:close/>
                  <a:moveTo>
                    <a:pt x="19" y="7"/>
                  </a:moveTo>
                  <a:cubicBezTo>
                    <a:pt x="15" y="9"/>
                    <a:pt x="11" y="12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0" y="10"/>
                    <a:pt x="14" y="9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8" y="6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lose/>
                  <a:moveTo>
                    <a:pt x="17" y="9"/>
                  </a:moveTo>
                  <a:cubicBezTo>
                    <a:pt x="14" y="11"/>
                    <a:pt x="11" y="14"/>
                    <a:pt x="9" y="16"/>
                  </a:cubicBezTo>
                  <a:cubicBezTo>
                    <a:pt x="8" y="16"/>
                    <a:pt x="8" y="15"/>
                    <a:pt x="7" y="14"/>
                  </a:cubicBezTo>
                  <a:cubicBezTo>
                    <a:pt x="11" y="13"/>
                    <a:pt x="14" y="11"/>
                    <a:pt x="17" y="9"/>
                  </a:cubicBezTo>
                  <a:close/>
                  <a:moveTo>
                    <a:pt x="9" y="17"/>
                  </a:moveTo>
                  <a:cubicBezTo>
                    <a:pt x="12" y="16"/>
                    <a:pt x="14" y="14"/>
                    <a:pt x="17" y="12"/>
                  </a:cubicBezTo>
                  <a:cubicBezTo>
                    <a:pt x="15" y="14"/>
                    <a:pt x="13" y="16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0" y="17"/>
                    <a:pt x="9" y="17"/>
                  </a:cubicBezTo>
                  <a:close/>
                  <a:moveTo>
                    <a:pt x="21" y="12"/>
                  </a:moveTo>
                  <a:cubicBezTo>
                    <a:pt x="21" y="16"/>
                    <a:pt x="17" y="19"/>
                    <a:pt x="13" y="19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4" y="17"/>
                    <a:pt x="16" y="16"/>
                    <a:pt x="19" y="14"/>
                  </a:cubicBezTo>
                  <a:cubicBezTo>
                    <a:pt x="18" y="15"/>
                    <a:pt x="17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8" y="16"/>
                    <a:pt x="19" y="15"/>
                    <a:pt x="20" y="14"/>
                  </a:cubicBezTo>
                  <a:cubicBezTo>
                    <a:pt x="20" y="13"/>
                    <a:pt x="20" y="13"/>
                    <a:pt x="19" y="13"/>
                  </a:cubicBezTo>
                  <a:cubicBezTo>
                    <a:pt x="17" y="14"/>
                    <a:pt x="15" y="16"/>
                    <a:pt x="13" y="17"/>
                  </a:cubicBezTo>
                  <a:cubicBezTo>
                    <a:pt x="15" y="15"/>
                    <a:pt x="17" y="13"/>
                    <a:pt x="19" y="11"/>
                  </a:cubicBezTo>
                  <a:cubicBezTo>
                    <a:pt x="20" y="11"/>
                    <a:pt x="19" y="10"/>
                    <a:pt x="19" y="11"/>
                  </a:cubicBezTo>
                  <a:cubicBezTo>
                    <a:pt x="16" y="12"/>
                    <a:pt x="13" y="14"/>
                    <a:pt x="10" y="16"/>
                  </a:cubicBezTo>
                  <a:cubicBezTo>
                    <a:pt x="13" y="13"/>
                    <a:pt x="16" y="10"/>
                    <a:pt x="19" y="7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1" y="8"/>
                    <a:pt x="21" y="10"/>
                    <a:pt x="21" y="12"/>
                  </a:cubicBezTo>
                  <a:close/>
                  <a:moveTo>
                    <a:pt x="14" y="5"/>
                  </a:moveTo>
                  <a:cubicBezTo>
                    <a:pt x="14" y="5"/>
                    <a:pt x="15" y="5"/>
                    <a:pt x="15" y="5"/>
                  </a:cubicBezTo>
                  <a:cubicBezTo>
                    <a:pt x="12" y="7"/>
                    <a:pt x="10" y="8"/>
                    <a:pt x="7" y="10"/>
                  </a:cubicBezTo>
                  <a:cubicBezTo>
                    <a:pt x="8" y="7"/>
                    <a:pt x="10" y="5"/>
                    <a:pt x="14" y="5"/>
                  </a:cubicBezTo>
                  <a:close/>
                </a:path>
              </a:pathLst>
            </a:custGeom>
            <a:blipFill dpi="0" rotWithShape="1">
              <a:blip r:embed="rId1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72" name="Freeform 173"/>
            <p:cNvSpPr>
              <a:spLocks noEditPoints="1"/>
            </p:cNvSpPr>
            <p:nvPr/>
          </p:nvSpPr>
          <p:spPr bwMode="auto">
            <a:xfrm>
              <a:off x="8529724" y="-1221526"/>
              <a:ext cx="200025" cy="55563"/>
            </a:xfrm>
            <a:custGeom>
              <a:avLst/>
              <a:gdLst>
                <a:gd name="T0" fmla="*/ 69 w 69"/>
                <a:gd name="T1" fmla="*/ 4 h 19"/>
                <a:gd name="T2" fmla="*/ 0 w 69"/>
                <a:gd name="T3" fmla="*/ 1 h 19"/>
                <a:gd name="T4" fmla="*/ 2 w 69"/>
                <a:gd name="T5" fmla="*/ 17 h 19"/>
                <a:gd name="T6" fmla="*/ 46 w 69"/>
                <a:gd name="T7" fmla="*/ 7 h 19"/>
                <a:gd name="T8" fmla="*/ 37 w 69"/>
                <a:gd name="T9" fmla="*/ 15 h 19"/>
                <a:gd name="T10" fmla="*/ 42 w 69"/>
                <a:gd name="T11" fmla="*/ 9 h 19"/>
                <a:gd name="T12" fmla="*/ 28 w 69"/>
                <a:gd name="T13" fmla="*/ 7 h 19"/>
                <a:gd name="T14" fmla="*/ 20 w 69"/>
                <a:gd name="T15" fmla="*/ 15 h 19"/>
                <a:gd name="T16" fmla="*/ 7 w 69"/>
                <a:gd name="T17" fmla="*/ 14 h 19"/>
                <a:gd name="T18" fmla="*/ 3 w 69"/>
                <a:gd name="T19" fmla="*/ 10 h 19"/>
                <a:gd name="T20" fmla="*/ 12 w 69"/>
                <a:gd name="T21" fmla="*/ 3 h 19"/>
                <a:gd name="T22" fmla="*/ 22 w 69"/>
                <a:gd name="T23" fmla="*/ 3 h 19"/>
                <a:gd name="T24" fmla="*/ 10 w 69"/>
                <a:gd name="T25" fmla="*/ 12 h 19"/>
                <a:gd name="T26" fmla="*/ 18 w 69"/>
                <a:gd name="T27" fmla="*/ 3 h 19"/>
                <a:gd name="T28" fmla="*/ 3 w 69"/>
                <a:gd name="T29" fmla="*/ 8 h 19"/>
                <a:gd name="T30" fmla="*/ 11 w 69"/>
                <a:gd name="T31" fmla="*/ 5 h 19"/>
                <a:gd name="T32" fmla="*/ 13 w 69"/>
                <a:gd name="T33" fmla="*/ 3 h 19"/>
                <a:gd name="T34" fmla="*/ 3 w 69"/>
                <a:gd name="T35" fmla="*/ 7 h 19"/>
                <a:gd name="T36" fmla="*/ 16 w 69"/>
                <a:gd name="T37" fmla="*/ 9 h 19"/>
                <a:gd name="T38" fmla="*/ 13 w 69"/>
                <a:gd name="T39" fmla="*/ 14 h 19"/>
                <a:gd name="T40" fmla="*/ 23 w 69"/>
                <a:gd name="T41" fmla="*/ 5 h 19"/>
                <a:gd name="T42" fmla="*/ 16 w 69"/>
                <a:gd name="T43" fmla="*/ 14 h 19"/>
                <a:gd name="T44" fmla="*/ 17 w 69"/>
                <a:gd name="T45" fmla="*/ 14 h 19"/>
                <a:gd name="T46" fmla="*/ 19 w 69"/>
                <a:gd name="T47" fmla="*/ 14 h 19"/>
                <a:gd name="T48" fmla="*/ 35 w 69"/>
                <a:gd name="T49" fmla="*/ 6 h 19"/>
                <a:gd name="T50" fmla="*/ 33 w 69"/>
                <a:gd name="T51" fmla="*/ 15 h 19"/>
                <a:gd name="T52" fmla="*/ 39 w 69"/>
                <a:gd name="T53" fmla="*/ 8 h 19"/>
                <a:gd name="T54" fmla="*/ 59 w 69"/>
                <a:gd name="T55" fmla="*/ 4 h 19"/>
                <a:gd name="T56" fmla="*/ 58 w 69"/>
                <a:gd name="T57" fmla="*/ 12 h 19"/>
                <a:gd name="T58" fmla="*/ 54 w 69"/>
                <a:gd name="T59" fmla="*/ 4 h 19"/>
                <a:gd name="T60" fmla="*/ 51 w 69"/>
                <a:gd name="T61" fmla="*/ 4 h 19"/>
                <a:gd name="T62" fmla="*/ 55 w 69"/>
                <a:gd name="T63" fmla="*/ 4 h 19"/>
                <a:gd name="T64" fmla="*/ 52 w 69"/>
                <a:gd name="T65" fmla="*/ 8 h 19"/>
                <a:gd name="T66" fmla="*/ 57 w 69"/>
                <a:gd name="T67" fmla="*/ 7 h 19"/>
                <a:gd name="T68" fmla="*/ 43 w 69"/>
                <a:gd name="T69" fmla="*/ 15 h 19"/>
                <a:gd name="T70" fmla="*/ 59 w 69"/>
                <a:gd name="T71" fmla="*/ 9 h 19"/>
                <a:gd name="T72" fmla="*/ 58 w 69"/>
                <a:gd name="T73" fmla="*/ 8 h 19"/>
                <a:gd name="T74" fmla="*/ 59 w 69"/>
                <a:gd name="T75" fmla="*/ 16 h 19"/>
                <a:gd name="T76" fmla="*/ 65 w 69"/>
                <a:gd name="T77" fmla="*/ 15 h 19"/>
                <a:gd name="T78" fmla="*/ 66 w 69"/>
                <a:gd name="T79" fmla="*/ 10 h 19"/>
                <a:gd name="T80" fmla="*/ 66 w 69"/>
                <a:gd name="T81" fmla="*/ 5 h 19"/>
                <a:gd name="T82" fmla="*/ 62 w 69"/>
                <a:gd name="T83" fmla="*/ 8 h 19"/>
                <a:gd name="T84" fmla="*/ 47 w 69"/>
                <a:gd name="T85" fmla="*/ 4 h 19"/>
                <a:gd name="T86" fmla="*/ 43 w 69"/>
                <a:gd name="T87" fmla="*/ 4 h 19"/>
                <a:gd name="T88" fmla="*/ 37 w 69"/>
                <a:gd name="T89" fmla="*/ 5 h 19"/>
                <a:gd name="T90" fmla="*/ 33 w 69"/>
                <a:gd name="T91" fmla="*/ 4 h 19"/>
                <a:gd name="T92" fmla="*/ 24 w 69"/>
                <a:gd name="T93" fmla="*/ 10 h 19"/>
                <a:gd name="T94" fmla="*/ 17 w 69"/>
                <a:gd name="T95" fmla="*/ 13 h 19"/>
                <a:gd name="T96" fmla="*/ 36 w 69"/>
                <a:gd name="T9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" h="19">
                  <a:moveTo>
                    <a:pt x="67" y="19"/>
                  </a:moveTo>
                  <a:cubicBezTo>
                    <a:pt x="68" y="19"/>
                    <a:pt x="69" y="19"/>
                    <a:pt x="69" y="17"/>
                  </a:cubicBezTo>
                  <a:cubicBezTo>
                    <a:pt x="69" y="13"/>
                    <a:pt x="69" y="8"/>
                    <a:pt x="69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3"/>
                    <a:pt x="69" y="3"/>
                    <a:pt x="68" y="3"/>
                  </a:cubicBezTo>
                  <a:cubicBezTo>
                    <a:pt x="59" y="1"/>
                    <a:pt x="49" y="1"/>
                    <a:pt x="40" y="1"/>
                  </a:cubicBezTo>
                  <a:cubicBezTo>
                    <a:pt x="27" y="0"/>
                    <a:pt x="14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7"/>
                    <a:pt x="0" y="11"/>
                    <a:pt x="0" y="16"/>
                  </a:cubicBezTo>
                  <a:cubicBezTo>
                    <a:pt x="0" y="16"/>
                    <a:pt x="0" y="16"/>
                    <a:pt x="1" y="17"/>
                  </a:cubicBezTo>
                  <a:cubicBezTo>
                    <a:pt x="1" y="17"/>
                    <a:pt x="1" y="17"/>
                    <a:pt x="2" y="17"/>
                  </a:cubicBezTo>
                  <a:cubicBezTo>
                    <a:pt x="23" y="17"/>
                    <a:pt x="45" y="19"/>
                    <a:pt x="66" y="19"/>
                  </a:cubicBezTo>
                  <a:cubicBezTo>
                    <a:pt x="67" y="19"/>
                    <a:pt x="67" y="19"/>
                    <a:pt x="67" y="19"/>
                  </a:cubicBezTo>
                  <a:close/>
                  <a:moveTo>
                    <a:pt x="37" y="15"/>
                  </a:moveTo>
                  <a:cubicBezTo>
                    <a:pt x="40" y="13"/>
                    <a:pt x="43" y="10"/>
                    <a:pt x="46" y="7"/>
                  </a:cubicBezTo>
                  <a:cubicBezTo>
                    <a:pt x="47" y="6"/>
                    <a:pt x="48" y="5"/>
                    <a:pt x="49" y="5"/>
                  </a:cubicBezTo>
                  <a:cubicBezTo>
                    <a:pt x="49" y="5"/>
                    <a:pt x="48" y="8"/>
                    <a:pt x="48" y="8"/>
                  </a:cubicBezTo>
                  <a:cubicBezTo>
                    <a:pt x="46" y="11"/>
                    <a:pt x="44" y="13"/>
                    <a:pt x="42" y="15"/>
                  </a:cubicBezTo>
                  <a:cubicBezTo>
                    <a:pt x="40" y="15"/>
                    <a:pt x="39" y="15"/>
                    <a:pt x="37" y="15"/>
                  </a:cubicBezTo>
                  <a:close/>
                  <a:moveTo>
                    <a:pt x="33" y="15"/>
                  </a:moveTo>
                  <a:cubicBezTo>
                    <a:pt x="36" y="13"/>
                    <a:pt x="39" y="10"/>
                    <a:pt x="42" y="8"/>
                  </a:cubicBezTo>
                  <a:cubicBezTo>
                    <a:pt x="43" y="7"/>
                    <a:pt x="44" y="6"/>
                    <a:pt x="45" y="5"/>
                  </a:cubicBezTo>
                  <a:cubicBezTo>
                    <a:pt x="44" y="6"/>
                    <a:pt x="43" y="8"/>
                    <a:pt x="42" y="9"/>
                  </a:cubicBezTo>
                  <a:cubicBezTo>
                    <a:pt x="40" y="11"/>
                    <a:pt x="38" y="13"/>
                    <a:pt x="36" y="15"/>
                  </a:cubicBezTo>
                  <a:cubicBezTo>
                    <a:pt x="35" y="15"/>
                    <a:pt x="34" y="15"/>
                    <a:pt x="33" y="15"/>
                  </a:cubicBezTo>
                  <a:close/>
                  <a:moveTo>
                    <a:pt x="20" y="15"/>
                  </a:moveTo>
                  <a:cubicBezTo>
                    <a:pt x="23" y="12"/>
                    <a:pt x="26" y="10"/>
                    <a:pt x="28" y="7"/>
                  </a:cubicBezTo>
                  <a:cubicBezTo>
                    <a:pt x="29" y="6"/>
                    <a:pt x="30" y="6"/>
                    <a:pt x="31" y="5"/>
                  </a:cubicBezTo>
                  <a:cubicBezTo>
                    <a:pt x="30" y="5"/>
                    <a:pt x="30" y="7"/>
                    <a:pt x="29" y="8"/>
                  </a:cubicBezTo>
                  <a:cubicBezTo>
                    <a:pt x="27" y="10"/>
                    <a:pt x="25" y="12"/>
                    <a:pt x="23" y="15"/>
                  </a:cubicBezTo>
                  <a:cubicBezTo>
                    <a:pt x="22" y="15"/>
                    <a:pt x="21" y="15"/>
                    <a:pt x="20" y="15"/>
                  </a:cubicBezTo>
                  <a:close/>
                  <a:moveTo>
                    <a:pt x="3" y="14"/>
                  </a:moveTo>
                  <a:cubicBezTo>
                    <a:pt x="8" y="12"/>
                    <a:pt x="11" y="8"/>
                    <a:pt x="15" y="5"/>
                  </a:cubicBezTo>
                  <a:cubicBezTo>
                    <a:pt x="19" y="3"/>
                    <a:pt x="13" y="8"/>
                    <a:pt x="12" y="9"/>
                  </a:cubicBezTo>
                  <a:cubicBezTo>
                    <a:pt x="10" y="11"/>
                    <a:pt x="9" y="12"/>
                    <a:pt x="7" y="14"/>
                  </a:cubicBezTo>
                  <a:cubicBezTo>
                    <a:pt x="6" y="14"/>
                    <a:pt x="5" y="14"/>
                    <a:pt x="3" y="14"/>
                  </a:cubicBezTo>
                  <a:close/>
                  <a:moveTo>
                    <a:pt x="12" y="3"/>
                  </a:moveTo>
                  <a:cubicBezTo>
                    <a:pt x="9" y="5"/>
                    <a:pt x="6" y="7"/>
                    <a:pt x="4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4" y="8"/>
                    <a:pt x="4" y="8"/>
                  </a:cubicBezTo>
                  <a:cubicBezTo>
                    <a:pt x="5" y="6"/>
                    <a:pt x="7" y="5"/>
                    <a:pt x="8" y="3"/>
                  </a:cubicBezTo>
                  <a:cubicBezTo>
                    <a:pt x="9" y="3"/>
                    <a:pt x="10" y="3"/>
                    <a:pt x="12" y="3"/>
                  </a:cubicBezTo>
                  <a:close/>
                  <a:moveTo>
                    <a:pt x="22" y="3"/>
                  </a:moveTo>
                  <a:cubicBezTo>
                    <a:pt x="23" y="3"/>
                    <a:pt x="24" y="3"/>
                    <a:pt x="25" y="3"/>
                  </a:cubicBezTo>
                  <a:cubicBezTo>
                    <a:pt x="23" y="4"/>
                    <a:pt x="21" y="5"/>
                    <a:pt x="20" y="6"/>
                  </a:cubicBezTo>
                  <a:cubicBezTo>
                    <a:pt x="21" y="5"/>
                    <a:pt x="21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lose/>
                  <a:moveTo>
                    <a:pt x="18" y="3"/>
                  </a:moveTo>
                  <a:cubicBezTo>
                    <a:pt x="19" y="3"/>
                    <a:pt x="20" y="3"/>
                    <a:pt x="21" y="3"/>
                  </a:cubicBezTo>
                  <a:cubicBezTo>
                    <a:pt x="17" y="6"/>
                    <a:pt x="14" y="10"/>
                    <a:pt x="10" y="12"/>
                  </a:cubicBezTo>
                  <a:cubicBezTo>
                    <a:pt x="10" y="13"/>
                    <a:pt x="7" y="15"/>
                    <a:pt x="10" y="13"/>
                  </a:cubicBezTo>
                  <a:cubicBezTo>
                    <a:pt x="11" y="11"/>
                    <a:pt x="12" y="11"/>
                    <a:pt x="13" y="10"/>
                  </a:cubicBezTo>
                  <a:cubicBezTo>
                    <a:pt x="15" y="8"/>
                    <a:pt x="16" y="6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lose/>
                  <a:moveTo>
                    <a:pt x="3" y="8"/>
                  </a:moveTo>
                  <a:cubicBezTo>
                    <a:pt x="4" y="7"/>
                    <a:pt x="8" y="1"/>
                    <a:pt x="6" y="5"/>
                  </a:cubicBezTo>
                  <a:cubicBezTo>
                    <a:pt x="5" y="6"/>
                    <a:pt x="4" y="8"/>
                    <a:pt x="3" y="9"/>
                  </a:cubicBezTo>
                  <a:cubicBezTo>
                    <a:pt x="3" y="9"/>
                    <a:pt x="3" y="8"/>
                    <a:pt x="3" y="8"/>
                  </a:cubicBezTo>
                  <a:close/>
                  <a:moveTo>
                    <a:pt x="3" y="11"/>
                  </a:moveTo>
                  <a:cubicBezTo>
                    <a:pt x="4" y="10"/>
                    <a:pt x="5" y="9"/>
                    <a:pt x="7" y="8"/>
                  </a:cubicBezTo>
                  <a:cubicBezTo>
                    <a:pt x="8" y="7"/>
                    <a:pt x="9" y="6"/>
                    <a:pt x="10" y="5"/>
                  </a:cubicBezTo>
                  <a:cubicBezTo>
                    <a:pt x="11" y="4"/>
                    <a:pt x="12" y="4"/>
                    <a:pt x="11" y="5"/>
                  </a:cubicBezTo>
                  <a:cubicBezTo>
                    <a:pt x="8" y="8"/>
                    <a:pt x="6" y="11"/>
                    <a:pt x="3" y="13"/>
                  </a:cubicBezTo>
                  <a:cubicBezTo>
                    <a:pt x="3" y="12"/>
                    <a:pt x="3" y="12"/>
                    <a:pt x="3" y="11"/>
                  </a:cubicBezTo>
                  <a:close/>
                  <a:moveTo>
                    <a:pt x="13" y="3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6" y="3"/>
                    <a:pt x="17" y="3"/>
                  </a:cubicBezTo>
                  <a:cubicBezTo>
                    <a:pt x="12" y="6"/>
                    <a:pt x="8" y="10"/>
                    <a:pt x="4" y="13"/>
                  </a:cubicBezTo>
                  <a:cubicBezTo>
                    <a:pt x="7" y="11"/>
                    <a:pt x="11" y="7"/>
                    <a:pt x="13" y="3"/>
                  </a:cubicBezTo>
                  <a:close/>
                  <a:moveTo>
                    <a:pt x="3" y="7"/>
                  </a:moveTo>
                  <a:cubicBezTo>
                    <a:pt x="3" y="6"/>
                    <a:pt x="3" y="5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5" y="4"/>
                    <a:pt x="4" y="5"/>
                    <a:pt x="3" y="7"/>
                  </a:cubicBezTo>
                  <a:close/>
                  <a:moveTo>
                    <a:pt x="16" y="9"/>
                  </a:moveTo>
                  <a:cubicBezTo>
                    <a:pt x="16" y="8"/>
                    <a:pt x="17" y="7"/>
                    <a:pt x="18" y="7"/>
                  </a:cubicBezTo>
                  <a:cubicBezTo>
                    <a:pt x="18" y="6"/>
                    <a:pt x="22" y="3"/>
                    <a:pt x="20" y="5"/>
                  </a:cubicBezTo>
                  <a:cubicBezTo>
                    <a:pt x="18" y="8"/>
                    <a:pt x="16" y="11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2" y="14"/>
                    <a:pt x="10" y="14"/>
                    <a:pt x="9" y="14"/>
                  </a:cubicBezTo>
                  <a:cubicBezTo>
                    <a:pt x="11" y="13"/>
                    <a:pt x="14" y="11"/>
                    <a:pt x="16" y="9"/>
                  </a:cubicBezTo>
                  <a:close/>
                  <a:moveTo>
                    <a:pt x="14" y="14"/>
                  </a:moveTo>
                  <a:cubicBezTo>
                    <a:pt x="17" y="11"/>
                    <a:pt x="19" y="7"/>
                    <a:pt x="23" y="5"/>
                  </a:cubicBezTo>
                  <a:cubicBezTo>
                    <a:pt x="24" y="4"/>
                    <a:pt x="24" y="4"/>
                    <a:pt x="23" y="5"/>
                  </a:cubicBezTo>
                  <a:cubicBezTo>
                    <a:pt x="21" y="6"/>
                    <a:pt x="20" y="8"/>
                    <a:pt x="19" y="9"/>
                  </a:cubicBezTo>
                  <a:cubicBezTo>
                    <a:pt x="18" y="11"/>
                    <a:pt x="17" y="12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lose/>
                  <a:moveTo>
                    <a:pt x="19" y="14"/>
                  </a:moveTo>
                  <a:cubicBezTo>
                    <a:pt x="19" y="14"/>
                    <a:pt x="18" y="14"/>
                    <a:pt x="17" y="14"/>
                  </a:cubicBezTo>
                  <a:cubicBezTo>
                    <a:pt x="20" y="12"/>
                    <a:pt x="23" y="9"/>
                    <a:pt x="26" y="7"/>
                  </a:cubicBezTo>
                  <a:cubicBezTo>
                    <a:pt x="31" y="2"/>
                    <a:pt x="25" y="7"/>
                    <a:pt x="24" y="8"/>
                  </a:cubicBezTo>
                  <a:cubicBezTo>
                    <a:pt x="22" y="10"/>
                    <a:pt x="21" y="12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lose/>
                  <a:moveTo>
                    <a:pt x="29" y="15"/>
                  </a:moveTo>
                  <a:cubicBezTo>
                    <a:pt x="27" y="15"/>
                    <a:pt x="26" y="15"/>
                    <a:pt x="24" y="15"/>
                  </a:cubicBezTo>
                  <a:cubicBezTo>
                    <a:pt x="27" y="13"/>
                    <a:pt x="29" y="11"/>
                    <a:pt x="32" y="9"/>
                  </a:cubicBezTo>
                  <a:cubicBezTo>
                    <a:pt x="33" y="7"/>
                    <a:pt x="34" y="7"/>
                    <a:pt x="35" y="6"/>
                  </a:cubicBezTo>
                  <a:cubicBezTo>
                    <a:pt x="38" y="4"/>
                    <a:pt x="35" y="6"/>
                    <a:pt x="35" y="7"/>
                  </a:cubicBezTo>
                  <a:cubicBezTo>
                    <a:pt x="33" y="9"/>
                    <a:pt x="31" y="12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lose/>
                  <a:moveTo>
                    <a:pt x="33" y="15"/>
                  </a:moveTo>
                  <a:cubicBezTo>
                    <a:pt x="32" y="15"/>
                    <a:pt x="32" y="15"/>
                    <a:pt x="33" y="15"/>
                  </a:cubicBezTo>
                  <a:cubicBezTo>
                    <a:pt x="32" y="15"/>
                    <a:pt x="31" y="15"/>
                    <a:pt x="30" y="15"/>
                  </a:cubicBezTo>
                  <a:cubicBezTo>
                    <a:pt x="33" y="12"/>
                    <a:pt x="36" y="8"/>
                    <a:pt x="40" y="5"/>
                  </a:cubicBezTo>
                  <a:cubicBezTo>
                    <a:pt x="43" y="3"/>
                    <a:pt x="39" y="7"/>
                    <a:pt x="39" y="8"/>
                  </a:cubicBezTo>
                  <a:cubicBezTo>
                    <a:pt x="37" y="10"/>
                    <a:pt x="35" y="13"/>
                    <a:pt x="33" y="15"/>
                  </a:cubicBezTo>
                  <a:close/>
                  <a:moveTo>
                    <a:pt x="61" y="5"/>
                  </a:moveTo>
                  <a:cubicBezTo>
                    <a:pt x="58" y="8"/>
                    <a:pt x="54" y="11"/>
                    <a:pt x="52" y="15"/>
                  </a:cubicBezTo>
                  <a:cubicBezTo>
                    <a:pt x="54" y="11"/>
                    <a:pt x="57" y="8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61" y="4"/>
                    <a:pt x="63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2" y="7"/>
                    <a:pt x="60" y="10"/>
                    <a:pt x="58" y="12"/>
                  </a:cubicBezTo>
                  <a:cubicBezTo>
                    <a:pt x="58" y="12"/>
                    <a:pt x="59" y="12"/>
                    <a:pt x="59" y="11"/>
                  </a:cubicBezTo>
                  <a:cubicBezTo>
                    <a:pt x="60" y="9"/>
                    <a:pt x="61" y="7"/>
                    <a:pt x="62" y="5"/>
                  </a:cubicBezTo>
                  <a:cubicBezTo>
                    <a:pt x="62" y="5"/>
                    <a:pt x="61" y="5"/>
                    <a:pt x="61" y="5"/>
                  </a:cubicBezTo>
                  <a:close/>
                  <a:moveTo>
                    <a:pt x="54" y="4"/>
                  </a:moveTo>
                  <a:cubicBezTo>
                    <a:pt x="52" y="5"/>
                    <a:pt x="51" y="7"/>
                    <a:pt x="49" y="9"/>
                  </a:cubicBezTo>
                  <a:cubicBezTo>
                    <a:pt x="48" y="9"/>
                    <a:pt x="48" y="10"/>
                    <a:pt x="47" y="10"/>
                  </a:cubicBezTo>
                  <a:cubicBezTo>
                    <a:pt x="49" y="8"/>
                    <a:pt x="50" y="6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3" y="4"/>
                    <a:pt x="56" y="4"/>
                    <a:pt x="59" y="4"/>
                  </a:cubicBezTo>
                  <a:cubicBezTo>
                    <a:pt x="55" y="7"/>
                    <a:pt x="52" y="9"/>
                    <a:pt x="50" y="12"/>
                  </a:cubicBezTo>
                  <a:cubicBezTo>
                    <a:pt x="50" y="12"/>
                    <a:pt x="50" y="11"/>
                    <a:pt x="50" y="11"/>
                  </a:cubicBezTo>
                  <a:cubicBezTo>
                    <a:pt x="52" y="9"/>
                    <a:pt x="53" y="7"/>
                    <a:pt x="55" y="4"/>
                  </a:cubicBezTo>
                  <a:cubicBezTo>
                    <a:pt x="55" y="4"/>
                    <a:pt x="55" y="4"/>
                    <a:pt x="54" y="4"/>
                  </a:cubicBezTo>
                  <a:close/>
                  <a:moveTo>
                    <a:pt x="50" y="8"/>
                  </a:moveTo>
                  <a:cubicBezTo>
                    <a:pt x="51" y="7"/>
                    <a:pt x="53" y="6"/>
                    <a:pt x="54" y="5"/>
                  </a:cubicBezTo>
                  <a:cubicBezTo>
                    <a:pt x="53" y="6"/>
                    <a:pt x="52" y="7"/>
                    <a:pt x="52" y="8"/>
                  </a:cubicBezTo>
                  <a:cubicBezTo>
                    <a:pt x="50" y="10"/>
                    <a:pt x="49" y="13"/>
                    <a:pt x="47" y="15"/>
                  </a:cubicBezTo>
                  <a:cubicBezTo>
                    <a:pt x="47" y="15"/>
                    <a:pt x="47" y="15"/>
                    <a:pt x="48" y="15"/>
                  </a:cubicBezTo>
                  <a:cubicBezTo>
                    <a:pt x="51" y="12"/>
                    <a:pt x="54" y="9"/>
                    <a:pt x="57" y="6"/>
                  </a:cubicBezTo>
                  <a:cubicBezTo>
                    <a:pt x="58" y="5"/>
                    <a:pt x="58" y="5"/>
                    <a:pt x="57" y="7"/>
                  </a:cubicBezTo>
                  <a:cubicBezTo>
                    <a:pt x="56" y="8"/>
                    <a:pt x="55" y="9"/>
                    <a:pt x="54" y="10"/>
                  </a:cubicBezTo>
                  <a:cubicBezTo>
                    <a:pt x="53" y="12"/>
                    <a:pt x="51" y="14"/>
                    <a:pt x="50" y="15"/>
                  </a:cubicBezTo>
                  <a:cubicBezTo>
                    <a:pt x="50" y="15"/>
                    <a:pt x="50" y="16"/>
                    <a:pt x="50" y="16"/>
                  </a:cubicBezTo>
                  <a:cubicBezTo>
                    <a:pt x="48" y="16"/>
                    <a:pt x="45" y="16"/>
                    <a:pt x="43" y="15"/>
                  </a:cubicBezTo>
                  <a:cubicBezTo>
                    <a:pt x="45" y="13"/>
                    <a:pt x="48" y="11"/>
                    <a:pt x="50" y="8"/>
                  </a:cubicBezTo>
                  <a:close/>
                  <a:moveTo>
                    <a:pt x="58" y="8"/>
                  </a:moveTo>
                  <a:cubicBezTo>
                    <a:pt x="59" y="8"/>
                    <a:pt x="60" y="7"/>
                    <a:pt x="61" y="6"/>
                  </a:cubicBezTo>
                  <a:cubicBezTo>
                    <a:pt x="60" y="7"/>
                    <a:pt x="60" y="8"/>
                    <a:pt x="59" y="9"/>
                  </a:cubicBezTo>
                  <a:cubicBezTo>
                    <a:pt x="58" y="12"/>
                    <a:pt x="56" y="14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6"/>
                    <a:pt x="52" y="16"/>
                    <a:pt x="50" y="16"/>
                  </a:cubicBezTo>
                  <a:cubicBezTo>
                    <a:pt x="53" y="14"/>
                    <a:pt x="56" y="11"/>
                    <a:pt x="58" y="8"/>
                  </a:cubicBezTo>
                  <a:close/>
                  <a:moveTo>
                    <a:pt x="62" y="8"/>
                  </a:moveTo>
                  <a:cubicBezTo>
                    <a:pt x="63" y="8"/>
                    <a:pt x="65" y="5"/>
                    <a:pt x="64" y="8"/>
                  </a:cubicBezTo>
                  <a:cubicBezTo>
                    <a:pt x="63" y="10"/>
                    <a:pt x="61" y="13"/>
                    <a:pt x="59" y="15"/>
                  </a:cubicBezTo>
                  <a:cubicBezTo>
                    <a:pt x="58" y="15"/>
                    <a:pt x="59" y="16"/>
                    <a:pt x="59" y="16"/>
                  </a:cubicBezTo>
                  <a:cubicBezTo>
                    <a:pt x="60" y="15"/>
                    <a:pt x="60" y="15"/>
                    <a:pt x="62" y="14"/>
                  </a:cubicBezTo>
                  <a:cubicBezTo>
                    <a:pt x="64" y="12"/>
                    <a:pt x="66" y="11"/>
                    <a:pt x="62" y="15"/>
                  </a:cubicBezTo>
                  <a:cubicBezTo>
                    <a:pt x="62" y="15"/>
                    <a:pt x="62" y="16"/>
                    <a:pt x="62" y="16"/>
                  </a:cubicBezTo>
                  <a:cubicBezTo>
                    <a:pt x="63" y="15"/>
                    <a:pt x="64" y="15"/>
                    <a:pt x="65" y="15"/>
                  </a:cubicBezTo>
                  <a:cubicBezTo>
                    <a:pt x="66" y="15"/>
                    <a:pt x="66" y="15"/>
                    <a:pt x="65" y="15"/>
                  </a:cubicBezTo>
                  <a:cubicBezTo>
                    <a:pt x="65" y="15"/>
                    <a:pt x="63" y="15"/>
                    <a:pt x="64" y="15"/>
                  </a:cubicBezTo>
                  <a:cubicBezTo>
                    <a:pt x="65" y="13"/>
                    <a:pt x="66" y="12"/>
                    <a:pt x="66" y="10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4" y="11"/>
                    <a:pt x="64" y="11"/>
                    <a:pt x="63" y="12"/>
                  </a:cubicBezTo>
                  <a:cubicBezTo>
                    <a:pt x="63" y="12"/>
                    <a:pt x="59" y="16"/>
                    <a:pt x="61" y="13"/>
                  </a:cubicBezTo>
                  <a:cubicBezTo>
                    <a:pt x="63" y="11"/>
                    <a:pt x="64" y="8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9"/>
                    <a:pt x="66" y="12"/>
                    <a:pt x="66" y="16"/>
                  </a:cubicBezTo>
                  <a:cubicBezTo>
                    <a:pt x="62" y="16"/>
                    <a:pt x="59" y="16"/>
                    <a:pt x="55" y="16"/>
                  </a:cubicBezTo>
                  <a:cubicBezTo>
                    <a:pt x="58" y="14"/>
                    <a:pt x="60" y="11"/>
                    <a:pt x="62" y="8"/>
                  </a:cubicBezTo>
                  <a:close/>
                  <a:moveTo>
                    <a:pt x="36" y="3"/>
                  </a:moveTo>
                  <a:cubicBezTo>
                    <a:pt x="41" y="3"/>
                    <a:pt x="45" y="3"/>
                    <a:pt x="50" y="4"/>
                  </a:cubicBezTo>
                  <a:cubicBezTo>
                    <a:pt x="48" y="5"/>
                    <a:pt x="46" y="6"/>
                    <a:pt x="44" y="8"/>
                  </a:cubicBezTo>
                  <a:cubicBezTo>
                    <a:pt x="45" y="7"/>
                    <a:pt x="46" y="6"/>
                    <a:pt x="47" y="4"/>
                  </a:cubicBezTo>
                  <a:cubicBezTo>
                    <a:pt x="47" y="4"/>
                    <a:pt x="47" y="4"/>
                    <a:pt x="46" y="4"/>
                  </a:cubicBezTo>
                  <a:cubicBezTo>
                    <a:pt x="42" y="6"/>
                    <a:pt x="40" y="9"/>
                    <a:pt x="36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9"/>
                    <a:pt x="41" y="6"/>
                    <a:pt x="43" y="4"/>
                  </a:cubicBezTo>
                  <a:cubicBezTo>
                    <a:pt x="43" y="4"/>
                    <a:pt x="43" y="3"/>
                    <a:pt x="42" y="3"/>
                  </a:cubicBezTo>
                  <a:cubicBezTo>
                    <a:pt x="39" y="5"/>
                    <a:pt x="36" y="8"/>
                    <a:pt x="33" y="11"/>
                  </a:cubicBezTo>
                  <a:cubicBezTo>
                    <a:pt x="32" y="12"/>
                    <a:pt x="29" y="16"/>
                    <a:pt x="31" y="13"/>
                  </a:cubicBezTo>
                  <a:cubicBezTo>
                    <a:pt x="33" y="10"/>
                    <a:pt x="35" y="7"/>
                    <a:pt x="37" y="5"/>
                  </a:cubicBezTo>
                  <a:cubicBezTo>
                    <a:pt x="38" y="4"/>
                    <a:pt x="37" y="4"/>
                    <a:pt x="37" y="4"/>
                  </a:cubicBezTo>
                  <a:cubicBezTo>
                    <a:pt x="34" y="5"/>
                    <a:pt x="31" y="8"/>
                    <a:pt x="29" y="11"/>
                  </a:cubicBezTo>
                  <a:cubicBezTo>
                    <a:pt x="28" y="11"/>
                    <a:pt x="22" y="16"/>
                    <a:pt x="25" y="12"/>
                  </a:cubicBezTo>
                  <a:cubicBezTo>
                    <a:pt x="28" y="10"/>
                    <a:pt x="30" y="7"/>
                    <a:pt x="33" y="4"/>
                  </a:cubicBezTo>
                  <a:cubicBezTo>
                    <a:pt x="33" y="4"/>
                    <a:pt x="33" y="3"/>
                    <a:pt x="32" y="3"/>
                  </a:cubicBezTo>
                  <a:cubicBezTo>
                    <a:pt x="29" y="5"/>
                    <a:pt x="26" y="8"/>
                    <a:pt x="24" y="11"/>
                  </a:cubicBezTo>
                  <a:cubicBezTo>
                    <a:pt x="23" y="11"/>
                    <a:pt x="23" y="12"/>
                    <a:pt x="22" y="13"/>
                  </a:cubicBezTo>
                  <a:cubicBezTo>
                    <a:pt x="19" y="15"/>
                    <a:pt x="23" y="10"/>
                    <a:pt x="24" y="10"/>
                  </a:cubicBezTo>
                  <a:cubicBezTo>
                    <a:pt x="25" y="8"/>
                    <a:pt x="27" y="6"/>
                    <a:pt x="29" y="4"/>
                  </a:cubicBezTo>
                  <a:cubicBezTo>
                    <a:pt x="30" y="4"/>
                    <a:pt x="29" y="3"/>
                    <a:pt x="29" y="3"/>
                  </a:cubicBezTo>
                  <a:cubicBezTo>
                    <a:pt x="25" y="6"/>
                    <a:pt x="23" y="8"/>
                    <a:pt x="20" y="11"/>
                  </a:cubicBezTo>
                  <a:cubicBezTo>
                    <a:pt x="19" y="12"/>
                    <a:pt x="18" y="13"/>
                    <a:pt x="17" y="13"/>
                  </a:cubicBezTo>
                  <a:cubicBezTo>
                    <a:pt x="18" y="13"/>
                    <a:pt x="18" y="11"/>
                    <a:pt x="19" y="11"/>
                  </a:cubicBezTo>
                  <a:cubicBezTo>
                    <a:pt x="21" y="8"/>
                    <a:pt x="23" y="6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9" y="3"/>
                    <a:pt x="33" y="3"/>
                    <a:pt x="36" y="3"/>
                  </a:cubicBezTo>
                  <a:close/>
                </a:path>
              </a:pathLst>
            </a:custGeom>
            <a:blipFill dpi="0" rotWithShape="1">
              <a:blip r:embed="rId1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73" name="Freeform 174"/>
            <p:cNvSpPr>
              <a:spLocks noEditPoints="1"/>
            </p:cNvSpPr>
            <p:nvPr/>
          </p:nvSpPr>
          <p:spPr bwMode="auto">
            <a:xfrm>
              <a:off x="8596399" y="-1151676"/>
              <a:ext cx="52388" cy="49213"/>
            </a:xfrm>
            <a:custGeom>
              <a:avLst/>
              <a:gdLst>
                <a:gd name="T0" fmla="*/ 11 w 18"/>
                <a:gd name="T1" fmla="*/ 16 h 17"/>
                <a:gd name="T2" fmla="*/ 17 w 18"/>
                <a:gd name="T3" fmla="*/ 7 h 17"/>
                <a:gd name="T4" fmla="*/ 8 w 18"/>
                <a:gd name="T5" fmla="*/ 0 h 17"/>
                <a:gd name="T6" fmla="*/ 8 w 18"/>
                <a:gd name="T7" fmla="*/ 0 h 17"/>
                <a:gd name="T8" fmla="*/ 0 w 18"/>
                <a:gd name="T9" fmla="*/ 9 h 17"/>
                <a:gd name="T10" fmla="*/ 11 w 18"/>
                <a:gd name="T11" fmla="*/ 16 h 17"/>
                <a:gd name="T12" fmla="*/ 10 w 18"/>
                <a:gd name="T13" fmla="*/ 13 h 17"/>
                <a:gd name="T14" fmla="*/ 3 w 18"/>
                <a:gd name="T15" fmla="*/ 9 h 17"/>
                <a:gd name="T16" fmla="*/ 4 w 18"/>
                <a:gd name="T17" fmla="*/ 9 h 17"/>
                <a:gd name="T18" fmla="*/ 10 w 18"/>
                <a:gd name="T19" fmla="*/ 5 h 17"/>
                <a:gd name="T20" fmla="*/ 5 w 18"/>
                <a:gd name="T21" fmla="*/ 11 h 17"/>
                <a:gd name="T22" fmla="*/ 5 w 18"/>
                <a:gd name="T23" fmla="*/ 11 h 17"/>
                <a:gd name="T24" fmla="*/ 11 w 18"/>
                <a:gd name="T25" fmla="*/ 7 h 17"/>
                <a:gd name="T26" fmla="*/ 7 w 18"/>
                <a:gd name="T27" fmla="*/ 12 h 17"/>
                <a:gd name="T28" fmla="*/ 8 w 18"/>
                <a:gd name="T29" fmla="*/ 13 h 17"/>
                <a:gd name="T30" fmla="*/ 13 w 18"/>
                <a:gd name="T31" fmla="*/ 10 h 17"/>
                <a:gd name="T32" fmla="*/ 11 w 18"/>
                <a:gd name="T33" fmla="*/ 12 h 17"/>
                <a:gd name="T34" fmla="*/ 11 w 18"/>
                <a:gd name="T35" fmla="*/ 13 h 17"/>
                <a:gd name="T36" fmla="*/ 10 w 18"/>
                <a:gd name="T37" fmla="*/ 13 h 17"/>
                <a:gd name="T38" fmla="*/ 12 w 18"/>
                <a:gd name="T39" fmla="*/ 13 h 17"/>
                <a:gd name="T40" fmla="*/ 14 w 18"/>
                <a:gd name="T41" fmla="*/ 10 h 17"/>
                <a:gd name="T42" fmla="*/ 14 w 18"/>
                <a:gd name="T43" fmla="*/ 9 h 17"/>
                <a:gd name="T44" fmla="*/ 9 w 18"/>
                <a:gd name="T45" fmla="*/ 11 h 17"/>
                <a:gd name="T46" fmla="*/ 13 w 18"/>
                <a:gd name="T47" fmla="*/ 7 h 17"/>
                <a:gd name="T48" fmla="*/ 12 w 18"/>
                <a:gd name="T49" fmla="*/ 6 h 17"/>
                <a:gd name="T50" fmla="*/ 8 w 18"/>
                <a:gd name="T51" fmla="*/ 9 h 17"/>
                <a:gd name="T52" fmla="*/ 12 w 18"/>
                <a:gd name="T53" fmla="*/ 5 h 17"/>
                <a:gd name="T54" fmla="*/ 11 w 18"/>
                <a:gd name="T55" fmla="*/ 4 h 17"/>
                <a:gd name="T56" fmla="*/ 6 w 18"/>
                <a:gd name="T57" fmla="*/ 7 h 17"/>
                <a:gd name="T58" fmla="*/ 10 w 18"/>
                <a:gd name="T59" fmla="*/ 3 h 17"/>
                <a:gd name="T60" fmla="*/ 12 w 18"/>
                <a:gd name="T61" fmla="*/ 13 h 17"/>
                <a:gd name="T62" fmla="*/ 7 w 18"/>
                <a:gd name="T63" fmla="*/ 3 h 17"/>
                <a:gd name="T64" fmla="*/ 5 w 18"/>
                <a:gd name="T65" fmla="*/ 5 h 17"/>
                <a:gd name="T66" fmla="*/ 7 w 18"/>
                <a:gd name="T67" fmla="*/ 3 h 17"/>
                <a:gd name="T68" fmla="*/ 4 w 18"/>
                <a:gd name="T69" fmla="*/ 5 h 17"/>
                <a:gd name="T70" fmla="*/ 5 w 18"/>
                <a:gd name="T71" fmla="*/ 5 h 17"/>
                <a:gd name="T72" fmla="*/ 9 w 18"/>
                <a:gd name="T73" fmla="*/ 3 h 17"/>
                <a:gd name="T74" fmla="*/ 3 w 18"/>
                <a:gd name="T75" fmla="*/ 8 h 17"/>
                <a:gd name="T76" fmla="*/ 3 w 18"/>
                <a:gd name="T77" fmla="*/ 8 h 17"/>
                <a:gd name="T78" fmla="*/ 4 w 18"/>
                <a:gd name="T7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7">
                  <a:moveTo>
                    <a:pt x="11" y="16"/>
                  </a:moveTo>
                  <a:cubicBezTo>
                    <a:pt x="15" y="15"/>
                    <a:pt x="18" y="12"/>
                    <a:pt x="17" y="7"/>
                  </a:cubicBezTo>
                  <a:cubicBezTo>
                    <a:pt x="17" y="2"/>
                    <a:pt x="12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1" y="14"/>
                    <a:pt x="6" y="17"/>
                    <a:pt x="11" y="16"/>
                  </a:cubicBezTo>
                  <a:close/>
                  <a:moveTo>
                    <a:pt x="10" y="13"/>
                  </a:moveTo>
                  <a:cubicBezTo>
                    <a:pt x="7" y="14"/>
                    <a:pt x="4" y="12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6" y="8"/>
                    <a:pt x="8" y="6"/>
                    <a:pt x="10" y="5"/>
                  </a:cubicBezTo>
                  <a:cubicBezTo>
                    <a:pt x="8" y="7"/>
                    <a:pt x="6" y="9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7" y="10"/>
                    <a:pt x="9" y="9"/>
                    <a:pt x="11" y="7"/>
                  </a:cubicBezTo>
                  <a:cubicBezTo>
                    <a:pt x="10" y="9"/>
                    <a:pt x="8" y="10"/>
                    <a:pt x="7" y="12"/>
                  </a:cubicBezTo>
                  <a:cubicBezTo>
                    <a:pt x="7" y="12"/>
                    <a:pt x="7" y="13"/>
                    <a:pt x="8" y="13"/>
                  </a:cubicBezTo>
                  <a:cubicBezTo>
                    <a:pt x="9" y="12"/>
                    <a:pt x="11" y="11"/>
                    <a:pt x="13" y="10"/>
                  </a:cubicBezTo>
                  <a:cubicBezTo>
                    <a:pt x="12" y="11"/>
                    <a:pt x="12" y="12"/>
                    <a:pt x="11" y="12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0" y="13"/>
                  </a:cubicBezTo>
                  <a:close/>
                  <a:moveTo>
                    <a:pt x="12" y="13"/>
                  </a:moveTo>
                  <a:cubicBezTo>
                    <a:pt x="13" y="12"/>
                    <a:pt x="13" y="11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2" y="9"/>
                    <a:pt x="10" y="10"/>
                    <a:pt x="9" y="11"/>
                  </a:cubicBezTo>
                  <a:cubicBezTo>
                    <a:pt x="10" y="10"/>
                    <a:pt x="11" y="8"/>
                    <a:pt x="13" y="7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0" y="7"/>
                    <a:pt x="9" y="8"/>
                    <a:pt x="8" y="9"/>
                  </a:cubicBezTo>
                  <a:cubicBezTo>
                    <a:pt x="9" y="7"/>
                    <a:pt x="10" y="6"/>
                    <a:pt x="12" y="5"/>
                  </a:cubicBezTo>
                  <a:cubicBezTo>
                    <a:pt x="12" y="4"/>
                    <a:pt x="12" y="4"/>
                    <a:pt x="11" y="4"/>
                  </a:cubicBezTo>
                  <a:cubicBezTo>
                    <a:pt x="9" y="5"/>
                    <a:pt x="8" y="6"/>
                    <a:pt x="6" y="7"/>
                  </a:cubicBezTo>
                  <a:cubicBezTo>
                    <a:pt x="8" y="6"/>
                    <a:pt x="9" y="4"/>
                    <a:pt x="10" y="3"/>
                  </a:cubicBezTo>
                  <a:cubicBezTo>
                    <a:pt x="15" y="4"/>
                    <a:pt x="16" y="11"/>
                    <a:pt x="12" y="13"/>
                  </a:cubicBezTo>
                  <a:close/>
                  <a:moveTo>
                    <a:pt x="7" y="3"/>
                  </a:moveTo>
                  <a:cubicBezTo>
                    <a:pt x="6" y="4"/>
                    <a:pt x="5" y="4"/>
                    <a:pt x="5" y="5"/>
                  </a:cubicBezTo>
                  <a:cubicBezTo>
                    <a:pt x="5" y="4"/>
                    <a:pt x="6" y="4"/>
                    <a:pt x="7" y="3"/>
                  </a:cubicBezTo>
                  <a:close/>
                  <a:moveTo>
                    <a:pt x="4" y="5"/>
                  </a:moveTo>
                  <a:cubicBezTo>
                    <a:pt x="4" y="5"/>
                    <a:pt x="4" y="5"/>
                    <a:pt x="5" y="5"/>
                  </a:cubicBezTo>
                  <a:cubicBezTo>
                    <a:pt x="6" y="5"/>
                    <a:pt x="7" y="4"/>
                    <a:pt x="9" y="3"/>
                  </a:cubicBezTo>
                  <a:cubicBezTo>
                    <a:pt x="7" y="5"/>
                    <a:pt x="5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4" y="6"/>
                    <a:pt x="4" y="5"/>
                  </a:cubicBezTo>
                  <a:close/>
                </a:path>
              </a:pathLst>
            </a:custGeom>
            <a:blipFill dpi="0" rotWithShape="1">
              <a:blip r:embed="rId1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74" name="Freeform 175"/>
            <p:cNvSpPr>
              <a:spLocks noEditPoints="1"/>
            </p:cNvSpPr>
            <p:nvPr/>
          </p:nvSpPr>
          <p:spPr bwMode="auto">
            <a:xfrm>
              <a:off x="4227598" y="521549"/>
              <a:ext cx="73025" cy="60325"/>
            </a:xfrm>
            <a:custGeom>
              <a:avLst/>
              <a:gdLst>
                <a:gd name="T0" fmla="*/ 12 w 25"/>
                <a:gd name="T1" fmla="*/ 21 h 21"/>
                <a:gd name="T2" fmla="*/ 13 w 25"/>
                <a:gd name="T3" fmla="*/ 21 h 21"/>
                <a:gd name="T4" fmla="*/ 24 w 25"/>
                <a:gd name="T5" fmla="*/ 12 h 21"/>
                <a:gd name="T6" fmla="*/ 15 w 25"/>
                <a:gd name="T7" fmla="*/ 2 h 21"/>
                <a:gd name="T8" fmla="*/ 12 w 25"/>
                <a:gd name="T9" fmla="*/ 21 h 21"/>
                <a:gd name="T10" fmla="*/ 7 w 25"/>
                <a:gd name="T11" fmla="*/ 11 h 21"/>
                <a:gd name="T12" fmla="*/ 7 w 25"/>
                <a:gd name="T13" fmla="*/ 11 h 21"/>
                <a:gd name="T14" fmla="*/ 14 w 25"/>
                <a:gd name="T15" fmla="*/ 6 h 21"/>
                <a:gd name="T16" fmla="*/ 7 w 25"/>
                <a:gd name="T17" fmla="*/ 12 h 21"/>
                <a:gd name="T18" fmla="*/ 7 w 25"/>
                <a:gd name="T19" fmla="*/ 11 h 21"/>
                <a:gd name="T20" fmla="*/ 19 w 25"/>
                <a:gd name="T21" fmla="*/ 7 h 21"/>
                <a:gd name="T22" fmla="*/ 7 w 25"/>
                <a:gd name="T23" fmla="*/ 13 h 21"/>
                <a:gd name="T24" fmla="*/ 7 w 25"/>
                <a:gd name="T25" fmla="*/ 13 h 21"/>
                <a:gd name="T26" fmla="*/ 16 w 25"/>
                <a:gd name="T27" fmla="*/ 5 h 21"/>
                <a:gd name="T28" fmla="*/ 16 w 25"/>
                <a:gd name="T29" fmla="*/ 5 h 21"/>
                <a:gd name="T30" fmla="*/ 19 w 25"/>
                <a:gd name="T31" fmla="*/ 6 h 21"/>
                <a:gd name="T32" fmla="*/ 19 w 25"/>
                <a:gd name="T33" fmla="*/ 7 h 21"/>
                <a:gd name="T34" fmla="*/ 17 w 25"/>
                <a:gd name="T35" fmla="*/ 9 h 21"/>
                <a:gd name="T36" fmla="*/ 9 w 25"/>
                <a:gd name="T37" fmla="*/ 16 h 21"/>
                <a:gd name="T38" fmla="*/ 7 w 25"/>
                <a:gd name="T39" fmla="*/ 14 h 21"/>
                <a:gd name="T40" fmla="*/ 17 w 25"/>
                <a:gd name="T41" fmla="*/ 9 h 21"/>
                <a:gd name="T42" fmla="*/ 9 w 25"/>
                <a:gd name="T43" fmla="*/ 17 h 21"/>
                <a:gd name="T44" fmla="*/ 17 w 25"/>
                <a:gd name="T45" fmla="*/ 12 h 21"/>
                <a:gd name="T46" fmla="*/ 11 w 25"/>
                <a:gd name="T47" fmla="*/ 18 h 21"/>
                <a:gd name="T48" fmla="*/ 11 w 25"/>
                <a:gd name="T49" fmla="*/ 18 h 21"/>
                <a:gd name="T50" fmla="*/ 9 w 25"/>
                <a:gd name="T51" fmla="*/ 17 h 21"/>
                <a:gd name="T52" fmla="*/ 21 w 25"/>
                <a:gd name="T53" fmla="*/ 12 h 21"/>
                <a:gd name="T54" fmla="*/ 13 w 25"/>
                <a:gd name="T55" fmla="*/ 19 h 21"/>
                <a:gd name="T56" fmla="*/ 12 w 25"/>
                <a:gd name="T57" fmla="*/ 18 h 21"/>
                <a:gd name="T58" fmla="*/ 19 w 25"/>
                <a:gd name="T59" fmla="*/ 14 h 21"/>
                <a:gd name="T60" fmla="*/ 16 w 25"/>
                <a:gd name="T61" fmla="*/ 16 h 21"/>
                <a:gd name="T62" fmla="*/ 16 w 25"/>
                <a:gd name="T63" fmla="*/ 17 h 21"/>
                <a:gd name="T64" fmla="*/ 20 w 25"/>
                <a:gd name="T65" fmla="*/ 13 h 21"/>
                <a:gd name="T66" fmla="*/ 19 w 25"/>
                <a:gd name="T67" fmla="*/ 13 h 21"/>
                <a:gd name="T68" fmla="*/ 13 w 25"/>
                <a:gd name="T69" fmla="*/ 17 h 21"/>
                <a:gd name="T70" fmla="*/ 19 w 25"/>
                <a:gd name="T71" fmla="*/ 11 h 21"/>
                <a:gd name="T72" fmla="*/ 19 w 25"/>
                <a:gd name="T73" fmla="*/ 10 h 21"/>
                <a:gd name="T74" fmla="*/ 10 w 25"/>
                <a:gd name="T75" fmla="*/ 15 h 21"/>
                <a:gd name="T76" fmla="*/ 19 w 25"/>
                <a:gd name="T77" fmla="*/ 7 h 21"/>
                <a:gd name="T78" fmla="*/ 20 w 25"/>
                <a:gd name="T79" fmla="*/ 7 h 21"/>
                <a:gd name="T80" fmla="*/ 21 w 25"/>
                <a:gd name="T81" fmla="*/ 12 h 21"/>
                <a:gd name="T82" fmla="*/ 14 w 25"/>
                <a:gd name="T83" fmla="*/ 5 h 21"/>
                <a:gd name="T84" fmla="*/ 15 w 25"/>
                <a:gd name="T85" fmla="*/ 5 h 21"/>
                <a:gd name="T86" fmla="*/ 7 w 25"/>
                <a:gd name="T87" fmla="*/ 10 h 21"/>
                <a:gd name="T88" fmla="*/ 14 w 25"/>
                <a:gd name="T89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" h="21">
                  <a:moveTo>
                    <a:pt x="12" y="21"/>
                  </a:moveTo>
                  <a:cubicBezTo>
                    <a:pt x="12" y="21"/>
                    <a:pt x="13" y="21"/>
                    <a:pt x="13" y="21"/>
                  </a:cubicBezTo>
                  <a:cubicBezTo>
                    <a:pt x="18" y="21"/>
                    <a:pt x="23" y="18"/>
                    <a:pt x="24" y="12"/>
                  </a:cubicBezTo>
                  <a:cubicBezTo>
                    <a:pt x="25" y="7"/>
                    <a:pt x="21" y="3"/>
                    <a:pt x="15" y="2"/>
                  </a:cubicBezTo>
                  <a:cubicBezTo>
                    <a:pt x="3" y="0"/>
                    <a:pt x="0" y="19"/>
                    <a:pt x="12" y="21"/>
                  </a:cubicBezTo>
                  <a:close/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10" y="9"/>
                    <a:pt x="12" y="8"/>
                    <a:pt x="14" y="6"/>
                  </a:cubicBezTo>
                  <a:cubicBezTo>
                    <a:pt x="12" y="9"/>
                    <a:pt x="9" y="10"/>
                    <a:pt x="7" y="12"/>
                  </a:cubicBezTo>
                  <a:cubicBezTo>
                    <a:pt x="7" y="12"/>
                    <a:pt x="7" y="11"/>
                    <a:pt x="7" y="11"/>
                  </a:cubicBezTo>
                  <a:close/>
                  <a:moveTo>
                    <a:pt x="19" y="7"/>
                  </a:moveTo>
                  <a:cubicBezTo>
                    <a:pt x="15" y="8"/>
                    <a:pt x="11" y="12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0" y="10"/>
                    <a:pt x="14" y="9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8" y="6"/>
                    <a:pt x="19" y="6"/>
                  </a:cubicBezTo>
                  <a:cubicBezTo>
                    <a:pt x="19" y="6"/>
                    <a:pt x="19" y="7"/>
                    <a:pt x="19" y="7"/>
                  </a:cubicBezTo>
                  <a:close/>
                  <a:moveTo>
                    <a:pt x="17" y="9"/>
                  </a:moveTo>
                  <a:cubicBezTo>
                    <a:pt x="14" y="11"/>
                    <a:pt x="11" y="13"/>
                    <a:pt x="9" y="16"/>
                  </a:cubicBezTo>
                  <a:cubicBezTo>
                    <a:pt x="8" y="15"/>
                    <a:pt x="8" y="15"/>
                    <a:pt x="7" y="14"/>
                  </a:cubicBezTo>
                  <a:cubicBezTo>
                    <a:pt x="11" y="13"/>
                    <a:pt x="14" y="10"/>
                    <a:pt x="17" y="9"/>
                  </a:cubicBezTo>
                  <a:close/>
                  <a:moveTo>
                    <a:pt x="9" y="17"/>
                  </a:moveTo>
                  <a:cubicBezTo>
                    <a:pt x="12" y="16"/>
                    <a:pt x="14" y="14"/>
                    <a:pt x="17" y="12"/>
                  </a:cubicBezTo>
                  <a:cubicBezTo>
                    <a:pt x="15" y="14"/>
                    <a:pt x="13" y="16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0" y="17"/>
                    <a:pt x="9" y="17"/>
                  </a:cubicBezTo>
                  <a:close/>
                  <a:moveTo>
                    <a:pt x="21" y="12"/>
                  </a:moveTo>
                  <a:cubicBezTo>
                    <a:pt x="21" y="16"/>
                    <a:pt x="17" y="18"/>
                    <a:pt x="13" y="19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4" y="17"/>
                    <a:pt x="16" y="15"/>
                    <a:pt x="19" y="14"/>
                  </a:cubicBezTo>
                  <a:cubicBezTo>
                    <a:pt x="18" y="15"/>
                    <a:pt x="17" y="16"/>
                    <a:pt x="16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8" y="16"/>
                    <a:pt x="19" y="15"/>
                    <a:pt x="20" y="13"/>
                  </a:cubicBezTo>
                  <a:cubicBezTo>
                    <a:pt x="20" y="13"/>
                    <a:pt x="20" y="13"/>
                    <a:pt x="19" y="13"/>
                  </a:cubicBezTo>
                  <a:cubicBezTo>
                    <a:pt x="17" y="14"/>
                    <a:pt x="15" y="15"/>
                    <a:pt x="13" y="17"/>
                  </a:cubicBezTo>
                  <a:cubicBezTo>
                    <a:pt x="15" y="15"/>
                    <a:pt x="17" y="13"/>
                    <a:pt x="19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6" y="12"/>
                    <a:pt x="13" y="14"/>
                    <a:pt x="10" y="15"/>
                  </a:cubicBezTo>
                  <a:cubicBezTo>
                    <a:pt x="13" y="13"/>
                    <a:pt x="16" y="10"/>
                    <a:pt x="19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8"/>
                    <a:pt x="21" y="10"/>
                    <a:pt x="21" y="12"/>
                  </a:cubicBezTo>
                  <a:close/>
                  <a:moveTo>
                    <a:pt x="14" y="5"/>
                  </a:moveTo>
                  <a:cubicBezTo>
                    <a:pt x="14" y="5"/>
                    <a:pt x="15" y="5"/>
                    <a:pt x="15" y="5"/>
                  </a:cubicBezTo>
                  <a:cubicBezTo>
                    <a:pt x="12" y="6"/>
                    <a:pt x="10" y="8"/>
                    <a:pt x="7" y="10"/>
                  </a:cubicBezTo>
                  <a:cubicBezTo>
                    <a:pt x="8" y="7"/>
                    <a:pt x="10" y="5"/>
                    <a:pt x="14" y="5"/>
                  </a:cubicBezTo>
                  <a:close/>
                </a:path>
              </a:pathLst>
            </a:custGeom>
            <a:blipFill dpi="0" rotWithShape="1">
              <a:blip r:embed="rId1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75" name="Freeform 176"/>
            <p:cNvSpPr>
              <a:spLocks noEditPoints="1"/>
            </p:cNvSpPr>
            <p:nvPr/>
          </p:nvSpPr>
          <p:spPr bwMode="auto">
            <a:xfrm>
              <a:off x="4170448" y="596162"/>
              <a:ext cx="200025" cy="55563"/>
            </a:xfrm>
            <a:custGeom>
              <a:avLst/>
              <a:gdLst>
                <a:gd name="T0" fmla="*/ 69 w 69"/>
                <a:gd name="T1" fmla="*/ 4 h 19"/>
                <a:gd name="T2" fmla="*/ 0 w 69"/>
                <a:gd name="T3" fmla="*/ 1 h 19"/>
                <a:gd name="T4" fmla="*/ 2 w 69"/>
                <a:gd name="T5" fmla="*/ 17 h 19"/>
                <a:gd name="T6" fmla="*/ 46 w 69"/>
                <a:gd name="T7" fmla="*/ 7 h 19"/>
                <a:gd name="T8" fmla="*/ 37 w 69"/>
                <a:gd name="T9" fmla="*/ 15 h 19"/>
                <a:gd name="T10" fmla="*/ 42 w 69"/>
                <a:gd name="T11" fmla="*/ 9 h 19"/>
                <a:gd name="T12" fmla="*/ 28 w 69"/>
                <a:gd name="T13" fmla="*/ 7 h 19"/>
                <a:gd name="T14" fmla="*/ 20 w 69"/>
                <a:gd name="T15" fmla="*/ 14 h 19"/>
                <a:gd name="T16" fmla="*/ 7 w 69"/>
                <a:gd name="T17" fmla="*/ 14 h 19"/>
                <a:gd name="T18" fmla="*/ 3 w 69"/>
                <a:gd name="T19" fmla="*/ 10 h 19"/>
                <a:gd name="T20" fmla="*/ 12 w 69"/>
                <a:gd name="T21" fmla="*/ 3 h 19"/>
                <a:gd name="T22" fmla="*/ 22 w 69"/>
                <a:gd name="T23" fmla="*/ 3 h 19"/>
                <a:gd name="T24" fmla="*/ 10 w 69"/>
                <a:gd name="T25" fmla="*/ 12 h 19"/>
                <a:gd name="T26" fmla="*/ 18 w 69"/>
                <a:gd name="T27" fmla="*/ 3 h 19"/>
                <a:gd name="T28" fmla="*/ 3 w 69"/>
                <a:gd name="T29" fmla="*/ 8 h 19"/>
                <a:gd name="T30" fmla="*/ 11 w 69"/>
                <a:gd name="T31" fmla="*/ 5 h 19"/>
                <a:gd name="T32" fmla="*/ 13 w 69"/>
                <a:gd name="T33" fmla="*/ 3 h 19"/>
                <a:gd name="T34" fmla="*/ 3 w 69"/>
                <a:gd name="T35" fmla="*/ 7 h 19"/>
                <a:gd name="T36" fmla="*/ 16 w 69"/>
                <a:gd name="T37" fmla="*/ 8 h 19"/>
                <a:gd name="T38" fmla="*/ 13 w 69"/>
                <a:gd name="T39" fmla="*/ 14 h 19"/>
                <a:gd name="T40" fmla="*/ 23 w 69"/>
                <a:gd name="T41" fmla="*/ 4 h 19"/>
                <a:gd name="T42" fmla="*/ 16 w 69"/>
                <a:gd name="T43" fmla="*/ 14 h 19"/>
                <a:gd name="T44" fmla="*/ 17 w 69"/>
                <a:gd name="T45" fmla="*/ 14 h 19"/>
                <a:gd name="T46" fmla="*/ 19 w 69"/>
                <a:gd name="T47" fmla="*/ 14 h 19"/>
                <a:gd name="T48" fmla="*/ 35 w 69"/>
                <a:gd name="T49" fmla="*/ 5 h 19"/>
                <a:gd name="T50" fmla="*/ 33 w 69"/>
                <a:gd name="T51" fmla="*/ 14 h 19"/>
                <a:gd name="T52" fmla="*/ 39 w 69"/>
                <a:gd name="T53" fmla="*/ 8 h 19"/>
                <a:gd name="T54" fmla="*/ 59 w 69"/>
                <a:gd name="T55" fmla="*/ 4 h 19"/>
                <a:gd name="T56" fmla="*/ 58 w 69"/>
                <a:gd name="T57" fmla="*/ 12 h 19"/>
                <a:gd name="T58" fmla="*/ 54 w 69"/>
                <a:gd name="T59" fmla="*/ 4 h 19"/>
                <a:gd name="T60" fmla="*/ 51 w 69"/>
                <a:gd name="T61" fmla="*/ 3 h 19"/>
                <a:gd name="T62" fmla="*/ 55 w 69"/>
                <a:gd name="T63" fmla="*/ 4 h 19"/>
                <a:gd name="T64" fmla="*/ 52 w 69"/>
                <a:gd name="T65" fmla="*/ 8 h 19"/>
                <a:gd name="T66" fmla="*/ 57 w 69"/>
                <a:gd name="T67" fmla="*/ 6 h 19"/>
                <a:gd name="T68" fmla="*/ 43 w 69"/>
                <a:gd name="T69" fmla="*/ 15 h 19"/>
                <a:gd name="T70" fmla="*/ 59 w 69"/>
                <a:gd name="T71" fmla="*/ 9 h 19"/>
                <a:gd name="T72" fmla="*/ 58 w 69"/>
                <a:gd name="T73" fmla="*/ 8 h 19"/>
                <a:gd name="T74" fmla="*/ 59 w 69"/>
                <a:gd name="T75" fmla="*/ 16 h 19"/>
                <a:gd name="T76" fmla="*/ 65 w 69"/>
                <a:gd name="T77" fmla="*/ 15 h 19"/>
                <a:gd name="T78" fmla="*/ 66 w 69"/>
                <a:gd name="T79" fmla="*/ 10 h 19"/>
                <a:gd name="T80" fmla="*/ 66 w 69"/>
                <a:gd name="T81" fmla="*/ 5 h 19"/>
                <a:gd name="T82" fmla="*/ 62 w 69"/>
                <a:gd name="T83" fmla="*/ 8 h 19"/>
                <a:gd name="T84" fmla="*/ 47 w 69"/>
                <a:gd name="T85" fmla="*/ 4 h 19"/>
                <a:gd name="T86" fmla="*/ 43 w 69"/>
                <a:gd name="T87" fmla="*/ 4 h 19"/>
                <a:gd name="T88" fmla="*/ 37 w 69"/>
                <a:gd name="T89" fmla="*/ 4 h 19"/>
                <a:gd name="T90" fmla="*/ 33 w 69"/>
                <a:gd name="T91" fmla="*/ 4 h 19"/>
                <a:gd name="T92" fmla="*/ 24 w 69"/>
                <a:gd name="T93" fmla="*/ 9 h 19"/>
                <a:gd name="T94" fmla="*/ 17 w 69"/>
                <a:gd name="T95" fmla="*/ 13 h 19"/>
                <a:gd name="T96" fmla="*/ 36 w 69"/>
                <a:gd name="T9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" h="19">
                  <a:moveTo>
                    <a:pt x="67" y="19"/>
                  </a:moveTo>
                  <a:cubicBezTo>
                    <a:pt x="68" y="19"/>
                    <a:pt x="69" y="18"/>
                    <a:pt x="69" y="17"/>
                  </a:cubicBezTo>
                  <a:cubicBezTo>
                    <a:pt x="69" y="13"/>
                    <a:pt x="69" y="8"/>
                    <a:pt x="69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3"/>
                    <a:pt x="69" y="2"/>
                    <a:pt x="68" y="2"/>
                  </a:cubicBezTo>
                  <a:cubicBezTo>
                    <a:pt x="59" y="1"/>
                    <a:pt x="49" y="1"/>
                    <a:pt x="40" y="0"/>
                  </a:cubicBezTo>
                  <a:cubicBezTo>
                    <a:pt x="27" y="0"/>
                    <a:pt x="14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6"/>
                    <a:pt x="0" y="11"/>
                    <a:pt x="0" y="15"/>
                  </a:cubicBezTo>
                  <a:cubicBezTo>
                    <a:pt x="0" y="16"/>
                    <a:pt x="0" y="16"/>
                    <a:pt x="1" y="16"/>
                  </a:cubicBezTo>
                  <a:cubicBezTo>
                    <a:pt x="1" y="17"/>
                    <a:pt x="1" y="17"/>
                    <a:pt x="2" y="17"/>
                  </a:cubicBezTo>
                  <a:cubicBezTo>
                    <a:pt x="23" y="17"/>
                    <a:pt x="45" y="19"/>
                    <a:pt x="66" y="19"/>
                  </a:cubicBezTo>
                  <a:cubicBezTo>
                    <a:pt x="67" y="19"/>
                    <a:pt x="67" y="19"/>
                    <a:pt x="67" y="19"/>
                  </a:cubicBezTo>
                  <a:close/>
                  <a:moveTo>
                    <a:pt x="37" y="15"/>
                  </a:moveTo>
                  <a:cubicBezTo>
                    <a:pt x="40" y="13"/>
                    <a:pt x="43" y="10"/>
                    <a:pt x="46" y="7"/>
                  </a:cubicBezTo>
                  <a:cubicBezTo>
                    <a:pt x="47" y="6"/>
                    <a:pt x="48" y="5"/>
                    <a:pt x="49" y="5"/>
                  </a:cubicBezTo>
                  <a:cubicBezTo>
                    <a:pt x="49" y="5"/>
                    <a:pt x="48" y="8"/>
                    <a:pt x="48" y="8"/>
                  </a:cubicBezTo>
                  <a:cubicBezTo>
                    <a:pt x="46" y="11"/>
                    <a:pt x="44" y="13"/>
                    <a:pt x="42" y="15"/>
                  </a:cubicBezTo>
                  <a:cubicBezTo>
                    <a:pt x="40" y="15"/>
                    <a:pt x="39" y="15"/>
                    <a:pt x="37" y="15"/>
                  </a:cubicBezTo>
                  <a:close/>
                  <a:moveTo>
                    <a:pt x="33" y="15"/>
                  </a:moveTo>
                  <a:cubicBezTo>
                    <a:pt x="36" y="13"/>
                    <a:pt x="39" y="10"/>
                    <a:pt x="42" y="8"/>
                  </a:cubicBezTo>
                  <a:cubicBezTo>
                    <a:pt x="43" y="7"/>
                    <a:pt x="44" y="6"/>
                    <a:pt x="45" y="5"/>
                  </a:cubicBezTo>
                  <a:cubicBezTo>
                    <a:pt x="44" y="6"/>
                    <a:pt x="43" y="8"/>
                    <a:pt x="42" y="9"/>
                  </a:cubicBezTo>
                  <a:cubicBezTo>
                    <a:pt x="40" y="11"/>
                    <a:pt x="38" y="13"/>
                    <a:pt x="36" y="15"/>
                  </a:cubicBezTo>
                  <a:cubicBezTo>
                    <a:pt x="35" y="15"/>
                    <a:pt x="34" y="15"/>
                    <a:pt x="33" y="15"/>
                  </a:cubicBezTo>
                  <a:close/>
                  <a:moveTo>
                    <a:pt x="20" y="14"/>
                  </a:moveTo>
                  <a:cubicBezTo>
                    <a:pt x="23" y="12"/>
                    <a:pt x="26" y="10"/>
                    <a:pt x="28" y="7"/>
                  </a:cubicBezTo>
                  <a:cubicBezTo>
                    <a:pt x="29" y="6"/>
                    <a:pt x="30" y="5"/>
                    <a:pt x="31" y="5"/>
                  </a:cubicBezTo>
                  <a:cubicBezTo>
                    <a:pt x="30" y="5"/>
                    <a:pt x="30" y="7"/>
                    <a:pt x="29" y="8"/>
                  </a:cubicBezTo>
                  <a:cubicBezTo>
                    <a:pt x="27" y="10"/>
                    <a:pt x="25" y="12"/>
                    <a:pt x="23" y="14"/>
                  </a:cubicBezTo>
                  <a:cubicBezTo>
                    <a:pt x="22" y="14"/>
                    <a:pt x="21" y="14"/>
                    <a:pt x="20" y="14"/>
                  </a:cubicBezTo>
                  <a:close/>
                  <a:moveTo>
                    <a:pt x="3" y="14"/>
                  </a:moveTo>
                  <a:cubicBezTo>
                    <a:pt x="8" y="12"/>
                    <a:pt x="11" y="8"/>
                    <a:pt x="15" y="5"/>
                  </a:cubicBezTo>
                  <a:cubicBezTo>
                    <a:pt x="19" y="2"/>
                    <a:pt x="13" y="8"/>
                    <a:pt x="12" y="9"/>
                  </a:cubicBezTo>
                  <a:cubicBezTo>
                    <a:pt x="10" y="11"/>
                    <a:pt x="9" y="12"/>
                    <a:pt x="7" y="14"/>
                  </a:cubicBezTo>
                  <a:cubicBezTo>
                    <a:pt x="6" y="14"/>
                    <a:pt x="5" y="14"/>
                    <a:pt x="3" y="14"/>
                  </a:cubicBezTo>
                  <a:close/>
                  <a:moveTo>
                    <a:pt x="12" y="3"/>
                  </a:moveTo>
                  <a:cubicBezTo>
                    <a:pt x="9" y="5"/>
                    <a:pt x="6" y="7"/>
                    <a:pt x="4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4" y="8"/>
                    <a:pt x="4" y="8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9" y="3"/>
                    <a:pt x="10" y="3"/>
                    <a:pt x="12" y="3"/>
                  </a:cubicBezTo>
                  <a:close/>
                  <a:moveTo>
                    <a:pt x="22" y="3"/>
                  </a:moveTo>
                  <a:cubicBezTo>
                    <a:pt x="23" y="3"/>
                    <a:pt x="24" y="3"/>
                    <a:pt x="25" y="3"/>
                  </a:cubicBezTo>
                  <a:cubicBezTo>
                    <a:pt x="23" y="4"/>
                    <a:pt x="21" y="5"/>
                    <a:pt x="20" y="6"/>
                  </a:cubicBezTo>
                  <a:cubicBezTo>
                    <a:pt x="21" y="5"/>
                    <a:pt x="21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lose/>
                  <a:moveTo>
                    <a:pt x="18" y="3"/>
                  </a:moveTo>
                  <a:cubicBezTo>
                    <a:pt x="19" y="3"/>
                    <a:pt x="20" y="3"/>
                    <a:pt x="21" y="3"/>
                  </a:cubicBezTo>
                  <a:cubicBezTo>
                    <a:pt x="17" y="6"/>
                    <a:pt x="14" y="9"/>
                    <a:pt x="10" y="12"/>
                  </a:cubicBezTo>
                  <a:cubicBezTo>
                    <a:pt x="10" y="13"/>
                    <a:pt x="7" y="15"/>
                    <a:pt x="10" y="12"/>
                  </a:cubicBezTo>
                  <a:cubicBezTo>
                    <a:pt x="11" y="11"/>
                    <a:pt x="12" y="10"/>
                    <a:pt x="13" y="9"/>
                  </a:cubicBezTo>
                  <a:cubicBezTo>
                    <a:pt x="15" y="7"/>
                    <a:pt x="16" y="6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lose/>
                  <a:moveTo>
                    <a:pt x="3" y="8"/>
                  </a:moveTo>
                  <a:cubicBezTo>
                    <a:pt x="4" y="7"/>
                    <a:pt x="8" y="1"/>
                    <a:pt x="6" y="5"/>
                  </a:cubicBezTo>
                  <a:cubicBezTo>
                    <a:pt x="5" y="6"/>
                    <a:pt x="4" y="7"/>
                    <a:pt x="3" y="9"/>
                  </a:cubicBezTo>
                  <a:cubicBezTo>
                    <a:pt x="3" y="9"/>
                    <a:pt x="3" y="8"/>
                    <a:pt x="3" y="8"/>
                  </a:cubicBezTo>
                  <a:close/>
                  <a:moveTo>
                    <a:pt x="3" y="11"/>
                  </a:moveTo>
                  <a:cubicBezTo>
                    <a:pt x="4" y="10"/>
                    <a:pt x="5" y="9"/>
                    <a:pt x="7" y="8"/>
                  </a:cubicBezTo>
                  <a:cubicBezTo>
                    <a:pt x="8" y="7"/>
                    <a:pt x="9" y="6"/>
                    <a:pt x="10" y="5"/>
                  </a:cubicBezTo>
                  <a:cubicBezTo>
                    <a:pt x="12" y="4"/>
                    <a:pt x="12" y="4"/>
                    <a:pt x="11" y="5"/>
                  </a:cubicBezTo>
                  <a:cubicBezTo>
                    <a:pt x="8" y="8"/>
                    <a:pt x="6" y="10"/>
                    <a:pt x="3" y="13"/>
                  </a:cubicBezTo>
                  <a:cubicBezTo>
                    <a:pt x="3" y="12"/>
                    <a:pt x="3" y="12"/>
                    <a:pt x="3" y="11"/>
                  </a:cubicBezTo>
                  <a:close/>
                  <a:moveTo>
                    <a:pt x="13" y="3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6" y="3"/>
                    <a:pt x="17" y="3"/>
                  </a:cubicBezTo>
                  <a:cubicBezTo>
                    <a:pt x="12" y="6"/>
                    <a:pt x="8" y="10"/>
                    <a:pt x="4" y="13"/>
                  </a:cubicBezTo>
                  <a:cubicBezTo>
                    <a:pt x="7" y="11"/>
                    <a:pt x="11" y="7"/>
                    <a:pt x="13" y="3"/>
                  </a:cubicBezTo>
                  <a:close/>
                  <a:moveTo>
                    <a:pt x="3" y="7"/>
                  </a:moveTo>
                  <a:cubicBezTo>
                    <a:pt x="3" y="6"/>
                    <a:pt x="3" y="4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5" y="4"/>
                    <a:pt x="4" y="5"/>
                    <a:pt x="3" y="7"/>
                  </a:cubicBezTo>
                  <a:close/>
                  <a:moveTo>
                    <a:pt x="16" y="8"/>
                  </a:moveTo>
                  <a:cubicBezTo>
                    <a:pt x="17" y="8"/>
                    <a:pt x="17" y="7"/>
                    <a:pt x="18" y="7"/>
                  </a:cubicBezTo>
                  <a:cubicBezTo>
                    <a:pt x="18" y="6"/>
                    <a:pt x="22" y="3"/>
                    <a:pt x="20" y="4"/>
                  </a:cubicBezTo>
                  <a:cubicBezTo>
                    <a:pt x="18" y="7"/>
                    <a:pt x="16" y="11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2" y="14"/>
                    <a:pt x="10" y="14"/>
                    <a:pt x="9" y="14"/>
                  </a:cubicBezTo>
                  <a:cubicBezTo>
                    <a:pt x="11" y="13"/>
                    <a:pt x="14" y="11"/>
                    <a:pt x="16" y="8"/>
                  </a:cubicBezTo>
                  <a:close/>
                  <a:moveTo>
                    <a:pt x="14" y="14"/>
                  </a:moveTo>
                  <a:cubicBezTo>
                    <a:pt x="17" y="11"/>
                    <a:pt x="19" y="7"/>
                    <a:pt x="23" y="4"/>
                  </a:cubicBezTo>
                  <a:cubicBezTo>
                    <a:pt x="24" y="4"/>
                    <a:pt x="24" y="4"/>
                    <a:pt x="23" y="5"/>
                  </a:cubicBezTo>
                  <a:cubicBezTo>
                    <a:pt x="21" y="6"/>
                    <a:pt x="20" y="7"/>
                    <a:pt x="19" y="9"/>
                  </a:cubicBezTo>
                  <a:cubicBezTo>
                    <a:pt x="18" y="10"/>
                    <a:pt x="17" y="12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lose/>
                  <a:moveTo>
                    <a:pt x="19" y="14"/>
                  </a:moveTo>
                  <a:cubicBezTo>
                    <a:pt x="19" y="14"/>
                    <a:pt x="18" y="14"/>
                    <a:pt x="17" y="14"/>
                  </a:cubicBezTo>
                  <a:cubicBezTo>
                    <a:pt x="20" y="12"/>
                    <a:pt x="23" y="9"/>
                    <a:pt x="26" y="6"/>
                  </a:cubicBezTo>
                  <a:cubicBezTo>
                    <a:pt x="31" y="2"/>
                    <a:pt x="25" y="7"/>
                    <a:pt x="24" y="8"/>
                  </a:cubicBezTo>
                  <a:cubicBezTo>
                    <a:pt x="22" y="10"/>
                    <a:pt x="21" y="12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lose/>
                  <a:moveTo>
                    <a:pt x="29" y="15"/>
                  </a:moveTo>
                  <a:cubicBezTo>
                    <a:pt x="27" y="15"/>
                    <a:pt x="26" y="15"/>
                    <a:pt x="24" y="14"/>
                  </a:cubicBezTo>
                  <a:cubicBezTo>
                    <a:pt x="27" y="13"/>
                    <a:pt x="29" y="11"/>
                    <a:pt x="32" y="8"/>
                  </a:cubicBezTo>
                  <a:cubicBezTo>
                    <a:pt x="33" y="7"/>
                    <a:pt x="34" y="6"/>
                    <a:pt x="35" y="5"/>
                  </a:cubicBezTo>
                  <a:cubicBezTo>
                    <a:pt x="38" y="4"/>
                    <a:pt x="35" y="6"/>
                    <a:pt x="35" y="6"/>
                  </a:cubicBezTo>
                  <a:cubicBezTo>
                    <a:pt x="33" y="9"/>
                    <a:pt x="31" y="12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lose/>
                  <a:moveTo>
                    <a:pt x="33" y="14"/>
                  </a:moveTo>
                  <a:cubicBezTo>
                    <a:pt x="33" y="15"/>
                    <a:pt x="33" y="15"/>
                    <a:pt x="33" y="15"/>
                  </a:cubicBezTo>
                  <a:cubicBezTo>
                    <a:pt x="32" y="15"/>
                    <a:pt x="31" y="15"/>
                    <a:pt x="30" y="15"/>
                  </a:cubicBezTo>
                  <a:cubicBezTo>
                    <a:pt x="33" y="12"/>
                    <a:pt x="36" y="8"/>
                    <a:pt x="40" y="5"/>
                  </a:cubicBezTo>
                  <a:cubicBezTo>
                    <a:pt x="43" y="3"/>
                    <a:pt x="39" y="7"/>
                    <a:pt x="39" y="8"/>
                  </a:cubicBezTo>
                  <a:cubicBezTo>
                    <a:pt x="37" y="10"/>
                    <a:pt x="35" y="12"/>
                    <a:pt x="33" y="14"/>
                  </a:cubicBezTo>
                  <a:close/>
                  <a:moveTo>
                    <a:pt x="61" y="5"/>
                  </a:moveTo>
                  <a:cubicBezTo>
                    <a:pt x="58" y="8"/>
                    <a:pt x="54" y="11"/>
                    <a:pt x="52" y="14"/>
                  </a:cubicBezTo>
                  <a:cubicBezTo>
                    <a:pt x="54" y="11"/>
                    <a:pt x="57" y="8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61" y="4"/>
                    <a:pt x="63" y="4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2" y="7"/>
                    <a:pt x="60" y="10"/>
                    <a:pt x="58" y="12"/>
                  </a:cubicBezTo>
                  <a:cubicBezTo>
                    <a:pt x="58" y="12"/>
                    <a:pt x="59" y="11"/>
                    <a:pt x="59" y="11"/>
                  </a:cubicBezTo>
                  <a:cubicBezTo>
                    <a:pt x="60" y="9"/>
                    <a:pt x="61" y="7"/>
                    <a:pt x="62" y="5"/>
                  </a:cubicBezTo>
                  <a:cubicBezTo>
                    <a:pt x="62" y="5"/>
                    <a:pt x="61" y="5"/>
                    <a:pt x="61" y="5"/>
                  </a:cubicBezTo>
                  <a:close/>
                  <a:moveTo>
                    <a:pt x="54" y="4"/>
                  </a:moveTo>
                  <a:cubicBezTo>
                    <a:pt x="52" y="5"/>
                    <a:pt x="51" y="7"/>
                    <a:pt x="49" y="8"/>
                  </a:cubicBezTo>
                  <a:cubicBezTo>
                    <a:pt x="48" y="9"/>
                    <a:pt x="48" y="10"/>
                    <a:pt x="47" y="10"/>
                  </a:cubicBezTo>
                  <a:cubicBezTo>
                    <a:pt x="49" y="8"/>
                    <a:pt x="50" y="6"/>
                    <a:pt x="51" y="4"/>
                  </a:cubicBezTo>
                  <a:cubicBezTo>
                    <a:pt x="51" y="4"/>
                    <a:pt x="51" y="4"/>
                    <a:pt x="51" y="3"/>
                  </a:cubicBezTo>
                  <a:cubicBezTo>
                    <a:pt x="53" y="4"/>
                    <a:pt x="56" y="4"/>
                    <a:pt x="59" y="4"/>
                  </a:cubicBezTo>
                  <a:cubicBezTo>
                    <a:pt x="55" y="6"/>
                    <a:pt x="52" y="9"/>
                    <a:pt x="50" y="12"/>
                  </a:cubicBezTo>
                  <a:cubicBezTo>
                    <a:pt x="50" y="12"/>
                    <a:pt x="50" y="11"/>
                    <a:pt x="50" y="11"/>
                  </a:cubicBezTo>
                  <a:cubicBezTo>
                    <a:pt x="52" y="9"/>
                    <a:pt x="53" y="6"/>
                    <a:pt x="55" y="4"/>
                  </a:cubicBezTo>
                  <a:cubicBezTo>
                    <a:pt x="55" y="4"/>
                    <a:pt x="55" y="4"/>
                    <a:pt x="54" y="4"/>
                  </a:cubicBezTo>
                  <a:close/>
                  <a:moveTo>
                    <a:pt x="50" y="8"/>
                  </a:moveTo>
                  <a:cubicBezTo>
                    <a:pt x="51" y="7"/>
                    <a:pt x="53" y="6"/>
                    <a:pt x="54" y="5"/>
                  </a:cubicBezTo>
                  <a:cubicBezTo>
                    <a:pt x="53" y="6"/>
                    <a:pt x="52" y="7"/>
                    <a:pt x="52" y="8"/>
                  </a:cubicBezTo>
                  <a:cubicBezTo>
                    <a:pt x="50" y="10"/>
                    <a:pt x="49" y="12"/>
                    <a:pt x="47" y="15"/>
                  </a:cubicBezTo>
                  <a:cubicBezTo>
                    <a:pt x="47" y="15"/>
                    <a:pt x="47" y="15"/>
                    <a:pt x="48" y="15"/>
                  </a:cubicBezTo>
                  <a:cubicBezTo>
                    <a:pt x="51" y="12"/>
                    <a:pt x="54" y="9"/>
                    <a:pt x="57" y="6"/>
                  </a:cubicBezTo>
                  <a:cubicBezTo>
                    <a:pt x="58" y="5"/>
                    <a:pt x="58" y="5"/>
                    <a:pt x="57" y="6"/>
                  </a:cubicBezTo>
                  <a:cubicBezTo>
                    <a:pt x="56" y="8"/>
                    <a:pt x="55" y="9"/>
                    <a:pt x="54" y="10"/>
                  </a:cubicBezTo>
                  <a:cubicBezTo>
                    <a:pt x="53" y="12"/>
                    <a:pt x="51" y="13"/>
                    <a:pt x="50" y="15"/>
                  </a:cubicBezTo>
                  <a:cubicBezTo>
                    <a:pt x="50" y="15"/>
                    <a:pt x="50" y="15"/>
                    <a:pt x="50" y="16"/>
                  </a:cubicBezTo>
                  <a:cubicBezTo>
                    <a:pt x="48" y="15"/>
                    <a:pt x="45" y="15"/>
                    <a:pt x="43" y="15"/>
                  </a:cubicBezTo>
                  <a:cubicBezTo>
                    <a:pt x="46" y="13"/>
                    <a:pt x="48" y="10"/>
                    <a:pt x="50" y="8"/>
                  </a:cubicBezTo>
                  <a:close/>
                  <a:moveTo>
                    <a:pt x="58" y="8"/>
                  </a:moveTo>
                  <a:cubicBezTo>
                    <a:pt x="59" y="8"/>
                    <a:pt x="60" y="7"/>
                    <a:pt x="61" y="6"/>
                  </a:cubicBezTo>
                  <a:cubicBezTo>
                    <a:pt x="60" y="7"/>
                    <a:pt x="60" y="8"/>
                    <a:pt x="59" y="9"/>
                  </a:cubicBezTo>
                  <a:cubicBezTo>
                    <a:pt x="58" y="12"/>
                    <a:pt x="56" y="14"/>
                    <a:pt x="54" y="15"/>
                  </a:cubicBezTo>
                  <a:cubicBezTo>
                    <a:pt x="54" y="15"/>
                    <a:pt x="54" y="16"/>
                    <a:pt x="54" y="16"/>
                  </a:cubicBezTo>
                  <a:cubicBezTo>
                    <a:pt x="53" y="16"/>
                    <a:pt x="52" y="16"/>
                    <a:pt x="51" y="16"/>
                  </a:cubicBezTo>
                  <a:cubicBezTo>
                    <a:pt x="53" y="13"/>
                    <a:pt x="56" y="11"/>
                    <a:pt x="58" y="8"/>
                  </a:cubicBezTo>
                  <a:close/>
                  <a:moveTo>
                    <a:pt x="62" y="8"/>
                  </a:moveTo>
                  <a:cubicBezTo>
                    <a:pt x="63" y="7"/>
                    <a:pt x="65" y="4"/>
                    <a:pt x="64" y="7"/>
                  </a:cubicBezTo>
                  <a:cubicBezTo>
                    <a:pt x="63" y="10"/>
                    <a:pt x="61" y="13"/>
                    <a:pt x="59" y="15"/>
                  </a:cubicBezTo>
                  <a:cubicBezTo>
                    <a:pt x="58" y="15"/>
                    <a:pt x="59" y="16"/>
                    <a:pt x="59" y="16"/>
                  </a:cubicBezTo>
                  <a:cubicBezTo>
                    <a:pt x="61" y="15"/>
                    <a:pt x="60" y="15"/>
                    <a:pt x="62" y="14"/>
                  </a:cubicBezTo>
                  <a:cubicBezTo>
                    <a:pt x="64" y="12"/>
                    <a:pt x="66" y="11"/>
                    <a:pt x="62" y="15"/>
                  </a:cubicBezTo>
                  <a:cubicBezTo>
                    <a:pt x="62" y="15"/>
                    <a:pt x="62" y="16"/>
                    <a:pt x="63" y="16"/>
                  </a:cubicBezTo>
                  <a:cubicBezTo>
                    <a:pt x="63" y="15"/>
                    <a:pt x="64" y="15"/>
                    <a:pt x="65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3" y="15"/>
                    <a:pt x="64" y="14"/>
                  </a:cubicBezTo>
                  <a:cubicBezTo>
                    <a:pt x="65" y="13"/>
                    <a:pt x="66" y="12"/>
                    <a:pt x="66" y="10"/>
                  </a:cubicBezTo>
                  <a:cubicBezTo>
                    <a:pt x="66" y="10"/>
                    <a:pt x="66" y="9"/>
                    <a:pt x="66" y="10"/>
                  </a:cubicBezTo>
                  <a:cubicBezTo>
                    <a:pt x="64" y="10"/>
                    <a:pt x="64" y="10"/>
                    <a:pt x="63" y="11"/>
                  </a:cubicBezTo>
                  <a:cubicBezTo>
                    <a:pt x="63" y="12"/>
                    <a:pt x="59" y="16"/>
                    <a:pt x="61" y="13"/>
                  </a:cubicBezTo>
                  <a:cubicBezTo>
                    <a:pt x="63" y="11"/>
                    <a:pt x="64" y="8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9"/>
                    <a:pt x="66" y="12"/>
                    <a:pt x="66" y="16"/>
                  </a:cubicBezTo>
                  <a:cubicBezTo>
                    <a:pt x="62" y="16"/>
                    <a:pt x="59" y="16"/>
                    <a:pt x="55" y="16"/>
                  </a:cubicBezTo>
                  <a:cubicBezTo>
                    <a:pt x="58" y="14"/>
                    <a:pt x="60" y="11"/>
                    <a:pt x="62" y="8"/>
                  </a:cubicBezTo>
                  <a:close/>
                  <a:moveTo>
                    <a:pt x="36" y="3"/>
                  </a:moveTo>
                  <a:cubicBezTo>
                    <a:pt x="41" y="3"/>
                    <a:pt x="45" y="3"/>
                    <a:pt x="50" y="3"/>
                  </a:cubicBezTo>
                  <a:cubicBezTo>
                    <a:pt x="48" y="5"/>
                    <a:pt x="46" y="6"/>
                    <a:pt x="44" y="8"/>
                  </a:cubicBezTo>
                  <a:cubicBezTo>
                    <a:pt x="45" y="7"/>
                    <a:pt x="46" y="5"/>
                    <a:pt x="47" y="4"/>
                  </a:cubicBezTo>
                  <a:cubicBezTo>
                    <a:pt x="47" y="4"/>
                    <a:pt x="47" y="4"/>
                    <a:pt x="46" y="4"/>
                  </a:cubicBezTo>
                  <a:cubicBezTo>
                    <a:pt x="42" y="6"/>
                    <a:pt x="40" y="9"/>
                    <a:pt x="36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9"/>
                    <a:pt x="41" y="6"/>
                    <a:pt x="43" y="4"/>
                  </a:cubicBezTo>
                  <a:cubicBezTo>
                    <a:pt x="43" y="4"/>
                    <a:pt x="43" y="3"/>
                    <a:pt x="42" y="3"/>
                  </a:cubicBezTo>
                  <a:cubicBezTo>
                    <a:pt x="39" y="5"/>
                    <a:pt x="36" y="8"/>
                    <a:pt x="33" y="11"/>
                  </a:cubicBezTo>
                  <a:cubicBezTo>
                    <a:pt x="32" y="12"/>
                    <a:pt x="29" y="16"/>
                    <a:pt x="31" y="12"/>
                  </a:cubicBezTo>
                  <a:cubicBezTo>
                    <a:pt x="33" y="10"/>
                    <a:pt x="35" y="7"/>
                    <a:pt x="37" y="4"/>
                  </a:cubicBezTo>
                  <a:cubicBezTo>
                    <a:pt x="38" y="4"/>
                    <a:pt x="37" y="4"/>
                    <a:pt x="37" y="4"/>
                  </a:cubicBezTo>
                  <a:cubicBezTo>
                    <a:pt x="34" y="5"/>
                    <a:pt x="31" y="8"/>
                    <a:pt x="29" y="10"/>
                  </a:cubicBezTo>
                  <a:cubicBezTo>
                    <a:pt x="28" y="11"/>
                    <a:pt x="22" y="16"/>
                    <a:pt x="25" y="12"/>
                  </a:cubicBezTo>
                  <a:cubicBezTo>
                    <a:pt x="28" y="9"/>
                    <a:pt x="30" y="7"/>
                    <a:pt x="33" y="4"/>
                  </a:cubicBezTo>
                  <a:cubicBezTo>
                    <a:pt x="33" y="4"/>
                    <a:pt x="33" y="3"/>
                    <a:pt x="32" y="3"/>
                  </a:cubicBezTo>
                  <a:cubicBezTo>
                    <a:pt x="29" y="5"/>
                    <a:pt x="27" y="8"/>
                    <a:pt x="24" y="10"/>
                  </a:cubicBezTo>
                  <a:cubicBezTo>
                    <a:pt x="23" y="11"/>
                    <a:pt x="23" y="12"/>
                    <a:pt x="22" y="12"/>
                  </a:cubicBezTo>
                  <a:cubicBezTo>
                    <a:pt x="19" y="15"/>
                    <a:pt x="23" y="10"/>
                    <a:pt x="24" y="9"/>
                  </a:cubicBezTo>
                  <a:cubicBezTo>
                    <a:pt x="25" y="7"/>
                    <a:pt x="27" y="6"/>
                    <a:pt x="29" y="4"/>
                  </a:cubicBezTo>
                  <a:cubicBezTo>
                    <a:pt x="30" y="4"/>
                    <a:pt x="29" y="3"/>
                    <a:pt x="29" y="3"/>
                  </a:cubicBezTo>
                  <a:cubicBezTo>
                    <a:pt x="25" y="5"/>
                    <a:pt x="23" y="8"/>
                    <a:pt x="20" y="11"/>
                  </a:cubicBezTo>
                  <a:cubicBezTo>
                    <a:pt x="19" y="12"/>
                    <a:pt x="18" y="13"/>
                    <a:pt x="17" y="13"/>
                  </a:cubicBezTo>
                  <a:cubicBezTo>
                    <a:pt x="18" y="13"/>
                    <a:pt x="19" y="11"/>
                    <a:pt x="19" y="10"/>
                  </a:cubicBezTo>
                  <a:cubicBezTo>
                    <a:pt x="21" y="8"/>
                    <a:pt x="23" y="6"/>
                    <a:pt x="25" y="3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9" y="3"/>
                    <a:pt x="33" y="3"/>
                    <a:pt x="36" y="3"/>
                  </a:cubicBezTo>
                  <a:close/>
                </a:path>
              </a:pathLst>
            </a:custGeom>
            <a:blipFill dpi="0" rotWithShape="1">
              <a:blip r:embed="rId4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76" name="Freeform 177"/>
            <p:cNvSpPr>
              <a:spLocks noEditPoints="1"/>
            </p:cNvSpPr>
            <p:nvPr/>
          </p:nvSpPr>
          <p:spPr bwMode="auto">
            <a:xfrm>
              <a:off x="4237123" y="666012"/>
              <a:ext cx="52388" cy="49213"/>
            </a:xfrm>
            <a:custGeom>
              <a:avLst/>
              <a:gdLst>
                <a:gd name="T0" fmla="*/ 11 w 18"/>
                <a:gd name="T1" fmla="*/ 16 h 17"/>
                <a:gd name="T2" fmla="*/ 17 w 18"/>
                <a:gd name="T3" fmla="*/ 7 h 17"/>
                <a:gd name="T4" fmla="*/ 8 w 18"/>
                <a:gd name="T5" fmla="*/ 0 h 17"/>
                <a:gd name="T6" fmla="*/ 8 w 18"/>
                <a:gd name="T7" fmla="*/ 0 h 17"/>
                <a:gd name="T8" fmla="*/ 0 w 18"/>
                <a:gd name="T9" fmla="*/ 8 h 17"/>
                <a:gd name="T10" fmla="*/ 11 w 18"/>
                <a:gd name="T11" fmla="*/ 16 h 17"/>
                <a:gd name="T12" fmla="*/ 10 w 18"/>
                <a:gd name="T13" fmla="*/ 13 h 17"/>
                <a:gd name="T14" fmla="*/ 3 w 18"/>
                <a:gd name="T15" fmla="*/ 8 h 17"/>
                <a:gd name="T16" fmla="*/ 4 w 18"/>
                <a:gd name="T17" fmla="*/ 8 h 17"/>
                <a:gd name="T18" fmla="*/ 10 w 18"/>
                <a:gd name="T19" fmla="*/ 5 h 17"/>
                <a:gd name="T20" fmla="*/ 5 w 18"/>
                <a:gd name="T21" fmla="*/ 10 h 17"/>
                <a:gd name="T22" fmla="*/ 5 w 18"/>
                <a:gd name="T23" fmla="*/ 11 h 17"/>
                <a:gd name="T24" fmla="*/ 11 w 18"/>
                <a:gd name="T25" fmla="*/ 7 h 17"/>
                <a:gd name="T26" fmla="*/ 7 w 18"/>
                <a:gd name="T27" fmla="*/ 12 h 17"/>
                <a:gd name="T28" fmla="*/ 8 w 18"/>
                <a:gd name="T29" fmla="*/ 12 h 17"/>
                <a:gd name="T30" fmla="*/ 13 w 18"/>
                <a:gd name="T31" fmla="*/ 10 h 17"/>
                <a:gd name="T32" fmla="*/ 11 w 18"/>
                <a:gd name="T33" fmla="*/ 12 h 17"/>
                <a:gd name="T34" fmla="*/ 11 w 18"/>
                <a:gd name="T35" fmla="*/ 13 h 17"/>
                <a:gd name="T36" fmla="*/ 10 w 18"/>
                <a:gd name="T37" fmla="*/ 13 h 17"/>
                <a:gd name="T38" fmla="*/ 12 w 18"/>
                <a:gd name="T39" fmla="*/ 13 h 17"/>
                <a:gd name="T40" fmla="*/ 14 w 18"/>
                <a:gd name="T41" fmla="*/ 9 h 17"/>
                <a:gd name="T42" fmla="*/ 14 w 18"/>
                <a:gd name="T43" fmla="*/ 9 h 17"/>
                <a:gd name="T44" fmla="*/ 9 w 18"/>
                <a:gd name="T45" fmla="*/ 11 h 17"/>
                <a:gd name="T46" fmla="*/ 13 w 18"/>
                <a:gd name="T47" fmla="*/ 6 h 17"/>
                <a:gd name="T48" fmla="*/ 12 w 18"/>
                <a:gd name="T49" fmla="*/ 6 h 17"/>
                <a:gd name="T50" fmla="*/ 8 w 18"/>
                <a:gd name="T51" fmla="*/ 9 h 17"/>
                <a:gd name="T52" fmla="*/ 12 w 18"/>
                <a:gd name="T53" fmla="*/ 5 h 17"/>
                <a:gd name="T54" fmla="*/ 11 w 18"/>
                <a:gd name="T55" fmla="*/ 4 h 17"/>
                <a:gd name="T56" fmla="*/ 6 w 18"/>
                <a:gd name="T57" fmla="*/ 6 h 17"/>
                <a:gd name="T58" fmla="*/ 10 w 18"/>
                <a:gd name="T59" fmla="*/ 3 h 17"/>
                <a:gd name="T60" fmla="*/ 12 w 18"/>
                <a:gd name="T61" fmla="*/ 13 h 17"/>
                <a:gd name="T62" fmla="*/ 7 w 18"/>
                <a:gd name="T63" fmla="*/ 3 h 17"/>
                <a:gd name="T64" fmla="*/ 5 w 18"/>
                <a:gd name="T65" fmla="*/ 4 h 17"/>
                <a:gd name="T66" fmla="*/ 7 w 18"/>
                <a:gd name="T67" fmla="*/ 3 h 17"/>
                <a:gd name="T68" fmla="*/ 4 w 18"/>
                <a:gd name="T69" fmla="*/ 5 h 17"/>
                <a:gd name="T70" fmla="*/ 5 w 18"/>
                <a:gd name="T71" fmla="*/ 5 h 17"/>
                <a:gd name="T72" fmla="*/ 9 w 18"/>
                <a:gd name="T73" fmla="*/ 3 h 17"/>
                <a:gd name="T74" fmla="*/ 3 w 18"/>
                <a:gd name="T75" fmla="*/ 8 h 17"/>
                <a:gd name="T76" fmla="*/ 3 w 18"/>
                <a:gd name="T77" fmla="*/ 8 h 17"/>
                <a:gd name="T78" fmla="*/ 4 w 18"/>
                <a:gd name="T7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7">
                  <a:moveTo>
                    <a:pt x="11" y="16"/>
                  </a:moveTo>
                  <a:cubicBezTo>
                    <a:pt x="15" y="15"/>
                    <a:pt x="18" y="11"/>
                    <a:pt x="17" y="7"/>
                  </a:cubicBezTo>
                  <a:cubicBezTo>
                    <a:pt x="17" y="2"/>
                    <a:pt x="12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1" y="14"/>
                    <a:pt x="6" y="17"/>
                    <a:pt x="11" y="16"/>
                  </a:cubicBezTo>
                  <a:close/>
                  <a:moveTo>
                    <a:pt x="10" y="13"/>
                  </a:moveTo>
                  <a:cubicBezTo>
                    <a:pt x="7" y="14"/>
                    <a:pt x="4" y="12"/>
                    <a:pt x="3" y="8"/>
                  </a:cubicBezTo>
                  <a:cubicBezTo>
                    <a:pt x="3" y="8"/>
                    <a:pt x="4" y="9"/>
                    <a:pt x="4" y="8"/>
                  </a:cubicBezTo>
                  <a:cubicBezTo>
                    <a:pt x="6" y="8"/>
                    <a:pt x="8" y="6"/>
                    <a:pt x="10" y="5"/>
                  </a:cubicBezTo>
                  <a:cubicBezTo>
                    <a:pt x="8" y="7"/>
                    <a:pt x="6" y="8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7" y="10"/>
                    <a:pt x="9" y="8"/>
                    <a:pt x="11" y="7"/>
                  </a:cubicBezTo>
                  <a:cubicBezTo>
                    <a:pt x="10" y="9"/>
                    <a:pt x="8" y="10"/>
                    <a:pt x="7" y="12"/>
                  </a:cubicBezTo>
                  <a:cubicBezTo>
                    <a:pt x="7" y="12"/>
                    <a:pt x="7" y="13"/>
                    <a:pt x="8" y="12"/>
                  </a:cubicBezTo>
                  <a:cubicBezTo>
                    <a:pt x="9" y="11"/>
                    <a:pt x="11" y="10"/>
                    <a:pt x="13" y="10"/>
                  </a:cubicBezTo>
                  <a:cubicBezTo>
                    <a:pt x="12" y="11"/>
                    <a:pt x="12" y="11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1" y="13"/>
                    <a:pt x="11" y="13"/>
                    <a:pt x="10" y="13"/>
                  </a:cubicBezTo>
                  <a:close/>
                  <a:moveTo>
                    <a:pt x="12" y="13"/>
                  </a:moveTo>
                  <a:cubicBezTo>
                    <a:pt x="13" y="12"/>
                    <a:pt x="13" y="10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2" y="9"/>
                    <a:pt x="10" y="10"/>
                    <a:pt x="9" y="11"/>
                  </a:cubicBezTo>
                  <a:cubicBezTo>
                    <a:pt x="10" y="9"/>
                    <a:pt x="11" y="8"/>
                    <a:pt x="13" y="6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1" y="7"/>
                    <a:pt x="9" y="8"/>
                    <a:pt x="8" y="9"/>
                  </a:cubicBezTo>
                  <a:cubicBezTo>
                    <a:pt x="9" y="7"/>
                    <a:pt x="10" y="6"/>
                    <a:pt x="12" y="5"/>
                  </a:cubicBezTo>
                  <a:cubicBezTo>
                    <a:pt x="12" y="4"/>
                    <a:pt x="12" y="4"/>
                    <a:pt x="11" y="4"/>
                  </a:cubicBezTo>
                  <a:cubicBezTo>
                    <a:pt x="9" y="5"/>
                    <a:pt x="8" y="5"/>
                    <a:pt x="6" y="6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5" y="3"/>
                    <a:pt x="16" y="10"/>
                    <a:pt x="12" y="13"/>
                  </a:cubicBezTo>
                  <a:close/>
                  <a:moveTo>
                    <a:pt x="7" y="3"/>
                  </a:moveTo>
                  <a:cubicBezTo>
                    <a:pt x="6" y="4"/>
                    <a:pt x="5" y="4"/>
                    <a:pt x="5" y="4"/>
                  </a:cubicBezTo>
                  <a:cubicBezTo>
                    <a:pt x="5" y="4"/>
                    <a:pt x="6" y="3"/>
                    <a:pt x="7" y="3"/>
                  </a:cubicBezTo>
                  <a:close/>
                  <a:moveTo>
                    <a:pt x="4" y="5"/>
                  </a:moveTo>
                  <a:cubicBezTo>
                    <a:pt x="4" y="5"/>
                    <a:pt x="4" y="5"/>
                    <a:pt x="5" y="5"/>
                  </a:cubicBezTo>
                  <a:cubicBezTo>
                    <a:pt x="6" y="4"/>
                    <a:pt x="7" y="4"/>
                    <a:pt x="9" y="3"/>
                  </a:cubicBezTo>
                  <a:cubicBezTo>
                    <a:pt x="7" y="5"/>
                    <a:pt x="5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4" y="6"/>
                    <a:pt x="4" y="5"/>
                  </a:cubicBezTo>
                  <a:close/>
                </a:path>
              </a:pathLst>
            </a:custGeom>
            <a:blipFill dpi="0" rotWithShape="1">
              <a:blip r:embed="rId4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77" name="Freeform 178"/>
            <p:cNvSpPr>
              <a:spLocks noEditPoints="1"/>
            </p:cNvSpPr>
            <p:nvPr/>
          </p:nvSpPr>
          <p:spPr bwMode="auto">
            <a:xfrm>
              <a:off x="2805198" y="1420074"/>
              <a:ext cx="73025" cy="60325"/>
            </a:xfrm>
            <a:custGeom>
              <a:avLst/>
              <a:gdLst>
                <a:gd name="T0" fmla="*/ 12 w 25"/>
                <a:gd name="T1" fmla="*/ 21 h 21"/>
                <a:gd name="T2" fmla="*/ 13 w 25"/>
                <a:gd name="T3" fmla="*/ 21 h 21"/>
                <a:gd name="T4" fmla="*/ 24 w 25"/>
                <a:gd name="T5" fmla="*/ 12 h 21"/>
                <a:gd name="T6" fmla="*/ 15 w 25"/>
                <a:gd name="T7" fmla="*/ 2 h 21"/>
                <a:gd name="T8" fmla="*/ 12 w 25"/>
                <a:gd name="T9" fmla="*/ 21 h 21"/>
                <a:gd name="T10" fmla="*/ 7 w 25"/>
                <a:gd name="T11" fmla="*/ 10 h 21"/>
                <a:gd name="T12" fmla="*/ 7 w 25"/>
                <a:gd name="T13" fmla="*/ 10 h 21"/>
                <a:gd name="T14" fmla="*/ 14 w 25"/>
                <a:gd name="T15" fmla="*/ 6 h 21"/>
                <a:gd name="T16" fmla="*/ 7 w 25"/>
                <a:gd name="T17" fmla="*/ 12 h 21"/>
                <a:gd name="T18" fmla="*/ 7 w 25"/>
                <a:gd name="T19" fmla="*/ 10 h 21"/>
                <a:gd name="T20" fmla="*/ 19 w 25"/>
                <a:gd name="T21" fmla="*/ 6 h 21"/>
                <a:gd name="T22" fmla="*/ 7 w 25"/>
                <a:gd name="T23" fmla="*/ 13 h 21"/>
                <a:gd name="T24" fmla="*/ 7 w 25"/>
                <a:gd name="T25" fmla="*/ 13 h 21"/>
                <a:gd name="T26" fmla="*/ 16 w 25"/>
                <a:gd name="T27" fmla="*/ 5 h 21"/>
                <a:gd name="T28" fmla="*/ 16 w 25"/>
                <a:gd name="T29" fmla="*/ 4 h 21"/>
                <a:gd name="T30" fmla="*/ 19 w 25"/>
                <a:gd name="T31" fmla="*/ 6 h 21"/>
                <a:gd name="T32" fmla="*/ 19 w 25"/>
                <a:gd name="T33" fmla="*/ 6 h 21"/>
                <a:gd name="T34" fmla="*/ 17 w 25"/>
                <a:gd name="T35" fmla="*/ 8 h 21"/>
                <a:gd name="T36" fmla="*/ 8 w 25"/>
                <a:gd name="T37" fmla="*/ 16 h 21"/>
                <a:gd name="T38" fmla="*/ 7 w 25"/>
                <a:gd name="T39" fmla="*/ 14 h 21"/>
                <a:gd name="T40" fmla="*/ 17 w 25"/>
                <a:gd name="T41" fmla="*/ 8 h 21"/>
                <a:gd name="T42" fmla="*/ 9 w 25"/>
                <a:gd name="T43" fmla="*/ 16 h 21"/>
                <a:gd name="T44" fmla="*/ 17 w 25"/>
                <a:gd name="T45" fmla="*/ 12 h 21"/>
                <a:gd name="T46" fmla="*/ 11 w 25"/>
                <a:gd name="T47" fmla="*/ 17 h 21"/>
                <a:gd name="T48" fmla="*/ 11 w 25"/>
                <a:gd name="T49" fmla="*/ 18 h 21"/>
                <a:gd name="T50" fmla="*/ 9 w 25"/>
                <a:gd name="T51" fmla="*/ 16 h 21"/>
                <a:gd name="T52" fmla="*/ 21 w 25"/>
                <a:gd name="T53" fmla="*/ 12 h 21"/>
                <a:gd name="T54" fmla="*/ 13 w 25"/>
                <a:gd name="T55" fmla="*/ 18 h 21"/>
                <a:gd name="T56" fmla="*/ 12 w 25"/>
                <a:gd name="T57" fmla="*/ 18 h 21"/>
                <a:gd name="T58" fmla="*/ 19 w 25"/>
                <a:gd name="T59" fmla="*/ 14 h 21"/>
                <a:gd name="T60" fmla="*/ 16 w 25"/>
                <a:gd name="T61" fmla="*/ 16 h 21"/>
                <a:gd name="T62" fmla="*/ 16 w 25"/>
                <a:gd name="T63" fmla="*/ 16 h 21"/>
                <a:gd name="T64" fmla="*/ 20 w 25"/>
                <a:gd name="T65" fmla="*/ 13 h 21"/>
                <a:gd name="T66" fmla="*/ 19 w 25"/>
                <a:gd name="T67" fmla="*/ 12 h 21"/>
                <a:gd name="T68" fmla="*/ 13 w 25"/>
                <a:gd name="T69" fmla="*/ 16 h 21"/>
                <a:gd name="T70" fmla="*/ 19 w 25"/>
                <a:gd name="T71" fmla="*/ 11 h 21"/>
                <a:gd name="T72" fmla="*/ 19 w 25"/>
                <a:gd name="T73" fmla="*/ 10 h 21"/>
                <a:gd name="T74" fmla="*/ 10 w 25"/>
                <a:gd name="T75" fmla="*/ 15 h 21"/>
                <a:gd name="T76" fmla="*/ 19 w 25"/>
                <a:gd name="T77" fmla="*/ 7 h 21"/>
                <a:gd name="T78" fmla="*/ 19 w 25"/>
                <a:gd name="T79" fmla="*/ 7 h 21"/>
                <a:gd name="T80" fmla="*/ 21 w 25"/>
                <a:gd name="T81" fmla="*/ 12 h 21"/>
                <a:gd name="T82" fmla="*/ 14 w 25"/>
                <a:gd name="T83" fmla="*/ 4 h 21"/>
                <a:gd name="T84" fmla="*/ 15 w 25"/>
                <a:gd name="T85" fmla="*/ 4 h 21"/>
                <a:gd name="T86" fmla="*/ 7 w 25"/>
                <a:gd name="T87" fmla="*/ 9 h 21"/>
                <a:gd name="T88" fmla="*/ 14 w 25"/>
                <a:gd name="T8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" h="21">
                  <a:moveTo>
                    <a:pt x="12" y="21"/>
                  </a:moveTo>
                  <a:cubicBezTo>
                    <a:pt x="12" y="21"/>
                    <a:pt x="12" y="21"/>
                    <a:pt x="13" y="21"/>
                  </a:cubicBezTo>
                  <a:cubicBezTo>
                    <a:pt x="18" y="21"/>
                    <a:pt x="23" y="18"/>
                    <a:pt x="24" y="12"/>
                  </a:cubicBezTo>
                  <a:cubicBezTo>
                    <a:pt x="25" y="6"/>
                    <a:pt x="21" y="2"/>
                    <a:pt x="15" y="2"/>
                  </a:cubicBezTo>
                  <a:cubicBezTo>
                    <a:pt x="3" y="0"/>
                    <a:pt x="0" y="19"/>
                    <a:pt x="12" y="21"/>
                  </a:cubicBezTo>
                  <a:close/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9"/>
                    <a:pt x="12" y="7"/>
                    <a:pt x="14" y="6"/>
                  </a:cubicBezTo>
                  <a:cubicBezTo>
                    <a:pt x="12" y="8"/>
                    <a:pt x="9" y="10"/>
                    <a:pt x="7" y="12"/>
                  </a:cubicBezTo>
                  <a:cubicBezTo>
                    <a:pt x="7" y="11"/>
                    <a:pt x="7" y="11"/>
                    <a:pt x="7" y="10"/>
                  </a:cubicBezTo>
                  <a:close/>
                  <a:moveTo>
                    <a:pt x="19" y="6"/>
                  </a:moveTo>
                  <a:cubicBezTo>
                    <a:pt x="15" y="8"/>
                    <a:pt x="11" y="11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0" y="10"/>
                    <a:pt x="14" y="8"/>
                    <a:pt x="16" y="5"/>
                  </a:cubicBezTo>
                  <a:cubicBezTo>
                    <a:pt x="16" y="5"/>
                    <a:pt x="16" y="5"/>
                    <a:pt x="16" y="4"/>
                  </a:cubicBezTo>
                  <a:cubicBezTo>
                    <a:pt x="17" y="5"/>
                    <a:pt x="18" y="5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lose/>
                  <a:moveTo>
                    <a:pt x="17" y="8"/>
                  </a:moveTo>
                  <a:cubicBezTo>
                    <a:pt x="14" y="11"/>
                    <a:pt x="11" y="13"/>
                    <a:pt x="8" y="16"/>
                  </a:cubicBezTo>
                  <a:cubicBezTo>
                    <a:pt x="8" y="15"/>
                    <a:pt x="8" y="14"/>
                    <a:pt x="7" y="14"/>
                  </a:cubicBezTo>
                  <a:cubicBezTo>
                    <a:pt x="11" y="12"/>
                    <a:pt x="14" y="10"/>
                    <a:pt x="17" y="8"/>
                  </a:cubicBezTo>
                  <a:close/>
                  <a:moveTo>
                    <a:pt x="9" y="16"/>
                  </a:moveTo>
                  <a:cubicBezTo>
                    <a:pt x="12" y="15"/>
                    <a:pt x="14" y="13"/>
                    <a:pt x="17" y="12"/>
                  </a:cubicBezTo>
                  <a:cubicBezTo>
                    <a:pt x="15" y="14"/>
                    <a:pt x="13" y="15"/>
                    <a:pt x="11" y="17"/>
                  </a:cubicBezTo>
                  <a:cubicBezTo>
                    <a:pt x="11" y="17"/>
                    <a:pt x="11" y="18"/>
                    <a:pt x="11" y="18"/>
                  </a:cubicBezTo>
                  <a:cubicBezTo>
                    <a:pt x="10" y="17"/>
                    <a:pt x="10" y="17"/>
                    <a:pt x="9" y="16"/>
                  </a:cubicBezTo>
                  <a:close/>
                  <a:moveTo>
                    <a:pt x="21" y="12"/>
                  </a:moveTo>
                  <a:cubicBezTo>
                    <a:pt x="21" y="16"/>
                    <a:pt x="17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4" y="17"/>
                    <a:pt x="16" y="15"/>
                    <a:pt x="19" y="14"/>
                  </a:cubicBezTo>
                  <a:cubicBezTo>
                    <a:pt x="18" y="15"/>
                    <a:pt x="17" y="15"/>
                    <a:pt x="16" y="16"/>
                  </a:cubicBezTo>
                  <a:cubicBezTo>
                    <a:pt x="16" y="16"/>
                    <a:pt x="16" y="17"/>
                    <a:pt x="16" y="16"/>
                  </a:cubicBezTo>
                  <a:cubicBezTo>
                    <a:pt x="18" y="15"/>
                    <a:pt x="19" y="15"/>
                    <a:pt x="20" y="13"/>
                  </a:cubicBezTo>
                  <a:cubicBezTo>
                    <a:pt x="20" y="13"/>
                    <a:pt x="20" y="12"/>
                    <a:pt x="19" y="12"/>
                  </a:cubicBezTo>
                  <a:cubicBezTo>
                    <a:pt x="17" y="14"/>
                    <a:pt x="15" y="15"/>
                    <a:pt x="13" y="16"/>
                  </a:cubicBezTo>
                  <a:cubicBezTo>
                    <a:pt x="15" y="14"/>
                    <a:pt x="17" y="13"/>
                    <a:pt x="19" y="11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6" y="11"/>
                    <a:pt x="13" y="14"/>
                    <a:pt x="10" y="15"/>
                  </a:cubicBezTo>
                  <a:cubicBezTo>
                    <a:pt x="13" y="12"/>
                    <a:pt x="16" y="9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1" y="8"/>
                    <a:pt x="21" y="10"/>
                    <a:pt x="21" y="12"/>
                  </a:cubicBezTo>
                  <a:close/>
                  <a:moveTo>
                    <a:pt x="14" y="4"/>
                  </a:moveTo>
                  <a:cubicBezTo>
                    <a:pt x="14" y="4"/>
                    <a:pt x="15" y="4"/>
                    <a:pt x="15" y="4"/>
                  </a:cubicBezTo>
                  <a:cubicBezTo>
                    <a:pt x="12" y="6"/>
                    <a:pt x="10" y="8"/>
                    <a:pt x="7" y="9"/>
                  </a:cubicBezTo>
                  <a:cubicBezTo>
                    <a:pt x="8" y="7"/>
                    <a:pt x="10" y="4"/>
                    <a:pt x="14" y="4"/>
                  </a:cubicBezTo>
                  <a:close/>
                </a:path>
              </a:pathLst>
            </a:custGeom>
            <a:blipFill dpi="0" rotWithShape="1">
              <a:blip r:embed="rId1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78" name="Freeform 179"/>
            <p:cNvSpPr>
              <a:spLocks noEditPoints="1"/>
            </p:cNvSpPr>
            <p:nvPr/>
          </p:nvSpPr>
          <p:spPr bwMode="auto">
            <a:xfrm>
              <a:off x="2746461" y="1493099"/>
              <a:ext cx="201613" cy="57150"/>
            </a:xfrm>
            <a:custGeom>
              <a:avLst/>
              <a:gdLst>
                <a:gd name="T0" fmla="*/ 69 w 69"/>
                <a:gd name="T1" fmla="*/ 4 h 20"/>
                <a:gd name="T2" fmla="*/ 0 w 69"/>
                <a:gd name="T3" fmla="*/ 1 h 20"/>
                <a:gd name="T4" fmla="*/ 2 w 69"/>
                <a:gd name="T5" fmla="*/ 17 h 20"/>
                <a:gd name="T6" fmla="*/ 46 w 69"/>
                <a:gd name="T7" fmla="*/ 7 h 20"/>
                <a:gd name="T8" fmla="*/ 37 w 69"/>
                <a:gd name="T9" fmla="*/ 16 h 20"/>
                <a:gd name="T10" fmla="*/ 42 w 69"/>
                <a:gd name="T11" fmla="*/ 10 h 20"/>
                <a:gd name="T12" fmla="*/ 28 w 69"/>
                <a:gd name="T13" fmla="*/ 8 h 20"/>
                <a:gd name="T14" fmla="*/ 20 w 69"/>
                <a:gd name="T15" fmla="*/ 15 h 20"/>
                <a:gd name="T16" fmla="*/ 7 w 69"/>
                <a:gd name="T17" fmla="*/ 15 h 20"/>
                <a:gd name="T18" fmla="*/ 3 w 69"/>
                <a:gd name="T19" fmla="*/ 11 h 20"/>
                <a:gd name="T20" fmla="*/ 12 w 69"/>
                <a:gd name="T21" fmla="*/ 4 h 20"/>
                <a:gd name="T22" fmla="*/ 22 w 69"/>
                <a:gd name="T23" fmla="*/ 4 h 20"/>
                <a:gd name="T24" fmla="*/ 10 w 69"/>
                <a:gd name="T25" fmla="*/ 13 h 20"/>
                <a:gd name="T26" fmla="*/ 18 w 69"/>
                <a:gd name="T27" fmla="*/ 4 h 20"/>
                <a:gd name="T28" fmla="*/ 3 w 69"/>
                <a:gd name="T29" fmla="*/ 9 h 20"/>
                <a:gd name="T30" fmla="*/ 11 w 69"/>
                <a:gd name="T31" fmla="*/ 6 h 20"/>
                <a:gd name="T32" fmla="*/ 13 w 69"/>
                <a:gd name="T33" fmla="*/ 4 h 20"/>
                <a:gd name="T34" fmla="*/ 3 w 69"/>
                <a:gd name="T35" fmla="*/ 7 h 20"/>
                <a:gd name="T36" fmla="*/ 16 w 69"/>
                <a:gd name="T37" fmla="*/ 9 h 20"/>
                <a:gd name="T38" fmla="*/ 13 w 69"/>
                <a:gd name="T39" fmla="*/ 15 h 20"/>
                <a:gd name="T40" fmla="*/ 23 w 69"/>
                <a:gd name="T41" fmla="*/ 5 h 20"/>
                <a:gd name="T42" fmla="*/ 16 w 69"/>
                <a:gd name="T43" fmla="*/ 15 h 20"/>
                <a:gd name="T44" fmla="*/ 17 w 69"/>
                <a:gd name="T45" fmla="*/ 15 h 20"/>
                <a:gd name="T46" fmla="*/ 19 w 69"/>
                <a:gd name="T47" fmla="*/ 15 h 20"/>
                <a:gd name="T48" fmla="*/ 35 w 69"/>
                <a:gd name="T49" fmla="*/ 6 h 20"/>
                <a:gd name="T50" fmla="*/ 33 w 69"/>
                <a:gd name="T51" fmla="*/ 15 h 20"/>
                <a:gd name="T52" fmla="*/ 39 w 69"/>
                <a:gd name="T53" fmla="*/ 8 h 20"/>
                <a:gd name="T54" fmla="*/ 59 w 69"/>
                <a:gd name="T55" fmla="*/ 5 h 20"/>
                <a:gd name="T56" fmla="*/ 58 w 69"/>
                <a:gd name="T57" fmla="*/ 13 h 20"/>
                <a:gd name="T58" fmla="*/ 54 w 69"/>
                <a:gd name="T59" fmla="*/ 4 h 20"/>
                <a:gd name="T60" fmla="*/ 51 w 69"/>
                <a:gd name="T61" fmla="*/ 4 h 20"/>
                <a:gd name="T62" fmla="*/ 55 w 69"/>
                <a:gd name="T63" fmla="*/ 5 h 20"/>
                <a:gd name="T64" fmla="*/ 52 w 69"/>
                <a:gd name="T65" fmla="*/ 8 h 20"/>
                <a:gd name="T66" fmla="*/ 57 w 69"/>
                <a:gd name="T67" fmla="*/ 7 h 20"/>
                <a:gd name="T68" fmla="*/ 43 w 69"/>
                <a:gd name="T69" fmla="*/ 16 h 20"/>
                <a:gd name="T70" fmla="*/ 59 w 69"/>
                <a:gd name="T71" fmla="*/ 10 h 20"/>
                <a:gd name="T72" fmla="*/ 58 w 69"/>
                <a:gd name="T73" fmla="*/ 9 h 20"/>
                <a:gd name="T74" fmla="*/ 59 w 69"/>
                <a:gd name="T75" fmla="*/ 16 h 20"/>
                <a:gd name="T76" fmla="*/ 65 w 69"/>
                <a:gd name="T77" fmla="*/ 16 h 20"/>
                <a:gd name="T78" fmla="*/ 66 w 69"/>
                <a:gd name="T79" fmla="*/ 10 h 20"/>
                <a:gd name="T80" fmla="*/ 66 w 69"/>
                <a:gd name="T81" fmla="*/ 5 h 20"/>
                <a:gd name="T82" fmla="*/ 62 w 69"/>
                <a:gd name="T83" fmla="*/ 9 h 20"/>
                <a:gd name="T84" fmla="*/ 47 w 69"/>
                <a:gd name="T85" fmla="*/ 5 h 20"/>
                <a:gd name="T86" fmla="*/ 43 w 69"/>
                <a:gd name="T87" fmla="*/ 4 h 20"/>
                <a:gd name="T88" fmla="*/ 37 w 69"/>
                <a:gd name="T89" fmla="*/ 5 h 20"/>
                <a:gd name="T90" fmla="*/ 33 w 69"/>
                <a:gd name="T91" fmla="*/ 4 h 20"/>
                <a:gd name="T92" fmla="*/ 24 w 69"/>
                <a:gd name="T93" fmla="*/ 10 h 20"/>
                <a:gd name="T94" fmla="*/ 17 w 69"/>
                <a:gd name="T95" fmla="*/ 14 h 20"/>
                <a:gd name="T96" fmla="*/ 36 w 69"/>
                <a:gd name="T9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" h="20">
                  <a:moveTo>
                    <a:pt x="67" y="19"/>
                  </a:moveTo>
                  <a:cubicBezTo>
                    <a:pt x="68" y="20"/>
                    <a:pt x="69" y="19"/>
                    <a:pt x="69" y="18"/>
                  </a:cubicBezTo>
                  <a:cubicBezTo>
                    <a:pt x="69" y="13"/>
                    <a:pt x="69" y="9"/>
                    <a:pt x="69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69" y="3"/>
                    <a:pt x="68" y="3"/>
                  </a:cubicBezTo>
                  <a:cubicBezTo>
                    <a:pt x="59" y="1"/>
                    <a:pt x="49" y="2"/>
                    <a:pt x="40" y="1"/>
                  </a:cubicBezTo>
                  <a:cubicBezTo>
                    <a:pt x="27" y="0"/>
                    <a:pt x="14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7"/>
                    <a:pt x="0" y="11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7"/>
                    <a:pt x="1" y="17"/>
                    <a:pt x="2" y="17"/>
                  </a:cubicBezTo>
                  <a:cubicBezTo>
                    <a:pt x="23" y="17"/>
                    <a:pt x="45" y="19"/>
                    <a:pt x="66" y="19"/>
                  </a:cubicBezTo>
                  <a:cubicBezTo>
                    <a:pt x="67" y="19"/>
                    <a:pt x="67" y="19"/>
                    <a:pt x="67" y="19"/>
                  </a:cubicBezTo>
                  <a:close/>
                  <a:moveTo>
                    <a:pt x="37" y="16"/>
                  </a:moveTo>
                  <a:cubicBezTo>
                    <a:pt x="40" y="13"/>
                    <a:pt x="43" y="10"/>
                    <a:pt x="46" y="7"/>
                  </a:cubicBezTo>
                  <a:cubicBezTo>
                    <a:pt x="47" y="7"/>
                    <a:pt x="48" y="6"/>
                    <a:pt x="49" y="5"/>
                  </a:cubicBezTo>
                  <a:cubicBezTo>
                    <a:pt x="49" y="5"/>
                    <a:pt x="48" y="8"/>
                    <a:pt x="48" y="9"/>
                  </a:cubicBezTo>
                  <a:cubicBezTo>
                    <a:pt x="46" y="11"/>
                    <a:pt x="44" y="14"/>
                    <a:pt x="42" y="16"/>
                  </a:cubicBezTo>
                  <a:cubicBezTo>
                    <a:pt x="40" y="16"/>
                    <a:pt x="39" y="16"/>
                    <a:pt x="37" y="16"/>
                  </a:cubicBezTo>
                  <a:close/>
                  <a:moveTo>
                    <a:pt x="33" y="15"/>
                  </a:moveTo>
                  <a:cubicBezTo>
                    <a:pt x="36" y="13"/>
                    <a:pt x="39" y="11"/>
                    <a:pt x="42" y="8"/>
                  </a:cubicBezTo>
                  <a:cubicBezTo>
                    <a:pt x="43" y="7"/>
                    <a:pt x="44" y="6"/>
                    <a:pt x="45" y="6"/>
                  </a:cubicBezTo>
                  <a:cubicBezTo>
                    <a:pt x="44" y="6"/>
                    <a:pt x="43" y="8"/>
                    <a:pt x="42" y="10"/>
                  </a:cubicBezTo>
                  <a:cubicBezTo>
                    <a:pt x="40" y="12"/>
                    <a:pt x="38" y="14"/>
                    <a:pt x="36" y="16"/>
                  </a:cubicBezTo>
                  <a:cubicBezTo>
                    <a:pt x="35" y="16"/>
                    <a:pt x="34" y="15"/>
                    <a:pt x="33" y="15"/>
                  </a:cubicBezTo>
                  <a:close/>
                  <a:moveTo>
                    <a:pt x="20" y="15"/>
                  </a:moveTo>
                  <a:cubicBezTo>
                    <a:pt x="23" y="13"/>
                    <a:pt x="26" y="10"/>
                    <a:pt x="28" y="8"/>
                  </a:cubicBezTo>
                  <a:cubicBezTo>
                    <a:pt x="29" y="7"/>
                    <a:pt x="30" y="6"/>
                    <a:pt x="31" y="5"/>
                  </a:cubicBezTo>
                  <a:cubicBezTo>
                    <a:pt x="30" y="6"/>
                    <a:pt x="29" y="7"/>
                    <a:pt x="29" y="8"/>
                  </a:cubicBezTo>
                  <a:cubicBezTo>
                    <a:pt x="27" y="10"/>
                    <a:pt x="25" y="13"/>
                    <a:pt x="22" y="15"/>
                  </a:cubicBezTo>
                  <a:cubicBezTo>
                    <a:pt x="22" y="15"/>
                    <a:pt x="21" y="15"/>
                    <a:pt x="20" y="15"/>
                  </a:cubicBezTo>
                  <a:close/>
                  <a:moveTo>
                    <a:pt x="3" y="15"/>
                  </a:moveTo>
                  <a:cubicBezTo>
                    <a:pt x="8" y="12"/>
                    <a:pt x="11" y="9"/>
                    <a:pt x="15" y="6"/>
                  </a:cubicBezTo>
                  <a:cubicBezTo>
                    <a:pt x="19" y="3"/>
                    <a:pt x="13" y="9"/>
                    <a:pt x="12" y="9"/>
                  </a:cubicBezTo>
                  <a:cubicBezTo>
                    <a:pt x="10" y="11"/>
                    <a:pt x="9" y="13"/>
                    <a:pt x="7" y="15"/>
                  </a:cubicBezTo>
                  <a:cubicBezTo>
                    <a:pt x="6" y="15"/>
                    <a:pt x="4" y="15"/>
                    <a:pt x="3" y="15"/>
                  </a:cubicBezTo>
                  <a:close/>
                  <a:moveTo>
                    <a:pt x="12" y="4"/>
                  </a:moveTo>
                  <a:cubicBezTo>
                    <a:pt x="9" y="5"/>
                    <a:pt x="6" y="7"/>
                    <a:pt x="4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4" y="9"/>
                    <a:pt x="4" y="8"/>
                  </a:cubicBezTo>
                  <a:cubicBezTo>
                    <a:pt x="5" y="7"/>
                    <a:pt x="7" y="5"/>
                    <a:pt x="8" y="4"/>
                  </a:cubicBezTo>
                  <a:cubicBezTo>
                    <a:pt x="9" y="4"/>
                    <a:pt x="10" y="4"/>
                    <a:pt x="12" y="4"/>
                  </a:cubicBezTo>
                  <a:close/>
                  <a:moveTo>
                    <a:pt x="22" y="4"/>
                  </a:moveTo>
                  <a:cubicBezTo>
                    <a:pt x="23" y="4"/>
                    <a:pt x="24" y="4"/>
                    <a:pt x="25" y="4"/>
                  </a:cubicBezTo>
                  <a:cubicBezTo>
                    <a:pt x="23" y="4"/>
                    <a:pt x="21" y="5"/>
                    <a:pt x="20" y="6"/>
                  </a:cubicBezTo>
                  <a:cubicBezTo>
                    <a:pt x="21" y="6"/>
                    <a:pt x="21" y="5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lose/>
                  <a:moveTo>
                    <a:pt x="18" y="4"/>
                  </a:moveTo>
                  <a:cubicBezTo>
                    <a:pt x="19" y="4"/>
                    <a:pt x="20" y="4"/>
                    <a:pt x="21" y="4"/>
                  </a:cubicBezTo>
                  <a:cubicBezTo>
                    <a:pt x="17" y="6"/>
                    <a:pt x="14" y="10"/>
                    <a:pt x="10" y="13"/>
                  </a:cubicBezTo>
                  <a:cubicBezTo>
                    <a:pt x="10" y="13"/>
                    <a:pt x="7" y="15"/>
                    <a:pt x="9" y="13"/>
                  </a:cubicBezTo>
                  <a:cubicBezTo>
                    <a:pt x="11" y="12"/>
                    <a:pt x="12" y="11"/>
                    <a:pt x="13" y="10"/>
                  </a:cubicBezTo>
                  <a:cubicBezTo>
                    <a:pt x="15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lose/>
                  <a:moveTo>
                    <a:pt x="3" y="9"/>
                  </a:moveTo>
                  <a:cubicBezTo>
                    <a:pt x="4" y="7"/>
                    <a:pt x="8" y="2"/>
                    <a:pt x="6" y="5"/>
                  </a:cubicBezTo>
                  <a:cubicBezTo>
                    <a:pt x="5" y="7"/>
                    <a:pt x="4" y="8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lose/>
                  <a:moveTo>
                    <a:pt x="3" y="11"/>
                  </a:moveTo>
                  <a:cubicBezTo>
                    <a:pt x="4" y="10"/>
                    <a:pt x="5" y="9"/>
                    <a:pt x="6" y="8"/>
                  </a:cubicBezTo>
                  <a:cubicBezTo>
                    <a:pt x="8" y="7"/>
                    <a:pt x="9" y="6"/>
                    <a:pt x="10" y="6"/>
                  </a:cubicBezTo>
                  <a:cubicBezTo>
                    <a:pt x="11" y="4"/>
                    <a:pt x="12" y="4"/>
                    <a:pt x="11" y="6"/>
                  </a:cubicBezTo>
                  <a:cubicBezTo>
                    <a:pt x="8" y="9"/>
                    <a:pt x="5" y="11"/>
                    <a:pt x="3" y="14"/>
                  </a:cubicBezTo>
                  <a:cubicBezTo>
                    <a:pt x="3" y="13"/>
                    <a:pt x="3" y="12"/>
                    <a:pt x="3" y="11"/>
                  </a:cubicBezTo>
                  <a:close/>
                  <a:moveTo>
                    <a:pt x="13" y="4"/>
                  </a:move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5" y="4"/>
                    <a:pt x="17" y="4"/>
                  </a:cubicBezTo>
                  <a:cubicBezTo>
                    <a:pt x="12" y="7"/>
                    <a:pt x="8" y="11"/>
                    <a:pt x="4" y="13"/>
                  </a:cubicBezTo>
                  <a:cubicBezTo>
                    <a:pt x="7" y="11"/>
                    <a:pt x="11" y="7"/>
                    <a:pt x="13" y="4"/>
                  </a:cubicBezTo>
                  <a:close/>
                  <a:moveTo>
                    <a:pt x="3" y="7"/>
                  </a:moveTo>
                  <a:cubicBezTo>
                    <a:pt x="3" y="6"/>
                    <a:pt x="3" y="5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  <a:moveTo>
                    <a:pt x="16" y="9"/>
                  </a:moveTo>
                  <a:cubicBezTo>
                    <a:pt x="16" y="8"/>
                    <a:pt x="17" y="8"/>
                    <a:pt x="18" y="7"/>
                  </a:cubicBezTo>
                  <a:cubicBezTo>
                    <a:pt x="18" y="7"/>
                    <a:pt x="22" y="3"/>
                    <a:pt x="20" y="5"/>
                  </a:cubicBezTo>
                  <a:cubicBezTo>
                    <a:pt x="18" y="8"/>
                    <a:pt x="16" y="11"/>
                    <a:pt x="13" y="14"/>
                  </a:cubicBezTo>
                  <a:cubicBezTo>
                    <a:pt x="13" y="14"/>
                    <a:pt x="13" y="15"/>
                    <a:pt x="13" y="15"/>
                  </a:cubicBezTo>
                  <a:cubicBezTo>
                    <a:pt x="12" y="15"/>
                    <a:pt x="10" y="15"/>
                    <a:pt x="9" y="15"/>
                  </a:cubicBezTo>
                  <a:cubicBezTo>
                    <a:pt x="11" y="13"/>
                    <a:pt x="14" y="11"/>
                    <a:pt x="16" y="9"/>
                  </a:cubicBezTo>
                  <a:close/>
                  <a:moveTo>
                    <a:pt x="14" y="15"/>
                  </a:moveTo>
                  <a:cubicBezTo>
                    <a:pt x="17" y="11"/>
                    <a:pt x="19" y="8"/>
                    <a:pt x="23" y="5"/>
                  </a:cubicBezTo>
                  <a:cubicBezTo>
                    <a:pt x="24" y="4"/>
                    <a:pt x="24" y="4"/>
                    <a:pt x="23" y="6"/>
                  </a:cubicBezTo>
                  <a:cubicBezTo>
                    <a:pt x="21" y="7"/>
                    <a:pt x="20" y="8"/>
                    <a:pt x="19" y="9"/>
                  </a:cubicBezTo>
                  <a:cubicBezTo>
                    <a:pt x="18" y="11"/>
                    <a:pt x="17" y="13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lose/>
                  <a:moveTo>
                    <a:pt x="19" y="15"/>
                  </a:moveTo>
                  <a:cubicBezTo>
                    <a:pt x="18" y="15"/>
                    <a:pt x="18" y="15"/>
                    <a:pt x="17" y="15"/>
                  </a:cubicBezTo>
                  <a:cubicBezTo>
                    <a:pt x="20" y="13"/>
                    <a:pt x="23" y="10"/>
                    <a:pt x="26" y="7"/>
                  </a:cubicBezTo>
                  <a:cubicBezTo>
                    <a:pt x="31" y="2"/>
                    <a:pt x="25" y="7"/>
                    <a:pt x="24" y="8"/>
                  </a:cubicBezTo>
                  <a:cubicBezTo>
                    <a:pt x="22" y="10"/>
                    <a:pt x="21" y="12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lose/>
                  <a:moveTo>
                    <a:pt x="29" y="15"/>
                  </a:moveTo>
                  <a:cubicBezTo>
                    <a:pt x="27" y="15"/>
                    <a:pt x="26" y="15"/>
                    <a:pt x="24" y="15"/>
                  </a:cubicBezTo>
                  <a:cubicBezTo>
                    <a:pt x="27" y="14"/>
                    <a:pt x="29" y="11"/>
                    <a:pt x="32" y="9"/>
                  </a:cubicBezTo>
                  <a:cubicBezTo>
                    <a:pt x="33" y="8"/>
                    <a:pt x="34" y="7"/>
                    <a:pt x="35" y="6"/>
                  </a:cubicBezTo>
                  <a:cubicBezTo>
                    <a:pt x="38" y="4"/>
                    <a:pt x="35" y="7"/>
                    <a:pt x="35" y="7"/>
                  </a:cubicBezTo>
                  <a:cubicBezTo>
                    <a:pt x="33" y="10"/>
                    <a:pt x="31" y="12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lose/>
                  <a:moveTo>
                    <a:pt x="33" y="15"/>
                  </a:move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1" y="15"/>
                    <a:pt x="30" y="15"/>
                  </a:cubicBezTo>
                  <a:cubicBezTo>
                    <a:pt x="33" y="12"/>
                    <a:pt x="36" y="9"/>
                    <a:pt x="40" y="6"/>
                  </a:cubicBezTo>
                  <a:cubicBezTo>
                    <a:pt x="43" y="4"/>
                    <a:pt x="39" y="8"/>
                    <a:pt x="39" y="8"/>
                  </a:cubicBezTo>
                  <a:cubicBezTo>
                    <a:pt x="37" y="11"/>
                    <a:pt x="35" y="13"/>
                    <a:pt x="33" y="15"/>
                  </a:cubicBezTo>
                  <a:close/>
                  <a:moveTo>
                    <a:pt x="61" y="5"/>
                  </a:moveTo>
                  <a:cubicBezTo>
                    <a:pt x="58" y="8"/>
                    <a:pt x="54" y="12"/>
                    <a:pt x="52" y="15"/>
                  </a:cubicBezTo>
                  <a:cubicBezTo>
                    <a:pt x="54" y="12"/>
                    <a:pt x="57" y="9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61" y="5"/>
                    <a:pt x="63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2" y="8"/>
                    <a:pt x="60" y="10"/>
                    <a:pt x="58" y="13"/>
                  </a:cubicBezTo>
                  <a:cubicBezTo>
                    <a:pt x="58" y="12"/>
                    <a:pt x="59" y="12"/>
                    <a:pt x="59" y="12"/>
                  </a:cubicBezTo>
                  <a:cubicBezTo>
                    <a:pt x="60" y="10"/>
                    <a:pt x="61" y="8"/>
                    <a:pt x="62" y="6"/>
                  </a:cubicBezTo>
                  <a:cubicBezTo>
                    <a:pt x="62" y="5"/>
                    <a:pt x="61" y="5"/>
                    <a:pt x="61" y="5"/>
                  </a:cubicBezTo>
                  <a:close/>
                  <a:moveTo>
                    <a:pt x="54" y="4"/>
                  </a:moveTo>
                  <a:cubicBezTo>
                    <a:pt x="52" y="6"/>
                    <a:pt x="51" y="7"/>
                    <a:pt x="49" y="9"/>
                  </a:cubicBezTo>
                  <a:cubicBezTo>
                    <a:pt x="48" y="10"/>
                    <a:pt x="48" y="10"/>
                    <a:pt x="47" y="11"/>
                  </a:cubicBezTo>
                  <a:cubicBezTo>
                    <a:pt x="49" y="9"/>
                    <a:pt x="50" y="7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3" y="4"/>
                    <a:pt x="56" y="4"/>
                    <a:pt x="58" y="5"/>
                  </a:cubicBezTo>
                  <a:cubicBezTo>
                    <a:pt x="55" y="7"/>
                    <a:pt x="52" y="10"/>
                    <a:pt x="50" y="1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2" y="9"/>
                    <a:pt x="53" y="7"/>
                    <a:pt x="55" y="5"/>
                  </a:cubicBezTo>
                  <a:cubicBezTo>
                    <a:pt x="55" y="5"/>
                    <a:pt x="55" y="4"/>
                    <a:pt x="54" y="4"/>
                  </a:cubicBezTo>
                  <a:close/>
                  <a:moveTo>
                    <a:pt x="50" y="8"/>
                  </a:moveTo>
                  <a:cubicBezTo>
                    <a:pt x="51" y="8"/>
                    <a:pt x="52" y="7"/>
                    <a:pt x="54" y="6"/>
                  </a:cubicBezTo>
                  <a:cubicBezTo>
                    <a:pt x="53" y="6"/>
                    <a:pt x="52" y="8"/>
                    <a:pt x="52" y="8"/>
                  </a:cubicBezTo>
                  <a:cubicBezTo>
                    <a:pt x="50" y="11"/>
                    <a:pt x="49" y="13"/>
                    <a:pt x="47" y="15"/>
                  </a:cubicBezTo>
                  <a:cubicBezTo>
                    <a:pt x="47" y="16"/>
                    <a:pt x="47" y="16"/>
                    <a:pt x="48" y="16"/>
                  </a:cubicBezTo>
                  <a:cubicBezTo>
                    <a:pt x="51" y="13"/>
                    <a:pt x="53" y="10"/>
                    <a:pt x="57" y="7"/>
                  </a:cubicBezTo>
                  <a:cubicBezTo>
                    <a:pt x="58" y="5"/>
                    <a:pt x="58" y="5"/>
                    <a:pt x="57" y="7"/>
                  </a:cubicBezTo>
                  <a:cubicBezTo>
                    <a:pt x="56" y="8"/>
                    <a:pt x="55" y="10"/>
                    <a:pt x="54" y="11"/>
                  </a:cubicBezTo>
                  <a:cubicBezTo>
                    <a:pt x="53" y="12"/>
                    <a:pt x="51" y="14"/>
                    <a:pt x="50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8" y="16"/>
                    <a:pt x="45" y="16"/>
                    <a:pt x="43" y="16"/>
                  </a:cubicBezTo>
                  <a:cubicBezTo>
                    <a:pt x="45" y="14"/>
                    <a:pt x="48" y="11"/>
                    <a:pt x="50" y="8"/>
                  </a:cubicBezTo>
                  <a:close/>
                  <a:moveTo>
                    <a:pt x="58" y="9"/>
                  </a:moveTo>
                  <a:cubicBezTo>
                    <a:pt x="59" y="8"/>
                    <a:pt x="60" y="7"/>
                    <a:pt x="61" y="7"/>
                  </a:cubicBezTo>
                  <a:cubicBezTo>
                    <a:pt x="60" y="8"/>
                    <a:pt x="60" y="9"/>
                    <a:pt x="59" y="10"/>
                  </a:cubicBezTo>
                  <a:cubicBezTo>
                    <a:pt x="58" y="12"/>
                    <a:pt x="56" y="14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6"/>
                    <a:pt x="52" y="16"/>
                    <a:pt x="50" y="16"/>
                  </a:cubicBezTo>
                  <a:cubicBezTo>
                    <a:pt x="53" y="14"/>
                    <a:pt x="56" y="11"/>
                    <a:pt x="58" y="9"/>
                  </a:cubicBezTo>
                  <a:close/>
                  <a:moveTo>
                    <a:pt x="62" y="9"/>
                  </a:moveTo>
                  <a:cubicBezTo>
                    <a:pt x="63" y="8"/>
                    <a:pt x="65" y="5"/>
                    <a:pt x="64" y="8"/>
                  </a:cubicBezTo>
                  <a:cubicBezTo>
                    <a:pt x="62" y="11"/>
                    <a:pt x="61" y="13"/>
                    <a:pt x="59" y="16"/>
                  </a:cubicBezTo>
                  <a:cubicBezTo>
                    <a:pt x="58" y="16"/>
                    <a:pt x="59" y="16"/>
                    <a:pt x="59" y="16"/>
                  </a:cubicBezTo>
                  <a:cubicBezTo>
                    <a:pt x="60" y="15"/>
                    <a:pt x="60" y="15"/>
                    <a:pt x="62" y="14"/>
                  </a:cubicBezTo>
                  <a:cubicBezTo>
                    <a:pt x="64" y="13"/>
                    <a:pt x="66" y="11"/>
                    <a:pt x="62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3" y="16"/>
                    <a:pt x="64" y="16"/>
                    <a:pt x="65" y="16"/>
                  </a:cubicBezTo>
                  <a:cubicBezTo>
                    <a:pt x="66" y="16"/>
                    <a:pt x="66" y="15"/>
                    <a:pt x="65" y="15"/>
                  </a:cubicBezTo>
                  <a:cubicBezTo>
                    <a:pt x="65" y="15"/>
                    <a:pt x="63" y="16"/>
                    <a:pt x="64" y="15"/>
                  </a:cubicBezTo>
                  <a:cubicBezTo>
                    <a:pt x="65" y="14"/>
                    <a:pt x="66" y="12"/>
                    <a:pt x="66" y="11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4" y="11"/>
                    <a:pt x="64" y="11"/>
                    <a:pt x="63" y="12"/>
                  </a:cubicBezTo>
                  <a:cubicBezTo>
                    <a:pt x="62" y="13"/>
                    <a:pt x="59" y="17"/>
                    <a:pt x="61" y="14"/>
                  </a:cubicBezTo>
                  <a:cubicBezTo>
                    <a:pt x="63" y="11"/>
                    <a:pt x="64" y="9"/>
                    <a:pt x="66" y="6"/>
                  </a:cubicBezTo>
                  <a:cubicBezTo>
                    <a:pt x="66" y="6"/>
                    <a:pt x="66" y="6"/>
                    <a:pt x="66" y="5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6" y="9"/>
                    <a:pt x="66" y="13"/>
                    <a:pt x="66" y="16"/>
                  </a:cubicBezTo>
                  <a:cubicBezTo>
                    <a:pt x="62" y="16"/>
                    <a:pt x="59" y="16"/>
                    <a:pt x="55" y="16"/>
                  </a:cubicBezTo>
                  <a:cubicBezTo>
                    <a:pt x="58" y="14"/>
                    <a:pt x="60" y="12"/>
                    <a:pt x="62" y="9"/>
                  </a:cubicBezTo>
                  <a:close/>
                  <a:moveTo>
                    <a:pt x="36" y="4"/>
                  </a:moveTo>
                  <a:cubicBezTo>
                    <a:pt x="41" y="4"/>
                    <a:pt x="45" y="4"/>
                    <a:pt x="50" y="4"/>
                  </a:cubicBezTo>
                  <a:cubicBezTo>
                    <a:pt x="48" y="5"/>
                    <a:pt x="46" y="7"/>
                    <a:pt x="44" y="8"/>
                  </a:cubicBezTo>
                  <a:cubicBezTo>
                    <a:pt x="45" y="7"/>
                    <a:pt x="46" y="6"/>
                    <a:pt x="47" y="5"/>
                  </a:cubicBezTo>
                  <a:cubicBezTo>
                    <a:pt x="47" y="5"/>
                    <a:pt x="46" y="4"/>
                    <a:pt x="46" y="4"/>
                  </a:cubicBezTo>
                  <a:cubicBezTo>
                    <a:pt x="42" y="6"/>
                    <a:pt x="40" y="9"/>
                    <a:pt x="36" y="12"/>
                  </a:cubicBezTo>
                  <a:cubicBezTo>
                    <a:pt x="37" y="12"/>
                    <a:pt x="37" y="12"/>
                    <a:pt x="37" y="11"/>
                  </a:cubicBezTo>
                  <a:cubicBezTo>
                    <a:pt x="39" y="9"/>
                    <a:pt x="41" y="7"/>
                    <a:pt x="43" y="4"/>
                  </a:cubicBezTo>
                  <a:cubicBezTo>
                    <a:pt x="43" y="4"/>
                    <a:pt x="43" y="4"/>
                    <a:pt x="42" y="4"/>
                  </a:cubicBezTo>
                  <a:cubicBezTo>
                    <a:pt x="38" y="6"/>
                    <a:pt x="36" y="9"/>
                    <a:pt x="33" y="12"/>
                  </a:cubicBezTo>
                  <a:cubicBezTo>
                    <a:pt x="32" y="12"/>
                    <a:pt x="29" y="16"/>
                    <a:pt x="31" y="13"/>
                  </a:cubicBezTo>
                  <a:cubicBezTo>
                    <a:pt x="33" y="10"/>
                    <a:pt x="35" y="8"/>
                    <a:pt x="37" y="5"/>
                  </a:cubicBezTo>
                  <a:cubicBezTo>
                    <a:pt x="38" y="5"/>
                    <a:pt x="37" y="4"/>
                    <a:pt x="37" y="4"/>
                  </a:cubicBezTo>
                  <a:cubicBezTo>
                    <a:pt x="34" y="6"/>
                    <a:pt x="31" y="9"/>
                    <a:pt x="29" y="11"/>
                  </a:cubicBezTo>
                  <a:cubicBezTo>
                    <a:pt x="28" y="12"/>
                    <a:pt x="22" y="16"/>
                    <a:pt x="25" y="13"/>
                  </a:cubicBezTo>
                  <a:cubicBezTo>
                    <a:pt x="28" y="10"/>
                    <a:pt x="30" y="7"/>
                    <a:pt x="33" y="4"/>
                  </a:cubicBezTo>
                  <a:cubicBezTo>
                    <a:pt x="33" y="4"/>
                    <a:pt x="33" y="4"/>
                    <a:pt x="32" y="4"/>
                  </a:cubicBezTo>
                  <a:cubicBezTo>
                    <a:pt x="29" y="6"/>
                    <a:pt x="26" y="8"/>
                    <a:pt x="24" y="11"/>
                  </a:cubicBezTo>
                  <a:cubicBezTo>
                    <a:pt x="23" y="12"/>
                    <a:pt x="22" y="12"/>
                    <a:pt x="22" y="13"/>
                  </a:cubicBezTo>
                  <a:cubicBezTo>
                    <a:pt x="19" y="15"/>
                    <a:pt x="23" y="11"/>
                    <a:pt x="24" y="10"/>
                  </a:cubicBezTo>
                  <a:cubicBezTo>
                    <a:pt x="25" y="8"/>
                    <a:pt x="27" y="6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5" y="6"/>
                    <a:pt x="23" y="9"/>
                    <a:pt x="20" y="11"/>
                  </a:cubicBezTo>
                  <a:cubicBezTo>
                    <a:pt x="19" y="12"/>
                    <a:pt x="18" y="13"/>
                    <a:pt x="17" y="14"/>
                  </a:cubicBezTo>
                  <a:cubicBezTo>
                    <a:pt x="17" y="13"/>
                    <a:pt x="18" y="12"/>
                    <a:pt x="19" y="11"/>
                  </a:cubicBezTo>
                  <a:cubicBezTo>
                    <a:pt x="21" y="8"/>
                    <a:pt x="23" y="6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9" y="4"/>
                    <a:pt x="33" y="4"/>
                    <a:pt x="36" y="4"/>
                  </a:cubicBezTo>
                  <a:close/>
                </a:path>
              </a:pathLst>
            </a:custGeom>
            <a:blipFill dpi="0" rotWithShape="1">
              <a:blip r:embed="rId4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79" name="Freeform 180"/>
            <p:cNvSpPr>
              <a:spLocks noEditPoints="1"/>
            </p:cNvSpPr>
            <p:nvPr/>
          </p:nvSpPr>
          <p:spPr bwMode="auto">
            <a:xfrm>
              <a:off x="2813136" y="1562949"/>
              <a:ext cx="52388" cy="49213"/>
            </a:xfrm>
            <a:custGeom>
              <a:avLst/>
              <a:gdLst>
                <a:gd name="T0" fmla="*/ 11 w 18"/>
                <a:gd name="T1" fmla="*/ 17 h 17"/>
                <a:gd name="T2" fmla="*/ 17 w 18"/>
                <a:gd name="T3" fmla="*/ 7 h 17"/>
                <a:gd name="T4" fmla="*/ 8 w 18"/>
                <a:gd name="T5" fmla="*/ 1 h 17"/>
                <a:gd name="T6" fmla="*/ 8 w 18"/>
                <a:gd name="T7" fmla="*/ 1 h 17"/>
                <a:gd name="T8" fmla="*/ 0 w 18"/>
                <a:gd name="T9" fmla="*/ 9 h 17"/>
                <a:gd name="T10" fmla="*/ 11 w 18"/>
                <a:gd name="T11" fmla="*/ 17 h 17"/>
                <a:gd name="T12" fmla="*/ 10 w 18"/>
                <a:gd name="T13" fmla="*/ 14 h 17"/>
                <a:gd name="T14" fmla="*/ 3 w 18"/>
                <a:gd name="T15" fmla="*/ 9 h 17"/>
                <a:gd name="T16" fmla="*/ 4 w 18"/>
                <a:gd name="T17" fmla="*/ 9 h 17"/>
                <a:gd name="T18" fmla="*/ 10 w 18"/>
                <a:gd name="T19" fmla="*/ 6 h 17"/>
                <a:gd name="T20" fmla="*/ 5 w 18"/>
                <a:gd name="T21" fmla="*/ 11 h 17"/>
                <a:gd name="T22" fmla="*/ 5 w 18"/>
                <a:gd name="T23" fmla="*/ 12 h 17"/>
                <a:gd name="T24" fmla="*/ 11 w 18"/>
                <a:gd name="T25" fmla="*/ 8 h 17"/>
                <a:gd name="T26" fmla="*/ 7 w 18"/>
                <a:gd name="T27" fmla="*/ 12 h 17"/>
                <a:gd name="T28" fmla="*/ 8 w 18"/>
                <a:gd name="T29" fmla="*/ 13 h 17"/>
                <a:gd name="T30" fmla="*/ 13 w 18"/>
                <a:gd name="T31" fmla="*/ 10 h 17"/>
                <a:gd name="T32" fmla="*/ 11 w 18"/>
                <a:gd name="T33" fmla="*/ 13 h 17"/>
                <a:gd name="T34" fmla="*/ 11 w 18"/>
                <a:gd name="T35" fmla="*/ 13 h 17"/>
                <a:gd name="T36" fmla="*/ 10 w 18"/>
                <a:gd name="T37" fmla="*/ 14 h 17"/>
                <a:gd name="T38" fmla="*/ 12 w 18"/>
                <a:gd name="T39" fmla="*/ 13 h 17"/>
                <a:gd name="T40" fmla="*/ 14 w 18"/>
                <a:gd name="T41" fmla="*/ 10 h 17"/>
                <a:gd name="T42" fmla="*/ 14 w 18"/>
                <a:gd name="T43" fmla="*/ 9 h 17"/>
                <a:gd name="T44" fmla="*/ 9 w 18"/>
                <a:gd name="T45" fmla="*/ 12 h 17"/>
                <a:gd name="T46" fmla="*/ 13 w 18"/>
                <a:gd name="T47" fmla="*/ 7 h 17"/>
                <a:gd name="T48" fmla="*/ 12 w 18"/>
                <a:gd name="T49" fmla="*/ 7 h 17"/>
                <a:gd name="T50" fmla="*/ 8 w 18"/>
                <a:gd name="T51" fmla="*/ 9 h 17"/>
                <a:gd name="T52" fmla="*/ 12 w 18"/>
                <a:gd name="T53" fmla="*/ 5 h 17"/>
                <a:gd name="T54" fmla="*/ 11 w 18"/>
                <a:gd name="T55" fmla="*/ 5 h 17"/>
                <a:gd name="T56" fmla="*/ 6 w 18"/>
                <a:gd name="T57" fmla="*/ 7 h 17"/>
                <a:gd name="T58" fmla="*/ 10 w 18"/>
                <a:gd name="T59" fmla="*/ 4 h 17"/>
                <a:gd name="T60" fmla="*/ 12 w 18"/>
                <a:gd name="T61" fmla="*/ 13 h 17"/>
                <a:gd name="T62" fmla="*/ 7 w 18"/>
                <a:gd name="T63" fmla="*/ 4 h 17"/>
                <a:gd name="T64" fmla="*/ 5 w 18"/>
                <a:gd name="T65" fmla="*/ 5 h 17"/>
                <a:gd name="T66" fmla="*/ 7 w 18"/>
                <a:gd name="T67" fmla="*/ 4 h 17"/>
                <a:gd name="T68" fmla="*/ 4 w 18"/>
                <a:gd name="T69" fmla="*/ 5 h 17"/>
                <a:gd name="T70" fmla="*/ 5 w 18"/>
                <a:gd name="T71" fmla="*/ 6 h 17"/>
                <a:gd name="T72" fmla="*/ 9 w 18"/>
                <a:gd name="T73" fmla="*/ 4 h 17"/>
                <a:gd name="T74" fmla="*/ 3 w 18"/>
                <a:gd name="T75" fmla="*/ 9 h 17"/>
                <a:gd name="T76" fmla="*/ 3 w 18"/>
                <a:gd name="T77" fmla="*/ 9 h 17"/>
                <a:gd name="T78" fmla="*/ 4 w 18"/>
                <a:gd name="T7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7">
                  <a:moveTo>
                    <a:pt x="11" y="17"/>
                  </a:moveTo>
                  <a:cubicBezTo>
                    <a:pt x="15" y="16"/>
                    <a:pt x="18" y="12"/>
                    <a:pt x="17" y="7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3" y="1"/>
                    <a:pt x="0" y="5"/>
                    <a:pt x="0" y="9"/>
                  </a:cubicBezTo>
                  <a:cubicBezTo>
                    <a:pt x="1" y="14"/>
                    <a:pt x="6" y="17"/>
                    <a:pt x="11" y="17"/>
                  </a:cubicBezTo>
                  <a:close/>
                  <a:moveTo>
                    <a:pt x="10" y="14"/>
                  </a:moveTo>
                  <a:cubicBezTo>
                    <a:pt x="7" y="14"/>
                    <a:pt x="4" y="12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6" y="8"/>
                    <a:pt x="8" y="7"/>
                    <a:pt x="10" y="6"/>
                  </a:cubicBezTo>
                  <a:cubicBezTo>
                    <a:pt x="8" y="8"/>
                    <a:pt x="6" y="9"/>
                    <a:pt x="5" y="11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7" y="10"/>
                    <a:pt x="9" y="9"/>
                    <a:pt x="11" y="8"/>
                  </a:cubicBezTo>
                  <a:cubicBezTo>
                    <a:pt x="10" y="9"/>
                    <a:pt x="8" y="11"/>
                    <a:pt x="7" y="12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9" y="12"/>
                    <a:pt x="11" y="11"/>
                    <a:pt x="13" y="10"/>
                  </a:cubicBezTo>
                  <a:cubicBezTo>
                    <a:pt x="12" y="11"/>
                    <a:pt x="12" y="12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0" y="14"/>
                  </a:cubicBezTo>
                  <a:close/>
                  <a:moveTo>
                    <a:pt x="12" y="13"/>
                  </a:moveTo>
                  <a:cubicBezTo>
                    <a:pt x="13" y="12"/>
                    <a:pt x="13" y="11"/>
                    <a:pt x="14" y="10"/>
                  </a:cubicBezTo>
                  <a:cubicBezTo>
                    <a:pt x="14" y="10"/>
                    <a:pt x="14" y="9"/>
                    <a:pt x="14" y="9"/>
                  </a:cubicBezTo>
                  <a:cubicBezTo>
                    <a:pt x="12" y="10"/>
                    <a:pt x="10" y="11"/>
                    <a:pt x="9" y="12"/>
                  </a:cubicBezTo>
                  <a:cubicBezTo>
                    <a:pt x="10" y="10"/>
                    <a:pt x="11" y="9"/>
                    <a:pt x="13" y="7"/>
                  </a:cubicBezTo>
                  <a:cubicBezTo>
                    <a:pt x="13" y="7"/>
                    <a:pt x="12" y="6"/>
                    <a:pt x="12" y="7"/>
                  </a:cubicBezTo>
                  <a:cubicBezTo>
                    <a:pt x="10" y="7"/>
                    <a:pt x="9" y="8"/>
                    <a:pt x="8" y="9"/>
                  </a:cubicBezTo>
                  <a:cubicBezTo>
                    <a:pt x="9" y="8"/>
                    <a:pt x="10" y="7"/>
                    <a:pt x="12" y="5"/>
                  </a:cubicBezTo>
                  <a:cubicBezTo>
                    <a:pt x="12" y="5"/>
                    <a:pt x="12" y="4"/>
                    <a:pt x="11" y="5"/>
                  </a:cubicBezTo>
                  <a:cubicBezTo>
                    <a:pt x="9" y="5"/>
                    <a:pt x="8" y="6"/>
                    <a:pt x="6" y="7"/>
                  </a:cubicBezTo>
                  <a:cubicBezTo>
                    <a:pt x="7" y="6"/>
                    <a:pt x="9" y="5"/>
                    <a:pt x="10" y="4"/>
                  </a:cubicBezTo>
                  <a:cubicBezTo>
                    <a:pt x="15" y="4"/>
                    <a:pt x="16" y="11"/>
                    <a:pt x="12" y="13"/>
                  </a:cubicBez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5"/>
                  </a:cubicBezTo>
                  <a:cubicBezTo>
                    <a:pt x="5" y="4"/>
                    <a:pt x="6" y="4"/>
                    <a:pt x="7" y="4"/>
                  </a:cubicBezTo>
                  <a:close/>
                  <a:moveTo>
                    <a:pt x="4" y="5"/>
                  </a:moveTo>
                  <a:cubicBezTo>
                    <a:pt x="4" y="6"/>
                    <a:pt x="4" y="6"/>
                    <a:pt x="5" y="6"/>
                  </a:cubicBezTo>
                  <a:cubicBezTo>
                    <a:pt x="6" y="5"/>
                    <a:pt x="7" y="4"/>
                    <a:pt x="9" y="4"/>
                  </a:cubicBezTo>
                  <a:cubicBezTo>
                    <a:pt x="7" y="5"/>
                    <a:pt x="5" y="7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7"/>
                    <a:pt x="4" y="6"/>
                    <a:pt x="4" y="5"/>
                  </a:cubicBezTo>
                  <a:close/>
                </a:path>
              </a:pathLst>
            </a:custGeom>
            <a:blipFill dpi="0" rotWithShape="1">
              <a:blip r:embed="rId4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80" name="Freeform 181"/>
            <p:cNvSpPr>
              <a:spLocks noEditPoints="1"/>
            </p:cNvSpPr>
            <p:nvPr/>
          </p:nvSpPr>
          <p:spPr bwMode="auto">
            <a:xfrm>
              <a:off x="6089736" y="512024"/>
              <a:ext cx="157163" cy="142875"/>
            </a:xfrm>
            <a:custGeom>
              <a:avLst/>
              <a:gdLst>
                <a:gd name="T0" fmla="*/ 43 w 54"/>
                <a:gd name="T1" fmla="*/ 0 h 49"/>
                <a:gd name="T2" fmla="*/ 13 w 54"/>
                <a:gd name="T3" fmla="*/ 0 h 49"/>
                <a:gd name="T4" fmla="*/ 12 w 54"/>
                <a:gd name="T5" fmla="*/ 0 h 49"/>
                <a:gd name="T6" fmla="*/ 16 w 54"/>
                <a:gd name="T7" fmla="*/ 26 h 49"/>
                <a:gd name="T8" fmla="*/ 11 w 54"/>
                <a:gd name="T9" fmla="*/ 49 h 49"/>
                <a:gd name="T10" fmla="*/ 40 w 54"/>
                <a:gd name="T11" fmla="*/ 49 h 49"/>
                <a:gd name="T12" fmla="*/ 52 w 54"/>
                <a:gd name="T13" fmla="*/ 38 h 49"/>
                <a:gd name="T14" fmla="*/ 53 w 54"/>
                <a:gd name="T15" fmla="*/ 11 h 49"/>
                <a:gd name="T16" fmla="*/ 39 w 54"/>
                <a:gd name="T17" fmla="*/ 44 h 49"/>
                <a:gd name="T18" fmla="*/ 37 w 54"/>
                <a:gd name="T19" fmla="*/ 41 h 49"/>
                <a:gd name="T20" fmla="*/ 35 w 54"/>
                <a:gd name="T21" fmla="*/ 39 h 49"/>
                <a:gd name="T22" fmla="*/ 33 w 54"/>
                <a:gd name="T23" fmla="*/ 37 h 49"/>
                <a:gd name="T24" fmla="*/ 33 w 54"/>
                <a:gd name="T25" fmla="*/ 37 h 49"/>
                <a:gd name="T26" fmla="*/ 32 w 54"/>
                <a:gd name="T27" fmla="*/ 36 h 49"/>
                <a:gd name="T28" fmla="*/ 36 w 54"/>
                <a:gd name="T29" fmla="*/ 26 h 49"/>
                <a:gd name="T30" fmla="*/ 44 w 54"/>
                <a:gd name="T31" fmla="*/ 41 h 49"/>
                <a:gd name="T32" fmla="*/ 40 w 54"/>
                <a:gd name="T33" fmla="*/ 41 h 49"/>
                <a:gd name="T34" fmla="*/ 43 w 54"/>
                <a:gd name="T35" fmla="*/ 33 h 49"/>
                <a:gd name="T36" fmla="*/ 41 w 54"/>
                <a:gd name="T37" fmla="*/ 30 h 49"/>
                <a:gd name="T38" fmla="*/ 44 w 54"/>
                <a:gd name="T39" fmla="*/ 41 h 49"/>
                <a:gd name="T40" fmla="*/ 38 w 54"/>
                <a:gd name="T41" fmla="*/ 27 h 49"/>
                <a:gd name="T42" fmla="*/ 37 w 54"/>
                <a:gd name="T43" fmla="*/ 25 h 49"/>
                <a:gd name="T44" fmla="*/ 36 w 54"/>
                <a:gd name="T45" fmla="*/ 24 h 49"/>
                <a:gd name="T46" fmla="*/ 36 w 54"/>
                <a:gd name="T47" fmla="*/ 23 h 49"/>
                <a:gd name="T48" fmla="*/ 37 w 54"/>
                <a:gd name="T49" fmla="*/ 17 h 49"/>
                <a:gd name="T50" fmla="*/ 28 w 54"/>
                <a:gd name="T51" fmla="*/ 26 h 49"/>
                <a:gd name="T52" fmla="*/ 14 w 54"/>
                <a:gd name="T53" fmla="*/ 32 h 49"/>
                <a:gd name="T54" fmla="*/ 22 w 54"/>
                <a:gd name="T55" fmla="*/ 26 h 49"/>
                <a:gd name="T56" fmla="*/ 19 w 54"/>
                <a:gd name="T57" fmla="*/ 16 h 49"/>
                <a:gd name="T58" fmla="*/ 18 w 54"/>
                <a:gd name="T59" fmla="*/ 12 h 49"/>
                <a:gd name="T60" fmla="*/ 14 w 54"/>
                <a:gd name="T61" fmla="*/ 8 h 49"/>
                <a:gd name="T62" fmla="*/ 10 w 54"/>
                <a:gd name="T63" fmla="*/ 15 h 49"/>
                <a:gd name="T64" fmla="*/ 10 w 54"/>
                <a:gd name="T65" fmla="*/ 7 h 49"/>
                <a:gd name="T66" fmla="*/ 12 w 54"/>
                <a:gd name="T67" fmla="*/ 3 h 49"/>
                <a:gd name="T68" fmla="*/ 16 w 54"/>
                <a:gd name="T69" fmla="*/ 9 h 49"/>
                <a:gd name="T70" fmla="*/ 15 w 54"/>
                <a:gd name="T71" fmla="*/ 7 h 49"/>
                <a:gd name="T72" fmla="*/ 11 w 54"/>
                <a:gd name="T73" fmla="*/ 15 h 49"/>
                <a:gd name="T74" fmla="*/ 19 w 54"/>
                <a:gd name="T75" fmla="*/ 14 h 49"/>
                <a:gd name="T76" fmla="*/ 22 w 54"/>
                <a:gd name="T77" fmla="*/ 15 h 49"/>
                <a:gd name="T78" fmla="*/ 22 w 54"/>
                <a:gd name="T79" fmla="*/ 16 h 49"/>
                <a:gd name="T80" fmla="*/ 22 w 54"/>
                <a:gd name="T81" fmla="*/ 16 h 49"/>
                <a:gd name="T82" fmla="*/ 43 w 54"/>
                <a:gd name="T83" fmla="*/ 4 h 49"/>
                <a:gd name="T84" fmla="*/ 22 w 54"/>
                <a:gd name="T85" fmla="*/ 22 h 49"/>
                <a:gd name="T86" fmla="*/ 26 w 54"/>
                <a:gd name="T87" fmla="*/ 18 h 49"/>
                <a:gd name="T88" fmla="*/ 19 w 54"/>
                <a:gd name="T89" fmla="*/ 26 h 49"/>
                <a:gd name="T90" fmla="*/ 28 w 54"/>
                <a:gd name="T91" fmla="*/ 18 h 49"/>
                <a:gd name="T92" fmla="*/ 45 w 54"/>
                <a:gd name="T93" fmla="*/ 5 h 49"/>
                <a:gd name="T94" fmla="*/ 39 w 54"/>
                <a:gd name="T95" fmla="*/ 10 h 49"/>
                <a:gd name="T96" fmla="*/ 19 w 54"/>
                <a:gd name="T97" fmla="*/ 25 h 49"/>
                <a:gd name="T98" fmla="*/ 18 w 54"/>
                <a:gd name="T99" fmla="*/ 24 h 49"/>
                <a:gd name="T100" fmla="*/ 19 w 54"/>
                <a:gd name="T101" fmla="*/ 35 h 49"/>
                <a:gd name="T102" fmla="*/ 14 w 54"/>
                <a:gd name="T103" fmla="*/ 41 h 49"/>
                <a:gd name="T104" fmla="*/ 27 w 54"/>
                <a:gd name="T105" fmla="*/ 24 h 49"/>
                <a:gd name="T106" fmla="*/ 25 w 54"/>
                <a:gd name="T107" fmla="*/ 24 h 49"/>
                <a:gd name="T108" fmla="*/ 20 w 54"/>
                <a:gd name="T109" fmla="*/ 17 h 49"/>
                <a:gd name="T110" fmla="*/ 12 w 54"/>
                <a:gd name="T111" fmla="*/ 46 h 49"/>
                <a:gd name="T112" fmla="*/ 43 w 54"/>
                <a:gd name="T113" fmla="*/ 16 h 49"/>
                <a:gd name="T114" fmla="*/ 26 w 54"/>
                <a:gd name="T115" fmla="*/ 32 h 49"/>
                <a:gd name="T116" fmla="*/ 41 w 54"/>
                <a:gd name="T117" fmla="*/ 4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" h="49">
                  <a:moveTo>
                    <a:pt x="53" y="9"/>
                  </a:moveTo>
                  <a:cubicBezTo>
                    <a:pt x="50" y="6"/>
                    <a:pt x="47" y="3"/>
                    <a:pt x="44" y="0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2" y="0"/>
                    <a:pt x="42" y="0"/>
                  </a:cubicBezTo>
                  <a:cubicBezTo>
                    <a:pt x="36" y="4"/>
                    <a:pt x="31" y="10"/>
                    <a:pt x="26" y="15"/>
                  </a:cubicBezTo>
                  <a:cubicBezTo>
                    <a:pt x="22" y="10"/>
                    <a:pt x="18" y="5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3"/>
                    <a:pt x="5" y="6"/>
                    <a:pt x="1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6" y="15"/>
                    <a:pt x="11" y="21"/>
                    <a:pt x="16" y="26"/>
                  </a:cubicBezTo>
                  <a:cubicBezTo>
                    <a:pt x="12" y="31"/>
                    <a:pt x="6" y="34"/>
                    <a:pt x="2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1"/>
                    <a:pt x="2" y="41"/>
                    <a:pt x="2" y="42"/>
                  </a:cubicBezTo>
                  <a:cubicBezTo>
                    <a:pt x="5" y="45"/>
                    <a:pt x="8" y="47"/>
                    <a:pt x="11" y="49"/>
                  </a:cubicBezTo>
                  <a:cubicBezTo>
                    <a:pt x="11" y="49"/>
                    <a:pt x="12" y="49"/>
                    <a:pt x="12" y="49"/>
                  </a:cubicBezTo>
                  <a:cubicBezTo>
                    <a:pt x="12" y="49"/>
                    <a:pt x="13" y="49"/>
                    <a:pt x="13" y="49"/>
                  </a:cubicBezTo>
                  <a:cubicBezTo>
                    <a:pt x="18" y="44"/>
                    <a:pt x="23" y="40"/>
                    <a:pt x="27" y="35"/>
                  </a:cubicBezTo>
                  <a:cubicBezTo>
                    <a:pt x="32" y="39"/>
                    <a:pt x="35" y="45"/>
                    <a:pt x="40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49"/>
                    <a:pt x="42" y="49"/>
                    <a:pt x="42" y="49"/>
                  </a:cubicBezTo>
                  <a:cubicBezTo>
                    <a:pt x="46" y="46"/>
                    <a:pt x="50" y="43"/>
                    <a:pt x="52" y="39"/>
                  </a:cubicBezTo>
                  <a:cubicBezTo>
                    <a:pt x="53" y="39"/>
                    <a:pt x="53" y="38"/>
                    <a:pt x="52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8" y="33"/>
                    <a:pt x="44" y="28"/>
                    <a:pt x="39" y="23"/>
                  </a:cubicBezTo>
                  <a:cubicBezTo>
                    <a:pt x="44" y="20"/>
                    <a:pt x="48" y="15"/>
                    <a:pt x="53" y="12"/>
                  </a:cubicBezTo>
                  <a:cubicBezTo>
                    <a:pt x="53" y="12"/>
                    <a:pt x="53" y="11"/>
                    <a:pt x="53" y="11"/>
                  </a:cubicBezTo>
                  <a:cubicBezTo>
                    <a:pt x="54" y="10"/>
                    <a:pt x="54" y="10"/>
                    <a:pt x="53" y="9"/>
                  </a:cubicBezTo>
                  <a:close/>
                  <a:moveTo>
                    <a:pt x="40" y="45"/>
                  </a:moveTo>
                  <a:cubicBezTo>
                    <a:pt x="40" y="45"/>
                    <a:pt x="40" y="45"/>
                    <a:pt x="40" y="45"/>
                  </a:cubicBezTo>
                  <a:cubicBezTo>
                    <a:pt x="40" y="44"/>
                    <a:pt x="39" y="44"/>
                    <a:pt x="39" y="44"/>
                  </a:cubicBezTo>
                  <a:cubicBezTo>
                    <a:pt x="40" y="43"/>
                    <a:pt x="41" y="42"/>
                    <a:pt x="42" y="41"/>
                  </a:cubicBezTo>
                  <a:cubicBezTo>
                    <a:pt x="43" y="40"/>
                    <a:pt x="45" y="39"/>
                    <a:pt x="46" y="38"/>
                  </a:cubicBezTo>
                  <a:cubicBezTo>
                    <a:pt x="44" y="40"/>
                    <a:pt x="42" y="42"/>
                    <a:pt x="40" y="45"/>
                  </a:cubicBezTo>
                  <a:close/>
                  <a:moveTo>
                    <a:pt x="37" y="41"/>
                  </a:moveTo>
                  <a:cubicBezTo>
                    <a:pt x="39" y="39"/>
                    <a:pt x="42" y="38"/>
                    <a:pt x="44" y="36"/>
                  </a:cubicBezTo>
                  <a:cubicBezTo>
                    <a:pt x="41" y="38"/>
                    <a:pt x="40" y="40"/>
                    <a:pt x="38" y="43"/>
                  </a:cubicBezTo>
                  <a:cubicBezTo>
                    <a:pt x="38" y="42"/>
                    <a:pt x="37" y="42"/>
                    <a:pt x="37" y="41"/>
                  </a:cubicBezTo>
                  <a:close/>
                  <a:moveTo>
                    <a:pt x="35" y="39"/>
                  </a:moveTo>
                  <a:cubicBezTo>
                    <a:pt x="37" y="38"/>
                    <a:pt x="40" y="36"/>
                    <a:pt x="41" y="34"/>
                  </a:cubicBezTo>
                  <a:cubicBezTo>
                    <a:pt x="39" y="36"/>
                    <a:pt x="38" y="38"/>
                    <a:pt x="36" y="40"/>
                  </a:cubicBezTo>
                  <a:cubicBezTo>
                    <a:pt x="36" y="40"/>
                    <a:pt x="35" y="40"/>
                    <a:pt x="35" y="39"/>
                  </a:cubicBezTo>
                  <a:close/>
                  <a:moveTo>
                    <a:pt x="33" y="37"/>
                  </a:moveTo>
                  <a:cubicBezTo>
                    <a:pt x="35" y="35"/>
                    <a:pt x="37" y="33"/>
                    <a:pt x="40" y="31"/>
                  </a:cubicBezTo>
                  <a:cubicBezTo>
                    <a:pt x="40" y="31"/>
                    <a:pt x="38" y="34"/>
                    <a:pt x="38" y="34"/>
                  </a:cubicBezTo>
                  <a:cubicBezTo>
                    <a:pt x="37" y="35"/>
                    <a:pt x="36" y="37"/>
                    <a:pt x="35" y="39"/>
                  </a:cubicBezTo>
                  <a:cubicBezTo>
                    <a:pt x="34" y="38"/>
                    <a:pt x="33" y="37"/>
                    <a:pt x="33" y="37"/>
                  </a:cubicBezTo>
                  <a:close/>
                  <a:moveTo>
                    <a:pt x="30" y="34"/>
                  </a:moveTo>
                  <a:cubicBezTo>
                    <a:pt x="33" y="32"/>
                    <a:pt x="35" y="31"/>
                    <a:pt x="37" y="29"/>
                  </a:cubicBezTo>
                  <a:cubicBezTo>
                    <a:pt x="36" y="29"/>
                    <a:pt x="35" y="32"/>
                    <a:pt x="35" y="33"/>
                  </a:cubicBezTo>
                  <a:cubicBezTo>
                    <a:pt x="34" y="34"/>
                    <a:pt x="33" y="35"/>
                    <a:pt x="32" y="36"/>
                  </a:cubicBezTo>
                  <a:cubicBezTo>
                    <a:pt x="32" y="35"/>
                    <a:pt x="31" y="34"/>
                    <a:pt x="30" y="34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31" y="30"/>
                    <a:pt x="33" y="28"/>
                    <a:pt x="36" y="26"/>
                  </a:cubicBezTo>
                  <a:cubicBezTo>
                    <a:pt x="35" y="27"/>
                    <a:pt x="34" y="29"/>
                    <a:pt x="32" y="30"/>
                  </a:cubicBezTo>
                  <a:cubicBezTo>
                    <a:pt x="31" y="31"/>
                    <a:pt x="30" y="32"/>
                    <a:pt x="30" y="33"/>
                  </a:cubicBezTo>
                  <a:cubicBezTo>
                    <a:pt x="29" y="33"/>
                    <a:pt x="29" y="32"/>
                    <a:pt x="28" y="32"/>
                  </a:cubicBezTo>
                  <a:close/>
                  <a:moveTo>
                    <a:pt x="44" y="41"/>
                  </a:moveTo>
                  <a:cubicBezTo>
                    <a:pt x="45" y="40"/>
                    <a:pt x="46" y="39"/>
                    <a:pt x="48" y="38"/>
                  </a:cubicBezTo>
                  <a:cubicBezTo>
                    <a:pt x="48" y="37"/>
                    <a:pt x="48" y="37"/>
                    <a:pt x="47" y="37"/>
                  </a:cubicBezTo>
                  <a:cubicBezTo>
                    <a:pt x="45" y="38"/>
                    <a:pt x="43" y="39"/>
                    <a:pt x="41" y="40"/>
                  </a:cubicBezTo>
                  <a:cubicBezTo>
                    <a:pt x="41" y="41"/>
                    <a:pt x="39" y="44"/>
                    <a:pt x="40" y="41"/>
                  </a:cubicBezTo>
                  <a:cubicBezTo>
                    <a:pt x="42" y="39"/>
                    <a:pt x="43" y="37"/>
                    <a:pt x="45" y="35"/>
                  </a:cubicBezTo>
                  <a:cubicBezTo>
                    <a:pt x="45" y="35"/>
                    <a:pt x="45" y="34"/>
                    <a:pt x="45" y="35"/>
                  </a:cubicBezTo>
                  <a:cubicBezTo>
                    <a:pt x="41" y="36"/>
                    <a:pt x="39" y="38"/>
                    <a:pt x="36" y="41"/>
                  </a:cubicBezTo>
                  <a:cubicBezTo>
                    <a:pt x="38" y="39"/>
                    <a:pt x="41" y="35"/>
                    <a:pt x="43" y="33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0" y="33"/>
                    <a:pt x="39" y="35"/>
                    <a:pt x="37" y="37"/>
                  </a:cubicBezTo>
                  <a:cubicBezTo>
                    <a:pt x="34" y="40"/>
                    <a:pt x="37" y="36"/>
                    <a:pt x="38" y="35"/>
                  </a:cubicBezTo>
                  <a:cubicBezTo>
                    <a:pt x="39" y="34"/>
                    <a:pt x="40" y="32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4" y="33"/>
                    <a:pt x="46" y="36"/>
                    <a:pt x="49" y="38"/>
                  </a:cubicBezTo>
                  <a:cubicBezTo>
                    <a:pt x="47" y="40"/>
                    <a:pt x="45" y="41"/>
                    <a:pt x="44" y="42"/>
                  </a:cubicBezTo>
                  <a:cubicBezTo>
                    <a:pt x="39" y="46"/>
                    <a:pt x="43" y="42"/>
                    <a:pt x="44" y="41"/>
                  </a:cubicBezTo>
                  <a:close/>
                  <a:moveTo>
                    <a:pt x="41" y="30"/>
                  </a:moveTo>
                  <a:cubicBezTo>
                    <a:pt x="39" y="31"/>
                    <a:pt x="38" y="32"/>
                    <a:pt x="36" y="33"/>
                  </a:cubicBezTo>
                  <a:cubicBezTo>
                    <a:pt x="34" y="35"/>
                    <a:pt x="31" y="38"/>
                    <a:pt x="34" y="35"/>
                  </a:cubicBezTo>
                  <a:cubicBezTo>
                    <a:pt x="36" y="32"/>
                    <a:pt x="38" y="30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4" y="31"/>
                    <a:pt x="32" y="32"/>
                  </a:cubicBezTo>
                  <a:cubicBezTo>
                    <a:pt x="29" y="34"/>
                    <a:pt x="31" y="32"/>
                    <a:pt x="32" y="31"/>
                  </a:cubicBezTo>
                  <a:cubicBezTo>
                    <a:pt x="34" y="29"/>
                    <a:pt x="36" y="28"/>
                    <a:pt x="37" y="25"/>
                  </a:cubicBezTo>
                  <a:cubicBezTo>
                    <a:pt x="38" y="27"/>
                    <a:pt x="40" y="28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36" y="24"/>
                  </a:moveTo>
                  <a:cubicBezTo>
                    <a:pt x="36" y="24"/>
                    <a:pt x="36" y="24"/>
                    <a:pt x="36" y="24"/>
                  </a:cubicBezTo>
                  <a:cubicBezTo>
                    <a:pt x="34" y="27"/>
                    <a:pt x="31" y="29"/>
                    <a:pt x="29" y="31"/>
                  </a:cubicBezTo>
                  <a:cubicBezTo>
                    <a:pt x="29" y="31"/>
                    <a:pt x="29" y="30"/>
                    <a:pt x="29" y="30"/>
                  </a:cubicBezTo>
                  <a:cubicBezTo>
                    <a:pt x="30" y="28"/>
                    <a:pt x="32" y="27"/>
                    <a:pt x="34" y="25"/>
                  </a:cubicBezTo>
                  <a:cubicBezTo>
                    <a:pt x="34" y="24"/>
                    <a:pt x="35" y="24"/>
                    <a:pt x="36" y="23"/>
                  </a:cubicBezTo>
                  <a:cubicBezTo>
                    <a:pt x="36" y="24"/>
                    <a:pt x="36" y="24"/>
                    <a:pt x="36" y="24"/>
                  </a:cubicBezTo>
                  <a:close/>
                  <a:moveTo>
                    <a:pt x="8" y="43"/>
                  </a:moveTo>
                  <a:cubicBezTo>
                    <a:pt x="13" y="37"/>
                    <a:pt x="20" y="32"/>
                    <a:pt x="25" y="26"/>
                  </a:cubicBezTo>
                  <a:cubicBezTo>
                    <a:pt x="29" y="23"/>
                    <a:pt x="33" y="20"/>
                    <a:pt x="37" y="17"/>
                  </a:cubicBezTo>
                  <a:cubicBezTo>
                    <a:pt x="40" y="15"/>
                    <a:pt x="42" y="12"/>
                    <a:pt x="45" y="9"/>
                  </a:cubicBezTo>
                  <a:cubicBezTo>
                    <a:pt x="48" y="7"/>
                    <a:pt x="43" y="11"/>
                    <a:pt x="43" y="12"/>
                  </a:cubicBezTo>
                  <a:cubicBezTo>
                    <a:pt x="41" y="14"/>
                    <a:pt x="39" y="15"/>
                    <a:pt x="38" y="17"/>
                  </a:cubicBezTo>
                  <a:cubicBezTo>
                    <a:pt x="35" y="20"/>
                    <a:pt x="31" y="23"/>
                    <a:pt x="28" y="26"/>
                  </a:cubicBezTo>
                  <a:cubicBezTo>
                    <a:pt x="21" y="32"/>
                    <a:pt x="15" y="38"/>
                    <a:pt x="10" y="44"/>
                  </a:cubicBezTo>
                  <a:cubicBezTo>
                    <a:pt x="9" y="44"/>
                    <a:pt x="8" y="43"/>
                    <a:pt x="8" y="43"/>
                  </a:cubicBezTo>
                  <a:close/>
                  <a:moveTo>
                    <a:pt x="6" y="41"/>
                  </a:moveTo>
                  <a:cubicBezTo>
                    <a:pt x="8" y="38"/>
                    <a:pt x="11" y="35"/>
                    <a:pt x="14" y="32"/>
                  </a:cubicBezTo>
                  <a:cubicBezTo>
                    <a:pt x="15" y="31"/>
                    <a:pt x="15" y="31"/>
                    <a:pt x="16" y="30"/>
                  </a:cubicBezTo>
                  <a:cubicBezTo>
                    <a:pt x="19" y="28"/>
                    <a:pt x="22" y="25"/>
                    <a:pt x="25" y="22"/>
                  </a:cubicBezTo>
                  <a:cubicBezTo>
                    <a:pt x="27" y="20"/>
                    <a:pt x="30" y="18"/>
                    <a:pt x="32" y="17"/>
                  </a:cubicBezTo>
                  <a:cubicBezTo>
                    <a:pt x="29" y="20"/>
                    <a:pt x="25" y="23"/>
                    <a:pt x="22" y="26"/>
                  </a:cubicBezTo>
                  <a:cubicBezTo>
                    <a:pt x="17" y="32"/>
                    <a:pt x="10" y="35"/>
                    <a:pt x="7" y="42"/>
                  </a:cubicBezTo>
                  <a:cubicBezTo>
                    <a:pt x="6" y="42"/>
                    <a:pt x="6" y="41"/>
                    <a:pt x="6" y="41"/>
                  </a:cubicBezTo>
                  <a:close/>
                  <a:moveTo>
                    <a:pt x="12" y="18"/>
                  </a:moveTo>
                  <a:cubicBezTo>
                    <a:pt x="14" y="17"/>
                    <a:pt x="16" y="16"/>
                    <a:pt x="19" y="16"/>
                  </a:cubicBezTo>
                  <a:cubicBezTo>
                    <a:pt x="17" y="16"/>
                    <a:pt x="15" y="17"/>
                    <a:pt x="13" y="19"/>
                  </a:cubicBezTo>
                  <a:cubicBezTo>
                    <a:pt x="13" y="19"/>
                    <a:pt x="12" y="18"/>
                    <a:pt x="12" y="18"/>
                  </a:cubicBezTo>
                  <a:close/>
                  <a:moveTo>
                    <a:pt x="10" y="16"/>
                  </a:moveTo>
                  <a:cubicBezTo>
                    <a:pt x="13" y="15"/>
                    <a:pt x="16" y="14"/>
                    <a:pt x="18" y="12"/>
                  </a:cubicBezTo>
                  <a:cubicBezTo>
                    <a:pt x="16" y="13"/>
                    <a:pt x="13" y="15"/>
                    <a:pt x="11" y="17"/>
                  </a:cubicBezTo>
                  <a:cubicBezTo>
                    <a:pt x="11" y="17"/>
                    <a:pt x="11" y="16"/>
                    <a:pt x="10" y="16"/>
                  </a:cubicBezTo>
                  <a:close/>
                  <a:moveTo>
                    <a:pt x="7" y="12"/>
                  </a:moveTo>
                  <a:cubicBezTo>
                    <a:pt x="9" y="11"/>
                    <a:pt x="12" y="10"/>
                    <a:pt x="14" y="8"/>
                  </a:cubicBezTo>
                  <a:cubicBezTo>
                    <a:pt x="12" y="10"/>
                    <a:pt x="10" y="11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1" y="13"/>
                    <a:pt x="13" y="12"/>
                    <a:pt x="15" y="11"/>
                  </a:cubicBezTo>
                  <a:cubicBezTo>
                    <a:pt x="13" y="12"/>
                    <a:pt x="11" y="14"/>
                    <a:pt x="10" y="15"/>
                  </a:cubicBezTo>
                  <a:cubicBezTo>
                    <a:pt x="9" y="14"/>
                    <a:pt x="8" y="13"/>
                    <a:pt x="7" y="12"/>
                  </a:cubicBezTo>
                  <a:close/>
                  <a:moveTo>
                    <a:pt x="5" y="10"/>
                  </a:moveTo>
                  <a:cubicBezTo>
                    <a:pt x="7" y="9"/>
                    <a:pt x="9" y="8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8" y="10"/>
                    <a:pt x="6" y="12"/>
                  </a:cubicBezTo>
                  <a:cubicBezTo>
                    <a:pt x="6" y="11"/>
                    <a:pt x="6" y="11"/>
                    <a:pt x="5" y="10"/>
                  </a:cubicBezTo>
                  <a:close/>
                  <a:moveTo>
                    <a:pt x="4" y="9"/>
                  </a:moveTo>
                  <a:cubicBezTo>
                    <a:pt x="7" y="8"/>
                    <a:pt x="9" y="5"/>
                    <a:pt x="12" y="3"/>
                  </a:cubicBezTo>
                  <a:cubicBezTo>
                    <a:pt x="12" y="4"/>
                    <a:pt x="13" y="4"/>
                    <a:pt x="13" y="4"/>
                  </a:cubicBezTo>
                  <a:cubicBezTo>
                    <a:pt x="10" y="6"/>
                    <a:pt x="7" y="8"/>
                    <a:pt x="5" y="10"/>
                  </a:cubicBezTo>
                  <a:cubicBezTo>
                    <a:pt x="4" y="10"/>
                    <a:pt x="4" y="10"/>
                    <a:pt x="4" y="9"/>
                  </a:cubicBezTo>
                  <a:close/>
                  <a:moveTo>
                    <a:pt x="16" y="9"/>
                  </a:moveTo>
                  <a:cubicBezTo>
                    <a:pt x="14" y="10"/>
                    <a:pt x="13" y="11"/>
                    <a:pt x="11" y="12"/>
                  </a:cubicBezTo>
                  <a:cubicBezTo>
                    <a:pt x="11" y="11"/>
                    <a:pt x="11" y="11"/>
                    <a:pt x="12" y="10"/>
                  </a:cubicBezTo>
                  <a:cubicBezTo>
                    <a:pt x="13" y="9"/>
                    <a:pt x="14" y="8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2" y="8"/>
                    <a:pt x="10" y="10"/>
                    <a:pt x="7" y="12"/>
                  </a:cubicBezTo>
                  <a:cubicBezTo>
                    <a:pt x="9" y="10"/>
                    <a:pt x="11" y="7"/>
                    <a:pt x="14" y="5"/>
                  </a:cubicBezTo>
                  <a:cubicBezTo>
                    <a:pt x="15" y="7"/>
                    <a:pt x="17" y="9"/>
                    <a:pt x="19" y="11"/>
                  </a:cubicBezTo>
                  <a:cubicBezTo>
                    <a:pt x="16" y="12"/>
                    <a:pt x="14" y="14"/>
                    <a:pt x="11" y="15"/>
                  </a:cubicBezTo>
                  <a:cubicBezTo>
                    <a:pt x="12" y="15"/>
                    <a:pt x="15" y="11"/>
                    <a:pt x="17" y="10"/>
                  </a:cubicBezTo>
                  <a:cubicBezTo>
                    <a:pt x="17" y="10"/>
                    <a:pt x="16" y="9"/>
                    <a:pt x="16" y="9"/>
                  </a:cubicBezTo>
                  <a:close/>
                  <a:moveTo>
                    <a:pt x="20" y="15"/>
                  </a:moveTo>
                  <a:cubicBezTo>
                    <a:pt x="20" y="14"/>
                    <a:pt x="20" y="14"/>
                    <a:pt x="19" y="14"/>
                  </a:cubicBezTo>
                  <a:cubicBezTo>
                    <a:pt x="18" y="15"/>
                    <a:pt x="16" y="16"/>
                    <a:pt x="14" y="17"/>
                  </a:cubicBezTo>
                  <a:cubicBezTo>
                    <a:pt x="10" y="18"/>
                    <a:pt x="14" y="16"/>
                    <a:pt x="15" y="15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20" y="13"/>
                    <a:pt x="21" y="14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19" y="17"/>
                    <a:pt x="16" y="18"/>
                    <a:pt x="14" y="19"/>
                  </a:cubicBezTo>
                  <a:cubicBezTo>
                    <a:pt x="15" y="19"/>
                    <a:pt x="18" y="16"/>
                    <a:pt x="20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3" y="16"/>
                    <a:pt x="23" y="16"/>
                    <a:pt x="24" y="17"/>
                  </a:cubicBezTo>
                  <a:cubicBezTo>
                    <a:pt x="22" y="18"/>
                    <a:pt x="19" y="20"/>
                    <a:pt x="17" y="21"/>
                  </a:cubicBezTo>
                  <a:cubicBezTo>
                    <a:pt x="19" y="19"/>
                    <a:pt x="21" y="18"/>
                    <a:pt x="22" y="16"/>
                  </a:cubicBezTo>
                  <a:close/>
                  <a:moveTo>
                    <a:pt x="27" y="18"/>
                  </a:moveTo>
                  <a:cubicBezTo>
                    <a:pt x="32" y="13"/>
                    <a:pt x="37" y="8"/>
                    <a:pt x="43" y="3"/>
                  </a:cubicBezTo>
                  <a:cubicBezTo>
                    <a:pt x="43" y="3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37" y="9"/>
                    <a:pt x="32" y="14"/>
                    <a:pt x="27" y="18"/>
                  </a:cubicBezTo>
                  <a:cubicBezTo>
                    <a:pt x="26" y="18"/>
                    <a:pt x="26" y="19"/>
                    <a:pt x="26" y="19"/>
                  </a:cubicBezTo>
                  <a:cubicBezTo>
                    <a:pt x="25" y="19"/>
                    <a:pt x="24" y="20"/>
                    <a:pt x="24" y="20"/>
                  </a:cubicBezTo>
                  <a:cubicBezTo>
                    <a:pt x="23" y="21"/>
                    <a:pt x="23" y="21"/>
                    <a:pt x="22" y="22"/>
                  </a:cubicBezTo>
                  <a:cubicBezTo>
                    <a:pt x="21" y="23"/>
                    <a:pt x="19" y="24"/>
                    <a:pt x="19" y="24"/>
                  </a:cubicBezTo>
                  <a:cubicBezTo>
                    <a:pt x="20" y="22"/>
                    <a:pt x="23" y="20"/>
                    <a:pt x="24" y="18"/>
                  </a:cubicBezTo>
                  <a:cubicBezTo>
                    <a:pt x="24" y="18"/>
                    <a:pt x="25" y="18"/>
                    <a:pt x="25" y="18"/>
                  </a:cubicBezTo>
                  <a:cubicBezTo>
                    <a:pt x="25" y="19"/>
                    <a:pt x="26" y="18"/>
                    <a:pt x="26" y="18"/>
                  </a:cubicBezTo>
                  <a:cubicBezTo>
                    <a:pt x="26" y="18"/>
                    <a:pt x="27" y="18"/>
                    <a:pt x="27" y="18"/>
                  </a:cubicBezTo>
                  <a:close/>
                  <a:moveTo>
                    <a:pt x="36" y="12"/>
                  </a:moveTo>
                  <a:cubicBezTo>
                    <a:pt x="33" y="15"/>
                    <a:pt x="30" y="17"/>
                    <a:pt x="27" y="20"/>
                  </a:cubicBezTo>
                  <a:cubicBezTo>
                    <a:pt x="24" y="22"/>
                    <a:pt x="22" y="24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1" y="24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2"/>
                    <a:pt x="26" y="20"/>
                    <a:pt x="28" y="18"/>
                  </a:cubicBezTo>
                  <a:cubicBezTo>
                    <a:pt x="30" y="17"/>
                    <a:pt x="31" y="16"/>
                    <a:pt x="33" y="15"/>
                  </a:cubicBezTo>
                  <a:cubicBezTo>
                    <a:pt x="37" y="12"/>
                    <a:pt x="40" y="8"/>
                    <a:pt x="44" y="5"/>
                  </a:cubicBezTo>
                  <a:cubicBezTo>
                    <a:pt x="44" y="5"/>
                    <a:pt x="44" y="4"/>
                    <a:pt x="44" y="4"/>
                  </a:cubicBezTo>
                  <a:cubicBezTo>
                    <a:pt x="44" y="5"/>
                    <a:pt x="44" y="5"/>
                    <a:pt x="45" y="5"/>
                  </a:cubicBezTo>
                  <a:cubicBezTo>
                    <a:pt x="41" y="7"/>
                    <a:pt x="39" y="10"/>
                    <a:pt x="36" y="12"/>
                  </a:cubicBezTo>
                  <a:close/>
                  <a:moveTo>
                    <a:pt x="42" y="7"/>
                  </a:moveTo>
                  <a:cubicBezTo>
                    <a:pt x="41" y="9"/>
                    <a:pt x="40" y="10"/>
                    <a:pt x="38" y="12"/>
                  </a:cubicBezTo>
                  <a:cubicBezTo>
                    <a:pt x="39" y="11"/>
                    <a:pt x="39" y="11"/>
                    <a:pt x="39" y="10"/>
                  </a:cubicBezTo>
                  <a:cubicBezTo>
                    <a:pt x="40" y="10"/>
                    <a:pt x="46" y="4"/>
                    <a:pt x="42" y="7"/>
                  </a:cubicBezTo>
                  <a:close/>
                  <a:moveTo>
                    <a:pt x="19" y="25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lose/>
                  <a:moveTo>
                    <a:pt x="23" y="18"/>
                  </a:moveTo>
                  <a:cubicBezTo>
                    <a:pt x="21" y="20"/>
                    <a:pt x="19" y="22"/>
                    <a:pt x="18" y="24"/>
                  </a:cubicBezTo>
                  <a:cubicBezTo>
                    <a:pt x="17" y="24"/>
                    <a:pt x="17" y="23"/>
                    <a:pt x="16" y="22"/>
                  </a:cubicBezTo>
                  <a:cubicBezTo>
                    <a:pt x="19" y="21"/>
                    <a:pt x="21" y="20"/>
                    <a:pt x="23" y="18"/>
                  </a:cubicBezTo>
                  <a:close/>
                  <a:moveTo>
                    <a:pt x="14" y="40"/>
                  </a:moveTo>
                  <a:cubicBezTo>
                    <a:pt x="16" y="39"/>
                    <a:pt x="17" y="37"/>
                    <a:pt x="19" y="35"/>
                  </a:cubicBezTo>
                  <a:cubicBezTo>
                    <a:pt x="22" y="32"/>
                    <a:pt x="25" y="29"/>
                    <a:pt x="28" y="26"/>
                  </a:cubicBezTo>
                  <a:cubicBezTo>
                    <a:pt x="35" y="20"/>
                    <a:pt x="42" y="14"/>
                    <a:pt x="47" y="8"/>
                  </a:cubicBezTo>
                  <a:cubicBezTo>
                    <a:pt x="48" y="8"/>
                    <a:pt x="49" y="9"/>
                    <a:pt x="50" y="10"/>
                  </a:cubicBezTo>
                  <a:cubicBezTo>
                    <a:pt x="37" y="19"/>
                    <a:pt x="25" y="30"/>
                    <a:pt x="14" y="41"/>
                  </a:cubicBezTo>
                  <a:cubicBezTo>
                    <a:pt x="14" y="40"/>
                    <a:pt x="14" y="40"/>
                    <a:pt x="14" y="40"/>
                  </a:cubicBezTo>
                  <a:close/>
                  <a:moveTo>
                    <a:pt x="47" y="7"/>
                  </a:moveTo>
                  <a:cubicBezTo>
                    <a:pt x="44" y="9"/>
                    <a:pt x="41" y="12"/>
                    <a:pt x="39" y="14"/>
                  </a:cubicBezTo>
                  <a:cubicBezTo>
                    <a:pt x="35" y="18"/>
                    <a:pt x="30" y="20"/>
                    <a:pt x="27" y="24"/>
                  </a:cubicBezTo>
                  <a:cubicBezTo>
                    <a:pt x="24" y="26"/>
                    <a:pt x="22" y="30"/>
                    <a:pt x="18" y="32"/>
                  </a:cubicBezTo>
                  <a:cubicBezTo>
                    <a:pt x="15" y="35"/>
                    <a:pt x="11" y="38"/>
                    <a:pt x="7" y="42"/>
                  </a:cubicBezTo>
                  <a:cubicBezTo>
                    <a:pt x="9" y="40"/>
                    <a:pt x="12" y="36"/>
                    <a:pt x="15" y="34"/>
                  </a:cubicBezTo>
                  <a:cubicBezTo>
                    <a:pt x="19" y="31"/>
                    <a:pt x="22" y="28"/>
                    <a:pt x="25" y="24"/>
                  </a:cubicBezTo>
                  <a:cubicBezTo>
                    <a:pt x="31" y="17"/>
                    <a:pt x="39" y="12"/>
                    <a:pt x="45" y="6"/>
                  </a:cubicBezTo>
                  <a:cubicBezTo>
                    <a:pt x="46" y="6"/>
                    <a:pt x="46" y="7"/>
                    <a:pt x="47" y="7"/>
                  </a:cubicBezTo>
                  <a:close/>
                  <a:moveTo>
                    <a:pt x="14" y="20"/>
                  </a:moveTo>
                  <a:cubicBezTo>
                    <a:pt x="16" y="19"/>
                    <a:pt x="18" y="18"/>
                    <a:pt x="20" y="17"/>
                  </a:cubicBezTo>
                  <a:cubicBezTo>
                    <a:pt x="23" y="15"/>
                    <a:pt x="19" y="18"/>
                    <a:pt x="19" y="19"/>
                  </a:cubicBezTo>
                  <a:cubicBezTo>
                    <a:pt x="18" y="20"/>
                    <a:pt x="17" y="21"/>
                    <a:pt x="16" y="22"/>
                  </a:cubicBezTo>
                  <a:cubicBezTo>
                    <a:pt x="15" y="21"/>
                    <a:pt x="14" y="21"/>
                    <a:pt x="14" y="20"/>
                  </a:cubicBezTo>
                  <a:close/>
                  <a:moveTo>
                    <a:pt x="12" y="46"/>
                  </a:moveTo>
                  <a:cubicBezTo>
                    <a:pt x="11" y="46"/>
                    <a:pt x="11" y="45"/>
                    <a:pt x="10" y="45"/>
                  </a:cubicBezTo>
                  <a:cubicBezTo>
                    <a:pt x="11" y="45"/>
                    <a:pt x="11" y="44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2" y="34"/>
                    <a:pt x="32" y="25"/>
                    <a:pt x="43" y="16"/>
                  </a:cubicBezTo>
                  <a:cubicBezTo>
                    <a:pt x="44" y="15"/>
                    <a:pt x="46" y="13"/>
                    <a:pt x="48" y="12"/>
                  </a:cubicBezTo>
                  <a:cubicBezTo>
                    <a:pt x="45" y="14"/>
                    <a:pt x="43" y="16"/>
                    <a:pt x="40" y="18"/>
                  </a:cubicBezTo>
                  <a:cubicBezTo>
                    <a:pt x="35" y="22"/>
                    <a:pt x="31" y="27"/>
                    <a:pt x="27" y="32"/>
                  </a:cubicBezTo>
                  <a:cubicBezTo>
                    <a:pt x="27" y="32"/>
                    <a:pt x="26" y="32"/>
                    <a:pt x="26" y="32"/>
                  </a:cubicBezTo>
                  <a:cubicBezTo>
                    <a:pt x="22" y="37"/>
                    <a:pt x="16" y="41"/>
                    <a:pt x="12" y="46"/>
                  </a:cubicBezTo>
                  <a:close/>
                  <a:moveTo>
                    <a:pt x="41" y="46"/>
                  </a:moveTo>
                  <a:cubicBezTo>
                    <a:pt x="41" y="46"/>
                    <a:pt x="41" y="46"/>
                    <a:pt x="41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3" y="43"/>
                    <a:pt x="46" y="41"/>
                    <a:pt x="48" y="40"/>
                  </a:cubicBezTo>
                  <a:cubicBezTo>
                    <a:pt x="46" y="42"/>
                    <a:pt x="44" y="44"/>
                    <a:pt x="41" y="46"/>
                  </a:cubicBezTo>
                  <a:close/>
                </a:path>
              </a:pathLst>
            </a:custGeom>
            <a:blipFill dpi="0" rotWithShape="1">
              <a:blip r:embed="rId1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81" name="Freeform 182"/>
            <p:cNvSpPr>
              <a:spLocks noEditPoints="1"/>
            </p:cNvSpPr>
            <p:nvPr/>
          </p:nvSpPr>
          <p:spPr bwMode="auto">
            <a:xfrm>
              <a:off x="7493086" y="993037"/>
              <a:ext cx="157163" cy="144463"/>
            </a:xfrm>
            <a:custGeom>
              <a:avLst/>
              <a:gdLst>
                <a:gd name="T0" fmla="*/ 43 w 54"/>
                <a:gd name="T1" fmla="*/ 0 h 50"/>
                <a:gd name="T2" fmla="*/ 13 w 54"/>
                <a:gd name="T3" fmla="*/ 1 h 50"/>
                <a:gd name="T4" fmla="*/ 12 w 54"/>
                <a:gd name="T5" fmla="*/ 0 h 50"/>
                <a:gd name="T6" fmla="*/ 16 w 54"/>
                <a:gd name="T7" fmla="*/ 26 h 50"/>
                <a:gd name="T8" fmla="*/ 11 w 54"/>
                <a:gd name="T9" fmla="*/ 49 h 50"/>
                <a:gd name="T10" fmla="*/ 40 w 54"/>
                <a:gd name="T11" fmla="*/ 49 h 50"/>
                <a:gd name="T12" fmla="*/ 52 w 54"/>
                <a:gd name="T13" fmla="*/ 38 h 50"/>
                <a:gd name="T14" fmla="*/ 53 w 54"/>
                <a:gd name="T15" fmla="*/ 11 h 50"/>
                <a:gd name="T16" fmla="*/ 39 w 54"/>
                <a:gd name="T17" fmla="*/ 44 h 50"/>
                <a:gd name="T18" fmla="*/ 37 w 54"/>
                <a:gd name="T19" fmla="*/ 42 h 50"/>
                <a:gd name="T20" fmla="*/ 35 w 54"/>
                <a:gd name="T21" fmla="*/ 39 h 50"/>
                <a:gd name="T22" fmla="*/ 33 w 54"/>
                <a:gd name="T23" fmla="*/ 37 h 50"/>
                <a:gd name="T24" fmla="*/ 33 w 54"/>
                <a:gd name="T25" fmla="*/ 37 h 50"/>
                <a:gd name="T26" fmla="*/ 32 w 54"/>
                <a:gd name="T27" fmla="*/ 36 h 50"/>
                <a:gd name="T28" fmla="*/ 36 w 54"/>
                <a:gd name="T29" fmla="*/ 26 h 50"/>
                <a:gd name="T30" fmla="*/ 44 w 54"/>
                <a:gd name="T31" fmla="*/ 41 h 50"/>
                <a:gd name="T32" fmla="*/ 40 w 54"/>
                <a:gd name="T33" fmla="*/ 41 h 50"/>
                <a:gd name="T34" fmla="*/ 43 w 54"/>
                <a:gd name="T35" fmla="*/ 33 h 50"/>
                <a:gd name="T36" fmla="*/ 41 w 54"/>
                <a:gd name="T37" fmla="*/ 30 h 50"/>
                <a:gd name="T38" fmla="*/ 44 w 54"/>
                <a:gd name="T39" fmla="*/ 41 h 50"/>
                <a:gd name="T40" fmla="*/ 38 w 54"/>
                <a:gd name="T41" fmla="*/ 27 h 50"/>
                <a:gd name="T42" fmla="*/ 37 w 54"/>
                <a:gd name="T43" fmla="*/ 25 h 50"/>
                <a:gd name="T44" fmla="*/ 36 w 54"/>
                <a:gd name="T45" fmla="*/ 25 h 50"/>
                <a:gd name="T46" fmla="*/ 36 w 54"/>
                <a:gd name="T47" fmla="*/ 23 h 50"/>
                <a:gd name="T48" fmla="*/ 37 w 54"/>
                <a:gd name="T49" fmla="*/ 17 h 50"/>
                <a:gd name="T50" fmla="*/ 28 w 54"/>
                <a:gd name="T51" fmla="*/ 26 h 50"/>
                <a:gd name="T52" fmla="*/ 14 w 54"/>
                <a:gd name="T53" fmla="*/ 32 h 50"/>
                <a:gd name="T54" fmla="*/ 22 w 54"/>
                <a:gd name="T55" fmla="*/ 26 h 50"/>
                <a:gd name="T56" fmla="*/ 19 w 54"/>
                <a:gd name="T57" fmla="*/ 16 h 50"/>
                <a:gd name="T58" fmla="*/ 18 w 54"/>
                <a:gd name="T59" fmla="*/ 12 h 50"/>
                <a:gd name="T60" fmla="*/ 14 w 54"/>
                <a:gd name="T61" fmla="*/ 8 h 50"/>
                <a:gd name="T62" fmla="*/ 10 w 54"/>
                <a:gd name="T63" fmla="*/ 15 h 50"/>
                <a:gd name="T64" fmla="*/ 10 w 54"/>
                <a:gd name="T65" fmla="*/ 8 h 50"/>
                <a:gd name="T66" fmla="*/ 12 w 54"/>
                <a:gd name="T67" fmla="*/ 4 h 50"/>
                <a:gd name="T68" fmla="*/ 16 w 54"/>
                <a:gd name="T69" fmla="*/ 10 h 50"/>
                <a:gd name="T70" fmla="*/ 15 w 54"/>
                <a:gd name="T71" fmla="*/ 7 h 50"/>
                <a:gd name="T72" fmla="*/ 11 w 54"/>
                <a:gd name="T73" fmla="*/ 15 h 50"/>
                <a:gd name="T74" fmla="*/ 20 w 54"/>
                <a:gd name="T75" fmla="*/ 14 h 50"/>
                <a:gd name="T76" fmla="*/ 22 w 54"/>
                <a:gd name="T77" fmla="*/ 15 h 50"/>
                <a:gd name="T78" fmla="*/ 22 w 54"/>
                <a:gd name="T79" fmla="*/ 16 h 50"/>
                <a:gd name="T80" fmla="*/ 22 w 54"/>
                <a:gd name="T81" fmla="*/ 16 h 50"/>
                <a:gd name="T82" fmla="*/ 43 w 54"/>
                <a:gd name="T83" fmla="*/ 4 h 50"/>
                <a:gd name="T84" fmla="*/ 22 w 54"/>
                <a:gd name="T85" fmla="*/ 22 h 50"/>
                <a:gd name="T86" fmla="*/ 26 w 54"/>
                <a:gd name="T87" fmla="*/ 18 h 50"/>
                <a:gd name="T88" fmla="*/ 19 w 54"/>
                <a:gd name="T89" fmla="*/ 26 h 50"/>
                <a:gd name="T90" fmla="*/ 28 w 54"/>
                <a:gd name="T91" fmla="*/ 18 h 50"/>
                <a:gd name="T92" fmla="*/ 45 w 54"/>
                <a:gd name="T93" fmla="*/ 5 h 50"/>
                <a:gd name="T94" fmla="*/ 39 w 54"/>
                <a:gd name="T95" fmla="*/ 11 h 50"/>
                <a:gd name="T96" fmla="*/ 19 w 54"/>
                <a:gd name="T97" fmla="*/ 25 h 50"/>
                <a:gd name="T98" fmla="*/ 18 w 54"/>
                <a:gd name="T99" fmla="*/ 24 h 50"/>
                <a:gd name="T100" fmla="*/ 19 w 54"/>
                <a:gd name="T101" fmla="*/ 36 h 50"/>
                <a:gd name="T102" fmla="*/ 14 w 54"/>
                <a:gd name="T103" fmla="*/ 41 h 50"/>
                <a:gd name="T104" fmla="*/ 27 w 54"/>
                <a:gd name="T105" fmla="*/ 24 h 50"/>
                <a:gd name="T106" fmla="*/ 25 w 54"/>
                <a:gd name="T107" fmla="*/ 24 h 50"/>
                <a:gd name="T108" fmla="*/ 20 w 54"/>
                <a:gd name="T109" fmla="*/ 17 h 50"/>
                <a:gd name="T110" fmla="*/ 12 w 54"/>
                <a:gd name="T111" fmla="*/ 46 h 50"/>
                <a:gd name="T112" fmla="*/ 43 w 54"/>
                <a:gd name="T113" fmla="*/ 16 h 50"/>
                <a:gd name="T114" fmla="*/ 26 w 54"/>
                <a:gd name="T115" fmla="*/ 32 h 50"/>
                <a:gd name="T116" fmla="*/ 41 w 54"/>
                <a:gd name="T117" fmla="*/ 4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" h="50">
                  <a:moveTo>
                    <a:pt x="53" y="9"/>
                  </a:moveTo>
                  <a:cubicBezTo>
                    <a:pt x="50" y="6"/>
                    <a:pt x="47" y="4"/>
                    <a:pt x="44" y="0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2" y="0"/>
                    <a:pt x="42" y="0"/>
                  </a:cubicBezTo>
                  <a:cubicBezTo>
                    <a:pt x="36" y="4"/>
                    <a:pt x="31" y="10"/>
                    <a:pt x="26" y="15"/>
                  </a:cubicBezTo>
                  <a:cubicBezTo>
                    <a:pt x="22" y="10"/>
                    <a:pt x="18" y="5"/>
                    <a:pt x="13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3"/>
                    <a:pt x="5" y="6"/>
                    <a:pt x="1" y="8"/>
                  </a:cubicBezTo>
                  <a:cubicBezTo>
                    <a:pt x="1" y="8"/>
                    <a:pt x="0" y="9"/>
                    <a:pt x="0" y="9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6" y="15"/>
                    <a:pt x="11" y="21"/>
                    <a:pt x="16" y="26"/>
                  </a:cubicBezTo>
                  <a:cubicBezTo>
                    <a:pt x="12" y="31"/>
                    <a:pt x="6" y="35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1"/>
                    <a:pt x="2" y="41"/>
                    <a:pt x="2" y="42"/>
                  </a:cubicBezTo>
                  <a:cubicBezTo>
                    <a:pt x="5" y="45"/>
                    <a:pt x="8" y="47"/>
                    <a:pt x="11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50"/>
                    <a:pt x="13" y="50"/>
                    <a:pt x="13" y="49"/>
                  </a:cubicBezTo>
                  <a:cubicBezTo>
                    <a:pt x="18" y="44"/>
                    <a:pt x="23" y="40"/>
                    <a:pt x="27" y="35"/>
                  </a:cubicBezTo>
                  <a:cubicBezTo>
                    <a:pt x="32" y="40"/>
                    <a:pt x="35" y="45"/>
                    <a:pt x="40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50"/>
                    <a:pt x="42" y="50"/>
                    <a:pt x="43" y="49"/>
                  </a:cubicBezTo>
                  <a:cubicBezTo>
                    <a:pt x="46" y="46"/>
                    <a:pt x="50" y="43"/>
                    <a:pt x="52" y="39"/>
                  </a:cubicBezTo>
                  <a:cubicBezTo>
                    <a:pt x="53" y="39"/>
                    <a:pt x="53" y="38"/>
                    <a:pt x="52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8" y="33"/>
                    <a:pt x="44" y="28"/>
                    <a:pt x="39" y="23"/>
                  </a:cubicBezTo>
                  <a:cubicBezTo>
                    <a:pt x="44" y="20"/>
                    <a:pt x="48" y="16"/>
                    <a:pt x="53" y="12"/>
                  </a:cubicBezTo>
                  <a:cubicBezTo>
                    <a:pt x="53" y="12"/>
                    <a:pt x="53" y="11"/>
                    <a:pt x="53" y="11"/>
                  </a:cubicBezTo>
                  <a:cubicBezTo>
                    <a:pt x="54" y="10"/>
                    <a:pt x="54" y="10"/>
                    <a:pt x="53" y="9"/>
                  </a:cubicBezTo>
                  <a:close/>
                  <a:moveTo>
                    <a:pt x="40" y="45"/>
                  </a:move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39" y="44"/>
                    <a:pt x="39" y="44"/>
                  </a:cubicBezTo>
                  <a:cubicBezTo>
                    <a:pt x="40" y="43"/>
                    <a:pt x="41" y="42"/>
                    <a:pt x="42" y="41"/>
                  </a:cubicBezTo>
                  <a:cubicBezTo>
                    <a:pt x="43" y="40"/>
                    <a:pt x="45" y="39"/>
                    <a:pt x="46" y="38"/>
                  </a:cubicBezTo>
                  <a:cubicBezTo>
                    <a:pt x="44" y="40"/>
                    <a:pt x="42" y="43"/>
                    <a:pt x="40" y="45"/>
                  </a:cubicBezTo>
                  <a:close/>
                  <a:moveTo>
                    <a:pt x="37" y="42"/>
                  </a:moveTo>
                  <a:cubicBezTo>
                    <a:pt x="39" y="40"/>
                    <a:pt x="42" y="38"/>
                    <a:pt x="44" y="36"/>
                  </a:cubicBezTo>
                  <a:cubicBezTo>
                    <a:pt x="41" y="38"/>
                    <a:pt x="40" y="40"/>
                    <a:pt x="38" y="43"/>
                  </a:cubicBezTo>
                  <a:cubicBezTo>
                    <a:pt x="38" y="43"/>
                    <a:pt x="37" y="42"/>
                    <a:pt x="37" y="42"/>
                  </a:cubicBezTo>
                  <a:close/>
                  <a:moveTo>
                    <a:pt x="35" y="39"/>
                  </a:moveTo>
                  <a:cubicBezTo>
                    <a:pt x="37" y="38"/>
                    <a:pt x="40" y="36"/>
                    <a:pt x="41" y="34"/>
                  </a:cubicBezTo>
                  <a:cubicBezTo>
                    <a:pt x="39" y="37"/>
                    <a:pt x="38" y="38"/>
                    <a:pt x="36" y="41"/>
                  </a:cubicBezTo>
                  <a:cubicBezTo>
                    <a:pt x="36" y="40"/>
                    <a:pt x="36" y="40"/>
                    <a:pt x="35" y="39"/>
                  </a:cubicBezTo>
                  <a:close/>
                  <a:moveTo>
                    <a:pt x="33" y="37"/>
                  </a:moveTo>
                  <a:cubicBezTo>
                    <a:pt x="35" y="35"/>
                    <a:pt x="37" y="33"/>
                    <a:pt x="40" y="31"/>
                  </a:cubicBezTo>
                  <a:cubicBezTo>
                    <a:pt x="40" y="31"/>
                    <a:pt x="38" y="34"/>
                    <a:pt x="38" y="34"/>
                  </a:cubicBezTo>
                  <a:cubicBezTo>
                    <a:pt x="37" y="36"/>
                    <a:pt x="36" y="37"/>
                    <a:pt x="35" y="39"/>
                  </a:cubicBezTo>
                  <a:cubicBezTo>
                    <a:pt x="34" y="38"/>
                    <a:pt x="33" y="37"/>
                    <a:pt x="33" y="37"/>
                  </a:cubicBezTo>
                  <a:close/>
                  <a:moveTo>
                    <a:pt x="30" y="34"/>
                  </a:moveTo>
                  <a:cubicBezTo>
                    <a:pt x="33" y="33"/>
                    <a:pt x="35" y="31"/>
                    <a:pt x="37" y="29"/>
                  </a:cubicBezTo>
                  <a:cubicBezTo>
                    <a:pt x="36" y="30"/>
                    <a:pt x="35" y="32"/>
                    <a:pt x="35" y="33"/>
                  </a:cubicBezTo>
                  <a:cubicBezTo>
                    <a:pt x="34" y="34"/>
                    <a:pt x="33" y="35"/>
                    <a:pt x="32" y="36"/>
                  </a:cubicBezTo>
                  <a:cubicBezTo>
                    <a:pt x="32" y="35"/>
                    <a:pt x="31" y="35"/>
                    <a:pt x="30" y="34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31" y="30"/>
                    <a:pt x="33" y="28"/>
                    <a:pt x="36" y="26"/>
                  </a:cubicBezTo>
                  <a:cubicBezTo>
                    <a:pt x="35" y="27"/>
                    <a:pt x="34" y="29"/>
                    <a:pt x="32" y="30"/>
                  </a:cubicBezTo>
                  <a:cubicBezTo>
                    <a:pt x="31" y="31"/>
                    <a:pt x="30" y="32"/>
                    <a:pt x="30" y="33"/>
                  </a:cubicBezTo>
                  <a:cubicBezTo>
                    <a:pt x="29" y="33"/>
                    <a:pt x="29" y="33"/>
                    <a:pt x="28" y="32"/>
                  </a:cubicBezTo>
                  <a:close/>
                  <a:moveTo>
                    <a:pt x="44" y="41"/>
                  </a:moveTo>
                  <a:cubicBezTo>
                    <a:pt x="45" y="40"/>
                    <a:pt x="46" y="39"/>
                    <a:pt x="48" y="38"/>
                  </a:cubicBezTo>
                  <a:cubicBezTo>
                    <a:pt x="48" y="37"/>
                    <a:pt x="48" y="37"/>
                    <a:pt x="47" y="37"/>
                  </a:cubicBezTo>
                  <a:cubicBezTo>
                    <a:pt x="45" y="38"/>
                    <a:pt x="43" y="39"/>
                    <a:pt x="41" y="41"/>
                  </a:cubicBezTo>
                  <a:cubicBezTo>
                    <a:pt x="41" y="41"/>
                    <a:pt x="39" y="44"/>
                    <a:pt x="40" y="41"/>
                  </a:cubicBezTo>
                  <a:cubicBezTo>
                    <a:pt x="42" y="39"/>
                    <a:pt x="43" y="37"/>
                    <a:pt x="45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1" y="36"/>
                    <a:pt x="39" y="38"/>
                    <a:pt x="36" y="41"/>
                  </a:cubicBezTo>
                  <a:cubicBezTo>
                    <a:pt x="38" y="39"/>
                    <a:pt x="41" y="36"/>
                    <a:pt x="43" y="33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1" y="34"/>
                    <a:pt x="39" y="35"/>
                    <a:pt x="37" y="37"/>
                  </a:cubicBezTo>
                  <a:cubicBezTo>
                    <a:pt x="34" y="40"/>
                    <a:pt x="37" y="36"/>
                    <a:pt x="38" y="36"/>
                  </a:cubicBezTo>
                  <a:cubicBezTo>
                    <a:pt x="39" y="34"/>
                    <a:pt x="40" y="32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4" y="33"/>
                    <a:pt x="46" y="36"/>
                    <a:pt x="49" y="39"/>
                  </a:cubicBezTo>
                  <a:cubicBezTo>
                    <a:pt x="47" y="40"/>
                    <a:pt x="45" y="41"/>
                    <a:pt x="44" y="42"/>
                  </a:cubicBezTo>
                  <a:cubicBezTo>
                    <a:pt x="39" y="46"/>
                    <a:pt x="43" y="42"/>
                    <a:pt x="44" y="41"/>
                  </a:cubicBezTo>
                  <a:close/>
                  <a:moveTo>
                    <a:pt x="41" y="30"/>
                  </a:moveTo>
                  <a:cubicBezTo>
                    <a:pt x="39" y="31"/>
                    <a:pt x="38" y="32"/>
                    <a:pt x="36" y="33"/>
                  </a:cubicBezTo>
                  <a:cubicBezTo>
                    <a:pt x="34" y="35"/>
                    <a:pt x="31" y="38"/>
                    <a:pt x="34" y="35"/>
                  </a:cubicBezTo>
                  <a:cubicBezTo>
                    <a:pt x="36" y="33"/>
                    <a:pt x="38" y="30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4" y="31"/>
                    <a:pt x="32" y="32"/>
                  </a:cubicBezTo>
                  <a:cubicBezTo>
                    <a:pt x="29" y="34"/>
                    <a:pt x="31" y="33"/>
                    <a:pt x="32" y="32"/>
                  </a:cubicBezTo>
                  <a:cubicBezTo>
                    <a:pt x="34" y="30"/>
                    <a:pt x="36" y="28"/>
                    <a:pt x="37" y="25"/>
                  </a:cubicBezTo>
                  <a:cubicBezTo>
                    <a:pt x="38" y="27"/>
                    <a:pt x="40" y="28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4" y="27"/>
                    <a:pt x="31" y="29"/>
                    <a:pt x="29" y="31"/>
                  </a:cubicBezTo>
                  <a:cubicBezTo>
                    <a:pt x="29" y="31"/>
                    <a:pt x="29" y="31"/>
                    <a:pt x="29" y="30"/>
                  </a:cubicBezTo>
                  <a:cubicBezTo>
                    <a:pt x="31" y="29"/>
                    <a:pt x="32" y="27"/>
                    <a:pt x="34" y="25"/>
                  </a:cubicBezTo>
                  <a:cubicBezTo>
                    <a:pt x="34" y="25"/>
                    <a:pt x="35" y="24"/>
                    <a:pt x="36" y="23"/>
                  </a:cubicBezTo>
                  <a:cubicBezTo>
                    <a:pt x="36" y="24"/>
                    <a:pt x="36" y="24"/>
                    <a:pt x="36" y="25"/>
                  </a:cubicBezTo>
                  <a:close/>
                  <a:moveTo>
                    <a:pt x="8" y="43"/>
                  </a:moveTo>
                  <a:cubicBezTo>
                    <a:pt x="13" y="37"/>
                    <a:pt x="20" y="33"/>
                    <a:pt x="25" y="27"/>
                  </a:cubicBezTo>
                  <a:cubicBezTo>
                    <a:pt x="29" y="23"/>
                    <a:pt x="33" y="20"/>
                    <a:pt x="37" y="17"/>
                  </a:cubicBezTo>
                  <a:cubicBezTo>
                    <a:pt x="40" y="15"/>
                    <a:pt x="42" y="12"/>
                    <a:pt x="45" y="10"/>
                  </a:cubicBezTo>
                  <a:cubicBezTo>
                    <a:pt x="48" y="7"/>
                    <a:pt x="43" y="12"/>
                    <a:pt x="43" y="12"/>
                  </a:cubicBezTo>
                  <a:cubicBezTo>
                    <a:pt x="41" y="14"/>
                    <a:pt x="39" y="15"/>
                    <a:pt x="38" y="17"/>
                  </a:cubicBezTo>
                  <a:cubicBezTo>
                    <a:pt x="35" y="20"/>
                    <a:pt x="31" y="23"/>
                    <a:pt x="28" y="26"/>
                  </a:cubicBezTo>
                  <a:cubicBezTo>
                    <a:pt x="21" y="32"/>
                    <a:pt x="15" y="38"/>
                    <a:pt x="10" y="45"/>
                  </a:cubicBezTo>
                  <a:cubicBezTo>
                    <a:pt x="9" y="44"/>
                    <a:pt x="8" y="43"/>
                    <a:pt x="8" y="43"/>
                  </a:cubicBezTo>
                  <a:close/>
                  <a:moveTo>
                    <a:pt x="6" y="41"/>
                  </a:moveTo>
                  <a:cubicBezTo>
                    <a:pt x="8" y="38"/>
                    <a:pt x="11" y="35"/>
                    <a:pt x="14" y="32"/>
                  </a:cubicBezTo>
                  <a:cubicBezTo>
                    <a:pt x="15" y="32"/>
                    <a:pt x="15" y="31"/>
                    <a:pt x="16" y="31"/>
                  </a:cubicBezTo>
                  <a:cubicBezTo>
                    <a:pt x="19" y="28"/>
                    <a:pt x="22" y="25"/>
                    <a:pt x="25" y="23"/>
                  </a:cubicBezTo>
                  <a:cubicBezTo>
                    <a:pt x="27" y="20"/>
                    <a:pt x="30" y="19"/>
                    <a:pt x="32" y="17"/>
                  </a:cubicBezTo>
                  <a:cubicBezTo>
                    <a:pt x="29" y="20"/>
                    <a:pt x="25" y="23"/>
                    <a:pt x="22" y="26"/>
                  </a:cubicBezTo>
                  <a:cubicBezTo>
                    <a:pt x="17" y="32"/>
                    <a:pt x="10" y="36"/>
                    <a:pt x="7" y="42"/>
                  </a:cubicBezTo>
                  <a:cubicBezTo>
                    <a:pt x="6" y="42"/>
                    <a:pt x="6" y="41"/>
                    <a:pt x="6" y="41"/>
                  </a:cubicBezTo>
                  <a:close/>
                  <a:moveTo>
                    <a:pt x="12" y="18"/>
                  </a:moveTo>
                  <a:cubicBezTo>
                    <a:pt x="14" y="17"/>
                    <a:pt x="16" y="17"/>
                    <a:pt x="19" y="16"/>
                  </a:cubicBezTo>
                  <a:cubicBezTo>
                    <a:pt x="17" y="17"/>
                    <a:pt x="15" y="18"/>
                    <a:pt x="13" y="19"/>
                  </a:cubicBezTo>
                  <a:cubicBezTo>
                    <a:pt x="13" y="19"/>
                    <a:pt x="12" y="18"/>
                    <a:pt x="12" y="18"/>
                  </a:cubicBezTo>
                  <a:close/>
                  <a:moveTo>
                    <a:pt x="11" y="16"/>
                  </a:moveTo>
                  <a:cubicBezTo>
                    <a:pt x="13" y="15"/>
                    <a:pt x="16" y="14"/>
                    <a:pt x="18" y="12"/>
                  </a:cubicBezTo>
                  <a:cubicBezTo>
                    <a:pt x="16" y="14"/>
                    <a:pt x="13" y="15"/>
                    <a:pt x="11" y="17"/>
                  </a:cubicBezTo>
                  <a:cubicBezTo>
                    <a:pt x="11" y="17"/>
                    <a:pt x="11" y="17"/>
                    <a:pt x="11" y="16"/>
                  </a:cubicBezTo>
                  <a:close/>
                  <a:moveTo>
                    <a:pt x="7" y="13"/>
                  </a:moveTo>
                  <a:cubicBezTo>
                    <a:pt x="9" y="11"/>
                    <a:pt x="12" y="10"/>
                    <a:pt x="14" y="8"/>
                  </a:cubicBezTo>
                  <a:cubicBezTo>
                    <a:pt x="12" y="10"/>
                    <a:pt x="10" y="11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1" y="13"/>
                    <a:pt x="13" y="12"/>
                    <a:pt x="15" y="11"/>
                  </a:cubicBezTo>
                  <a:cubicBezTo>
                    <a:pt x="13" y="12"/>
                    <a:pt x="11" y="14"/>
                    <a:pt x="10" y="15"/>
                  </a:cubicBezTo>
                  <a:cubicBezTo>
                    <a:pt x="9" y="14"/>
                    <a:pt x="8" y="13"/>
                    <a:pt x="7" y="13"/>
                  </a:cubicBezTo>
                  <a:close/>
                  <a:moveTo>
                    <a:pt x="5" y="10"/>
                  </a:moveTo>
                  <a:cubicBezTo>
                    <a:pt x="7" y="9"/>
                    <a:pt x="9" y="8"/>
                    <a:pt x="11" y="7"/>
                  </a:cubicBezTo>
                  <a:cubicBezTo>
                    <a:pt x="10" y="7"/>
                    <a:pt x="10" y="7"/>
                    <a:pt x="10" y="8"/>
                  </a:cubicBezTo>
                  <a:cubicBezTo>
                    <a:pt x="9" y="9"/>
                    <a:pt x="8" y="10"/>
                    <a:pt x="6" y="12"/>
                  </a:cubicBezTo>
                  <a:cubicBezTo>
                    <a:pt x="6" y="11"/>
                    <a:pt x="6" y="11"/>
                    <a:pt x="5" y="10"/>
                  </a:cubicBezTo>
                  <a:close/>
                  <a:moveTo>
                    <a:pt x="4" y="10"/>
                  </a:moveTo>
                  <a:cubicBezTo>
                    <a:pt x="7" y="8"/>
                    <a:pt x="9" y="5"/>
                    <a:pt x="12" y="4"/>
                  </a:cubicBezTo>
                  <a:cubicBezTo>
                    <a:pt x="12" y="4"/>
                    <a:pt x="13" y="4"/>
                    <a:pt x="13" y="5"/>
                  </a:cubicBezTo>
                  <a:cubicBezTo>
                    <a:pt x="10" y="6"/>
                    <a:pt x="7" y="8"/>
                    <a:pt x="5" y="10"/>
                  </a:cubicBezTo>
                  <a:cubicBezTo>
                    <a:pt x="4" y="10"/>
                    <a:pt x="4" y="10"/>
                    <a:pt x="4" y="10"/>
                  </a:cubicBezTo>
                  <a:close/>
                  <a:moveTo>
                    <a:pt x="16" y="10"/>
                  </a:moveTo>
                  <a:cubicBezTo>
                    <a:pt x="14" y="10"/>
                    <a:pt x="13" y="11"/>
                    <a:pt x="11" y="12"/>
                  </a:cubicBezTo>
                  <a:cubicBezTo>
                    <a:pt x="11" y="12"/>
                    <a:pt x="11" y="11"/>
                    <a:pt x="12" y="11"/>
                  </a:cubicBezTo>
                  <a:cubicBezTo>
                    <a:pt x="13" y="10"/>
                    <a:pt x="14" y="9"/>
                    <a:pt x="15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2" y="8"/>
                    <a:pt x="10" y="10"/>
                    <a:pt x="7" y="12"/>
                  </a:cubicBezTo>
                  <a:cubicBezTo>
                    <a:pt x="9" y="10"/>
                    <a:pt x="11" y="7"/>
                    <a:pt x="14" y="5"/>
                  </a:cubicBezTo>
                  <a:cubicBezTo>
                    <a:pt x="15" y="7"/>
                    <a:pt x="17" y="9"/>
                    <a:pt x="19" y="11"/>
                  </a:cubicBezTo>
                  <a:cubicBezTo>
                    <a:pt x="16" y="13"/>
                    <a:pt x="14" y="14"/>
                    <a:pt x="11" y="15"/>
                  </a:cubicBezTo>
                  <a:cubicBezTo>
                    <a:pt x="12" y="15"/>
                    <a:pt x="15" y="11"/>
                    <a:pt x="17" y="10"/>
                  </a:cubicBezTo>
                  <a:cubicBezTo>
                    <a:pt x="17" y="10"/>
                    <a:pt x="16" y="9"/>
                    <a:pt x="16" y="10"/>
                  </a:cubicBezTo>
                  <a:close/>
                  <a:moveTo>
                    <a:pt x="20" y="15"/>
                  </a:moveTo>
                  <a:cubicBezTo>
                    <a:pt x="20" y="15"/>
                    <a:pt x="20" y="14"/>
                    <a:pt x="20" y="14"/>
                  </a:cubicBezTo>
                  <a:cubicBezTo>
                    <a:pt x="18" y="15"/>
                    <a:pt x="16" y="16"/>
                    <a:pt x="14" y="17"/>
                  </a:cubicBezTo>
                  <a:cubicBezTo>
                    <a:pt x="10" y="18"/>
                    <a:pt x="14" y="16"/>
                    <a:pt x="15" y="16"/>
                  </a:cubicBezTo>
                  <a:cubicBezTo>
                    <a:pt x="17" y="14"/>
                    <a:pt x="18" y="13"/>
                    <a:pt x="19" y="12"/>
                  </a:cubicBezTo>
                  <a:cubicBezTo>
                    <a:pt x="20" y="13"/>
                    <a:pt x="21" y="14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19" y="17"/>
                    <a:pt x="16" y="18"/>
                    <a:pt x="14" y="20"/>
                  </a:cubicBezTo>
                  <a:cubicBezTo>
                    <a:pt x="15" y="19"/>
                    <a:pt x="18" y="17"/>
                    <a:pt x="20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3" y="16"/>
                    <a:pt x="23" y="17"/>
                    <a:pt x="24" y="17"/>
                  </a:cubicBezTo>
                  <a:cubicBezTo>
                    <a:pt x="22" y="19"/>
                    <a:pt x="19" y="20"/>
                    <a:pt x="17" y="21"/>
                  </a:cubicBezTo>
                  <a:cubicBezTo>
                    <a:pt x="19" y="20"/>
                    <a:pt x="21" y="18"/>
                    <a:pt x="22" y="16"/>
                  </a:cubicBezTo>
                  <a:close/>
                  <a:moveTo>
                    <a:pt x="27" y="18"/>
                  </a:moveTo>
                  <a:cubicBezTo>
                    <a:pt x="32" y="13"/>
                    <a:pt x="37" y="8"/>
                    <a:pt x="43" y="3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38" y="9"/>
                    <a:pt x="32" y="14"/>
                    <a:pt x="27" y="18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5" y="20"/>
                    <a:pt x="24" y="20"/>
                    <a:pt x="24" y="20"/>
                  </a:cubicBezTo>
                  <a:cubicBezTo>
                    <a:pt x="23" y="21"/>
                    <a:pt x="23" y="22"/>
                    <a:pt x="22" y="22"/>
                  </a:cubicBezTo>
                  <a:cubicBezTo>
                    <a:pt x="21" y="23"/>
                    <a:pt x="19" y="24"/>
                    <a:pt x="19" y="24"/>
                  </a:cubicBezTo>
                  <a:cubicBezTo>
                    <a:pt x="20" y="22"/>
                    <a:pt x="23" y="20"/>
                    <a:pt x="24" y="18"/>
                  </a:cubicBezTo>
                  <a:cubicBezTo>
                    <a:pt x="24" y="18"/>
                    <a:pt x="25" y="18"/>
                    <a:pt x="25" y="18"/>
                  </a:cubicBezTo>
                  <a:cubicBezTo>
                    <a:pt x="25" y="19"/>
                    <a:pt x="26" y="19"/>
                    <a:pt x="26" y="18"/>
                  </a:cubicBezTo>
                  <a:cubicBezTo>
                    <a:pt x="26" y="18"/>
                    <a:pt x="27" y="18"/>
                    <a:pt x="27" y="18"/>
                  </a:cubicBezTo>
                  <a:close/>
                  <a:moveTo>
                    <a:pt x="36" y="12"/>
                  </a:moveTo>
                  <a:cubicBezTo>
                    <a:pt x="33" y="15"/>
                    <a:pt x="30" y="17"/>
                    <a:pt x="27" y="20"/>
                  </a:cubicBezTo>
                  <a:cubicBezTo>
                    <a:pt x="24" y="22"/>
                    <a:pt x="22" y="24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1" y="24"/>
                    <a:pt x="22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2"/>
                    <a:pt x="26" y="20"/>
                    <a:pt x="28" y="18"/>
                  </a:cubicBezTo>
                  <a:cubicBezTo>
                    <a:pt x="30" y="17"/>
                    <a:pt x="31" y="16"/>
                    <a:pt x="33" y="15"/>
                  </a:cubicBezTo>
                  <a:cubicBezTo>
                    <a:pt x="37" y="12"/>
                    <a:pt x="40" y="8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5" y="5"/>
                  </a:cubicBezTo>
                  <a:cubicBezTo>
                    <a:pt x="41" y="7"/>
                    <a:pt x="39" y="10"/>
                    <a:pt x="36" y="12"/>
                  </a:cubicBezTo>
                  <a:close/>
                  <a:moveTo>
                    <a:pt x="42" y="8"/>
                  </a:moveTo>
                  <a:cubicBezTo>
                    <a:pt x="41" y="9"/>
                    <a:pt x="40" y="10"/>
                    <a:pt x="38" y="12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40" y="10"/>
                    <a:pt x="46" y="4"/>
                    <a:pt x="42" y="8"/>
                  </a:cubicBezTo>
                  <a:close/>
                  <a:moveTo>
                    <a:pt x="19" y="25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lose/>
                  <a:moveTo>
                    <a:pt x="23" y="18"/>
                  </a:moveTo>
                  <a:cubicBezTo>
                    <a:pt x="21" y="20"/>
                    <a:pt x="19" y="22"/>
                    <a:pt x="18" y="24"/>
                  </a:cubicBezTo>
                  <a:cubicBezTo>
                    <a:pt x="17" y="24"/>
                    <a:pt x="17" y="23"/>
                    <a:pt x="16" y="22"/>
                  </a:cubicBezTo>
                  <a:cubicBezTo>
                    <a:pt x="19" y="21"/>
                    <a:pt x="21" y="20"/>
                    <a:pt x="23" y="18"/>
                  </a:cubicBezTo>
                  <a:close/>
                  <a:moveTo>
                    <a:pt x="14" y="40"/>
                  </a:moveTo>
                  <a:cubicBezTo>
                    <a:pt x="16" y="39"/>
                    <a:pt x="17" y="37"/>
                    <a:pt x="19" y="36"/>
                  </a:cubicBezTo>
                  <a:cubicBezTo>
                    <a:pt x="22" y="32"/>
                    <a:pt x="25" y="29"/>
                    <a:pt x="28" y="26"/>
                  </a:cubicBezTo>
                  <a:cubicBezTo>
                    <a:pt x="35" y="20"/>
                    <a:pt x="42" y="14"/>
                    <a:pt x="47" y="8"/>
                  </a:cubicBezTo>
                  <a:cubicBezTo>
                    <a:pt x="48" y="8"/>
                    <a:pt x="49" y="9"/>
                    <a:pt x="50" y="10"/>
                  </a:cubicBezTo>
                  <a:cubicBezTo>
                    <a:pt x="37" y="19"/>
                    <a:pt x="25" y="30"/>
                    <a:pt x="14" y="41"/>
                  </a:cubicBezTo>
                  <a:cubicBezTo>
                    <a:pt x="14" y="41"/>
                    <a:pt x="14" y="40"/>
                    <a:pt x="14" y="40"/>
                  </a:cubicBezTo>
                  <a:close/>
                  <a:moveTo>
                    <a:pt x="47" y="7"/>
                  </a:moveTo>
                  <a:cubicBezTo>
                    <a:pt x="44" y="9"/>
                    <a:pt x="42" y="12"/>
                    <a:pt x="39" y="14"/>
                  </a:cubicBezTo>
                  <a:cubicBezTo>
                    <a:pt x="35" y="18"/>
                    <a:pt x="30" y="20"/>
                    <a:pt x="27" y="24"/>
                  </a:cubicBezTo>
                  <a:cubicBezTo>
                    <a:pt x="24" y="27"/>
                    <a:pt x="22" y="30"/>
                    <a:pt x="18" y="32"/>
                  </a:cubicBezTo>
                  <a:cubicBezTo>
                    <a:pt x="15" y="35"/>
                    <a:pt x="11" y="38"/>
                    <a:pt x="7" y="42"/>
                  </a:cubicBezTo>
                  <a:cubicBezTo>
                    <a:pt x="9" y="40"/>
                    <a:pt x="12" y="36"/>
                    <a:pt x="15" y="34"/>
                  </a:cubicBezTo>
                  <a:cubicBezTo>
                    <a:pt x="19" y="31"/>
                    <a:pt x="22" y="28"/>
                    <a:pt x="25" y="24"/>
                  </a:cubicBezTo>
                  <a:cubicBezTo>
                    <a:pt x="31" y="18"/>
                    <a:pt x="39" y="13"/>
                    <a:pt x="45" y="6"/>
                  </a:cubicBezTo>
                  <a:cubicBezTo>
                    <a:pt x="46" y="6"/>
                    <a:pt x="46" y="7"/>
                    <a:pt x="47" y="7"/>
                  </a:cubicBezTo>
                  <a:close/>
                  <a:moveTo>
                    <a:pt x="14" y="20"/>
                  </a:moveTo>
                  <a:cubicBezTo>
                    <a:pt x="16" y="19"/>
                    <a:pt x="18" y="18"/>
                    <a:pt x="20" y="17"/>
                  </a:cubicBezTo>
                  <a:cubicBezTo>
                    <a:pt x="23" y="16"/>
                    <a:pt x="19" y="18"/>
                    <a:pt x="19" y="19"/>
                  </a:cubicBezTo>
                  <a:cubicBezTo>
                    <a:pt x="18" y="20"/>
                    <a:pt x="17" y="21"/>
                    <a:pt x="16" y="22"/>
                  </a:cubicBezTo>
                  <a:cubicBezTo>
                    <a:pt x="15" y="21"/>
                    <a:pt x="15" y="21"/>
                    <a:pt x="14" y="20"/>
                  </a:cubicBezTo>
                  <a:close/>
                  <a:moveTo>
                    <a:pt x="12" y="46"/>
                  </a:moveTo>
                  <a:cubicBezTo>
                    <a:pt x="11" y="46"/>
                    <a:pt x="11" y="45"/>
                    <a:pt x="10" y="45"/>
                  </a:cubicBezTo>
                  <a:cubicBezTo>
                    <a:pt x="11" y="45"/>
                    <a:pt x="11" y="44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2" y="34"/>
                    <a:pt x="32" y="25"/>
                    <a:pt x="43" y="16"/>
                  </a:cubicBezTo>
                  <a:cubicBezTo>
                    <a:pt x="44" y="15"/>
                    <a:pt x="46" y="13"/>
                    <a:pt x="48" y="12"/>
                  </a:cubicBezTo>
                  <a:cubicBezTo>
                    <a:pt x="45" y="14"/>
                    <a:pt x="43" y="16"/>
                    <a:pt x="40" y="18"/>
                  </a:cubicBezTo>
                  <a:cubicBezTo>
                    <a:pt x="35" y="22"/>
                    <a:pt x="31" y="27"/>
                    <a:pt x="27" y="32"/>
                  </a:cubicBezTo>
                  <a:cubicBezTo>
                    <a:pt x="27" y="32"/>
                    <a:pt x="26" y="32"/>
                    <a:pt x="26" y="32"/>
                  </a:cubicBezTo>
                  <a:cubicBezTo>
                    <a:pt x="22" y="37"/>
                    <a:pt x="16" y="41"/>
                    <a:pt x="12" y="46"/>
                  </a:cubicBezTo>
                  <a:close/>
                  <a:moveTo>
                    <a:pt x="41" y="46"/>
                  </a:moveTo>
                  <a:cubicBezTo>
                    <a:pt x="41" y="46"/>
                    <a:pt x="41" y="46"/>
                    <a:pt x="41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3" y="44"/>
                    <a:pt x="46" y="42"/>
                    <a:pt x="48" y="40"/>
                  </a:cubicBezTo>
                  <a:cubicBezTo>
                    <a:pt x="46" y="42"/>
                    <a:pt x="44" y="44"/>
                    <a:pt x="41" y="46"/>
                  </a:cubicBezTo>
                  <a:close/>
                </a:path>
              </a:pathLst>
            </a:custGeom>
            <a:blipFill dpi="0" rotWithShape="1">
              <a:blip r:embed="rId1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82" name="Freeform 183"/>
            <p:cNvSpPr>
              <a:spLocks noEditPoints="1"/>
            </p:cNvSpPr>
            <p:nvPr/>
          </p:nvSpPr>
          <p:spPr bwMode="auto">
            <a:xfrm>
              <a:off x="8764674" y="-808776"/>
              <a:ext cx="157163" cy="146050"/>
            </a:xfrm>
            <a:custGeom>
              <a:avLst/>
              <a:gdLst>
                <a:gd name="T0" fmla="*/ 43 w 54"/>
                <a:gd name="T1" fmla="*/ 0 h 50"/>
                <a:gd name="T2" fmla="*/ 13 w 54"/>
                <a:gd name="T3" fmla="*/ 1 h 50"/>
                <a:gd name="T4" fmla="*/ 12 w 54"/>
                <a:gd name="T5" fmla="*/ 1 h 50"/>
                <a:gd name="T6" fmla="*/ 16 w 54"/>
                <a:gd name="T7" fmla="*/ 27 h 50"/>
                <a:gd name="T8" fmla="*/ 11 w 54"/>
                <a:gd name="T9" fmla="*/ 50 h 50"/>
                <a:gd name="T10" fmla="*/ 40 w 54"/>
                <a:gd name="T11" fmla="*/ 49 h 50"/>
                <a:gd name="T12" fmla="*/ 52 w 54"/>
                <a:gd name="T13" fmla="*/ 38 h 50"/>
                <a:gd name="T14" fmla="*/ 53 w 54"/>
                <a:gd name="T15" fmla="*/ 11 h 50"/>
                <a:gd name="T16" fmla="*/ 39 w 54"/>
                <a:gd name="T17" fmla="*/ 44 h 50"/>
                <a:gd name="T18" fmla="*/ 37 w 54"/>
                <a:gd name="T19" fmla="*/ 42 h 50"/>
                <a:gd name="T20" fmla="*/ 35 w 54"/>
                <a:gd name="T21" fmla="*/ 40 h 50"/>
                <a:gd name="T22" fmla="*/ 33 w 54"/>
                <a:gd name="T23" fmla="*/ 37 h 50"/>
                <a:gd name="T24" fmla="*/ 33 w 54"/>
                <a:gd name="T25" fmla="*/ 37 h 50"/>
                <a:gd name="T26" fmla="*/ 32 w 54"/>
                <a:gd name="T27" fmla="*/ 36 h 50"/>
                <a:gd name="T28" fmla="*/ 36 w 54"/>
                <a:gd name="T29" fmla="*/ 27 h 50"/>
                <a:gd name="T30" fmla="*/ 44 w 54"/>
                <a:gd name="T31" fmla="*/ 42 h 50"/>
                <a:gd name="T32" fmla="*/ 40 w 54"/>
                <a:gd name="T33" fmla="*/ 41 h 50"/>
                <a:gd name="T34" fmla="*/ 43 w 54"/>
                <a:gd name="T35" fmla="*/ 33 h 50"/>
                <a:gd name="T36" fmla="*/ 41 w 54"/>
                <a:gd name="T37" fmla="*/ 31 h 50"/>
                <a:gd name="T38" fmla="*/ 44 w 54"/>
                <a:gd name="T39" fmla="*/ 42 h 50"/>
                <a:gd name="T40" fmla="*/ 38 w 54"/>
                <a:gd name="T41" fmla="*/ 28 h 50"/>
                <a:gd name="T42" fmla="*/ 37 w 54"/>
                <a:gd name="T43" fmla="*/ 26 h 50"/>
                <a:gd name="T44" fmla="*/ 36 w 54"/>
                <a:gd name="T45" fmla="*/ 25 h 50"/>
                <a:gd name="T46" fmla="*/ 36 w 54"/>
                <a:gd name="T47" fmla="*/ 24 h 50"/>
                <a:gd name="T48" fmla="*/ 37 w 54"/>
                <a:gd name="T49" fmla="*/ 18 h 50"/>
                <a:gd name="T50" fmla="*/ 28 w 54"/>
                <a:gd name="T51" fmla="*/ 26 h 50"/>
                <a:gd name="T52" fmla="*/ 14 w 54"/>
                <a:gd name="T53" fmla="*/ 32 h 50"/>
                <a:gd name="T54" fmla="*/ 22 w 54"/>
                <a:gd name="T55" fmla="*/ 27 h 50"/>
                <a:gd name="T56" fmla="*/ 19 w 54"/>
                <a:gd name="T57" fmla="*/ 16 h 50"/>
                <a:gd name="T58" fmla="*/ 18 w 54"/>
                <a:gd name="T59" fmla="*/ 13 h 50"/>
                <a:gd name="T60" fmla="*/ 14 w 54"/>
                <a:gd name="T61" fmla="*/ 8 h 50"/>
                <a:gd name="T62" fmla="*/ 10 w 54"/>
                <a:gd name="T63" fmla="*/ 16 h 50"/>
                <a:gd name="T64" fmla="*/ 10 w 54"/>
                <a:gd name="T65" fmla="*/ 8 h 50"/>
                <a:gd name="T66" fmla="*/ 12 w 54"/>
                <a:gd name="T67" fmla="*/ 4 h 50"/>
                <a:gd name="T68" fmla="*/ 16 w 54"/>
                <a:gd name="T69" fmla="*/ 10 h 50"/>
                <a:gd name="T70" fmla="*/ 15 w 54"/>
                <a:gd name="T71" fmla="*/ 7 h 50"/>
                <a:gd name="T72" fmla="*/ 11 w 54"/>
                <a:gd name="T73" fmla="*/ 16 h 50"/>
                <a:gd name="T74" fmla="*/ 19 w 54"/>
                <a:gd name="T75" fmla="*/ 15 h 50"/>
                <a:gd name="T76" fmla="*/ 22 w 54"/>
                <a:gd name="T77" fmla="*/ 16 h 50"/>
                <a:gd name="T78" fmla="*/ 22 w 54"/>
                <a:gd name="T79" fmla="*/ 16 h 50"/>
                <a:gd name="T80" fmla="*/ 22 w 54"/>
                <a:gd name="T81" fmla="*/ 16 h 50"/>
                <a:gd name="T82" fmla="*/ 43 w 54"/>
                <a:gd name="T83" fmla="*/ 5 h 50"/>
                <a:gd name="T84" fmla="*/ 22 w 54"/>
                <a:gd name="T85" fmla="*/ 22 h 50"/>
                <a:gd name="T86" fmla="*/ 26 w 54"/>
                <a:gd name="T87" fmla="*/ 19 h 50"/>
                <a:gd name="T88" fmla="*/ 19 w 54"/>
                <a:gd name="T89" fmla="*/ 27 h 50"/>
                <a:gd name="T90" fmla="*/ 28 w 54"/>
                <a:gd name="T91" fmla="*/ 19 h 50"/>
                <a:gd name="T92" fmla="*/ 44 w 54"/>
                <a:gd name="T93" fmla="*/ 6 h 50"/>
                <a:gd name="T94" fmla="*/ 39 w 54"/>
                <a:gd name="T95" fmla="*/ 11 h 50"/>
                <a:gd name="T96" fmla="*/ 19 w 54"/>
                <a:gd name="T97" fmla="*/ 26 h 50"/>
                <a:gd name="T98" fmla="*/ 18 w 54"/>
                <a:gd name="T99" fmla="*/ 25 h 50"/>
                <a:gd name="T100" fmla="*/ 19 w 54"/>
                <a:gd name="T101" fmla="*/ 36 h 50"/>
                <a:gd name="T102" fmla="*/ 14 w 54"/>
                <a:gd name="T103" fmla="*/ 41 h 50"/>
                <a:gd name="T104" fmla="*/ 27 w 54"/>
                <a:gd name="T105" fmla="*/ 24 h 50"/>
                <a:gd name="T106" fmla="*/ 25 w 54"/>
                <a:gd name="T107" fmla="*/ 25 h 50"/>
                <a:gd name="T108" fmla="*/ 20 w 54"/>
                <a:gd name="T109" fmla="*/ 18 h 50"/>
                <a:gd name="T110" fmla="*/ 12 w 54"/>
                <a:gd name="T111" fmla="*/ 47 h 50"/>
                <a:gd name="T112" fmla="*/ 43 w 54"/>
                <a:gd name="T113" fmla="*/ 16 h 50"/>
                <a:gd name="T114" fmla="*/ 26 w 54"/>
                <a:gd name="T115" fmla="*/ 33 h 50"/>
                <a:gd name="T116" fmla="*/ 41 w 54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" h="50">
                  <a:moveTo>
                    <a:pt x="53" y="10"/>
                  </a:moveTo>
                  <a:cubicBezTo>
                    <a:pt x="50" y="6"/>
                    <a:pt x="46" y="4"/>
                    <a:pt x="44" y="1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2" y="0"/>
                    <a:pt x="42" y="0"/>
                  </a:cubicBezTo>
                  <a:cubicBezTo>
                    <a:pt x="36" y="5"/>
                    <a:pt x="31" y="10"/>
                    <a:pt x="26" y="15"/>
                  </a:cubicBezTo>
                  <a:cubicBezTo>
                    <a:pt x="21" y="11"/>
                    <a:pt x="18" y="6"/>
                    <a:pt x="13" y="1"/>
                  </a:cubicBezTo>
                  <a:cubicBezTo>
                    <a:pt x="13" y="1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8" y="3"/>
                    <a:pt x="5" y="6"/>
                    <a:pt x="1" y="8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0" y="10"/>
                    <a:pt x="0" y="10"/>
                    <a:pt x="1" y="11"/>
                  </a:cubicBezTo>
                  <a:cubicBezTo>
                    <a:pt x="6" y="16"/>
                    <a:pt x="11" y="22"/>
                    <a:pt x="16" y="27"/>
                  </a:cubicBezTo>
                  <a:cubicBezTo>
                    <a:pt x="12" y="31"/>
                    <a:pt x="6" y="35"/>
                    <a:pt x="2" y="40"/>
                  </a:cubicBezTo>
                  <a:cubicBezTo>
                    <a:pt x="2" y="40"/>
                    <a:pt x="2" y="40"/>
                    <a:pt x="2" y="41"/>
                  </a:cubicBezTo>
                  <a:cubicBezTo>
                    <a:pt x="2" y="41"/>
                    <a:pt x="2" y="42"/>
                    <a:pt x="2" y="42"/>
                  </a:cubicBezTo>
                  <a:cubicBezTo>
                    <a:pt x="5" y="45"/>
                    <a:pt x="8" y="48"/>
                    <a:pt x="11" y="50"/>
                  </a:cubicBezTo>
                  <a:cubicBezTo>
                    <a:pt x="11" y="50"/>
                    <a:pt x="12" y="50"/>
                    <a:pt x="12" y="50"/>
                  </a:cubicBezTo>
                  <a:cubicBezTo>
                    <a:pt x="12" y="50"/>
                    <a:pt x="13" y="50"/>
                    <a:pt x="13" y="49"/>
                  </a:cubicBezTo>
                  <a:cubicBezTo>
                    <a:pt x="17" y="45"/>
                    <a:pt x="23" y="40"/>
                    <a:pt x="27" y="36"/>
                  </a:cubicBezTo>
                  <a:cubicBezTo>
                    <a:pt x="32" y="40"/>
                    <a:pt x="35" y="46"/>
                    <a:pt x="40" y="49"/>
                  </a:cubicBezTo>
                  <a:cubicBezTo>
                    <a:pt x="40" y="50"/>
                    <a:pt x="41" y="50"/>
                    <a:pt x="41" y="50"/>
                  </a:cubicBezTo>
                  <a:cubicBezTo>
                    <a:pt x="41" y="50"/>
                    <a:pt x="42" y="50"/>
                    <a:pt x="42" y="49"/>
                  </a:cubicBezTo>
                  <a:cubicBezTo>
                    <a:pt x="46" y="46"/>
                    <a:pt x="50" y="44"/>
                    <a:pt x="52" y="40"/>
                  </a:cubicBezTo>
                  <a:cubicBezTo>
                    <a:pt x="53" y="39"/>
                    <a:pt x="53" y="39"/>
                    <a:pt x="52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7" y="34"/>
                    <a:pt x="44" y="28"/>
                    <a:pt x="39" y="24"/>
                  </a:cubicBezTo>
                  <a:cubicBezTo>
                    <a:pt x="44" y="20"/>
                    <a:pt x="48" y="16"/>
                    <a:pt x="53" y="12"/>
                  </a:cubicBezTo>
                  <a:cubicBezTo>
                    <a:pt x="53" y="12"/>
                    <a:pt x="53" y="12"/>
                    <a:pt x="53" y="11"/>
                  </a:cubicBezTo>
                  <a:cubicBezTo>
                    <a:pt x="54" y="11"/>
                    <a:pt x="54" y="10"/>
                    <a:pt x="53" y="10"/>
                  </a:cubicBezTo>
                  <a:close/>
                  <a:moveTo>
                    <a:pt x="40" y="45"/>
                  </a:move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39" y="45"/>
                    <a:pt x="39" y="44"/>
                  </a:cubicBezTo>
                  <a:cubicBezTo>
                    <a:pt x="40" y="43"/>
                    <a:pt x="41" y="42"/>
                    <a:pt x="42" y="41"/>
                  </a:cubicBezTo>
                  <a:cubicBezTo>
                    <a:pt x="43" y="40"/>
                    <a:pt x="45" y="40"/>
                    <a:pt x="46" y="39"/>
                  </a:cubicBezTo>
                  <a:cubicBezTo>
                    <a:pt x="44" y="41"/>
                    <a:pt x="42" y="43"/>
                    <a:pt x="40" y="45"/>
                  </a:cubicBezTo>
                  <a:close/>
                  <a:moveTo>
                    <a:pt x="37" y="42"/>
                  </a:moveTo>
                  <a:cubicBezTo>
                    <a:pt x="39" y="40"/>
                    <a:pt x="42" y="38"/>
                    <a:pt x="43" y="36"/>
                  </a:cubicBezTo>
                  <a:cubicBezTo>
                    <a:pt x="41" y="38"/>
                    <a:pt x="40" y="41"/>
                    <a:pt x="38" y="44"/>
                  </a:cubicBezTo>
                  <a:cubicBezTo>
                    <a:pt x="38" y="43"/>
                    <a:pt x="37" y="42"/>
                    <a:pt x="37" y="42"/>
                  </a:cubicBezTo>
                  <a:close/>
                  <a:moveTo>
                    <a:pt x="35" y="40"/>
                  </a:moveTo>
                  <a:cubicBezTo>
                    <a:pt x="37" y="38"/>
                    <a:pt x="40" y="37"/>
                    <a:pt x="41" y="35"/>
                  </a:cubicBezTo>
                  <a:cubicBezTo>
                    <a:pt x="39" y="37"/>
                    <a:pt x="37" y="39"/>
                    <a:pt x="36" y="41"/>
                  </a:cubicBezTo>
                  <a:cubicBezTo>
                    <a:pt x="36" y="41"/>
                    <a:pt x="35" y="40"/>
                    <a:pt x="35" y="40"/>
                  </a:cubicBezTo>
                  <a:close/>
                  <a:moveTo>
                    <a:pt x="33" y="37"/>
                  </a:moveTo>
                  <a:cubicBezTo>
                    <a:pt x="35" y="36"/>
                    <a:pt x="37" y="33"/>
                    <a:pt x="40" y="32"/>
                  </a:cubicBezTo>
                  <a:cubicBezTo>
                    <a:pt x="40" y="31"/>
                    <a:pt x="38" y="34"/>
                    <a:pt x="38" y="34"/>
                  </a:cubicBezTo>
                  <a:cubicBezTo>
                    <a:pt x="37" y="36"/>
                    <a:pt x="36" y="38"/>
                    <a:pt x="35" y="39"/>
                  </a:cubicBezTo>
                  <a:cubicBezTo>
                    <a:pt x="34" y="38"/>
                    <a:pt x="33" y="38"/>
                    <a:pt x="33" y="37"/>
                  </a:cubicBezTo>
                  <a:close/>
                  <a:moveTo>
                    <a:pt x="30" y="34"/>
                  </a:moveTo>
                  <a:cubicBezTo>
                    <a:pt x="33" y="33"/>
                    <a:pt x="35" y="31"/>
                    <a:pt x="37" y="29"/>
                  </a:cubicBezTo>
                  <a:cubicBezTo>
                    <a:pt x="36" y="30"/>
                    <a:pt x="35" y="33"/>
                    <a:pt x="35" y="34"/>
                  </a:cubicBezTo>
                  <a:cubicBezTo>
                    <a:pt x="34" y="35"/>
                    <a:pt x="33" y="35"/>
                    <a:pt x="32" y="36"/>
                  </a:cubicBezTo>
                  <a:cubicBezTo>
                    <a:pt x="31" y="36"/>
                    <a:pt x="31" y="35"/>
                    <a:pt x="30" y="34"/>
                  </a:cubicBezTo>
                  <a:close/>
                  <a:moveTo>
                    <a:pt x="28" y="33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31" y="30"/>
                    <a:pt x="33" y="29"/>
                    <a:pt x="36" y="27"/>
                  </a:cubicBezTo>
                  <a:cubicBezTo>
                    <a:pt x="35" y="28"/>
                    <a:pt x="34" y="30"/>
                    <a:pt x="32" y="31"/>
                  </a:cubicBezTo>
                  <a:cubicBezTo>
                    <a:pt x="31" y="32"/>
                    <a:pt x="30" y="33"/>
                    <a:pt x="29" y="34"/>
                  </a:cubicBezTo>
                  <a:cubicBezTo>
                    <a:pt x="29" y="33"/>
                    <a:pt x="29" y="33"/>
                    <a:pt x="28" y="33"/>
                  </a:cubicBezTo>
                  <a:close/>
                  <a:moveTo>
                    <a:pt x="44" y="42"/>
                  </a:moveTo>
                  <a:cubicBezTo>
                    <a:pt x="45" y="40"/>
                    <a:pt x="46" y="39"/>
                    <a:pt x="47" y="38"/>
                  </a:cubicBezTo>
                  <a:cubicBezTo>
                    <a:pt x="48" y="38"/>
                    <a:pt x="47" y="37"/>
                    <a:pt x="47" y="37"/>
                  </a:cubicBezTo>
                  <a:cubicBezTo>
                    <a:pt x="45" y="38"/>
                    <a:pt x="43" y="39"/>
                    <a:pt x="41" y="41"/>
                  </a:cubicBezTo>
                  <a:cubicBezTo>
                    <a:pt x="40" y="42"/>
                    <a:pt x="38" y="45"/>
                    <a:pt x="40" y="41"/>
                  </a:cubicBezTo>
                  <a:cubicBezTo>
                    <a:pt x="42" y="39"/>
                    <a:pt x="43" y="37"/>
                    <a:pt x="45" y="36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1" y="37"/>
                    <a:pt x="39" y="39"/>
                    <a:pt x="36" y="41"/>
                  </a:cubicBezTo>
                  <a:cubicBezTo>
                    <a:pt x="38" y="40"/>
                    <a:pt x="41" y="36"/>
                    <a:pt x="43" y="33"/>
                  </a:cubicBezTo>
                  <a:cubicBezTo>
                    <a:pt x="43" y="33"/>
                    <a:pt x="43" y="32"/>
                    <a:pt x="43" y="33"/>
                  </a:cubicBezTo>
                  <a:cubicBezTo>
                    <a:pt x="40" y="34"/>
                    <a:pt x="39" y="36"/>
                    <a:pt x="37" y="38"/>
                  </a:cubicBezTo>
                  <a:cubicBezTo>
                    <a:pt x="34" y="40"/>
                    <a:pt x="37" y="36"/>
                    <a:pt x="38" y="36"/>
                  </a:cubicBezTo>
                  <a:cubicBezTo>
                    <a:pt x="39" y="34"/>
                    <a:pt x="40" y="33"/>
                    <a:pt x="41" y="31"/>
                  </a:cubicBezTo>
                  <a:cubicBezTo>
                    <a:pt x="41" y="31"/>
                    <a:pt x="41" y="31"/>
                    <a:pt x="41" y="30"/>
                  </a:cubicBezTo>
                  <a:cubicBezTo>
                    <a:pt x="44" y="33"/>
                    <a:pt x="46" y="36"/>
                    <a:pt x="49" y="39"/>
                  </a:cubicBezTo>
                  <a:cubicBezTo>
                    <a:pt x="47" y="40"/>
                    <a:pt x="45" y="41"/>
                    <a:pt x="44" y="43"/>
                  </a:cubicBezTo>
                  <a:cubicBezTo>
                    <a:pt x="39" y="46"/>
                    <a:pt x="43" y="43"/>
                    <a:pt x="44" y="42"/>
                  </a:cubicBezTo>
                  <a:close/>
                  <a:moveTo>
                    <a:pt x="41" y="30"/>
                  </a:moveTo>
                  <a:cubicBezTo>
                    <a:pt x="39" y="31"/>
                    <a:pt x="38" y="32"/>
                    <a:pt x="36" y="34"/>
                  </a:cubicBezTo>
                  <a:cubicBezTo>
                    <a:pt x="34" y="35"/>
                    <a:pt x="31" y="39"/>
                    <a:pt x="34" y="35"/>
                  </a:cubicBezTo>
                  <a:cubicBezTo>
                    <a:pt x="36" y="33"/>
                    <a:pt x="38" y="31"/>
                    <a:pt x="38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4" y="31"/>
                    <a:pt x="32" y="33"/>
                  </a:cubicBezTo>
                  <a:cubicBezTo>
                    <a:pt x="29" y="35"/>
                    <a:pt x="31" y="33"/>
                    <a:pt x="32" y="32"/>
                  </a:cubicBezTo>
                  <a:cubicBezTo>
                    <a:pt x="34" y="30"/>
                    <a:pt x="36" y="28"/>
                    <a:pt x="37" y="26"/>
                  </a:cubicBezTo>
                  <a:cubicBezTo>
                    <a:pt x="38" y="27"/>
                    <a:pt x="40" y="29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4" y="27"/>
                    <a:pt x="31" y="29"/>
                    <a:pt x="28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29"/>
                    <a:pt x="32" y="27"/>
                    <a:pt x="34" y="26"/>
                  </a:cubicBezTo>
                  <a:cubicBezTo>
                    <a:pt x="34" y="25"/>
                    <a:pt x="35" y="24"/>
                    <a:pt x="36" y="24"/>
                  </a:cubicBezTo>
                  <a:cubicBezTo>
                    <a:pt x="36" y="24"/>
                    <a:pt x="36" y="25"/>
                    <a:pt x="36" y="25"/>
                  </a:cubicBezTo>
                  <a:close/>
                  <a:moveTo>
                    <a:pt x="7" y="43"/>
                  </a:moveTo>
                  <a:cubicBezTo>
                    <a:pt x="13" y="37"/>
                    <a:pt x="20" y="33"/>
                    <a:pt x="25" y="27"/>
                  </a:cubicBezTo>
                  <a:cubicBezTo>
                    <a:pt x="29" y="23"/>
                    <a:pt x="33" y="21"/>
                    <a:pt x="37" y="18"/>
                  </a:cubicBezTo>
                  <a:cubicBezTo>
                    <a:pt x="40" y="15"/>
                    <a:pt x="42" y="12"/>
                    <a:pt x="45" y="10"/>
                  </a:cubicBezTo>
                  <a:cubicBezTo>
                    <a:pt x="48" y="7"/>
                    <a:pt x="43" y="12"/>
                    <a:pt x="42" y="12"/>
                  </a:cubicBezTo>
                  <a:cubicBezTo>
                    <a:pt x="41" y="14"/>
                    <a:pt x="39" y="16"/>
                    <a:pt x="38" y="17"/>
                  </a:cubicBezTo>
                  <a:cubicBezTo>
                    <a:pt x="35" y="20"/>
                    <a:pt x="31" y="23"/>
                    <a:pt x="28" y="26"/>
                  </a:cubicBezTo>
                  <a:cubicBezTo>
                    <a:pt x="21" y="32"/>
                    <a:pt x="15" y="38"/>
                    <a:pt x="9" y="45"/>
                  </a:cubicBezTo>
                  <a:cubicBezTo>
                    <a:pt x="9" y="44"/>
                    <a:pt x="8" y="44"/>
                    <a:pt x="7" y="43"/>
                  </a:cubicBezTo>
                  <a:close/>
                  <a:moveTo>
                    <a:pt x="5" y="41"/>
                  </a:moveTo>
                  <a:cubicBezTo>
                    <a:pt x="8" y="38"/>
                    <a:pt x="11" y="35"/>
                    <a:pt x="14" y="32"/>
                  </a:cubicBezTo>
                  <a:cubicBezTo>
                    <a:pt x="15" y="32"/>
                    <a:pt x="15" y="31"/>
                    <a:pt x="16" y="31"/>
                  </a:cubicBezTo>
                  <a:cubicBezTo>
                    <a:pt x="19" y="28"/>
                    <a:pt x="22" y="26"/>
                    <a:pt x="25" y="23"/>
                  </a:cubicBezTo>
                  <a:cubicBezTo>
                    <a:pt x="27" y="21"/>
                    <a:pt x="30" y="19"/>
                    <a:pt x="32" y="17"/>
                  </a:cubicBezTo>
                  <a:cubicBezTo>
                    <a:pt x="29" y="20"/>
                    <a:pt x="25" y="23"/>
                    <a:pt x="22" y="27"/>
                  </a:cubicBezTo>
                  <a:cubicBezTo>
                    <a:pt x="17" y="32"/>
                    <a:pt x="10" y="36"/>
                    <a:pt x="7" y="42"/>
                  </a:cubicBezTo>
                  <a:cubicBezTo>
                    <a:pt x="6" y="42"/>
                    <a:pt x="6" y="42"/>
                    <a:pt x="5" y="41"/>
                  </a:cubicBezTo>
                  <a:close/>
                  <a:moveTo>
                    <a:pt x="12" y="18"/>
                  </a:moveTo>
                  <a:cubicBezTo>
                    <a:pt x="14" y="18"/>
                    <a:pt x="16" y="17"/>
                    <a:pt x="19" y="16"/>
                  </a:cubicBezTo>
                  <a:cubicBezTo>
                    <a:pt x="16" y="17"/>
                    <a:pt x="15" y="18"/>
                    <a:pt x="13" y="20"/>
                  </a:cubicBezTo>
                  <a:cubicBezTo>
                    <a:pt x="13" y="19"/>
                    <a:pt x="12" y="19"/>
                    <a:pt x="12" y="18"/>
                  </a:cubicBezTo>
                  <a:close/>
                  <a:moveTo>
                    <a:pt x="10" y="17"/>
                  </a:moveTo>
                  <a:cubicBezTo>
                    <a:pt x="13" y="16"/>
                    <a:pt x="16" y="14"/>
                    <a:pt x="18" y="13"/>
                  </a:cubicBezTo>
                  <a:cubicBezTo>
                    <a:pt x="16" y="14"/>
                    <a:pt x="13" y="16"/>
                    <a:pt x="11" y="18"/>
                  </a:cubicBezTo>
                  <a:cubicBezTo>
                    <a:pt x="11" y="17"/>
                    <a:pt x="11" y="17"/>
                    <a:pt x="10" y="17"/>
                  </a:cubicBezTo>
                  <a:close/>
                  <a:moveTo>
                    <a:pt x="7" y="13"/>
                  </a:moveTo>
                  <a:cubicBezTo>
                    <a:pt x="9" y="12"/>
                    <a:pt x="12" y="10"/>
                    <a:pt x="14" y="8"/>
                  </a:cubicBezTo>
                  <a:cubicBezTo>
                    <a:pt x="12" y="10"/>
                    <a:pt x="10" y="12"/>
                    <a:pt x="9" y="14"/>
                  </a:cubicBezTo>
                  <a:cubicBezTo>
                    <a:pt x="8" y="14"/>
                    <a:pt x="9" y="15"/>
                    <a:pt x="9" y="14"/>
                  </a:cubicBezTo>
                  <a:cubicBezTo>
                    <a:pt x="11" y="14"/>
                    <a:pt x="13" y="12"/>
                    <a:pt x="15" y="11"/>
                  </a:cubicBezTo>
                  <a:cubicBezTo>
                    <a:pt x="13" y="12"/>
                    <a:pt x="11" y="14"/>
                    <a:pt x="10" y="16"/>
                  </a:cubicBezTo>
                  <a:cubicBezTo>
                    <a:pt x="9" y="15"/>
                    <a:pt x="8" y="14"/>
                    <a:pt x="7" y="13"/>
                  </a:cubicBezTo>
                  <a:close/>
                  <a:moveTo>
                    <a:pt x="5" y="11"/>
                  </a:moveTo>
                  <a:cubicBezTo>
                    <a:pt x="7" y="10"/>
                    <a:pt x="9" y="8"/>
                    <a:pt x="10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9"/>
                    <a:pt x="7" y="11"/>
                    <a:pt x="6" y="12"/>
                  </a:cubicBezTo>
                  <a:cubicBezTo>
                    <a:pt x="6" y="12"/>
                    <a:pt x="5" y="11"/>
                    <a:pt x="5" y="11"/>
                  </a:cubicBezTo>
                  <a:close/>
                  <a:moveTo>
                    <a:pt x="4" y="10"/>
                  </a:moveTo>
                  <a:cubicBezTo>
                    <a:pt x="7" y="8"/>
                    <a:pt x="9" y="6"/>
                    <a:pt x="12" y="4"/>
                  </a:cubicBezTo>
                  <a:cubicBezTo>
                    <a:pt x="12" y="4"/>
                    <a:pt x="13" y="5"/>
                    <a:pt x="13" y="5"/>
                  </a:cubicBezTo>
                  <a:cubicBezTo>
                    <a:pt x="10" y="7"/>
                    <a:pt x="7" y="8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lose/>
                  <a:moveTo>
                    <a:pt x="16" y="10"/>
                  </a:moveTo>
                  <a:cubicBezTo>
                    <a:pt x="14" y="11"/>
                    <a:pt x="13" y="12"/>
                    <a:pt x="11" y="13"/>
                  </a:cubicBezTo>
                  <a:cubicBezTo>
                    <a:pt x="11" y="12"/>
                    <a:pt x="11" y="11"/>
                    <a:pt x="12" y="11"/>
                  </a:cubicBezTo>
                  <a:cubicBezTo>
                    <a:pt x="13" y="10"/>
                    <a:pt x="14" y="9"/>
                    <a:pt x="15" y="8"/>
                  </a:cubicBezTo>
                  <a:cubicBezTo>
                    <a:pt x="15" y="8"/>
                    <a:pt x="15" y="7"/>
                    <a:pt x="15" y="7"/>
                  </a:cubicBezTo>
                  <a:cubicBezTo>
                    <a:pt x="12" y="9"/>
                    <a:pt x="10" y="10"/>
                    <a:pt x="7" y="12"/>
                  </a:cubicBezTo>
                  <a:cubicBezTo>
                    <a:pt x="9" y="11"/>
                    <a:pt x="11" y="8"/>
                    <a:pt x="14" y="6"/>
                  </a:cubicBezTo>
                  <a:cubicBezTo>
                    <a:pt x="15" y="8"/>
                    <a:pt x="17" y="10"/>
                    <a:pt x="19" y="12"/>
                  </a:cubicBezTo>
                  <a:cubicBezTo>
                    <a:pt x="16" y="13"/>
                    <a:pt x="14" y="15"/>
                    <a:pt x="11" y="16"/>
                  </a:cubicBezTo>
                  <a:cubicBezTo>
                    <a:pt x="12" y="15"/>
                    <a:pt x="15" y="12"/>
                    <a:pt x="16" y="10"/>
                  </a:cubicBezTo>
                  <a:cubicBezTo>
                    <a:pt x="17" y="10"/>
                    <a:pt x="16" y="10"/>
                    <a:pt x="16" y="10"/>
                  </a:cubicBezTo>
                  <a:close/>
                  <a:moveTo>
                    <a:pt x="20" y="15"/>
                  </a:moveTo>
                  <a:cubicBezTo>
                    <a:pt x="20" y="15"/>
                    <a:pt x="20" y="15"/>
                    <a:pt x="19" y="15"/>
                  </a:cubicBezTo>
                  <a:cubicBezTo>
                    <a:pt x="18" y="16"/>
                    <a:pt x="16" y="16"/>
                    <a:pt x="14" y="17"/>
                  </a:cubicBezTo>
                  <a:cubicBezTo>
                    <a:pt x="10" y="18"/>
                    <a:pt x="14" y="16"/>
                    <a:pt x="15" y="16"/>
                  </a:cubicBezTo>
                  <a:cubicBezTo>
                    <a:pt x="17" y="15"/>
                    <a:pt x="18" y="14"/>
                    <a:pt x="19" y="12"/>
                  </a:cubicBezTo>
                  <a:cubicBezTo>
                    <a:pt x="20" y="13"/>
                    <a:pt x="21" y="15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9" y="17"/>
                    <a:pt x="16" y="19"/>
                    <a:pt x="14" y="20"/>
                  </a:cubicBezTo>
                  <a:cubicBezTo>
                    <a:pt x="15" y="19"/>
                    <a:pt x="18" y="17"/>
                    <a:pt x="20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3" y="17"/>
                    <a:pt x="23" y="17"/>
                    <a:pt x="24" y="18"/>
                  </a:cubicBezTo>
                  <a:cubicBezTo>
                    <a:pt x="21" y="19"/>
                    <a:pt x="18" y="20"/>
                    <a:pt x="17" y="22"/>
                  </a:cubicBezTo>
                  <a:cubicBezTo>
                    <a:pt x="19" y="20"/>
                    <a:pt x="21" y="18"/>
                    <a:pt x="22" y="16"/>
                  </a:cubicBezTo>
                  <a:close/>
                  <a:moveTo>
                    <a:pt x="27" y="18"/>
                  </a:moveTo>
                  <a:cubicBezTo>
                    <a:pt x="32" y="14"/>
                    <a:pt x="37" y="8"/>
                    <a:pt x="43" y="4"/>
                  </a:cubicBezTo>
                  <a:cubicBezTo>
                    <a:pt x="43" y="4"/>
                    <a:pt x="43" y="4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7" y="9"/>
                    <a:pt x="32" y="14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5" y="20"/>
                    <a:pt x="24" y="20"/>
                    <a:pt x="24" y="21"/>
                  </a:cubicBezTo>
                  <a:cubicBezTo>
                    <a:pt x="23" y="21"/>
                    <a:pt x="22" y="22"/>
                    <a:pt x="22" y="22"/>
                  </a:cubicBezTo>
                  <a:cubicBezTo>
                    <a:pt x="21" y="23"/>
                    <a:pt x="19" y="25"/>
                    <a:pt x="19" y="25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4" y="18"/>
                    <a:pt x="24" y="18"/>
                    <a:pt x="25" y="18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6" y="19"/>
                    <a:pt x="26" y="19"/>
                    <a:pt x="27" y="18"/>
                  </a:cubicBezTo>
                  <a:close/>
                  <a:moveTo>
                    <a:pt x="36" y="13"/>
                  </a:moveTo>
                  <a:cubicBezTo>
                    <a:pt x="33" y="16"/>
                    <a:pt x="30" y="17"/>
                    <a:pt x="27" y="20"/>
                  </a:cubicBezTo>
                  <a:cubicBezTo>
                    <a:pt x="24" y="22"/>
                    <a:pt x="22" y="24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4" y="22"/>
                    <a:pt x="26" y="20"/>
                    <a:pt x="28" y="19"/>
                  </a:cubicBezTo>
                  <a:cubicBezTo>
                    <a:pt x="30" y="18"/>
                    <a:pt x="31" y="17"/>
                    <a:pt x="33" y="15"/>
                  </a:cubicBezTo>
                  <a:cubicBezTo>
                    <a:pt x="37" y="12"/>
                    <a:pt x="40" y="8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6"/>
                  </a:cubicBezTo>
                  <a:cubicBezTo>
                    <a:pt x="41" y="8"/>
                    <a:pt x="39" y="10"/>
                    <a:pt x="36" y="13"/>
                  </a:cubicBezTo>
                  <a:close/>
                  <a:moveTo>
                    <a:pt x="42" y="8"/>
                  </a:moveTo>
                  <a:cubicBezTo>
                    <a:pt x="41" y="9"/>
                    <a:pt x="40" y="11"/>
                    <a:pt x="38" y="12"/>
                  </a:cubicBezTo>
                  <a:cubicBezTo>
                    <a:pt x="38" y="12"/>
                    <a:pt x="39" y="11"/>
                    <a:pt x="39" y="11"/>
                  </a:cubicBezTo>
                  <a:cubicBezTo>
                    <a:pt x="40" y="10"/>
                    <a:pt x="46" y="4"/>
                    <a:pt x="42" y="8"/>
                  </a:cubicBezTo>
                  <a:close/>
                  <a:moveTo>
                    <a:pt x="19" y="26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23" y="19"/>
                  </a:moveTo>
                  <a:cubicBezTo>
                    <a:pt x="21" y="20"/>
                    <a:pt x="19" y="22"/>
                    <a:pt x="18" y="25"/>
                  </a:cubicBezTo>
                  <a:cubicBezTo>
                    <a:pt x="17" y="24"/>
                    <a:pt x="17" y="23"/>
                    <a:pt x="16" y="23"/>
                  </a:cubicBezTo>
                  <a:cubicBezTo>
                    <a:pt x="19" y="22"/>
                    <a:pt x="21" y="20"/>
                    <a:pt x="23" y="19"/>
                  </a:cubicBezTo>
                  <a:close/>
                  <a:moveTo>
                    <a:pt x="14" y="41"/>
                  </a:moveTo>
                  <a:cubicBezTo>
                    <a:pt x="16" y="39"/>
                    <a:pt x="17" y="37"/>
                    <a:pt x="19" y="36"/>
                  </a:cubicBezTo>
                  <a:cubicBezTo>
                    <a:pt x="22" y="33"/>
                    <a:pt x="25" y="30"/>
                    <a:pt x="28" y="27"/>
                  </a:cubicBezTo>
                  <a:cubicBezTo>
                    <a:pt x="35" y="21"/>
                    <a:pt x="42" y="15"/>
                    <a:pt x="47" y="8"/>
                  </a:cubicBezTo>
                  <a:cubicBezTo>
                    <a:pt x="48" y="9"/>
                    <a:pt x="49" y="9"/>
                    <a:pt x="49" y="10"/>
                  </a:cubicBezTo>
                  <a:cubicBezTo>
                    <a:pt x="37" y="20"/>
                    <a:pt x="25" y="30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lose/>
                  <a:moveTo>
                    <a:pt x="47" y="8"/>
                  </a:moveTo>
                  <a:cubicBezTo>
                    <a:pt x="44" y="10"/>
                    <a:pt x="41" y="12"/>
                    <a:pt x="39" y="15"/>
                  </a:cubicBezTo>
                  <a:cubicBezTo>
                    <a:pt x="35" y="18"/>
                    <a:pt x="30" y="21"/>
                    <a:pt x="27" y="24"/>
                  </a:cubicBezTo>
                  <a:cubicBezTo>
                    <a:pt x="24" y="27"/>
                    <a:pt x="22" y="30"/>
                    <a:pt x="18" y="33"/>
                  </a:cubicBezTo>
                  <a:cubicBezTo>
                    <a:pt x="15" y="36"/>
                    <a:pt x="11" y="39"/>
                    <a:pt x="7" y="42"/>
                  </a:cubicBezTo>
                  <a:cubicBezTo>
                    <a:pt x="9" y="40"/>
                    <a:pt x="12" y="37"/>
                    <a:pt x="15" y="35"/>
                  </a:cubicBezTo>
                  <a:cubicBezTo>
                    <a:pt x="18" y="31"/>
                    <a:pt x="22" y="28"/>
                    <a:pt x="25" y="25"/>
                  </a:cubicBezTo>
                  <a:cubicBezTo>
                    <a:pt x="31" y="18"/>
                    <a:pt x="39" y="13"/>
                    <a:pt x="45" y="6"/>
                  </a:cubicBezTo>
                  <a:cubicBezTo>
                    <a:pt x="46" y="7"/>
                    <a:pt x="46" y="7"/>
                    <a:pt x="47" y="8"/>
                  </a:cubicBezTo>
                  <a:close/>
                  <a:moveTo>
                    <a:pt x="14" y="21"/>
                  </a:moveTo>
                  <a:cubicBezTo>
                    <a:pt x="16" y="20"/>
                    <a:pt x="18" y="19"/>
                    <a:pt x="20" y="18"/>
                  </a:cubicBezTo>
                  <a:cubicBezTo>
                    <a:pt x="23" y="16"/>
                    <a:pt x="19" y="19"/>
                    <a:pt x="19" y="19"/>
                  </a:cubicBezTo>
                  <a:cubicBezTo>
                    <a:pt x="18" y="20"/>
                    <a:pt x="17" y="21"/>
                    <a:pt x="15" y="22"/>
                  </a:cubicBezTo>
                  <a:cubicBezTo>
                    <a:pt x="15" y="22"/>
                    <a:pt x="14" y="21"/>
                    <a:pt x="14" y="21"/>
                  </a:cubicBezTo>
                  <a:close/>
                  <a:moveTo>
                    <a:pt x="12" y="47"/>
                  </a:moveTo>
                  <a:cubicBezTo>
                    <a:pt x="11" y="46"/>
                    <a:pt x="11" y="46"/>
                    <a:pt x="10" y="45"/>
                  </a:cubicBezTo>
                  <a:cubicBezTo>
                    <a:pt x="10" y="45"/>
                    <a:pt x="11" y="45"/>
                    <a:pt x="11" y="45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2" y="35"/>
                    <a:pt x="32" y="25"/>
                    <a:pt x="43" y="16"/>
                  </a:cubicBezTo>
                  <a:cubicBezTo>
                    <a:pt x="44" y="15"/>
                    <a:pt x="46" y="14"/>
                    <a:pt x="48" y="12"/>
                  </a:cubicBezTo>
                  <a:cubicBezTo>
                    <a:pt x="45" y="15"/>
                    <a:pt x="42" y="17"/>
                    <a:pt x="40" y="19"/>
                  </a:cubicBezTo>
                  <a:cubicBezTo>
                    <a:pt x="35" y="23"/>
                    <a:pt x="31" y="27"/>
                    <a:pt x="27" y="32"/>
                  </a:cubicBezTo>
                  <a:cubicBezTo>
                    <a:pt x="27" y="32"/>
                    <a:pt x="26" y="32"/>
                    <a:pt x="26" y="33"/>
                  </a:cubicBezTo>
                  <a:cubicBezTo>
                    <a:pt x="22" y="37"/>
                    <a:pt x="16" y="42"/>
                    <a:pt x="12" y="47"/>
                  </a:cubicBezTo>
                  <a:close/>
                  <a:moveTo>
                    <a:pt x="41" y="47"/>
                  </a:moveTo>
                  <a:cubicBezTo>
                    <a:pt x="41" y="46"/>
                    <a:pt x="41" y="46"/>
                    <a:pt x="41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3" y="44"/>
                    <a:pt x="46" y="42"/>
                    <a:pt x="48" y="40"/>
                  </a:cubicBezTo>
                  <a:cubicBezTo>
                    <a:pt x="46" y="43"/>
                    <a:pt x="44" y="44"/>
                    <a:pt x="41" y="47"/>
                  </a:cubicBezTo>
                  <a:close/>
                </a:path>
              </a:pathLst>
            </a:custGeom>
            <a:blipFill dpi="0" rotWithShape="1">
              <a:blip r:embed="rId1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83" name="Freeform 184"/>
            <p:cNvSpPr>
              <a:spLocks noEditPoints="1"/>
            </p:cNvSpPr>
            <p:nvPr/>
          </p:nvSpPr>
          <p:spPr bwMode="auto">
            <a:xfrm>
              <a:off x="4707024" y="731099"/>
              <a:ext cx="153988" cy="144463"/>
            </a:xfrm>
            <a:custGeom>
              <a:avLst/>
              <a:gdLst>
                <a:gd name="T0" fmla="*/ 42 w 53"/>
                <a:gd name="T1" fmla="*/ 0 h 50"/>
                <a:gd name="T2" fmla="*/ 13 w 53"/>
                <a:gd name="T3" fmla="*/ 1 h 50"/>
                <a:gd name="T4" fmla="*/ 11 w 53"/>
                <a:gd name="T5" fmla="*/ 0 h 50"/>
                <a:gd name="T6" fmla="*/ 15 w 53"/>
                <a:gd name="T7" fmla="*/ 26 h 50"/>
                <a:gd name="T8" fmla="*/ 11 w 53"/>
                <a:gd name="T9" fmla="*/ 49 h 50"/>
                <a:gd name="T10" fmla="*/ 40 w 53"/>
                <a:gd name="T11" fmla="*/ 49 h 50"/>
                <a:gd name="T12" fmla="*/ 52 w 53"/>
                <a:gd name="T13" fmla="*/ 38 h 50"/>
                <a:gd name="T14" fmla="*/ 53 w 53"/>
                <a:gd name="T15" fmla="*/ 11 h 50"/>
                <a:gd name="T16" fmla="*/ 38 w 53"/>
                <a:gd name="T17" fmla="*/ 44 h 50"/>
                <a:gd name="T18" fmla="*/ 36 w 53"/>
                <a:gd name="T19" fmla="*/ 42 h 50"/>
                <a:gd name="T20" fmla="*/ 35 w 53"/>
                <a:gd name="T21" fmla="*/ 40 h 50"/>
                <a:gd name="T22" fmla="*/ 32 w 53"/>
                <a:gd name="T23" fmla="*/ 37 h 50"/>
                <a:gd name="T24" fmla="*/ 32 w 53"/>
                <a:gd name="T25" fmla="*/ 37 h 50"/>
                <a:gd name="T26" fmla="*/ 32 w 53"/>
                <a:gd name="T27" fmla="*/ 36 h 50"/>
                <a:gd name="T28" fmla="*/ 35 w 53"/>
                <a:gd name="T29" fmla="*/ 26 h 50"/>
                <a:gd name="T30" fmla="*/ 43 w 53"/>
                <a:gd name="T31" fmla="*/ 41 h 50"/>
                <a:gd name="T32" fmla="*/ 40 w 53"/>
                <a:gd name="T33" fmla="*/ 41 h 50"/>
                <a:gd name="T34" fmla="*/ 43 w 53"/>
                <a:gd name="T35" fmla="*/ 33 h 50"/>
                <a:gd name="T36" fmla="*/ 41 w 53"/>
                <a:gd name="T37" fmla="*/ 30 h 50"/>
                <a:gd name="T38" fmla="*/ 43 w 53"/>
                <a:gd name="T39" fmla="*/ 41 h 50"/>
                <a:gd name="T40" fmla="*/ 38 w 53"/>
                <a:gd name="T41" fmla="*/ 27 h 50"/>
                <a:gd name="T42" fmla="*/ 36 w 53"/>
                <a:gd name="T43" fmla="*/ 25 h 50"/>
                <a:gd name="T44" fmla="*/ 36 w 53"/>
                <a:gd name="T45" fmla="*/ 25 h 50"/>
                <a:gd name="T46" fmla="*/ 35 w 53"/>
                <a:gd name="T47" fmla="*/ 23 h 50"/>
                <a:gd name="T48" fmla="*/ 36 w 53"/>
                <a:gd name="T49" fmla="*/ 17 h 50"/>
                <a:gd name="T50" fmla="*/ 27 w 53"/>
                <a:gd name="T51" fmla="*/ 26 h 50"/>
                <a:gd name="T52" fmla="*/ 14 w 53"/>
                <a:gd name="T53" fmla="*/ 32 h 50"/>
                <a:gd name="T54" fmla="*/ 22 w 53"/>
                <a:gd name="T55" fmla="*/ 26 h 50"/>
                <a:gd name="T56" fmla="*/ 18 w 53"/>
                <a:gd name="T57" fmla="*/ 16 h 50"/>
                <a:gd name="T58" fmla="*/ 17 w 53"/>
                <a:gd name="T59" fmla="*/ 12 h 50"/>
                <a:gd name="T60" fmla="*/ 13 w 53"/>
                <a:gd name="T61" fmla="*/ 8 h 50"/>
                <a:gd name="T62" fmla="*/ 9 w 53"/>
                <a:gd name="T63" fmla="*/ 15 h 50"/>
                <a:gd name="T64" fmla="*/ 9 w 53"/>
                <a:gd name="T65" fmla="*/ 8 h 50"/>
                <a:gd name="T66" fmla="*/ 12 w 53"/>
                <a:gd name="T67" fmla="*/ 4 h 50"/>
                <a:gd name="T68" fmla="*/ 15 w 53"/>
                <a:gd name="T69" fmla="*/ 10 h 50"/>
                <a:gd name="T70" fmla="*/ 14 w 53"/>
                <a:gd name="T71" fmla="*/ 7 h 50"/>
                <a:gd name="T72" fmla="*/ 10 w 53"/>
                <a:gd name="T73" fmla="*/ 16 h 50"/>
                <a:gd name="T74" fmla="*/ 19 w 53"/>
                <a:gd name="T75" fmla="*/ 14 h 50"/>
                <a:gd name="T76" fmla="*/ 21 w 53"/>
                <a:gd name="T77" fmla="*/ 15 h 50"/>
                <a:gd name="T78" fmla="*/ 22 w 53"/>
                <a:gd name="T79" fmla="*/ 16 h 50"/>
                <a:gd name="T80" fmla="*/ 22 w 53"/>
                <a:gd name="T81" fmla="*/ 16 h 50"/>
                <a:gd name="T82" fmla="*/ 43 w 53"/>
                <a:gd name="T83" fmla="*/ 4 h 50"/>
                <a:gd name="T84" fmla="*/ 21 w 53"/>
                <a:gd name="T85" fmla="*/ 22 h 50"/>
                <a:gd name="T86" fmla="*/ 26 w 53"/>
                <a:gd name="T87" fmla="*/ 18 h 50"/>
                <a:gd name="T88" fmla="*/ 19 w 53"/>
                <a:gd name="T89" fmla="*/ 26 h 50"/>
                <a:gd name="T90" fmla="*/ 28 w 53"/>
                <a:gd name="T91" fmla="*/ 18 h 50"/>
                <a:gd name="T92" fmla="*/ 44 w 53"/>
                <a:gd name="T93" fmla="*/ 5 h 50"/>
                <a:gd name="T94" fmla="*/ 39 w 53"/>
                <a:gd name="T95" fmla="*/ 11 h 50"/>
                <a:gd name="T96" fmla="*/ 18 w 53"/>
                <a:gd name="T97" fmla="*/ 25 h 50"/>
                <a:gd name="T98" fmla="*/ 17 w 53"/>
                <a:gd name="T99" fmla="*/ 24 h 50"/>
                <a:gd name="T100" fmla="*/ 18 w 53"/>
                <a:gd name="T101" fmla="*/ 36 h 50"/>
                <a:gd name="T102" fmla="*/ 13 w 53"/>
                <a:gd name="T103" fmla="*/ 41 h 50"/>
                <a:gd name="T104" fmla="*/ 26 w 53"/>
                <a:gd name="T105" fmla="*/ 24 h 50"/>
                <a:gd name="T106" fmla="*/ 24 w 53"/>
                <a:gd name="T107" fmla="*/ 25 h 50"/>
                <a:gd name="T108" fmla="*/ 19 w 53"/>
                <a:gd name="T109" fmla="*/ 17 h 50"/>
                <a:gd name="T110" fmla="*/ 11 w 53"/>
                <a:gd name="T111" fmla="*/ 46 h 50"/>
                <a:gd name="T112" fmla="*/ 42 w 53"/>
                <a:gd name="T113" fmla="*/ 16 h 50"/>
                <a:gd name="T114" fmla="*/ 26 w 53"/>
                <a:gd name="T115" fmla="*/ 32 h 50"/>
                <a:gd name="T116" fmla="*/ 40 w 53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0">
                  <a:moveTo>
                    <a:pt x="53" y="9"/>
                  </a:moveTo>
                  <a:cubicBezTo>
                    <a:pt x="50" y="6"/>
                    <a:pt x="46" y="4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1" y="0"/>
                  </a:cubicBezTo>
                  <a:cubicBezTo>
                    <a:pt x="35" y="5"/>
                    <a:pt x="31" y="10"/>
                    <a:pt x="25" y="15"/>
                  </a:cubicBezTo>
                  <a:cubicBezTo>
                    <a:pt x="21" y="10"/>
                    <a:pt x="17" y="5"/>
                    <a:pt x="13" y="1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7" y="3"/>
                    <a:pt x="4" y="6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6" y="15"/>
                    <a:pt x="10" y="21"/>
                    <a:pt x="15" y="26"/>
                  </a:cubicBezTo>
                  <a:cubicBezTo>
                    <a:pt x="11" y="31"/>
                    <a:pt x="6" y="35"/>
                    <a:pt x="2" y="40"/>
                  </a:cubicBezTo>
                  <a:cubicBezTo>
                    <a:pt x="2" y="40"/>
                    <a:pt x="1" y="40"/>
                    <a:pt x="1" y="40"/>
                  </a:cubicBezTo>
                  <a:cubicBezTo>
                    <a:pt x="1" y="41"/>
                    <a:pt x="1" y="41"/>
                    <a:pt x="2" y="42"/>
                  </a:cubicBezTo>
                  <a:cubicBezTo>
                    <a:pt x="4" y="45"/>
                    <a:pt x="7" y="47"/>
                    <a:pt x="11" y="49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2" y="50"/>
                    <a:pt x="12" y="50"/>
                    <a:pt x="12" y="49"/>
                  </a:cubicBezTo>
                  <a:cubicBezTo>
                    <a:pt x="17" y="44"/>
                    <a:pt x="22" y="40"/>
                    <a:pt x="27" y="35"/>
                  </a:cubicBezTo>
                  <a:cubicBezTo>
                    <a:pt x="31" y="40"/>
                    <a:pt x="35" y="45"/>
                    <a:pt x="40" y="49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1" y="50"/>
                    <a:pt x="41" y="50"/>
                    <a:pt x="42" y="49"/>
                  </a:cubicBezTo>
                  <a:cubicBezTo>
                    <a:pt x="45" y="46"/>
                    <a:pt x="49" y="43"/>
                    <a:pt x="52" y="40"/>
                  </a:cubicBezTo>
                  <a:cubicBezTo>
                    <a:pt x="52" y="39"/>
                    <a:pt x="52" y="39"/>
                    <a:pt x="52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7" y="33"/>
                    <a:pt x="43" y="28"/>
                    <a:pt x="38" y="23"/>
                  </a:cubicBezTo>
                  <a:cubicBezTo>
                    <a:pt x="43" y="20"/>
                    <a:pt x="48" y="16"/>
                    <a:pt x="52" y="12"/>
                  </a:cubicBezTo>
                  <a:cubicBezTo>
                    <a:pt x="53" y="12"/>
                    <a:pt x="53" y="11"/>
                    <a:pt x="53" y="11"/>
                  </a:cubicBezTo>
                  <a:cubicBezTo>
                    <a:pt x="53" y="11"/>
                    <a:pt x="53" y="10"/>
                    <a:pt x="53" y="9"/>
                  </a:cubicBezTo>
                  <a:close/>
                  <a:moveTo>
                    <a:pt x="40" y="45"/>
                  </a:moveTo>
                  <a:cubicBezTo>
                    <a:pt x="40" y="45"/>
                    <a:pt x="40" y="45"/>
                    <a:pt x="40" y="45"/>
                  </a:cubicBezTo>
                  <a:cubicBezTo>
                    <a:pt x="39" y="45"/>
                    <a:pt x="39" y="44"/>
                    <a:pt x="38" y="44"/>
                  </a:cubicBezTo>
                  <a:cubicBezTo>
                    <a:pt x="39" y="43"/>
                    <a:pt x="40" y="42"/>
                    <a:pt x="41" y="41"/>
                  </a:cubicBezTo>
                  <a:cubicBezTo>
                    <a:pt x="42" y="40"/>
                    <a:pt x="44" y="39"/>
                    <a:pt x="45" y="39"/>
                  </a:cubicBezTo>
                  <a:cubicBezTo>
                    <a:pt x="43" y="41"/>
                    <a:pt x="41" y="43"/>
                    <a:pt x="40" y="45"/>
                  </a:cubicBezTo>
                  <a:close/>
                  <a:moveTo>
                    <a:pt x="36" y="42"/>
                  </a:moveTo>
                  <a:cubicBezTo>
                    <a:pt x="39" y="40"/>
                    <a:pt x="41" y="38"/>
                    <a:pt x="43" y="36"/>
                  </a:cubicBezTo>
                  <a:cubicBezTo>
                    <a:pt x="41" y="38"/>
                    <a:pt x="39" y="41"/>
                    <a:pt x="38" y="43"/>
                  </a:cubicBezTo>
                  <a:cubicBezTo>
                    <a:pt x="37" y="43"/>
                    <a:pt x="37" y="42"/>
                    <a:pt x="36" y="42"/>
                  </a:cubicBezTo>
                  <a:close/>
                  <a:moveTo>
                    <a:pt x="35" y="40"/>
                  </a:moveTo>
                  <a:cubicBezTo>
                    <a:pt x="36" y="38"/>
                    <a:pt x="39" y="36"/>
                    <a:pt x="41" y="35"/>
                  </a:cubicBezTo>
                  <a:cubicBezTo>
                    <a:pt x="39" y="37"/>
                    <a:pt x="37" y="38"/>
                    <a:pt x="36" y="41"/>
                  </a:cubicBezTo>
                  <a:cubicBezTo>
                    <a:pt x="35" y="40"/>
                    <a:pt x="35" y="40"/>
                    <a:pt x="35" y="40"/>
                  </a:cubicBezTo>
                  <a:close/>
                  <a:moveTo>
                    <a:pt x="32" y="37"/>
                  </a:moveTo>
                  <a:cubicBezTo>
                    <a:pt x="35" y="35"/>
                    <a:pt x="37" y="33"/>
                    <a:pt x="39" y="31"/>
                  </a:cubicBezTo>
                  <a:cubicBezTo>
                    <a:pt x="39" y="31"/>
                    <a:pt x="38" y="34"/>
                    <a:pt x="38" y="34"/>
                  </a:cubicBezTo>
                  <a:cubicBezTo>
                    <a:pt x="36" y="36"/>
                    <a:pt x="35" y="37"/>
                    <a:pt x="34" y="39"/>
                  </a:cubicBezTo>
                  <a:cubicBezTo>
                    <a:pt x="33" y="38"/>
                    <a:pt x="33" y="38"/>
                    <a:pt x="32" y="37"/>
                  </a:cubicBezTo>
                  <a:close/>
                  <a:moveTo>
                    <a:pt x="30" y="34"/>
                  </a:moveTo>
                  <a:cubicBezTo>
                    <a:pt x="32" y="33"/>
                    <a:pt x="35" y="31"/>
                    <a:pt x="37" y="29"/>
                  </a:cubicBezTo>
                  <a:cubicBezTo>
                    <a:pt x="36" y="30"/>
                    <a:pt x="35" y="32"/>
                    <a:pt x="34" y="33"/>
                  </a:cubicBezTo>
                  <a:cubicBezTo>
                    <a:pt x="33" y="34"/>
                    <a:pt x="32" y="35"/>
                    <a:pt x="32" y="36"/>
                  </a:cubicBezTo>
                  <a:cubicBezTo>
                    <a:pt x="31" y="35"/>
                    <a:pt x="30" y="35"/>
                    <a:pt x="30" y="34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30" y="30"/>
                    <a:pt x="33" y="28"/>
                    <a:pt x="35" y="26"/>
                  </a:cubicBezTo>
                  <a:cubicBezTo>
                    <a:pt x="34" y="27"/>
                    <a:pt x="33" y="29"/>
                    <a:pt x="32" y="30"/>
                  </a:cubicBezTo>
                  <a:cubicBezTo>
                    <a:pt x="31" y="31"/>
                    <a:pt x="30" y="32"/>
                    <a:pt x="29" y="33"/>
                  </a:cubicBezTo>
                  <a:cubicBezTo>
                    <a:pt x="28" y="33"/>
                    <a:pt x="28" y="33"/>
                    <a:pt x="28" y="32"/>
                  </a:cubicBezTo>
                  <a:close/>
                  <a:moveTo>
                    <a:pt x="43" y="41"/>
                  </a:moveTo>
                  <a:cubicBezTo>
                    <a:pt x="44" y="40"/>
                    <a:pt x="46" y="39"/>
                    <a:pt x="47" y="38"/>
                  </a:cubicBezTo>
                  <a:cubicBezTo>
                    <a:pt x="47" y="38"/>
                    <a:pt x="47" y="37"/>
                    <a:pt x="47" y="37"/>
                  </a:cubicBezTo>
                  <a:cubicBezTo>
                    <a:pt x="44" y="38"/>
                    <a:pt x="43" y="39"/>
                    <a:pt x="41" y="41"/>
                  </a:cubicBezTo>
                  <a:cubicBezTo>
                    <a:pt x="40" y="42"/>
                    <a:pt x="38" y="44"/>
                    <a:pt x="40" y="41"/>
                  </a:cubicBezTo>
                  <a:cubicBezTo>
                    <a:pt x="41" y="39"/>
                    <a:pt x="43" y="37"/>
                    <a:pt x="44" y="35"/>
                  </a:cubicBezTo>
                  <a:cubicBezTo>
                    <a:pt x="45" y="35"/>
                    <a:pt x="44" y="35"/>
                    <a:pt x="44" y="35"/>
                  </a:cubicBezTo>
                  <a:cubicBezTo>
                    <a:pt x="41" y="36"/>
                    <a:pt x="38" y="38"/>
                    <a:pt x="36" y="41"/>
                  </a:cubicBezTo>
                  <a:cubicBezTo>
                    <a:pt x="38" y="39"/>
                    <a:pt x="41" y="36"/>
                    <a:pt x="43" y="33"/>
                  </a:cubicBezTo>
                  <a:cubicBezTo>
                    <a:pt x="43" y="33"/>
                    <a:pt x="42" y="32"/>
                    <a:pt x="42" y="32"/>
                  </a:cubicBezTo>
                  <a:cubicBezTo>
                    <a:pt x="40" y="34"/>
                    <a:pt x="38" y="36"/>
                    <a:pt x="36" y="37"/>
                  </a:cubicBezTo>
                  <a:cubicBezTo>
                    <a:pt x="33" y="40"/>
                    <a:pt x="37" y="36"/>
                    <a:pt x="37" y="36"/>
                  </a:cubicBezTo>
                  <a:cubicBezTo>
                    <a:pt x="38" y="34"/>
                    <a:pt x="40" y="32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3" y="33"/>
                    <a:pt x="46" y="36"/>
                    <a:pt x="48" y="39"/>
                  </a:cubicBezTo>
                  <a:cubicBezTo>
                    <a:pt x="47" y="40"/>
                    <a:pt x="45" y="41"/>
                    <a:pt x="43" y="42"/>
                  </a:cubicBezTo>
                  <a:cubicBezTo>
                    <a:pt x="38" y="46"/>
                    <a:pt x="42" y="43"/>
                    <a:pt x="43" y="41"/>
                  </a:cubicBezTo>
                  <a:close/>
                  <a:moveTo>
                    <a:pt x="40" y="30"/>
                  </a:moveTo>
                  <a:cubicBezTo>
                    <a:pt x="38" y="31"/>
                    <a:pt x="37" y="32"/>
                    <a:pt x="36" y="33"/>
                  </a:cubicBezTo>
                  <a:cubicBezTo>
                    <a:pt x="34" y="35"/>
                    <a:pt x="30" y="38"/>
                    <a:pt x="34" y="35"/>
                  </a:cubicBezTo>
                  <a:cubicBezTo>
                    <a:pt x="36" y="33"/>
                    <a:pt x="37" y="30"/>
                    <a:pt x="38" y="27"/>
                  </a:cubicBezTo>
                  <a:cubicBezTo>
                    <a:pt x="38" y="27"/>
                    <a:pt x="37" y="27"/>
                    <a:pt x="37" y="27"/>
                  </a:cubicBezTo>
                  <a:cubicBezTo>
                    <a:pt x="35" y="29"/>
                    <a:pt x="34" y="31"/>
                    <a:pt x="31" y="32"/>
                  </a:cubicBezTo>
                  <a:cubicBezTo>
                    <a:pt x="28" y="34"/>
                    <a:pt x="30" y="33"/>
                    <a:pt x="31" y="32"/>
                  </a:cubicBezTo>
                  <a:cubicBezTo>
                    <a:pt x="34" y="30"/>
                    <a:pt x="35" y="28"/>
                    <a:pt x="36" y="25"/>
                  </a:cubicBezTo>
                  <a:cubicBezTo>
                    <a:pt x="38" y="27"/>
                    <a:pt x="39" y="28"/>
                    <a:pt x="41" y="30"/>
                  </a:cubicBezTo>
                  <a:cubicBezTo>
                    <a:pt x="40" y="30"/>
                    <a:pt x="40" y="30"/>
                    <a:pt x="40" y="30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3" y="27"/>
                    <a:pt x="31" y="29"/>
                    <a:pt x="28" y="31"/>
                  </a:cubicBezTo>
                  <a:cubicBezTo>
                    <a:pt x="28" y="31"/>
                    <a:pt x="28" y="31"/>
                    <a:pt x="28" y="30"/>
                  </a:cubicBezTo>
                  <a:cubicBezTo>
                    <a:pt x="30" y="29"/>
                    <a:pt x="31" y="27"/>
                    <a:pt x="33" y="25"/>
                  </a:cubicBezTo>
                  <a:cubicBezTo>
                    <a:pt x="34" y="25"/>
                    <a:pt x="34" y="24"/>
                    <a:pt x="35" y="23"/>
                  </a:cubicBezTo>
                  <a:cubicBezTo>
                    <a:pt x="35" y="24"/>
                    <a:pt x="35" y="24"/>
                    <a:pt x="36" y="25"/>
                  </a:cubicBezTo>
                  <a:close/>
                  <a:moveTo>
                    <a:pt x="7" y="43"/>
                  </a:moveTo>
                  <a:cubicBezTo>
                    <a:pt x="12" y="37"/>
                    <a:pt x="19" y="33"/>
                    <a:pt x="25" y="27"/>
                  </a:cubicBezTo>
                  <a:cubicBezTo>
                    <a:pt x="28" y="23"/>
                    <a:pt x="32" y="20"/>
                    <a:pt x="36" y="17"/>
                  </a:cubicBezTo>
                  <a:cubicBezTo>
                    <a:pt x="39" y="15"/>
                    <a:pt x="42" y="12"/>
                    <a:pt x="44" y="10"/>
                  </a:cubicBezTo>
                  <a:cubicBezTo>
                    <a:pt x="47" y="7"/>
                    <a:pt x="42" y="12"/>
                    <a:pt x="42" y="12"/>
                  </a:cubicBezTo>
                  <a:cubicBezTo>
                    <a:pt x="40" y="14"/>
                    <a:pt x="39" y="15"/>
                    <a:pt x="37" y="17"/>
                  </a:cubicBezTo>
                  <a:cubicBezTo>
                    <a:pt x="34" y="20"/>
                    <a:pt x="31" y="23"/>
                    <a:pt x="27" y="26"/>
                  </a:cubicBezTo>
                  <a:cubicBezTo>
                    <a:pt x="21" y="32"/>
                    <a:pt x="14" y="38"/>
                    <a:pt x="9" y="45"/>
                  </a:cubicBezTo>
                  <a:cubicBezTo>
                    <a:pt x="8" y="44"/>
                    <a:pt x="8" y="44"/>
                    <a:pt x="7" y="43"/>
                  </a:cubicBezTo>
                  <a:close/>
                  <a:moveTo>
                    <a:pt x="5" y="41"/>
                  </a:moveTo>
                  <a:cubicBezTo>
                    <a:pt x="8" y="38"/>
                    <a:pt x="11" y="35"/>
                    <a:pt x="14" y="32"/>
                  </a:cubicBezTo>
                  <a:cubicBezTo>
                    <a:pt x="14" y="32"/>
                    <a:pt x="15" y="31"/>
                    <a:pt x="15" y="31"/>
                  </a:cubicBezTo>
                  <a:cubicBezTo>
                    <a:pt x="18" y="28"/>
                    <a:pt x="21" y="25"/>
                    <a:pt x="24" y="23"/>
                  </a:cubicBezTo>
                  <a:cubicBezTo>
                    <a:pt x="26" y="20"/>
                    <a:pt x="29" y="19"/>
                    <a:pt x="32" y="17"/>
                  </a:cubicBezTo>
                  <a:cubicBezTo>
                    <a:pt x="28" y="20"/>
                    <a:pt x="25" y="23"/>
                    <a:pt x="22" y="26"/>
                  </a:cubicBezTo>
                  <a:cubicBezTo>
                    <a:pt x="17" y="32"/>
                    <a:pt x="10" y="36"/>
                    <a:pt x="6" y="42"/>
                  </a:cubicBezTo>
                  <a:cubicBezTo>
                    <a:pt x="6" y="42"/>
                    <a:pt x="5" y="41"/>
                    <a:pt x="5" y="41"/>
                  </a:cubicBezTo>
                  <a:close/>
                  <a:moveTo>
                    <a:pt x="12" y="18"/>
                  </a:moveTo>
                  <a:cubicBezTo>
                    <a:pt x="14" y="17"/>
                    <a:pt x="16" y="17"/>
                    <a:pt x="18" y="16"/>
                  </a:cubicBezTo>
                  <a:cubicBezTo>
                    <a:pt x="16" y="17"/>
                    <a:pt x="14" y="18"/>
                    <a:pt x="13" y="19"/>
                  </a:cubicBezTo>
                  <a:cubicBezTo>
                    <a:pt x="12" y="19"/>
                    <a:pt x="12" y="19"/>
                    <a:pt x="12" y="18"/>
                  </a:cubicBezTo>
                  <a:close/>
                  <a:moveTo>
                    <a:pt x="10" y="16"/>
                  </a:moveTo>
                  <a:cubicBezTo>
                    <a:pt x="13" y="15"/>
                    <a:pt x="15" y="14"/>
                    <a:pt x="17" y="12"/>
                  </a:cubicBezTo>
                  <a:cubicBezTo>
                    <a:pt x="15" y="14"/>
                    <a:pt x="13" y="16"/>
                    <a:pt x="11" y="17"/>
                  </a:cubicBezTo>
                  <a:cubicBezTo>
                    <a:pt x="10" y="17"/>
                    <a:pt x="10" y="17"/>
                    <a:pt x="10" y="16"/>
                  </a:cubicBezTo>
                  <a:close/>
                  <a:moveTo>
                    <a:pt x="7" y="13"/>
                  </a:moveTo>
                  <a:cubicBezTo>
                    <a:pt x="9" y="11"/>
                    <a:pt x="11" y="10"/>
                    <a:pt x="13" y="8"/>
                  </a:cubicBezTo>
                  <a:cubicBezTo>
                    <a:pt x="11" y="10"/>
                    <a:pt x="9" y="12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1" y="13"/>
                    <a:pt x="12" y="12"/>
                    <a:pt x="14" y="11"/>
                  </a:cubicBezTo>
                  <a:cubicBezTo>
                    <a:pt x="13" y="12"/>
                    <a:pt x="11" y="14"/>
                    <a:pt x="9" y="15"/>
                  </a:cubicBezTo>
                  <a:cubicBezTo>
                    <a:pt x="8" y="15"/>
                    <a:pt x="7" y="14"/>
                    <a:pt x="7" y="13"/>
                  </a:cubicBezTo>
                  <a:close/>
                  <a:moveTo>
                    <a:pt x="4" y="11"/>
                  </a:moveTo>
                  <a:cubicBezTo>
                    <a:pt x="6" y="9"/>
                    <a:pt x="8" y="8"/>
                    <a:pt x="10" y="7"/>
                  </a:cubicBezTo>
                  <a:cubicBezTo>
                    <a:pt x="10" y="7"/>
                    <a:pt x="9" y="7"/>
                    <a:pt x="9" y="8"/>
                  </a:cubicBezTo>
                  <a:cubicBezTo>
                    <a:pt x="8" y="9"/>
                    <a:pt x="7" y="10"/>
                    <a:pt x="6" y="12"/>
                  </a:cubicBezTo>
                  <a:cubicBezTo>
                    <a:pt x="5" y="11"/>
                    <a:pt x="5" y="11"/>
                    <a:pt x="4" y="11"/>
                  </a:cubicBezTo>
                  <a:close/>
                  <a:moveTo>
                    <a:pt x="4" y="10"/>
                  </a:moveTo>
                  <a:cubicBezTo>
                    <a:pt x="6" y="8"/>
                    <a:pt x="9" y="6"/>
                    <a:pt x="12" y="4"/>
                  </a:cubicBezTo>
                  <a:cubicBezTo>
                    <a:pt x="12" y="4"/>
                    <a:pt x="12" y="4"/>
                    <a:pt x="12" y="5"/>
                  </a:cubicBezTo>
                  <a:cubicBezTo>
                    <a:pt x="10" y="6"/>
                    <a:pt x="7" y="8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lose/>
                  <a:moveTo>
                    <a:pt x="15" y="10"/>
                  </a:moveTo>
                  <a:cubicBezTo>
                    <a:pt x="14" y="10"/>
                    <a:pt x="12" y="11"/>
                    <a:pt x="11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8"/>
                  </a:cubicBezTo>
                  <a:cubicBezTo>
                    <a:pt x="15" y="8"/>
                    <a:pt x="14" y="7"/>
                    <a:pt x="14" y="7"/>
                  </a:cubicBezTo>
                  <a:cubicBezTo>
                    <a:pt x="11" y="8"/>
                    <a:pt x="9" y="10"/>
                    <a:pt x="7" y="12"/>
                  </a:cubicBezTo>
                  <a:cubicBezTo>
                    <a:pt x="9" y="10"/>
                    <a:pt x="11" y="7"/>
                    <a:pt x="13" y="5"/>
                  </a:cubicBezTo>
                  <a:cubicBezTo>
                    <a:pt x="15" y="7"/>
                    <a:pt x="16" y="9"/>
                    <a:pt x="18" y="11"/>
                  </a:cubicBezTo>
                  <a:cubicBezTo>
                    <a:pt x="15" y="13"/>
                    <a:pt x="13" y="14"/>
                    <a:pt x="10" y="16"/>
                  </a:cubicBezTo>
                  <a:cubicBezTo>
                    <a:pt x="12" y="15"/>
                    <a:pt x="15" y="12"/>
                    <a:pt x="16" y="10"/>
                  </a:cubicBezTo>
                  <a:cubicBezTo>
                    <a:pt x="16" y="10"/>
                    <a:pt x="16" y="9"/>
                    <a:pt x="15" y="10"/>
                  </a:cubicBezTo>
                  <a:close/>
                  <a:moveTo>
                    <a:pt x="19" y="15"/>
                  </a:moveTo>
                  <a:cubicBezTo>
                    <a:pt x="20" y="15"/>
                    <a:pt x="19" y="14"/>
                    <a:pt x="19" y="14"/>
                  </a:cubicBezTo>
                  <a:cubicBezTo>
                    <a:pt x="17" y="15"/>
                    <a:pt x="15" y="16"/>
                    <a:pt x="13" y="17"/>
                  </a:cubicBezTo>
                  <a:cubicBezTo>
                    <a:pt x="10" y="18"/>
                    <a:pt x="14" y="16"/>
                    <a:pt x="14" y="16"/>
                  </a:cubicBezTo>
                  <a:cubicBezTo>
                    <a:pt x="16" y="15"/>
                    <a:pt x="17" y="14"/>
                    <a:pt x="19" y="12"/>
                  </a:cubicBezTo>
                  <a:cubicBezTo>
                    <a:pt x="20" y="13"/>
                    <a:pt x="21" y="14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19" y="17"/>
                    <a:pt x="16" y="18"/>
                    <a:pt x="13" y="20"/>
                  </a:cubicBezTo>
                  <a:cubicBezTo>
                    <a:pt x="15" y="19"/>
                    <a:pt x="18" y="17"/>
                    <a:pt x="19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3" y="17"/>
                    <a:pt x="23" y="17"/>
                  </a:cubicBezTo>
                  <a:cubicBezTo>
                    <a:pt x="21" y="19"/>
                    <a:pt x="18" y="20"/>
                    <a:pt x="16" y="22"/>
                  </a:cubicBezTo>
                  <a:cubicBezTo>
                    <a:pt x="18" y="20"/>
                    <a:pt x="20" y="18"/>
                    <a:pt x="22" y="16"/>
                  </a:cubicBezTo>
                  <a:close/>
                  <a:moveTo>
                    <a:pt x="26" y="18"/>
                  </a:moveTo>
                  <a:cubicBezTo>
                    <a:pt x="31" y="13"/>
                    <a:pt x="36" y="8"/>
                    <a:pt x="42" y="3"/>
                  </a:cubicBezTo>
                  <a:cubicBezTo>
                    <a:pt x="42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37" y="9"/>
                    <a:pt x="31" y="14"/>
                    <a:pt x="26" y="19"/>
                  </a:cubicBezTo>
                  <a:cubicBezTo>
                    <a:pt x="26" y="19"/>
                    <a:pt x="25" y="19"/>
                    <a:pt x="25" y="19"/>
                  </a:cubicBezTo>
                  <a:cubicBezTo>
                    <a:pt x="24" y="20"/>
                    <a:pt x="24" y="20"/>
                    <a:pt x="23" y="21"/>
                  </a:cubicBezTo>
                  <a:cubicBezTo>
                    <a:pt x="23" y="21"/>
                    <a:pt x="22" y="22"/>
                    <a:pt x="21" y="22"/>
                  </a:cubicBezTo>
                  <a:cubicBezTo>
                    <a:pt x="20" y="23"/>
                    <a:pt x="18" y="24"/>
                    <a:pt x="18" y="24"/>
                  </a:cubicBezTo>
                  <a:cubicBezTo>
                    <a:pt x="19" y="22"/>
                    <a:pt x="22" y="20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19"/>
                    <a:pt x="25" y="19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lose/>
                  <a:moveTo>
                    <a:pt x="36" y="13"/>
                  </a:moveTo>
                  <a:cubicBezTo>
                    <a:pt x="33" y="16"/>
                    <a:pt x="29" y="17"/>
                    <a:pt x="26" y="20"/>
                  </a:cubicBezTo>
                  <a:cubicBezTo>
                    <a:pt x="24" y="22"/>
                    <a:pt x="21" y="24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5"/>
                    <a:pt x="20" y="25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24" y="22"/>
                    <a:pt x="26" y="20"/>
                    <a:pt x="28" y="18"/>
                  </a:cubicBezTo>
                  <a:cubicBezTo>
                    <a:pt x="29" y="17"/>
                    <a:pt x="31" y="16"/>
                    <a:pt x="32" y="15"/>
                  </a:cubicBezTo>
                  <a:cubicBezTo>
                    <a:pt x="36" y="12"/>
                    <a:pt x="39" y="8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1" y="7"/>
                    <a:pt x="38" y="10"/>
                    <a:pt x="36" y="13"/>
                  </a:cubicBezTo>
                  <a:close/>
                  <a:moveTo>
                    <a:pt x="42" y="8"/>
                  </a:moveTo>
                  <a:cubicBezTo>
                    <a:pt x="40" y="9"/>
                    <a:pt x="39" y="11"/>
                    <a:pt x="38" y="12"/>
                  </a:cubicBezTo>
                  <a:cubicBezTo>
                    <a:pt x="38" y="11"/>
                    <a:pt x="38" y="11"/>
                    <a:pt x="39" y="11"/>
                  </a:cubicBezTo>
                  <a:cubicBezTo>
                    <a:pt x="39" y="10"/>
                    <a:pt x="45" y="4"/>
                    <a:pt x="42" y="8"/>
                  </a:cubicBezTo>
                  <a:close/>
                  <a:moveTo>
                    <a:pt x="18" y="25"/>
                  </a:moveTo>
                  <a:cubicBezTo>
                    <a:pt x="18" y="25"/>
                    <a:pt x="19" y="25"/>
                    <a:pt x="19" y="25"/>
                  </a:cubicBezTo>
                  <a:cubicBezTo>
                    <a:pt x="19" y="25"/>
                    <a:pt x="19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lose/>
                  <a:moveTo>
                    <a:pt x="23" y="18"/>
                  </a:moveTo>
                  <a:cubicBezTo>
                    <a:pt x="21" y="20"/>
                    <a:pt x="19" y="22"/>
                    <a:pt x="17" y="24"/>
                  </a:cubicBezTo>
                  <a:cubicBezTo>
                    <a:pt x="17" y="24"/>
                    <a:pt x="16" y="23"/>
                    <a:pt x="16" y="23"/>
                  </a:cubicBezTo>
                  <a:cubicBezTo>
                    <a:pt x="18" y="22"/>
                    <a:pt x="20" y="20"/>
                    <a:pt x="23" y="18"/>
                  </a:cubicBezTo>
                  <a:close/>
                  <a:moveTo>
                    <a:pt x="13" y="40"/>
                  </a:moveTo>
                  <a:cubicBezTo>
                    <a:pt x="15" y="39"/>
                    <a:pt x="17" y="37"/>
                    <a:pt x="18" y="36"/>
                  </a:cubicBezTo>
                  <a:cubicBezTo>
                    <a:pt x="21" y="32"/>
                    <a:pt x="25" y="29"/>
                    <a:pt x="28" y="26"/>
                  </a:cubicBezTo>
                  <a:cubicBezTo>
                    <a:pt x="34" y="21"/>
                    <a:pt x="41" y="15"/>
                    <a:pt x="47" y="8"/>
                  </a:cubicBezTo>
                  <a:cubicBezTo>
                    <a:pt x="48" y="9"/>
                    <a:pt x="48" y="9"/>
                    <a:pt x="49" y="10"/>
                  </a:cubicBezTo>
                  <a:cubicBezTo>
                    <a:pt x="36" y="19"/>
                    <a:pt x="25" y="30"/>
                    <a:pt x="13" y="41"/>
                  </a:cubicBezTo>
                  <a:cubicBezTo>
                    <a:pt x="13" y="41"/>
                    <a:pt x="13" y="41"/>
                    <a:pt x="13" y="40"/>
                  </a:cubicBezTo>
                  <a:close/>
                  <a:moveTo>
                    <a:pt x="46" y="7"/>
                  </a:moveTo>
                  <a:cubicBezTo>
                    <a:pt x="43" y="9"/>
                    <a:pt x="41" y="12"/>
                    <a:pt x="38" y="15"/>
                  </a:cubicBezTo>
                  <a:cubicBezTo>
                    <a:pt x="34" y="18"/>
                    <a:pt x="30" y="20"/>
                    <a:pt x="26" y="24"/>
                  </a:cubicBezTo>
                  <a:cubicBezTo>
                    <a:pt x="23" y="27"/>
                    <a:pt x="21" y="30"/>
                    <a:pt x="18" y="32"/>
                  </a:cubicBezTo>
                  <a:cubicBezTo>
                    <a:pt x="14" y="35"/>
                    <a:pt x="10" y="39"/>
                    <a:pt x="7" y="42"/>
                  </a:cubicBezTo>
                  <a:cubicBezTo>
                    <a:pt x="9" y="40"/>
                    <a:pt x="12" y="37"/>
                    <a:pt x="14" y="34"/>
                  </a:cubicBezTo>
                  <a:cubicBezTo>
                    <a:pt x="18" y="31"/>
                    <a:pt x="21" y="28"/>
                    <a:pt x="24" y="25"/>
                  </a:cubicBezTo>
                  <a:cubicBezTo>
                    <a:pt x="31" y="18"/>
                    <a:pt x="38" y="13"/>
                    <a:pt x="44" y="6"/>
                  </a:cubicBezTo>
                  <a:cubicBezTo>
                    <a:pt x="45" y="6"/>
                    <a:pt x="46" y="7"/>
                    <a:pt x="46" y="7"/>
                  </a:cubicBezTo>
                  <a:close/>
                  <a:moveTo>
                    <a:pt x="13" y="20"/>
                  </a:moveTo>
                  <a:cubicBezTo>
                    <a:pt x="15" y="19"/>
                    <a:pt x="17" y="18"/>
                    <a:pt x="19" y="17"/>
                  </a:cubicBezTo>
                  <a:cubicBezTo>
                    <a:pt x="22" y="16"/>
                    <a:pt x="19" y="18"/>
                    <a:pt x="18" y="19"/>
                  </a:cubicBezTo>
                  <a:cubicBezTo>
                    <a:pt x="17" y="20"/>
                    <a:pt x="16" y="21"/>
                    <a:pt x="15" y="22"/>
                  </a:cubicBezTo>
                  <a:cubicBezTo>
                    <a:pt x="14" y="21"/>
                    <a:pt x="14" y="21"/>
                    <a:pt x="13" y="20"/>
                  </a:cubicBezTo>
                  <a:close/>
                  <a:moveTo>
                    <a:pt x="11" y="46"/>
                  </a:moveTo>
                  <a:cubicBezTo>
                    <a:pt x="11" y="46"/>
                    <a:pt x="10" y="46"/>
                    <a:pt x="10" y="45"/>
                  </a:cubicBezTo>
                  <a:cubicBezTo>
                    <a:pt x="10" y="45"/>
                    <a:pt x="10" y="45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1" y="35"/>
                    <a:pt x="31" y="25"/>
                    <a:pt x="42" y="16"/>
                  </a:cubicBezTo>
                  <a:cubicBezTo>
                    <a:pt x="44" y="15"/>
                    <a:pt x="45" y="13"/>
                    <a:pt x="47" y="12"/>
                  </a:cubicBezTo>
                  <a:cubicBezTo>
                    <a:pt x="45" y="14"/>
                    <a:pt x="42" y="16"/>
                    <a:pt x="39" y="18"/>
                  </a:cubicBezTo>
                  <a:cubicBezTo>
                    <a:pt x="35" y="22"/>
                    <a:pt x="30" y="27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1" y="37"/>
                    <a:pt x="16" y="41"/>
                    <a:pt x="11" y="46"/>
                  </a:cubicBezTo>
                  <a:close/>
                  <a:moveTo>
                    <a:pt x="41" y="46"/>
                  </a:moveTo>
                  <a:cubicBezTo>
                    <a:pt x="41" y="46"/>
                    <a:pt x="40" y="46"/>
                    <a:pt x="40" y="46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3" y="44"/>
                    <a:pt x="45" y="42"/>
                    <a:pt x="48" y="40"/>
                  </a:cubicBezTo>
                  <a:cubicBezTo>
                    <a:pt x="46" y="42"/>
                    <a:pt x="43" y="44"/>
                    <a:pt x="41" y="46"/>
                  </a:cubicBezTo>
                  <a:close/>
                </a:path>
              </a:pathLst>
            </a:custGeom>
            <a:blipFill dpi="0" rotWithShape="1">
              <a:blip r:embed="rId5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84" name="Freeform 185"/>
            <p:cNvSpPr>
              <a:spLocks noEditPoints="1"/>
            </p:cNvSpPr>
            <p:nvPr/>
          </p:nvSpPr>
          <p:spPr bwMode="auto">
            <a:xfrm>
              <a:off x="8259849" y="1004149"/>
              <a:ext cx="153988" cy="144463"/>
            </a:xfrm>
            <a:custGeom>
              <a:avLst/>
              <a:gdLst>
                <a:gd name="T0" fmla="*/ 43 w 53"/>
                <a:gd name="T1" fmla="*/ 1 h 50"/>
                <a:gd name="T2" fmla="*/ 13 w 53"/>
                <a:gd name="T3" fmla="*/ 1 h 50"/>
                <a:gd name="T4" fmla="*/ 11 w 53"/>
                <a:gd name="T5" fmla="*/ 1 h 50"/>
                <a:gd name="T6" fmla="*/ 15 w 53"/>
                <a:gd name="T7" fmla="*/ 27 h 50"/>
                <a:gd name="T8" fmla="*/ 11 w 53"/>
                <a:gd name="T9" fmla="*/ 50 h 50"/>
                <a:gd name="T10" fmla="*/ 40 w 53"/>
                <a:gd name="T11" fmla="*/ 50 h 50"/>
                <a:gd name="T12" fmla="*/ 52 w 53"/>
                <a:gd name="T13" fmla="*/ 39 h 50"/>
                <a:gd name="T14" fmla="*/ 53 w 53"/>
                <a:gd name="T15" fmla="*/ 12 h 50"/>
                <a:gd name="T16" fmla="*/ 39 w 53"/>
                <a:gd name="T17" fmla="*/ 45 h 50"/>
                <a:gd name="T18" fmla="*/ 36 w 53"/>
                <a:gd name="T19" fmla="*/ 42 h 50"/>
                <a:gd name="T20" fmla="*/ 35 w 53"/>
                <a:gd name="T21" fmla="*/ 40 h 50"/>
                <a:gd name="T22" fmla="*/ 32 w 53"/>
                <a:gd name="T23" fmla="*/ 38 h 50"/>
                <a:gd name="T24" fmla="*/ 32 w 53"/>
                <a:gd name="T25" fmla="*/ 38 h 50"/>
                <a:gd name="T26" fmla="*/ 32 w 53"/>
                <a:gd name="T27" fmla="*/ 37 h 50"/>
                <a:gd name="T28" fmla="*/ 35 w 53"/>
                <a:gd name="T29" fmla="*/ 27 h 50"/>
                <a:gd name="T30" fmla="*/ 43 w 53"/>
                <a:gd name="T31" fmla="*/ 42 h 50"/>
                <a:gd name="T32" fmla="*/ 40 w 53"/>
                <a:gd name="T33" fmla="*/ 42 h 50"/>
                <a:gd name="T34" fmla="*/ 43 w 53"/>
                <a:gd name="T35" fmla="*/ 34 h 50"/>
                <a:gd name="T36" fmla="*/ 41 w 53"/>
                <a:gd name="T37" fmla="*/ 31 h 50"/>
                <a:gd name="T38" fmla="*/ 43 w 53"/>
                <a:gd name="T39" fmla="*/ 42 h 50"/>
                <a:gd name="T40" fmla="*/ 38 w 53"/>
                <a:gd name="T41" fmla="*/ 28 h 50"/>
                <a:gd name="T42" fmla="*/ 36 w 53"/>
                <a:gd name="T43" fmla="*/ 26 h 50"/>
                <a:gd name="T44" fmla="*/ 36 w 53"/>
                <a:gd name="T45" fmla="*/ 25 h 50"/>
                <a:gd name="T46" fmla="*/ 35 w 53"/>
                <a:gd name="T47" fmla="*/ 24 h 50"/>
                <a:gd name="T48" fmla="*/ 36 w 53"/>
                <a:gd name="T49" fmla="*/ 18 h 50"/>
                <a:gd name="T50" fmla="*/ 27 w 53"/>
                <a:gd name="T51" fmla="*/ 27 h 50"/>
                <a:gd name="T52" fmla="*/ 14 w 53"/>
                <a:gd name="T53" fmla="*/ 33 h 50"/>
                <a:gd name="T54" fmla="*/ 22 w 53"/>
                <a:gd name="T55" fmla="*/ 27 h 50"/>
                <a:gd name="T56" fmla="*/ 18 w 53"/>
                <a:gd name="T57" fmla="*/ 16 h 50"/>
                <a:gd name="T58" fmla="*/ 18 w 53"/>
                <a:gd name="T59" fmla="*/ 13 h 50"/>
                <a:gd name="T60" fmla="*/ 13 w 53"/>
                <a:gd name="T61" fmla="*/ 9 h 50"/>
                <a:gd name="T62" fmla="*/ 9 w 53"/>
                <a:gd name="T63" fmla="*/ 16 h 50"/>
                <a:gd name="T64" fmla="*/ 9 w 53"/>
                <a:gd name="T65" fmla="*/ 8 h 50"/>
                <a:gd name="T66" fmla="*/ 12 w 53"/>
                <a:gd name="T67" fmla="*/ 4 h 50"/>
                <a:gd name="T68" fmla="*/ 16 w 53"/>
                <a:gd name="T69" fmla="*/ 10 h 50"/>
                <a:gd name="T70" fmla="*/ 14 w 53"/>
                <a:gd name="T71" fmla="*/ 8 h 50"/>
                <a:gd name="T72" fmla="*/ 10 w 53"/>
                <a:gd name="T73" fmla="*/ 16 h 50"/>
                <a:gd name="T74" fmla="*/ 19 w 53"/>
                <a:gd name="T75" fmla="*/ 15 h 50"/>
                <a:gd name="T76" fmla="*/ 22 w 53"/>
                <a:gd name="T77" fmla="*/ 16 h 50"/>
                <a:gd name="T78" fmla="*/ 22 w 53"/>
                <a:gd name="T79" fmla="*/ 17 h 50"/>
                <a:gd name="T80" fmla="*/ 22 w 53"/>
                <a:gd name="T81" fmla="*/ 17 h 50"/>
                <a:gd name="T82" fmla="*/ 43 w 53"/>
                <a:gd name="T83" fmla="*/ 5 h 50"/>
                <a:gd name="T84" fmla="*/ 21 w 53"/>
                <a:gd name="T85" fmla="*/ 23 h 50"/>
                <a:gd name="T86" fmla="*/ 26 w 53"/>
                <a:gd name="T87" fmla="*/ 19 h 50"/>
                <a:gd name="T88" fmla="*/ 19 w 53"/>
                <a:gd name="T89" fmla="*/ 27 h 50"/>
                <a:gd name="T90" fmla="*/ 28 w 53"/>
                <a:gd name="T91" fmla="*/ 19 h 50"/>
                <a:gd name="T92" fmla="*/ 44 w 53"/>
                <a:gd name="T93" fmla="*/ 6 h 50"/>
                <a:gd name="T94" fmla="*/ 39 w 53"/>
                <a:gd name="T95" fmla="*/ 11 h 50"/>
                <a:gd name="T96" fmla="*/ 18 w 53"/>
                <a:gd name="T97" fmla="*/ 26 h 50"/>
                <a:gd name="T98" fmla="*/ 17 w 53"/>
                <a:gd name="T99" fmla="*/ 25 h 50"/>
                <a:gd name="T100" fmla="*/ 18 w 53"/>
                <a:gd name="T101" fmla="*/ 36 h 50"/>
                <a:gd name="T102" fmla="*/ 13 w 53"/>
                <a:gd name="T103" fmla="*/ 42 h 50"/>
                <a:gd name="T104" fmla="*/ 26 w 53"/>
                <a:gd name="T105" fmla="*/ 25 h 50"/>
                <a:gd name="T106" fmla="*/ 25 w 53"/>
                <a:gd name="T107" fmla="*/ 25 h 50"/>
                <a:gd name="T108" fmla="*/ 19 w 53"/>
                <a:gd name="T109" fmla="*/ 18 h 50"/>
                <a:gd name="T110" fmla="*/ 11 w 53"/>
                <a:gd name="T111" fmla="*/ 47 h 50"/>
                <a:gd name="T112" fmla="*/ 42 w 53"/>
                <a:gd name="T113" fmla="*/ 17 h 50"/>
                <a:gd name="T114" fmla="*/ 26 w 53"/>
                <a:gd name="T115" fmla="*/ 33 h 50"/>
                <a:gd name="T116" fmla="*/ 40 w 53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0">
                  <a:moveTo>
                    <a:pt x="53" y="10"/>
                  </a:moveTo>
                  <a:cubicBezTo>
                    <a:pt x="50" y="7"/>
                    <a:pt x="46" y="4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0"/>
                    <a:pt x="42" y="1"/>
                    <a:pt x="42" y="1"/>
                  </a:cubicBezTo>
                  <a:cubicBezTo>
                    <a:pt x="36" y="5"/>
                    <a:pt x="31" y="11"/>
                    <a:pt x="25" y="16"/>
                  </a:cubicBezTo>
                  <a:cubicBezTo>
                    <a:pt x="21" y="11"/>
                    <a:pt x="17" y="6"/>
                    <a:pt x="13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8" y="4"/>
                    <a:pt x="4" y="7"/>
                    <a:pt x="1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6" y="16"/>
                    <a:pt x="10" y="22"/>
                    <a:pt x="15" y="27"/>
                  </a:cubicBezTo>
                  <a:cubicBezTo>
                    <a:pt x="11" y="32"/>
                    <a:pt x="6" y="35"/>
                    <a:pt x="2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1" y="42"/>
                    <a:pt x="2" y="42"/>
                  </a:cubicBezTo>
                  <a:cubicBezTo>
                    <a:pt x="5" y="46"/>
                    <a:pt x="7" y="48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2" y="50"/>
                    <a:pt x="12" y="50"/>
                    <a:pt x="13" y="50"/>
                  </a:cubicBezTo>
                  <a:cubicBezTo>
                    <a:pt x="17" y="45"/>
                    <a:pt x="22" y="41"/>
                    <a:pt x="27" y="36"/>
                  </a:cubicBezTo>
                  <a:cubicBezTo>
                    <a:pt x="32" y="40"/>
                    <a:pt x="35" y="46"/>
                    <a:pt x="40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1" y="50"/>
                    <a:pt x="41" y="50"/>
                    <a:pt x="42" y="50"/>
                  </a:cubicBezTo>
                  <a:cubicBezTo>
                    <a:pt x="45" y="47"/>
                    <a:pt x="49" y="44"/>
                    <a:pt x="52" y="40"/>
                  </a:cubicBezTo>
                  <a:cubicBezTo>
                    <a:pt x="52" y="40"/>
                    <a:pt x="52" y="39"/>
                    <a:pt x="52" y="39"/>
                  </a:cubicBezTo>
                  <a:cubicBezTo>
                    <a:pt x="52" y="39"/>
                    <a:pt x="52" y="39"/>
                    <a:pt x="52" y="38"/>
                  </a:cubicBezTo>
                  <a:cubicBezTo>
                    <a:pt x="47" y="34"/>
                    <a:pt x="43" y="29"/>
                    <a:pt x="39" y="24"/>
                  </a:cubicBezTo>
                  <a:cubicBezTo>
                    <a:pt x="43" y="20"/>
                    <a:pt x="48" y="16"/>
                    <a:pt x="52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1"/>
                    <a:pt x="53" y="11"/>
                    <a:pt x="53" y="10"/>
                  </a:cubicBezTo>
                  <a:close/>
                  <a:moveTo>
                    <a:pt x="40" y="46"/>
                  </a:moveTo>
                  <a:cubicBezTo>
                    <a:pt x="40" y="46"/>
                    <a:pt x="40" y="46"/>
                    <a:pt x="40" y="46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0" y="44"/>
                    <a:pt x="40" y="43"/>
                    <a:pt x="41" y="42"/>
                  </a:cubicBezTo>
                  <a:cubicBezTo>
                    <a:pt x="43" y="41"/>
                    <a:pt x="44" y="40"/>
                    <a:pt x="45" y="39"/>
                  </a:cubicBezTo>
                  <a:cubicBezTo>
                    <a:pt x="43" y="41"/>
                    <a:pt x="41" y="43"/>
                    <a:pt x="40" y="46"/>
                  </a:cubicBezTo>
                  <a:close/>
                  <a:moveTo>
                    <a:pt x="36" y="42"/>
                  </a:moveTo>
                  <a:cubicBezTo>
                    <a:pt x="39" y="40"/>
                    <a:pt x="41" y="38"/>
                    <a:pt x="43" y="37"/>
                  </a:cubicBezTo>
                  <a:cubicBezTo>
                    <a:pt x="41" y="39"/>
                    <a:pt x="39" y="41"/>
                    <a:pt x="38" y="44"/>
                  </a:cubicBezTo>
                  <a:cubicBezTo>
                    <a:pt x="37" y="43"/>
                    <a:pt x="37" y="43"/>
                    <a:pt x="36" y="42"/>
                  </a:cubicBezTo>
                  <a:close/>
                  <a:moveTo>
                    <a:pt x="35" y="40"/>
                  </a:moveTo>
                  <a:cubicBezTo>
                    <a:pt x="37" y="39"/>
                    <a:pt x="39" y="37"/>
                    <a:pt x="41" y="35"/>
                  </a:cubicBezTo>
                  <a:cubicBezTo>
                    <a:pt x="39" y="37"/>
                    <a:pt x="37" y="39"/>
                    <a:pt x="36" y="41"/>
                  </a:cubicBezTo>
                  <a:cubicBezTo>
                    <a:pt x="35" y="41"/>
                    <a:pt x="35" y="41"/>
                    <a:pt x="35" y="40"/>
                  </a:cubicBezTo>
                  <a:close/>
                  <a:moveTo>
                    <a:pt x="32" y="38"/>
                  </a:moveTo>
                  <a:cubicBezTo>
                    <a:pt x="35" y="36"/>
                    <a:pt x="37" y="34"/>
                    <a:pt x="39" y="32"/>
                  </a:cubicBezTo>
                  <a:cubicBezTo>
                    <a:pt x="40" y="32"/>
                    <a:pt x="38" y="35"/>
                    <a:pt x="38" y="35"/>
                  </a:cubicBezTo>
                  <a:cubicBezTo>
                    <a:pt x="37" y="36"/>
                    <a:pt x="35" y="38"/>
                    <a:pt x="34" y="40"/>
                  </a:cubicBezTo>
                  <a:cubicBezTo>
                    <a:pt x="34" y="39"/>
                    <a:pt x="33" y="38"/>
                    <a:pt x="32" y="38"/>
                  </a:cubicBezTo>
                  <a:close/>
                  <a:moveTo>
                    <a:pt x="30" y="35"/>
                  </a:moveTo>
                  <a:cubicBezTo>
                    <a:pt x="32" y="33"/>
                    <a:pt x="35" y="32"/>
                    <a:pt x="37" y="30"/>
                  </a:cubicBezTo>
                  <a:cubicBezTo>
                    <a:pt x="36" y="30"/>
                    <a:pt x="35" y="33"/>
                    <a:pt x="34" y="34"/>
                  </a:cubicBezTo>
                  <a:cubicBezTo>
                    <a:pt x="33" y="35"/>
                    <a:pt x="32" y="36"/>
                    <a:pt x="32" y="37"/>
                  </a:cubicBezTo>
                  <a:cubicBezTo>
                    <a:pt x="31" y="36"/>
                    <a:pt x="30" y="35"/>
                    <a:pt x="30" y="35"/>
                  </a:cubicBezTo>
                  <a:close/>
                  <a:moveTo>
                    <a:pt x="28" y="33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30" y="31"/>
                    <a:pt x="33" y="29"/>
                    <a:pt x="35" y="27"/>
                  </a:cubicBezTo>
                  <a:cubicBezTo>
                    <a:pt x="34" y="28"/>
                    <a:pt x="33" y="30"/>
                    <a:pt x="32" y="31"/>
                  </a:cubicBezTo>
                  <a:cubicBezTo>
                    <a:pt x="31" y="32"/>
                    <a:pt x="30" y="33"/>
                    <a:pt x="29" y="34"/>
                  </a:cubicBezTo>
                  <a:cubicBezTo>
                    <a:pt x="29" y="34"/>
                    <a:pt x="28" y="33"/>
                    <a:pt x="28" y="33"/>
                  </a:cubicBezTo>
                  <a:close/>
                  <a:moveTo>
                    <a:pt x="43" y="42"/>
                  </a:moveTo>
                  <a:cubicBezTo>
                    <a:pt x="45" y="41"/>
                    <a:pt x="46" y="40"/>
                    <a:pt x="47" y="38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4" y="38"/>
                    <a:pt x="43" y="40"/>
                    <a:pt x="41" y="41"/>
                  </a:cubicBezTo>
                  <a:cubicBezTo>
                    <a:pt x="40" y="42"/>
                    <a:pt x="38" y="45"/>
                    <a:pt x="40" y="42"/>
                  </a:cubicBezTo>
                  <a:cubicBezTo>
                    <a:pt x="41" y="40"/>
                    <a:pt x="43" y="38"/>
                    <a:pt x="45" y="36"/>
                  </a:cubicBezTo>
                  <a:cubicBezTo>
                    <a:pt x="45" y="36"/>
                    <a:pt x="45" y="35"/>
                    <a:pt x="44" y="35"/>
                  </a:cubicBezTo>
                  <a:cubicBezTo>
                    <a:pt x="41" y="37"/>
                    <a:pt x="38" y="39"/>
                    <a:pt x="36" y="42"/>
                  </a:cubicBezTo>
                  <a:cubicBezTo>
                    <a:pt x="38" y="40"/>
                    <a:pt x="41" y="36"/>
                    <a:pt x="43" y="34"/>
                  </a:cubicBezTo>
                  <a:cubicBezTo>
                    <a:pt x="43" y="33"/>
                    <a:pt x="43" y="33"/>
                    <a:pt x="42" y="33"/>
                  </a:cubicBezTo>
                  <a:cubicBezTo>
                    <a:pt x="40" y="34"/>
                    <a:pt x="38" y="36"/>
                    <a:pt x="36" y="38"/>
                  </a:cubicBezTo>
                  <a:cubicBezTo>
                    <a:pt x="34" y="41"/>
                    <a:pt x="37" y="37"/>
                    <a:pt x="37" y="36"/>
                  </a:cubicBezTo>
                  <a:cubicBezTo>
                    <a:pt x="39" y="35"/>
                    <a:pt x="40" y="33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4"/>
                    <a:pt x="46" y="37"/>
                    <a:pt x="49" y="39"/>
                  </a:cubicBezTo>
                  <a:cubicBezTo>
                    <a:pt x="47" y="41"/>
                    <a:pt x="45" y="42"/>
                    <a:pt x="43" y="43"/>
                  </a:cubicBezTo>
                  <a:cubicBezTo>
                    <a:pt x="38" y="47"/>
                    <a:pt x="43" y="43"/>
                    <a:pt x="43" y="42"/>
                  </a:cubicBezTo>
                  <a:close/>
                  <a:moveTo>
                    <a:pt x="40" y="31"/>
                  </a:moveTo>
                  <a:cubicBezTo>
                    <a:pt x="39" y="32"/>
                    <a:pt x="37" y="33"/>
                    <a:pt x="36" y="34"/>
                  </a:cubicBezTo>
                  <a:cubicBezTo>
                    <a:pt x="34" y="36"/>
                    <a:pt x="31" y="39"/>
                    <a:pt x="34" y="35"/>
                  </a:cubicBezTo>
                  <a:cubicBezTo>
                    <a:pt x="36" y="33"/>
                    <a:pt x="38" y="31"/>
                    <a:pt x="38" y="28"/>
                  </a:cubicBezTo>
                  <a:cubicBezTo>
                    <a:pt x="38" y="28"/>
                    <a:pt x="38" y="28"/>
                    <a:pt x="37" y="28"/>
                  </a:cubicBezTo>
                  <a:cubicBezTo>
                    <a:pt x="36" y="30"/>
                    <a:pt x="34" y="32"/>
                    <a:pt x="31" y="33"/>
                  </a:cubicBezTo>
                  <a:cubicBezTo>
                    <a:pt x="29" y="35"/>
                    <a:pt x="31" y="33"/>
                    <a:pt x="32" y="32"/>
                  </a:cubicBezTo>
                  <a:cubicBezTo>
                    <a:pt x="34" y="30"/>
                    <a:pt x="35" y="29"/>
                    <a:pt x="36" y="26"/>
                  </a:cubicBezTo>
                  <a:cubicBezTo>
                    <a:pt x="38" y="28"/>
                    <a:pt x="39" y="29"/>
                    <a:pt x="41" y="31"/>
                  </a:cubicBezTo>
                  <a:cubicBezTo>
                    <a:pt x="41" y="31"/>
                    <a:pt x="40" y="31"/>
                    <a:pt x="40" y="31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3" y="28"/>
                    <a:pt x="31" y="30"/>
                    <a:pt x="28" y="32"/>
                  </a:cubicBezTo>
                  <a:cubicBezTo>
                    <a:pt x="28" y="32"/>
                    <a:pt x="28" y="31"/>
                    <a:pt x="29" y="31"/>
                  </a:cubicBezTo>
                  <a:cubicBezTo>
                    <a:pt x="30" y="29"/>
                    <a:pt x="32" y="28"/>
                    <a:pt x="33" y="26"/>
                  </a:cubicBezTo>
                  <a:cubicBezTo>
                    <a:pt x="34" y="25"/>
                    <a:pt x="34" y="25"/>
                    <a:pt x="35" y="24"/>
                  </a:cubicBezTo>
                  <a:cubicBezTo>
                    <a:pt x="35" y="25"/>
                    <a:pt x="35" y="25"/>
                    <a:pt x="36" y="25"/>
                  </a:cubicBezTo>
                  <a:close/>
                  <a:moveTo>
                    <a:pt x="7" y="44"/>
                  </a:moveTo>
                  <a:cubicBezTo>
                    <a:pt x="13" y="38"/>
                    <a:pt x="19" y="33"/>
                    <a:pt x="25" y="27"/>
                  </a:cubicBezTo>
                  <a:cubicBezTo>
                    <a:pt x="28" y="24"/>
                    <a:pt x="32" y="21"/>
                    <a:pt x="36" y="18"/>
                  </a:cubicBezTo>
                  <a:cubicBezTo>
                    <a:pt x="39" y="16"/>
                    <a:pt x="42" y="13"/>
                    <a:pt x="44" y="10"/>
                  </a:cubicBezTo>
                  <a:cubicBezTo>
                    <a:pt x="47" y="8"/>
                    <a:pt x="43" y="12"/>
                    <a:pt x="42" y="13"/>
                  </a:cubicBezTo>
                  <a:cubicBezTo>
                    <a:pt x="40" y="14"/>
                    <a:pt x="39" y="16"/>
                    <a:pt x="37" y="18"/>
                  </a:cubicBezTo>
                  <a:cubicBezTo>
                    <a:pt x="34" y="21"/>
                    <a:pt x="31" y="24"/>
                    <a:pt x="27" y="27"/>
                  </a:cubicBezTo>
                  <a:cubicBezTo>
                    <a:pt x="21" y="33"/>
                    <a:pt x="15" y="39"/>
                    <a:pt x="9" y="45"/>
                  </a:cubicBezTo>
                  <a:cubicBezTo>
                    <a:pt x="8" y="45"/>
                    <a:pt x="8" y="44"/>
                    <a:pt x="7" y="44"/>
                  </a:cubicBezTo>
                  <a:close/>
                  <a:moveTo>
                    <a:pt x="5" y="42"/>
                  </a:moveTo>
                  <a:cubicBezTo>
                    <a:pt x="8" y="39"/>
                    <a:pt x="11" y="36"/>
                    <a:pt x="14" y="33"/>
                  </a:cubicBezTo>
                  <a:cubicBezTo>
                    <a:pt x="14" y="32"/>
                    <a:pt x="15" y="32"/>
                    <a:pt x="15" y="31"/>
                  </a:cubicBezTo>
                  <a:cubicBezTo>
                    <a:pt x="18" y="29"/>
                    <a:pt x="21" y="26"/>
                    <a:pt x="24" y="23"/>
                  </a:cubicBezTo>
                  <a:cubicBezTo>
                    <a:pt x="27" y="21"/>
                    <a:pt x="29" y="19"/>
                    <a:pt x="32" y="18"/>
                  </a:cubicBezTo>
                  <a:cubicBezTo>
                    <a:pt x="28" y="21"/>
                    <a:pt x="25" y="24"/>
                    <a:pt x="22" y="27"/>
                  </a:cubicBezTo>
                  <a:cubicBezTo>
                    <a:pt x="17" y="33"/>
                    <a:pt x="10" y="36"/>
                    <a:pt x="6" y="43"/>
                  </a:cubicBezTo>
                  <a:cubicBezTo>
                    <a:pt x="6" y="43"/>
                    <a:pt x="5" y="42"/>
                    <a:pt x="5" y="42"/>
                  </a:cubicBezTo>
                  <a:close/>
                  <a:moveTo>
                    <a:pt x="12" y="19"/>
                  </a:moveTo>
                  <a:cubicBezTo>
                    <a:pt x="14" y="18"/>
                    <a:pt x="16" y="17"/>
                    <a:pt x="18" y="16"/>
                  </a:cubicBezTo>
                  <a:cubicBezTo>
                    <a:pt x="16" y="17"/>
                    <a:pt x="14" y="18"/>
                    <a:pt x="13" y="20"/>
                  </a:cubicBezTo>
                  <a:cubicBezTo>
                    <a:pt x="12" y="20"/>
                    <a:pt x="12" y="19"/>
                    <a:pt x="12" y="19"/>
                  </a:cubicBezTo>
                  <a:close/>
                  <a:moveTo>
                    <a:pt x="10" y="17"/>
                  </a:moveTo>
                  <a:cubicBezTo>
                    <a:pt x="13" y="16"/>
                    <a:pt x="15" y="15"/>
                    <a:pt x="18" y="13"/>
                  </a:cubicBezTo>
                  <a:cubicBezTo>
                    <a:pt x="15" y="14"/>
                    <a:pt x="13" y="16"/>
                    <a:pt x="11" y="18"/>
                  </a:cubicBezTo>
                  <a:cubicBezTo>
                    <a:pt x="11" y="18"/>
                    <a:pt x="10" y="17"/>
                    <a:pt x="10" y="17"/>
                  </a:cubicBezTo>
                  <a:close/>
                  <a:moveTo>
                    <a:pt x="7" y="13"/>
                  </a:moveTo>
                  <a:cubicBezTo>
                    <a:pt x="9" y="12"/>
                    <a:pt x="11" y="11"/>
                    <a:pt x="13" y="9"/>
                  </a:cubicBezTo>
                  <a:cubicBezTo>
                    <a:pt x="11" y="11"/>
                    <a:pt x="10" y="12"/>
                    <a:pt x="8" y="14"/>
                  </a:cubicBezTo>
                  <a:cubicBezTo>
                    <a:pt x="8" y="15"/>
                    <a:pt x="8" y="15"/>
                    <a:pt x="9" y="15"/>
                  </a:cubicBezTo>
                  <a:cubicBezTo>
                    <a:pt x="11" y="14"/>
                    <a:pt x="13" y="13"/>
                    <a:pt x="15" y="12"/>
                  </a:cubicBezTo>
                  <a:cubicBezTo>
                    <a:pt x="13" y="13"/>
                    <a:pt x="11" y="14"/>
                    <a:pt x="9" y="16"/>
                  </a:cubicBezTo>
                  <a:cubicBezTo>
                    <a:pt x="8" y="15"/>
                    <a:pt x="8" y="14"/>
                    <a:pt x="7" y="13"/>
                  </a:cubicBezTo>
                  <a:close/>
                  <a:moveTo>
                    <a:pt x="5" y="11"/>
                  </a:moveTo>
                  <a:cubicBezTo>
                    <a:pt x="6" y="10"/>
                    <a:pt x="8" y="9"/>
                    <a:pt x="10" y="8"/>
                  </a:cubicBezTo>
                  <a:cubicBezTo>
                    <a:pt x="10" y="8"/>
                    <a:pt x="10" y="8"/>
                    <a:pt x="9" y="8"/>
                  </a:cubicBezTo>
                  <a:cubicBezTo>
                    <a:pt x="8" y="10"/>
                    <a:pt x="7" y="11"/>
                    <a:pt x="6" y="13"/>
                  </a:cubicBezTo>
                  <a:cubicBezTo>
                    <a:pt x="5" y="12"/>
                    <a:pt x="5" y="12"/>
                    <a:pt x="5" y="11"/>
                  </a:cubicBezTo>
                  <a:close/>
                  <a:moveTo>
                    <a:pt x="4" y="10"/>
                  </a:moveTo>
                  <a:cubicBezTo>
                    <a:pt x="6" y="9"/>
                    <a:pt x="9" y="6"/>
                    <a:pt x="12" y="4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0" y="7"/>
                    <a:pt x="7" y="9"/>
                    <a:pt x="4" y="11"/>
                  </a:cubicBezTo>
                  <a:cubicBezTo>
                    <a:pt x="4" y="11"/>
                    <a:pt x="4" y="11"/>
                    <a:pt x="4" y="10"/>
                  </a:cubicBezTo>
                  <a:close/>
                  <a:moveTo>
                    <a:pt x="16" y="10"/>
                  </a:moveTo>
                  <a:cubicBezTo>
                    <a:pt x="14" y="11"/>
                    <a:pt x="12" y="12"/>
                    <a:pt x="11" y="13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2" y="10"/>
                    <a:pt x="14" y="9"/>
                    <a:pt x="15" y="8"/>
                  </a:cubicBezTo>
                  <a:cubicBezTo>
                    <a:pt x="15" y="8"/>
                    <a:pt x="15" y="8"/>
                    <a:pt x="14" y="8"/>
                  </a:cubicBezTo>
                  <a:cubicBezTo>
                    <a:pt x="11" y="9"/>
                    <a:pt x="9" y="11"/>
                    <a:pt x="7" y="13"/>
                  </a:cubicBezTo>
                  <a:cubicBezTo>
                    <a:pt x="9" y="11"/>
                    <a:pt x="11" y="8"/>
                    <a:pt x="13" y="6"/>
                  </a:cubicBezTo>
                  <a:cubicBezTo>
                    <a:pt x="15" y="8"/>
                    <a:pt x="16" y="10"/>
                    <a:pt x="18" y="12"/>
                  </a:cubicBezTo>
                  <a:cubicBezTo>
                    <a:pt x="16" y="13"/>
                    <a:pt x="13" y="15"/>
                    <a:pt x="10" y="16"/>
                  </a:cubicBezTo>
                  <a:cubicBezTo>
                    <a:pt x="12" y="16"/>
                    <a:pt x="15" y="12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lose/>
                  <a:moveTo>
                    <a:pt x="19" y="16"/>
                  </a:moveTo>
                  <a:cubicBezTo>
                    <a:pt x="20" y="15"/>
                    <a:pt x="19" y="15"/>
                    <a:pt x="19" y="15"/>
                  </a:cubicBezTo>
                  <a:cubicBezTo>
                    <a:pt x="17" y="16"/>
                    <a:pt x="15" y="17"/>
                    <a:pt x="13" y="18"/>
                  </a:cubicBezTo>
                  <a:cubicBezTo>
                    <a:pt x="10" y="19"/>
                    <a:pt x="14" y="17"/>
                    <a:pt x="15" y="16"/>
                  </a:cubicBezTo>
                  <a:cubicBezTo>
                    <a:pt x="16" y="15"/>
                    <a:pt x="18" y="14"/>
                    <a:pt x="19" y="13"/>
                  </a:cubicBezTo>
                  <a:cubicBezTo>
                    <a:pt x="20" y="14"/>
                    <a:pt x="21" y="15"/>
                    <a:pt x="22" y="16"/>
                  </a:cubicBezTo>
                  <a:cubicBezTo>
                    <a:pt x="22" y="16"/>
                    <a:pt x="21" y="16"/>
                    <a:pt x="21" y="16"/>
                  </a:cubicBezTo>
                  <a:cubicBezTo>
                    <a:pt x="19" y="18"/>
                    <a:pt x="16" y="19"/>
                    <a:pt x="13" y="20"/>
                  </a:cubicBezTo>
                  <a:cubicBezTo>
                    <a:pt x="15" y="20"/>
                    <a:pt x="18" y="17"/>
                    <a:pt x="19" y="16"/>
                  </a:cubicBezTo>
                  <a:close/>
                  <a:moveTo>
                    <a:pt x="22" y="17"/>
                  </a:moveTo>
                  <a:cubicBezTo>
                    <a:pt x="22" y="17"/>
                    <a:pt x="22" y="17"/>
                    <a:pt x="22" y="16"/>
                  </a:cubicBezTo>
                  <a:cubicBezTo>
                    <a:pt x="22" y="17"/>
                    <a:pt x="23" y="17"/>
                    <a:pt x="23" y="18"/>
                  </a:cubicBezTo>
                  <a:cubicBezTo>
                    <a:pt x="21" y="19"/>
                    <a:pt x="18" y="21"/>
                    <a:pt x="16" y="22"/>
                  </a:cubicBezTo>
                  <a:cubicBezTo>
                    <a:pt x="18" y="20"/>
                    <a:pt x="20" y="19"/>
                    <a:pt x="22" y="17"/>
                  </a:cubicBezTo>
                  <a:close/>
                  <a:moveTo>
                    <a:pt x="26" y="19"/>
                  </a:moveTo>
                  <a:cubicBezTo>
                    <a:pt x="32" y="14"/>
                    <a:pt x="36" y="8"/>
                    <a:pt x="42" y="4"/>
                  </a:cubicBezTo>
                  <a:cubicBezTo>
                    <a:pt x="42" y="4"/>
                    <a:pt x="43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7" y="10"/>
                    <a:pt x="32" y="15"/>
                    <a:pt x="26" y="19"/>
                  </a:cubicBezTo>
                  <a:cubicBezTo>
                    <a:pt x="26" y="19"/>
                    <a:pt x="26" y="20"/>
                    <a:pt x="25" y="20"/>
                  </a:cubicBezTo>
                  <a:cubicBezTo>
                    <a:pt x="25" y="20"/>
                    <a:pt x="24" y="21"/>
                    <a:pt x="23" y="21"/>
                  </a:cubicBezTo>
                  <a:cubicBezTo>
                    <a:pt x="23" y="22"/>
                    <a:pt x="22" y="22"/>
                    <a:pt x="21" y="23"/>
                  </a:cubicBezTo>
                  <a:cubicBezTo>
                    <a:pt x="20" y="24"/>
                    <a:pt x="18" y="25"/>
                    <a:pt x="18" y="25"/>
                  </a:cubicBezTo>
                  <a:cubicBezTo>
                    <a:pt x="19" y="23"/>
                    <a:pt x="22" y="21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5" y="19"/>
                    <a:pt x="25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lose/>
                  <a:moveTo>
                    <a:pt x="36" y="13"/>
                  </a:moveTo>
                  <a:cubicBezTo>
                    <a:pt x="33" y="16"/>
                    <a:pt x="29" y="18"/>
                    <a:pt x="26" y="21"/>
                  </a:cubicBezTo>
                  <a:cubicBezTo>
                    <a:pt x="24" y="23"/>
                    <a:pt x="21" y="25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0" y="26"/>
                    <a:pt x="20" y="25"/>
                    <a:pt x="21" y="24"/>
                  </a:cubicBezTo>
                  <a:cubicBezTo>
                    <a:pt x="21" y="24"/>
                    <a:pt x="21" y="24"/>
                    <a:pt x="22" y="24"/>
                  </a:cubicBezTo>
                  <a:cubicBezTo>
                    <a:pt x="24" y="22"/>
                    <a:pt x="26" y="21"/>
                    <a:pt x="28" y="19"/>
                  </a:cubicBezTo>
                  <a:cubicBezTo>
                    <a:pt x="29" y="18"/>
                    <a:pt x="31" y="17"/>
                    <a:pt x="33" y="16"/>
                  </a:cubicBezTo>
                  <a:cubicBezTo>
                    <a:pt x="36" y="13"/>
                    <a:pt x="40" y="9"/>
                    <a:pt x="43" y="6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1" y="8"/>
                    <a:pt x="38" y="11"/>
                    <a:pt x="36" y="13"/>
                  </a:cubicBezTo>
                  <a:close/>
                  <a:moveTo>
                    <a:pt x="42" y="8"/>
                  </a:moveTo>
                  <a:cubicBezTo>
                    <a:pt x="41" y="10"/>
                    <a:pt x="39" y="11"/>
                    <a:pt x="38" y="13"/>
                  </a:cubicBezTo>
                  <a:cubicBezTo>
                    <a:pt x="38" y="12"/>
                    <a:pt x="38" y="12"/>
                    <a:pt x="39" y="11"/>
                  </a:cubicBezTo>
                  <a:cubicBezTo>
                    <a:pt x="39" y="11"/>
                    <a:pt x="45" y="5"/>
                    <a:pt x="42" y="8"/>
                  </a:cubicBezTo>
                  <a:close/>
                  <a:moveTo>
                    <a:pt x="18" y="26"/>
                  </a:move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lose/>
                  <a:moveTo>
                    <a:pt x="23" y="19"/>
                  </a:moveTo>
                  <a:cubicBezTo>
                    <a:pt x="21" y="21"/>
                    <a:pt x="19" y="23"/>
                    <a:pt x="17" y="25"/>
                  </a:cubicBezTo>
                  <a:cubicBezTo>
                    <a:pt x="17" y="24"/>
                    <a:pt x="16" y="24"/>
                    <a:pt x="16" y="23"/>
                  </a:cubicBezTo>
                  <a:cubicBezTo>
                    <a:pt x="18" y="22"/>
                    <a:pt x="21" y="21"/>
                    <a:pt x="23" y="19"/>
                  </a:cubicBezTo>
                  <a:close/>
                  <a:moveTo>
                    <a:pt x="14" y="41"/>
                  </a:moveTo>
                  <a:cubicBezTo>
                    <a:pt x="15" y="39"/>
                    <a:pt x="17" y="38"/>
                    <a:pt x="18" y="36"/>
                  </a:cubicBezTo>
                  <a:cubicBezTo>
                    <a:pt x="21" y="33"/>
                    <a:pt x="25" y="30"/>
                    <a:pt x="28" y="27"/>
                  </a:cubicBezTo>
                  <a:cubicBezTo>
                    <a:pt x="35" y="21"/>
                    <a:pt x="41" y="15"/>
                    <a:pt x="47" y="9"/>
                  </a:cubicBezTo>
                  <a:cubicBezTo>
                    <a:pt x="48" y="9"/>
                    <a:pt x="48" y="10"/>
                    <a:pt x="49" y="11"/>
                  </a:cubicBezTo>
                  <a:cubicBezTo>
                    <a:pt x="36" y="20"/>
                    <a:pt x="25" y="31"/>
                    <a:pt x="13" y="42"/>
                  </a:cubicBezTo>
                  <a:cubicBezTo>
                    <a:pt x="13" y="41"/>
                    <a:pt x="14" y="41"/>
                    <a:pt x="14" y="41"/>
                  </a:cubicBezTo>
                  <a:close/>
                  <a:moveTo>
                    <a:pt x="46" y="8"/>
                  </a:moveTo>
                  <a:cubicBezTo>
                    <a:pt x="43" y="10"/>
                    <a:pt x="41" y="13"/>
                    <a:pt x="38" y="15"/>
                  </a:cubicBezTo>
                  <a:cubicBezTo>
                    <a:pt x="34" y="19"/>
                    <a:pt x="30" y="21"/>
                    <a:pt x="26" y="25"/>
                  </a:cubicBezTo>
                  <a:cubicBezTo>
                    <a:pt x="24" y="27"/>
                    <a:pt x="21" y="31"/>
                    <a:pt x="18" y="33"/>
                  </a:cubicBezTo>
                  <a:cubicBezTo>
                    <a:pt x="14" y="36"/>
                    <a:pt x="10" y="39"/>
                    <a:pt x="7" y="43"/>
                  </a:cubicBezTo>
                  <a:cubicBezTo>
                    <a:pt x="9" y="41"/>
                    <a:pt x="12" y="37"/>
                    <a:pt x="14" y="35"/>
                  </a:cubicBezTo>
                  <a:cubicBezTo>
                    <a:pt x="18" y="32"/>
                    <a:pt x="21" y="29"/>
                    <a:pt x="25" y="25"/>
                  </a:cubicBezTo>
                  <a:cubicBezTo>
                    <a:pt x="31" y="18"/>
                    <a:pt x="38" y="13"/>
                    <a:pt x="45" y="7"/>
                  </a:cubicBezTo>
                  <a:cubicBezTo>
                    <a:pt x="45" y="7"/>
                    <a:pt x="46" y="8"/>
                    <a:pt x="46" y="8"/>
                  </a:cubicBezTo>
                  <a:close/>
                  <a:moveTo>
                    <a:pt x="14" y="21"/>
                  </a:moveTo>
                  <a:cubicBezTo>
                    <a:pt x="15" y="20"/>
                    <a:pt x="17" y="19"/>
                    <a:pt x="19" y="18"/>
                  </a:cubicBezTo>
                  <a:cubicBezTo>
                    <a:pt x="23" y="16"/>
                    <a:pt x="19" y="19"/>
                    <a:pt x="18" y="20"/>
                  </a:cubicBezTo>
                  <a:cubicBezTo>
                    <a:pt x="17" y="21"/>
                    <a:pt x="16" y="22"/>
                    <a:pt x="15" y="23"/>
                  </a:cubicBezTo>
                  <a:cubicBezTo>
                    <a:pt x="15" y="22"/>
                    <a:pt x="14" y="21"/>
                    <a:pt x="14" y="21"/>
                  </a:cubicBezTo>
                  <a:close/>
                  <a:moveTo>
                    <a:pt x="11" y="47"/>
                  </a:moveTo>
                  <a:cubicBezTo>
                    <a:pt x="11" y="47"/>
                    <a:pt x="10" y="46"/>
                    <a:pt x="10" y="46"/>
                  </a:cubicBezTo>
                  <a:cubicBezTo>
                    <a:pt x="10" y="46"/>
                    <a:pt x="10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21" y="35"/>
                    <a:pt x="31" y="26"/>
                    <a:pt x="42" y="17"/>
                  </a:cubicBezTo>
                  <a:cubicBezTo>
                    <a:pt x="44" y="15"/>
                    <a:pt x="45" y="14"/>
                    <a:pt x="47" y="13"/>
                  </a:cubicBezTo>
                  <a:cubicBezTo>
                    <a:pt x="45" y="15"/>
                    <a:pt x="42" y="17"/>
                    <a:pt x="40" y="19"/>
                  </a:cubicBezTo>
                  <a:cubicBezTo>
                    <a:pt x="35" y="23"/>
                    <a:pt x="30" y="28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1" y="38"/>
                    <a:pt x="16" y="42"/>
                    <a:pt x="11" y="47"/>
                  </a:cubicBezTo>
                  <a:close/>
                  <a:moveTo>
                    <a:pt x="41" y="47"/>
                  </a:moveTo>
                  <a:cubicBezTo>
                    <a:pt x="41" y="47"/>
                    <a:pt x="40" y="47"/>
                    <a:pt x="40" y="46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3" y="44"/>
                    <a:pt x="45" y="42"/>
                    <a:pt x="48" y="41"/>
                  </a:cubicBezTo>
                  <a:cubicBezTo>
                    <a:pt x="46" y="43"/>
                    <a:pt x="43" y="45"/>
                    <a:pt x="41" y="47"/>
                  </a:cubicBezTo>
                  <a:close/>
                </a:path>
              </a:pathLst>
            </a:custGeom>
            <a:blipFill dpi="0" rotWithShape="1">
              <a:blip r:embed="rId1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85" name="Freeform 186"/>
            <p:cNvSpPr>
              <a:spLocks noEditPoints="1"/>
            </p:cNvSpPr>
            <p:nvPr/>
          </p:nvSpPr>
          <p:spPr bwMode="auto">
            <a:xfrm>
              <a:off x="6954924" y="437411"/>
              <a:ext cx="157163" cy="144463"/>
            </a:xfrm>
            <a:custGeom>
              <a:avLst/>
              <a:gdLst>
                <a:gd name="T0" fmla="*/ 43 w 54"/>
                <a:gd name="T1" fmla="*/ 1 h 50"/>
                <a:gd name="T2" fmla="*/ 14 w 54"/>
                <a:gd name="T3" fmla="*/ 1 h 50"/>
                <a:gd name="T4" fmla="*/ 12 w 54"/>
                <a:gd name="T5" fmla="*/ 1 h 50"/>
                <a:gd name="T6" fmla="*/ 16 w 54"/>
                <a:gd name="T7" fmla="*/ 27 h 50"/>
                <a:gd name="T8" fmla="*/ 12 w 54"/>
                <a:gd name="T9" fmla="*/ 50 h 50"/>
                <a:gd name="T10" fmla="*/ 41 w 54"/>
                <a:gd name="T11" fmla="*/ 50 h 50"/>
                <a:gd name="T12" fmla="*/ 53 w 54"/>
                <a:gd name="T13" fmla="*/ 39 h 50"/>
                <a:gd name="T14" fmla="*/ 53 w 54"/>
                <a:gd name="T15" fmla="*/ 12 h 50"/>
                <a:gd name="T16" fmla="*/ 39 w 54"/>
                <a:gd name="T17" fmla="*/ 45 h 50"/>
                <a:gd name="T18" fmla="*/ 37 w 54"/>
                <a:gd name="T19" fmla="*/ 42 h 50"/>
                <a:gd name="T20" fmla="*/ 35 w 54"/>
                <a:gd name="T21" fmla="*/ 40 h 50"/>
                <a:gd name="T22" fmla="*/ 33 w 54"/>
                <a:gd name="T23" fmla="*/ 37 h 50"/>
                <a:gd name="T24" fmla="*/ 33 w 54"/>
                <a:gd name="T25" fmla="*/ 37 h 50"/>
                <a:gd name="T26" fmla="*/ 32 w 54"/>
                <a:gd name="T27" fmla="*/ 37 h 50"/>
                <a:gd name="T28" fmla="*/ 36 w 54"/>
                <a:gd name="T29" fmla="*/ 27 h 50"/>
                <a:gd name="T30" fmla="*/ 44 w 54"/>
                <a:gd name="T31" fmla="*/ 42 h 50"/>
                <a:gd name="T32" fmla="*/ 40 w 54"/>
                <a:gd name="T33" fmla="*/ 42 h 50"/>
                <a:gd name="T34" fmla="*/ 43 w 54"/>
                <a:gd name="T35" fmla="*/ 34 h 50"/>
                <a:gd name="T36" fmla="*/ 41 w 54"/>
                <a:gd name="T37" fmla="*/ 31 h 50"/>
                <a:gd name="T38" fmla="*/ 44 w 54"/>
                <a:gd name="T39" fmla="*/ 42 h 50"/>
                <a:gd name="T40" fmla="*/ 39 w 54"/>
                <a:gd name="T41" fmla="*/ 28 h 50"/>
                <a:gd name="T42" fmla="*/ 37 w 54"/>
                <a:gd name="T43" fmla="*/ 26 h 50"/>
                <a:gd name="T44" fmla="*/ 36 w 54"/>
                <a:gd name="T45" fmla="*/ 25 h 50"/>
                <a:gd name="T46" fmla="*/ 36 w 54"/>
                <a:gd name="T47" fmla="*/ 24 h 50"/>
                <a:gd name="T48" fmla="*/ 37 w 54"/>
                <a:gd name="T49" fmla="*/ 18 h 50"/>
                <a:gd name="T50" fmla="*/ 28 w 54"/>
                <a:gd name="T51" fmla="*/ 27 h 50"/>
                <a:gd name="T52" fmla="*/ 14 w 54"/>
                <a:gd name="T53" fmla="*/ 33 h 50"/>
                <a:gd name="T54" fmla="*/ 22 w 54"/>
                <a:gd name="T55" fmla="*/ 27 h 50"/>
                <a:gd name="T56" fmla="*/ 19 w 54"/>
                <a:gd name="T57" fmla="*/ 16 h 50"/>
                <a:gd name="T58" fmla="*/ 18 w 54"/>
                <a:gd name="T59" fmla="*/ 13 h 50"/>
                <a:gd name="T60" fmla="*/ 14 w 54"/>
                <a:gd name="T61" fmla="*/ 9 h 50"/>
                <a:gd name="T62" fmla="*/ 10 w 54"/>
                <a:gd name="T63" fmla="*/ 16 h 50"/>
                <a:gd name="T64" fmla="*/ 10 w 54"/>
                <a:gd name="T65" fmla="*/ 8 h 50"/>
                <a:gd name="T66" fmla="*/ 12 w 54"/>
                <a:gd name="T67" fmla="*/ 4 h 50"/>
                <a:gd name="T68" fmla="*/ 16 w 54"/>
                <a:gd name="T69" fmla="*/ 10 h 50"/>
                <a:gd name="T70" fmla="*/ 15 w 54"/>
                <a:gd name="T71" fmla="*/ 8 h 50"/>
                <a:gd name="T72" fmla="*/ 11 w 54"/>
                <a:gd name="T73" fmla="*/ 16 h 50"/>
                <a:gd name="T74" fmla="*/ 20 w 54"/>
                <a:gd name="T75" fmla="*/ 15 h 50"/>
                <a:gd name="T76" fmla="*/ 22 w 54"/>
                <a:gd name="T77" fmla="*/ 16 h 50"/>
                <a:gd name="T78" fmla="*/ 23 w 54"/>
                <a:gd name="T79" fmla="*/ 17 h 50"/>
                <a:gd name="T80" fmla="*/ 23 w 54"/>
                <a:gd name="T81" fmla="*/ 17 h 50"/>
                <a:gd name="T82" fmla="*/ 43 w 54"/>
                <a:gd name="T83" fmla="*/ 5 h 50"/>
                <a:gd name="T84" fmla="*/ 22 w 54"/>
                <a:gd name="T85" fmla="*/ 23 h 50"/>
                <a:gd name="T86" fmla="*/ 26 w 54"/>
                <a:gd name="T87" fmla="*/ 19 h 50"/>
                <a:gd name="T88" fmla="*/ 20 w 54"/>
                <a:gd name="T89" fmla="*/ 27 h 50"/>
                <a:gd name="T90" fmla="*/ 28 w 54"/>
                <a:gd name="T91" fmla="*/ 19 h 50"/>
                <a:gd name="T92" fmla="*/ 45 w 54"/>
                <a:gd name="T93" fmla="*/ 6 h 50"/>
                <a:gd name="T94" fmla="*/ 39 w 54"/>
                <a:gd name="T95" fmla="*/ 11 h 50"/>
                <a:gd name="T96" fmla="*/ 19 w 54"/>
                <a:gd name="T97" fmla="*/ 26 h 50"/>
                <a:gd name="T98" fmla="*/ 18 w 54"/>
                <a:gd name="T99" fmla="*/ 25 h 50"/>
                <a:gd name="T100" fmla="*/ 19 w 54"/>
                <a:gd name="T101" fmla="*/ 36 h 50"/>
                <a:gd name="T102" fmla="*/ 14 w 54"/>
                <a:gd name="T103" fmla="*/ 41 h 50"/>
                <a:gd name="T104" fmla="*/ 27 w 54"/>
                <a:gd name="T105" fmla="*/ 25 h 50"/>
                <a:gd name="T106" fmla="*/ 25 w 54"/>
                <a:gd name="T107" fmla="*/ 25 h 50"/>
                <a:gd name="T108" fmla="*/ 20 w 54"/>
                <a:gd name="T109" fmla="*/ 18 h 50"/>
                <a:gd name="T110" fmla="*/ 12 w 54"/>
                <a:gd name="T111" fmla="*/ 47 h 50"/>
                <a:gd name="T112" fmla="*/ 43 w 54"/>
                <a:gd name="T113" fmla="*/ 17 h 50"/>
                <a:gd name="T114" fmla="*/ 26 w 54"/>
                <a:gd name="T115" fmla="*/ 33 h 50"/>
                <a:gd name="T116" fmla="*/ 41 w 54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" h="50">
                  <a:moveTo>
                    <a:pt x="53" y="10"/>
                  </a:moveTo>
                  <a:cubicBezTo>
                    <a:pt x="50" y="7"/>
                    <a:pt x="47" y="4"/>
                    <a:pt x="44" y="1"/>
                  </a:cubicBezTo>
                  <a:cubicBezTo>
                    <a:pt x="44" y="1"/>
                    <a:pt x="44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0"/>
                    <a:pt x="43" y="0"/>
                    <a:pt x="42" y="1"/>
                  </a:cubicBezTo>
                  <a:cubicBezTo>
                    <a:pt x="36" y="5"/>
                    <a:pt x="31" y="11"/>
                    <a:pt x="26" y="16"/>
                  </a:cubicBezTo>
                  <a:cubicBezTo>
                    <a:pt x="22" y="11"/>
                    <a:pt x="18" y="6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8" y="3"/>
                    <a:pt x="5" y="7"/>
                    <a:pt x="1" y="9"/>
                  </a:cubicBezTo>
                  <a:cubicBezTo>
                    <a:pt x="1" y="9"/>
                    <a:pt x="1" y="9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6" y="16"/>
                    <a:pt x="11" y="22"/>
                    <a:pt x="16" y="27"/>
                  </a:cubicBezTo>
                  <a:cubicBezTo>
                    <a:pt x="12" y="32"/>
                    <a:pt x="6" y="35"/>
                    <a:pt x="2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2" y="41"/>
                    <a:pt x="2" y="42"/>
                    <a:pt x="2" y="42"/>
                  </a:cubicBezTo>
                  <a:cubicBezTo>
                    <a:pt x="5" y="45"/>
                    <a:pt x="8" y="48"/>
                    <a:pt x="12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50"/>
                    <a:pt x="13" y="50"/>
                    <a:pt x="13" y="50"/>
                  </a:cubicBezTo>
                  <a:cubicBezTo>
                    <a:pt x="18" y="45"/>
                    <a:pt x="23" y="41"/>
                    <a:pt x="27" y="36"/>
                  </a:cubicBezTo>
                  <a:cubicBezTo>
                    <a:pt x="32" y="40"/>
                    <a:pt x="36" y="46"/>
                    <a:pt x="41" y="50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1" y="50"/>
                    <a:pt x="42" y="50"/>
                    <a:pt x="43" y="50"/>
                  </a:cubicBezTo>
                  <a:cubicBezTo>
                    <a:pt x="46" y="47"/>
                    <a:pt x="50" y="44"/>
                    <a:pt x="53" y="40"/>
                  </a:cubicBezTo>
                  <a:cubicBezTo>
                    <a:pt x="53" y="40"/>
                    <a:pt x="53" y="39"/>
                    <a:pt x="53" y="39"/>
                  </a:cubicBezTo>
                  <a:cubicBezTo>
                    <a:pt x="53" y="39"/>
                    <a:pt x="52" y="39"/>
                    <a:pt x="52" y="38"/>
                  </a:cubicBezTo>
                  <a:cubicBezTo>
                    <a:pt x="48" y="34"/>
                    <a:pt x="44" y="29"/>
                    <a:pt x="39" y="24"/>
                  </a:cubicBezTo>
                  <a:cubicBezTo>
                    <a:pt x="44" y="20"/>
                    <a:pt x="48" y="16"/>
                    <a:pt x="53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4" y="11"/>
                    <a:pt x="54" y="11"/>
                    <a:pt x="53" y="10"/>
                  </a:cubicBezTo>
                  <a:close/>
                  <a:moveTo>
                    <a:pt x="40" y="46"/>
                  </a:moveTo>
                  <a:cubicBezTo>
                    <a:pt x="40" y="46"/>
                    <a:pt x="40" y="46"/>
                    <a:pt x="40" y="46"/>
                  </a:cubicBezTo>
                  <a:cubicBezTo>
                    <a:pt x="40" y="45"/>
                    <a:pt x="40" y="45"/>
                    <a:pt x="39" y="45"/>
                  </a:cubicBezTo>
                  <a:cubicBezTo>
                    <a:pt x="40" y="44"/>
                    <a:pt x="41" y="43"/>
                    <a:pt x="42" y="42"/>
                  </a:cubicBezTo>
                  <a:cubicBezTo>
                    <a:pt x="43" y="41"/>
                    <a:pt x="45" y="40"/>
                    <a:pt x="46" y="39"/>
                  </a:cubicBezTo>
                  <a:cubicBezTo>
                    <a:pt x="44" y="41"/>
                    <a:pt x="42" y="43"/>
                    <a:pt x="40" y="46"/>
                  </a:cubicBezTo>
                  <a:close/>
                  <a:moveTo>
                    <a:pt x="37" y="42"/>
                  </a:moveTo>
                  <a:cubicBezTo>
                    <a:pt x="39" y="40"/>
                    <a:pt x="42" y="38"/>
                    <a:pt x="44" y="37"/>
                  </a:cubicBezTo>
                  <a:cubicBezTo>
                    <a:pt x="42" y="39"/>
                    <a:pt x="40" y="41"/>
                    <a:pt x="39" y="44"/>
                  </a:cubicBezTo>
                  <a:cubicBezTo>
                    <a:pt x="38" y="43"/>
                    <a:pt x="38" y="43"/>
                    <a:pt x="37" y="42"/>
                  </a:cubicBezTo>
                  <a:close/>
                  <a:moveTo>
                    <a:pt x="35" y="40"/>
                  </a:moveTo>
                  <a:cubicBezTo>
                    <a:pt x="37" y="39"/>
                    <a:pt x="40" y="37"/>
                    <a:pt x="41" y="35"/>
                  </a:cubicBezTo>
                  <a:cubicBezTo>
                    <a:pt x="40" y="37"/>
                    <a:pt x="38" y="39"/>
                    <a:pt x="36" y="41"/>
                  </a:cubicBezTo>
                  <a:cubicBezTo>
                    <a:pt x="36" y="41"/>
                    <a:pt x="36" y="41"/>
                    <a:pt x="35" y="40"/>
                  </a:cubicBezTo>
                  <a:close/>
                  <a:moveTo>
                    <a:pt x="33" y="37"/>
                  </a:moveTo>
                  <a:cubicBezTo>
                    <a:pt x="36" y="36"/>
                    <a:pt x="38" y="34"/>
                    <a:pt x="40" y="32"/>
                  </a:cubicBezTo>
                  <a:cubicBezTo>
                    <a:pt x="40" y="32"/>
                    <a:pt x="38" y="35"/>
                    <a:pt x="38" y="35"/>
                  </a:cubicBezTo>
                  <a:cubicBezTo>
                    <a:pt x="37" y="36"/>
                    <a:pt x="36" y="38"/>
                    <a:pt x="35" y="40"/>
                  </a:cubicBezTo>
                  <a:cubicBezTo>
                    <a:pt x="34" y="39"/>
                    <a:pt x="34" y="38"/>
                    <a:pt x="33" y="37"/>
                  </a:cubicBezTo>
                  <a:close/>
                  <a:moveTo>
                    <a:pt x="30" y="35"/>
                  </a:moveTo>
                  <a:cubicBezTo>
                    <a:pt x="33" y="33"/>
                    <a:pt x="35" y="32"/>
                    <a:pt x="37" y="29"/>
                  </a:cubicBezTo>
                  <a:cubicBezTo>
                    <a:pt x="37" y="30"/>
                    <a:pt x="35" y="33"/>
                    <a:pt x="35" y="34"/>
                  </a:cubicBezTo>
                  <a:cubicBezTo>
                    <a:pt x="34" y="35"/>
                    <a:pt x="33" y="36"/>
                    <a:pt x="32" y="37"/>
                  </a:cubicBezTo>
                  <a:cubicBezTo>
                    <a:pt x="32" y="36"/>
                    <a:pt x="31" y="35"/>
                    <a:pt x="30" y="35"/>
                  </a:cubicBezTo>
                  <a:close/>
                  <a:moveTo>
                    <a:pt x="28" y="33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31" y="31"/>
                    <a:pt x="33" y="29"/>
                    <a:pt x="36" y="27"/>
                  </a:cubicBezTo>
                  <a:cubicBezTo>
                    <a:pt x="35" y="28"/>
                    <a:pt x="34" y="30"/>
                    <a:pt x="33" y="31"/>
                  </a:cubicBezTo>
                  <a:cubicBezTo>
                    <a:pt x="32" y="32"/>
                    <a:pt x="31" y="33"/>
                    <a:pt x="30" y="34"/>
                  </a:cubicBezTo>
                  <a:cubicBezTo>
                    <a:pt x="29" y="34"/>
                    <a:pt x="29" y="33"/>
                    <a:pt x="28" y="33"/>
                  </a:cubicBezTo>
                  <a:close/>
                  <a:moveTo>
                    <a:pt x="44" y="42"/>
                  </a:moveTo>
                  <a:cubicBezTo>
                    <a:pt x="45" y="41"/>
                    <a:pt x="46" y="40"/>
                    <a:pt x="48" y="38"/>
                  </a:cubicBezTo>
                  <a:cubicBezTo>
                    <a:pt x="48" y="38"/>
                    <a:pt x="48" y="38"/>
                    <a:pt x="47" y="38"/>
                  </a:cubicBezTo>
                  <a:cubicBezTo>
                    <a:pt x="45" y="38"/>
                    <a:pt x="43" y="40"/>
                    <a:pt x="42" y="41"/>
                  </a:cubicBezTo>
                  <a:cubicBezTo>
                    <a:pt x="41" y="42"/>
                    <a:pt x="39" y="45"/>
                    <a:pt x="40" y="42"/>
                  </a:cubicBezTo>
                  <a:cubicBezTo>
                    <a:pt x="42" y="40"/>
                    <a:pt x="44" y="38"/>
                    <a:pt x="45" y="36"/>
                  </a:cubicBezTo>
                  <a:cubicBezTo>
                    <a:pt x="46" y="36"/>
                    <a:pt x="45" y="35"/>
                    <a:pt x="45" y="35"/>
                  </a:cubicBezTo>
                  <a:cubicBezTo>
                    <a:pt x="42" y="37"/>
                    <a:pt x="39" y="39"/>
                    <a:pt x="37" y="42"/>
                  </a:cubicBezTo>
                  <a:cubicBezTo>
                    <a:pt x="38" y="40"/>
                    <a:pt x="42" y="36"/>
                    <a:pt x="43" y="34"/>
                  </a:cubicBezTo>
                  <a:cubicBezTo>
                    <a:pt x="44" y="33"/>
                    <a:pt x="43" y="33"/>
                    <a:pt x="43" y="33"/>
                  </a:cubicBezTo>
                  <a:cubicBezTo>
                    <a:pt x="41" y="34"/>
                    <a:pt x="39" y="36"/>
                    <a:pt x="37" y="38"/>
                  </a:cubicBezTo>
                  <a:cubicBezTo>
                    <a:pt x="34" y="41"/>
                    <a:pt x="38" y="37"/>
                    <a:pt x="38" y="36"/>
                  </a:cubicBezTo>
                  <a:cubicBezTo>
                    <a:pt x="39" y="35"/>
                    <a:pt x="40" y="33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4" y="34"/>
                    <a:pt x="47" y="37"/>
                    <a:pt x="49" y="39"/>
                  </a:cubicBezTo>
                  <a:cubicBezTo>
                    <a:pt x="47" y="40"/>
                    <a:pt x="46" y="42"/>
                    <a:pt x="44" y="43"/>
                  </a:cubicBezTo>
                  <a:cubicBezTo>
                    <a:pt x="39" y="47"/>
                    <a:pt x="43" y="43"/>
                    <a:pt x="44" y="42"/>
                  </a:cubicBezTo>
                  <a:close/>
                  <a:moveTo>
                    <a:pt x="41" y="31"/>
                  </a:moveTo>
                  <a:cubicBezTo>
                    <a:pt x="39" y="32"/>
                    <a:pt x="38" y="33"/>
                    <a:pt x="36" y="34"/>
                  </a:cubicBezTo>
                  <a:cubicBezTo>
                    <a:pt x="35" y="36"/>
                    <a:pt x="31" y="39"/>
                    <a:pt x="34" y="35"/>
                  </a:cubicBezTo>
                  <a:cubicBezTo>
                    <a:pt x="36" y="33"/>
                    <a:pt x="38" y="31"/>
                    <a:pt x="39" y="28"/>
                  </a:cubicBezTo>
                  <a:cubicBezTo>
                    <a:pt x="39" y="28"/>
                    <a:pt x="38" y="28"/>
                    <a:pt x="38" y="28"/>
                  </a:cubicBezTo>
                  <a:cubicBezTo>
                    <a:pt x="36" y="30"/>
                    <a:pt x="34" y="31"/>
                    <a:pt x="32" y="33"/>
                  </a:cubicBezTo>
                  <a:cubicBezTo>
                    <a:pt x="29" y="35"/>
                    <a:pt x="31" y="33"/>
                    <a:pt x="32" y="32"/>
                  </a:cubicBezTo>
                  <a:cubicBezTo>
                    <a:pt x="34" y="30"/>
                    <a:pt x="36" y="29"/>
                    <a:pt x="37" y="26"/>
                  </a:cubicBezTo>
                  <a:cubicBezTo>
                    <a:pt x="38" y="27"/>
                    <a:pt x="40" y="29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4" y="28"/>
                    <a:pt x="31" y="30"/>
                    <a:pt x="29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1" y="29"/>
                    <a:pt x="32" y="28"/>
                    <a:pt x="34" y="26"/>
                  </a:cubicBezTo>
                  <a:cubicBezTo>
                    <a:pt x="34" y="25"/>
                    <a:pt x="35" y="25"/>
                    <a:pt x="36" y="24"/>
                  </a:cubicBezTo>
                  <a:cubicBezTo>
                    <a:pt x="36" y="25"/>
                    <a:pt x="36" y="25"/>
                    <a:pt x="36" y="25"/>
                  </a:cubicBezTo>
                  <a:close/>
                  <a:moveTo>
                    <a:pt x="8" y="44"/>
                  </a:moveTo>
                  <a:cubicBezTo>
                    <a:pt x="13" y="38"/>
                    <a:pt x="20" y="33"/>
                    <a:pt x="25" y="27"/>
                  </a:cubicBezTo>
                  <a:cubicBezTo>
                    <a:pt x="29" y="24"/>
                    <a:pt x="33" y="21"/>
                    <a:pt x="37" y="18"/>
                  </a:cubicBezTo>
                  <a:cubicBezTo>
                    <a:pt x="40" y="16"/>
                    <a:pt x="42" y="13"/>
                    <a:pt x="45" y="10"/>
                  </a:cubicBezTo>
                  <a:cubicBezTo>
                    <a:pt x="48" y="8"/>
                    <a:pt x="43" y="12"/>
                    <a:pt x="43" y="13"/>
                  </a:cubicBezTo>
                  <a:cubicBezTo>
                    <a:pt x="41" y="14"/>
                    <a:pt x="40" y="16"/>
                    <a:pt x="38" y="18"/>
                  </a:cubicBezTo>
                  <a:cubicBezTo>
                    <a:pt x="35" y="21"/>
                    <a:pt x="31" y="24"/>
                    <a:pt x="28" y="27"/>
                  </a:cubicBezTo>
                  <a:cubicBezTo>
                    <a:pt x="22" y="32"/>
                    <a:pt x="15" y="38"/>
                    <a:pt x="10" y="45"/>
                  </a:cubicBezTo>
                  <a:cubicBezTo>
                    <a:pt x="9" y="45"/>
                    <a:pt x="8" y="44"/>
                    <a:pt x="8" y="44"/>
                  </a:cubicBezTo>
                  <a:close/>
                  <a:moveTo>
                    <a:pt x="6" y="42"/>
                  </a:moveTo>
                  <a:cubicBezTo>
                    <a:pt x="9" y="39"/>
                    <a:pt x="11" y="36"/>
                    <a:pt x="14" y="33"/>
                  </a:cubicBezTo>
                  <a:cubicBezTo>
                    <a:pt x="15" y="32"/>
                    <a:pt x="16" y="32"/>
                    <a:pt x="16" y="31"/>
                  </a:cubicBezTo>
                  <a:cubicBezTo>
                    <a:pt x="19" y="29"/>
                    <a:pt x="22" y="26"/>
                    <a:pt x="25" y="23"/>
                  </a:cubicBezTo>
                  <a:cubicBezTo>
                    <a:pt x="27" y="21"/>
                    <a:pt x="30" y="19"/>
                    <a:pt x="33" y="18"/>
                  </a:cubicBezTo>
                  <a:cubicBezTo>
                    <a:pt x="29" y="21"/>
                    <a:pt x="26" y="24"/>
                    <a:pt x="22" y="27"/>
                  </a:cubicBezTo>
                  <a:cubicBezTo>
                    <a:pt x="18" y="32"/>
                    <a:pt x="10" y="36"/>
                    <a:pt x="7" y="43"/>
                  </a:cubicBezTo>
                  <a:cubicBezTo>
                    <a:pt x="7" y="42"/>
                    <a:pt x="6" y="42"/>
                    <a:pt x="6" y="42"/>
                  </a:cubicBezTo>
                  <a:close/>
                  <a:moveTo>
                    <a:pt x="12" y="19"/>
                  </a:moveTo>
                  <a:cubicBezTo>
                    <a:pt x="14" y="18"/>
                    <a:pt x="17" y="17"/>
                    <a:pt x="19" y="16"/>
                  </a:cubicBezTo>
                  <a:cubicBezTo>
                    <a:pt x="17" y="17"/>
                    <a:pt x="15" y="18"/>
                    <a:pt x="13" y="20"/>
                  </a:cubicBezTo>
                  <a:cubicBezTo>
                    <a:pt x="13" y="20"/>
                    <a:pt x="13" y="19"/>
                    <a:pt x="12" y="19"/>
                  </a:cubicBezTo>
                  <a:close/>
                  <a:moveTo>
                    <a:pt x="11" y="17"/>
                  </a:moveTo>
                  <a:cubicBezTo>
                    <a:pt x="13" y="16"/>
                    <a:pt x="16" y="15"/>
                    <a:pt x="18" y="13"/>
                  </a:cubicBezTo>
                  <a:cubicBezTo>
                    <a:pt x="16" y="14"/>
                    <a:pt x="14" y="16"/>
                    <a:pt x="12" y="18"/>
                  </a:cubicBezTo>
                  <a:cubicBezTo>
                    <a:pt x="11" y="18"/>
                    <a:pt x="11" y="17"/>
                    <a:pt x="11" y="17"/>
                  </a:cubicBezTo>
                  <a:close/>
                  <a:moveTo>
                    <a:pt x="7" y="13"/>
                  </a:moveTo>
                  <a:cubicBezTo>
                    <a:pt x="10" y="12"/>
                    <a:pt x="12" y="11"/>
                    <a:pt x="14" y="9"/>
                  </a:cubicBezTo>
                  <a:cubicBezTo>
                    <a:pt x="12" y="11"/>
                    <a:pt x="10" y="12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1" y="14"/>
                    <a:pt x="13" y="13"/>
                    <a:pt x="15" y="11"/>
                  </a:cubicBezTo>
                  <a:cubicBezTo>
                    <a:pt x="13" y="13"/>
                    <a:pt x="11" y="14"/>
                    <a:pt x="10" y="16"/>
                  </a:cubicBezTo>
                  <a:cubicBezTo>
                    <a:pt x="9" y="15"/>
                    <a:pt x="8" y="14"/>
                    <a:pt x="7" y="13"/>
                  </a:cubicBezTo>
                  <a:close/>
                  <a:moveTo>
                    <a:pt x="5" y="11"/>
                  </a:moveTo>
                  <a:cubicBezTo>
                    <a:pt x="7" y="10"/>
                    <a:pt x="9" y="9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10"/>
                    <a:pt x="8" y="11"/>
                    <a:pt x="7" y="13"/>
                  </a:cubicBezTo>
                  <a:cubicBezTo>
                    <a:pt x="6" y="12"/>
                    <a:pt x="6" y="12"/>
                    <a:pt x="5" y="11"/>
                  </a:cubicBezTo>
                  <a:close/>
                  <a:moveTo>
                    <a:pt x="4" y="10"/>
                  </a:moveTo>
                  <a:cubicBezTo>
                    <a:pt x="7" y="8"/>
                    <a:pt x="10" y="6"/>
                    <a:pt x="12" y="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0" y="7"/>
                    <a:pt x="7" y="9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16" y="10"/>
                  </a:moveTo>
                  <a:cubicBezTo>
                    <a:pt x="14" y="11"/>
                    <a:pt x="13" y="12"/>
                    <a:pt x="11" y="13"/>
                  </a:cubicBezTo>
                  <a:cubicBezTo>
                    <a:pt x="11" y="12"/>
                    <a:pt x="11" y="12"/>
                    <a:pt x="12" y="11"/>
                  </a:cubicBezTo>
                  <a:cubicBezTo>
                    <a:pt x="13" y="10"/>
                    <a:pt x="14" y="9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2" y="9"/>
                    <a:pt x="10" y="11"/>
                    <a:pt x="7" y="12"/>
                  </a:cubicBezTo>
                  <a:cubicBezTo>
                    <a:pt x="10" y="11"/>
                    <a:pt x="11" y="8"/>
                    <a:pt x="14" y="6"/>
                  </a:cubicBezTo>
                  <a:cubicBezTo>
                    <a:pt x="15" y="8"/>
                    <a:pt x="17" y="10"/>
                    <a:pt x="19" y="12"/>
                  </a:cubicBezTo>
                  <a:cubicBezTo>
                    <a:pt x="16" y="13"/>
                    <a:pt x="14" y="15"/>
                    <a:pt x="11" y="16"/>
                  </a:cubicBezTo>
                  <a:cubicBezTo>
                    <a:pt x="13" y="16"/>
                    <a:pt x="15" y="12"/>
                    <a:pt x="17" y="11"/>
                  </a:cubicBezTo>
                  <a:cubicBezTo>
                    <a:pt x="17" y="10"/>
                    <a:pt x="17" y="10"/>
                    <a:pt x="16" y="10"/>
                  </a:cubicBezTo>
                  <a:close/>
                  <a:moveTo>
                    <a:pt x="20" y="16"/>
                  </a:moveTo>
                  <a:cubicBezTo>
                    <a:pt x="20" y="15"/>
                    <a:pt x="20" y="15"/>
                    <a:pt x="20" y="15"/>
                  </a:cubicBezTo>
                  <a:cubicBezTo>
                    <a:pt x="18" y="16"/>
                    <a:pt x="16" y="17"/>
                    <a:pt x="14" y="17"/>
                  </a:cubicBezTo>
                  <a:cubicBezTo>
                    <a:pt x="11" y="19"/>
                    <a:pt x="14" y="17"/>
                    <a:pt x="15" y="16"/>
                  </a:cubicBezTo>
                  <a:cubicBezTo>
                    <a:pt x="17" y="15"/>
                    <a:pt x="18" y="14"/>
                    <a:pt x="19" y="13"/>
                  </a:cubicBezTo>
                  <a:cubicBezTo>
                    <a:pt x="20" y="14"/>
                    <a:pt x="21" y="15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9" y="17"/>
                    <a:pt x="17" y="19"/>
                    <a:pt x="14" y="20"/>
                  </a:cubicBezTo>
                  <a:cubicBezTo>
                    <a:pt x="16" y="19"/>
                    <a:pt x="18" y="17"/>
                    <a:pt x="20" y="16"/>
                  </a:cubicBezTo>
                  <a:close/>
                  <a:moveTo>
                    <a:pt x="23" y="17"/>
                  </a:moveTo>
                  <a:cubicBezTo>
                    <a:pt x="23" y="17"/>
                    <a:pt x="23" y="16"/>
                    <a:pt x="23" y="16"/>
                  </a:cubicBezTo>
                  <a:cubicBezTo>
                    <a:pt x="23" y="17"/>
                    <a:pt x="23" y="17"/>
                    <a:pt x="24" y="18"/>
                  </a:cubicBezTo>
                  <a:cubicBezTo>
                    <a:pt x="22" y="19"/>
                    <a:pt x="19" y="21"/>
                    <a:pt x="17" y="22"/>
                  </a:cubicBezTo>
                  <a:cubicBezTo>
                    <a:pt x="19" y="20"/>
                    <a:pt x="21" y="19"/>
                    <a:pt x="23" y="17"/>
                  </a:cubicBezTo>
                  <a:close/>
                  <a:moveTo>
                    <a:pt x="27" y="19"/>
                  </a:moveTo>
                  <a:cubicBezTo>
                    <a:pt x="32" y="14"/>
                    <a:pt x="37" y="8"/>
                    <a:pt x="43" y="4"/>
                  </a:cubicBezTo>
                  <a:cubicBezTo>
                    <a:pt x="43" y="4"/>
                    <a:pt x="43" y="5"/>
                    <a:pt x="44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8" y="10"/>
                    <a:pt x="32" y="14"/>
                    <a:pt x="27" y="19"/>
                  </a:cubicBezTo>
                  <a:cubicBezTo>
                    <a:pt x="26" y="19"/>
                    <a:pt x="26" y="20"/>
                    <a:pt x="26" y="20"/>
                  </a:cubicBezTo>
                  <a:cubicBezTo>
                    <a:pt x="25" y="20"/>
                    <a:pt x="25" y="21"/>
                    <a:pt x="24" y="21"/>
                  </a:cubicBezTo>
                  <a:cubicBezTo>
                    <a:pt x="23" y="22"/>
                    <a:pt x="23" y="22"/>
                    <a:pt x="22" y="23"/>
                  </a:cubicBezTo>
                  <a:cubicBezTo>
                    <a:pt x="21" y="24"/>
                    <a:pt x="19" y="25"/>
                    <a:pt x="19" y="25"/>
                  </a:cubicBezTo>
                  <a:cubicBezTo>
                    <a:pt x="20" y="23"/>
                    <a:pt x="23" y="21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7" y="19"/>
                    <a:pt x="27" y="19"/>
                    <a:pt x="27" y="19"/>
                  </a:cubicBezTo>
                  <a:close/>
                  <a:moveTo>
                    <a:pt x="37" y="13"/>
                  </a:moveTo>
                  <a:cubicBezTo>
                    <a:pt x="34" y="16"/>
                    <a:pt x="30" y="18"/>
                    <a:pt x="27" y="20"/>
                  </a:cubicBezTo>
                  <a:cubicBezTo>
                    <a:pt x="24" y="23"/>
                    <a:pt x="22" y="25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4" y="22"/>
                    <a:pt x="26" y="21"/>
                    <a:pt x="28" y="19"/>
                  </a:cubicBezTo>
                  <a:cubicBezTo>
                    <a:pt x="30" y="18"/>
                    <a:pt x="32" y="17"/>
                    <a:pt x="33" y="16"/>
                  </a:cubicBezTo>
                  <a:cubicBezTo>
                    <a:pt x="37" y="13"/>
                    <a:pt x="40" y="9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6"/>
                    <a:pt x="45" y="6"/>
                  </a:cubicBezTo>
                  <a:cubicBezTo>
                    <a:pt x="42" y="8"/>
                    <a:pt x="39" y="11"/>
                    <a:pt x="37" y="13"/>
                  </a:cubicBezTo>
                  <a:close/>
                  <a:moveTo>
                    <a:pt x="43" y="8"/>
                  </a:moveTo>
                  <a:cubicBezTo>
                    <a:pt x="41" y="10"/>
                    <a:pt x="40" y="11"/>
                    <a:pt x="38" y="12"/>
                  </a:cubicBezTo>
                  <a:cubicBezTo>
                    <a:pt x="39" y="12"/>
                    <a:pt x="39" y="12"/>
                    <a:pt x="39" y="11"/>
                  </a:cubicBezTo>
                  <a:cubicBezTo>
                    <a:pt x="40" y="11"/>
                    <a:pt x="46" y="5"/>
                    <a:pt x="43" y="8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24" y="19"/>
                  </a:moveTo>
                  <a:cubicBezTo>
                    <a:pt x="21" y="21"/>
                    <a:pt x="19" y="23"/>
                    <a:pt x="18" y="25"/>
                  </a:cubicBezTo>
                  <a:cubicBezTo>
                    <a:pt x="17" y="24"/>
                    <a:pt x="17" y="24"/>
                    <a:pt x="16" y="23"/>
                  </a:cubicBezTo>
                  <a:cubicBezTo>
                    <a:pt x="19" y="22"/>
                    <a:pt x="21" y="21"/>
                    <a:pt x="24" y="19"/>
                  </a:cubicBezTo>
                  <a:close/>
                  <a:moveTo>
                    <a:pt x="14" y="41"/>
                  </a:moveTo>
                  <a:cubicBezTo>
                    <a:pt x="16" y="39"/>
                    <a:pt x="17" y="38"/>
                    <a:pt x="19" y="36"/>
                  </a:cubicBezTo>
                  <a:cubicBezTo>
                    <a:pt x="22" y="33"/>
                    <a:pt x="25" y="30"/>
                    <a:pt x="29" y="27"/>
                  </a:cubicBezTo>
                  <a:cubicBezTo>
                    <a:pt x="35" y="21"/>
                    <a:pt x="42" y="15"/>
                    <a:pt x="48" y="9"/>
                  </a:cubicBezTo>
                  <a:cubicBezTo>
                    <a:pt x="48" y="9"/>
                    <a:pt x="49" y="10"/>
                    <a:pt x="50" y="10"/>
                  </a:cubicBezTo>
                  <a:cubicBezTo>
                    <a:pt x="37" y="20"/>
                    <a:pt x="25" y="3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lose/>
                  <a:moveTo>
                    <a:pt x="47" y="8"/>
                  </a:moveTo>
                  <a:cubicBezTo>
                    <a:pt x="44" y="10"/>
                    <a:pt x="42" y="13"/>
                    <a:pt x="39" y="15"/>
                  </a:cubicBezTo>
                  <a:cubicBezTo>
                    <a:pt x="35" y="19"/>
                    <a:pt x="31" y="21"/>
                    <a:pt x="27" y="25"/>
                  </a:cubicBezTo>
                  <a:cubicBezTo>
                    <a:pt x="24" y="27"/>
                    <a:pt x="22" y="31"/>
                    <a:pt x="19" y="33"/>
                  </a:cubicBezTo>
                  <a:cubicBezTo>
                    <a:pt x="15" y="36"/>
                    <a:pt x="11" y="39"/>
                    <a:pt x="8" y="43"/>
                  </a:cubicBezTo>
                  <a:cubicBezTo>
                    <a:pt x="9" y="41"/>
                    <a:pt x="12" y="37"/>
                    <a:pt x="15" y="35"/>
                  </a:cubicBezTo>
                  <a:cubicBezTo>
                    <a:pt x="19" y="32"/>
                    <a:pt x="22" y="29"/>
                    <a:pt x="25" y="25"/>
                  </a:cubicBezTo>
                  <a:cubicBezTo>
                    <a:pt x="31" y="18"/>
                    <a:pt x="39" y="13"/>
                    <a:pt x="45" y="6"/>
                  </a:cubicBezTo>
                  <a:cubicBezTo>
                    <a:pt x="46" y="7"/>
                    <a:pt x="46" y="8"/>
                    <a:pt x="47" y="8"/>
                  </a:cubicBezTo>
                  <a:close/>
                  <a:moveTo>
                    <a:pt x="14" y="21"/>
                  </a:moveTo>
                  <a:cubicBezTo>
                    <a:pt x="16" y="20"/>
                    <a:pt x="18" y="19"/>
                    <a:pt x="20" y="18"/>
                  </a:cubicBezTo>
                  <a:cubicBezTo>
                    <a:pt x="23" y="16"/>
                    <a:pt x="19" y="19"/>
                    <a:pt x="19" y="20"/>
                  </a:cubicBezTo>
                  <a:cubicBezTo>
                    <a:pt x="18" y="21"/>
                    <a:pt x="17" y="21"/>
                    <a:pt x="16" y="22"/>
                  </a:cubicBezTo>
                  <a:cubicBezTo>
                    <a:pt x="15" y="22"/>
                    <a:pt x="15" y="21"/>
                    <a:pt x="14" y="21"/>
                  </a:cubicBezTo>
                  <a:close/>
                  <a:moveTo>
                    <a:pt x="12" y="47"/>
                  </a:moveTo>
                  <a:cubicBezTo>
                    <a:pt x="11" y="47"/>
                    <a:pt x="11" y="46"/>
                    <a:pt x="10" y="46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2" y="45"/>
                  </a:cubicBezTo>
                  <a:cubicBezTo>
                    <a:pt x="22" y="35"/>
                    <a:pt x="32" y="26"/>
                    <a:pt x="43" y="17"/>
                  </a:cubicBezTo>
                  <a:cubicBezTo>
                    <a:pt x="44" y="15"/>
                    <a:pt x="46" y="14"/>
                    <a:pt x="48" y="13"/>
                  </a:cubicBezTo>
                  <a:cubicBezTo>
                    <a:pt x="45" y="15"/>
                    <a:pt x="43" y="17"/>
                    <a:pt x="40" y="19"/>
                  </a:cubicBezTo>
                  <a:cubicBezTo>
                    <a:pt x="35" y="23"/>
                    <a:pt x="31" y="28"/>
                    <a:pt x="27" y="33"/>
                  </a:cubicBezTo>
                  <a:cubicBezTo>
                    <a:pt x="27" y="33"/>
                    <a:pt x="27" y="33"/>
                    <a:pt x="26" y="33"/>
                  </a:cubicBezTo>
                  <a:cubicBezTo>
                    <a:pt x="22" y="38"/>
                    <a:pt x="17" y="42"/>
                    <a:pt x="12" y="47"/>
                  </a:cubicBezTo>
                  <a:close/>
                  <a:moveTo>
                    <a:pt x="42" y="47"/>
                  </a:moveTo>
                  <a:cubicBezTo>
                    <a:pt x="41" y="47"/>
                    <a:pt x="41" y="46"/>
                    <a:pt x="41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3" y="44"/>
                    <a:pt x="46" y="42"/>
                    <a:pt x="49" y="41"/>
                  </a:cubicBezTo>
                  <a:cubicBezTo>
                    <a:pt x="46" y="43"/>
                    <a:pt x="44" y="45"/>
                    <a:pt x="42" y="47"/>
                  </a:cubicBezTo>
                  <a:close/>
                </a:path>
              </a:pathLst>
            </a:custGeom>
            <a:blipFill dpi="0" rotWithShape="1">
              <a:blip r:embed="rId1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86" name="Freeform 187"/>
            <p:cNvSpPr>
              <a:spLocks noEditPoints="1"/>
            </p:cNvSpPr>
            <p:nvPr/>
          </p:nvSpPr>
          <p:spPr bwMode="auto">
            <a:xfrm>
              <a:off x="7913774" y="-99164"/>
              <a:ext cx="157163" cy="146050"/>
            </a:xfrm>
            <a:custGeom>
              <a:avLst/>
              <a:gdLst>
                <a:gd name="T0" fmla="*/ 43 w 54"/>
                <a:gd name="T1" fmla="*/ 0 h 50"/>
                <a:gd name="T2" fmla="*/ 13 w 54"/>
                <a:gd name="T3" fmla="*/ 1 h 50"/>
                <a:gd name="T4" fmla="*/ 12 w 54"/>
                <a:gd name="T5" fmla="*/ 1 h 50"/>
                <a:gd name="T6" fmla="*/ 16 w 54"/>
                <a:gd name="T7" fmla="*/ 27 h 50"/>
                <a:gd name="T8" fmla="*/ 11 w 54"/>
                <a:gd name="T9" fmla="*/ 50 h 50"/>
                <a:gd name="T10" fmla="*/ 40 w 54"/>
                <a:gd name="T11" fmla="*/ 50 h 50"/>
                <a:gd name="T12" fmla="*/ 52 w 54"/>
                <a:gd name="T13" fmla="*/ 38 h 50"/>
                <a:gd name="T14" fmla="*/ 53 w 54"/>
                <a:gd name="T15" fmla="*/ 11 h 50"/>
                <a:gd name="T16" fmla="*/ 39 w 54"/>
                <a:gd name="T17" fmla="*/ 44 h 50"/>
                <a:gd name="T18" fmla="*/ 37 w 54"/>
                <a:gd name="T19" fmla="*/ 42 h 50"/>
                <a:gd name="T20" fmla="*/ 35 w 54"/>
                <a:gd name="T21" fmla="*/ 40 h 50"/>
                <a:gd name="T22" fmla="*/ 33 w 54"/>
                <a:gd name="T23" fmla="*/ 37 h 50"/>
                <a:gd name="T24" fmla="*/ 33 w 54"/>
                <a:gd name="T25" fmla="*/ 37 h 50"/>
                <a:gd name="T26" fmla="*/ 32 w 54"/>
                <a:gd name="T27" fmla="*/ 36 h 50"/>
                <a:gd name="T28" fmla="*/ 36 w 54"/>
                <a:gd name="T29" fmla="*/ 27 h 50"/>
                <a:gd name="T30" fmla="*/ 44 w 54"/>
                <a:gd name="T31" fmla="*/ 42 h 50"/>
                <a:gd name="T32" fmla="*/ 40 w 54"/>
                <a:gd name="T33" fmla="*/ 42 h 50"/>
                <a:gd name="T34" fmla="*/ 43 w 54"/>
                <a:gd name="T35" fmla="*/ 33 h 50"/>
                <a:gd name="T36" fmla="*/ 41 w 54"/>
                <a:gd name="T37" fmla="*/ 31 h 50"/>
                <a:gd name="T38" fmla="*/ 44 w 54"/>
                <a:gd name="T39" fmla="*/ 42 h 50"/>
                <a:gd name="T40" fmla="*/ 38 w 54"/>
                <a:gd name="T41" fmla="*/ 28 h 50"/>
                <a:gd name="T42" fmla="*/ 37 w 54"/>
                <a:gd name="T43" fmla="*/ 26 h 50"/>
                <a:gd name="T44" fmla="*/ 36 w 54"/>
                <a:gd name="T45" fmla="*/ 25 h 50"/>
                <a:gd name="T46" fmla="*/ 36 w 54"/>
                <a:gd name="T47" fmla="*/ 24 h 50"/>
                <a:gd name="T48" fmla="*/ 37 w 54"/>
                <a:gd name="T49" fmla="*/ 18 h 50"/>
                <a:gd name="T50" fmla="*/ 28 w 54"/>
                <a:gd name="T51" fmla="*/ 26 h 50"/>
                <a:gd name="T52" fmla="*/ 14 w 54"/>
                <a:gd name="T53" fmla="*/ 33 h 50"/>
                <a:gd name="T54" fmla="*/ 22 w 54"/>
                <a:gd name="T55" fmla="*/ 27 h 50"/>
                <a:gd name="T56" fmla="*/ 19 w 54"/>
                <a:gd name="T57" fmla="*/ 16 h 50"/>
                <a:gd name="T58" fmla="*/ 18 w 54"/>
                <a:gd name="T59" fmla="*/ 13 h 50"/>
                <a:gd name="T60" fmla="*/ 14 w 54"/>
                <a:gd name="T61" fmla="*/ 9 h 50"/>
                <a:gd name="T62" fmla="*/ 10 w 54"/>
                <a:gd name="T63" fmla="*/ 16 h 50"/>
                <a:gd name="T64" fmla="*/ 10 w 54"/>
                <a:gd name="T65" fmla="*/ 8 h 50"/>
                <a:gd name="T66" fmla="*/ 12 w 54"/>
                <a:gd name="T67" fmla="*/ 4 h 50"/>
                <a:gd name="T68" fmla="*/ 16 w 54"/>
                <a:gd name="T69" fmla="*/ 10 h 50"/>
                <a:gd name="T70" fmla="*/ 15 w 54"/>
                <a:gd name="T71" fmla="*/ 8 h 50"/>
                <a:gd name="T72" fmla="*/ 11 w 54"/>
                <a:gd name="T73" fmla="*/ 16 h 50"/>
                <a:gd name="T74" fmla="*/ 19 w 54"/>
                <a:gd name="T75" fmla="*/ 15 h 50"/>
                <a:gd name="T76" fmla="*/ 22 w 54"/>
                <a:gd name="T77" fmla="*/ 16 h 50"/>
                <a:gd name="T78" fmla="*/ 22 w 54"/>
                <a:gd name="T79" fmla="*/ 16 h 50"/>
                <a:gd name="T80" fmla="*/ 22 w 54"/>
                <a:gd name="T81" fmla="*/ 16 h 50"/>
                <a:gd name="T82" fmla="*/ 43 w 54"/>
                <a:gd name="T83" fmla="*/ 5 h 50"/>
                <a:gd name="T84" fmla="*/ 22 w 54"/>
                <a:gd name="T85" fmla="*/ 23 h 50"/>
                <a:gd name="T86" fmla="*/ 26 w 54"/>
                <a:gd name="T87" fmla="*/ 19 h 50"/>
                <a:gd name="T88" fmla="*/ 19 w 54"/>
                <a:gd name="T89" fmla="*/ 27 h 50"/>
                <a:gd name="T90" fmla="*/ 28 w 54"/>
                <a:gd name="T91" fmla="*/ 19 h 50"/>
                <a:gd name="T92" fmla="*/ 45 w 54"/>
                <a:gd name="T93" fmla="*/ 6 h 50"/>
                <a:gd name="T94" fmla="*/ 39 w 54"/>
                <a:gd name="T95" fmla="*/ 11 h 50"/>
                <a:gd name="T96" fmla="*/ 19 w 54"/>
                <a:gd name="T97" fmla="*/ 26 h 50"/>
                <a:gd name="T98" fmla="*/ 18 w 54"/>
                <a:gd name="T99" fmla="*/ 25 h 50"/>
                <a:gd name="T100" fmla="*/ 19 w 54"/>
                <a:gd name="T101" fmla="*/ 36 h 50"/>
                <a:gd name="T102" fmla="*/ 14 w 54"/>
                <a:gd name="T103" fmla="*/ 41 h 50"/>
                <a:gd name="T104" fmla="*/ 27 w 54"/>
                <a:gd name="T105" fmla="*/ 24 h 50"/>
                <a:gd name="T106" fmla="*/ 25 w 54"/>
                <a:gd name="T107" fmla="*/ 25 h 50"/>
                <a:gd name="T108" fmla="*/ 20 w 54"/>
                <a:gd name="T109" fmla="*/ 18 h 50"/>
                <a:gd name="T110" fmla="*/ 12 w 54"/>
                <a:gd name="T111" fmla="*/ 47 h 50"/>
                <a:gd name="T112" fmla="*/ 43 w 54"/>
                <a:gd name="T113" fmla="*/ 17 h 50"/>
                <a:gd name="T114" fmla="*/ 26 w 54"/>
                <a:gd name="T115" fmla="*/ 33 h 50"/>
                <a:gd name="T116" fmla="*/ 41 w 54"/>
                <a:gd name="T11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" h="50">
                  <a:moveTo>
                    <a:pt x="53" y="10"/>
                  </a:moveTo>
                  <a:cubicBezTo>
                    <a:pt x="50" y="7"/>
                    <a:pt x="47" y="4"/>
                    <a:pt x="44" y="1"/>
                  </a:cubicBezTo>
                  <a:cubicBezTo>
                    <a:pt x="44" y="1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2" y="0"/>
                    <a:pt x="42" y="1"/>
                  </a:cubicBezTo>
                  <a:cubicBezTo>
                    <a:pt x="36" y="5"/>
                    <a:pt x="31" y="11"/>
                    <a:pt x="26" y="16"/>
                  </a:cubicBezTo>
                  <a:cubicBezTo>
                    <a:pt x="21" y="11"/>
                    <a:pt x="18" y="6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8" y="3"/>
                    <a:pt x="5" y="6"/>
                    <a:pt x="1" y="9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0" y="10"/>
                    <a:pt x="0" y="10"/>
                    <a:pt x="1" y="11"/>
                  </a:cubicBezTo>
                  <a:cubicBezTo>
                    <a:pt x="6" y="16"/>
                    <a:pt x="11" y="22"/>
                    <a:pt x="16" y="27"/>
                  </a:cubicBezTo>
                  <a:cubicBezTo>
                    <a:pt x="12" y="32"/>
                    <a:pt x="6" y="35"/>
                    <a:pt x="2" y="40"/>
                  </a:cubicBezTo>
                  <a:cubicBezTo>
                    <a:pt x="2" y="40"/>
                    <a:pt x="2" y="41"/>
                    <a:pt x="2" y="41"/>
                  </a:cubicBezTo>
                  <a:cubicBezTo>
                    <a:pt x="2" y="41"/>
                    <a:pt x="2" y="42"/>
                    <a:pt x="2" y="42"/>
                  </a:cubicBezTo>
                  <a:cubicBezTo>
                    <a:pt x="5" y="45"/>
                    <a:pt x="8" y="48"/>
                    <a:pt x="11" y="50"/>
                  </a:cubicBezTo>
                  <a:cubicBezTo>
                    <a:pt x="11" y="50"/>
                    <a:pt x="12" y="50"/>
                    <a:pt x="12" y="50"/>
                  </a:cubicBezTo>
                  <a:cubicBezTo>
                    <a:pt x="12" y="50"/>
                    <a:pt x="13" y="50"/>
                    <a:pt x="13" y="50"/>
                  </a:cubicBezTo>
                  <a:cubicBezTo>
                    <a:pt x="18" y="45"/>
                    <a:pt x="23" y="40"/>
                    <a:pt x="27" y="36"/>
                  </a:cubicBezTo>
                  <a:cubicBezTo>
                    <a:pt x="32" y="40"/>
                    <a:pt x="35" y="46"/>
                    <a:pt x="40" y="50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1" y="50"/>
                    <a:pt x="42" y="50"/>
                    <a:pt x="42" y="50"/>
                  </a:cubicBezTo>
                  <a:cubicBezTo>
                    <a:pt x="46" y="46"/>
                    <a:pt x="50" y="44"/>
                    <a:pt x="52" y="40"/>
                  </a:cubicBezTo>
                  <a:cubicBezTo>
                    <a:pt x="53" y="39"/>
                    <a:pt x="53" y="39"/>
                    <a:pt x="52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8" y="34"/>
                    <a:pt x="44" y="28"/>
                    <a:pt x="39" y="24"/>
                  </a:cubicBezTo>
                  <a:cubicBezTo>
                    <a:pt x="44" y="20"/>
                    <a:pt x="48" y="16"/>
                    <a:pt x="53" y="12"/>
                  </a:cubicBezTo>
                  <a:cubicBezTo>
                    <a:pt x="53" y="12"/>
                    <a:pt x="53" y="12"/>
                    <a:pt x="53" y="11"/>
                  </a:cubicBezTo>
                  <a:cubicBezTo>
                    <a:pt x="54" y="11"/>
                    <a:pt x="54" y="10"/>
                    <a:pt x="53" y="10"/>
                  </a:cubicBezTo>
                  <a:close/>
                  <a:moveTo>
                    <a:pt x="40" y="45"/>
                  </a:move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39" y="45"/>
                    <a:pt x="39" y="44"/>
                  </a:cubicBezTo>
                  <a:cubicBezTo>
                    <a:pt x="40" y="43"/>
                    <a:pt x="41" y="42"/>
                    <a:pt x="42" y="42"/>
                  </a:cubicBezTo>
                  <a:cubicBezTo>
                    <a:pt x="43" y="40"/>
                    <a:pt x="45" y="40"/>
                    <a:pt x="46" y="39"/>
                  </a:cubicBezTo>
                  <a:cubicBezTo>
                    <a:pt x="44" y="41"/>
                    <a:pt x="42" y="43"/>
                    <a:pt x="40" y="45"/>
                  </a:cubicBezTo>
                  <a:close/>
                  <a:moveTo>
                    <a:pt x="37" y="42"/>
                  </a:moveTo>
                  <a:cubicBezTo>
                    <a:pt x="39" y="40"/>
                    <a:pt x="42" y="38"/>
                    <a:pt x="44" y="36"/>
                  </a:cubicBezTo>
                  <a:cubicBezTo>
                    <a:pt x="41" y="38"/>
                    <a:pt x="40" y="41"/>
                    <a:pt x="38" y="44"/>
                  </a:cubicBezTo>
                  <a:cubicBezTo>
                    <a:pt x="38" y="43"/>
                    <a:pt x="37" y="43"/>
                    <a:pt x="37" y="42"/>
                  </a:cubicBezTo>
                  <a:close/>
                  <a:moveTo>
                    <a:pt x="35" y="40"/>
                  </a:moveTo>
                  <a:cubicBezTo>
                    <a:pt x="37" y="39"/>
                    <a:pt x="40" y="37"/>
                    <a:pt x="41" y="35"/>
                  </a:cubicBezTo>
                  <a:cubicBezTo>
                    <a:pt x="39" y="37"/>
                    <a:pt x="38" y="39"/>
                    <a:pt x="36" y="41"/>
                  </a:cubicBezTo>
                  <a:cubicBezTo>
                    <a:pt x="36" y="41"/>
                    <a:pt x="35" y="40"/>
                    <a:pt x="35" y="40"/>
                  </a:cubicBezTo>
                  <a:close/>
                  <a:moveTo>
                    <a:pt x="33" y="37"/>
                  </a:moveTo>
                  <a:cubicBezTo>
                    <a:pt x="35" y="36"/>
                    <a:pt x="37" y="33"/>
                    <a:pt x="40" y="32"/>
                  </a:cubicBezTo>
                  <a:cubicBezTo>
                    <a:pt x="40" y="31"/>
                    <a:pt x="38" y="34"/>
                    <a:pt x="38" y="34"/>
                  </a:cubicBezTo>
                  <a:cubicBezTo>
                    <a:pt x="37" y="36"/>
                    <a:pt x="36" y="38"/>
                    <a:pt x="35" y="39"/>
                  </a:cubicBezTo>
                  <a:cubicBezTo>
                    <a:pt x="34" y="39"/>
                    <a:pt x="33" y="38"/>
                    <a:pt x="33" y="37"/>
                  </a:cubicBezTo>
                  <a:close/>
                  <a:moveTo>
                    <a:pt x="30" y="34"/>
                  </a:moveTo>
                  <a:cubicBezTo>
                    <a:pt x="33" y="33"/>
                    <a:pt x="35" y="31"/>
                    <a:pt x="37" y="29"/>
                  </a:cubicBezTo>
                  <a:cubicBezTo>
                    <a:pt x="36" y="30"/>
                    <a:pt x="35" y="33"/>
                    <a:pt x="35" y="34"/>
                  </a:cubicBezTo>
                  <a:cubicBezTo>
                    <a:pt x="34" y="35"/>
                    <a:pt x="33" y="36"/>
                    <a:pt x="32" y="36"/>
                  </a:cubicBezTo>
                  <a:cubicBezTo>
                    <a:pt x="32" y="36"/>
                    <a:pt x="31" y="35"/>
                    <a:pt x="30" y="34"/>
                  </a:cubicBezTo>
                  <a:close/>
                  <a:moveTo>
                    <a:pt x="28" y="33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31" y="31"/>
                    <a:pt x="33" y="29"/>
                    <a:pt x="36" y="27"/>
                  </a:cubicBezTo>
                  <a:cubicBezTo>
                    <a:pt x="35" y="28"/>
                    <a:pt x="34" y="30"/>
                    <a:pt x="32" y="31"/>
                  </a:cubicBezTo>
                  <a:cubicBezTo>
                    <a:pt x="31" y="32"/>
                    <a:pt x="30" y="33"/>
                    <a:pt x="29" y="34"/>
                  </a:cubicBezTo>
                  <a:cubicBezTo>
                    <a:pt x="29" y="33"/>
                    <a:pt x="29" y="33"/>
                    <a:pt x="28" y="33"/>
                  </a:cubicBezTo>
                  <a:close/>
                  <a:moveTo>
                    <a:pt x="44" y="42"/>
                  </a:moveTo>
                  <a:cubicBezTo>
                    <a:pt x="45" y="41"/>
                    <a:pt x="46" y="39"/>
                    <a:pt x="48" y="38"/>
                  </a:cubicBezTo>
                  <a:cubicBezTo>
                    <a:pt x="48" y="38"/>
                    <a:pt x="48" y="37"/>
                    <a:pt x="47" y="38"/>
                  </a:cubicBezTo>
                  <a:cubicBezTo>
                    <a:pt x="45" y="38"/>
                    <a:pt x="43" y="39"/>
                    <a:pt x="41" y="41"/>
                  </a:cubicBezTo>
                  <a:cubicBezTo>
                    <a:pt x="40" y="42"/>
                    <a:pt x="38" y="45"/>
                    <a:pt x="40" y="42"/>
                  </a:cubicBezTo>
                  <a:cubicBezTo>
                    <a:pt x="42" y="39"/>
                    <a:pt x="43" y="38"/>
                    <a:pt x="45" y="36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1" y="37"/>
                    <a:pt x="39" y="39"/>
                    <a:pt x="36" y="41"/>
                  </a:cubicBezTo>
                  <a:cubicBezTo>
                    <a:pt x="38" y="40"/>
                    <a:pt x="41" y="36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0" y="34"/>
                    <a:pt x="39" y="36"/>
                    <a:pt x="37" y="38"/>
                  </a:cubicBezTo>
                  <a:cubicBezTo>
                    <a:pt x="34" y="40"/>
                    <a:pt x="37" y="37"/>
                    <a:pt x="38" y="36"/>
                  </a:cubicBezTo>
                  <a:cubicBezTo>
                    <a:pt x="39" y="34"/>
                    <a:pt x="40" y="33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4" y="33"/>
                    <a:pt x="46" y="36"/>
                    <a:pt x="49" y="39"/>
                  </a:cubicBezTo>
                  <a:cubicBezTo>
                    <a:pt x="47" y="40"/>
                    <a:pt x="45" y="41"/>
                    <a:pt x="44" y="43"/>
                  </a:cubicBezTo>
                  <a:cubicBezTo>
                    <a:pt x="39" y="47"/>
                    <a:pt x="43" y="43"/>
                    <a:pt x="44" y="42"/>
                  </a:cubicBezTo>
                  <a:close/>
                  <a:moveTo>
                    <a:pt x="41" y="30"/>
                  </a:moveTo>
                  <a:cubicBezTo>
                    <a:pt x="39" y="31"/>
                    <a:pt x="38" y="32"/>
                    <a:pt x="36" y="34"/>
                  </a:cubicBezTo>
                  <a:cubicBezTo>
                    <a:pt x="34" y="35"/>
                    <a:pt x="31" y="39"/>
                    <a:pt x="34" y="35"/>
                  </a:cubicBezTo>
                  <a:cubicBezTo>
                    <a:pt x="36" y="33"/>
                    <a:pt x="38" y="31"/>
                    <a:pt x="38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30"/>
                    <a:pt x="34" y="31"/>
                    <a:pt x="32" y="33"/>
                  </a:cubicBezTo>
                  <a:cubicBezTo>
                    <a:pt x="29" y="35"/>
                    <a:pt x="31" y="33"/>
                    <a:pt x="32" y="32"/>
                  </a:cubicBezTo>
                  <a:cubicBezTo>
                    <a:pt x="34" y="30"/>
                    <a:pt x="36" y="28"/>
                    <a:pt x="37" y="26"/>
                  </a:cubicBezTo>
                  <a:cubicBezTo>
                    <a:pt x="38" y="27"/>
                    <a:pt x="40" y="29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4" y="27"/>
                    <a:pt x="31" y="29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29"/>
                    <a:pt x="32" y="27"/>
                    <a:pt x="34" y="26"/>
                  </a:cubicBezTo>
                  <a:cubicBezTo>
                    <a:pt x="34" y="25"/>
                    <a:pt x="35" y="24"/>
                    <a:pt x="36" y="24"/>
                  </a:cubicBezTo>
                  <a:cubicBezTo>
                    <a:pt x="36" y="24"/>
                    <a:pt x="36" y="25"/>
                    <a:pt x="36" y="25"/>
                  </a:cubicBezTo>
                  <a:close/>
                  <a:moveTo>
                    <a:pt x="7" y="43"/>
                  </a:moveTo>
                  <a:cubicBezTo>
                    <a:pt x="13" y="37"/>
                    <a:pt x="20" y="33"/>
                    <a:pt x="25" y="27"/>
                  </a:cubicBezTo>
                  <a:cubicBezTo>
                    <a:pt x="29" y="23"/>
                    <a:pt x="33" y="21"/>
                    <a:pt x="37" y="18"/>
                  </a:cubicBezTo>
                  <a:cubicBezTo>
                    <a:pt x="40" y="15"/>
                    <a:pt x="42" y="13"/>
                    <a:pt x="45" y="10"/>
                  </a:cubicBezTo>
                  <a:cubicBezTo>
                    <a:pt x="48" y="7"/>
                    <a:pt x="43" y="12"/>
                    <a:pt x="42" y="13"/>
                  </a:cubicBezTo>
                  <a:cubicBezTo>
                    <a:pt x="41" y="14"/>
                    <a:pt x="39" y="16"/>
                    <a:pt x="38" y="17"/>
                  </a:cubicBezTo>
                  <a:cubicBezTo>
                    <a:pt x="35" y="20"/>
                    <a:pt x="31" y="23"/>
                    <a:pt x="28" y="26"/>
                  </a:cubicBezTo>
                  <a:cubicBezTo>
                    <a:pt x="21" y="32"/>
                    <a:pt x="15" y="38"/>
                    <a:pt x="10" y="45"/>
                  </a:cubicBezTo>
                  <a:cubicBezTo>
                    <a:pt x="9" y="44"/>
                    <a:pt x="8" y="44"/>
                    <a:pt x="7" y="43"/>
                  </a:cubicBezTo>
                  <a:close/>
                  <a:moveTo>
                    <a:pt x="6" y="41"/>
                  </a:moveTo>
                  <a:cubicBezTo>
                    <a:pt x="8" y="38"/>
                    <a:pt x="11" y="35"/>
                    <a:pt x="14" y="33"/>
                  </a:cubicBezTo>
                  <a:cubicBezTo>
                    <a:pt x="15" y="32"/>
                    <a:pt x="15" y="32"/>
                    <a:pt x="16" y="31"/>
                  </a:cubicBezTo>
                  <a:cubicBezTo>
                    <a:pt x="19" y="28"/>
                    <a:pt x="22" y="26"/>
                    <a:pt x="25" y="23"/>
                  </a:cubicBezTo>
                  <a:cubicBezTo>
                    <a:pt x="27" y="21"/>
                    <a:pt x="30" y="19"/>
                    <a:pt x="32" y="17"/>
                  </a:cubicBezTo>
                  <a:cubicBezTo>
                    <a:pt x="29" y="20"/>
                    <a:pt x="25" y="23"/>
                    <a:pt x="22" y="27"/>
                  </a:cubicBezTo>
                  <a:cubicBezTo>
                    <a:pt x="17" y="32"/>
                    <a:pt x="10" y="36"/>
                    <a:pt x="7" y="43"/>
                  </a:cubicBezTo>
                  <a:cubicBezTo>
                    <a:pt x="6" y="42"/>
                    <a:pt x="6" y="42"/>
                    <a:pt x="6" y="41"/>
                  </a:cubicBezTo>
                  <a:close/>
                  <a:moveTo>
                    <a:pt x="12" y="19"/>
                  </a:moveTo>
                  <a:cubicBezTo>
                    <a:pt x="14" y="18"/>
                    <a:pt x="16" y="17"/>
                    <a:pt x="19" y="16"/>
                  </a:cubicBezTo>
                  <a:cubicBezTo>
                    <a:pt x="17" y="17"/>
                    <a:pt x="15" y="18"/>
                    <a:pt x="13" y="20"/>
                  </a:cubicBezTo>
                  <a:cubicBezTo>
                    <a:pt x="13" y="19"/>
                    <a:pt x="12" y="19"/>
                    <a:pt x="12" y="19"/>
                  </a:cubicBezTo>
                  <a:close/>
                  <a:moveTo>
                    <a:pt x="10" y="17"/>
                  </a:moveTo>
                  <a:cubicBezTo>
                    <a:pt x="13" y="16"/>
                    <a:pt x="16" y="14"/>
                    <a:pt x="18" y="13"/>
                  </a:cubicBezTo>
                  <a:cubicBezTo>
                    <a:pt x="16" y="14"/>
                    <a:pt x="13" y="16"/>
                    <a:pt x="11" y="18"/>
                  </a:cubicBezTo>
                  <a:cubicBezTo>
                    <a:pt x="11" y="17"/>
                    <a:pt x="11" y="17"/>
                    <a:pt x="10" y="17"/>
                  </a:cubicBezTo>
                  <a:close/>
                  <a:moveTo>
                    <a:pt x="7" y="13"/>
                  </a:moveTo>
                  <a:cubicBezTo>
                    <a:pt x="9" y="12"/>
                    <a:pt x="12" y="10"/>
                    <a:pt x="14" y="9"/>
                  </a:cubicBezTo>
                  <a:cubicBezTo>
                    <a:pt x="12" y="10"/>
                    <a:pt x="10" y="12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11" y="14"/>
                    <a:pt x="13" y="12"/>
                    <a:pt x="15" y="11"/>
                  </a:cubicBezTo>
                  <a:cubicBezTo>
                    <a:pt x="13" y="12"/>
                    <a:pt x="11" y="14"/>
                    <a:pt x="10" y="16"/>
                  </a:cubicBezTo>
                  <a:cubicBezTo>
                    <a:pt x="9" y="15"/>
                    <a:pt x="8" y="14"/>
                    <a:pt x="7" y="13"/>
                  </a:cubicBezTo>
                  <a:close/>
                  <a:moveTo>
                    <a:pt x="5" y="11"/>
                  </a:moveTo>
                  <a:cubicBezTo>
                    <a:pt x="7" y="10"/>
                    <a:pt x="9" y="9"/>
                    <a:pt x="11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9"/>
                    <a:pt x="8" y="11"/>
                    <a:pt x="6" y="12"/>
                  </a:cubicBezTo>
                  <a:cubicBezTo>
                    <a:pt x="6" y="12"/>
                    <a:pt x="5" y="11"/>
                    <a:pt x="5" y="11"/>
                  </a:cubicBezTo>
                  <a:close/>
                  <a:moveTo>
                    <a:pt x="4" y="10"/>
                  </a:moveTo>
                  <a:cubicBezTo>
                    <a:pt x="7" y="8"/>
                    <a:pt x="9" y="6"/>
                    <a:pt x="12" y="4"/>
                  </a:cubicBezTo>
                  <a:cubicBezTo>
                    <a:pt x="12" y="4"/>
                    <a:pt x="13" y="5"/>
                    <a:pt x="13" y="5"/>
                  </a:cubicBezTo>
                  <a:cubicBezTo>
                    <a:pt x="10" y="7"/>
                    <a:pt x="7" y="8"/>
                    <a:pt x="5" y="10"/>
                  </a:cubicBezTo>
                  <a:cubicBezTo>
                    <a:pt x="4" y="10"/>
                    <a:pt x="4" y="10"/>
                    <a:pt x="4" y="10"/>
                  </a:cubicBezTo>
                  <a:close/>
                  <a:moveTo>
                    <a:pt x="16" y="10"/>
                  </a:moveTo>
                  <a:cubicBezTo>
                    <a:pt x="14" y="11"/>
                    <a:pt x="13" y="12"/>
                    <a:pt x="11" y="13"/>
                  </a:cubicBezTo>
                  <a:cubicBezTo>
                    <a:pt x="11" y="12"/>
                    <a:pt x="11" y="12"/>
                    <a:pt x="12" y="11"/>
                  </a:cubicBezTo>
                  <a:cubicBezTo>
                    <a:pt x="13" y="10"/>
                    <a:pt x="14" y="9"/>
                    <a:pt x="15" y="8"/>
                  </a:cubicBezTo>
                  <a:cubicBezTo>
                    <a:pt x="15" y="8"/>
                    <a:pt x="15" y="7"/>
                    <a:pt x="15" y="8"/>
                  </a:cubicBezTo>
                  <a:cubicBezTo>
                    <a:pt x="12" y="9"/>
                    <a:pt x="10" y="11"/>
                    <a:pt x="7" y="12"/>
                  </a:cubicBezTo>
                  <a:cubicBezTo>
                    <a:pt x="9" y="11"/>
                    <a:pt x="11" y="8"/>
                    <a:pt x="14" y="6"/>
                  </a:cubicBezTo>
                  <a:cubicBezTo>
                    <a:pt x="15" y="8"/>
                    <a:pt x="17" y="10"/>
                    <a:pt x="19" y="12"/>
                  </a:cubicBezTo>
                  <a:cubicBezTo>
                    <a:pt x="16" y="13"/>
                    <a:pt x="14" y="15"/>
                    <a:pt x="11" y="16"/>
                  </a:cubicBezTo>
                  <a:cubicBezTo>
                    <a:pt x="12" y="15"/>
                    <a:pt x="15" y="12"/>
                    <a:pt x="17" y="11"/>
                  </a:cubicBezTo>
                  <a:cubicBezTo>
                    <a:pt x="17" y="10"/>
                    <a:pt x="16" y="10"/>
                    <a:pt x="16" y="10"/>
                  </a:cubicBezTo>
                  <a:close/>
                  <a:moveTo>
                    <a:pt x="20" y="15"/>
                  </a:moveTo>
                  <a:cubicBezTo>
                    <a:pt x="20" y="15"/>
                    <a:pt x="20" y="15"/>
                    <a:pt x="19" y="15"/>
                  </a:cubicBezTo>
                  <a:cubicBezTo>
                    <a:pt x="18" y="16"/>
                    <a:pt x="16" y="17"/>
                    <a:pt x="14" y="17"/>
                  </a:cubicBezTo>
                  <a:cubicBezTo>
                    <a:pt x="10" y="18"/>
                    <a:pt x="14" y="17"/>
                    <a:pt x="15" y="16"/>
                  </a:cubicBezTo>
                  <a:cubicBezTo>
                    <a:pt x="17" y="15"/>
                    <a:pt x="18" y="14"/>
                    <a:pt x="19" y="12"/>
                  </a:cubicBezTo>
                  <a:cubicBezTo>
                    <a:pt x="20" y="14"/>
                    <a:pt x="21" y="15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9" y="17"/>
                    <a:pt x="16" y="19"/>
                    <a:pt x="14" y="20"/>
                  </a:cubicBezTo>
                  <a:cubicBezTo>
                    <a:pt x="15" y="19"/>
                    <a:pt x="18" y="17"/>
                    <a:pt x="20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3" y="17"/>
                    <a:pt x="23" y="17"/>
                    <a:pt x="24" y="18"/>
                  </a:cubicBezTo>
                  <a:cubicBezTo>
                    <a:pt x="22" y="19"/>
                    <a:pt x="19" y="20"/>
                    <a:pt x="17" y="22"/>
                  </a:cubicBezTo>
                  <a:cubicBezTo>
                    <a:pt x="19" y="20"/>
                    <a:pt x="21" y="19"/>
                    <a:pt x="22" y="16"/>
                  </a:cubicBezTo>
                  <a:close/>
                  <a:moveTo>
                    <a:pt x="27" y="19"/>
                  </a:moveTo>
                  <a:cubicBezTo>
                    <a:pt x="32" y="14"/>
                    <a:pt x="37" y="8"/>
                    <a:pt x="43" y="4"/>
                  </a:cubicBezTo>
                  <a:cubicBezTo>
                    <a:pt x="43" y="4"/>
                    <a:pt x="43" y="4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7" y="9"/>
                    <a:pt x="32" y="14"/>
                    <a:pt x="27" y="19"/>
                  </a:cubicBezTo>
                  <a:cubicBezTo>
                    <a:pt x="26" y="19"/>
                    <a:pt x="26" y="19"/>
                    <a:pt x="26" y="20"/>
                  </a:cubicBezTo>
                  <a:cubicBezTo>
                    <a:pt x="25" y="20"/>
                    <a:pt x="24" y="20"/>
                    <a:pt x="24" y="21"/>
                  </a:cubicBezTo>
                  <a:cubicBezTo>
                    <a:pt x="23" y="21"/>
                    <a:pt x="23" y="22"/>
                    <a:pt x="22" y="23"/>
                  </a:cubicBezTo>
                  <a:cubicBezTo>
                    <a:pt x="21" y="23"/>
                    <a:pt x="19" y="25"/>
                    <a:pt x="19" y="25"/>
                  </a:cubicBezTo>
                  <a:cubicBezTo>
                    <a:pt x="20" y="22"/>
                    <a:pt x="23" y="20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6" y="19"/>
                    <a:pt x="27" y="19"/>
                    <a:pt x="27" y="19"/>
                  </a:cubicBezTo>
                  <a:close/>
                  <a:moveTo>
                    <a:pt x="36" y="13"/>
                  </a:moveTo>
                  <a:cubicBezTo>
                    <a:pt x="33" y="16"/>
                    <a:pt x="30" y="18"/>
                    <a:pt x="27" y="20"/>
                  </a:cubicBezTo>
                  <a:cubicBezTo>
                    <a:pt x="24" y="22"/>
                    <a:pt x="22" y="25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4" y="22"/>
                    <a:pt x="26" y="20"/>
                    <a:pt x="28" y="19"/>
                  </a:cubicBezTo>
                  <a:cubicBezTo>
                    <a:pt x="30" y="18"/>
                    <a:pt x="31" y="17"/>
                    <a:pt x="33" y="15"/>
                  </a:cubicBezTo>
                  <a:cubicBezTo>
                    <a:pt x="37" y="12"/>
                    <a:pt x="40" y="9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5" y="6"/>
                  </a:cubicBezTo>
                  <a:cubicBezTo>
                    <a:pt x="41" y="8"/>
                    <a:pt x="39" y="10"/>
                    <a:pt x="36" y="13"/>
                  </a:cubicBezTo>
                  <a:close/>
                  <a:moveTo>
                    <a:pt x="42" y="8"/>
                  </a:moveTo>
                  <a:cubicBezTo>
                    <a:pt x="41" y="10"/>
                    <a:pt x="40" y="11"/>
                    <a:pt x="38" y="12"/>
                  </a:cubicBezTo>
                  <a:cubicBezTo>
                    <a:pt x="38" y="12"/>
                    <a:pt x="39" y="11"/>
                    <a:pt x="39" y="11"/>
                  </a:cubicBezTo>
                  <a:cubicBezTo>
                    <a:pt x="40" y="10"/>
                    <a:pt x="46" y="5"/>
                    <a:pt x="42" y="8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5"/>
                    <a:pt x="19" y="25"/>
                  </a:cubicBezTo>
                  <a:cubicBezTo>
                    <a:pt x="19" y="25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23" y="19"/>
                  </a:moveTo>
                  <a:cubicBezTo>
                    <a:pt x="21" y="20"/>
                    <a:pt x="19" y="22"/>
                    <a:pt x="18" y="25"/>
                  </a:cubicBezTo>
                  <a:cubicBezTo>
                    <a:pt x="17" y="24"/>
                    <a:pt x="17" y="24"/>
                    <a:pt x="16" y="23"/>
                  </a:cubicBezTo>
                  <a:cubicBezTo>
                    <a:pt x="19" y="22"/>
                    <a:pt x="21" y="20"/>
                    <a:pt x="23" y="19"/>
                  </a:cubicBezTo>
                  <a:close/>
                  <a:moveTo>
                    <a:pt x="14" y="41"/>
                  </a:moveTo>
                  <a:cubicBezTo>
                    <a:pt x="16" y="39"/>
                    <a:pt x="17" y="38"/>
                    <a:pt x="19" y="36"/>
                  </a:cubicBezTo>
                  <a:cubicBezTo>
                    <a:pt x="22" y="33"/>
                    <a:pt x="25" y="30"/>
                    <a:pt x="28" y="27"/>
                  </a:cubicBezTo>
                  <a:cubicBezTo>
                    <a:pt x="35" y="21"/>
                    <a:pt x="42" y="15"/>
                    <a:pt x="47" y="8"/>
                  </a:cubicBezTo>
                  <a:cubicBezTo>
                    <a:pt x="48" y="9"/>
                    <a:pt x="49" y="10"/>
                    <a:pt x="50" y="10"/>
                  </a:cubicBezTo>
                  <a:cubicBezTo>
                    <a:pt x="37" y="20"/>
                    <a:pt x="25" y="30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lose/>
                  <a:moveTo>
                    <a:pt x="47" y="8"/>
                  </a:moveTo>
                  <a:cubicBezTo>
                    <a:pt x="44" y="10"/>
                    <a:pt x="41" y="12"/>
                    <a:pt x="39" y="15"/>
                  </a:cubicBezTo>
                  <a:cubicBezTo>
                    <a:pt x="35" y="18"/>
                    <a:pt x="30" y="21"/>
                    <a:pt x="27" y="24"/>
                  </a:cubicBezTo>
                  <a:cubicBezTo>
                    <a:pt x="24" y="27"/>
                    <a:pt x="22" y="30"/>
                    <a:pt x="18" y="33"/>
                  </a:cubicBezTo>
                  <a:cubicBezTo>
                    <a:pt x="15" y="36"/>
                    <a:pt x="11" y="39"/>
                    <a:pt x="7" y="42"/>
                  </a:cubicBezTo>
                  <a:cubicBezTo>
                    <a:pt x="9" y="41"/>
                    <a:pt x="12" y="37"/>
                    <a:pt x="15" y="35"/>
                  </a:cubicBezTo>
                  <a:cubicBezTo>
                    <a:pt x="19" y="32"/>
                    <a:pt x="22" y="28"/>
                    <a:pt x="25" y="25"/>
                  </a:cubicBezTo>
                  <a:cubicBezTo>
                    <a:pt x="31" y="18"/>
                    <a:pt x="39" y="13"/>
                    <a:pt x="45" y="6"/>
                  </a:cubicBezTo>
                  <a:cubicBezTo>
                    <a:pt x="46" y="7"/>
                    <a:pt x="46" y="7"/>
                    <a:pt x="47" y="8"/>
                  </a:cubicBezTo>
                  <a:close/>
                  <a:moveTo>
                    <a:pt x="14" y="21"/>
                  </a:moveTo>
                  <a:cubicBezTo>
                    <a:pt x="16" y="20"/>
                    <a:pt x="18" y="19"/>
                    <a:pt x="20" y="18"/>
                  </a:cubicBezTo>
                  <a:cubicBezTo>
                    <a:pt x="23" y="16"/>
                    <a:pt x="19" y="19"/>
                    <a:pt x="19" y="19"/>
                  </a:cubicBezTo>
                  <a:cubicBezTo>
                    <a:pt x="18" y="20"/>
                    <a:pt x="17" y="21"/>
                    <a:pt x="15" y="22"/>
                  </a:cubicBezTo>
                  <a:cubicBezTo>
                    <a:pt x="15" y="22"/>
                    <a:pt x="14" y="21"/>
                    <a:pt x="14" y="21"/>
                  </a:cubicBezTo>
                  <a:close/>
                  <a:moveTo>
                    <a:pt x="12" y="47"/>
                  </a:moveTo>
                  <a:cubicBezTo>
                    <a:pt x="11" y="46"/>
                    <a:pt x="11" y="46"/>
                    <a:pt x="10" y="46"/>
                  </a:cubicBezTo>
                  <a:cubicBezTo>
                    <a:pt x="10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4"/>
                  </a:cubicBezTo>
                  <a:cubicBezTo>
                    <a:pt x="22" y="35"/>
                    <a:pt x="32" y="25"/>
                    <a:pt x="43" y="17"/>
                  </a:cubicBezTo>
                  <a:cubicBezTo>
                    <a:pt x="44" y="15"/>
                    <a:pt x="46" y="14"/>
                    <a:pt x="48" y="13"/>
                  </a:cubicBezTo>
                  <a:cubicBezTo>
                    <a:pt x="45" y="15"/>
                    <a:pt x="43" y="17"/>
                    <a:pt x="40" y="19"/>
                  </a:cubicBezTo>
                  <a:cubicBezTo>
                    <a:pt x="35" y="23"/>
                    <a:pt x="31" y="27"/>
                    <a:pt x="27" y="32"/>
                  </a:cubicBezTo>
                  <a:cubicBezTo>
                    <a:pt x="27" y="32"/>
                    <a:pt x="26" y="32"/>
                    <a:pt x="26" y="33"/>
                  </a:cubicBezTo>
                  <a:cubicBezTo>
                    <a:pt x="22" y="38"/>
                    <a:pt x="16" y="42"/>
                    <a:pt x="12" y="47"/>
                  </a:cubicBezTo>
                  <a:close/>
                  <a:moveTo>
                    <a:pt x="41" y="47"/>
                  </a:moveTo>
                  <a:cubicBezTo>
                    <a:pt x="41" y="46"/>
                    <a:pt x="41" y="46"/>
                    <a:pt x="41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3" y="44"/>
                    <a:pt x="46" y="42"/>
                    <a:pt x="48" y="40"/>
                  </a:cubicBezTo>
                  <a:cubicBezTo>
                    <a:pt x="46" y="43"/>
                    <a:pt x="44" y="45"/>
                    <a:pt x="41" y="47"/>
                  </a:cubicBezTo>
                  <a:close/>
                </a:path>
              </a:pathLst>
            </a:custGeom>
            <a:blipFill dpi="0" rotWithShape="1">
              <a:blip r:embed="rId1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87" name="Freeform 188"/>
            <p:cNvSpPr>
              <a:spLocks noEditPoints="1"/>
            </p:cNvSpPr>
            <p:nvPr/>
          </p:nvSpPr>
          <p:spPr bwMode="auto">
            <a:xfrm>
              <a:off x="7224799" y="742212"/>
              <a:ext cx="153988" cy="146050"/>
            </a:xfrm>
            <a:custGeom>
              <a:avLst/>
              <a:gdLst>
                <a:gd name="T0" fmla="*/ 43 w 53"/>
                <a:gd name="T1" fmla="*/ 0 h 50"/>
                <a:gd name="T2" fmla="*/ 13 w 53"/>
                <a:gd name="T3" fmla="*/ 1 h 50"/>
                <a:gd name="T4" fmla="*/ 11 w 53"/>
                <a:gd name="T5" fmla="*/ 0 h 50"/>
                <a:gd name="T6" fmla="*/ 16 w 53"/>
                <a:gd name="T7" fmla="*/ 26 h 50"/>
                <a:gd name="T8" fmla="*/ 11 w 53"/>
                <a:gd name="T9" fmla="*/ 49 h 50"/>
                <a:gd name="T10" fmla="*/ 40 w 53"/>
                <a:gd name="T11" fmla="*/ 49 h 50"/>
                <a:gd name="T12" fmla="*/ 52 w 53"/>
                <a:gd name="T13" fmla="*/ 38 h 50"/>
                <a:gd name="T14" fmla="*/ 53 w 53"/>
                <a:gd name="T15" fmla="*/ 11 h 50"/>
                <a:gd name="T16" fmla="*/ 39 w 53"/>
                <a:gd name="T17" fmla="*/ 44 h 50"/>
                <a:gd name="T18" fmla="*/ 37 w 53"/>
                <a:gd name="T19" fmla="*/ 41 h 50"/>
                <a:gd name="T20" fmla="*/ 35 w 53"/>
                <a:gd name="T21" fmla="*/ 39 h 50"/>
                <a:gd name="T22" fmla="*/ 33 w 53"/>
                <a:gd name="T23" fmla="*/ 37 h 50"/>
                <a:gd name="T24" fmla="*/ 33 w 53"/>
                <a:gd name="T25" fmla="*/ 37 h 50"/>
                <a:gd name="T26" fmla="*/ 32 w 53"/>
                <a:gd name="T27" fmla="*/ 36 h 50"/>
                <a:gd name="T28" fmla="*/ 35 w 53"/>
                <a:gd name="T29" fmla="*/ 26 h 50"/>
                <a:gd name="T30" fmla="*/ 44 w 53"/>
                <a:gd name="T31" fmla="*/ 41 h 50"/>
                <a:gd name="T32" fmla="*/ 40 w 53"/>
                <a:gd name="T33" fmla="*/ 41 h 50"/>
                <a:gd name="T34" fmla="*/ 43 w 53"/>
                <a:gd name="T35" fmla="*/ 33 h 50"/>
                <a:gd name="T36" fmla="*/ 41 w 53"/>
                <a:gd name="T37" fmla="*/ 30 h 50"/>
                <a:gd name="T38" fmla="*/ 44 w 53"/>
                <a:gd name="T39" fmla="*/ 41 h 50"/>
                <a:gd name="T40" fmla="*/ 38 w 53"/>
                <a:gd name="T41" fmla="*/ 27 h 50"/>
                <a:gd name="T42" fmla="*/ 37 w 53"/>
                <a:gd name="T43" fmla="*/ 25 h 50"/>
                <a:gd name="T44" fmla="*/ 36 w 53"/>
                <a:gd name="T45" fmla="*/ 25 h 50"/>
                <a:gd name="T46" fmla="*/ 35 w 53"/>
                <a:gd name="T47" fmla="*/ 23 h 50"/>
                <a:gd name="T48" fmla="*/ 36 w 53"/>
                <a:gd name="T49" fmla="*/ 17 h 50"/>
                <a:gd name="T50" fmla="*/ 28 w 53"/>
                <a:gd name="T51" fmla="*/ 26 h 50"/>
                <a:gd name="T52" fmla="*/ 14 w 53"/>
                <a:gd name="T53" fmla="*/ 32 h 50"/>
                <a:gd name="T54" fmla="*/ 22 w 53"/>
                <a:gd name="T55" fmla="*/ 26 h 50"/>
                <a:gd name="T56" fmla="*/ 18 w 53"/>
                <a:gd name="T57" fmla="*/ 16 h 50"/>
                <a:gd name="T58" fmla="*/ 18 w 53"/>
                <a:gd name="T59" fmla="*/ 12 h 50"/>
                <a:gd name="T60" fmla="*/ 13 w 53"/>
                <a:gd name="T61" fmla="*/ 8 h 50"/>
                <a:gd name="T62" fmla="*/ 9 w 53"/>
                <a:gd name="T63" fmla="*/ 15 h 50"/>
                <a:gd name="T64" fmla="*/ 10 w 53"/>
                <a:gd name="T65" fmla="*/ 8 h 50"/>
                <a:gd name="T66" fmla="*/ 12 w 53"/>
                <a:gd name="T67" fmla="*/ 3 h 50"/>
                <a:gd name="T68" fmla="*/ 16 w 53"/>
                <a:gd name="T69" fmla="*/ 9 h 50"/>
                <a:gd name="T70" fmla="*/ 14 w 53"/>
                <a:gd name="T71" fmla="*/ 7 h 50"/>
                <a:gd name="T72" fmla="*/ 11 w 53"/>
                <a:gd name="T73" fmla="*/ 15 h 50"/>
                <a:gd name="T74" fmla="*/ 19 w 53"/>
                <a:gd name="T75" fmla="*/ 14 h 50"/>
                <a:gd name="T76" fmla="*/ 22 w 53"/>
                <a:gd name="T77" fmla="*/ 15 h 50"/>
                <a:gd name="T78" fmla="*/ 22 w 53"/>
                <a:gd name="T79" fmla="*/ 16 h 50"/>
                <a:gd name="T80" fmla="*/ 22 w 53"/>
                <a:gd name="T81" fmla="*/ 16 h 50"/>
                <a:gd name="T82" fmla="*/ 43 w 53"/>
                <a:gd name="T83" fmla="*/ 4 h 50"/>
                <a:gd name="T84" fmla="*/ 22 w 53"/>
                <a:gd name="T85" fmla="*/ 22 h 50"/>
                <a:gd name="T86" fmla="*/ 26 w 53"/>
                <a:gd name="T87" fmla="*/ 18 h 50"/>
                <a:gd name="T88" fmla="*/ 19 w 53"/>
                <a:gd name="T89" fmla="*/ 26 h 50"/>
                <a:gd name="T90" fmla="*/ 28 w 53"/>
                <a:gd name="T91" fmla="*/ 18 h 50"/>
                <a:gd name="T92" fmla="*/ 44 w 53"/>
                <a:gd name="T93" fmla="*/ 5 h 50"/>
                <a:gd name="T94" fmla="*/ 39 w 53"/>
                <a:gd name="T95" fmla="*/ 11 h 50"/>
                <a:gd name="T96" fmla="*/ 19 w 53"/>
                <a:gd name="T97" fmla="*/ 25 h 50"/>
                <a:gd name="T98" fmla="*/ 18 w 53"/>
                <a:gd name="T99" fmla="*/ 24 h 50"/>
                <a:gd name="T100" fmla="*/ 18 w 53"/>
                <a:gd name="T101" fmla="*/ 35 h 50"/>
                <a:gd name="T102" fmla="*/ 14 w 53"/>
                <a:gd name="T103" fmla="*/ 41 h 50"/>
                <a:gd name="T104" fmla="*/ 27 w 53"/>
                <a:gd name="T105" fmla="*/ 24 h 50"/>
                <a:gd name="T106" fmla="*/ 25 w 53"/>
                <a:gd name="T107" fmla="*/ 24 h 50"/>
                <a:gd name="T108" fmla="*/ 19 w 53"/>
                <a:gd name="T109" fmla="*/ 17 h 50"/>
                <a:gd name="T110" fmla="*/ 12 w 53"/>
                <a:gd name="T111" fmla="*/ 46 h 50"/>
                <a:gd name="T112" fmla="*/ 42 w 53"/>
                <a:gd name="T113" fmla="*/ 16 h 50"/>
                <a:gd name="T114" fmla="*/ 26 w 53"/>
                <a:gd name="T115" fmla="*/ 32 h 50"/>
                <a:gd name="T116" fmla="*/ 40 w 53"/>
                <a:gd name="T117" fmla="*/ 4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0">
                  <a:moveTo>
                    <a:pt x="53" y="9"/>
                  </a:moveTo>
                  <a:cubicBezTo>
                    <a:pt x="50" y="6"/>
                    <a:pt x="46" y="4"/>
                    <a:pt x="44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6" y="4"/>
                    <a:pt x="31" y="10"/>
                    <a:pt x="26" y="15"/>
                  </a:cubicBezTo>
                  <a:cubicBezTo>
                    <a:pt x="21" y="10"/>
                    <a:pt x="17" y="5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8" y="3"/>
                    <a:pt x="5" y="6"/>
                    <a:pt x="1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6" y="15"/>
                    <a:pt x="10" y="21"/>
                    <a:pt x="16" y="26"/>
                  </a:cubicBezTo>
                  <a:cubicBezTo>
                    <a:pt x="11" y="31"/>
                    <a:pt x="6" y="35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1"/>
                    <a:pt x="2" y="41"/>
                    <a:pt x="2" y="42"/>
                  </a:cubicBezTo>
                  <a:cubicBezTo>
                    <a:pt x="5" y="45"/>
                    <a:pt x="8" y="47"/>
                    <a:pt x="11" y="49"/>
                  </a:cubicBezTo>
                  <a:cubicBezTo>
                    <a:pt x="11" y="49"/>
                    <a:pt x="11" y="49"/>
                    <a:pt x="12" y="49"/>
                  </a:cubicBezTo>
                  <a:cubicBezTo>
                    <a:pt x="12" y="50"/>
                    <a:pt x="12" y="50"/>
                    <a:pt x="13" y="49"/>
                  </a:cubicBezTo>
                  <a:cubicBezTo>
                    <a:pt x="17" y="44"/>
                    <a:pt x="22" y="40"/>
                    <a:pt x="27" y="35"/>
                  </a:cubicBezTo>
                  <a:cubicBezTo>
                    <a:pt x="32" y="39"/>
                    <a:pt x="35" y="45"/>
                    <a:pt x="40" y="49"/>
                  </a:cubicBezTo>
                  <a:cubicBezTo>
                    <a:pt x="40" y="49"/>
                    <a:pt x="40" y="49"/>
                    <a:pt x="41" y="49"/>
                  </a:cubicBezTo>
                  <a:cubicBezTo>
                    <a:pt x="41" y="50"/>
                    <a:pt x="42" y="50"/>
                    <a:pt x="42" y="49"/>
                  </a:cubicBezTo>
                  <a:cubicBezTo>
                    <a:pt x="46" y="46"/>
                    <a:pt x="50" y="43"/>
                    <a:pt x="52" y="39"/>
                  </a:cubicBezTo>
                  <a:cubicBezTo>
                    <a:pt x="53" y="39"/>
                    <a:pt x="52" y="38"/>
                    <a:pt x="52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7" y="33"/>
                    <a:pt x="43" y="28"/>
                    <a:pt x="39" y="23"/>
                  </a:cubicBezTo>
                  <a:cubicBezTo>
                    <a:pt x="44" y="20"/>
                    <a:pt x="48" y="16"/>
                    <a:pt x="53" y="12"/>
                  </a:cubicBezTo>
                  <a:cubicBezTo>
                    <a:pt x="53" y="12"/>
                    <a:pt x="53" y="11"/>
                    <a:pt x="53" y="11"/>
                  </a:cubicBezTo>
                  <a:cubicBezTo>
                    <a:pt x="53" y="10"/>
                    <a:pt x="53" y="10"/>
                    <a:pt x="53" y="9"/>
                  </a:cubicBezTo>
                  <a:close/>
                  <a:moveTo>
                    <a:pt x="40" y="45"/>
                  </a:move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39" y="44"/>
                    <a:pt x="39" y="44"/>
                  </a:cubicBezTo>
                  <a:cubicBezTo>
                    <a:pt x="40" y="43"/>
                    <a:pt x="41" y="42"/>
                    <a:pt x="42" y="41"/>
                  </a:cubicBezTo>
                  <a:cubicBezTo>
                    <a:pt x="43" y="40"/>
                    <a:pt x="45" y="39"/>
                    <a:pt x="46" y="38"/>
                  </a:cubicBezTo>
                  <a:cubicBezTo>
                    <a:pt x="44" y="40"/>
                    <a:pt x="42" y="43"/>
                    <a:pt x="40" y="45"/>
                  </a:cubicBezTo>
                  <a:close/>
                  <a:moveTo>
                    <a:pt x="37" y="41"/>
                  </a:moveTo>
                  <a:cubicBezTo>
                    <a:pt x="39" y="39"/>
                    <a:pt x="42" y="38"/>
                    <a:pt x="43" y="36"/>
                  </a:cubicBezTo>
                  <a:cubicBezTo>
                    <a:pt x="41" y="38"/>
                    <a:pt x="40" y="40"/>
                    <a:pt x="38" y="43"/>
                  </a:cubicBezTo>
                  <a:cubicBezTo>
                    <a:pt x="38" y="43"/>
                    <a:pt x="37" y="42"/>
                    <a:pt x="37" y="41"/>
                  </a:cubicBezTo>
                  <a:close/>
                  <a:moveTo>
                    <a:pt x="35" y="39"/>
                  </a:moveTo>
                  <a:cubicBezTo>
                    <a:pt x="37" y="38"/>
                    <a:pt x="40" y="36"/>
                    <a:pt x="41" y="34"/>
                  </a:cubicBezTo>
                  <a:cubicBezTo>
                    <a:pt x="39" y="37"/>
                    <a:pt x="37" y="38"/>
                    <a:pt x="36" y="41"/>
                  </a:cubicBezTo>
                  <a:cubicBezTo>
                    <a:pt x="36" y="40"/>
                    <a:pt x="35" y="40"/>
                    <a:pt x="35" y="39"/>
                  </a:cubicBezTo>
                  <a:close/>
                  <a:moveTo>
                    <a:pt x="33" y="37"/>
                  </a:moveTo>
                  <a:cubicBezTo>
                    <a:pt x="35" y="35"/>
                    <a:pt x="37" y="33"/>
                    <a:pt x="40" y="31"/>
                  </a:cubicBezTo>
                  <a:cubicBezTo>
                    <a:pt x="40" y="31"/>
                    <a:pt x="38" y="34"/>
                    <a:pt x="38" y="34"/>
                  </a:cubicBezTo>
                  <a:cubicBezTo>
                    <a:pt x="37" y="36"/>
                    <a:pt x="36" y="37"/>
                    <a:pt x="34" y="39"/>
                  </a:cubicBezTo>
                  <a:cubicBezTo>
                    <a:pt x="34" y="38"/>
                    <a:pt x="33" y="37"/>
                    <a:pt x="33" y="37"/>
                  </a:cubicBezTo>
                  <a:close/>
                  <a:moveTo>
                    <a:pt x="30" y="34"/>
                  </a:moveTo>
                  <a:cubicBezTo>
                    <a:pt x="33" y="33"/>
                    <a:pt x="35" y="31"/>
                    <a:pt x="37" y="29"/>
                  </a:cubicBezTo>
                  <a:cubicBezTo>
                    <a:pt x="36" y="29"/>
                    <a:pt x="35" y="32"/>
                    <a:pt x="34" y="33"/>
                  </a:cubicBezTo>
                  <a:cubicBezTo>
                    <a:pt x="34" y="34"/>
                    <a:pt x="33" y="35"/>
                    <a:pt x="32" y="36"/>
                  </a:cubicBezTo>
                  <a:cubicBezTo>
                    <a:pt x="31" y="35"/>
                    <a:pt x="31" y="35"/>
                    <a:pt x="30" y="34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30" y="30"/>
                    <a:pt x="33" y="28"/>
                    <a:pt x="35" y="26"/>
                  </a:cubicBezTo>
                  <a:cubicBezTo>
                    <a:pt x="34" y="27"/>
                    <a:pt x="33" y="29"/>
                    <a:pt x="32" y="30"/>
                  </a:cubicBezTo>
                  <a:cubicBezTo>
                    <a:pt x="31" y="31"/>
                    <a:pt x="30" y="32"/>
                    <a:pt x="29" y="33"/>
                  </a:cubicBezTo>
                  <a:cubicBezTo>
                    <a:pt x="29" y="33"/>
                    <a:pt x="28" y="32"/>
                    <a:pt x="28" y="32"/>
                  </a:cubicBezTo>
                  <a:close/>
                  <a:moveTo>
                    <a:pt x="44" y="41"/>
                  </a:moveTo>
                  <a:cubicBezTo>
                    <a:pt x="45" y="40"/>
                    <a:pt x="46" y="39"/>
                    <a:pt x="47" y="38"/>
                  </a:cubicBezTo>
                  <a:cubicBezTo>
                    <a:pt x="48" y="37"/>
                    <a:pt x="47" y="37"/>
                    <a:pt x="47" y="37"/>
                  </a:cubicBezTo>
                  <a:cubicBezTo>
                    <a:pt x="45" y="38"/>
                    <a:pt x="43" y="39"/>
                    <a:pt x="41" y="40"/>
                  </a:cubicBezTo>
                  <a:cubicBezTo>
                    <a:pt x="40" y="41"/>
                    <a:pt x="38" y="44"/>
                    <a:pt x="40" y="41"/>
                  </a:cubicBezTo>
                  <a:cubicBezTo>
                    <a:pt x="41" y="39"/>
                    <a:pt x="43" y="37"/>
                    <a:pt x="45" y="35"/>
                  </a:cubicBezTo>
                  <a:cubicBezTo>
                    <a:pt x="45" y="35"/>
                    <a:pt x="45" y="34"/>
                    <a:pt x="44" y="35"/>
                  </a:cubicBezTo>
                  <a:cubicBezTo>
                    <a:pt x="41" y="36"/>
                    <a:pt x="39" y="38"/>
                    <a:pt x="36" y="41"/>
                  </a:cubicBezTo>
                  <a:cubicBezTo>
                    <a:pt x="38" y="39"/>
                    <a:pt x="41" y="35"/>
                    <a:pt x="43" y="33"/>
                  </a:cubicBezTo>
                  <a:cubicBezTo>
                    <a:pt x="43" y="32"/>
                    <a:pt x="43" y="32"/>
                    <a:pt x="42" y="32"/>
                  </a:cubicBezTo>
                  <a:cubicBezTo>
                    <a:pt x="40" y="34"/>
                    <a:pt x="38" y="35"/>
                    <a:pt x="37" y="37"/>
                  </a:cubicBezTo>
                  <a:cubicBezTo>
                    <a:pt x="34" y="40"/>
                    <a:pt x="37" y="36"/>
                    <a:pt x="38" y="36"/>
                  </a:cubicBezTo>
                  <a:cubicBezTo>
                    <a:pt x="39" y="34"/>
                    <a:pt x="40" y="32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4" y="33"/>
                    <a:pt x="46" y="36"/>
                    <a:pt x="49" y="39"/>
                  </a:cubicBezTo>
                  <a:cubicBezTo>
                    <a:pt x="47" y="40"/>
                    <a:pt x="45" y="41"/>
                    <a:pt x="44" y="42"/>
                  </a:cubicBezTo>
                  <a:cubicBezTo>
                    <a:pt x="39" y="46"/>
                    <a:pt x="43" y="42"/>
                    <a:pt x="44" y="41"/>
                  </a:cubicBezTo>
                  <a:close/>
                  <a:moveTo>
                    <a:pt x="41" y="30"/>
                  </a:moveTo>
                  <a:cubicBezTo>
                    <a:pt x="39" y="31"/>
                    <a:pt x="37" y="32"/>
                    <a:pt x="36" y="33"/>
                  </a:cubicBezTo>
                  <a:cubicBezTo>
                    <a:pt x="34" y="35"/>
                    <a:pt x="31" y="38"/>
                    <a:pt x="34" y="35"/>
                  </a:cubicBezTo>
                  <a:cubicBezTo>
                    <a:pt x="36" y="32"/>
                    <a:pt x="38" y="30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4" y="31"/>
                    <a:pt x="32" y="32"/>
                  </a:cubicBezTo>
                  <a:cubicBezTo>
                    <a:pt x="29" y="34"/>
                    <a:pt x="31" y="33"/>
                    <a:pt x="32" y="32"/>
                  </a:cubicBezTo>
                  <a:cubicBezTo>
                    <a:pt x="34" y="30"/>
                    <a:pt x="36" y="28"/>
                    <a:pt x="37" y="25"/>
                  </a:cubicBezTo>
                  <a:cubicBezTo>
                    <a:pt x="38" y="27"/>
                    <a:pt x="39" y="28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36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4" y="27"/>
                    <a:pt x="31" y="29"/>
                    <a:pt x="28" y="31"/>
                  </a:cubicBezTo>
                  <a:cubicBezTo>
                    <a:pt x="28" y="31"/>
                    <a:pt x="29" y="30"/>
                    <a:pt x="29" y="30"/>
                  </a:cubicBezTo>
                  <a:cubicBezTo>
                    <a:pt x="30" y="29"/>
                    <a:pt x="32" y="27"/>
                    <a:pt x="33" y="25"/>
                  </a:cubicBezTo>
                  <a:cubicBezTo>
                    <a:pt x="34" y="25"/>
                    <a:pt x="35" y="24"/>
                    <a:pt x="35" y="23"/>
                  </a:cubicBezTo>
                  <a:cubicBezTo>
                    <a:pt x="35" y="24"/>
                    <a:pt x="36" y="24"/>
                    <a:pt x="36" y="25"/>
                  </a:cubicBezTo>
                  <a:close/>
                  <a:moveTo>
                    <a:pt x="7" y="43"/>
                  </a:moveTo>
                  <a:cubicBezTo>
                    <a:pt x="13" y="37"/>
                    <a:pt x="20" y="33"/>
                    <a:pt x="25" y="27"/>
                  </a:cubicBezTo>
                  <a:cubicBezTo>
                    <a:pt x="28" y="23"/>
                    <a:pt x="32" y="20"/>
                    <a:pt x="36" y="17"/>
                  </a:cubicBezTo>
                  <a:cubicBezTo>
                    <a:pt x="39" y="15"/>
                    <a:pt x="42" y="12"/>
                    <a:pt x="45" y="9"/>
                  </a:cubicBezTo>
                  <a:cubicBezTo>
                    <a:pt x="48" y="7"/>
                    <a:pt x="43" y="11"/>
                    <a:pt x="42" y="12"/>
                  </a:cubicBezTo>
                  <a:cubicBezTo>
                    <a:pt x="41" y="14"/>
                    <a:pt x="39" y="15"/>
                    <a:pt x="38" y="17"/>
                  </a:cubicBezTo>
                  <a:cubicBezTo>
                    <a:pt x="34" y="20"/>
                    <a:pt x="31" y="23"/>
                    <a:pt x="28" y="26"/>
                  </a:cubicBezTo>
                  <a:cubicBezTo>
                    <a:pt x="21" y="32"/>
                    <a:pt x="15" y="38"/>
                    <a:pt x="9" y="45"/>
                  </a:cubicBezTo>
                  <a:cubicBezTo>
                    <a:pt x="9" y="44"/>
                    <a:pt x="8" y="43"/>
                    <a:pt x="7" y="43"/>
                  </a:cubicBezTo>
                  <a:close/>
                  <a:moveTo>
                    <a:pt x="5" y="41"/>
                  </a:moveTo>
                  <a:cubicBezTo>
                    <a:pt x="8" y="38"/>
                    <a:pt x="11" y="35"/>
                    <a:pt x="14" y="32"/>
                  </a:cubicBezTo>
                  <a:cubicBezTo>
                    <a:pt x="15" y="32"/>
                    <a:pt x="15" y="31"/>
                    <a:pt x="16" y="30"/>
                  </a:cubicBezTo>
                  <a:cubicBezTo>
                    <a:pt x="19" y="28"/>
                    <a:pt x="21" y="25"/>
                    <a:pt x="24" y="22"/>
                  </a:cubicBezTo>
                  <a:cubicBezTo>
                    <a:pt x="27" y="20"/>
                    <a:pt x="29" y="19"/>
                    <a:pt x="32" y="17"/>
                  </a:cubicBezTo>
                  <a:cubicBezTo>
                    <a:pt x="29" y="20"/>
                    <a:pt x="25" y="23"/>
                    <a:pt x="22" y="26"/>
                  </a:cubicBezTo>
                  <a:cubicBezTo>
                    <a:pt x="17" y="32"/>
                    <a:pt x="10" y="35"/>
                    <a:pt x="7" y="42"/>
                  </a:cubicBezTo>
                  <a:cubicBezTo>
                    <a:pt x="6" y="42"/>
                    <a:pt x="6" y="41"/>
                    <a:pt x="5" y="41"/>
                  </a:cubicBezTo>
                  <a:close/>
                  <a:moveTo>
                    <a:pt x="12" y="18"/>
                  </a:moveTo>
                  <a:cubicBezTo>
                    <a:pt x="14" y="17"/>
                    <a:pt x="16" y="17"/>
                    <a:pt x="18" y="16"/>
                  </a:cubicBezTo>
                  <a:cubicBezTo>
                    <a:pt x="16" y="17"/>
                    <a:pt x="14" y="18"/>
                    <a:pt x="13" y="19"/>
                  </a:cubicBezTo>
                  <a:cubicBezTo>
                    <a:pt x="13" y="19"/>
                    <a:pt x="12" y="18"/>
                    <a:pt x="12" y="18"/>
                  </a:cubicBezTo>
                  <a:close/>
                  <a:moveTo>
                    <a:pt x="10" y="16"/>
                  </a:moveTo>
                  <a:cubicBezTo>
                    <a:pt x="13" y="15"/>
                    <a:pt x="15" y="14"/>
                    <a:pt x="18" y="12"/>
                  </a:cubicBezTo>
                  <a:cubicBezTo>
                    <a:pt x="16" y="14"/>
                    <a:pt x="13" y="15"/>
                    <a:pt x="11" y="17"/>
                  </a:cubicBezTo>
                  <a:cubicBezTo>
                    <a:pt x="11" y="17"/>
                    <a:pt x="11" y="17"/>
                    <a:pt x="10" y="16"/>
                  </a:cubicBezTo>
                  <a:close/>
                  <a:moveTo>
                    <a:pt x="7" y="13"/>
                  </a:moveTo>
                  <a:cubicBezTo>
                    <a:pt x="9" y="11"/>
                    <a:pt x="12" y="10"/>
                    <a:pt x="13" y="8"/>
                  </a:cubicBezTo>
                  <a:cubicBezTo>
                    <a:pt x="12" y="10"/>
                    <a:pt x="10" y="11"/>
                    <a:pt x="8" y="13"/>
                  </a:cubicBezTo>
                  <a:cubicBezTo>
                    <a:pt x="8" y="14"/>
                    <a:pt x="9" y="14"/>
                    <a:pt x="9" y="14"/>
                  </a:cubicBezTo>
                  <a:cubicBezTo>
                    <a:pt x="11" y="13"/>
                    <a:pt x="13" y="12"/>
                    <a:pt x="15" y="11"/>
                  </a:cubicBezTo>
                  <a:cubicBezTo>
                    <a:pt x="13" y="12"/>
                    <a:pt x="11" y="14"/>
                    <a:pt x="9" y="15"/>
                  </a:cubicBezTo>
                  <a:cubicBezTo>
                    <a:pt x="9" y="14"/>
                    <a:pt x="8" y="13"/>
                    <a:pt x="7" y="13"/>
                  </a:cubicBezTo>
                  <a:close/>
                  <a:moveTo>
                    <a:pt x="5" y="10"/>
                  </a:moveTo>
                  <a:cubicBezTo>
                    <a:pt x="7" y="9"/>
                    <a:pt x="8" y="8"/>
                    <a:pt x="10" y="7"/>
                  </a:cubicBezTo>
                  <a:cubicBezTo>
                    <a:pt x="10" y="7"/>
                    <a:pt x="10" y="7"/>
                    <a:pt x="10" y="8"/>
                  </a:cubicBezTo>
                  <a:cubicBezTo>
                    <a:pt x="8" y="9"/>
                    <a:pt x="7" y="10"/>
                    <a:pt x="6" y="12"/>
                  </a:cubicBezTo>
                  <a:cubicBezTo>
                    <a:pt x="6" y="11"/>
                    <a:pt x="5" y="11"/>
                    <a:pt x="5" y="10"/>
                  </a:cubicBezTo>
                  <a:close/>
                  <a:moveTo>
                    <a:pt x="4" y="10"/>
                  </a:moveTo>
                  <a:cubicBezTo>
                    <a:pt x="7" y="8"/>
                    <a:pt x="9" y="5"/>
                    <a:pt x="12" y="3"/>
                  </a:cubicBezTo>
                  <a:cubicBezTo>
                    <a:pt x="12" y="4"/>
                    <a:pt x="13" y="4"/>
                    <a:pt x="13" y="5"/>
                  </a:cubicBezTo>
                  <a:cubicBezTo>
                    <a:pt x="10" y="6"/>
                    <a:pt x="7" y="8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lose/>
                  <a:moveTo>
                    <a:pt x="16" y="9"/>
                  </a:moveTo>
                  <a:cubicBezTo>
                    <a:pt x="14" y="10"/>
                    <a:pt x="13" y="11"/>
                    <a:pt x="11" y="12"/>
                  </a:cubicBezTo>
                  <a:cubicBezTo>
                    <a:pt x="11" y="12"/>
                    <a:pt x="11" y="11"/>
                    <a:pt x="12" y="11"/>
                  </a:cubicBezTo>
                  <a:cubicBezTo>
                    <a:pt x="13" y="10"/>
                    <a:pt x="14" y="9"/>
                    <a:pt x="15" y="8"/>
                  </a:cubicBezTo>
                  <a:cubicBezTo>
                    <a:pt x="15" y="7"/>
                    <a:pt x="15" y="7"/>
                    <a:pt x="14" y="7"/>
                  </a:cubicBezTo>
                  <a:cubicBezTo>
                    <a:pt x="12" y="8"/>
                    <a:pt x="9" y="10"/>
                    <a:pt x="7" y="12"/>
                  </a:cubicBezTo>
                  <a:cubicBezTo>
                    <a:pt x="9" y="10"/>
                    <a:pt x="11" y="7"/>
                    <a:pt x="13" y="5"/>
                  </a:cubicBezTo>
                  <a:cubicBezTo>
                    <a:pt x="15" y="7"/>
                    <a:pt x="17" y="9"/>
                    <a:pt x="18" y="11"/>
                  </a:cubicBezTo>
                  <a:cubicBezTo>
                    <a:pt x="16" y="13"/>
                    <a:pt x="13" y="14"/>
                    <a:pt x="11" y="15"/>
                  </a:cubicBezTo>
                  <a:cubicBezTo>
                    <a:pt x="12" y="15"/>
                    <a:pt x="15" y="11"/>
                    <a:pt x="16" y="10"/>
                  </a:cubicBezTo>
                  <a:cubicBezTo>
                    <a:pt x="17" y="10"/>
                    <a:pt x="16" y="9"/>
                    <a:pt x="16" y="9"/>
                  </a:cubicBezTo>
                  <a:close/>
                  <a:moveTo>
                    <a:pt x="20" y="15"/>
                  </a:moveTo>
                  <a:cubicBezTo>
                    <a:pt x="20" y="15"/>
                    <a:pt x="20" y="14"/>
                    <a:pt x="19" y="14"/>
                  </a:cubicBezTo>
                  <a:cubicBezTo>
                    <a:pt x="17" y="15"/>
                    <a:pt x="16" y="16"/>
                    <a:pt x="14" y="17"/>
                  </a:cubicBezTo>
                  <a:cubicBezTo>
                    <a:pt x="10" y="18"/>
                    <a:pt x="14" y="16"/>
                    <a:pt x="15" y="15"/>
                  </a:cubicBezTo>
                  <a:cubicBezTo>
                    <a:pt x="16" y="14"/>
                    <a:pt x="18" y="13"/>
                    <a:pt x="19" y="12"/>
                  </a:cubicBezTo>
                  <a:cubicBezTo>
                    <a:pt x="20" y="13"/>
                    <a:pt x="21" y="14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19" y="17"/>
                    <a:pt x="16" y="18"/>
                    <a:pt x="13" y="19"/>
                  </a:cubicBezTo>
                  <a:cubicBezTo>
                    <a:pt x="15" y="19"/>
                    <a:pt x="18" y="17"/>
                    <a:pt x="20" y="15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3" y="16"/>
                    <a:pt x="23" y="17"/>
                    <a:pt x="24" y="17"/>
                  </a:cubicBezTo>
                  <a:cubicBezTo>
                    <a:pt x="21" y="18"/>
                    <a:pt x="18" y="20"/>
                    <a:pt x="17" y="21"/>
                  </a:cubicBezTo>
                  <a:cubicBezTo>
                    <a:pt x="19" y="20"/>
                    <a:pt x="21" y="18"/>
                    <a:pt x="22" y="16"/>
                  </a:cubicBezTo>
                  <a:close/>
                  <a:moveTo>
                    <a:pt x="26" y="18"/>
                  </a:moveTo>
                  <a:cubicBezTo>
                    <a:pt x="32" y="13"/>
                    <a:pt x="37" y="8"/>
                    <a:pt x="42" y="3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37" y="9"/>
                    <a:pt x="32" y="14"/>
                    <a:pt x="26" y="18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5" y="19"/>
                    <a:pt x="24" y="20"/>
                    <a:pt x="24" y="20"/>
                  </a:cubicBezTo>
                  <a:cubicBezTo>
                    <a:pt x="23" y="21"/>
                    <a:pt x="22" y="21"/>
                    <a:pt x="22" y="22"/>
                  </a:cubicBezTo>
                  <a:cubicBezTo>
                    <a:pt x="20" y="23"/>
                    <a:pt x="18" y="24"/>
                    <a:pt x="18" y="24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19"/>
                    <a:pt x="26" y="19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lose/>
                  <a:moveTo>
                    <a:pt x="36" y="12"/>
                  </a:moveTo>
                  <a:cubicBezTo>
                    <a:pt x="33" y="15"/>
                    <a:pt x="29" y="17"/>
                    <a:pt x="26" y="20"/>
                  </a:cubicBezTo>
                  <a:cubicBezTo>
                    <a:pt x="24" y="22"/>
                    <a:pt x="22" y="24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3"/>
                    <a:pt x="22" y="23"/>
                    <a:pt x="22" y="23"/>
                  </a:cubicBezTo>
                  <a:cubicBezTo>
                    <a:pt x="24" y="22"/>
                    <a:pt x="26" y="20"/>
                    <a:pt x="28" y="18"/>
                  </a:cubicBezTo>
                  <a:cubicBezTo>
                    <a:pt x="30" y="17"/>
                    <a:pt x="31" y="16"/>
                    <a:pt x="33" y="15"/>
                  </a:cubicBezTo>
                  <a:cubicBezTo>
                    <a:pt x="37" y="12"/>
                    <a:pt x="40" y="8"/>
                    <a:pt x="43" y="5"/>
                  </a:cubicBezTo>
                  <a:cubicBezTo>
                    <a:pt x="43" y="5"/>
                    <a:pt x="44" y="5"/>
                    <a:pt x="44" y="4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1" y="7"/>
                    <a:pt x="39" y="10"/>
                    <a:pt x="36" y="12"/>
                  </a:cubicBezTo>
                  <a:close/>
                  <a:moveTo>
                    <a:pt x="42" y="8"/>
                  </a:moveTo>
                  <a:cubicBezTo>
                    <a:pt x="41" y="9"/>
                    <a:pt x="39" y="10"/>
                    <a:pt x="38" y="12"/>
                  </a:cubicBezTo>
                  <a:cubicBezTo>
                    <a:pt x="38" y="11"/>
                    <a:pt x="39" y="11"/>
                    <a:pt x="39" y="11"/>
                  </a:cubicBezTo>
                  <a:cubicBezTo>
                    <a:pt x="40" y="10"/>
                    <a:pt x="46" y="4"/>
                    <a:pt x="42" y="8"/>
                  </a:cubicBezTo>
                  <a:close/>
                  <a:moveTo>
                    <a:pt x="19" y="25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lose/>
                  <a:moveTo>
                    <a:pt x="23" y="18"/>
                  </a:moveTo>
                  <a:cubicBezTo>
                    <a:pt x="21" y="20"/>
                    <a:pt x="19" y="22"/>
                    <a:pt x="18" y="24"/>
                  </a:cubicBezTo>
                  <a:cubicBezTo>
                    <a:pt x="17" y="24"/>
                    <a:pt x="17" y="23"/>
                    <a:pt x="16" y="22"/>
                  </a:cubicBezTo>
                  <a:cubicBezTo>
                    <a:pt x="19" y="21"/>
                    <a:pt x="21" y="20"/>
                    <a:pt x="23" y="18"/>
                  </a:cubicBezTo>
                  <a:close/>
                  <a:moveTo>
                    <a:pt x="14" y="40"/>
                  </a:moveTo>
                  <a:cubicBezTo>
                    <a:pt x="15" y="39"/>
                    <a:pt x="17" y="37"/>
                    <a:pt x="18" y="35"/>
                  </a:cubicBezTo>
                  <a:cubicBezTo>
                    <a:pt x="22" y="32"/>
                    <a:pt x="25" y="29"/>
                    <a:pt x="28" y="26"/>
                  </a:cubicBezTo>
                  <a:cubicBezTo>
                    <a:pt x="35" y="20"/>
                    <a:pt x="41" y="14"/>
                    <a:pt x="47" y="8"/>
                  </a:cubicBezTo>
                  <a:cubicBezTo>
                    <a:pt x="48" y="8"/>
                    <a:pt x="49" y="9"/>
                    <a:pt x="49" y="10"/>
                  </a:cubicBezTo>
                  <a:cubicBezTo>
                    <a:pt x="37" y="19"/>
                    <a:pt x="25" y="30"/>
                    <a:pt x="14" y="41"/>
                  </a:cubicBezTo>
                  <a:cubicBezTo>
                    <a:pt x="14" y="41"/>
                    <a:pt x="14" y="40"/>
                    <a:pt x="14" y="40"/>
                  </a:cubicBezTo>
                  <a:close/>
                  <a:moveTo>
                    <a:pt x="47" y="7"/>
                  </a:moveTo>
                  <a:cubicBezTo>
                    <a:pt x="44" y="9"/>
                    <a:pt x="41" y="12"/>
                    <a:pt x="39" y="14"/>
                  </a:cubicBezTo>
                  <a:cubicBezTo>
                    <a:pt x="35" y="18"/>
                    <a:pt x="30" y="20"/>
                    <a:pt x="27" y="24"/>
                  </a:cubicBezTo>
                  <a:cubicBezTo>
                    <a:pt x="24" y="27"/>
                    <a:pt x="21" y="30"/>
                    <a:pt x="18" y="32"/>
                  </a:cubicBezTo>
                  <a:cubicBezTo>
                    <a:pt x="14" y="35"/>
                    <a:pt x="11" y="38"/>
                    <a:pt x="7" y="42"/>
                  </a:cubicBezTo>
                  <a:cubicBezTo>
                    <a:pt x="9" y="40"/>
                    <a:pt x="12" y="36"/>
                    <a:pt x="15" y="34"/>
                  </a:cubicBezTo>
                  <a:cubicBezTo>
                    <a:pt x="18" y="31"/>
                    <a:pt x="22" y="28"/>
                    <a:pt x="25" y="24"/>
                  </a:cubicBezTo>
                  <a:cubicBezTo>
                    <a:pt x="31" y="18"/>
                    <a:pt x="39" y="13"/>
                    <a:pt x="45" y="6"/>
                  </a:cubicBezTo>
                  <a:cubicBezTo>
                    <a:pt x="45" y="6"/>
                    <a:pt x="46" y="7"/>
                    <a:pt x="47" y="7"/>
                  </a:cubicBezTo>
                  <a:close/>
                  <a:moveTo>
                    <a:pt x="14" y="20"/>
                  </a:moveTo>
                  <a:cubicBezTo>
                    <a:pt x="16" y="19"/>
                    <a:pt x="18" y="18"/>
                    <a:pt x="19" y="17"/>
                  </a:cubicBezTo>
                  <a:cubicBezTo>
                    <a:pt x="23" y="15"/>
                    <a:pt x="19" y="18"/>
                    <a:pt x="19" y="19"/>
                  </a:cubicBezTo>
                  <a:cubicBezTo>
                    <a:pt x="17" y="20"/>
                    <a:pt x="16" y="21"/>
                    <a:pt x="15" y="22"/>
                  </a:cubicBezTo>
                  <a:cubicBezTo>
                    <a:pt x="15" y="21"/>
                    <a:pt x="14" y="21"/>
                    <a:pt x="14" y="20"/>
                  </a:cubicBezTo>
                  <a:close/>
                  <a:moveTo>
                    <a:pt x="12" y="46"/>
                  </a:moveTo>
                  <a:cubicBezTo>
                    <a:pt x="11" y="46"/>
                    <a:pt x="10" y="45"/>
                    <a:pt x="10" y="45"/>
                  </a:cubicBezTo>
                  <a:cubicBezTo>
                    <a:pt x="10" y="45"/>
                    <a:pt x="11" y="44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1" y="34"/>
                    <a:pt x="32" y="25"/>
                    <a:pt x="42" y="16"/>
                  </a:cubicBezTo>
                  <a:cubicBezTo>
                    <a:pt x="44" y="15"/>
                    <a:pt x="46" y="13"/>
                    <a:pt x="47" y="12"/>
                  </a:cubicBezTo>
                  <a:cubicBezTo>
                    <a:pt x="45" y="14"/>
                    <a:pt x="42" y="16"/>
                    <a:pt x="40" y="18"/>
                  </a:cubicBezTo>
                  <a:cubicBezTo>
                    <a:pt x="35" y="22"/>
                    <a:pt x="31" y="27"/>
                    <a:pt x="27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1" y="37"/>
                    <a:pt x="16" y="41"/>
                    <a:pt x="12" y="46"/>
                  </a:cubicBezTo>
                  <a:close/>
                  <a:moveTo>
                    <a:pt x="41" y="46"/>
                  </a:moveTo>
                  <a:cubicBezTo>
                    <a:pt x="41" y="46"/>
                    <a:pt x="41" y="46"/>
                    <a:pt x="4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3" y="44"/>
                    <a:pt x="45" y="42"/>
                    <a:pt x="48" y="40"/>
                  </a:cubicBezTo>
                  <a:cubicBezTo>
                    <a:pt x="46" y="42"/>
                    <a:pt x="44" y="44"/>
                    <a:pt x="41" y="46"/>
                  </a:cubicBezTo>
                  <a:close/>
                </a:path>
              </a:pathLst>
            </a:custGeom>
            <a:blipFill dpi="0" rotWithShape="1">
              <a:blip r:embed="rId1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88" name="Freeform 189"/>
            <p:cNvSpPr>
              <a:spLocks noEditPoints="1"/>
            </p:cNvSpPr>
            <p:nvPr/>
          </p:nvSpPr>
          <p:spPr bwMode="auto">
            <a:xfrm>
              <a:off x="7696286" y="-246801"/>
              <a:ext cx="123825" cy="136525"/>
            </a:xfrm>
            <a:custGeom>
              <a:avLst/>
              <a:gdLst>
                <a:gd name="T0" fmla="*/ 27 w 43"/>
                <a:gd name="T1" fmla="*/ 47 h 47"/>
                <a:gd name="T2" fmla="*/ 41 w 43"/>
                <a:gd name="T3" fmla="*/ 32 h 47"/>
                <a:gd name="T4" fmla="*/ 43 w 43"/>
                <a:gd name="T5" fmla="*/ 20 h 47"/>
                <a:gd name="T6" fmla="*/ 30 w 43"/>
                <a:gd name="T7" fmla="*/ 18 h 47"/>
                <a:gd name="T8" fmla="*/ 17 w 43"/>
                <a:gd name="T9" fmla="*/ 0 h 47"/>
                <a:gd name="T10" fmla="*/ 2 w 43"/>
                <a:gd name="T11" fmla="*/ 17 h 47"/>
                <a:gd name="T12" fmla="*/ 2 w 43"/>
                <a:gd name="T13" fmla="*/ 31 h 47"/>
                <a:gd name="T14" fmla="*/ 5 w 43"/>
                <a:gd name="T15" fmla="*/ 28 h 47"/>
                <a:gd name="T16" fmla="*/ 7 w 43"/>
                <a:gd name="T17" fmla="*/ 24 h 47"/>
                <a:gd name="T18" fmla="*/ 3 w 43"/>
                <a:gd name="T19" fmla="*/ 25 h 47"/>
                <a:gd name="T20" fmla="*/ 3 w 43"/>
                <a:gd name="T21" fmla="*/ 24 h 47"/>
                <a:gd name="T22" fmla="*/ 3 w 43"/>
                <a:gd name="T23" fmla="*/ 20 h 47"/>
                <a:gd name="T24" fmla="*/ 7 w 43"/>
                <a:gd name="T25" fmla="*/ 25 h 47"/>
                <a:gd name="T26" fmla="*/ 9 w 43"/>
                <a:gd name="T27" fmla="*/ 24 h 47"/>
                <a:gd name="T28" fmla="*/ 18 w 43"/>
                <a:gd name="T29" fmla="*/ 20 h 47"/>
                <a:gd name="T30" fmla="*/ 15 w 43"/>
                <a:gd name="T31" fmla="*/ 22 h 47"/>
                <a:gd name="T32" fmla="*/ 27 w 43"/>
                <a:gd name="T33" fmla="*/ 3 h 47"/>
                <a:gd name="T34" fmla="*/ 20 w 43"/>
                <a:gd name="T35" fmla="*/ 17 h 47"/>
                <a:gd name="T36" fmla="*/ 19 w 43"/>
                <a:gd name="T37" fmla="*/ 13 h 47"/>
                <a:gd name="T38" fmla="*/ 18 w 43"/>
                <a:gd name="T39" fmla="*/ 10 h 47"/>
                <a:gd name="T40" fmla="*/ 35 w 43"/>
                <a:gd name="T41" fmla="*/ 21 h 47"/>
                <a:gd name="T42" fmla="*/ 32 w 43"/>
                <a:gd name="T43" fmla="*/ 21 h 47"/>
                <a:gd name="T44" fmla="*/ 38 w 43"/>
                <a:gd name="T45" fmla="*/ 26 h 47"/>
                <a:gd name="T46" fmla="*/ 22 w 43"/>
                <a:gd name="T47" fmla="*/ 42 h 47"/>
                <a:gd name="T48" fmla="*/ 26 w 43"/>
                <a:gd name="T49" fmla="*/ 34 h 47"/>
                <a:gd name="T50" fmla="*/ 27 w 43"/>
                <a:gd name="T51" fmla="*/ 19 h 47"/>
                <a:gd name="T52" fmla="*/ 27 w 43"/>
                <a:gd name="T53" fmla="*/ 18 h 47"/>
                <a:gd name="T54" fmla="*/ 18 w 43"/>
                <a:gd name="T55" fmla="*/ 31 h 47"/>
                <a:gd name="T56" fmla="*/ 26 w 43"/>
                <a:gd name="T57" fmla="*/ 34 h 47"/>
                <a:gd name="T58" fmla="*/ 18 w 43"/>
                <a:gd name="T59" fmla="*/ 39 h 47"/>
                <a:gd name="T60" fmla="*/ 26 w 43"/>
                <a:gd name="T61" fmla="*/ 30 h 47"/>
                <a:gd name="T62" fmla="*/ 27 w 43"/>
                <a:gd name="T63" fmla="*/ 30 h 47"/>
                <a:gd name="T64" fmla="*/ 18 w 43"/>
                <a:gd name="T65" fmla="*/ 36 h 47"/>
                <a:gd name="T66" fmla="*/ 18 w 43"/>
                <a:gd name="T67" fmla="*/ 35 h 47"/>
                <a:gd name="T68" fmla="*/ 31 w 43"/>
                <a:gd name="T69" fmla="*/ 21 h 47"/>
                <a:gd name="T70" fmla="*/ 18 w 43"/>
                <a:gd name="T71" fmla="*/ 32 h 47"/>
                <a:gd name="T72" fmla="*/ 30 w 43"/>
                <a:gd name="T73" fmla="*/ 21 h 47"/>
                <a:gd name="T74" fmla="*/ 26 w 43"/>
                <a:gd name="T75" fmla="*/ 15 h 47"/>
                <a:gd name="T76" fmla="*/ 18 w 43"/>
                <a:gd name="T77" fmla="*/ 6 h 47"/>
                <a:gd name="T78" fmla="*/ 22 w 43"/>
                <a:gd name="T79" fmla="*/ 10 h 47"/>
                <a:gd name="T80" fmla="*/ 24 w 43"/>
                <a:gd name="T81" fmla="*/ 11 h 47"/>
                <a:gd name="T82" fmla="*/ 24 w 43"/>
                <a:gd name="T83" fmla="*/ 11 h 47"/>
                <a:gd name="T84" fmla="*/ 9 w 43"/>
                <a:gd name="T85" fmla="*/ 28 h 47"/>
                <a:gd name="T86" fmla="*/ 27 w 43"/>
                <a:gd name="T87" fmla="*/ 17 h 47"/>
                <a:gd name="T88" fmla="*/ 20 w 43"/>
                <a:gd name="T89" fmla="*/ 23 h 47"/>
                <a:gd name="T90" fmla="*/ 17 w 43"/>
                <a:gd name="T91" fmla="*/ 28 h 47"/>
                <a:gd name="T92" fmla="*/ 18 w 43"/>
                <a:gd name="T93" fmla="*/ 44 h 47"/>
                <a:gd name="T94" fmla="*/ 21 w 43"/>
                <a:gd name="T95" fmla="*/ 43 h 47"/>
                <a:gd name="T96" fmla="*/ 26 w 43"/>
                <a:gd name="T97" fmla="*/ 43 h 47"/>
                <a:gd name="T98" fmla="*/ 27 w 43"/>
                <a:gd name="T99" fmla="*/ 29 h 47"/>
                <a:gd name="T100" fmla="*/ 31 w 43"/>
                <a:gd name="T101" fmla="*/ 29 h 47"/>
                <a:gd name="T102" fmla="*/ 35 w 43"/>
                <a:gd name="T103" fmla="*/ 29 h 47"/>
                <a:gd name="T104" fmla="*/ 40 w 43"/>
                <a:gd name="T105" fmla="*/ 29 h 47"/>
                <a:gd name="T106" fmla="*/ 33 w 43"/>
                <a:gd name="T107" fmla="*/ 27 h 47"/>
                <a:gd name="T108" fmla="*/ 19 w 43"/>
                <a:gd name="T109" fmla="*/ 3 h 47"/>
                <a:gd name="T110" fmla="*/ 5 w 43"/>
                <a:gd name="T111" fmla="*/ 26 h 47"/>
                <a:gd name="T112" fmla="*/ 5 w 43"/>
                <a:gd name="T113" fmla="*/ 22 h 47"/>
                <a:gd name="T114" fmla="*/ 6 w 43"/>
                <a:gd name="T115" fmla="*/ 28 h 47"/>
                <a:gd name="T116" fmla="*/ 8 w 43"/>
                <a:gd name="T117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" h="47">
                  <a:moveTo>
                    <a:pt x="15" y="45"/>
                  </a:moveTo>
                  <a:cubicBezTo>
                    <a:pt x="15" y="46"/>
                    <a:pt x="15" y="46"/>
                    <a:pt x="15" y="46"/>
                  </a:cubicBezTo>
                  <a:cubicBezTo>
                    <a:pt x="16" y="47"/>
                    <a:pt x="16" y="47"/>
                    <a:pt x="17" y="47"/>
                  </a:cubicBezTo>
                  <a:cubicBezTo>
                    <a:pt x="20" y="47"/>
                    <a:pt x="24" y="47"/>
                    <a:pt x="27" y="47"/>
                  </a:cubicBezTo>
                  <a:cubicBezTo>
                    <a:pt x="28" y="47"/>
                    <a:pt x="29" y="46"/>
                    <a:pt x="29" y="46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8" y="41"/>
                    <a:pt x="29" y="37"/>
                    <a:pt x="29" y="32"/>
                  </a:cubicBezTo>
                  <a:cubicBezTo>
                    <a:pt x="33" y="32"/>
                    <a:pt x="37" y="33"/>
                    <a:pt x="41" y="32"/>
                  </a:cubicBezTo>
                  <a:cubicBezTo>
                    <a:pt x="41" y="32"/>
                    <a:pt x="42" y="32"/>
                    <a:pt x="42" y="32"/>
                  </a:cubicBezTo>
                  <a:cubicBezTo>
                    <a:pt x="42" y="32"/>
                    <a:pt x="43" y="32"/>
                    <a:pt x="43" y="31"/>
                  </a:cubicBezTo>
                  <a:cubicBezTo>
                    <a:pt x="43" y="27"/>
                    <a:pt x="43" y="24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19"/>
                    <a:pt x="43" y="19"/>
                    <a:pt x="42" y="18"/>
                  </a:cubicBezTo>
                  <a:cubicBezTo>
                    <a:pt x="38" y="18"/>
                    <a:pt x="34" y="18"/>
                    <a:pt x="30" y="18"/>
                  </a:cubicBezTo>
                  <a:cubicBezTo>
                    <a:pt x="30" y="12"/>
                    <a:pt x="30" y="7"/>
                    <a:pt x="30" y="2"/>
                  </a:cubicBezTo>
                  <a:cubicBezTo>
                    <a:pt x="30" y="2"/>
                    <a:pt x="30" y="1"/>
                    <a:pt x="30" y="1"/>
                  </a:cubicBezTo>
                  <a:cubicBezTo>
                    <a:pt x="30" y="1"/>
                    <a:pt x="29" y="0"/>
                    <a:pt x="28" y="0"/>
                  </a:cubicBezTo>
                  <a:cubicBezTo>
                    <a:pt x="25" y="0"/>
                    <a:pt x="21" y="0"/>
                    <a:pt x="17" y="0"/>
                  </a:cubicBezTo>
                  <a:cubicBezTo>
                    <a:pt x="17" y="0"/>
                    <a:pt x="17" y="0"/>
                    <a:pt x="16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5" y="7"/>
                    <a:pt x="15" y="12"/>
                    <a:pt x="16" y="17"/>
                  </a:cubicBezTo>
                  <a:cubicBezTo>
                    <a:pt x="11" y="17"/>
                    <a:pt x="6" y="16"/>
                    <a:pt x="2" y="17"/>
                  </a:cubicBezTo>
                  <a:cubicBezTo>
                    <a:pt x="2" y="17"/>
                    <a:pt x="1" y="17"/>
                    <a:pt x="1" y="17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22"/>
                    <a:pt x="0" y="26"/>
                    <a:pt x="0" y="29"/>
                  </a:cubicBezTo>
                  <a:cubicBezTo>
                    <a:pt x="0" y="30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6" y="31"/>
                    <a:pt x="10" y="31"/>
                    <a:pt x="15" y="31"/>
                  </a:cubicBezTo>
                  <a:cubicBezTo>
                    <a:pt x="15" y="35"/>
                    <a:pt x="15" y="40"/>
                    <a:pt x="15" y="45"/>
                  </a:cubicBezTo>
                  <a:close/>
                  <a:moveTo>
                    <a:pt x="5" y="28"/>
                  </a:moveTo>
                  <a:cubicBezTo>
                    <a:pt x="4" y="28"/>
                    <a:pt x="4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27"/>
                    <a:pt x="6" y="26"/>
                    <a:pt x="7" y="24"/>
                  </a:cubicBezTo>
                  <a:cubicBezTo>
                    <a:pt x="6" y="25"/>
                    <a:pt x="6" y="26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lose/>
                  <a:moveTo>
                    <a:pt x="3" y="25"/>
                  </a:moveTo>
                  <a:cubicBezTo>
                    <a:pt x="3" y="25"/>
                    <a:pt x="3" y="25"/>
                    <a:pt x="3" y="25"/>
                  </a:cubicBezTo>
                  <a:cubicBezTo>
                    <a:pt x="4" y="24"/>
                    <a:pt x="9" y="18"/>
                    <a:pt x="6" y="23"/>
                  </a:cubicBezTo>
                  <a:cubicBezTo>
                    <a:pt x="5" y="24"/>
                    <a:pt x="4" y="25"/>
                    <a:pt x="3" y="27"/>
                  </a:cubicBezTo>
                  <a:cubicBezTo>
                    <a:pt x="3" y="26"/>
                    <a:pt x="3" y="25"/>
                    <a:pt x="3" y="25"/>
                  </a:cubicBezTo>
                  <a:close/>
                  <a:moveTo>
                    <a:pt x="3" y="24"/>
                  </a:moveTo>
                  <a:cubicBezTo>
                    <a:pt x="3" y="23"/>
                    <a:pt x="3" y="22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0"/>
                    <a:pt x="3" y="22"/>
                    <a:pt x="3" y="24"/>
                  </a:cubicBezTo>
                  <a:close/>
                  <a:moveTo>
                    <a:pt x="3" y="20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4" y="20"/>
                    <a:pt x="4" y="19"/>
                  </a:cubicBezTo>
                  <a:cubicBezTo>
                    <a:pt x="4" y="20"/>
                    <a:pt x="3" y="20"/>
                    <a:pt x="3" y="20"/>
                  </a:cubicBezTo>
                  <a:close/>
                  <a:moveTo>
                    <a:pt x="7" y="25"/>
                  </a:moveTo>
                  <a:cubicBezTo>
                    <a:pt x="8" y="23"/>
                    <a:pt x="10" y="22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2" y="21"/>
                    <a:pt x="11" y="23"/>
                    <a:pt x="9" y="24"/>
                  </a:cubicBezTo>
                  <a:cubicBezTo>
                    <a:pt x="8" y="25"/>
                    <a:pt x="5" y="29"/>
                    <a:pt x="7" y="25"/>
                  </a:cubicBezTo>
                  <a:close/>
                  <a:moveTo>
                    <a:pt x="14" y="20"/>
                  </a:moveTo>
                  <a:cubicBezTo>
                    <a:pt x="15" y="20"/>
                    <a:pt x="16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8" y="19"/>
                    <a:pt x="19" y="19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1" y="17"/>
                    <a:pt x="22" y="17"/>
                  </a:cubicBezTo>
                  <a:cubicBezTo>
                    <a:pt x="20" y="19"/>
                    <a:pt x="17" y="20"/>
                    <a:pt x="15" y="22"/>
                  </a:cubicBezTo>
                  <a:cubicBezTo>
                    <a:pt x="13" y="23"/>
                    <a:pt x="11" y="25"/>
                    <a:pt x="9" y="27"/>
                  </a:cubicBezTo>
                  <a:cubicBezTo>
                    <a:pt x="11" y="24"/>
                    <a:pt x="13" y="22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lose/>
                  <a:moveTo>
                    <a:pt x="27" y="3"/>
                  </a:moveTo>
                  <a:cubicBezTo>
                    <a:pt x="27" y="7"/>
                    <a:pt x="27" y="11"/>
                    <a:pt x="27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5" y="15"/>
                    <a:pt x="23" y="16"/>
                    <a:pt x="21" y="16"/>
                  </a:cubicBezTo>
                  <a:cubicBezTo>
                    <a:pt x="20" y="17"/>
                    <a:pt x="17" y="19"/>
                    <a:pt x="20" y="17"/>
                  </a:cubicBezTo>
                  <a:cubicBezTo>
                    <a:pt x="23" y="15"/>
                    <a:pt x="25" y="13"/>
                    <a:pt x="27" y="10"/>
                  </a:cubicBezTo>
                  <a:cubicBezTo>
                    <a:pt x="27" y="10"/>
                    <a:pt x="27" y="9"/>
                    <a:pt x="27" y="9"/>
                  </a:cubicBezTo>
                  <a:cubicBezTo>
                    <a:pt x="25" y="10"/>
                    <a:pt x="24" y="11"/>
                    <a:pt x="23" y="11"/>
                  </a:cubicBezTo>
                  <a:cubicBezTo>
                    <a:pt x="22" y="12"/>
                    <a:pt x="17" y="16"/>
                    <a:pt x="19" y="13"/>
                  </a:cubicBezTo>
                  <a:cubicBezTo>
                    <a:pt x="22" y="11"/>
                    <a:pt x="25" y="9"/>
                    <a:pt x="27" y="5"/>
                  </a:cubicBezTo>
                  <a:cubicBezTo>
                    <a:pt x="27" y="5"/>
                    <a:pt x="26" y="4"/>
                    <a:pt x="26" y="5"/>
                  </a:cubicBezTo>
                  <a:cubicBezTo>
                    <a:pt x="23" y="6"/>
                    <a:pt x="21" y="9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9"/>
                    <a:pt x="21" y="7"/>
                    <a:pt x="21" y="6"/>
                  </a:cubicBezTo>
                  <a:cubicBezTo>
                    <a:pt x="22" y="5"/>
                    <a:pt x="23" y="4"/>
                    <a:pt x="24" y="3"/>
                  </a:cubicBezTo>
                  <a:cubicBezTo>
                    <a:pt x="25" y="3"/>
                    <a:pt x="26" y="3"/>
                    <a:pt x="27" y="3"/>
                  </a:cubicBezTo>
                  <a:close/>
                  <a:moveTo>
                    <a:pt x="35" y="21"/>
                  </a:moveTo>
                  <a:cubicBezTo>
                    <a:pt x="33" y="23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7" y="29"/>
                    <a:pt x="27" y="27"/>
                    <a:pt x="28" y="26"/>
                  </a:cubicBezTo>
                  <a:cubicBezTo>
                    <a:pt x="29" y="25"/>
                    <a:pt x="31" y="23"/>
                    <a:pt x="32" y="21"/>
                  </a:cubicBezTo>
                  <a:cubicBezTo>
                    <a:pt x="33" y="21"/>
                    <a:pt x="34" y="21"/>
                    <a:pt x="35" y="21"/>
                  </a:cubicBezTo>
                  <a:close/>
                  <a:moveTo>
                    <a:pt x="40" y="26"/>
                  </a:moveTo>
                  <a:cubicBezTo>
                    <a:pt x="40" y="26"/>
                    <a:pt x="40" y="26"/>
                    <a:pt x="40" y="26"/>
                  </a:cubicBezTo>
                  <a:cubicBezTo>
                    <a:pt x="39" y="26"/>
                    <a:pt x="36" y="28"/>
                    <a:pt x="38" y="26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3"/>
                    <a:pt x="40" y="24"/>
                    <a:pt x="40" y="26"/>
                  </a:cubicBezTo>
                  <a:close/>
                  <a:moveTo>
                    <a:pt x="22" y="42"/>
                  </a:moveTo>
                  <a:cubicBezTo>
                    <a:pt x="23" y="40"/>
                    <a:pt x="25" y="39"/>
                    <a:pt x="26" y="38"/>
                  </a:cubicBezTo>
                  <a:cubicBezTo>
                    <a:pt x="26" y="37"/>
                    <a:pt x="25" y="37"/>
                    <a:pt x="25" y="37"/>
                  </a:cubicBezTo>
                  <a:cubicBezTo>
                    <a:pt x="23" y="38"/>
                    <a:pt x="22" y="39"/>
                    <a:pt x="20" y="41"/>
                  </a:cubicBezTo>
                  <a:cubicBezTo>
                    <a:pt x="22" y="39"/>
                    <a:pt x="24" y="37"/>
                    <a:pt x="26" y="34"/>
                  </a:cubicBezTo>
                  <a:cubicBezTo>
                    <a:pt x="26" y="36"/>
                    <a:pt x="26" y="38"/>
                    <a:pt x="26" y="40"/>
                  </a:cubicBezTo>
                  <a:cubicBezTo>
                    <a:pt x="24" y="41"/>
                    <a:pt x="23" y="41"/>
                    <a:pt x="22" y="42"/>
                  </a:cubicBezTo>
                  <a:close/>
                  <a:moveTo>
                    <a:pt x="27" y="18"/>
                  </a:moveTo>
                  <a:cubicBezTo>
                    <a:pt x="27" y="18"/>
                    <a:pt x="27" y="19"/>
                    <a:pt x="27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0"/>
                    <a:pt x="27" y="20"/>
                    <a:pt x="28" y="20"/>
                  </a:cubicBezTo>
                  <a:cubicBezTo>
                    <a:pt x="24" y="22"/>
                    <a:pt x="22" y="26"/>
                    <a:pt x="19" y="28"/>
                  </a:cubicBezTo>
                  <a:cubicBezTo>
                    <a:pt x="22" y="25"/>
                    <a:pt x="24" y="21"/>
                    <a:pt x="27" y="18"/>
                  </a:cubicBezTo>
                  <a:close/>
                  <a:moveTo>
                    <a:pt x="28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7" y="22"/>
                    <a:pt x="25" y="24"/>
                    <a:pt x="24" y="25"/>
                  </a:cubicBezTo>
                  <a:cubicBezTo>
                    <a:pt x="22" y="27"/>
                    <a:pt x="20" y="29"/>
                    <a:pt x="18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22" y="27"/>
                    <a:pt x="25" y="23"/>
                    <a:pt x="28" y="21"/>
                  </a:cubicBezTo>
                  <a:close/>
                  <a:moveTo>
                    <a:pt x="26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23" y="34"/>
                    <a:pt x="22" y="36"/>
                    <a:pt x="20" y="37"/>
                  </a:cubicBezTo>
                  <a:cubicBezTo>
                    <a:pt x="22" y="35"/>
                    <a:pt x="24" y="34"/>
                    <a:pt x="26" y="31"/>
                  </a:cubicBezTo>
                  <a:cubicBezTo>
                    <a:pt x="26" y="32"/>
                    <a:pt x="26" y="33"/>
                    <a:pt x="26" y="34"/>
                  </a:cubicBezTo>
                  <a:close/>
                  <a:moveTo>
                    <a:pt x="18" y="39"/>
                  </a:moveTo>
                  <a:cubicBezTo>
                    <a:pt x="20" y="38"/>
                    <a:pt x="22" y="36"/>
                    <a:pt x="25" y="35"/>
                  </a:cubicBezTo>
                  <a:cubicBezTo>
                    <a:pt x="23" y="37"/>
                    <a:pt x="20" y="39"/>
                    <a:pt x="18" y="41"/>
                  </a:cubicBezTo>
                  <a:cubicBezTo>
                    <a:pt x="18" y="41"/>
                    <a:pt x="18" y="40"/>
                    <a:pt x="18" y="39"/>
                  </a:cubicBezTo>
                  <a:close/>
                  <a:moveTo>
                    <a:pt x="26" y="30"/>
                  </a:move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6" y="30"/>
                    <a:pt x="26" y="30"/>
                    <a:pt x="26" y="30"/>
                  </a:cubicBezTo>
                  <a:close/>
                  <a:moveTo>
                    <a:pt x="25" y="31"/>
                  </a:moveTo>
                  <a:cubicBezTo>
                    <a:pt x="23" y="34"/>
                    <a:pt x="20" y="36"/>
                    <a:pt x="18" y="38"/>
                  </a:cubicBezTo>
                  <a:cubicBezTo>
                    <a:pt x="18" y="37"/>
                    <a:pt x="18" y="36"/>
                    <a:pt x="18" y="36"/>
                  </a:cubicBezTo>
                  <a:cubicBezTo>
                    <a:pt x="20" y="34"/>
                    <a:pt x="22" y="33"/>
                    <a:pt x="25" y="31"/>
                  </a:cubicBezTo>
                  <a:close/>
                  <a:moveTo>
                    <a:pt x="24" y="30"/>
                  </a:moveTo>
                  <a:cubicBezTo>
                    <a:pt x="24" y="31"/>
                    <a:pt x="24" y="31"/>
                    <a:pt x="25" y="31"/>
                  </a:cubicBezTo>
                  <a:cubicBezTo>
                    <a:pt x="22" y="32"/>
                    <a:pt x="20" y="33"/>
                    <a:pt x="18" y="35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21" y="31"/>
                    <a:pt x="24" y="28"/>
                    <a:pt x="27" y="25"/>
                  </a:cubicBezTo>
                  <a:cubicBezTo>
                    <a:pt x="27" y="24"/>
                    <a:pt x="28" y="23"/>
                    <a:pt x="29" y="22"/>
                  </a:cubicBezTo>
                  <a:cubicBezTo>
                    <a:pt x="29" y="22"/>
                    <a:pt x="30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9" y="24"/>
                    <a:pt x="27" y="27"/>
                    <a:pt x="24" y="30"/>
                  </a:cubicBezTo>
                  <a:close/>
                  <a:moveTo>
                    <a:pt x="22" y="29"/>
                  </a:moveTo>
                  <a:cubicBezTo>
                    <a:pt x="21" y="30"/>
                    <a:pt x="20" y="31"/>
                    <a:pt x="18" y="32"/>
                  </a:cubicBezTo>
                  <a:cubicBezTo>
                    <a:pt x="18" y="32"/>
                    <a:pt x="18" y="32"/>
                    <a:pt x="19" y="31"/>
                  </a:cubicBezTo>
                  <a:cubicBezTo>
                    <a:pt x="20" y="30"/>
                    <a:pt x="21" y="29"/>
                    <a:pt x="22" y="28"/>
                  </a:cubicBezTo>
                  <a:cubicBezTo>
                    <a:pt x="24" y="26"/>
                    <a:pt x="27" y="23"/>
                    <a:pt x="29" y="21"/>
                  </a:cubicBezTo>
                  <a:cubicBezTo>
                    <a:pt x="29" y="21"/>
                    <a:pt x="30" y="21"/>
                    <a:pt x="30" y="21"/>
                  </a:cubicBezTo>
                  <a:cubicBezTo>
                    <a:pt x="27" y="23"/>
                    <a:pt x="25" y="26"/>
                    <a:pt x="22" y="29"/>
                  </a:cubicBezTo>
                  <a:close/>
                  <a:moveTo>
                    <a:pt x="24" y="17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5" y="16"/>
                    <a:pt x="26" y="15"/>
                  </a:cubicBezTo>
                  <a:cubicBezTo>
                    <a:pt x="25" y="16"/>
                    <a:pt x="24" y="16"/>
                    <a:pt x="24" y="17"/>
                  </a:cubicBezTo>
                  <a:close/>
                  <a:moveTo>
                    <a:pt x="21" y="6"/>
                  </a:moveTo>
                  <a:cubicBezTo>
                    <a:pt x="20" y="7"/>
                    <a:pt x="19" y="7"/>
                    <a:pt x="18" y="8"/>
                  </a:cubicBezTo>
                  <a:cubicBezTo>
                    <a:pt x="18" y="8"/>
                    <a:pt x="18" y="7"/>
                    <a:pt x="18" y="6"/>
                  </a:cubicBezTo>
                  <a:cubicBezTo>
                    <a:pt x="20" y="6"/>
                    <a:pt x="21" y="5"/>
                    <a:pt x="22" y="5"/>
                  </a:cubicBezTo>
                  <a:cubicBezTo>
                    <a:pt x="25" y="3"/>
                    <a:pt x="21" y="5"/>
                    <a:pt x="21" y="6"/>
                  </a:cubicBezTo>
                  <a:close/>
                  <a:moveTo>
                    <a:pt x="24" y="6"/>
                  </a:moveTo>
                  <a:cubicBezTo>
                    <a:pt x="27" y="4"/>
                    <a:pt x="22" y="10"/>
                    <a:pt x="22" y="10"/>
                  </a:cubicBezTo>
                  <a:cubicBezTo>
                    <a:pt x="21" y="11"/>
                    <a:pt x="20" y="12"/>
                    <a:pt x="18" y="13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21" y="10"/>
                    <a:pt x="22" y="8"/>
                    <a:pt x="24" y="6"/>
                  </a:cubicBezTo>
                  <a:close/>
                  <a:moveTo>
                    <a:pt x="24" y="11"/>
                  </a:moveTo>
                  <a:cubicBezTo>
                    <a:pt x="28" y="9"/>
                    <a:pt x="24" y="13"/>
                    <a:pt x="23" y="14"/>
                  </a:cubicBezTo>
                  <a:cubicBezTo>
                    <a:pt x="22" y="15"/>
                    <a:pt x="20" y="16"/>
                    <a:pt x="19" y="17"/>
                  </a:cubicBezTo>
                  <a:cubicBezTo>
                    <a:pt x="19" y="16"/>
                    <a:pt x="18" y="16"/>
                    <a:pt x="18" y="15"/>
                  </a:cubicBezTo>
                  <a:cubicBezTo>
                    <a:pt x="21" y="14"/>
                    <a:pt x="22" y="12"/>
                    <a:pt x="24" y="11"/>
                  </a:cubicBezTo>
                  <a:close/>
                  <a:moveTo>
                    <a:pt x="22" y="17"/>
                  </a:moveTo>
                  <a:cubicBezTo>
                    <a:pt x="19" y="21"/>
                    <a:pt x="15" y="23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1" y="28"/>
                    <a:pt x="10" y="28"/>
                    <a:pt x="9" y="28"/>
                  </a:cubicBezTo>
                  <a:cubicBezTo>
                    <a:pt x="13" y="24"/>
                    <a:pt x="18" y="21"/>
                    <a:pt x="22" y="17"/>
                  </a:cubicBezTo>
                  <a:close/>
                  <a:moveTo>
                    <a:pt x="27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7" y="16"/>
                    <a:pt x="27" y="16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3" y="20"/>
                    <a:pt x="19" y="23"/>
                    <a:pt x="15" y="27"/>
                  </a:cubicBezTo>
                  <a:cubicBezTo>
                    <a:pt x="15" y="27"/>
                    <a:pt x="16" y="28"/>
                    <a:pt x="16" y="27"/>
                  </a:cubicBezTo>
                  <a:cubicBezTo>
                    <a:pt x="17" y="26"/>
                    <a:pt x="19" y="25"/>
                    <a:pt x="20" y="23"/>
                  </a:cubicBezTo>
                  <a:cubicBezTo>
                    <a:pt x="21" y="22"/>
                    <a:pt x="23" y="21"/>
                    <a:pt x="24" y="21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3"/>
                    <a:pt x="20" y="26"/>
                    <a:pt x="1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6" y="28"/>
                  </a:cubicBezTo>
                  <a:cubicBezTo>
                    <a:pt x="15" y="28"/>
                    <a:pt x="15" y="28"/>
                    <a:pt x="14" y="28"/>
                  </a:cubicBezTo>
                  <a:cubicBezTo>
                    <a:pt x="18" y="23"/>
                    <a:pt x="22" y="19"/>
                    <a:pt x="27" y="15"/>
                  </a:cubicBezTo>
                  <a:close/>
                  <a:moveTo>
                    <a:pt x="18" y="44"/>
                  </a:moveTo>
                  <a:cubicBezTo>
                    <a:pt x="18" y="43"/>
                    <a:pt x="18" y="43"/>
                    <a:pt x="18" y="42"/>
                  </a:cubicBezTo>
                  <a:cubicBezTo>
                    <a:pt x="20" y="42"/>
                    <a:pt x="22" y="40"/>
                    <a:pt x="24" y="39"/>
                  </a:cubicBezTo>
                  <a:cubicBezTo>
                    <a:pt x="23" y="40"/>
                    <a:pt x="21" y="41"/>
                    <a:pt x="21" y="43"/>
                  </a:cubicBezTo>
                  <a:cubicBezTo>
                    <a:pt x="20" y="43"/>
                    <a:pt x="21" y="43"/>
                    <a:pt x="21" y="43"/>
                  </a:cubicBezTo>
                  <a:cubicBezTo>
                    <a:pt x="22" y="43"/>
                    <a:pt x="22" y="43"/>
                    <a:pt x="23" y="42"/>
                  </a:cubicBezTo>
                  <a:cubicBezTo>
                    <a:pt x="23" y="42"/>
                    <a:pt x="24" y="42"/>
                    <a:pt x="25" y="41"/>
                  </a:cubicBezTo>
                  <a:cubicBezTo>
                    <a:pt x="26" y="41"/>
                    <a:pt x="25" y="42"/>
                    <a:pt x="25" y="43"/>
                  </a:cubicBezTo>
                  <a:cubicBezTo>
                    <a:pt x="25" y="43"/>
                    <a:pt x="26" y="43"/>
                    <a:pt x="26" y="43"/>
                  </a:cubicBezTo>
                  <a:cubicBezTo>
                    <a:pt x="26" y="43"/>
                    <a:pt x="26" y="44"/>
                    <a:pt x="26" y="44"/>
                  </a:cubicBezTo>
                  <a:cubicBezTo>
                    <a:pt x="23" y="44"/>
                    <a:pt x="20" y="44"/>
                    <a:pt x="18" y="44"/>
                  </a:cubicBezTo>
                  <a:close/>
                  <a:moveTo>
                    <a:pt x="28" y="29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30" y="28"/>
                    <a:pt x="31" y="26"/>
                    <a:pt x="34" y="23"/>
                  </a:cubicBezTo>
                  <a:cubicBezTo>
                    <a:pt x="35" y="22"/>
                    <a:pt x="38" y="20"/>
                    <a:pt x="34" y="24"/>
                  </a:cubicBezTo>
                  <a:cubicBezTo>
                    <a:pt x="33" y="26"/>
                    <a:pt x="31" y="27"/>
                    <a:pt x="30" y="29"/>
                  </a:cubicBezTo>
                  <a:cubicBezTo>
                    <a:pt x="30" y="29"/>
                    <a:pt x="30" y="29"/>
                    <a:pt x="31" y="29"/>
                  </a:cubicBezTo>
                  <a:cubicBezTo>
                    <a:pt x="33" y="28"/>
                    <a:pt x="35" y="26"/>
                    <a:pt x="37" y="24"/>
                  </a:cubicBezTo>
                  <a:cubicBezTo>
                    <a:pt x="37" y="24"/>
                    <a:pt x="39" y="22"/>
                    <a:pt x="38" y="24"/>
                  </a:cubicBezTo>
                  <a:cubicBezTo>
                    <a:pt x="37" y="26"/>
                    <a:pt x="36" y="27"/>
                    <a:pt x="35" y="29"/>
                  </a:cubicBezTo>
                  <a:cubicBezTo>
                    <a:pt x="34" y="29"/>
                    <a:pt x="35" y="29"/>
                    <a:pt x="35" y="29"/>
                  </a:cubicBezTo>
                  <a:cubicBezTo>
                    <a:pt x="36" y="29"/>
                    <a:pt x="39" y="26"/>
                    <a:pt x="39" y="28"/>
                  </a:cubicBezTo>
                  <a:cubicBezTo>
                    <a:pt x="39" y="29"/>
                    <a:pt x="40" y="29"/>
                    <a:pt x="40" y="28"/>
                  </a:cubicBezTo>
                  <a:cubicBezTo>
                    <a:pt x="40" y="28"/>
                    <a:pt x="40" y="28"/>
                    <a:pt x="40" y="27"/>
                  </a:cubicBezTo>
                  <a:cubicBezTo>
                    <a:pt x="40" y="28"/>
                    <a:pt x="40" y="29"/>
                    <a:pt x="40" y="29"/>
                  </a:cubicBezTo>
                  <a:cubicBezTo>
                    <a:pt x="36" y="30"/>
                    <a:pt x="32" y="29"/>
                    <a:pt x="28" y="29"/>
                  </a:cubicBezTo>
                  <a:close/>
                  <a:moveTo>
                    <a:pt x="37" y="21"/>
                  </a:moveTo>
                  <a:cubicBezTo>
                    <a:pt x="38" y="21"/>
                    <a:pt x="38" y="21"/>
                    <a:pt x="39" y="21"/>
                  </a:cubicBezTo>
                  <a:cubicBezTo>
                    <a:pt x="37" y="23"/>
                    <a:pt x="34" y="25"/>
                    <a:pt x="33" y="27"/>
                  </a:cubicBezTo>
                  <a:cubicBezTo>
                    <a:pt x="34" y="25"/>
                    <a:pt x="36" y="23"/>
                    <a:pt x="37" y="21"/>
                  </a:cubicBezTo>
                  <a:close/>
                  <a:moveTo>
                    <a:pt x="23" y="3"/>
                  </a:moveTo>
                  <a:cubicBezTo>
                    <a:pt x="21" y="4"/>
                    <a:pt x="20" y="5"/>
                    <a:pt x="18" y="6"/>
                  </a:cubicBezTo>
                  <a:cubicBezTo>
                    <a:pt x="19" y="5"/>
                    <a:pt x="19" y="4"/>
                    <a:pt x="19" y="3"/>
                  </a:cubicBezTo>
                  <a:cubicBezTo>
                    <a:pt x="20" y="3"/>
                    <a:pt x="21" y="3"/>
                    <a:pt x="23" y="3"/>
                  </a:cubicBezTo>
                  <a:close/>
                  <a:moveTo>
                    <a:pt x="11" y="20"/>
                  </a:moveTo>
                  <a:cubicBezTo>
                    <a:pt x="11" y="20"/>
                    <a:pt x="11" y="20"/>
                    <a:pt x="10" y="20"/>
                  </a:cubicBezTo>
                  <a:cubicBezTo>
                    <a:pt x="8" y="21"/>
                    <a:pt x="7" y="24"/>
                    <a:pt x="5" y="26"/>
                  </a:cubicBezTo>
                  <a:cubicBezTo>
                    <a:pt x="2" y="29"/>
                    <a:pt x="7" y="23"/>
                    <a:pt x="6" y="23"/>
                  </a:cubicBezTo>
                  <a:cubicBezTo>
                    <a:pt x="7" y="22"/>
                    <a:pt x="8" y="21"/>
                    <a:pt x="8" y="20"/>
                  </a:cubicBezTo>
                  <a:cubicBezTo>
                    <a:pt x="8" y="20"/>
                    <a:pt x="8" y="19"/>
                    <a:pt x="8" y="20"/>
                  </a:cubicBezTo>
                  <a:cubicBezTo>
                    <a:pt x="7" y="20"/>
                    <a:pt x="6" y="21"/>
                    <a:pt x="5" y="22"/>
                  </a:cubicBezTo>
                  <a:cubicBezTo>
                    <a:pt x="2" y="25"/>
                    <a:pt x="4" y="21"/>
                    <a:pt x="5" y="20"/>
                  </a:cubicBezTo>
                  <a:cubicBezTo>
                    <a:pt x="5" y="20"/>
                    <a:pt x="5" y="20"/>
                    <a:pt x="5" y="19"/>
                  </a:cubicBezTo>
                  <a:cubicBezTo>
                    <a:pt x="7" y="19"/>
                    <a:pt x="9" y="20"/>
                    <a:pt x="11" y="20"/>
                  </a:cubicBezTo>
                  <a:close/>
                  <a:moveTo>
                    <a:pt x="6" y="28"/>
                  </a:moveTo>
                  <a:cubicBezTo>
                    <a:pt x="8" y="27"/>
                    <a:pt x="10" y="25"/>
                    <a:pt x="11" y="23"/>
                  </a:cubicBezTo>
                  <a:cubicBezTo>
                    <a:pt x="14" y="20"/>
                    <a:pt x="12" y="22"/>
                    <a:pt x="11" y="24"/>
                  </a:cubicBezTo>
                  <a:cubicBezTo>
                    <a:pt x="10" y="25"/>
                    <a:pt x="9" y="26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lose/>
                </a:path>
              </a:pathLst>
            </a:custGeom>
            <a:blipFill dpi="0" rotWithShape="1">
              <a:blip r:embed="rId1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89" name="Freeform 190"/>
            <p:cNvSpPr>
              <a:spLocks noEditPoints="1"/>
            </p:cNvSpPr>
            <p:nvPr/>
          </p:nvSpPr>
          <p:spPr bwMode="auto">
            <a:xfrm>
              <a:off x="6505661" y="-1092939"/>
              <a:ext cx="127000" cy="136525"/>
            </a:xfrm>
            <a:custGeom>
              <a:avLst/>
              <a:gdLst>
                <a:gd name="T0" fmla="*/ 28 w 44"/>
                <a:gd name="T1" fmla="*/ 47 h 47"/>
                <a:gd name="T2" fmla="*/ 41 w 44"/>
                <a:gd name="T3" fmla="*/ 32 h 47"/>
                <a:gd name="T4" fmla="*/ 44 w 44"/>
                <a:gd name="T5" fmla="*/ 20 h 47"/>
                <a:gd name="T6" fmla="*/ 30 w 44"/>
                <a:gd name="T7" fmla="*/ 18 h 47"/>
                <a:gd name="T8" fmla="*/ 18 w 44"/>
                <a:gd name="T9" fmla="*/ 0 h 47"/>
                <a:gd name="T10" fmla="*/ 2 w 44"/>
                <a:gd name="T11" fmla="*/ 17 h 47"/>
                <a:gd name="T12" fmla="*/ 2 w 44"/>
                <a:gd name="T13" fmla="*/ 30 h 47"/>
                <a:gd name="T14" fmla="*/ 5 w 44"/>
                <a:gd name="T15" fmla="*/ 28 h 47"/>
                <a:gd name="T16" fmla="*/ 7 w 44"/>
                <a:gd name="T17" fmla="*/ 24 h 47"/>
                <a:gd name="T18" fmla="*/ 4 w 44"/>
                <a:gd name="T19" fmla="*/ 25 h 47"/>
                <a:gd name="T20" fmla="*/ 3 w 44"/>
                <a:gd name="T21" fmla="*/ 23 h 47"/>
                <a:gd name="T22" fmla="*/ 3 w 44"/>
                <a:gd name="T23" fmla="*/ 20 h 47"/>
                <a:gd name="T24" fmla="*/ 7 w 44"/>
                <a:gd name="T25" fmla="*/ 25 h 47"/>
                <a:gd name="T26" fmla="*/ 9 w 44"/>
                <a:gd name="T27" fmla="*/ 24 h 47"/>
                <a:gd name="T28" fmla="*/ 18 w 44"/>
                <a:gd name="T29" fmla="*/ 20 h 47"/>
                <a:gd name="T30" fmla="*/ 15 w 44"/>
                <a:gd name="T31" fmla="*/ 22 h 47"/>
                <a:gd name="T32" fmla="*/ 27 w 44"/>
                <a:gd name="T33" fmla="*/ 3 h 47"/>
                <a:gd name="T34" fmla="*/ 20 w 44"/>
                <a:gd name="T35" fmla="*/ 17 h 47"/>
                <a:gd name="T36" fmla="*/ 19 w 44"/>
                <a:gd name="T37" fmla="*/ 13 h 47"/>
                <a:gd name="T38" fmla="*/ 19 w 44"/>
                <a:gd name="T39" fmla="*/ 10 h 47"/>
                <a:gd name="T40" fmla="*/ 35 w 44"/>
                <a:gd name="T41" fmla="*/ 21 h 47"/>
                <a:gd name="T42" fmla="*/ 32 w 44"/>
                <a:gd name="T43" fmla="*/ 21 h 47"/>
                <a:gd name="T44" fmla="*/ 38 w 44"/>
                <a:gd name="T45" fmla="*/ 26 h 47"/>
                <a:gd name="T46" fmla="*/ 22 w 44"/>
                <a:gd name="T47" fmla="*/ 42 h 47"/>
                <a:gd name="T48" fmla="*/ 26 w 44"/>
                <a:gd name="T49" fmla="*/ 34 h 47"/>
                <a:gd name="T50" fmla="*/ 27 w 44"/>
                <a:gd name="T51" fmla="*/ 19 h 47"/>
                <a:gd name="T52" fmla="*/ 27 w 44"/>
                <a:gd name="T53" fmla="*/ 18 h 47"/>
                <a:gd name="T54" fmla="*/ 18 w 44"/>
                <a:gd name="T55" fmla="*/ 31 h 47"/>
                <a:gd name="T56" fmla="*/ 26 w 44"/>
                <a:gd name="T57" fmla="*/ 34 h 47"/>
                <a:gd name="T58" fmla="*/ 18 w 44"/>
                <a:gd name="T59" fmla="*/ 39 h 47"/>
                <a:gd name="T60" fmla="*/ 27 w 44"/>
                <a:gd name="T61" fmla="*/ 30 h 47"/>
                <a:gd name="T62" fmla="*/ 27 w 44"/>
                <a:gd name="T63" fmla="*/ 30 h 47"/>
                <a:gd name="T64" fmla="*/ 18 w 44"/>
                <a:gd name="T65" fmla="*/ 36 h 47"/>
                <a:gd name="T66" fmla="*/ 18 w 44"/>
                <a:gd name="T67" fmla="*/ 35 h 47"/>
                <a:gd name="T68" fmla="*/ 31 w 44"/>
                <a:gd name="T69" fmla="*/ 21 h 47"/>
                <a:gd name="T70" fmla="*/ 19 w 44"/>
                <a:gd name="T71" fmla="*/ 32 h 47"/>
                <a:gd name="T72" fmla="*/ 30 w 44"/>
                <a:gd name="T73" fmla="*/ 21 h 47"/>
                <a:gd name="T74" fmla="*/ 26 w 44"/>
                <a:gd name="T75" fmla="*/ 15 h 47"/>
                <a:gd name="T76" fmla="*/ 19 w 44"/>
                <a:gd name="T77" fmla="*/ 6 h 47"/>
                <a:gd name="T78" fmla="*/ 22 w 44"/>
                <a:gd name="T79" fmla="*/ 10 h 47"/>
                <a:gd name="T80" fmla="*/ 25 w 44"/>
                <a:gd name="T81" fmla="*/ 11 h 47"/>
                <a:gd name="T82" fmla="*/ 25 w 44"/>
                <a:gd name="T83" fmla="*/ 11 h 47"/>
                <a:gd name="T84" fmla="*/ 9 w 44"/>
                <a:gd name="T85" fmla="*/ 28 h 47"/>
                <a:gd name="T86" fmla="*/ 27 w 44"/>
                <a:gd name="T87" fmla="*/ 17 h 47"/>
                <a:gd name="T88" fmla="*/ 21 w 44"/>
                <a:gd name="T89" fmla="*/ 23 h 47"/>
                <a:gd name="T90" fmla="*/ 17 w 44"/>
                <a:gd name="T91" fmla="*/ 28 h 47"/>
                <a:gd name="T92" fmla="*/ 18 w 44"/>
                <a:gd name="T93" fmla="*/ 44 h 47"/>
                <a:gd name="T94" fmla="*/ 21 w 44"/>
                <a:gd name="T95" fmla="*/ 43 h 47"/>
                <a:gd name="T96" fmla="*/ 26 w 44"/>
                <a:gd name="T97" fmla="*/ 43 h 47"/>
                <a:gd name="T98" fmla="*/ 27 w 44"/>
                <a:gd name="T99" fmla="*/ 29 h 47"/>
                <a:gd name="T100" fmla="*/ 31 w 44"/>
                <a:gd name="T101" fmla="*/ 29 h 47"/>
                <a:gd name="T102" fmla="*/ 35 w 44"/>
                <a:gd name="T103" fmla="*/ 29 h 47"/>
                <a:gd name="T104" fmla="*/ 40 w 44"/>
                <a:gd name="T105" fmla="*/ 29 h 47"/>
                <a:gd name="T106" fmla="*/ 33 w 44"/>
                <a:gd name="T107" fmla="*/ 27 h 47"/>
                <a:gd name="T108" fmla="*/ 19 w 44"/>
                <a:gd name="T109" fmla="*/ 3 h 47"/>
                <a:gd name="T110" fmla="*/ 5 w 44"/>
                <a:gd name="T111" fmla="*/ 25 h 47"/>
                <a:gd name="T112" fmla="*/ 5 w 44"/>
                <a:gd name="T113" fmla="*/ 22 h 47"/>
                <a:gd name="T114" fmla="*/ 6 w 44"/>
                <a:gd name="T115" fmla="*/ 28 h 47"/>
                <a:gd name="T116" fmla="*/ 8 w 44"/>
                <a:gd name="T117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" h="47">
                  <a:moveTo>
                    <a:pt x="15" y="45"/>
                  </a:moveTo>
                  <a:cubicBezTo>
                    <a:pt x="15" y="46"/>
                    <a:pt x="15" y="46"/>
                    <a:pt x="16" y="46"/>
                  </a:cubicBezTo>
                  <a:cubicBezTo>
                    <a:pt x="16" y="47"/>
                    <a:pt x="16" y="47"/>
                    <a:pt x="17" y="47"/>
                  </a:cubicBezTo>
                  <a:cubicBezTo>
                    <a:pt x="21" y="47"/>
                    <a:pt x="24" y="47"/>
                    <a:pt x="28" y="47"/>
                  </a:cubicBezTo>
                  <a:cubicBezTo>
                    <a:pt x="29" y="47"/>
                    <a:pt x="29" y="46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1"/>
                    <a:pt x="29" y="37"/>
                    <a:pt x="29" y="32"/>
                  </a:cubicBezTo>
                  <a:cubicBezTo>
                    <a:pt x="33" y="32"/>
                    <a:pt x="37" y="33"/>
                    <a:pt x="41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3" y="32"/>
                    <a:pt x="43" y="31"/>
                    <a:pt x="43" y="31"/>
                  </a:cubicBezTo>
                  <a:cubicBezTo>
                    <a:pt x="43" y="27"/>
                    <a:pt x="44" y="24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9"/>
                    <a:pt x="43" y="18"/>
                  </a:cubicBezTo>
                  <a:cubicBezTo>
                    <a:pt x="38" y="18"/>
                    <a:pt x="34" y="18"/>
                    <a:pt x="30" y="18"/>
                  </a:cubicBezTo>
                  <a:cubicBezTo>
                    <a:pt x="30" y="12"/>
                    <a:pt x="31" y="7"/>
                    <a:pt x="30" y="2"/>
                  </a:cubicBezTo>
                  <a:cubicBezTo>
                    <a:pt x="30" y="2"/>
                    <a:pt x="30" y="1"/>
                    <a:pt x="30" y="1"/>
                  </a:cubicBezTo>
                  <a:cubicBezTo>
                    <a:pt x="30" y="1"/>
                    <a:pt x="29" y="0"/>
                    <a:pt x="29" y="0"/>
                  </a:cubicBezTo>
                  <a:cubicBezTo>
                    <a:pt x="25" y="0"/>
                    <a:pt x="21" y="0"/>
                    <a:pt x="18" y="0"/>
                  </a:cubicBezTo>
                  <a:cubicBezTo>
                    <a:pt x="17" y="0"/>
                    <a:pt x="17" y="0"/>
                    <a:pt x="17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6" y="7"/>
                    <a:pt x="16" y="12"/>
                    <a:pt x="16" y="17"/>
                  </a:cubicBezTo>
                  <a:cubicBezTo>
                    <a:pt x="11" y="17"/>
                    <a:pt x="7" y="16"/>
                    <a:pt x="2" y="17"/>
                  </a:cubicBezTo>
                  <a:cubicBezTo>
                    <a:pt x="2" y="17"/>
                    <a:pt x="2" y="17"/>
                    <a:pt x="1" y="17"/>
                  </a:cubicBezTo>
                  <a:cubicBezTo>
                    <a:pt x="1" y="17"/>
                    <a:pt x="0" y="17"/>
                    <a:pt x="0" y="18"/>
                  </a:cubicBezTo>
                  <a:cubicBezTo>
                    <a:pt x="1" y="22"/>
                    <a:pt x="0" y="26"/>
                    <a:pt x="1" y="29"/>
                  </a:cubicBezTo>
                  <a:cubicBezTo>
                    <a:pt x="1" y="30"/>
                    <a:pt x="1" y="31"/>
                    <a:pt x="2" y="30"/>
                  </a:cubicBezTo>
                  <a:cubicBezTo>
                    <a:pt x="2" y="30"/>
                    <a:pt x="2" y="31"/>
                    <a:pt x="2" y="31"/>
                  </a:cubicBezTo>
                  <a:cubicBezTo>
                    <a:pt x="6" y="31"/>
                    <a:pt x="11" y="31"/>
                    <a:pt x="15" y="31"/>
                  </a:cubicBezTo>
                  <a:cubicBezTo>
                    <a:pt x="15" y="35"/>
                    <a:pt x="15" y="40"/>
                    <a:pt x="15" y="45"/>
                  </a:cubicBezTo>
                  <a:close/>
                  <a:moveTo>
                    <a:pt x="5" y="28"/>
                  </a:moveTo>
                  <a:cubicBezTo>
                    <a:pt x="5" y="28"/>
                    <a:pt x="4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27"/>
                    <a:pt x="6" y="26"/>
                    <a:pt x="7" y="24"/>
                  </a:cubicBezTo>
                  <a:cubicBezTo>
                    <a:pt x="7" y="25"/>
                    <a:pt x="6" y="26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lose/>
                  <a:moveTo>
                    <a:pt x="3" y="25"/>
                  </a:moveTo>
                  <a:cubicBezTo>
                    <a:pt x="3" y="25"/>
                    <a:pt x="3" y="25"/>
                    <a:pt x="4" y="25"/>
                  </a:cubicBezTo>
                  <a:cubicBezTo>
                    <a:pt x="4" y="24"/>
                    <a:pt x="9" y="18"/>
                    <a:pt x="6" y="23"/>
                  </a:cubicBezTo>
                  <a:cubicBezTo>
                    <a:pt x="5" y="24"/>
                    <a:pt x="4" y="25"/>
                    <a:pt x="3" y="27"/>
                  </a:cubicBezTo>
                  <a:cubicBezTo>
                    <a:pt x="3" y="26"/>
                    <a:pt x="3" y="25"/>
                    <a:pt x="3" y="25"/>
                  </a:cubicBezTo>
                  <a:close/>
                  <a:moveTo>
                    <a:pt x="3" y="23"/>
                  </a:moveTo>
                  <a:cubicBezTo>
                    <a:pt x="3" y="23"/>
                    <a:pt x="3" y="22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0"/>
                    <a:pt x="4" y="22"/>
                    <a:pt x="3" y="23"/>
                  </a:cubicBezTo>
                  <a:close/>
                  <a:moveTo>
                    <a:pt x="3" y="20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3" y="20"/>
                  </a:cubicBezTo>
                  <a:close/>
                  <a:moveTo>
                    <a:pt x="7" y="25"/>
                  </a:moveTo>
                  <a:cubicBezTo>
                    <a:pt x="8" y="23"/>
                    <a:pt x="10" y="22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2" y="21"/>
                    <a:pt x="11" y="23"/>
                    <a:pt x="9" y="24"/>
                  </a:cubicBezTo>
                  <a:cubicBezTo>
                    <a:pt x="9" y="25"/>
                    <a:pt x="5" y="29"/>
                    <a:pt x="7" y="25"/>
                  </a:cubicBezTo>
                  <a:close/>
                  <a:moveTo>
                    <a:pt x="15" y="20"/>
                  </a:moveTo>
                  <a:cubicBezTo>
                    <a:pt x="16" y="20"/>
                    <a:pt x="17" y="20"/>
                    <a:pt x="17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1" y="17"/>
                    <a:pt x="23" y="17"/>
                  </a:cubicBezTo>
                  <a:cubicBezTo>
                    <a:pt x="20" y="18"/>
                    <a:pt x="17" y="20"/>
                    <a:pt x="15" y="22"/>
                  </a:cubicBezTo>
                  <a:cubicBezTo>
                    <a:pt x="13" y="23"/>
                    <a:pt x="11" y="25"/>
                    <a:pt x="10" y="27"/>
                  </a:cubicBezTo>
                  <a:cubicBezTo>
                    <a:pt x="11" y="24"/>
                    <a:pt x="13" y="22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lose/>
                  <a:moveTo>
                    <a:pt x="27" y="3"/>
                  </a:moveTo>
                  <a:cubicBezTo>
                    <a:pt x="28" y="7"/>
                    <a:pt x="27" y="11"/>
                    <a:pt x="27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5" y="15"/>
                    <a:pt x="23" y="16"/>
                    <a:pt x="22" y="16"/>
                  </a:cubicBezTo>
                  <a:cubicBezTo>
                    <a:pt x="21" y="17"/>
                    <a:pt x="17" y="19"/>
                    <a:pt x="20" y="17"/>
                  </a:cubicBezTo>
                  <a:cubicBezTo>
                    <a:pt x="23" y="15"/>
                    <a:pt x="26" y="13"/>
                    <a:pt x="27" y="10"/>
                  </a:cubicBezTo>
                  <a:cubicBezTo>
                    <a:pt x="27" y="10"/>
                    <a:pt x="27" y="9"/>
                    <a:pt x="27" y="9"/>
                  </a:cubicBezTo>
                  <a:cubicBezTo>
                    <a:pt x="25" y="10"/>
                    <a:pt x="24" y="11"/>
                    <a:pt x="23" y="11"/>
                  </a:cubicBezTo>
                  <a:cubicBezTo>
                    <a:pt x="22" y="12"/>
                    <a:pt x="17" y="16"/>
                    <a:pt x="19" y="13"/>
                  </a:cubicBezTo>
                  <a:cubicBezTo>
                    <a:pt x="22" y="11"/>
                    <a:pt x="25" y="9"/>
                    <a:pt x="27" y="5"/>
                  </a:cubicBezTo>
                  <a:cubicBezTo>
                    <a:pt x="27" y="5"/>
                    <a:pt x="27" y="4"/>
                    <a:pt x="26" y="5"/>
                  </a:cubicBezTo>
                  <a:cubicBezTo>
                    <a:pt x="24" y="6"/>
                    <a:pt x="21" y="9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9"/>
                    <a:pt x="21" y="7"/>
                    <a:pt x="22" y="6"/>
                  </a:cubicBezTo>
                  <a:cubicBezTo>
                    <a:pt x="23" y="5"/>
                    <a:pt x="23" y="4"/>
                    <a:pt x="24" y="3"/>
                  </a:cubicBezTo>
                  <a:cubicBezTo>
                    <a:pt x="25" y="3"/>
                    <a:pt x="26" y="3"/>
                    <a:pt x="27" y="3"/>
                  </a:cubicBezTo>
                  <a:close/>
                  <a:moveTo>
                    <a:pt x="35" y="21"/>
                  </a:moveTo>
                  <a:cubicBezTo>
                    <a:pt x="33" y="23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7" y="29"/>
                    <a:pt x="28" y="27"/>
                    <a:pt x="28" y="26"/>
                  </a:cubicBezTo>
                  <a:cubicBezTo>
                    <a:pt x="30" y="25"/>
                    <a:pt x="31" y="23"/>
                    <a:pt x="32" y="21"/>
                  </a:cubicBezTo>
                  <a:cubicBezTo>
                    <a:pt x="33" y="21"/>
                    <a:pt x="34" y="21"/>
                    <a:pt x="35" y="21"/>
                  </a:cubicBezTo>
                  <a:close/>
                  <a:moveTo>
                    <a:pt x="40" y="26"/>
                  </a:moveTo>
                  <a:cubicBezTo>
                    <a:pt x="40" y="26"/>
                    <a:pt x="40" y="26"/>
                    <a:pt x="40" y="26"/>
                  </a:cubicBezTo>
                  <a:cubicBezTo>
                    <a:pt x="39" y="26"/>
                    <a:pt x="36" y="28"/>
                    <a:pt x="38" y="26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40" y="21"/>
                    <a:pt x="41" y="21"/>
                    <a:pt x="41" y="21"/>
                  </a:cubicBezTo>
                  <a:cubicBezTo>
                    <a:pt x="41" y="23"/>
                    <a:pt x="40" y="24"/>
                    <a:pt x="40" y="26"/>
                  </a:cubicBezTo>
                  <a:close/>
                  <a:moveTo>
                    <a:pt x="22" y="42"/>
                  </a:moveTo>
                  <a:cubicBezTo>
                    <a:pt x="23" y="40"/>
                    <a:pt x="25" y="39"/>
                    <a:pt x="26" y="38"/>
                  </a:cubicBezTo>
                  <a:cubicBezTo>
                    <a:pt x="26" y="37"/>
                    <a:pt x="26" y="37"/>
                    <a:pt x="25" y="37"/>
                  </a:cubicBezTo>
                  <a:cubicBezTo>
                    <a:pt x="24" y="38"/>
                    <a:pt x="22" y="39"/>
                    <a:pt x="20" y="41"/>
                  </a:cubicBezTo>
                  <a:cubicBezTo>
                    <a:pt x="22" y="39"/>
                    <a:pt x="25" y="37"/>
                    <a:pt x="26" y="34"/>
                  </a:cubicBezTo>
                  <a:cubicBezTo>
                    <a:pt x="26" y="36"/>
                    <a:pt x="26" y="38"/>
                    <a:pt x="26" y="40"/>
                  </a:cubicBezTo>
                  <a:cubicBezTo>
                    <a:pt x="25" y="41"/>
                    <a:pt x="23" y="41"/>
                    <a:pt x="22" y="42"/>
                  </a:cubicBezTo>
                  <a:close/>
                  <a:moveTo>
                    <a:pt x="27" y="18"/>
                  </a:moveTo>
                  <a:cubicBezTo>
                    <a:pt x="27" y="18"/>
                    <a:pt x="27" y="19"/>
                    <a:pt x="27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0"/>
                    <a:pt x="28" y="20"/>
                    <a:pt x="28" y="20"/>
                  </a:cubicBezTo>
                  <a:cubicBezTo>
                    <a:pt x="25" y="22"/>
                    <a:pt x="22" y="25"/>
                    <a:pt x="19" y="28"/>
                  </a:cubicBezTo>
                  <a:cubicBezTo>
                    <a:pt x="22" y="25"/>
                    <a:pt x="24" y="21"/>
                    <a:pt x="27" y="18"/>
                  </a:cubicBezTo>
                  <a:close/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7" y="22"/>
                    <a:pt x="25" y="24"/>
                    <a:pt x="24" y="25"/>
                  </a:cubicBezTo>
                  <a:cubicBezTo>
                    <a:pt x="22" y="27"/>
                    <a:pt x="20" y="29"/>
                    <a:pt x="18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22" y="27"/>
                    <a:pt x="25" y="23"/>
                    <a:pt x="29" y="20"/>
                  </a:cubicBezTo>
                  <a:close/>
                  <a:moveTo>
                    <a:pt x="26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24" y="34"/>
                    <a:pt x="22" y="36"/>
                    <a:pt x="20" y="37"/>
                  </a:cubicBezTo>
                  <a:cubicBezTo>
                    <a:pt x="22" y="35"/>
                    <a:pt x="25" y="34"/>
                    <a:pt x="26" y="31"/>
                  </a:cubicBezTo>
                  <a:cubicBezTo>
                    <a:pt x="26" y="32"/>
                    <a:pt x="26" y="33"/>
                    <a:pt x="26" y="34"/>
                  </a:cubicBezTo>
                  <a:close/>
                  <a:moveTo>
                    <a:pt x="18" y="39"/>
                  </a:moveTo>
                  <a:cubicBezTo>
                    <a:pt x="21" y="38"/>
                    <a:pt x="23" y="36"/>
                    <a:pt x="25" y="35"/>
                  </a:cubicBezTo>
                  <a:cubicBezTo>
                    <a:pt x="23" y="37"/>
                    <a:pt x="21" y="39"/>
                    <a:pt x="18" y="41"/>
                  </a:cubicBezTo>
                  <a:cubicBezTo>
                    <a:pt x="18" y="41"/>
                    <a:pt x="18" y="40"/>
                    <a:pt x="18" y="39"/>
                  </a:cubicBezTo>
                  <a:close/>
                  <a:moveTo>
                    <a:pt x="27" y="30"/>
                  </a:moveTo>
                  <a:cubicBezTo>
                    <a:pt x="27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lose/>
                  <a:moveTo>
                    <a:pt x="25" y="31"/>
                  </a:moveTo>
                  <a:cubicBezTo>
                    <a:pt x="23" y="34"/>
                    <a:pt x="20" y="36"/>
                    <a:pt x="18" y="38"/>
                  </a:cubicBezTo>
                  <a:cubicBezTo>
                    <a:pt x="18" y="37"/>
                    <a:pt x="18" y="36"/>
                    <a:pt x="18" y="36"/>
                  </a:cubicBezTo>
                  <a:cubicBezTo>
                    <a:pt x="20" y="34"/>
                    <a:pt x="23" y="33"/>
                    <a:pt x="25" y="31"/>
                  </a:cubicBezTo>
                  <a:close/>
                  <a:moveTo>
                    <a:pt x="25" y="30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2" y="32"/>
                    <a:pt x="20" y="33"/>
                    <a:pt x="18" y="35"/>
                  </a:cubicBezTo>
                  <a:cubicBezTo>
                    <a:pt x="18" y="34"/>
                    <a:pt x="18" y="33"/>
                    <a:pt x="18" y="33"/>
                  </a:cubicBezTo>
                  <a:cubicBezTo>
                    <a:pt x="22" y="31"/>
                    <a:pt x="24" y="28"/>
                    <a:pt x="27" y="25"/>
                  </a:cubicBezTo>
                  <a:cubicBezTo>
                    <a:pt x="28" y="24"/>
                    <a:pt x="28" y="23"/>
                    <a:pt x="29" y="22"/>
                  </a:cubicBezTo>
                  <a:cubicBezTo>
                    <a:pt x="29" y="22"/>
                    <a:pt x="30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9" y="24"/>
                    <a:pt x="27" y="27"/>
                    <a:pt x="25" y="30"/>
                  </a:cubicBezTo>
                  <a:close/>
                  <a:moveTo>
                    <a:pt x="22" y="29"/>
                  </a:moveTo>
                  <a:cubicBezTo>
                    <a:pt x="21" y="30"/>
                    <a:pt x="20" y="31"/>
                    <a:pt x="19" y="32"/>
                  </a:cubicBezTo>
                  <a:cubicBezTo>
                    <a:pt x="18" y="32"/>
                    <a:pt x="18" y="32"/>
                    <a:pt x="20" y="31"/>
                  </a:cubicBezTo>
                  <a:cubicBezTo>
                    <a:pt x="20" y="30"/>
                    <a:pt x="21" y="29"/>
                    <a:pt x="22" y="28"/>
                  </a:cubicBezTo>
                  <a:cubicBezTo>
                    <a:pt x="25" y="26"/>
                    <a:pt x="27" y="23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7" y="23"/>
                    <a:pt x="25" y="26"/>
                    <a:pt x="22" y="29"/>
                  </a:cubicBezTo>
                  <a:close/>
                  <a:moveTo>
                    <a:pt x="24" y="17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5" y="16"/>
                    <a:pt x="26" y="15"/>
                  </a:cubicBezTo>
                  <a:cubicBezTo>
                    <a:pt x="25" y="16"/>
                    <a:pt x="25" y="16"/>
                    <a:pt x="24" y="17"/>
                  </a:cubicBezTo>
                  <a:close/>
                  <a:moveTo>
                    <a:pt x="21" y="6"/>
                  </a:moveTo>
                  <a:cubicBezTo>
                    <a:pt x="20" y="7"/>
                    <a:pt x="19" y="7"/>
                    <a:pt x="19" y="8"/>
                  </a:cubicBezTo>
                  <a:cubicBezTo>
                    <a:pt x="19" y="8"/>
                    <a:pt x="19" y="7"/>
                    <a:pt x="19" y="6"/>
                  </a:cubicBezTo>
                  <a:cubicBezTo>
                    <a:pt x="20" y="6"/>
                    <a:pt x="21" y="5"/>
                    <a:pt x="22" y="5"/>
                  </a:cubicBezTo>
                  <a:cubicBezTo>
                    <a:pt x="25" y="3"/>
                    <a:pt x="22" y="5"/>
                    <a:pt x="21" y="6"/>
                  </a:cubicBezTo>
                  <a:close/>
                  <a:moveTo>
                    <a:pt x="25" y="6"/>
                  </a:moveTo>
                  <a:cubicBezTo>
                    <a:pt x="28" y="4"/>
                    <a:pt x="23" y="10"/>
                    <a:pt x="22" y="10"/>
                  </a:cubicBezTo>
                  <a:cubicBezTo>
                    <a:pt x="21" y="11"/>
                    <a:pt x="20" y="12"/>
                    <a:pt x="19" y="13"/>
                  </a:cubicBezTo>
                  <a:cubicBezTo>
                    <a:pt x="19" y="12"/>
                    <a:pt x="19" y="12"/>
                    <a:pt x="19" y="11"/>
                  </a:cubicBezTo>
                  <a:cubicBezTo>
                    <a:pt x="21" y="10"/>
                    <a:pt x="23" y="8"/>
                    <a:pt x="25" y="6"/>
                  </a:cubicBezTo>
                  <a:close/>
                  <a:moveTo>
                    <a:pt x="25" y="11"/>
                  </a:moveTo>
                  <a:cubicBezTo>
                    <a:pt x="28" y="9"/>
                    <a:pt x="24" y="13"/>
                    <a:pt x="23" y="14"/>
                  </a:cubicBezTo>
                  <a:cubicBezTo>
                    <a:pt x="22" y="15"/>
                    <a:pt x="20" y="16"/>
                    <a:pt x="19" y="17"/>
                  </a:cubicBezTo>
                  <a:cubicBezTo>
                    <a:pt x="19" y="16"/>
                    <a:pt x="19" y="16"/>
                    <a:pt x="19" y="15"/>
                  </a:cubicBezTo>
                  <a:cubicBezTo>
                    <a:pt x="21" y="14"/>
                    <a:pt x="23" y="12"/>
                    <a:pt x="25" y="11"/>
                  </a:cubicBezTo>
                  <a:close/>
                  <a:moveTo>
                    <a:pt x="22" y="17"/>
                  </a:moveTo>
                  <a:cubicBezTo>
                    <a:pt x="19" y="21"/>
                    <a:pt x="15" y="23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0" y="28"/>
                    <a:pt x="9" y="28"/>
                  </a:cubicBezTo>
                  <a:cubicBezTo>
                    <a:pt x="14" y="24"/>
                    <a:pt x="19" y="21"/>
                    <a:pt x="22" y="17"/>
                  </a:cubicBezTo>
                  <a:close/>
                  <a:moveTo>
                    <a:pt x="27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7" y="16"/>
                    <a:pt x="27" y="16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3" y="20"/>
                    <a:pt x="19" y="23"/>
                    <a:pt x="16" y="27"/>
                  </a:cubicBezTo>
                  <a:cubicBezTo>
                    <a:pt x="15" y="27"/>
                    <a:pt x="16" y="28"/>
                    <a:pt x="16" y="27"/>
                  </a:cubicBezTo>
                  <a:cubicBezTo>
                    <a:pt x="18" y="26"/>
                    <a:pt x="19" y="25"/>
                    <a:pt x="21" y="23"/>
                  </a:cubicBezTo>
                  <a:cubicBezTo>
                    <a:pt x="22" y="22"/>
                    <a:pt x="23" y="21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3"/>
                    <a:pt x="20" y="26"/>
                    <a:pt x="18" y="28"/>
                  </a:cubicBezTo>
                  <a:cubicBezTo>
                    <a:pt x="18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6" y="28"/>
                    <a:pt x="15" y="28"/>
                    <a:pt x="14" y="28"/>
                  </a:cubicBezTo>
                  <a:cubicBezTo>
                    <a:pt x="18" y="23"/>
                    <a:pt x="22" y="19"/>
                    <a:pt x="27" y="15"/>
                  </a:cubicBezTo>
                  <a:close/>
                  <a:moveTo>
                    <a:pt x="18" y="44"/>
                  </a:moveTo>
                  <a:cubicBezTo>
                    <a:pt x="18" y="43"/>
                    <a:pt x="18" y="43"/>
                    <a:pt x="18" y="42"/>
                  </a:cubicBezTo>
                  <a:cubicBezTo>
                    <a:pt x="20" y="42"/>
                    <a:pt x="22" y="40"/>
                    <a:pt x="24" y="39"/>
                  </a:cubicBezTo>
                  <a:cubicBezTo>
                    <a:pt x="23" y="40"/>
                    <a:pt x="22" y="41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3" y="43"/>
                    <a:pt x="23" y="42"/>
                  </a:cubicBezTo>
                  <a:cubicBezTo>
                    <a:pt x="24" y="42"/>
                    <a:pt x="24" y="42"/>
                    <a:pt x="25" y="41"/>
                  </a:cubicBezTo>
                  <a:cubicBezTo>
                    <a:pt x="26" y="41"/>
                    <a:pt x="26" y="42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26" y="44"/>
                    <a:pt x="26" y="44"/>
                  </a:cubicBezTo>
                  <a:cubicBezTo>
                    <a:pt x="23" y="44"/>
                    <a:pt x="21" y="44"/>
                    <a:pt x="18" y="44"/>
                  </a:cubicBezTo>
                  <a:close/>
                  <a:moveTo>
                    <a:pt x="28" y="29"/>
                  </a:moveTo>
                  <a:cubicBezTo>
                    <a:pt x="28" y="29"/>
                    <a:pt x="28" y="29"/>
                    <a:pt x="27" y="29"/>
                  </a:cubicBezTo>
                  <a:cubicBezTo>
                    <a:pt x="30" y="28"/>
                    <a:pt x="32" y="26"/>
                    <a:pt x="34" y="23"/>
                  </a:cubicBezTo>
                  <a:cubicBezTo>
                    <a:pt x="35" y="22"/>
                    <a:pt x="38" y="20"/>
                    <a:pt x="34" y="24"/>
                  </a:cubicBezTo>
                  <a:cubicBezTo>
                    <a:pt x="33" y="26"/>
                    <a:pt x="32" y="27"/>
                    <a:pt x="31" y="28"/>
                  </a:cubicBezTo>
                  <a:cubicBezTo>
                    <a:pt x="30" y="29"/>
                    <a:pt x="31" y="29"/>
                    <a:pt x="31" y="29"/>
                  </a:cubicBezTo>
                  <a:cubicBezTo>
                    <a:pt x="33" y="28"/>
                    <a:pt x="35" y="26"/>
                    <a:pt x="37" y="24"/>
                  </a:cubicBezTo>
                  <a:cubicBezTo>
                    <a:pt x="38" y="24"/>
                    <a:pt x="40" y="22"/>
                    <a:pt x="38" y="24"/>
                  </a:cubicBezTo>
                  <a:cubicBezTo>
                    <a:pt x="37" y="26"/>
                    <a:pt x="36" y="27"/>
                    <a:pt x="35" y="28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7" y="29"/>
                    <a:pt x="40" y="26"/>
                    <a:pt x="39" y="28"/>
                  </a:cubicBezTo>
                  <a:cubicBezTo>
                    <a:pt x="39" y="29"/>
                    <a:pt x="40" y="29"/>
                    <a:pt x="40" y="28"/>
                  </a:cubicBezTo>
                  <a:cubicBezTo>
                    <a:pt x="40" y="28"/>
                    <a:pt x="40" y="28"/>
                    <a:pt x="40" y="27"/>
                  </a:cubicBezTo>
                  <a:cubicBezTo>
                    <a:pt x="40" y="28"/>
                    <a:pt x="40" y="29"/>
                    <a:pt x="40" y="29"/>
                  </a:cubicBezTo>
                  <a:cubicBezTo>
                    <a:pt x="36" y="30"/>
                    <a:pt x="32" y="29"/>
                    <a:pt x="28" y="29"/>
                  </a:cubicBezTo>
                  <a:close/>
                  <a:moveTo>
                    <a:pt x="37" y="21"/>
                  </a:moveTo>
                  <a:cubicBezTo>
                    <a:pt x="38" y="21"/>
                    <a:pt x="39" y="21"/>
                    <a:pt x="39" y="21"/>
                  </a:cubicBezTo>
                  <a:cubicBezTo>
                    <a:pt x="37" y="23"/>
                    <a:pt x="35" y="25"/>
                    <a:pt x="33" y="27"/>
                  </a:cubicBezTo>
                  <a:cubicBezTo>
                    <a:pt x="35" y="25"/>
                    <a:pt x="36" y="23"/>
                    <a:pt x="37" y="21"/>
                  </a:cubicBezTo>
                  <a:close/>
                  <a:moveTo>
                    <a:pt x="23" y="3"/>
                  </a:moveTo>
                  <a:cubicBezTo>
                    <a:pt x="22" y="4"/>
                    <a:pt x="20" y="5"/>
                    <a:pt x="19" y="6"/>
                  </a:cubicBezTo>
                  <a:cubicBezTo>
                    <a:pt x="19" y="5"/>
                    <a:pt x="19" y="4"/>
                    <a:pt x="19" y="3"/>
                  </a:cubicBezTo>
                  <a:cubicBezTo>
                    <a:pt x="20" y="3"/>
                    <a:pt x="22" y="3"/>
                    <a:pt x="23" y="3"/>
                  </a:cubicBezTo>
                  <a:close/>
                  <a:moveTo>
                    <a:pt x="11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9" y="21"/>
                    <a:pt x="7" y="24"/>
                    <a:pt x="5" y="25"/>
                  </a:cubicBezTo>
                  <a:cubicBezTo>
                    <a:pt x="2" y="29"/>
                    <a:pt x="7" y="23"/>
                    <a:pt x="6" y="23"/>
                  </a:cubicBezTo>
                  <a:cubicBezTo>
                    <a:pt x="7" y="22"/>
                    <a:pt x="8" y="21"/>
                    <a:pt x="8" y="20"/>
                  </a:cubicBezTo>
                  <a:cubicBezTo>
                    <a:pt x="9" y="20"/>
                    <a:pt x="8" y="19"/>
                    <a:pt x="8" y="20"/>
                  </a:cubicBezTo>
                  <a:cubicBezTo>
                    <a:pt x="7" y="20"/>
                    <a:pt x="6" y="21"/>
                    <a:pt x="5" y="22"/>
                  </a:cubicBezTo>
                  <a:cubicBezTo>
                    <a:pt x="2" y="25"/>
                    <a:pt x="5" y="21"/>
                    <a:pt x="5" y="20"/>
                  </a:cubicBezTo>
                  <a:cubicBezTo>
                    <a:pt x="5" y="20"/>
                    <a:pt x="5" y="20"/>
                    <a:pt x="5" y="19"/>
                  </a:cubicBezTo>
                  <a:cubicBezTo>
                    <a:pt x="7" y="19"/>
                    <a:pt x="9" y="20"/>
                    <a:pt x="11" y="20"/>
                  </a:cubicBezTo>
                  <a:close/>
                  <a:moveTo>
                    <a:pt x="6" y="28"/>
                  </a:moveTo>
                  <a:cubicBezTo>
                    <a:pt x="8" y="27"/>
                    <a:pt x="10" y="25"/>
                    <a:pt x="12" y="23"/>
                  </a:cubicBezTo>
                  <a:cubicBezTo>
                    <a:pt x="14" y="20"/>
                    <a:pt x="12" y="22"/>
                    <a:pt x="11" y="24"/>
                  </a:cubicBezTo>
                  <a:cubicBezTo>
                    <a:pt x="10" y="25"/>
                    <a:pt x="9" y="26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7" y="28"/>
                    <a:pt x="6" y="28"/>
                  </a:cubicBezTo>
                  <a:close/>
                </a:path>
              </a:pathLst>
            </a:custGeom>
            <a:blipFill dpi="0" rotWithShape="1">
              <a:blip r:embed="rId1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90" name="Freeform 191"/>
            <p:cNvSpPr>
              <a:spLocks noEditPoints="1"/>
            </p:cNvSpPr>
            <p:nvPr/>
          </p:nvSpPr>
          <p:spPr bwMode="auto">
            <a:xfrm>
              <a:off x="7928061" y="-1173901"/>
              <a:ext cx="128588" cy="139700"/>
            </a:xfrm>
            <a:custGeom>
              <a:avLst/>
              <a:gdLst>
                <a:gd name="T0" fmla="*/ 28 w 44"/>
                <a:gd name="T1" fmla="*/ 48 h 48"/>
                <a:gd name="T2" fmla="*/ 41 w 44"/>
                <a:gd name="T3" fmla="*/ 33 h 48"/>
                <a:gd name="T4" fmla="*/ 44 w 44"/>
                <a:gd name="T5" fmla="*/ 20 h 48"/>
                <a:gd name="T6" fmla="*/ 30 w 44"/>
                <a:gd name="T7" fmla="*/ 18 h 48"/>
                <a:gd name="T8" fmla="*/ 18 w 44"/>
                <a:gd name="T9" fmla="*/ 1 h 48"/>
                <a:gd name="T10" fmla="*/ 2 w 44"/>
                <a:gd name="T11" fmla="*/ 17 h 48"/>
                <a:gd name="T12" fmla="*/ 2 w 44"/>
                <a:gd name="T13" fmla="*/ 31 h 48"/>
                <a:gd name="T14" fmla="*/ 5 w 44"/>
                <a:gd name="T15" fmla="*/ 28 h 48"/>
                <a:gd name="T16" fmla="*/ 7 w 44"/>
                <a:gd name="T17" fmla="*/ 25 h 48"/>
                <a:gd name="T18" fmla="*/ 4 w 44"/>
                <a:gd name="T19" fmla="*/ 25 h 48"/>
                <a:gd name="T20" fmla="*/ 3 w 44"/>
                <a:gd name="T21" fmla="*/ 24 h 48"/>
                <a:gd name="T22" fmla="*/ 3 w 44"/>
                <a:gd name="T23" fmla="*/ 21 h 48"/>
                <a:gd name="T24" fmla="*/ 7 w 44"/>
                <a:gd name="T25" fmla="*/ 26 h 48"/>
                <a:gd name="T26" fmla="*/ 9 w 44"/>
                <a:gd name="T27" fmla="*/ 25 h 48"/>
                <a:gd name="T28" fmla="*/ 18 w 44"/>
                <a:gd name="T29" fmla="*/ 20 h 48"/>
                <a:gd name="T30" fmla="*/ 15 w 44"/>
                <a:gd name="T31" fmla="*/ 23 h 48"/>
                <a:gd name="T32" fmla="*/ 27 w 44"/>
                <a:gd name="T33" fmla="*/ 4 h 48"/>
                <a:gd name="T34" fmla="*/ 20 w 44"/>
                <a:gd name="T35" fmla="*/ 18 h 48"/>
                <a:gd name="T36" fmla="*/ 19 w 44"/>
                <a:gd name="T37" fmla="*/ 14 h 48"/>
                <a:gd name="T38" fmla="*/ 19 w 44"/>
                <a:gd name="T39" fmla="*/ 10 h 48"/>
                <a:gd name="T40" fmla="*/ 35 w 44"/>
                <a:gd name="T41" fmla="*/ 21 h 48"/>
                <a:gd name="T42" fmla="*/ 32 w 44"/>
                <a:gd name="T43" fmla="*/ 21 h 48"/>
                <a:gd name="T44" fmla="*/ 38 w 44"/>
                <a:gd name="T45" fmla="*/ 26 h 48"/>
                <a:gd name="T46" fmla="*/ 22 w 44"/>
                <a:gd name="T47" fmla="*/ 43 h 48"/>
                <a:gd name="T48" fmla="*/ 26 w 44"/>
                <a:gd name="T49" fmla="*/ 35 h 48"/>
                <a:gd name="T50" fmla="*/ 27 w 44"/>
                <a:gd name="T51" fmla="*/ 20 h 48"/>
                <a:gd name="T52" fmla="*/ 27 w 44"/>
                <a:gd name="T53" fmla="*/ 19 h 48"/>
                <a:gd name="T54" fmla="*/ 18 w 44"/>
                <a:gd name="T55" fmla="*/ 32 h 48"/>
                <a:gd name="T56" fmla="*/ 26 w 44"/>
                <a:gd name="T57" fmla="*/ 34 h 48"/>
                <a:gd name="T58" fmla="*/ 18 w 44"/>
                <a:gd name="T59" fmla="*/ 40 h 48"/>
                <a:gd name="T60" fmla="*/ 27 w 44"/>
                <a:gd name="T61" fmla="*/ 31 h 48"/>
                <a:gd name="T62" fmla="*/ 27 w 44"/>
                <a:gd name="T63" fmla="*/ 31 h 48"/>
                <a:gd name="T64" fmla="*/ 18 w 44"/>
                <a:gd name="T65" fmla="*/ 36 h 48"/>
                <a:gd name="T66" fmla="*/ 18 w 44"/>
                <a:gd name="T67" fmla="*/ 35 h 48"/>
                <a:gd name="T68" fmla="*/ 31 w 44"/>
                <a:gd name="T69" fmla="*/ 21 h 48"/>
                <a:gd name="T70" fmla="*/ 19 w 44"/>
                <a:gd name="T71" fmla="*/ 32 h 48"/>
                <a:gd name="T72" fmla="*/ 30 w 44"/>
                <a:gd name="T73" fmla="*/ 21 h 48"/>
                <a:gd name="T74" fmla="*/ 26 w 44"/>
                <a:gd name="T75" fmla="*/ 16 h 48"/>
                <a:gd name="T76" fmla="*/ 19 w 44"/>
                <a:gd name="T77" fmla="*/ 7 h 48"/>
                <a:gd name="T78" fmla="*/ 22 w 44"/>
                <a:gd name="T79" fmla="*/ 11 h 48"/>
                <a:gd name="T80" fmla="*/ 24 w 44"/>
                <a:gd name="T81" fmla="*/ 12 h 48"/>
                <a:gd name="T82" fmla="*/ 24 w 44"/>
                <a:gd name="T83" fmla="*/ 12 h 48"/>
                <a:gd name="T84" fmla="*/ 9 w 44"/>
                <a:gd name="T85" fmla="*/ 28 h 48"/>
                <a:gd name="T86" fmla="*/ 27 w 44"/>
                <a:gd name="T87" fmla="*/ 18 h 48"/>
                <a:gd name="T88" fmla="*/ 21 w 44"/>
                <a:gd name="T89" fmla="*/ 24 h 48"/>
                <a:gd name="T90" fmla="*/ 17 w 44"/>
                <a:gd name="T91" fmla="*/ 28 h 48"/>
                <a:gd name="T92" fmla="*/ 18 w 44"/>
                <a:gd name="T93" fmla="*/ 45 h 48"/>
                <a:gd name="T94" fmla="*/ 21 w 44"/>
                <a:gd name="T95" fmla="*/ 44 h 48"/>
                <a:gd name="T96" fmla="*/ 26 w 44"/>
                <a:gd name="T97" fmla="*/ 44 h 48"/>
                <a:gd name="T98" fmla="*/ 27 w 44"/>
                <a:gd name="T99" fmla="*/ 30 h 48"/>
                <a:gd name="T100" fmla="*/ 31 w 44"/>
                <a:gd name="T101" fmla="*/ 30 h 48"/>
                <a:gd name="T102" fmla="*/ 35 w 44"/>
                <a:gd name="T103" fmla="*/ 30 h 48"/>
                <a:gd name="T104" fmla="*/ 40 w 44"/>
                <a:gd name="T105" fmla="*/ 30 h 48"/>
                <a:gd name="T106" fmla="*/ 33 w 44"/>
                <a:gd name="T107" fmla="*/ 27 h 48"/>
                <a:gd name="T108" fmla="*/ 19 w 44"/>
                <a:gd name="T109" fmla="*/ 4 h 48"/>
                <a:gd name="T110" fmla="*/ 5 w 44"/>
                <a:gd name="T111" fmla="*/ 26 h 48"/>
                <a:gd name="T112" fmla="*/ 5 w 44"/>
                <a:gd name="T113" fmla="*/ 23 h 48"/>
                <a:gd name="T114" fmla="*/ 6 w 44"/>
                <a:gd name="T115" fmla="*/ 28 h 48"/>
                <a:gd name="T116" fmla="*/ 8 w 44"/>
                <a:gd name="T117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" h="48">
                  <a:moveTo>
                    <a:pt x="15" y="46"/>
                  </a:moveTo>
                  <a:cubicBezTo>
                    <a:pt x="15" y="46"/>
                    <a:pt x="15" y="47"/>
                    <a:pt x="16" y="47"/>
                  </a:cubicBezTo>
                  <a:cubicBezTo>
                    <a:pt x="16" y="47"/>
                    <a:pt x="16" y="48"/>
                    <a:pt x="17" y="47"/>
                  </a:cubicBezTo>
                  <a:cubicBezTo>
                    <a:pt x="20" y="47"/>
                    <a:pt x="24" y="48"/>
                    <a:pt x="28" y="48"/>
                  </a:cubicBezTo>
                  <a:cubicBezTo>
                    <a:pt x="29" y="48"/>
                    <a:pt x="29" y="47"/>
                    <a:pt x="29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1"/>
                    <a:pt x="29" y="37"/>
                    <a:pt x="29" y="33"/>
                  </a:cubicBezTo>
                  <a:cubicBezTo>
                    <a:pt x="33" y="33"/>
                    <a:pt x="37" y="33"/>
                    <a:pt x="41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3" y="33"/>
                    <a:pt x="43" y="32"/>
                    <a:pt x="43" y="32"/>
                  </a:cubicBezTo>
                  <a:cubicBezTo>
                    <a:pt x="43" y="28"/>
                    <a:pt x="44" y="24"/>
                    <a:pt x="44" y="21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3" y="20"/>
                    <a:pt x="43" y="19"/>
                    <a:pt x="42" y="19"/>
                  </a:cubicBezTo>
                  <a:cubicBezTo>
                    <a:pt x="38" y="18"/>
                    <a:pt x="34" y="19"/>
                    <a:pt x="30" y="18"/>
                  </a:cubicBezTo>
                  <a:cubicBezTo>
                    <a:pt x="30" y="13"/>
                    <a:pt x="31" y="8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1"/>
                    <a:pt x="29" y="1"/>
                  </a:cubicBezTo>
                  <a:cubicBezTo>
                    <a:pt x="25" y="1"/>
                    <a:pt x="21" y="0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6" y="7"/>
                    <a:pt x="16" y="13"/>
                    <a:pt x="16" y="18"/>
                  </a:cubicBezTo>
                  <a:cubicBezTo>
                    <a:pt x="11" y="17"/>
                    <a:pt x="7" y="17"/>
                    <a:pt x="2" y="17"/>
                  </a:cubicBezTo>
                  <a:cubicBezTo>
                    <a:pt x="2" y="17"/>
                    <a:pt x="2" y="17"/>
                    <a:pt x="1" y="18"/>
                  </a:cubicBezTo>
                  <a:cubicBezTo>
                    <a:pt x="1" y="18"/>
                    <a:pt x="0" y="18"/>
                    <a:pt x="0" y="19"/>
                  </a:cubicBezTo>
                  <a:cubicBezTo>
                    <a:pt x="1" y="23"/>
                    <a:pt x="0" y="26"/>
                    <a:pt x="1" y="30"/>
                  </a:cubicBezTo>
                  <a:cubicBezTo>
                    <a:pt x="1" y="31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6" y="32"/>
                    <a:pt x="11" y="31"/>
                    <a:pt x="15" y="31"/>
                  </a:cubicBezTo>
                  <a:cubicBezTo>
                    <a:pt x="15" y="36"/>
                    <a:pt x="15" y="41"/>
                    <a:pt x="15" y="46"/>
                  </a:cubicBezTo>
                  <a:close/>
                  <a:moveTo>
                    <a:pt x="5" y="28"/>
                  </a:moveTo>
                  <a:cubicBezTo>
                    <a:pt x="5" y="28"/>
                    <a:pt x="4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27"/>
                    <a:pt x="6" y="26"/>
                    <a:pt x="7" y="25"/>
                  </a:cubicBezTo>
                  <a:cubicBezTo>
                    <a:pt x="6" y="26"/>
                    <a:pt x="6" y="27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lose/>
                  <a:moveTo>
                    <a:pt x="3" y="25"/>
                  </a:moveTo>
                  <a:cubicBezTo>
                    <a:pt x="3" y="25"/>
                    <a:pt x="3" y="25"/>
                    <a:pt x="4" y="25"/>
                  </a:cubicBezTo>
                  <a:cubicBezTo>
                    <a:pt x="4" y="24"/>
                    <a:pt x="9" y="19"/>
                    <a:pt x="6" y="23"/>
                  </a:cubicBezTo>
                  <a:cubicBezTo>
                    <a:pt x="5" y="25"/>
                    <a:pt x="4" y="26"/>
                    <a:pt x="3" y="27"/>
                  </a:cubicBezTo>
                  <a:cubicBezTo>
                    <a:pt x="3" y="27"/>
                    <a:pt x="3" y="26"/>
                    <a:pt x="3" y="25"/>
                  </a:cubicBezTo>
                  <a:close/>
                  <a:moveTo>
                    <a:pt x="3" y="24"/>
                  </a:moveTo>
                  <a:cubicBezTo>
                    <a:pt x="3" y="23"/>
                    <a:pt x="3" y="22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1"/>
                    <a:pt x="4" y="23"/>
                    <a:pt x="3" y="24"/>
                  </a:cubicBezTo>
                  <a:close/>
                  <a:moveTo>
                    <a:pt x="3" y="21"/>
                  </a:moveTo>
                  <a:cubicBezTo>
                    <a:pt x="3" y="21"/>
                    <a:pt x="3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lose/>
                  <a:moveTo>
                    <a:pt x="7" y="26"/>
                  </a:moveTo>
                  <a:cubicBezTo>
                    <a:pt x="8" y="24"/>
                    <a:pt x="10" y="22"/>
                    <a:pt x="11" y="21"/>
                  </a:cubicBezTo>
                  <a:cubicBezTo>
                    <a:pt x="11" y="21"/>
                    <a:pt x="11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2" y="22"/>
                    <a:pt x="11" y="23"/>
                    <a:pt x="9" y="25"/>
                  </a:cubicBezTo>
                  <a:cubicBezTo>
                    <a:pt x="9" y="26"/>
                    <a:pt x="5" y="30"/>
                    <a:pt x="7" y="26"/>
                  </a:cubicBezTo>
                  <a:close/>
                  <a:moveTo>
                    <a:pt x="15" y="20"/>
                  </a:moveTo>
                  <a:cubicBezTo>
                    <a:pt x="16" y="20"/>
                    <a:pt x="17" y="21"/>
                    <a:pt x="17" y="21"/>
                  </a:cubicBezTo>
                  <a:cubicBezTo>
                    <a:pt x="18" y="21"/>
                    <a:pt x="18" y="20"/>
                    <a:pt x="18" y="20"/>
                  </a:cubicBezTo>
                  <a:cubicBezTo>
                    <a:pt x="19" y="20"/>
                    <a:pt x="19" y="20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0" y="18"/>
                    <a:pt x="21" y="18"/>
                    <a:pt x="22" y="17"/>
                  </a:cubicBezTo>
                  <a:cubicBezTo>
                    <a:pt x="20" y="19"/>
                    <a:pt x="17" y="21"/>
                    <a:pt x="15" y="23"/>
                  </a:cubicBezTo>
                  <a:cubicBezTo>
                    <a:pt x="13" y="24"/>
                    <a:pt x="11" y="26"/>
                    <a:pt x="10" y="27"/>
                  </a:cubicBezTo>
                  <a:cubicBezTo>
                    <a:pt x="11" y="25"/>
                    <a:pt x="13" y="23"/>
                    <a:pt x="15" y="21"/>
                  </a:cubicBezTo>
                  <a:cubicBezTo>
                    <a:pt x="15" y="21"/>
                    <a:pt x="15" y="21"/>
                    <a:pt x="15" y="20"/>
                  </a:cubicBezTo>
                  <a:close/>
                  <a:moveTo>
                    <a:pt x="27" y="4"/>
                  </a:moveTo>
                  <a:cubicBezTo>
                    <a:pt x="28" y="8"/>
                    <a:pt x="27" y="11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5" y="16"/>
                    <a:pt x="23" y="16"/>
                    <a:pt x="22" y="17"/>
                  </a:cubicBezTo>
                  <a:cubicBezTo>
                    <a:pt x="21" y="18"/>
                    <a:pt x="17" y="19"/>
                    <a:pt x="20" y="18"/>
                  </a:cubicBezTo>
                  <a:cubicBezTo>
                    <a:pt x="23" y="16"/>
                    <a:pt x="26" y="14"/>
                    <a:pt x="27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5" y="11"/>
                    <a:pt x="24" y="11"/>
                    <a:pt x="23" y="12"/>
                  </a:cubicBezTo>
                  <a:cubicBezTo>
                    <a:pt x="22" y="12"/>
                    <a:pt x="17" y="16"/>
                    <a:pt x="19" y="14"/>
                  </a:cubicBezTo>
                  <a:cubicBezTo>
                    <a:pt x="22" y="11"/>
                    <a:pt x="25" y="9"/>
                    <a:pt x="27" y="6"/>
                  </a:cubicBezTo>
                  <a:cubicBezTo>
                    <a:pt x="27" y="5"/>
                    <a:pt x="27" y="5"/>
                    <a:pt x="26" y="5"/>
                  </a:cubicBezTo>
                  <a:cubicBezTo>
                    <a:pt x="23" y="7"/>
                    <a:pt x="21" y="9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ubicBezTo>
                    <a:pt x="20" y="9"/>
                    <a:pt x="21" y="8"/>
                    <a:pt x="22" y="7"/>
                  </a:cubicBezTo>
                  <a:cubicBezTo>
                    <a:pt x="23" y="6"/>
                    <a:pt x="23" y="5"/>
                    <a:pt x="24" y="4"/>
                  </a:cubicBezTo>
                  <a:cubicBezTo>
                    <a:pt x="25" y="4"/>
                    <a:pt x="26" y="4"/>
                    <a:pt x="27" y="4"/>
                  </a:cubicBezTo>
                  <a:close/>
                  <a:moveTo>
                    <a:pt x="35" y="21"/>
                  </a:moveTo>
                  <a:cubicBezTo>
                    <a:pt x="33" y="23"/>
                    <a:pt x="31" y="26"/>
                    <a:pt x="29" y="28"/>
                  </a:cubicBezTo>
                  <a:cubicBezTo>
                    <a:pt x="28" y="29"/>
                    <a:pt x="27" y="30"/>
                    <a:pt x="26" y="30"/>
                  </a:cubicBezTo>
                  <a:cubicBezTo>
                    <a:pt x="27" y="30"/>
                    <a:pt x="28" y="28"/>
                    <a:pt x="28" y="27"/>
                  </a:cubicBezTo>
                  <a:cubicBezTo>
                    <a:pt x="30" y="25"/>
                    <a:pt x="31" y="23"/>
                    <a:pt x="32" y="21"/>
                  </a:cubicBezTo>
                  <a:cubicBezTo>
                    <a:pt x="33" y="21"/>
                    <a:pt x="34" y="21"/>
                    <a:pt x="35" y="21"/>
                  </a:cubicBezTo>
                  <a:close/>
                  <a:moveTo>
                    <a:pt x="40" y="27"/>
                  </a:moveTo>
                  <a:cubicBezTo>
                    <a:pt x="40" y="27"/>
                    <a:pt x="40" y="27"/>
                    <a:pt x="40" y="27"/>
                  </a:cubicBezTo>
                  <a:cubicBezTo>
                    <a:pt x="39" y="27"/>
                    <a:pt x="36" y="29"/>
                    <a:pt x="38" y="26"/>
                  </a:cubicBezTo>
                  <a:cubicBezTo>
                    <a:pt x="39" y="25"/>
                    <a:pt x="40" y="24"/>
                    <a:pt x="40" y="22"/>
                  </a:cubicBezTo>
                  <a:cubicBezTo>
                    <a:pt x="40" y="22"/>
                    <a:pt x="41" y="22"/>
                    <a:pt x="41" y="22"/>
                  </a:cubicBezTo>
                  <a:cubicBezTo>
                    <a:pt x="41" y="23"/>
                    <a:pt x="40" y="25"/>
                    <a:pt x="40" y="27"/>
                  </a:cubicBezTo>
                  <a:close/>
                  <a:moveTo>
                    <a:pt x="22" y="43"/>
                  </a:moveTo>
                  <a:cubicBezTo>
                    <a:pt x="23" y="41"/>
                    <a:pt x="25" y="40"/>
                    <a:pt x="26" y="38"/>
                  </a:cubicBezTo>
                  <a:cubicBezTo>
                    <a:pt x="26" y="38"/>
                    <a:pt x="26" y="38"/>
                    <a:pt x="25" y="38"/>
                  </a:cubicBezTo>
                  <a:cubicBezTo>
                    <a:pt x="23" y="39"/>
                    <a:pt x="22" y="40"/>
                    <a:pt x="20" y="41"/>
                  </a:cubicBezTo>
                  <a:cubicBezTo>
                    <a:pt x="22" y="39"/>
                    <a:pt x="25" y="37"/>
                    <a:pt x="26" y="35"/>
                  </a:cubicBezTo>
                  <a:cubicBezTo>
                    <a:pt x="26" y="37"/>
                    <a:pt x="26" y="39"/>
                    <a:pt x="26" y="41"/>
                  </a:cubicBezTo>
                  <a:cubicBezTo>
                    <a:pt x="25" y="41"/>
                    <a:pt x="23" y="42"/>
                    <a:pt x="22" y="43"/>
                  </a:cubicBezTo>
                  <a:close/>
                  <a:moveTo>
                    <a:pt x="27" y="19"/>
                  </a:moveTo>
                  <a:cubicBezTo>
                    <a:pt x="27" y="19"/>
                    <a:pt x="27" y="19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8" y="21"/>
                    <a:pt x="28" y="21"/>
                  </a:cubicBezTo>
                  <a:cubicBezTo>
                    <a:pt x="25" y="23"/>
                    <a:pt x="22" y="26"/>
                    <a:pt x="19" y="28"/>
                  </a:cubicBezTo>
                  <a:cubicBezTo>
                    <a:pt x="22" y="26"/>
                    <a:pt x="24" y="22"/>
                    <a:pt x="27" y="19"/>
                  </a:cubicBezTo>
                  <a:close/>
                  <a:moveTo>
                    <a:pt x="29" y="21"/>
                  </a:moveTo>
                  <a:cubicBezTo>
                    <a:pt x="29" y="21"/>
                    <a:pt x="29" y="21"/>
                    <a:pt x="29" y="21"/>
                  </a:cubicBezTo>
                  <a:cubicBezTo>
                    <a:pt x="27" y="22"/>
                    <a:pt x="25" y="25"/>
                    <a:pt x="24" y="26"/>
                  </a:cubicBezTo>
                  <a:cubicBezTo>
                    <a:pt x="22" y="28"/>
                    <a:pt x="20" y="30"/>
                    <a:pt x="18" y="32"/>
                  </a:cubicBezTo>
                  <a:cubicBezTo>
                    <a:pt x="18" y="31"/>
                    <a:pt x="18" y="31"/>
                    <a:pt x="18" y="30"/>
                  </a:cubicBezTo>
                  <a:cubicBezTo>
                    <a:pt x="22" y="28"/>
                    <a:pt x="25" y="24"/>
                    <a:pt x="29" y="21"/>
                  </a:cubicBezTo>
                  <a:close/>
                  <a:moveTo>
                    <a:pt x="26" y="35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24" y="35"/>
                    <a:pt x="22" y="37"/>
                    <a:pt x="20" y="38"/>
                  </a:cubicBezTo>
                  <a:cubicBezTo>
                    <a:pt x="22" y="36"/>
                    <a:pt x="25" y="34"/>
                    <a:pt x="26" y="32"/>
                  </a:cubicBezTo>
                  <a:cubicBezTo>
                    <a:pt x="26" y="33"/>
                    <a:pt x="26" y="34"/>
                    <a:pt x="26" y="35"/>
                  </a:cubicBezTo>
                  <a:close/>
                  <a:moveTo>
                    <a:pt x="18" y="40"/>
                  </a:moveTo>
                  <a:cubicBezTo>
                    <a:pt x="21" y="38"/>
                    <a:pt x="23" y="37"/>
                    <a:pt x="25" y="35"/>
                  </a:cubicBezTo>
                  <a:cubicBezTo>
                    <a:pt x="23" y="38"/>
                    <a:pt x="20" y="40"/>
                    <a:pt x="18" y="42"/>
                  </a:cubicBezTo>
                  <a:cubicBezTo>
                    <a:pt x="18" y="41"/>
                    <a:pt x="18" y="41"/>
                    <a:pt x="18" y="40"/>
                  </a:cubicBezTo>
                  <a:close/>
                  <a:moveTo>
                    <a:pt x="27" y="31"/>
                  </a:moveTo>
                  <a:cubicBezTo>
                    <a:pt x="27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lose/>
                  <a:moveTo>
                    <a:pt x="25" y="32"/>
                  </a:moveTo>
                  <a:cubicBezTo>
                    <a:pt x="23" y="35"/>
                    <a:pt x="20" y="36"/>
                    <a:pt x="18" y="39"/>
                  </a:cubicBezTo>
                  <a:cubicBezTo>
                    <a:pt x="18" y="38"/>
                    <a:pt x="18" y="37"/>
                    <a:pt x="18" y="36"/>
                  </a:cubicBezTo>
                  <a:cubicBezTo>
                    <a:pt x="20" y="35"/>
                    <a:pt x="23" y="33"/>
                    <a:pt x="25" y="32"/>
                  </a:cubicBezTo>
                  <a:close/>
                  <a:moveTo>
                    <a:pt x="25" y="31"/>
                  </a:moveTo>
                  <a:cubicBezTo>
                    <a:pt x="25" y="31"/>
                    <a:pt x="25" y="31"/>
                    <a:pt x="25" y="32"/>
                  </a:cubicBezTo>
                  <a:cubicBezTo>
                    <a:pt x="22" y="33"/>
                    <a:pt x="20" y="34"/>
                    <a:pt x="18" y="35"/>
                  </a:cubicBezTo>
                  <a:cubicBezTo>
                    <a:pt x="18" y="35"/>
                    <a:pt x="18" y="34"/>
                    <a:pt x="18" y="34"/>
                  </a:cubicBezTo>
                  <a:cubicBezTo>
                    <a:pt x="22" y="32"/>
                    <a:pt x="24" y="28"/>
                    <a:pt x="27" y="25"/>
                  </a:cubicBezTo>
                  <a:cubicBezTo>
                    <a:pt x="28" y="24"/>
                    <a:pt x="28" y="24"/>
                    <a:pt x="29" y="23"/>
                  </a:cubicBezTo>
                  <a:cubicBezTo>
                    <a:pt x="29" y="23"/>
                    <a:pt x="30" y="22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9" y="25"/>
                    <a:pt x="27" y="28"/>
                    <a:pt x="25" y="31"/>
                  </a:cubicBezTo>
                  <a:close/>
                  <a:moveTo>
                    <a:pt x="22" y="29"/>
                  </a:moveTo>
                  <a:cubicBezTo>
                    <a:pt x="21" y="31"/>
                    <a:pt x="20" y="31"/>
                    <a:pt x="19" y="32"/>
                  </a:cubicBezTo>
                  <a:cubicBezTo>
                    <a:pt x="18" y="33"/>
                    <a:pt x="18" y="33"/>
                    <a:pt x="19" y="31"/>
                  </a:cubicBezTo>
                  <a:cubicBezTo>
                    <a:pt x="20" y="31"/>
                    <a:pt x="21" y="30"/>
                    <a:pt x="22" y="29"/>
                  </a:cubicBezTo>
                  <a:cubicBezTo>
                    <a:pt x="25" y="26"/>
                    <a:pt x="27" y="24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7" y="23"/>
                    <a:pt x="25" y="27"/>
                    <a:pt x="22" y="29"/>
                  </a:cubicBezTo>
                  <a:close/>
                  <a:moveTo>
                    <a:pt x="24" y="17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5" y="16"/>
                    <a:pt x="26" y="16"/>
                  </a:cubicBezTo>
                  <a:cubicBezTo>
                    <a:pt x="25" y="16"/>
                    <a:pt x="25" y="17"/>
                    <a:pt x="24" y="17"/>
                  </a:cubicBezTo>
                  <a:close/>
                  <a:moveTo>
                    <a:pt x="21" y="6"/>
                  </a:moveTo>
                  <a:cubicBezTo>
                    <a:pt x="20" y="7"/>
                    <a:pt x="19" y="8"/>
                    <a:pt x="19" y="9"/>
                  </a:cubicBezTo>
                  <a:cubicBezTo>
                    <a:pt x="19" y="8"/>
                    <a:pt x="19" y="8"/>
                    <a:pt x="19" y="7"/>
                  </a:cubicBezTo>
                  <a:cubicBezTo>
                    <a:pt x="20" y="6"/>
                    <a:pt x="21" y="6"/>
                    <a:pt x="22" y="5"/>
                  </a:cubicBezTo>
                  <a:cubicBezTo>
                    <a:pt x="25" y="3"/>
                    <a:pt x="21" y="6"/>
                    <a:pt x="21" y="6"/>
                  </a:cubicBezTo>
                  <a:close/>
                  <a:moveTo>
                    <a:pt x="25" y="7"/>
                  </a:moveTo>
                  <a:cubicBezTo>
                    <a:pt x="28" y="5"/>
                    <a:pt x="23" y="10"/>
                    <a:pt x="22" y="11"/>
                  </a:cubicBezTo>
                  <a:cubicBezTo>
                    <a:pt x="21" y="12"/>
                    <a:pt x="20" y="13"/>
                    <a:pt x="19" y="14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21" y="10"/>
                    <a:pt x="23" y="9"/>
                    <a:pt x="25" y="7"/>
                  </a:cubicBezTo>
                  <a:close/>
                  <a:moveTo>
                    <a:pt x="24" y="12"/>
                  </a:moveTo>
                  <a:cubicBezTo>
                    <a:pt x="28" y="10"/>
                    <a:pt x="24" y="14"/>
                    <a:pt x="23" y="14"/>
                  </a:cubicBezTo>
                  <a:cubicBezTo>
                    <a:pt x="22" y="16"/>
                    <a:pt x="20" y="17"/>
                    <a:pt x="19" y="18"/>
                  </a:cubicBezTo>
                  <a:cubicBezTo>
                    <a:pt x="19" y="17"/>
                    <a:pt x="19" y="16"/>
                    <a:pt x="19" y="16"/>
                  </a:cubicBezTo>
                  <a:cubicBezTo>
                    <a:pt x="21" y="15"/>
                    <a:pt x="23" y="13"/>
                    <a:pt x="24" y="12"/>
                  </a:cubicBezTo>
                  <a:close/>
                  <a:moveTo>
                    <a:pt x="22" y="18"/>
                  </a:moveTo>
                  <a:cubicBezTo>
                    <a:pt x="19" y="21"/>
                    <a:pt x="15" y="24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0" y="28"/>
                    <a:pt x="9" y="28"/>
                  </a:cubicBezTo>
                  <a:cubicBezTo>
                    <a:pt x="14" y="25"/>
                    <a:pt x="19" y="22"/>
                    <a:pt x="22" y="18"/>
                  </a:cubicBezTo>
                  <a:close/>
                  <a:moveTo>
                    <a:pt x="27" y="16"/>
                  </a:moveTo>
                  <a:cubicBezTo>
                    <a:pt x="27" y="16"/>
                    <a:pt x="27" y="15"/>
                    <a:pt x="27" y="15"/>
                  </a:cubicBezTo>
                  <a:cubicBezTo>
                    <a:pt x="27" y="16"/>
                    <a:pt x="27" y="17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3" y="21"/>
                    <a:pt x="19" y="24"/>
                    <a:pt x="16" y="28"/>
                  </a:cubicBezTo>
                  <a:cubicBezTo>
                    <a:pt x="15" y="28"/>
                    <a:pt x="16" y="28"/>
                    <a:pt x="16" y="28"/>
                  </a:cubicBezTo>
                  <a:cubicBezTo>
                    <a:pt x="17" y="27"/>
                    <a:pt x="19" y="25"/>
                    <a:pt x="21" y="24"/>
                  </a:cubicBezTo>
                  <a:cubicBezTo>
                    <a:pt x="22" y="23"/>
                    <a:pt x="23" y="22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2" y="24"/>
                    <a:pt x="20" y="27"/>
                    <a:pt x="18" y="29"/>
                  </a:cubicBezTo>
                  <a:cubicBezTo>
                    <a:pt x="18" y="29"/>
                    <a:pt x="17" y="29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6" y="28"/>
                    <a:pt x="15" y="28"/>
                    <a:pt x="14" y="28"/>
                  </a:cubicBezTo>
                  <a:cubicBezTo>
                    <a:pt x="18" y="24"/>
                    <a:pt x="22" y="19"/>
                    <a:pt x="27" y="16"/>
                  </a:cubicBezTo>
                  <a:close/>
                  <a:moveTo>
                    <a:pt x="18" y="45"/>
                  </a:moveTo>
                  <a:cubicBezTo>
                    <a:pt x="18" y="44"/>
                    <a:pt x="18" y="44"/>
                    <a:pt x="18" y="43"/>
                  </a:cubicBezTo>
                  <a:cubicBezTo>
                    <a:pt x="20" y="42"/>
                    <a:pt x="22" y="41"/>
                    <a:pt x="24" y="39"/>
                  </a:cubicBezTo>
                  <a:cubicBezTo>
                    <a:pt x="23" y="41"/>
                    <a:pt x="22" y="42"/>
                    <a:pt x="21" y="43"/>
                  </a:cubicBezTo>
                  <a:cubicBezTo>
                    <a:pt x="21" y="43"/>
                    <a:pt x="21" y="44"/>
                    <a:pt x="21" y="44"/>
                  </a:cubicBezTo>
                  <a:cubicBezTo>
                    <a:pt x="22" y="43"/>
                    <a:pt x="23" y="43"/>
                    <a:pt x="23" y="43"/>
                  </a:cubicBezTo>
                  <a:cubicBezTo>
                    <a:pt x="24" y="43"/>
                    <a:pt x="24" y="42"/>
                    <a:pt x="25" y="42"/>
                  </a:cubicBezTo>
                  <a:cubicBezTo>
                    <a:pt x="26" y="42"/>
                    <a:pt x="26" y="43"/>
                    <a:pt x="26" y="43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5"/>
                  </a:cubicBezTo>
                  <a:cubicBezTo>
                    <a:pt x="23" y="45"/>
                    <a:pt x="21" y="44"/>
                    <a:pt x="18" y="45"/>
                  </a:cubicBezTo>
                  <a:close/>
                  <a:moveTo>
                    <a:pt x="28" y="30"/>
                  </a:moveTo>
                  <a:cubicBezTo>
                    <a:pt x="28" y="30"/>
                    <a:pt x="28" y="30"/>
                    <a:pt x="27" y="30"/>
                  </a:cubicBezTo>
                  <a:cubicBezTo>
                    <a:pt x="30" y="28"/>
                    <a:pt x="32" y="26"/>
                    <a:pt x="34" y="24"/>
                  </a:cubicBezTo>
                  <a:cubicBezTo>
                    <a:pt x="35" y="23"/>
                    <a:pt x="38" y="20"/>
                    <a:pt x="34" y="25"/>
                  </a:cubicBezTo>
                  <a:cubicBezTo>
                    <a:pt x="33" y="26"/>
                    <a:pt x="32" y="28"/>
                    <a:pt x="31" y="29"/>
                  </a:cubicBezTo>
                  <a:cubicBezTo>
                    <a:pt x="30" y="29"/>
                    <a:pt x="31" y="30"/>
                    <a:pt x="31" y="30"/>
                  </a:cubicBezTo>
                  <a:cubicBezTo>
                    <a:pt x="33" y="28"/>
                    <a:pt x="35" y="27"/>
                    <a:pt x="37" y="25"/>
                  </a:cubicBezTo>
                  <a:cubicBezTo>
                    <a:pt x="37" y="24"/>
                    <a:pt x="40" y="22"/>
                    <a:pt x="38" y="25"/>
                  </a:cubicBezTo>
                  <a:cubicBezTo>
                    <a:pt x="37" y="26"/>
                    <a:pt x="36" y="28"/>
                    <a:pt x="35" y="29"/>
                  </a:cubicBezTo>
                  <a:cubicBezTo>
                    <a:pt x="35" y="29"/>
                    <a:pt x="35" y="30"/>
                    <a:pt x="35" y="30"/>
                  </a:cubicBezTo>
                  <a:cubicBezTo>
                    <a:pt x="37" y="29"/>
                    <a:pt x="40" y="27"/>
                    <a:pt x="39" y="29"/>
                  </a:cubicBezTo>
                  <a:cubicBezTo>
                    <a:pt x="39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8"/>
                  </a:cubicBezTo>
                  <a:cubicBezTo>
                    <a:pt x="40" y="29"/>
                    <a:pt x="40" y="29"/>
                    <a:pt x="40" y="30"/>
                  </a:cubicBezTo>
                  <a:cubicBezTo>
                    <a:pt x="36" y="30"/>
                    <a:pt x="32" y="30"/>
                    <a:pt x="28" y="30"/>
                  </a:cubicBezTo>
                  <a:close/>
                  <a:moveTo>
                    <a:pt x="37" y="22"/>
                  </a:moveTo>
                  <a:cubicBezTo>
                    <a:pt x="38" y="22"/>
                    <a:pt x="39" y="22"/>
                    <a:pt x="39" y="22"/>
                  </a:cubicBezTo>
                  <a:cubicBezTo>
                    <a:pt x="37" y="23"/>
                    <a:pt x="35" y="25"/>
                    <a:pt x="33" y="27"/>
                  </a:cubicBezTo>
                  <a:cubicBezTo>
                    <a:pt x="35" y="25"/>
                    <a:pt x="36" y="24"/>
                    <a:pt x="37" y="22"/>
                  </a:cubicBezTo>
                  <a:close/>
                  <a:moveTo>
                    <a:pt x="23" y="4"/>
                  </a:moveTo>
                  <a:cubicBezTo>
                    <a:pt x="22" y="5"/>
                    <a:pt x="20" y="5"/>
                    <a:pt x="19" y="6"/>
                  </a:cubicBezTo>
                  <a:cubicBezTo>
                    <a:pt x="19" y="5"/>
                    <a:pt x="19" y="4"/>
                    <a:pt x="19" y="4"/>
                  </a:cubicBezTo>
                  <a:cubicBezTo>
                    <a:pt x="20" y="4"/>
                    <a:pt x="22" y="4"/>
                    <a:pt x="23" y="4"/>
                  </a:cubicBezTo>
                  <a:close/>
                  <a:moveTo>
                    <a:pt x="11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9" y="22"/>
                    <a:pt x="7" y="24"/>
                    <a:pt x="5" y="26"/>
                  </a:cubicBezTo>
                  <a:cubicBezTo>
                    <a:pt x="2" y="29"/>
                    <a:pt x="7" y="23"/>
                    <a:pt x="6" y="24"/>
                  </a:cubicBezTo>
                  <a:cubicBezTo>
                    <a:pt x="7" y="23"/>
                    <a:pt x="8" y="22"/>
                    <a:pt x="8" y="21"/>
                  </a:cubicBezTo>
                  <a:cubicBezTo>
                    <a:pt x="9" y="21"/>
                    <a:pt x="8" y="20"/>
                    <a:pt x="8" y="20"/>
                  </a:cubicBezTo>
                  <a:cubicBezTo>
                    <a:pt x="7" y="21"/>
                    <a:pt x="6" y="22"/>
                    <a:pt x="5" y="23"/>
                  </a:cubicBezTo>
                  <a:cubicBezTo>
                    <a:pt x="2" y="26"/>
                    <a:pt x="5" y="21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7" y="20"/>
                    <a:pt x="9" y="20"/>
                    <a:pt x="11" y="20"/>
                  </a:cubicBezTo>
                  <a:close/>
                  <a:moveTo>
                    <a:pt x="6" y="28"/>
                  </a:moveTo>
                  <a:cubicBezTo>
                    <a:pt x="8" y="27"/>
                    <a:pt x="10" y="25"/>
                    <a:pt x="12" y="23"/>
                  </a:cubicBezTo>
                  <a:cubicBezTo>
                    <a:pt x="14" y="21"/>
                    <a:pt x="12" y="22"/>
                    <a:pt x="11" y="24"/>
                  </a:cubicBezTo>
                  <a:cubicBezTo>
                    <a:pt x="10" y="26"/>
                    <a:pt x="9" y="27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7" y="28"/>
                    <a:pt x="6" y="28"/>
                  </a:cubicBezTo>
                  <a:close/>
                </a:path>
              </a:pathLst>
            </a:custGeom>
            <a:blipFill dpi="0" rotWithShape="1">
              <a:blip r:embed="rId1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91" name="Freeform 192"/>
            <p:cNvSpPr>
              <a:spLocks noEditPoints="1"/>
            </p:cNvSpPr>
            <p:nvPr/>
          </p:nvSpPr>
          <p:spPr bwMode="auto">
            <a:xfrm>
              <a:off x="6104024" y="110386"/>
              <a:ext cx="128588" cy="138113"/>
            </a:xfrm>
            <a:custGeom>
              <a:avLst/>
              <a:gdLst>
                <a:gd name="T0" fmla="*/ 28 w 44"/>
                <a:gd name="T1" fmla="*/ 47 h 47"/>
                <a:gd name="T2" fmla="*/ 41 w 44"/>
                <a:gd name="T3" fmla="*/ 32 h 47"/>
                <a:gd name="T4" fmla="*/ 44 w 44"/>
                <a:gd name="T5" fmla="*/ 20 h 47"/>
                <a:gd name="T6" fmla="*/ 30 w 44"/>
                <a:gd name="T7" fmla="*/ 18 h 47"/>
                <a:gd name="T8" fmla="*/ 18 w 44"/>
                <a:gd name="T9" fmla="*/ 0 h 47"/>
                <a:gd name="T10" fmla="*/ 2 w 44"/>
                <a:gd name="T11" fmla="*/ 17 h 47"/>
                <a:gd name="T12" fmla="*/ 2 w 44"/>
                <a:gd name="T13" fmla="*/ 30 h 47"/>
                <a:gd name="T14" fmla="*/ 5 w 44"/>
                <a:gd name="T15" fmla="*/ 28 h 47"/>
                <a:gd name="T16" fmla="*/ 7 w 44"/>
                <a:gd name="T17" fmla="*/ 24 h 47"/>
                <a:gd name="T18" fmla="*/ 4 w 44"/>
                <a:gd name="T19" fmla="*/ 24 h 47"/>
                <a:gd name="T20" fmla="*/ 3 w 44"/>
                <a:gd name="T21" fmla="*/ 23 h 47"/>
                <a:gd name="T22" fmla="*/ 3 w 44"/>
                <a:gd name="T23" fmla="*/ 20 h 47"/>
                <a:gd name="T24" fmla="*/ 7 w 44"/>
                <a:gd name="T25" fmla="*/ 25 h 47"/>
                <a:gd name="T26" fmla="*/ 9 w 44"/>
                <a:gd name="T27" fmla="*/ 24 h 47"/>
                <a:gd name="T28" fmla="*/ 18 w 44"/>
                <a:gd name="T29" fmla="*/ 20 h 47"/>
                <a:gd name="T30" fmla="*/ 15 w 44"/>
                <a:gd name="T31" fmla="*/ 22 h 47"/>
                <a:gd name="T32" fmla="*/ 27 w 44"/>
                <a:gd name="T33" fmla="*/ 3 h 47"/>
                <a:gd name="T34" fmla="*/ 20 w 44"/>
                <a:gd name="T35" fmla="*/ 17 h 47"/>
                <a:gd name="T36" fmla="*/ 19 w 44"/>
                <a:gd name="T37" fmla="*/ 13 h 47"/>
                <a:gd name="T38" fmla="*/ 19 w 44"/>
                <a:gd name="T39" fmla="*/ 10 h 47"/>
                <a:gd name="T40" fmla="*/ 35 w 44"/>
                <a:gd name="T41" fmla="*/ 21 h 47"/>
                <a:gd name="T42" fmla="*/ 32 w 44"/>
                <a:gd name="T43" fmla="*/ 21 h 47"/>
                <a:gd name="T44" fmla="*/ 38 w 44"/>
                <a:gd name="T45" fmla="*/ 26 h 47"/>
                <a:gd name="T46" fmla="*/ 22 w 44"/>
                <a:gd name="T47" fmla="*/ 42 h 47"/>
                <a:gd name="T48" fmla="*/ 26 w 44"/>
                <a:gd name="T49" fmla="*/ 34 h 47"/>
                <a:gd name="T50" fmla="*/ 27 w 44"/>
                <a:gd name="T51" fmla="*/ 19 h 47"/>
                <a:gd name="T52" fmla="*/ 27 w 44"/>
                <a:gd name="T53" fmla="*/ 18 h 47"/>
                <a:gd name="T54" fmla="*/ 18 w 44"/>
                <a:gd name="T55" fmla="*/ 31 h 47"/>
                <a:gd name="T56" fmla="*/ 26 w 44"/>
                <a:gd name="T57" fmla="*/ 34 h 47"/>
                <a:gd name="T58" fmla="*/ 18 w 44"/>
                <a:gd name="T59" fmla="*/ 39 h 47"/>
                <a:gd name="T60" fmla="*/ 27 w 44"/>
                <a:gd name="T61" fmla="*/ 30 h 47"/>
                <a:gd name="T62" fmla="*/ 27 w 44"/>
                <a:gd name="T63" fmla="*/ 30 h 47"/>
                <a:gd name="T64" fmla="*/ 18 w 44"/>
                <a:gd name="T65" fmla="*/ 35 h 47"/>
                <a:gd name="T66" fmla="*/ 18 w 44"/>
                <a:gd name="T67" fmla="*/ 35 h 47"/>
                <a:gd name="T68" fmla="*/ 31 w 44"/>
                <a:gd name="T69" fmla="*/ 21 h 47"/>
                <a:gd name="T70" fmla="*/ 19 w 44"/>
                <a:gd name="T71" fmla="*/ 32 h 47"/>
                <a:gd name="T72" fmla="*/ 30 w 44"/>
                <a:gd name="T73" fmla="*/ 21 h 47"/>
                <a:gd name="T74" fmla="*/ 26 w 44"/>
                <a:gd name="T75" fmla="*/ 15 h 47"/>
                <a:gd name="T76" fmla="*/ 19 w 44"/>
                <a:gd name="T77" fmla="*/ 6 h 47"/>
                <a:gd name="T78" fmla="*/ 22 w 44"/>
                <a:gd name="T79" fmla="*/ 10 h 47"/>
                <a:gd name="T80" fmla="*/ 25 w 44"/>
                <a:gd name="T81" fmla="*/ 11 h 47"/>
                <a:gd name="T82" fmla="*/ 25 w 44"/>
                <a:gd name="T83" fmla="*/ 11 h 47"/>
                <a:gd name="T84" fmla="*/ 9 w 44"/>
                <a:gd name="T85" fmla="*/ 28 h 47"/>
                <a:gd name="T86" fmla="*/ 27 w 44"/>
                <a:gd name="T87" fmla="*/ 17 h 47"/>
                <a:gd name="T88" fmla="*/ 21 w 44"/>
                <a:gd name="T89" fmla="*/ 23 h 47"/>
                <a:gd name="T90" fmla="*/ 17 w 44"/>
                <a:gd name="T91" fmla="*/ 28 h 47"/>
                <a:gd name="T92" fmla="*/ 18 w 44"/>
                <a:gd name="T93" fmla="*/ 44 h 47"/>
                <a:gd name="T94" fmla="*/ 21 w 44"/>
                <a:gd name="T95" fmla="*/ 43 h 47"/>
                <a:gd name="T96" fmla="*/ 26 w 44"/>
                <a:gd name="T97" fmla="*/ 43 h 47"/>
                <a:gd name="T98" fmla="*/ 27 w 44"/>
                <a:gd name="T99" fmla="*/ 29 h 47"/>
                <a:gd name="T100" fmla="*/ 31 w 44"/>
                <a:gd name="T101" fmla="*/ 29 h 47"/>
                <a:gd name="T102" fmla="*/ 35 w 44"/>
                <a:gd name="T103" fmla="*/ 29 h 47"/>
                <a:gd name="T104" fmla="*/ 40 w 44"/>
                <a:gd name="T105" fmla="*/ 29 h 47"/>
                <a:gd name="T106" fmla="*/ 33 w 44"/>
                <a:gd name="T107" fmla="*/ 27 h 47"/>
                <a:gd name="T108" fmla="*/ 19 w 44"/>
                <a:gd name="T109" fmla="*/ 3 h 47"/>
                <a:gd name="T110" fmla="*/ 5 w 44"/>
                <a:gd name="T111" fmla="*/ 25 h 47"/>
                <a:gd name="T112" fmla="*/ 5 w 44"/>
                <a:gd name="T113" fmla="*/ 22 h 47"/>
                <a:gd name="T114" fmla="*/ 6 w 44"/>
                <a:gd name="T115" fmla="*/ 28 h 47"/>
                <a:gd name="T116" fmla="*/ 8 w 44"/>
                <a:gd name="T117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" h="47">
                  <a:moveTo>
                    <a:pt x="15" y="45"/>
                  </a:moveTo>
                  <a:cubicBezTo>
                    <a:pt x="15" y="46"/>
                    <a:pt x="15" y="46"/>
                    <a:pt x="16" y="46"/>
                  </a:cubicBezTo>
                  <a:cubicBezTo>
                    <a:pt x="16" y="47"/>
                    <a:pt x="16" y="47"/>
                    <a:pt x="17" y="47"/>
                  </a:cubicBezTo>
                  <a:cubicBezTo>
                    <a:pt x="20" y="46"/>
                    <a:pt x="24" y="47"/>
                    <a:pt x="28" y="47"/>
                  </a:cubicBezTo>
                  <a:cubicBezTo>
                    <a:pt x="29" y="47"/>
                    <a:pt x="29" y="46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1"/>
                    <a:pt x="29" y="36"/>
                    <a:pt x="29" y="32"/>
                  </a:cubicBezTo>
                  <a:cubicBezTo>
                    <a:pt x="33" y="32"/>
                    <a:pt x="37" y="33"/>
                    <a:pt x="41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3" y="32"/>
                    <a:pt x="43" y="31"/>
                    <a:pt x="43" y="31"/>
                  </a:cubicBezTo>
                  <a:cubicBezTo>
                    <a:pt x="43" y="27"/>
                    <a:pt x="44" y="23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19"/>
                    <a:pt x="44" y="19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3" y="19"/>
                    <a:pt x="43" y="19"/>
                    <a:pt x="43" y="18"/>
                  </a:cubicBezTo>
                  <a:cubicBezTo>
                    <a:pt x="38" y="18"/>
                    <a:pt x="34" y="18"/>
                    <a:pt x="30" y="18"/>
                  </a:cubicBezTo>
                  <a:cubicBezTo>
                    <a:pt x="30" y="12"/>
                    <a:pt x="31" y="7"/>
                    <a:pt x="30" y="2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29" y="0"/>
                    <a:pt x="29" y="0"/>
                  </a:cubicBezTo>
                  <a:cubicBezTo>
                    <a:pt x="25" y="0"/>
                    <a:pt x="21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6" y="7"/>
                    <a:pt x="16" y="12"/>
                    <a:pt x="16" y="17"/>
                  </a:cubicBezTo>
                  <a:cubicBezTo>
                    <a:pt x="11" y="17"/>
                    <a:pt x="7" y="16"/>
                    <a:pt x="2" y="17"/>
                  </a:cubicBezTo>
                  <a:cubicBezTo>
                    <a:pt x="2" y="17"/>
                    <a:pt x="2" y="17"/>
                    <a:pt x="1" y="17"/>
                  </a:cubicBezTo>
                  <a:cubicBezTo>
                    <a:pt x="1" y="17"/>
                    <a:pt x="0" y="17"/>
                    <a:pt x="0" y="18"/>
                  </a:cubicBezTo>
                  <a:cubicBezTo>
                    <a:pt x="1" y="22"/>
                    <a:pt x="0" y="26"/>
                    <a:pt x="1" y="29"/>
                  </a:cubicBezTo>
                  <a:cubicBezTo>
                    <a:pt x="1" y="30"/>
                    <a:pt x="1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6" y="31"/>
                    <a:pt x="11" y="31"/>
                    <a:pt x="15" y="30"/>
                  </a:cubicBezTo>
                  <a:cubicBezTo>
                    <a:pt x="15" y="35"/>
                    <a:pt x="15" y="40"/>
                    <a:pt x="15" y="45"/>
                  </a:cubicBezTo>
                  <a:close/>
                  <a:moveTo>
                    <a:pt x="5" y="28"/>
                  </a:moveTo>
                  <a:cubicBezTo>
                    <a:pt x="5" y="28"/>
                    <a:pt x="4" y="28"/>
                    <a:pt x="3" y="28"/>
                  </a:cubicBezTo>
                  <a:cubicBezTo>
                    <a:pt x="3" y="28"/>
                    <a:pt x="3" y="28"/>
                    <a:pt x="3" y="27"/>
                  </a:cubicBezTo>
                  <a:cubicBezTo>
                    <a:pt x="3" y="28"/>
                    <a:pt x="3" y="28"/>
                    <a:pt x="3" y="27"/>
                  </a:cubicBezTo>
                  <a:cubicBezTo>
                    <a:pt x="5" y="27"/>
                    <a:pt x="6" y="26"/>
                    <a:pt x="7" y="24"/>
                  </a:cubicBezTo>
                  <a:cubicBezTo>
                    <a:pt x="7" y="25"/>
                    <a:pt x="6" y="26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lose/>
                  <a:moveTo>
                    <a:pt x="3" y="25"/>
                  </a:moveTo>
                  <a:cubicBezTo>
                    <a:pt x="3" y="25"/>
                    <a:pt x="3" y="25"/>
                    <a:pt x="4" y="24"/>
                  </a:cubicBezTo>
                  <a:cubicBezTo>
                    <a:pt x="4" y="24"/>
                    <a:pt x="9" y="18"/>
                    <a:pt x="6" y="23"/>
                  </a:cubicBezTo>
                  <a:cubicBezTo>
                    <a:pt x="5" y="24"/>
                    <a:pt x="4" y="25"/>
                    <a:pt x="3" y="27"/>
                  </a:cubicBezTo>
                  <a:cubicBezTo>
                    <a:pt x="3" y="26"/>
                    <a:pt x="3" y="25"/>
                    <a:pt x="3" y="25"/>
                  </a:cubicBezTo>
                  <a:close/>
                  <a:moveTo>
                    <a:pt x="3" y="23"/>
                  </a:moveTo>
                  <a:cubicBezTo>
                    <a:pt x="3" y="23"/>
                    <a:pt x="3" y="22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0"/>
                    <a:pt x="4" y="22"/>
                    <a:pt x="3" y="23"/>
                  </a:cubicBezTo>
                  <a:close/>
                  <a:moveTo>
                    <a:pt x="3" y="20"/>
                  </a:move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9"/>
                    <a:pt x="4" y="19"/>
                  </a:cubicBezTo>
                  <a:cubicBezTo>
                    <a:pt x="4" y="20"/>
                    <a:pt x="3" y="20"/>
                    <a:pt x="3" y="20"/>
                  </a:cubicBezTo>
                  <a:close/>
                  <a:moveTo>
                    <a:pt x="7" y="25"/>
                  </a:moveTo>
                  <a:cubicBezTo>
                    <a:pt x="8" y="23"/>
                    <a:pt x="10" y="22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2" y="21"/>
                    <a:pt x="11" y="23"/>
                    <a:pt x="9" y="24"/>
                  </a:cubicBezTo>
                  <a:cubicBezTo>
                    <a:pt x="9" y="25"/>
                    <a:pt x="5" y="29"/>
                    <a:pt x="7" y="25"/>
                  </a:cubicBezTo>
                  <a:close/>
                  <a:moveTo>
                    <a:pt x="15" y="20"/>
                  </a:moveTo>
                  <a:cubicBezTo>
                    <a:pt x="16" y="20"/>
                    <a:pt x="17" y="20"/>
                    <a:pt x="17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1" y="17"/>
                    <a:pt x="23" y="17"/>
                  </a:cubicBezTo>
                  <a:cubicBezTo>
                    <a:pt x="20" y="18"/>
                    <a:pt x="17" y="20"/>
                    <a:pt x="15" y="22"/>
                  </a:cubicBezTo>
                  <a:cubicBezTo>
                    <a:pt x="13" y="23"/>
                    <a:pt x="11" y="25"/>
                    <a:pt x="10" y="27"/>
                  </a:cubicBezTo>
                  <a:cubicBezTo>
                    <a:pt x="11" y="24"/>
                    <a:pt x="13" y="22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lose/>
                  <a:moveTo>
                    <a:pt x="27" y="3"/>
                  </a:moveTo>
                  <a:cubicBezTo>
                    <a:pt x="28" y="7"/>
                    <a:pt x="27" y="11"/>
                    <a:pt x="27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5" y="15"/>
                    <a:pt x="23" y="16"/>
                    <a:pt x="22" y="16"/>
                  </a:cubicBezTo>
                  <a:cubicBezTo>
                    <a:pt x="21" y="17"/>
                    <a:pt x="17" y="19"/>
                    <a:pt x="20" y="17"/>
                  </a:cubicBezTo>
                  <a:cubicBezTo>
                    <a:pt x="23" y="15"/>
                    <a:pt x="26" y="13"/>
                    <a:pt x="27" y="10"/>
                  </a:cubicBezTo>
                  <a:cubicBezTo>
                    <a:pt x="27" y="10"/>
                    <a:pt x="27" y="9"/>
                    <a:pt x="27" y="9"/>
                  </a:cubicBezTo>
                  <a:cubicBezTo>
                    <a:pt x="25" y="10"/>
                    <a:pt x="24" y="10"/>
                    <a:pt x="23" y="11"/>
                  </a:cubicBezTo>
                  <a:cubicBezTo>
                    <a:pt x="22" y="12"/>
                    <a:pt x="17" y="16"/>
                    <a:pt x="19" y="13"/>
                  </a:cubicBezTo>
                  <a:cubicBezTo>
                    <a:pt x="22" y="11"/>
                    <a:pt x="25" y="9"/>
                    <a:pt x="27" y="5"/>
                  </a:cubicBezTo>
                  <a:cubicBezTo>
                    <a:pt x="27" y="5"/>
                    <a:pt x="27" y="4"/>
                    <a:pt x="26" y="5"/>
                  </a:cubicBezTo>
                  <a:cubicBezTo>
                    <a:pt x="24" y="6"/>
                    <a:pt x="21" y="8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8"/>
                    <a:pt x="21" y="7"/>
                    <a:pt x="22" y="6"/>
                  </a:cubicBezTo>
                  <a:cubicBezTo>
                    <a:pt x="23" y="5"/>
                    <a:pt x="23" y="4"/>
                    <a:pt x="24" y="3"/>
                  </a:cubicBezTo>
                  <a:cubicBezTo>
                    <a:pt x="25" y="3"/>
                    <a:pt x="26" y="3"/>
                    <a:pt x="27" y="3"/>
                  </a:cubicBezTo>
                  <a:close/>
                  <a:moveTo>
                    <a:pt x="35" y="21"/>
                  </a:moveTo>
                  <a:cubicBezTo>
                    <a:pt x="33" y="23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7" y="29"/>
                    <a:pt x="28" y="27"/>
                    <a:pt x="28" y="26"/>
                  </a:cubicBezTo>
                  <a:cubicBezTo>
                    <a:pt x="30" y="24"/>
                    <a:pt x="31" y="23"/>
                    <a:pt x="32" y="21"/>
                  </a:cubicBezTo>
                  <a:cubicBezTo>
                    <a:pt x="33" y="21"/>
                    <a:pt x="34" y="21"/>
                    <a:pt x="35" y="21"/>
                  </a:cubicBezTo>
                  <a:close/>
                  <a:moveTo>
                    <a:pt x="40" y="26"/>
                  </a:moveTo>
                  <a:cubicBezTo>
                    <a:pt x="40" y="26"/>
                    <a:pt x="40" y="26"/>
                    <a:pt x="40" y="26"/>
                  </a:cubicBezTo>
                  <a:cubicBezTo>
                    <a:pt x="39" y="26"/>
                    <a:pt x="36" y="28"/>
                    <a:pt x="38" y="26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40" y="21"/>
                    <a:pt x="41" y="21"/>
                    <a:pt x="41" y="21"/>
                  </a:cubicBezTo>
                  <a:cubicBezTo>
                    <a:pt x="41" y="23"/>
                    <a:pt x="40" y="24"/>
                    <a:pt x="40" y="26"/>
                  </a:cubicBezTo>
                  <a:close/>
                  <a:moveTo>
                    <a:pt x="22" y="42"/>
                  </a:moveTo>
                  <a:cubicBezTo>
                    <a:pt x="23" y="40"/>
                    <a:pt x="25" y="39"/>
                    <a:pt x="26" y="37"/>
                  </a:cubicBezTo>
                  <a:cubicBezTo>
                    <a:pt x="26" y="37"/>
                    <a:pt x="26" y="37"/>
                    <a:pt x="25" y="37"/>
                  </a:cubicBezTo>
                  <a:cubicBezTo>
                    <a:pt x="23" y="38"/>
                    <a:pt x="22" y="39"/>
                    <a:pt x="20" y="41"/>
                  </a:cubicBezTo>
                  <a:cubicBezTo>
                    <a:pt x="22" y="39"/>
                    <a:pt x="25" y="37"/>
                    <a:pt x="26" y="34"/>
                  </a:cubicBezTo>
                  <a:cubicBezTo>
                    <a:pt x="26" y="36"/>
                    <a:pt x="26" y="38"/>
                    <a:pt x="26" y="40"/>
                  </a:cubicBezTo>
                  <a:cubicBezTo>
                    <a:pt x="25" y="41"/>
                    <a:pt x="23" y="41"/>
                    <a:pt x="22" y="42"/>
                  </a:cubicBezTo>
                  <a:close/>
                  <a:moveTo>
                    <a:pt x="27" y="18"/>
                  </a:moveTo>
                  <a:cubicBezTo>
                    <a:pt x="27" y="18"/>
                    <a:pt x="27" y="19"/>
                    <a:pt x="27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0"/>
                    <a:pt x="28" y="20"/>
                    <a:pt x="28" y="20"/>
                  </a:cubicBezTo>
                  <a:cubicBezTo>
                    <a:pt x="25" y="22"/>
                    <a:pt x="22" y="25"/>
                    <a:pt x="19" y="28"/>
                  </a:cubicBezTo>
                  <a:cubicBezTo>
                    <a:pt x="22" y="25"/>
                    <a:pt x="24" y="21"/>
                    <a:pt x="27" y="18"/>
                  </a:cubicBezTo>
                  <a:close/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7" y="22"/>
                    <a:pt x="25" y="24"/>
                    <a:pt x="24" y="25"/>
                  </a:cubicBezTo>
                  <a:cubicBezTo>
                    <a:pt x="22" y="27"/>
                    <a:pt x="20" y="29"/>
                    <a:pt x="18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22" y="27"/>
                    <a:pt x="25" y="23"/>
                    <a:pt x="29" y="20"/>
                  </a:cubicBezTo>
                  <a:close/>
                  <a:moveTo>
                    <a:pt x="26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24" y="34"/>
                    <a:pt x="22" y="36"/>
                    <a:pt x="20" y="37"/>
                  </a:cubicBezTo>
                  <a:cubicBezTo>
                    <a:pt x="22" y="35"/>
                    <a:pt x="25" y="33"/>
                    <a:pt x="26" y="31"/>
                  </a:cubicBezTo>
                  <a:cubicBezTo>
                    <a:pt x="26" y="32"/>
                    <a:pt x="26" y="33"/>
                    <a:pt x="26" y="34"/>
                  </a:cubicBezTo>
                  <a:close/>
                  <a:moveTo>
                    <a:pt x="18" y="39"/>
                  </a:moveTo>
                  <a:cubicBezTo>
                    <a:pt x="21" y="38"/>
                    <a:pt x="23" y="36"/>
                    <a:pt x="25" y="35"/>
                  </a:cubicBezTo>
                  <a:cubicBezTo>
                    <a:pt x="23" y="37"/>
                    <a:pt x="21" y="39"/>
                    <a:pt x="18" y="41"/>
                  </a:cubicBezTo>
                  <a:cubicBezTo>
                    <a:pt x="18" y="41"/>
                    <a:pt x="18" y="40"/>
                    <a:pt x="18" y="39"/>
                  </a:cubicBezTo>
                  <a:close/>
                  <a:moveTo>
                    <a:pt x="27" y="30"/>
                  </a:moveTo>
                  <a:cubicBezTo>
                    <a:pt x="27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lose/>
                  <a:moveTo>
                    <a:pt x="25" y="31"/>
                  </a:moveTo>
                  <a:cubicBezTo>
                    <a:pt x="23" y="34"/>
                    <a:pt x="20" y="35"/>
                    <a:pt x="18" y="38"/>
                  </a:cubicBezTo>
                  <a:cubicBezTo>
                    <a:pt x="18" y="37"/>
                    <a:pt x="18" y="36"/>
                    <a:pt x="18" y="35"/>
                  </a:cubicBezTo>
                  <a:cubicBezTo>
                    <a:pt x="20" y="34"/>
                    <a:pt x="23" y="32"/>
                    <a:pt x="25" y="31"/>
                  </a:cubicBezTo>
                  <a:close/>
                  <a:moveTo>
                    <a:pt x="25" y="30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2" y="32"/>
                    <a:pt x="20" y="33"/>
                    <a:pt x="18" y="35"/>
                  </a:cubicBezTo>
                  <a:cubicBezTo>
                    <a:pt x="18" y="34"/>
                    <a:pt x="18" y="33"/>
                    <a:pt x="18" y="33"/>
                  </a:cubicBezTo>
                  <a:cubicBezTo>
                    <a:pt x="22" y="31"/>
                    <a:pt x="24" y="28"/>
                    <a:pt x="27" y="25"/>
                  </a:cubicBezTo>
                  <a:cubicBezTo>
                    <a:pt x="28" y="24"/>
                    <a:pt x="28" y="23"/>
                    <a:pt x="29" y="22"/>
                  </a:cubicBezTo>
                  <a:cubicBezTo>
                    <a:pt x="29" y="22"/>
                    <a:pt x="30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9" y="24"/>
                    <a:pt x="27" y="27"/>
                    <a:pt x="25" y="30"/>
                  </a:cubicBezTo>
                  <a:close/>
                  <a:moveTo>
                    <a:pt x="22" y="29"/>
                  </a:moveTo>
                  <a:cubicBezTo>
                    <a:pt x="21" y="30"/>
                    <a:pt x="20" y="31"/>
                    <a:pt x="19" y="32"/>
                  </a:cubicBezTo>
                  <a:cubicBezTo>
                    <a:pt x="18" y="32"/>
                    <a:pt x="18" y="32"/>
                    <a:pt x="19" y="31"/>
                  </a:cubicBezTo>
                  <a:cubicBezTo>
                    <a:pt x="20" y="30"/>
                    <a:pt x="21" y="29"/>
                    <a:pt x="22" y="28"/>
                  </a:cubicBezTo>
                  <a:cubicBezTo>
                    <a:pt x="25" y="26"/>
                    <a:pt x="27" y="23"/>
                    <a:pt x="29" y="20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7" y="23"/>
                    <a:pt x="25" y="26"/>
                    <a:pt x="22" y="29"/>
                  </a:cubicBezTo>
                  <a:close/>
                  <a:moveTo>
                    <a:pt x="24" y="16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5" y="16"/>
                    <a:pt x="26" y="15"/>
                  </a:cubicBezTo>
                  <a:cubicBezTo>
                    <a:pt x="25" y="16"/>
                    <a:pt x="25" y="16"/>
                    <a:pt x="24" y="16"/>
                  </a:cubicBezTo>
                  <a:close/>
                  <a:moveTo>
                    <a:pt x="21" y="6"/>
                  </a:moveTo>
                  <a:cubicBezTo>
                    <a:pt x="20" y="6"/>
                    <a:pt x="19" y="7"/>
                    <a:pt x="19" y="8"/>
                  </a:cubicBezTo>
                  <a:cubicBezTo>
                    <a:pt x="19" y="7"/>
                    <a:pt x="19" y="7"/>
                    <a:pt x="19" y="6"/>
                  </a:cubicBezTo>
                  <a:cubicBezTo>
                    <a:pt x="20" y="6"/>
                    <a:pt x="21" y="5"/>
                    <a:pt x="22" y="4"/>
                  </a:cubicBezTo>
                  <a:cubicBezTo>
                    <a:pt x="25" y="2"/>
                    <a:pt x="22" y="5"/>
                    <a:pt x="21" y="6"/>
                  </a:cubicBezTo>
                  <a:close/>
                  <a:moveTo>
                    <a:pt x="25" y="6"/>
                  </a:moveTo>
                  <a:cubicBezTo>
                    <a:pt x="28" y="4"/>
                    <a:pt x="23" y="9"/>
                    <a:pt x="22" y="10"/>
                  </a:cubicBezTo>
                  <a:cubicBezTo>
                    <a:pt x="21" y="11"/>
                    <a:pt x="20" y="12"/>
                    <a:pt x="19" y="13"/>
                  </a:cubicBezTo>
                  <a:cubicBezTo>
                    <a:pt x="19" y="12"/>
                    <a:pt x="19" y="12"/>
                    <a:pt x="19" y="11"/>
                  </a:cubicBezTo>
                  <a:cubicBezTo>
                    <a:pt x="21" y="10"/>
                    <a:pt x="23" y="8"/>
                    <a:pt x="25" y="6"/>
                  </a:cubicBezTo>
                  <a:close/>
                  <a:moveTo>
                    <a:pt x="25" y="11"/>
                  </a:moveTo>
                  <a:cubicBezTo>
                    <a:pt x="28" y="9"/>
                    <a:pt x="24" y="13"/>
                    <a:pt x="23" y="14"/>
                  </a:cubicBezTo>
                  <a:cubicBezTo>
                    <a:pt x="22" y="15"/>
                    <a:pt x="20" y="16"/>
                    <a:pt x="19" y="17"/>
                  </a:cubicBezTo>
                  <a:cubicBezTo>
                    <a:pt x="19" y="16"/>
                    <a:pt x="19" y="16"/>
                    <a:pt x="19" y="15"/>
                  </a:cubicBezTo>
                  <a:cubicBezTo>
                    <a:pt x="21" y="14"/>
                    <a:pt x="23" y="12"/>
                    <a:pt x="25" y="11"/>
                  </a:cubicBezTo>
                  <a:close/>
                  <a:moveTo>
                    <a:pt x="22" y="17"/>
                  </a:moveTo>
                  <a:cubicBezTo>
                    <a:pt x="19" y="20"/>
                    <a:pt x="15" y="23"/>
                    <a:pt x="13" y="27"/>
                  </a:cubicBezTo>
                  <a:cubicBezTo>
                    <a:pt x="13" y="27"/>
                    <a:pt x="13" y="28"/>
                    <a:pt x="13" y="28"/>
                  </a:cubicBezTo>
                  <a:cubicBezTo>
                    <a:pt x="12" y="28"/>
                    <a:pt x="10" y="28"/>
                    <a:pt x="9" y="28"/>
                  </a:cubicBezTo>
                  <a:cubicBezTo>
                    <a:pt x="14" y="24"/>
                    <a:pt x="19" y="21"/>
                    <a:pt x="22" y="17"/>
                  </a:cubicBezTo>
                  <a:close/>
                  <a:moveTo>
                    <a:pt x="27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6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3" y="20"/>
                    <a:pt x="19" y="23"/>
                    <a:pt x="16" y="27"/>
                  </a:cubicBezTo>
                  <a:cubicBezTo>
                    <a:pt x="15" y="27"/>
                    <a:pt x="16" y="28"/>
                    <a:pt x="16" y="27"/>
                  </a:cubicBezTo>
                  <a:cubicBezTo>
                    <a:pt x="18" y="26"/>
                    <a:pt x="19" y="24"/>
                    <a:pt x="21" y="23"/>
                  </a:cubicBezTo>
                  <a:cubicBezTo>
                    <a:pt x="22" y="22"/>
                    <a:pt x="23" y="21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3"/>
                    <a:pt x="20" y="26"/>
                    <a:pt x="18" y="28"/>
                  </a:cubicBezTo>
                  <a:cubicBezTo>
                    <a:pt x="18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6" y="28"/>
                    <a:pt x="15" y="28"/>
                    <a:pt x="14" y="28"/>
                  </a:cubicBezTo>
                  <a:cubicBezTo>
                    <a:pt x="18" y="23"/>
                    <a:pt x="22" y="19"/>
                    <a:pt x="27" y="15"/>
                  </a:cubicBezTo>
                  <a:close/>
                  <a:moveTo>
                    <a:pt x="18" y="44"/>
                  </a:moveTo>
                  <a:cubicBezTo>
                    <a:pt x="18" y="43"/>
                    <a:pt x="18" y="43"/>
                    <a:pt x="18" y="42"/>
                  </a:cubicBezTo>
                  <a:cubicBezTo>
                    <a:pt x="20" y="41"/>
                    <a:pt x="22" y="40"/>
                    <a:pt x="24" y="39"/>
                  </a:cubicBezTo>
                  <a:cubicBezTo>
                    <a:pt x="23" y="40"/>
                    <a:pt x="22" y="41"/>
                    <a:pt x="21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3" y="42"/>
                    <a:pt x="23" y="42"/>
                  </a:cubicBezTo>
                  <a:cubicBezTo>
                    <a:pt x="24" y="42"/>
                    <a:pt x="24" y="42"/>
                    <a:pt x="25" y="41"/>
                  </a:cubicBezTo>
                  <a:cubicBezTo>
                    <a:pt x="26" y="41"/>
                    <a:pt x="26" y="42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26" y="44"/>
                    <a:pt x="26" y="44"/>
                  </a:cubicBezTo>
                  <a:cubicBezTo>
                    <a:pt x="23" y="44"/>
                    <a:pt x="21" y="44"/>
                    <a:pt x="18" y="44"/>
                  </a:cubicBezTo>
                  <a:close/>
                  <a:moveTo>
                    <a:pt x="28" y="29"/>
                  </a:moveTo>
                  <a:cubicBezTo>
                    <a:pt x="28" y="29"/>
                    <a:pt x="28" y="29"/>
                    <a:pt x="27" y="29"/>
                  </a:cubicBezTo>
                  <a:cubicBezTo>
                    <a:pt x="30" y="28"/>
                    <a:pt x="32" y="25"/>
                    <a:pt x="34" y="23"/>
                  </a:cubicBezTo>
                  <a:cubicBezTo>
                    <a:pt x="35" y="22"/>
                    <a:pt x="38" y="20"/>
                    <a:pt x="34" y="24"/>
                  </a:cubicBezTo>
                  <a:cubicBezTo>
                    <a:pt x="33" y="25"/>
                    <a:pt x="32" y="27"/>
                    <a:pt x="31" y="28"/>
                  </a:cubicBezTo>
                  <a:cubicBezTo>
                    <a:pt x="30" y="29"/>
                    <a:pt x="31" y="29"/>
                    <a:pt x="31" y="29"/>
                  </a:cubicBezTo>
                  <a:cubicBezTo>
                    <a:pt x="33" y="28"/>
                    <a:pt x="35" y="26"/>
                    <a:pt x="37" y="24"/>
                  </a:cubicBezTo>
                  <a:cubicBezTo>
                    <a:pt x="38" y="23"/>
                    <a:pt x="40" y="22"/>
                    <a:pt x="38" y="24"/>
                  </a:cubicBezTo>
                  <a:cubicBezTo>
                    <a:pt x="37" y="26"/>
                    <a:pt x="36" y="27"/>
                    <a:pt x="35" y="28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7" y="28"/>
                    <a:pt x="40" y="26"/>
                    <a:pt x="39" y="28"/>
                  </a:cubicBezTo>
                  <a:cubicBezTo>
                    <a:pt x="39" y="28"/>
                    <a:pt x="40" y="29"/>
                    <a:pt x="40" y="28"/>
                  </a:cubicBezTo>
                  <a:cubicBezTo>
                    <a:pt x="40" y="28"/>
                    <a:pt x="40" y="27"/>
                    <a:pt x="40" y="27"/>
                  </a:cubicBezTo>
                  <a:cubicBezTo>
                    <a:pt x="40" y="28"/>
                    <a:pt x="40" y="29"/>
                    <a:pt x="40" y="29"/>
                  </a:cubicBezTo>
                  <a:cubicBezTo>
                    <a:pt x="36" y="30"/>
                    <a:pt x="32" y="29"/>
                    <a:pt x="28" y="29"/>
                  </a:cubicBezTo>
                  <a:close/>
                  <a:moveTo>
                    <a:pt x="37" y="21"/>
                  </a:moveTo>
                  <a:cubicBezTo>
                    <a:pt x="38" y="21"/>
                    <a:pt x="39" y="21"/>
                    <a:pt x="39" y="21"/>
                  </a:cubicBezTo>
                  <a:cubicBezTo>
                    <a:pt x="37" y="23"/>
                    <a:pt x="35" y="25"/>
                    <a:pt x="33" y="27"/>
                  </a:cubicBezTo>
                  <a:cubicBezTo>
                    <a:pt x="35" y="25"/>
                    <a:pt x="36" y="23"/>
                    <a:pt x="37" y="21"/>
                  </a:cubicBezTo>
                  <a:close/>
                  <a:moveTo>
                    <a:pt x="23" y="3"/>
                  </a:moveTo>
                  <a:cubicBezTo>
                    <a:pt x="22" y="4"/>
                    <a:pt x="20" y="5"/>
                    <a:pt x="19" y="5"/>
                  </a:cubicBezTo>
                  <a:cubicBezTo>
                    <a:pt x="19" y="5"/>
                    <a:pt x="19" y="4"/>
                    <a:pt x="19" y="3"/>
                  </a:cubicBezTo>
                  <a:cubicBezTo>
                    <a:pt x="20" y="3"/>
                    <a:pt x="22" y="3"/>
                    <a:pt x="23" y="3"/>
                  </a:cubicBezTo>
                  <a:close/>
                  <a:moveTo>
                    <a:pt x="11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9" y="21"/>
                    <a:pt x="7" y="24"/>
                    <a:pt x="5" y="25"/>
                  </a:cubicBezTo>
                  <a:cubicBezTo>
                    <a:pt x="2" y="28"/>
                    <a:pt x="7" y="23"/>
                    <a:pt x="6" y="23"/>
                  </a:cubicBezTo>
                  <a:cubicBezTo>
                    <a:pt x="7" y="22"/>
                    <a:pt x="8" y="21"/>
                    <a:pt x="8" y="20"/>
                  </a:cubicBezTo>
                  <a:cubicBezTo>
                    <a:pt x="9" y="20"/>
                    <a:pt x="8" y="19"/>
                    <a:pt x="8" y="20"/>
                  </a:cubicBezTo>
                  <a:cubicBezTo>
                    <a:pt x="7" y="20"/>
                    <a:pt x="6" y="21"/>
                    <a:pt x="5" y="22"/>
                  </a:cubicBezTo>
                  <a:cubicBezTo>
                    <a:pt x="2" y="25"/>
                    <a:pt x="5" y="21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7" y="19"/>
                    <a:pt x="9" y="19"/>
                    <a:pt x="11" y="20"/>
                  </a:cubicBezTo>
                  <a:close/>
                  <a:moveTo>
                    <a:pt x="6" y="28"/>
                  </a:moveTo>
                  <a:cubicBezTo>
                    <a:pt x="8" y="26"/>
                    <a:pt x="10" y="25"/>
                    <a:pt x="12" y="23"/>
                  </a:cubicBezTo>
                  <a:cubicBezTo>
                    <a:pt x="14" y="20"/>
                    <a:pt x="12" y="22"/>
                    <a:pt x="11" y="23"/>
                  </a:cubicBezTo>
                  <a:cubicBezTo>
                    <a:pt x="10" y="25"/>
                    <a:pt x="9" y="26"/>
                    <a:pt x="8" y="27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7" y="28"/>
                    <a:pt x="6" y="28"/>
                  </a:cubicBezTo>
                  <a:close/>
                </a:path>
              </a:pathLst>
            </a:custGeom>
            <a:blipFill dpi="0" rotWithShape="1">
              <a:blip r:embed="rId12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92" name="Freeform 193"/>
            <p:cNvSpPr>
              <a:spLocks noEditPoints="1"/>
            </p:cNvSpPr>
            <p:nvPr/>
          </p:nvSpPr>
          <p:spPr bwMode="auto">
            <a:xfrm>
              <a:off x="6289761" y="1821712"/>
              <a:ext cx="125413" cy="139700"/>
            </a:xfrm>
            <a:custGeom>
              <a:avLst/>
              <a:gdLst>
                <a:gd name="T0" fmla="*/ 27 w 43"/>
                <a:gd name="T1" fmla="*/ 48 h 48"/>
                <a:gd name="T2" fmla="*/ 41 w 43"/>
                <a:gd name="T3" fmla="*/ 33 h 48"/>
                <a:gd name="T4" fmla="*/ 43 w 43"/>
                <a:gd name="T5" fmla="*/ 20 h 48"/>
                <a:gd name="T6" fmla="*/ 30 w 43"/>
                <a:gd name="T7" fmla="*/ 18 h 48"/>
                <a:gd name="T8" fmla="*/ 17 w 43"/>
                <a:gd name="T9" fmla="*/ 1 h 48"/>
                <a:gd name="T10" fmla="*/ 2 w 43"/>
                <a:gd name="T11" fmla="*/ 17 h 48"/>
                <a:gd name="T12" fmla="*/ 2 w 43"/>
                <a:gd name="T13" fmla="*/ 31 h 48"/>
                <a:gd name="T14" fmla="*/ 5 w 43"/>
                <a:gd name="T15" fmla="*/ 28 h 48"/>
                <a:gd name="T16" fmla="*/ 7 w 43"/>
                <a:gd name="T17" fmla="*/ 25 h 48"/>
                <a:gd name="T18" fmla="*/ 3 w 43"/>
                <a:gd name="T19" fmla="*/ 25 h 48"/>
                <a:gd name="T20" fmla="*/ 3 w 43"/>
                <a:gd name="T21" fmla="*/ 24 h 48"/>
                <a:gd name="T22" fmla="*/ 3 w 43"/>
                <a:gd name="T23" fmla="*/ 21 h 48"/>
                <a:gd name="T24" fmla="*/ 7 w 43"/>
                <a:gd name="T25" fmla="*/ 26 h 48"/>
                <a:gd name="T26" fmla="*/ 9 w 43"/>
                <a:gd name="T27" fmla="*/ 25 h 48"/>
                <a:gd name="T28" fmla="*/ 18 w 43"/>
                <a:gd name="T29" fmla="*/ 20 h 48"/>
                <a:gd name="T30" fmla="*/ 15 w 43"/>
                <a:gd name="T31" fmla="*/ 23 h 48"/>
                <a:gd name="T32" fmla="*/ 27 w 43"/>
                <a:gd name="T33" fmla="*/ 4 h 48"/>
                <a:gd name="T34" fmla="*/ 20 w 43"/>
                <a:gd name="T35" fmla="*/ 17 h 48"/>
                <a:gd name="T36" fmla="*/ 19 w 43"/>
                <a:gd name="T37" fmla="*/ 14 h 48"/>
                <a:gd name="T38" fmla="*/ 18 w 43"/>
                <a:gd name="T39" fmla="*/ 10 h 48"/>
                <a:gd name="T40" fmla="*/ 35 w 43"/>
                <a:gd name="T41" fmla="*/ 21 h 48"/>
                <a:gd name="T42" fmla="*/ 32 w 43"/>
                <a:gd name="T43" fmla="*/ 21 h 48"/>
                <a:gd name="T44" fmla="*/ 38 w 43"/>
                <a:gd name="T45" fmla="*/ 26 h 48"/>
                <a:gd name="T46" fmla="*/ 22 w 43"/>
                <a:gd name="T47" fmla="*/ 42 h 48"/>
                <a:gd name="T48" fmla="*/ 26 w 43"/>
                <a:gd name="T49" fmla="*/ 35 h 48"/>
                <a:gd name="T50" fmla="*/ 27 w 43"/>
                <a:gd name="T51" fmla="*/ 20 h 48"/>
                <a:gd name="T52" fmla="*/ 27 w 43"/>
                <a:gd name="T53" fmla="*/ 19 h 48"/>
                <a:gd name="T54" fmla="*/ 18 w 43"/>
                <a:gd name="T55" fmla="*/ 32 h 48"/>
                <a:gd name="T56" fmla="*/ 26 w 43"/>
                <a:gd name="T57" fmla="*/ 34 h 48"/>
                <a:gd name="T58" fmla="*/ 18 w 43"/>
                <a:gd name="T59" fmla="*/ 40 h 48"/>
                <a:gd name="T60" fmla="*/ 26 w 43"/>
                <a:gd name="T61" fmla="*/ 31 h 48"/>
                <a:gd name="T62" fmla="*/ 27 w 43"/>
                <a:gd name="T63" fmla="*/ 30 h 48"/>
                <a:gd name="T64" fmla="*/ 18 w 43"/>
                <a:gd name="T65" fmla="*/ 36 h 48"/>
                <a:gd name="T66" fmla="*/ 18 w 43"/>
                <a:gd name="T67" fmla="*/ 35 h 48"/>
                <a:gd name="T68" fmla="*/ 31 w 43"/>
                <a:gd name="T69" fmla="*/ 21 h 48"/>
                <a:gd name="T70" fmla="*/ 19 w 43"/>
                <a:gd name="T71" fmla="*/ 32 h 48"/>
                <a:gd name="T72" fmla="*/ 30 w 43"/>
                <a:gd name="T73" fmla="*/ 21 h 48"/>
                <a:gd name="T74" fmla="*/ 26 w 43"/>
                <a:gd name="T75" fmla="*/ 16 h 48"/>
                <a:gd name="T76" fmla="*/ 18 w 43"/>
                <a:gd name="T77" fmla="*/ 7 h 48"/>
                <a:gd name="T78" fmla="*/ 22 w 43"/>
                <a:gd name="T79" fmla="*/ 11 h 48"/>
                <a:gd name="T80" fmla="*/ 24 w 43"/>
                <a:gd name="T81" fmla="*/ 12 h 48"/>
                <a:gd name="T82" fmla="*/ 24 w 43"/>
                <a:gd name="T83" fmla="*/ 12 h 48"/>
                <a:gd name="T84" fmla="*/ 9 w 43"/>
                <a:gd name="T85" fmla="*/ 28 h 48"/>
                <a:gd name="T86" fmla="*/ 27 w 43"/>
                <a:gd name="T87" fmla="*/ 18 h 48"/>
                <a:gd name="T88" fmla="*/ 20 w 43"/>
                <a:gd name="T89" fmla="*/ 24 h 48"/>
                <a:gd name="T90" fmla="*/ 17 w 43"/>
                <a:gd name="T91" fmla="*/ 28 h 48"/>
                <a:gd name="T92" fmla="*/ 18 w 43"/>
                <a:gd name="T93" fmla="*/ 44 h 48"/>
                <a:gd name="T94" fmla="*/ 21 w 43"/>
                <a:gd name="T95" fmla="*/ 44 h 48"/>
                <a:gd name="T96" fmla="*/ 26 w 43"/>
                <a:gd name="T97" fmla="*/ 44 h 48"/>
                <a:gd name="T98" fmla="*/ 27 w 43"/>
                <a:gd name="T99" fmla="*/ 30 h 48"/>
                <a:gd name="T100" fmla="*/ 31 w 43"/>
                <a:gd name="T101" fmla="*/ 29 h 48"/>
                <a:gd name="T102" fmla="*/ 35 w 43"/>
                <a:gd name="T103" fmla="*/ 30 h 48"/>
                <a:gd name="T104" fmla="*/ 40 w 43"/>
                <a:gd name="T105" fmla="*/ 30 h 48"/>
                <a:gd name="T106" fmla="*/ 33 w 43"/>
                <a:gd name="T107" fmla="*/ 27 h 48"/>
                <a:gd name="T108" fmla="*/ 19 w 43"/>
                <a:gd name="T109" fmla="*/ 3 h 48"/>
                <a:gd name="T110" fmla="*/ 5 w 43"/>
                <a:gd name="T111" fmla="*/ 26 h 48"/>
                <a:gd name="T112" fmla="*/ 5 w 43"/>
                <a:gd name="T113" fmla="*/ 23 h 48"/>
                <a:gd name="T114" fmla="*/ 6 w 43"/>
                <a:gd name="T115" fmla="*/ 28 h 48"/>
                <a:gd name="T116" fmla="*/ 8 w 43"/>
                <a:gd name="T117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" h="48">
                  <a:moveTo>
                    <a:pt x="15" y="46"/>
                  </a:moveTo>
                  <a:cubicBezTo>
                    <a:pt x="15" y="46"/>
                    <a:pt x="15" y="46"/>
                    <a:pt x="15" y="47"/>
                  </a:cubicBezTo>
                  <a:cubicBezTo>
                    <a:pt x="16" y="47"/>
                    <a:pt x="16" y="47"/>
                    <a:pt x="17" y="47"/>
                  </a:cubicBezTo>
                  <a:cubicBezTo>
                    <a:pt x="20" y="47"/>
                    <a:pt x="24" y="48"/>
                    <a:pt x="27" y="48"/>
                  </a:cubicBezTo>
                  <a:cubicBezTo>
                    <a:pt x="28" y="48"/>
                    <a:pt x="29" y="47"/>
                    <a:pt x="29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8" y="41"/>
                    <a:pt x="29" y="37"/>
                    <a:pt x="29" y="33"/>
                  </a:cubicBezTo>
                  <a:cubicBezTo>
                    <a:pt x="33" y="33"/>
                    <a:pt x="37" y="33"/>
                    <a:pt x="41" y="33"/>
                  </a:cubicBezTo>
                  <a:cubicBezTo>
                    <a:pt x="41" y="33"/>
                    <a:pt x="42" y="33"/>
                    <a:pt x="42" y="33"/>
                  </a:cubicBezTo>
                  <a:cubicBezTo>
                    <a:pt x="42" y="32"/>
                    <a:pt x="43" y="32"/>
                    <a:pt x="43" y="31"/>
                  </a:cubicBezTo>
                  <a:cubicBezTo>
                    <a:pt x="43" y="28"/>
                    <a:pt x="43" y="24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19"/>
                    <a:pt x="42" y="19"/>
                  </a:cubicBezTo>
                  <a:cubicBezTo>
                    <a:pt x="38" y="18"/>
                    <a:pt x="34" y="19"/>
                    <a:pt x="30" y="18"/>
                  </a:cubicBezTo>
                  <a:cubicBezTo>
                    <a:pt x="30" y="13"/>
                    <a:pt x="30" y="8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1"/>
                    <a:pt x="28" y="1"/>
                  </a:cubicBezTo>
                  <a:cubicBezTo>
                    <a:pt x="25" y="1"/>
                    <a:pt x="21" y="0"/>
                    <a:pt x="17" y="1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5" y="7"/>
                    <a:pt x="15" y="12"/>
                    <a:pt x="16" y="17"/>
                  </a:cubicBezTo>
                  <a:cubicBezTo>
                    <a:pt x="11" y="17"/>
                    <a:pt x="6" y="17"/>
                    <a:pt x="2" y="17"/>
                  </a:cubicBezTo>
                  <a:cubicBezTo>
                    <a:pt x="2" y="17"/>
                    <a:pt x="1" y="17"/>
                    <a:pt x="1" y="17"/>
                  </a:cubicBezTo>
                  <a:cubicBezTo>
                    <a:pt x="0" y="17"/>
                    <a:pt x="0" y="18"/>
                    <a:pt x="0" y="19"/>
                  </a:cubicBezTo>
                  <a:cubicBezTo>
                    <a:pt x="0" y="22"/>
                    <a:pt x="0" y="26"/>
                    <a:pt x="0" y="30"/>
                  </a:cubicBezTo>
                  <a:cubicBezTo>
                    <a:pt x="0" y="31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6" y="31"/>
                    <a:pt x="10" y="31"/>
                    <a:pt x="15" y="31"/>
                  </a:cubicBezTo>
                  <a:cubicBezTo>
                    <a:pt x="15" y="36"/>
                    <a:pt x="15" y="41"/>
                    <a:pt x="15" y="46"/>
                  </a:cubicBezTo>
                  <a:close/>
                  <a:moveTo>
                    <a:pt x="5" y="28"/>
                  </a:moveTo>
                  <a:cubicBezTo>
                    <a:pt x="4" y="28"/>
                    <a:pt x="4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27"/>
                    <a:pt x="6" y="26"/>
                    <a:pt x="7" y="25"/>
                  </a:cubicBezTo>
                  <a:cubicBezTo>
                    <a:pt x="6" y="26"/>
                    <a:pt x="6" y="27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lose/>
                  <a:moveTo>
                    <a:pt x="3" y="25"/>
                  </a:moveTo>
                  <a:cubicBezTo>
                    <a:pt x="3" y="25"/>
                    <a:pt x="3" y="25"/>
                    <a:pt x="3" y="25"/>
                  </a:cubicBezTo>
                  <a:cubicBezTo>
                    <a:pt x="4" y="24"/>
                    <a:pt x="9" y="19"/>
                    <a:pt x="6" y="23"/>
                  </a:cubicBezTo>
                  <a:cubicBezTo>
                    <a:pt x="5" y="24"/>
                    <a:pt x="4" y="26"/>
                    <a:pt x="3" y="27"/>
                  </a:cubicBezTo>
                  <a:cubicBezTo>
                    <a:pt x="3" y="26"/>
                    <a:pt x="3" y="26"/>
                    <a:pt x="3" y="25"/>
                  </a:cubicBezTo>
                  <a:close/>
                  <a:moveTo>
                    <a:pt x="3" y="24"/>
                  </a:moveTo>
                  <a:cubicBezTo>
                    <a:pt x="3" y="23"/>
                    <a:pt x="3" y="22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1"/>
                    <a:pt x="3" y="22"/>
                    <a:pt x="3" y="24"/>
                  </a:cubicBezTo>
                  <a:close/>
                  <a:moveTo>
                    <a:pt x="3" y="21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0"/>
                    <a:pt x="3" y="20"/>
                    <a:pt x="3" y="21"/>
                  </a:cubicBezTo>
                  <a:close/>
                  <a:moveTo>
                    <a:pt x="7" y="26"/>
                  </a:moveTo>
                  <a:cubicBezTo>
                    <a:pt x="8" y="24"/>
                    <a:pt x="10" y="22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2" y="22"/>
                    <a:pt x="11" y="23"/>
                    <a:pt x="9" y="25"/>
                  </a:cubicBezTo>
                  <a:cubicBezTo>
                    <a:pt x="8" y="26"/>
                    <a:pt x="5" y="30"/>
                    <a:pt x="7" y="26"/>
                  </a:cubicBezTo>
                  <a:close/>
                  <a:moveTo>
                    <a:pt x="14" y="20"/>
                  </a:moveTo>
                  <a:cubicBezTo>
                    <a:pt x="15" y="20"/>
                    <a:pt x="16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8" y="20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0" y="18"/>
                    <a:pt x="21" y="18"/>
                    <a:pt x="22" y="17"/>
                  </a:cubicBezTo>
                  <a:cubicBezTo>
                    <a:pt x="20" y="19"/>
                    <a:pt x="17" y="21"/>
                    <a:pt x="15" y="23"/>
                  </a:cubicBezTo>
                  <a:cubicBezTo>
                    <a:pt x="13" y="24"/>
                    <a:pt x="11" y="25"/>
                    <a:pt x="9" y="27"/>
                  </a:cubicBezTo>
                  <a:cubicBezTo>
                    <a:pt x="11" y="25"/>
                    <a:pt x="13" y="23"/>
                    <a:pt x="14" y="21"/>
                  </a:cubicBezTo>
                  <a:cubicBezTo>
                    <a:pt x="15" y="21"/>
                    <a:pt x="15" y="20"/>
                    <a:pt x="14" y="20"/>
                  </a:cubicBezTo>
                  <a:close/>
                  <a:moveTo>
                    <a:pt x="27" y="4"/>
                  </a:moveTo>
                  <a:cubicBezTo>
                    <a:pt x="27" y="7"/>
                    <a:pt x="27" y="11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5" y="15"/>
                    <a:pt x="23" y="16"/>
                    <a:pt x="21" y="17"/>
                  </a:cubicBezTo>
                  <a:cubicBezTo>
                    <a:pt x="20" y="17"/>
                    <a:pt x="17" y="19"/>
                    <a:pt x="20" y="17"/>
                  </a:cubicBezTo>
                  <a:cubicBezTo>
                    <a:pt x="23" y="16"/>
                    <a:pt x="25" y="13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5" y="10"/>
                    <a:pt x="24" y="11"/>
                    <a:pt x="23" y="12"/>
                  </a:cubicBezTo>
                  <a:cubicBezTo>
                    <a:pt x="22" y="12"/>
                    <a:pt x="17" y="16"/>
                    <a:pt x="19" y="14"/>
                  </a:cubicBezTo>
                  <a:cubicBezTo>
                    <a:pt x="22" y="11"/>
                    <a:pt x="25" y="9"/>
                    <a:pt x="27" y="6"/>
                  </a:cubicBezTo>
                  <a:cubicBezTo>
                    <a:pt x="27" y="5"/>
                    <a:pt x="26" y="5"/>
                    <a:pt x="26" y="5"/>
                  </a:cubicBezTo>
                  <a:cubicBezTo>
                    <a:pt x="23" y="7"/>
                    <a:pt x="21" y="9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9"/>
                    <a:pt x="21" y="7"/>
                    <a:pt x="21" y="7"/>
                  </a:cubicBezTo>
                  <a:cubicBezTo>
                    <a:pt x="22" y="6"/>
                    <a:pt x="23" y="5"/>
                    <a:pt x="24" y="3"/>
                  </a:cubicBezTo>
                  <a:cubicBezTo>
                    <a:pt x="25" y="4"/>
                    <a:pt x="26" y="4"/>
                    <a:pt x="27" y="4"/>
                  </a:cubicBezTo>
                  <a:close/>
                  <a:moveTo>
                    <a:pt x="35" y="21"/>
                  </a:moveTo>
                  <a:cubicBezTo>
                    <a:pt x="33" y="23"/>
                    <a:pt x="31" y="25"/>
                    <a:pt x="29" y="28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7" y="30"/>
                    <a:pt x="27" y="28"/>
                    <a:pt x="28" y="27"/>
                  </a:cubicBezTo>
                  <a:cubicBezTo>
                    <a:pt x="29" y="25"/>
                    <a:pt x="31" y="23"/>
                    <a:pt x="32" y="21"/>
                  </a:cubicBezTo>
                  <a:cubicBezTo>
                    <a:pt x="33" y="21"/>
                    <a:pt x="34" y="21"/>
                    <a:pt x="35" y="21"/>
                  </a:cubicBezTo>
                  <a:close/>
                  <a:moveTo>
                    <a:pt x="40" y="26"/>
                  </a:moveTo>
                  <a:cubicBezTo>
                    <a:pt x="40" y="26"/>
                    <a:pt x="40" y="26"/>
                    <a:pt x="40" y="26"/>
                  </a:cubicBezTo>
                  <a:cubicBezTo>
                    <a:pt x="39" y="27"/>
                    <a:pt x="36" y="29"/>
                    <a:pt x="38" y="26"/>
                  </a:cubicBezTo>
                  <a:cubicBezTo>
                    <a:pt x="39" y="25"/>
                    <a:pt x="40" y="23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3"/>
                    <a:pt x="40" y="25"/>
                    <a:pt x="40" y="26"/>
                  </a:cubicBezTo>
                  <a:close/>
                  <a:moveTo>
                    <a:pt x="22" y="42"/>
                  </a:moveTo>
                  <a:cubicBezTo>
                    <a:pt x="23" y="41"/>
                    <a:pt x="25" y="40"/>
                    <a:pt x="26" y="38"/>
                  </a:cubicBezTo>
                  <a:cubicBezTo>
                    <a:pt x="26" y="38"/>
                    <a:pt x="25" y="37"/>
                    <a:pt x="25" y="38"/>
                  </a:cubicBezTo>
                  <a:cubicBezTo>
                    <a:pt x="23" y="39"/>
                    <a:pt x="22" y="40"/>
                    <a:pt x="20" y="41"/>
                  </a:cubicBezTo>
                  <a:cubicBezTo>
                    <a:pt x="22" y="39"/>
                    <a:pt x="24" y="37"/>
                    <a:pt x="26" y="35"/>
                  </a:cubicBezTo>
                  <a:cubicBezTo>
                    <a:pt x="26" y="37"/>
                    <a:pt x="26" y="39"/>
                    <a:pt x="26" y="41"/>
                  </a:cubicBezTo>
                  <a:cubicBezTo>
                    <a:pt x="24" y="41"/>
                    <a:pt x="23" y="42"/>
                    <a:pt x="22" y="42"/>
                  </a:cubicBezTo>
                  <a:close/>
                  <a:moveTo>
                    <a:pt x="27" y="19"/>
                  </a:moveTo>
                  <a:cubicBezTo>
                    <a:pt x="27" y="19"/>
                    <a:pt x="27" y="19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8" y="21"/>
                  </a:cubicBezTo>
                  <a:cubicBezTo>
                    <a:pt x="24" y="23"/>
                    <a:pt x="22" y="26"/>
                    <a:pt x="19" y="28"/>
                  </a:cubicBezTo>
                  <a:cubicBezTo>
                    <a:pt x="22" y="26"/>
                    <a:pt x="24" y="22"/>
                    <a:pt x="27" y="19"/>
                  </a:cubicBezTo>
                  <a:close/>
                  <a:moveTo>
                    <a:pt x="28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7" y="22"/>
                    <a:pt x="25" y="24"/>
                    <a:pt x="24" y="26"/>
                  </a:cubicBezTo>
                  <a:cubicBezTo>
                    <a:pt x="22" y="28"/>
                    <a:pt x="20" y="30"/>
                    <a:pt x="18" y="32"/>
                  </a:cubicBezTo>
                  <a:cubicBezTo>
                    <a:pt x="18" y="31"/>
                    <a:pt x="18" y="30"/>
                    <a:pt x="18" y="30"/>
                  </a:cubicBezTo>
                  <a:cubicBezTo>
                    <a:pt x="22" y="27"/>
                    <a:pt x="25" y="24"/>
                    <a:pt x="28" y="21"/>
                  </a:cubicBezTo>
                  <a:close/>
                  <a:moveTo>
                    <a:pt x="26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23" y="35"/>
                    <a:pt x="22" y="36"/>
                    <a:pt x="20" y="38"/>
                  </a:cubicBezTo>
                  <a:cubicBezTo>
                    <a:pt x="22" y="36"/>
                    <a:pt x="24" y="34"/>
                    <a:pt x="26" y="32"/>
                  </a:cubicBezTo>
                  <a:cubicBezTo>
                    <a:pt x="26" y="33"/>
                    <a:pt x="26" y="33"/>
                    <a:pt x="26" y="34"/>
                  </a:cubicBezTo>
                  <a:close/>
                  <a:moveTo>
                    <a:pt x="18" y="40"/>
                  </a:moveTo>
                  <a:cubicBezTo>
                    <a:pt x="20" y="38"/>
                    <a:pt x="22" y="36"/>
                    <a:pt x="25" y="35"/>
                  </a:cubicBezTo>
                  <a:cubicBezTo>
                    <a:pt x="23" y="38"/>
                    <a:pt x="20" y="40"/>
                    <a:pt x="18" y="42"/>
                  </a:cubicBezTo>
                  <a:cubicBezTo>
                    <a:pt x="18" y="41"/>
                    <a:pt x="18" y="40"/>
                    <a:pt x="18" y="40"/>
                  </a:cubicBezTo>
                  <a:close/>
                  <a:moveTo>
                    <a:pt x="26" y="31"/>
                  </a:move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1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6" y="31"/>
                    <a:pt x="26" y="31"/>
                    <a:pt x="26" y="31"/>
                  </a:cubicBezTo>
                  <a:close/>
                  <a:moveTo>
                    <a:pt x="25" y="32"/>
                  </a:moveTo>
                  <a:cubicBezTo>
                    <a:pt x="23" y="34"/>
                    <a:pt x="20" y="36"/>
                    <a:pt x="18" y="38"/>
                  </a:cubicBezTo>
                  <a:cubicBezTo>
                    <a:pt x="18" y="38"/>
                    <a:pt x="18" y="37"/>
                    <a:pt x="18" y="36"/>
                  </a:cubicBezTo>
                  <a:cubicBezTo>
                    <a:pt x="20" y="35"/>
                    <a:pt x="22" y="33"/>
                    <a:pt x="25" y="32"/>
                  </a:cubicBezTo>
                  <a:close/>
                  <a:moveTo>
                    <a:pt x="24" y="31"/>
                  </a:moveTo>
                  <a:cubicBezTo>
                    <a:pt x="24" y="31"/>
                    <a:pt x="24" y="31"/>
                    <a:pt x="25" y="31"/>
                  </a:cubicBezTo>
                  <a:cubicBezTo>
                    <a:pt x="22" y="32"/>
                    <a:pt x="20" y="34"/>
                    <a:pt x="18" y="35"/>
                  </a:cubicBezTo>
                  <a:cubicBezTo>
                    <a:pt x="18" y="35"/>
                    <a:pt x="18" y="34"/>
                    <a:pt x="18" y="33"/>
                  </a:cubicBezTo>
                  <a:cubicBezTo>
                    <a:pt x="21" y="31"/>
                    <a:pt x="24" y="28"/>
                    <a:pt x="27" y="25"/>
                  </a:cubicBezTo>
                  <a:cubicBezTo>
                    <a:pt x="27" y="24"/>
                    <a:pt x="28" y="23"/>
                    <a:pt x="29" y="23"/>
                  </a:cubicBezTo>
                  <a:cubicBezTo>
                    <a:pt x="29" y="23"/>
                    <a:pt x="30" y="22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9" y="24"/>
                    <a:pt x="27" y="28"/>
                    <a:pt x="24" y="31"/>
                  </a:cubicBezTo>
                  <a:close/>
                  <a:moveTo>
                    <a:pt x="22" y="29"/>
                  </a:moveTo>
                  <a:cubicBezTo>
                    <a:pt x="21" y="30"/>
                    <a:pt x="20" y="31"/>
                    <a:pt x="19" y="32"/>
                  </a:cubicBezTo>
                  <a:cubicBezTo>
                    <a:pt x="18" y="33"/>
                    <a:pt x="18" y="32"/>
                    <a:pt x="19" y="31"/>
                  </a:cubicBezTo>
                  <a:cubicBezTo>
                    <a:pt x="20" y="30"/>
                    <a:pt x="21" y="30"/>
                    <a:pt x="22" y="29"/>
                  </a:cubicBezTo>
                  <a:cubicBezTo>
                    <a:pt x="24" y="26"/>
                    <a:pt x="27" y="24"/>
                    <a:pt x="29" y="21"/>
                  </a:cubicBezTo>
                  <a:cubicBezTo>
                    <a:pt x="29" y="21"/>
                    <a:pt x="30" y="21"/>
                    <a:pt x="30" y="21"/>
                  </a:cubicBezTo>
                  <a:cubicBezTo>
                    <a:pt x="27" y="23"/>
                    <a:pt x="25" y="26"/>
                    <a:pt x="22" y="29"/>
                  </a:cubicBezTo>
                  <a:close/>
                  <a:moveTo>
                    <a:pt x="24" y="17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4" y="16"/>
                    <a:pt x="25" y="16"/>
                    <a:pt x="26" y="16"/>
                  </a:cubicBezTo>
                  <a:cubicBezTo>
                    <a:pt x="25" y="16"/>
                    <a:pt x="24" y="17"/>
                    <a:pt x="24" y="17"/>
                  </a:cubicBezTo>
                  <a:close/>
                  <a:moveTo>
                    <a:pt x="21" y="6"/>
                  </a:moveTo>
                  <a:cubicBezTo>
                    <a:pt x="20" y="7"/>
                    <a:pt x="19" y="8"/>
                    <a:pt x="18" y="9"/>
                  </a:cubicBezTo>
                  <a:cubicBezTo>
                    <a:pt x="18" y="8"/>
                    <a:pt x="18" y="7"/>
                    <a:pt x="18" y="7"/>
                  </a:cubicBezTo>
                  <a:cubicBezTo>
                    <a:pt x="20" y="6"/>
                    <a:pt x="21" y="6"/>
                    <a:pt x="22" y="5"/>
                  </a:cubicBezTo>
                  <a:cubicBezTo>
                    <a:pt x="25" y="3"/>
                    <a:pt x="21" y="6"/>
                    <a:pt x="21" y="6"/>
                  </a:cubicBezTo>
                  <a:close/>
                  <a:moveTo>
                    <a:pt x="24" y="7"/>
                  </a:moveTo>
                  <a:cubicBezTo>
                    <a:pt x="27" y="5"/>
                    <a:pt x="22" y="10"/>
                    <a:pt x="22" y="11"/>
                  </a:cubicBezTo>
                  <a:cubicBezTo>
                    <a:pt x="21" y="12"/>
                    <a:pt x="20" y="13"/>
                    <a:pt x="18" y="14"/>
                  </a:cubicBezTo>
                  <a:cubicBezTo>
                    <a:pt x="18" y="13"/>
                    <a:pt x="18" y="12"/>
                    <a:pt x="18" y="11"/>
                  </a:cubicBezTo>
                  <a:cubicBezTo>
                    <a:pt x="21" y="10"/>
                    <a:pt x="22" y="8"/>
                    <a:pt x="24" y="7"/>
                  </a:cubicBezTo>
                  <a:close/>
                  <a:moveTo>
                    <a:pt x="24" y="12"/>
                  </a:moveTo>
                  <a:cubicBezTo>
                    <a:pt x="28" y="9"/>
                    <a:pt x="24" y="14"/>
                    <a:pt x="23" y="14"/>
                  </a:cubicBezTo>
                  <a:cubicBezTo>
                    <a:pt x="22" y="15"/>
                    <a:pt x="20" y="17"/>
                    <a:pt x="19" y="17"/>
                  </a:cubicBezTo>
                  <a:cubicBezTo>
                    <a:pt x="19" y="17"/>
                    <a:pt x="18" y="16"/>
                    <a:pt x="18" y="15"/>
                  </a:cubicBezTo>
                  <a:cubicBezTo>
                    <a:pt x="21" y="14"/>
                    <a:pt x="22" y="13"/>
                    <a:pt x="24" y="12"/>
                  </a:cubicBezTo>
                  <a:close/>
                  <a:moveTo>
                    <a:pt x="22" y="18"/>
                  </a:moveTo>
                  <a:cubicBezTo>
                    <a:pt x="19" y="21"/>
                    <a:pt x="15" y="24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1" y="28"/>
                    <a:pt x="10" y="28"/>
                    <a:pt x="9" y="28"/>
                  </a:cubicBezTo>
                  <a:cubicBezTo>
                    <a:pt x="13" y="25"/>
                    <a:pt x="18" y="21"/>
                    <a:pt x="22" y="18"/>
                  </a:cubicBezTo>
                  <a:close/>
                  <a:moveTo>
                    <a:pt x="27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7" y="16"/>
                    <a:pt x="27" y="17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3" y="21"/>
                    <a:pt x="19" y="24"/>
                    <a:pt x="15" y="27"/>
                  </a:cubicBezTo>
                  <a:cubicBezTo>
                    <a:pt x="15" y="28"/>
                    <a:pt x="16" y="28"/>
                    <a:pt x="16" y="28"/>
                  </a:cubicBezTo>
                  <a:cubicBezTo>
                    <a:pt x="17" y="26"/>
                    <a:pt x="19" y="25"/>
                    <a:pt x="20" y="24"/>
                  </a:cubicBezTo>
                  <a:cubicBezTo>
                    <a:pt x="21" y="23"/>
                    <a:pt x="23" y="22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2" y="23"/>
                    <a:pt x="20" y="26"/>
                    <a:pt x="18" y="29"/>
                  </a:cubicBezTo>
                  <a:cubicBezTo>
                    <a:pt x="17" y="29"/>
                    <a:pt x="17" y="28"/>
                    <a:pt x="17" y="28"/>
                  </a:cubicBezTo>
                  <a:cubicBezTo>
                    <a:pt x="17" y="28"/>
                    <a:pt x="17" y="28"/>
                    <a:pt x="16" y="28"/>
                  </a:cubicBezTo>
                  <a:cubicBezTo>
                    <a:pt x="15" y="28"/>
                    <a:pt x="15" y="28"/>
                    <a:pt x="14" y="28"/>
                  </a:cubicBezTo>
                  <a:cubicBezTo>
                    <a:pt x="18" y="23"/>
                    <a:pt x="22" y="19"/>
                    <a:pt x="27" y="15"/>
                  </a:cubicBezTo>
                  <a:close/>
                  <a:moveTo>
                    <a:pt x="18" y="44"/>
                  </a:moveTo>
                  <a:cubicBezTo>
                    <a:pt x="18" y="44"/>
                    <a:pt x="18" y="43"/>
                    <a:pt x="18" y="43"/>
                  </a:cubicBezTo>
                  <a:cubicBezTo>
                    <a:pt x="20" y="42"/>
                    <a:pt x="22" y="40"/>
                    <a:pt x="24" y="39"/>
                  </a:cubicBezTo>
                  <a:cubicBezTo>
                    <a:pt x="23" y="40"/>
                    <a:pt x="21" y="42"/>
                    <a:pt x="21" y="43"/>
                  </a:cubicBezTo>
                  <a:cubicBezTo>
                    <a:pt x="20" y="43"/>
                    <a:pt x="21" y="44"/>
                    <a:pt x="21" y="44"/>
                  </a:cubicBezTo>
                  <a:cubicBezTo>
                    <a:pt x="22" y="43"/>
                    <a:pt x="22" y="43"/>
                    <a:pt x="23" y="43"/>
                  </a:cubicBezTo>
                  <a:cubicBezTo>
                    <a:pt x="23" y="42"/>
                    <a:pt x="24" y="42"/>
                    <a:pt x="25" y="42"/>
                  </a:cubicBezTo>
                  <a:cubicBezTo>
                    <a:pt x="26" y="41"/>
                    <a:pt x="25" y="43"/>
                    <a:pt x="25" y="43"/>
                  </a:cubicBezTo>
                  <a:cubicBezTo>
                    <a:pt x="25" y="43"/>
                    <a:pt x="26" y="44"/>
                    <a:pt x="26" y="44"/>
                  </a:cubicBezTo>
                  <a:cubicBezTo>
                    <a:pt x="26" y="44"/>
                    <a:pt x="26" y="44"/>
                    <a:pt x="26" y="45"/>
                  </a:cubicBezTo>
                  <a:cubicBezTo>
                    <a:pt x="23" y="45"/>
                    <a:pt x="21" y="44"/>
                    <a:pt x="18" y="44"/>
                  </a:cubicBezTo>
                  <a:close/>
                  <a:moveTo>
                    <a:pt x="28" y="30"/>
                  </a:moveTo>
                  <a:cubicBezTo>
                    <a:pt x="27" y="30"/>
                    <a:pt x="27" y="30"/>
                    <a:pt x="27" y="30"/>
                  </a:cubicBezTo>
                  <a:cubicBezTo>
                    <a:pt x="30" y="28"/>
                    <a:pt x="31" y="26"/>
                    <a:pt x="34" y="24"/>
                  </a:cubicBezTo>
                  <a:cubicBezTo>
                    <a:pt x="35" y="22"/>
                    <a:pt x="38" y="20"/>
                    <a:pt x="34" y="24"/>
                  </a:cubicBezTo>
                  <a:cubicBezTo>
                    <a:pt x="33" y="26"/>
                    <a:pt x="31" y="27"/>
                    <a:pt x="30" y="29"/>
                  </a:cubicBezTo>
                  <a:cubicBezTo>
                    <a:pt x="30" y="29"/>
                    <a:pt x="31" y="30"/>
                    <a:pt x="31" y="29"/>
                  </a:cubicBezTo>
                  <a:cubicBezTo>
                    <a:pt x="33" y="28"/>
                    <a:pt x="35" y="26"/>
                    <a:pt x="37" y="25"/>
                  </a:cubicBezTo>
                  <a:cubicBezTo>
                    <a:pt x="37" y="24"/>
                    <a:pt x="39" y="22"/>
                    <a:pt x="38" y="25"/>
                  </a:cubicBezTo>
                  <a:cubicBezTo>
                    <a:pt x="37" y="26"/>
                    <a:pt x="36" y="28"/>
                    <a:pt x="35" y="29"/>
                  </a:cubicBezTo>
                  <a:cubicBezTo>
                    <a:pt x="34" y="29"/>
                    <a:pt x="35" y="30"/>
                    <a:pt x="35" y="30"/>
                  </a:cubicBezTo>
                  <a:cubicBezTo>
                    <a:pt x="36" y="29"/>
                    <a:pt x="40" y="26"/>
                    <a:pt x="39" y="29"/>
                  </a:cubicBezTo>
                  <a:cubicBezTo>
                    <a:pt x="39" y="29"/>
                    <a:pt x="40" y="29"/>
                    <a:pt x="40" y="29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9"/>
                    <a:pt x="40" y="30"/>
                  </a:cubicBezTo>
                  <a:cubicBezTo>
                    <a:pt x="36" y="30"/>
                    <a:pt x="32" y="30"/>
                    <a:pt x="28" y="30"/>
                  </a:cubicBezTo>
                  <a:close/>
                  <a:moveTo>
                    <a:pt x="37" y="21"/>
                  </a:moveTo>
                  <a:cubicBezTo>
                    <a:pt x="38" y="21"/>
                    <a:pt x="39" y="21"/>
                    <a:pt x="39" y="21"/>
                  </a:cubicBezTo>
                  <a:cubicBezTo>
                    <a:pt x="37" y="23"/>
                    <a:pt x="34" y="25"/>
                    <a:pt x="33" y="27"/>
                  </a:cubicBezTo>
                  <a:cubicBezTo>
                    <a:pt x="34" y="25"/>
                    <a:pt x="36" y="24"/>
                    <a:pt x="37" y="21"/>
                  </a:cubicBezTo>
                  <a:close/>
                  <a:moveTo>
                    <a:pt x="23" y="3"/>
                  </a:moveTo>
                  <a:cubicBezTo>
                    <a:pt x="21" y="4"/>
                    <a:pt x="20" y="5"/>
                    <a:pt x="18" y="6"/>
                  </a:cubicBezTo>
                  <a:cubicBezTo>
                    <a:pt x="19" y="5"/>
                    <a:pt x="19" y="4"/>
                    <a:pt x="19" y="3"/>
                  </a:cubicBezTo>
                  <a:cubicBezTo>
                    <a:pt x="20" y="3"/>
                    <a:pt x="21" y="3"/>
                    <a:pt x="23" y="3"/>
                  </a:cubicBezTo>
                  <a:close/>
                  <a:moveTo>
                    <a:pt x="11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8" y="22"/>
                    <a:pt x="7" y="24"/>
                    <a:pt x="5" y="26"/>
                  </a:cubicBezTo>
                  <a:cubicBezTo>
                    <a:pt x="2" y="29"/>
                    <a:pt x="7" y="23"/>
                    <a:pt x="6" y="24"/>
                  </a:cubicBezTo>
                  <a:cubicBezTo>
                    <a:pt x="7" y="23"/>
                    <a:pt x="8" y="22"/>
                    <a:pt x="8" y="21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21"/>
                    <a:pt x="6" y="22"/>
                    <a:pt x="5" y="23"/>
                  </a:cubicBezTo>
                  <a:cubicBezTo>
                    <a:pt x="2" y="25"/>
                    <a:pt x="4" y="21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7" y="20"/>
                    <a:pt x="9" y="20"/>
                    <a:pt x="11" y="20"/>
                  </a:cubicBezTo>
                  <a:close/>
                  <a:moveTo>
                    <a:pt x="6" y="28"/>
                  </a:moveTo>
                  <a:cubicBezTo>
                    <a:pt x="8" y="27"/>
                    <a:pt x="10" y="25"/>
                    <a:pt x="11" y="23"/>
                  </a:cubicBezTo>
                  <a:cubicBezTo>
                    <a:pt x="14" y="20"/>
                    <a:pt x="12" y="22"/>
                    <a:pt x="11" y="24"/>
                  </a:cubicBezTo>
                  <a:cubicBezTo>
                    <a:pt x="10" y="25"/>
                    <a:pt x="9" y="27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lose/>
                </a:path>
              </a:pathLst>
            </a:custGeom>
            <a:blipFill dpi="0" rotWithShape="1">
              <a:blip r:embed="rId12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93" name="Freeform 194"/>
            <p:cNvSpPr>
              <a:spLocks noEditPoints="1"/>
            </p:cNvSpPr>
            <p:nvPr/>
          </p:nvSpPr>
          <p:spPr bwMode="auto">
            <a:xfrm>
              <a:off x="5172161" y="-5501"/>
              <a:ext cx="127000" cy="136525"/>
            </a:xfrm>
            <a:custGeom>
              <a:avLst/>
              <a:gdLst>
                <a:gd name="T0" fmla="*/ 28 w 44"/>
                <a:gd name="T1" fmla="*/ 47 h 47"/>
                <a:gd name="T2" fmla="*/ 42 w 44"/>
                <a:gd name="T3" fmla="*/ 32 h 47"/>
                <a:gd name="T4" fmla="*/ 44 w 44"/>
                <a:gd name="T5" fmla="*/ 20 h 47"/>
                <a:gd name="T6" fmla="*/ 31 w 44"/>
                <a:gd name="T7" fmla="*/ 18 h 47"/>
                <a:gd name="T8" fmla="*/ 18 w 44"/>
                <a:gd name="T9" fmla="*/ 0 h 47"/>
                <a:gd name="T10" fmla="*/ 2 w 44"/>
                <a:gd name="T11" fmla="*/ 17 h 47"/>
                <a:gd name="T12" fmla="*/ 2 w 44"/>
                <a:gd name="T13" fmla="*/ 31 h 47"/>
                <a:gd name="T14" fmla="*/ 6 w 44"/>
                <a:gd name="T15" fmla="*/ 28 h 47"/>
                <a:gd name="T16" fmla="*/ 7 w 44"/>
                <a:gd name="T17" fmla="*/ 24 h 47"/>
                <a:gd name="T18" fmla="*/ 4 w 44"/>
                <a:gd name="T19" fmla="*/ 25 h 47"/>
                <a:gd name="T20" fmla="*/ 3 w 44"/>
                <a:gd name="T21" fmla="*/ 24 h 47"/>
                <a:gd name="T22" fmla="*/ 3 w 44"/>
                <a:gd name="T23" fmla="*/ 20 h 47"/>
                <a:gd name="T24" fmla="*/ 8 w 44"/>
                <a:gd name="T25" fmla="*/ 25 h 47"/>
                <a:gd name="T26" fmla="*/ 10 w 44"/>
                <a:gd name="T27" fmla="*/ 24 h 47"/>
                <a:gd name="T28" fmla="*/ 18 w 44"/>
                <a:gd name="T29" fmla="*/ 20 h 47"/>
                <a:gd name="T30" fmla="*/ 15 w 44"/>
                <a:gd name="T31" fmla="*/ 22 h 47"/>
                <a:gd name="T32" fmla="*/ 28 w 44"/>
                <a:gd name="T33" fmla="*/ 3 h 47"/>
                <a:gd name="T34" fmla="*/ 21 w 44"/>
                <a:gd name="T35" fmla="*/ 17 h 47"/>
                <a:gd name="T36" fmla="*/ 20 w 44"/>
                <a:gd name="T37" fmla="*/ 13 h 47"/>
                <a:gd name="T38" fmla="*/ 19 w 44"/>
                <a:gd name="T39" fmla="*/ 10 h 47"/>
                <a:gd name="T40" fmla="*/ 36 w 44"/>
                <a:gd name="T41" fmla="*/ 21 h 47"/>
                <a:gd name="T42" fmla="*/ 33 w 44"/>
                <a:gd name="T43" fmla="*/ 21 h 47"/>
                <a:gd name="T44" fmla="*/ 38 w 44"/>
                <a:gd name="T45" fmla="*/ 26 h 47"/>
                <a:gd name="T46" fmla="*/ 22 w 44"/>
                <a:gd name="T47" fmla="*/ 42 h 47"/>
                <a:gd name="T48" fmla="*/ 27 w 44"/>
                <a:gd name="T49" fmla="*/ 34 h 47"/>
                <a:gd name="T50" fmla="*/ 28 w 44"/>
                <a:gd name="T51" fmla="*/ 19 h 47"/>
                <a:gd name="T52" fmla="*/ 28 w 44"/>
                <a:gd name="T53" fmla="*/ 18 h 47"/>
                <a:gd name="T54" fmla="*/ 18 w 44"/>
                <a:gd name="T55" fmla="*/ 31 h 47"/>
                <a:gd name="T56" fmla="*/ 26 w 44"/>
                <a:gd name="T57" fmla="*/ 34 h 47"/>
                <a:gd name="T58" fmla="*/ 18 w 44"/>
                <a:gd name="T59" fmla="*/ 39 h 47"/>
                <a:gd name="T60" fmla="*/ 27 w 44"/>
                <a:gd name="T61" fmla="*/ 30 h 47"/>
                <a:gd name="T62" fmla="*/ 27 w 44"/>
                <a:gd name="T63" fmla="*/ 30 h 47"/>
                <a:gd name="T64" fmla="*/ 18 w 44"/>
                <a:gd name="T65" fmla="*/ 36 h 47"/>
                <a:gd name="T66" fmla="*/ 18 w 44"/>
                <a:gd name="T67" fmla="*/ 35 h 47"/>
                <a:gd name="T68" fmla="*/ 31 w 44"/>
                <a:gd name="T69" fmla="*/ 21 h 47"/>
                <a:gd name="T70" fmla="*/ 19 w 44"/>
                <a:gd name="T71" fmla="*/ 32 h 47"/>
                <a:gd name="T72" fmla="*/ 30 w 44"/>
                <a:gd name="T73" fmla="*/ 21 h 47"/>
                <a:gd name="T74" fmla="*/ 26 w 44"/>
                <a:gd name="T75" fmla="*/ 15 h 47"/>
                <a:gd name="T76" fmla="*/ 19 w 44"/>
                <a:gd name="T77" fmla="*/ 6 h 47"/>
                <a:gd name="T78" fmla="*/ 22 w 44"/>
                <a:gd name="T79" fmla="*/ 10 h 47"/>
                <a:gd name="T80" fmla="*/ 25 w 44"/>
                <a:gd name="T81" fmla="*/ 11 h 47"/>
                <a:gd name="T82" fmla="*/ 25 w 44"/>
                <a:gd name="T83" fmla="*/ 11 h 47"/>
                <a:gd name="T84" fmla="*/ 9 w 44"/>
                <a:gd name="T85" fmla="*/ 28 h 47"/>
                <a:gd name="T86" fmla="*/ 28 w 44"/>
                <a:gd name="T87" fmla="*/ 17 h 47"/>
                <a:gd name="T88" fmla="*/ 21 w 44"/>
                <a:gd name="T89" fmla="*/ 23 h 47"/>
                <a:gd name="T90" fmla="*/ 18 w 44"/>
                <a:gd name="T91" fmla="*/ 28 h 47"/>
                <a:gd name="T92" fmla="*/ 18 w 44"/>
                <a:gd name="T93" fmla="*/ 44 h 47"/>
                <a:gd name="T94" fmla="*/ 22 w 44"/>
                <a:gd name="T95" fmla="*/ 43 h 47"/>
                <a:gd name="T96" fmla="*/ 26 w 44"/>
                <a:gd name="T97" fmla="*/ 43 h 47"/>
                <a:gd name="T98" fmla="*/ 28 w 44"/>
                <a:gd name="T99" fmla="*/ 30 h 47"/>
                <a:gd name="T100" fmla="*/ 31 w 44"/>
                <a:gd name="T101" fmla="*/ 29 h 47"/>
                <a:gd name="T102" fmla="*/ 36 w 44"/>
                <a:gd name="T103" fmla="*/ 29 h 47"/>
                <a:gd name="T104" fmla="*/ 40 w 44"/>
                <a:gd name="T105" fmla="*/ 30 h 47"/>
                <a:gd name="T106" fmla="*/ 33 w 44"/>
                <a:gd name="T107" fmla="*/ 27 h 47"/>
                <a:gd name="T108" fmla="*/ 19 w 44"/>
                <a:gd name="T109" fmla="*/ 3 h 47"/>
                <a:gd name="T110" fmla="*/ 6 w 44"/>
                <a:gd name="T111" fmla="*/ 26 h 47"/>
                <a:gd name="T112" fmla="*/ 5 w 44"/>
                <a:gd name="T113" fmla="*/ 22 h 47"/>
                <a:gd name="T114" fmla="*/ 6 w 44"/>
                <a:gd name="T115" fmla="*/ 28 h 47"/>
                <a:gd name="T116" fmla="*/ 9 w 44"/>
                <a:gd name="T117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" h="47">
                  <a:moveTo>
                    <a:pt x="15" y="45"/>
                  </a:moveTo>
                  <a:cubicBezTo>
                    <a:pt x="15" y="46"/>
                    <a:pt x="16" y="46"/>
                    <a:pt x="16" y="46"/>
                  </a:cubicBezTo>
                  <a:cubicBezTo>
                    <a:pt x="16" y="47"/>
                    <a:pt x="17" y="47"/>
                    <a:pt x="17" y="47"/>
                  </a:cubicBezTo>
                  <a:cubicBezTo>
                    <a:pt x="21" y="47"/>
                    <a:pt x="24" y="47"/>
                    <a:pt x="28" y="47"/>
                  </a:cubicBezTo>
                  <a:cubicBezTo>
                    <a:pt x="29" y="47"/>
                    <a:pt x="29" y="46"/>
                    <a:pt x="29" y="46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1"/>
                    <a:pt x="29" y="37"/>
                    <a:pt x="30" y="32"/>
                  </a:cubicBezTo>
                  <a:cubicBezTo>
                    <a:pt x="34" y="32"/>
                    <a:pt x="38" y="33"/>
                    <a:pt x="42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3" y="32"/>
                    <a:pt x="43" y="32"/>
                    <a:pt x="43" y="31"/>
                  </a:cubicBezTo>
                  <a:cubicBezTo>
                    <a:pt x="43" y="27"/>
                    <a:pt x="44" y="24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9"/>
                    <a:pt x="43" y="18"/>
                  </a:cubicBezTo>
                  <a:cubicBezTo>
                    <a:pt x="39" y="18"/>
                    <a:pt x="35" y="18"/>
                    <a:pt x="31" y="18"/>
                  </a:cubicBezTo>
                  <a:cubicBezTo>
                    <a:pt x="30" y="12"/>
                    <a:pt x="31" y="7"/>
                    <a:pt x="30" y="2"/>
                  </a:cubicBezTo>
                  <a:cubicBezTo>
                    <a:pt x="30" y="2"/>
                    <a:pt x="30" y="1"/>
                    <a:pt x="30" y="1"/>
                  </a:cubicBezTo>
                  <a:cubicBezTo>
                    <a:pt x="30" y="1"/>
                    <a:pt x="30" y="0"/>
                    <a:pt x="29" y="0"/>
                  </a:cubicBezTo>
                  <a:cubicBezTo>
                    <a:pt x="25" y="0"/>
                    <a:pt x="22" y="0"/>
                    <a:pt x="18" y="0"/>
                  </a:cubicBezTo>
                  <a:cubicBezTo>
                    <a:pt x="17" y="0"/>
                    <a:pt x="17" y="0"/>
                    <a:pt x="17" y="1"/>
                  </a:cubicBezTo>
                  <a:cubicBezTo>
                    <a:pt x="17" y="1"/>
                    <a:pt x="16" y="1"/>
                    <a:pt x="16" y="2"/>
                  </a:cubicBezTo>
                  <a:cubicBezTo>
                    <a:pt x="16" y="7"/>
                    <a:pt x="16" y="12"/>
                    <a:pt x="16" y="17"/>
                  </a:cubicBezTo>
                  <a:cubicBezTo>
                    <a:pt x="12" y="17"/>
                    <a:pt x="7" y="16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7"/>
                    <a:pt x="0" y="17"/>
                    <a:pt x="1" y="18"/>
                  </a:cubicBezTo>
                  <a:cubicBezTo>
                    <a:pt x="1" y="22"/>
                    <a:pt x="0" y="26"/>
                    <a:pt x="1" y="29"/>
                  </a:cubicBezTo>
                  <a:cubicBezTo>
                    <a:pt x="1" y="30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7" y="31"/>
                    <a:pt x="11" y="31"/>
                    <a:pt x="15" y="31"/>
                  </a:cubicBezTo>
                  <a:cubicBezTo>
                    <a:pt x="15" y="35"/>
                    <a:pt x="16" y="40"/>
                    <a:pt x="15" y="45"/>
                  </a:cubicBezTo>
                  <a:close/>
                  <a:moveTo>
                    <a:pt x="6" y="28"/>
                  </a:moveTo>
                  <a:cubicBezTo>
                    <a:pt x="5" y="28"/>
                    <a:pt x="4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5" y="27"/>
                    <a:pt x="6" y="26"/>
                    <a:pt x="7" y="24"/>
                  </a:cubicBezTo>
                  <a:cubicBezTo>
                    <a:pt x="7" y="25"/>
                    <a:pt x="6" y="26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3" y="25"/>
                  </a:moveTo>
                  <a:cubicBezTo>
                    <a:pt x="3" y="25"/>
                    <a:pt x="4" y="25"/>
                    <a:pt x="4" y="25"/>
                  </a:cubicBezTo>
                  <a:cubicBezTo>
                    <a:pt x="5" y="24"/>
                    <a:pt x="10" y="18"/>
                    <a:pt x="6" y="23"/>
                  </a:cubicBezTo>
                  <a:cubicBezTo>
                    <a:pt x="5" y="24"/>
                    <a:pt x="4" y="25"/>
                    <a:pt x="3" y="27"/>
                  </a:cubicBezTo>
                  <a:cubicBezTo>
                    <a:pt x="3" y="26"/>
                    <a:pt x="3" y="25"/>
                    <a:pt x="3" y="25"/>
                  </a:cubicBezTo>
                  <a:close/>
                  <a:moveTo>
                    <a:pt x="3" y="24"/>
                  </a:moveTo>
                  <a:cubicBezTo>
                    <a:pt x="3" y="23"/>
                    <a:pt x="3" y="22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0"/>
                    <a:pt x="4" y="22"/>
                    <a:pt x="3" y="24"/>
                  </a:cubicBezTo>
                  <a:close/>
                  <a:moveTo>
                    <a:pt x="3" y="20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3" y="20"/>
                  </a:cubicBezTo>
                  <a:close/>
                  <a:moveTo>
                    <a:pt x="8" y="25"/>
                  </a:moveTo>
                  <a:cubicBezTo>
                    <a:pt x="9" y="23"/>
                    <a:pt x="10" y="22"/>
                    <a:pt x="12" y="20"/>
                  </a:cubicBezTo>
                  <a:cubicBezTo>
                    <a:pt x="12" y="20"/>
                    <a:pt x="12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2" y="21"/>
                    <a:pt x="11" y="23"/>
                    <a:pt x="10" y="24"/>
                  </a:cubicBezTo>
                  <a:cubicBezTo>
                    <a:pt x="9" y="25"/>
                    <a:pt x="5" y="29"/>
                    <a:pt x="8" y="25"/>
                  </a:cubicBezTo>
                  <a:close/>
                  <a:moveTo>
                    <a:pt x="15" y="20"/>
                  </a:moveTo>
                  <a:cubicBezTo>
                    <a:pt x="16" y="20"/>
                    <a:pt x="17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2" y="17"/>
                    <a:pt x="23" y="17"/>
                  </a:cubicBezTo>
                  <a:cubicBezTo>
                    <a:pt x="20" y="19"/>
                    <a:pt x="18" y="20"/>
                    <a:pt x="15" y="22"/>
                  </a:cubicBezTo>
                  <a:cubicBezTo>
                    <a:pt x="14" y="23"/>
                    <a:pt x="11" y="25"/>
                    <a:pt x="10" y="27"/>
                  </a:cubicBezTo>
                  <a:cubicBezTo>
                    <a:pt x="11" y="24"/>
                    <a:pt x="13" y="22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lose/>
                  <a:moveTo>
                    <a:pt x="28" y="3"/>
                  </a:moveTo>
                  <a:cubicBezTo>
                    <a:pt x="28" y="7"/>
                    <a:pt x="28" y="11"/>
                    <a:pt x="28" y="15"/>
                  </a:cubicBezTo>
                  <a:cubicBezTo>
                    <a:pt x="28" y="14"/>
                    <a:pt x="27" y="14"/>
                    <a:pt x="27" y="14"/>
                  </a:cubicBezTo>
                  <a:cubicBezTo>
                    <a:pt x="25" y="15"/>
                    <a:pt x="24" y="16"/>
                    <a:pt x="22" y="16"/>
                  </a:cubicBezTo>
                  <a:cubicBezTo>
                    <a:pt x="21" y="17"/>
                    <a:pt x="18" y="19"/>
                    <a:pt x="21" y="17"/>
                  </a:cubicBezTo>
                  <a:cubicBezTo>
                    <a:pt x="23" y="15"/>
                    <a:pt x="26" y="13"/>
                    <a:pt x="28" y="10"/>
                  </a:cubicBezTo>
                  <a:cubicBezTo>
                    <a:pt x="28" y="10"/>
                    <a:pt x="27" y="9"/>
                    <a:pt x="27" y="9"/>
                  </a:cubicBezTo>
                  <a:cubicBezTo>
                    <a:pt x="26" y="10"/>
                    <a:pt x="25" y="11"/>
                    <a:pt x="23" y="11"/>
                  </a:cubicBezTo>
                  <a:cubicBezTo>
                    <a:pt x="22" y="12"/>
                    <a:pt x="17" y="16"/>
                    <a:pt x="20" y="13"/>
                  </a:cubicBezTo>
                  <a:cubicBezTo>
                    <a:pt x="22" y="11"/>
                    <a:pt x="25" y="9"/>
                    <a:pt x="27" y="5"/>
                  </a:cubicBezTo>
                  <a:cubicBezTo>
                    <a:pt x="27" y="5"/>
                    <a:pt x="27" y="4"/>
                    <a:pt x="27" y="5"/>
                  </a:cubicBezTo>
                  <a:cubicBezTo>
                    <a:pt x="24" y="6"/>
                    <a:pt x="22" y="9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9"/>
                    <a:pt x="21" y="7"/>
                    <a:pt x="22" y="6"/>
                  </a:cubicBezTo>
                  <a:cubicBezTo>
                    <a:pt x="23" y="5"/>
                    <a:pt x="24" y="4"/>
                    <a:pt x="24" y="3"/>
                  </a:cubicBezTo>
                  <a:cubicBezTo>
                    <a:pt x="26" y="3"/>
                    <a:pt x="27" y="3"/>
                    <a:pt x="28" y="3"/>
                  </a:cubicBezTo>
                  <a:close/>
                  <a:moveTo>
                    <a:pt x="36" y="21"/>
                  </a:moveTo>
                  <a:cubicBezTo>
                    <a:pt x="34" y="23"/>
                    <a:pt x="32" y="25"/>
                    <a:pt x="30" y="27"/>
                  </a:cubicBezTo>
                  <a:cubicBezTo>
                    <a:pt x="29" y="28"/>
                    <a:pt x="27" y="29"/>
                    <a:pt x="26" y="30"/>
                  </a:cubicBezTo>
                  <a:cubicBezTo>
                    <a:pt x="27" y="29"/>
                    <a:pt x="28" y="27"/>
                    <a:pt x="29" y="26"/>
                  </a:cubicBezTo>
                  <a:cubicBezTo>
                    <a:pt x="30" y="25"/>
                    <a:pt x="31" y="23"/>
                    <a:pt x="33" y="21"/>
                  </a:cubicBezTo>
                  <a:cubicBezTo>
                    <a:pt x="34" y="21"/>
                    <a:pt x="35" y="21"/>
                    <a:pt x="36" y="21"/>
                  </a:cubicBezTo>
                  <a:close/>
                  <a:moveTo>
                    <a:pt x="41" y="26"/>
                  </a:moveTo>
                  <a:cubicBezTo>
                    <a:pt x="40" y="26"/>
                    <a:pt x="40" y="26"/>
                    <a:pt x="40" y="26"/>
                  </a:cubicBezTo>
                  <a:cubicBezTo>
                    <a:pt x="39" y="26"/>
                    <a:pt x="36" y="28"/>
                    <a:pt x="38" y="26"/>
                  </a:cubicBezTo>
                  <a:cubicBezTo>
                    <a:pt x="39" y="24"/>
                    <a:pt x="40" y="23"/>
                    <a:pt x="41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3"/>
                    <a:pt x="41" y="24"/>
                    <a:pt x="41" y="26"/>
                  </a:cubicBezTo>
                  <a:close/>
                  <a:moveTo>
                    <a:pt x="22" y="42"/>
                  </a:moveTo>
                  <a:cubicBezTo>
                    <a:pt x="24" y="40"/>
                    <a:pt x="25" y="39"/>
                    <a:pt x="26" y="38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4" y="38"/>
                    <a:pt x="22" y="40"/>
                    <a:pt x="20" y="41"/>
                  </a:cubicBezTo>
                  <a:cubicBezTo>
                    <a:pt x="23" y="39"/>
                    <a:pt x="25" y="37"/>
                    <a:pt x="27" y="34"/>
                  </a:cubicBezTo>
                  <a:cubicBezTo>
                    <a:pt x="26" y="36"/>
                    <a:pt x="26" y="38"/>
                    <a:pt x="26" y="40"/>
                  </a:cubicBezTo>
                  <a:cubicBezTo>
                    <a:pt x="25" y="41"/>
                    <a:pt x="24" y="41"/>
                    <a:pt x="22" y="42"/>
                  </a:cubicBezTo>
                  <a:close/>
                  <a:moveTo>
                    <a:pt x="28" y="18"/>
                  </a:moveTo>
                  <a:cubicBezTo>
                    <a:pt x="28" y="18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5" y="22"/>
                    <a:pt x="23" y="26"/>
                    <a:pt x="19" y="28"/>
                  </a:cubicBezTo>
                  <a:cubicBezTo>
                    <a:pt x="22" y="25"/>
                    <a:pt x="25" y="21"/>
                    <a:pt x="28" y="18"/>
                  </a:cubicBezTo>
                  <a:close/>
                  <a:moveTo>
                    <a:pt x="29" y="21"/>
                  </a:moveTo>
                  <a:cubicBezTo>
                    <a:pt x="29" y="21"/>
                    <a:pt x="29" y="21"/>
                    <a:pt x="29" y="21"/>
                  </a:cubicBezTo>
                  <a:cubicBezTo>
                    <a:pt x="27" y="22"/>
                    <a:pt x="26" y="24"/>
                    <a:pt x="24" y="25"/>
                  </a:cubicBezTo>
                  <a:cubicBezTo>
                    <a:pt x="22" y="27"/>
                    <a:pt x="20" y="29"/>
                    <a:pt x="18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22" y="27"/>
                    <a:pt x="25" y="23"/>
                    <a:pt x="29" y="21"/>
                  </a:cubicBezTo>
                  <a:close/>
                  <a:moveTo>
                    <a:pt x="27" y="34"/>
                  </a:moveTo>
                  <a:cubicBezTo>
                    <a:pt x="27" y="34"/>
                    <a:pt x="26" y="34"/>
                    <a:pt x="26" y="34"/>
                  </a:cubicBezTo>
                  <a:cubicBezTo>
                    <a:pt x="24" y="34"/>
                    <a:pt x="22" y="36"/>
                    <a:pt x="20" y="37"/>
                  </a:cubicBezTo>
                  <a:cubicBezTo>
                    <a:pt x="22" y="35"/>
                    <a:pt x="25" y="34"/>
                    <a:pt x="27" y="31"/>
                  </a:cubicBezTo>
                  <a:cubicBezTo>
                    <a:pt x="27" y="32"/>
                    <a:pt x="27" y="33"/>
                    <a:pt x="27" y="34"/>
                  </a:cubicBezTo>
                  <a:close/>
                  <a:moveTo>
                    <a:pt x="18" y="39"/>
                  </a:moveTo>
                  <a:cubicBezTo>
                    <a:pt x="21" y="38"/>
                    <a:pt x="23" y="36"/>
                    <a:pt x="25" y="35"/>
                  </a:cubicBezTo>
                  <a:cubicBezTo>
                    <a:pt x="23" y="37"/>
                    <a:pt x="21" y="39"/>
                    <a:pt x="18" y="41"/>
                  </a:cubicBezTo>
                  <a:cubicBezTo>
                    <a:pt x="18" y="41"/>
                    <a:pt x="18" y="40"/>
                    <a:pt x="18" y="39"/>
                  </a:cubicBezTo>
                  <a:close/>
                  <a:moveTo>
                    <a:pt x="27" y="30"/>
                  </a:move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6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lose/>
                  <a:moveTo>
                    <a:pt x="26" y="31"/>
                  </a:moveTo>
                  <a:cubicBezTo>
                    <a:pt x="23" y="34"/>
                    <a:pt x="20" y="36"/>
                    <a:pt x="18" y="38"/>
                  </a:cubicBezTo>
                  <a:cubicBezTo>
                    <a:pt x="18" y="37"/>
                    <a:pt x="18" y="36"/>
                    <a:pt x="18" y="36"/>
                  </a:cubicBezTo>
                  <a:cubicBezTo>
                    <a:pt x="21" y="34"/>
                    <a:pt x="23" y="33"/>
                    <a:pt x="26" y="31"/>
                  </a:cubicBezTo>
                  <a:close/>
                  <a:moveTo>
                    <a:pt x="25" y="30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3" y="32"/>
                    <a:pt x="21" y="33"/>
                    <a:pt x="18" y="35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22" y="31"/>
                    <a:pt x="24" y="28"/>
                    <a:pt x="27" y="25"/>
                  </a:cubicBezTo>
                  <a:cubicBezTo>
                    <a:pt x="28" y="24"/>
                    <a:pt x="29" y="23"/>
                    <a:pt x="29" y="22"/>
                  </a:cubicBezTo>
                  <a:cubicBezTo>
                    <a:pt x="30" y="22"/>
                    <a:pt x="30" y="21"/>
                    <a:pt x="31" y="21"/>
                  </a:cubicBezTo>
                  <a:cubicBezTo>
                    <a:pt x="31" y="21"/>
                    <a:pt x="32" y="21"/>
                    <a:pt x="32" y="21"/>
                  </a:cubicBezTo>
                  <a:cubicBezTo>
                    <a:pt x="29" y="24"/>
                    <a:pt x="27" y="27"/>
                    <a:pt x="25" y="30"/>
                  </a:cubicBezTo>
                  <a:close/>
                  <a:moveTo>
                    <a:pt x="23" y="29"/>
                  </a:moveTo>
                  <a:cubicBezTo>
                    <a:pt x="22" y="30"/>
                    <a:pt x="20" y="31"/>
                    <a:pt x="19" y="32"/>
                  </a:cubicBezTo>
                  <a:cubicBezTo>
                    <a:pt x="18" y="32"/>
                    <a:pt x="18" y="32"/>
                    <a:pt x="20" y="31"/>
                  </a:cubicBezTo>
                  <a:cubicBezTo>
                    <a:pt x="21" y="30"/>
                    <a:pt x="21" y="29"/>
                    <a:pt x="22" y="28"/>
                  </a:cubicBezTo>
                  <a:cubicBezTo>
                    <a:pt x="25" y="26"/>
                    <a:pt x="27" y="23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7" y="23"/>
                    <a:pt x="25" y="26"/>
                    <a:pt x="23" y="29"/>
                  </a:cubicBezTo>
                  <a:close/>
                  <a:moveTo>
                    <a:pt x="24" y="17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5" y="16"/>
                    <a:pt x="25" y="16"/>
                    <a:pt x="26" y="15"/>
                  </a:cubicBezTo>
                  <a:cubicBezTo>
                    <a:pt x="25" y="16"/>
                    <a:pt x="25" y="16"/>
                    <a:pt x="24" y="17"/>
                  </a:cubicBezTo>
                  <a:close/>
                  <a:moveTo>
                    <a:pt x="21" y="6"/>
                  </a:moveTo>
                  <a:cubicBezTo>
                    <a:pt x="21" y="7"/>
                    <a:pt x="20" y="7"/>
                    <a:pt x="19" y="8"/>
                  </a:cubicBezTo>
                  <a:cubicBezTo>
                    <a:pt x="19" y="8"/>
                    <a:pt x="19" y="7"/>
                    <a:pt x="19" y="6"/>
                  </a:cubicBezTo>
                  <a:cubicBezTo>
                    <a:pt x="20" y="6"/>
                    <a:pt x="21" y="5"/>
                    <a:pt x="22" y="5"/>
                  </a:cubicBezTo>
                  <a:cubicBezTo>
                    <a:pt x="25" y="3"/>
                    <a:pt x="22" y="5"/>
                    <a:pt x="21" y="6"/>
                  </a:cubicBezTo>
                  <a:close/>
                  <a:moveTo>
                    <a:pt x="25" y="6"/>
                  </a:moveTo>
                  <a:cubicBezTo>
                    <a:pt x="28" y="4"/>
                    <a:pt x="23" y="10"/>
                    <a:pt x="22" y="10"/>
                  </a:cubicBezTo>
                  <a:cubicBezTo>
                    <a:pt x="21" y="11"/>
                    <a:pt x="20" y="12"/>
                    <a:pt x="19" y="13"/>
                  </a:cubicBezTo>
                  <a:cubicBezTo>
                    <a:pt x="19" y="12"/>
                    <a:pt x="19" y="12"/>
                    <a:pt x="19" y="11"/>
                  </a:cubicBezTo>
                  <a:cubicBezTo>
                    <a:pt x="21" y="10"/>
                    <a:pt x="23" y="8"/>
                    <a:pt x="25" y="6"/>
                  </a:cubicBezTo>
                  <a:close/>
                  <a:moveTo>
                    <a:pt x="25" y="11"/>
                  </a:moveTo>
                  <a:cubicBezTo>
                    <a:pt x="28" y="9"/>
                    <a:pt x="24" y="13"/>
                    <a:pt x="24" y="14"/>
                  </a:cubicBezTo>
                  <a:cubicBezTo>
                    <a:pt x="22" y="15"/>
                    <a:pt x="21" y="16"/>
                    <a:pt x="19" y="17"/>
                  </a:cubicBezTo>
                  <a:cubicBezTo>
                    <a:pt x="19" y="16"/>
                    <a:pt x="19" y="16"/>
                    <a:pt x="19" y="15"/>
                  </a:cubicBezTo>
                  <a:cubicBezTo>
                    <a:pt x="21" y="14"/>
                    <a:pt x="23" y="12"/>
                    <a:pt x="25" y="11"/>
                  </a:cubicBezTo>
                  <a:close/>
                  <a:moveTo>
                    <a:pt x="23" y="17"/>
                  </a:moveTo>
                  <a:cubicBezTo>
                    <a:pt x="19" y="21"/>
                    <a:pt x="16" y="23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1" y="28"/>
                    <a:pt x="9" y="28"/>
                  </a:cubicBezTo>
                  <a:cubicBezTo>
                    <a:pt x="14" y="24"/>
                    <a:pt x="19" y="21"/>
                    <a:pt x="23" y="17"/>
                  </a:cubicBezTo>
                  <a:close/>
                  <a:moveTo>
                    <a:pt x="28" y="15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16"/>
                    <a:pt x="28" y="16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3" y="20"/>
                    <a:pt x="19" y="23"/>
                    <a:pt x="16" y="27"/>
                  </a:cubicBezTo>
                  <a:cubicBezTo>
                    <a:pt x="16" y="27"/>
                    <a:pt x="16" y="28"/>
                    <a:pt x="16" y="28"/>
                  </a:cubicBezTo>
                  <a:cubicBezTo>
                    <a:pt x="18" y="26"/>
                    <a:pt x="19" y="25"/>
                    <a:pt x="21" y="23"/>
                  </a:cubicBezTo>
                  <a:cubicBezTo>
                    <a:pt x="22" y="22"/>
                    <a:pt x="23" y="21"/>
                    <a:pt x="24" y="21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3"/>
                    <a:pt x="21" y="26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6" y="28"/>
                    <a:pt x="15" y="28"/>
                    <a:pt x="14" y="28"/>
                  </a:cubicBezTo>
                  <a:cubicBezTo>
                    <a:pt x="18" y="23"/>
                    <a:pt x="23" y="19"/>
                    <a:pt x="28" y="15"/>
                  </a:cubicBezTo>
                  <a:close/>
                  <a:moveTo>
                    <a:pt x="18" y="44"/>
                  </a:moveTo>
                  <a:cubicBezTo>
                    <a:pt x="18" y="43"/>
                    <a:pt x="18" y="43"/>
                    <a:pt x="18" y="43"/>
                  </a:cubicBezTo>
                  <a:cubicBezTo>
                    <a:pt x="21" y="42"/>
                    <a:pt x="22" y="40"/>
                    <a:pt x="24" y="39"/>
                  </a:cubicBezTo>
                  <a:cubicBezTo>
                    <a:pt x="23" y="40"/>
                    <a:pt x="22" y="41"/>
                    <a:pt x="21" y="43"/>
                  </a:cubicBezTo>
                  <a:cubicBezTo>
                    <a:pt x="21" y="43"/>
                    <a:pt x="21" y="43"/>
                    <a:pt x="22" y="43"/>
                  </a:cubicBezTo>
                  <a:cubicBezTo>
                    <a:pt x="22" y="43"/>
                    <a:pt x="23" y="43"/>
                    <a:pt x="23" y="42"/>
                  </a:cubicBezTo>
                  <a:cubicBezTo>
                    <a:pt x="24" y="42"/>
                    <a:pt x="25" y="42"/>
                    <a:pt x="25" y="41"/>
                  </a:cubicBezTo>
                  <a:cubicBezTo>
                    <a:pt x="26" y="41"/>
                    <a:pt x="26" y="42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26" y="44"/>
                    <a:pt x="26" y="44"/>
                  </a:cubicBezTo>
                  <a:cubicBezTo>
                    <a:pt x="24" y="44"/>
                    <a:pt x="21" y="44"/>
                    <a:pt x="18" y="44"/>
                  </a:cubicBezTo>
                  <a:close/>
                  <a:moveTo>
                    <a:pt x="28" y="29"/>
                  </a:moveTo>
                  <a:cubicBezTo>
                    <a:pt x="28" y="29"/>
                    <a:pt x="28" y="29"/>
                    <a:pt x="28" y="30"/>
                  </a:cubicBezTo>
                  <a:cubicBezTo>
                    <a:pt x="30" y="28"/>
                    <a:pt x="32" y="26"/>
                    <a:pt x="34" y="23"/>
                  </a:cubicBezTo>
                  <a:cubicBezTo>
                    <a:pt x="35" y="22"/>
                    <a:pt x="38" y="20"/>
                    <a:pt x="35" y="24"/>
                  </a:cubicBezTo>
                  <a:cubicBezTo>
                    <a:pt x="33" y="26"/>
                    <a:pt x="32" y="27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3" y="28"/>
                    <a:pt x="35" y="26"/>
                    <a:pt x="37" y="24"/>
                  </a:cubicBezTo>
                  <a:cubicBezTo>
                    <a:pt x="38" y="24"/>
                    <a:pt x="40" y="22"/>
                    <a:pt x="38" y="24"/>
                  </a:cubicBezTo>
                  <a:cubicBezTo>
                    <a:pt x="37" y="26"/>
                    <a:pt x="36" y="27"/>
                    <a:pt x="35" y="29"/>
                  </a:cubicBezTo>
                  <a:cubicBezTo>
                    <a:pt x="35" y="29"/>
                    <a:pt x="35" y="29"/>
                    <a:pt x="36" y="29"/>
                  </a:cubicBezTo>
                  <a:cubicBezTo>
                    <a:pt x="37" y="29"/>
                    <a:pt x="40" y="26"/>
                    <a:pt x="39" y="28"/>
                  </a:cubicBezTo>
                  <a:cubicBezTo>
                    <a:pt x="39" y="29"/>
                    <a:pt x="40" y="29"/>
                    <a:pt x="40" y="28"/>
                  </a:cubicBezTo>
                  <a:cubicBezTo>
                    <a:pt x="40" y="28"/>
                    <a:pt x="40" y="28"/>
                    <a:pt x="40" y="27"/>
                  </a:cubicBezTo>
                  <a:cubicBezTo>
                    <a:pt x="40" y="28"/>
                    <a:pt x="40" y="29"/>
                    <a:pt x="40" y="30"/>
                  </a:cubicBezTo>
                  <a:cubicBezTo>
                    <a:pt x="36" y="30"/>
                    <a:pt x="32" y="29"/>
                    <a:pt x="28" y="29"/>
                  </a:cubicBezTo>
                  <a:close/>
                  <a:moveTo>
                    <a:pt x="38" y="21"/>
                  </a:moveTo>
                  <a:cubicBezTo>
                    <a:pt x="38" y="21"/>
                    <a:pt x="39" y="21"/>
                    <a:pt x="40" y="21"/>
                  </a:cubicBezTo>
                  <a:cubicBezTo>
                    <a:pt x="37" y="23"/>
                    <a:pt x="35" y="25"/>
                    <a:pt x="33" y="27"/>
                  </a:cubicBezTo>
                  <a:cubicBezTo>
                    <a:pt x="35" y="25"/>
                    <a:pt x="36" y="23"/>
                    <a:pt x="38" y="21"/>
                  </a:cubicBezTo>
                  <a:close/>
                  <a:moveTo>
                    <a:pt x="23" y="3"/>
                  </a:moveTo>
                  <a:cubicBezTo>
                    <a:pt x="22" y="4"/>
                    <a:pt x="20" y="5"/>
                    <a:pt x="19" y="6"/>
                  </a:cubicBezTo>
                  <a:cubicBezTo>
                    <a:pt x="19" y="5"/>
                    <a:pt x="19" y="4"/>
                    <a:pt x="19" y="3"/>
                  </a:cubicBezTo>
                  <a:cubicBezTo>
                    <a:pt x="20" y="3"/>
                    <a:pt x="22" y="3"/>
                    <a:pt x="23" y="3"/>
                  </a:cubicBezTo>
                  <a:close/>
                  <a:moveTo>
                    <a:pt x="11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9" y="21"/>
                    <a:pt x="7" y="24"/>
                    <a:pt x="6" y="26"/>
                  </a:cubicBezTo>
                  <a:cubicBezTo>
                    <a:pt x="2" y="29"/>
                    <a:pt x="7" y="23"/>
                    <a:pt x="7" y="23"/>
                  </a:cubicBezTo>
                  <a:cubicBezTo>
                    <a:pt x="7" y="22"/>
                    <a:pt x="8" y="21"/>
                    <a:pt x="9" y="20"/>
                  </a:cubicBezTo>
                  <a:cubicBezTo>
                    <a:pt x="9" y="20"/>
                    <a:pt x="9" y="19"/>
                    <a:pt x="8" y="20"/>
                  </a:cubicBezTo>
                  <a:cubicBezTo>
                    <a:pt x="7" y="20"/>
                    <a:pt x="6" y="21"/>
                    <a:pt x="5" y="22"/>
                  </a:cubicBezTo>
                  <a:cubicBezTo>
                    <a:pt x="3" y="25"/>
                    <a:pt x="5" y="21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7" y="20"/>
                    <a:pt x="9" y="20"/>
                    <a:pt x="11" y="20"/>
                  </a:cubicBezTo>
                  <a:close/>
                  <a:moveTo>
                    <a:pt x="6" y="28"/>
                  </a:moveTo>
                  <a:cubicBezTo>
                    <a:pt x="9" y="27"/>
                    <a:pt x="10" y="25"/>
                    <a:pt x="12" y="23"/>
                  </a:cubicBezTo>
                  <a:cubicBezTo>
                    <a:pt x="14" y="20"/>
                    <a:pt x="13" y="22"/>
                    <a:pt x="11" y="24"/>
                  </a:cubicBezTo>
                  <a:cubicBezTo>
                    <a:pt x="10" y="25"/>
                    <a:pt x="9" y="26"/>
                    <a:pt x="9" y="28"/>
                  </a:cubicBezTo>
                  <a:cubicBezTo>
                    <a:pt x="8" y="28"/>
                    <a:pt x="8" y="28"/>
                    <a:pt x="9" y="28"/>
                  </a:cubicBezTo>
                  <a:cubicBezTo>
                    <a:pt x="8" y="28"/>
                    <a:pt x="7" y="28"/>
                    <a:pt x="6" y="28"/>
                  </a:cubicBezTo>
                  <a:close/>
                </a:path>
              </a:pathLst>
            </a:custGeom>
            <a:blipFill dpi="0" rotWithShape="1">
              <a:blip r:embed="rId1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94" name="Freeform 195"/>
            <p:cNvSpPr>
              <a:spLocks noEditPoints="1"/>
            </p:cNvSpPr>
            <p:nvPr/>
          </p:nvSpPr>
          <p:spPr bwMode="auto">
            <a:xfrm>
              <a:off x="7562936" y="-1148501"/>
              <a:ext cx="361950" cy="384175"/>
            </a:xfrm>
            <a:custGeom>
              <a:avLst/>
              <a:gdLst>
                <a:gd name="T0" fmla="*/ 67 w 125"/>
                <a:gd name="T1" fmla="*/ 127 h 132"/>
                <a:gd name="T2" fmla="*/ 12 w 125"/>
                <a:gd name="T3" fmla="*/ 41 h 132"/>
                <a:gd name="T4" fmla="*/ 38 w 125"/>
                <a:gd name="T5" fmla="*/ 92 h 132"/>
                <a:gd name="T6" fmla="*/ 15 w 125"/>
                <a:gd name="T7" fmla="*/ 101 h 132"/>
                <a:gd name="T8" fmla="*/ 10 w 125"/>
                <a:gd name="T9" fmla="*/ 93 h 132"/>
                <a:gd name="T10" fmla="*/ 10 w 125"/>
                <a:gd name="T11" fmla="*/ 93 h 132"/>
                <a:gd name="T12" fmla="*/ 10 w 125"/>
                <a:gd name="T13" fmla="*/ 92 h 132"/>
                <a:gd name="T14" fmla="*/ 60 w 125"/>
                <a:gd name="T15" fmla="*/ 20 h 132"/>
                <a:gd name="T16" fmla="*/ 51 w 125"/>
                <a:gd name="T17" fmla="*/ 28 h 132"/>
                <a:gd name="T18" fmla="*/ 75 w 125"/>
                <a:gd name="T19" fmla="*/ 21 h 132"/>
                <a:gd name="T20" fmla="*/ 85 w 125"/>
                <a:gd name="T21" fmla="*/ 28 h 132"/>
                <a:gd name="T22" fmla="*/ 81 w 125"/>
                <a:gd name="T23" fmla="*/ 35 h 132"/>
                <a:gd name="T24" fmla="*/ 59 w 125"/>
                <a:gd name="T25" fmla="*/ 31 h 132"/>
                <a:gd name="T26" fmla="*/ 39 w 125"/>
                <a:gd name="T27" fmla="*/ 41 h 132"/>
                <a:gd name="T28" fmla="*/ 70 w 125"/>
                <a:gd name="T29" fmla="*/ 29 h 132"/>
                <a:gd name="T30" fmla="*/ 70 w 125"/>
                <a:gd name="T31" fmla="*/ 23 h 132"/>
                <a:gd name="T32" fmla="*/ 55 w 125"/>
                <a:gd name="T33" fmla="*/ 29 h 132"/>
                <a:gd name="T34" fmla="*/ 18 w 125"/>
                <a:gd name="T35" fmla="*/ 47 h 132"/>
                <a:gd name="T36" fmla="*/ 7 w 125"/>
                <a:gd name="T37" fmla="*/ 58 h 132"/>
                <a:gd name="T38" fmla="*/ 6 w 125"/>
                <a:gd name="T39" fmla="*/ 64 h 132"/>
                <a:gd name="T40" fmla="*/ 25 w 125"/>
                <a:gd name="T41" fmla="*/ 60 h 132"/>
                <a:gd name="T42" fmla="*/ 92 w 125"/>
                <a:gd name="T43" fmla="*/ 40 h 132"/>
                <a:gd name="T44" fmla="*/ 29 w 125"/>
                <a:gd name="T45" fmla="*/ 64 h 132"/>
                <a:gd name="T46" fmla="*/ 55 w 125"/>
                <a:gd name="T47" fmla="*/ 56 h 132"/>
                <a:gd name="T48" fmla="*/ 111 w 125"/>
                <a:gd name="T49" fmla="*/ 40 h 132"/>
                <a:gd name="T50" fmla="*/ 101 w 125"/>
                <a:gd name="T51" fmla="*/ 45 h 132"/>
                <a:gd name="T52" fmla="*/ 54 w 125"/>
                <a:gd name="T53" fmla="*/ 69 h 132"/>
                <a:gd name="T54" fmla="*/ 115 w 125"/>
                <a:gd name="T55" fmla="*/ 50 h 132"/>
                <a:gd name="T56" fmla="*/ 67 w 125"/>
                <a:gd name="T57" fmla="*/ 75 h 132"/>
                <a:gd name="T58" fmla="*/ 67 w 125"/>
                <a:gd name="T59" fmla="*/ 116 h 132"/>
                <a:gd name="T60" fmla="*/ 108 w 125"/>
                <a:gd name="T61" fmla="*/ 94 h 132"/>
                <a:gd name="T62" fmla="*/ 80 w 125"/>
                <a:gd name="T63" fmla="*/ 106 h 132"/>
                <a:gd name="T64" fmla="*/ 118 w 125"/>
                <a:gd name="T65" fmla="*/ 89 h 132"/>
                <a:gd name="T66" fmla="*/ 79 w 125"/>
                <a:gd name="T67" fmla="*/ 97 h 132"/>
                <a:gd name="T68" fmla="*/ 34 w 125"/>
                <a:gd name="T69" fmla="*/ 120 h 132"/>
                <a:gd name="T70" fmla="*/ 26 w 125"/>
                <a:gd name="T71" fmla="*/ 114 h 132"/>
                <a:gd name="T72" fmla="*/ 102 w 125"/>
                <a:gd name="T73" fmla="*/ 86 h 132"/>
                <a:gd name="T74" fmla="*/ 81 w 125"/>
                <a:gd name="T75" fmla="*/ 92 h 132"/>
                <a:gd name="T76" fmla="*/ 99 w 125"/>
                <a:gd name="T77" fmla="*/ 82 h 132"/>
                <a:gd name="T78" fmla="*/ 120 w 125"/>
                <a:gd name="T79" fmla="*/ 67 h 132"/>
                <a:gd name="T80" fmla="*/ 76 w 125"/>
                <a:gd name="T81" fmla="*/ 86 h 132"/>
                <a:gd name="T82" fmla="*/ 120 w 125"/>
                <a:gd name="T83" fmla="*/ 66 h 132"/>
                <a:gd name="T84" fmla="*/ 22 w 125"/>
                <a:gd name="T85" fmla="*/ 104 h 132"/>
                <a:gd name="T86" fmla="*/ 119 w 125"/>
                <a:gd name="T87" fmla="*/ 62 h 132"/>
                <a:gd name="T88" fmla="*/ 19 w 125"/>
                <a:gd name="T89" fmla="*/ 98 h 132"/>
                <a:gd name="T90" fmla="*/ 45 w 125"/>
                <a:gd name="T91" fmla="*/ 100 h 132"/>
                <a:gd name="T92" fmla="*/ 41 w 125"/>
                <a:gd name="T93" fmla="*/ 123 h 132"/>
                <a:gd name="T94" fmla="*/ 43 w 125"/>
                <a:gd name="T95" fmla="*/ 123 h 132"/>
                <a:gd name="T96" fmla="*/ 109 w 125"/>
                <a:gd name="T97" fmla="*/ 112 h 132"/>
                <a:gd name="T98" fmla="*/ 78 w 125"/>
                <a:gd name="T99" fmla="*/ 125 h 132"/>
                <a:gd name="T100" fmla="*/ 71 w 125"/>
                <a:gd name="T101" fmla="*/ 123 h 132"/>
                <a:gd name="T102" fmla="*/ 112 w 125"/>
                <a:gd name="T103" fmla="*/ 106 h 132"/>
                <a:gd name="T104" fmla="*/ 94 w 125"/>
                <a:gd name="T105" fmla="*/ 124 h 132"/>
                <a:gd name="T106" fmla="*/ 114 w 125"/>
                <a:gd name="T107" fmla="*/ 97 h 132"/>
                <a:gd name="T108" fmla="*/ 60 w 125"/>
                <a:gd name="T109" fmla="*/ 121 h 132"/>
                <a:gd name="T110" fmla="*/ 71 w 125"/>
                <a:gd name="T111" fmla="*/ 66 h 132"/>
                <a:gd name="T112" fmla="*/ 109 w 125"/>
                <a:gd name="T113" fmla="*/ 37 h 132"/>
                <a:gd name="T114" fmla="*/ 98 w 125"/>
                <a:gd name="T115" fmla="*/ 39 h 132"/>
                <a:gd name="T116" fmla="*/ 23 w 125"/>
                <a:gd name="T117" fmla="*/ 65 h 132"/>
                <a:gd name="T118" fmla="*/ 74 w 125"/>
                <a:gd name="T119" fmla="*/ 20 h 132"/>
                <a:gd name="T120" fmla="*/ 19 w 125"/>
                <a:gd name="T121" fmla="*/ 44 h 132"/>
                <a:gd name="T122" fmla="*/ 20 w 125"/>
                <a:gd name="T123" fmla="*/ 37 h 132"/>
                <a:gd name="T124" fmla="*/ 60 w 125"/>
                <a:gd name="T125" fmla="*/ 6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" h="132">
                  <a:moveTo>
                    <a:pt x="30" y="121"/>
                  </a:moveTo>
                  <a:cubicBezTo>
                    <a:pt x="39" y="128"/>
                    <a:pt x="50" y="127"/>
                    <a:pt x="60" y="124"/>
                  </a:cubicBezTo>
                  <a:cubicBezTo>
                    <a:pt x="60" y="126"/>
                    <a:pt x="59" y="128"/>
                    <a:pt x="58" y="129"/>
                  </a:cubicBezTo>
                  <a:cubicBezTo>
                    <a:pt x="57" y="131"/>
                    <a:pt x="59" y="132"/>
                    <a:pt x="60" y="131"/>
                  </a:cubicBezTo>
                  <a:cubicBezTo>
                    <a:pt x="61" y="130"/>
                    <a:pt x="61" y="130"/>
                    <a:pt x="62" y="129"/>
                  </a:cubicBezTo>
                  <a:cubicBezTo>
                    <a:pt x="62" y="129"/>
                    <a:pt x="62" y="129"/>
                    <a:pt x="62" y="129"/>
                  </a:cubicBezTo>
                  <a:cubicBezTo>
                    <a:pt x="62" y="130"/>
                    <a:pt x="64" y="131"/>
                    <a:pt x="64" y="129"/>
                  </a:cubicBezTo>
                  <a:cubicBezTo>
                    <a:pt x="65" y="129"/>
                    <a:pt x="65" y="129"/>
                    <a:pt x="65" y="129"/>
                  </a:cubicBezTo>
                  <a:cubicBezTo>
                    <a:pt x="65" y="129"/>
                    <a:pt x="67" y="129"/>
                    <a:pt x="67" y="128"/>
                  </a:cubicBezTo>
                  <a:cubicBezTo>
                    <a:pt x="67" y="127"/>
                    <a:pt x="67" y="127"/>
                    <a:pt x="67" y="127"/>
                  </a:cubicBezTo>
                  <a:cubicBezTo>
                    <a:pt x="68" y="127"/>
                    <a:pt x="69" y="126"/>
                    <a:pt x="68" y="125"/>
                  </a:cubicBezTo>
                  <a:cubicBezTo>
                    <a:pt x="77" y="129"/>
                    <a:pt x="87" y="130"/>
                    <a:pt x="96" y="126"/>
                  </a:cubicBezTo>
                  <a:cubicBezTo>
                    <a:pt x="107" y="122"/>
                    <a:pt x="113" y="112"/>
                    <a:pt x="117" y="102"/>
                  </a:cubicBezTo>
                  <a:cubicBezTo>
                    <a:pt x="125" y="82"/>
                    <a:pt x="125" y="57"/>
                    <a:pt x="114" y="39"/>
                  </a:cubicBezTo>
                  <a:cubicBezTo>
                    <a:pt x="105" y="24"/>
                    <a:pt x="88" y="18"/>
                    <a:pt x="71" y="17"/>
                  </a:cubicBezTo>
                  <a:cubicBezTo>
                    <a:pt x="73" y="11"/>
                    <a:pt x="76" y="6"/>
                    <a:pt x="81" y="3"/>
                  </a:cubicBezTo>
                  <a:cubicBezTo>
                    <a:pt x="82" y="2"/>
                    <a:pt x="81" y="0"/>
                    <a:pt x="79" y="1"/>
                  </a:cubicBezTo>
                  <a:cubicBezTo>
                    <a:pt x="74" y="4"/>
                    <a:pt x="70" y="10"/>
                    <a:pt x="68" y="17"/>
                  </a:cubicBezTo>
                  <a:cubicBezTo>
                    <a:pt x="66" y="17"/>
                    <a:pt x="65" y="17"/>
                    <a:pt x="63" y="17"/>
                  </a:cubicBezTo>
                  <a:cubicBezTo>
                    <a:pt x="43" y="18"/>
                    <a:pt x="24" y="25"/>
                    <a:pt x="12" y="41"/>
                  </a:cubicBezTo>
                  <a:cubicBezTo>
                    <a:pt x="1" y="57"/>
                    <a:pt x="0" y="78"/>
                    <a:pt x="8" y="95"/>
                  </a:cubicBezTo>
                  <a:cubicBezTo>
                    <a:pt x="13" y="105"/>
                    <a:pt x="21" y="115"/>
                    <a:pt x="30" y="121"/>
                  </a:cubicBezTo>
                  <a:close/>
                  <a:moveTo>
                    <a:pt x="19" y="106"/>
                  </a:moveTo>
                  <a:cubicBezTo>
                    <a:pt x="26" y="104"/>
                    <a:pt x="33" y="100"/>
                    <a:pt x="40" y="97"/>
                  </a:cubicBezTo>
                  <a:cubicBezTo>
                    <a:pt x="47" y="93"/>
                    <a:pt x="55" y="90"/>
                    <a:pt x="63" y="87"/>
                  </a:cubicBezTo>
                  <a:cubicBezTo>
                    <a:pt x="56" y="91"/>
                    <a:pt x="49" y="94"/>
                    <a:pt x="42" y="98"/>
                  </a:cubicBezTo>
                  <a:cubicBezTo>
                    <a:pt x="35" y="101"/>
                    <a:pt x="27" y="104"/>
                    <a:pt x="22" y="110"/>
                  </a:cubicBezTo>
                  <a:cubicBezTo>
                    <a:pt x="21" y="109"/>
                    <a:pt x="20" y="107"/>
                    <a:pt x="19" y="106"/>
                  </a:cubicBezTo>
                  <a:close/>
                  <a:moveTo>
                    <a:pt x="15" y="101"/>
                  </a:moveTo>
                  <a:cubicBezTo>
                    <a:pt x="23" y="100"/>
                    <a:pt x="31" y="94"/>
                    <a:pt x="38" y="92"/>
                  </a:cubicBezTo>
                  <a:cubicBezTo>
                    <a:pt x="47" y="88"/>
                    <a:pt x="55" y="84"/>
                    <a:pt x="64" y="80"/>
                  </a:cubicBezTo>
                  <a:cubicBezTo>
                    <a:pt x="74" y="76"/>
                    <a:pt x="83" y="71"/>
                    <a:pt x="93" y="67"/>
                  </a:cubicBezTo>
                  <a:cubicBezTo>
                    <a:pt x="98" y="65"/>
                    <a:pt x="104" y="64"/>
                    <a:pt x="109" y="62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04" y="64"/>
                    <a:pt x="99" y="66"/>
                    <a:pt x="93" y="68"/>
                  </a:cubicBezTo>
                  <a:cubicBezTo>
                    <a:pt x="85" y="72"/>
                    <a:pt x="76" y="75"/>
                    <a:pt x="68" y="79"/>
                  </a:cubicBezTo>
                  <a:cubicBezTo>
                    <a:pt x="59" y="83"/>
                    <a:pt x="50" y="87"/>
                    <a:pt x="42" y="92"/>
                  </a:cubicBezTo>
                  <a:cubicBezTo>
                    <a:pt x="38" y="94"/>
                    <a:pt x="34" y="96"/>
                    <a:pt x="30" y="99"/>
                  </a:cubicBezTo>
                  <a:cubicBezTo>
                    <a:pt x="26" y="101"/>
                    <a:pt x="22" y="103"/>
                    <a:pt x="18" y="105"/>
                  </a:cubicBezTo>
                  <a:cubicBezTo>
                    <a:pt x="17" y="104"/>
                    <a:pt x="16" y="102"/>
                    <a:pt x="15" y="101"/>
                  </a:cubicBezTo>
                  <a:close/>
                  <a:moveTo>
                    <a:pt x="12" y="97"/>
                  </a:moveTo>
                  <a:cubicBezTo>
                    <a:pt x="15" y="96"/>
                    <a:pt x="18" y="95"/>
                    <a:pt x="20" y="94"/>
                  </a:cubicBezTo>
                  <a:cubicBezTo>
                    <a:pt x="24" y="92"/>
                    <a:pt x="29" y="91"/>
                    <a:pt x="33" y="89"/>
                  </a:cubicBezTo>
                  <a:cubicBezTo>
                    <a:pt x="43" y="84"/>
                    <a:pt x="53" y="80"/>
                    <a:pt x="64" y="77"/>
                  </a:cubicBezTo>
                  <a:cubicBezTo>
                    <a:pt x="65" y="76"/>
                    <a:pt x="67" y="75"/>
                    <a:pt x="68" y="75"/>
                  </a:cubicBezTo>
                  <a:cubicBezTo>
                    <a:pt x="67" y="75"/>
                    <a:pt x="66" y="76"/>
                    <a:pt x="65" y="76"/>
                  </a:cubicBezTo>
                  <a:cubicBezTo>
                    <a:pt x="56" y="80"/>
                    <a:pt x="48" y="83"/>
                    <a:pt x="39" y="87"/>
                  </a:cubicBezTo>
                  <a:cubicBezTo>
                    <a:pt x="31" y="91"/>
                    <a:pt x="22" y="95"/>
                    <a:pt x="14" y="100"/>
                  </a:cubicBezTo>
                  <a:cubicBezTo>
                    <a:pt x="14" y="99"/>
                    <a:pt x="13" y="98"/>
                    <a:pt x="12" y="97"/>
                  </a:cubicBezTo>
                  <a:close/>
                  <a:moveTo>
                    <a:pt x="10" y="93"/>
                  </a:moveTo>
                  <a:cubicBezTo>
                    <a:pt x="10" y="93"/>
                    <a:pt x="11" y="93"/>
                    <a:pt x="11" y="93"/>
                  </a:cubicBezTo>
                  <a:cubicBezTo>
                    <a:pt x="15" y="92"/>
                    <a:pt x="18" y="90"/>
                    <a:pt x="22" y="88"/>
                  </a:cubicBezTo>
                  <a:cubicBezTo>
                    <a:pt x="26" y="86"/>
                    <a:pt x="31" y="84"/>
                    <a:pt x="36" y="82"/>
                  </a:cubicBezTo>
                  <a:cubicBezTo>
                    <a:pt x="46" y="78"/>
                    <a:pt x="55" y="74"/>
                    <a:pt x="64" y="70"/>
                  </a:cubicBezTo>
                  <a:cubicBezTo>
                    <a:pt x="66" y="69"/>
                    <a:pt x="67" y="69"/>
                    <a:pt x="68" y="68"/>
                  </a:cubicBezTo>
                  <a:cubicBezTo>
                    <a:pt x="66" y="69"/>
                    <a:pt x="63" y="71"/>
                    <a:pt x="60" y="72"/>
                  </a:cubicBezTo>
                  <a:cubicBezTo>
                    <a:pt x="52" y="76"/>
                    <a:pt x="43" y="80"/>
                    <a:pt x="34" y="83"/>
                  </a:cubicBezTo>
                  <a:cubicBezTo>
                    <a:pt x="30" y="85"/>
                    <a:pt x="26" y="88"/>
                    <a:pt x="22" y="90"/>
                  </a:cubicBezTo>
                  <a:cubicBezTo>
                    <a:pt x="19" y="92"/>
                    <a:pt x="15" y="93"/>
                    <a:pt x="12" y="96"/>
                  </a:cubicBezTo>
                  <a:cubicBezTo>
                    <a:pt x="11" y="95"/>
                    <a:pt x="11" y="94"/>
                    <a:pt x="10" y="93"/>
                  </a:cubicBezTo>
                  <a:close/>
                  <a:moveTo>
                    <a:pt x="18" y="85"/>
                  </a:moveTo>
                  <a:cubicBezTo>
                    <a:pt x="24" y="82"/>
                    <a:pt x="30" y="81"/>
                    <a:pt x="36" y="78"/>
                  </a:cubicBezTo>
                  <a:cubicBezTo>
                    <a:pt x="50" y="72"/>
                    <a:pt x="64" y="65"/>
                    <a:pt x="79" y="60"/>
                  </a:cubicBezTo>
                  <a:cubicBezTo>
                    <a:pt x="84" y="57"/>
                    <a:pt x="90" y="55"/>
                    <a:pt x="96" y="53"/>
                  </a:cubicBezTo>
                  <a:cubicBezTo>
                    <a:pt x="94" y="54"/>
                    <a:pt x="92" y="55"/>
                    <a:pt x="91" y="55"/>
                  </a:cubicBezTo>
                  <a:cubicBezTo>
                    <a:pt x="81" y="60"/>
                    <a:pt x="71" y="64"/>
                    <a:pt x="61" y="68"/>
                  </a:cubicBezTo>
                  <a:cubicBezTo>
                    <a:pt x="53" y="72"/>
                    <a:pt x="44" y="76"/>
                    <a:pt x="36" y="80"/>
                  </a:cubicBezTo>
                  <a:cubicBezTo>
                    <a:pt x="32" y="82"/>
                    <a:pt x="28" y="83"/>
                    <a:pt x="24" y="85"/>
                  </a:cubicBezTo>
                  <a:cubicBezTo>
                    <a:pt x="20" y="87"/>
                    <a:pt x="15" y="89"/>
                    <a:pt x="10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10" y="91"/>
                    <a:pt x="10" y="91"/>
                    <a:pt x="9" y="90"/>
                  </a:cubicBezTo>
                  <a:cubicBezTo>
                    <a:pt x="12" y="88"/>
                    <a:pt x="15" y="86"/>
                    <a:pt x="18" y="85"/>
                  </a:cubicBezTo>
                  <a:close/>
                  <a:moveTo>
                    <a:pt x="60" y="20"/>
                  </a:moveTo>
                  <a:cubicBezTo>
                    <a:pt x="45" y="26"/>
                    <a:pt x="31" y="35"/>
                    <a:pt x="16" y="42"/>
                  </a:cubicBezTo>
                  <a:cubicBezTo>
                    <a:pt x="16" y="42"/>
                    <a:pt x="15" y="42"/>
                    <a:pt x="15" y="43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7" y="41"/>
                    <a:pt x="18" y="40"/>
                    <a:pt x="20" y="38"/>
                  </a:cubicBezTo>
                  <a:cubicBezTo>
                    <a:pt x="24" y="36"/>
                    <a:pt x="28" y="34"/>
                    <a:pt x="32" y="32"/>
                  </a:cubicBezTo>
                  <a:cubicBezTo>
                    <a:pt x="39" y="28"/>
                    <a:pt x="47" y="24"/>
                    <a:pt x="55" y="20"/>
                  </a:cubicBezTo>
                  <a:cubicBezTo>
                    <a:pt x="57" y="20"/>
                    <a:pt x="58" y="20"/>
                    <a:pt x="60" y="20"/>
                  </a:cubicBezTo>
                  <a:close/>
                  <a:moveTo>
                    <a:pt x="14" y="44"/>
                  </a:moveTo>
                  <a:cubicBezTo>
                    <a:pt x="21" y="40"/>
                    <a:pt x="29" y="36"/>
                    <a:pt x="36" y="33"/>
                  </a:cubicBezTo>
                  <a:cubicBezTo>
                    <a:pt x="40" y="30"/>
                    <a:pt x="44" y="28"/>
                    <a:pt x="49" y="26"/>
                  </a:cubicBezTo>
                  <a:cubicBezTo>
                    <a:pt x="50" y="25"/>
                    <a:pt x="52" y="24"/>
                    <a:pt x="53" y="24"/>
                  </a:cubicBezTo>
                  <a:cubicBezTo>
                    <a:pt x="39" y="31"/>
                    <a:pt x="25" y="39"/>
                    <a:pt x="12" y="48"/>
                  </a:cubicBezTo>
                  <a:cubicBezTo>
                    <a:pt x="12" y="46"/>
                    <a:pt x="13" y="45"/>
                    <a:pt x="14" y="44"/>
                  </a:cubicBezTo>
                  <a:close/>
                  <a:moveTo>
                    <a:pt x="11" y="50"/>
                  </a:moveTo>
                  <a:cubicBezTo>
                    <a:pt x="14" y="48"/>
                    <a:pt x="17" y="46"/>
                    <a:pt x="20" y="44"/>
                  </a:cubicBezTo>
                  <a:cubicBezTo>
                    <a:pt x="25" y="41"/>
                    <a:pt x="30" y="39"/>
                    <a:pt x="35" y="36"/>
                  </a:cubicBezTo>
                  <a:cubicBezTo>
                    <a:pt x="41" y="33"/>
                    <a:pt x="46" y="30"/>
                    <a:pt x="51" y="28"/>
                  </a:cubicBezTo>
                  <a:cubicBezTo>
                    <a:pt x="47" y="30"/>
                    <a:pt x="42" y="33"/>
                    <a:pt x="37" y="36"/>
                  </a:cubicBezTo>
                  <a:cubicBezTo>
                    <a:pt x="32" y="39"/>
                    <a:pt x="26" y="41"/>
                    <a:pt x="21" y="44"/>
                  </a:cubicBezTo>
                  <a:cubicBezTo>
                    <a:pt x="18" y="46"/>
                    <a:pt x="15" y="48"/>
                    <a:pt x="12" y="49"/>
                  </a:cubicBezTo>
                  <a:cubicBezTo>
                    <a:pt x="12" y="49"/>
                    <a:pt x="11" y="50"/>
                    <a:pt x="10" y="50"/>
                  </a:cubicBezTo>
                  <a:cubicBezTo>
                    <a:pt x="10" y="50"/>
                    <a:pt x="11" y="50"/>
                    <a:pt x="11" y="50"/>
                  </a:cubicBezTo>
                  <a:close/>
                  <a:moveTo>
                    <a:pt x="76" y="20"/>
                  </a:moveTo>
                  <a:cubicBezTo>
                    <a:pt x="78" y="21"/>
                    <a:pt x="80" y="21"/>
                    <a:pt x="82" y="22"/>
                  </a:cubicBezTo>
                  <a:cubicBezTo>
                    <a:pt x="78" y="24"/>
                    <a:pt x="74" y="26"/>
                    <a:pt x="70" y="28"/>
                  </a:cubicBezTo>
                  <a:cubicBezTo>
                    <a:pt x="70" y="26"/>
                    <a:pt x="70" y="25"/>
                    <a:pt x="70" y="24"/>
                  </a:cubicBezTo>
                  <a:cubicBezTo>
                    <a:pt x="72" y="23"/>
                    <a:pt x="74" y="22"/>
                    <a:pt x="75" y="21"/>
                  </a:cubicBezTo>
                  <a:cubicBezTo>
                    <a:pt x="75" y="21"/>
                    <a:pt x="76" y="21"/>
                    <a:pt x="76" y="20"/>
                  </a:cubicBezTo>
                  <a:close/>
                  <a:moveTo>
                    <a:pt x="97" y="27"/>
                  </a:moveTo>
                  <a:cubicBezTo>
                    <a:pt x="83" y="33"/>
                    <a:pt x="69" y="40"/>
                    <a:pt x="54" y="46"/>
                  </a:cubicBezTo>
                  <a:cubicBezTo>
                    <a:pt x="41" y="51"/>
                    <a:pt x="28" y="57"/>
                    <a:pt x="15" y="64"/>
                  </a:cubicBezTo>
                  <a:cubicBezTo>
                    <a:pt x="12" y="66"/>
                    <a:pt x="8" y="67"/>
                    <a:pt x="6" y="69"/>
                  </a:cubicBezTo>
                  <a:cubicBezTo>
                    <a:pt x="9" y="67"/>
                    <a:pt x="12" y="65"/>
                    <a:pt x="15" y="63"/>
                  </a:cubicBezTo>
                  <a:cubicBezTo>
                    <a:pt x="21" y="59"/>
                    <a:pt x="28" y="56"/>
                    <a:pt x="34" y="52"/>
                  </a:cubicBezTo>
                  <a:cubicBezTo>
                    <a:pt x="46" y="46"/>
                    <a:pt x="59" y="41"/>
                    <a:pt x="71" y="35"/>
                  </a:cubicBezTo>
                  <a:cubicBezTo>
                    <a:pt x="76" y="34"/>
                    <a:pt x="81" y="33"/>
                    <a:pt x="86" y="31"/>
                  </a:cubicBezTo>
                  <a:cubicBezTo>
                    <a:pt x="88" y="30"/>
                    <a:pt x="87" y="27"/>
                    <a:pt x="85" y="28"/>
                  </a:cubicBezTo>
                  <a:cubicBezTo>
                    <a:pt x="83" y="29"/>
                    <a:pt x="82" y="29"/>
                    <a:pt x="80" y="30"/>
                  </a:cubicBezTo>
                  <a:cubicBezTo>
                    <a:pt x="81" y="29"/>
                    <a:pt x="81" y="29"/>
                    <a:pt x="82" y="29"/>
                  </a:cubicBezTo>
                  <a:cubicBezTo>
                    <a:pt x="82" y="29"/>
                    <a:pt x="83" y="28"/>
                    <a:pt x="83" y="28"/>
                  </a:cubicBezTo>
                  <a:cubicBezTo>
                    <a:pt x="85" y="27"/>
                    <a:pt x="86" y="26"/>
                    <a:pt x="88" y="25"/>
                  </a:cubicBezTo>
                  <a:cubicBezTo>
                    <a:pt x="89" y="25"/>
                    <a:pt x="89" y="25"/>
                    <a:pt x="89" y="24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92" y="25"/>
                    <a:pt x="95" y="26"/>
                    <a:pt x="97" y="27"/>
                  </a:cubicBezTo>
                  <a:close/>
                  <a:moveTo>
                    <a:pt x="97" y="27"/>
                  </a:moveTo>
                  <a:cubicBezTo>
                    <a:pt x="97" y="27"/>
                    <a:pt x="97" y="28"/>
                    <a:pt x="96" y="28"/>
                  </a:cubicBezTo>
                  <a:cubicBezTo>
                    <a:pt x="92" y="31"/>
                    <a:pt x="86" y="33"/>
                    <a:pt x="81" y="35"/>
                  </a:cubicBezTo>
                  <a:cubicBezTo>
                    <a:pt x="83" y="34"/>
                    <a:pt x="85" y="33"/>
                    <a:pt x="87" y="32"/>
                  </a:cubicBezTo>
                  <a:cubicBezTo>
                    <a:pt x="89" y="31"/>
                    <a:pt x="92" y="30"/>
                    <a:pt x="94" y="29"/>
                  </a:cubicBezTo>
                  <a:cubicBezTo>
                    <a:pt x="95" y="29"/>
                    <a:pt x="97" y="28"/>
                    <a:pt x="97" y="27"/>
                  </a:cubicBezTo>
                  <a:cubicBezTo>
                    <a:pt x="97" y="27"/>
                    <a:pt x="97" y="27"/>
                    <a:pt x="97" y="27"/>
                  </a:cubicBezTo>
                  <a:close/>
                  <a:moveTo>
                    <a:pt x="63" y="34"/>
                  </a:moveTo>
                  <a:cubicBezTo>
                    <a:pt x="64" y="35"/>
                    <a:pt x="66" y="35"/>
                    <a:pt x="68" y="35"/>
                  </a:cubicBezTo>
                  <a:cubicBezTo>
                    <a:pt x="55" y="41"/>
                    <a:pt x="42" y="46"/>
                    <a:pt x="30" y="52"/>
                  </a:cubicBezTo>
                  <a:cubicBezTo>
                    <a:pt x="40" y="46"/>
                    <a:pt x="51" y="41"/>
                    <a:pt x="62" y="35"/>
                  </a:cubicBezTo>
                  <a:cubicBezTo>
                    <a:pt x="62" y="35"/>
                    <a:pt x="62" y="35"/>
                    <a:pt x="63" y="34"/>
                  </a:cubicBezTo>
                  <a:close/>
                  <a:moveTo>
                    <a:pt x="59" y="31"/>
                  </a:moveTo>
                  <a:cubicBezTo>
                    <a:pt x="61" y="29"/>
                    <a:pt x="64" y="27"/>
                    <a:pt x="67" y="26"/>
                  </a:cubicBezTo>
                  <a:cubicBezTo>
                    <a:pt x="67" y="27"/>
                    <a:pt x="67" y="28"/>
                    <a:pt x="67" y="29"/>
                  </a:cubicBezTo>
                  <a:cubicBezTo>
                    <a:pt x="65" y="30"/>
                    <a:pt x="63" y="31"/>
                    <a:pt x="62" y="31"/>
                  </a:cubicBezTo>
                  <a:cubicBezTo>
                    <a:pt x="61" y="31"/>
                    <a:pt x="60" y="31"/>
                    <a:pt x="59" y="31"/>
                  </a:cubicBezTo>
                  <a:close/>
                  <a:moveTo>
                    <a:pt x="58" y="33"/>
                  </a:moveTo>
                  <a:cubicBezTo>
                    <a:pt x="53" y="36"/>
                    <a:pt x="49" y="38"/>
                    <a:pt x="44" y="40"/>
                  </a:cubicBezTo>
                  <a:cubicBezTo>
                    <a:pt x="33" y="45"/>
                    <a:pt x="22" y="51"/>
                    <a:pt x="11" y="57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14" y="55"/>
                    <a:pt x="17" y="53"/>
                    <a:pt x="20" y="52"/>
                  </a:cubicBezTo>
                  <a:cubicBezTo>
                    <a:pt x="27" y="48"/>
                    <a:pt x="33" y="45"/>
                    <a:pt x="39" y="41"/>
                  </a:cubicBezTo>
                  <a:cubicBezTo>
                    <a:pt x="45" y="38"/>
                    <a:pt x="50" y="35"/>
                    <a:pt x="55" y="32"/>
                  </a:cubicBezTo>
                  <a:cubicBezTo>
                    <a:pt x="56" y="33"/>
                    <a:pt x="57" y="33"/>
                    <a:pt x="58" y="33"/>
                  </a:cubicBezTo>
                  <a:close/>
                  <a:moveTo>
                    <a:pt x="67" y="30"/>
                  </a:moveTo>
                  <a:cubicBezTo>
                    <a:pt x="67" y="30"/>
                    <a:pt x="67" y="31"/>
                    <a:pt x="67" y="31"/>
                  </a:cubicBezTo>
                  <a:cubicBezTo>
                    <a:pt x="66" y="31"/>
                    <a:pt x="66" y="32"/>
                    <a:pt x="66" y="32"/>
                  </a:cubicBezTo>
                  <a:cubicBezTo>
                    <a:pt x="65" y="32"/>
                    <a:pt x="64" y="32"/>
                    <a:pt x="63" y="32"/>
                  </a:cubicBezTo>
                  <a:cubicBezTo>
                    <a:pt x="64" y="31"/>
                    <a:pt x="66" y="30"/>
                    <a:pt x="67" y="30"/>
                  </a:cubicBezTo>
                  <a:close/>
                  <a:moveTo>
                    <a:pt x="70" y="28"/>
                  </a:moveTo>
                  <a:cubicBezTo>
                    <a:pt x="73" y="27"/>
                    <a:pt x="77" y="25"/>
                    <a:pt x="81" y="23"/>
                  </a:cubicBezTo>
                  <a:cubicBezTo>
                    <a:pt x="77" y="25"/>
                    <a:pt x="73" y="27"/>
                    <a:pt x="70" y="29"/>
                  </a:cubicBezTo>
                  <a:cubicBezTo>
                    <a:pt x="70" y="29"/>
                    <a:pt x="70" y="29"/>
                    <a:pt x="70" y="28"/>
                  </a:cubicBezTo>
                  <a:close/>
                  <a:moveTo>
                    <a:pt x="82" y="28"/>
                  </a:moveTo>
                  <a:cubicBezTo>
                    <a:pt x="80" y="29"/>
                    <a:pt x="78" y="30"/>
                    <a:pt x="76" y="31"/>
                  </a:cubicBezTo>
                  <a:cubicBezTo>
                    <a:pt x="74" y="31"/>
                    <a:pt x="72" y="32"/>
                    <a:pt x="70" y="32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4" y="28"/>
                    <a:pt x="79" y="25"/>
                    <a:pt x="83" y="22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2"/>
                    <a:pt x="87" y="23"/>
                    <a:pt x="89" y="24"/>
                  </a:cubicBezTo>
                  <a:cubicBezTo>
                    <a:pt x="87" y="25"/>
                    <a:pt x="84" y="27"/>
                    <a:pt x="82" y="28"/>
                  </a:cubicBezTo>
                  <a:close/>
                  <a:moveTo>
                    <a:pt x="70" y="23"/>
                  </a:moveTo>
                  <a:cubicBezTo>
                    <a:pt x="70" y="23"/>
                    <a:pt x="70" y="23"/>
                    <a:pt x="70" y="23"/>
                  </a:cubicBezTo>
                  <a:cubicBezTo>
                    <a:pt x="71" y="22"/>
                    <a:pt x="72" y="22"/>
                    <a:pt x="74" y="21"/>
                  </a:cubicBezTo>
                  <a:cubicBezTo>
                    <a:pt x="72" y="22"/>
                    <a:pt x="71" y="22"/>
                    <a:pt x="70" y="23"/>
                  </a:cubicBezTo>
                  <a:close/>
                  <a:moveTo>
                    <a:pt x="67" y="25"/>
                  </a:moveTo>
                  <a:cubicBezTo>
                    <a:pt x="64" y="27"/>
                    <a:pt x="61" y="29"/>
                    <a:pt x="58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0" y="28"/>
                    <a:pt x="64" y="27"/>
                    <a:pt x="67" y="25"/>
                  </a:cubicBezTo>
                  <a:cubicBezTo>
                    <a:pt x="67" y="25"/>
                    <a:pt x="67" y="25"/>
                    <a:pt x="67" y="25"/>
                  </a:cubicBezTo>
                  <a:close/>
                  <a:moveTo>
                    <a:pt x="61" y="27"/>
                  </a:moveTo>
                  <a:cubicBezTo>
                    <a:pt x="59" y="28"/>
                    <a:pt x="57" y="29"/>
                    <a:pt x="55" y="29"/>
                  </a:cubicBezTo>
                  <a:cubicBezTo>
                    <a:pt x="55" y="29"/>
                    <a:pt x="54" y="29"/>
                    <a:pt x="54" y="29"/>
                  </a:cubicBezTo>
                  <a:cubicBezTo>
                    <a:pt x="52" y="28"/>
                    <a:pt x="50" y="30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49" y="33"/>
                    <a:pt x="46" y="34"/>
                    <a:pt x="44" y="35"/>
                  </a:cubicBezTo>
                  <a:cubicBezTo>
                    <a:pt x="38" y="38"/>
                    <a:pt x="32" y="40"/>
                    <a:pt x="27" y="43"/>
                  </a:cubicBezTo>
                  <a:cubicBezTo>
                    <a:pt x="21" y="46"/>
                    <a:pt x="16" y="49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1" y="50"/>
                    <a:pt x="12" y="50"/>
                    <a:pt x="12" y="50"/>
                  </a:cubicBezTo>
                  <a:cubicBezTo>
                    <a:pt x="15" y="49"/>
                    <a:pt x="16" y="48"/>
                    <a:pt x="18" y="47"/>
                  </a:cubicBezTo>
                  <a:cubicBezTo>
                    <a:pt x="24" y="43"/>
                    <a:pt x="30" y="40"/>
                    <a:pt x="36" y="37"/>
                  </a:cubicBezTo>
                  <a:cubicBezTo>
                    <a:pt x="46" y="32"/>
                    <a:pt x="57" y="25"/>
                    <a:pt x="67" y="20"/>
                  </a:cubicBezTo>
                  <a:cubicBezTo>
                    <a:pt x="67" y="21"/>
                    <a:pt x="67" y="22"/>
                    <a:pt x="67" y="23"/>
                  </a:cubicBezTo>
                  <a:cubicBezTo>
                    <a:pt x="65" y="25"/>
                    <a:pt x="63" y="26"/>
                    <a:pt x="61" y="27"/>
                  </a:cubicBezTo>
                  <a:close/>
                  <a:moveTo>
                    <a:pt x="10" y="52"/>
                  </a:moveTo>
                  <a:cubicBezTo>
                    <a:pt x="13" y="51"/>
                    <a:pt x="16" y="49"/>
                    <a:pt x="19" y="48"/>
                  </a:cubicBezTo>
                  <a:cubicBezTo>
                    <a:pt x="25" y="44"/>
                    <a:pt x="31" y="42"/>
                    <a:pt x="37" y="39"/>
                  </a:cubicBezTo>
                  <a:cubicBezTo>
                    <a:pt x="42" y="37"/>
                    <a:pt x="48" y="34"/>
                    <a:pt x="53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39" y="41"/>
                    <a:pt x="23" y="49"/>
                    <a:pt x="7" y="58"/>
                  </a:cubicBezTo>
                  <a:cubicBezTo>
                    <a:pt x="8" y="56"/>
                    <a:pt x="9" y="54"/>
                    <a:pt x="10" y="52"/>
                  </a:cubicBezTo>
                  <a:close/>
                  <a:moveTo>
                    <a:pt x="7" y="60"/>
                  </a:moveTo>
                  <a:cubicBezTo>
                    <a:pt x="12" y="58"/>
                    <a:pt x="16" y="55"/>
                    <a:pt x="20" y="52"/>
                  </a:cubicBezTo>
                  <a:cubicBezTo>
                    <a:pt x="27" y="49"/>
                    <a:pt x="33" y="46"/>
                    <a:pt x="40" y="43"/>
                  </a:cubicBezTo>
                  <a:cubicBezTo>
                    <a:pt x="46" y="40"/>
                    <a:pt x="52" y="37"/>
                    <a:pt x="59" y="34"/>
                  </a:cubicBezTo>
                  <a:cubicBezTo>
                    <a:pt x="60" y="34"/>
                    <a:pt x="60" y="34"/>
                    <a:pt x="61" y="34"/>
                  </a:cubicBezTo>
                  <a:cubicBezTo>
                    <a:pt x="55" y="37"/>
                    <a:pt x="49" y="41"/>
                    <a:pt x="43" y="44"/>
                  </a:cubicBezTo>
                  <a:cubicBezTo>
                    <a:pt x="34" y="48"/>
                    <a:pt x="26" y="53"/>
                    <a:pt x="17" y="58"/>
                  </a:cubicBezTo>
                  <a:cubicBezTo>
                    <a:pt x="15" y="59"/>
                    <a:pt x="13" y="60"/>
                    <a:pt x="11" y="61"/>
                  </a:cubicBezTo>
                  <a:cubicBezTo>
                    <a:pt x="9" y="62"/>
                    <a:pt x="8" y="63"/>
                    <a:pt x="6" y="64"/>
                  </a:cubicBezTo>
                  <a:cubicBezTo>
                    <a:pt x="6" y="63"/>
                    <a:pt x="7" y="61"/>
                    <a:pt x="7" y="60"/>
                  </a:cubicBezTo>
                  <a:close/>
                  <a:moveTo>
                    <a:pt x="12" y="62"/>
                  </a:moveTo>
                  <a:cubicBezTo>
                    <a:pt x="16" y="60"/>
                    <a:pt x="19" y="58"/>
                    <a:pt x="23" y="56"/>
                  </a:cubicBezTo>
                  <a:cubicBezTo>
                    <a:pt x="31" y="52"/>
                    <a:pt x="38" y="48"/>
                    <a:pt x="46" y="45"/>
                  </a:cubicBezTo>
                  <a:cubicBezTo>
                    <a:pt x="52" y="42"/>
                    <a:pt x="58" y="40"/>
                    <a:pt x="63" y="38"/>
                  </a:cubicBezTo>
                  <a:cubicBezTo>
                    <a:pt x="44" y="47"/>
                    <a:pt x="24" y="56"/>
                    <a:pt x="6" y="68"/>
                  </a:cubicBezTo>
                  <a:cubicBezTo>
                    <a:pt x="6" y="67"/>
                    <a:pt x="6" y="66"/>
                    <a:pt x="6" y="65"/>
                  </a:cubicBezTo>
                  <a:cubicBezTo>
                    <a:pt x="8" y="64"/>
                    <a:pt x="10" y="63"/>
                    <a:pt x="12" y="62"/>
                  </a:cubicBezTo>
                  <a:close/>
                  <a:moveTo>
                    <a:pt x="6" y="69"/>
                  </a:moveTo>
                  <a:cubicBezTo>
                    <a:pt x="12" y="67"/>
                    <a:pt x="19" y="63"/>
                    <a:pt x="25" y="60"/>
                  </a:cubicBezTo>
                  <a:cubicBezTo>
                    <a:pt x="33" y="55"/>
                    <a:pt x="41" y="52"/>
                    <a:pt x="49" y="48"/>
                  </a:cubicBezTo>
                  <a:cubicBezTo>
                    <a:pt x="53" y="47"/>
                    <a:pt x="57" y="45"/>
                    <a:pt x="60" y="44"/>
                  </a:cubicBezTo>
                  <a:cubicBezTo>
                    <a:pt x="57" y="45"/>
                    <a:pt x="54" y="47"/>
                    <a:pt x="50" y="48"/>
                  </a:cubicBezTo>
                  <a:cubicBezTo>
                    <a:pt x="42" y="52"/>
                    <a:pt x="34" y="56"/>
                    <a:pt x="27" y="61"/>
                  </a:cubicBezTo>
                  <a:cubicBezTo>
                    <a:pt x="19" y="64"/>
                    <a:pt x="13" y="69"/>
                    <a:pt x="6" y="73"/>
                  </a:cubicBezTo>
                  <a:cubicBezTo>
                    <a:pt x="6" y="72"/>
                    <a:pt x="6" y="70"/>
                    <a:pt x="6" y="69"/>
                  </a:cubicBezTo>
                  <a:close/>
                  <a:moveTo>
                    <a:pt x="104" y="32"/>
                  </a:moveTo>
                  <a:cubicBezTo>
                    <a:pt x="105" y="33"/>
                    <a:pt x="106" y="33"/>
                    <a:pt x="106" y="34"/>
                  </a:cubicBezTo>
                  <a:cubicBezTo>
                    <a:pt x="105" y="35"/>
                    <a:pt x="103" y="36"/>
                    <a:pt x="101" y="36"/>
                  </a:cubicBezTo>
                  <a:cubicBezTo>
                    <a:pt x="98" y="38"/>
                    <a:pt x="95" y="39"/>
                    <a:pt x="92" y="40"/>
                  </a:cubicBezTo>
                  <a:cubicBezTo>
                    <a:pt x="89" y="41"/>
                    <a:pt x="85" y="43"/>
                    <a:pt x="82" y="44"/>
                  </a:cubicBezTo>
                  <a:cubicBezTo>
                    <a:pt x="78" y="46"/>
                    <a:pt x="74" y="47"/>
                    <a:pt x="70" y="49"/>
                  </a:cubicBezTo>
                  <a:cubicBezTo>
                    <a:pt x="67" y="50"/>
                    <a:pt x="63" y="52"/>
                    <a:pt x="60" y="53"/>
                  </a:cubicBezTo>
                  <a:cubicBezTo>
                    <a:pt x="46" y="59"/>
                    <a:pt x="32" y="64"/>
                    <a:pt x="19" y="70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22" y="69"/>
                    <a:pt x="27" y="66"/>
                    <a:pt x="31" y="64"/>
                  </a:cubicBezTo>
                  <a:cubicBezTo>
                    <a:pt x="42" y="59"/>
                    <a:pt x="53" y="53"/>
                    <a:pt x="64" y="49"/>
                  </a:cubicBezTo>
                  <a:cubicBezTo>
                    <a:pt x="74" y="44"/>
                    <a:pt x="84" y="40"/>
                    <a:pt x="94" y="36"/>
                  </a:cubicBezTo>
                  <a:cubicBezTo>
                    <a:pt x="98" y="35"/>
                    <a:pt x="101" y="33"/>
                    <a:pt x="104" y="32"/>
                  </a:cubicBezTo>
                  <a:close/>
                  <a:moveTo>
                    <a:pt x="29" y="64"/>
                  </a:moveTo>
                  <a:cubicBezTo>
                    <a:pt x="21" y="68"/>
                    <a:pt x="14" y="72"/>
                    <a:pt x="6" y="77"/>
                  </a:cubicBezTo>
                  <a:cubicBezTo>
                    <a:pt x="6" y="76"/>
                    <a:pt x="6" y="75"/>
                    <a:pt x="6" y="74"/>
                  </a:cubicBezTo>
                  <a:cubicBezTo>
                    <a:pt x="13" y="72"/>
                    <a:pt x="18" y="68"/>
                    <a:pt x="25" y="65"/>
                  </a:cubicBezTo>
                  <a:cubicBezTo>
                    <a:pt x="34" y="60"/>
                    <a:pt x="44" y="56"/>
                    <a:pt x="53" y="5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5" y="56"/>
                    <a:pt x="37" y="60"/>
                    <a:pt x="29" y="64"/>
                  </a:cubicBezTo>
                  <a:close/>
                  <a:moveTo>
                    <a:pt x="6" y="78"/>
                  </a:moveTo>
                  <a:cubicBezTo>
                    <a:pt x="9" y="77"/>
                    <a:pt x="11" y="75"/>
                    <a:pt x="13" y="74"/>
                  </a:cubicBezTo>
                  <a:cubicBezTo>
                    <a:pt x="17" y="72"/>
                    <a:pt x="22" y="70"/>
                    <a:pt x="26" y="68"/>
                  </a:cubicBezTo>
                  <a:cubicBezTo>
                    <a:pt x="35" y="64"/>
                    <a:pt x="45" y="60"/>
                    <a:pt x="55" y="56"/>
                  </a:cubicBezTo>
                  <a:cubicBezTo>
                    <a:pt x="56" y="56"/>
                    <a:pt x="57" y="55"/>
                    <a:pt x="58" y="55"/>
                  </a:cubicBezTo>
                  <a:cubicBezTo>
                    <a:pt x="57" y="55"/>
                    <a:pt x="56" y="56"/>
                    <a:pt x="54" y="57"/>
                  </a:cubicBezTo>
                  <a:cubicBezTo>
                    <a:pt x="46" y="61"/>
                    <a:pt x="37" y="65"/>
                    <a:pt x="28" y="70"/>
                  </a:cubicBezTo>
                  <a:cubicBezTo>
                    <a:pt x="21" y="73"/>
                    <a:pt x="13" y="77"/>
                    <a:pt x="7" y="81"/>
                  </a:cubicBezTo>
                  <a:cubicBezTo>
                    <a:pt x="7" y="80"/>
                    <a:pt x="6" y="79"/>
                    <a:pt x="6" y="78"/>
                  </a:cubicBezTo>
                  <a:close/>
                  <a:moveTo>
                    <a:pt x="7" y="83"/>
                  </a:moveTo>
                  <a:cubicBezTo>
                    <a:pt x="14" y="81"/>
                    <a:pt x="20" y="77"/>
                    <a:pt x="26" y="74"/>
                  </a:cubicBezTo>
                  <a:cubicBezTo>
                    <a:pt x="35" y="70"/>
                    <a:pt x="44" y="66"/>
                    <a:pt x="53" y="62"/>
                  </a:cubicBezTo>
                  <a:cubicBezTo>
                    <a:pt x="72" y="54"/>
                    <a:pt x="91" y="45"/>
                    <a:pt x="109" y="38"/>
                  </a:cubicBezTo>
                  <a:cubicBezTo>
                    <a:pt x="110" y="38"/>
                    <a:pt x="111" y="39"/>
                    <a:pt x="111" y="40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93" y="48"/>
                    <a:pt x="74" y="56"/>
                    <a:pt x="56" y="64"/>
                  </a:cubicBezTo>
                  <a:cubicBezTo>
                    <a:pt x="52" y="65"/>
                    <a:pt x="48" y="67"/>
                    <a:pt x="45" y="69"/>
                  </a:cubicBezTo>
                  <a:cubicBezTo>
                    <a:pt x="40" y="71"/>
                    <a:pt x="35" y="73"/>
                    <a:pt x="31" y="74"/>
                  </a:cubicBezTo>
                  <a:cubicBezTo>
                    <a:pt x="23" y="77"/>
                    <a:pt x="15" y="80"/>
                    <a:pt x="7" y="84"/>
                  </a:cubicBezTo>
                  <a:cubicBezTo>
                    <a:pt x="7" y="84"/>
                    <a:pt x="7" y="83"/>
                    <a:pt x="7" y="83"/>
                  </a:cubicBezTo>
                  <a:close/>
                  <a:moveTo>
                    <a:pt x="104" y="44"/>
                  </a:moveTo>
                  <a:cubicBezTo>
                    <a:pt x="103" y="44"/>
                    <a:pt x="101" y="45"/>
                    <a:pt x="100" y="45"/>
                  </a:cubicBezTo>
                  <a:cubicBezTo>
                    <a:pt x="96" y="47"/>
                    <a:pt x="92" y="49"/>
                    <a:pt x="88" y="51"/>
                  </a:cubicBezTo>
                  <a:cubicBezTo>
                    <a:pt x="92" y="49"/>
                    <a:pt x="97" y="47"/>
                    <a:pt x="101" y="45"/>
                  </a:cubicBezTo>
                  <a:cubicBezTo>
                    <a:pt x="102" y="44"/>
                    <a:pt x="103" y="44"/>
                    <a:pt x="104" y="44"/>
                  </a:cubicBezTo>
                  <a:close/>
                  <a:moveTo>
                    <a:pt x="109" y="42"/>
                  </a:moveTo>
                  <a:cubicBezTo>
                    <a:pt x="109" y="42"/>
                    <a:pt x="109" y="42"/>
                    <a:pt x="110" y="41"/>
                  </a:cubicBezTo>
                  <a:cubicBezTo>
                    <a:pt x="110" y="41"/>
                    <a:pt x="111" y="41"/>
                    <a:pt x="111" y="40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112" y="41"/>
                    <a:pt x="113" y="43"/>
                    <a:pt x="114" y="44"/>
                  </a:cubicBezTo>
                  <a:cubicBezTo>
                    <a:pt x="110" y="45"/>
                    <a:pt x="108" y="47"/>
                    <a:pt x="105" y="48"/>
                  </a:cubicBezTo>
                  <a:cubicBezTo>
                    <a:pt x="105" y="49"/>
                    <a:pt x="104" y="49"/>
                    <a:pt x="104" y="49"/>
                  </a:cubicBezTo>
                  <a:cubicBezTo>
                    <a:pt x="104" y="49"/>
                    <a:pt x="103" y="49"/>
                    <a:pt x="103" y="49"/>
                  </a:cubicBezTo>
                  <a:cubicBezTo>
                    <a:pt x="87" y="56"/>
                    <a:pt x="70" y="62"/>
                    <a:pt x="54" y="69"/>
                  </a:cubicBezTo>
                  <a:cubicBezTo>
                    <a:pt x="46" y="73"/>
                    <a:pt x="38" y="77"/>
                    <a:pt x="29" y="80"/>
                  </a:cubicBezTo>
                  <a:cubicBezTo>
                    <a:pt x="28" y="80"/>
                    <a:pt x="26" y="81"/>
                    <a:pt x="24" y="82"/>
                  </a:cubicBezTo>
                  <a:cubicBezTo>
                    <a:pt x="36" y="75"/>
                    <a:pt x="49" y="69"/>
                    <a:pt x="61" y="63"/>
                  </a:cubicBezTo>
                  <a:cubicBezTo>
                    <a:pt x="76" y="55"/>
                    <a:pt x="93" y="50"/>
                    <a:pt x="109" y="42"/>
                  </a:cubicBezTo>
                  <a:close/>
                  <a:moveTo>
                    <a:pt x="109" y="47"/>
                  </a:moveTo>
                  <a:cubicBezTo>
                    <a:pt x="109" y="47"/>
                    <a:pt x="109" y="47"/>
                    <a:pt x="109" y="47"/>
                  </a:cubicBezTo>
                  <a:cubicBezTo>
                    <a:pt x="109" y="47"/>
                    <a:pt x="110" y="46"/>
                    <a:pt x="110" y="46"/>
                  </a:cubicBezTo>
                  <a:cubicBezTo>
                    <a:pt x="113" y="44"/>
                    <a:pt x="110" y="46"/>
                    <a:pt x="109" y="47"/>
                  </a:cubicBezTo>
                  <a:close/>
                  <a:moveTo>
                    <a:pt x="114" y="51"/>
                  </a:moveTo>
                  <a:cubicBezTo>
                    <a:pt x="114" y="51"/>
                    <a:pt x="115" y="51"/>
                    <a:pt x="115" y="50"/>
                  </a:cubicBezTo>
                  <a:cubicBezTo>
                    <a:pt x="115" y="50"/>
                    <a:pt x="116" y="50"/>
                    <a:pt x="116" y="50"/>
                  </a:cubicBezTo>
                  <a:cubicBezTo>
                    <a:pt x="117" y="51"/>
                    <a:pt x="117" y="53"/>
                    <a:pt x="118" y="55"/>
                  </a:cubicBezTo>
                  <a:cubicBezTo>
                    <a:pt x="117" y="55"/>
                    <a:pt x="117" y="55"/>
                    <a:pt x="117" y="55"/>
                  </a:cubicBezTo>
                  <a:cubicBezTo>
                    <a:pt x="117" y="55"/>
                    <a:pt x="116" y="55"/>
                    <a:pt x="115" y="56"/>
                  </a:cubicBezTo>
                  <a:cubicBezTo>
                    <a:pt x="115" y="56"/>
                    <a:pt x="115" y="56"/>
                    <a:pt x="115" y="56"/>
                  </a:cubicBezTo>
                  <a:cubicBezTo>
                    <a:pt x="113" y="57"/>
                    <a:pt x="112" y="57"/>
                    <a:pt x="110" y="58"/>
                  </a:cubicBezTo>
                  <a:cubicBezTo>
                    <a:pt x="106" y="60"/>
                    <a:pt x="103" y="61"/>
                    <a:pt x="99" y="63"/>
                  </a:cubicBezTo>
                  <a:cubicBezTo>
                    <a:pt x="98" y="63"/>
                    <a:pt x="96" y="64"/>
                    <a:pt x="95" y="64"/>
                  </a:cubicBezTo>
                  <a:cubicBezTo>
                    <a:pt x="95" y="64"/>
                    <a:pt x="94" y="65"/>
                    <a:pt x="93" y="65"/>
                  </a:cubicBezTo>
                  <a:cubicBezTo>
                    <a:pt x="85" y="68"/>
                    <a:pt x="76" y="71"/>
                    <a:pt x="67" y="75"/>
                  </a:cubicBezTo>
                  <a:cubicBezTo>
                    <a:pt x="53" y="80"/>
                    <a:pt x="39" y="86"/>
                    <a:pt x="25" y="91"/>
                  </a:cubicBezTo>
                  <a:cubicBezTo>
                    <a:pt x="22" y="92"/>
                    <a:pt x="20" y="93"/>
                    <a:pt x="17" y="95"/>
                  </a:cubicBezTo>
                  <a:cubicBezTo>
                    <a:pt x="14" y="96"/>
                    <a:pt x="13" y="95"/>
                    <a:pt x="16" y="94"/>
                  </a:cubicBezTo>
                  <a:cubicBezTo>
                    <a:pt x="17" y="93"/>
                    <a:pt x="18" y="93"/>
                    <a:pt x="20" y="92"/>
                  </a:cubicBezTo>
                  <a:cubicBezTo>
                    <a:pt x="27" y="89"/>
                    <a:pt x="33" y="84"/>
                    <a:pt x="40" y="82"/>
                  </a:cubicBezTo>
                  <a:cubicBezTo>
                    <a:pt x="53" y="77"/>
                    <a:pt x="66" y="70"/>
                    <a:pt x="79" y="64"/>
                  </a:cubicBezTo>
                  <a:cubicBezTo>
                    <a:pt x="91" y="60"/>
                    <a:pt x="103" y="57"/>
                    <a:pt x="114" y="51"/>
                  </a:cubicBezTo>
                  <a:close/>
                  <a:moveTo>
                    <a:pt x="118" y="90"/>
                  </a:moveTo>
                  <a:cubicBezTo>
                    <a:pt x="107" y="95"/>
                    <a:pt x="97" y="101"/>
                    <a:pt x="87" y="106"/>
                  </a:cubicBezTo>
                  <a:cubicBezTo>
                    <a:pt x="81" y="110"/>
                    <a:pt x="74" y="113"/>
                    <a:pt x="67" y="116"/>
                  </a:cubicBezTo>
                  <a:cubicBezTo>
                    <a:pt x="67" y="116"/>
                    <a:pt x="68" y="115"/>
                    <a:pt x="69" y="115"/>
                  </a:cubicBezTo>
                  <a:cubicBezTo>
                    <a:pt x="74" y="111"/>
                    <a:pt x="80" y="108"/>
                    <a:pt x="86" y="105"/>
                  </a:cubicBezTo>
                  <a:cubicBezTo>
                    <a:pt x="88" y="104"/>
                    <a:pt x="89" y="103"/>
                    <a:pt x="91" y="102"/>
                  </a:cubicBezTo>
                  <a:cubicBezTo>
                    <a:pt x="92" y="102"/>
                    <a:pt x="92" y="101"/>
                    <a:pt x="93" y="101"/>
                  </a:cubicBezTo>
                  <a:cubicBezTo>
                    <a:pt x="101" y="98"/>
                    <a:pt x="109" y="95"/>
                    <a:pt x="116" y="91"/>
                  </a:cubicBezTo>
                  <a:cubicBezTo>
                    <a:pt x="117" y="90"/>
                    <a:pt x="117" y="90"/>
                    <a:pt x="118" y="90"/>
                  </a:cubicBezTo>
                  <a:cubicBezTo>
                    <a:pt x="118" y="90"/>
                    <a:pt x="118" y="90"/>
                    <a:pt x="118" y="90"/>
                  </a:cubicBezTo>
                  <a:close/>
                  <a:moveTo>
                    <a:pt x="96" y="99"/>
                  </a:moveTo>
                  <a:cubicBezTo>
                    <a:pt x="98" y="98"/>
                    <a:pt x="100" y="97"/>
                    <a:pt x="103" y="96"/>
                  </a:cubicBezTo>
                  <a:cubicBezTo>
                    <a:pt x="104" y="95"/>
                    <a:pt x="106" y="95"/>
                    <a:pt x="108" y="94"/>
                  </a:cubicBezTo>
                  <a:cubicBezTo>
                    <a:pt x="104" y="96"/>
                    <a:pt x="100" y="98"/>
                    <a:pt x="96" y="99"/>
                  </a:cubicBezTo>
                  <a:close/>
                  <a:moveTo>
                    <a:pt x="118" y="89"/>
                  </a:moveTo>
                  <a:cubicBezTo>
                    <a:pt x="118" y="89"/>
                    <a:pt x="117" y="89"/>
                    <a:pt x="117" y="89"/>
                  </a:cubicBezTo>
                  <a:cubicBezTo>
                    <a:pt x="117" y="89"/>
                    <a:pt x="116" y="89"/>
                    <a:pt x="116" y="90"/>
                  </a:cubicBezTo>
                  <a:cubicBezTo>
                    <a:pt x="116" y="90"/>
                    <a:pt x="115" y="90"/>
                    <a:pt x="115" y="91"/>
                  </a:cubicBezTo>
                  <a:cubicBezTo>
                    <a:pt x="114" y="91"/>
                    <a:pt x="113" y="92"/>
                    <a:pt x="111" y="92"/>
                  </a:cubicBezTo>
                  <a:cubicBezTo>
                    <a:pt x="109" y="93"/>
                    <a:pt x="107" y="93"/>
                    <a:pt x="105" y="94"/>
                  </a:cubicBezTo>
                  <a:cubicBezTo>
                    <a:pt x="101" y="96"/>
                    <a:pt x="97" y="98"/>
                    <a:pt x="93" y="100"/>
                  </a:cubicBezTo>
                  <a:cubicBezTo>
                    <a:pt x="92" y="101"/>
                    <a:pt x="90" y="102"/>
                    <a:pt x="89" y="102"/>
                  </a:cubicBezTo>
                  <a:cubicBezTo>
                    <a:pt x="86" y="104"/>
                    <a:pt x="83" y="105"/>
                    <a:pt x="80" y="106"/>
                  </a:cubicBezTo>
                  <a:cubicBezTo>
                    <a:pt x="73" y="109"/>
                    <a:pt x="67" y="112"/>
                    <a:pt x="60" y="115"/>
                  </a:cubicBezTo>
                  <a:cubicBezTo>
                    <a:pt x="57" y="117"/>
                    <a:pt x="54" y="118"/>
                    <a:pt x="51" y="120"/>
                  </a:cubicBezTo>
                  <a:cubicBezTo>
                    <a:pt x="49" y="120"/>
                    <a:pt x="47" y="121"/>
                    <a:pt x="45" y="122"/>
                  </a:cubicBezTo>
                  <a:cubicBezTo>
                    <a:pt x="41" y="123"/>
                    <a:pt x="45" y="122"/>
                    <a:pt x="46" y="121"/>
                  </a:cubicBezTo>
                  <a:cubicBezTo>
                    <a:pt x="49" y="120"/>
                    <a:pt x="51" y="118"/>
                    <a:pt x="54" y="116"/>
                  </a:cubicBezTo>
                  <a:cubicBezTo>
                    <a:pt x="57" y="114"/>
                    <a:pt x="60" y="112"/>
                    <a:pt x="63" y="110"/>
                  </a:cubicBezTo>
                  <a:cubicBezTo>
                    <a:pt x="70" y="107"/>
                    <a:pt x="77" y="103"/>
                    <a:pt x="84" y="100"/>
                  </a:cubicBezTo>
                  <a:cubicBezTo>
                    <a:pt x="84" y="100"/>
                    <a:pt x="85" y="100"/>
                    <a:pt x="85" y="99"/>
                  </a:cubicBezTo>
                  <a:cubicBezTo>
                    <a:pt x="96" y="95"/>
                    <a:pt x="108" y="90"/>
                    <a:pt x="119" y="85"/>
                  </a:cubicBezTo>
                  <a:cubicBezTo>
                    <a:pt x="119" y="86"/>
                    <a:pt x="118" y="88"/>
                    <a:pt x="118" y="89"/>
                  </a:cubicBezTo>
                  <a:close/>
                  <a:moveTo>
                    <a:pt x="119" y="84"/>
                  </a:moveTo>
                  <a:cubicBezTo>
                    <a:pt x="109" y="88"/>
                    <a:pt x="99" y="93"/>
                    <a:pt x="89" y="97"/>
                  </a:cubicBezTo>
                  <a:cubicBezTo>
                    <a:pt x="82" y="100"/>
                    <a:pt x="75" y="103"/>
                    <a:pt x="68" y="105"/>
                  </a:cubicBezTo>
                  <a:cubicBezTo>
                    <a:pt x="62" y="108"/>
                    <a:pt x="56" y="110"/>
                    <a:pt x="50" y="113"/>
                  </a:cubicBezTo>
                  <a:cubicBezTo>
                    <a:pt x="47" y="115"/>
                    <a:pt x="44" y="116"/>
                    <a:pt x="41" y="118"/>
                  </a:cubicBezTo>
                  <a:cubicBezTo>
                    <a:pt x="38" y="119"/>
                    <a:pt x="37" y="120"/>
                    <a:pt x="35" y="121"/>
                  </a:cubicBezTo>
                  <a:cubicBezTo>
                    <a:pt x="35" y="120"/>
                    <a:pt x="37" y="118"/>
                    <a:pt x="38" y="117"/>
                  </a:cubicBezTo>
                  <a:cubicBezTo>
                    <a:pt x="43" y="113"/>
                    <a:pt x="51" y="111"/>
                    <a:pt x="57" y="107"/>
                  </a:cubicBezTo>
                  <a:cubicBezTo>
                    <a:pt x="59" y="106"/>
                    <a:pt x="61" y="105"/>
                    <a:pt x="63" y="104"/>
                  </a:cubicBezTo>
                  <a:cubicBezTo>
                    <a:pt x="68" y="101"/>
                    <a:pt x="74" y="99"/>
                    <a:pt x="79" y="97"/>
                  </a:cubicBezTo>
                  <a:cubicBezTo>
                    <a:pt x="79" y="97"/>
                    <a:pt x="79" y="97"/>
                    <a:pt x="80" y="97"/>
                  </a:cubicBezTo>
                  <a:cubicBezTo>
                    <a:pt x="89" y="93"/>
                    <a:pt x="98" y="90"/>
                    <a:pt x="106" y="86"/>
                  </a:cubicBezTo>
                  <a:cubicBezTo>
                    <a:pt x="109" y="84"/>
                    <a:pt x="111" y="83"/>
                    <a:pt x="114" y="82"/>
                  </a:cubicBezTo>
                  <a:cubicBezTo>
                    <a:pt x="116" y="81"/>
                    <a:pt x="118" y="81"/>
                    <a:pt x="119" y="79"/>
                  </a:cubicBezTo>
                  <a:cubicBezTo>
                    <a:pt x="119" y="81"/>
                    <a:pt x="119" y="83"/>
                    <a:pt x="119" y="84"/>
                  </a:cubicBezTo>
                  <a:close/>
                  <a:moveTo>
                    <a:pt x="31" y="118"/>
                  </a:moveTo>
                  <a:cubicBezTo>
                    <a:pt x="39" y="114"/>
                    <a:pt x="48" y="110"/>
                    <a:pt x="57" y="106"/>
                  </a:cubicBezTo>
                  <a:cubicBezTo>
                    <a:pt x="55" y="107"/>
                    <a:pt x="54" y="108"/>
                    <a:pt x="52" y="109"/>
                  </a:cubicBezTo>
                  <a:cubicBezTo>
                    <a:pt x="49" y="111"/>
                    <a:pt x="45" y="113"/>
                    <a:pt x="41" y="114"/>
                  </a:cubicBezTo>
                  <a:cubicBezTo>
                    <a:pt x="39" y="116"/>
                    <a:pt x="36" y="118"/>
                    <a:pt x="34" y="120"/>
                  </a:cubicBezTo>
                  <a:cubicBezTo>
                    <a:pt x="33" y="120"/>
                    <a:pt x="32" y="119"/>
                    <a:pt x="31" y="118"/>
                  </a:cubicBezTo>
                  <a:close/>
                  <a:moveTo>
                    <a:pt x="26" y="114"/>
                  </a:moveTo>
                  <a:cubicBezTo>
                    <a:pt x="33" y="113"/>
                    <a:pt x="39" y="108"/>
                    <a:pt x="46" y="105"/>
                  </a:cubicBezTo>
                  <a:cubicBezTo>
                    <a:pt x="54" y="101"/>
                    <a:pt x="63" y="97"/>
                    <a:pt x="72" y="94"/>
                  </a:cubicBezTo>
                  <a:cubicBezTo>
                    <a:pt x="81" y="90"/>
                    <a:pt x="89" y="87"/>
                    <a:pt x="97" y="84"/>
                  </a:cubicBezTo>
                  <a:cubicBezTo>
                    <a:pt x="94" y="85"/>
                    <a:pt x="90" y="87"/>
                    <a:pt x="87" y="89"/>
                  </a:cubicBezTo>
                  <a:cubicBezTo>
                    <a:pt x="82" y="91"/>
                    <a:pt x="76" y="93"/>
                    <a:pt x="71" y="95"/>
                  </a:cubicBezTo>
                  <a:cubicBezTo>
                    <a:pt x="62" y="98"/>
                    <a:pt x="54" y="102"/>
                    <a:pt x="46" y="107"/>
                  </a:cubicBezTo>
                  <a:cubicBezTo>
                    <a:pt x="41" y="110"/>
                    <a:pt x="34" y="113"/>
                    <a:pt x="30" y="118"/>
                  </a:cubicBezTo>
                  <a:cubicBezTo>
                    <a:pt x="28" y="117"/>
                    <a:pt x="27" y="115"/>
                    <a:pt x="26" y="114"/>
                  </a:cubicBezTo>
                  <a:close/>
                  <a:moveTo>
                    <a:pt x="92" y="92"/>
                  </a:moveTo>
                  <a:cubicBezTo>
                    <a:pt x="93" y="91"/>
                    <a:pt x="95" y="91"/>
                    <a:pt x="96" y="90"/>
                  </a:cubicBezTo>
                  <a:cubicBezTo>
                    <a:pt x="95" y="91"/>
                    <a:pt x="93" y="91"/>
                    <a:pt x="92" y="92"/>
                  </a:cubicBezTo>
                  <a:close/>
                  <a:moveTo>
                    <a:pt x="114" y="81"/>
                  </a:moveTo>
                  <a:cubicBezTo>
                    <a:pt x="115" y="81"/>
                    <a:pt x="115" y="81"/>
                    <a:pt x="116" y="80"/>
                  </a:cubicBezTo>
                  <a:cubicBezTo>
                    <a:pt x="122" y="77"/>
                    <a:pt x="116" y="81"/>
                    <a:pt x="115" y="81"/>
                  </a:cubicBezTo>
                  <a:cubicBezTo>
                    <a:pt x="115" y="81"/>
                    <a:pt x="114" y="81"/>
                    <a:pt x="114" y="81"/>
                  </a:cubicBezTo>
                  <a:close/>
                  <a:moveTo>
                    <a:pt x="112" y="82"/>
                  </a:moveTo>
                  <a:cubicBezTo>
                    <a:pt x="110" y="83"/>
                    <a:pt x="108" y="84"/>
                    <a:pt x="107" y="84"/>
                  </a:cubicBezTo>
                  <a:cubicBezTo>
                    <a:pt x="105" y="85"/>
                    <a:pt x="104" y="86"/>
                    <a:pt x="102" y="86"/>
                  </a:cubicBezTo>
                  <a:cubicBezTo>
                    <a:pt x="95" y="90"/>
                    <a:pt x="87" y="93"/>
                    <a:pt x="79" y="96"/>
                  </a:cubicBezTo>
                  <a:cubicBezTo>
                    <a:pt x="78" y="97"/>
                    <a:pt x="77" y="97"/>
                    <a:pt x="75" y="98"/>
                  </a:cubicBezTo>
                  <a:cubicBezTo>
                    <a:pt x="72" y="99"/>
                    <a:pt x="68" y="101"/>
                    <a:pt x="64" y="102"/>
                  </a:cubicBezTo>
                  <a:cubicBezTo>
                    <a:pt x="63" y="103"/>
                    <a:pt x="63" y="103"/>
                    <a:pt x="62" y="103"/>
                  </a:cubicBezTo>
                  <a:cubicBezTo>
                    <a:pt x="54" y="107"/>
                    <a:pt x="46" y="110"/>
                    <a:pt x="38" y="114"/>
                  </a:cubicBezTo>
                  <a:cubicBezTo>
                    <a:pt x="36" y="115"/>
                    <a:pt x="34" y="116"/>
                    <a:pt x="33" y="116"/>
                  </a:cubicBezTo>
                  <a:cubicBezTo>
                    <a:pt x="29" y="118"/>
                    <a:pt x="32" y="116"/>
                    <a:pt x="33" y="115"/>
                  </a:cubicBezTo>
                  <a:cubicBezTo>
                    <a:pt x="35" y="114"/>
                    <a:pt x="38" y="113"/>
                    <a:pt x="40" y="111"/>
                  </a:cubicBezTo>
                  <a:cubicBezTo>
                    <a:pt x="47" y="108"/>
                    <a:pt x="52" y="104"/>
                    <a:pt x="59" y="101"/>
                  </a:cubicBezTo>
                  <a:cubicBezTo>
                    <a:pt x="66" y="98"/>
                    <a:pt x="74" y="95"/>
                    <a:pt x="81" y="92"/>
                  </a:cubicBezTo>
                  <a:cubicBezTo>
                    <a:pt x="87" y="90"/>
                    <a:pt x="93" y="86"/>
                    <a:pt x="99" y="84"/>
                  </a:cubicBezTo>
                  <a:cubicBezTo>
                    <a:pt x="102" y="82"/>
                    <a:pt x="104" y="81"/>
                    <a:pt x="106" y="80"/>
                  </a:cubicBezTo>
                  <a:cubicBezTo>
                    <a:pt x="111" y="78"/>
                    <a:pt x="115" y="76"/>
                    <a:pt x="120" y="74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0" y="75"/>
                    <a:pt x="120" y="77"/>
                    <a:pt x="120" y="78"/>
                  </a:cubicBezTo>
                  <a:cubicBezTo>
                    <a:pt x="117" y="79"/>
                    <a:pt x="114" y="81"/>
                    <a:pt x="112" y="82"/>
                  </a:cubicBezTo>
                  <a:close/>
                  <a:moveTo>
                    <a:pt x="119" y="73"/>
                  </a:moveTo>
                  <a:cubicBezTo>
                    <a:pt x="116" y="74"/>
                    <a:pt x="113" y="75"/>
                    <a:pt x="110" y="77"/>
                  </a:cubicBezTo>
                  <a:cubicBezTo>
                    <a:pt x="109" y="78"/>
                    <a:pt x="109" y="78"/>
                    <a:pt x="108" y="79"/>
                  </a:cubicBezTo>
                  <a:cubicBezTo>
                    <a:pt x="105" y="80"/>
                    <a:pt x="102" y="81"/>
                    <a:pt x="99" y="82"/>
                  </a:cubicBezTo>
                  <a:cubicBezTo>
                    <a:pt x="85" y="88"/>
                    <a:pt x="71" y="93"/>
                    <a:pt x="57" y="99"/>
                  </a:cubicBezTo>
                  <a:cubicBezTo>
                    <a:pt x="51" y="102"/>
                    <a:pt x="45" y="104"/>
                    <a:pt x="39" y="107"/>
                  </a:cubicBezTo>
                  <a:cubicBezTo>
                    <a:pt x="36" y="109"/>
                    <a:pt x="33" y="110"/>
                    <a:pt x="30" y="112"/>
                  </a:cubicBezTo>
                  <a:cubicBezTo>
                    <a:pt x="30" y="112"/>
                    <a:pt x="24" y="115"/>
                    <a:pt x="27" y="113"/>
                  </a:cubicBezTo>
                  <a:cubicBezTo>
                    <a:pt x="29" y="112"/>
                    <a:pt x="31" y="111"/>
                    <a:pt x="33" y="110"/>
                  </a:cubicBezTo>
                  <a:cubicBezTo>
                    <a:pt x="46" y="102"/>
                    <a:pt x="58" y="95"/>
                    <a:pt x="72" y="89"/>
                  </a:cubicBezTo>
                  <a:cubicBezTo>
                    <a:pt x="75" y="88"/>
                    <a:pt x="77" y="87"/>
                    <a:pt x="80" y="86"/>
                  </a:cubicBezTo>
                  <a:cubicBezTo>
                    <a:pt x="85" y="83"/>
                    <a:pt x="91" y="81"/>
                    <a:pt x="96" y="78"/>
                  </a:cubicBezTo>
                  <a:cubicBezTo>
                    <a:pt x="104" y="75"/>
                    <a:pt x="112" y="72"/>
                    <a:pt x="120" y="67"/>
                  </a:cubicBezTo>
                  <a:cubicBezTo>
                    <a:pt x="120" y="67"/>
                    <a:pt x="120" y="67"/>
                    <a:pt x="120" y="67"/>
                  </a:cubicBezTo>
                  <a:cubicBezTo>
                    <a:pt x="120" y="69"/>
                    <a:pt x="120" y="71"/>
                    <a:pt x="120" y="73"/>
                  </a:cubicBezTo>
                  <a:cubicBezTo>
                    <a:pt x="120" y="73"/>
                    <a:pt x="120" y="73"/>
                    <a:pt x="119" y="73"/>
                  </a:cubicBezTo>
                  <a:close/>
                  <a:moveTo>
                    <a:pt x="94" y="79"/>
                  </a:moveTo>
                  <a:cubicBezTo>
                    <a:pt x="99" y="76"/>
                    <a:pt x="104" y="74"/>
                    <a:pt x="109" y="72"/>
                  </a:cubicBezTo>
                  <a:cubicBezTo>
                    <a:pt x="108" y="72"/>
                    <a:pt x="108" y="73"/>
                    <a:pt x="108" y="73"/>
                  </a:cubicBezTo>
                  <a:cubicBezTo>
                    <a:pt x="103" y="75"/>
                    <a:pt x="99" y="77"/>
                    <a:pt x="94" y="79"/>
                  </a:cubicBezTo>
                  <a:close/>
                  <a:moveTo>
                    <a:pt x="120" y="66"/>
                  </a:moveTo>
                  <a:cubicBezTo>
                    <a:pt x="120" y="66"/>
                    <a:pt x="119" y="66"/>
                    <a:pt x="119" y="66"/>
                  </a:cubicBezTo>
                  <a:cubicBezTo>
                    <a:pt x="112" y="71"/>
                    <a:pt x="104" y="73"/>
                    <a:pt x="96" y="77"/>
                  </a:cubicBezTo>
                  <a:cubicBezTo>
                    <a:pt x="90" y="80"/>
                    <a:pt x="83" y="83"/>
                    <a:pt x="76" y="86"/>
                  </a:cubicBezTo>
                  <a:cubicBezTo>
                    <a:pt x="66" y="91"/>
                    <a:pt x="55" y="95"/>
                    <a:pt x="45" y="99"/>
                  </a:cubicBezTo>
                  <a:cubicBezTo>
                    <a:pt x="39" y="102"/>
                    <a:pt x="32" y="105"/>
                    <a:pt x="26" y="108"/>
                  </a:cubicBezTo>
                  <a:cubicBezTo>
                    <a:pt x="25" y="108"/>
                    <a:pt x="23" y="109"/>
                    <a:pt x="23" y="110"/>
                  </a:cubicBezTo>
                  <a:cubicBezTo>
                    <a:pt x="24" y="108"/>
                    <a:pt x="25" y="107"/>
                    <a:pt x="27" y="106"/>
                  </a:cubicBezTo>
                  <a:cubicBezTo>
                    <a:pt x="30" y="105"/>
                    <a:pt x="33" y="103"/>
                    <a:pt x="36" y="102"/>
                  </a:cubicBezTo>
                  <a:cubicBezTo>
                    <a:pt x="49" y="95"/>
                    <a:pt x="61" y="89"/>
                    <a:pt x="74" y="83"/>
                  </a:cubicBezTo>
                  <a:cubicBezTo>
                    <a:pt x="89" y="77"/>
                    <a:pt x="103" y="71"/>
                    <a:pt x="117" y="64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8" y="64"/>
                    <a:pt x="119" y="63"/>
                    <a:pt x="119" y="63"/>
                  </a:cubicBezTo>
                  <a:cubicBezTo>
                    <a:pt x="119" y="64"/>
                    <a:pt x="120" y="65"/>
                    <a:pt x="120" y="66"/>
                  </a:cubicBezTo>
                  <a:close/>
                  <a:moveTo>
                    <a:pt x="87" y="77"/>
                  </a:moveTo>
                  <a:cubicBezTo>
                    <a:pt x="90" y="75"/>
                    <a:pt x="93" y="74"/>
                    <a:pt x="96" y="72"/>
                  </a:cubicBezTo>
                  <a:cubicBezTo>
                    <a:pt x="100" y="71"/>
                    <a:pt x="104" y="69"/>
                    <a:pt x="108" y="67"/>
                  </a:cubicBezTo>
                  <a:cubicBezTo>
                    <a:pt x="109" y="67"/>
                    <a:pt x="111" y="66"/>
                    <a:pt x="113" y="65"/>
                  </a:cubicBezTo>
                  <a:cubicBezTo>
                    <a:pt x="113" y="65"/>
                    <a:pt x="113" y="65"/>
                    <a:pt x="113" y="65"/>
                  </a:cubicBezTo>
                  <a:cubicBezTo>
                    <a:pt x="104" y="69"/>
                    <a:pt x="96" y="73"/>
                    <a:pt x="87" y="77"/>
                  </a:cubicBezTo>
                  <a:close/>
                  <a:moveTo>
                    <a:pt x="74" y="82"/>
                  </a:moveTo>
                  <a:cubicBezTo>
                    <a:pt x="74" y="82"/>
                    <a:pt x="73" y="82"/>
                    <a:pt x="73" y="82"/>
                  </a:cubicBezTo>
                  <a:cubicBezTo>
                    <a:pt x="60" y="88"/>
                    <a:pt x="46" y="93"/>
                    <a:pt x="33" y="99"/>
                  </a:cubicBezTo>
                  <a:cubicBezTo>
                    <a:pt x="29" y="101"/>
                    <a:pt x="26" y="103"/>
                    <a:pt x="22" y="104"/>
                  </a:cubicBezTo>
                  <a:cubicBezTo>
                    <a:pt x="21" y="104"/>
                    <a:pt x="19" y="105"/>
                    <a:pt x="19" y="106"/>
                  </a:cubicBezTo>
                  <a:cubicBezTo>
                    <a:pt x="20" y="105"/>
                    <a:pt x="22" y="104"/>
                    <a:pt x="23" y="103"/>
                  </a:cubicBezTo>
                  <a:cubicBezTo>
                    <a:pt x="30" y="100"/>
                    <a:pt x="36" y="96"/>
                    <a:pt x="42" y="92"/>
                  </a:cubicBezTo>
                  <a:cubicBezTo>
                    <a:pt x="56" y="85"/>
                    <a:pt x="71" y="79"/>
                    <a:pt x="85" y="73"/>
                  </a:cubicBezTo>
                  <a:cubicBezTo>
                    <a:pt x="91" y="70"/>
                    <a:pt x="98" y="68"/>
                    <a:pt x="104" y="65"/>
                  </a:cubicBezTo>
                  <a:cubicBezTo>
                    <a:pt x="107" y="64"/>
                    <a:pt x="110" y="62"/>
                    <a:pt x="113" y="60"/>
                  </a:cubicBezTo>
                  <a:cubicBezTo>
                    <a:pt x="113" y="60"/>
                    <a:pt x="114" y="60"/>
                    <a:pt x="114" y="60"/>
                  </a:cubicBezTo>
                  <a:cubicBezTo>
                    <a:pt x="115" y="59"/>
                    <a:pt x="117" y="58"/>
                    <a:pt x="118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9" y="59"/>
                    <a:pt x="119" y="61"/>
                    <a:pt x="119" y="62"/>
                  </a:cubicBezTo>
                  <a:cubicBezTo>
                    <a:pt x="104" y="68"/>
                    <a:pt x="89" y="75"/>
                    <a:pt x="74" y="82"/>
                  </a:cubicBezTo>
                  <a:close/>
                  <a:moveTo>
                    <a:pt x="118" y="57"/>
                  </a:moveTo>
                  <a:cubicBezTo>
                    <a:pt x="118" y="57"/>
                    <a:pt x="118" y="57"/>
                    <a:pt x="118" y="57"/>
                  </a:cubicBezTo>
                  <a:cubicBezTo>
                    <a:pt x="117" y="58"/>
                    <a:pt x="115" y="58"/>
                    <a:pt x="114" y="59"/>
                  </a:cubicBezTo>
                  <a:cubicBezTo>
                    <a:pt x="112" y="60"/>
                    <a:pt x="111" y="60"/>
                    <a:pt x="109" y="61"/>
                  </a:cubicBezTo>
                  <a:cubicBezTo>
                    <a:pt x="96" y="65"/>
                    <a:pt x="83" y="70"/>
                    <a:pt x="70" y="77"/>
                  </a:cubicBezTo>
                  <a:cubicBezTo>
                    <a:pt x="57" y="83"/>
                    <a:pt x="43" y="88"/>
                    <a:pt x="30" y="95"/>
                  </a:cubicBezTo>
                  <a:cubicBezTo>
                    <a:pt x="26" y="96"/>
                    <a:pt x="23" y="98"/>
                    <a:pt x="19" y="99"/>
                  </a:cubicBezTo>
                  <a:cubicBezTo>
                    <a:pt x="18" y="99"/>
                    <a:pt x="15" y="100"/>
                    <a:pt x="15" y="100"/>
                  </a:cubicBezTo>
                  <a:cubicBezTo>
                    <a:pt x="16" y="99"/>
                    <a:pt x="18" y="98"/>
                    <a:pt x="19" y="98"/>
                  </a:cubicBezTo>
                  <a:cubicBezTo>
                    <a:pt x="26" y="94"/>
                    <a:pt x="33" y="91"/>
                    <a:pt x="39" y="88"/>
                  </a:cubicBezTo>
                  <a:cubicBezTo>
                    <a:pt x="54" y="81"/>
                    <a:pt x="70" y="75"/>
                    <a:pt x="85" y="69"/>
                  </a:cubicBezTo>
                  <a:cubicBezTo>
                    <a:pt x="91" y="66"/>
                    <a:pt x="98" y="64"/>
                    <a:pt x="105" y="61"/>
                  </a:cubicBezTo>
                  <a:cubicBezTo>
                    <a:pt x="107" y="60"/>
                    <a:pt x="110" y="60"/>
                    <a:pt x="112" y="58"/>
                  </a:cubicBezTo>
                  <a:cubicBezTo>
                    <a:pt x="113" y="58"/>
                    <a:pt x="114" y="57"/>
                    <a:pt x="116" y="57"/>
                  </a:cubicBezTo>
                  <a:cubicBezTo>
                    <a:pt x="116" y="56"/>
                    <a:pt x="117" y="56"/>
                    <a:pt x="118" y="56"/>
                  </a:cubicBezTo>
                  <a:cubicBezTo>
                    <a:pt x="118" y="56"/>
                    <a:pt x="118" y="57"/>
                    <a:pt x="118" y="57"/>
                  </a:cubicBezTo>
                  <a:close/>
                  <a:moveTo>
                    <a:pt x="22" y="111"/>
                  </a:moveTo>
                  <a:cubicBezTo>
                    <a:pt x="22" y="111"/>
                    <a:pt x="22" y="111"/>
                    <a:pt x="22" y="110"/>
                  </a:cubicBezTo>
                  <a:cubicBezTo>
                    <a:pt x="30" y="107"/>
                    <a:pt x="38" y="103"/>
                    <a:pt x="45" y="100"/>
                  </a:cubicBezTo>
                  <a:cubicBezTo>
                    <a:pt x="51" y="97"/>
                    <a:pt x="57" y="95"/>
                    <a:pt x="62" y="93"/>
                  </a:cubicBezTo>
                  <a:cubicBezTo>
                    <a:pt x="57" y="96"/>
                    <a:pt x="51" y="98"/>
                    <a:pt x="45" y="101"/>
                  </a:cubicBezTo>
                  <a:cubicBezTo>
                    <a:pt x="39" y="105"/>
                    <a:pt x="31" y="109"/>
                    <a:pt x="25" y="114"/>
                  </a:cubicBezTo>
                  <a:cubicBezTo>
                    <a:pt x="24" y="113"/>
                    <a:pt x="23" y="112"/>
                    <a:pt x="22" y="111"/>
                  </a:cubicBezTo>
                  <a:close/>
                  <a:moveTo>
                    <a:pt x="35" y="121"/>
                  </a:moveTo>
                  <a:cubicBezTo>
                    <a:pt x="41" y="119"/>
                    <a:pt x="47" y="116"/>
                    <a:pt x="52" y="113"/>
                  </a:cubicBezTo>
                  <a:cubicBezTo>
                    <a:pt x="60" y="109"/>
                    <a:pt x="68" y="106"/>
                    <a:pt x="76" y="103"/>
                  </a:cubicBezTo>
                  <a:cubicBezTo>
                    <a:pt x="71" y="106"/>
                    <a:pt x="65" y="108"/>
                    <a:pt x="60" y="112"/>
                  </a:cubicBezTo>
                  <a:cubicBezTo>
                    <a:pt x="57" y="113"/>
                    <a:pt x="55" y="114"/>
                    <a:pt x="52" y="116"/>
                  </a:cubicBezTo>
                  <a:cubicBezTo>
                    <a:pt x="49" y="119"/>
                    <a:pt x="45" y="121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39" y="123"/>
                    <a:pt x="37" y="122"/>
                    <a:pt x="35" y="121"/>
                  </a:cubicBezTo>
                  <a:close/>
                  <a:moveTo>
                    <a:pt x="43" y="123"/>
                  </a:moveTo>
                  <a:cubicBezTo>
                    <a:pt x="51" y="121"/>
                    <a:pt x="58" y="117"/>
                    <a:pt x="65" y="114"/>
                  </a:cubicBezTo>
                  <a:cubicBezTo>
                    <a:pt x="71" y="111"/>
                    <a:pt x="77" y="108"/>
                    <a:pt x="83" y="105"/>
                  </a:cubicBezTo>
                  <a:cubicBezTo>
                    <a:pt x="79" y="108"/>
                    <a:pt x="74" y="111"/>
                    <a:pt x="69" y="114"/>
                  </a:cubicBezTo>
                  <a:cubicBezTo>
                    <a:pt x="66" y="115"/>
                    <a:pt x="64" y="117"/>
                    <a:pt x="61" y="119"/>
                  </a:cubicBezTo>
                  <a:cubicBezTo>
                    <a:pt x="60" y="120"/>
                    <a:pt x="58" y="121"/>
                    <a:pt x="57" y="122"/>
                  </a:cubicBezTo>
                  <a:cubicBezTo>
                    <a:pt x="52" y="123"/>
                    <a:pt x="48" y="124"/>
                    <a:pt x="43" y="123"/>
                  </a:cubicBezTo>
                  <a:close/>
                  <a:moveTo>
                    <a:pt x="116" y="97"/>
                  </a:moveTo>
                  <a:cubicBezTo>
                    <a:pt x="115" y="98"/>
                    <a:pt x="115" y="99"/>
                    <a:pt x="114" y="101"/>
                  </a:cubicBezTo>
                  <a:cubicBezTo>
                    <a:pt x="112" y="101"/>
                    <a:pt x="110" y="103"/>
                    <a:pt x="108" y="104"/>
                  </a:cubicBezTo>
                  <a:cubicBezTo>
                    <a:pt x="101" y="107"/>
                    <a:pt x="93" y="111"/>
                    <a:pt x="86" y="115"/>
                  </a:cubicBezTo>
                  <a:cubicBezTo>
                    <a:pt x="82" y="117"/>
                    <a:pt x="78" y="119"/>
                    <a:pt x="73" y="121"/>
                  </a:cubicBezTo>
                  <a:cubicBezTo>
                    <a:pt x="69" y="123"/>
                    <a:pt x="75" y="120"/>
                    <a:pt x="76" y="119"/>
                  </a:cubicBezTo>
                  <a:cubicBezTo>
                    <a:pt x="78" y="118"/>
                    <a:pt x="80" y="117"/>
                    <a:pt x="82" y="116"/>
                  </a:cubicBezTo>
                  <a:cubicBezTo>
                    <a:pt x="87" y="113"/>
                    <a:pt x="93" y="109"/>
                    <a:pt x="98" y="106"/>
                  </a:cubicBezTo>
                  <a:cubicBezTo>
                    <a:pt x="104" y="103"/>
                    <a:pt x="110" y="101"/>
                    <a:pt x="116" y="97"/>
                  </a:cubicBezTo>
                  <a:close/>
                  <a:moveTo>
                    <a:pt x="109" y="112"/>
                  </a:moveTo>
                  <a:cubicBezTo>
                    <a:pt x="109" y="112"/>
                    <a:pt x="109" y="112"/>
                    <a:pt x="109" y="112"/>
                  </a:cubicBezTo>
                  <a:cubicBezTo>
                    <a:pt x="104" y="114"/>
                    <a:pt x="99" y="117"/>
                    <a:pt x="95" y="120"/>
                  </a:cubicBezTo>
                  <a:cubicBezTo>
                    <a:pt x="93" y="121"/>
                    <a:pt x="90" y="123"/>
                    <a:pt x="88" y="124"/>
                  </a:cubicBezTo>
                  <a:cubicBezTo>
                    <a:pt x="87" y="124"/>
                    <a:pt x="85" y="125"/>
                    <a:pt x="84" y="126"/>
                  </a:cubicBezTo>
                  <a:cubicBezTo>
                    <a:pt x="84" y="126"/>
                    <a:pt x="84" y="126"/>
                    <a:pt x="84" y="126"/>
                  </a:cubicBezTo>
                  <a:cubicBezTo>
                    <a:pt x="84" y="126"/>
                    <a:pt x="84" y="126"/>
                    <a:pt x="84" y="126"/>
                  </a:cubicBezTo>
                  <a:cubicBezTo>
                    <a:pt x="84" y="125"/>
                    <a:pt x="87" y="123"/>
                    <a:pt x="87" y="123"/>
                  </a:cubicBezTo>
                  <a:cubicBezTo>
                    <a:pt x="96" y="118"/>
                    <a:pt x="104" y="113"/>
                    <a:pt x="112" y="106"/>
                  </a:cubicBezTo>
                  <a:cubicBezTo>
                    <a:pt x="111" y="108"/>
                    <a:pt x="110" y="110"/>
                    <a:pt x="109" y="112"/>
                  </a:cubicBezTo>
                  <a:close/>
                  <a:moveTo>
                    <a:pt x="78" y="125"/>
                  </a:moveTo>
                  <a:cubicBezTo>
                    <a:pt x="83" y="123"/>
                    <a:pt x="87" y="121"/>
                    <a:pt x="92" y="118"/>
                  </a:cubicBezTo>
                  <a:cubicBezTo>
                    <a:pt x="96" y="116"/>
                    <a:pt x="100" y="113"/>
                    <a:pt x="105" y="111"/>
                  </a:cubicBezTo>
                  <a:cubicBezTo>
                    <a:pt x="102" y="113"/>
                    <a:pt x="100" y="114"/>
                    <a:pt x="97" y="116"/>
                  </a:cubicBezTo>
                  <a:cubicBezTo>
                    <a:pt x="92" y="119"/>
                    <a:pt x="87" y="122"/>
                    <a:pt x="83" y="126"/>
                  </a:cubicBezTo>
                  <a:cubicBezTo>
                    <a:pt x="81" y="125"/>
                    <a:pt x="79" y="125"/>
                    <a:pt x="78" y="125"/>
                  </a:cubicBezTo>
                  <a:close/>
                  <a:moveTo>
                    <a:pt x="71" y="123"/>
                  </a:moveTo>
                  <a:cubicBezTo>
                    <a:pt x="82" y="118"/>
                    <a:pt x="93" y="112"/>
                    <a:pt x="103" y="107"/>
                  </a:cubicBezTo>
                  <a:cubicBezTo>
                    <a:pt x="101" y="109"/>
                    <a:pt x="99" y="110"/>
                    <a:pt x="98" y="111"/>
                  </a:cubicBezTo>
                  <a:cubicBezTo>
                    <a:pt x="90" y="115"/>
                    <a:pt x="83" y="120"/>
                    <a:pt x="76" y="124"/>
                  </a:cubicBezTo>
                  <a:cubicBezTo>
                    <a:pt x="74" y="124"/>
                    <a:pt x="73" y="123"/>
                    <a:pt x="71" y="123"/>
                  </a:cubicBezTo>
                  <a:close/>
                  <a:moveTo>
                    <a:pt x="112" y="106"/>
                  </a:moveTo>
                  <a:cubicBezTo>
                    <a:pt x="105" y="111"/>
                    <a:pt x="96" y="115"/>
                    <a:pt x="89" y="119"/>
                  </a:cubicBezTo>
                  <a:cubicBezTo>
                    <a:pt x="85" y="121"/>
                    <a:pt x="79" y="123"/>
                    <a:pt x="78" y="124"/>
                  </a:cubicBezTo>
                  <a:cubicBezTo>
                    <a:pt x="82" y="121"/>
                    <a:pt x="87" y="118"/>
                    <a:pt x="92" y="115"/>
                  </a:cubicBezTo>
                  <a:cubicBezTo>
                    <a:pt x="96" y="113"/>
                    <a:pt x="100" y="110"/>
                    <a:pt x="104" y="108"/>
                  </a:cubicBezTo>
                  <a:cubicBezTo>
                    <a:pt x="106" y="107"/>
                    <a:pt x="107" y="106"/>
                    <a:pt x="109" y="105"/>
                  </a:cubicBezTo>
                  <a:cubicBezTo>
                    <a:pt x="109" y="104"/>
                    <a:pt x="110" y="104"/>
                    <a:pt x="110" y="104"/>
                  </a:cubicBezTo>
                  <a:cubicBezTo>
                    <a:pt x="111" y="103"/>
                    <a:pt x="113" y="102"/>
                    <a:pt x="114" y="102"/>
                  </a:cubicBezTo>
                  <a:cubicBezTo>
                    <a:pt x="114" y="103"/>
                    <a:pt x="113" y="104"/>
                    <a:pt x="112" y="106"/>
                  </a:cubicBezTo>
                  <a:cubicBezTo>
                    <a:pt x="112" y="105"/>
                    <a:pt x="112" y="105"/>
                    <a:pt x="112" y="106"/>
                  </a:cubicBezTo>
                  <a:close/>
                  <a:moveTo>
                    <a:pt x="71" y="122"/>
                  </a:moveTo>
                  <a:cubicBezTo>
                    <a:pt x="69" y="122"/>
                    <a:pt x="68" y="121"/>
                    <a:pt x="67" y="120"/>
                  </a:cubicBezTo>
                  <a:cubicBezTo>
                    <a:pt x="73" y="118"/>
                    <a:pt x="79" y="115"/>
                    <a:pt x="86" y="112"/>
                  </a:cubicBezTo>
                  <a:cubicBezTo>
                    <a:pt x="80" y="115"/>
                    <a:pt x="75" y="119"/>
                    <a:pt x="71" y="122"/>
                  </a:cubicBezTo>
                  <a:close/>
                  <a:moveTo>
                    <a:pt x="86" y="126"/>
                  </a:moveTo>
                  <a:cubicBezTo>
                    <a:pt x="92" y="123"/>
                    <a:pt x="98" y="119"/>
                    <a:pt x="103" y="115"/>
                  </a:cubicBezTo>
                  <a:cubicBezTo>
                    <a:pt x="104" y="115"/>
                    <a:pt x="105" y="114"/>
                    <a:pt x="106" y="114"/>
                  </a:cubicBezTo>
                  <a:cubicBezTo>
                    <a:pt x="108" y="113"/>
                    <a:pt x="108" y="113"/>
                    <a:pt x="107" y="113"/>
                  </a:cubicBezTo>
                  <a:cubicBezTo>
                    <a:pt x="106" y="115"/>
                    <a:pt x="105" y="116"/>
                    <a:pt x="103" y="117"/>
                  </a:cubicBezTo>
                  <a:cubicBezTo>
                    <a:pt x="100" y="119"/>
                    <a:pt x="97" y="122"/>
                    <a:pt x="94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1" y="125"/>
                    <a:pt x="88" y="126"/>
                    <a:pt x="86" y="126"/>
                  </a:cubicBezTo>
                  <a:close/>
                  <a:moveTo>
                    <a:pt x="96" y="123"/>
                  </a:moveTo>
                  <a:cubicBezTo>
                    <a:pt x="98" y="122"/>
                    <a:pt x="101" y="120"/>
                    <a:pt x="103" y="119"/>
                  </a:cubicBezTo>
                  <a:cubicBezTo>
                    <a:pt x="102" y="119"/>
                    <a:pt x="101" y="120"/>
                    <a:pt x="100" y="121"/>
                  </a:cubicBezTo>
                  <a:cubicBezTo>
                    <a:pt x="99" y="122"/>
                    <a:pt x="97" y="123"/>
                    <a:pt x="96" y="123"/>
                  </a:cubicBezTo>
                  <a:close/>
                  <a:moveTo>
                    <a:pt x="116" y="96"/>
                  </a:moveTo>
                  <a:cubicBezTo>
                    <a:pt x="116" y="96"/>
                    <a:pt x="116" y="96"/>
                    <a:pt x="116" y="96"/>
                  </a:cubicBezTo>
                  <a:cubicBezTo>
                    <a:pt x="115" y="96"/>
                    <a:pt x="115" y="97"/>
                    <a:pt x="114" y="97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07" y="101"/>
                    <a:pt x="100" y="104"/>
                    <a:pt x="94" y="108"/>
                  </a:cubicBezTo>
                  <a:cubicBezTo>
                    <a:pt x="84" y="112"/>
                    <a:pt x="75" y="116"/>
                    <a:pt x="66" y="120"/>
                  </a:cubicBezTo>
                  <a:cubicBezTo>
                    <a:pt x="66" y="120"/>
                    <a:pt x="65" y="120"/>
                    <a:pt x="65" y="120"/>
                  </a:cubicBezTo>
                  <a:cubicBezTo>
                    <a:pt x="65" y="119"/>
                    <a:pt x="64" y="119"/>
                    <a:pt x="63" y="120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3" y="120"/>
                    <a:pt x="62" y="120"/>
                    <a:pt x="62" y="121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1" y="121"/>
                    <a:pt x="60" y="121"/>
                    <a:pt x="60" y="121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3" y="120"/>
                    <a:pt x="65" y="118"/>
                    <a:pt x="68" y="117"/>
                  </a:cubicBezTo>
                  <a:cubicBezTo>
                    <a:pt x="72" y="114"/>
                    <a:pt x="76" y="113"/>
                    <a:pt x="80" y="111"/>
                  </a:cubicBezTo>
                  <a:cubicBezTo>
                    <a:pt x="85" y="109"/>
                    <a:pt x="89" y="106"/>
                    <a:pt x="94" y="103"/>
                  </a:cubicBezTo>
                  <a:cubicBezTo>
                    <a:pt x="101" y="99"/>
                    <a:pt x="109" y="95"/>
                    <a:pt x="117" y="91"/>
                  </a:cubicBezTo>
                  <a:cubicBezTo>
                    <a:pt x="117" y="92"/>
                    <a:pt x="117" y="92"/>
                    <a:pt x="117" y="93"/>
                  </a:cubicBezTo>
                  <a:cubicBezTo>
                    <a:pt x="117" y="94"/>
                    <a:pt x="116" y="95"/>
                    <a:pt x="116" y="96"/>
                  </a:cubicBezTo>
                  <a:close/>
                  <a:moveTo>
                    <a:pt x="116" y="49"/>
                  </a:moveTo>
                  <a:cubicBezTo>
                    <a:pt x="107" y="54"/>
                    <a:pt x="97" y="57"/>
                    <a:pt x="88" y="60"/>
                  </a:cubicBezTo>
                  <a:cubicBezTo>
                    <a:pt x="85" y="61"/>
                    <a:pt x="82" y="62"/>
                    <a:pt x="80" y="63"/>
                  </a:cubicBezTo>
                  <a:cubicBezTo>
                    <a:pt x="77" y="64"/>
                    <a:pt x="74" y="65"/>
                    <a:pt x="71" y="66"/>
                  </a:cubicBezTo>
                  <a:cubicBezTo>
                    <a:pt x="57" y="72"/>
                    <a:pt x="44" y="77"/>
                    <a:pt x="31" y="83"/>
                  </a:cubicBezTo>
                  <a:cubicBezTo>
                    <a:pt x="25" y="86"/>
                    <a:pt x="18" y="89"/>
                    <a:pt x="12" y="92"/>
                  </a:cubicBezTo>
                  <a:cubicBezTo>
                    <a:pt x="19" y="88"/>
                    <a:pt x="26" y="85"/>
                    <a:pt x="34" y="82"/>
                  </a:cubicBezTo>
                  <a:cubicBezTo>
                    <a:pt x="41" y="79"/>
                    <a:pt x="47" y="75"/>
                    <a:pt x="55" y="72"/>
                  </a:cubicBezTo>
                  <a:cubicBezTo>
                    <a:pt x="62" y="68"/>
                    <a:pt x="70" y="65"/>
                    <a:pt x="78" y="62"/>
                  </a:cubicBezTo>
                  <a:cubicBezTo>
                    <a:pt x="86" y="59"/>
                    <a:pt x="93" y="55"/>
                    <a:pt x="101" y="51"/>
                  </a:cubicBezTo>
                  <a:cubicBezTo>
                    <a:pt x="102" y="51"/>
                    <a:pt x="103" y="51"/>
                    <a:pt x="103" y="50"/>
                  </a:cubicBezTo>
                  <a:cubicBezTo>
                    <a:pt x="107" y="49"/>
                    <a:pt x="111" y="47"/>
                    <a:pt x="114" y="44"/>
                  </a:cubicBezTo>
                  <a:cubicBezTo>
                    <a:pt x="115" y="46"/>
                    <a:pt x="115" y="47"/>
                    <a:pt x="116" y="49"/>
                  </a:cubicBezTo>
                  <a:close/>
                  <a:moveTo>
                    <a:pt x="109" y="37"/>
                  </a:moveTo>
                  <a:cubicBezTo>
                    <a:pt x="81" y="49"/>
                    <a:pt x="53" y="61"/>
                    <a:pt x="26" y="74"/>
                  </a:cubicBezTo>
                  <a:cubicBezTo>
                    <a:pt x="20" y="77"/>
                    <a:pt x="14" y="80"/>
                    <a:pt x="7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8" y="82"/>
                    <a:pt x="10" y="80"/>
                    <a:pt x="10" y="80"/>
                  </a:cubicBezTo>
                  <a:cubicBezTo>
                    <a:pt x="12" y="79"/>
                    <a:pt x="13" y="78"/>
                    <a:pt x="15" y="77"/>
                  </a:cubicBezTo>
                  <a:cubicBezTo>
                    <a:pt x="18" y="75"/>
                    <a:pt x="21" y="74"/>
                    <a:pt x="25" y="72"/>
                  </a:cubicBezTo>
                  <a:cubicBezTo>
                    <a:pt x="39" y="65"/>
                    <a:pt x="53" y="58"/>
                    <a:pt x="67" y="52"/>
                  </a:cubicBezTo>
                  <a:cubicBezTo>
                    <a:pt x="67" y="51"/>
                    <a:pt x="68" y="51"/>
                    <a:pt x="69" y="51"/>
                  </a:cubicBezTo>
                  <a:cubicBezTo>
                    <a:pt x="77" y="47"/>
                    <a:pt x="86" y="44"/>
                    <a:pt x="94" y="40"/>
                  </a:cubicBezTo>
                  <a:cubicBezTo>
                    <a:pt x="96" y="40"/>
                    <a:pt x="97" y="39"/>
                    <a:pt x="98" y="39"/>
                  </a:cubicBezTo>
                  <a:cubicBezTo>
                    <a:pt x="99" y="38"/>
                    <a:pt x="100" y="38"/>
                    <a:pt x="101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4" y="36"/>
                    <a:pt x="105" y="35"/>
                    <a:pt x="107" y="35"/>
                  </a:cubicBezTo>
                  <a:cubicBezTo>
                    <a:pt x="108" y="35"/>
                    <a:pt x="108" y="36"/>
                    <a:pt x="109" y="37"/>
                  </a:cubicBezTo>
                  <a:close/>
                  <a:moveTo>
                    <a:pt x="103" y="31"/>
                  </a:moveTo>
                  <a:cubicBezTo>
                    <a:pt x="100" y="33"/>
                    <a:pt x="96" y="34"/>
                    <a:pt x="93" y="36"/>
                  </a:cubicBezTo>
                  <a:cubicBezTo>
                    <a:pt x="91" y="36"/>
                    <a:pt x="90" y="37"/>
                    <a:pt x="89" y="37"/>
                  </a:cubicBezTo>
                  <a:cubicBezTo>
                    <a:pt x="84" y="39"/>
                    <a:pt x="78" y="41"/>
                    <a:pt x="73" y="43"/>
                  </a:cubicBezTo>
                  <a:cubicBezTo>
                    <a:pt x="61" y="48"/>
                    <a:pt x="49" y="53"/>
                    <a:pt x="37" y="58"/>
                  </a:cubicBezTo>
                  <a:cubicBezTo>
                    <a:pt x="32" y="60"/>
                    <a:pt x="28" y="62"/>
                    <a:pt x="23" y="65"/>
                  </a:cubicBezTo>
                  <a:cubicBezTo>
                    <a:pt x="18" y="68"/>
                    <a:pt x="13" y="71"/>
                    <a:pt x="7" y="73"/>
                  </a:cubicBezTo>
                  <a:cubicBezTo>
                    <a:pt x="4" y="74"/>
                    <a:pt x="10" y="71"/>
                    <a:pt x="11" y="71"/>
                  </a:cubicBezTo>
                  <a:cubicBezTo>
                    <a:pt x="13" y="69"/>
                    <a:pt x="16" y="68"/>
                    <a:pt x="18" y="66"/>
                  </a:cubicBezTo>
                  <a:cubicBezTo>
                    <a:pt x="23" y="63"/>
                    <a:pt x="29" y="60"/>
                    <a:pt x="35" y="57"/>
                  </a:cubicBezTo>
                  <a:cubicBezTo>
                    <a:pt x="45" y="51"/>
                    <a:pt x="57" y="46"/>
                    <a:pt x="68" y="41"/>
                  </a:cubicBezTo>
                  <a:cubicBezTo>
                    <a:pt x="73" y="39"/>
                    <a:pt x="79" y="36"/>
                    <a:pt x="85" y="34"/>
                  </a:cubicBezTo>
                  <a:cubicBezTo>
                    <a:pt x="90" y="32"/>
                    <a:pt x="94" y="30"/>
                    <a:pt x="98" y="28"/>
                  </a:cubicBezTo>
                  <a:cubicBezTo>
                    <a:pt x="99" y="28"/>
                    <a:pt x="99" y="29"/>
                    <a:pt x="100" y="29"/>
                  </a:cubicBezTo>
                  <a:cubicBezTo>
                    <a:pt x="101" y="30"/>
                    <a:pt x="102" y="31"/>
                    <a:pt x="103" y="31"/>
                  </a:cubicBezTo>
                  <a:close/>
                  <a:moveTo>
                    <a:pt x="74" y="20"/>
                  </a:moveTo>
                  <a:cubicBezTo>
                    <a:pt x="73" y="21"/>
                    <a:pt x="71" y="21"/>
                    <a:pt x="70" y="22"/>
                  </a:cubicBezTo>
                  <a:cubicBezTo>
                    <a:pt x="70" y="21"/>
                    <a:pt x="70" y="21"/>
                    <a:pt x="70" y="20"/>
                  </a:cubicBezTo>
                  <a:cubicBezTo>
                    <a:pt x="72" y="20"/>
                    <a:pt x="73" y="20"/>
                    <a:pt x="74" y="20"/>
                  </a:cubicBezTo>
                  <a:close/>
                  <a:moveTo>
                    <a:pt x="66" y="20"/>
                  </a:moveTo>
                  <a:cubicBezTo>
                    <a:pt x="66" y="20"/>
                    <a:pt x="66" y="20"/>
                    <a:pt x="66" y="20"/>
                  </a:cubicBezTo>
                  <a:cubicBezTo>
                    <a:pt x="48" y="28"/>
                    <a:pt x="30" y="37"/>
                    <a:pt x="14" y="47"/>
                  </a:cubicBezTo>
                  <a:cubicBezTo>
                    <a:pt x="13" y="48"/>
                    <a:pt x="12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2" y="48"/>
                  </a:cubicBezTo>
                  <a:cubicBezTo>
                    <a:pt x="14" y="47"/>
                    <a:pt x="16" y="45"/>
                    <a:pt x="19" y="44"/>
                  </a:cubicBezTo>
                  <a:cubicBezTo>
                    <a:pt x="23" y="41"/>
                    <a:pt x="28" y="39"/>
                    <a:pt x="32" y="36"/>
                  </a:cubicBezTo>
                  <a:cubicBezTo>
                    <a:pt x="42" y="30"/>
                    <a:pt x="52" y="25"/>
                    <a:pt x="62" y="20"/>
                  </a:cubicBezTo>
                  <a:cubicBezTo>
                    <a:pt x="64" y="20"/>
                    <a:pt x="65" y="20"/>
                    <a:pt x="66" y="20"/>
                  </a:cubicBezTo>
                  <a:close/>
                  <a:moveTo>
                    <a:pt x="38" y="25"/>
                  </a:moveTo>
                  <a:cubicBezTo>
                    <a:pt x="41" y="24"/>
                    <a:pt x="44" y="23"/>
                    <a:pt x="48" y="22"/>
                  </a:cubicBezTo>
                  <a:cubicBezTo>
                    <a:pt x="45" y="23"/>
                    <a:pt x="42" y="24"/>
                    <a:pt x="40" y="26"/>
                  </a:cubicBezTo>
                  <a:cubicBezTo>
                    <a:pt x="33" y="29"/>
                    <a:pt x="27" y="32"/>
                    <a:pt x="20" y="36"/>
                  </a:cubicBezTo>
                  <a:cubicBezTo>
                    <a:pt x="25" y="31"/>
                    <a:pt x="31" y="27"/>
                    <a:pt x="38" y="25"/>
                  </a:cubicBezTo>
                  <a:close/>
                  <a:moveTo>
                    <a:pt x="19" y="37"/>
                  </a:moveTo>
                  <a:cubicBezTo>
                    <a:pt x="20" y="37"/>
                    <a:pt x="20" y="37"/>
                    <a:pt x="20" y="37"/>
                  </a:cubicBezTo>
                  <a:cubicBezTo>
                    <a:pt x="27" y="33"/>
                    <a:pt x="33" y="30"/>
                    <a:pt x="40" y="26"/>
                  </a:cubicBezTo>
                  <a:cubicBezTo>
                    <a:pt x="43" y="25"/>
                    <a:pt x="46" y="23"/>
                    <a:pt x="50" y="22"/>
                  </a:cubicBezTo>
                  <a:cubicBezTo>
                    <a:pt x="51" y="21"/>
                    <a:pt x="52" y="21"/>
                    <a:pt x="52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1" y="22"/>
                    <a:pt x="49" y="23"/>
                    <a:pt x="48" y="23"/>
                  </a:cubicBezTo>
                  <a:cubicBezTo>
                    <a:pt x="37" y="28"/>
                    <a:pt x="26" y="33"/>
                    <a:pt x="17" y="40"/>
                  </a:cubicBezTo>
                  <a:cubicBezTo>
                    <a:pt x="18" y="39"/>
                    <a:pt x="19" y="38"/>
                    <a:pt x="19" y="37"/>
                  </a:cubicBezTo>
                  <a:close/>
                  <a:moveTo>
                    <a:pt x="8" y="85"/>
                  </a:moveTo>
                  <a:cubicBezTo>
                    <a:pt x="19" y="78"/>
                    <a:pt x="32" y="76"/>
                    <a:pt x="43" y="70"/>
                  </a:cubicBezTo>
                  <a:cubicBezTo>
                    <a:pt x="49" y="68"/>
                    <a:pt x="54" y="65"/>
                    <a:pt x="60" y="63"/>
                  </a:cubicBezTo>
                  <a:cubicBezTo>
                    <a:pt x="47" y="69"/>
                    <a:pt x="34" y="77"/>
                    <a:pt x="20" y="83"/>
                  </a:cubicBezTo>
                  <a:cubicBezTo>
                    <a:pt x="20" y="83"/>
                    <a:pt x="19" y="84"/>
                    <a:pt x="18" y="84"/>
                  </a:cubicBezTo>
                  <a:cubicBezTo>
                    <a:pt x="15" y="86"/>
                    <a:pt x="12" y="87"/>
                    <a:pt x="9" y="89"/>
                  </a:cubicBezTo>
                  <a:cubicBezTo>
                    <a:pt x="9" y="88"/>
                    <a:pt x="8" y="86"/>
                    <a:pt x="8" y="85"/>
                  </a:cubicBezTo>
                  <a:close/>
                </a:path>
              </a:pathLst>
            </a:custGeom>
            <a:blipFill dpi="0" rotWithShape="1">
              <a:blip r:embed="rId1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95" name="Freeform 196"/>
            <p:cNvSpPr>
              <a:spLocks noEditPoints="1"/>
            </p:cNvSpPr>
            <p:nvPr/>
          </p:nvSpPr>
          <p:spPr bwMode="auto">
            <a:xfrm>
              <a:off x="6034174" y="-1296139"/>
              <a:ext cx="363538" cy="385763"/>
            </a:xfrm>
            <a:custGeom>
              <a:avLst/>
              <a:gdLst>
                <a:gd name="T0" fmla="*/ 66 w 125"/>
                <a:gd name="T1" fmla="*/ 127 h 133"/>
                <a:gd name="T2" fmla="*/ 11 w 125"/>
                <a:gd name="T3" fmla="*/ 41 h 133"/>
                <a:gd name="T4" fmla="*/ 37 w 125"/>
                <a:gd name="T5" fmla="*/ 92 h 133"/>
                <a:gd name="T6" fmla="*/ 14 w 125"/>
                <a:gd name="T7" fmla="*/ 101 h 133"/>
                <a:gd name="T8" fmla="*/ 10 w 125"/>
                <a:gd name="T9" fmla="*/ 93 h 133"/>
                <a:gd name="T10" fmla="*/ 10 w 125"/>
                <a:gd name="T11" fmla="*/ 93 h 133"/>
                <a:gd name="T12" fmla="*/ 9 w 125"/>
                <a:gd name="T13" fmla="*/ 93 h 133"/>
                <a:gd name="T14" fmla="*/ 59 w 125"/>
                <a:gd name="T15" fmla="*/ 20 h 133"/>
                <a:gd name="T16" fmla="*/ 51 w 125"/>
                <a:gd name="T17" fmla="*/ 28 h 133"/>
                <a:gd name="T18" fmla="*/ 75 w 125"/>
                <a:gd name="T19" fmla="*/ 21 h 133"/>
                <a:gd name="T20" fmla="*/ 84 w 125"/>
                <a:gd name="T21" fmla="*/ 28 h 133"/>
                <a:gd name="T22" fmla="*/ 80 w 125"/>
                <a:gd name="T23" fmla="*/ 35 h 133"/>
                <a:gd name="T24" fmla="*/ 58 w 125"/>
                <a:gd name="T25" fmla="*/ 31 h 133"/>
                <a:gd name="T26" fmla="*/ 38 w 125"/>
                <a:gd name="T27" fmla="*/ 42 h 133"/>
                <a:gd name="T28" fmla="*/ 69 w 125"/>
                <a:gd name="T29" fmla="*/ 30 h 133"/>
                <a:gd name="T30" fmla="*/ 69 w 125"/>
                <a:gd name="T31" fmla="*/ 24 h 133"/>
                <a:gd name="T32" fmla="*/ 55 w 125"/>
                <a:gd name="T33" fmla="*/ 30 h 133"/>
                <a:gd name="T34" fmla="*/ 18 w 125"/>
                <a:gd name="T35" fmla="*/ 47 h 133"/>
                <a:gd name="T36" fmla="*/ 7 w 125"/>
                <a:gd name="T37" fmla="*/ 59 h 133"/>
                <a:gd name="T38" fmla="*/ 5 w 125"/>
                <a:gd name="T39" fmla="*/ 65 h 133"/>
                <a:gd name="T40" fmla="*/ 24 w 125"/>
                <a:gd name="T41" fmla="*/ 60 h 133"/>
                <a:gd name="T42" fmla="*/ 91 w 125"/>
                <a:gd name="T43" fmla="*/ 41 h 133"/>
                <a:gd name="T44" fmla="*/ 29 w 125"/>
                <a:gd name="T45" fmla="*/ 65 h 133"/>
                <a:gd name="T46" fmla="*/ 54 w 125"/>
                <a:gd name="T47" fmla="*/ 57 h 133"/>
                <a:gd name="T48" fmla="*/ 110 w 125"/>
                <a:gd name="T49" fmla="*/ 40 h 133"/>
                <a:gd name="T50" fmla="*/ 101 w 125"/>
                <a:gd name="T51" fmla="*/ 45 h 133"/>
                <a:gd name="T52" fmla="*/ 53 w 125"/>
                <a:gd name="T53" fmla="*/ 70 h 133"/>
                <a:gd name="T54" fmla="*/ 114 w 125"/>
                <a:gd name="T55" fmla="*/ 51 h 133"/>
                <a:gd name="T56" fmla="*/ 66 w 125"/>
                <a:gd name="T57" fmla="*/ 75 h 133"/>
                <a:gd name="T58" fmla="*/ 66 w 125"/>
                <a:gd name="T59" fmla="*/ 117 h 133"/>
                <a:gd name="T60" fmla="*/ 107 w 125"/>
                <a:gd name="T61" fmla="*/ 94 h 133"/>
                <a:gd name="T62" fmla="*/ 79 w 125"/>
                <a:gd name="T63" fmla="*/ 107 h 133"/>
                <a:gd name="T64" fmla="*/ 117 w 125"/>
                <a:gd name="T65" fmla="*/ 89 h 133"/>
                <a:gd name="T66" fmla="*/ 78 w 125"/>
                <a:gd name="T67" fmla="*/ 98 h 133"/>
                <a:gd name="T68" fmla="*/ 33 w 125"/>
                <a:gd name="T69" fmla="*/ 121 h 133"/>
                <a:gd name="T70" fmla="*/ 25 w 125"/>
                <a:gd name="T71" fmla="*/ 115 h 133"/>
                <a:gd name="T72" fmla="*/ 101 w 125"/>
                <a:gd name="T73" fmla="*/ 87 h 133"/>
                <a:gd name="T74" fmla="*/ 80 w 125"/>
                <a:gd name="T75" fmla="*/ 92 h 133"/>
                <a:gd name="T76" fmla="*/ 98 w 125"/>
                <a:gd name="T77" fmla="*/ 83 h 133"/>
                <a:gd name="T78" fmla="*/ 119 w 125"/>
                <a:gd name="T79" fmla="*/ 68 h 133"/>
                <a:gd name="T80" fmla="*/ 76 w 125"/>
                <a:gd name="T81" fmla="*/ 87 h 133"/>
                <a:gd name="T82" fmla="*/ 119 w 125"/>
                <a:gd name="T83" fmla="*/ 67 h 133"/>
                <a:gd name="T84" fmla="*/ 21 w 125"/>
                <a:gd name="T85" fmla="*/ 105 h 133"/>
                <a:gd name="T86" fmla="*/ 118 w 125"/>
                <a:gd name="T87" fmla="*/ 63 h 133"/>
                <a:gd name="T88" fmla="*/ 18 w 125"/>
                <a:gd name="T89" fmla="*/ 98 h 133"/>
                <a:gd name="T90" fmla="*/ 45 w 125"/>
                <a:gd name="T91" fmla="*/ 100 h 133"/>
                <a:gd name="T92" fmla="*/ 41 w 125"/>
                <a:gd name="T93" fmla="*/ 123 h 133"/>
                <a:gd name="T94" fmla="*/ 42 w 125"/>
                <a:gd name="T95" fmla="*/ 124 h 133"/>
                <a:gd name="T96" fmla="*/ 108 w 125"/>
                <a:gd name="T97" fmla="*/ 112 h 133"/>
                <a:gd name="T98" fmla="*/ 77 w 125"/>
                <a:gd name="T99" fmla="*/ 125 h 133"/>
                <a:gd name="T100" fmla="*/ 71 w 125"/>
                <a:gd name="T101" fmla="*/ 123 h 133"/>
                <a:gd name="T102" fmla="*/ 111 w 125"/>
                <a:gd name="T103" fmla="*/ 106 h 133"/>
                <a:gd name="T104" fmla="*/ 93 w 125"/>
                <a:gd name="T105" fmla="*/ 124 h 133"/>
                <a:gd name="T106" fmla="*/ 113 w 125"/>
                <a:gd name="T107" fmla="*/ 98 h 133"/>
                <a:gd name="T108" fmla="*/ 59 w 125"/>
                <a:gd name="T109" fmla="*/ 121 h 133"/>
                <a:gd name="T110" fmla="*/ 70 w 125"/>
                <a:gd name="T111" fmla="*/ 67 h 133"/>
                <a:gd name="T112" fmla="*/ 108 w 125"/>
                <a:gd name="T113" fmla="*/ 37 h 133"/>
                <a:gd name="T114" fmla="*/ 98 w 125"/>
                <a:gd name="T115" fmla="*/ 39 h 133"/>
                <a:gd name="T116" fmla="*/ 22 w 125"/>
                <a:gd name="T117" fmla="*/ 65 h 133"/>
                <a:gd name="T118" fmla="*/ 73 w 125"/>
                <a:gd name="T119" fmla="*/ 21 h 133"/>
                <a:gd name="T120" fmla="*/ 18 w 125"/>
                <a:gd name="T121" fmla="*/ 44 h 133"/>
                <a:gd name="T122" fmla="*/ 19 w 125"/>
                <a:gd name="T123" fmla="*/ 38 h 133"/>
                <a:gd name="T124" fmla="*/ 59 w 125"/>
                <a:gd name="T125" fmla="*/ 6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5" h="133">
                  <a:moveTo>
                    <a:pt x="29" y="122"/>
                  </a:moveTo>
                  <a:cubicBezTo>
                    <a:pt x="38" y="128"/>
                    <a:pt x="49" y="127"/>
                    <a:pt x="59" y="125"/>
                  </a:cubicBezTo>
                  <a:cubicBezTo>
                    <a:pt x="59" y="126"/>
                    <a:pt x="58" y="128"/>
                    <a:pt x="57" y="130"/>
                  </a:cubicBezTo>
                  <a:cubicBezTo>
                    <a:pt x="56" y="132"/>
                    <a:pt x="59" y="133"/>
                    <a:pt x="60" y="131"/>
                  </a:cubicBezTo>
                  <a:cubicBezTo>
                    <a:pt x="60" y="131"/>
                    <a:pt x="60" y="130"/>
                    <a:pt x="61" y="129"/>
                  </a:cubicBezTo>
                  <a:cubicBezTo>
                    <a:pt x="61" y="129"/>
                    <a:pt x="61" y="130"/>
                    <a:pt x="61" y="130"/>
                  </a:cubicBezTo>
                  <a:cubicBezTo>
                    <a:pt x="61" y="131"/>
                    <a:pt x="63" y="131"/>
                    <a:pt x="64" y="130"/>
                  </a:cubicBezTo>
                  <a:cubicBezTo>
                    <a:pt x="64" y="129"/>
                    <a:pt x="64" y="129"/>
                    <a:pt x="64" y="129"/>
                  </a:cubicBezTo>
                  <a:cubicBezTo>
                    <a:pt x="65" y="130"/>
                    <a:pt x="66" y="130"/>
                    <a:pt x="66" y="128"/>
                  </a:cubicBezTo>
                  <a:cubicBezTo>
                    <a:pt x="66" y="128"/>
                    <a:pt x="66" y="128"/>
                    <a:pt x="66" y="127"/>
                  </a:cubicBezTo>
                  <a:cubicBezTo>
                    <a:pt x="67" y="127"/>
                    <a:pt x="68" y="126"/>
                    <a:pt x="67" y="125"/>
                  </a:cubicBezTo>
                  <a:cubicBezTo>
                    <a:pt x="76" y="129"/>
                    <a:pt x="86" y="131"/>
                    <a:pt x="95" y="127"/>
                  </a:cubicBezTo>
                  <a:cubicBezTo>
                    <a:pt x="106" y="122"/>
                    <a:pt x="112" y="113"/>
                    <a:pt x="116" y="102"/>
                  </a:cubicBezTo>
                  <a:cubicBezTo>
                    <a:pt x="124" y="83"/>
                    <a:pt x="125" y="58"/>
                    <a:pt x="113" y="39"/>
                  </a:cubicBezTo>
                  <a:cubicBezTo>
                    <a:pt x="104" y="25"/>
                    <a:pt x="87" y="19"/>
                    <a:pt x="70" y="18"/>
                  </a:cubicBezTo>
                  <a:cubicBezTo>
                    <a:pt x="72" y="12"/>
                    <a:pt x="75" y="7"/>
                    <a:pt x="80" y="4"/>
                  </a:cubicBezTo>
                  <a:cubicBezTo>
                    <a:pt x="82" y="3"/>
                    <a:pt x="80" y="0"/>
                    <a:pt x="79" y="1"/>
                  </a:cubicBezTo>
                  <a:cubicBezTo>
                    <a:pt x="73" y="5"/>
                    <a:pt x="69" y="11"/>
                    <a:pt x="67" y="18"/>
                  </a:cubicBezTo>
                  <a:cubicBezTo>
                    <a:pt x="65" y="18"/>
                    <a:pt x="64" y="18"/>
                    <a:pt x="62" y="18"/>
                  </a:cubicBezTo>
                  <a:cubicBezTo>
                    <a:pt x="43" y="18"/>
                    <a:pt x="23" y="25"/>
                    <a:pt x="11" y="41"/>
                  </a:cubicBezTo>
                  <a:cubicBezTo>
                    <a:pt x="0" y="57"/>
                    <a:pt x="0" y="78"/>
                    <a:pt x="8" y="96"/>
                  </a:cubicBezTo>
                  <a:cubicBezTo>
                    <a:pt x="12" y="106"/>
                    <a:pt x="20" y="115"/>
                    <a:pt x="29" y="122"/>
                  </a:cubicBezTo>
                  <a:close/>
                  <a:moveTo>
                    <a:pt x="18" y="107"/>
                  </a:moveTo>
                  <a:cubicBezTo>
                    <a:pt x="25" y="104"/>
                    <a:pt x="32" y="101"/>
                    <a:pt x="39" y="97"/>
                  </a:cubicBezTo>
                  <a:cubicBezTo>
                    <a:pt x="46" y="94"/>
                    <a:pt x="54" y="91"/>
                    <a:pt x="62" y="88"/>
                  </a:cubicBezTo>
                  <a:cubicBezTo>
                    <a:pt x="55" y="91"/>
                    <a:pt x="48" y="95"/>
                    <a:pt x="41" y="98"/>
                  </a:cubicBezTo>
                  <a:cubicBezTo>
                    <a:pt x="34" y="102"/>
                    <a:pt x="26" y="105"/>
                    <a:pt x="21" y="110"/>
                  </a:cubicBezTo>
                  <a:cubicBezTo>
                    <a:pt x="20" y="109"/>
                    <a:pt x="19" y="108"/>
                    <a:pt x="18" y="107"/>
                  </a:cubicBezTo>
                  <a:close/>
                  <a:moveTo>
                    <a:pt x="14" y="101"/>
                  </a:moveTo>
                  <a:cubicBezTo>
                    <a:pt x="22" y="101"/>
                    <a:pt x="30" y="95"/>
                    <a:pt x="37" y="92"/>
                  </a:cubicBezTo>
                  <a:cubicBezTo>
                    <a:pt x="46" y="88"/>
                    <a:pt x="55" y="85"/>
                    <a:pt x="63" y="81"/>
                  </a:cubicBezTo>
                  <a:cubicBezTo>
                    <a:pt x="73" y="76"/>
                    <a:pt x="83" y="72"/>
                    <a:pt x="93" y="68"/>
                  </a:cubicBezTo>
                  <a:cubicBezTo>
                    <a:pt x="98" y="66"/>
                    <a:pt x="103" y="64"/>
                    <a:pt x="108" y="62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03" y="65"/>
                    <a:pt x="98" y="67"/>
                    <a:pt x="93" y="69"/>
                  </a:cubicBezTo>
                  <a:cubicBezTo>
                    <a:pt x="84" y="72"/>
                    <a:pt x="75" y="76"/>
                    <a:pt x="67" y="80"/>
                  </a:cubicBezTo>
                  <a:cubicBezTo>
                    <a:pt x="58" y="83"/>
                    <a:pt x="50" y="88"/>
                    <a:pt x="41" y="92"/>
                  </a:cubicBezTo>
                  <a:cubicBezTo>
                    <a:pt x="37" y="94"/>
                    <a:pt x="33" y="97"/>
                    <a:pt x="29" y="99"/>
                  </a:cubicBezTo>
                  <a:cubicBezTo>
                    <a:pt x="25" y="102"/>
                    <a:pt x="21" y="103"/>
                    <a:pt x="17" y="106"/>
                  </a:cubicBezTo>
                  <a:cubicBezTo>
                    <a:pt x="16" y="104"/>
                    <a:pt x="15" y="103"/>
                    <a:pt x="14" y="101"/>
                  </a:cubicBezTo>
                  <a:close/>
                  <a:moveTo>
                    <a:pt x="12" y="97"/>
                  </a:moveTo>
                  <a:cubicBezTo>
                    <a:pt x="14" y="97"/>
                    <a:pt x="17" y="96"/>
                    <a:pt x="19" y="94"/>
                  </a:cubicBezTo>
                  <a:cubicBezTo>
                    <a:pt x="23" y="92"/>
                    <a:pt x="28" y="91"/>
                    <a:pt x="32" y="89"/>
                  </a:cubicBezTo>
                  <a:cubicBezTo>
                    <a:pt x="42" y="85"/>
                    <a:pt x="52" y="81"/>
                    <a:pt x="63" y="77"/>
                  </a:cubicBezTo>
                  <a:cubicBezTo>
                    <a:pt x="64" y="76"/>
                    <a:pt x="66" y="76"/>
                    <a:pt x="67" y="75"/>
                  </a:cubicBezTo>
                  <a:cubicBezTo>
                    <a:pt x="66" y="76"/>
                    <a:pt x="65" y="76"/>
                    <a:pt x="64" y="77"/>
                  </a:cubicBezTo>
                  <a:cubicBezTo>
                    <a:pt x="56" y="80"/>
                    <a:pt x="47" y="84"/>
                    <a:pt x="38" y="88"/>
                  </a:cubicBezTo>
                  <a:cubicBezTo>
                    <a:pt x="30" y="92"/>
                    <a:pt x="21" y="95"/>
                    <a:pt x="13" y="100"/>
                  </a:cubicBezTo>
                  <a:cubicBezTo>
                    <a:pt x="13" y="99"/>
                    <a:pt x="12" y="98"/>
                    <a:pt x="12" y="97"/>
                  </a:cubicBezTo>
                  <a:close/>
                  <a:moveTo>
                    <a:pt x="10" y="93"/>
                  </a:moveTo>
                  <a:cubicBezTo>
                    <a:pt x="10" y="93"/>
                    <a:pt x="10" y="93"/>
                    <a:pt x="10" y="93"/>
                  </a:cubicBezTo>
                  <a:cubicBezTo>
                    <a:pt x="14" y="92"/>
                    <a:pt x="17" y="90"/>
                    <a:pt x="21" y="89"/>
                  </a:cubicBezTo>
                  <a:cubicBezTo>
                    <a:pt x="26" y="86"/>
                    <a:pt x="30" y="84"/>
                    <a:pt x="35" y="82"/>
                  </a:cubicBezTo>
                  <a:cubicBezTo>
                    <a:pt x="45" y="78"/>
                    <a:pt x="54" y="74"/>
                    <a:pt x="64" y="70"/>
                  </a:cubicBezTo>
                  <a:cubicBezTo>
                    <a:pt x="65" y="70"/>
                    <a:pt x="66" y="69"/>
                    <a:pt x="68" y="69"/>
                  </a:cubicBezTo>
                  <a:cubicBezTo>
                    <a:pt x="65" y="70"/>
                    <a:pt x="62" y="71"/>
                    <a:pt x="60" y="72"/>
                  </a:cubicBezTo>
                  <a:cubicBezTo>
                    <a:pt x="51" y="76"/>
                    <a:pt x="42" y="80"/>
                    <a:pt x="33" y="84"/>
                  </a:cubicBezTo>
                  <a:cubicBezTo>
                    <a:pt x="29" y="86"/>
                    <a:pt x="25" y="88"/>
                    <a:pt x="21" y="90"/>
                  </a:cubicBezTo>
                  <a:cubicBezTo>
                    <a:pt x="18" y="92"/>
                    <a:pt x="14" y="94"/>
                    <a:pt x="11" y="96"/>
                  </a:cubicBezTo>
                  <a:cubicBezTo>
                    <a:pt x="11" y="95"/>
                    <a:pt x="10" y="94"/>
                    <a:pt x="10" y="93"/>
                  </a:cubicBezTo>
                  <a:close/>
                  <a:moveTo>
                    <a:pt x="18" y="85"/>
                  </a:moveTo>
                  <a:cubicBezTo>
                    <a:pt x="23" y="83"/>
                    <a:pt x="29" y="81"/>
                    <a:pt x="35" y="79"/>
                  </a:cubicBezTo>
                  <a:cubicBezTo>
                    <a:pt x="49" y="72"/>
                    <a:pt x="63" y="66"/>
                    <a:pt x="78" y="60"/>
                  </a:cubicBezTo>
                  <a:cubicBezTo>
                    <a:pt x="84" y="58"/>
                    <a:pt x="89" y="56"/>
                    <a:pt x="95" y="54"/>
                  </a:cubicBezTo>
                  <a:cubicBezTo>
                    <a:pt x="93" y="54"/>
                    <a:pt x="92" y="55"/>
                    <a:pt x="90" y="56"/>
                  </a:cubicBezTo>
                  <a:cubicBezTo>
                    <a:pt x="80" y="61"/>
                    <a:pt x="70" y="65"/>
                    <a:pt x="60" y="69"/>
                  </a:cubicBezTo>
                  <a:cubicBezTo>
                    <a:pt x="52" y="72"/>
                    <a:pt x="44" y="76"/>
                    <a:pt x="35" y="80"/>
                  </a:cubicBezTo>
                  <a:cubicBezTo>
                    <a:pt x="32" y="82"/>
                    <a:pt x="27" y="83"/>
                    <a:pt x="24" y="85"/>
                  </a:cubicBezTo>
                  <a:cubicBezTo>
                    <a:pt x="19" y="87"/>
                    <a:pt x="14" y="90"/>
                    <a:pt x="10" y="92"/>
                  </a:cubicBezTo>
                  <a:cubicBezTo>
                    <a:pt x="10" y="92"/>
                    <a:pt x="9" y="93"/>
                    <a:pt x="9" y="93"/>
                  </a:cubicBezTo>
                  <a:cubicBezTo>
                    <a:pt x="9" y="92"/>
                    <a:pt x="9" y="91"/>
                    <a:pt x="8" y="90"/>
                  </a:cubicBezTo>
                  <a:cubicBezTo>
                    <a:pt x="11" y="89"/>
                    <a:pt x="15" y="87"/>
                    <a:pt x="18" y="85"/>
                  </a:cubicBezTo>
                  <a:close/>
                  <a:moveTo>
                    <a:pt x="59" y="20"/>
                  </a:moveTo>
                  <a:cubicBezTo>
                    <a:pt x="44" y="27"/>
                    <a:pt x="30" y="35"/>
                    <a:pt x="15" y="42"/>
                  </a:cubicBezTo>
                  <a:cubicBezTo>
                    <a:pt x="15" y="42"/>
                    <a:pt x="14" y="43"/>
                    <a:pt x="14" y="43"/>
                  </a:cubicBezTo>
                  <a:cubicBezTo>
                    <a:pt x="14" y="43"/>
                    <a:pt x="14" y="42"/>
                    <a:pt x="14" y="42"/>
                  </a:cubicBezTo>
                  <a:cubicBezTo>
                    <a:pt x="16" y="41"/>
                    <a:pt x="18" y="40"/>
                    <a:pt x="19" y="39"/>
                  </a:cubicBezTo>
                  <a:cubicBezTo>
                    <a:pt x="23" y="37"/>
                    <a:pt x="27" y="34"/>
                    <a:pt x="31" y="32"/>
                  </a:cubicBezTo>
                  <a:cubicBezTo>
                    <a:pt x="38" y="28"/>
                    <a:pt x="46" y="25"/>
                    <a:pt x="54" y="21"/>
                  </a:cubicBezTo>
                  <a:cubicBezTo>
                    <a:pt x="56" y="21"/>
                    <a:pt x="58" y="21"/>
                    <a:pt x="59" y="20"/>
                  </a:cubicBezTo>
                  <a:close/>
                  <a:moveTo>
                    <a:pt x="13" y="44"/>
                  </a:moveTo>
                  <a:cubicBezTo>
                    <a:pt x="21" y="41"/>
                    <a:pt x="28" y="37"/>
                    <a:pt x="35" y="33"/>
                  </a:cubicBezTo>
                  <a:cubicBezTo>
                    <a:pt x="39" y="31"/>
                    <a:pt x="43" y="29"/>
                    <a:pt x="48" y="26"/>
                  </a:cubicBezTo>
                  <a:cubicBezTo>
                    <a:pt x="49" y="26"/>
                    <a:pt x="51" y="25"/>
                    <a:pt x="52" y="24"/>
                  </a:cubicBezTo>
                  <a:cubicBezTo>
                    <a:pt x="38" y="32"/>
                    <a:pt x="24" y="40"/>
                    <a:pt x="11" y="48"/>
                  </a:cubicBezTo>
                  <a:cubicBezTo>
                    <a:pt x="11" y="47"/>
                    <a:pt x="12" y="45"/>
                    <a:pt x="13" y="44"/>
                  </a:cubicBezTo>
                  <a:close/>
                  <a:moveTo>
                    <a:pt x="10" y="50"/>
                  </a:moveTo>
                  <a:cubicBezTo>
                    <a:pt x="13" y="49"/>
                    <a:pt x="16" y="47"/>
                    <a:pt x="20" y="45"/>
                  </a:cubicBezTo>
                  <a:cubicBezTo>
                    <a:pt x="24" y="42"/>
                    <a:pt x="30" y="39"/>
                    <a:pt x="35" y="37"/>
                  </a:cubicBezTo>
                  <a:cubicBezTo>
                    <a:pt x="40" y="34"/>
                    <a:pt x="45" y="31"/>
                    <a:pt x="51" y="28"/>
                  </a:cubicBezTo>
                  <a:cubicBezTo>
                    <a:pt x="46" y="31"/>
                    <a:pt x="41" y="34"/>
                    <a:pt x="36" y="36"/>
                  </a:cubicBezTo>
                  <a:cubicBezTo>
                    <a:pt x="31" y="39"/>
                    <a:pt x="25" y="42"/>
                    <a:pt x="20" y="45"/>
                  </a:cubicBezTo>
                  <a:cubicBezTo>
                    <a:pt x="17" y="46"/>
                    <a:pt x="14" y="48"/>
                    <a:pt x="11" y="50"/>
                  </a:cubicBezTo>
                  <a:cubicBezTo>
                    <a:pt x="11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lose/>
                  <a:moveTo>
                    <a:pt x="75" y="21"/>
                  </a:moveTo>
                  <a:cubicBezTo>
                    <a:pt x="77" y="21"/>
                    <a:pt x="79" y="22"/>
                    <a:pt x="81" y="22"/>
                  </a:cubicBezTo>
                  <a:cubicBezTo>
                    <a:pt x="77" y="24"/>
                    <a:pt x="73" y="26"/>
                    <a:pt x="69" y="28"/>
                  </a:cubicBezTo>
                  <a:cubicBezTo>
                    <a:pt x="69" y="27"/>
                    <a:pt x="69" y="26"/>
                    <a:pt x="69" y="25"/>
                  </a:cubicBezTo>
                  <a:cubicBezTo>
                    <a:pt x="71" y="23"/>
                    <a:pt x="73" y="22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lose/>
                  <a:moveTo>
                    <a:pt x="96" y="28"/>
                  </a:moveTo>
                  <a:cubicBezTo>
                    <a:pt x="82" y="34"/>
                    <a:pt x="68" y="40"/>
                    <a:pt x="53" y="46"/>
                  </a:cubicBezTo>
                  <a:cubicBezTo>
                    <a:pt x="40" y="52"/>
                    <a:pt x="27" y="58"/>
                    <a:pt x="14" y="65"/>
                  </a:cubicBezTo>
                  <a:cubicBezTo>
                    <a:pt x="12" y="66"/>
                    <a:pt x="8" y="68"/>
                    <a:pt x="5" y="69"/>
                  </a:cubicBezTo>
                  <a:cubicBezTo>
                    <a:pt x="8" y="67"/>
                    <a:pt x="11" y="65"/>
                    <a:pt x="14" y="64"/>
                  </a:cubicBezTo>
                  <a:cubicBezTo>
                    <a:pt x="20" y="60"/>
                    <a:pt x="27" y="56"/>
                    <a:pt x="33" y="53"/>
                  </a:cubicBezTo>
                  <a:cubicBezTo>
                    <a:pt x="46" y="47"/>
                    <a:pt x="58" y="41"/>
                    <a:pt x="70" y="35"/>
                  </a:cubicBezTo>
                  <a:cubicBezTo>
                    <a:pt x="75" y="35"/>
                    <a:pt x="80" y="33"/>
                    <a:pt x="85" y="31"/>
                  </a:cubicBezTo>
                  <a:cubicBezTo>
                    <a:pt x="87" y="31"/>
                    <a:pt x="86" y="28"/>
                    <a:pt x="84" y="28"/>
                  </a:cubicBezTo>
                  <a:cubicBezTo>
                    <a:pt x="83" y="29"/>
                    <a:pt x="81" y="30"/>
                    <a:pt x="79" y="30"/>
                  </a:cubicBezTo>
                  <a:cubicBezTo>
                    <a:pt x="80" y="30"/>
                    <a:pt x="81" y="30"/>
                    <a:pt x="81" y="29"/>
                  </a:cubicBezTo>
                  <a:cubicBezTo>
                    <a:pt x="81" y="29"/>
                    <a:pt x="82" y="29"/>
                    <a:pt x="82" y="29"/>
                  </a:cubicBezTo>
                  <a:cubicBezTo>
                    <a:pt x="84" y="28"/>
                    <a:pt x="85" y="27"/>
                    <a:pt x="87" y="26"/>
                  </a:cubicBezTo>
                  <a:cubicBezTo>
                    <a:pt x="88" y="26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92" y="25"/>
                    <a:pt x="94" y="26"/>
                    <a:pt x="96" y="28"/>
                  </a:cubicBezTo>
                  <a:close/>
                  <a:moveTo>
                    <a:pt x="96" y="28"/>
                  </a:moveTo>
                  <a:cubicBezTo>
                    <a:pt x="96" y="28"/>
                    <a:pt x="96" y="28"/>
                    <a:pt x="95" y="29"/>
                  </a:cubicBezTo>
                  <a:cubicBezTo>
                    <a:pt x="91" y="31"/>
                    <a:pt x="86" y="33"/>
                    <a:pt x="80" y="35"/>
                  </a:cubicBezTo>
                  <a:cubicBezTo>
                    <a:pt x="82" y="34"/>
                    <a:pt x="84" y="33"/>
                    <a:pt x="86" y="33"/>
                  </a:cubicBezTo>
                  <a:cubicBezTo>
                    <a:pt x="89" y="32"/>
                    <a:pt x="91" y="31"/>
                    <a:pt x="93" y="30"/>
                  </a:cubicBezTo>
                  <a:cubicBezTo>
                    <a:pt x="94" y="29"/>
                    <a:pt x="96" y="28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lose/>
                  <a:moveTo>
                    <a:pt x="62" y="35"/>
                  </a:moveTo>
                  <a:cubicBezTo>
                    <a:pt x="63" y="35"/>
                    <a:pt x="65" y="35"/>
                    <a:pt x="67" y="35"/>
                  </a:cubicBezTo>
                  <a:cubicBezTo>
                    <a:pt x="54" y="41"/>
                    <a:pt x="41" y="46"/>
                    <a:pt x="29" y="52"/>
                  </a:cubicBezTo>
                  <a:cubicBezTo>
                    <a:pt x="39" y="47"/>
                    <a:pt x="50" y="41"/>
                    <a:pt x="61" y="35"/>
                  </a:cubicBezTo>
                  <a:cubicBezTo>
                    <a:pt x="61" y="35"/>
                    <a:pt x="61" y="35"/>
                    <a:pt x="62" y="35"/>
                  </a:cubicBezTo>
                  <a:close/>
                  <a:moveTo>
                    <a:pt x="58" y="31"/>
                  </a:moveTo>
                  <a:cubicBezTo>
                    <a:pt x="60" y="29"/>
                    <a:pt x="63" y="28"/>
                    <a:pt x="66" y="26"/>
                  </a:cubicBezTo>
                  <a:cubicBezTo>
                    <a:pt x="66" y="27"/>
                    <a:pt x="66" y="28"/>
                    <a:pt x="66" y="29"/>
                  </a:cubicBezTo>
                  <a:cubicBezTo>
                    <a:pt x="64" y="30"/>
                    <a:pt x="63" y="31"/>
                    <a:pt x="61" y="32"/>
                  </a:cubicBezTo>
                  <a:cubicBezTo>
                    <a:pt x="60" y="32"/>
                    <a:pt x="59" y="31"/>
                    <a:pt x="58" y="31"/>
                  </a:cubicBezTo>
                  <a:close/>
                  <a:moveTo>
                    <a:pt x="57" y="34"/>
                  </a:moveTo>
                  <a:cubicBezTo>
                    <a:pt x="52" y="36"/>
                    <a:pt x="48" y="38"/>
                    <a:pt x="43" y="40"/>
                  </a:cubicBezTo>
                  <a:cubicBezTo>
                    <a:pt x="32" y="46"/>
                    <a:pt x="21" y="51"/>
                    <a:pt x="1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3" y="56"/>
                    <a:pt x="16" y="54"/>
                    <a:pt x="19" y="52"/>
                  </a:cubicBezTo>
                  <a:cubicBezTo>
                    <a:pt x="26" y="48"/>
                    <a:pt x="32" y="45"/>
                    <a:pt x="38" y="42"/>
                  </a:cubicBezTo>
                  <a:cubicBezTo>
                    <a:pt x="44" y="39"/>
                    <a:pt x="49" y="36"/>
                    <a:pt x="54" y="33"/>
                  </a:cubicBezTo>
                  <a:cubicBezTo>
                    <a:pt x="55" y="33"/>
                    <a:pt x="56" y="34"/>
                    <a:pt x="57" y="34"/>
                  </a:cubicBezTo>
                  <a:close/>
                  <a:moveTo>
                    <a:pt x="66" y="30"/>
                  </a:moveTo>
                  <a:cubicBezTo>
                    <a:pt x="66" y="31"/>
                    <a:pt x="66" y="31"/>
                    <a:pt x="66" y="32"/>
                  </a:cubicBezTo>
                  <a:cubicBezTo>
                    <a:pt x="66" y="32"/>
                    <a:pt x="65" y="32"/>
                    <a:pt x="65" y="32"/>
                  </a:cubicBezTo>
                  <a:cubicBezTo>
                    <a:pt x="64" y="32"/>
                    <a:pt x="63" y="32"/>
                    <a:pt x="62" y="32"/>
                  </a:cubicBezTo>
                  <a:cubicBezTo>
                    <a:pt x="63" y="31"/>
                    <a:pt x="65" y="31"/>
                    <a:pt x="66" y="30"/>
                  </a:cubicBezTo>
                  <a:close/>
                  <a:moveTo>
                    <a:pt x="69" y="29"/>
                  </a:moveTo>
                  <a:cubicBezTo>
                    <a:pt x="72" y="27"/>
                    <a:pt x="76" y="25"/>
                    <a:pt x="80" y="23"/>
                  </a:cubicBezTo>
                  <a:cubicBezTo>
                    <a:pt x="76" y="25"/>
                    <a:pt x="72" y="28"/>
                    <a:pt x="69" y="30"/>
                  </a:cubicBezTo>
                  <a:cubicBezTo>
                    <a:pt x="69" y="30"/>
                    <a:pt x="69" y="29"/>
                    <a:pt x="69" y="29"/>
                  </a:cubicBezTo>
                  <a:close/>
                  <a:moveTo>
                    <a:pt x="81" y="28"/>
                  </a:moveTo>
                  <a:cubicBezTo>
                    <a:pt x="79" y="29"/>
                    <a:pt x="77" y="30"/>
                    <a:pt x="75" y="31"/>
                  </a:cubicBezTo>
                  <a:cubicBezTo>
                    <a:pt x="73" y="32"/>
                    <a:pt x="71" y="32"/>
                    <a:pt x="69" y="32"/>
                  </a:cubicBezTo>
                  <a:cubicBezTo>
                    <a:pt x="69" y="32"/>
                    <a:pt x="69" y="31"/>
                    <a:pt x="69" y="31"/>
                  </a:cubicBezTo>
                  <a:cubicBezTo>
                    <a:pt x="73" y="29"/>
                    <a:pt x="78" y="26"/>
                    <a:pt x="82" y="23"/>
                  </a:cubicBezTo>
                  <a:cubicBezTo>
                    <a:pt x="82" y="23"/>
                    <a:pt x="82" y="22"/>
                    <a:pt x="82" y="22"/>
                  </a:cubicBezTo>
                  <a:cubicBezTo>
                    <a:pt x="84" y="23"/>
                    <a:pt x="86" y="23"/>
                    <a:pt x="88" y="24"/>
                  </a:cubicBezTo>
                  <a:cubicBezTo>
                    <a:pt x="86" y="26"/>
                    <a:pt x="83" y="27"/>
                    <a:pt x="81" y="28"/>
                  </a:cubicBezTo>
                  <a:close/>
                  <a:moveTo>
                    <a:pt x="69" y="24"/>
                  </a:moveTo>
                  <a:cubicBezTo>
                    <a:pt x="69" y="24"/>
                    <a:pt x="69" y="24"/>
                    <a:pt x="69" y="24"/>
                  </a:cubicBezTo>
                  <a:cubicBezTo>
                    <a:pt x="70" y="23"/>
                    <a:pt x="71" y="22"/>
                    <a:pt x="73" y="21"/>
                  </a:cubicBezTo>
                  <a:cubicBezTo>
                    <a:pt x="71" y="22"/>
                    <a:pt x="70" y="23"/>
                    <a:pt x="69" y="24"/>
                  </a:cubicBezTo>
                  <a:close/>
                  <a:moveTo>
                    <a:pt x="66" y="25"/>
                  </a:moveTo>
                  <a:cubicBezTo>
                    <a:pt x="63" y="27"/>
                    <a:pt x="60" y="29"/>
                    <a:pt x="57" y="31"/>
                  </a:cubicBezTo>
                  <a:cubicBezTo>
                    <a:pt x="57" y="31"/>
                    <a:pt x="56" y="31"/>
                    <a:pt x="56" y="30"/>
                  </a:cubicBezTo>
                  <a:cubicBezTo>
                    <a:pt x="59" y="29"/>
                    <a:pt x="63" y="27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close/>
                  <a:moveTo>
                    <a:pt x="60" y="27"/>
                  </a:moveTo>
                  <a:cubicBezTo>
                    <a:pt x="58" y="28"/>
                    <a:pt x="56" y="29"/>
                    <a:pt x="55" y="30"/>
                  </a:cubicBezTo>
                  <a:cubicBezTo>
                    <a:pt x="54" y="30"/>
                    <a:pt x="53" y="29"/>
                    <a:pt x="53" y="29"/>
                  </a:cubicBezTo>
                  <a:cubicBezTo>
                    <a:pt x="51" y="28"/>
                    <a:pt x="50" y="31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48" y="33"/>
                    <a:pt x="46" y="34"/>
                    <a:pt x="43" y="36"/>
                  </a:cubicBezTo>
                  <a:cubicBezTo>
                    <a:pt x="37" y="38"/>
                    <a:pt x="32" y="41"/>
                    <a:pt x="26" y="43"/>
                  </a:cubicBezTo>
                  <a:cubicBezTo>
                    <a:pt x="21" y="46"/>
                    <a:pt x="15" y="50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10" y="51"/>
                    <a:pt x="11" y="50"/>
                    <a:pt x="12" y="50"/>
                  </a:cubicBezTo>
                  <a:cubicBezTo>
                    <a:pt x="14" y="50"/>
                    <a:pt x="16" y="48"/>
                    <a:pt x="18" y="47"/>
                  </a:cubicBezTo>
                  <a:cubicBezTo>
                    <a:pt x="23" y="44"/>
                    <a:pt x="29" y="41"/>
                    <a:pt x="35" y="38"/>
                  </a:cubicBezTo>
                  <a:cubicBezTo>
                    <a:pt x="45" y="32"/>
                    <a:pt x="56" y="26"/>
                    <a:pt x="67" y="21"/>
                  </a:cubicBezTo>
                  <a:cubicBezTo>
                    <a:pt x="66" y="22"/>
                    <a:pt x="66" y="23"/>
                    <a:pt x="66" y="24"/>
                  </a:cubicBezTo>
                  <a:cubicBezTo>
                    <a:pt x="64" y="25"/>
                    <a:pt x="62" y="26"/>
                    <a:pt x="60" y="27"/>
                  </a:cubicBezTo>
                  <a:close/>
                  <a:moveTo>
                    <a:pt x="9" y="52"/>
                  </a:moveTo>
                  <a:cubicBezTo>
                    <a:pt x="12" y="51"/>
                    <a:pt x="15" y="50"/>
                    <a:pt x="18" y="48"/>
                  </a:cubicBezTo>
                  <a:cubicBezTo>
                    <a:pt x="24" y="45"/>
                    <a:pt x="30" y="42"/>
                    <a:pt x="36" y="39"/>
                  </a:cubicBezTo>
                  <a:cubicBezTo>
                    <a:pt x="42" y="37"/>
                    <a:pt x="47" y="35"/>
                    <a:pt x="52" y="32"/>
                  </a:cubicBezTo>
                  <a:cubicBezTo>
                    <a:pt x="53" y="32"/>
                    <a:pt x="53" y="32"/>
                    <a:pt x="54" y="33"/>
                  </a:cubicBezTo>
                  <a:cubicBezTo>
                    <a:pt x="38" y="41"/>
                    <a:pt x="22" y="49"/>
                    <a:pt x="7" y="59"/>
                  </a:cubicBezTo>
                  <a:cubicBezTo>
                    <a:pt x="7" y="56"/>
                    <a:pt x="8" y="54"/>
                    <a:pt x="9" y="52"/>
                  </a:cubicBezTo>
                  <a:close/>
                  <a:moveTo>
                    <a:pt x="6" y="60"/>
                  </a:moveTo>
                  <a:cubicBezTo>
                    <a:pt x="11" y="59"/>
                    <a:pt x="15" y="55"/>
                    <a:pt x="19" y="53"/>
                  </a:cubicBezTo>
                  <a:cubicBezTo>
                    <a:pt x="26" y="50"/>
                    <a:pt x="32" y="46"/>
                    <a:pt x="39" y="43"/>
                  </a:cubicBezTo>
                  <a:cubicBezTo>
                    <a:pt x="45" y="40"/>
                    <a:pt x="52" y="37"/>
                    <a:pt x="58" y="34"/>
                  </a:cubicBezTo>
                  <a:cubicBezTo>
                    <a:pt x="59" y="34"/>
                    <a:pt x="60" y="35"/>
                    <a:pt x="61" y="35"/>
                  </a:cubicBezTo>
                  <a:cubicBezTo>
                    <a:pt x="55" y="38"/>
                    <a:pt x="49" y="41"/>
                    <a:pt x="43" y="44"/>
                  </a:cubicBezTo>
                  <a:cubicBezTo>
                    <a:pt x="34" y="49"/>
                    <a:pt x="25" y="54"/>
                    <a:pt x="16" y="59"/>
                  </a:cubicBezTo>
                  <a:cubicBezTo>
                    <a:pt x="14" y="60"/>
                    <a:pt x="12" y="61"/>
                    <a:pt x="10" y="62"/>
                  </a:cubicBezTo>
                  <a:cubicBezTo>
                    <a:pt x="9" y="63"/>
                    <a:pt x="7" y="64"/>
                    <a:pt x="5" y="65"/>
                  </a:cubicBezTo>
                  <a:cubicBezTo>
                    <a:pt x="6" y="63"/>
                    <a:pt x="6" y="62"/>
                    <a:pt x="6" y="60"/>
                  </a:cubicBezTo>
                  <a:close/>
                  <a:moveTo>
                    <a:pt x="11" y="62"/>
                  </a:moveTo>
                  <a:cubicBezTo>
                    <a:pt x="15" y="60"/>
                    <a:pt x="18" y="58"/>
                    <a:pt x="22" y="57"/>
                  </a:cubicBezTo>
                  <a:cubicBezTo>
                    <a:pt x="30" y="53"/>
                    <a:pt x="38" y="49"/>
                    <a:pt x="46" y="45"/>
                  </a:cubicBezTo>
                  <a:cubicBezTo>
                    <a:pt x="51" y="43"/>
                    <a:pt x="57" y="40"/>
                    <a:pt x="62" y="38"/>
                  </a:cubicBezTo>
                  <a:cubicBezTo>
                    <a:pt x="43" y="48"/>
                    <a:pt x="23" y="56"/>
                    <a:pt x="5" y="69"/>
                  </a:cubicBezTo>
                  <a:cubicBezTo>
                    <a:pt x="5" y="68"/>
                    <a:pt x="5" y="67"/>
                    <a:pt x="5" y="66"/>
                  </a:cubicBezTo>
                  <a:cubicBezTo>
                    <a:pt x="7" y="65"/>
                    <a:pt x="9" y="63"/>
                    <a:pt x="11" y="62"/>
                  </a:cubicBezTo>
                  <a:close/>
                  <a:moveTo>
                    <a:pt x="5" y="70"/>
                  </a:moveTo>
                  <a:cubicBezTo>
                    <a:pt x="12" y="67"/>
                    <a:pt x="18" y="64"/>
                    <a:pt x="24" y="60"/>
                  </a:cubicBezTo>
                  <a:cubicBezTo>
                    <a:pt x="32" y="56"/>
                    <a:pt x="40" y="52"/>
                    <a:pt x="49" y="49"/>
                  </a:cubicBezTo>
                  <a:cubicBezTo>
                    <a:pt x="52" y="47"/>
                    <a:pt x="56" y="46"/>
                    <a:pt x="59" y="44"/>
                  </a:cubicBezTo>
                  <a:cubicBezTo>
                    <a:pt x="56" y="46"/>
                    <a:pt x="53" y="47"/>
                    <a:pt x="49" y="49"/>
                  </a:cubicBezTo>
                  <a:cubicBezTo>
                    <a:pt x="41" y="53"/>
                    <a:pt x="33" y="57"/>
                    <a:pt x="26" y="61"/>
                  </a:cubicBezTo>
                  <a:cubicBezTo>
                    <a:pt x="19" y="65"/>
                    <a:pt x="12" y="69"/>
                    <a:pt x="5" y="73"/>
                  </a:cubicBezTo>
                  <a:cubicBezTo>
                    <a:pt x="5" y="72"/>
                    <a:pt x="5" y="71"/>
                    <a:pt x="5" y="70"/>
                  </a:cubicBezTo>
                  <a:close/>
                  <a:moveTo>
                    <a:pt x="103" y="32"/>
                  </a:moveTo>
                  <a:cubicBezTo>
                    <a:pt x="104" y="33"/>
                    <a:pt x="105" y="34"/>
                    <a:pt x="106" y="35"/>
                  </a:cubicBezTo>
                  <a:cubicBezTo>
                    <a:pt x="104" y="35"/>
                    <a:pt x="102" y="36"/>
                    <a:pt x="100" y="37"/>
                  </a:cubicBezTo>
                  <a:cubicBezTo>
                    <a:pt x="97" y="38"/>
                    <a:pt x="94" y="39"/>
                    <a:pt x="91" y="41"/>
                  </a:cubicBezTo>
                  <a:cubicBezTo>
                    <a:pt x="88" y="42"/>
                    <a:pt x="84" y="43"/>
                    <a:pt x="81" y="44"/>
                  </a:cubicBezTo>
                  <a:cubicBezTo>
                    <a:pt x="77" y="46"/>
                    <a:pt x="73" y="48"/>
                    <a:pt x="70" y="49"/>
                  </a:cubicBezTo>
                  <a:cubicBezTo>
                    <a:pt x="66" y="51"/>
                    <a:pt x="63" y="52"/>
                    <a:pt x="59" y="54"/>
                  </a:cubicBezTo>
                  <a:cubicBezTo>
                    <a:pt x="45" y="59"/>
                    <a:pt x="32" y="65"/>
                    <a:pt x="18" y="71"/>
                  </a:cubicBezTo>
                  <a:cubicBezTo>
                    <a:pt x="18" y="71"/>
                    <a:pt x="17" y="71"/>
                    <a:pt x="17" y="72"/>
                  </a:cubicBezTo>
                  <a:cubicBezTo>
                    <a:pt x="21" y="69"/>
                    <a:pt x="26" y="67"/>
                    <a:pt x="30" y="65"/>
                  </a:cubicBezTo>
                  <a:cubicBezTo>
                    <a:pt x="41" y="59"/>
                    <a:pt x="52" y="54"/>
                    <a:pt x="63" y="49"/>
                  </a:cubicBezTo>
                  <a:cubicBezTo>
                    <a:pt x="73" y="45"/>
                    <a:pt x="83" y="41"/>
                    <a:pt x="93" y="37"/>
                  </a:cubicBezTo>
                  <a:cubicBezTo>
                    <a:pt x="97" y="35"/>
                    <a:pt x="100" y="34"/>
                    <a:pt x="103" y="32"/>
                  </a:cubicBezTo>
                  <a:close/>
                  <a:moveTo>
                    <a:pt x="29" y="65"/>
                  </a:moveTo>
                  <a:cubicBezTo>
                    <a:pt x="21" y="69"/>
                    <a:pt x="13" y="73"/>
                    <a:pt x="5" y="78"/>
                  </a:cubicBezTo>
                  <a:cubicBezTo>
                    <a:pt x="5" y="76"/>
                    <a:pt x="5" y="75"/>
                    <a:pt x="5" y="74"/>
                  </a:cubicBezTo>
                  <a:cubicBezTo>
                    <a:pt x="12" y="73"/>
                    <a:pt x="18" y="68"/>
                    <a:pt x="24" y="65"/>
                  </a:cubicBezTo>
                  <a:cubicBezTo>
                    <a:pt x="33" y="60"/>
                    <a:pt x="43" y="57"/>
                    <a:pt x="52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44" y="57"/>
                    <a:pt x="36" y="61"/>
                    <a:pt x="29" y="65"/>
                  </a:cubicBezTo>
                  <a:close/>
                  <a:moveTo>
                    <a:pt x="5" y="78"/>
                  </a:moveTo>
                  <a:cubicBezTo>
                    <a:pt x="8" y="77"/>
                    <a:pt x="10" y="76"/>
                    <a:pt x="13" y="74"/>
                  </a:cubicBezTo>
                  <a:cubicBezTo>
                    <a:pt x="16" y="72"/>
                    <a:pt x="21" y="70"/>
                    <a:pt x="25" y="68"/>
                  </a:cubicBezTo>
                  <a:cubicBezTo>
                    <a:pt x="35" y="64"/>
                    <a:pt x="44" y="60"/>
                    <a:pt x="54" y="57"/>
                  </a:cubicBezTo>
                  <a:cubicBezTo>
                    <a:pt x="55" y="56"/>
                    <a:pt x="56" y="56"/>
                    <a:pt x="57" y="55"/>
                  </a:cubicBezTo>
                  <a:cubicBezTo>
                    <a:pt x="56" y="56"/>
                    <a:pt x="55" y="56"/>
                    <a:pt x="54" y="57"/>
                  </a:cubicBezTo>
                  <a:cubicBezTo>
                    <a:pt x="45" y="61"/>
                    <a:pt x="36" y="66"/>
                    <a:pt x="27" y="70"/>
                  </a:cubicBezTo>
                  <a:cubicBezTo>
                    <a:pt x="20" y="74"/>
                    <a:pt x="12" y="77"/>
                    <a:pt x="6" y="82"/>
                  </a:cubicBezTo>
                  <a:cubicBezTo>
                    <a:pt x="6" y="81"/>
                    <a:pt x="6" y="80"/>
                    <a:pt x="5" y="78"/>
                  </a:cubicBezTo>
                  <a:close/>
                  <a:moveTo>
                    <a:pt x="6" y="83"/>
                  </a:moveTo>
                  <a:cubicBezTo>
                    <a:pt x="13" y="82"/>
                    <a:pt x="19" y="78"/>
                    <a:pt x="25" y="75"/>
                  </a:cubicBezTo>
                  <a:cubicBezTo>
                    <a:pt x="34" y="71"/>
                    <a:pt x="43" y="66"/>
                    <a:pt x="53" y="62"/>
                  </a:cubicBezTo>
                  <a:cubicBezTo>
                    <a:pt x="71" y="54"/>
                    <a:pt x="90" y="46"/>
                    <a:pt x="109" y="38"/>
                  </a:cubicBezTo>
                  <a:cubicBezTo>
                    <a:pt x="109" y="39"/>
                    <a:pt x="110" y="39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92" y="49"/>
                    <a:pt x="73" y="57"/>
                    <a:pt x="55" y="64"/>
                  </a:cubicBezTo>
                  <a:cubicBezTo>
                    <a:pt x="51" y="66"/>
                    <a:pt x="47" y="68"/>
                    <a:pt x="44" y="69"/>
                  </a:cubicBezTo>
                  <a:cubicBezTo>
                    <a:pt x="39" y="72"/>
                    <a:pt x="34" y="73"/>
                    <a:pt x="30" y="75"/>
                  </a:cubicBezTo>
                  <a:cubicBezTo>
                    <a:pt x="22" y="78"/>
                    <a:pt x="14" y="80"/>
                    <a:pt x="7" y="85"/>
                  </a:cubicBezTo>
                  <a:cubicBezTo>
                    <a:pt x="7" y="84"/>
                    <a:pt x="6" y="84"/>
                    <a:pt x="6" y="83"/>
                  </a:cubicBezTo>
                  <a:close/>
                  <a:moveTo>
                    <a:pt x="103" y="44"/>
                  </a:moveTo>
                  <a:cubicBezTo>
                    <a:pt x="102" y="45"/>
                    <a:pt x="101" y="45"/>
                    <a:pt x="99" y="46"/>
                  </a:cubicBezTo>
                  <a:cubicBezTo>
                    <a:pt x="95" y="48"/>
                    <a:pt x="91" y="50"/>
                    <a:pt x="87" y="51"/>
                  </a:cubicBezTo>
                  <a:cubicBezTo>
                    <a:pt x="91" y="49"/>
                    <a:pt x="96" y="47"/>
                    <a:pt x="101" y="45"/>
                  </a:cubicBezTo>
                  <a:cubicBezTo>
                    <a:pt x="101" y="45"/>
                    <a:pt x="102" y="44"/>
                    <a:pt x="103" y="44"/>
                  </a:cubicBezTo>
                  <a:close/>
                  <a:moveTo>
                    <a:pt x="108" y="42"/>
                  </a:moveTo>
                  <a:cubicBezTo>
                    <a:pt x="108" y="42"/>
                    <a:pt x="109" y="42"/>
                    <a:pt x="109" y="42"/>
                  </a:cubicBezTo>
                  <a:cubicBezTo>
                    <a:pt x="109" y="41"/>
                    <a:pt x="110" y="41"/>
                    <a:pt x="110" y="41"/>
                  </a:cubicBezTo>
                  <a:cubicBezTo>
                    <a:pt x="110" y="41"/>
                    <a:pt x="110" y="41"/>
                    <a:pt x="111" y="41"/>
                  </a:cubicBezTo>
                  <a:cubicBezTo>
                    <a:pt x="111" y="42"/>
                    <a:pt x="112" y="43"/>
                    <a:pt x="113" y="44"/>
                  </a:cubicBezTo>
                  <a:cubicBezTo>
                    <a:pt x="110" y="45"/>
                    <a:pt x="107" y="47"/>
                    <a:pt x="104" y="49"/>
                  </a:cubicBezTo>
                  <a:cubicBezTo>
                    <a:pt x="104" y="49"/>
                    <a:pt x="103" y="49"/>
                    <a:pt x="103" y="49"/>
                  </a:cubicBezTo>
                  <a:cubicBezTo>
                    <a:pt x="103" y="50"/>
                    <a:pt x="102" y="50"/>
                    <a:pt x="102" y="50"/>
                  </a:cubicBezTo>
                  <a:cubicBezTo>
                    <a:pt x="86" y="57"/>
                    <a:pt x="69" y="63"/>
                    <a:pt x="53" y="70"/>
                  </a:cubicBezTo>
                  <a:cubicBezTo>
                    <a:pt x="45" y="73"/>
                    <a:pt x="37" y="77"/>
                    <a:pt x="28" y="80"/>
                  </a:cubicBezTo>
                  <a:cubicBezTo>
                    <a:pt x="27" y="81"/>
                    <a:pt x="25" y="81"/>
                    <a:pt x="24" y="82"/>
                  </a:cubicBezTo>
                  <a:cubicBezTo>
                    <a:pt x="36" y="76"/>
                    <a:pt x="48" y="70"/>
                    <a:pt x="60" y="64"/>
                  </a:cubicBezTo>
                  <a:cubicBezTo>
                    <a:pt x="75" y="56"/>
                    <a:pt x="93" y="51"/>
                    <a:pt x="108" y="42"/>
                  </a:cubicBezTo>
                  <a:close/>
                  <a:moveTo>
                    <a:pt x="108" y="47"/>
                  </a:moveTo>
                  <a:cubicBezTo>
                    <a:pt x="108" y="47"/>
                    <a:pt x="108" y="47"/>
                    <a:pt x="108" y="47"/>
                  </a:cubicBezTo>
                  <a:cubicBezTo>
                    <a:pt x="108" y="47"/>
                    <a:pt x="109" y="47"/>
                    <a:pt x="109" y="46"/>
                  </a:cubicBezTo>
                  <a:cubicBezTo>
                    <a:pt x="112" y="45"/>
                    <a:pt x="109" y="47"/>
                    <a:pt x="108" y="47"/>
                  </a:cubicBezTo>
                  <a:close/>
                  <a:moveTo>
                    <a:pt x="113" y="51"/>
                  </a:moveTo>
                  <a:cubicBezTo>
                    <a:pt x="114" y="51"/>
                    <a:pt x="114" y="51"/>
                    <a:pt x="114" y="51"/>
                  </a:cubicBezTo>
                  <a:cubicBezTo>
                    <a:pt x="114" y="50"/>
                    <a:pt x="115" y="50"/>
                    <a:pt x="115" y="50"/>
                  </a:cubicBezTo>
                  <a:cubicBezTo>
                    <a:pt x="116" y="52"/>
                    <a:pt x="116" y="53"/>
                    <a:pt x="117" y="55"/>
                  </a:cubicBezTo>
                  <a:cubicBezTo>
                    <a:pt x="117" y="55"/>
                    <a:pt x="116" y="56"/>
                    <a:pt x="116" y="56"/>
                  </a:cubicBezTo>
                  <a:cubicBezTo>
                    <a:pt x="116" y="56"/>
                    <a:pt x="115" y="56"/>
                    <a:pt x="115" y="56"/>
                  </a:cubicBezTo>
                  <a:cubicBezTo>
                    <a:pt x="114" y="56"/>
                    <a:pt x="114" y="57"/>
                    <a:pt x="114" y="57"/>
                  </a:cubicBezTo>
                  <a:cubicBezTo>
                    <a:pt x="113" y="57"/>
                    <a:pt x="111" y="58"/>
                    <a:pt x="109" y="59"/>
                  </a:cubicBezTo>
                  <a:cubicBezTo>
                    <a:pt x="106" y="60"/>
                    <a:pt x="102" y="62"/>
                    <a:pt x="98" y="63"/>
                  </a:cubicBezTo>
                  <a:cubicBezTo>
                    <a:pt x="97" y="64"/>
                    <a:pt x="95" y="64"/>
                    <a:pt x="94" y="65"/>
                  </a:cubicBezTo>
                  <a:cubicBezTo>
                    <a:pt x="94" y="65"/>
                    <a:pt x="93" y="65"/>
                    <a:pt x="92" y="65"/>
                  </a:cubicBezTo>
                  <a:cubicBezTo>
                    <a:pt x="84" y="69"/>
                    <a:pt x="75" y="72"/>
                    <a:pt x="66" y="75"/>
                  </a:cubicBezTo>
                  <a:cubicBezTo>
                    <a:pt x="52" y="80"/>
                    <a:pt x="38" y="86"/>
                    <a:pt x="24" y="92"/>
                  </a:cubicBezTo>
                  <a:cubicBezTo>
                    <a:pt x="21" y="93"/>
                    <a:pt x="19" y="94"/>
                    <a:pt x="16" y="95"/>
                  </a:cubicBezTo>
                  <a:cubicBezTo>
                    <a:pt x="13" y="97"/>
                    <a:pt x="12" y="96"/>
                    <a:pt x="15" y="95"/>
                  </a:cubicBezTo>
                  <a:cubicBezTo>
                    <a:pt x="16" y="94"/>
                    <a:pt x="18" y="93"/>
                    <a:pt x="19" y="92"/>
                  </a:cubicBezTo>
                  <a:cubicBezTo>
                    <a:pt x="26" y="89"/>
                    <a:pt x="32" y="85"/>
                    <a:pt x="39" y="82"/>
                  </a:cubicBezTo>
                  <a:cubicBezTo>
                    <a:pt x="52" y="77"/>
                    <a:pt x="65" y="70"/>
                    <a:pt x="78" y="65"/>
                  </a:cubicBezTo>
                  <a:cubicBezTo>
                    <a:pt x="90" y="61"/>
                    <a:pt x="102" y="57"/>
                    <a:pt x="113" y="51"/>
                  </a:cubicBezTo>
                  <a:close/>
                  <a:moveTo>
                    <a:pt x="117" y="91"/>
                  </a:moveTo>
                  <a:cubicBezTo>
                    <a:pt x="106" y="96"/>
                    <a:pt x="97" y="101"/>
                    <a:pt x="87" y="107"/>
                  </a:cubicBezTo>
                  <a:cubicBezTo>
                    <a:pt x="80" y="110"/>
                    <a:pt x="73" y="113"/>
                    <a:pt x="66" y="117"/>
                  </a:cubicBezTo>
                  <a:cubicBezTo>
                    <a:pt x="67" y="116"/>
                    <a:pt x="68" y="116"/>
                    <a:pt x="68" y="115"/>
                  </a:cubicBezTo>
                  <a:cubicBezTo>
                    <a:pt x="74" y="111"/>
                    <a:pt x="80" y="108"/>
                    <a:pt x="85" y="105"/>
                  </a:cubicBezTo>
                  <a:cubicBezTo>
                    <a:pt x="87" y="104"/>
                    <a:pt x="88" y="103"/>
                    <a:pt x="90" y="103"/>
                  </a:cubicBezTo>
                  <a:cubicBezTo>
                    <a:pt x="91" y="102"/>
                    <a:pt x="92" y="102"/>
                    <a:pt x="92" y="102"/>
                  </a:cubicBezTo>
                  <a:cubicBezTo>
                    <a:pt x="100" y="98"/>
                    <a:pt x="108" y="95"/>
                    <a:pt x="115" y="91"/>
                  </a:cubicBezTo>
                  <a:cubicBezTo>
                    <a:pt x="116" y="91"/>
                    <a:pt x="116" y="91"/>
                    <a:pt x="117" y="90"/>
                  </a:cubicBezTo>
                  <a:cubicBezTo>
                    <a:pt x="117" y="90"/>
                    <a:pt x="117" y="91"/>
                    <a:pt x="117" y="91"/>
                  </a:cubicBezTo>
                  <a:close/>
                  <a:moveTo>
                    <a:pt x="95" y="100"/>
                  </a:moveTo>
                  <a:cubicBezTo>
                    <a:pt x="97" y="99"/>
                    <a:pt x="100" y="98"/>
                    <a:pt x="102" y="97"/>
                  </a:cubicBezTo>
                  <a:cubicBezTo>
                    <a:pt x="104" y="96"/>
                    <a:pt x="106" y="95"/>
                    <a:pt x="107" y="94"/>
                  </a:cubicBezTo>
                  <a:cubicBezTo>
                    <a:pt x="103" y="96"/>
                    <a:pt x="99" y="98"/>
                    <a:pt x="95" y="100"/>
                  </a:cubicBezTo>
                  <a:close/>
                  <a:moveTo>
                    <a:pt x="117" y="89"/>
                  </a:moveTo>
                  <a:cubicBezTo>
                    <a:pt x="117" y="89"/>
                    <a:pt x="117" y="90"/>
                    <a:pt x="116" y="90"/>
                  </a:cubicBezTo>
                  <a:cubicBezTo>
                    <a:pt x="116" y="90"/>
                    <a:pt x="116" y="90"/>
                    <a:pt x="115" y="90"/>
                  </a:cubicBezTo>
                  <a:cubicBezTo>
                    <a:pt x="115" y="91"/>
                    <a:pt x="114" y="91"/>
                    <a:pt x="114" y="91"/>
                  </a:cubicBezTo>
                  <a:cubicBezTo>
                    <a:pt x="113" y="92"/>
                    <a:pt x="112" y="92"/>
                    <a:pt x="111" y="92"/>
                  </a:cubicBezTo>
                  <a:cubicBezTo>
                    <a:pt x="109" y="93"/>
                    <a:pt x="106" y="94"/>
                    <a:pt x="104" y="95"/>
                  </a:cubicBezTo>
                  <a:cubicBezTo>
                    <a:pt x="100" y="96"/>
                    <a:pt x="96" y="98"/>
                    <a:pt x="92" y="100"/>
                  </a:cubicBezTo>
                  <a:cubicBezTo>
                    <a:pt x="91" y="101"/>
                    <a:pt x="89" y="102"/>
                    <a:pt x="88" y="103"/>
                  </a:cubicBezTo>
                  <a:cubicBezTo>
                    <a:pt x="85" y="104"/>
                    <a:pt x="82" y="105"/>
                    <a:pt x="79" y="107"/>
                  </a:cubicBezTo>
                  <a:cubicBezTo>
                    <a:pt x="72" y="110"/>
                    <a:pt x="66" y="112"/>
                    <a:pt x="59" y="115"/>
                  </a:cubicBezTo>
                  <a:cubicBezTo>
                    <a:pt x="56" y="117"/>
                    <a:pt x="53" y="119"/>
                    <a:pt x="50" y="120"/>
                  </a:cubicBezTo>
                  <a:cubicBezTo>
                    <a:pt x="48" y="121"/>
                    <a:pt x="46" y="122"/>
                    <a:pt x="44" y="122"/>
                  </a:cubicBezTo>
                  <a:cubicBezTo>
                    <a:pt x="40" y="124"/>
                    <a:pt x="44" y="122"/>
                    <a:pt x="45" y="122"/>
                  </a:cubicBezTo>
                  <a:cubicBezTo>
                    <a:pt x="48" y="120"/>
                    <a:pt x="51" y="118"/>
                    <a:pt x="53" y="116"/>
                  </a:cubicBezTo>
                  <a:cubicBezTo>
                    <a:pt x="56" y="114"/>
                    <a:pt x="59" y="113"/>
                    <a:pt x="62" y="111"/>
                  </a:cubicBezTo>
                  <a:cubicBezTo>
                    <a:pt x="69" y="107"/>
                    <a:pt x="76" y="104"/>
                    <a:pt x="83" y="101"/>
                  </a:cubicBezTo>
                  <a:cubicBezTo>
                    <a:pt x="83" y="100"/>
                    <a:pt x="84" y="100"/>
                    <a:pt x="84" y="100"/>
                  </a:cubicBezTo>
                  <a:cubicBezTo>
                    <a:pt x="96" y="95"/>
                    <a:pt x="107" y="91"/>
                    <a:pt x="118" y="86"/>
                  </a:cubicBezTo>
                  <a:cubicBezTo>
                    <a:pt x="118" y="87"/>
                    <a:pt x="117" y="88"/>
                    <a:pt x="117" y="89"/>
                  </a:cubicBezTo>
                  <a:close/>
                  <a:moveTo>
                    <a:pt x="118" y="85"/>
                  </a:moveTo>
                  <a:cubicBezTo>
                    <a:pt x="108" y="89"/>
                    <a:pt x="98" y="93"/>
                    <a:pt x="88" y="97"/>
                  </a:cubicBezTo>
                  <a:cubicBezTo>
                    <a:pt x="81" y="100"/>
                    <a:pt x="74" y="103"/>
                    <a:pt x="67" y="106"/>
                  </a:cubicBezTo>
                  <a:cubicBezTo>
                    <a:pt x="61" y="108"/>
                    <a:pt x="55" y="111"/>
                    <a:pt x="49" y="114"/>
                  </a:cubicBezTo>
                  <a:cubicBezTo>
                    <a:pt x="46" y="115"/>
                    <a:pt x="43" y="117"/>
                    <a:pt x="40" y="118"/>
                  </a:cubicBezTo>
                  <a:cubicBezTo>
                    <a:pt x="38" y="119"/>
                    <a:pt x="36" y="120"/>
                    <a:pt x="34" y="121"/>
                  </a:cubicBezTo>
                  <a:cubicBezTo>
                    <a:pt x="35" y="121"/>
                    <a:pt x="36" y="119"/>
                    <a:pt x="37" y="118"/>
                  </a:cubicBezTo>
                  <a:cubicBezTo>
                    <a:pt x="42" y="113"/>
                    <a:pt x="50" y="111"/>
                    <a:pt x="56" y="108"/>
                  </a:cubicBezTo>
                  <a:cubicBezTo>
                    <a:pt x="58" y="106"/>
                    <a:pt x="60" y="105"/>
                    <a:pt x="62" y="104"/>
                  </a:cubicBezTo>
                  <a:cubicBezTo>
                    <a:pt x="68" y="102"/>
                    <a:pt x="73" y="100"/>
                    <a:pt x="78" y="98"/>
                  </a:cubicBezTo>
                  <a:cubicBezTo>
                    <a:pt x="78" y="97"/>
                    <a:pt x="79" y="97"/>
                    <a:pt x="79" y="97"/>
                  </a:cubicBezTo>
                  <a:cubicBezTo>
                    <a:pt x="88" y="94"/>
                    <a:pt x="97" y="90"/>
                    <a:pt x="105" y="86"/>
                  </a:cubicBezTo>
                  <a:cubicBezTo>
                    <a:pt x="108" y="85"/>
                    <a:pt x="110" y="84"/>
                    <a:pt x="113" y="83"/>
                  </a:cubicBezTo>
                  <a:cubicBezTo>
                    <a:pt x="115" y="82"/>
                    <a:pt x="117" y="81"/>
                    <a:pt x="119" y="80"/>
                  </a:cubicBezTo>
                  <a:cubicBezTo>
                    <a:pt x="118" y="82"/>
                    <a:pt x="118" y="83"/>
                    <a:pt x="118" y="85"/>
                  </a:cubicBezTo>
                  <a:close/>
                  <a:moveTo>
                    <a:pt x="30" y="119"/>
                  </a:moveTo>
                  <a:cubicBezTo>
                    <a:pt x="38" y="114"/>
                    <a:pt x="47" y="111"/>
                    <a:pt x="56" y="107"/>
                  </a:cubicBezTo>
                  <a:cubicBezTo>
                    <a:pt x="54" y="108"/>
                    <a:pt x="53" y="109"/>
                    <a:pt x="51" y="110"/>
                  </a:cubicBezTo>
                  <a:cubicBezTo>
                    <a:pt x="48" y="112"/>
                    <a:pt x="44" y="113"/>
                    <a:pt x="41" y="115"/>
                  </a:cubicBezTo>
                  <a:cubicBezTo>
                    <a:pt x="38" y="116"/>
                    <a:pt x="35" y="119"/>
                    <a:pt x="33" y="121"/>
                  </a:cubicBezTo>
                  <a:cubicBezTo>
                    <a:pt x="32" y="120"/>
                    <a:pt x="31" y="119"/>
                    <a:pt x="30" y="119"/>
                  </a:cubicBezTo>
                  <a:close/>
                  <a:moveTo>
                    <a:pt x="25" y="115"/>
                  </a:moveTo>
                  <a:cubicBezTo>
                    <a:pt x="32" y="113"/>
                    <a:pt x="38" y="108"/>
                    <a:pt x="45" y="105"/>
                  </a:cubicBezTo>
                  <a:cubicBezTo>
                    <a:pt x="53" y="101"/>
                    <a:pt x="63" y="98"/>
                    <a:pt x="72" y="94"/>
                  </a:cubicBezTo>
                  <a:cubicBezTo>
                    <a:pt x="80" y="91"/>
                    <a:pt x="88" y="87"/>
                    <a:pt x="96" y="84"/>
                  </a:cubicBezTo>
                  <a:cubicBezTo>
                    <a:pt x="93" y="86"/>
                    <a:pt x="90" y="87"/>
                    <a:pt x="86" y="89"/>
                  </a:cubicBezTo>
                  <a:cubicBezTo>
                    <a:pt x="81" y="92"/>
                    <a:pt x="75" y="94"/>
                    <a:pt x="70" y="96"/>
                  </a:cubicBezTo>
                  <a:cubicBezTo>
                    <a:pt x="61" y="99"/>
                    <a:pt x="53" y="102"/>
                    <a:pt x="46" y="107"/>
                  </a:cubicBezTo>
                  <a:cubicBezTo>
                    <a:pt x="40" y="110"/>
                    <a:pt x="33" y="113"/>
                    <a:pt x="29" y="118"/>
                  </a:cubicBezTo>
                  <a:cubicBezTo>
                    <a:pt x="28" y="117"/>
                    <a:pt x="26" y="116"/>
                    <a:pt x="25" y="115"/>
                  </a:cubicBezTo>
                  <a:close/>
                  <a:moveTo>
                    <a:pt x="91" y="92"/>
                  </a:moveTo>
                  <a:cubicBezTo>
                    <a:pt x="92" y="92"/>
                    <a:pt x="94" y="91"/>
                    <a:pt x="95" y="90"/>
                  </a:cubicBezTo>
                  <a:cubicBezTo>
                    <a:pt x="94" y="91"/>
                    <a:pt x="92" y="92"/>
                    <a:pt x="91" y="92"/>
                  </a:cubicBezTo>
                  <a:close/>
                  <a:moveTo>
                    <a:pt x="113" y="82"/>
                  </a:moveTo>
                  <a:cubicBezTo>
                    <a:pt x="114" y="82"/>
                    <a:pt x="115" y="81"/>
                    <a:pt x="115" y="81"/>
                  </a:cubicBezTo>
                  <a:cubicBezTo>
                    <a:pt x="121" y="77"/>
                    <a:pt x="115" y="81"/>
                    <a:pt x="114" y="82"/>
                  </a:cubicBezTo>
                  <a:cubicBezTo>
                    <a:pt x="114" y="82"/>
                    <a:pt x="114" y="82"/>
                    <a:pt x="113" y="82"/>
                  </a:cubicBezTo>
                  <a:close/>
                  <a:moveTo>
                    <a:pt x="111" y="82"/>
                  </a:moveTo>
                  <a:cubicBezTo>
                    <a:pt x="109" y="83"/>
                    <a:pt x="108" y="84"/>
                    <a:pt x="106" y="85"/>
                  </a:cubicBezTo>
                  <a:cubicBezTo>
                    <a:pt x="104" y="86"/>
                    <a:pt x="103" y="86"/>
                    <a:pt x="101" y="87"/>
                  </a:cubicBezTo>
                  <a:cubicBezTo>
                    <a:pt x="94" y="90"/>
                    <a:pt x="86" y="93"/>
                    <a:pt x="78" y="97"/>
                  </a:cubicBezTo>
                  <a:cubicBezTo>
                    <a:pt x="77" y="97"/>
                    <a:pt x="76" y="98"/>
                    <a:pt x="75" y="98"/>
                  </a:cubicBezTo>
                  <a:cubicBezTo>
                    <a:pt x="71" y="100"/>
                    <a:pt x="67" y="101"/>
                    <a:pt x="63" y="103"/>
                  </a:cubicBezTo>
                  <a:cubicBezTo>
                    <a:pt x="63" y="103"/>
                    <a:pt x="62" y="103"/>
                    <a:pt x="61" y="104"/>
                  </a:cubicBezTo>
                  <a:cubicBezTo>
                    <a:pt x="53" y="107"/>
                    <a:pt x="45" y="111"/>
                    <a:pt x="37" y="114"/>
                  </a:cubicBezTo>
                  <a:cubicBezTo>
                    <a:pt x="35" y="115"/>
                    <a:pt x="34" y="116"/>
                    <a:pt x="32" y="117"/>
                  </a:cubicBezTo>
                  <a:cubicBezTo>
                    <a:pt x="28" y="119"/>
                    <a:pt x="32" y="116"/>
                    <a:pt x="33" y="116"/>
                  </a:cubicBezTo>
                  <a:cubicBezTo>
                    <a:pt x="35" y="114"/>
                    <a:pt x="37" y="113"/>
                    <a:pt x="39" y="112"/>
                  </a:cubicBezTo>
                  <a:cubicBezTo>
                    <a:pt x="46" y="108"/>
                    <a:pt x="51" y="104"/>
                    <a:pt x="58" y="101"/>
                  </a:cubicBezTo>
                  <a:cubicBezTo>
                    <a:pt x="66" y="98"/>
                    <a:pt x="73" y="95"/>
                    <a:pt x="80" y="92"/>
                  </a:cubicBezTo>
                  <a:cubicBezTo>
                    <a:pt x="86" y="90"/>
                    <a:pt x="92" y="87"/>
                    <a:pt x="98" y="84"/>
                  </a:cubicBezTo>
                  <a:cubicBezTo>
                    <a:pt x="101" y="83"/>
                    <a:pt x="103" y="82"/>
                    <a:pt x="106" y="81"/>
                  </a:cubicBezTo>
                  <a:cubicBezTo>
                    <a:pt x="110" y="79"/>
                    <a:pt x="115" y="77"/>
                    <a:pt x="119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5"/>
                    <a:pt x="119" y="77"/>
                    <a:pt x="119" y="79"/>
                  </a:cubicBezTo>
                  <a:cubicBezTo>
                    <a:pt x="116" y="80"/>
                    <a:pt x="114" y="81"/>
                    <a:pt x="111" y="82"/>
                  </a:cubicBezTo>
                  <a:close/>
                  <a:moveTo>
                    <a:pt x="119" y="73"/>
                  </a:moveTo>
                  <a:cubicBezTo>
                    <a:pt x="115" y="74"/>
                    <a:pt x="112" y="76"/>
                    <a:pt x="109" y="78"/>
                  </a:cubicBezTo>
                  <a:cubicBezTo>
                    <a:pt x="109" y="78"/>
                    <a:pt x="108" y="79"/>
                    <a:pt x="107" y="79"/>
                  </a:cubicBezTo>
                  <a:cubicBezTo>
                    <a:pt x="104" y="81"/>
                    <a:pt x="101" y="82"/>
                    <a:pt x="98" y="83"/>
                  </a:cubicBezTo>
                  <a:cubicBezTo>
                    <a:pt x="84" y="88"/>
                    <a:pt x="70" y="94"/>
                    <a:pt x="56" y="100"/>
                  </a:cubicBezTo>
                  <a:cubicBezTo>
                    <a:pt x="50" y="102"/>
                    <a:pt x="44" y="105"/>
                    <a:pt x="38" y="108"/>
                  </a:cubicBezTo>
                  <a:cubicBezTo>
                    <a:pt x="35" y="109"/>
                    <a:pt x="32" y="111"/>
                    <a:pt x="30" y="112"/>
                  </a:cubicBezTo>
                  <a:cubicBezTo>
                    <a:pt x="29" y="113"/>
                    <a:pt x="23" y="116"/>
                    <a:pt x="27" y="113"/>
                  </a:cubicBezTo>
                  <a:cubicBezTo>
                    <a:pt x="28" y="112"/>
                    <a:pt x="30" y="111"/>
                    <a:pt x="32" y="110"/>
                  </a:cubicBezTo>
                  <a:cubicBezTo>
                    <a:pt x="45" y="103"/>
                    <a:pt x="58" y="96"/>
                    <a:pt x="71" y="90"/>
                  </a:cubicBezTo>
                  <a:cubicBezTo>
                    <a:pt x="74" y="89"/>
                    <a:pt x="76" y="87"/>
                    <a:pt x="79" y="86"/>
                  </a:cubicBezTo>
                  <a:cubicBezTo>
                    <a:pt x="84" y="84"/>
                    <a:pt x="90" y="81"/>
                    <a:pt x="95" y="79"/>
                  </a:cubicBezTo>
                  <a:cubicBezTo>
                    <a:pt x="103" y="75"/>
                    <a:pt x="112" y="73"/>
                    <a:pt x="119" y="68"/>
                  </a:cubicBezTo>
                  <a:cubicBezTo>
                    <a:pt x="119" y="68"/>
                    <a:pt x="119" y="68"/>
                    <a:pt x="119" y="68"/>
                  </a:cubicBezTo>
                  <a:cubicBezTo>
                    <a:pt x="119" y="70"/>
                    <a:pt x="119" y="72"/>
                    <a:pt x="119" y="74"/>
                  </a:cubicBezTo>
                  <a:cubicBezTo>
                    <a:pt x="119" y="73"/>
                    <a:pt x="119" y="73"/>
                    <a:pt x="119" y="73"/>
                  </a:cubicBezTo>
                  <a:close/>
                  <a:moveTo>
                    <a:pt x="93" y="79"/>
                  </a:moveTo>
                  <a:cubicBezTo>
                    <a:pt x="98" y="77"/>
                    <a:pt x="103" y="75"/>
                    <a:pt x="108" y="73"/>
                  </a:cubicBezTo>
                  <a:cubicBezTo>
                    <a:pt x="108" y="73"/>
                    <a:pt x="107" y="73"/>
                    <a:pt x="107" y="73"/>
                  </a:cubicBezTo>
                  <a:cubicBezTo>
                    <a:pt x="103" y="75"/>
                    <a:pt x="98" y="77"/>
                    <a:pt x="93" y="79"/>
                  </a:cubicBezTo>
                  <a:close/>
                  <a:moveTo>
                    <a:pt x="119" y="67"/>
                  </a:moveTo>
                  <a:cubicBezTo>
                    <a:pt x="119" y="67"/>
                    <a:pt x="119" y="67"/>
                    <a:pt x="118" y="67"/>
                  </a:cubicBezTo>
                  <a:cubicBezTo>
                    <a:pt x="111" y="71"/>
                    <a:pt x="103" y="74"/>
                    <a:pt x="96" y="77"/>
                  </a:cubicBezTo>
                  <a:cubicBezTo>
                    <a:pt x="89" y="80"/>
                    <a:pt x="82" y="84"/>
                    <a:pt x="76" y="87"/>
                  </a:cubicBezTo>
                  <a:cubicBezTo>
                    <a:pt x="65" y="91"/>
                    <a:pt x="55" y="95"/>
                    <a:pt x="44" y="100"/>
                  </a:cubicBezTo>
                  <a:cubicBezTo>
                    <a:pt x="38" y="102"/>
                    <a:pt x="32" y="106"/>
                    <a:pt x="25" y="108"/>
                  </a:cubicBezTo>
                  <a:cubicBezTo>
                    <a:pt x="24" y="109"/>
                    <a:pt x="23" y="109"/>
                    <a:pt x="22" y="110"/>
                  </a:cubicBezTo>
                  <a:cubicBezTo>
                    <a:pt x="23" y="109"/>
                    <a:pt x="25" y="108"/>
                    <a:pt x="26" y="107"/>
                  </a:cubicBezTo>
                  <a:cubicBezTo>
                    <a:pt x="29" y="105"/>
                    <a:pt x="32" y="104"/>
                    <a:pt x="35" y="102"/>
                  </a:cubicBezTo>
                  <a:cubicBezTo>
                    <a:pt x="48" y="96"/>
                    <a:pt x="61" y="89"/>
                    <a:pt x="73" y="83"/>
                  </a:cubicBezTo>
                  <a:cubicBezTo>
                    <a:pt x="88" y="77"/>
                    <a:pt x="102" y="71"/>
                    <a:pt x="116" y="65"/>
                  </a:cubicBezTo>
                  <a:cubicBezTo>
                    <a:pt x="117" y="65"/>
                    <a:pt x="117" y="64"/>
                    <a:pt x="117" y="64"/>
                  </a:cubicBezTo>
                  <a:cubicBezTo>
                    <a:pt x="117" y="64"/>
                    <a:pt x="118" y="64"/>
                    <a:pt x="118" y="64"/>
                  </a:cubicBezTo>
                  <a:cubicBezTo>
                    <a:pt x="119" y="65"/>
                    <a:pt x="119" y="66"/>
                    <a:pt x="119" y="67"/>
                  </a:cubicBezTo>
                  <a:close/>
                  <a:moveTo>
                    <a:pt x="86" y="77"/>
                  </a:moveTo>
                  <a:cubicBezTo>
                    <a:pt x="89" y="76"/>
                    <a:pt x="92" y="74"/>
                    <a:pt x="95" y="73"/>
                  </a:cubicBezTo>
                  <a:cubicBezTo>
                    <a:pt x="99" y="71"/>
                    <a:pt x="103" y="69"/>
                    <a:pt x="107" y="68"/>
                  </a:cubicBezTo>
                  <a:cubicBezTo>
                    <a:pt x="108" y="67"/>
                    <a:pt x="110" y="67"/>
                    <a:pt x="112" y="66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04" y="70"/>
                    <a:pt x="95" y="73"/>
                    <a:pt x="86" y="77"/>
                  </a:cubicBezTo>
                  <a:close/>
                  <a:moveTo>
                    <a:pt x="73" y="82"/>
                  </a:moveTo>
                  <a:cubicBezTo>
                    <a:pt x="73" y="82"/>
                    <a:pt x="73" y="82"/>
                    <a:pt x="72" y="83"/>
                  </a:cubicBezTo>
                  <a:cubicBezTo>
                    <a:pt x="59" y="88"/>
                    <a:pt x="45" y="94"/>
                    <a:pt x="32" y="100"/>
                  </a:cubicBezTo>
                  <a:cubicBezTo>
                    <a:pt x="29" y="102"/>
                    <a:pt x="25" y="103"/>
                    <a:pt x="21" y="105"/>
                  </a:cubicBezTo>
                  <a:cubicBezTo>
                    <a:pt x="20" y="105"/>
                    <a:pt x="18" y="106"/>
                    <a:pt x="18" y="106"/>
                  </a:cubicBezTo>
                  <a:cubicBezTo>
                    <a:pt x="19" y="105"/>
                    <a:pt x="21" y="104"/>
                    <a:pt x="22" y="104"/>
                  </a:cubicBezTo>
                  <a:cubicBezTo>
                    <a:pt x="29" y="100"/>
                    <a:pt x="35" y="96"/>
                    <a:pt x="41" y="93"/>
                  </a:cubicBezTo>
                  <a:cubicBezTo>
                    <a:pt x="55" y="85"/>
                    <a:pt x="70" y="79"/>
                    <a:pt x="84" y="73"/>
                  </a:cubicBezTo>
                  <a:cubicBezTo>
                    <a:pt x="90" y="71"/>
                    <a:pt x="97" y="68"/>
                    <a:pt x="103" y="65"/>
                  </a:cubicBezTo>
                  <a:cubicBezTo>
                    <a:pt x="106" y="64"/>
                    <a:pt x="109" y="63"/>
                    <a:pt x="112" y="61"/>
                  </a:cubicBezTo>
                  <a:cubicBezTo>
                    <a:pt x="113" y="61"/>
                    <a:pt x="113" y="60"/>
                    <a:pt x="113" y="60"/>
                  </a:cubicBezTo>
                  <a:cubicBezTo>
                    <a:pt x="115" y="60"/>
                    <a:pt x="116" y="59"/>
                    <a:pt x="118" y="58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8" y="60"/>
                    <a:pt x="118" y="61"/>
                    <a:pt x="118" y="63"/>
                  </a:cubicBezTo>
                  <a:cubicBezTo>
                    <a:pt x="103" y="68"/>
                    <a:pt x="88" y="75"/>
                    <a:pt x="73" y="82"/>
                  </a:cubicBezTo>
                  <a:close/>
                  <a:moveTo>
                    <a:pt x="117" y="58"/>
                  </a:moveTo>
                  <a:cubicBezTo>
                    <a:pt x="117" y="57"/>
                    <a:pt x="117" y="57"/>
                    <a:pt x="117" y="58"/>
                  </a:cubicBezTo>
                  <a:cubicBezTo>
                    <a:pt x="116" y="58"/>
                    <a:pt x="114" y="59"/>
                    <a:pt x="113" y="60"/>
                  </a:cubicBezTo>
                  <a:cubicBezTo>
                    <a:pt x="112" y="60"/>
                    <a:pt x="110" y="61"/>
                    <a:pt x="109" y="61"/>
                  </a:cubicBezTo>
                  <a:cubicBezTo>
                    <a:pt x="95" y="66"/>
                    <a:pt x="82" y="71"/>
                    <a:pt x="69" y="77"/>
                  </a:cubicBezTo>
                  <a:cubicBezTo>
                    <a:pt x="56" y="84"/>
                    <a:pt x="42" y="89"/>
                    <a:pt x="29" y="95"/>
                  </a:cubicBezTo>
                  <a:cubicBezTo>
                    <a:pt x="25" y="97"/>
                    <a:pt x="22" y="98"/>
                    <a:pt x="18" y="100"/>
                  </a:cubicBezTo>
                  <a:cubicBezTo>
                    <a:pt x="17" y="100"/>
                    <a:pt x="15" y="100"/>
                    <a:pt x="14" y="101"/>
                  </a:cubicBezTo>
                  <a:cubicBezTo>
                    <a:pt x="15" y="100"/>
                    <a:pt x="17" y="99"/>
                    <a:pt x="18" y="98"/>
                  </a:cubicBezTo>
                  <a:cubicBezTo>
                    <a:pt x="25" y="95"/>
                    <a:pt x="32" y="92"/>
                    <a:pt x="39" y="88"/>
                  </a:cubicBezTo>
                  <a:cubicBezTo>
                    <a:pt x="53" y="81"/>
                    <a:pt x="69" y="75"/>
                    <a:pt x="84" y="69"/>
                  </a:cubicBezTo>
                  <a:cubicBezTo>
                    <a:pt x="91" y="67"/>
                    <a:pt x="97" y="64"/>
                    <a:pt x="104" y="62"/>
                  </a:cubicBezTo>
                  <a:cubicBezTo>
                    <a:pt x="107" y="61"/>
                    <a:pt x="109" y="60"/>
                    <a:pt x="111" y="59"/>
                  </a:cubicBezTo>
                  <a:cubicBezTo>
                    <a:pt x="113" y="58"/>
                    <a:pt x="114" y="58"/>
                    <a:pt x="115" y="57"/>
                  </a:cubicBezTo>
                  <a:cubicBezTo>
                    <a:pt x="115" y="57"/>
                    <a:pt x="116" y="56"/>
                    <a:pt x="117" y="56"/>
                  </a:cubicBezTo>
                  <a:cubicBezTo>
                    <a:pt x="117" y="57"/>
                    <a:pt x="117" y="57"/>
                    <a:pt x="117" y="58"/>
                  </a:cubicBezTo>
                  <a:close/>
                  <a:moveTo>
                    <a:pt x="21" y="111"/>
                  </a:moveTo>
                  <a:cubicBezTo>
                    <a:pt x="21" y="111"/>
                    <a:pt x="21" y="111"/>
                    <a:pt x="21" y="111"/>
                  </a:cubicBezTo>
                  <a:cubicBezTo>
                    <a:pt x="29" y="108"/>
                    <a:pt x="37" y="104"/>
                    <a:pt x="45" y="100"/>
                  </a:cubicBezTo>
                  <a:cubicBezTo>
                    <a:pt x="50" y="98"/>
                    <a:pt x="56" y="96"/>
                    <a:pt x="62" y="93"/>
                  </a:cubicBezTo>
                  <a:cubicBezTo>
                    <a:pt x="56" y="96"/>
                    <a:pt x="50" y="99"/>
                    <a:pt x="45" y="102"/>
                  </a:cubicBezTo>
                  <a:cubicBezTo>
                    <a:pt x="38" y="106"/>
                    <a:pt x="30" y="109"/>
                    <a:pt x="24" y="114"/>
                  </a:cubicBezTo>
                  <a:cubicBezTo>
                    <a:pt x="23" y="113"/>
                    <a:pt x="22" y="112"/>
                    <a:pt x="21" y="111"/>
                  </a:cubicBezTo>
                  <a:close/>
                  <a:moveTo>
                    <a:pt x="35" y="122"/>
                  </a:moveTo>
                  <a:cubicBezTo>
                    <a:pt x="40" y="120"/>
                    <a:pt x="46" y="116"/>
                    <a:pt x="51" y="114"/>
                  </a:cubicBezTo>
                  <a:cubicBezTo>
                    <a:pt x="59" y="110"/>
                    <a:pt x="67" y="106"/>
                    <a:pt x="75" y="103"/>
                  </a:cubicBezTo>
                  <a:cubicBezTo>
                    <a:pt x="70" y="106"/>
                    <a:pt x="64" y="109"/>
                    <a:pt x="59" y="112"/>
                  </a:cubicBezTo>
                  <a:cubicBezTo>
                    <a:pt x="56" y="113"/>
                    <a:pt x="54" y="115"/>
                    <a:pt x="51" y="117"/>
                  </a:cubicBezTo>
                  <a:cubicBezTo>
                    <a:pt x="48" y="120"/>
                    <a:pt x="44" y="121"/>
                    <a:pt x="41" y="123"/>
                  </a:cubicBezTo>
                  <a:cubicBezTo>
                    <a:pt x="41" y="123"/>
                    <a:pt x="41" y="123"/>
                    <a:pt x="41" y="123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38" y="123"/>
                    <a:pt x="36" y="122"/>
                    <a:pt x="35" y="122"/>
                  </a:cubicBezTo>
                  <a:close/>
                  <a:moveTo>
                    <a:pt x="42" y="124"/>
                  </a:moveTo>
                  <a:cubicBezTo>
                    <a:pt x="50" y="121"/>
                    <a:pt x="57" y="117"/>
                    <a:pt x="64" y="114"/>
                  </a:cubicBezTo>
                  <a:cubicBezTo>
                    <a:pt x="70" y="111"/>
                    <a:pt x="76" y="109"/>
                    <a:pt x="82" y="106"/>
                  </a:cubicBezTo>
                  <a:cubicBezTo>
                    <a:pt x="78" y="109"/>
                    <a:pt x="73" y="112"/>
                    <a:pt x="68" y="114"/>
                  </a:cubicBezTo>
                  <a:cubicBezTo>
                    <a:pt x="65" y="116"/>
                    <a:pt x="63" y="118"/>
                    <a:pt x="60" y="120"/>
                  </a:cubicBezTo>
                  <a:cubicBezTo>
                    <a:pt x="59" y="121"/>
                    <a:pt x="57" y="121"/>
                    <a:pt x="56" y="122"/>
                  </a:cubicBezTo>
                  <a:cubicBezTo>
                    <a:pt x="51" y="123"/>
                    <a:pt x="47" y="124"/>
                    <a:pt x="42" y="124"/>
                  </a:cubicBezTo>
                  <a:close/>
                  <a:moveTo>
                    <a:pt x="115" y="97"/>
                  </a:moveTo>
                  <a:cubicBezTo>
                    <a:pt x="115" y="99"/>
                    <a:pt x="114" y="100"/>
                    <a:pt x="114" y="101"/>
                  </a:cubicBezTo>
                  <a:cubicBezTo>
                    <a:pt x="111" y="102"/>
                    <a:pt x="109" y="103"/>
                    <a:pt x="107" y="104"/>
                  </a:cubicBezTo>
                  <a:cubicBezTo>
                    <a:pt x="100" y="108"/>
                    <a:pt x="92" y="111"/>
                    <a:pt x="85" y="115"/>
                  </a:cubicBezTo>
                  <a:cubicBezTo>
                    <a:pt x="81" y="117"/>
                    <a:pt x="77" y="119"/>
                    <a:pt x="73" y="121"/>
                  </a:cubicBezTo>
                  <a:cubicBezTo>
                    <a:pt x="69" y="124"/>
                    <a:pt x="74" y="120"/>
                    <a:pt x="75" y="120"/>
                  </a:cubicBezTo>
                  <a:cubicBezTo>
                    <a:pt x="77" y="119"/>
                    <a:pt x="79" y="117"/>
                    <a:pt x="81" y="116"/>
                  </a:cubicBezTo>
                  <a:cubicBezTo>
                    <a:pt x="86" y="113"/>
                    <a:pt x="92" y="110"/>
                    <a:pt x="97" y="107"/>
                  </a:cubicBezTo>
                  <a:cubicBezTo>
                    <a:pt x="104" y="104"/>
                    <a:pt x="110" y="101"/>
                    <a:pt x="115" y="97"/>
                  </a:cubicBezTo>
                  <a:close/>
                  <a:moveTo>
                    <a:pt x="108" y="112"/>
                  </a:moveTo>
                  <a:cubicBezTo>
                    <a:pt x="108" y="112"/>
                    <a:pt x="108" y="112"/>
                    <a:pt x="108" y="112"/>
                  </a:cubicBezTo>
                  <a:cubicBezTo>
                    <a:pt x="103" y="114"/>
                    <a:pt x="99" y="117"/>
                    <a:pt x="94" y="120"/>
                  </a:cubicBezTo>
                  <a:cubicBezTo>
                    <a:pt x="92" y="122"/>
                    <a:pt x="90" y="123"/>
                    <a:pt x="87" y="124"/>
                  </a:cubicBezTo>
                  <a:cubicBezTo>
                    <a:pt x="86" y="125"/>
                    <a:pt x="84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3" y="126"/>
                    <a:pt x="86" y="124"/>
                    <a:pt x="86" y="124"/>
                  </a:cubicBezTo>
                  <a:cubicBezTo>
                    <a:pt x="95" y="118"/>
                    <a:pt x="103" y="113"/>
                    <a:pt x="111" y="107"/>
                  </a:cubicBezTo>
                  <a:cubicBezTo>
                    <a:pt x="110" y="109"/>
                    <a:pt x="109" y="110"/>
                    <a:pt x="108" y="112"/>
                  </a:cubicBezTo>
                  <a:close/>
                  <a:moveTo>
                    <a:pt x="77" y="125"/>
                  </a:moveTo>
                  <a:cubicBezTo>
                    <a:pt x="82" y="124"/>
                    <a:pt x="86" y="121"/>
                    <a:pt x="91" y="119"/>
                  </a:cubicBezTo>
                  <a:cubicBezTo>
                    <a:pt x="95" y="116"/>
                    <a:pt x="99" y="114"/>
                    <a:pt x="104" y="112"/>
                  </a:cubicBezTo>
                  <a:cubicBezTo>
                    <a:pt x="101" y="113"/>
                    <a:pt x="99" y="115"/>
                    <a:pt x="96" y="117"/>
                  </a:cubicBezTo>
                  <a:cubicBezTo>
                    <a:pt x="92" y="120"/>
                    <a:pt x="86" y="122"/>
                    <a:pt x="82" y="126"/>
                  </a:cubicBezTo>
                  <a:cubicBezTo>
                    <a:pt x="80" y="126"/>
                    <a:pt x="79" y="126"/>
                    <a:pt x="77" y="125"/>
                  </a:cubicBezTo>
                  <a:close/>
                  <a:moveTo>
                    <a:pt x="71" y="123"/>
                  </a:moveTo>
                  <a:cubicBezTo>
                    <a:pt x="81" y="118"/>
                    <a:pt x="92" y="113"/>
                    <a:pt x="102" y="108"/>
                  </a:cubicBezTo>
                  <a:cubicBezTo>
                    <a:pt x="100" y="109"/>
                    <a:pt x="99" y="110"/>
                    <a:pt x="97" y="111"/>
                  </a:cubicBezTo>
                  <a:cubicBezTo>
                    <a:pt x="90" y="116"/>
                    <a:pt x="82" y="120"/>
                    <a:pt x="75" y="125"/>
                  </a:cubicBezTo>
                  <a:cubicBezTo>
                    <a:pt x="74" y="124"/>
                    <a:pt x="72" y="124"/>
                    <a:pt x="71" y="123"/>
                  </a:cubicBezTo>
                  <a:close/>
                  <a:moveTo>
                    <a:pt x="111" y="106"/>
                  </a:moveTo>
                  <a:cubicBezTo>
                    <a:pt x="104" y="112"/>
                    <a:pt x="95" y="115"/>
                    <a:pt x="88" y="120"/>
                  </a:cubicBezTo>
                  <a:cubicBezTo>
                    <a:pt x="85" y="121"/>
                    <a:pt x="79" y="124"/>
                    <a:pt x="77" y="125"/>
                  </a:cubicBezTo>
                  <a:cubicBezTo>
                    <a:pt x="82" y="122"/>
                    <a:pt x="86" y="119"/>
                    <a:pt x="91" y="116"/>
                  </a:cubicBezTo>
                  <a:cubicBezTo>
                    <a:pt x="95" y="113"/>
                    <a:pt x="99" y="111"/>
                    <a:pt x="103" y="108"/>
                  </a:cubicBezTo>
                  <a:cubicBezTo>
                    <a:pt x="105" y="107"/>
                    <a:pt x="107" y="106"/>
                    <a:pt x="108" y="105"/>
                  </a:cubicBezTo>
                  <a:cubicBezTo>
                    <a:pt x="108" y="105"/>
                    <a:pt x="109" y="105"/>
                    <a:pt x="109" y="104"/>
                  </a:cubicBezTo>
                  <a:cubicBezTo>
                    <a:pt x="110" y="104"/>
                    <a:pt x="112" y="103"/>
                    <a:pt x="113" y="102"/>
                  </a:cubicBezTo>
                  <a:cubicBezTo>
                    <a:pt x="113" y="104"/>
                    <a:pt x="112" y="105"/>
                    <a:pt x="111" y="106"/>
                  </a:cubicBezTo>
                  <a:cubicBezTo>
                    <a:pt x="111" y="106"/>
                    <a:pt x="111" y="106"/>
                    <a:pt x="111" y="106"/>
                  </a:cubicBezTo>
                  <a:close/>
                  <a:moveTo>
                    <a:pt x="70" y="123"/>
                  </a:moveTo>
                  <a:cubicBezTo>
                    <a:pt x="68" y="122"/>
                    <a:pt x="67" y="122"/>
                    <a:pt x="66" y="121"/>
                  </a:cubicBezTo>
                  <a:cubicBezTo>
                    <a:pt x="72" y="118"/>
                    <a:pt x="78" y="116"/>
                    <a:pt x="85" y="113"/>
                  </a:cubicBezTo>
                  <a:cubicBezTo>
                    <a:pt x="79" y="116"/>
                    <a:pt x="74" y="119"/>
                    <a:pt x="70" y="123"/>
                  </a:cubicBezTo>
                  <a:close/>
                  <a:moveTo>
                    <a:pt x="85" y="126"/>
                  </a:moveTo>
                  <a:cubicBezTo>
                    <a:pt x="91" y="123"/>
                    <a:pt x="97" y="119"/>
                    <a:pt x="103" y="116"/>
                  </a:cubicBezTo>
                  <a:cubicBezTo>
                    <a:pt x="103" y="115"/>
                    <a:pt x="104" y="115"/>
                    <a:pt x="105" y="114"/>
                  </a:cubicBezTo>
                  <a:cubicBezTo>
                    <a:pt x="107" y="113"/>
                    <a:pt x="107" y="113"/>
                    <a:pt x="106" y="114"/>
                  </a:cubicBezTo>
                  <a:cubicBezTo>
                    <a:pt x="105" y="115"/>
                    <a:pt x="104" y="116"/>
                    <a:pt x="102" y="117"/>
                  </a:cubicBezTo>
                  <a:cubicBezTo>
                    <a:pt x="99" y="120"/>
                    <a:pt x="96" y="122"/>
                    <a:pt x="93" y="124"/>
                  </a:cubicBezTo>
                  <a:cubicBezTo>
                    <a:pt x="93" y="124"/>
                    <a:pt x="93" y="125"/>
                    <a:pt x="93" y="125"/>
                  </a:cubicBezTo>
                  <a:cubicBezTo>
                    <a:pt x="90" y="126"/>
                    <a:pt x="87" y="126"/>
                    <a:pt x="85" y="126"/>
                  </a:cubicBezTo>
                  <a:close/>
                  <a:moveTo>
                    <a:pt x="95" y="124"/>
                  </a:moveTo>
                  <a:cubicBezTo>
                    <a:pt x="97" y="122"/>
                    <a:pt x="100" y="121"/>
                    <a:pt x="102" y="119"/>
                  </a:cubicBezTo>
                  <a:cubicBezTo>
                    <a:pt x="101" y="120"/>
                    <a:pt x="100" y="120"/>
                    <a:pt x="100" y="121"/>
                  </a:cubicBezTo>
                  <a:cubicBezTo>
                    <a:pt x="98" y="122"/>
                    <a:pt x="97" y="123"/>
                    <a:pt x="95" y="124"/>
                  </a:cubicBezTo>
                  <a:close/>
                  <a:moveTo>
                    <a:pt x="115" y="97"/>
                  </a:moveTo>
                  <a:cubicBezTo>
                    <a:pt x="115" y="97"/>
                    <a:pt x="115" y="97"/>
                    <a:pt x="115" y="97"/>
                  </a:cubicBezTo>
                  <a:cubicBezTo>
                    <a:pt x="114" y="97"/>
                    <a:pt x="114" y="97"/>
                    <a:pt x="113" y="97"/>
                  </a:cubicBezTo>
                  <a:cubicBezTo>
                    <a:pt x="113" y="97"/>
                    <a:pt x="113" y="98"/>
                    <a:pt x="113" y="98"/>
                  </a:cubicBezTo>
                  <a:cubicBezTo>
                    <a:pt x="106" y="101"/>
                    <a:pt x="99" y="104"/>
                    <a:pt x="93" y="108"/>
                  </a:cubicBezTo>
                  <a:cubicBezTo>
                    <a:pt x="84" y="112"/>
                    <a:pt x="74" y="117"/>
                    <a:pt x="65" y="120"/>
                  </a:cubicBezTo>
                  <a:cubicBezTo>
                    <a:pt x="65" y="120"/>
                    <a:pt x="65" y="120"/>
                    <a:pt x="64" y="120"/>
                  </a:cubicBezTo>
                  <a:cubicBezTo>
                    <a:pt x="64" y="120"/>
                    <a:pt x="63" y="120"/>
                    <a:pt x="63" y="120"/>
                  </a:cubicBezTo>
                  <a:cubicBezTo>
                    <a:pt x="63" y="120"/>
                    <a:pt x="62" y="120"/>
                    <a:pt x="62" y="120"/>
                  </a:cubicBezTo>
                  <a:cubicBezTo>
                    <a:pt x="62" y="120"/>
                    <a:pt x="61" y="121"/>
                    <a:pt x="61" y="121"/>
                  </a:cubicBezTo>
                  <a:cubicBezTo>
                    <a:pt x="61" y="121"/>
                    <a:pt x="61" y="121"/>
                    <a:pt x="61" y="121"/>
                  </a:cubicBezTo>
                  <a:cubicBezTo>
                    <a:pt x="60" y="121"/>
                    <a:pt x="59" y="122"/>
                    <a:pt x="59" y="122"/>
                  </a:cubicBezTo>
                  <a:cubicBezTo>
                    <a:pt x="59" y="122"/>
                    <a:pt x="59" y="122"/>
                    <a:pt x="59" y="121"/>
                  </a:cubicBezTo>
                  <a:cubicBezTo>
                    <a:pt x="59" y="121"/>
                    <a:pt x="59" y="121"/>
                    <a:pt x="59" y="121"/>
                  </a:cubicBezTo>
                  <a:cubicBezTo>
                    <a:pt x="62" y="120"/>
                    <a:pt x="65" y="118"/>
                    <a:pt x="67" y="117"/>
                  </a:cubicBezTo>
                  <a:cubicBezTo>
                    <a:pt x="71" y="115"/>
                    <a:pt x="75" y="113"/>
                    <a:pt x="79" y="111"/>
                  </a:cubicBezTo>
                  <a:cubicBezTo>
                    <a:pt x="84" y="109"/>
                    <a:pt x="88" y="106"/>
                    <a:pt x="93" y="104"/>
                  </a:cubicBezTo>
                  <a:cubicBezTo>
                    <a:pt x="101" y="99"/>
                    <a:pt x="108" y="95"/>
                    <a:pt x="117" y="92"/>
                  </a:cubicBezTo>
                  <a:cubicBezTo>
                    <a:pt x="116" y="92"/>
                    <a:pt x="116" y="93"/>
                    <a:pt x="116" y="93"/>
                  </a:cubicBezTo>
                  <a:cubicBezTo>
                    <a:pt x="116" y="95"/>
                    <a:pt x="116" y="96"/>
                    <a:pt x="115" y="97"/>
                  </a:cubicBezTo>
                  <a:close/>
                  <a:moveTo>
                    <a:pt x="115" y="49"/>
                  </a:moveTo>
                  <a:cubicBezTo>
                    <a:pt x="106" y="54"/>
                    <a:pt x="96" y="57"/>
                    <a:pt x="87" y="61"/>
                  </a:cubicBezTo>
                  <a:cubicBezTo>
                    <a:pt x="84" y="62"/>
                    <a:pt x="82" y="63"/>
                    <a:pt x="79" y="64"/>
                  </a:cubicBezTo>
                  <a:cubicBezTo>
                    <a:pt x="76" y="65"/>
                    <a:pt x="73" y="66"/>
                    <a:pt x="70" y="67"/>
                  </a:cubicBezTo>
                  <a:cubicBezTo>
                    <a:pt x="57" y="72"/>
                    <a:pt x="43" y="78"/>
                    <a:pt x="30" y="83"/>
                  </a:cubicBezTo>
                  <a:cubicBezTo>
                    <a:pt x="24" y="86"/>
                    <a:pt x="17" y="89"/>
                    <a:pt x="11" y="92"/>
                  </a:cubicBezTo>
                  <a:cubicBezTo>
                    <a:pt x="18" y="88"/>
                    <a:pt x="25" y="85"/>
                    <a:pt x="33" y="82"/>
                  </a:cubicBezTo>
                  <a:cubicBezTo>
                    <a:pt x="40" y="79"/>
                    <a:pt x="47" y="75"/>
                    <a:pt x="54" y="72"/>
                  </a:cubicBezTo>
                  <a:cubicBezTo>
                    <a:pt x="62" y="69"/>
                    <a:pt x="69" y="66"/>
                    <a:pt x="77" y="62"/>
                  </a:cubicBezTo>
                  <a:cubicBezTo>
                    <a:pt x="85" y="59"/>
                    <a:pt x="92" y="56"/>
                    <a:pt x="100" y="52"/>
                  </a:cubicBezTo>
                  <a:cubicBezTo>
                    <a:pt x="101" y="51"/>
                    <a:pt x="102" y="51"/>
                    <a:pt x="103" y="50"/>
                  </a:cubicBezTo>
                  <a:cubicBezTo>
                    <a:pt x="106" y="49"/>
                    <a:pt x="110" y="48"/>
                    <a:pt x="113" y="45"/>
                  </a:cubicBezTo>
                  <a:cubicBezTo>
                    <a:pt x="114" y="46"/>
                    <a:pt x="114" y="48"/>
                    <a:pt x="115" y="49"/>
                  </a:cubicBezTo>
                  <a:close/>
                  <a:moveTo>
                    <a:pt x="108" y="37"/>
                  </a:moveTo>
                  <a:cubicBezTo>
                    <a:pt x="80" y="49"/>
                    <a:pt x="52" y="62"/>
                    <a:pt x="25" y="74"/>
                  </a:cubicBezTo>
                  <a:cubicBezTo>
                    <a:pt x="19" y="77"/>
                    <a:pt x="13" y="81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7" y="82"/>
                    <a:pt x="9" y="81"/>
                    <a:pt x="10" y="80"/>
                  </a:cubicBezTo>
                  <a:cubicBezTo>
                    <a:pt x="11" y="79"/>
                    <a:pt x="12" y="78"/>
                    <a:pt x="14" y="78"/>
                  </a:cubicBezTo>
                  <a:cubicBezTo>
                    <a:pt x="17" y="76"/>
                    <a:pt x="21" y="74"/>
                    <a:pt x="24" y="72"/>
                  </a:cubicBezTo>
                  <a:cubicBezTo>
                    <a:pt x="38" y="65"/>
                    <a:pt x="52" y="59"/>
                    <a:pt x="66" y="52"/>
                  </a:cubicBezTo>
                  <a:cubicBezTo>
                    <a:pt x="67" y="52"/>
                    <a:pt x="67" y="51"/>
                    <a:pt x="68" y="51"/>
                  </a:cubicBezTo>
                  <a:cubicBezTo>
                    <a:pt x="76" y="48"/>
                    <a:pt x="85" y="44"/>
                    <a:pt x="93" y="41"/>
                  </a:cubicBezTo>
                  <a:cubicBezTo>
                    <a:pt x="95" y="40"/>
                    <a:pt x="96" y="40"/>
                    <a:pt x="98" y="39"/>
                  </a:cubicBezTo>
                  <a:cubicBezTo>
                    <a:pt x="99" y="39"/>
                    <a:pt x="100" y="38"/>
                    <a:pt x="101" y="38"/>
                  </a:cubicBezTo>
                  <a:cubicBezTo>
                    <a:pt x="101" y="38"/>
                    <a:pt x="101" y="37"/>
                    <a:pt x="102" y="37"/>
                  </a:cubicBezTo>
                  <a:cubicBezTo>
                    <a:pt x="103" y="36"/>
                    <a:pt x="105" y="36"/>
                    <a:pt x="106" y="35"/>
                  </a:cubicBezTo>
                  <a:cubicBezTo>
                    <a:pt x="107" y="36"/>
                    <a:pt x="107" y="37"/>
                    <a:pt x="108" y="37"/>
                  </a:cubicBezTo>
                  <a:close/>
                  <a:moveTo>
                    <a:pt x="103" y="32"/>
                  </a:moveTo>
                  <a:cubicBezTo>
                    <a:pt x="99" y="33"/>
                    <a:pt x="95" y="35"/>
                    <a:pt x="92" y="36"/>
                  </a:cubicBezTo>
                  <a:cubicBezTo>
                    <a:pt x="91" y="37"/>
                    <a:pt x="90" y="37"/>
                    <a:pt x="88" y="38"/>
                  </a:cubicBezTo>
                  <a:cubicBezTo>
                    <a:pt x="83" y="40"/>
                    <a:pt x="77" y="42"/>
                    <a:pt x="72" y="44"/>
                  </a:cubicBezTo>
                  <a:cubicBezTo>
                    <a:pt x="60" y="49"/>
                    <a:pt x="48" y="54"/>
                    <a:pt x="36" y="59"/>
                  </a:cubicBezTo>
                  <a:cubicBezTo>
                    <a:pt x="32" y="61"/>
                    <a:pt x="27" y="63"/>
                    <a:pt x="22" y="65"/>
                  </a:cubicBezTo>
                  <a:cubicBezTo>
                    <a:pt x="17" y="68"/>
                    <a:pt x="12" y="71"/>
                    <a:pt x="6" y="73"/>
                  </a:cubicBezTo>
                  <a:cubicBezTo>
                    <a:pt x="3" y="75"/>
                    <a:pt x="9" y="72"/>
                    <a:pt x="10" y="71"/>
                  </a:cubicBezTo>
                  <a:cubicBezTo>
                    <a:pt x="12" y="70"/>
                    <a:pt x="15" y="68"/>
                    <a:pt x="17" y="67"/>
                  </a:cubicBezTo>
                  <a:cubicBezTo>
                    <a:pt x="23" y="64"/>
                    <a:pt x="28" y="60"/>
                    <a:pt x="34" y="57"/>
                  </a:cubicBezTo>
                  <a:cubicBezTo>
                    <a:pt x="45" y="52"/>
                    <a:pt x="56" y="47"/>
                    <a:pt x="67" y="42"/>
                  </a:cubicBezTo>
                  <a:cubicBezTo>
                    <a:pt x="73" y="39"/>
                    <a:pt x="78" y="37"/>
                    <a:pt x="84" y="34"/>
                  </a:cubicBezTo>
                  <a:cubicBezTo>
                    <a:pt x="89" y="33"/>
                    <a:pt x="93" y="31"/>
                    <a:pt x="97" y="28"/>
                  </a:cubicBezTo>
                  <a:cubicBezTo>
                    <a:pt x="98" y="29"/>
                    <a:pt x="99" y="29"/>
                    <a:pt x="99" y="30"/>
                  </a:cubicBezTo>
                  <a:cubicBezTo>
                    <a:pt x="101" y="30"/>
                    <a:pt x="102" y="31"/>
                    <a:pt x="103" y="32"/>
                  </a:cubicBezTo>
                  <a:close/>
                  <a:moveTo>
                    <a:pt x="73" y="21"/>
                  </a:moveTo>
                  <a:cubicBezTo>
                    <a:pt x="72" y="21"/>
                    <a:pt x="70" y="22"/>
                    <a:pt x="69" y="22"/>
                  </a:cubicBezTo>
                  <a:cubicBezTo>
                    <a:pt x="69" y="22"/>
                    <a:pt x="69" y="21"/>
                    <a:pt x="70" y="20"/>
                  </a:cubicBezTo>
                  <a:cubicBezTo>
                    <a:pt x="71" y="20"/>
                    <a:pt x="72" y="21"/>
                    <a:pt x="73" y="21"/>
                  </a:cubicBezTo>
                  <a:close/>
                  <a:moveTo>
                    <a:pt x="65" y="20"/>
                  </a:moveTo>
                  <a:cubicBezTo>
                    <a:pt x="65" y="20"/>
                    <a:pt x="65" y="20"/>
                    <a:pt x="65" y="21"/>
                  </a:cubicBezTo>
                  <a:cubicBezTo>
                    <a:pt x="47" y="28"/>
                    <a:pt x="30" y="38"/>
                    <a:pt x="13" y="48"/>
                  </a:cubicBezTo>
                  <a:cubicBezTo>
                    <a:pt x="12" y="48"/>
                    <a:pt x="11" y="49"/>
                    <a:pt x="10" y="50"/>
                  </a:cubicBezTo>
                  <a:cubicBezTo>
                    <a:pt x="10" y="50"/>
                    <a:pt x="10" y="50"/>
                    <a:pt x="10" y="49"/>
                  </a:cubicBezTo>
                  <a:cubicBezTo>
                    <a:pt x="10" y="49"/>
                    <a:pt x="11" y="49"/>
                    <a:pt x="11" y="49"/>
                  </a:cubicBezTo>
                  <a:cubicBezTo>
                    <a:pt x="13" y="47"/>
                    <a:pt x="16" y="46"/>
                    <a:pt x="18" y="44"/>
                  </a:cubicBezTo>
                  <a:cubicBezTo>
                    <a:pt x="22" y="42"/>
                    <a:pt x="27" y="39"/>
                    <a:pt x="31" y="36"/>
                  </a:cubicBezTo>
                  <a:cubicBezTo>
                    <a:pt x="41" y="31"/>
                    <a:pt x="51" y="26"/>
                    <a:pt x="62" y="20"/>
                  </a:cubicBezTo>
                  <a:cubicBezTo>
                    <a:pt x="63" y="20"/>
                    <a:pt x="64" y="20"/>
                    <a:pt x="65" y="20"/>
                  </a:cubicBezTo>
                  <a:close/>
                  <a:moveTo>
                    <a:pt x="37" y="25"/>
                  </a:moveTo>
                  <a:cubicBezTo>
                    <a:pt x="40" y="24"/>
                    <a:pt x="43" y="23"/>
                    <a:pt x="47" y="22"/>
                  </a:cubicBezTo>
                  <a:cubicBezTo>
                    <a:pt x="44" y="23"/>
                    <a:pt x="42" y="25"/>
                    <a:pt x="39" y="26"/>
                  </a:cubicBezTo>
                  <a:cubicBezTo>
                    <a:pt x="33" y="29"/>
                    <a:pt x="26" y="33"/>
                    <a:pt x="20" y="36"/>
                  </a:cubicBezTo>
                  <a:cubicBezTo>
                    <a:pt x="24" y="32"/>
                    <a:pt x="30" y="28"/>
                    <a:pt x="37" y="25"/>
                  </a:cubicBezTo>
                  <a:close/>
                  <a:moveTo>
                    <a:pt x="19" y="37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26" y="34"/>
                    <a:pt x="33" y="30"/>
                    <a:pt x="39" y="27"/>
                  </a:cubicBezTo>
                  <a:cubicBezTo>
                    <a:pt x="43" y="25"/>
                    <a:pt x="46" y="23"/>
                    <a:pt x="49" y="22"/>
                  </a:cubicBezTo>
                  <a:cubicBezTo>
                    <a:pt x="50" y="22"/>
                    <a:pt x="51" y="22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0" y="22"/>
                    <a:pt x="48" y="23"/>
                    <a:pt x="47" y="24"/>
                  </a:cubicBezTo>
                  <a:cubicBezTo>
                    <a:pt x="36" y="29"/>
                    <a:pt x="26" y="34"/>
                    <a:pt x="16" y="40"/>
                  </a:cubicBezTo>
                  <a:cubicBezTo>
                    <a:pt x="17" y="39"/>
                    <a:pt x="18" y="38"/>
                    <a:pt x="19" y="37"/>
                  </a:cubicBezTo>
                  <a:close/>
                  <a:moveTo>
                    <a:pt x="7" y="85"/>
                  </a:moveTo>
                  <a:cubicBezTo>
                    <a:pt x="18" y="79"/>
                    <a:pt x="31" y="76"/>
                    <a:pt x="43" y="71"/>
                  </a:cubicBezTo>
                  <a:cubicBezTo>
                    <a:pt x="48" y="68"/>
                    <a:pt x="53" y="66"/>
                    <a:pt x="59" y="63"/>
                  </a:cubicBezTo>
                  <a:cubicBezTo>
                    <a:pt x="46" y="70"/>
                    <a:pt x="33" y="77"/>
                    <a:pt x="20" y="83"/>
                  </a:cubicBezTo>
                  <a:cubicBezTo>
                    <a:pt x="19" y="84"/>
                    <a:pt x="18" y="84"/>
                    <a:pt x="17" y="85"/>
                  </a:cubicBezTo>
                  <a:cubicBezTo>
                    <a:pt x="14" y="86"/>
                    <a:pt x="11" y="88"/>
                    <a:pt x="8" y="90"/>
                  </a:cubicBezTo>
                  <a:cubicBezTo>
                    <a:pt x="8" y="88"/>
                    <a:pt x="7" y="87"/>
                    <a:pt x="7" y="85"/>
                  </a:cubicBezTo>
                  <a:close/>
                </a:path>
              </a:pathLst>
            </a:custGeom>
            <a:blipFill dpi="0" rotWithShape="1">
              <a:blip r:embed="rId6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96" name="Freeform 197"/>
            <p:cNvSpPr>
              <a:spLocks noEditPoints="1"/>
            </p:cNvSpPr>
            <p:nvPr/>
          </p:nvSpPr>
          <p:spPr bwMode="auto">
            <a:xfrm>
              <a:off x="4545099" y="-962764"/>
              <a:ext cx="388938" cy="276225"/>
            </a:xfrm>
            <a:custGeom>
              <a:avLst/>
              <a:gdLst>
                <a:gd name="T0" fmla="*/ 70 w 134"/>
                <a:gd name="T1" fmla="*/ 76 h 95"/>
                <a:gd name="T2" fmla="*/ 59 w 134"/>
                <a:gd name="T3" fmla="*/ 2 h 95"/>
                <a:gd name="T4" fmla="*/ 6 w 134"/>
                <a:gd name="T5" fmla="*/ 25 h 95"/>
                <a:gd name="T6" fmla="*/ 11 w 134"/>
                <a:gd name="T7" fmla="*/ 31 h 95"/>
                <a:gd name="T8" fmla="*/ 15 w 134"/>
                <a:gd name="T9" fmla="*/ 32 h 95"/>
                <a:gd name="T10" fmla="*/ 47 w 134"/>
                <a:gd name="T11" fmla="*/ 16 h 95"/>
                <a:gd name="T12" fmla="*/ 51 w 134"/>
                <a:gd name="T13" fmla="*/ 13 h 95"/>
                <a:gd name="T14" fmla="*/ 51 w 134"/>
                <a:gd name="T15" fmla="*/ 19 h 95"/>
                <a:gd name="T16" fmla="*/ 65 w 134"/>
                <a:gd name="T17" fmla="*/ 7 h 95"/>
                <a:gd name="T18" fmla="*/ 68 w 134"/>
                <a:gd name="T19" fmla="*/ 12 h 95"/>
                <a:gd name="T20" fmla="*/ 42 w 134"/>
                <a:gd name="T21" fmla="*/ 32 h 95"/>
                <a:gd name="T22" fmla="*/ 45 w 134"/>
                <a:gd name="T23" fmla="*/ 31 h 95"/>
                <a:gd name="T24" fmla="*/ 16 w 134"/>
                <a:gd name="T25" fmla="*/ 58 h 95"/>
                <a:gd name="T26" fmla="*/ 39 w 134"/>
                <a:gd name="T27" fmla="*/ 51 h 95"/>
                <a:gd name="T28" fmla="*/ 14 w 134"/>
                <a:gd name="T29" fmla="*/ 65 h 95"/>
                <a:gd name="T30" fmla="*/ 61 w 134"/>
                <a:gd name="T31" fmla="*/ 45 h 95"/>
                <a:gd name="T32" fmla="*/ 73 w 134"/>
                <a:gd name="T33" fmla="*/ 28 h 95"/>
                <a:gd name="T34" fmla="*/ 19 w 134"/>
                <a:gd name="T35" fmla="*/ 55 h 95"/>
                <a:gd name="T36" fmla="*/ 90 w 134"/>
                <a:gd name="T37" fmla="*/ 14 h 95"/>
                <a:gd name="T38" fmla="*/ 90 w 134"/>
                <a:gd name="T39" fmla="*/ 8 h 95"/>
                <a:gd name="T40" fmla="*/ 38 w 134"/>
                <a:gd name="T41" fmla="*/ 30 h 95"/>
                <a:gd name="T42" fmla="*/ 22 w 134"/>
                <a:gd name="T43" fmla="*/ 31 h 95"/>
                <a:gd name="T44" fmla="*/ 16 w 134"/>
                <a:gd name="T45" fmla="*/ 33 h 95"/>
                <a:gd name="T46" fmla="*/ 27 w 134"/>
                <a:gd name="T47" fmla="*/ 26 h 95"/>
                <a:gd name="T48" fmla="*/ 10 w 134"/>
                <a:gd name="T49" fmla="*/ 28 h 95"/>
                <a:gd name="T50" fmla="*/ 7 w 134"/>
                <a:gd name="T51" fmla="*/ 27 h 95"/>
                <a:gd name="T52" fmla="*/ 62 w 134"/>
                <a:gd name="T53" fmla="*/ 50 h 95"/>
                <a:gd name="T54" fmla="*/ 114 w 134"/>
                <a:gd name="T55" fmla="*/ 31 h 95"/>
                <a:gd name="T56" fmla="*/ 114 w 134"/>
                <a:gd name="T57" fmla="*/ 31 h 95"/>
                <a:gd name="T58" fmla="*/ 71 w 134"/>
                <a:gd name="T59" fmla="*/ 73 h 95"/>
                <a:gd name="T60" fmla="*/ 80 w 134"/>
                <a:gd name="T61" fmla="*/ 65 h 95"/>
                <a:gd name="T62" fmla="*/ 90 w 134"/>
                <a:gd name="T63" fmla="*/ 65 h 95"/>
                <a:gd name="T64" fmla="*/ 120 w 134"/>
                <a:gd name="T65" fmla="*/ 48 h 95"/>
                <a:gd name="T66" fmla="*/ 120 w 134"/>
                <a:gd name="T67" fmla="*/ 48 h 95"/>
                <a:gd name="T68" fmla="*/ 26 w 134"/>
                <a:gd name="T69" fmla="*/ 89 h 95"/>
                <a:gd name="T70" fmla="*/ 35 w 134"/>
                <a:gd name="T71" fmla="*/ 75 h 95"/>
                <a:gd name="T72" fmla="*/ 36 w 134"/>
                <a:gd name="T73" fmla="*/ 72 h 95"/>
                <a:gd name="T74" fmla="*/ 112 w 134"/>
                <a:gd name="T75" fmla="*/ 30 h 95"/>
                <a:gd name="T76" fmla="*/ 70 w 134"/>
                <a:gd name="T77" fmla="*/ 49 h 95"/>
                <a:gd name="T78" fmla="*/ 40 w 134"/>
                <a:gd name="T79" fmla="*/ 81 h 95"/>
                <a:gd name="T80" fmla="*/ 121 w 134"/>
                <a:gd name="T81" fmla="*/ 42 h 95"/>
                <a:gd name="T82" fmla="*/ 59 w 134"/>
                <a:gd name="T83" fmla="*/ 70 h 95"/>
                <a:gd name="T84" fmla="*/ 51 w 134"/>
                <a:gd name="T85" fmla="*/ 75 h 95"/>
                <a:gd name="T86" fmla="*/ 119 w 134"/>
                <a:gd name="T87" fmla="*/ 60 h 95"/>
                <a:gd name="T88" fmla="*/ 120 w 134"/>
                <a:gd name="T89" fmla="*/ 64 h 95"/>
                <a:gd name="T90" fmla="*/ 104 w 134"/>
                <a:gd name="T91" fmla="*/ 68 h 95"/>
                <a:gd name="T92" fmla="*/ 103 w 134"/>
                <a:gd name="T93" fmla="*/ 70 h 95"/>
                <a:gd name="T94" fmla="*/ 90 w 134"/>
                <a:gd name="T95" fmla="*/ 75 h 95"/>
                <a:gd name="T96" fmla="*/ 111 w 134"/>
                <a:gd name="T97" fmla="*/ 70 h 95"/>
                <a:gd name="T98" fmla="*/ 78 w 134"/>
                <a:gd name="T99" fmla="*/ 54 h 95"/>
                <a:gd name="T100" fmla="*/ 96 w 134"/>
                <a:gd name="T101" fmla="*/ 43 h 95"/>
                <a:gd name="T102" fmla="*/ 63 w 134"/>
                <a:gd name="T103" fmla="*/ 45 h 95"/>
                <a:gd name="T104" fmla="*/ 57 w 134"/>
                <a:gd name="T105" fmla="*/ 43 h 95"/>
                <a:gd name="T106" fmla="*/ 107 w 134"/>
                <a:gd name="T107" fmla="*/ 14 h 95"/>
                <a:gd name="T108" fmla="*/ 95 w 134"/>
                <a:gd name="T109" fmla="*/ 17 h 95"/>
                <a:gd name="T110" fmla="*/ 32 w 134"/>
                <a:gd name="T111" fmla="*/ 33 h 95"/>
                <a:gd name="T112" fmla="*/ 52 w 134"/>
                <a:gd name="T113" fmla="*/ 10 h 95"/>
                <a:gd name="T114" fmla="*/ 29 w 134"/>
                <a:gd name="T115" fmla="*/ 16 h 95"/>
                <a:gd name="T116" fmla="*/ 16 w 134"/>
                <a:gd name="T117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95">
                  <a:moveTo>
                    <a:pt x="9" y="33"/>
                  </a:moveTo>
                  <a:cubicBezTo>
                    <a:pt x="4" y="34"/>
                    <a:pt x="0" y="39"/>
                    <a:pt x="0" y="44"/>
                  </a:cubicBezTo>
                  <a:cubicBezTo>
                    <a:pt x="0" y="51"/>
                    <a:pt x="6" y="55"/>
                    <a:pt x="13" y="56"/>
                  </a:cubicBezTo>
                  <a:cubicBezTo>
                    <a:pt x="8" y="60"/>
                    <a:pt x="5" y="65"/>
                    <a:pt x="10" y="71"/>
                  </a:cubicBezTo>
                  <a:cubicBezTo>
                    <a:pt x="16" y="76"/>
                    <a:pt x="25" y="76"/>
                    <a:pt x="32" y="73"/>
                  </a:cubicBezTo>
                  <a:cubicBezTo>
                    <a:pt x="30" y="81"/>
                    <a:pt x="23" y="87"/>
                    <a:pt x="17" y="93"/>
                  </a:cubicBezTo>
                  <a:cubicBezTo>
                    <a:pt x="16" y="93"/>
                    <a:pt x="16" y="94"/>
                    <a:pt x="16" y="94"/>
                  </a:cubicBezTo>
                  <a:cubicBezTo>
                    <a:pt x="17" y="95"/>
                    <a:pt x="17" y="95"/>
                    <a:pt x="18" y="95"/>
                  </a:cubicBezTo>
                  <a:cubicBezTo>
                    <a:pt x="30" y="91"/>
                    <a:pt x="40" y="86"/>
                    <a:pt x="49" y="77"/>
                  </a:cubicBezTo>
                  <a:cubicBezTo>
                    <a:pt x="54" y="86"/>
                    <a:pt x="65" y="84"/>
                    <a:pt x="70" y="76"/>
                  </a:cubicBezTo>
                  <a:cubicBezTo>
                    <a:pt x="73" y="79"/>
                    <a:pt x="77" y="83"/>
                    <a:pt x="82" y="83"/>
                  </a:cubicBezTo>
                  <a:cubicBezTo>
                    <a:pt x="86" y="83"/>
                    <a:pt x="90" y="79"/>
                    <a:pt x="93" y="75"/>
                  </a:cubicBezTo>
                  <a:cubicBezTo>
                    <a:pt x="98" y="79"/>
                    <a:pt x="107" y="78"/>
                    <a:pt x="108" y="72"/>
                  </a:cubicBezTo>
                  <a:cubicBezTo>
                    <a:pt x="119" y="78"/>
                    <a:pt x="134" y="57"/>
                    <a:pt x="123" y="49"/>
                  </a:cubicBezTo>
                  <a:cubicBezTo>
                    <a:pt x="128" y="46"/>
                    <a:pt x="131" y="41"/>
                    <a:pt x="129" y="35"/>
                  </a:cubicBezTo>
                  <a:cubicBezTo>
                    <a:pt x="126" y="30"/>
                    <a:pt x="121" y="27"/>
                    <a:pt x="115" y="28"/>
                  </a:cubicBezTo>
                  <a:cubicBezTo>
                    <a:pt x="117" y="23"/>
                    <a:pt x="115" y="17"/>
                    <a:pt x="112" y="13"/>
                  </a:cubicBezTo>
                  <a:cubicBezTo>
                    <a:pt x="107" y="8"/>
                    <a:pt x="100" y="10"/>
                    <a:pt x="95" y="14"/>
                  </a:cubicBezTo>
                  <a:cubicBezTo>
                    <a:pt x="94" y="0"/>
                    <a:pt x="77" y="0"/>
                    <a:pt x="70" y="10"/>
                  </a:cubicBezTo>
                  <a:cubicBezTo>
                    <a:pt x="68" y="6"/>
                    <a:pt x="64" y="1"/>
                    <a:pt x="59" y="2"/>
                  </a:cubicBezTo>
                  <a:cubicBezTo>
                    <a:pt x="54" y="3"/>
                    <a:pt x="50" y="7"/>
                    <a:pt x="48" y="12"/>
                  </a:cubicBezTo>
                  <a:cubicBezTo>
                    <a:pt x="45" y="8"/>
                    <a:pt x="40" y="5"/>
                    <a:pt x="34" y="7"/>
                  </a:cubicBezTo>
                  <a:cubicBezTo>
                    <a:pt x="27" y="10"/>
                    <a:pt x="25" y="16"/>
                    <a:pt x="25" y="22"/>
                  </a:cubicBezTo>
                  <a:cubicBezTo>
                    <a:pt x="20" y="16"/>
                    <a:pt x="12" y="12"/>
                    <a:pt x="6" y="19"/>
                  </a:cubicBezTo>
                  <a:cubicBezTo>
                    <a:pt x="1" y="23"/>
                    <a:pt x="4" y="30"/>
                    <a:pt x="9" y="33"/>
                  </a:cubicBezTo>
                  <a:close/>
                  <a:moveTo>
                    <a:pt x="6" y="24"/>
                  </a:moveTo>
                  <a:cubicBezTo>
                    <a:pt x="6" y="24"/>
                    <a:pt x="6" y="24"/>
                    <a:pt x="7" y="24"/>
                  </a:cubicBezTo>
                  <a:cubicBezTo>
                    <a:pt x="8" y="22"/>
                    <a:pt x="10" y="21"/>
                    <a:pt x="12" y="20"/>
                  </a:cubicBezTo>
                  <a:cubicBezTo>
                    <a:pt x="13" y="19"/>
                    <a:pt x="15" y="17"/>
                    <a:pt x="12" y="20"/>
                  </a:cubicBezTo>
                  <a:cubicBezTo>
                    <a:pt x="10" y="22"/>
                    <a:pt x="8" y="23"/>
                    <a:pt x="6" y="25"/>
                  </a:cubicBezTo>
                  <a:cubicBezTo>
                    <a:pt x="6" y="25"/>
                    <a:pt x="6" y="24"/>
                    <a:pt x="6" y="24"/>
                  </a:cubicBezTo>
                  <a:close/>
                  <a:moveTo>
                    <a:pt x="17" y="19"/>
                  </a:moveTo>
                  <a:cubicBezTo>
                    <a:pt x="15" y="20"/>
                    <a:pt x="14" y="21"/>
                    <a:pt x="13" y="22"/>
                  </a:cubicBezTo>
                  <a:cubicBezTo>
                    <a:pt x="11" y="23"/>
                    <a:pt x="8" y="24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3"/>
                    <a:pt x="12" y="21"/>
                    <a:pt x="14" y="18"/>
                  </a:cubicBezTo>
                  <a:cubicBezTo>
                    <a:pt x="15" y="18"/>
                    <a:pt x="16" y="19"/>
                    <a:pt x="17" y="19"/>
                  </a:cubicBezTo>
                  <a:close/>
                  <a:moveTo>
                    <a:pt x="22" y="25"/>
                  </a:moveTo>
                  <a:cubicBezTo>
                    <a:pt x="20" y="28"/>
                    <a:pt x="16" y="30"/>
                    <a:pt x="14" y="32"/>
                  </a:cubicBezTo>
                  <a:cubicBezTo>
                    <a:pt x="13" y="32"/>
                    <a:pt x="12" y="32"/>
                    <a:pt x="11" y="31"/>
                  </a:cubicBezTo>
                  <a:cubicBezTo>
                    <a:pt x="13" y="30"/>
                    <a:pt x="15" y="29"/>
                    <a:pt x="16" y="28"/>
                  </a:cubicBezTo>
                  <a:cubicBezTo>
                    <a:pt x="17" y="28"/>
                    <a:pt x="18" y="27"/>
                    <a:pt x="19" y="27"/>
                  </a:cubicBezTo>
                  <a:cubicBezTo>
                    <a:pt x="19" y="27"/>
                    <a:pt x="23" y="24"/>
                    <a:pt x="22" y="25"/>
                  </a:cubicBezTo>
                  <a:close/>
                  <a:moveTo>
                    <a:pt x="24" y="27"/>
                  </a:moveTo>
                  <a:cubicBezTo>
                    <a:pt x="23" y="28"/>
                    <a:pt x="21" y="29"/>
                    <a:pt x="20" y="30"/>
                  </a:cubicBezTo>
                  <a:cubicBezTo>
                    <a:pt x="19" y="30"/>
                    <a:pt x="18" y="31"/>
                    <a:pt x="17" y="32"/>
                  </a:cubicBezTo>
                  <a:cubicBezTo>
                    <a:pt x="17" y="32"/>
                    <a:pt x="16" y="32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2"/>
                    <a:pt x="15" y="32"/>
                  </a:cubicBezTo>
                  <a:cubicBezTo>
                    <a:pt x="17" y="30"/>
                    <a:pt x="21" y="28"/>
                    <a:pt x="23" y="25"/>
                  </a:cubicBezTo>
                  <a:cubicBezTo>
                    <a:pt x="24" y="26"/>
                    <a:pt x="24" y="27"/>
                    <a:pt x="24" y="27"/>
                  </a:cubicBezTo>
                  <a:close/>
                  <a:moveTo>
                    <a:pt x="28" y="18"/>
                  </a:moveTo>
                  <a:cubicBezTo>
                    <a:pt x="30" y="17"/>
                    <a:pt x="32" y="16"/>
                    <a:pt x="35" y="15"/>
                  </a:cubicBezTo>
                  <a:cubicBezTo>
                    <a:pt x="36" y="14"/>
                    <a:pt x="38" y="13"/>
                    <a:pt x="40" y="12"/>
                  </a:cubicBezTo>
                  <a:cubicBezTo>
                    <a:pt x="39" y="12"/>
                    <a:pt x="37" y="15"/>
                    <a:pt x="35" y="15"/>
                  </a:cubicBezTo>
                  <a:cubicBezTo>
                    <a:pt x="33" y="17"/>
                    <a:pt x="30" y="19"/>
                    <a:pt x="28" y="22"/>
                  </a:cubicBezTo>
                  <a:cubicBezTo>
                    <a:pt x="28" y="20"/>
                    <a:pt x="28" y="19"/>
                    <a:pt x="28" y="18"/>
                  </a:cubicBezTo>
                  <a:close/>
                  <a:moveTo>
                    <a:pt x="46" y="15"/>
                  </a:moveTo>
                  <a:cubicBezTo>
                    <a:pt x="47" y="15"/>
                    <a:pt x="47" y="16"/>
                    <a:pt x="47" y="16"/>
                  </a:cubicBezTo>
                  <a:cubicBezTo>
                    <a:pt x="44" y="19"/>
                    <a:pt x="40" y="20"/>
                    <a:pt x="36" y="22"/>
                  </a:cubicBezTo>
                  <a:cubicBezTo>
                    <a:pt x="33" y="24"/>
                    <a:pt x="30" y="26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30" y="25"/>
                    <a:pt x="33" y="23"/>
                    <a:pt x="37" y="21"/>
                  </a:cubicBezTo>
                  <a:cubicBezTo>
                    <a:pt x="39" y="19"/>
                    <a:pt x="41" y="18"/>
                    <a:pt x="43" y="17"/>
                  </a:cubicBezTo>
                  <a:cubicBezTo>
                    <a:pt x="43" y="17"/>
                    <a:pt x="43" y="16"/>
                    <a:pt x="44" y="16"/>
                  </a:cubicBezTo>
                  <a:cubicBezTo>
                    <a:pt x="45" y="16"/>
                    <a:pt x="46" y="15"/>
                    <a:pt x="46" y="15"/>
                  </a:cubicBezTo>
                  <a:close/>
                  <a:moveTo>
                    <a:pt x="64" y="6"/>
                  </a:moveTo>
                  <a:cubicBezTo>
                    <a:pt x="64" y="6"/>
                    <a:pt x="64" y="6"/>
                    <a:pt x="64" y="6"/>
                  </a:cubicBezTo>
                  <a:cubicBezTo>
                    <a:pt x="60" y="9"/>
                    <a:pt x="55" y="11"/>
                    <a:pt x="51" y="13"/>
                  </a:cubicBezTo>
                  <a:cubicBezTo>
                    <a:pt x="51" y="13"/>
                    <a:pt x="51" y="12"/>
                    <a:pt x="51" y="12"/>
                  </a:cubicBezTo>
                  <a:cubicBezTo>
                    <a:pt x="53" y="11"/>
                    <a:pt x="54" y="10"/>
                    <a:pt x="55" y="9"/>
                  </a:cubicBezTo>
                  <a:cubicBezTo>
                    <a:pt x="58" y="8"/>
                    <a:pt x="59" y="6"/>
                    <a:pt x="62" y="5"/>
                  </a:cubicBezTo>
                  <a:cubicBezTo>
                    <a:pt x="62" y="5"/>
                    <a:pt x="63" y="6"/>
                    <a:pt x="64" y="6"/>
                  </a:cubicBezTo>
                  <a:close/>
                  <a:moveTo>
                    <a:pt x="66" y="9"/>
                  </a:moveTo>
                  <a:cubicBezTo>
                    <a:pt x="56" y="15"/>
                    <a:pt x="46" y="21"/>
                    <a:pt x="35" y="27"/>
                  </a:cubicBezTo>
                  <a:cubicBezTo>
                    <a:pt x="25" y="33"/>
                    <a:pt x="14" y="38"/>
                    <a:pt x="4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14" y="39"/>
                    <a:pt x="25" y="34"/>
                    <a:pt x="36" y="28"/>
                  </a:cubicBezTo>
                  <a:cubicBezTo>
                    <a:pt x="41" y="25"/>
                    <a:pt x="46" y="22"/>
                    <a:pt x="51" y="19"/>
                  </a:cubicBezTo>
                  <a:cubicBezTo>
                    <a:pt x="56" y="16"/>
                    <a:pt x="62" y="13"/>
                    <a:pt x="65" y="9"/>
                  </a:cubicBezTo>
                  <a:cubicBezTo>
                    <a:pt x="61" y="13"/>
                    <a:pt x="56" y="16"/>
                    <a:pt x="51" y="19"/>
                  </a:cubicBezTo>
                  <a:cubicBezTo>
                    <a:pt x="45" y="22"/>
                    <a:pt x="40" y="26"/>
                    <a:pt x="34" y="29"/>
                  </a:cubicBezTo>
                  <a:cubicBezTo>
                    <a:pt x="28" y="33"/>
                    <a:pt x="23" y="36"/>
                    <a:pt x="17" y="39"/>
                  </a:cubicBezTo>
                  <a:cubicBezTo>
                    <a:pt x="13" y="42"/>
                    <a:pt x="8" y="45"/>
                    <a:pt x="4" y="48"/>
                  </a:cubicBezTo>
                  <a:cubicBezTo>
                    <a:pt x="4" y="47"/>
                    <a:pt x="3" y="47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12" y="38"/>
                    <a:pt x="24" y="33"/>
                    <a:pt x="34" y="27"/>
                  </a:cubicBezTo>
                  <a:cubicBezTo>
                    <a:pt x="40" y="23"/>
                    <a:pt x="45" y="20"/>
                    <a:pt x="51" y="16"/>
                  </a:cubicBezTo>
                  <a:cubicBezTo>
                    <a:pt x="56" y="13"/>
                    <a:pt x="60" y="11"/>
                    <a:pt x="65" y="7"/>
                  </a:cubicBezTo>
                  <a:cubicBezTo>
                    <a:pt x="65" y="8"/>
                    <a:pt x="66" y="8"/>
                    <a:pt x="66" y="9"/>
                  </a:cubicBezTo>
                  <a:close/>
                  <a:moveTo>
                    <a:pt x="68" y="12"/>
                  </a:moveTo>
                  <a:cubicBezTo>
                    <a:pt x="63" y="14"/>
                    <a:pt x="59" y="17"/>
                    <a:pt x="54" y="20"/>
                  </a:cubicBezTo>
                  <a:cubicBezTo>
                    <a:pt x="49" y="23"/>
                    <a:pt x="43" y="26"/>
                    <a:pt x="37" y="29"/>
                  </a:cubicBezTo>
                  <a:cubicBezTo>
                    <a:pt x="32" y="32"/>
                    <a:pt x="27" y="35"/>
                    <a:pt x="21" y="38"/>
                  </a:cubicBezTo>
                  <a:cubicBezTo>
                    <a:pt x="18" y="39"/>
                    <a:pt x="16" y="41"/>
                    <a:pt x="13" y="43"/>
                  </a:cubicBezTo>
                  <a:cubicBezTo>
                    <a:pt x="13" y="43"/>
                    <a:pt x="13" y="43"/>
                    <a:pt x="12" y="43"/>
                  </a:cubicBezTo>
                  <a:cubicBezTo>
                    <a:pt x="20" y="38"/>
                    <a:pt x="29" y="33"/>
                    <a:pt x="38" y="28"/>
                  </a:cubicBezTo>
                  <a:cubicBezTo>
                    <a:pt x="47" y="22"/>
                    <a:pt x="58" y="17"/>
                    <a:pt x="66" y="9"/>
                  </a:cubicBezTo>
                  <a:cubicBezTo>
                    <a:pt x="67" y="10"/>
                    <a:pt x="67" y="11"/>
                    <a:pt x="68" y="12"/>
                  </a:cubicBezTo>
                  <a:close/>
                  <a:moveTo>
                    <a:pt x="80" y="9"/>
                  </a:moveTo>
                  <a:cubicBezTo>
                    <a:pt x="81" y="8"/>
                    <a:pt x="85" y="6"/>
                    <a:pt x="84" y="7"/>
                  </a:cubicBezTo>
                  <a:cubicBezTo>
                    <a:pt x="82" y="8"/>
                    <a:pt x="81" y="9"/>
                    <a:pt x="79" y="10"/>
                  </a:cubicBezTo>
                  <a:cubicBezTo>
                    <a:pt x="76" y="12"/>
                    <a:pt x="72" y="14"/>
                    <a:pt x="68" y="17"/>
                  </a:cubicBezTo>
                  <a:cubicBezTo>
                    <a:pt x="62" y="21"/>
                    <a:pt x="55" y="25"/>
                    <a:pt x="48" y="29"/>
                  </a:cubicBezTo>
                  <a:cubicBezTo>
                    <a:pt x="41" y="33"/>
                    <a:pt x="34" y="36"/>
                    <a:pt x="27" y="40"/>
                  </a:cubicBezTo>
                  <a:cubicBezTo>
                    <a:pt x="21" y="44"/>
                    <a:pt x="15" y="49"/>
                    <a:pt x="9" y="52"/>
                  </a:cubicBezTo>
                  <a:cubicBezTo>
                    <a:pt x="8" y="52"/>
                    <a:pt x="8" y="51"/>
                    <a:pt x="7" y="51"/>
                  </a:cubicBezTo>
                  <a:cubicBezTo>
                    <a:pt x="12" y="50"/>
                    <a:pt x="17" y="45"/>
                    <a:pt x="22" y="43"/>
                  </a:cubicBezTo>
                  <a:cubicBezTo>
                    <a:pt x="28" y="39"/>
                    <a:pt x="35" y="35"/>
                    <a:pt x="42" y="32"/>
                  </a:cubicBezTo>
                  <a:cubicBezTo>
                    <a:pt x="49" y="28"/>
                    <a:pt x="56" y="24"/>
                    <a:pt x="62" y="20"/>
                  </a:cubicBezTo>
                  <a:cubicBezTo>
                    <a:pt x="68" y="16"/>
                    <a:pt x="74" y="12"/>
                    <a:pt x="80" y="9"/>
                  </a:cubicBezTo>
                  <a:close/>
                  <a:moveTo>
                    <a:pt x="90" y="8"/>
                  </a:moveTo>
                  <a:cubicBezTo>
                    <a:pt x="80" y="13"/>
                    <a:pt x="71" y="20"/>
                    <a:pt x="62" y="25"/>
                  </a:cubicBezTo>
                  <a:cubicBezTo>
                    <a:pt x="60" y="26"/>
                    <a:pt x="58" y="27"/>
                    <a:pt x="57" y="28"/>
                  </a:cubicBezTo>
                  <a:cubicBezTo>
                    <a:pt x="56" y="29"/>
                    <a:pt x="54" y="29"/>
                    <a:pt x="53" y="30"/>
                  </a:cubicBezTo>
                  <a:cubicBezTo>
                    <a:pt x="40" y="36"/>
                    <a:pt x="28" y="43"/>
                    <a:pt x="15" y="49"/>
                  </a:cubicBezTo>
                  <a:cubicBezTo>
                    <a:pt x="15" y="49"/>
                    <a:pt x="16" y="49"/>
                    <a:pt x="16" y="49"/>
                  </a:cubicBezTo>
                  <a:cubicBezTo>
                    <a:pt x="19" y="47"/>
                    <a:pt x="22" y="45"/>
                    <a:pt x="25" y="43"/>
                  </a:cubicBezTo>
                  <a:cubicBezTo>
                    <a:pt x="31" y="39"/>
                    <a:pt x="38" y="35"/>
                    <a:pt x="45" y="31"/>
                  </a:cubicBezTo>
                  <a:cubicBezTo>
                    <a:pt x="59" y="24"/>
                    <a:pt x="72" y="15"/>
                    <a:pt x="86" y="6"/>
                  </a:cubicBezTo>
                  <a:cubicBezTo>
                    <a:pt x="87" y="6"/>
                    <a:pt x="88" y="7"/>
                    <a:pt x="90" y="8"/>
                  </a:cubicBezTo>
                  <a:close/>
                  <a:moveTo>
                    <a:pt x="92" y="16"/>
                  </a:moveTo>
                  <a:cubicBezTo>
                    <a:pt x="92" y="16"/>
                    <a:pt x="92" y="16"/>
                    <a:pt x="93" y="17"/>
                  </a:cubicBezTo>
                  <a:cubicBezTo>
                    <a:pt x="92" y="17"/>
                    <a:pt x="91" y="18"/>
                    <a:pt x="91" y="18"/>
                  </a:cubicBezTo>
                  <a:cubicBezTo>
                    <a:pt x="91" y="18"/>
                    <a:pt x="90" y="18"/>
                    <a:pt x="90" y="18"/>
                  </a:cubicBezTo>
                  <a:cubicBezTo>
                    <a:pt x="88" y="20"/>
                    <a:pt x="85" y="21"/>
                    <a:pt x="82" y="22"/>
                  </a:cubicBezTo>
                  <a:cubicBezTo>
                    <a:pt x="75" y="26"/>
                    <a:pt x="69" y="30"/>
                    <a:pt x="62" y="33"/>
                  </a:cubicBezTo>
                  <a:cubicBezTo>
                    <a:pt x="49" y="40"/>
                    <a:pt x="35" y="46"/>
                    <a:pt x="23" y="54"/>
                  </a:cubicBezTo>
                  <a:cubicBezTo>
                    <a:pt x="20" y="55"/>
                    <a:pt x="18" y="57"/>
                    <a:pt x="16" y="58"/>
                  </a:cubicBezTo>
                  <a:cubicBezTo>
                    <a:pt x="15" y="59"/>
                    <a:pt x="14" y="60"/>
                    <a:pt x="13" y="61"/>
                  </a:cubicBezTo>
                  <a:cubicBezTo>
                    <a:pt x="14" y="59"/>
                    <a:pt x="16" y="58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8" y="56"/>
                    <a:pt x="19" y="56"/>
                  </a:cubicBezTo>
                  <a:cubicBezTo>
                    <a:pt x="22" y="53"/>
                    <a:pt x="25" y="51"/>
                    <a:pt x="28" y="49"/>
                  </a:cubicBezTo>
                  <a:cubicBezTo>
                    <a:pt x="38" y="43"/>
                    <a:pt x="47" y="37"/>
                    <a:pt x="57" y="32"/>
                  </a:cubicBezTo>
                  <a:cubicBezTo>
                    <a:pt x="69" y="26"/>
                    <a:pt x="81" y="21"/>
                    <a:pt x="92" y="13"/>
                  </a:cubicBezTo>
                  <a:cubicBezTo>
                    <a:pt x="92" y="14"/>
                    <a:pt x="92" y="15"/>
                    <a:pt x="92" y="16"/>
                  </a:cubicBezTo>
                  <a:close/>
                  <a:moveTo>
                    <a:pt x="16" y="63"/>
                  </a:moveTo>
                  <a:cubicBezTo>
                    <a:pt x="23" y="59"/>
                    <a:pt x="31" y="55"/>
                    <a:pt x="39" y="51"/>
                  </a:cubicBezTo>
                  <a:cubicBezTo>
                    <a:pt x="47" y="46"/>
                    <a:pt x="54" y="42"/>
                    <a:pt x="63" y="38"/>
                  </a:cubicBezTo>
                  <a:cubicBezTo>
                    <a:pt x="70" y="34"/>
                    <a:pt x="78" y="31"/>
                    <a:pt x="86" y="27"/>
                  </a:cubicBezTo>
                  <a:cubicBezTo>
                    <a:pt x="92" y="24"/>
                    <a:pt x="97" y="21"/>
                    <a:pt x="103" y="18"/>
                  </a:cubicBezTo>
                  <a:cubicBezTo>
                    <a:pt x="102" y="18"/>
                    <a:pt x="101" y="19"/>
                    <a:pt x="100" y="20"/>
                  </a:cubicBezTo>
                  <a:cubicBezTo>
                    <a:pt x="96" y="22"/>
                    <a:pt x="92" y="24"/>
                    <a:pt x="88" y="27"/>
                  </a:cubicBezTo>
                  <a:cubicBezTo>
                    <a:pt x="79" y="32"/>
                    <a:pt x="69" y="36"/>
                    <a:pt x="60" y="41"/>
                  </a:cubicBezTo>
                  <a:cubicBezTo>
                    <a:pt x="51" y="45"/>
                    <a:pt x="42" y="50"/>
                    <a:pt x="33" y="55"/>
                  </a:cubicBezTo>
                  <a:cubicBezTo>
                    <a:pt x="26" y="59"/>
                    <a:pt x="18" y="63"/>
                    <a:pt x="12" y="68"/>
                  </a:cubicBezTo>
                  <a:cubicBezTo>
                    <a:pt x="12" y="68"/>
                    <a:pt x="12" y="67"/>
                    <a:pt x="11" y="67"/>
                  </a:cubicBezTo>
                  <a:cubicBezTo>
                    <a:pt x="12" y="66"/>
                    <a:pt x="13" y="66"/>
                    <a:pt x="14" y="65"/>
                  </a:cubicBezTo>
                  <a:cubicBezTo>
                    <a:pt x="14" y="65"/>
                    <a:pt x="15" y="64"/>
                    <a:pt x="16" y="63"/>
                  </a:cubicBezTo>
                  <a:close/>
                  <a:moveTo>
                    <a:pt x="15" y="70"/>
                  </a:moveTo>
                  <a:cubicBezTo>
                    <a:pt x="14" y="70"/>
                    <a:pt x="14" y="69"/>
                    <a:pt x="13" y="69"/>
                  </a:cubicBezTo>
                  <a:cubicBezTo>
                    <a:pt x="19" y="64"/>
                    <a:pt x="28" y="60"/>
                    <a:pt x="35" y="57"/>
                  </a:cubicBezTo>
                  <a:cubicBezTo>
                    <a:pt x="44" y="52"/>
                    <a:pt x="53" y="48"/>
                    <a:pt x="62" y="44"/>
                  </a:cubicBezTo>
                  <a:cubicBezTo>
                    <a:pt x="70" y="39"/>
                    <a:pt x="79" y="35"/>
                    <a:pt x="88" y="31"/>
                  </a:cubicBezTo>
                  <a:cubicBezTo>
                    <a:pt x="92" y="29"/>
                    <a:pt x="97" y="28"/>
                    <a:pt x="101" y="26"/>
                  </a:cubicBezTo>
                  <a:cubicBezTo>
                    <a:pt x="104" y="24"/>
                    <a:pt x="108" y="22"/>
                    <a:pt x="111" y="20"/>
                  </a:cubicBezTo>
                  <a:cubicBezTo>
                    <a:pt x="105" y="25"/>
                    <a:pt x="95" y="29"/>
                    <a:pt x="87" y="32"/>
                  </a:cubicBezTo>
                  <a:cubicBezTo>
                    <a:pt x="78" y="36"/>
                    <a:pt x="70" y="41"/>
                    <a:pt x="61" y="45"/>
                  </a:cubicBezTo>
                  <a:cubicBezTo>
                    <a:pt x="45" y="53"/>
                    <a:pt x="30" y="60"/>
                    <a:pt x="15" y="70"/>
                  </a:cubicBezTo>
                  <a:close/>
                  <a:moveTo>
                    <a:pt x="13" y="65"/>
                  </a:moveTo>
                  <a:cubicBezTo>
                    <a:pt x="12" y="65"/>
                    <a:pt x="12" y="65"/>
                    <a:pt x="12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1" y="66"/>
                    <a:pt x="11" y="65"/>
                    <a:pt x="11" y="64"/>
                  </a:cubicBezTo>
                  <a:cubicBezTo>
                    <a:pt x="16" y="59"/>
                    <a:pt x="22" y="55"/>
                    <a:pt x="29" y="51"/>
                  </a:cubicBezTo>
                  <a:cubicBezTo>
                    <a:pt x="37" y="47"/>
                    <a:pt x="44" y="42"/>
                    <a:pt x="53" y="39"/>
                  </a:cubicBezTo>
                  <a:cubicBezTo>
                    <a:pt x="60" y="35"/>
                    <a:pt x="67" y="32"/>
                    <a:pt x="75" y="27"/>
                  </a:cubicBezTo>
                  <a:cubicBezTo>
                    <a:pt x="75" y="27"/>
                    <a:pt x="76" y="27"/>
                    <a:pt x="76" y="26"/>
                  </a:cubicBezTo>
                  <a:cubicBezTo>
                    <a:pt x="75" y="27"/>
                    <a:pt x="74" y="28"/>
                    <a:pt x="73" y="28"/>
                  </a:cubicBezTo>
                  <a:cubicBezTo>
                    <a:pt x="66" y="33"/>
                    <a:pt x="57" y="37"/>
                    <a:pt x="49" y="41"/>
                  </a:cubicBezTo>
                  <a:cubicBezTo>
                    <a:pt x="42" y="45"/>
                    <a:pt x="34" y="49"/>
                    <a:pt x="27" y="54"/>
                  </a:cubicBezTo>
                  <a:cubicBezTo>
                    <a:pt x="24" y="57"/>
                    <a:pt x="20" y="59"/>
                    <a:pt x="17" y="61"/>
                  </a:cubicBezTo>
                  <a:cubicBezTo>
                    <a:pt x="16" y="62"/>
                    <a:pt x="14" y="63"/>
                    <a:pt x="13" y="65"/>
                  </a:cubicBezTo>
                  <a:close/>
                  <a:moveTo>
                    <a:pt x="41" y="37"/>
                  </a:moveTo>
                  <a:cubicBezTo>
                    <a:pt x="32" y="42"/>
                    <a:pt x="24" y="48"/>
                    <a:pt x="15" y="53"/>
                  </a:cubicBezTo>
                  <a:cubicBezTo>
                    <a:pt x="13" y="53"/>
                    <a:pt x="12" y="53"/>
                    <a:pt x="10" y="52"/>
                  </a:cubicBezTo>
                  <a:cubicBezTo>
                    <a:pt x="21" y="48"/>
                    <a:pt x="31" y="42"/>
                    <a:pt x="41" y="37"/>
                  </a:cubicBezTo>
                  <a:close/>
                  <a:moveTo>
                    <a:pt x="19" y="55"/>
                  </a:moveTo>
                  <a:cubicBezTo>
                    <a:pt x="19" y="55"/>
                    <a:pt x="19" y="55"/>
                    <a:pt x="19" y="55"/>
                  </a:cubicBezTo>
                  <a:cubicBezTo>
                    <a:pt x="18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22" y="51"/>
                    <a:pt x="26" y="48"/>
                    <a:pt x="31" y="45"/>
                  </a:cubicBezTo>
                  <a:cubicBezTo>
                    <a:pt x="36" y="43"/>
                    <a:pt x="40" y="40"/>
                    <a:pt x="45" y="38"/>
                  </a:cubicBezTo>
                  <a:cubicBezTo>
                    <a:pt x="36" y="43"/>
                    <a:pt x="26" y="48"/>
                    <a:pt x="19" y="55"/>
                  </a:cubicBezTo>
                  <a:close/>
                  <a:moveTo>
                    <a:pt x="66" y="27"/>
                  </a:moveTo>
                  <a:cubicBezTo>
                    <a:pt x="67" y="26"/>
                    <a:pt x="67" y="26"/>
                    <a:pt x="67" y="26"/>
                  </a:cubicBezTo>
                  <a:cubicBezTo>
                    <a:pt x="73" y="23"/>
                    <a:pt x="79" y="20"/>
                    <a:pt x="84" y="16"/>
                  </a:cubicBezTo>
                  <a:cubicBezTo>
                    <a:pt x="85" y="16"/>
                    <a:pt x="87" y="15"/>
                    <a:pt x="88" y="14"/>
                  </a:cubicBezTo>
                  <a:cubicBezTo>
                    <a:pt x="88" y="14"/>
                    <a:pt x="94" y="11"/>
                    <a:pt x="90" y="14"/>
                  </a:cubicBezTo>
                  <a:cubicBezTo>
                    <a:pt x="86" y="16"/>
                    <a:pt x="83" y="18"/>
                    <a:pt x="79" y="20"/>
                  </a:cubicBezTo>
                  <a:cubicBezTo>
                    <a:pt x="75" y="22"/>
                    <a:pt x="71" y="24"/>
                    <a:pt x="66" y="27"/>
                  </a:cubicBezTo>
                  <a:close/>
                  <a:moveTo>
                    <a:pt x="74" y="21"/>
                  </a:moveTo>
                  <a:cubicBezTo>
                    <a:pt x="68" y="25"/>
                    <a:pt x="61" y="29"/>
                    <a:pt x="54" y="32"/>
                  </a:cubicBezTo>
                  <a:cubicBezTo>
                    <a:pt x="49" y="35"/>
                    <a:pt x="44" y="38"/>
                    <a:pt x="39" y="40"/>
                  </a:cubicBezTo>
                  <a:cubicBezTo>
                    <a:pt x="31" y="44"/>
                    <a:pt x="24" y="49"/>
                    <a:pt x="16" y="53"/>
                  </a:cubicBezTo>
                  <a:cubicBezTo>
                    <a:pt x="25" y="48"/>
                    <a:pt x="33" y="42"/>
                    <a:pt x="42" y="37"/>
                  </a:cubicBezTo>
                  <a:cubicBezTo>
                    <a:pt x="51" y="32"/>
                    <a:pt x="60" y="27"/>
                    <a:pt x="69" y="22"/>
                  </a:cubicBezTo>
                  <a:cubicBezTo>
                    <a:pt x="76" y="18"/>
                    <a:pt x="84" y="14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1" y="9"/>
                    <a:pt x="92" y="11"/>
                    <a:pt x="92" y="12"/>
                  </a:cubicBezTo>
                  <a:cubicBezTo>
                    <a:pt x="86" y="13"/>
                    <a:pt x="80" y="18"/>
                    <a:pt x="74" y="21"/>
                  </a:cubicBezTo>
                  <a:close/>
                  <a:moveTo>
                    <a:pt x="76" y="17"/>
                  </a:moveTo>
                  <a:cubicBezTo>
                    <a:pt x="80" y="15"/>
                    <a:pt x="83" y="12"/>
                    <a:pt x="87" y="10"/>
                  </a:cubicBezTo>
                  <a:cubicBezTo>
                    <a:pt x="87" y="10"/>
                    <a:pt x="87" y="10"/>
                    <a:pt x="88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6" y="11"/>
                    <a:pt x="84" y="12"/>
                    <a:pt x="82" y="13"/>
                  </a:cubicBezTo>
                  <a:cubicBezTo>
                    <a:pt x="80" y="15"/>
                    <a:pt x="78" y="16"/>
                    <a:pt x="76" y="17"/>
                  </a:cubicBezTo>
                  <a:close/>
                  <a:moveTo>
                    <a:pt x="5" y="49"/>
                  </a:moveTo>
                  <a:cubicBezTo>
                    <a:pt x="15" y="42"/>
                    <a:pt x="27" y="36"/>
                    <a:pt x="38" y="30"/>
                  </a:cubicBezTo>
                  <a:cubicBezTo>
                    <a:pt x="40" y="29"/>
                    <a:pt x="42" y="27"/>
                    <a:pt x="44" y="26"/>
                  </a:cubicBezTo>
                  <a:cubicBezTo>
                    <a:pt x="41" y="28"/>
                    <a:pt x="38" y="29"/>
                    <a:pt x="35" y="31"/>
                  </a:cubicBezTo>
                  <a:cubicBezTo>
                    <a:pt x="25" y="37"/>
                    <a:pt x="15" y="43"/>
                    <a:pt x="6" y="50"/>
                  </a:cubicBezTo>
                  <a:cubicBezTo>
                    <a:pt x="5" y="50"/>
                    <a:pt x="5" y="49"/>
                    <a:pt x="5" y="49"/>
                  </a:cubicBezTo>
                  <a:close/>
                  <a:moveTo>
                    <a:pt x="3" y="43"/>
                  </a:moveTo>
                  <a:cubicBezTo>
                    <a:pt x="6" y="41"/>
                    <a:pt x="10" y="38"/>
                    <a:pt x="14" y="36"/>
                  </a:cubicBezTo>
                  <a:cubicBezTo>
                    <a:pt x="14" y="36"/>
                    <a:pt x="14" y="36"/>
                    <a:pt x="14" y="3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6" y="35"/>
                    <a:pt x="16" y="35"/>
                  </a:cubicBezTo>
                  <a:cubicBezTo>
                    <a:pt x="18" y="33"/>
                    <a:pt x="20" y="32"/>
                    <a:pt x="22" y="31"/>
                  </a:cubicBezTo>
                  <a:cubicBezTo>
                    <a:pt x="23" y="30"/>
                    <a:pt x="25" y="29"/>
                    <a:pt x="26" y="29"/>
                  </a:cubicBezTo>
                  <a:cubicBezTo>
                    <a:pt x="27" y="29"/>
                    <a:pt x="27" y="28"/>
                    <a:pt x="27" y="28"/>
                  </a:cubicBezTo>
                  <a:cubicBezTo>
                    <a:pt x="30" y="26"/>
                    <a:pt x="34" y="25"/>
                    <a:pt x="37" y="23"/>
                  </a:cubicBezTo>
                  <a:cubicBezTo>
                    <a:pt x="40" y="21"/>
                    <a:pt x="44" y="19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3" y="20"/>
                    <a:pt x="38" y="24"/>
                    <a:pt x="32" y="27"/>
                  </a:cubicBezTo>
                  <a:cubicBezTo>
                    <a:pt x="23" y="33"/>
                    <a:pt x="11" y="38"/>
                    <a:pt x="3" y="45"/>
                  </a:cubicBezTo>
                  <a:cubicBezTo>
                    <a:pt x="3" y="45"/>
                    <a:pt x="3" y="44"/>
                    <a:pt x="3" y="43"/>
                  </a:cubicBezTo>
                  <a:close/>
                  <a:moveTo>
                    <a:pt x="16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17" y="33"/>
                    <a:pt x="18" y="32"/>
                    <a:pt x="18" y="32"/>
                  </a:cubicBezTo>
                  <a:cubicBezTo>
                    <a:pt x="19" y="31"/>
                    <a:pt x="20" y="30"/>
                    <a:pt x="21" y="30"/>
                  </a:cubicBezTo>
                  <a:cubicBezTo>
                    <a:pt x="22" y="29"/>
                    <a:pt x="23" y="29"/>
                    <a:pt x="23" y="29"/>
                  </a:cubicBezTo>
                  <a:cubicBezTo>
                    <a:pt x="20" y="30"/>
                    <a:pt x="18" y="32"/>
                    <a:pt x="16" y="33"/>
                  </a:cubicBezTo>
                  <a:close/>
                  <a:moveTo>
                    <a:pt x="51" y="14"/>
                  </a:moveTo>
                  <a:cubicBezTo>
                    <a:pt x="55" y="12"/>
                    <a:pt x="58" y="10"/>
                    <a:pt x="62" y="8"/>
                  </a:cubicBezTo>
                  <a:cubicBezTo>
                    <a:pt x="58" y="11"/>
                    <a:pt x="54" y="13"/>
                    <a:pt x="50" y="16"/>
                  </a:cubicBezTo>
                  <a:cubicBezTo>
                    <a:pt x="50" y="16"/>
                    <a:pt x="51" y="15"/>
                    <a:pt x="51" y="15"/>
                  </a:cubicBezTo>
                  <a:cubicBezTo>
                    <a:pt x="51" y="15"/>
                    <a:pt x="51" y="14"/>
                    <a:pt x="51" y="14"/>
                  </a:cubicBezTo>
                  <a:close/>
                  <a:moveTo>
                    <a:pt x="27" y="26"/>
                  </a:moveTo>
                  <a:cubicBezTo>
                    <a:pt x="27" y="25"/>
                    <a:pt x="27" y="24"/>
                    <a:pt x="28" y="24"/>
                  </a:cubicBezTo>
                  <a:cubicBezTo>
                    <a:pt x="31" y="21"/>
                    <a:pt x="35" y="20"/>
                    <a:pt x="39" y="18"/>
                  </a:cubicBezTo>
                  <a:cubicBezTo>
                    <a:pt x="35" y="21"/>
                    <a:pt x="31" y="23"/>
                    <a:pt x="27" y="26"/>
                  </a:cubicBezTo>
                  <a:close/>
                  <a:moveTo>
                    <a:pt x="10" y="31"/>
                  </a:moveTo>
                  <a:cubicBezTo>
                    <a:pt x="10" y="30"/>
                    <a:pt x="9" y="30"/>
                    <a:pt x="8" y="29"/>
                  </a:cubicBezTo>
                  <a:cubicBezTo>
                    <a:pt x="12" y="28"/>
                    <a:pt x="14" y="26"/>
                    <a:pt x="17" y="24"/>
                  </a:cubicBezTo>
                  <a:cubicBezTo>
                    <a:pt x="20" y="21"/>
                    <a:pt x="18" y="23"/>
                    <a:pt x="16" y="25"/>
                  </a:cubicBezTo>
                  <a:cubicBezTo>
                    <a:pt x="14" y="26"/>
                    <a:pt x="12" y="28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lose/>
                  <a:moveTo>
                    <a:pt x="10" y="28"/>
                  </a:moveTo>
                  <a:cubicBezTo>
                    <a:pt x="9" y="27"/>
                    <a:pt x="9" y="27"/>
                    <a:pt x="10" y="27"/>
                  </a:cubicBezTo>
                  <a:cubicBezTo>
                    <a:pt x="11" y="26"/>
                    <a:pt x="12" y="25"/>
                    <a:pt x="12" y="25"/>
                  </a:cubicBezTo>
                  <a:cubicBezTo>
                    <a:pt x="14" y="23"/>
                    <a:pt x="16" y="21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0"/>
                    <a:pt x="19" y="20"/>
                    <a:pt x="20" y="21"/>
                  </a:cubicBezTo>
                  <a:cubicBezTo>
                    <a:pt x="16" y="23"/>
                    <a:pt x="13" y="26"/>
                    <a:pt x="10" y="28"/>
                  </a:cubicBezTo>
                  <a:close/>
                  <a:moveTo>
                    <a:pt x="7" y="27"/>
                  </a:moveTo>
                  <a:cubicBezTo>
                    <a:pt x="10" y="25"/>
                    <a:pt x="13" y="22"/>
                    <a:pt x="16" y="20"/>
                  </a:cubicBezTo>
                  <a:cubicBezTo>
                    <a:pt x="13" y="22"/>
                    <a:pt x="10" y="25"/>
                    <a:pt x="8" y="28"/>
                  </a:cubicBezTo>
                  <a:cubicBezTo>
                    <a:pt x="7" y="28"/>
                    <a:pt x="7" y="27"/>
                    <a:pt x="7" y="27"/>
                  </a:cubicBezTo>
                  <a:close/>
                  <a:moveTo>
                    <a:pt x="13" y="35"/>
                  </a:moveTo>
                  <a:cubicBezTo>
                    <a:pt x="10" y="38"/>
                    <a:pt x="6" y="40"/>
                    <a:pt x="3" y="42"/>
                  </a:cubicBezTo>
                  <a:cubicBezTo>
                    <a:pt x="4" y="38"/>
                    <a:pt x="9" y="35"/>
                    <a:pt x="13" y="35"/>
                  </a:cubicBezTo>
                  <a:close/>
                  <a:moveTo>
                    <a:pt x="15" y="58"/>
                  </a:moveTo>
                  <a:cubicBezTo>
                    <a:pt x="14" y="59"/>
                    <a:pt x="12" y="61"/>
                    <a:pt x="11" y="62"/>
                  </a:cubicBezTo>
                  <a:cubicBezTo>
                    <a:pt x="11" y="62"/>
                    <a:pt x="11" y="62"/>
                    <a:pt x="11" y="61"/>
                  </a:cubicBezTo>
                  <a:cubicBezTo>
                    <a:pt x="12" y="60"/>
                    <a:pt x="14" y="59"/>
                    <a:pt x="15" y="58"/>
                  </a:cubicBezTo>
                  <a:close/>
                  <a:moveTo>
                    <a:pt x="19" y="72"/>
                  </a:moveTo>
                  <a:cubicBezTo>
                    <a:pt x="24" y="67"/>
                    <a:pt x="32" y="65"/>
                    <a:pt x="39" y="62"/>
                  </a:cubicBezTo>
                  <a:cubicBezTo>
                    <a:pt x="46" y="58"/>
                    <a:pt x="54" y="54"/>
                    <a:pt x="62" y="50"/>
                  </a:cubicBezTo>
                  <a:cubicBezTo>
                    <a:pt x="70" y="46"/>
                    <a:pt x="78" y="42"/>
                    <a:pt x="86" y="39"/>
                  </a:cubicBezTo>
                  <a:cubicBezTo>
                    <a:pt x="94" y="36"/>
                    <a:pt x="101" y="31"/>
                    <a:pt x="109" y="28"/>
                  </a:cubicBezTo>
                  <a:cubicBezTo>
                    <a:pt x="111" y="28"/>
                    <a:pt x="112" y="27"/>
                    <a:pt x="110" y="28"/>
                  </a:cubicBezTo>
                  <a:cubicBezTo>
                    <a:pt x="108" y="29"/>
                    <a:pt x="106" y="30"/>
                    <a:pt x="104" y="31"/>
                  </a:cubicBezTo>
                  <a:cubicBezTo>
                    <a:pt x="101" y="33"/>
                    <a:pt x="97" y="35"/>
                    <a:pt x="94" y="37"/>
                  </a:cubicBezTo>
                  <a:cubicBezTo>
                    <a:pt x="86" y="41"/>
                    <a:pt x="79" y="44"/>
                    <a:pt x="71" y="48"/>
                  </a:cubicBezTo>
                  <a:cubicBezTo>
                    <a:pt x="64" y="52"/>
                    <a:pt x="57" y="56"/>
                    <a:pt x="49" y="59"/>
                  </a:cubicBezTo>
                  <a:cubicBezTo>
                    <a:pt x="42" y="63"/>
                    <a:pt x="34" y="67"/>
                    <a:pt x="27" y="72"/>
                  </a:cubicBezTo>
                  <a:cubicBezTo>
                    <a:pt x="24" y="72"/>
                    <a:pt x="21" y="72"/>
                    <a:pt x="19" y="72"/>
                  </a:cubicBezTo>
                  <a:close/>
                  <a:moveTo>
                    <a:pt x="114" y="31"/>
                  </a:moveTo>
                  <a:cubicBezTo>
                    <a:pt x="112" y="33"/>
                    <a:pt x="109" y="34"/>
                    <a:pt x="107" y="36"/>
                  </a:cubicBezTo>
                  <a:cubicBezTo>
                    <a:pt x="100" y="40"/>
                    <a:pt x="93" y="44"/>
                    <a:pt x="86" y="47"/>
                  </a:cubicBezTo>
                  <a:cubicBezTo>
                    <a:pt x="73" y="53"/>
                    <a:pt x="60" y="59"/>
                    <a:pt x="46" y="66"/>
                  </a:cubicBezTo>
                  <a:cubicBezTo>
                    <a:pt x="45" y="66"/>
                    <a:pt x="43" y="67"/>
                    <a:pt x="42" y="68"/>
                  </a:cubicBezTo>
                  <a:cubicBezTo>
                    <a:pt x="40" y="69"/>
                    <a:pt x="38" y="70"/>
                    <a:pt x="36" y="71"/>
                  </a:cubicBezTo>
                  <a:cubicBezTo>
                    <a:pt x="36" y="71"/>
                    <a:pt x="36" y="70"/>
                    <a:pt x="36" y="70"/>
                  </a:cubicBezTo>
                  <a:cubicBezTo>
                    <a:pt x="39" y="69"/>
                    <a:pt x="42" y="67"/>
                    <a:pt x="44" y="66"/>
                  </a:cubicBezTo>
                  <a:cubicBezTo>
                    <a:pt x="52" y="63"/>
                    <a:pt x="59" y="59"/>
                    <a:pt x="66" y="56"/>
                  </a:cubicBezTo>
                  <a:cubicBezTo>
                    <a:pt x="80" y="49"/>
                    <a:pt x="94" y="43"/>
                    <a:pt x="107" y="35"/>
                  </a:cubicBezTo>
                  <a:cubicBezTo>
                    <a:pt x="110" y="34"/>
                    <a:pt x="112" y="32"/>
                    <a:pt x="114" y="31"/>
                  </a:cubicBezTo>
                  <a:cubicBezTo>
                    <a:pt x="114" y="31"/>
                    <a:pt x="114" y="31"/>
                    <a:pt x="114" y="31"/>
                  </a:cubicBezTo>
                  <a:close/>
                  <a:moveTo>
                    <a:pt x="126" y="36"/>
                  </a:moveTo>
                  <a:cubicBezTo>
                    <a:pt x="126" y="37"/>
                    <a:pt x="126" y="37"/>
                    <a:pt x="127" y="38"/>
                  </a:cubicBezTo>
                  <a:cubicBezTo>
                    <a:pt x="111" y="45"/>
                    <a:pt x="94" y="50"/>
                    <a:pt x="78" y="57"/>
                  </a:cubicBezTo>
                  <a:cubicBezTo>
                    <a:pt x="70" y="61"/>
                    <a:pt x="61" y="65"/>
                    <a:pt x="53" y="69"/>
                  </a:cubicBezTo>
                  <a:cubicBezTo>
                    <a:pt x="49" y="71"/>
                    <a:pt x="45" y="72"/>
                    <a:pt x="42" y="74"/>
                  </a:cubicBezTo>
                  <a:cubicBezTo>
                    <a:pt x="54" y="67"/>
                    <a:pt x="67" y="61"/>
                    <a:pt x="79" y="55"/>
                  </a:cubicBezTo>
                  <a:cubicBezTo>
                    <a:pt x="95" y="48"/>
                    <a:pt x="111" y="44"/>
                    <a:pt x="126" y="36"/>
                  </a:cubicBezTo>
                  <a:close/>
                  <a:moveTo>
                    <a:pt x="73" y="75"/>
                  </a:moveTo>
                  <a:cubicBezTo>
                    <a:pt x="73" y="74"/>
                    <a:pt x="72" y="73"/>
                    <a:pt x="71" y="73"/>
                  </a:cubicBezTo>
                  <a:cubicBezTo>
                    <a:pt x="75" y="71"/>
                    <a:pt x="80" y="70"/>
                    <a:pt x="84" y="68"/>
                  </a:cubicBezTo>
                  <a:cubicBezTo>
                    <a:pt x="94" y="65"/>
                    <a:pt x="105" y="62"/>
                    <a:pt x="114" y="58"/>
                  </a:cubicBezTo>
                  <a:cubicBezTo>
                    <a:pt x="117" y="57"/>
                    <a:pt x="120" y="55"/>
                    <a:pt x="122" y="54"/>
                  </a:cubicBezTo>
                  <a:cubicBezTo>
                    <a:pt x="120" y="55"/>
                    <a:pt x="118" y="57"/>
                    <a:pt x="115" y="58"/>
                  </a:cubicBezTo>
                  <a:cubicBezTo>
                    <a:pt x="111" y="59"/>
                    <a:pt x="107" y="61"/>
                    <a:pt x="102" y="63"/>
                  </a:cubicBezTo>
                  <a:cubicBezTo>
                    <a:pt x="97" y="65"/>
                    <a:pt x="92" y="67"/>
                    <a:pt x="87" y="69"/>
                  </a:cubicBezTo>
                  <a:cubicBezTo>
                    <a:pt x="82" y="71"/>
                    <a:pt x="78" y="73"/>
                    <a:pt x="73" y="75"/>
                  </a:cubicBezTo>
                  <a:close/>
                  <a:moveTo>
                    <a:pt x="51" y="75"/>
                  </a:moveTo>
                  <a:cubicBezTo>
                    <a:pt x="55" y="75"/>
                    <a:pt x="58" y="74"/>
                    <a:pt x="62" y="73"/>
                  </a:cubicBezTo>
                  <a:cubicBezTo>
                    <a:pt x="68" y="70"/>
                    <a:pt x="73" y="67"/>
                    <a:pt x="80" y="65"/>
                  </a:cubicBezTo>
                  <a:cubicBezTo>
                    <a:pt x="92" y="60"/>
                    <a:pt x="105" y="56"/>
                    <a:pt x="118" y="51"/>
                  </a:cubicBezTo>
                  <a:cubicBezTo>
                    <a:pt x="107" y="55"/>
                    <a:pt x="97" y="60"/>
                    <a:pt x="87" y="64"/>
                  </a:cubicBezTo>
                  <a:cubicBezTo>
                    <a:pt x="76" y="69"/>
                    <a:pt x="64" y="72"/>
                    <a:pt x="54" y="78"/>
                  </a:cubicBezTo>
                  <a:cubicBezTo>
                    <a:pt x="53" y="77"/>
                    <a:pt x="52" y="76"/>
                    <a:pt x="51" y="75"/>
                  </a:cubicBezTo>
                  <a:close/>
                  <a:moveTo>
                    <a:pt x="54" y="78"/>
                  </a:moveTo>
                  <a:cubicBezTo>
                    <a:pt x="59" y="77"/>
                    <a:pt x="64" y="75"/>
                    <a:pt x="69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4" y="75"/>
                    <a:pt x="59" y="77"/>
                    <a:pt x="54" y="78"/>
                  </a:cubicBezTo>
                  <a:close/>
                  <a:moveTo>
                    <a:pt x="108" y="59"/>
                  </a:moveTo>
                  <a:cubicBezTo>
                    <a:pt x="102" y="61"/>
                    <a:pt x="96" y="64"/>
                    <a:pt x="90" y="65"/>
                  </a:cubicBezTo>
                  <a:cubicBezTo>
                    <a:pt x="83" y="68"/>
                    <a:pt x="77" y="70"/>
                    <a:pt x="71" y="72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76" y="70"/>
                    <a:pt x="82" y="67"/>
                    <a:pt x="87" y="65"/>
                  </a:cubicBezTo>
                  <a:cubicBezTo>
                    <a:pt x="93" y="62"/>
                    <a:pt x="99" y="60"/>
                    <a:pt x="105" y="57"/>
                  </a:cubicBezTo>
                  <a:cubicBezTo>
                    <a:pt x="110" y="55"/>
                    <a:pt x="116" y="54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1" y="51"/>
                    <a:pt x="122" y="52"/>
                    <a:pt x="123" y="53"/>
                  </a:cubicBezTo>
                  <a:cubicBezTo>
                    <a:pt x="118" y="55"/>
                    <a:pt x="113" y="57"/>
                    <a:pt x="108" y="59"/>
                  </a:cubicBezTo>
                  <a:close/>
                  <a:moveTo>
                    <a:pt x="120" y="48"/>
                  </a:moveTo>
                  <a:cubicBezTo>
                    <a:pt x="119" y="49"/>
                    <a:pt x="119" y="49"/>
                    <a:pt x="119" y="50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07" y="54"/>
                    <a:pt x="94" y="59"/>
                    <a:pt x="81" y="64"/>
                  </a:cubicBezTo>
                  <a:cubicBezTo>
                    <a:pt x="76" y="66"/>
                    <a:pt x="70" y="68"/>
                    <a:pt x="65" y="70"/>
                  </a:cubicBezTo>
                  <a:cubicBezTo>
                    <a:pt x="62" y="72"/>
                    <a:pt x="59" y="73"/>
                    <a:pt x="56" y="74"/>
                  </a:cubicBezTo>
                  <a:cubicBezTo>
                    <a:pt x="56" y="74"/>
                    <a:pt x="51" y="76"/>
                    <a:pt x="52" y="75"/>
                  </a:cubicBezTo>
                  <a:cubicBezTo>
                    <a:pt x="54" y="74"/>
                    <a:pt x="56" y="73"/>
                    <a:pt x="58" y="72"/>
                  </a:cubicBezTo>
                  <a:cubicBezTo>
                    <a:pt x="71" y="67"/>
                    <a:pt x="83" y="62"/>
                    <a:pt x="96" y="57"/>
                  </a:cubicBezTo>
                  <a:cubicBezTo>
                    <a:pt x="104" y="54"/>
                    <a:pt x="112" y="52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lose/>
                  <a:moveTo>
                    <a:pt x="125" y="43"/>
                  </a:moveTo>
                  <a:cubicBezTo>
                    <a:pt x="119" y="45"/>
                    <a:pt x="113" y="48"/>
                    <a:pt x="106" y="51"/>
                  </a:cubicBezTo>
                  <a:cubicBezTo>
                    <a:pt x="100" y="53"/>
                    <a:pt x="93" y="55"/>
                    <a:pt x="87" y="58"/>
                  </a:cubicBezTo>
                  <a:cubicBezTo>
                    <a:pt x="81" y="60"/>
                    <a:pt x="75" y="62"/>
                    <a:pt x="70" y="65"/>
                  </a:cubicBezTo>
                  <a:cubicBezTo>
                    <a:pt x="77" y="61"/>
                    <a:pt x="84" y="58"/>
                    <a:pt x="92" y="55"/>
                  </a:cubicBezTo>
                  <a:cubicBezTo>
                    <a:pt x="98" y="52"/>
                    <a:pt x="105" y="50"/>
                    <a:pt x="111" y="47"/>
                  </a:cubicBezTo>
                  <a:cubicBezTo>
                    <a:pt x="116" y="45"/>
                    <a:pt x="123" y="43"/>
                    <a:pt x="127" y="39"/>
                  </a:cubicBezTo>
                  <a:cubicBezTo>
                    <a:pt x="127" y="41"/>
                    <a:pt x="126" y="42"/>
                    <a:pt x="125" y="43"/>
                  </a:cubicBezTo>
                  <a:close/>
                  <a:moveTo>
                    <a:pt x="25" y="89"/>
                  </a:moveTo>
                  <a:cubicBezTo>
                    <a:pt x="25" y="89"/>
                    <a:pt x="26" y="89"/>
                    <a:pt x="26" y="89"/>
                  </a:cubicBezTo>
                  <a:cubicBezTo>
                    <a:pt x="26" y="89"/>
                    <a:pt x="25" y="89"/>
                    <a:pt x="25" y="89"/>
                  </a:cubicBezTo>
                  <a:cubicBezTo>
                    <a:pt x="25" y="89"/>
                    <a:pt x="25" y="89"/>
                    <a:pt x="25" y="89"/>
                  </a:cubicBezTo>
                  <a:close/>
                  <a:moveTo>
                    <a:pt x="30" y="87"/>
                  </a:moveTo>
                  <a:cubicBezTo>
                    <a:pt x="29" y="87"/>
                    <a:pt x="27" y="88"/>
                    <a:pt x="26" y="88"/>
                  </a:cubicBezTo>
                  <a:cubicBezTo>
                    <a:pt x="27" y="87"/>
                    <a:pt x="28" y="86"/>
                    <a:pt x="28" y="85"/>
                  </a:cubicBezTo>
                  <a:cubicBezTo>
                    <a:pt x="32" y="84"/>
                    <a:pt x="35" y="83"/>
                    <a:pt x="38" y="82"/>
                  </a:cubicBezTo>
                  <a:cubicBezTo>
                    <a:pt x="35" y="84"/>
                    <a:pt x="33" y="86"/>
                    <a:pt x="30" y="87"/>
                  </a:cubicBezTo>
                  <a:close/>
                  <a:moveTo>
                    <a:pt x="76" y="56"/>
                  </a:moveTo>
                  <a:cubicBezTo>
                    <a:pt x="61" y="63"/>
                    <a:pt x="47" y="70"/>
                    <a:pt x="33" y="78"/>
                  </a:cubicBezTo>
                  <a:cubicBezTo>
                    <a:pt x="34" y="77"/>
                    <a:pt x="34" y="76"/>
                    <a:pt x="35" y="75"/>
                  </a:cubicBezTo>
                  <a:cubicBezTo>
                    <a:pt x="51" y="67"/>
                    <a:pt x="67" y="60"/>
                    <a:pt x="83" y="53"/>
                  </a:cubicBezTo>
                  <a:cubicBezTo>
                    <a:pt x="91" y="50"/>
                    <a:pt x="99" y="47"/>
                    <a:pt x="107" y="43"/>
                  </a:cubicBezTo>
                  <a:cubicBezTo>
                    <a:pt x="111" y="42"/>
                    <a:pt x="115" y="40"/>
                    <a:pt x="118" y="39"/>
                  </a:cubicBezTo>
                  <a:cubicBezTo>
                    <a:pt x="119" y="39"/>
                    <a:pt x="119" y="38"/>
                    <a:pt x="119" y="38"/>
                  </a:cubicBezTo>
                  <a:cubicBezTo>
                    <a:pt x="105" y="45"/>
                    <a:pt x="90" y="50"/>
                    <a:pt x="76" y="56"/>
                  </a:cubicBezTo>
                  <a:close/>
                  <a:moveTo>
                    <a:pt x="36" y="73"/>
                  </a:moveTo>
                  <a:cubicBezTo>
                    <a:pt x="36" y="73"/>
                    <a:pt x="35" y="73"/>
                    <a:pt x="35" y="73"/>
                  </a:cubicBezTo>
                  <a:cubicBezTo>
                    <a:pt x="35" y="73"/>
                    <a:pt x="35" y="73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41" y="70"/>
                    <a:pt x="47" y="66"/>
                    <a:pt x="52" y="64"/>
                  </a:cubicBezTo>
                  <a:cubicBezTo>
                    <a:pt x="56" y="62"/>
                    <a:pt x="60" y="60"/>
                    <a:pt x="64" y="58"/>
                  </a:cubicBezTo>
                  <a:cubicBezTo>
                    <a:pt x="78" y="52"/>
                    <a:pt x="93" y="46"/>
                    <a:pt x="107" y="39"/>
                  </a:cubicBezTo>
                  <a:cubicBezTo>
                    <a:pt x="110" y="38"/>
                    <a:pt x="113" y="36"/>
                    <a:pt x="116" y="34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1" y="38"/>
                    <a:pt x="105" y="41"/>
                    <a:pt x="98" y="44"/>
                  </a:cubicBezTo>
                  <a:cubicBezTo>
                    <a:pt x="85" y="50"/>
                    <a:pt x="72" y="56"/>
                    <a:pt x="59" y="62"/>
                  </a:cubicBezTo>
                  <a:cubicBezTo>
                    <a:pt x="51" y="66"/>
                    <a:pt x="44" y="69"/>
                    <a:pt x="36" y="73"/>
                  </a:cubicBezTo>
                  <a:close/>
                  <a:moveTo>
                    <a:pt x="112" y="29"/>
                  </a:moveTo>
                  <a:cubicBezTo>
                    <a:pt x="111" y="30"/>
                    <a:pt x="112" y="30"/>
                    <a:pt x="112" y="30"/>
                  </a:cubicBezTo>
                  <a:cubicBezTo>
                    <a:pt x="112" y="31"/>
                    <a:pt x="112" y="31"/>
                    <a:pt x="113" y="31"/>
                  </a:cubicBezTo>
                  <a:cubicBezTo>
                    <a:pt x="108" y="34"/>
                    <a:pt x="103" y="37"/>
                    <a:pt x="99" y="39"/>
                  </a:cubicBezTo>
                  <a:cubicBezTo>
                    <a:pt x="91" y="43"/>
                    <a:pt x="83" y="47"/>
                    <a:pt x="75" y="50"/>
                  </a:cubicBezTo>
                  <a:cubicBezTo>
                    <a:pt x="68" y="54"/>
                    <a:pt x="60" y="58"/>
                    <a:pt x="52" y="61"/>
                  </a:cubicBezTo>
                  <a:cubicBezTo>
                    <a:pt x="46" y="64"/>
                    <a:pt x="41" y="67"/>
                    <a:pt x="35" y="70"/>
                  </a:cubicBezTo>
                  <a:cubicBezTo>
                    <a:pt x="35" y="69"/>
                    <a:pt x="34" y="69"/>
                    <a:pt x="34" y="70"/>
                  </a:cubicBezTo>
                  <a:cubicBezTo>
                    <a:pt x="33" y="70"/>
                    <a:pt x="31" y="71"/>
                    <a:pt x="30" y="71"/>
                  </a:cubicBezTo>
                  <a:cubicBezTo>
                    <a:pt x="32" y="70"/>
                    <a:pt x="35" y="68"/>
                    <a:pt x="37" y="67"/>
                  </a:cubicBezTo>
                  <a:cubicBezTo>
                    <a:pt x="41" y="65"/>
                    <a:pt x="44" y="63"/>
                    <a:pt x="48" y="61"/>
                  </a:cubicBezTo>
                  <a:cubicBezTo>
                    <a:pt x="56" y="57"/>
                    <a:pt x="63" y="53"/>
                    <a:pt x="70" y="49"/>
                  </a:cubicBezTo>
                  <a:cubicBezTo>
                    <a:pt x="78" y="45"/>
                    <a:pt x="85" y="42"/>
                    <a:pt x="92" y="38"/>
                  </a:cubicBezTo>
                  <a:cubicBezTo>
                    <a:pt x="99" y="35"/>
                    <a:pt x="107" y="32"/>
                    <a:pt x="113" y="27"/>
                  </a:cubicBezTo>
                  <a:cubicBezTo>
                    <a:pt x="112" y="28"/>
                    <a:pt x="112" y="28"/>
                    <a:pt x="112" y="29"/>
                  </a:cubicBezTo>
                  <a:close/>
                  <a:moveTo>
                    <a:pt x="40" y="81"/>
                  </a:moveTo>
                  <a:cubicBezTo>
                    <a:pt x="37" y="82"/>
                    <a:pt x="33" y="83"/>
                    <a:pt x="29" y="84"/>
                  </a:cubicBezTo>
                  <a:cubicBezTo>
                    <a:pt x="30" y="84"/>
                    <a:pt x="30" y="83"/>
                    <a:pt x="30" y="83"/>
                  </a:cubicBezTo>
                  <a:cubicBezTo>
                    <a:pt x="33" y="82"/>
                    <a:pt x="35" y="81"/>
                    <a:pt x="37" y="80"/>
                  </a:cubicBezTo>
                  <a:cubicBezTo>
                    <a:pt x="38" y="80"/>
                    <a:pt x="39" y="79"/>
                    <a:pt x="41" y="78"/>
                  </a:cubicBezTo>
                  <a:cubicBezTo>
                    <a:pt x="42" y="77"/>
                    <a:pt x="44" y="77"/>
                    <a:pt x="45" y="76"/>
                  </a:cubicBezTo>
                  <a:cubicBezTo>
                    <a:pt x="44" y="78"/>
                    <a:pt x="42" y="79"/>
                    <a:pt x="40" y="81"/>
                  </a:cubicBezTo>
                  <a:close/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1" y="77"/>
                    <a:pt x="36" y="80"/>
                    <a:pt x="31" y="82"/>
                  </a:cubicBezTo>
                  <a:cubicBezTo>
                    <a:pt x="32" y="81"/>
                    <a:pt x="32" y="81"/>
                    <a:pt x="33" y="80"/>
                  </a:cubicBezTo>
                  <a:cubicBezTo>
                    <a:pt x="38" y="77"/>
                    <a:pt x="43" y="74"/>
                    <a:pt x="48" y="72"/>
                  </a:cubicBezTo>
                  <a:cubicBezTo>
                    <a:pt x="55" y="69"/>
                    <a:pt x="62" y="66"/>
                    <a:pt x="68" y="63"/>
                  </a:cubicBezTo>
                  <a:cubicBezTo>
                    <a:pt x="83" y="56"/>
                    <a:pt x="97" y="51"/>
                    <a:pt x="112" y="45"/>
                  </a:cubicBezTo>
                  <a:cubicBezTo>
                    <a:pt x="115" y="44"/>
                    <a:pt x="118" y="43"/>
                    <a:pt x="120" y="42"/>
                  </a:cubicBezTo>
                  <a:cubicBezTo>
                    <a:pt x="122" y="41"/>
                    <a:pt x="124" y="40"/>
                    <a:pt x="125" y="40"/>
                  </a:cubicBezTo>
                  <a:cubicBezTo>
                    <a:pt x="128" y="38"/>
                    <a:pt x="121" y="42"/>
                    <a:pt x="121" y="42"/>
                  </a:cubicBezTo>
                  <a:cubicBezTo>
                    <a:pt x="114" y="44"/>
                    <a:pt x="107" y="48"/>
                    <a:pt x="100" y="50"/>
                  </a:cubicBezTo>
                  <a:cubicBezTo>
                    <a:pt x="87" y="56"/>
                    <a:pt x="73" y="62"/>
                    <a:pt x="60" y="68"/>
                  </a:cubicBezTo>
                  <a:cubicBezTo>
                    <a:pt x="59" y="68"/>
                    <a:pt x="59" y="69"/>
                    <a:pt x="59" y="69"/>
                  </a:cubicBezTo>
                  <a:cubicBezTo>
                    <a:pt x="56" y="70"/>
                    <a:pt x="53" y="71"/>
                    <a:pt x="50" y="73"/>
                  </a:cubicBezTo>
                  <a:cubicBezTo>
                    <a:pt x="50" y="73"/>
                    <a:pt x="49" y="73"/>
                    <a:pt x="49" y="73"/>
                  </a:cubicBezTo>
                  <a:cubicBezTo>
                    <a:pt x="49" y="73"/>
                    <a:pt x="48" y="73"/>
                    <a:pt x="48" y="73"/>
                  </a:cubicBezTo>
                  <a:cubicBezTo>
                    <a:pt x="47" y="74"/>
                    <a:pt x="47" y="74"/>
                    <a:pt x="46" y="75"/>
                  </a:cubicBezTo>
                  <a:close/>
                  <a:moveTo>
                    <a:pt x="50" y="74"/>
                  </a:moveTo>
                  <a:cubicBezTo>
                    <a:pt x="53" y="72"/>
                    <a:pt x="55" y="71"/>
                    <a:pt x="58" y="70"/>
                  </a:cubicBezTo>
                  <a:cubicBezTo>
                    <a:pt x="58" y="70"/>
                    <a:pt x="58" y="70"/>
                    <a:pt x="59" y="70"/>
                  </a:cubicBezTo>
                  <a:cubicBezTo>
                    <a:pt x="65" y="67"/>
                    <a:pt x="72" y="65"/>
                    <a:pt x="79" y="62"/>
                  </a:cubicBezTo>
                  <a:cubicBezTo>
                    <a:pt x="86" y="59"/>
                    <a:pt x="92" y="56"/>
                    <a:pt x="99" y="54"/>
                  </a:cubicBezTo>
                  <a:cubicBezTo>
                    <a:pt x="106" y="51"/>
                    <a:pt x="113" y="49"/>
                    <a:pt x="120" y="46"/>
                  </a:cubicBezTo>
                  <a:cubicBezTo>
                    <a:pt x="119" y="46"/>
                    <a:pt x="125" y="43"/>
                    <a:pt x="125" y="44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24" y="44"/>
                    <a:pt x="124" y="44"/>
                    <a:pt x="124" y="45"/>
                  </a:cubicBezTo>
                  <a:cubicBezTo>
                    <a:pt x="123" y="46"/>
                    <a:pt x="121" y="46"/>
                    <a:pt x="120" y="47"/>
                  </a:cubicBezTo>
                  <a:cubicBezTo>
                    <a:pt x="117" y="49"/>
                    <a:pt x="113" y="50"/>
                    <a:pt x="110" y="51"/>
                  </a:cubicBezTo>
                  <a:cubicBezTo>
                    <a:pt x="103" y="54"/>
                    <a:pt x="96" y="56"/>
                    <a:pt x="89" y="59"/>
                  </a:cubicBezTo>
                  <a:cubicBezTo>
                    <a:pt x="76" y="64"/>
                    <a:pt x="63" y="68"/>
                    <a:pt x="51" y="75"/>
                  </a:cubicBezTo>
                  <a:cubicBezTo>
                    <a:pt x="51" y="74"/>
                    <a:pt x="51" y="74"/>
                    <a:pt x="50" y="74"/>
                  </a:cubicBezTo>
                  <a:cubicBezTo>
                    <a:pt x="50" y="74"/>
                    <a:pt x="50" y="74"/>
                    <a:pt x="50" y="74"/>
                  </a:cubicBezTo>
                  <a:close/>
                  <a:moveTo>
                    <a:pt x="55" y="79"/>
                  </a:moveTo>
                  <a:cubicBezTo>
                    <a:pt x="59" y="77"/>
                    <a:pt x="63" y="75"/>
                    <a:pt x="67" y="74"/>
                  </a:cubicBezTo>
                  <a:cubicBezTo>
                    <a:pt x="67" y="74"/>
                    <a:pt x="68" y="74"/>
                    <a:pt x="68" y="74"/>
                  </a:cubicBezTo>
                  <a:cubicBezTo>
                    <a:pt x="65" y="79"/>
                    <a:pt x="59" y="81"/>
                    <a:pt x="55" y="79"/>
                  </a:cubicBezTo>
                  <a:close/>
                  <a:moveTo>
                    <a:pt x="74" y="76"/>
                  </a:moveTo>
                  <a:cubicBezTo>
                    <a:pt x="82" y="73"/>
                    <a:pt x="91" y="70"/>
                    <a:pt x="100" y="67"/>
                  </a:cubicBezTo>
                  <a:cubicBezTo>
                    <a:pt x="104" y="66"/>
                    <a:pt x="108" y="64"/>
                    <a:pt x="112" y="63"/>
                  </a:cubicBezTo>
                  <a:cubicBezTo>
                    <a:pt x="115" y="62"/>
                    <a:pt x="117" y="61"/>
                    <a:pt x="119" y="60"/>
                  </a:cubicBezTo>
                  <a:cubicBezTo>
                    <a:pt x="120" y="60"/>
                    <a:pt x="125" y="58"/>
                    <a:pt x="122" y="59"/>
                  </a:cubicBezTo>
                  <a:cubicBezTo>
                    <a:pt x="112" y="64"/>
                    <a:pt x="102" y="68"/>
                    <a:pt x="92" y="72"/>
                  </a:cubicBezTo>
                  <a:cubicBezTo>
                    <a:pt x="92" y="72"/>
                    <a:pt x="91" y="72"/>
                    <a:pt x="91" y="72"/>
                  </a:cubicBezTo>
                  <a:cubicBezTo>
                    <a:pt x="87" y="74"/>
                    <a:pt x="82" y="76"/>
                    <a:pt x="78" y="79"/>
                  </a:cubicBezTo>
                  <a:cubicBezTo>
                    <a:pt x="76" y="78"/>
                    <a:pt x="75" y="77"/>
                    <a:pt x="74" y="76"/>
                  </a:cubicBezTo>
                  <a:close/>
                  <a:moveTo>
                    <a:pt x="110" y="69"/>
                  </a:moveTo>
                  <a:cubicBezTo>
                    <a:pt x="109" y="69"/>
                    <a:pt x="109" y="69"/>
                    <a:pt x="109" y="69"/>
                  </a:cubicBezTo>
                  <a:cubicBezTo>
                    <a:pt x="109" y="69"/>
                    <a:pt x="109" y="69"/>
                    <a:pt x="109" y="69"/>
                  </a:cubicBezTo>
                  <a:cubicBezTo>
                    <a:pt x="112" y="67"/>
                    <a:pt x="114" y="66"/>
                    <a:pt x="117" y="65"/>
                  </a:cubicBezTo>
                  <a:cubicBezTo>
                    <a:pt x="118" y="65"/>
                    <a:pt x="119" y="64"/>
                    <a:pt x="120" y="64"/>
                  </a:cubicBezTo>
                  <a:cubicBezTo>
                    <a:pt x="124" y="62"/>
                    <a:pt x="121" y="65"/>
                    <a:pt x="120" y="65"/>
                  </a:cubicBezTo>
                  <a:cubicBezTo>
                    <a:pt x="117" y="67"/>
                    <a:pt x="112" y="67"/>
                    <a:pt x="110" y="69"/>
                  </a:cubicBezTo>
                  <a:close/>
                  <a:moveTo>
                    <a:pt x="122" y="62"/>
                  </a:moveTo>
                  <a:cubicBezTo>
                    <a:pt x="120" y="63"/>
                    <a:pt x="118" y="64"/>
                    <a:pt x="116" y="65"/>
                  </a:cubicBezTo>
                  <a:cubicBezTo>
                    <a:pt x="114" y="66"/>
                    <a:pt x="111" y="67"/>
                    <a:pt x="109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7" y="67"/>
                    <a:pt x="107" y="67"/>
                    <a:pt x="106" y="68"/>
                  </a:cubicBezTo>
                  <a:cubicBezTo>
                    <a:pt x="106" y="68"/>
                    <a:pt x="105" y="68"/>
                    <a:pt x="105" y="68"/>
                  </a:cubicBezTo>
                  <a:cubicBezTo>
                    <a:pt x="105" y="68"/>
                    <a:pt x="104" y="68"/>
                    <a:pt x="104" y="68"/>
                  </a:cubicBezTo>
                  <a:cubicBezTo>
                    <a:pt x="105" y="68"/>
                    <a:pt x="107" y="67"/>
                    <a:pt x="108" y="66"/>
                  </a:cubicBezTo>
                  <a:cubicBezTo>
                    <a:pt x="112" y="65"/>
                    <a:pt x="115" y="63"/>
                    <a:pt x="119" y="62"/>
                  </a:cubicBezTo>
                  <a:cubicBezTo>
                    <a:pt x="121" y="61"/>
                    <a:pt x="123" y="60"/>
                    <a:pt x="124" y="59"/>
                  </a:cubicBezTo>
                  <a:cubicBezTo>
                    <a:pt x="124" y="60"/>
                    <a:pt x="123" y="61"/>
                    <a:pt x="123" y="62"/>
                  </a:cubicBezTo>
                  <a:cubicBezTo>
                    <a:pt x="123" y="62"/>
                    <a:pt x="123" y="62"/>
                    <a:pt x="122" y="62"/>
                  </a:cubicBezTo>
                  <a:close/>
                  <a:moveTo>
                    <a:pt x="96" y="74"/>
                  </a:moveTo>
                  <a:cubicBezTo>
                    <a:pt x="96" y="74"/>
                    <a:pt x="95" y="73"/>
                    <a:pt x="94" y="73"/>
                  </a:cubicBezTo>
                  <a:cubicBezTo>
                    <a:pt x="95" y="72"/>
                    <a:pt x="96" y="72"/>
                    <a:pt x="97" y="72"/>
                  </a:cubicBezTo>
                  <a:cubicBezTo>
                    <a:pt x="99" y="71"/>
                    <a:pt x="101" y="70"/>
                    <a:pt x="102" y="69"/>
                  </a:cubicBezTo>
                  <a:cubicBezTo>
                    <a:pt x="104" y="69"/>
                    <a:pt x="105" y="69"/>
                    <a:pt x="103" y="70"/>
                  </a:cubicBezTo>
                  <a:cubicBezTo>
                    <a:pt x="101" y="72"/>
                    <a:pt x="99" y="72"/>
                    <a:pt x="97" y="74"/>
                  </a:cubicBezTo>
                  <a:cubicBezTo>
                    <a:pt x="97" y="74"/>
                    <a:pt x="96" y="74"/>
                    <a:pt x="96" y="74"/>
                  </a:cubicBezTo>
                  <a:close/>
                  <a:moveTo>
                    <a:pt x="100" y="72"/>
                  </a:moveTo>
                  <a:cubicBezTo>
                    <a:pt x="102" y="72"/>
                    <a:pt x="103" y="71"/>
                    <a:pt x="105" y="70"/>
                  </a:cubicBezTo>
                  <a:cubicBezTo>
                    <a:pt x="105" y="71"/>
                    <a:pt x="105" y="71"/>
                    <a:pt x="105" y="72"/>
                  </a:cubicBezTo>
                  <a:cubicBezTo>
                    <a:pt x="104" y="72"/>
                    <a:pt x="102" y="72"/>
                    <a:pt x="101" y="73"/>
                  </a:cubicBezTo>
                  <a:cubicBezTo>
                    <a:pt x="99" y="73"/>
                    <a:pt x="97" y="74"/>
                    <a:pt x="100" y="72"/>
                  </a:cubicBezTo>
                  <a:close/>
                  <a:moveTo>
                    <a:pt x="82" y="80"/>
                  </a:moveTo>
                  <a:cubicBezTo>
                    <a:pt x="81" y="80"/>
                    <a:pt x="79" y="80"/>
                    <a:pt x="78" y="79"/>
                  </a:cubicBezTo>
                  <a:cubicBezTo>
                    <a:pt x="82" y="78"/>
                    <a:pt x="86" y="76"/>
                    <a:pt x="90" y="75"/>
                  </a:cubicBezTo>
                  <a:cubicBezTo>
                    <a:pt x="88" y="77"/>
                    <a:pt x="85" y="80"/>
                    <a:pt x="82" y="80"/>
                  </a:cubicBezTo>
                  <a:close/>
                  <a:moveTo>
                    <a:pt x="98" y="74"/>
                  </a:moveTo>
                  <a:cubicBezTo>
                    <a:pt x="100" y="74"/>
                    <a:pt x="102" y="73"/>
                    <a:pt x="105" y="73"/>
                  </a:cubicBezTo>
                  <a:cubicBezTo>
                    <a:pt x="103" y="74"/>
                    <a:pt x="100" y="75"/>
                    <a:pt x="98" y="74"/>
                  </a:cubicBezTo>
                  <a:close/>
                  <a:moveTo>
                    <a:pt x="113" y="70"/>
                  </a:moveTo>
                  <a:cubicBezTo>
                    <a:pt x="114" y="70"/>
                    <a:pt x="115" y="69"/>
                    <a:pt x="117" y="69"/>
                  </a:cubicBezTo>
                  <a:cubicBezTo>
                    <a:pt x="115" y="70"/>
                    <a:pt x="114" y="70"/>
                    <a:pt x="113" y="70"/>
                  </a:cubicBezTo>
                  <a:close/>
                  <a:moveTo>
                    <a:pt x="118" y="68"/>
                  </a:moveTo>
                  <a:cubicBezTo>
                    <a:pt x="118" y="68"/>
                    <a:pt x="118" y="68"/>
                    <a:pt x="118" y="68"/>
                  </a:cubicBezTo>
                  <a:cubicBezTo>
                    <a:pt x="116" y="68"/>
                    <a:pt x="113" y="70"/>
                    <a:pt x="111" y="70"/>
                  </a:cubicBezTo>
                  <a:cubicBezTo>
                    <a:pt x="114" y="67"/>
                    <a:pt x="119" y="67"/>
                    <a:pt x="122" y="64"/>
                  </a:cubicBezTo>
                  <a:cubicBezTo>
                    <a:pt x="121" y="66"/>
                    <a:pt x="120" y="67"/>
                    <a:pt x="118" y="68"/>
                  </a:cubicBezTo>
                  <a:close/>
                  <a:moveTo>
                    <a:pt x="124" y="58"/>
                  </a:moveTo>
                  <a:cubicBezTo>
                    <a:pt x="115" y="61"/>
                    <a:pt x="106" y="64"/>
                    <a:pt x="96" y="68"/>
                  </a:cubicBezTo>
                  <a:cubicBezTo>
                    <a:pt x="93" y="69"/>
                    <a:pt x="89" y="70"/>
                    <a:pt x="85" y="71"/>
                  </a:cubicBezTo>
                  <a:cubicBezTo>
                    <a:pt x="91" y="69"/>
                    <a:pt x="97" y="66"/>
                    <a:pt x="103" y="63"/>
                  </a:cubicBezTo>
                  <a:cubicBezTo>
                    <a:pt x="109" y="60"/>
                    <a:pt x="118" y="59"/>
                    <a:pt x="123" y="54"/>
                  </a:cubicBezTo>
                  <a:cubicBezTo>
                    <a:pt x="124" y="55"/>
                    <a:pt x="124" y="56"/>
                    <a:pt x="124" y="58"/>
                  </a:cubicBezTo>
                  <a:close/>
                  <a:moveTo>
                    <a:pt x="125" y="35"/>
                  </a:moveTo>
                  <a:cubicBezTo>
                    <a:pt x="110" y="42"/>
                    <a:pt x="94" y="48"/>
                    <a:pt x="78" y="54"/>
                  </a:cubicBezTo>
                  <a:cubicBezTo>
                    <a:pt x="72" y="57"/>
                    <a:pt x="67" y="59"/>
                    <a:pt x="61" y="61"/>
                  </a:cubicBezTo>
                  <a:cubicBezTo>
                    <a:pt x="68" y="58"/>
                    <a:pt x="74" y="56"/>
                    <a:pt x="80" y="53"/>
                  </a:cubicBezTo>
                  <a:cubicBezTo>
                    <a:pt x="94" y="47"/>
                    <a:pt x="109" y="40"/>
                    <a:pt x="122" y="32"/>
                  </a:cubicBezTo>
                  <a:cubicBezTo>
                    <a:pt x="123" y="32"/>
                    <a:pt x="124" y="34"/>
                    <a:pt x="125" y="35"/>
                  </a:cubicBezTo>
                  <a:close/>
                  <a:moveTo>
                    <a:pt x="121" y="31"/>
                  </a:moveTo>
                  <a:cubicBezTo>
                    <a:pt x="114" y="34"/>
                    <a:pt x="108" y="38"/>
                    <a:pt x="101" y="41"/>
                  </a:cubicBezTo>
                  <a:cubicBezTo>
                    <a:pt x="93" y="45"/>
                    <a:pt x="86" y="48"/>
                    <a:pt x="78" y="52"/>
                  </a:cubicBezTo>
                  <a:cubicBezTo>
                    <a:pt x="76" y="52"/>
                    <a:pt x="74" y="53"/>
                    <a:pt x="72" y="54"/>
                  </a:cubicBezTo>
                  <a:cubicBezTo>
                    <a:pt x="73" y="53"/>
                    <a:pt x="74" y="53"/>
                    <a:pt x="76" y="52"/>
                  </a:cubicBezTo>
                  <a:cubicBezTo>
                    <a:pt x="82" y="49"/>
                    <a:pt x="90" y="46"/>
                    <a:pt x="96" y="43"/>
                  </a:cubicBezTo>
                  <a:cubicBezTo>
                    <a:pt x="103" y="40"/>
                    <a:pt x="110" y="35"/>
                    <a:pt x="116" y="31"/>
                  </a:cubicBezTo>
                  <a:cubicBezTo>
                    <a:pt x="118" y="30"/>
                    <a:pt x="119" y="31"/>
                    <a:pt x="121" y="31"/>
                  </a:cubicBezTo>
                  <a:close/>
                  <a:moveTo>
                    <a:pt x="113" y="27"/>
                  </a:moveTo>
                  <a:cubicBezTo>
                    <a:pt x="113" y="27"/>
                    <a:pt x="113" y="26"/>
                    <a:pt x="112" y="27"/>
                  </a:cubicBezTo>
                  <a:cubicBezTo>
                    <a:pt x="104" y="29"/>
                    <a:pt x="97" y="34"/>
                    <a:pt x="89" y="37"/>
                  </a:cubicBezTo>
                  <a:cubicBezTo>
                    <a:pt x="81" y="40"/>
                    <a:pt x="73" y="44"/>
                    <a:pt x="65" y="47"/>
                  </a:cubicBezTo>
                  <a:cubicBezTo>
                    <a:pt x="56" y="52"/>
                    <a:pt x="47" y="56"/>
                    <a:pt x="38" y="61"/>
                  </a:cubicBezTo>
                  <a:cubicBezTo>
                    <a:pt x="32" y="64"/>
                    <a:pt x="24" y="66"/>
                    <a:pt x="18" y="71"/>
                  </a:cubicBezTo>
                  <a:cubicBezTo>
                    <a:pt x="17" y="71"/>
                    <a:pt x="17" y="71"/>
                    <a:pt x="16" y="71"/>
                  </a:cubicBezTo>
                  <a:cubicBezTo>
                    <a:pt x="31" y="61"/>
                    <a:pt x="47" y="53"/>
                    <a:pt x="63" y="45"/>
                  </a:cubicBezTo>
                  <a:cubicBezTo>
                    <a:pt x="72" y="40"/>
                    <a:pt x="82" y="36"/>
                    <a:pt x="91" y="31"/>
                  </a:cubicBezTo>
                  <a:cubicBezTo>
                    <a:pt x="98" y="28"/>
                    <a:pt x="106" y="25"/>
                    <a:pt x="112" y="19"/>
                  </a:cubicBezTo>
                  <a:cubicBezTo>
                    <a:pt x="113" y="22"/>
                    <a:pt x="113" y="24"/>
                    <a:pt x="113" y="27"/>
                  </a:cubicBezTo>
                  <a:close/>
                  <a:moveTo>
                    <a:pt x="112" y="19"/>
                  </a:moveTo>
                  <a:cubicBezTo>
                    <a:pt x="110" y="19"/>
                    <a:pt x="108" y="21"/>
                    <a:pt x="107" y="22"/>
                  </a:cubicBezTo>
                  <a:cubicBezTo>
                    <a:pt x="104" y="24"/>
                    <a:pt x="101" y="25"/>
                    <a:pt x="98" y="26"/>
                  </a:cubicBezTo>
                  <a:cubicBezTo>
                    <a:pt x="91" y="30"/>
                    <a:pt x="84" y="32"/>
                    <a:pt x="78" y="35"/>
                  </a:cubicBezTo>
                  <a:cubicBezTo>
                    <a:pt x="64" y="41"/>
                    <a:pt x="51" y="48"/>
                    <a:pt x="38" y="54"/>
                  </a:cubicBezTo>
                  <a:cubicBezTo>
                    <a:pt x="32" y="57"/>
                    <a:pt x="27" y="60"/>
                    <a:pt x="21" y="63"/>
                  </a:cubicBezTo>
                  <a:cubicBezTo>
                    <a:pt x="33" y="56"/>
                    <a:pt x="45" y="49"/>
                    <a:pt x="57" y="43"/>
                  </a:cubicBezTo>
                  <a:cubicBezTo>
                    <a:pt x="70" y="36"/>
                    <a:pt x="83" y="30"/>
                    <a:pt x="96" y="23"/>
                  </a:cubicBezTo>
                  <a:cubicBezTo>
                    <a:pt x="98" y="22"/>
                    <a:pt x="101" y="20"/>
                    <a:pt x="103" y="19"/>
                  </a:cubicBezTo>
                  <a:cubicBezTo>
                    <a:pt x="103" y="18"/>
                    <a:pt x="104" y="17"/>
                    <a:pt x="105" y="17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7" y="15"/>
                    <a:pt x="108" y="15"/>
                    <a:pt x="109" y="14"/>
                  </a:cubicBezTo>
                  <a:cubicBezTo>
                    <a:pt x="109" y="15"/>
                    <a:pt x="110" y="15"/>
                    <a:pt x="111" y="16"/>
                  </a:cubicBezTo>
                  <a:cubicBezTo>
                    <a:pt x="111" y="17"/>
                    <a:pt x="112" y="18"/>
                    <a:pt x="112" y="19"/>
                  </a:cubicBezTo>
                  <a:close/>
                  <a:moveTo>
                    <a:pt x="108" y="14"/>
                  </a:moveTo>
                  <a:cubicBezTo>
                    <a:pt x="108" y="14"/>
                    <a:pt x="107" y="14"/>
                    <a:pt x="10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6" y="15"/>
                    <a:pt x="104" y="16"/>
                    <a:pt x="103" y="17"/>
                  </a:cubicBezTo>
                  <a:cubicBezTo>
                    <a:pt x="97" y="21"/>
                    <a:pt x="91" y="24"/>
                    <a:pt x="84" y="27"/>
                  </a:cubicBezTo>
                  <a:cubicBezTo>
                    <a:pt x="72" y="33"/>
                    <a:pt x="59" y="39"/>
                    <a:pt x="46" y="46"/>
                  </a:cubicBezTo>
                  <a:cubicBezTo>
                    <a:pt x="40" y="49"/>
                    <a:pt x="34" y="53"/>
                    <a:pt x="27" y="56"/>
                  </a:cubicBezTo>
                  <a:cubicBezTo>
                    <a:pt x="25" y="57"/>
                    <a:pt x="23" y="59"/>
                    <a:pt x="21" y="60"/>
                  </a:cubicBezTo>
                  <a:cubicBezTo>
                    <a:pt x="42" y="45"/>
                    <a:pt x="65" y="34"/>
                    <a:pt x="88" y="21"/>
                  </a:cubicBezTo>
                  <a:cubicBezTo>
                    <a:pt x="89" y="20"/>
                    <a:pt x="90" y="19"/>
                    <a:pt x="92" y="18"/>
                  </a:cubicBezTo>
                  <a:cubicBezTo>
                    <a:pt x="93" y="18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4" y="18"/>
                    <a:pt x="94" y="18"/>
                    <a:pt x="95" y="17"/>
                  </a:cubicBezTo>
                  <a:cubicBezTo>
                    <a:pt x="99" y="14"/>
                    <a:pt x="104" y="12"/>
                    <a:pt x="108" y="14"/>
                  </a:cubicBezTo>
                  <a:close/>
                  <a:moveTo>
                    <a:pt x="84" y="6"/>
                  </a:moveTo>
                  <a:cubicBezTo>
                    <a:pt x="80" y="8"/>
                    <a:pt x="76" y="10"/>
                    <a:pt x="72" y="13"/>
                  </a:cubicBezTo>
                  <a:cubicBezTo>
                    <a:pt x="75" y="9"/>
                    <a:pt x="79" y="6"/>
                    <a:pt x="84" y="6"/>
                  </a:cubicBezTo>
                  <a:close/>
                  <a:moveTo>
                    <a:pt x="70" y="14"/>
                  </a:moveTo>
                  <a:cubicBezTo>
                    <a:pt x="64" y="18"/>
                    <a:pt x="59" y="22"/>
                    <a:pt x="53" y="25"/>
                  </a:cubicBezTo>
                  <a:cubicBezTo>
                    <a:pt x="40" y="32"/>
                    <a:pt x="27" y="39"/>
                    <a:pt x="15" y="46"/>
                  </a:cubicBezTo>
                  <a:cubicBezTo>
                    <a:pt x="12" y="47"/>
                    <a:pt x="10" y="49"/>
                    <a:pt x="7" y="50"/>
                  </a:cubicBezTo>
                  <a:cubicBezTo>
                    <a:pt x="9" y="49"/>
                    <a:pt x="13" y="46"/>
                    <a:pt x="15" y="45"/>
                  </a:cubicBezTo>
                  <a:cubicBezTo>
                    <a:pt x="20" y="41"/>
                    <a:pt x="26" y="37"/>
                    <a:pt x="32" y="33"/>
                  </a:cubicBezTo>
                  <a:cubicBezTo>
                    <a:pt x="39" y="30"/>
                    <a:pt x="45" y="26"/>
                    <a:pt x="52" y="23"/>
                  </a:cubicBezTo>
                  <a:cubicBezTo>
                    <a:pt x="57" y="20"/>
                    <a:pt x="61" y="16"/>
                    <a:pt x="66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7" y="13"/>
                    <a:pt x="68" y="12"/>
                    <a:pt x="68" y="12"/>
                  </a:cubicBezTo>
                  <a:cubicBezTo>
                    <a:pt x="68" y="13"/>
                    <a:pt x="69" y="13"/>
                    <a:pt x="69" y="14"/>
                  </a:cubicBezTo>
                  <a:cubicBezTo>
                    <a:pt x="69" y="14"/>
                    <a:pt x="69" y="14"/>
                    <a:pt x="70" y="14"/>
                  </a:cubicBezTo>
                  <a:close/>
                  <a:moveTo>
                    <a:pt x="57" y="6"/>
                  </a:moveTo>
                  <a:cubicBezTo>
                    <a:pt x="58" y="5"/>
                    <a:pt x="59" y="5"/>
                    <a:pt x="61" y="5"/>
                  </a:cubicBezTo>
                  <a:cubicBezTo>
                    <a:pt x="58" y="6"/>
                    <a:pt x="56" y="8"/>
                    <a:pt x="54" y="9"/>
                  </a:cubicBezTo>
                  <a:cubicBezTo>
                    <a:pt x="53" y="10"/>
                    <a:pt x="53" y="10"/>
                    <a:pt x="52" y="10"/>
                  </a:cubicBezTo>
                  <a:cubicBezTo>
                    <a:pt x="53" y="8"/>
                    <a:pt x="55" y="7"/>
                    <a:pt x="57" y="6"/>
                  </a:cubicBezTo>
                  <a:close/>
                  <a:moveTo>
                    <a:pt x="46" y="14"/>
                  </a:moveTo>
                  <a:cubicBezTo>
                    <a:pt x="45" y="15"/>
                    <a:pt x="44" y="15"/>
                    <a:pt x="44" y="15"/>
                  </a:cubicBezTo>
                  <a:cubicBezTo>
                    <a:pt x="38" y="18"/>
                    <a:pt x="33" y="20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32" y="19"/>
                    <a:pt x="37" y="16"/>
                    <a:pt x="42" y="12"/>
                  </a:cubicBezTo>
                  <a:cubicBezTo>
                    <a:pt x="42" y="11"/>
                    <a:pt x="42" y="11"/>
                    <a:pt x="41" y="11"/>
                  </a:cubicBezTo>
                  <a:cubicBezTo>
                    <a:pt x="37" y="12"/>
                    <a:pt x="33" y="15"/>
                    <a:pt x="29" y="17"/>
                  </a:cubicBezTo>
                  <a:cubicBezTo>
                    <a:pt x="29" y="17"/>
                    <a:pt x="29" y="17"/>
                    <a:pt x="28" y="17"/>
                  </a:cubicBezTo>
                  <a:cubicBezTo>
                    <a:pt x="29" y="17"/>
                    <a:pt x="29" y="17"/>
                    <a:pt x="29" y="16"/>
                  </a:cubicBezTo>
                  <a:cubicBezTo>
                    <a:pt x="30" y="15"/>
                    <a:pt x="31" y="14"/>
                    <a:pt x="32" y="14"/>
                  </a:cubicBezTo>
                  <a:cubicBezTo>
                    <a:pt x="34" y="13"/>
                    <a:pt x="36" y="11"/>
                    <a:pt x="39" y="9"/>
                  </a:cubicBezTo>
                  <a:cubicBezTo>
                    <a:pt x="42" y="10"/>
                    <a:pt x="44" y="12"/>
                    <a:pt x="46" y="14"/>
                  </a:cubicBezTo>
                  <a:close/>
                  <a:moveTo>
                    <a:pt x="33" y="11"/>
                  </a:moveTo>
                  <a:cubicBezTo>
                    <a:pt x="35" y="10"/>
                    <a:pt x="36" y="10"/>
                    <a:pt x="37" y="9"/>
                  </a:cubicBezTo>
                  <a:cubicBezTo>
                    <a:pt x="35" y="11"/>
                    <a:pt x="32" y="12"/>
                    <a:pt x="30" y="14"/>
                  </a:cubicBezTo>
                  <a:cubicBezTo>
                    <a:pt x="31" y="13"/>
                    <a:pt x="32" y="12"/>
                    <a:pt x="33" y="11"/>
                  </a:cubicBezTo>
                  <a:close/>
                  <a:moveTo>
                    <a:pt x="22" y="24"/>
                  </a:moveTo>
                  <a:cubicBezTo>
                    <a:pt x="19" y="26"/>
                    <a:pt x="16" y="28"/>
                    <a:pt x="13" y="29"/>
                  </a:cubicBezTo>
                  <a:cubicBezTo>
                    <a:pt x="10" y="31"/>
                    <a:pt x="15" y="27"/>
                    <a:pt x="16" y="26"/>
                  </a:cubicBezTo>
                  <a:cubicBezTo>
                    <a:pt x="17" y="25"/>
                    <a:pt x="19" y="23"/>
                    <a:pt x="21" y="22"/>
                  </a:cubicBezTo>
                  <a:cubicBezTo>
                    <a:pt x="21" y="22"/>
                    <a:pt x="22" y="23"/>
                    <a:pt x="22" y="24"/>
                  </a:cubicBezTo>
                  <a:close/>
                  <a:moveTo>
                    <a:pt x="13" y="18"/>
                  </a:moveTo>
                  <a:cubicBezTo>
                    <a:pt x="11" y="20"/>
                    <a:pt x="9" y="21"/>
                    <a:pt x="7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19"/>
                    <a:pt x="11" y="18"/>
                    <a:pt x="13" y="18"/>
                  </a:cubicBezTo>
                  <a:close/>
                </a:path>
              </a:pathLst>
            </a:custGeom>
            <a:blipFill dpi="0" rotWithShape="1">
              <a:blip r:embed="rId6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97" name="Freeform 198"/>
            <p:cNvSpPr>
              <a:spLocks noEditPoints="1"/>
            </p:cNvSpPr>
            <p:nvPr/>
          </p:nvSpPr>
          <p:spPr bwMode="auto">
            <a:xfrm>
              <a:off x="8744036" y="-529376"/>
              <a:ext cx="392113" cy="276225"/>
            </a:xfrm>
            <a:custGeom>
              <a:avLst/>
              <a:gdLst>
                <a:gd name="T0" fmla="*/ 70 w 135"/>
                <a:gd name="T1" fmla="*/ 75 h 95"/>
                <a:gd name="T2" fmla="*/ 59 w 135"/>
                <a:gd name="T3" fmla="*/ 1 h 95"/>
                <a:gd name="T4" fmla="*/ 7 w 135"/>
                <a:gd name="T5" fmla="*/ 24 h 95"/>
                <a:gd name="T6" fmla="*/ 11 w 135"/>
                <a:gd name="T7" fmla="*/ 30 h 95"/>
                <a:gd name="T8" fmla="*/ 15 w 135"/>
                <a:gd name="T9" fmla="*/ 32 h 95"/>
                <a:gd name="T10" fmla="*/ 48 w 135"/>
                <a:gd name="T11" fmla="*/ 16 h 95"/>
                <a:gd name="T12" fmla="*/ 51 w 135"/>
                <a:gd name="T13" fmla="*/ 12 h 95"/>
                <a:gd name="T14" fmla="*/ 51 w 135"/>
                <a:gd name="T15" fmla="*/ 18 h 95"/>
                <a:gd name="T16" fmla="*/ 65 w 135"/>
                <a:gd name="T17" fmla="*/ 6 h 95"/>
                <a:gd name="T18" fmla="*/ 68 w 135"/>
                <a:gd name="T19" fmla="*/ 11 h 95"/>
                <a:gd name="T20" fmla="*/ 42 w 135"/>
                <a:gd name="T21" fmla="*/ 31 h 95"/>
                <a:gd name="T22" fmla="*/ 45 w 135"/>
                <a:gd name="T23" fmla="*/ 31 h 95"/>
                <a:gd name="T24" fmla="*/ 16 w 135"/>
                <a:gd name="T25" fmla="*/ 58 h 95"/>
                <a:gd name="T26" fmla="*/ 39 w 135"/>
                <a:gd name="T27" fmla="*/ 50 h 95"/>
                <a:gd name="T28" fmla="*/ 14 w 135"/>
                <a:gd name="T29" fmla="*/ 64 h 95"/>
                <a:gd name="T30" fmla="*/ 61 w 135"/>
                <a:gd name="T31" fmla="*/ 44 h 95"/>
                <a:gd name="T32" fmla="*/ 74 w 135"/>
                <a:gd name="T33" fmla="*/ 27 h 95"/>
                <a:gd name="T34" fmla="*/ 19 w 135"/>
                <a:gd name="T35" fmla="*/ 54 h 95"/>
                <a:gd name="T36" fmla="*/ 90 w 135"/>
                <a:gd name="T37" fmla="*/ 13 h 95"/>
                <a:gd name="T38" fmla="*/ 90 w 135"/>
                <a:gd name="T39" fmla="*/ 8 h 95"/>
                <a:gd name="T40" fmla="*/ 38 w 135"/>
                <a:gd name="T41" fmla="*/ 29 h 95"/>
                <a:gd name="T42" fmla="*/ 23 w 135"/>
                <a:gd name="T43" fmla="*/ 30 h 95"/>
                <a:gd name="T44" fmla="*/ 16 w 135"/>
                <a:gd name="T45" fmla="*/ 32 h 95"/>
                <a:gd name="T46" fmla="*/ 28 w 135"/>
                <a:gd name="T47" fmla="*/ 25 h 95"/>
                <a:gd name="T48" fmla="*/ 10 w 135"/>
                <a:gd name="T49" fmla="*/ 27 h 95"/>
                <a:gd name="T50" fmla="*/ 7 w 135"/>
                <a:gd name="T51" fmla="*/ 26 h 95"/>
                <a:gd name="T52" fmla="*/ 62 w 135"/>
                <a:gd name="T53" fmla="*/ 49 h 95"/>
                <a:gd name="T54" fmla="*/ 115 w 135"/>
                <a:gd name="T55" fmla="*/ 30 h 95"/>
                <a:gd name="T56" fmla="*/ 115 w 135"/>
                <a:gd name="T57" fmla="*/ 30 h 95"/>
                <a:gd name="T58" fmla="*/ 72 w 135"/>
                <a:gd name="T59" fmla="*/ 72 h 95"/>
                <a:gd name="T60" fmla="*/ 80 w 135"/>
                <a:gd name="T61" fmla="*/ 64 h 95"/>
                <a:gd name="T62" fmla="*/ 90 w 135"/>
                <a:gd name="T63" fmla="*/ 65 h 95"/>
                <a:gd name="T64" fmla="*/ 120 w 135"/>
                <a:gd name="T65" fmla="*/ 47 h 95"/>
                <a:gd name="T66" fmla="*/ 120 w 135"/>
                <a:gd name="T67" fmla="*/ 47 h 95"/>
                <a:gd name="T68" fmla="*/ 26 w 135"/>
                <a:gd name="T69" fmla="*/ 88 h 95"/>
                <a:gd name="T70" fmla="*/ 35 w 135"/>
                <a:gd name="T71" fmla="*/ 74 h 95"/>
                <a:gd name="T72" fmla="*/ 36 w 135"/>
                <a:gd name="T73" fmla="*/ 71 h 95"/>
                <a:gd name="T74" fmla="*/ 112 w 135"/>
                <a:gd name="T75" fmla="*/ 30 h 95"/>
                <a:gd name="T76" fmla="*/ 71 w 135"/>
                <a:gd name="T77" fmla="*/ 49 h 95"/>
                <a:gd name="T78" fmla="*/ 40 w 135"/>
                <a:gd name="T79" fmla="*/ 80 h 95"/>
                <a:gd name="T80" fmla="*/ 122 w 135"/>
                <a:gd name="T81" fmla="*/ 41 h 95"/>
                <a:gd name="T82" fmla="*/ 59 w 135"/>
                <a:gd name="T83" fmla="*/ 69 h 95"/>
                <a:gd name="T84" fmla="*/ 51 w 135"/>
                <a:gd name="T85" fmla="*/ 74 h 95"/>
                <a:gd name="T86" fmla="*/ 120 w 135"/>
                <a:gd name="T87" fmla="*/ 59 h 95"/>
                <a:gd name="T88" fmla="*/ 121 w 135"/>
                <a:gd name="T89" fmla="*/ 63 h 95"/>
                <a:gd name="T90" fmla="*/ 104 w 135"/>
                <a:gd name="T91" fmla="*/ 68 h 95"/>
                <a:gd name="T92" fmla="*/ 103 w 135"/>
                <a:gd name="T93" fmla="*/ 70 h 95"/>
                <a:gd name="T94" fmla="*/ 90 w 135"/>
                <a:gd name="T95" fmla="*/ 74 h 95"/>
                <a:gd name="T96" fmla="*/ 111 w 135"/>
                <a:gd name="T97" fmla="*/ 69 h 95"/>
                <a:gd name="T98" fmla="*/ 78 w 135"/>
                <a:gd name="T99" fmla="*/ 54 h 95"/>
                <a:gd name="T100" fmla="*/ 97 w 135"/>
                <a:gd name="T101" fmla="*/ 42 h 95"/>
                <a:gd name="T102" fmla="*/ 63 w 135"/>
                <a:gd name="T103" fmla="*/ 44 h 95"/>
                <a:gd name="T104" fmla="*/ 58 w 135"/>
                <a:gd name="T105" fmla="*/ 42 h 95"/>
                <a:gd name="T106" fmla="*/ 108 w 135"/>
                <a:gd name="T107" fmla="*/ 14 h 95"/>
                <a:gd name="T108" fmla="*/ 96 w 135"/>
                <a:gd name="T109" fmla="*/ 16 h 95"/>
                <a:gd name="T110" fmla="*/ 33 w 135"/>
                <a:gd name="T111" fmla="*/ 33 h 95"/>
                <a:gd name="T112" fmla="*/ 53 w 135"/>
                <a:gd name="T113" fmla="*/ 10 h 95"/>
                <a:gd name="T114" fmla="*/ 29 w 135"/>
                <a:gd name="T115" fmla="*/ 16 h 95"/>
                <a:gd name="T116" fmla="*/ 16 w 135"/>
                <a:gd name="T117" fmla="*/ 2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5" h="95">
                  <a:moveTo>
                    <a:pt x="9" y="32"/>
                  </a:moveTo>
                  <a:cubicBezTo>
                    <a:pt x="4" y="34"/>
                    <a:pt x="0" y="38"/>
                    <a:pt x="0" y="44"/>
                  </a:cubicBezTo>
                  <a:cubicBezTo>
                    <a:pt x="0" y="50"/>
                    <a:pt x="7" y="54"/>
                    <a:pt x="13" y="55"/>
                  </a:cubicBezTo>
                  <a:cubicBezTo>
                    <a:pt x="8" y="59"/>
                    <a:pt x="5" y="65"/>
                    <a:pt x="11" y="70"/>
                  </a:cubicBezTo>
                  <a:cubicBezTo>
                    <a:pt x="16" y="75"/>
                    <a:pt x="26" y="75"/>
                    <a:pt x="33" y="73"/>
                  </a:cubicBezTo>
                  <a:cubicBezTo>
                    <a:pt x="30" y="81"/>
                    <a:pt x="23" y="87"/>
                    <a:pt x="17" y="92"/>
                  </a:cubicBezTo>
                  <a:cubicBezTo>
                    <a:pt x="16" y="92"/>
                    <a:pt x="16" y="93"/>
                    <a:pt x="17" y="94"/>
                  </a:cubicBezTo>
                  <a:cubicBezTo>
                    <a:pt x="17" y="94"/>
                    <a:pt x="18" y="95"/>
                    <a:pt x="18" y="94"/>
                  </a:cubicBezTo>
                  <a:cubicBezTo>
                    <a:pt x="30" y="90"/>
                    <a:pt x="41" y="85"/>
                    <a:pt x="49" y="76"/>
                  </a:cubicBezTo>
                  <a:cubicBezTo>
                    <a:pt x="54" y="85"/>
                    <a:pt x="65" y="83"/>
                    <a:pt x="70" y="75"/>
                  </a:cubicBezTo>
                  <a:cubicBezTo>
                    <a:pt x="74" y="79"/>
                    <a:pt x="77" y="82"/>
                    <a:pt x="82" y="82"/>
                  </a:cubicBezTo>
                  <a:cubicBezTo>
                    <a:pt x="86" y="83"/>
                    <a:pt x="91" y="78"/>
                    <a:pt x="93" y="75"/>
                  </a:cubicBezTo>
                  <a:cubicBezTo>
                    <a:pt x="98" y="78"/>
                    <a:pt x="108" y="77"/>
                    <a:pt x="108" y="71"/>
                  </a:cubicBezTo>
                  <a:cubicBezTo>
                    <a:pt x="120" y="78"/>
                    <a:pt x="135" y="57"/>
                    <a:pt x="123" y="48"/>
                  </a:cubicBezTo>
                  <a:cubicBezTo>
                    <a:pt x="129" y="45"/>
                    <a:pt x="132" y="40"/>
                    <a:pt x="129" y="34"/>
                  </a:cubicBezTo>
                  <a:cubicBezTo>
                    <a:pt x="126" y="29"/>
                    <a:pt x="121" y="26"/>
                    <a:pt x="116" y="27"/>
                  </a:cubicBezTo>
                  <a:cubicBezTo>
                    <a:pt x="117" y="22"/>
                    <a:pt x="116" y="16"/>
                    <a:pt x="112" y="13"/>
                  </a:cubicBezTo>
                  <a:cubicBezTo>
                    <a:pt x="108" y="8"/>
                    <a:pt x="101" y="10"/>
                    <a:pt x="95" y="13"/>
                  </a:cubicBezTo>
                  <a:cubicBezTo>
                    <a:pt x="95" y="0"/>
                    <a:pt x="77" y="0"/>
                    <a:pt x="71" y="9"/>
                  </a:cubicBezTo>
                  <a:cubicBezTo>
                    <a:pt x="68" y="5"/>
                    <a:pt x="65" y="1"/>
                    <a:pt x="59" y="1"/>
                  </a:cubicBezTo>
                  <a:cubicBezTo>
                    <a:pt x="54" y="2"/>
                    <a:pt x="50" y="7"/>
                    <a:pt x="49" y="11"/>
                  </a:cubicBezTo>
                  <a:cubicBezTo>
                    <a:pt x="45" y="7"/>
                    <a:pt x="40" y="5"/>
                    <a:pt x="35" y="7"/>
                  </a:cubicBezTo>
                  <a:cubicBezTo>
                    <a:pt x="27" y="9"/>
                    <a:pt x="26" y="15"/>
                    <a:pt x="25" y="22"/>
                  </a:cubicBezTo>
                  <a:cubicBezTo>
                    <a:pt x="21" y="15"/>
                    <a:pt x="13" y="11"/>
                    <a:pt x="6" y="18"/>
                  </a:cubicBezTo>
                  <a:cubicBezTo>
                    <a:pt x="1" y="23"/>
                    <a:pt x="4" y="29"/>
                    <a:pt x="9" y="32"/>
                  </a:cubicBezTo>
                  <a:close/>
                  <a:moveTo>
                    <a:pt x="7" y="23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9" y="22"/>
                    <a:pt x="10" y="20"/>
                    <a:pt x="12" y="19"/>
                  </a:cubicBezTo>
                  <a:cubicBezTo>
                    <a:pt x="13" y="18"/>
                    <a:pt x="16" y="16"/>
                    <a:pt x="12" y="20"/>
                  </a:cubicBezTo>
                  <a:cubicBezTo>
                    <a:pt x="11" y="21"/>
                    <a:pt x="8" y="23"/>
                    <a:pt x="7" y="24"/>
                  </a:cubicBezTo>
                  <a:cubicBezTo>
                    <a:pt x="7" y="24"/>
                    <a:pt x="7" y="24"/>
                    <a:pt x="7" y="23"/>
                  </a:cubicBezTo>
                  <a:close/>
                  <a:moveTo>
                    <a:pt x="17" y="18"/>
                  </a:moveTo>
                  <a:cubicBezTo>
                    <a:pt x="16" y="19"/>
                    <a:pt x="14" y="20"/>
                    <a:pt x="13" y="21"/>
                  </a:cubicBezTo>
                  <a:cubicBezTo>
                    <a:pt x="11" y="22"/>
                    <a:pt x="8" y="24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9" y="22"/>
                    <a:pt x="13" y="21"/>
                    <a:pt x="15" y="17"/>
                  </a:cubicBezTo>
                  <a:cubicBezTo>
                    <a:pt x="16" y="18"/>
                    <a:pt x="16" y="18"/>
                    <a:pt x="17" y="18"/>
                  </a:cubicBezTo>
                  <a:close/>
                  <a:moveTo>
                    <a:pt x="22" y="25"/>
                  </a:moveTo>
                  <a:cubicBezTo>
                    <a:pt x="20" y="27"/>
                    <a:pt x="17" y="29"/>
                    <a:pt x="14" y="32"/>
                  </a:cubicBezTo>
                  <a:cubicBezTo>
                    <a:pt x="13" y="31"/>
                    <a:pt x="12" y="31"/>
                    <a:pt x="11" y="30"/>
                  </a:cubicBezTo>
                  <a:cubicBezTo>
                    <a:pt x="13" y="30"/>
                    <a:pt x="15" y="29"/>
                    <a:pt x="17" y="28"/>
                  </a:cubicBezTo>
                  <a:cubicBezTo>
                    <a:pt x="18" y="27"/>
                    <a:pt x="19" y="26"/>
                    <a:pt x="19" y="26"/>
                  </a:cubicBezTo>
                  <a:cubicBezTo>
                    <a:pt x="19" y="26"/>
                    <a:pt x="23" y="23"/>
                    <a:pt x="22" y="25"/>
                  </a:cubicBezTo>
                  <a:close/>
                  <a:moveTo>
                    <a:pt x="25" y="27"/>
                  </a:moveTo>
                  <a:cubicBezTo>
                    <a:pt x="23" y="27"/>
                    <a:pt x="22" y="28"/>
                    <a:pt x="20" y="29"/>
                  </a:cubicBezTo>
                  <a:cubicBezTo>
                    <a:pt x="19" y="30"/>
                    <a:pt x="18" y="30"/>
                    <a:pt x="17" y="31"/>
                  </a:cubicBezTo>
                  <a:cubicBezTo>
                    <a:pt x="17" y="31"/>
                    <a:pt x="16" y="32"/>
                    <a:pt x="16" y="32"/>
                  </a:cubicBezTo>
                  <a:cubicBezTo>
                    <a:pt x="16" y="32"/>
                    <a:pt x="16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8" y="29"/>
                    <a:pt x="22" y="27"/>
                    <a:pt x="23" y="24"/>
                  </a:cubicBezTo>
                  <a:cubicBezTo>
                    <a:pt x="24" y="25"/>
                    <a:pt x="24" y="26"/>
                    <a:pt x="25" y="27"/>
                  </a:cubicBezTo>
                  <a:close/>
                  <a:moveTo>
                    <a:pt x="29" y="18"/>
                  </a:moveTo>
                  <a:cubicBezTo>
                    <a:pt x="31" y="16"/>
                    <a:pt x="33" y="15"/>
                    <a:pt x="35" y="14"/>
                  </a:cubicBezTo>
                  <a:cubicBezTo>
                    <a:pt x="37" y="13"/>
                    <a:pt x="38" y="12"/>
                    <a:pt x="40" y="11"/>
                  </a:cubicBezTo>
                  <a:cubicBezTo>
                    <a:pt x="39" y="12"/>
                    <a:pt x="37" y="14"/>
                    <a:pt x="36" y="15"/>
                  </a:cubicBezTo>
                  <a:cubicBezTo>
                    <a:pt x="33" y="16"/>
                    <a:pt x="30" y="18"/>
                    <a:pt x="28" y="21"/>
                  </a:cubicBezTo>
                  <a:cubicBezTo>
                    <a:pt x="28" y="20"/>
                    <a:pt x="28" y="19"/>
                    <a:pt x="29" y="18"/>
                  </a:cubicBezTo>
                  <a:close/>
                  <a:moveTo>
                    <a:pt x="47" y="14"/>
                  </a:moveTo>
                  <a:cubicBezTo>
                    <a:pt x="47" y="14"/>
                    <a:pt x="47" y="15"/>
                    <a:pt x="48" y="16"/>
                  </a:cubicBezTo>
                  <a:cubicBezTo>
                    <a:pt x="44" y="18"/>
                    <a:pt x="40" y="19"/>
                    <a:pt x="37" y="21"/>
                  </a:cubicBezTo>
                  <a:cubicBezTo>
                    <a:pt x="34" y="23"/>
                    <a:pt x="31" y="25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31" y="24"/>
                    <a:pt x="34" y="22"/>
                    <a:pt x="37" y="20"/>
                  </a:cubicBezTo>
                  <a:cubicBezTo>
                    <a:pt x="39" y="19"/>
                    <a:pt x="41" y="17"/>
                    <a:pt x="43" y="16"/>
                  </a:cubicBezTo>
                  <a:cubicBezTo>
                    <a:pt x="43" y="16"/>
                    <a:pt x="44" y="16"/>
                    <a:pt x="44" y="15"/>
                  </a:cubicBezTo>
                  <a:cubicBezTo>
                    <a:pt x="45" y="15"/>
                    <a:pt x="46" y="14"/>
                    <a:pt x="47" y="14"/>
                  </a:cubicBezTo>
                  <a:close/>
                  <a:moveTo>
                    <a:pt x="64" y="6"/>
                  </a:moveTo>
                  <a:cubicBezTo>
                    <a:pt x="64" y="6"/>
                    <a:pt x="64" y="6"/>
                    <a:pt x="64" y="6"/>
                  </a:cubicBezTo>
                  <a:cubicBezTo>
                    <a:pt x="60" y="8"/>
                    <a:pt x="56" y="10"/>
                    <a:pt x="51" y="12"/>
                  </a:cubicBezTo>
                  <a:cubicBezTo>
                    <a:pt x="52" y="12"/>
                    <a:pt x="52" y="11"/>
                    <a:pt x="52" y="11"/>
                  </a:cubicBezTo>
                  <a:cubicBezTo>
                    <a:pt x="53" y="10"/>
                    <a:pt x="54" y="9"/>
                    <a:pt x="56" y="8"/>
                  </a:cubicBezTo>
                  <a:cubicBezTo>
                    <a:pt x="58" y="7"/>
                    <a:pt x="60" y="6"/>
                    <a:pt x="62" y="4"/>
                  </a:cubicBezTo>
                  <a:cubicBezTo>
                    <a:pt x="63" y="5"/>
                    <a:pt x="64" y="5"/>
                    <a:pt x="64" y="6"/>
                  </a:cubicBezTo>
                  <a:close/>
                  <a:moveTo>
                    <a:pt x="66" y="8"/>
                  </a:moveTo>
                  <a:cubicBezTo>
                    <a:pt x="56" y="14"/>
                    <a:pt x="46" y="20"/>
                    <a:pt x="36" y="27"/>
                  </a:cubicBezTo>
                  <a:cubicBezTo>
                    <a:pt x="25" y="33"/>
                    <a:pt x="14" y="38"/>
                    <a:pt x="4" y="45"/>
                  </a:cubicBezTo>
                  <a:cubicBezTo>
                    <a:pt x="4" y="45"/>
                    <a:pt x="4" y="46"/>
                    <a:pt x="5" y="45"/>
                  </a:cubicBezTo>
                  <a:cubicBezTo>
                    <a:pt x="14" y="38"/>
                    <a:pt x="26" y="33"/>
                    <a:pt x="36" y="27"/>
                  </a:cubicBezTo>
                  <a:cubicBezTo>
                    <a:pt x="41" y="24"/>
                    <a:pt x="46" y="21"/>
                    <a:pt x="51" y="18"/>
                  </a:cubicBezTo>
                  <a:cubicBezTo>
                    <a:pt x="56" y="15"/>
                    <a:pt x="62" y="12"/>
                    <a:pt x="66" y="9"/>
                  </a:cubicBezTo>
                  <a:cubicBezTo>
                    <a:pt x="61" y="13"/>
                    <a:pt x="56" y="15"/>
                    <a:pt x="51" y="18"/>
                  </a:cubicBezTo>
                  <a:cubicBezTo>
                    <a:pt x="46" y="22"/>
                    <a:pt x="40" y="25"/>
                    <a:pt x="34" y="29"/>
                  </a:cubicBezTo>
                  <a:cubicBezTo>
                    <a:pt x="29" y="32"/>
                    <a:pt x="23" y="35"/>
                    <a:pt x="18" y="39"/>
                  </a:cubicBezTo>
                  <a:cubicBezTo>
                    <a:pt x="13" y="42"/>
                    <a:pt x="8" y="44"/>
                    <a:pt x="4" y="47"/>
                  </a:cubicBezTo>
                  <a:cubicBezTo>
                    <a:pt x="4" y="47"/>
                    <a:pt x="4" y="46"/>
                    <a:pt x="3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13" y="37"/>
                    <a:pt x="24" y="32"/>
                    <a:pt x="34" y="26"/>
                  </a:cubicBezTo>
                  <a:cubicBezTo>
                    <a:pt x="40" y="23"/>
                    <a:pt x="46" y="19"/>
                    <a:pt x="51" y="15"/>
                  </a:cubicBezTo>
                  <a:cubicBezTo>
                    <a:pt x="56" y="13"/>
                    <a:pt x="61" y="10"/>
                    <a:pt x="65" y="6"/>
                  </a:cubicBezTo>
                  <a:cubicBezTo>
                    <a:pt x="65" y="7"/>
                    <a:pt x="66" y="7"/>
                    <a:pt x="66" y="8"/>
                  </a:cubicBezTo>
                  <a:close/>
                  <a:moveTo>
                    <a:pt x="68" y="11"/>
                  </a:moveTo>
                  <a:cubicBezTo>
                    <a:pt x="63" y="13"/>
                    <a:pt x="59" y="16"/>
                    <a:pt x="55" y="19"/>
                  </a:cubicBezTo>
                  <a:cubicBezTo>
                    <a:pt x="49" y="22"/>
                    <a:pt x="43" y="25"/>
                    <a:pt x="38" y="28"/>
                  </a:cubicBezTo>
                  <a:cubicBezTo>
                    <a:pt x="32" y="31"/>
                    <a:pt x="27" y="34"/>
                    <a:pt x="22" y="37"/>
                  </a:cubicBezTo>
                  <a:cubicBezTo>
                    <a:pt x="19" y="39"/>
                    <a:pt x="16" y="40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21" y="37"/>
                    <a:pt x="30" y="32"/>
                    <a:pt x="38" y="27"/>
                  </a:cubicBezTo>
                  <a:cubicBezTo>
                    <a:pt x="48" y="21"/>
                    <a:pt x="58" y="16"/>
                    <a:pt x="67" y="9"/>
                  </a:cubicBezTo>
                  <a:cubicBezTo>
                    <a:pt x="67" y="9"/>
                    <a:pt x="68" y="10"/>
                    <a:pt x="68" y="11"/>
                  </a:cubicBezTo>
                  <a:close/>
                  <a:moveTo>
                    <a:pt x="81" y="8"/>
                  </a:moveTo>
                  <a:cubicBezTo>
                    <a:pt x="81" y="8"/>
                    <a:pt x="86" y="5"/>
                    <a:pt x="84" y="6"/>
                  </a:cubicBezTo>
                  <a:cubicBezTo>
                    <a:pt x="83" y="7"/>
                    <a:pt x="81" y="8"/>
                    <a:pt x="80" y="9"/>
                  </a:cubicBezTo>
                  <a:cubicBezTo>
                    <a:pt x="76" y="11"/>
                    <a:pt x="72" y="14"/>
                    <a:pt x="69" y="16"/>
                  </a:cubicBezTo>
                  <a:cubicBezTo>
                    <a:pt x="62" y="20"/>
                    <a:pt x="55" y="24"/>
                    <a:pt x="48" y="28"/>
                  </a:cubicBezTo>
                  <a:cubicBezTo>
                    <a:pt x="41" y="32"/>
                    <a:pt x="34" y="36"/>
                    <a:pt x="28" y="40"/>
                  </a:cubicBezTo>
                  <a:cubicBezTo>
                    <a:pt x="22" y="43"/>
                    <a:pt x="16" y="48"/>
                    <a:pt x="9" y="51"/>
                  </a:cubicBezTo>
                  <a:cubicBezTo>
                    <a:pt x="9" y="51"/>
                    <a:pt x="8" y="51"/>
                    <a:pt x="7" y="50"/>
                  </a:cubicBezTo>
                  <a:cubicBezTo>
                    <a:pt x="13" y="49"/>
                    <a:pt x="17" y="45"/>
                    <a:pt x="22" y="42"/>
                  </a:cubicBezTo>
                  <a:cubicBezTo>
                    <a:pt x="29" y="38"/>
                    <a:pt x="36" y="35"/>
                    <a:pt x="42" y="31"/>
                  </a:cubicBezTo>
                  <a:cubicBezTo>
                    <a:pt x="49" y="27"/>
                    <a:pt x="56" y="24"/>
                    <a:pt x="63" y="19"/>
                  </a:cubicBezTo>
                  <a:cubicBezTo>
                    <a:pt x="69" y="16"/>
                    <a:pt x="74" y="11"/>
                    <a:pt x="81" y="8"/>
                  </a:cubicBezTo>
                  <a:close/>
                  <a:moveTo>
                    <a:pt x="90" y="7"/>
                  </a:moveTo>
                  <a:cubicBezTo>
                    <a:pt x="80" y="12"/>
                    <a:pt x="72" y="19"/>
                    <a:pt x="62" y="24"/>
                  </a:cubicBezTo>
                  <a:cubicBezTo>
                    <a:pt x="61" y="25"/>
                    <a:pt x="59" y="26"/>
                    <a:pt x="57" y="27"/>
                  </a:cubicBezTo>
                  <a:cubicBezTo>
                    <a:pt x="56" y="28"/>
                    <a:pt x="55" y="28"/>
                    <a:pt x="54" y="29"/>
                  </a:cubicBezTo>
                  <a:cubicBezTo>
                    <a:pt x="41" y="35"/>
                    <a:pt x="28" y="42"/>
                    <a:pt x="15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9" y="46"/>
                    <a:pt x="22" y="44"/>
                    <a:pt x="25" y="42"/>
                  </a:cubicBezTo>
                  <a:cubicBezTo>
                    <a:pt x="32" y="38"/>
                    <a:pt x="39" y="34"/>
                    <a:pt x="45" y="31"/>
                  </a:cubicBezTo>
                  <a:cubicBezTo>
                    <a:pt x="59" y="23"/>
                    <a:pt x="73" y="14"/>
                    <a:pt x="86" y="6"/>
                  </a:cubicBezTo>
                  <a:cubicBezTo>
                    <a:pt x="87" y="6"/>
                    <a:pt x="89" y="6"/>
                    <a:pt x="90" y="7"/>
                  </a:cubicBezTo>
                  <a:close/>
                  <a:moveTo>
                    <a:pt x="93" y="15"/>
                  </a:moveTo>
                  <a:cubicBezTo>
                    <a:pt x="93" y="15"/>
                    <a:pt x="93" y="16"/>
                    <a:pt x="93" y="16"/>
                  </a:cubicBezTo>
                  <a:cubicBezTo>
                    <a:pt x="92" y="16"/>
                    <a:pt x="92" y="17"/>
                    <a:pt x="91" y="17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88" y="19"/>
                    <a:pt x="85" y="20"/>
                    <a:pt x="82" y="22"/>
                  </a:cubicBezTo>
                  <a:cubicBezTo>
                    <a:pt x="75" y="25"/>
                    <a:pt x="69" y="29"/>
                    <a:pt x="62" y="33"/>
                  </a:cubicBezTo>
                  <a:cubicBezTo>
                    <a:pt x="49" y="39"/>
                    <a:pt x="36" y="45"/>
                    <a:pt x="23" y="53"/>
                  </a:cubicBezTo>
                  <a:cubicBezTo>
                    <a:pt x="21" y="54"/>
                    <a:pt x="18" y="56"/>
                    <a:pt x="16" y="58"/>
                  </a:cubicBezTo>
                  <a:cubicBezTo>
                    <a:pt x="15" y="59"/>
                    <a:pt x="14" y="59"/>
                    <a:pt x="13" y="60"/>
                  </a:cubicBezTo>
                  <a:cubicBezTo>
                    <a:pt x="15" y="59"/>
                    <a:pt x="16" y="57"/>
                    <a:pt x="18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22" y="52"/>
                    <a:pt x="25" y="50"/>
                    <a:pt x="29" y="48"/>
                  </a:cubicBezTo>
                  <a:cubicBezTo>
                    <a:pt x="38" y="42"/>
                    <a:pt x="48" y="37"/>
                    <a:pt x="57" y="31"/>
                  </a:cubicBezTo>
                  <a:cubicBezTo>
                    <a:pt x="69" y="25"/>
                    <a:pt x="81" y="20"/>
                    <a:pt x="92" y="12"/>
                  </a:cubicBezTo>
                  <a:cubicBezTo>
                    <a:pt x="93" y="13"/>
                    <a:pt x="93" y="14"/>
                    <a:pt x="93" y="15"/>
                  </a:cubicBezTo>
                  <a:close/>
                  <a:moveTo>
                    <a:pt x="16" y="63"/>
                  </a:moveTo>
                  <a:cubicBezTo>
                    <a:pt x="24" y="58"/>
                    <a:pt x="32" y="54"/>
                    <a:pt x="39" y="50"/>
                  </a:cubicBezTo>
                  <a:cubicBezTo>
                    <a:pt x="47" y="46"/>
                    <a:pt x="55" y="41"/>
                    <a:pt x="63" y="37"/>
                  </a:cubicBezTo>
                  <a:cubicBezTo>
                    <a:pt x="71" y="33"/>
                    <a:pt x="79" y="30"/>
                    <a:pt x="87" y="26"/>
                  </a:cubicBezTo>
                  <a:cubicBezTo>
                    <a:pt x="92" y="23"/>
                    <a:pt x="98" y="20"/>
                    <a:pt x="103" y="17"/>
                  </a:cubicBezTo>
                  <a:cubicBezTo>
                    <a:pt x="102" y="18"/>
                    <a:pt x="101" y="18"/>
                    <a:pt x="100" y="19"/>
                  </a:cubicBezTo>
                  <a:cubicBezTo>
                    <a:pt x="96" y="22"/>
                    <a:pt x="92" y="24"/>
                    <a:pt x="88" y="26"/>
                  </a:cubicBezTo>
                  <a:cubicBezTo>
                    <a:pt x="79" y="31"/>
                    <a:pt x="70" y="35"/>
                    <a:pt x="60" y="40"/>
                  </a:cubicBezTo>
                  <a:cubicBezTo>
                    <a:pt x="51" y="45"/>
                    <a:pt x="42" y="49"/>
                    <a:pt x="33" y="54"/>
                  </a:cubicBezTo>
                  <a:cubicBezTo>
                    <a:pt x="26" y="58"/>
                    <a:pt x="19" y="62"/>
                    <a:pt x="13" y="67"/>
                  </a:cubicBezTo>
                  <a:cubicBezTo>
                    <a:pt x="12" y="67"/>
                    <a:pt x="12" y="67"/>
                    <a:pt x="12" y="66"/>
                  </a:cubicBezTo>
                  <a:cubicBezTo>
                    <a:pt x="12" y="66"/>
                    <a:pt x="13" y="65"/>
                    <a:pt x="14" y="64"/>
                  </a:cubicBezTo>
                  <a:cubicBezTo>
                    <a:pt x="15" y="64"/>
                    <a:pt x="16" y="63"/>
                    <a:pt x="16" y="63"/>
                  </a:cubicBezTo>
                  <a:close/>
                  <a:moveTo>
                    <a:pt x="16" y="70"/>
                  </a:moveTo>
                  <a:cubicBezTo>
                    <a:pt x="15" y="69"/>
                    <a:pt x="14" y="69"/>
                    <a:pt x="13" y="68"/>
                  </a:cubicBezTo>
                  <a:cubicBezTo>
                    <a:pt x="20" y="63"/>
                    <a:pt x="28" y="59"/>
                    <a:pt x="35" y="56"/>
                  </a:cubicBezTo>
                  <a:cubicBezTo>
                    <a:pt x="44" y="52"/>
                    <a:pt x="53" y="47"/>
                    <a:pt x="62" y="43"/>
                  </a:cubicBezTo>
                  <a:cubicBezTo>
                    <a:pt x="71" y="39"/>
                    <a:pt x="80" y="34"/>
                    <a:pt x="88" y="31"/>
                  </a:cubicBezTo>
                  <a:cubicBezTo>
                    <a:pt x="93" y="29"/>
                    <a:pt x="97" y="27"/>
                    <a:pt x="101" y="25"/>
                  </a:cubicBezTo>
                  <a:cubicBezTo>
                    <a:pt x="105" y="23"/>
                    <a:pt x="109" y="22"/>
                    <a:pt x="112" y="19"/>
                  </a:cubicBezTo>
                  <a:cubicBezTo>
                    <a:pt x="105" y="25"/>
                    <a:pt x="95" y="28"/>
                    <a:pt x="88" y="31"/>
                  </a:cubicBezTo>
                  <a:cubicBezTo>
                    <a:pt x="79" y="36"/>
                    <a:pt x="70" y="40"/>
                    <a:pt x="61" y="44"/>
                  </a:cubicBezTo>
                  <a:cubicBezTo>
                    <a:pt x="46" y="52"/>
                    <a:pt x="30" y="60"/>
                    <a:pt x="16" y="70"/>
                  </a:cubicBezTo>
                  <a:close/>
                  <a:moveTo>
                    <a:pt x="13" y="64"/>
                  </a:moveTo>
                  <a:cubicBezTo>
                    <a:pt x="12" y="64"/>
                    <a:pt x="12" y="65"/>
                    <a:pt x="12" y="65"/>
                  </a:cubicBezTo>
                  <a:cubicBezTo>
                    <a:pt x="12" y="65"/>
                    <a:pt x="12" y="65"/>
                    <a:pt x="11" y="66"/>
                  </a:cubicBezTo>
                  <a:cubicBezTo>
                    <a:pt x="11" y="65"/>
                    <a:pt x="11" y="64"/>
                    <a:pt x="11" y="64"/>
                  </a:cubicBezTo>
                  <a:cubicBezTo>
                    <a:pt x="16" y="58"/>
                    <a:pt x="22" y="54"/>
                    <a:pt x="29" y="51"/>
                  </a:cubicBezTo>
                  <a:cubicBezTo>
                    <a:pt x="37" y="46"/>
                    <a:pt x="45" y="42"/>
                    <a:pt x="53" y="38"/>
                  </a:cubicBezTo>
                  <a:cubicBezTo>
                    <a:pt x="60" y="34"/>
                    <a:pt x="68" y="31"/>
                    <a:pt x="75" y="27"/>
                  </a:cubicBezTo>
                  <a:cubicBezTo>
                    <a:pt x="76" y="26"/>
                    <a:pt x="76" y="26"/>
                    <a:pt x="77" y="26"/>
                  </a:cubicBezTo>
                  <a:cubicBezTo>
                    <a:pt x="76" y="26"/>
                    <a:pt x="75" y="27"/>
                    <a:pt x="74" y="27"/>
                  </a:cubicBezTo>
                  <a:cubicBezTo>
                    <a:pt x="66" y="32"/>
                    <a:pt x="58" y="36"/>
                    <a:pt x="50" y="40"/>
                  </a:cubicBezTo>
                  <a:cubicBezTo>
                    <a:pt x="42" y="44"/>
                    <a:pt x="35" y="49"/>
                    <a:pt x="27" y="54"/>
                  </a:cubicBezTo>
                  <a:cubicBezTo>
                    <a:pt x="24" y="56"/>
                    <a:pt x="21" y="58"/>
                    <a:pt x="18" y="61"/>
                  </a:cubicBezTo>
                  <a:cubicBezTo>
                    <a:pt x="16" y="62"/>
                    <a:pt x="15" y="63"/>
                    <a:pt x="13" y="64"/>
                  </a:cubicBezTo>
                  <a:close/>
                  <a:moveTo>
                    <a:pt x="42" y="36"/>
                  </a:moveTo>
                  <a:cubicBezTo>
                    <a:pt x="33" y="41"/>
                    <a:pt x="24" y="47"/>
                    <a:pt x="15" y="53"/>
                  </a:cubicBezTo>
                  <a:cubicBezTo>
                    <a:pt x="14" y="53"/>
                    <a:pt x="12" y="52"/>
                    <a:pt x="10" y="52"/>
                  </a:cubicBezTo>
                  <a:cubicBezTo>
                    <a:pt x="21" y="47"/>
                    <a:pt x="31" y="42"/>
                    <a:pt x="42" y="36"/>
                  </a:cubicBezTo>
                  <a:close/>
                  <a:moveTo>
                    <a:pt x="19" y="54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9" y="53"/>
                    <a:pt x="18" y="53"/>
                    <a:pt x="18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22" y="50"/>
                    <a:pt x="27" y="47"/>
                    <a:pt x="32" y="44"/>
                  </a:cubicBezTo>
                  <a:cubicBezTo>
                    <a:pt x="36" y="42"/>
                    <a:pt x="40" y="40"/>
                    <a:pt x="45" y="37"/>
                  </a:cubicBezTo>
                  <a:cubicBezTo>
                    <a:pt x="36" y="42"/>
                    <a:pt x="27" y="47"/>
                    <a:pt x="19" y="54"/>
                  </a:cubicBezTo>
                  <a:close/>
                  <a:moveTo>
                    <a:pt x="67" y="26"/>
                  </a:moveTo>
                  <a:cubicBezTo>
                    <a:pt x="67" y="26"/>
                    <a:pt x="67" y="26"/>
                    <a:pt x="67" y="26"/>
                  </a:cubicBezTo>
                  <a:cubicBezTo>
                    <a:pt x="73" y="22"/>
                    <a:pt x="79" y="19"/>
                    <a:pt x="84" y="16"/>
                  </a:cubicBezTo>
                  <a:cubicBezTo>
                    <a:pt x="86" y="15"/>
                    <a:pt x="87" y="14"/>
                    <a:pt x="88" y="13"/>
                  </a:cubicBezTo>
                  <a:cubicBezTo>
                    <a:pt x="88" y="13"/>
                    <a:pt x="94" y="11"/>
                    <a:pt x="90" y="13"/>
                  </a:cubicBezTo>
                  <a:cubicBezTo>
                    <a:pt x="87" y="15"/>
                    <a:pt x="83" y="17"/>
                    <a:pt x="80" y="19"/>
                  </a:cubicBezTo>
                  <a:cubicBezTo>
                    <a:pt x="75" y="22"/>
                    <a:pt x="71" y="24"/>
                    <a:pt x="67" y="26"/>
                  </a:cubicBezTo>
                  <a:close/>
                  <a:moveTo>
                    <a:pt x="75" y="21"/>
                  </a:moveTo>
                  <a:cubicBezTo>
                    <a:pt x="68" y="24"/>
                    <a:pt x="61" y="28"/>
                    <a:pt x="55" y="32"/>
                  </a:cubicBezTo>
                  <a:cubicBezTo>
                    <a:pt x="50" y="34"/>
                    <a:pt x="44" y="37"/>
                    <a:pt x="39" y="39"/>
                  </a:cubicBezTo>
                  <a:cubicBezTo>
                    <a:pt x="31" y="43"/>
                    <a:pt x="24" y="48"/>
                    <a:pt x="17" y="53"/>
                  </a:cubicBezTo>
                  <a:cubicBezTo>
                    <a:pt x="25" y="47"/>
                    <a:pt x="33" y="42"/>
                    <a:pt x="42" y="37"/>
                  </a:cubicBezTo>
                  <a:cubicBezTo>
                    <a:pt x="51" y="31"/>
                    <a:pt x="60" y="27"/>
                    <a:pt x="69" y="22"/>
                  </a:cubicBezTo>
                  <a:cubicBezTo>
                    <a:pt x="76" y="17"/>
                    <a:pt x="84" y="14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1" y="9"/>
                    <a:pt x="92" y="10"/>
                    <a:pt x="92" y="11"/>
                  </a:cubicBezTo>
                  <a:cubicBezTo>
                    <a:pt x="86" y="12"/>
                    <a:pt x="80" y="17"/>
                    <a:pt x="75" y="21"/>
                  </a:cubicBezTo>
                  <a:close/>
                  <a:moveTo>
                    <a:pt x="76" y="16"/>
                  </a:moveTo>
                  <a:cubicBezTo>
                    <a:pt x="80" y="14"/>
                    <a:pt x="84" y="12"/>
                    <a:pt x="87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6" y="11"/>
                    <a:pt x="84" y="12"/>
                    <a:pt x="83" y="13"/>
                  </a:cubicBezTo>
                  <a:cubicBezTo>
                    <a:pt x="81" y="14"/>
                    <a:pt x="78" y="15"/>
                    <a:pt x="76" y="16"/>
                  </a:cubicBezTo>
                  <a:close/>
                  <a:moveTo>
                    <a:pt x="5" y="48"/>
                  </a:moveTo>
                  <a:cubicBezTo>
                    <a:pt x="16" y="41"/>
                    <a:pt x="27" y="35"/>
                    <a:pt x="38" y="29"/>
                  </a:cubicBezTo>
                  <a:cubicBezTo>
                    <a:pt x="40" y="28"/>
                    <a:pt x="42" y="27"/>
                    <a:pt x="45" y="25"/>
                  </a:cubicBezTo>
                  <a:cubicBezTo>
                    <a:pt x="42" y="27"/>
                    <a:pt x="39" y="29"/>
                    <a:pt x="36" y="30"/>
                  </a:cubicBezTo>
                  <a:cubicBezTo>
                    <a:pt x="25" y="36"/>
                    <a:pt x="15" y="42"/>
                    <a:pt x="6" y="49"/>
                  </a:cubicBezTo>
                  <a:cubicBezTo>
                    <a:pt x="6" y="49"/>
                    <a:pt x="5" y="48"/>
                    <a:pt x="5" y="48"/>
                  </a:cubicBezTo>
                  <a:close/>
                  <a:moveTo>
                    <a:pt x="3" y="43"/>
                  </a:moveTo>
                  <a:cubicBezTo>
                    <a:pt x="7" y="40"/>
                    <a:pt x="11" y="37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4"/>
                    <a:pt x="16" y="34"/>
                  </a:cubicBezTo>
                  <a:cubicBezTo>
                    <a:pt x="18" y="33"/>
                    <a:pt x="21" y="31"/>
                    <a:pt x="23" y="30"/>
                  </a:cubicBezTo>
                  <a:cubicBezTo>
                    <a:pt x="24" y="29"/>
                    <a:pt x="25" y="29"/>
                    <a:pt x="26" y="28"/>
                  </a:cubicBezTo>
                  <a:cubicBezTo>
                    <a:pt x="27" y="28"/>
                    <a:pt x="27" y="28"/>
                    <a:pt x="28" y="27"/>
                  </a:cubicBezTo>
                  <a:cubicBezTo>
                    <a:pt x="31" y="26"/>
                    <a:pt x="34" y="24"/>
                    <a:pt x="37" y="22"/>
                  </a:cubicBezTo>
                  <a:cubicBezTo>
                    <a:pt x="41" y="20"/>
                    <a:pt x="45" y="18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3" y="20"/>
                    <a:pt x="38" y="23"/>
                    <a:pt x="33" y="26"/>
                  </a:cubicBezTo>
                  <a:cubicBezTo>
                    <a:pt x="23" y="32"/>
                    <a:pt x="12" y="37"/>
                    <a:pt x="3" y="45"/>
                  </a:cubicBezTo>
                  <a:cubicBezTo>
                    <a:pt x="3" y="44"/>
                    <a:pt x="3" y="43"/>
                    <a:pt x="3" y="43"/>
                  </a:cubicBezTo>
                  <a:close/>
                  <a:moveTo>
                    <a:pt x="16" y="33"/>
                  </a:moveTo>
                  <a:cubicBezTo>
                    <a:pt x="16" y="33"/>
                    <a:pt x="16" y="33"/>
                    <a:pt x="16" y="32"/>
                  </a:cubicBezTo>
                  <a:cubicBezTo>
                    <a:pt x="17" y="32"/>
                    <a:pt x="18" y="31"/>
                    <a:pt x="19" y="31"/>
                  </a:cubicBezTo>
                  <a:cubicBezTo>
                    <a:pt x="20" y="30"/>
                    <a:pt x="21" y="30"/>
                    <a:pt x="22" y="29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1" y="30"/>
                    <a:pt x="19" y="31"/>
                    <a:pt x="16" y="33"/>
                  </a:cubicBezTo>
                  <a:close/>
                  <a:moveTo>
                    <a:pt x="51" y="13"/>
                  </a:moveTo>
                  <a:cubicBezTo>
                    <a:pt x="55" y="12"/>
                    <a:pt x="59" y="9"/>
                    <a:pt x="62" y="7"/>
                  </a:cubicBezTo>
                  <a:cubicBezTo>
                    <a:pt x="59" y="10"/>
                    <a:pt x="55" y="13"/>
                    <a:pt x="51" y="15"/>
                  </a:cubicBezTo>
                  <a:cubicBezTo>
                    <a:pt x="51" y="15"/>
                    <a:pt x="51" y="15"/>
                    <a:pt x="51" y="14"/>
                  </a:cubicBezTo>
                  <a:cubicBezTo>
                    <a:pt x="51" y="14"/>
                    <a:pt x="51" y="13"/>
                    <a:pt x="51" y="13"/>
                  </a:cubicBezTo>
                  <a:close/>
                  <a:moveTo>
                    <a:pt x="28" y="25"/>
                  </a:moveTo>
                  <a:cubicBezTo>
                    <a:pt x="28" y="24"/>
                    <a:pt x="28" y="24"/>
                    <a:pt x="28" y="23"/>
                  </a:cubicBezTo>
                  <a:cubicBezTo>
                    <a:pt x="31" y="21"/>
                    <a:pt x="35" y="19"/>
                    <a:pt x="39" y="17"/>
                  </a:cubicBezTo>
                  <a:cubicBezTo>
                    <a:pt x="36" y="20"/>
                    <a:pt x="32" y="22"/>
                    <a:pt x="28" y="25"/>
                  </a:cubicBezTo>
                  <a:close/>
                  <a:moveTo>
                    <a:pt x="11" y="30"/>
                  </a:moveTo>
                  <a:cubicBezTo>
                    <a:pt x="10" y="29"/>
                    <a:pt x="9" y="29"/>
                    <a:pt x="9" y="28"/>
                  </a:cubicBezTo>
                  <a:cubicBezTo>
                    <a:pt x="12" y="27"/>
                    <a:pt x="15" y="25"/>
                    <a:pt x="17" y="23"/>
                  </a:cubicBezTo>
                  <a:cubicBezTo>
                    <a:pt x="21" y="20"/>
                    <a:pt x="19" y="22"/>
                    <a:pt x="17" y="24"/>
                  </a:cubicBezTo>
                  <a:cubicBezTo>
                    <a:pt x="15" y="26"/>
                    <a:pt x="13" y="28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lose/>
                  <a:moveTo>
                    <a:pt x="10" y="27"/>
                  </a:moveTo>
                  <a:cubicBezTo>
                    <a:pt x="9" y="27"/>
                    <a:pt x="9" y="26"/>
                    <a:pt x="11" y="26"/>
                  </a:cubicBezTo>
                  <a:cubicBezTo>
                    <a:pt x="11" y="25"/>
                    <a:pt x="12" y="25"/>
                    <a:pt x="12" y="24"/>
                  </a:cubicBezTo>
                  <a:cubicBezTo>
                    <a:pt x="14" y="22"/>
                    <a:pt x="16" y="21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20" y="20"/>
                    <a:pt x="20" y="20"/>
                  </a:cubicBezTo>
                  <a:cubicBezTo>
                    <a:pt x="17" y="22"/>
                    <a:pt x="14" y="25"/>
                    <a:pt x="10" y="27"/>
                  </a:cubicBezTo>
                  <a:close/>
                  <a:moveTo>
                    <a:pt x="7" y="26"/>
                  </a:moveTo>
                  <a:cubicBezTo>
                    <a:pt x="11" y="24"/>
                    <a:pt x="13" y="21"/>
                    <a:pt x="17" y="19"/>
                  </a:cubicBezTo>
                  <a:cubicBezTo>
                    <a:pt x="14" y="21"/>
                    <a:pt x="10" y="24"/>
                    <a:pt x="8" y="27"/>
                  </a:cubicBezTo>
                  <a:cubicBezTo>
                    <a:pt x="8" y="27"/>
                    <a:pt x="7" y="26"/>
                    <a:pt x="7" y="26"/>
                  </a:cubicBezTo>
                  <a:close/>
                  <a:moveTo>
                    <a:pt x="13" y="35"/>
                  </a:moveTo>
                  <a:cubicBezTo>
                    <a:pt x="10" y="37"/>
                    <a:pt x="6" y="39"/>
                    <a:pt x="3" y="42"/>
                  </a:cubicBezTo>
                  <a:cubicBezTo>
                    <a:pt x="4" y="37"/>
                    <a:pt x="9" y="34"/>
                    <a:pt x="13" y="35"/>
                  </a:cubicBezTo>
                  <a:close/>
                  <a:moveTo>
                    <a:pt x="16" y="57"/>
                  </a:moveTo>
                  <a:cubicBezTo>
                    <a:pt x="14" y="58"/>
                    <a:pt x="13" y="60"/>
                    <a:pt x="11" y="62"/>
                  </a:cubicBezTo>
                  <a:cubicBezTo>
                    <a:pt x="11" y="61"/>
                    <a:pt x="12" y="61"/>
                    <a:pt x="12" y="60"/>
                  </a:cubicBezTo>
                  <a:cubicBezTo>
                    <a:pt x="13" y="59"/>
                    <a:pt x="14" y="58"/>
                    <a:pt x="16" y="57"/>
                  </a:cubicBezTo>
                  <a:close/>
                  <a:moveTo>
                    <a:pt x="19" y="71"/>
                  </a:moveTo>
                  <a:cubicBezTo>
                    <a:pt x="25" y="66"/>
                    <a:pt x="33" y="64"/>
                    <a:pt x="39" y="61"/>
                  </a:cubicBezTo>
                  <a:cubicBezTo>
                    <a:pt x="47" y="57"/>
                    <a:pt x="54" y="53"/>
                    <a:pt x="62" y="49"/>
                  </a:cubicBezTo>
                  <a:cubicBezTo>
                    <a:pt x="70" y="45"/>
                    <a:pt x="78" y="42"/>
                    <a:pt x="86" y="38"/>
                  </a:cubicBezTo>
                  <a:cubicBezTo>
                    <a:pt x="94" y="35"/>
                    <a:pt x="102" y="31"/>
                    <a:pt x="110" y="28"/>
                  </a:cubicBezTo>
                  <a:cubicBezTo>
                    <a:pt x="111" y="27"/>
                    <a:pt x="112" y="26"/>
                    <a:pt x="110" y="28"/>
                  </a:cubicBezTo>
                  <a:cubicBezTo>
                    <a:pt x="108" y="29"/>
                    <a:pt x="106" y="29"/>
                    <a:pt x="104" y="31"/>
                  </a:cubicBezTo>
                  <a:cubicBezTo>
                    <a:pt x="101" y="33"/>
                    <a:pt x="98" y="35"/>
                    <a:pt x="94" y="36"/>
                  </a:cubicBezTo>
                  <a:cubicBezTo>
                    <a:pt x="86" y="40"/>
                    <a:pt x="79" y="43"/>
                    <a:pt x="72" y="47"/>
                  </a:cubicBezTo>
                  <a:cubicBezTo>
                    <a:pt x="65" y="51"/>
                    <a:pt x="57" y="55"/>
                    <a:pt x="50" y="59"/>
                  </a:cubicBezTo>
                  <a:cubicBezTo>
                    <a:pt x="42" y="63"/>
                    <a:pt x="34" y="66"/>
                    <a:pt x="27" y="71"/>
                  </a:cubicBezTo>
                  <a:cubicBezTo>
                    <a:pt x="25" y="72"/>
                    <a:pt x="22" y="71"/>
                    <a:pt x="19" y="71"/>
                  </a:cubicBezTo>
                  <a:close/>
                  <a:moveTo>
                    <a:pt x="115" y="30"/>
                  </a:moveTo>
                  <a:cubicBezTo>
                    <a:pt x="112" y="32"/>
                    <a:pt x="109" y="34"/>
                    <a:pt x="107" y="35"/>
                  </a:cubicBezTo>
                  <a:cubicBezTo>
                    <a:pt x="101" y="40"/>
                    <a:pt x="94" y="43"/>
                    <a:pt x="87" y="46"/>
                  </a:cubicBezTo>
                  <a:cubicBezTo>
                    <a:pt x="73" y="52"/>
                    <a:pt x="60" y="59"/>
                    <a:pt x="47" y="65"/>
                  </a:cubicBezTo>
                  <a:cubicBezTo>
                    <a:pt x="45" y="66"/>
                    <a:pt x="44" y="66"/>
                    <a:pt x="42" y="67"/>
                  </a:cubicBezTo>
                  <a:cubicBezTo>
                    <a:pt x="40" y="68"/>
                    <a:pt x="38" y="69"/>
                    <a:pt x="36" y="70"/>
                  </a:cubicBezTo>
                  <a:cubicBezTo>
                    <a:pt x="36" y="70"/>
                    <a:pt x="36" y="70"/>
                    <a:pt x="36" y="69"/>
                  </a:cubicBezTo>
                  <a:cubicBezTo>
                    <a:pt x="39" y="68"/>
                    <a:pt x="42" y="67"/>
                    <a:pt x="45" y="65"/>
                  </a:cubicBezTo>
                  <a:cubicBezTo>
                    <a:pt x="52" y="62"/>
                    <a:pt x="59" y="58"/>
                    <a:pt x="66" y="55"/>
                  </a:cubicBezTo>
                  <a:cubicBezTo>
                    <a:pt x="80" y="49"/>
                    <a:pt x="94" y="42"/>
                    <a:pt x="107" y="35"/>
                  </a:cubicBezTo>
                  <a:cubicBezTo>
                    <a:pt x="110" y="33"/>
                    <a:pt x="112" y="32"/>
                    <a:pt x="115" y="30"/>
                  </a:cubicBezTo>
                  <a:cubicBezTo>
                    <a:pt x="115" y="30"/>
                    <a:pt x="115" y="30"/>
                    <a:pt x="115" y="30"/>
                  </a:cubicBezTo>
                  <a:close/>
                  <a:moveTo>
                    <a:pt x="126" y="35"/>
                  </a:moveTo>
                  <a:cubicBezTo>
                    <a:pt x="127" y="36"/>
                    <a:pt x="127" y="37"/>
                    <a:pt x="127" y="37"/>
                  </a:cubicBezTo>
                  <a:cubicBezTo>
                    <a:pt x="111" y="44"/>
                    <a:pt x="94" y="50"/>
                    <a:pt x="78" y="57"/>
                  </a:cubicBezTo>
                  <a:cubicBezTo>
                    <a:pt x="70" y="60"/>
                    <a:pt x="62" y="64"/>
                    <a:pt x="53" y="68"/>
                  </a:cubicBezTo>
                  <a:cubicBezTo>
                    <a:pt x="50" y="70"/>
                    <a:pt x="46" y="72"/>
                    <a:pt x="42" y="73"/>
                  </a:cubicBezTo>
                  <a:cubicBezTo>
                    <a:pt x="54" y="67"/>
                    <a:pt x="67" y="60"/>
                    <a:pt x="80" y="55"/>
                  </a:cubicBezTo>
                  <a:cubicBezTo>
                    <a:pt x="95" y="48"/>
                    <a:pt x="111" y="43"/>
                    <a:pt x="126" y="35"/>
                  </a:cubicBezTo>
                  <a:close/>
                  <a:moveTo>
                    <a:pt x="74" y="74"/>
                  </a:moveTo>
                  <a:cubicBezTo>
                    <a:pt x="73" y="73"/>
                    <a:pt x="72" y="73"/>
                    <a:pt x="72" y="72"/>
                  </a:cubicBezTo>
                  <a:cubicBezTo>
                    <a:pt x="76" y="71"/>
                    <a:pt x="80" y="69"/>
                    <a:pt x="84" y="68"/>
                  </a:cubicBezTo>
                  <a:cubicBezTo>
                    <a:pt x="94" y="64"/>
                    <a:pt x="105" y="61"/>
                    <a:pt x="115" y="57"/>
                  </a:cubicBezTo>
                  <a:cubicBezTo>
                    <a:pt x="117" y="56"/>
                    <a:pt x="120" y="54"/>
                    <a:pt x="123" y="53"/>
                  </a:cubicBezTo>
                  <a:cubicBezTo>
                    <a:pt x="120" y="54"/>
                    <a:pt x="118" y="56"/>
                    <a:pt x="116" y="57"/>
                  </a:cubicBezTo>
                  <a:cubicBezTo>
                    <a:pt x="111" y="58"/>
                    <a:pt x="107" y="60"/>
                    <a:pt x="103" y="62"/>
                  </a:cubicBezTo>
                  <a:cubicBezTo>
                    <a:pt x="98" y="64"/>
                    <a:pt x="92" y="66"/>
                    <a:pt x="87" y="69"/>
                  </a:cubicBezTo>
                  <a:cubicBezTo>
                    <a:pt x="83" y="71"/>
                    <a:pt x="78" y="72"/>
                    <a:pt x="74" y="74"/>
                  </a:cubicBezTo>
                  <a:close/>
                  <a:moveTo>
                    <a:pt x="52" y="75"/>
                  </a:moveTo>
                  <a:cubicBezTo>
                    <a:pt x="55" y="75"/>
                    <a:pt x="59" y="73"/>
                    <a:pt x="62" y="72"/>
                  </a:cubicBezTo>
                  <a:cubicBezTo>
                    <a:pt x="68" y="69"/>
                    <a:pt x="74" y="67"/>
                    <a:pt x="80" y="64"/>
                  </a:cubicBezTo>
                  <a:cubicBezTo>
                    <a:pt x="93" y="59"/>
                    <a:pt x="105" y="55"/>
                    <a:pt x="118" y="50"/>
                  </a:cubicBezTo>
                  <a:cubicBezTo>
                    <a:pt x="108" y="54"/>
                    <a:pt x="97" y="59"/>
                    <a:pt x="87" y="63"/>
                  </a:cubicBezTo>
                  <a:cubicBezTo>
                    <a:pt x="76" y="68"/>
                    <a:pt x="65" y="72"/>
                    <a:pt x="54" y="77"/>
                  </a:cubicBezTo>
                  <a:cubicBezTo>
                    <a:pt x="53" y="77"/>
                    <a:pt x="52" y="76"/>
                    <a:pt x="52" y="75"/>
                  </a:cubicBezTo>
                  <a:close/>
                  <a:moveTo>
                    <a:pt x="54" y="78"/>
                  </a:moveTo>
                  <a:cubicBezTo>
                    <a:pt x="59" y="76"/>
                    <a:pt x="64" y="74"/>
                    <a:pt x="69" y="72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4" y="74"/>
                    <a:pt x="59" y="76"/>
                    <a:pt x="54" y="78"/>
                  </a:cubicBezTo>
                  <a:close/>
                  <a:moveTo>
                    <a:pt x="108" y="58"/>
                  </a:moveTo>
                  <a:cubicBezTo>
                    <a:pt x="102" y="60"/>
                    <a:pt x="96" y="63"/>
                    <a:pt x="90" y="65"/>
                  </a:cubicBezTo>
                  <a:cubicBezTo>
                    <a:pt x="84" y="67"/>
                    <a:pt x="78" y="69"/>
                    <a:pt x="71" y="7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77" y="69"/>
                    <a:pt x="82" y="66"/>
                    <a:pt x="88" y="64"/>
                  </a:cubicBezTo>
                  <a:cubicBezTo>
                    <a:pt x="94" y="61"/>
                    <a:pt x="99" y="59"/>
                    <a:pt x="105" y="57"/>
                  </a:cubicBezTo>
                  <a:cubicBezTo>
                    <a:pt x="110" y="55"/>
                    <a:pt x="116" y="53"/>
                    <a:pt x="120" y="50"/>
                  </a:cubicBezTo>
                  <a:cubicBezTo>
                    <a:pt x="120" y="50"/>
                    <a:pt x="120" y="49"/>
                    <a:pt x="120" y="49"/>
                  </a:cubicBezTo>
                  <a:cubicBezTo>
                    <a:pt x="120" y="49"/>
                    <a:pt x="120" y="50"/>
                    <a:pt x="120" y="50"/>
                  </a:cubicBezTo>
                  <a:cubicBezTo>
                    <a:pt x="122" y="50"/>
                    <a:pt x="123" y="51"/>
                    <a:pt x="123" y="52"/>
                  </a:cubicBezTo>
                  <a:cubicBezTo>
                    <a:pt x="118" y="54"/>
                    <a:pt x="113" y="57"/>
                    <a:pt x="108" y="58"/>
                  </a:cubicBezTo>
                  <a:close/>
                  <a:moveTo>
                    <a:pt x="120" y="47"/>
                  </a:moveTo>
                  <a:cubicBezTo>
                    <a:pt x="120" y="48"/>
                    <a:pt x="120" y="49"/>
                    <a:pt x="120" y="49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07" y="54"/>
                    <a:pt x="94" y="58"/>
                    <a:pt x="81" y="63"/>
                  </a:cubicBezTo>
                  <a:cubicBezTo>
                    <a:pt x="76" y="65"/>
                    <a:pt x="70" y="67"/>
                    <a:pt x="65" y="69"/>
                  </a:cubicBezTo>
                  <a:cubicBezTo>
                    <a:pt x="62" y="71"/>
                    <a:pt x="59" y="72"/>
                    <a:pt x="56" y="73"/>
                  </a:cubicBezTo>
                  <a:cubicBezTo>
                    <a:pt x="56" y="73"/>
                    <a:pt x="51" y="75"/>
                    <a:pt x="53" y="74"/>
                  </a:cubicBezTo>
                  <a:cubicBezTo>
                    <a:pt x="55" y="73"/>
                    <a:pt x="56" y="72"/>
                    <a:pt x="58" y="72"/>
                  </a:cubicBezTo>
                  <a:cubicBezTo>
                    <a:pt x="71" y="66"/>
                    <a:pt x="84" y="62"/>
                    <a:pt x="96" y="56"/>
                  </a:cubicBezTo>
                  <a:cubicBezTo>
                    <a:pt x="104" y="53"/>
                    <a:pt x="113" y="51"/>
                    <a:pt x="120" y="47"/>
                  </a:cubicBezTo>
                  <a:cubicBezTo>
                    <a:pt x="120" y="47"/>
                    <a:pt x="120" y="47"/>
                    <a:pt x="120" y="47"/>
                  </a:cubicBezTo>
                  <a:close/>
                  <a:moveTo>
                    <a:pt x="126" y="42"/>
                  </a:moveTo>
                  <a:cubicBezTo>
                    <a:pt x="119" y="44"/>
                    <a:pt x="113" y="48"/>
                    <a:pt x="106" y="50"/>
                  </a:cubicBezTo>
                  <a:cubicBezTo>
                    <a:pt x="100" y="52"/>
                    <a:pt x="94" y="54"/>
                    <a:pt x="87" y="57"/>
                  </a:cubicBezTo>
                  <a:cubicBezTo>
                    <a:pt x="82" y="60"/>
                    <a:pt x="76" y="62"/>
                    <a:pt x="70" y="64"/>
                  </a:cubicBezTo>
                  <a:cubicBezTo>
                    <a:pt x="77" y="60"/>
                    <a:pt x="85" y="57"/>
                    <a:pt x="92" y="54"/>
                  </a:cubicBezTo>
                  <a:cubicBezTo>
                    <a:pt x="99" y="51"/>
                    <a:pt x="105" y="49"/>
                    <a:pt x="111" y="46"/>
                  </a:cubicBezTo>
                  <a:cubicBezTo>
                    <a:pt x="116" y="44"/>
                    <a:pt x="123" y="42"/>
                    <a:pt x="127" y="38"/>
                  </a:cubicBezTo>
                  <a:cubicBezTo>
                    <a:pt x="127" y="40"/>
                    <a:pt x="126" y="41"/>
                    <a:pt x="126" y="42"/>
                  </a:cubicBezTo>
                  <a:close/>
                  <a:moveTo>
                    <a:pt x="26" y="88"/>
                  </a:moveTo>
                  <a:cubicBezTo>
                    <a:pt x="26" y="88"/>
                    <a:pt x="26" y="88"/>
                    <a:pt x="26" y="88"/>
                  </a:cubicBezTo>
                  <a:cubicBezTo>
                    <a:pt x="26" y="88"/>
                    <a:pt x="25" y="88"/>
                    <a:pt x="25" y="89"/>
                  </a:cubicBezTo>
                  <a:cubicBezTo>
                    <a:pt x="25" y="88"/>
                    <a:pt x="25" y="88"/>
                    <a:pt x="26" y="88"/>
                  </a:cubicBezTo>
                  <a:close/>
                  <a:moveTo>
                    <a:pt x="30" y="86"/>
                  </a:moveTo>
                  <a:cubicBezTo>
                    <a:pt x="29" y="87"/>
                    <a:pt x="28" y="87"/>
                    <a:pt x="26" y="87"/>
                  </a:cubicBezTo>
                  <a:cubicBezTo>
                    <a:pt x="27" y="86"/>
                    <a:pt x="28" y="86"/>
                    <a:pt x="29" y="85"/>
                  </a:cubicBezTo>
                  <a:cubicBezTo>
                    <a:pt x="32" y="84"/>
                    <a:pt x="35" y="83"/>
                    <a:pt x="38" y="82"/>
                  </a:cubicBezTo>
                  <a:cubicBezTo>
                    <a:pt x="36" y="83"/>
                    <a:pt x="33" y="85"/>
                    <a:pt x="30" y="86"/>
                  </a:cubicBezTo>
                  <a:close/>
                  <a:moveTo>
                    <a:pt x="76" y="55"/>
                  </a:moveTo>
                  <a:cubicBezTo>
                    <a:pt x="62" y="62"/>
                    <a:pt x="47" y="69"/>
                    <a:pt x="34" y="77"/>
                  </a:cubicBezTo>
                  <a:cubicBezTo>
                    <a:pt x="34" y="76"/>
                    <a:pt x="35" y="75"/>
                    <a:pt x="35" y="74"/>
                  </a:cubicBezTo>
                  <a:cubicBezTo>
                    <a:pt x="51" y="66"/>
                    <a:pt x="67" y="59"/>
                    <a:pt x="83" y="52"/>
                  </a:cubicBezTo>
                  <a:cubicBezTo>
                    <a:pt x="91" y="49"/>
                    <a:pt x="100" y="46"/>
                    <a:pt x="108" y="43"/>
                  </a:cubicBezTo>
                  <a:cubicBezTo>
                    <a:pt x="111" y="41"/>
                    <a:pt x="115" y="39"/>
                    <a:pt x="119" y="38"/>
                  </a:cubicBezTo>
                  <a:cubicBezTo>
                    <a:pt x="119" y="38"/>
                    <a:pt x="119" y="38"/>
                    <a:pt x="120" y="38"/>
                  </a:cubicBezTo>
                  <a:cubicBezTo>
                    <a:pt x="106" y="45"/>
                    <a:pt x="90" y="49"/>
                    <a:pt x="76" y="55"/>
                  </a:cubicBezTo>
                  <a:close/>
                  <a:moveTo>
                    <a:pt x="36" y="73"/>
                  </a:moveTo>
                  <a:cubicBezTo>
                    <a:pt x="36" y="73"/>
                    <a:pt x="36" y="73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42" y="69"/>
                    <a:pt x="47" y="66"/>
                    <a:pt x="53" y="63"/>
                  </a:cubicBezTo>
                  <a:cubicBezTo>
                    <a:pt x="57" y="61"/>
                    <a:pt x="61" y="59"/>
                    <a:pt x="65" y="57"/>
                  </a:cubicBezTo>
                  <a:cubicBezTo>
                    <a:pt x="79" y="51"/>
                    <a:pt x="93" y="45"/>
                    <a:pt x="107" y="39"/>
                  </a:cubicBezTo>
                  <a:cubicBezTo>
                    <a:pt x="110" y="37"/>
                    <a:pt x="113" y="35"/>
                    <a:pt x="117" y="34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1" y="37"/>
                    <a:pt x="105" y="40"/>
                    <a:pt x="99" y="43"/>
                  </a:cubicBezTo>
                  <a:cubicBezTo>
                    <a:pt x="86" y="49"/>
                    <a:pt x="72" y="55"/>
                    <a:pt x="59" y="61"/>
                  </a:cubicBezTo>
                  <a:cubicBezTo>
                    <a:pt x="51" y="65"/>
                    <a:pt x="44" y="69"/>
                    <a:pt x="36" y="73"/>
                  </a:cubicBezTo>
                  <a:close/>
                  <a:moveTo>
                    <a:pt x="112" y="28"/>
                  </a:moveTo>
                  <a:cubicBezTo>
                    <a:pt x="112" y="29"/>
                    <a:pt x="112" y="29"/>
                    <a:pt x="112" y="30"/>
                  </a:cubicBezTo>
                  <a:cubicBezTo>
                    <a:pt x="112" y="30"/>
                    <a:pt x="113" y="30"/>
                    <a:pt x="113" y="30"/>
                  </a:cubicBezTo>
                  <a:cubicBezTo>
                    <a:pt x="108" y="33"/>
                    <a:pt x="104" y="36"/>
                    <a:pt x="99" y="38"/>
                  </a:cubicBezTo>
                  <a:cubicBezTo>
                    <a:pt x="91" y="42"/>
                    <a:pt x="84" y="46"/>
                    <a:pt x="76" y="50"/>
                  </a:cubicBezTo>
                  <a:cubicBezTo>
                    <a:pt x="68" y="53"/>
                    <a:pt x="60" y="57"/>
                    <a:pt x="52" y="61"/>
                  </a:cubicBezTo>
                  <a:cubicBezTo>
                    <a:pt x="47" y="63"/>
                    <a:pt x="41" y="66"/>
                    <a:pt x="35" y="69"/>
                  </a:cubicBezTo>
                  <a:cubicBezTo>
                    <a:pt x="35" y="69"/>
                    <a:pt x="35" y="69"/>
                    <a:pt x="34" y="69"/>
                  </a:cubicBezTo>
                  <a:cubicBezTo>
                    <a:pt x="33" y="70"/>
                    <a:pt x="31" y="70"/>
                    <a:pt x="30" y="71"/>
                  </a:cubicBezTo>
                  <a:cubicBezTo>
                    <a:pt x="32" y="69"/>
                    <a:pt x="35" y="67"/>
                    <a:pt x="37" y="66"/>
                  </a:cubicBezTo>
                  <a:cubicBezTo>
                    <a:pt x="41" y="64"/>
                    <a:pt x="45" y="62"/>
                    <a:pt x="49" y="60"/>
                  </a:cubicBezTo>
                  <a:cubicBezTo>
                    <a:pt x="56" y="56"/>
                    <a:pt x="63" y="53"/>
                    <a:pt x="71" y="49"/>
                  </a:cubicBezTo>
                  <a:cubicBezTo>
                    <a:pt x="78" y="45"/>
                    <a:pt x="85" y="41"/>
                    <a:pt x="93" y="38"/>
                  </a:cubicBezTo>
                  <a:cubicBezTo>
                    <a:pt x="99" y="35"/>
                    <a:pt x="107" y="31"/>
                    <a:pt x="113" y="27"/>
                  </a:cubicBezTo>
                  <a:cubicBezTo>
                    <a:pt x="113" y="27"/>
                    <a:pt x="112" y="28"/>
                    <a:pt x="112" y="28"/>
                  </a:cubicBezTo>
                  <a:close/>
                  <a:moveTo>
                    <a:pt x="40" y="80"/>
                  </a:moveTo>
                  <a:cubicBezTo>
                    <a:pt x="37" y="81"/>
                    <a:pt x="33" y="82"/>
                    <a:pt x="30" y="84"/>
                  </a:cubicBezTo>
                  <a:cubicBezTo>
                    <a:pt x="30" y="83"/>
                    <a:pt x="30" y="83"/>
                    <a:pt x="31" y="82"/>
                  </a:cubicBezTo>
                  <a:cubicBezTo>
                    <a:pt x="33" y="82"/>
                    <a:pt x="35" y="81"/>
                    <a:pt x="37" y="80"/>
                  </a:cubicBezTo>
                  <a:cubicBezTo>
                    <a:pt x="38" y="79"/>
                    <a:pt x="40" y="78"/>
                    <a:pt x="41" y="77"/>
                  </a:cubicBezTo>
                  <a:cubicBezTo>
                    <a:pt x="42" y="77"/>
                    <a:pt x="44" y="76"/>
                    <a:pt x="45" y="75"/>
                  </a:cubicBezTo>
                  <a:cubicBezTo>
                    <a:pt x="44" y="77"/>
                    <a:pt x="42" y="79"/>
                    <a:pt x="40" y="80"/>
                  </a:cubicBezTo>
                  <a:close/>
                  <a:moveTo>
                    <a:pt x="47" y="74"/>
                  </a:moveTo>
                  <a:cubicBezTo>
                    <a:pt x="47" y="74"/>
                    <a:pt x="46" y="74"/>
                    <a:pt x="46" y="74"/>
                  </a:cubicBezTo>
                  <a:cubicBezTo>
                    <a:pt x="41" y="76"/>
                    <a:pt x="37" y="80"/>
                    <a:pt x="31" y="81"/>
                  </a:cubicBezTo>
                  <a:cubicBezTo>
                    <a:pt x="32" y="81"/>
                    <a:pt x="32" y="80"/>
                    <a:pt x="33" y="79"/>
                  </a:cubicBezTo>
                  <a:cubicBezTo>
                    <a:pt x="38" y="77"/>
                    <a:pt x="43" y="74"/>
                    <a:pt x="49" y="71"/>
                  </a:cubicBezTo>
                  <a:cubicBezTo>
                    <a:pt x="55" y="68"/>
                    <a:pt x="62" y="65"/>
                    <a:pt x="69" y="62"/>
                  </a:cubicBezTo>
                  <a:cubicBezTo>
                    <a:pt x="83" y="55"/>
                    <a:pt x="97" y="50"/>
                    <a:pt x="112" y="44"/>
                  </a:cubicBezTo>
                  <a:cubicBezTo>
                    <a:pt x="115" y="43"/>
                    <a:pt x="118" y="42"/>
                    <a:pt x="121" y="41"/>
                  </a:cubicBezTo>
                  <a:cubicBezTo>
                    <a:pt x="122" y="40"/>
                    <a:pt x="124" y="40"/>
                    <a:pt x="126" y="39"/>
                  </a:cubicBezTo>
                  <a:cubicBezTo>
                    <a:pt x="128" y="38"/>
                    <a:pt x="121" y="41"/>
                    <a:pt x="122" y="41"/>
                  </a:cubicBezTo>
                  <a:cubicBezTo>
                    <a:pt x="115" y="44"/>
                    <a:pt x="108" y="47"/>
                    <a:pt x="101" y="50"/>
                  </a:cubicBezTo>
                  <a:cubicBezTo>
                    <a:pt x="87" y="55"/>
                    <a:pt x="73" y="61"/>
                    <a:pt x="60" y="68"/>
                  </a:cubicBezTo>
                  <a:cubicBezTo>
                    <a:pt x="60" y="68"/>
                    <a:pt x="59" y="68"/>
                    <a:pt x="59" y="68"/>
                  </a:cubicBezTo>
                  <a:cubicBezTo>
                    <a:pt x="56" y="69"/>
                    <a:pt x="53" y="71"/>
                    <a:pt x="50" y="72"/>
                  </a:cubicBezTo>
                  <a:cubicBezTo>
                    <a:pt x="50" y="72"/>
                    <a:pt x="50" y="72"/>
                    <a:pt x="49" y="72"/>
                  </a:cubicBezTo>
                  <a:cubicBezTo>
                    <a:pt x="49" y="72"/>
                    <a:pt x="48" y="72"/>
                    <a:pt x="48" y="73"/>
                  </a:cubicBezTo>
                  <a:cubicBezTo>
                    <a:pt x="47" y="73"/>
                    <a:pt x="47" y="74"/>
                    <a:pt x="47" y="74"/>
                  </a:cubicBezTo>
                  <a:close/>
                  <a:moveTo>
                    <a:pt x="51" y="73"/>
                  </a:moveTo>
                  <a:cubicBezTo>
                    <a:pt x="53" y="72"/>
                    <a:pt x="56" y="70"/>
                    <a:pt x="58" y="69"/>
                  </a:cubicBezTo>
                  <a:cubicBezTo>
                    <a:pt x="58" y="69"/>
                    <a:pt x="59" y="69"/>
                    <a:pt x="59" y="69"/>
                  </a:cubicBezTo>
                  <a:cubicBezTo>
                    <a:pt x="66" y="66"/>
                    <a:pt x="73" y="64"/>
                    <a:pt x="79" y="61"/>
                  </a:cubicBezTo>
                  <a:cubicBezTo>
                    <a:pt x="86" y="59"/>
                    <a:pt x="93" y="55"/>
                    <a:pt x="100" y="53"/>
                  </a:cubicBezTo>
                  <a:cubicBezTo>
                    <a:pt x="107" y="50"/>
                    <a:pt x="113" y="48"/>
                    <a:pt x="120" y="45"/>
                  </a:cubicBezTo>
                  <a:cubicBezTo>
                    <a:pt x="120" y="45"/>
                    <a:pt x="125" y="42"/>
                    <a:pt x="125" y="43"/>
                  </a:cubicBezTo>
                  <a:cubicBezTo>
                    <a:pt x="125" y="43"/>
                    <a:pt x="125" y="43"/>
                    <a:pt x="125" y="43"/>
                  </a:cubicBezTo>
                  <a:cubicBezTo>
                    <a:pt x="125" y="44"/>
                    <a:pt x="124" y="44"/>
                    <a:pt x="124" y="44"/>
                  </a:cubicBezTo>
                  <a:cubicBezTo>
                    <a:pt x="123" y="45"/>
                    <a:pt x="122" y="45"/>
                    <a:pt x="120" y="46"/>
                  </a:cubicBezTo>
                  <a:cubicBezTo>
                    <a:pt x="117" y="48"/>
                    <a:pt x="114" y="49"/>
                    <a:pt x="110" y="51"/>
                  </a:cubicBezTo>
                  <a:cubicBezTo>
                    <a:pt x="103" y="53"/>
                    <a:pt x="96" y="56"/>
                    <a:pt x="89" y="59"/>
                  </a:cubicBezTo>
                  <a:cubicBezTo>
                    <a:pt x="76" y="64"/>
                    <a:pt x="63" y="68"/>
                    <a:pt x="51" y="74"/>
                  </a:cubicBezTo>
                  <a:cubicBezTo>
                    <a:pt x="51" y="74"/>
                    <a:pt x="51" y="73"/>
                    <a:pt x="51" y="73"/>
                  </a:cubicBezTo>
                  <a:cubicBezTo>
                    <a:pt x="51" y="73"/>
                    <a:pt x="51" y="73"/>
                    <a:pt x="51" y="73"/>
                  </a:cubicBezTo>
                  <a:close/>
                  <a:moveTo>
                    <a:pt x="55" y="78"/>
                  </a:moveTo>
                  <a:cubicBezTo>
                    <a:pt x="59" y="77"/>
                    <a:pt x="63" y="75"/>
                    <a:pt x="67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5" y="78"/>
                    <a:pt x="60" y="80"/>
                    <a:pt x="55" y="78"/>
                  </a:cubicBezTo>
                  <a:close/>
                  <a:moveTo>
                    <a:pt x="74" y="75"/>
                  </a:moveTo>
                  <a:cubicBezTo>
                    <a:pt x="83" y="72"/>
                    <a:pt x="92" y="69"/>
                    <a:pt x="100" y="66"/>
                  </a:cubicBezTo>
                  <a:cubicBezTo>
                    <a:pt x="104" y="65"/>
                    <a:pt x="109" y="63"/>
                    <a:pt x="113" y="62"/>
                  </a:cubicBezTo>
                  <a:cubicBezTo>
                    <a:pt x="115" y="61"/>
                    <a:pt x="117" y="60"/>
                    <a:pt x="120" y="59"/>
                  </a:cubicBezTo>
                  <a:cubicBezTo>
                    <a:pt x="120" y="59"/>
                    <a:pt x="125" y="57"/>
                    <a:pt x="122" y="59"/>
                  </a:cubicBezTo>
                  <a:cubicBezTo>
                    <a:pt x="113" y="64"/>
                    <a:pt x="102" y="67"/>
                    <a:pt x="93" y="71"/>
                  </a:cubicBezTo>
                  <a:cubicBezTo>
                    <a:pt x="92" y="71"/>
                    <a:pt x="92" y="71"/>
                    <a:pt x="92" y="72"/>
                  </a:cubicBezTo>
                  <a:cubicBezTo>
                    <a:pt x="87" y="73"/>
                    <a:pt x="82" y="76"/>
                    <a:pt x="78" y="78"/>
                  </a:cubicBezTo>
                  <a:cubicBezTo>
                    <a:pt x="77" y="77"/>
                    <a:pt x="75" y="76"/>
                    <a:pt x="74" y="75"/>
                  </a:cubicBezTo>
                  <a:close/>
                  <a:moveTo>
                    <a:pt x="110" y="69"/>
                  </a:moveTo>
                  <a:cubicBezTo>
                    <a:pt x="110" y="69"/>
                    <a:pt x="109" y="68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12" y="67"/>
                    <a:pt x="115" y="66"/>
                    <a:pt x="118" y="64"/>
                  </a:cubicBezTo>
                  <a:cubicBezTo>
                    <a:pt x="119" y="64"/>
                    <a:pt x="120" y="63"/>
                    <a:pt x="121" y="63"/>
                  </a:cubicBezTo>
                  <a:cubicBezTo>
                    <a:pt x="124" y="61"/>
                    <a:pt x="121" y="64"/>
                    <a:pt x="120" y="64"/>
                  </a:cubicBezTo>
                  <a:cubicBezTo>
                    <a:pt x="117" y="66"/>
                    <a:pt x="113" y="66"/>
                    <a:pt x="110" y="69"/>
                  </a:cubicBezTo>
                  <a:close/>
                  <a:moveTo>
                    <a:pt x="123" y="61"/>
                  </a:moveTo>
                  <a:cubicBezTo>
                    <a:pt x="121" y="62"/>
                    <a:pt x="119" y="63"/>
                    <a:pt x="117" y="64"/>
                  </a:cubicBezTo>
                  <a:cubicBezTo>
                    <a:pt x="114" y="65"/>
                    <a:pt x="111" y="66"/>
                    <a:pt x="109" y="67"/>
                  </a:cubicBezTo>
                  <a:cubicBezTo>
                    <a:pt x="109" y="67"/>
                    <a:pt x="109" y="68"/>
                    <a:pt x="109" y="68"/>
                  </a:cubicBezTo>
                  <a:cubicBezTo>
                    <a:pt x="109" y="68"/>
                    <a:pt x="108" y="67"/>
                    <a:pt x="108" y="67"/>
                  </a:cubicBezTo>
                  <a:cubicBezTo>
                    <a:pt x="108" y="67"/>
                    <a:pt x="107" y="67"/>
                    <a:pt x="107" y="67"/>
                  </a:cubicBezTo>
                  <a:cubicBezTo>
                    <a:pt x="106" y="67"/>
                    <a:pt x="106" y="67"/>
                    <a:pt x="105" y="67"/>
                  </a:cubicBezTo>
                  <a:cubicBezTo>
                    <a:pt x="105" y="67"/>
                    <a:pt x="105" y="67"/>
                    <a:pt x="104" y="68"/>
                  </a:cubicBezTo>
                  <a:cubicBezTo>
                    <a:pt x="106" y="67"/>
                    <a:pt x="107" y="66"/>
                    <a:pt x="109" y="66"/>
                  </a:cubicBezTo>
                  <a:cubicBezTo>
                    <a:pt x="112" y="64"/>
                    <a:pt x="116" y="63"/>
                    <a:pt x="119" y="61"/>
                  </a:cubicBezTo>
                  <a:cubicBezTo>
                    <a:pt x="121" y="60"/>
                    <a:pt x="123" y="59"/>
                    <a:pt x="124" y="58"/>
                  </a:cubicBezTo>
                  <a:cubicBezTo>
                    <a:pt x="124" y="59"/>
                    <a:pt x="124" y="60"/>
                    <a:pt x="123" y="62"/>
                  </a:cubicBezTo>
                  <a:cubicBezTo>
                    <a:pt x="123" y="61"/>
                    <a:pt x="123" y="61"/>
                    <a:pt x="123" y="61"/>
                  </a:cubicBezTo>
                  <a:close/>
                  <a:moveTo>
                    <a:pt x="97" y="73"/>
                  </a:moveTo>
                  <a:cubicBezTo>
                    <a:pt x="96" y="73"/>
                    <a:pt x="95" y="73"/>
                    <a:pt x="95" y="72"/>
                  </a:cubicBezTo>
                  <a:cubicBezTo>
                    <a:pt x="96" y="72"/>
                    <a:pt x="96" y="71"/>
                    <a:pt x="97" y="71"/>
                  </a:cubicBezTo>
                  <a:cubicBezTo>
                    <a:pt x="99" y="70"/>
                    <a:pt x="101" y="69"/>
                    <a:pt x="103" y="69"/>
                  </a:cubicBezTo>
                  <a:cubicBezTo>
                    <a:pt x="104" y="68"/>
                    <a:pt x="105" y="68"/>
                    <a:pt x="103" y="70"/>
                  </a:cubicBezTo>
                  <a:cubicBezTo>
                    <a:pt x="101" y="71"/>
                    <a:pt x="99" y="71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lose/>
                  <a:moveTo>
                    <a:pt x="100" y="72"/>
                  </a:moveTo>
                  <a:cubicBezTo>
                    <a:pt x="102" y="71"/>
                    <a:pt x="104" y="70"/>
                    <a:pt x="105" y="69"/>
                  </a:cubicBezTo>
                  <a:cubicBezTo>
                    <a:pt x="106" y="70"/>
                    <a:pt x="106" y="70"/>
                    <a:pt x="105" y="71"/>
                  </a:cubicBezTo>
                  <a:cubicBezTo>
                    <a:pt x="104" y="71"/>
                    <a:pt x="103" y="72"/>
                    <a:pt x="102" y="72"/>
                  </a:cubicBezTo>
                  <a:cubicBezTo>
                    <a:pt x="100" y="73"/>
                    <a:pt x="97" y="73"/>
                    <a:pt x="100" y="72"/>
                  </a:cubicBezTo>
                  <a:close/>
                  <a:moveTo>
                    <a:pt x="82" y="79"/>
                  </a:moveTo>
                  <a:cubicBezTo>
                    <a:pt x="81" y="79"/>
                    <a:pt x="80" y="79"/>
                    <a:pt x="79" y="79"/>
                  </a:cubicBezTo>
                  <a:cubicBezTo>
                    <a:pt x="82" y="77"/>
                    <a:pt x="86" y="76"/>
                    <a:pt x="90" y="74"/>
                  </a:cubicBezTo>
                  <a:cubicBezTo>
                    <a:pt x="88" y="77"/>
                    <a:pt x="85" y="79"/>
                    <a:pt x="82" y="79"/>
                  </a:cubicBezTo>
                  <a:close/>
                  <a:moveTo>
                    <a:pt x="98" y="74"/>
                  </a:moveTo>
                  <a:cubicBezTo>
                    <a:pt x="100" y="73"/>
                    <a:pt x="103" y="73"/>
                    <a:pt x="105" y="72"/>
                  </a:cubicBezTo>
                  <a:cubicBezTo>
                    <a:pt x="104" y="74"/>
                    <a:pt x="101" y="74"/>
                    <a:pt x="98" y="74"/>
                  </a:cubicBezTo>
                  <a:close/>
                  <a:moveTo>
                    <a:pt x="113" y="69"/>
                  </a:moveTo>
                  <a:cubicBezTo>
                    <a:pt x="114" y="69"/>
                    <a:pt x="116" y="69"/>
                    <a:pt x="117" y="68"/>
                  </a:cubicBezTo>
                  <a:cubicBezTo>
                    <a:pt x="116" y="69"/>
                    <a:pt x="114" y="69"/>
                    <a:pt x="113" y="69"/>
                  </a:cubicBezTo>
                  <a:close/>
                  <a:moveTo>
                    <a:pt x="119" y="67"/>
                  </a:moveTo>
                  <a:cubicBezTo>
                    <a:pt x="119" y="67"/>
                    <a:pt x="119" y="67"/>
                    <a:pt x="119" y="67"/>
                  </a:cubicBezTo>
                  <a:cubicBezTo>
                    <a:pt x="116" y="68"/>
                    <a:pt x="114" y="69"/>
                    <a:pt x="111" y="69"/>
                  </a:cubicBezTo>
                  <a:cubicBezTo>
                    <a:pt x="114" y="66"/>
                    <a:pt x="119" y="67"/>
                    <a:pt x="122" y="64"/>
                  </a:cubicBezTo>
                  <a:cubicBezTo>
                    <a:pt x="121" y="65"/>
                    <a:pt x="120" y="66"/>
                    <a:pt x="119" y="67"/>
                  </a:cubicBezTo>
                  <a:close/>
                  <a:moveTo>
                    <a:pt x="124" y="57"/>
                  </a:moveTo>
                  <a:cubicBezTo>
                    <a:pt x="115" y="60"/>
                    <a:pt x="106" y="64"/>
                    <a:pt x="96" y="67"/>
                  </a:cubicBezTo>
                  <a:cubicBezTo>
                    <a:pt x="93" y="68"/>
                    <a:pt x="89" y="69"/>
                    <a:pt x="86" y="70"/>
                  </a:cubicBezTo>
                  <a:cubicBezTo>
                    <a:pt x="92" y="68"/>
                    <a:pt x="97" y="65"/>
                    <a:pt x="103" y="62"/>
                  </a:cubicBezTo>
                  <a:cubicBezTo>
                    <a:pt x="110" y="59"/>
                    <a:pt x="118" y="58"/>
                    <a:pt x="124" y="53"/>
                  </a:cubicBezTo>
                  <a:cubicBezTo>
                    <a:pt x="124" y="54"/>
                    <a:pt x="125" y="56"/>
                    <a:pt x="124" y="57"/>
                  </a:cubicBezTo>
                  <a:close/>
                  <a:moveTo>
                    <a:pt x="126" y="34"/>
                  </a:moveTo>
                  <a:cubicBezTo>
                    <a:pt x="110" y="42"/>
                    <a:pt x="94" y="47"/>
                    <a:pt x="78" y="54"/>
                  </a:cubicBezTo>
                  <a:cubicBezTo>
                    <a:pt x="73" y="56"/>
                    <a:pt x="67" y="58"/>
                    <a:pt x="62" y="61"/>
                  </a:cubicBezTo>
                  <a:cubicBezTo>
                    <a:pt x="68" y="58"/>
                    <a:pt x="74" y="55"/>
                    <a:pt x="80" y="52"/>
                  </a:cubicBezTo>
                  <a:cubicBezTo>
                    <a:pt x="95" y="46"/>
                    <a:pt x="109" y="40"/>
                    <a:pt x="122" y="31"/>
                  </a:cubicBezTo>
                  <a:cubicBezTo>
                    <a:pt x="124" y="32"/>
                    <a:pt x="125" y="33"/>
                    <a:pt x="126" y="34"/>
                  </a:cubicBezTo>
                  <a:close/>
                  <a:moveTo>
                    <a:pt x="121" y="30"/>
                  </a:moveTo>
                  <a:cubicBezTo>
                    <a:pt x="115" y="33"/>
                    <a:pt x="108" y="37"/>
                    <a:pt x="102" y="40"/>
                  </a:cubicBezTo>
                  <a:cubicBezTo>
                    <a:pt x="94" y="44"/>
                    <a:pt x="86" y="48"/>
                    <a:pt x="78" y="51"/>
                  </a:cubicBezTo>
                  <a:cubicBezTo>
                    <a:pt x="76" y="52"/>
                    <a:pt x="74" y="52"/>
                    <a:pt x="73" y="53"/>
                  </a:cubicBezTo>
                  <a:cubicBezTo>
                    <a:pt x="74" y="53"/>
                    <a:pt x="75" y="52"/>
                    <a:pt x="76" y="52"/>
                  </a:cubicBezTo>
                  <a:cubicBezTo>
                    <a:pt x="83" y="49"/>
                    <a:pt x="90" y="46"/>
                    <a:pt x="97" y="42"/>
                  </a:cubicBezTo>
                  <a:cubicBezTo>
                    <a:pt x="104" y="39"/>
                    <a:pt x="110" y="34"/>
                    <a:pt x="116" y="30"/>
                  </a:cubicBezTo>
                  <a:cubicBezTo>
                    <a:pt x="118" y="30"/>
                    <a:pt x="120" y="30"/>
                    <a:pt x="121" y="30"/>
                  </a:cubicBezTo>
                  <a:close/>
                  <a:moveTo>
                    <a:pt x="113" y="26"/>
                  </a:moveTo>
                  <a:cubicBezTo>
                    <a:pt x="113" y="26"/>
                    <a:pt x="113" y="26"/>
                    <a:pt x="113" y="26"/>
                  </a:cubicBezTo>
                  <a:cubicBezTo>
                    <a:pt x="105" y="28"/>
                    <a:pt x="97" y="33"/>
                    <a:pt x="89" y="36"/>
                  </a:cubicBezTo>
                  <a:cubicBezTo>
                    <a:pt x="81" y="40"/>
                    <a:pt x="73" y="43"/>
                    <a:pt x="65" y="47"/>
                  </a:cubicBezTo>
                  <a:cubicBezTo>
                    <a:pt x="56" y="51"/>
                    <a:pt x="47" y="56"/>
                    <a:pt x="39" y="60"/>
                  </a:cubicBezTo>
                  <a:cubicBezTo>
                    <a:pt x="32" y="64"/>
                    <a:pt x="24" y="66"/>
                    <a:pt x="18" y="71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31" y="60"/>
                    <a:pt x="47" y="52"/>
                    <a:pt x="63" y="44"/>
                  </a:cubicBezTo>
                  <a:cubicBezTo>
                    <a:pt x="73" y="40"/>
                    <a:pt x="82" y="35"/>
                    <a:pt x="91" y="31"/>
                  </a:cubicBezTo>
                  <a:cubicBezTo>
                    <a:pt x="99" y="27"/>
                    <a:pt x="107" y="24"/>
                    <a:pt x="113" y="19"/>
                  </a:cubicBezTo>
                  <a:cubicBezTo>
                    <a:pt x="114" y="21"/>
                    <a:pt x="114" y="24"/>
                    <a:pt x="113" y="26"/>
                  </a:cubicBezTo>
                  <a:close/>
                  <a:moveTo>
                    <a:pt x="113" y="18"/>
                  </a:moveTo>
                  <a:cubicBezTo>
                    <a:pt x="110" y="19"/>
                    <a:pt x="109" y="20"/>
                    <a:pt x="107" y="21"/>
                  </a:cubicBezTo>
                  <a:cubicBezTo>
                    <a:pt x="104" y="23"/>
                    <a:pt x="101" y="24"/>
                    <a:pt x="98" y="26"/>
                  </a:cubicBezTo>
                  <a:cubicBezTo>
                    <a:pt x="91" y="29"/>
                    <a:pt x="85" y="31"/>
                    <a:pt x="78" y="34"/>
                  </a:cubicBezTo>
                  <a:cubicBezTo>
                    <a:pt x="65" y="41"/>
                    <a:pt x="52" y="47"/>
                    <a:pt x="38" y="54"/>
                  </a:cubicBezTo>
                  <a:cubicBezTo>
                    <a:pt x="33" y="56"/>
                    <a:pt x="27" y="59"/>
                    <a:pt x="22" y="62"/>
                  </a:cubicBezTo>
                  <a:cubicBezTo>
                    <a:pt x="33" y="55"/>
                    <a:pt x="45" y="49"/>
                    <a:pt x="58" y="42"/>
                  </a:cubicBezTo>
                  <a:cubicBezTo>
                    <a:pt x="70" y="35"/>
                    <a:pt x="84" y="29"/>
                    <a:pt x="96" y="22"/>
                  </a:cubicBezTo>
                  <a:cubicBezTo>
                    <a:pt x="99" y="21"/>
                    <a:pt x="101" y="20"/>
                    <a:pt x="103" y="18"/>
                  </a:cubicBezTo>
                  <a:cubicBezTo>
                    <a:pt x="104" y="17"/>
                    <a:pt x="105" y="17"/>
                    <a:pt x="105" y="16"/>
                  </a:cubicBezTo>
                  <a:cubicBezTo>
                    <a:pt x="106" y="16"/>
                    <a:pt x="106" y="15"/>
                    <a:pt x="107" y="15"/>
                  </a:cubicBezTo>
                  <a:cubicBezTo>
                    <a:pt x="108" y="14"/>
                    <a:pt x="108" y="14"/>
                    <a:pt x="109" y="14"/>
                  </a:cubicBezTo>
                  <a:cubicBezTo>
                    <a:pt x="110" y="14"/>
                    <a:pt x="110" y="15"/>
                    <a:pt x="111" y="15"/>
                  </a:cubicBezTo>
                  <a:cubicBezTo>
                    <a:pt x="112" y="16"/>
                    <a:pt x="112" y="17"/>
                    <a:pt x="113" y="18"/>
                  </a:cubicBezTo>
                  <a:close/>
                  <a:moveTo>
                    <a:pt x="108" y="13"/>
                  </a:moveTo>
                  <a:cubicBezTo>
                    <a:pt x="108" y="13"/>
                    <a:pt x="108" y="14"/>
                    <a:pt x="107" y="14"/>
                  </a:cubicBezTo>
                  <a:cubicBezTo>
                    <a:pt x="107" y="14"/>
                    <a:pt x="108" y="14"/>
                    <a:pt x="108" y="14"/>
                  </a:cubicBezTo>
                  <a:cubicBezTo>
                    <a:pt x="106" y="14"/>
                    <a:pt x="105" y="15"/>
                    <a:pt x="103" y="16"/>
                  </a:cubicBezTo>
                  <a:cubicBezTo>
                    <a:pt x="97" y="20"/>
                    <a:pt x="91" y="23"/>
                    <a:pt x="85" y="26"/>
                  </a:cubicBezTo>
                  <a:cubicBezTo>
                    <a:pt x="72" y="32"/>
                    <a:pt x="59" y="38"/>
                    <a:pt x="47" y="45"/>
                  </a:cubicBezTo>
                  <a:cubicBezTo>
                    <a:pt x="40" y="48"/>
                    <a:pt x="34" y="52"/>
                    <a:pt x="28" y="55"/>
                  </a:cubicBezTo>
                  <a:cubicBezTo>
                    <a:pt x="25" y="57"/>
                    <a:pt x="23" y="58"/>
                    <a:pt x="21" y="59"/>
                  </a:cubicBezTo>
                  <a:cubicBezTo>
                    <a:pt x="42" y="44"/>
                    <a:pt x="66" y="33"/>
                    <a:pt x="88" y="20"/>
                  </a:cubicBezTo>
                  <a:cubicBezTo>
                    <a:pt x="89" y="19"/>
                    <a:pt x="91" y="18"/>
                    <a:pt x="92" y="17"/>
                  </a:cubicBezTo>
                  <a:cubicBezTo>
                    <a:pt x="93" y="17"/>
                    <a:pt x="93" y="17"/>
                    <a:pt x="93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4" y="17"/>
                    <a:pt x="95" y="17"/>
                    <a:pt x="96" y="16"/>
                  </a:cubicBezTo>
                  <a:cubicBezTo>
                    <a:pt x="99" y="14"/>
                    <a:pt x="104" y="11"/>
                    <a:pt x="108" y="13"/>
                  </a:cubicBezTo>
                  <a:close/>
                  <a:moveTo>
                    <a:pt x="84" y="5"/>
                  </a:moveTo>
                  <a:cubicBezTo>
                    <a:pt x="80" y="7"/>
                    <a:pt x="76" y="10"/>
                    <a:pt x="72" y="12"/>
                  </a:cubicBezTo>
                  <a:cubicBezTo>
                    <a:pt x="75" y="8"/>
                    <a:pt x="80" y="5"/>
                    <a:pt x="84" y="5"/>
                  </a:cubicBezTo>
                  <a:close/>
                  <a:moveTo>
                    <a:pt x="70" y="14"/>
                  </a:moveTo>
                  <a:cubicBezTo>
                    <a:pt x="65" y="17"/>
                    <a:pt x="59" y="21"/>
                    <a:pt x="53" y="24"/>
                  </a:cubicBezTo>
                  <a:cubicBezTo>
                    <a:pt x="41" y="32"/>
                    <a:pt x="28" y="38"/>
                    <a:pt x="15" y="45"/>
                  </a:cubicBezTo>
                  <a:cubicBezTo>
                    <a:pt x="13" y="47"/>
                    <a:pt x="10" y="49"/>
                    <a:pt x="7" y="50"/>
                  </a:cubicBezTo>
                  <a:cubicBezTo>
                    <a:pt x="10" y="49"/>
                    <a:pt x="13" y="46"/>
                    <a:pt x="15" y="44"/>
                  </a:cubicBezTo>
                  <a:cubicBezTo>
                    <a:pt x="21" y="40"/>
                    <a:pt x="27" y="36"/>
                    <a:pt x="33" y="33"/>
                  </a:cubicBezTo>
                  <a:cubicBezTo>
                    <a:pt x="39" y="29"/>
                    <a:pt x="46" y="26"/>
                    <a:pt x="52" y="22"/>
                  </a:cubicBezTo>
                  <a:cubicBezTo>
                    <a:pt x="57" y="19"/>
                    <a:pt x="61" y="16"/>
                    <a:pt x="66" y="13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8" y="12"/>
                    <a:pt x="68" y="12"/>
                    <a:pt x="68" y="11"/>
                  </a:cubicBezTo>
                  <a:cubicBezTo>
                    <a:pt x="69" y="12"/>
                    <a:pt x="69" y="12"/>
                    <a:pt x="69" y="13"/>
                  </a:cubicBezTo>
                  <a:cubicBezTo>
                    <a:pt x="69" y="13"/>
                    <a:pt x="70" y="14"/>
                    <a:pt x="70" y="14"/>
                  </a:cubicBezTo>
                  <a:close/>
                  <a:moveTo>
                    <a:pt x="57" y="5"/>
                  </a:moveTo>
                  <a:cubicBezTo>
                    <a:pt x="59" y="4"/>
                    <a:pt x="60" y="4"/>
                    <a:pt x="61" y="4"/>
                  </a:cubicBezTo>
                  <a:cubicBezTo>
                    <a:pt x="59" y="6"/>
                    <a:pt x="56" y="7"/>
                    <a:pt x="54" y="9"/>
                  </a:cubicBezTo>
                  <a:cubicBezTo>
                    <a:pt x="54" y="9"/>
                    <a:pt x="53" y="9"/>
                    <a:pt x="53" y="10"/>
                  </a:cubicBezTo>
                  <a:cubicBezTo>
                    <a:pt x="54" y="8"/>
                    <a:pt x="55" y="6"/>
                    <a:pt x="57" y="5"/>
                  </a:cubicBezTo>
                  <a:close/>
                  <a:moveTo>
                    <a:pt x="46" y="13"/>
                  </a:moveTo>
                  <a:cubicBezTo>
                    <a:pt x="45" y="14"/>
                    <a:pt x="45" y="14"/>
                    <a:pt x="44" y="15"/>
                  </a:cubicBezTo>
                  <a:cubicBezTo>
                    <a:pt x="39" y="17"/>
                    <a:pt x="33" y="19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32" y="19"/>
                    <a:pt x="38" y="15"/>
                    <a:pt x="42" y="11"/>
                  </a:cubicBezTo>
                  <a:cubicBezTo>
                    <a:pt x="42" y="11"/>
                    <a:pt x="42" y="10"/>
                    <a:pt x="42" y="10"/>
                  </a:cubicBezTo>
                  <a:cubicBezTo>
                    <a:pt x="37" y="11"/>
                    <a:pt x="33" y="14"/>
                    <a:pt x="29" y="16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5"/>
                    <a:pt x="32" y="14"/>
                    <a:pt x="32" y="13"/>
                  </a:cubicBezTo>
                  <a:cubicBezTo>
                    <a:pt x="34" y="12"/>
                    <a:pt x="37" y="10"/>
                    <a:pt x="39" y="9"/>
                  </a:cubicBezTo>
                  <a:cubicBezTo>
                    <a:pt x="42" y="9"/>
                    <a:pt x="44" y="11"/>
                    <a:pt x="46" y="13"/>
                  </a:cubicBezTo>
                  <a:close/>
                  <a:moveTo>
                    <a:pt x="34" y="10"/>
                  </a:moveTo>
                  <a:cubicBezTo>
                    <a:pt x="35" y="9"/>
                    <a:pt x="36" y="9"/>
                    <a:pt x="38" y="9"/>
                  </a:cubicBezTo>
                  <a:cubicBezTo>
                    <a:pt x="35" y="10"/>
                    <a:pt x="33" y="12"/>
                    <a:pt x="30" y="13"/>
                  </a:cubicBezTo>
                  <a:cubicBezTo>
                    <a:pt x="31" y="12"/>
                    <a:pt x="32" y="11"/>
                    <a:pt x="34" y="10"/>
                  </a:cubicBezTo>
                  <a:close/>
                  <a:moveTo>
                    <a:pt x="23" y="23"/>
                  </a:moveTo>
                  <a:cubicBezTo>
                    <a:pt x="20" y="25"/>
                    <a:pt x="17" y="27"/>
                    <a:pt x="14" y="28"/>
                  </a:cubicBezTo>
                  <a:cubicBezTo>
                    <a:pt x="10" y="30"/>
                    <a:pt x="16" y="26"/>
                    <a:pt x="16" y="25"/>
                  </a:cubicBezTo>
                  <a:cubicBezTo>
                    <a:pt x="18" y="24"/>
                    <a:pt x="19" y="22"/>
                    <a:pt x="21" y="21"/>
                  </a:cubicBezTo>
                  <a:cubicBezTo>
                    <a:pt x="22" y="22"/>
                    <a:pt x="22" y="22"/>
                    <a:pt x="23" y="23"/>
                  </a:cubicBezTo>
                  <a:close/>
                  <a:moveTo>
                    <a:pt x="13" y="17"/>
                  </a:moveTo>
                  <a:cubicBezTo>
                    <a:pt x="11" y="19"/>
                    <a:pt x="9" y="20"/>
                    <a:pt x="7" y="22"/>
                  </a:cubicBezTo>
                  <a:cubicBezTo>
                    <a:pt x="7" y="22"/>
                    <a:pt x="7" y="21"/>
                    <a:pt x="7" y="21"/>
                  </a:cubicBezTo>
                  <a:cubicBezTo>
                    <a:pt x="9" y="19"/>
                    <a:pt x="11" y="18"/>
                    <a:pt x="13" y="17"/>
                  </a:cubicBezTo>
                  <a:close/>
                </a:path>
              </a:pathLst>
            </a:custGeom>
            <a:blipFill dpi="0" rotWithShape="1">
              <a:blip r:embed="rId1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98" name="Freeform 199"/>
            <p:cNvSpPr>
              <a:spLocks noEditPoints="1"/>
            </p:cNvSpPr>
            <p:nvPr/>
          </p:nvSpPr>
          <p:spPr bwMode="auto">
            <a:xfrm>
              <a:off x="2290848" y="-1204064"/>
              <a:ext cx="388938" cy="276225"/>
            </a:xfrm>
            <a:custGeom>
              <a:avLst/>
              <a:gdLst>
                <a:gd name="T0" fmla="*/ 70 w 134"/>
                <a:gd name="T1" fmla="*/ 76 h 95"/>
                <a:gd name="T2" fmla="*/ 59 w 134"/>
                <a:gd name="T3" fmla="*/ 2 h 95"/>
                <a:gd name="T4" fmla="*/ 6 w 134"/>
                <a:gd name="T5" fmla="*/ 25 h 95"/>
                <a:gd name="T6" fmla="*/ 11 w 134"/>
                <a:gd name="T7" fmla="*/ 31 h 95"/>
                <a:gd name="T8" fmla="*/ 15 w 134"/>
                <a:gd name="T9" fmla="*/ 32 h 95"/>
                <a:gd name="T10" fmla="*/ 47 w 134"/>
                <a:gd name="T11" fmla="*/ 16 h 95"/>
                <a:gd name="T12" fmla="*/ 51 w 134"/>
                <a:gd name="T13" fmla="*/ 13 h 95"/>
                <a:gd name="T14" fmla="*/ 51 w 134"/>
                <a:gd name="T15" fmla="*/ 19 h 95"/>
                <a:gd name="T16" fmla="*/ 65 w 134"/>
                <a:gd name="T17" fmla="*/ 7 h 95"/>
                <a:gd name="T18" fmla="*/ 68 w 134"/>
                <a:gd name="T19" fmla="*/ 12 h 95"/>
                <a:gd name="T20" fmla="*/ 42 w 134"/>
                <a:gd name="T21" fmla="*/ 32 h 95"/>
                <a:gd name="T22" fmla="*/ 45 w 134"/>
                <a:gd name="T23" fmla="*/ 31 h 95"/>
                <a:gd name="T24" fmla="*/ 16 w 134"/>
                <a:gd name="T25" fmla="*/ 58 h 95"/>
                <a:gd name="T26" fmla="*/ 39 w 134"/>
                <a:gd name="T27" fmla="*/ 51 h 95"/>
                <a:gd name="T28" fmla="*/ 14 w 134"/>
                <a:gd name="T29" fmla="*/ 65 h 95"/>
                <a:gd name="T30" fmla="*/ 61 w 134"/>
                <a:gd name="T31" fmla="*/ 45 h 95"/>
                <a:gd name="T32" fmla="*/ 74 w 134"/>
                <a:gd name="T33" fmla="*/ 28 h 95"/>
                <a:gd name="T34" fmla="*/ 19 w 134"/>
                <a:gd name="T35" fmla="*/ 55 h 95"/>
                <a:gd name="T36" fmla="*/ 90 w 134"/>
                <a:gd name="T37" fmla="*/ 14 h 95"/>
                <a:gd name="T38" fmla="*/ 90 w 134"/>
                <a:gd name="T39" fmla="*/ 8 h 95"/>
                <a:gd name="T40" fmla="*/ 38 w 134"/>
                <a:gd name="T41" fmla="*/ 30 h 95"/>
                <a:gd name="T42" fmla="*/ 22 w 134"/>
                <a:gd name="T43" fmla="*/ 31 h 95"/>
                <a:gd name="T44" fmla="*/ 16 w 134"/>
                <a:gd name="T45" fmla="*/ 33 h 95"/>
                <a:gd name="T46" fmla="*/ 27 w 134"/>
                <a:gd name="T47" fmla="*/ 26 h 95"/>
                <a:gd name="T48" fmla="*/ 10 w 134"/>
                <a:gd name="T49" fmla="*/ 28 h 95"/>
                <a:gd name="T50" fmla="*/ 7 w 134"/>
                <a:gd name="T51" fmla="*/ 27 h 95"/>
                <a:gd name="T52" fmla="*/ 62 w 134"/>
                <a:gd name="T53" fmla="*/ 50 h 95"/>
                <a:gd name="T54" fmla="*/ 114 w 134"/>
                <a:gd name="T55" fmla="*/ 31 h 95"/>
                <a:gd name="T56" fmla="*/ 114 w 134"/>
                <a:gd name="T57" fmla="*/ 31 h 95"/>
                <a:gd name="T58" fmla="*/ 71 w 134"/>
                <a:gd name="T59" fmla="*/ 73 h 95"/>
                <a:gd name="T60" fmla="*/ 80 w 134"/>
                <a:gd name="T61" fmla="*/ 65 h 95"/>
                <a:gd name="T62" fmla="*/ 90 w 134"/>
                <a:gd name="T63" fmla="*/ 66 h 95"/>
                <a:gd name="T64" fmla="*/ 120 w 134"/>
                <a:gd name="T65" fmla="*/ 48 h 95"/>
                <a:gd name="T66" fmla="*/ 120 w 134"/>
                <a:gd name="T67" fmla="*/ 48 h 95"/>
                <a:gd name="T68" fmla="*/ 26 w 134"/>
                <a:gd name="T69" fmla="*/ 89 h 95"/>
                <a:gd name="T70" fmla="*/ 35 w 134"/>
                <a:gd name="T71" fmla="*/ 75 h 95"/>
                <a:gd name="T72" fmla="*/ 36 w 134"/>
                <a:gd name="T73" fmla="*/ 72 h 95"/>
                <a:gd name="T74" fmla="*/ 112 w 134"/>
                <a:gd name="T75" fmla="*/ 31 h 95"/>
                <a:gd name="T76" fmla="*/ 70 w 134"/>
                <a:gd name="T77" fmla="*/ 49 h 95"/>
                <a:gd name="T78" fmla="*/ 40 w 134"/>
                <a:gd name="T79" fmla="*/ 81 h 95"/>
                <a:gd name="T80" fmla="*/ 121 w 134"/>
                <a:gd name="T81" fmla="*/ 42 h 95"/>
                <a:gd name="T82" fmla="*/ 59 w 134"/>
                <a:gd name="T83" fmla="*/ 70 h 95"/>
                <a:gd name="T84" fmla="*/ 51 w 134"/>
                <a:gd name="T85" fmla="*/ 75 h 95"/>
                <a:gd name="T86" fmla="*/ 119 w 134"/>
                <a:gd name="T87" fmla="*/ 60 h 95"/>
                <a:gd name="T88" fmla="*/ 120 w 134"/>
                <a:gd name="T89" fmla="*/ 64 h 95"/>
                <a:gd name="T90" fmla="*/ 104 w 134"/>
                <a:gd name="T91" fmla="*/ 68 h 95"/>
                <a:gd name="T92" fmla="*/ 103 w 134"/>
                <a:gd name="T93" fmla="*/ 70 h 95"/>
                <a:gd name="T94" fmla="*/ 90 w 134"/>
                <a:gd name="T95" fmla="*/ 75 h 95"/>
                <a:gd name="T96" fmla="*/ 111 w 134"/>
                <a:gd name="T97" fmla="*/ 70 h 95"/>
                <a:gd name="T98" fmla="*/ 78 w 134"/>
                <a:gd name="T99" fmla="*/ 54 h 95"/>
                <a:gd name="T100" fmla="*/ 96 w 134"/>
                <a:gd name="T101" fmla="*/ 43 h 95"/>
                <a:gd name="T102" fmla="*/ 63 w 134"/>
                <a:gd name="T103" fmla="*/ 45 h 95"/>
                <a:gd name="T104" fmla="*/ 57 w 134"/>
                <a:gd name="T105" fmla="*/ 43 h 95"/>
                <a:gd name="T106" fmla="*/ 107 w 134"/>
                <a:gd name="T107" fmla="*/ 14 h 95"/>
                <a:gd name="T108" fmla="*/ 95 w 134"/>
                <a:gd name="T109" fmla="*/ 17 h 95"/>
                <a:gd name="T110" fmla="*/ 32 w 134"/>
                <a:gd name="T111" fmla="*/ 33 h 95"/>
                <a:gd name="T112" fmla="*/ 52 w 134"/>
                <a:gd name="T113" fmla="*/ 10 h 95"/>
                <a:gd name="T114" fmla="*/ 29 w 134"/>
                <a:gd name="T115" fmla="*/ 16 h 95"/>
                <a:gd name="T116" fmla="*/ 16 w 134"/>
                <a:gd name="T117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95">
                  <a:moveTo>
                    <a:pt x="9" y="33"/>
                  </a:moveTo>
                  <a:cubicBezTo>
                    <a:pt x="4" y="34"/>
                    <a:pt x="0" y="39"/>
                    <a:pt x="0" y="44"/>
                  </a:cubicBezTo>
                  <a:cubicBezTo>
                    <a:pt x="0" y="51"/>
                    <a:pt x="7" y="55"/>
                    <a:pt x="13" y="56"/>
                  </a:cubicBezTo>
                  <a:cubicBezTo>
                    <a:pt x="8" y="60"/>
                    <a:pt x="5" y="65"/>
                    <a:pt x="10" y="71"/>
                  </a:cubicBezTo>
                  <a:cubicBezTo>
                    <a:pt x="16" y="76"/>
                    <a:pt x="25" y="76"/>
                    <a:pt x="32" y="73"/>
                  </a:cubicBezTo>
                  <a:cubicBezTo>
                    <a:pt x="30" y="81"/>
                    <a:pt x="23" y="87"/>
                    <a:pt x="17" y="93"/>
                  </a:cubicBezTo>
                  <a:cubicBezTo>
                    <a:pt x="16" y="93"/>
                    <a:pt x="16" y="94"/>
                    <a:pt x="16" y="94"/>
                  </a:cubicBezTo>
                  <a:cubicBezTo>
                    <a:pt x="17" y="95"/>
                    <a:pt x="17" y="95"/>
                    <a:pt x="18" y="95"/>
                  </a:cubicBezTo>
                  <a:cubicBezTo>
                    <a:pt x="30" y="91"/>
                    <a:pt x="40" y="86"/>
                    <a:pt x="49" y="77"/>
                  </a:cubicBezTo>
                  <a:cubicBezTo>
                    <a:pt x="54" y="86"/>
                    <a:pt x="65" y="84"/>
                    <a:pt x="70" y="76"/>
                  </a:cubicBezTo>
                  <a:cubicBezTo>
                    <a:pt x="73" y="79"/>
                    <a:pt x="77" y="83"/>
                    <a:pt x="82" y="83"/>
                  </a:cubicBezTo>
                  <a:cubicBezTo>
                    <a:pt x="86" y="83"/>
                    <a:pt x="90" y="79"/>
                    <a:pt x="93" y="75"/>
                  </a:cubicBezTo>
                  <a:cubicBezTo>
                    <a:pt x="98" y="79"/>
                    <a:pt x="107" y="78"/>
                    <a:pt x="108" y="72"/>
                  </a:cubicBezTo>
                  <a:cubicBezTo>
                    <a:pt x="119" y="78"/>
                    <a:pt x="134" y="57"/>
                    <a:pt x="123" y="49"/>
                  </a:cubicBezTo>
                  <a:cubicBezTo>
                    <a:pt x="128" y="46"/>
                    <a:pt x="131" y="41"/>
                    <a:pt x="129" y="35"/>
                  </a:cubicBezTo>
                  <a:cubicBezTo>
                    <a:pt x="126" y="30"/>
                    <a:pt x="121" y="27"/>
                    <a:pt x="116" y="28"/>
                  </a:cubicBezTo>
                  <a:cubicBezTo>
                    <a:pt x="117" y="23"/>
                    <a:pt x="115" y="17"/>
                    <a:pt x="112" y="13"/>
                  </a:cubicBezTo>
                  <a:cubicBezTo>
                    <a:pt x="107" y="8"/>
                    <a:pt x="100" y="10"/>
                    <a:pt x="95" y="14"/>
                  </a:cubicBezTo>
                  <a:cubicBezTo>
                    <a:pt x="94" y="0"/>
                    <a:pt x="77" y="0"/>
                    <a:pt x="70" y="10"/>
                  </a:cubicBezTo>
                  <a:cubicBezTo>
                    <a:pt x="68" y="6"/>
                    <a:pt x="64" y="1"/>
                    <a:pt x="59" y="2"/>
                  </a:cubicBezTo>
                  <a:cubicBezTo>
                    <a:pt x="54" y="3"/>
                    <a:pt x="50" y="7"/>
                    <a:pt x="48" y="12"/>
                  </a:cubicBezTo>
                  <a:cubicBezTo>
                    <a:pt x="45" y="8"/>
                    <a:pt x="40" y="5"/>
                    <a:pt x="34" y="7"/>
                  </a:cubicBezTo>
                  <a:cubicBezTo>
                    <a:pt x="27" y="10"/>
                    <a:pt x="25" y="16"/>
                    <a:pt x="25" y="22"/>
                  </a:cubicBezTo>
                  <a:cubicBezTo>
                    <a:pt x="20" y="16"/>
                    <a:pt x="12" y="12"/>
                    <a:pt x="6" y="19"/>
                  </a:cubicBezTo>
                  <a:cubicBezTo>
                    <a:pt x="1" y="23"/>
                    <a:pt x="4" y="30"/>
                    <a:pt x="9" y="33"/>
                  </a:cubicBezTo>
                  <a:close/>
                  <a:moveTo>
                    <a:pt x="6" y="24"/>
                  </a:moveTo>
                  <a:cubicBezTo>
                    <a:pt x="6" y="24"/>
                    <a:pt x="6" y="24"/>
                    <a:pt x="7" y="24"/>
                  </a:cubicBezTo>
                  <a:cubicBezTo>
                    <a:pt x="8" y="22"/>
                    <a:pt x="10" y="21"/>
                    <a:pt x="12" y="20"/>
                  </a:cubicBezTo>
                  <a:cubicBezTo>
                    <a:pt x="13" y="19"/>
                    <a:pt x="15" y="17"/>
                    <a:pt x="12" y="20"/>
                  </a:cubicBezTo>
                  <a:cubicBezTo>
                    <a:pt x="10" y="22"/>
                    <a:pt x="8" y="24"/>
                    <a:pt x="6" y="25"/>
                  </a:cubicBezTo>
                  <a:cubicBezTo>
                    <a:pt x="6" y="25"/>
                    <a:pt x="6" y="24"/>
                    <a:pt x="6" y="24"/>
                  </a:cubicBezTo>
                  <a:close/>
                  <a:moveTo>
                    <a:pt x="17" y="19"/>
                  </a:moveTo>
                  <a:cubicBezTo>
                    <a:pt x="15" y="20"/>
                    <a:pt x="14" y="21"/>
                    <a:pt x="13" y="22"/>
                  </a:cubicBezTo>
                  <a:cubicBezTo>
                    <a:pt x="11" y="23"/>
                    <a:pt x="8" y="24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3"/>
                    <a:pt x="12" y="21"/>
                    <a:pt x="14" y="18"/>
                  </a:cubicBezTo>
                  <a:cubicBezTo>
                    <a:pt x="15" y="18"/>
                    <a:pt x="16" y="19"/>
                    <a:pt x="17" y="19"/>
                  </a:cubicBezTo>
                  <a:close/>
                  <a:moveTo>
                    <a:pt x="22" y="25"/>
                  </a:moveTo>
                  <a:cubicBezTo>
                    <a:pt x="20" y="28"/>
                    <a:pt x="17" y="30"/>
                    <a:pt x="14" y="32"/>
                  </a:cubicBezTo>
                  <a:cubicBezTo>
                    <a:pt x="13" y="32"/>
                    <a:pt x="12" y="32"/>
                    <a:pt x="11" y="31"/>
                  </a:cubicBezTo>
                  <a:cubicBezTo>
                    <a:pt x="13" y="30"/>
                    <a:pt x="15" y="29"/>
                    <a:pt x="16" y="28"/>
                  </a:cubicBezTo>
                  <a:cubicBezTo>
                    <a:pt x="17" y="28"/>
                    <a:pt x="18" y="27"/>
                    <a:pt x="19" y="27"/>
                  </a:cubicBezTo>
                  <a:cubicBezTo>
                    <a:pt x="19" y="27"/>
                    <a:pt x="23" y="24"/>
                    <a:pt x="22" y="25"/>
                  </a:cubicBezTo>
                  <a:close/>
                  <a:moveTo>
                    <a:pt x="24" y="27"/>
                  </a:moveTo>
                  <a:cubicBezTo>
                    <a:pt x="23" y="28"/>
                    <a:pt x="21" y="29"/>
                    <a:pt x="20" y="30"/>
                  </a:cubicBezTo>
                  <a:cubicBezTo>
                    <a:pt x="19" y="30"/>
                    <a:pt x="18" y="31"/>
                    <a:pt x="17" y="32"/>
                  </a:cubicBezTo>
                  <a:cubicBezTo>
                    <a:pt x="17" y="32"/>
                    <a:pt x="16" y="32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2"/>
                    <a:pt x="15" y="32"/>
                  </a:cubicBezTo>
                  <a:cubicBezTo>
                    <a:pt x="17" y="30"/>
                    <a:pt x="21" y="28"/>
                    <a:pt x="23" y="25"/>
                  </a:cubicBezTo>
                  <a:cubicBezTo>
                    <a:pt x="24" y="26"/>
                    <a:pt x="24" y="27"/>
                    <a:pt x="24" y="27"/>
                  </a:cubicBezTo>
                  <a:close/>
                  <a:moveTo>
                    <a:pt x="28" y="18"/>
                  </a:moveTo>
                  <a:cubicBezTo>
                    <a:pt x="30" y="17"/>
                    <a:pt x="32" y="16"/>
                    <a:pt x="35" y="15"/>
                  </a:cubicBezTo>
                  <a:cubicBezTo>
                    <a:pt x="36" y="14"/>
                    <a:pt x="38" y="13"/>
                    <a:pt x="40" y="12"/>
                  </a:cubicBezTo>
                  <a:cubicBezTo>
                    <a:pt x="39" y="12"/>
                    <a:pt x="37" y="15"/>
                    <a:pt x="35" y="15"/>
                  </a:cubicBezTo>
                  <a:cubicBezTo>
                    <a:pt x="33" y="17"/>
                    <a:pt x="30" y="19"/>
                    <a:pt x="28" y="22"/>
                  </a:cubicBezTo>
                  <a:cubicBezTo>
                    <a:pt x="28" y="20"/>
                    <a:pt x="28" y="19"/>
                    <a:pt x="28" y="18"/>
                  </a:cubicBezTo>
                  <a:close/>
                  <a:moveTo>
                    <a:pt x="46" y="15"/>
                  </a:moveTo>
                  <a:cubicBezTo>
                    <a:pt x="47" y="15"/>
                    <a:pt x="47" y="16"/>
                    <a:pt x="47" y="16"/>
                  </a:cubicBezTo>
                  <a:cubicBezTo>
                    <a:pt x="44" y="19"/>
                    <a:pt x="40" y="20"/>
                    <a:pt x="36" y="22"/>
                  </a:cubicBezTo>
                  <a:cubicBezTo>
                    <a:pt x="33" y="24"/>
                    <a:pt x="30" y="26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30" y="25"/>
                    <a:pt x="33" y="23"/>
                    <a:pt x="37" y="21"/>
                  </a:cubicBezTo>
                  <a:cubicBezTo>
                    <a:pt x="39" y="19"/>
                    <a:pt x="41" y="18"/>
                    <a:pt x="43" y="17"/>
                  </a:cubicBezTo>
                  <a:cubicBezTo>
                    <a:pt x="43" y="17"/>
                    <a:pt x="43" y="16"/>
                    <a:pt x="44" y="16"/>
                  </a:cubicBezTo>
                  <a:cubicBezTo>
                    <a:pt x="45" y="16"/>
                    <a:pt x="46" y="15"/>
                    <a:pt x="46" y="15"/>
                  </a:cubicBezTo>
                  <a:close/>
                  <a:moveTo>
                    <a:pt x="64" y="6"/>
                  </a:moveTo>
                  <a:cubicBezTo>
                    <a:pt x="64" y="6"/>
                    <a:pt x="64" y="6"/>
                    <a:pt x="64" y="6"/>
                  </a:cubicBezTo>
                  <a:cubicBezTo>
                    <a:pt x="60" y="9"/>
                    <a:pt x="56" y="11"/>
                    <a:pt x="51" y="13"/>
                  </a:cubicBezTo>
                  <a:cubicBezTo>
                    <a:pt x="51" y="13"/>
                    <a:pt x="51" y="12"/>
                    <a:pt x="52" y="12"/>
                  </a:cubicBezTo>
                  <a:cubicBezTo>
                    <a:pt x="53" y="11"/>
                    <a:pt x="54" y="10"/>
                    <a:pt x="56" y="9"/>
                  </a:cubicBezTo>
                  <a:cubicBezTo>
                    <a:pt x="58" y="8"/>
                    <a:pt x="60" y="6"/>
                    <a:pt x="62" y="5"/>
                  </a:cubicBezTo>
                  <a:cubicBezTo>
                    <a:pt x="62" y="5"/>
                    <a:pt x="63" y="6"/>
                    <a:pt x="64" y="6"/>
                  </a:cubicBezTo>
                  <a:close/>
                  <a:moveTo>
                    <a:pt x="66" y="9"/>
                  </a:moveTo>
                  <a:cubicBezTo>
                    <a:pt x="56" y="15"/>
                    <a:pt x="46" y="21"/>
                    <a:pt x="35" y="27"/>
                  </a:cubicBezTo>
                  <a:cubicBezTo>
                    <a:pt x="25" y="33"/>
                    <a:pt x="14" y="38"/>
                    <a:pt x="4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14" y="39"/>
                    <a:pt x="25" y="34"/>
                    <a:pt x="36" y="28"/>
                  </a:cubicBezTo>
                  <a:cubicBezTo>
                    <a:pt x="41" y="25"/>
                    <a:pt x="46" y="22"/>
                    <a:pt x="51" y="19"/>
                  </a:cubicBezTo>
                  <a:cubicBezTo>
                    <a:pt x="56" y="16"/>
                    <a:pt x="62" y="13"/>
                    <a:pt x="65" y="9"/>
                  </a:cubicBezTo>
                  <a:cubicBezTo>
                    <a:pt x="61" y="13"/>
                    <a:pt x="56" y="16"/>
                    <a:pt x="51" y="19"/>
                  </a:cubicBezTo>
                  <a:cubicBezTo>
                    <a:pt x="45" y="22"/>
                    <a:pt x="40" y="26"/>
                    <a:pt x="34" y="29"/>
                  </a:cubicBezTo>
                  <a:cubicBezTo>
                    <a:pt x="29" y="33"/>
                    <a:pt x="23" y="36"/>
                    <a:pt x="17" y="39"/>
                  </a:cubicBezTo>
                  <a:cubicBezTo>
                    <a:pt x="13" y="42"/>
                    <a:pt x="8" y="45"/>
                    <a:pt x="4" y="48"/>
                  </a:cubicBezTo>
                  <a:cubicBezTo>
                    <a:pt x="4" y="47"/>
                    <a:pt x="3" y="47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12" y="38"/>
                    <a:pt x="24" y="33"/>
                    <a:pt x="34" y="27"/>
                  </a:cubicBezTo>
                  <a:cubicBezTo>
                    <a:pt x="40" y="23"/>
                    <a:pt x="45" y="20"/>
                    <a:pt x="51" y="16"/>
                  </a:cubicBezTo>
                  <a:cubicBezTo>
                    <a:pt x="56" y="13"/>
                    <a:pt x="60" y="11"/>
                    <a:pt x="65" y="7"/>
                  </a:cubicBezTo>
                  <a:cubicBezTo>
                    <a:pt x="65" y="8"/>
                    <a:pt x="66" y="8"/>
                    <a:pt x="66" y="9"/>
                  </a:cubicBezTo>
                  <a:close/>
                  <a:moveTo>
                    <a:pt x="68" y="12"/>
                  </a:moveTo>
                  <a:cubicBezTo>
                    <a:pt x="63" y="14"/>
                    <a:pt x="59" y="17"/>
                    <a:pt x="54" y="20"/>
                  </a:cubicBezTo>
                  <a:cubicBezTo>
                    <a:pt x="49" y="23"/>
                    <a:pt x="43" y="26"/>
                    <a:pt x="37" y="29"/>
                  </a:cubicBezTo>
                  <a:cubicBezTo>
                    <a:pt x="32" y="32"/>
                    <a:pt x="27" y="35"/>
                    <a:pt x="21" y="38"/>
                  </a:cubicBezTo>
                  <a:cubicBezTo>
                    <a:pt x="19" y="39"/>
                    <a:pt x="16" y="41"/>
                    <a:pt x="13" y="43"/>
                  </a:cubicBezTo>
                  <a:cubicBezTo>
                    <a:pt x="13" y="43"/>
                    <a:pt x="13" y="43"/>
                    <a:pt x="12" y="43"/>
                  </a:cubicBezTo>
                  <a:cubicBezTo>
                    <a:pt x="21" y="38"/>
                    <a:pt x="29" y="33"/>
                    <a:pt x="38" y="28"/>
                  </a:cubicBezTo>
                  <a:cubicBezTo>
                    <a:pt x="47" y="22"/>
                    <a:pt x="58" y="17"/>
                    <a:pt x="66" y="9"/>
                  </a:cubicBezTo>
                  <a:cubicBezTo>
                    <a:pt x="67" y="10"/>
                    <a:pt x="67" y="11"/>
                    <a:pt x="68" y="12"/>
                  </a:cubicBezTo>
                  <a:close/>
                  <a:moveTo>
                    <a:pt x="80" y="9"/>
                  </a:moveTo>
                  <a:cubicBezTo>
                    <a:pt x="81" y="8"/>
                    <a:pt x="85" y="6"/>
                    <a:pt x="84" y="7"/>
                  </a:cubicBezTo>
                  <a:cubicBezTo>
                    <a:pt x="82" y="8"/>
                    <a:pt x="81" y="9"/>
                    <a:pt x="79" y="10"/>
                  </a:cubicBezTo>
                  <a:cubicBezTo>
                    <a:pt x="76" y="12"/>
                    <a:pt x="72" y="14"/>
                    <a:pt x="69" y="17"/>
                  </a:cubicBezTo>
                  <a:cubicBezTo>
                    <a:pt x="62" y="21"/>
                    <a:pt x="55" y="25"/>
                    <a:pt x="48" y="29"/>
                  </a:cubicBezTo>
                  <a:cubicBezTo>
                    <a:pt x="41" y="33"/>
                    <a:pt x="34" y="36"/>
                    <a:pt x="27" y="40"/>
                  </a:cubicBezTo>
                  <a:cubicBezTo>
                    <a:pt x="21" y="44"/>
                    <a:pt x="15" y="49"/>
                    <a:pt x="9" y="52"/>
                  </a:cubicBezTo>
                  <a:cubicBezTo>
                    <a:pt x="8" y="52"/>
                    <a:pt x="8" y="51"/>
                    <a:pt x="7" y="51"/>
                  </a:cubicBezTo>
                  <a:cubicBezTo>
                    <a:pt x="12" y="50"/>
                    <a:pt x="17" y="45"/>
                    <a:pt x="22" y="43"/>
                  </a:cubicBezTo>
                  <a:cubicBezTo>
                    <a:pt x="28" y="39"/>
                    <a:pt x="35" y="35"/>
                    <a:pt x="42" y="32"/>
                  </a:cubicBezTo>
                  <a:cubicBezTo>
                    <a:pt x="49" y="28"/>
                    <a:pt x="56" y="24"/>
                    <a:pt x="62" y="20"/>
                  </a:cubicBezTo>
                  <a:cubicBezTo>
                    <a:pt x="68" y="16"/>
                    <a:pt x="74" y="12"/>
                    <a:pt x="80" y="9"/>
                  </a:cubicBezTo>
                  <a:close/>
                  <a:moveTo>
                    <a:pt x="90" y="8"/>
                  </a:moveTo>
                  <a:cubicBezTo>
                    <a:pt x="80" y="13"/>
                    <a:pt x="71" y="20"/>
                    <a:pt x="62" y="25"/>
                  </a:cubicBezTo>
                  <a:cubicBezTo>
                    <a:pt x="60" y="26"/>
                    <a:pt x="59" y="27"/>
                    <a:pt x="57" y="28"/>
                  </a:cubicBezTo>
                  <a:cubicBezTo>
                    <a:pt x="56" y="29"/>
                    <a:pt x="54" y="29"/>
                    <a:pt x="53" y="30"/>
                  </a:cubicBezTo>
                  <a:cubicBezTo>
                    <a:pt x="40" y="36"/>
                    <a:pt x="28" y="43"/>
                    <a:pt x="15" y="49"/>
                  </a:cubicBezTo>
                  <a:cubicBezTo>
                    <a:pt x="15" y="49"/>
                    <a:pt x="16" y="49"/>
                    <a:pt x="16" y="49"/>
                  </a:cubicBezTo>
                  <a:cubicBezTo>
                    <a:pt x="19" y="47"/>
                    <a:pt x="22" y="45"/>
                    <a:pt x="25" y="43"/>
                  </a:cubicBezTo>
                  <a:cubicBezTo>
                    <a:pt x="31" y="39"/>
                    <a:pt x="38" y="35"/>
                    <a:pt x="45" y="31"/>
                  </a:cubicBezTo>
                  <a:cubicBezTo>
                    <a:pt x="59" y="24"/>
                    <a:pt x="72" y="15"/>
                    <a:pt x="86" y="6"/>
                  </a:cubicBezTo>
                  <a:cubicBezTo>
                    <a:pt x="87" y="7"/>
                    <a:pt x="88" y="7"/>
                    <a:pt x="90" y="8"/>
                  </a:cubicBezTo>
                  <a:close/>
                  <a:moveTo>
                    <a:pt x="92" y="16"/>
                  </a:moveTo>
                  <a:cubicBezTo>
                    <a:pt x="92" y="16"/>
                    <a:pt x="92" y="16"/>
                    <a:pt x="93" y="17"/>
                  </a:cubicBezTo>
                  <a:cubicBezTo>
                    <a:pt x="92" y="17"/>
                    <a:pt x="91" y="18"/>
                    <a:pt x="91" y="18"/>
                  </a:cubicBezTo>
                  <a:cubicBezTo>
                    <a:pt x="91" y="18"/>
                    <a:pt x="90" y="18"/>
                    <a:pt x="90" y="18"/>
                  </a:cubicBezTo>
                  <a:cubicBezTo>
                    <a:pt x="88" y="20"/>
                    <a:pt x="85" y="21"/>
                    <a:pt x="82" y="22"/>
                  </a:cubicBezTo>
                  <a:cubicBezTo>
                    <a:pt x="75" y="26"/>
                    <a:pt x="69" y="30"/>
                    <a:pt x="62" y="33"/>
                  </a:cubicBezTo>
                  <a:cubicBezTo>
                    <a:pt x="49" y="40"/>
                    <a:pt x="35" y="46"/>
                    <a:pt x="23" y="54"/>
                  </a:cubicBezTo>
                  <a:cubicBezTo>
                    <a:pt x="20" y="55"/>
                    <a:pt x="18" y="57"/>
                    <a:pt x="16" y="58"/>
                  </a:cubicBezTo>
                  <a:cubicBezTo>
                    <a:pt x="15" y="59"/>
                    <a:pt x="14" y="60"/>
                    <a:pt x="13" y="61"/>
                  </a:cubicBezTo>
                  <a:cubicBezTo>
                    <a:pt x="14" y="59"/>
                    <a:pt x="16" y="58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8" y="56"/>
                    <a:pt x="19" y="56"/>
                  </a:cubicBezTo>
                  <a:cubicBezTo>
                    <a:pt x="22" y="53"/>
                    <a:pt x="25" y="51"/>
                    <a:pt x="29" y="49"/>
                  </a:cubicBezTo>
                  <a:cubicBezTo>
                    <a:pt x="38" y="43"/>
                    <a:pt x="47" y="37"/>
                    <a:pt x="57" y="32"/>
                  </a:cubicBezTo>
                  <a:cubicBezTo>
                    <a:pt x="69" y="26"/>
                    <a:pt x="81" y="21"/>
                    <a:pt x="92" y="13"/>
                  </a:cubicBezTo>
                  <a:cubicBezTo>
                    <a:pt x="92" y="14"/>
                    <a:pt x="92" y="15"/>
                    <a:pt x="92" y="16"/>
                  </a:cubicBezTo>
                  <a:close/>
                  <a:moveTo>
                    <a:pt x="16" y="63"/>
                  </a:moveTo>
                  <a:cubicBezTo>
                    <a:pt x="23" y="59"/>
                    <a:pt x="31" y="55"/>
                    <a:pt x="39" y="51"/>
                  </a:cubicBezTo>
                  <a:cubicBezTo>
                    <a:pt x="47" y="46"/>
                    <a:pt x="54" y="42"/>
                    <a:pt x="63" y="38"/>
                  </a:cubicBezTo>
                  <a:cubicBezTo>
                    <a:pt x="70" y="34"/>
                    <a:pt x="78" y="31"/>
                    <a:pt x="86" y="27"/>
                  </a:cubicBezTo>
                  <a:cubicBezTo>
                    <a:pt x="92" y="24"/>
                    <a:pt x="97" y="21"/>
                    <a:pt x="103" y="18"/>
                  </a:cubicBezTo>
                  <a:cubicBezTo>
                    <a:pt x="102" y="18"/>
                    <a:pt x="101" y="19"/>
                    <a:pt x="100" y="20"/>
                  </a:cubicBezTo>
                  <a:cubicBezTo>
                    <a:pt x="96" y="22"/>
                    <a:pt x="92" y="24"/>
                    <a:pt x="88" y="27"/>
                  </a:cubicBezTo>
                  <a:cubicBezTo>
                    <a:pt x="79" y="32"/>
                    <a:pt x="69" y="36"/>
                    <a:pt x="60" y="41"/>
                  </a:cubicBezTo>
                  <a:cubicBezTo>
                    <a:pt x="51" y="45"/>
                    <a:pt x="42" y="50"/>
                    <a:pt x="33" y="55"/>
                  </a:cubicBezTo>
                  <a:cubicBezTo>
                    <a:pt x="26" y="59"/>
                    <a:pt x="18" y="63"/>
                    <a:pt x="12" y="68"/>
                  </a:cubicBezTo>
                  <a:cubicBezTo>
                    <a:pt x="12" y="68"/>
                    <a:pt x="12" y="67"/>
                    <a:pt x="11" y="67"/>
                  </a:cubicBezTo>
                  <a:cubicBezTo>
                    <a:pt x="12" y="66"/>
                    <a:pt x="13" y="66"/>
                    <a:pt x="14" y="65"/>
                  </a:cubicBezTo>
                  <a:cubicBezTo>
                    <a:pt x="14" y="65"/>
                    <a:pt x="15" y="64"/>
                    <a:pt x="16" y="63"/>
                  </a:cubicBezTo>
                  <a:close/>
                  <a:moveTo>
                    <a:pt x="15" y="70"/>
                  </a:moveTo>
                  <a:cubicBezTo>
                    <a:pt x="14" y="70"/>
                    <a:pt x="14" y="69"/>
                    <a:pt x="13" y="69"/>
                  </a:cubicBezTo>
                  <a:cubicBezTo>
                    <a:pt x="19" y="64"/>
                    <a:pt x="28" y="60"/>
                    <a:pt x="35" y="57"/>
                  </a:cubicBezTo>
                  <a:cubicBezTo>
                    <a:pt x="44" y="52"/>
                    <a:pt x="53" y="48"/>
                    <a:pt x="62" y="44"/>
                  </a:cubicBezTo>
                  <a:cubicBezTo>
                    <a:pt x="70" y="39"/>
                    <a:pt x="79" y="35"/>
                    <a:pt x="88" y="31"/>
                  </a:cubicBezTo>
                  <a:cubicBezTo>
                    <a:pt x="92" y="29"/>
                    <a:pt x="97" y="28"/>
                    <a:pt x="101" y="26"/>
                  </a:cubicBezTo>
                  <a:cubicBezTo>
                    <a:pt x="104" y="24"/>
                    <a:pt x="108" y="22"/>
                    <a:pt x="111" y="20"/>
                  </a:cubicBezTo>
                  <a:cubicBezTo>
                    <a:pt x="105" y="25"/>
                    <a:pt x="95" y="29"/>
                    <a:pt x="87" y="32"/>
                  </a:cubicBezTo>
                  <a:cubicBezTo>
                    <a:pt x="78" y="36"/>
                    <a:pt x="70" y="41"/>
                    <a:pt x="61" y="45"/>
                  </a:cubicBezTo>
                  <a:cubicBezTo>
                    <a:pt x="45" y="53"/>
                    <a:pt x="30" y="60"/>
                    <a:pt x="15" y="70"/>
                  </a:cubicBezTo>
                  <a:close/>
                  <a:moveTo>
                    <a:pt x="13" y="65"/>
                  </a:moveTo>
                  <a:cubicBezTo>
                    <a:pt x="12" y="65"/>
                    <a:pt x="12" y="65"/>
                    <a:pt x="12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1" y="66"/>
                    <a:pt x="11" y="65"/>
                    <a:pt x="11" y="64"/>
                  </a:cubicBezTo>
                  <a:cubicBezTo>
                    <a:pt x="16" y="59"/>
                    <a:pt x="22" y="55"/>
                    <a:pt x="29" y="51"/>
                  </a:cubicBezTo>
                  <a:cubicBezTo>
                    <a:pt x="37" y="47"/>
                    <a:pt x="44" y="43"/>
                    <a:pt x="53" y="39"/>
                  </a:cubicBezTo>
                  <a:cubicBezTo>
                    <a:pt x="60" y="35"/>
                    <a:pt x="67" y="32"/>
                    <a:pt x="75" y="27"/>
                  </a:cubicBezTo>
                  <a:cubicBezTo>
                    <a:pt x="75" y="27"/>
                    <a:pt x="76" y="27"/>
                    <a:pt x="76" y="26"/>
                  </a:cubicBezTo>
                  <a:cubicBezTo>
                    <a:pt x="75" y="27"/>
                    <a:pt x="74" y="28"/>
                    <a:pt x="74" y="28"/>
                  </a:cubicBezTo>
                  <a:cubicBezTo>
                    <a:pt x="66" y="33"/>
                    <a:pt x="57" y="37"/>
                    <a:pt x="49" y="41"/>
                  </a:cubicBezTo>
                  <a:cubicBezTo>
                    <a:pt x="42" y="45"/>
                    <a:pt x="34" y="49"/>
                    <a:pt x="27" y="54"/>
                  </a:cubicBezTo>
                  <a:cubicBezTo>
                    <a:pt x="24" y="57"/>
                    <a:pt x="20" y="59"/>
                    <a:pt x="17" y="61"/>
                  </a:cubicBezTo>
                  <a:cubicBezTo>
                    <a:pt x="16" y="62"/>
                    <a:pt x="14" y="64"/>
                    <a:pt x="13" y="65"/>
                  </a:cubicBezTo>
                  <a:close/>
                  <a:moveTo>
                    <a:pt x="41" y="37"/>
                  </a:moveTo>
                  <a:cubicBezTo>
                    <a:pt x="32" y="42"/>
                    <a:pt x="24" y="48"/>
                    <a:pt x="15" y="53"/>
                  </a:cubicBezTo>
                  <a:cubicBezTo>
                    <a:pt x="13" y="53"/>
                    <a:pt x="12" y="53"/>
                    <a:pt x="10" y="52"/>
                  </a:cubicBezTo>
                  <a:cubicBezTo>
                    <a:pt x="21" y="48"/>
                    <a:pt x="31" y="42"/>
                    <a:pt x="41" y="37"/>
                  </a:cubicBezTo>
                  <a:close/>
                  <a:moveTo>
                    <a:pt x="19" y="55"/>
                  </a:moveTo>
                  <a:cubicBezTo>
                    <a:pt x="19" y="55"/>
                    <a:pt x="19" y="55"/>
                    <a:pt x="19" y="55"/>
                  </a:cubicBezTo>
                  <a:cubicBezTo>
                    <a:pt x="18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22" y="51"/>
                    <a:pt x="27" y="48"/>
                    <a:pt x="31" y="45"/>
                  </a:cubicBezTo>
                  <a:cubicBezTo>
                    <a:pt x="36" y="43"/>
                    <a:pt x="40" y="40"/>
                    <a:pt x="45" y="38"/>
                  </a:cubicBezTo>
                  <a:cubicBezTo>
                    <a:pt x="36" y="43"/>
                    <a:pt x="26" y="48"/>
                    <a:pt x="19" y="55"/>
                  </a:cubicBezTo>
                  <a:close/>
                  <a:moveTo>
                    <a:pt x="66" y="27"/>
                  </a:moveTo>
                  <a:cubicBezTo>
                    <a:pt x="67" y="27"/>
                    <a:pt x="67" y="26"/>
                    <a:pt x="67" y="26"/>
                  </a:cubicBezTo>
                  <a:cubicBezTo>
                    <a:pt x="73" y="23"/>
                    <a:pt x="79" y="20"/>
                    <a:pt x="84" y="16"/>
                  </a:cubicBezTo>
                  <a:cubicBezTo>
                    <a:pt x="85" y="16"/>
                    <a:pt x="87" y="15"/>
                    <a:pt x="88" y="14"/>
                  </a:cubicBezTo>
                  <a:cubicBezTo>
                    <a:pt x="88" y="14"/>
                    <a:pt x="94" y="11"/>
                    <a:pt x="90" y="14"/>
                  </a:cubicBezTo>
                  <a:cubicBezTo>
                    <a:pt x="86" y="16"/>
                    <a:pt x="83" y="18"/>
                    <a:pt x="79" y="20"/>
                  </a:cubicBezTo>
                  <a:cubicBezTo>
                    <a:pt x="75" y="22"/>
                    <a:pt x="71" y="24"/>
                    <a:pt x="66" y="27"/>
                  </a:cubicBezTo>
                  <a:close/>
                  <a:moveTo>
                    <a:pt x="74" y="21"/>
                  </a:moveTo>
                  <a:cubicBezTo>
                    <a:pt x="68" y="25"/>
                    <a:pt x="61" y="29"/>
                    <a:pt x="54" y="33"/>
                  </a:cubicBezTo>
                  <a:cubicBezTo>
                    <a:pt x="49" y="35"/>
                    <a:pt x="44" y="38"/>
                    <a:pt x="39" y="40"/>
                  </a:cubicBezTo>
                  <a:cubicBezTo>
                    <a:pt x="31" y="44"/>
                    <a:pt x="24" y="49"/>
                    <a:pt x="16" y="53"/>
                  </a:cubicBezTo>
                  <a:cubicBezTo>
                    <a:pt x="25" y="48"/>
                    <a:pt x="33" y="42"/>
                    <a:pt x="42" y="37"/>
                  </a:cubicBezTo>
                  <a:cubicBezTo>
                    <a:pt x="51" y="32"/>
                    <a:pt x="60" y="27"/>
                    <a:pt x="69" y="22"/>
                  </a:cubicBezTo>
                  <a:cubicBezTo>
                    <a:pt x="76" y="18"/>
                    <a:pt x="84" y="14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1" y="9"/>
                    <a:pt x="92" y="11"/>
                    <a:pt x="92" y="12"/>
                  </a:cubicBezTo>
                  <a:cubicBezTo>
                    <a:pt x="86" y="13"/>
                    <a:pt x="80" y="18"/>
                    <a:pt x="74" y="21"/>
                  </a:cubicBezTo>
                  <a:close/>
                  <a:moveTo>
                    <a:pt x="76" y="17"/>
                  </a:moveTo>
                  <a:cubicBezTo>
                    <a:pt x="80" y="15"/>
                    <a:pt x="83" y="12"/>
                    <a:pt x="87" y="10"/>
                  </a:cubicBezTo>
                  <a:cubicBezTo>
                    <a:pt x="87" y="10"/>
                    <a:pt x="87" y="10"/>
                    <a:pt x="88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6" y="11"/>
                    <a:pt x="84" y="12"/>
                    <a:pt x="82" y="14"/>
                  </a:cubicBezTo>
                  <a:cubicBezTo>
                    <a:pt x="80" y="15"/>
                    <a:pt x="78" y="16"/>
                    <a:pt x="76" y="17"/>
                  </a:cubicBezTo>
                  <a:close/>
                  <a:moveTo>
                    <a:pt x="5" y="49"/>
                  </a:moveTo>
                  <a:cubicBezTo>
                    <a:pt x="15" y="42"/>
                    <a:pt x="27" y="36"/>
                    <a:pt x="38" y="30"/>
                  </a:cubicBezTo>
                  <a:cubicBezTo>
                    <a:pt x="40" y="29"/>
                    <a:pt x="42" y="27"/>
                    <a:pt x="44" y="26"/>
                  </a:cubicBezTo>
                  <a:cubicBezTo>
                    <a:pt x="41" y="28"/>
                    <a:pt x="38" y="29"/>
                    <a:pt x="35" y="31"/>
                  </a:cubicBezTo>
                  <a:cubicBezTo>
                    <a:pt x="25" y="37"/>
                    <a:pt x="15" y="43"/>
                    <a:pt x="6" y="50"/>
                  </a:cubicBezTo>
                  <a:cubicBezTo>
                    <a:pt x="5" y="50"/>
                    <a:pt x="5" y="49"/>
                    <a:pt x="5" y="49"/>
                  </a:cubicBezTo>
                  <a:close/>
                  <a:moveTo>
                    <a:pt x="3" y="43"/>
                  </a:moveTo>
                  <a:cubicBezTo>
                    <a:pt x="6" y="41"/>
                    <a:pt x="10" y="38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6" y="35"/>
                    <a:pt x="16" y="35"/>
                  </a:cubicBezTo>
                  <a:cubicBezTo>
                    <a:pt x="18" y="33"/>
                    <a:pt x="20" y="32"/>
                    <a:pt x="22" y="31"/>
                  </a:cubicBezTo>
                  <a:cubicBezTo>
                    <a:pt x="23" y="30"/>
                    <a:pt x="25" y="29"/>
                    <a:pt x="26" y="29"/>
                  </a:cubicBezTo>
                  <a:cubicBezTo>
                    <a:pt x="27" y="29"/>
                    <a:pt x="27" y="28"/>
                    <a:pt x="27" y="28"/>
                  </a:cubicBezTo>
                  <a:cubicBezTo>
                    <a:pt x="30" y="26"/>
                    <a:pt x="34" y="25"/>
                    <a:pt x="37" y="23"/>
                  </a:cubicBezTo>
                  <a:cubicBezTo>
                    <a:pt x="40" y="21"/>
                    <a:pt x="44" y="19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3" y="20"/>
                    <a:pt x="38" y="24"/>
                    <a:pt x="32" y="27"/>
                  </a:cubicBezTo>
                  <a:cubicBezTo>
                    <a:pt x="23" y="33"/>
                    <a:pt x="11" y="38"/>
                    <a:pt x="3" y="45"/>
                  </a:cubicBezTo>
                  <a:cubicBezTo>
                    <a:pt x="3" y="45"/>
                    <a:pt x="3" y="44"/>
                    <a:pt x="3" y="43"/>
                  </a:cubicBezTo>
                  <a:close/>
                  <a:moveTo>
                    <a:pt x="16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17" y="33"/>
                    <a:pt x="18" y="32"/>
                    <a:pt x="18" y="32"/>
                  </a:cubicBezTo>
                  <a:cubicBezTo>
                    <a:pt x="19" y="31"/>
                    <a:pt x="20" y="30"/>
                    <a:pt x="22" y="30"/>
                  </a:cubicBezTo>
                  <a:cubicBezTo>
                    <a:pt x="22" y="29"/>
                    <a:pt x="23" y="29"/>
                    <a:pt x="23" y="29"/>
                  </a:cubicBezTo>
                  <a:cubicBezTo>
                    <a:pt x="20" y="30"/>
                    <a:pt x="18" y="32"/>
                    <a:pt x="16" y="33"/>
                  </a:cubicBezTo>
                  <a:close/>
                  <a:moveTo>
                    <a:pt x="51" y="14"/>
                  </a:moveTo>
                  <a:cubicBezTo>
                    <a:pt x="55" y="12"/>
                    <a:pt x="58" y="10"/>
                    <a:pt x="62" y="8"/>
                  </a:cubicBezTo>
                  <a:cubicBezTo>
                    <a:pt x="58" y="11"/>
                    <a:pt x="54" y="13"/>
                    <a:pt x="50" y="16"/>
                  </a:cubicBezTo>
                  <a:cubicBezTo>
                    <a:pt x="50" y="16"/>
                    <a:pt x="51" y="15"/>
                    <a:pt x="51" y="15"/>
                  </a:cubicBezTo>
                  <a:cubicBezTo>
                    <a:pt x="51" y="15"/>
                    <a:pt x="51" y="14"/>
                    <a:pt x="51" y="14"/>
                  </a:cubicBezTo>
                  <a:close/>
                  <a:moveTo>
                    <a:pt x="27" y="26"/>
                  </a:moveTo>
                  <a:cubicBezTo>
                    <a:pt x="27" y="25"/>
                    <a:pt x="27" y="24"/>
                    <a:pt x="28" y="24"/>
                  </a:cubicBezTo>
                  <a:cubicBezTo>
                    <a:pt x="31" y="21"/>
                    <a:pt x="35" y="20"/>
                    <a:pt x="39" y="18"/>
                  </a:cubicBezTo>
                  <a:cubicBezTo>
                    <a:pt x="35" y="21"/>
                    <a:pt x="31" y="23"/>
                    <a:pt x="27" y="26"/>
                  </a:cubicBezTo>
                  <a:close/>
                  <a:moveTo>
                    <a:pt x="10" y="31"/>
                  </a:moveTo>
                  <a:cubicBezTo>
                    <a:pt x="10" y="30"/>
                    <a:pt x="9" y="30"/>
                    <a:pt x="8" y="29"/>
                  </a:cubicBezTo>
                  <a:cubicBezTo>
                    <a:pt x="12" y="28"/>
                    <a:pt x="14" y="26"/>
                    <a:pt x="17" y="24"/>
                  </a:cubicBezTo>
                  <a:cubicBezTo>
                    <a:pt x="20" y="21"/>
                    <a:pt x="18" y="23"/>
                    <a:pt x="16" y="25"/>
                  </a:cubicBezTo>
                  <a:cubicBezTo>
                    <a:pt x="14" y="26"/>
                    <a:pt x="12" y="28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lose/>
                  <a:moveTo>
                    <a:pt x="10" y="28"/>
                  </a:moveTo>
                  <a:cubicBezTo>
                    <a:pt x="9" y="27"/>
                    <a:pt x="9" y="27"/>
                    <a:pt x="10" y="27"/>
                  </a:cubicBezTo>
                  <a:cubicBezTo>
                    <a:pt x="11" y="26"/>
                    <a:pt x="12" y="25"/>
                    <a:pt x="12" y="25"/>
                  </a:cubicBezTo>
                  <a:cubicBezTo>
                    <a:pt x="14" y="23"/>
                    <a:pt x="16" y="21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0"/>
                    <a:pt x="20" y="21"/>
                  </a:cubicBezTo>
                  <a:cubicBezTo>
                    <a:pt x="16" y="23"/>
                    <a:pt x="13" y="26"/>
                    <a:pt x="10" y="28"/>
                  </a:cubicBezTo>
                  <a:close/>
                  <a:moveTo>
                    <a:pt x="7" y="27"/>
                  </a:moveTo>
                  <a:cubicBezTo>
                    <a:pt x="10" y="25"/>
                    <a:pt x="13" y="22"/>
                    <a:pt x="16" y="20"/>
                  </a:cubicBezTo>
                  <a:cubicBezTo>
                    <a:pt x="13" y="22"/>
                    <a:pt x="10" y="25"/>
                    <a:pt x="8" y="28"/>
                  </a:cubicBezTo>
                  <a:cubicBezTo>
                    <a:pt x="7" y="28"/>
                    <a:pt x="7" y="27"/>
                    <a:pt x="7" y="27"/>
                  </a:cubicBezTo>
                  <a:close/>
                  <a:moveTo>
                    <a:pt x="13" y="35"/>
                  </a:moveTo>
                  <a:cubicBezTo>
                    <a:pt x="10" y="38"/>
                    <a:pt x="6" y="40"/>
                    <a:pt x="3" y="42"/>
                  </a:cubicBezTo>
                  <a:cubicBezTo>
                    <a:pt x="4" y="38"/>
                    <a:pt x="9" y="35"/>
                    <a:pt x="13" y="35"/>
                  </a:cubicBezTo>
                  <a:close/>
                  <a:moveTo>
                    <a:pt x="15" y="58"/>
                  </a:moveTo>
                  <a:cubicBezTo>
                    <a:pt x="14" y="59"/>
                    <a:pt x="12" y="61"/>
                    <a:pt x="11" y="62"/>
                  </a:cubicBezTo>
                  <a:cubicBezTo>
                    <a:pt x="11" y="62"/>
                    <a:pt x="11" y="62"/>
                    <a:pt x="12" y="61"/>
                  </a:cubicBezTo>
                  <a:cubicBezTo>
                    <a:pt x="12" y="60"/>
                    <a:pt x="14" y="59"/>
                    <a:pt x="15" y="58"/>
                  </a:cubicBezTo>
                  <a:close/>
                  <a:moveTo>
                    <a:pt x="19" y="72"/>
                  </a:moveTo>
                  <a:cubicBezTo>
                    <a:pt x="24" y="67"/>
                    <a:pt x="32" y="65"/>
                    <a:pt x="39" y="62"/>
                  </a:cubicBezTo>
                  <a:cubicBezTo>
                    <a:pt x="46" y="58"/>
                    <a:pt x="54" y="54"/>
                    <a:pt x="62" y="50"/>
                  </a:cubicBezTo>
                  <a:cubicBezTo>
                    <a:pt x="70" y="46"/>
                    <a:pt x="78" y="42"/>
                    <a:pt x="86" y="39"/>
                  </a:cubicBezTo>
                  <a:cubicBezTo>
                    <a:pt x="94" y="36"/>
                    <a:pt x="101" y="31"/>
                    <a:pt x="109" y="28"/>
                  </a:cubicBezTo>
                  <a:cubicBezTo>
                    <a:pt x="111" y="28"/>
                    <a:pt x="112" y="27"/>
                    <a:pt x="110" y="28"/>
                  </a:cubicBezTo>
                  <a:cubicBezTo>
                    <a:pt x="108" y="29"/>
                    <a:pt x="106" y="30"/>
                    <a:pt x="104" y="31"/>
                  </a:cubicBezTo>
                  <a:cubicBezTo>
                    <a:pt x="101" y="33"/>
                    <a:pt x="97" y="35"/>
                    <a:pt x="94" y="37"/>
                  </a:cubicBezTo>
                  <a:cubicBezTo>
                    <a:pt x="86" y="41"/>
                    <a:pt x="79" y="44"/>
                    <a:pt x="71" y="48"/>
                  </a:cubicBezTo>
                  <a:cubicBezTo>
                    <a:pt x="64" y="52"/>
                    <a:pt x="57" y="56"/>
                    <a:pt x="50" y="59"/>
                  </a:cubicBezTo>
                  <a:cubicBezTo>
                    <a:pt x="42" y="64"/>
                    <a:pt x="34" y="67"/>
                    <a:pt x="27" y="72"/>
                  </a:cubicBezTo>
                  <a:cubicBezTo>
                    <a:pt x="24" y="72"/>
                    <a:pt x="21" y="72"/>
                    <a:pt x="19" y="72"/>
                  </a:cubicBezTo>
                  <a:close/>
                  <a:moveTo>
                    <a:pt x="114" y="31"/>
                  </a:moveTo>
                  <a:cubicBezTo>
                    <a:pt x="112" y="33"/>
                    <a:pt x="109" y="34"/>
                    <a:pt x="107" y="36"/>
                  </a:cubicBezTo>
                  <a:cubicBezTo>
                    <a:pt x="100" y="40"/>
                    <a:pt x="93" y="44"/>
                    <a:pt x="86" y="47"/>
                  </a:cubicBezTo>
                  <a:cubicBezTo>
                    <a:pt x="73" y="53"/>
                    <a:pt x="60" y="59"/>
                    <a:pt x="46" y="66"/>
                  </a:cubicBezTo>
                  <a:cubicBezTo>
                    <a:pt x="45" y="66"/>
                    <a:pt x="43" y="67"/>
                    <a:pt x="42" y="68"/>
                  </a:cubicBezTo>
                  <a:cubicBezTo>
                    <a:pt x="40" y="69"/>
                    <a:pt x="38" y="70"/>
                    <a:pt x="36" y="71"/>
                  </a:cubicBezTo>
                  <a:cubicBezTo>
                    <a:pt x="36" y="71"/>
                    <a:pt x="36" y="70"/>
                    <a:pt x="36" y="70"/>
                  </a:cubicBezTo>
                  <a:cubicBezTo>
                    <a:pt x="39" y="69"/>
                    <a:pt x="42" y="67"/>
                    <a:pt x="45" y="66"/>
                  </a:cubicBezTo>
                  <a:cubicBezTo>
                    <a:pt x="52" y="63"/>
                    <a:pt x="59" y="59"/>
                    <a:pt x="66" y="56"/>
                  </a:cubicBezTo>
                  <a:cubicBezTo>
                    <a:pt x="80" y="49"/>
                    <a:pt x="94" y="43"/>
                    <a:pt x="107" y="35"/>
                  </a:cubicBezTo>
                  <a:cubicBezTo>
                    <a:pt x="110" y="34"/>
                    <a:pt x="112" y="32"/>
                    <a:pt x="114" y="31"/>
                  </a:cubicBezTo>
                  <a:cubicBezTo>
                    <a:pt x="114" y="31"/>
                    <a:pt x="114" y="31"/>
                    <a:pt x="114" y="31"/>
                  </a:cubicBezTo>
                  <a:close/>
                  <a:moveTo>
                    <a:pt x="126" y="36"/>
                  </a:moveTo>
                  <a:cubicBezTo>
                    <a:pt x="126" y="37"/>
                    <a:pt x="126" y="37"/>
                    <a:pt x="127" y="38"/>
                  </a:cubicBezTo>
                  <a:cubicBezTo>
                    <a:pt x="111" y="45"/>
                    <a:pt x="94" y="50"/>
                    <a:pt x="78" y="57"/>
                  </a:cubicBezTo>
                  <a:cubicBezTo>
                    <a:pt x="70" y="61"/>
                    <a:pt x="61" y="65"/>
                    <a:pt x="53" y="69"/>
                  </a:cubicBezTo>
                  <a:cubicBezTo>
                    <a:pt x="49" y="71"/>
                    <a:pt x="45" y="72"/>
                    <a:pt x="42" y="74"/>
                  </a:cubicBezTo>
                  <a:cubicBezTo>
                    <a:pt x="54" y="67"/>
                    <a:pt x="67" y="61"/>
                    <a:pt x="79" y="55"/>
                  </a:cubicBezTo>
                  <a:cubicBezTo>
                    <a:pt x="95" y="48"/>
                    <a:pt x="111" y="44"/>
                    <a:pt x="126" y="36"/>
                  </a:cubicBezTo>
                  <a:close/>
                  <a:moveTo>
                    <a:pt x="73" y="75"/>
                  </a:moveTo>
                  <a:cubicBezTo>
                    <a:pt x="73" y="74"/>
                    <a:pt x="72" y="73"/>
                    <a:pt x="71" y="73"/>
                  </a:cubicBezTo>
                  <a:cubicBezTo>
                    <a:pt x="75" y="71"/>
                    <a:pt x="80" y="70"/>
                    <a:pt x="84" y="68"/>
                  </a:cubicBezTo>
                  <a:cubicBezTo>
                    <a:pt x="94" y="65"/>
                    <a:pt x="105" y="62"/>
                    <a:pt x="114" y="58"/>
                  </a:cubicBezTo>
                  <a:cubicBezTo>
                    <a:pt x="117" y="57"/>
                    <a:pt x="120" y="55"/>
                    <a:pt x="122" y="54"/>
                  </a:cubicBezTo>
                  <a:cubicBezTo>
                    <a:pt x="120" y="55"/>
                    <a:pt x="118" y="57"/>
                    <a:pt x="115" y="58"/>
                  </a:cubicBezTo>
                  <a:cubicBezTo>
                    <a:pt x="111" y="59"/>
                    <a:pt x="107" y="61"/>
                    <a:pt x="102" y="63"/>
                  </a:cubicBezTo>
                  <a:cubicBezTo>
                    <a:pt x="97" y="65"/>
                    <a:pt x="92" y="67"/>
                    <a:pt x="87" y="69"/>
                  </a:cubicBezTo>
                  <a:cubicBezTo>
                    <a:pt x="82" y="71"/>
                    <a:pt x="78" y="73"/>
                    <a:pt x="73" y="75"/>
                  </a:cubicBezTo>
                  <a:close/>
                  <a:moveTo>
                    <a:pt x="51" y="75"/>
                  </a:moveTo>
                  <a:cubicBezTo>
                    <a:pt x="55" y="75"/>
                    <a:pt x="58" y="74"/>
                    <a:pt x="62" y="73"/>
                  </a:cubicBezTo>
                  <a:cubicBezTo>
                    <a:pt x="68" y="70"/>
                    <a:pt x="74" y="67"/>
                    <a:pt x="80" y="65"/>
                  </a:cubicBezTo>
                  <a:cubicBezTo>
                    <a:pt x="92" y="60"/>
                    <a:pt x="105" y="56"/>
                    <a:pt x="118" y="51"/>
                  </a:cubicBezTo>
                  <a:cubicBezTo>
                    <a:pt x="107" y="55"/>
                    <a:pt x="97" y="60"/>
                    <a:pt x="87" y="64"/>
                  </a:cubicBezTo>
                  <a:cubicBezTo>
                    <a:pt x="76" y="69"/>
                    <a:pt x="64" y="72"/>
                    <a:pt x="54" y="78"/>
                  </a:cubicBezTo>
                  <a:cubicBezTo>
                    <a:pt x="53" y="77"/>
                    <a:pt x="52" y="77"/>
                    <a:pt x="51" y="75"/>
                  </a:cubicBezTo>
                  <a:close/>
                  <a:moveTo>
                    <a:pt x="54" y="78"/>
                  </a:moveTo>
                  <a:cubicBezTo>
                    <a:pt x="59" y="77"/>
                    <a:pt x="64" y="75"/>
                    <a:pt x="69" y="73"/>
                  </a:cubicBezTo>
                  <a:cubicBezTo>
                    <a:pt x="69" y="73"/>
                    <a:pt x="68" y="73"/>
                    <a:pt x="68" y="73"/>
                  </a:cubicBezTo>
                  <a:cubicBezTo>
                    <a:pt x="64" y="75"/>
                    <a:pt x="59" y="77"/>
                    <a:pt x="54" y="78"/>
                  </a:cubicBezTo>
                  <a:close/>
                  <a:moveTo>
                    <a:pt x="108" y="59"/>
                  </a:moveTo>
                  <a:cubicBezTo>
                    <a:pt x="102" y="61"/>
                    <a:pt x="96" y="64"/>
                    <a:pt x="90" y="66"/>
                  </a:cubicBezTo>
                  <a:cubicBezTo>
                    <a:pt x="83" y="68"/>
                    <a:pt x="77" y="70"/>
                    <a:pt x="71" y="72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76" y="70"/>
                    <a:pt x="82" y="67"/>
                    <a:pt x="87" y="65"/>
                  </a:cubicBezTo>
                  <a:cubicBezTo>
                    <a:pt x="93" y="62"/>
                    <a:pt x="99" y="60"/>
                    <a:pt x="105" y="57"/>
                  </a:cubicBezTo>
                  <a:cubicBezTo>
                    <a:pt x="110" y="55"/>
                    <a:pt x="116" y="54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1" y="51"/>
                    <a:pt x="122" y="52"/>
                    <a:pt x="123" y="53"/>
                  </a:cubicBezTo>
                  <a:cubicBezTo>
                    <a:pt x="118" y="55"/>
                    <a:pt x="113" y="57"/>
                    <a:pt x="108" y="59"/>
                  </a:cubicBezTo>
                  <a:close/>
                  <a:moveTo>
                    <a:pt x="120" y="48"/>
                  </a:moveTo>
                  <a:cubicBezTo>
                    <a:pt x="119" y="49"/>
                    <a:pt x="119" y="49"/>
                    <a:pt x="120" y="50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07" y="54"/>
                    <a:pt x="94" y="59"/>
                    <a:pt x="81" y="64"/>
                  </a:cubicBezTo>
                  <a:cubicBezTo>
                    <a:pt x="76" y="66"/>
                    <a:pt x="70" y="68"/>
                    <a:pt x="65" y="70"/>
                  </a:cubicBezTo>
                  <a:cubicBezTo>
                    <a:pt x="62" y="72"/>
                    <a:pt x="59" y="73"/>
                    <a:pt x="56" y="74"/>
                  </a:cubicBezTo>
                  <a:cubicBezTo>
                    <a:pt x="56" y="74"/>
                    <a:pt x="51" y="76"/>
                    <a:pt x="52" y="75"/>
                  </a:cubicBezTo>
                  <a:cubicBezTo>
                    <a:pt x="54" y="74"/>
                    <a:pt x="56" y="73"/>
                    <a:pt x="58" y="72"/>
                  </a:cubicBezTo>
                  <a:cubicBezTo>
                    <a:pt x="71" y="67"/>
                    <a:pt x="83" y="62"/>
                    <a:pt x="96" y="57"/>
                  </a:cubicBezTo>
                  <a:cubicBezTo>
                    <a:pt x="104" y="54"/>
                    <a:pt x="112" y="52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lose/>
                  <a:moveTo>
                    <a:pt x="125" y="43"/>
                  </a:moveTo>
                  <a:cubicBezTo>
                    <a:pt x="119" y="45"/>
                    <a:pt x="113" y="48"/>
                    <a:pt x="106" y="51"/>
                  </a:cubicBezTo>
                  <a:cubicBezTo>
                    <a:pt x="100" y="53"/>
                    <a:pt x="93" y="55"/>
                    <a:pt x="87" y="58"/>
                  </a:cubicBezTo>
                  <a:cubicBezTo>
                    <a:pt x="81" y="60"/>
                    <a:pt x="75" y="62"/>
                    <a:pt x="70" y="65"/>
                  </a:cubicBezTo>
                  <a:cubicBezTo>
                    <a:pt x="77" y="61"/>
                    <a:pt x="84" y="58"/>
                    <a:pt x="92" y="55"/>
                  </a:cubicBezTo>
                  <a:cubicBezTo>
                    <a:pt x="98" y="52"/>
                    <a:pt x="105" y="50"/>
                    <a:pt x="111" y="47"/>
                  </a:cubicBezTo>
                  <a:cubicBezTo>
                    <a:pt x="116" y="45"/>
                    <a:pt x="123" y="43"/>
                    <a:pt x="127" y="39"/>
                  </a:cubicBezTo>
                  <a:cubicBezTo>
                    <a:pt x="127" y="41"/>
                    <a:pt x="126" y="42"/>
                    <a:pt x="125" y="43"/>
                  </a:cubicBezTo>
                  <a:close/>
                  <a:moveTo>
                    <a:pt x="25" y="89"/>
                  </a:moveTo>
                  <a:cubicBezTo>
                    <a:pt x="26" y="89"/>
                    <a:pt x="26" y="89"/>
                    <a:pt x="26" y="89"/>
                  </a:cubicBezTo>
                  <a:cubicBezTo>
                    <a:pt x="26" y="89"/>
                    <a:pt x="25" y="89"/>
                    <a:pt x="25" y="89"/>
                  </a:cubicBezTo>
                  <a:cubicBezTo>
                    <a:pt x="25" y="89"/>
                    <a:pt x="25" y="89"/>
                    <a:pt x="25" y="89"/>
                  </a:cubicBezTo>
                  <a:close/>
                  <a:moveTo>
                    <a:pt x="30" y="87"/>
                  </a:moveTo>
                  <a:cubicBezTo>
                    <a:pt x="29" y="88"/>
                    <a:pt x="27" y="88"/>
                    <a:pt x="26" y="88"/>
                  </a:cubicBezTo>
                  <a:cubicBezTo>
                    <a:pt x="27" y="87"/>
                    <a:pt x="28" y="86"/>
                    <a:pt x="28" y="85"/>
                  </a:cubicBezTo>
                  <a:cubicBezTo>
                    <a:pt x="32" y="84"/>
                    <a:pt x="35" y="83"/>
                    <a:pt x="38" y="82"/>
                  </a:cubicBezTo>
                  <a:cubicBezTo>
                    <a:pt x="35" y="84"/>
                    <a:pt x="33" y="86"/>
                    <a:pt x="30" y="87"/>
                  </a:cubicBezTo>
                  <a:close/>
                  <a:moveTo>
                    <a:pt x="76" y="56"/>
                  </a:moveTo>
                  <a:cubicBezTo>
                    <a:pt x="61" y="63"/>
                    <a:pt x="47" y="70"/>
                    <a:pt x="34" y="78"/>
                  </a:cubicBezTo>
                  <a:cubicBezTo>
                    <a:pt x="34" y="77"/>
                    <a:pt x="35" y="76"/>
                    <a:pt x="35" y="75"/>
                  </a:cubicBezTo>
                  <a:cubicBezTo>
                    <a:pt x="51" y="67"/>
                    <a:pt x="67" y="60"/>
                    <a:pt x="83" y="53"/>
                  </a:cubicBezTo>
                  <a:cubicBezTo>
                    <a:pt x="91" y="50"/>
                    <a:pt x="99" y="47"/>
                    <a:pt x="107" y="43"/>
                  </a:cubicBezTo>
                  <a:cubicBezTo>
                    <a:pt x="111" y="42"/>
                    <a:pt x="115" y="40"/>
                    <a:pt x="118" y="39"/>
                  </a:cubicBezTo>
                  <a:cubicBezTo>
                    <a:pt x="119" y="39"/>
                    <a:pt x="119" y="38"/>
                    <a:pt x="119" y="38"/>
                  </a:cubicBezTo>
                  <a:cubicBezTo>
                    <a:pt x="105" y="45"/>
                    <a:pt x="90" y="50"/>
                    <a:pt x="76" y="56"/>
                  </a:cubicBezTo>
                  <a:close/>
                  <a:moveTo>
                    <a:pt x="36" y="73"/>
                  </a:moveTo>
                  <a:cubicBezTo>
                    <a:pt x="36" y="73"/>
                    <a:pt x="35" y="73"/>
                    <a:pt x="35" y="73"/>
                  </a:cubicBezTo>
                  <a:cubicBezTo>
                    <a:pt x="35" y="73"/>
                    <a:pt x="35" y="73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41" y="70"/>
                    <a:pt x="47" y="66"/>
                    <a:pt x="52" y="64"/>
                  </a:cubicBezTo>
                  <a:cubicBezTo>
                    <a:pt x="56" y="62"/>
                    <a:pt x="60" y="60"/>
                    <a:pt x="64" y="58"/>
                  </a:cubicBezTo>
                  <a:cubicBezTo>
                    <a:pt x="79" y="52"/>
                    <a:pt x="93" y="46"/>
                    <a:pt x="107" y="39"/>
                  </a:cubicBezTo>
                  <a:cubicBezTo>
                    <a:pt x="110" y="38"/>
                    <a:pt x="113" y="36"/>
                    <a:pt x="116" y="34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1" y="38"/>
                    <a:pt x="105" y="41"/>
                    <a:pt x="98" y="44"/>
                  </a:cubicBezTo>
                  <a:cubicBezTo>
                    <a:pt x="85" y="50"/>
                    <a:pt x="72" y="56"/>
                    <a:pt x="59" y="62"/>
                  </a:cubicBezTo>
                  <a:cubicBezTo>
                    <a:pt x="51" y="66"/>
                    <a:pt x="44" y="69"/>
                    <a:pt x="36" y="73"/>
                  </a:cubicBezTo>
                  <a:close/>
                  <a:moveTo>
                    <a:pt x="112" y="29"/>
                  </a:moveTo>
                  <a:cubicBezTo>
                    <a:pt x="112" y="30"/>
                    <a:pt x="112" y="30"/>
                    <a:pt x="112" y="31"/>
                  </a:cubicBezTo>
                  <a:cubicBezTo>
                    <a:pt x="112" y="31"/>
                    <a:pt x="112" y="31"/>
                    <a:pt x="113" y="31"/>
                  </a:cubicBezTo>
                  <a:cubicBezTo>
                    <a:pt x="108" y="34"/>
                    <a:pt x="103" y="37"/>
                    <a:pt x="99" y="39"/>
                  </a:cubicBezTo>
                  <a:cubicBezTo>
                    <a:pt x="91" y="43"/>
                    <a:pt x="83" y="47"/>
                    <a:pt x="75" y="50"/>
                  </a:cubicBezTo>
                  <a:cubicBezTo>
                    <a:pt x="68" y="54"/>
                    <a:pt x="60" y="58"/>
                    <a:pt x="52" y="61"/>
                  </a:cubicBezTo>
                  <a:cubicBezTo>
                    <a:pt x="46" y="64"/>
                    <a:pt x="41" y="67"/>
                    <a:pt x="35" y="70"/>
                  </a:cubicBezTo>
                  <a:cubicBezTo>
                    <a:pt x="35" y="69"/>
                    <a:pt x="34" y="69"/>
                    <a:pt x="34" y="70"/>
                  </a:cubicBezTo>
                  <a:cubicBezTo>
                    <a:pt x="33" y="70"/>
                    <a:pt x="31" y="71"/>
                    <a:pt x="30" y="71"/>
                  </a:cubicBezTo>
                  <a:cubicBezTo>
                    <a:pt x="32" y="70"/>
                    <a:pt x="35" y="68"/>
                    <a:pt x="37" y="67"/>
                  </a:cubicBezTo>
                  <a:cubicBezTo>
                    <a:pt x="41" y="65"/>
                    <a:pt x="44" y="63"/>
                    <a:pt x="48" y="61"/>
                  </a:cubicBezTo>
                  <a:cubicBezTo>
                    <a:pt x="56" y="57"/>
                    <a:pt x="63" y="54"/>
                    <a:pt x="70" y="49"/>
                  </a:cubicBezTo>
                  <a:cubicBezTo>
                    <a:pt x="78" y="45"/>
                    <a:pt x="85" y="42"/>
                    <a:pt x="92" y="38"/>
                  </a:cubicBezTo>
                  <a:cubicBezTo>
                    <a:pt x="99" y="35"/>
                    <a:pt x="107" y="32"/>
                    <a:pt x="113" y="27"/>
                  </a:cubicBezTo>
                  <a:cubicBezTo>
                    <a:pt x="112" y="28"/>
                    <a:pt x="112" y="29"/>
                    <a:pt x="112" y="29"/>
                  </a:cubicBezTo>
                  <a:close/>
                  <a:moveTo>
                    <a:pt x="40" y="81"/>
                  </a:moveTo>
                  <a:cubicBezTo>
                    <a:pt x="37" y="82"/>
                    <a:pt x="33" y="83"/>
                    <a:pt x="29" y="84"/>
                  </a:cubicBezTo>
                  <a:cubicBezTo>
                    <a:pt x="30" y="84"/>
                    <a:pt x="30" y="83"/>
                    <a:pt x="30" y="83"/>
                  </a:cubicBezTo>
                  <a:cubicBezTo>
                    <a:pt x="33" y="82"/>
                    <a:pt x="35" y="81"/>
                    <a:pt x="37" y="80"/>
                  </a:cubicBezTo>
                  <a:cubicBezTo>
                    <a:pt x="38" y="80"/>
                    <a:pt x="39" y="79"/>
                    <a:pt x="41" y="78"/>
                  </a:cubicBezTo>
                  <a:cubicBezTo>
                    <a:pt x="42" y="77"/>
                    <a:pt x="44" y="77"/>
                    <a:pt x="45" y="76"/>
                  </a:cubicBezTo>
                  <a:cubicBezTo>
                    <a:pt x="44" y="78"/>
                    <a:pt x="42" y="79"/>
                    <a:pt x="40" y="81"/>
                  </a:cubicBezTo>
                  <a:close/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1" y="77"/>
                    <a:pt x="36" y="80"/>
                    <a:pt x="31" y="82"/>
                  </a:cubicBezTo>
                  <a:cubicBezTo>
                    <a:pt x="32" y="81"/>
                    <a:pt x="32" y="81"/>
                    <a:pt x="33" y="80"/>
                  </a:cubicBezTo>
                  <a:cubicBezTo>
                    <a:pt x="38" y="77"/>
                    <a:pt x="43" y="74"/>
                    <a:pt x="48" y="72"/>
                  </a:cubicBezTo>
                  <a:cubicBezTo>
                    <a:pt x="55" y="69"/>
                    <a:pt x="62" y="66"/>
                    <a:pt x="68" y="63"/>
                  </a:cubicBezTo>
                  <a:cubicBezTo>
                    <a:pt x="83" y="56"/>
                    <a:pt x="97" y="51"/>
                    <a:pt x="112" y="45"/>
                  </a:cubicBezTo>
                  <a:cubicBezTo>
                    <a:pt x="115" y="44"/>
                    <a:pt x="118" y="43"/>
                    <a:pt x="120" y="42"/>
                  </a:cubicBezTo>
                  <a:cubicBezTo>
                    <a:pt x="122" y="41"/>
                    <a:pt x="124" y="40"/>
                    <a:pt x="125" y="40"/>
                  </a:cubicBezTo>
                  <a:cubicBezTo>
                    <a:pt x="128" y="38"/>
                    <a:pt x="121" y="42"/>
                    <a:pt x="121" y="42"/>
                  </a:cubicBezTo>
                  <a:cubicBezTo>
                    <a:pt x="114" y="44"/>
                    <a:pt x="107" y="48"/>
                    <a:pt x="100" y="50"/>
                  </a:cubicBezTo>
                  <a:cubicBezTo>
                    <a:pt x="87" y="56"/>
                    <a:pt x="73" y="62"/>
                    <a:pt x="60" y="68"/>
                  </a:cubicBezTo>
                  <a:cubicBezTo>
                    <a:pt x="59" y="68"/>
                    <a:pt x="59" y="69"/>
                    <a:pt x="59" y="69"/>
                  </a:cubicBezTo>
                  <a:cubicBezTo>
                    <a:pt x="56" y="70"/>
                    <a:pt x="53" y="71"/>
                    <a:pt x="50" y="73"/>
                  </a:cubicBezTo>
                  <a:cubicBezTo>
                    <a:pt x="50" y="73"/>
                    <a:pt x="49" y="73"/>
                    <a:pt x="49" y="73"/>
                  </a:cubicBezTo>
                  <a:cubicBezTo>
                    <a:pt x="49" y="73"/>
                    <a:pt x="48" y="73"/>
                    <a:pt x="48" y="73"/>
                  </a:cubicBezTo>
                  <a:cubicBezTo>
                    <a:pt x="47" y="74"/>
                    <a:pt x="47" y="74"/>
                    <a:pt x="46" y="75"/>
                  </a:cubicBezTo>
                  <a:close/>
                  <a:moveTo>
                    <a:pt x="50" y="74"/>
                  </a:moveTo>
                  <a:cubicBezTo>
                    <a:pt x="53" y="72"/>
                    <a:pt x="55" y="71"/>
                    <a:pt x="58" y="70"/>
                  </a:cubicBezTo>
                  <a:cubicBezTo>
                    <a:pt x="58" y="70"/>
                    <a:pt x="59" y="70"/>
                    <a:pt x="59" y="70"/>
                  </a:cubicBezTo>
                  <a:cubicBezTo>
                    <a:pt x="65" y="67"/>
                    <a:pt x="72" y="65"/>
                    <a:pt x="79" y="62"/>
                  </a:cubicBezTo>
                  <a:cubicBezTo>
                    <a:pt x="86" y="59"/>
                    <a:pt x="92" y="56"/>
                    <a:pt x="99" y="54"/>
                  </a:cubicBezTo>
                  <a:cubicBezTo>
                    <a:pt x="106" y="51"/>
                    <a:pt x="113" y="49"/>
                    <a:pt x="120" y="46"/>
                  </a:cubicBezTo>
                  <a:cubicBezTo>
                    <a:pt x="119" y="46"/>
                    <a:pt x="125" y="43"/>
                    <a:pt x="125" y="44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24" y="44"/>
                    <a:pt x="124" y="44"/>
                    <a:pt x="124" y="45"/>
                  </a:cubicBezTo>
                  <a:cubicBezTo>
                    <a:pt x="123" y="46"/>
                    <a:pt x="121" y="46"/>
                    <a:pt x="120" y="47"/>
                  </a:cubicBezTo>
                  <a:cubicBezTo>
                    <a:pt x="117" y="49"/>
                    <a:pt x="113" y="50"/>
                    <a:pt x="110" y="51"/>
                  </a:cubicBezTo>
                  <a:cubicBezTo>
                    <a:pt x="103" y="54"/>
                    <a:pt x="96" y="56"/>
                    <a:pt x="89" y="59"/>
                  </a:cubicBezTo>
                  <a:cubicBezTo>
                    <a:pt x="76" y="64"/>
                    <a:pt x="63" y="69"/>
                    <a:pt x="51" y="75"/>
                  </a:cubicBezTo>
                  <a:cubicBezTo>
                    <a:pt x="51" y="74"/>
                    <a:pt x="51" y="74"/>
                    <a:pt x="50" y="74"/>
                  </a:cubicBezTo>
                  <a:cubicBezTo>
                    <a:pt x="50" y="74"/>
                    <a:pt x="50" y="74"/>
                    <a:pt x="50" y="74"/>
                  </a:cubicBezTo>
                  <a:close/>
                  <a:moveTo>
                    <a:pt x="55" y="79"/>
                  </a:moveTo>
                  <a:cubicBezTo>
                    <a:pt x="59" y="77"/>
                    <a:pt x="63" y="75"/>
                    <a:pt x="67" y="74"/>
                  </a:cubicBezTo>
                  <a:cubicBezTo>
                    <a:pt x="67" y="74"/>
                    <a:pt x="68" y="74"/>
                    <a:pt x="68" y="74"/>
                  </a:cubicBezTo>
                  <a:cubicBezTo>
                    <a:pt x="65" y="79"/>
                    <a:pt x="59" y="81"/>
                    <a:pt x="55" y="79"/>
                  </a:cubicBezTo>
                  <a:close/>
                  <a:moveTo>
                    <a:pt x="74" y="76"/>
                  </a:moveTo>
                  <a:cubicBezTo>
                    <a:pt x="83" y="73"/>
                    <a:pt x="91" y="70"/>
                    <a:pt x="100" y="67"/>
                  </a:cubicBezTo>
                  <a:cubicBezTo>
                    <a:pt x="104" y="66"/>
                    <a:pt x="108" y="64"/>
                    <a:pt x="112" y="63"/>
                  </a:cubicBezTo>
                  <a:cubicBezTo>
                    <a:pt x="115" y="62"/>
                    <a:pt x="117" y="61"/>
                    <a:pt x="119" y="60"/>
                  </a:cubicBezTo>
                  <a:cubicBezTo>
                    <a:pt x="120" y="60"/>
                    <a:pt x="125" y="58"/>
                    <a:pt x="122" y="59"/>
                  </a:cubicBezTo>
                  <a:cubicBezTo>
                    <a:pt x="112" y="64"/>
                    <a:pt x="102" y="68"/>
                    <a:pt x="92" y="72"/>
                  </a:cubicBezTo>
                  <a:cubicBezTo>
                    <a:pt x="92" y="72"/>
                    <a:pt x="92" y="72"/>
                    <a:pt x="91" y="72"/>
                  </a:cubicBezTo>
                  <a:cubicBezTo>
                    <a:pt x="87" y="74"/>
                    <a:pt x="82" y="76"/>
                    <a:pt x="78" y="79"/>
                  </a:cubicBezTo>
                  <a:cubicBezTo>
                    <a:pt x="76" y="78"/>
                    <a:pt x="75" y="77"/>
                    <a:pt x="74" y="76"/>
                  </a:cubicBezTo>
                  <a:close/>
                  <a:moveTo>
                    <a:pt x="110" y="69"/>
                  </a:moveTo>
                  <a:cubicBezTo>
                    <a:pt x="109" y="69"/>
                    <a:pt x="109" y="69"/>
                    <a:pt x="109" y="69"/>
                  </a:cubicBezTo>
                  <a:cubicBezTo>
                    <a:pt x="109" y="69"/>
                    <a:pt x="109" y="69"/>
                    <a:pt x="109" y="69"/>
                  </a:cubicBezTo>
                  <a:cubicBezTo>
                    <a:pt x="112" y="67"/>
                    <a:pt x="114" y="66"/>
                    <a:pt x="117" y="65"/>
                  </a:cubicBezTo>
                  <a:cubicBezTo>
                    <a:pt x="118" y="65"/>
                    <a:pt x="119" y="64"/>
                    <a:pt x="120" y="64"/>
                  </a:cubicBezTo>
                  <a:cubicBezTo>
                    <a:pt x="124" y="62"/>
                    <a:pt x="121" y="65"/>
                    <a:pt x="120" y="65"/>
                  </a:cubicBezTo>
                  <a:cubicBezTo>
                    <a:pt x="117" y="67"/>
                    <a:pt x="113" y="67"/>
                    <a:pt x="110" y="69"/>
                  </a:cubicBezTo>
                  <a:close/>
                  <a:moveTo>
                    <a:pt x="122" y="62"/>
                  </a:moveTo>
                  <a:cubicBezTo>
                    <a:pt x="120" y="63"/>
                    <a:pt x="118" y="64"/>
                    <a:pt x="116" y="65"/>
                  </a:cubicBezTo>
                  <a:cubicBezTo>
                    <a:pt x="114" y="66"/>
                    <a:pt x="111" y="67"/>
                    <a:pt x="109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7" y="68"/>
                    <a:pt x="107" y="67"/>
                    <a:pt x="106" y="68"/>
                  </a:cubicBezTo>
                  <a:cubicBezTo>
                    <a:pt x="106" y="68"/>
                    <a:pt x="105" y="68"/>
                    <a:pt x="105" y="68"/>
                  </a:cubicBezTo>
                  <a:cubicBezTo>
                    <a:pt x="105" y="68"/>
                    <a:pt x="104" y="68"/>
                    <a:pt x="104" y="68"/>
                  </a:cubicBezTo>
                  <a:cubicBezTo>
                    <a:pt x="105" y="68"/>
                    <a:pt x="107" y="67"/>
                    <a:pt x="108" y="66"/>
                  </a:cubicBezTo>
                  <a:cubicBezTo>
                    <a:pt x="112" y="65"/>
                    <a:pt x="115" y="63"/>
                    <a:pt x="119" y="62"/>
                  </a:cubicBezTo>
                  <a:cubicBezTo>
                    <a:pt x="121" y="61"/>
                    <a:pt x="123" y="60"/>
                    <a:pt x="124" y="59"/>
                  </a:cubicBezTo>
                  <a:cubicBezTo>
                    <a:pt x="124" y="60"/>
                    <a:pt x="123" y="61"/>
                    <a:pt x="123" y="62"/>
                  </a:cubicBezTo>
                  <a:cubicBezTo>
                    <a:pt x="123" y="62"/>
                    <a:pt x="123" y="62"/>
                    <a:pt x="122" y="62"/>
                  </a:cubicBezTo>
                  <a:close/>
                  <a:moveTo>
                    <a:pt x="96" y="74"/>
                  </a:moveTo>
                  <a:cubicBezTo>
                    <a:pt x="96" y="74"/>
                    <a:pt x="95" y="73"/>
                    <a:pt x="94" y="73"/>
                  </a:cubicBezTo>
                  <a:cubicBezTo>
                    <a:pt x="95" y="73"/>
                    <a:pt x="96" y="72"/>
                    <a:pt x="97" y="72"/>
                  </a:cubicBezTo>
                  <a:cubicBezTo>
                    <a:pt x="99" y="71"/>
                    <a:pt x="101" y="70"/>
                    <a:pt x="102" y="69"/>
                  </a:cubicBezTo>
                  <a:cubicBezTo>
                    <a:pt x="104" y="69"/>
                    <a:pt x="105" y="69"/>
                    <a:pt x="103" y="70"/>
                  </a:cubicBezTo>
                  <a:cubicBezTo>
                    <a:pt x="101" y="72"/>
                    <a:pt x="99" y="72"/>
                    <a:pt x="97" y="74"/>
                  </a:cubicBezTo>
                  <a:cubicBezTo>
                    <a:pt x="97" y="74"/>
                    <a:pt x="97" y="74"/>
                    <a:pt x="96" y="74"/>
                  </a:cubicBezTo>
                  <a:close/>
                  <a:moveTo>
                    <a:pt x="100" y="72"/>
                  </a:moveTo>
                  <a:cubicBezTo>
                    <a:pt x="102" y="72"/>
                    <a:pt x="103" y="71"/>
                    <a:pt x="105" y="70"/>
                  </a:cubicBezTo>
                  <a:cubicBezTo>
                    <a:pt x="105" y="71"/>
                    <a:pt x="105" y="71"/>
                    <a:pt x="105" y="72"/>
                  </a:cubicBezTo>
                  <a:cubicBezTo>
                    <a:pt x="104" y="72"/>
                    <a:pt x="103" y="73"/>
                    <a:pt x="101" y="73"/>
                  </a:cubicBezTo>
                  <a:cubicBezTo>
                    <a:pt x="99" y="73"/>
                    <a:pt x="97" y="74"/>
                    <a:pt x="100" y="72"/>
                  </a:cubicBezTo>
                  <a:close/>
                  <a:moveTo>
                    <a:pt x="82" y="80"/>
                  </a:moveTo>
                  <a:cubicBezTo>
                    <a:pt x="81" y="80"/>
                    <a:pt x="79" y="80"/>
                    <a:pt x="78" y="79"/>
                  </a:cubicBezTo>
                  <a:cubicBezTo>
                    <a:pt x="82" y="78"/>
                    <a:pt x="86" y="76"/>
                    <a:pt x="90" y="75"/>
                  </a:cubicBezTo>
                  <a:cubicBezTo>
                    <a:pt x="88" y="77"/>
                    <a:pt x="85" y="80"/>
                    <a:pt x="82" y="80"/>
                  </a:cubicBezTo>
                  <a:close/>
                  <a:moveTo>
                    <a:pt x="98" y="74"/>
                  </a:moveTo>
                  <a:cubicBezTo>
                    <a:pt x="100" y="74"/>
                    <a:pt x="102" y="73"/>
                    <a:pt x="105" y="73"/>
                  </a:cubicBezTo>
                  <a:cubicBezTo>
                    <a:pt x="104" y="74"/>
                    <a:pt x="100" y="75"/>
                    <a:pt x="98" y="74"/>
                  </a:cubicBezTo>
                  <a:close/>
                  <a:moveTo>
                    <a:pt x="113" y="70"/>
                  </a:moveTo>
                  <a:cubicBezTo>
                    <a:pt x="114" y="70"/>
                    <a:pt x="115" y="69"/>
                    <a:pt x="117" y="69"/>
                  </a:cubicBezTo>
                  <a:cubicBezTo>
                    <a:pt x="115" y="70"/>
                    <a:pt x="114" y="70"/>
                    <a:pt x="113" y="70"/>
                  </a:cubicBezTo>
                  <a:close/>
                  <a:moveTo>
                    <a:pt x="118" y="68"/>
                  </a:moveTo>
                  <a:cubicBezTo>
                    <a:pt x="118" y="68"/>
                    <a:pt x="118" y="68"/>
                    <a:pt x="118" y="68"/>
                  </a:cubicBezTo>
                  <a:cubicBezTo>
                    <a:pt x="116" y="68"/>
                    <a:pt x="113" y="70"/>
                    <a:pt x="111" y="70"/>
                  </a:cubicBezTo>
                  <a:cubicBezTo>
                    <a:pt x="114" y="67"/>
                    <a:pt x="119" y="67"/>
                    <a:pt x="122" y="64"/>
                  </a:cubicBezTo>
                  <a:cubicBezTo>
                    <a:pt x="121" y="66"/>
                    <a:pt x="120" y="67"/>
                    <a:pt x="118" y="68"/>
                  </a:cubicBezTo>
                  <a:close/>
                  <a:moveTo>
                    <a:pt x="124" y="58"/>
                  </a:moveTo>
                  <a:cubicBezTo>
                    <a:pt x="115" y="61"/>
                    <a:pt x="106" y="64"/>
                    <a:pt x="96" y="68"/>
                  </a:cubicBezTo>
                  <a:cubicBezTo>
                    <a:pt x="93" y="69"/>
                    <a:pt x="89" y="70"/>
                    <a:pt x="86" y="71"/>
                  </a:cubicBezTo>
                  <a:cubicBezTo>
                    <a:pt x="91" y="69"/>
                    <a:pt x="97" y="66"/>
                    <a:pt x="103" y="63"/>
                  </a:cubicBezTo>
                  <a:cubicBezTo>
                    <a:pt x="109" y="60"/>
                    <a:pt x="118" y="59"/>
                    <a:pt x="124" y="54"/>
                  </a:cubicBezTo>
                  <a:cubicBezTo>
                    <a:pt x="124" y="55"/>
                    <a:pt x="124" y="56"/>
                    <a:pt x="124" y="58"/>
                  </a:cubicBezTo>
                  <a:close/>
                  <a:moveTo>
                    <a:pt x="125" y="35"/>
                  </a:moveTo>
                  <a:cubicBezTo>
                    <a:pt x="110" y="42"/>
                    <a:pt x="94" y="48"/>
                    <a:pt x="78" y="54"/>
                  </a:cubicBezTo>
                  <a:cubicBezTo>
                    <a:pt x="72" y="57"/>
                    <a:pt x="67" y="59"/>
                    <a:pt x="61" y="61"/>
                  </a:cubicBezTo>
                  <a:cubicBezTo>
                    <a:pt x="68" y="58"/>
                    <a:pt x="74" y="56"/>
                    <a:pt x="80" y="53"/>
                  </a:cubicBezTo>
                  <a:cubicBezTo>
                    <a:pt x="94" y="47"/>
                    <a:pt x="109" y="40"/>
                    <a:pt x="122" y="32"/>
                  </a:cubicBezTo>
                  <a:cubicBezTo>
                    <a:pt x="123" y="32"/>
                    <a:pt x="124" y="34"/>
                    <a:pt x="125" y="35"/>
                  </a:cubicBezTo>
                  <a:close/>
                  <a:moveTo>
                    <a:pt x="121" y="31"/>
                  </a:moveTo>
                  <a:cubicBezTo>
                    <a:pt x="114" y="34"/>
                    <a:pt x="108" y="38"/>
                    <a:pt x="101" y="41"/>
                  </a:cubicBezTo>
                  <a:cubicBezTo>
                    <a:pt x="93" y="45"/>
                    <a:pt x="86" y="48"/>
                    <a:pt x="78" y="52"/>
                  </a:cubicBezTo>
                  <a:cubicBezTo>
                    <a:pt x="76" y="52"/>
                    <a:pt x="74" y="53"/>
                    <a:pt x="72" y="54"/>
                  </a:cubicBezTo>
                  <a:cubicBezTo>
                    <a:pt x="73" y="53"/>
                    <a:pt x="74" y="53"/>
                    <a:pt x="76" y="52"/>
                  </a:cubicBezTo>
                  <a:cubicBezTo>
                    <a:pt x="83" y="49"/>
                    <a:pt x="90" y="46"/>
                    <a:pt x="96" y="43"/>
                  </a:cubicBezTo>
                  <a:cubicBezTo>
                    <a:pt x="103" y="40"/>
                    <a:pt x="110" y="35"/>
                    <a:pt x="116" y="31"/>
                  </a:cubicBezTo>
                  <a:cubicBezTo>
                    <a:pt x="118" y="30"/>
                    <a:pt x="119" y="31"/>
                    <a:pt x="121" y="31"/>
                  </a:cubicBezTo>
                  <a:close/>
                  <a:moveTo>
                    <a:pt x="113" y="27"/>
                  </a:moveTo>
                  <a:cubicBezTo>
                    <a:pt x="113" y="27"/>
                    <a:pt x="113" y="26"/>
                    <a:pt x="112" y="27"/>
                  </a:cubicBezTo>
                  <a:cubicBezTo>
                    <a:pt x="104" y="29"/>
                    <a:pt x="97" y="34"/>
                    <a:pt x="89" y="37"/>
                  </a:cubicBezTo>
                  <a:cubicBezTo>
                    <a:pt x="81" y="40"/>
                    <a:pt x="73" y="44"/>
                    <a:pt x="65" y="48"/>
                  </a:cubicBezTo>
                  <a:cubicBezTo>
                    <a:pt x="56" y="52"/>
                    <a:pt x="47" y="56"/>
                    <a:pt x="38" y="61"/>
                  </a:cubicBezTo>
                  <a:cubicBezTo>
                    <a:pt x="32" y="64"/>
                    <a:pt x="24" y="66"/>
                    <a:pt x="18" y="71"/>
                  </a:cubicBezTo>
                  <a:cubicBezTo>
                    <a:pt x="17" y="71"/>
                    <a:pt x="17" y="71"/>
                    <a:pt x="16" y="71"/>
                  </a:cubicBezTo>
                  <a:cubicBezTo>
                    <a:pt x="31" y="61"/>
                    <a:pt x="47" y="53"/>
                    <a:pt x="63" y="45"/>
                  </a:cubicBezTo>
                  <a:cubicBezTo>
                    <a:pt x="72" y="40"/>
                    <a:pt x="82" y="36"/>
                    <a:pt x="91" y="31"/>
                  </a:cubicBezTo>
                  <a:cubicBezTo>
                    <a:pt x="98" y="28"/>
                    <a:pt x="106" y="25"/>
                    <a:pt x="113" y="19"/>
                  </a:cubicBezTo>
                  <a:cubicBezTo>
                    <a:pt x="113" y="22"/>
                    <a:pt x="113" y="24"/>
                    <a:pt x="113" y="27"/>
                  </a:cubicBezTo>
                  <a:close/>
                  <a:moveTo>
                    <a:pt x="112" y="19"/>
                  </a:moveTo>
                  <a:cubicBezTo>
                    <a:pt x="110" y="19"/>
                    <a:pt x="108" y="21"/>
                    <a:pt x="107" y="22"/>
                  </a:cubicBezTo>
                  <a:cubicBezTo>
                    <a:pt x="104" y="24"/>
                    <a:pt x="101" y="25"/>
                    <a:pt x="98" y="26"/>
                  </a:cubicBezTo>
                  <a:cubicBezTo>
                    <a:pt x="91" y="30"/>
                    <a:pt x="84" y="32"/>
                    <a:pt x="78" y="35"/>
                  </a:cubicBezTo>
                  <a:cubicBezTo>
                    <a:pt x="64" y="41"/>
                    <a:pt x="51" y="48"/>
                    <a:pt x="38" y="54"/>
                  </a:cubicBezTo>
                  <a:cubicBezTo>
                    <a:pt x="32" y="57"/>
                    <a:pt x="27" y="60"/>
                    <a:pt x="21" y="63"/>
                  </a:cubicBezTo>
                  <a:cubicBezTo>
                    <a:pt x="33" y="56"/>
                    <a:pt x="45" y="49"/>
                    <a:pt x="57" y="43"/>
                  </a:cubicBezTo>
                  <a:cubicBezTo>
                    <a:pt x="70" y="36"/>
                    <a:pt x="83" y="30"/>
                    <a:pt x="96" y="23"/>
                  </a:cubicBezTo>
                  <a:cubicBezTo>
                    <a:pt x="98" y="22"/>
                    <a:pt x="101" y="20"/>
                    <a:pt x="103" y="19"/>
                  </a:cubicBezTo>
                  <a:cubicBezTo>
                    <a:pt x="103" y="18"/>
                    <a:pt x="104" y="17"/>
                    <a:pt x="105" y="17"/>
                  </a:cubicBezTo>
                  <a:cubicBezTo>
                    <a:pt x="106" y="16"/>
                    <a:pt x="106" y="16"/>
                    <a:pt x="107" y="16"/>
                  </a:cubicBezTo>
                  <a:cubicBezTo>
                    <a:pt x="107" y="15"/>
                    <a:pt x="108" y="15"/>
                    <a:pt x="109" y="15"/>
                  </a:cubicBezTo>
                  <a:cubicBezTo>
                    <a:pt x="109" y="15"/>
                    <a:pt x="110" y="15"/>
                    <a:pt x="111" y="16"/>
                  </a:cubicBezTo>
                  <a:cubicBezTo>
                    <a:pt x="111" y="17"/>
                    <a:pt x="112" y="18"/>
                    <a:pt x="112" y="19"/>
                  </a:cubicBezTo>
                  <a:close/>
                  <a:moveTo>
                    <a:pt x="108" y="14"/>
                  </a:moveTo>
                  <a:cubicBezTo>
                    <a:pt x="108" y="14"/>
                    <a:pt x="107" y="14"/>
                    <a:pt x="107" y="15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6" y="15"/>
                    <a:pt x="104" y="16"/>
                    <a:pt x="103" y="17"/>
                  </a:cubicBezTo>
                  <a:cubicBezTo>
                    <a:pt x="97" y="21"/>
                    <a:pt x="91" y="24"/>
                    <a:pt x="84" y="27"/>
                  </a:cubicBezTo>
                  <a:cubicBezTo>
                    <a:pt x="72" y="33"/>
                    <a:pt x="59" y="39"/>
                    <a:pt x="46" y="46"/>
                  </a:cubicBezTo>
                  <a:cubicBezTo>
                    <a:pt x="40" y="49"/>
                    <a:pt x="34" y="53"/>
                    <a:pt x="27" y="56"/>
                  </a:cubicBezTo>
                  <a:cubicBezTo>
                    <a:pt x="25" y="57"/>
                    <a:pt x="23" y="59"/>
                    <a:pt x="21" y="60"/>
                  </a:cubicBezTo>
                  <a:cubicBezTo>
                    <a:pt x="42" y="45"/>
                    <a:pt x="65" y="34"/>
                    <a:pt x="88" y="21"/>
                  </a:cubicBezTo>
                  <a:cubicBezTo>
                    <a:pt x="89" y="20"/>
                    <a:pt x="90" y="19"/>
                    <a:pt x="92" y="18"/>
                  </a:cubicBezTo>
                  <a:cubicBezTo>
                    <a:pt x="93" y="18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4" y="18"/>
                    <a:pt x="95" y="18"/>
                    <a:pt x="95" y="17"/>
                  </a:cubicBezTo>
                  <a:cubicBezTo>
                    <a:pt x="99" y="14"/>
                    <a:pt x="104" y="12"/>
                    <a:pt x="108" y="14"/>
                  </a:cubicBezTo>
                  <a:close/>
                  <a:moveTo>
                    <a:pt x="84" y="6"/>
                  </a:moveTo>
                  <a:cubicBezTo>
                    <a:pt x="80" y="8"/>
                    <a:pt x="76" y="10"/>
                    <a:pt x="72" y="13"/>
                  </a:cubicBezTo>
                  <a:cubicBezTo>
                    <a:pt x="75" y="9"/>
                    <a:pt x="79" y="6"/>
                    <a:pt x="84" y="6"/>
                  </a:cubicBezTo>
                  <a:close/>
                  <a:moveTo>
                    <a:pt x="70" y="14"/>
                  </a:moveTo>
                  <a:cubicBezTo>
                    <a:pt x="64" y="18"/>
                    <a:pt x="59" y="22"/>
                    <a:pt x="53" y="25"/>
                  </a:cubicBezTo>
                  <a:cubicBezTo>
                    <a:pt x="40" y="32"/>
                    <a:pt x="27" y="39"/>
                    <a:pt x="15" y="46"/>
                  </a:cubicBezTo>
                  <a:cubicBezTo>
                    <a:pt x="12" y="47"/>
                    <a:pt x="10" y="49"/>
                    <a:pt x="7" y="50"/>
                  </a:cubicBezTo>
                  <a:cubicBezTo>
                    <a:pt x="9" y="50"/>
                    <a:pt x="13" y="46"/>
                    <a:pt x="15" y="45"/>
                  </a:cubicBezTo>
                  <a:cubicBezTo>
                    <a:pt x="20" y="41"/>
                    <a:pt x="26" y="37"/>
                    <a:pt x="32" y="33"/>
                  </a:cubicBezTo>
                  <a:cubicBezTo>
                    <a:pt x="39" y="30"/>
                    <a:pt x="45" y="26"/>
                    <a:pt x="52" y="23"/>
                  </a:cubicBezTo>
                  <a:cubicBezTo>
                    <a:pt x="57" y="20"/>
                    <a:pt x="61" y="16"/>
                    <a:pt x="66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7" y="13"/>
                    <a:pt x="68" y="12"/>
                    <a:pt x="68" y="12"/>
                  </a:cubicBezTo>
                  <a:cubicBezTo>
                    <a:pt x="68" y="13"/>
                    <a:pt x="69" y="13"/>
                    <a:pt x="69" y="14"/>
                  </a:cubicBezTo>
                  <a:cubicBezTo>
                    <a:pt x="69" y="14"/>
                    <a:pt x="69" y="14"/>
                    <a:pt x="70" y="14"/>
                  </a:cubicBezTo>
                  <a:close/>
                  <a:moveTo>
                    <a:pt x="57" y="6"/>
                  </a:moveTo>
                  <a:cubicBezTo>
                    <a:pt x="58" y="5"/>
                    <a:pt x="60" y="5"/>
                    <a:pt x="61" y="5"/>
                  </a:cubicBezTo>
                  <a:cubicBezTo>
                    <a:pt x="58" y="6"/>
                    <a:pt x="56" y="8"/>
                    <a:pt x="54" y="9"/>
                  </a:cubicBezTo>
                  <a:cubicBezTo>
                    <a:pt x="53" y="10"/>
                    <a:pt x="53" y="10"/>
                    <a:pt x="52" y="10"/>
                  </a:cubicBezTo>
                  <a:cubicBezTo>
                    <a:pt x="53" y="8"/>
                    <a:pt x="55" y="7"/>
                    <a:pt x="57" y="6"/>
                  </a:cubicBezTo>
                  <a:close/>
                  <a:moveTo>
                    <a:pt x="46" y="14"/>
                  </a:moveTo>
                  <a:cubicBezTo>
                    <a:pt x="45" y="15"/>
                    <a:pt x="44" y="15"/>
                    <a:pt x="44" y="15"/>
                  </a:cubicBezTo>
                  <a:cubicBezTo>
                    <a:pt x="38" y="18"/>
                    <a:pt x="33" y="20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32" y="19"/>
                    <a:pt x="37" y="16"/>
                    <a:pt x="42" y="12"/>
                  </a:cubicBezTo>
                  <a:cubicBezTo>
                    <a:pt x="42" y="11"/>
                    <a:pt x="42" y="11"/>
                    <a:pt x="41" y="11"/>
                  </a:cubicBezTo>
                  <a:cubicBezTo>
                    <a:pt x="37" y="12"/>
                    <a:pt x="33" y="15"/>
                    <a:pt x="29" y="17"/>
                  </a:cubicBezTo>
                  <a:cubicBezTo>
                    <a:pt x="29" y="17"/>
                    <a:pt x="29" y="17"/>
                    <a:pt x="28" y="17"/>
                  </a:cubicBezTo>
                  <a:cubicBezTo>
                    <a:pt x="29" y="17"/>
                    <a:pt x="29" y="17"/>
                    <a:pt x="29" y="16"/>
                  </a:cubicBezTo>
                  <a:cubicBezTo>
                    <a:pt x="30" y="15"/>
                    <a:pt x="31" y="14"/>
                    <a:pt x="32" y="14"/>
                  </a:cubicBezTo>
                  <a:cubicBezTo>
                    <a:pt x="34" y="13"/>
                    <a:pt x="36" y="11"/>
                    <a:pt x="39" y="9"/>
                  </a:cubicBezTo>
                  <a:cubicBezTo>
                    <a:pt x="42" y="10"/>
                    <a:pt x="44" y="12"/>
                    <a:pt x="46" y="14"/>
                  </a:cubicBezTo>
                  <a:close/>
                  <a:moveTo>
                    <a:pt x="33" y="11"/>
                  </a:moveTo>
                  <a:cubicBezTo>
                    <a:pt x="35" y="10"/>
                    <a:pt x="36" y="10"/>
                    <a:pt x="37" y="9"/>
                  </a:cubicBezTo>
                  <a:cubicBezTo>
                    <a:pt x="35" y="11"/>
                    <a:pt x="32" y="12"/>
                    <a:pt x="30" y="14"/>
                  </a:cubicBezTo>
                  <a:cubicBezTo>
                    <a:pt x="31" y="13"/>
                    <a:pt x="32" y="12"/>
                    <a:pt x="33" y="11"/>
                  </a:cubicBezTo>
                  <a:close/>
                  <a:moveTo>
                    <a:pt x="22" y="24"/>
                  </a:moveTo>
                  <a:cubicBezTo>
                    <a:pt x="19" y="26"/>
                    <a:pt x="16" y="28"/>
                    <a:pt x="13" y="29"/>
                  </a:cubicBezTo>
                  <a:cubicBezTo>
                    <a:pt x="10" y="31"/>
                    <a:pt x="15" y="27"/>
                    <a:pt x="16" y="26"/>
                  </a:cubicBezTo>
                  <a:cubicBezTo>
                    <a:pt x="17" y="25"/>
                    <a:pt x="19" y="23"/>
                    <a:pt x="21" y="22"/>
                  </a:cubicBezTo>
                  <a:cubicBezTo>
                    <a:pt x="21" y="22"/>
                    <a:pt x="22" y="23"/>
                    <a:pt x="22" y="24"/>
                  </a:cubicBezTo>
                  <a:close/>
                  <a:moveTo>
                    <a:pt x="13" y="18"/>
                  </a:moveTo>
                  <a:cubicBezTo>
                    <a:pt x="11" y="20"/>
                    <a:pt x="9" y="21"/>
                    <a:pt x="7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19"/>
                    <a:pt x="11" y="18"/>
                    <a:pt x="13" y="18"/>
                  </a:cubicBezTo>
                  <a:close/>
                </a:path>
              </a:pathLst>
            </a:custGeom>
            <a:blipFill dpi="0" rotWithShape="1">
              <a:blip r:embed="rId6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199" name="Freeform 200"/>
            <p:cNvSpPr>
              <a:spLocks noEditPoints="1"/>
            </p:cNvSpPr>
            <p:nvPr/>
          </p:nvSpPr>
          <p:spPr bwMode="auto">
            <a:xfrm>
              <a:off x="5462674" y="-1302489"/>
              <a:ext cx="392113" cy="276225"/>
            </a:xfrm>
            <a:custGeom>
              <a:avLst/>
              <a:gdLst>
                <a:gd name="T0" fmla="*/ 71 w 135"/>
                <a:gd name="T1" fmla="*/ 76 h 95"/>
                <a:gd name="T2" fmla="*/ 59 w 135"/>
                <a:gd name="T3" fmla="*/ 2 h 95"/>
                <a:gd name="T4" fmla="*/ 7 w 135"/>
                <a:gd name="T5" fmla="*/ 25 h 95"/>
                <a:gd name="T6" fmla="*/ 11 w 135"/>
                <a:gd name="T7" fmla="*/ 31 h 95"/>
                <a:gd name="T8" fmla="*/ 16 w 135"/>
                <a:gd name="T9" fmla="*/ 32 h 95"/>
                <a:gd name="T10" fmla="*/ 48 w 135"/>
                <a:gd name="T11" fmla="*/ 16 h 95"/>
                <a:gd name="T12" fmla="*/ 52 w 135"/>
                <a:gd name="T13" fmla="*/ 13 h 95"/>
                <a:gd name="T14" fmla="*/ 52 w 135"/>
                <a:gd name="T15" fmla="*/ 19 h 95"/>
                <a:gd name="T16" fmla="*/ 65 w 135"/>
                <a:gd name="T17" fmla="*/ 7 h 95"/>
                <a:gd name="T18" fmla="*/ 68 w 135"/>
                <a:gd name="T19" fmla="*/ 11 h 95"/>
                <a:gd name="T20" fmla="*/ 43 w 135"/>
                <a:gd name="T21" fmla="*/ 32 h 95"/>
                <a:gd name="T22" fmla="*/ 46 w 135"/>
                <a:gd name="T23" fmla="*/ 31 h 95"/>
                <a:gd name="T24" fmla="*/ 16 w 135"/>
                <a:gd name="T25" fmla="*/ 58 h 95"/>
                <a:gd name="T26" fmla="*/ 39 w 135"/>
                <a:gd name="T27" fmla="*/ 51 h 95"/>
                <a:gd name="T28" fmla="*/ 14 w 135"/>
                <a:gd name="T29" fmla="*/ 65 h 95"/>
                <a:gd name="T30" fmla="*/ 61 w 135"/>
                <a:gd name="T31" fmla="*/ 45 h 95"/>
                <a:gd name="T32" fmla="*/ 74 w 135"/>
                <a:gd name="T33" fmla="*/ 28 h 95"/>
                <a:gd name="T34" fmla="*/ 19 w 135"/>
                <a:gd name="T35" fmla="*/ 54 h 95"/>
                <a:gd name="T36" fmla="*/ 90 w 135"/>
                <a:gd name="T37" fmla="*/ 14 h 95"/>
                <a:gd name="T38" fmla="*/ 91 w 135"/>
                <a:gd name="T39" fmla="*/ 8 h 95"/>
                <a:gd name="T40" fmla="*/ 38 w 135"/>
                <a:gd name="T41" fmla="*/ 29 h 95"/>
                <a:gd name="T42" fmla="*/ 23 w 135"/>
                <a:gd name="T43" fmla="*/ 31 h 95"/>
                <a:gd name="T44" fmla="*/ 17 w 135"/>
                <a:gd name="T45" fmla="*/ 33 h 95"/>
                <a:gd name="T46" fmla="*/ 28 w 135"/>
                <a:gd name="T47" fmla="*/ 25 h 95"/>
                <a:gd name="T48" fmla="*/ 10 w 135"/>
                <a:gd name="T49" fmla="*/ 28 h 95"/>
                <a:gd name="T50" fmla="*/ 7 w 135"/>
                <a:gd name="T51" fmla="*/ 26 h 95"/>
                <a:gd name="T52" fmla="*/ 62 w 135"/>
                <a:gd name="T53" fmla="*/ 49 h 95"/>
                <a:gd name="T54" fmla="*/ 115 w 135"/>
                <a:gd name="T55" fmla="*/ 31 h 95"/>
                <a:gd name="T56" fmla="*/ 115 w 135"/>
                <a:gd name="T57" fmla="*/ 31 h 95"/>
                <a:gd name="T58" fmla="*/ 72 w 135"/>
                <a:gd name="T59" fmla="*/ 72 h 95"/>
                <a:gd name="T60" fmla="*/ 80 w 135"/>
                <a:gd name="T61" fmla="*/ 65 h 95"/>
                <a:gd name="T62" fmla="*/ 90 w 135"/>
                <a:gd name="T63" fmla="*/ 65 h 95"/>
                <a:gd name="T64" fmla="*/ 120 w 135"/>
                <a:gd name="T65" fmla="*/ 48 h 95"/>
                <a:gd name="T66" fmla="*/ 120 w 135"/>
                <a:gd name="T67" fmla="*/ 48 h 95"/>
                <a:gd name="T68" fmla="*/ 27 w 135"/>
                <a:gd name="T69" fmla="*/ 88 h 95"/>
                <a:gd name="T70" fmla="*/ 35 w 135"/>
                <a:gd name="T71" fmla="*/ 74 h 95"/>
                <a:gd name="T72" fmla="*/ 36 w 135"/>
                <a:gd name="T73" fmla="*/ 72 h 95"/>
                <a:gd name="T74" fmla="*/ 112 w 135"/>
                <a:gd name="T75" fmla="*/ 30 h 95"/>
                <a:gd name="T76" fmla="*/ 71 w 135"/>
                <a:gd name="T77" fmla="*/ 49 h 95"/>
                <a:gd name="T78" fmla="*/ 41 w 135"/>
                <a:gd name="T79" fmla="*/ 80 h 95"/>
                <a:gd name="T80" fmla="*/ 122 w 135"/>
                <a:gd name="T81" fmla="*/ 41 h 95"/>
                <a:gd name="T82" fmla="*/ 59 w 135"/>
                <a:gd name="T83" fmla="*/ 69 h 95"/>
                <a:gd name="T84" fmla="*/ 51 w 135"/>
                <a:gd name="T85" fmla="*/ 74 h 95"/>
                <a:gd name="T86" fmla="*/ 120 w 135"/>
                <a:gd name="T87" fmla="*/ 60 h 95"/>
                <a:gd name="T88" fmla="*/ 121 w 135"/>
                <a:gd name="T89" fmla="*/ 63 h 95"/>
                <a:gd name="T90" fmla="*/ 104 w 135"/>
                <a:gd name="T91" fmla="*/ 68 h 95"/>
                <a:gd name="T92" fmla="*/ 104 w 135"/>
                <a:gd name="T93" fmla="*/ 70 h 95"/>
                <a:gd name="T94" fmla="*/ 90 w 135"/>
                <a:gd name="T95" fmla="*/ 75 h 95"/>
                <a:gd name="T96" fmla="*/ 111 w 135"/>
                <a:gd name="T97" fmla="*/ 69 h 95"/>
                <a:gd name="T98" fmla="*/ 78 w 135"/>
                <a:gd name="T99" fmla="*/ 54 h 95"/>
                <a:gd name="T100" fmla="*/ 97 w 135"/>
                <a:gd name="T101" fmla="*/ 43 h 95"/>
                <a:gd name="T102" fmla="*/ 63 w 135"/>
                <a:gd name="T103" fmla="*/ 45 h 95"/>
                <a:gd name="T104" fmla="*/ 58 w 135"/>
                <a:gd name="T105" fmla="*/ 43 h 95"/>
                <a:gd name="T106" fmla="*/ 108 w 135"/>
                <a:gd name="T107" fmla="*/ 14 h 95"/>
                <a:gd name="T108" fmla="*/ 96 w 135"/>
                <a:gd name="T109" fmla="*/ 17 h 95"/>
                <a:gd name="T110" fmla="*/ 33 w 135"/>
                <a:gd name="T111" fmla="*/ 33 h 95"/>
                <a:gd name="T112" fmla="*/ 53 w 135"/>
                <a:gd name="T113" fmla="*/ 10 h 95"/>
                <a:gd name="T114" fmla="*/ 29 w 135"/>
                <a:gd name="T115" fmla="*/ 16 h 95"/>
                <a:gd name="T116" fmla="*/ 16 w 135"/>
                <a:gd name="T117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5" h="95">
                  <a:moveTo>
                    <a:pt x="9" y="33"/>
                  </a:moveTo>
                  <a:cubicBezTo>
                    <a:pt x="4" y="34"/>
                    <a:pt x="0" y="38"/>
                    <a:pt x="0" y="44"/>
                  </a:cubicBezTo>
                  <a:cubicBezTo>
                    <a:pt x="0" y="51"/>
                    <a:pt x="7" y="55"/>
                    <a:pt x="13" y="56"/>
                  </a:cubicBezTo>
                  <a:cubicBezTo>
                    <a:pt x="9" y="60"/>
                    <a:pt x="6" y="65"/>
                    <a:pt x="11" y="70"/>
                  </a:cubicBezTo>
                  <a:cubicBezTo>
                    <a:pt x="16" y="76"/>
                    <a:pt x="26" y="76"/>
                    <a:pt x="33" y="73"/>
                  </a:cubicBezTo>
                  <a:cubicBezTo>
                    <a:pt x="30" y="81"/>
                    <a:pt x="23" y="87"/>
                    <a:pt x="17" y="92"/>
                  </a:cubicBezTo>
                  <a:cubicBezTo>
                    <a:pt x="17" y="93"/>
                    <a:pt x="17" y="94"/>
                    <a:pt x="17" y="94"/>
                  </a:cubicBezTo>
                  <a:cubicBezTo>
                    <a:pt x="17" y="95"/>
                    <a:pt x="18" y="95"/>
                    <a:pt x="19" y="95"/>
                  </a:cubicBezTo>
                  <a:cubicBezTo>
                    <a:pt x="30" y="90"/>
                    <a:pt x="41" y="86"/>
                    <a:pt x="49" y="76"/>
                  </a:cubicBezTo>
                  <a:cubicBezTo>
                    <a:pt x="54" y="85"/>
                    <a:pt x="65" y="83"/>
                    <a:pt x="71" y="76"/>
                  </a:cubicBezTo>
                  <a:cubicBezTo>
                    <a:pt x="74" y="79"/>
                    <a:pt x="77" y="82"/>
                    <a:pt x="82" y="83"/>
                  </a:cubicBezTo>
                  <a:cubicBezTo>
                    <a:pt x="86" y="83"/>
                    <a:pt x="91" y="79"/>
                    <a:pt x="93" y="75"/>
                  </a:cubicBezTo>
                  <a:cubicBezTo>
                    <a:pt x="98" y="79"/>
                    <a:pt x="108" y="77"/>
                    <a:pt x="109" y="72"/>
                  </a:cubicBezTo>
                  <a:cubicBezTo>
                    <a:pt x="120" y="78"/>
                    <a:pt x="135" y="57"/>
                    <a:pt x="124" y="49"/>
                  </a:cubicBezTo>
                  <a:cubicBezTo>
                    <a:pt x="129" y="46"/>
                    <a:pt x="132" y="40"/>
                    <a:pt x="129" y="35"/>
                  </a:cubicBezTo>
                  <a:cubicBezTo>
                    <a:pt x="127" y="29"/>
                    <a:pt x="121" y="27"/>
                    <a:pt x="116" y="27"/>
                  </a:cubicBezTo>
                  <a:cubicBezTo>
                    <a:pt x="117" y="22"/>
                    <a:pt x="116" y="17"/>
                    <a:pt x="113" y="13"/>
                  </a:cubicBezTo>
                  <a:cubicBezTo>
                    <a:pt x="108" y="8"/>
                    <a:pt x="101" y="10"/>
                    <a:pt x="96" y="13"/>
                  </a:cubicBezTo>
                  <a:cubicBezTo>
                    <a:pt x="95" y="0"/>
                    <a:pt x="78" y="0"/>
                    <a:pt x="71" y="10"/>
                  </a:cubicBezTo>
                  <a:cubicBezTo>
                    <a:pt x="69" y="5"/>
                    <a:pt x="65" y="1"/>
                    <a:pt x="59" y="2"/>
                  </a:cubicBezTo>
                  <a:cubicBezTo>
                    <a:pt x="54" y="3"/>
                    <a:pt x="50" y="7"/>
                    <a:pt x="49" y="12"/>
                  </a:cubicBezTo>
                  <a:cubicBezTo>
                    <a:pt x="46" y="7"/>
                    <a:pt x="41" y="5"/>
                    <a:pt x="35" y="7"/>
                  </a:cubicBezTo>
                  <a:cubicBezTo>
                    <a:pt x="27" y="9"/>
                    <a:pt x="26" y="16"/>
                    <a:pt x="25" y="22"/>
                  </a:cubicBezTo>
                  <a:cubicBezTo>
                    <a:pt x="21" y="16"/>
                    <a:pt x="13" y="12"/>
                    <a:pt x="6" y="18"/>
                  </a:cubicBezTo>
                  <a:cubicBezTo>
                    <a:pt x="1" y="23"/>
                    <a:pt x="5" y="29"/>
                    <a:pt x="9" y="33"/>
                  </a:cubicBezTo>
                  <a:close/>
                  <a:moveTo>
                    <a:pt x="7" y="24"/>
                  </a:moveTo>
                  <a:cubicBezTo>
                    <a:pt x="7" y="24"/>
                    <a:pt x="7" y="23"/>
                    <a:pt x="7" y="23"/>
                  </a:cubicBezTo>
                  <a:cubicBezTo>
                    <a:pt x="9" y="22"/>
                    <a:pt x="11" y="21"/>
                    <a:pt x="12" y="20"/>
                  </a:cubicBezTo>
                  <a:cubicBezTo>
                    <a:pt x="13" y="19"/>
                    <a:pt x="16" y="16"/>
                    <a:pt x="12" y="20"/>
                  </a:cubicBezTo>
                  <a:cubicBezTo>
                    <a:pt x="11" y="22"/>
                    <a:pt x="9" y="23"/>
                    <a:pt x="7" y="25"/>
                  </a:cubicBezTo>
                  <a:cubicBezTo>
                    <a:pt x="7" y="24"/>
                    <a:pt x="7" y="24"/>
                    <a:pt x="7" y="24"/>
                  </a:cubicBezTo>
                  <a:close/>
                  <a:moveTo>
                    <a:pt x="17" y="19"/>
                  </a:moveTo>
                  <a:cubicBezTo>
                    <a:pt x="16" y="19"/>
                    <a:pt x="15" y="20"/>
                    <a:pt x="13" y="21"/>
                  </a:cubicBezTo>
                  <a:cubicBezTo>
                    <a:pt x="11" y="23"/>
                    <a:pt x="9" y="24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10" y="23"/>
                    <a:pt x="13" y="21"/>
                    <a:pt x="15" y="18"/>
                  </a:cubicBezTo>
                  <a:cubicBezTo>
                    <a:pt x="16" y="18"/>
                    <a:pt x="17" y="18"/>
                    <a:pt x="17" y="19"/>
                  </a:cubicBezTo>
                  <a:close/>
                  <a:moveTo>
                    <a:pt x="22" y="25"/>
                  </a:moveTo>
                  <a:cubicBezTo>
                    <a:pt x="20" y="28"/>
                    <a:pt x="17" y="30"/>
                    <a:pt x="15" y="32"/>
                  </a:cubicBezTo>
                  <a:cubicBezTo>
                    <a:pt x="13" y="32"/>
                    <a:pt x="12" y="31"/>
                    <a:pt x="11" y="31"/>
                  </a:cubicBezTo>
                  <a:cubicBezTo>
                    <a:pt x="13" y="30"/>
                    <a:pt x="15" y="29"/>
                    <a:pt x="17" y="28"/>
                  </a:cubicBezTo>
                  <a:cubicBezTo>
                    <a:pt x="18" y="27"/>
                    <a:pt x="19" y="27"/>
                    <a:pt x="20" y="26"/>
                  </a:cubicBezTo>
                  <a:cubicBezTo>
                    <a:pt x="19" y="26"/>
                    <a:pt x="24" y="24"/>
                    <a:pt x="22" y="25"/>
                  </a:cubicBezTo>
                  <a:close/>
                  <a:moveTo>
                    <a:pt x="25" y="27"/>
                  </a:moveTo>
                  <a:cubicBezTo>
                    <a:pt x="23" y="28"/>
                    <a:pt x="22" y="28"/>
                    <a:pt x="21" y="29"/>
                  </a:cubicBezTo>
                  <a:cubicBezTo>
                    <a:pt x="20" y="30"/>
                    <a:pt x="19" y="31"/>
                    <a:pt x="18" y="31"/>
                  </a:cubicBezTo>
                  <a:cubicBezTo>
                    <a:pt x="18" y="31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5" y="32"/>
                    <a:pt x="15" y="32"/>
                  </a:cubicBezTo>
                  <a:cubicBezTo>
                    <a:pt x="15" y="32"/>
                    <a:pt x="15" y="32"/>
                    <a:pt x="16" y="32"/>
                  </a:cubicBezTo>
                  <a:cubicBezTo>
                    <a:pt x="18" y="29"/>
                    <a:pt x="22" y="28"/>
                    <a:pt x="24" y="25"/>
                  </a:cubicBezTo>
                  <a:cubicBezTo>
                    <a:pt x="24" y="25"/>
                    <a:pt x="25" y="26"/>
                    <a:pt x="25" y="27"/>
                  </a:cubicBezTo>
                  <a:close/>
                  <a:moveTo>
                    <a:pt x="29" y="18"/>
                  </a:moveTo>
                  <a:cubicBezTo>
                    <a:pt x="31" y="17"/>
                    <a:pt x="33" y="16"/>
                    <a:pt x="35" y="14"/>
                  </a:cubicBezTo>
                  <a:cubicBezTo>
                    <a:pt x="37" y="13"/>
                    <a:pt x="39" y="12"/>
                    <a:pt x="41" y="12"/>
                  </a:cubicBezTo>
                  <a:cubicBezTo>
                    <a:pt x="40" y="12"/>
                    <a:pt x="37" y="14"/>
                    <a:pt x="36" y="15"/>
                  </a:cubicBezTo>
                  <a:cubicBezTo>
                    <a:pt x="33" y="17"/>
                    <a:pt x="31" y="19"/>
                    <a:pt x="28" y="21"/>
                  </a:cubicBezTo>
                  <a:cubicBezTo>
                    <a:pt x="28" y="20"/>
                    <a:pt x="28" y="19"/>
                    <a:pt x="29" y="18"/>
                  </a:cubicBezTo>
                  <a:close/>
                  <a:moveTo>
                    <a:pt x="47" y="14"/>
                  </a:moveTo>
                  <a:cubicBezTo>
                    <a:pt x="47" y="15"/>
                    <a:pt x="48" y="15"/>
                    <a:pt x="48" y="16"/>
                  </a:cubicBezTo>
                  <a:cubicBezTo>
                    <a:pt x="44" y="18"/>
                    <a:pt x="40" y="20"/>
                    <a:pt x="37" y="22"/>
                  </a:cubicBezTo>
                  <a:cubicBezTo>
                    <a:pt x="34" y="24"/>
                    <a:pt x="31" y="25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31" y="25"/>
                    <a:pt x="34" y="23"/>
                    <a:pt x="37" y="21"/>
                  </a:cubicBezTo>
                  <a:cubicBezTo>
                    <a:pt x="39" y="19"/>
                    <a:pt x="41" y="18"/>
                    <a:pt x="43" y="17"/>
                  </a:cubicBezTo>
                  <a:cubicBezTo>
                    <a:pt x="43" y="16"/>
                    <a:pt x="44" y="16"/>
                    <a:pt x="44" y="16"/>
                  </a:cubicBezTo>
                  <a:cubicBezTo>
                    <a:pt x="45" y="15"/>
                    <a:pt x="46" y="15"/>
                    <a:pt x="47" y="14"/>
                  </a:cubicBezTo>
                  <a:close/>
                  <a:moveTo>
                    <a:pt x="64" y="6"/>
                  </a:moveTo>
                  <a:cubicBezTo>
                    <a:pt x="64" y="6"/>
                    <a:pt x="64" y="6"/>
                    <a:pt x="64" y="6"/>
                  </a:cubicBezTo>
                  <a:cubicBezTo>
                    <a:pt x="60" y="8"/>
                    <a:pt x="56" y="11"/>
                    <a:pt x="52" y="13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3" y="11"/>
                    <a:pt x="55" y="10"/>
                    <a:pt x="56" y="9"/>
                  </a:cubicBezTo>
                  <a:cubicBezTo>
                    <a:pt x="58" y="7"/>
                    <a:pt x="60" y="6"/>
                    <a:pt x="62" y="5"/>
                  </a:cubicBezTo>
                  <a:cubicBezTo>
                    <a:pt x="63" y="5"/>
                    <a:pt x="64" y="6"/>
                    <a:pt x="64" y="6"/>
                  </a:cubicBezTo>
                  <a:close/>
                  <a:moveTo>
                    <a:pt x="67" y="8"/>
                  </a:moveTo>
                  <a:cubicBezTo>
                    <a:pt x="56" y="14"/>
                    <a:pt x="46" y="21"/>
                    <a:pt x="36" y="27"/>
                  </a:cubicBezTo>
                  <a:cubicBezTo>
                    <a:pt x="25" y="33"/>
                    <a:pt x="14" y="38"/>
                    <a:pt x="4" y="45"/>
                  </a:cubicBezTo>
                  <a:cubicBezTo>
                    <a:pt x="4" y="45"/>
                    <a:pt x="4" y="46"/>
                    <a:pt x="5" y="46"/>
                  </a:cubicBezTo>
                  <a:cubicBezTo>
                    <a:pt x="15" y="39"/>
                    <a:pt x="26" y="34"/>
                    <a:pt x="36" y="28"/>
                  </a:cubicBezTo>
                  <a:cubicBezTo>
                    <a:pt x="41" y="25"/>
                    <a:pt x="46" y="22"/>
                    <a:pt x="52" y="19"/>
                  </a:cubicBezTo>
                  <a:cubicBezTo>
                    <a:pt x="56" y="16"/>
                    <a:pt x="62" y="13"/>
                    <a:pt x="66" y="9"/>
                  </a:cubicBezTo>
                  <a:cubicBezTo>
                    <a:pt x="62" y="13"/>
                    <a:pt x="56" y="16"/>
                    <a:pt x="51" y="19"/>
                  </a:cubicBezTo>
                  <a:cubicBezTo>
                    <a:pt x="46" y="22"/>
                    <a:pt x="40" y="26"/>
                    <a:pt x="35" y="29"/>
                  </a:cubicBezTo>
                  <a:cubicBezTo>
                    <a:pt x="29" y="32"/>
                    <a:pt x="23" y="36"/>
                    <a:pt x="18" y="39"/>
                  </a:cubicBezTo>
                  <a:cubicBezTo>
                    <a:pt x="13" y="42"/>
                    <a:pt x="9" y="44"/>
                    <a:pt x="5" y="48"/>
                  </a:cubicBezTo>
                  <a:cubicBezTo>
                    <a:pt x="4" y="47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13" y="38"/>
                    <a:pt x="25" y="33"/>
                    <a:pt x="35" y="27"/>
                  </a:cubicBezTo>
                  <a:cubicBezTo>
                    <a:pt x="40" y="23"/>
                    <a:pt x="46" y="19"/>
                    <a:pt x="52" y="16"/>
                  </a:cubicBezTo>
                  <a:cubicBezTo>
                    <a:pt x="56" y="13"/>
                    <a:pt x="61" y="10"/>
                    <a:pt x="65" y="7"/>
                  </a:cubicBezTo>
                  <a:cubicBezTo>
                    <a:pt x="66" y="7"/>
                    <a:pt x="66" y="8"/>
                    <a:pt x="67" y="8"/>
                  </a:cubicBezTo>
                  <a:close/>
                  <a:moveTo>
                    <a:pt x="68" y="11"/>
                  </a:moveTo>
                  <a:cubicBezTo>
                    <a:pt x="64" y="14"/>
                    <a:pt x="59" y="17"/>
                    <a:pt x="55" y="19"/>
                  </a:cubicBezTo>
                  <a:cubicBezTo>
                    <a:pt x="49" y="23"/>
                    <a:pt x="44" y="26"/>
                    <a:pt x="38" y="29"/>
                  </a:cubicBezTo>
                  <a:cubicBezTo>
                    <a:pt x="33" y="32"/>
                    <a:pt x="27" y="35"/>
                    <a:pt x="22" y="38"/>
                  </a:cubicBezTo>
                  <a:cubicBezTo>
                    <a:pt x="19" y="39"/>
                    <a:pt x="16" y="41"/>
                    <a:pt x="14" y="42"/>
                  </a:cubicBezTo>
                  <a:cubicBezTo>
                    <a:pt x="13" y="42"/>
                    <a:pt x="13" y="43"/>
                    <a:pt x="13" y="43"/>
                  </a:cubicBezTo>
                  <a:cubicBezTo>
                    <a:pt x="21" y="37"/>
                    <a:pt x="30" y="33"/>
                    <a:pt x="38" y="28"/>
                  </a:cubicBezTo>
                  <a:cubicBezTo>
                    <a:pt x="48" y="22"/>
                    <a:pt x="59" y="17"/>
                    <a:pt x="67" y="9"/>
                  </a:cubicBezTo>
                  <a:cubicBezTo>
                    <a:pt x="67" y="10"/>
                    <a:pt x="68" y="11"/>
                    <a:pt x="68" y="11"/>
                  </a:cubicBezTo>
                  <a:close/>
                  <a:moveTo>
                    <a:pt x="81" y="8"/>
                  </a:moveTo>
                  <a:cubicBezTo>
                    <a:pt x="81" y="8"/>
                    <a:pt x="86" y="5"/>
                    <a:pt x="85" y="6"/>
                  </a:cubicBezTo>
                  <a:cubicBezTo>
                    <a:pt x="83" y="7"/>
                    <a:pt x="81" y="8"/>
                    <a:pt x="80" y="9"/>
                  </a:cubicBezTo>
                  <a:cubicBezTo>
                    <a:pt x="76" y="12"/>
                    <a:pt x="73" y="14"/>
                    <a:pt x="69" y="16"/>
                  </a:cubicBezTo>
                  <a:cubicBezTo>
                    <a:pt x="62" y="21"/>
                    <a:pt x="55" y="25"/>
                    <a:pt x="48" y="29"/>
                  </a:cubicBezTo>
                  <a:cubicBezTo>
                    <a:pt x="42" y="32"/>
                    <a:pt x="35" y="36"/>
                    <a:pt x="28" y="40"/>
                  </a:cubicBezTo>
                  <a:cubicBezTo>
                    <a:pt x="22" y="44"/>
                    <a:pt x="16" y="48"/>
                    <a:pt x="10" y="52"/>
                  </a:cubicBezTo>
                  <a:cubicBezTo>
                    <a:pt x="9" y="51"/>
                    <a:pt x="8" y="51"/>
                    <a:pt x="8" y="51"/>
                  </a:cubicBezTo>
                  <a:cubicBezTo>
                    <a:pt x="13" y="49"/>
                    <a:pt x="18" y="45"/>
                    <a:pt x="22" y="42"/>
                  </a:cubicBezTo>
                  <a:cubicBezTo>
                    <a:pt x="29" y="39"/>
                    <a:pt x="36" y="35"/>
                    <a:pt x="43" y="32"/>
                  </a:cubicBezTo>
                  <a:cubicBezTo>
                    <a:pt x="50" y="28"/>
                    <a:pt x="56" y="24"/>
                    <a:pt x="63" y="20"/>
                  </a:cubicBezTo>
                  <a:cubicBezTo>
                    <a:pt x="69" y="16"/>
                    <a:pt x="75" y="12"/>
                    <a:pt x="81" y="8"/>
                  </a:cubicBezTo>
                  <a:close/>
                  <a:moveTo>
                    <a:pt x="90" y="8"/>
                  </a:moveTo>
                  <a:cubicBezTo>
                    <a:pt x="81" y="13"/>
                    <a:pt x="72" y="19"/>
                    <a:pt x="63" y="25"/>
                  </a:cubicBezTo>
                  <a:cubicBezTo>
                    <a:pt x="61" y="26"/>
                    <a:pt x="59" y="27"/>
                    <a:pt x="57" y="28"/>
                  </a:cubicBezTo>
                  <a:cubicBezTo>
                    <a:pt x="56" y="28"/>
                    <a:pt x="55" y="29"/>
                    <a:pt x="54" y="29"/>
                  </a:cubicBezTo>
                  <a:cubicBezTo>
                    <a:pt x="41" y="36"/>
                    <a:pt x="29" y="43"/>
                    <a:pt x="16" y="49"/>
                  </a:cubicBezTo>
                  <a:cubicBezTo>
                    <a:pt x="16" y="49"/>
                    <a:pt x="16" y="49"/>
                    <a:pt x="17" y="48"/>
                  </a:cubicBezTo>
                  <a:cubicBezTo>
                    <a:pt x="19" y="46"/>
                    <a:pt x="22" y="45"/>
                    <a:pt x="25" y="43"/>
                  </a:cubicBezTo>
                  <a:cubicBezTo>
                    <a:pt x="32" y="38"/>
                    <a:pt x="39" y="35"/>
                    <a:pt x="46" y="31"/>
                  </a:cubicBezTo>
                  <a:cubicBezTo>
                    <a:pt x="60" y="23"/>
                    <a:pt x="73" y="15"/>
                    <a:pt x="86" y="6"/>
                  </a:cubicBezTo>
                  <a:cubicBezTo>
                    <a:pt x="88" y="6"/>
                    <a:pt x="89" y="7"/>
                    <a:pt x="90" y="8"/>
                  </a:cubicBezTo>
                  <a:close/>
                  <a:moveTo>
                    <a:pt x="93" y="15"/>
                  </a:moveTo>
                  <a:cubicBezTo>
                    <a:pt x="93" y="16"/>
                    <a:pt x="93" y="16"/>
                    <a:pt x="93" y="16"/>
                  </a:cubicBezTo>
                  <a:cubicBezTo>
                    <a:pt x="92" y="17"/>
                    <a:pt x="92" y="17"/>
                    <a:pt x="91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88" y="20"/>
                    <a:pt x="85" y="21"/>
                    <a:pt x="82" y="22"/>
                  </a:cubicBezTo>
                  <a:cubicBezTo>
                    <a:pt x="76" y="26"/>
                    <a:pt x="69" y="30"/>
                    <a:pt x="62" y="33"/>
                  </a:cubicBezTo>
                  <a:cubicBezTo>
                    <a:pt x="49" y="40"/>
                    <a:pt x="36" y="46"/>
                    <a:pt x="23" y="54"/>
                  </a:cubicBezTo>
                  <a:cubicBezTo>
                    <a:pt x="21" y="55"/>
                    <a:pt x="19" y="56"/>
                    <a:pt x="16" y="58"/>
                  </a:cubicBezTo>
                  <a:cubicBezTo>
                    <a:pt x="15" y="59"/>
                    <a:pt x="14" y="60"/>
                    <a:pt x="13" y="61"/>
                  </a:cubicBezTo>
                  <a:cubicBezTo>
                    <a:pt x="15" y="59"/>
                    <a:pt x="17" y="58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6"/>
                    <a:pt x="19" y="56"/>
                    <a:pt x="19" y="55"/>
                  </a:cubicBezTo>
                  <a:cubicBezTo>
                    <a:pt x="22" y="53"/>
                    <a:pt x="26" y="50"/>
                    <a:pt x="29" y="48"/>
                  </a:cubicBezTo>
                  <a:cubicBezTo>
                    <a:pt x="38" y="42"/>
                    <a:pt x="48" y="37"/>
                    <a:pt x="57" y="32"/>
                  </a:cubicBezTo>
                  <a:cubicBezTo>
                    <a:pt x="69" y="26"/>
                    <a:pt x="82" y="20"/>
                    <a:pt x="93" y="13"/>
                  </a:cubicBezTo>
                  <a:cubicBezTo>
                    <a:pt x="93" y="14"/>
                    <a:pt x="93" y="15"/>
                    <a:pt x="93" y="15"/>
                  </a:cubicBezTo>
                  <a:close/>
                  <a:moveTo>
                    <a:pt x="17" y="63"/>
                  </a:moveTo>
                  <a:cubicBezTo>
                    <a:pt x="24" y="58"/>
                    <a:pt x="32" y="55"/>
                    <a:pt x="39" y="51"/>
                  </a:cubicBezTo>
                  <a:cubicBezTo>
                    <a:pt x="47" y="46"/>
                    <a:pt x="55" y="42"/>
                    <a:pt x="63" y="38"/>
                  </a:cubicBezTo>
                  <a:cubicBezTo>
                    <a:pt x="71" y="34"/>
                    <a:pt x="79" y="30"/>
                    <a:pt x="87" y="27"/>
                  </a:cubicBezTo>
                  <a:cubicBezTo>
                    <a:pt x="92" y="24"/>
                    <a:pt x="98" y="20"/>
                    <a:pt x="103" y="17"/>
                  </a:cubicBezTo>
                  <a:cubicBezTo>
                    <a:pt x="102" y="18"/>
                    <a:pt x="101" y="19"/>
                    <a:pt x="100" y="20"/>
                  </a:cubicBezTo>
                  <a:cubicBezTo>
                    <a:pt x="97" y="22"/>
                    <a:pt x="93" y="24"/>
                    <a:pt x="89" y="26"/>
                  </a:cubicBezTo>
                  <a:cubicBezTo>
                    <a:pt x="80" y="31"/>
                    <a:pt x="70" y="35"/>
                    <a:pt x="61" y="40"/>
                  </a:cubicBezTo>
                  <a:cubicBezTo>
                    <a:pt x="52" y="45"/>
                    <a:pt x="43" y="50"/>
                    <a:pt x="34" y="55"/>
                  </a:cubicBezTo>
                  <a:cubicBezTo>
                    <a:pt x="27" y="59"/>
                    <a:pt x="19" y="63"/>
                    <a:pt x="13" y="68"/>
                  </a:cubicBezTo>
                  <a:cubicBezTo>
                    <a:pt x="12" y="68"/>
                    <a:pt x="12" y="67"/>
                    <a:pt x="12" y="67"/>
                  </a:cubicBezTo>
                  <a:cubicBezTo>
                    <a:pt x="13" y="66"/>
                    <a:pt x="13" y="65"/>
                    <a:pt x="14" y="65"/>
                  </a:cubicBezTo>
                  <a:cubicBezTo>
                    <a:pt x="15" y="64"/>
                    <a:pt x="16" y="64"/>
                    <a:pt x="17" y="63"/>
                  </a:cubicBezTo>
                  <a:close/>
                  <a:moveTo>
                    <a:pt x="16" y="70"/>
                  </a:moveTo>
                  <a:cubicBezTo>
                    <a:pt x="15" y="70"/>
                    <a:pt x="14" y="69"/>
                    <a:pt x="13" y="68"/>
                  </a:cubicBezTo>
                  <a:cubicBezTo>
                    <a:pt x="20" y="63"/>
                    <a:pt x="28" y="60"/>
                    <a:pt x="36" y="56"/>
                  </a:cubicBezTo>
                  <a:cubicBezTo>
                    <a:pt x="45" y="52"/>
                    <a:pt x="53" y="48"/>
                    <a:pt x="62" y="44"/>
                  </a:cubicBezTo>
                  <a:cubicBezTo>
                    <a:pt x="71" y="39"/>
                    <a:pt x="80" y="35"/>
                    <a:pt x="89" y="31"/>
                  </a:cubicBezTo>
                  <a:cubicBezTo>
                    <a:pt x="93" y="29"/>
                    <a:pt x="97" y="27"/>
                    <a:pt x="101" y="25"/>
                  </a:cubicBezTo>
                  <a:cubicBezTo>
                    <a:pt x="105" y="23"/>
                    <a:pt x="109" y="22"/>
                    <a:pt x="112" y="19"/>
                  </a:cubicBezTo>
                  <a:cubicBezTo>
                    <a:pt x="106" y="25"/>
                    <a:pt x="96" y="28"/>
                    <a:pt x="88" y="32"/>
                  </a:cubicBezTo>
                  <a:cubicBezTo>
                    <a:pt x="79" y="36"/>
                    <a:pt x="70" y="40"/>
                    <a:pt x="61" y="45"/>
                  </a:cubicBezTo>
                  <a:cubicBezTo>
                    <a:pt x="46" y="52"/>
                    <a:pt x="30" y="60"/>
                    <a:pt x="16" y="70"/>
                  </a:cubicBezTo>
                  <a:close/>
                  <a:moveTo>
                    <a:pt x="14" y="64"/>
                  </a:moveTo>
                  <a:cubicBezTo>
                    <a:pt x="13" y="65"/>
                    <a:pt x="12" y="65"/>
                    <a:pt x="12" y="65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1" y="65"/>
                    <a:pt x="11" y="65"/>
                    <a:pt x="11" y="64"/>
                  </a:cubicBezTo>
                  <a:cubicBezTo>
                    <a:pt x="16" y="59"/>
                    <a:pt x="23" y="55"/>
                    <a:pt x="29" y="51"/>
                  </a:cubicBezTo>
                  <a:cubicBezTo>
                    <a:pt x="37" y="47"/>
                    <a:pt x="45" y="42"/>
                    <a:pt x="53" y="38"/>
                  </a:cubicBezTo>
                  <a:cubicBezTo>
                    <a:pt x="61" y="35"/>
                    <a:pt x="68" y="31"/>
                    <a:pt x="75" y="27"/>
                  </a:cubicBezTo>
                  <a:cubicBezTo>
                    <a:pt x="76" y="27"/>
                    <a:pt x="76" y="27"/>
                    <a:pt x="77" y="26"/>
                  </a:cubicBezTo>
                  <a:cubicBezTo>
                    <a:pt x="76" y="27"/>
                    <a:pt x="75" y="27"/>
                    <a:pt x="74" y="28"/>
                  </a:cubicBezTo>
                  <a:cubicBezTo>
                    <a:pt x="66" y="33"/>
                    <a:pt x="58" y="37"/>
                    <a:pt x="50" y="41"/>
                  </a:cubicBezTo>
                  <a:cubicBezTo>
                    <a:pt x="42" y="45"/>
                    <a:pt x="35" y="49"/>
                    <a:pt x="28" y="54"/>
                  </a:cubicBezTo>
                  <a:cubicBezTo>
                    <a:pt x="24" y="56"/>
                    <a:pt x="21" y="59"/>
                    <a:pt x="18" y="61"/>
                  </a:cubicBezTo>
                  <a:cubicBezTo>
                    <a:pt x="16" y="62"/>
                    <a:pt x="15" y="63"/>
                    <a:pt x="14" y="64"/>
                  </a:cubicBezTo>
                  <a:close/>
                  <a:moveTo>
                    <a:pt x="42" y="37"/>
                  </a:moveTo>
                  <a:cubicBezTo>
                    <a:pt x="33" y="42"/>
                    <a:pt x="24" y="47"/>
                    <a:pt x="15" y="53"/>
                  </a:cubicBezTo>
                  <a:cubicBezTo>
                    <a:pt x="14" y="53"/>
                    <a:pt x="12" y="53"/>
                    <a:pt x="11" y="52"/>
                  </a:cubicBezTo>
                  <a:cubicBezTo>
                    <a:pt x="21" y="47"/>
                    <a:pt x="32" y="42"/>
                    <a:pt x="42" y="37"/>
                  </a:cubicBezTo>
                  <a:close/>
                  <a:moveTo>
                    <a:pt x="19" y="54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3"/>
                    <a:pt x="18" y="53"/>
                  </a:cubicBezTo>
                  <a:cubicBezTo>
                    <a:pt x="18" y="53"/>
                    <a:pt x="17" y="53"/>
                    <a:pt x="17" y="53"/>
                  </a:cubicBezTo>
                  <a:cubicBezTo>
                    <a:pt x="22" y="51"/>
                    <a:pt x="27" y="47"/>
                    <a:pt x="32" y="45"/>
                  </a:cubicBezTo>
                  <a:cubicBezTo>
                    <a:pt x="36" y="42"/>
                    <a:pt x="41" y="40"/>
                    <a:pt x="45" y="38"/>
                  </a:cubicBezTo>
                  <a:cubicBezTo>
                    <a:pt x="36" y="43"/>
                    <a:pt x="27" y="48"/>
                    <a:pt x="19" y="54"/>
                  </a:cubicBezTo>
                  <a:close/>
                  <a:moveTo>
                    <a:pt x="67" y="26"/>
                  </a:moveTo>
                  <a:cubicBezTo>
                    <a:pt x="67" y="26"/>
                    <a:pt x="67" y="26"/>
                    <a:pt x="67" y="26"/>
                  </a:cubicBezTo>
                  <a:cubicBezTo>
                    <a:pt x="73" y="23"/>
                    <a:pt x="79" y="20"/>
                    <a:pt x="85" y="16"/>
                  </a:cubicBezTo>
                  <a:cubicBezTo>
                    <a:pt x="86" y="15"/>
                    <a:pt x="87" y="15"/>
                    <a:pt x="88" y="14"/>
                  </a:cubicBezTo>
                  <a:cubicBezTo>
                    <a:pt x="88" y="14"/>
                    <a:pt x="94" y="11"/>
                    <a:pt x="90" y="14"/>
                  </a:cubicBezTo>
                  <a:cubicBezTo>
                    <a:pt x="87" y="16"/>
                    <a:pt x="83" y="18"/>
                    <a:pt x="80" y="20"/>
                  </a:cubicBezTo>
                  <a:cubicBezTo>
                    <a:pt x="76" y="22"/>
                    <a:pt x="71" y="24"/>
                    <a:pt x="67" y="26"/>
                  </a:cubicBezTo>
                  <a:close/>
                  <a:moveTo>
                    <a:pt x="75" y="21"/>
                  </a:moveTo>
                  <a:cubicBezTo>
                    <a:pt x="68" y="25"/>
                    <a:pt x="62" y="28"/>
                    <a:pt x="55" y="32"/>
                  </a:cubicBezTo>
                  <a:cubicBezTo>
                    <a:pt x="50" y="35"/>
                    <a:pt x="45" y="37"/>
                    <a:pt x="40" y="40"/>
                  </a:cubicBezTo>
                  <a:cubicBezTo>
                    <a:pt x="32" y="44"/>
                    <a:pt x="24" y="48"/>
                    <a:pt x="17" y="53"/>
                  </a:cubicBezTo>
                  <a:cubicBezTo>
                    <a:pt x="25" y="48"/>
                    <a:pt x="34" y="42"/>
                    <a:pt x="42" y="37"/>
                  </a:cubicBezTo>
                  <a:cubicBezTo>
                    <a:pt x="51" y="32"/>
                    <a:pt x="60" y="27"/>
                    <a:pt x="69" y="22"/>
                  </a:cubicBezTo>
                  <a:cubicBezTo>
                    <a:pt x="77" y="18"/>
                    <a:pt x="85" y="14"/>
                    <a:pt x="91" y="8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1" y="9"/>
                    <a:pt x="92" y="10"/>
                    <a:pt x="93" y="12"/>
                  </a:cubicBezTo>
                  <a:cubicBezTo>
                    <a:pt x="86" y="13"/>
                    <a:pt x="80" y="18"/>
                    <a:pt x="75" y="21"/>
                  </a:cubicBezTo>
                  <a:close/>
                  <a:moveTo>
                    <a:pt x="76" y="17"/>
                  </a:moveTo>
                  <a:cubicBezTo>
                    <a:pt x="80" y="15"/>
                    <a:pt x="84" y="12"/>
                    <a:pt x="88" y="10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6" y="11"/>
                    <a:pt x="85" y="12"/>
                    <a:pt x="83" y="13"/>
                  </a:cubicBezTo>
                  <a:cubicBezTo>
                    <a:pt x="81" y="15"/>
                    <a:pt x="79" y="16"/>
                    <a:pt x="76" y="17"/>
                  </a:cubicBezTo>
                  <a:close/>
                  <a:moveTo>
                    <a:pt x="5" y="48"/>
                  </a:moveTo>
                  <a:cubicBezTo>
                    <a:pt x="16" y="42"/>
                    <a:pt x="27" y="35"/>
                    <a:pt x="38" y="29"/>
                  </a:cubicBezTo>
                  <a:cubicBezTo>
                    <a:pt x="40" y="28"/>
                    <a:pt x="43" y="27"/>
                    <a:pt x="45" y="26"/>
                  </a:cubicBezTo>
                  <a:cubicBezTo>
                    <a:pt x="42" y="28"/>
                    <a:pt x="39" y="29"/>
                    <a:pt x="36" y="31"/>
                  </a:cubicBezTo>
                  <a:cubicBezTo>
                    <a:pt x="26" y="36"/>
                    <a:pt x="15" y="42"/>
                    <a:pt x="6" y="50"/>
                  </a:cubicBezTo>
                  <a:cubicBezTo>
                    <a:pt x="6" y="49"/>
                    <a:pt x="5" y="49"/>
                    <a:pt x="5" y="48"/>
                  </a:cubicBezTo>
                  <a:close/>
                  <a:moveTo>
                    <a:pt x="3" y="43"/>
                  </a:moveTo>
                  <a:cubicBezTo>
                    <a:pt x="7" y="40"/>
                    <a:pt x="11" y="38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7" y="34"/>
                  </a:cubicBezTo>
                  <a:cubicBezTo>
                    <a:pt x="19" y="33"/>
                    <a:pt x="21" y="32"/>
                    <a:pt x="23" y="31"/>
                  </a:cubicBezTo>
                  <a:cubicBezTo>
                    <a:pt x="24" y="30"/>
                    <a:pt x="25" y="29"/>
                    <a:pt x="27" y="28"/>
                  </a:cubicBezTo>
                  <a:cubicBezTo>
                    <a:pt x="27" y="28"/>
                    <a:pt x="28" y="28"/>
                    <a:pt x="28" y="28"/>
                  </a:cubicBezTo>
                  <a:cubicBezTo>
                    <a:pt x="31" y="26"/>
                    <a:pt x="34" y="25"/>
                    <a:pt x="37" y="23"/>
                  </a:cubicBezTo>
                  <a:cubicBezTo>
                    <a:pt x="41" y="20"/>
                    <a:pt x="45" y="19"/>
                    <a:pt x="48" y="17"/>
                  </a:cubicBezTo>
                  <a:cubicBezTo>
                    <a:pt x="48" y="17"/>
                    <a:pt x="49" y="17"/>
                    <a:pt x="49" y="17"/>
                  </a:cubicBezTo>
                  <a:cubicBezTo>
                    <a:pt x="43" y="20"/>
                    <a:pt x="38" y="24"/>
                    <a:pt x="33" y="27"/>
                  </a:cubicBezTo>
                  <a:cubicBezTo>
                    <a:pt x="23" y="33"/>
                    <a:pt x="12" y="38"/>
                    <a:pt x="3" y="45"/>
                  </a:cubicBezTo>
                  <a:cubicBezTo>
                    <a:pt x="3" y="44"/>
                    <a:pt x="3" y="44"/>
                    <a:pt x="3" y="43"/>
                  </a:cubicBezTo>
                  <a:close/>
                  <a:moveTo>
                    <a:pt x="17" y="33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17" y="32"/>
                    <a:pt x="18" y="32"/>
                    <a:pt x="19" y="31"/>
                  </a:cubicBezTo>
                  <a:cubicBezTo>
                    <a:pt x="20" y="31"/>
                    <a:pt x="21" y="30"/>
                    <a:pt x="22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1" y="30"/>
                    <a:pt x="19" y="32"/>
                    <a:pt x="17" y="33"/>
                  </a:cubicBezTo>
                  <a:close/>
                  <a:moveTo>
                    <a:pt x="51" y="13"/>
                  </a:moveTo>
                  <a:cubicBezTo>
                    <a:pt x="55" y="12"/>
                    <a:pt x="59" y="10"/>
                    <a:pt x="63" y="8"/>
                  </a:cubicBezTo>
                  <a:cubicBezTo>
                    <a:pt x="59" y="11"/>
                    <a:pt x="55" y="13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4"/>
                    <a:pt x="51" y="14"/>
                    <a:pt x="51" y="13"/>
                  </a:cubicBezTo>
                  <a:close/>
                  <a:moveTo>
                    <a:pt x="28" y="25"/>
                  </a:moveTo>
                  <a:cubicBezTo>
                    <a:pt x="28" y="25"/>
                    <a:pt x="28" y="24"/>
                    <a:pt x="28" y="23"/>
                  </a:cubicBezTo>
                  <a:cubicBezTo>
                    <a:pt x="32" y="21"/>
                    <a:pt x="36" y="19"/>
                    <a:pt x="40" y="18"/>
                  </a:cubicBezTo>
                  <a:cubicBezTo>
                    <a:pt x="36" y="20"/>
                    <a:pt x="32" y="23"/>
                    <a:pt x="28" y="25"/>
                  </a:cubicBezTo>
                  <a:close/>
                  <a:moveTo>
                    <a:pt x="11" y="30"/>
                  </a:moveTo>
                  <a:cubicBezTo>
                    <a:pt x="10" y="30"/>
                    <a:pt x="10" y="29"/>
                    <a:pt x="9" y="29"/>
                  </a:cubicBezTo>
                  <a:cubicBezTo>
                    <a:pt x="12" y="28"/>
                    <a:pt x="15" y="25"/>
                    <a:pt x="18" y="23"/>
                  </a:cubicBezTo>
                  <a:cubicBezTo>
                    <a:pt x="21" y="21"/>
                    <a:pt x="19" y="22"/>
                    <a:pt x="17" y="24"/>
                  </a:cubicBezTo>
                  <a:cubicBezTo>
                    <a:pt x="15" y="26"/>
                    <a:pt x="13" y="28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lose/>
                  <a:moveTo>
                    <a:pt x="10" y="28"/>
                  </a:moveTo>
                  <a:cubicBezTo>
                    <a:pt x="9" y="27"/>
                    <a:pt x="10" y="27"/>
                    <a:pt x="11" y="26"/>
                  </a:cubicBezTo>
                  <a:cubicBezTo>
                    <a:pt x="11" y="26"/>
                    <a:pt x="12" y="25"/>
                    <a:pt x="13" y="24"/>
                  </a:cubicBezTo>
                  <a:cubicBezTo>
                    <a:pt x="14" y="23"/>
                    <a:pt x="16" y="21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20" y="20"/>
                    <a:pt x="21" y="21"/>
                  </a:cubicBezTo>
                  <a:cubicBezTo>
                    <a:pt x="17" y="23"/>
                    <a:pt x="14" y="26"/>
                    <a:pt x="10" y="28"/>
                  </a:cubicBezTo>
                  <a:close/>
                  <a:moveTo>
                    <a:pt x="7" y="26"/>
                  </a:moveTo>
                  <a:cubicBezTo>
                    <a:pt x="11" y="25"/>
                    <a:pt x="14" y="22"/>
                    <a:pt x="17" y="20"/>
                  </a:cubicBezTo>
                  <a:cubicBezTo>
                    <a:pt x="14" y="21"/>
                    <a:pt x="10" y="25"/>
                    <a:pt x="8" y="28"/>
                  </a:cubicBezTo>
                  <a:cubicBezTo>
                    <a:pt x="8" y="27"/>
                    <a:pt x="8" y="27"/>
                    <a:pt x="7" y="26"/>
                  </a:cubicBezTo>
                  <a:close/>
                  <a:moveTo>
                    <a:pt x="14" y="35"/>
                  </a:moveTo>
                  <a:cubicBezTo>
                    <a:pt x="10" y="37"/>
                    <a:pt x="7" y="40"/>
                    <a:pt x="3" y="42"/>
                  </a:cubicBezTo>
                  <a:cubicBezTo>
                    <a:pt x="4" y="38"/>
                    <a:pt x="9" y="35"/>
                    <a:pt x="14" y="35"/>
                  </a:cubicBezTo>
                  <a:close/>
                  <a:moveTo>
                    <a:pt x="16" y="57"/>
                  </a:moveTo>
                  <a:cubicBezTo>
                    <a:pt x="14" y="59"/>
                    <a:pt x="13" y="60"/>
                    <a:pt x="12" y="62"/>
                  </a:cubicBezTo>
                  <a:cubicBezTo>
                    <a:pt x="12" y="62"/>
                    <a:pt x="12" y="61"/>
                    <a:pt x="12" y="61"/>
                  </a:cubicBezTo>
                  <a:cubicBezTo>
                    <a:pt x="13" y="59"/>
                    <a:pt x="14" y="58"/>
                    <a:pt x="16" y="57"/>
                  </a:cubicBezTo>
                  <a:close/>
                  <a:moveTo>
                    <a:pt x="19" y="71"/>
                  </a:moveTo>
                  <a:cubicBezTo>
                    <a:pt x="25" y="67"/>
                    <a:pt x="33" y="65"/>
                    <a:pt x="39" y="61"/>
                  </a:cubicBezTo>
                  <a:cubicBezTo>
                    <a:pt x="47" y="57"/>
                    <a:pt x="55" y="53"/>
                    <a:pt x="62" y="49"/>
                  </a:cubicBezTo>
                  <a:cubicBezTo>
                    <a:pt x="70" y="45"/>
                    <a:pt x="78" y="42"/>
                    <a:pt x="86" y="39"/>
                  </a:cubicBezTo>
                  <a:cubicBezTo>
                    <a:pt x="94" y="35"/>
                    <a:pt x="102" y="31"/>
                    <a:pt x="110" y="28"/>
                  </a:cubicBezTo>
                  <a:cubicBezTo>
                    <a:pt x="112" y="27"/>
                    <a:pt x="113" y="27"/>
                    <a:pt x="110" y="28"/>
                  </a:cubicBezTo>
                  <a:cubicBezTo>
                    <a:pt x="109" y="29"/>
                    <a:pt x="107" y="30"/>
                    <a:pt x="105" y="31"/>
                  </a:cubicBezTo>
                  <a:cubicBezTo>
                    <a:pt x="101" y="33"/>
                    <a:pt x="98" y="35"/>
                    <a:pt x="94" y="37"/>
                  </a:cubicBezTo>
                  <a:cubicBezTo>
                    <a:pt x="87" y="40"/>
                    <a:pt x="79" y="44"/>
                    <a:pt x="72" y="48"/>
                  </a:cubicBezTo>
                  <a:cubicBezTo>
                    <a:pt x="65" y="52"/>
                    <a:pt x="57" y="55"/>
                    <a:pt x="50" y="59"/>
                  </a:cubicBezTo>
                  <a:cubicBezTo>
                    <a:pt x="43" y="63"/>
                    <a:pt x="35" y="67"/>
                    <a:pt x="28" y="72"/>
                  </a:cubicBezTo>
                  <a:cubicBezTo>
                    <a:pt x="25" y="72"/>
                    <a:pt x="22" y="72"/>
                    <a:pt x="19" y="71"/>
                  </a:cubicBezTo>
                  <a:close/>
                  <a:moveTo>
                    <a:pt x="115" y="31"/>
                  </a:moveTo>
                  <a:cubicBezTo>
                    <a:pt x="112" y="32"/>
                    <a:pt x="110" y="34"/>
                    <a:pt x="107" y="36"/>
                  </a:cubicBezTo>
                  <a:cubicBezTo>
                    <a:pt x="101" y="40"/>
                    <a:pt x="94" y="43"/>
                    <a:pt x="87" y="47"/>
                  </a:cubicBezTo>
                  <a:cubicBezTo>
                    <a:pt x="74" y="53"/>
                    <a:pt x="60" y="59"/>
                    <a:pt x="47" y="65"/>
                  </a:cubicBezTo>
                  <a:cubicBezTo>
                    <a:pt x="45" y="66"/>
                    <a:pt x="44" y="67"/>
                    <a:pt x="42" y="68"/>
                  </a:cubicBezTo>
                  <a:cubicBezTo>
                    <a:pt x="40" y="69"/>
                    <a:pt x="38" y="70"/>
                    <a:pt x="37" y="71"/>
                  </a:cubicBezTo>
                  <a:cubicBezTo>
                    <a:pt x="37" y="70"/>
                    <a:pt x="36" y="70"/>
                    <a:pt x="36" y="70"/>
                  </a:cubicBezTo>
                  <a:cubicBezTo>
                    <a:pt x="39" y="68"/>
                    <a:pt x="42" y="67"/>
                    <a:pt x="45" y="66"/>
                  </a:cubicBezTo>
                  <a:cubicBezTo>
                    <a:pt x="52" y="62"/>
                    <a:pt x="59" y="59"/>
                    <a:pt x="66" y="56"/>
                  </a:cubicBezTo>
                  <a:cubicBezTo>
                    <a:pt x="80" y="49"/>
                    <a:pt x="94" y="42"/>
                    <a:pt x="108" y="35"/>
                  </a:cubicBezTo>
                  <a:cubicBezTo>
                    <a:pt x="110" y="34"/>
                    <a:pt x="112" y="32"/>
                    <a:pt x="115" y="31"/>
                  </a:cubicBezTo>
                  <a:cubicBezTo>
                    <a:pt x="115" y="31"/>
                    <a:pt x="115" y="31"/>
                    <a:pt x="115" y="31"/>
                  </a:cubicBezTo>
                  <a:close/>
                  <a:moveTo>
                    <a:pt x="126" y="35"/>
                  </a:moveTo>
                  <a:cubicBezTo>
                    <a:pt x="127" y="36"/>
                    <a:pt x="127" y="37"/>
                    <a:pt x="127" y="38"/>
                  </a:cubicBezTo>
                  <a:cubicBezTo>
                    <a:pt x="111" y="45"/>
                    <a:pt x="94" y="50"/>
                    <a:pt x="79" y="57"/>
                  </a:cubicBezTo>
                  <a:cubicBezTo>
                    <a:pt x="70" y="61"/>
                    <a:pt x="62" y="65"/>
                    <a:pt x="53" y="69"/>
                  </a:cubicBezTo>
                  <a:cubicBezTo>
                    <a:pt x="50" y="70"/>
                    <a:pt x="46" y="72"/>
                    <a:pt x="42" y="74"/>
                  </a:cubicBezTo>
                  <a:cubicBezTo>
                    <a:pt x="55" y="67"/>
                    <a:pt x="67" y="61"/>
                    <a:pt x="80" y="55"/>
                  </a:cubicBezTo>
                  <a:cubicBezTo>
                    <a:pt x="95" y="48"/>
                    <a:pt x="112" y="44"/>
                    <a:pt x="126" y="35"/>
                  </a:cubicBezTo>
                  <a:close/>
                  <a:moveTo>
                    <a:pt x="74" y="75"/>
                  </a:moveTo>
                  <a:cubicBezTo>
                    <a:pt x="73" y="74"/>
                    <a:pt x="72" y="73"/>
                    <a:pt x="72" y="72"/>
                  </a:cubicBezTo>
                  <a:cubicBezTo>
                    <a:pt x="76" y="71"/>
                    <a:pt x="80" y="69"/>
                    <a:pt x="84" y="68"/>
                  </a:cubicBezTo>
                  <a:cubicBezTo>
                    <a:pt x="94" y="64"/>
                    <a:pt x="105" y="62"/>
                    <a:pt x="115" y="57"/>
                  </a:cubicBezTo>
                  <a:cubicBezTo>
                    <a:pt x="118" y="56"/>
                    <a:pt x="120" y="55"/>
                    <a:pt x="123" y="54"/>
                  </a:cubicBezTo>
                  <a:cubicBezTo>
                    <a:pt x="121" y="55"/>
                    <a:pt x="118" y="56"/>
                    <a:pt x="116" y="57"/>
                  </a:cubicBezTo>
                  <a:cubicBezTo>
                    <a:pt x="112" y="59"/>
                    <a:pt x="107" y="60"/>
                    <a:pt x="103" y="62"/>
                  </a:cubicBezTo>
                  <a:cubicBezTo>
                    <a:pt x="98" y="65"/>
                    <a:pt x="92" y="67"/>
                    <a:pt x="87" y="69"/>
                  </a:cubicBezTo>
                  <a:cubicBezTo>
                    <a:pt x="83" y="71"/>
                    <a:pt x="78" y="73"/>
                    <a:pt x="74" y="75"/>
                  </a:cubicBezTo>
                  <a:close/>
                  <a:moveTo>
                    <a:pt x="52" y="75"/>
                  </a:moveTo>
                  <a:cubicBezTo>
                    <a:pt x="56" y="75"/>
                    <a:pt x="59" y="74"/>
                    <a:pt x="62" y="72"/>
                  </a:cubicBezTo>
                  <a:cubicBezTo>
                    <a:pt x="68" y="70"/>
                    <a:pt x="74" y="67"/>
                    <a:pt x="80" y="65"/>
                  </a:cubicBezTo>
                  <a:cubicBezTo>
                    <a:pt x="93" y="60"/>
                    <a:pt x="106" y="55"/>
                    <a:pt x="118" y="51"/>
                  </a:cubicBezTo>
                  <a:cubicBezTo>
                    <a:pt x="108" y="55"/>
                    <a:pt x="98" y="59"/>
                    <a:pt x="88" y="64"/>
                  </a:cubicBezTo>
                  <a:cubicBezTo>
                    <a:pt x="77" y="69"/>
                    <a:pt x="65" y="72"/>
                    <a:pt x="54" y="78"/>
                  </a:cubicBezTo>
                  <a:cubicBezTo>
                    <a:pt x="53" y="77"/>
                    <a:pt x="53" y="76"/>
                    <a:pt x="52" y="75"/>
                  </a:cubicBezTo>
                  <a:close/>
                  <a:moveTo>
                    <a:pt x="55" y="78"/>
                  </a:moveTo>
                  <a:cubicBezTo>
                    <a:pt x="59" y="76"/>
                    <a:pt x="64" y="75"/>
                    <a:pt x="69" y="73"/>
                  </a:cubicBezTo>
                  <a:cubicBezTo>
                    <a:pt x="69" y="73"/>
                    <a:pt x="69" y="73"/>
                    <a:pt x="69" y="73"/>
                  </a:cubicBezTo>
                  <a:cubicBezTo>
                    <a:pt x="64" y="75"/>
                    <a:pt x="59" y="76"/>
                    <a:pt x="55" y="78"/>
                  </a:cubicBezTo>
                  <a:close/>
                  <a:moveTo>
                    <a:pt x="108" y="59"/>
                  </a:moveTo>
                  <a:cubicBezTo>
                    <a:pt x="102" y="61"/>
                    <a:pt x="96" y="63"/>
                    <a:pt x="90" y="65"/>
                  </a:cubicBezTo>
                  <a:cubicBezTo>
                    <a:pt x="84" y="67"/>
                    <a:pt x="78" y="70"/>
                    <a:pt x="71" y="72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77" y="69"/>
                    <a:pt x="83" y="67"/>
                    <a:pt x="88" y="64"/>
                  </a:cubicBezTo>
                  <a:cubicBezTo>
                    <a:pt x="94" y="62"/>
                    <a:pt x="100" y="60"/>
                    <a:pt x="105" y="57"/>
                  </a:cubicBezTo>
                  <a:cubicBezTo>
                    <a:pt x="110" y="55"/>
                    <a:pt x="116" y="54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0" y="50"/>
                    <a:pt x="120" y="50"/>
                    <a:pt x="121" y="50"/>
                  </a:cubicBezTo>
                  <a:cubicBezTo>
                    <a:pt x="122" y="51"/>
                    <a:pt x="123" y="52"/>
                    <a:pt x="124" y="53"/>
                  </a:cubicBezTo>
                  <a:cubicBezTo>
                    <a:pt x="118" y="54"/>
                    <a:pt x="113" y="57"/>
                    <a:pt x="108" y="59"/>
                  </a:cubicBezTo>
                  <a:close/>
                  <a:moveTo>
                    <a:pt x="120" y="48"/>
                  </a:moveTo>
                  <a:cubicBezTo>
                    <a:pt x="120" y="48"/>
                    <a:pt x="120" y="49"/>
                    <a:pt x="120" y="50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07" y="54"/>
                    <a:pt x="94" y="59"/>
                    <a:pt x="82" y="63"/>
                  </a:cubicBezTo>
                  <a:cubicBezTo>
                    <a:pt x="76" y="65"/>
                    <a:pt x="71" y="67"/>
                    <a:pt x="65" y="70"/>
                  </a:cubicBezTo>
                  <a:cubicBezTo>
                    <a:pt x="62" y="71"/>
                    <a:pt x="60" y="73"/>
                    <a:pt x="56" y="74"/>
                  </a:cubicBezTo>
                  <a:cubicBezTo>
                    <a:pt x="56" y="74"/>
                    <a:pt x="51" y="75"/>
                    <a:pt x="53" y="74"/>
                  </a:cubicBezTo>
                  <a:cubicBezTo>
                    <a:pt x="55" y="73"/>
                    <a:pt x="57" y="73"/>
                    <a:pt x="59" y="72"/>
                  </a:cubicBezTo>
                  <a:cubicBezTo>
                    <a:pt x="71" y="67"/>
                    <a:pt x="84" y="62"/>
                    <a:pt x="96" y="57"/>
                  </a:cubicBezTo>
                  <a:cubicBezTo>
                    <a:pt x="104" y="54"/>
                    <a:pt x="113" y="52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lose/>
                  <a:moveTo>
                    <a:pt x="126" y="43"/>
                  </a:moveTo>
                  <a:cubicBezTo>
                    <a:pt x="119" y="45"/>
                    <a:pt x="113" y="48"/>
                    <a:pt x="107" y="50"/>
                  </a:cubicBezTo>
                  <a:cubicBezTo>
                    <a:pt x="100" y="53"/>
                    <a:pt x="94" y="55"/>
                    <a:pt x="88" y="58"/>
                  </a:cubicBezTo>
                  <a:cubicBezTo>
                    <a:pt x="82" y="60"/>
                    <a:pt x="76" y="62"/>
                    <a:pt x="70" y="64"/>
                  </a:cubicBezTo>
                  <a:cubicBezTo>
                    <a:pt x="78" y="61"/>
                    <a:pt x="85" y="57"/>
                    <a:pt x="93" y="54"/>
                  </a:cubicBezTo>
                  <a:cubicBezTo>
                    <a:pt x="99" y="52"/>
                    <a:pt x="105" y="49"/>
                    <a:pt x="111" y="47"/>
                  </a:cubicBezTo>
                  <a:cubicBezTo>
                    <a:pt x="116" y="44"/>
                    <a:pt x="123" y="43"/>
                    <a:pt x="127" y="39"/>
                  </a:cubicBezTo>
                  <a:cubicBezTo>
                    <a:pt x="127" y="40"/>
                    <a:pt x="127" y="42"/>
                    <a:pt x="126" y="43"/>
                  </a:cubicBezTo>
                  <a:close/>
                  <a:moveTo>
                    <a:pt x="26" y="89"/>
                  </a:moveTo>
                  <a:cubicBezTo>
                    <a:pt x="26" y="89"/>
                    <a:pt x="26" y="89"/>
                    <a:pt x="27" y="88"/>
                  </a:cubicBezTo>
                  <a:cubicBezTo>
                    <a:pt x="26" y="89"/>
                    <a:pt x="26" y="89"/>
                    <a:pt x="25" y="89"/>
                  </a:cubicBezTo>
                  <a:cubicBezTo>
                    <a:pt x="25" y="89"/>
                    <a:pt x="26" y="89"/>
                    <a:pt x="26" y="89"/>
                  </a:cubicBezTo>
                  <a:close/>
                  <a:moveTo>
                    <a:pt x="30" y="87"/>
                  </a:moveTo>
                  <a:cubicBezTo>
                    <a:pt x="29" y="87"/>
                    <a:pt x="28" y="88"/>
                    <a:pt x="27" y="88"/>
                  </a:cubicBezTo>
                  <a:cubicBezTo>
                    <a:pt x="27" y="87"/>
                    <a:pt x="28" y="86"/>
                    <a:pt x="29" y="85"/>
                  </a:cubicBezTo>
                  <a:cubicBezTo>
                    <a:pt x="32" y="84"/>
                    <a:pt x="35" y="83"/>
                    <a:pt x="39" y="82"/>
                  </a:cubicBezTo>
                  <a:cubicBezTo>
                    <a:pt x="36" y="84"/>
                    <a:pt x="33" y="85"/>
                    <a:pt x="30" y="87"/>
                  </a:cubicBezTo>
                  <a:close/>
                  <a:moveTo>
                    <a:pt x="76" y="56"/>
                  </a:moveTo>
                  <a:cubicBezTo>
                    <a:pt x="62" y="63"/>
                    <a:pt x="48" y="70"/>
                    <a:pt x="34" y="78"/>
                  </a:cubicBezTo>
                  <a:cubicBezTo>
                    <a:pt x="35" y="77"/>
                    <a:pt x="35" y="76"/>
                    <a:pt x="35" y="74"/>
                  </a:cubicBezTo>
                  <a:cubicBezTo>
                    <a:pt x="51" y="67"/>
                    <a:pt x="67" y="59"/>
                    <a:pt x="84" y="53"/>
                  </a:cubicBezTo>
                  <a:cubicBezTo>
                    <a:pt x="92" y="49"/>
                    <a:pt x="100" y="46"/>
                    <a:pt x="108" y="43"/>
                  </a:cubicBezTo>
                  <a:cubicBezTo>
                    <a:pt x="112" y="42"/>
                    <a:pt x="115" y="40"/>
                    <a:pt x="119" y="38"/>
                  </a:cubicBezTo>
                  <a:cubicBezTo>
                    <a:pt x="119" y="38"/>
                    <a:pt x="120" y="38"/>
                    <a:pt x="120" y="38"/>
                  </a:cubicBezTo>
                  <a:cubicBezTo>
                    <a:pt x="106" y="45"/>
                    <a:pt x="90" y="49"/>
                    <a:pt x="76" y="56"/>
                  </a:cubicBezTo>
                  <a:close/>
                  <a:moveTo>
                    <a:pt x="36" y="73"/>
                  </a:moveTo>
                  <a:cubicBezTo>
                    <a:pt x="36" y="73"/>
                    <a:pt x="36" y="73"/>
                    <a:pt x="36" y="73"/>
                  </a:cubicBezTo>
                  <a:cubicBezTo>
                    <a:pt x="36" y="73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42" y="69"/>
                    <a:pt x="47" y="66"/>
                    <a:pt x="53" y="63"/>
                  </a:cubicBezTo>
                  <a:cubicBezTo>
                    <a:pt x="57" y="61"/>
                    <a:pt x="61" y="60"/>
                    <a:pt x="65" y="58"/>
                  </a:cubicBezTo>
                  <a:cubicBezTo>
                    <a:pt x="79" y="52"/>
                    <a:pt x="93" y="46"/>
                    <a:pt x="107" y="39"/>
                  </a:cubicBezTo>
                  <a:cubicBezTo>
                    <a:pt x="111" y="37"/>
                    <a:pt x="114" y="36"/>
                    <a:pt x="117" y="34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1" y="37"/>
                    <a:pt x="105" y="41"/>
                    <a:pt x="99" y="44"/>
                  </a:cubicBezTo>
                  <a:cubicBezTo>
                    <a:pt x="86" y="50"/>
                    <a:pt x="72" y="55"/>
                    <a:pt x="59" y="62"/>
                  </a:cubicBezTo>
                  <a:cubicBezTo>
                    <a:pt x="52" y="65"/>
                    <a:pt x="44" y="69"/>
                    <a:pt x="36" y="73"/>
                  </a:cubicBezTo>
                  <a:close/>
                  <a:moveTo>
                    <a:pt x="112" y="29"/>
                  </a:moveTo>
                  <a:cubicBezTo>
                    <a:pt x="112" y="29"/>
                    <a:pt x="112" y="30"/>
                    <a:pt x="112" y="30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08" y="33"/>
                    <a:pt x="104" y="36"/>
                    <a:pt x="99" y="39"/>
                  </a:cubicBezTo>
                  <a:cubicBezTo>
                    <a:pt x="92" y="43"/>
                    <a:pt x="84" y="46"/>
                    <a:pt x="76" y="50"/>
                  </a:cubicBezTo>
                  <a:cubicBezTo>
                    <a:pt x="68" y="54"/>
                    <a:pt x="60" y="58"/>
                    <a:pt x="52" y="61"/>
                  </a:cubicBezTo>
                  <a:cubicBezTo>
                    <a:pt x="47" y="64"/>
                    <a:pt x="41" y="67"/>
                    <a:pt x="35" y="69"/>
                  </a:cubicBezTo>
                  <a:cubicBezTo>
                    <a:pt x="35" y="69"/>
                    <a:pt x="35" y="69"/>
                    <a:pt x="34" y="69"/>
                  </a:cubicBezTo>
                  <a:cubicBezTo>
                    <a:pt x="33" y="70"/>
                    <a:pt x="32" y="71"/>
                    <a:pt x="30" y="71"/>
                  </a:cubicBezTo>
                  <a:cubicBezTo>
                    <a:pt x="33" y="70"/>
                    <a:pt x="35" y="68"/>
                    <a:pt x="37" y="67"/>
                  </a:cubicBezTo>
                  <a:cubicBezTo>
                    <a:pt x="41" y="65"/>
                    <a:pt x="45" y="63"/>
                    <a:pt x="49" y="61"/>
                  </a:cubicBezTo>
                  <a:cubicBezTo>
                    <a:pt x="56" y="57"/>
                    <a:pt x="64" y="53"/>
                    <a:pt x="71" y="49"/>
                  </a:cubicBezTo>
                  <a:cubicBezTo>
                    <a:pt x="78" y="45"/>
                    <a:pt x="85" y="42"/>
                    <a:pt x="93" y="38"/>
                  </a:cubicBezTo>
                  <a:cubicBezTo>
                    <a:pt x="100" y="35"/>
                    <a:pt x="107" y="31"/>
                    <a:pt x="113" y="27"/>
                  </a:cubicBezTo>
                  <a:cubicBezTo>
                    <a:pt x="113" y="28"/>
                    <a:pt x="113" y="28"/>
                    <a:pt x="112" y="29"/>
                  </a:cubicBezTo>
                  <a:close/>
                  <a:moveTo>
                    <a:pt x="41" y="80"/>
                  </a:moveTo>
                  <a:cubicBezTo>
                    <a:pt x="37" y="82"/>
                    <a:pt x="33" y="83"/>
                    <a:pt x="30" y="84"/>
                  </a:cubicBezTo>
                  <a:cubicBezTo>
                    <a:pt x="30" y="84"/>
                    <a:pt x="31" y="83"/>
                    <a:pt x="31" y="83"/>
                  </a:cubicBezTo>
                  <a:cubicBezTo>
                    <a:pt x="33" y="82"/>
                    <a:pt x="35" y="81"/>
                    <a:pt x="37" y="80"/>
                  </a:cubicBezTo>
                  <a:cubicBezTo>
                    <a:pt x="39" y="79"/>
                    <a:pt x="40" y="79"/>
                    <a:pt x="41" y="78"/>
                  </a:cubicBezTo>
                  <a:cubicBezTo>
                    <a:pt x="43" y="77"/>
                    <a:pt x="44" y="77"/>
                    <a:pt x="46" y="76"/>
                  </a:cubicBezTo>
                  <a:cubicBezTo>
                    <a:pt x="44" y="78"/>
                    <a:pt x="42" y="79"/>
                    <a:pt x="41" y="80"/>
                  </a:cubicBezTo>
                  <a:close/>
                  <a:moveTo>
                    <a:pt x="47" y="75"/>
                  </a:moveTo>
                  <a:cubicBezTo>
                    <a:pt x="47" y="75"/>
                    <a:pt x="47" y="75"/>
                    <a:pt x="47" y="75"/>
                  </a:cubicBezTo>
                  <a:cubicBezTo>
                    <a:pt x="41" y="76"/>
                    <a:pt x="37" y="80"/>
                    <a:pt x="32" y="82"/>
                  </a:cubicBezTo>
                  <a:cubicBezTo>
                    <a:pt x="32" y="81"/>
                    <a:pt x="33" y="80"/>
                    <a:pt x="33" y="80"/>
                  </a:cubicBezTo>
                  <a:cubicBezTo>
                    <a:pt x="38" y="77"/>
                    <a:pt x="43" y="74"/>
                    <a:pt x="49" y="72"/>
                  </a:cubicBezTo>
                  <a:cubicBezTo>
                    <a:pt x="56" y="69"/>
                    <a:pt x="62" y="65"/>
                    <a:pt x="69" y="62"/>
                  </a:cubicBezTo>
                  <a:cubicBezTo>
                    <a:pt x="83" y="56"/>
                    <a:pt x="98" y="50"/>
                    <a:pt x="112" y="45"/>
                  </a:cubicBezTo>
                  <a:cubicBezTo>
                    <a:pt x="115" y="44"/>
                    <a:pt x="118" y="43"/>
                    <a:pt x="121" y="41"/>
                  </a:cubicBezTo>
                  <a:cubicBezTo>
                    <a:pt x="123" y="41"/>
                    <a:pt x="124" y="40"/>
                    <a:pt x="126" y="39"/>
                  </a:cubicBezTo>
                  <a:cubicBezTo>
                    <a:pt x="128" y="38"/>
                    <a:pt x="121" y="42"/>
                    <a:pt x="122" y="41"/>
                  </a:cubicBezTo>
                  <a:cubicBezTo>
                    <a:pt x="115" y="44"/>
                    <a:pt x="108" y="47"/>
                    <a:pt x="101" y="50"/>
                  </a:cubicBezTo>
                  <a:cubicBezTo>
                    <a:pt x="87" y="56"/>
                    <a:pt x="74" y="62"/>
                    <a:pt x="60" y="68"/>
                  </a:cubicBezTo>
                  <a:cubicBezTo>
                    <a:pt x="60" y="68"/>
                    <a:pt x="60" y="68"/>
                    <a:pt x="59" y="68"/>
                  </a:cubicBezTo>
                  <a:cubicBezTo>
                    <a:pt x="56" y="70"/>
                    <a:pt x="53" y="71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49" y="72"/>
                    <a:pt x="49" y="72"/>
                    <a:pt x="48" y="73"/>
                  </a:cubicBezTo>
                  <a:cubicBezTo>
                    <a:pt x="48" y="74"/>
                    <a:pt x="47" y="74"/>
                    <a:pt x="47" y="75"/>
                  </a:cubicBezTo>
                  <a:close/>
                  <a:moveTo>
                    <a:pt x="51" y="73"/>
                  </a:moveTo>
                  <a:cubicBezTo>
                    <a:pt x="53" y="72"/>
                    <a:pt x="56" y="71"/>
                    <a:pt x="58" y="70"/>
                  </a:cubicBezTo>
                  <a:cubicBezTo>
                    <a:pt x="59" y="70"/>
                    <a:pt x="59" y="70"/>
                    <a:pt x="59" y="69"/>
                  </a:cubicBezTo>
                  <a:cubicBezTo>
                    <a:pt x="66" y="67"/>
                    <a:pt x="73" y="65"/>
                    <a:pt x="79" y="62"/>
                  </a:cubicBezTo>
                  <a:cubicBezTo>
                    <a:pt x="86" y="59"/>
                    <a:pt x="93" y="56"/>
                    <a:pt x="100" y="53"/>
                  </a:cubicBezTo>
                  <a:cubicBezTo>
                    <a:pt x="107" y="51"/>
                    <a:pt x="114" y="49"/>
                    <a:pt x="120" y="46"/>
                  </a:cubicBezTo>
                  <a:cubicBezTo>
                    <a:pt x="120" y="46"/>
                    <a:pt x="126" y="43"/>
                    <a:pt x="125" y="44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25" y="44"/>
                    <a:pt x="125" y="44"/>
                    <a:pt x="124" y="44"/>
                  </a:cubicBezTo>
                  <a:cubicBezTo>
                    <a:pt x="123" y="45"/>
                    <a:pt x="122" y="46"/>
                    <a:pt x="120" y="47"/>
                  </a:cubicBezTo>
                  <a:cubicBezTo>
                    <a:pt x="117" y="48"/>
                    <a:pt x="114" y="50"/>
                    <a:pt x="110" y="51"/>
                  </a:cubicBezTo>
                  <a:cubicBezTo>
                    <a:pt x="103" y="54"/>
                    <a:pt x="96" y="56"/>
                    <a:pt x="89" y="59"/>
                  </a:cubicBezTo>
                  <a:cubicBezTo>
                    <a:pt x="77" y="64"/>
                    <a:pt x="64" y="68"/>
                    <a:pt x="51" y="74"/>
                  </a:cubicBezTo>
                  <a:cubicBezTo>
                    <a:pt x="51" y="74"/>
                    <a:pt x="51" y="74"/>
                    <a:pt x="51" y="73"/>
                  </a:cubicBezTo>
                  <a:cubicBezTo>
                    <a:pt x="51" y="73"/>
                    <a:pt x="51" y="73"/>
                    <a:pt x="51" y="73"/>
                  </a:cubicBezTo>
                  <a:close/>
                  <a:moveTo>
                    <a:pt x="55" y="78"/>
                  </a:moveTo>
                  <a:cubicBezTo>
                    <a:pt x="60" y="77"/>
                    <a:pt x="64" y="75"/>
                    <a:pt x="68" y="74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65" y="78"/>
                    <a:pt x="60" y="81"/>
                    <a:pt x="55" y="78"/>
                  </a:cubicBezTo>
                  <a:close/>
                  <a:moveTo>
                    <a:pt x="74" y="75"/>
                  </a:moveTo>
                  <a:cubicBezTo>
                    <a:pt x="83" y="72"/>
                    <a:pt x="92" y="70"/>
                    <a:pt x="100" y="67"/>
                  </a:cubicBezTo>
                  <a:cubicBezTo>
                    <a:pt x="105" y="65"/>
                    <a:pt x="109" y="64"/>
                    <a:pt x="113" y="62"/>
                  </a:cubicBezTo>
                  <a:cubicBezTo>
                    <a:pt x="115" y="61"/>
                    <a:pt x="118" y="61"/>
                    <a:pt x="120" y="60"/>
                  </a:cubicBezTo>
                  <a:cubicBezTo>
                    <a:pt x="120" y="60"/>
                    <a:pt x="125" y="57"/>
                    <a:pt x="122" y="59"/>
                  </a:cubicBezTo>
                  <a:cubicBezTo>
                    <a:pt x="113" y="64"/>
                    <a:pt x="103" y="68"/>
                    <a:pt x="93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87" y="74"/>
                    <a:pt x="83" y="76"/>
                    <a:pt x="78" y="79"/>
                  </a:cubicBezTo>
                  <a:cubicBezTo>
                    <a:pt x="77" y="78"/>
                    <a:pt x="75" y="77"/>
                    <a:pt x="74" y="75"/>
                  </a:cubicBezTo>
                  <a:close/>
                  <a:moveTo>
                    <a:pt x="110" y="69"/>
                  </a:moveTo>
                  <a:cubicBezTo>
                    <a:pt x="110" y="69"/>
                    <a:pt x="110" y="69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12" y="67"/>
                    <a:pt x="115" y="66"/>
                    <a:pt x="118" y="65"/>
                  </a:cubicBezTo>
                  <a:cubicBezTo>
                    <a:pt x="119" y="64"/>
                    <a:pt x="120" y="64"/>
                    <a:pt x="121" y="63"/>
                  </a:cubicBezTo>
                  <a:cubicBezTo>
                    <a:pt x="124" y="62"/>
                    <a:pt x="121" y="64"/>
                    <a:pt x="120" y="65"/>
                  </a:cubicBezTo>
                  <a:cubicBezTo>
                    <a:pt x="117" y="67"/>
                    <a:pt x="113" y="67"/>
                    <a:pt x="110" y="69"/>
                  </a:cubicBezTo>
                  <a:close/>
                  <a:moveTo>
                    <a:pt x="123" y="62"/>
                  </a:moveTo>
                  <a:cubicBezTo>
                    <a:pt x="121" y="62"/>
                    <a:pt x="119" y="64"/>
                    <a:pt x="117" y="64"/>
                  </a:cubicBezTo>
                  <a:cubicBezTo>
                    <a:pt x="114" y="66"/>
                    <a:pt x="112" y="67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9" y="68"/>
                    <a:pt x="109" y="68"/>
                    <a:pt x="108" y="68"/>
                  </a:cubicBezTo>
                  <a:cubicBezTo>
                    <a:pt x="108" y="67"/>
                    <a:pt x="107" y="67"/>
                    <a:pt x="107" y="67"/>
                  </a:cubicBezTo>
                  <a:cubicBezTo>
                    <a:pt x="106" y="67"/>
                    <a:pt x="106" y="67"/>
                    <a:pt x="106" y="68"/>
                  </a:cubicBezTo>
                  <a:cubicBezTo>
                    <a:pt x="105" y="68"/>
                    <a:pt x="105" y="68"/>
                    <a:pt x="104" y="68"/>
                  </a:cubicBezTo>
                  <a:cubicBezTo>
                    <a:pt x="106" y="67"/>
                    <a:pt x="107" y="67"/>
                    <a:pt x="109" y="66"/>
                  </a:cubicBezTo>
                  <a:cubicBezTo>
                    <a:pt x="112" y="65"/>
                    <a:pt x="116" y="63"/>
                    <a:pt x="119" y="61"/>
                  </a:cubicBezTo>
                  <a:cubicBezTo>
                    <a:pt x="121" y="60"/>
                    <a:pt x="123" y="60"/>
                    <a:pt x="125" y="58"/>
                  </a:cubicBezTo>
                  <a:cubicBezTo>
                    <a:pt x="124" y="60"/>
                    <a:pt x="124" y="61"/>
                    <a:pt x="123" y="62"/>
                  </a:cubicBezTo>
                  <a:cubicBezTo>
                    <a:pt x="123" y="62"/>
                    <a:pt x="123" y="62"/>
                    <a:pt x="123" y="62"/>
                  </a:cubicBezTo>
                  <a:close/>
                  <a:moveTo>
                    <a:pt x="97" y="74"/>
                  </a:moveTo>
                  <a:cubicBezTo>
                    <a:pt x="96" y="73"/>
                    <a:pt x="95" y="73"/>
                    <a:pt x="95" y="73"/>
                  </a:cubicBezTo>
                  <a:cubicBezTo>
                    <a:pt x="96" y="72"/>
                    <a:pt x="97" y="72"/>
                    <a:pt x="97" y="71"/>
                  </a:cubicBezTo>
                  <a:cubicBezTo>
                    <a:pt x="99" y="71"/>
                    <a:pt x="101" y="70"/>
                    <a:pt x="103" y="69"/>
                  </a:cubicBezTo>
                  <a:cubicBezTo>
                    <a:pt x="104" y="69"/>
                    <a:pt x="106" y="69"/>
                    <a:pt x="104" y="70"/>
                  </a:cubicBezTo>
                  <a:cubicBezTo>
                    <a:pt x="101" y="71"/>
                    <a:pt x="99" y="72"/>
                    <a:pt x="97" y="74"/>
                  </a:cubicBezTo>
                  <a:cubicBezTo>
                    <a:pt x="97" y="74"/>
                    <a:pt x="97" y="74"/>
                    <a:pt x="97" y="74"/>
                  </a:cubicBezTo>
                  <a:close/>
                  <a:moveTo>
                    <a:pt x="101" y="72"/>
                  </a:moveTo>
                  <a:cubicBezTo>
                    <a:pt x="102" y="71"/>
                    <a:pt x="104" y="71"/>
                    <a:pt x="106" y="70"/>
                  </a:cubicBezTo>
                  <a:cubicBezTo>
                    <a:pt x="106" y="70"/>
                    <a:pt x="106" y="71"/>
                    <a:pt x="106" y="71"/>
                  </a:cubicBezTo>
                  <a:cubicBezTo>
                    <a:pt x="104" y="72"/>
                    <a:pt x="103" y="72"/>
                    <a:pt x="102" y="73"/>
                  </a:cubicBezTo>
                  <a:cubicBezTo>
                    <a:pt x="100" y="73"/>
                    <a:pt x="97" y="74"/>
                    <a:pt x="101" y="72"/>
                  </a:cubicBezTo>
                  <a:close/>
                  <a:moveTo>
                    <a:pt x="82" y="80"/>
                  </a:moveTo>
                  <a:cubicBezTo>
                    <a:pt x="81" y="80"/>
                    <a:pt x="80" y="80"/>
                    <a:pt x="79" y="79"/>
                  </a:cubicBezTo>
                  <a:cubicBezTo>
                    <a:pt x="83" y="77"/>
                    <a:pt x="86" y="76"/>
                    <a:pt x="90" y="75"/>
                  </a:cubicBezTo>
                  <a:cubicBezTo>
                    <a:pt x="88" y="77"/>
                    <a:pt x="85" y="80"/>
                    <a:pt x="82" y="80"/>
                  </a:cubicBezTo>
                  <a:close/>
                  <a:moveTo>
                    <a:pt x="98" y="74"/>
                  </a:moveTo>
                  <a:cubicBezTo>
                    <a:pt x="101" y="74"/>
                    <a:pt x="103" y="73"/>
                    <a:pt x="105" y="72"/>
                  </a:cubicBezTo>
                  <a:cubicBezTo>
                    <a:pt x="104" y="74"/>
                    <a:pt x="101" y="74"/>
                    <a:pt x="98" y="74"/>
                  </a:cubicBezTo>
                  <a:close/>
                  <a:moveTo>
                    <a:pt x="113" y="70"/>
                  </a:moveTo>
                  <a:cubicBezTo>
                    <a:pt x="115" y="70"/>
                    <a:pt x="116" y="69"/>
                    <a:pt x="117" y="69"/>
                  </a:cubicBezTo>
                  <a:cubicBezTo>
                    <a:pt x="116" y="69"/>
                    <a:pt x="115" y="70"/>
                    <a:pt x="113" y="70"/>
                  </a:cubicBezTo>
                  <a:close/>
                  <a:moveTo>
                    <a:pt x="119" y="68"/>
                  </a:moveTo>
                  <a:cubicBezTo>
                    <a:pt x="119" y="68"/>
                    <a:pt x="119" y="68"/>
                    <a:pt x="119" y="68"/>
                  </a:cubicBezTo>
                  <a:cubicBezTo>
                    <a:pt x="116" y="68"/>
                    <a:pt x="114" y="69"/>
                    <a:pt x="111" y="69"/>
                  </a:cubicBezTo>
                  <a:cubicBezTo>
                    <a:pt x="114" y="67"/>
                    <a:pt x="120" y="67"/>
                    <a:pt x="122" y="64"/>
                  </a:cubicBezTo>
                  <a:cubicBezTo>
                    <a:pt x="121" y="65"/>
                    <a:pt x="120" y="67"/>
                    <a:pt x="119" y="68"/>
                  </a:cubicBezTo>
                  <a:close/>
                  <a:moveTo>
                    <a:pt x="125" y="57"/>
                  </a:moveTo>
                  <a:cubicBezTo>
                    <a:pt x="115" y="60"/>
                    <a:pt x="106" y="64"/>
                    <a:pt x="97" y="67"/>
                  </a:cubicBezTo>
                  <a:cubicBezTo>
                    <a:pt x="93" y="68"/>
                    <a:pt x="90" y="70"/>
                    <a:pt x="86" y="71"/>
                  </a:cubicBezTo>
                  <a:cubicBezTo>
                    <a:pt x="92" y="68"/>
                    <a:pt x="98" y="66"/>
                    <a:pt x="103" y="63"/>
                  </a:cubicBezTo>
                  <a:cubicBezTo>
                    <a:pt x="110" y="60"/>
                    <a:pt x="118" y="59"/>
                    <a:pt x="124" y="54"/>
                  </a:cubicBezTo>
                  <a:cubicBezTo>
                    <a:pt x="125" y="55"/>
                    <a:pt x="125" y="56"/>
                    <a:pt x="125" y="57"/>
                  </a:cubicBezTo>
                  <a:close/>
                  <a:moveTo>
                    <a:pt x="126" y="35"/>
                  </a:moveTo>
                  <a:cubicBezTo>
                    <a:pt x="110" y="42"/>
                    <a:pt x="94" y="47"/>
                    <a:pt x="78" y="54"/>
                  </a:cubicBezTo>
                  <a:cubicBezTo>
                    <a:pt x="73" y="56"/>
                    <a:pt x="67" y="59"/>
                    <a:pt x="62" y="61"/>
                  </a:cubicBezTo>
                  <a:cubicBezTo>
                    <a:pt x="68" y="58"/>
                    <a:pt x="74" y="55"/>
                    <a:pt x="80" y="53"/>
                  </a:cubicBezTo>
                  <a:cubicBezTo>
                    <a:pt x="95" y="46"/>
                    <a:pt x="109" y="40"/>
                    <a:pt x="122" y="31"/>
                  </a:cubicBezTo>
                  <a:cubicBezTo>
                    <a:pt x="124" y="32"/>
                    <a:pt x="125" y="33"/>
                    <a:pt x="126" y="35"/>
                  </a:cubicBezTo>
                  <a:close/>
                  <a:moveTo>
                    <a:pt x="121" y="31"/>
                  </a:moveTo>
                  <a:cubicBezTo>
                    <a:pt x="115" y="34"/>
                    <a:pt x="108" y="38"/>
                    <a:pt x="102" y="41"/>
                  </a:cubicBezTo>
                  <a:cubicBezTo>
                    <a:pt x="94" y="44"/>
                    <a:pt x="86" y="48"/>
                    <a:pt x="78" y="51"/>
                  </a:cubicBezTo>
                  <a:cubicBezTo>
                    <a:pt x="76" y="52"/>
                    <a:pt x="75" y="53"/>
                    <a:pt x="73" y="54"/>
                  </a:cubicBezTo>
                  <a:cubicBezTo>
                    <a:pt x="74" y="53"/>
                    <a:pt x="75" y="53"/>
                    <a:pt x="76" y="52"/>
                  </a:cubicBezTo>
                  <a:cubicBezTo>
                    <a:pt x="83" y="49"/>
                    <a:pt x="90" y="46"/>
                    <a:pt x="97" y="43"/>
                  </a:cubicBezTo>
                  <a:cubicBezTo>
                    <a:pt x="104" y="39"/>
                    <a:pt x="110" y="35"/>
                    <a:pt x="117" y="30"/>
                  </a:cubicBezTo>
                  <a:cubicBezTo>
                    <a:pt x="118" y="30"/>
                    <a:pt x="120" y="30"/>
                    <a:pt x="121" y="31"/>
                  </a:cubicBezTo>
                  <a:close/>
                  <a:moveTo>
                    <a:pt x="113" y="26"/>
                  </a:moveTo>
                  <a:cubicBezTo>
                    <a:pt x="113" y="26"/>
                    <a:pt x="113" y="26"/>
                    <a:pt x="113" y="26"/>
                  </a:cubicBezTo>
                  <a:cubicBezTo>
                    <a:pt x="105" y="29"/>
                    <a:pt x="97" y="33"/>
                    <a:pt x="90" y="37"/>
                  </a:cubicBezTo>
                  <a:cubicBezTo>
                    <a:pt x="81" y="40"/>
                    <a:pt x="73" y="43"/>
                    <a:pt x="65" y="47"/>
                  </a:cubicBezTo>
                  <a:cubicBezTo>
                    <a:pt x="56" y="51"/>
                    <a:pt x="48" y="56"/>
                    <a:pt x="39" y="61"/>
                  </a:cubicBezTo>
                  <a:cubicBezTo>
                    <a:pt x="32" y="64"/>
                    <a:pt x="24" y="66"/>
                    <a:pt x="18" y="71"/>
                  </a:cubicBezTo>
                  <a:cubicBezTo>
                    <a:pt x="18" y="71"/>
                    <a:pt x="17" y="71"/>
                    <a:pt x="17" y="70"/>
                  </a:cubicBezTo>
                  <a:cubicBezTo>
                    <a:pt x="31" y="60"/>
                    <a:pt x="47" y="52"/>
                    <a:pt x="63" y="45"/>
                  </a:cubicBezTo>
                  <a:cubicBezTo>
                    <a:pt x="73" y="40"/>
                    <a:pt x="82" y="35"/>
                    <a:pt x="92" y="31"/>
                  </a:cubicBezTo>
                  <a:cubicBezTo>
                    <a:pt x="99" y="28"/>
                    <a:pt x="107" y="25"/>
                    <a:pt x="113" y="19"/>
                  </a:cubicBezTo>
                  <a:cubicBezTo>
                    <a:pt x="114" y="21"/>
                    <a:pt x="114" y="24"/>
                    <a:pt x="113" y="26"/>
                  </a:cubicBezTo>
                  <a:close/>
                  <a:moveTo>
                    <a:pt x="113" y="18"/>
                  </a:moveTo>
                  <a:cubicBezTo>
                    <a:pt x="111" y="19"/>
                    <a:pt x="109" y="21"/>
                    <a:pt x="107" y="22"/>
                  </a:cubicBezTo>
                  <a:cubicBezTo>
                    <a:pt x="104" y="23"/>
                    <a:pt x="101" y="25"/>
                    <a:pt x="98" y="26"/>
                  </a:cubicBezTo>
                  <a:cubicBezTo>
                    <a:pt x="92" y="29"/>
                    <a:pt x="85" y="32"/>
                    <a:pt x="78" y="35"/>
                  </a:cubicBezTo>
                  <a:cubicBezTo>
                    <a:pt x="65" y="41"/>
                    <a:pt x="52" y="48"/>
                    <a:pt x="39" y="54"/>
                  </a:cubicBezTo>
                  <a:cubicBezTo>
                    <a:pt x="33" y="57"/>
                    <a:pt x="27" y="60"/>
                    <a:pt x="22" y="63"/>
                  </a:cubicBezTo>
                  <a:cubicBezTo>
                    <a:pt x="34" y="56"/>
                    <a:pt x="46" y="49"/>
                    <a:pt x="58" y="43"/>
                  </a:cubicBezTo>
                  <a:cubicBezTo>
                    <a:pt x="71" y="36"/>
                    <a:pt x="84" y="30"/>
                    <a:pt x="97" y="23"/>
                  </a:cubicBezTo>
                  <a:cubicBezTo>
                    <a:pt x="99" y="21"/>
                    <a:pt x="101" y="20"/>
                    <a:pt x="103" y="18"/>
                  </a:cubicBezTo>
                  <a:cubicBezTo>
                    <a:pt x="104" y="18"/>
                    <a:pt x="105" y="17"/>
                    <a:pt x="106" y="16"/>
                  </a:cubicBezTo>
                  <a:cubicBezTo>
                    <a:pt x="106" y="16"/>
                    <a:pt x="107" y="16"/>
                    <a:pt x="107" y="15"/>
                  </a:cubicBezTo>
                  <a:cubicBezTo>
                    <a:pt x="108" y="15"/>
                    <a:pt x="109" y="15"/>
                    <a:pt x="109" y="14"/>
                  </a:cubicBezTo>
                  <a:cubicBezTo>
                    <a:pt x="110" y="15"/>
                    <a:pt x="111" y="15"/>
                    <a:pt x="111" y="16"/>
                  </a:cubicBezTo>
                  <a:cubicBezTo>
                    <a:pt x="112" y="16"/>
                    <a:pt x="112" y="17"/>
                    <a:pt x="113" y="18"/>
                  </a:cubicBezTo>
                  <a:close/>
                  <a:moveTo>
                    <a:pt x="109" y="14"/>
                  </a:move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6" y="15"/>
                    <a:pt x="105" y="16"/>
                    <a:pt x="103" y="17"/>
                  </a:cubicBezTo>
                  <a:cubicBezTo>
                    <a:pt x="97" y="20"/>
                    <a:pt x="91" y="24"/>
                    <a:pt x="85" y="27"/>
                  </a:cubicBezTo>
                  <a:cubicBezTo>
                    <a:pt x="72" y="33"/>
                    <a:pt x="59" y="38"/>
                    <a:pt x="47" y="45"/>
                  </a:cubicBezTo>
                  <a:cubicBezTo>
                    <a:pt x="41" y="49"/>
                    <a:pt x="34" y="53"/>
                    <a:pt x="28" y="56"/>
                  </a:cubicBezTo>
                  <a:cubicBezTo>
                    <a:pt x="26" y="57"/>
                    <a:pt x="23" y="58"/>
                    <a:pt x="21" y="60"/>
                  </a:cubicBezTo>
                  <a:cubicBezTo>
                    <a:pt x="42" y="45"/>
                    <a:pt x="66" y="34"/>
                    <a:pt x="88" y="21"/>
                  </a:cubicBezTo>
                  <a:cubicBezTo>
                    <a:pt x="90" y="20"/>
                    <a:pt x="91" y="19"/>
                    <a:pt x="92" y="18"/>
                  </a:cubicBezTo>
                  <a:cubicBezTo>
                    <a:pt x="93" y="17"/>
                    <a:pt x="93" y="17"/>
                    <a:pt x="94" y="17"/>
                  </a:cubicBezTo>
                  <a:cubicBezTo>
                    <a:pt x="94" y="17"/>
                    <a:pt x="94" y="17"/>
                    <a:pt x="94" y="17"/>
                  </a:cubicBezTo>
                  <a:cubicBezTo>
                    <a:pt x="94" y="17"/>
                    <a:pt x="95" y="18"/>
                    <a:pt x="96" y="17"/>
                  </a:cubicBezTo>
                  <a:cubicBezTo>
                    <a:pt x="99" y="14"/>
                    <a:pt x="104" y="12"/>
                    <a:pt x="109" y="14"/>
                  </a:cubicBezTo>
                  <a:close/>
                  <a:moveTo>
                    <a:pt x="84" y="6"/>
                  </a:moveTo>
                  <a:cubicBezTo>
                    <a:pt x="80" y="7"/>
                    <a:pt x="76" y="10"/>
                    <a:pt x="73" y="13"/>
                  </a:cubicBezTo>
                  <a:cubicBezTo>
                    <a:pt x="75" y="8"/>
                    <a:pt x="80" y="6"/>
                    <a:pt x="84" y="6"/>
                  </a:cubicBezTo>
                  <a:close/>
                  <a:moveTo>
                    <a:pt x="70" y="14"/>
                  </a:moveTo>
                  <a:cubicBezTo>
                    <a:pt x="65" y="18"/>
                    <a:pt x="59" y="22"/>
                    <a:pt x="53" y="25"/>
                  </a:cubicBezTo>
                  <a:cubicBezTo>
                    <a:pt x="41" y="32"/>
                    <a:pt x="28" y="38"/>
                    <a:pt x="16" y="45"/>
                  </a:cubicBezTo>
                  <a:cubicBezTo>
                    <a:pt x="13" y="47"/>
                    <a:pt x="10" y="49"/>
                    <a:pt x="7" y="50"/>
                  </a:cubicBezTo>
                  <a:cubicBezTo>
                    <a:pt x="10" y="49"/>
                    <a:pt x="13" y="46"/>
                    <a:pt x="15" y="44"/>
                  </a:cubicBezTo>
                  <a:cubicBezTo>
                    <a:pt x="21" y="40"/>
                    <a:pt x="27" y="37"/>
                    <a:pt x="33" y="33"/>
                  </a:cubicBezTo>
                  <a:cubicBezTo>
                    <a:pt x="39" y="30"/>
                    <a:pt x="46" y="26"/>
                    <a:pt x="52" y="22"/>
                  </a:cubicBezTo>
                  <a:cubicBezTo>
                    <a:pt x="57" y="20"/>
                    <a:pt x="62" y="16"/>
                    <a:pt x="66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8" y="12"/>
                    <a:pt x="68" y="12"/>
                    <a:pt x="69" y="12"/>
                  </a:cubicBezTo>
                  <a:cubicBezTo>
                    <a:pt x="69" y="12"/>
                    <a:pt x="69" y="13"/>
                    <a:pt x="69" y="13"/>
                  </a:cubicBezTo>
                  <a:cubicBezTo>
                    <a:pt x="70" y="14"/>
                    <a:pt x="70" y="14"/>
                    <a:pt x="70" y="14"/>
                  </a:cubicBezTo>
                  <a:close/>
                  <a:moveTo>
                    <a:pt x="58" y="5"/>
                  </a:moveTo>
                  <a:cubicBezTo>
                    <a:pt x="59" y="5"/>
                    <a:pt x="60" y="5"/>
                    <a:pt x="61" y="5"/>
                  </a:cubicBezTo>
                  <a:cubicBezTo>
                    <a:pt x="59" y="6"/>
                    <a:pt x="57" y="8"/>
                    <a:pt x="54" y="9"/>
                  </a:cubicBezTo>
                  <a:cubicBezTo>
                    <a:pt x="54" y="9"/>
                    <a:pt x="53" y="10"/>
                    <a:pt x="53" y="10"/>
                  </a:cubicBezTo>
                  <a:cubicBezTo>
                    <a:pt x="54" y="8"/>
                    <a:pt x="55" y="7"/>
                    <a:pt x="58" y="5"/>
                  </a:cubicBezTo>
                  <a:close/>
                  <a:moveTo>
                    <a:pt x="47" y="14"/>
                  </a:moveTo>
                  <a:cubicBezTo>
                    <a:pt x="46" y="14"/>
                    <a:pt x="45" y="15"/>
                    <a:pt x="44" y="15"/>
                  </a:cubicBezTo>
                  <a:cubicBezTo>
                    <a:pt x="39" y="18"/>
                    <a:pt x="33" y="19"/>
                    <a:pt x="28" y="23"/>
                  </a:cubicBezTo>
                  <a:cubicBezTo>
                    <a:pt x="28" y="23"/>
                    <a:pt x="28" y="22"/>
                    <a:pt x="28" y="22"/>
                  </a:cubicBezTo>
                  <a:cubicBezTo>
                    <a:pt x="33" y="19"/>
                    <a:pt x="38" y="15"/>
                    <a:pt x="42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7" y="12"/>
                    <a:pt x="33" y="15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6"/>
                    <a:pt x="29" y="16"/>
                  </a:cubicBezTo>
                  <a:cubicBezTo>
                    <a:pt x="30" y="15"/>
                    <a:pt x="32" y="14"/>
                    <a:pt x="32" y="14"/>
                  </a:cubicBezTo>
                  <a:cubicBezTo>
                    <a:pt x="35" y="12"/>
                    <a:pt x="37" y="11"/>
                    <a:pt x="39" y="9"/>
                  </a:cubicBezTo>
                  <a:cubicBezTo>
                    <a:pt x="42" y="9"/>
                    <a:pt x="45" y="11"/>
                    <a:pt x="47" y="14"/>
                  </a:cubicBezTo>
                  <a:close/>
                  <a:moveTo>
                    <a:pt x="34" y="11"/>
                  </a:moveTo>
                  <a:cubicBezTo>
                    <a:pt x="35" y="10"/>
                    <a:pt x="37" y="9"/>
                    <a:pt x="38" y="9"/>
                  </a:cubicBezTo>
                  <a:cubicBezTo>
                    <a:pt x="36" y="11"/>
                    <a:pt x="33" y="12"/>
                    <a:pt x="31" y="14"/>
                  </a:cubicBezTo>
                  <a:cubicBezTo>
                    <a:pt x="31" y="13"/>
                    <a:pt x="32" y="12"/>
                    <a:pt x="34" y="11"/>
                  </a:cubicBezTo>
                  <a:close/>
                  <a:moveTo>
                    <a:pt x="23" y="24"/>
                  </a:moveTo>
                  <a:cubicBezTo>
                    <a:pt x="20" y="25"/>
                    <a:pt x="17" y="27"/>
                    <a:pt x="14" y="29"/>
                  </a:cubicBezTo>
                  <a:cubicBezTo>
                    <a:pt x="11" y="31"/>
                    <a:pt x="16" y="26"/>
                    <a:pt x="16" y="26"/>
                  </a:cubicBezTo>
                  <a:cubicBezTo>
                    <a:pt x="18" y="24"/>
                    <a:pt x="20" y="23"/>
                    <a:pt x="21" y="21"/>
                  </a:cubicBezTo>
                  <a:cubicBezTo>
                    <a:pt x="22" y="22"/>
                    <a:pt x="22" y="23"/>
                    <a:pt x="23" y="24"/>
                  </a:cubicBezTo>
                  <a:close/>
                  <a:moveTo>
                    <a:pt x="13" y="18"/>
                  </a:moveTo>
                  <a:cubicBezTo>
                    <a:pt x="11" y="19"/>
                    <a:pt x="9" y="21"/>
                    <a:pt x="7" y="22"/>
                  </a:cubicBezTo>
                  <a:cubicBezTo>
                    <a:pt x="7" y="22"/>
                    <a:pt x="7" y="22"/>
                    <a:pt x="8" y="21"/>
                  </a:cubicBezTo>
                  <a:cubicBezTo>
                    <a:pt x="9" y="19"/>
                    <a:pt x="11" y="18"/>
                    <a:pt x="13" y="18"/>
                  </a:cubicBezTo>
                  <a:close/>
                </a:path>
              </a:pathLst>
            </a:custGeom>
            <a:blipFill dpi="0" rotWithShape="1">
              <a:blip r:embed="rId1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00" name="Freeform 201"/>
            <p:cNvSpPr>
              <a:spLocks noEditPoints="1"/>
            </p:cNvSpPr>
            <p:nvPr/>
          </p:nvSpPr>
          <p:spPr bwMode="auto">
            <a:xfrm>
              <a:off x="5215024" y="934299"/>
              <a:ext cx="390525" cy="276225"/>
            </a:xfrm>
            <a:custGeom>
              <a:avLst/>
              <a:gdLst>
                <a:gd name="T0" fmla="*/ 70 w 134"/>
                <a:gd name="T1" fmla="*/ 76 h 95"/>
                <a:gd name="T2" fmla="*/ 59 w 134"/>
                <a:gd name="T3" fmla="*/ 2 h 95"/>
                <a:gd name="T4" fmla="*/ 6 w 134"/>
                <a:gd name="T5" fmla="*/ 25 h 95"/>
                <a:gd name="T6" fmla="*/ 11 w 134"/>
                <a:gd name="T7" fmla="*/ 31 h 95"/>
                <a:gd name="T8" fmla="*/ 15 w 134"/>
                <a:gd name="T9" fmla="*/ 32 h 95"/>
                <a:gd name="T10" fmla="*/ 47 w 134"/>
                <a:gd name="T11" fmla="*/ 16 h 95"/>
                <a:gd name="T12" fmla="*/ 51 w 134"/>
                <a:gd name="T13" fmla="*/ 13 h 95"/>
                <a:gd name="T14" fmla="*/ 51 w 134"/>
                <a:gd name="T15" fmla="*/ 19 h 95"/>
                <a:gd name="T16" fmla="*/ 64 w 134"/>
                <a:gd name="T17" fmla="*/ 7 h 95"/>
                <a:gd name="T18" fmla="*/ 68 w 134"/>
                <a:gd name="T19" fmla="*/ 11 h 95"/>
                <a:gd name="T20" fmla="*/ 42 w 134"/>
                <a:gd name="T21" fmla="*/ 32 h 95"/>
                <a:gd name="T22" fmla="*/ 45 w 134"/>
                <a:gd name="T23" fmla="*/ 31 h 95"/>
                <a:gd name="T24" fmla="*/ 16 w 134"/>
                <a:gd name="T25" fmla="*/ 58 h 95"/>
                <a:gd name="T26" fmla="*/ 39 w 134"/>
                <a:gd name="T27" fmla="*/ 51 h 95"/>
                <a:gd name="T28" fmla="*/ 13 w 134"/>
                <a:gd name="T29" fmla="*/ 65 h 95"/>
                <a:gd name="T30" fmla="*/ 61 w 134"/>
                <a:gd name="T31" fmla="*/ 45 h 95"/>
                <a:gd name="T32" fmla="*/ 73 w 134"/>
                <a:gd name="T33" fmla="*/ 28 h 95"/>
                <a:gd name="T34" fmla="*/ 18 w 134"/>
                <a:gd name="T35" fmla="*/ 54 h 95"/>
                <a:gd name="T36" fmla="*/ 90 w 134"/>
                <a:gd name="T37" fmla="*/ 14 h 95"/>
                <a:gd name="T38" fmla="*/ 90 w 134"/>
                <a:gd name="T39" fmla="*/ 8 h 95"/>
                <a:gd name="T40" fmla="*/ 38 w 134"/>
                <a:gd name="T41" fmla="*/ 30 h 95"/>
                <a:gd name="T42" fmla="*/ 22 w 134"/>
                <a:gd name="T43" fmla="*/ 31 h 95"/>
                <a:gd name="T44" fmla="*/ 16 w 134"/>
                <a:gd name="T45" fmla="*/ 33 h 95"/>
                <a:gd name="T46" fmla="*/ 27 w 134"/>
                <a:gd name="T47" fmla="*/ 26 h 95"/>
                <a:gd name="T48" fmla="*/ 10 w 134"/>
                <a:gd name="T49" fmla="*/ 28 h 95"/>
                <a:gd name="T50" fmla="*/ 7 w 134"/>
                <a:gd name="T51" fmla="*/ 27 h 95"/>
                <a:gd name="T52" fmla="*/ 62 w 134"/>
                <a:gd name="T53" fmla="*/ 50 h 95"/>
                <a:gd name="T54" fmla="*/ 114 w 134"/>
                <a:gd name="T55" fmla="*/ 31 h 95"/>
                <a:gd name="T56" fmla="*/ 114 w 134"/>
                <a:gd name="T57" fmla="*/ 31 h 95"/>
                <a:gd name="T58" fmla="*/ 71 w 134"/>
                <a:gd name="T59" fmla="*/ 73 h 95"/>
                <a:gd name="T60" fmla="*/ 79 w 134"/>
                <a:gd name="T61" fmla="*/ 65 h 95"/>
                <a:gd name="T62" fmla="*/ 90 w 134"/>
                <a:gd name="T63" fmla="*/ 65 h 95"/>
                <a:gd name="T64" fmla="*/ 120 w 134"/>
                <a:gd name="T65" fmla="*/ 48 h 95"/>
                <a:gd name="T66" fmla="*/ 120 w 134"/>
                <a:gd name="T67" fmla="*/ 48 h 95"/>
                <a:gd name="T68" fmla="*/ 26 w 134"/>
                <a:gd name="T69" fmla="*/ 89 h 95"/>
                <a:gd name="T70" fmla="*/ 35 w 134"/>
                <a:gd name="T71" fmla="*/ 75 h 95"/>
                <a:gd name="T72" fmla="*/ 35 w 134"/>
                <a:gd name="T73" fmla="*/ 72 h 95"/>
                <a:gd name="T74" fmla="*/ 112 w 134"/>
                <a:gd name="T75" fmla="*/ 30 h 95"/>
                <a:gd name="T76" fmla="*/ 70 w 134"/>
                <a:gd name="T77" fmla="*/ 49 h 95"/>
                <a:gd name="T78" fmla="*/ 40 w 134"/>
                <a:gd name="T79" fmla="*/ 81 h 95"/>
                <a:gd name="T80" fmla="*/ 121 w 134"/>
                <a:gd name="T81" fmla="*/ 42 h 95"/>
                <a:gd name="T82" fmla="*/ 59 w 134"/>
                <a:gd name="T83" fmla="*/ 70 h 95"/>
                <a:gd name="T84" fmla="*/ 51 w 134"/>
                <a:gd name="T85" fmla="*/ 75 h 95"/>
                <a:gd name="T86" fmla="*/ 119 w 134"/>
                <a:gd name="T87" fmla="*/ 60 h 95"/>
                <a:gd name="T88" fmla="*/ 120 w 134"/>
                <a:gd name="T89" fmla="*/ 64 h 95"/>
                <a:gd name="T90" fmla="*/ 104 w 134"/>
                <a:gd name="T91" fmla="*/ 68 h 95"/>
                <a:gd name="T92" fmla="*/ 103 w 134"/>
                <a:gd name="T93" fmla="*/ 70 h 95"/>
                <a:gd name="T94" fmla="*/ 89 w 134"/>
                <a:gd name="T95" fmla="*/ 75 h 95"/>
                <a:gd name="T96" fmla="*/ 111 w 134"/>
                <a:gd name="T97" fmla="*/ 70 h 95"/>
                <a:gd name="T98" fmla="*/ 78 w 134"/>
                <a:gd name="T99" fmla="*/ 54 h 95"/>
                <a:gd name="T100" fmla="*/ 96 w 134"/>
                <a:gd name="T101" fmla="*/ 43 h 95"/>
                <a:gd name="T102" fmla="*/ 63 w 134"/>
                <a:gd name="T103" fmla="*/ 45 h 95"/>
                <a:gd name="T104" fmla="*/ 57 w 134"/>
                <a:gd name="T105" fmla="*/ 43 h 95"/>
                <a:gd name="T106" fmla="*/ 107 w 134"/>
                <a:gd name="T107" fmla="*/ 14 h 95"/>
                <a:gd name="T108" fmla="*/ 95 w 134"/>
                <a:gd name="T109" fmla="*/ 17 h 95"/>
                <a:gd name="T110" fmla="*/ 32 w 134"/>
                <a:gd name="T111" fmla="*/ 33 h 95"/>
                <a:gd name="T112" fmla="*/ 52 w 134"/>
                <a:gd name="T113" fmla="*/ 10 h 95"/>
                <a:gd name="T114" fmla="*/ 29 w 134"/>
                <a:gd name="T115" fmla="*/ 16 h 95"/>
                <a:gd name="T116" fmla="*/ 16 w 134"/>
                <a:gd name="T117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95">
                  <a:moveTo>
                    <a:pt x="9" y="33"/>
                  </a:moveTo>
                  <a:cubicBezTo>
                    <a:pt x="4" y="34"/>
                    <a:pt x="0" y="38"/>
                    <a:pt x="0" y="44"/>
                  </a:cubicBezTo>
                  <a:cubicBezTo>
                    <a:pt x="0" y="51"/>
                    <a:pt x="6" y="55"/>
                    <a:pt x="13" y="56"/>
                  </a:cubicBezTo>
                  <a:cubicBezTo>
                    <a:pt x="8" y="60"/>
                    <a:pt x="5" y="65"/>
                    <a:pt x="10" y="71"/>
                  </a:cubicBezTo>
                  <a:cubicBezTo>
                    <a:pt x="16" y="76"/>
                    <a:pt x="25" y="76"/>
                    <a:pt x="32" y="73"/>
                  </a:cubicBezTo>
                  <a:cubicBezTo>
                    <a:pt x="30" y="81"/>
                    <a:pt x="23" y="87"/>
                    <a:pt x="17" y="93"/>
                  </a:cubicBezTo>
                  <a:cubicBezTo>
                    <a:pt x="16" y="93"/>
                    <a:pt x="16" y="94"/>
                    <a:pt x="16" y="94"/>
                  </a:cubicBezTo>
                  <a:cubicBezTo>
                    <a:pt x="17" y="95"/>
                    <a:pt x="17" y="95"/>
                    <a:pt x="18" y="95"/>
                  </a:cubicBezTo>
                  <a:cubicBezTo>
                    <a:pt x="30" y="91"/>
                    <a:pt x="40" y="86"/>
                    <a:pt x="49" y="76"/>
                  </a:cubicBezTo>
                  <a:cubicBezTo>
                    <a:pt x="54" y="85"/>
                    <a:pt x="65" y="84"/>
                    <a:pt x="70" y="76"/>
                  </a:cubicBezTo>
                  <a:cubicBezTo>
                    <a:pt x="73" y="79"/>
                    <a:pt x="77" y="82"/>
                    <a:pt x="81" y="83"/>
                  </a:cubicBezTo>
                  <a:cubicBezTo>
                    <a:pt x="86" y="83"/>
                    <a:pt x="90" y="79"/>
                    <a:pt x="93" y="75"/>
                  </a:cubicBezTo>
                  <a:cubicBezTo>
                    <a:pt x="97" y="79"/>
                    <a:pt x="107" y="78"/>
                    <a:pt x="108" y="72"/>
                  </a:cubicBezTo>
                  <a:cubicBezTo>
                    <a:pt x="119" y="78"/>
                    <a:pt x="134" y="57"/>
                    <a:pt x="123" y="49"/>
                  </a:cubicBezTo>
                  <a:cubicBezTo>
                    <a:pt x="128" y="46"/>
                    <a:pt x="131" y="40"/>
                    <a:pt x="128" y="35"/>
                  </a:cubicBezTo>
                  <a:cubicBezTo>
                    <a:pt x="126" y="30"/>
                    <a:pt x="121" y="27"/>
                    <a:pt x="115" y="28"/>
                  </a:cubicBezTo>
                  <a:cubicBezTo>
                    <a:pt x="117" y="23"/>
                    <a:pt x="115" y="17"/>
                    <a:pt x="112" y="13"/>
                  </a:cubicBezTo>
                  <a:cubicBezTo>
                    <a:pt x="107" y="8"/>
                    <a:pt x="100" y="10"/>
                    <a:pt x="95" y="14"/>
                  </a:cubicBezTo>
                  <a:cubicBezTo>
                    <a:pt x="94" y="0"/>
                    <a:pt x="77" y="0"/>
                    <a:pt x="70" y="10"/>
                  </a:cubicBezTo>
                  <a:cubicBezTo>
                    <a:pt x="68" y="6"/>
                    <a:pt x="64" y="1"/>
                    <a:pt x="59" y="2"/>
                  </a:cubicBezTo>
                  <a:cubicBezTo>
                    <a:pt x="54" y="3"/>
                    <a:pt x="50" y="7"/>
                    <a:pt x="48" y="12"/>
                  </a:cubicBezTo>
                  <a:cubicBezTo>
                    <a:pt x="45" y="8"/>
                    <a:pt x="40" y="5"/>
                    <a:pt x="34" y="7"/>
                  </a:cubicBezTo>
                  <a:cubicBezTo>
                    <a:pt x="27" y="10"/>
                    <a:pt x="25" y="16"/>
                    <a:pt x="25" y="22"/>
                  </a:cubicBezTo>
                  <a:cubicBezTo>
                    <a:pt x="20" y="16"/>
                    <a:pt x="12" y="12"/>
                    <a:pt x="6" y="19"/>
                  </a:cubicBezTo>
                  <a:cubicBezTo>
                    <a:pt x="1" y="23"/>
                    <a:pt x="4" y="29"/>
                    <a:pt x="9" y="33"/>
                  </a:cubicBezTo>
                  <a:close/>
                  <a:moveTo>
                    <a:pt x="6" y="24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8" y="22"/>
                    <a:pt x="10" y="21"/>
                    <a:pt x="12" y="20"/>
                  </a:cubicBezTo>
                  <a:cubicBezTo>
                    <a:pt x="13" y="19"/>
                    <a:pt x="15" y="17"/>
                    <a:pt x="12" y="20"/>
                  </a:cubicBezTo>
                  <a:cubicBezTo>
                    <a:pt x="10" y="22"/>
                    <a:pt x="8" y="23"/>
                    <a:pt x="6" y="25"/>
                  </a:cubicBezTo>
                  <a:cubicBezTo>
                    <a:pt x="6" y="25"/>
                    <a:pt x="6" y="24"/>
                    <a:pt x="6" y="24"/>
                  </a:cubicBezTo>
                  <a:close/>
                  <a:moveTo>
                    <a:pt x="17" y="19"/>
                  </a:moveTo>
                  <a:cubicBezTo>
                    <a:pt x="15" y="20"/>
                    <a:pt x="14" y="20"/>
                    <a:pt x="13" y="22"/>
                  </a:cubicBezTo>
                  <a:cubicBezTo>
                    <a:pt x="11" y="23"/>
                    <a:pt x="8" y="24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9" y="23"/>
                    <a:pt x="12" y="21"/>
                    <a:pt x="14" y="18"/>
                  </a:cubicBezTo>
                  <a:cubicBezTo>
                    <a:pt x="15" y="18"/>
                    <a:pt x="16" y="18"/>
                    <a:pt x="17" y="19"/>
                  </a:cubicBezTo>
                  <a:close/>
                  <a:moveTo>
                    <a:pt x="22" y="25"/>
                  </a:moveTo>
                  <a:cubicBezTo>
                    <a:pt x="20" y="28"/>
                    <a:pt x="16" y="30"/>
                    <a:pt x="14" y="32"/>
                  </a:cubicBezTo>
                  <a:cubicBezTo>
                    <a:pt x="13" y="32"/>
                    <a:pt x="12" y="32"/>
                    <a:pt x="11" y="31"/>
                  </a:cubicBezTo>
                  <a:cubicBezTo>
                    <a:pt x="13" y="30"/>
                    <a:pt x="14" y="29"/>
                    <a:pt x="16" y="28"/>
                  </a:cubicBezTo>
                  <a:cubicBezTo>
                    <a:pt x="17" y="28"/>
                    <a:pt x="18" y="27"/>
                    <a:pt x="19" y="26"/>
                  </a:cubicBezTo>
                  <a:cubicBezTo>
                    <a:pt x="19" y="27"/>
                    <a:pt x="23" y="24"/>
                    <a:pt x="22" y="25"/>
                  </a:cubicBezTo>
                  <a:close/>
                  <a:moveTo>
                    <a:pt x="24" y="27"/>
                  </a:moveTo>
                  <a:cubicBezTo>
                    <a:pt x="23" y="28"/>
                    <a:pt x="21" y="29"/>
                    <a:pt x="20" y="30"/>
                  </a:cubicBezTo>
                  <a:cubicBezTo>
                    <a:pt x="19" y="30"/>
                    <a:pt x="18" y="31"/>
                    <a:pt x="17" y="32"/>
                  </a:cubicBezTo>
                  <a:cubicBezTo>
                    <a:pt x="17" y="32"/>
                    <a:pt x="16" y="32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30"/>
                    <a:pt x="21" y="28"/>
                    <a:pt x="23" y="25"/>
                  </a:cubicBezTo>
                  <a:cubicBezTo>
                    <a:pt x="23" y="26"/>
                    <a:pt x="24" y="26"/>
                    <a:pt x="24" y="27"/>
                  </a:cubicBezTo>
                  <a:close/>
                  <a:moveTo>
                    <a:pt x="28" y="18"/>
                  </a:moveTo>
                  <a:cubicBezTo>
                    <a:pt x="30" y="17"/>
                    <a:pt x="32" y="16"/>
                    <a:pt x="34" y="14"/>
                  </a:cubicBezTo>
                  <a:cubicBezTo>
                    <a:pt x="36" y="13"/>
                    <a:pt x="38" y="13"/>
                    <a:pt x="40" y="12"/>
                  </a:cubicBezTo>
                  <a:cubicBezTo>
                    <a:pt x="39" y="12"/>
                    <a:pt x="37" y="14"/>
                    <a:pt x="35" y="15"/>
                  </a:cubicBezTo>
                  <a:cubicBezTo>
                    <a:pt x="33" y="17"/>
                    <a:pt x="30" y="19"/>
                    <a:pt x="28" y="21"/>
                  </a:cubicBezTo>
                  <a:cubicBezTo>
                    <a:pt x="28" y="20"/>
                    <a:pt x="28" y="19"/>
                    <a:pt x="28" y="18"/>
                  </a:cubicBezTo>
                  <a:close/>
                  <a:moveTo>
                    <a:pt x="46" y="15"/>
                  </a:moveTo>
                  <a:cubicBezTo>
                    <a:pt x="47" y="15"/>
                    <a:pt x="47" y="16"/>
                    <a:pt x="47" y="16"/>
                  </a:cubicBezTo>
                  <a:cubicBezTo>
                    <a:pt x="44" y="19"/>
                    <a:pt x="40" y="20"/>
                    <a:pt x="36" y="22"/>
                  </a:cubicBezTo>
                  <a:cubicBezTo>
                    <a:pt x="33" y="24"/>
                    <a:pt x="30" y="25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30" y="25"/>
                    <a:pt x="33" y="23"/>
                    <a:pt x="36" y="21"/>
                  </a:cubicBezTo>
                  <a:cubicBezTo>
                    <a:pt x="38" y="19"/>
                    <a:pt x="40" y="18"/>
                    <a:pt x="43" y="17"/>
                  </a:cubicBezTo>
                  <a:cubicBezTo>
                    <a:pt x="43" y="17"/>
                    <a:pt x="43" y="16"/>
                    <a:pt x="44" y="16"/>
                  </a:cubicBezTo>
                  <a:cubicBezTo>
                    <a:pt x="44" y="16"/>
                    <a:pt x="45" y="15"/>
                    <a:pt x="46" y="15"/>
                  </a:cubicBezTo>
                  <a:close/>
                  <a:moveTo>
                    <a:pt x="64" y="6"/>
                  </a:moveTo>
                  <a:cubicBezTo>
                    <a:pt x="64" y="6"/>
                    <a:pt x="64" y="6"/>
                    <a:pt x="64" y="6"/>
                  </a:cubicBezTo>
                  <a:cubicBezTo>
                    <a:pt x="59" y="9"/>
                    <a:pt x="55" y="11"/>
                    <a:pt x="51" y="13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3" y="11"/>
                    <a:pt x="54" y="10"/>
                    <a:pt x="55" y="9"/>
                  </a:cubicBezTo>
                  <a:cubicBezTo>
                    <a:pt x="57" y="8"/>
                    <a:pt x="59" y="6"/>
                    <a:pt x="62" y="5"/>
                  </a:cubicBezTo>
                  <a:cubicBezTo>
                    <a:pt x="62" y="5"/>
                    <a:pt x="63" y="6"/>
                    <a:pt x="64" y="6"/>
                  </a:cubicBezTo>
                  <a:close/>
                  <a:moveTo>
                    <a:pt x="66" y="9"/>
                  </a:moveTo>
                  <a:cubicBezTo>
                    <a:pt x="55" y="14"/>
                    <a:pt x="45" y="21"/>
                    <a:pt x="35" y="27"/>
                  </a:cubicBezTo>
                  <a:cubicBezTo>
                    <a:pt x="25" y="33"/>
                    <a:pt x="14" y="38"/>
                    <a:pt x="4" y="45"/>
                  </a:cubicBezTo>
                  <a:cubicBezTo>
                    <a:pt x="3" y="46"/>
                    <a:pt x="4" y="46"/>
                    <a:pt x="4" y="46"/>
                  </a:cubicBezTo>
                  <a:cubicBezTo>
                    <a:pt x="14" y="39"/>
                    <a:pt x="25" y="34"/>
                    <a:pt x="35" y="28"/>
                  </a:cubicBezTo>
                  <a:cubicBezTo>
                    <a:pt x="41" y="25"/>
                    <a:pt x="46" y="22"/>
                    <a:pt x="51" y="19"/>
                  </a:cubicBezTo>
                  <a:cubicBezTo>
                    <a:pt x="56" y="16"/>
                    <a:pt x="61" y="13"/>
                    <a:pt x="65" y="9"/>
                  </a:cubicBezTo>
                  <a:cubicBezTo>
                    <a:pt x="61" y="13"/>
                    <a:pt x="56" y="16"/>
                    <a:pt x="51" y="19"/>
                  </a:cubicBezTo>
                  <a:cubicBezTo>
                    <a:pt x="45" y="22"/>
                    <a:pt x="40" y="26"/>
                    <a:pt x="34" y="29"/>
                  </a:cubicBezTo>
                  <a:cubicBezTo>
                    <a:pt x="28" y="33"/>
                    <a:pt x="23" y="36"/>
                    <a:pt x="17" y="39"/>
                  </a:cubicBezTo>
                  <a:cubicBezTo>
                    <a:pt x="13" y="42"/>
                    <a:pt x="8" y="45"/>
                    <a:pt x="4" y="48"/>
                  </a:cubicBezTo>
                  <a:cubicBezTo>
                    <a:pt x="4" y="47"/>
                    <a:pt x="3" y="47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12" y="38"/>
                    <a:pt x="24" y="33"/>
                    <a:pt x="34" y="27"/>
                  </a:cubicBezTo>
                  <a:cubicBezTo>
                    <a:pt x="40" y="23"/>
                    <a:pt x="45" y="20"/>
                    <a:pt x="51" y="16"/>
                  </a:cubicBezTo>
                  <a:cubicBezTo>
                    <a:pt x="55" y="13"/>
                    <a:pt x="60" y="10"/>
                    <a:pt x="64" y="7"/>
                  </a:cubicBezTo>
                  <a:cubicBezTo>
                    <a:pt x="65" y="7"/>
                    <a:pt x="65" y="8"/>
                    <a:pt x="66" y="9"/>
                  </a:cubicBezTo>
                  <a:close/>
                  <a:moveTo>
                    <a:pt x="68" y="11"/>
                  </a:moveTo>
                  <a:cubicBezTo>
                    <a:pt x="63" y="14"/>
                    <a:pt x="59" y="17"/>
                    <a:pt x="54" y="19"/>
                  </a:cubicBezTo>
                  <a:cubicBezTo>
                    <a:pt x="49" y="23"/>
                    <a:pt x="43" y="26"/>
                    <a:pt x="37" y="29"/>
                  </a:cubicBezTo>
                  <a:cubicBezTo>
                    <a:pt x="32" y="32"/>
                    <a:pt x="26" y="35"/>
                    <a:pt x="21" y="38"/>
                  </a:cubicBezTo>
                  <a:cubicBezTo>
                    <a:pt x="18" y="39"/>
                    <a:pt x="16" y="41"/>
                    <a:pt x="13" y="42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20" y="38"/>
                    <a:pt x="29" y="33"/>
                    <a:pt x="38" y="28"/>
                  </a:cubicBezTo>
                  <a:cubicBezTo>
                    <a:pt x="47" y="22"/>
                    <a:pt x="58" y="17"/>
                    <a:pt x="66" y="9"/>
                  </a:cubicBezTo>
                  <a:cubicBezTo>
                    <a:pt x="67" y="10"/>
                    <a:pt x="67" y="11"/>
                    <a:pt x="68" y="11"/>
                  </a:cubicBezTo>
                  <a:close/>
                  <a:moveTo>
                    <a:pt x="80" y="8"/>
                  </a:moveTo>
                  <a:cubicBezTo>
                    <a:pt x="81" y="8"/>
                    <a:pt x="85" y="5"/>
                    <a:pt x="84" y="6"/>
                  </a:cubicBezTo>
                  <a:cubicBezTo>
                    <a:pt x="82" y="7"/>
                    <a:pt x="81" y="8"/>
                    <a:pt x="79" y="9"/>
                  </a:cubicBezTo>
                  <a:cubicBezTo>
                    <a:pt x="76" y="12"/>
                    <a:pt x="72" y="14"/>
                    <a:pt x="68" y="17"/>
                  </a:cubicBezTo>
                  <a:cubicBezTo>
                    <a:pt x="62" y="21"/>
                    <a:pt x="55" y="25"/>
                    <a:pt x="48" y="29"/>
                  </a:cubicBezTo>
                  <a:cubicBezTo>
                    <a:pt x="41" y="33"/>
                    <a:pt x="34" y="36"/>
                    <a:pt x="27" y="40"/>
                  </a:cubicBezTo>
                  <a:cubicBezTo>
                    <a:pt x="21" y="44"/>
                    <a:pt x="15" y="49"/>
                    <a:pt x="9" y="52"/>
                  </a:cubicBezTo>
                  <a:cubicBezTo>
                    <a:pt x="8" y="52"/>
                    <a:pt x="7" y="51"/>
                    <a:pt x="7" y="51"/>
                  </a:cubicBezTo>
                  <a:cubicBezTo>
                    <a:pt x="12" y="49"/>
                    <a:pt x="17" y="45"/>
                    <a:pt x="21" y="43"/>
                  </a:cubicBezTo>
                  <a:cubicBezTo>
                    <a:pt x="28" y="39"/>
                    <a:pt x="35" y="35"/>
                    <a:pt x="42" y="32"/>
                  </a:cubicBezTo>
                  <a:cubicBezTo>
                    <a:pt x="49" y="28"/>
                    <a:pt x="56" y="24"/>
                    <a:pt x="62" y="20"/>
                  </a:cubicBezTo>
                  <a:cubicBezTo>
                    <a:pt x="68" y="16"/>
                    <a:pt x="74" y="12"/>
                    <a:pt x="80" y="8"/>
                  </a:cubicBezTo>
                  <a:close/>
                  <a:moveTo>
                    <a:pt x="89" y="8"/>
                  </a:moveTo>
                  <a:cubicBezTo>
                    <a:pt x="80" y="13"/>
                    <a:pt x="71" y="19"/>
                    <a:pt x="62" y="25"/>
                  </a:cubicBezTo>
                  <a:cubicBezTo>
                    <a:pt x="60" y="26"/>
                    <a:pt x="58" y="27"/>
                    <a:pt x="57" y="28"/>
                  </a:cubicBezTo>
                  <a:cubicBezTo>
                    <a:pt x="55" y="29"/>
                    <a:pt x="54" y="29"/>
                    <a:pt x="53" y="30"/>
                  </a:cubicBezTo>
                  <a:cubicBezTo>
                    <a:pt x="40" y="36"/>
                    <a:pt x="28" y="43"/>
                    <a:pt x="15" y="49"/>
                  </a:cubicBezTo>
                  <a:cubicBezTo>
                    <a:pt x="15" y="49"/>
                    <a:pt x="16" y="49"/>
                    <a:pt x="16" y="49"/>
                  </a:cubicBezTo>
                  <a:cubicBezTo>
                    <a:pt x="19" y="47"/>
                    <a:pt x="22" y="45"/>
                    <a:pt x="25" y="43"/>
                  </a:cubicBezTo>
                  <a:cubicBezTo>
                    <a:pt x="31" y="39"/>
                    <a:pt x="38" y="35"/>
                    <a:pt x="45" y="31"/>
                  </a:cubicBezTo>
                  <a:cubicBezTo>
                    <a:pt x="59" y="23"/>
                    <a:pt x="72" y="15"/>
                    <a:pt x="86" y="6"/>
                  </a:cubicBezTo>
                  <a:cubicBezTo>
                    <a:pt x="87" y="6"/>
                    <a:pt x="88" y="7"/>
                    <a:pt x="89" y="8"/>
                  </a:cubicBezTo>
                  <a:close/>
                  <a:moveTo>
                    <a:pt x="92" y="16"/>
                  </a:moveTo>
                  <a:cubicBezTo>
                    <a:pt x="92" y="16"/>
                    <a:pt x="92" y="16"/>
                    <a:pt x="92" y="17"/>
                  </a:cubicBezTo>
                  <a:cubicBezTo>
                    <a:pt x="92" y="17"/>
                    <a:pt x="91" y="17"/>
                    <a:pt x="91" y="18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87" y="20"/>
                    <a:pt x="85" y="21"/>
                    <a:pt x="82" y="22"/>
                  </a:cubicBezTo>
                  <a:cubicBezTo>
                    <a:pt x="75" y="26"/>
                    <a:pt x="69" y="30"/>
                    <a:pt x="62" y="33"/>
                  </a:cubicBezTo>
                  <a:cubicBezTo>
                    <a:pt x="49" y="40"/>
                    <a:pt x="35" y="46"/>
                    <a:pt x="22" y="54"/>
                  </a:cubicBezTo>
                  <a:cubicBezTo>
                    <a:pt x="20" y="55"/>
                    <a:pt x="18" y="57"/>
                    <a:pt x="16" y="58"/>
                  </a:cubicBezTo>
                  <a:cubicBezTo>
                    <a:pt x="15" y="59"/>
                    <a:pt x="14" y="60"/>
                    <a:pt x="13" y="61"/>
                  </a:cubicBezTo>
                  <a:cubicBezTo>
                    <a:pt x="14" y="59"/>
                    <a:pt x="16" y="58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8" y="56"/>
                    <a:pt x="18" y="55"/>
                  </a:cubicBezTo>
                  <a:cubicBezTo>
                    <a:pt x="22" y="53"/>
                    <a:pt x="25" y="51"/>
                    <a:pt x="28" y="48"/>
                  </a:cubicBezTo>
                  <a:cubicBezTo>
                    <a:pt x="38" y="43"/>
                    <a:pt x="47" y="37"/>
                    <a:pt x="57" y="32"/>
                  </a:cubicBezTo>
                  <a:cubicBezTo>
                    <a:pt x="69" y="26"/>
                    <a:pt x="81" y="20"/>
                    <a:pt x="92" y="13"/>
                  </a:cubicBezTo>
                  <a:cubicBezTo>
                    <a:pt x="92" y="14"/>
                    <a:pt x="92" y="15"/>
                    <a:pt x="92" y="16"/>
                  </a:cubicBezTo>
                  <a:close/>
                  <a:moveTo>
                    <a:pt x="16" y="63"/>
                  </a:moveTo>
                  <a:cubicBezTo>
                    <a:pt x="23" y="58"/>
                    <a:pt x="31" y="55"/>
                    <a:pt x="39" y="51"/>
                  </a:cubicBezTo>
                  <a:cubicBezTo>
                    <a:pt x="46" y="46"/>
                    <a:pt x="54" y="42"/>
                    <a:pt x="63" y="38"/>
                  </a:cubicBezTo>
                  <a:cubicBezTo>
                    <a:pt x="70" y="34"/>
                    <a:pt x="78" y="31"/>
                    <a:pt x="86" y="27"/>
                  </a:cubicBezTo>
                  <a:cubicBezTo>
                    <a:pt x="92" y="24"/>
                    <a:pt x="97" y="20"/>
                    <a:pt x="103" y="17"/>
                  </a:cubicBezTo>
                  <a:cubicBezTo>
                    <a:pt x="102" y="18"/>
                    <a:pt x="101" y="19"/>
                    <a:pt x="100" y="20"/>
                  </a:cubicBezTo>
                  <a:cubicBezTo>
                    <a:pt x="96" y="22"/>
                    <a:pt x="92" y="24"/>
                    <a:pt x="88" y="26"/>
                  </a:cubicBezTo>
                  <a:cubicBezTo>
                    <a:pt x="79" y="31"/>
                    <a:pt x="69" y="36"/>
                    <a:pt x="60" y="40"/>
                  </a:cubicBezTo>
                  <a:cubicBezTo>
                    <a:pt x="51" y="45"/>
                    <a:pt x="42" y="50"/>
                    <a:pt x="33" y="55"/>
                  </a:cubicBezTo>
                  <a:cubicBezTo>
                    <a:pt x="26" y="59"/>
                    <a:pt x="18" y="63"/>
                    <a:pt x="12" y="68"/>
                  </a:cubicBezTo>
                  <a:cubicBezTo>
                    <a:pt x="12" y="68"/>
                    <a:pt x="11" y="67"/>
                    <a:pt x="11" y="67"/>
                  </a:cubicBezTo>
                  <a:cubicBezTo>
                    <a:pt x="12" y="66"/>
                    <a:pt x="13" y="66"/>
                    <a:pt x="13" y="65"/>
                  </a:cubicBezTo>
                  <a:cubicBezTo>
                    <a:pt x="14" y="64"/>
                    <a:pt x="15" y="64"/>
                    <a:pt x="16" y="63"/>
                  </a:cubicBezTo>
                  <a:close/>
                  <a:moveTo>
                    <a:pt x="15" y="70"/>
                  </a:moveTo>
                  <a:cubicBezTo>
                    <a:pt x="14" y="70"/>
                    <a:pt x="13" y="69"/>
                    <a:pt x="13" y="69"/>
                  </a:cubicBezTo>
                  <a:cubicBezTo>
                    <a:pt x="19" y="63"/>
                    <a:pt x="28" y="60"/>
                    <a:pt x="35" y="56"/>
                  </a:cubicBezTo>
                  <a:cubicBezTo>
                    <a:pt x="44" y="52"/>
                    <a:pt x="53" y="48"/>
                    <a:pt x="61" y="44"/>
                  </a:cubicBezTo>
                  <a:cubicBezTo>
                    <a:pt x="70" y="39"/>
                    <a:pt x="79" y="35"/>
                    <a:pt x="88" y="31"/>
                  </a:cubicBezTo>
                  <a:cubicBezTo>
                    <a:pt x="92" y="29"/>
                    <a:pt x="97" y="28"/>
                    <a:pt x="101" y="25"/>
                  </a:cubicBezTo>
                  <a:cubicBezTo>
                    <a:pt x="104" y="24"/>
                    <a:pt x="108" y="22"/>
                    <a:pt x="111" y="19"/>
                  </a:cubicBezTo>
                  <a:cubicBezTo>
                    <a:pt x="105" y="25"/>
                    <a:pt x="95" y="29"/>
                    <a:pt x="87" y="32"/>
                  </a:cubicBezTo>
                  <a:cubicBezTo>
                    <a:pt x="78" y="36"/>
                    <a:pt x="69" y="41"/>
                    <a:pt x="61" y="45"/>
                  </a:cubicBezTo>
                  <a:cubicBezTo>
                    <a:pt x="45" y="53"/>
                    <a:pt x="29" y="60"/>
                    <a:pt x="15" y="70"/>
                  </a:cubicBezTo>
                  <a:close/>
                  <a:moveTo>
                    <a:pt x="13" y="64"/>
                  </a:moveTo>
                  <a:cubicBezTo>
                    <a:pt x="12" y="65"/>
                    <a:pt x="11" y="65"/>
                    <a:pt x="12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1" y="66"/>
                    <a:pt x="10" y="65"/>
                    <a:pt x="10" y="64"/>
                  </a:cubicBezTo>
                  <a:cubicBezTo>
                    <a:pt x="16" y="59"/>
                    <a:pt x="22" y="55"/>
                    <a:pt x="28" y="51"/>
                  </a:cubicBezTo>
                  <a:cubicBezTo>
                    <a:pt x="36" y="47"/>
                    <a:pt x="44" y="42"/>
                    <a:pt x="52" y="39"/>
                  </a:cubicBezTo>
                  <a:cubicBezTo>
                    <a:pt x="60" y="35"/>
                    <a:pt x="67" y="31"/>
                    <a:pt x="74" y="27"/>
                  </a:cubicBezTo>
                  <a:cubicBezTo>
                    <a:pt x="75" y="27"/>
                    <a:pt x="76" y="27"/>
                    <a:pt x="76" y="26"/>
                  </a:cubicBezTo>
                  <a:cubicBezTo>
                    <a:pt x="75" y="27"/>
                    <a:pt x="74" y="27"/>
                    <a:pt x="73" y="28"/>
                  </a:cubicBezTo>
                  <a:cubicBezTo>
                    <a:pt x="65" y="33"/>
                    <a:pt x="57" y="37"/>
                    <a:pt x="49" y="41"/>
                  </a:cubicBezTo>
                  <a:cubicBezTo>
                    <a:pt x="42" y="45"/>
                    <a:pt x="34" y="49"/>
                    <a:pt x="27" y="54"/>
                  </a:cubicBezTo>
                  <a:cubicBezTo>
                    <a:pt x="24" y="56"/>
                    <a:pt x="20" y="59"/>
                    <a:pt x="17" y="61"/>
                  </a:cubicBezTo>
                  <a:cubicBezTo>
                    <a:pt x="16" y="62"/>
                    <a:pt x="14" y="63"/>
                    <a:pt x="13" y="64"/>
                  </a:cubicBezTo>
                  <a:close/>
                  <a:moveTo>
                    <a:pt x="41" y="37"/>
                  </a:moveTo>
                  <a:cubicBezTo>
                    <a:pt x="32" y="42"/>
                    <a:pt x="23" y="48"/>
                    <a:pt x="15" y="53"/>
                  </a:cubicBezTo>
                  <a:cubicBezTo>
                    <a:pt x="13" y="53"/>
                    <a:pt x="11" y="53"/>
                    <a:pt x="10" y="52"/>
                  </a:cubicBezTo>
                  <a:cubicBezTo>
                    <a:pt x="20" y="48"/>
                    <a:pt x="31" y="42"/>
                    <a:pt x="41" y="37"/>
                  </a:cubicBezTo>
                  <a:close/>
                  <a:moveTo>
                    <a:pt x="18" y="55"/>
                  </a:moveTo>
                  <a:cubicBezTo>
                    <a:pt x="18" y="55"/>
                    <a:pt x="18" y="54"/>
                    <a:pt x="18" y="54"/>
                  </a:cubicBezTo>
                  <a:cubicBezTo>
                    <a:pt x="18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22" y="51"/>
                    <a:pt x="26" y="48"/>
                    <a:pt x="31" y="45"/>
                  </a:cubicBezTo>
                  <a:cubicBezTo>
                    <a:pt x="35" y="43"/>
                    <a:pt x="40" y="40"/>
                    <a:pt x="44" y="38"/>
                  </a:cubicBezTo>
                  <a:cubicBezTo>
                    <a:pt x="35" y="43"/>
                    <a:pt x="26" y="48"/>
                    <a:pt x="18" y="55"/>
                  </a:cubicBezTo>
                  <a:close/>
                  <a:moveTo>
                    <a:pt x="66" y="26"/>
                  </a:moveTo>
                  <a:cubicBezTo>
                    <a:pt x="66" y="26"/>
                    <a:pt x="67" y="26"/>
                    <a:pt x="67" y="26"/>
                  </a:cubicBezTo>
                  <a:cubicBezTo>
                    <a:pt x="73" y="23"/>
                    <a:pt x="78" y="20"/>
                    <a:pt x="84" y="16"/>
                  </a:cubicBezTo>
                  <a:cubicBezTo>
                    <a:pt x="85" y="15"/>
                    <a:pt x="86" y="15"/>
                    <a:pt x="88" y="14"/>
                  </a:cubicBezTo>
                  <a:cubicBezTo>
                    <a:pt x="88" y="14"/>
                    <a:pt x="94" y="11"/>
                    <a:pt x="90" y="14"/>
                  </a:cubicBezTo>
                  <a:cubicBezTo>
                    <a:pt x="86" y="16"/>
                    <a:pt x="83" y="18"/>
                    <a:pt x="79" y="20"/>
                  </a:cubicBezTo>
                  <a:cubicBezTo>
                    <a:pt x="75" y="22"/>
                    <a:pt x="71" y="24"/>
                    <a:pt x="66" y="26"/>
                  </a:cubicBezTo>
                  <a:close/>
                  <a:moveTo>
                    <a:pt x="74" y="21"/>
                  </a:moveTo>
                  <a:cubicBezTo>
                    <a:pt x="68" y="25"/>
                    <a:pt x="61" y="29"/>
                    <a:pt x="54" y="32"/>
                  </a:cubicBezTo>
                  <a:cubicBezTo>
                    <a:pt x="49" y="35"/>
                    <a:pt x="44" y="37"/>
                    <a:pt x="39" y="40"/>
                  </a:cubicBezTo>
                  <a:cubicBezTo>
                    <a:pt x="31" y="44"/>
                    <a:pt x="23" y="48"/>
                    <a:pt x="16" y="53"/>
                  </a:cubicBezTo>
                  <a:cubicBezTo>
                    <a:pt x="24" y="48"/>
                    <a:pt x="33" y="42"/>
                    <a:pt x="41" y="37"/>
                  </a:cubicBezTo>
                  <a:cubicBezTo>
                    <a:pt x="50" y="32"/>
                    <a:pt x="60" y="27"/>
                    <a:pt x="69" y="22"/>
                  </a:cubicBezTo>
                  <a:cubicBezTo>
                    <a:pt x="76" y="18"/>
                    <a:pt x="84" y="14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1" y="9"/>
                    <a:pt x="91" y="10"/>
                    <a:pt x="92" y="12"/>
                  </a:cubicBezTo>
                  <a:cubicBezTo>
                    <a:pt x="86" y="13"/>
                    <a:pt x="80" y="18"/>
                    <a:pt x="74" y="21"/>
                  </a:cubicBezTo>
                  <a:close/>
                  <a:moveTo>
                    <a:pt x="76" y="17"/>
                  </a:moveTo>
                  <a:cubicBezTo>
                    <a:pt x="79" y="15"/>
                    <a:pt x="83" y="12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6" y="11"/>
                    <a:pt x="84" y="12"/>
                    <a:pt x="82" y="13"/>
                  </a:cubicBezTo>
                  <a:cubicBezTo>
                    <a:pt x="80" y="15"/>
                    <a:pt x="78" y="16"/>
                    <a:pt x="76" y="17"/>
                  </a:cubicBezTo>
                  <a:close/>
                  <a:moveTo>
                    <a:pt x="4" y="49"/>
                  </a:moveTo>
                  <a:cubicBezTo>
                    <a:pt x="15" y="42"/>
                    <a:pt x="26" y="36"/>
                    <a:pt x="38" y="30"/>
                  </a:cubicBezTo>
                  <a:cubicBezTo>
                    <a:pt x="40" y="28"/>
                    <a:pt x="42" y="27"/>
                    <a:pt x="44" y="26"/>
                  </a:cubicBezTo>
                  <a:cubicBezTo>
                    <a:pt x="41" y="28"/>
                    <a:pt x="38" y="29"/>
                    <a:pt x="35" y="31"/>
                  </a:cubicBezTo>
                  <a:cubicBezTo>
                    <a:pt x="25" y="36"/>
                    <a:pt x="15" y="43"/>
                    <a:pt x="6" y="50"/>
                  </a:cubicBezTo>
                  <a:cubicBezTo>
                    <a:pt x="5" y="50"/>
                    <a:pt x="5" y="49"/>
                    <a:pt x="4" y="49"/>
                  </a:cubicBezTo>
                  <a:close/>
                  <a:moveTo>
                    <a:pt x="2" y="43"/>
                  </a:moveTo>
                  <a:cubicBezTo>
                    <a:pt x="6" y="41"/>
                    <a:pt x="10" y="38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6"/>
                    <a:pt x="16" y="35"/>
                    <a:pt x="16" y="34"/>
                  </a:cubicBezTo>
                  <a:cubicBezTo>
                    <a:pt x="18" y="33"/>
                    <a:pt x="20" y="32"/>
                    <a:pt x="22" y="31"/>
                  </a:cubicBezTo>
                  <a:cubicBezTo>
                    <a:pt x="23" y="30"/>
                    <a:pt x="25" y="29"/>
                    <a:pt x="26" y="29"/>
                  </a:cubicBezTo>
                  <a:cubicBezTo>
                    <a:pt x="26" y="29"/>
                    <a:pt x="27" y="28"/>
                    <a:pt x="27" y="28"/>
                  </a:cubicBezTo>
                  <a:cubicBezTo>
                    <a:pt x="30" y="26"/>
                    <a:pt x="34" y="25"/>
                    <a:pt x="37" y="23"/>
                  </a:cubicBezTo>
                  <a:cubicBezTo>
                    <a:pt x="40" y="20"/>
                    <a:pt x="44" y="19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3" y="20"/>
                    <a:pt x="37" y="24"/>
                    <a:pt x="32" y="27"/>
                  </a:cubicBezTo>
                  <a:cubicBezTo>
                    <a:pt x="22" y="33"/>
                    <a:pt x="11" y="38"/>
                    <a:pt x="3" y="45"/>
                  </a:cubicBezTo>
                  <a:cubicBezTo>
                    <a:pt x="2" y="45"/>
                    <a:pt x="2" y="44"/>
                    <a:pt x="2" y="43"/>
                  </a:cubicBezTo>
                  <a:close/>
                  <a:moveTo>
                    <a:pt x="16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17" y="33"/>
                    <a:pt x="17" y="32"/>
                    <a:pt x="18" y="32"/>
                  </a:cubicBezTo>
                  <a:cubicBezTo>
                    <a:pt x="19" y="31"/>
                    <a:pt x="20" y="30"/>
                    <a:pt x="21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0" y="30"/>
                    <a:pt x="18" y="32"/>
                    <a:pt x="16" y="33"/>
                  </a:cubicBezTo>
                  <a:close/>
                  <a:moveTo>
                    <a:pt x="51" y="14"/>
                  </a:moveTo>
                  <a:cubicBezTo>
                    <a:pt x="55" y="12"/>
                    <a:pt x="58" y="10"/>
                    <a:pt x="62" y="8"/>
                  </a:cubicBezTo>
                  <a:cubicBezTo>
                    <a:pt x="58" y="11"/>
                    <a:pt x="54" y="13"/>
                    <a:pt x="50" y="16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1" y="14"/>
                    <a:pt x="51" y="14"/>
                  </a:cubicBezTo>
                  <a:close/>
                  <a:moveTo>
                    <a:pt x="27" y="26"/>
                  </a:moveTo>
                  <a:cubicBezTo>
                    <a:pt x="27" y="25"/>
                    <a:pt x="27" y="24"/>
                    <a:pt x="27" y="24"/>
                  </a:cubicBezTo>
                  <a:cubicBezTo>
                    <a:pt x="31" y="21"/>
                    <a:pt x="35" y="20"/>
                    <a:pt x="39" y="18"/>
                  </a:cubicBezTo>
                  <a:cubicBezTo>
                    <a:pt x="35" y="20"/>
                    <a:pt x="31" y="23"/>
                    <a:pt x="27" y="26"/>
                  </a:cubicBezTo>
                  <a:close/>
                  <a:moveTo>
                    <a:pt x="10" y="31"/>
                  </a:moveTo>
                  <a:cubicBezTo>
                    <a:pt x="9" y="30"/>
                    <a:pt x="9" y="30"/>
                    <a:pt x="8" y="29"/>
                  </a:cubicBezTo>
                  <a:cubicBezTo>
                    <a:pt x="12" y="28"/>
                    <a:pt x="14" y="26"/>
                    <a:pt x="17" y="24"/>
                  </a:cubicBezTo>
                  <a:cubicBezTo>
                    <a:pt x="20" y="21"/>
                    <a:pt x="18" y="23"/>
                    <a:pt x="16" y="24"/>
                  </a:cubicBezTo>
                  <a:cubicBezTo>
                    <a:pt x="14" y="26"/>
                    <a:pt x="12" y="28"/>
                    <a:pt x="10" y="30"/>
                  </a:cubicBezTo>
                  <a:cubicBezTo>
                    <a:pt x="10" y="30"/>
                    <a:pt x="10" y="31"/>
                    <a:pt x="10" y="31"/>
                  </a:cubicBezTo>
                  <a:close/>
                  <a:moveTo>
                    <a:pt x="10" y="28"/>
                  </a:moveTo>
                  <a:cubicBezTo>
                    <a:pt x="9" y="27"/>
                    <a:pt x="9" y="27"/>
                    <a:pt x="10" y="26"/>
                  </a:cubicBezTo>
                  <a:cubicBezTo>
                    <a:pt x="11" y="26"/>
                    <a:pt x="11" y="25"/>
                    <a:pt x="12" y="25"/>
                  </a:cubicBezTo>
                  <a:cubicBezTo>
                    <a:pt x="14" y="23"/>
                    <a:pt x="16" y="21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0"/>
                    <a:pt x="19" y="20"/>
                    <a:pt x="20" y="21"/>
                  </a:cubicBezTo>
                  <a:cubicBezTo>
                    <a:pt x="16" y="23"/>
                    <a:pt x="13" y="26"/>
                    <a:pt x="10" y="28"/>
                  </a:cubicBezTo>
                  <a:close/>
                  <a:moveTo>
                    <a:pt x="7" y="27"/>
                  </a:moveTo>
                  <a:cubicBezTo>
                    <a:pt x="10" y="25"/>
                    <a:pt x="13" y="22"/>
                    <a:pt x="16" y="20"/>
                  </a:cubicBezTo>
                  <a:cubicBezTo>
                    <a:pt x="13" y="22"/>
                    <a:pt x="10" y="25"/>
                    <a:pt x="8" y="28"/>
                  </a:cubicBezTo>
                  <a:cubicBezTo>
                    <a:pt x="7" y="28"/>
                    <a:pt x="7" y="27"/>
                    <a:pt x="7" y="27"/>
                  </a:cubicBezTo>
                  <a:close/>
                  <a:moveTo>
                    <a:pt x="13" y="35"/>
                  </a:moveTo>
                  <a:cubicBezTo>
                    <a:pt x="9" y="37"/>
                    <a:pt x="6" y="40"/>
                    <a:pt x="3" y="42"/>
                  </a:cubicBezTo>
                  <a:cubicBezTo>
                    <a:pt x="3" y="38"/>
                    <a:pt x="9" y="35"/>
                    <a:pt x="13" y="35"/>
                  </a:cubicBezTo>
                  <a:close/>
                  <a:moveTo>
                    <a:pt x="15" y="58"/>
                  </a:moveTo>
                  <a:cubicBezTo>
                    <a:pt x="14" y="59"/>
                    <a:pt x="12" y="61"/>
                    <a:pt x="11" y="62"/>
                  </a:cubicBezTo>
                  <a:cubicBezTo>
                    <a:pt x="11" y="62"/>
                    <a:pt x="11" y="61"/>
                    <a:pt x="11" y="61"/>
                  </a:cubicBezTo>
                  <a:cubicBezTo>
                    <a:pt x="12" y="60"/>
                    <a:pt x="14" y="58"/>
                    <a:pt x="15" y="58"/>
                  </a:cubicBezTo>
                  <a:close/>
                  <a:moveTo>
                    <a:pt x="18" y="71"/>
                  </a:moveTo>
                  <a:cubicBezTo>
                    <a:pt x="24" y="67"/>
                    <a:pt x="32" y="65"/>
                    <a:pt x="39" y="61"/>
                  </a:cubicBezTo>
                  <a:cubicBezTo>
                    <a:pt x="46" y="57"/>
                    <a:pt x="54" y="53"/>
                    <a:pt x="62" y="50"/>
                  </a:cubicBezTo>
                  <a:cubicBezTo>
                    <a:pt x="69" y="46"/>
                    <a:pt x="78" y="42"/>
                    <a:pt x="86" y="39"/>
                  </a:cubicBezTo>
                  <a:cubicBezTo>
                    <a:pt x="94" y="36"/>
                    <a:pt x="101" y="31"/>
                    <a:pt x="109" y="28"/>
                  </a:cubicBezTo>
                  <a:cubicBezTo>
                    <a:pt x="111" y="28"/>
                    <a:pt x="112" y="27"/>
                    <a:pt x="110" y="28"/>
                  </a:cubicBezTo>
                  <a:cubicBezTo>
                    <a:pt x="108" y="29"/>
                    <a:pt x="106" y="30"/>
                    <a:pt x="104" y="31"/>
                  </a:cubicBezTo>
                  <a:cubicBezTo>
                    <a:pt x="101" y="33"/>
                    <a:pt x="97" y="35"/>
                    <a:pt x="93" y="37"/>
                  </a:cubicBezTo>
                  <a:cubicBezTo>
                    <a:pt x="86" y="40"/>
                    <a:pt x="78" y="44"/>
                    <a:pt x="71" y="48"/>
                  </a:cubicBezTo>
                  <a:cubicBezTo>
                    <a:pt x="64" y="52"/>
                    <a:pt x="57" y="55"/>
                    <a:pt x="49" y="59"/>
                  </a:cubicBezTo>
                  <a:cubicBezTo>
                    <a:pt x="42" y="63"/>
                    <a:pt x="34" y="67"/>
                    <a:pt x="27" y="72"/>
                  </a:cubicBezTo>
                  <a:cubicBezTo>
                    <a:pt x="24" y="72"/>
                    <a:pt x="21" y="72"/>
                    <a:pt x="18" y="71"/>
                  </a:cubicBezTo>
                  <a:close/>
                  <a:moveTo>
                    <a:pt x="114" y="31"/>
                  </a:moveTo>
                  <a:cubicBezTo>
                    <a:pt x="112" y="33"/>
                    <a:pt x="109" y="34"/>
                    <a:pt x="106" y="36"/>
                  </a:cubicBezTo>
                  <a:cubicBezTo>
                    <a:pt x="100" y="40"/>
                    <a:pt x="93" y="44"/>
                    <a:pt x="86" y="47"/>
                  </a:cubicBezTo>
                  <a:cubicBezTo>
                    <a:pt x="73" y="53"/>
                    <a:pt x="60" y="59"/>
                    <a:pt x="46" y="65"/>
                  </a:cubicBezTo>
                  <a:cubicBezTo>
                    <a:pt x="45" y="66"/>
                    <a:pt x="43" y="67"/>
                    <a:pt x="42" y="68"/>
                  </a:cubicBezTo>
                  <a:cubicBezTo>
                    <a:pt x="40" y="69"/>
                    <a:pt x="38" y="70"/>
                    <a:pt x="36" y="71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9" y="69"/>
                    <a:pt x="41" y="67"/>
                    <a:pt x="44" y="66"/>
                  </a:cubicBezTo>
                  <a:cubicBezTo>
                    <a:pt x="51" y="63"/>
                    <a:pt x="58" y="59"/>
                    <a:pt x="66" y="56"/>
                  </a:cubicBezTo>
                  <a:cubicBezTo>
                    <a:pt x="80" y="49"/>
                    <a:pt x="93" y="43"/>
                    <a:pt x="107" y="35"/>
                  </a:cubicBezTo>
                  <a:cubicBezTo>
                    <a:pt x="109" y="34"/>
                    <a:pt x="112" y="32"/>
                    <a:pt x="114" y="31"/>
                  </a:cubicBezTo>
                  <a:cubicBezTo>
                    <a:pt x="114" y="31"/>
                    <a:pt x="114" y="31"/>
                    <a:pt x="114" y="31"/>
                  </a:cubicBezTo>
                  <a:close/>
                  <a:moveTo>
                    <a:pt x="126" y="36"/>
                  </a:moveTo>
                  <a:cubicBezTo>
                    <a:pt x="126" y="36"/>
                    <a:pt x="126" y="37"/>
                    <a:pt x="126" y="38"/>
                  </a:cubicBezTo>
                  <a:cubicBezTo>
                    <a:pt x="110" y="45"/>
                    <a:pt x="94" y="50"/>
                    <a:pt x="78" y="57"/>
                  </a:cubicBezTo>
                  <a:cubicBezTo>
                    <a:pt x="69" y="61"/>
                    <a:pt x="61" y="65"/>
                    <a:pt x="53" y="69"/>
                  </a:cubicBezTo>
                  <a:cubicBezTo>
                    <a:pt x="49" y="71"/>
                    <a:pt x="45" y="72"/>
                    <a:pt x="42" y="74"/>
                  </a:cubicBezTo>
                  <a:cubicBezTo>
                    <a:pt x="54" y="67"/>
                    <a:pt x="66" y="61"/>
                    <a:pt x="79" y="55"/>
                  </a:cubicBezTo>
                  <a:cubicBezTo>
                    <a:pt x="94" y="48"/>
                    <a:pt x="111" y="44"/>
                    <a:pt x="126" y="36"/>
                  </a:cubicBezTo>
                  <a:close/>
                  <a:moveTo>
                    <a:pt x="73" y="75"/>
                  </a:moveTo>
                  <a:cubicBezTo>
                    <a:pt x="72" y="74"/>
                    <a:pt x="72" y="73"/>
                    <a:pt x="71" y="73"/>
                  </a:cubicBezTo>
                  <a:cubicBezTo>
                    <a:pt x="75" y="71"/>
                    <a:pt x="79" y="70"/>
                    <a:pt x="84" y="68"/>
                  </a:cubicBezTo>
                  <a:cubicBezTo>
                    <a:pt x="94" y="65"/>
                    <a:pt x="104" y="62"/>
                    <a:pt x="114" y="58"/>
                  </a:cubicBezTo>
                  <a:cubicBezTo>
                    <a:pt x="117" y="56"/>
                    <a:pt x="119" y="55"/>
                    <a:pt x="122" y="54"/>
                  </a:cubicBezTo>
                  <a:cubicBezTo>
                    <a:pt x="120" y="55"/>
                    <a:pt x="118" y="57"/>
                    <a:pt x="115" y="57"/>
                  </a:cubicBezTo>
                  <a:cubicBezTo>
                    <a:pt x="111" y="59"/>
                    <a:pt x="107" y="61"/>
                    <a:pt x="102" y="62"/>
                  </a:cubicBezTo>
                  <a:cubicBezTo>
                    <a:pt x="97" y="65"/>
                    <a:pt x="92" y="67"/>
                    <a:pt x="86" y="69"/>
                  </a:cubicBezTo>
                  <a:cubicBezTo>
                    <a:pt x="82" y="71"/>
                    <a:pt x="77" y="73"/>
                    <a:pt x="73" y="75"/>
                  </a:cubicBezTo>
                  <a:close/>
                  <a:moveTo>
                    <a:pt x="51" y="75"/>
                  </a:moveTo>
                  <a:cubicBezTo>
                    <a:pt x="55" y="75"/>
                    <a:pt x="58" y="74"/>
                    <a:pt x="61" y="72"/>
                  </a:cubicBezTo>
                  <a:cubicBezTo>
                    <a:pt x="67" y="70"/>
                    <a:pt x="73" y="67"/>
                    <a:pt x="79" y="65"/>
                  </a:cubicBezTo>
                  <a:cubicBezTo>
                    <a:pt x="92" y="60"/>
                    <a:pt x="105" y="56"/>
                    <a:pt x="118" y="51"/>
                  </a:cubicBezTo>
                  <a:cubicBezTo>
                    <a:pt x="107" y="55"/>
                    <a:pt x="97" y="59"/>
                    <a:pt x="87" y="64"/>
                  </a:cubicBezTo>
                  <a:cubicBezTo>
                    <a:pt x="76" y="69"/>
                    <a:pt x="64" y="72"/>
                    <a:pt x="54" y="78"/>
                  </a:cubicBezTo>
                  <a:cubicBezTo>
                    <a:pt x="53" y="77"/>
                    <a:pt x="52" y="76"/>
                    <a:pt x="51" y="75"/>
                  </a:cubicBezTo>
                  <a:close/>
                  <a:moveTo>
                    <a:pt x="54" y="78"/>
                  </a:moveTo>
                  <a:cubicBezTo>
                    <a:pt x="59" y="77"/>
                    <a:pt x="63" y="75"/>
                    <a:pt x="68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3" y="75"/>
                    <a:pt x="59" y="77"/>
                    <a:pt x="54" y="78"/>
                  </a:cubicBezTo>
                  <a:close/>
                  <a:moveTo>
                    <a:pt x="107" y="59"/>
                  </a:moveTo>
                  <a:cubicBezTo>
                    <a:pt x="101" y="61"/>
                    <a:pt x="96" y="63"/>
                    <a:pt x="90" y="65"/>
                  </a:cubicBezTo>
                  <a:cubicBezTo>
                    <a:pt x="83" y="67"/>
                    <a:pt x="77" y="70"/>
                    <a:pt x="71" y="72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76" y="70"/>
                    <a:pt x="82" y="67"/>
                    <a:pt x="87" y="65"/>
                  </a:cubicBezTo>
                  <a:cubicBezTo>
                    <a:pt x="93" y="62"/>
                    <a:pt x="99" y="60"/>
                    <a:pt x="105" y="57"/>
                  </a:cubicBezTo>
                  <a:cubicBezTo>
                    <a:pt x="109" y="55"/>
                    <a:pt x="116" y="54"/>
                    <a:pt x="119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1" y="51"/>
                    <a:pt x="122" y="52"/>
                    <a:pt x="123" y="53"/>
                  </a:cubicBezTo>
                  <a:cubicBezTo>
                    <a:pt x="118" y="55"/>
                    <a:pt x="113" y="57"/>
                    <a:pt x="107" y="59"/>
                  </a:cubicBezTo>
                  <a:close/>
                  <a:moveTo>
                    <a:pt x="120" y="48"/>
                  </a:moveTo>
                  <a:cubicBezTo>
                    <a:pt x="119" y="48"/>
                    <a:pt x="119" y="49"/>
                    <a:pt x="119" y="50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06" y="54"/>
                    <a:pt x="94" y="59"/>
                    <a:pt x="81" y="63"/>
                  </a:cubicBezTo>
                  <a:cubicBezTo>
                    <a:pt x="76" y="66"/>
                    <a:pt x="70" y="68"/>
                    <a:pt x="65" y="70"/>
                  </a:cubicBezTo>
                  <a:cubicBezTo>
                    <a:pt x="62" y="71"/>
                    <a:pt x="59" y="73"/>
                    <a:pt x="56" y="74"/>
                  </a:cubicBezTo>
                  <a:cubicBezTo>
                    <a:pt x="56" y="74"/>
                    <a:pt x="51" y="75"/>
                    <a:pt x="52" y="75"/>
                  </a:cubicBezTo>
                  <a:cubicBezTo>
                    <a:pt x="54" y="74"/>
                    <a:pt x="56" y="73"/>
                    <a:pt x="58" y="72"/>
                  </a:cubicBezTo>
                  <a:cubicBezTo>
                    <a:pt x="70" y="67"/>
                    <a:pt x="83" y="62"/>
                    <a:pt x="96" y="57"/>
                  </a:cubicBezTo>
                  <a:cubicBezTo>
                    <a:pt x="103" y="54"/>
                    <a:pt x="112" y="52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lose/>
                  <a:moveTo>
                    <a:pt x="125" y="43"/>
                  </a:moveTo>
                  <a:cubicBezTo>
                    <a:pt x="119" y="45"/>
                    <a:pt x="113" y="48"/>
                    <a:pt x="106" y="50"/>
                  </a:cubicBezTo>
                  <a:cubicBezTo>
                    <a:pt x="100" y="53"/>
                    <a:pt x="93" y="55"/>
                    <a:pt x="87" y="58"/>
                  </a:cubicBezTo>
                  <a:cubicBezTo>
                    <a:pt x="81" y="60"/>
                    <a:pt x="75" y="62"/>
                    <a:pt x="69" y="64"/>
                  </a:cubicBezTo>
                  <a:cubicBezTo>
                    <a:pt x="77" y="61"/>
                    <a:pt x="84" y="58"/>
                    <a:pt x="92" y="55"/>
                  </a:cubicBezTo>
                  <a:cubicBezTo>
                    <a:pt x="98" y="52"/>
                    <a:pt x="105" y="50"/>
                    <a:pt x="111" y="47"/>
                  </a:cubicBezTo>
                  <a:cubicBezTo>
                    <a:pt x="116" y="44"/>
                    <a:pt x="122" y="43"/>
                    <a:pt x="126" y="39"/>
                  </a:cubicBezTo>
                  <a:cubicBezTo>
                    <a:pt x="126" y="40"/>
                    <a:pt x="126" y="42"/>
                    <a:pt x="125" y="43"/>
                  </a:cubicBezTo>
                  <a:close/>
                  <a:moveTo>
                    <a:pt x="25" y="89"/>
                  </a:moveTo>
                  <a:cubicBezTo>
                    <a:pt x="25" y="89"/>
                    <a:pt x="26" y="89"/>
                    <a:pt x="26" y="89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9"/>
                    <a:pt x="25" y="89"/>
                    <a:pt x="25" y="89"/>
                  </a:cubicBezTo>
                  <a:close/>
                  <a:moveTo>
                    <a:pt x="30" y="87"/>
                  </a:moveTo>
                  <a:cubicBezTo>
                    <a:pt x="28" y="87"/>
                    <a:pt x="27" y="88"/>
                    <a:pt x="26" y="88"/>
                  </a:cubicBezTo>
                  <a:cubicBezTo>
                    <a:pt x="27" y="87"/>
                    <a:pt x="28" y="86"/>
                    <a:pt x="28" y="85"/>
                  </a:cubicBezTo>
                  <a:cubicBezTo>
                    <a:pt x="31" y="84"/>
                    <a:pt x="35" y="83"/>
                    <a:pt x="38" y="82"/>
                  </a:cubicBezTo>
                  <a:cubicBezTo>
                    <a:pt x="35" y="84"/>
                    <a:pt x="33" y="86"/>
                    <a:pt x="30" y="87"/>
                  </a:cubicBezTo>
                  <a:close/>
                  <a:moveTo>
                    <a:pt x="75" y="56"/>
                  </a:moveTo>
                  <a:cubicBezTo>
                    <a:pt x="61" y="63"/>
                    <a:pt x="47" y="70"/>
                    <a:pt x="33" y="78"/>
                  </a:cubicBezTo>
                  <a:cubicBezTo>
                    <a:pt x="34" y="77"/>
                    <a:pt x="34" y="76"/>
                    <a:pt x="35" y="75"/>
                  </a:cubicBezTo>
                  <a:cubicBezTo>
                    <a:pt x="51" y="67"/>
                    <a:pt x="67" y="60"/>
                    <a:pt x="83" y="53"/>
                  </a:cubicBezTo>
                  <a:cubicBezTo>
                    <a:pt x="91" y="49"/>
                    <a:pt x="99" y="46"/>
                    <a:pt x="107" y="43"/>
                  </a:cubicBezTo>
                  <a:cubicBezTo>
                    <a:pt x="111" y="42"/>
                    <a:pt x="114" y="40"/>
                    <a:pt x="118" y="39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05" y="45"/>
                    <a:pt x="90" y="49"/>
                    <a:pt x="75" y="56"/>
                  </a:cubicBezTo>
                  <a:close/>
                  <a:moveTo>
                    <a:pt x="36" y="73"/>
                  </a:moveTo>
                  <a:cubicBezTo>
                    <a:pt x="36" y="73"/>
                    <a:pt x="35" y="73"/>
                    <a:pt x="35" y="73"/>
                  </a:cubicBezTo>
                  <a:cubicBezTo>
                    <a:pt x="35" y="73"/>
                    <a:pt x="35" y="73"/>
                    <a:pt x="35" y="72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41" y="70"/>
                    <a:pt x="47" y="66"/>
                    <a:pt x="52" y="63"/>
                  </a:cubicBezTo>
                  <a:cubicBezTo>
                    <a:pt x="56" y="62"/>
                    <a:pt x="60" y="60"/>
                    <a:pt x="64" y="58"/>
                  </a:cubicBezTo>
                  <a:cubicBezTo>
                    <a:pt x="78" y="52"/>
                    <a:pt x="93" y="46"/>
                    <a:pt x="107" y="39"/>
                  </a:cubicBezTo>
                  <a:cubicBezTo>
                    <a:pt x="110" y="38"/>
                    <a:pt x="113" y="36"/>
                    <a:pt x="116" y="34"/>
                  </a:cubicBezTo>
                  <a:cubicBezTo>
                    <a:pt x="116" y="34"/>
                    <a:pt x="117" y="34"/>
                    <a:pt x="117" y="34"/>
                  </a:cubicBezTo>
                  <a:cubicBezTo>
                    <a:pt x="111" y="38"/>
                    <a:pt x="104" y="41"/>
                    <a:pt x="98" y="44"/>
                  </a:cubicBezTo>
                  <a:cubicBezTo>
                    <a:pt x="85" y="50"/>
                    <a:pt x="72" y="55"/>
                    <a:pt x="59" y="62"/>
                  </a:cubicBezTo>
                  <a:cubicBezTo>
                    <a:pt x="51" y="66"/>
                    <a:pt x="43" y="69"/>
                    <a:pt x="36" y="73"/>
                  </a:cubicBezTo>
                  <a:close/>
                  <a:moveTo>
                    <a:pt x="112" y="29"/>
                  </a:moveTo>
                  <a:cubicBezTo>
                    <a:pt x="111" y="29"/>
                    <a:pt x="111" y="30"/>
                    <a:pt x="112" y="30"/>
                  </a:cubicBezTo>
                  <a:cubicBezTo>
                    <a:pt x="112" y="31"/>
                    <a:pt x="112" y="31"/>
                    <a:pt x="112" y="31"/>
                  </a:cubicBezTo>
                  <a:cubicBezTo>
                    <a:pt x="108" y="33"/>
                    <a:pt x="103" y="36"/>
                    <a:pt x="99" y="39"/>
                  </a:cubicBezTo>
                  <a:cubicBezTo>
                    <a:pt x="91" y="43"/>
                    <a:pt x="83" y="47"/>
                    <a:pt x="75" y="50"/>
                  </a:cubicBezTo>
                  <a:cubicBezTo>
                    <a:pt x="67" y="54"/>
                    <a:pt x="60" y="58"/>
                    <a:pt x="52" y="61"/>
                  </a:cubicBezTo>
                  <a:cubicBezTo>
                    <a:pt x="46" y="64"/>
                    <a:pt x="41" y="67"/>
                    <a:pt x="35" y="69"/>
                  </a:cubicBezTo>
                  <a:cubicBezTo>
                    <a:pt x="34" y="69"/>
                    <a:pt x="34" y="69"/>
                    <a:pt x="34" y="70"/>
                  </a:cubicBezTo>
                  <a:cubicBezTo>
                    <a:pt x="32" y="70"/>
                    <a:pt x="31" y="71"/>
                    <a:pt x="30" y="71"/>
                  </a:cubicBezTo>
                  <a:cubicBezTo>
                    <a:pt x="32" y="70"/>
                    <a:pt x="34" y="68"/>
                    <a:pt x="37" y="67"/>
                  </a:cubicBezTo>
                  <a:cubicBezTo>
                    <a:pt x="40" y="65"/>
                    <a:pt x="44" y="63"/>
                    <a:pt x="48" y="61"/>
                  </a:cubicBezTo>
                  <a:cubicBezTo>
                    <a:pt x="55" y="57"/>
                    <a:pt x="63" y="53"/>
                    <a:pt x="70" y="49"/>
                  </a:cubicBezTo>
                  <a:cubicBezTo>
                    <a:pt x="77" y="45"/>
                    <a:pt x="85" y="42"/>
                    <a:pt x="92" y="38"/>
                  </a:cubicBezTo>
                  <a:cubicBezTo>
                    <a:pt x="99" y="35"/>
                    <a:pt x="107" y="32"/>
                    <a:pt x="112" y="27"/>
                  </a:cubicBezTo>
                  <a:cubicBezTo>
                    <a:pt x="112" y="28"/>
                    <a:pt x="112" y="28"/>
                    <a:pt x="112" y="29"/>
                  </a:cubicBezTo>
                  <a:close/>
                  <a:moveTo>
                    <a:pt x="40" y="81"/>
                  </a:moveTo>
                  <a:cubicBezTo>
                    <a:pt x="36" y="82"/>
                    <a:pt x="33" y="83"/>
                    <a:pt x="29" y="84"/>
                  </a:cubicBezTo>
                  <a:cubicBezTo>
                    <a:pt x="30" y="84"/>
                    <a:pt x="30" y="83"/>
                    <a:pt x="30" y="83"/>
                  </a:cubicBezTo>
                  <a:cubicBezTo>
                    <a:pt x="33" y="82"/>
                    <a:pt x="35" y="81"/>
                    <a:pt x="37" y="80"/>
                  </a:cubicBezTo>
                  <a:cubicBezTo>
                    <a:pt x="38" y="79"/>
                    <a:pt x="39" y="79"/>
                    <a:pt x="40" y="78"/>
                  </a:cubicBezTo>
                  <a:cubicBezTo>
                    <a:pt x="42" y="77"/>
                    <a:pt x="44" y="77"/>
                    <a:pt x="45" y="76"/>
                  </a:cubicBezTo>
                  <a:cubicBezTo>
                    <a:pt x="43" y="78"/>
                    <a:pt x="42" y="79"/>
                    <a:pt x="40" y="81"/>
                  </a:cubicBezTo>
                  <a:close/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1" y="77"/>
                    <a:pt x="36" y="80"/>
                    <a:pt x="31" y="82"/>
                  </a:cubicBezTo>
                  <a:cubicBezTo>
                    <a:pt x="32" y="81"/>
                    <a:pt x="32" y="80"/>
                    <a:pt x="32" y="80"/>
                  </a:cubicBezTo>
                  <a:cubicBezTo>
                    <a:pt x="38" y="77"/>
                    <a:pt x="43" y="74"/>
                    <a:pt x="48" y="72"/>
                  </a:cubicBezTo>
                  <a:cubicBezTo>
                    <a:pt x="55" y="69"/>
                    <a:pt x="62" y="66"/>
                    <a:pt x="68" y="63"/>
                  </a:cubicBezTo>
                  <a:cubicBezTo>
                    <a:pt x="82" y="56"/>
                    <a:pt x="97" y="50"/>
                    <a:pt x="112" y="45"/>
                  </a:cubicBezTo>
                  <a:cubicBezTo>
                    <a:pt x="115" y="44"/>
                    <a:pt x="117" y="43"/>
                    <a:pt x="120" y="42"/>
                  </a:cubicBezTo>
                  <a:cubicBezTo>
                    <a:pt x="122" y="41"/>
                    <a:pt x="124" y="40"/>
                    <a:pt x="125" y="39"/>
                  </a:cubicBezTo>
                  <a:cubicBezTo>
                    <a:pt x="128" y="38"/>
                    <a:pt x="121" y="42"/>
                    <a:pt x="121" y="42"/>
                  </a:cubicBezTo>
                  <a:cubicBezTo>
                    <a:pt x="114" y="44"/>
                    <a:pt x="107" y="47"/>
                    <a:pt x="100" y="50"/>
                  </a:cubicBezTo>
                  <a:cubicBezTo>
                    <a:pt x="87" y="56"/>
                    <a:pt x="73" y="62"/>
                    <a:pt x="60" y="68"/>
                  </a:cubicBezTo>
                  <a:cubicBezTo>
                    <a:pt x="59" y="68"/>
                    <a:pt x="59" y="68"/>
                    <a:pt x="59" y="69"/>
                  </a:cubicBezTo>
                  <a:cubicBezTo>
                    <a:pt x="56" y="70"/>
                    <a:pt x="53" y="71"/>
                    <a:pt x="50" y="73"/>
                  </a:cubicBezTo>
                  <a:cubicBezTo>
                    <a:pt x="49" y="73"/>
                    <a:pt x="49" y="73"/>
                    <a:pt x="49" y="73"/>
                  </a:cubicBezTo>
                  <a:cubicBezTo>
                    <a:pt x="48" y="73"/>
                    <a:pt x="48" y="73"/>
                    <a:pt x="47" y="73"/>
                  </a:cubicBezTo>
                  <a:cubicBezTo>
                    <a:pt x="47" y="74"/>
                    <a:pt x="47" y="74"/>
                    <a:pt x="46" y="75"/>
                  </a:cubicBezTo>
                  <a:close/>
                  <a:moveTo>
                    <a:pt x="50" y="73"/>
                  </a:moveTo>
                  <a:cubicBezTo>
                    <a:pt x="53" y="72"/>
                    <a:pt x="55" y="71"/>
                    <a:pt x="58" y="70"/>
                  </a:cubicBezTo>
                  <a:cubicBezTo>
                    <a:pt x="58" y="70"/>
                    <a:pt x="58" y="70"/>
                    <a:pt x="59" y="70"/>
                  </a:cubicBezTo>
                  <a:cubicBezTo>
                    <a:pt x="65" y="67"/>
                    <a:pt x="72" y="65"/>
                    <a:pt x="79" y="62"/>
                  </a:cubicBezTo>
                  <a:cubicBezTo>
                    <a:pt x="85" y="59"/>
                    <a:pt x="92" y="56"/>
                    <a:pt x="99" y="54"/>
                  </a:cubicBezTo>
                  <a:cubicBezTo>
                    <a:pt x="106" y="51"/>
                    <a:pt x="113" y="49"/>
                    <a:pt x="120" y="46"/>
                  </a:cubicBezTo>
                  <a:cubicBezTo>
                    <a:pt x="119" y="46"/>
                    <a:pt x="125" y="43"/>
                    <a:pt x="125" y="44"/>
                  </a:cubicBezTo>
                  <a:cubicBezTo>
                    <a:pt x="124" y="44"/>
                    <a:pt x="124" y="44"/>
                    <a:pt x="124" y="44"/>
                  </a:cubicBezTo>
                  <a:cubicBezTo>
                    <a:pt x="124" y="44"/>
                    <a:pt x="124" y="44"/>
                    <a:pt x="124" y="45"/>
                  </a:cubicBezTo>
                  <a:cubicBezTo>
                    <a:pt x="122" y="45"/>
                    <a:pt x="121" y="46"/>
                    <a:pt x="120" y="47"/>
                  </a:cubicBezTo>
                  <a:cubicBezTo>
                    <a:pt x="116" y="49"/>
                    <a:pt x="113" y="50"/>
                    <a:pt x="110" y="51"/>
                  </a:cubicBezTo>
                  <a:cubicBezTo>
                    <a:pt x="103" y="54"/>
                    <a:pt x="96" y="56"/>
                    <a:pt x="89" y="59"/>
                  </a:cubicBezTo>
                  <a:cubicBezTo>
                    <a:pt x="76" y="64"/>
                    <a:pt x="63" y="68"/>
                    <a:pt x="51" y="75"/>
                  </a:cubicBezTo>
                  <a:cubicBezTo>
                    <a:pt x="51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  <a:moveTo>
                    <a:pt x="55" y="79"/>
                  </a:moveTo>
                  <a:cubicBezTo>
                    <a:pt x="59" y="77"/>
                    <a:pt x="63" y="75"/>
                    <a:pt x="67" y="74"/>
                  </a:cubicBezTo>
                  <a:cubicBezTo>
                    <a:pt x="67" y="74"/>
                    <a:pt x="68" y="74"/>
                    <a:pt x="68" y="74"/>
                  </a:cubicBezTo>
                  <a:cubicBezTo>
                    <a:pt x="65" y="79"/>
                    <a:pt x="59" y="81"/>
                    <a:pt x="55" y="79"/>
                  </a:cubicBezTo>
                  <a:close/>
                  <a:moveTo>
                    <a:pt x="74" y="75"/>
                  </a:moveTo>
                  <a:cubicBezTo>
                    <a:pt x="82" y="73"/>
                    <a:pt x="91" y="70"/>
                    <a:pt x="100" y="67"/>
                  </a:cubicBezTo>
                  <a:cubicBezTo>
                    <a:pt x="104" y="66"/>
                    <a:pt x="108" y="64"/>
                    <a:pt x="112" y="62"/>
                  </a:cubicBezTo>
                  <a:cubicBezTo>
                    <a:pt x="115" y="62"/>
                    <a:pt x="117" y="61"/>
                    <a:pt x="119" y="60"/>
                  </a:cubicBezTo>
                  <a:cubicBezTo>
                    <a:pt x="120" y="60"/>
                    <a:pt x="125" y="58"/>
                    <a:pt x="121" y="59"/>
                  </a:cubicBezTo>
                  <a:cubicBezTo>
                    <a:pt x="112" y="64"/>
                    <a:pt x="102" y="68"/>
                    <a:pt x="92" y="72"/>
                  </a:cubicBezTo>
                  <a:cubicBezTo>
                    <a:pt x="92" y="72"/>
                    <a:pt x="91" y="72"/>
                    <a:pt x="91" y="72"/>
                  </a:cubicBezTo>
                  <a:cubicBezTo>
                    <a:pt x="86" y="74"/>
                    <a:pt x="82" y="76"/>
                    <a:pt x="77" y="79"/>
                  </a:cubicBezTo>
                  <a:cubicBezTo>
                    <a:pt x="76" y="78"/>
                    <a:pt x="75" y="77"/>
                    <a:pt x="74" y="75"/>
                  </a:cubicBezTo>
                  <a:close/>
                  <a:moveTo>
                    <a:pt x="110" y="69"/>
                  </a:moveTo>
                  <a:cubicBezTo>
                    <a:pt x="109" y="69"/>
                    <a:pt x="109" y="69"/>
                    <a:pt x="108" y="69"/>
                  </a:cubicBezTo>
                  <a:cubicBezTo>
                    <a:pt x="108" y="69"/>
                    <a:pt x="109" y="69"/>
                    <a:pt x="109" y="69"/>
                  </a:cubicBezTo>
                  <a:cubicBezTo>
                    <a:pt x="111" y="67"/>
                    <a:pt x="114" y="66"/>
                    <a:pt x="117" y="65"/>
                  </a:cubicBezTo>
                  <a:cubicBezTo>
                    <a:pt x="118" y="65"/>
                    <a:pt x="119" y="64"/>
                    <a:pt x="120" y="64"/>
                  </a:cubicBezTo>
                  <a:cubicBezTo>
                    <a:pt x="123" y="62"/>
                    <a:pt x="120" y="64"/>
                    <a:pt x="120" y="65"/>
                  </a:cubicBezTo>
                  <a:cubicBezTo>
                    <a:pt x="117" y="67"/>
                    <a:pt x="112" y="67"/>
                    <a:pt x="110" y="69"/>
                  </a:cubicBezTo>
                  <a:close/>
                  <a:moveTo>
                    <a:pt x="122" y="62"/>
                  </a:moveTo>
                  <a:cubicBezTo>
                    <a:pt x="120" y="63"/>
                    <a:pt x="118" y="64"/>
                    <a:pt x="116" y="65"/>
                  </a:cubicBezTo>
                  <a:cubicBezTo>
                    <a:pt x="114" y="66"/>
                    <a:pt x="111" y="67"/>
                    <a:pt x="108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7" y="67"/>
                    <a:pt x="107" y="67"/>
                    <a:pt x="106" y="67"/>
                  </a:cubicBezTo>
                  <a:cubicBezTo>
                    <a:pt x="106" y="67"/>
                    <a:pt x="105" y="68"/>
                    <a:pt x="105" y="68"/>
                  </a:cubicBezTo>
                  <a:cubicBezTo>
                    <a:pt x="105" y="68"/>
                    <a:pt x="104" y="68"/>
                    <a:pt x="104" y="68"/>
                  </a:cubicBezTo>
                  <a:cubicBezTo>
                    <a:pt x="105" y="68"/>
                    <a:pt x="107" y="67"/>
                    <a:pt x="108" y="66"/>
                  </a:cubicBezTo>
                  <a:cubicBezTo>
                    <a:pt x="112" y="65"/>
                    <a:pt x="115" y="63"/>
                    <a:pt x="119" y="61"/>
                  </a:cubicBezTo>
                  <a:cubicBezTo>
                    <a:pt x="120" y="61"/>
                    <a:pt x="122" y="60"/>
                    <a:pt x="124" y="59"/>
                  </a:cubicBezTo>
                  <a:cubicBezTo>
                    <a:pt x="124" y="60"/>
                    <a:pt x="123" y="61"/>
                    <a:pt x="123" y="62"/>
                  </a:cubicBezTo>
                  <a:cubicBezTo>
                    <a:pt x="123" y="62"/>
                    <a:pt x="122" y="62"/>
                    <a:pt x="122" y="62"/>
                  </a:cubicBezTo>
                  <a:close/>
                  <a:moveTo>
                    <a:pt x="96" y="74"/>
                  </a:moveTo>
                  <a:cubicBezTo>
                    <a:pt x="96" y="74"/>
                    <a:pt x="95" y="73"/>
                    <a:pt x="94" y="73"/>
                  </a:cubicBezTo>
                  <a:cubicBezTo>
                    <a:pt x="95" y="72"/>
                    <a:pt x="96" y="72"/>
                    <a:pt x="97" y="72"/>
                  </a:cubicBezTo>
                  <a:cubicBezTo>
                    <a:pt x="99" y="71"/>
                    <a:pt x="100" y="70"/>
                    <a:pt x="102" y="69"/>
                  </a:cubicBezTo>
                  <a:cubicBezTo>
                    <a:pt x="104" y="69"/>
                    <a:pt x="105" y="69"/>
                    <a:pt x="103" y="70"/>
                  </a:cubicBezTo>
                  <a:cubicBezTo>
                    <a:pt x="101" y="71"/>
                    <a:pt x="98" y="72"/>
                    <a:pt x="96" y="74"/>
                  </a:cubicBezTo>
                  <a:cubicBezTo>
                    <a:pt x="96" y="74"/>
                    <a:pt x="96" y="74"/>
                    <a:pt x="96" y="74"/>
                  </a:cubicBezTo>
                  <a:close/>
                  <a:moveTo>
                    <a:pt x="100" y="72"/>
                  </a:moveTo>
                  <a:cubicBezTo>
                    <a:pt x="102" y="71"/>
                    <a:pt x="103" y="71"/>
                    <a:pt x="105" y="70"/>
                  </a:cubicBezTo>
                  <a:cubicBezTo>
                    <a:pt x="105" y="70"/>
                    <a:pt x="105" y="71"/>
                    <a:pt x="105" y="72"/>
                  </a:cubicBezTo>
                  <a:cubicBezTo>
                    <a:pt x="104" y="72"/>
                    <a:pt x="102" y="72"/>
                    <a:pt x="101" y="73"/>
                  </a:cubicBezTo>
                  <a:cubicBezTo>
                    <a:pt x="99" y="73"/>
                    <a:pt x="97" y="74"/>
                    <a:pt x="100" y="72"/>
                  </a:cubicBezTo>
                  <a:close/>
                  <a:moveTo>
                    <a:pt x="81" y="80"/>
                  </a:moveTo>
                  <a:cubicBezTo>
                    <a:pt x="80" y="80"/>
                    <a:pt x="79" y="80"/>
                    <a:pt x="78" y="79"/>
                  </a:cubicBezTo>
                  <a:cubicBezTo>
                    <a:pt x="82" y="78"/>
                    <a:pt x="86" y="76"/>
                    <a:pt x="89" y="75"/>
                  </a:cubicBezTo>
                  <a:cubicBezTo>
                    <a:pt x="88" y="77"/>
                    <a:pt x="85" y="80"/>
                    <a:pt x="81" y="80"/>
                  </a:cubicBezTo>
                  <a:close/>
                  <a:moveTo>
                    <a:pt x="98" y="74"/>
                  </a:moveTo>
                  <a:cubicBezTo>
                    <a:pt x="100" y="74"/>
                    <a:pt x="102" y="73"/>
                    <a:pt x="105" y="73"/>
                  </a:cubicBezTo>
                  <a:cubicBezTo>
                    <a:pt x="103" y="74"/>
                    <a:pt x="100" y="75"/>
                    <a:pt x="98" y="74"/>
                  </a:cubicBezTo>
                  <a:close/>
                  <a:moveTo>
                    <a:pt x="113" y="70"/>
                  </a:moveTo>
                  <a:cubicBezTo>
                    <a:pt x="114" y="70"/>
                    <a:pt x="115" y="69"/>
                    <a:pt x="117" y="69"/>
                  </a:cubicBezTo>
                  <a:cubicBezTo>
                    <a:pt x="115" y="70"/>
                    <a:pt x="114" y="70"/>
                    <a:pt x="113" y="70"/>
                  </a:cubicBezTo>
                  <a:close/>
                  <a:moveTo>
                    <a:pt x="118" y="68"/>
                  </a:moveTo>
                  <a:cubicBezTo>
                    <a:pt x="118" y="68"/>
                    <a:pt x="118" y="68"/>
                    <a:pt x="118" y="68"/>
                  </a:cubicBezTo>
                  <a:cubicBezTo>
                    <a:pt x="116" y="68"/>
                    <a:pt x="113" y="69"/>
                    <a:pt x="111" y="70"/>
                  </a:cubicBezTo>
                  <a:cubicBezTo>
                    <a:pt x="114" y="67"/>
                    <a:pt x="119" y="67"/>
                    <a:pt x="122" y="64"/>
                  </a:cubicBezTo>
                  <a:cubicBezTo>
                    <a:pt x="121" y="66"/>
                    <a:pt x="120" y="67"/>
                    <a:pt x="118" y="68"/>
                  </a:cubicBezTo>
                  <a:close/>
                  <a:moveTo>
                    <a:pt x="124" y="57"/>
                  </a:moveTo>
                  <a:cubicBezTo>
                    <a:pt x="115" y="61"/>
                    <a:pt x="105" y="64"/>
                    <a:pt x="96" y="67"/>
                  </a:cubicBezTo>
                  <a:cubicBezTo>
                    <a:pt x="92" y="69"/>
                    <a:pt x="89" y="70"/>
                    <a:pt x="85" y="71"/>
                  </a:cubicBezTo>
                  <a:cubicBezTo>
                    <a:pt x="91" y="68"/>
                    <a:pt x="97" y="66"/>
                    <a:pt x="103" y="63"/>
                  </a:cubicBezTo>
                  <a:cubicBezTo>
                    <a:pt x="109" y="60"/>
                    <a:pt x="118" y="59"/>
                    <a:pt x="123" y="54"/>
                  </a:cubicBezTo>
                  <a:cubicBezTo>
                    <a:pt x="124" y="55"/>
                    <a:pt x="124" y="56"/>
                    <a:pt x="124" y="57"/>
                  </a:cubicBezTo>
                  <a:close/>
                  <a:moveTo>
                    <a:pt x="125" y="35"/>
                  </a:moveTo>
                  <a:cubicBezTo>
                    <a:pt x="110" y="42"/>
                    <a:pt x="93" y="48"/>
                    <a:pt x="78" y="54"/>
                  </a:cubicBezTo>
                  <a:cubicBezTo>
                    <a:pt x="72" y="57"/>
                    <a:pt x="67" y="59"/>
                    <a:pt x="61" y="61"/>
                  </a:cubicBezTo>
                  <a:cubicBezTo>
                    <a:pt x="67" y="58"/>
                    <a:pt x="74" y="55"/>
                    <a:pt x="80" y="53"/>
                  </a:cubicBezTo>
                  <a:cubicBezTo>
                    <a:pt x="94" y="46"/>
                    <a:pt x="109" y="40"/>
                    <a:pt x="122" y="32"/>
                  </a:cubicBezTo>
                  <a:cubicBezTo>
                    <a:pt x="123" y="32"/>
                    <a:pt x="124" y="33"/>
                    <a:pt x="125" y="35"/>
                  </a:cubicBezTo>
                  <a:close/>
                  <a:moveTo>
                    <a:pt x="121" y="31"/>
                  </a:moveTo>
                  <a:cubicBezTo>
                    <a:pt x="114" y="34"/>
                    <a:pt x="108" y="38"/>
                    <a:pt x="101" y="41"/>
                  </a:cubicBezTo>
                  <a:cubicBezTo>
                    <a:pt x="93" y="45"/>
                    <a:pt x="85" y="48"/>
                    <a:pt x="77" y="52"/>
                  </a:cubicBezTo>
                  <a:cubicBezTo>
                    <a:pt x="76" y="52"/>
                    <a:pt x="74" y="53"/>
                    <a:pt x="72" y="54"/>
                  </a:cubicBezTo>
                  <a:cubicBezTo>
                    <a:pt x="73" y="53"/>
                    <a:pt x="74" y="53"/>
                    <a:pt x="75" y="52"/>
                  </a:cubicBezTo>
                  <a:cubicBezTo>
                    <a:pt x="82" y="49"/>
                    <a:pt x="89" y="46"/>
                    <a:pt x="96" y="43"/>
                  </a:cubicBezTo>
                  <a:cubicBezTo>
                    <a:pt x="103" y="39"/>
                    <a:pt x="109" y="35"/>
                    <a:pt x="116" y="30"/>
                  </a:cubicBezTo>
                  <a:cubicBezTo>
                    <a:pt x="118" y="30"/>
                    <a:pt x="119" y="30"/>
                    <a:pt x="121" y="31"/>
                  </a:cubicBezTo>
                  <a:close/>
                  <a:moveTo>
                    <a:pt x="113" y="26"/>
                  </a:moveTo>
                  <a:cubicBezTo>
                    <a:pt x="113" y="26"/>
                    <a:pt x="112" y="26"/>
                    <a:pt x="112" y="26"/>
                  </a:cubicBezTo>
                  <a:cubicBezTo>
                    <a:pt x="104" y="29"/>
                    <a:pt x="97" y="33"/>
                    <a:pt x="89" y="37"/>
                  </a:cubicBezTo>
                  <a:cubicBezTo>
                    <a:pt x="81" y="40"/>
                    <a:pt x="72" y="44"/>
                    <a:pt x="64" y="47"/>
                  </a:cubicBezTo>
                  <a:cubicBezTo>
                    <a:pt x="56" y="52"/>
                    <a:pt x="47" y="56"/>
                    <a:pt x="38" y="61"/>
                  </a:cubicBezTo>
                  <a:cubicBezTo>
                    <a:pt x="32" y="64"/>
                    <a:pt x="23" y="66"/>
                    <a:pt x="18" y="71"/>
                  </a:cubicBezTo>
                  <a:cubicBezTo>
                    <a:pt x="17" y="71"/>
                    <a:pt x="17" y="71"/>
                    <a:pt x="16" y="71"/>
                  </a:cubicBezTo>
                  <a:cubicBezTo>
                    <a:pt x="31" y="60"/>
                    <a:pt x="47" y="53"/>
                    <a:pt x="63" y="45"/>
                  </a:cubicBezTo>
                  <a:cubicBezTo>
                    <a:pt x="72" y="40"/>
                    <a:pt x="81" y="36"/>
                    <a:pt x="91" y="31"/>
                  </a:cubicBezTo>
                  <a:cubicBezTo>
                    <a:pt x="98" y="28"/>
                    <a:pt x="106" y="25"/>
                    <a:pt x="112" y="19"/>
                  </a:cubicBezTo>
                  <a:cubicBezTo>
                    <a:pt x="113" y="22"/>
                    <a:pt x="113" y="24"/>
                    <a:pt x="113" y="26"/>
                  </a:cubicBezTo>
                  <a:close/>
                  <a:moveTo>
                    <a:pt x="112" y="19"/>
                  </a:moveTo>
                  <a:cubicBezTo>
                    <a:pt x="110" y="19"/>
                    <a:pt x="108" y="21"/>
                    <a:pt x="106" y="22"/>
                  </a:cubicBezTo>
                  <a:cubicBezTo>
                    <a:pt x="104" y="24"/>
                    <a:pt x="100" y="25"/>
                    <a:pt x="97" y="26"/>
                  </a:cubicBezTo>
                  <a:cubicBezTo>
                    <a:pt x="91" y="29"/>
                    <a:pt x="84" y="32"/>
                    <a:pt x="78" y="35"/>
                  </a:cubicBezTo>
                  <a:cubicBezTo>
                    <a:pt x="64" y="41"/>
                    <a:pt x="51" y="48"/>
                    <a:pt x="38" y="54"/>
                  </a:cubicBezTo>
                  <a:cubicBezTo>
                    <a:pt x="32" y="57"/>
                    <a:pt x="27" y="60"/>
                    <a:pt x="21" y="63"/>
                  </a:cubicBezTo>
                  <a:cubicBezTo>
                    <a:pt x="33" y="56"/>
                    <a:pt x="45" y="49"/>
                    <a:pt x="57" y="43"/>
                  </a:cubicBezTo>
                  <a:cubicBezTo>
                    <a:pt x="70" y="36"/>
                    <a:pt x="83" y="30"/>
                    <a:pt x="96" y="23"/>
                  </a:cubicBezTo>
                  <a:cubicBezTo>
                    <a:pt x="98" y="22"/>
                    <a:pt x="100" y="20"/>
                    <a:pt x="102" y="19"/>
                  </a:cubicBezTo>
                  <a:cubicBezTo>
                    <a:pt x="103" y="18"/>
                    <a:pt x="104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7" y="15"/>
                    <a:pt x="108" y="15"/>
                    <a:pt x="109" y="14"/>
                  </a:cubicBezTo>
                  <a:cubicBezTo>
                    <a:pt x="109" y="15"/>
                    <a:pt x="110" y="15"/>
                    <a:pt x="110" y="16"/>
                  </a:cubicBezTo>
                  <a:cubicBezTo>
                    <a:pt x="111" y="17"/>
                    <a:pt x="112" y="17"/>
                    <a:pt x="112" y="19"/>
                  </a:cubicBezTo>
                  <a:close/>
                  <a:moveTo>
                    <a:pt x="108" y="14"/>
                  </a:moveTo>
                  <a:cubicBezTo>
                    <a:pt x="108" y="14"/>
                    <a:pt x="107" y="14"/>
                    <a:pt x="10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6" y="15"/>
                    <a:pt x="104" y="16"/>
                    <a:pt x="103" y="17"/>
                  </a:cubicBezTo>
                  <a:cubicBezTo>
                    <a:pt x="97" y="21"/>
                    <a:pt x="90" y="24"/>
                    <a:pt x="84" y="27"/>
                  </a:cubicBezTo>
                  <a:cubicBezTo>
                    <a:pt x="71" y="33"/>
                    <a:pt x="58" y="39"/>
                    <a:pt x="46" y="46"/>
                  </a:cubicBezTo>
                  <a:cubicBezTo>
                    <a:pt x="40" y="49"/>
                    <a:pt x="34" y="53"/>
                    <a:pt x="27" y="56"/>
                  </a:cubicBezTo>
                  <a:cubicBezTo>
                    <a:pt x="25" y="57"/>
                    <a:pt x="23" y="58"/>
                    <a:pt x="20" y="60"/>
                  </a:cubicBezTo>
                  <a:cubicBezTo>
                    <a:pt x="41" y="45"/>
                    <a:pt x="65" y="34"/>
                    <a:pt x="87" y="21"/>
                  </a:cubicBezTo>
                  <a:cubicBezTo>
                    <a:pt x="89" y="20"/>
                    <a:pt x="90" y="19"/>
                    <a:pt x="92" y="18"/>
                  </a:cubicBezTo>
                  <a:cubicBezTo>
                    <a:pt x="92" y="18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4" y="18"/>
                    <a:pt x="94" y="18"/>
                    <a:pt x="95" y="17"/>
                  </a:cubicBezTo>
                  <a:cubicBezTo>
                    <a:pt x="99" y="14"/>
                    <a:pt x="104" y="12"/>
                    <a:pt x="108" y="14"/>
                  </a:cubicBezTo>
                  <a:close/>
                  <a:moveTo>
                    <a:pt x="84" y="6"/>
                  </a:moveTo>
                  <a:cubicBezTo>
                    <a:pt x="79" y="8"/>
                    <a:pt x="76" y="10"/>
                    <a:pt x="72" y="13"/>
                  </a:cubicBezTo>
                  <a:cubicBezTo>
                    <a:pt x="74" y="8"/>
                    <a:pt x="79" y="6"/>
                    <a:pt x="84" y="6"/>
                  </a:cubicBezTo>
                  <a:close/>
                  <a:moveTo>
                    <a:pt x="70" y="14"/>
                  </a:moveTo>
                  <a:cubicBezTo>
                    <a:pt x="64" y="18"/>
                    <a:pt x="59" y="22"/>
                    <a:pt x="53" y="25"/>
                  </a:cubicBezTo>
                  <a:cubicBezTo>
                    <a:pt x="40" y="32"/>
                    <a:pt x="27" y="38"/>
                    <a:pt x="15" y="46"/>
                  </a:cubicBezTo>
                  <a:cubicBezTo>
                    <a:pt x="12" y="47"/>
                    <a:pt x="10" y="49"/>
                    <a:pt x="7" y="50"/>
                  </a:cubicBezTo>
                  <a:cubicBezTo>
                    <a:pt x="9" y="49"/>
                    <a:pt x="12" y="46"/>
                    <a:pt x="14" y="45"/>
                  </a:cubicBezTo>
                  <a:cubicBezTo>
                    <a:pt x="20" y="40"/>
                    <a:pt x="26" y="37"/>
                    <a:pt x="32" y="33"/>
                  </a:cubicBezTo>
                  <a:cubicBezTo>
                    <a:pt x="39" y="30"/>
                    <a:pt x="45" y="26"/>
                    <a:pt x="51" y="23"/>
                  </a:cubicBezTo>
                  <a:cubicBezTo>
                    <a:pt x="56" y="20"/>
                    <a:pt x="61" y="16"/>
                    <a:pt x="66" y="13"/>
                  </a:cubicBezTo>
                  <a:cubicBezTo>
                    <a:pt x="66" y="13"/>
                    <a:pt x="67" y="13"/>
                    <a:pt x="67" y="13"/>
                  </a:cubicBezTo>
                  <a:cubicBezTo>
                    <a:pt x="67" y="13"/>
                    <a:pt x="68" y="12"/>
                    <a:pt x="68" y="12"/>
                  </a:cubicBezTo>
                  <a:cubicBezTo>
                    <a:pt x="68" y="13"/>
                    <a:pt x="68" y="13"/>
                    <a:pt x="69" y="13"/>
                  </a:cubicBezTo>
                  <a:cubicBezTo>
                    <a:pt x="69" y="14"/>
                    <a:pt x="69" y="14"/>
                    <a:pt x="70" y="14"/>
                  </a:cubicBezTo>
                  <a:close/>
                  <a:moveTo>
                    <a:pt x="57" y="6"/>
                  </a:moveTo>
                  <a:cubicBezTo>
                    <a:pt x="58" y="5"/>
                    <a:pt x="59" y="5"/>
                    <a:pt x="60" y="5"/>
                  </a:cubicBezTo>
                  <a:cubicBezTo>
                    <a:pt x="58" y="6"/>
                    <a:pt x="56" y="8"/>
                    <a:pt x="54" y="9"/>
                  </a:cubicBezTo>
                  <a:cubicBezTo>
                    <a:pt x="53" y="10"/>
                    <a:pt x="53" y="10"/>
                    <a:pt x="52" y="10"/>
                  </a:cubicBezTo>
                  <a:cubicBezTo>
                    <a:pt x="53" y="8"/>
                    <a:pt x="55" y="7"/>
                    <a:pt x="57" y="6"/>
                  </a:cubicBezTo>
                  <a:close/>
                  <a:moveTo>
                    <a:pt x="46" y="14"/>
                  </a:moveTo>
                  <a:cubicBezTo>
                    <a:pt x="45" y="14"/>
                    <a:pt x="44" y="15"/>
                    <a:pt x="43" y="15"/>
                  </a:cubicBezTo>
                  <a:cubicBezTo>
                    <a:pt x="38" y="18"/>
                    <a:pt x="32" y="19"/>
                    <a:pt x="27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2" y="19"/>
                    <a:pt x="37" y="15"/>
                    <a:pt x="41" y="12"/>
                  </a:cubicBezTo>
                  <a:cubicBezTo>
                    <a:pt x="42" y="11"/>
                    <a:pt x="41" y="11"/>
                    <a:pt x="41" y="11"/>
                  </a:cubicBezTo>
                  <a:cubicBezTo>
                    <a:pt x="37" y="12"/>
                    <a:pt x="33" y="15"/>
                    <a:pt x="29" y="17"/>
                  </a:cubicBezTo>
                  <a:cubicBezTo>
                    <a:pt x="29" y="17"/>
                    <a:pt x="28" y="17"/>
                    <a:pt x="28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30" y="15"/>
                    <a:pt x="31" y="14"/>
                    <a:pt x="32" y="14"/>
                  </a:cubicBezTo>
                  <a:cubicBezTo>
                    <a:pt x="34" y="12"/>
                    <a:pt x="36" y="11"/>
                    <a:pt x="39" y="9"/>
                  </a:cubicBezTo>
                  <a:cubicBezTo>
                    <a:pt x="41" y="10"/>
                    <a:pt x="44" y="11"/>
                    <a:pt x="46" y="14"/>
                  </a:cubicBezTo>
                  <a:close/>
                  <a:moveTo>
                    <a:pt x="33" y="11"/>
                  </a:moveTo>
                  <a:cubicBezTo>
                    <a:pt x="35" y="10"/>
                    <a:pt x="36" y="9"/>
                    <a:pt x="37" y="9"/>
                  </a:cubicBezTo>
                  <a:cubicBezTo>
                    <a:pt x="35" y="11"/>
                    <a:pt x="32" y="12"/>
                    <a:pt x="30" y="14"/>
                  </a:cubicBezTo>
                  <a:cubicBezTo>
                    <a:pt x="31" y="13"/>
                    <a:pt x="32" y="12"/>
                    <a:pt x="33" y="11"/>
                  </a:cubicBezTo>
                  <a:close/>
                  <a:moveTo>
                    <a:pt x="22" y="24"/>
                  </a:moveTo>
                  <a:cubicBezTo>
                    <a:pt x="19" y="25"/>
                    <a:pt x="16" y="27"/>
                    <a:pt x="13" y="29"/>
                  </a:cubicBezTo>
                  <a:cubicBezTo>
                    <a:pt x="10" y="31"/>
                    <a:pt x="15" y="27"/>
                    <a:pt x="16" y="26"/>
                  </a:cubicBezTo>
                  <a:cubicBezTo>
                    <a:pt x="17" y="25"/>
                    <a:pt x="19" y="23"/>
                    <a:pt x="20" y="21"/>
                  </a:cubicBezTo>
                  <a:cubicBezTo>
                    <a:pt x="21" y="22"/>
                    <a:pt x="22" y="23"/>
                    <a:pt x="22" y="24"/>
                  </a:cubicBezTo>
                  <a:close/>
                  <a:moveTo>
                    <a:pt x="13" y="18"/>
                  </a:moveTo>
                  <a:cubicBezTo>
                    <a:pt x="11" y="20"/>
                    <a:pt x="8" y="21"/>
                    <a:pt x="6" y="23"/>
                  </a:cubicBezTo>
                  <a:cubicBezTo>
                    <a:pt x="7" y="22"/>
                    <a:pt x="7" y="22"/>
                    <a:pt x="7" y="21"/>
                  </a:cubicBezTo>
                  <a:cubicBezTo>
                    <a:pt x="8" y="19"/>
                    <a:pt x="10" y="18"/>
                    <a:pt x="13" y="18"/>
                  </a:cubicBezTo>
                  <a:close/>
                </a:path>
              </a:pathLst>
            </a:custGeom>
            <a:blipFill dpi="0" rotWithShape="1">
              <a:blip r:embed="rId1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01" name="Freeform 202"/>
            <p:cNvSpPr>
              <a:spLocks noEditPoints="1"/>
            </p:cNvSpPr>
            <p:nvPr/>
          </p:nvSpPr>
          <p:spPr bwMode="auto">
            <a:xfrm>
              <a:off x="546186" y="-529376"/>
              <a:ext cx="641350" cy="544513"/>
            </a:xfrm>
            <a:custGeom>
              <a:avLst/>
              <a:gdLst>
                <a:gd name="T0" fmla="*/ 26 w 221"/>
                <a:gd name="T1" fmla="*/ 147 h 187"/>
                <a:gd name="T2" fmla="*/ 8 w 221"/>
                <a:gd name="T3" fmla="*/ 131 h 187"/>
                <a:gd name="T4" fmla="*/ 204 w 221"/>
                <a:gd name="T5" fmla="*/ 55 h 187"/>
                <a:gd name="T6" fmla="*/ 109 w 221"/>
                <a:gd name="T7" fmla="*/ 10 h 187"/>
                <a:gd name="T8" fmla="*/ 117 w 221"/>
                <a:gd name="T9" fmla="*/ 14 h 187"/>
                <a:gd name="T10" fmla="*/ 112 w 221"/>
                <a:gd name="T11" fmla="*/ 19 h 187"/>
                <a:gd name="T12" fmla="*/ 78 w 221"/>
                <a:gd name="T13" fmla="*/ 40 h 187"/>
                <a:gd name="T14" fmla="*/ 89 w 221"/>
                <a:gd name="T15" fmla="*/ 34 h 187"/>
                <a:gd name="T16" fmla="*/ 145 w 221"/>
                <a:gd name="T17" fmla="*/ 14 h 187"/>
                <a:gd name="T18" fmla="*/ 107 w 221"/>
                <a:gd name="T19" fmla="*/ 10 h 187"/>
                <a:gd name="T20" fmla="*/ 128 w 221"/>
                <a:gd name="T21" fmla="*/ 9 h 187"/>
                <a:gd name="T22" fmla="*/ 140 w 221"/>
                <a:gd name="T23" fmla="*/ 13 h 187"/>
                <a:gd name="T24" fmla="*/ 92 w 221"/>
                <a:gd name="T25" fmla="*/ 32 h 187"/>
                <a:gd name="T26" fmla="*/ 121 w 221"/>
                <a:gd name="T27" fmla="*/ 34 h 187"/>
                <a:gd name="T28" fmla="*/ 66 w 221"/>
                <a:gd name="T29" fmla="*/ 57 h 187"/>
                <a:gd name="T30" fmla="*/ 117 w 221"/>
                <a:gd name="T31" fmla="*/ 54 h 187"/>
                <a:gd name="T32" fmla="*/ 55 w 221"/>
                <a:gd name="T33" fmla="*/ 66 h 187"/>
                <a:gd name="T34" fmla="*/ 66 w 221"/>
                <a:gd name="T35" fmla="*/ 54 h 187"/>
                <a:gd name="T36" fmla="*/ 148 w 221"/>
                <a:gd name="T37" fmla="*/ 28 h 187"/>
                <a:gd name="T38" fmla="*/ 157 w 221"/>
                <a:gd name="T39" fmla="*/ 30 h 187"/>
                <a:gd name="T40" fmla="*/ 171 w 221"/>
                <a:gd name="T41" fmla="*/ 33 h 187"/>
                <a:gd name="T42" fmla="*/ 145 w 221"/>
                <a:gd name="T43" fmla="*/ 43 h 187"/>
                <a:gd name="T44" fmla="*/ 43 w 221"/>
                <a:gd name="T45" fmla="*/ 79 h 187"/>
                <a:gd name="T46" fmla="*/ 125 w 221"/>
                <a:gd name="T47" fmla="*/ 62 h 187"/>
                <a:gd name="T48" fmla="*/ 199 w 221"/>
                <a:gd name="T49" fmla="*/ 39 h 187"/>
                <a:gd name="T50" fmla="*/ 194 w 221"/>
                <a:gd name="T51" fmla="*/ 49 h 187"/>
                <a:gd name="T52" fmla="*/ 213 w 221"/>
                <a:gd name="T53" fmla="*/ 45 h 187"/>
                <a:gd name="T54" fmla="*/ 200 w 221"/>
                <a:gd name="T55" fmla="*/ 64 h 187"/>
                <a:gd name="T56" fmla="*/ 64 w 221"/>
                <a:gd name="T57" fmla="*/ 108 h 187"/>
                <a:gd name="T58" fmla="*/ 25 w 221"/>
                <a:gd name="T59" fmla="*/ 120 h 187"/>
                <a:gd name="T60" fmla="*/ 32 w 221"/>
                <a:gd name="T61" fmla="*/ 123 h 187"/>
                <a:gd name="T62" fmla="*/ 147 w 221"/>
                <a:gd name="T63" fmla="*/ 102 h 187"/>
                <a:gd name="T64" fmla="*/ 47 w 221"/>
                <a:gd name="T65" fmla="*/ 131 h 187"/>
                <a:gd name="T66" fmla="*/ 109 w 221"/>
                <a:gd name="T67" fmla="*/ 158 h 187"/>
                <a:gd name="T68" fmla="*/ 106 w 221"/>
                <a:gd name="T69" fmla="*/ 149 h 187"/>
                <a:gd name="T70" fmla="*/ 124 w 221"/>
                <a:gd name="T71" fmla="*/ 142 h 187"/>
                <a:gd name="T72" fmla="*/ 82 w 221"/>
                <a:gd name="T73" fmla="*/ 139 h 187"/>
                <a:gd name="T74" fmla="*/ 104 w 221"/>
                <a:gd name="T75" fmla="*/ 130 h 187"/>
                <a:gd name="T76" fmla="*/ 129 w 221"/>
                <a:gd name="T77" fmla="*/ 117 h 187"/>
                <a:gd name="T78" fmla="*/ 117 w 221"/>
                <a:gd name="T79" fmla="*/ 121 h 187"/>
                <a:gd name="T80" fmla="*/ 74 w 221"/>
                <a:gd name="T81" fmla="*/ 139 h 187"/>
                <a:gd name="T82" fmla="*/ 99 w 221"/>
                <a:gd name="T83" fmla="*/ 143 h 187"/>
                <a:gd name="T84" fmla="*/ 91 w 221"/>
                <a:gd name="T85" fmla="*/ 153 h 187"/>
                <a:gd name="T86" fmla="*/ 113 w 221"/>
                <a:gd name="T87" fmla="*/ 153 h 187"/>
                <a:gd name="T88" fmla="*/ 88 w 221"/>
                <a:gd name="T89" fmla="*/ 119 h 187"/>
                <a:gd name="T90" fmla="*/ 69 w 221"/>
                <a:gd name="T91" fmla="*/ 120 h 187"/>
                <a:gd name="T92" fmla="*/ 36 w 221"/>
                <a:gd name="T93" fmla="*/ 123 h 187"/>
                <a:gd name="T94" fmla="*/ 153 w 221"/>
                <a:gd name="T95" fmla="*/ 92 h 187"/>
                <a:gd name="T96" fmla="*/ 35 w 221"/>
                <a:gd name="T97" fmla="*/ 117 h 187"/>
                <a:gd name="T98" fmla="*/ 93 w 221"/>
                <a:gd name="T99" fmla="*/ 95 h 187"/>
                <a:gd name="T100" fmla="*/ 198 w 221"/>
                <a:gd name="T101" fmla="*/ 61 h 187"/>
                <a:gd name="T102" fmla="*/ 190 w 221"/>
                <a:gd name="T103" fmla="*/ 70 h 187"/>
                <a:gd name="T104" fmla="*/ 190 w 221"/>
                <a:gd name="T105" fmla="*/ 65 h 187"/>
                <a:gd name="T106" fmla="*/ 106 w 221"/>
                <a:gd name="T107" fmla="*/ 167 h 187"/>
                <a:gd name="T108" fmla="*/ 26 w 221"/>
                <a:gd name="T109" fmla="*/ 96 h 187"/>
                <a:gd name="T110" fmla="*/ 26 w 221"/>
                <a:gd name="T111" fmla="*/ 96 h 187"/>
                <a:gd name="T112" fmla="*/ 105 w 221"/>
                <a:gd name="T113" fmla="*/ 174 h 187"/>
                <a:gd name="T114" fmla="*/ 11 w 221"/>
                <a:gd name="T115" fmla="*/ 136 h 187"/>
                <a:gd name="T116" fmla="*/ 114 w 221"/>
                <a:gd name="T117" fmla="*/ 17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1" h="187">
                  <a:moveTo>
                    <a:pt x="221" y="62"/>
                  </a:moveTo>
                  <a:cubicBezTo>
                    <a:pt x="221" y="62"/>
                    <a:pt x="220" y="62"/>
                    <a:pt x="220" y="62"/>
                  </a:cubicBezTo>
                  <a:cubicBezTo>
                    <a:pt x="218" y="62"/>
                    <a:pt x="217" y="58"/>
                    <a:pt x="216" y="57"/>
                  </a:cubicBezTo>
                  <a:cubicBezTo>
                    <a:pt x="215" y="53"/>
                    <a:pt x="216" y="49"/>
                    <a:pt x="217" y="45"/>
                  </a:cubicBezTo>
                  <a:cubicBezTo>
                    <a:pt x="217" y="45"/>
                    <a:pt x="217" y="45"/>
                    <a:pt x="217" y="44"/>
                  </a:cubicBezTo>
                  <a:cubicBezTo>
                    <a:pt x="217" y="44"/>
                    <a:pt x="217" y="44"/>
                    <a:pt x="217" y="43"/>
                  </a:cubicBezTo>
                  <a:cubicBezTo>
                    <a:pt x="202" y="37"/>
                    <a:pt x="187" y="30"/>
                    <a:pt x="172" y="23"/>
                  </a:cubicBezTo>
                  <a:cubicBezTo>
                    <a:pt x="153" y="15"/>
                    <a:pt x="134" y="6"/>
                    <a:pt x="115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94" y="18"/>
                    <a:pt x="76" y="39"/>
                    <a:pt x="58" y="58"/>
                  </a:cubicBezTo>
                  <a:cubicBezTo>
                    <a:pt x="41" y="76"/>
                    <a:pt x="24" y="94"/>
                    <a:pt x="9" y="113"/>
                  </a:cubicBezTo>
                  <a:cubicBezTo>
                    <a:pt x="2" y="118"/>
                    <a:pt x="0" y="134"/>
                    <a:pt x="9" y="138"/>
                  </a:cubicBezTo>
                  <a:cubicBezTo>
                    <a:pt x="14" y="141"/>
                    <a:pt x="20" y="144"/>
                    <a:pt x="26" y="147"/>
                  </a:cubicBezTo>
                  <a:cubicBezTo>
                    <a:pt x="36" y="152"/>
                    <a:pt x="46" y="158"/>
                    <a:pt x="56" y="163"/>
                  </a:cubicBezTo>
                  <a:cubicBezTo>
                    <a:pt x="73" y="171"/>
                    <a:pt x="89" y="180"/>
                    <a:pt x="106" y="186"/>
                  </a:cubicBezTo>
                  <a:cubicBezTo>
                    <a:pt x="106" y="187"/>
                    <a:pt x="107" y="186"/>
                    <a:pt x="107" y="186"/>
                  </a:cubicBezTo>
                  <a:cubicBezTo>
                    <a:pt x="107" y="186"/>
                    <a:pt x="107" y="186"/>
                    <a:pt x="107" y="185"/>
                  </a:cubicBezTo>
                  <a:cubicBezTo>
                    <a:pt x="122" y="169"/>
                    <a:pt x="138" y="153"/>
                    <a:pt x="154" y="137"/>
                  </a:cubicBezTo>
                  <a:cubicBezTo>
                    <a:pt x="174" y="116"/>
                    <a:pt x="194" y="94"/>
                    <a:pt x="214" y="73"/>
                  </a:cubicBezTo>
                  <a:cubicBezTo>
                    <a:pt x="216" y="70"/>
                    <a:pt x="220" y="67"/>
                    <a:pt x="221" y="63"/>
                  </a:cubicBezTo>
                  <a:cubicBezTo>
                    <a:pt x="221" y="63"/>
                    <a:pt x="221" y="62"/>
                    <a:pt x="221" y="62"/>
                  </a:cubicBezTo>
                  <a:close/>
                  <a:moveTo>
                    <a:pt x="88" y="170"/>
                  </a:moveTo>
                  <a:cubicBezTo>
                    <a:pt x="77" y="165"/>
                    <a:pt x="67" y="159"/>
                    <a:pt x="56" y="154"/>
                  </a:cubicBezTo>
                  <a:cubicBezTo>
                    <a:pt x="46" y="149"/>
                    <a:pt x="35" y="144"/>
                    <a:pt x="25" y="139"/>
                  </a:cubicBezTo>
                  <a:cubicBezTo>
                    <a:pt x="20" y="137"/>
                    <a:pt x="13" y="134"/>
                    <a:pt x="9" y="131"/>
                  </a:cubicBezTo>
                  <a:cubicBezTo>
                    <a:pt x="9" y="131"/>
                    <a:pt x="8" y="131"/>
                    <a:pt x="8" y="131"/>
                  </a:cubicBezTo>
                  <a:cubicBezTo>
                    <a:pt x="8" y="129"/>
                    <a:pt x="8" y="128"/>
                    <a:pt x="8" y="126"/>
                  </a:cubicBezTo>
                  <a:cubicBezTo>
                    <a:pt x="22" y="135"/>
                    <a:pt x="37" y="142"/>
                    <a:pt x="52" y="149"/>
                  </a:cubicBezTo>
                  <a:cubicBezTo>
                    <a:pt x="69" y="157"/>
                    <a:pt x="86" y="164"/>
                    <a:pt x="102" y="172"/>
                  </a:cubicBezTo>
                  <a:cubicBezTo>
                    <a:pt x="102" y="174"/>
                    <a:pt x="101" y="175"/>
                    <a:pt x="101" y="176"/>
                  </a:cubicBezTo>
                  <a:cubicBezTo>
                    <a:pt x="97" y="174"/>
                    <a:pt x="92" y="172"/>
                    <a:pt x="88" y="170"/>
                  </a:cubicBezTo>
                  <a:close/>
                  <a:moveTo>
                    <a:pt x="30" y="93"/>
                  </a:moveTo>
                  <a:cubicBezTo>
                    <a:pt x="30" y="93"/>
                    <a:pt x="30" y="93"/>
                    <a:pt x="30" y="93"/>
                  </a:cubicBezTo>
                  <a:cubicBezTo>
                    <a:pt x="45" y="88"/>
                    <a:pt x="60" y="85"/>
                    <a:pt x="75" y="81"/>
                  </a:cubicBezTo>
                  <a:cubicBezTo>
                    <a:pt x="90" y="78"/>
                    <a:pt x="104" y="74"/>
                    <a:pt x="119" y="70"/>
                  </a:cubicBezTo>
                  <a:cubicBezTo>
                    <a:pt x="134" y="67"/>
                    <a:pt x="149" y="64"/>
                    <a:pt x="164" y="60"/>
                  </a:cubicBezTo>
                  <a:cubicBezTo>
                    <a:pt x="172" y="58"/>
                    <a:pt x="180" y="56"/>
                    <a:pt x="187" y="55"/>
                  </a:cubicBezTo>
                  <a:cubicBezTo>
                    <a:pt x="194" y="53"/>
                    <a:pt x="201" y="52"/>
                    <a:pt x="208" y="50"/>
                  </a:cubicBezTo>
                  <a:cubicBezTo>
                    <a:pt x="207" y="52"/>
                    <a:pt x="205" y="54"/>
                    <a:pt x="204" y="55"/>
                  </a:cubicBezTo>
                  <a:cubicBezTo>
                    <a:pt x="203" y="55"/>
                    <a:pt x="203" y="56"/>
                    <a:pt x="202" y="56"/>
                  </a:cubicBezTo>
                  <a:cubicBezTo>
                    <a:pt x="202" y="56"/>
                    <a:pt x="202" y="56"/>
                    <a:pt x="201" y="56"/>
                  </a:cubicBezTo>
                  <a:cubicBezTo>
                    <a:pt x="173" y="62"/>
                    <a:pt x="144" y="67"/>
                    <a:pt x="115" y="73"/>
                  </a:cubicBezTo>
                  <a:cubicBezTo>
                    <a:pt x="85" y="79"/>
                    <a:pt x="56" y="88"/>
                    <a:pt x="27" y="95"/>
                  </a:cubicBezTo>
                  <a:cubicBezTo>
                    <a:pt x="28" y="95"/>
                    <a:pt x="29" y="94"/>
                    <a:pt x="30" y="93"/>
                  </a:cubicBezTo>
                  <a:close/>
                  <a:moveTo>
                    <a:pt x="115" y="2"/>
                  </a:moveTo>
                  <a:cubicBezTo>
                    <a:pt x="116" y="3"/>
                    <a:pt x="118" y="3"/>
                    <a:pt x="119" y="4"/>
                  </a:cubicBezTo>
                  <a:cubicBezTo>
                    <a:pt x="117" y="4"/>
                    <a:pt x="114" y="5"/>
                    <a:pt x="112" y="5"/>
                  </a:cubicBezTo>
                  <a:cubicBezTo>
                    <a:pt x="113" y="4"/>
                    <a:pt x="114" y="3"/>
                    <a:pt x="115" y="2"/>
                  </a:cubicBezTo>
                  <a:close/>
                  <a:moveTo>
                    <a:pt x="124" y="6"/>
                  </a:moveTo>
                  <a:cubicBezTo>
                    <a:pt x="121" y="6"/>
                    <a:pt x="118" y="7"/>
                    <a:pt x="115" y="8"/>
                  </a:cubicBezTo>
                  <a:cubicBezTo>
                    <a:pt x="114" y="8"/>
                    <a:pt x="112" y="9"/>
                    <a:pt x="110" y="9"/>
                  </a:cubicBezTo>
                  <a:cubicBezTo>
                    <a:pt x="110" y="10"/>
                    <a:pt x="110" y="10"/>
                    <a:pt x="109" y="10"/>
                  </a:cubicBezTo>
                  <a:cubicBezTo>
                    <a:pt x="111" y="9"/>
                    <a:pt x="112" y="8"/>
                    <a:pt x="113" y="8"/>
                  </a:cubicBezTo>
                  <a:cubicBezTo>
                    <a:pt x="116" y="7"/>
                    <a:pt x="119" y="6"/>
                    <a:pt x="121" y="5"/>
                  </a:cubicBezTo>
                  <a:cubicBezTo>
                    <a:pt x="122" y="5"/>
                    <a:pt x="123" y="5"/>
                    <a:pt x="124" y="6"/>
                  </a:cubicBezTo>
                  <a:close/>
                  <a:moveTo>
                    <a:pt x="129" y="8"/>
                  </a:moveTo>
                  <a:cubicBezTo>
                    <a:pt x="126" y="8"/>
                    <a:pt x="122" y="10"/>
                    <a:pt x="118" y="11"/>
                  </a:cubicBezTo>
                  <a:cubicBezTo>
                    <a:pt x="113" y="12"/>
                    <a:pt x="108" y="13"/>
                    <a:pt x="102" y="15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6" y="13"/>
                    <a:pt x="107" y="12"/>
                  </a:cubicBezTo>
                  <a:cubicBezTo>
                    <a:pt x="109" y="12"/>
                    <a:pt x="112" y="11"/>
                    <a:pt x="114" y="11"/>
                  </a:cubicBezTo>
                  <a:cubicBezTo>
                    <a:pt x="118" y="10"/>
                    <a:pt x="122" y="9"/>
                    <a:pt x="126" y="6"/>
                  </a:cubicBezTo>
                  <a:cubicBezTo>
                    <a:pt x="127" y="7"/>
                    <a:pt x="128" y="7"/>
                    <a:pt x="129" y="8"/>
                  </a:cubicBezTo>
                  <a:close/>
                  <a:moveTo>
                    <a:pt x="136" y="10"/>
                  </a:moveTo>
                  <a:cubicBezTo>
                    <a:pt x="130" y="11"/>
                    <a:pt x="123" y="12"/>
                    <a:pt x="117" y="14"/>
                  </a:cubicBezTo>
                  <a:cubicBezTo>
                    <a:pt x="111" y="15"/>
                    <a:pt x="103" y="17"/>
                    <a:pt x="98" y="19"/>
                  </a:cubicBezTo>
                  <a:cubicBezTo>
                    <a:pt x="104" y="17"/>
                    <a:pt x="110" y="15"/>
                    <a:pt x="116" y="13"/>
                  </a:cubicBezTo>
                  <a:cubicBezTo>
                    <a:pt x="121" y="12"/>
                    <a:pt x="126" y="11"/>
                    <a:pt x="131" y="8"/>
                  </a:cubicBezTo>
                  <a:cubicBezTo>
                    <a:pt x="131" y="8"/>
                    <a:pt x="131" y="8"/>
                    <a:pt x="131" y="8"/>
                  </a:cubicBezTo>
                  <a:cubicBezTo>
                    <a:pt x="132" y="9"/>
                    <a:pt x="134" y="10"/>
                    <a:pt x="136" y="10"/>
                  </a:cubicBezTo>
                  <a:close/>
                  <a:moveTo>
                    <a:pt x="140" y="12"/>
                  </a:moveTo>
                  <a:cubicBezTo>
                    <a:pt x="138" y="12"/>
                    <a:pt x="135" y="13"/>
                    <a:pt x="133" y="14"/>
                  </a:cubicBezTo>
                  <a:cubicBezTo>
                    <a:pt x="129" y="14"/>
                    <a:pt x="125" y="15"/>
                    <a:pt x="122" y="16"/>
                  </a:cubicBezTo>
                  <a:cubicBezTo>
                    <a:pt x="113" y="18"/>
                    <a:pt x="105" y="21"/>
                    <a:pt x="97" y="24"/>
                  </a:cubicBezTo>
                  <a:cubicBezTo>
                    <a:pt x="96" y="24"/>
                    <a:pt x="94" y="24"/>
                    <a:pt x="93" y="24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94" y="24"/>
                    <a:pt x="96" y="24"/>
                    <a:pt x="97" y="23"/>
                  </a:cubicBezTo>
                  <a:cubicBezTo>
                    <a:pt x="102" y="22"/>
                    <a:pt x="107" y="20"/>
                    <a:pt x="112" y="19"/>
                  </a:cubicBezTo>
                  <a:cubicBezTo>
                    <a:pt x="120" y="16"/>
                    <a:pt x="129" y="14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1"/>
                    <a:pt x="139" y="12"/>
                    <a:pt x="140" y="12"/>
                  </a:cubicBezTo>
                  <a:close/>
                  <a:moveTo>
                    <a:pt x="151" y="17"/>
                  </a:moveTo>
                  <a:cubicBezTo>
                    <a:pt x="143" y="19"/>
                    <a:pt x="134" y="20"/>
                    <a:pt x="126" y="22"/>
                  </a:cubicBezTo>
                  <a:cubicBezTo>
                    <a:pt x="133" y="20"/>
                    <a:pt x="140" y="18"/>
                    <a:pt x="147" y="15"/>
                  </a:cubicBezTo>
                  <a:cubicBezTo>
                    <a:pt x="148" y="16"/>
                    <a:pt x="150" y="16"/>
                    <a:pt x="151" y="17"/>
                  </a:cubicBezTo>
                  <a:close/>
                  <a:moveTo>
                    <a:pt x="158" y="20"/>
                  </a:moveTo>
                  <a:cubicBezTo>
                    <a:pt x="152" y="22"/>
                    <a:pt x="146" y="23"/>
                    <a:pt x="140" y="25"/>
                  </a:cubicBezTo>
                  <a:cubicBezTo>
                    <a:pt x="132" y="26"/>
                    <a:pt x="125" y="29"/>
                    <a:pt x="118" y="30"/>
                  </a:cubicBezTo>
                  <a:cubicBezTo>
                    <a:pt x="110" y="32"/>
                    <a:pt x="103" y="34"/>
                    <a:pt x="96" y="36"/>
                  </a:cubicBezTo>
                  <a:cubicBezTo>
                    <a:pt x="93" y="37"/>
                    <a:pt x="90" y="38"/>
                    <a:pt x="86" y="39"/>
                  </a:cubicBezTo>
                  <a:cubicBezTo>
                    <a:pt x="84" y="39"/>
                    <a:pt x="80" y="40"/>
                    <a:pt x="78" y="40"/>
                  </a:cubicBezTo>
                  <a:cubicBezTo>
                    <a:pt x="78" y="40"/>
                    <a:pt x="78" y="40"/>
                    <a:pt x="78" y="40"/>
                  </a:cubicBezTo>
                  <a:cubicBezTo>
                    <a:pt x="83" y="37"/>
                    <a:pt x="89" y="36"/>
                    <a:pt x="94" y="34"/>
                  </a:cubicBezTo>
                  <a:cubicBezTo>
                    <a:pt x="101" y="32"/>
                    <a:pt x="108" y="30"/>
                    <a:pt x="115" y="29"/>
                  </a:cubicBezTo>
                  <a:cubicBezTo>
                    <a:pt x="121" y="27"/>
                    <a:pt x="128" y="25"/>
                    <a:pt x="135" y="23"/>
                  </a:cubicBezTo>
                  <a:cubicBezTo>
                    <a:pt x="141" y="21"/>
                    <a:pt x="147" y="20"/>
                    <a:pt x="152" y="17"/>
                  </a:cubicBezTo>
                  <a:cubicBezTo>
                    <a:pt x="154" y="18"/>
                    <a:pt x="156" y="19"/>
                    <a:pt x="158" y="20"/>
                  </a:cubicBezTo>
                  <a:close/>
                  <a:moveTo>
                    <a:pt x="83" y="35"/>
                  </a:moveTo>
                  <a:cubicBezTo>
                    <a:pt x="87" y="33"/>
                    <a:pt x="92" y="32"/>
                    <a:pt x="97" y="31"/>
                  </a:cubicBezTo>
                  <a:cubicBezTo>
                    <a:pt x="103" y="29"/>
                    <a:pt x="108" y="27"/>
                    <a:pt x="114" y="25"/>
                  </a:cubicBezTo>
                  <a:cubicBezTo>
                    <a:pt x="115" y="25"/>
                    <a:pt x="116" y="25"/>
                    <a:pt x="118" y="25"/>
                  </a:cubicBezTo>
                  <a:cubicBezTo>
                    <a:pt x="117" y="25"/>
                    <a:pt x="116" y="25"/>
                    <a:pt x="115" y="25"/>
                  </a:cubicBezTo>
                  <a:cubicBezTo>
                    <a:pt x="109" y="27"/>
                    <a:pt x="103" y="29"/>
                    <a:pt x="97" y="31"/>
                  </a:cubicBezTo>
                  <a:cubicBezTo>
                    <a:pt x="95" y="32"/>
                    <a:pt x="92" y="33"/>
                    <a:pt x="89" y="34"/>
                  </a:cubicBezTo>
                  <a:cubicBezTo>
                    <a:pt x="87" y="34"/>
                    <a:pt x="86" y="35"/>
                    <a:pt x="84" y="35"/>
                  </a:cubicBezTo>
                  <a:cubicBezTo>
                    <a:pt x="84" y="35"/>
                    <a:pt x="83" y="36"/>
                    <a:pt x="82" y="36"/>
                  </a:cubicBezTo>
                  <a:cubicBezTo>
                    <a:pt x="82" y="36"/>
                    <a:pt x="83" y="35"/>
                    <a:pt x="83" y="35"/>
                  </a:cubicBezTo>
                  <a:close/>
                  <a:moveTo>
                    <a:pt x="117" y="26"/>
                  </a:moveTo>
                  <a:cubicBezTo>
                    <a:pt x="123" y="24"/>
                    <a:pt x="130" y="22"/>
                    <a:pt x="136" y="21"/>
                  </a:cubicBezTo>
                  <a:cubicBezTo>
                    <a:pt x="140" y="20"/>
                    <a:pt x="144" y="19"/>
                    <a:pt x="147" y="18"/>
                  </a:cubicBezTo>
                  <a:cubicBezTo>
                    <a:pt x="149" y="18"/>
                    <a:pt x="150" y="18"/>
                    <a:pt x="151" y="17"/>
                  </a:cubicBezTo>
                  <a:cubicBezTo>
                    <a:pt x="149" y="18"/>
                    <a:pt x="148" y="19"/>
                    <a:pt x="146" y="19"/>
                  </a:cubicBezTo>
                  <a:cubicBezTo>
                    <a:pt x="133" y="24"/>
                    <a:pt x="120" y="26"/>
                    <a:pt x="107" y="30"/>
                  </a:cubicBezTo>
                  <a:cubicBezTo>
                    <a:pt x="103" y="31"/>
                    <a:pt x="99" y="32"/>
                    <a:pt x="95" y="33"/>
                  </a:cubicBezTo>
                  <a:cubicBezTo>
                    <a:pt x="102" y="31"/>
                    <a:pt x="110" y="28"/>
                    <a:pt x="117" y="26"/>
                  </a:cubicBezTo>
                  <a:close/>
                  <a:moveTo>
                    <a:pt x="141" y="13"/>
                  </a:moveTo>
                  <a:cubicBezTo>
                    <a:pt x="143" y="13"/>
                    <a:pt x="144" y="14"/>
                    <a:pt x="145" y="14"/>
                  </a:cubicBezTo>
                  <a:cubicBezTo>
                    <a:pt x="136" y="17"/>
                    <a:pt x="127" y="19"/>
                    <a:pt x="118" y="21"/>
                  </a:cubicBezTo>
                  <a:cubicBezTo>
                    <a:pt x="109" y="23"/>
                    <a:pt x="100" y="26"/>
                    <a:pt x="91" y="29"/>
                  </a:cubicBezTo>
                  <a:cubicBezTo>
                    <a:pt x="90" y="29"/>
                    <a:pt x="89" y="29"/>
                    <a:pt x="88" y="30"/>
                  </a:cubicBezTo>
                  <a:cubicBezTo>
                    <a:pt x="90" y="29"/>
                    <a:pt x="91" y="28"/>
                    <a:pt x="93" y="27"/>
                  </a:cubicBezTo>
                  <a:cubicBezTo>
                    <a:pt x="95" y="27"/>
                    <a:pt x="97" y="26"/>
                    <a:pt x="99" y="25"/>
                  </a:cubicBezTo>
                  <a:cubicBezTo>
                    <a:pt x="105" y="23"/>
                    <a:pt x="110" y="22"/>
                    <a:pt x="115" y="21"/>
                  </a:cubicBezTo>
                  <a:cubicBezTo>
                    <a:pt x="124" y="18"/>
                    <a:pt x="133" y="17"/>
                    <a:pt x="141" y="13"/>
                  </a:cubicBezTo>
                  <a:cubicBezTo>
                    <a:pt x="141" y="13"/>
                    <a:pt x="141" y="13"/>
                    <a:pt x="141" y="13"/>
                  </a:cubicBezTo>
                  <a:close/>
                  <a:moveTo>
                    <a:pt x="110" y="7"/>
                  </a:moveTo>
                  <a:cubicBezTo>
                    <a:pt x="112" y="6"/>
                    <a:pt x="113" y="6"/>
                    <a:pt x="115" y="5"/>
                  </a:cubicBezTo>
                  <a:cubicBezTo>
                    <a:pt x="117" y="5"/>
                    <a:pt x="118" y="5"/>
                    <a:pt x="120" y="4"/>
                  </a:cubicBezTo>
                  <a:cubicBezTo>
                    <a:pt x="122" y="4"/>
                    <a:pt x="116" y="6"/>
                    <a:pt x="116" y="6"/>
                  </a:cubicBezTo>
                  <a:cubicBezTo>
                    <a:pt x="113" y="7"/>
                    <a:pt x="110" y="9"/>
                    <a:pt x="107" y="10"/>
                  </a:cubicBezTo>
                  <a:cubicBezTo>
                    <a:pt x="108" y="9"/>
                    <a:pt x="109" y="8"/>
                    <a:pt x="110" y="7"/>
                  </a:cubicBezTo>
                  <a:close/>
                  <a:moveTo>
                    <a:pt x="105" y="12"/>
                  </a:moveTo>
                  <a:cubicBezTo>
                    <a:pt x="109" y="11"/>
                    <a:pt x="113" y="9"/>
                    <a:pt x="117" y="8"/>
                  </a:cubicBezTo>
                  <a:cubicBezTo>
                    <a:pt x="119" y="8"/>
                    <a:pt x="122" y="7"/>
                    <a:pt x="124" y="7"/>
                  </a:cubicBezTo>
                  <a:cubicBezTo>
                    <a:pt x="124" y="7"/>
                    <a:pt x="123" y="7"/>
                    <a:pt x="123" y="7"/>
                  </a:cubicBezTo>
                  <a:cubicBezTo>
                    <a:pt x="122" y="8"/>
                    <a:pt x="121" y="8"/>
                    <a:pt x="119" y="9"/>
                  </a:cubicBezTo>
                  <a:cubicBezTo>
                    <a:pt x="114" y="10"/>
                    <a:pt x="109" y="11"/>
                    <a:pt x="104" y="13"/>
                  </a:cubicBezTo>
                  <a:cubicBezTo>
                    <a:pt x="105" y="12"/>
                    <a:pt x="105" y="12"/>
                    <a:pt x="105" y="12"/>
                  </a:cubicBezTo>
                  <a:close/>
                  <a:moveTo>
                    <a:pt x="102" y="15"/>
                  </a:moveTo>
                  <a:cubicBezTo>
                    <a:pt x="106" y="15"/>
                    <a:pt x="110" y="13"/>
                    <a:pt x="114" y="13"/>
                  </a:cubicBezTo>
                  <a:cubicBezTo>
                    <a:pt x="116" y="12"/>
                    <a:pt x="119" y="11"/>
                    <a:pt x="121" y="11"/>
                  </a:cubicBezTo>
                  <a:cubicBezTo>
                    <a:pt x="123" y="10"/>
                    <a:pt x="125" y="10"/>
                    <a:pt x="126" y="9"/>
                  </a:cubicBezTo>
                  <a:cubicBezTo>
                    <a:pt x="127" y="9"/>
                    <a:pt x="131" y="7"/>
                    <a:pt x="128" y="9"/>
                  </a:cubicBezTo>
                  <a:cubicBezTo>
                    <a:pt x="123" y="12"/>
                    <a:pt x="117" y="12"/>
                    <a:pt x="112" y="14"/>
                  </a:cubicBezTo>
                  <a:cubicBezTo>
                    <a:pt x="107" y="15"/>
                    <a:pt x="103" y="16"/>
                    <a:pt x="99" y="18"/>
                  </a:cubicBezTo>
                  <a:cubicBezTo>
                    <a:pt x="100" y="17"/>
                    <a:pt x="101" y="16"/>
                    <a:pt x="102" y="15"/>
                  </a:cubicBezTo>
                  <a:close/>
                  <a:moveTo>
                    <a:pt x="97" y="20"/>
                  </a:moveTo>
                  <a:cubicBezTo>
                    <a:pt x="104" y="18"/>
                    <a:pt x="111" y="16"/>
                    <a:pt x="117" y="14"/>
                  </a:cubicBezTo>
                  <a:cubicBezTo>
                    <a:pt x="121" y="14"/>
                    <a:pt x="124" y="13"/>
                    <a:pt x="128" y="12"/>
                  </a:cubicBezTo>
                  <a:cubicBezTo>
                    <a:pt x="130" y="12"/>
                    <a:pt x="131" y="12"/>
                    <a:pt x="133" y="12"/>
                  </a:cubicBezTo>
                  <a:cubicBezTo>
                    <a:pt x="120" y="16"/>
                    <a:pt x="106" y="19"/>
                    <a:pt x="94" y="24"/>
                  </a:cubicBezTo>
                  <a:cubicBezTo>
                    <a:pt x="95" y="22"/>
                    <a:pt x="96" y="21"/>
                    <a:pt x="97" y="20"/>
                  </a:cubicBezTo>
                  <a:close/>
                  <a:moveTo>
                    <a:pt x="92" y="25"/>
                  </a:moveTo>
                  <a:cubicBezTo>
                    <a:pt x="100" y="24"/>
                    <a:pt x="108" y="21"/>
                    <a:pt x="115" y="19"/>
                  </a:cubicBezTo>
                  <a:cubicBezTo>
                    <a:pt x="119" y="17"/>
                    <a:pt x="124" y="16"/>
                    <a:pt x="128" y="15"/>
                  </a:cubicBezTo>
                  <a:cubicBezTo>
                    <a:pt x="132" y="15"/>
                    <a:pt x="136" y="14"/>
                    <a:pt x="140" y="13"/>
                  </a:cubicBezTo>
                  <a:cubicBezTo>
                    <a:pt x="135" y="15"/>
                    <a:pt x="130" y="16"/>
                    <a:pt x="126" y="17"/>
                  </a:cubicBezTo>
                  <a:cubicBezTo>
                    <a:pt x="121" y="18"/>
                    <a:pt x="116" y="20"/>
                    <a:pt x="111" y="21"/>
                  </a:cubicBezTo>
                  <a:cubicBezTo>
                    <a:pt x="104" y="23"/>
                    <a:pt x="96" y="25"/>
                    <a:pt x="89" y="28"/>
                  </a:cubicBezTo>
                  <a:cubicBezTo>
                    <a:pt x="90" y="27"/>
                    <a:pt x="91" y="26"/>
                    <a:pt x="92" y="25"/>
                  </a:cubicBezTo>
                  <a:close/>
                  <a:moveTo>
                    <a:pt x="87" y="30"/>
                  </a:moveTo>
                  <a:cubicBezTo>
                    <a:pt x="92" y="30"/>
                    <a:pt x="96" y="28"/>
                    <a:pt x="100" y="26"/>
                  </a:cubicBezTo>
                  <a:cubicBezTo>
                    <a:pt x="105" y="24"/>
                    <a:pt x="111" y="23"/>
                    <a:pt x="116" y="22"/>
                  </a:cubicBezTo>
                  <a:cubicBezTo>
                    <a:pt x="122" y="20"/>
                    <a:pt x="128" y="19"/>
                    <a:pt x="134" y="18"/>
                  </a:cubicBezTo>
                  <a:cubicBezTo>
                    <a:pt x="137" y="17"/>
                    <a:pt x="140" y="16"/>
                    <a:pt x="144" y="16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2" y="16"/>
                    <a:pt x="141" y="17"/>
                    <a:pt x="140" y="17"/>
                  </a:cubicBezTo>
                  <a:cubicBezTo>
                    <a:pt x="129" y="21"/>
                    <a:pt x="118" y="23"/>
                    <a:pt x="108" y="27"/>
                  </a:cubicBezTo>
                  <a:cubicBezTo>
                    <a:pt x="102" y="28"/>
                    <a:pt x="97" y="30"/>
                    <a:pt x="92" y="32"/>
                  </a:cubicBezTo>
                  <a:cubicBezTo>
                    <a:pt x="89" y="32"/>
                    <a:pt x="87" y="33"/>
                    <a:pt x="84" y="34"/>
                  </a:cubicBezTo>
                  <a:cubicBezTo>
                    <a:pt x="85" y="33"/>
                    <a:pt x="86" y="32"/>
                    <a:pt x="87" y="30"/>
                  </a:cubicBezTo>
                  <a:close/>
                  <a:moveTo>
                    <a:pt x="81" y="37"/>
                  </a:moveTo>
                  <a:cubicBezTo>
                    <a:pt x="84" y="36"/>
                    <a:pt x="86" y="36"/>
                    <a:pt x="88" y="35"/>
                  </a:cubicBezTo>
                  <a:cubicBezTo>
                    <a:pt x="85" y="36"/>
                    <a:pt x="82" y="37"/>
                    <a:pt x="80" y="39"/>
                  </a:cubicBezTo>
                  <a:cubicBezTo>
                    <a:pt x="80" y="38"/>
                    <a:pt x="81" y="37"/>
                    <a:pt x="81" y="37"/>
                  </a:cubicBezTo>
                  <a:close/>
                  <a:moveTo>
                    <a:pt x="77" y="42"/>
                  </a:moveTo>
                  <a:cubicBezTo>
                    <a:pt x="91" y="39"/>
                    <a:pt x="104" y="35"/>
                    <a:pt x="118" y="31"/>
                  </a:cubicBezTo>
                  <a:cubicBezTo>
                    <a:pt x="125" y="29"/>
                    <a:pt x="131" y="27"/>
                    <a:pt x="138" y="26"/>
                  </a:cubicBezTo>
                  <a:cubicBezTo>
                    <a:pt x="145" y="24"/>
                    <a:pt x="152" y="23"/>
                    <a:pt x="159" y="20"/>
                  </a:cubicBezTo>
                  <a:cubicBezTo>
                    <a:pt x="161" y="21"/>
                    <a:pt x="163" y="22"/>
                    <a:pt x="165" y="23"/>
                  </a:cubicBezTo>
                  <a:cubicBezTo>
                    <a:pt x="158" y="23"/>
                    <a:pt x="152" y="26"/>
                    <a:pt x="146" y="27"/>
                  </a:cubicBezTo>
                  <a:cubicBezTo>
                    <a:pt x="137" y="30"/>
                    <a:pt x="129" y="32"/>
                    <a:pt x="121" y="34"/>
                  </a:cubicBezTo>
                  <a:cubicBezTo>
                    <a:pt x="112" y="36"/>
                    <a:pt x="104" y="39"/>
                    <a:pt x="96" y="41"/>
                  </a:cubicBezTo>
                  <a:cubicBezTo>
                    <a:pt x="88" y="42"/>
                    <a:pt x="81" y="44"/>
                    <a:pt x="73" y="46"/>
                  </a:cubicBezTo>
                  <a:cubicBezTo>
                    <a:pt x="74" y="44"/>
                    <a:pt x="76" y="43"/>
                    <a:pt x="77" y="42"/>
                  </a:cubicBezTo>
                  <a:close/>
                  <a:moveTo>
                    <a:pt x="180" y="30"/>
                  </a:moveTo>
                  <a:cubicBezTo>
                    <a:pt x="180" y="30"/>
                    <a:pt x="180" y="30"/>
                    <a:pt x="180" y="30"/>
                  </a:cubicBezTo>
                  <a:cubicBezTo>
                    <a:pt x="170" y="32"/>
                    <a:pt x="161" y="34"/>
                    <a:pt x="151" y="37"/>
                  </a:cubicBezTo>
                  <a:cubicBezTo>
                    <a:pt x="141" y="39"/>
                    <a:pt x="131" y="41"/>
                    <a:pt x="120" y="44"/>
                  </a:cubicBezTo>
                  <a:cubicBezTo>
                    <a:pt x="101" y="48"/>
                    <a:pt x="81" y="54"/>
                    <a:pt x="62" y="60"/>
                  </a:cubicBezTo>
                  <a:cubicBezTo>
                    <a:pt x="61" y="60"/>
                    <a:pt x="60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9" y="61"/>
                    <a:pt x="59" y="61"/>
                    <a:pt x="60" y="61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2" y="59"/>
                    <a:pt x="64" y="58"/>
                    <a:pt x="66" y="57"/>
                  </a:cubicBezTo>
                  <a:cubicBezTo>
                    <a:pt x="71" y="55"/>
                    <a:pt x="76" y="54"/>
                    <a:pt x="81" y="53"/>
                  </a:cubicBezTo>
                  <a:cubicBezTo>
                    <a:pt x="91" y="49"/>
                    <a:pt x="101" y="46"/>
                    <a:pt x="112" y="43"/>
                  </a:cubicBezTo>
                  <a:cubicBezTo>
                    <a:pt x="122" y="40"/>
                    <a:pt x="132" y="37"/>
                    <a:pt x="142" y="35"/>
                  </a:cubicBezTo>
                  <a:cubicBezTo>
                    <a:pt x="152" y="32"/>
                    <a:pt x="162" y="30"/>
                    <a:pt x="172" y="26"/>
                  </a:cubicBezTo>
                  <a:cubicBezTo>
                    <a:pt x="175" y="27"/>
                    <a:pt x="177" y="28"/>
                    <a:pt x="180" y="30"/>
                  </a:cubicBezTo>
                  <a:close/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lose/>
                  <a:moveTo>
                    <a:pt x="186" y="33"/>
                  </a:moveTo>
                  <a:cubicBezTo>
                    <a:pt x="186" y="33"/>
                    <a:pt x="186" y="33"/>
                    <a:pt x="186" y="33"/>
                  </a:cubicBezTo>
                  <a:cubicBezTo>
                    <a:pt x="187" y="33"/>
                    <a:pt x="188" y="33"/>
                    <a:pt x="189" y="34"/>
                  </a:cubicBezTo>
                  <a:cubicBezTo>
                    <a:pt x="165" y="40"/>
                    <a:pt x="141" y="47"/>
                    <a:pt x="117" y="54"/>
                  </a:cubicBezTo>
                  <a:cubicBezTo>
                    <a:pt x="105" y="58"/>
                    <a:pt x="92" y="62"/>
                    <a:pt x="80" y="66"/>
                  </a:cubicBezTo>
                  <a:cubicBezTo>
                    <a:pt x="71" y="69"/>
                    <a:pt x="61" y="71"/>
                    <a:pt x="52" y="73"/>
                  </a:cubicBezTo>
                  <a:cubicBezTo>
                    <a:pt x="54" y="72"/>
                    <a:pt x="57" y="72"/>
                    <a:pt x="59" y="71"/>
                  </a:cubicBezTo>
                  <a:cubicBezTo>
                    <a:pt x="66" y="68"/>
                    <a:pt x="72" y="66"/>
                    <a:pt x="79" y="63"/>
                  </a:cubicBezTo>
                  <a:cubicBezTo>
                    <a:pt x="91" y="59"/>
                    <a:pt x="103" y="56"/>
                    <a:pt x="115" y="52"/>
                  </a:cubicBezTo>
                  <a:cubicBezTo>
                    <a:pt x="128" y="48"/>
                    <a:pt x="140" y="45"/>
                    <a:pt x="153" y="42"/>
                  </a:cubicBezTo>
                  <a:cubicBezTo>
                    <a:pt x="164" y="39"/>
                    <a:pt x="176" y="37"/>
                    <a:pt x="186" y="33"/>
                  </a:cubicBezTo>
                  <a:close/>
                  <a:moveTo>
                    <a:pt x="121" y="48"/>
                  </a:moveTo>
                  <a:cubicBezTo>
                    <a:pt x="109" y="51"/>
                    <a:pt x="98" y="55"/>
                    <a:pt x="86" y="58"/>
                  </a:cubicBezTo>
                  <a:cubicBezTo>
                    <a:pt x="75" y="61"/>
                    <a:pt x="64" y="65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4" y="67"/>
                    <a:pt x="54" y="67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8" y="65"/>
                    <a:pt x="60" y="65"/>
                    <a:pt x="63" y="64"/>
                  </a:cubicBezTo>
                  <a:cubicBezTo>
                    <a:pt x="69" y="63"/>
                    <a:pt x="74" y="61"/>
                    <a:pt x="80" y="59"/>
                  </a:cubicBezTo>
                  <a:cubicBezTo>
                    <a:pt x="91" y="55"/>
                    <a:pt x="102" y="52"/>
                    <a:pt x="114" y="48"/>
                  </a:cubicBezTo>
                  <a:cubicBezTo>
                    <a:pt x="125" y="45"/>
                    <a:pt x="136" y="42"/>
                    <a:pt x="147" y="39"/>
                  </a:cubicBezTo>
                  <a:cubicBezTo>
                    <a:pt x="158" y="36"/>
                    <a:pt x="170" y="34"/>
                    <a:pt x="180" y="30"/>
                  </a:cubicBezTo>
                  <a:cubicBezTo>
                    <a:pt x="181" y="30"/>
                    <a:pt x="180" y="30"/>
                    <a:pt x="180" y="30"/>
                  </a:cubicBezTo>
                  <a:cubicBezTo>
                    <a:pt x="182" y="31"/>
                    <a:pt x="184" y="31"/>
                    <a:pt x="186" y="32"/>
                  </a:cubicBezTo>
                  <a:cubicBezTo>
                    <a:pt x="164" y="37"/>
                    <a:pt x="142" y="42"/>
                    <a:pt x="121" y="48"/>
                  </a:cubicBezTo>
                  <a:close/>
                  <a:moveTo>
                    <a:pt x="116" y="40"/>
                  </a:moveTo>
                  <a:cubicBezTo>
                    <a:pt x="107" y="42"/>
                    <a:pt x="98" y="45"/>
                    <a:pt x="89" y="48"/>
                  </a:cubicBezTo>
                  <a:cubicBezTo>
                    <a:pt x="85" y="49"/>
                    <a:pt x="80" y="51"/>
                    <a:pt x="76" y="52"/>
                  </a:cubicBezTo>
                  <a:cubicBezTo>
                    <a:pt x="73" y="52"/>
                    <a:pt x="71" y="53"/>
                    <a:pt x="69" y="53"/>
                  </a:cubicBezTo>
                  <a:cubicBezTo>
                    <a:pt x="68" y="54"/>
                    <a:pt x="66" y="54"/>
                    <a:pt x="66" y="54"/>
                  </a:cubicBezTo>
                  <a:cubicBezTo>
                    <a:pt x="66" y="53"/>
                    <a:pt x="67" y="53"/>
                    <a:pt x="67" y="53"/>
                  </a:cubicBezTo>
                  <a:cubicBezTo>
                    <a:pt x="70" y="51"/>
                    <a:pt x="73" y="51"/>
                    <a:pt x="76" y="50"/>
                  </a:cubicBezTo>
                  <a:cubicBezTo>
                    <a:pt x="80" y="49"/>
                    <a:pt x="85" y="48"/>
                    <a:pt x="90" y="46"/>
                  </a:cubicBezTo>
                  <a:cubicBezTo>
                    <a:pt x="99" y="44"/>
                    <a:pt x="108" y="42"/>
                    <a:pt x="118" y="39"/>
                  </a:cubicBezTo>
                  <a:cubicBezTo>
                    <a:pt x="126" y="36"/>
                    <a:pt x="135" y="33"/>
                    <a:pt x="144" y="31"/>
                  </a:cubicBezTo>
                  <a:cubicBezTo>
                    <a:pt x="151" y="29"/>
                    <a:pt x="159" y="27"/>
                    <a:pt x="165" y="24"/>
                  </a:cubicBezTo>
                  <a:cubicBezTo>
                    <a:pt x="166" y="24"/>
                    <a:pt x="166" y="23"/>
                    <a:pt x="166" y="23"/>
                  </a:cubicBezTo>
                  <a:cubicBezTo>
                    <a:pt x="167" y="24"/>
                    <a:pt x="169" y="25"/>
                    <a:pt x="171" y="25"/>
                  </a:cubicBezTo>
                  <a:cubicBezTo>
                    <a:pt x="152" y="30"/>
                    <a:pt x="134" y="34"/>
                    <a:pt x="116" y="40"/>
                  </a:cubicBezTo>
                  <a:close/>
                  <a:moveTo>
                    <a:pt x="72" y="47"/>
                  </a:moveTo>
                  <a:cubicBezTo>
                    <a:pt x="80" y="45"/>
                    <a:pt x="88" y="43"/>
                    <a:pt x="96" y="41"/>
                  </a:cubicBezTo>
                  <a:cubicBezTo>
                    <a:pt x="105" y="39"/>
                    <a:pt x="114" y="36"/>
                    <a:pt x="123" y="34"/>
                  </a:cubicBezTo>
                  <a:cubicBezTo>
                    <a:pt x="131" y="32"/>
                    <a:pt x="139" y="30"/>
                    <a:pt x="148" y="28"/>
                  </a:cubicBezTo>
                  <a:cubicBezTo>
                    <a:pt x="151" y="27"/>
                    <a:pt x="155" y="25"/>
                    <a:pt x="158" y="24"/>
                  </a:cubicBezTo>
                  <a:cubicBezTo>
                    <a:pt x="160" y="24"/>
                    <a:pt x="163" y="24"/>
                    <a:pt x="164" y="24"/>
                  </a:cubicBezTo>
                  <a:cubicBezTo>
                    <a:pt x="162" y="25"/>
                    <a:pt x="159" y="26"/>
                    <a:pt x="157" y="26"/>
                  </a:cubicBezTo>
                  <a:cubicBezTo>
                    <a:pt x="150" y="29"/>
                    <a:pt x="142" y="30"/>
                    <a:pt x="135" y="32"/>
                  </a:cubicBezTo>
                  <a:cubicBezTo>
                    <a:pt x="126" y="35"/>
                    <a:pt x="118" y="38"/>
                    <a:pt x="109" y="41"/>
                  </a:cubicBezTo>
                  <a:cubicBezTo>
                    <a:pt x="100" y="43"/>
                    <a:pt x="91" y="45"/>
                    <a:pt x="83" y="48"/>
                  </a:cubicBezTo>
                  <a:cubicBezTo>
                    <a:pt x="78" y="49"/>
                    <a:pt x="73" y="50"/>
                    <a:pt x="68" y="51"/>
                  </a:cubicBezTo>
                  <a:cubicBezTo>
                    <a:pt x="69" y="50"/>
                    <a:pt x="71" y="48"/>
                    <a:pt x="72" y="47"/>
                  </a:cubicBezTo>
                  <a:close/>
                  <a:moveTo>
                    <a:pt x="65" y="54"/>
                  </a:moveTo>
                  <a:cubicBezTo>
                    <a:pt x="72" y="55"/>
                    <a:pt x="79" y="52"/>
                    <a:pt x="84" y="50"/>
                  </a:cubicBezTo>
                  <a:cubicBezTo>
                    <a:pt x="95" y="47"/>
                    <a:pt x="104" y="44"/>
                    <a:pt x="114" y="41"/>
                  </a:cubicBezTo>
                  <a:cubicBezTo>
                    <a:pt x="124" y="38"/>
                    <a:pt x="133" y="36"/>
                    <a:pt x="143" y="33"/>
                  </a:cubicBezTo>
                  <a:cubicBezTo>
                    <a:pt x="148" y="32"/>
                    <a:pt x="153" y="31"/>
                    <a:pt x="157" y="30"/>
                  </a:cubicBezTo>
                  <a:cubicBezTo>
                    <a:pt x="160" y="29"/>
                    <a:pt x="162" y="28"/>
                    <a:pt x="165" y="28"/>
                  </a:cubicBezTo>
                  <a:cubicBezTo>
                    <a:pt x="165" y="28"/>
                    <a:pt x="165" y="28"/>
                    <a:pt x="165" y="28"/>
                  </a:cubicBezTo>
                  <a:cubicBezTo>
                    <a:pt x="157" y="31"/>
                    <a:pt x="149" y="32"/>
                    <a:pt x="140" y="34"/>
                  </a:cubicBezTo>
                  <a:cubicBezTo>
                    <a:pt x="130" y="36"/>
                    <a:pt x="120" y="40"/>
                    <a:pt x="110" y="43"/>
                  </a:cubicBezTo>
                  <a:cubicBezTo>
                    <a:pt x="100" y="46"/>
                    <a:pt x="90" y="49"/>
                    <a:pt x="81" y="52"/>
                  </a:cubicBezTo>
                  <a:cubicBezTo>
                    <a:pt x="74" y="54"/>
                    <a:pt x="67" y="56"/>
                    <a:pt x="61" y="59"/>
                  </a:cubicBezTo>
                  <a:cubicBezTo>
                    <a:pt x="62" y="57"/>
                    <a:pt x="64" y="56"/>
                    <a:pt x="65" y="54"/>
                  </a:cubicBezTo>
                  <a:close/>
                  <a:moveTo>
                    <a:pt x="58" y="62"/>
                  </a:moveTo>
                  <a:cubicBezTo>
                    <a:pt x="68" y="59"/>
                    <a:pt x="77" y="56"/>
                    <a:pt x="87" y="53"/>
                  </a:cubicBezTo>
                  <a:cubicBezTo>
                    <a:pt x="98" y="50"/>
                    <a:pt x="108" y="48"/>
                    <a:pt x="119" y="45"/>
                  </a:cubicBezTo>
                  <a:cubicBezTo>
                    <a:pt x="130" y="42"/>
                    <a:pt x="141" y="40"/>
                    <a:pt x="151" y="37"/>
                  </a:cubicBezTo>
                  <a:cubicBezTo>
                    <a:pt x="157" y="36"/>
                    <a:pt x="162" y="34"/>
                    <a:pt x="167" y="33"/>
                  </a:cubicBezTo>
                  <a:cubicBezTo>
                    <a:pt x="169" y="33"/>
                    <a:pt x="170" y="33"/>
                    <a:pt x="171" y="33"/>
                  </a:cubicBezTo>
                  <a:cubicBezTo>
                    <a:pt x="151" y="39"/>
                    <a:pt x="130" y="42"/>
                    <a:pt x="110" y="49"/>
                  </a:cubicBezTo>
                  <a:cubicBezTo>
                    <a:pt x="99" y="52"/>
                    <a:pt x="89" y="56"/>
                    <a:pt x="78" y="59"/>
                  </a:cubicBezTo>
                  <a:cubicBezTo>
                    <a:pt x="73" y="60"/>
                    <a:pt x="68" y="62"/>
                    <a:pt x="63" y="63"/>
                  </a:cubicBezTo>
                  <a:cubicBezTo>
                    <a:pt x="60" y="64"/>
                    <a:pt x="57" y="65"/>
                    <a:pt x="55" y="66"/>
                  </a:cubicBezTo>
                  <a:cubicBezTo>
                    <a:pt x="56" y="64"/>
                    <a:pt x="57" y="63"/>
                    <a:pt x="58" y="62"/>
                  </a:cubicBezTo>
                  <a:close/>
                  <a:moveTo>
                    <a:pt x="52" y="68"/>
                  </a:moveTo>
                  <a:cubicBezTo>
                    <a:pt x="63" y="66"/>
                    <a:pt x="74" y="62"/>
                    <a:pt x="84" y="59"/>
                  </a:cubicBezTo>
                  <a:cubicBezTo>
                    <a:pt x="97" y="56"/>
                    <a:pt x="109" y="52"/>
                    <a:pt x="121" y="49"/>
                  </a:cubicBezTo>
                  <a:cubicBezTo>
                    <a:pt x="133" y="45"/>
                    <a:pt x="145" y="42"/>
                    <a:pt x="157" y="39"/>
                  </a:cubicBezTo>
                  <a:cubicBezTo>
                    <a:pt x="163" y="38"/>
                    <a:pt x="169" y="37"/>
                    <a:pt x="175" y="35"/>
                  </a:cubicBezTo>
                  <a:cubicBezTo>
                    <a:pt x="177" y="35"/>
                    <a:pt x="179" y="34"/>
                    <a:pt x="181" y="34"/>
                  </a:cubicBezTo>
                  <a:cubicBezTo>
                    <a:pt x="180" y="34"/>
                    <a:pt x="180" y="34"/>
                    <a:pt x="179" y="35"/>
                  </a:cubicBezTo>
                  <a:cubicBezTo>
                    <a:pt x="168" y="38"/>
                    <a:pt x="156" y="40"/>
                    <a:pt x="145" y="43"/>
                  </a:cubicBezTo>
                  <a:cubicBezTo>
                    <a:pt x="133" y="46"/>
                    <a:pt x="122" y="49"/>
                    <a:pt x="110" y="53"/>
                  </a:cubicBezTo>
                  <a:cubicBezTo>
                    <a:pt x="98" y="56"/>
                    <a:pt x="86" y="60"/>
                    <a:pt x="75" y="64"/>
                  </a:cubicBezTo>
                  <a:cubicBezTo>
                    <a:pt x="69" y="66"/>
                    <a:pt x="63" y="69"/>
                    <a:pt x="58" y="71"/>
                  </a:cubicBezTo>
                  <a:cubicBezTo>
                    <a:pt x="54" y="72"/>
                    <a:pt x="50" y="73"/>
                    <a:pt x="47" y="74"/>
                  </a:cubicBezTo>
                  <a:cubicBezTo>
                    <a:pt x="49" y="72"/>
                    <a:pt x="50" y="70"/>
                    <a:pt x="52" y="68"/>
                  </a:cubicBezTo>
                  <a:close/>
                  <a:moveTo>
                    <a:pt x="45" y="76"/>
                  </a:moveTo>
                  <a:cubicBezTo>
                    <a:pt x="56" y="73"/>
                    <a:pt x="67" y="70"/>
                    <a:pt x="78" y="67"/>
                  </a:cubicBezTo>
                  <a:cubicBezTo>
                    <a:pt x="91" y="63"/>
                    <a:pt x="103" y="59"/>
                    <a:pt x="116" y="55"/>
                  </a:cubicBezTo>
                  <a:cubicBezTo>
                    <a:pt x="140" y="48"/>
                    <a:pt x="165" y="41"/>
                    <a:pt x="190" y="34"/>
                  </a:cubicBezTo>
                  <a:cubicBezTo>
                    <a:pt x="192" y="35"/>
                    <a:pt x="193" y="36"/>
                    <a:pt x="195" y="36"/>
                  </a:cubicBezTo>
                  <a:cubicBezTo>
                    <a:pt x="168" y="42"/>
                    <a:pt x="142" y="49"/>
                    <a:pt x="117" y="57"/>
                  </a:cubicBezTo>
                  <a:cubicBezTo>
                    <a:pt x="104" y="61"/>
                    <a:pt x="91" y="65"/>
                    <a:pt x="78" y="68"/>
                  </a:cubicBezTo>
                  <a:cubicBezTo>
                    <a:pt x="66" y="72"/>
                    <a:pt x="54" y="74"/>
                    <a:pt x="43" y="79"/>
                  </a:cubicBezTo>
                  <a:cubicBezTo>
                    <a:pt x="43" y="78"/>
                    <a:pt x="44" y="77"/>
                    <a:pt x="45" y="76"/>
                  </a:cubicBezTo>
                  <a:close/>
                  <a:moveTo>
                    <a:pt x="42" y="80"/>
                  </a:moveTo>
                  <a:cubicBezTo>
                    <a:pt x="53" y="75"/>
                    <a:pt x="65" y="73"/>
                    <a:pt x="76" y="70"/>
                  </a:cubicBezTo>
                  <a:cubicBezTo>
                    <a:pt x="90" y="66"/>
                    <a:pt x="103" y="62"/>
                    <a:pt x="117" y="58"/>
                  </a:cubicBezTo>
                  <a:cubicBezTo>
                    <a:pt x="143" y="50"/>
                    <a:pt x="169" y="43"/>
                    <a:pt x="195" y="37"/>
                  </a:cubicBezTo>
                  <a:cubicBezTo>
                    <a:pt x="196" y="37"/>
                    <a:pt x="196" y="37"/>
                    <a:pt x="196" y="37"/>
                  </a:cubicBezTo>
                  <a:cubicBezTo>
                    <a:pt x="197" y="37"/>
                    <a:pt x="198" y="38"/>
                    <a:pt x="199" y="38"/>
                  </a:cubicBezTo>
                  <a:cubicBezTo>
                    <a:pt x="187" y="41"/>
                    <a:pt x="175" y="43"/>
                    <a:pt x="163" y="46"/>
                  </a:cubicBezTo>
                  <a:cubicBezTo>
                    <a:pt x="149" y="50"/>
                    <a:pt x="135" y="54"/>
                    <a:pt x="121" y="57"/>
                  </a:cubicBezTo>
                  <a:cubicBezTo>
                    <a:pt x="94" y="64"/>
                    <a:pt x="67" y="73"/>
                    <a:pt x="40" y="81"/>
                  </a:cubicBezTo>
                  <a:cubicBezTo>
                    <a:pt x="41" y="81"/>
                    <a:pt x="41" y="80"/>
                    <a:pt x="42" y="80"/>
                  </a:cubicBezTo>
                  <a:close/>
                  <a:moveTo>
                    <a:pt x="208" y="42"/>
                  </a:moveTo>
                  <a:cubicBezTo>
                    <a:pt x="180" y="47"/>
                    <a:pt x="153" y="56"/>
                    <a:pt x="125" y="62"/>
                  </a:cubicBezTo>
                  <a:cubicBezTo>
                    <a:pt x="98" y="69"/>
                    <a:pt x="72" y="76"/>
                    <a:pt x="45" y="83"/>
                  </a:cubicBezTo>
                  <a:cubicBezTo>
                    <a:pt x="47" y="83"/>
                    <a:pt x="48" y="82"/>
                    <a:pt x="50" y="82"/>
                  </a:cubicBezTo>
                  <a:cubicBezTo>
                    <a:pt x="57" y="80"/>
                    <a:pt x="65" y="78"/>
                    <a:pt x="72" y="75"/>
                  </a:cubicBezTo>
                  <a:cubicBezTo>
                    <a:pt x="86" y="71"/>
                    <a:pt x="101" y="67"/>
                    <a:pt x="116" y="62"/>
                  </a:cubicBezTo>
                  <a:cubicBezTo>
                    <a:pt x="130" y="58"/>
                    <a:pt x="144" y="54"/>
                    <a:pt x="159" y="50"/>
                  </a:cubicBezTo>
                  <a:cubicBezTo>
                    <a:pt x="173" y="47"/>
                    <a:pt x="187" y="44"/>
                    <a:pt x="201" y="39"/>
                  </a:cubicBezTo>
                  <a:cubicBezTo>
                    <a:pt x="203" y="40"/>
                    <a:pt x="206" y="41"/>
                    <a:pt x="208" y="42"/>
                  </a:cubicBezTo>
                  <a:close/>
                  <a:moveTo>
                    <a:pt x="39" y="82"/>
                  </a:moveTo>
                  <a:cubicBezTo>
                    <a:pt x="67" y="73"/>
                    <a:pt x="95" y="65"/>
                    <a:pt x="123" y="58"/>
                  </a:cubicBezTo>
                  <a:cubicBezTo>
                    <a:pt x="137" y="54"/>
                    <a:pt x="151" y="50"/>
                    <a:pt x="164" y="47"/>
                  </a:cubicBezTo>
                  <a:cubicBezTo>
                    <a:pt x="171" y="45"/>
                    <a:pt x="177" y="43"/>
                    <a:pt x="184" y="42"/>
                  </a:cubicBezTo>
                  <a:cubicBezTo>
                    <a:pt x="187" y="42"/>
                    <a:pt x="191" y="41"/>
                    <a:pt x="194" y="40"/>
                  </a:cubicBezTo>
                  <a:cubicBezTo>
                    <a:pt x="196" y="40"/>
                    <a:pt x="197" y="40"/>
                    <a:pt x="199" y="39"/>
                  </a:cubicBezTo>
                  <a:cubicBezTo>
                    <a:pt x="199" y="39"/>
                    <a:pt x="196" y="40"/>
                    <a:pt x="196" y="40"/>
                  </a:cubicBezTo>
                  <a:cubicBezTo>
                    <a:pt x="190" y="42"/>
                    <a:pt x="183" y="43"/>
                    <a:pt x="177" y="45"/>
                  </a:cubicBezTo>
                  <a:cubicBezTo>
                    <a:pt x="170" y="46"/>
                    <a:pt x="162" y="49"/>
                    <a:pt x="155" y="51"/>
                  </a:cubicBezTo>
                  <a:cubicBezTo>
                    <a:pt x="141" y="54"/>
                    <a:pt x="127" y="58"/>
                    <a:pt x="114" y="62"/>
                  </a:cubicBezTo>
                  <a:cubicBezTo>
                    <a:pt x="100" y="66"/>
                    <a:pt x="86" y="71"/>
                    <a:pt x="72" y="75"/>
                  </a:cubicBezTo>
                  <a:cubicBezTo>
                    <a:pt x="65" y="77"/>
                    <a:pt x="58" y="79"/>
                    <a:pt x="52" y="81"/>
                  </a:cubicBezTo>
                  <a:cubicBezTo>
                    <a:pt x="47" y="82"/>
                    <a:pt x="41" y="83"/>
                    <a:pt x="37" y="85"/>
                  </a:cubicBezTo>
                  <a:cubicBezTo>
                    <a:pt x="37" y="84"/>
                    <a:pt x="38" y="83"/>
                    <a:pt x="39" y="82"/>
                  </a:cubicBezTo>
                  <a:close/>
                  <a:moveTo>
                    <a:pt x="35" y="87"/>
                  </a:moveTo>
                  <a:cubicBezTo>
                    <a:pt x="64" y="79"/>
                    <a:pt x="93" y="71"/>
                    <a:pt x="121" y="64"/>
                  </a:cubicBezTo>
                  <a:cubicBezTo>
                    <a:pt x="151" y="57"/>
                    <a:pt x="180" y="48"/>
                    <a:pt x="209" y="43"/>
                  </a:cubicBezTo>
                  <a:cubicBezTo>
                    <a:pt x="210" y="43"/>
                    <a:pt x="212" y="44"/>
                    <a:pt x="213" y="44"/>
                  </a:cubicBezTo>
                  <a:cubicBezTo>
                    <a:pt x="206" y="46"/>
                    <a:pt x="200" y="48"/>
                    <a:pt x="194" y="49"/>
                  </a:cubicBezTo>
                  <a:cubicBezTo>
                    <a:pt x="186" y="51"/>
                    <a:pt x="178" y="53"/>
                    <a:pt x="170" y="54"/>
                  </a:cubicBezTo>
                  <a:cubicBezTo>
                    <a:pt x="155" y="57"/>
                    <a:pt x="139" y="61"/>
                    <a:pt x="123" y="64"/>
                  </a:cubicBezTo>
                  <a:cubicBezTo>
                    <a:pt x="108" y="68"/>
                    <a:pt x="92" y="72"/>
                    <a:pt x="77" y="77"/>
                  </a:cubicBezTo>
                  <a:cubicBezTo>
                    <a:pt x="69" y="79"/>
                    <a:pt x="62" y="81"/>
                    <a:pt x="54" y="83"/>
                  </a:cubicBezTo>
                  <a:cubicBezTo>
                    <a:pt x="47" y="85"/>
                    <a:pt x="40" y="86"/>
                    <a:pt x="33" y="89"/>
                  </a:cubicBezTo>
                  <a:cubicBezTo>
                    <a:pt x="34" y="88"/>
                    <a:pt x="35" y="87"/>
                    <a:pt x="35" y="87"/>
                  </a:cubicBezTo>
                  <a:close/>
                  <a:moveTo>
                    <a:pt x="32" y="90"/>
                  </a:moveTo>
                  <a:cubicBezTo>
                    <a:pt x="39" y="87"/>
                    <a:pt x="46" y="86"/>
                    <a:pt x="53" y="84"/>
                  </a:cubicBezTo>
                  <a:cubicBezTo>
                    <a:pt x="60" y="82"/>
                    <a:pt x="68" y="80"/>
                    <a:pt x="75" y="78"/>
                  </a:cubicBezTo>
                  <a:cubicBezTo>
                    <a:pt x="90" y="73"/>
                    <a:pt x="106" y="69"/>
                    <a:pt x="122" y="65"/>
                  </a:cubicBezTo>
                  <a:cubicBezTo>
                    <a:pt x="137" y="62"/>
                    <a:pt x="153" y="59"/>
                    <a:pt x="169" y="55"/>
                  </a:cubicBezTo>
                  <a:cubicBezTo>
                    <a:pt x="177" y="54"/>
                    <a:pt x="184" y="52"/>
                    <a:pt x="192" y="51"/>
                  </a:cubicBezTo>
                  <a:cubicBezTo>
                    <a:pt x="199" y="49"/>
                    <a:pt x="206" y="46"/>
                    <a:pt x="213" y="45"/>
                  </a:cubicBezTo>
                  <a:cubicBezTo>
                    <a:pt x="214" y="45"/>
                    <a:pt x="214" y="45"/>
                    <a:pt x="214" y="45"/>
                  </a:cubicBezTo>
                  <a:cubicBezTo>
                    <a:pt x="214" y="45"/>
                    <a:pt x="214" y="45"/>
                    <a:pt x="214" y="45"/>
                  </a:cubicBezTo>
                  <a:cubicBezTo>
                    <a:pt x="212" y="46"/>
                    <a:pt x="211" y="48"/>
                    <a:pt x="209" y="49"/>
                  </a:cubicBezTo>
                  <a:cubicBezTo>
                    <a:pt x="195" y="53"/>
                    <a:pt x="180" y="55"/>
                    <a:pt x="166" y="59"/>
                  </a:cubicBezTo>
                  <a:cubicBezTo>
                    <a:pt x="151" y="63"/>
                    <a:pt x="136" y="66"/>
                    <a:pt x="121" y="69"/>
                  </a:cubicBezTo>
                  <a:cubicBezTo>
                    <a:pt x="106" y="73"/>
                    <a:pt x="91" y="76"/>
                    <a:pt x="76" y="80"/>
                  </a:cubicBezTo>
                  <a:cubicBezTo>
                    <a:pt x="61" y="84"/>
                    <a:pt x="45" y="87"/>
                    <a:pt x="30" y="92"/>
                  </a:cubicBezTo>
                  <a:cubicBezTo>
                    <a:pt x="31" y="91"/>
                    <a:pt x="32" y="90"/>
                    <a:pt x="32" y="90"/>
                  </a:cubicBezTo>
                  <a:close/>
                  <a:moveTo>
                    <a:pt x="213" y="49"/>
                  </a:moveTo>
                  <a:cubicBezTo>
                    <a:pt x="213" y="49"/>
                    <a:pt x="213" y="49"/>
                    <a:pt x="214" y="49"/>
                  </a:cubicBezTo>
                  <a:cubicBezTo>
                    <a:pt x="213" y="49"/>
                    <a:pt x="213" y="50"/>
                    <a:pt x="213" y="50"/>
                  </a:cubicBezTo>
                  <a:cubicBezTo>
                    <a:pt x="213" y="50"/>
                    <a:pt x="213" y="50"/>
                    <a:pt x="213" y="50"/>
                  </a:cubicBezTo>
                  <a:cubicBezTo>
                    <a:pt x="208" y="55"/>
                    <a:pt x="204" y="60"/>
                    <a:pt x="200" y="64"/>
                  </a:cubicBezTo>
                  <a:cubicBezTo>
                    <a:pt x="190" y="75"/>
                    <a:pt x="180" y="85"/>
                    <a:pt x="171" y="95"/>
                  </a:cubicBezTo>
                  <a:cubicBezTo>
                    <a:pt x="169" y="97"/>
                    <a:pt x="168" y="98"/>
                    <a:pt x="167" y="99"/>
                  </a:cubicBezTo>
                  <a:cubicBezTo>
                    <a:pt x="182" y="82"/>
                    <a:pt x="197" y="65"/>
                    <a:pt x="213" y="49"/>
                  </a:cubicBezTo>
                  <a:close/>
                  <a:moveTo>
                    <a:pt x="147" y="83"/>
                  </a:moveTo>
                  <a:cubicBezTo>
                    <a:pt x="148" y="82"/>
                    <a:pt x="149" y="82"/>
                    <a:pt x="150" y="82"/>
                  </a:cubicBezTo>
                  <a:cubicBezTo>
                    <a:pt x="158" y="80"/>
                    <a:pt x="165" y="79"/>
                    <a:pt x="172" y="76"/>
                  </a:cubicBezTo>
                  <a:cubicBezTo>
                    <a:pt x="177" y="75"/>
                    <a:pt x="184" y="74"/>
                    <a:pt x="189" y="71"/>
                  </a:cubicBezTo>
                  <a:cubicBezTo>
                    <a:pt x="188" y="73"/>
                    <a:pt x="186" y="74"/>
                    <a:pt x="185" y="75"/>
                  </a:cubicBezTo>
                  <a:cubicBezTo>
                    <a:pt x="179" y="77"/>
                    <a:pt x="173" y="79"/>
                    <a:pt x="167" y="81"/>
                  </a:cubicBezTo>
                  <a:cubicBezTo>
                    <a:pt x="160" y="83"/>
                    <a:pt x="153" y="84"/>
                    <a:pt x="146" y="86"/>
                  </a:cubicBezTo>
                  <a:cubicBezTo>
                    <a:pt x="140" y="88"/>
                    <a:pt x="133" y="90"/>
                    <a:pt x="127" y="92"/>
                  </a:cubicBezTo>
                  <a:cubicBezTo>
                    <a:pt x="119" y="94"/>
                    <a:pt x="112" y="95"/>
                    <a:pt x="104" y="97"/>
                  </a:cubicBezTo>
                  <a:cubicBezTo>
                    <a:pt x="91" y="100"/>
                    <a:pt x="77" y="104"/>
                    <a:pt x="64" y="108"/>
                  </a:cubicBezTo>
                  <a:cubicBezTo>
                    <a:pt x="57" y="109"/>
                    <a:pt x="50" y="111"/>
                    <a:pt x="43" y="113"/>
                  </a:cubicBezTo>
                  <a:cubicBezTo>
                    <a:pt x="36" y="114"/>
                    <a:pt x="29" y="115"/>
                    <a:pt x="22" y="116"/>
                  </a:cubicBezTo>
                  <a:cubicBezTo>
                    <a:pt x="22" y="116"/>
                    <a:pt x="22" y="117"/>
                    <a:pt x="22" y="117"/>
                  </a:cubicBezTo>
                  <a:cubicBezTo>
                    <a:pt x="35" y="114"/>
                    <a:pt x="48" y="113"/>
                    <a:pt x="60" y="109"/>
                  </a:cubicBezTo>
                  <a:cubicBezTo>
                    <a:pt x="74" y="105"/>
                    <a:pt x="87" y="102"/>
                    <a:pt x="101" y="99"/>
                  </a:cubicBezTo>
                  <a:cubicBezTo>
                    <a:pt x="115" y="95"/>
                    <a:pt x="128" y="92"/>
                    <a:pt x="142" y="88"/>
                  </a:cubicBezTo>
                  <a:cubicBezTo>
                    <a:pt x="148" y="86"/>
                    <a:pt x="154" y="85"/>
                    <a:pt x="160" y="84"/>
                  </a:cubicBezTo>
                  <a:cubicBezTo>
                    <a:pt x="166" y="82"/>
                    <a:pt x="171" y="81"/>
                    <a:pt x="177" y="79"/>
                  </a:cubicBezTo>
                  <a:cubicBezTo>
                    <a:pt x="175" y="80"/>
                    <a:pt x="173" y="80"/>
                    <a:pt x="171" y="81"/>
                  </a:cubicBezTo>
                  <a:cubicBezTo>
                    <a:pt x="163" y="84"/>
                    <a:pt x="156" y="86"/>
                    <a:pt x="149" y="88"/>
                  </a:cubicBezTo>
                  <a:cubicBezTo>
                    <a:pt x="135" y="91"/>
                    <a:pt x="121" y="95"/>
                    <a:pt x="107" y="98"/>
                  </a:cubicBezTo>
                  <a:cubicBezTo>
                    <a:pt x="93" y="101"/>
                    <a:pt x="79" y="104"/>
                    <a:pt x="65" y="108"/>
                  </a:cubicBezTo>
                  <a:cubicBezTo>
                    <a:pt x="52" y="112"/>
                    <a:pt x="38" y="115"/>
                    <a:pt x="25" y="120"/>
                  </a:cubicBezTo>
                  <a:cubicBezTo>
                    <a:pt x="23" y="119"/>
                    <a:pt x="21" y="118"/>
                    <a:pt x="19" y="117"/>
                  </a:cubicBezTo>
                  <a:cubicBezTo>
                    <a:pt x="26" y="114"/>
                    <a:pt x="33" y="113"/>
                    <a:pt x="40" y="111"/>
                  </a:cubicBezTo>
                  <a:cubicBezTo>
                    <a:pt x="48" y="109"/>
                    <a:pt x="55" y="107"/>
                    <a:pt x="63" y="105"/>
                  </a:cubicBezTo>
                  <a:cubicBezTo>
                    <a:pt x="77" y="101"/>
                    <a:pt x="92" y="96"/>
                    <a:pt x="106" y="93"/>
                  </a:cubicBezTo>
                  <a:cubicBezTo>
                    <a:pt x="110" y="92"/>
                    <a:pt x="113" y="91"/>
                    <a:pt x="116" y="91"/>
                  </a:cubicBezTo>
                  <a:cubicBezTo>
                    <a:pt x="126" y="88"/>
                    <a:pt x="137" y="85"/>
                    <a:pt x="147" y="83"/>
                  </a:cubicBezTo>
                  <a:close/>
                  <a:moveTo>
                    <a:pt x="32" y="123"/>
                  </a:moveTo>
                  <a:cubicBezTo>
                    <a:pt x="32" y="123"/>
                    <a:pt x="32" y="123"/>
                    <a:pt x="32" y="123"/>
                  </a:cubicBezTo>
                  <a:cubicBezTo>
                    <a:pt x="30" y="122"/>
                    <a:pt x="28" y="122"/>
                    <a:pt x="26" y="121"/>
                  </a:cubicBezTo>
                  <a:cubicBezTo>
                    <a:pt x="48" y="118"/>
                    <a:pt x="68" y="112"/>
                    <a:pt x="89" y="107"/>
                  </a:cubicBezTo>
                  <a:cubicBezTo>
                    <a:pt x="82" y="109"/>
                    <a:pt x="75" y="111"/>
                    <a:pt x="68" y="113"/>
                  </a:cubicBezTo>
                  <a:cubicBezTo>
                    <a:pt x="56" y="116"/>
                    <a:pt x="45" y="119"/>
                    <a:pt x="34" y="123"/>
                  </a:cubicBezTo>
                  <a:cubicBezTo>
                    <a:pt x="33" y="122"/>
                    <a:pt x="33" y="123"/>
                    <a:pt x="32" y="123"/>
                  </a:cubicBezTo>
                  <a:close/>
                  <a:moveTo>
                    <a:pt x="38" y="127"/>
                  </a:moveTo>
                  <a:cubicBezTo>
                    <a:pt x="37" y="126"/>
                    <a:pt x="35" y="125"/>
                    <a:pt x="33" y="124"/>
                  </a:cubicBezTo>
                  <a:cubicBezTo>
                    <a:pt x="43" y="123"/>
                    <a:pt x="53" y="120"/>
                    <a:pt x="62" y="118"/>
                  </a:cubicBezTo>
                  <a:cubicBezTo>
                    <a:pt x="74" y="115"/>
                    <a:pt x="85" y="112"/>
                    <a:pt x="96" y="108"/>
                  </a:cubicBezTo>
                  <a:cubicBezTo>
                    <a:pt x="113" y="104"/>
                    <a:pt x="131" y="101"/>
                    <a:pt x="149" y="97"/>
                  </a:cubicBezTo>
                  <a:cubicBezTo>
                    <a:pt x="147" y="98"/>
                    <a:pt x="144" y="98"/>
                    <a:pt x="142" y="99"/>
                  </a:cubicBezTo>
                  <a:cubicBezTo>
                    <a:pt x="131" y="102"/>
                    <a:pt x="119" y="103"/>
                    <a:pt x="108" y="106"/>
                  </a:cubicBezTo>
                  <a:cubicBezTo>
                    <a:pt x="85" y="112"/>
                    <a:pt x="62" y="120"/>
                    <a:pt x="38" y="127"/>
                  </a:cubicBezTo>
                  <a:close/>
                  <a:moveTo>
                    <a:pt x="50" y="125"/>
                  </a:moveTo>
                  <a:cubicBezTo>
                    <a:pt x="55" y="123"/>
                    <a:pt x="61" y="123"/>
                    <a:pt x="66" y="121"/>
                  </a:cubicBezTo>
                  <a:cubicBezTo>
                    <a:pt x="77" y="119"/>
                    <a:pt x="88" y="115"/>
                    <a:pt x="99" y="112"/>
                  </a:cubicBezTo>
                  <a:cubicBezTo>
                    <a:pt x="117" y="106"/>
                    <a:pt x="136" y="103"/>
                    <a:pt x="154" y="99"/>
                  </a:cubicBezTo>
                  <a:cubicBezTo>
                    <a:pt x="152" y="100"/>
                    <a:pt x="150" y="101"/>
                    <a:pt x="147" y="102"/>
                  </a:cubicBezTo>
                  <a:cubicBezTo>
                    <a:pt x="140" y="104"/>
                    <a:pt x="132" y="106"/>
                    <a:pt x="125" y="108"/>
                  </a:cubicBezTo>
                  <a:cubicBezTo>
                    <a:pt x="110" y="111"/>
                    <a:pt x="95" y="116"/>
                    <a:pt x="81" y="120"/>
                  </a:cubicBezTo>
                  <a:cubicBezTo>
                    <a:pt x="77" y="122"/>
                    <a:pt x="73" y="123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0" y="125"/>
                    <a:pt x="53" y="126"/>
                    <a:pt x="46" y="130"/>
                  </a:cubicBezTo>
                  <a:cubicBezTo>
                    <a:pt x="44" y="129"/>
                    <a:pt x="42" y="128"/>
                    <a:pt x="40" y="127"/>
                  </a:cubicBezTo>
                  <a:cubicBezTo>
                    <a:pt x="43" y="127"/>
                    <a:pt x="47" y="126"/>
                    <a:pt x="50" y="125"/>
                  </a:cubicBezTo>
                  <a:close/>
                  <a:moveTo>
                    <a:pt x="47" y="131"/>
                  </a:moveTo>
                  <a:cubicBezTo>
                    <a:pt x="49" y="130"/>
                    <a:pt x="51" y="129"/>
                    <a:pt x="53" y="128"/>
                  </a:cubicBezTo>
                  <a:cubicBezTo>
                    <a:pt x="56" y="127"/>
                    <a:pt x="59" y="126"/>
                    <a:pt x="62" y="126"/>
                  </a:cubicBezTo>
                  <a:cubicBezTo>
                    <a:pt x="62" y="126"/>
                    <a:pt x="61" y="126"/>
                    <a:pt x="60" y="126"/>
                  </a:cubicBezTo>
                  <a:cubicBezTo>
                    <a:pt x="57" y="127"/>
                    <a:pt x="54" y="129"/>
                    <a:pt x="50" y="130"/>
                  </a:cubicBezTo>
                  <a:cubicBezTo>
                    <a:pt x="49" y="130"/>
                    <a:pt x="48" y="130"/>
                    <a:pt x="47" y="131"/>
                  </a:cubicBezTo>
                  <a:cubicBezTo>
                    <a:pt x="47" y="131"/>
                    <a:pt x="47" y="131"/>
                    <a:pt x="47" y="131"/>
                  </a:cubicBezTo>
                  <a:close/>
                  <a:moveTo>
                    <a:pt x="66" y="126"/>
                  </a:moveTo>
                  <a:cubicBezTo>
                    <a:pt x="67" y="125"/>
                    <a:pt x="68" y="125"/>
                    <a:pt x="69" y="125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77" y="124"/>
                    <a:pt x="84" y="122"/>
                    <a:pt x="92" y="120"/>
                  </a:cubicBezTo>
                  <a:cubicBezTo>
                    <a:pt x="107" y="117"/>
                    <a:pt x="122" y="114"/>
                    <a:pt x="137" y="110"/>
                  </a:cubicBezTo>
                  <a:cubicBezTo>
                    <a:pt x="137" y="110"/>
                    <a:pt x="138" y="110"/>
                    <a:pt x="138" y="110"/>
                  </a:cubicBezTo>
                  <a:cubicBezTo>
                    <a:pt x="111" y="119"/>
                    <a:pt x="83" y="124"/>
                    <a:pt x="56" y="134"/>
                  </a:cubicBezTo>
                  <a:cubicBezTo>
                    <a:pt x="55" y="134"/>
                    <a:pt x="55" y="134"/>
                    <a:pt x="55" y="134"/>
                  </a:cubicBezTo>
                  <a:cubicBezTo>
                    <a:pt x="52" y="133"/>
                    <a:pt x="50" y="132"/>
                    <a:pt x="48" y="131"/>
                  </a:cubicBezTo>
                  <a:cubicBezTo>
                    <a:pt x="54" y="129"/>
                    <a:pt x="60" y="127"/>
                    <a:pt x="66" y="126"/>
                  </a:cubicBezTo>
                  <a:close/>
                  <a:moveTo>
                    <a:pt x="109" y="158"/>
                  </a:moveTo>
                  <a:cubicBezTo>
                    <a:pt x="109" y="158"/>
                    <a:pt x="109" y="158"/>
                    <a:pt x="109" y="158"/>
                  </a:cubicBezTo>
                  <a:cubicBezTo>
                    <a:pt x="109" y="158"/>
                    <a:pt x="109" y="158"/>
                    <a:pt x="109" y="158"/>
                  </a:cubicBezTo>
                  <a:cubicBezTo>
                    <a:pt x="107" y="158"/>
                    <a:pt x="108" y="158"/>
                    <a:pt x="106" y="158"/>
                  </a:cubicBezTo>
                  <a:cubicBezTo>
                    <a:pt x="102" y="158"/>
                    <a:pt x="107" y="156"/>
                    <a:pt x="108" y="155"/>
                  </a:cubicBezTo>
                  <a:cubicBezTo>
                    <a:pt x="110" y="155"/>
                    <a:pt x="112" y="154"/>
                    <a:pt x="113" y="154"/>
                  </a:cubicBezTo>
                  <a:cubicBezTo>
                    <a:pt x="112" y="155"/>
                    <a:pt x="110" y="157"/>
                    <a:pt x="109" y="158"/>
                  </a:cubicBezTo>
                  <a:close/>
                  <a:moveTo>
                    <a:pt x="114" y="152"/>
                  </a:moveTo>
                  <a:cubicBezTo>
                    <a:pt x="111" y="152"/>
                    <a:pt x="109" y="153"/>
                    <a:pt x="106" y="154"/>
                  </a:cubicBezTo>
                  <a:cubicBezTo>
                    <a:pt x="104" y="155"/>
                    <a:pt x="103" y="155"/>
                    <a:pt x="101" y="155"/>
                  </a:cubicBezTo>
                  <a:cubicBezTo>
                    <a:pt x="95" y="157"/>
                    <a:pt x="101" y="154"/>
                    <a:pt x="102" y="154"/>
                  </a:cubicBezTo>
                  <a:cubicBezTo>
                    <a:pt x="108" y="152"/>
                    <a:pt x="114" y="150"/>
                    <a:pt x="119" y="148"/>
                  </a:cubicBezTo>
                  <a:cubicBezTo>
                    <a:pt x="118" y="149"/>
                    <a:pt x="116" y="151"/>
                    <a:pt x="114" y="152"/>
                  </a:cubicBezTo>
                  <a:close/>
                  <a:moveTo>
                    <a:pt x="121" y="146"/>
                  </a:moveTo>
                  <a:cubicBezTo>
                    <a:pt x="116" y="147"/>
                    <a:pt x="111" y="148"/>
                    <a:pt x="106" y="149"/>
                  </a:cubicBezTo>
                  <a:cubicBezTo>
                    <a:pt x="104" y="150"/>
                    <a:pt x="101" y="151"/>
                    <a:pt x="99" y="152"/>
                  </a:cubicBezTo>
                  <a:cubicBezTo>
                    <a:pt x="98" y="152"/>
                    <a:pt x="97" y="152"/>
                    <a:pt x="96" y="153"/>
                  </a:cubicBezTo>
                  <a:cubicBezTo>
                    <a:pt x="94" y="153"/>
                    <a:pt x="93" y="153"/>
                    <a:pt x="92" y="153"/>
                  </a:cubicBezTo>
                  <a:cubicBezTo>
                    <a:pt x="92" y="153"/>
                    <a:pt x="92" y="153"/>
                    <a:pt x="92" y="153"/>
                  </a:cubicBezTo>
                  <a:cubicBezTo>
                    <a:pt x="93" y="153"/>
                    <a:pt x="94" y="153"/>
                    <a:pt x="95" y="153"/>
                  </a:cubicBezTo>
                  <a:cubicBezTo>
                    <a:pt x="104" y="149"/>
                    <a:pt x="113" y="147"/>
                    <a:pt x="123" y="144"/>
                  </a:cubicBezTo>
                  <a:cubicBezTo>
                    <a:pt x="122" y="145"/>
                    <a:pt x="121" y="145"/>
                    <a:pt x="121" y="146"/>
                  </a:cubicBezTo>
                  <a:close/>
                  <a:moveTo>
                    <a:pt x="106" y="146"/>
                  </a:moveTo>
                  <a:cubicBezTo>
                    <a:pt x="103" y="147"/>
                    <a:pt x="99" y="147"/>
                    <a:pt x="96" y="148"/>
                  </a:cubicBezTo>
                  <a:cubicBezTo>
                    <a:pt x="94" y="148"/>
                    <a:pt x="93" y="149"/>
                    <a:pt x="92" y="149"/>
                  </a:cubicBezTo>
                  <a:cubicBezTo>
                    <a:pt x="91" y="149"/>
                    <a:pt x="83" y="151"/>
                    <a:pt x="88" y="149"/>
                  </a:cubicBezTo>
                  <a:cubicBezTo>
                    <a:pt x="102" y="145"/>
                    <a:pt x="117" y="141"/>
                    <a:pt x="131" y="136"/>
                  </a:cubicBezTo>
                  <a:cubicBezTo>
                    <a:pt x="128" y="138"/>
                    <a:pt x="126" y="140"/>
                    <a:pt x="124" y="142"/>
                  </a:cubicBezTo>
                  <a:cubicBezTo>
                    <a:pt x="118" y="144"/>
                    <a:pt x="112" y="145"/>
                    <a:pt x="106" y="146"/>
                  </a:cubicBezTo>
                  <a:close/>
                  <a:moveTo>
                    <a:pt x="132" y="134"/>
                  </a:moveTo>
                  <a:cubicBezTo>
                    <a:pt x="122" y="137"/>
                    <a:pt x="112" y="139"/>
                    <a:pt x="102" y="141"/>
                  </a:cubicBezTo>
                  <a:cubicBezTo>
                    <a:pt x="97" y="142"/>
                    <a:pt x="92" y="143"/>
                    <a:pt x="87" y="144"/>
                  </a:cubicBezTo>
                  <a:cubicBezTo>
                    <a:pt x="84" y="144"/>
                    <a:pt x="82" y="145"/>
                    <a:pt x="79" y="145"/>
                  </a:cubicBezTo>
                  <a:cubicBezTo>
                    <a:pt x="75" y="145"/>
                    <a:pt x="82" y="144"/>
                    <a:pt x="83" y="144"/>
                  </a:cubicBezTo>
                  <a:cubicBezTo>
                    <a:pt x="93" y="142"/>
                    <a:pt x="102" y="138"/>
                    <a:pt x="112" y="136"/>
                  </a:cubicBezTo>
                  <a:cubicBezTo>
                    <a:pt x="120" y="134"/>
                    <a:pt x="130" y="132"/>
                    <a:pt x="137" y="129"/>
                  </a:cubicBezTo>
                  <a:cubicBezTo>
                    <a:pt x="135" y="130"/>
                    <a:pt x="134" y="132"/>
                    <a:pt x="132" y="134"/>
                  </a:cubicBezTo>
                  <a:close/>
                  <a:moveTo>
                    <a:pt x="138" y="127"/>
                  </a:moveTo>
                  <a:cubicBezTo>
                    <a:pt x="138" y="127"/>
                    <a:pt x="138" y="127"/>
                    <a:pt x="138" y="127"/>
                  </a:cubicBezTo>
                  <a:cubicBezTo>
                    <a:pt x="126" y="131"/>
                    <a:pt x="114" y="133"/>
                    <a:pt x="102" y="135"/>
                  </a:cubicBezTo>
                  <a:cubicBezTo>
                    <a:pt x="96" y="137"/>
                    <a:pt x="89" y="138"/>
                    <a:pt x="82" y="139"/>
                  </a:cubicBezTo>
                  <a:cubicBezTo>
                    <a:pt x="79" y="140"/>
                    <a:pt x="75" y="141"/>
                    <a:pt x="72" y="141"/>
                  </a:cubicBezTo>
                  <a:cubicBezTo>
                    <a:pt x="71" y="141"/>
                    <a:pt x="66" y="142"/>
                    <a:pt x="71" y="140"/>
                  </a:cubicBezTo>
                  <a:cubicBezTo>
                    <a:pt x="72" y="140"/>
                    <a:pt x="73" y="140"/>
                    <a:pt x="74" y="140"/>
                  </a:cubicBezTo>
                  <a:cubicBezTo>
                    <a:pt x="87" y="137"/>
                    <a:pt x="99" y="134"/>
                    <a:pt x="112" y="130"/>
                  </a:cubicBezTo>
                  <a:cubicBezTo>
                    <a:pt x="122" y="127"/>
                    <a:pt x="134" y="126"/>
                    <a:pt x="144" y="121"/>
                  </a:cubicBezTo>
                  <a:cubicBezTo>
                    <a:pt x="142" y="123"/>
                    <a:pt x="140" y="125"/>
                    <a:pt x="138" y="127"/>
                  </a:cubicBezTo>
                  <a:close/>
                  <a:moveTo>
                    <a:pt x="145" y="119"/>
                  </a:moveTo>
                  <a:cubicBezTo>
                    <a:pt x="145" y="120"/>
                    <a:pt x="145" y="120"/>
                    <a:pt x="144" y="120"/>
                  </a:cubicBezTo>
                  <a:cubicBezTo>
                    <a:pt x="144" y="119"/>
                    <a:pt x="143" y="120"/>
                    <a:pt x="142" y="121"/>
                  </a:cubicBezTo>
                  <a:cubicBezTo>
                    <a:pt x="137" y="123"/>
                    <a:pt x="132" y="124"/>
                    <a:pt x="128" y="125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6" y="126"/>
                    <a:pt x="125" y="126"/>
                    <a:pt x="125" y="126"/>
                  </a:cubicBezTo>
                  <a:cubicBezTo>
                    <a:pt x="118" y="128"/>
                    <a:pt x="111" y="129"/>
                    <a:pt x="104" y="130"/>
                  </a:cubicBezTo>
                  <a:cubicBezTo>
                    <a:pt x="96" y="132"/>
                    <a:pt x="88" y="133"/>
                    <a:pt x="80" y="135"/>
                  </a:cubicBezTo>
                  <a:cubicBezTo>
                    <a:pt x="77" y="135"/>
                    <a:pt x="73" y="136"/>
                    <a:pt x="70" y="136"/>
                  </a:cubicBezTo>
                  <a:cubicBezTo>
                    <a:pt x="69" y="137"/>
                    <a:pt x="68" y="137"/>
                    <a:pt x="68" y="137"/>
                  </a:cubicBezTo>
                  <a:cubicBezTo>
                    <a:pt x="82" y="132"/>
                    <a:pt x="96" y="128"/>
                    <a:pt x="110" y="124"/>
                  </a:cubicBezTo>
                  <a:cubicBezTo>
                    <a:pt x="116" y="122"/>
                    <a:pt x="122" y="120"/>
                    <a:pt x="128" y="118"/>
                  </a:cubicBezTo>
                  <a:cubicBezTo>
                    <a:pt x="133" y="117"/>
                    <a:pt x="137" y="115"/>
                    <a:pt x="142" y="114"/>
                  </a:cubicBezTo>
                  <a:cubicBezTo>
                    <a:pt x="145" y="113"/>
                    <a:pt x="148" y="112"/>
                    <a:pt x="152" y="111"/>
                  </a:cubicBezTo>
                  <a:cubicBezTo>
                    <a:pt x="152" y="111"/>
                    <a:pt x="152" y="111"/>
                    <a:pt x="153" y="111"/>
                  </a:cubicBezTo>
                  <a:cubicBezTo>
                    <a:pt x="150" y="114"/>
                    <a:pt x="148" y="117"/>
                    <a:pt x="145" y="119"/>
                  </a:cubicBezTo>
                  <a:close/>
                  <a:moveTo>
                    <a:pt x="154" y="110"/>
                  </a:moveTo>
                  <a:cubicBezTo>
                    <a:pt x="149" y="111"/>
                    <a:pt x="144" y="113"/>
                    <a:pt x="140" y="114"/>
                  </a:cubicBezTo>
                  <a:cubicBezTo>
                    <a:pt x="138" y="115"/>
                    <a:pt x="136" y="115"/>
                    <a:pt x="134" y="115"/>
                  </a:cubicBezTo>
                  <a:cubicBezTo>
                    <a:pt x="132" y="116"/>
                    <a:pt x="131" y="116"/>
                    <a:pt x="129" y="117"/>
                  </a:cubicBezTo>
                  <a:cubicBezTo>
                    <a:pt x="120" y="119"/>
                    <a:pt x="112" y="121"/>
                    <a:pt x="103" y="123"/>
                  </a:cubicBezTo>
                  <a:cubicBezTo>
                    <a:pt x="95" y="125"/>
                    <a:pt x="86" y="128"/>
                    <a:pt x="77" y="130"/>
                  </a:cubicBezTo>
                  <a:cubicBezTo>
                    <a:pt x="73" y="130"/>
                    <a:pt x="69" y="132"/>
                    <a:pt x="65" y="133"/>
                  </a:cubicBezTo>
                  <a:cubicBezTo>
                    <a:pt x="63" y="133"/>
                    <a:pt x="60" y="134"/>
                    <a:pt x="58" y="134"/>
                  </a:cubicBezTo>
                  <a:cubicBezTo>
                    <a:pt x="53" y="135"/>
                    <a:pt x="60" y="133"/>
                    <a:pt x="61" y="133"/>
                  </a:cubicBezTo>
                  <a:cubicBezTo>
                    <a:pt x="78" y="128"/>
                    <a:pt x="96" y="123"/>
                    <a:pt x="113" y="118"/>
                  </a:cubicBezTo>
                  <a:cubicBezTo>
                    <a:pt x="122" y="116"/>
                    <a:pt x="131" y="113"/>
                    <a:pt x="139" y="110"/>
                  </a:cubicBezTo>
                  <a:cubicBezTo>
                    <a:pt x="146" y="108"/>
                    <a:pt x="153" y="107"/>
                    <a:pt x="159" y="104"/>
                  </a:cubicBezTo>
                  <a:cubicBezTo>
                    <a:pt x="159" y="104"/>
                    <a:pt x="159" y="104"/>
                    <a:pt x="159" y="104"/>
                  </a:cubicBezTo>
                  <a:cubicBezTo>
                    <a:pt x="158" y="106"/>
                    <a:pt x="156" y="108"/>
                    <a:pt x="154" y="110"/>
                  </a:cubicBezTo>
                  <a:close/>
                  <a:moveTo>
                    <a:pt x="75" y="131"/>
                  </a:moveTo>
                  <a:cubicBezTo>
                    <a:pt x="84" y="129"/>
                    <a:pt x="92" y="127"/>
                    <a:pt x="100" y="125"/>
                  </a:cubicBezTo>
                  <a:cubicBezTo>
                    <a:pt x="106" y="124"/>
                    <a:pt x="111" y="122"/>
                    <a:pt x="117" y="121"/>
                  </a:cubicBezTo>
                  <a:cubicBezTo>
                    <a:pt x="114" y="122"/>
                    <a:pt x="112" y="122"/>
                    <a:pt x="110" y="123"/>
                  </a:cubicBezTo>
                  <a:cubicBezTo>
                    <a:pt x="101" y="126"/>
                    <a:pt x="93" y="128"/>
                    <a:pt x="85" y="130"/>
                  </a:cubicBezTo>
                  <a:cubicBezTo>
                    <a:pt x="78" y="133"/>
                    <a:pt x="71" y="135"/>
                    <a:pt x="63" y="137"/>
                  </a:cubicBezTo>
                  <a:cubicBezTo>
                    <a:pt x="63" y="137"/>
                    <a:pt x="63" y="137"/>
                    <a:pt x="62" y="138"/>
                  </a:cubicBezTo>
                  <a:cubicBezTo>
                    <a:pt x="62" y="138"/>
                    <a:pt x="62" y="138"/>
                    <a:pt x="62" y="138"/>
                  </a:cubicBezTo>
                  <a:cubicBezTo>
                    <a:pt x="61" y="138"/>
                    <a:pt x="61" y="137"/>
                    <a:pt x="60" y="137"/>
                  </a:cubicBezTo>
                  <a:cubicBezTo>
                    <a:pt x="59" y="136"/>
                    <a:pt x="57" y="136"/>
                    <a:pt x="56" y="135"/>
                  </a:cubicBezTo>
                  <a:cubicBezTo>
                    <a:pt x="62" y="134"/>
                    <a:pt x="69" y="132"/>
                    <a:pt x="75" y="131"/>
                  </a:cubicBezTo>
                  <a:close/>
                  <a:moveTo>
                    <a:pt x="104" y="131"/>
                  </a:moveTo>
                  <a:cubicBezTo>
                    <a:pt x="106" y="131"/>
                    <a:pt x="108" y="130"/>
                    <a:pt x="110" y="130"/>
                  </a:cubicBezTo>
                  <a:cubicBezTo>
                    <a:pt x="108" y="130"/>
                    <a:pt x="106" y="131"/>
                    <a:pt x="104" y="131"/>
                  </a:cubicBezTo>
                  <a:cubicBezTo>
                    <a:pt x="97" y="133"/>
                    <a:pt x="90" y="135"/>
                    <a:pt x="83" y="137"/>
                  </a:cubicBezTo>
                  <a:cubicBezTo>
                    <a:pt x="80" y="137"/>
                    <a:pt x="77" y="138"/>
                    <a:pt x="74" y="139"/>
                  </a:cubicBezTo>
                  <a:cubicBezTo>
                    <a:pt x="72" y="139"/>
                    <a:pt x="70" y="140"/>
                    <a:pt x="68" y="141"/>
                  </a:cubicBezTo>
                  <a:cubicBezTo>
                    <a:pt x="66" y="140"/>
                    <a:pt x="65" y="139"/>
                    <a:pt x="63" y="138"/>
                  </a:cubicBezTo>
                  <a:cubicBezTo>
                    <a:pt x="77" y="136"/>
                    <a:pt x="90" y="134"/>
                    <a:pt x="104" y="131"/>
                  </a:cubicBezTo>
                  <a:close/>
                  <a:moveTo>
                    <a:pt x="102" y="136"/>
                  </a:moveTo>
                  <a:cubicBezTo>
                    <a:pt x="113" y="134"/>
                    <a:pt x="124" y="132"/>
                    <a:pt x="135" y="129"/>
                  </a:cubicBezTo>
                  <a:cubicBezTo>
                    <a:pt x="133" y="130"/>
                    <a:pt x="132" y="130"/>
                    <a:pt x="130" y="131"/>
                  </a:cubicBezTo>
                  <a:cubicBezTo>
                    <a:pt x="128" y="131"/>
                    <a:pt x="125" y="132"/>
                    <a:pt x="123" y="132"/>
                  </a:cubicBezTo>
                  <a:cubicBezTo>
                    <a:pt x="118" y="134"/>
                    <a:pt x="112" y="135"/>
                    <a:pt x="107" y="136"/>
                  </a:cubicBezTo>
                  <a:cubicBezTo>
                    <a:pt x="101" y="137"/>
                    <a:pt x="96" y="139"/>
                    <a:pt x="90" y="141"/>
                  </a:cubicBezTo>
                  <a:cubicBezTo>
                    <a:pt x="86" y="143"/>
                    <a:pt x="81" y="143"/>
                    <a:pt x="76" y="145"/>
                  </a:cubicBezTo>
                  <a:cubicBezTo>
                    <a:pt x="74" y="144"/>
                    <a:pt x="72" y="143"/>
                    <a:pt x="70" y="142"/>
                  </a:cubicBezTo>
                  <a:cubicBezTo>
                    <a:pt x="81" y="141"/>
                    <a:pt x="91" y="138"/>
                    <a:pt x="102" y="136"/>
                  </a:cubicBezTo>
                  <a:close/>
                  <a:moveTo>
                    <a:pt x="99" y="143"/>
                  </a:moveTo>
                  <a:cubicBezTo>
                    <a:pt x="108" y="141"/>
                    <a:pt x="117" y="138"/>
                    <a:pt x="127" y="136"/>
                  </a:cubicBezTo>
                  <a:cubicBezTo>
                    <a:pt x="127" y="136"/>
                    <a:pt x="128" y="136"/>
                    <a:pt x="128" y="136"/>
                  </a:cubicBezTo>
                  <a:cubicBezTo>
                    <a:pt x="127" y="136"/>
                    <a:pt x="126" y="137"/>
                    <a:pt x="125" y="137"/>
                  </a:cubicBezTo>
                  <a:cubicBezTo>
                    <a:pt x="121" y="139"/>
                    <a:pt x="116" y="140"/>
                    <a:pt x="112" y="142"/>
                  </a:cubicBezTo>
                  <a:cubicBezTo>
                    <a:pt x="107" y="143"/>
                    <a:pt x="102" y="144"/>
                    <a:pt x="98" y="146"/>
                  </a:cubicBezTo>
                  <a:cubicBezTo>
                    <a:pt x="94" y="147"/>
                    <a:pt x="89" y="148"/>
                    <a:pt x="85" y="150"/>
                  </a:cubicBezTo>
                  <a:cubicBezTo>
                    <a:pt x="83" y="148"/>
                    <a:pt x="80" y="147"/>
                    <a:pt x="78" y="146"/>
                  </a:cubicBezTo>
                  <a:cubicBezTo>
                    <a:pt x="85" y="146"/>
                    <a:pt x="92" y="144"/>
                    <a:pt x="99" y="143"/>
                  </a:cubicBezTo>
                  <a:close/>
                  <a:moveTo>
                    <a:pt x="101" y="148"/>
                  </a:moveTo>
                  <a:cubicBezTo>
                    <a:pt x="106" y="147"/>
                    <a:pt x="111" y="146"/>
                    <a:pt x="117" y="145"/>
                  </a:cubicBezTo>
                  <a:cubicBezTo>
                    <a:pt x="115" y="145"/>
                    <a:pt x="114" y="146"/>
                    <a:pt x="112" y="146"/>
                  </a:cubicBezTo>
                  <a:cubicBezTo>
                    <a:pt x="105" y="148"/>
                    <a:pt x="99" y="150"/>
                    <a:pt x="92" y="153"/>
                  </a:cubicBezTo>
                  <a:cubicBezTo>
                    <a:pt x="92" y="153"/>
                    <a:pt x="91" y="153"/>
                    <a:pt x="91" y="153"/>
                  </a:cubicBezTo>
                  <a:cubicBezTo>
                    <a:pt x="90" y="152"/>
                    <a:pt x="89" y="151"/>
                    <a:pt x="87" y="151"/>
                  </a:cubicBezTo>
                  <a:cubicBezTo>
                    <a:pt x="92" y="150"/>
                    <a:pt x="97" y="148"/>
                    <a:pt x="101" y="148"/>
                  </a:cubicBezTo>
                  <a:close/>
                  <a:moveTo>
                    <a:pt x="104" y="151"/>
                  </a:moveTo>
                  <a:cubicBezTo>
                    <a:pt x="108" y="149"/>
                    <a:pt x="113" y="148"/>
                    <a:pt x="118" y="147"/>
                  </a:cubicBezTo>
                  <a:cubicBezTo>
                    <a:pt x="123" y="146"/>
                    <a:pt x="115" y="149"/>
                    <a:pt x="115" y="149"/>
                  </a:cubicBezTo>
                  <a:cubicBezTo>
                    <a:pt x="113" y="150"/>
                    <a:pt x="110" y="150"/>
                    <a:pt x="108" y="151"/>
                  </a:cubicBezTo>
                  <a:cubicBezTo>
                    <a:pt x="104" y="152"/>
                    <a:pt x="100" y="153"/>
                    <a:pt x="97" y="155"/>
                  </a:cubicBezTo>
                  <a:cubicBezTo>
                    <a:pt x="97" y="155"/>
                    <a:pt x="97" y="155"/>
                    <a:pt x="97" y="156"/>
                  </a:cubicBezTo>
                  <a:cubicBezTo>
                    <a:pt x="96" y="155"/>
                    <a:pt x="94" y="154"/>
                    <a:pt x="93" y="154"/>
                  </a:cubicBezTo>
                  <a:cubicBezTo>
                    <a:pt x="97" y="153"/>
                    <a:pt x="100" y="152"/>
                    <a:pt x="104" y="151"/>
                  </a:cubicBezTo>
                  <a:close/>
                  <a:moveTo>
                    <a:pt x="105" y="155"/>
                  </a:moveTo>
                  <a:cubicBezTo>
                    <a:pt x="106" y="155"/>
                    <a:pt x="107" y="154"/>
                    <a:pt x="109" y="154"/>
                  </a:cubicBezTo>
                  <a:cubicBezTo>
                    <a:pt x="109" y="154"/>
                    <a:pt x="115" y="152"/>
                    <a:pt x="113" y="153"/>
                  </a:cubicBezTo>
                  <a:cubicBezTo>
                    <a:pt x="109" y="155"/>
                    <a:pt x="105" y="155"/>
                    <a:pt x="103" y="158"/>
                  </a:cubicBezTo>
                  <a:cubicBezTo>
                    <a:pt x="103" y="158"/>
                    <a:pt x="103" y="158"/>
                    <a:pt x="103" y="158"/>
                  </a:cubicBezTo>
                  <a:cubicBezTo>
                    <a:pt x="101" y="158"/>
                    <a:pt x="100" y="157"/>
                    <a:pt x="98" y="156"/>
                  </a:cubicBezTo>
                  <a:cubicBezTo>
                    <a:pt x="100" y="156"/>
                    <a:pt x="102" y="156"/>
                    <a:pt x="105" y="155"/>
                  </a:cubicBezTo>
                  <a:close/>
                  <a:moveTo>
                    <a:pt x="103" y="159"/>
                  </a:moveTo>
                  <a:cubicBezTo>
                    <a:pt x="103" y="159"/>
                    <a:pt x="107" y="158"/>
                    <a:pt x="107" y="159"/>
                  </a:cubicBezTo>
                  <a:cubicBezTo>
                    <a:pt x="107" y="160"/>
                    <a:pt x="106" y="160"/>
                    <a:pt x="106" y="161"/>
                  </a:cubicBezTo>
                  <a:cubicBezTo>
                    <a:pt x="105" y="160"/>
                    <a:pt x="104" y="159"/>
                    <a:pt x="103" y="159"/>
                  </a:cubicBezTo>
                  <a:cubicBezTo>
                    <a:pt x="103" y="159"/>
                    <a:pt x="103" y="159"/>
                    <a:pt x="103" y="159"/>
                  </a:cubicBezTo>
                  <a:close/>
                  <a:moveTo>
                    <a:pt x="161" y="102"/>
                  </a:moveTo>
                  <a:cubicBezTo>
                    <a:pt x="141" y="110"/>
                    <a:pt x="120" y="113"/>
                    <a:pt x="99" y="118"/>
                  </a:cubicBezTo>
                  <a:cubicBezTo>
                    <a:pt x="91" y="120"/>
                    <a:pt x="83" y="122"/>
                    <a:pt x="75" y="123"/>
                  </a:cubicBezTo>
                  <a:cubicBezTo>
                    <a:pt x="79" y="122"/>
                    <a:pt x="84" y="120"/>
                    <a:pt x="88" y="119"/>
                  </a:cubicBezTo>
                  <a:cubicBezTo>
                    <a:pt x="103" y="114"/>
                    <a:pt x="117" y="110"/>
                    <a:pt x="132" y="106"/>
                  </a:cubicBezTo>
                  <a:cubicBezTo>
                    <a:pt x="139" y="105"/>
                    <a:pt x="146" y="103"/>
                    <a:pt x="153" y="101"/>
                  </a:cubicBezTo>
                  <a:cubicBezTo>
                    <a:pt x="156" y="100"/>
                    <a:pt x="159" y="99"/>
                    <a:pt x="162" y="97"/>
                  </a:cubicBezTo>
                  <a:cubicBezTo>
                    <a:pt x="163" y="97"/>
                    <a:pt x="163" y="97"/>
                    <a:pt x="164" y="97"/>
                  </a:cubicBezTo>
                  <a:cubicBezTo>
                    <a:pt x="165" y="97"/>
                    <a:pt x="166" y="97"/>
                    <a:pt x="166" y="96"/>
                  </a:cubicBezTo>
                  <a:cubicBezTo>
                    <a:pt x="166" y="96"/>
                    <a:pt x="166" y="96"/>
                    <a:pt x="166" y="96"/>
                  </a:cubicBezTo>
                  <a:cubicBezTo>
                    <a:pt x="164" y="98"/>
                    <a:pt x="163" y="100"/>
                    <a:pt x="161" y="102"/>
                  </a:cubicBezTo>
                  <a:close/>
                  <a:moveTo>
                    <a:pt x="167" y="95"/>
                  </a:moveTo>
                  <a:cubicBezTo>
                    <a:pt x="167" y="95"/>
                    <a:pt x="167" y="95"/>
                    <a:pt x="167" y="95"/>
                  </a:cubicBezTo>
                  <a:cubicBezTo>
                    <a:pt x="165" y="96"/>
                    <a:pt x="163" y="96"/>
                    <a:pt x="161" y="97"/>
                  </a:cubicBezTo>
                  <a:cubicBezTo>
                    <a:pt x="160" y="97"/>
                    <a:pt x="159" y="97"/>
                    <a:pt x="158" y="98"/>
                  </a:cubicBezTo>
                  <a:cubicBezTo>
                    <a:pt x="143" y="101"/>
                    <a:pt x="128" y="103"/>
                    <a:pt x="113" y="107"/>
                  </a:cubicBezTo>
                  <a:cubicBezTo>
                    <a:pt x="98" y="111"/>
                    <a:pt x="84" y="115"/>
                    <a:pt x="69" y="120"/>
                  </a:cubicBezTo>
                  <a:cubicBezTo>
                    <a:pt x="64" y="121"/>
                    <a:pt x="59" y="122"/>
                    <a:pt x="54" y="123"/>
                  </a:cubicBezTo>
                  <a:cubicBezTo>
                    <a:pt x="69" y="118"/>
                    <a:pt x="83" y="114"/>
                    <a:pt x="98" y="110"/>
                  </a:cubicBezTo>
                  <a:cubicBezTo>
                    <a:pt x="112" y="106"/>
                    <a:pt x="127" y="103"/>
                    <a:pt x="142" y="100"/>
                  </a:cubicBezTo>
                  <a:cubicBezTo>
                    <a:pt x="151" y="98"/>
                    <a:pt x="159" y="95"/>
                    <a:pt x="167" y="93"/>
                  </a:cubicBezTo>
                  <a:cubicBezTo>
                    <a:pt x="168" y="93"/>
                    <a:pt x="169" y="93"/>
                    <a:pt x="169" y="93"/>
                  </a:cubicBezTo>
                  <a:cubicBezTo>
                    <a:pt x="169" y="93"/>
                    <a:pt x="170" y="92"/>
                    <a:pt x="170" y="92"/>
                  </a:cubicBezTo>
                  <a:cubicBezTo>
                    <a:pt x="169" y="93"/>
                    <a:pt x="168" y="94"/>
                    <a:pt x="167" y="95"/>
                  </a:cubicBezTo>
                  <a:close/>
                  <a:moveTo>
                    <a:pt x="171" y="91"/>
                  </a:moveTo>
                  <a:cubicBezTo>
                    <a:pt x="171" y="91"/>
                    <a:pt x="171" y="91"/>
                    <a:pt x="171" y="91"/>
                  </a:cubicBezTo>
                  <a:cubicBezTo>
                    <a:pt x="156" y="95"/>
                    <a:pt x="141" y="98"/>
                    <a:pt x="126" y="101"/>
                  </a:cubicBezTo>
                  <a:cubicBezTo>
                    <a:pt x="111" y="104"/>
                    <a:pt x="96" y="108"/>
                    <a:pt x="82" y="112"/>
                  </a:cubicBezTo>
                  <a:cubicBezTo>
                    <a:pt x="67" y="116"/>
                    <a:pt x="52" y="120"/>
                    <a:pt x="38" y="123"/>
                  </a:cubicBezTo>
                  <a:cubicBezTo>
                    <a:pt x="37" y="123"/>
                    <a:pt x="36" y="123"/>
                    <a:pt x="36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3"/>
                    <a:pt x="37" y="123"/>
                    <a:pt x="38" y="122"/>
                  </a:cubicBezTo>
                  <a:cubicBezTo>
                    <a:pt x="41" y="121"/>
                    <a:pt x="44" y="120"/>
                    <a:pt x="48" y="119"/>
                  </a:cubicBezTo>
                  <a:cubicBezTo>
                    <a:pt x="56" y="116"/>
                    <a:pt x="64" y="115"/>
                    <a:pt x="71" y="113"/>
                  </a:cubicBezTo>
                  <a:cubicBezTo>
                    <a:pt x="86" y="109"/>
                    <a:pt x="101" y="104"/>
                    <a:pt x="116" y="101"/>
                  </a:cubicBezTo>
                  <a:cubicBezTo>
                    <a:pt x="131" y="98"/>
                    <a:pt x="146" y="95"/>
                    <a:pt x="161" y="90"/>
                  </a:cubicBezTo>
                  <a:cubicBezTo>
                    <a:pt x="164" y="89"/>
                    <a:pt x="168" y="88"/>
                    <a:pt x="171" y="87"/>
                  </a:cubicBezTo>
                  <a:cubicBezTo>
                    <a:pt x="171" y="87"/>
                    <a:pt x="171" y="87"/>
                    <a:pt x="172" y="86"/>
                  </a:cubicBezTo>
                  <a:cubicBezTo>
                    <a:pt x="173" y="86"/>
                    <a:pt x="175" y="85"/>
                    <a:pt x="177" y="85"/>
                  </a:cubicBezTo>
                  <a:cubicBezTo>
                    <a:pt x="175" y="87"/>
                    <a:pt x="173" y="89"/>
                    <a:pt x="171" y="91"/>
                  </a:cubicBezTo>
                  <a:close/>
                  <a:moveTo>
                    <a:pt x="108" y="102"/>
                  </a:moveTo>
                  <a:cubicBezTo>
                    <a:pt x="118" y="99"/>
                    <a:pt x="128" y="97"/>
                    <a:pt x="139" y="95"/>
                  </a:cubicBezTo>
                  <a:cubicBezTo>
                    <a:pt x="144" y="94"/>
                    <a:pt x="148" y="93"/>
                    <a:pt x="153" y="92"/>
                  </a:cubicBezTo>
                  <a:cubicBezTo>
                    <a:pt x="150" y="93"/>
                    <a:pt x="146" y="94"/>
                    <a:pt x="143" y="95"/>
                  </a:cubicBezTo>
                  <a:cubicBezTo>
                    <a:pt x="131" y="97"/>
                    <a:pt x="119" y="100"/>
                    <a:pt x="108" y="102"/>
                  </a:cubicBezTo>
                  <a:close/>
                  <a:moveTo>
                    <a:pt x="177" y="84"/>
                  </a:moveTo>
                  <a:cubicBezTo>
                    <a:pt x="177" y="84"/>
                    <a:pt x="177" y="84"/>
                    <a:pt x="177" y="84"/>
                  </a:cubicBezTo>
                  <a:cubicBezTo>
                    <a:pt x="176" y="84"/>
                    <a:pt x="174" y="85"/>
                    <a:pt x="173" y="85"/>
                  </a:cubicBezTo>
                  <a:cubicBezTo>
                    <a:pt x="173" y="85"/>
                    <a:pt x="172" y="85"/>
                    <a:pt x="172" y="85"/>
                  </a:cubicBezTo>
                  <a:cubicBezTo>
                    <a:pt x="164" y="88"/>
                    <a:pt x="157" y="90"/>
                    <a:pt x="149" y="92"/>
                  </a:cubicBezTo>
                  <a:cubicBezTo>
                    <a:pt x="134" y="95"/>
                    <a:pt x="119" y="98"/>
                    <a:pt x="104" y="102"/>
                  </a:cubicBezTo>
                  <a:cubicBezTo>
                    <a:pt x="95" y="105"/>
                    <a:pt x="85" y="107"/>
                    <a:pt x="76" y="110"/>
                  </a:cubicBezTo>
                  <a:cubicBezTo>
                    <a:pt x="66" y="113"/>
                    <a:pt x="56" y="114"/>
                    <a:pt x="46" y="116"/>
                  </a:cubicBezTo>
                  <a:cubicBezTo>
                    <a:pt x="41" y="117"/>
                    <a:pt x="36" y="118"/>
                    <a:pt x="32" y="119"/>
                  </a:cubicBezTo>
                  <a:cubicBezTo>
                    <a:pt x="30" y="119"/>
                    <a:pt x="23" y="121"/>
                    <a:pt x="28" y="120"/>
                  </a:cubicBezTo>
                  <a:cubicBezTo>
                    <a:pt x="30" y="119"/>
                    <a:pt x="33" y="118"/>
                    <a:pt x="35" y="117"/>
                  </a:cubicBezTo>
                  <a:cubicBezTo>
                    <a:pt x="45" y="114"/>
                    <a:pt x="55" y="111"/>
                    <a:pt x="65" y="109"/>
                  </a:cubicBezTo>
                  <a:cubicBezTo>
                    <a:pt x="85" y="104"/>
                    <a:pt x="105" y="99"/>
                    <a:pt x="125" y="94"/>
                  </a:cubicBezTo>
                  <a:cubicBezTo>
                    <a:pt x="136" y="92"/>
                    <a:pt x="146" y="89"/>
                    <a:pt x="157" y="86"/>
                  </a:cubicBezTo>
                  <a:cubicBezTo>
                    <a:pt x="166" y="84"/>
                    <a:pt x="175" y="80"/>
                    <a:pt x="184" y="77"/>
                  </a:cubicBezTo>
                  <a:cubicBezTo>
                    <a:pt x="182" y="79"/>
                    <a:pt x="180" y="82"/>
                    <a:pt x="177" y="84"/>
                  </a:cubicBezTo>
                  <a:close/>
                  <a:moveTo>
                    <a:pt x="61" y="105"/>
                  </a:moveTo>
                  <a:cubicBezTo>
                    <a:pt x="54" y="107"/>
                    <a:pt x="47" y="108"/>
                    <a:pt x="40" y="110"/>
                  </a:cubicBezTo>
                  <a:cubicBezTo>
                    <a:pt x="33" y="112"/>
                    <a:pt x="26" y="113"/>
                    <a:pt x="20" y="116"/>
                  </a:cubicBezTo>
                  <a:cubicBezTo>
                    <a:pt x="19" y="116"/>
                    <a:pt x="19" y="116"/>
                    <a:pt x="18" y="117"/>
                  </a:cubicBezTo>
                  <a:cubicBezTo>
                    <a:pt x="16" y="116"/>
                    <a:pt x="14" y="114"/>
                    <a:pt x="12" y="113"/>
                  </a:cubicBezTo>
                  <a:cubicBezTo>
                    <a:pt x="18" y="113"/>
                    <a:pt x="23" y="111"/>
                    <a:pt x="29" y="109"/>
                  </a:cubicBezTo>
                  <a:cubicBezTo>
                    <a:pt x="36" y="107"/>
                    <a:pt x="43" y="105"/>
                    <a:pt x="51" y="103"/>
                  </a:cubicBezTo>
                  <a:cubicBezTo>
                    <a:pt x="65" y="100"/>
                    <a:pt x="79" y="98"/>
                    <a:pt x="93" y="95"/>
                  </a:cubicBezTo>
                  <a:cubicBezTo>
                    <a:pt x="82" y="98"/>
                    <a:pt x="72" y="102"/>
                    <a:pt x="61" y="105"/>
                  </a:cubicBezTo>
                  <a:close/>
                  <a:moveTo>
                    <a:pt x="58" y="139"/>
                  </a:moveTo>
                  <a:cubicBezTo>
                    <a:pt x="68" y="144"/>
                    <a:pt x="78" y="149"/>
                    <a:pt x="89" y="154"/>
                  </a:cubicBezTo>
                  <a:cubicBezTo>
                    <a:pt x="94" y="157"/>
                    <a:pt x="100" y="159"/>
                    <a:pt x="105" y="163"/>
                  </a:cubicBezTo>
                  <a:cubicBezTo>
                    <a:pt x="104" y="163"/>
                    <a:pt x="104" y="164"/>
                    <a:pt x="104" y="165"/>
                  </a:cubicBezTo>
                  <a:cubicBezTo>
                    <a:pt x="98" y="162"/>
                    <a:pt x="93" y="159"/>
                    <a:pt x="87" y="156"/>
                  </a:cubicBezTo>
                  <a:cubicBezTo>
                    <a:pt x="77" y="151"/>
                    <a:pt x="67" y="147"/>
                    <a:pt x="57" y="142"/>
                  </a:cubicBezTo>
                  <a:cubicBezTo>
                    <a:pt x="51" y="139"/>
                    <a:pt x="44" y="136"/>
                    <a:pt x="38" y="132"/>
                  </a:cubicBezTo>
                  <a:cubicBezTo>
                    <a:pt x="29" y="127"/>
                    <a:pt x="20" y="121"/>
                    <a:pt x="10" y="118"/>
                  </a:cubicBezTo>
                  <a:cubicBezTo>
                    <a:pt x="10" y="118"/>
                    <a:pt x="10" y="118"/>
                    <a:pt x="10" y="118"/>
                  </a:cubicBezTo>
                  <a:cubicBezTo>
                    <a:pt x="11" y="117"/>
                    <a:pt x="11" y="116"/>
                    <a:pt x="11" y="115"/>
                  </a:cubicBezTo>
                  <a:cubicBezTo>
                    <a:pt x="26" y="124"/>
                    <a:pt x="43" y="131"/>
                    <a:pt x="58" y="139"/>
                  </a:cubicBezTo>
                  <a:close/>
                  <a:moveTo>
                    <a:pt x="198" y="61"/>
                  </a:moveTo>
                  <a:cubicBezTo>
                    <a:pt x="198" y="61"/>
                    <a:pt x="198" y="62"/>
                    <a:pt x="198" y="62"/>
                  </a:cubicBezTo>
                  <a:cubicBezTo>
                    <a:pt x="183" y="64"/>
                    <a:pt x="168" y="68"/>
                    <a:pt x="153" y="70"/>
                  </a:cubicBezTo>
                  <a:cubicBezTo>
                    <a:pt x="138" y="73"/>
                    <a:pt x="122" y="76"/>
                    <a:pt x="107" y="80"/>
                  </a:cubicBezTo>
                  <a:cubicBezTo>
                    <a:pt x="92" y="83"/>
                    <a:pt x="77" y="88"/>
                    <a:pt x="62" y="92"/>
                  </a:cubicBezTo>
                  <a:cubicBezTo>
                    <a:pt x="54" y="94"/>
                    <a:pt x="47" y="96"/>
                    <a:pt x="40" y="98"/>
                  </a:cubicBezTo>
                  <a:cubicBezTo>
                    <a:pt x="37" y="99"/>
                    <a:pt x="35" y="100"/>
                    <a:pt x="32" y="100"/>
                  </a:cubicBezTo>
                  <a:cubicBezTo>
                    <a:pt x="42" y="97"/>
                    <a:pt x="51" y="94"/>
                    <a:pt x="61" y="91"/>
                  </a:cubicBezTo>
                  <a:cubicBezTo>
                    <a:pt x="76" y="86"/>
                    <a:pt x="90" y="82"/>
                    <a:pt x="105" y="79"/>
                  </a:cubicBezTo>
                  <a:cubicBezTo>
                    <a:pt x="120" y="75"/>
                    <a:pt x="135" y="71"/>
                    <a:pt x="150" y="68"/>
                  </a:cubicBezTo>
                  <a:cubicBezTo>
                    <a:pt x="164" y="66"/>
                    <a:pt x="178" y="64"/>
                    <a:pt x="192" y="60"/>
                  </a:cubicBezTo>
                  <a:cubicBezTo>
                    <a:pt x="196" y="60"/>
                    <a:pt x="199" y="58"/>
                    <a:pt x="202" y="57"/>
                  </a:cubicBezTo>
                  <a:cubicBezTo>
                    <a:pt x="201" y="58"/>
                    <a:pt x="200" y="60"/>
                    <a:pt x="198" y="61"/>
                  </a:cubicBezTo>
                  <a:close/>
                  <a:moveTo>
                    <a:pt x="190" y="70"/>
                  </a:moveTo>
                  <a:cubicBezTo>
                    <a:pt x="178" y="74"/>
                    <a:pt x="166" y="77"/>
                    <a:pt x="154" y="80"/>
                  </a:cubicBezTo>
                  <a:cubicBezTo>
                    <a:pt x="152" y="81"/>
                    <a:pt x="150" y="81"/>
                    <a:pt x="148" y="82"/>
                  </a:cubicBezTo>
                  <a:cubicBezTo>
                    <a:pt x="136" y="84"/>
                    <a:pt x="124" y="88"/>
                    <a:pt x="112" y="91"/>
                  </a:cubicBezTo>
                  <a:cubicBezTo>
                    <a:pt x="108" y="91"/>
                    <a:pt x="105" y="92"/>
                    <a:pt x="101" y="93"/>
                  </a:cubicBezTo>
                  <a:cubicBezTo>
                    <a:pt x="85" y="96"/>
                    <a:pt x="70" y="99"/>
                    <a:pt x="55" y="102"/>
                  </a:cubicBezTo>
                  <a:cubicBezTo>
                    <a:pt x="47" y="103"/>
                    <a:pt x="40" y="105"/>
                    <a:pt x="33" y="107"/>
                  </a:cubicBezTo>
                  <a:cubicBezTo>
                    <a:pt x="30" y="108"/>
                    <a:pt x="27" y="109"/>
                    <a:pt x="23" y="110"/>
                  </a:cubicBezTo>
                  <a:cubicBezTo>
                    <a:pt x="22" y="111"/>
                    <a:pt x="20" y="111"/>
                    <a:pt x="18" y="112"/>
                  </a:cubicBezTo>
                  <a:cubicBezTo>
                    <a:pt x="16" y="112"/>
                    <a:pt x="14" y="112"/>
                    <a:pt x="12" y="113"/>
                  </a:cubicBezTo>
                  <a:cubicBezTo>
                    <a:pt x="19" y="110"/>
                    <a:pt x="25" y="107"/>
                    <a:pt x="32" y="105"/>
                  </a:cubicBezTo>
                  <a:cubicBezTo>
                    <a:pt x="40" y="103"/>
                    <a:pt x="48" y="101"/>
                    <a:pt x="56" y="99"/>
                  </a:cubicBezTo>
                  <a:cubicBezTo>
                    <a:pt x="71" y="94"/>
                    <a:pt x="86" y="91"/>
                    <a:pt x="101" y="87"/>
                  </a:cubicBezTo>
                  <a:cubicBezTo>
                    <a:pt x="131" y="79"/>
                    <a:pt x="161" y="74"/>
                    <a:pt x="190" y="65"/>
                  </a:cubicBezTo>
                  <a:cubicBezTo>
                    <a:pt x="192" y="65"/>
                    <a:pt x="194" y="64"/>
                    <a:pt x="197" y="63"/>
                  </a:cubicBezTo>
                  <a:cubicBezTo>
                    <a:pt x="195" y="65"/>
                    <a:pt x="192" y="68"/>
                    <a:pt x="190" y="70"/>
                  </a:cubicBezTo>
                  <a:close/>
                  <a:moveTo>
                    <a:pt x="9" y="120"/>
                  </a:moveTo>
                  <a:cubicBezTo>
                    <a:pt x="10" y="120"/>
                    <a:pt x="10" y="120"/>
                    <a:pt x="10" y="120"/>
                  </a:cubicBezTo>
                  <a:cubicBezTo>
                    <a:pt x="19" y="124"/>
                    <a:pt x="29" y="130"/>
                    <a:pt x="38" y="135"/>
                  </a:cubicBezTo>
                  <a:cubicBezTo>
                    <a:pt x="44" y="138"/>
                    <a:pt x="51" y="141"/>
                    <a:pt x="57" y="144"/>
                  </a:cubicBezTo>
                  <a:cubicBezTo>
                    <a:pt x="67" y="149"/>
                    <a:pt x="77" y="154"/>
                    <a:pt x="87" y="159"/>
                  </a:cubicBezTo>
                  <a:cubicBezTo>
                    <a:pt x="92" y="162"/>
                    <a:pt x="98" y="165"/>
                    <a:pt x="103" y="167"/>
                  </a:cubicBezTo>
                  <a:cubicBezTo>
                    <a:pt x="103" y="168"/>
                    <a:pt x="103" y="169"/>
                    <a:pt x="102" y="170"/>
                  </a:cubicBezTo>
                  <a:cubicBezTo>
                    <a:pt x="86" y="162"/>
                    <a:pt x="70" y="154"/>
                    <a:pt x="53" y="147"/>
                  </a:cubicBezTo>
                  <a:cubicBezTo>
                    <a:pt x="38" y="139"/>
                    <a:pt x="23" y="132"/>
                    <a:pt x="9" y="124"/>
                  </a:cubicBezTo>
                  <a:cubicBezTo>
                    <a:pt x="9" y="122"/>
                    <a:pt x="9" y="121"/>
                    <a:pt x="9" y="120"/>
                  </a:cubicBezTo>
                  <a:close/>
                  <a:moveTo>
                    <a:pt x="106" y="167"/>
                  </a:moveTo>
                  <a:cubicBezTo>
                    <a:pt x="106" y="167"/>
                    <a:pt x="106" y="167"/>
                    <a:pt x="106" y="166"/>
                  </a:cubicBezTo>
                  <a:cubicBezTo>
                    <a:pt x="111" y="162"/>
                    <a:pt x="116" y="157"/>
                    <a:pt x="120" y="152"/>
                  </a:cubicBezTo>
                  <a:cubicBezTo>
                    <a:pt x="130" y="141"/>
                    <a:pt x="140" y="131"/>
                    <a:pt x="150" y="121"/>
                  </a:cubicBezTo>
                  <a:cubicBezTo>
                    <a:pt x="169" y="100"/>
                    <a:pt x="189" y="79"/>
                    <a:pt x="208" y="59"/>
                  </a:cubicBezTo>
                  <a:cubicBezTo>
                    <a:pt x="210" y="57"/>
                    <a:pt x="212" y="55"/>
                    <a:pt x="213" y="54"/>
                  </a:cubicBezTo>
                  <a:cubicBezTo>
                    <a:pt x="213" y="54"/>
                    <a:pt x="213" y="55"/>
                    <a:pt x="214" y="56"/>
                  </a:cubicBezTo>
                  <a:cubicBezTo>
                    <a:pt x="214" y="56"/>
                    <a:pt x="213" y="56"/>
                    <a:pt x="213" y="56"/>
                  </a:cubicBezTo>
                  <a:cubicBezTo>
                    <a:pt x="205" y="64"/>
                    <a:pt x="197" y="73"/>
                    <a:pt x="189" y="82"/>
                  </a:cubicBezTo>
                  <a:cubicBezTo>
                    <a:pt x="182" y="90"/>
                    <a:pt x="174" y="98"/>
                    <a:pt x="166" y="106"/>
                  </a:cubicBezTo>
                  <a:cubicBezTo>
                    <a:pt x="148" y="125"/>
                    <a:pt x="130" y="144"/>
                    <a:pt x="112" y="163"/>
                  </a:cubicBezTo>
                  <a:cubicBezTo>
                    <a:pt x="110" y="165"/>
                    <a:pt x="107" y="168"/>
                    <a:pt x="105" y="171"/>
                  </a:cubicBezTo>
                  <a:cubicBezTo>
                    <a:pt x="105" y="169"/>
                    <a:pt x="105" y="168"/>
                    <a:pt x="106" y="167"/>
                  </a:cubicBezTo>
                  <a:close/>
                  <a:moveTo>
                    <a:pt x="26" y="96"/>
                  </a:moveTo>
                  <a:cubicBezTo>
                    <a:pt x="56" y="88"/>
                    <a:pt x="86" y="79"/>
                    <a:pt x="117" y="73"/>
                  </a:cubicBezTo>
                  <a:cubicBezTo>
                    <a:pt x="133" y="70"/>
                    <a:pt x="148" y="67"/>
                    <a:pt x="164" y="64"/>
                  </a:cubicBezTo>
                  <a:cubicBezTo>
                    <a:pt x="171" y="63"/>
                    <a:pt x="179" y="62"/>
                    <a:pt x="186" y="60"/>
                  </a:cubicBezTo>
                  <a:cubicBezTo>
                    <a:pt x="190" y="59"/>
                    <a:pt x="194" y="58"/>
                    <a:pt x="197" y="58"/>
                  </a:cubicBezTo>
                  <a:cubicBezTo>
                    <a:pt x="198" y="57"/>
                    <a:pt x="199" y="57"/>
                    <a:pt x="200" y="57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99" y="58"/>
                    <a:pt x="198" y="58"/>
                    <a:pt x="197" y="58"/>
                  </a:cubicBezTo>
                  <a:cubicBezTo>
                    <a:pt x="184" y="63"/>
                    <a:pt x="169" y="64"/>
                    <a:pt x="156" y="67"/>
                  </a:cubicBezTo>
                  <a:cubicBezTo>
                    <a:pt x="140" y="70"/>
                    <a:pt x="125" y="72"/>
                    <a:pt x="110" y="76"/>
                  </a:cubicBezTo>
                  <a:cubicBezTo>
                    <a:pt x="81" y="84"/>
                    <a:pt x="52" y="92"/>
                    <a:pt x="23" y="103"/>
                  </a:cubicBezTo>
                  <a:cubicBezTo>
                    <a:pt x="22" y="103"/>
                    <a:pt x="21" y="103"/>
                    <a:pt x="20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101"/>
                    <a:pt x="24" y="99"/>
                    <a:pt x="26" y="96"/>
                  </a:cubicBezTo>
                  <a:close/>
                  <a:moveTo>
                    <a:pt x="18" y="105"/>
                  </a:moveTo>
                  <a:cubicBezTo>
                    <a:pt x="48" y="97"/>
                    <a:pt x="77" y="88"/>
                    <a:pt x="107" y="81"/>
                  </a:cubicBezTo>
                  <a:cubicBezTo>
                    <a:pt x="123" y="77"/>
                    <a:pt x="138" y="74"/>
                    <a:pt x="153" y="71"/>
                  </a:cubicBezTo>
                  <a:cubicBezTo>
                    <a:pt x="161" y="70"/>
                    <a:pt x="168" y="68"/>
                    <a:pt x="175" y="67"/>
                  </a:cubicBezTo>
                  <a:cubicBezTo>
                    <a:pt x="182" y="65"/>
                    <a:pt x="191" y="64"/>
                    <a:pt x="197" y="62"/>
                  </a:cubicBezTo>
                  <a:cubicBezTo>
                    <a:pt x="168" y="72"/>
                    <a:pt x="138" y="77"/>
                    <a:pt x="108" y="84"/>
                  </a:cubicBezTo>
                  <a:cubicBezTo>
                    <a:pt x="93" y="88"/>
                    <a:pt x="78" y="92"/>
                    <a:pt x="63" y="96"/>
                  </a:cubicBezTo>
                  <a:cubicBezTo>
                    <a:pt x="48" y="100"/>
                    <a:pt x="33" y="103"/>
                    <a:pt x="20" y="109"/>
                  </a:cubicBezTo>
                  <a:cubicBezTo>
                    <a:pt x="18" y="110"/>
                    <a:pt x="15" y="111"/>
                    <a:pt x="13" y="112"/>
                  </a:cubicBezTo>
                  <a:cubicBezTo>
                    <a:pt x="15" y="109"/>
                    <a:pt x="17" y="107"/>
                    <a:pt x="18" y="105"/>
                  </a:cubicBezTo>
                  <a:close/>
                  <a:moveTo>
                    <a:pt x="104" y="176"/>
                  </a:moveTo>
                  <a:cubicBezTo>
                    <a:pt x="104" y="176"/>
                    <a:pt x="104" y="175"/>
                    <a:pt x="104" y="175"/>
                  </a:cubicBezTo>
                  <a:cubicBezTo>
                    <a:pt x="104" y="175"/>
                    <a:pt x="104" y="174"/>
                    <a:pt x="105" y="174"/>
                  </a:cubicBezTo>
                  <a:cubicBezTo>
                    <a:pt x="137" y="139"/>
                    <a:pt x="172" y="104"/>
                    <a:pt x="205" y="69"/>
                  </a:cubicBezTo>
                  <a:cubicBezTo>
                    <a:pt x="208" y="65"/>
                    <a:pt x="211" y="62"/>
                    <a:pt x="214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1" y="62"/>
                    <a:pt x="208" y="66"/>
                    <a:pt x="205" y="69"/>
                  </a:cubicBezTo>
                  <a:cubicBezTo>
                    <a:pt x="200" y="75"/>
                    <a:pt x="194" y="81"/>
                    <a:pt x="188" y="88"/>
                  </a:cubicBezTo>
                  <a:cubicBezTo>
                    <a:pt x="180" y="97"/>
                    <a:pt x="172" y="106"/>
                    <a:pt x="163" y="114"/>
                  </a:cubicBezTo>
                  <a:cubicBezTo>
                    <a:pt x="144" y="135"/>
                    <a:pt x="124" y="155"/>
                    <a:pt x="104" y="176"/>
                  </a:cubicBezTo>
                  <a:cubicBezTo>
                    <a:pt x="104" y="176"/>
                    <a:pt x="104" y="176"/>
                    <a:pt x="104" y="176"/>
                  </a:cubicBezTo>
                  <a:close/>
                  <a:moveTo>
                    <a:pt x="8" y="117"/>
                  </a:moveTo>
                  <a:cubicBezTo>
                    <a:pt x="7" y="120"/>
                    <a:pt x="6" y="125"/>
                    <a:pt x="6" y="129"/>
                  </a:cubicBezTo>
                  <a:cubicBezTo>
                    <a:pt x="5" y="125"/>
                    <a:pt x="6" y="120"/>
                    <a:pt x="8" y="117"/>
                  </a:cubicBezTo>
                  <a:close/>
                  <a:moveTo>
                    <a:pt x="27" y="145"/>
                  </a:moveTo>
                  <a:cubicBezTo>
                    <a:pt x="22" y="142"/>
                    <a:pt x="16" y="140"/>
                    <a:pt x="11" y="136"/>
                  </a:cubicBezTo>
                  <a:cubicBezTo>
                    <a:pt x="10" y="136"/>
                    <a:pt x="10" y="136"/>
                    <a:pt x="10" y="136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14" y="137"/>
                    <a:pt x="18" y="139"/>
                    <a:pt x="22" y="141"/>
                  </a:cubicBezTo>
                  <a:cubicBezTo>
                    <a:pt x="32" y="146"/>
                    <a:pt x="43" y="151"/>
                    <a:pt x="53" y="156"/>
                  </a:cubicBezTo>
                  <a:cubicBezTo>
                    <a:pt x="64" y="161"/>
                    <a:pt x="74" y="166"/>
                    <a:pt x="85" y="171"/>
                  </a:cubicBezTo>
                  <a:cubicBezTo>
                    <a:pt x="90" y="174"/>
                    <a:pt x="97" y="176"/>
                    <a:pt x="101" y="179"/>
                  </a:cubicBezTo>
                  <a:cubicBezTo>
                    <a:pt x="102" y="179"/>
                    <a:pt x="102" y="179"/>
                    <a:pt x="102" y="179"/>
                  </a:cubicBezTo>
                  <a:cubicBezTo>
                    <a:pt x="102" y="181"/>
                    <a:pt x="103" y="182"/>
                    <a:pt x="103" y="183"/>
                  </a:cubicBezTo>
                  <a:cubicBezTo>
                    <a:pt x="88" y="177"/>
                    <a:pt x="73" y="168"/>
                    <a:pt x="58" y="161"/>
                  </a:cubicBezTo>
                  <a:cubicBezTo>
                    <a:pt x="47" y="156"/>
                    <a:pt x="37" y="150"/>
                    <a:pt x="27" y="145"/>
                  </a:cubicBezTo>
                  <a:close/>
                  <a:moveTo>
                    <a:pt x="205" y="78"/>
                  </a:moveTo>
                  <a:cubicBezTo>
                    <a:pt x="195" y="89"/>
                    <a:pt x="185" y="100"/>
                    <a:pt x="175" y="110"/>
                  </a:cubicBezTo>
                  <a:cubicBezTo>
                    <a:pt x="155" y="132"/>
                    <a:pt x="134" y="153"/>
                    <a:pt x="114" y="175"/>
                  </a:cubicBezTo>
                  <a:cubicBezTo>
                    <a:pt x="111" y="177"/>
                    <a:pt x="109" y="180"/>
                    <a:pt x="106" y="183"/>
                  </a:cubicBezTo>
                  <a:cubicBezTo>
                    <a:pt x="105" y="182"/>
                    <a:pt x="105" y="181"/>
                    <a:pt x="104" y="179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12" y="171"/>
                    <a:pt x="120" y="163"/>
                    <a:pt x="127" y="155"/>
                  </a:cubicBezTo>
                  <a:cubicBezTo>
                    <a:pt x="139" y="143"/>
                    <a:pt x="150" y="131"/>
                    <a:pt x="162" y="120"/>
                  </a:cubicBezTo>
                  <a:cubicBezTo>
                    <a:pt x="180" y="101"/>
                    <a:pt x="196" y="80"/>
                    <a:pt x="215" y="62"/>
                  </a:cubicBezTo>
                  <a:cubicBezTo>
                    <a:pt x="215" y="62"/>
                    <a:pt x="215" y="62"/>
                    <a:pt x="216" y="62"/>
                  </a:cubicBezTo>
                  <a:cubicBezTo>
                    <a:pt x="216" y="63"/>
                    <a:pt x="217" y="63"/>
                    <a:pt x="218" y="64"/>
                  </a:cubicBezTo>
                  <a:cubicBezTo>
                    <a:pt x="217" y="65"/>
                    <a:pt x="216" y="67"/>
                    <a:pt x="215" y="68"/>
                  </a:cubicBezTo>
                  <a:cubicBezTo>
                    <a:pt x="212" y="71"/>
                    <a:pt x="208" y="75"/>
                    <a:pt x="205" y="78"/>
                  </a:cubicBezTo>
                  <a:close/>
                </a:path>
              </a:pathLst>
            </a:custGeom>
            <a:blipFill dpi="0" rotWithShape="1">
              <a:blip r:embed="rId1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02" name="Freeform 203"/>
            <p:cNvSpPr>
              <a:spLocks noEditPoints="1"/>
            </p:cNvSpPr>
            <p:nvPr/>
          </p:nvSpPr>
          <p:spPr bwMode="auto">
            <a:xfrm>
              <a:off x="3373523" y="1073999"/>
              <a:ext cx="642938" cy="542925"/>
            </a:xfrm>
            <a:custGeom>
              <a:avLst/>
              <a:gdLst>
                <a:gd name="T0" fmla="*/ 26 w 221"/>
                <a:gd name="T1" fmla="*/ 148 h 187"/>
                <a:gd name="T2" fmla="*/ 8 w 221"/>
                <a:gd name="T3" fmla="*/ 132 h 187"/>
                <a:gd name="T4" fmla="*/ 204 w 221"/>
                <a:gd name="T5" fmla="*/ 56 h 187"/>
                <a:gd name="T6" fmla="*/ 110 w 221"/>
                <a:gd name="T7" fmla="*/ 11 h 187"/>
                <a:gd name="T8" fmla="*/ 117 w 221"/>
                <a:gd name="T9" fmla="*/ 15 h 187"/>
                <a:gd name="T10" fmla="*/ 112 w 221"/>
                <a:gd name="T11" fmla="*/ 19 h 187"/>
                <a:gd name="T12" fmla="*/ 78 w 221"/>
                <a:gd name="T13" fmla="*/ 41 h 187"/>
                <a:gd name="T14" fmla="*/ 89 w 221"/>
                <a:gd name="T15" fmla="*/ 35 h 187"/>
                <a:gd name="T16" fmla="*/ 146 w 221"/>
                <a:gd name="T17" fmla="*/ 15 h 187"/>
                <a:gd name="T18" fmla="*/ 107 w 221"/>
                <a:gd name="T19" fmla="*/ 11 h 187"/>
                <a:gd name="T20" fmla="*/ 128 w 221"/>
                <a:gd name="T21" fmla="*/ 10 h 187"/>
                <a:gd name="T22" fmla="*/ 140 w 221"/>
                <a:gd name="T23" fmla="*/ 14 h 187"/>
                <a:gd name="T24" fmla="*/ 92 w 221"/>
                <a:gd name="T25" fmla="*/ 32 h 187"/>
                <a:gd name="T26" fmla="*/ 121 w 221"/>
                <a:gd name="T27" fmla="*/ 35 h 187"/>
                <a:gd name="T28" fmla="*/ 67 w 221"/>
                <a:gd name="T29" fmla="*/ 58 h 187"/>
                <a:gd name="T30" fmla="*/ 117 w 221"/>
                <a:gd name="T31" fmla="*/ 55 h 187"/>
                <a:gd name="T32" fmla="*/ 56 w 221"/>
                <a:gd name="T33" fmla="*/ 67 h 187"/>
                <a:gd name="T34" fmla="*/ 66 w 221"/>
                <a:gd name="T35" fmla="*/ 55 h 187"/>
                <a:gd name="T36" fmla="*/ 148 w 221"/>
                <a:gd name="T37" fmla="*/ 28 h 187"/>
                <a:gd name="T38" fmla="*/ 158 w 221"/>
                <a:gd name="T39" fmla="*/ 31 h 187"/>
                <a:gd name="T40" fmla="*/ 171 w 221"/>
                <a:gd name="T41" fmla="*/ 33 h 187"/>
                <a:gd name="T42" fmla="*/ 146 w 221"/>
                <a:gd name="T43" fmla="*/ 44 h 187"/>
                <a:gd name="T44" fmla="*/ 43 w 221"/>
                <a:gd name="T45" fmla="*/ 79 h 187"/>
                <a:gd name="T46" fmla="*/ 125 w 221"/>
                <a:gd name="T47" fmla="*/ 63 h 187"/>
                <a:gd name="T48" fmla="*/ 199 w 221"/>
                <a:gd name="T49" fmla="*/ 40 h 187"/>
                <a:gd name="T50" fmla="*/ 194 w 221"/>
                <a:gd name="T51" fmla="*/ 50 h 187"/>
                <a:gd name="T52" fmla="*/ 214 w 221"/>
                <a:gd name="T53" fmla="*/ 46 h 187"/>
                <a:gd name="T54" fmla="*/ 200 w 221"/>
                <a:gd name="T55" fmla="*/ 65 h 187"/>
                <a:gd name="T56" fmla="*/ 64 w 221"/>
                <a:gd name="T57" fmla="*/ 108 h 187"/>
                <a:gd name="T58" fmla="*/ 25 w 221"/>
                <a:gd name="T59" fmla="*/ 121 h 187"/>
                <a:gd name="T60" fmla="*/ 33 w 221"/>
                <a:gd name="T61" fmla="*/ 124 h 187"/>
                <a:gd name="T62" fmla="*/ 147 w 221"/>
                <a:gd name="T63" fmla="*/ 103 h 187"/>
                <a:gd name="T64" fmla="*/ 47 w 221"/>
                <a:gd name="T65" fmla="*/ 132 h 187"/>
                <a:gd name="T66" fmla="*/ 109 w 221"/>
                <a:gd name="T67" fmla="*/ 159 h 187"/>
                <a:gd name="T68" fmla="*/ 107 w 221"/>
                <a:gd name="T69" fmla="*/ 150 h 187"/>
                <a:gd name="T70" fmla="*/ 124 w 221"/>
                <a:gd name="T71" fmla="*/ 143 h 187"/>
                <a:gd name="T72" fmla="*/ 83 w 221"/>
                <a:gd name="T73" fmla="*/ 140 h 187"/>
                <a:gd name="T74" fmla="*/ 104 w 221"/>
                <a:gd name="T75" fmla="*/ 131 h 187"/>
                <a:gd name="T76" fmla="*/ 129 w 221"/>
                <a:gd name="T77" fmla="*/ 118 h 187"/>
                <a:gd name="T78" fmla="*/ 117 w 221"/>
                <a:gd name="T79" fmla="*/ 122 h 187"/>
                <a:gd name="T80" fmla="*/ 74 w 221"/>
                <a:gd name="T81" fmla="*/ 140 h 187"/>
                <a:gd name="T82" fmla="*/ 99 w 221"/>
                <a:gd name="T83" fmla="*/ 143 h 187"/>
                <a:gd name="T84" fmla="*/ 91 w 221"/>
                <a:gd name="T85" fmla="*/ 154 h 187"/>
                <a:gd name="T86" fmla="*/ 113 w 221"/>
                <a:gd name="T87" fmla="*/ 154 h 187"/>
                <a:gd name="T88" fmla="*/ 88 w 221"/>
                <a:gd name="T89" fmla="*/ 120 h 187"/>
                <a:gd name="T90" fmla="*/ 69 w 221"/>
                <a:gd name="T91" fmla="*/ 121 h 187"/>
                <a:gd name="T92" fmla="*/ 36 w 221"/>
                <a:gd name="T93" fmla="*/ 124 h 187"/>
                <a:gd name="T94" fmla="*/ 153 w 221"/>
                <a:gd name="T95" fmla="*/ 93 h 187"/>
                <a:gd name="T96" fmla="*/ 35 w 221"/>
                <a:gd name="T97" fmla="*/ 118 h 187"/>
                <a:gd name="T98" fmla="*/ 93 w 221"/>
                <a:gd name="T99" fmla="*/ 96 h 187"/>
                <a:gd name="T100" fmla="*/ 199 w 221"/>
                <a:gd name="T101" fmla="*/ 62 h 187"/>
                <a:gd name="T102" fmla="*/ 191 w 221"/>
                <a:gd name="T103" fmla="*/ 71 h 187"/>
                <a:gd name="T104" fmla="*/ 190 w 221"/>
                <a:gd name="T105" fmla="*/ 66 h 187"/>
                <a:gd name="T106" fmla="*/ 106 w 221"/>
                <a:gd name="T107" fmla="*/ 168 h 187"/>
                <a:gd name="T108" fmla="*/ 26 w 221"/>
                <a:gd name="T109" fmla="*/ 97 h 187"/>
                <a:gd name="T110" fmla="*/ 26 w 221"/>
                <a:gd name="T111" fmla="*/ 97 h 187"/>
                <a:gd name="T112" fmla="*/ 105 w 221"/>
                <a:gd name="T113" fmla="*/ 175 h 187"/>
                <a:gd name="T114" fmla="*/ 11 w 221"/>
                <a:gd name="T115" fmla="*/ 137 h 187"/>
                <a:gd name="T116" fmla="*/ 114 w 221"/>
                <a:gd name="T117" fmla="*/ 17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1" h="187">
                  <a:moveTo>
                    <a:pt x="221" y="63"/>
                  </a:moveTo>
                  <a:cubicBezTo>
                    <a:pt x="221" y="63"/>
                    <a:pt x="220" y="63"/>
                    <a:pt x="220" y="63"/>
                  </a:cubicBezTo>
                  <a:cubicBezTo>
                    <a:pt x="218" y="63"/>
                    <a:pt x="217" y="59"/>
                    <a:pt x="216" y="58"/>
                  </a:cubicBezTo>
                  <a:cubicBezTo>
                    <a:pt x="215" y="54"/>
                    <a:pt x="216" y="50"/>
                    <a:pt x="217" y="46"/>
                  </a:cubicBezTo>
                  <a:cubicBezTo>
                    <a:pt x="218" y="46"/>
                    <a:pt x="218" y="46"/>
                    <a:pt x="218" y="45"/>
                  </a:cubicBezTo>
                  <a:cubicBezTo>
                    <a:pt x="218" y="45"/>
                    <a:pt x="217" y="45"/>
                    <a:pt x="217" y="44"/>
                  </a:cubicBezTo>
                  <a:cubicBezTo>
                    <a:pt x="202" y="38"/>
                    <a:pt x="187" y="31"/>
                    <a:pt x="172" y="24"/>
                  </a:cubicBezTo>
                  <a:cubicBezTo>
                    <a:pt x="153" y="16"/>
                    <a:pt x="134" y="7"/>
                    <a:pt x="115" y="1"/>
                  </a:cubicBezTo>
                  <a:cubicBezTo>
                    <a:pt x="115" y="0"/>
                    <a:pt x="114" y="1"/>
                    <a:pt x="114" y="1"/>
                  </a:cubicBezTo>
                  <a:cubicBezTo>
                    <a:pt x="94" y="19"/>
                    <a:pt x="76" y="40"/>
                    <a:pt x="58" y="59"/>
                  </a:cubicBezTo>
                  <a:cubicBezTo>
                    <a:pt x="42" y="77"/>
                    <a:pt x="24" y="95"/>
                    <a:pt x="9" y="114"/>
                  </a:cubicBezTo>
                  <a:cubicBezTo>
                    <a:pt x="2" y="118"/>
                    <a:pt x="0" y="135"/>
                    <a:pt x="9" y="139"/>
                  </a:cubicBezTo>
                  <a:cubicBezTo>
                    <a:pt x="14" y="142"/>
                    <a:pt x="20" y="145"/>
                    <a:pt x="26" y="148"/>
                  </a:cubicBezTo>
                  <a:cubicBezTo>
                    <a:pt x="36" y="153"/>
                    <a:pt x="46" y="158"/>
                    <a:pt x="57" y="164"/>
                  </a:cubicBezTo>
                  <a:cubicBezTo>
                    <a:pt x="73" y="172"/>
                    <a:pt x="89" y="181"/>
                    <a:pt x="106" y="187"/>
                  </a:cubicBezTo>
                  <a:cubicBezTo>
                    <a:pt x="106" y="187"/>
                    <a:pt x="107" y="187"/>
                    <a:pt x="107" y="187"/>
                  </a:cubicBezTo>
                  <a:cubicBezTo>
                    <a:pt x="107" y="187"/>
                    <a:pt x="107" y="186"/>
                    <a:pt x="108" y="186"/>
                  </a:cubicBezTo>
                  <a:cubicBezTo>
                    <a:pt x="122" y="169"/>
                    <a:pt x="138" y="154"/>
                    <a:pt x="154" y="138"/>
                  </a:cubicBezTo>
                  <a:cubicBezTo>
                    <a:pt x="174" y="116"/>
                    <a:pt x="194" y="95"/>
                    <a:pt x="214" y="74"/>
                  </a:cubicBezTo>
                  <a:cubicBezTo>
                    <a:pt x="216" y="71"/>
                    <a:pt x="220" y="68"/>
                    <a:pt x="221" y="64"/>
                  </a:cubicBezTo>
                  <a:cubicBezTo>
                    <a:pt x="221" y="64"/>
                    <a:pt x="221" y="63"/>
                    <a:pt x="221" y="63"/>
                  </a:cubicBezTo>
                  <a:close/>
                  <a:moveTo>
                    <a:pt x="88" y="170"/>
                  </a:moveTo>
                  <a:cubicBezTo>
                    <a:pt x="77" y="165"/>
                    <a:pt x="67" y="160"/>
                    <a:pt x="56" y="155"/>
                  </a:cubicBezTo>
                  <a:cubicBezTo>
                    <a:pt x="46" y="150"/>
                    <a:pt x="35" y="145"/>
                    <a:pt x="25" y="140"/>
                  </a:cubicBezTo>
                  <a:cubicBezTo>
                    <a:pt x="20" y="138"/>
                    <a:pt x="13" y="135"/>
                    <a:pt x="9" y="132"/>
                  </a:cubicBezTo>
                  <a:cubicBezTo>
                    <a:pt x="9" y="132"/>
                    <a:pt x="9" y="132"/>
                    <a:pt x="8" y="132"/>
                  </a:cubicBezTo>
                  <a:cubicBezTo>
                    <a:pt x="8" y="130"/>
                    <a:pt x="8" y="129"/>
                    <a:pt x="8" y="127"/>
                  </a:cubicBezTo>
                  <a:cubicBezTo>
                    <a:pt x="22" y="136"/>
                    <a:pt x="37" y="143"/>
                    <a:pt x="52" y="150"/>
                  </a:cubicBezTo>
                  <a:cubicBezTo>
                    <a:pt x="69" y="157"/>
                    <a:pt x="86" y="165"/>
                    <a:pt x="102" y="173"/>
                  </a:cubicBezTo>
                  <a:cubicBezTo>
                    <a:pt x="102" y="175"/>
                    <a:pt x="102" y="176"/>
                    <a:pt x="102" y="177"/>
                  </a:cubicBezTo>
                  <a:cubicBezTo>
                    <a:pt x="97" y="175"/>
                    <a:pt x="92" y="173"/>
                    <a:pt x="88" y="170"/>
                  </a:cubicBezTo>
                  <a:close/>
                  <a:moveTo>
                    <a:pt x="30" y="94"/>
                  </a:moveTo>
                  <a:cubicBezTo>
                    <a:pt x="30" y="94"/>
                    <a:pt x="30" y="94"/>
                    <a:pt x="30" y="94"/>
                  </a:cubicBezTo>
                  <a:cubicBezTo>
                    <a:pt x="45" y="89"/>
                    <a:pt x="60" y="86"/>
                    <a:pt x="75" y="82"/>
                  </a:cubicBezTo>
                  <a:cubicBezTo>
                    <a:pt x="90" y="79"/>
                    <a:pt x="105" y="75"/>
                    <a:pt x="119" y="71"/>
                  </a:cubicBezTo>
                  <a:cubicBezTo>
                    <a:pt x="134" y="68"/>
                    <a:pt x="149" y="65"/>
                    <a:pt x="164" y="61"/>
                  </a:cubicBezTo>
                  <a:cubicBezTo>
                    <a:pt x="172" y="59"/>
                    <a:pt x="180" y="57"/>
                    <a:pt x="188" y="56"/>
                  </a:cubicBezTo>
                  <a:cubicBezTo>
                    <a:pt x="195" y="54"/>
                    <a:pt x="201" y="53"/>
                    <a:pt x="208" y="51"/>
                  </a:cubicBezTo>
                  <a:cubicBezTo>
                    <a:pt x="207" y="53"/>
                    <a:pt x="205" y="55"/>
                    <a:pt x="204" y="56"/>
                  </a:cubicBezTo>
                  <a:cubicBezTo>
                    <a:pt x="203" y="56"/>
                    <a:pt x="203" y="56"/>
                    <a:pt x="202" y="56"/>
                  </a:cubicBezTo>
                  <a:cubicBezTo>
                    <a:pt x="202" y="56"/>
                    <a:pt x="202" y="56"/>
                    <a:pt x="202" y="57"/>
                  </a:cubicBezTo>
                  <a:cubicBezTo>
                    <a:pt x="173" y="63"/>
                    <a:pt x="144" y="68"/>
                    <a:pt x="115" y="74"/>
                  </a:cubicBezTo>
                  <a:cubicBezTo>
                    <a:pt x="85" y="80"/>
                    <a:pt x="56" y="89"/>
                    <a:pt x="27" y="96"/>
                  </a:cubicBezTo>
                  <a:cubicBezTo>
                    <a:pt x="28" y="95"/>
                    <a:pt x="29" y="95"/>
                    <a:pt x="30" y="94"/>
                  </a:cubicBezTo>
                  <a:close/>
                  <a:moveTo>
                    <a:pt x="115" y="3"/>
                  </a:moveTo>
                  <a:cubicBezTo>
                    <a:pt x="117" y="4"/>
                    <a:pt x="118" y="4"/>
                    <a:pt x="120" y="5"/>
                  </a:cubicBezTo>
                  <a:cubicBezTo>
                    <a:pt x="117" y="5"/>
                    <a:pt x="114" y="6"/>
                    <a:pt x="112" y="6"/>
                  </a:cubicBezTo>
                  <a:cubicBezTo>
                    <a:pt x="113" y="5"/>
                    <a:pt x="114" y="4"/>
                    <a:pt x="115" y="3"/>
                  </a:cubicBezTo>
                  <a:close/>
                  <a:moveTo>
                    <a:pt x="125" y="7"/>
                  </a:moveTo>
                  <a:cubicBezTo>
                    <a:pt x="122" y="7"/>
                    <a:pt x="118" y="8"/>
                    <a:pt x="115" y="9"/>
                  </a:cubicBezTo>
                  <a:cubicBezTo>
                    <a:pt x="114" y="9"/>
                    <a:pt x="112" y="10"/>
                    <a:pt x="110" y="10"/>
                  </a:cubicBezTo>
                  <a:cubicBezTo>
                    <a:pt x="110" y="10"/>
                    <a:pt x="110" y="10"/>
                    <a:pt x="110" y="11"/>
                  </a:cubicBezTo>
                  <a:cubicBezTo>
                    <a:pt x="111" y="10"/>
                    <a:pt x="112" y="9"/>
                    <a:pt x="113" y="9"/>
                  </a:cubicBezTo>
                  <a:cubicBezTo>
                    <a:pt x="116" y="8"/>
                    <a:pt x="119" y="7"/>
                    <a:pt x="121" y="5"/>
                  </a:cubicBezTo>
                  <a:cubicBezTo>
                    <a:pt x="123" y="6"/>
                    <a:pt x="124" y="6"/>
                    <a:pt x="125" y="7"/>
                  </a:cubicBezTo>
                  <a:close/>
                  <a:moveTo>
                    <a:pt x="130" y="9"/>
                  </a:moveTo>
                  <a:cubicBezTo>
                    <a:pt x="126" y="9"/>
                    <a:pt x="122" y="11"/>
                    <a:pt x="119" y="12"/>
                  </a:cubicBezTo>
                  <a:cubicBezTo>
                    <a:pt x="113" y="13"/>
                    <a:pt x="108" y="14"/>
                    <a:pt x="103" y="15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105" y="14"/>
                    <a:pt x="106" y="14"/>
                    <a:pt x="107" y="13"/>
                  </a:cubicBezTo>
                  <a:cubicBezTo>
                    <a:pt x="109" y="13"/>
                    <a:pt x="112" y="12"/>
                    <a:pt x="114" y="12"/>
                  </a:cubicBezTo>
                  <a:cubicBezTo>
                    <a:pt x="118" y="11"/>
                    <a:pt x="122" y="10"/>
                    <a:pt x="126" y="7"/>
                  </a:cubicBezTo>
                  <a:cubicBezTo>
                    <a:pt x="127" y="8"/>
                    <a:pt x="128" y="8"/>
                    <a:pt x="130" y="9"/>
                  </a:cubicBezTo>
                  <a:close/>
                  <a:moveTo>
                    <a:pt x="136" y="11"/>
                  </a:moveTo>
                  <a:cubicBezTo>
                    <a:pt x="130" y="12"/>
                    <a:pt x="124" y="13"/>
                    <a:pt x="117" y="15"/>
                  </a:cubicBezTo>
                  <a:cubicBezTo>
                    <a:pt x="111" y="16"/>
                    <a:pt x="104" y="18"/>
                    <a:pt x="98" y="20"/>
                  </a:cubicBezTo>
                  <a:cubicBezTo>
                    <a:pt x="104" y="17"/>
                    <a:pt x="110" y="16"/>
                    <a:pt x="116" y="14"/>
                  </a:cubicBezTo>
                  <a:cubicBezTo>
                    <a:pt x="121" y="13"/>
                    <a:pt x="126" y="12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2" y="10"/>
                    <a:pt x="134" y="10"/>
                    <a:pt x="136" y="11"/>
                  </a:cubicBezTo>
                  <a:close/>
                  <a:moveTo>
                    <a:pt x="140" y="13"/>
                  </a:moveTo>
                  <a:cubicBezTo>
                    <a:pt x="138" y="13"/>
                    <a:pt x="135" y="14"/>
                    <a:pt x="133" y="14"/>
                  </a:cubicBezTo>
                  <a:cubicBezTo>
                    <a:pt x="129" y="15"/>
                    <a:pt x="125" y="16"/>
                    <a:pt x="122" y="17"/>
                  </a:cubicBezTo>
                  <a:cubicBezTo>
                    <a:pt x="113" y="19"/>
                    <a:pt x="105" y="22"/>
                    <a:pt x="97" y="24"/>
                  </a:cubicBezTo>
                  <a:cubicBezTo>
                    <a:pt x="96" y="25"/>
                    <a:pt x="94" y="25"/>
                    <a:pt x="93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4" y="25"/>
                    <a:pt x="96" y="24"/>
                    <a:pt x="98" y="24"/>
                  </a:cubicBezTo>
                  <a:cubicBezTo>
                    <a:pt x="102" y="22"/>
                    <a:pt x="107" y="21"/>
                    <a:pt x="112" y="19"/>
                  </a:cubicBezTo>
                  <a:cubicBezTo>
                    <a:pt x="120" y="17"/>
                    <a:pt x="129" y="15"/>
                    <a:pt x="137" y="12"/>
                  </a:cubicBezTo>
                  <a:cubicBezTo>
                    <a:pt x="137" y="12"/>
                    <a:pt x="137" y="12"/>
                    <a:pt x="137" y="12"/>
                  </a:cubicBezTo>
                  <a:cubicBezTo>
                    <a:pt x="138" y="12"/>
                    <a:pt x="139" y="12"/>
                    <a:pt x="140" y="13"/>
                  </a:cubicBezTo>
                  <a:close/>
                  <a:moveTo>
                    <a:pt x="151" y="18"/>
                  </a:moveTo>
                  <a:cubicBezTo>
                    <a:pt x="143" y="20"/>
                    <a:pt x="134" y="21"/>
                    <a:pt x="126" y="23"/>
                  </a:cubicBezTo>
                  <a:cubicBezTo>
                    <a:pt x="133" y="21"/>
                    <a:pt x="140" y="19"/>
                    <a:pt x="147" y="16"/>
                  </a:cubicBezTo>
                  <a:cubicBezTo>
                    <a:pt x="148" y="16"/>
                    <a:pt x="150" y="17"/>
                    <a:pt x="151" y="18"/>
                  </a:cubicBezTo>
                  <a:close/>
                  <a:moveTo>
                    <a:pt x="158" y="21"/>
                  </a:moveTo>
                  <a:cubicBezTo>
                    <a:pt x="152" y="23"/>
                    <a:pt x="146" y="24"/>
                    <a:pt x="140" y="26"/>
                  </a:cubicBezTo>
                  <a:cubicBezTo>
                    <a:pt x="132" y="27"/>
                    <a:pt x="125" y="29"/>
                    <a:pt x="118" y="31"/>
                  </a:cubicBezTo>
                  <a:cubicBezTo>
                    <a:pt x="111" y="33"/>
                    <a:pt x="104" y="35"/>
                    <a:pt x="97" y="37"/>
                  </a:cubicBezTo>
                  <a:cubicBezTo>
                    <a:pt x="93" y="38"/>
                    <a:pt x="90" y="39"/>
                    <a:pt x="87" y="40"/>
                  </a:cubicBezTo>
                  <a:cubicBezTo>
                    <a:pt x="84" y="40"/>
                    <a:pt x="81" y="41"/>
                    <a:pt x="78" y="41"/>
                  </a:cubicBezTo>
                  <a:cubicBezTo>
                    <a:pt x="78" y="41"/>
                    <a:pt x="78" y="41"/>
                    <a:pt x="79" y="41"/>
                  </a:cubicBezTo>
                  <a:cubicBezTo>
                    <a:pt x="83" y="38"/>
                    <a:pt x="89" y="37"/>
                    <a:pt x="94" y="35"/>
                  </a:cubicBezTo>
                  <a:cubicBezTo>
                    <a:pt x="101" y="33"/>
                    <a:pt x="108" y="31"/>
                    <a:pt x="115" y="29"/>
                  </a:cubicBezTo>
                  <a:cubicBezTo>
                    <a:pt x="122" y="27"/>
                    <a:pt x="129" y="26"/>
                    <a:pt x="135" y="24"/>
                  </a:cubicBezTo>
                  <a:cubicBezTo>
                    <a:pt x="141" y="22"/>
                    <a:pt x="147" y="21"/>
                    <a:pt x="153" y="18"/>
                  </a:cubicBezTo>
                  <a:cubicBezTo>
                    <a:pt x="154" y="19"/>
                    <a:pt x="156" y="20"/>
                    <a:pt x="158" y="21"/>
                  </a:cubicBezTo>
                  <a:close/>
                  <a:moveTo>
                    <a:pt x="83" y="36"/>
                  </a:moveTo>
                  <a:cubicBezTo>
                    <a:pt x="87" y="34"/>
                    <a:pt x="93" y="33"/>
                    <a:pt x="97" y="32"/>
                  </a:cubicBezTo>
                  <a:cubicBezTo>
                    <a:pt x="103" y="30"/>
                    <a:pt x="109" y="28"/>
                    <a:pt x="114" y="26"/>
                  </a:cubicBezTo>
                  <a:cubicBezTo>
                    <a:pt x="115" y="26"/>
                    <a:pt x="117" y="26"/>
                    <a:pt x="118" y="25"/>
                  </a:cubicBezTo>
                  <a:cubicBezTo>
                    <a:pt x="117" y="26"/>
                    <a:pt x="116" y="26"/>
                    <a:pt x="115" y="26"/>
                  </a:cubicBezTo>
                  <a:cubicBezTo>
                    <a:pt x="109" y="28"/>
                    <a:pt x="103" y="30"/>
                    <a:pt x="98" y="32"/>
                  </a:cubicBezTo>
                  <a:cubicBezTo>
                    <a:pt x="95" y="33"/>
                    <a:pt x="92" y="34"/>
                    <a:pt x="89" y="35"/>
                  </a:cubicBezTo>
                  <a:cubicBezTo>
                    <a:pt x="88" y="35"/>
                    <a:pt x="86" y="36"/>
                    <a:pt x="84" y="36"/>
                  </a:cubicBezTo>
                  <a:cubicBezTo>
                    <a:pt x="84" y="36"/>
                    <a:pt x="83" y="37"/>
                    <a:pt x="82" y="37"/>
                  </a:cubicBezTo>
                  <a:cubicBezTo>
                    <a:pt x="82" y="37"/>
                    <a:pt x="83" y="36"/>
                    <a:pt x="83" y="36"/>
                  </a:cubicBezTo>
                  <a:close/>
                  <a:moveTo>
                    <a:pt x="117" y="26"/>
                  </a:moveTo>
                  <a:cubicBezTo>
                    <a:pt x="123" y="24"/>
                    <a:pt x="130" y="23"/>
                    <a:pt x="137" y="22"/>
                  </a:cubicBezTo>
                  <a:cubicBezTo>
                    <a:pt x="140" y="21"/>
                    <a:pt x="144" y="20"/>
                    <a:pt x="147" y="19"/>
                  </a:cubicBezTo>
                  <a:cubicBezTo>
                    <a:pt x="149" y="19"/>
                    <a:pt x="150" y="19"/>
                    <a:pt x="151" y="18"/>
                  </a:cubicBezTo>
                  <a:cubicBezTo>
                    <a:pt x="150" y="19"/>
                    <a:pt x="148" y="20"/>
                    <a:pt x="146" y="20"/>
                  </a:cubicBezTo>
                  <a:cubicBezTo>
                    <a:pt x="133" y="24"/>
                    <a:pt x="120" y="27"/>
                    <a:pt x="107" y="31"/>
                  </a:cubicBezTo>
                  <a:cubicBezTo>
                    <a:pt x="103" y="32"/>
                    <a:pt x="99" y="33"/>
                    <a:pt x="95" y="34"/>
                  </a:cubicBezTo>
                  <a:cubicBezTo>
                    <a:pt x="103" y="32"/>
                    <a:pt x="110" y="29"/>
                    <a:pt x="117" y="26"/>
                  </a:cubicBezTo>
                  <a:close/>
                  <a:moveTo>
                    <a:pt x="141" y="13"/>
                  </a:moveTo>
                  <a:cubicBezTo>
                    <a:pt x="143" y="14"/>
                    <a:pt x="144" y="15"/>
                    <a:pt x="146" y="15"/>
                  </a:cubicBezTo>
                  <a:cubicBezTo>
                    <a:pt x="136" y="18"/>
                    <a:pt x="127" y="19"/>
                    <a:pt x="118" y="21"/>
                  </a:cubicBezTo>
                  <a:cubicBezTo>
                    <a:pt x="109" y="23"/>
                    <a:pt x="100" y="27"/>
                    <a:pt x="91" y="30"/>
                  </a:cubicBezTo>
                  <a:cubicBezTo>
                    <a:pt x="90" y="30"/>
                    <a:pt x="89" y="30"/>
                    <a:pt x="88" y="30"/>
                  </a:cubicBezTo>
                  <a:cubicBezTo>
                    <a:pt x="90" y="30"/>
                    <a:pt x="91" y="29"/>
                    <a:pt x="93" y="28"/>
                  </a:cubicBezTo>
                  <a:cubicBezTo>
                    <a:pt x="95" y="27"/>
                    <a:pt x="97" y="27"/>
                    <a:pt x="100" y="26"/>
                  </a:cubicBezTo>
                  <a:cubicBezTo>
                    <a:pt x="105" y="24"/>
                    <a:pt x="110" y="23"/>
                    <a:pt x="115" y="22"/>
                  </a:cubicBezTo>
                  <a:cubicBezTo>
                    <a:pt x="124" y="19"/>
                    <a:pt x="133" y="18"/>
                    <a:pt x="141" y="14"/>
                  </a:cubicBezTo>
                  <a:cubicBezTo>
                    <a:pt x="141" y="14"/>
                    <a:pt x="141" y="13"/>
                    <a:pt x="141" y="13"/>
                  </a:cubicBezTo>
                  <a:close/>
                  <a:moveTo>
                    <a:pt x="111" y="7"/>
                  </a:moveTo>
                  <a:cubicBezTo>
                    <a:pt x="112" y="7"/>
                    <a:pt x="114" y="7"/>
                    <a:pt x="115" y="6"/>
                  </a:cubicBezTo>
                  <a:cubicBezTo>
                    <a:pt x="117" y="6"/>
                    <a:pt x="118" y="6"/>
                    <a:pt x="120" y="5"/>
                  </a:cubicBezTo>
                  <a:cubicBezTo>
                    <a:pt x="122" y="5"/>
                    <a:pt x="116" y="7"/>
                    <a:pt x="116" y="7"/>
                  </a:cubicBezTo>
                  <a:cubicBezTo>
                    <a:pt x="113" y="8"/>
                    <a:pt x="110" y="10"/>
                    <a:pt x="107" y="11"/>
                  </a:cubicBezTo>
                  <a:cubicBezTo>
                    <a:pt x="108" y="10"/>
                    <a:pt x="109" y="9"/>
                    <a:pt x="111" y="7"/>
                  </a:cubicBezTo>
                  <a:close/>
                  <a:moveTo>
                    <a:pt x="105" y="13"/>
                  </a:moveTo>
                  <a:cubicBezTo>
                    <a:pt x="109" y="11"/>
                    <a:pt x="113" y="10"/>
                    <a:pt x="117" y="9"/>
                  </a:cubicBezTo>
                  <a:cubicBezTo>
                    <a:pt x="119" y="8"/>
                    <a:pt x="122" y="8"/>
                    <a:pt x="124" y="7"/>
                  </a:cubicBezTo>
                  <a:cubicBezTo>
                    <a:pt x="124" y="8"/>
                    <a:pt x="123" y="8"/>
                    <a:pt x="123" y="8"/>
                  </a:cubicBezTo>
                  <a:cubicBezTo>
                    <a:pt x="122" y="9"/>
                    <a:pt x="121" y="9"/>
                    <a:pt x="119" y="10"/>
                  </a:cubicBezTo>
                  <a:cubicBezTo>
                    <a:pt x="115" y="11"/>
                    <a:pt x="109" y="12"/>
                    <a:pt x="105" y="14"/>
                  </a:cubicBezTo>
                  <a:cubicBezTo>
                    <a:pt x="105" y="13"/>
                    <a:pt x="105" y="13"/>
                    <a:pt x="105" y="13"/>
                  </a:cubicBezTo>
                  <a:close/>
                  <a:moveTo>
                    <a:pt x="102" y="16"/>
                  </a:moveTo>
                  <a:cubicBezTo>
                    <a:pt x="106" y="16"/>
                    <a:pt x="110" y="14"/>
                    <a:pt x="114" y="13"/>
                  </a:cubicBezTo>
                  <a:cubicBezTo>
                    <a:pt x="116" y="13"/>
                    <a:pt x="119" y="12"/>
                    <a:pt x="122" y="11"/>
                  </a:cubicBezTo>
                  <a:cubicBezTo>
                    <a:pt x="123" y="11"/>
                    <a:pt x="125" y="10"/>
                    <a:pt x="126" y="10"/>
                  </a:cubicBezTo>
                  <a:cubicBezTo>
                    <a:pt x="127" y="10"/>
                    <a:pt x="131" y="8"/>
                    <a:pt x="128" y="10"/>
                  </a:cubicBezTo>
                  <a:cubicBezTo>
                    <a:pt x="123" y="13"/>
                    <a:pt x="117" y="13"/>
                    <a:pt x="112" y="14"/>
                  </a:cubicBezTo>
                  <a:cubicBezTo>
                    <a:pt x="107" y="15"/>
                    <a:pt x="103" y="17"/>
                    <a:pt x="99" y="19"/>
                  </a:cubicBezTo>
                  <a:cubicBezTo>
                    <a:pt x="100" y="18"/>
                    <a:pt x="101" y="17"/>
                    <a:pt x="102" y="16"/>
                  </a:cubicBezTo>
                  <a:close/>
                  <a:moveTo>
                    <a:pt x="97" y="21"/>
                  </a:moveTo>
                  <a:cubicBezTo>
                    <a:pt x="104" y="19"/>
                    <a:pt x="111" y="17"/>
                    <a:pt x="118" y="15"/>
                  </a:cubicBezTo>
                  <a:cubicBezTo>
                    <a:pt x="121" y="14"/>
                    <a:pt x="125" y="14"/>
                    <a:pt x="128" y="13"/>
                  </a:cubicBezTo>
                  <a:cubicBezTo>
                    <a:pt x="130" y="13"/>
                    <a:pt x="131" y="13"/>
                    <a:pt x="133" y="12"/>
                  </a:cubicBezTo>
                  <a:cubicBezTo>
                    <a:pt x="120" y="17"/>
                    <a:pt x="107" y="20"/>
                    <a:pt x="94" y="25"/>
                  </a:cubicBezTo>
                  <a:cubicBezTo>
                    <a:pt x="95" y="23"/>
                    <a:pt x="96" y="22"/>
                    <a:pt x="97" y="21"/>
                  </a:cubicBezTo>
                  <a:close/>
                  <a:moveTo>
                    <a:pt x="92" y="26"/>
                  </a:moveTo>
                  <a:cubicBezTo>
                    <a:pt x="100" y="25"/>
                    <a:pt x="108" y="22"/>
                    <a:pt x="115" y="19"/>
                  </a:cubicBezTo>
                  <a:cubicBezTo>
                    <a:pt x="120" y="18"/>
                    <a:pt x="124" y="17"/>
                    <a:pt x="128" y="16"/>
                  </a:cubicBezTo>
                  <a:cubicBezTo>
                    <a:pt x="132" y="16"/>
                    <a:pt x="137" y="15"/>
                    <a:pt x="140" y="14"/>
                  </a:cubicBezTo>
                  <a:cubicBezTo>
                    <a:pt x="136" y="16"/>
                    <a:pt x="131" y="17"/>
                    <a:pt x="126" y="18"/>
                  </a:cubicBezTo>
                  <a:cubicBezTo>
                    <a:pt x="121" y="19"/>
                    <a:pt x="116" y="21"/>
                    <a:pt x="111" y="22"/>
                  </a:cubicBezTo>
                  <a:cubicBezTo>
                    <a:pt x="104" y="24"/>
                    <a:pt x="96" y="26"/>
                    <a:pt x="89" y="29"/>
                  </a:cubicBezTo>
                  <a:cubicBezTo>
                    <a:pt x="90" y="28"/>
                    <a:pt x="91" y="27"/>
                    <a:pt x="92" y="26"/>
                  </a:cubicBezTo>
                  <a:close/>
                  <a:moveTo>
                    <a:pt x="87" y="31"/>
                  </a:moveTo>
                  <a:cubicBezTo>
                    <a:pt x="92" y="31"/>
                    <a:pt x="96" y="29"/>
                    <a:pt x="100" y="27"/>
                  </a:cubicBezTo>
                  <a:cubicBezTo>
                    <a:pt x="106" y="25"/>
                    <a:pt x="111" y="24"/>
                    <a:pt x="117" y="22"/>
                  </a:cubicBezTo>
                  <a:cubicBezTo>
                    <a:pt x="123" y="21"/>
                    <a:pt x="129" y="20"/>
                    <a:pt x="134" y="19"/>
                  </a:cubicBezTo>
                  <a:cubicBezTo>
                    <a:pt x="138" y="18"/>
                    <a:pt x="141" y="17"/>
                    <a:pt x="144" y="16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3" y="17"/>
                    <a:pt x="141" y="18"/>
                    <a:pt x="140" y="18"/>
                  </a:cubicBezTo>
                  <a:cubicBezTo>
                    <a:pt x="129" y="22"/>
                    <a:pt x="118" y="24"/>
                    <a:pt x="108" y="28"/>
                  </a:cubicBezTo>
                  <a:cubicBezTo>
                    <a:pt x="103" y="29"/>
                    <a:pt x="97" y="31"/>
                    <a:pt x="92" y="32"/>
                  </a:cubicBezTo>
                  <a:cubicBezTo>
                    <a:pt x="89" y="33"/>
                    <a:pt x="87" y="34"/>
                    <a:pt x="84" y="35"/>
                  </a:cubicBezTo>
                  <a:cubicBezTo>
                    <a:pt x="85" y="34"/>
                    <a:pt x="86" y="32"/>
                    <a:pt x="87" y="31"/>
                  </a:cubicBezTo>
                  <a:close/>
                  <a:moveTo>
                    <a:pt x="82" y="37"/>
                  </a:moveTo>
                  <a:cubicBezTo>
                    <a:pt x="84" y="37"/>
                    <a:pt x="86" y="37"/>
                    <a:pt x="88" y="36"/>
                  </a:cubicBezTo>
                  <a:cubicBezTo>
                    <a:pt x="85" y="37"/>
                    <a:pt x="83" y="38"/>
                    <a:pt x="80" y="39"/>
                  </a:cubicBezTo>
                  <a:cubicBezTo>
                    <a:pt x="80" y="39"/>
                    <a:pt x="81" y="38"/>
                    <a:pt x="82" y="37"/>
                  </a:cubicBezTo>
                  <a:close/>
                  <a:moveTo>
                    <a:pt x="77" y="43"/>
                  </a:moveTo>
                  <a:cubicBezTo>
                    <a:pt x="91" y="40"/>
                    <a:pt x="104" y="35"/>
                    <a:pt x="118" y="32"/>
                  </a:cubicBezTo>
                  <a:cubicBezTo>
                    <a:pt x="125" y="30"/>
                    <a:pt x="131" y="28"/>
                    <a:pt x="138" y="27"/>
                  </a:cubicBezTo>
                  <a:cubicBezTo>
                    <a:pt x="145" y="25"/>
                    <a:pt x="152" y="24"/>
                    <a:pt x="159" y="21"/>
                  </a:cubicBezTo>
                  <a:cubicBezTo>
                    <a:pt x="161" y="22"/>
                    <a:pt x="163" y="23"/>
                    <a:pt x="165" y="24"/>
                  </a:cubicBezTo>
                  <a:cubicBezTo>
                    <a:pt x="159" y="23"/>
                    <a:pt x="152" y="27"/>
                    <a:pt x="146" y="28"/>
                  </a:cubicBezTo>
                  <a:cubicBezTo>
                    <a:pt x="138" y="31"/>
                    <a:pt x="129" y="33"/>
                    <a:pt x="121" y="35"/>
                  </a:cubicBezTo>
                  <a:cubicBezTo>
                    <a:pt x="113" y="37"/>
                    <a:pt x="104" y="40"/>
                    <a:pt x="96" y="41"/>
                  </a:cubicBezTo>
                  <a:cubicBezTo>
                    <a:pt x="88" y="43"/>
                    <a:pt x="81" y="45"/>
                    <a:pt x="73" y="47"/>
                  </a:cubicBezTo>
                  <a:cubicBezTo>
                    <a:pt x="75" y="45"/>
                    <a:pt x="76" y="44"/>
                    <a:pt x="77" y="43"/>
                  </a:cubicBezTo>
                  <a:close/>
                  <a:moveTo>
                    <a:pt x="180" y="31"/>
                  </a:moveTo>
                  <a:cubicBezTo>
                    <a:pt x="180" y="31"/>
                    <a:pt x="180" y="31"/>
                    <a:pt x="180" y="31"/>
                  </a:cubicBezTo>
                  <a:cubicBezTo>
                    <a:pt x="171" y="33"/>
                    <a:pt x="161" y="35"/>
                    <a:pt x="151" y="38"/>
                  </a:cubicBezTo>
                  <a:cubicBezTo>
                    <a:pt x="141" y="40"/>
                    <a:pt x="131" y="42"/>
                    <a:pt x="121" y="45"/>
                  </a:cubicBezTo>
                  <a:cubicBezTo>
                    <a:pt x="101" y="49"/>
                    <a:pt x="81" y="55"/>
                    <a:pt x="62" y="61"/>
                  </a:cubicBezTo>
                  <a:cubicBezTo>
                    <a:pt x="61" y="61"/>
                    <a:pt x="60" y="62"/>
                    <a:pt x="59" y="62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59" y="62"/>
                    <a:pt x="60" y="62"/>
                    <a:pt x="60" y="61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2" y="60"/>
                    <a:pt x="64" y="59"/>
                    <a:pt x="67" y="58"/>
                  </a:cubicBezTo>
                  <a:cubicBezTo>
                    <a:pt x="71" y="56"/>
                    <a:pt x="76" y="55"/>
                    <a:pt x="81" y="53"/>
                  </a:cubicBezTo>
                  <a:cubicBezTo>
                    <a:pt x="91" y="50"/>
                    <a:pt x="102" y="47"/>
                    <a:pt x="112" y="44"/>
                  </a:cubicBezTo>
                  <a:cubicBezTo>
                    <a:pt x="122" y="41"/>
                    <a:pt x="132" y="38"/>
                    <a:pt x="142" y="35"/>
                  </a:cubicBezTo>
                  <a:cubicBezTo>
                    <a:pt x="152" y="33"/>
                    <a:pt x="162" y="31"/>
                    <a:pt x="172" y="27"/>
                  </a:cubicBezTo>
                  <a:cubicBezTo>
                    <a:pt x="175" y="28"/>
                    <a:pt x="178" y="29"/>
                    <a:pt x="180" y="31"/>
                  </a:cubicBezTo>
                  <a:close/>
                  <a:moveTo>
                    <a:pt x="46" y="76"/>
                  </a:move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lose/>
                  <a:moveTo>
                    <a:pt x="187" y="34"/>
                  </a:moveTo>
                  <a:cubicBezTo>
                    <a:pt x="187" y="34"/>
                    <a:pt x="187" y="34"/>
                    <a:pt x="187" y="33"/>
                  </a:cubicBezTo>
                  <a:cubicBezTo>
                    <a:pt x="187" y="34"/>
                    <a:pt x="188" y="34"/>
                    <a:pt x="189" y="34"/>
                  </a:cubicBezTo>
                  <a:cubicBezTo>
                    <a:pt x="165" y="41"/>
                    <a:pt x="141" y="47"/>
                    <a:pt x="117" y="55"/>
                  </a:cubicBezTo>
                  <a:cubicBezTo>
                    <a:pt x="105" y="58"/>
                    <a:pt x="93" y="62"/>
                    <a:pt x="80" y="66"/>
                  </a:cubicBezTo>
                  <a:cubicBezTo>
                    <a:pt x="71" y="69"/>
                    <a:pt x="61" y="72"/>
                    <a:pt x="52" y="74"/>
                  </a:cubicBezTo>
                  <a:cubicBezTo>
                    <a:pt x="55" y="73"/>
                    <a:pt x="57" y="73"/>
                    <a:pt x="60" y="72"/>
                  </a:cubicBezTo>
                  <a:cubicBezTo>
                    <a:pt x="66" y="69"/>
                    <a:pt x="72" y="67"/>
                    <a:pt x="79" y="64"/>
                  </a:cubicBezTo>
                  <a:cubicBezTo>
                    <a:pt x="91" y="60"/>
                    <a:pt x="103" y="57"/>
                    <a:pt x="116" y="53"/>
                  </a:cubicBezTo>
                  <a:cubicBezTo>
                    <a:pt x="128" y="49"/>
                    <a:pt x="140" y="46"/>
                    <a:pt x="153" y="42"/>
                  </a:cubicBezTo>
                  <a:cubicBezTo>
                    <a:pt x="164" y="40"/>
                    <a:pt x="176" y="38"/>
                    <a:pt x="187" y="34"/>
                  </a:cubicBezTo>
                  <a:close/>
                  <a:moveTo>
                    <a:pt x="121" y="49"/>
                  </a:moveTo>
                  <a:cubicBezTo>
                    <a:pt x="109" y="52"/>
                    <a:pt x="98" y="56"/>
                    <a:pt x="86" y="59"/>
                  </a:cubicBezTo>
                  <a:cubicBezTo>
                    <a:pt x="75" y="62"/>
                    <a:pt x="65" y="66"/>
                    <a:pt x="54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4" y="68"/>
                    <a:pt x="54" y="68"/>
                    <a:pt x="54" y="67"/>
                  </a:cubicBezTo>
                  <a:cubicBezTo>
                    <a:pt x="55" y="67"/>
                    <a:pt x="55" y="67"/>
                    <a:pt x="56" y="67"/>
                  </a:cubicBezTo>
                  <a:cubicBezTo>
                    <a:pt x="58" y="66"/>
                    <a:pt x="60" y="66"/>
                    <a:pt x="63" y="65"/>
                  </a:cubicBezTo>
                  <a:cubicBezTo>
                    <a:pt x="69" y="64"/>
                    <a:pt x="74" y="62"/>
                    <a:pt x="80" y="60"/>
                  </a:cubicBezTo>
                  <a:cubicBezTo>
                    <a:pt x="91" y="56"/>
                    <a:pt x="102" y="52"/>
                    <a:pt x="114" y="49"/>
                  </a:cubicBezTo>
                  <a:cubicBezTo>
                    <a:pt x="125" y="46"/>
                    <a:pt x="136" y="43"/>
                    <a:pt x="148" y="40"/>
                  </a:cubicBezTo>
                  <a:cubicBezTo>
                    <a:pt x="158" y="37"/>
                    <a:pt x="170" y="35"/>
                    <a:pt x="180" y="31"/>
                  </a:cubicBezTo>
                  <a:cubicBezTo>
                    <a:pt x="181" y="31"/>
                    <a:pt x="181" y="31"/>
                    <a:pt x="180" y="31"/>
                  </a:cubicBezTo>
                  <a:cubicBezTo>
                    <a:pt x="182" y="31"/>
                    <a:pt x="184" y="32"/>
                    <a:pt x="186" y="33"/>
                  </a:cubicBezTo>
                  <a:cubicBezTo>
                    <a:pt x="164" y="38"/>
                    <a:pt x="142" y="43"/>
                    <a:pt x="121" y="49"/>
                  </a:cubicBezTo>
                  <a:close/>
                  <a:moveTo>
                    <a:pt x="116" y="41"/>
                  </a:moveTo>
                  <a:cubicBezTo>
                    <a:pt x="107" y="43"/>
                    <a:pt x="98" y="46"/>
                    <a:pt x="90" y="49"/>
                  </a:cubicBezTo>
                  <a:cubicBezTo>
                    <a:pt x="85" y="50"/>
                    <a:pt x="81" y="51"/>
                    <a:pt x="76" y="53"/>
                  </a:cubicBezTo>
                  <a:cubicBezTo>
                    <a:pt x="74" y="53"/>
                    <a:pt x="71" y="54"/>
                    <a:pt x="69" y="54"/>
                  </a:cubicBezTo>
                  <a:cubicBezTo>
                    <a:pt x="68" y="54"/>
                    <a:pt x="67" y="55"/>
                    <a:pt x="66" y="55"/>
                  </a:cubicBezTo>
                  <a:cubicBezTo>
                    <a:pt x="66" y="54"/>
                    <a:pt x="67" y="54"/>
                    <a:pt x="67" y="53"/>
                  </a:cubicBezTo>
                  <a:cubicBezTo>
                    <a:pt x="70" y="52"/>
                    <a:pt x="73" y="52"/>
                    <a:pt x="76" y="51"/>
                  </a:cubicBezTo>
                  <a:cubicBezTo>
                    <a:pt x="81" y="50"/>
                    <a:pt x="85" y="48"/>
                    <a:pt x="90" y="47"/>
                  </a:cubicBezTo>
                  <a:cubicBezTo>
                    <a:pt x="99" y="45"/>
                    <a:pt x="109" y="43"/>
                    <a:pt x="118" y="40"/>
                  </a:cubicBezTo>
                  <a:cubicBezTo>
                    <a:pt x="126" y="37"/>
                    <a:pt x="135" y="34"/>
                    <a:pt x="144" y="32"/>
                  </a:cubicBezTo>
                  <a:cubicBezTo>
                    <a:pt x="151" y="30"/>
                    <a:pt x="159" y="28"/>
                    <a:pt x="166" y="25"/>
                  </a:cubicBezTo>
                  <a:cubicBezTo>
                    <a:pt x="166" y="24"/>
                    <a:pt x="166" y="24"/>
                    <a:pt x="166" y="24"/>
                  </a:cubicBezTo>
                  <a:cubicBezTo>
                    <a:pt x="167" y="25"/>
                    <a:pt x="169" y="26"/>
                    <a:pt x="171" y="26"/>
                  </a:cubicBezTo>
                  <a:cubicBezTo>
                    <a:pt x="153" y="31"/>
                    <a:pt x="134" y="35"/>
                    <a:pt x="116" y="41"/>
                  </a:cubicBezTo>
                  <a:close/>
                  <a:moveTo>
                    <a:pt x="72" y="48"/>
                  </a:moveTo>
                  <a:cubicBezTo>
                    <a:pt x="80" y="45"/>
                    <a:pt x="88" y="44"/>
                    <a:pt x="96" y="42"/>
                  </a:cubicBezTo>
                  <a:cubicBezTo>
                    <a:pt x="105" y="40"/>
                    <a:pt x="114" y="37"/>
                    <a:pt x="123" y="35"/>
                  </a:cubicBezTo>
                  <a:cubicBezTo>
                    <a:pt x="131" y="33"/>
                    <a:pt x="139" y="31"/>
                    <a:pt x="148" y="28"/>
                  </a:cubicBezTo>
                  <a:cubicBezTo>
                    <a:pt x="151" y="27"/>
                    <a:pt x="155" y="26"/>
                    <a:pt x="158" y="25"/>
                  </a:cubicBezTo>
                  <a:cubicBezTo>
                    <a:pt x="160" y="25"/>
                    <a:pt x="163" y="25"/>
                    <a:pt x="164" y="25"/>
                  </a:cubicBezTo>
                  <a:cubicBezTo>
                    <a:pt x="162" y="26"/>
                    <a:pt x="159" y="27"/>
                    <a:pt x="157" y="27"/>
                  </a:cubicBezTo>
                  <a:cubicBezTo>
                    <a:pt x="150" y="30"/>
                    <a:pt x="143" y="31"/>
                    <a:pt x="135" y="33"/>
                  </a:cubicBezTo>
                  <a:cubicBezTo>
                    <a:pt x="127" y="36"/>
                    <a:pt x="118" y="39"/>
                    <a:pt x="109" y="42"/>
                  </a:cubicBezTo>
                  <a:cubicBezTo>
                    <a:pt x="100" y="44"/>
                    <a:pt x="91" y="46"/>
                    <a:pt x="83" y="48"/>
                  </a:cubicBezTo>
                  <a:cubicBezTo>
                    <a:pt x="78" y="50"/>
                    <a:pt x="73" y="50"/>
                    <a:pt x="68" y="52"/>
                  </a:cubicBezTo>
                  <a:cubicBezTo>
                    <a:pt x="70" y="51"/>
                    <a:pt x="71" y="49"/>
                    <a:pt x="72" y="48"/>
                  </a:cubicBezTo>
                  <a:close/>
                  <a:moveTo>
                    <a:pt x="65" y="55"/>
                  </a:moveTo>
                  <a:cubicBezTo>
                    <a:pt x="72" y="56"/>
                    <a:pt x="79" y="53"/>
                    <a:pt x="85" y="51"/>
                  </a:cubicBezTo>
                  <a:cubicBezTo>
                    <a:pt x="95" y="48"/>
                    <a:pt x="105" y="45"/>
                    <a:pt x="114" y="42"/>
                  </a:cubicBezTo>
                  <a:cubicBezTo>
                    <a:pt x="124" y="39"/>
                    <a:pt x="133" y="37"/>
                    <a:pt x="143" y="34"/>
                  </a:cubicBezTo>
                  <a:cubicBezTo>
                    <a:pt x="148" y="33"/>
                    <a:pt x="153" y="32"/>
                    <a:pt x="158" y="31"/>
                  </a:cubicBezTo>
                  <a:cubicBezTo>
                    <a:pt x="160" y="30"/>
                    <a:pt x="162" y="29"/>
                    <a:pt x="165" y="29"/>
                  </a:cubicBezTo>
                  <a:cubicBezTo>
                    <a:pt x="165" y="29"/>
                    <a:pt x="165" y="29"/>
                    <a:pt x="166" y="29"/>
                  </a:cubicBezTo>
                  <a:cubicBezTo>
                    <a:pt x="157" y="31"/>
                    <a:pt x="149" y="33"/>
                    <a:pt x="140" y="35"/>
                  </a:cubicBezTo>
                  <a:cubicBezTo>
                    <a:pt x="130" y="37"/>
                    <a:pt x="120" y="41"/>
                    <a:pt x="110" y="44"/>
                  </a:cubicBezTo>
                  <a:cubicBezTo>
                    <a:pt x="100" y="47"/>
                    <a:pt x="91" y="50"/>
                    <a:pt x="81" y="53"/>
                  </a:cubicBezTo>
                  <a:cubicBezTo>
                    <a:pt x="74" y="55"/>
                    <a:pt x="67" y="57"/>
                    <a:pt x="61" y="60"/>
                  </a:cubicBezTo>
                  <a:cubicBezTo>
                    <a:pt x="63" y="58"/>
                    <a:pt x="64" y="57"/>
                    <a:pt x="65" y="55"/>
                  </a:cubicBezTo>
                  <a:close/>
                  <a:moveTo>
                    <a:pt x="59" y="63"/>
                  </a:moveTo>
                  <a:cubicBezTo>
                    <a:pt x="68" y="60"/>
                    <a:pt x="78" y="57"/>
                    <a:pt x="87" y="54"/>
                  </a:cubicBezTo>
                  <a:cubicBezTo>
                    <a:pt x="98" y="51"/>
                    <a:pt x="108" y="48"/>
                    <a:pt x="119" y="46"/>
                  </a:cubicBezTo>
                  <a:cubicBezTo>
                    <a:pt x="130" y="43"/>
                    <a:pt x="141" y="41"/>
                    <a:pt x="151" y="38"/>
                  </a:cubicBezTo>
                  <a:cubicBezTo>
                    <a:pt x="157" y="37"/>
                    <a:pt x="162" y="35"/>
                    <a:pt x="167" y="34"/>
                  </a:cubicBezTo>
                  <a:cubicBezTo>
                    <a:pt x="169" y="34"/>
                    <a:pt x="170" y="34"/>
                    <a:pt x="171" y="33"/>
                  </a:cubicBezTo>
                  <a:cubicBezTo>
                    <a:pt x="151" y="39"/>
                    <a:pt x="130" y="43"/>
                    <a:pt x="110" y="49"/>
                  </a:cubicBezTo>
                  <a:cubicBezTo>
                    <a:pt x="99" y="53"/>
                    <a:pt x="89" y="56"/>
                    <a:pt x="78" y="60"/>
                  </a:cubicBezTo>
                  <a:cubicBezTo>
                    <a:pt x="73" y="61"/>
                    <a:pt x="68" y="63"/>
                    <a:pt x="63" y="64"/>
                  </a:cubicBezTo>
                  <a:cubicBezTo>
                    <a:pt x="60" y="65"/>
                    <a:pt x="58" y="66"/>
                    <a:pt x="55" y="66"/>
                  </a:cubicBezTo>
                  <a:cubicBezTo>
                    <a:pt x="56" y="65"/>
                    <a:pt x="57" y="64"/>
                    <a:pt x="59" y="63"/>
                  </a:cubicBezTo>
                  <a:close/>
                  <a:moveTo>
                    <a:pt x="53" y="69"/>
                  </a:moveTo>
                  <a:cubicBezTo>
                    <a:pt x="63" y="67"/>
                    <a:pt x="74" y="63"/>
                    <a:pt x="85" y="60"/>
                  </a:cubicBezTo>
                  <a:cubicBezTo>
                    <a:pt x="97" y="57"/>
                    <a:pt x="109" y="53"/>
                    <a:pt x="121" y="50"/>
                  </a:cubicBezTo>
                  <a:cubicBezTo>
                    <a:pt x="133" y="46"/>
                    <a:pt x="145" y="43"/>
                    <a:pt x="157" y="40"/>
                  </a:cubicBezTo>
                  <a:cubicBezTo>
                    <a:pt x="163" y="39"/>
                    <a:pt x="169" y="37"/>
                    <a:pt x="175" y="36"/>
                  </a:cubicBezTo>
                  <a:cubicBezTo>
                    <a:pt x="177" y="36"/>
                    <a:pt x="179" y="35"/>
                    <a:pt x="182" y="35"/>
                  </a:cubicBezTo>
                  <a:cubicBezTo>
                    <a:pt x="181" y="35"/>
                    <a:pt x="180" y="35"/>
                    <a:pt x="179" y="36"/>
                  </a:cubicBezTo>
                  <a:cubicBezTo>
                    <a:pt x="168" y="39"/>
                    <a:pt x="157" y="41"/>
                    <a:pt x="146" y="44"/>
                  </a:cubicBezTo>
                  <a:cubicBezTo>
                    <a:pt x="134" y="47"/>
                    <a:pt x="122" y="50"/>
                    <a:pt x="110" y="54"/>
                  </a:cubicBezTo>
                  <a:cubicBezTo>
                    <a:pt x="98" y="57"/>
                    <a:pt x="87" y="61"/>
                    <a:pt x="75" y="65"/>
                  </a:cubicBezTo>
                  <a:cubicBezTo>
                    <a:pt x="69" y="67"/>
                    <a:pt x="64" y="69"/>
                    <a:pt x="58" y="72"/>
                  </a:cubicBezTo>
                  <a:cubicBezTo>
                    <a:pt x="54" y="73"/>
                    <a:pt x="50" y="74"/>
                    <a:pt x="47" y="75"/>
                  </a:cubicBezTo>
                  <a:cubicBezTo>
                    <a:pt x="49" y="73"/>
                    <a:pt x="51" y="71"/>
                    <a:pt x="53" y="69"/>
                  </a:cubicBezTo>
                  <a:close/>
                  <a:moveTo>
                    <a:pt x="45" y="77"/>
                  </a:moveTo>
                  <a:cubicBezTo>
                    <a:pt x="56" y="73"/>
                    <a:pt x="68" y="71"/>
                    <a:pt x="79" y="68"/>
                  </a:cubicBezTo>
                  <a:cubicBezTo>
                    <a:pt x="91" y="64"/>
                    <a:pt x="103" y="59"/>
                    <a:pt x="116" y="56"/>
                  </a:cubicBezTo>
                  <a:cubicBezTo>
                    <a:pt x="141" y="49"/>
                    <a:pt x="165" y="42"/>
                    <a:pt x="190" y="35"/>
                  </a:cubicBezTo>
                  <a:cubicBezTo>
                    <a:pt x="192" y="36"/>
                    <a:pt x="193" y="36"/>
                    <a:pt x="195" y="37"/>
                  </a:cubicBezTo>
                  <a:cubicBezTo>
                    <a:pt x="169" y="43"/>
                    <a:pt x="143" y="50"/>
                    <a:pt x="117" y="58"/>
                  </a:cubicBezTo>
                  <a:cubicBezTo>
                    <a:pt x="104" y="62"/>
                    <a:pt x="91" y="65"/>
                    <a:pt x="78" y="69"/>
                  </a:cubicBezTo>
                  <a:cubicBezTo>
                    <a:pt x="67" y="73"/>
                    <a:pt x="54" y="75"/>
                    <a:pt x="43" y="79"/>
                  </a:cubicBezTo>
                  <a:cubicBezTo>
                    <a:pt x="44" y="79"/>
                    <a:pt x="44" y="78"/>
                    <a:pt x="45" y="77"/>
                  </a:cubicBezTo>
                  <a:close/>
                  <a:moveTo>
                    <a:pt x="42" y="81"/>
                  </a:moveTo>
                  <a:cubicBezTo>
                    <a:pt x="53" y="76"/>
                    <a:pt x="65" y="74"/>
                    <a:pt x="77" y="71"/>
                  </a:cubicBezTo>
                  <a:cubicBezTo>
                    <a:pt x="90" y="66"/>
                    <a:pt x="104" y="62"/>
                    <a:pt x="117" y="58"/>
                  </a:cubicBezTo>
                  <a:cubicBezTo>
                    <a:pt x="143" y="51"/>
                    <a:pt x="169" y="43"/>
                    <a:pt x="196" y="38"/>
                  </a:cubicBezTo>
                  <a:cubicBezTo>
                    <a:pt x="196" y="38"/>
                    <a:pt x="196" y="38"/>
                    <a:pt x="196" y="38"/>
                  </a:cubicBezTo>
                  <a:cubicBezTo>
                    <a:pt x="197" y="38"/>
                    <a:pt x="198" y="39"/>
                    <a:pt x="200" y="39"/>
                  </a:cubicBezTo>
                  <a:cubicBezTo>
                    <a:pt x="187" y="42"/>
                    <a:pt x="175" y="44"/>
                    <a:pt x="163" y="47"/>
                  </a:cubicBezTo>
                  <a:cubicBezTo>
                    <a:pt x="149" y="51"/>
                    <a:pt x="135" y="55"/>
                    <a:pt x="121" y="58"/>
                  </a:cubicBezTo>
                  <a:cubicBezTo>
                    <a:pt x="94" y="65"/>
                    <a:pt x="67" y="74"/>
                    <a:pt x="40" y="82"/>
                  </a:cubicBezTo>
                  <a:cubicBezTo>
                    <a:pt x="41" y="82"/>
                    <a:pt x="41" y="81"/>
                    <a:pt x="42" y="81"/>
                  </a:cubicBezTo>
                  <a:close/>
                  <a:moveTo>
                    <a:pt x="208" y="43"/>
                  </a:moveTo>
                  <a:cubicBezTo>
                    <a:pt x="180" y="48"/>
                    <a:pt x="153" y="56"/>
                    <a:pt x="125" y="63"/>
                  </a:cubicBezTo>
                  <a:cubicBezTo>
                    <a:pt x="98" y="70"/>
                    <a:pt x="72" y="77"/>
                    <a:pt x="45" y="84"/>
                  </a:cubicBezTo>
                  <a:cubicBezTo>
                    <a:pt x="47" y="84"/>
                    <a:pt x="49" y="83"/>
                    <a:pt x="50" y="83"/>
                  </a:cubicBezTo>
                  <a:cubicBezTo>
                    <a:pt x="57" y="81"/>
                    <a:pt x="65" y="78"/>
                    <a:pt x="72" y="76"/>
                  </a:cubicBezTo>
                  <a:cubicBezTo>
                    <a:pt x="87" y="72"/>
                    <a:pt x="101" y="68"/>
                    <a:pt x="116" y="63"/>
                  </a:cubicBezTo>
                  <a:cubicBezTo>
                    <a:pt x="130" y="59"/>
                    <a:pt x="145" y="55"/>
                    <a:pt x="159" y="51"/>
                  </a:cubicBezTo>
                  <a:cubicBezTo>
                    <a:pt x="173" y="47"/>
                    <a:pt x="188" y="45"/>
                    <a:pt x="201" y="40"/>
                  </a:cubicBezTo>
                  <a:cubicBezTo>
                    <a:pt x="203" y="41"/>
                    <a:pt x="206" y="42"/>
                    <a:pt x="208" y="43"/>
                  </a:cubicBezTo>
                  <a:close/>
                  <a:moveTo>
                    <a:pt x="39" y="83"/>
                  </a:moveTo>
                  <a:cubicBezTo>
                    <a:pt x="67" y="74"/>
                    <a:pt x="95" y="66"/>
                    <a:pt x="123" y="59"/>
                  </a:cubicBezTo>
                  <a:cubicBezTo>
                    <a:pt x="137" y="55"/>
                    <a:pt x="151" y="51"/>
                    <a:pt x="165" y="48"/>
                  </a:cubicBezTo>
                  <a:cubicBezTo>
                    <a:pt x="171" y="46"/>
                    <a:pt x="177" y="44"/>
                    <a:pt x="184" y="43"/>
                  </a:cubicBezTo>
                  <a:cubicBezTo>
                    <a:pt x="187" y="42"/>
                    <a:pt x="191" y="42"/>
                    <a:pt x="194" y="41"/>
                  </a:cubicBezTo>
                  <a:cubicBezTo>
                    <a:pt x="196" y="41"/>
                    <a:pt x="198" y="40"/>
                    <a:pt x="199" y="40"/>
                  </a:cubicBezTo>
                  <a:cubicBezTo>
                    <a:pt x="199" y="40"/>
                    <a:pt x="196" y="41"/>
                    <a:pt x="196" y="41"/>
                  </a:cubicBezTo>
                  <a:cubicBezTo>
                    <a:pt x="190" y="43"/>
                    <a:pt x="183" y="44"/>
                    <a:pt x="177" y="46"/>
                  </a:cubicBezTo>
                  <a:cubicBezTo>
                    <a:pt x="170" y="47"/>
                    <a:pt x="163" y="50"/>
                    <a:pt x="155" y="51"/>
                  </a:cubicBezTo>
                  <a:cubicBezTo>
                    <a:pt x="141" y="55"/>
                    <a:pt x="128" y="59"/>
                    <a:pt x="114" y="63"/>
                  </a:cubicBezTo>
                  <a:cubicBezTo>
                    <a:pt x="100" y="67"/>
                    <a:pt x="86" y="71"/>
                    <a:pt x="72" y="76"/>
                  </a:cubicBezTo>
                  <a:cubicBezTo>
                    <a:pt x="65" y="78"/>
                    <a:pt x="58" y="80"/>
                    <a:pt x="52" y="82"/>
                  </a:cubicBezTo>
                  <a:cubicBezTo>
                    <a:pt x="47" y="83"/>
                    <a:pt x="42" y="84"/>
                    <a:pt x="37" y="86"/>
                  </a:cubicBezTo>
                  <a:cubicBezTo>
                    <a:pt x="38" y="85"/>
                    <a:pt x="39" y="84"/>
                    <a:pt x="39" y="83"/>
                  </a:cubicBezTo>
                  <a:close/>
                  <a:moveTo>
                    <a:pt x="35" y="88"/>
                  </a:moveTo>
                  <a:cubicBezTo>
                    <a:pt x="64" y="80"/>
                    <a:pt x="93" y="72"/>
                    <a:pt x="122" y="65"/>
                  </a:cubicBezTo>
                  <a:cubicBezTo>
                    <a:pt x="151" y="58"/>
                    <a:pt x="180" y="49"/>
                    <a:pt x="209" y="44"/>
                  </a:cubicBezTo>
                  <a:cubicBezTo>
                    <a:pt x="211" y="44"/>
                    <a:pt x="212" y="45"/>
                    <a:pt x="213" y="45"/>
                  </a:cubicBezTo>
                  <a:cubicBezTo>
                    <a:pt x="207" y="47"/>
                    <a:pt x="200" y="49"/>
                    <a:pt x="194" y="50"/>
                  </a:cubicBezTo>
                  <a:cubicBezTo>
                    <a:pt x="186" y="52"/>
                    <a:pt x="178" y="53"/>
                    <a:pt x="171" y="55"/>
                  </a:cubicBezTo>
                  <a:cubicBezTo>
                    <a:pt x="155" y="58"/>
                    <a:pt x="139" y="62"/>
                    <a:pt x="123" y="65"/>
                  </a:cubicBezTo>
                  <a:cubicBezTo>
                    <a:pt x="108" y="69"/>
                    <a:pt x="92" y="73"/>
                    <a:pt x="77" y="78"/>
                  </a:cubicBezTo>
                  <a:cubicBezTo>
                    <a:pt x="69" y="80"/>
                    <a:pt x="62" y="82"/>
                    <a:pt x="54" y="84"/>
                  </a:cubicBezTo>
                  <a:cubicBezTo>
                    <a:pt x="47" y="85"/>
                    <a:pt x="40" y="87"/>
                    <a:pt x="33" y="89"/>
                  </a:cubicBezTo>
                  <a:cubicBezTo>
                    <a:pt x="34" y="89"/>
                    <a:pt x="35" y="88"/>
                    <a:pt x="35" y="88"/>
                  </a:cubicBezTo>
                  <a:close/>
                  <a:moveTo>
                    <a:pt x="32" y="91"/>
                  </a:moveTo>
                  <a:cubicBezTo>
                    <a:pt x="39" y="88"/>
                    <a:pt x="46" y="86"/>
                    <a:pt x="53" y="85"/>
                  </a:cubicBezTo>
                  <a:cubicBezTo>
                    <a:pt x="60" y="83"/>
                    <a:pt x="68" y="81"/>
                    <a:pt x="75" y="79"/>
                  </a:cubicBezTo>
                  <a:cubicBezTo>
                    <a:pt x="91" y="74"/>
                    <a:pt x="106" y="70"/>
                    <a:pt x="122" y="66"/>
                  </a:cubicBezTo>
                  <a:cubicBezTo>
                    <a:pt x="137" y="62"/>
                    <a:pt x="153" y="59"/>
                    <a:pt x="169" y="56"/>
                  </a:cubicBezTo>
                  <a:cubicBezTo>
                    <a:pt x="177" y="54"/>
                    <a:pt x="185" y="53"/>
                    <a:pt x="192" y="51"/>
                  </a:cubicBezTo>
                  <a:cubicBezTo>
                    <a:pt x="200" y="50"/>
                    <a:pt x="206" y="47"/>
                    <a:pt x="214" y="46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212" y="47"/>
                    <a:pt x="211" y="49"/>
                    <a:pt x="209" y="50"/>
                  </a:cubicBezTo>
                  <a:cubicBezTo>
                    <a:pt x="195" y="54"/>
                    <a:pt x="180" y="56"/>
                    <a:pt x="166" y="60"/>
                  </a:cubicBezTo>
                  <a:cubicBezTo>
                    <a:pt x="151" y="64"/>
                    <a:pt x="136" y="67"/>
                    <a:pt x="121" y="70"/>
                  </a:cubicBezTo>
                  <a:cubicBezTo>
                    <a:pt x="106" y="73"/>
                    <a:pt x="91" y="77"/>
                    <a:pt x="76" y="81"/>
                  </a:cubicBezTo>
                  <a:cubicBezTo>
                    <a:pt x="61" y="85"/>
                    <a:pt x="46" y="88"/>
                    <a:pt x="31" y="93"/>
                  </a:cubicBezTo>
                  <a:cubicBezTo>
                    <a:pt x="31" y="92"/>
                    <a:pt x="32" y="91"/>
                    <a:pt x="32" y="91"/>
                  </a:cubicBezTo>
                  <a:close/>
                  <a:moveTo>
                    <a:pt x="213" y="50"/>
                  </a:moveTo>
                  <a:cubicBezTo>
                    <a:pt x="213" y="50"/>
                    <a:pt x="214" y="50"/>
                    <a:pt x="214" y="49"/>
                  </a:cubicBezTo>
                  <a:cubicBezTo>
                    <a:pt x="214" y="50"/>
                    <a:pt x="214" y="51"/>
                    <a:pt x="213" y="51"/>
                  </a:cubicBezTo>
                  <a:cubicBezTo>
                    <a:pt x="213" y="51"/>
                    <a:pt x="213" y="51"/>
                    <a:pt x="213" y="51"/>
                  </a:cubicBezTo>
                  <a:cubicBezTo>
                    <a:pt x="208" y="56"/>
                    <a:pt x="204" y="61"/>
                    <a:pt x="200" y="65"/>
                  </a:cubicBezTo>
                  <a:cubicBezTo>
                    <a:pt x="190" y="76"/>
                    <a:pt x="180" y="86"/>
                    <a:pt x="171" y="96"/>
                  </a:cubicBezTo>
                  <a:cubicBezTo>
                    <a:pt x="170" y="97"/>
                    <a:pt x="168" y="99"/>
                    <a:pt x="167" y="100"/>
                  </a:cubicBezTo>
                  <a:cubicBezTo>
                    <a:pt x="182" y="83"/>
                    <a:pt x="197" y="66"/>
                    <a:pt x="213" y="50"/>
                  </a:cubicBezTo>
                  <a:close/>
                  <a:moveTo>
                    <a:pt x="147" y="84"/>
                  </a:moveTo>
                  <a:cubicBezTo>
                    <a:pt x="149" y="83"/>
                    <a:pt x="150" y="83"/>
                    <a:pt x="151" y="83"/>
                  </a:cubicBezTo>
                  <a:cubicBezTo>
                    <a:pt x="158" y="81"/>
                    <a:pt x="165" y="79"/>
                    <a:pt x="172" y="77"/>
                  </a:cubicBezTo>
                  <a:cubicBezTo>
                    <a:pt x="178" y="76"/>
                    <a:pt x="184" y="75"/>
                    <a:pt x="189" y="72"/>
                  </a:cubicBezTo>
                  <a:cubicBezTo>
                    <a:pt x="188" y="74"/>
                    <a:pt x="187" y="75"/>
                    <a:pt x="185" y="76"/>
                  </a:cubicBezTo>
                  <a:cubicBezTo>
                    <a:pt x="179" y="78"/>
                    <a:pt x="173" y="80"/>
                    <a:pt x="167" y="82"/>
                  </a:cubicBezTo>
                  <a:cubicBezTo>
                    <a:pt x="160" y="84"/>
                    <a:pt x="153" y="85"/>
                    <a:pt x="147" y="87"/>
                  </a:cubicBezTo>
                  <a:cubicBezTo>
                    <a:pt x="140" y="89"/>
                    <a:pt x="133" y="91"/>
                    <a:pt x="127" y="93"/>
                  </a:cubicBezTo>
                  <a:cubicBezTo>
                    <a:pt x="119" y="95"/>
                    <a:pt x="112" y="96"/>
                    <a:pt x="105" y="98"/>
                  </a:cubicBezTo>
                  <a:cubicBezTo>
                    <a:pt x="91" y="101"/>
                    <a:pt x="77" y="105"/>
                    <a:pt x="64" y="108"/>
                  </a:cubicBezTo>
                  <a:cubicBezTo>
                    <a:pt x="57" y="110"/>
                    <a:pt x="50" y="112"/>
                    <a:pt x="43" y="113"/>
                  </a:cubicBezTo>
                  <a:cubicBezTo>
                    <a:pt x="36" y="115"/>
                    <a:pt x="29" y="115"/>
                    <a:pt x="22" y="117"/>
                  </a:cubicBezTo>
                  <a:cubicBezTo>
                    <a:pt x="22" y="117"/>
                    <a:pt x="22" y="118"/>
                    <a:pt x="23" y="118"/>
                  </a:cubicBezTo>
                  <a:cubicBezTo>
                    <a:pt x="35" y="115"/>
                    <a:pt x="48" y="114"/>
                    <a:pt x="61" y="110"/>
                  </a:cubicBezTo>
                  <a:cubicBezTo>
                    <a:pt x="74" y="106"/>
                    <a:pt x="88" y="103"/>
                    <a:pt x="101" y="99"/>
                  </a:cubicBezTo>
                  <a:cubicBezTo>
                    <a:pt x="115" y="96"/>
                    <a:pt x="128" y="93"/>
                    <a:pt x="142" y="89"/>
                  </a:cubicBezTo>
                  <a:cubicBezTo>
                    <a:pt x="148" y="87"/>
                    <a:pt x="154" y="86"/>
                    <a:pt x="160" y="85"/>
                  </a:cubicBezTo>
                  <a:cubicBezTo>
                    <a:pt x="166" y="83"/>
                    <a:pt x="171" y="81"/>
                    <a:pt x="177" y="80"/>
                  </a:cubicBezTo>
                  <a:cubicBezTo>
                    <a:pt x="175" y="80"/>
                    <a:pt x="173" y="81"/>
                    <a:pt x="171" y="82"/>
                  </a:cubicBezTo>
                  <a:cubicBezTo>
                    <a:pt x="164" y="85"/>
                    <a:pt x="157" y="87"/>
                    <a:pt x="149" y="89"/>
                  </a:cubicBezTo>
                  <a:cubicBezTo>
                    <a:pt x="135" y="92"/>
                    <a:pt x="121" y="96"/>
                    <a:pt x="107" y="99"/>
                  </a:cubicBezTo>
                  <a:cubicBezTo>
                    <a:pt x="93" y="102"/>
                    <a:pt x="79" y="105"/>
                    <a:pt x="65" y="109"/>
                  </a:cubicBezTo>
                  <a:cubicBezTo>
                    <a:pt x="52" y="112"/>
                    <a:pt x="38" y="116"/>
                    <a:pt x="25" y="121"/>
                  </a:cubicBezTo>
                  <a:cubicBezTo>
                    <a:pt x="23" y="120"/>
                    <a:pt x="21" y="119"/>
                    <a:pt x="19" y="118"/>
                  </a:cubicBezTo>
                  <a:cubicBezTo>
                    <a:pt x="26" y="115"/>
                    <a:pt x="33" y="114"/>
                    <a:pt x="40" y="112"/>
                  </a:cubicBezTo>
                  <a:cubicBezTo>
                    <a:pt x="48" y="110"/>
                    <a:pt x="55" y="108"/>
                    <a:pt x="63" y="106"/>
                  </a:cubicBezTo>
                  <a:cubicBezTo>
                    <a:pt x="78" y="102"/>
                    <a:pt x="92" y="97"/>
                    <a:pt x="107" y="94"/>
                  </a:cubicBezTo>
                  <a:cubicBezTo>
                    <a:pt x="110" y="93"/>
                    <a:pt x="113" y="92"/>
                    <a:pt x="116" y="91"/>
                  </a:cubicBezTo>
                  <a:cubicBezTo>
                    <a:pt x="127" y="89"/>
                    <a:pt x="137" y="86"/>
                    <a:pt x="147" y="84"/>
                  </a:cubicBezTo>
                  <a:close/>
                  <a:moveTo>
                    <a:pt x="33" y="124"/>
                  </a:moveTo>
                  <a:cubicBezTo>
                    <a:pt x="32" y="124"/>
                    <a:pt x="32" y="124"/>
                    <a:pt x="32" y="124"/>
                  </a:cubicBezTo>
                  <a:cubicBezTo>
                    <a:pt x="30" y="123"/>
                    <a:pt x="28" y="122"/>
                    <a:pt x="26" y="122"/>
                  </a:cubicBezTo>
                  <a:cubicBezTo>
                    <a:pt x="48" y="119"/>
                    <a:pt x="68" y="113"/>
                    <a:pt x="89" y="108"/>
                  </a:cubicBezTo>
                  <a:cubicBezTo>
                    <a:pt x="82" y="110"/>
                    <a:pt x="75" y="112"/>
                    <a:pt x="68" y="114"/>
                  </a:cubicBezTo>
                  <a:cubicBezTo>
                    <a:pt x="57" y="117"/>
                    <a:pt x="46" y="120"/>
                    <a:pt x="34" y="124"/>
                  </a:cubicBezTo>
                  <a:cubicBezTo>
                    <a:pt x="33" y="123"/>
                    <a:pt x="33" y="124"/>
                    <a:pt x="33" y="124"/>
                  </a:cubicBezTo>
                  <a:close/>
                  <a:moveTo>
                    <a:pt x="39" y="127"/>
                  </a:moveTo>
                  <a:cubicBezTo>
                    <a:pt x="37" y="127"/>
                    <a:pt x="35" y="126"/>
                    <a:pt x="33" y="125"/>
                  </a:cubicBezTo>
                  <a:cubicBezTo>
                    <a:pt x="43" y="124"/>
                    <a:pt x="53" y="121"/>
                    <a:pt x="62" y="118"/>
                  </a:cubicBezTo>
                  <a:cubicBezTo>
                    <a:pt x="74" y="116"/>
                    <a:pt x="85" y="112"/>
                    <a:pt x="96" y="109"/>
                  </a:cubicBezTo>
                  <a:cubicBezTo>
                    <a:pt x="114" y="104"/>
                    <a:pt x="132" y="102"/>
                    <a:pt x="149" y="98"/>
                  </a:cubicBezTo>
                  <a:cubicBezTo>
                    <a:pt x="147" y="99"/>
                    <a:pt x="145" y="99"/>
                    <a:pt x="142" y="100"/>
                  </a:cubicBezTo>
                  <a:cubicBezTo>
                    <a:pt x="131" y="103"/>
                    <a:pt x="120" y="104"/>
                    <a:pt x="108" y="107"/>
                  </a:cubicBezTo>
                  <a:cubicBezTo>
                    <a:pt x="85" y="113"/>
                    <a:pt x="62" y="121"/>
                    <a:pt x="39" y="127"/>
                  </a:cubicBezTo>
                  <a:close/>
                  <a:moveTo>
                    <a:pt x="50" y="126"/>
                  </a:moveTo>
                  <a:cubicBezTo>
                    <a:pt x="55" y="124"/>
                    <a:pt x="61" y="124"/>
                    <a:pt x="66" y="122"/>
                  </a:cubicBezTo>
                  <a:cubicBezTo>
                    <a:pt x="77" y="120"/>
                    <a:pt x="88" y="116"/>
                    <a:pt x="99" y="112"/>
                  </a:cubicBezTo>
                  <a:cubicBezTo>
                    <a:pt x="118" y="107"/>
                    <a:pt x="136" y="104"/>
                    <a:pt x="154" y="100"/>
                  </a:cubicBezTo>
                  <a:cubicBezTo>
                    <a:pt x="152" y="101"/>
                    <a:pt x="150" y="102"/>
                    <a:pt x="147" y="103"/>
                  </a:cubicBezTo>
                  <a:cubicBezTo>
                    <a:pt x="140" y="105"/>
                    <a:pt x="132" y="106"/>
                    <a:pt x="125" y="108"/>
                  </a:cubicBezTo>
                  <a:cubicBezTo>
                    <a:pt x="110" y="112"/>
                    <a:pt x="96" y="117"/>
                    <a:pt x="81" y="121"/>
                  </a:cubicBezTo>
                  <a:cubicBezTo>
                    <a:pt x="77" y="122"/>
                    <a:pt x="73" y="124"/>
                    <a:pt x="68" y="125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1" y="126"/>
                    <a:pt x="53" y="127"/>
                    <a:pt x="46" y="131"/>
                  </a:cubicBezTo>
                  <a:cubicBezTo>
                    <a:pt x="44" y="130"/>
                    <a:pt x="42" y="129"/>
                    <a:pt x="40" y="128"/>
                  </a:cubicBezTo>
                  <a:cubicBezTo>
                    <a:pt x="44" y="128"/>
                    <a:pt x="47" y="127"/>
                    <a:pt x="50" y="126"/>
                  </a:cubicBezTo>
                  <a:close/>
                  <a:moveTo>
                    <a:pt x="47" y="132"/>
                  </a:moveTo>
                  <a:cubicBezTo>
                    <a:pt x="49" y="130"/>
                    <a:pt x="51" y="130"/>
                    <a:pt x="53" y="129"/>
                  </a:cubicBezTo>
                  <a:cubicBezTo>
                    <a:pt x="56" y="128"/>
                    <a:pt x="59" y="127"/>
                    <a:pt x="63" y="127"/>
                  </a:cubicBezTo>
                  <a:cubicBezTo>
                    <a:pt x="62" y="127"/>
                    <a:pt x="61" y="127"/>
                    <a:pt x="60" y="127"/>
                  </a:cubicBezTo>
                  <a:cubicBezTo>
                    <a:pt x="57" y="128"/>
                    <a:pt x="54" y="129"/>
                    <a:pt x="50" y="131"/>
                  </a:cubicBezTo>
                  <a:cubicBezTo>
                    <a:pt x="49" y="131"/>
                    <a:pt x="48" y="131"/>
                    <a:pt x="47" y="132"/>
                  </a:cubicBezTo>
                  <a:cubicBezTo>
                    <a:pt x="47" y="132"/>
                    <a:pt x="47" y="132"/>
                    <a:pt x="47" y="132"/>
                  </a:cubicBezTo>
                  <a:close/>
                  <a:moveTo>
                    <a:pt x="66" y="127"/>
                  </a:moveTo>
                  <a:cubicBezTo>
                    <a:pt x="67" y="126"/>
                    <a:pt x="68" y="126"/>
                    <a:pt x="69" y="126"/>
                  </a:cubicBezTo>
                  <a:cubicBezTo>
                    <a:pt x="69" y="126"/>
                    <a:pt x="69" y="126"/>
                    <a:pt x="70" y="126"/>
                  </a:cubicBezTo>
                  <a:cubicBezTo>
                    <a:pt x="77" y="124"/>
                    <a:pt x="85" y="123"/>
                    <a:pt x="92" y="121"/>
                  </a:cubicBezTo>
                  <a:cubicBezTo>
                    <a:pt x="107" y="118"/>
                    <a:pt x="122" y="115"/>
                    <a:pt x="137" y="111"/>
                  </a:cubicBezTo>
                  <a:cubicBezTo>
                    <a:pt x="137" y="111"/>
                    <a:pt x="138" y="111"/>
                    <a:pt x="139" y="111"/>
                  </a:cubicBezTo>
                  <a:cubicBezTo>
                    <a:pt x="111" y="120"/>
                    <a:pt x="83" y="125"/>
                    <a:pt x="56" y="135"/>
                  </a:cubicBezTo>
                  <a:cubicBezTo>
                    <a:pt x="56" y="135"/>
                    <a:pt x="55" y="135"/>
                    <a:pt x="55" y="135"/>
                  </a:cubicBezTo>
                  <a:cubicBezTo>
                    <a:pt x="53" y="134"/>
                    <a:pt x="50" y="133"/>
                    <a:pt x="48" y="132"/>
                  </a:cubicBezTo>
                  <a:cubicBezTo>
                    <a:pt x="54" y="130"/>
                    <a:pt x="60" y="128"/>
                    <a:pt x="66" y="127"/>
                  </a:cubicBezTo>
                  <a:close/>
                  <a:moveTo>
                    <a:pt x="109" y="159"/>
                  </a:moveTo>
                  <a:cubicBezTo>
                    <a:pt x="109" y="159"/>
                    <a:pt x="109" y="159"/>
                    <a:pt x="109" y="159"/>
                  </a:cubicBezTo>
                  <a:cubicBezTo>
                    <a:pt x="109" y="159"/>
                    <a:pt x="109" y="159"/>
                    <a:pt x="109" y="159"/>
                  </a:cubicBezTo>
                  <a:cubicBezTo>
                    <a:pt x="107" y="158"/>
                    <a:pt x="108" y="159"/>
                    <a:pt x="106" y="159"/>
                  </a:cubicBezTo>
                  <a:cubicBezTo>
                    <a:pt x="102" y="159"/>
                    <a:pt x="107" y="157"/>
                    <a:pt x="109" y="156"/>
                  </a:cubicBezTo>
                  <a:cubicBezTo>
                    <a:pt x="110" y="156"/>
                    <a:pt x="112" y="155"/>
                    <a:pt x="113" y="155"/>
                  </a:cubicBezTo>
                  <a:cubicBezTo>
                    <a:pt x="112" y="156"/>
                    <a:pt x="111" y="157"/>
                    <a:pt x="109" y="159"/>
                  </a:cubicBezTo>
                  <a:close/>
                  <a:moveTo>
                    <a:pt x="115" y="153"/>
                  </a:moveTo>
                  <a:cubicBezTo>
                    <a:pt x="112" y="153"/>
                    <a:pt x="109" y="154"/>
                    <a:pt x="106" y="155"/>
                  </a:cubicBezTo>
                  <a:cubicBezTo>
                    <a:pt x="105" y="155"/>
                    <a:pt x="103" y="156"/>
                    <a:pt x="102" y="156"/>
                  </a:cubicBezTo>
                  <a:cubicBezTo>
                    <a:pt x="96" y="157"/>
                    <a:pt x="101" y="155"/>
                    <a:pt x="103" y="155"/>
                  </a:cubicBezTo>
                  <a:cubicBezTo>
                    <a:pt x="108" y="153"/>
                    <a:pt x="114" y="151"/>
                    <a:pt x="119" y="149"/>
                  </a:cubicBezTo>
                  <a:cubicBezTo>
                    <a:pt x="118" y="150"/>
                    <a:pt x="116" y="152"/>
                    <a:pt x="115" y="153"/>
                  </a:cubicBezTo>
                  <a:close/>
                  <a:moveTo>
                    <a:pt x="121" y="147"/>
                  </a:moveTo>
                  <a:cubicBezTo>
                    <a:pt x="116" y="148"/>
                    <a:pt x="111" y="149"/>
                    <a:pt x="107" y="150"/>
                  </a:cubicBezTo>
                  <a:cubicBezTo>
                    <a:pt x="104" y="151"/>
                    <a:pt x="101" y="152"/>
                    <a:pt x="99" y="153"/>
                  </a:cubicBezTo>
                  <a:cubicBezTo>
                    <a:pt x="98" y="153"/>
                    <a:pt x="97" y="153"/>
                    <a:pt x="96" y="153"/>
                  </a:cubicBezTo>
                  <a:cubicBezTo>
                    <a:pt x="94" y="154"/>
                    <a:pt x="93" y="154"/>
                    <a:pt x="93" y="154"/>
                  </a:cubicBezTo>
                  <a:cubicBezTo>
                    <a:pt x="93" y="154"/>
                    <a:pt x="93" y="154"/>
                    <a:pt x="93" y="154"/>
                  </a:cubicBezTo>
                  <a:cubicBezTo>
                    <a:pt x="93" y="154"/>
                    <a:pt x="94" y="154"/>
                    <a:pt x="95" y="153"/>
                  </a:cubicBezTo>
                  <a:cubicBezTo>
                    <a:pt x="104" y="150"/>
                    <a:pt x="114" y="148"/>
                    <a:pt x="123" y="145"/>
                  </a:cubicBezTo>
                  <a:cubicBezTo>
                    <a:pt x="122" y="145"/>
                    <a:pt x="122" y="146"/>
                    <a:pt x="121" y="147"/>
                  </a:cubicBezTo>
                  <a:close/>
                  <a:moveTo>
                    <a:pt x="106" y="147"/>
                  </a:moveTo>
                  <a:cubicBezTo>
                    <a:pt x="103" y="148"/>
                    <a:pt x="99" y="148"/>
                    <a:pt x="96" y="149"/>
                  </a:cubicBezTo>
                  <a:cubicBezTo>
                    <a:pt x="95" y="149"/>
                    <a:pt x="93" y="149"/>
                    <a:pt x="92" y="150"/>
                  </a:cubicBezTo>
                  <a:cubicBezTo>
                    <a:pt x="91" y="150"/>
                    <a:pt x="83" y="152"/>
                    <a:pt x="88" y="150"/>
                  </a:cubicBezTo>
                  <a:cubicBezTo>
                    <a:pt x="102" y="146"/>
                    <a:pt x="117" y="142"/>
                    <a:pt x="131" y="137"/>
                  </a:cubicBezTo>
                  <a:cubicBezTo>
                    <a:pt x="129" y="139"/>
                    <a:pt x="126" y="141"/>
                    <a:pt x="124" y="143"/>
                  </a:cubicBezTo>
                  <a:cubicBezTo>
                    <a:pt x="118" y="145"/>
                    <a:pt x="112" y="146"/>
                    <a:pt x="106" y="147"/>
                  </a:cubicBezTo>
                  <a:close/>
                  <a:moveTo>
                    <a:pt x="132" y="135"/>
                  </a:moveTo>
                  <a:cubicBezTo>
                    <a:pt x="122" y="138"/>
                    <a:pt x="112" y="140"/>
                    <a:pt x="102" y="142"/>
                  </a:cubicBezTo>
                  <a:cubicBezTo>
                    <a:pt x="97" y="143"/>
                    <a:pt x="92" y="144"/>
                    <a:pt x="87" y="145"/>
                  </a:cubicBezTo>
                  <a:cubicBezTo>
                    <a:pt x="85" y="145"/>
                    <a:pt x="82" y="146"/>
                    <a:pt x="79" y="146"/>
                  </a:cubicBezTo>
                  <a:cubicBezTo>
                    <a:pt x="76" y="146"/>
                    <a:pt x="82" y="145"/>
                    <a:pt x="83" y="145"/>
                  </a:cubicBezTo>
                  <a:cubicBezTo>
                    <a:pt x="93" y="143"/>
                    <a:pt x="102" y="138"/>
                    <a:pt x="112" y="136"/>
                  </a:cubicBezTo>
                  <a:cubicBezTo>
                    <a:pt x="121" y="135"/>
                    <a:pt x="130" y="133"/>
                    <a:pt x="137" y="129"/>
                  </a:cubicBezTo>
                  <a:cubicBezTo>
                    <a:pt x="136" y="131"/>
                    <a:pt x="134" y="133"/>
                    <a:pt x="132" y="135"/>
                  </a:cubicBezTo>
                  <a:close/>
                  <a:moveTo>
                    <a:pt x="138" y="128"/>
                  </a:moveTo>
                  <a:cubicBezTo>
                    <a:pt x="138" y="128"/>
                    <a:pt x="138" y="128"/>
                    <a:pt x="138" y="128"/>
                  </a:cubicBezTo>
                  <a:cubicBezTo>
                    <a:pt x="126" y="131"/>
                    <a:pt x="114" y="134"/>
                    <a:pt x="102" y="136"/>
                  </a:cubicBezTo>
                  <a:cubicBezTo>
                    <a:pt x="96" y="138"/>
                    <a:pt x="89" y="139"/>
                    <a:pt x="83" y="140"/>
                  </a:cubicBezTo>
                  <a:cubicBezTo>
                    <a:pt x="79" y="141"/>
                    <a:pt x="75" y="141"/>
                    <a:pt x="72" y="142"/>
                  </a:cubicBezTo>
                  <a:cubicBezTo>
                    <a:pt x="71" y="142"/>
                    <a:pt x="67" y="143"/>
                    <a:pt x="71" y="141"/>
                  </a:cubicBezTo>
                  <a:cubicBezTo>
                    <a:pt x="72" y="141"/>
                    <a:pt x="73" y="141"/>
                    <a:pt x="75" y="140"/>
                  </a:cubicBezTo>
                  <a:cubicBezTo>
                    <a:pt x="87" y="138"/>
                    <a:pt x="100" y="134"/>
                    <a:pt x="112" y="131"/>
                  </a:cubicBezTo>
                  <a:cubicBezTo>
                    <a:pt x="123" y="128"/>
                    <a:pt x="134" y="126"/>
                    <a:pt x="144" y="122"/>
                  </a:cubicBezTo>
                  <a:cubicBezTo>
                    <a:pt x="142" y="124"/>
                    <a:pt x="140" y="126"/>
                    <a:pt x="138" y="128"/>
                  </a:cubicBezTo>
                  <a:close/>
                  <a:moveTo>
                    <a:pt x="145" y="120"/>
                  </a:moveTo>
                  <a:cubicBezTo>
                    <a:pt x="145" y="121"/>
                    <a:pt x="145" y="121"/>
                    <a:pt x="145" y="121"/>
                  </a:cubicBezTo>
                  <a:cubicBezTo>
                    <a:pt x="144" y="120"/>
                    <a:pt x="143" y="121"/>
                    <a:pt x="142" y="122"/>
                  </a:cubicBezTo>
                  <a:cubicBezTo>
                    <a:pt x="138" y="123"/>
                    <a:pt x="133" y="125"/>
                    <a:pt x="128" y="126"/>
                  </a:cubicBezTo>
                  <a:cubicBezTo>
                    <a:pt x="128" y="126"/>
                    <a:pt x="127" y="126"/>
                    <a:pt x="127" y="126"/>
                  </a:cubicBezTo>
                  <a:cubicBezTo>
                    <a:pt x="126" y="126"/>
                    <a:pt x="126" y="127"/>
                    <a:pt x="125" y="127"/>
                  </a:cubicBezTo>
                  <a:cubicBezTo>
                    <a:pt x="118" y="128"/>
                    <a:pt x="111" y="130"/>
                    <a:pt x="104" y="131"/>
                  </a:cubicBezTo>
                  <a:cubicBezTo>
                    <a:pt x="96" y="133"/>
                    <a:pt x="88" y="134"/>
                    <a:pt x="81" y="135"/>
                  </a:cubicBezTo>
                  <a:cubicBezTo>
                    <a:pt x="77" y="136"/>
                    <a:pt x="73" y="137"/>
                    <a:pt x="70" y="137"/>
                  </a:cubicBezTo>
                  <a:cubicBezTo>
                    <a:pt x="69" y="137"/>
                    <a:pt x="69" y="138"/>
                    <a:pt x="68" y="138"/>
                  </a:cubicBezTo>
                  <a:cubicBezTo>
                    <a:pt x="82" y="133"/>
                    <a:pt x="96" y="129"/>
                    <a:pt x="110" y="125"/>
                  </a:cubicBezTo>
                  <a:cubicBezTo>
                    <a:pt x="116" y="123"/>
                    <a:pt x="122" y="121"/>
                    <a:pt x="129" y="119"/>
                  </a:cubicBezTo>
                  <a:cubicBezTo>
                    <a:pt x="133" y="118"/>
                    <a:pt x="138" y="116"/>
                    <a:pt x="142" y="115"/>
                  </a:cubicBezTo>
                  <a:cubicBezTo>
                    <a:pt x="145" y="114"/>
                    <a:pt x="149" y="113"/>
                    <a:pt x="152" y="112"/>
                  </a:cubicBezTo>
                  <a:cubicBezTo>
                    <a:pt x="152" y="112"/>
                    <a:pt x="153" y="112"/>
                    <a:pt x="153" y="112"/>
                  </a:cubicBezTo>
                  <a:cubicBezTo>
                    <a:pt x="150" y="115"/>
                    <a:pt x="148" y="118"/>
                    <a:pt x="145" y="120"/>
                  </a:cubicBezTo>
                  <a:close/>
                  <a:moveTo>
                    <a:pt x="154" y="111"/>
                  </a:moveTo>
                  <a:cubicBezTo>
                    <a:pt x="149" y="112"/>
                    <a:pt x="145" y="114"/>
                    <a:pt x="140" y="115"/>
                  </a:cubicBezTo>
                  <a:cubicBezTo>
                    <a:pt x="138" y="115"/>
                    <a:pt x="136" y="116"/>
                    <a:pt x="134" y="116"/>
                  </a:cubicBezTo>
                  <a:cubicBezTo>
                    <a:pt x="133" y="117"/>
                    <a:pt x="131" y="117"/>
                    <a:pt x="129" y="118"/>
                  </a:cubicBezTo>
                  <a:cubicBezTo>
                    <a:pt x="121" y="120"/>
                    <a:pt x="112" y="122"/>
                    <a:pt x="104" y="124"/>
                  </a:cubicBezTo>
                  <a:cubicBezTo>
                    <a:pt x="95" y="126"/>
                    <a:pt x="86" y="129"/>
                    <a:pt x="77" y="130"/>
                  </a:cubicBezTo>
                  <a:cubicBezTo>
                    <a:pt x="73" y="131"/>
                    <a:pt x="69" y="132"/>
                    <a:pt x="65" y="133"/>
                  </a:cubicBezTo>
                  <a:cubicBezTo>
                    <a:pt x="63" y="134"/>
                    <a:pt x="60" y="134"/>
                    <a:pt x="58" y="135"/>
                  </a:cubicBezTo>
                  <a:cubicBezTo>
                    <a:pt x="53" y="136"/>
                    <a:pt x="60" y="134"/>
                    <a:pt x="61" y="134"/>
                  </a:cubicBezTo>
                  <a:cubicBezTo>
                    <a:pt x="78" y="129"/>
                    <a:pt x="96" y="124"/>
                    <a:pt x="113" y="119"/>
                  </a:cubicBezTo>
                  <a:cubicBezTo>
                    <a:pt x="122" y="116"/>
                    <a:pt x="131" y="114"/>
                    <a:pt x="140" y="111"/>
                  </a:cubicBezTo>
                  <a:cubicBezTo>
                    <a:pt x="146" y="109"/>
                    <a:pt x="153" y="108"/>
                    <a:pt x="159" y="105"/>
                  </a:cubicBezTo>
                  <a:cubicBezTo>
                    <a:pt x="159" y="105"/>
                    <a:pt x="159" y="105"/>
                    <a:pt x="160" y="105"/>
                  </a:cubicBezTo>
                  <a:cubicBezTo>
                    <a:pt x="158" y="107"/>
                    <a:pt x="156" y="109"/>
                    <a:pt x="154" y="111"/>
                  </a:cubicBezTo>
                  <a:close/>
                  <a:moveTo>
                    <a:pt x="76" y="132"/>
                  </a:moveTo>
                  <a:cubicBezTo>
                    <a:pt x="84" y="130"/>
                    <a:pt x="92" y="128"/>
                    <a:pt x="100" y="126"/>
                  </a:cubicBezTo>
                  <a:cubicBezTo>
                    <a:pt x="106" y="124"/>
                    <a:pt x="111" y="123"/>
                    <a:pt x="117" y="122"/>
                  </a:cubicBezTo>
                  <a:cubicBezTo>
                    <a:pt x="115" y="122"/>
                    <a:pt x="112" y="123"/>
                    <a:pt x="110" y="124"/>
                  </a:cubicBezTo>
                  <a:cubicBezTo>
                    <a:pt x="102" y="126"/>
                    <a:pt x="93" y="129"/>
                    <a:pt x="85" y="131"/>
                  </a:cubicBezTo>
                  <a:cubicBezTo>
                    <a:pt x="78" y="133"/>
                    <a:pt x="71" y="136"/>
                    <a:pt x="64" y="138"/>
                  </a:cubicBezTo>
                  <a:cubicBezTo>
                    <a:pt x="63" y="138"/>
                    <a:pt x="63" y="138"/>
                    <a:pt x="63" y="139"/>
                  </a:cubicBezTo>
                  <a:cubicBezTo>
                    <a:pt x="62" y="139"/>
                    <a:pt x="62" y="139"/>
                    <a:pt x="62" y="139"/>
                  </a:cubicBezTo>
                  <a:cubicBezTo>
                    <a:pt x="61" y="138"/>
                    <a:pt x="61" y="138"/>
                    <a:pt x="61" y="138"/>
                  </a:cubicBezTo>
                  <a:cubicBezTo>
                    <a:pt x="59" y="137"/>
                    <a:pt x="57" y="137"/>
                    <a:pt x="56" y="136"/>
                  </a:cubicBezTo>
                  <a:cubicBezTo>
                    <a:pt x="63" y="135"/>
                    <a:pt x="69" y="133"/>
                    <a:pt x="76" y="132"/>
                  </a:cubicBezTo>
                  <a:close/>
                  <a:moveTo>
                    <a:pt x="104" y="132"/>
                  </a:moveTo>
                  <a:cubicBezTo>
                    <a:pt x="106" y="132"/>
                    <a:pt x="108" y="131"/>
                    <a:pt x="110" y="131"/>
                  </a:cubicBezTo>
                  <a:cubicBezTo>
                    <a:pt x="108" y="131"/>
                    <a:pt x="106" y="132"/>
                    <a:pt x="105" y="132"/>
                  </a:cubicBezTo>
                  <a:cubicBezTo>
                    <a:pt x="97" y="134"/>
                    <a:pt x="90" y="136"/>
                    <a:pt x="83" y="138"/>
                  </a:cubicBezTo>
                  <a:cubicBezTo>
                    <a:pt x="80" y="138"/>
                    <a:pt x="77" y="139"/>
                    <a:pt x="74" y="140"/>
                  </a:cubicBezTo>
                  <a:cubicBezTo>
                    <a:pt x="72" y="140"/>
                    <a:pt x="70" y="141"/>
                    <a:pt x="68" y="142"/>
                  </a:cubicBezTo>
                  <a:cubicBezTo>
                    <a:pt x="67" y="141"/>
                    <a:pt x="65" y="140"/>
                    <a:pt x="63" y="139"/>
                  </a:cubicBezTo>
                  <a:cubicBezTo>
                    <a:pt x="77" y="137"/>
                    <a:pt x="91" y="135"/>
                    <a:pt x="104" y="132"/>
                  </a:cubicBezTo>
                  <a:close/>
                  <a:moveTo>
                    <a:pt x="102" y="137"/>
                  </a:moveTo>
                  <a:cubicBezTo>
                    <a:pt x="113" y="135"/>
                    <a:pt x="124" y="133"/>
                    <a:pt x="135" y="130"/>
                  </a:cubicBezTo>
                  <a:cubicBezTo>
                    <a:pt x="134" y="130"/>
                    <a:pt x="132" y="131"/>
                    <a:pt x="130" y="131"/>
                  </a:cubicBezTo>
                  <a:cubicBezTo>
                    <a:pt x="128" y="132"/>
                    <a:pt x="125" y="133"/>
                    <a:pt x="123" y="133"/>
                  </a:cubicBezTo>
                  <a:cubicBezTo>
                    <a:pt x="118" y="135"/>
                    <a:pt x="112" y="136"/>
                    <a:pt x="107" y="137"/>
                  </a:cubicBezTo>
                  <a:cubicBezTo>
                    <a:pt x="101" y="138"/>
                    <a:pt x="96" y="140"/>
                    <a:pt x="91" y="142"/>
                  </a:cubicBezTo>
                  <a:cubicBezTo>
                    <a:pt x="86" y="143"/>
                    <a:pt x="81" y="144"/>
                    <a:pt x="76" y="146"/>
                  </a:cubicBezTo>
                  <a:cubicBezTo>
                    <a:pt x="74" y="145"/>
                    <a:pt x="72" y="144"/>
                    <a:pt x="70" y="143"/>
                  </a:cubicBezTo>
                  <a:cubicBezTo>
                    <a:pt x="81" y="142"/>
                    <a:pt x="92" y="139"/>
                    <a:pt x="102" y="137"/>
                  </a:cubicBezTo>
                  <a:close/>
                  <a:moveTo>
                    <a:pt x="99" y="143"/>
                  </a:moveTo>
                  <a:cubicBezTo>
                    <a:pt x="108" y="142"/>
                    <a:pt x="118" y="139"/>
                    <a:pt x="127" y="137"/>
                  </a:cubicBezTo>
                  <a:cubicBezTo>
                    <a:pt x="127" y="137"/>
                    <a:pt x="128" y="137"/>
                    <a:pt x="128" y="137"/>
                  </a:cubicBezTo>
                  <a:cubicBezTo>
                    <a:pt x="127" y="137"/>
                    <a:pt x="126" y="138"/>
                    <a:pt x="125" y="138"/>
                  </a:cubicBezTo>
                  <a:cubicBezTo>
                    <a:pt x="121" y="140"/>
                    <a:pt x="116" y="141"/>
                    <a:pt x="112" y="143"/>
                  </a:cubicBezTo>
                  <a:cubicBezTo>
                    <a:pt x="107" y="144"/>
                    <a:pt x="102" y="145"/>
                    <a:pt x="98" y="147"/>
                  </a:cubicBezTo>
                  <a:cubicBezTo>
                    <a:pt x="94" y="148"/>
                    <a:pt x="89" y="149"/>
                    <a:pt x="85" y="150"/>
                  </a:cubicBezTo>
                  <a:cubicBezTo>
                    <a:pt x="83" y="149"/>
                    <a:pt x="80" y="148"/>
                    <a:pt x="78" y="147"/>
                  </a:cubicBezTo>
                  <a:cubicBezTo>
                    <a:pt x="85" y="147"/>
                    <a:pt x="92" y="145"/>
                    <a:pt x="99" y="143"/>
                  </a:cubicBezTo>
                  <a:close/>
                  <a:moveTo>
                    <a:pt x="101" y="149"/>
                  </a:moveTo>
                  <a:cubicBezTo>
                    <a:pt x="107" y="148"/>
                    <a:pt x="112" y="147"/>
                    <a:pt x="117" y="146"/>
                  </a:cubicBezTo>
                  <a:cubicBezTo>
                    <a:pt x="115" y="146"/>
                    <a:pt x="114" y="146"/>
                    <a:pt x="112" y="147"/>
                  </a:cubicBezTo>
                  <a:cubicBezTo>
                    <a:pt x="105" y="149"/>
                    <a:pt x="99" y="151"/>
                    <a:pt x="92" y="154"/>
                  </a:cubicBezTo>
                  <a:cubicBezTo>
                    <a:pt x="92" y="154"/>
                    <a:pt x="92" y="154"/>
                    <a:pt x="91" y="154"/>
                  </a:cubicBezTo>
                  <a:cubicBezTo>
                    <a:pt x="90" y="153"/>
                    <a:pt x="89" y="152"/>
                    <a:pt x="87" y="152"/>
                  </a:cubicBezTo>
                  <a:cubicBezTo>
                    <a:pt x="92" y="151"/>
                    <a:pt x="97" y="149"/>
                    <a:pt x="101" y="149"/>
                  </a:cubicBezTo>
                  <a:close/>
                  <a:moveTo>
                    <a:pt x="104" y="152"/>
                  </a:moveTo>
                  <a:cubicBezTo>
                    <a:pt x="108" y="150"/>
                    <a:pt x="113" y="149"/>
                    <a:pt x="118" y="148"/>
                  </a:cubicBezTo>
                  <a:cubicBezTo>
                    <a:pt x="123" y="147"/>
                    <a:pt x="115" y="150"/>
                    <a:pt x="115" y="150"/>
                  </a:cubicBezTo>
                  <a:cubicBezTo>
                    <a:pt x="113" y="151"/>
                    <a:pt x="110" y="151"/>
                    <a:pt x="108" y="152"/>
                  </a:cubicBezTo>
                  <a:cubicBezTo>
                    <a:pt x="104" y="153"/>
                    <a:pt x="100" y="154"/>
                    <a:pt x="97" y="156"/>
                  </a:cubicBezTo>
                  <a:cubicBezTo>
                    <a:pt x="97" y="156"/>
                    <a:pt x="97" y="156"/>
                    <a:pt x="97" y="156"/>
                  </a:cubicBezTo>
                  <a:cubicBezTo>
                    <a:pt x="96" y="156"/>
                    <a:pt x="95" y="155"/>
                    <a:pt x="93" y="154"/>
                  </a:cubicBezTo>
                  <a:cubicBezTo>
                    <a:pt x="97" y="154"/>
                    <a:pt x="100" y="153"/>
                    <a:pt x="104" y="152"/>
                  </a:cubicBezTo>
                  <a:close/>
                  <a:moveTo>
                    <a:pt x="105" y="156"/>
                  </a:moveTo>
                  <a:cubicBezTo>
                    <a:pt x="106" y="156"/>
                    <a:pt x="108" y="155"/>
                    <a:pt x="109" y="155"/>
                  </a:cubicBezTo>
                  <a:cubicBezTo>
                    <a:pt x="109" y="155"/>
                    <a:pt x="115" y="153"/>
                    <a:pt x="113" y="154"/>
                  </a:cubicBezTo>
                  <a:cubicBezTo>
                    <a:pt x="109" y="155"/>
                    <a:pt x="105" y="156"/>
                    <a:pt x="103" y="159"/>
                  </a:cubicBezTo>
                  <a:cubicBezTo>
                    <a:pt x="103" y="159"/>
                    <a:pt x="103" y="159"/>
                    <a:pt x="103" y="159"/>
                  </a:cubicBezTo>
                  <a:cubicBezTo>
                    <a:pt x="101" y="159"/>
                    <a:pt x="100" y="158"/>
                    <a:pt x="98" y="157"/>
                  </a:cubicBezTo>
                  <a:cubicBezTo>
                    <a:pt x="101" y="157"/>
                    <a:pt x="103" y="157"/>
                    <a:pt x="105" y="156"/>
                  </a:cubicBezTo>
                  <a:close/>
                  <a:moveTo>
                    <a:pt x="103" y="159"/>
                  </a:moveTo>
                  <a:cubicBezTo>
                    <a:pt x="103" y="159"/>
                    <a:pt x="107" y="159"/>
                    <a:pt x="108" y="160"/>
                  </a:cubicBezTo>
                  <a:cubicBezTo>
                    <a:pt x="107" y="161"/>
                    <a:pt x="107" y="161"/>
                    <a:pt x="106" y="162"/>
                  </a:cubicBezTo>
                  <a:cubicBezTo>
                    <a:pt x="105" y="161"/>
                    <a:pt x="104" y="160"/>
                    <a:pt x="103" y="159"/>
                  </a:cubicBezTo>
                  <a:cubicBezTo>
                    <a:pt x="103" y="159"/>
                    <a:pt x="103" y="159"/>
                    <a:pt x="103" y="159"/>
                  </a:cubicBezTo>
                  <a:close/>
                  <a:moveTo>
                    <a:pt x="161" y="103"/>
                  </a:moveTo>
                  <a:cubicBezTo>
                    <a:pt x="141" y="111"/>
                    <a:pt x="120" y="114"/>
                    <a:pt x="99" y="119"/>
                  </a:cubicBezTo>
                  <a:cubicBezTo>
                    <a:pt x="91" y="121"/>
                    <a:pt x="83" y="122"/>
                    <a:pt x="75" y="124"/>
                  </a:cubicBezTo>
                  <a:cubicBezTo>
                    <a:pt x="79" y="123"/>
                    <a:pt x="84" y="121"/>
                    <a:pt x="88" y="120"/>
                  </a:cubicBezTo>
                  <a:cubicBezTo>
                    <a:pt x="103" y="115"/>
                    <a:pt x="117" y="111"/>
                    <a:pt x="132" y="107"/>
                  </a:cubicBezTo>
                  <a:cubicBezTo>
                    <a:pt x="139" y="106"/>
                    <a:pt x="146" y="104"/>
                    <a:pt x="153" y="102"/>
                  </a:cubicBezTo>
                  <a:cubicBezTo>
                    <a:pt x="156" y="101"/>
                    <a:pt x="159" y="99"/>
                    <a:pt x="162" y="98"/>
                  </a:cubicBezTo>
                  <a:cubicBezTo>
                    <a:pt x="163" y="98"/>
                    <a:pt x="164" y="98"/>
                    <a:pt x="165" y="98"/>
                  </a:cubicBezTo>
                  <a:cubicBezTo>
                    <a:pt x="165" y="98"/>
                    <a:pt x="166" y="98"/>
                    <a:pt x="166" y="97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5" y="99"/>
                    <a:pt x="163" y="101"/>
                    <a:pt x="161" y="103"/>
                  </a:cubicBezTo>
                  <a:close/>
                  <a:moveTo>
                    <a:pt x="167" y="96"/>
                  </a:moveTo>
                  <a:cubicBezTo>
                    <a:pt x="167" y="96"/>
                    <a:pt x="167" y="96"/>
                    <a:pt x="167" y="96"/>
                  </a:cubicBezTo>
                  <a:cubicBezTo>
                    <a:pt x="165" y="97"/>
                    <a:pt x="163" y="97"/>
                    <a:pt x="161" y="98"/>
                  </a:cubicBezTo>
                  <a:cubicBezTo>
                    <a:pt x="160" y="98"/>
                    <a:pt x="159" y="98"/>
                    <a:pt x="158" y="98"/>
                  </a:cubicBezTo>
                  <a:cubicBezTo>
                    <a:pt x="144" y="102"/>
                    <a:pt x="128" y="104"/>
                    <a:pt x="114" y="108"/>
                  </a:cubicBezTo>
                  <a:cubicBezTo>
                    <a:pt x="99" y="112"/>
                    <a:pt x="84" y="116"/>
                    <a:pt x="69" y="121"/>
                  </a:cubicBezTo>
                  <a:cubicBezTo>
                    <a:pt x="64" y="122"/>
                    <a:pt x="59" y="123"/>
                    <a:pt x="55" y="124"/>
                  </a:cubicBezTo>
                  <a:cubicBezTo>
                    <a:pt x="69" y="119"/>
                    <a:pt x="83" y="115"/>
                    <a:pt x="98" y="111"/>
                  </a:cubicBezTo>
                  <a:cubicBezTo>
                    <a:pt x="112" y="106"/>
                    <a:pt x="128" y="104"/>
                    <a:pt x="142" y="101"/>
                  </a:cubicBezTo>
                  <a:cubicBezTo>
                    <a:pt x="151" y="98"/>
                    <a:pt x="159" y="96"/>
                    <a:pt x="168" y="94"/>
                  </a:cubicBezTo>
                  <a:cubicBezTo>
                    <a:pt x="169" y="94"/>
                    <a:pt x="169" y="94"/>
                    <a:pt x="169" y="93"/>
                  </a:cubicBezTo>
                  <a:cubicBezTo>
                    <a:pt x="169" y="93"/>
                    <a:pt x="170" y="93"/>
                    <a:pt x="170" y="93"/>
                  </a:cubicBezTo>
                  <a:cubicBezTo>
                    <a:pt x="169" y="94"/>
                    <a:pt x="168" y="95"/>
                    <a:pt x="167" y="96"/>
                  </a:cubicBezTo>
                  <a:close/>
                  <a:moveTo>
                    <a:pt x="171" y="92"/>
                  </a:moveTo>
                  <a:cubicBezTo>
                    <a:pt x="171" y="92"/>
                    <a:pt x="171" y="92"/>
                    <a:pt x="171" y="92"/>
                  </a:cubicBezTo>
                  <a:cubicBezTo>
                    <a:pt x="156" y="96"/>
                    <a:pt x="141" y="99"/>
                    <a:pt x="126" y="102"/>
                  </a:cubicBezTo>
                  <a:cubicBezTo>
                    <a:pt x="111" y="105"/>
                    <a:pt x="97" y="109"/>
                    <a:pt x="82" y="113"/>
                  </a:cubicBezTo>
                  <a:cubicBezTo>
                    <a:pt x="67" y="117"/>
                    <a:pt x="53" y="121"/>
                    <a:pt x="38" y="124"/>
                  </a:cubicBezTo>
                  <a:cubicBezTo>
                    <a:pt x="37" y="124"/>
                    <a:pt x="37" y="124"/>
                    <a:pt x="36" y="12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4"/>
                    <a:pt x="37" y="123"/>
                    <a:pt x="38" y="123"/>
                  </a:cubicBezTo>
                  <a:cubicBezTo>
                    <a:pt x="41" y="122"/>
                    <a:pt x="45" y="121"/>
                    <a:pt x="48" y="120"/>
                  </a:cubicBezTo>
                  <a:cubicBezTo>
                    <a:pt x="56" y="117"/>
                    <a:pt x="64" y="116"/>
                    <a:pt x="72" y="114"/>
                  </a:cubicBezTo>
                  <a:cubicBezTo>
                    <a:pt x="86" y="110"/>
                    <a:pt x="101" y="105"/>
                    <a:pt x="116" y="102"/>
                  </a:cubicBezTo>
                  <a:cubicBezTo>
                    <a:pt x="131" y="99"/>
                    <a:pt x="146" y="96"/>
                    <a:pt x="161" y="91"/>
                  </a:cubicBezTo>
                  <a:cubicBezTo>
                    <a:pt x="164" y="90"/>
                    <a:pt x="168" y="89"/>
                    <a:pt x="171" y="88"/>
                  </a:cubicBezTo>
                  <a:cubicBezTo>
                    <a:pt x="171" y="87"/>
                    <a:pt x="172" y="87"/>
                    <a:pt x="172" y="87"/>
                  </a:cubicBezTo>
                  <a:cubicBezTo>
                    <a:pt x="173" y="87"/>
                    <a:pt x="175" y="86"/>
                    <a:pt x="177" y="86"/>
                  </a:cubicBezTo>
                  <a:cubicBezTo>
                    <a:pt x="175" y="88"/>
                    <a:pt x="173" y="90"/>
                    <a:pt x="171" y="92"/>
                  </a:cubicBezTo>
                  <a:close/>
                  <a:moveTo>
                    <a:pt x="108" y="103"/>
                  </a:moveTo>
                  <a:cubicBezTo>
                    <a:pt x="118" y="100"/>
                    <a:pt x="129" y="98"/>
                    <a:pt x="139" y="96"/>
                  </a:cubicBezTo>
                  <a:cubicBezTo>
                    <a:pt x="144" y="95"/>
                    <a:pt x="149" y="94"/>
                    <a:pt x="153" y="93"/>
                  </a:cubicBezTo>
                  <a:cubicBezTo>
                    <a:pt x="150" y="94"/>
                    <a:pt x="146" y="95"/>
                    <a:pt x="143" y="95"/>
                  </a:cubicBezTo>
                  <a:cubicBezTo>
                    <a:pt x="131" y="98"/>
                    <a:pt x="120" y="101"/>
                    <a:pt x="108" y="103"/>
                  </a:cubicBezTo>
                  <a:close/>
                  <a:moveTo>
                    <a:pt x="178" y="85"/>
                  </a:moveTo>
                  <a:cubicBezTo>
                    <a:pt x="178" y="85"/>
                    <a:pt x="178" y="85"/>
                    <a:pt x="178" y="85"/>
                  </a:cubicBezTo>
                  <a:cubicBezTo>
                    <a:pt x="176" y="85"/>
                    <a:pt x="175" y="86"/>
                    <a:pt x="173" y="86"/>
                  </a:cubicBezTo>
                  <a:cubicBezTo>
                    <a:pt x="173" y="86"/>
                    <a:pt x="173" y="86"/>
                    <a:pt x="172" y="86"/>
                  </a:cubicBezTo>
                  <a:cubicBezTo>
                    <a:pt x="165" y="88"/>
                    <a:pt x="157" y="91"/>
                    <a:pt x="150" y="93"/>
                  </a:cubicBezTo>
                  <a:cubicBezTo>
                    <a:pt x="134" y="96"/>
                    <a:pt x="119" y="99"/>
                    <a:pt x="104" y="103"/>
                  </a:cubicBezTo>
                  <a:cubicBezTo>
                    <a:pt x="95" y="105"/>
                    <a:pt x="85" y="108"/>
                    <a:pt x="76" y="111"/>
                  </a:cubicBezTo>
                  <a:cubicBezTo>
                    <a:pt x="66" y="113"/>
                    <a:pt x="56" y="115"/>
                    <a:pt x="46" y="117"/>
                  </a:cubicBezTo>
                  <a:cubicBezTo>
                    <a:pt x="41" y="118"/>
                    <a:pt x="36" y="119"/>
                    <a:pt x="32" y="120"/>
                  </a:cubicBezTo>
                  <a:cubicBezTo>
                    <a:pt x="30" y="120"/>
                    <a:pt x="24" y="122"/>
                    <a:pt x="28" y="120"/>
                  </a:cubicBezTo>
                  <a:cubicBezTo>
                    <a:pt x="30" y="120"/>
                    <a:pt x="33" y="119"/>
                    <a:pt x="35" y="118"/>
                  </a:cubicBezTo>
                  <a:cubicBezTo>
                    <a:pt x="45" y="115"/>
                    <a:pt x="55" y="112"/>
                    <a:pt x="65" y="110"/>
                  </a:cubicBezTo>
                  <a:cubicBezTo>
                    <a:pt x="85" y="104"/>
                    <a:pt x="106" y="100"/>
                    <a:pt x="126" y="95"/>
                  </a:cubicBezTo>
                  <a:cubicBezTo>
                    <a:pt x="136" y="93"/>
                    <a:pt x="147" y="90"/>
                    <a:pt x="157" y="87"/>
                  </a:cubicBezTo>
                  <a:cubicBezTo>
                    <a:pt x="166" y="85"/>
                    <a:pt x="175" y="81"/>
                    <a:pt x="184" y="78"/>
                  </a:cubicBezTo>
                  <a:cubicBezTo>
                    <a:pt x="182" y="80"/>
                    <a:pt x="180" y="82"/>
                    <a:pt x="178" y="85"/>
                  </a:cubicBezTo>
                  <a:close/>
                  <a:moveTo>
                    <a:pt x="61" y="105"/>
                  </a:moveTo>
                  <a:cubicBezTo>
                    <a:pt x="54" y="107"/>
                    <a:pt x="47" y="109"/>
                    <a:pt x="40" y="111"/>
                  </a:cubicBezTo>
                  <a:cubicBezTo>
                    <a:pt x="33" y="113"/>
                    <a:pt x="26" y="114"/>
                    <a:pt x="20" y="117"/>
                  </a:cubicBezTo>
                  <a:cubicBezTo>
                    <a:pt x="19" y="117"/>
                    <a:pt x="19" y="117"/>
                    <a:pt x="19" y="117"/>
                  </a:cubicBezTo>
                  <a:cubicBezTo>
                    <a:pt x="17" y="116"/>
                    <a:pt x="15" y="115"/>
                    <a:pt x="13" y="114"/>
                  </a:cubicBezTo>
                  <a:cubicBezTo>
                    <a:pt x="18" y="114"/>
                    <a:pt x="23" y="112"/>
                    <a:pt x="29" y="110"/>
                  </a:cubicBezTo>
                  <a:cubicBezTo>
                    <a:pt x="36" y="107"/>
                    <a:pt x="44" y="106"/>
                    <a:pt x="51" y="104"/>
                  </a:cubicBezTo>
                  <a:cubicBezTo>
                    <a:pt x="65" y="101"/>
                    <a:pt x="79" y="99"/>
                    <a:pt x="93" y="96"/>
                  </a:cubicBezTo>
                  <a:cubicBezTo>
                    <a:pt x="82" y="99"/>
                    <a:pt x="72" y="103"/>
                    <a:pt x="61" y="105"/>
                  </a:cubicBezTo>
                  <a:close/>
                  <a:moveTo>
                    <a:pt x="58" y="140"/>
                  </a:moveTo>
                  <a:cubicBezTo>
                    <a:pt x="69" y="145"/>
                    <a:pt x="79" y="150"/>
                    <a:pt x="89" y="155"/>
                  </a:cubicBezTo>
                  <a:cubicBezTo>
                    <a:pt x="94" y="158"/>
                    <a:pt x="100" y="160"/>
                    <a:pt x="105" y="164"/>
                  </a:cubicBezTo>
                  <a:cubicBezTo>
                    <a:pt x="105" y="164"/>
                    <a:pt x="104" y="165"/>
                    <a:pt x="104" y="166"/>
                  </a:cubicBezTo>
                  <a:cubicBezTo>
                    <a:pt x="98" y="163"/>
                    <a:pt x="93" y="160"/>
                    <a:pt x="87" y="157"/>
                  </a:cubicBezTo>
                  <a:cubicBezTo>
                    <a:pt x="77" y="152"/>
                    <a:pt x="67" y="147"/>
                    <a:pt x="58" y="143"/>
                  </a:cubicBezTo>
                  <a:cubicBezTo>
                    <a:pt x="51" y="139"/>
                    <a:pt x="45" y="137"/>
                    <a:pt x="38" y="133"/>
                  </a:cubicBezTo>
                  <a:cubicBezTo>
                    <a:pt x="29" y="128"/>
                    <a:pt x="20" y="122"/>
                    <a:pt x="11" y="119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11" y="118"/>
                    <a:pt x="11" y="117"/>
                    <a:pt x="11" y="116"/>
                  </a:cubicBezTo>
                  <a:cubicBezTo>
                    <a:pt x="27" y="125"/>
                    <a:pt x="43" y="132"/>
                    <a:pt x="58" y="140"/>
                  </a:cubicBezTo>
                  <a:close/>
                  <a:moveTo>
                    <a:pt x="199" y="62"/>
                  </a:moveTo>
                  <a:cubicBezTo>
                    <a:pt x="198" y="62"/>
                    <a:pt x="198" y="62"/>
                    <a:pt x="198" y="63"/>
                  </a:cubicBezTo>
                  <a:cubicBezTo>
                    <a:pt x="183" y="65"/>
                    <a:pt x="168" y="68"/>
                    <a:pt x="153" y="71"/>
                  </a:cubicBezTo>
                  <a:cubicBezTo>
                    <a:pt x="138" y="74"/>
                    <a:pt x="123" y="77"/>
                    <a:pt x="107" y="81"/>
                  </a:cubicBezTo>
                  <a:cubicBezTo>
                    <a:pt x="92" y="84"/>
                    <a:pt x="77" y="88"/>
                    <a:pt x="62" y="93"/>
                  </a:cubicBezTo>
                  <a:cubicBezTo>
                    <a:pt x="55" y="95"/>
                    <a:pt x="47" y="97"/>
                    <a:pt x="40" y="99"/>
                  </a:cubicBezTo>
                  <a:cubicBezTo>
                    <a:pt x="37" y="100"/>
                    <a:pt x="35" y="101"/>
                    <a:pt x="32" y="101"/>
                  </a:cubicBezTo>
                  <a:cubicBezTo>
                    <a:pt x="42" y="98"/>
                    <a:pt x="51" y="94"/>
                    <a:pt x="61" y="92"/>
                  </a:cubicBezTo>
                  <a:cubicBezTo>
                    <a:pt x="76" y="87"/>
                    <a:pt x="90" y="83"/>
                    <a:pt x="105" y="79"/>
                  </a:cubicBezTo>
                  <a:cubicBezTo>
                    <a:pt x="120" y="75"/>
                    <a:pt x="135" y="72"/>
                    <a:pt x="150" y="69"/>
                  </a:cubicBezTo>
                  <a:cubicBezTo>
                    <a:pt x="164" y="67"/>
                    <a:pt x="179" y="65"/>
                    <a:pt x="192" y="61"/>
                  </a:cubicBezTo>
                  <a:cubicBezTo>
                    <a:pt x="196" y="60"/>
                    <a:pt x="199" y="59"/>
                    <a:pt x="202" y="58"/>
                  </a:cubicBezTo>
                  <a:cubicBezTo>
                    <a:pt x="201" y="59"/>
                    <a:pt x="200" y="61"/>
                    <a:pt x="199" y="62"/>
                  </a:cubicBezTo>
                  <a:close/>
                  <a:moveTo>
                    <a:pt x="191" y="71"/>
                  </a:moveTo>
                  <a:cubicBezTo>
                    <a:pt x="179" y="74"/>
                    <a:pt x="166" y="78"/>
                    <a:pt x="154" y="81"/>
                  </a:cubicBezTo>
                  <a:cubicBezTo>
                    <a:pt x="152" y="82"/>
                    <a:pt x="151" y="82"/>
                    <a:pt x="149" y="82"/>
                  </a:cubicBezTo>
                  <a:cubicBezTo>
                    <a:pt x="136" y="85"/>
                    <a:pt x="125" y="89"/>
                    <a:pt x="112" y="92"/>
                  </a:cubicBezTo>
                  <a:cubicBezTo>
                    <a:pt x="109" y="92"/>
                    <a:pt x="105" y="93"/>
                    <a:pt x="101" y="94"/>
                  </a:cubicBezTo>
                  <a:cubicBezTo>
                    <a:pt x="86" y="97"/>
                    <a:pt x="70" y="100"/>
                    <a:pt x="55" y="103"/>
                  </a:cubicBezTo>
                  <a:cubicBezTo>
                    <a:pt x="48" y="104"/>
                    <a:pt x="40" y="105"/>
                    <a:pt x="34" y="108"/>
                  </a:cubicBezTo>
                  <a:cubicBezTo>
                    <a:pt x="30" y="109"/>
                    <a:pt x="27" y="110"/>
                    <a:pt x="24" y="111"/>
                  </a:cubicBezTo>
                  <a:cubicBezTo>
                    <a:pt x="22" y="112"/>
                    <a:pt x="20" y="112"/>
                    <a:pt x="19" y="113"/>
                  </a:cubicBezTo>
                  <a:cubicBezTo>
                    <a:pt x="17" y="113"/>
                    <a:pt x="14" y="113"/>
                    <a:pt x="12" y="114"/>
                  </a:cubicBezTo>
                  <a:cubicBezTo>
                    <a:pt x="19" y="111"/>
                    <a:pt x="25" y="108"/>
                    <a:pt x="32" y="106"/>
                  </a:cubicBezTo>
                  <a:cubicBezTo>
                    <a:pt x="40" y="104"/>
                    <a:pt x="48" y="102"/>
                    <a:pt x="56" y="99"/>
                  </a:cubicBezTo>
                  <a:cubicBezTo>
                    <a:pt x="71" y="95"/>
                    <a:pt x="86" y="91"/>
                    <a:pt x="101" y="88"/>
                  </a:cubicBezTo>
                  <a:cubicBezTo>
                    <a:pt x="131" y="80"/>
                    <a:pt x="161" y="75"/>
                    <a:pt x="190" y="66"/>
                  </a:cubicBezTo>
                  <a:cubicBezTo>
                    <a:pt x="192" y="65"/>
                    <a:pt x="195" y="65"/>
                    <a:pt x="197" y="64"/>
                  </a:cubicBezTo>
                  <a:cubicBezTo>
                    <a:pt x="195" y="66"/>
                    <a:pt x="193" y="68"/>
                    <a:pt x="191" y="71"/>
                  </a:cubicBezTo>
                  <a:close/>
                  <a:moveTo>
                    <a:pt x="10" y="121"/>
                  </a:moveTo>
                  <a:cubicBezTo>
                    <a:pt x="10" y="121"/>
                    <a:pt x="10" y="121"/>
                    <a:pt x="10" y="121"/>
                  </a:cubicBezTo>
                  <a:cubicBezTo>
                    <a:pt x="20" y="124"/>
                    <a:pt x="29" y="131"/>
                    <a:pt x="38" y="136"/>
                  </a:cubicBezTo>
                  <a:cubicBezTo>
                    <a:pt x="44" y="139"/>
                    <a:pt x="51" y="142"/>
                    <a:pt x="57" y="145"/>
                  </a:cubicBezTo>
                  <a:cubicBezTo>
                    <a:pt x="67" y="150"/>
                    <a:pt x="77" y="155"/>
                    <a:pt x="87" y="160"/>
                  </a:cubicBezTo>
                  <a:cubicBezTo>
                    <a:pt x="92" y="162"/>
                    <a:pt x="98" y="166"/>
                    <a:pt x="103" y="168"/>
                  </a:cubicBezTo>
                  <a:cubicBezTo>
                    <a:pt x="103" y="169"/>
                    <a:pt x="103" y="170"/>
                    <a:pt x="103" y="171"/>
                  </a:cubicBezTo>
                  <a:cubicBezTo>
                    <a:pt x="86" y="163"/>
                    <a:pt x="70" y="155"/>
                    <a:pt x="53" y="147"/>
                  </a:cubicBezTo>
                  <a:cubicBezTo>
                    <a:pt x="38" y="140"/>
                    <a:pt x="23" y="133"/>
                    <a:pt x="9" y="125"/>
                  </a:cubicBezTo>
                  <a:cubicBezTo>
                    <a:pt x="9" y="123"/>
                    <a:pt x="9" y="122"/>
                    <a:pt x="10" y="121"/>
                  </a:cubicBezTo>
                  <a:close/>
                  <a:moveTo>
                    <a:pt x="106" y="168"/>
                  </a:moveTo>
                  <a:cubicBezTo>
                    <a:pt x="106" y="168"/>
                    <a:pt x="106" y="167"/>
                    <a:pt x="106" y="167"/>
                  </a:cubicBezTo>
                  <a:cubicBezTo>
                    <a:pt x="111" y="163"/>
                    <a:pt x="116" y="158"/>
                    <a:pt x="121" y="153"/>
                  </a:cubicBezTo>
                  <a:cubicBezTo>
                    <a:pt x="130" y="142"/>
                    <a:pt x="140" y="132"/>
                    <a:pt x="150" y="122"/>
                  </a:cubicBezTo>
                  <a:cubicBezTo>
                    <a:pt x="170" y="101"/>
                    <a:pt x="189" y="80"/>
                    <a:pt x="209" y="60"/>
                  </a:cubicBezTo>
                  <a:cubicBezTo>
                    <a:pt x="210" y="58"/>
                    <a:pt x="212" y="56"/>
                    <a:pt x="213" y="55"/>
                  </a:cubicBezTo>
                  <a:cubicBezTo>
                    <a:pt x="213" y="55"/>
                    <a:pt x="214" y="56"/>
                    <a:pt x="214" y="57"/>
                  </a:cubicBezTo>
                  <a:cubicBezTo>
                    <a:pt x="214" y="57"/>
                    <a:pt x="214" y="57"/>
                    <a:pt x="214" y="57"/>
                  </a:cubicBezTo>
                  <a:cubicBezTo>
                    <a:pt x="205" y="65"/>
                    <a:pt x="197" y="74"/>
                    <a:pt x="190" y="82"/>
                  </a:cubicBezTo>
                  <a:cubicBezTo>
                    <a:pt x="182" y="91"/>
                    <a:pt x="174" y="99"/>
                    <a:pt x="166" y="107"/>
                  </a:cubicBezTo>
                  <a:cubicBezTo>
                    <a:pt x="148" y="126"/>
                    <a:pt x="130" y="145"/>
                    <a:pt x="112" y="164"/>
                  </a:cubicBezTo>
                  <a:cubicBezTo>
                    <a:pt x="110" y="166"/>
                    <a:pt x="107" y="169"/>
                    <a:pt x="105" y="171"/>
                  </a:cubicBezTo>
                  <a:cubicBezTo>
                    <a:pt x="105" y="170"/>
                    <a:pt x="106" y="169"/>
                    <a:pt x="106" y="168"/>
                  </a:cubicBezTo>
                  <a:close/>
                  <a:moveTo>
                    <a:pt x="26" y="97"/>
                  </a:moveTo>
                  <a:cubicBezTo>
                    <a:pt x="56" y="89"/>
                    <a:pt x="87" y="80"/>
                    <a:pt x="117" y="74"/>
                  </a:cubicBezTo>
                  <a:cubicBezTo>
                    <a:pt x="133" y="71"/>
                    <a:pt x="148" y="68"/>
                    <a:pt x="164" y="65"/>
                  </a:cubicBezTo>
                  <a:cubicBezTo>
                    <a:pt x="172" y="64"/>
                    <a:pt x="179" y="62"/>
                    <a:pt x="187" y="61"/>
                  </a:cubicBezTo>
                  <a:cubicBezTo>
                    <a:pt x="190" y="60"/>
                    <a:pt x="194" y="59"/>
                    <a:pt x="197" y="58"/>
                  </a:cubicBezTo>
                  <a:cubicBezTo>
                    <a:pt x="198" y="58"/>
                    <a:pt x="199" y="58"/>
                    <a:pt x="200" y="58"/>
                  </a:cubicBezTo>
                  <a:cubicBezTo>
                    <a:pt x="200" y="58"/>
                    <a:pt x="200" y="58"/>
                    <a:pt x="200" y="58"/>
                  </a:cubicBezTo>
                  <a:cubicBezTo>
                    <a:pt x="199" y="59"/>
                    <a:pt x="198" y="59"/>
                    <a:pt x="197" y="59"/>
                  </a:cubicBezTo>
                  <a:cubicBezTo>
                    <a:pt x="184" y="64"/>
                    <a:pt x="169" y="65"/>
                    <a:pt x="156" y="68"/>
                  </a:cubicBezTo>
                  <a:cubicBezTo>
                    <a:pt x="140" y="71"/>
                    <a:pt x="125" y="73"/>
                    <a:pt x="110" y="77"/>
                  </a:cubicBezTo>
                  <a:cubicBezTo>
                    <a:pt x="81" y="85"/>
                    <a:pt x="52" y="93"/>
                    <a:pt x="23" y="104"/>
                  </a:cubicBezTo>
                  <a:cubicBezTo>
                    <a:pt x="22" y="104"/>
                    <a:pt x="21" y="104"/>
                    <a:pt x="20" y="105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22" y="102"/>
                    <a:pt x="24" y="100"/>
                    <a:pt x="26" y="97"/>
                  </a:cubicBezTo>
                  <a:close/>
                  <a:moveTo>
                    <a:pt x="19" y="106"/>
                  </a:moveTo>
                  <a:cubicBezTo>
                    <a:pt x="48" y="97"/>
                    <a:pt x="78" y="88"/>
                    <a:pt x="108" y="81"/>
                  </a:cubicBezTo>
                  <a:cubicBezTo>
                    <a:pt x="123" y="78"/>
                    <a:pt x="138" y="75"/>
                    <a:pt x="154" y="72"/>
                  </a:cubicBezTo>
                  <a:cubicBezTo>
                    <a:pt x="161" y="71"/>
                    <a:pt x="168" y="69"/>
                    <a:pt x="176" y="68"/>
                  </a:cubicBezTo>
                  <a:cubicBezTo>
                    <a:pt x="182" y="66"/>
                    <a:pt x="191" y="65"/>
                    <a:pt x="197" y="63"/>
                  </a:cubicBezTo>
                  <a:cubicBezTo>
                    <a:pt x="168" y="73"/>
                    <a:pt x="138" y="78"/>
                    <a:pt x="108" y="85"/>
                  </a:cubicBezTo>
                  <a:cubicBezTo>
                    <a:pt x="93" y="89"/>
                    <a:pt x="78" y="93"/>
                    <a:pt x="63" y="97"/>
                  </a:cubicBezTo>
                  <a:cubicBezTo>
                    <a:pt x="49" y="101"/>
                    <a:pt x="34" y="104"/>
                    <a:pt x="20" y="110"/>
                  </a:cubicBezTo>
                  <a:cubicBezTo>
                    <a:pt x="18" y="110"/>
                    <a:pt x="15" y="111"/>
                    <a:pt x="13" y="112"/>
                  </a:cubicBezTo>
                  <a:cubicBezTo>
                    <a:pt x="15" y="110"/>
                    <a:pt x="17" y="108"/>
                    <a:pt x="19" y="106"/>
                  </a:cubicBezTo>
                  <a:close/>
                  <a:moveTo>
                    <a:pt x="104" y="177"/>
                  </a:moveTo>
                  <a:cubicBezTo>
                    <a:pt x="104" y="177"/>
                    <a:pt x="104" y="176"/>
                    <a:pt x="104" y="176"/>
                  </a:cubicBezTo>
                  <a:cubicBezTo>
                    <a:pt x="104" y="175"/>
                    <a:pt x="105" y="175"/>
                    <a:pt x="105" y="175"/>
                  </a:cubicBezTo>
                  <a:cubicBezTo>
                    <a:pt x="138" y="139"/>
                    <a:pt x="172" y="105"/>
                    <a:pt x="205" y="69"/>
                  </a:cubicBezTo>
                  <a:cubicBezTo>
                    <a:pt x="208" y="66"/>
                    <a:pt x="211" y="63"/>
                    <a:pt x="214" y="60"/>
                  </a:cubicBezTo>
                  <a:cubicBezTo>
                    <a:pt x="214" y="60"/>
                    <a:pt x="215" y="60"/>
                    <a:pt x="215" y="60"/>
                  </a:cubicBezTo>
                  <a:cubicBezTo>
                    <a:pt x="211" y="63"/>
                    <a:pt x="208" y="67"/>
                    <a:pt x="206" y="70"/>
                  </a:cubicBezTo>
                  <a:cubicBezTo>
                    <a:pt x="200" y="76"/>
                    <a:pt x="194" y="82"/>
                    <a:pt x="188" y="89"/>
                  </a:cubicBezTo>
                  <a:cubicBezTo>
                    <a:pt x="180" y="98"/>
                    <a:pt x="172" y="106"/>
                    <a:pt x="164" y="115"/>
                  </a:cubicBezTo>
                  <a:cubicBezTo>
                    <a:pt x="144" y="136"/>
                    <a:pt x="124" y="156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lose/>
                  <a:moveTo>
                    <a:pt x="8" y="118"/>
                  </a:moveTo>
                  <a:cubicBezTo>
                    <a:pt x="7" y="121"/>
                    <a:pt x="6" y="126"/>
                    <a:pt x="6" y="130"/>
                  </a:cubicBezTo>
                  <a:cubicBezTo>
                    <a:pt x="5" y="126"/>
                    <a:pt x="6" y="121"/>
                    <a:pt x="8" y="118"/>
                  </a:cubicBezTo>
                  <a:close/>
                  <a:moveTo>
                    <a:pt x="27" y="146"/>
                  </a:moveTo>
                  <a:cubicBezTo>
                    <a:pt x="22" y="143"/>
                    <a:pt x="16" y="140"/>
                    <a:pt x="11" y="137"/>
                  </a:cubicBezTo>
                  <a:cubicBezTo>
                    <a:pt x="11" y="137"/>
                    <a:pt x="11" y="137"/>
                    <a:pt x="10" y="137"/>
                  </a:cubicBezTo>
                  <a:cubicBezTo>
                    <a:pt x="10" y="136"/>
                    <a:pt x="10" y="136"/>
                    <a:pt x="10" y="136"/>
                  </a:cubicBezTo>
                  <a:cubicBezTo>
                    <a:pt x="14" y="138"/>
                    <a:pt x="18" y="140"/>
                    <a:pt x="22" y="141"/>
                  </a:cubicBezTo>
                  <a:cubicBezTo>
                    <a:pt x="32" y="147"/>
                    <a:pt x="43" y="152"/>
                    <a:pt x="53" y="157"/>
                  </a:cubicBezTo>
                  <a:cubicBezTo>
                    <a:pt x="64" y="162"/>
                    <a:pt x="75" y="167"/>
                    <a:pt x="85" y="172"/>
                  </a:cubicBezTo>
                  <a:cubicBezTo>
                    <a:pt x="90" y="174"/>
                    <a:pt x="97" y="177"/>
                    <a:pt x="102" y="180"/>
                  </a:cubicBezTo>
                  <a:cubicBezTo>
                    <a:pt x="102" y="180"/>
                    <a:pt x="102" y="180"/>
                    <a:pt x="102" y="180"/>
                  </a:cubicBezTo>
                  <a:cubicBezTo>
                    <a:pt x="102" y="182"/>
                    <a:pt x="103" y="183"/>
                    <a:pt x="103" y="184"/>
                  </a:cubicBezTo>
                  <a:cubicBezTo>
                    <a:pt x="88" y="177"/>
                    <a:pt x="73" y="169"/>
                    <a:pt x="58" y="162"/>
                  </a:cubicBezTo>
                  <a:cubicBezTo>
                    <a:pt x="48" y="156"/>
                    <a:pt x="37" y="151"/>
                    <a:pt x="27" y="146"/>
                  </a:cubicBezTo>
                  <a:close/>
                  <a:moveTo>
                    <a:pt x="205" y="79"/>
                  </a:moveTo>
                  <a:cubicBezTo>
                    <a:pt x="195" y="90"/>
                    <a:pt x="185" y="101"/>
                    <a:pt x="175" y="111"/>
                  </a:cubicBezTo>
                  <a:cubicBezTo>
                    <a:pt x="155" y="133"/>
                    <a:pt x="135" y="154"/>
                    <a:pt x="114" y="176"/>
                  </a:cubicBezTo>
                  <a:cubicBezTo>
                    <a:pt x="112" y="178"/>
                    <a:pt x="109" y="181"/>
                    <a:pt x="107" y="184"/>
                  </a:cubicBezTo>
                  <a:cubicBezTo>
                    <a:pt x="106" y="183"/>
                    <a:pt x="105" y="181"/>
                    <a:pt x="105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12" y="172"/>
                    <a:pt x="120" y="164"/>
                    <a:pt x="128" y="156"/>
                  </a:cubicBezTo>
                  <a:cubicBezTo>
                    <a:pt x="139" y="144"/>
                    <a:pt x="150" y="132"/>
                    <a:pt x="162" y="121"/>
                  </a:cubicBezTo>
                  <a:cubicBezTo>
                    <a:pt x="180" y="102"/>
                    <a:pt x="197" y="81"/>
                    <a:pt x="215" y="63"/>
                  </a:cubicBezTo>
                  <a:cubicBezTo>
                    <a:pt x="215" y="63"/>
                    <a:pt x="216" y="63"/>
                    <a:pt x="216" y="62"/>
                  </a:cubicBezTo>
                  <a:cubicBezTo>
                    <a:pt x="216" y="63"/>
                    <a:pt x="217" y="64"/>
                    <a:pt x="218" y="65"/>
                  </a:cubicBezTo>
                  <a:cubicBezTo>
                    <a:pt x="217" y="66"/>
                    <a:pt x="216" y="68"/>
                    <a:pt x="215" y="68"/>
                  </a:cubicBezTo>
                  <a:cubicBezTo>
                    <a:pt x="212" y="72"/>
                    <a:pt x="209" y="76"/>
                    <a:pt x="205" y="79"/>
                  </a:cubicBezTo>
                  <a:close/>
                </a:path>
              </a:pathLst>
            </a:custGeom>
            <a:blipFill dpi="0" rotWithShape="1">
              <a:blip r:embed="rId1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03" name="Freeform 204"/>
            <p:cNvSpPr>
              <a:spLocks noEditPoints="1"/>
            </p:cNvSpPr>
            <p:nvPr/>
          </p:nvSpPr>
          <p:spPr bwMode="auto">
            <a:xfrm>
              <a:off x="7170824" y="-653201"/>
              <a:ext cx="641350" cy="542925"/>
            </a:xfrm>
            <a:custGeom>
              <a:avLst/>
              <a:gdLst>
                <a:gd name="T0" fmla="*/ 26 w 221"/>
                <a:gd name="T1" fmla="*/ 147 h 187"/>
                <a:gd name="T2" fmla="*/ 8 w 221"/>
                <a:gd name="T3" fmla="*/ 131 h 187"/>
                <a:gd name="T4" fmla="*/ 204 w 221"/>
                <a:gd name="T5" fmla="*/ 55 h 187"/>
                <a:gd name="T6" fmla="*/ 110 w 221"/>
                <a:gd name="T7" fmla="*/ 10 h 187"/>
                <a:gd name="T8" fmla="*/ 117 w 221"/>
                <a:gd name="T9" fmla="*/ 14 h 187"/>
                <a:gd name="T10" fmla="*/ 112 w 221"/>
                <a:gd name="T11" fmla="*/ 19 h 187"/>
                <a:gd name="T12" fmla="*/ 78 w 221"/>
                <a:gd name="T13" fmla="*/ 41 h 187"/>
                <a:gd name="T14" fmla="*/ 89 w 221"/>
                <a:gd name="T15" fmla="*/ 34 h 187"/>
                <a:gd name="T16" fmla="*/ 146 w 221"/>
                <a:gd name="T17" fmla="*/ 14 h 187"/>
                <a:gd name="T18" fmla="*/ 107 w 221"/>
                <a:gd name="T19" fmla="*/ 10 h 187"/>
                <a:gd name="T20" fmla="*/ 128 w 221"/>
                <a:gd name="T21" fmla="*/ 9 h 187"/>
                <a:gd name="T22" fmla="*/ 140 w 221"/>
                <a:gd name="T23" fmla="*/ 13 h 187"/>
                <a:gd name="T24" fmla="*/ 92 w 221"/>
                <a:gd name="T25" fmla="*/ 32 h 187"/>
                <a:gd name="T26" fmla="*/ 121 w 221"/>
                <a:gd name="T27" fmla="*/ 34 h 187"/>
                <a:gd name="T28" fmla="*/ 67 w 221"/>
                <a:gd name="T29" fmla="*/ 57 h 187"/>
                <a:gd name="T30" fmla="*/ 117 w 221"/>
                <a:gd name="T31" fmla="*/ 54 h 187"/>
                <a:gd name="T32" fmla="*/ 56 w 221"/>
                <a:gd name="T33" fmla="*/ 66 h 187"/>
                <a:gd name="T34" fmla="*/ 66 w 221"/>
                <a:gd name="T35" fmla="*/ 54 h 187"/>
                <a:gd name="T36" fmla="*/ 148 w 221"/>
                <a:gd name="T37" fmla="*/ 28 h 187"/>
                <a:gd name="T38" fmla="*/ 157 w 221"/>
                <a:gd name="T39" fmla="*/ 30 h 187"/>
                <a:gd name="T40" fmla="*/ 171 w 221"/>
                <a:gd name="T41" fmla="*/ 33 h 187"/>
                <a:gd name="T42" fmla="*/ 145 w 221"/>
                <a:gd name="T43" fmla="*/ 43 h 187"/>
                <a:gd name="T44" fmla="*/ 43 w 221"/>
                <a:gd name="T45" fmla="*/ 79 h 187"/>
                <a:gd name="T46" fmla="*/ 125 w 221"/>
                <a:gd name="T47" fmla="*/ 62 h 187"/>
                <a:gd name="T48" fmla="*/ 199 w 221"/>
                <a:gd name="T49" fmla="*/ 39 h 187"/>
                <a:gd name="T50" fmla="*/ 194 w 221"/>
                <a:gd name="T51" fmla="*/ 49 h 187"/>
                <a:gd name="T52" fmla="*/ 214 w 221"/>
                <a:gd name="T53" fmla="*/ 45 h 187"/>
                <a:gd name="T54" fmla="*/ 200 w 221"/>
                <a:gd name="T55" fmla="*/ 64 h 187"/>
                <a:gd name="T56" fmla="*/ 64 w 221"/>
                <a:gd name="T57" fmla="*/ 108 h 187"/>
                <a:gd name="T58" fmla="*/ 25 w 221"/>
                <a:gd name="T59" fmla="*/ 120 h 187"/>
                <a:gd name="T60" fmla="*/ 33 w 221"/>
                <a:gd name="T61" fmla="*/ 123 h 187"/>
                <a:gd name="T62" fmla="*/ 147 w 221"/>
                <a:gd name="T63" fmla="*/ 102 h 187"/>
                <a:gd name="T64" fmla="*/ 47 w 221"/>
                <a:gd name="T65" fmla="*/ 131 h 187"/>
                <a:gd name="T66" fmla="*/ 109 w 221"/>
                <a:gd name="T67" fmla="*/ 158 h 187"/>
                <a:gd name="T68" fmla="*/ 106 w 221"/>
                <a:gd name="T69" fmla="*/ 149 h 187"/>
                <a:gd name="T70" fmla="*/ 124 w 221"/>
                <a:gd name="T71" fmla="*/ 143 h 187"/>
                <a:gd name="T72" fmla="*/ 83 w 221"/>
                <a:gd name="T73" fmla="*/ 140 h 187"/>
                <a:gd name="T74" fmla="*/ 104 w 221"/>
                <a:gd name="T75" fmla="*/ 130 h 187"/>
                <a:gd name="T76" fmla="*/ 129 w 221"/>
                <a:gd name="T77" fmla="*/ 117 h 187"/>
                <a:gd name="T78" fmla="*/ 117 w 221"/>
                <a:gd name="T79" fmla="*/ 121 h 187"/>
                <a:gd name="T80" fmla="*/ 74 w 221"/>
                <a:gd name="T81" fmla="*/ 139 h 187"/>
                <a:gd name="T82" fmla="*/ 99 w 221"/>
                <a:gd name="T83" fmla="*/ 143 h 187"/>
                <a:gd name="T84" fmla="*/ 91 w 221"/>
                <a:gd name="T85" fmla="*/ 153 h 187"/>
                <a:gd name="T86" fmla="*/ 113 w 221"/>
                <a:gd name="T87" fmla="*/ 153 h 187"/>
                <a:gd name="T88" fmla="*/ 88 w 221"/>
                <a:gd name="T89" fmla="*/ 119 h 187"/>
                <a:gd name="T90" fmla="*/ 69 w 221"/>
                <a:gd name="T91" fmla="*/ 120 h 187"/>
                <a:gd name="T92" fmla="*/ 36 w 221"/>
                <a:gd name="T93" fmla="*/ 123 h 187"/>
                <a:gd name="T94" fmla="*/ 153 w 221"/>
                <a:gd name="T95" fmla="*/ 92 h 187"/>
                <a:gd name="T96" fmla="*/ 35 w 221"/>
                <a:gd name="T97" fmla="*/ 117 h 187"/>
                <a:gd name="T98" fmla="*/ 93 w 221"/>
                <a:gd name="T99" fmla="*/ 95 h 187"/>
                <a:gd name="T100" fmla="*/ 199 w 221"/>
                <a:gd name="T101" fmla="*/ 61 h 187"/>
                <a:gd name="T102" fmla="*/ 191 w 221"/>
                <a:gd name="T103" fmla="*/ 70 h 187"/>
                <a:gd name="T104" fmla="*/ 190 w 221"/>
                <a:gd name="T105" fmla="*/ 65 h 187"/>
                <a:gd name="T106" fmla="*/ 106 w 221"/>
                <a:gd name="T107" fmla="*/ 167 h 187"/>
                <a:gd name="T108" fmla="*/ 26 w 221"/>
                <a:gd name="T109" fmla="*/ 97 h 187"/>
                <a:gd name="T110" fmla="*/ 26 w 221"/>
                <a:gd name="T111" fmla="*/ 97 h 187"/>
                <a:gd name="T112" fmla="*/ 105 w 221"/>
                <a:gd name="T113" fmla="*/ 174 h 187"/>
                <a:gd name="T114" fmla="*/ 11 w 221"/>
                <a:gd name="T115" fmla="*/ 136 h 187"/>
                <a:gd name="T116" fmla="*/ 114 w 221"/>
                <a:gd name="T117" fmla="*/ 17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1" h="187">
                  <a:moveTo>
                    <a:pt x="221" y="62"/>
                  </a:moveTo>
                  <a:cubicBezTo>
                    <a:pt x="221" y="62"/>
                    <a:pt x="220" y="62"/>
                    <a:pt x="220" y="62"/>
                  </a:cubicBezTo>
                  <a:cubicBezTo>
                    <a:pt x="218" y="62"/>
                    <a:pt x="217" y="58"/>
                    <a:pt x="216" y="57"/>
                  </a:cubicBezTo>
                  <a:cubicBezTo>
                    <a:pt x="215" y="53"/>
                    <a:pt x="216" y="49"/>
                    <a:pt x="217" y="45"/>
                  </a:cubicBezTo>
                  <a:cubicBezTo>
                    <a:pt x="217" y="45"/>
                    <a:pt x="218" y="45"/>
                    <a:pt x="217" y="44"/>
                  </a:cubicBezTo>
                  <a:cubicBezTo>
                    <a:pt x="217" y="44"/>
                    <a:pt x="217" y="44"/>
                    <a:pt x="217" y="43"/>
                  </a:cubicBezTo>
                  <a:cubicBezTo>
                    <a:pt x="202" y="37"/>
                    <a:pt x="187" y="30"/>
                    <a:pt x="172" y="23"/>
                  </a:cubicBezTo>
                  <a:cubicBezTo>
                    <a:pt x="153" y="15"/>
                    <a:pt x="134" y="6"/>
                    <a:pt x="115" y="0"/>
                  </a:cubicBezTo>
                  <a:cubicBezTo>
                    <a:pt x="115" y="0"/>
                    <a:pt x="114" y="0"/>
                    <a:pt x="114" y="0"/>
                  </a:cubicBezTo>
                  <a:cubicBezTo>
                    <a:pt x="94" y="18"/>
                    <a:pt x="76" y="39"/>
                    <a:pt x="58" y="59"/>
                  </a:cubicBezTo>
                  <a:cubicBezTo>
                    <a:pt x="42" y="76"/>
                    <a:pt x="24" y="94"/>
                    <a:pt x="9" y="113"/>
                  </a:cubicBezTo>
                  <a:cubicBezTo>
                    <a:pt x="2" y="118"/>
                    <a:pt x="0" y="134"/>
                    <a:pt x="9" y="138"/>
                  </a:cubicBezTo>
                  <a:cubicBezTo>
                    <a:pt x="14" y="142"/>
                    <a:pt x="20" y="144"/>
                    <a:pt x="26" y="147"/>
                  </a:cubicBezTo>
                  <a:cubicBezTo>
                    <a:pt x="36" y="152"/>
                    <a:pt x="46" y="158"/>
                    <a:pt x="57" y="163"/>
                  </a:cubicBezTo>
                  <a:cubicBezTo>
                    <a:pt x="73" y="171"/>
                    <a:pt x="89" y="180"/>
                    <a:pt x="106" y="186"/>
                  </a:cubicBezTo>
                  <a:cubicBezTo>
                    <a:pt x="106" y="187"/>
                    <a:pt x="107" y="186"/>
                    <a:pt x="107" y="186"/>
                  </a:cubicBezTo>
                  <a:cubicBezTo>
                    <a:pt x="107" y="186"/>
                    <a:pt x="107" y="186"/>
                    <a:pt x="108" y="186"/>
                  </a:cubicBezTo>
                  <a:cubicBezTo>
                    <a:pt x="122" y="169"/>
                    <a:pt x="138" y="153"/>
                    <a:pt x="154" y="137"/>
                  </a:cubicBezTo>
                  <a:cubicBezTo>
                    <a:pt x="174" y="116"/>
                    <a:pt x="194" y="95"/>
                    <a:pt x="214" y="73"/>
                  </a:cubicBezTo>
                  <a:cubicBezTo>
                    <a:pt x="216" y="70"/>
                    <a:pt x="220" y="67"/>
                    <a:pt x="221" y="63"/>
                  </a:cubicBezTo>
                  <a:cubicBezTo>
                    <a:pt x="221" y="63"/>
                    <a:pt x="221" y="63"/>
                    <a:pt x="221" y="62"/>
                  </a:cubicBezTo>
                  <a:close/>
                  <a:moveTo>
                    <a:pt x="88" y="170"/>
                  </a:moveTo>
                  <a:cubicBezTo>
                    <a:pt x="77" y="165"/>
                    <a:pt x="67" y="160"/>
                    <a:pt x="56" y="155"/>
                  </a:cubicBezTo>
                  <a:cubicBezTo>
                    <a:pt x="46" y="149"/>
                    <a:pt x="35" y="144"/>
                    <a:pt x="25" y="139"/>
                  </a:cubicBezTo>
                  <a:cubicBezTo>
                    <a:pt x="20" y="137"/>
                    <a:pt x="13" y="134"/>
                    <a:pt x="9" y="131"/>
                  </a:cubicBezTo>
                  <a:cubicBezTo>
                    <a:pt x="9" y="131"/>
                    <a:pt x="9" y="131"/>
                    <a:pt x="8" y="131"/>
                  </a:cubicBezTo>
                  <a:cubicBezTo>
                    <a:pt x="8" y="129"/>
                    <a:pt x="8" y="128"/>
                    <a:pt x="8" y="126"/>
                  </a:cubicBezTo>
                  <a:cubicBezTo>
                    <a:pt x="22" y="135"/>
                    <a:pt x="37" y="142"/>
                    <a:pt x="52" y="149"/>
                  </a:cubicBezTo>
                  <a:cubicBezTo>
                    <a:pt x="69" y="157"/>
                    <a:pt x="86" y="164"/>
                    <a:pt x="102" y="173"/>
                  </a:cubicBezTo>
                  <a:cubicBezTo>
                    <a:pt x="102" y="174"/>
                    <a:pt x="102" y="175"/>
                    <a:pt x="102" y="176"/>
                  </a:cubicBezTo>
                  <a:cubicBezTo>
                    <a:pt x="97" y="174"/>
                    <a:pt x="92" y="172"/>
                    <a:pt x="88" y="170"/>
                  </a:cubicBezTo>
                  <a:close/>
                  <a:moveTo>
                    <a:pt x="30" y="93"/>
                  </a:moveTo>
                  <a:cubicBezTo>
                    <a:pt x="30" y="93"/>
                    <a:pt x="30" y="93"/>
                    <a:pt x="30" y="93"/>
                  </a:cubicBezTo>
                  <a:cubicBezTo>
                    <a:pt x="45" y="88"/>
                    <a:pt x="60" y="85"/>
                    <a:pt x="75" y="81"/>
                  </a:cubicBezTo>
                  <a:cubicBezTo>
                    <a:pt x="90" y="78"/>
                    <a:pt x="104" y="74"/>
                    <a:pt x="119" y="70"/>
                  </a:cubicBezTo>
                  <a:cubicBezTo>
                    <a:pt x="134" y="67"/>
                    <a:pt x="149" y="64"/>
                    <a:pt x="164" y="60"/>
                  </a:cubicBezTo>
                  <a:cubicBezTo>
                    <a:pt x="172" y="58"/>
                    <a:pt x="180" y="56"/>
                    <a:pt x="188" y="55"/>
                  </a:cubicBezTo>
                  <a:cubicBezTo>
                    <a:pt x="194" y="53"/>
                    <a:pt x="201" y="52"/>
                    <a:pt x="208" y="50"/>
                  </a:cubicBezTo>
                  <a:cubicBezTo>
                    <a:pt x="207" y="52"/>
                    <a:pt x="205" y="54"/>
                    <a:pt x="204" y="55"/>
                  </a:cubicBezTo>
                  <a:cubicBezTo>
                    <a:pt x="203" y="55"/>
                    <a:pt x="203" y="56"/>
                    <a:pt x="202" y="56"/>
                  </a:cubicBezTo>
                  <a:cubicBezTo>
                    <a:pt x="202" y="56"/>
                    <a:pt x="202" y="56"/>
                    <a:pt x="202" y="56"/>
                  </a:cubicBezTo>
                  <a:cubicBezTo>
                    <a:pt x="173" y="62"/>
                    <a:pt x="144" y="67"/>
                    <a:pt x="115" y="73"/>
                  </a:cubicBezTo>
                  <a:cubicBezTo>
                    <a:pt x="85" y="79"/>
                    <a:pt x="56" y="88"/>
                    <a:pt x="27" y="96"/>
                  </a:cubicBezTo>
                  <a:cubicBezTo>
                    <a:pt x="28" y="95"/>
                    <a:pt x="29" y="94"/>
                    <a:pt x="30" y="93"/>
                  </a:cubicBezTo>
                  <a:close/>
                  <a:moveTo>
                    <a:pt x="115" y="2"/>
                  </a:moveTo>
                  <a:cubicBezTo>
                    <a:pt x="117" y="3"/>
                    <a:pt x="118" y="3"/>
                    <a:pt x="119" y="4"/>
                  </a:cubicBezTo>
                  <a:cubicBezTo>
                    <a:pt x="117" y="4"/>
                    <a:pt x="114" y="5"/>
                    <a:pt x="112" y="5"/>
                  </a:cubicBezTo>
                  <a:cubicBezTo>
                    <a:pt x="113" y="4"/>
                    <a:pt x="114" y="3"/>
                    <a:pt x="115" y="2"/>
                  </a:cubicBezTo>
                  <a:close/>
                  <a:moveTo>
                    <a:pt x="125" y="6"/>
                  </a:moveTo>
                  <a:cubicBezTo>
                    <a:pt x="121" y="6"/>
                    <a:pt x="118" y="7"/>
                    <a:pt x="115" y="8"/>
                  </a:cubicBezTo>
                  <a:cubicBezTo>
                    <a:pt x="114" y="8"/>
                    <a:pt x="112" y="9"/>
                    <a:pt x="110" y="9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1" y="9"/>
                    <a:pt x="112" y="9"/>
                    <a:pt x="113" y="8"/>
                  </a:cubicBezTo>
                  <a:cubicBezTo>
                    <a:pt x="116" y="7"/>
                    <a:pt x="119" y="6"/>
                    <a:pt x="121" y="5"/>
                  </a:cubicBezTo>
                  <a:cubicBezTo>
                    <a:pt x="122" y="5"/>
                    <a:pt x="124" y="5"/>
                    <a:pt x="125" y="6"/>
                  </a:cubicBezTo>
                  <a:close/>
                  <a:moveTo>
                    <a:pt x="129" y="8"/>
                  </a:moveTo>
                  <a:cubicBezTo>
                    <a:pt x="126" y="8"/>
                    <a:pt x="122" y="10"/>
                    <a:pt x="118" y="11"/>
                  </a:cubicBezTo>
                  <a:cubicBezTo>
                    <a:pt x="113" y="12"/>
                    <a:pt x="108" y="13"/>
                    <a:pt x="103" y="15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5" y="13"/>
                    <a:pt x="106" y="13"/>
                    <a:pt x="107" y="13"/>
                  </a:cubicBezTo>
                  <a:cubicBezTo>
                    <a:pt x="109" y="12"/>
                    <a:pt x="112" y="11"/>
                    <a:pt x="114" y="11"/>
                  </a:cubicBezTo>
                  <a:cubicBezTo>
                    <a:pt x="118" y="10"/>
                    <a:pt x="122" y="9"/>
                    <a:pt x="126" y="6"/>
                  </a:cubicBezTo>
                  <a:cubicBezTo>
                    <a:pt x="127" y="7"/>
                    <a:pt x="128" y="7"/>
                    <a:pt x="129" y="8"/>
                  </a:cubicBezTo>
                  <a:close/>
                  <a:moveTo>
                    <a:pt x="136" y="10"/>
                  </a:moveTo>
                  <a:cubicBezTo>
                    <a:pt x="130" y="11"/>
                    <a:pt x="123" y="12"/>
                    <a:pt x="117" y="14"/>
                  </a:cubicBezTo>
                  <a:cubicBezTo>
                    <a:pt x="111" y="15"/>
                    <a:pt x="104" y="17"/>
                    <a:pt x="98" y="19"/>
                  </a:cubicBezTo>
                  <a:cubicBezTo>
                    <a:pt x="104" y="17"/>
                    <a:pt x="110" y="15"/>
                    <a:pt x="116" y="13"/>
                  </a:cubicBezTo>
                  <a:cubicBezTo>
                    <a:pt x="121" y="12"/>
                    <a:pt x="126" y="11"/>
                    <a:pt x="131" y="8"/>
                  </a:cubicBezTo>
                  <a:cubicBezTo>
                    <a:pt x="131" y="8"/>
                    <a:pt x="131" y="8"/>
                    <a:pt x="131" y="8"/>
                  </a:cubicBezTo>
                  <a:cubicBezTo>
                    <a:pt x="132" y="9"/>
                    <a:pt x="134" y="10"/>
                    <a:pt x="136" y="10"/>
                  </a:cubicBezTo>
                  <a:close/>
                  <a:moveTo>
                    <a:pt x="140" y="12"/>
                  </a:moveTo>
                  <a:cubicBezTo>
                    <a:pt x="138" y="12"/>
                    <a:pt x="135" y="13"/>
                    <a:pt x="133" y="14"/>
                  </a:cubicBezTo>
                  <a:cubicBezTo>
                    <a:pt x="129" y="14"/>
                    <a:pt x="125" y="15"/>
                    <a:pt x="122" y="16"/>
                  </a:cubicBezTo>
                  <a:cubicBezTo>
                    <a:pt x="113" y="18"/>
                    <a:pt x="105" y="21"/>
                    <a:pt x="97" y="24"/>
                  </a:cubicBezTo>
                  <a:cubicBezTo>
                    <a:pt x="96" y="24"/>
                    <a:pt x="94" y="24"/>
                    <a:pt x="93" y="24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94" y="24"/>
                    <a:pt x="96" y="24"/>
                    <a:pt x="98" y="23"/>
                  </a:cubicBezTo>
                  <a:cubicBezTo>
                    <a:pt x="102" y="22"/>
                    <a:pt x="107" y="20"/>
                    <a:pt x="112" y="19"/>
                  </a:cubicBezTo>
                  <a:cubicBezTo>
                    <a:pt x="120" y="16"/>
                    <a:pt x="129" y="14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1"/>
                    <a:pt x="139" y="12"/>
                    <a:pt x="140" y="12"/>
                  </a:cubicBezTo>
                  <a:close/>
                  <a:moveTo>
                    <a:pt x="151" y="17"/>
                  </a:moveTo>
                  <a:cubicBezTo>
                    <a:pt x="143" y="19"/>
                    <a:pt x="134" y="20"/>
                    <a:pt x="126" y="22"/>
                  </a:cubicBezTo>
                  <a:cubicBezTo>
                    <a:pt x="133" y="20"/>
                    <a:pt x="140" y="18"/>
                    <a:pt x="147" y="15"/>
                  </a:cubicBezTo>
                  <a:cubicBezTo>
                    <a:pt x="148" y="16"/>
                    <a:pt x="150" y="16"/>
                    <a:pt x="151" y="17"/>
                  </a:cubicBezTo>
                  <a:close/>
                  <a:moveTo>
                    <a:pt x="158" y="20"/>
                  </a:moveTo>
                  <a:cubicBezTo>
                    <a:pt x="152" y="22"/>
                    <a:pt x="146" y="23"/>
                    <a:pt x="140" y="25"/>
                  </a:cubicBezTo>
                  <a:cubicBezTo>
                    <a:pt x="132" y="26"/>
                    <a:pt x="125" y="29"/>
                    <a:pt x="118" y="30"/>
                  </a:cubicBezTo>
                  <a:cubicBezTo>
                    <a:pt x="111" y="32"/>
                    <a:pt x="104" y="34"/>
                    <a:pt x="97" y="36"/>
                  </a:cubicBezTo>
                  <a:cubicBezTo>
                    <a:pt x="93" y="37"/>
                    <a:pt x="90" y="38"/>
                    <a:pt x="87" y="39"/>
                  </a:cubicBezTo>
                  <a:cubicBezTo>
                    <a:pt x="84" y="39"/>
                    <a:pt x="81" y="40"/>
                    <a:pt x="78" y="41"/>
                  </a:cubicBezTo>
                  <a:cubicBezTo>
                    <a:pt x="78" y="40"/>
                    <a:pt x="78" y="40"/>
                    <a:pt x="79" y="40"/>
                  </a:cubicBezTo>
                  <a:cubicBezTo>
                    <a:pt x="83" y="37"/>
                    <a:pt x="89" y="36"/>
                    <a:pt x="94" y="34"/>
                  </a:cubicBezTo>
                  <a:cubicBezTo>
                    <a:pt x="101" y="32"/>
                    <a:pt x="108" y="31"/>
                    <a:pt x="115" y="29"/>
                  </a:cubicBezTo>
                  <a:cubicBezTo>
                    <a:pt x="122" y="27"/>
                    <a:pt x="128" y="25"/>
                    <a:pt x="135" y="23"/>
                  </a:cubicBezTo>
                  <a:cubicBezTo>
                    <a:pt x="141" y="21"/>
                    <a:pt x="147" y="20"/>
                    <a:pt x="153" y="17"/>
                  </a:cubicBezTo>
                  <a:cubicBezTo>
                    <a:pt x="154" y="18"/>
                    <a:pt x="156" y="19"/>
                    <a:pt x="158" y="20"/>
                  </a:cubicBezTo>
                  <a:close/>
                  <a:moveTo>
                    <a:pt x="83" y="35"/>
                  </a:moveTo>
                  <a:cubicBezTo>
                    <a:pt x="87" y="33"/>
                    <a:pt x="93" y="32"/>
                    <a:pt x="97" y="31"/>
                  </a:cubicBezTo>
                  <a:cubicBezTo>
                    <a:pt x="103" y="29"/>
                    <a:pt x="109" y="27"/>
                    <a:pt x="114" y="26"/>
                  </a:cubicBezTo>
                  <a:cubicBezTo>
                    <a:pt x="115" y="25"/>
                    <a:pt x="117" y="25"/>
                    <a:pt x="118" y="25"/>
                  </a:cubicBezTo>
                  <a:cubicBezTo>
                    <a:pt x="117" y="25"/>
                    <a:pt x="116" y="25"/>
                    <a:pt x="115" y="25"/>
                  </a:cubicBezTo>
                  <a:cubicBezTo>
                    <a:pt x="109" y="27"/>
                    <a:pt x="103" y="29"/>
                    <a:pt x="97" y="31"/>
                  </a:cubicBezTo>
                  <a:cubicBezTo>
                    <a:pt x="95" y="32"/>
                    <a:pt x="92" y="33"/>
                    <a:pt x="89" y="34"/>
                  </a:cubicBezTo>
                  <a:cubicBezTo>
                    <a:pt x="88" y="35"/>
                    <a:pt x="86" y="35"/>
                    <a:pt x="84" y="35"/>
                  </a:cubicBezTo>
                  <a:cubicBezTo>
                    <a:pt x="84" y="35"/>
                    <a:pt x="83" y="36"/>
                    <a:pt x="82" y="36"/>
                  </a:cubicBezTo>
                  <a:cubicBezTo>
                    <a:pt x="82" y="36"/>
                    <a:pt x="83" y="35"/>
                    <a:pt x="83" y="35"/>
                  </a:cubicBezTo>
                  <a:close/>
                  <a:moveTo>
                    <a:pt x="117" y="26"/>
                  </a:moveTo>
                  <a:cubicBezTo>
                    <a:pt x="123" y="24"/>
                    <a:pt x="130" y="22"/>
                    <a:pt x="137" y="21"/>
                  </a:cubicBezTo>
                  <a:cubicBezTo>
                    <a:pt x="140" y="20"/>
                    <a:pt x="144" y="19"/>
                    <a:pt x="147" y="19"/>
                  </a:cubicBezTo>
                  <a:cubicBezTo>
                    <a:pt x="149" y="18"/>
                    <a:pt x="150" y="18"/>
                    <a:pt x="151" y="17"/>
                  </a:cubicBezTo>
                  <a:cubicBezTo>
                    <a:pt x="150" y="18"/>
                    <a:pt x="148" y="19"/>
                    <a:pt x="146" y="20"/>
                  </a:cubicBezTo>
                  <a:cubicBezTo>
                    <a:pt x="133" y="24"/>
                    <a:pt x="120" y="26"/>
                    <a:pt x="107" y="30"/>
                  </a:cubicBezTo>
                  <a:cubicBezTo>
                    <a:pt x="103" y="31"/>
                    <a:pt x="99" y="32"/>
                    <a:pt x="95" y="33"/>
                  </a:cubicBezTo>
                  <a:cubicBezTo>
                    <a:pt x="103" y="31"/>
                    <a:pt x="110" y="28"/>
                    <a:pt x="117" y="26"/>
                  </a:cubicBezTo>
                  <a:close/>
                  <a:moveTo>
                    <a:pt x="141" y="13"/>
                  </a:moveTo>
                  <a:cubicBezTo>
                    <a:pt x="143" y="13"/>
                    <a:pt x="144" y="14"/>
                    <a:pt x="146" y="14"/>
                  </a:cubicBezTo>
                  <a:cubicBezTo>
                    <a:pt x="136" y="17"/>
                    <a:pt x="127" y="19"/>
                    <a:pt x="118" y="21"/>
                  </a:cubicBezTo>
                  <a:cubicBezTo>
                    <a:pt x="109" y="23"/>
                    <a:pt x="100" y="26"/>
                    <a:pt x="91" y="29"/>
                  </a:cubicBezTo>
                  <a:cubicBezTo>
                    <a:pt x="90" y="29"/>
                    <a:pt x="89" y="29"/>
                    <a:pt x="88" y="30"/>
                  </a:cubicBezTo>
                  <a:cubicBezTo>
                    <a:pt x="90" y="29"/>
                    <a:pt x="91" y="28"/>
                    <a:pt x="93" y="28"/>
                  </a:cubicBezTo>
                  <a:cubicBezTo>
                    <a:pt x="95" y="27"/>
                    <a:pt x="97" y="26"/>
                    <a:pt x="100" y="25"/>
                  </a:cubicBezTo>
                  <a:cubicBezTo>
                    <a:pt x="105" y="24"/>
                    <a:pt x="110" y="22"/>
                    <a:pt x="115" y="21"/>
                  </a:cubicBezTo>
                  <a:cubicBezTo>
                    <a:pt x="124" y="18"/>
                    <a:pt x="133" y="17"/>
                    <a:pt x="141" y="13"/>
                  </a:cubicBezTo>
                  <a:cubicBezTo>
                    <a:pt x="141" y="13"/>
                    <a:pt x="141" y="13"/>
                    <a:pt x="141" y="13"/>
                  </a:cubicBezTo>
                  <a:close/>
                  <a:moveTo>
                    <a:pt x="111" y="7"/>
                  </a:moveTo>
                  <a:cubicBezTo>
                    <a:pt x="112" y="6"/>
                    <a:pt x="114" y="6"/>
                    <a:pt x="115" y="5"/>
                  </a:cubicBezTo>
                  <a:cubicBezTo>
                    <a:pt x="117" y="5"/>
                    <a:pt x="118" y="5"/>
                    <a:pt x="120" y="5"/>
                  </a:cubicBezTo>
                  <a:cubicBezTo>
                    <a:pt x="122" y="4"/>
                    <a:pt x="116" y="6"/>
                    <a:pt x="116" y="6"/>
                  </a:cubicBezTo>
                  <a:cubicBezTo>
                    <a:pt x="113" y="7"/>
                    <a:pt x="110" y="9"/>
                    <a:pt x="107" y="10"/>
                  </a:cubicBezTo>
                  <a:cubicBezTo>
                    <a:pt x="108" y="9"/>
                    <a:pt x="109" y="8"/>
                    <a:pt x="111" y="7"/>
                  </a:cubicBezTo>
                  <a:close/>
                  <a:moveTo>
                    <a:pt x="105" y="12"/>
                  </a:moveTo>
                  <a:cubicBezTo>
                    <a:pt x="109" y="11"/>
                    <a:pt x="113" y="9"/>
                    <a:pt x="117" y="8"/>
                  </a:cubicBezTo>
                  <a:cubicBezTo>
                    <a:pt x="119" y="8"/>
                    <a:pt x="122" y="7"/>
                    <a:pt x="124" y="7"/>
                  </a:cubicBezTo>
                  <a:cubicBezTo>
                    <a:pt x="124" y="7"/>
                    <a:pt x="123" y="7"/>
                    <a:pt x="123" y="7"/>
                  </a:cubicBezTo>
                  <a:cubicBezTo>
                    <a:pt x="122" y="8"/>
                    <a:pt x="121" y="8"/>
                    <a:pt x="119" y="9"/>
                  </a:cubicBezTo>
                  <a:cubicBezTo>
                    <a:pt x="115" y="10"/>
                    <a:pt x="109" y="11"/>
                    <a:pt x="104" y="13"/>
                  </a:cubicBezTo>
                  <a:cubicBezTo>
                    <a:pt x="105" y="12"/>
                    <a:pt x="105" y="12"/>
                    <a:pt x="105" y="12"/>
                  </a:cubicBezTo>
                  <a:close/>
                  <a:moveTo>
                    <a:pt x="102" y="15"/>
                  </a:moveTo>
                  <a:cubicBezTo>
                    <a:pt x="106" y="15"/>
                    <a:pt x="110" y="13"/>
                    <a:pt x="114" y="13"/>
                  </a:cubicBezTo>
                  <a:cubicBezTo>
                    <a:pt x="116" y="12"/>
                    <a:pt x="119" y="11"/>
                    <a:pt x="122" y="11"/>
                  </a:cubicBezTo>
                  <a:cubicBezTo>
                    <a:pt x="123" y="10"/>
                    <a:pt x="125" y="10"/>
                    <a:pt x="126" y="9"/>
                  </a:cubicBezTo>
                  <a:cubicBezTo>
                    <a:pt x="127" y="9"/>
                    <a:pt x="131" y="7"/>
                    <a:pt x="128" y="9"/>
                  </a:cubicBezTo>
                  <a:cubicBezTo>
                    <a:pt x="123" y="12"/>
                    <a:pt x="117" y="12"/>
                    <a:pt x="112" y="14"/>
                  </a:cubicBezTo>
                  <a:cubicBezTo>
                    <a:pt x="107" y="15"/>
                    <a:pt x="103" y="16"/>
                    <a:pt x="99" y="18"/>
                  </a:cubicBezTo>
                  <a:cubicBezTo>
                    <a:pt x="100" y="17"/>
                    <a:pt x="101" y="16"/>
                    <a:pt x="102" y="15"/>
                  </a:cubicBezTo>
                  <a:close/>
                  <a:moveTo>
                    <a:pt x="97" y="20"/>
                  </a:moveTo>
                  <a:cubicBezTo>
                    <a:pt x="104" y="18"/>
                    <a:pt x="111" y="16"/>
                    <a:pt x="118" y="15"/>
                  </a:cubicBezTo>
                  <a:cubicBezTo>
                    <a:pt x="121" y="14"/>
                    <a:pt x="125" y="13"/>
                    <a:pt x="128" y="12"/>
                  </a:cubicBezTo>
                  <a:cubicBezTo>
                    <a:pt x="130" y="12"/>
                    <a:pt x="131" y="12"/>
                    <a:pt x="133" y="12"/>
                  </a:cubicBezTo>
                  <a:cubicBezTo>
                    <a:pt x="120" y="16"/>
                    <a:pt x="107" y="19"/>
                    <a:pt x="94" y="24"/>
                  </a:cubicBezTo>
                  <a:cubicBezTo>
                    <a:pt x="95" y="22"/>
                    <a:pt x="96" y="21"/>
                    <a:pt x="97" y="20"/>
                  </a:cubicBezTo>
                  <a:close/>
                  <a:moveTo>
                    <a:pt x="92" y="25"/>
                  </a:moveTo>
                  <a:cubicBezTo>
                    <a:pt x="100" y="24"/>
                    <a:pt x="108" y="21"/>
                    <a:pt x="115" y="19"/>
                  </a:cubicBezTo>
                  <a:cubicBezTo>
                    <a:pt x="120" y="17"/>
                    <a:pt x="124" y="16"/>
                    <a:pt x="128" y="15"/>
                  </a:cubicBezTo>
                  <a:cubicBezTo>
                    <a:pt x="132" y="15"/>
                    <a:pt x="137" y="14"/>
                    <a:pt x="140" y="13"/>
                  </a:cubicBezTo>
                  <a:cubicBezTo>
                    <a:pt x="136" y="15"/>
                    <a:pt x="130" y="16"/>
                    <a:pt x="126" y="17"/>
                  </a:cubicBezTo>
                  <a:cubicBezTo>
                    <a:pt x="121" y="18"/>
                    <a:pt x="116" y="20"/>
                    <a:pt x="111" y="21"/>
                  </a:cubicBezTo>
                  <a:cubicBezTo>
                    <a:pt x="104" y="23"/>
                    <a:pt x="96" y="25"/>
                    <a:pt x="89" y="28"/>
                  </a:cubicBezTo>
                  <a:cubicBezTo>
                    <a:pt x="90" y="27"/>
                    <a:pt x="91" y="26"/>
                    <a:pt x="92" y="25"/>
                  </a:cubicBezTo>
                  <a:close/>
                  <a:moveTo>
                    <a:pt x="87" y="30"/>
                  </a:moveTo>
                  <a:cubicBezTo>
                    <a:pt x="92" y="30"/>
                    <a:pt x="96" y="28"/>
                    <a:pt x="100" y="27"/>
                  </a:cubicBezTo>
                  <a:cubicBezTo>
                    <a:pt x="106" y="25"/>
                    <a:pt x="111" y="23"/>
                    <a:pt x="117" y="22"/>
                  </a:cubicBezTo>
                  <a:cubicBezTo>
                    <a:pt x="122" y="20"/>
                    <a:pt x="128" y="19"/>
                    <a:pt x="134" y="18"/>
                  </a:cubicBezTo>
                  <a:cubicBezTo>
                    <a:pt x="138" y="17"/>
                    <a:pt x="141" y="16"/>
                    <a:pt x="144" y="16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3" y="16"/>
                    <a:pt x="141" y="17"/>
                    <a:pt x="140" y="17"/>
                  </a:cubicBezTo>
                  <a:cubicBezTo>
                    <a:pt x="129" y="22"/>
                    <a:pt x="118" y="23"/>
                    <a:pt x="108" y="27"/>
                  </a:cubicBezTo>
                  <a:cubicBezTo>
                    <a:pt x="103" y="28"/>
                    <a:pt x="97" y="30"/>
                    <a:pt x="92" y="32"/>
                  </a:cubicBezTo>
                  <a:cubicBezTo>
                    <a:pt x="89" y="32"/>
                    <a:pt x="87" y="33"/>
                    <a:pt x="84" y="34"/>
                  </a:cubicBezTo>
                  <a:cubicBezTo>
                    <a:pt x="85" y="33"/>
                    <a:pt x="86" y="32"/>
                    <a:pt x="87" y="30"/>
                  </a:cubicBezTo>
                  <a:close/>
                  <a:moveTo>
                    <a:pt x="82" y="37"/>
                  </a:moveTo>
                  <a:cubicBezTo>
                    <a:pt x="84" y="36"/>
                    <a:pt x="86" y="36"/>
                    <a:pt x="88" y="35"/>
                  </a:cubicBezTo>
                  <a:cubicBezTo>
                    <a:pt x="85" y="36"/>
                    <a:pt x="82" y="37"/>
                    <a:pt x="80" y="39"/>
                  </a:cubicBezTo>
                  <a:cubicBezTo>
                    <a:pt x="80" y="38"/>
                    <a:pt x="81" y="37"/>
                    <a:pt x="82" y="37"/>
                  </a:cubicBezTo>
                  <a:close/>
                  <a:moveTo>
                    <a:pt x="77" y="42"/>
                  </a:moveTo>
                  <a:cubicBezTo>
                    <a:pt x="91" y="39"/>
                    <a:pt x="104" y="35"/>
                    <a:pt x="118" y="31"/>
                  </a:cubicBezTo>
                  <a:cubicBezTo>
                    <a:pt x="125" y="29"/>
                    <a:pt x="131" y="27"/>
                    <a:pt x="138" y="26"/>
                  </a:cubicBezTo>
                  <a:cubicBezTo>
                    <a:pt x="145" y="24"/>
                    <a:pt x="152" y="23"/>
                    <a:pt x="159" y="20"/>
                  </a:cubicBezTo>
                  <a:cubicBezTo>
                    <a:pt x="161" y="21"/>
                    <a:pt x="163" y="22"/>
                    <a:pt x="165" y="23"/>
                  </a:cubicBezTo>
                  <a:cubicBezTo>
                    <a:pt x="158" y="23"/>
                    <a:pt x="152" y="26"/>
                    <a:pt x="146" y="27"/>
                  </a:cubicBezTo>
                  <a:cubicBezTo>
                    <a:pt x="137" y="30"/>
                    <a:pt x="129" y="32"/>
                    <a:pt x="121" y="34"/>
                  </a:cubicBezTo>
                  <a:cubicBezTo>
                    <a:pt x="113" y="36"/>
                    <a:pt x="104" y="39"/>
                    <a:pt x="96" y="41"/>
                  </a:cubicBezTo>
                  <a:cubicBezTo>
                    <a:pt x="88" y="42"/>
                    <a:pt x="81" y="44"/>
                    <a:pt x="73" y="46"/>
                  </a:cubicBezTo>
                  <a:cubicBezTo>
                    <a:pt x="74" y="44"/>
                    <a:pt x="76" y="43"/>
                    <a:pt x="77" y="42"/>
                  </a:cubicBezTo>
                  <a:close/>
                  <a:moveTo>
                    <a:pt x="180" y="30"/>
                  </a:moveTo>
                  <a:cubicBezTo>
                    <a:pt x="180" y="30"/>
                    <a:pt x="180" y="30"/>
                    <a:pt x="180" y="30"/>
                  </a:cubicBezTo>
                  <a:cubicBezTo>
                    <a:pt x="171" y="32"/>
                    <a:pt x="161" y="34"/>
                    <a:pt x="151" y="37"/>
                  </a:cubicBezTo>
                  <a:cubicBezTo>
                    <a:pt x="141" y="39"/>
                    <a:pt x="131" y="41"/>
                    <a:pt x="121" y="44"/>
                  </a:cubicBezTo>
                  <a:cubicBezTo>
                    <a:pt x="101" y="48"/>
                    <a:pt x="81" y="54"/>
                    <a:pt x="62" y="60"/>
                  </a:cubicBezTo>
                  <a:cubicBezTo>
                    <a:pt x="61" y="60"/>
                    <a:pt x="60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9" y="61"/>
                    <a:pt x="59" y="61"/>
                    <a:pt x="60" y="61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2" y="59"/>
                    <a:pt x="64" y="58"/>
                    <a:pt x="67" y="57"/>
                  </a:cubicBezTo>
                  <a:cubicBezTo>
                    <a:pt x="71" y="55"/>
                    <a:pt x="76" y="54"/>
                    <a:pt x="81" y="53"/>
                  </a:cubicBezTo>
                  <a:cubicBezTo>
                    <a:pt x="91" y="49"/>
                    <a:pt x="102" y="46"/>
                    <a:pt x="112" y="43"/>
                  </a:cubicBezTo>
                  <a:cubicBezTo>
                    <a:pt x="122" y="40"/>
                    <a:pt x="132" y="37"/>
                    <a:pt x="142" y="35"/>
                  </a:cubicBezTo>
                  <a:cubicBezTo>
                    <a:pt x="152" y="32"/>
                    <a:pt x="162" y="30"/>
                    <a:pt x="172" y="26"/>
                  </a:cubicBezTo>
                  <a:cubicBezTo>
                    <a:pt x="175" y="27"/>
                    <a:pt x="177" y="29"/>
                    <a:pt x="180" y="30"/>
                  </a:cubicBezTo>
                  <a:close/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lose/>
                  <a:moveTo>
                    <a:pt x="186" y="33"/>
                  </a:move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88" y="33"/>
                    <a:pt x="189" y="34"/>
                  </a:cubicBezTo>
                  <a:cubicBezTo>
                    <a:pt x="165" y="40"/>
                    <a:pt x="141" y="47"/>
                    <a:pt x="117" y="54"/>
                  </a:cubicBezTo>
                  <a:cubicBezTo>
                    <a:pt x="105" y="58"/>
                    <a:pt x="93" y="62"/>
                    <a:pt x="80" y="66"/>
                  </a:cubicBezTo>
                  <a:cubicBezTo>
                    <a:pt x="71" y="69"/>
                    <a:pt x="61" y="71"/>
                    <a:pt x="52" y="73"/>
                  </a:cubicBezTo>
                  <a:cubicBezTo>
                    <a:pt x="55" y="73"/>
                    <a:pt x="57" y="72"/>
                    <a:pt x="60" y="71"/>
                  </a:cubicBezTo>
                  <a:cubicBezTo>
                    <a:pt x="66" y="68"/>
                    <a:pt x="72" y="66"/>
                    <a:pt x="79" y="63"/>
                  </a:cubicBezTo>
                  <a:cubicBezTo>
                    <a:pt x="91" y="59"/>
                    <a:pt x="103" y="56"/>
                    <a:pt x="116" y="52"/>
                  </a:cubicBezTo>
                  <a:cubicBezTo>
                    <a:pt x="128" y="48"/>
                    <a:pt x="140" y="45"/>
                    <a:pt x="153" y="42"/>
                  </a:cubicBezTo>
                  <a:cubicBezTo>
                    <a:pt x="164" y="39"/>
                    <a:pt x="176" y="37"/>
                    <a:pt x="186" y="33"/>
                  </a:cubicBezTo>
                  <a:close/>
                  <a:moveTo>
                    <a:pt x="121" y="48"/>
                  </a:moveTo>
                  <a:cubicBezTo>
                    <a:pt x="109" y="51"/>
                    <a:pt x="98" y="55"/>
                    <a:pt x="86" y="58"/>
                  </a:cubicBezTo>
                  <a:cubicBezTo>
                    <a:pt x="75" y="61"/>
                    <a:pt x="65" y="65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55" y="66"/>
                    <a:pt x="55" y="66"/>
                    <a:pt x="56" y="66"/>
                  </a:cubicBezTo>
                  <a:cubicBezTo>
                    <a:pt x="58" y="65"/>
                    <a:pt x="60" y="65"/>
                    <a:pt x="63" y="64"/>
                  </a:cubicBezTo>
                  <a:cubicBezTo>
                    <a:pt x="69" y="63"/>
                    <a:pt x="74" y="61"/>
                    <a:pt x="80" y="59"/>
                  </a:cubicBezTo>
                  <a:cubicBezTo>
                    <a:pt x="91" y="56"/>
                    <a:pt x="102" y="52"/>
                    <a:pt x="114" y="48"/>
                  </a:cubicBezTo>
                  <a:cubicBezTo>
                    <a:pt x="125" y="45"/>
                    <a:pt x="136" y="42"/>
                    <a:pt x="148" y="39"/>
                  </a:cubicBezTo>
                  <a:cubicBezTo>
                    <a:pt x="158" y="37"/>
                    <a:pt x="170" y="34"/>
                    <a:pt x="180" y="30"/>
                  </a:cubicBezTo>
                  <a:cubicBezTo>
                    <a:pt x="181" y="30"/>
                    <a:pt x="181" y="30"/>
                    <a:pt x="180" y="30"/>
                  </a:cubicBezTo>
                  <a:cubicBezTo>
                    <a:pt x="182" y="31"/>
                    <a:pt x="184" y="31"/>
                    <a:pt x="186" y="32"/>
                  </a:cubicBezTo>
                  <a:cubicBezTo>
                    <a:pt x="164" y="37"/>
                    <a:pt x="142" y="42"/>
                    <a:pt x="121" y="48"/>
                  </a:cubicBezTo>
                  <a:close/>
                  <a:moveTo>
                    <a:pt x="116" y="40"/>
                  </a:moveTo>
                  <a:cubicBezTo>
                    <a:pt x="107" y="42"/>
                    <a:pt x="98" y="45"/>
                    <a:pt x="90" y="48"/>
                  </a:cubicBezTo>
                  <a:cubicBezTo>
                    <a:pt x="85" y="49"/>
                    <a:pt x="80" y="51"/>
                    <a:pt x="76" y="52"/>
                  </a:cubicBezTo>
                  <a:cubicBezTo>
                    <a:pt x="74" y="52"/>
                    <a:pt x="71" y="53"/>
                    <a:pt x="69" y="53"/>
                  </a:cubicBezTo>
                  <a:cubicBezTo>
                    <a:pt x="68" y="54"/>
                    <a:pt x="67" y="54"/>
                    <a:pt x="66" y="54"/>
                  </a:cubicBezTo>
                  <a:cubicBezTo>
                    <a:pt x="66" y="53"/>
                    <a:pt x="67" y="53"/>
                    <a:pt x="67" y="53"/>
                  </a:cubicBezTo>
                  <a:cubicBezTo>
                    <a:pt x="70" y="51"/>
                    <a:pt x="73" y="51"/>
                    <a:pt x="76" y="50"/>
                  </a:cubicBezTo>
                  <a:cubicBezTo>
                    <a:pt x="81" y="49"/>
                    <a:pt x="85" y="48"/>
                    <a:pt x="90" y="46"/>
                  </a:cubicBezTo>
                  <a:cubicBezTo>
                    <a:pt x="99" y="44"/>
                    <a:pt x="108" y="42"/>
                    <a:pt x="118" y="39"/>
                  </a:cubicBezTo>
                  <a:cubicBezTo>
                    <a:pt x="126" y="36"/>
                    <a:pt x="135" y="33"/>
                    <a:pt x="144" y="31"/>
                  </a:cubicBezTo>
                  <a:cubicBezTo>
                    <a:pt x="151" y="29"/>
                    <a:pt x="159" y="27"/>
                    <a:pt x="166" y="24"/>
                  </a:cubicBezTo>
                  <a:cubicBezTo>
                    <a:pt x="166" y="24"/>
                    <a:pt x="166" y="23"/>
                    <a:pt x="166" y="23"/>
                  </a:cubicBezTo>
                  <a:cubicBezTo>
                    <a:pt x="167" y="24"/>
                    <a:pt x="169" y="25"/>
                    <a:pt x="171" y="26"/>
                  </a:cubicBezTo>
                  <a:cubicBezTo>
                    <a:pt x="153" y="30"/>
                    <a:pt x="134" y="34"/>
                    <a:pt x="116" y="40"/>
                  </a:cubicBezTo>
                  <a:close/>
                  <a:moveTo>
                    <a:pt x="72" y="47"/>
                  </a:moveTo>
                  <a:cubicBezTo>
                    <a:pt x="80" y="45"/>
                    <a:pt x="88" y="43"/>
                    <a:pt x="96" y="41"/>
                  </a:cubicBezTo>
                  <a:cubicBezTo>
                    <a:pt x="105" y="39"/>
                    <a:pt x="114" y="37"/>
                    <a:pt x="123" y="34"/>
                  </a:cubicBezTo>
                  <a:cubicBezTo>
                    <a:pt x="131" y="32"/>
                    <a:pt x="139" y="30"/>
                    <a:pt x="148" y="28"/>
                  </a:cubicBezTo>
                  <a:cubicBezTo>
                    <a:pt x="151" y="27"/>
                    <a:pt x="155" y="25"/>
                    <a:pt x="158" y="24"/>
                  </a:cubicBezTo>
                  <a:cubicBezTo>
                    <a:pt x="160" y="24"/>
                    <a:pt x="163" y="24"/>
                    <a:pt x="164" y="24"/>
                  </a:cubicBezTo>
                  <a:cubicBezTo>
                    <a:pt x="162" y="25"/>
                    <a:pt x="159" y="26"/>
                    <a:pt x="157" y="26"/>
                  </a:cubicBezTo>
                  <a:cubicBezTo>
                    <a:pt x="150" y="29"/>
                    <a:pt x="143" y="30"/>
                    <a:pt x="135" y="32"/>
                  </a:cubicBezTo>
                  <a:cubicBezTo>
                    <a:pt x="127" y="35"/>
                    <a:pt x="118" y="38"/>
                    <a:pt x="109" y="41"/>
                  </a:cubicBezTo>
                  <a:cubicBezTo>
                    <a:pt x="100" y="43"/>
                    <a:pt x="91" y="45"/>
                    <a:pt x="83" y="48"/>
                  </a:cubicBezTo>
                  <a:cubicBezTo>
                    <a:pt x="78" y="49"/>
                    <a:pt x="73" y="50"/>
                    <a:pt x="68" y="51"/>
                  </a:cubicBezTo>
                  <a:cubicBezTo>
                    <a:pt x="69" y="50"/>
                    <a:pt x="71" y="48"/>
                    <a:pt x="72" y="47"/>
                  </a:cubicBezTo>
                  <a:close/>
                  <a:moveTo>
                    <a:pt x="65" y="54"/>
                  </a:moveTo>
                  <a:cubicBezTo>
                    <a:pt x="72" y="55"/>
                    <a:pt x="79" y="52"/>
                    <a:pt x="85" y="50"/>
                  </a:cubicBezTo>
                  <a:cubicBezTo>
                    <a:pt x="95" y="48"/>
                    <a:pt x="104" y="44"/>
                    <a:pt x="114" y="41"/>
                  </a:cubicBezTo>
                  <a:cubicBezTo>
                    <a:pt x="124" y="38"/>
                    <a:pt x="133" y="36"/>
                    <a:pt x="143" y="33"/>
                  </a:cubicBezTo>
                  <a:cubicBezTo>
                    <a:pt x="148" y="32"/>
                    <a:pt x="153" y="31"/>
                    <a:pt x="157" y="30"/>
                  </a:cubicBezTo>
                  <a:cubicBezTo>
                    <a:pt x="160" y="29"/>
                    <a:pt x="162" y="29"/>
                    <a:pt x="165" y="28"/>
                  </a:cubicBezTo>
                  <a:cubicBezTo>
                    <a:pt x="165" y="28"/>
                    <a:pt x="165" y="28"/>
                    <a:pt x="166" y="28"/>
                  </a:cubicBezTo>
                  <a:cubicBezTo>
                    <a:pt x="157" y="31"/>
                    <a:pt x="149" y="33"/>
                    <a:pt x="140" y="34"/>
                  </a:cubicBezTo>
                  <a:cubicBezTo>
                    <a:pt x="130" y="37"/>
                    <a:pt x="120" y="40"/>
                    <a:pt x="110" y="43"/>
                  </a:cubicBezTo>
                  <a:cubicBezTo>
                    <a:pt x="100" y="46"/>
                    <a:pt x="91" y="49"/>
                    <a:pt x="81" y="52"/>
                  </a:cubicBezTo>
                  <a:cubicBezTo>
                    <a:pt x="74" y="54"/>
                    <a:pt x="67" y="56"/>
                    <a:pt x="61" y="59"/>
                  </a:cubicBezTo>
                  <a:cubicBezTo>
                    <a:pt x="62" y="58"/>
                    <a:pt x="64" y="56"/>
                    <a:pt x="65" y="54"/>
                  </a:cubicBezTo>
                  <a:close/>
                  <a:moveTo>
                    <a:pt x="59" y="62"/>
                  </a:moveTo>
                  <a:cubicBezTo>
                    <a:pt x="68" y="59"/>
                    <a:pt x="78" y="56"/>
                    <a:pt x="87" y="53"/>
                  </a:cubicBezTo>
                  <a:cubicBezTo>
                    <a:pt x="98" y="50"/>
                    <a:pt x="108" y="48"/>
                    <a:pt x="119" y="45"/>
                  </a:cubicBezTo>
                  <a:cubicBezTo>
                    <a:pt x="130" y="42"/>
                    <a:pt x="141" y="40"/>
                    <a:pt x="151" y="37"/>
                  </a:cubicBezTo>
                  <a:cubicBezTo>
                    <a:pt x="157" y="36"/>
                    <a:pt x="162" y="34"/>
                    <a:pt x="167" y="33"/>
                  </a:cubicBezTo>
                  <a:cubicBezTo>
                    <a:pt x="169" y="33"/>
                    <a:pt x="170" y="33"/>
                    <a:pt x="171" y="33"/>
                  </a:cubicBezTo>
                  <a:cubicBezTo>
                    <a:pt x="151" y="39"/>
                    <a:pt x="130" y="42"/>
                    <a:pt x="110" y="49"/>
                  </a:cubicBezTo>
                  <a:cubicBezTo>
                    <a:pt x="99" y="52"/>
                    <a:pt x="89" y="56"/>
                    <a:pt x="78" y="59"/>
                  </a:cubicBezTo>
                  <a:cubicBezTo>
                    <a:pt x="73" y="61"/>
                    <a:pt x="68" y="62"/>
                    <a:pt x="63" y="63"/>
                  </a:cubicBezTo>
                  <a:cubicBezTo>
                    <a:pt x="60" y="64"/>
                    <a:pt x="57" y="65"/>
                    <a:pt x="55" y="66"/>
                  </a:cubicBezTo>
                  <a:cubicBezTo>
                    <a:pt x="56" y="64"/>
                    <a:pt x="57" y="63"/>
                    <a:pt x="59" y="62"/>
                  </a:cubicBezTo>
                  <a:close/>
                  <a:moveTo>
                    <a:pt x="53" y="68"/>
                  </a:moveTo>
                  <a:cubicBezTo>
                    <a:pt x="63" y="66"/>
                    <a:pt x="74" y="62"/>
                    <a:pt x="85" y="59"/>
                  </a:cubicBezTo>
                  <a:cubicBezTo>
                    <a:pt x="97" y="56"/>
                    <a:pt x="109" y="52"/>
                    <a:pt x="121" y="49"/>
                  </a:cubicBezTo>
                  <a:cubicBezTo>
                    <a:pt x="133" y="45"/>
                    <a:pt x="145" y="42"/>
                    <a:pt x="157" y="39"/>
                  </a:cubicBezTo>
                  <a:cubicBezTo>
                    <a:pt x="163" y="38"/>
                    <a:pt x="169" y="37"/>
                    <a:pt x="175" y="35"/>
                  </a:cubicBezTo>
                  <a:cubicBezTo>
                    <a:pt x="177" y="35"/>
                    <a:pt x="179" y="34"/>
                    <a:pt x="182" y="34"/>
                  </a:cubicBezTo>
                  <a:cubicBezTo>
                    <a:pt x="181" y="34"/>
                    <a:pt x="180" y="34"/>
                    <a:pt x="179" y="35"/>
                  </a:cubicBezTo>
                  <a:cubicBezTo>
                    <a:pt x="168" y="38"/>
                    <a:pt x="156" y="40"/>
                    <a:pt x="145" y="43"/>
                  </a:cubicBezTo>
                  <a:cubicBezTo>
                    <a:pt x="134" y="46"/>
                    <a:pt x="122" y="49"/>
                    <a:pt x="110" y="53"/>
                  </a:cubicBezTo>
                  <a:cubicBezTo>
                    <a:pt x="98" y="56"/>
                    <a:pt x="87" y="60"/>
                    <a:pt x="75" y="64"/>
                  </a:cubicBezTo>
                  <a:cubicBezTo>
                    <a:pt x="69" y="66"/>
                    <a:pt x="64" y="69"/>
                    <a:pt x="58" y="71"/>
                  </a:cubicBezTo>
                  <a:cubicBezTo>
                    <a:pt x="54" y="72"/>
                    <a:pt x="50" y="73"/>
                    <a:pt x="47" y="74"/>
                  </a:cubicBezTo>
                  <a:cubicBezTo>
                    <a:pt x="49" y="72"/>
                    <a:pt x="51" y="70"/>
                    <a:pt x="53" y="68"/>
                  </a:cubicBezTo>
                  <a:close/>
                  <a:moveTo>
                    <a:pt x="45" y="76"/>
                  </a:moveTo>
                  <a:cubicBezTo>
                    <a:pt x="56" y="73"/>
                    <a:pt x="68" y="70"/>
                    <a:pt x="79" y="67"/>
                  </a:cubicBezTo>
                  <a:cubicBezTo>
                    <a:pt x="91" y="63"/>
                    <a:pt x="103" y="59"/>
                    <a:pt x="116" y="55"/>
                  </a:cubicBezTo>
                  <a:cubicBezTo>
                    <a:pt x="141" y="48"/>
                    <a:pt x="165" y="41"/>
                    <a:pt x="190" y="34"/>
                  </a:cubicBezTo>
                  <a:cubicBezTo>
                    <a:pt x="192" y="35"/>
                    <a:pt x="193" y="36"/>
                    <a:pt x="195" y="36"/>
                  </a:cubicBezTo>
                  <a:cubicBezTo>
                    <a:pt x="169" y="42"/>
                    <a:pt x="143" y="49"/>
                    <a:pt x="117" y="57"/>
                  </a:cubicBezTo>
                  <a:cubicBezTo>
                    <a:pt x="104" y="61"/>
                    <a:pt x="91" y="65"/>
                    <a:pt x="78" y="68"/>
                  </a:cubicBezTo>
                  <a:cubicBezTo>
                    <a:pt x="67" y="72"/>
                    <a:pt x="54" y="74"/>
                    <a:pt x="43" y="79"/>
                  </a:cubicBezTo>
                  <a:cubicBezTo>
                    <a:pt x="44" y="78"/>
                    <a:pt x="44" y="77"/>
                    <a:pt x="45" y="76"/>
                  </a:cubicBezTo>
                  <a:close/>
                  <a:moveTo>
                    <a:pt x="42" y="80"/>
                  </a:moveTo>
                  <a:cubicBezTo>
                    <a:pt x="53" y="75"/>
                    <a:pt x="65" y="73"/>
                    <a:pt x="77" y="70"/>
                  </a:cubicBezTo>
                  <a:cubicBezTo>
                    <a:pt x="90" y="66"/>
                    <a:pt x="103" y="62"/>
                    <a:pt x="117" y="58"/>
                  </a:cubicBezTo>
                  <a:cubicBezTo>
                    <a:pt x="143" y="50"/>
                    <a:pt x="169" y="43"/>
                    <a:pt x="196" y="37"/>
                  </a:cubicBezTo>
                  <a:cubicBezTo>
                    <a:pt x="196" y="37"/>
                    <a:pt x="196" y="37"/>
                    <a:pt x="196" y="37"/>
                  </a:cubicBezTo>
                  <a:cubicBezTo>
                    <a:pt x="197" y="37"/>
                    <a:pt x="198" y="38"/>
                    <a:pt x="200" y="38"/>
                  </a:cubicBezTo>
                  <a:cubicBezTo>
                    <a:pt x="187" y="41"/>
                    <a:pt x="175" y="43"/>
                    <a:pt x="163" y="46"/>
                  </a:cubicBezTo>
                  <a:cubicBezTo>
                    <a:pt x="149" y="50"/>
                    <a:pt x="135" y="54"/>
                    <a:pt x="121" y="57"/>
                  </a:cubicBezTo>
                  <a:cubicBezTo>
                    <a:pt x="94" y="64"/>
                    <a:pt x="67" y="73"/>
                    <a:pt x="40" y="81"/>
                  </a:cubicBezTo>
                  <a:cubicBezTo>
                    <a:pt x="41" y="81"/>
                    <a:pt x="41" y="80"/>
                    <a:pt x="42" y="80"/>
                  </a:cubicBezTo>
                  <a:close/>
                  <a:moveTo>
                    <a:pt x="208" y="42"/>
                  </a:moveTo>
                  <a:cubicBezTo>
                    <a:pt x="180" y="47"/>
                    <a:pt x="153" y="56"/>
                    <a:pt x="125" y="62"/>
                  </a:cubicBezTo>
                  <a:cubicBezTo>
                    <a:pt x="98" y="69"/>
                    <a:pt x="72" y="76"/>
                    <a:pt x="45" y="83"/>
                  </a:cubicBezTo>
                  <a:cubicBezTo>
                    <a:pt x="47" y="83"/>
                    <a:pt x="49" y="82"/>
                    <a:pt x="50" y="82"/>
                  </a:cubicBezTo>
                  <a:cubicBezTo>
                    <a:pt x="57" y="80"/>
                    <a:pt x="65" y="78"/>
                    <a:pt x="72" y="75"/>
                  </a:cubicBezTo>
                  <a:cubicBezTo>
                    <a:pt x="87" y="71"/>
                    <a:pt x="101" y="67"/>
                    <a:pt x="116" y="62"/>
                  </a:cubicBezTo>
                  <a:cubicBezTo>
                    <a:pt x="130" y="58"/>
                    <a:pt x="145" y="54"/>
                    <a:pt x="159" y="50"/>
                  </a:cubicBezTo>
                  <a:cubicBezTo>
                    <a:pt x="173" y="47"/>
                    <a:pt x="188" y="44"/>
                    <a:pt x="201" y="39"/>
                  </a:cubicBezTo>
                  <a:cubicBezTo>
                    <a:pt x="203" y="40"/>
                    <a:pt x="206" y="41"/>
                    <a:pt x="208" y="42"/>
                  </a:cubicBezTo>
                  <a:close/>
                  <a:moveTo>
                    <a:pt x="39" y="82"/>
                  </a:moveTo>
                  <a:cubicBezTo>
                    <a:pt x="67" y="74"/>
                    <a:pt x="95" y="65"/>
                    <a:pt x="123" y="58"/>
                  </a:cubicBezTo>
                  <a:cubicBezTo>
                    <a:pt x="137" y="54"/>
                    <a:pt x="151" y="50"/>
                    <a:pt x="165" y="47"/>
                  </a:cubicBezTo>
                  <a:cubicBezTo>
                    <a:pt x="171" y="45"/>
                    <a:pt x="177" y="43"/>
                    <a:pt x="184" y="42"/>
                  </a:cubicBezTo>
                  <a:cubicBezTo>
                    <a:pt x="187" y="42"/>
                    <a:pt x="191" y="41"/>
                    <a:pt x="194" y="40"/>
                  </a:cubicBezTo>
                  <a:cubicBezTo>
                    <a:pt x="196" y="40"/>
                    <a:pt x="198" y="40"/>
                    <a:pt x="199" y="39"/>
                  </a:cubicBezTo>
                  <a:cubicBezTo>
                    <a:pt x="199" y="39"/>
                    <a:pt x="196" y="40"/>
                    <a:pt x="196" y="40"/>
                  </a:cubicBezTo>
                  <a:cubicBezTo>
                    <a:pt x="190" y="42"/>
                    <a:pt x="183" y="43"/>
                    <a:pt x="177" y="45"/>
                  </a:cubicBezTo>
                  <a:cubicBezTo>
                    <a:pt x="170" y="47"/>
                    <a:pt x="162" y="49"/>
                    <a:pt x="155" y="51"/>
                  </a:cubicBezTo>
                  <a:cubicBezTo>
                    <a:pt x="141" y="54"/>
                    <a:pt x="128" y="58"/>
                    <a:pt x="114" y="62"/>
                  </a:cubicBezTo>
                  <a:cubicBezTo>
                    <a:pt x="100" y="66"/>
                    <a:pt x="86" y="71"/>
                    <a:pt x="72" y="75"/>
                  </a:cubicBezTo>
                  <a:cubicBezTo>
                    <a:pt x="65" y="77"/>
                    <a:pt x="58" y="79"/>
                    <a:pt x="52" y="81"/>
                  </a:cubicBezTo>
                  <a:cubicBezTo>
                    <a:pt x="47" y="82"/>
                    <a:pt x="42" y="83"/>
                    <a:pt x="37" y="85"/>
                  </a:cubicBezTo>
                  <a:cubicBezTo>
                    <a:pt x="38" y="84"/>
                    <a:pt x="39" y="83"/>
                    <a:pt x="39" y="82"/>
                  </a:cubicBezTo>
                  <a:close/>
                  <a:moveTo>
                    <a:pt x="35" y="87"/>
                  </a:moveTo>
                  <a:cubicBezTo>
                    <a:pt x="64" y="79"/>
                    <a:pt x="93" y="71"/>
                    <a:pt x="122" y="64"/>
                  </a:cubicBezTo>
                  <a:cubicBezTo>
                    <a:pt x="151" y="57"/>
                    <a:pt x="180" y="48"/>
                    <a:pt x="209" y="43"/>
                  </a:cubicBezTo>
                  <a:cubicBezTo>
                    <a:pt x="211" y="43"/>
                    <a:pt x="212" y="44"/>
                    <a:pt x="213" y="44"/>
                  </a:cubicBezTo>
                  <a:cubicBezTo>
                    <a:pt x="207" y="46"/>
                    <a:pt x="200" y="48"/>
                    <a:pt x="194" y="49"/>
                  </a:cubicBezTo>
                  <a:cubicBezTo>
                    <a:pt x="186" y="51"/>
                    <a:pt x="178" y="53"/>
                    <a:pt x="171" y="54"/>
                  </a:cubicBezTo>
                  <a:cubicBezTo>
                    <a:pt x="155" y="57"/>
                    <a:pt x="139" y="61"/>
                    <a:pt x="123" y="64"/>
                  </a:cubicBezTo>
                  <a:cubicBezTo>
                    <a:pt x="108" y="68"/>
                    <a:pt x="92" y="72"/>
                    <a:pt x="77" y="77"/>
                  </a:cubicBezTo>
                  <a:cubicBezTo>
                    <a:pt x="69" y="79"/>
                    <a:pt x="62" y="81"/>
                    <a:pt x="54" y="83"/>
                  </a:cubicBezTo>
                  <a:cubicBezTo>
                    <a:pt x="47" y="85"/>
                    <a:pt x="40" y="86"/>
                    <a:pt x="33" y="89"/>
                  </a:cubicBezTo>
                  <a:cubicBezTo>
                    <a:pt x="34" y="88"/>
                    <a:pt x="35" y="87"/>
                    <a:pt x="35" y="87"/>
                  </a:cubicBezTo>
                  <a:close/>
                  <a:moveTo>
                    <a:pt x="32" y="90"/>
                  </a:moveTo>
                  <a:cubicBezTo>
                    <a:pt x="39" y="87"/>
                    <a:pt x="46" y="86"/>
                    <a:pt x="53" y="84"/>
                  </a:cubicBezTo>
                  <a:cubicBezTo>
                    <a:pt x="60" y="82"/>
                    <a:pt x="68" y="80"/>
                    <a:pt x="75" y="78"/>
                  </a:cubicBezTo>
                  <a:cubicBezTo>
                    <a:pt x="91" y="74"/>
                    <a:pt x="106" y="69"/>
                    <a:pt x="122" y="66"/>
                  </a:cubicBezTo>
                  <a:cubicBezTo>
                    <a:pt x="137" y="62"/>
                    <a:pt x="153" y="59"/>
                    <a:pt x="169" y="55"/>
                  </a:cubicBezTo>
                  <a:cubicBezTo>
                    <a:pt x="177" y="54"/>
                    <a:pt x="185" y="52"/>
                    <a:pt x="192" y="51"/>
                  </a:cubicBezTo>
                  <a:cubicBezTo>
                    <a:pt x="200" y="49"/>
                    <a:pt x="206" y="46"/>
                    <a:pt x="214" y="45"/>
                  </a:cubicBezTo>
                  <a:cubicBezTo>
                    <a:pt x="214" y="45"/>
                    <a:pt x="214" y="45"/>
                    <a:pt x="214" y="45"/>
                  </a:cubicBezTo>
                  <a:cubicBezTo>
                    <a:pt x="214" y="45"/>
                    <a:pt x="214" y="45"/>
                    <a:pt x="214" y="45"/>
                  </a:cubicBezTo>
                  <a:cubicBezTo>
                    <a:pt x="212" y="46"/>
                    <a:pt x="211" y="48"/>
                    <a:pt x="209" y="49"/>
                  </a:cubicBezTo>
                  <a:cubicBezTo>
                    <a:pt x="195" y="53"/>
                    <a:pt x="180" y="55"/>
                    <a:pt x="166" y="59"/>
                  </a:cubicBezTo>
                  <a:cubicBezTo>
                    <a:pt x="151" y="63"/>
                    <a:pt x="136" y="66"/>
                    <a:pt x="121" y="69"/>
                  </a:cubicBezTo>
                  <a:cubicBezTo>
                    <a:pt x="106" y="73"/>
                    <a:pt x="91" y="76"/>
                    <a:pt x="76" y="80"/>
                  </a:cubicBezTo>
                  <a:cubicBezTo>
                    <a:pt x="61" y="84"/>
                    <a:pt x="46" y="87"/>
                    <a:pt x="31" y="92"/>
                  </a:cubicBezTo>
                  <a:cubicBezTo>
                    <a:pt x="31" y="91"/>
                    <a:pt x="32" y="90"/>
                    <a:pt x="32" y="90"/>
                  </a:cubicBezTo>
                  <a:close/>
                  <a:moveTo>
                    <a:pt x="213" y="49"/>
                  </a:moveTo>
                  <a:cubicBezTo>
                    <a:pt x="213" y="49"/>
                    <a:pt x="214" y="49"/>
                    <a:pt x="214" y="49"/>
                  </a:cubicBezTo>
                  <a:cubicBezTo>
                    <a:pt x="214" y="49"/>
                    <a:pt x="214" y="50"/>
                    <a:pt x="213" y="50"/>
                  </a:cubicBezTo>
                  <a:cubicBezTo>
                    <a:pt x="213" y="50"/>
                    <a:pt x="213" y="50"/>
                    <a:pt x="213" y="51"/>
                  </a:cubicBezTo>
                  <a:cubicBezTo>
                    <a:pt x="208" y="55"/>
                    <a:pt x="204" y="60"/>
                    <a:pt x="200" y="64"/>
                  </a:cubicBezTo>
                  <a:cubicBezTo>
                    <a:pt x="190" y="75"/>
                    <a:pt x="180" y="85"/>
                    <a:pt x="171" y="95"/>
                  </a:cubicBezTo>
                  <a:cubicBezTo>
                    <a:pt x="169" y="97"/>
                    <a:pt x="168" y="98"/>
                    <a:pt x="167" y="99"/>
                  </a:cubicBezTo>
                  <a:cubicBezTo>
                    <a:pt x="182" y="82"/>
                    <a:pt x="197" y="65"/>
                    <a:pt x="213" y="49"/>
                  </a:cubicBezTo>
                  <a:close/>
                  <a:moveTo>
                    <a:pt x="147" y="83"/>
                  </a:moveTo>
                  <a:cubicBezTo>
                    <a:pt x="148" y="82"/>
                    <a:pt x="150" y="82"/>
                    <a:pt x="151" y="82"/>
                  </a:cubicBezTo>
                  <a:cubicBezTo>
                    <a:pt x="158" y="80"/>
                    <a:pt x="165" y="79"/>
                    <a:pt x="172" y="76"/>
                  </a:cubicBezTo>
                  <a:cubicBezTo>
                    <a:pt x="178" y="75"/>
                    <a:pt x="184" y="74"/>
                    <a:pt x="189" y="72"/>
                  </a:cubicBezTo>
                  <a:cubicBezTo>
                    <a:pt x="188" y="73"/>
                    <a:pt x="187" y="74"/>
                    <a:pt x="185" y="76"/>
                  </a:cubicBezTo>
                  <a:cubicBezTo>
                    <a:pt x="179" y="77"/>
                    <a:pt x="173" y="79"/>
                    <a:pt x="167" y="81"/>
                  </a:cubicBezTo>
                  <a:cubicBezTo>
                    <a:pt x="160" y="83"/>
                    <a:pt x="153" y="84"/>
                    <a:pt x="146" y="86"/>
                  </a:cubicBezTo>
                  <a:cubicBezTo>
                    <a:pt x="140" y="88"/>
                    <a:pt x="133" y="90"/>
                    <a:pt x="127" y="92"/>
                  </a:cubicBezTo>
                  <a:cubicBezTo>
                    <a:pt x="119" y="94"/>
                    <a:pt x="112" y="95"/>
                    <a:pt x="105" y="97"/>
                  </a:cubicBezTo>
                  <a:cubicBezTo>
                    <a:pt x="91" y="100"/>
                    <a:pt x="77" y="104"/>
                    <a:pt x="64" y="108"/>
                  </a:cubicBezTo>
                  <a:cubicBezTo>
                    <a:pt x="57" y="109"/>
                    <a:pt x="50" y="111"/>
                    <a:pt x="43" y="113"/>
                  </a:cubicBezTo>
                  <a:cubicBezTo>
                    <a:pt x="36" y="114"/>
                    <a:pt x="29" y="115"/>
                    <a:pt x="22" y="116"/>
                  </a:cubicBezTo>
                  <a:cubicBezTo>
                    <a:pt x="22" y="116"/>
                    <a:pt x="22" y="117"/>
                    <a:pt x="22" y="117"/>
                  </a:cubicBezTo>
                  <a:cubicBezTo>
                    <a:pt x="35" y="114"/>
                    <a:pt x="48" y="113"/>
                    <a:pt x="60" y="109"/>
                  </a:cubicBezTo>
                  <a:cubicBezTo>
                    <a:pt x="74" y="105"/>
                    <a:pt x="88" y="102"/>
                    <a:pt x="101" y="99"/>
                  </a:cubicBezTo>
                  <a:cubicBezTo>
                    <a:pt x="115" y="95"/>
                    <a:pt x="128" y="92"/>
                    <a:pt x="142" y="88"/>
                  </a:cubicBezTo>
                  <a:cubicBezTo>
                    <a:pt x="148" y="86"/>
                    <a:pt x="154" y="85"/>
                    <a:pt x="160" y="84"/>
                  </a:cubicBezTo>
                  <a:cubicBezTo>
                    <a:pt x="166" y="82"/>
                    <a:pt x="171" y="81"/>
                    <a:pt x="177" y="79"/>
                  </a:cubicBezTo>
                  <a:cubicBezTo>
                    <a:pt x="175" y="80"/>
                    <a:pt x="173" y="80"/>
                    <a:pt x="171" y="81"/>
                  </a:cubicBezTo>
                  <a:cubicBezTo>
                    <a:pt x="164" y="84"/>
                    <a:pt x="157" y="86"/>
                    <a:pt x="149" y="88"/>
                  </a:cubicBezTo>
                  <a:cubicBezTo>
                    <a:pt x="135" y="92"/>
                    <a:pt x="121" y="95"/>
                    <a:pt x="107" y="98"/>
                  </a:cubicBezTo>
                  <a:cubicBezTo>
                    <a:pt x="93" y="101"/>
                    <a:pt x="79" y="105"/>
                    <a:pt x="65" y="108"/>
                  </a:cubicBezTo>
                  <a:cubicBezTo>
                    <a:pt x="52" y="112"/>
                    <a:pt x="38" y="115"/>
                    <a:pt x="25" y="120"/>
                  </a:cubicBezTo>
                  <a:cubicBezTo>
                    <a:pt x="23" y="119"/>
                    <a:pt x="21" y="118"/>
                    <a:pt x="19" y="117"/>
                  </a:cubicBezTo>
                  <a:cubicBezTo>
                    <a:pt x="26" y="114"/>
                    <a:pt x="33" y="113"/>
                    <a:pt x="40" y="111"/>
                  </a:cubicBezTo>
                  <a:cubicBezTo>
                    <a:pt x="48" y="109"/>
                    <a:pt x="55" y="107"/>
                    <a:pt x="63" y="105"/>
                  </a:cubicBezTo>
                  <a:cubicBezTo>
                    <a:pt x="78" y="101"/>
                    <a:pt x="92" y="96"/>
                    <a:pt x="107" y="93"/>
                  </a:cubicBezTo>
                  <a:cubicBezTo>
                    <a:pt x="110" y="92"/>
                    <a:pt x="113" y="91"/>
                    <a:pt x="116" y="91"/>
                  </a:cubicBezTo>
                  <a:cubicBezTo>
                    <a:pt x="127" y="88"/>
                    <a:pt x="137" y="85"/>
                    <a:pt x="147" y="83"/>
                  </a:cubicBezTo>
                  <a:close/>
                  <a:moveTo>
                    <a:pt x="33" y="123"/>
                  </a:moveTo>
                  <a:cubicBezTo>
                    <a:pt x="32" y="123"/>
                    <a:pt x="32" y="123"/>
                    <a:pt x="32" y="123"/>
                  </a:cubicBezTo>
                  <a:cubicBezTo>
                    <a:pt x="30" y="123"/>
                    <a:pt x="28" y="122"/>
                    <a:pt x="26" y="121"/>
                  </a:cubicBezTo>
                  <a:cubicBezTo>
                    <a:pt x="48" y="118"/>
                    <a:pt x="68" y="112"/>
                    <a:pt x="89" y="107"/>
                  </a:cubicBezTo>
                  <a:cubicBezTo>
                    <a:pt x="82" y="109"/>
                    <a:pt x="75" y="111"/>
                    <a:pt x="68" y="113"/>
                  </a:cubicBezTo>
                  <a:cubicBezTo>
                    <a:pt x="57" y="116"/>
                    <a:pt x="45" y="119"/>
                    <a:pt x="34" y="123"/>
                  </a:cubicBezTo>
                  <a:cubicBezTo>
                    <a:pt x="33" y="123"/>
                    <a:pt x="33" y="123"/>
                    <a:pt x="33" y="123"/>
                  </a:cubicBezTo>
                  <a:close/>
                  <a:moveTo>
                    <a:pt x="39" y="127"/>
                  </a:moveTo>
                  <a:cubicBezTo>
                    <a:pt x="37" y="126"/>
                    <a:pt x="35" y="125"/>
                    <a:pt x="33" y="124"/>
                  </a:cubicBezTo>
                  <a:cubicBezTo>
                    <a:pt x="43" y="123"/>
                    <a:pt x="53" y="120"/>
                    <a:pt x="62" y="118"/>
                  </a:cubicBezTo>
                  <a:cubicBezTo>
                    <a:pt x="74" y="115"/>
                    <a:pt x="85" y="112"/>
                    <a:pt x="96" y="108"/>
                  </a:cubicBezTo>
                  <a:cubicBezTo>
                    <a:pt x="114" y="104"/>
                    <a:pt x="132" y="101"/>
                    <a:pt x="149" y="97"/>
                  </a:cubicBezTo>
                  <a:cubicBezTo>
                    <a:pt x="147" y="98"/>
                    <a:pt x="145" y="98"/>
                    <a:pt x="142" y="99"/>
                  </a:cubicBezTo>
                  <a:cubicBezTo>
                    <a:pt x="131" y="102"/>
                    <a:pt x="120" y="103"/>
                    <a:pt x="108" y="106"/>
                  </a:cubicBezTo>
                  <a:cubicBezTo>
                    <a:pt x="85" y="112"/>
                    <a:pt x="62" y="121"/>
                    <a:pt x="39" y="127"/>
                  </a:cubicBezTo>
                  <a:close/>
                  <a:moveTo>
                    <a:pt x="50" y="125"/>
                  </a:moveTo>
                  <a:cubicBezTo>
                    <a:pt x="55" y="123"/>
                    <a:pt x="61" y="123"/>
                    <a:pt x="66" y="122"/>
                  </a:cubicBezTo>
                  <a:cubicBezTo>
                    <a:pt x="77" y="119"/>
                    <a:pt x="88" y="115"/>
                    <a:pt x="99" y="112"/>
                  </a:cubicBezTo>
                  <a:cubicBezTo>
                    <a:pt x="118" y="106"/>
                    <a:pt x="136" y="104"/>
                    <a:pt x="154" y="99"/>
                  </a:cubicBezTo>
                  <a:cubicBezTo>
                    <a:pt x="152" y="100"/>
                    <a:pt x="150" y="101"/>
                    <a:pt x="147" y="102"/>
                  </a:cubicBezTo>
                  <a:cubicBezTo>
                    <a:pt x="140" y="104"/>
                    <a:pt x="132" y="106"/>
                    <a:pt x="125" y="108"/>
                  </a:cubicBezTo>
                  <a:cubicBezTo>
                    <a:pt x="110" y="112"/>
                    <a:pt x="96" y="116"/>
                    <a:pt x="81" y="120"/>
                  </a:cubicBezTo>
                  <a:cubicBezTo>
                    <a:pt x="77" y="122"/>
                    <a:pt x="73" y="123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1" y="125"/>
                    <a:pt x="53" y="126"/>
                    <a:pt x="46" y="130"/>
                  </a:cubicBezTo>
                  <a:cubicBezTo>
                    <a:pt x="44" y="129"/>
                    <a:pt x="42" y="128"/>
                    <a:pt x="40" y="127"/>
                  </a:cubicBezTo>
                  <a:cubicBezTo>
                    <a:pt x="44" y="127"/>
                    <a:pt x="47" y="126"/>
                    <a:pt x="50" y="125"/>
                  </a:cubicBezTo>
                  <a:close/>
                  <a:moveTo>
                    <a:pt x="47" y="131"/>
                  </a:moveTo>
                  <a:cubicBezTo>
                    <a:pt x="49" y="130"/>
                    <a:pt x="51" y="129"/>
                    <a:pt x="53" y="128"/>
                  </a:cubicBezTo>
                  <a:cubicBezTo>
                    <a:pt x="56" y="127"/>
                    <a:pt x="59" y="126"/>
                    <a:pt x="63" y="126"/>
                  </a:cubicBezTo>
                  <a:cubicBezTo>
                    <a:pt x="62" y="126"/>
                    <a:pt x="61" y="126"/>
                    <a:pt x="60" y="126"/>
                  </a:cubicBezTo>
                  <a:cubicBezTo>
                    <a:pt x="57" y="127"/>
                    <a:pt x="54" y="129"/>
                    <a:pt x="50" y="130"/>
                  </a:cubicBezTo>
                  <a:cubicBezTo>
                    <a:pt x="49" y="130"/>
                    <a:pt x="48" y="130"/>
                    <a:pt x="47" y="131"/>
                  </a:cubicBezTo>
                  <a:cubicBezTo>
                    <a:pt x="47" y="131"/>
                    <a:pt x="47" y="131"/>
                    <a:pt x="47" y="131"/>
                  </a:cubicBezTo>
                  <a:close/>
                  <a:moveTo>
                    <a:pt x="66" y="126"/>
                  </a:moveTo>
                  <a:cubicBezTo>
                    <a:pt x="67" y="125"/>
                    <a:pt x="68" y="125"/>
                    <a:pt x="69" y="125"/>
                  </a:cubicBezTo>
                  <a:cubicBezTo>
                    <a:pt x="69" y="125"/>
                    <a:pt x="69" y="125"/>
                    <a:pt x="70" y="125"/>
                  </a:cubicBezTo>
                  <a:cubicBezTo>
                    <a:pt x="77" y="124"/>
                    <a:pt x="85" y="122"/>
                    <a:pt x="92" y="120"/>
                  </a:cubicBezTo>
                  <a:cubicBezTo>
                    <a:pt x="107" y="117"/>
                    <a:pt x="122" y="114"/>
                    <a:pt x="137" y="110"/>
                  </a:cubicBezTo>
                  <a:cubicBezTo>
                    <a:pt x="137" y="110"/>
                    <a:pt x="138" y="110"/>
                    <a:pt x="138" y="110"/>
                  </a:cubicBezTo>
                  <a:cubicBezTo>
                    <a:pt x="111" y="119"/>
                    <a:pt x="83" y="124"/>
                    <a:pt x="56" y="134"/>
                  </a:cubicBezTo>
                  <a:cubicBezTo>
                    <a:pt x="56" y="134"/>
                    <a:pt x="55" y="134"/>
                    <a:pt x="55" y="134"/>
                  </a:cubicBezTo>
                  <a:cubicBezTo>
                    <a:pt x="52" y="133"/>
                    <a:pt x="50" y="132"/>
                    <a:pt x="48" y="131"/>
                  </a:cubicBezTo>
                  <a:cubicBezTo>
                    <a:pt x="54" y="130"/>
                    <a:pt x="60" y="127"/>
                    <a:pt x="66" y="126"/>
                  </a:cubicBezTo>
                  <a:close/>
                  <a:moveTo>
                    <a:pt x="109" y="158"/>
                  </a:moveTo>
                  <a:cubicBezTo>
                    <a:pt x="109" y="158"/>
                    <a:pt x="109" y="158"/>
                    <a:pt x="109" y="158"/>
                  </a:cubicBezTo>
                  <a:cubicBezTo>
                    <a:pt x="109" y="158"/>
                    <a:pt x="109" y="158"/>
                    <a:pt x="109" y="158"/>
                  </a:cubicBezTo>
                  <a:cubicBezTo>
                    <a:pt x="107" y="158"/>
                    <a:pt x="108" y="158"/>
                    <a:pt x="106" y="158"/>
                  </a:cubicBezTo>
                  <a:cubicBezTo>
                    <a:pt x="102" y="158"/>
                    <a:pt x="107" y="156"/>
                    <a:pt x="109" y="155"/>
                  </a:cubicBezTo>
                  <a:cubicBezTo>
                    <a:pt x="110" y="155"/>
                    <a:pt x="112" y="154"/>
                    <a:pt x="113" y="154"/>
                  </a:cubicBezTo>
                  <a:cubicBezTo>
                    <a:pt x="112" y="155"/>
                    <a:pt x="111" y="157"/>
                    <a:pt x="109" y="158"/>
                  </a:cubicBezTo>
                  <a:close/>
                  <a:moveTo>
                    <a:pt x="115" y="152"/>
                  </a:moveTo>
                  <a:cubicBezTo>
                    <a:pt x="112" y="152"/>
                    <a:pt x="109" y="153"/>
                    <a:pt x="106" y="154"/>
                  </a:cubicBezTo>
                  <a:cubicBezTo>
                    <a:pt x="104" y="155"/>
                    <a:pt x="103" y="155"/>
                    <a:pt x="102" y="155"/>
                  </a:cubicBezTo>
                  <a:cubicBezTo>
                    <a:pt x="96" y="157"/>
                    <a:pt x="101" y="154"/>
                    <a:pt x="103" y="154"/>
                  </a:cubicBezTo>
                  <a:cubicBezTo>
                    <a:pt x="108" y="152"/>
                    <a:pt x="114" y="150"/>
                    <a:pt x="119" y="148"/>
                  </a:cubicBezTo>
                  <a:cubicBezTo>
                    <a:pt x="118" y="149"/>
                    <a:pt x="116" y="151"/>
                    <a:pt x="115" y="152"/>
                  </a:cubicBezTo>
                  <a:close/>
                  <a:moveTo>
                    <a:pt x="121" y="146"/>
                  </a:moveTo>
                  <a:cubicBezTo>
                    <a:pt x="116" y="147"/>
                    <a:pt x="111" y="148"/>
                    <a:pt x="106" y="149"/>
                  </a:cubicBezTo>
                  <a:cubicBezTo>
                    <a:pt x="104" y="150"/>
                    <a:pt x="101" y="151"/>
                    <a:pt x="99" y="152"/>
                  </a:cubicBezTo>
                  <a:cubicBezTo>
                    <a:pt x="98" y="152"/>
                    <a:pt x="97" y="152"/>
                    <a:pt x="96" y="153"/>
                  </a:cubicBezTo>
                  <a:cubicBezTo>
                    <a:pt x="94" y="153"/>
                    <a:pt x="93" y="153"/>
                    <a:pt x="93" y="153"/>
                  </a:cubicBezTo>
                  <a:cubicBezTo>
                    <a:pt x="93" y="153"/>
                    <a:pt x="93" y="153"/>
                    <a:pt x="93" y="153"/>
                  </a:cubicBezTo>
                  <a:cubicBezTo>
                    <a:pt x="93" y="153"/>
                    <a:pt x="94" y="153"/>
                    <a:pt x="95" y="153"/>
                  </a:cubicBezTo>
                  <a:cubicBezTo>
                    <a:pt x="104" y="149"/>
                    <a:pt x="114" y="147"/>
                    <a:pt x="123" y="144"/>
                  </a:cubicBezTo>
                  <a:cubicBezTo>
                    <a:pt x="122" y="145"/>
                    <a:pt x="122" y="145"/>
                    <a:pt x="121" y="146"/>
                  </a:cubicBezTo>
                  <a:close/>
                  <a:moveTo>
                    <a:pt x="106" y="146"/>
                  </a:moveTo>
                  <a:cubicBezTo>
                    <a:pt x="103" y="147"/>
                    <a:pt x="99" y="147"/>
                    <a:pt x="96" y="148"/>
                  </a:cubicBezTo>
                  <a:cubicBezTo>
                    <a:pt x="95" y="148"/>
                    <a:pt x="93" y="149"/>
                    <a:pt x="92" y="149"/>
                  </a:cubicBezTo>
                  <a:cubicBezTo>
                    <a:pt x="91" y="149"/>
                    <a:pt x="83" y="151"/>
                    <a:pt x="88" y="149"/>
                  </a:cubicBezTo>
                  <a:cubicBezTo>
                    <a:pt x="102" y="145"/>
                    <a:pt x="117" y="141"/>
                    <a:pt x="131" y="136"/>
                  </a:cubicBezTo>
                  <a:cubicBezTo>
                    <a:pt x="129" y="138"/>
                    <a:pt x="126" y="140"/>
                    <a:pt x="124" y="143"/>
                  </a:cubicBezTo>
                  <a:cubicBezTo>
                    <a:pt x="118" y="144"/>
                    <a:pt x="112" y="145"/>
                    <a:pt x="106" y="146"/>
                  </a:cubicBezTo>
                  <a:close/>
                  <a:moveTo>
                    <a:pt x="132" y="134"/>
                  </a:moveTo>
                  <a:cubicBezTo>
                    <a:pt x="122" y="137"/>
                    <a:pt x="112" y="139"/>
                    <a:pt x="102" y="141"/>
                  </a:cubicBezTo>
                  <a:cubicBezTo>
                    <a:pt x="97" y="142"/>
                    <a:pt x="92" y="143"/>
                    <a:pt x="87" y="144"/>
                  </a:cubicBezTo>
                  <a:cubicBezTo>
                    <a:pt x="85" y="144"/>
                    <a:pt x="82" y="145"/>
                    <a:pt x="79" y="145"/>
                  </a:cubicBezTo>
                  <a:cubicBezTo>
                    <a:pt x="75" y="145"/>
                    <a:pt x="82" y="144"/>
                    <a:pt x="83" y="144"/>
                  </a:cubicBezTo>
                  <a:cubicBezTo>
                    <a:pt x="93" y="142"/>
                    <a:pt x="102" y="138"/>
                    <a:pt x="112" y="136"/>
                  </a:cubicBezTo>
                  <a:cubicBezTo>
                    <a:pt x="121" y="134"/>
                    <a:pt x="130" y="133"/>
                    <a:pt x="137" y="129"/>
                  </a:cubicBezTo>
                  <a:cubicBezTo>
                    <a:pt x="135" y="130"/>
                    <a:pt x="134" y="132"/>
                    <a:pt x="132" y="134"/>
                  </a:cubicBezTo>
                  <a:close/>
                  <a:moveTo>
                    <a:pt x="138" y="127"/>
                  </a:moveTo>
                  <a:cubicBezTo>
                    <a:pt x="138" y="127"/>
                    <a:pt x="138" y="127"/>
                    <a:pt x="138" y="127"/>
                  </a:cubicBezTo>
                  <a:cubicBezTo>
                    <a:pt x="126" y="131"/>
                    <a:pt x="114" y="133"/>
                    <a:pt x="102" y="136"/>
                  </a:cubicBezTo>
                  <a:cubicBezTo>
                    <a:pt x="96" y="137"/>
                    <a:pt x="89" y="138"/>
                    <a:pt x="83" y="140"/>
                  </a:cubicBezTo>
                  <a:cubicBezTo>
                    <a:pt x="79" y="140"/>
                    <a:pt x="75" y="141"/>
                    <a:pt x="72" y="141"/>
                  </a:cubicBezTo>
                  <a:cubicBezTo>
                    <a:pt x="71" y="141"/>
                    <a:pt x="67" y="142"/>
                    <a:pt x="71" y="141"/>
                  </a:cubicBezTo>
                  <a:cubicBezTo>
                    <a:pt x="72" y="140"/>
                    <a:pt x="73" y="140"/>
                    <a:pt x="75" y="140"/>
                  </a:cubicBezTo>
                  <a:cubicBezTo>
                    <a:pt x="87" y="137"/>
                    <a:pt x="100" y="134"/>
                    <a:pt x="112" y="130"/>
                  </a:cubicBezTo>
                  <a:cubicBezTo>
                    <a:pt x="123" y="127"/>
                    <a:pt x="134" y="126"/>
                    <a:pt x="144" y="121"/>
                  </a:cubicBezTo>
                  <a:cubicBezTo>
                    <a:pt x="142" y="123"/>
                    <a:pt x="140" y="125"/>
                    <a:pt x="138" y="127"/>
                  </a:cubicBezTo>
                  <a:close/>
                  <a:moveTo>
                    <a:pt x="145" y="120"/>
                  </a:moveTo>
                  <a:cubicBezTo>
                    <a:pt x="145" y="120"/>
                    <a:pt x="145" y="120"/>
                    <a:pt x="145" y="120"/>
                  </a:cubicBezTo>
                  <a:cubicBezTo>
                    <a:pt x="144" y="119"/>
                    <a:pt x="143" y="120"/>
                    <a:pt x="142" y="121"/>
                  </a:cubicBezTo>
                  <a:cubicBezTo>
                    <a:pt x="137" y="123"/>
                    <a:pt x="133" y="124"/>
                    <a:pt x="128" y="125"/>
                  </a:cubicBezTo>
                  <a:cubicBezTo>
                    <a:pt x="128" y="125"/>
                    <a:pt x="127" y="125"/>
                    <a:pt x="127" y="125"/>
                  </a:cubicBezTo>
                  <a:cubicBezTo>
                    <a:pt x="126" y="126"/>
                    <a:pt x="126" y="126"/>
                    <a:pt x="125" y="126"/>
                  </a:cubicBezTo>
                  <a:cubicBezTo>
                    <a:pt x="118" y="128"/>
                    <a:pt x="111" y="129"/>
                    <a:pt x="104" y="130"/>
                  </a:cubicBezTo>
                  <a:cubicBezTo>
                    <a:pt x="96" y="132"/>
                    <a:pt x="88" y="133"/>
                    <a:pt x="81" y="135"/>
                  </a:cubicBezTo>
                  <a:cubicBezTo>
                    <a:pt x="77" y="135"/>
                    <a:pt x="73" y="136"/>
                    <a:pt x="70" y="136"/>
                  </a:cubicBezTo>
                  <a:cubicBezTo>
                    <a:pt x="69" y="137"/>
                    <a:pt x="69" y="137"/>
                    <a:pt x="68" y="137"/>
                  </a:cubicBezTo>
                  <a:cubicBezTo>
                    <a:pt x="82" y="132"/>
                    <a:pt x="96" y="128"/>
                    <a:pt x="110" y="124"/>
                  </a:cubicBezTo>
                  <a:cubicBezTo>
                    <a:pt x="116" y="122"/>
                    <a:pt x="122" y="120"/>
                    <a:pt x="129" y="118"/>
                  </a:cubicBezTo>
                  <a:cubicBezTo>
                    <a:pt x="133" y="117"/>
                    <a:pt x="137" y="116"/>
                    <a:pt x="142" y="114"/>
                  </a:cubicBezTo>
                  <a:cubicBezTo>
                    <a:pt x="145" y="113"/>
                    <a:pt x="149" y="112"/>
                    <a:pt x="152" y="111"/>
                  </a:cubicBezTo>
                  <a:cubicBezTo>
                    <a:pt x="152" y="111"/>
                    <a:pt x="153" y="111"/>
                    <a:pt x="153" y="111"/>
                  </a:cubicBezTo>
                  <a:cubicBezTo>
                    <a:pt x="150" y="114"/>
                    <a:pt x="148" y="117"/>
                    <a:pt x="145" y="120"/>
                  </a:cubicBezTo>
                  <a:close/>
                  <a:moveTo>
                    <a:pt x="154" y="110"/>
                  </a:moveTo>
                  <a:cubicBezTo>
                    <a:pt x="149" y="111"/>
                    <a:pt x="145" y="113"/>
                    <a:pt x="140" y="114"/>
                  </a:cubicBezTo>
                  <a:cubicBezTo>
                    <a:pt x="138" y="115"/>
                    <a:pt x="136" y="115"/>
                    <a:pt x="134" y="116"/>
                  </a:cubicBezTo>
                  <a:cubicBezTo>
                    <a:pt x="133" y="116"/>
                    <a:pt x="131" y="117"/>
                    <a:pt x="129" y="117"/>
                  </a:cubicBezTo>
                  <a:cubicBezTo>
                    <a:pt x="120" y="119"/>
                    <a:pt x="112" y="121"/>
                    <a:pt x="104" y="123"/>
                  </a:cubicBezTo>
                  <a:cubicBezTo>
                    <a:pt x="95" y="125"/>
                    <a:pt x="86" y="128"/>
                    <a:pt x="77" y="130"/>
                  </a:cubicBezTo>
                  <a:cubicBezTo>
                    <a:pt x="73" y="130"/>
                    <a:pt x="69" y="132"/>
                    <a:pt x="65" y="133"/>
                  </a:cubicBezTo>
                  <a:cubicBezTo>
                    <a:pt x="63" y="133"/>
                    <a:pt x="60" y="134"/>
                    <a:pt x="58" y="134"/>
                  </a:cubicBezTo>
                  <a:cubicBezTo>
                    <a:pt x="53" y="135"/>
                    <a:pt x="60" y="133"/>
                    <a:pt x="61" y="133"/>
                  </a:cubicBezTo>
                  <a:cubicBezTo>
                    <a:pt x="78" y="128"/>
                    <a:pt x="96" y="123"/>
                    <a:pt x="113" y="118"/>
                  </a:cubicBezTo>
                  <a:cubicBezTo>
                    <a:pt x="122" y="116"/>
                    <a:pt x="131" y="113"/>
                    <a:pt x="140" y="110"/>
                  </a:cubicBezTo>
                  <a:cubicBezTo>
                    <a:pt x="146" y="108"/>
                    <a:pt x="153" y="107"/>
                    <a:pt x="159" y="104"/>
                  </a:cubicBezTo>
                  <a:cubicBezTo>
                    <a:pt x="159" y="104"/>
                    <a:pt x="159" y="104"/>
                    <a:pt x="159" y="104"/>
                  </a:cubicBezTo>
                  <a:cubicBezTo>
                    <a:pt x="158" y="106"/>
                    <a:pt x="156" y="108"/>
                    <a:pt x="154" y="110"/>
                  </a:cubicBezTo>
                  <a:close/>
                  <a:moveTo>
                    <a:pt x="76" y="131"/>
                  </a:moveTo>
                  <a:cubicBezTo>
                    <a:pt x="84" y="129"/>
                    <a:pt x="92" y="127"/>
                    <a:pt x="100" y="125"/>
                  </a:cubicBezTo>
                  <a:cubicBezTo>
                    <a:pt x="106" y="124"/>
                    <a:pt x="111" y="122"/>
                    <a:pt x="117" y="121"/>
                  </a:cubicBezTo>
                  <a:cubicBezTo>
                    <a:pt x="114" y="122"/>
                    <a:pt x="112" y="122"/>
                    <a:pt x="110" y="123"/>
                  </a:cubicBezTo>
                  <a:cubicBezTo>
                    <a:pt x="102" y="126"/>
                    <a:pt x="93" y="128"/>
                    <a:pt x="85" y="130"/>
                  </a:cubicBezTo>
                  <a:cubicBezTo>
                    <a:pt x="78" y="133"/>
                    <a:pt x="71" y="135"/>
                    <a:pt x="63" y="137"/>
                  </a:cubicBezTo>
                  <a:cubicBezTo>
                    <a:pt x="63" y="137"/>
                    <a:pt x="63" y="137"/>
                    <a:pt x="63" y="138"/>
                  </a:cubicBezTo>
                  <a:cubicBezTo>
                    <a:pt x="62" y="138"/>
                    <a:pt x="62" y="138"/>
                    <a:pt x="62" y="138"/>
                  </a:cubicBezTo>
                  <a:cubicBezTo>
                    <a:pt x="61" y="138"/>
                    <a:pt x="61" y="137"/>
                    <a:pt x="61" y="137"/>
                  </a:cubicBezTo>
                  <a:cubicBezTo>
                    <a:pt x="59" y="136"/>
                    <a:pt x="57" y="136"/>
                    <a:pt x="56" y="135"/>
                  </a:cubicBezTo>
                  <a:cubicBezTo>
                    <a:pt x="63" y="134"/>
                    <a:pt x="69" y="132"/>
                    <a:pt x="76" y="131"/>
                  </a:cubicBezTo>
                  <a:close/>
                  <a:moveTo>
                    <a:pt x="104" y="131"/>
                  </a:moveTo>
                  <a:cubicBezTo>
                    <a:pt x="106" y="131"/>
                    <a:pt x="108" y="130"/>
                    <a:pt x="110" y="130"/>
                  </a:cubicBezTo>
                  <a:cubicBezTo>
                    <a:pt x="108" y="130"/>
                    <a:pt x="106" y="131"/>
                    <a:pt x="105" y="131"/>
                  </a:cubicBezTo>
                  <a:cubicBezTo>
                    <a:pt x="97" y="133"/>
                    <a:pt x="90" y="135"/>
                    <a:pt x="83" y="137"/>
                  </a:cubicBezTo>
                  <a:cubicBezTo>
                    <a:pt x="80" y="137"/>
                    <a:pt x="77" y="138"/>
                    <a:pt x="74" y="139"/>
                  </a:cubicBezTo>
                  <a:cubicBezTo>
                    <a:pt x="72" y="139"/>
                    <a:pt x="70" y="140"/>
                    <a:pt x="68" y="141"/>
                  </a:cubicBezTo>
                  <a:cubicBezTo>
                    <a:pt x="67" y="140"/>
                    <a:pt x="65" y="139"/>
                    <a:pt x="63" y="139"/>
                  </a:cubicBezTo>
                  <a:cubicBezTo>
                    <a:pt x="77" y="136"/>
                    <a:pt x="91" y="134"/>
                    <a:pt x="104" y="131"/>
                  </a:cubicBezTo>
                  <a:close/>
                  <a:moveTo>
                    <a:pt x="102" y="136"/>
                  </a:moveTo>
                  <a:cubicBezTo>
                    <a:pt x="113" y="134"/>
                    <a:pt x="124" y="132"/>
                    <a:pt x="135" y="129"/>
                  </a:cubicBezTo>
                  <a:cubicBezTo>
                    <a:pt x="133" y="130"/>
                    <a:pt x="132" y="130"/>
                    <a:pt x="130" y="131"/>
                  </a:cubicBezTo>
                  <a:cubicBezTo>
                    <a:pt x="128" y="131"/>
                    <a:pt x="125" y="132"/>
                    <a:pt x="123" y="132"/>
                  </a:cubicBezTo>
                  <a:cubicBezTo>
                    <a:pt x="118" y="134"/>
                    <a:pt x="112" y="135"/>
                    <a:pt x="107" y="136"/>
                  </a:cubicBezTo>
                  <a:cubicBezTo>
                    <a:pt x="101" y="137"/>
                    <a:pt x="96" y="139"/>
                    <a:pt x="91" y="141"/>
                  </a:cubicBezTo>
                  <a:cubicBezTo>
                    <a:pt x="86" y="143"/>
                    <a:pt x="81" y="143"/>
                    <a:pt x="76" y="145"/>
                  </a:cubicBezTo>
                  <a:cubicBezTo>
                    <a:pt x="74" y="144"/>
                    <a:pt x="72" y="143"/>
                    <a:pt x="70" y="142"/>
                  </a:cubicBezTo>
                  <a:cubicBezTo>
                    <a:pt x="81" y="141"/>
                    <a:pt x="92" y="139"/>
                    <a:pt x="102" y="136"/>
                  </a:cubicBezTo>
                  <a:close/>
                  <a:moveTo>
                    <a:pt x="99" y="143"/>
                  </a:moveTo>
                  <a:cubicBezTo>
                    <a:pt x="108" y="141"/>
                    <a:pt x="118" y="138"/>
                    <a:pt x="127" y="136"/>
                  </a:cubicBezTo>
                  <a:cubicBezTo>
                    <a:pt x="127" y="136"/>
                    <a:pt x="128" y="136"/>
                    <a:pt x="128" y="136"/>
                  </a:cubicBezTo>
                  <a:cubicBezTo>
                    <a:pt x="127" y="136"/>
                    <a:pt x="126" y="137"/>
                    <a:pt x="125" y="137"/>
                  </a:cubicBezTo>
                  <a:cubicBezTo>
                    <a:pt x="121" y="139"/>
                    <a:pt x="116" y="140"/>
                    <a:pt x="112" y="142"/>
                  </a:cubicBezTo>
                  <a:cubicBezTo>
                    <a:pt x="107" y="143"/>
                    <a:pt x="102" y="145"/>
                    <a:pt x="98" y="146"/>
                  </a:cubicBezTo>
                  <a:cubicBezTo>
                    <a:pt x="94" y="147"/>
                    <a:pt x="89" y="148"/>
                    <a:pt x="85" y="150"/>
                  </a:cubicBezTo>
                  <a:cubicBezTo>
                    <a:pt x="83" y="148"/>
                    <a:pt x="80" y="147"/>
                    <a:pt x="78" y="146"/>
                  </a:cubicBezTo>
                  <a:cubicBezTo>
                    <a:pt x="85" y="146"/>
                    <a:pt x="92" y="144"/>
                    <a:pt x="99" y="143"/>
                  </a:cubicBezTo>
                  <a:close/>
                  <a:moveTo>
                    <a:pt x="101" y="148"/>
                  </a:moveTo>
                  <a:cubicBezTo>
                    <a:pt x="107" y="147"/>
                    <a:pt x="112" y="146"/>
                    <a:pt x="117" y="145"/>
                  </a:cubicBezTo>
                  <a:cubicBezTo>
                    <a:pt x="115" y="145"/>
                    <a:pt x="114" y="146"/>
                    <a:pt x="112" y="146"/>
                  </a:cubicBezTo>
                  <a:cubicBezTo>
                    <a:pt x="105" y="148"/>
                    <a:pt x="99" y="151"/>
                    <a:pt x="92" y="153"/>
                  </a:cubicBezTo>
                  <a:cubicBezTo>
                    <a:pt x="92" y="153"/>
                    <a:pt x="92" y="153"/>
                    <a:pt x="91" y="153"/>
                  </a:cubicBezTo>
                  <a:cubicBezTo>
                    <a:pt x="90" y="152"/>
                    <a:pt x="89" y="151"/>
                    <a:pt x="87" y="151"/>
                  </a:cubicBezTo>
                  <a:cubicBezTo>
                    <a:pt x="92" y="150"/>
                    <a:pt x="97" y="148"/>
                    <a:pt x="101" y="148"/>
                  </a:cubicBezTo>
                  <a:close/>
                  <a:moveTo>
                    <a:pt x="104" y="151"/>
                  </a:moveTo>
                  <a:cubicBezTo>
                    <a:pt x="108" y="149"/>
                    <a:pt x="113" y="148"/>
                    <a:pt x="118" y="147"/>
                  </a:cubicBezTo>
                  <a:cubicBezTo>
                    <a:pt x="123" y="146"/>
                    <a:pt x="115" y="149"/>
                    <a:pt x="115" y="149"/>
                  </a:cubicBezTo>
                  <a:cubicBezTo>
                    <a:pt x="113" y="150"/>
                    <a:pt x="110" y="151"/>
                    <a:pt x="108" y="151"/>
                  </a:cubicBezTo>
                  <a:cubicBezTo>
                    <a:pt x="104" y="152"/>
                    <a:pt x="100" y="153"/>
                    <a:pt x="97" y="155"/>
                  </a:cubicBezTo>
                  <a:cubicBezTo>
                    <a:pt x="97" y="155"/>
                    <a:pt x="97" y="156"/>
                    <a:pt x="97" y="156"/>
                  </a:cubicBezTo>
                  <a:cubicBezTo>
                    <a:pt x="96" y="155"/>
                    <a:pt x="95" y="154"/>
                    <a:pt x="93" y="154"/>
                  </a:cubicBezTo>
                  <a:cubicBezTo>
                    <a:pt x="97" y="153"/>
                    <a:pt x="100" y="152"/>
                    <a:pt x="104" y="151"/>
                  </a:cubicBezTo>
                  <a:close/>
                  <a:moveTo>
                    <a:pt x="105" y="155"/>
                  </a:moveTo>
                  <a:cubicBezTo>
                    <a:pt x="106" y="155"/>
                    <a:pt x="108" y="154"/>
                    <a:pt x="109" y="154"/>
                  </a:cubicBezTo>
                  <a:cubicBezTo>
                    <a:pt x="109" y="154"/>
                    <a:pt x="115" y="152"/>
                    <a:pt x="113" y="153"/>
                  </a:cubicBezTo>
                  <a:cubicBezTo>
                    <a:pt x="109" y="155"/>
                    <a:pt x="105" y="155"/>
                    <a:pt x="103" y="158"/>
                  </a:cubicBezTo>
                  <a:cubicBezTo>
                    <a:pt x="103" y="158"/>
                    <a:pt x="103" y="158"/>
                    <a:pt x="103" y="159"/>
                  </a:cubicBezTo>
                  <a:cubicBezTo>
                    <a:pt x="101" y="158"/>
                    <a:pt x="100" y="157"/>
                    <a:pt x="98" y="156"/>
                  </a:cubicBezTo>
                  <a:cubicBezTo>
                    <a:pt x="101" y="156"/>
                    <a:pt x="103" y="156"/>
                    <a:pt x="105" y="155"/>
                  </a:cubicBezTo>
                  <a:close/>
                  <a:moveTo>
                    <a:pt x="103" y="159"/>
                  </a:moveTo>
                  <a:cubicBezTo>
                    <a:pt x="103" y="159"/>
                    <a:pt x="107" y="159"/>
                    <a:pt x="108" y="159"/>
                  </a:cubicBezTo>
                  <a:cubicBezTo>
                    <a:pt x="107" y="160"/>
                    <a:pt x="107" y="160"/>
                    <a:pt x="106" y="161"/>
                  </a:cubicBezTo>
                  <a:cubicBezTo>
                    <a:pt x="105" y="160"/>
                    <a:pt x="104" y="159"/>
                    <a:pt x="103" y="159"/>
                  </a:cubicBezTo>
                  <a:cubicBezTo>
                    <a:pt x="103" y="159"/>
                    <a:pt x="103" y="159"/>
                    <a:pt x="103" y="159"/>
                  </a:cubicBezTo>
                  <a:close/>
                  <a:moveTo>
                    <a:pt x="161" y="102"/>
                  </a:moveTo>
                  <a:cubicBezTo>
                    <a:pt x="141" y="110"/>
                    <a:pt x="120" y="113"/>
                    <a:pt x="99" y="118"/>
                  </a:cubicBezTo>
                  <a:cubicBezTo>
                    <a:pt x="91" y="120"/>
                    <a:pt x="83" y="122"/>
                    <a:pt x="75" y="123"/>
                  </a:cubicBezTo>
                  <a:cubicBezTo>
                    <a:pt x="79" y="122"/>
                    <a:pt x="84" y="120"/>
                    <a:pt x="88" y="119"/>
                  </a:cubicBezTo>
                  <a:cubicBezTo>
                    <a:pt x="103" y="114"/>
                    <a:pt x="117" y="110"/>
                    <a:pt x="132" y="107"/>
                  </a:cubicBezTo>
                  <a:cubicBezTo>
                    <a:pt x="139" y="105"/>
                    <a:pt x="146" y="103"/>
                    <a:pt x="153" y="101"/>
                  </a:cubicBezTo>
                  <a:cubicBezTo>
                    <a:pt x="156" y="100"/>
                    <a:pt x="159" y="99"/>
                    <a:pt x="162" y="97"/>
                  </a:cubicBezTo>
                  <a:cubicBezTo>
                    <a:pt x="163" y="97"/>
                    <a:pt x="164" y="97"/>
                    <a:pt x="164" y="97"/>
                  </a:cubicBezTo>
                  <a:cubicBezTo>
                    <a:pt x="165" y="97"/>
                    <a:pt x="166" y="97"/>
                    <a:pt x="166" y="96"/>
                  </a:cubicBezTo>
                  <a:cubicBezTo>
                    <a:pt x="166" y="96"/>
                    <a:pt x="166" y="96"/>
                    <a:pt x="166" y="96"/>
                  </a:cubicBezTo>
                  <a:cubicBezTo>
                    <a:pt x="165" y="98"/>
                    <a:pt x="163" y="100"/>
                    <a:pt x="161" y="102"/>
                  </a:cubicBezTo>
                  <a:close/>
                  <a:moveTo>
                    <a:pt x="167" y="95"/>
                  </a:moveTo>
                  <a:cubicBezTo>
                    <a:pt x="167" y="95"/>
                    <a:pt x="167" y="95"/>
                    <a:pt x="167" y="95"/>
                  </a:cubicBezTo>
                  <a:cubicBezTo>
                    <a:pt x="165" y="96"/>
                    <a:pt x="163" y="96"/>
                    <a:pt x="161" y="97"/>
                  </a:cubicBezTo>
                  <a:cubicBezTo>
                    <a:pt x="160" y="97"/>
                    <a:pt x="159" y="97"/>
                    <a:pt x="158" y="98"/>
                  </a:cubicBezTo>
                  <a:cubicBezTo>
                    <a:pt x="144" y="101"/>
                    <a:pt x="128" y="103"/>
                    <a:pt x="113" y="107"/>
                  </a:cubicBezTo>
                  <a:cubicBezTo>
                    <a:pt x="99" y="111"/>
                    <a:pt x="84" y="116"/>
                    <a:pt x="69" y="120"/>
                  </a:cubicBezTo>
                  <a:cubicBezTo>
                    <a:pt x="64" y="121"/>
                    <a:pt x="59" y="122"/>
                    <a:pt x="55" y="123"/>
                  </a:cubicBezTo>
                  <a:cubicBezTo>
                    <a:pt x="69" y="118"/>
                    <a:pt x="83" y="114"/>
                    <a:pt x="98" y="110"/>
                  </a:cubicBezTo>
                  <a:cubicBezTo>
                    <a:pt x="112" y="106"/>
                    <a:pt x="128" y="103"/>
                    <a:pt x="142" y="100"/>
                  </a:cubicBezTo>
                  <a:cubicBezTo>
                    <a:pt x="151" y="98"/>
                    <a:pt x="159" y="95"/>
                    <a:pt x="168" y="93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70" y="93"/>
                    <a:pt x="170" y="92"/>
                  </a:cubicBezTo>
                  <a:cubicBezTo>
                    <a:pt x="169" y="93"/>
                    <a:pt x="168" y="94"/>
                    <a:pt x="167" y="95"/>
                  </a:cubicBezTo>
                  <a:close/>
                  <a:moveTo>
                    <a:pt x="171" y="91"/>
                  </a:moveTo>
                  <a:cubicBezTo>
                    <a:pt x="171" y="91"/>
                    <a:pt x="171" y="91"/>
                    <a:pt x="171" y="91"/>
                  </a:cubicBezTo>
                  <a:cubicBezTo>
                    <a:pt x="156" y="95"/>
                    <a:pt x="141" y="98"/>
                    <a:pt x="126" y="101"/>
                  </a:cubicBezTo>
                  <a:cubicBezTo>
                    <a:pt x="111" y="104"/>
                    <a:pt x="97" y="108"/>
                    <a:pt x="82" y="112"/>
                  </a:cubicBezTo>
                  <a:cubicBezTo>
                    <a:pt x="67" y="116"/>
                    <a:pt x="53" y="120"/>
                    <a:pt x="38" y="123"/>
                  </a:cubicBezTo>
                  <a:cubicBezTo>
                    <a:pt x="37" y="123"/>
                    <a:pt x="37" y="123"/>
                    <a:pt x="36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3"/>
                    <a:pt x="37" y="123"/>
                    <a:pt x="38" y="122"/>
                  </a:cubicBezTo>
                  <a:cubicBezTo>
                    <a:pt x="41" y="121"/>
                    <a:pt x="45" y="120"/>
                    <a:pt x="48" y="119"/>
                  </a:cubicBezTo>
                  <a:cubicBezTo>
                    <a:pt x="56" y="116"/>
                    <a:pt x="64" y="115"/>
                    <a:pt x="72" y="113"/>
                  </a:cubicBezTo>
                  <a:cubicBezTo>
                    <a:pt x="86" y="109"/>
                    <a:pt x="101" y="104"/>
                    <a:pt x="116" y="101"/>
                  </a:cubicBezTo>
                  <a:cubicBezTo>
                    <a:pt x="131" y="98"/>
                    <a:pt x="146" y="95"/>
                    <a:pt x="161" y="90"/>
                  </a:cubicBezTo>
                  <a:cubicBezTo>
                    <a:pt x="164" y="89"/>
                    <a:pt x="168" y="88"/>
                    <a:pt x="171" y="87"/>
                  </a:cubicBezTo>
                  <a:cubicBezTo>
                    <a:pt x="171" y="87"/>
                    <a:pt x="172" y="87"/>
                    <a:pt x="172" y="86"/>
                  </a:cubicBezTo>
                  <a:cubicBezTo>
                    <a:pt x="173" y="86"/>
                    <a:pt x="175" y="85"/>
                    <a:pt x="177" y="85"/>
                  </a:cubicBezTo>
                  <a:cubicBezTo>
                    <a:pt x="175" y="87"/>
                    <a:pt x="173" y="89"/>
                    <a:pt x="171" y="91"/>
                  </a:cubicBezTo>
                  <a:close/>
                  <a:moveTo>
                    <a:pt x="108" y="102"/>
                  </a:moveTo>
                  <a:cubicBezTo>
                    <a:pt x="118" y="99"/>
                    <a:pt x="129" y="97"/>
                    <a:pt x="139" y="95"/>
                  </a:cubicBezTo>
                  <a:cubicBezTo>
                    <a:pt x="144" y="94"/>
                    <a:pt x="149" y="93"/>
                    <a:pt x="153" y="92"/>
                  </a:cubicBezTo>
                  <a:cubicBezTo>
                    <a:pt x="150" y="93"/>
                    <a:pt x="146" y="94"/>
                    <a:pt x="143" y="95"/>
                  </a:cubicBezTo>
                  <a:cubicBezTo>
                    <a:pt x="131" y="97"/>
                    <a:pt x="119" y="100"/>
                    <a:pt x="108" y="102"/>
                  </a:cubicBezTo>
                  <a:close/>
                  <a:moveTo>
                    <a:pt x="178" y="84"/>
                  </a:moveTo>
                  <a:cubicBezTo>
                    <a:pt x="178" y="84"/>
                    <a:pt x="178" y="84"/>
                    <a:pt x="178" y="84"/>
                  </a:cubicBezTo>
                  <a:cubicBezTo>
                    <a:pt x="176" y="84"/>
                    <a:pt x="174" y="85"/>
                    <a:pt x="173" y="85"/>
                  </a:cubicBezTo>
                  <a:cubicBezTo>
                    <a:pt x="173" y="85"/>
                    <a:pt x="172" y="85"/>
                    <a:pt x="172" y="85"/>
                  </a:cubicBezTo>
                  <a:cubicBezTo>
                    <a:pt x="165" y="88"/>
                    <a:pt x="157" y="90"/>
                    <a:pt x="150" y="92"/>
                  </a:cubicBezTo>
                  <a:cubicBezTo>
                    <a:pt x="134" y="95"/>
                    <a:pt x="119" y="99"/>
                    <a:pt x="104" y="102"/>
                  </a:cubicBezTo>
                  <a:cubicBezTo>
                    <a:pt x="95" y="105"/>
                    <a:pt x="85" y="107"/>
                    <a:pt x="76" y="110"/>
                  </a:cubicBezTo>
                  <a:cubicBezTo>
                    <a:pt x="66" y="113"/>
                    <a:pt x="56" y="114"/>
                    <a:pt x="46" y="116"/>
                  </a:cubicBezTo>
                  <a:cubicBezTo>
                    <a:pt x="41" y="117"/>
                    <a:pt x="36" y="118"/>
                    <a:pt x="32" y="119"/>
                  </a:cubicBezTo>
                  <a:cubicBezTo>
                    <a:pt x="30" y="120"/>
                    <a:pt x="23" y="121"/>
                    <a:pt x="28" y="120"/>
                  </a:cubicBezTo>
                  <a:cubicBezTo>
                    <a:pt x="30" y="119"/>
                    <a:pt x="33" y="118"/>
                    <a:pt x="35" y="117"/>
                  </a:cubicBezTo>
                  <a:cubicBezTo>
                    <a:pt x="45" y="114"/>
                    <a:pt x="55" y="111"/>
                    <a:pt x="65" y="109"/>
                  </a:cubicBezTo>
                  <a:cubicBezTo>
                    <a:pt x="85" y="104"/>
                    <a:pt x="105" y="99"/>
                    <a:pt x="126" y="94"/>
                  </a:cubicBezTo>
                  <a:cubicBezTo>
                    <a:pt x="136" y="92"/>
                    <a:pt x="146" y="89"/>
                    <a:pt x="157" y="87"/>
                  </a:cubicBezTo>
                  <a:cubicBezTo>
                    <a:pt x="166" y="84"/>
                    <a:pt x="175" y="80"/>
                    <a:pt x="184" y="77"/>
                  </a:cubicBezTo>
                  <a:cubicBezTo>
                    <a:pt x="182" y="79"/>
                    <a:pt x="180" y="82"/>
                    <a:pt x="178" y="84"/>
                  </a:cubicBezTo>
                  <a:close/>
                  <a:moveTo>
                    <a:pt x="61" y="105"/>
                  </a:moveTo>
                  <a:cubicBezTo>
                    <a:pt x="54" y="107"/>
                    <a:pt x="47" y="108"/>
                    <a:pt x="40" y="111"/>
                  </a:cubicBezTo>
                  <a:cubicBezTo>
                    <a:pt x="33" y="112"/>
                    <a:pt x="26" y="113"/>
                    <a:pt x="20" y="116"/>
                  </a:cubicBezTo>
                  <a:cubicBezTo>
                    <a:pt x="19" y="116"/>
                    <a:pt x="19" y="116"/>
                    <a:pt x="18" y="117"/>
                  </a:cubicBezTo>
                  <a:cubicBezTo>
                    <a:pt x="16" y="116"/>
                    <a:pt x="15" y="114"/>
                    <a:pt x="13" y="113"/>
                  </a:cubicBezTo>
                  <a:cubicBezTo>
                    <a:pt x="18" y="113"/>
                    <a:pt x="23" y="111"/>
                    <a:pt x="29" y="109"/>
                  </a:cubicBezTo>
                  <a:cubicBezTo>
                    <a:pt x="36" y="107"/>
                    <a:pt x="44" y="105"/>
                    <a:pt x="51" y="103"/>
                  </a:cubicBezTo>
                  <a:cubicBezTo>
                    <a:pt x="65" y="100"/>
                    <a:pt x="79" y="98"/>
                    <a:pt x="93" y="95"/>
                  </a:cubicBezTo>
                  <a:cubicBezTo>
                    <a:pt x="82" y="98"/>
                    <a:pt x="72" y="102"/>
                    <a:pt x="61" y="105"/>
                  </a:cubicBezTo>
                  <a:close/>
                  <a:moveTo>
                    <a:pt x="58" y="139"/>
                  </a:moveTo>
                  <a:cubicBezTo>
                    <a:pt x="68" y="144"/>
                    <a:pt x="79" y="149"/>
                    <a:pt x="89" y="154"/>
                  </a:cubicBezTo>
                  <a:cubicBezTo>
                    <a:pt x="94" y="157"/>
                    <a:pt x="100" y="159"/>
                    <a:pt x="105" y="163"/>
                  </a:cubicBezTo>
                  <a:cubicBezTo>
                    <a:pt x="105" y="163"/>
                    <a:pt x="104" y="164"/>
                    <a:pt x="104" y="165"/>
                  </a:cubicBezTo>
                  <a:cubicBezTo>
                    <a:pt x="98" y="162"/>
                    <a:pt x="93" y="159"/>
                    <a:pt x="87" y="156"/>
                  </a:cubicBezTo>
                  <a:cubicBezTo>
                    <a:pt x="77" y="151"/>
                    <a:pt x="67" y="147"/>
                    <a:pt x="58" y="142"/>
                  </a:cubicBezTo>
                  <a:cubicBezTo>
                    <a:pt x="51" y="139"/>
                    <a:pt x="45" y="136"/>
                    <a:pt x="38" y="132"/>
                  </a:cubicBezTo>
                  <a:cubicBezTo>
                    <a:pt x="29" y="127"/>
                    <a:pt x="20" y="121"/>
                    <a:pt x="10" y="118"/>
                  </a:cubicBezTo>
                  <a:cubicBezTo>
                    <a:pt x="10" y="118"/>
                    <a:pt x="10" y="118"/>
                    <a:pt x="10" y="118"/>
                  </a:cubicBezTo>
                  <a:cubicBezTo>
                    <a:pt x="11" y="117"/>
                    <a:pt x="11" y="116"/>
                    <a:pt x="11" y="116"/>
                  </a:cubicBezTo>
                  <a:cubicBezTo>
                    <a:pt x="27" y="124"/>
                    <a:pt x="43" y="131"/>
                    <a:pt x="58" y="139"/>
                  </a:cubicBezTo>
                  <a:close/>
                  <a:moveTo>
                    <a:pt x="199" y="61"/>
                  </a:moveTo>
                  <a:cubicBezTo>
                    <a:pt x="198" y="61"/>
                    <a:pt x="198" y="62"/>
                    <a:pt x="198" y="62"/>
                  </a:cubicBezTo>
                  <a:cubicBezTo>
                    <a:pt x="183" y="64"/>
                    <a:pt x="168" y="68"/>
                    <a:pt x="153" y="71"/>
                  </a:cubicBezTo>
                  <a:cubicBezTo>
                    <a:pt x="138" y="73"/>
                    <a:pt x="123" y="76"/>
                    <a:pt x="107" y="80"/>
                  </a:cubicBezTo>
                  <a:cubicBezTo>
                    <a:pt x="92" y="83"/>
                    <a:pt x="77" y="88"/>
                    <a:pt x="62" y="92"/>
                  </a:cubicBezTo>
                  <a:cubicBezTo>
                    <a:pt x="54" y="94"/>
                    <a:pt x="47" y="96"/>
                    <a:pt x="40" y="98"/>
                  </a:cubicBezTo>
                  <a:cubicBezTo>
                    <a:pt x="37" y="99"/>
                    <a:pt x="35" y="100"/>
                    <a:pt x="32" y="100"/>
                  </a:cubicBezTo>
                  <a:cubicBezTo>
                    <a:pt x="42" y="97"/>
                    <a:pt x="51" y="94"/>
                    <a:pt x="61" y="91"/>
                  </a:cubicBezTo>
                  <a:cubicBezTo>
                    <a:pt x="76" y="86"/>
                    <a:pt x="90" y="82"/>
                    <a:pt x="105" y="79"/>
                  </a:cubicBezTo>
                  <a:cubicBezTo>
                    <a:pt x="120" y="75"/>
                    <a:pt x="135" y="71"/>
                    <a:pt x="150" y="69"/>
                  </a:cubicBezTo>
                  <a:cubicBezTo>
                    <a:pt x="164" y="66"/>
                    <a:pt x="179" y="64"/>
                    <a:pt x="192" y="61"/>
                  </a:cubicBezTo>
                  <a:cubicBezTo>
                    <a:pt x="196" y="60"/>
                    <a:pt x="199" y="58"/>
                    <a:pt x="202" y="57"/>
                  </a:cubicBezTo>
                  <a:cubicBezTo>
                    <a:pt x="201" y="58"/>
                    <a:pt x="200" y="60"/>
                    <a:pt x="199" y="61"/>
                  </a:cubicBezTo>
                  <a:close/>
                  <a:moveTo>
                    <a:pt x="191" y="70"/>
                  </a:moveTo>
                  <a:cubicBezTo>
                    <a:pt x="179" y="74"/>
                    <a:pt x="166" y="77"/>
                    <a:pt x="154" y="80"/>
                  </a:cubicBezTo>
                  <a:cubicBezTo>
                    <a:pt x="152" y="81"/>
                    <a:pt x="150" y="81"/>
                    <a:pt x="149" y="82"/>
                  </a:cubicBezTo>
                  <a:cubicBezTo>
                    <a:pt x="136" y="84"/>
                    <a:pt x="124" y="88"/>
                    <a:pt x="112" y="91"/>
                  </a:cubicBezTo>
                  <a:cubicBezTo>
                    <a:pt x="109" y="92"/>
                    <a:pt x="105" y="92"/>
                    <a:pt x="101" y="93"/>
                  </a:cubicBezTo>
                  <a:cubicBezTo>
                    <a:pt x="86" y="96"/>
                    <a:pt x="70" y="99"/>
                    <a:pt x="55" y="102"/>
                  </a:cubicBezTo>
                  <a:cubicBezTo>
                    <a:pt x="48" y="103"/>
                    <a:pt x="40" y="105"/>
                    <a:pt x="33" y="107"/>
                  </a:cubicBezTo>
                  <a:cubicBezTo>
                    <a:pt x="30" y="108"/>
                    <a:pt x="27" y="109"/>
                    <a:pt x="24" y="110"/>
                  </a:cubicBezTo>
                  <a:cubicBezTo>
                    <a:pt x="22" y="111"/>
                    <a:pt x="20" y="111"/>
                    <a:pt x="19" y="112"/>
                  </a:cubicBezTo>
                  <a:cubicBezTo>
                    <a:pt x="17" y="112"/>
                    <a:pt x="14" y="112"/>
                    <a:pt x="12" y="113"/>
                  </a:cubicBezTo>
                  <a:cubicBezTo>
                    <a:pt x="19" y="110"/>
                    <a:pt x="25" y="107"/>
                    <a:pt x="32" y="105"/>
                  </a:cubicBezTo>
                  <a:cubicBezTo>
                    <a:pt x="40" y="103"/>
                    <a:pt x="48" y="101"/>
                    <a:pt x="56" y="99"/>
                  </a:cubicBezTo>
                  <a:cubicBezTo>
                    <a:pt x="71" y="94"/>
                    <a:pt x="86" y="91"/>
                    <a:pt x="101" y="87"/>
                  </a:cubicBezTo>
                  <a:cubicBezTo>
                    <a:pt x="131" y="79"/>
                    <a:pt x="161" y="74"/>
                    <a:pt x="190" y="65"/>
                  </a:cubicBezTo>
                  <a:cubicBezTo>
                    <a:pt x="192" y="65"/>
                    <a:pt x="195" y="64"/>
                    <a:pt x="197" y="63"/>
                  </a:cubicBezTo>
                  <a:cubicBezTo>
                    <a:pt x="195" y="65"/>
                    <a:pt x="193" y="68"/>
                    <a:pt x="191" y="70"/>
                  </a:cubicBezTo>
                  <a:close/>
                  <a:moveTo>
                    <a:pt x="10" y="120"/>
                  </a:moveTo>
                  <a:cubicBezTo>
                    <a:pt x="10" y="120"/>
                    <a:pt x="10" y="120"/>
                    <a:pt x="10" y="120"/>
                  </a:cubicBezTo>
                  <a:cubicBezTo>
                    <a:pt x="20" y="124"/>
                    <a:pt x="29" y="130"/>
                    <a:pt x="38" y="135"/>
                  </a:cubicBezTo>
                  <a:cubicBezTo>
                    <a:pt x="44" y="138"/>
                    <a:pt x="51" y="141"/>
                    <a:pt x="57" y="144"/>
                  </a:cubicBezTo>
                  <a:cubicBezTo>
                    <a:pt x="67" y="149"/>
                    <a:pt x="77" y="154"/>
                    <a:pt x="87" y="159"/>
                  </a:cubicBezTo>
                  <a:cubicBezTo>
                    <a:pt x="92" y="162"/>
                    <a:pt x="98" y="165"/>
                    <a:pt x="103" y="167"/>
                  </a:cubicBezTo>
                  <a:cubicBezTo>
                    <a:pt x="103" y="168"/>
                    <a:pt x="103" y="169"/>
                    <a:pt x="103" y="170"/>
                  </a:cubicBezTo>
                  <a:cubicBezTo>
                    <a:pt x="86" y="162"/>
                    <a:pt x="70" y="154"/>
                    <a:pt x="53" y="147"/>
                  </a:cubicBezTo>
                  <a:cubicBezTo>
                    <a:pt x="38" y="140"/>
                    <a:pt x="23" y="132"/>
                    <a:pt x="9" y="124"/>
                  </a:cubicBezTo>
                  <a:cubicBezTo>
                    <a:pt x="9" y="123"/>
                    <a:pt x="9" y="121"/>
                    <a:pt x="10" y="120"/>
                  </a:cubicBezTo>
                  <a:close/>
                  <a:moveTo>
                    <a:pt x="106" y="167"/>
                  </a:moveTo>
                  <a:cubicBezTo>
                    <a:pt x="106" y="167"/>
                    <a:pt x="106" y="167"/>
                    <a:pt x="106" y="167"/>
                  </a:cubicBezTo>
                  <a:cubicBezTo>
                    <a:pt x="111" y="162"/>
                    <a:pt x="116" y="157"/>
                    <a:pt x="120" y="152"/>
                  </a:cubicBezTo>
                  <a:cubicBezTo>
                    <a:pt x="130" y="142"/>
                    <a:pt x="140" y="131"/>
                    <a:pt x="150" y="121"/>
                  </a:cubicBezTo>
                  <a:cubicBezTo>
                    <a:pt x="170" y="100"/>
                    <a:pt x="189" y="79"/>
                    <a:pt x="209" y="59"/>
                  </a:cubicBezTo>
                  <a:cubicBezTo>
                    <a:pt x="210" y="57"/>
                    <a:pt x="212" y="55"/>
                    <a:pt x="213" y="54"/>
                  </a:cubicBezTo>
                  <a:cubicBezTo>
                    <a:pt x="213" y="54"/>
                    <a:pt x="214" y="55"/>
                    <a:pt x="214" y="56"/>
                  </a:cubicBezTo>
                  <a:cubicBezTo>
                    <a:pt x="214" y="56"/>
                    <a:pt x="214" y="56"/>
                    <a:pt x="214" y="56"/>
                  </a:cubicBezTo>
                  <a:cubicBezTo>
                    <a:pt x="205" y="64"/>
                    <a:pt x="197" y="73"/>
                    <a:pt x="190" y="82"/>
                  </a:cubicBezTo>
                  <a:cubicBezTo>
                    <a:pt x="182" y="90"/>
                    <a:pt x="174" y="98"/>
                    <a:pt x="166" y="107"/>
                  </a:cubicBezTo>
                  <a:cubicBezTo>
                    <a:pt x="148" y="125"/>
                    <a:pt x="130" y="144"/>
                    <a:pt x="112" y="163"/>
                  </a:cubicBezTo>
                  <a:cubicBezTo>
                    <a:pt x="110" y="165"/>
                    <a:pt x="107" y="168"/>
                    <a:pt x="105" y="171"/>
                  </a:cubicBezTo>
                  <a:cubicBezTo>
                    <a:pt x="105" y="169"/>
                    <a:pt x="106" y="168"/>
                    <a:pt x="106" y="167"/>
                  </a:cubicBezTo>
                  <a:close/>
                  <a:moveTo>
                    <a:pt x="26" y="97"/>
                  </a:moveTo>
                  <a:cubicBezTo>
                    <a:pt x="56" y="88"/>
                    <a:pt x="86" y="79"/>
                    <a:pt x="117" y="73"/>
                  </a:cubicBezTo>
                  <a:cubicBezTo>
                    <a:pt x="133" y="70"/>
                    <a:pt x="148" y="67"/>
                    <a:pt x="164" y="64"/>
                  </a:cubicBezTo>
                  <a:cubicBezTo>
                    <a:pt x="171" y="63"/>
                    <a:pt x="179" y="62"/>
                    <a:pt x="186" y="60"/>
                  </a:cubicBezTo>
                  <a:cubicBezTo>
                    <a:pt x="190" y="60"/>
                    <a:pt x="194" y="59"/>
                    <a:pt x="197" y="58"/>
                  </a:cubicBezTo>
                  <a:cubicBezTo>
                    <a:pt x="198" y="57"/>
                    <a:pt x="199" y="57"/>
                    <a:pt x="200" y="57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99" y="58"/>
                    <a:pt x="198" y="58"/>
                    <a:pt x="197" y="58"/>
                  </a:cubicBezTo>
                  <a:cubicBezTo>
                    <a:pt x="184" y="63"/>
                    <a:pt x="169" y="64"/>
                    <a:pt x="156" y="67"/>
                  </a:cubicBezTo>
                  <a:cubicBezTo>
                    <a:pt x="140" y="70"/>
                    <a:pt x="125" y="73"/>
                    <a:pt x="110" y="76"/>
                  </a:cubicBezTo>
                  <a:cubicBezTo>
                    <a:pt x="81" y="84"/>
                    <a:pt x="52" y="92"/>
                    <a:pt x="23" y="103"/>
                  </a:cubicBezTo>
                  <a:cubicBezTo>
                    <a:pt x="22" y="103"/>
                    <a:pt x="21" y="104"/>
                    <a:pt x="20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101"/>
                    <a:pt x="24" y="99"/>
                    <a:pt x="26" y="97"/>
                  </a:cubicBezTo>
                  <a:close/>
                  <a:moveTo>
                    <a:pt x="19" y="105"/>
                  </a:moveTo>
                  <a:cubicBezTo>
                    <a:pt x="48" y="97"/>
                    <a:pt x="78" y="88"/>
                    <a:pt x="107" y="81"/>
                  </a:cubicBezTo>
                  <a:cubicBezTo>
                    <a:pt x="123" y="77"/>
                    <a:pt x="138" y="74"/>
                    <a:pt x="153" y="71"/>
                  </a:cubicBezTo>
                  <a:cubicBezTo>
                    <a:pt x="161" y="70"/>
                    <a:pt x="168" y="68"/>
                    <a:pt x="176" y="67"/>
                  </a:cubicBezTo>
                  <a:cubicBezTo>
                    <a:pt x="182" y="65"/>
                    <a:pt x="191" y="64"/>
                    <a:pt x="197" y="62"/>
                  </a:cubicBezTo>
                  <a:cubicBezTo>
                    <a:pt x="168" y="72"/>
                    <a:pt x="138" y="77"/>
                    <a:pt x="108" y="84"/>
                  </a:cubicBezTo>
                  <a:cubicBezTo>
                    <a:pt x="93" y="88"/>
                    <a:pt x="78" y="92"/>
                    <a:pt x="63" y="96"/>
                  </a:cubicBezTo>
                  <a:cubicBezTo>
                    <a:pt x="49" y="100"/>
                    <a:pt x="34" y="103"/>
                    <a:pt x="20" y="109"/>
                  </a:cubicBezTo>
                  <a:cubicBezTo>
                    <a:pt x="18" y="110"/>
                    <a:pt x="15" y="111"/>
                    <a:pt x="13" y="112"/>
                  </a:cubicBezTo>
                  <a:cubicBezTo>
                    <a:pt x="15" y="109"/>
                    <a:pt x="17" y="107"/>
                    <a:pt x="19" y="105"/>
                  </a:cubicBezTo>
                  <a:close/>
                  <a:moveTo>
                    <a:pt x="104" y="177"/>
                  </a:moveTo>
                  <a:cubicBezTo>
                    <a:pt x="104" y="176"/>
                    <a:pt x="104" y="175"/>
                    <a:pt x="104" y="175"/>
                  </a:cubicBezTo>
                  <a:cubicBezTo>
                    <a:pt x="104" y="175"/>
                    <a:pt x="105" y="175"/>
                    <a:pt x="105" y="174"/>
                  </a:cubicBezTo>
                  <a:cubicBezTo>
                    <a:pt x="138" y="139"/>
                    <a:pt x="172" y="104"/>
                    <a:pt x="205" y="69"/>
                  </a:cubicBezTo>
                  <a:cubicBezTo>
                    <a:pt x="208" y="65"/>
                    <a:pt x="211" y="62"/>
                    <a:pt x="214" y="59"/>
                  </a:cubicBezTo>
                  <a:cubicBezTo>
                    <a:pt x="214" y="59"/>
                    <a:pt x="215" y="59"/>
                    <a:pt x="215" y="59"/>
                  </a:cubicBezTo>
                  <a:cubicBezTo>
                    <a:pt x="211" y="62"/>
                    <a:pt x="208" y="66"/>
                    <a:pt x="206" y="69"/>
                  </a:cubicBezTo>
                  <a:cubicBezTo>
                    <a:pt x="200" y="75"/>
                    <a:pt x="194" y="81"/>
                    <a:pt x="188" y="88"/>
                  </a:cubicBezTo>
                  <a:cubicBezTo>
                    <a:pt x="180" y="97"/>
                    <a:pt x="172" y="106"/>
                    <a:pt x="164" y="114"/>
                  </a:cubicBezTo>
                  <a:cubicBezTo>
                    <a:pt x="144" y="135"/>
                    <a:pt x="124" y="155"/>
                    <a:pt x="104" y="176"/>
                  </a:cubicBezTo>
                  <a:cubicBezTo>
                    <a:pt x="104" y="176"/>
                    <a:pt x="104" y="176"/>
                    <a:pt x="104" y="177"/>
                  </a:cubicBezTo>
                  <a:close/>
                  <a:moveTo>
                    <a:pt x="8" y="117"/>
                  </a:moveTo>
                  <a:cubicBezTo>
                    <a:pt x="7" y="121"/>
                    <a:pt x="6" y="125"/>
                    <a:pt x="6" y="129"/>
                  </a:cubicBezTo>
                  <a:cubicBezTo>
                    <a:pt x="5" y="125"/>
                    <a:pt x="6" y="120"/>
                    <a:pt x="8" y="117"/>
                  </a:cubicBezTo>
                  <a:close/>
                  <a:moveTo>
                    <a:pt x="27" y="145"/>
                  </a:moveTo>
                  <a:cubicBezTo>
                    <a:pt x="22" y="142"/>
                    <a:pt x="16" y="140"/>
                    <a:pt x="11" y="136"/>
                  </a:cubicBezTo>
                  <a:cubicBezTo>
                    <a:pt x="11" y="136"/>
                    <a:pt x="10" y="136"/>
                    <a:pt x="10" y="136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14" y="137"/>
                    <a:pt x="18" y="139"/>
                    <a:pt x="22" y="141"/>
                  </a:cubicBezTo>
                  <a:cubicBezTo>
                    <a:pt x="32" y="146"/>
                    <a:pt x="43" y="151"/>
                    <a:pt x="53" y="156"/>
                  </a:cubicBezTo>
                  <a:cubicBezTo>
                    <a:pt x="64" y="161"/>
                    <a:pt x="75" y="166"/>
                    <a:pt x="85" y="171"/>
                  </a:cubicBezTo>
                  <a:cubicBezTo>
                    <a:pt x="90" y="174"/>
                    <a:pt x="97" y="176"/>
                    <a:pt x="102" y="179"/>
                  </a:cubicBezTo>
                  <a:cubicBezTo>
                    <a:pt x="102" y="179"/>
                    <a:pt x="102" y="180"/>
                    <a:pt x="102" y="180"/>
                  </a:cubicBezTo>
                  <a:cubicBezTo>
                    <a:pt x="102" y="181"/>
                    <a:pt x="103" y="182"/>
                    <a:pt x="103" y="183"/>
                  </a:cubicBezTo>
                  <a:cubicBezTo>
                    <a:pt x="88" y="177"/>
                    <a:pt x="73" y="168"/>
                    <a:pt x="58" y="161"/>
                  </a:cubicBezTo>
                  <a:cubicBezTo>
                    <a:pt x="48" y="156"/>
                    <a:pt x="37" y="150"/>
                    <a:pt x="27" y="145"/>
                  </a:cubicBezTo>
                  <a:close/>
                  <a:moveTo>
                    <a:pt x="205" y="78"/>
                  </a:moveTo>
                  <a:cubicBezTo>
                    <a:pt x="195" y="89"/>
                    <a:pt x="185" y="100"/>
                    <a:pt x="175" y="110"/>
                  </a:cubicBezTo>
                  <a:cubicBezTo>
                    <a:pt x="155" y="132"/>
                    <a:pt x="135" y="153"/>
                    <a:pt x="114" y="175"/>
                  </a:cubicBezTo>
                  <a:cubicBezTo>
                    <a:pt x="112" y="177"/>
                    <a:pt x="109" y="180"/>
                    <a:pt x="107" y="183"/>
                  </a:cubicBezTo>
                  <a:cubicBezTo>
                    <a:pt x="106" y="182"/>
                    <a:pt x="105" y="181"/>
                    <a:pt x="105" y="179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12" y="171"/>
                    <a:pt x="120" y="163"/>
                    <a:pt x="128" y="155"/>
                  </a:cubicBezTo>
                  <a:cubicBezTo>
                    <a:pt x="139" y="143"/>
                    <a:pt x="150" y="132"/>
                    <a:pt x="162" y="120"/>
                  </a:cubicBezTo>
                  <a:cubicBezTo>
                    <a:pt x="180" y="101"/>
                    <a:pt x="196" y="80"/>
                    <a:pt x="215" y="62"/>
                  </a:cubicBezTo>
                  <a:cubicBezTo>
                    <a:pt x="215" y="62"/>
                    <a:pt x="216" y="62"/>
                    <a:pt x="216" y="62"/>
                  </a:cubicBezTo>
                  <a:cubicBezTo>
                    <a:pt x="216" y="63"/>
                    <a:pt x="217" y="63"/>
                    <a:pt x="218" y="64"/>
                  </a:cubicBezTo>
                  <a:cubicBezTo>
                    <a:pt x="217" y="65"/>
                    <a:pt x="216" y="67"/>
                    <a:pt x="215" y="68"/>
                  </a:cubicBezTo>
                  <a:cubicBezTo>
                    <a:pt x="212" y="71"/>
                    <a:pt x="208" y="75"/>
                    <a:pt x="205" y="78"/>
                  </a:cubicBezTo>
                  <a:close/>
                </a:path>
              </a:pathLst>
            </a:custGeom>
            <a:blipFill dpi="0" rotWithShape="1">
              <a:blip r:embed="rId13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04" name="Freeform 206"/>
            <p:cNvSpPr>
              <a:spLocks noEditPoints="1"/>
            </p:cNvSpPr>
            <p:nvPr/>
          </p:nvSpPr>
          <p:spPr bwMode="auto">
            <a:xfrm>
              <a:off x="5686511" y="718399"/>
              <a:ext cx="641350" cy="544513"/>
            </a:xfrm>
            <a:custGeom>
              <a:avLst/>
              <a:gdLst>
                <a:gd name="T0" fmla="*/ 25 w 221"/>
                <a:gd name="T1" fmla="*/ 147 h 187"/>
                <a:gd name="T2" fmla="*/ 8 w 221"/>
                <a:gd name="T3" fmla="*/ 131 h 187"/>
                <a:gd name="T4" fmla="*/ 203 w 221"/>
                <a:gd name="T5" fmla="*/ 56 h 187"/>
                <a:gd name="T6" fmla="*/ 109 w 221"/>
                <a:gd name="T7" fmla="*/ 10 h 187"/>
                <a:gd name="T8" fmla="*/ 117 w 221"/>
                <a:gd name="T9" fmla="*/ 14 h 187"/>
                <a:gd name="T10" fmla="*/ 111 w 221"/>
                <a:gd name="T11" fmla="*/ 19 h 187"/>
                <a:gd name="T12" fmla="*/ 78 w 221"/>
                <a:gd name="T13" fmla="*/ 41 h 187"/>
                <a:gd name="T14" fmla="*/ 89 w 221"/>
                <a:gd name="T15" fmla="*/ 34 h 187"/>
                <a:gd name="T16" fmla="*/ 145 w 221"/>
                <a:gd name="T17" fmla="*/ 15 h 187"/>
                <a:gd name="T18" fmla="*/ 107 w 221"/>
                <a:gd name="T19" fmla="*/ 10 h 187"/>
                <a:gd name="T20" fmla="*/ 128 w 221"/>
                <a:gd name="T21" fmla="*/ 9 h 187"/>
                <a:gd name="T22" fmla="*/ 139 w 221"/>
                <a:gd name="T23" fmla="*/ 13 h 187"/>
                <a:gd name="T24" fmla="*/ 92 w 221"/>
                <a:gd name="T25" fmla="*/ 32 h 187"/>
                <a:gd name="T26" fmla="*/ 120 w 221"/>
                <a:gd name="T27" fmla="*/ 34 h 187"/>
                <a:gd name="T28" fmla="*/ 66 w 221"/>
                <a:gd name="T29" fmla="*/ 58 h 187"/>
                <a:gd name="T30" fmla="*/ 117 w 221"/>
                <a:gd name="T31" fmla="*/ 54 h 187"/>
                <a:gd name="T32" fmla="*/ 55 w 221"/>
                <a:gd name="T33" fmla="*/ 66 h 187"/>
                <a:gd name="T34" fmla="*/ 66 w 221"/>
                <a:gd name="T35" fmla="*/ 54 h 187"/>
                <a:gd name="T36" fmla="*/ 147 w 221"/>
                <a:gd name="T37" fmla="*/ 28 h 187"/>
                <a:gd name="T38" fmla="*/ 157 w 221"/>
                <a:gd name="T39" fmla="*/ 30 h 187"/>
                <a:gd name="T40" fmla="*/ 171 w 221"/>
                <a:gd name="T41" fmla="*/ 33 h 187"/>
                <a:gd name="T42" fmla="*/ 145 w 221"/>
                <a:gd name="T43" fmla="*/ 43 h 187"/>
                <a:gd name="T44" fmla="*/ 42 w 221"/>
                <a:gd name="T45" fmla="*/ 79 h 187"/>
                <a:gd name="T46" fmla="*/ 125 w 221"/>
                <a:gd name="T47" fmla="*/ 63 h 187"/>
                <a:gd name="T48" fmla="*/ 199 w 221"/>
                <a:gd name="T49" fmla="*/ 40 h 187"/>
                <a:gd name="T50" fmla="*/ 194 w 221"/>
                <a:gd name="T51" fmla="*/ 50 h 187"/>
                <a:gd name="T52" fmla="*/ 213 w 221"/>
                <a:gd name="T53" fmla="*/ 45 h 187"/>
                <a:gd name="T54" fmla="*/ 199 w 221"/>
                <a:gd name="T55" fmla="*/ 65 h 187"/>
                <a:gd name="T56" fmla="*/ 63 w 221"/>
                <a:gd name="T57" fmla="*/ 108 h 187"/>
                <a:gd name="T58" fmla="*/ 25 w 221"/>
                <a:gd name="T59" fmla="*/ 120 h 187"/>
                <a:gd name="T60" fmla="*/ 32 w 221"/>
                <a:gd name="T61" fmla="*/ 124 h 187"/>
                <a:gd name="T62" fmla="*/ 147 w 221"/>
                <a:gd name="T63" fmla="*/ 102 h 187"/>
                <a:gd name="T64" fmla="*/ 47 w 221"/>
                <a:gd name="T65" fmla="*/ 131 h 187"/>
                <a:gd name="T66" fmla="*/ 109 w 221"/>
                <a:gd name="T67" fmla="*/ 158 h 187"/>
                <a:gd name="T68" fmla="*/ 106 w 221"/>
                <a:gd name="T69" fmla="*/ 150 h 187"/>
                <a:gd name="T70" fmla="*/ 124 w 221"/>
                <a:gd name="T71" fmla="*/ 143 h 187"/>
                <a:gd name="T72" fmla="*/ 82 w 221"/>
                <a:gd name="T73" fmla="*/ 140 h 187"/>
                <a:gd name="T74" fmla="*/ 104 w 221"/>
                <a:gd name="T75" fmla="*/ 131 h 187"/>
                <a:gd name="T76" fmla="*/ 128 w 221"/>
                <a:gd name="T77" fmla="*/ 117 h 187"/>
                <a:gd name="T78" fmla="*/ 116 w 221"/>
                <a:gd name="T79" fmla="*/ 121 h 187"/>
                <a:gd name="T80" fmla="*/ 74 w 221"/>
                <a:gd name="T81" fmla="*/ 139 h 187"/>
                <a:gd name="T82" fmla="*/ 99 w 221"/>
                <a:gd name="T83" fmla="*/ 143 h 187"/>
                <a:gd name="T84" fmla="*/ 91 w 221"/>
                <a:gd name="T85" fmla="*/ 153 h 187"/>
                <a:gd name="T86" fmla="*/ 112 w 221"/>
                <a:gd name="T87" fmla="*/ 154 h 187"/>
                <a:gd name="T88" fmla="*/ 88 w 221"/>
                <a:gd name="T89" fmla="*/ 119 h 187"/>
                <a:gd name="T90" fmla="*/ 69 w 221"/>
                <a:gd name="T91" fmla="*/ 120 h 187"/>
                <a:gd name="T92" fmla="*/ 36 w 221"/>
                <a:gd name="T93" fmla="*/ 123 h 187"/>
                <a:gd name="T94" fmla="*/ 153 w 221"/>
                <a:gd name="T95" fmla="*/ 92 h 187"/>
                <a:gd name="T96" fmla="*/ 35 w 221"/>
                <a:gd name="T97" fmla="*/ 118 h 187"/>
                <a:gd name="T98" fmla="*/ 93 w 221"/>
                <a:gd name="T99" fmla="*/ 96 h 187"/>
                <a:gd name="T100" fmla="*/ 198 w 221"/>
                <a:gd name="T101" fmla="*/ 61 h 187"/>
                <a:gd name="T102" fmla="*/ 190 w 221"/>
                <a:gd name="T103" fmla="*/ 70 h 187"/>
                <a:gd name="T104" fmla="*/ 190 w 221"/>
                <a:gd name="T105" fmla="*/ 66 h 187"/>
                <a:gd name="T106" fmla="*/ 106 w 221"/>
                <a:gd name="T107" fmla="*/ 167 h 187"/>
                <a:gd name="T108" fmla="*/ 26 w 221"/>
                <a:gd name="T109" fmla="*/ 97 h 187"/>
                <a:gd name="T110" fmla="*/ 26 w 221"/>
                <a:gd name="T111" fmla="*/ 97 h 187"/>
                <a:gd name="T112" fmla="*/ 104 w 221"/>
                <a:gd name="T113" fmla="*/ 175 h 187"/>
                <a:gd name="T114" fmla="*/ 10 w 221"/>
                <a:gd name="T115" fmla="*/ 136 h 187"/>
                <a:gd name="T116" fmla="*/ 114 w 221"/>
                <a:gd name="T117" fmla="*/ 17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1" h="187">
                  <a:moveTo>
                    <a:pt x="220" y="63"/>
                  </a:moveTo>
                  <a:cubicBezTo>
                    <a:pt x="220" y="62"/>
                    <a:pt x="220" y="62"/>
                    <a:pt x="220" y="62"/>
                  </a:cubicBezTo>
                  <a:cubicBezTo>
                    <a:pt x="217" y="62"/>
                    <a:pt x="216" y="59"/>
                    <a:pt x="216" y="57"/>
                  </a:cubicBezTo>
                  <a:cubicBezTo>
                    <a:pt x="215" y="53"/>
                    <a:pt x="215" y="49"/>
                    <a:pt x="217" y="46"/>
                  </a:cubicBezTo>
                  <a:cubicBezTo>
                    <a:pt x="217" y="45"/>
                    <a:pt x="217" y="45"/>
                    <a:pt x="217" y="45"/>
                  </a:cubicBezTo>
                  <a:cubicBezTo>
                    <a:pt x="217" y="44"/>
                    <a:pt x="217" y="44"/>
                    <a:pt x="216" y="44"/>
                  </a:cubicBezTo>
                  <a:cubicBezTo>
                    <a:pt x="201" y="37"/>
                    <a:pt x="186" y="30"/>
                    <a:pt x="171" y="24"/>
                  </a:cubicBezTo>
                  <a:cubicBezTo>
                    <a:pt x="153" y="15"/>
                    <a:pt x="134" y="7"/>
                    <a:pt x="115" y="0"/>
                  </a:cubicBezTo>
                  <a:cubicBezTo>
                    <a:pt x="114" y="0"/>
                    <a:pt x="114" y="0"/>
                    <a:pt x="113" y="0"/>
                  </a:cubicBezTo>
                  <a:cubicBezTo>
                    <a:pt x="94" y="19"/>
                    <a:pt x="76" y="39"/>
                    <a:pt x="58" y="59"/>
                  </a:cubicBezTo>
                  <a:cubicBezTo>
                    <a:pt x="41" y="77"/>
                    <a:pt x="24" y="94"/>
                    <a:pt x="8" y="113"/>
                  </a:cubicBezTo>
                  <a:cubicBezTo>
                    <a:pt x="1" y="118"/>
                    <a:pt x="0" y="134"/>
                    <a:pt x="9" y="138"/>
                  </a:cubicBezTo>
                  <a:cubicBezTo>
                    <a:pt x="14" y="142"/>
                    <a:pt x="20" y="145"/>
                    <a:pt x="25" y="147"/>
                  </a:cubicBezTo>
                  <a:cubicBezTo>
                    <a:pt x="36" y="153"/>
                    <a:pt x="46" y="158"/>
                    <a:pt x="56" y="163"/>
                  </a:cubicBezTo>
                  <a:cubicBezTo>
                    <a:pt x="72" y="171"/>
                    <a:pt x="88" y="180"/>
                    <a:pt x="105" y="187"/>
                  </a:cubicBezTo>
                  <a:cubicBezTo>
                    <a:pt x="106" y="187"/>
                    <a:pt x="106" y="187"/>
                    <a:pt x="107" y="186"/>
                  </a:cubicBezTo>
                  <a:cubicBezTo>
                    <a:pt x="107" y="186"/>
                    <a:pt x="107" y="186"/>
                    <a:pt x="107" y="186"/>
                  </a:cubicBezTo>
                  <a:cubicBezTo>
                    <a:pt x="122" y="169"/>
                    <a:pt x="138" y="153"/>
                    <a:pt x="153" y="137"/>
                  </a:cubicBezTo>
                  <a:cubicBezTo>
                    <a:pt x="173" y="116"/>
                    <a:pt x="194" y="95"/>
                    <a:pt x="213" y="73"/>
                  </a:cubicBezTo>
                  <a:cubicBezTo>
                    <a:pt x="216" y="70"/>
                    <a:pt x="220" y="67"/>
                    <a:pt x="221" y="64"/>
                  </a:cubicBezTo>
                  <a:cubicBezTo>
                    <a:pt x="221" y="63"/>
                    <a:pt x="221" y="63"/>
                    <a:pt x="220" y="63"/>
                  </a:cubicBezTo>
                  <a:close/>
                  <a:moveTo>
                    <a:pt x="87" y="170"/>
                  </a:moveTo>
                  <a:cubicBezTo>
                    <a:pt x="77" y="165"/>
                    <a:pt x="66" y="160"/>
                    <a:pt x="56" y="155"/>
                  </a:cubicBezTo>
                  <a:cubicBezTo>
                    <a:pt x="45" y="150"/>
                    <a:pt x="35" y="145"/>
                    <a:pt x="24" y="140"/>
                  </a:cubicBezTo>
                  <a:cubicBezTo>
                    <a:pt x="19" y="137"/>
                    <a:pt x="12" y="135"/>
                    <a:pt x="8" y="131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0"/>
                    <a:pt x="8" y="128"/>
                    <a:pt x="8" y="127"/>
                  </a:cubicBezTo>
                  <a:cubicBezTo>
                    <a:pt x="22" y="135"/>
                    <a:pt x="37" y="142"/>
                    <a:pt x="52" y="149"/>
                  </a:cubicBezTo>
                  <a:cubicBezTo>
                    <a:pt x="68" y="157"/>
                    <a:pt x="85" y="164"/>
                    <a:pt x="102" y="173"/>
                  </a:cubicBezTo>
                  <a:cubicBezTo>
                    <a:pt x="101" y="174"/>
                    <a:pt x="101" y="175"/>
                    <a:pt x="101" y="177"/>
                  </a:cubicBezTo>
                  <a:cubicBezTo>
                    <a:pt x="97" y="174"/>
                    <a:pt x="92" y="172"/>
                    <a:pt x="87" y="170"/>
                  </a:cubicBezTo>
                  <a:close/>
                  <a:moveTo>
                    <a:pt x="29" y="93"/>
                  </a:moveTo>
                  <a:cubicBezTo>
                    <a:pt x="29" y="93"/>
                    <a:pt x="29" y="93"/>
                    <a:pt x="29" y="93"/>
                  </a:cubicBezTo>
                  <a:cubicBezTo>
                    <a:pt x="44" y="88"/>
                    <a:pt x="59" y="85"/>
                    <a:pt x="74" y="82"/>
                  </a:cubicBezTo>
                  <a:cubicBezTo>
                    <a:pt x="89" y="78"/>
                    <a:pt x="104" y="74"/>
                    <a:pt x="119" y="71"/>
                  </a:cubicBezTo>
                  <a:cubicBezTo>
                    <a:pt x="134" y="67"/>
                    <a:pt x="149" y="64"/>
                    <a:pt x="164" y="61"/>
                  </a:cubicBezTo>
                  <a:cubicBezTo>
                    <a:pt x="172" y="59"/>
                    <a:pt x="179" y="57"/>
                    <a:pt x="187" y="55"/>
                  </a:cubicBezTo>
                  <a:cubicBezTo>
                    <a:pt x="194" y="54"/>
                    <a:pt x="201" y="52"/>
                    <a:pt x="208" y="51"/>
                  </a:cubicBezTo>
                  <a:cubicBezTo>
                    <a:pt x="206" y="52"/>
                    <a:pt x="205" y="54"/>
                    <a:pt x="203" y="56"/>
                  </a:cubicBezTo>
                  <a:cubicBezTo>
                    <a:pt x="203" y="56"/>
                    <a:pt x="202" y="56"/>
                    <a:pt x="202" y="56"/>
                  </a:cubicBezTo>
                  <a:cubicBezTo>
                    <a:pt x="202" y="56"/>
                    <a:pt x="201" y="56"/>
                    <a:pt x="201" y="56"/>
                  </a:cubicBezTo>
                  <a:cubicBezTo>
                    <a:pt x="172" y="63"/>
                    <a:pt x="143" y="67"/>
                    <a:pt x="115" y="73"/>
                  </a:cubicBezTo>
                  <a:cubicBezTo>
                    <a:pt x="85" y="79"/>
                    <a:pt x="56" y="88"/>
                    <a:pt x="27" y="96"/>
                  </a:cubicBezTo>
                  <a:cubicBezTo>
                    <a:pt x="28" y="95"/>
                    <a:pt x="28" y="94"/>
                    <a:pt x="29" y="93"/>
                  </a:cubicBezTo>
                  <a:close/>
                  <a:moveTo>
                    <a:pt x="115" y="3"/>
                  </a:moveTo>
                  <a:cubicBezTo>
                    <a:pt x="116" y="3"/>
                    <a:pt x="118" y="4"/>
                    <a:pt x="119" y="4"/>
                  </a:cubicBezTo>
                  <a:cubicBezTo>
                    <a:pt x="116" y="5"/>
                    <a:pt x="114" y="5"/>
                    <a:pt x="111" y="6"/>
                  </a:cubicBezTo>
                  <a:cubicBezTo>
                    <a:pt x="112" y="5"/>
                    <a:pt x="114" y="4"/>
                    <a:pt x="115" y="3"/>
                  </a:cubicBezTo>
                  <a:close/>
                  <a:moveTo>
                    <a:pt x="124" y="6"/>
                  </a:moveTo>
                  <a:cubicBezTo>
                    <a:pt x="121" y="7"/>
                    <a:pt x="118" y="7"/>
                    <a:pt x="115" y="8"/>
                  </a:cubicBezTo>
                  <a:cubicBezTo>
                    <a:pt x="113" y="9"/>
                    <a:pt x="112" y="9"/>
                    <a:pt x="110" y="10"/>
                  </a:cubicBezTo>
                  <a:cubicBezTo>
                    <a:pt x="110" y="10"/>
                    <a:pt x="109" y="10"/>
                    <a:pt x="109" y="10"/>
                  </a:cubicBezTo>
                  <a:cubicBezTo>
                    <a:pt x="110" y="9"/>
                    <a:pt x="112" y="9"/>
                    <a:pt x="113" y="8"/>
                  </a:cubicBezTo>
                  <a:cubicBezTo>
                    <a:pt x="116" y="7"/>
                    <a:pt x="118" y="6"/>
                    <a:pt x="121" y="5"/>
                  </a:cubicBezTo>
                  <a:cubicBezTo>
                    <a:pt x="122" y="5"/>
                    <a:pt x="123" y="6"/>
                    <a:pt x="124" y="6"/>
                  </a:cubicBezTo>
                  <a:close/>
                  <a:moveTo>
                    <a:pt x="129" y="8"/>
                  </a:moveTo>
                  <a:cubicBezTo>
                    <a:pt x="125" y="9"/>
                    <a:pt x="122" y="10"/>
                    <a:pt x="118" y="11"/>
                  </a:cubicBezTo>
                  <a:cubicBezTo>
                    <a:pt x="113" y="13"/>
                    <a:pt x="107" y="14"/>
                    <a:pt x="102" y="15"/>
                  </a:cubicBezTo>
                  <a:cubicBezTo>
                    <a:pt x="102" y="15"/>
                    <a:pt x="103" y="14"/>
                    <a:pt x="103" y="14"/>
                  </a:cubicBezTo>
                  <a:cubicBezTo>
                    <a:pt x="104" y="14"/>
                    <a:pt x="105" y="13"/>
                    <a:pt x="107" y="13"/>
                  </a:cubicBezTo>
                  <a:cubicBezTo>
                    <a:pt x="109" y="12"/>
                    <a:pt x="111" y="12"/>
                    <a:pt x="114" y="11"/>
                  </a:cubicBezTo>
                  <a:cubicBezTo>
                    <a:pt x="118" y="10"/>
                    <a:pt x="122" y="9"/>
                    <a:pt x="125" y="7"/>
                  </a:cubicBezTo>
                  <a:cubicBezTo>
                    <a:pt x="127" y="7"/>
                    <a:pt x="128" y="8"/>
                    <a:pt x="129" y="8"/>
                  </a:cubicBezTo>
                  <a:close/>
                  <a:moveTo>
                    <a:pt x="135" y="11"/>
                  </a:moveTo>
                  <a:cubicBezTo>
                    <a:pt x="129" y="12"/>
                    <a:pt x="123" y="13"/>
                    <a:pt x="117" y="14"/>
                  </a:cubicBezTo>
                  <a:cubicBezTo>
                    <a:pt x="111" y="16"/>
                    <a:pt x="103" y="17"/>
                    <a:pt x="98" y="20"/>
                  </a:cubicBezTo>
                  <a:cubicBezTo>
                    <a:pt x="104" y="17"/>
                    <a:pt x="110" y="15"/>
                    <a:pt x="116" y="14"/>
                  </a:cubicBezTo>
                  <a:cubicBezTo>
                    <a:pt x="121" y="13"/>
                    <a:pt x="126" y="12"/>
                    <a:pt x="130" y="9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32" y="9"/>
                    <a:pt x="134" y="10"/>
                    <a:pt x="135" y="11"/>
                  </a:cubicBezTo>
                  <a:close/>
                  <a:moveTo>
                    <a:pt x="140" y="12"/>
                  </a:moveTo>
                  <a:cubicBezTo>
                    <a:pt x="137" y="13"/>
                    <a:pt x="135" y="14"/>
                    <a:pt x="133" y="14"/>
                  </a:cubicBezTo>
                  <a:cubicBezTo>
                    <a:pt x="129" y="15"/>
                    <a:pt x="125" y="16"/>
                    <a:pt x="121" y="17"/>
                  </a:cubicBezTo>
                  <a:cubicBezTo>
                    <a:pt x="113" y="19"/>
                    <a:pt x="105" y="22"/>
                    <a:pt x="97" y="24"/>
                  </a:cubicBezTo>
                  <a:cubicBezTo>
                    <a:pt x="95" y="24"/>
                    <a:pt x="94" y="25"/>
                    <a:pt x="93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4" y="24"/>
                    <a:pt x="96" y="24"/>
                    <a:pt x="97" y="23"/>
                  </a:cubicBezTo>
                  <a:cubicBezTo>
                    <a:pt x="102" y="22"/>
                    <a:pt x="107" y="21"/>
                    <a:pt x="111" y="19"/>
                  </a:cubicBezTo>
                  <a:cubicBezTo>
                    <a:pt x="120" y="16"/>
                    <a:pt x="128" y="14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2"/>
                    <a:pt x="139" y="12"/>
                    <a:pt x="140" y="12"/>
                  </a:cubicBezTo>
                  <a:close/>
                  <a:moveTo>
                    <a:pt x="151" y="17"/>
                  </a:moveTo>
                  <a:cubicBezTo>
                    <a:pt x="142" y="19"/>
                    <a:pt x="134" y="21"/>
                    <a:pt x="126" y="23"/>
                  </a:cubicBezTo>
                  <a:cubicBezTo>
                    <a:pt x="133" y="21"/>
                    <a:pt x="140" y="19"/>
                    <a:pt x="146" y="15"/>
                  </a:cubicBezTo>
                  <a:cubicBezTo>
                    <a:pt x="148" y="16"/>
                    <a:pt x="149" y="17"/>
                    <a:pt x="151" y="17"/>
                  </a:cubicBezTo>
                  <a:close/>
                  <a:moveTo>
                    <a:pt x="158" y="20"/>
                  </a:moveTo>
                  <a:cubicBezTo>
                    <a:pt x="152" y="22"/>
                    <a:pt x="146" y="24"/>
                    <a:pt x="139" y="25"/>
                  </a:cubicBezTo>
                  <a:cubicBezTo>
                    <a:pt x="132" y="27"/>
                    <a:pt x="125" y="29"/>
                    <a:pt x="117" y="31"/>
                  </a:cubicBezTo>
                  <a:cubicBezTo>
                    <a:pt x="110" y="33"/>
                    <a:pt x="103" y="34"/>
                    <a:pt x="96" y="36"/>
                  </a:cubicBezTo>
                  <a:cubicBezTo>
                    <a:pt x="93" y="37"/>
                    <a:pt x="89" y="38"/>
                    <a:pt x="86" y="39"/>
                  </a:cubicBezTo>
                  <a:cubicBezTo>
                    <a:pt x="84" y="40"/>
                    <a:pt x="80" y="40"/>
                    <a:pt x="78" y="41"/>
                  </a:cubicBezTo>
                  <a:cubicBezTo>
                    <a:pt x="78" y="41"/>
                    <a:pt x="78" y="41"/>
                    <a:pt x="78" y="40"/>
                  </a:cubicBezTo>
                  <a:cubicBezTo>
                    <a:pt x="83" y="38"/>
                    <a:pt x="89" y="36"/>
                    <a:pt x="94" y="35"/>
                  </a:cubicBezTo>
                  <a:cubicBezTo>
                    <a:pt x="101" y="33"/>
                    <a:pt x="108" y="31"/>
                    <a:pt x="114" y="29"/>
                  </a:cubicBezTo>
                  <a:cubicBezTo>
                    <a:pt x="121" y="27"/>
                    <a:pt x="128" y="25"/>
                    <a:pt x="135" y="23"/>
                  </a:cubicBezTo>
                  <a:cubicBezTo>
                    <a:pt x="141" y="22"/>
                    <a:pt x="147" y="21"/>
                    <a:pt x="152" y="18"/>
                  </a:cubicBezTo>
                  <a:cubicBezTo>
                    <a:pt x="154" y="19"/>
                    <a:pt x="156" y="19"/>
                    <a:pt x="158" y="20"/>
                  </a:cubicBezTo>
                  <a:close/>
                  <a:moveTo>
                    <a:pt x="83" y="35"/>
                  </a:moveTo>
                  <a:cubicBezTo>
                    <a:pt x="87" y="33"/>
                    <a:pt x="92" y="33"/>
                    <a:pt x="97" y="31"/>
                  </a:cubicBezTo>
                  <a:cubicBezTo>
                    <a:pt x="102" y="30"/>
                    <a:pt x="108" y="27"/>
                    <a:pt x="114" y="26"/>
                  </a:cubicBezTo>
                  <a:cubicBezTo>
                    <a:pt x="115" y="26"/>
                    <a:pt x="116" y="25"/>
                    <a:pt x="117" y="25"/>
                  </a:cubicBezTo>
                  <a:cubicBezTo>
                    <a:pt x="116" y="25"/>
                    <a:pt x="115" y="26"/>
                    <a:pt x="114" y="26"/>
                  </a:cubicBezTo>
                  <a:cubicBezTo>
                    <a:pt x="109" y="28"/>
                    <a:pt x="103" y="30"/>
                    <a:pt x="97" y="32"/>
                  </a:cubicBezTo>
                  <a:cubicBezTo>
                    <a:pt x="94" y="32"/>
                    <a:pt x="92" y="33"/>
                    <a:pt x="89" y="34"/>
                  </a:cubicBezTo>
                  <a:cubicBezTo>
                    <a:pt x="87" y="35"/>
                    <a:pt x="86" y="35"/>
                    <a:pt x="84" y="36"/>
                  </a:cubicBezTo>
                  <a:cubicBezTo>
                    <a:pt x="84" y="36"/>
                    <a:pt x="83" y="36"/>
                    <a:pt x="82" y="36"/>
                  </a:cubicBezTo>
                  <a:cubicBezTo>
                    <a:pt x="82" y="36"/>
                    <a:pt x="82" y="36"/>
                    <a:pt x="83" y="35"/>
                  </a:cubicBezTo>
                  <a:close/>
                  <a:moveTo>
                    <a:pt x="116" y="26"/>
                  </a:moveTo>
                  <a:cubicBezTo>
                    <a:pt x="123" y="24"/>
                    <a:pt x="129" y="23"/>
                    <a:pt x="136" y="21"/>
                  </a:cubicBezTo>
                  <a:cubicBezTo>
                    <a:pt x="140" y="20"/>
                    <a:pt x="143" y="20"/>
                    <a:pt x="147" y="19"/>
                  </a:cubicBezTo>
                  <a:cubicBezTo>
                    <a:pt x="148" y="19"/>
                    <a:pt x="150" y="18"/>
                    <a:pt x="151" y="18"/>
                  </a:cubicBezTo>
                  <a:cubicBezTo>
                    <a:pt x="149" y="19"/>
                    <a:pt x="147" y="19"/>
                    <a:pt x="145" y="20"/>
                  </a:cubicBezTo>
                  <a:cubicBezTo>
                    <a:pt x="133" y="24"/>
                    <a:pt x="120" y="27"/>
                    <a:pt x="107" y="30"/>
                  </a:cubicBezTo>
                  <a:cubicBezTo>
                    <a:pt x="103" y="31"/>
                    <a:pt x="99" y="32"/>
                    <a:pt x="95" y="33"/>
                  </a:cubicBezTo>
                  <a:cubicBezTo>
                    <a:pt x="102" y="31"/>
                    <a:pt x="109" y="28"/>
                    <a:pt x="116" y="26"/>
                  </a:cubicBezTo>
                  <a:close/>
                  <a:moveTo>
                    <a:pt x="141" y="13"/>
                  </a:moveTo>
                  <a:cubicBezTo>
                    <a:pt x="142" y="14"/>
                    <a:pt x="144" y="14"/>
                    <a:pt x="145" y="15"/>
                  </a:cubicBezTo>
                  <a:cubicBezTo>
                    <a:pt x="136" y="17"/>
                    <a:pt x="127" y="19"/>
                    <a:pt x="118" y="21"/>
                  </a:cubicBezTo>
                  <a:cubicBezTo>
                    <a:pt x="108" y="23"/>
                    <a:pt x="100" y="27"/>
                    <a:pt x="91" y="29"/>
                  </a:cubicBezTo>
                  <a:cubicBezTo>
                    <a:pt x="90" y="30"/>
                    <a:pt x="89" y="30"/>
                    <a:pt x="88" y="30"/>
                  </a:cubicBezTo>
                  <a:cubicBezTo>
                    <a:pt x="89" y="29"/>
                    <a:pt x="91" y="29"/>
                    <a:pt x="93" y="28"/>
                  </a:cubicBezTo>
                  <a:cubicBezTo>
                    <a:pt x="95" y="27"/>
                    <a:pt x="97" y="26"/>
                    <a:pt x="99" y="26"/>
                  </a:cubicBezTo>
                  <a:cubicBezTo>
                    <a:pt x="104" y="24"/>
                    <a:pt x="110" y="23"/>
                    <a:pt x="115" y="21"/>
                  </a:cubicBezTo>
                  <a:cubicBezTo>
                    <a:pt x="123" y="19"/>
                    <a:pt x="133" y="17"/>
                    <a:pt x="141" y="13"/>
                  </a:cubicBezTo>
                  <a:cubicBezTo>
                    <a:pt x="141" y="13"/>
                    <a:pt x="141" y="13"/>
                    <a:pt x="141" y="13"/>
                  </a:cubicBezTo>
                  <a:close/>
                  <a:moveTo>
                    <a:pt x="110" y="7"/>
                  </a:moveTo>
                  <a:cubicBezTo>
                    <a:pt x="112" y="6"/>
                    <a:pt x="113" y="6"/>
                    <a:pt x="115" y="6"/>
                  </a:cubicBezTo>
                  <a:cubicBezTo>
                    <a:pt x="116" y="5"/>
                    <a:pt x="118" y="5"/>
                    <a:pt x="120" y="5"/>
                  </a:cubicBezTo>
                  <a:cubicBezTo>
                    <a:pt x="121" y="5"/>
                    <a:pt x="116" y="7"/>
                    <a:pt x="116" y="7"/>
                  </a:cubicBezTo>
                  <a:cubicBezTo>
                    <a:pt x="113" y="8"/>
                    <a:pt x="110" y="9"/>
                    <a:pt x="107" y="10"/>
                  </a:cubicBezTo>
                  <a:cubicBezTo>
                    <a:pt x="108" y="9"/>
                    <a:pt x="109" y="8"/>
                    <a:pt x="110" y="7"/>
                  </a:cubicBezTo>
                  <a:close/>
                  <a:moveTo>
                    <a:pt x="105" y="12"/>
                  </a:moveTo>
                  <a:cubicBezTo>
                    <a:pt x="109" y="11"/>
                    <a:pt x="113" y="10"/>
                    <a:pt x="117" y="9"/>
                  </a:cubicBezTo>
                  <a:cubicBezTo>
                    <a:pt x="119" y="8"/>
                    <a:pt x="121" y="7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2" y="8"/>
                    <a:pt x="120" y="9"/>
                    <a:pt x="119" y="9"/>
                  </a:cubicBezTo>
                  <a:cubicBezTo>
                    <a:pt x="114" y="11"/>
                    <a:pt x="109" y="11"/>
                    <a:pt x="104" y="13"/>
                  </a:cubicBezTo>
                  <a:cubicBezTo>
                    <a:pt x="104" y="13"/>
                    <a:pt x="105" y="12"/>
                    <a:pt x="105" y="12"/>
                  </a:cubicBezTo>
                  <a:close/>
                  <a:moveTo>
                    <a:pt x="101" y="16"/>
                  </a:moveTo>
                  <a:cubicBezTo>
                    <a:pt x="105" y="15"/>
                    <a:pt x="109" y="14"/>
                    <a:pt x="113" y="13"/>
                  </a:cubicBezTo>
                  <a:cubicBezTo>
                    <a:pt x="116" y="12"/>
                    <a:pt x="119" y="12"/>
                    <a:pt x="121" y="11"/>
                  </a:cubicBezTo>
                  <a:cubicBezTo>
                    <a:pt x="123" y="10"/>
                    <a:pt x="124" y="10"/>
                    <a:pt x="126" y="9"/>
                  </a:cubicBezTo>
                  <a:cubicBezTo>
                    <a:pt x="126" y="9"/>
                    <a:pt x="131" y="8"/>
                    <a:pt x="128" y="9"/>
                  </a:cubicBezTo>
                  <a:cubicBezTo>
                    <a:pt x="123" y="12"/>
                    <a:pt x="117" y="13"/>
                    <a:pt x="111" y="14"/>
                  </a:cubicBezTo>
                  <a:cubicBezTo>
                    <a:pt x="107" y="15"/>
                    <a:pt x="103" y="17"/>
                    <a:pt x="98" y="19"/>
                  </a:cubicBezTo>
                  <a:cubicBezTo>
                    <a:pt x="99" y="18"/>
                    <a:pt x="100" y="17"/>
                    <a:pt x="101" y="16"/>
                  </a:cubicBezTo>
                  <a:close/>
                  <a:moveTo>
                    <a:pt x="97" y="20"/>
                  </a:moveTo>
                  <a:cubicBezTo>
                    <a:pt x="104" y="19"/>
                    <a:pt x="110" y="17"/>
                    <a:pt x="117" y="15"/>
                  </a:cubicBezTo>
                  <a:cubicBezTo>
                    <a:pt x="121" y="14"/>
                    <a:pt x="124" y="13"/>
                    <a:pt x="128" y="13"/>
                  </a:cubicBezTo>
                  <a:cubicBezTo>
                    <a:pt x="129" y="12"/>
                    <a:pt x="131" y="12"/>
                    <a:pt x="133" y="12"/>
                  </a:cubicBezTo>
                  <a:cubicBezTo>
                    <a:pt x="120" y="17"/>
                    <a:pt x="106" y="19"/>
                    <a:pt x="93" y="24"/>
                  </a:cubicBezTo>
                  <a:cubicBezTo>
                    <a:pt x="94" y="23"/>
                    <a:pt x="96" y="22"/>
                    <a:pt x="97" y="20"/>
                  </a:cubicBezTo>
                  <a:close/>
                  <a:moveTo>
                    <a:pt x="92" y="26"/>
                  </a:moveTo>
                  <a:cubicBezTo>
                    <a:pt x="100" y="24"/>
                    <a:pt x="107" y="21"/>
                    <a:pt x="115" y="19"/>
                  </a:cubicBezTo>
                  <a:cubicBezTo>
                    <a:pt x="119" y="18"/>
                    <a:pt x="124" y="17"/>
                    <a:pt x="128" y="16"/>
                  </a:cubicBezTo>
                  <a:cubicBezTo>
                    <a:pt x="131" y="15"/>
                    <a:pt x="136" y="15"/>
                    <a:pt x="139" y="13"/>
                  </a:cubicBezTo>
                  <a:cubicBezTo>
                    <a:pt x="135" y="15"/>
                    <a:pt x="130" y="16"/>
                    <a:pt x="126" y="17"/>
                  </a:cubicBezTo>
                  <a:cubicBezTo>
                    <a:pt x="121" y="19"/>
                    <a:pt x="116" y="20"/>
                    <a:pt x="111" y="22"/>
                  </a:cubicBezTo>
                  <a:cubicBezTo>
                    <a:pt x="103" y="24"/>
                    <a:pt x="96" y="26"/>
                    <a:pt x="89" y="29"/>
                  </a:cubicBezTo>
                  <a:cubicBezTo>
                    <a:pt x="90" y="28"/>
                    <a:pt x="91" y="27"/>
                    <a:pt x="92" y="26"/>
                  </a:cubicBezTo>
                  <a:close/>
                  <a:moveTo>
                    <a:pt x="87" y="31"/>
                  </a:moveTo>
                  <a:cubicBezTo>
                    <a:pt x="91" y="30"/>
                    <a:pt x="96" y="28"/>
                    <a:pt x="100" y="27"/>
                  </a:cubicBezTo>
                  <a:cubicBezTo>
                    <a:pt x="105" y="25"/>
                    <a:pt x="111" y="23"/>
                    <a:pt x="116" y="22"/>
                  </a:cubicBezTo>
                  <a:cubicBezTo>
                    <a:pt x="122" y="21"/>
                    <a:pt x="128" y="19"/>
                    <a:pt x="134" y="18"/>
                  </a:cubicBezTo>
                  <a:cubicBezTo>
                    <a:pt x="137" y="17"/>
                    <a:pt x="140" y="17"/>
                    <a:pt x="143" y="16"/>
                  </a:cubicBezTo>
                  <a:cubicBezTo>
                    <a:pt x="143" y="16"/>
                    <a:pt x="143" y="16"/>
                    <a:pt x="143" y="16"/>
                  </a:cubicBezTo>
                  <a:cubicBezTo>
                    <a:pt x="142" y="17"/>
                    <a:pt x="141" y="17"/>
                    <a:pt x="139" y="18"/>
                  </a:cubicBezTo>
                  <a:cubicBezTo>
                    <a:pt x="129" y="22"/>
                    <a:pt x="118" y="24"/>
                    <a:pt x="107" y="27"/>
                  </a:cubicBezTo>
                  <a:cubicBezTo>
                    <a:pt x="102" y="29"/>
                    <a:pt x="97" y="31"/>
                    <a:pt x="92" y="32"/>
                  </a:cubicBezTo>
                  <a:cubicBezTo>
                    <a:pt x="89" y="33"/>
                    <a:pt x="86" y="33"/>
                    <a:pt x="84" y="34"/>
                  </a:cubicBezTo>
                  <a:cubicBezTo>
                    <a:pt x="85" y="33"/>
                    <a:pt x="86" y="32"/>
                    <a:pt x="87" y="31"/>
                  </a:cubicBezTo>
                  <a:close/>
                  <a:moveTo>
                    <a:pt x="81" y="37"/>
                  </a:moveTo>
                  <a:cubicBezTo>
                    <a:pt x="83" y="37"/>
                    <a:pt x="86" y="36"/>
                    <a:pt x="88" y="36"/>
                  </a:cubicBezTo>
                  <a:cubicBezTo>
                    <a:pt x="85" y="37"/>
                    <a:pt x="82" y="38"/>
                    <a:pt x="79" y="39"/>
                  </a:cubicBezTo>
                  <a:cubicBezTo>
                    <a:pt x="80" y="38"/>
                    <a:pt x="81" y="38"/>
                    <a:pt x="81" y="37"/>
                  </a:cubicBezTo>
                  <a:close/>
                  <a:moveTo>
                    <a:pt x="76" y="42"/>
                  </a:moveTo>
                  <a:cubicBezTo>
                    <a:pt x="90" y="40"/>
                    <a:pt x="104" y="35"/>
                    <a:pt x="117" y="32"/>
                  </a:cubicBezTo>
                  <a:cubicBezTo>
                    <a:pt x="124" y="30"/>
                    <a:pt x="131" y="28"/>
                    <a:pt x="138" y="26"/>
                  </a:cubicBezTo>
                  <a:cubicBezTo>
                    <a:pt x="145" y="25"/>
                    <a:pt x="152" y="23"/>
                    <a:pt x="159" y="21"/>
                  </a:cubicBezTo>
                  <a:cubicBezTo>
                    <a:pt x="161" y="22"/>
                    <a:pt x="163" y="22"/>
                    <a:pt x="165" y="23"/>
                  </a:cubicBezTo>
                  <a:cubicBezTo>
                    <a:pt x="158" y="23"/>
                    <a:pt x="151" y="26"/>
                    <a:pt x="145" y="28"/>
                  </a:cubicBezTo>
                  <a:cubicBezTo>
                    <a:pt x="137" y="30"/>
                    <a:pt x="129" y="32"/>
                    <a:pt x="120" y="34"/>
                  </a:cubicBezTo>
                  <a:cubicBezTo>
                    <a:pt x="112" y="36"/>
                    <a:pt x="104" y="39"/>
                    <a:pt x="95" y="41"/>
                  </a:cubicBezTo>
                  <a:cubicBezTo>
                    <a:pt x="88" y="43"/>
                    <a:pt x="80" y="44"/>
                    <a:pt x="73" y="46"/>
                  </a:cubicBezTo>
                  <a:cubicBezTo>
                    <a:pt x="74" y="45"/>
                    <a:pt x="75" y="43"/>
                    <a:pt x="76" y="42"/>
                  </a:cubicBezTo>
                  <a:close/>
                  <a:moveTo>
                    <a:pt x="180" y="30"/>
                  </a:moveTo>
                  <a:cubicBezTo>
                    <a:pt x="180" y="30"/>
                    <a:pt x="180" y="30"/>
                    <a:pt x="180" y="30"/>
                  </a:cubicBezTo>
                  <a:cubicBezTo>
                    <a:pt x="170" y="33"/>
                    <a:pt x="160" y="35"/>
                    <a:pt x="151" y="37"/>
                  </a:cubicBezTo>
                  <a:cubicBezTo>
                    <a:pt x="141" y="40"/>
                    <a:pt x="130" y="42"/>
                    <a:pt x="120" y="44"/>
                  </a:cubicBezTo>
                  <a:cubicBezTo>
                    <a:pt x="100" y="49"/>
                    <a:pt x="81" y="54"/>
                    <a:pt x="61" y="60"/>
                  </a:cubicBezTo>
                  <a:cubicBezTo>
                    <a:pt x="61" y="61"/>
                    <a:pt x="60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61" y="60"/>
                    <a:pt x="64" y="59"/>
                    <a:pt x="66" y="58"/>
                  </a:cubicBezTo>
                  <a:cubicBezTo>
                    <a:pt x="71" y="56"/>
                    <a:pt x="76" y="54"/>
                    <a:pt x="81" y="53"/>
                  </a:cubicBezTo>
                  <a:cubicBezTo>
                    <a:pt x="91" y="50"/>
                    <a:pt x="101" y="47"/>
                    <a:pt x="111" y="44"/>
                  </a:cubicBezTo>
                  <a:cubicBezTo>
                    <a:pt x="122" y="41"/>
                    <a:pt x="132" y="37"/>
                    <a:pt x="142" y="35"/>
                  </a:cubicBezTo>
                  <a:cubicBezTo>
                    <a:pt x="152" y="33"/>
                    <a:pt x="162" y="30"/>
                    <a:pt x="171" y="26"/>
                  </a:cubicBezTo>
                  <a:cubicBezTo>
                    <a:pt x="174" y="28"/>
                    <a:pt x="177" y="29"/>
                    <a:pt x="180" y="30"/>
                  </a:cubicBezTo>
                  <a:close/>
                  <a:moveTo>
                    <a:pt x="46" y="75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lose/>
                  <a:moveTo>
                    <a:pt x="186" y="33"/>
                  </a:moveTo>
                  <a:cubicBezTo>
                    <a:pt x="186" y="33"/>
                    <a:pt x="186" y="33"/>
                    <a:pt x="186" y="33"/>
                  </a:cubicBezTo>
                  <a:cubicBezTo>
                    <a:pt x="187" y="33"/>
                    <a:pt x="188" y="34"/>
                    <a:pt x="189" y="34"/>
                  </a:cubicBezTo>
                  <a:cubicBezTo>
                    <a:pt x="165" y="40"/>
                    <a:pt x="141" y="47"/>
                    <a:pt x="117" y="54"/>
                  </a:cubicBezTo>
                  <a:cubicBezTo>
                    <a:pt x="104" y="58"/>
                    <a:pt x="92" y="62"/>
                    <a:pt x="80" y="66"/>
                  </a:cubicBezTo>
                  <a:cubicBezTo>
                    <a:pt x="71" y="69"/>
                    <a:pt x="61" y="71"/>
                    <a:pt x="52" y="74"/>
                  </a:cubicBezTo>
                  <a:cubicBezTo>
                    <a:pt x="54" y="73"/>
                    <a:pt x="57" y="72"/>
                    <a:pt x="59" y="71"/>
                  </a:cubicBezTo>
                  <a:cubicBezTo>
                    <a:pt x="66" y="69"/>
                    <a:pt x="72" y="66"/>
                    <a:pt x="78" y="64"/>
                  </a:cubicBezTo>
                  <a:cubicBezTo>
                    <a:pt x="90" y="60"/>
                    <a:pt x="103" y="56"/>
                    <a:pt x="115" y="52"/>
                  </a:cubicBezTo>
                  <a:cubicBezTo>
                    <a:pt x="128" y="49"/>
                    <a:pt x="140" y="45"/>
                    <a:pt x="152" y="42"/>
                  </a:cubicBezTo>
                  <a:cubicBezTo>
                    <a:pt x="164" y="39"/>
                    <a:pt x="175" y="38"/>
                    <a:pt x="186" y="33"/>
                  </a:cubicBezTo>
                  <a:close/>
                  <a:moveTo>
                    <a:pt x="120" y="48"/>
                  </a:moveTo>
                  <a:cubicBezTo>
                    <a:pt x="109" y="52"/>
                    <a:pt x="97" y="55"/>
                    <a:pt x="86" y="58"/>
                  </a:cubicBezTo>
                  <a:cubicBezTo>
                    <a:pt x="75" y="61"/>
                    <a:pt x="64" y="65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7"/>
                    <a:pt x="53" y="67"/>
                    <a:pt x="54" y="67"/>
                  </a:cubicBezTo>
                  <a:cubicBezTo>
                    <a:pt x="54" y="67"/>
                    <a:pt x="55" y="66"/>
                    <a:pt x="55" y="66"/>
                  </a:cubicBezTo>
                  <a:cubicBezTo>
                    <a:pt x="57" y="66"/>
                    <a:pt x="60" y="65"/>
                    <a:pt x="62" y="64"/>
                  </a:cubicBezTo>
                  <a:cubicBezTo>
                    <a:pt x="68" y="63"/>
                    <a:pt x="74" y="61"/>
                    <a:pt x="80" y="59"/>
                  </a:cubicBezTo>
                  <a:cubicBezTo>
                    <a:pt x="91" y="56"/>
                    <a:pt x="102" y="52"/>
                    <a:pt x="113" y="49"/>
                  </a:cubicBezTo>
                  <a:cubicBezTo>
                    <a:pt x="124" y="45"/>
                    <a:pt x="136" y="43"/>
                    <a:pt x="147" y="40"/>
                  </a:cubicBezTo>
                  <a:cubicBezTo>
                    <a:pt x="158" y="37"/>
                    <a:pt x="169" y="35"/>
                    <a:pt x="180" y="31"/>
                  </a:cubicBezTo>
                  <a:cubicBezTo>
                    <a:pt x="180" y="31"/>
                    <a:pt x="180" y="30"/>
                    <a:pt x="180" y="30"/>
                  </a:cubicBezTo>
                  <a:cubicBezTo>
                    <a:pt x="182" y="31"/>
                    <a:pt x="183" y="32"/>
                    <a:pt x="185" y="33"/>
                  </a:cubicBezTo>
                  <a:cubicBezTo>
                    <a:pt x="163" y="37"/>
                    <a:pt x="142" y="42"/>
                    <a:pt x="120" y="48"/>
                  </a:cubicBezTo>
                  <a:close/>
                  <a:moveTo>
                    <a:pt x="116" y="40"/>
                  </a:moveTo>
                  <a:cubicBezTo>
                    <a:pt x="107" y="43"/>
                    <a:pt x="98" y="46"/>
                    <a:pt x="89" y="48"/>
                  </a:cubicBezTo>
                  <a:cubicBezTo>
                    <a:pt x="85" y="50"/>
                    <a:pt x="80" y="51"/>
                    <a:pt x="75" y="52"/>
                  </a:cubicBezTo>
                  <a:cubicBezTo>
                    <a:pt x="73" y="53"/>
                    <a:pt x="71" y="53"/>
                    <a:pt x="69" y="54"/>
                  </a:cubicBezTo>
                  <a:cubicBezTo>
                    <a:pt x="68" y="54"/>
                    <a:pt x="66" y="54"/>
                    <a:pt x="66" y="54"/>
                  </a:cubicBezTo>
                  <a:cubicBezTo>
                    <a:pt x="66" y="54"/>
                    <a:pt x="66" y="53"/>
                    <a:pt x="67" y="53"/>
                  </a:cubicBezTo>
                  <a:cubicBezTo>
                    <a:pt x="69" y="51"/>
                    <a:pt x="73" y="51"/>
                    <a:pt x="76" y="51"/>
                  </a:cubicBezTo>
                  <a:cubicBezTo>
                    <a:pt x="80" y="49"/>
                    <a:pt x="85" y="48"/>
                    <a:pt x="89" y="47"/>
                  </a:cubicBezTo>
                  <a:cubicBezTo>
                    <a:pt x="99" y="44"/>
                    <a:pt x="108" y="42"/>
                    <a:pt x="117" y="39"/>
                  </a:cubicBezTo>
                  <a:cubicBezTo>
                    <a:pt x="126" y="37"/>
                    <a:pt x="135" y="33"/>
                    <a:pt x="143" y="31"/>
                  </a:cubicBezTo>
                  <a:cubicBezTo>
                    <a:pt x="151" y="29"/>
                    <a:pt x="158" y="28"/>
                    <a:pt x="165" y="24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7" y="24"/>
                    <a:pt x="169" y="25"/>
                    <a:pt x="170" y="26"/>
                  </a:cubicBezTo>
                  <a:cubicBezTo>
                    <a:pt x="152" y="31"/>
                    <a:pt x="134" y="35"/>
                    <a:pt x="116" y="40"/>
                  </a:cubicBezTo>
                  <a:close/>
                  <a:moveTo>
                    <a:pt x="72" y="47"/>
                  </a:moveTo>
                  <a:cubicBezTo>
                    <a:pt x="80" y="45"/>
                    <a:pt x="88" y="43"/>
                    <a:pt x="96" y="42"/>
                  </a:cubicBezTo>
                  <a:cubicBezTo>
                    <a:pt x="105" y="40"/>
                    <a:pt x="113" y="37"/>
                    <a:pt x="122" y="35"/>
                  </a:cubicBezTo>
                  <a:cubicBezTo>
                    <a:pt x="131" y="32"/>
                    <a:pt x="139" y="30"/>
                    <a:pt x="147" y="28"/>
                  </a:cubicBezTo>
                  <a:cubicBezTo>
                    <a:pt x="151" y="27"/>
                    <a:pt x="154" y="26"/>
                    <a:pt x="158" y="25"/>
                  </a:cubicBezTo>
                  <a:cubicBezTo>
                    <a:pt x="159" y="24"/>
                    <a:pt x="163" y="24"/>
                    <a:pt x="163" y="24"/>
                  </a:cubicBezTo>
                  <a:cubicBezTo>
                    <a:pt x="161" y="25"/>
                    <a:pt x="159" y="26"/>
                    <a:pt x="157" y="27"/>
                  </a:cubicBezTo>
                  <a:cubicBezTo>
                    <a:pt x="149" y="29"/>
                    <a:pt x="142" y="31"/>
                    <a:pt x="135" y="33"/>
                  </a:cubicBezTo>
                  <a:cubicBezTo>
                    <a:pt x="126" y="36"/>
                    <a:pt x="117" y="39"/>
                    <a:pt x="108" y="41"/>
                  </a:cubicBezTo>
                  <a:cubicBezTo>
                    <a:pt x="100" y="43"/>
                    <a:pt x="91" y="45"/>
                    <a:pt x="82" y="48"/>
                  </a:cubicBezTo>
                  <a:cubicBezTo>
                    <a:pt x="78" y="49"/>
                    <a:pt x="72" y="50"/>
                    <a:pt x="68" y="52"/>
                  </a:cubicBezTo>
                  <a:cubicBezTo>
                    <a:pt x="69" y="50"/>
                    <a:pt x="70" y="49"/>
                    <a:pt x="72" y="47"/>
                  </a:cubicBezTo>
                  <a:close/>
                  <a:moveTo>
                    <a:pt x="65" y="55"/>
                  </a:moveTo>
                  <a:cubicBezTo>
                    <a:pt x="71" y="55"/>
                    <a:pt x="78" y="52"/>
                    <a:pt x="84" y="51"/>
                  </a:cubicBezTo>
                  <a:cubicBezTo>
                    <a:pt x="94" y="48"/>
                    <a:pt x="104" y="44"/>
                    <a:pt x="114" y="41"/>
                  </a:cubicBezTo>
                  <a:cubicBezTo>
                    <a:pt x="123" y="38"/>
                    <a:pt x="133" y="36"/>
                    <a:pt x="143" y="34"/>
                  </a:cubicBezTo>
                  <a:cubicBezTo>
                    <a:pt x="147" y="32"/>
                    <a:pt x="152" y="31"/>
                    <a:pt x="157" y="30"/>
                  </a:cubicBezTo>
                  <a:cubicBezTo>
                    <a:pt x="159" y="29"/>
                    <a:pt x="162" y="29"/>
                    <a:pt x="164" y="28"/>
                  </a:cubicBezTo>
                  <a:cubicBezTo>
                    <a:pt x="165" y="28"/>
                    <a:pt x="165" y="28"/>
                    <a:pt x="165" y="28"/>
                  </a:cubicBezTo>
                  <a:cubicBezTo>
                    <a:pt x="157" y="31"/>
                    <a:pt x="148" y="33"/>
                    <a:pt x="140" y="35"/>
                  </a:cubicBezTo>
                  <a:cubicBezTo>
                    <a:pt x="130" y="37"/>
                    <a:pt x="120" y="41"/>
                    <a:pt x="109" y="44"/>
                  </a:cubicBezTo>
                  <a:cubicBezTo>
                    <a:pt x="100" y="46"/>
                    <a:pt x="90" y="49"/>
                    <a:pt x="80" y="52"/>
                  </a:cubicBezTo>
                  <a:cubicBezTo>
                    <a:pt x="74" y="54"/>
                    <a:pt x="67" y="56"/>
                    <a:pt x="61" y="59"/>
                  </a:cubicBezTo>
                  <a:cubicBezTo>
                    <a:pt x="62" y="58"/>
                    <a:pt x="64" y="56"/>
                    <a:pt x="65" y="55"/>
                  </a:cubicBezTo>
                  <a:close/>
                  <a:moveTo>
                    <a:pt x="58" y="62"/>
                  </a:moveTo>
                  <a:cubicBezTo>
                    <a:pt x="68" y="59"/>
                    <a:pt x="77" y="56"/>
                    <a:pt x="87" y="54"/>
                  </a:cubicBezTo>
                  <a:cubicBezTo>
                    <a:pt x="97" y="51"/>
                    <a:pt x="108" y="48"/>
                    <a:pt x="119" y="45"/>
                  </a:cubicBezTo>
                  <a:cubicBezTo>
                    <a:pt x="129" y="43"/>
                    <a:pt x="140" y="40"/>
                    <a:pt x="151" y="38"/>
                  </a:cubicBezTo>
                  <a:cubicBezTo>
                    <a:pt x="156" y="36"/>
                    <a:pt x="162" y="35"/>
                    <a:pt x="167" y="34"/>
                  </a:cubicBezTo>
                  <a:cubicBezTo>
                    <a:pt x="168" y="33"/>
                    <a:pt x="170" y="33"/>
                    <a:pt x="171" y="33"/>
                  </a:cubicBezTo>
                  <a:cubicBezTo>
                    <a:pt x="151" y="39"/>
                    <a:pt x="130" y="43"/>
                    <a:pt x="109" y="49"/>
                  </a:cubicBezTo>
                  <a:cubicBezTo>
                    <a:pt x="99" y="52"/>
                    <a:pt x="88" y="56"/>
                    <a:pt x="78" y="59"/>
                  </a:cubicBezTo>
                  <a:cubicBezTo>
                    <a:pt x="72" y="61"/>
                    <a:pt x="67" y="63"/>
                    <a:pt x="62" y="64"/>
                  </a:cubicBezTo>
                  <a:cubicBezTo>
                    <a:pt x="60" y="64"/>
                    <a:pt x="57" y="65"/>
                    <a:pt x="55" y="66"/>
                  </a:cubicBezTo>
                  <a:cubicBezTo>
                    <a:pt x="56" y="65"/>
                    <a:pt x="57" y="63"/>
                    <a:pt x="58" y="62"/>
                  </a:cubicBezTo>
                  <a:close/>
                  <a:moveTo>
                    <a:pt x="52" y="69"/>
                  </a:moveTo>
                  <a:cubicBezTo>
                    <a:pt x="63" y="67"/>
                    <a:pt x="73" y="62"/>
                    <a:pt x="84" y="59"/>
                  </a:cubicBezTo>
                  <a:cubicBezTo>
                    <a:pt x="96" y="56"/>
                    <a:pt x="108" y="53"/>
                    <a:pt x="121" y="49"/>
                  </a:cubicBezTo>
                  <a:cubicBezTo>
                    <a:pt x="132" y="46"/>
                    <a:pt x="144" y="43"/>
                    <a:pt x="156" y="40"/>
                  </a:cubicBezTo>
                  <a:cubicBezTo>
                    <a:pt x="162" y="38"/>
                    <a:pt x="168" y="37"/>
                    <a:pt x="174" y="36"/>
                  </a:cubicBezTo>
                  <a:cubicBezTo>
                    <a:pt x="177" y="35"/>
                    <a:pt x="179" y="35"/>
                    <a:pt x="181" y="34"/>
                  </a:cubicBezTo>
                  <a:cubicBezTo>
                    <a:pt x="180" y="34"/>
                    <a:pt x="179" y="35"/>
                    <a:pt x="178" y="35"/>
                  </a:cubicBezTo>
                  <a:cubicBezTo>
                    <a:pt x="167" y="38"/>
                    <a:pt x="156" y="40"/>
                    <a:pt x="145" y="43"/>
                  </a:cubicBezTo>
                  <a:cubicBezTo>
                    <a:pt x="133" y="46"/>
                    <a:pt x="121" y="50"/>
                    <a:pt x="110" y="53"/>
                  </a:cubicBezTo>
                  <a:cubicBezTo>
                    <a:pt x="98" y="57"/>
                    <a:pt x="86" y="60"/>
                    <a:pt x="75" y="64"/>
                  </a:cubicBezTo>
                  <a:cubicBezTo>
                    <a:pt x="69" y="66"/>
                    <a:pt x="63" y="69"/>
                    <a:pt x="57" y="71"/>
                  </a:cubicBezTo>
                  <a:cubicBezTo>
                    <a:pt x="54" y="72"/>
                    <a:pt x="50" y="73"/>
                    <a:pt x="46" y="75"/>
                  </a:cubicBezTo>
                  <a:cubicBezTo>
                    <a:pt x="48" y="73"/>
                    <a:pt x="50" y="71"/>
                    <a:pt x="52" y="69"/>
                  </a:cubicBezTo>
                  <a:close/>
                  <a:moveTo>
                    <a:pt x="45" y="76"/>
                  </a:moveTo>
                  <a:cubicBezTo>
                    <a:pt x="56" y="73"/>
                    <a:pt x="67" y="71"/>
                    <a:pt x="78" y="67"/>
                  </a:cubicBezTo>
                  <a:cubicBezTo>
                    <a:pt x="91" y="63"/>
                    <a:pt x="103" y="59"/>
                    <a:pt x="115" y="55"/>
                  </a:cubicBezTo>
                  <a:cubicBezTo>
                    <a:pt x="140" y="48"/>
                    <a:pt x="165" y="41"/>
                    <a:pt x="190" y="34"/>
                  </a:cubicBezTo>
                  <a:cubicBezTo>
                    <a:pt x="191" y="35"/>
                    <a:pt x="193" y="36"/>
                    <a:pt x="194" y="37"/>
                  </a:cubicBezTo>
                  <a:cubicBezTo>
                    <a:pt x="168" y="42"/>
                    <a:pt x="142" y="50"/>
                    <a:pt x="116" y="57"/>
                  </a:cubicBezTo>
                  <a:cubicBezTo>
                    <a:pt x="103" y="61"/>
                    <a:pt x="91" y="65"/>
                    <a:pt x="78" y="69"/>
                  </a:cubicBezTo>
                  <a:cubicBezTo>
                    <a:pt x="66" y="72"/>
                    <a:pt x="54" y="75"/>
                    <a:pt x="42" y="79"/>
                  </a:cubicBezTo>
                  <a:cubicBezTo>
                    <a:pt x="43" y="78"/>
                    <a:pt x="44" y="77"/>
                    <a:pt x="45" y="76"/>
                  </a:cubicBezTo>
                  <a:close/>
                  <a:moveTo>
                    <a:pt x="41" y="80"/>
                  </a:moveTo>
                  <a:cubicBezTo>
                    <a:pt x="52" y="76"/>
                    <a:pt x="65" y="73"/>
                    <a:pt x="76" y="70"/>
                  </a:cubicBezTo>
                  <a:cubicBezTo>
                    <a:pt x="90" y="66"/>
                    <a:pt x="103" y="62"/>
                    <a:pt x="117" y="58"/>
                  </a:cubicBezTo>
                  <a:cubicBezTo>
                    <a:pt x="142" y="50"/>
                    <a:pt x="169" y="43"/>
                    <a:pt x="195" y="37"/>
                  </a:cubicBezTo>
                  <a:cubicBezTo>
                    <a:pt x="195" y="37"/>
                    <a:pt x="195" y="37"/>
                    <a:pt x="195" y="37"/>
                  </a:cubicBezTo>
                  <a:cubicBezTo>
                    <a:pt x="197" y="38"/>
                    <a:pt x="198" y="38"/>
                    <a:pt x="199" y="39"/>
                  </a:cubicBezTo>
                  <a:cubicBezTo>
                    <a:pt x="187" y="41"/>
                    <a:pt x="174" y="43"/>
                    <a:pt x="162" y="47"/>
                  </a:cubicBezTo>
                  <a:cubicBezTo>
                    <a:pt x="148" y="51"/>
                    <a:pt x="135" y="54"/>
                    <a:pt x="121" y="58"/>
                  </a:cubicBezTo>
                  <a:cubicBezTo>
                    <a:pt x="94" y="65"/>
                    <a:pt x="67" y="73"/>
                    <a:pt x="40" y="81"/>
                  </a:cubicBezTo>
                  <a:cubicBezTo>
                    <a:pt x="40" y="81"/>
                    <a:pt x="41" y="81"/>
                    <a:pt x="41" y="80"/>
                  </a:cubicBezTo>
                  <a:close/>
                  <a:moveTo>
                    <a:pt x="208" y="43"/>
                  </a:moveTo>
                  <a:cubicBezTo>
                    <a:pt x="180" y="48"/>
                    <a:pt x="152" y="56"/>
                    <a:pt x="125" y="63"/>
                  </a:cubicBezTo>
                  <a:cubicBezTo>
                    <a:pt x="98" y="69"/>
                    <a:pt x="72" y="77"/>
                    <a:pt x="45" y="84"/>
                  </a:cubicBezTo>
                  <a:cubicBezTo>
                    <a:pt x="47" y="83"/>
                    <a:pt x="48" y="83"/>
                    <a:pt x="50" y="82"/>
                  </a:cubicBezTo>
                  <a:cubicBezTo>
                    <a:pt x="57" y="80"/>
                    <a:pt x="64" y="78"/>
                    <a:pt x="71" y="76"/>
                  </a:cubicBezTo>
                  <a:cubicBezTo>
                    <a:pt x="86" y="71"/>
                    <a:pt x="101" y="67"/>
                    <a:pt x="115" y="63"/>
                  </a:cubicBezTo>
                  <a:cubicBezTo>
                    <a:pt x="130" y="59"/>
                    <a:pt x="144" y="55"/>
                    <a:pt x="159" y="51"/>
                  </a:cubicBezTo>
                  <a:cubicBezTo>
                    <a:pt x="172" y="47"/>
                    <a:pt x="187" y="45"/>
                    <a:pt x="200" y="39"/>
                  </a:cubicBezTo>
                  <a:cubicBezTo>
                    <a:pt x="203" y="40"/>
                    <a:pt x="205" y="42"/>
                    <a:pt x="208" y="43"/>
                  </a:cubicBezTo>
                  <a:close/>
                  <a:moveTo>
                    <a:pt x="39" y="83"/>
                  </a:moveTo>
                  <a:cubicBezTo>
                    <a:pt x="67" y="74"/>
                    <a:pt x="95" y="65"/>
                    <a:pt x="123" y="58"/>
                  </a:cubicBezTo>
                  <a:cubicBezTo>
                    <a:pt x="137" y="55"/>
                    <a:pt x="150" y="51"/>
                    <a:pt x="164" y="47"/>
                  </a:cubicBezTo>
                  <a:cubicBezTo>
                    <a:pt x="171" y="45"/>
                    <a:pt x="177" y="44"/>
                    <a:pt x="183" y="42"/>
                  </a:cubicBezTo>
                  <a:cubicBezTo>
                    <a:pt x="187" y="42"/>
                    <a:pt x="190" y="41"/>
                    <a:pt x="194" y="41"/>
                  </a:cubicBezTo>
                  <a:cubicBezTo>
                    <a:pt x="195" y="40"/>
                    <a:pt x="197" y="40"/>
                    <a:pt x="199" y="40"/>
                  </a:cubicBezTo>
                  <a:cubicBezTo>
                    <a:pt x="199" y="40"/>
                    <a:pt x="196" y="40"/>
                    <a:pt x="195" y="40"/>
                  </a:cubicBezTo>
                  <a:cubicBezTo>
                    <a:pt x="189" y="43"/>
                    <a:pt x="183" y="44"/>
                    <a:pt x="177" y="45"/>
                  </a:cubicBezTo>
                  <a:cubicBezTo>
                    <a:pt x="169" y="47"/>
                    <a:pt x="162" y="49"/>
                    <a:pt x="155" y="51"/>
                  </a:cubicBezTo>
                  <a:cubicBezTo>
                    <a:pt x="141" y="55"/>
                    <a:pt x="127" y="59"/>
                    <a:pt x="113" y="63"/>
                  </a:cubicBezTo>
                  <a:cubicBezTo>
                    <a:pt x="99" y="67"/>
                    <a:pt x="85" y="71"/>
                    <a:pt x="71" y="75"/>
                  </a:cubicBezTo>
                  <a:cubicBezTo>
                    <a:pt x="65" y="77"/>
                    <a:pt x="58" y="79"/>
                    <a:pt x="51" y="81"/>
                  </a:cubicBezTo>
                  <a:cubicBezTo>
                    <a:pt x="46" y="82"/>
                    <a:pt x="41" y="84"/>
                    <a:pt x="36" y="85"/>
                  </a:cubicBezTo>
                  <a:cubicBezTo>
                    <a:pt x="37" y="84"/>
                    <a:pt x="38" y="84"/>
                    <a:pt x="39" y="83"/>
                  </a:cubicBezTo>
                  <a:close/>
                  <a:moveTo>
                    <a:pt x="35" y="87"/>
                  </a:moveTo>
                  <a:cubicBezTo>
                    <a:pt x="64" y="80"/>
                    <a:pt x="92" y="71"/>
                    <a:pt x="121" y="64"/>
                  </a:cubicBezTo>
                  <a:cubicBezTo>
                    <a:pt x="150" y="57"/>
                    <a:pt x="179" y="48"/>
                    <a:pt x="209" y="43"/>
                  </a:cubicBezTo>
                  <a:cubicBezTo>
                    <a:pt x="210" y="44"/>
                    <a:pt x="211" y="44"/>
                    <a:pt x="212" y="45"/>
                  </a:cubicBezTo>
                  <a:cubicBezTo>
                    <a:pt x="206" y="46"/>
                    <a:pt x="200" y="48"/>
                    <a:pt x="194" y="50"/>
                  </a:cubicBezTo>
                  <a:cubicBezTo>
                    <a:pt x="186" y="52"/>
                    <a:pt x="178" y="53"/>
                    <a:pt x="170" y="54"/>
                  </a:cubicBezTo>
                  <a:cubicBezTo>
                    <a:pt x="154" y="58"/>
                    <a:pt x="139" y="61"/>
                    <a:pt x="123" y="65"/>
                  </a:cubicBezTo>
                  <a:cubicBezTo>
                    <a:pt x="107" y="68"/>
                    <a:pt x="92" y="73"/>
                    <a:pt x="76" y="77"/>
                  </a:cubicBezTo>
                  <a:cubicBezTo>
                    <a:pt x="69" y="79"/>
                    <a:pt x="61" y="82"/>
                    <a:pt x="54" y="83"/>
                  </a:cubicBezTo>
                  <a:cubicBezTo>
                    <a:pt x="47" y="85"/>
                    <a:pt x="40" y="87"/>
                    <a:pt x="33" y="89"/>
                  </a:cubicBezTo>
                  <a:cubicBezTo>
                    <a:pt x="34" y="88"/>
                    <a:pt x="34" y="88"/>
                    <a:pt x="35" y="87"/>
                  </a:cubicBezTo>
                  <a:close/>
                  <a:moveTo>
                    <a:pt x="32" y="90"/>
                  </a:moveTo>
                  <a:cubicBezTo>
                    <a:pt x="39" y="88"/>
                    <a:pt x="45" y="86"/>
                    <a:pt x="52" y="84"/>
                  </a:cubicBezTo>
                  <a:cubicBezTo>
                    <a:pt x="60" y="83"/>
                    <a:pt x="67" y="80"/>
                    <a:pt x="75" y="78"/>
                  </a:cubicBezTo>
                  <a:cubicBezTo>
                    <a:pt x="90" y="74"/>
                    <a:pt x="106" y="70"/>
                    <a:pt x="121" y="66"/>
                  </a:cubicBezTo>
                  <a:cubicBezTo>
                    <a:pt x="137" y="62"/>
                    <a:pt x="153" y="59"/>
                    <a:pt x="169" y="56"/>
                  </a:cubicBezTo>
                  <a:cubicBezTo>
                    <a:pt x="176" y="54"/>
                    <a:pt x="184" y="53"/>
                    <a:pt x="192" y="51"/>
                  </a:cubicBezTo>
                  <a:cubicBezTo>
                    <a:pt x="199" y="49"/>
                    <a:pt x="206" y="47"/>
                    <a:pt x="213" y="45"/>
                  </a:cubicBezTo>
                  <a:cubicBezTo>
                    <a:pt x="213" y="45"/>
                    <a:pt x="213" y="45"/>
                    <a:pt x="213" y="45"/>
                  </a:cubicBezTo>
                  <a:cubicBezTo>
                    <a:pt x="213" y="45"/>
                    <a:pt x="213" y="45"/>
                    <a:pt x="213" y="45"/>
                  </a:cubicBezTo>
                  <a:cubicBezTo>
                    <a:pt x="212" y="47"/>
                    <a:pt x="210" y="48"/>
                    <a:pt x="209" y="50"/>
                  </a:cubicBezTo>
                  <a:cubicBezTo>
                    <a:pt x="194" y="54"/>
                    <a:pt x="180" y="56"/>
                    <a:pt x="165" y="59"/>
                  </a:cubicBezTo>
                  <a:cubicBezTo>
                    <a:pt x="151" y="63"/>
                    <a:pt x="136" y="66"/>
                    <a:pt x="121" y="69"/>
                  </a:cubicBezTo>
                  <a:cubicBezTo>
                    <a:pt x="106" y="73"/>
                    <a:pt x="91" y="77"/>
                    <a:pt x="76" y="80"/>
                  </a:cubicBezTo>
                  <a:cubicBezTo>
                    <a:pt x="61" y="84"/>
                    <a:pt x="45" y="87"/>
                    <a:pt x="30" y="92"/>
                  </a:cubicBezTo>
                  <a:cubicBezTo>
                    <a:pt x="31" y="91"/>
                    <a:pt x="31" y="91"/>
                    <a:pt x="32" y="90"/>
                  </a:cubicBezTo>
                  <a:close/>
                  <a:moveTo>
                    <a:pt x="213" y="49"/>
                  </a:moveTo>
                  <a:cubicBezTo>
                    <a:pt x="213" y="49"/>
                    <a:pt x="213" y="49"/>
                    <a:pt x="213" y="49"/>
                  </a:cubicBezTo>
                  <a:cubicBezTo>
                    <a:pt x="213" y="50"/>
                    <a:pt x="213" y="50"/>
                    <a:pt x="213" y="51"/>
                  </a:cubicBezTo>
                  <a:cubicBezTo>
                    <a:pt x="213" y="51"/>
                    <a:pt x="213" y="51"/>
                    <a:pt x="213" y="51"/>
                  </a:cubicBezTo>
                  <a:cubicBezTo>
                    <a:pt x="208" y="55"/>
                    <a:pt x="204" y="60"/>
                    <a:pt x="199" y="65"/>
                  </a:cubicBezTo>
                  <a:cubicBezTo>
                    <a:pt x="190" y="75"/>
                    <a:pt x="180" y="85"/>
                    <a:pt x="170" y="96"/>
                  </a:cubicBezTo>
                  <a:cubicBezTo>
                    <a:pt x="169" y="97"/>
                    <a:pt x="168" y="98"/>
                    <a:pt x="167" y="99"/>
                  </a:cubicBezTo>
                  <a:cubicBezTo>
                    <a:pt x="182" y="83"/>
                    <a:pt x="197" y="66"/>
                    <a:pt x="213" y="49"/>
                  </a:cubicBezTo>
                  <a:close/>
                  <a:moveTo>
                    <a:pt x="147" y="83"/>
                  </a:moveTo>
                  <a:cubicBezTo>
                    <a:pt x="148" y="83"/>
                    <a:pt x="149" y="83"/>
                    <a:pt x="150" y="82"/>
                  </a:cubicBezTo>
                  <a:cubicBezTo>
                    <a:pt x="157" y="81"/>
                    <a:pt x="165" y="79"/>
                    <a:pt x="172" y="77"/>
                  </a:cubicBezTo>
                  <a:cubicBezTo>
                    <a:pt x="177" y="75"/>
                    <a:pt x="183" y="74"/>
                    <a:pt x="189" y="72"/>
                  </a:cubicBezTo>
                  <a:cubicBezTo>
                    <a:pt x="187" y="73"/>
                    <a:pt x="186" y="75"/>
                    <a:pt x="185" y="76"/>
                  </a:cubicBezTo>
                  <a:cubicBezTo>
                    <a:pt x="179" y="77"/>
                    <a:pt x="173" y="80"/>
                    <a:pt x="166" y="81"/>
                  </a:cubicBezTo>
                  <a:cubicBezTo>
                    <a:pt x="160" y="83"/>
                    <a:pt x="153" y="85"/>
                    <a:pt x="146" y="86"/>
                  </a:cubicBezTo>
                  <a:cubicBezTo>
                    <a:pt x="139" y="88"/>
                    <a:pt x="133" y="91"/>
                    <a:pt x="126" y="92"/>
                  </a:cubicBezTo>
                  <a:cubicBezTo>
                    <a:pt x="119" y="94"/>
                    <a:pt x="111" y="96"/>
                    <a:pt x="104" y="97"/>
                  </a:cubicBezTo>
                  <a:cubicBezTo>
                    <a:pt x="90" y="100"/>
                    <a:pt x="77" y="104"/>
                    <a:pt x="63" y="108"/>
                  </a:cubicBezTo>
                  <a:cubicBezTo>
                    <a:pt x="56" y="110"/>
                    <a:pt x="50" y="112"/>
                    <a:pt x="43" y="113"/>
                  </a:cubicBezTo>
                  <a:cubicBezTo>
                    <a:pt x="36" y="114"/>
                    <a:pt x="29" y="115"/>
                    <a:pt x="22" y="117"/>
                  </a:cubicBezTo>
                  <a:cubicBezTo>
                    <a:pt x="21" y="117"/>
                    <a:pt x="22" y="117"/>
                    <a:pt x="22" y="117"/>
                  </a:cubicBezTo>
                  <a:cubicBezTo>
                    <a:pt x="35" y="114"/>
                    <a:pt x="47" y="113"/>
                    <a:pt x="60" y="110"/>
                  </a:cubicBezTo>
                  <a:cubicBezTo>
                    <a:pt x="73" y="106"/>
                    <a:pt x="87" y="102"/>
                    <a:pt x="101" y="99"/>
                  </a:cubicBezTo>
                  <a:cubicBezTo>
                    <a:pt x="114" y="96"/>
                    <a:pt x="128" y="92"/>
                    <a:pt x="141" y="88"/>
                  </a:cubicBezTo>
                  <a:cubicBezTo>
                    <a:pt x="147" y="87"/>
                    <a:pt x="154" y="86"/>
                    <a:pt x="160" y="84"/>
                  </a:cubicBezTo>
                  <a:cubicBezTo>
                    <a:pt x="165" y="83"/>
                    <a:pt x="171" y="81"/>
                    <a:pt x="176" y="79"/>
                  </a:cubicBezTo>
                  <a:cubicBezTo>
                    <a:pt x="174" y="80"/>
                    <a:pt x="172" y="81"/>
                    <a:pt x="170" y="81"/>
                  </a:cubicBezTo>
                  <a:cubicBezTo>
                    <a:pt x="163" y="84"/>
                    <a:pt x="156" y="86"/>
                    <a:pt x="149" y="88"/>
                  </a:cubicBezTo>
                  <a:cubicBezTo>
                    <a:pt x="135" y="92"/>
                    <a:pt x="121" y="95"/>
                    <a:pt x="107" y="98"/>
                  </a:cubicBezTo>
                  <a:cubicBezTo>
                    <a:pt x="93" y="102"/>
                    <a:pt x="79" y="105"/>
                    <a:pt x="65" y="108"/>
                  </a:cubicBezTo>
                  <a:cubicBezTo>
                    <a:pt x="51" y="112"/>
                    <a:pt x="37" y="115"/>
                    <a:pt x="25" y="120"/>
                  </a:cubicBezTo>
                  <a:cubicBezTo>
                    <a:pt x="23" y="119"/>
                    <a:pt x="21" y="118"/>
                    <a:pt x="19" y="117"/>
                  </a:cubicBezTo>
                  <a:cubicBezTo>
                    <a:pt x="26" y="114"/>
                    <a:pt x="33" y="113"/>
                    <a:pt x="40" y="112"/>
                  </a:cubicBezTo>
                  <a:cubicBezTo>
                    <a:pt x="47" y="110"/>
                    <a:pt x="55" y="107"/>
                    <a:pt x="62" y="105"/>
                  </a:cubicBezTo>
                  <a:cubicBezTo>
                    <a:pt x="77" y="101"/>
                    <a:pt x="91" y="96"/>
                    <a:pt x="106" y="93"/>
                  </a:cubicBezTo>
                  <a:cubicBezTo>
                    <a:pt x="109" y="92"/>
                    <a:pt x="112" y="92"/>
                    <a:pt x="116" y="91"/>
                  </a:cubicBezTo>
                  <a:cubicBezTo>
                    <a:pt x="126" y="88"/>
                    <a:pt x="137" y="86"/>
                    <a:pt x="147" y="83"/>
                  </a:cubicBezTo>
                  <a:close/>
                  <a:moveTo>
                    <a:pt x="32" y="124"/>
                  </a:moveTo>
                  <a:cubicBezTo>
                    <a:pt x="32" y="124"/>
                    <a:pt x="32" y="124"/>
                    <a:pt x="31" y="124"/>
                  </a:cubicBezTo>
                  <a:cubicBezTo>
                    <a:pt x="30" y="123"/>
                    <a:pt x="28" y="122"/>
                    <a:pt x="26" y="121"/>
                  </a:cubicBezTo>
                  <a:cubicBezTo>
                    <a:pt x="47" y="119"/>
                    <a:pt x="68" y="112"/>
                    <a:pt x="89" y="107"/>
                  </a:cubicBezTo>
                  <a:cubicBezTo>
                    <a:pt x="82" y="109"/>
                    <a:pt x="74" y="111"/>
                    <a:pt x="67" y="113"/>
                  </a:cubicBezTo>
                  <a:cubicBezTo>
                    <a:pt x="56" y="116"/>
                    <a:pt x="45" y="120"/>
                    <a:pt x="34" y="123"/>
                  </a:cubicBezTo>
                  <a:cubicBezTo>
                    <a:pt x="33" y="123"/>
                    <a:pt x="32" y="123"/>
                    <a:pt x="32" y="124"/>
                  </a:cubicBezTo>
                  <a:close/>
                  <a:moveTo>
                    <a:pt x="38" y="127"/>
                  </a:moveTo>
                  <a:cubicBezTo>
                    <a:pt x="36" y="126"/>
                    <a:pt x="35" y="125"/>
                    <a:pt x="33" y="124"/>
                  </a:cubicBezTo>
                  <a:cubicBezTo>
                    <a:pt x="43" y="123"/>
                    <a:pt x="52" y="120"/>
                    <a:pt x="62" y="118"/>
                  </a:cubicBezTo>
                  <a:cubicBezTo>
                    <a:pt x="73" y="115"/>
                    <a:pt x="85" y="112"/>
                    <a:pt x="96" y="109"/>
                  </a:cubicBezTo>
                  <a:cubicBezTo>
                    <a:pt x="113" y="104"/>
                    <a:pt x="131" y="101"/>
                    <a:pt x="149" y="97"/>
                  </a:cubicBezTo>
                  <a:cubicBezTo>
                    <a:pt x="147" y="98"/>
                    <a:pt x="144" y="99"/>
                    <a:pt x="142" y="99"/>
                  </a:cubicBezTo>
                  <a:cubicBezTo>
                    <a:pt x="131" y="102"/>
                    <a:pt x="119" y="104"/>
                    <a:pt x="108" y="107"/>
                  </a:cubicBezTo>
                  <a:cubicBezTo>
                    <a:pt x="84" y="112"/>
                    <a:pt x="62" y="121"/>
                    <a:pt x="38" y="127"/>
                  </a:cubicBezTo>
                  <a:close/>
                  <a:moveTo>
                    <a:pt x="50" y="125"/>
                  </a:moveTo>
                  <a:cubicBezTo>
                    <a:pt x="55" y="124"/>
                    <a:pt x="60" y="123"/>
                    <a:pt x="65" y="122"/>
                  </a:cubicBezTo>
                  <a:cubicBezTo>
                    <a:pt x="77" y="119"/>
                    <a:pt x="88" y="115"/>
                    <a:pt x="99" y="112"/>
                  </a:cubicBezTo>
                  <a:cubicBezTo>
                    <a:pt x="117" y="107"/>
                    <a:pt x="136" y="104"/>
                    <a:pt x="154" y="100"/>
                  </a:cubicBezTo>
                  <a:cubicBezTo>
                    <a:pt x="152" y="100"/>
                    <a:pt x="149" y="101"/>
                    <a:pt x="147" y="102"/>
                  </a:cubicBezTo>
                  <a:cubicBezTo>
                    <a:pt x="139" y="104"/>
                    <a:pt x="132" y="106"/>
                    <a:pt x="124" y="108"/>
                  </a:cubicBezTo>
                  <a:cubicBezTo>
                    <a:pt x="110" y="112"/>
                    <a:pt x="95" y="116"/>
                    <a:pt x="81" y="121"/>
                  </a:cubicBezTo>
                  <a:cubicBezTo>
                    <a:pt x="77" y="122"/>
                    <a:pt x="72" y="123"/>
                    <a:pt x="68" y="125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0" y="126"/>
                    <a:pt x="52" y="127"/>
                    <a:pt x="46" y="131"/>
                  </a:cubicBezTo>
                  <a:cubicBezTo>
                    <a:pt x="44" y="130"/>
                    <a:pt x="42" y="129"/>
                    <a:pt x="40" y="128"/>
                  </a:cubicBezTo>
                  <a:cubicBezTo>
                    <a:pt x="43" y="127"/>
                    <a:pt x="46" y="126"/>
                    <a:pt x="50" y="125"/>
                  </a:cubicBezTo>
                  <a:close/>
                  <a:moveTo>
                    <a:pt x="47" y="131"/>
                  </a:moveTo>
                  <a:cubicBezTo>
                    <a:pt x="48" y="130"/>
                    <a:pt x="50" y="129"/>
                    <a:pt x="52" y="129"/>
                  </a:cubicBezTo>
                  <a:cubicBezTo>
                    <a:pt x="55" y="127"/>
                    <a:pt x="59" y="127"/>
                    <a:pt x="62" y="126"/>
                  </a:cubicBezTo>
                  <a:cubicBezTo>
                    <a:pt x="61" y="126"/>
                    <a:pt x="61" y="127"/>
                    <a:pt x="60" y="127"/>
                  </a:cubicBezTo>
                  <a:cubicBezTo>
                    <a:pt x="57" y="128"/>
                    <a:pt x="53" y="129"/>
                    <a:pt x="50" y="130"/>
                  </a:cubicBezTo>
                  <a:cubicBezTo>
                    <a:pt x="49" y="130"/>
                    <a:pt x="48" y="131"/>
                    <a:pt x="47" y="131"/>
                  </a:cubicBezTo>
                  <a:cubicBezTo>
                    <a:pt x="47" y="131"/>
                    <a:pt x="47" y="131"/>
                    <a:pt x="47" y="131"/>
                  </a:cubicBezTo>
                  <a:close/>
                  <a:moveTo>
                    <a:pt x="65" y="126"/>
                  </a:moveTo>
                  <a:cubicBezTo>
                    <a:pt x="66" y="126"/>
                    <a:pt x="68" y="125"/>
                    <a:pt x="69" y="125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77" y="124"/>
                    <a:pt x="84" y="122"/>
                    <a:pt x="92" y="121"/>
                  </a:cubicBezTo>
                  <a:cubicBezTo>
                    <a:pt x="106" y="117"/>
                    <a:pt x="121" y="114"/>
                    <a:pt x="136" y="111"/>
                  </a:cubicBezTo>
                  <a:cubicBezTo>
                    <a:pt x="137" y="111"/>
                    <a:pt x="137" y="110"/>
                    <a:pt x="138" y="110"/>
                  </a:cubicBezTo>
                  <a:cubicBezTo>
                    <a:pt x="111" y="119"/>
                    <a:pt x="83" y="124"/>
                    <a:pt x="56" y="134"/>
                  </a:cubicBezTo>
                  <a:cubicBezTo>
                    <a:pt x="55" y="134"/>
                    <a:pt x="55" y="134"/>
                    <a:pt x="54" y="135"/>
                  </a:cubicBezTo>
                  <a:cubicBezTo>
                    <a:pt x="52" y="134"/>
                    <a:pt x="50" y="133"/>
                    <a:pt x="48" y="131"/>
                  </a:cubicBezTo>
                  <a:cubicBezTo>
                    <a:pt x="54" y="130"/>
                    <a:pt x="59" y="128"/>
                    <a:pt x="65" y="126"/>
                  </a:cubicBezTo>
                  <a:close/>
                  <a:moveTo>
                    <a:pt x="109" y="158"/>
                  </a:moveTo>
                  <a:cubicBezTo>
                    <a:pt x="109" y="158"/>
                    <a:pt x="109" y="158"/>
                    <a:pt x="109" y="158"/>
                  </a:cubicBezTo>
                  <a:cubicBezTo>
                    <a:pt x="109" y="158"/>
                    <a:pt x="109" y="158"/>
                    <a:pt x="109" y="158"/>
                  </a:cubicBezTo>
                  <a:cubicBezTo>
                    <a:pt x="107" y="158"/>
                    <a:pt x="107" y="158"/>
                    <a:pt x="106" y="158"/>
                  </a:cubicBezTo>
                  <a:cubicBezTo>
                    <a:pt x="102" y="158"/>
                    <a:pt x="107" y="156"/>
                    <a:pt x="108" y="156"/>
                  </a:cubicBezTo>
                  <a:cubicBezTo>
                    <a:pt x="110" y="155"/>
                    <a:pt x="111" y="155"/>
                    <a:pt x="113" y="154"/>
                  </a:cubicBezTo>
                  <a:cubicBezTo>
                    <a:pt x="111" y="156"/>
                    <a:pt x="110" y="157"/>
                    <a:pt x="109" y="158"/>
                  </a:cubicBezTo>
                  <a:close/>
                  <a:moveTo>
                    <a:pt x="114" y="153"/>
                  </a:moveTo>
                  <a:cubicBezTo>
                    <a:pt x="111" y="153"/>
                    <a:pt x="108" y="154"/>
                    <a:pt x="105" y="154"/>
                  </a:cubicBezTo>
                  <a:cubicBezTo>
                    <a:pt x="104" y="155"/>
                    <a:pt x="103" y="155"/>
                    <a:pt x="101" y="156"/>
                  </a:cubicBezTo>
                  <a:cubicBezTo>
                    <a:pt x="95" y="157"/>
                    <a:pt x="101" y="155"/>
                    <a:pt x="102" y="154"/>
                  </a:cubicBezTo>
                  <a:cubicBezTo>
                    <a:pt x="108" y="152"/>
                    <a:pt x="113" y="151"/>
                    <a:pt x="119" y="148"/>
                  </a:cubicBezTo>
                  <a:cubicBezTo>
                    <a:pt x="117" y="150"/>
                    <a:pt x="116" y="151"/>
                    <a:pt x="114" y="153"/>
                  </a:cubicBezTo>
                  <a:close/>
                  <a:moveTo>
                    <a:pt x="120" y="146"/>
                  </a:moveTo>
                  <a:cubicBezTo>
                    <a:pt x="116" y="147"/>
                    <a:pt x="111" y="148"/>
                    <a:pt x="106" y="150"/>
                  </a:cubicBezTo>
                  <a:cubicBezTo>
                    <a:pt x="103" y="150"/>
                    <a:pt x="101" y="151"/>
                    <a:pt x="98" y="152"/>
                  </a:cubicBezTo>
                  <a:cubicBezTo>
                    <a:pt x="97" y="152"/>
                    <a:pt x="96" y="153"/>
                    <a:pt x="95" y="153"/>
                  </a:cubicBezTo>
                  <a:cubicBezTo>
                    <a:pt x="93" y="153"/>
                    <a:pt x="92" y="154"/>
                    <a:pt x="92" y="154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2" y="154"/>
                    <a:pt x="94" y="153"/>
                    <a:pt x="94" y="153"/>
                  </a:cubicBezTo>
                  <a:cubicBezTo>
                    <a:pt x="104" y="150"/>
                    <a:pt x="113" y="147"/>
                    <a:pt x="123" y="144"/>
                  </a:cubicBezTo>
                  <a:cubicBezTo>
                    <a:pt x="122" y="145"/>
                    <a:pt x="121" y="146"/>
                    <a:pt x="120" y="146"/>
                  </a:cubicBezTo>
                  <a:close/>
                  <a:moveTo>
                    <a:pt x="106" y="146"/>
                  </a:moveTo>
                  <a:cubicBezTo>
                    <a:pt x="103" y="147"/>
                    <a:pt x="99" y="148"/>
                    <a:pt x="96" y="148"/>
                  </a:cubicBezTo>
                  <a:cubicBezTo>
                    <a:pt x="94" y="149"/>
                    <a:pt x="93" y="149"/>
                    <a:pt x="91" y="149"/>
                  </a:cubicBezTo>
                  <a:cubicBezTo>
                    <a:pt x="90" y="150"/>
                    <a:pt x="83" y="151"/>
                    <a:pt x="88" y="150"/>
                  </a:cubicBezTo>
                  <a:cubicBezTo>
                    <a:pt x="102" y="145"/>
                    <a:pt x="116" y="141"/>
                    <a:pt x="130" y="136"/>
                  </a:cubicBezTo>
                  <a:cubicBezTo>
                    <a:pt x="128" y="138"/>
                    <a:pt x="126" y="141"/>
                    <a:pt x="124" y="143"/>
                  </a:cubicBezTo>
                  <a:cubicBezTo>
                    <a:pt x="118" y="144"/>
                    <a:pt x="112" y="145"/>
                    <a:pt x="106" y="146"/>
                  </a:cubicBezTo>
                  <a:close/>
                  <a:moveTo>
                    <a:pt x="132" y="135"/>
                  </a:moveTo>
                  <a:cubicBezTo>
                    <a:pt x="122" y="137"/>
                    <a:pt x="112" y="139"/>
                    <a:pt x="102" y="141"/>
                  </a:cubicBezTo>
                  <a:cubicBezTo>
                    <a:pt x="97" y="143"/>
                    <a:pt x="92" y="143"/>
                    <a:pt x="87" y="144"/>
                  </a:cubicBezTo>
                  <a:cubicBezTo>
                    <a:pt x="84" y="145"/>
                    <a:pt x="81" y="145"/>
                    <a:pt x="78" y="145"/>
                  </a:cubicBezTo>
                  <a:cubicBezTo>
                    <a:pt x="75" y="146"/>
                    <a:pt x="82" y="144"/>
                    <a:pt x="83" y="144"/>
                  </a:cubicBezTo>
                  <a:cubicBezTo>
                    <a:pt x="93" y="142"/>
                    <a:pt x="102" y="138"/>
                    <a:pt x="112" y="136"/>
                  </a:cubicBezTo>
                  <a:cubicBezTo>
                    <a:pt x="120" y="134"/>
                    <a:pt x="129" y="133"/>
                    <a:pt x="137" y="129"/>
                  </a:cubicBezTo>
                  <a:cubicBezTo>
                    <a:pt x="135" y="131"/>
                    <a:pt x="133" y="133"/>
                    <a:pt x="132" y="135"/>
                  </a:cubicBezTo>
                  <a:close/>
                  <a:moveTo>
                    <a:pt x="138" y="128"/>
                  </a:moveTo>
                  <a:cubicBezTo>
                    <a:pt x="138" y="128"/>
                    <a:pt x="138" y="128"/>
                    <a:pt x="138" y="128"/>
                  </a:cubicBezTo>
                  <a:cubicBezTo>
                    <a:pt x="126" y="131"/>
                    <a:pt x="114" y="133"/>
                    <a:pt x="102" y="136"/>
                  </a:cubicBezTo>
                  <a:cubicBezTo>
                    <a:pt x="95" y="137"/>
                    <a:pt x="89" y="139"/>
                    <a:pt x="82" y="140"/>
                  </a:cubicBezTo>
                  <a:cubicBezTo>
                    <a:pt x="79" y="140"/>
                    <a:pt x="75" y="141"/>
                    <a:pt x="71" y="141"/>
                  </a:cubicBezTo>
                  <a:cubicBezTo>
                    <a:pt x="70" y="141"/>
                    <a:pt x="66" y="142"/>
                    <a:pt x="71" y="141"/>
                  </a:cubicBezTo>
                  <a:cubicBezTo>
                    <a:pt x="72" y="140"/>
                    <a:pt x="73" y="140"/>
                    <a:pt x="74" y="140"/>
                  </a:cubicBezTo>
                  <a:cubicBezTo>
                    <a:pt x="87" y="137"/>
                    <a:pt x="99" y="134"/>
                    <a:pt x="111" y="130"/>
                  </a:cubicBezTo>
                  <a:cubicBezTo>
                    <a:pt x="122" y="128"/>
                    <a:pt x="134" y="126"/>
                    <a:pt x="144" y="121"/>
                  </a:cubicBezTo>
                  <a:cubicBezTo>
                    <a:pt x="142" y="123"/>
                    <a:pt x="140" y="126"/>
                    <a:pt x="138" y="128"/>
                  </a:cubicBezTo>
                  <a:close/>
                  <a:moveTo>
                    <a:pt x="145" y="120"/>
                  </a:moveTo>
                  <a:cubicBezTo>
                    <a:pt x="145" y="120"/>
                    <a:pt x="144" y="120"/>
                    <a:pt x="144" y="120"/>
                  </a:cubicBezTo>
                  <a:cubicBezTo>
                    <a:pt x="144" y="120"/>
                    <a:pt x="143" y="120"/>
                    <a:pt x="142" y="121"/>
                  </a:cubicBezTo>
                  <a:cubicBezTo>
                    <a:pt x="137" y="123"/>
                    <a:pt x="132" y="124"/>
                    <a:pt x="127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6" y="126"/>
                    <a:pt x="125" y="126"/>
                    <a:pt x="124" y="126"/>
                  </a:cubicBezTo>
                  <a:cubicBezTo>
                    <a:pt x="117" y="128"/>
                    <a:pt x="110" y="129"/>
                    <a:pt x="104" y="131"/>
                  </a:cubicBezTo>
                  <a:cubicBezTo>
                    <a:pt x="96" y="132"/>
                    <a:pt x="88" y="134"/>
                    <a:pt x="80" y="135"/>
                  </a:cubicBezTo>
                  <a:cubicBezTo>
                    <a:pt x="76" y="136"/>
                    <a:pt x="73" y="136"/>
                    <a:pt x="69" y="137"/>
                  </a:cubicBezTo>
                  <a:cubicBezTo>
                    <a:pt x="69" y="137"/>
                    <a:pt x="68" y="137"/>
                    <a:pt x="68" y="137"/>
                  </a:cubicBezTo>
                  <a:cubicBezTo>
                    <a:pt x="82" y="133"/>
                    <a:pt x="95" y="128"/>
                    <a:pt x="110" y="124"/>
                  </a:cubicBezTo>
                  <a:cubicBezTo>
                    <a:pt x="116" y="122"/>
                    <a:pt x="122" y="120"/>
                    <a:pt x="128" y="118"/>
                  </a:cubicBezTo>
                  <a:cubicBezTo>
                    <a:pt x="133" y="117"/>
                    <a:pt x="137" y="116"/>
                    <a:pt x="141" y="115"/>
                  </a:cubicBezTo>
                  <a:cubicBezTo>
                    <a:pt x="145" y="114"/>
                    <a:pt x="148" y="113"/>
                    <a:pt x="151" y="112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0" y="114"/>
                    <a:pt x="147" y="117"/>
                    <a:pt x="145" y="120"/>
                  </a:cubicBezTo>
                  <a:close/>
                  <a:moveTo>
                    <a:pt x="154" y="110"/>
                  </a:moveTo>
                  <a:cubicBezTo>
                    <a:pt x="149" y="112"/>
                    <a:pt x="144" y="113"/>
                    <a:pt x="139" y="114"/>
                  </a:cubicBezTo>
                  <a:cubicBezTo>
                    <a:pt x="137" y="115"/>
                    <a:pt x="136" y="115"/>
                    <a:pt x="134" y="116"/>
                  </a:cubicBezTo>
                  <a:cubicBezTo>
                    <a:pt x="132" y="116"/>
                    <a:pt x="130" y="117"/>
                    <a:pt x="128" y="117"/>
                  </a:cubicBezTo>
                  <a:cubicBezTo>
                    <a:pt x="120" y="120"/>
                    <a:pt x="112" y="122"/>
                    <a:pt x="103" y="124"/>
                  </a:cubicBezTo>
                  <a:cubicBezTo>
                    <a:pt x="94" y="126"/>
                    <a:pt x="85" y="128"/>
                    <a:pt x="77" y="130"/>
                  </a:cubicBezTo>
                  <a:cubicBezTo>
                    <a:pt x="73" y="131"/>
                    <a:pt x="69" y="132"/>
                    <a:pt x="64" y="133"/>
                  </a:cubicBezTo>
                  <a:cubicBezTo>
                    <a:pt x="62" y="133"/>
                    <a:pt x="60" y="134"/>
                    <a:pt x="58" y="134"/>
                  </a:cubicBezTo>
                  <a:cubicBezTo>
                    <a:pt x="53" y="135"/>
                    <a:pt x="60" y="134"/>
                    <a:pt x="61" y="133"/>
                  </a:cubicBezTo>
                  <a:cubicBezTo>
                    <a:pt x="78" y="128"/>
                    <a:pt x="95" y="124"/>
                    <a:pt x="113" y="119"/>
                  </a:cubicBezTo>
                  <a:cubicBezTo>
                    <a:pt x="121" y="116"/>
                    <a:pt x="130" y="114"/>
                    <a:pt x="139" y="111"/>
                  </a:cubicBezTo>
                  <a:cubicBezTo>
                    <a:pt x="145" y="109"/>
                    <a:pt x="152" y="107"/>
                    <a:pt x="158" y="104"/>
                  </a:cubicBezTo>
                  <a:cubicBezTo>
                    <a:pt x="159" y="104"/>
                    <a:pt x="159" y="104"/>
                    <a:pt x="159" y="104"/>
                  </a:cubicBezTo>
                  <a:cubicBezTo>
                    <a:pt x="157" y="106"/>
                    <a:pt x="156" y="108"/>
                    <a:pt x="154" y="110"/>
                  </a:cubicBezTo>
                  <a:close/>
                  <a:moveTo>
                    <a:pt x="75" y="131"/>
                  </a:moveTo>
                  <a:cubicBezTo>
                    <a:pt x="83" y="129"/>
                    <a:pt x="92" y="127"/>
                    <a:pt x="100" y="125"/>
                  </a:cubicBezTo>
                  <a:cubicBezTo>
                    <a:pt x="105" y="124"/>
                    <a:pt x="111" y="123"/>
                    <a:pt x="116" y="121"/>
                  </a:cubicBezTo>
                  <a:cubicBezTo>
                    <a:pt x="114" y="122"/>
                    <a:pt x="112" y="123"/>
                    <a:pt x="109" y="123"/>
                  </a:cubicBezTo>
                  <a:cubicBezTo>
                    <a:pt x="101" y="126"/>
                    <a:pt x="93" y="128"/>
                    <a:pt x="85" y="131"/>
                  </a:cubicBezTo>
                  <a:cubicBezTo>
                    <a:pt x="77" y="133"/>
                    <a:pt x="70" y="135"/>
                    <a:pt x="63" y="138"/>
                  </a:cubicBezTo>
                  <a:cubicBezTo>
                    <a:pt x="63" y="138"/>
                    <a:pt x="62" y="138"/>
                    <a:pt x="62" y="138"/>
                  </a:cubicBezTo>
                  <a:cubicBezTo>
                    <a:pt x="62" y="138"/>
                    <a:pt x="62" y="138"/>
                    <a:pt x="61" y="138"/>
                  </a:cubicBezTo>
                  <a:cubicBezTo>
                    <a:pt x="61" y="138"/>
                    <a:pt x="61" y="138"/>
                    <a:pt x="60" y="138"/>
                  </a:cubicBezTo>
                  <a:cubicBezTo>
                    <a:pt x="59" y="137"/>
                    <a:pt x="57" y="136"/>
                    <a:pt x="55" y="135"/>
                  </a:cubicBezTo>
                  <a:cubicBezTo>
                    <a:pt x="62" y="134"/>
                    <a:pt x="69" y="133"/>
                    <a:pt x="75" y="131"/>
                  </a:cubicBezTo>
                  <a:close/>
                  <a:moveTo>
                    <a:pt x="104" y="131"/>
                  </a:moveTo>
                  <a:cubicBezTo>
                    <a:pt x="106" y="131"/>
                    <a:pt x="108" y="131"/>
                    <a:pt x="109" y="130"/>
                  </a:cubicBezTo>
                  <a:cubicBezTo>
                    <a:pt x="108" y="131"/>
                    <a:pt x="106" y="131"/>
                    <a:pt x="104" y="132"/>
                  </a:cubicBezTo>
                  <a:cubicBezTo>
                    <a:pt x="97" y="134"/>
                    <a:pt x="90" y="135"/>
                    <a:pt x="82" y="137"/>
                  </a:cubicBezTo>
                  <a:cubicBezTo>
                    <a:pt x="80" y="138"/>
                    <a:pt x="77" y="139"/>
                    <a:pt x="74" y="139"/>
                  </a:cubicBezTo>
                  <a:cubicBezTo>
                    <a:pt x="72" y="140"/>
                    <a:pt x="70" y="140"/>
                    <a:pt x="68" y="141"/>
                  </a:cubicBezTo>
                  <a:cubicBezTo>
                    <a:pt x="66" y="141"/>
                    <a:pt x="64" y="140"/>
                    <a:pt x="63" y="139"/>
                  </a:cubicBezTo>
                  <a:cubicBezTo>
                    <a:pt x="76" y="136"/>
                    <a:pt x="90" y="134"/>
                    <a:pt x="104" y="131"/>
                  </a:cubicBezTo>
                  <a:close/>
                  <a:moveTo>
                    <a:pt x="102" y="137"/>
                  </a:moveTo>
                  <a:cubicBezTo>
                    <a:pt x="113" y="134"/>
                    <a:pt x="124" y="132"/>
                    <a:pt x="135" y="129"/>
                  </a:cubicBezTo>
                  <a:cubicBezTo>
                    <a:pt x="133" y="130"/>
                    <a:pt x="131" y="130"/>
                    <a:pt x="130" y="131"/>
                  </a:cubicBezTo>
                  <a:cubicBezTo>
                    <a:pt x="127" y="132"/>
                    <a:pt x="125" y="132"/>
                    <a:pt x="123" y="133"/>
                  </a:cubicBezTo>
                  <a:cubicBezTo>
                    <a:pt x="117" y="134"/>
                    <a:pt x="112" y="135"/>
                    <a:pt x="107" y="136"/>
                  </a:cubicBezTo>
                  <a:cubicBezTo>
                    <a:pt x="101" y="137"/>
                    <a:pt x="96" y="139"/>
                    <a:pt x="90" y="141"/>
                  </a:cubicBezTo>
                  <a:cubicBezTo>
                    <a:pt x="85" y="143"/>
                    <a:pt x="80" y="143"/>
                    <a:pt x="76" y="145"/>
                  </a:cubicBezTo>
                  <a:cubicBezTo>
                    <a:pt x="74" y="144"/>
                    <a:pt x="71" y="143"/>
                    <a:pt x="69" y="142"/>
                  </a:cubicBezTo>
                  <a:cubicBezTo>
                    <a:pt x="80" y="141"/>
                    <a:pt x="91" y="139"/>
                    <a:pt x="102" y="137"/>
                  </a:cubicBezTo>
                  <a:close/>
                  <a:moveTo>
                    <a:pt x="99" y="143"/>
                  </a:moveTo>
                  <a:cubicBezTo>
                    <a:pt x="108" y="141"/>
                    <a:pt x="117" y="139"/>
                    <a:pt x="126" y="137"/>
                  </a:cubicBezTo>
                  <a:cubicBezTo>
                    <a:pt x="127" y="136"/>
                    <a:pt x="127" y="136"/>
                    <a:pt x="128" y="136"/>
                  </a:cubicBezTo>
                  <a:cubicBezTo>
                    <a:pt x="127" y="137"/>
                    <a:pt x="126" y="137"/>
                    <a:pt x="125" y="137"/>
                  </a:cubicBezTo>
                  <a:cubicBezTo>
                    <a:pt x="120" y="139"/>
                    <a:pt x="116" y="141"/>
                    <a:pt x="111" y="142"/>
                  </a:cubicBezTo>
                  <a:cubicBezTo>
                    <a:pt x="107" y="144"/>
                    <a:pt x="102" y="145"/>
                    <a:pt x="97" y="146"/>
                  </a:cubicBezTo>
                  <a:cubicBezTo>
                    <a:pt x="93" y="148"/>
                    <a:pt x="89" y="148"/>
                    <a:pt x="85" y="150"/>
                  </a:cubicBezTo>
                  <a:cubicBezTo>
                    <a:pt x="82" y="149"/>
                    <a:pt x="80" y="147"/>
                    <a:pt x="77" y="146"/>
                  </a:cubicBezTo>
                  <a:cubicBezTo>
                    <a:pt x="84" y="146"/>
                    <a:pt x="92" y="144"/>
                    <a:pt x="99" y="143"/>
                  </a:cubicBezTo>
                  <a:close/>
                  <a:moveTo>
                    <a:pt x="101" y="148"/>
                  </a:moveTo>
                  <a:cubicBezTo>
                    <a:pt x="106" y="147"/>
                    <a:pt x="111" y="146"/>
                    <a:pt x="116" y="145"/>
                  </a:cubicBezTo>
                  <a:cubicBezTo>
                    <a:pt x="115" y="146"/>
                    <a:pt x="113" y="146"/>
                    <a:pt x="112" y="146"/>
                  </a:cubicBezTo>
                  <a:cubicBezTo>
                    <a:pt x="105" y="148"/>
                    <a:pt x="98" y="151"/>
                    <a:pt x="91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0" y="152"/>
                    <a:pt x="88" y="152"/>
                    <a:pt x="87" y="151"/>
                  </a:cubicBezTo>
                  <a:cubicBezTo>
                    <a:pt x="92" y="151"/>
                    <a:pt x="97" y="149"/>
                    <a:pt x="101" y="148"/>
                  </a:cubicBezTo>
                  <a:close/>
                  <a:moveTo>
                    <a:pt x="103" y="151"/>
                  </a:moveTo>
                  <a:cubicBezTo>
                    <a:pt x="108" y="150"/>
                    <a:pt x="113" y="149"/>
                    <a:pt x="118" y="148"/>
                  </a:cubicBezTo>
                  <a:cubicBezTo>
                    <a:pt x="122" y="147"/>
                    <a:pt x="115" y="149"/>
                    <a:pt x="115" y="149"/>
                  </a:cubicBezTo>
                  <a:cubicBezTo>
                    <a:pt x="112" y="150"/>
                    <a:pt x="110" y="151"/>
                    <a:pt x="107" y="152"/>
                  </a:cubicBezTo>
                  <a:cubicBezTo>
                    <a:pt x="104" y="153"/>
                    <a:pt x="100" y="154"/>
                    <a:pt x="97" y="156"/>
                  </a:cubicBezTo>
                  <a:cubicBezTo>
                    <a:pt x="97" y="156"/>
                    <a:pt x="97" y="156"/>
                    <a:pt x="97" y="156"/>
                  </a:cubicBezTo>
                  <a:cubicBezTo>
                    <a:pt x="95" y="155"/>
                    <a:pt x="94" y="155"/>
                    <a:pt x="93" y="154"/>
                  </a:cubicBezTo>
                  <a:cubicBezTo>
                    <a:pt x="96" y="154"/>
                    <a:pt x="100" y="152"/>
                    <a:pt x="103" y="151"/>
                  </a:cubicBezTo>
                  <a:close/>
                  <a:moveTo>
                    <a:pt x="104" y="156"/>
                  </a:moveTo>
                  <a:cubicBezTo>
                    <a:pt x="106" y="155"/>
                    <a:pt x="107" y="155"/>
                    <a:pt x="109" y="154"/>
                  </a:cubicBezTo>
                  <a:cubicBezTo>
                    <a:pt x="109" y="154"/>
                    <a:pt x="115" y="153"/>
                    <a:pt x="112" y="154"/>
                  </a:cubicBezTo>
                  <a:cubicBezTo>
                    <a:pt x="109" y="155"/>
                    <a:pt x="105" y="155"/>
                    <a:pt x="102" y="158"/>
                  </a:cubicBezTo>
                  <a:cubicBezTo>
                    <a:pt x="102" y="159"/>
                    <a:pt x="102" y="159"/>
                    <a:pt x="102" y="159"/>
                  </a:cubicBezTo>
                  <a:cubicBezTo>
                    <a:pt x="101" y="158"/>
                    <a:pt x="99" y="157"/>
                    <a:pt x="98" y="156"/>
                  </a:cubicBezTo>
                  <a:cubicBezTo>
                    <a:pt x="100" y="157"/>
                    <a:pt x="102" y="156"/>
                    <a:pt x="104" y="156"/>
                  </a:cubicBezTo>
                  <a:close/>
                  <a:moveTo>
                    <a:pt x="103" y="159"/>
                  </a:moveTo>
                  <a:cubicBezTo>
                    <a:pt x="103" y="159"/>
                    <a:pt x="107" y="159"/>
                    <a:pt x="107" y="160"/>
                  </a:cubicBezTo>
                  <a:cubicBezTo>
                    <a:pt x="107" y="160"/>
                    <a:pt x="106" y="161"/>
                    <a:pt x="106" y="161"/>
                  </a:cubicBezTo>
                  <a:cubicBezTo>
                    <a:pt x="105" y="160"/>
                    <a:pt x="104" y="160"/>
                    <a:pt x="103" y="159"/>
                  </a:cubicBezTo>
                  <a:cubicBezTo>
                    <a:pt x="103" y="159"/>
                    <a:pt x="103" y="159"/>
                    <a:pt x="103" y="159"/>
                  </a:cubicBezTo>
                  <a:close/>
                  <a:moveTo>
                    <a:pt x="161" y="103"/>
                  </a:moveTo>
                  <a:cubicBezTo>
                    <a:pt x="141" y="111"/>
                    <a:pt x="119" y="114"/>
                    <a:pt x="99" y="118"/>
                  </a:cubicBezTo>
                  <a:cubicBezTo>
                    <a:pt x="91" y="120"/>
                    <a:pt x="83" y="122"/>
                    <a:pt x="74" y="123"/>
                  </a:cubicBezTo>
                  <a:cubicBezTo>
                    <a:pt x="79" y="122"/>
                    <a:pt x="83" y="121"/>
                    <a:pt x="88" y="119"/>
                  </a:cubicBezTo>
                  <a:cubicBezTo>
                    <a:pt x="102" y="115"/>
                    <a:pt x="117" y="110"/>
                    <a:pt x="132" y="107"/>
                  </a:cubicBezTo>
                  <a:cubicBezTo>
                    <a:pt x="138" y="105"/>
                    <a:pt x="145" y="103"/>
                    <a:pt x="152" y="101"/>
                  </a:cubicBezTo>
                  <a:cubicBezTo>
                    <a:pt x="155" y="100"/>
                    <a:pt x="158" y="99"/>
                    <a:pt x="161" y="98"/>
                  </a:cubicBezTo>
                  <a:cubicBezTo>
                    <a:pt x="162" y="98"/>
                    <a:pt x="163" y="97"/>
                    <a:pt x="164" y="97"/>
                  </a:cubicBezTo>
                  <a:cubicBezTo>
                    <a:pt x="165" y="97"/>
                    <a:pt x="165" y="97"/>
                    <a:pt x="165" y="97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4" y="99"/>
                    <a:pt x="162" y="101"/>
                    <a:pt x="161" y="103"/>
                  </a:cubicBezTo>
                  <a:close/>
                  <a:moveTo>
                    <a:pt x="167" y="96"/>
                  </a:moveTo>
                  <a:cubicBezTo>
                    <a:pt x="167" y="96"/>
                    <a:pt x="167" y="96"/>
                    <a:pt x="167" y="96"/>
                  </a:cubicBezTo>
                  <a:cubicBezTo>
                    <a:pt x="165" y="96"/>
                    <a:pt x="163" y="97"/>
                    <a:pt x="161" y="97"/>
                  </a:cubicBezTo>
                  <a:cubicBezTo>
                    <a:pt x="160" y="98"/>
                    <a:pt x="159" y="98"/>
                    <a:pt x="158" y="98"/>
                  </a:cubicBezTo>
                  <a:cubicBezTo>
                    <a:pt x="143" y="102"/>
                    <a:pt x="128" y="104"/>
                    <a:pt x="113" y="107"/>
                  </a:cubicBezTo>
                  <a:cubicBezTo>
                    <a:pt x="98" y="111"/>
                    <a:pt x="83" y="116"/>
                    <a:pt x="69" y="120"/>
                  </a:cubicBezTo>
                  <a:cubicBezTo>
                    <a:pt x="64" y="122"/>
                    <a:pt x="59" y="122"/>
                    <a:pt x="54" y="123"/>
                  </a:cubicBezTo>
                  <a:cubicBezTo>
                    <a:pt x="68" y="119"/>
                    <a:pt x="83" y="115"/>
                    <a:pt x="97" y="110"/>
                  </a:cubicBezTo>
                  <a:cubicBezTo>
                    <a:pt x="112" y="106"/>
                    <a:pt x="127" y="104"/>
                    <a:pt x="142" y="100"/>
                  </a:cubicBezTo>
                  <a:cubicBezTo>
                    <a:pt x="150" y="98"/>
                    <a:pt x="159" y="96"/>
                    <a:pt x="167" y="93"/>
                  </a:cubicBezTo>
                  <a:cubicBezTo>
                    <a:pt x="168" y="94"/>
                    <a:pt x="169" y="93"/>
                    <a:pt x="169" y="93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4"/>
                    <a:pt x="168" y="95"/>
                    <a:pt x="167" y="96"/>
                  </a:cubicBezTo>
                  <a:close/>
                  <a:moveTo>
                    <a:pt x="170" y="92"/>
                  </a:moveTo>
                  <a:cubicBezTo>
                    <a:pt x="170" y="92"/>
                    <a:pt x="170" y="92"/>
                    <a:pt x="170" y="92"/>
                  </a:cubicBezTo>
                  <a:cubicBezTo>
                    <a:pt x="156" y="96"/>
                    <a:pt x="141" y="99"/>
                    <a:pt x="126" y="102"/>
                  </a:cubicBezTo>
                  <a:cubicBezTo>
                    <a:pt x="111" y="104"/>
                    <a:pt x="96" y="108"/>
                    <a:pt x="81" y="112"/>
                  </a:cubicBezTo>
                  <a:cubicBezTo>
                    <a:pt x="67" y="116"/>
                    <a:pt x="52" y="120"/>
                    <a:pt x="37" y="123"/>
                  </a:cubicBezTo>
                  <a:cubicBezTo>
                    <a:pt x="37" y="123"/>
                    <a:pt x="36" y="123"/>
                    <a:pt x="36" y="123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6" y="123"/>
                    <a:pt x="37" y="123"/>
                    <a:pt x="37" y="123"/>
                  </a:cubicBezTo>
                  <a:cubicBezTo>
                    <a:pt x="41" y="122"/>
                    <a:pt x="44" y="120"/>
                    <a:pt x="48" y="119"/>
                  </a:cubicBezTo>
                  <a:cubicBezTo>
                    <a:pt x="55" y="117"/>
                    <a:pt x="63" y="115"/>
                    <a:pt x="71" y="113"/>
                  </a:cubicBezTo>
                  <a:cubicBezTo>
                    <a:pt x="86" y="109"/>
                    <a:pt x="100" y="105"/>
                    <a:pt x="115" y="102"/>
                  </a:cubicBezTo>
                  <a:cubicBezTo>
                    <a:pt x="131" y="98"/>
                    <a:pt x="146" y="95"/>
                    <a:pt x="161" y="91"/>
                  </a:cubicBezTo>
                  <a:cubicBezTo>
                    <a:pt x="164" y="90"/>
                    <a:pt x="167" y="88"/>
                    <a:pt x="171" y="87"/>
                  </a:cubicBezTo>
                  <a:cubicBezTo>
                    <a:pt x="171" y="87"/>
                    <a:pt x="171" y="87"/>
                    <a:pt x="171" y="87"/>
                  </a:cubicBezTo>
                  <a:cubicBezTo>
                    <a:pt x="173" y="86"/>
                    <a:pt x="175" y="86"/>
                    <a:pt x="176" y="85"/>
                  </a:cubicBezTo>
                  <a:cubicBezTo>
                    <a:pt x="174" y="88"/>
                    <a:pt x="172" y="90"/>
                    <a:pt x="170" y="92"/>
                  </a:cubicBezTo>
                  <a:close/>
                  <a:moveTo>
                    <a:pt x="107" y="102"/>
                  </a:moveTo>
                  <a:cubicBezTo>
                    <a:pt x="118" y="100"/>
                    <a:pt x="128" y="97"/>
                    <a:pt x="139" y="95"/>
                  </a:cubicBezTo>
                  <a:cubicBezTo>
                    <a:pt x="143" y="94"/>
                    <a:pt x="148" y="93"/>
                    <a:pt x="153" y="92"/>
                  </a:cubicBezTo>
                  <a:cubicBezTo>
                    <a:pt x="149" y="93"/>
                    <a:pt x="146" y="94"/>
                    <a:pt x="142" y="95"/>
                  </a:cubicBezTo>
                  <a:cubicBezTo>
                    <a:pt x="131" y="98"/>
                    <a:pt x="119" y="100"/>
                    <a:pt x="107" y="102"/>
                  </a:cubicBezTo>
                  <a:close/>
                  <a:moveTo>
                    <a:pt x="177" y="84"/>
                  </a:moveTo>
                  <a:cubicBezTo>
                    <a:pt x="177" y="84"/>
                    <a:pt x="177" y="84"/>
                    <a:pt x="177" y="84"/>
                  </a:cubicBezTo>
                  <a:cubicBezTo>
                    <a:pt x="176" y="85"/>
                    <a:pt x="174" y="85"/>
                    <a:pt x="173" y="86"/>
                  </a:cubicBezTo>
                  <a:cubicBezTo>
                    <a:pt x="172" y="86"/>
                    <a:pt x="172" y="86"/>
                    <a:pt x="172" y="86"/>
                  </a:cubicBezTo>
                  <a:cubicBezTo>
                    <a:pt x="164" y="88"/>
                    <a:pt x="157" y="91"/>
                    <a:pt x="149" y="92"/>
                  </a:cubicBezTo>
                  <a:cubicBezTo>
                    <a:pt x="134" y="96"/>
                    <a:pt x="119" y="99"/>
                    <a:pt x="104" y="103"/>
                  </a:cubicBezTo>
                  <a:cubicBezTo>
                    <a:pt x="94" y="105"/>
                    <a:pt x="85" y="107"/>
                    <a:pt x="75" y="110"/>
                  </a:cubicBezTo>
                  <a:cubicBezTo>
                    <a:pt x="65" y="113"/>
                    <a:pt x="55" y="115"/>
                    <a:pt x="45" y="117"/>
                  </a:cubicBezTo>
                  <a:cubicBezTo>
                    <a:pt x="41" y="118"/>
                    <a:pt x="36" y="119"/>
                    <a:pt x="31" y="120"/>
                  </a:cubicBezTo>
                  <a:cubicBezTo>
                    <a:pt x="30" y="120"/>
                    <a:pt x="23" y="122"/>
                    <a:pt x="28" y="120"/>
                  </a:cubicBezTo>
                  <a:cubicBezTo>
                    <a:pt x="30" y="119"/>
                    <a:pt x="32" y="118"/>
                    <a:pt x="35" y="118"/>
                  </a:cubicBezTo>
                  <a:cubicBezTo>
                    <a:pt x="45" y="115"/>
                    <a:pt x="55" y="112"/>
                    <a:pt x="65" y="109"/>
                  </a:cubicBezTo>
                  <a:cubicBezTo>
                    <a:pt x="85" y="104"/>
                    <a:pt x="105" y="99"/>
                    <a:pt x="125" y="95"/>
                  </a:cubicBezTo>
                  <a:cubicBezTo>
                    <a:pt x="136" y="92"/>
                    <a:pt x="146" y="90"/>
                    <a:pt x="156" y="87"/>
                  </a:cubicBezTo>
                  <a:cubicBezTo>
                    <a:pt x="166" y="84"/>
                    <a:pt x="175" y="80"/>
                    <a:pt x="184" y="77"/>
                  </a:cubicBezTo>
                  <a:cubicBezTo>
                    <a:pt x="182" y="80"/>
                    <a:pt x="179" y="82"/>
                    <a:pt x="177" y="84"/>
                  </a:cubicBezTo>
                  <a:close/>
                  <a:moveTo>
                    <a:pt x="61" y="105"/>
                  </a:moveTo>
                  <a:cubicBezTo>
                    <a:pt x="54" y="107"/>
                    <a:pt x="47" y="109"/>
                    <a:pt x="40" y="111"/>
                  </a:cubicBezTo>
                  <a:cubicBezTo>
                    <a:pt x="33" y="113"/>
                    <a:pt x="26" y="113"/>
                    <a:pt x="19" y="116"/>
                  </a:cubicBezTo>
                  <a:cubicBezTo>
                    <a:pt x="19" y="117"/>
                    <a:pt x="18" y="117"/>
                    <a:pt x="18" y="117"/>
                  </a:cubicBezTo>
                  <a:cubicBezTo>
                    <a:pt x="16" y="116"/>
                    <a:pt x="14" y="115"/>
                    <a:pt x="12" y="114"/>
                  </a:cubicBezTo>
                  <a:cubicBezTo>
                    <a:pt x="18" y="113"/>
                    <a:pt x="23" y="111"/>
                    <a:pt x="28" y="110"/>
                  </a:cubicBezTo>
                  <a:cubicBezTo>
                    <a:pt x="36" y="107"/>
                    <a:pt x="43" y="105"/>
                    <a:pt x="51" y="103"/>
                  </a:cubicBezTo>
                  <a:cubicBezTo>
                    <a:pt x="65" y="101"/>
                    <a:pt x="79" y="98"/>
                    <a:pt x="93" y="96"/>
                  </a:cubicBezTo>
                  <a:cubicBezTo>
                    <a:pt x="82" y="99"/>
                    <a:pt x="71" y="102"/>
                    <a:pt x="61" y="105"/>
                  </a:cubicBezTo>
                  <a:close/>
                  <a:moveTo>
                    <a:pt x="58" y="139"/>
                  </a:moveTo>
                  <a:cubicBezTo>
                    <a:pt x="68" y="144"/>
                    <a:pt x="78" y="149"/>
                    <a:pt x="88" y="154"/>
                  </a:cubicBezTo>
                  <a:cubicBezTo>
                    <a:pt x="93" y="157"/>
                    <a:pt x="100" y="159"/>
                    <a:pt x="104" y="163"/>
                  </a:cubicBezTo>
                  <a:cubicBezTo>
                    <a:pt x="104" y="164"/>
                    <a:pt x="104" y="164"/>
                    <a:pt x="104" y="165"/>
                  </a:cubicBezTo>
                  <a:cubicBezTo>
                    <a:pt x="98" y="163"/>
                    <a:pt x="92" y="159"/>
                    <a:pt x="87" y="157"/>
                  </a:cubicBezTo>
                  <a:cubicBezTo>
                    <a:pt x="77" y="152"/>
                    <a:pt x="67" y="147"/>
                    <a:pt x="57" y="142"/>
                  </a:cubicBezTo>
                  <a:cubicBezTo>
                    <a:pt x="51" y="139"/>
                    <a:pt x="44" y="136"/>
                    <a:pt x="38" y="133"/>
                  </a:cubicBezTo>
                  <a:cubicBezTo>
                    <a:pt x="29" y="128"/>
                    <a:pt x="20" y="122"/>
                    <a:pt x="10" y="118"/>
                  </a:cubicBezTo>
                  <a:cubicBezTo>
                    <a:pt x="10" y="118"/>
                    <a:pt x="10" y="118"/>
                    <a:pt x="10" y="118"/>
                  </a:cubicBezTo>
                  <a:cubicBezTo>
                    <a:pt x="10" y="117"/>
                    <a:pt x="11" y="117"/>
                    <a:pt x="11" y="116"/>
                  </a:cubicBezTo>
                  <a:cubicBezTo>
                    <a:pt x="26" y="124"/>
                    <a:pt x="42" y="131"/>
                    <a:pt x="58" y="139"/>
                  </a:cubicBezTo>
                  <a:close/>
                  <a:moveTo>
                    <a:pt x="198" y="61"/>
                  </a:moveTo>
                  <a:cubicBezTo>
                    <a:pt x="198" y="62"/>
                    <a:pt x="198" y="62"/>
                    <a:pt x="197" y="62"/>
                  </a:cubicBezTo>
                  <a:cubicBezTo>
                    <a:pt x="183" y="65"/>
                    <a:pt x="168" y="68"/>
                    <a:pt x="153" y="71"/>
                  </a:cubicBezTo>
                  <a:cubicBezTo>
                    <a:pt x="137" y="74"/>
                    <a:pt x="122" y="77"/>
                    <a:pt x="107" y="80"/>
                  </a:cubicBezTo>
                  <a:cubicBezTo>
                    <a:pt x="92" y="84"/>
                    <a:pt x="76" y="88"/>
                    <a:pt x="61" y="92"/>
                  </a:cubicBezTo>
                  <a:cubicBezTo>
                    <a:pt x="54" y="94"/>
                    <a:pt x="47" y="96"/>
                    <a:pt x="40" y="98"/>
                  </a:cubicBezTo>
                  <a:cubicBezTo>
                    <a:pt x="37" y="99"/>
                    <a:pt x="34" y="100"/>
                    <a:pt x="32" y="101"/>
                  </a:cubicBezTo>
                  <a:cubicBezTo>
                    <a:pt x="41" y="97"/>
                    <a:pt x="51" y="94"/>
                    <a:pt x="61" y="91"/>
                  </a:cubicBezTo>
                  <a:cubicBezTo>
                    <a:pt x="75" y="87"/>
                    <a:pt x="90" y="83"/>
                    <a:pt x="105" y="79"/>
                  </a:cubicBezTo>
                  <a:cubicBezTo>
                    <a:pt x="120" y="75"/>
                    <a:pt x="135" y="72"/>
                    <a:pt x="150" y="69"/>
                  </a:cubicBezTo>
                  <a:cubicBezTo>
                    <a:pt x="164" y="66"/>
                    <a:pt x="178" y="64"/>
                    <a:pt x="192" y="61"/>
                  </a:cubicBezTo>
                  <a:cubicBezTo>
                    <a:pt x="195" y="60"/>
                    <a:pt x="199" y="59"/>
                    <a:pt x="202" y="57"/>
                  </a:cubicBezTo>
                  <a:cubicBezTo>
                    <a:pt x="201" y="59"/>
                    <a:pt x="199" y="60"/>
                    <a:pt x="198" y="61"/>
                  </a:cubicBezTo>
                  <a:close/>
                  <a:moveTo>
                    <a:pt x="190" y="70"/>
                  </a:moveTo>
                  <a:cubicBezTo>
                    <a:pt x="178" y="74"/>
                    <a:pt x="166" y="77"/>
                    <a:pt x="154" y="81"/>
                  </a:cubicBezTo>
                  <a:cubicBezTo>
                    <a:pt x="152" y="81"/>
                    <a:pt x="150" y="82"/>
                    <a:pt x="148" y="82"/>
                  </a:cubicBezTo>
                  <a:cubicBezTo>
                    <a:pt x="136" y="85"/>
                    <a:pt x="124" y="88"/>
                    <a:pt x="112" y="91"/>
                  </a:cubicBezTo>
                  <a:cubicBezTo>
                    <a:pt x="108" y="92"/>
                    <a:pt x="104" y="93"/>
                    <a:pt x="100" y="93"/>
                  </a:cubicBezTo>
                  <a:cubicBezTo>
                    <a:pt x="85" y="97"/>
                    <a:pt x="70" y="99"/>
                    <a:pt x="54" y="102"/>
                  </a:cubicBezTo>
                  <a:cubicBezTo>
                    <a:pt x="47" y="103"/>
                    <a:pt x="40" y="105"/>
                    <a:pt x="33" y="107"/>
                  </a:cubicBezTo>
                  <a:cubicBezTo>
                    <a:pt x="30" y="108"/>
                    <a:pt x="26" y="109"/>
                    <a:pt x="23" y="111"/>
                  </a:cubicBezTo>
                  <a:cubicBezTo>
                    <a:pt x="21" y="111"/>
                    <a:pt x="20" y="112"/>
                    <a:pt x="18" y="112"/>
                  </a:cubicBezTo>
                  <a:cubicBezTo>
                    <a:pt x="16" y="113"/>
                    <a:pt x="13" y="112"/>
                    <a:pt x="12" y="113"/>
                  </a:cubicBezTo>
                  <a:cubicBezTo>
                    <a:pt x="18" y="110"/>
                    <a:pt x="25" y="108"/>
                    <a:pt x="32" y="106"/>
                  </a:cubicBezTo>
                  <a:cubicBezTo>
                    <a:pt x="39" y="103"/>
                    <a:pt x="47" y="101"/>
                    <a:pt x="55" y="99"/>
                  </a:cubicBezTo>
                  <a:cubicBezTo>
                    <a:pt x="70" y="95"/>
                    <a:pt x="86" y="91"/>
                    <a:pt x="101" y="87"/>
                  </a:cubicBezTo>
                  <a:cubicBezTo>
                    <a:pt x="130" y="80"/>
                    <a:pt x="160" y="74"/>
                    <a:pt x="190" y="66"/>
                  </a:cubicBezTo>
                  <a:cubicBezTo>
                    <a:pt x="192" y="65"/>
                    <a:pt x="194" y="64"/>
                    <a:pt x="196" y="63"/>
                  </a:cubicBezTo>
                  <a:cubicBezTo>
                    <a:pt x="194" y="66"/>
                    <a:pt x="192" y="68"/>
                    <a:pt x="190" y="70"/>
                  </a:cubicBezTo>
                  <a:close/>
                  <a:moveTo>
                    <a:pt x="9" y="121"/>
                  </a:moveTo>
                  <a:cubicBezTo>
                    <a:pt x="9" y="121"/>
                    <a:pt x="9" y="121"/>
                    <a:pt x="9" y="121"/>
                  </a:cubicBezTo>
                  <a:cubicBezTo>
                    <a:pt x="19" y="124"/>
                    <a:pt x="28" y="130"/>
                    <a:pt x="37" y="135"/>
                  </a:cubicBezTo>
                  <a:cubicBezTo>
                    <a:pt x="44" y="139"/>
                    <a:pt x="50" y="141"/>
                    <a:pt x="57" y="145"/>
                  </a:cubicBezTo>
                  <a:cubicBezTo>
                    <a:pt x="67" y="149"/>
                    <a:pt x="76" y="154"/>
                    <a:pt x="86" y="159"/>
                  </a:cubicBezTo>
                  <a:cubicBezTo>
                    <a:pt x="92" y="162"/>
                    <a:pt x="97" y="165"/>
                    <a:pt x="103" y="167"/>
                  </a:cubicBezTo>
                  <a:cubicBezTo>
                    <a:pt x="103" y="168"/>
                    <a:pt x="102" y="169"/>
                    <a:pt x="102" y="170"/>
                  </a:cubicBezTo>
                  <a:cubicBezTo>
                    <a:pt x="86" y="162"/>
                    <a:pt x="69" y="155"/>
                    <a:pt x="53" y="147"/>
                  </a:cubicBezTo>
                  <a:cubicBezTo>
                    <a:pt x="38" y="140"/>
                    <a:pt x="22" y="133"/>
                    <a:pt x="8" y="124"/>
                  </a:cubicBezTo>
                  <a:cubicBezTo>
                    <a:pt x="8" y="123"/>
                    <a:pt x="9" y="122"/>
                    <a:pt x="9" y="121"/>
                  </a:cubicBezTo>
                  <a:close/>
                  <a:moveTo>
                    <a:pt x="106" y="167"/>
                  </a:moveTo>
                  <a:cubicBezTo>
                    <a:pt x="106" y="167"/>
                    <a:pt x="106" y="167"/>
                    <a:pt x="106" y="167"/>
                  </a:cubicBezTo>
                  <a:cubicBezTo>
                    <a:pt x="111" y="162"/>
                    <a:pt x="115" y="157"/>
                    <a:pt x="120" y="152"/>
                  </a:cubicBezTo>
                  <a:cubicBezTo>
                    <a:pt x="130" y="142"/>
                    <a:pt x="140" y="131"/>
                    <a:pt x="150" y="121"/>
                  </a:cubicBezTo>
                  <a:cubicBezTo>
                    <a:pt x="169" y="100"/>
                    <a:pt x="189" y="80"/>
                    <a:pt x="208" y="59"/>
                  </a:cubicBezTo>
                  <a:cubicBezTo>
                    <a:pt x="210" y="57"/>
                    <a:pt x="211" y="56"/>
                    <a:pt x="213" y="54"/>
                  </a:cubicBezTo>
                  <a:cubicBezTo>
                    <a:pt x="213" y="55"/>
                    <a:pt x="213" y="56"/>
                    <a:pt x="213" y="56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05" y="64"/>
                    <a:pt x="197" y="73"/>
                    <a:pt x="189" y="82"/>
                  </a:cubicBezTo>
                  <a:cubicBezTo>
                    <a:pt x="181" y="90"/>
                    <a:pt x="174" y="99"/>
                    <a:pt x="166" y="107"/>
                  </a:cubicBezTo>
                  <a:cubicBezTo>
                    <a:pt x="147" y="125"/>
                    <a:pt x="130" y="144"/>
                    <a:pt x="112" y="163"/>
                  </a:cubicBezTo>
                  <a:cubicBezTo>
                    <a:pt x="109" y="166"/>
                    <a:pt x="107" y="168"/>
                    <a:pt x="104" y="171"/>
                  </a:cubicBezTo>
                  <a:cubicBezTo>
                    <a:pt x="105" y="170"/>
                    <a:pt x="105" y="168"/>
                    <a:pt x="106" y="167"/>
                  </a:cubicBezTo>
                  <a:close/>
                  <a:moveTo>
                    <a:pt x="26" y="97"/>
                  </a:moveTo>
                  <a:cubicBezTo>
                    <a:pt x="56" y="89"/>
                    <a:pt x="86" y="80"/>
                    <a:pt x="117" y="73"/>
                  </a:cubicBezTo>
                  <a:cubicBezTo>
                    <a:pt x="132" y="70"/>
                    <a:pt x="148" y="67"/>
                    <a:pt x="164" y="65"/>
                  </a:cubicBezTo>
                  <a:cubicBezTo>
                    <a:pt x="171" y="63"/>
                    <a:pt x="179" y="62"/>
                    <a:pt x="186" y="61"/>
                  </a:cubicBezTo>
                  <a:cubicBezTo>
                    <a:pt x="190" y="60"/>
                    <a:pt x="193" y="59"/>
                    <a:pt x="197" y="58"/>
                  </a:cubicBezTo>
                  <a:cubicBezTo>
                    <a:pt x="198" y="58"/>
                    <a:pt x="199" y="58"/>
                    <a:pt x="200" y="57"/>
                  </a:cubicBezTo>
                  <a:cubicBezTo>
                    <a:pt x="199" y="57"/>
                    <a:pt x="199" y="57"/>
                    <a:pt x="199" y="58"/>
                  </a:cubicBezTo>
                  <a:cubicBezTo>
                    <a:pt x="198" y="58"/>
                    <a:pt x="197" y="58"/>
                    <a:pt x="196" y="59"/>
                  </a:cubicBezTo>
                  <a:cubicBezTo>
                    <a:pt x="183" y="63"/>
                    <a:pt x="169" y="65"/>
                    <a:pt x="155" y="67"/>
                  </a:cubicBezTo>
                  <a:cubicBezTo>
                    <a:pt x="140" y="70"/>
                    <a:pt x="125" y="73"/>
                    <a:pt x="110" y="77"/>
                  </a:cubicBezTo>
                  <a:cubicBezTo>
                    <a:pt x="80" y="84"/>
                    <a:pt x="51" y="93"/>
                    <a:pt x="23" y="103"/>
                  </a:cubicBezTo>
                  <a:cubicBezTo>
                    <a:pt x="22" y="103"/>
                    <a:pt x="20" y="104"/>
                    <a:pt x="19" y="104"/>
                  </a:cubicBezTo>
                  <a:cubicBezTo>
                    <a:pt x="19" y="104"/>
                    <a:pt x="19" y="104"/>
                    <a:pt x="19" y="104"/>
                  </a:cubicBezTo>
                  <a:cubicBezTo>
                    <a:pt x="21" y="102"/>
                    <a:pt x="24" y="99"/>
                    <a:pt x="26" y="97"/>
                  </a:cubicBezTo>
                  <a:close/>
                  <a:moveTo>
                    <a:pt x="18" y="105"/>
                  </a:moveTo>
                  <a:cubicBezTo>
                    <a:pt x="48" y="97"/>
                    <a:pt x="77" y="88"/>
                    <a:pt x="107" y="81"/>
                  </a:cubicBezTo>
                  <a:cubicBezTo>
                    <a:pt x="122" y="77"/>
                    <a:pt x="138" y="75"/>
                    <a:pt x="153" y="72"/>
                  </a:cubicBezTo>
                  <a:cubicBezTo>
                    <a:pt x="160" y="70"/>
                    <a:pt x="168" y="69"/>
                    <a:pt x="175" y="67"/>
                  </a:cubicBezTo>
                  <a:cubicBezTo>
                    <a:pt x="182" y="66"/>
                    <a:pt x="190" y="65"/>
                    <a:pt x="196" y="63"/>
                  </a:cubicBezTo>
                  <a:cubicBezTo>
                    <a:pt x="168" y="72"/>
                    <a:pt x="137" y="77"/>
                    <a:pt x="108" y="85"/>
                  </a:cubicBezTo>
                  <a:cubicBezTo>
                    <a:pt x="93" y="88"/>
                    <a:pt x="78" y="92"/>
                    <a:pt x="62" y="96"/>
                  </a:cubicBezTo>
                  <a:cubicBezTo>
                    <a:pt x="48" y="100"/>
                    <a:pt x="33" y="103"/>
                    <a:pt x="20" y="109"/>
                  </a:cubicBezTo>
                  <a:cubicBezTo>
                    <a:pt x="17" y="110"/>
                    <a:pt x="15" y="111"/>
                    <a:pt x="13" y="112"/>
                  </a:cubicBezTo>
                  <a:cubicBezTo>
                    <a:pt x="14" y="110"/>
                    <a:pt x="16" y="108"/>
                    <a:pt x="18" y="105"/>
                  </a:cubicBezTo>
                  <a:close/>
                  <a:moveTo>
                    <a:pt x="104" y="177"/>
                  </a:moveTo>
                  <a:cubicBezTo>
                    <a:pt x="104" y="176"/>
                    <a:pt x="104" y="176"/>
                    <a:pt x="104" y="175"/>
                  </a:cubicBezTo>
                  <a:cubicBezTo>
                    <a:pt x="104" y="175"/>
                    <a:pt x="104" y="175"/>
                    <a:pt x="104" y="175"/>
                  </a:cubicBezTo>
                  <a:cubicBezTo>
                    <a:pt x="137" y="139"/>
                    <a:pt x="171" y="104"/>
                    <a:pt x="205" y="69"/>
                  </a:cubicBezTo>
                  <a:cubicBezTo>
                    <a:pt x="208" y="66"/>
                    <a:pt x="211" y="62"/>
                    <a:pt x="214" y="59"/>
                  </a:cubicBezTo>
                  <a:cubicBezTo>
                    <a:pt x="214" y="59"/>
                    <a:pt x="214" y="60"/>
                    <a:pt x="214" y="60"/>
                  </a:cubicBezTo>
                  <a:cubicBezTo>
                    <a:pt x="211" y="62"/>
                    <a:pt x="208" y="66"/>
                    <a:pt x="205" y="69"/>
                  </a:cubicBezTo>
                  <a:cubicBezTo>
                    <a:pt x="199" y="75"/>
                    <a:pt x="193" y="82"/>
                    <a:pt x="188" y="88"/>
                  </a:cubicBezTo>
                  <a:cubicBezTo>
                    <a:pt x="180" y="97"/>
                    <a:pt x="171" y="106"/>
                    <a:pt x="163" y="115"/>
                  </a:cubicBezTo>
                  <a:cubicBezTo>
                    <a:pt x="143" y="135"/>
                    <a:pt x="123" y="156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lose/>
                  <a:moveTo>
                    <a:pt x="8" y="117"/>
                  </a:moveTo>
                  <a:cubicBezTo>
                    <a:pt x="6" y="121"/>
                    <a:pt x="5" y="125"/>
                    <a:pt x="5" y="129"/>
                  </a:cubicBezTo>
                  <a:cubicBezTo>
                    <a:pt x="5" y="125"/>
                    <a:pt x="6" y="120"/>
                    <a:pt x="8" y="117"/>
                  </a:cubicBezTo>
                  <a:close/>
                  <a:moveTo>
                    <a:pt x="27" y="145"/>
                  </a:moveTo>
                  <a:cubicBezTo>
                    <a:pt x="21" y="143"/>
                    <a:pt x="15" y="140"/>
                    <a:pt x="10" y="136"/>
                  </a:cubicBezTo>
                  <a:cubicBezTo>
                    <a:pt x="10" y="136"/>
                    <a:pt x="10" y="136"/>
                    <a:pt x="10" y="136"/>
                  </a:cubicBezTo>
                  <a:cubicBezTo>
                    <a:pt x="10" y="136"/>
                    <a:pt x="10" y="136"/>
                    <a:pt x="10" y="135"/>
                  </a:cubicBezTo>
                  <a:cubicBezTo>
                    <a:pt x="13" y="138"/>
                    <a:pt x="18" y="139"/>
                    <a:pt x="22" y="141"/>
                  </a:cubicBezTo>
                  <a:cubicBezTo>
                    <a:pt x="32" y="146"/>
                    <a:pt x="42" y="151"/>
                    <a:pt x="53" y="156"/>
                  </a:cubicBezTo>
                  <a:cubicBezTo>
                    <a:pt x="64" y="161"/>
                    <a:pt x="74" y="166"/>
                    <a:pt x="85" y="171"/>
                  </a:cubicBezTo>
                  <a:cubicBezTo>
                    <a:pt x="90" y="174"/>
                    <a:pt x="96" y="176"/>
                    <a:pt x="101" y="180"/>
                  </a:cubicBezTo>
                  <a:cubicBezTo>
                    <a:pt x="101" y="180"/>
                    <a:pt x="101" y="180"/>
                    <a:pt x="102" y="180"/>
                  </a:cubicBezTo>
                  <a:cubicBezTo>
                    <a:pt x="102" y="181"/>
                    <a:pt x="102" y="182"/>
                    <a:pt x="103" y="183"/>
                  </a:cubicBezTo>
                  <a:cubicBezTo>
                    <a:pt x="87" y="177"/>
                    <a:pt x="72" y="168"/>
                    <a:pt x="57" y="161"/>
                  </a:cubicBezTo>
                  <a:cubicBezTo>
                    <a:pt x="47" y="156"/>
                    <a:pt x="37" y="151"/>
                    <a:pt x="27" y="145"/>
                  </a:cubicBezTo>
                  <a:close/>
                  <a:moveTo>
                    <a:pt x="205" y="79"/>
                  </a:moveTo>
                  <a:cubicBezTo>
                    <a:pt x="195" y="89"/>
                    <a:pt x="185" y="100"/>
                    <a:pt x="175" y="111"/>
                  </a:cubicBezTo>
                  <a:cubicBezTo>
                    <a:pt x="155" y="132"/>
                    <a:pt x="134" y="154"/>
                    <a:pt x="114" y="175"/>
                  </a:cubicBezTo>
                  <a:cubicBezTo>
                    <a:pt x="111" y="178"/>
                    <a:pt x="109" y="180"/>
                    <a:pt x="106" y="183"/>
                  </a:cubicBezTo>
                  <a:cubicBezTo>
                    <a:pt x="105" y="182"/>
                    <a:pt x="105" y="181"/>
                    <a:pt x="104" y="180"/>
                  </a:cubicBezTo>
                  <a:cubicBezTo>
                    <a:pt x="104" y="180"/>
                    <a:pt x="104" y="180"/>
                    <a:pt x="104" y="179"/>
                  </a:cubicBezTo>
                  <a:cubicBezTo>
                    <a:pt x="112" y="171"/>
                    <a:pt x="120" y="164"/>
                    <a:pt x="127" y="156"/>
                  </a:cubicBezTo>
                  <a:cubicBezTo>
                    <a:pt x="139" y="144"/>
                    <a:pt x="150" y="132"/>
                    <a:pt x="161" y="120"/>
                  </a:cubicBezTo>
                  <a:cubicBezTo>
                    <a:pt x="179" y="101"/>
                    <a:pt x="196" y="81"/>
                    <a:pt x="215" y="62"/>
                  </a:cubicBezTo>
                  <a:cubicBezTo>
                    <a:pt x="215" y="62"/>
                    <a:pt x="215" y="62"/>
                    <a:pt x="215" y="62"/>
                  </a:cubicBezTo>
                  <a:cubicBezTo>
                    <a:pt x="216" y="63"/>
                    <a:pt x="217" y="64"/>
                    <a:pt x="218" y="64"/>
                  </a:cubicBezTo>
                  <a:cubicBezTo>
                    <a:pt x="217" y="65"/>
                    <a:pt x="215" y="67"/>
                    <a:pt x="214" y="68"/>
                  </a:cubicBezTo>
                  <a:cubicBezTo>
                    <a:pt x="211" y="72"/>
                    <a:pt x="208" y="75"/>
                    <a:pt x="205" y="79"/>
                  </a:cubicBezTo>
                  <a:close/>
                </a:path>
              </a:pathLst>
            </a:custGeom>
            <a:blipFill dpi="0" rotWithShape="1">
              <a:blip r:embed="rId13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05" name="Freeform 207"/>
            <p:cNvSpPr>
              <a:spLocks noEditPoints="1"/>
            </p:cNvSpPr>
            <p:nvPr/>
          </p:nvSpPr>
          <p:spPr bwMode="auto">
            <a:xfrm>
              <a:off x="4048211" y="858099"/>
              <a:ext cx="777875" cy="971550"/>
            </a:xfrm>
            <a:custGeom>
              <a:avLst/>
              <a:gdLst>
                <a:gd name="T0" fmla="*/ 72 w 268"/>
                <a:gd name="T1" fmla="*/ 288 h 334"/>
                <a:gd name="T2" fmla="*/ 76 w 268"/>
                <a:gd name="T3" fmla="*/ 88 h 334"/>
                <a:gd name="T4" fmla="*/ 97 w 268"/>
                <a:gd name="T5" fmla="*/ 88 h 334"/>
                <a:gd name="T6" fmla="*/ 67 w 268"/>
                <a:gd name="T7" fmla="*/ 244 h 334"/>
                <a:gd name="T8" fmla="*/ 5 w 268"/>
                <a:gd name="T9" fmla="*/ 252 h 334"/>
                <a:gd name="T10" fmla="*/ 57 w 268"/>
                <a:gd name="T11" fmla="*/ 300 h 334"/>
                <a:gd name="T12" fmla="*/ 21 w 268"/>
                <a:gd name="T13" fmla="*/ 270 h 334"/>
                <a:gd name="T14" fmla="*/ 67 w 268"/>
                <a:gd name="T15" fmla="*/ 239 h 334"/>
                <a:gd name="T16" fmla="*/ 65 w 268"/>
                <a:gd name="T17" fmla="*/ 201 h 334"/>
                <a:gd name="T18" fmla="*/ 55 w 268"/>
                <a:gd name="T19" fmla="*/ 218 h 334"/>
                <a:gd name="T20" fmla="*/ 62 w 268"/>
                <a:gd name="T21" fmla="*/ 169 h 334"/>
                <a:gd name="T22" fmla="*/ 47 w 268"/>
                <a:gd name="T23" fmla="*/ 176 h 334"/>
                <a:gd name="T24" fmla="*/ 48 w 268"/>
                <a:gd name="T25" fmla="*/ 174 h 334"/>
                <a:gd name="T26" fmla="*/ 65 w 268"/>
                <a:gd name="T27" fmla="*/ 210 h 334"/>
                <a:gd name="T28" fmla="*/ 56 w 268"/>
                <a:gd name="T29" fmla="*/ 268 h 334"/>
                <a:gd name="T30" fmla="*/ 5 w 268"/>
                <a:gd name="T31" fmla="*/ 222 h 334"/>
                <a:gd name="T32" fmla="*/ 61 w 268"/>
                <a:gd name="T33" fmla="*/ 157 h 334"/>
                <a:gd name="T34" fmla="*/ 103 w 268"/>
                <a:gd name="T35" fmla="*/ 309 h 334"/>
                <a:gd name="T36" fmla="*/ 137 w 268"/>
                <a:gd name="T37" fmla="*/ 308 h 334"/>
                <a:gd name="T38" fmla="*/ 102 w 268"/>
                <a:gd name="T39" fmla="*/ 259 h 334"/>
                <a:gd name="T40" fmla="*/ 175 w 268"/>
                <a:gd name="T41" fmla="*/ 267 h 334"/>
                <a:gd name="T42" fmla="*/ 172 w 268"/>
                <a:gd name="T43" fmla="*/ 285 h 334"/>
                <a:gd name="T44" fmla="*/ 174 w 268"/>
                <a:gd name="T45" fmla="*/ 281 h 334"/>
                <a:gd name="T46" fmla="*/ 113 w 268"/>
                <a:gd name="T47" fmla="*/ 250 h 334"/>
                <a:gd name="T48" fmla="*/ 134 w 268"/>
                <a:gd name="T49" fmla="*/ 230 h 334"/>
                <a:gd name="T50" fmla="*/ 95 w 268"/>
                <a:gd name="T51" fmla="*/ 182 h 334"/>
                <a:gd name="T52" fmla="*/ 136 w 268"/>
                <a:gd name="T53" fmla="*/ 189 h 334"/>
                <a:gd name="T54" fmla="*/ 120 w 268"/>
                <a:gd name="T55" fmla="*/ 171 h 334"/>
                <a:gd name="T56" fmla="*/ 161 w 268"/>
                <a:gd name="T57" fmla="*/ 206 h 334"/>
                <a:gd name="T58" fmla="*/ 160 w 268"/>
                <a:gd name="T59" fmla="*/ 191 h 334"/>
                <a:gd name="T60" fmla="*/ 98 w 268"/>
                <a:gd name="T61" fmla="*/ 164 h 334"/>
                <a:gd name="T62" fmla="*/ 108 w 268"/>
                <a:gd name="T63" fmla="*/ 174 h 334"/>
                <a:gd name="T64" fmla="*/ 170 w 268"/>
                <a:gd name="T65" fmla="*/ 197 h 334"/>
                <a:gd name="T66" fmla="*/ 114 w 268"/>
                <a:gd name="T67" fmla="*/ 267 h 334"/>
                <a:gd name="T68" fmla="*/ 118 w 268"/>
                <a:gd name="T69" fmla="*/ 292 h 334"/>
                <a:gd name="T70" fmla="*/ 120 w 268"/>
                <a:gd name="T71" fmla="*/ 316 h 334"/>
                <a:gd name="T72" fmla="*/ 75 w 268"/>
                <a:gd name="T73" fmla="*/ 311 h 334"/>
                <a:gd name="T74" fmla="*/ 12 w 268"/>
                <a:gd name="T75" fmla="*/ 279 h 334"/>
                <a:gd name="T76" fmla="*/ 61 w 268"/>
                <a:gd name="T77" fmla="*/ 260 h 334"/>
                <a:gd name="T78" fmla="*/ 171 w 268"/>
                <a:gd name="T79" fmla="*/ 158 h 334"/>
                <a:gd name="T80" fmla="*/ 238 w 268"/>
                <a:gd name="T81" fmla="*/ 260 h 334"/>
                <a:gd name="T82" fmla="*/ 204 w 268"/>
                <a:gd name="T83" fmla="*/ 69 h 334"/>
                <a:gd name="T84" fmla="*/ 146 w 268"/>
                <a:gd name="T85" fmla="*/ 19 h 334"/>
                <a:gd name="T86" fmla="*/ 166 w 268"/>
                <a:gd name="T87" fmla="*/ 44 h 334"/>
                <a:gd name="T88" fmla="*/ 129 w 268"/>
                <a:gd name="T89" fmla="*/ 38 h 334"/>
                <a:gd name="T90" fmla="*/ 230 w 268"/>
                <a:gd name="T91" fmla="*/ 164 h 334"/>
                <a:gd name="T92" fmla="*/ 254 w 268"/>
                <a:gd name="T93" fmla="*/ 153 h 334"/>
                <a:gd name="T94" fmla="*/ 227 w 268"/>
                <a:gd name="T95" fmla="*/ 126 h 334"/>
                <a:gd name="T96" fmla="*/ 246 w 268"/>
                <a:gd name="T97" fmla="*/ 163 h 334"/>
                <a:gd name="T98" fmla="*/ 236 w 268"/>
                <a:gd name="T99" fmla="*/ 106 h 334"/>
                <a:gd name="T100" fmla="*/ 229 w 268"/>
                <a:gd name="T101" fmla="*/ 84 h 334"/>
                <a:gd name="T102" fmla="*/ 245 w 268"/>
                <a:gd name="T103" fmla="*/ 123 h 334"/>
                <a:gd name="T104" fmla="*/ 242 w 268"/>
                <a:gd name="T105" fmla="*/ 141 h 334"/>
                <a:gd name="T106" fmla="*/ 231 w 268"/>
                <a:gd name="T107" fmla="*/ 173 h 334"/>
                <a:gd name="T108" fmla="*/ 245 w 268"/>
                <a:gd name="T109" fmla="*/ 201 h 334"/>
                <a:gd name="T110" fmla="*/ 248 w 268"/>
                <a:gd name="T111" fmla="*/ 215 h 334"/>
                <a:gd name="T112" fmla="*/ 232 w 268"/>
                <a:gd name="T113" fmla="*/ 179 h 334"/>
                <a:gd name="T114" fmla="*/ 246 w 268"/>
                <a:gd name="T115" fmla="*/ 197 h 334"/>
                <a:gd name="T116" fmla="*/ 237 w 268"/>
                <a:gd name="T117" fmla="*/ 232 h 334"/>
                <a:gd name="T118" fmla="*/ 236 w 268"/>
                <a:gd name="T119" fmla="*/ 254 h 334"/>
                <a:gd name="T120" fmla="*/ 120 w 268"/>
                <a:gd name="T121" fmla="*/ 33 h 334"/>
                <a:gd name="T122" fmla="*/ 257 w 268"/>
                <a:gd name="T123" fmla="*/ 263 h 334"/>
                <a:gd name="T124" fmla="*/ 219 w 268"/>
                <a:gd name="T125" fmla="*/ 286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8" h="334">
                  <a:moveTo>
                    <a:pt x="4" y="204"/>
                  </a:moveTo>
                  <a:cubicBezTo>
                    <a:pt x="3" y="219"/>
                    <a:pt x="0" y="235"/>
                    <a:pt x="2" y="250"/>
                  </a:cubicBezTo>
                  <a:cubicBezTo>
                    <a:pt x="3" y="261"/>
                    <a:pt x="6" y="272"/>
                    <a:pt x="10" y="283"/>
                  </a:cubicBezTo>
                  <a:cubicBezTo>
                    <a:pt x="18" y="302"/>
                    <a:pt x="33" y="321"/>
                    <a:pt x="53" y="329"/>
                  </a:cubicBezTo>
                  <a:cubicBezTo>
                    <a:pt x="67" y="334"/>
                    <a:pt x="81" y="331"/>
                    <a:pt x="95" y="330"/>
                  </a:cubicBezTo>
                  <a:cubicBezTo>
                    <a:pt x="109" y="329"/>
                    <a:pt x="124" y="330"/>
                    <a:pt x="138" y="329"/>
                  </a:cubicBezTo>
                  <a:cubicBezTo>
                    <a:pt x="159" y="329"/>
                    <a:pt x="181" y="327"/>
                    <a:pt x="198" y="315"/>
                  </a:cubicBezTo>
                  <a:cubicBezTo>
                    <a:pt x="207" y="309"/>
                    <a:pt x="213" y="301"/>
                    <a:pt x="219" y="292"/>
                  </a:cubicBezTo>
                  <a:cubicBezTo>
                    <a:pt x="219" y="292"/>
                    <a:pt x="219" y="291"/>
                    <a:pt x="220" y="291"/>
                  </a:cubicBezTo>
                  <a:cubicBezTo>
                    <a:pt x="220" y="291"/>
                    <a:pt x="220" y="291"/>
                    <a:pt x="220" y="290"/>
                  </a:cubicBezTo>
                  <a:cubicBezTo>
                    <a:pt x="226" y="284"/>
                    <a:pt x="236" y="290"/>
                    <a:pt x="243" y="287"/>
                  </a:cubicBezTo>
                  <a:cubicBezTo>
                    <a:pt x="250" y="284"/>
                    <a:pt x="253" y="276"/>
                    <a:pt x="255" y="269"/>
                  </a:cubicBezTo>
                  <a:cubicBezTo>
                    <a:pt x="255" y="269"/>
                    <a:pt x="255" y="269"/>
                    <a:pt x="255" y="268"/>
                  </a:cubicBezTo>
                  <a:cubicBezTo>
                    <a:pt x="260" y="266"/>
                    <a:pt x="265" y="262"/>
                    <a:pt x="267" y="257"/>
                  </a:cubicBezTo>
                  <a:cubicBezTo>
                    <a:pt x="268" y="251"/>
                    <a:pt x="268" y="244"/>
                    <a:pt x="266" y="238"/>
                  </a:cubicBezTo>
                  <a:cubicBezTo>
                    <a:pt x="265" y="231"/>
                    <a:pt x="263" y="224"/>
                    <a:pt x="263" y="216"/>
                  </a:cubicBezTo>
                  <a:cubicBezTo>
                    <a:pt x="263" y="201"/>
                    <a:pt x="263" y="187"/>
                    <a:pt x="260" y="172"/>
                  </a:cubicBezTo>
                  <a:cubicBezTo>
                    <a:pt x="258" y="157"/>
                    <a:pt x="254" y="142"/>
                    <a:pt x="250" y="127"/>
                  </a:cubicBezTo>
                  <a:cubicBezTo>
                    <a:pt x="246" y="113"/>
                    <a:pt x="242" y="99"/>
                    <a:pt x="236" y="86"/>
                  </a:cubicBezTo>
                  <a:cubicBezTo>
                    <a:pt x="232" y="75"/>
                    <a:pt x="225" y="65"/>
                    <a:pt x="216" y="59"/>
                  </a:cubicBezTo>
                  <a:cubicBezTo>
                    <a:pt x="204" y="52"/>
                    <a:pt x="192" y="49"/>
                    <a:pt x="178" y="47"/>
                  </a:cubicBezTo>
                  <a:cubicBezTo>
                    <a:pt x="178" y="47"/>
                    <a:pt x="178" y="47"/>
                    <a:pt x="178" y="47"/>
                  </a:cubicBezTo>
                  <a:cubicBezTo>
                    <a:pt x="179" y="41"/>
                    <a:pt x="180" y="35"/>
                    <a:pt x="177" y="30"/>
                  </a:cubicBezTo>
                  <a:cubicBezTo>
                    <a:pt x="175" y="24"/>
                    <a:pt x="171" y="19"/>
                    <a:pt x="168" y="14"/>
                  </a:cubicBezTo>
                  <a:cubicBezTo>
                    <a:pt x="165" y="8"/>
                    <a:pt x="158" y="0"/>
                    <a:pt x="150" y="6"/>
                  </a:cubicBezTo>
                  <a:cubicBezTo>
                    <a:pt x="144" y="10"/>
                    <a:pt x="144" y="23"/>
                    <a:pt x="136" y="24"/>
                  </a:cubicBezTo>
                  <a:cubicBezTo>
                    <a:pt x="130" y="26"/>
                    <a:pt x="124" y="25"/>
                    <a:pt x="120" y="29"/>
                  </a:cubicBezTo>
                  <a:cubicBezTo>
                    <a:pt x="116" y="33"/>
                    <a:pt x="116" y="38"/>
                    <a:pt x="115" y="42"/>
                  </a:cubicBezTo>
                  <a:cubicBezTo>
                    <a:pt x="96" y="46"/>
                    <a:pt x="78" y="56"/>
                    <a:pt x="62" y="68"/>
                  </a:cubicBezTo>
                  <a:cubicBezTo>
                    <a:pt x="45" y="82"/>
                    <a:pt x="30" y="98"/>
                    <a:pt x="21" y="118"/>
                  </a:cubicBezTo>
                  <a:cubicBezTo>
                    <a:pt x="20" y="118"/>
                    <a:pt x="20" y="118"/>
                    <a:pt x="20" y="119"/>
                  </a:cubicBezTo>
                  <a:cubicBezTo>
                    <a:pt x="19" y="121"/>
                    <a:pt x="18" y="124"/>
                    <a:pt x="17" y="127"/>
                  </a:cubicBezTo>
                  <a:cubicBezTo>
                    <a:pt x="12" y="139"/>
                    <a:pt x="9" y="151"/>
                    <a:pt x="8" y="164"/>
                  </a:cubicBezTo>
                  <a:cubicBezTo>
                    <a:pt x="7" y="166"/>
                    <a:pt x="7" y="167"/>
                    <a:pt x="7" y="169"/>
                  </a:cubicBezTo>
                  <a:cubicBezTo>
                    <a:pt x="7" y="169"/>
                    <a:pt x="7" y="170"/>
                    <a:pt x="7" y="170"/>
                  </a:cubicBezTo>
                  <a:cubicBezTo>
                    <a:pt x="6" y="181"/>
                    <a:pt x="6" y="193"/>
                    <a:pt x="4" y="204"/>
                  </a:cubicBezTo>
                  <a:close/>
                  <a:moveTo>
                    <a:pt x="7" y="262"/>
                  </a:moveTo>
                  <a:cubicBezTo>
                    <a:pt x="11" y="265"/>
                    <a:pt x="17" y="267"/>
                    <a:pt x="22" y="269"/>
                  </a:cubicBezTo>
                  <a:cubicBezTo>
                    <a:pt x="27" y="272"/>
                    <a:pt x="32" y="273"/>
                    <a:pt x="38" y="275"/>
                  </a:cubicBezTo>
                  <a:cubicBezTo>
                    <a:pt x="44" y="276"/>
                    <a:pt x="51" y="278"/>
                    <a:pt x="57" y="280"/>
                  </a:cubicBezTo>
                  <a:cubicBezTo>
                    <a:pt x="62" y="282"/>
                    <a:pt x="66" y="284"/>
                    <a:pt x="71" y="285"/>
                  </a:cubicBezTo>
                  <a:cubicBezTo>
                    <a:pt x="72" y="286"/>
                    <a:pt x="72" y="287"/>
                    <a:pt x="72" y="288"/>
                  </a:cubicBezTo>
                  <a:cubicBezTo>
                    <a:pt x="68" y="286"/>
                    <a:pt x="63" y="285"/>
                    <a:pt x="59" y="283"/>
                  </a:cubicBezTo>
                  <a:cubicBezTo>
                    <a:pt x="53" y="281"/>
                    <a:pt x="47" y="279"/>
                    <a:pt x="41" y="277"/>
                  </a:cubicBezTo>
                  <a:cubicBezTo>
                    <a:pt x="35" y="274"/>
                    <a:pt x="29" y="272"/>
                    <a:pt x="23" y="270"/>
                  </a:cubicBezTo>
                  <a:cubicBezTo>
                    <a:pt x="18" y="268"/>
                    <a:pt x="12" y="265"/>
                    <a:pt x="7" y="263"/>
                  </a:cubicBezTo>
                  <a:cubicBezTo>
                    <a:pt x="7" y="263"/>
                    <a:pt x="7" y="263"/>
                    <a:pt x="7" y="264"/>
                  </a:cubicBezTo>
                  <a:cubicBezTo>
                    <a:pt x="7" y="263"/>
                    <a:pt x="7" y="263"/>
                    <a:pt x="7" y="262"/>
                  </a:cubicBezTo>
                  <a:close/>
                  <a:moveTo>
                    <a:pt x="7" y="264"/>
                  </a:moveTo>
                  <a:cubicBezTo>
                    <a:pt x="9" y="267"/>
                    <a:pt x="13" y="268"/>
                    <a:pt x="16" y="270"/>
                  </a:cubicBezTo>
                  <a:cubicBezTo>
                    <a:pt x="21" y="272"/>
                    <a:pt x="26" y="274"/>
                    <a:pt x="31" y="276"/>
                  </a:cubicBezTo>
                  <a:cubicBezTo>
                    <a:pt x="37" y="278"/>
                    <a:pt x="43" y="281"/>
                    <a:pt x="49" y="283"/>
                  </a:cubicBezTo>
                  <a:cubicBezTo>
                    <a:pt x="55" y="285"/>
                    <a:pt x="62" y="287"/>
                    <a:pt x="67" y="290"/>
                  </a:cubicBezTo>
                  <a:cubicBezTo>
                    <a:pt x="69" y="290"/>
                    <a:pt x="70" y="291"/>
                    <a:pt x="72" y="292"/>
                  </a:cubicBezTo>
                  <a:cubicBezTo>
                    <a:pt x="71" y="291"/>
                    <a:pt x="69" y="291"/>
                    <a:pt x="68" y="291"/>
                  </a:cubicBezTo>
                  <a:cubicBezTo>
                    <a:pt x="65" y="290"/>
                    <a:pt x="63" y="289"/>
                    <a:pt x="60" y="288"/>
                  </a:cubicBezTo>
                  <a:cubicBezTo>
                    <a:pt x="54" y="285"/>
                    <a:pt x="48" y="284"/>
                    <a:pt x="42" y="282"/>
                  </a:cubicBezTo>
                  <a:cubicBezTo>
                    <a:pt x="36" y="280"/>
                    <a:pt x="30" y="277"/>
                    <a:pt x="24" y="275"/>
                  </a:cubicBezTo>
                  <a:cubicBezTo>
                    <a:pt x="19" y="273"/>
                    <a:pt x="13" y="272"/>
                    <a:pt x="9" y="269"/>
                  </a:cubicBezTo>
                  <a:cubicBezTo>
                    <a:pt x="9" y="269"/>
                    <a:pt x="8" y="269"/>
                    <a:pt x="8" y="269"/>
                  </a:cubicBezTo>
                  <a:cubicBezTo>
                    <a:pt x="8" y="267"/>
                    <a:pt x="7" y="266"/>
                    <a:pt x="7" y="264"/>
                  </a:cubicBezTo>
                  <a:close/>
                  <a:moveTo>
                    <a:pt x="65" y="92"/>
                  </a:moveTo>
                  <a:cubicBezTo>
                    <a:pt x="64" y="92"/>
                    <a:pt x="64" y="92"/>
                    <a:pt x="64" y="93"/>
                  </a:cubicBezTo>
                  <a:cubicBezTo>
                    <a:pt x="61" y="93"/>
                    <a:pt x="59" y="94"/>
                    <a:pt x="57" y="95"/>
                  </a:cubicBezTo>
                  <a:cubicBezTo>
                    <a:pt x="59" y="94"/>
                    <a:pt x="62" y="93"/>
                    <a:pt x="64" y="92"/>
                  </a:cubicBezTo>
                  <a:cubicBezTo>
                    <a:pt x="64" y="92"/>
                    <a:pt x="65" y="92"/>
                    <a:pt x="65" y="92"/>
                  </a:cubicBezTo>
                  <a:close/>
                  <a:moveTo>
                    <a:pt x="67" y="91"/>
                  </a:moveTo>
                  <a:cubicBezTo>
                    <a:pt x="67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68" y="91"/>
                    <a:pt x="67" y="91"/>
                    <a:pt x="67" y="92"/>
                  </a:cubicBezTo>
                  <a:cubicBezTo>
                    <a:pt x="67" y="91"/>
                    <a:pt x="67" y="91"/>
                    <a:pt x="67" y="91"/>
                  </a:cubicBezTo>
                  <a:close/>
                  <a:moveTo>
                    <a:pt x="71" y="90"/>
                  </a:moveTo>
                  <a:cubicBezTo>
                    <a:pt x="71" y="90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90"/>
                  </a:cubicBezTo>
                  <a:cubicBezTo>
                    <a:pt x="71" y="90"/>
                    <a:pt x="72" y="90"/>
                    <a:pt x="72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90"/>
                    <a:pt x="71" y="90"/>
                  </a:cubicBezTo>
                  <a:close/>
                  <a:moveTo>
                    <a:pt x="74" y="90"/>
                  </a:moveTo>
                  <a:cubicBezTo>
                    <a:pt x="74" y="89"/>
                    <a:pt x="74" y="89"/>
                    <a:pt x="74" y="88"/>
                  </a:cubicBezTo>
                  <a:cubicBezTo>
                    <a:pt x="75" y="88"/>
                    <a:pt x="76" y="88"/>
                    <a:pt x="76" y="88"/>
                  </a:cubicBezTo>
                  <a:cubicBezTo>
                    <a:pt x="76" y="88"/>
                    <a:pt x="76" y="89"/>
                    <a:pt x="76" y="89"/>
                  </a:cubicBezTo>
                  <a:cubicBezTo>
                    <a:pt x="76" y="89"/>
                    <a:pt x="75" y="89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lose/>
                  <a:moveTo>
                    <a:pt x="79" y="88"/>
                  </a:moveTo>
                  <a:cubicBezTo>
                    <a:pt x="80" y="88"/>
                    <a:pt x="80" y="87"/>
                    <a:pt x="81" y="87"/>
                  </a:cubicBezTo>
                  <a:cubicBezTo>
                    <a:pt x="81" y="88"/>
                    <a:pt x="81" y="88"/>
                    <a:pt x="81" y="89"/>
                  </a:cubicBezTo>
                  <a:cubicBezTo>
                    <a:pt x="80" y="89"/>
                    <a:pt x="80" y="89"/>
                    <a:pt x="79" y="89"/>
                  </a:cubicBezTo>
                  <a:cubicBezTo>
                    <a:pt x="79" y="88"/>
                    <a:pt x="79" y="88"/>
                    <a:pt x="79" y="88"/>
                  </a:cubicBezTo>
                  <a:close/>
                  <a:moveTo>
                    <a:pt x="85" y="87"/>
                  </a:moveTo>
                  <a:cubicBezTo>
                    <a:pt x="85" y="88"/>
                    <a:pt x="85" y="88"/>
                    <a:pt x="85" y="88"/>
                  </a:cubicBezTo>
                  <a:cubicBezTo>
                    <a:pt x="85" y="88"/>
                    <a:pt x="84" y="88"/>
                    <a:pt x="84" y="8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4" y="88"/>
                    <a:pt x="84" y="87"/>
                    <a:pt x="84" y="87"/>
                  </a:cubicBezTo>
                  <a:cubicBezTo>
                    <a:pt x="84" y="87"/>
                    <a:pt x="85" y="87"/>
                    <a:pt x="85" y="87"/>
                  </a:cubicBezTo>
                  <a:close/>
                  <a:moveTo>
                    <a:pt x="89" y="87"/>
                  </a:moveTo>
                  <a:cubicBezTo>
                    <a:pt x="89" y="87"/>
                    <a:pt x="89" y="87"/>
                    <a:pt x="89" y="87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7"/>
                    <a:pt x="89" y="87"/>
                    <a:pt x="89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88"/>
                    <a:pt x="88" y="87"/>
                    <a:pt x="88" y="88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8" y="87"/>
                    <a:pt x="89" y="87"/>
                    <a:pt x="89" y="87"/>
                  </a:cubicBezTo>
                  <a:close/>
                  <a:moveTo>
                    <a:pt x="93" y="88"/>
                  </a:moveTo>
                  <a:cubicBezTo>
                    <a:pt x="93" y="88"/>
                    <a:pt x="93" y="88"/>
                    <a:pt x="93" y="88"/>
                  </a:cubicBezTo>
                  <a:cubicBezTo>
                    <a:pt x="93" y="88"/>
                    <a:pt x="92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8"/>
                    <a:pt x="93" y="88"/>
                    <a:pt x="93" y="88"/>
                  </a:cubicBezTo>
                  <a:close/>
                  <a:moveTo>
                    <a:pt x="97" y="88"/>
                  </a:moveTo>
                  <a:cubicBezTo>
                    <a:pt x="97" y="88"/>
                    <a:pt x="97" y="89"/>
                    <a:pt x="97" y="89"/>
                  </a:cubicBezTo>
                  <a:cubicBezTo>
                    <a:pt x="97" y="89"/>
                    <a:pt x="96" y="89"/>
                    <a:pt x="96" y="89"/>
                  </a:cubicBezTo>
                  <a:cubicBezTo>
                    <a:pt x="96" y="89"/>
                    <a:pt x="96" y="89"/>
                    <a:pt x="96" y="89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8"/>
                    <a:pt x="97" y="88"/>
                    <a:pt x="97" y="88"/>
                  </a:cubicBezTo>
                  <a:close/>
                  <a:moveTo>
                    <a:pt x="103" y="109"/>
                  </a:moveTo>
                  <a:cubicBezTo>
                    <a:pt x="103" y="110"/>
                    <a:pt x="102" y="116"/>
                    <a:pt x="100" y="113"/>
                  </a:cubicBezTo>
                  <a:cubicBezTo>
                    <a:pt x="97" y="110"/>
                    <a:pt x="98" y="105"/>
                    <a:pt x="99" y="101"/>
                  </a:cubicBezTo>
                  <a:cubicBezTo>
                    <a:pt x="99" y="99"/>
                    <a:pt x="100" y="96"/>
                    <a:pt x="100" y="94"/>
                  </a:cubicBezTo>
                  <a:cubicBezTo>
                    <a:pt x="101" y="96"/>
                    <a:pt x="102" y="99"/>
                    <a:pt x="102" y="101"/>
                  </a:cubicBezTo>
                  <a:cubicBezTo>
                    <a:pt x="103" y="104"/>
                    <a:pt x="103" y="107"/>
                    <a:pt x="103" y="109"/>
                  </a:cubicBezTo>
                  <a:close/>
                  <a:moveTo>
                    <a:pt x="94" y="103"/>
                  </a:moveTo>
                  <a:cubicBezTo>
                    <a:pt x="93" y="105"/>
                    <a:pt x="90" y="114"/>
                    <a:pt x="86" y="113"/>
                  </a:cubicBezTo>
                  <a:cubicBezTo>
                    <a:pt x="84" y="113"/>
                    <a:pt x="81" y="110"/>
                    <a:pt x="82" y="108"/>
                  </a:cubicBezTo>
                  <a:cubicBezTo>
                    <a:pt x="83" y="105"/>
                    <a:pt x="85" y="103"/>
                    <a:pt x="87" y="101"/>
                  </a:cubicBezTo>
                  <a:cubicBezTo>
                    <a:pt x="90" y="98"/>
                    <a:pt x="93" y="95"/>
                    <a:pt x="97" y="93"/>
                  </a:cubicBezTo>
                  <a:cubicBezTo>
                    <a:pt x="96" y="97"/>
                    <a:pt x="95" y="100"/>
                    <a:pt x="94" y="103"/>
                  </a:cubicBezTo>
                  <a:close/>
                  <a:moveTo>
                    <a:pt x="97" y="85"/>
                  </a:moveTo>
                  <a:cubicBezTo>
                    <a:pt x="97" y="85"/>
                    <a:pt x="97" y="85"/>
                    <a:pt x="98" y="85"/>
                  </a:cubicBezTo>
                  <a:cubicBezTo>
                    <a:pt x="99" y="85"/>
                    <a:pt x="100" y="85"/>
                    <a:pt x="100" y="86"/>
                  </a:cubicBezTo>
                  <a:cubicBezTo>
                    <a:pt x="99" y="85"/>
                    <a:pt x="98" y="85"/>
                    <a:pt x="97" y="85"/>
                  </a:cubicBezTo>
                  <a:close/>
                  <a:moveTo>
                    <a:pt x="108" y="91"/>
                  </a:moveTo>
                  <a:cubicBezTo>
                    <a:pt x="107" y="91"/>
                    <a:pt x="105" y="90"/>
                    <a:pt x="103" y="90"/>
                  </a:cubicBezTo>
                  <a:cubicBezTo>
                    <a:pt x="103" y="90"/>
                    <a:pt x="103" y="90"/>
                    <a:pt x="103" y="90"/>
                  </a:cubicBezTo>
                  <a:cubicBezTo>
                    <a:pt x="105" y="90"/>
                    <a:pt x="107" y="91"/>
                    <a:pt x="108" y="91"/>
                  </a:cubicBezTo>
                  <a:close/>
                  <a:moveTo>
                    <a:pt x="135" y="165"/>
                  </a:moveTo>
                  <a:cubicBezTo>
                    <a:pt x="135" y="165"/>
                    <a:pt x="135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5"/>
                    <a:pt x="134" y="165"/>
                    <a:pt x="134" y="164"/>
                  </a:cubicBezTo>
                  <a:cubicBezTo>
                    <a:pt x="134" y="164"/>
                    <a:pt x="135" y="164"/>
                    <a:pt x="135" y="165"/>
                  </a:cubicBezTo>
                  <a:close/>
                  <a:moveTo>
                    <a:pt x="7" y="212"/>
                  </a:moveTo>
                  <a:cubicBezTo>
                    <a:pt x="14" y="218"/>
                    <a:pt x="25" y="222"/>
                    <a:pt x="34" y="226"/>
                  </a:cubicBezTo>
                  <a:cubicBezTo>
                    <a:pt x="39" y="229"/>
                    <a:pt x="44" y="231"/>
                    <a:pt x="50" y="234"/>
                  </a:cubicBezTo>
                  <a:cubicBezTo>
                    <a:pt x="55" y="236"/>
                    <a:pt x="59" y="239"/>
                    <a:pt x="64" y="241"/>
                  </a:cubicBezTo>
                  <a:cubicBezTo>
                    <a:pt x="65" y="242"/>
                    <a:pt x="66" y="242"/>
                    <a:pt x="67" y="243"/>
                  </a:cubicBezTo>
                  <a:cubicBezTo>
                    <a:pt x="65" y="242"/>
                    <a:pt x="64" y="242"/>
                    <a:pt x="62" y="241"/>
                  </a:cubicBezTo>
                  <a:cubicBezTo>
                    <a:pt x="60" y="240"/>
                    <a:pt x="57" y="238"/>
                    <a:pt x="55" y="237"/>
                  </a:cubicBezTo>
                  <a:cubicBezTo>
                    <a:pt x="50" y="234"/>
                    <a:pt x="44" y="232"/>
                    <a:pt x="39" y="230"/>
                  </a:cubicBezTo>
                  <a:cubicBezTo>
                    <a:pt x="28" y="225"/>
                    <a:pt x="17" y="221"/>
                    <a:pt x="6" y="215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6" y="214"/>
                    <a:pt x="6" y="213"/>
                    <a:pt x="7" y="212"/>
                  </a:cubicBezTo>
                  <a:close/>
                  <a:moveTo>
                    <a:pt x="6" y="216"/>
                  </a:moveTo>
                  <a:cubicBezTo>
                    <a:pt x="6" y="216"/>
                    <a:pt x="6" y="216"/>
                    <a:pt x="6" y="216"/>
                  </a:cubicBezTo>
                  <a:cubicBezTo>
                    <a:pt x="16" y="222"/>
                    <a:pt x="28" y="226"/>
                    <a:pt x="38" y="231"/>
                  </a:cubicBezTo>
                  <a:cubicBezTo>
                    <a:pt x="44" y="233"/>
                    <a:pt x="49" y="235"/>
                    <a:pt x="54" y="238"/>
                  </a:cubicBezTo>
                  <a:cubicBezTo>
                    <a:pt x="59" y="240"/>
                    <a:pt x="63" y="242"/>
                    <a:pt x="67" y="244"/>
                  </a:cubicBezTo>
                  <a:cubicBezTo>
                    <a:pt x="67" y="244"/>
                    <a:pt x="67" y="245"/>
                    <a:pt x="67" y="245"/>
                  </a:cubicBezTo>
                  <a:cubicBezTo>
                    <a:pt x="58" y="241"/>
                    <a:pt x="48" y="236"/>
                    <a:pt x="38" y="232"/>
                  </a:cubicBezTo>
                  <a:cubicBezTo>
                    <a:pt x="27" y="229"/>
                    <a:pt x="16" y="225"/>
                    <a:pt x="6" y="221"/>
                  </a:cubicBezTo>
                  <a:cubicBezTo>
                    <a:pt x="6" y="221"/>
                    <a:pt x="6" y="221"/>
                    <a:pt x="6" y="221"/>
                  </a:cubicBezTo>
                  <a:cubicBezTo>
                    <a:pt x="6" y="219"/>
                    <a:pt x="6" y="218"/>
                    <a:pt x="6" y="216"/>
                  </a:cubicBezTo>
                  <a:close/>
                  <a:moveTo>
                    <a:pt x="5" y="226"/>
                  </a:moveTo>
                  <a:cubicBezTo>
                    <a:pt x="15" y="231"/>
                    <a:pt x="25" y="235"/>
                    <a:pt x="36" y="239"/>
                  </a:cubicBezTo>
                  <a:cubicBezTo>
                    <a:pt x="41" y="242"/>
                    <a:pt x="47" y="244"/>
                    <a:pt x="52" y="247"/>
                  </a:cubicBezTo>
                  <a:cubicBezTo>
                    <a:pt x="55" y="248"/>
                    <a:pt x="57" y="249"/>
                    <a:pt x="59" y="251"/>
                  </a:cubicBezTo>
                  <a:cubicBezTo>
                    <a:pt x="60" y="251"/>
                    <a:pt x="61" y="251"/>
                    <a:pt x="61" y="251"/>
                  </a:cubicBezTo>
                  <a:cubicBezTo>
                    <a:pt x="59" y="250"/>
                    <a:pt x="56" y="249"/>
                    <a:pt x="54" y="248"/>
                  </a:cubicBezTo>
                  <a:cubicBezTo>
                    <a:pt x="49" y="246"/>
                    <a:pt x="44" y="245"/>
                    <a:pt x="39" y="243"/>
                  </a:cubicBezTo>
                  <a:cubicBezTo>
                    <a:pt x="27" y="240"/>
                    <a:pt x="16" y="235"/>
                    <a:pt x="5" y="231"/>
                  </a:cubicBezTo>
                  <a:cubicBezTo>
                    <a:pt x="5" y="231"/>
                    <a:pt x="5" y="231"/>
                    <a:pt x="5" y="231"/>
                  </a:cubicBezTo>
                  <a:cubicBezTo>
                    <a:pt x="5" y="229"/>
                    <a:pt x="5" y="228"/>
                    <a:pt x="5" y="226"/>
                  </a:cubicBezTo>
                  <a:close/>
                  <a:moveTo>
                    <a:pt x="23" y="256"/>
                  </a:moveTo>
                  <a:cubicBezTo>
                    <a:pt x="34" y="260"/>
                    <a:pt x="46" y="263"/>
                    <a:pt x="56" y="268"/>
                  </a:cubicBezTo>
                  <a:cubicBezTo>
                    <a:pt x="58" y="270"/>
                    <a:pt x="61" y="272"/>
                    <a:pt x="64" y="273"/>
                  </a:cubicBezTo>
                  <a:cubicBezTo>
                    <a:pt x="66" y="273"/>
                    <a:pt x="68" y="274"/>
                    <a:pt x="69" y="275"/>
                  </a:cubicBezTo>
                  <a:cubicBezTo>
                    <a:pt x="68" y="274"/>
                    <a:pt x="67" y="274"/>
                    <a:pt x="66" y="274"/>
                  </a:cubicBezTo>
                  <a:cubicBezTo>
                    <a:pt x="59" y="271"/>
                    <a:pt x="52" y="268"/>
                    <a:pt x="46" y="266"/>
                  </a:cubicBezTo>
                  <a:cubicBezTo>
                    <a:pt x="42" y="265"/>
                    <a:pt x="39" y="264"/>
                    <a:pt x="36" y="263"/>
                  </a:cubicBezTo>
                  <a:cubicBezTo>
                    <a:pt x="25" y="259"/>
                    <a:pt x="15" y="255"/>
                    <a:pt x="5" y="251"/>
                  </a:cubicBezTo>
                  <a:cubicBezTo>
                    <a:pt x="5" y="250"/>
                    <a:pt x="5" y="249"/>
                    <a:pt x="5" y="248"/>
                  </a:cubicBezTo>
                  <a:cubicBezTo>
                    <a:pt x="10" y="252"/>
                    <a:pt x="17" y="254"/>
                    <a:pt x="23" y="256"/>
                  </a:cubicBezTo>
                  <a:close/>
                  <a:moveTo>
                    <a:pt x="8" y="250"/>
                  </a:moveTo>
                  <a:cubicBezTo>
                    <a:pt x="8" y="250"/>
                    <a:pt x="9" y="250"/>
                    <a:pt x="9" y="250"/>
                  </a:cubicBezTo>
                  <a:cubicBezTo>
                    <a:pt x="9" y="250"/>
                    <a:pt x="8" y="250"/>
                    <a:pt x="8" y="250"/>
                  </a:cubicBezTo>
                  <a:close/>
                  <a:moveTo>
                    <a:pt x="7" y="249"/>
                  </a:moveTo>
                  <a:cubicBezTo>
                    <a:pt x="7" y="249"/>
                    <a:pt x="8" y="249"/>
                    <a:pt x="8" y="249"/>
                  </a:cubicBezTo>
                  <a:cubicBezTo>
                    <a:pt x="8" y="249"/>
                    <a:pt x="7" y="249"/>
                    <a:pt x="7" y="249"/>
                  </a:cubicBezTo>
                  <a:close/>
                  <a:moveTo>
                    <a:pt x="5" y="252"/>
                  </a:moveTo>
                  <a:cubicBezTo>
                    <a:pt x="5" y="252"/>
                    <a:pt x="5" y="252"/>
                    <a:pt x="6" y="252"/>
                  </a:cubicBezTo>
                  <a:cubicBezTo>
                    <a:pt x="6" y="253"/>
                    <a:pt x="6" y="253"/>
                    <a:pt x="7" y="253"/>
                  </a:cubicBezTo>
                  <a:cubicBezTo>
                    <a:pt x="16" y="257"/>
                    <a:pt x="25" y="260"/>
                    <a:pt x="35" y="263"/>
                  </a:cubicBezTo>
                  <a:cubicBezTo>
                    <a:pt x="41" y="266"/>
                    <a:pt x="47" y="268"/>
                    <a:pt x="54" y="271"/>
                  </a:cubicBezTo>
                  <a:cubicBezTo>
                    <a:pt x="57" y="272"/>
                    <a:pt x="60" y="274"/>
                    <a:pt x="63" y="275"/>
                  </a:cubicBezTo>
                  <a:cubicBezTo>
                    <a:pt x="64" y="275"/>
                    <a:pt x="66" y="276"/>
                    <a:pt x="68" y="277"/>
                  </a:cubicBezTo>
                  <a:cubicBezTo>
                    <a:pt x="69" y="277"/>
                    <a:pt x="71" y="278"/>
                    <a:pt x="68" y="277"/>
                  </a:cubicBezTo>
                  <a:cubicBezTo>
                    <a:pt x="61" y="275"/>
                    <a:pt x="54" y="273"/>
                    <a:pt x="47" y="271"/>
                  </a:cubicBezTo>
                  <a:cubicBezTo>
                    <a:pt x="33" y="266"/>
                    <a:pt x="19" y="261"/>
                    <a:pt x="5" y="254"/>
                  </a:cubicBezTo>
                  <a:cubicBezTo>
                    <a:pt x="5" y="253"/>
                    <a:pt x="5" y="253"/>
                    <a:pt x="5" y="252"/>
                  </a:cubicBezTo>
                  <a:close/>
                  <a:moveTo>
                    <a:pt x="62" y="279"/>
                  </a:moveTo>
                  <a:cubicBezTo>
                    <a:pt x="65" y="281"/>
                    <a:pt x="68" y="282"/>
                    <a:pt x="71" y="284"/>
                  </a:cubicBezTo>
                  <a:cubicBezTo>
                    <a:pt x="69" y="283"/>
                    <a:pt x="65" y="283"/>
                    <a:pt x="63" y="282"/>
                  </a:cubicBezTo>
                  <a:cubicBezTo>
                    <a:pt x="60" y="281"/>
                    <a:pt x="58" y="280"/>
                    <a:pt x="55" y="279"/>
                  </a:cubicBezTo>
                  <a:cubicBezTo>
                    <a:pt x="50" y="277"/>
                    <a:pt x="44" y="276"/>
                    <a:pt x="38" y="274"/>
                  </a:cubicBezTo>
                  <a:cubicBezTo>
                    <a:pt x="32" y="273"/>
                    <a:pt x="26" y="270"/>
                    <a:pt x="21" y="268"/>
                  </a:cubicBezTo>
                  <a:cubicBezTo>
                    <a:pt x="16" y="266"/>
                    <a:pt x="11" y="264"/>
                    <a:pt x="6" y="262"/>
                  </a:cubicBezTo>
                  <a:cubicBezTo>
                    <a:pt x="6" y="260"/>
                    <a:pt x="6" y="259"/>
                    <a:pt x="6" y="258"/>
                  </a:cubicBezTo>
                  <a:cubicBezTo>
                    <a:pt x="6" y="258"/>
                    <a:pt x="7" y="258"/>
                    <a:pt x="7" y="258"/>
                  </a:cubicBezTo>
                  <a:cubicBezTo>
                    <a:pt x="7" y="259"/>
                    <a:pt x="7" y="259"/>
                    <a:pt x="9" y="259"/>
                  </a:cubicBezTo>
                  <a:cubicBezTo>
                    <a:pt x="18" y="264"/>
                    <a:pt x="28" y="267"/>
                    <a:pt x="37" y="270"/>
                  </a:cubicBezTo>
                  <a:cubicBezTo>
                    <a:pt x="46" y="273"/>
                    <a:pt x="54" y="276"/>
                    <a:pt x="62" y="279"/>
                  </a:cubicBezTo>
                  <a:close/>
                  <a:moveTo>
                    <a:pt x="67" y="281"/>
                  </a:moveTo>
                  <a:cubicBezTo>
                    <a:pt x="68" y="282"/>
                    <a:pt x="70" y="282"/>
                    <a:pt x="71" y="283"/>
                  </a:cubicBezTo>
                  <a:cubicBezTo>
                    <a:pt x="71" y="283"/>
                    <a:pt x="71" y="284"/>
                    <a:pt x="71" y="284"/>
                  </a:cubicBezTo>
                  <a:cubicBezTo>
                    <a:pt x="70" y="283"/>
                    <a:pt x="69" y="282"/>
                    <a:pt x="67" y="281"/>
                  </a:cubicBezTo>
                  <a:close/>
                  <a:moveTo>
                    <a:pt x="75" y="310"/>
                  </a:moveTo>
                  <a:cubicBezTo>
                    <a:pt x="72" y="308"/>
                    <a:pt x="69" y="308"/>
                    <a:pt x="66" y="307"/>
                  </a:cubicBezTo>
                  <a:cubicBezTo>
                    <a:pt x="60" y="305"/>
                    <a:pt x="54" y="303"/>
                    <a:pt x="48" y="301"/>
                  </a:cubicBezTo>
                  <a:cubicBezTo>
                    <a:pt x="41" y="298"/>
                    <a:pt x="35" y="296"/>
                    <a:pt x="28" y="294"/>
                  </a:cubicBezTo>
                  <a:cubicBezTo>
                    <a:pt x="25" y="293"/>
                    <a:pt x="19" y="293"/>
                    <a:pt x="17" y="289"/>
                  </a:cubicBezTo>
                  <a:cubicBezTo>
                    <a:pt x="17" y="289"/>
                    <a:pt x="16" y="288"/>
                    <a:pt x="16" y="287"/>
                  </a:cubicBezTo>
                  <a:cubicBezTo>
                    <a:pt x="16" y="287"/>
                    <a:pt x="17" y="288"/>
                    <a:pt x="18" y="288"/>
                  </a:cubicBezTo>
                  <a:cubicBezTo>
                    <a:pt x="19" y="289"/>
                    <a:pt x="21" y="290"/>
                    <a:pt x="23" y="290"/>
                  </a:cubicBezTo>
                  <a:cubicBezTo>
                    <a:pt x="25" y="292"/>
                    <a:pt x="27" y="293"/>
                    <a:pt x="30" y="294"/>
                  </a:cubicBezTo>
                  <a:cubicBezTo>
                    <a:pt x="35" y="296"/>
                    <a:pt x="41" y="298"/>
                    <a:pt x="46" y="300"/>
                  </a:cubicBezTo>
                  <a:cubicBezTo>
                    <a:pt x="52" y="301"/>
                    <a:pt x="57" y="303"/>
                    <a:pt x="63" y="305"/>
                  </a:cubicBezTo>
                  <a:cubicBezTo>
                    <a:pt x="67" y="306"/>
                    <a:pt x="70" y="308"/>
                    <a:pt x="74" y="308"/>
                  </a:cubicBezTo>
                  <a:cubicBezTo>
                    <a:pt x="74" y="308"/>
                    <a:pt x="74" y="308"/>
                    <a:pt x="74" y="308"/>
                  </a:cubicBezTo>
                  <a:cubicBezTo>
                    <a:pt x="75" y="309"/>
                    <a:pt x="75" y="309"/>
                    <a:pt x="75" y="310"/>
                  </a:cubicBezTo>
                  <a:close/>
                  <a:moveTo>
                    <a:pt x="70" y="305"/>
                  </a:moveTo>
                  <a:cubicBezTo>
                    <a:pt x="71" y="306"/>
                    <a:pt x="76" y="308"/>
                    <a:pt x="71" y="307"/>
                  </a:cubicBezTo>
                  <a:cubicBezTo>
                    <a:pt x="67" y="306"/>
                    <a:pt x="63" y="304"/>
                    <a:pt x="59" y="303"/>
                  </a:cubicBezTo>
                  <a:cubicBezTo>
                    <a:pt x="53" y="301"/>
                    <a:pt x="48" y="300"/>
                    <a:pt x="43" y="298"/>
                  </a:cubicBezTo>
                  <a:cubicBezTo>
                    <a:pt x="37" y="296"/>
                    <a:pt x="32" y="294"/>
                    <a:pt x="26" y="292"/>
                  </a:cubicBezTo>
                  <a:cubicBezTo>
                    <a:pt x="27" y="292"/>
                    <a:pt x="28" y="292"/>
                    <a:pt x="28" y="292"/>
                  </a:cubicBezTo>
                  <a:cubicBezTo>
                    <a:pt x="34" y="294"/>
                    <a:pt x="39" y="295"/>
                    <a:pt x="44" y="297"/>
                  </a:cubicBezTo>
                  <a:cubicBezTo>
                    <a:pt x="50" y="298"/>
                    <a:pt x="55" y="300"/>
                    <a:pt x="61" y="302"/>
                  </a:cubicBezTo>
                  <a:cubicBezTo>
                    <a:pt x="64" y="303"/>
                    <a:pt x="67" y="304"/>
                    <a:pt x="70" y="305"/>
                  </a:cubicBezTo>
                  <a:close/>
                  <a:moveTo>
                    <a:pt x="21" y="289"/>
                  </a:moveTo>
                  <a:cubicBezTo>
                    <a:pt x="30" y="292"/>
                    <a:pt x="40" y="294"/>
                    <a:pt x="49" y="297"/>
                  </a:cubicBezTo>
                  <a:cubicBezTo>
                    <a:pt x="51" y="298"/>
                    <a:pt x="54" y="299"/>
                    <a:pt x="57" y="300"/>
                  </a:cubicBezTo>
                  <a:cubicBezTo>
                    <a:pt x="53" y="298"/>
                    <a:pt x="49" y="297"/>
                    <a:pt x="46" y="296"/>
                  </a:cubicBezTo>
                  <a:cubicBezTo>
                    <a:pt x="41" y="295"/>
                    <a:pt x="35" y="294"/>
                    <a:pt x="30" y="292"/>
                  </a:cubicBezTo>
                  <a:cubicBezTo>
                    <a:pt x="27" y="291"/>
                    <a:pt x="24" y="290"/>
                    <a:pt x="21" y="289"/>
                  </a:cubicBezTo>
                  <a:close/>
                  <a:moveTo>
                    <a:pt x="67" y="304"/>
                  </a:moveTo>
                  <a:cubicBezTo>
                    <a:pt x="70" y="304"/>
                    <a:pt x="72" y="305"/>
                    <a:pt x="74" y="305"/>
                  </a:cubicBezTo>
                  <a:cubicBezTo>
                    <a:pt x="74" y="306"/>
                    <a:pt x="74" y="306"/>
                    <a:pt x="74" y="307"/>
                  </a:cubicBezTo>
                  <a:cubicBezTo>
                    <a:pt x="72" y="306"/>
                    <a:pt x="70" y="305"/>
                    <a:pt x="67" y="304"/>
                  </a:cubicBezTo>
                  <a:close/>
                  <a:moveTo>
                    <a:pt x="74" y="304"/>
                  </a:moveTo>
                  <a:cubicBezTo>
                    <a:pt x="62" y="299"/>
                    <a:pt x="50" y="295"/>
                    <a:pt x="38" y="291"/>
                  </a:cubicBezTo>
                  <a:cubicBezTo>
                    <a:pt x="39" y="291"/>
                    <a:pt x="40" y="291"/>
                    <a:pt x="41" y="292"/>
                  </a:cubicBezTo>
                  <a:cubicBezTo>
                    <a:pt x="47" y="293"/>
                    <a:pt x="52" y="295"/>
                    <a:pt x="58" y="296"/>
                  </a:cubicBezTo>
                  <a:cubicBezTo>
                    <a:pt x="63" y="298"/>
                    <a:pt x="68" y="300"/>
                    <a:pt x="74" y="302"/>
                  </a:cubicBezTo>
                  <a:cubicBezTo>
                    <a:pt x="74" y="302"/>
                    <a:pt x="74" y="303"/>
                    <a:pt x="74" y="304"/>
                  </a:cubicBezTo>
                  <a:close/>
                  <a:moveTo>
                    <a:pt x="73" y="300"/>
                  </a:moveTo>
                  <a:cubicBezTo>
                    <a:pt x="64" y="296"/>
                    <a:pt x="54" y="293"/>
                    <a:pt x="44" y="289"/>
                  </a:cubicBezTo>
                  <a:cubicBezTo>
                    <a:pt x="37" y="287"/>
                    <a:pt x="31" y="285"/>
                    <a:pt x="25" y="282"/>
                  </a:cubicBezTo>
                  <a:cubicBezTo>
                    <a:pt x="21" y="280"/>
                    <a:pt x="15" y="278"/>
                    <a:pt x="11" y="275"/>
                  </a:cubicBezTo>
                  <a:cubicBezTo>
                    <a:pt x="11" y="275"/>
                    <a:pt x="11" y="275"/>
                    <a:pt x="11" y="275"/>
                  </a:cubicBezTo>
                  <a:cubicBezTo>
                    <a:pt x="12" y="275"/>
                    <a:pt x="12" y="276"/>
                    <a:pt x="13" y="276"/>
                  </a:cubicBezTo>
                  <a:cubicBezTo>
                    <a:pt x="14" y="276"/>
                    <a:pt x="15" y="277"/>
                    <a:pt x="16" y="277"/>
                  </a:cubicBezTo>
                  <a:cubicBezTo>
                    <a:pt x="19" y="278"/>
                    <a:pt x="22" y="279"/>
                    <a:pt x="24" y="280"/>
                  </a:cubicBezTo>
                  <a:cubicBezTo>
                    <a:pt x="30" y="282"/>
                    <a:pt x="36" y="284"/>
                    <a:pt x="42" y="286"/>
                  </a:cubicBezTo>
                  <a:cubicBezTo>
                    <a:pt x="47" y="288"/>
                    <a:pt x="53" y="290"/>
                    <a:pt x="59" y="292"/>
                  </a:cubicBezTo>
                  <a:cubicBezTo>
                    <a:pt x="63" y="294"/>
                    <a:pt x="68" y="296"/>
                    <a:pt x="73" y="297"/>
                  </a:cubicBezTo>
                  <a:cubicBezTo>
                    <a:pt x="73" y="298"/>
                    <a:pt x="73" y="299"/>
                    <a:pt x="73" y="300"/>
                  </a:cubicBezTo>
                  <a:close/>
                  <a:moveTo>
                    <a:pt x="73" y="296"/>
                  </a:moveTo>
                  <a:cubicBezTo>
                    <a:pt x="63" y="291"/>
                    <a:pt x="52" y="287"/>
                    <a:pt x="42" y="283"/>
                  </a:cubicBezTo>
                  <a:cubicBezTo>
                    <a:pt x="35" y="281"/>
                    <a:pt x="29" y="279"/>
                    <a:pt x="22" y="276"/>
                  </a:cubicBezTo>
                  <a:cubicBezTo>
                    <a:pt x="19" y="274"/>
                    <a:pt x="15" y="273"/>
                    <a:pt x="11" y="271"/>
                  </a:cubicBezTo>
                  <a:cubicBezTo>
                    <a:pt x="15" y="273"/>
                    <a:pt x="20" y="274"/>
                    <a:pt x="24" y="276"/>
                  </a:cubicBezTo>
                  <a:cubicBezTo>
                    <a:pt x="29" y="278"/>
                    <a:pt x="35" y="280"/>
                    <a:pt x="40" y="282"/>
                  </a:cubicBezTo>
                  <a:cubicBezTo>
                    <a:pt x="47" y="284"/>
                    <a:pt x="53" y="286"/>
                    <a:pt x="60" y="288"/>
                  </a:cubicBezTo>
                  <a:cubicBezTo>
                    <a:pt x="64" y="290"/>
                    <a:pt x="68" y="292"/>
                    <a:pt x="72" y="293"/>
                  </a:cubicBezTo>
                  <a:cubicBezTo>
                    <a:pt x="73" y="294"/>
                    <a:pt x="73" y="295"/>
                    <a:pt x="73" y="296"/>
                  </a:cubicBezTo>
                  <a:close/>
                  <a:moveTo>
                    <a:pt x="72" y="291"/>
                  </a:moveTo>
                  <a:cubicBezTo>
                    <a:pt x="68" y="289"/>
                    <a:pt x="63" y="287"/>
                    <a:pt x="58" y="285"/>
                  </a:cubicBezTo>
                  <a:cubicBezTo>
                    <a:pt x="52" y="283"/>
                    <a:pt x="47" y="281"/>
                    <a:pt x="41" y="279"/>
                  </a:cubicBezTo>
                  <a:cubicBezTo>
                    <a:pt x="35" y="276"/>
                    <a:pt x="28" y="274"/>
                    <a:pt x="22" y="271"/>
                  </a:cubicBezTo>
                  <a:cubicBezTo>
                    <a:pt x="18" y="270"/>
                    <a:pt x="14" y="268"/>
                    <a:pt x="11" y="266"/>
                  </a:cubicBezTo>
                  <a:cubicBezTo>
                    <a:pt x="10" y="266"/>
                    <a:pt x="6" y="263"/>
                    <a:pt x="10" y="265"/>
                  </a:cubicBezTo>
                  <a:cubicBezTo>
                    <a:pt x="11" y="266"/>
                    <a:pt x="12" y="266"/>
                    <a:pt x="13" y="267"/>
                  </a:cubicBezTo>
                  <a:cubicBezTo>
                    <a:pt x="16" y="268"/>
                    <a:pt x="18" y="269"/>
                    <a:pt x="21" y="270"/>
                  </a:cubicBezTo>
                  <a:cubicBezTo>
                    <a:pt x="26" y="272"/>
                    <a:pt x="32" y="274"/>
                    <a:pt x="38" y="276"/>
                  </a:cubicBezTo>
                  <a:cubicBezTo>
                    <a:pt x="44" y="279"/>
                    <a:pt x="50" y="281"/>
                    <a:pt x="57" y="283"/>
                  </a:cubicBezTo>
                  <a:cubicBezTo>
                    <a:pt x="62" y="285"/>
                    <a:pt x="67" y="286"/>
                    <a:pt x="72" y="289"/>
                  </a:cubicBezTo>
                  <a:cubicBezTo>
                    <a:pt x="72" y="290"/>
                    <a:pt x="72" y="290"/>
                    <a:pt x="72" y="291"/>
                  </a:cubicBezTo>
                  <a:close/>
                  <a:moveTo>
                    <a:pt x="62" y="161"/>
                  </a:moveTo>
                  <a:cubicBezTo>
                    <a:pt x="62" y="162"/>
                    <a:pt x="62" y="162"/>
                    <a:pt x="62" y="162"/>
                  </a:cubicBezTo>
                  <a:cubicBezTo>
                    <a:pt x="60" y="162"/>
                    <a:pt x="59" y="162"/>
                    <a:pt x="58" y="161"/>
                  </a:cubicBezTo>
                  <a:cubicBezTo>
                    <a:pt x="59" y="161"/>
                    <a:pt x="60" y="161"/>
                    <a:pt x="62" y="161"/>
                  </a:cubicBezTo>
                  <a:close/>
                  <a:moveTo>
                    <a:pt x="68" y="249"/>
                  </a:moveTo>
                  <a:cubicBezTo>
                    <a:pt x="65" y="247"/>
                    <a:pt x="62" y="246"/>
                    <a:pt x="59" y="245"/>
                  </a:cubicBezTo>
                  <a:cubicBezTo>
                    <a:pt x="54" y="242"/>
                    <a:pt x="50" y="240"/>
                    <a:pt x="45" y="238"/>
                  </a:cubicBezTo>
                  <a:cubicBezTo>
                    <a:pt x="34" y="233"/>
                    <a:pt x="23" y="229"/>
                    <a:pt x="12" y="224"/>
                  </a:cubicBezTo>
                  <a:cubicBezTo>
                    <a:pt x="12" y="224"/>
                    <a:pt x="12" y="224"/>
                    <a:pt x="11" y="224"/>
                  </a:cubicBezTo>
                  <a:cubicBezTo>
                    <a:pt x="13" y="224"/>
                    <a:pt x="15" y="225"/>
                    <a:pt x="17" y="226"/>
                  </a:cubicBezTo>
                  <a:cubicBezTo>
                    <a:pt x="23" y="228"/>
                    <a:pt x="29" y="230"/>
                    <a:pt x="34" y="232"/>
                  </a:cubicBezTo>
                  <a:cubicBezTo>
                    <a:pt x="45" y="236"/>
                    <a:pt x="56" y="241"/>
                    <a:pt x="68" y="246"/>
                  </a:cubicBezTo>
                  <a:cubicBezTo>
                    <a:pt x="68" y="247"/>
                    <a:pt x="68" y="248"/>
                    <a:pt x="68" y="249"/>
                  </a:cubicBezTo>
                  <a:close/>
                  <a:moveTo>
                    <a:pt x="67" y="242"/>
                  </a:moveTo>
                  <a:cubicBezTo>
                    <a:pt x="59" y="237"/>
                    <a:pt x="50" y="233"/>
                    <a:pt x="41" y="229"/>
                  </a:cubicBezTo>
                  <a:cubicBezTo>
                    <a:pt x="30" y="224"/>
                    <a:pt x="19" y="220"/>
                    <a:pt x="9" y="213"/>
                  </a:cubicBezTo>
                  <a:cubicBezTo>
                    <a:pt x="6" y="210"/>
                    <a:pt x="12" y="214"/>
                    <a:pt x="12" y="214"/>
                  </a:cubicBezTo>
                  <a:cubicBezTo>
                    <a:pt x="14" y="215"/>
                    <a:pt x="15" y="216"/>
                    <a:pt x="17" y="216"/>
                  </a:cubicBezTo>
                  <a:cubicBezTo>
                    <a:pt x="19" y="218"/>
                    <a:pt x="22" y="219"/>
                    <a:pt x="24" y="220"/>
                  </a:cubicBezTo>
                  <a:cubicBezTo>
                    <a:pt x="30" y="223"/>
                    <a:pt x="35" y="225"/>
                    <a:pt x="40" y="227"/>
                  </a:cubicBezTo>
                  <a:cubicBezTo>
                    <a:pt x="45" y="230"/>
                    <a:pt x="51" y="232"/>
                    <a:pt x="56" y="234"/>
                  </a:cubicBezTo>
                  <a:cubicBezTo>
                    <a:pt x="60" y="236"/>
                    <a:pt x="63" y="239"/>
                    <a:pt x="67" y="240"/>
                  </a:cubicBezTo>
                  <a:cubicBezTo>
                    <a:pt x="67" y="241"/>
                    <a:pt x="67" y="242"/>
                    <a:pt x="67" y="242"/>
                  </a:cubicBezTo>
                  <a:close/>
                  <a:moveTo>
                    <a:pt x="59" y="235"/>
                  </a:moveTo>
                  <a:cubicBezTo>
                    <a:pt x="61" y="236"/>
                    <a:pt x="63" y="237"/>
                    <a:pt x="65" y="238"/>
                  </a:cubicBezTo>
                  <a:cubicBezTo>
                    <a:pt x="68" y="241"/>
                    <a:pt x="61" y="236"/>
                    <a:pt x="61" y="236"/>
                  </a:cubicBezTo>
                  <a:cubicBezTo>
                    <a:pt x="60" y="236"/>
                    <a:pt x="60" y="235"/>
                    <a:pt x="59" y="235"/>
                  </a:cubicBezTo>
                  <a:close/>
                  <a:moveTo>
                    <a:pt x="40" y="224"/>
                  </a:moveTo>
                  <a:cubicBezTo>
                    <a:pt x="34" y="221"/>
                    <a:pt x="28" y="218"/>
                    <a:pt x="23" y="215"/>
                  </a:cubicBezTo>
                  <a:cubicBezTo>
                    <a:pt x="19" y="212"/>
                    <a:pt x="13" y="210"/>
                    <a:pt x="10" y="207"/>
                  </a:cubicBezTo>
                  <a:cubicBezTo>
                    <a:pt x="10" y="207"/>
                    <a:pt x="10" y="207"/>
                    <a:pt x="10" y="207"/>
                  </a:cubicBezTo>
                  <a:cubicBezTo>
                    <a:pt x="10" y="207"/>
                    <a:pt x="10" y="207"/>
                    <a:pt x="10" y="207"/>
                  </a:cubicBezTo>
                  <a:cubicBezTo>
                    <a:pt x="11" y="208"/>
                    <a:pt x="13" y="209"/>
                    <a:pt x="14" y="210"/>
                  </a:cubicBezTo>
                  <a:cubicBezTo>
                    <a:pt x="16" y="211"/>
                    <a:pt x="19" y="212"/>
                    <a:pt x="22" y="214"/>
                  </a:cubicBezTo>
                  <a:cubicBezTo>
                    <a:pt x="27" y="216"/>
                    <a:pt x="33" y="219"/>
                    <a:pt x="39" y="221"/>
                  </a:cubicBezTo>
                  <a:cubicBezTo>
                    <a:pt x="49" y="226"/>
                    <a:pt x="57" y="231"/>
                    <a:pt x="67" y="236"/>
                  </a:cubicBezTo>
                  <a:cubicBezTo>
                    <a:pt x="67" y="236"/>
                    <a:pt x="67" y="237"/>
                    <a:pt x="67" y="237"/>
                  </a:cubicBezTo>
                  <a:cubicBezTo>
                    <a:pt x="67" y="238"/>
                    <a:pt x="67" y="238"/>
                    <a:pt x="67" y="239"/>
                  </a:cubicBezTo>
                  <a:cubicBezTo>
                    <a:pt x="63" y="236"/>
                    <a:pt x="59" y="234"/>
                    <a:pt x="55" y="233"/>
                  </a:cubicBezTo>
                  <a:cubicBezTo>
                    <a:pt x="50" y="230"/>
                    <a:pt x="45" y="227"/>
                    <a:pt x="40" y="224"/>
                  </a:cubicBezTo>
                  <a:close/>
                  <a:moveTo>
                    <a:pt x="8" y="205"/>
                  </a:moveTo>
                  <a:cubicBezTo>
                    <a:pt x="8" y="205"/>
                    <a:pt x="7" y="205"/>
                    <a:pt x="7" y="205"/>
                  </a:cubicBezTo>
                  <a:cubicBezTo>
                    <a:pt x="7" y="204"/>
                    <a:pt x="7" y="203"/>
                    <a:pt x="7" y="203"/>
                  </a:cubicBezTo>
                  <a:cubicBezTo>
                    <a:pt x="18" y="209"/>
                    <a:pt x="29" y="215"/>
                    <a:pt x="40" y="220"/>
                  </a:cubicBezTo>
                  <a:cubicBezTo>
                    <a:pt x="45" y="222"/>
                    <a:pt x="50" y="225"/>
                    <a:pt x="55" y="228"/>
                  </a:cubicBezTo>
                  <a:cubicBezTo>
                    <a:pt x="56" y="229"/>
                    <a:pt x="57" y="230"/>
                    <a:pt x="58" y="231"/>
                  </a:cubicBezTo>
                  <a:cubicBezTo>
                    <a:pt x="51" y="227"/>
                    <a:pt x="44" y="223"/>
                    <a:pt x="36" y="219"/>
                  </a:cubicBezTo>
                  <a:cubicBezTo>
                    <a:pt x="31" y="217"/>
                    <a:pt x="26" y="215"/>
                    <a:pt x="20" y="212"/>
                  </a:cubicBezTo>
                  <a:cubicBezTo>
                    <a:pt x="16" y="210"/>
                    <a:pt x="12" y="207"/>
                    <a:pt x="8" y="205"/>
                  </a:cubicBezTo>
                  <a:close/>
                  <a:moveTo>
                    <a:pt x="9" y="187"/>
                  </a:moveTo>
                  <a:cubicBezTo>
                    <a:pt x="13" y="190"/>
                    <a:pt x="17" y="192"/>
                    <a:pt x="21" y="194"/>
                  </a:cubicBezTo>
                  <a:cubicBezTo>
                    <a:pt x="26" y="196"/>
                    <a:pt x="31" y="199"/>
                    <a:pt x="36" y="201"/>
                  </a:cubicBezTo>
                  <a:cubicBezTo>
                    <a:pt x="46" y="206"/>
                    <a:pt x="55" y="211"/>
                    <a:pt x="64" y="218"/>
                  </a:cubicBezTo>
                  <a:cubicBezTo>
                    <a:pt x="67" y="220"/>
                    <a:pt x="63" y="218"/>
                    <a:pt x="63" y="217"/>
                  </a:cubicBezTo>
                  <a:cubicBezTo>
                    <a:pt x="62" y="217"/>
                    <a:pt x="61" y="216"/>
                    <a:pt x="60" y="215"/>
                  </a:cubicBezTo>
                  <a:cubicBezTo>
                    <a:pt x="57" y="214"/>
                    <a:pt x="55" y="213"/>
                    <a:pt x="53" y="211"/>
                  </a:cubicBezTo>
                  <a:cubicBezTo>
                    <a:pt x="48" y="209"/>
                    <a:pt x="42" y="206"/>
                    <a:pt x="37" y="204"/>
                  </a:cubicBezTo>
                  <a:cubicBezTo>
                    <a:pt x="28" y="199"/>
                    <a:pt x="18" y="194"/>
                    <a:pt x="8" y="191"/>
                  </a:cubicBezTo>
                  <a:cubicBezTo>
                    <a:pt x="9" y="188"/>
                    <a:pt x="9" y="186"/>
                    <a:pt x="9" y="183"/>
                  </a:cubicBezTo>
                  <a:cubicBezTo>
                    <a:pt x="9" y="184"/>
                    <a:pt x="10" y="184"/>
                    <a:pt x="10" y="184"/>
                  </a:cubicBezTo>
                  <a:cubicBezTo>
                    <a:pt x="10" y="184"/>
                    <a:pt x="10" y="185"/>
                    <a:pt x="12" y="185"/>
                  </a:cubicBezTo>
                  <a:cubicBezTo>
                    <a:pt x="12" y="185"/>
                    <a:pt x="13" y="185"/>
                    <a:pt x="13" y="186"/>
                  </a:cubicBezTo>
                  <a:cubicBezTo>
                    <a:pt x="14" y="186"/>
                    <a:pt x="15" y="187"/>
                    <a:pt x="16" y="187"/>
                  </a:cubicBezTo>
                  <a:cubicBezTo>
                    <a:pt x="19" y="188"/>
                    <a:pt x="22" y="190"/>
                    <a:pt x="25" y="191"/>
                  </a:cubicBezTo>
                  <a:cubicBezTo>
                    <a:pt x="29" y="193"/>
                    <a:pt x="34" y="195"/>
                    <a:pt x="39" y="198"/>
                  </a:cubicBezTo>
                  <a:cubicBezTo>
                    <a:pt x="48" y="203"/>
                    <a:pt x="57" y="207"/>
                    <a:pt x="65" y="213"/>
                  </a:cubicBezTo>
                  <a:cubicBezTo>
                    <a:pt x="63" y="211"/>
                    <a:pt x="60" y="211"/>
                    <a:pt x="58" y="209"/>
                  </a:cubicBezTo>
                  <a:cubicBezTo>
                    <a:pt x="56" y="208"/>
                    <a:pt x="54" y="207"/>
                    <a:pt x="53" y="206"/>
                  </a:cubicBezTo>
                  <a:cubicBezTo>
                    <a:pt x="48" y="204"/>
                    <a:pt x="43" y="201"/>
                    <a:pt x="38" y="199"/>
                  </a:cubicBezTo>
                  <a:cubicBezTo>
                    <a:pt x="29" y="195"/>
                    <a:pt x="19" y="191"/>
                    <a:pt x="9" y="187"/>
                  </a:cubicBezTo>
                  <a:cubicBezTo>
                    <a:pt x="9" y="186"/>
                    <a:pt x="9" y="187"/>
                    <a:pt x="9" y="187"/>
                  </a:cubicBezTo>
                  <a:close/>
                  <a:moveTo>
                    <a:pt x="65" y="209"/>
                  </a:moveTo>
                  <a:cubicBezTo>
                    <a:pt x="56" y="204"/>
                    <a:pt x="48" y="198"/>
                    <a:pt x="38" y="193"/>
                  </a:cubicBezTo>
                  <a:cubicBezTo>
                    <a:pt x="30" y="190"/>
                    <a:pt x="22" y="187"/>
                    <a:pt x="15" y="182"/>
                  </a:cubicBezTo>
                  <a:cubicBezTo>
                    <a:pt x="15" y="182"/>
                    <a:pt x="15" y="182"/>
                    <a:pt x="15" y="182"/>
                  </a:cubicBezTo>
                  <a:cubicBezTo>
                    <a:pt x="18" y="183"/>
                    <a:pt x="20" y="185"/>
                    <a:pt x="23" y="186"/>
                  </a:cubicBezTo>
                  <a:cubicBezTo>
                    <a:pt x="28" y="188"/>
                    <a:pt x="33" y="190"/>
                    <a:pt x="38" y="193"/>
                  </a:cubicBezTo>
                  <a:cubicBezTo>
                    <a:pt x="47" y="197"/>
                    <a:pt x="56" y="202"/>
                    <a:pt x="65" y="206"/>
                  </a:cubicBezTo>
                  <a:cubicBezTo>
                    <a:pt x="65" y="207"/>
                    <a:pt x="65" y="208"/>
                    <a:pt x="65" y="209"/>
                  </a:cubicBezTo>
                  <a:close/>
                  <a:moveTo>
                    <a:pt x="65" y="201"/>
                  </a:moveTo>
                  <a:cubicBezTo>
                    <a:pt x="61" y="199"/>
                    <a:pt x="57" y="196"/>
                    <a:pt x="53" y="194"/>
                  </a:cubicBezTo>
                  <a:cubicBezTo>
                    <a:pt x="47" y="192"/>
                    <a:pt x="42" y="190"/>
                    <a:pt x="37" y="188"/>
                  </a:cubicBezTo>
                  <a:cubicBezTo>
                    <a:pt x="28" y="183"/>
                    <a:pt x="19" y="179"/>
                    <a:pt x="10" y="174"/>
                  </a:cubicBezTo>
                  <a:cubicBezTo>
                    <a:pt x="10" y="174"/>
                    <a:pt x="10" y="174"/>
                    <a:pt x="10" y="174"/>
                  </a:cubicBezTo>
                  <a:cubicBezTo>
                    <a:pt x="10" y="174"/>
                    <a:pt x="10" y="173"/>
                    <a:pt x="10" y="173"/>
                  </a:cubicBezTo>
                  <a:cubicBezTo>
                    <a:pt x="10" y="173"/>
                    <a:pt x="10" y="172"/>
                    <a:pt x="11" y="172"/>
                  </a:cubicBezTo>
                  <a:cubicBezTo>
                    <a:pt x="20" y="177"/>
                    <a:pt x="28" y="182"/>
                    <a:pt x="38" y="186"/>
                  </a:cubicBezTo>
                  <a:cubicBezTo>
                    <a:pt x="47" y="190"/>
                    <a:pt x="56" y="194"/>
                    <a:pt x="64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5" y="200"/>
                    <a:pt x="65" y="200"/>
                    <a:pt x="65" y="201"/>
                  </a:cubicBezTo>
                  <a:close/>
                  <a:moveTo>
                    <a:pt x="34" y="189"/>
                  </a:moveTo>
                  <a:cubicBezTo>
                    <a:pt x="43" y="193"/>
                    <a:pt x="53" y="197"/>
                    <a:pt x="61" y="203"/>
                  </a:cubicBezTo>
                  <a:cubicBezTo>
                    <a:pt x="63" y="204"/>
                    <a:pt x="68" y="207"/>
                    <a:pt x="61" y="204"/>
                  </a:cubicBezTo>
                  <a:cubicBezTo>
                    <a:pt x="59" y="202"/>
                    <a:pt x="56" y="201"/>
                    <a:pt x="53" y="200"/>
                  </a:cubicBezTo>
                  <a:cubicBezTo>
                    <a:pt x="48" y="197"/>
                    <a:pt x="43" y="195"/>
                    <a:pt x="38" y="192"/>
                  </a:cubicBezTo>
                  <a:cubicBezTo>
                    <a:pt x="29" y="188"/>
                    <a:pt x="19" y="184"/>
                    <a:pt x="10" y="179"/>
                  </a:cubicBezTo>
                  <a:cubicBezTo>
                    <a:pt x="9" y="178"/>
                    <a:pt x="9" y="178"/>
                    <a:pt x="9" y="179"/>
                  </a:cubicBezTo>
                  <a:cubicBezTo>
                    <a:pt x="9" y="177"/>
                    <a:pt x="9" y="176"/>
                    <a:pt x="10" y="175"/>
                  </a:cubicBezTo>
                  <a:cubicBezTo>
                    <a:pt x="16" y="181"/>
                    <a:pt x="26" y="185"/>
                    <a:pt x="34" y="189"/>
                  </a:cubicBezTo>
                  <a:close/>
                  <a:moveTo>
                    <a:pt x="61" y="207"/>
                  </a:moveTo>
                  <a:cubicBezTo>
                    <a:pt x="60" y="207"/>
                    <a:pt x="60" y="207"/>
                    <a:pt x="60" y="207"/>
                  </a:cubicBezTo>
                  <a:cubicBezTo>
                    <a:pt x="58" y="206"/>
                    <a:pt x="56" y="205"/>
                    <a:pt x="54" y="203"/>
                  </a:cubicBezTo>
                  <a:cubicBezTo>
                    <a:pt x="49" y="201"/>
                    <a:pt x="44" y="199"/>
                    <a:pt x="39" y="196"/>
                  </a:cubicBezTo>
                  <a:cubicBezTo>
                    <a:pt x="31" y="193"/>
                    <a:pt x="23" y="190"/>
                    <a:pt x="16" y="186"/>
                  </a:cubicBezTo>
                  <a:cubicBezTo>
                    <a:pt x="13" y="185"/>
                    <a:pt x="11" y="184"/>
                    <a:pt x="9" y="183"/>
                  </a:cubicBezTo>
                  <a:cubicBezTo>
                    <a:pt x="9" y="181"/>
                    <a:pt x="9" y="180"/>
                    <a:pt x="9" y="179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18" y="185"/>
                    <a:pt x="27" y="189"/>
                    <a:pt x="36" y="193"/>
                  </a:cubicBezTo>
                  <a:cubicBezTo>
                    <a:pt x="45" y="197"/>
                    <a:pt x="53" y="202"/>
                    <a:pt x="61" y="207"/>
                  </a:cubicBezTo>
                  <a:close/>
                  <a:moveTo>
                    <a:pt x="66" y="219"/>
                  </a:moveTo>
                  <a:cubicBezTo>
                    <a:pt x="66" y="220"/>
                    <a:pt x="66" y="221"/>
                    <a:pt x="66" y="222"/>
                  </a:cubicBezTo>
                  <a:cubicBezTo>
                    <a:pt x="57" y="217"/>
                    <a:pt x="49" y="211"/>
                    <a:pt x="39" y="207"/>
                  </a:cubicBezTo>
                  <a:cubicBezTo>
                    <a:pt x="29" y="202"/>
                    <a:pt x="19" y="198"/>
                    <a:pt x="10" y="192"/>
                  </a:cubicBezTo>
                  <a:cubicBezTo>
                    <a:pt x="14" y="195"/>
                    <a:pt x="21" y="197"/>
                    <a:pt x="26" y="199"/>
                  </a:cubicBezTo>
                  <a:cubicBezTo>
                    <a:pt x="30" y="201"/>
                    <a:pt x="35" y="204"/>
                    <a:pt x="40" y="206"/>
                  </a:cubicBezTo>
                  <a:cubicBezTo>
                    <a:pt x="49" y="210"/>
                    <a:pt x="57" y="215"/>
                    <a:pt x="66" y="219"/>
                  </a:cubicBezTo>
                  <a:close/>
                  <a:moveTo>
                    <a:pt x="66" y="226"/>
                  </a:moveTo>
                  <a:cubicBezTo>
                    <a:pt x="64" y="224"/>
                    <a:pt x="61" y="223"/>
                    <a:pt x="58" y="221"/>
                  </a:cubicBezTo>
                  <a:cubicBezTo>
                    <a:pt x="53" y="218"/>
                    <a:pt x="49" y="214"/>
                    <a:pt x="44" y="212"/>
                  </a:cubicBezTo>
                  <a:cubicBezTo>
                    <a:pt x="39" y="210"/>
                    <a:pt x="34" y="207"/>
                    <a:pt x="30" y="205"/>
                  </a:cubicBezTo>
                  <a:cubicBezTo>
                    <a:pt x="33" y="207"/>
                    <a:pt x="36" y="208"/>
                    <a:pt x="39" y="210"/>
                  </a:cubicBezTo>
                  <a:cubicBezTo>
                    <a:pt x="45" y="212"/>
                    <a:pt x="50" y="215"/>
                    <a:pt x="55" y="218"/>
                  </a:cubicBezTo>
                  <a:cubicBezTo>
                    <a:pt x="59" y="220"/>
                    <a:pt x="62" y="222"/>
                    <a:pt x="66" y="223"/>
                  </a:cubicBezTo>
                  <a:cubicBezTo>
                    <a:pt x="66" y="224"/>
                    <a:pt x="66" y="225"/>
                    <a:pt x="66" y="226"/>
                  </a:cubicBezTo>
                  <a:close/>
                  <a:moveTo>
                    <a:pt x="67" y="231"/>
                  </a:moveTo>
                  <a:cubicBezTo>
                    <a:pt x="64" y="228"/>
                    <a:pt x="60" y="227"/>
                    <a:pt x="57" y="225"/>
                  </a:cubicBezTo>
                  <a:cubicBezTo>
                    <a:pt x="52" y="222"/>
                    <a:pt x="47" y="219"/>
                    <a:pt x="42" y="216"/>
                  </a:cubicBezTo>
                  <a:cubicBezTo>
                    <a:pt x="33" y="212"/>
                    <a:pt x="25" y="208"/>
                    <a:pt x="16" y="204"/>
                  </a:cubicBezTo>
                  <a:cubicBezTo>
                    <a:pt x="19" y="205"/>
                    <a:pt x="21" y="206"/>
                    <a:pt x="23" y="207"/>
                  </a:cubicBezTo>
                  <a:cubicBezTo>
                    <a:pt x="28" y="210"/>
                    <a:pt x="34" y="212"/>
                    <a:pt x="39" y="214"/>
                  </a:cubicBezTo>
                  <a:cubicBezTo>
                    <a:pt x="48" y="219"/>
                    <a:pt x="57" y="224"/>
                    <a:pt x="66" y="228"/>
                  </a:cubicBezTo>
                  <a:cubicBezTo>
                    <a:pt x="66" y="229"/>
                    <a:pt x="67" y="230"/>
                    <a:pt x="67" y="231"/>
                  </a:cubicBezTo>
                  <a:close/>
                  <a:moveTo>
                    <a:pt x="66" y="232"/>
                  </a:moveTo>
                  <a:cubicBezTo>
                    <a:pt x="65" y="230"/>
                    <a:pt x="62" y="230"/>
                    <a:pt x="60" y="228"/>
                  </a:cubicBezTo>
                  <a:cubicBezTo>
                    <a:pt x="58" y="227"/>
                    <a:pt x="56" y="226"/>
                    <a:pt x="53" y="225"/>
                  </a:cubicBezTo>
                  <a:cubicBezTo>
                    <a:pt x="49" y="222"/>
                    <a:pt x="44" y="220"/>
                    <a:pt x="39" y="217"/>
                  </a:cubicBezTo>
                  <a:cubicBezTo>
                    <a:pt x="30" y="213"/>
                    <a:pt x="20" y="208"/>
                    <a:pt x="11" y="203"/>
                  </a:cubicBezTo>
                  <a:cubicBezTo>
                    <a:pt x="10" y="203"/>
                    <a:pt x="10" y="203"/>
                    <a:pt x="9" y="203"/>
                  </a:cubicBezTo>
                  <a:cubicBezTo>
                    <a:pt x="9" y="202"/>
                    <a:pt x="8" y="202"/>
                    <a:pt x="8" y="202"/>
                  </a:cubicBezTo>
                  <a:cubicBezTo>
                    <a:pt x="8" y="202"/>
                    <a:pt x="8" y="202"/>
                    <a:pt x="8" y="202"/>
                  </a:cubicBezTo>
                  <a:cubicBezTo>
                    <a:pt x="8" y="200"/>
                    <a:pt x="8" y="197"/>
                    <a:pt x="8" y="195"/>
                  </a:cubicBezTo>
                  <a:cubicBezTo>
                    <a:pt x="8" y="194"/>
                    <a:pt x="8" y="193"/>
                    <a:pt x="8" y="192"/>
                  </a:cubicBezTo>
                  <a:cubicBezTo>
                    <a:pt x="18" y="197"/>
                    <a:pt x="27" y="202"/>
                    <a:pt x="37" y="206"/>
                  </a:cubicBezTo>
                  <a:cubicBezTo>
                    <a:pt x="47" y="211"/>
                    <a:pt x="56" y="217"/>
                    <a:pt x="65" y="223"/>
                  </a:cubicBezTo>
                  <a:cubicBezTo>
                    <a:pt x="58" y="218"/>
                    <a:pt x="47" y="213"/>
                    <a:pt x="38" y="208"/>
                  </a:cubicBezTo>
                  <a:cubicBezTo>
                    <a:pt x="28" y="204"/>
                    <a:pt x="19" y="199"/>
                    <a:pt x="9" y="194"/>
                  </a:cubicBezTo>
                  <a:cubicBezTo>
                    <a:pt x="9" y="194"/>
                    <a:pt x="8" y="195"/>
                    <a:pt x="9" y="195"/>
                  </a:cubicBezTo>
                  <a:cubicBezTo>
                    <a:pt x="18" y="201"/>
                    <a:pt x="29" y="205"/>
                    <a:pt x="39" y="210"/>
                  </a:cubicBezTo>
                  <a:cubicBezTo>
                    <a:pt x="48" y="215"/>
                    <a:pt x="56" y="220"/>
                    <a:pt x="64" y="225"/>
                  </a:cubicBezTo>
                  <a:cubicBezTo>
                    <a:pt x="64" y="226"/>
                    <a:pt x="66" y="226"/>
                    <a:pt x="66" y="227"/>
                  </a:cubicBezTo>
                  <a:cubicBezTo>
                    <a:pt x="66" y="227"/>
                    <a:pt x="66" y="227"/>
                    <a:pt x="66" y="227"/>
                  </a:cubicBezTo>
                  <a:cubicBezTo>
                    <a:pt x="65" y="226"/>
                    <a:pt x="63" y="226"/>
                    <a:pt x="62" y="225"/>
                  </a:cubicBezTo>
                  <a:cubicBezTo>
                    <a:pt x="59" y="224"/>
                    <a:pt x="57" y="222"/>
                    <a:pt x="54" y="221"/>
                  </a:cubicBezTo>
                  <a:cubicBezTo>
                    <a:pt x="49" y="218"/>
                    <a:pt x="45" y="216"/>
                    <a:pt x="40" y="214"/>
                  </a:cubicBezTo>
                  <a:cubicBezTo>
                    <a:pt x="29" y="209"/>
                    <a:pt x="19" y="204"/>
                    <a:pt x="8" y="199"/>
                  </a:cubicBezTo>
                  <a:cubicBezTo>
                    <a:pt x="8" y="199"/>
                    <a:pt x="8" y="200"/>
                    <a:pt x="8" y="200"/>
                  </a:cubicBezTo>
                  <a:cubicBezTo>
                    <a:pt x="18" y="206"/>
                    <a:pt x="28" y="211"/>
                    <a:pt x="38" y="216"/>
                  </a:cubicBezTo>
                  <a:cubicBezTo>
                    <a:pt x="44" y="218"/>
                    <a:pt x="49" y="221"/>
                    <a:pt x="54" y="224"/>
                  </a:cubicBezTo>
                  <a:cubicBezTo>
                    <a:pt x="58" y="226"/>
                    <a:pt x="63" y="228"/>
                    <a:pt x="66" y="232"/>
                  </a:cubicBezTo>
                  <a:close/>
                  <a:moveTo>
                    <a:pt x="62" y="165"/>
                  </a:moveTo>
                  <a:cubicBezTo>
                    <a:pt x="60" y="164"/>
                    <a:pt x="59" y="163"/>
                    <a:pt x="59" y="162"/>
                  </a:cubicBezTo>
                  <a:cubicBezTo>
                    <a:pt x="59" y="163"/>
                    <a:pt x="60" y="163"/>
                    <a:pt x="62" y="163"/>
                  </a:cubicBezTo>
                  <a:cubicBezTo>
                    <a:pt x="62" y="164"/>
                    <a:pt x="62" y="164"/>
                    <a:pt x="62" y="165"/>
                  </a:cubicBezTo>
                  <a:close/>
                  <a:moveTo>
                    <a:pt x="62" y="169"/>
                  </a:moveTo>
                  <a:cubicBezTo>
                    <a:pt x="59" y="167"/>
                    <a:pt x="56" y="165"/>
                    <a:pt x="54" y="163"/>
                  </a:cubicBezTo>
                  <a:cubicBezTo>
                    <a:pt x="56" y="164"/>
                    <a:pt x="59" y="165"/>
                    <a:pt x="62" y="166"/>
                  </a:cubicBezTo>
                  <a:cubicBezTo>
                    <a:pt x="62" y="167"/>
                    <a:pt x="62" y="168"/>
                    <a:pt x="62" y="169"/>
                  </a:cubicBezTo>
                  <a:close/>
                  <a:moveTo>
                    <a:pt x="62" y="173"/>
                  </a:moveTo>
                  <a:cubicBezTo>
                    <a:pt x="58" y="170"/>
                    <a:pt x="53" y="167"/>
                    <a:pt x="49" y="164"/>
                  </a:cubicBezTo>
                  <a:cubicBezTo>
                    <a:pt x="52" y="166"/>
                    <a:pt x="57" y="169"/>
                    <a:pt x="62" y="171"/>
                  </a:cubicBezTo>
                  <a:cubicBezTo>
                    <a:pt x="62" y="171"/>
                    <a:pt x="62" y="172"/>
                    <a:pt x="62" y="173"/>
                  </a:cubicBezTo>
                  <a:close/>
                  <a:moveTo>
                    <a:pt x="62" y="178"/>
                  </a:moveTo>
                  <a:cubicBezTo>
                    <a:pt x="56" y="174"/>
                    <a:pt x="49" y="167"/>
                    <a:pt x="42" y="164"/>
                  </a:cubicBezTo>
                  <a:cubicBezTo>
                    <a:pt x="49" y="167"/>
                    <a:pt x="55" y="173"/>
                    <a:pt x="62" y="175"/>
                  </a:cubicBezTo>
                  <a:cubicBezTo>
                    <a:pt x="62" y="176"/>
                    <a:pt x="62" y="177"/>
                    <a:pt x="62" y="178"/>
                  </a:cubicBezTo>
                  <a:close/>
                  <a:moveTo>
                    <a:pt x="41" y="164"/>
                  </a:moveTo>
                  <a:cubicBezTo>
                    <a:pt x="45" y="166"/>
                    <a:pt x="49" y="169"/>
                    <a:pt x="53" y="172"/>
                  </a:cubicBezTo>
                  <a:cubicBezTo>
                    <a:pt x="48" y="169"/>
                    <a:pt x="43" y="166"/>
                    <a:pt x="38" y="164"/>
                  </a:cubicBezTo>
                  <a:cubicBezTo>
                    <a:pt x="39" y="164"/>
                    <a:pt x="39" y="164"/>
                    <a:pt x="40" y="163"/>
                  </a:cubicBezTo>
                  <a:cubicBezTo>
                    <a:pt x="40" y="164"/>
                    <a:pt x="40" y="164"/>
                    <a:pt x="41" y="164"/>
                  </a:cubicBezTo>
                  <a:close/>
                  <a:moveTo>
                    <a:pt x="62" y="179"/>
                  </a:moveTo>
                  <a:cubicBezTo>
                    <a:pt x="63" y="180"/>
                    <a:pt x="63" y="181"/>
                    <a:pt x="63" y="182"/>
                  </a:cubicBezTo>
                  <a:cubicBezTo>
                    <a:pt x="59" y="179"/>
                    <a:pt x="55" y="176"/>
                    <a:pt x="50" y="173"/>
                  </a:cubicBezTo>
                  <a:cubicBezTo>
                    <a:pt x="46" y="170"/>
                    <a:pt x="41" y="168"/>
                    <a:pt x="37" y="164"/>
                  </a:cubicBezTo>
                  <a:cubicBezTo>
                    <a:pt x="39" y="166"/>
                    <a:pt x="42" y="166"/>
                    <a:pt x="44" y="168"/>
                  </a:cubicBezTo>
                  <a:cubicBezTo>
                    <a:pt x="47" y="169"/>
                    <a:pt x="49" y="170"/>
                    <a:pt x="51" y="172"/>
                  </a:cubicBezTo>
                  <a:cubicBezTo>
                    <a:pt x="55" y="174"/>
                    <a:pt x="58" y="176"/>
                    <a:pt x="61" y="178"/>
                  </a:cubicBezTo>
                  <a:cubicBezTo>
                    <a:pt x="62" y="179"/>
                    <a:pt x="62" y="179"/>
                    <a:pt x="62" y="179"/>
                  </a:cubicBezTo>
                  <a:cubicBezTo>
                    <a:pt x="62" y="179"/>
                    <a:pt x="62" y="179"/>
                    <a:pt x="62" y="179"/>
                  </a:cubicBezTo>
                  <a:close/>
                  <a:moveTo>
                    <a:pt x="59" y="180"/>
                  </a:moveTo>
                  <a:cubicBezTo>
                    <a:pt x="54" y="177"/>
                    <a:pt x="50" y="174"/>
                    <a:pt x="45" y="172"/>
                  </a:cubicBezTo>
                  <a:cubicBezTo>
                    <a:pt x="41" y="169"/>
                    <a:pt x="36" y="167"/>
                    <a:pt x="32" y="164"/>
                  </a:cubicBezTo>
                  <a:cubicBezTo>
                    <a:pt x="33" y="164"/>
                    <a:pt x="34" y="164"/>
                    <a:pt x="36" y="164"/>
                  </a:cubicBezTo>
                  <a:cubicBezTo>
                    <a:pt x="40" y="168"/>
                    <a:pt x="45" y="171"/>
                    <a:pt x="50" y="174"/>
                  </a:cubicBezTo>
                  <a:cubicBezTo>
                    <a:pt x="53" y="176"/>
                    <a:pt x="56" y="178"/>
                    <a:pt x="59" y="180"/>
                  </a:cubicBezTo>
                  <a:cubicBezTo>
                    <a:pt x="59" y="180"/>
                    <a:pt x="59" y="180"/>
                    <a:pt x="59" y="180"/>
                  </a:cubicBezTo>
                  <a:close/>
                  <a:moveTo>
                    <a:pt x="47" y="176"/>
                  </a:moveTo>
                  <a:cubicBezTo>
                    <a:pt x="50" y="178"/>
                    <a:pt x="54" y="180"/>
                    <a:pt x="57" y="182"/>
                  </a:cubicBezTo>
                  <a:cubicBezTo>
                    <a:pt x="58" y="183"/>
                    <a:pt x="62" y="185"/>
                    <a:pt x="63" y="186"/>
                  </a:cubicBezTo>
                  <a:cubicBezTo>
                    <a:pt x="63" y="186"/>
                    <a:pt x="63" y="186"/>
                    <a:pt x="63" y="186"/>
                  </a:cubicBezTo>
                  <a:cubicBezTo>
                    <a:pt x="63" y="186"/>
                    <a:pt x="63" y="186"/>
                    <a:pt x="62" y="186"/>
                  </a:cubicBezTo>
                  <a:cubicBezTo>
                    <a:pt x="55" y="183"/>
                    <a:pt x="50" y="178"/>
                    <a:pt x="43" y="175"/>
                  </a:cubicBezTo>
                  <a:cubicBezTo>
                    <a:pt x="40" y="173"/>
                    <a:pt x="36" y="172"/>
                    <a:pt x="33" y="169"/>
                  </a:cubicBezTo>
                  <a:cubicBezTo>
                    <a:pt x="30" y="168"/>
                    <a:pt x="28" y="166"/>
                    <a:pt x="26" y="165"/>
                  </a:cubicBezTo>
                  <a:cubicBezTo>
                    <a:pt x="27" y="165"/>
                    <a:pt x="29" y="165"/>
                    <a:pt x="30" y="164"/>
                  </a:cubicBezTo>
                  <a:cubicBezTo>
                    <a:pt x="36" y="169"/>
                    <a:pt x="42" y="172"/>
                    <a:pt x="47" y="176"/>
                  </a:cubicBezTo>
                  <a:close/>
                  <a:moveTo>
                    <a:pt x="64" y="190"/>
                  </a:moveTo>
                  <a:cubicBezTo>
                    <a:pt x="51" y="181"/>
                    <a:pt x="38" y="174"/>
                    <a:pt x="26" y="166"/>
                  </a:cubicBezTo>
                  <a:cubicBezTo>
                    <a:pt x="33" y="170"/>
                    <a:pt x="39" y="173"/>
                    <a:pt x="46" y="177"/>
                  </a:cubicBezTo>
                  <a:cubicBezTo>
                    <a:pt x="51" y="180"/>
                    <a:pt x="57" y="184"/>
                    <a:pt x="63" y="187"/>
                  </a:cubicBezTo>
                  <a:cubicBezTo>
                    <a:pt x="63" y="188"/>
                    <a:pt x="63" y="189"/>
                    <a:pt x="64" y="190"/>
                  </a:cubicBezTo>
                  <a:close/>
                  <a:moveTo>
                    <a:pt x="61" y="189"/>
                  </a:moveTo>
                  <a:cubicBezTo>
                    <a:pt x="53" y="185"/>
                    <a:pt x="47" y="181"/>
                    <a:pt x="40" y="177"/>
                  </a:cubicBezTo>
                  <a:cubicBezTo>
                    <a:pt x="33" y="174"/>
                    <a:pt x="26" y="171"/>
                    <a:pt x="20" y="167"/>
                  </a:cubicBezTo>
                  <a:cubicBezTo>
                    <a:pt x="22" y="166"/>
                    <a:pt x="23" y="166"/>
                    <a:pt x="25" y="165"/>
                  </a:cubicBezTo>
                  <a:cubicBezTo>
                    <a:pt x="25" y="166"/>
                    <a:pt x="25" y="166"/>
                    <a:pt x="25" y="166"/>
                  </a:cubicBezTo>
                  <a:cubicBezTo>
                    <a:pt x="32" y="171"/>
                    <a:pt x="40" y="175"/>
                    <a:pt x="47" y="179"/>
                  </a:cubicBezTo>
                  <a:cubicBezTo>
                    <a:pt x="50" y="181"/>
                    <a:pt x="54" y="184"/>
                    <a:pt x="57" y="186"/>
                  </a:cubicBezTo>
                  <a:cubicBezTo>
                    <a:pt x="59" y="188"/>
                    <a:pt x="61" y="189"/>
                    <a:pt x="63" y="190"/>
                  </a:cubicBezTo>
                  <a:cubicBezTo>
                    <a:pt x="64" y="191"/>
                    <a:pt x="61" y="189"/>
                    <a:pt x="61" y="189"/>
                  </a:cubicBezTo>
                  <a:close/>
                  <a:moveTo>
                    <a:pt x="42" y="163"/>
                  </a:moveTo>
                  <a:cubicBezTo>
                    <a:pt x="43" y="163"/>
                    <a:pt x="45" y="163"/>
                    <a:pt x="46" y="163"/>
                  </a:cubicBezTo>
                  <a:cubicBezTo>
                    <a:pt x="49" y="165"/>
                    <a:pt x="51" y="166"/>
                    <a:pt x="53" y="168"/>
                  </a:cubicBezTo>
                  <a:cubicBezTo>
                    <a:pt x="56" y="170"/>
                    <a:pt x="59" y="173"/>
                    <a:pt x="62" y="174"/>
                  </a:cubicBezTo>
                  <a:cubicBezTo>
                    <a:pt x="62" y="174"/>
                    <a:pt x="62" y="174"/>
                    <a:pt x="62" y="174"/>
                  </a:cubicBezTo>
                  <a:cubicBezTo>
                    <a:pt x="55" y="171"/>
                    <a:pt x="49" y="166"/>
                    <a:pt x="42" y="163"/>
                  </a:cubicBezTo>
                  <a:close/>
                  <a:moveTo>
                    <a:pt x="48" y="162"/>
                  </a:moveTo>
                  <a:cubicBezTo>
                    <a:pt x="48" y="162"/>
                    <a:pt x="48" y="162"/>
                    <a:pt x="48" y="162"/>
                  </a:cubicBezTo>
                  <a:cubicBezTo>
                    <a:pt x="49" y="162"/>
                    <a:pt x="50" y="162"/>
                    <a:pt x="52" y="162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54" y="164"/>
                    <a:pt x="56" y="165"/>
                    <a:pt x="58" y="167"/>
                  </a:cubicBezTo>
                  <a:cubicBezTo>
                    <a:pt x="57" y="166"/>
                    <a:pt x="64" y="171"/>
                    <a:pt x="60" y="169"/>
                  </a:cubicBezTo>
                  <a:cubicBezTo>
                    <a:pt x="60" y="169"/>
                    <a:pt x="59" y="169"/>
                    <a:pt x="58" y="168"/>
                  </a:cubicBezTo>
                  <a:cubicBezTo>
                    <a:pt x="54" y="166"/>
                    <a:pt x="51" y="164"/>
                    <a:pt x="48" y="162"/>
                  </a:cubicBezTo>
                  <a:close/>
                  <a:moveTo>
                    <a:pt x="57" y="161"/>
                  </a:moveTo>
                  <a:cubicBezTo>
                    <a:pt x="57" y="161"/>
                    <a:pt x="57" y="162"/>
                    <a:pt x="57" y="162"/>
                  </a:cubicBezTo>
                  <a:cubicBezTo>
                    <a:pt x="58" y="163"/>
                    <a:pt x="59" y="164"/>
                    <a:pt x="60" y="164"/>
                  </a:cubicBezTo>
                  <a:cubicBezTo>
                    <a:pt x="60" y="165"/>
                    <a:pt x="61" y="165"/>
                    <a:pt x="62" y="166"/>
                  </a:cubicBezTo>
                  <a:cubicBezTo>
                    <a:pt x="62" y="166"/>
                    <a:pt x="62" y="166"/>
                    <a:pt x="62" y="166"/>
                  </a:cubicBezTo>
                  <a:cubicBezTo>
                    <a:pt x="61" y="166"/>
                    <a:pt x="61" y="165"/>
                    <a:pt x="60" y="165"/>
                  </a:cubicBezTo>
                  <a:cubicBezTo>
                    <a:pt x="58" y="164"/>
                    <a:pt x="55" y="163"/>
                    <a:pt x="53" y="162"/>
                  </a:cubicBezTo>
                  <a:cubicBezTo>
                    <a:pt x="54" y="162"/>
                    <a:pt x="56" y="161"/>
                    <a:pt x="57" y="161"/>
                  </a:cubicBezTo>
                  <a:close/>
                  <a:moveTo>
                    <a:pt x="63" y="186"/>
                  </a:moveTo>
                  <a:cubicBezTo>
                    <a:pt x="59" y="182"/>
                    <a:pt x="54" y="180"/>
                    <a:pt x="49" y="176"/>
                  </a:cubicBezTo>
                  <a:cubicBezTo>
                    <a:pt x="46" y="174"/>
                    <a:pt x="43" y="172"/>
                    <a:pt x="40" y="171"/>
                  </a:cubicBezTo>
                  <a:cubicBezTo>
                    <a:pt x="39" y="170"/>
                    <a:pt x="37" y="169"/>
                    <a:pt x="36" y="168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40" y="170"/>
                    <a:pt x="44" y="171"/>
                    <a:pt x="48" y="174"/>
                  </a:cubicBezTo>
                  <a:cubicBezTo>
                    <a:pt x="53" y="177"/>
                    <a:pt x="58" y="180"/>
                    <a:pt x="63" y="183"/>
                  </a:cubicBezTo>
                  <a:cubicBezTo>
                    <a:pt x="63" y="184"/>
                    <a:pt x="63" y="185"/>
                    <a:pt x="63" y="186"/>
                  </a:cubicBezTo>
                  <a:close/>
                  <a:moveTo>
                    <a:pt x="64" y="194"/>
                  </a:moveTo>
                  <a:cubicBezTo>
                    <a:pt x="57" y="190"/>
                    <a:pt x="49" y="187"/>
                    <a:pt x="41" y="183"/>
                  </a:cubicBezTo>
                  <a:cubicBezTo>
                    <a:pt x="33" y="178"/>
                    <a:pt x="24" y="174"/>
                    <a:pt x="15" y="170"/>
                  </a:cubicBezTo>
                  <a:cubicBezTo>
                    <a:pt x="15" y="169"/>
                    <a:pt x="14" y="170"/>
                    <a:pt x="15" y="170"/>
                  </a:cubicBezTo>
                  <a:cubicBezTo>
                    <a:pt x="24" y="175"/>
                    <a:pt x="32" y="179"/>
                    <a:pt x="41" y="183"/>
                  </a:cubicBezTo>
                  <a:cubicBezTo>
                    <a:pt x="49" y="187"/>
                    <a:pt x="57" y="191"/>
                    <a:pt x="64" y="195"/>
                  </a:cubicBezTo>
                  <a:cubicBezTo>
                    <a:pt x="64" y="196"/>
                    <a:pt x="64" y="197"/>
                    <a:pt x="64" y="198"/>
                  </a:cubicBezTo>
                  <a:cubicBezTo>
                    <a:pt x="56" y="193"/>
                    <a:pt x="47" y="189"/>
                    <a:pt x="38" y="185"/>
                  </a:cubicBezTo>
                  <a:cubicBezTo>
                    <a:pt x="29" y="181"/>
                    <a:pt x="20" y="176"/>
                    <a:pt x="11" y="172"/>
                  </a:cubicBezTo>
                  <a:cubicBezTo>
                    <a:pt x="12" y="171"/>
                    <a:pt x="12" y="171"/>
                    <a:pt x="12" y="171"/>
                  </a:cubicBezTo>
                  <a:cubicBezTo>
                    <a:pt x="29" y="180"/>
                    <a:pt x="47" y="187"/>
                    <a:pt x="63" y="197"/>
                  </a:cubicBezTo>
                  <a:cubicBezTo>
                    <a:pt x="64" y="197"/>
                    <a:pt x="64" y="196"/>
                    <a:pt x="64" y="196"/>
                  </a:cubicBezTo>
                  <a:cubicBezTo>
                    <a:pt x="47" y="187"/>
                    <a:pt x="30" y="179"/>
                    <a:pt x="13" y="170"/>
                  </a:cubicBezTo>
                  <a:cubicBezTo>
                    <a:pt x="14" y="169"/>
                    <a:pt x="16" y="169"/>
                    <a:pt x="17" y="168"/>
                  </a:cubicBezTo>
                  <a:cubicBezTo>
                    <a:pt x="19" y="169"/>
                    <a:pt x="20" y="170"/>
                    <a:pt x="22" y="171"/>
                  </a:cubicBezTo>
                  <a:cubicBezTo>
                    <a:pt x="24" y="172"/>
                    <a:pt x="26" y="173"/>
                    <a:pt x="28" y="174"/>
                  </a:cubicBezTo>
                  <a:cubicBezTo>
                    <a:pt x="32" y="176"/>
                    <a:pt x="35" y="178"/>
                    <a:pt x="39" y="180"/>
                  </a:cubicBezTo>
                  <a:cubicBezTo>
                    <a:pt x="47" y="185"/>
                    <a:pt x="55" y="189"/>
                    <a:pt x="63" y="193"/>
                  </a:cubicBezTo>
                  <a:cubicBezTo>
                    <a:pt x="64" y="193"/>
                    <a:pt x="64" y="193"/>
                    <a:pt x="64" y="192"/>
                  </a:cubicBezTo>
                  <a:cubicBezTo>
                    <a:pt x="55" y="188"/>
                    <a:pt x="47" y="184"/>
                    <a:pt x="39" y="179"/>
                  </a:cubicBezTo>
                  <a:cubicBezTo>
                    <a:pt x="35" y="177"/>
                    <a:pt x="31" y="175"/>
                    <a:pt x="27" y="173"/>
                  </a:cubicBezTo>
                  <a:cubicBezTo>
                    <a:pt x="24" y="171"/>
                    <a:pt x="21" y="169"/>
                    <a:pt x="18" y="167"/>
                  </a:cubicBezTo>
                  <a:cubicBezTo>
                    <a:pt x="19" y="167"/>
                    <a:pt x="19" y="167"/>
                    <a:pt x="19" y="167"/>
                  </a:cubicBezTo>
                  <a:cubicBezTo>
                    <a:pt x="19" y="167"/>
                    <a:pt x="20" y="167"/>
                    <a:pt x="20" y="167"/>
                  </a:cubicBezTo>
                  <a:cubicBezTo>
                    <a:pt x="26" y="172"/>
                    <a:pt x="35" y="175"/>
                    <a:pt x="42" y="179"/>
                  </a:cubicBezTo>
                  <a:cubicBezTo>
                    <a:pt x="49" y="183"/>
                    <a:pt x="56" y="188"/>
                    <a:pt x="64" y="191"/>
                  </a:cubicBezTo>
                  <a:cubicBezTo>
                    <a:pt x="64" y="192"/>
                    <a:pt x="64" y="193"/>
                    <a:pt x="64" y="194"/>
                  </a:cubicBezTo>
                  <a:close/>
                  <a:moveTo>
                    <a:pt x="65" y="205"/>
                  </a:moveTo>
                  <a:cubicBezTo>
                    <a:pt x="57" y="199"/>
                    <a:pt x="48" y="195"/>
                    <a:pt x="39" y="190"/>
                  </a:cubicBezTo>
                  <a:cubicBezTo>
                    <a:pt x="31" y="186"/>
                    <a:pt x="21" y="182"/>
                    <a:pt x="13" y="177"/>
                  </a:cubicBezTo>
                  <a:cubicBezTo>
                    <a:pt x="8" y="173"/>
                    <a:pt x="14" y="177"/>
                    <a:pt x="16" y="178"/>
                  </a:cubicBezTo>
                  <a:cubicBezTo>
                    <a:pt x="18" y="179"/>
                    <a:pt x="20" y="180"/>
                    <a:pt x="22" y="181"/>
                  </a:cubicBezTo>
                  <a:cubicBezTo>
                    <a:pt x="27" y="183"/>
                    <a:pt x="32" y="186"/>
                    <a:pt x="37" y="188"/>
                  </a:cubicBezTo>
                  <a:cubicBezTo>
                    <a:pt x="42" y="190"/>
                    <a:pt x="47" y="193"/>
                    <a:pt x="52" y="195"/>
                  </a:cubicBezTo>
                  <a:cubicBezTo>
                    <a:pt x="56" y="197"/>
                    <a:pt x="60" y="200"/>
                    <a:pt x="65" y="202"/>
                  </a:cubicBezTo>
                  <a:cubicBezTo>
                    <a:pt x="65" y="203"/>
                    <a:pt x="65" y="204"/>
                    <a:pt x="65" y="205"/>
                  </a:cubicBezTo>
                  <a:close/>
                  <a:moveTo>
                    <a:pt x="65" y="212"/>
                  </a:moveTo>
                  <a:cubicBezTo>
                    <a:pt x="55" y="205"/>
                    <a:pt x="44" y="200"/>
                    <a:pt x="33" y="194"/>
                  </a:cubicBezTo>
                  <a:cubicBezTo>
                    <a:pt x="34" y="195"/>
                    <a:pt x="36" y="196"/>
                    <a:pt x="37" y="196"/>
                  </a:cubicBezTo>
                  <a:cubicBezTo>
                    <a:pt x="47" y="201"/>
                    <a:pt x="56" y="206"/>
                    <a:pt x="65" y="210"/>
                  </a:cubicBezTo>
                  <a:cubicBezTo>
                    <a:pt x="65" y="211"/>
                    <a:pt x="65" y="212"/>
                    <a:pt x="65" y="212"/>
                  </a:cubicBezTo>
                  <a:close/>
                  <a:moveTo>
                    <a:pt x="66" y="218"/>
                  </a:moveTo>
                  <a:cubicBezTo>
                    <a:pt x="49" y="206"/>
                    <a:pt x="29" y="197"/>
                    <a:pt x="10" y="188"/>
                  </a:cubicBezTo>
                  <a:cubicBezTo>
                    <a:pt x="21" y="193"/>
                    <a:pt x="32" y="197"/>
                    <a:pt x="43" y="202"/>
                  </a:cubicBezTo>
                  <a:cubicBezTo>
                    <a:pt x="48" y="204"/>
                    <a:pt x="52" y="207"/>
                    <a:pt x="57" y="210"/>
                  </a:cubicBezTo>
                  <a:cubicBezTo>
                    <a:pt x="60" y="212"/>
                    <a:pt x="62" y="213"/>
                    <a:pt x="66" y="214"/>
                  </a:cubicBezTo>
                  <a:cubicBezTo>
                    <a:pt x="66" y="215"/>
                    <a:pt x="66" y="217"/>
                    <a:pt x="66" y="218"/>
                  </a:cubicBezTo>
                  <a:close/>
                  <a:moveTo>
                    <a:pt x="67" y="234"/>
                  </a:moveTo>
                  <a:cubicBezTo>
                    <a:pt x="63" y="232"/>
                    <a:pt x="59" y="230"/>
                    <a:pt x="55" y="228"/>
                  </a:cubicBezTo>
                  <a:cubicBezTo>
                    <a:pt x="50" y="224"/>
                    <a:pt x="45" y="222"/>
                    <a:pt x="40" y="219"/>
                  </a:cubicBezTo>
                  <a:cubicBezTo>
                    <a:pt x="34" y="217"/>
                    <a:pt x="29" y="214"/>
                    <a:pt x="24" y="211"/>
                  </a:cubicBezTo>
                  <a:cubicBezTo>
                    <a:pt x="22" y="210"/>
                    <a:pt x="21" y="209"/>
                    <a:pt x="19" y="208"/>
                  </a:cubicBezTo>
                  <a:cubicBezTo>
                    <a:pt x="27" y="212"/>
                    <a:pt x="34" y="216"/>
                    <a:pt x="42" y="220"/>
                  </a:cubicBezTo>
                  <a:cubicBezTo>
                    <a:pt x="47" y="222"/>
                    <a:pt x="52" y="225"/>
                    <a:pt x="57" y="227"/>
                  </a:cubicBezTo>
                  <a:cubicBezTo>
                    <a:pt x="60" y="229"/>
                    <a:pt x="63" y="231"/>
                    <a:pt x="67" y="232"/>
                  </a:cubicBezTo>
                  <a:cubicBezTo>
                    <a:pt x="67" y="233"/>
                    <a:pt x="67" y="234"/>
                    <a:pt x="67" y="234"/>
                  </a:cubicBezTo>
                  <a:close/>
                  <a:moveTo>
                    <a:pt x="68" y="254"/>
                  </a:moveTo>
                  <a:cubicBezTo>
                    <a:pt x="64" y="251"/>
                    <a:pt x="59" y="250"/>
                    <a:pt x="55" y="248"/>
                  </a:cubicBezTo>
                  <a:cubicBezTo>
                    <a:pt x="50" y="245"/>
                    <a:pt x="45" y="242"/>
                    <a:pt x="39" y="240"/>
                  </a:cubicBezTo>
                  <a:cubicBezTo>
                    <a:pt x="32" y="237"/>
                    <a:pt x="25" y="234"/>
                    <a:pt x="18" y="231"/>
                  </a:cubicBezTo>
                  <a:cubicBezTo>
                    <a:pt x="24" y="233"/>
                    <a:pt x="29" y="235"/>
                    <a:pt x="35" y="237"/>
                  </a:cubicBezTo>
                  <a:cubicBezTo>
                    <a:pt x="46" y="241"/>
                    <a:pt x="57" y="245"/>
                    <a:pt x="68" y="250"/>
                  </a:cubicBezTo>
                  <a:cubicBezTo>
                    <a:pt x="68" y="252"/>
                    <a:pt x="68" y="253"/>
                    <a:pt x="68" y="254"/>
                  </a:cubicBezTo>
                  <a:close/>
                  <a:moveTo>
                    <a:pt x="66" y="254"/>
                  </a:moveTo>
                  <a:cubicBezTo>
                    <a:pt x="70" y="256"/>
                    <a:pt x="64" y="253"/>
                    <a:pt x="63" y="252"/>
                  </a:cubicBezTo>
                  <a:cubicBezTo>
                    <a:pt x="64" y="253"/>
                    <a:pt x="65" y="253"/>
                    <a:pt x="66" y="254"/>
                  </a:cubicBezTo>
                  <a:close/>
                  <a:moveTo>
                    <a:pt x="71" y="277"/>
                  </a:moveTo>
                  <a:cubicBezTo>
                    <a:pt x="67" y="275"/>
                    <a:pt x="64" y="274"/>
                    <a:pt x="60" y="273"/>
                  </a:cubicBezTo>
                  <a:cubicBezTo>
                    <a:pt x="56" y="271"/>
                    <a:pt x="51" y="269"/>
                    <a:pt x="46" y="267"/>
                  </a:cubicBezTo>
                  <a:cubicBezTo>
                    <a:pt x="49" y="268"/>
                    <a:pt x="51" y="269"/>
                    <a:pt x="54" y="270"/>
                  </a:cubicBezTo>
                  <a:cubicBezTo>
                    <a:pt x="59" y="272"/>
                    <a:pt x="65" y="274"/>
                    <a:pt x="70" y="276"/>
                  </a:cubicBezTo>
                  <a:cubicBezTo>
                    <a:pt x="70" y="276"/>
                    <a:pt x="70" y="277"/>
                    <a:pt x="71" y="277"/>
                  </a:cubicBezTo>
                  <a:close/>
                  <a:moveTo>
                    <a:pt x="25" y="264"/>
                  </a:moveTo>
                  <a:cubicBezTo>
                    <a:pt x="28" y="265"/>
                    <a:pt x="32" y="266"/>
                    <a:pt x="35" y="267"/>
                  </a:cubicBezTo>
                  <a:cubicBezTo>
                    <a:pt x="41" y="269"/>
                    <a:pt x="48" y="271"/>
                    <a:pt x="54" y="273"/>
                  </a:cubicBezTo>
                  <a:cubicBezTo>
                    <a:pt x="60" y="275"/>
                    <a:pt x="65" y="277"/>
                    <a:pt x="71" y="279"/>
                  </a:cubicBezTo>
                  <a:cubicBezTo>
                    <a:pt x="71" y="280"/>
                    <a:pt x="71" y="281"/>
                    <a:pt x="71" y="282"/>
                  </a:cubicBezTo>
                  <a:cubicBezTo>
                    <a:pt x="57" y="274"/>
                    <a:pt x="40" y="270"/>
                    <a:pt x="25" y="264"/>
                  </a:cubicBezTo>
                  <a:close/>
                  <a:moveTo>
                    <a:pt x="52" y="265"/>
                  </a:moveTo>
                  <a:cubicBezTo>
                    <a:pt x="58" y="268"/>
                    <a:pt x="64" y="270"/>
                    <a:pt x="70" y="273"/>
                  </a:cubicBezTo>
                  <a:cubicBezTo>
                    <a:pt x="70" y="273"/>
                    <a:pt x="70" y="274"/>
                    <a:pt x="70" y="275"/>
                  </a:cubicBezTo>
                  <a:cubicBezTo>
                    <a:pt x="66" y="272"/>
                    <a:pt x="61" y="270"/>
                    <a:pt x="56" y="268"/>
                  </a:cubicBezTo>
                  <a:cubicBezTo>
                    <a:pt x="55" y="267"/>
                    <a:pt x="53" y="266"/>
                    <a:pt x="52" y="265"/>
                  </a:cubicBezTo>
                  <a:close/>
                  <a:moveTo>
                    <a:pt x="39" y="258"/>
                  </a:moveTo>
                  <a:cubicBezTo>
                    <a:pt x="33" y="255"/>
                    <a:pt x="26" y="253"/>
                    <a:pt x="20" y="250"/>
                  </a:cubicBezTo>
                  <a:cubicBezTo>
                    <a:pt x="15" y="248"/>
                    <a:pt x="10" y="245"/>
                    <a:pt x="5" y="243"/>
                  </a:cubicBezTo>
                  <a:cubicBezTo>
                    <a:pt x="15" y="247"/>
                    <a:pt x="27" y="251"/>
                    <a:pt x="38" y="255"/>
                  </a:cubicBezTo>
                  <a:cubicBezTo>
                    <a:pt x="44" y="258"/>
                    <a:pt x="50" y="260"/>
                    <a:pt x="56" y="263"/>
                  </a:cubicBezTo>
                  <a:cubicBezTo>
                    <a:pt x="61" y="265"/>
                    <a:pt x="65" y="267"/>
                    <a:pt x="69" y="268"/>
                  </a:cubicBezTo>
                  <a:cubicBezTo>
                    <a:pt x="70" y="270"/>
                    <a:pt x="70" y="271"/>
                    <a:pt x="70" y="272"/>
                  </a:cubicBezTo>
                  <a:cubicBezTo>
                    <a:pt x="60" y="266"/>
                    <a:pt x="50" y="262"/>
                    <a:pt x="39" y="258"/>
                  </a:cubicBezTo>
                  <a:close/>
                  <a:moveTo>
                    <a:pt x="54" y="261"/>
                  </a:moveTo>
                  <a:cubicBezTo>
                    <a:pt x="55" y="262"/>
                    <a:pt x="56" y="262"/>
                    <a:pt x="56" y="262"/>
                  </a:cubicBezTo>
                  <a:cubicBezTo>
                    <a:pt x="59" y="263"/>
                    <a:pt x="62" y="264"/>
                    <a:pt x="65" y="265"/>
                  </a:cubicBezTo>
                  <a:cubicBezTo>
                    <a:pt x="66" y="266"/>
                    <a:pt x="68" y="267"/>
                    <a:pt x="69" y="268"/>
                  </a:cubicBezTo>
                  <a:cubicBezTo>
                    <a:pt x="67" y="267"/>
                    <a:pt x="65" y="266"/>
                    <a:pt x="63" y="265"/>
                  </a:cubicBezTo>
                  <a:cubicBezTo>
                    <a:pt x="60" y="264"/>
                    <a:pt x="57" y="263"/>
                    <a:pt x="54" y="261"/>
                  </a:cubicBezTo>
                  <a:close/>
                  <a:moveTo>
                    <a:pt x="39" y="254"/>
                  </a:moveTo>
                  <a:cubicBezTo>
                    <a:pt x="32" y="252"/>
                    <a:pt x="25" y="249"/>
                    <a:pt x="18" y="246"/>
                  </a:cubicBezTo>
                  <a:cubicBezTo>
                    <a:pt x="17" y="245"/>
                    <a:pt x="16" y="245"/>
                    <a:pt x="15" y="244"/>
                  </a:cubicBezTo>
                  <a:cubicBezTo>
                    <a:pt x="15" y="244"/>
                    <a:pt x="16" y="245"/>
                    <a:pt x="17" y="245"/>
                  </a:cubicBezTo>
                  <a:cubicBezTo>
                    <a:pt x="23" y="247"/>
                    <a:pt x="29" y="248"/>
                    <a:pt x="35" y="250"/>
                  </a:cubicBezTo>
                  <a:cubicBezTo>
                    <a:pt x="41" y="252"/>
                    <a:pt x="47" y="254"/>
                    <a:pt x="53" y="257"/>
                  </a:cubicBezTo>
                  <a:cubicBezTo>
                    <a:pt x="58" y="259"/>
                    <a:pt x="63" y="262"/>
                    <a:pt x="69" y="264"/>
                  </a:cubicBezTo>
                  <a:cubicBezTo>
                    <a:pt x="69" y="265"/>
                    <a:pt x="69" y="266"/>
                    <a:pt x="69" y="267"/>
                  </a:cubicBezTo>
                  <a:cubicBezTo>
                    <a:pt x="66" y="265"/>
                    <a:pt x="62" y="264"/>
                    <a:pt x="58" y="262"/>
                  </a:cubicBezTo>
                  <a:cubicBezTo>
                    <a:pt x="52" y="259"/>
                    <a:pt x="46" y="256"/>
                    <a:pt x="39" y="254"/>
                  </a:cubicBezTo>
                  <a:close/>
                  <a:moveTo>
                    <a:pt x="36" y="248"/>
                  </a:moveTo>
                  <a:cubicBezTo>
                    <a:pt x="31" y="246"/>
                    <a:pt x="25" y="244"/>
                    <a:pt x="19" y="241"/>
                  </a:cubicBezTo>
                  <a:cubicBezTo>
                    <a:pt x="25" y="243"/>
                    <a:pt x="30" y="245"/>
                    <a:pt x="36" y="247"/>
                  </a:cubicBezTo>
                  <a:cubicBezTo>
                    <a:pt x="42" y="249"/>
                    <a:pt x="48" y="251"/>
                    <a:pt x="54" y="253"/>
                  </a:cubicBezTo>
                  <a:cubicBezTo>
                    <a:pt x="59" y="255"/>
                    <a:pt x="63" y="258"/>
                    <a:pt x="68" y="259"/>
                  </a:cubicBezTo>
                  <a:cubicBezTo>
                    <a:pt x="69" y="260"/>
                    <a:pt x="69" y="261"/>
                    <a:pt x="69" y="263"/>
                  </a:cubicBezTo>
                  <a:cubicBezTo>
                    <a:pt x="58" y="258"/>
                    <a:pt x="48" y="252"/>
                    <a:pt x="36" y="248"/>
                  </a:cubicBezTo>
                  <a:close/>
                  <a:moveTo>
                    <a:pt x="68" y="258"/>
                  </a:moveTo>
                  <a:cubicBezTo>
                    <a:pt x="60" y="253"/>
                    <a:pt x="50" y="250"/>
                    <a:pt x="41" y="246"/>
                  </a:cubicBezTo>
                  <a:cubicBezTo>
                    <a:pt x="31" y="243"/>
                    <a:pt x="21" y="238"/>
                    <a:pt x="11" y="234"/>
                  </a:cubicBezTo>
                  <a:cubicBezTo>
                    <a:pt x="11" y="234"/>
                    <a:pt x="11" y="234"/>
                    <a:pt x="12" y="234"/>
                  </a:cubicBezTo>
                  <a:cubicBezTo>
                    <a:pt x="15" y="235"/>
                    <a:pt x="17" y="236"/>
                    <a:pt x="20" y="237"/>
                  </a:cubicBezTo>
                  <a:cubicBezTo>
                    <a:pt x="26" y="240"/>
                    <a:pt x="31" y="242"/>
                    <a:pt x="37" y="243"/>
                  </a:cubicBezTo>
                  <a:cubicBezTo>
                    <a:pt x="48" y="247"/>
                    <a:pt x="58" y="251"/>
                    <a:pt x="68" y="255"/>
                  </a:cubicBezTo>
                  <a:cubicBezTo>
                    <a:pt x="68" y="256"/>
                    <a:pt x="68" y="257"/>
                    <a:pt x="68" y="258"/>
                  </a:cubicBezTo>
                  <a:close/>
                  <a:moveTo>
                    <a:pt x="5" y="225"/>
                  </a:moveTo>
                  <a:cubicBezTo>
                    <a:pt x="5" y="224"/>
                    <a:pt x="5" y="223"/>
                    <a:pt x="5" y="222"/>
                  </a:cubicBezTo>
                  <a:cubicBezTo>
                    <a:pt x="6" y="222"/>
                    <a:pt x="7" y="222"/>
                    <a:pt x="7" y="222"/>
                  </a:cubicBezTo>
                  <a:cubicBezTo>
                    <a:pt x="7" y="223"/>
                    <a:pt x="7" y="223"/>
                    <a:pt x="8" y="223"/>
                  </a:cubicBezTo>
                  <a:cubicBezTo>
                    <a:pt x="18" y="228"/>
                    <a:pt x="29" y="231"/>
                    <a:pt x="39" y="236"/>
                  </a:cubicBezTo>
                  <a:cubicBezTo>
                    <a:pt x="44" y="238"/>
                    <a:pt x="48" y="241"/>
                    <a:pt x="53" y="243"/>
                  </a:cubicBezTo>
                  <a:cubicBezTo>
                    <a:pt x="57" y="245"/>
                    <a:pt x="63" y="246"/>
                    <a:pt x="67" y="249"/>
                  </a:cubicBezTo>
                  <a:cubicBezTo>
                    <a:pt x="69" y="251"/>
                    <a:pt x="64" y="248"/>
                    <a:pt x="64" y="248"/>
                  </a:cubicBezTo>
                  <a:cubicBezTo>
                    <a:pt x="63" y="247"/>
                    <a:pt x="62" y="247"/>
                    <a:pt x="61" y="246"/>
                  </a:cubicBezTo>
                  <a:cubicBezTo>
                    <a:pt x="58" y="245"/>
                    <a:pt x="55" y="244"/>
                    <a:pt x="52" y="243"/>
                  </a:cubicBezTo>
                  <a:cubicBezTo>
                    <a:pt x="47" y="240"/>
                    <a:pt x="42" y="238"/>
                    <a:pt x="37" y="236"/>
                  </a:cubicBezTo>
                  <a:cubicBezTo>
                    <a:pt x="31" y="234"/>
                    <a:pt x="25" y="233"/>
                    <a:pt x="20" y="231"/>
                  </a:cubicBezTo>
                  <a:cubicBezTo>
                    <a:pt x="15" y="229"/>
                    <a:pt x="10" y="227"/>
                    <a:pt x="5" y="225"/>
                  </a:cubicBezTo>
                  <a:close/>
                  <a:moveTo>
                    <a:pt x="7" y="211"/>
                  </a:moveTo>
                  <a:cubicBezTo>
                    <a:pt x="7" y="209"/>
                    <a:pt x="7" y="207"/>
                    <a:pt x="7" y="205"/>
                  </a:cubicBezTo>
                  <a:cubicBezTo>
                    <a:pt x="7" y="205"/>
                    <a:pt x="7" y="205"/>
                    <a:pt x="7" y="205"/>
                  </a:cubicBezTo>
                  <a:cubicBezTo>
                    <a:pt x="10" y="209"/>
                    <a:pt x="15" y="211"/>
                    <a:pt x="19" y="214"/>
                  </a:cubicBezTo>
                  <a:cubicBezTo>
                    <a:pt x="24" y="216"/>
                    <a:pt x="29" y="219"/>
                    <a:pt x="35" y="222"/>
                  </a:cubicBezTo>
                  <a:cubicBezTo>
                    <a:pt x="40" y="225"/>
                    <a:pt x="45" y="228"/>
                    <a:pt x="51" y="231"/>
                  </a:cubicBezTo>
                  <a:cubicBezTo>
                    <a:pt x="52" y="232"/>
                    <a:pt x="53" y="232"/>
                    <a:pt x="54" y="233"/>
                  </a:cubicBezTo>
                  <a:cubicBezTo>
                    <a:pt x="49" y="230"/>
                    <a:pt x="43" y="228"/>
                    <a:pt x="37" y="225"/>
                  </a:cubicBezTo>
                  <a:cubicBezTo>
                    <a:pt x="32" y="223"/>
                    <a:pt x="26" y="220"/>
                    <a:pt x="20" y="217"/>
                  </a:cubicBezTo>
                  <a:cubicBezTo>
                    <a:pt x="16" y="215"/>
                    <a:pt x="11" y="213"/>
                    <a:pt x="7" y="211"/>
                  </a:cubicBezTo>
                  <a:cubicBezTo>
                    <a:pt x="7" y="211"/>
                    <a:pt x="7" y="211"/>
                    <a:pt x="7" y="211"/>
                  </a:cubicBezTo>
                  <a:close/>
                  <a:moveTo>
                    <a:pt x="41" y="161"/>
                  </a:moveTo>
                  <a:cubicBezTo>
                    <a:pt x="44" y="160"/>
                    <a:pt x="47" y="159"/>
                    <a:pt x="50" y="159"/>
                  </a:cubicBezTo>
                  <a:cubicBezTo>
                    <a:pt x="50" y="159"/>
                    <a:pt x="50" y="158"/>
                    <a:pt x="51" y="158"/>
                  </a:cubicBezTo>
                  <a:cubicBezTo>
                    <a:pt x="51" y="158"/>
                    <a:pt x="51" y="159"/>
                    <a:pt x="51" y="159"/>
                  </a:cubicBezTo>
                  <a:cubicBezTo>
                    <a:pt x="51" y="159"/>
                    <a:pt x="51" y="159"/>
                    <a:pt x="51" y="159"/>
                  </a:cubicBezTo>
                  <a:cubicBezTo>
                    <a:pt x="49" y="160"/>
                    <a:pt x="46" y="160"/>
                    <a:pt x="44" y="160"/>
                  </a:cubicBezTo>
                  <a:cubicBezTo>
                    <a:pt x="43" y="160"/>
                    <a:pt x="42" y="161"/>
                    <a:pt x="41" y="161"/>
                  </a:cubicBezTo>
                  <a:close/>
                  <a:moveTo>
                    <a:pt x="54" y="159"/>
                  </a:moveTo>
                  <a:cubicBezTo>
                    <a:pt x="54" y="158"/>
                    <a:pt x="54" y="158"/>
                    <a:pt x="54" y="158"/>
                  </a:cubicBezTo>
                  <a:cubicBezTo>
                    <a:pt x="55" y="157"/>
                    <a:pt x="57" y="157"/>
                    <a:pt x="58" y="157"/>
                  </a:cubicBezTo>
                  <a:cubicBezTo>
                    <a:pt x="58" y="157"/>
                    <a:pt x="58" y="158"/>
                    <a:pt x="58" y="158"/>
                  </a:cubicBezTo>
                  <a:cubicBezTo>
                    <a:pt x="57" y="159"/>
                    <a:pt x="55" y="159"/>
                    <a:pt x="54" y="159"/>
                  </a:cubicBezTo>
                  <a:cubicBezTo>
                    <a:pt x="54" y="159"/>
                    <a:pt x="54" y="159"/>
                    <a:pt x="54" y="159"/>
                  </a:cubicBezTo>
                  <a:close/>
                  <a:moveTo>
                    <a:pt x="61" y="157"/>
                  </a:moveTo>
                  <a:cubicBezTo>
                    <a:pt x="62" y="156"/>
                    <a:pt x="63" y="156"/>
                    <a:pt x="64" y="156"/>
                  </a:cubicBezTo>
                  <a:cubicBezTo>
                    <a:pt x="64" y="157"/>
                    <a:pt x="64" y="157"/>
                    <a:pt x="64" y="158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63" y="158"/>
                    <a:pt x="62" y="158"/>
                    <a:pt x="61" y="158"/>
                  </a:cubicBezTo>
                  <a:cubicBezTo>
                    <a:pt x="61" y="158"/>
                    <a:pt x="61" y="158"/>
                    <a:pt x="61" y="157"/>
                  </a:cubicBezTo>
                  <a:cubicBezTo>
                    <a:pt x="61" y="157"/>
                    <a:pt x="61" y="157"/>
                    <a:pt x="61" y="157"/>
                  </a:cubicBezTo>
                  <a:close/>
                  <a:moveTo>
                    <a:pt x="67" y="156"/>
                  </a:moveTo>
                  <a:cubicBezTo>
                    <a:pt x="68" y="156"/>
                    <a:pt x="69" y="156"/>
                    <a:pt x="70" y="156"/>
                  </a:cubicBezTo>
                  <a:cubicBezTo>
                    <a:pt x="70" y="157"/>
                    <a:pt x="70" y="157"/>
                    <a:pt x="70" y="158"/>
                  </a:cubicBezTo>
                  <a:cubicBezTo>
                    <a:pt x="69" y="158"/>
                    <a:pt x="68" y="158"/>
                    <a:pt x="68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157"/>
                    <a:pt x="67" y="157"/>
                    <a:pt x="67" y="156"/>
                  </a:cubicBezTo>
                  <a:close/>
                  <a:moveTo>
                    <a:pt x="72" y="156"/>
                  </a:moveTo>
                  <a:cubicBezTo>
                    <a:pt x="73" y="156"/>
                    <a:pt x="74" y="156"/>
                    <a:pt x="75" y="156"/>
                  </a:cubicBezTo>
                  <a:cubicBezTo>
                    <a:pt x="75" y="157"/>
                    <a:pt x="75" y="157"/>
                    <a:pt x="75" y="158"/>
                  </a:cubicBezTo>
                  <a:cubicBezTo>
                    <a:pt x="74" y="158"/>
                    <a:pt x="73" y="158"/>
                    <a:pt x="72" y="158"/>
                  </a:cubicBezTo>
                  <a:cubicBezTo>
                    <a:pt x="72" y="157"/>
                    <a:pt x="72" y="157"/>
                    <a:pt x="72" y="156"/>
                  </a:cubicBezTo>
                  <a:close/>
                  <a:moveTo>
                    <a:pt x="79" y="156"/>
                  </a:moveTo>
                  <a:cubicBezTo>
                    <a:pt x="79" y="157"/>
                    <a:pt x="79" y="158"/>
                    <a:pt x="80" y="158"/>
                  </a:cubicBezTo>
                  <a:cubicBezTo>
                    <a:pt x="79" y="158"/>
                    <a:pt x="78" y="158"/>
                    <a:pt x="78" y="158"/>
                  </a:cubicBezTo>
                  <a:cubicBezTo>
                    <a:pt x="78" y="158"/>
                    <a:pt x="78" y="157"/>
                    <a:pt x="78" y="156"/>
                  </a:cubicBezTo>
                  <a:cubicBezTo>
                    <a:pt x="79" y="156"/>
                    <a:pt x="79" y="156"/>
                    <a:pt x="79" y="156"/>
                  </a:cubicBezTo>
                  <a:close/>
                  <a:moveTo>
                    <a:pt x="82" y="156"/>
                  </a:moveTo>
                  <a:cubicBezTo>
                    <a:pt x="83" y="156"/>
                    <a:pt x="85" y="157"/>
                    <a:pt x="86" y="157"/>
                  </a:cubicBezTo>
                  <a:cubicBezTo>
                    <a:pt x="86" y="158"/>
                    <a:pt x="86" y="158"/>
                    <a:pt x="86" y="159"/>
                  </a:cubicBezTo>
                  <a:cubicBezTo>
                    <a:pt x="85" y="159"/>
                    <a:pt x="84" y="159"/>
                    <a:pt x="82" y="159"/>
                  </a:cubicBezTo>
                  <a:cubicBezTo>
                    <a:pt x="82" y="158"/>
                    <a:pt x="82" y="157"/>
                    <a:pt x="82" y="156"/>
                  </a:cubicBezTo>
                  <a:close/>
                  <a:moveTo>
                    <a:pt x="89" y="157"/>
                  </a:moveTo>
                  <a:cubicBezTo>
                    <a:pt x="90" y="157"/>
                    <a:pt x="91" y="157"/>
                    <a:pt x="92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2" y="158"/>
                    <a:pt x="92" y="159"/>
                    <a:pt x="92" y="160"/>
                  </a:cubicBezTo>
                  <a:cubicBezTo>
                    <a:pt x="91" y="160"/>
                    <a:pt x="90" y="160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89" y="159"/>
                    <a:pt x="89" y="158"/>
                    <a:pt x="89" y="157"/>
                  </a:cubicBezTo>
                  <a:close/>
                  <a:moveTo>
                    <a:pt x="104" y="314"/>
                  </a:moveTo>
                  <a:cubicBezTo>
                    <a:pt x="104" y="313"/>
                    <a:pt x="104" y="312"/>
                    <a:pt x="104" y="312"/>
                  </a:cubicBezTo>
                  <a:cubicBezTo>
                    <a:pt x="104" y="312"/>
                    <a:pt x="105" y="313"/>
                    <a:pt x="105" y="313"/>
                  </a:cubicBezTo>
                  <a:cubicBezTo>
                    <a:pt x="109" y="316"/>
                    <a:pt x="106" y="315"/>
                    <a:pt x="104" y="314"/>
                  </a:cubicBezTo>
                  <a:close/>
                  <a:moveTo>
                    <a:pt x="111" y="310"/>
                  </a:moveTo>
                  <a:cubicBezTo>
                    <a:pt x="108" y="308"/>
                    <a:pt x="105" y="307"/>
                    <a:pt x="103" y="305"/>
                  </a:cubicBezTo>
                  <a:cubicBezTo>
                    <a:pt x="103" y="304"/>
                    <a:pt x="103" y="303"/>
                    <a:pt x="102" y="302"/>
                  </a:cubicBezTo>
                  <a:cubicBezTo>
                    <a:pt x="107" y="307"/>
                    <a:pt x="114" y="310"/>
                    <a:pt x="119" y="315"/>
                  </a:cubicBezTo>
                  <a:cubicBezTo>
                    <a:pt x="117" y="314"/>
                    <a:pt x="115" y="313"/>
                    <a:pt x="114" y="312"/>
                  </a:cubicBezTo>
                  <a:cubicBezTo>
                    <a:pt x="114" y="312"/>
                    <a:pt x="111" y="310"/>
                    <a:pt x="111" y="310"/>
                  </a:cubicBezTo>
                  <a:close/>
                  <a:moveTo>
                    <a:pt x="111" y="314"/>
                  </a:moveTo>
                  <a:cubicBezTo>
                    <a:pt x="113" y="316"/>
                    <a:pt x="109" y="313"/>
                    <a:pt x="109" y="313"/>
                  </a:cubicBezTo>
                  <a:cubicBezTo>
                    <a:pt x="108" y="312"/>
                    <a:pt x="107" y="312"/>
                    <a:pt x="106" y="311"/>
                  </a:cubicBezTo>
                  <a:cubicBezTo>
                    <a:pt x="105" y="310"/>
                    <a:pt x="104" y="310"/>
                    <a:pt x="103" y="309"/>
                  </a:cubicBezTo>
                  <a:cubicBezTo>
                    <a:pt x="103" y="308"/>
                    <a:pt x="103" y="307"/>
                    <a:pt x="103" y="306"/>
                  </a:cubicBezTo>
                  <a:cubicBezTo>
                    <a:pt x="106" y="309"/>
                    <a:pt x="109" y="311"/>
                    <a:pt x="111" y="314"/>
                  </a:cubicBezTo>
                  <a:close/>
                  <a:moveTo>
                    <a:pt x="102" y="298"/>
                  </a:moveTo>
                  <a:cubicBezTo>
                    <a:pt x="108" y="304"/>
                    <a:pt x="117" y="309"/>
                    <a:pt x="124" y="315"/>
                  </a:cubicBezTo>
                  <a:cubicBezTo>
                    <a:pt x="124" y="315"/>
                    <a:pt x="125" y="316"/>
                    <a:pt x="125" y="316"/>
                  </a:cubicBezTo>
                  <a:cubicBezTo>
                    <a:pt x="125" y="316"/>
                    <a:pt x="125" y="316"/>
                    <a:pt x="125" y="316"/>
                  </a:cubicBezTo>
                  <a:cubicBezTo>
                    <a:pt x="124" y="315"/>
                    <a:pt x="122" y="314"/>
                    <a:pt x="121" y="313"/>
                  </a:cubicBezTo>
                  <a:cubicBezTo>
                    <a:pt x="119" y="312"/>
                    <a:pt x="117" y="310"/>
                    <a:pt x="115" y="309"/>
                  </a:cubicBezTo>
                  <a:cubicBezTo>
                    <a:pt x="111" y="306"/>
                    <a:pt x="106" y="304"/>
                    <a:pt x="102" y="301"/>
                  </a:cubicBezTo>
                  <a:cubicBezTo>
                    <a:pt x="102" y="301"/>
                    <a:pt x="102" y="301"/>
                    <a:pt x="102" y="301"/>
                  </a:cubicBezTo>
                  <a:cubicBezTo>
                    <a:pt x="102" y="300"/>
                    <a:pt x="102" y="299"/>
                    <a:pt x="102" y="298"/>
                  </a:cubicBezTo>
                  <a:close/>
                  <a:moveTo>
                    <a:pt x="101" y="293"/>
                  </a:moveTo>
                  <a:cubicBezTo>
                    <a:pt x="101" y="293"/>
                    <a:pt x="101" y="293"/>
                    <a:pt x="101" y="293"/>
                  </a:cubicBezTo>
                  <a:cubicBezTo>
                    <a:pt x="109" y="301"/>
                    <a:pt x="119" y="306"/>
                    <a:pt x="127" y="312"/>
                  </a:cubicBezTo>
                  <a:cubicBezTo>
                    <a:pt x="126" y="312"/>
                    <a:pt x="125" y="311"/>
                    <a:pt x="124" y="310"/>
                  </a:cubicBezTo>
                  <a:cubicBezTo>
                    <a:pt x="121" y="309"/>
                    <a:pt x="119" y="307"/>
                    <a:pt x="116" y="305"/>
                  </a:cubicBezTo>
                  <a:cubicBezTo>
                    <a:pt x="111" y="302"/>
                    <a:pt x="106" y="299"/>
                    <a:pt x="102" y="296"/>
                  </a:cubicBezTo>
                  <a:cubicBezTo>
                    <a:pt x="101" y="295"/>
                    <a:pt x="101" y="294"/>
                    <a:pt x="101" y="293"/>
                  </a:cubicBezTo>
                  <a:close/>
                  <a:moveTo>
                    <a:pt x="101" y="290"/>
                  </a:moveTo>
                  <a:cubicBezTo>
                    <a:pt x="104" y="293"/>
                    <a:pt x="109" y="295"/>
                    <a:pt x="113" y="298"/>
                  </a:cubicBezTo>
                  <a:cubicBezTo>
                    <a:pt x="120" y="303"/>
                    <a:pt x="127" y="307"/>
                    <a:pt x="134" y="313"/>
                  </a:cubicBezTo>
                  <a:cubicBezTo>
                    <a:pt x="137" y="316"/>
                    <a:pt x="134" y="313"/>
                    <a:pt x="133" y="312"/>
                  </a:cubicBezTo>
                  <a:cubicBezTo>
                    <a:pt x="131" y="312"/>
                    <a:pt x="130" y="311"/>
                    <a:pt x="129" y="310"/>
                  </a:cubicBezTo>
                  <a:cubicBezTo>
                    <a:pt x="127" y="308"/>
                    <a:pt x="124" y="306"/>
                    <a:pt x="121" y="304"/>
                  </a:cubicBezTo>
                  <a:cubicBezTo>
                    <a:pt x="114" y="301"/>
                    <a:pt x="108" y="296"/>
                    <a:pt x="102" y="293"/>
                  </a:cubicBezTo>
                  <a:cubicBezTo>
                    <a:pt x="101" y="293"/>
                    <a:pt x="101" y="293"/>
                    <a:pt x="101" y="293"/>
                  </a:cubicBezTo>
                  <a:cubicBezTo>
                    <a:pt x="101" y="292"/>
                    <a:pt x="101" y="291"/>
                    <a:pt x="101" y="290"/>
                  </a:cubicBezTo>
                  <a:close/>
                  <a:moveTo>
                    <a:pt x="104" y="292"/>
                  </a:moveTo>
                  <a:cubicBezTo>
                    <a:pt x="105" y="292"/>
                    <a:pt x="103" y="291"/>
                    <a:pt x="102" y="290"/>
                  </a:cubicBezTo>
                  <a:cubicBezTo>
                    <a:pt x="103" y="291"/>
                    <a:pt x="104" y="292"/>
                    <a:pt x="105" y="292"/>
                  </a:cubicBezTo>
                  <a:cubicBezTo>
                    <a:pt x="105" y="292"/>
                    <a:pt x="104" y="292"/>
                    <a:pt x="104" y="292"/>
                  </a:cubicBezTo>
                  <a:close/>
                  <a:moveTo>
                    <a:pt x="100" y="285"/>
                  </a:moveTo>
                  <a:cubicBezTo>
                    <a:pt x="105" y="290"/>
                    <a:pt x="111" y="293"/>
                    <a:pt x="117" y="296"/>
                  </a:cubicBezTo>
                  <a:cubicBezTo>
                    <a:pt x="122" y="300"/>
                    <a:pt x="127" y="304"/>
                    <a:pt x="132" y="308"/>
                  </a:cubicBezTo>
                  <a:cubicBezTo>
                    <a:pt x="132" y="308"/>
                    <a:pt x="131" y="307"/>
                    <a:pt x="131" y="307"/>
                  </a:cubicBezTo>
                  <a:cubicBezTo>
                    <a:pt x="128" y="305"/>
                    <a:pt x="124" y="303"/>
                    <a:pt x="121" y="301"/>
                  </a:cubicBezTo>
                  <a:cubicBezTo>
                    <a:pt x="114" y="297"/>
                    <a:pt x="107" y="293"/>
                    <a:pt x="100" y="288"/>
                  </a:cubicBezTo>
                  <a:cubicBezTo>
                    <a:pt x="100" y="287"/>
                    <a:pt x="100" y="286"/>
                    <a:pt x="100" y="285"/>
                  </a:cubicBezTo>
                  <a:close/>
                  <a:moveTo>
                    <a:pt x="100" y="280"/>
                  </a:moveTo>
                  <a:cubicBezTo>
                    <a:pt x="105" y="286"/>
                    <a:pt x="113" y="290"/>
                    <a:pt x="120" y="295"/>
                  </a:cubicBezTo>
                  <a:cubicBezTo>
                    <a:pt x="125" y="298"/>
                    <a:pt x="130" y="302"/>
                    <a:pt x="135" y="305"/>
                  </a:cubicBezTo>
                  <a:cubicBezTo>
                    <a:pt x="135" y="306"/>
                    <a:pt x="136" y="307"/>
                    <a:pt x="137" y="308"/>
                  </a:cubicBezTo>
                  <a:cubicBezTo>
                    <a:pt x="132" y="304"/>
                    <a:pt x="127" y="300"/>
                    <a:pt x="122" y="297"/>
                  </a:cubicBezTo>
                  <a:cubicBezTo>
                    <a:pt x="114" y="293"/>
                    <a:pt x="107" y="289"/>
                    <a:pt x="100" y="284"/>
                  </a:cubicBezTo>
                  <a:cubicBezTo>
                    <a:pt x="100" y="283"/>
                    <a:pt x="100" y="281"/>
                    <a:pt x="100" y="280"/>
                  </a:cubicBezTo>
                  <a:close/>
                  <a:moveTo>
                    <a:pt x="99" y="276"/>
                  </a:moveTo>
                  <a:cubicBezTo>
                    <a:pt x="107" y="283"/>
                    <a:pt x="116" y="288"/>
                    <a:pt x="124" y="294"/>
                  </a:cubicBezTo>
                  <a:cubicBezTo>
                    <a:pt x="129" y="297"/>
                    <a:pt x="134" y="301"/>
                    <a:pt x="139" y="304"/>
                  </a:cubicBezTo>
                  <a:cubicBezTo>
                    <a:pt x="140" y="305"/>
                    <a:pt x="140" y="305"/>
                    <a:pt x="141" y="306"/>
                  </a:cubicBezTo>
                  <a:cubicBezTo>
                    <a:pt x="136" y="302"/>
                    <a:pt x="130" y="299"/>
                    <a:pt x="124" y="295"/>
                  </a:cubicBezTo>
                  <a:cubicBezTo>
                    <a:pt x="116" y="290"/>
                    <a:pt x="107" y="285"/>
                    <a:pt x="99" y="279"/>
                  </a:cubicBezTo>
                  <a:cubicBezTo>
                    <a:pt x="99" y="278"/>
                    <a:pt x="99" y="278"/>
                    <a:pt x="99" y="277"/>
                  </a:cubicBezTo>
                  <a:cubicBezTo>
                    <a:pt x="99" y="277"/>
                    <a:pt x="99" y="276"/>
                    <a:pt x="99" y="276"/>
                  </a:cubicBezTo>
                  <a:close/>
                  <a:moveTo>
                    <a:pt x="99" y="271"/>
                  </a:moveTo>
                  <a:cubicBezTo>
                    <a:pt x="102" y="274"/>
                    <a:pt x="106" y="277"/>
                    <a:pt x="110" y="280"/>
                  </a:cubicBezTo>
                  <a:cubicBezTo>
                    <a:pt x="114" y="283"/>
                    <a:pt x="119" y="286"/>
                    <a:pt x="123" y="289"/>
                  </a:cubicBezTo>
                  <a:cubicBezTo>
                    <a:pt x="129" y="293"/>
                    <a:pt x="135" y="296"/>
                    <a:pt x="140" y="300"/>
                  </a:cubicBezTo>
                  <a:cubicBezTo>
                    <a:pt x="137" y="298"/>
                    <a:pt x="134" y="297"/>
                    <a:pt x="131" y="295"/>
                  </a:cubicBezTo>
                  <a:cubicBezTo>
                    <a:pt x="120" y="289"/>
                    <a:pt x="109" y="282"/>
                    <a:pt x="99" y="274"/>
                  </a:cubicBezTo>
                  <a:cubicBezTo>
                    <a:pt x="99" y="273"/>
                    <a:pt x="99" y="272"/>
                    <a:pt x="99" y="271"/>
                  </a:cubicBezTo>
                  <a:close/>
                  <a:moveTo>
                    <a:pt x="99" y="264"/>
                  </a:moveTo>
                  <a:cubicBezTo>
                    <a:pt x="104" y="272"/>
                    <a:pt x="114" y="277"/>
                    <a:pt x="122" y="283"/>
                  </a:cubicBezTo>
                  <a:cubicBezTo>
                    <a:pt x="127" y="286"/>
                    <a:pt x="133" y="290"/>
                    <a:pt x="138" y="294"/>
                  </a:cubicBezTo>
                  <a:cubicBezTo>
                    <a:pt x="142" y="296"/>
                    <a:pt x="145" y="298"/>
                    <a:pt x="148" y="301"/>
                  </a:cubicBezTo>
                  <a:cubicBezTo>
                    <a:pt x="143" y="297"/>
                    <a:pt x="137" y="294"/>
                    <a:pt x="132" y="291"/>
                  </a:cubicBezTo>
                  <a:cubicBezTo>
                    <a:pt x="121" y="284"/>
                    <a:pt x="108" y="279"/>
                    <a:pt x="99" y="269"/>
                  </a:cubicBezTo>
                  <a:cubicBezTo>
                    <a:pt x="99" y="268"/>
                    <a:pt x="99" y="266"/>
                    <a:pt x="99" y="264"/>
                  </a:cubicBezTo>
                  <a:close/>
                  <a:moveTo>
                    <a:pt x="98" y="258"/>
                  </a:moveTo>
                  <a:cubicBezTo>
                    <a:pt x="100" y="262"/>
                    <a:pt x="106" y="264"/>
                    <a:pt x="109" y="267"/>
                  </a:cubicBezTo>
                  <a:cubicBezTo>
                    <a:pt x="116" y="272"/>
                    <a:pt x="122" y="277"/>
                    <a:pt x="129" y="281"/>
                  </a:cubicBezTo>
                  <a:cubicBezTo>
                    <a:pt x="136" y="286"/>
                    <a:pt x="143" y="291"/>
                    <a:pt x="151" y="296"/>
                  </a:cubicBezTo>
                  <a:cubicBezTo>
                    <a:pt x="156" y="299"/>
                    <a:pt x="160" y="303"/>
                    <a:pt x="166" y="306"/>
                  </a:cubicBezTo>
                  <a:cubicBezTo>
                    <a:pt x="166" y="306"/>
                    <a:pt x="166" y="306"/>
                    <a:pt x="166" y="306"/>
                  </a:cubicBezTo>
                  <a:cubicBezTo>
                    <a:pt x="165" y="306"/>
                    <a:pt x="164" y="306"/>
                    <a:pt x="163" y="305"/>
                  </a:cubicBezTo>
                  <a:cubicBezTo>
                    <a:pt x="159" y="303"/>
                    <a:pt x="154" y="300"/>
                    <a:pt x="150" y="297"/>
                  </a:cubicBezTo>
                  <a:cubicBezTo>
                    <a:pt x="141" y="292"/>
                    <a:pt x="131" y="287"/>
                    <a:pt x="122" y="281"/>
                  </a:cubicBezTo>
                  <a:cubicBezTo>
                    <a:pt x="114" y="275"/>
                    <a:pt x="107" y="268"/>
                    <a:pt x="99" y="263"/>
                  </a:cubicBezTo>
                  <a:cubicBezTo>
                    <a:pt x="98" y="261"/>
                    <a:pt x="98" y="260"/>
                    <a:pt x="98" y="258"/>
                  </a:cubicBezTo>
                  <a:close/>
                  <a:moveTo>
                    <a:pt x="142" y="289"/>
                  </a:moveTo>
                  <a:cubicBezTo>
                    <a:pt x="132" y="283"/>
                    <a:pt x="123" y="277"/>
                    <a:pt x="114" y="270"/>
                  </a:cubicBezTo>
                  <a:cubicBezTo>
                    <a:pt x="110" y="267"/>
                    <a:pt x="106" y="264"/>
                    <a:pt x="102" y="261"/>
                  </a:cubicBezTo>
                  <a:cubicBezTo>
                    <a:pt x="101" y="260"/>
                    <a:pt x="100" y="259"/>
                    <a:pt x="99" y="257"/>
                  </a:cubicBezTo>
                  <a:cubicBezTo>
                    <a:pt x="99" y="257"/>
                    <a:pt x="99" y="257"/>
                    <a:pt x="99" y="257"/>
                  </a:cubicBezTo>
                  <a:cubicBezTo>
                    <a:pt x="100" y="257"/>
                    <a:pt x="101" y="258"/>
                    <a:pt x="102" y="259"/>
                  </a:cubicBezTo>
                  <a:cubicBezTo>
                    <a:pt x="103" y="260"/>
                    <a:pt x="104" y="261"/>
                    <a:pt x="106" y="262"/>
                  </a:cubicBezTo>
                  <a:cubicBezTo>
                    <a:pt x="114" y="268"/>
                    <a:pt x="122" y="274"/>
                    <a:pt x="130" y="279"/>
                  </a:cubicBezTo>
                  <a:cubicBezTo>
                    <a:pt x="139" y="286"/>
                    <a:pt x="149" y="292"/>
                    <a:pt x="158" y="299"/>
                  </a:cubicBezTo>
                  <a:cubicBezTo>
                    <a:pt x="160" y="301"/>
                    <a:pt x="162" y="302"/>
                    <a:pt x="164" y="304"/>
                  </a:cubicBezTo>
                  <a:cubicBezTo>
                    <a:pt x="164" y="304"/>
                    <a:pt x="164" y="304"/>
                    <a:pt x="164" y="304"/>
                  </a:cubicBezTo>
                  <a:cubicBezTo>
                    <a:pt x="156" y="300"/>
                    <a:pt x="149" y="294"/>
                    <a:pt x="142" y="289"/>
                  </a:cubicBezTo>
                  <a:close/>
                  <a:moveTo>
                    <a:pt x="169" y="305"/>
                  </a:moveTo>
                  <a:cubicBezTo>
                    <a:pt x="169" y="304"/>
                    <a:pt x="168" y="304"/>
                    <a:pt x="167" y="303"/>
                  </a:cubicBezTo>
                  <a:cubicBezTo>
                    <a:pt x="166" y="302"/>
                    <a:pt x="165" y="302"/>
                    <a:pt x="163" y="301"/>
                  </a:cubicBezTo>
                  <a:cubicBezTo>
                    <a:pt x="160" y="298"/>
                    <a:pt x="156" y="295"/>
                    <a:pt x="153" y="293"/>
                  </a:cubicBezTo>
                  <a:cubicBezTo>
                    <a:pt x="146" y="287"/>
                    <a:pt x="139" y="282"/>
                    <a:pt x="132" y="276"/>
                  </a:cubicBezTo>
                  <a:cubicBezTo>
                    <a:pt x="125" y="271"/>
                    <a:pt x="120" y="265"/>
                    <a:pt x="113" y="260"/>
                  </a:cubicBezTo>
                  <a:cubicBezTo>
                    <a:pt x="108" y="256"/>
                    <a:pt x="103" y="253"/>
                    <a:pt x="98" y="249"/>
                  </a:cubicBezTo>
                  <a:cubicBezTo>
                    <a:pt x="98" y="247"/>
                    <a:pt x="98" y="246"/>
                    <a:pt x="98" y="244"/>
                  </a:cubicBezTo>
                  <a:cubicBezTo>
                    <a:pt x="101" y="249"/>
                    <a:pt x="106" y="253"/>
                    <a:pt x="111" y="257"/>
                  </a:cubicBezTo>
                  <a:cubicBezTo>
                    <a:pt x="118" y="262"/>
                    <a:pt x="124" y="268"/>
                    <a:pt x="131" y="273"/>
                  </a:cubicBezTo>
                  <a:cubicBezTo>
                    <a:pt x="143" y="283"/>
                    <a:pt x="157" y="292"/>
                    <a:pt x="169" y="304"/>
                  </a:cubicBezTo>
                  <a:cubicBezTo>
                    <a:pt x="169" y="304"/>
                    <a:pt x="169" y="304"/>
                    <a:pt x="170" y="305"/>
                  </a:cubicBezTo>
                  <a:cubicBezTo>
                    <a:pt x="170" y="305"/>
                    <a:pt x="169" y="305"/>
                    <a:pt x="169" y="305"/>
                  </a:cubicBezTo>
                  <a:close/>
                  <a:moveTo>
                    <a:pt x="173" y="271"/>
                  </a:moveTo>
                  <a:cubicBezTo>
                    <a:pt x="163" y="262"/>
                    <a:pt x="152" y="254"/>
                    <a:pt x="141" y="246"/>
                  </a:cubicBezTo>
                  <a:cubicBezTo>
                    <a:pt x="132" y="241"/>
                    <a:pt x="123" y="235"/>
                    <a:pt x="114" y="229"/>
                  </a:cubicBezTo>
                  <a:cubicBezTo>
                    <a:pt x="113" y="228"/>
                    <a:pt x="112" y="227"/>
                    <a:pt x="110" y="226"/>
                  </a:cubicBezTo>
                  <a:cubicBezTo>
                    <a:pt x="107" y="223"/>
                    <a:pt x="103" y="221"/>
                    <a:pt x="100" y="218"/>
                  </a:cubicBezTo>
                  <a:cubicBezTo>
                    <a:pt x="98" y="217"/>
                    <a:pt x="97" y="215"/>
                    <a:pt x="95" y="214"/>
                  </a:cubicBezTo>
                  <a:cubicBezTo>
                    <a:pt x="95" y="213"/>
                    <a:pt x="95" y="211"/>
                    <a:pt x="95" y="210"/>
                  </a:cubicBezTo>
                  <a:cubicBezTo>
                    <a:pt x="96" y="210"/>
                    <a:pt x="96" y="211"/>
                    <a:pt x="97" y="212"/>
                  </a:cubicBezTo>
                  <a:cubicBezTo>
                    <a:pt x="97" y="212"/>
                    <a:pt x="98" y="212"/>
                    <a:pt x="98" y="212"/>
                  </a:cubicBezTo>
                  <a:cubicBezTo>
                    <a:pt x="99" y="213"/>
                    <a:pt x="99" y="213"/>
                    <a:pt x="100" y="214"/>
                  </a:cubicBezTo>
                  <a:cubicBezTo>
                    <a:pt x="102" y="216"/>
                    <a:pt x="104" y="218"/>
                    <a:pt x="107" y="220"/>
                  </a:cubicBezTo>
                  <a:cubicBezTo>
                    <a:pt x="110" y="223"/>
                    <a:pt x="113" y="226"/>
                    <a:pt x="117" y="229"/>
                  </a:cubicBezTo>
                  <a:cubicBezTo>
                    <a:pt x="126" y="235"/>
                    <a:pt x="135" y="240"/>
                    <a:pt x="144" y="247"/>
                  </a:cubicBezTo>
                  <a:cubicBezTo>
                    <a:pt x="150" y="251"/>
                    <a:pt x="157" y="256"/>
                    <a:pt x="163" y="261"/>
                  </a:cubicBezTo>
                  <a:cubicBezTo>
                    <a:pt x="165" y="263"/>
                    <a:pt x="168" y="266"/>
                    <a:pt x="170" y="268"/>
                  </a:cubicBezTo>
                  <a:cubicBezTo>
                    <a:pt x="171" y="269"/>
                    <a:pt x="178" y="276"/>
                    <a:pt x="173" y="271"/>
                  </a:cubicBezTo>
                  <a:close/>
                  <a:moveTo>
                    <a:pt x="137" y="241"/>
                  </a:moveTo>
                  <a:cubicBezTo>
                    <a:pt x="129" y="235"/>
                    <a:pt x="120" y="230"/>
                    <a:pt x="112" y="224"/>
                  </a:cubicBezTo>
                  <a:cubicBezTo>
                    <a:pt x="110" y="222"/>
                    <a:pt x="107" y="219"/>
                    <a:pt x="105" y="217"/>
                  </a:cubicBezTo>
                  <a:cubicBezTo>
                    <a:pt x="116" y="225"/>
                    <a:pt x="126" y="234"/>
                    <a:pt x="138" y="241"/>
                  </a:cubicBezTo>
                  <a:cubicBezTo>
                    <a:pt x="145" y="246"/>
                    <a:pt x="152" y="251"/>
                    <a:pt x="159" y="256"/>
                  </a:cubicBezTo>
                  <a:cubicBezTo>
                    <a:pt x="162" y="258"/>
                    <a:pt x="165" y="260"/>
                    <a:pt x="169" y="263"/>
                  </a:cubicBezTo>
                  <a:cubicBezTo>
                    <a:pt x="171" y="264"/>
                    <a:pt x="173" y="266"/>
                    <a:pt x="175" y="267"/>
                  </a:cubicBezTo>
                  <a:cubicBezTo>
                    <a:pt x="175" y="269"/>
                    <a:pt x="175" y="270"/>
                    <a:pt x="175" y="272"/>
                  </a:cubicBezTo>
                  <a:cubicBezTo>
                    <a:pt x="164" y="260"/>
                    <a:pt x="150" y="250"/>
                    <a:pt x="137" y="241"/>
                  </a:cubicBezTo>
                  <a:close/>
                  <a:moveTo>
                    <a:pt x="96" y="215"/>
                  </a:moveTo>
                  <a:cubicBezTo>
                    <a:pt x="95" y="215"/>
                    <a:pt x="95" y="215"/>
                    <a:pt x="95" y="215"/>
                  </a:cubicBezTo>
                  <a:cubicBezTo>
                    <a:pt x="95" y="215"/>
                    <a:pt x="95" y="215"/>
                    <a:pt x="96" y="215"/>
                  </a:cubicBezTo>
                  <a:close/>
                  <a:moveTo>
                    <a:pt x="116" y="231"/>
                  </a:moveTo>
                  <a:cubicBezTo>
                    <a:pt x="127" y="240"/>
                    <a:pt x="140" y="247"/>
                    <a:pt x="151" y="256"/>
                  </a:cubicBezTo>
                  <a:cubicBezTo>
                    <a:pt x="158" y="261"/>
                    <a:pt x="164" y="266"/>
                    <a:pt x="169" y="272"/>
                  </a:cubicBezTo>
                  <a:cubicBezTo>
                    <a:pt x="171" y="273"/>
                    <a:pt x="172" y="274"/>
                    <a:pt x="173" y="275"/>
                  </a:cubicBezTo>
                  <a:cubicBezTo>
                    <a:pt x="176" y="279"/>
                    <a:pt x="171" y="274"/>
                    <a:pt x="171" y="274"/>
                  </a:cubicBezTo>
                  <a:cubicBezTo>
                    <a:pt x="169" y="272"/>
                    <a:pt x="166" y="270"/>
                    <a:pt x="164" y="268"/>
                  </a:cubicBezTo>
                  <a:cubicBezTo>
                    <a:pt x="153" y="259"/>
                    <a:pt x="141" y="250"/>
                    <a:pt x="128" y="242"/>
                  </a:cubicBezTo>
                  <a:cubicBezTo>
                    <a:pt x="117" y="234"/>
                    <a:pt x="107" y="225"/>
                    <a:pt x="95" y="217"/>
                  </a:cubicBezTo>
                  <a:cubicBezTo>
                    <a:pt x="95" y="217"/>
                    <a:pt x="95" y="216"/>
                    <a:pt x="95" y="216"/>
                  </a:cubicBezTo>
                  <a:cubicBezTo>
                    <a:pt x="100" y="220"/>
                    <a:pt x="105" y="223"/>
                    <a:pt x="110" y="227"/>
                  </a:cubicBezTo>
                  <a:cubicBezTo>
                    <a:pt x="112" y="228"/>
                    <a:pt x="114" y="230"/>
                    <a:pt x="116" y="231"/>
                  </a:cubicBezTo>
                  <a:close/>
                  <a:moveTo>
                    <a:pt x="158" y="286"/>
                  </a:moveTo>
                  <a:cubicBezTo>
                    <a:pt x="152" y="280"/>
                    <a:pt x="145" y="274"/>
                    <a:pt x="138" y="268"/>
                  </a:cubicBezTo>
                  <a:cubicBezTo>
                    <a:pt x="131" y="262"/>
                    <a:pt x="124" y="257"/>
                    <a:pt x="117" y="251"/>
                  </a:cubicBezTo>
                  <a:cubicBezTo>
                    <a:pt x="113" y="247"/>
                    <a:pt x="108" y="244"/>
                    <a:pt x="104" y="240"/>
                  </a:cubicBezTo>
                  <a:cubicBezTo>
                    <a:pt x="108" y="242"/>
                    <a:pt x="111" y="245"/>
                    <a:pt x="114" y="248"/>
                  </a:cubicBezTo>
                  <a:cubicBezTo>
                    <a:pt x="121" y="253"/>
                    <a:pt x="129" y="258"/>
                    <a:pt x="136" y="263"/>
                  </a:cubicBezTo>
                  <a:cubicBezTo>
                    <a:pt x="143" y="269"/>
                    <a:pt x="150" y="275"/>
                    <a:pt x="157" y="281"/>
                  </a:cubicBezTo>
                  <a:cubicBezTo>
                    <a:pt x="161" y="284"/>
                    <a:pt x="164" y="287"/>
                    <a:pt x="167" y="290"/>
                  </a:cubicBezTo>
                  <a:cubicBezTo>
                    <a:pt x="169" y="292"/>
                    <a:pt x="171" y="294"/>
                    <a:pt x="173" y="295"/>
                  </a:cubicBezTo>
                  <a:cubicBezTo>
                    <a:pt x="173" y="296"/>
                    <a:pt x="173" y="298"/>
                    <a:pt x="173" y="300"/>
                  </a:cubicBezTo>
                  <a:cubicBezTo>
                    <a:pt x="169" y="294"/>
                    <a:pt x="163" y="291"/>
                    <a:pt x="158" y="286"/>
                  </a:cubicBezTo>
                  <a:close/>
                  <a:moveTo>
                    <a:pt x="96" y="226"/>
                  </a:moveTo>
                  <a:cubicBezTo>
                    <a:pt x="107" y="238"/>
                    <a:pt x="120" y="247"/>
                    <a:pt x="132" y="257"/>
                  </a:cubicBezTo>
                  <a:cubicBezTo>
                    <a:pt x="146" y="268"/>
                    <a:pt x="159" y="280"/>
                    <a:pt x="171" y="292"/>
                  </a:cubicBezTo>
                  <a:cubicBezTo>
                    <a:pt x="174" y="296"/>
                    <a:pt x="171" y="293"/>
                    <a:pt x="170" y="291"/>
                  </a:cubicBezTo>
                  <a:cubicBezTo>
                    <a:pt x="168" y="290"/>
                    <a:pt x="167" y="289"/>
                    <a:pt x="166" y="288"/>
                  </a:cubicBezTo>
                  <a:cubicBezTo>
                    <a:pt x="163" y="285"/>
                    <a:pt x="160" y="282"/>
                    <a:pt x="157" y="280"/>
                  </a:cubicBezTo>
                  <a:cubicBezTo>
                    <a:pt x="150" y="274"/>
                    <a:pt x="144" y="269"/>
                    <a:pt x="138" y="264"/>
                  </a:cubicBezTo>
                  <a:cubicBezTo>
                    <a:pt x="124" y="253"/>
                    <a:pt x="110" y="244"/>
                    <a:pt x="97" y="233"/>
                  </a:cubicBezTo>
                  <a:cubicBezTo>
                    <a:pt x="97" y="232"/>
                    <a:pt x="97" y="232"/>
                    <a:pt x="97" y="232"/>
                  </a:cubicBezTo>
                  <a:cubicBezTo>
                    <a:pt x="96" y="230"/>
                    <a:pt x="96" y="228"/>
                    <a:pt x="96" y="226"/>
                  </a:cubicBezTo>
                  <a:close/>
                  <a:moveTo>
                    <a:pt x="96" y="222"/>
                  </a:moveTo>
                  <a:cubicBezTo>
                    <a:pt x="109" y="234"/>
                    <a:pt x="122" y="244"/>
                    <a:pt x="136" y="254"/>
                  </a:cubicBezTo>
                  <a:cubicBezTo>
                    <a:pt x="143" y="260"/>
                    <a:pt x="151" y="266"/>
                    <a:pt x="158" y="272"/>
                  </a:cubicBezTo>
                  <a:cubicBezTo>
                    <a:pt x="161" y="275"/>
                    <a:pt x="164" y="277"/>
                    <a:pt x="167" y="280"/>
                  </a:cubicBezTo>
                  <a:cubicBezTo>
                    <a:pt x="169" y="282"/>
                    <a:pt x="170" y="283"/>
                    <a:pt x="172" y="285"/>
                  </a:cubicBezTo>
                  <a:cubicBezTo>
                    <a:pt x="175" y="288"/>
                    <a:pt x="171" y="285"/>
                    <a:pt x="170" y="284"/>
                  </a:cubicBezTo>
                  <a:cubicBezTo>
                    <a:pt x="157" y="273"/>
                    <a:pt x="145" y="262"/>
                    <a:pt x="131" y="252"/>
                  </a:cubicBezTo>
                  <a:cubicBezTo>
                    <a:pt x="124" y="247"/>
                    <a:pt x="116" y="241"/>
                    <a:pt x="109" y="236"/>
                  </a:cubicBezTo>
                  <a:cubicBezTo>
                    <a:pt x="106" y="233"/>
                    <a:pt x="103" y="231"/>
                    <a:pt x="101" y="229"/>
                  </a:cubicBezTo>
                  <a:cubicBezTo>
                    <a:pt x="99" y="227"/>
                    <a:pt x="98" y="225"/>
                    <a:pt x="96" y="224"/>
                  </a:cubicBezTo>
                  <a:cubicBezTo>
                    <a:pt x="96" y="224"/>
                    <a:pt x="96" y="223"/>
                    <a:pt x="96" y="222"/>
                  </a:cubicBezTo>
                  <a:close/>
                  <a:moveTo>
                    <a:pt x="174" y="286"/>
                  </a:moveTo>
                  <a:cubicBezTo>
                    <a:pt x="163" y="273"/>
                    <a:pt x="149" y="264"/>
                    <a:pt x="136" y="254"/>
                  </a:cubicBezTo>
                  <a:cubicBezTo>
                    <a:pt x="130" y="249"/>
                    <a:pt x="124" y="245"/>
                    <a:pt x="118" y="240"/>
                  </a:cubicBezTo>
                  <a:cubicBezTo>
                    <a:pt x="125" y="245"/>
                    <a:pt x="133" y="250"/>
                    <a:pt x="140" y="255"/>
                  </a:cubicBezTo>
                  <a:cubicBezTo>
                    <a:pt x="148" y="260"/>
                    <a:pt x="155" y="266"/>
                    <a:pt x="162" y="273"/>
                  </a:cubicBezTo>
                  <a:cubicBezTo>
                    <a:pt x="165" y="275"/>
                    <a:pt x="168" y="278"/>
                    <a:pt x="171" y="281"/>
                  </a:cubicBezTo>
                  <a:cubicBezTo>
                    <a:pt x="172" y="282"/>
                    <a:pt x="173" y="283"/>
                    <a:pt x="174" y="283"/>
                  </a:cubicBezTo>
                  <a:cubicBezTo>
                    <a:pt x="174" y="284"/>
                    <a:pt x="174" y="285"/>
                    <a:pt x="174" y="286"/>
                  </a:cubicBezTo>
                  <a:close/>
                  <a:moveTo>
                    <a:pt x="100" y="225"/>
                  </a:moveTo>
                  <a:cubicBezTo>
                    <a:pt x="102" y="226"/>
                    <a:pt x="104" y="228"/>
                    <a:pt x="106" y="230"/>
                  </a:cubicBezTo>
                  <a:cubicBezTo>
                    <a:pt x="105" y="229"/>
                    <a:pt x="103" y="228"/>
                    <a:pt x="102" y="227"/>
                  </a:cubicBezTo>
                  <a:cubicBezTo>
                    <a:pt x="100" y="225"/>
                    <a:pt x="98" y="224"/>
                    <a:pt x="97" y="222"/>
                  </a:cubicBezTo>
                  <a:cubicBezTo>
                    <a:pt x="95" y="221"/>
                    <a:pt x="100" y="225"/>
                    <a:pt x="100" y="225"/>
                  </a:cubicBezTo>
                  <a:close/>
                  <a:moveTo>
                    <a:pt x="102" y="226"/>
                  </a:moveTo>
                  <a:cubicBezTo>
                    <a:pt x="104" y="227"/>
                    <a:pt x="106" y="228"/>
                    <a:pt x="108" y="229"/>
                  </a:cubicBezTo>
                  <a:cubicBezTo>
                    <a:pt x="115" y="234"/>
                    <a:pt x="121" y="239"/>
                    <a:pt x="128" y="243"/>
                  </a:cubicBezTo>
                  <a:cubicBezTo>
                    <a:pt x="136" y="249"/>
                    <a:pt x="144" y="254"/>
                    <a:pt x="151" y="261"/>
                  </a:cubicBezTo>
                  <a:cubicBezTo>
                    <a:pt x="155" y="264"/>
                    <a:pt x="158" y="267"/>
                    <a:pt x="161" y="270"/>
                  </a:cubicBezTo>
                  <a:cubicBezTo>
                    <a:pt x="164" y="272"/>
                    <a:pt x="168" y="274"/>
                    <a:pt x="170" y="277"/>
                  </a:cubicBezTo>
                  <a:cubicBezTo>
                    <a:pt x="171" y="278"/>
                    <a:pt x="172" y="279"/>
                    <a:pt x="173" y="280"/>
                  </a:cubicBezTo>
                  <a:cubicBezTo>
                    <a:pt x="174" y="282"/>
                    <a:pt x="174" y="282"/>
                    <a:pt x="172" y="281"/>
                  </a:cubicBezTo>
                  <a:cubicBezTo>
                    <a:pt x="171" y="280"/>
                    <a:pt x="169" y="278"/>
                    <a:pt x="168" y="277"/>
                  </a:cubicBezTo>
                  <a:cubicBezTo>
                    <a:pt x="164" y="274"/>
                    <a:pt x="161" y="271"/>
                    <a:pt x="157" y="267"/>
                  </a:cubicBezTo>
                  <a:cubicBezTo>
                    <a:pt x="151" y="262"/>
                    <a:pt x="144" y="257"/>
                    <a:pt x="137" y="252"/>
                  </a:cubicBezTo>
                  <a:cubicBezTo>
                    <a:pt x="129" y="247"/>
                    <a:pt x="120" y="241"/>
                    <a:pt x="113" y="235"/>
                  </a:cubicBezTo>
                  <a:cubicBezTo>
                    <a:pt x="109" y="232"/>
                    <a:pt x="106" y="229"/>
                    <a:pt x="102" y="226"/>
                  </a:cubicBezTo>
                  <a:close/>
                  <a:moveTo>
                    <a:pt x="95" y="218"/>
                  </a:moveTo>
                  <a:cubicBezTo>
                    <a:pt x="96" y="218"/>
                    <a:pt x="96" y="219"/>
                    <a:pt x="96" y="219"/>
                  </a:cubicBezTo>
                  <a:cubicBezTo>
                    <a:pt x="99" y="220"/>
                    <a:pt x="101" y="222"/>
                    <a:pt x="103" y="224"/>
                  </a:cubicBezTo>
                  <a:cubicBezTo>
                    <a:pt x="106" y="227"/>
                    <a:pt x="110" y="230"/>
                    <a:pt x="113" y="232"/>
                  </a:cubicBezTo>
                  <a:cubicBezTo>
                    <a:pt x="114" y="233"/>
                    <a:pt x="114" y="233"/>
                    <a:pt x="114" y="233"/>
                  </a:cubicBezTo>
                  <a:cubicBezTo>
                    <a:pt x="109" y="229"/>
                    <a:pt x="102" y="226"/>
                    <a:pt x="97" y="220"/>
                  </a:cubicBezTo>
                  <a:cubicBezTo>
                    <a:pt x="97" y="220"/>
                    <a:pt x="96" y="219"/>
                    <a:pt x="95" y="219"/>
                  </a:cubicBezTo>
                  <a:cubicBezTo>
                    <a:pt x="95" y="219"/>
                    <a:pt x="95" y="218"/>
                    <a:pt x="95" y="218"/>
                  </a:cubicBezTo>
                  <a:close/>
                  <a:moveTo>
                    <a:pt x="174" y="278"/>
                  </a:moveTo>
                  <a:cubicBezTo>
                    <a:pt x="174" y="279"/>
                    <a:pt x="174" y="280"/>
                    <a:pt x="174" y="281"/>
                  </a:cubicBezTo>
                  <a:cubicBezTo>
                    <a:pt x="169" y="275"/>
                    <a:pt x="164" y="271"/>
                    <a:pt x="158" y="266"/>
                  </a:cubicBezTo>
                  <a:cubicBezTo>
                    <a:pt x="152" y="260"/>
                    <a:pt x="145" y="255"/>
                    <a:pt x="138" y="250"/>
                  </a:cubicBezTo>
                  <a:cubicBezTo>
                    <a:pt x="132" y="246"/>
                    <a:pt x="126" y="242"/>
                    <a:pt x="120" y="238"/>
                  </a:cubicBezTo>
                  <a:cubicBezTo>
                    <a:pt x="125" y="241"/>
                    <a:pt x="130" y="244"/>
                    <a:pt x="134" y="247"/>
                  </a:cubicBezTo>
                  <a:cubicBezTo>
                    <a:pt x="143" y="253"/>
                    <a:pt x="151" y="258"/>
                    <a:pt x="159" y="265"/>
                  </a:cubicBezTo>
                  <a:cubicBezTo>
                    <a:pt x="162" y="268"/>
                    <a:pt x="166" y="271"/>
                    <a:pt x="169" y="274"/>
                  </a:cubicBezTo>
                  <a:cubicBezTo>
                    <a:pt x="171" y="276"/>
                    <a:pt x="173" y="277"/>
                    <a:pt x="174" y="278"/>
                  </a:cubicBezTo>
                  <a:close/>
                  <a:moveTo>
                    <a:pt x="174" y="287"/>
                  </a:moveTo>
                  <a:cubicBezTo>
                    <a:pt x="174" y="290"/>
                    <a:pt x="173" y="292"/>
                    <a:pt x="173" y="294"/>
                  </a:cubicBezTo>
                  <a:cubicBezTo>
                    <a:pt x="161" y="281"/>
                    <a:pt x="148" y="268"/>
                    <a:pt x="134" y="257"/>
                  </a:cubicBezTo>
                  <a:cubicBezTo>
                    <a:pt x="127" y="252"/>
                    <a:pt x="120" y="246"/>
                    <a:pt x="113" y="241"/>
                  </a:cubicBezTo>
                  <a:cubicBezTo>
                    <a:pt x="109" y="238"/>
                    <a:pt x="106" y="235"/>
                    <a:pt x="103" y="232"/>
                  </a:cubicBezTo>
                  <a:cubicBezTo>
                    <a:pt x="101" y="230"/>
                    <a:pt x="98" y="227"/>
                    <a:pt x="96" y="225"/>
                  </a:cubicBezTo>
                  <a:cubicBezTo>
                    <a:pt x="96" y="225"/>
                    <a:pt x="96" y="225"/>
                    <a:pt x="96" y="225"/>
                  </a:cubicBezTo>
                  <a:cubicBezTo>
                    <a:pt x="99" y="227"/>
                    <a:pt x="101" y="230"/>
                    <a:pt x="104" y="233"/>
                  </a:cubicBezTo>
                  <a:cubicBezTo>
                    <a:pt x="107" y="235"/>
                    <a:pt x="110" y="238"/>
                    <a:pt x="113" y="240"/>
                  </a:cubicBezTo>
                  <a:cubicBezTo>
                    <a:pt x="121" y="246"/>
                    <a:pt x="128" y="251"/>
                    <a:pt x="135" y="256"/>
                  </a:cubicBezTo>
                  <a:cubicBezTo>
                    <a:pt x="143" y="262"/>
                    <a:pt x="150" y="268"/>
                    <a:pt x="158" y="274"/>
                  </a:cubicBezTo>
                  <a:cubicBezTo>
                    <a:pt x="161" y="277"/>
                    <a:pt x="165" y="281"/>
                    <a:pt x="168" y="284"/>
                  </a:cubicBezTo>
                  <a:cubicBezTo>
                    <a:pt x="170" y="285"/>
                    <a:pt x="172" y="287"/>
                    <a:pt x="174" y="287"/>
                  </a:cubicBezTo>
                  <a:close/>
                  <a:moveTo>
                    <a:pt x="172" y="301"/>
                  </a:moveTo>
                  <a:cubicBezTo>
                    <a:pt x="172" y="301"/>
                    <a:pt x="172" y="301"/>
                    <a:pt x="172" y="301"/>
                  </a:cubicBezTo>
                  <a:cubicBezTo>
                    <a:pt x="172" y="301"/>
                    <a:pt x="172" y="301"/>
                    <a:pt x="172" y="301"/>
                  </a:cubicBezTo>
                  <a:cubicBezTo>
                    <a:pt x="172" y="301"/>
                    <a:pt x="172" y="301"/>
                    <a:pt x="172" y="301"/>
                  </a:cubicBezTo>
                  <a:close/>
                  <a:moveTo>
                    <a:pt x="172" y="303"/>
                  </a:moveTo>
                  <a:cubicBezTo>
                    <a:pt x="170" y="302"/>
                    <a:pt x="168" y="300"/>
                    <a:pt x="166" y="298"/>
                  </a:cubicBezTo>
                  <a:cubicBezTo>
                    <a:pt x="164" y="296"/>
                    <a:pt x="162" y="295"/>
                    <a:pt x="159" y="293"/>
                  </a:cubicBezTo>
                  <a:cubicBezTo>
                    <a:pt x="151" y="288"/>
                    <a:pt x="144" y="282"/>
                    <a:pt x="137" y="276"/>
                  </a:cubicBezTo>
                  <a:cubicBezTo>
                    <a:pt x="124" y="264"/>
                    <a:pt x="111" y="253"/>
                    <a:pt x="97" y="243"/>
                  </a:cubicBezTo>
                  <a:cubicBezTo>
                    <a:pt x="97" y="241"/>
                    <a:pt x="97" y="240"/>
                    <a:pt x="97" y="238"/>
                  </a:cubicBezTo>
                  <a:cubicBezTo>
                    <a:pt x="99" y="242"/>
                    <a:pt x="103" y="245"/>
                    <a:pt x="106" y="248"/>
                  </a:cubicBezTo>
                  <a:cubicBezTo>
                    <a:pt x="114" y="254"/>
                    <a:pt x="120" y="259"/>
                    <a:pt x="128" y="265"/>
                  </a:cubicBezTo>
                  <a:cubicBezTo>
                    <a:pt x="135" y="270"/>
                    <a:pt x="142" y="276"/>
                    <a:pt x="149" y="282"/>
                  </a:cubicBezTo>
                  <a:cubicBezTo>
                    <a:pt x="152" y="284"/>
                    <a:pt x="154" y="286"/>
                    <a:pt x="157" y="288"/>
                  </a:cubicBezTo>
                  <a:cubicBezTo>
                    <a:pt x="161" y="292"/>
                    <a:pt x="165" y="295"/>
                    <a:pt x="169" y="298"/>
                  </a:cubicBezTo>
                  <a:cubicBezTo>
                    <a:pt x="170" y="300"/>
                    <a:pt x="172" y="303"/>
                    <a:pt x="172" y="303"/>
                  </a:cubicBezTo>
                  <a:close/>
                  <a:moveTo>
                    <a:pt x="137" y="271"/>
                  </a:moveTo>
                  <a:cubicBezTo>
                    <a:pt x="130" y="265"/>
                    <a:pt x="122" y="260"/>
                    <a:pt x="115" y="254"/>
                  </a:cubicBezTo>
                  <a:cubicBezTo>
                    <a:pt x="110" y="250"/>
                    <a:pt x="102" y="245"/>
                    <a:pt x="99" y="240"/>
                  </a:cubicBezTo>
                  <a:cubicBezTo>
                    <a:pt x="97" y="237"/>
                    <a:pt x="99" y="240"/>
                    <a:pt x="100" y="240"/>
                  </a:cubicBezTo>
                  <a:cubicBezTo>
                    <a:pt x="101" y="241"/>
                    <a:pt x="102" y="242"/>
                    <a:pt x="104" y="243"/>
                  </a:cubicBezTo>
                  <a:cubicBezTo>
                    <a:pt x="107" y="246"/>
                    <a:pt x="110" y="248"/>
                    <a:pt x="113" y="250"/>
                  </a:cubicBezTo>
                  <a:cubicBezTo>
                    <a:pt x="121" y="256"/>
                    <a:pt x="127" y="262"/>
                    <a:pt x="134" y="268"/>
                  </a:cubicBezTo>
                  <a:cubicBezTo>
                    <a:pt x="138" y="271"/>
                    <a:pt x="141" y="275"/>
                    <a:pt x="145" y="278"/>
                  </a:cubicBezTo>
                  <a:cubicBezTo>
                    <a:pt x="142" y="276"/>
                    <a:pt x="140" y="273"/>
                    <a:pt x="137" y="271"/>
                  </a:cubicBezTo>
                  <a:close/>
                  <a:moveTo>
                    <a:pt x="141" y="280"/>
                  </a:moveTo>
                  <a:cubicBezTo>
                    <a:pt x="141" y="280"/>
                    <a:pt x="142" y="280"/>
                    <a:pt x="142" y="281"/>
                  </a:cubicBezTo>
                  <a:cubicBezTo>
                    <a:pt x="139" y="278"/>
                    <a:pt x="136" y="276"/>
                    <a:pt x="133" y="273"/>
                  </a:cubicBezTo>
                  <a:cubicBezTo>
                    <a:pt x="126" y="268"/>
                    <a:pt x="120" y="263"/>
                    <a:pt x="113" y="258"/>
                  </a:cubicBezTo>
                  <a:cubicBezTo>
                    <a:pt x="110" y="255"/>
                    <a:pt x="107" y="253"/>
                    <a:pt x="104" y="251"/>
                  </a:cubicBezTo>
                  <a:cubicBezTo>
                    <a:pt x="103" y="249"/>
                    <a:pt x="101" y="248"/>
                    <a:pt x="100" y="246"/>
                  </a:cubicBezTo>
                  <a:cubicBezTo>
                    <a:pt x="100" y="246"/>
                    <a:pt x="96" y="243"/>
                    <a:pt x="100" y="245"/>
                  </a:cubicBezTo>
                  <a:cubicBezTo>
                    <a:pt x="114" y="256"/>
                    <a:pt x="127" y="268"/>
                    <a:pt x="141" y="280"/>
                  </a:cubicBezTo>
                  <a:close/>
                  <a:moveTo>
                    <a:pt x="97" y="234"/>
                  </a:moveTo>
                  <a:cubicBezTo>
                    <a:pt x="102" y="239"/>
                    <a:pt x="108" y="244"/>
                    <a:pt x="114" y="249"/>
                  </a:cubicBezTo>
                  <a:cubicBezTo>
                    <a:pt x="121" y="255"/>
                    <a:pt x="128" y="261"/>
                    <a:pt x="135" y="267"/>
                  </a:cubicBezTo>
                  <a:cubicBezTo>
                    <a:pt x="142" y="272"/>
                    <a:pt x="148" y="278"/>
                    <a:pt x="155" y="284"/>
                  </a:cubicBezTo>
                  <a:cubicBezTo>
                    <a:pt x="158" y="287"/>
                    <a:pt x="161" y="290"/>
                    <a:pt x="164" y="293"/>
                  </a:cubicBezTo>
                  <a:cubicBezTo>
                    <a:pt x="167" y="295"/>
                    <a:pt x="170" y="297"/>
                    <a:pt x="172" y="300"/>
                  </a:cubicBezTo>
                  <a:cubicBezTo>
                    <a:pt x="170" y="298"/>
                    <a:pt x="167" y="295"/>
                    <a:pt x="164" y="293"/>
                  </a:cubicBezTo>
                  <a:cubicBezTo>
                    <a:pt x="161" y="291"/>
                    <a:pt x="158" y="288"/>
                    <a:pt x="155" y="285"/>
                  </a:cubicBezTo>
                  <a:cubicBezTo>
                    <a:pt x="148" y="280"/>
                    <a:pt x="142" y="274"/>
                    <a:pt x="135" y="268"/>
                  </a:cubicBezTo>
                  <a:cubicBezTo>
                    <a:pt x="128" y="262"/>
                    <a:pt x="122" y="256"/>
                    <a:pt x="115" y="250"/>
                  </a:cubicBezTo>
                  <a:cubicBezTo>
                    <a:pt x="109" y="246"/>
                    <a:pt x="103" y="242"/>
                    <a:pt x="97" y="236"/>
                  </a:cubicBezTo>
                  <a:cubicBezTo>
                    <a:pt x="97" y="236"/>
                    <a:pt x="97" y="236"/>
                    <a:pt x="97" y="236"/>
                  </a:cubicBezTo>
                  <a:cubicBezTo>
                    <a:pt x="97" y="235"/>
                    <a:pt x="97" y="234"/>
                    <a:pt x="97" y="234"/>
                  </a:cubicBezTo>
                  <a:close/>
                  <a:moveTo>
                    <a:pt x="96" y="220"/>
                  </a:moveTo>
                  <a:cubicBezTo>
                    <a:pt x="97" y="221"/>
                    <a:pt x="98" y="222"/>
                    <a:pt x="99" y="223"/>
                  </a:cubicBezTo>
                  <a:cubicBezTo>
                    <a:pt x="98" y="222"/>
                    <a:pt x="97" y="222"/>
                    <a:pt x="96" y="221"/>
                  </a:cubicBezTo>
                  <a:cubicBezTo>
                    <a:pt x="96" y="221"/>
                    <a:pt x="96" y="220"/>
                    <a:pt x="96" y="220"/>
                  </a:cubicBezTo>
                  <a:close/>
                  <a:moveTo>
                    <a:pt x="94" y="202"/>
                  </a:moveTo>
                  <a:cubicBezTo>
                    <a:pt x="109" y="217"/>
                    <a:pt x="127" y="229"/>
                    <a:pt x="143" y="242"/>
                  </a:cubicBezTo>
                  <a:cubicBezTo>
                    <a:pt x="152" y="249"/>
                    <a:pt x="161" y="255"/>
                    <a:pt x="169" y="261"/>
                  </a:cubicBezTo>
                  <a:cubicBezTo>
                    <a:pt x="171" y="263"/>
                    <a:pt x="172" y="264"/>
                    <a:pt x="174" y="265"/>
                  </a:cubicBezTo>
                  <a:cubicBezTo>
                    <a:pt x="175" y="267"/>
                    <a:pt x="175" y="267"/>
                    <a:pt x="174" y="266"/>
                  </a:cubicBezTo>
                  <a:cubicBezTo>
                    <a:pt x="172" y="264"/>
                    <a:pt x="170" y="263"/>
                    <a:pt x="168" y="261"/>
                  </a:cubicBezTo>
                  <a:cubicBezTo>
                    <a:pt x="163" y="258"/>
                    <a:pt x="159" y="255"/>
                    <a:pt x="155" y="252"/>
                  </a:cubicBezTo>
                  <a:cubicBezTo>
                    <a:pt x="145" y="245"/>
                    <a:pt x="135" y="239"/>
                    <a:pt x="126" y="232"/>
                  </a:cubicBezTo>
                  <a:cubicBezTo>
                    <a:pt x="116" y="225"/>
                    <a:pt x="107" y="218"/>
                    <a:pt x="97" y="211"/>
                  </a:cubicBezTo>
                  <a:cubicBezTo>
                    <a:pt x="97" y="211"/>
                    <a:pt x="97" y="210"/>
                    <a:pt x="97" y="210"/>
                  </a:cubicBezTo>
                  <a:cubicBezTo>
                    <a:pt x="96" y="210"/>
                    <a:pt x="95" y="209"/>
                    <a:pt x="95" y="209"/>
                  </a:cubicBezTo>
                  <a:cubicBezTo>
                    <a:pt x="94" y="207"/>
                    <a:pt x="94" y="204"/>
                    <a:pt x="94" y="202"/>
                  </a:cubicBezTo>
                  <a:close/>
                  <a:moveTo>
                    <a:pt x="93" y="195"/>
                  </a:moveTo>
                  <a:cubicBezTo>
                    <a:pt x="107" y="207"/>
                    <a:pt x="120" y="219"/>
                    <a:pt x="134" y="230"/>
                  </a:cubicBezTo>
                  <a:cubicBezTo>
                    <a:pt x="141" y="235"/>
                    <a:pt x="147" y="240"/>
                    <a:pt x="153" y="245"/>
                  </a:cubicBezTo>
                  <a:cubicBezTo>
                    <a:pt x="147" y="240"/>
                    <a:pt x="141" y="236"/>
                    <a:pt x="135" y="232"/>
                  </a:cubicBezTo>
                  <a:cubicBezTo>
                    <a:pt x="127" y="226"/>
                    <a:pt x="120" y="221"/>
                    <a:pt x="112" y="216"/>
                  </a:cubicBezTo>
                  <a:cubicBezTo>
                    <a:pt x="106" y="211"/>
                    <a:pt x="101" y="205"/>
                    <a:pt x="94" y="201"/>
                  </a:cubicBezTo>
                  <a:cubicBezTo>
                    <a:pt x="94" y="200"/>
                    <a:pt x="94" y="199"/>
                    <a:pt x="94" y="199"/>
                  </a:cubicBezTo>
                  <a:cubicBezTo>
                    <a:pt x="94" y="198"/>
                    <a:pt x="93" y="196"/>
                    <a:pt x="93" y="195"/>
                  </a:cubicBezTo>
                  <a:close/>
                  <a:moveTo>
                    <a:pt x="93" y="194"/>
                  </a:moveTo>
                  <a:cubicBezTo>
                    <a:pt x="93" y="192"/>
                    <a:pt x="93" y="190"/>
                    <a:pt x="93" y="189"/>
                  </a:cubicBezTo>
                  <a:cubicBezTo>
                    <a:pt x="93" y="189"/>
                    <a:pt x="93" y="189"/>
                    <a:pt x="93" y="189"/>
                  </a:cubicBezTo>
                  <a:cubicBezTo>
                    <a:pt x="95" y="190"/>
                    <a:pt x="97" y="192"/>
                    <a:pt x="98" y="193"/>
                  </a:cubicBezTo>
                  <a:cubicBezTo>
                    <a:pt x="100" y="194"/>
                    <a:pt x="102" y="196"/>
                    <a:pt x="104" y="197"/>
                  </a:cubicBezTo>
                  <a:cubicBezTo>
                    <a:pt x="109" y="201"/>
                    <a:pt x="114" y="205"/>
                    <a:pt x="119" y="209"/>
                  </a:cubicBezTo>
                  <a:cubicBezTo>
                    <a:pt x="126" y="214"/>
                    <a:pt x="133" y="219"/>
                    <a:pt x="140" y="224"/>
                  </a:cubicBezTo>
                  <a:cubicBezTo>
                    <a:pt x="145" y="228"/>
                    <a:pt x="151" y="232"/>
                    <a:pt x="156" y="237"/>
                  </a:cubicBezTo>
                  <a:cubicBezTo>
                    <a:pt x="161" y="242"/>
                    <a:pt x="167" y="246"/>
                    <a:pt x="172" y="251"/>
                  </a:cubicBezTo>
                  <a:cubicBezTo>
                    <a:pt x="173" y="252"/>
                    <a:pt x="175" y="253"/>
                    <a:pt x="176" y="254"/>
                  </a:cubicBezTo>
                  <a:cubicBezTo>
                    <a:pt x="176" y="254"/>
                    <a:pt x="176" y="254"/>
                    <a:pt x="176" y="254"/>
                  </a:cubicBezTo>
                  <a:cubicBezTo>
                    <a:pt x="175" y="254"/>
                    <a:pt x="174" y="253"/>
                    <a:pt x="174" y="253"/>
                  </a:cubicBezTo>
                  <a:cubicBezTo>
                    <a:pt x="171" y="251"/>
                    <a:pt x="168" y="248"/>
                    <a:pt x="166" y="246"/>
                  </a:cubicBezTo>
                  <a:cubicBezTo>
                    <a:pt x="142" y="229"/>
                    <a:pt x="117" y="212"/>
                    <a:pt x="93" y="194"/>
                  </a:cubicBezTo>
                  <a:close/>
                  <a:moveTo>
                    <a:pt x="92" y="180"/>
                  </a:moveTo>
                  <a:cubicBezTo>
                    <a:pt x="100" y="189"/>
                    <a:pt x="111" y="197"/>
                    <a:pt x="121" y="204"/>
                  </a:cubicBezTo>
                  <a:cubicBezTo>
                    <a:pt x="132" y="212"/>
                    <a:pt x="144" y="221"/>
                    <a:pt x="154" y="229"/>
                  </a:cubicBezTo>
                  <a:cubicBezTo>
                    <a:pt x="160" y="234"/>
                    <a:pt x="165" y="239"/>
                    <a:pt x="171" y="244"/>
                  </a:cubicBezTo>
                  <a:cubicBezTo>
                    <a:pt x="172" y="245"/>
                    <a:pt x="174" y="247"/>
                    <a:pt x="176" y="249"/>
                  </a:cubicBezTo>
                  <a:cubicBezTo>
                    <a:pt x="174" y="247"/>
                    <a:pt x="171" y="245"/>
                    <a:pt x="169" y="243"/>
                  </a:cubicBezTo>
                  <a:cubicBezTo>
                    <a:pt x="158" y="234"/>
                    <a:pt x="146" y="226"/>
                    <a:pt x="134" y="217"/>
                  </a:cubicBezTo>
                  <a:cubicBezTo>
                    <a:pt x="122" y="209"/>
                    <a:pt x="111" y="199"/>
                    <a:pt x="98" y="192"/>
                  </a:cubicBezTo>
                  <a:cubicBezTo>
                    <a:pt x="98" y="191"/>
                    <a:pt x="97" y="191"/>
                    <a:pt x="96" y="190"/>
                  </a:cubicBezTo>
                  <a:cubicBezTo>
                    <a:pt x="95" y="189"/>
                    <a:pt x="94" y="188"/>
                    <a:pt x="92" y="187"/>
                  </a:cubicBezTo>
                  <a:cubicBezTo>
                    <a:pt x="92" y="185"/>
                    <a:pt x="92" y="182"/>
                    <a:pt x="92" y="180"/>
                  </a:cubicBezTo>
                  <a:close/>
                  <a:moveTo>
                    <a:pt x="95" y="182"/>
                  </a:moveTo>
                  <a:cubicBezTo>
                    <a:pt x="96" y="182"/>
                    <a:pt x="97" y="183"/>
                    <a:pt x="98" y="184"/>
                  </a:cubicBezTo>
                  <a:cubicBezTo>
                    <a:pt x="102" y="186"/>
                    <a:pt x="105" y="189"/>
                    <a:pt x="109" y="192"/>
                  </a:cubicBezTo>
                  <a:cubicBezTo>
                    <a:pt x="117" y="198"/>
                    <a:pt x="125" y="203"/>
                    <a:pt x="132" y="209"/>
                  </a:cubicBezTo>
                  <a:cubicBezTo>
                    <a:pt x="141" y="215"/>
                    <a:pt x="150" y="222"/>
                    <a:pt x="158" y="229"/>
                  </a:cubicBezTo>
                  <a:cubicBezTo>
                    <a:pt x="164" y="234"/>
                    <a:pt x="170" y="239"/>
                    <a:pt x="176" y="244"/>
                  </a:cubicBezTo>
                  <a:cubicBezTo>
                    <a:pt x="176" y="245"/>
                    <a:pt x="176" y="246"/>
                    <a:pt x="176" y="248"/>
                  </a:cubicBezTo>
                  <a:cubicBezTo>
                    <a:pt x="174" y="246"/>
                    <a:pt x="172" y="244"/>
                    <a:pt x="170" y="242"/>
                  </a:cubicBezTo>
                  <a:cubicBezTo>
                    <a:pt x="167" y="239"/>
                    <a:pt x="164" y="236"/>
                    <a:pt x="160" y="233"/>
                  </a:cubicBezTo>
                  <a:cubicBezTo>
                    <a:pt x="153" y="227"/>
                    <a:pt x="145" y="221"/>
                    <a:pt x="138" y="215"/>
                  </a:cubicBezTo>
                  <a:cubicBezTo>
                    <a:pt x="124" y="204"/>
                    <a:pt x="108" y="195"/>
                    <a:pt x="95" y="182"/>
                  </a:cubicBezTo>
                  <a:close/>
                  <a:moveTo>
                    <a:pt x="176" y="253"/>
                  </a:moveTo>
                  <a:cubicBezTo>
                    <a:pt x="153" y="233"/>
                    <a:pt x="128" y="216"/>
                    <a:pt x="105" y="197"/>
                  </a:cubicBezTo>
                  <a:cubicBezTo>
                    <a:pt x="106" y="198"/>
                    <a:pt x="108" y="199"/>
                    <a:pt x="110" y="201"/>
                  </a:cubicBezTo>
                  <a:cubicBezTo>
                    <a:pt x="118" y="206"/>
                    <a:pt x="126" y="212"/>
                    <a:pt x="134" y="218"/>
                  </a:cubicBezTo>
                  <a:cubicBezTo>
                    <a:pt x="142" y="224"/>
                    <a:pt x="150" y="229"/>
                    <a:pt x="157" y="235"/>
                  </a:cubicBezTo>
                  <a:cubicBezTo>
                    <a:pt x="161" y="238"/>
                    <a:pt x="166" y="241"/>
                    <a:pt x="170" y="245"/>
                  </a:cubicBezTo>
                  <a:cubicBezTo>
                    <a:pt x="172" y="246"/>
                    <a:pt x="174" y="248"/>
                    <a:pt x="176" y="250"/>
                  </a:cubicBezTo>
                  <a:cubicBezTo>
                    <a:pt x="176" y="251"/>
                    <a:pt x="176" y="252"/>
                    <a:pt x="176" y="253"/>
                  </a:cubicBezTo>
                  <a:close/>
                  <a:moveTo>
                    <a:pt x="176" y="261"/>
                  </a:moveTo>
                  <a:cubicBezTo>
                    <a:pt x="170" y="255"/>
                    <a:pt x="163" y="251"/>
                    <a:pt x="157" y="246"/>
                  </a:cubicBezTo>
                  <a:cubicBezTo>
                    <a:pt x="150" y="241"/>
                    <a:pt x="144" y="236"/>
                    <a:pt x="137" y="231"/>
                  </a:cubicBezTo>
                  <a:cubicBezTo>
                    <a:pt x="124" y="221"/>
                    <a:pt x="111" y="210"/>
                    <a:pt x="99" y="199"/>
                  </a:cubicBezTo>
                  <a:cubicBezTo>
                    <a:pt x="100" y="200"/>
                    <a:pt x="101" y="200"/>
                    <a:pt x="101" y="201"/>
                  </a:cubicBezTo>
                  <a:cubicBezTo>
                    <a:pt x="105" y="204"/>
                    <a:pt x="109" y="207"/>
                    <a:pt x="113" y="209"/>
                  </a:cubicBezTo>
                  <a:cubicBezTo>
                    <a:pt x="120" y="215"/>
                    <a:pt x="127" y="220"/>
                    <a:pt x="135" y="226"/>
                  </a:cubicBezTo>
                  <a:cubicBezTo>
                    <a:pt x="142" y="231"/>
                    <a:pt x="149" y="236"/>
                    <a:pt x="157" y="241"/>
                  </a:cubicBezTo>
                  <a:cubicBezTo>
                    <a:pt x="163" y="246"/>
                    <a:pt x="169" y="251"/>
                    <a:pt x="176" y="255"/>
                  </a:cubicBezTo>
                  <a:cubicBezTo>
                    <a:pt x="176" y="257"/>
                    <a:pt x="176" y="259"/>
                    <a:pt x="176" y="261"/>
                  </a:cubicBezTo>
                  <a:close/>
                  <a:moveTo>
                    <a:pt x="176" y="262"/>
                  </a:moveTo>
                  <a:cubicBezTo>
                    <a:pt x="174" y="259"/>
                    <a:pt x="170" y="257"/>
                    <a:pt x="167" y="255"/>
                  </a:cubicBezTo>
                  <a:cubicBezTo>
                    <a:pt x="166" y="254"/>
                    <a:pt x="165" y="253"/>
                    <a:pt x="164" y="252"/>
                  </a:cubicBezTo>
                  <a:cubicBezTo>
                    <a:pt x="168" y="255"/>
                    <a:pt x="172" y="258"/>
                    <a:pt x="176" y="262"/>
                  </a:cubicBezTo>
                  <a:cubicBezTo>
                    <a:pt x="176" y="262"/>
                    <a:pt x="176" y="262"/>
                    <a:pt x="176" y="262"/>
                  </a:cubicBezTo>
                  <a:close/>
                  <a:moveTo>
                    <a:pt x="176" y="196"/>
                  </a:moveTo>
                  <a:cubicBezTo>
                    <a:pt x="176" y="196"/>
                    <a:pt x="176" y="197"/>
                    <a:pt x="176" y="197"/>
                  </a:cubicBezTo>
                  <a:cubicBezTo>
                    <a:pt x="173" y="193"/>
                    <a:pt x="170" y="190"/>
                    <a:pt x="166" y="187"/>
                  </a:cubicBezTo>
                  <a:cubicBezTo>
                    <a:pt x="169" y="190"/>
                    <a:pt x="173" y="193"/>
                    <a:pt x="176" y="196"/>
                  </a:cubicBezTo>
                  <a:cubicBezTo>
                    <a:pt x="176" y="196"/>
                    <a:pt x="176" y="196"/>
                    <a:pt x="176" y="196"/>
                  </a:cubicBezTo>
                  <a:close/>
                  <a:moveTo>
                    <a:pt x="128" y="170"/>
                  </a:moveTo>
                  <a:cubicBezTo>
                    <a:pt x="129" y="171"/>
                    <a:pt x="131" y="173"/>
                    <a:pt x="133" y="175"/>
                  </a:cubicBezTo>
                  <a:cubicBezTo>
                    <a:pt x="133" y="176"/>
                    <a:pt x="133" y="177"/>
                    <a:pt x="133" y="179"/>
                  </a:cubicBezTo>
                  <a:cubicBezTo>
                    <a:pt x="127" y="175"/>
                    <a:pt x="122" y="171"/>
                    <a:pt x="116" y="167"/>
                  </a:cubicBezTo>
                  <a:cubicBezTo>
                    <a:pt x="120" y="167"/>
                    <a:pt x="124" y="168"/>
                    <a:pt x="128" y="170"/>
                  </a:cubicBezTo>
                  <a:close/>
                  <a:moveTo>
                    <a:pt x="115" y="166"/>
                  </a:moveTo>
                  <a:cubicBezTo>
                    <a:pt x="115" y="167"/>
                    <a:pt x="115" y="167"/>
                    <a:pt x="115" y="167"/>
                  </a:cubicBezTo>
                  <a:cubicBezTo>
                    <a:pt x="121" y="173"/>
                    <a:pt x="127" y="179"/>
                    <a:pt x="133" y="184"/>
                  </a:cubicBezTo>
                  <a:cubicBezTo>
                    <a:pt x="133" y="184"/>
                    <a:pt x="134" y="185"/>
                    <a:pt x="134" y="185"/>
                  </a:cubicBezTo>
                  <a:cubicBezTo>
                    <a:pt x="125" y="178"/>
                    <a:pt x="116" y="172"/>
                    <a:pt x="107" y="165"/>
                  </a:cubicBezTo>
                  <a:cubicBezTo>
                    <a:pt x="110" y="165"/>
                    <a:pt x="112" y="166"/>
                    <a:pt x="115" y="166"/>
                  </a:cubicBezTo>
                  <a:close/>
                  <a:moveTo>
                    <a:pt x="106" y="165"/>
                  </a:moveTo>
                  <a:cubicBezTo>
                    <a:pt x="106" y="165"/>
                    <a:pt x="106" y="165"/>
                    <a:pt x="106" y="165"/>
                  </a:cubicBezTo>
                  <a:cubicBezTo>
                    <a:pt x="115" y="174"/>
                    <a:pt x="125" y="182"/>
                    <a:pt x="136" y="189"/>
                  </a:cubicBezTo>
                  <a:cubicBezTo>
                    <a:pt x="136" y="190"/>
                    <a:pt x="137" y="191"/>
                    <a:pt x="138" y="191"/>
                  </a:cubicBezTo>
                  <a:cubicBezTo>
                    <a:pt x="139" y="192"/>
                    <a:pt x="141" y="193"/>
                    <a:pt x="142" y="194"/>
                  </a:cubicBezTo>
                  <a:cubicBezTo>
                    <a:pt x="148" y="199"/>
                    <a:pt x="155" y="204"/>
                    <a:pt x="161" y="209"/>
                  </a:cubicBezTo>
                  <a:cubicBezTo>
                    <a:pt x="164" y="212"/>
                    <a:pt x="167" y="215"/>
                    <a:pt x="169" y="218"/>
                  </a:cubicBezTo>
                  <a:cubicBezTo>
                    <a:pt x="171" y="220"/>
                    <a:pt x="174" y="223"/>
                    <a:pt x="177" y="225"/>
                  </a:cubicBezTo>
                  <a:cubicBezTo>
                    <a:pt x="177" y="225"/>
                    <a:pt x="177" y="225"/>
                    <a:pt x="177" y="225"/>
                  </a:cubicBezTo>
                  <a:cubicBezTo>
                    <a:pt x="174" y="223"/>
                    <a:pt x="172" y="221"/>
                    <a:pt x="169" y="219"/>
                  </a:cubicBezTo>
                  <a:cubicBezTo>
                    <a:pt x="168" y="217"/>
                    <a:pt x="166" y="216"/>
                    <a:pt x="164" y="214"/>
                  </a:cubicBezTo>
                  <a:cubicBezTo>
                    <a:pt x="158" y="208"/>
                    <a:pt x="152" y="203"/>
                    <a:pt x="146" y="199"/>
                  </a:cubicBezTo>
                  <a:cubicBezTo>
                    <a:pt x="143" y="197"/>
                    <a:pt x="141" y="196"/>
                    <a:pt x="139" y="194"/>
                  </a:cubicBezTo>
                  <a:cubicBezTo>
                    <a:pt x="139" y="194"/>
                    <a:pt x="139" y="194"/>
                    <a:pt x="139" y="194"/>
                  </a:cubicBezTo>
                  <a:cubicBezTo>
                    <a:pt x="126" y="184"/>
                    <a:pt x="113" y="174"/>
                    <a:pt x="101" y="164"/>
                  </a:cubicBezTo>
                  <a:cubicBezTo>
                    <a:pt x="102" y="164"/>
                    <a:pt x="104" y="165"/>
                    <a:pt x="106" y="165"/>
                  </a:cubicBezTo>
                  <a:close/>
                  <a:moveTo>
                    <a:pt x="131" y="171"/>
                  </a:moveTo>
                  <a:cubicBezTo>
                    <a:pt x="132" y="171"/>
                    <a:pt x="132" y="171"/>
                    <a:pt x="132" y="171"/>
                  </a:cubicBezTo>
                  <a:cubicBezTo>
                    <a:pt x="132" y="171"/>
                    <a:pt x="133" y="171"/>
                    <a:pt x="133" y="171"/>
                  </a:cubicBezTo>
                  <a:cubicBezTo>
                    <a:pt x="133" y="172"/>
                    <a:pt x="133" y="173"/>
                    <a:pt x="133" y="174"/>
                  </a:cubicBezTo>
                  <a:cubicBezTo>
                    <a:pt x="132" y="173"/>
                    <a:pt x="131" y="172"/>
                    <a:pt x="131" y="172"/>
                  </a:cubicBezTo>
                  <a:cubicBezTo>
                    <a:pt x="130" y="172"/>
                    <a:pt x="129" y="171"/>
                    <a:pt x="129" y="170"/>
                  </a:cubicBezTo>
                  <a:cubicBezTo>
                    <a:pt x="130" y="170"/>
                    <a:pt x="131" y="170"/>
                    <a:pt x="131" y="171"/>
                  </a:cubicBezTo>
                  <a:close/>
                  <a:moveTo>
                    <a:pt x="136" y="172"/>
                  </a:moveTo>
                  <a:cubicBezTo>
                    <a:pt x="136" y="173"/>
                    <a:pt x="136" y="173"/>
                    <a:pt x="136" y="173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6" y="173"/>
                    <a:pt x="136" y="172"/>
                    <a:pt x="136" y="172"/>
                  </a:cubicBezTo>
                  <a:close/>
                  <a:moveTo>
                    <a:pt x="139" y="180"/>
                  </a:moveTo>
                  <a:cubicBezTo>
                    <a:pt x="138" y="179"/>
                    <a:pt x="137" y="178"/>
                    <a:pt x="135" y="176"/>
                  </a:cubicBezTo>
                  <a:cubicBezTo>
                    <a:pt x="135" y="175"/>
                    <a:pt x="136" y="174"/>
                    <a:pt x="136" y="174"/>
                  </a:cubicBezTo>
                  <a:cubicBezTo>
                    <a:pt x="136" y="174"/>
                    <a:pt x="137" y="174"/>
                    <a:pt x="137" y="175"/>
                  </a:cubicBezTo>
                  <a:cubicBezTo>
                    <a:pt x="138" y="176"/>
                    <a:pt x="139" y="178"/>
                    <a:pt x="139" y="180"/>
                  </a:cubicBezTo>
                  <a:close/>
                  <a:moveTo>
                    <a:pt x="140" y="180"/>
                  </a:moveTo>
                  <a:cubicBezTo>
                    <a:pt x="140" y="181"/>
                    <a:pt x="140" y="183"/>
                    <a:pt x="141" y="185"/>
                  </a:cubicBezTo>
                  <a:cubicBezTo>
                    <a:pt x="139" y="183"/>
                    <a:pt x="137" y="182"/>
                    <a:pt x="136" y="181"/>
                  </a:cubicBezTo>
                  <a:cubicBezTo>
                    <a:pt x="136" y="180"/>
                    <a:pt x="135" y="178"/>
                    <a:pt x="135" y="177"/>
                  </a:cubicBezTo>
                  <a:cubicBezTo>
                    <a:pt x="136" y="177"/>
                    <a:pt x="136" y="178"/>
                    <a:pt x="137" y="178"/>
                  </a:cubicBezTo>
                  <a:cubicBezTo>
                    <a:pt x="138" y="179"/>
                    <a:pt x="139" y="179"/>
                    <a:pt x="140" y="180"/>
                  </a:cubicBezTo>
                  <a:close/>
                  <a:moveTo>
                    <a:pt x="136" y="182"/>
                  </a:moveTo>
                  <a:cubicBezTo>
                    <a:pt x="137" y="183"/>
                    <a:pt x="139" y="184"/>
                    <a:pt x="141" y="186"/>
                  </a:cubicBezTo>
                  <a:cubicBezTo>
                    <a:pt x="141" y="187"/>
                    <a:pt x="141" y="188"/>
                    <a:pt x="141" y="188"/>
                  </a:cubicBezTo>
                  <a:cubicBezTo>
                    <a:pt x="139" y="188"/>
                    <a:pt x="138" y="187"/>
                    <a:pt x="137" y="186"/>
                  </a:cubicBezTo>
                  <a:cubicBezTo>
                    <a:pt x="136" y="185"/>
                    <a:pt x="136" y="183"/>
                    <a:pt x="136" y="182"/>
                  </a:cubicBezTo>
                  <a:close/>
                  <a:moveTo>
                    <a:pt x="133" y="183"/>
                  </a:moveTo>
                  <a:cubicBezTo>
                    <a:pt x="128" y="179"/>
                    <a:pt x="124" y="175"/>
                    <a:pt x="120" y="171"/>
                  </a:cubicBezTo>
                  <a:cubicBezTo>
                    <a:pt x="119" y="170"/>
                    <a:pt x="118" y="169"/>
                    <a:pt x="118" y="169"/>
                  </a:cubicBezTo>
                  <a:cubicBezTo>
                    <a:pt x="118" y="169"/>
                    <a:pt x="118" y="169"/>
                    <a:pt x="118" y="169"/>
                  </a:cubicBezTo>
                  <a:cubicBezTo>
                    <a:pt x="119" y="169"/>
                    <a:pt x="120" y="170"/>
                    <a:pt x="121" y="171"/>
                  </a:cubicBezTo>
                  <a:cubicBezTo>
                    <a:pt x="124" y="173"/>
                    <a:pt x="127" y="175"/>
                    <a:pt x="130" y="178"/>
                  </a:cubicBezTo>
                  <a:cubicBezTo>
                    <a:pt x="131" y="178"/>
                    <a:pt x="132" y="179"/>
                    <a:pt x="133" y="180"/>
                  </a:cubicBezTo>
                  <a:cubicBezTo>
                    <a:pt x="133" y="181"/>
                    <a:pt x="133" y="182"/>
                    <a:pt x="133" y="183"/>
                  </a:cubicBezTo>
                  <a:close/>
                  <a:moveTo>
                    <a:pt x="141" y="191"/>
                  </a:moveTo>
                  <a:cubicBezTo>
                    <a:pt x="142" y="192"/>
                    <a:pt x="142" y="192"/>
                    <a:pt x="142" y="192"/>
                  </a:cubicBezTo>
                  <a:cubicBezTo>
                    <a:pt x="149" y="197"/>
                    <a:pt x="156" y="203"/>
                    <a:pt x="163" y="209"/>
                  </a:cubicBezTo>
                  <a:cubicBezTo>
                    <a:pt x="168" y="212"/>
                    <a:pt x="172" y="217"/>
                    <a:pt x="177" y="221"/>
                  </a:cubicBezTo>
                  <a:cubicBezTo>
                    <a:pt x="177" y="222"/>
                    <a:pt x="177" y="223"/>
                    <a:pt x="177" y="224"/>
                  </a:cubicBezTo>
                  <a:cubicBezTo>
                    <a:pt x="175" y="222"/>
                    <a:pt x="174" y="221"/>
                    <a:pt x="172" y="219"/>
                  </a:cubicBezTo>
                  <a:cubicBezTo>
                    <a:pt x="169" y="217"/>
                    <a:pt x="167" y="214"/>
                    <a:pt x="164" y="211"/>
                  </a:cubicBezTo>
                  <a:cubicBezTo>
                    <a:pt x="159" y="206"/>
                    <a:pt x="153" y="201"/>
                    <a:pt x="148" y="197"/>
                  </a:cubicBezTo>
                  <a:cubicBezTo>
                    <a:pt x="145" y="195"/>
                    <a:pt x="142" y="193"/>
                    <a:pt x="140" y="191"/>
                  </a:cubicBezTo>
                  <a:cubicBezTo>
                    <a:pt x="140" y="191"/>
                    <a:pt x="140" y="191"/>
                    <a:pt x="141" y="191"/>
                  </a:cubicBezTo>
                  <a:cubicBezTo>
                    <a:pt x="141" y="191"/>
                    <a:pt x="141" y="191"/>
                    <a:pt x="141" y="191"/>
                  </a:cubicBezTo>
                  <a:close/>
                  <a:moveTo>
                    <a:pt x="135" y="188"/>
                  </a:moveTo>
                  <a:cubicBezTo>
                    <a:pt x="126" y="182"/>
                    <a:pt x="118" y="176"/>
                    <a:pt x="111" y="169"/>
                  </a:cubicBezTo>
                  <a:cubicBezTo>
                    <a:pt x="112" y="169"/>
                    <a:pt x="112" y="170"/>
                    <a:pt x="113" y="171"/>
                  </a:cubicBezTo>
                  <a:cubicBezTo>
                    <a:pt x="116" y="173"/>
                    <a:pt x="119" y="175"/>
                    <a:pt x="122" y="177"/>
                  </a:cubicBezTo>
                  <a:cubicBezTo>
                    <a:pt x="126" y="180"/>
                    <a:pt x="130" y="183"/>
                    <a:pt x="134" y="186"/>
                  </a:cubicBezTo>
                  <a:cubicBezTo>
                    <a:pt x="134" y="187"/>
                    <a:pt x="134" y="187"/>
                    <a:pt x="135" y="188"/>
                  </a:cubicBezTo>
                  <a:close/>
                  <a:moveTo>
                    <a:pt x="177" y="218"/>
                  </a:moveTo>
                  <a:cubicBezTo>
                    <a:pt x="174" y="215"/>
                    <a:pt x="169" y="211"/>
                    <a:pt x="166" y="208"/>
                  </a:cubicBezTo>
                  <a:cubicBezTo>
                    <a:pt x="162" y="204"/>
                    <a:pt x="157" y="201"/>
                    <a:pt x="152" y="197"/>
                  </a:cubicBezTo>
                  <a:cubicBezTo>
                    <a:pt x="149" y="195"/>
                    <a:pt x="146" y="193"/>
                    <a:pt x="143" y="190"/>
                  </a:cubicBezTo>
                  <a:cubicBezTo>
                    <a:pt x="144" y="190"/>
                    <a:pt x="144" y="189"/>
                    <a:pt x="144" y="188"/>
                  </a:cubicBezTo>
                  <a:cubicBezTo>
                    <a:pt x="145" y="189"/>
                    <a:pt x="146" y="190"/>
                    <a:pt x="148" y="190"/>
                  </a:cubicBezTo>
                  <a:cubicBezTo>
                    <a:pt x="154" y="195"/>
                    <a:pt x="160" y="199"/>
                    <a:pt x="166" y="204"/>
                  </a:cubicBezTo>
                  <a:cubicBezTo>
                    <a:pt x="169" y="207"/>
                    <a:pt x="172" y="211"/>
                    <a:pt x="176" y="213"/>
                  </a:cubicBezTo>
                  <a:cubicBezTo>
                    <a:pt x="176" y="215"/>
                    <a:pt x="177" y="217"/>
                    <a:pt x="177" y="218"/>
                  </a:cubicBezTo>
                  <a:close/>
                  <a:moveTo>
                    <a:pt x="142" y="191"/>
                  </a:moveTo>
                  <a:cubicBezTo>
                    <a:pt x="142" y="191"/>
                    <a:pt x="142" y="191"/>
                    <a:pt x="142" y="191"/>
                  </a:cubicBezTo>
                  <a:cubicBezTo>
                    <a:pt x="143" y="191"/>
                    <a:pt x="144" y="192"/>
                    <a:pt x="145" y="193"/>
                  </a:cubicBezTo>
                  <a:cubicBezTo>
                    <a:pt x="151" y="197"/>
                    <a:pt x="157" y="202"/>
                    <a:pt x="163" y="206"/>
                  </a:cubicBezTo>
                  <a:cubicBezTo>
                    <a:pt x="166" y="209"/>
                    <a:pt x="168" y="211"/>
                    <a:pt x="170" y="213"/>
                  </a:cubicBezTo>
                  <a:cubicBezTo>
                    <a:pt x="172" y="215"/>
                    <a:pt x="175" y="217"/>
                    <a:pt x="177" y="220"/>
                  </a:cubicBezTo>
                  <a:cubicBezTo>
                    <a:pt x="177" y="220"/>
                    <a:pt x="177" y="220"/>
                    <a:pt x="177" y="220"/>
                  </a:cubicBezTo>
                  <a:cubicBezTo>
                    <a:pt x="175" y="218"/>
                    <a:pt x="173" y="217"/>
                    <a:pt x="172" y="216"/>
                  </a:cubicBezTo>
                  <a:cubicBezTo>
                    <a:pt x="171" y="215"/>
                    <a:pt x="170" y="214"/>
                    <a:pt x="169" y="213"/>
                  </a:cubicBezTo>
                  <a:cubicBezTo>
                    <a:pt x="166" y="210"/>
                    <a:pt x="164" y="208"/>
                    <a:pt x="161" y="206"/>
                  </a:cubicBezTo>
                  <a:cubicBezTo>
                    <a:pt x="156" y="201"/>
                    <a:pt x="150" y="197"/>
                    <a:pt x="144" y="193"/>
                  </a:cubicBezTo>
                  <a:cubicBezTo>
                    <a:pt x="143" y="192"/>
                    <a:pt x="143" y="191"/>
                    <a:pt x="142" y="191"/>
                  </a:cubicBezTo>
                  <a:close/>
                  <a:moveTo>
                    <a:pt x="137" y="187"/>
                  </a:moveTo>
                  <a:cubicBezTo>
                    <a:pt x="138" y="188"/>
                    <a:pt x="139" y="188"/>
                    <a:pt x="140" y="189"/>
                  </a:cubicBezTo>
                  <a:cubicBezTo>
                    <a:pt x="140" y="189"/>
                    <a:pt x="139" y="189"/>
                    <a:pt x="139" y="188"/>
                  </a:cubicBezTo>
                  <a:cubicBezTo>
                    <a:pt x="138" y="188"/>
                    <a:pt x="138" y="188"/>
                    <a:pt x="137" y="187"/>
                  </a:cubicBezTo>
                  <a:close/>
                  <a:moveTo>
                    <a:pt x="144" y="183"/>
                  </a:moveTo>
                  <a:cubicBezTo>
                    <a:pt x="147" y="185"/>
                    <a:pt x="149" y="187"/>
                    <a:pt x="152" y="190"/>
                  </a:cubicBezTo>
                  <a:cubicBezTo>
                    <a:pt x="157" y="194"/>
                    <a:pt x="162" y="198"/>
                    <a:pt x="166" y="202"/>
                  </a:cubicBezTo>
                  <a:cubicBezTo>
                    <a:pt x="169" y="204"/>
                    <a:pt x="171" y="207"/>
                    <a:pt x="173" y="209"/>
                  </a:cubicBezTo>
                  <a:cubicBezTo>
                    <a:pt x="174" y="209"/>
                    <a:pt x="176" y="211"/>
                    <a:pt x="176" y="212"/>
                  </a:cubicBezTo>
                  <a:cubicBezTo>
                    <a:pt x="176" y="212"/>
                    <a:pt x="176" y="213"/>
                    <a:pt x="176" y="213"/>
                  </a:cubicBezTo>
                  <a:cubicBezTo>
                    <a:pt x="176" y="213"/>
                    <a:pt x="176" y="212"/>
                    <a:pt x="176" y="212"/>
                  </a:cubicBezTo>
                  <a:cubicBezTo>
                    <a:pt x="171" y="209"/>
                    <a:pt x="167" y="204"/>
                    <a:pt x="162" y="200"/>
                  </a:cubicBezTo>
                  <a:cubicBezTo>
                    <a:pt x="158" y="197"/>
                    <a:pt x="153" y="193"/>
                    <a:pt x="148" y="190"/>
                  </a:cubicBezTo>
                  <a:cubicBezTo>
                    <a:pt x="147" y="189"/>
                    <a:pt x="146" y="188"/>
                    <a:pt x="144" y="187"/>
                  </a:cubicBezTo>
                  <a:cubicBezTo>
                    <a:pt x="144" y="186"/>
                    <a:pt x="144" y="185"/>
                    <a:pt x="144" y="183"/>
                  </a:cubicBezTo>
                  <a:close/>
                  <a:moveTo>
                    <a:pt x="177" y="231"/>
                  </a:moveTo>
                  <a:cubicBezTo>
                    <a:pt x="175" y="230"/>
                    <a:pt x="174" y="228"/>
                    <a:pt x="173" y="227"/>
                  </a:cubicBezTo>
                  <a:cubicBezTo>
                    <a:pt x="174" y="228"/>
                    <a:pt x="175" y="229"/>
                    <a:pt x="177" y="230"/>
                  </a:cubicBezTo>
                  <a:cubicBezTo>
                    <a:pt x="177" y="230"/>
                    <a:pt x="177" y="231"/>
                    <a:pt x="177" y="231"/>
                  </a:cubicBezTo>
                  <a:close/>
                  <a:moveTo>
                    <a:pt x="177" y="228"/>
                  </a:moveTo>
                  <a:cubicBezTo>
                    <a:pt x="176" y="226"/>
                    <a:pt x="175" y="225"/>
                    <a:pt x="174" y="224"/>
                  </a:cubicBezTo>
                  <a:cubicBezTo>
                    <a:pt x="175" y="225"/>
                    <a:pt x="176" y="225"/>
                    <a:pt x="177" y="226"/>
                  </a:cubicBezTo>
                  <a:cubicBezTo>
                    <a:pt x="177" y="226"/>
                    <a:pt x="177" y="227"/>
                    <a:pt x="177" y="228"/>
                  </a:cubicBezTo>
                  <a:close/>
                  <a:moveTo>
                    <a:pt x="176" y="200"/>
                  </a:moveTo>
                  <a:cubicBezTo>
                    <a:pt x="169" y="193"/>
                    <a:pt x="161" y="187"/>
                    <a:pt x="154" y="180"/>
                  </a:cubicBezTo>
                  <a:cubicBezTo>
                    <a:pt x="156" y="181"/>
                    <a:pt x="158" y="182"/>
                    <a:pt x="160" y="183"/>
                  </a:cubicBezTo>
                  <a:cubicBezTo>
                    <a:pt x="161" y="184"/>
                    <a:pt x="162" y="185"/>
                    <a:pt x="162" y="186"/>
                  </a:cubicBezTo>
                  <a:cubicBezTo>
                    <a:pt x="167" y="189"/>
                    <a:pt x="172" y="193"/>
                    <a:pt x="176" y="198"/>
                  </a:cubicBezTo>
                  <a:cubicBezTo>
                    <a:pt x="176" y="199"/>
                    <a:pt x="176" y="199"/>
                    <a:pt x="176" y="200"/>
                  </a:cubicBezTo>
                  <a:close/>
                  <a:moveTo>
                    <a:pt x="176" y="201"/>
                  </a:moveTo>
                  <a:cubicBezTo>
                    <a:pt x="175" y="200"/>
                    <a:pt x="174" y="199"/>
                    <a:pt x="173" y="198"/>
                  </a:cubicBezTo>
                  <a:cubicBezTo>
                    <a:pt x="167" y="192"/>
                    <a:pt x="161" y="188"/>
                    <a:pt x="155" y="183"/>
                  </a:cubicBezTo>
                  <a:cubicBezTo>
                    <a:pt x="153" y="181"/>
                    <a:pt x="151" y="179"/>
                    <a:pt x="148" y="178"/>
                  </a:cubicBezTo>
                  <a:cubicBezTo>
                    <a:pt x="150" y="178"/>
                    <a:pt x="151" y="179"/>
                    <a:pt x="152" y="179"/>
                  </a:cubicBezTo>
                  <a:cubicBezTo>
                    <a:pt x="156" y="183"/>
                    <a:pt x="160" y="186"/>
                    <a:pt x="164" y="190"/>
                  </a:cubicBezTo>
                  <a:cubicBezTo>
                    <a:pt x="167" y="192"/>
                    <a:pt x="170" y="195"/>
                    <a:pt x="173" y="198"/>
                  </a:cubicBezTo>
                  <a:cubicBezTo>
                    <a:pt x="174" y="199"/>
                    <a:pt x="175" y="200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lose/>
                  <a:moveTo>
                    <a:pt x="140" y="174"/>
                  </a:moveTo>
                  <a:cubicBezTo>
                    <a:pt x="146" y="180"/>
                    <a:pt x="153" y="186"/>
                    <a:pt x="160" y="191"/>
                  </a:cubicBezTo>
                  <a:cubicBezTo>
                    <a:pt x="163" y="195"/>
                    <a:pt x="167" y="198"/>
                    <a:pt x="170" y="201"/>
                  </a:cubicBezTo>
                  <a:cubicBezTo>
                    <a:pt x="172" y="203"/>
                    <a:pt x="174" y="204"/>
                    <a:pt x="176" y="206"/>
                  </a:cubicBezTo>
                  <a:cubicBezTo>
                    <a:pt x="176" y="207"/>
                    <a:pt x="176" y="207"/>
                    <a:pt x="176" y="207"/>
                  </a:cubicBezTo>
                  <a:cubicBezTo>
                    <a:pt x="176" y="207"/>
                    <a:pt x="176" y="207"/>
                    <a:pt x="176" y="207"/>
                  </a:cubicBezTo>
                  <a:cubicBezTo>
                    <a:pt x="175" y="206"/>
                    <a:pt x="174" y="205"/>
                    <a:pt x="174" y="205"/>
                  </a:cubicBezTo>
                  <a:cubicBezTo>
                    <a:pt x="166" y="198"/>
                    <a:pt x="158" y="191"/>
                    <a:pt x="150" y="184"/>
                  </a:cubicBezTo>
                  <a:cubicBezTo>
                    <a:pt x="147" y="182"/>
                    <a:pt x="144" y="180"/>
                    <a:pt x="142" y="178"/>
                  </a:cubicBezTo>
                  <a:cubicBezTo>
                    <a:pt x="141" y="176"/>
                    <a:pt x="140" y="175"/>
                    <a:pt x="140" y="174"/>
                  </a:cubicBezTo>
                  <a:close/>
                  <a:moveTo>
                    <a:pt x="176" y="208"/>
                  </a:moveTo>
                  <a:cubicBezTo>
                    <a:pt x="176" y="209"/>
                    <a:pt x="176" y="210"/>
                    <a:pt x="176" y="211"/>
                  </a:cubicBezTo>
                  <a:cubicBezTo>
                    <a:pt x="174" y="208"/>
                    <a:pt x="171" y="205"/>
                    <a:pt x="168" y="203"/>
                  </a:cubicBezTo>
                  <a:cubicBezTo>
                    <a:pt x="164" y="199"/>
                    <a:pt x="160" y="195"/>
                    <a:pt x="155" y="191"/>
                  </a:cubicBezTo>
                  <a:cubicBezTo>
                    <a:pt x="152" y="188"/>
                    <a:pt x="148" y="186"/>
                    <a:pt x="144" y="183"/>
                  </a:cubicBezTo>
                  <a:cubicBezTo>
                    <a:pt x="143" y="181"/>
                    <a:pt x="143" y="180"/>
                    <a:pt x="142" y="179"/>
                  </a:cubicBezTo>
                  <a:cubicBezTo>
                    <a:pt x="146" y="182"/>
                    <a:pt x="150" y="185"/>
                    <a:pt x="153" y="188"/>
                  </a:cubicBezTo>
                  <a:cubicBezTo>
                    <a:pt x="161" y="194"/>
                    <a:pt x="168" y="202"/>
                    <a:pt x="176" y="208"/>
                  </a:cubicBezTo>
                  <a:close/>
                  <a:moveTo>
                    <a:pt x="176" y="237"/>
                  </a:moveTo>
                  <a:cubicBezTo>
                    <a:pt x="175" y="236"/>
                    <a:pt x="173" y="234"/>
                    <a:pt x="171" y="233"/>
                  </a:cubicBezTo>
                  <a:cubicBezTo>
                    <a:pt x="168" y="230"/>
                    <a:pt x="165" y="227"/>
                    <a:pt x="162" y="224"/>
                  </a:cubicBezTo>
                  <a:cubicBezTo>
                    <a:pt x="155" y="217"/>
                    <a:pt x="148" y="211"/>
                    <a:pt x="140" y="206"/>
                  </a:cubicBezTo>
                  <a:cubicBezTo>
                    <a:pt x="134" y="201"/>
                    <a:pt x="128" y="196"/>
                    <a:pt x="121" y="191"/>
                  </a:cubicBezTo>
                  <a:cubicBezTo>
                    <a:pt x="125" y="194"/>
                    <a:pt x="130" y="196"/>
                    <a:pt x="134" y="199"/>
                  </a:cubicBezTo>
                  <a:cubicBezTo>
                    <a:pt x="142" y="205"/>
                    <a:pt x="151" y="211"/>
                    <a:pt x="159" y="218"/>
                  </a:cubicBezTo>
                  <a:cubicBezTo>
                    <a:pt x="162" y="221"/>
                    <a:pt x="167" y="224"/>
                    <a:pt x="170" y="228"/>
                  </a:cubicBezTo>
                  <a:cubicBezTo>
                    <a:pt x="172" y="230"/>
                    <a:pt x="174" y="232"/>
                    <a:pt x="177" y="233"/>
                  </a:cubicBezTo>
                  <a:cubicBezTo>
                    <a:pt x="177" y="234"/>
                    <a:pt x="176" y="236"/>
                    <a:pt x="176" y="237"/>
                  </a:cubicBezTo>
                  <a:close/>
                  <a:moveTo>
                    <a:pt x="176" y="239"/>
                  </a:moveTo>
                  <a:cubicBezTo>
                    <a:pt x="172" y="236"/>
                    <a:pt x="168" y="231"/>
                    <a:pt x="163" y="227"/>
                  </a:cubicBezTo>
                  <a:cubicBezTo>
                    <a:pt x="141" y="207"/>
                    <a:pt x="115" y="192"/>
                    <a:pt x="92" y="173"/>
                  </a:cubicBezTo>
                  <a:cubicBezTo>
                    <a:pt x="92" y="171"/>
                    <a:pt x="92" y="169"/>
                    <a:pt x="92" y="168"/>
                  </a:cubicBezTo>
                  <a:cubicBezTo>
                    <a:pt x="93" y="168"/>
                    <a:pt x="93" y="168"/>
                    <a:pt x="93" y="168"/>
                  </a:cubicBezTo>
                  <a:cubicBezTo>
                    <a:pt x="93" y="169"/>
                    <a:pt x="94" y="169"/>
                    <a:pt x="94" y="170"/>
                  </a:cubicBezTo>
                  <a:cubicBezTo>
                    <a:pt x="94" y="170"/>
                    <a:pt x="95" y="170"/>
                    <a:pt x="95" y="170"/>
                  </a:cubicBezTo>
                  <a:cubicBezTo>
                    <a:pt x="95" y="170"/>
                    <a:pt x="95" y="170"/>
                    <a:pt x="96" y="171"/>
                  </a:cubicBezTo>
                  <a:cubicBezTo>
                    <a:pt x="106" y="180"/>
                    <a:pt x="117" y="189"/>
                    <a:pt x="129" y="197"/>
                  </a:cubicBezTo>
                  <a:cubicBezTo>
                    <a:pt x="141" y="207"/>
                    <a:pt x="153" y="216"/>
                    <a:pt x="164" y="227"/>
                  </a:cubicBezTo>
                  <a:cubicBezTo>
                    <a:pt x="167" y="229"/>
                    <a:pt x="169" y="232"/>
                    <a:pt x="172" y="234"/>
                  </a:cubicBezTo>
                  <a:cubicBezTo>
                    <a:pt x="173" y="235"/>
                    <a:pt x="174" y="236"/>
                    <a:pt x="175" y="237"/>
                  </a:cubicBezTo>
                  <a:cubicBezTo>
                    <a:pt x="175" y="237"/>
                    <a:pt x="176" y="238"/>
                    <a:pt x="176" y="238"/>
                  </a:cubicBezTo>
                  <a:cubicBezTo>
                    <a:pt x="176" y="239"/>
                    <a:pt x="176" y="239"/>
                    <a:pt x="176" y="239"/>
                  </a:cubicBezTo>
                  <a:close/>
                  <a:moveTo>
                    <a:pt x="93" y="163"/>
                  </a:moveTo>
                  <a:cubicBezTo>
                    <a:pt x="95" y="163"/>
                    <a:pt x="96" y="163"/>
                    <a:pt x="98" y="164"/>
                  </a:cubicBezTo>
                  <a:cubicBezTo>
                    <a:pt x="98" y="164"/>
                    <a:pt x="99" y="164"/>
                    <a:pt x="99" y="164"/>
                  </a:cubicBezTo>
                  <a:cubicBezTo>
                    <a:pt x="105" y="169"/>
                    <a:pt x="112" y="174"/>
                    <a:pt x="119" y="180"/>
                  </a:cubicBezTo>
                  <a:cubicBezTo>
                    <a:pt x="120" y="180"/>
                    <a:pt x="121" y="181"/>
                    <a:pt x="122" y="182"/>
                  </a:cubicBezTo>
                  <a:cubicBezTo>
                    <a:pt x="123" y="183"/>
                    <a:pt x="124" y="184"/>
                    <a:pt x="125" y="185"/>
                  </a:cubicBezTo>
                  <a:cubicBezTo>
                    <a:pt x="130" y="188"/>
                    <a:pt x="135" y="192"/>
                    <a:pt x="139" y="195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47" y="201"/>
                    <a:pt x="154" y="206"/>
                    <a:pt x="161" y="212"/>
                  </a:cubicBezTo>
                  <a:cubicBezTo>
                    <a:pt x="163" y="214"/>
                    <a:pt x="165" y="216"/>
                    <a:pt x="167" y="218"/>
                  </a:cubicBezTo>
                  <a:cubicBezTo>
                    <a:pt x="168" y="219"/>
                    <a:pt x="170" y="221"/>
                    <a:pt x="171" y="223"/>
                  </a:cubicBezTo>
                  <a:cubicBezTo>
                    <a:pt x="172" y="224"/>
                    <a:pt x="174" y="226"/>
                    <a:pt x="175" y="227"/>
                  </a:cubicBezTo>
                  <a:cubicBezTo>
                    <a:pt x="175" y="227"/>
                    <a:pt x="176" y="228"/>
                    <a:pt x="177" y="229"/>
                  </a:cubicBezTo>
                  <a:cubicBezTo>
                    <a:pt x="177" y="229"/>
                    <a:pt x="177" y="229"/>
                    <a:pt x="177" y="229"/>
                  </a:cubicBezTo>
                  <a:cubicBezTo>
                    <a:pt x="176" y="229"/>
                    <a:pt x="176" y="228"/>
                    <a:pt x="175" y="228"/>
                  </a:cubicBezTo>
                  <a:cubicBezTo>
                    <a:pt x="162" y="216"/>
                    <a:pt x="150" y="205"/>
                    <a:pt x="136" y="195"/>
                  </a:cubicBezTo>
                  <a:cubicBezTo>
                    <a:pt x="134" y="194"/>
                    <a:pt x="133" y="193"/>
                    <a:pt x="132" y="192"/>
                  </a:cubicBezTo>
                  <a:cubicBezTo>
                    <a:pt x="126" y="188"/>
                    <a:pt x="121" y="183"/>
                    <a:pt x="115" y="179"/>
                  </a:cubicBezTo>
                  <a:cubicBezTo>
                    <a:pt x="109" y="174"/>
                    <a:pt x="102" y="168"/>
                    <a:pt x="95" y="164"/>
                  </a:cubicBezTo>
                  <a:cubicBezTo>
                    <a:pt x="95" y="164"/>
                    <a:pt x="95" y="164"/>
                    <a:pt x="95" y="164"/>
                  </a:cubicBezTo>
                  <a:cubicBezTo>
                    <a:pt x="95" y="164"/>
                    <a:pt x="94" y="163"/>
                    <a:pt x="94" y="163"/>
                  </a:cubicBezTo>
                  <a:cubicBezTo>
                    <a:pt x="93" y="163"/>
                    <a:pt x="93" y="163"/>
                    <a:pt x="94" y="164"/>
                  </a:cubicBezTo>
                  <a:cubicBezTo>
                    <a:pt x="94" y="164"/>
                    <a:pt x="94" y="164"/>
                    <a:pt x="95" y="165"/>
                  </a:cubicBezTo>
                  <a:cubicBezTo>
                    <a:pt x="95" y="165"/>
                    <a:pt x="95" y="165"/>
                    <a:pt x="96" y="165"/>
                  </a:cubicBezTo>
                  <a:cubicBezTo>
                    <a:pt x="98" y="166"/>
                    <a:pt x="99" y="167"/>
                    <a:pt x="100" y="168"/>
                  </a:cubicBezTo>
                  <a:cubicBezTo>
                    <a:pt x="102" y="170"/>
                    <a:pt x="103" y="171"/>
                    <a:pt x="105" y="173"/>
                  </a:cubicBezTo>
                  <a:cubicBezTo>
                    <a:pt x="109" y="175"/>
                    <a:pt x="112" y="178"/>
                    <a:pt x="115" y="181"/>
                  </a:cubicBezTo>
                  <a:cubicBezTo>
                    <a:pt x="120" y="184"/>
                    <a:pt x="125" y="188"/>
                    <a:pt x="129" y="191"/>
                  </a:cubicBezTo>
                  <a:cubicBezTo>
                    <a:pt x="141" y="200"/>
                    <a:pt x="153" y="209"/>
                    <a:pt x="164" y="219"/>
                  </a:cubicBezTo>
                  <a:cubicBezTo>
                    <a:pt x="167" y="222"/>
                    <a:pt x="169" y="224"/>
                    <a:pt x="172" y="227"/>
                  </a:cubicBezTo>
                  <a:cubicBezTo>
                    <a:pt x="173" y="229"/>
                    <a:pt x="174" y="230"/>
                    <a:pt x="175" y="231"/>
                  </a:cubicBezTo>
                  <a:cubicBezTo>
                    <a:pt x="176" y="231"/>
                    <a:pt x="176" y="232"/>
                    <a:pt x="177" y="232"/>
                  </a:cubicBezTo>
                  <a:cubicBezTo>
                    <a:pt x="177" y="232"/>
                    <a:pt x="177" y="232"/>
                    <a:pt x="177" y="232"/>
                  </a:cubicBezTo>
                  <a:cubicBezTo>
                    <a:pt x="176" y="232"/>
                    <a:pt x="176" y="232"/>
                    <a:pt x="176" y="232"/>
                  </a:cubicBezTo>
                  <a:cubicBezTo>
                    <a:pt x="170" y="228"/>
                    <a:pt x="165" y="222"/>
                    <a:pt x="159" y="217"/>
                  </a:cubicBezTo>
                  <a:cubicBezTo>
                    <a:pt x="148" y="208"/>
                    <a:pt x="135" y="200"/>
                    <a:pt x="123" y="191"/>
                  </a:cubicBezTo>
                  <a:cubicBezTo>
                    <a:pt x="117" y="186"/>
                    <a:pt x="110" y="181"/>
                    <a:pt x="103" y="176"/>
                  </a:cubicBezTo>
                  <a:cubicBezTo>
                    <a:pt x="102" y="174"/>
                    <a:pt x="100" y="173"/>
                    <a:pt x="98" y="171"/>
                  </a:cubicBezTo>
                  <a:cubicBezTo>
                    <a:pt x="97" y="171"/>
                    <a:pt x="97" y="171"/>
                    <a:pt x="96" y="170"/>
                  </a:cubicBezTo>
                  <a:cubicBezTo>
                    <a:pt x="95" y="169"/>
                    <a:pt x="94" y="168"/>
                    <a:pt x="92" y="167"/>
                  </a:cubicBezTo>
                  <a:cubicBezTo>
                    <a:pt x="93" y="166"/>
                    <a:pt x="93" y="165"/>
                    <a:pt x="93" y="164"/>
                  </a:cubicBezTo>
                  <a:cubicBezTo>
                    <a:pt x="93" y="163"/>
                    <a:pt x="93" y="163"/>
                    <a:pt x="93" y="163"/>
                  </a:cubicBezTo>
                  <a:close/>
                  <a:moveTo>
                    <a:pt x="113" y="178"/>
                  </a:moveTo>
                  <a:cubicBezTo>
                    <a:pt x="111" y="177"/>
                    <a:pt x="110" y="175"/>
                    <a:pt x="108" y="174"/>
                  </a:cubicBezTo>
                  <a:cubicBezTo>
                    <a:pt x="110" y="176"/>
                    <a:pt x="112" y="177"/>
                    <a:pt x="114" y="179"/>
                  </a:cubicBezTo>
                  <a:cubicBezTo>
                    <a:pt x="114" y="179"/>
                    <a:pt x="113" y="178"/>
                    <a:pt x="113" y="178"/>
                  </a:cubicBezTo>
                  <a:close/>
                  <a:moveTo>
                    <a:pt x="95" y="158"/>
                  </a:moveTo>
                  <a:cubicBezTo>
                    <a:pt x="95" y="158"/>
                    <a:pt x="96" y="158"/>
                    <a:pt x="97" y="159"/>
                  </a:cubicBezTo>
                  <a:cubicBezTo>
                    <a:pt x="97" y="159"/>
                    <a:pt x="97" y="159"/>
                    <a:pt x="98" y="159"/>
                  </a:cubicBezTo>
                  <a:cubicBezTo>
                    <a:pt x="98" y="159"/>
                    <a:pt x="98" y="160"/>
                    <a:pt x="98" y="161"/>
                  </a:cubicBezTo>
                  <a:cubicBezTo>
                    <a:pt x="97" y="161"/>
                    <a:pt x="96" y="160"/>
                    <a:pt x="95" y="160"/>
                  </a:cubicBezTo>
                  <a:cubicBezTo>
                    <a:pt x="95" y="160"/>
                    <a:pt x="95" y="160"/>
                    <a:pt x="95" y="160"/>
                  </a:cubicBezTo>
                  <a:cubicBezTo>
                    <a:pt x="95" y="159"/>
                    <a:pt x="95" y="159"/>
                    <a:pt x="95" y="158"/>
                  </a:cubicBezTo>
                  <a:close/>
                  <a:moveTo>
                    <a:pt x="101" y="159"/>
                  </a:moveTo>
                  <a:cubicBezTo>
                    <a:pt x="101" y="159"/>
                    <a:pt x="102" y="160"/>
                    <a:pt x="103" y="160"/>
                  </a:cubicBezTo>
                  <a:cubicBezTo>
                    <a:pt x="103" y="160"/>
                    <a:pt x="103" y="161"/>
                    <a:pt x="103" y="161"/>
                  </a:cubicBezTo>
                  <a:cubicBezTo>
                    <a:pt x="102" y="161"/>
                    <a:pt x="101" y="161"/>
                    <a:pt x="101" y="161"/>
                  </a:cubicBezTo>
                  <a:cubicBezTo>
                    <a:pt x="101" y="161"/>
                    <a:pt x="101" y="160"/>
                    <a:pt x="101" y="160"/>
                  </a:cubicBezTo>
                  <a:cubicBezTo>
                    <a:pt x="101" y="160"/>
                    <a:pt x="101" y="159"/>
                    <a:pt x="101" y="159"/>
                  </a:cubicBezTo>
                  <a:close/>
                  <a:moveTo>
                    <a:pt x="106" y="160"/>
                  </a:moveTo>
                  <a:cubicBezTo>
                    <a:pt x="107" y="161"/>
                    <a:pt x="108" y="161"/>
                    <a:pt x="109" y="161"/>
                  </a:cubicBezTo>
                  <a:cubicBezTo>
                    <a:pt x="109" y="161"/>
                    <a:pt x="109" y="162"/>
                    <a:pt x="109" y="162"/>
                  </a:cubicBezTo>
                  <a:cubicBezTo>
                    <a:pt x="108" y="162"/>
                    <a:pt x="107" y="162"/>
                    <a:pt x="106" y="162"/>
                  </a:cubicBezTo>
                  <a:cubicBezTo>
                    <a:pt x="106" y="161"/>
                    <a:pt x="106" y="161"/>
                    <a:pt x="106" y="160"/>
                  </a:cubicBezTo>
                  <a:close/>
                  <a:moveTo>
                    <a:pt x="112" y="162"/>
                  </a:moveTo>
                  <a:cubicBezTo>
                    <a:pt x="113" y="162"/>
                    <a:pt x="115" y="163"/>
                    <a:pt x="116" y="163"/>
                  </a:cubicBezTo>
                  <a:cubicBezTo>
                    <a:pt x="116" y="163"/>
                    <a:pt x="116" y="163"/>
                    <a:pt x="116" y="164"/>
                  </a:cubicBezTo>
                  <a:cubicBezTo>
                    <a:pt x="115" y="163"/>
                    <a:pt x="113" y="163"/>
                    <a:pt x="112" y="163"/>
                  </a:cubicBezTo>
                  <a:cubicBezTo>
                    <a:pt x="112" y="162"/>
                    <a:pt x="112" y="162"/>
                    <a:pt x="112" y="162"/>
                  </a:cubicBezTo>
                  <a:close/>
                  <a:moveTo>
                    <a:pt x="119" y="164"/>
                  </a:moveTo>
                  <a:cubicBezTo>
                    <a:pt x="122" y="165"/>
                    <a:pt x="126" y="166"/>
                    <a:pt x="129" y="167"/>
                  </a:cubicBezTo>
                  <a:cubicBezTo>
                    <a:pt x="126" y="166"/>
                    <a:pt x="122" y="165"/>
                    <a:pt x="119" y="164"/>
                  </a:cubicBezTo>
                  <a:cubicBezTo>
                    <a:pt x="119" y="164"/>
                    <a:pt x="119" y="164"/>
                    <a:pt x="119" y="164"/>
                  </a:cubicBezTo>
                  <a:close/>
                  <a:moveTo>
                    <a:pt x="174" y="190"/>
                  </a:moveTo>
                  <a:cubicBezTo>
                    <a:pt x="174" y="190"/>
                    <a:pt x="175" y="191"/>
                    <a:pt x="176" y="191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175" y="191"/>
                    <a:pt x="174" y="191"/>
                    <a:pt x="174" y="190"/>
                  </a:cubicBezTo>
                  <a:close/>
                  <a:moveTo>
                    <a:pt x="176" y="206"/>
                  </a:moveTo>
                  <a:cubicBezTo>
                    <a:pt x="175" y="204"/>
                    <a:pt x="173" y="202"/>
                    <a:pt x="171" y="201"/>
                  </a:cubicBezTo>
                  <a:cubicBezTo>
                    <a:pt x="168" y="198"/>
                    <a:pt x="165" y="195"/>
                    <a:pt x="161" y="192"/>
                  </a:cubicBezTo>
                  <a:cubicBezTo>
                    <a:pt x="155" y="186"/>
                    <a:pt x="148" y="181"/>
                    <a:pt x="141" y="174"/>
                  </a:cubicBezTo>
                  <a:cubicBezTo>
                    <a:pt x="142" y="175"/>
                    <a:pt x="142" y="175"/>
                    <a:pt x="142" y="175"/>
                  </a:cubicBezTo>
                  <a:cubicBezTo>
                    <a:pt x="143" y="175"/>
                    <a:pt x="144" y="176"/>
                    <a:pt x="145" y="176"/>
                  </a:cubicBezTo>
                  <a:cubicBezTo>
                    <a:pt x="146" y="177"/>
                    <a:pt x="147" y="178"/>
                    <a:pt x="149" y="179"/>
                  </a:cubicBezTo>
                  <a:cubicBezTo>
                    <a:pt x="152" y="182"/>
                    <a:pt x="155" y="184"/>
                    <a:pt x="158" y="187"/>
                  </a:cubicBezTo>
                  <a:cubicBezTo>
                    <a:pt x="163" y="190"/>
                    <a:pt x="167" y="193"/>
                    <a:pt x="170" y="197"/>
                  </a:cubicBezTo>
                  <a:cubicBezTo>
                    <a:pt x="172" y="198"/>
                    <a:pt x="174" y="200"/>
                    <a:pt x="176" y="202"/>
                  </a:cubicBezTo>
                  <a:cubicBezTo>
                    <a:pt x="176" y="203"/>
                    <a:pt x="176" y="204"/>
                    <a:pt x="176" y="206"/>
                  </a:cubicBezTo>
                  <a:close/>
                  <a:moveTo>
                    <a:pt x="176" y="240"/>
                  </a:moveTo>
                  <a:cubicBezTo>
                    <a:pt x="176" y="241"/>
                    <a:pt x="176" y="242"/>
                    <a:pt x="176" y="243"/>
                  </a:cubicBezTo>
                  <a:cubicBezTo>
                    <a:pt x="169" y="238"/>
                    <a:pt x="163" y="231"/>
                    <a:pt x="156" y="226"/>
                  </a:cubicBezTo>
                  <a:cubicBezTo>
                    <a:pt x="149" y="220"/>
                    <a:pt x="143" y="215"/>
                    <a:pt x="136" y="210"/>
                  </a:cubicBezTo>
                  <a:cubicBezTo>
                    <a:pt x="128" y="204"/>
                    <a:pt x="120" y="199"/>
                    <a:pt x="112" y="193"/>
                  </a:cubicBezTo>
                  <a:cubicBezTo>
                    <a:pt x="108" y="190"/>
                    <a:pt x="104" y="187"/>
                    <a:pt x="100" y="184"/>
                  </a:cubicBezTo>
                  <a:cubicBezTo>
                    <a:pt x="97" y="182"/>
                    <a:pt x="94" y="181"/>
                    <a:pt x="92" y="178"/>
                  </a:cubicBezTo>
                  <a:cubicBezTo>
                    <a:pt x="92" y="177"/>
                    <a:pt x="92" y="175"/>
                    <a:pt x="92" y="174"/>
                  </a:cubicBezTo>
                  <a:cubicBezTo>
                    <a:pt x="107" y="187"/>
                    <a:pt x="123" y="197"/>
                    <a:pt x="139" y="208"/>
                  </a:cubicBezTo>
                  <a:cubicBezTo>
                    <a:pt x="147" y="215"/>
                    <a:pt x="156" y="221"/>
                    <a:pt x="164" y="228"/>
                  </a:cubicBezTo>
                  <a:cubicBezTo>
                    <a:pt x="167" y="231"/>
                    <a:pt x="170" y="234"/>
                    <a:pt x="172" y="237"/>
                  </a:cubicBezTo>
                  <a:cubicBezTo>
                    <a:pt x="174" y="238"/>
                    <a:pt x="175" y="239"/>
                    <a:pt x="176" y="240"/>
                  </a:cubicBezTo>
                  <a:close/>
                  <a:moveTo>
                    <a:pt x="176" y="262"/>
                  </a:moveTo>
                  <a:cubicBezTo>
                    <a:pt x="175" y="264"/>
                    <a:pt x="175" y="265"/>
                    <a:pt x="175" y="266"/>
                  </a:cubicBezTo>
                  <a:cubicBezTo>
                    <a:pt x="170" y="260"/>
                    <a:pt x="163" y="256"/>
                    <a:pt x="157" y="251"/>
                  </a:cubicBezTo>
                  <a:cubicBezTo>
                    <a:pt x="150" y="246"/>
                    <a:pt x="143" y="240"/>
                    <a:pt x="136" y="235"/>
                  </a:cubicBezTo>
                  <a:cubicBezTo>
                    <a:pt x="122" y="224"/>
                    <a:pt x="107" y="214"/>
                    <a:pt x="95" y="202"/>
                  </a:cubicBezTo>
                  <a:cubicBezTo>
                    <a:pt x="106" y="213"/>
                    <a:pt x="122" y="224"/>
                    <a:pt x="136" y="233"/>
                  </a:cubicBezTo>
                  <a:cubicBezTo>
                    <a:pt x="143" y="238"/>
                    <a:pt x="151" y="244"/>
                    <a:pt x="158" y="249"/>
                  </a:cubicBezTo>
                  <a:cubicBezTo>
                    <a:pt x="162" y="252"/>
                    <a:pt x="167" y="255"/>
                    <a:pt x="170" y="258"/>
                  </a:cubicBezTo>
                  <a:cubicBezTo>
                    <a:pt x="172" y="260"/>
                    <a:pt x="174" y="261"/>
                    <a:pt x="176" y="262"/>
                  </a:cubicBezTo>
                  <a:close/>
                  <a:moveTo>
                    <a:pt x="175" y="273"/>
                  </a:moveTo>
                  <a:cubicBezTo>
                    <a:pt x="175" y="274"/>
                    <a:pt x="175" y="275"/>
                    <a:pt x="175" y="276"/>
                  </a:cubicBezTo>
                  <a:cubicBezTo>
                    <a:pt x="163" y="263"/>
                    <a:pt x="149" y="253"/>
                    <a:pt x="135" y="244"/>
                  </a:cubicBezTo>
                  <a:cubicBezTo>
                    <a:pt x="133" y="242"/>
                    <a:pt x="132" y="241"/>
                    <a:pt x="130" y="240"/>
                  </a:cubicBezTo>
                  <a:cubicBezTo>
                    <a:pt x="131" y="241"/>
                    <a:pt x="133" y="242"/>
                    <a:pt x="135" y="243"/>
                  </a:cubicBezTo>
                  <a:cubicBezTo>
                    <a:pt x="143" y="248"/>
                    <a:pt x="150" y="254"/>
                    <a:pt x="158" y="260"/>
                  </a:cubicBezTo>
                  <a:cubicBezTo>
                    <a:pt x="164" y="264"/>
                    <a:pt x="169" y="269"/>
                    <a:pt x="175" y="273"/>
                  </a:cubicBezTo>
                  <a:close/>
                  <a:moveTo>
                    <a:pt x="172" y="303"/>
                  </a:moveTo>
                  <a:cubicBezTo>
                    <a:pt x="172" y="303"/>
                    <a:pt x="172" y="303"/>
                    <a:pt x="172" y="303"/>
                  </a:cubicBezTo>
                  <a:cubicBezTo>
                    <a:pt x="171" y="304"/>
                    <a:pt x="171" y="304"/>
                    <a:pt x="170" y="304"/>
                  </a:cubicBezTo>
                  <a:cubicBezTo>
                    <a:pt x="166" y="301"/>
                    <a:pt x="163" y="297"/>
                    <a:pt x="158" y="294"/>
                  </a:cubicBezTo>
                  <a:cubicBezTo>
                    <a:pt x="159" y="294"/>
                    <a:pt x="159" y="294"/>
                    <a:pt x="159" y="294"/>
                  </a:cubicBezTo>
                  <a:cubicBezTo>
                    <a:pt x="162" y="296"/>
                    <a:pt x="165" y="298"/>
                    <a:pt x="168" y="301"/>
                  </a:cubicBezTo>
                  <a:cubicBezTo>
                    <a:pt x="169" y="302"/>
                    <a:pt x="170" y="303"/>
                    <a:pt x="172" y="303"/>
                  </a:cubicBezTo>
                  <a:close/>
                  <a:moveTo>
                    <a:pt x="169" y="305"/>
                  </a:moveTo>
                  <a:cubicBezTo>
                    <a:pt x="168" y="305"/>
                    <a:pt x="168" y="306"/>
                    <a:pt x="167" y="306"/>
                  </a:cubicBezTo>
                  <a:cubicBezTo>
                    <a:pt x="167" y="306"/>
                    <a:pt x="167" y="306"/>
                    <a:pt x="166" y="305"/>
                  </a:cubicBezTo>
                  <a:cubicBezTo>
                    <a:pt x="157" y="296"/>
                    <a:pt x="144" y="288"/>
                    <a:pt x="133" y="281"/>
                  </a:cubicBezTo>
                  <a:cubicBezTo>
                    <a:pt x="127" y="276"/>
                    <a:pt x="121" y="272"/>
                    <a:pt x="114" y="267"/>
                  </a:cubicBezTo>
                  <a:cubicBezTo>
                    <a:pt x="111" y="265"/>
                    <a:pt x="108" y="263"/>
                    <a:pt x="105" y="260"/>
                  </a:cubicBezTo>
                  <a:cubicBezTo>
                    <a:pt x="102" y="259"/>
                    <a:pt x="101" y="257"/>
                    <a:pt x="98" y="255"/>
                  </a:cubicBezTo>
                  <a:cubicBezTo>
                    <a:pt x="98" y="254"/>
                    <a:pt x="98" y="252"/>
                    <a:pt x="98" y="250"/>
                  </a:cubicBezTo>
                  <a:cubicBezTo>
                    <a:pt x="103" y="254"/>
                    <a:pt x="109" y="257"/>
                    <a:pt x="114" y="262"/>
                  </a:cubicBezTo>
                  <a:cubicBezTo>
                    <a:pt x="120" y="267"/>
                    <a:pt x="126" y="273"/>
                    <a:pt x="133" y="278"/>
                  </a:cubicBezTo>
                  <a:cubicBezTo>
                    <a:pt x="140" y="283"/>
                    <a:pt x="147" y="289"/>
                    <a:pt x="153" y="294"/>
                  </a:cubicBezTo>
                  <a:cubicBezTo>
                    <a:pt x="158" y="298"/>
                    <a:pt x="163" y="302"/>
                    <a:pt x="169" y="305"/>
                  </a:cubicBezTo>
                  <a:close/>
                  <a:moveTo>
                    <a:pt x="165" y="307"/>
                  </a:moveTo>
                  <a:cubicBezTo>
                    <a:pt x="164" y="308"/>
                    <a:pt x="163" y="308"/>
                    <a:pt x="162" y="309"/>
                  </a:cubicBezTo>
                  <a:cubicBezTo>
                    <a:pt x="162" y="308"/>
                    <a:pt x="161" y="308"/>
                    <a:pt x="161" y="308"/>
                  </a:cubicBezTo>
                  <a:cubicBezTo>
                    <a:pt x="157" y="305"/>
                    <a:pt x="152" y="302"/>
                    <a:pt x="147" y="299"/>
                  </a:cubicBezTo>
                  <a:cubicBezTo>
                    <a:pt x="142" y="295"/>
                    <a:pt x="135" y="291"/>
                    <a:pt x="129" y="287"/>
                  </a:cubicBezTo>
                  <a:cubicBezTo>
                    <a:pt x="124" y="283"/>
                    <a:pt x="118" y="279"/>
                    <a:pt x="112" y="275"/>
                  </a:cubicBezTo>
                  <a:cubicBezTo>
                    <a:pt x="109" y="273"/>
                    <a:pt x="107" y="271"/>
                    <a:pt x="104" y="269"/>
                  </a:cubicBezTo>
                  <a:cubicBezTo>
                    <a:pt x="103" y="268"/>
                    <a:pt x="102" y="267"/>
                    <a:pt x="101" y="266"/>
                  </a:cubicBezTo>
                  <a:cubicBezTo>
                    <a:pt x="98" y="263"/>
                    <a:pt x="100" y="264"/>
                    <a:pt x="101" y="265"/>
                  </a:cubicBezTo>
                  <a:cubicBezTo>
                    <a:pt x="107" y="270"/>
                    <a:pt x="112" y="274"/>
                    <a:pt x="118" y="278"/>
                  </a:cubicBezTo>
                  <a:cubicBezTo>
                    <a:pt x="123" y="282"/>
                    <a:pt x="130" y="286"/>
                    <a:pt x="136" y="290"/>
                  </a:cubicBezTo>
                  <a:cubicBezTo>
                    <a:pt x="142" y="293"/>
                    <a:pt x="148" y="297"/>
                    <a:pt x="154" y="300"/>
                  </a:cubicBezTo>
                  <a:cubicBezTo>
                    <a:pt x="157" y="302"/>
                    <a:pt x="161" y="306"/>
                    <a:pt x="165" y="307"/>
                  </a:cubicBezTo>
                  <a:close/>
                  <a:moveTo>
                    <a:pt x="161" y="309"/>
                  </a:moveTo>
                  <a:cubicBezTo>
                    <a:pt x="159" y="309"/>
                    <a:pt x="158" y="310"/>
                    <a:pt x="156" y="310"/>
                  </a:cubicBezTo>
                  <a:cubicBezTo>
                    <a:pt x="146" y="304"/>
                    <a:pt x="137" y="297"/>
                    <a:pt x="127" y="290"/>
                  </a:cubicBezTo>
                  <a:cubicBezTo>
                    <a:pt x="121" y="287"/>
                    <a:pt x="116" y="284"/>
                    <a:pt x="111" y="280"/>
                  </a:cubicBezTo>
                  <a:cubicBezTo>
                    <a:pt x="117" y="283"/>
                    <a:pt x="122" y="286"/>
                    <a:pt x="128" y="290"/>
                  </a:cubicBezTo>
                  <a:cubicBezTo>
                    <a:pt x="139" y="296"/>
                    <a:pt x="150" y="302"/>
                    <a:pt x="161" y="309"/>
                  </a:cubicBezTo>
                  <a:close/>
                  <a:moveTo>
                    <a:pt x="155" y="311"/>
                  </a:moveTo>
                  <a:cubicBezTo>
                    <a:pt x="154" y="311"/>
                    <a:pt x="152" y="312"/>
                    <a:pt x="151" y="312"/>
                  </a:cubicBezTo>
                  <a:cubicBezTo>
                    <a:pt x="150" y="312"/>
                    <a:pt x="149" y="311"/>
                    <a:pt x="149" y="311"/>
                  </a:cubicBezTo>
                  <a:cubicBezTo>
                    <a:pt x="149" y="311"/>
                    <a:pt x="149" y="311"/>
                    <a:pt x="148" y="310"/>
                  </a:cubicBezTo>
                  <a:cubicBezTo>
                    <a:pt x="138" y="301"/>
                    <a:pt x="126" y="293"/>
                    <a:pt x="115" y="286"/>
                  </a:cubicBezTo>
                  <a:cubicBezTo>
                    <a:pt x="112" y="284"/>
                    <a:pt x="109" y="282"/>
                    <a:pt x="106" y="280"/>
                  </a:cubicBezTo>
                  <a:cubicBezTo>
                    <a:pt x="110" y="283"/>
                    <a:pt x="115" y="286"/>
                    <a:pt x="119" y="289"/>
                  </a:cubicBezTo>
                  <a:cubicBezTo>
                    <a:pt x="131" y="296"/>
                    <a:pt x="143" y="303"/>
                    <a:pt x="155" y="311"/>
                  </a:cubicBezTo>
                  <a:close/>
                  <a:moveTo>
                    <a:pt x="150" y="312"/>
                  </a:moveTo>
                  <a:cubicBezTo>
                    <a:pt x="148" y="313"/>
                    <a:pt x="147" y="313"/>
                    <a:pt x="145" y="313"/>
                  </a:cubicBezTo>
                  <a:cubicBezTo>
                    <a:pt x="145" y="313"/>
                    <a:pt x="145" y="313"/>
                    <a:pt x="145" y="313"/>
                  </a:cubicBezTo>
                  <a:cubicBezTo>
                    <a:pt x="144" y="313"/>
                    <a:pt x="143" y="312"/>
                    <a:pt x="143" y="312"/>
                  </a:cubicBezTo>
                  <a:cubicBezTo>
                    <a:pt x="142" y="311"/>
                    <a:pt x="142" y="311"/>
                    <a:pt x="141" y="310"/>
                  </a:cubicBezTo>
                  <a:cubicBezTo>
                    <a:pt x="141" y="310"/>
                    <a:pt x="141" y="309"/>
                    <a:pt x="140" y="309"/>
                  </a:cubicBezTo>
                  <a:cubicBezTo>
                    <a:pt x="138" y="307"/>
                    <a:pt x="136" y="306"/>
                    <a:pt x="134" y="304"/>
                  </a:cubicBezTo>
                  <a:cubicBezTo>
                    <a:pt x="128" y="300"/>
                    <a:pt x="123" y="296"/>
                    <a:pt x="118" y="292"/>
                  </a:cubicBezTo>
                  <a:cubicBezTo>
                    <a:pt x="114" y="290"/>
                    <a:pt x="109" y="287"/>
                    <a:pt x="105" y="284"/>
                  </a:cubicBezTo>
                  <a:cubicBezTo>
                    <a:pt x="108" y="286"/>
                    <a:pt x="110" y="287"/>
                    <a:pt x="112" y="288"/>
                  </a:cubicBezTo>
                  <a:cubicBezTo>
                    <a:pt x="119" y="292"/>
                    <a:pt x="125" y="296"/>
                    <a:pt x="132" y="301"/>
                  </a:cubicBezTo>
                  <a:cubicBezTo>
                    <a:pt x="135" y="303"/>
                    <a:pt x="138" y="305"/>
                    <a:pt x="141" y="307"/>
                  </a:cubicBezTo>
                  <a:cubicBezTo>
                    <a:pt x="143" y="308"/>
                    <a:pt x="144" y="309"/>
                    <a:pt x="146" y="310"/>
                  </a:cubicBezTo>
                  <a:cubicBezTo>
                    <a:pt x="146" y="310"/>
                    <a:pt x="146" y="310"/>
                    <a:pt x="147" y="311"/>
                  </a:cubicBezTo>
                  <a:cubicBezTo>
                    <a:pt x="148" y="311"/>
                    <a:pt x="149" y="312"/>
                    <a:pt x="150" y="312"/>
                  </a:cubicBezTo>
                  <a:close/>
                  <a:moveTo>
                    <a:pt x="144" y="314"/>
                  </a:moveTo>
                  <a:cubicBezTo>
                    <a:pt x="143" y="314"/>
                    <a:pt x="142" y="314"/>
                    <a:pt x="141" y="314"/>
                  </a:cubicBezTo>
                  <a:cubicBezTo>
                    <a:pt x="141" y="314"/>
                    <a:pt x="141" y="314"/>
                    <a:pt x="141" y="314"/>
                  </a:cubicBezTo>
                  <a:cubicBezTo>
                    <a:pt x="137" y="311"/>
                    <a:pt x="134" y="308"/>
                    <a:pt x="130" y="305"/>
                  </a:cubicBezTo>
                  <a:cubicBezTo>
                    <a:pt x="125" y="301"/>
                    <a:pt x="120" y="298"/>
                    <a:pt x="114" y="294"/>
                  </a:cubicBezTo>
                  <a:cubicBezTo>
                    <a:pt x="112" y="293"/>
                    <a:pt x="109" y="291"/>
                    <a:pt x="106" y="289"/>
                  </a:cubicBezTo>
                  <a:cubicBezTo>
                    <a:pt x="106" y="289"/>
                    <a:pt x="105" y="288"/>
                    <a:pt x="105" y="288"/>
                  </a:cubicBezTo>
                  <a:cubicBezTo>
                    <a:pt x="109" y="291"/>
                    <a:pt x="115" y="294"/>
                    <a:pt x="120" y="297"/>
                  </a:cubicBezTo>
                  <a:cubicBezTo>
                    <a:pt x="126" y="300"/>
                    <a:pt x="132" y="304"/>
                    <a:pt x="137" y="309"/>
                  </a:cubicBezTo>
                  <a:cubicBezTo>
                    <a:pt x="139" y="310"/>
                    <a:pt x="141" y="311"/>
                    <a:pt x="143" y="313"/>
                  </a:cubicBezTo>
                  <a:cubicBezTo>
                    <a:pt x="143" y="313"/>
                    <a:pt x="143" y="313"/>
                    <a:pt x="143" y="313"/>
                  </a:cubicBezTo>
                  <a:cubicBezTo>
                    <a:pt x="143" y="313"/>
                    <a:pt x="144" y="313"/>
                    <a:pt x="144" y="314"/>
                  </a:cubicBezTo>
                  <a:close/>
                  <a:moveTo>
                    <a:pt x="140" y="314"/>
                  </a:moveTo>
                  <a:cubicBezTo>
                    <a:pt x="139" y="314"/>
                    <a:pt x="138" y="315"/>
                    <a:pt x="137" y="315"/>
                  </a:cubicBezTo>
                  <a:cubicBezTo>
                    <a:pt x="131" y="309"/>
                    <a:pt x="125" y="305"/>
                    <a:pt x="118" y="301"/>
                  </a:cubicBezTo>
                  <a:cubicBezTo>
                    <a:pt x="117" y="300"/>
                    <a:pt x="116" y="299"/>
                    <a:pt x="114" y="298"/>
                  </a:cubicBezTo>
                  <a:cubicBezTo>
                    <a:pt x="122" y="303"/>
                    <a:pt x="130" y="307"/>
                    <a:pt x="138" y="313"/>
                  </a:cubicBezTo>
                  <a:cubicBezTo>
                    <a:pt x="138" y="313"/>
                    <a:pt x="139" y="313"/>
                    <a:pt x="139" y="313"/>
                  </a:cubicBezTo>
                  <a:cubicBezTo>
                    <a:pt x="139" y="314"/>
                    <a:pt x="140" y="314"/>
                    <a:pt x="140" y="314"/>
                  </a:cubicBezTo>
                  <a:close/>
                  <a:moveTo>
                    <a:pt x="135" y="315"/>
                  </a:moveTo>
                  <a:cubicBezTo>
                    <a:pt x="134" y="315"/>
                    <a:pt x="133" y="315"/>
                    <a:pt x="132" y="315"/>
                  </a:cubicBezTo>
                  <a:cubicBezTo>
                    <a:pt x="127" y="311"/>
                    <a:pt x="122" y="307"/>
                    <a:pt x="117" y="304"/>
                  </a:cubicBezTo>
                  <a:cubicBezTo>
                    <a:pt x="114" y="302"/>
                    <a:pt x="111" y="301"/>
                    <a:pt x="109" y="299"/>
                  </a:cubicBezTo>
                  <a:cubicBezTo>
                    <a:pt x="107" y="298"/>
                    <a:pt x="105" y="296"/>
                    <a:pt x="104" y="295"/>
                  </a:cubicBezTo>
                  <a:cubicBezTo>
                    <a:pt x="104" y="295"/>
                    <a:pt x="103" y="294"/>
                    <a:pt x="103" y="294"/>
                  </a:cubicBezTo>
                  <a:cubicBezTo>
                    <a:pt x="103" y="294"/>
                    <a:pt x="104" y="295"/>
                    <a:pt x="104" y="295"/>
                  </a:cubicBezTo>
                  <a:cubicBezTo>
                    <a:pt x="110" y="298"/>
                    <a:pt x="116" y="302"/>
                    <a:pt x="122" y="306"/>
                  </a:cubicBezTo>
                  <a:cubicBezTo>
                    <a:pt x="127" y="309"/>
                    <a:pt x="131" y="312"/>
                    <a:pt x="135" y="315"/>
                  </a:cubicBezTo>
                  <a:close/>
                  <a:moveTo>
                    <a:pt x="130" y="315"/>
                  </a:moveTo>
                  <a:cubicBezTo>
                    <a:pt x="129" y="316"/>
                    <a:pt x="127" y="316"/>
                    <a:pt x="126" y="316"/>
                  </a:cubicBezTo>
                  <a:cubicBezTo>
                    <a:pt x="118" y="309"/>
                    <a:pt x="109" y="305"/>
                    <a:pt x="102" y="297"/>
                  </a:cubicBezTo>
                  <a:cubicBezTo>
                    <a:pt x="105" y="301"/>
                    <a:pt x="112" y="303"/>
                    <a:pt x="116" y="306"/>
                  </a:cubicBezTo>
                  <a:cubicBezTo>
                    <a:pt x="121" y="309"/>
                    <a:pt x="126" y="312"/>
                    <a:pt x="130" y="315"/>
                  </a:cubicBezTo>
                  <a:close/>
                  <a:moveTo>
                    <a:pt x="124" y="316"/>
                  </a:moveTo>
                  <a:cubicBezTo>
                    <a:pt x="123" y="316"/>
                    <a:pt x="121" y="316"/>
                    <a:pt x="120" y="316"/>
                  </a:cubicBezTo>
                  <a:cubicBezTo>
                    <a:pt x="120" y="316"/>
                    <a:pt x="120" y="316"/>
                    <a:pt x="120" y="316"/>
                  </a:cubicBezTo>
                  <a:cubicBezTo>
                    <a:pt x="118" y="313"/>
                    <a:pt x="115" y="311"/>
                    <a:pt x="112" y="309"/>
                  </a:cubicBezTo>
                  <a:cubicBezTo>
                    <a:pt x="110" y="307"/>
                    <a:pt x="108" y="306"/>
                    <a:pt x="106" y="304"/>
                  </a:cubicBezTo>
                  <a:cubicBezTo>
                    <a:pt x="105" y="304"/>
                    <a:pt x="105" y="304"/>
                    <a:pt x="104" y="303"/>
                  </a:cubicBezTo>
                  <a:cubicBezTo>
                    <a:pt x="104" y="303"/>
                    <a:pt x="104" y="303"/>
                    <a:pt x="105" y="304"/>
                  </a:cubicBezTo>
                  <a:cubicBezTo>
                    <a:pt x="109" y="306"/>
                    <a:pt x="113" y="308"/>
                    <a:pt x="116" y="310"/>
                  </a:cubicBezTo>
                  <a:cubicBezTo>
                    <a:pt x="119" y="312"/>
                    <a:pt x="121" y="314"/>
                    <a:pt x="124" y="316"/>
                  </a:cubicBezTo>
                  <a:close/>
                  <a:moveTo>
                    <a:pt x="118" y="316"/>
                  </a:moveTo>
                  <a:cubicBezTo>
                    <a:pt x="115" y="316"/>
                    <a:pt x="112" y="316"/>
                    <a:pt x="109" y="316"/>
                  </a:cubicBezTo>
                  <a:cubicBezTo>
                    <a:pt x="109" y="316"/>
                    <a:pt x="109" y="315"/>
                    <a:pt x="109" y="315"/>
                  </a:cubicBezTo>
                  <a:cubicBezTo>
                    <a:pt x="108" y="314"/>
                    <a:pt x="108" y="314"/>
                    <a:pt x="107" y="313"/>
                  </a:cubicBezTo>
                  <a:cubicBezTo>
                    <a:pt x="106" y="313"/>
                    <a:pt x="102" y="309"/>
                    <a:pt x="105" y="311"/>
                  </a:cubicBezTo>
                  <a:cubicBezTo>
                    <a:pt x="107" y="313"/>
                    <a:pt x="110" y="314"/>
                    <a:pt x="113" y="316"/>
                  </a:cubicBezTo>
                  <a:cubicBezTo>
                    <a:pt x="113" y="316"/>
                    <a:pt x="114" y="316"/>
                    <a:pt x="113" y="315"/>
                  </a:cubicBezTo>
                  <a:cubicBezTo>
                    <a:pt x="112" y="313"/>
                    <a:pt x="110" y="311"/>
                    <a:pt x="108" y="309"/>
                  </a:cubicBezTo>
                  <a:cubicBezTo>
                    <a:pt x="107" y="309"/>
                    <a:pt x="106" y="308"/>
                    <a:pt x="106" y="308"/>
                  </a:cubicBezTo>
                  <a:cubicBezTo>
                    <a:pt x="108" y="310"/>
                    <a:pt x="111" y="311"/>
                    <a:pt x="114" y="313"/>
                  </a:cubicBezTo>
                  <a:cubicBezTo>
                    <a:pt x="115" y="314"/>
                    <a:pt x="117" y="315"/>
                    <a:pt x="118" y="316"/>
                  </a:cubicBezTo>
                  <a:close/>
                  <a:moveTo>
                    <a:pt x="107" y="316"/>
                  </a:moveTo>
                  <a:cubicBezTo>
                    <a:pt x="106" y="316"/>
                    <a:pt x="106" y="316"/>
                    <a:pt x="106" y="316"/>
                  </a:cubicBezTo>
                  <a:cubicBezTo>
                    <a:pt x="105" y="316"/>
                    <a:pt x="104" y="316"/>
                    <a:pt x="104" y="316"/>
                  </a:cubicBezTo>
                  <a:cubicBezTo>
                    <a:pt x="104" y="315"/>
                    <a:pt x="104" y="315"/>
                    <a:pt x="104" y="315"/>
                  </a:cubicBezTo>
                  <a:cubicBezTo>
                    <a:pt x="104" y="315"/>
                    <a:pt x="104" y="315"/>
                    <a:pt x="104" y="315"/>
                  </a:cubicBezTo>
                  <a:cubicBezTo>
                    <a:pt x="104" y="315"/>
                    <a:pt x="106" y="316"/>
                    <a:pt x="106" y="316"/>
                  </a:cubicBezTo>
                  <a:cubicBezTo>
                    <a:pt x="106" y="316"/>
                    <a:pt x="107" y="316"/>
                    <a:pt x="107" y="316"/>
                  </a:cubicBezTo>
                  <a:close/>
                  <a:moveTo>
                    <a:pt x="101" y="315"/>
                  </a:moveTo>
                  <a:cubicBezTo>
                    <a:pt x="93" y="315"/>
                    <a:pt x="86" y="314"/>
                    <a:pt x="78" y="312"/>
                  </a:cubicBezTo>
                  <a:cubicBezTo>
                    <a:pt x="78" y="312"/>
                    <a:pt x="78" y="312"/>
                    <a:pt x="78" y="312"/>
                  </a:cubicBezTo>
                  <a:cubicBezTo>
                    <a:pt x="76" y="299"/>
                    <a:pt x="74" y="286"/>
                    <a:pt x="73" y="273"/>
                  </a:cubicBezTo>
                  <a:cubicBezTo>
                    <a:pt x="71" y="260"/>
                    <a:pt x="70" y="247"/>
                    <a:pt x="70" y="234"/>
                  </a:cubicBezTo>
                  <a:cubicBezTo>
                    <a:pt x="69" y="221"/>
                    <a:pt x="68" y="208"/>
                    <a:pt x="67" y="195"/>
                  </a:cubicBezTo>
                  <a:cubicBezTo>
                    <a:pt x="66" y="184"/>
                    <a:pt x="64" y="172"/>
                    <a:pt x="65" y="161"/>
                  </a:cubicBezTo>
                  <a:cubicBezTo>
                    <a:pt x="73" y="161"/>
                    <a:pt x="82" y="161"/>
                    <a:pt x="90" y="163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87" y="175"/>
                    <a:pt x="90" y="187"/>
                    <a:pt x="91" y="199"/>
                  </a:cubicBezTo>
                  <a:cubicBezTo>
                    <a:pt x="92" y="212"/>
                    <a:pt x="93" y="225"/>
                    <a:pt x="94" y="238"/>
                  </a:cubicBezTo>
                  <a:cubicBezTo>
                    <a:pt x="95" y="251"/>
                    <a:pt x="96" y="264"/>
                    <a:pt x="96" y="277"/>
                  </a:cubicBezTo>
                  <a:cubicBezTo>
                    <a:pt x="97" y="290"/>
                    <a:pt x="100" y="302"/>
                    <a:pt x="101" y="315"/>
                  </a:cubicBezTo>
                  <a:cubicBezTo>
                    <a:pt x="101" y="315"/>
                    <a:pt x="101" y="315"/>
                    <a:pt x="101" y="315"/>
                  </a:cubicBezTo>
                  <a:close/>
                  <a:moveTo>
                    <a:pt x="75" y="312"/>
                  </a:moveTo>
                  <a:cubicBezTo>
                    <a:pt x="74" y="312"/>
                    <a:pt x="73" y="311"/>
                    <a:pt x="73" y="311"/>
                  </a:cubicBezTo>
                  <a:cubicBezTo>
                    <a:pt x="73" y="311"/>
                    <a:pt x="74" y="311"/>
                    <a:pt x="75" y="311"/>
                  </a:cubicBezTo>
                  <a:cubicBezTo>
                    <a:pt x="75" y="311"/>
                    <a:pt x="75" y="312"/>
                    <a:pt x="75" y="312"/>
                  </a:cubicBezTo>
                  <a:close/>
                  <a:moveTo>
                    <a:pt x="16" y="288"/>
                  </a:moveTo>
                  <a:cubicBezTo>
                    <a:pt x="16" y="289"/>
                    <a:pt x="17" y="290"/>
                    <a:pt x="18" y="291"/>
                  </a:cubicBezTo>
                  <a:cubicBezTo>
                    <a:pt x="18" y="292"/>
                    <a:pt x="21" y="293"/>
                    <a:pt x="22" y="293"/>
                  </a:cubicBezTo>
                  <a:cubicBezTo>
                    <a:pt x="27" y="295"/>
                    <a:pt x="33" y="296"/>
                    <a:pt x="39" y="298"/>
                  </a:cubicBezTo>
                  <a:cubicBezTo>
                    <a:pt x="45" y="300"/>
                    <a:pt x="50" y="302"/>
                    <a:pt x="56" y="304"/>
                  </a:cubicBezTo>
                  <a:cubicBezTo>
                    <a:pt x="61" y="306"/>
                    <a:pt x="66" y="307"/>
                    <a:pt x="70" y="309"/>
                  </a:cubicBezTo>
                  <a:cubicBezTo>
                    <a:pt x="74" y="310"/>
                    <a:pt x="74" y="311"/>
                    <a:pt x="70" y="310"/>
                  </a:cubicBezTo>
                  <a:cubicBezTo>
                    <a:pt x="68" y="309"/>
                    <a:pt x="66" y="308"/>
                    <a:pt x="63" y="307"/>
                  </a:cubicBezTo>
                  <a:cubicBezTo>
                    <a:pt x="59" y="305"/>
                    <a:pt x="55" y="304"/>
                    <a:pt x="51" y="303"/>
                  </a:cubicBezTo>
                  <a:cubicBezTo>
                    <a:pt x="42" y="300"/>
                    <a:pt x="34" y="298"/>
                    <a:pt x="26" y="296"/>
                  </a:cubicBezTo>
                  <a:cubicBezTo>
                    <a:pt x="24" y="295"/>
                    <a:pt x="22" y="294"/>
                    <a:pt x="21" y="293"/>
                  </a:cubicBezTo>
                  <a:cubicBezTo>
                    <a:pt x="20" y="293"/>
                    <a:pt x="19" y="293"/>
                    <a:pt x="19" y="293"/>
                  </a:cubicBezTo>
                  <a:cubicBezTo>
                    <a:pt x="19" y="293"/>
                    <a:pt x="19" y="293"/>
                    <a:pt x="19" y="293"/>
                  </a:cubicBezTo>
                  <a:cubicBezTo>
                    <a:pt x="18" y="292"/>
                    <a:pt x="17" y="290"/>
                    <a:pt x="16" y="288"/>
                  </a:cubicBezTo>
                  <a:close/>
                  <a:moveTo>
                    <a:pt x="52" y="304"/>
                  </a:moveTo>
                  <a:cubicBezTo>
                    <a:pt x="57" y="306"/>
                    <a:pt x="62" y="307"/>
                    <a:pt x="66" y="309"/>
                  </a:cubicBezTo>
                  <a:cubicBezTo>
                    <a:pt x="68" y="310"/>
                    <a:pt x="69" y="310"/>
                    <a:pt x="70" y="311"/>
                  </a:cubicBezTo>
                  <a:cubicBezTo>
                    <a:pt x="56" y="308"/>
                    <a:pt x="43" y="303"/>
                    <a:pt x="30" y="298"/>
                  </a:cubicBezTo>
                  <a:cubicBezTo>
                    <a:pt x="38" y="300"/>
                    <a:pt x="45" y="301"/>
                    <a:pt x="52" y="304"/>
                  </a:cubicBezTo>
                  <a:close/>
                  <a:moveTo>
                    <a:pt x="13" y="283"/>
                  </a:moveTo>
                  <a:cubicBezTo>
                    <a:pt x="19" y="286"/>
                    <a:pt x="25" y="288"/>
                    <a:pt x="31" y="289"/>
                  </a:cubicBezTo>
                  <a:cubicBezTo>
                    <a:pt x="33" y="290"/>
                    <a:pt x="35" y="291"/>
                    <a:pt x="37" y="291"/>
                  </a:cubicBezTo>
                  <a:cubicBezTo>
                    <a:pt x="48" y="295"/>
                    <a:pt x="59" y="299"/>
                    <a:pt x="70" y="303"/>
                  </a:cubicBezTo>
                  <a:cubicBezTo>
                    <a:pt x="70" y="303"/>
                    <a:pt x="75" y="305"/>
                    <a:pt x="72" y="304"/>
                  </a:cubicBezTo>
                  <a:cubicBezTo>
                    <a:pt x="71" y="304"/>
                    <a:pt x="70" y="304"/>
                    <a:pt x="69" y="303"/>
                  </a:cubicBezTo>
                  <a:cubicBezTo>
                    <a:pt x="67" y="303"/>
                    <a:pt x="65" y="302"/>
                    <a:pt x="62" y="301"/>
                  </a:cubicBezTo>
                  <a:cubicBezTo>
                    <a:pt x="57" y="299"/>
                    <a:pt x="52" y="297"/>
                    <a:pt x="47" y="296"/>
                  </a:cubicBezTo>
                  <a:cubicBezTo>
                    <a:pt x="37" y="293"/>
                    <a:pt x="27" y="290"/>
                    <a:pt x="17" y="287"/>
                  </a:cubicBezTo>
                  <a:cubicBezTo>
                    <a:pt x="17" y="286"/>
                    <a:pt x="16" y="286"/>
                    <a:pt x="16" y="286"/>
                  </a:cubicBezTo>
                  <a:cubicBezTo>
                    <a:pt x="16" y="286"/>
                    <a:pt x="15" y="286"/>
                    <a:pt x="15" y="286"/>
                  </a:cubicBezTo>
                  <a:cubicBezTo>
                    <a:pt x="14" y="285"/>
                    <a:pt x="14" y="284"/>
                    <a:pt x="13" y="283"/>
                  </a:cubicBezTo>
                  <a:close/>
                  <a:moveTo>
                    <a:pt x="10" y="275"/>
                  </a:moveTo>
                  <a:cubicBezTo>
                    <a:pt x="13" y="278"/>
                    <a:pt x="17" y="279"/>
                    <a:pt x="20" y="280"/>
                  </a:cubicBezTo>
                  <a:cubicBezTo>
                    <a:pt x="25" y="283"/>
                    <a:pt x="30" y="285"/>
                    <a:pt x="35" y="287"/>
                  </a:cubicBezTo>
                  <a:cubicBezTo>
                    <a:pt x="46" y="291"/>
                    <a:pt x="58" y="294"/>
                    <a:pt x="68" y="299"/>
                  </a:cubicBezTo>
                  <a:cubicBezTo>
                    <a:pt x="69" y="299"/>
                    <a:pt x="76" y="302"/>
                    <a:pt x="71" y="300"/>
                  </a:cubicBezTo>
                  <a:cubicBezTo>
                    <a:pt x="69" y="299"/>
                    <a:pt x="66" y="298"/>
                    <a:pt x="63" y="297"/>
                  </a:cubicBezTo>
                  <a:cubicBezTo>
                    <a:pt x="58" y="296"/>
                    <a:pt x="53" y="294"/>
                    <a:pt x="48" y="293"/>
                  </a:cubicBezTo>
                  <a:cubicBezTo>
                    <a:pt x="43" y="291"/>
                    <a:pt x="37" y="290"/>
                    <a:pt x="31" y="289"/>
                  </a:cubicBezTo>
                  <a:cubicBezTo>
                    <a:pt x="25" y="286"/>
                    <a:pt x="19" y="284"/>
                    <a:pt x="13" y="281"/>
                  </a:cubicBezTo>
                  <a:cubicBezTo>
                    <a:pt x="12" y="281"/>
                    <a:pt x="12" y="280"/>
                    <a:pt x="12" y="279"/>
                  </a:cubicBezTo>
                  <a:cubicBezTo>
                    <a:pt x="11" y="278"/>
                    <a:pt x="11" y="277"/>
                    <a:pt x="10" y="275"/>
                  </a:cubicBezTo>
                  <a:close/>
                  <a:moveTo>
                    <a:pt x="9" y="270"/>
                  </a:moveTo>
                  <a:cubicBezTo>
                    <a:pt x="11" y="272"/>
                    <a:pt x="15" y="274"/>
                    <a:pt x="18" y="275"/>
                  </a:cubicBezTo>
                  <a:cubicBezTo>
                    <a:pt x="23" y="277"/>
                    <a:pt x="28" y="279"/>
                    <a:pt x="33" y="281"/>
                  </a:cubicBezTo>
                  <a:cubicBezTo>
                    <a:pt x="45" y="285"/>
                    <a:pt x="56" y="289"/>
                    <a:pt x="68" y="294"/>
                  </a:cubicBezTo>
                  <a:cubicBezTo>
                    <a:pt x="69" y="294"/>
                    <a:pt x="75" y="297"/>
                    <a:pt x="71" y="295"/>
                  </a:cubicBezTo>
                  <a:cubicBezTo>
                    <a:pt x="68" y="295"/>
                    <a:pt x="65" y="293"/>
                    <a:pt x="62" y="292"/>
                  </a:cubicBezTo>
                  <a:cubicBezTo>
                    <a:pt x="57" y="290"/>
                    <a:pt x="51" y="288"/>
                    <a:pt x="45" y="287"/>
                  </a:cubicBezTo>
                  <a:cubicBezTo>
                    <a:pt x="33" y="283"/>
                    <a:pt x="21" y="279"/>
                    <a:pt x="10" y="274"/>
                  </a:cubicBezTo>
                  <a:cubicBezTo>
                    <a:pt x="9" y="273"/>
                    <a:pt x="9" y="271"/>
                    <a:pt x="9" y="270"/>
                  </a:cubicBezTo>
                  <a:close/>
                  <a:moveTo>
                    <a:pt x="9" y="270"/>
                  </a:moveTo>
                  <a:cubicBezTo>
                    <a:pt x="10" y="271"/>
                    <a:pt x="11" y="271"/>
                    <a:pt x="11" y="271"/>
                  </a:cubicBezTo>
                  <a:cubicBezTo>
                    <a:pt x="11" y="271"/>
                    <a:pt x="10" y="271"/>
                    <a:pt x="9" y="270"/>
                  </a:cubicBezTo>
                  <a:close/>
                  <a:moveTo>
                    <a:pt x="5" y="255"/>
                  </a:moveTo>
                  <a:cubicBezTo>
                    <a:pt x="24" y="266"/>
                    <a:pt x="45" y="270"/>
                    <a:pt x="64" y="279"/>
                  </a:cubicBezTo>
                  <a:cubicBezTo>
                    <a:pt x="65" y="280"/>
                    <a:pt x="66" y="280"/>
                    <a:pt x="67" y="281"/>
                  </a:cubicBezTo>
                  <a:cubicBezTo>
                    <a:pt x="65" y="280"/>
                    <a:pt x="62" y="279"/>
                    <a:pt x="60" y="278"/>
                  </a:cubicBezTo>
                  <a:cubicBezTo>
                    <a:pt x="59" y="277"/>
                    <a:pt x="57" y="276"/>
                    <a:pt x="56" y="276"/>
                  </a:cubicBezTo>
                  <a:cubicBezTo>
                    <a:pt x="39" y="269"/>
                    <a:pt x="22" y="265"/>
                    <a:pt x="6" y="257"/>
                  </a:cubicBezTo>
                  <a:cubicBezTo>
                    <a:pt x="6" y="257"/>
                    <a:pt x="6" y="257"/>
                    <a:pt x="6" y="257"/>
                  </a:cubicBezTo>
                  <a:cubicBezTo>
                    <a:pt x="5" y="256"/>
                    <a:pt x="5" y="256"/>
                    <a:pt x="5" y="255"/>
                  </a:cubicBezTo>
                  <a:close/>
                  <a:moveTo>
                    <a:pt x="4" y="244"/>
                  </a:moveTo>
                  <a:cubicBezTo>
                    <a:pt x="14" y="247"/>
                    <a:pt x="23" y="252"/>
                    <a:pt x="32" y="256"/>
                  </a:cubicBezTo>
                  <a:cubicBezTo>
                    <a:pt x="42" y="259"/>
                    <a:pt x="52" y="263"/>
                    <a:pt x="61" y="268"/>
                  </a:cubicBezTo>
                  <a:cubicBezTo>
                    <a:pt x="62" y="268"/>
                    <a:pt x="63" y="269"/>
                    <a:pt x="64" y="269"/>
                  </a:cubicBezTo>
                  <a:cubicBezTo>
                    <a:pt x="62" y="269"/>
                    <a:pt x="60" y="268"/>
                    <a:pt x="59" y="267"/>
                  </a:cubicBezTo>
                  <a:cubicBezTo>
                    <a:pt x="52" y="265"/>
                    <a:pt x="45" y="262"/>
                    <a:pt x="38" y="260"/>
                  </a:cubicBezTo>
                  <a:cubicBezTo>
                    <a:pt x="32" y="258"/>
                    <a:pt x="26" y="256"/>
                    <a:pt x="21" y="254"/>
                  </a:cubicBezTo>
                  <a:cubicBezTo>
                    <a:pt x="15" y="252"/>
                    <a:pt x="10" y="249"/>
                    <a:pt x="4" y="248"/>
                  </a:cubicBezTo>
                  <a:cubicBezTo>
                    <a:pt x="4" y="246"/>
                    <a:pt x="4" y="245"/>
                    <a:pt x="4" y="244"/>
                  </a:cubicBezTo>
                  <a:close/>
                  <a:moveTo>
                    <a:pt x="4" y="241"/>
                  </a:moveTo>
                  <a:cubicBezTo>
                    <a:pt x="6" y="242"/>
                    <a:pt x="9" y="243"/>
                    <a:pt x="11" y="243"/>
                  </a:cubicBezTo>
                  <a:cubicBezTo>
                    <a:pt x="13" y="244"/>
                    <a:pt x="15" y="245"/>
                    <a:pt x="16" y="246"/>
                  </a:cubicBezTo>
                  <a:cubicBezTo>
                    <a:pt x="22" y="249"/>
                    <a:pt x="28" y="251"/>
                    <a:pt x="34" y="253"/>
                  </a:cubicBezTo>
                  <a:cubicBezTo>
                    <a:pt x="30" y="252"/>
                    <a:pt x="26" y="251"/>
                    <a:pt x="23" y="249"/>
                  </a:cubicBezTo>
                  <a:cubicBezTo>
                    <a:pt x="17" y="247"/>
                    <a:pt x="11" y="244"/>
                    <a:pt x="4" y="243"/>
                  </a:cubicBezTo>
                  <a:cubicBezTo>
                    <a:pt x="4" y="242"/>
                    <a:pt x="4" y="242"/>
                    <a:pt x="4" y="241"/>
                  </a:cubicBezTo>
                  <a:close/>
                  <a:moveTo>
                    <a:pt x="4" y="235"/>
                  </a:moveTo>
                  <a:cubicBezTo>
                    <a:pt x="7" y="236"/>
                    <a:pt x="9" y="237"/>
                    <a:pt x="11" y="238"/>
                  </a:cubicBezTo>
                  <a:cubicBezTo>
                    <a:pt x="16" y="240"/>
                    <a:pt x="21" y="243"/>
                    <a:pt x="26" y="245"/>
                  </a:cubicBezTo>
                  <a:cubicBezTo>
                    <a:pt x="34" y="248"/>
                    <a:pt x="42" y="250"/>
                    <a:pt x="50" y="254"/>
                  </a:cubicBezTo>
                  <a:cubicBezTo>
                    <a:pt x="54" y="256"/>
                    <a:pt x="57" y="258"/>
                    <a:pt x="61" y="260"/>
                  </a:cubicBezTo>
                  <a:cubicBezTo>
                    <a:pt x="58" y="258"/>
                    <a:pt x="54" y="256"/>
                    <a:pt x="50" y="255"/>
                  </a:cubicBezTo>
                  <a:cubicBezTo>
                    <a:pt x="44" y="252"/>
                    <a:pt x="37" y="250"/>
                    <a:pt x="30" y="248"/>
                  </a:cubicBezTo>
                  <a:cubicBezTo>
                    <a:pt x="23" y="246"/>
                    <a:pt x="16" y="243"/>
                    <a:pt x="9" y="242"/>
                  </a:cubicBezTo>
                  <a:cubicBezTo>
                    <a:pt x="7" y="241"/>
                    <a:pt x="6" y="240"/>
                    <a:pt x="4" y="240"/>
                  </a:cubicBezTo>
                  <a:cubicBezTo>
                    <a:pt x="4" y="238"/>
                    <a:pt x="4" y="237"/>
                    <a:pt x="4" y="235"/>
                  </a:cubicBezTo>
                  <a:close/>
                  <a:moveTo>
                    <a:pt x="4" y="234"/>
                  </a:moveTo>
                  <a:cubicBezTo>
                    <a:pt x="4" y="233"/>
                    <a:pt x="5" y="232"/>
                    <a:pt x="5" y="232"/>
                  </a:cubicBezTo>
                  <a:cubicBezTo>
                    <a:pt x="10" y="235"/>
                    <a:pt x="16" y="237"/>
                    <a:pt x="22" y="240"/>
                  </a:cubicBezTo>
                  <a:cubicBezTo>
                    <a:pt x="28" y="242"/>
                    <a:pt x="33" y="244"/>
                    <a:pt x="39" y="247"/>
                  </a:cubicBezTo>
                  <a:cubicBezTo>
                    <a:pt x="45" y="249"/>
                    <a:pt x="51" y="251"/>
                    <a:pt x="57" y="253"/>
                  </a:cubicBezTo>
                  <a:cubicBezTo>
                    <a:pt x="60" y="255"/>
                    <a:pt x="64" y="256"/>
                    <a:pt x="67" y="258"/>
                  </a:cubicBezTo>
                  <a:cubicBezTo>
                    <a:pt x="69" y="259"/>
                    <a:pt x="68" y="259"/>
                    <a:pt x="66" y="258"/>
                  </a:cubicBezTo>
                  <a:cubicBezTo>
                    <a:pt x="64" y="257"/>
                    <a:pt x="62" y="256"/>
                    <a:pt x="60" y="255"/>
                  </a:cubicBezTo>
                  <a:cubicBezTo>
                    <a:pt x="46" y="249"/>
                    <a:pt x="31" y="246"/>
                    <a:pt x="17" y="240"/>
                  </a:cubicBezTo>
                  <a:cubicBezTo>
                    <a:pt x="15" y="238"/>
                    <a:pt x="12" y="237"/>
                    <a:pt x="10" y="236"/>
                  </a:cubicBezTo>
                  <a:cubicBezTo>
                    <a:pt x="8" y="235"/>
                    <a:pt x="6" y="235"/>
                    <a:pt x="4" y="234"/>
                  </a:cubicBezTo>
                  <a:close/>
                  <a:moveTo>
                    <a:pt x="22" y="123"/>
                  </a:moveTo>
                  <a:cubicBezTo>
                    <a:pt x="22" y="123"/>
                    <a:pt x="22" y="122"/>
                    <a:pt x="22" y="122"/>
                  </a:cubicBezTo>
                  <a:cubicBezTo>
                    <a:pt x="24" y="120"/>
                    <a:pt x="25" y="119"/>
                    <a:pt x="26" y="117"/>
                  </a:cubicBezTo>
                  <a:cubicBezTo>
                    <a:pt x="31" y="113"/>
                    <a:pt x="36" y="109"/>
                    <a:pt x="41" y="105"/>
                  </a:cubicBezTo>
                  <a:cubicBezTo>
                    <a:pt x="48" y="101"/>
                    <a:pt x="57" y="98"/>
                    <a:pt x="66" y="95"/>
                  </a:cubicBezTo>
                  <a:cubicBezTo>
                    <a:pt x="75" y="92"/>
                    <a:pt x="84" y="90"/>
                    <a:pt x="93" y="91"/>
                  </a:cubicBezTo>
                  <a:cubicBezTo>
                    <a:pt x="94" y="91"/>
                    <a:pt x="94" y="91"/>
                    <a:pt x="95" y="91"/>
                  </a:cubicBezTo>
                  <a:cubicBezTo>
                    <a:pt x="90" y="94"/>
                    <a:pt x="85" y="98"/>
                    <a:pt x="82" y="102"/>
                  </a:cubicBezTo>
                  <a:cubicBezTo>
                    <a:pt x="79" y="106"/>
                    <a:pt x="77" y="113"/>
                    <a:pt x="83" y="115"/>
                  </a:cubicBezTo>
                  <a:cubicBezTo>
                    <a:pt x="89" y="118"/>
                    <a:pt x="92" y="114"/>
                    <a:pt x="95" y="108"/>
                  </a:cubicBezTo>
                  <a:cubicBezTo>
                    <a:pt x="95" y="112"/>
                    <a:pt x="96" y="116"/>
                    <a:pt x="100" y="117"/>
                  </a:cubicBezTo>
                  <a:cubicBezTo>
                    <a:pt x="109" y="119"/>
                    <a:pt x="105" y="101"/>
                    <a:pt x="104" y="93"/>
                  </a:cubicBezTo>
                  <a:cubicBezTo>
                    <a:pt x="110" y="95"/>
                    <a:pt x="117" y="97"/>
                    <a:pt x="123" y="100"/>
                  </a:cubicBezTo>
                  <a:cubicBezTo>
                    <a:pt x="131" y="104"/>
                    <a:pt x="139" y="108"/>
                    <a:pt x="146" y="115"/>
                  </a:cubicBezTo>
                  <a:cubicBezTo>
                    <a:pt x="152" y="120"/>
                    <a:pt x="156" y="127"/>
                    <a:pt x="159" y="135"/>
                  </a:cubicBezTo>
                  <a:cubicBezTo>
                    <a:pt x="166" y="151"/>
                    <a:pt x="173" y="169"/>
                    <a:pt x="175" y="187"/>
                  </a:cubicBezTo>
                  <a:cubicBezTo>
                    <a:pt x="164" y="179"/>
                    <a:pt x="152" y="172"/>
                    <a:pt x="138" y="167"/>
                  </a:cubicBezTo>
                  <a:cubicBezTo>
                    <a:pt x="138" y="166"/>
                    <a:pt x="138" y="164"/>
                    <a:pt x="137" y="163"/>
                  </a:cubicBezTo>
                  <a:cubicBezTo>
                    <a:pt x="136" y="162"/>
                    <a:pt x="135" y="161"/>
                    <a:pt x="133" y="161"/>
                  </a:cubicBezTo>
                  <a:cubicBezTo>
                    <a:pt x="131" y="162"/>
                    <a:pt x="131" y="163"/>
                    <a:pt x="131" y="164"/>
                  </a:cubicBezTo>
                  <a:cubicBezTo>
                    <a:pt x="119" y="160"/>
                    <a:pt x="107" y="157"/>
                    <a:pt x="94" y="155"/>
                  </a:cubicBezTo>
                  <a:cubicBezTo>
                    <a:pt x="79" y="153"/>
                    <a:pt x="64" y="152"/>
                    <a:pt x="49" y="156"/>
                  </a:cubicBezTo>
                  <a:cubicBezTo>
                    <a:pt x="36" y="159"/>
                    <a:pt x="23" y="161"/>
                    <a:pt x="10" y="167"/>
                  </a:cubicBezTo>
                  <a:cubicBezTo>
                    <a:pt x="12" y="152"/>
                    <a:pt x="15" y="137"/>
                    <a:pt x="22" y="123"/>
                  </a:cubicBezTo>
                  <a:close/>
                  <a:moveTo>
                    <a:pt x="162" y="133"/>
                  </a:moveTo>
                  <a:cubicBezTo>
                    <a:pt x="166" y="141"/>
                    <a:pt x="169" y="149"/>
                    <a:pt x="171" y="158"/>
                  </a:cubicBezTo>
                  <a:cubicBezTo>
                    <a:pt x="168" y="150"/>
                    <a:pt x="165" y="141"/>
                    <a:pt x="162" y="133"/>
                  </a:cubicBezTo>
                  <a:close/>
                  <a:moveTo>
                    <a:pt x="79" y="60"/>
                  </a:moveTo>
                  <a:cubicBezTo>
                    <a:pt x="82" y="58"/>
                    <a:pt x="85" y="57"/>
                    <a:pt x="87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95" y="57"/>
                    <a:pt x="102" y="59"/>
                    <a:pt x="109" y="60"/>
                  </a:cubicBezTo>
                  <a:cubicBezTo>
                    <a:pt x="117" y="61"/>
                    <a:pt x="126" y="61"/>
                    <a:pt x="134" y="62"/>
                  </a:cubicBezTo>
                  <a:cubicBezTo>
                    <a:pt x="148" y="64"/>
                    <a:pt x="161" y="70"/>
                    <a:pt x="172" y="79"/>
                  </a:cubicBezTo>
                  <a:cubicBezTo>
                    <a:pt x="182" y="88"/>
                    <a:pt x="191" y="100"/>
                    <a:pt x="193" y="114"/>
                  </a:cubicBezTo>
                  <a:cubicBezTo>
                    <a:pt x="196" y="129"/>
                    <a:pt x="192" y="143"/>
                    <a:pt x="190" y="158"/>
                  </a:cubicBezTo>
                  <a:cubicBezTo>
                    <a:pt x="189" y="165"/>
                    <a:pt x="188" y="172"/>
                    <a:pt x="189" y="179"/>
                  </a:cubicBezTo>
                  <a:cubicBezTo>
                    <a:pt x="189" y="186"/>
                    <a:pt x="190" y="194"/>
                    <a:pt x="191" y="201"/>
                  </a:cubicBezTo>
                  <a:cubicBezTo>
                    <a:pt x="192" y="216"/>
                    <a:pt x="191" y="231"/>
                    <a:pt x="193" y="246"/>
                  </a:cubicBezTo>
                  <a:cubicBezTo>
                    <a:pt x="195" y="258"/>
                    <a:pt x="197" y="270"/>
                    <a:pt x="192" y="281"/>
                  </a:cubicBezTo>
                  <a:cubicBezTo>
                    <a:pt x="188" y="289"/>
                    <a:pt x="182" y="296"/>
                    <a:pt x="175" y="301"/>
                  </a:cubicBezTo>
                  <a:cubicBezTo>
                    <a:pt x="176" y="293"/>
                    <a:pt x="177" y="285"/>
                    <a:pt x="178" y="276"/>
                  </a:cubicBezTo>
                  <a:cubicBezTo>
                    <a:pt x="180" y="245"/>
                    <a:pt x="180" y="213"/>
                    <a:pt x="178" y="182"/>
                  </a:cubicBezTo>
                  <a:cubicBezTo>
                    <a:pt x="175" y="157"/>
                    <a:pt x="169" y="131"/>
                    <a:pt x="151" y="113"/>
                  </a:cubicBezTo>
                  <a:cubicBezTo>
                    <a:pt x="138" y="101"/>
                    <a:pt x="121" y="91"/>
                    <a:pt x="104" y="86"/>
                  </a:cubicBezTo>
                  <a:cubicBezTo>
                    <a:pt x="104" y="86"/>
                    <a:pt x="104" y="86"/>
                    <a:pt x="104" y="86"/>
                  </a:cubicBezTo>
                  <a:cubicBezTo>
                    <a:pt x="103" y="83"/>
                    <a:pt x="100" y="82"/>
                    <a:pt x="97" y="82"/>
                  </a:cubicBezTo>
                  <a:cubicBezTo>
                    <a:pt x="95" y="82"/>
                    <a:pt x="94" y="83"/>
                    <a:pt x="94" y="85"/>
                  </a:cubicBezTo>
                  <a:cubicBezTo>
                    <a:pt x="90" y="84"/>
                    <a:pt x="87" y="84"/>
                    <a:pt x="83" y="84"/>
                  </a:cubicBezTo>
                  <a:cubicBezTo>
                    <a:pt x="66" y="85"/>
                    <a:pt x="52" y="93"/>
                    <a:pt x="39" y="103"/>
                  </a:cubicBezTo>
                  <a:cubicBezTo>
                    <a:pt x="35" y="105"/>
                    <a:pt x="31" y="108"/>
                    <a:pt x="28" y="111"/>
                  </a:cubicBezTo>
                  <a:cubicBezTo>
                    <a:pt x="40" y="90"/>
                    <a:pt x="59" y="72"/>
                    <a:pt x="79" y="60"/>
                  </a:cubicBezTo>
                  <a:close/>
                  <a:moveTo>
                    <a:pt x="224" y="190"/>
                  </a:moveTo>
                  <a:cubicBezTo>
                    <a:pt x="224" y="190"/>
                    <a:pt x="224" y="190"/>
                    <a:pt x="224" y="190"/>
                  </a:cubicBezTo>
                  <a:cubicBezTo>
                    <a:pt x="224" y="189"/>
                    <a:pt x="224" y="188"/>
                    <a:pt x="224" y="187"/>
                  </a:cubicBezTo>
                  <a:cubicBezTo>
                    <a:pt x="224" y="178"/>
                    <a:pt x="225" y="169"/>
                    <a:pt x="226" y="160"/>
                  </a:cubicBezTo>
                  <a:cubicBezTo>
                    <a:pt x="229" y="174"/>
                    <a:pt x="228" y="189"/>
                    <a:pt x="231" y="204"/>
                  </a:cubicBezTo>
                  <a:cubicBezTo>
                    <a:pt x="232" y="213"/>
                    <a:pt x="234" y="222"/>
                    <a:pt x="234" y="231"/>
                  </a:cubicBezTo>
                  <a:cubicBezTo>
                    <a:pt x="234" y="237"/>
                    <a:pt x="232" y="243"/>
                    <a:pt x="232" y="250"/>
                  </a:cubicBezTo>
                  <a:cubicBezTo>
                    <a:pt x="232" y="256"/>
                    <a:pt x="235" y="262"/>
                    <a:pt x="239" y="266"/>
                  </a:cubicBezTo>
                  <a:cubicBezTo>
                    <a:pt x="239" y="266"/>
                    <a:pt x="239" y="266"/>
                    <a:pt x="239" y="266"/>
                  </a:cubicBezTo>
                  <a:cubicBezTo>
                    <a:pt x="244" y="275"/>
                    <a:pt x="235" y="277"/>
                    <a:pt x="228" y="280"/>
                  </a:cubicBezTo>
                  <a:cubicBezTo>
                    <a:pt x="229" y="278"/>
                    <a:pt x="229" y="275"/>
                    <a:pt x="230" y="272"/>
                  </a:cubicBezTo>
                  <a:cubicBezTo>
                    <a:pt x="230" y="272"/>
                    <a:pt x="230" y="272"/>
                    <a:pt x="230" y="272"/>
                  </a:cubicBezTo>
                  <a:cubicBezTo>
                    <a:pt x="229" y="257"/>
                    <a:pt x="229" y="243"/>
                    <a:pt x="227" y="229"/>
                  </a:cubicBezTo>
                  <a:cubicBezTo>
                    <a:pt x="226" y="216"/>
                    <a:pt x="224" y="203"/>
                    <a:pt x="224" y="190"/>
                  </a:cubicBezTo>
                  <a:close/>
                  <a:moveTo>
                    <a:pt x="248" y="266"/>
                  </a:moveTo>
                  <a:cubicBezTo>
                    <a:pt x="243" y="266"/>
                    <a:pt x="240" y="263"/>
                    <a:pt x="238" y="260"/>
                  </a:cubicBezTo>
                  <a:cubicBezTo>
                    <a:pt x="238" y="260"/>
                    <a:pt x="238" y="260"/>
                    <a:pt x="238" y="260"/>
                  </a:cubicBezTo>
                  <a:cubicBezTo>
                    <a:pt x="240" y="262"/>
                    <a:pt x="242" y="265"/>
                    <a:pt x="246" y="265"/>
                  </a:cubicBezTo>
                  <a:cubicBezTo>
                    <a:pt x="246" y="265"/>
                    <a:pt x="246" y="265"/>
                    <a:pt x="246" y="264"/>
                  </a:cubicBezTo>
                  <a:cubicBezTo>
                    <a:pt x="243" y="262"/>
                    <a:pt x="240" y="259"/>
                    <a:pt x="238" y="256"/>
                  </a:cubicBezTo>
                  <a:cubicBezTo>
                    <a:pt x="235" y="252"/>
                    <a:pt x="241" y="258"/>
                    <a:pt x="242" y="259"/>
                  </a:cubicBezTo>
                  <a:cubicBezTo>
                    <a:pt x="245" y="262"/>
                    <a:pt x="249" y="265"/>
                    <a:pt x="253" y="266"/>
                  </a:cubicBezTo>
                  <a:cubicBezTo>
                    <a:pt x="252" y="266"/>
                    <a:pt x="250" y="267"/>
                    <a:pt x="248" y="266"/>
                  </a:cubicBezTo>
                  <a:close/>
                  <a:moveTo>
                    <a:pt x="260" y="190"/>
                  </a:moveTo>
                  <a:cubicBezTo>
                    <a:pt x="253" y="184"/>
                    <a:pt x="243" y="182"/>
                    <a:pt x="236" y="177"/>
                  </a:cubicBezTo>
                  <a:cubicBezTo>
                    <a:pt x="235" y="176"/>
                    <a:pt x="234" y="175"/>
                    <a:pt x="232" y="175"/>
                  </a:cubicBezTo>
                  <a:cubicBezTo>
                    <a:pt x="234" y="175"/>
                    <a:pt x="236" y="176"/>
                    <a:pt x="237" y="177"/>
                  </a:cubicBezTo>
                  <a:cubicBezTo>
                    <a:pt x="239" y="178"/>
                    <a:pt x="242" y="179"/>
                    <a:pt x="244" y="180"/>
                  </a:cubicBezTo>
                  <a:cubicBezTo>
                    <a:pt x="249" y="182"/>
                    <a:pt x="255" y="183"/>
                    <a:pt x="259" y="186"/>
                  </a:cubicBezTo>
                  <a:cubicBezTo>
                    <a:pt x="260" y="186"/>
                    <a:pt x="260" y="186"/>
                    <a:pt x="260" y="186"/>
                  </a:cubicBezTo>
                  <a:cubicBezTo>
                    <a:pt x="260" y="187"/>
                    <a:pt x="260" y="188"/>
                    <a:pt x="260" y="190"/>
                  </a:cubicBezTo>
                  <a:close/>
                  <a:moveTo>
                    <a:pt x="226" y="74"/>
                  </a:moveTo>
                  <a:cubicBezTo>
                    <a:pt x="217" y="67"/>
                    <a:pt x="207" y="61"/>
                    <a:pt x="196" y="55"/>
                  </a:cubicBezTo>
                  <a:cubicBezTo>
                    <a:pt x="196" y="55"/>
                    <a:pt x="197" y="55"/>
                    <a:pt x="197" y="55"/>
                  </a:cubicBezTo>
                  <a:cubicBezTo>
                    <a:pt x="200" y="57"/>
                    <a:pt x="203" y="58"/>
                    <a:pt x="206" y="60"/>
                  </a:cubicBezTo>
                  <a:cubicBezTo>
                    <a:pt x="212" y="63"/>
                    <a:pt x="217" y="66"/>
                    <a:pt x="223" y="69"/>
                  </a:cubicBezTo>
                  <a:cubicBezTo>
                    <a:pt x="224" y="71"/>
                    <a:pt x="225" y="72"/>
                    <a:pt x="226" y="74"/>
                  </a:cubicBezTo>
                  <a:close/>
                  <a:moveTo>
                    <a:pt x="190" y="52"/>
                  </a:moveTo>
                  <a:cubicBezTo>
                    <a:pt x="196" y="56"/>
                    <a:pt x="204" y="60"/>
                    <a:pt x="211" y="64"/>
                  </a:cubicBezTo>
                  <a:cubicBezTo>
                    <a:pt x="215" y="67"/>
                    <a:pt x="219" y="69"/>
                    <a:pt x="223" y="72"/>
                  </a:cubicBezTo>
                  <a:cubicBezTo>
                    <a:pt x="223" y="72"/>
                    <a:pt x="224" y="73"/>
                    <a:pt x="224" y="73"/>
                  </a:cubicBezTo>
                  <a:cubicBezTo>
                    <a:pt x="216" y="68"/>
                    <a:pt x="208" y="64"/>
                    <a:pt x="201" y="60"/>
                  </a:cubicBezTo>
                  <a:cubicBezTo>
                    <a:pt x="196" y="57"/>
                    <a:pt x="192" y="55"/>
                    <a:pt x="188" y="53"/>
                  </a:cubicBezTo>
                  <a:cubicBezTo>
                    <a:pt x="187" y="52"/>
                    <a:pt x="186" y="52"/>
                    <a:pt x="185" y="51"/>
                  </a:cubicBezTo>
                  <a:cubicBezTo>
                    <a:pt x="186" y="51"/>
                    <a:pt x="188" y="52"/>
                    <a:pt x="190" y="52"/>
                  </a:cubicBezTo>
                  <a:close/>
                  <a:moveTo>
                    <a:pt x="230" y="80"/>
                  </a:moveTo>
                  <a:cubicBezTo>
                    <a:pt x="223" y="75"/>
                    <a:pt x="216" y="70"/>
                    <a:pt x="209" y="65"/>
                  </a:cubicBezTo>
                  <a:cubicBezTo>
                    <a:pt x="200" y="61"/>
                    <a:pt x="192" y="57"/>
                    <a:pt x="184" y="51"/>
                  </a:cubicBezTo>
                  <a:cubicBezTo>
                    <a:pt x="184" y="51"/>
                    <a:pt x="183" y="51"/>
                    <a:pt x="183" y="51"/>
                  </a:cubicBezTo>
                  <a:cubicBezTo>
                    <a:pt x="183" y="51"/>
                    <a:pt x="183" y="51"/>
                    <a:pt x="183" y="51"/>
                  </a:cubicBezTo>
                  <a:cubicBezTo>
                    <a:pt x="183" y="51"/>
                    <a:pt x="183" y="51"/>
                    <a:pt x="183" y="51"/>
                  </a:cubicBezTo>
                  <a:cubicBezTo>
                    <a:pt x="184" y="51"/>
                    <a:pt x="185" y="52"/>
                    <a:pt x="186" y="52"/>
                  </a:cubicBezTo>
                  <a:cubicBezTo>
                    <a:pt x="188" y="54"/>
                    <a:pt x="190" y="55"/>
                    <a:pt x="192" y="56"/>
                  </a:cubicBezTo>
                  <a:cubicBezTo>
                    <a:pt x="197" y="58"/>
                    <a:pt x="201" y="60"/>
                    <a:pt x="205" y="63"/>
                  </a:cubicBezTo>
                  <a:cubicBezTo>
                    <a:pt x="213" y="67"/>
                    <a:pt x="220" y="71"/>
                    <a:pt x="228" y="76"/>
                  </a:cubicBezTo>
                  <a:cubicBezTo>
                    <a:pt x="228" y="76"/>
                    <a:pt x="228" y="76"/>
                    <a:pt x="228" y="76"/>
                  </a:cubicBezTo>
                  <a:cubicBezTo>
                    <a:pt x="229" y="78"/>
                    <a:pt x="229" y="79"/>
                    <a:pt x="230" y="80"/>
                  </a:cubicBezTo>
                  <a:close/>
                  <a:moveTo>
                    <a:pt x="232" y="84"/>
                  </a:moveTo>
                  <a:cubicBezTo>
                    <a:pt x="222" y="80"/>
                    <a:pt x="213" y="75"/>
                    <a:pt x="204" y="69"/>
                  </a:cubicBezTo>
                  <a:cubicBezTo>
                    <a:pt x="202" y="68"/>
                    <a:pt x="200" y="66"/>
                    <a:pt x="198" y="64"/>
                  </a:cubicBezTo>
                  <a:cubicBezTo>
                    <a:pt x="200" y="65"/>
                    <a:pt x="202" y="67"/>
                    <a:pt x="205" y="68"/>
                  </a:cubicBezTo>
                  <a:cubicBezTo>
                    <a:pt x="210" y="71"/>
                    <a:pt x="215" y="73"/>
                    <a:pt x="220" y="76"/>
                  </a:cubicBezTo>
                  <a:cubicBezTo>
                    <a:pt x="224" y="78"/>
                    <a:pt x="227" y="80"/>
                    <a:pt x="231" y="82"/>
                  </a:cubicBezTo>
                  <a:cubicBezTo>
                    <a:pt x="232" y="83"/>
                    <a:pt x="232" y="83"/>
                    <a:pt x="232" y="84"/>
                  </a:cubicBezTo>
                  <a:close/>
                  <a:moveTo>
                    <a:pt x="164" y="12"/>
                  </a:moveTo>
                  <a:cubicBezTo>
                    <a:pt x="161" y="11"/>
                    <a:pt x="158" y="10"/>
                    <a:pt x="155" y="8"/>
                  </a:cubicBezTo>
                  <a:cubicBezTo>
                    <a:pt x="153" y="6"/>
                    <a:pt x="157" y="9"/>
                    <a:pt x="157" y="9"/>
                  </a:cubicBezTo>
                  <a:cubicBezTo>
                    <a:pt x="158" y="9"/>
                    <a:pt x="159" y="10"/>
                    <a:pt x="160" y="10"/>
                  </a:cubicBezTo>
                  <a:cubicBezTo>
                    <a:pt x="161" y="11"/>
                    <a:pt x="162" y="11"/>
                    <a:pt x="163" y="11"/>
                  </a:cubicBezTo>
                  <a:cubicBezTo>
                    <a:pt x="163" y="11"/>
                    <a:pt x="163" y="12"/>
                    <a:pt x="164" y="12"/>
                  </a:cubicBezTo>
                  <a:close/>
                  <a:moveTo>
                    <a:pt x="153" y="8"/>
                  </a:moveTo>
                  <a:cubicBezTo>
                    <a:pt x="156" y="10"/>
                    <a:pt x="161" y="12"/>
                    <a:pt x="164" y="13"/>
                  </a:cubicBezTo>
                  <a:cubicBezTo>
                    <a:pt x="165" y="13"/>
                    <a:pt x="165" y="14"/>
                    <a:pt x="165" y="14"/>
                  </a:cubicBezTo>
                  <a:cubicBezTo>
                    <a:pt x="164" y="13"/>
                    <a:pt x="163" y="13"/>
                    <a:pt x="163" y="13"/>
                  </a:cubicBezTo>
                  <a:cubicBezTo>
                    <a:pt x="161" y="13"/>
                    <a:pt x="160" y="12"/>
                    <a:pt x="159" y="11"/>
                  </a:cubicBezTo>
                  <a:cubicBezTo>
                    <a:pt x="156" y="10"/>
                    <a:pt x="154" y="10"/>
                    <a:pt x="151" y="9"/>
                  </a:cubicBezTo>
                  <a:cubicBezTo>
                    <a:pt x="151" y="9"/>
                    <a:pt x="151" y="9"/>
                    <a:pt x="151" y="9"/>
                  </a:cubicBezTo>
                  <a:cubicBezTo>
                    <a:pt x="152" y="8"/>
                    <a:pt x="153" y="8"/>
                    <a:pt x="153" y="8"/>
                  </a:cubicBezTo>
                  <a:close/>
                  <a:moveTo>
                    <a:pt x="166" y="16"/>
                  </a:moveTo>
                  <a:cubicBezTo>
                    <a:pt x="162" y="14"/>
                    <a:pt x="158" y="13"/>
                    <a:pt x="155" y="11"/>
                  </a:cubicBezTo>
                  <a:cubicBezTo>
                    <a:pt x="151" y="9"/>
                    <a:pt x="154" y="10"/>
                    <a:pt x="156" y="11"/>
                  </a:cubicBezTo>
                  <a:cubicBezTo>
                    <a:pt x="157" y="12"/>
                    <a:pt x="158" y="12"/>
                    <a:pt x="160" y="13"/>
                  </a:cubicBezTo>
                  <a:cubicBezTo>
                    <a:pt x="162" y="13"/>
                    <a:pt x="163" y="14"/>
                    <a:pt x="165" y="14"/>
                  </a:cubicBezTo>
                  <a:cubicBezTo>
                    <a:pt x="165" y="15"/>
                    <a:pt x="166" y="15"/>
                    <a:pt x="166" y="16"/>
                  </a:cubicBezTo>
                  <a:close/>
                  <a:moveTo>
                    <a:pt x="168" y="21"/>
                  </a:moveTo>
                  <a:cubicBezTo>
                    <a:pt x="167" y="20"/>
                    <a:pt x="165" y="19"/>
                    <a:pt x="163" y="19"/>
                  </a:cubicBezTo>
                  <a:cubicBezTo>
                    <a:pt x="163" y="18"/>
                    <a:pt x="162" y="17"/>
                    <a:pt x="161" y="16"/>
                  </a:cubicBezTo>
                  <a:cubicBezTo>
                    <a:pt x="163" y="17"/>
                    <a:pt x="165" y="18"/>
                    <a:pt x="167" y="19"/>
                  </a:cubicBezTo>
                  <a:cubicBezTo>
                    <a:pt x="168" y="19"/>
                    <a:pt x="168" y="20"/>
                    <a:pt x="168" y="21"/>
                  </a:cubicBezTo>
                  <a:close/>
                  <a:moveTo>
                    <a:pt x="149" y="12"/>
                  </a:moveTo>
                  <a:cubicBezTo>
                    <a:pt x="150" y="13"/>
                    <a:pt x="152" y="13"/>
                    <a:pt x="153" y="14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4" y="15"/>
                    <a:pt x="154" y="15"/>
                    <a:pt x="153" y="15"/>
                  </a:cubicBezTo>
                  <a:cubicBezTo>
                    <a:pt x="153" y="15"/>
                    <a:pt x="153" y="15"/>
                    <a:pt x="153" y="15"/>
                  </a:cubicBezTo>
                  <a:cubicBezTo>
                    <a:pt x="151" y="14"/>
                    <a:pt x="150" y="14"/>
                    <a:pt x="148" y="14"/>
                  </a:cubicBezTo>
                  <a:cubicBezTo>
                    <a:pt x="148" y="13"/>
                    <a:pt x="149" y="13"/>
                    <a:pt x="149" y="12"/>
                  </a:cubicBezTo>
                  <a:cubicBezTo>
                    <a:pt x="149" y="12"/>
                    <a:pt x="149" y="12"/>
                    <a:pt x="149" y="12"/>
                  </a:cubicBezTo>
                  <a:close/>
                  <a:moveTo>
                    <a:pt x="147" y="15"/>
                  </a:moveTo>
                  <a:cubicBezTo>
                    <a:pt x="149" y="16"/>
                    <a:pt x="148" y="16"/>
                    <a:pt x="146" y="17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9"/>
                  </a:cubicBezTo>
                  <a:cubicBezTo>
                    <a:pt x="146" y="17"/>
                    <a:pt x="147" y="16"/>
                    <a:pt x="147" y="15"/>
                  </a:cubicBezTo>
                  <a:close/>
                  <a:moveTo>
                    <a:pt x="124" y="39"/>
                  </a:moveTo>
                  <a:cubicBezTo>
                    <a:pt x="123" y="39"/>
                    <a:pt x="120" y="37"/>
                    <a:pt x="120" y="37"/>
                  </a:cubicBezTo>
                  <a:cubicBezTo>
                    <a:pt x="123" y="37"/>
                    <a:pt x="126" y="38"/>
                    <a:pt x="129" y="39"/>
                  </a:cubicBezTo>
                  <a:cubicBezTo>
                    <a:pt x="129" y="39"/>
                    <a:pt x="129" y="40"/>
                    <a:pt x="129" y="40"/>
                  </a:cubicBezTo>
                  <a:cubicBezTo>
                    <a:pt x="128" y="40"/>
                    <a:pt x="127" y="40"/>
                    <a:pt x="126" y="40"/>
                  </a:cubicBezTo>
                  <a:cubicBezTo>
                    <a:pt x="125" y="40"/>
                    <a:pt x="124" y="39"/>
                    <a:pt x="124" y="39"/>
                  </a:cubicBezTo>
                  <a:close/>
                  <a:moveTo>
                    <a:pt x="132" y="40"/>
                  </a:moveTo>
                  <a:cubicBezTo>
                    <a:pt x="131" y="32"/>
                    <a:pt x="137" y="28"/>
                    <a:pt x="143" y="24"/>
                  </a:cubicBezTo>
                  <a:cubicBezTo>
                    <a:pt x="147" y="22"/>
                    <a:pt x="154" y="15"/>
                    <a:pt x="158" y="18"/>
                  </a:cubicBezTo>
                  <a:cubicBezTo>
                    <a:pt x="165" y="23"/>
                    <a:pt x="163" y="37"/>
                    <a:pt x="163" y="44"/>
                  </a:cubicBezTo>
                  <a:cubicBezTo>
                    <a:pt x="153" y="40"/>
                    <a:pt x="142" y="39"/>
                    <a:pt x="132" y="40"/>
                  </a:cubicBezTo>
                  <a:close/>
                  <a:moveTo>
                    <a:pt x="175" y="44"/>
                  </a:moveTo>
                  <a:cubicBezTo>
                    <a:pt x="174" y="44"/>
                    <a:pt x="173" y="43"/>
                    <a:pt x="172" y="42"/>
                  </a:cubicBezTo>
                  <a:cubicBezTo>
                    <a:pt x="172" y="42"/>
                    <a:pt x="171" y="42"/>
                    <a:pt x="170" y="41"/>
                  </a:cubicBezTo>
                  <a:cubicBezTo>
                    <a:pt x="170" y="40"/>
                    <a:pt x="170" y="40"/>
                    <a:pt x="170" y="39"/>
                  </a:cubicBezTo>
                  <a:cubicBezTo>
                    <a:pt x="172" y="40"/>
                    <a:pt x="174" y="41"/>
                    <a:pt x="176" y="42"/>
                  </a:cubicBezTo>
                  <a:cubicBezTo>
                    <a:pt x="176" y="43"/>
                    <a:pt x="176" y="43"/>
                    <a:pt x="175" y="44"/>
                  </a:cubicBezTo>
                  <a:close/>
                  <a:moveTo>
                    <a:pt x="170" y="37"/>
                  </a:moveTo>
                  <a:cubicBezTo>
                    <a:pt x="167" y="36"/>
                    <a:pt x="173" y="37"/>
                    <a:pt x="173" y="37"/>
                  </a:cubicBezTo>
                  <a:cubicBezTo>
                    <a:pt x="174" y="38"/>
                    <a:pt x="175" y="38"/>
                    <a:pt x="176" y="38"/>
                  </a:cubicBezTo>
                  <a:cubicBezTo>
                    <a:pt x="176" y="38"/>
                    <a:pt x="176" y="38"/>
                    <a:pt x="176" y="38"/>
                  </a:cubicBezTo>
                  <a:cubicBezTo>
                    <a:pt x="176" y="39"/>
                    <a:pt x="176" y="40"/>
                    <a:pt x="176" y="41"/>
                  </a:cubicBezTo>
                  <a:cubicBezTo>
                    <a:pt x="174" y="39"/>
                    <a:pt x="172" y="39"/>
                    <a:pt x="170" y="37"/>
                  </a:cubicBezTo>
                  <a:close/>
                  <a:moveTo>
                    <a:pt x="172" y="36"/>
                  </a:moveTo>
                  <a:cubicBezTo>
                    <a:pt x="172" y="36"/>
                    <a:pt x="173" y="37"/>
                    <a:pt x="174" y="37"/>
                  </a:cubicBezTo>
                  <a:cubicBezTo>
                    <a:pt x="176" y="38"/>
                    <a:pt x="174" y="37"/>
                    <a:pt x="172" y="36"/>
                  </a:cubicBezTo>
                  <a:close/>
                  <a:moveTo>
                    <a:pt x="169" y="34"/>
                  </a:moveTo>
                  <a:cubicBezTo>
                    <a:pt x="165" y="31"/>
                    <a:pt x="173" y="34"/>
                    <a:pt x="174" y="35"/>
                  </a:cubicBezTo>
                  <a:cubicBezTo>
                    <a:pt x="174" y="35"/>
                    <a:pt x="175" y="35"/>
                    <a:pt x="176" y="35"/>
                  </a:cubicBezTo>
                  <a:cubicBezTo>
                    <a:pt x="176" y="36"/>
                    <a:pt x="176" y="37"/>
                    <a:pt x="176" y="38"/>
                  </a:cubicBezTo>
                  <a:cubicBezTo>
                    <a:pt x="174" y="36"/>
                    <a:pt x="171" y="35"/>
                    <a:pt x="169" y="34"/>
                  </a:cubicBezTo>
                  <a:close/>
                  <a:moveTo>
                    <a:pt x="174" y="48"/>
                  </a:moveTo>
                  <a:cubicBezTo>
                    <a:pt x="174" y="48"/>
                    <a:pt x="174" y="48"/>
                    <a:pt x="174" y="47"/>
                  </a:cubicBezTo>
                  <a:cubicBezTo>
                    <a:pt x="173" y="47"/>
                    <a:pt x="172" y="46"/>
                    <a:pt x="171" y="46"/>
                  </a:cubicBezTo>
                  <a:cubicBezTo>
                    <a:pt x="170" y="45"/>
                    <a:pt x="169" y="45"/>
                    <a:pt x="168" y="44"/>
                  </a:cubicBezTo>
                  <a:cubicBezTo>
                    <a:pt x="169" y="44"/>
                    <a:pt x="170" y="44"/>
                    <a:pt x="171" y="44"/>
                  </a:cubicBezTo>
                  <a:cubicBezTo>
                    <a:pt x="173" y="44"/>
                    <a:pt x="174" y="45"/>
                    <a:pt x="175" y="45"/>
                  </a:cubicBezTo>
                  <a:cubicBezTo>
                    <a:pt x="175" y="46"/>
                    <a:pt x="175" y="47"/>
                    <a:pt x="175" y="48"/>
                  </a:cubicBezTo>
                  <a:cubicBezTo>
                    <a:pt x="174" y="48"/>
                    <a:pt x="174" y="48"/>
                    <a:pt x="174" y="48"/>
                  </a:cubicBezTo>
                  <a:close/>
                  <a:moveTo>
                    <a:pt x="166" y="45"/>
                  </a:moveTo>
                  <a:cubicBezTo>
                    <a:pt x="166" y="44"/>
                    <a:pt x="166" y="44"/>
                    <a:pt x="166" y="44"/>
                  </a:cubicBezTo>
                  <a:cubicBezTo>
                    <a:pt x="166" y="39"/>
                    <a:pt x="167" y="28"/>
                    <a:pt x="164" y="21"/>
                  </a:cubicBezTo>
                  <a:cubicBezTo>
                    <a:pt x="166" y="22"/>
                    <a:pt x="169" y="23"/>
                    <a:pt x="171" y="25"/>
                  </a:cubicBezTo>
                  <a:cubicBezTo>
                    <a:pt x="171" y="25"/>
                    <a:pt x="171" y="25"/>
                    <a:pt x="171" y="25"/>
                  </a:cubicBezTo>
                  <a:cubicBezTo>
                    <a:pt x="171" y="25"/>
                    <a:pt x="171" y="25"/>
                    <a:pt x="171" y="25"/>
                  </a:cubicBezTo>
                  <a:cubicBezTo>
                    <a:pt x="171" y="25"/>
                    <a:pt x="170" y="24"/>
                    <a:pt x="169" y="24"/>
                  </a:cubicBezTo>
                  <a:cubicBezTo>
                    <a:pt x="168" y="23"/>
                    <a:pt x="167" y="23"/>
                    <a:pt x="165" y="23"/>
                  </a:cubicBezTo>
                  <a:cubicBezTo>
                    <a:pt x="165" y="23"/>
                    <a:pt x="165" y="23"/>
                    <a:pt x="165" y="24"/>
                  </a:cubicBezTo>
                  <a:cubicBezTo>
                    <a:pt x="167" y="26"/>
                    <a:pt x="171" y="27"/>
                    <a:pt x="173" y="28"/>
                  </a:cubicBezTo>
                  <a:cubicBezTo>
                    <a:pt x="174" y="29"/>
                    <a:pt x="174" y="29"/>
                    <a:pt x="174" y="30"/>
                  </a:cubicBezTo>
                  <a:cubicBezTo>
                    <a:pt x="172" y="29"/>
                    <a:pt x="170" y="28"/>
                    <a:pt x="169" y="28"/>
                  </a:cubicBezTo>
                  <a:cubicBezTo>
                    <a:pt x="168" y="27"/>
                    <a:pt x="168" y="27"/>
                    <a:pt x="167" y="27"/>
                  </a:cubicBezTo>
                  <a:cubicBezTo>
                    <a:pt x="166" y="27"/>
                    <a:pt x="166" y="27"/>
                    <a:pt x="166" y="28"/>
                  </a:cubicBezTo>
                  <a:cubicBezTo>
                    <a:pt x="168" y="30"/>
                    <a:pt x="171" y="31"/>
                    <a:pt x="173" y="33"/>
                  </a:cubicBezTo>
                  <a:cubicBezTo>
                    <a:pt x="178" y="36"/>
                    <a:pt x="173" y="33"/>
                    <a:pt x="171" y="33"/>
                  </a:cubicBezTo>
                  <a:cubicBezTo>
                    <a:pt x="170" y="32"/>
                    <a:pt x="168" y="32"/>
                    <a:pt x="167" y="31"/>
                  </a:cubicBezTo>
                  <a:cubicBezTo>
                    <a:pt x="167" y="31"/>
                    <a:pt x="166" y="32"/>
                    <a:pt x="167" y="32"/>
                  </a:cubicBezTo>
                  <a:cubicBezTo>
                    <a:pt x="167" y="33"/>
                    <a:pt x="169" y="34"/>
                    <a:pt x="170" y="35"/>
                  </a:cubicBezTo>
                  <a:cubicBezTo>
                    <a:pt x="170" y="35"/>
                    <a:pt x="170" y="35"/>
                    <a:pt x="170" y="35"/>
                  </a:cubicBezTo>
                  <a:cubicBezTo>
                    <a:pt x="169" y="34"/>
                    <a:pt x="168" y="34"/>
                    <a:pt x="167" y="34"/>
                  </a:cubicBezTo>
                  <a:cubicBezTo>
                    <a:pt x="167" y="34"/>
                    <a:pt x="166" y="35"/>
                    <a:pt x="167" y="35"/>
                  </a:cubicBezTo>
                  <a:cubicBezTo>
                    <a:pt x="168" y="37"/>
                    <a:pt x="171" y="38"/>
                    <a:pt x="173" y="40"/>
                  </a:cubicBezTo>
                  <a:cubicBezTo>
                    <a:pt x="172" y="39"/>
                    <a:pt x="170" y="38"/>
                    <a:pt x="168" y="38"/>
                  </a:cubicBezTo>
                  <a:cubicBezTo>
                    <a:pt x="168" y="38"/>
                    <a:pt x="167" y="38"/>
                    <a:pt x="167" y="39"/>
                  </a:cubicBezTo>
                  <a:cubicBezTo>
                    <a:pt x="168" y="42"/>
                    <a:pt x="171" y="43"/>
                    <a:pt x="174" y="44"/>
                  </a:cubicBezTo>
                  <a:cubicBezTo>
                    <a:pt x="177" y="46"/>
                    <a:pt x="171" y="43"/>
                    <a:pt x="170" y="43"/>
                  </a:cubicBezTo>
                  <a:cubicBezTo>
                    <a:pt x="169" y="42"/>
                    <a:pt x="168" y="42"/>
                    <a:pt x="167" y="42"/>
                  </a:cubicBezTo>
                  <a:cubicBezTo>
                    <a:pt x="166" y="42"/>
                    <a:pt x="166" y="43"/>
                    <a:pt x="167" y="43"/>
                  </a:cubicBezTo>
                  <a:cubicBezTo>
                    <a:pt x="167" y="44"/>
                    <a:pt x="168" y="45"/>
                    <a:pt x="169" y="46"/>
                  </a:cubicBezTo>
                  <a:cubicBezTo>
                    <a:pt x="169" y="46"/>
                    <a:pt x="169" y="46"/>
                    <a:pt x="169" y="46"/>
                  </a:cubicBezTo>
                  <a:cubicBezTo>
                    <a:pt x="169" y="46"/>
                    <a:pt x="169" y="46"/>
                    <a:pt x="169" y="46"/>
                  </a:cubicBezTo>
                  <a:cubicBezTo>
                    <a:pt x="168" y="45"/>
                    <a:pt x="167" y="45"/>
                    <a:pt x="166" y="45"/>
                  </a:cubicBezTo>
                  <a:close/>
                  <a:moveTo>
                    <a:pt x="149" y="15"/>
                  </a:moveTo>
                  <a:cubicBezTo>
                    <a:pt x="150" y="14"/>
                    <a:pt x="151" y="14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1" y="16"/>
                    <a:pt x="150" y="16"/>
                  </a:cubicBezTo>
                  <a:cubicBezTo>
                    <a:pt x="150" y="16"/>
                    <a:pt x="150" y="15"/>
                    <a:pt x="149" y="15"/>
                  </a:cubicBezTo>
                  <a:close/>
                  <a:moveTo>
                    <a:pt x="129" y="38"/>
                  </a:moveTo>
                  <a:cubicBezTo>
                    <a:pt x="128" y="37"/>
                    <a:pt x="128" y="37"/>
                    <a:pt x="127" y="37"/>
                  </a:cubicBezTo>
                  <a:cubicBezTo>
                    <a:pt x="126" y="36"/>
                    <a:pt x="125" y="36"/>
                    <a:pt x="124" y="35"/>
                  </a:cubicBezTo>
                  <a:cubicBezTo>
                    <a:pt x="124" y="35"/>
                    <a:pt x="122" y="34"/>
                    <a:pt x="122" y="34"/>
                  </a:cubicBezTo>
                  <a:cubicBezTo>
                    <a:pt x="124" y="34"/>
                    <a:pt x="127" y="35"/>
                    <a:pt x="129" y="35"/>
                  </a:cubicBezTo>
                  <a:cubicBezTo>
                    <a:pt x="129" y="36"/>
                    <a:pt x="129" y="37"/>
                    <a:pt x="129" y="38"/>
                  </a:cubicBezTo>
                  <a:close/>
                  <a:moveTo>
                    <a:pt x="129" y="34"/>
                  </a:moveTo>
                  <a:cubicBezTo>
                    <a:pt x="127" y="33"/>
                    <a:pt x="124" y="32"/>
                    <a:pt x="124" y="30"/>
                  </a:cubicBezTo>
                  <a:cubicBezTo>
                    <a:pt x="124" y="31"/>
                    <a:pt x="128" y="32"/>
                    <a:pt x="129" y="32"/>
                  </a:cubicBezTo>
                  <a:cubicBezTo>
                    <a:pt x="129" y="32"/>
                    <a:pt x="130" y="32"/>
                    <a:pt x="130" y="32"/>
                  </a:cubicBezTo>
                  <a:cubicBezTo>
                    <a:pt x="130" y="33"/>
                    <a:pt x="130" y="34"/>
                    <a:pt x="129" y="34"/>
                  </a:cubicBezTo>
                  <a:close/>
                  <a:moveTo>
                    <a:pt x="124" y="30"/>
                  </a:moveTo>
                  <a:cubicBezTo>
                    <a:pt x="125" y="29"/>
                    <a:pt x="126" y="29"/>
                    <a:pt x="127" y="28"/>
                  </a:cubicBezTo>
                  <a:cubicBezTo>
                    <a:pt x="128" y="29"/>
                    <a:pt x="128" y="29"/>
                    <a:pt x="129" y="30"/>
                  </a:cubicBezTo>
                  <a:cubicBezTo>
                    <a:pt x="129" y="30"/>
                    <a:pt x="130" y="31"/>
                    <a:pt x="131" y="31"/>
                  </a:cubicBezTo>
                  <a:cubicBezTo>
                    <a:pt x="131" y="31"/>
                    <a:pt x="131" y="32"/>
                    <a:pt x="131" y="32"/>
                  </a:cubicBezTo>
                  <a:cubicBezTo>
                    <a:pt x="128" y="31"/>
                    <a:pt x="126" y="30"/>
                    <a:pt x="124" y="30"/>
                  </a:cubicBezTo>
                  <a:close/>
                  <a:moveTo>
                    <a:pt x="128" y="28"/>
                  </a:moveTo>
                  <a:cubicBezTo>
                    <a:pt x="130" y="29"/>
                    <a:pt x="131" y="29"/>
                    <a:pt x="132" y="29"/>
                  </a:cubicBezTo>
                  <a:cubicBezTo>
                    <a:pt x="132" y="30"/>
                    <a:pt x="132" y="30"/>
                    <a:pt x="131" y="31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0" y="30"/>
                    <a:pt x="129" y="29"/>
                    <a:pt x="128" y="28"/>
                  </a:cubicBezTo>
                  <a:cubicBezTo>
                    <a:pt x="128" y="28"/>
                    <a:pt x="128" y="28"/>
                    <a:pt x="128" y="28"/>
                  </a:cubicBezTo>
                  <a:close/>
                  <a:moveTo>
                    <a:pt x="151" y="12"/>
                  </a:moveTo>
                  <a:cubicBezTo>
                    <a:pt x="151" y="12"/>
                    <a:pt x="152" y="12"/>
                    <a:pt x="152" y="13"/>
                  </a:cubicBezTo>
                  <a:cubicBezTo>
                    <a:pt x="153" y="13"/>
                    <a:pt x="154" y="13"/>
                    <a:pt x="155" y="13"/>
                  </a:cubicBezTo>
                  <a:cubicBezTo>
                    <a:pt x="156" y="14"/>
                    <a:pt x="157" y="14"/>
                    <a:pt x="158" y="15"/>
                  </a:cubicBezTo>
                  <a:cubicBezTo>
                    <a:pt x="157" y="15"/>
                    <a:pt x="157" y="15"/>
                    <a:pt x="156" y="15"/>
                  </a:cubicBezTo>
                  <a:cubicBezTo>
                    <a:pt x="156" y="15"/>
                    <a:pt x="156" y="15"/>
                    <a:pt x="155" y="15"/>
                  </a:cubicBezTo>
                  <a:cubicBezTo>
                    <a:pt x="154" y="14"/>
                    <a:pt x="153" y="13"/>
                    <a:pt x="151" y="12"/>
                  </a:cubicBezTo>
                  <a:cubicBezTo>
                    <a:pt x="151" y="12"/>
                    <a:pt x="151" y="12"/>
                    <a:pt x="151" y="12"/>
                  </a:cubicBezTo>
                  <a:close/>
                  <a:moveTo>
                    <a:pt x="170" y="24"/>
                  </a:moveTo>
                  <a:cubicBezTo>
                    <a:pt x="169" y="23"/>
                    <a:pt x="167" y="22"/>
                    <a:pt x="166" y="21"/>
                  </a:cubicBezTo>
                  <a:cubicBezTo>
                    <a:pt x="165" y="21"/>
                    <a:pt x="162" y="19"/>
                    <a:pt x="166" y="20"/>
                  </a:cubicBezTo>
                  <a:cubicBezTo>
                    <a:pt x="167" y="21"/>
                    <a:pt x="168" y="21"/>
                    <a:pt x="169" y="22"/>
                  </a:cubicBezTo>
                  <a:cubicBezTo>
                    <a:pt x="169" y="22"/>
                    <a:pt x="170" y="23"/>
                    <a:pt x="170" y="24"/>
                  </a:cubicBezTo>
                  <a:close/>
                  <a:moveTo>
                    <a:pt x="173" y="28"/>
                  </a:moveTo>
                  <a:cubicBezTo>
                    <a:pt x="172" y="27"/>
                    <a:pt x="170" y="26"/>
                    <a:pt x="169" y="25"/>
                  </a:cubicBezTo>
                  <a:cubicBezTo>
                    <a:pt x="166" y="23"/>
                    <a:pt x="167" y="24"/>
                    <a:pt x="170" y="25"/>
                  </a:cubicBezTo>
                  <a:cubicBezTo>
                    <a:pt x="170" y="25"/>
                    <a:pt x="171" y="26"/>
                    <a:pt x="172" y="26"/>
                  </a:cubicBezTo>
                  <a:cubicBezTo>
                    <a:pt x="172" y="26"/>
                    <a:pt x="173" y="27"/>
                    <a:pt x="173" y="28"/>
                  </a:cubicBezTo>
                  <a:close/>
                  <a:moveTo>
                    <a:pt x="175" y="31"/>
                  </a:moveTo>
                  <a:cubicBezTo>
                    <a:pt x="175" y="32"/>
                    <a:pt x="176" y="33"/>
                    <a:pt x="176" y="34"/>
                  </a:cubicBezTo>
                  <a:cubicBezTo>
                    <a:pt x="174" y="32"/>
                    <a:pt x="171" y="31"/>
                    <a:pt x="168" y="29"/>
                  </a:cubicBezTo>
                  <a:cubicBezTo>
                    <a:pt x="170" y="29"/>
                    <a:pt x="171" y="29"/>
                    <a:pt x="172" y="30"/>
                  </a:cubicBezTo>
                  <a:cubicBezTo>
                    <a:pt x="172" y="30"/>
                    <a:pt x="173" y="30"/>
                    <a:pt x="174" y="31"/>
                  </a:cubicBezTo>
                  <a:cubicBezTo>
                    <a:pt x="174" y="31"/>
                    <a:pt x="175" y="31"/>
                    <a:pt x="175" y="31"/>
                  </a:cubicBezTo>
                  <a:close/>
                  <a:moveTo>
                    <a:pt x="230" y="164"/>
                  </a:moveTo>
                  <a:cubicBezTo>
                    <a:pt x="233" y="167"/>
                    <a:pt x="237" y="169"/>
                    <a:pt x="240" y="171"/>
                  </a:cubicBezTo>
                  <a:cubicBezTo>
                    <a:pt x="246" y="175"/>
                    <a:pt x="251" y="178"/>
                    <a:pt x="256" y="182"/>
                  </a:cubicBezTo>
                  <a:cubicBezTo>
                    <a:pt x="261" y="185"/>
                    <a:pt x="256" y="182"/>
                    <a:pt x="255" y="181"/>
                  </a:cubicBezTo>
                  <a:cubicBezTo>
                    <a:pt x="254" y="181"/>
                    <a:pt x="253" y="180"/>
                    <a:pt x="251" y="179"/>
                  </a:cubicBezTo>
                  <a:cubicBezTo>
                    <a:pt x="249" y="178"/>
                    <a:pt x="246" y="177"/>
                    <a:pt x="244" y="175"/>
                  </a:cubicBezTo>
                  <a:cubicBezTo>
                    <a:pt x="239" y="173"/>
                    <a:pt x="235" y="170"/>
                    <a:pt x="230" y="168"/>
                  </a:cubicBezTo>
                  <a:cubicBezTo>
                    <a:pt x="230" y="167"/>
                    <a:pt x="230" y="165"/>
                    <a:pt x="230" y="164"/>
                  </a:cubicBezTo>
                  <a:close/>
                  <a:moveTo>
                    <a:pt x="259" y="183"/>
                  </a:moveTo>
                  <a:cubicBezTo>
                    <a:pt x="252" y="177"/>
                    <a:pt x="243" y="172"/>
                    <a:pt x="234" y="166"/>
                  </a:cubicBezTo>
                  <a:cubicBezTo>
                    <a:pt x="235" y="166"/>
                    <a:pt x="235" y="167"/>
                    <a:pt x="236" y="167"/>
                  </a:cubicBezTo>
                  <a:cubicBezTo>
                    <a:pt x="238" y="168"/>
                    <a:pt x="241" y="170"/>
                    <a:pt x="243" y="171"/>
                  </a:cubicBezTo>
                  <a:cubicBezTo>
                    <a:pt x="248" y="174"/>
                    <a:pt x="253" y="177"/>
                    <a:pt x="259" y="179"/>
                  </a:cubicBezTo>
                  <a:cubicBezTo>
                    <a:pt x="259" y="180"/>
                    <a:pt x="259" y="182"/>
                    <a:pt x="259" y="183"/>
                  </a:cubicBezTo>
                  <a:close/>
                  <a:moveTo>
                    <a:pt x="228" y="159"/>
                  </a:moveTo>
                  <a:cubicBezTo>
                    <a:pt x="237" y="165"/>
                    <a:pt x="247" y="170"/>
                    <a:pt x="255" y="176"/>
                  </a:cubicBezTo>
                  <a:cubicBezTo>
                    <a:pt x="256" y="177"/>
                    <a:pt x="260" y="179"/>
                    <a:pt x="256" y="177"/>
                  </a:cubicBezTo>
                  <a:cubicBezTo>
                    <a:pt x="255" y="176"/>
                    <a:pt x="253" y="176"/>
                    <a:pt x="251" y="175"/>
                  </a:cubicBezTo>
                  <a:cubicBezTo>
                    <a:pt x="249" y="173"/>
                    <a:pt x="246" y="172"/>
                    <a:pt x="244" y="170"/>
                  </a:cubicBezTo>
                  <a:cubicBezTo>
                    <a:pt x="239" y="168"/>
                    <a:pt x="234" y="166"/>
                    <a:pt x="229" y="163"/>
                  </a:cubicBezTo>
                  <a:cubicBezTo>
                    <a:pt x="229" y="161"/>
                    <a:pt x="229" y="160"/>
                    <a:pt x="228" y="159"/>
                  </a:cubicBezTo>
                  <a:close/>
                  <a:moveTo>
                    <a:pt x="227" y="153"/>
                  </a:moveTo>
                  <a:cubicBezTo>
                    <a:pt x="229" y="155"/>
                    <a:pt x="232" y="157"/>
                    <a:pt x="235" y="158"/>
                  </a:cubicBezTo>
                  <a:cubicBezTo>
                    <a:pt x="238" y="160"/>
                    <a:pt x="240" y="162"/>
                    <a:pt x="243" y="164"/>
                  </a:cubicBezTo>
                  <a:cubicBezTo>
                    <a:pt x="247" y="167"/>
                    <a:pt x="251" y="168"/>
                    <a:pt x="255" y="172"/>
                  </a:cubicBezTo>
                  <a:cubicBezTo>
                    <a:pt x="255" y="172"/>
                    <a:pt x="256" y="172"/>
                    <a:pt x="256" y="172"/>
                  </a:cubicBezTo>
                  <a:cubicBezTo>
                    <a:pt x="254" y="171"/>
                    <a:pt x="252" y="170"/>
                    <a:pt x="250" y="169"/>
                  </a:cubicBezTo>
                  <a:cubicBezTo>
                    <a:pt x="243" y="165"/>
                    <a:pt x="235" y="162"/>
                    <a:pt x="228" y="158"/>
                  </a:cubicBezTo>
                  <a:cubicBezTo>
                    <a:pt x="228" y="156"/>
                    <a:pt x="227" y="154"/>
                    <a:pt x="227" y="153"/>
                  </a:cubicBezTo>
                  <a:close/>
                  <a:moveTo>
                    <a:pt x="258" y="173"/>
                  </a:moveTo>
                  <a:cubicBezTo>
                    <a:pt x="254" y="169"/>
                    <a:pt x="248" y="167"/>
                    <a:pt x="243" y="163"/>
                  </a:cubicBezTo>
                  <a:cubicBezTo>
                    <a:pt x="243" y="163"/>
                    <a:pt x="243" y="163"/>
                    <a:pt x="242" y="163"/>
                  </a:cubicBezTo>
                  <a:cubicBezTo>
                    <a:pt x="247" y="166"/>
                    <a:pt x="252" y="169"/>
                    <a:pt x="257" y="171"/>
                  </a:cubicBezTo>
                  <a:cubicBezTo>
                    <a:pt x="258" y="172"/>
                    <a:pt x="258" y="173"/>
                    <a:pt x="258" y="173"/>
                  </a:cubicBezTo>
                  <a:close/>
                  <a:moveTo>
                    <a:pt x="256" y="162"/>
                  </a:moveTo>
                  <a:cubicBezTo>
                    <a:pt x="252" y="158"/>
                    <a:pt x="248" y="157"/>
                    <a:pt x="243" y="154"/>
                  </a:cubicBezTo>
                  <a:cubicBezTo>
                    <a:pt x="240" y="152"/>
                    <a:pt x="236" y="149"/>
                    <a:pt x="232" y="147"/>
                  </a:cubicBezTo>
                  <a:cubicBezTo>
                    <a:pt x="235" y="148"/>
                    <a:pt x="239" y="150"/>
                    <a:pt x="242" y="151"/>
                  </a:cubicBezTo>
                  <a:cubicBezTo>
                    <a:pt x="246" y="153"/>
                    <a:pt x="249" y="156"/>
                    <a:pt x="253" y="158"/>
                  </a:cubicBezTo>
                  <a:cubicBezTo>
                    <a:pt x="254" y="158"/>
                    <a:pt x="254" y="158"/>
                    <a:pt x="254" y="158"/>
                  </a:cubicBezTo>
                  <a:cubicBezTo>
                    <a:pt x="254" y="158"/>
                    <a:pt x="255" y="158"/>
                    <a:pt x="255" y="158"/>
                  </a:cubicBezTo>
                  <a:cubicBezTo>
                    <a:pt x="255" y="160"/>
                    <a:pt x="255" y="161"/>
                    <a:pt x="256" y="162"/>
                  </a:cubicBezTo>
                  <a:close/>
                  <a:moveTo>
                    <a:pt x="254" y="153"/>
                  </a:moveTo>
                  <a:cubicBezTo>
                    <a:pt x="253" y="153"/>
                    <a:pt x="253" y="153"/>
                    <a:pt x="252" y="153"/>
                  </a:cubicBezTo>
                  <a:cubicBezTo>
                    <a:pt x="248" y="150"/>
                    <a:pt x="243" y="148"/>
                    <a:pt x="239" y="145"/>
                  </a:cubicBezTo>
                  <a:cubicBezTo>
                    <a:pt x="235" y="143"/>
                    <a:pt x="231" y="140"/>
                    <a:pt x="227" y="139"/>
                  </a:cubicBezTo>
                  <a:cubicBezTo>
                    <a:pt x="227" y="138"/>
                    <a:pt x="227" y="137"/>
                    <a:pt x="227" y="136"/>
                  </a:cubicBezTo>
                  <a:cubicBezTo>
                    <a:pt x="232" y="139"/>
                    <a:pt x="237" y="143"/>
                    <a:pt x="242" y="145"/>
                  </a:cubicBezTo>
                  <a:cubicBezTo>
                    <a:pt x="244" y="147"/>
                    <a:pt x="246" y="148"/>
                    <a:pt x="248" y="149"/>
                  </a:cubicBezTo>
                  <a:cubicBezTo>
                    <a:pt x="250" y="150"/>
                    <a:pt x="251" y="151"/>
                    <a:pt x="253" y="153"/>
                  </a:cubicBezTo>
                  <a:cubicBezTo>
                    <a:pt x="253" y="153"/>
                    <a:pt x="253" y="153"/>
                    <a:pt x="254" y="153"/>
                  </a:cubicBezTo>
                  <a:cubicBezTo>
                    <a:pt x="254" y="153"/>
                    <a:pt x="254" y="153"/>
                    <a:pt x="254" y="153"/>
                  </a:cubicBezTo>
                  <a:close/>
                  <a:moveTo>
                    <a:pt x="252" y="146"/>
                  </a:moveTo>
                  <a:cubicBezTo>
                    <a:pt x="251" y="145"/>
                    <a:pt x="250" y="145"/>
                    <a:pt x="249" y="144"/>
                  </a:cubicBezTo>
                  <a:cubicBezTo>
                    <a:pt x="248" y="144"/>
                    <a:pt x="247" y="143"/>
                    <a:pt x="247" y="143"/>
                  </a:cubicBezTo>
                  <a:cubicBezTo>
                    <a:pt x="244" y="141"/>
                    <a:pt x="242" y="140"/>
                    <a:pt x="240" y="138"/>
                  </a:cubicBezTo>
                  <a:cubicBezTo>
                    <a:pt x="236" y="136"/>
                    <a:pt x="231" y="134"/>
                    <a:pt x="227" y="132"/>
                  </a:cubicBezTo>
                  <a:cubicBezTo>
                    <a:pt x="227" y="131"/>
                    <a:pt x="227" y="130"/>
                    <a:pt x="227" y="129"/>
                  </a:cubicBezTo>
                  <a:cubicBezTo>
                    <a:pt x="230" y="132"/>
                    <a:pt x="233" y="134"/>
                    <a:pt x="236" y="136"/>
                  </a:cubicBezTo>
                  <a:cubicBezTo>
                    <a:pt x="241" y="138"/>
                    <a:pt x="245" y="140"/>
                    <a:pt x="249" y="143"/>
                  </a:cubicBezTo>
                  <a:cubicBezTo>
                    <a:pt x="249" y="144"/>
                    <a:pt x="251" y="145"/>
                    <a:pt x="252" y="145"/>
                  </a:cubicBezTo>
                  <a:cubicBezTo>
                    <a:pt x="252" y="145"/>
                    <a:pt x="252" y="145"/>
                    <a:pt x="252" y="146"/>
                  </a:cubicBezTo>
                  <a:cubicBezTo>
                    <a:pt x="252" y="146"/>
                    <a:pt x="252" y="146"/>
                    <a:pt x="252" y="146"/>
                  </a:cubicBezTo>
                  <a:close/>
                  <a:moveTo>
                    <a:pt x="237" y="123"/>
                  </a:moveTo>
                  <a:cubicBezTo>
                    <a:pt x="239" y="124"/>
                    <a:pt x="240" y="125"/>
                    <a:pt x="242" y="126"/>
                  </a:cubicBezTo>
                  <a:cubicBezTo>
                    <a:pt x="239" y="125"/>
                    <a:pt x="236" y="124"/>
                    <a:pt x="234" y="122"/>
                  </a:cubicBezTo>
                  <a:cubicBezTo>
                    <a:pt x="231" y="120"/>
                    <a:pt x="229" y="118"/>
                    <a:pt x="226" y="117"/>
                  </a:cubicBezTo>
                  <a:cubicBezTo>
                    <a:pt x="226" y="117"/>
                    <a:pt x="226" y="116"/>
                    <a:pt x="225" y="115"/>
                  </a:cubicBezTo>
                  <a:cubicBezTo>
                    <a:pt x="226" y="115"/>
                    <a:pt x="226" y="115"/>
                    <a:pt x="226" y="115"/>
                  </a:cubicBezTo>
                  <a:cubicBezTo>
                    <a:pt x="226" y="115"/>
                    <a:pt x="226" y="116"/>
                    <a:pt x="226" y="116"/>
                  </a:cubicBezTo>
                  <a:cubicBezTo>
                    <a:pt x="230" y="118"/>
                    <a:pt x="234" y="121"/>
                    <a:pt x="237" y="123"/>
                  </a:cubicBezTo>
                  <a:close/>
                  <a:moveTo>
                    <a:pt x="226" y="118"/>
                  </a:moveTo>
                  <a:cubicBezTo>
                    <a:pt x="230" y="121"/>
                    <a:pt x="233" y="124"/>
                    <a:pt x="237" y="126"/>
                  </a:cubicBezTo>
                  <a:cubicBezTo>
                    <a:pt x="241" y="128"/>
                    <a:pt x="244" y="130"/>
                    <a:pt x="248" y="133"/>
                  </a:cubicBezTo>
                  <a:cubicBezTo>
                    <a:pt x="248" y="134"/>
                    <a:pt x="248" y="134"/>
                    <a:pt x="249" y="134"/>
                  </a:cubicBezTo>
                  <a:cubicBezTo>
                    <a:pt x="248" y="134"/>
                    <a:pt x="248" y="134"/>
                    <a:pt x="247" y="133"/>
                  </a:cubicBezTo>
                  <a:cubicBezTo>
                    <a:pt x="246" y="133"/>
                    <a:pt x="245" y="132"/>
                    <a:pt x="244" y="132"/>
                  </a:cubicBezTo>
                  <a:cubicBezTo>
                    <a:pt x="242" y="130"/>
                    <a:pt x="240" y="129"/>
                    <a:pt x="238" y="128"/>
                  </a:cubicBezTo>
                  <a:cubicBezTo>
                    <a:pt x="234" y="126"/>
                    <a:pt x="230" y="124"/>
                    <a:pt x="226" y="122"/>
                  </a:cubicBezTo>
                  <a:cubicBezTo>
                    <a:pt x="226" y="121"/>
                    <a:pt x="226" y="119"/>
                    <a:pt x="226" y="118"/>
                  </a:cubicBezTo>
                  <a:close/>
                  <a:moveTo>
                    <a:pt x="227" y="123"/>
                  </a:moveTo>
                  <a:cubicBezTo>
                    <a:pt x="233" y="129"/>
                    <a:pt x="242" y="132"/>
                    <a:pt x="249" y="138"/>
                  </a:cubicBezTo>
                  <a:cubicBezTo>
                    <a:pt x="252" y="141"/>
                    <a:pt x="247" y="138"/>
                    <a:pt x="246" y="137"/>
                  </a:cubicBezTo>
                  <a:cubicBezTo>
                    <a:pt x="243" y="136"/>
                    <a:pt x="241" y="135"/>
                    <a:pt x="238" y="134"/>
                  </a:cubicBezTo>
                  <a:cubicBezTo>
                    <a:pt x="234" y="131"/>
                    <a:pt x="231" y="128"/>
                    <a:pt x="227" y="126"/>
                  </a:cubicBezTo>
                  <a:cubicBezTo>
                    <a:pt x="227" y="125"/>
                    <a:pt x="227" y="124"/>
                    <a:pt x="227" y="123"/>
                  </a:cubicBezTo>
                  <a:close/>
                  <a:moveTo>
                    <a:pt x="229" y="128"/>
                  </a:moveTo>
                  <a:cubicBezTo>
                    <a:pt x="228" y="128"/>
                    <a:pt x="227" y="128"/>
                    <a:pt x="227" y="128"/>
                  </a:cubicBezTo>
                  <a:cubicBezTo>
                    <a:pt x="227" y="127"/>
                    <a:pt x="227" y="127"/>
                    <a:pt x="227" y="127"/>
                  </a:cubicBezTo>
                  <a:cubicBezTo>
                    <a:pt x="227" y="127"/>
                    <a:pt x="228" y="128"/>
                    <a:pt x="229" y="128"/>
                  </a:cubicBezTo>
                  <a:close/>
                  <a:moveTo>
                    <a:pt x="227" y="133"/>
                  </a:moveTo>
                  <a:cubicBezTo>
                    <a:pt x="230" y="136"/>
                    <a:pt x="234" y="137"/>
                    <a:pt x="237" y="139"/>
                  </a:cubicBezTo>
                  <a:cubicBezTo>
                    <a:pt x="242" y="142"/>
                    <a:pt x="246" y="145"/>
                    <a:pt x="251" y="148"/>
                  </a:cubicBezTo>
                  <a:cubicBezTo>
                    <a:pt x="254" y="150"/>
                    <a:pt x="250" y="147"/>
                    <a:pt x="249" y="147"/>
                  </a:cubicBezTo>
                  <a:cubicBezTo>
                    <a:pt x="248" y="147"/>
                    <a:pt x="247" y="146"/>
                    <a:pt x="247" y="146"/>
                  </a:cubicBezTo>
                  <a:cubicBezTo>
                    <a:pt x="244" y="144"/>
                    <a:pt x="242" y="143"/>
                    <a:pt x="240" y="142"/>
                  </a:cubicBezTo>
                  <a:cubicBezTo>
                    <a:pt x="235" y="139"/>
                    <a:pt x="231" y="137"/>
                    <a:pt x="227" y="135"/>
                  </a:cubicBezTo>
                  <a:cubicBezTo>
                    <a:pt x="227" y="135"/>
                    <a:pt x="227" y="134"/>
                    <a:pt x="227" y="133"/>
                  </a:cubicBezTo>
                  <a:close/>
                  <a:moveTo>
                    <a:pt x="227" y="140"/>
                  </a:moveTo>
                  <a:cubicBezTo>
                    <a:pt x="233" y="146"/>
                    <a:pt x="242" y="150"/>
                    <a:pt x="249" y="154"/>
                  </a:cubicBezTo>
                  <a:cubicBezTo>
                    <a:pt x="249" y="154"/>
                    <a:pt x="249" y="154"/>
                    <a:pt x="249" y="155"/>
                  </a:cubicBezTo>
                  <a:cubicBezTo>
                    <a:pt x="248" y="154"/>
                    <a:pt x="248" y="154"/>
                    <a:pt x="247" y="153"/>
                  </a:cubicBezTo>
                  <a:cubicBezTo>
                    <a:pt x="242" y="151"/>
                    <a:pt x="237" y="148"/>
                    <a:pt x="232" y="146"/>
                  </a:cubicBezTo>
                  <a:cubicBezTo>
                    <a:pt x="231" y="145"/>
                    <a:pt x="229" y="145"/>
                    <a:pt x="228" y="144"/>
                  </a:cubicBezTo>
                  <a:cubicBezTo>
                    <a:pt x="228" y="144"/>
                    <a:pt x="228" y="144"/>
                    <a:pt x="228" y="144"/>
                  </a:cubicBezTo>
                  <a:cubicBezTo>
                    <a:pt x="227" y="144"/>
                    <a:pt x="227" y="144"/>
                    <a:pt x="227" y="143"/>
                  </a:cubicBezTo>
                  <a:cubicBezTo>
                    <a:pt x="227" y="142"/>
                    <a:pt x="227" y="141"/>
                    <a:pt x="227" y="140"/>
                  </a:cubicBezTo>
                  <a:close/>
                  <a:moveTo>
                    <a:pt x="254" y="162"/>
                  </a:moveTo>
                  <a:cubicBezTo>
                    <a:pt x="253" y="161"/>
                    <a:pt x="252" y="160"/>
                    <a:pt x="251" y="160"/>
                  </a:cubicBezTo>
                  <a:cubicBezTo>
                    <a:pt x="248" y="158"/>
                    <a:pt x="246" y="157"/>
                    <a:pt x="243" y="155"/>
                  </a:cubicBezTo>
                  <a:cubicBezTo>
                    <a:pt x="237" y="152"/>
                    <a:pt x="232" y="149"/>
                    <a:pt x="227" y="146"/>
                  </a:cubicBezTo>
                  <a:cubicBezTo>
                    <a:pt x="227" y="146"/>
                    <a:pt x="227" y="145"/>
                    <a:pt x="227" y="144"/>
                  </a:cubicBezTo>
                  <a:cubicBezTo>
                    <a:pt x="227" y="144"/>
                    <a:pt x="227" y="144"/>
                    <a:pt x="227" y="145"/>
                  </a:cubicBezTo>
                  <a:cubicBezTo>
                    <a:pt x="227" y="145"/>
                    <a:pt x="227" y="145"/>
                    <a:pt x="227" y="145"/>
                  </a:cubicBezTo>
                  <a:cubicBezTo>
                    <a:pt x="229" y="146"/>
                    <a:pt x="230" y="147"/>
                    <a:pt x="232" y="147"/>
                  </a:cubicBezTo>
                  <a:cubicBezTo>
                    <a:pt x="234" y="149"/>
                    <a:pt x="237" y="151"/>
                    <a:pt x="239" y="152"/>
                  </a:cubicBezTo>
                  <a:cubicBezTo>
                    <a:pt x="243" y="155"/>
                    <a:pt x="248" y="157"/>
                    <a:pt x="252" y="159"/>
                  </a:cubicBezTo>
                  <a:cubicBezTo>
                    <a:pt x="250" y="159"/>
                    <a:pt x="256" y="163"/>
                    <a:pt x="254" y="162"/>
                  </a:cubicBezTo>
                  <a:close/>
                  <a:moveTo>
                    <a:pt x="227" y="147"/>
                  </a:moveTo>
                  <a:cubicBezTo>
                    <a:pt x="232" y="152"/>
                    <a:pt x="240" y="156"/>
                    <a:pt x="246" y="160"/>
                  </a:cubicBezTo>
                  <a:cubicBezTo>
                    <a:pt x="249" y="161"/>
                    <a:pt x="251" y="163"/>
                    <a:pt x="253" y="164"/>
                  </a:cubicBezTo>
                  <a:cubicBezTo>
                    <a:pt x="254" y="165"/>
                    <a:pt x="259" y="168"/>
                    <a:pt x="255" y="166"/>
                  </a:cubicBezTo>
                  <a:cubicBezTo>
                    <a:pt x="251" y="164"/>
                    <a:pt x="247" y="161"/>
                    <a:pt x="243" y="159"/>
                  </a:cubicBezTo>
                  <a:cubicBezTo>
                    <a:pt x="240" y="157"/>
                    <a:pt x="236" y="155"/>
                    <a:pt x="233" y="153"/>
                  </a:cubicBezTo>
                  <a:cubicBezTo>
                    <a:pt x="231" y="151"/>
                    <a:pt x="229" y="150"/>
                    <a:pt x="227" y="149"/>
                  </a:cubicBezTo>
                  <a:cubicBezTo>
                    <a:pt x="227" y="148"/>
                    <a:pt x="227" y="148"/>
                    <a:pt x="227" y="147"/>
                  </a:cubicBezTo>
                  <a:close/>
                  <a:moveTo>
                    <a:pt x="246" y="163"/>
                  </a:moveTo>
                  <a:cubicBezTo>
                    <a:pt x="250" y="165"/>
                    <a:pt x="254" y="167"/>
                    <a:pt x="257" y="170"/>
                  </a:cubicBezTo>
                  <a:cubicBezTo>
                    <a:pt x="256" y="169"/>
                    <a:pt x="252" y="168"/>
                    <a:pt x="250" y="167"/>
                  </a:cubicBezTo>
                  <a:cubicBezTo>
                    <a:pt x="248" y="166"/>
                    <a:pt x="246" y="165"/>
                    <a:pt x="245" y="163"/>
                  </a:cubicBezTo>
                  <a:cubicBezTo>
                    <a:pt x="242" y="161"/>
                    <a:pt x="238" y="159"/>
                    <a:pt x="235" y="157"/>
                  </a:cubicBezTo>
                  <a:cubicBezTo>
                    <a:pt x="232" y="155"/>
                    <a:pt x="229" y="153"/>
                    <a:pt x="226" y="151"/>
                  </a:cubicBezTo>
                  <a:cubicBezTo>
                    <a:pt x="226" y="151"/>
                    <a:pt x="226" y="150"/>
                    <a:pt x="226" y="150"/>
                  </a:cubicBezTo>
                  <a:cubicBezTo>
                    <a:pt x="228" y="151"/>
                    <a:pt x="230" y="152"/>
                    <a:pt x="232" y="153"/>
                  </a:cubicBezTo>
                  <a:cubicBezTo>
                    <a:pt x="233" y="154"/>
                    <a:pt x="233" y="154"/>
                    <a:pt x="234" y="154"/>
                  </a:cubicBezTo>
                  <a:cubicBezTo>
                    <a:pt x="238" y="157"/>
                    <a:pt x="242" y="160"/>
                    <a:pt x="246" y="163"/>
                  </a:cubicBezTo>
                  <a:close/>
                  <a:moveTo>
                    <a:pt x="224" y="110"/>
                  </a:moveTo>
                  <a:cubicBezTo>
                    <a:pt x="231" y="114"/>
                    <a:pt x="238" y="118"/>
                    <a:pt x="243" y="122"/>
                  </a:cubicBezTo>
                  <a:cubicBezTo>
                    <a:pt x="244" y="123"/>
                    <a:pt x="245" y="124"/>
                    <a:pt x="246" y="124"/>
                  </a:cubicBezTo>
                  <a:cubicBezTo>
                    <a:pt x="245" y="124"/>
                    <a:pt x="244" y="123"/>
                    <a:pt x="243" y="123"/>
                  </a:cubicBezTo>
                  <a:cubicBezTo>
                    <a:pt x="241" y="122"/>
                    <a:pt x="239" y="121"/>
                    <a:pt x="237" y="120"/>
                  </a:cubicBezTo>
                  <a:cubicBezTo>
                    <a:pt x="233" y="118"/>
                    <a:pt x="229" y="116"/>
                    <a:pt x="225" y="114"/>
                  </a:cubicBezTo>
                  <a:cubicBezTo>
                    <a:pt x="225" y="113"/>
                    <a:pt x="225" y="113"/>
                    <a:pt x="225" y="112"/>
                  </a:cubicBezTo>
                  <a:cubicBezTo>
                    <a:pt x="225" y="112"/>
                    <a:pt x="225" y="111"/>
                    <a:pt x="224" y="110"/>
                  </a:cubicBezTo>
                  <a:close/>
                  <a:moveTo>
                    <a:pt x="224" y="106"/>
                  </a:moveTo>
                  <a:cubicBezTo>
                    <a:pt x="228" y="109"/>
                    <a:pt x="231" y="111"/>
                    <a:pt x="235" y="114"/>
                  </a:cubicBezTo>
                  <a:cubicBezTo>
                    <a:pt x="238" y="115"/>
                    <a:pt x="241" y="117"/>
                    <a:pt x="244" y="119"/>
                  </a:cubicBezTo>
                  <a:cubicBezTo>
                    <a:pt x="244" y="119"/>
                    <a:pt x="244" y="119"/>
                    <a:pt x="244" y="119"/>
                  </a:cubicBezTo>
                  <a:cubicBezTo>
                    <a:pt x="242" y="117"/>
                    <a:pt x="239" y="116"/>
                    <a:pt x="236" y="115"/>
                  </a:cubicBezTo>
                  <a:cubicBezTo>
                    <a:pt x="232" y="113"/>
                    <a:pt x="228" y="111"/>
                    <a:pt x="224" y="109"/>
                  </a:cubicBezTo>
                  <a:cubicBezTo>
                    <a:pt x="224" y="108"/>
                    <a:pt x="224" y="107"/>
                    <a:pt x="224" y="106"/>
                  </a:cubicBezTo>
                  <a:close/>
                  <a:moveTo>
                    <a:pt x="244" y="118"/>
                  </a:moveTo>
                  <a:cubicBezTo>
                    <a:pt x="242" y="117"/>
                    <a:pt x="240" y="116"/>
                    <a:pt x="239" y="115"/>
                  </a:cubicBezTo>
                  <a:cubicBezTo>
                    <a:pt x="235" y="113"/>
                    <a:pt x="231" y="110"/>
                    <a:pt x="227" y="108"/>
                  </a:cubicBezTo>
                  <a:cubicBezTo>
                    <a:pt x="228" y="108"/>
                    <a:pt x="228" y="108"/>
                    <a:pt x="228" y="108"/>
                  </a:cubicBezTo>
                  <a:cubicBezTo>
                    <a:pt x="230" y="109"/>
                    <a:pt x="232" y="110"/>
                    <a:pt x="234" y="111"/>
                  </a:cubicBezTo>
                  <a:cubicBezTo>
                    <a:pt x="237" y="112"/>
                    <a:pt x="240" y="114"/>
                    <a:pt x="243" y="115"/>
                  </a:cubicBezTo>
                  <a:cubicBezTo>
                    <a:pt x="243" y="116"/>
                    <a:pt x="244" y="117"/>
                    <a:pt x="244" y="118"/>
                  </a:cubicBezTo>
                  <a:close/>
                  <a:moveTo>
                    <a:pt x="222" y="102"/>
                  </a:moveTo>
                  <a:cubicBezTo>
                    <a:pt x="228" y="107"/>
                    <a:pt x="235" y="109"/>
                    <a:pt x="241" y="113"/>
                  </a:cubicBezTo>
                  <a:cubicBezTo>
                    <a:pt x="241" y="113"/>
                    <a:pt x="242" y="114"/>
                    <a:pt x="243" y="114"/>
                  </a:cubicBezTo>
                  <a:cubicBezTo>
                    <a:pt x="243" y="114"/>
                    <a:pt x="243" y="114"/>
                    <a:pt x="243" y="115"/>
                  </a:cubicBezTo>
                  <a:cubicBezTo>
                    <a:pt x="243" y="114"/>
                    <a:pt x="242" y="114"/>
                    <a:pt x="242" y="114"/>
                  </a:cubicBezTo>
                  <a:cubicBezTo>
                    <a:pt x="241" y="114"/>
                    <a:pt x="239" y="113"/>
                    <a:pt x="238" y="112"/>
                  </a:cubicBezTo>
                  <a:cubicBezTo>
                    <a:pt x="236" y="111"/>
                    <a:pt x="234" y="110"/>
                    <a:pt x="233" y="109"/>
                  </a:cubicBezTo>
                  <a:cubicBezTo>
                    <a:pt x="230" y="108"/>
                    <a:pt x="226" y="107"/>
                    <a:pt x="223" y="105"/>
                  </a:cubicBezTo>
                  <a:cubicBezTo>
                    <a:pt x="223" y="104"/>
                    <a:pt x="223" y="103"/>
                    <a:pt x="222" y="102"/>
                  </a:cubicBezTo>
                  <a:close/>
                  <a:moveTo>
                    <a:pt x="221" y="97"/>
                  </a:moveTo>
                  <a:cubicBezTo>
                    <a:pt x="225" y="101"/>
                    <a:pt x="231" y="104"/>
                    <a:pt x="236" y="106"/>
                  </a:cubicBezTo>
                  <a:cubicBezTo>
                    <a:pt x="236" y="106"/>
                    <a:pt x="243" y="110"/>
                    <a:pt x="239" y="108"/>
                  </a:cubicBezTo>
                  <a:cubicBezTo>
                    <a:pt x="236" y="107"/>
                    <a:pt x="234" y="106"/>
                    <a:pt x="231" y="105"/>
                  </a:cubicBezTo>
                  <a:cubicBezTo>
                    <a:pt x="228" y="104"/>
                    <a:pt x="225" y="102"/>
                    <a:pt x="222" y="101"/>
                  </a:cubicBezTo>
                  <a:cubicBezTo>
                    <a:pt x="221" y="100"/>
                    <a:pt x="221" y="99"/>
                    <a:pt x="221" y="97"/>
                  </a:cubicBezTo>
                  <a:close/>
                  <a:moveTo>
                    <a:pt x="219" y="93"/>
                  </a:moveTo>
                  <a:cubicBezTo>
                    <a:pt x="224" y="98"/>
                    <a:pt x="231" y="100"/>
                    <a:pt x="237" y="103"/>
                  </a:cubicBezTo>
                  <a:cubicBezTo>
                    <a:pt x="237" y="104"/>
                    <a:pt x="238" y="104"/>
                    <a:pt x="239" y="104"/>
                  </a:cubicBezTo>
                  <a:cubicBezTo>
                    <a:pt x="238" y="104"/>
                    <a:pt x="237" y="104"/>
                    <a:pt x="236" y="103"/>
                  </a:cubicBezTo>
                  <a:cubicBezTo>
                    <a:pt x="234" y="102"/>
                    <a:pt x="232" y="101"/>
                    <a:pt x="230" y="100"/>
                  </a:cubicBezTo>
                  <a:cubicBezTo>
                    <a:pt x="227" y="98"/>
                    <a:pt x="223" y="97"/>
                    <a:pt x="220" y="95"/>
                  </a:cubicBezTo>
                  <a:cubicBezTo>
                    <a:pt x="220" y="95"/>
                    <a:pt x="219" y="94"/>
                    <a:pt x="219" y="93"/>
                  </a:cubicBezTo>
                  <a:close/>
                  <a:moveTo>
                    <a:pt x="217" y="89"/>
                  </a:moveTo>
                  <a:cubicBezTo>
                    <a:pt x="223" y="94"/>
                    <a:pt x="230" y="95"/>
                    <a:pt x="237" y="100"/>
                  </a:cubicBezTo>
                  <a:cubicBezTo>
                    <a:pt x="242" y="103"/>
                    <a:pt x="234" y="99"/>
                    <a:pt x="233" y="98"/>
                  </a:cubicBezTo>
                  <a:cubicBezTo>
                    <a:pt x="231" y="97"/>
                    <a:pt x="229" y="96"/>
                    <a:pt x="227" y="96"/>
                  </a:cubicBezTo>
                  <a:cubicBezTo>
                    <a:pt x="224" y="94"/>
                    <a:pt x="221" y="93"/>
                    <a:pt x="218" y="91"/>
                  </a:cubicBezTo>
                  <a:cubicBezTo>
                    <a:pt x="218" y="90"/>
                    <a:pt x="217" y="89"/>
                    <a:pt x="217" y="89"/>
                  </a:cubicBezTo>
                  <a:close/>
                  <a:moveTo>
                    <a:pt x="238" y="100"/>
                  </a:moveTo>
                  <a:cubicBezTo>
                    <a:pt x="233" y="95"/>
                    <a:pt x="225" y="94"/>
                    <a:pt x="219" y="90"/>
                  </a:cubicBezTo>
                  <a:cubicBezTo>
                    <a:pt x="214" y="86"/>
                    <a:pt x="220" y="90"/>
                    <a:pt x="221" y="90"/>
                  </a:cubicBezTo>
                  <a:cubicBezTo>
                    <a:pt x="223" y="91"/>
                    <a:pt x="225" y="92"/>
                    <a:pt x="227" y="93"/>
                  </a:cubicBezTo>
                  <a:cubicBezTo>
                    <a:pt x="230" y="95"/>
                    <a:pt x="234" y="97"/>
                    <a:pt x="238" y="98"/>
                  </a:cubicBezTo>
                  <a:cubicBezTo>
                    <a:pt x="238" y="99"/>
                    <a:pt x="238" y="99"/>
                    <a:pt x="238" y="100"/>
                  </a:cubicBezTo>
                  <a:close/>
                  <a:moveTo>
                    <a:pt x="214" y="84"/>
                  </a:moveTo>
                  <a:cubicBezTo>
                    <a:pt x="221" y="88"/>
                    <a:pt x="229" y="91"/>
                    <a:pt x="236" y="96"/>
                  </a:cubicBezTo>
                  <a:cubicBezTo>
                    <a:pt x="239" y="99"/>
                    <a:pt x="235" y="96"/>
                    <a:pt x="234" y="96"/>
                  </a:cubicBezTo>
                  <a:cubicBezTo>
                    <a:pt x="232" y="95"/>
                    <a:pt x="230" y="94"/>
                    <a:pt x="227" y="93"/>
                  </a:cubicBezTo>
                  <a:cubicBezTo>
                    <a:pt x="224" y="91"/>
                    <a:pt x="220" y="89"/>
                    <a:pt x="216" y="87"/>
                  </a:cubicBezTo>
                  <a:cubicBezTo>
                    <a:pt x="216" y="87"/>
                    <a:pt x="216" y="87"/>
                    <a:pt x="216" y="87"/>
                  </a:cubicBezTo>
                  <a:cubicBezTo>
                    <a:pt x="215" y="86"/>
                    <a:pt x="215" y="85"/>
                    <a:pt x="214" y="84"/>
                  </a:cubicBezTo>
                  <a:close/>
                  <a:moveTo>
                    <a:pt x="211" y="79"/>
                  </a:moveTo>
                  <a:cubicBezTo>
                    <a:pt x="219" y="84"/>
                    <a:pt x="228" y="88"/>
                    <a:pt x="236" y="93"/>
                  </a:cubicBezTo>
                  <a:cubicBezTo>
                    <a:pt x="236" y="93"/>
                    <a:pt x="236" y="93"/>
                    <a:pt x="236" y="93"/>
                  </a:cubicBezTo>
                  <a:cubicBezTo>
                    <a:pt x="233" y="91"/>
                    <a:pt x="227" y="88"/>
                    <a:pt x="223" y="86"/>
                  </a:cubicBezTo>
                  <a:cubicBezTo>
                    <a:pt x="219" y="85"/>
                    <a:pt x="216" y="83"/>
                    <a:pt x="213" y="82"/>
                  </a:cubicBezTo>
                  <a:cubicBezTo>
                    <a:pt x="212" y="81"/>
                    <a:pt x="212" y="80"/>
                    <a:pt x="211" y="79"/>
                  </a:cubicBezTo>
                  <a:close/>
                  <a:moveTo>
                    <a:pt x="206" y="72"/>
                  </a:moveTo>
                  <a:cubicBezTo>
                    <a:pt x="213" y="77"/>
                    <a:pt x="222" y="81"/>
                    <a:pt x="230" y="84"/>
                  </a:cubicBezTo>
                  <a:cubicBezTo>
                    <a:pt x="230" y="84"/>
                    <a:pt x="232" y="85"/>
                    <a:pt x="233" y="86"/>
                  </a:cubicBezTo>
                  <a:cubicBezTo>
                    <a:pt x="233" y="86"/>
                    <a:pt x="233" y="86"/>
                    <a:pt x="233" y="86"/>
                  </a:cubicBezTo>
                  <a:cubicBezTo>
                    <a:pt x="233" y="86"/>
                    <a:pt x="232" y="86"/>
                    <a:pt x="232" y="86"/>
                  </a:cubicBezTo>
                  <a:cubicBezTo>
                    <a:pt x="231" y="85"/>
                    <a:pt x="230" y="85"/>
                    <a:pt x="229" y="84"/>
                  </a:cubicBezTo>
                  <a:cubicBezTo>
                    <a:pt x="226" y="83"/>
                    <a:pt x="223" y="82"/>
                    <a:pt x="221" y="81"/>
                  </a:cubicBezTo>
                  <a:cubicBezTo>
                    <a:pt x="217" y="79"/>
                    <a:pt x="213" y="77"/>
                    <a:pt x="209" y="76"/>
                  </a:cubicBezTo>
                  <a:cubicBezTo>
                    <a:pt x="208" y="75"/>
                    <a:pt x="207" y="73"/>
                    <a:pt x="206" y="72"/>
                  </a:cubicBezTo>
                  <a:close/>
                  <a:moveTo>
                    <a:pt x="221" y="80"/>
                  </a:moveTo>
                  <a:cubicBezTo>
                    <a:pt x="220" y="79"/>
                    <a:pt x="218" y="78"/>
                    <a:pt x="216" y="77"/>
                  </a:cubicBezTo>
                  <a:cubicBezTo>
                    <a:pt x="216" y="77"/>
                    <a:pt x="217" y="78"/>
                    <a:pt x="218" y="78"/>
                  </a:cubicBezTo>
                  <a:cubicBezTo>
                    <a:pt x="220" y="79"/>
                    <a:pt x="223" y="81"/>
                    <a:pt x="226" y="82"/>
                  </a:cubicBezTo>
                  <a:cubicBezTo>
                    <a:pt x="224" y="81"/>
                    <a:pt x="223" y="81"/>
                    <a:pt x="221" y="80"/>
                  </a:cubicBezTo>
                  <a:close/>
                  <a:moveTo>
                    <a:pt x="236" y="92"/>
                  </a:moveTo>
                  <a:cubicBezTo>
                    <a:pt x="227" y="87"/>
                    <a:pt x="218" y="82"/>
                    <a:pt x="210" y="77"/>
                  </a:cubicBezTo>
                  <a:cubicBezTo>
                    <a:pt x="210" y="77"/>
                    <a:pt x="210" y="77"/>
                    <a:pt x="210" y="77"/>
                  </a:cubicBezTo>
                  <a:cubicBezTo>
                    <a:pt x="213" y="79"/>
                    <a:pt x="219" y="81"/>
                    <a:pt x="223" y="83"/>
                  </a:cubicBezTo>
                  <a:cubicBezTo>
                    <a:pt x="226" y="84"/>
                    <a:pt x="230" y="86"/>
                    <a:pt x="233" y="87"/>
                  </a:cubicBezTo>
                  <a:cubicBezTo>
                    <a:pt x="234" y="88"/>
                    <a:pt x="235" y="90"/>
                    <a:pt x="236" y="92"/>
                  </a:cubicBezTo>
                  <a:close/>
                  <a:moveTo>
                    <a:pt x="237" y="96"/>
                  </a:moveTo>
                  <a:cubicBezTo>
                    <a:pt x="229" y="91"/>
                    <a:pt x="221" y="88"/>
                    <a:pt x="213" y="83"/>
                  </a:cubicBezTo>
                  <a:cubicBezTo>
                    <a:pt x="213" y="83"/>
                    <a:pt x="213" y="83"/>
                    <a:pt x="213" y="83"/>
                  </a:cubicBezTo>
                  <a:cubicBezTo>
                    <a:pt x="216" y="84"/>
                    <a:pt x="222" y="87"/>
                    <a:pt x="225" y="88"/>
                  </a:cubicBezTo>
                  <a:cubicBezTo>
                    <a:pt x="229" y="90"/>
                    <a:pt x="233" y="92"/>
                    <a:pt x="236" y="93"/>
                  </a:cubicBezTo>
                  <a:cubicBezTo>
                    <a:pt x="236" y="94"/>
                    <a:pt x="237" y="95"/>
                    <a:pt x="237" y="96"/>
                  </a:cubicBezTo>
                  <a:close/>
                  <a:moveTo>
                    <a:pt x="240" y="104"/>
                  </a:moveTo>
                  <a:cubicBezTo>
                    <a:pt x="236" y="102"/>
                    <a:pt x="232" y="100"/>
                    <a:pt x="228" y="98"/>
                  </a:cubicBezTo>
                  <a:cubicBezTo>
                    <a:pt x="225" y="96"/>
                    <a:pt x="221" y="95"/>
                    <a:pt x="218" y="92"/>
                  </a:cubicBezTo>
                  <a:cubicBezTo>
                    <a:pt x="218" y="92"/>
                    <a:pt x="218" y="92"/>
                    <a:pt x="218" y="92"/>
                  </a:cubicBezTo>
                  <a:cubicBezTo>
                    <a:pt x="221" y="94"/>
                    <a:pt x="225" y="95"/>
                    <a:pt x="228" y="97"/>
                  </a:cubicBezTo>
                  <a:cubicBezTo>
                    <a:pt x="232" y="99"/>
                    <a:pt x="235" y="101"/>
                    <a:pt x="239" y="102"/>
                  </a:cubicBezTo>
                  <a:cubicBezTo>
                    <a:pt x="239" y="103"/>
                    <a:pt x="239" y="103"/>
                    <a:pt x="240" y="104"/>
                  </a:cubicBezTo>
                  <a:close/>
                  <a:moveTo>
                    <a:pt x="241" y="107"/>
                  </a:moveTo>
                  <a:cubicBezTo>
                    <a:pt x="234" y="104"/>
                    <a:pt x="227" y="102"/>
                    <a:pt x="221" y="97"/>
                  </a:cubicBezTo>
                  <a:cubicBezTo>
                    <a:pt x="219" y="95"/>
                    <a:pt x="224" y="98"/>
                    <a:pt x="225" y="99"/>
                  </a:cubicBezTo>
                  <a:cubicBezTo>
                    <a:pt x="227" y="99"/>
                    <a:pt x="229" y="100"/>
                    <a:pt x="231" y="101"/>
                  </a:cubicBezTo>
                  <a:cubicBezTo>
                    <a:pt x="234" y="103"/>
                    <a:pt x="237" y="104"/>
                    <a:pt x="240" y="106"/>
                  </a:cubicBezTo>
                  <a:cubicBezTo>
                    <a:pt x="240" y="106"/>
                    <a:pt x="240" y="107"/>
                    <a:pt x="241" y="107"/>
                  </a:cubicBezTo>
                  <a:close/>
                  <a:moveTo>
                    <a:pt x="242" y="113"/>
                  </a:moveTo>
                  <a:cubicBezTo>
                    <a:pt x="240" y="111"/>
                    <a:pt x="237" y="109"/>
                    <a:pt x="234" y="108"/>
                  </a:cubicBezTo>
                  <a:cubicBezTo>
                    <a:pt x="231" y="106"/>
                    <a:pt x="226" y="105"/>
                    <a:pt x="223" y="102"/>
                  </a:cubicBezTo>
                  <a:cubicBezTo>
                    <a:pt x="221" y="100"/>
                    <a:pt x="225" y="103"/>
                    <a:pt x="225" y="103"/>
                  </a:cubicBezTo>
                  <a:cubicBezTo>
                    <a:pt x="226" y="104"/>
                    <a:pt x="226" y="104"/>
                    <a:pt x="227" y="104"/>
                  </a:cubicBezTo>
                  <a:cubicBezTo>
                    <a:pt x="229" y="105"/>
                    <a:pt x="232" y="106"/>
                    <a:pt x="234" y="107"/>
                  </a:cubicBezTo>
                  <a:cubicBezTo>
                    <a:pt x="236" y="108"/>
                    <a:pt x="239" y="109"/>
                    <a:pt x="241" y="109"/>
                  </a:cubicBezTo>
                  <a:cubicBezTo>
                    <a:pt x="242" y="111"/>
                    <a:pt x="242" y="112"/>
                    <a:pt x="242" y="113"/>
                  </a:cubicBezTo>
                  <a:close/>
                  <a:moveTo>
                    <a:pt x="245" y="123"/>
                  </a:moveTo>
                  <a:cubicBezTo>
                    <a:pt x="241" y="120"/>
                    <a:pt x="236" y="117"/>
                    <a:pt x="232" y="114"/>
                  </a:cubicBezTo>
                  <a:cubicBezTo>
                    <a:pt x="232" y="114"/>
                    <a:pt x="233" y="114"/>
                    <a:pt x="233" y="115"/>
                  </a:cubicBezTo>
                  <a:cubicBezTo>
                    <a:pt x="237" y="116"/>
                    <a:pt x="241" y="118"/>
                    <a:pt x="245" y="120"/>
                  </a:cubicBezTo>
                  <a:cubicBezTo>
                    <a:pt x="245" y="121"/>
                    <a:pt x="245" y="122"/>
                    <a:pt x="245" y="123"/>
                  </a:cubicBezTo>
                  <a:close/>
                  <a:moveTo>
                    <a:pt x="247" y="129"/>
                  </a:moveTo>
                  <a:cubicBezTo>
                    <a:pt x="244" y="127"/>
                    <a:pt x="241" y="125"/>
                    <a:pt x="238" y="123"/>
                  </a:cubicBezTo>
                  <a:cubicBezTo>
                    <a:pt x="235" y="121"/>
                    <a:pt x="232" y="119"/>
                    <a:pt x="229" y="117"/>
                  </a:cubicBezTo>
                  <a:cubicBezTo>
                    <a:pt x="230" y="117"/>
                    <a:pt x="230" y="117"/>
                    <a:pt x="231" y="117"/>
                  </a:cubicBezTo>
                  <a:cubicBezTo>
                    <a:pt x="233" y="118"/>
                    <a:pt x="235" y="119"/>
                    <a:pt x="237" y="120"/>
                  </a:cubicBezTo>
                  <a:cubicBezTo>
                    <a:pt x="240" y="122"/>
                    <a:pt x="243" y="124"/>
                    <a:pt x="246" y="125"/>
                  </a:cubicBezTo>
                  <a:cubicBezTo>
                    <a:pt x="246" y="126"/>
                    <a:pt x="247" y="128"/>
                    <a:pt x="247" y="129"/>
                  </a:cubicBezTo>
                  <a:close/>
                  <a:moveTo>
                    <a:pt x="248" y="133"/>
                  </a:moveTo>
                  <a:cubicBezTo>
                    <a:pt x="246" y="131"/>
                    <a:pt x="245" y="129"/>
                    <a:pt x="242" y="128"/>
                  </a:cubicBezTo>
                  <a:cubicBezTo>
                    <a:pt x="237" y="126"/>
                    <a:pt x="233" y="123"/>
                    <a:pt x="230" y="120"/>
                  </a:cubicBezTo>
                  <a:cubicBezTo>
                    <a:pt x="229" y="120"/>
                    <a:pt x="225" y="117"/>
                    <a:pt x="228" y="119"/>
                  </a:cubicBezTo>
                  <a:cubicBezTo>
                    <a:pt x="229" y="119"/>
                    <a:pt x="229" y="120"/>
                    <a:pt x="230" y="120"/>
                  </a:cubicBezTo>
                  <a:cubicBezTo>
                    <a:pt x="232" y="121"/>
                    <a:pt x="233" y="122"/>
                    <a:pt x="235" y="123"/>
                  </a:cubicBezTo>
                  <a:cubicBezTo>
                    <a:pt x="239" y="126"/>
                    <a:pt x="243" y="128"/>
                    <a:pt x="247" y="130"/>
                  </a:cubicBezTo>
                  <a:cubicBezTo>
                    <a:pt x="248" y="131"/>
                    <a:pt x="248" y="132"/>
                    <a:pt x="248" y="133"/>
                  </a:cubicBezTo>
                  <a:close/>
                  <a:moveTo>
                    <a:pt x="250" y="139"/>
                  </a:moveTo>
                  <a:cubicBezTo>
                    <a:pt x="244" y="133"/>
                    <a:pt x="236" y="130"/>
                    <a:pt x="229" y="125"/>
                  </a:cubicBezTo>
                  <a:cubicBezTo>
                    <a:pt x="230" y="125"/>
                    <a:pt x="227" y="123"/>
                    <a:pt x="226" y="123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8" y="123"/>
                    <a:pt x="229" y="124"/>
                    <a:pt x="230" y="124"/>
                  </a:cubicBezTo>
                  <a:cubicBezTo>
                    <a:pt x="232" y="125"/>
                    <a:pt x="234" y="127"/>
                    <a:pt x="236" y="128"/>
                  </a:cubicBezTo>
                  <a:cubicBezTo>
                    <a:pt x="240" y="130"/>
                    <a:pt x="244" y="133"/>
                    <a:pt x="249" y="135"/>
                  </a:cubicBezTo>
                  <a:cubicBezTo>
                    <a:pt x="249" y="136"/>
                    <a:pt x="249" y="137"/>
                    <a:pt x="250" y="139"/>
                  </a:cubicBezTo>
                  <a:close/>
                  <a:moveTo>
                    <a:pt x="250" y="141"/>
                  </a:moveTo>
                  <a:cubicBezTo>
                    <a:pt x="250" y="141"/>
                    <a:pt x="250" y="141"/>
                    <a:pt x="250" y="140"/>
                  </a:cubicBezTo>
                  <a:cubicBezTo>
                    <a:pt x="250" y="140"/>
                    <a:pt x="250" y="140"/>
                    <a:pt x="250" y="141"/>
                  </a:cubicBezTo>
                  <a:cubicBezTo>
                    <a:pt x="250" y="141"/>
                    <a:pt x="250" y="141"/>
                    <a:pt x="250" y="141"/>
                  </a:cubicBezTo>
                  <a:close/>
                  <a:moveTo>
                    <a:pt x="251" y="144"/>
                  </a:moveTo>
                  <a:cubicBezTo>
                    <a:pt x="248" y="142"/>
                    <a:pt x="244" y="139"/>
                    <a:pt x="241" y="137"/>
                  </a:cubicBezTo>
                  <a:cubicBezTo>
                    <a:pt x="236" y="135"/>
                    <a:pt x="231" y="133"/>
                    <a:pt x="227" y="129"/>
                  </a:cubicBezTo>
                  <a:cubicBezTo>
                    <a:pt x="227" y="129"/>
                    <a:pt x="231" y="130"/>
                    <a:pt x="232" y="131"/>
                  </a:cubicBezTo>
                  <a:cubicBezTo>
                    <a:pt x="233" y="131"/>
                    <a:pt x="233" y="132"/>
                    <a:pt x="234" y="132"/>
                  </a:cubicBezTo>
                  <a:cubicBezTo>
                    <a:pt x="236" y="134"/>
                    <a:pt x="238" y="135"/>
                    <a:pt x="240" y="136"/>
                  </a:cubicBezTo>
                  <a:cubicBezTo>
                    <a:pt x="244" y="137"/>
                    <a:pt x="247" y="140"/>
                    <a:pt x="251" y="142"/>
                  </a:cubicBezTo>
                  <a:cubicBezTo>
                    <a:pt x="251" y="143"/>
                    <a:pt x="251" y="144"/>
                    <a:pt x="251" y="144"/>
                  </a:cubicBezTo>
                  <a:close/>
                  <a:moveTo>
                    <a:pt x="252" y="148"/>
                  </a:moveTo>
                  <a:cubicBezTo>
                    <a:pt x="249" y="146"/>
                    <a:pt x="245" y="144"/>
                    <a:pt x="242" y="141"/>
                  </a:cubicBezTo>
                  <a:cubicBezTo>
                    <a:pt x="240" y="140"/>
                    <a:pt x="237" y="138"/>
                    <a:pt x="235" y="137"/>
                  </a:cubicBezTo>
                  <a:cubicBezTo>
                    <a:pt x="233" y="136"/>
                    <a:pt x="230" y="135"/>
                    <a:pt x="228" y="133"/>
                  </a:cubicBezTo>
                  <a:cubicBezTo>
                    <a:pt x="226" y="132"/>
                    <a:pt x="231" y="134"/>
                    <a:pt x="231" y="134"/>
                  </a:cubicBezTo>
                  <a:cubicBezTo>
                    <a:pt x="232" y="135"/>
                    <a:pt x="233" y="135"/>
                    <a:pt x="234" y="136"/>
                  </a:cubicBezTo>
                  <a:cubicBezTo>
                    <a:pt x="236" y="137"/>
                    <a:pt x="239" y="138"/>
                    <a:pt x="241" y="140"/>
                  </a:cubicBezTo>
                  <a:cubicBezTo>
                    <a:pt x="244" y="142"/>
                    <a:pt x="248" y="145"/>
                    <a:pt x="252" y="146"/>
                  </a:cubicBezTo>
                  <a:cubicBezTo>
                    <a:pt x="252" y="147"/>
                    <a:pt x="252" y="147"/>
                    <a:pt x="252" y="148"/>
                  </a:cubicBezTo>
                  <a:close/>
                  <a:moveTo>
                    <a:pt x="253" y="152"/>
                  </a:moveTo>
                  <a:cubicBezTo>
                    <a:pt x="251" y="150"/>
                    <a:pt x="248" y="148"/>
                    <a:pt x="245" y="146"/>
                  </a:cubicBezTo>
                  <a:cubicBezTo>
                    <a:pt x="240" y="144"/>
                    <a:pt x="236" y="141"/>
                    <a:pt x="231" y="138"/>
                  </a:cubicBezTo>
                  <a:cubicBezTo>
                    <a:pt x="231" y="138"/>
                    <a:pt x="232" y="138"/>
                    <a:pt x="232" y="138"/>
                  </a:cubicBezTo>
                  <a:cubicBezTo>
                    <a:pt x="235" y="139"/>
                    <a:pt x="237" y="141"/>
                    <a:pt x="239" y="142"/>
                  </a:cubicBezTo>
                  <a:cubicBezTo>
                    <a:pt x="244" y="145"/>
                    <a:pt x="248" y="147"/>
                    <a:pt x="253" y="149"/>
                  </a:cubicBezTo>
                  <a:cubicBezTo>
                    <a:pt x="253" y="150"/>
                    <a:pt x="253" y="151"/>
                    <a:pt x="253" y="152"/>
                  </a:cubicBezTo>
                  <a:close/>
                  <a:moveTo>
                    <a:pt x="254" y="157"/>
                  </a:moveTo>
                  <a:cubicBezTo>
                    <a:pt x="250" y="155"/>
                    <a:pt x="246" y="151"/>
                    <a:pt x="242" y="149"/>
                  </a:cubicBezTo>
                  <a:cubicBezTo>
                    <a:pt x="237" y="147"/>
                    <a:pt x="232" y="144"/>
                    <a:pt x="228" y="140"/>
                  </a:cubicBezTo>
                  <a:cubicBezTo>
                    <a:pt x="226" y="138"/>
                    <a:pt x="230" y="141"/>
                    <a:pt x="230" y="141"/>
                  </a:cubicBezTo>
                  <a:cubicBezTo>
                    <a:pt x="232" y="142"/>
                    <a:pt x="233" y="143"/>
                    <a:pt x="234" y="144"/>
                  </a:cubicBezTo>
                  <a:cubicBezTo>
                    <a:pt x="237" y="145"/>
                    <a:pt x="239" y="146"/>
                    <a:pt x="241" y="147"/>
                  </a:cubicBezTo>
                  <a:cubicBezTo>
                    <a:pt x="245" y="149"/>
                    <a:pt x="249" y="152"/>
                    <a:pt x="254" y="154"/>
                  </a:cubicBezTo>
                  <a:cubicBezTo>
                    <a:pt x="254" y="155"/>
                    <a:pt x="254" y="156"/>
                    <a:pt x="254" y="157"/>
                  </a:cubicBezTo>
                  <a:close/>
                  <a:moveTo>
                    <a:pt x="256" y="166"/>
                  </a:moveTo>
                  <a:cubicBezTo>
                    <a:pt x="249" y="160"/>
                    <a:pt x="240" y="156"/>
                    <a:pt x="232" y="151"/>
                  </a:cubicBezTo>
                  <a:cubicBezTo>
                    <a:pt x="231" y="150"/>
                    <a:pt x="229" y="148"/>
                    <a:pt x="227" y="147"/>
                  </a:cubicBezTo>
                  <a:cubicBezTo>
                    <a:pt x="228" y="148"/>
                    <a:pt x="230" y="149"/>
                    <a:pt x="231" y="149"/>
                  </a:cubicBezTo>
                  <a:cubicBezTo>
                    <a:pt x="234" y="151"/>
                    <a:pt x="236" y="152"/>
                    <a:pt x="239" y="154"/>
                  </a:cubicBezTo>
                  <a:cubicBezTo>
                    <a:pt x="245" y="157"/>
                    <a:pt x="250" y="160"/>
                    <a:pt x="256" y="163"/>
                  </a:cubicBezTo>
                  <a:cubicBezTo>
                    <a:pt x="256" y="163"/>
                    <a:pt x="256" y="163"/>
                    <a:pt x="256" y="163"/>
                  </a:cubicBezTo>
                  <a:cubicBezTo>
                    <a:pt x="256" y="164"/>
                    <a:pt x="256" y="165"/>
                    <a:pt x="256" y="166"/>
                  </a:cubicBezTo>
                  <a:close/>
                  <a:moveTo>
                    <a:pt x="257" y="169"/>
                  </a:moveTo>
                  <a:cubicBezTo>
                    <a:pt x="255" y="167"/>
                    <a:pt x="252" y="165"/>
                    <a:pt x="249" y="163"/>
                  </a:cubicBezTo>
                  <a:cubicBezTo>
                    <a:pt x="251" y="165"/>
                    <a:pt x="254" y="166"/>
                    <a:pt x="257" y="168"/>
                  </a:cubicBezTo>
                  <a:cubicBezTo>
                    <a:pt x="257" y="168"/>
                    <a:pt x="257" y="169"/>
                    <a:pt x="257" y="169"/>
                  </a:cubicBezTo>
                  <a:close/>
                  <a:moveTo>
                    <a:pt x="259" y="178"/>
                  </a:moveTo>
                  <a:cubicBezTo>
                    <a:pt x="251" y="172"/>
                    <a:pt x="243" y="167"/>
                    <a:pt x="235" y="162"/>
                  </a:cubicBezTo>
                  <a:cubicBezTo>
                    <a:pt x="238" y="164"/>
                    <a:pt x="240" y="165"/>
                    <a:pt x="243" y="166"/>
                  </a:cubicBezTo>
                  <a:cubicBezTo>
                    <a:pt x="248" y="168"/>
                    <a:pt x="253" y="171"/>
                    <a:pt x="258" y="175"/>
                  </a:cubicBezTo>
                  <a:cubicBezTo>
                    <a:pt x="258" y="176"/>
                    <a:pt x="258" y="177"/>
                    <a:pt x="259" y="178"/>
                  </a:cubicBezTo>
                  <a:close/>
                  <a:moveTo>
                    <a:pt x="260" y="186"/>
                  </a:moveTo>
                  <a:cubicBezTo>
                    <a:pt x="256" y="183"/>
                    <a:pt x="251" y="182"/>
                    <a:pt x="247" y="180"/>
                  </a:cubicBezTo>
                  <a:cubicBezTo>
                    <a:pt x="241" y="178"/>
                    <a:pt x="236" y="175"/>
                    <a:pt x="231" y="173"/>
                  </a:cubicBezTo>
                  <a:cubicBezTo>
                    <a:pt x="231" y="172"/>
                    <a:pt x="231" y="170"/>
                    <a:pt x="230" y="169"/>
                  </a:cubicBezTo>
                  <a:cubicBezTo>
                    <a:pt x="236" y="172"/>
                    <a:pt x="241" y="175"/>
                    <a:pt x="247" y="178"/>
                  </a:cubicBezTo>
                  <a:cubicBezTo>
                    <a:pt x="251" y="180"/>
                    <a:pt x="255" y="183"/>
                    <a:pt x="259" y="184"/>
                  </a:cubicBezTo>
                  <a:cubicBezTo>
                    <a:pt x="259" y="184"/>
                    <a:pt x="259" y="184"/>
                    <a:pt x="259" y="184"/>
                  </a:cubicBezTo>
                  <a:cubicBezTo>
                    <a:pt x="260" y="185"/>
                    <a:pt x="260" y="185"/>
                    <a:pt x="260" y="186"/>
                  </a:cubicBezTo>
                  <a:close/>
                  <a:moveTo>
                    <a:pt x="237" y="229"/>
                  </a:moveTo>
                  <a:cubicBezTo>
                    <a:pt x="237" y="228"/>
                    <a:pt x="237" y="227"/>
                    <a:pt x="237" y="226"/>
                  </a:cubicBezTo>
                  <a:cubicBezTo>
                    <a:pt x="241" y="229"/>
                    <a:pt x="245" y="232"/>
                    <a:pt x="250" y="235"/>
                  </a:cubicBezTo>
                  <a:cubicBezTo>
                    <a:pt x="253" y="236"/>
                    <a:pt x="255" y="238"/>
                    <a:pt x="258" y="240"/>
                  </a:cubicBezTo>
                  <a:cubicBezTo>
                    <a:pt x="260" y="241"/>
                    <a:pt x="263" y="244"/>
                    <a:pt x="264" y="244"/>
                  </a:cubicBezTo>
                  <a:cubicBezTo>
                    <a:pt x="264" y="244"/>
                    <a:pt x="264" y="244"/>
                    <a:pt x="264" y="244"/>
                  </a:cubicBezTo>
                  <a:cubicBezTo>
                    <a:pt x="254" y="242"/>
                    <a:pt x="246" y="233"/>
                    <a:pt x="237" y="229"/>
                  </a:cubicBezTo>
                  <a:close/>
                  <a:moveTo>
                    <a:pt x="263" y="238"/>
                  </a:moveTo>
                  <a:cubicBezTo>
                    <a:pt x="263" y="238"/>
                    <a:pt x="258" y="236"/>
                    <a:pt x="257" y="235"/>
                  </a:cubicBezTo>
                  <a:cubicBezTo>
                    <a:pt x="255" y="234"/>
                    <a:pt x="252" y="233"/>
                    <a:pt x="250" y="231"/>
                  </a:cubicBezTo>
                  <a:cubicBezTo>
                    <a:pt x="246" y="229"/>
                    <a:pt x="242" y="226"/>
                    <a:pt x="237" y="225"/>
                  </a:cubicBezTo>
                  <a:cubicBezTo>
                    <a:pt x="237" y="225"/>
                    <a:pt x="237" y="225"/>
                    <a:pt x="237" y="225"/>
                  </a:cubicBezTo>
                  <a:cubicBezTo>
                    <a:pt x="237" y="224"/>
                    <a:pt x="237" y="223"/>
                    <a:pt x="237" y="221"/>
                  </a:cubicBezTo>
                  <a:cubicBezTo>
                    <a:pt x="244" y="228"/>
                    <a:pt x="254" y="231"/>
                    <a:pt x="262" y="237"/>
                  </a:cubicBezTo>
                  <a:cubicBezTo>
                    <a:pt x="263" y="237"/>
                    <a:pt x="263" y="238"/>
                    <a:pt x="263" y="238"/>
                  </a:cubicBezTo>
                  <a:cubicBezTo>
                    <a:pt x="263" y="238"/>
                    <a:pt x="263" y="238"/>
                    <a:pt x="263" y="238"/>
                  </a:cubicBezTo>
                  <a:close/>
                  <a:moveTo>
                    <a:pt x="236" y="216"/>
                  </a:moveTo>
                  <a:cubicBezTo>
                    <a:pt x="243" y="222"/>
                    <a:pt x="252" y="225"/>
                    <a:pt x="260" y="231"/>
                  </a:cubicBezTo>
                  <a:cubicBezTo>
                    <a:pt x="263" y="233"/>
                    <a:pt x="258" y="230"/>
                    <a:pt x="257" y="229"/>
                  </a:cubicBezTo>
                  <a:cubicBezTo>
                    <a:pt x="255" y="228"/>
                    <a:pt x="252" y="227"/>
                    <a:pt x="249" y="225"/>
                  </a:cubicBezTo>
                  <a:cubicBezTo>
                    <a:pt x="245" y="224"/>
                    <a:pt x="241" y="222"/>
                    <a:pt x="237" y="220"/>
                  </a:cubicBezTo>
                  <a:cubicBezTo>
                    <a:pt x="236" y="219"/>
                    <a:pt x="236" y="218"/>
                    <a:pt x="236" y="216"/>
                  </a:cubicBezTo>
                  <a:close/>
                  <a:moveTo>
                    <a:pt x="235" y="213"/>
                  </a:moveTo>
                  <a:cubicBezTo>
                    <a:pt x="240" y="214"/>
                    <a:pt x="245" y="217"/>
                    <a:pt x="249" y="220"/>
                  </a:cubicBezTo>
                  <a:cubicBezTo>
                    <a:pt x="251" y="221"/>
                    <a:pt x="254" y="222"/>
                    <a:pt x="256" y="223"/>
                  </a:cubicBezTo>
                  <a:cubicBezTo>
                    <a:pt x="257" y="224"/>
                    <a:pt x="259" y="226"/>
                    <a:pt x="261" y="226"/>
                  </a:cubicBezTo>
                  <a:cubicBezTo>
                    <a:pt x="252" y="223"/>
                    <a:pt x="245" y="217"/>
                    <a:pt x="236" y="215"/>
                  </a:cubicBezTo>
                  <a:cubicBezTo>
                    <a:pt x="236" y="214"/>
                    <a:pt x="236" y="213"/>
                    <a:pt x="235" y="213"/>
                  </a:cubicBezTo>
                  <a:close/>
                  <a:moveTo>
                    <a:pt x="235" y="209"/>
                  </a:moveTo>
                  <a:cubicBezTo>
                    <a:pt x="239" y="211"/>
                    <a:pt x="243" y="213"/>
                    <a:pt x="247" y="215"/>
                  </a:cubicBezTo>
                  <a:cubicBezTo>
                    <a:pt x="251" y="217"/>
                    <a:pt x="255" y="221"/>
                    <a:pt x="259" y="222"/>
                  </a:cubicBezTo>
                  <a:cubicBezTo>
                    <a:pt x="254" y="221"/>
                    <a:pt x="250" y="218"/>
                    <a:pt x="246" y="216"/>
                  </a:cubicBezTo>
                  <a:cubicBezTo>
                    <a:pt x="243" y="214"/>
                    <a:pt x="239" y="213"/>
                    <a:pt x="235" y="212"/>
                  </a:cubicBezTo>
                  <a:cubicBezTo>
                    <a:pt x="235" y="211"/>
                    <a:pt x="235" y="210"/>
                    <a:pt x="235" y="209"/>
                  </a:cubicBezTo>
                  <a:close/>
                  <a:moveTo>
                    <a:pt x="260" y="207"/>
                  </a:moveTo>
                  <a:cubicBezTo>
                    <a:pt x="260" y="208"/>
                    <a:pt x="260" y="209"/>
                    <a:pt x="260" y="209"/>
                  </a:cubicBezTo>
                  <a:cubicBezTo>
                    <a:pt x="256" y="206"/>
                    <a:pt x="250" y="204"/>
                    <a:pt x="245" y="201"/>
                  </a:cubicBezTo>
                  <a:cubicBezTo>
                    <a:pt x="245" y="201"/>
                    <a:pt x="245" y="200"/>
                    <a:pt x="244" y="200"/>
                  </a:cubicBezTo>
                  <a:cubicBezTo>
                    <a:pt x="250" y="202"/>
                    <a:pt x="255" y="204"/>
                    <a:pt x="260" y="207"/>
                  </a:cubicBezTo>
                  <a:close/>
                  <a:moveTo>
                    <a:pt x="240" y="198"/>
                  </a:moveTo>
                  <a:cubicBezTo>
                    <a:pt x="240" y="199"/>
                    <a:pt x="240" y="199"/>
                    <a:pt x="241" y="199"/>
                  </a:cubicBezTo>
                  <a:cubicBezTo>
                    <a:pt x="243" y="200"/>
                    <a:pt x="245" y="201"/>
                    <a:pt x="246" y="202"/>
                  </a:cubicBezTo>
                  <a:cubicBezTo>
                    <a:pt x="250" y="205"/>
                    <a:pt x="255" y="206"/>
                    <a:pt x="259" y="209"/>
                  </a:cubicBezTo>
                  <a:cubicBezTo>
                    <a:pt x="255" y="207"/>
                    <a:pt x="250" y="205"/>
                    <a:pt x="246" y="203"/>
                  </a:cubicBezTo>
                  <a:cubicBezTo>
                    <a:pt x="242" y="202"/>
                    <a:pt x="237" y="200"/>
                    <a:pt x="233" y="198"/>
                  </a:cubicBezTo>
                  <a:cubicBezTo>
                    <a:pt x="233" y="197"/>
                    <a:pt x="233" y="196"/>
                    <a:pt x="233" y="195"/>
                  </a:cubicBezTo>
                  <a:cubicBezTo>
                    <a:pt x="233" y="195"/>
                    <a:pt x="233" y="196"/>
                    <a:pt x="234" y="196"/>
                  </a:cubicBezTo>
                  <a:cubicBezTo>
                    <a:pt x="233" y="196"/>
                    <a:pt x="234" y="197"/>
                    <a:pt x="236" y="197"/>
                  </a:cubicBezTo>
                  <a:cubicBezTo>
                    <a:pt x="237" y="197"/>
                    <a:pt x="238" y="198"/>
                    <a:pt x="240" y="198"/>
                  </a:cubicBezTo>
                  <a:close/>
                  <a:moveTo>
                    <a:pt x="234" y="199"/>
                  </a:moveTo>
                  <a:cubicBezTo>
                    <a:pt x="242" y="203"/>
                    <a:pt x="251" y="207"/>
                    <a:pt x="260" y="210"/>
                  </a:cubicBezTo>
                  <a:cubicBezTo>
                    <a:pt x="260" y="211"/>
                    <a:pt x="260" y="211"/>
                    <a:pt x="260" y="212"/>
                  </a:cubicBezTo>
                  <a:cubicBezTo>
                    <a:pt x="260" y="212"/>
                    <a:pt x="260" y="212"/>
                    <a:pt x="259" y="211"/>
                  </a:cubicBezTo>
                  <a:cubicBezTo>
                    <a:pt x="259" y="211"/>
                    <a:pt x="259" y="211"/>
                    <a:pt x="258" y="211"/>
                  </a:cubicBezTo>
                  <a:cubicBezTo>
                    <a:pt x="250" y="207"/>
                    <a:pt x="242" y="203"/>
                    <a:pt x="234" y="199"/>
                  </a:cubicBezTo>
                  <a:close/>
                  <a:moveTo>
                    <a:pt x="260" y="215"/>
                  </a:moveTo>
                  <a:cubicBezTo>
                    <a:pt x="257" y="212"/>
                    <a:pt x="252" y="211"/>
                    <a:pt x="249" y="209"/>
                  </a:cubicBezTo>
                  <a:cubicBezTo>
                    <a:pt x="245" y="206"/>
                    <a:pt x="241" y="204"/>
                    <a:pt x="237" y="202"/>
                  </a:cubicBezTo>
                  <a:cubicBezTo>
                    <a:pt x="237" y="203"/>
                    <a:pt x="238" y="203"/>
                    <a:pt x="239" y="203"/>
                  </a:cubicBezTo>
                  <a:cubicBezTo>
                    <a:pt x="241" y="204"/>
                    <a:pt x="244" y="205"/>
                    <a:pt x="247" y="206"/>
                  </a:cubicBezTo>
                  <a:cubicBezTo>
                    <a:pt x="251" y="208"/>
                    <a:pt x="256" y="211"/>
                    <a:pt x="260" y="213"/>
                  </a:cubicBezTo>
                  <a:cubicBezTo>
                    <a:pt x="260" y="213"/>
                    <a:pt x="260" y="214"/>
                    <a:pt x="260" y="215"/>
                  </a:cubicBezTo>
                  <a:close/>
                  <a:moveTo>
                    <a:pt x="233" y="201"/>
                  </a:moveTo>
                  <a:cubicBezTo>
                    <a:pt x="233" y="200"/>
                    <a:pt x="233" y="199"/>
                    <a:pt x="233" y="199"/>
                  </a:cubicBezTo>
                  <a:cubicBezTo>
                    <a:pt x="235" y="200"/>
                    <a:pt x="237" y="201"/>
                    <a:pt x="239" y="202"/>
                  </a:cubicBezTo>
                  <a:cubicBezTo>
                    <a:pt x="237" y="202"/>
                    <a:pt x="235" y="201"/>
                    <a:pt x="233" y="201"/>
                  </a:cubicBezTo>
                  <a:close/>
                  <a:moveTo>
                    <a:pt x="261" y="219"/>
                  </a:moveTo>
                  <a:cubicBezTo>
                    <a:pt x="257" y="216"/>
                    <a:pt x="253" y="214"/>
                    <a:pt x="249" y="212"/>
                  </a:cubicBezTo>
                  <a:cubicBezTo>
                    <a:pt x="253" y="214"/>
                    <a:pt x="256" y="215"/>
                    <a:pt x="260" y="216"/>
                  </a:cubicBezTo>
                  <a:cubicBezTo>
                    <a:pt x="260" y="217"/>
                    <a:pt x="261" y="218"/>
                    <a:pt x="261" y="219"/>
                  </a:cubicBezTo>
                  <a:close/>
                  <a:moveTo>
                    <a:pt x="237" y="207"/>
                  </a:moveTo>
                  <a:cubicBezTo>
                    <a:pt x="241" y="209"/>
                    <a:pt x="245" y="211"/>
                    <a:pt x="249" y="213"/>
                  </a:cubicBezTo>
                  <a:cubicBezTo>
                    <a:pt x="251" y="214"/>
                    <a:pt x="254" y="215"/>
                    <a:pt x="256" y="216"/>
                  </a:cubicBezTo>
                  <a:cubicBezTo>
                    <a:pt x="256" y="217"/>
                    <a:pt x="261" y="219"/>
                    <a:pt x="258" y="217"/>
                  </a:cubicBezTo>
                  <a:cubicBezTo>
                    <a:pt x="250" y="213"/>
                    <a:pt x="242" y="211"/>
                    <a:pt x="234" y="208"/>
                  </a:cubicBezTo>
                  <a:cubicBezTo>
                    <a:pt x="234" y="207"/>
                    <a:pt x="234" y="206"/>
                    <a:pt x="234" y="206"/>
                  </a:cubicBezTo>
                  <a:cubicBezTo>
                    <a:pt x="235" y="206"/>
                    <a:pt x="236" y="206"/>
                    <a:pt x="237" y="207"/>
                  </a:cubicBezTo>
                  <a:close/>
                  <a:moveTo>
                    <a:pt x="261" y="223"/>
                  </a:moveTo>
                  <a:cubicBezTo>
                    <a:pt x="257" y="220"/>
                    <a:pt x="252" y="217"/>
                    <a:pt x="248" y="215"/>
                  </a:cubicBezTo>
                  <a:cubicBezTo>
                    <a:pt x="245" y="214"/>
                    <a:pt x="243" y="212"/>
                    <a:pt x="241" y="211"/>
                  </a:cubicBezTo>
                  <a:cubicBezTo>
                    <a:pt x="244" y="212"/>
                    <a:pt x="246" y="213"/>
                    <a:pt x="249" y="214"/>
                  </a:cubicBezTo>
                  <a:cubicBezTo>
                    <a:pt x="253" y="216"/>
                    <a:pt x="257" y="218"/>
                    <a:pt x="261" y="220"/>
                  </a:cubicBezTo>
                  <a:cubicBezTo>
                    <a:pt x="261" y="221"/>
                    <a:pt x="261" y="222"/>
                    <a:pt x="261" y="223"/>
                  </a:cubicBezTo>
                  <a:close/>
                  <a:moveTo>
                    <a:pt x="233" y="202"/>
                  </a:moveTo>
                  <a:cubicBezTo>
                    <a:pt x="239" y="204"/>
                    <a:pt x="243" y="207"/>
                    <a:pt x="248" y="209"/>
                  </a:cubicBezTo>
                  <a:cubicBezTo>
                    <a:pt x="250" y="211"/>
                    <a:pt x="253" y="212"/>
                    <a:pt x="255" y="213"/>
                  </a:cubicBezTo>
                  <a:cubicBezTo>
                    <a:pt x="256" y="213"/>
                    <a:pt x="258" y="215"/>
                    <a:pt x="259" y="215"/>
                  </a:cubicBezTo>
                  <a:cubicBezTo>
                    <a:pt x="255" y="214"/>
                    <a:pt x="251" y="212"/>
                    <a:pt x="246" y="210"/>
                  </a:cubicBezTo>
                  <a:cubicBezTo>
                    <a:pt x="244" y="209"/>
                    <a:pt x="241" y="208"/>
                    <a:pt x="239" y="207"/>
                  </a:cubicBezTo>
                  <a:cubicBezTo>
                    <a:pt x="239" y="207"/>
                    <a:pt x="238" y="207"/>
                    <a:pt x="238" y="206"/>
                  </a:cubicBezTo>
                  <a:cubicBezTo>
                    <a:pt x="236" y="206"/>
                    <a:pt x="235" y="205"/>
                    <a:pt x="234" y="205"/>
                  </a:cubicBezTo>
                  <a:cubicBezTo>
                    <a:pt x="234" y="204"/>
                    <a:pt x="234" y="203"/>
                    <a:pt x="233" y="202"/>
                  </a:cubicBezTo>
                  <a:close/>
                  <a:moveTo>
                    <a:pt x="232" y="192"/>
                  </a:moveTo>
                  <a:cubicBezTo>
                    <a:pt x="234" y="193"/>
                    <a:pt x="235" y="193"/>
                    <a:pt x="236" y="193"/>
                  </a:cubicBezTo>
                  <a:cubicBezTo>
                    <a:pt x="240" y="195"/>
                    <a:pt x="243" y="198"/>
                    <a:pt x="247" y="200"/>
                  </a:cubicBezTo>
                  <a:cubicBezTo>
                    <a:pt x="249" y="201"/>
                    <a:pt x="250" y="202"/>
                    <a:pt x="252" y="202"/>
                  </a:cubicBezTo>
                  <a:cubicBezTo>
                    <a:pt x="251" y="202"/>
                    <a:pt x="249" y="201"/>
                    <a:pt x="248" y="201"/>
                  </a:cubicBezTo>
                  <a:cubicBezTo>
                    <a:pt x="246" y="200"/>
                    <a:pt x="243" y="199"/>
                    <a:pt x="240" y="198"/>
                  </a:cubicBezTo>
                  <a:cubicBezTo>
                    <a:pt x="238" y="197"/>
                    <a:pt x="235" y="195"/>
                    <a:pt x="233" y="194"/>
                  </a:cubicBezTo>
                  <a:cubicBezTo>
                    <a:pt x="233" y="194"/>
                    <a:pt x="232" y="194"/>
                    <a:pt x="232" y="193"/>
                  </a:cubicBezTo>
                  <a:cubicBezTo>
                    <a:pt x="232" y="193"/>
                    <a:pt x="232" y="193"/>
                    <a:pt x="232" y="192"/>
                  </a:cubicBezTo>
                  <a:close/>
                  <a:moveTo>
                    <a:pt x="232" y="187"/>
                  </a:moveTo>
                  <a:cubicBezTo>
                    <a:pt x="233" y="188"/>
                    <a:pt x="234" y="188"/>
                    <a:pt x="234" y="188"/>
                  </a:cubicBezTo>
                  <a:cubicBezTo>
                    <a:pt x="235" y="188"/>
                    <a:pt x="235" y="188"/>
                    <a:pt x="235" y="188"/>
                  </a:cubicBezTo>
                  <a:cubicBezTo>
                    <a:pt x="239" y="190"/>
                    <a:pt x="244" y="193"/>
                    <a:pt x="249" y="196"/>
                  </a:cubicBezTo>
                  <a:cubicBezTo>
                    <a:pt x="251" y="197"/>
                    <a:pt x="254" y="198"/>
                    <a:pt x="256" y="200"/>
                  </a:cubicBezTo>
                  <a:cubicBezTo>
                    <a:pt x="257" y="200"/>
                    <a:pt x="262" y="203"/>
                    <a:pt x="256" y="200"/>
                  </a:cubicBezTo>
                  <a:cubicBezTo>
                    <a:pt x="252" y="198"/>
                    <a:pt x="248" y="197"/>
                    <a:pt x="244" y="195"/>
                  </a:cubicBezTo>
                  <a:cubicBezTo>
                    <a:pt x="241" y="194"/>
                    <a:pt x="239" y="194"/>
                    <a:pt x="237" y="193"/>
                  </a:cubicBezTo>
                  <a:cubicBezTo>
                    <a:pt x="237" y="193"/>
                    <a:pt x="236" y="193"/>
                    <a:pt x="236" y="193"/>
                  </a:cubicBezTo>
                  <a:cubicBezTo>
                    <a:pt x="235" y="192"/>
                    <a:pt x="234" y="192"/>
                    <a:pt x="232" y="192"/>
                  </a:cubicBezTo>
                  <a:cubicBezTo>
                    <a:pt x="232" y="190"/>
                    <a:pt x="232" y="189"/>
                    <a:pt x="232" y="187"/>
                  </a:cubicBezTo>
                  <a:close/>
                  <a:moveTo>
                    <a:pt x="232" y="186"/>
                  </a:moveTo>
                  <a:cubicBezTo>
                    <a:pt x="232" y="185"/>
                    <a:pt x="232" y="184"/>
                    <a:pt x="232" y="183"/>
                  </a:cubicBezTo>
                  <a:cubicBezTo>
                    <a:pt x="241" y="188"/>
                    <a:pt x="250" y="192"/>
                    <a:pt x="260" y="197"/>
                  </a:cubicBezTo>
                  <a:cubicBezTo>
                    <a:pt x="255" y="195"/>
                    <a:pt x="251" y="193"/>
                    <a:pt x="246" y="192"/>
                  </a:cubicBezTo>
                  <a:cubicBezTo>
                    <a:pt x="244" y="191"/>
                    <a:pt x="241" y="190"/>
                    <a:pt x="238" y="189"/>
                  </a:cubicBezTo>
                  <a:cubicBezTo>
                    <a:pt x="237" y="188"/>
                    <a:pt x="236" y="188"/>
                    <a:pt x="235" y="188"/>
                  </a:cubicBezTo>
                  <a:cubicBezTo>
                    <a:pt x="234" y="187"/>
                    <a:pt x="233" y="187"/>
                    <a:pt x="233" y="187"/>
                  </a:cubicBezTo>
                  <a:cubicBezTo>
                    <a:pt x="233" y="187"/>
                    <a:pt x="233" y="187"/>
                    <a:pt x="232" y="186"/>
                  </a:cubicBezTo>
                  <a:close/>
                  <a:moveTo>
                    <a:pt x="232" y="179"/>
                  </a:moveTo>
                  <a:cubicBezTo>
                    <a:pt x="235" y="182"/>
                    <a:pt x="239" y="184"/>
                    <a:pt x="243" y="185"/>
                  </a:cubicBezTo>
                  <a:cubicBezTo>
                    <a:pt x="246" y="186"/>
                    <a:pt x="249" y="187"/>
                    <a:pt x="251" y="189"/>
                  </a:cubicBezTo>
                  <a:cubicBezTo>
                    <a:pt x="250" y="188"/>
                    <a:pt x="248" y="187"/>
                    <a:pt x="247" y="187"/>
                  </a:cubicBezTo>
                  <a:cubicBezTo>
                    <a:pt x="242" y="185"/>
                    <a:pt x="237" y="183"/>
                    <a:pt x="232" y="182"/>
                  </a:cubicBezTo>
                  <a:cubicBezTo>
                    <a:pt x="232" y="182"/>
                    <a:pt x="232" y="182"/>
                    <a:pt x="232" y="182"/>
                  </a:cubicBezTo>
                  <a:cubicBezTo>
                    <a:pt x="232" y="181"/>
                    <a:pt x="232" y="180"/>
                    <a:pt x="232" y="179"/>
                  </a:cubicBezTo>
                  <a:close/>
                  <a:moveTo>
                    <a:pt x="233" y="180"/>
                  </a:moveTo>
                  <a:cubicBezTo>
                    <a:pt x="236" y="182"/>
                    <a:pt x="241" y="183"/>
                    <a:pt x="245" y="184"/>
                  </a:cubicBezTo>
                  <a:cubicBezTo>
                    <a:pt x="250" y="186"/>
                    <a:pt x="255" y="188"/>
                    <a:pt x="260" y="191"/>
                  </a:cubicBezTo>
                  <a:cubicBezTo>
                    <a:pt x="260" y="191"/>
                    <a:pt x="260" y="192"/>
                    <a:pt x="260" y="192"/>
                  </a:cubicBezTo>
                  <a:cubicBezTo>
                    <a:pt x="260" y="192"/>
                    <a:pt x="260" y="193"/>
                    <a:pt x="260" y="193"/>
                  </a:cubicBezTo>
                  <a:cubicBezTo>
                    <a:pt x="260" y="193"/>
                    <a:pt x="260" y="192"/>
                    <a:pt x="259" y="192"/>
                  </a:cubicBezTo>
                  <a:cubicBezTo>
                    <a:pt x="259" y="192"/>
                    <a:pt x="259" y="192"/>
                    <a:pt x="258" y="192"/>
                  </a:cubicBezTo>
                  <a:cubicBezTo>
                    <a:pt x="255" y="190"/>
                    <a:pt x="251" y="187"/>
                    <a:pt x="247" y="186"/>
                  </a:cubicBezTo>
                  <a:cubicBezTo>
                    <a:pt x="242" y="184"/>
                    <a:pt x="237" y="182"/>
                    <a:pt x="233" y="180"/>
                  </a:cubicBezTo>
                  <a:close/>
                  <a:moveTo>
                    <a:pt x="260" y="197"/>
                  </a:moveTo>
                  <a:cubicBezTo>
                    <a:pt x="253" y="192"/>
                    <a:pt x="243" y="188"/>
                    <a:pt x="235" y="184"/>
                  </a:cubicBezTo>
                  <a:cubicBezTo>
                    <a:pt x="235" y="183"/>
                    <a:pt x="234" y="183"/>
                    <a:pt x="234" y="183"/>
                  </a:cubicBezTo>
                  <a:cubicBezTo>
                    <a:pt x="234" y="183"/>
                    <a:pt x="234" y="183"/>
                    <a:pt x="235" y="183"/>
                  </a:cubicBezTo>
                  <a:cubicBezTo>
                    <a:pt x="236" y="184"/>
                    <a:pt x="237" y="184"/>
                    <a:pt x="238" y="184"/>
                  </a:cubicBezTo>
                  <a:cubicBezTo>
                    <a:pt x="241" y="185"/>
                    <a:pt x="243" y="186"/>
                    <a:pt x="245" y="187"/>
                  </a:cubicBezTo>
                  <a:cubicBezTo>
                    <a:pt x="250" y="189"/>
                    <a:pt x="255" y="191"/>
                    <a:pt x="260" y="194"/>
                  </a:cubicBezTo>
                  <a:cubicBezTo>
                    <a:pt x="260" y="195"/>
                    <a:pt x="260" y="196"/>
                    <a:pt x="260" y="197"/>
                  </a:cubicBezTo>
                  <a:close/>
                  <a:moveTo>
                    <a:pt x="260" y="202"/>
                  </a:moveTo>
                  <a:cubicBezTo>
                    <a:pt x="256" y="198"/>
                    <a:pt x="251" y="196"/>
                    <a:pt x="246" y="193"/>
                  </a:cubicBezTo>
                  <a:cubicBezTo>
                    <a:pt x="244" y="192"/>
                    <a:pt x="243" y="191"/>
                    <a:pt x="241" y="191"/>
                  </a:cubicBezTo>
                  <a:cubicBezTo>
                    <a:pt x="248" y="193"/>
                    <a:pt x="254" y="195"/>
                    <a:pt x="260" y="198"/>
                  </a:cubicBezTo>
                  <a:cubicBezTo>
                    <a:pt x="260" y="199"/>
                    <a:pt x="260" y="201"/>
                    <a:pt x="260" y="202"/>
                  </a:cubicBezTo>
                  <a:close/>
                  <a:moveTo>
                    <a:pt x="231" y="174"/>
                  </a:moveTo>
                  <a:cubicBezTo>
                    <a:pt x="239" y="181"/>
                    <a:pt x="249" y="183"/>
                    <a:pt x="257" y="188"/>
                  </a:cubicBezTo>
                  <a:cubicBezTo>
                    <a:pt x="257" y="188"/>
                    <a:pt x="262" y="191"/>
                    <a:pt x="258" y="189"/>
                  </a:cubicBezTo>
                  <a:cubicBezTo>
                    <a:pt x="257" y="188"/>
                    <a:pt x="256" y="188"/>
                    <a:pt x="255" y="187"/>
                  </a:cubicBezTo>
                  <a:cubicBezTo>
                    <a:pt x="253" y="186"/>
                    <a:pt x="250" y="185"/>
                    <a:pt x="248" y="184"/>
                  </a:cubicBezTo>
                  <a:cubicBezTo>
                    <a:pt x="243" y="182"/>
                    <a:pt x="237" y="181"/>
                    <a:pt x="232" y="179"/>
                  </a:cubicBezTo>
                  <a:cubicBezTo>
                    <a:pt x="232" y="179"/>
                    <a:pt x="232" y="179"/>
                    <a:pt x="232" y="179"/>
                  </a:cubicBezTo>
                  <a:cubicBezTo>
                    <a:pt x="231" y="177"/>
                    <a:pt x="231" y="176"/>
                    <a:pt x="231" y="174"/>
                  </a:cubicBezTo>
                  <a:close/>
                  <a:moveTo>
                    <a:pt x="260" y="206"/>
                  </a:moveTo>
                  <a:cubicBezTo>
                    <a:pt x="260" y="206"/>
                    <a:pt x="260" y="206"/>
                    <a:pt x="260" y="206"/>
                  </a:cubicBezTo>
                  <a:cubicBezTo>
                    <a:pt x="260" y="205"/>
                    <a:pt x="259" y="205"/>
                    <a:pt x="259" y="205"/>
                  </a:cubicBezTo>
                  <a:cubicBezTo>
                    <a:pt x="254" y="203"/>
                    <a:pt x="250" y="201"/>
                    <a:pt x="245" y="198"/>
                  </a:cubicBezTo>
                  <a:cubicBezTo>
                    <a:pt x="244" y="197"/>
                    <a:pt x="242" y="196"/>
                    <a:pt x="240" y="195"/>
                  </a:cubicBezTo>
                  <a:cubicBezTo>
                    <a:pt x="242" y="196"/>
                    <a:pt x="244" y="196"/>
                    <a:pt x="246" y="197"/>
                  </a:cubicBezTo>
                  <a:cubicBezTo>
                    <a:pt x="251" y="199"/>
                    <a:pt x="255" y="201"/>
                    <a:pt x="260" y="202"/>
                  </a:cubicBezTo>
                  <a:cubicBezTo>
                    <a:pt x="260" y="202"/>
                    <a:pt x="260" y="202"/>
                    <a:pt x="260" y="202"/>
                  </a:cubicBezTo>
                  <a:cubicBezTo>
                    <a:pt x="260" y="204"/>
                    <a:pt x="260" y="205"/>
                    <a:pt x="260" y="206"/>
                  </a:cubicBezTo>
                  <a:close/>
                  <a:moveTo>
                    <a:pt x="261" y="226"/>
                  </a:moveTo>
                  <a:cubicBezTo>
                    <a:pt x="258" y="223"/>
                    <a:pt x="254" y="222"/>
                    <a:pt x="251" y="220"/>
                  </a:cubicBezTo>
                  <a:cubicBezTo>
                    <a:pt x="248" y="219"/>
                    <a:pt x="246" y="217"/>
                    <a:pt x="243" y="215"/>
                  </a:cubicBezTo>
                  <a:cubicBezTo>
                    <a:pt x="245" y="216"/>
                    <a:pt x="248" y="217"/>
                    <a:pt x="250" y="218"/>
                  </a:cubicBezTo>
                  <a:cubicBezTo>
                    <a:pt x="253" y="220"/>
                    <a:pt x="257" y="223"/>
                    <a:pt x="261" y="223"/>
                  </a:cubicBezTo>
                  <a:cubicBezTo>
                    <a:pt x="261" y="223"/>
                    <a:pt x="261" y="223"/>
                    <a:pt x="261" y="223"/>
                  </a:cubicBezTo>
                  <a:cubicBezTo>
                    <a:pt x="261" y="224"/>
                    <a:pt x="261" y="225"/>
                    <a:pt x="261" y="226"/>
                  </a:cubicBezTo>
                  <a:close/>
                  <a:moveTo>
                    <a:pt x="262" y="231"/>
                  </a:moveTo>
                  <a:cubicBezTo>
                    <a:pt x="258" y="228"/>
                    <a:pt x="254" y="226"/>
                    <a:pt x="249" y="223"/>
                  </a:cubicBezTo>
                  <a:cubicBezTo>
                    <a:pt x="247" y="222"/>
                    <a:pt x="244" y="221"/>
                    <a:pt x="242" y="220"/>
                  </a:cubicBezTo>
                  <a:cubicBezTo>
                    <a:pt x="240" y="219"/>
                    <a:pt x="238" y="217"/>
                    <a:pt x="237" y="216"/>
                  </a:cubicBezTo>
                  <a:cubicBezTo>
                    <a:pt x="245" y="219"/>
                    <a:pt x="253" y="225"/>
                    <a:pt x="261" y="227"/>
                  </a:cubicBezTo>
                  <a:cubicBezTo>
                    <a:pt x="261" y="229"/>
                    <a:pt x="262" y="230"/>
                    <a:pt x="262" y="231"/>
                  </a:cubicBezTo>
                  <a:close/>
                  <a:moveTo>
                    <a:pt x="263" y="237"/>
                  </a:moveTo>
                  <a:cubicBezTo>
                    <a:pt x="256" y="231"/>
                    <a:pt x="247" y="229"/>
                    <a:pt x="241" y="224"/>
                  </a:cubicBezTo>
                  <a:cubicBezTo>
                    <a:pt x="242" y="225"/>
                    <a:pt x="236" y="221"/>
                    <a:pt x="238" y="221"/>
                  </a:cubicBezTo>
                  <a:cubicBezTo>
                    <a:pt x="239" y="222"/>
                    <a:pt x="241" y="222"/>
                    <a:pt x="242" y="223"/>
                  </a:cubicBezTo>
                  <a:cubicBezTo>
                    <a:pt x="245" y="224"/>
                    <a:pt x="248" y="225"/>
                    <a:pt x="250" y="227"/>
                  </a:cubicBezTo>
                  <a:cubicBezTo>
                    <a:pt x="254" y="229"/>
                    <a:pt x="258" y="231"/>
                    <a:pt x="262" y="233"/>
                  </a:cubicBezTo>
                  <a:cubicBezTo>
                    <a:pt x="262" y="234"/>
                    <a:pt x="262" y="235"/>
                    <a:pt x="263" y="236"/>
                  </a:cubicBezTo>
                  <a:cubicBezTo>
                    <a:pt x="263" y="236"/>
                    <a:pt x="263" y="236"/>
                    <a:pt x="263" y="237"/>
                  </a:cubicBezTo>
                  <a:close/>
                  <a:moveTo>
                    <a:pt x="264" y="243"/>
                  </a:moveTo>
                  <a:cubicBezTo>
                    <a:pt x="257" y="237"/>
                    <a:pt x="248" y="234"/>
                    <a:pt x="241" y="228"/>
                  </a:cubicBezTo>
                  <a:cubicBezTo>
                    <a:pt x="235" y="223"/>
                    <a:pt x="242" y="228"/>
                    <a:pt x="244" y="229"/>
                  </a:cubicBezTo>
                  <a:cubicBezTo>
                    <a:pt x="246" y="230"/>
                    <a:pt x="249" y="232"/>
                    <a:pt x="251" y="233"/>
                  </a:cubicBezTo>
                  <a:cubicBezTo>
                    <a:pt x="255" y="235"/>
                    <a:pt x="259" y="237"/>
                    <a:pt x="263" y="239"/>
                  </a:cubicBezTo>
                  <a:cubicBezTo>
                    <a:pt x="264" y="240"/>
                    <a:pt x="264" y="242"/>
                    <a:pt x="264" y="243"/>
                  </a:cubicBezTo>
                  <a:close/>
                  <a:moveTo>
                    <a:pt x="265" y="249"/>
                  </a:moveTo>
                  <a:cubicBezTo>
                    <a:pt x="262" y="246"/>
                    <a:pt x="258" y="244"/>
                    <a:pt x="254" y="241"/>
                  </a:cubicBezTo>
                  <a:cubicBezTo>
                    <a:pt x="251" y="239"/>
                    <a:pt x="249" y="237"/>
                    <a:pt x="246" y="235"/>
                  </a:cubicBezTo>
                  <a:cubicBezTo>
                    <a:pt x="244" y="234"/>
                    <a:pt x="240" y="233"/>
                    <a:pt x="238" y="230"/>
                  </a:cubicBezTo>
                  <a:cubicBezTo>
                    <a:pt x="236" y="228"/>
                    <a:pt x="240" y="231"/>
                    <a:pt x="240" y="231"/>
                  </a:cubicBezTo>
                  <a:cubicBezTo>
                    <a:pt x="241" y="232"/>
                    <a:pt x="243" y="233"/>
                    <a:pt x="244" y="234"/>
                  </a:cubicBezTo>
                  <a:cubicBezTo>
                    <a:pt x="246" y="235"/>
                    <a:pt x="249" y="237"/>
                    <a:pt x="251" y="238"/>
                  </a:cubicBezTo>
                  <a:cubicBezTo>
                    <a:pt x="255" y="241"/>
                    <a:pt x="260" y="244"/>
                    <a:pt x="265" y="245"/>
                  </a:cubicBezTo>
                  <a:cubicBezTo>
                    <a:pt x="265" y="246"/>
                    <a:pt x="265" y="247"/>
                    <a:pt x="265" y="249"/>
                  </a:cubicBezTo>
                  <a:close/>
                  <a:moveTo>
                    <a:pt x="261" y="247"/>
                  </a:moveTo>
                  <a:cubicBezTo>
                    <a:pt x="258" y="245"/>
                    <a:pt x="255" y="244"/>
                    <a:pt x="252" y="242"/>
                  </a:cubicBezTo>
                  <a:cubicBezTo>
                    <a:pt x="247" y="238"/>
                    <a:pt x="242" y="235"/>
                    <a:pt x="237" y="232"/>
                  </a:cubicBezTo>
                  <a:cubicBezTo>
                    <a:pt x="237" y="231"/>
                    <a:pt x="237" y="231"/>
                    <a:pt x="237" y="230"/>
                  </a:cubicBezTo>
                  <a:cubicBezTo>
                    <a:pt x="240" y="233"/>
                    <a:pt x="244" y="235"/>
                    <a:pt x="247" y="237"/>
                  </a:cubicBezTo>
                  <a:cubicBezTo>
                    <a:pt x="252" y="241"/>
                    <a:pt x="258" y="244"/>
                    <a:pt x="263" y="248"/>
                  </a:cubicBezTo>
                  <a:cubicBezTo>
                    <a:pt x="267" y="252"/>
                    <a:pt x="263" y="248"/>
                    <a:pt x="261" y="247"/>
                  </a:cubicBezTo>
                  <a:close/>
                  <a:moveTo>
                    <a:pt x="237" y="233"/>
                  </a:moveTo>
                  <a:cubicBezTo>
                    <a:pt x="243" y="238"/>
                    <a:pt x="249" y="244"/>
                    <a:pt x="255" y="249"/>
                  </a:cubicBezTo>
                  <a:cubicBezTo>
                    <a:pt x="249" y="244"/>
                    <a:pt x="243" y="239"/>
                    <a:pt x="237" y="236"/>
                  </a:cubicBezTo>
                  <a:cubicBezTo>
                    <a:pt x="237" y="235"/>
                    <a:pt x="237" y="235"/>
                    <a:pt x="237" y="234"/>
                  </a:cubicBezTo>
                  <a:cubicBezTo>
                    <a:pt x="237" y="234"/>
                    <a:pt x="237" y="233"/>
                    <a:pt x="237" y="233"/>
                  </a:cubicBezTo>
                  <a:close/>
                  <a:moveTo>
                    <a:pt x="239" y="238"/>
                  </a:moveTo>
                  <a:cubicBezTo>
                    <a:pt x="242" y="240"/>
                    <a:pt x="246" y="244"/>
                    <a:pt x="250" y="247"/>
                  </a:cubicBezTo>
                  <a:cubicBezTo>
                    <a:pt x="249" y="246"/>
                    <a:pt x="249" y="246"/>
                    <a:pt x="248" y="245"/>
                  </a:cubicBezTo>
                  <a:cubicBezTo>
                    <a:pt x="246" y="244"/>
                    <a:pt x="244" y="243"/>
                    <a:pt x="242" y="241"/>
                  </a:cubicBezTo>
                  <a:cubicBezTo>
                    <a:pt x="241" y="240"/>
                    <a:pt x="239" y="239"/>
                    <a:pt x="238" y="238"/>
                  </a:cubicBezTo>
                  <a:cubicBezTo>
                    <a:pt x="237" y="236"/>
                    <a:pt x="237" y="236"/>
                    <a:pt x="239" y="238"/>
                  </a:cubicBezTo>
                  <a:close/>
                  <a:moveTo>
                    <a:pt x="261" y="256"/>
                  </a:moveTo>
                  <a:cubicBezTo>
                    <a:pt x="260" y="256"/>
                    <a:pt x="260" y="256"/>
                    <a:pt x="259" y="255"/>
                  </a:cubicBezTo>
                  <a:cubicBezTo>
                    <a:pt x="258" y="255"/>
                    <a:pt x="257" y="254"/>
                    <a:pt x="256" y="253"/>
                  </a:cubicBezTo>
                  <a:cubicBezTo>
                    <a:pt x="254" y="252"/>
                    <a:pt x="252" y="251"/>
                    <a:pt x="250" y="249"/>
                  </a:cubicBezTo>
                  <a:cubicBezTo>
                    <a:pt x="245" y="246"/>
                    <a:pt x="240" y="243"/>
                    <a:pt x="236" y="239"/>
                  </a:cubicBezTo>
                  <a:cubicBezTo>
                    <a:pt x="236" y="238"/>
                    <a:pt x="236" y="238"/>
                    <a:pt x="236" y="237"/>
                  </a:cubicBezTo>
                  <a:cubicBezTo>
                    <a:pt x="239" y="240"/>
                    <a:pt x="242" y="242"/>
                    <a:pt x="245" y="244"/>
                  </a:cubicBezTo>
                  <a:cubicBezTo>
                    <a:pt x="251" y="248"/>
                    <a:pt x="256" y="252"/>
                    <a:pt x="261" y="256"/>
                  </a:cubicBezTo>
                  <a:close/>
                  <a:moveTo>
                    <a:pt x="258" y="258"/>
                  </a:moveTo>
                  <a:cubicBezTo>
                    <a:pt x="261" y="261"/>
                    <a:pt x="257" y="258"/>
                    <a:pt x="255" y="257"/>
                  </a:cubicBezTo>
                  <a:cubicBezTo>
                    <a:pt x="253" y="255"/>
                    <a:pt x="250" y="254"/>
                    <a:pt x="248" y="252"/>
                  </a:cubicBezTo>
                  <a:cubicBezTo>
                    <a:pt x="244" y="249"/>
                    <a:pt x="240" y="246"/>
                    <a:pt x="236" y="244"/>
                  </a:cubicBezTo>
                  <a:cubicBezTo>
                    <a:pt x="236" y="244"/>
                    <a:pt x="236" y="244"/>
                    <a:pt x="236" y="244"/>
                  </a:cubicBezTo>
                  <a:cubicBezTo>
                    <a:pt x="236" y="243"/>
                    <a:pt x="236" y="241"/>
                    <a:pt x="236" y="240"/>
                  </a:cubicBezTo>
                  <a:cubicBezTo>
                    <a:pt x="242" y="247"/>
                    <a:pt x="251" y="251"/>
                    <a:pt x="258" y="258"/>
                  </a:cubicBezTo>
                  <a:close/>
                  <a:moveTo>
                    <a:pt x="246" y="254"/>
                  </a:moveTo>
                  <a:cubicBezTo>
                    <a:pt x="250" y="256"/>
                    <a:pt x="252" y="260"/>
                    <a:pt x="256" y="263"/>
                  </a:cubicBezTo>
                  <a:cubicBezTo>
                    <a:pt x="253" y="261"/>
                    <a:pt x="249" y="258"/>
                    <a:pt x="246" y="256"/>
                  </a:cubicBezTo>
                  <a:cubicBezTo>
                    <a:pt x="242" y="254"/>
                    <a:pt x="239" y="251"/>
                    <a:pt x="235" y="248"/>
                  </a:cubicBezTo>
                  <a:cubicBezTo>
                    <a:pt x="235" y="247"/>
                    <a:pt x="235" y="246"/>
                    <a:pt x="235" y="245"/>
                  </a:cubicBezTo>
                  <a:cubicBezTo>
                    <a:pt x="239" y="248"/>
                    <a:pt x="243" y="251"/>
                    <a:pt x="246" y="254"/>
                  </a:cubicBezTo>
                  <a:close/>
                  <a:moveTo>
                    <a:pt x="235" y="250"/>
                  </a:moveTo>
                  <a:cubicBezTo>
                    <a:pt x="238" y="253"/>
                    <a:pt x="241" y="255"/>
                    <a:pt x="244" y="258"/>
                  </a:cubicBezTo>
                  <a:cubicBezTo>
                    <a:pt x="246" y="259"/>
                    <a:pt x="248" y="261"/>
                    <a:pt x="249" y="262"/>
                  </a:cubicBezTo>
                  <a:cubicBezTo>
                    <a:pt x="250" y="263"/>
                    <a:pt x="252" y="265"/>
                    <a:pt x="252" y="265"/>
                  </a:cubicBezTo>
                  <a:cubicBezTo>
                    <a:pt x="246" y="263"/>
                    <a:pt x="242" y="257"/>
                    <a:pt x="236" y="253"/>
                  </a:cubicBezTo>
                  <a:cubicBezTo>
                    <a:pt x="236" y="253"/>
                    <a:pt x="236" y="254"/>
                    <a:pt x="236" y="254"/>
                  </a:cubicBezTo>
                  <a:cubicBezTo>
                    <a:pt x="236" y="252"/>
                    <a:pt x="235" y="251"/>
                    <a:pt x="235" y="250"/>
                  </a:cubicBezTo>
                  <a:close/>
                  <a:moveTo>
                    <a:pt x="236" y="254"/>
                  </a:moveTo>
                  <a:cubicBezTo>
                    <a:pt x="237" y="257"/>
                    <a:pt x="240" y="260"/>
                    <a:pt x="242" y="262"/>
                  </a:cubicBezTo>
                  <a:cubicBezTo>
                    <a:pt x="243" y="263"/>
                    <a:pt x="247" y="267"/>
                    <a:pt x="242" y="263"/>
                  </a:cubicBezTo>
                  <a:cubicBezTo>
                    <a:pt x="241" y="261"/>
                    <a:pt x="240" y="260"/>
                    <a:pt x="238" y="259"/>
                  </a:cubicBezTo>
                  <a:cubicBezTo>
                    <a:pt x="238" y="259"/>
                    <a:pt x="238" y="259"/>
                    <a:pt x="238" y="260"/>
                  </a:cubicBezTo>
                  <a:cubicBezTo>
                    <a:pt x="237" y="258"/>
                    <a:pt x="236" y="256"/>
                    <a:pt x="236" y="254"/>
                  </a:cubicBezTo>
                  <a:cubicBezTo>
                    <a:pt x="236" y="254"/>
                    <a:pt x="236" y="254"/>
                    <a:pt x="236" y="254"/>
                  </a:cubicBezTo>
                  <a:close/>
                  <a:moveTo>
                    <a:pt x="221" y="189"/>
                  </a:moveTo>
                  <a:cubicBezTo>
                    <a:pt x="216" y="199"/>
                    <a:pt x="206" y="206"/>
                    <a:pt x="195" y="203"/>
                  </a:cubicBezTo>
                  <a:cubicBezTo>
                    <a:pt x="195" y="203"/>
                    <a:pt x="194" y="203"/>
                    <a:pt x="194" y="203"/>
                  </a:cubicBezTo>
                  <a:cubicBezTo>
                    <a:pt x="194" y="201"/>
                    <a:pt x="194" y="198"/>
                    <a:pt x="193" y="195"/>
                  </a:cubicBezTo>
                  <a:cubicBezTo>
                    <a:pt x="193" y="188"/>
                    <a:pt x="191" y="181"/>
                    <a:pt x="191" y="174"/>
                  </a:cubicBezTo>
                  <a:cubicBezTo>
                    <a:pt x="192" y="160"/>
                    <a:pt x="196" y="146"/>
                    <a:pt x="197" y="132"/>
                  </a:cubicBezTo>
                  <a:cubicBezTo>
                    <a:pt x="199" y="108"/>
                    <a:pt x="187" y="85"/>
                    <a:pt x="166" y="71"/>
                  </a:cubicBezTo>
                  <a:cubicBezTo>
                    <a:pt x="156" y="65"/>
                    <a:pt x="145" y="61"/>
                    <a:pt x="133" y="59"/>
                  </a:cubicBezTo>
                  <a:cubicBezTo>
                    <a:pt x="125" y="58"/>
                    <a:pt x="117" y="58"/>
                    <a:pt x="109" y="57"/>
                  </a:cubicBezTo>
                  <a:cubicBezTo>
                    <a:pt x="103" y="56"/>
                    <a:pt x="97" y="55"/>
                    <a:pt x="91" y="54"/>
                  </a:cubicBezTo>
                  <a:cubicBezTo>
                    <a:pt x="103" y="48"/>
                    <a:pt x="116" y="44"/>
                    <a:pt x="130" y="43"/>
                  </a:cubicBezTo>
                  <a:cubicBezTo>
                    <a:pt x="130" y="43"/>
                    <a:pt x="130" y="43"/>
                    <a:pt x="131" y="43"/>
                  </a:cubicBezTo>
                  <a:cubicBezTo>
                    <a:pt x="140" y="42"/>
                    <a:pt x="149" y="43"/>
                    <a:pt x="157" y="45"/>
                  </a:cubicBezTo>
                  <a:cubicBezTo>
                    <a:pt x="184" y="52"/>
                    <a:pt x="207" y="71"/>
                    <a:pt x="217" y="96"/>
                  </a:cubicBezTo>
                  <a:cubicBezTo>
                    <a:pt x="228" y="123"/>
                    <a:pt x="222" y="150"/>
                    <a:pt x="221" y="178"/>
                  </a:cubicBezTo>
                  <a:cubicBezTo>
                    <a:pt x="221" y="182"/>
                    <a:pt x="221" y="186"/>
                    <a:pt x="221" y="189"/>
                  </a:cubicBezTo>
                  <a:close/>
                  <a:moveTo>
                    <a:pt x="119" y="41"/>
                  </a:moveTo>
                  <a:cubicBezTo>
                    <a:pt x="119" y="41"/>
                    <a:pt x="121" y="41"/>
                    <a:pt x="122" y="41"/>
                  </a:cubicBezTo>
                  <a:cubicBezTo>
                    <a:pt x="121" y="41"/>
                    <a:pt x="120" y="41"/>
                    <a:pt x="119" y="41"/>
                  </a:cubicBezTo>
                  <a:close/>
                  <a:moveTo>
                    <a:pt x="123" y="30"/>
                  </a:moveTo>
                  <a:cubicBezTo>
                    <a:pt x="124" y="33"/>
                    <a:pt x="127" y="33"/>
                    <a:pt x="129" y="35"/>
                  </a:cubicBezTo>
                  <a:cubicBezTo>
                    <a:pt x="126" y="34"/>
                    <a:pt x="124" y="33"/>
                    <a:pt x="121" y="34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123" y="36"/>
                    <a:pt x="126" y="37"/>
                    <a:pt x="129" y="38"/>
                  </a:cubicBezTo>
                  <a:cubicBezTo>
                    <a:pt x="126" y="37"/>
                    <a:pt x="123" y="35"/>
                    <a:pt x="120" y="36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20" y="39"/>
                    <a:pt x="122" y="39"/>
                    <a:pt x="124" y="40"/>
                  </a:cubicBezTo>
                  <a:cubicBezTo>
                    <a:pt x="124" y="40"/>
                    <a:pt x="125" y="40"/>
                    <a:pt x="125" y="40"/>
                  </a:cubicBezTo>
                  <a:cubicBezTo>
                    <a:pt x="125" y="40"/>
                    <a:pt x="124" y="40"/>
                    <a:pt x="124" y="40"/>
                  </a:cubicBezTo>
                  <a:cubicBezTo>
                    <a:pt x="123" y="40"/>
                    <a:pt x="123" y="40"/>
                    <a:pt x="122" y="40"/>
                  </a:cubicBezTo>
                  <a:cubicBezTo>
                    <a:pt x="121" y="40"/>
                    <a:pt x="119" y="39"/>
                    <a:pt x="119" y="41"/>
                  </a:cubicBezTo>
                  <a:cubicBezTo>
                    <a:pt x="119" y="41"/>
                    <a:pt x="119" y="41"/>
                    <a:pt x="119" y="41"/>
                  </a:cubicBezTo>
                  <a:cubicBezTo>
                    <a:pt x="119" y="41"/>
                    <a:pt x="118" y="41"/>
                    <a:pt x="118" y="41"/>
                  </a:cubicBezTo>
                  <a:cubicBezTo>
                    <a:pt x="119" y="39"/>
                    <a:pt x="119" y="36"/>
                    <a:pt x="120" y="33"/>
                  </a:cubicBezTo>
                  <a:cubicBezTo>
                    <a:pt x="121" y="32"/>
                    <a:pt x="122" y="31"/>
                    <a:pt x="123" y="30"/>
                  </a:cubicBezTo>
                  <a:close/>
                  <a:moveTo>
                    <a:pt x="130" y="28"/>
                  </a:moveTo>
                  <a:cubicBezTo>
                    <a:pt x="131" y="28"/>
                    <a:pt x="132" y="28"/>
                    <a:pt x="134" y="28"/>
                  </a:cubicBezTo>
                  <a:cubicBezTo>
                    <a:pt x="133" y="28"/>
                    <a:pt x="133" y="28"/>
                    <a:pt x="133" y="28"/>
                  </a:cubicBezTo>
                  <a:cubicBezTo>
                    <a:pt x="132" y="29"/>
                    <a:pt x="131" y="28"/>
                    <a:pt x="130" y="28"/>
                  </a:cubicBezTo>
                  <a:cubicBezTo>
                    <a:pt x="130" y="28"/>
                    <a:pt x="130" y="28"/>
                    <a:pt x="130" y="28"/>
                  </a:cubicBezTo>
                  <a:close/>
                  <a:moveTo>
                    <a:pt x="151" y="9"/>
                  </a:moveTo>
                  <a:cubicBezTo>
                    <a:pt x="151" y="9"/>
                    <a:pt x="151" y="9"/>
                    <a:pt x="151" y="9"/>
                  </a:cubicBezTo>
                  <a:cubicBezTo>
                    <a:pt x="155" y="13"/>
                    <a:pt x="162" y="14"/>
                    <a:pt x="167" y="17"/>
                  </a:cubicBezTo>
                  <a:cubicBezTo>
                    <a:pt x="167" y="17"/>
                    <a:pt x="167" y="18"/>
                    <a:pt x="167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2" y="16"/>
                    <a:pt x="160" y="15"/>
                    <a:pt x="158" y="14"/>
                  </a:cubicBezTo>
                  <a:cubicBezTo>
                    <a:pt x="155" y="13"/>
                    <a:pt x="152" y="12"/>
                    <a:pt x="149" y="11"/>
                  </a:cubicBezTo>
                  <a:cubicBezTo>
                    <a:pt x="149" y="11"/>
                    <a:pt x="150" y="11"/>
                    <a:pt x="150" y="11"/>
                  </a:cubicBezTo>
                  <a:cubicBezTo>
                    <a:pt x="150" y="10"/>
                    <a:pt x="150" y="10"/>
                    <a:pt x="151" y="9"/>
                  </a:cubicBezTo>
                  <a:close/>
                  <a:moveTo>
                    <a:pt x="162" y="10"/>
                  </a:moveTo>
                  <a:cubicBezTo>
                    <a:pt x="159" y="10"/>
                    <a:pt x="157" y="8"/>
                    <a:pt x="154" y="7"/>
                  </a:cubicBezTo>
                  <a:cubicBezTo>
                    <a:pt x="156" y="7"/>
                    <a:pt x="158" y="7"/>
                    <a:pt x="160" y="8"/>
                  </a:cubicBezTo>
                  <a:cubicBezTo>
                    <a:pt x="160" y="9"/>
                    <a:pt x="161" y="9"/>
                    <a:pt x="162" y="10"/>
                  </a:cubicBezTo>
                  <a:close/>
                  <a:moveTo>
                    <a:pt x="181" y="50"/>
                  </a:moveTo>
                  <a:cubicBezTo>
                    <a:pt x="188" y="56"/>
                    <a:pt x="197" y="60"/>
                    <a:pt x="205" y="64"/>
                  </a:cubicBezTo>
                  <a:cubicBezTo>
                    <a:pt x="210" y="67"/>
                    <a:pt x="215" y="70"/>
                    <a:pt x="220" y="74"/>
                  </a:cubicBezTo>
                  <a:cubicBezTo>
                    <a:pt x="222" y="75"/>
                    <a:pt x="225" y="77"/>
                    <a:pt x="227" y="79"/>
                  </a:cubicBezTo>
                  <a:cubicBezTo>
                    <a:pt x="227" y="79"/>
                    <a:pt x="229" y="80"/>
                    <a:pt x="230" y="81"/>
                  </a:cubicBezTo>
                  <a:cubicBezTo>
                    <a:pt x="221" y="75"/>
                    <a:pt x="211" y="71"/>
                    <a:pt x="202" y="66"/>
                  </a:cubicBezTo>
                  <a:cubicBezTo>
                    <a:pt x="199" y="64"/>
                    <a:pt x="196" y="62"/>
                    <a:pt x="193" y="60"/>
                  </a:cubicBezTo>
                  <a:cubicBezTo>
                    <a:pt x="193" y="60"/>
                    <a:pt x="193" y="59"/>
                    <a:pt x="192" y="59"/>
                  </a:cubicBezTo>
                  <a:cubicBezTo>
                    <a:pt x="188" y="56"/>
                    <a:pt x="183" y="52"/>
                    <a:pt x="177" y="50"/>
                  </a:cubicBezTo>
                  <a:cubicBezTo>
                    <a:pt x="177" y="50"/>
                    <a:pt x="178" y="50"/>
                    <a:pt x="178" y="50"/>
                  </a:cubicBezTo>
                  <a:cubicBezTo>
                    <a:pt x="179" y="50"/>
                    <a:pt x="180" y="50"/>
                    <a:pt x="181" y="50"/>
                  </a:cubicBezTo>
                  <a:close/>
                  <a:moveTo>
                    <a:pt x="220" y="66"/>
                  </a:moveTo>
                  <a:cubicBezTo>
                    <a:pt x="220" y="67"/>
                    <a:pt x="221" y="67"/>
                    <a:pt x="221" y="67"/>
                  </a:cubicBezTo>
                  <a:cubicBezTo>
                    <a:pt x="212" y="62"/>
                    <a:pt x="203" y="57"/>
                    <a:pt x="194" y="53"/>
                  </a:cubicBezTo>
                  <a:cubicBezTo>
                    <a:pt x="203" y="55"/>
                    <a:pt x="213" y="59"/>
                    <a:pt x="220" y="66"/>
                  </a:cubicBezTo>
                  <a:close/>
                  <a:moveTo>
                    <a:pt x="254" y="266"/>
                  </a:moveTo>
                  <a:cubicBezTo>
                    <a:pt x="254" y="266"/>
                    <a:pt x="254" y="266"/>
                    <a:pt x="254" y="265"/>
                  </a:cubicBezTo>
                  <a:cubicBezTo>
                    <a:pt x="250" y="262"/>
                    <a:pt x="246" y="259"/>
                    <a:pt x="242" y="255"/>
                  </a:cubicBezTo>
                  <a:cubicBezTo>
                    <a:pt x="240" y="254"/>
                    <a:pt x="239" y="252"/>
                    <a:pt x="237" y="251"/>
                  </a:cubicBezTo>
                  <a:cubicBezTo>
                    <a:pt x="234" y="248"/>
                    <a:pt x="237" y="250"/>
                    <a:pt x="238" y="251"/>
                  </a:cubicBezTo>
                  <a:cubicBezTo>
                    <a:pt x="242" y="254"/>
                    <a:pt x="246" y="256"/>
                    <a:pt x="249" y="259"/>
                  </a:cubicBezTo>
                  <a:cubicBezTo>
                    <a:pt x="252" y="261"/>
                    <a:pt x="254" y="263"/>
                    <a:pt x="257" y="264"/>
                  </a:cubicBezTo>
                  <a:cubicBezTo>
                    <a:pt x="257" y="264"/>
                    <a:pt x="258" y="263"/>
                    <a:pt x="257" y="263"/>
                  </a:cubicBezTo>
                  <a:cubicBezTo>
                    <a:pt x="253" y="260"/>
                    <a:pt x="251" y="256"/>
                    <a:pt x="247" y="253"/>
                  </a:cubicBezTo>
                  <a:cubicBezTo>
                    <a:pt x="244" y="251"/>
                    <a:pt x="240" y="247"/>
                    <a:pt x="237" y="245"/>
                  </a:cubicBezTo>
                  <a:cubicBezTo>
                    <a:pt x="245" y="250"/>
                    <a:pt x="252" y="256"/>
                    <a:pt x="260" y="261"/>
                  </a:cubicBezTo>
                  <a:cubicBezTo>
                    <a:pt x="261" y="261"/>
                    <a:pt x="261" y="260"/>
                    <a:pt x="261" y="260"/>
                  </a:cubicBezTo>
                  <a:cubicBezTo>
                    <a:pt x="258" y="256"/>
                    <a:pt x="253" y="254"/>
                    <a:pt x="250" y="251"/>
                  </a:cubicBezTo>
                  <a:cubicBezTo>
                    <a:pt x="248" y="249"/>
                    <a:pt x="247" y="248"/>
                    <a:pt x="245" y="247"/>
                  </a:cubicBezTo>
                  <a:cubicBezTo>
                    <a:pt x="247" y="248"/>
                    <a:pt x="249" y="249"/>
                    <a:pt x="251" y="251"/>
                  </a:cubicBezTo>
                  <a:cubicBezTo>
                    <a:pt x="254" y="253"/>
                    <a:pt x="258" y="257"/>
                    <a:pt x="262" y="257"/>
                  </a:cubicBezTo>
                  <a:cubicBezTo>
                    <a:pt x="263" y="257"/>
                    <a:pt x="263" y="257"/>
                    <a:pt x="263" y="257"/>
                  </a:cubicBezTo>
                  <a:cubicBezTo>
                    <a:pt x="259" y="254"/>
                    <a:pt x="256" y="251"/>
                    <a:pt x="252" y="248"/>
                  </a:cubicBezTo>
                  <a:cubicBezTo>
                    <a:pt x="256" y="251"/>
                    <a:pt x="260" y="253"/>
                    <a:pt x="264" y="254"/>
                  </a:cubicBezTo>
                  <a:cubicBezTo>
                    <a:pt x="264" y="255"/>
                    <a:pt x="264" y="254"/>
                    <a:pt x="264" y="254"/>
                  </a:cubicBezTo>
                  <a:cubicBezTo>
                    <a:pt x="259" y="251"/>
                    <a:pt x="253" y="247"/>
                    <a:pt x="249" y="242"/>
                  </a:cubicBezTo>
                  <a:cubicBezTo>
                    <a:pt x="245" y="239"/>
                    <a:pt x="241" y="235"/>
                    <a:pt x="237" y="233"/>
                  </a:cubicBezTo>
                  <a:cubicBezTo>
                    <a:pt x="247" y="238"/>
                    <a:pt x="255" y="245"/>
                    <a:pt x="265" y="250"/>
                  </a:cubicBezTo>
                  <a:cubicBezTo>
                    <a:pt x="265" y="253"/>
                    <a:pt x="264" y="256"/>
                    <a:pt x="262" y="259"/>
                  </a:cubicBezTo>
                  <a:cubicBezTo>
                    <a:pt x="260" y="262"/>
                    <a:pt x="257" y="265"/>
                    <a:pt x="254" y="266"/>
                  </a:cubicBezTo>
                  <a:close/>
                  <a:moveTo>
                    <a:pt x="225" y="285"/>
                  </a:moveTo>
                  <a:cubicBezTo>
                    <a:pt x="225" y="285"/>
                    <a:pt x="225" y="284"/>
                    <a:pt x="225" y="284"/>
                  </a:cubicBezTo>
                  <a:cubicBezTo>
                    <a:pt x="225" y="284"/>
                    <a:pt x="225" y="284"/>
                    <a:pt x="225" y="284"/>
                  </a:cubicBezTo>
                  <a:cubicBezTo>
                    <a:pt x="229" y="281"/>
                    <a:pt x="235" y="282"/>
                    <a:pt x="238" y="279"/>
                  </a:cubicBezTo>
                  <a:cubicBezTo>
                    <a:pt x="242" y="275"/>
                    <a:pt x="244" y="272"/>
                    <a:pt x="243" y="268"/>
                  </a:cubicBezTo>
                  <a:cubicBezTo>
                    <a:pt x="244" y="269"/>
                    <a:pt x="246" y="269"/>
                    <a:pt x="247" y="269"/>
                  </a:cubicBezTo>
                  <a:cubicBezTo>
                    <a:pt x="249" y="269"/>
                    <a:pt x="250" y="269"/>
                    <a:pt x="252" y="269"/>
                  </a:cubicBezTo>
                  <a:cubicBezTo>
                    <a:pt x="249" y="277"/>
                    <a:pt x="245" y="286"/>
                    <a:pt x="235" y="285"/>
                  </a:cubicBezTo>
                  <a:cubicBezTo>
                    <a:pt x="232" y="285"/>
                    <a:pt x="228" y="284"/>
                    <a:pt x="225" y="285"/>
                  </a:cubicBezTo>
                  <a:close/>
                  <a:moveTo>
                    <a:pt x="199" y="311"/>
                  </a:moveTo>
                  <a:cubicBezTo>
                    <a:pt x="191" y="312"/>
                    <a:pt x="188" y="299"/>
                    <a:pt x="188" y="293"/>
                  </a:cubicBezTo>
                  <a:cubicBezTo>
                    <a:pt x="189" y="292"/>
                    <a:pt x="190" y="291"/>
                    <a:pt x="191" y="289"/>
                  </a:cubicBezTo>
                  <a:cubicBezTo>
                    <a:pt x="196" y="281"/>
                    <a:pt x="198" y="272"/>
                    <a:pt x="198" y="262"/>
                  </a:cubicBezTo>
                  <a:cubicBezTo>
                    <a:pt x="198" y="255"/>
                    <a:pt x="196" y="248"/>
                    <a:pt x="195" y="240"/>
                  </a:cubicBezTo>
                  <a:cubicBezTo>
                    <a:pt x="195" y="233"/>
                    <a:pt x="194" y="226"/>
                    <a:pt x="194" y="219"/>
                  </a:cubicBezTo>
                  <a:cubicBezTo>
                    <a:pt x="194" y="215"/>
                    <a:pt x="194" y="210"/>
                    <a:pt x="194" y="206"/>
                  </a:cubicBezTo>
                  <a:cubicBezTo>
                    <a:pt x="194" y="206"/>
                    <a:pt x="194" y="206"/>
                    <a:pt x="194" y="206"/>
                  </a:cubicBezTo>
                  <a:cubicBezTo>
                    <a:pt x="205" y="209"/>
                    <a:pt x="215" y="203"/>
                    <a:pt x="221" y="194"/>
                  </a:cubicBezTo>
                  <a:cubicBezTo>
                    <a:pt x="222" y="205"/>
                    <a:pt x="223" y="215"/>
                    <a:pt x="224" y="225"/>
                  </a:cubicBezTo>
                  <a:cubicBezTo>
                    <a:pt x="225" y="240"/>
                    <a:pt x="226" y="256"/>
                    <a:pt x="227" y="272"/>
                  </a:cubicBezTo>
                  <a:cubicBezTo>
                    <a:pt x="226" y="275"/>
                    <a:pt x="226" y="279"/>
                    <a:pt x="223" y="282"/>
                  </a:cubicBezTo>
                  <a:cubicBezTo>
                    <a:pt x="223" y="282"/>
                    <a:pt x="223" y="282"/>
                    <a:pt x="223" y="282"/>
                  </a:cubicBezTo>
                  <a:cubicBezTo>
                    <a:pt x="223" y="283"/>
                    <a:pt x="222" y="283"/>
                    <a:pt x="222" y="284"/>
                  </a:cubicBezTo>
                  <a:cubicBezTo>
                    <a:pt x="221" y="284"/>
                    <a:pt x="221" y="284"/>
                    <a:pt x="221" y="284"/>
                  </a:cubicBezTo>
                  <a:cubicBezTo>
                    <a:pt x="221" y="285"/>
                    <a:pt x="220" y="286"/>
                    <a:pt x="219" y="286"/>
                  </a:cubicBezTo>
                  <a:cubicBezTo>
                    <a:pt x="214" y="292"/>
                    <a:pt x="212" y="299"/>
                    <a:pt x="207" y="304"/>
                  </a:cubicBezTo>
                  <a:cubicBezTo>
                    <a:pt x="204" y="307"/>
                    <a:pt x="202" y="309"/>
                    <a:pt x="199" y="311"/>
                  </a:cubicBezTo>
                  <a:close/>
                  <a:moveTo>
                    <a:pt x="20" y="296"/>
                  </a:moveTo>
                  <a:cubicBezTo>
                    <a:pt x="54" y="312"/>
                    <a:pt x="89" y="320"/>
                    <a:pt x="126" y="318"/>
                  </a:cubicBezTo>
                  <a:cubicBezTo>
                    <a:pt x="147" y="318"/>
                    <a:pt x="171" y="312"/>
                    <a:pt x="185" y="297"/>
                  </a:cubicBezTo>
                  <a:cubicBezTo>
                    <a:pt x="186" y="303"/>
                    <a:pt x="189" y="312"/>
                    <a:pt x="195" y="314"/>
                  </a:cubicBezTo>
                  <a:cubicBezTo>
                    <a:pt x="188" y="319"/>
                    <a:pt x="179" y="322"/>
                    <a:pt x="170" y="324"/>
                  </a:cubicBezTo>
                  <a:cubicBezTo>
                    <a:pt x="154" y="327"/>
                    <a:pt x="138" y="326"/>
                    <a:pt x="122" y="327"/>
                  </a:cubicBezTo>
                  <a:cubicBezTo>
                    <a:pt x="112" y="327"/>
                    <a:pt x="101" y="327"/>
                    <a:pt x="91" y="328"/>
                  </a:cubicBezTo>
                  <a:cubicBezTo>
                    <a:pt x="81" y="329"/>
                    <a:pt x="71" y="330"/>
                    <a:pt x="61" y="328"/>
                  </a:cubicBezTo>
                  <a:cubicBezTo>
                    <a:pt x="44" y="324"/>
                    <a:pt x="30" y="311"/>
                    <a:pt x="20" y="296"/>
                  </a:cubicBezTo>
                  <a:close/>
                </a:path>
              </a:pathLst>
            </a:custGeom>
            <a:blipFill dpi="0" rotWithShape="1">
              <a:blip r:embed="rId6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  <p:sp>
          <p:nvSpPr>
            <p:cNvPr id="206" name="Freeform 208"/>
            <p:cNvSpPr>
              <a:spLocks noEditPoints="1"/>
            </p:cNvSpPr>
            <p:nvPr/>
          </p:nvSpPr>
          <p:spPr bwMode="auto">
            <a:xfrm>
              <a:off x="6254836" y="858099"/>
              <a:ext cx="779463" cy="971550"/>
            </a:xfrm>
            <a:custGeom>
              <a:avLst/>
              <a:gdLst>
                <a:gd name="T0" fmla="*/ 197 w 268"/>
                <a:gd name="T1" fmla="*/ 288 h 334"/>
                <a:gd name="T2" fmla="*/ 193 w 268"/>
                <a:gd name="T3" fmla="*/ 88 h 334"/>
                <a:gd name="T4" fmla="*/ 173 w 268"/>
                <a:gd name="T5" fmla="*/ 88 h 334"/>
                <a:gd name="T6" fmla="*/ 201 w 268"/>
                <a:gd name="T7" fmla="*/ 244 h 334"/>
                <a:gd name="T8" fmla="*/ 264 w 268"/>
                <a:gd name="T9" fmla="*/ 254 h 334"/>
                <a:gd name="T10" fmla="*/ 212 w 268"/>
                <a:gd name="T11" fmla="*/ 300 h 334"/>
                <a:gd name="T12" fmla="*/ 247 w 268"/>
                <a:gd name="T13" fmla="*/ 271 h 334"/>
                <a:gd name="T14" fmla="*/ 246 w 268"/>
                <a:gd name="T15" fmla="*/ 215 h 334"/>
                <a:gd name="T16" fmla="*/ 204 w 268"/>
                <a:gd name="T17" fmla="*/ 199 h 334"/>
                <a:gd name="T18" fmla="*/ 211 w 268"/>
                <a:gd name="T19" fmla="*/ 221 h 334"/>
                <a:gd name="T20" fmla="*/ 207 w 268"/>
                <a:gd name="T21" fmla="*/ 166 h 334"/>
                <a:gd name="T22" fmla="*/ 238 w 268"/>
                <a:gd name="T23" fmla="*/ 164 h 334"/>
                <a:gd name="T24" fmla="*/ 220 w 268"/>
                <a:gd name="T25" fmla="*/ 176 h 334"/>
                <a:gd name="T26" fmla="*/ 203 w 268"/>
                <a:gd name="T27" fmla="*/ 212 h 334"/>
                <a:gd name="T28" fmla="*/ 217 w 268"/>
                <a:gd name="T29" fmla="*/ 265 h 334"/>
                <a:gd name="T30" fmla="*/ 232 w 268"/>
                <a:gd name="T31" fmla="*/ 236 h 334"/>
                <a:gd name="T32" fmla="*/ 207 w 268"/>
                <a:gd name="T33" fmla="*/ 157 h 334"/>
                <a:gd name="T34" fmla="*/ 160 w 268"/>
                <a:gd name="T35" fmla="*/ 313 h 334"/>
                <a:gd name="T36" fmla="*/ 134 w 268"/>
                <a:gd name="T37" fmla="*/ 305 h 334"/>
                <a:gd name="T38" fmla="*/ 167 w 268"/>
                <a:gd name="T39" fmla="*/ 259 h 334"/>
                <a:gd name="T40" fmla="*/ 157 w 268"/>
                <a:gd name="T41" fmla="*/ 224 h 334"/>
                <a:gd name="T42" fmla="*/ 99 w 268"/>
                <a:gd name="T43" fmla="*/ 284 h 334"/>
                <a:gd name="T44" fmla="*/ 110 w 268"/>
                <a:gd name="T45" fmla="*/ 265 h 334"/>
                <a:gd name="T46" fmla="*/ 170 w 268"/>
                <a:gd name="T47" fmla="*/ 240 h 334"/>
                <a:gd name="T48" fmla="*/ 175 w 268"/>
                <a:gd name="T49" fmla="*/ 201 h 334"/>
                <a:gd name="T50" fmla="*/ 131 w 268"/>
                <a:gd name="T51" fmla="*/ 215 h 334"/>
                <a:gd name="T52" fmla="*/ 130 w 268"/>
                <a:gd name="T53" fmla="*/ 194 h 334"/>
                <a:gd name="T54" fmla="*/ 139 w 268"/>
                <a:gd name="T55" fmla="*/ 178 h 334"/>
                <a:gd name="T56" fmla="*/ 126 w 268"/>
                <a:gd name="T57" fmla="*/ 191 h 334"/>
                <a:gd name="T58" fmla="*/ 119 w 268"/>
                <a:gd name="T59" fmla="*/ 184 h 334"/>
                <a:gd name="T60" fmla="*/ 176 w 268"/>
                <a:gd name="T61" fmla="*/ 167 h 334"/>
                <a:gd name="T62" fmla="*/ 161 w 268"/>
                <a:gd name="T63" fmla="*/ 174 h 334"/>
                <a:gd name="T64" fmla="*/ 98 w 268"/>
                <a:gd name="T65" fmla="*/ 201 h 334"/>
                <a:gd name="T66" fmla="*/ 171 w 268"/>
                <a:gd name="T67" fmla="*/ 255 h 334"/>
                <a:gd name="T68" fmla="*/ 135 w 268"/>
                <a:gd name="T69" fmla="*/ 304 h 334"/>
                <a:gd name="T70" fmla="*/ 164 w 268"/>
                <a:gd name="T71" fmla="*/ 304 h 334"/>
                <a:gd name="T72" fmla="*/ 194 w 268"/>
                <a:gd name="T73" fmla="*/ 312 h 334"/>
                <a:gd name="T74" fmla="*/ 258 w 268"/>
                <a:gd name="T75" fmla="*/ 275 h 334"/>
                <a:gd name="T76" fmla="*/ 207 w 268"/>
                <a:gd name="T77" fmla="*/ 260 h 334"/>
                <a:gd name="T78" fmla="*/ 107 w 268"/>
                <a:gd name="T79" fmla="*/ 133 h 334"/>
                <a:gd name="T80" fmla="*/ 31 w 268"/>
                <a:gd name="T81" fmla="*/ 256 h 334"/>
                <a:gd name="T82" fmla="*/ 49 w 268"/>
                <a:gd name="T83" fmla="*/ 76 h 334"/>
                <a:gd name="T84" fmla="*/ 121 w 268"/>
                <a:gd name="T85" fmla="*/ 15 h 334"/>
                <a:gd name="T86" fmla="*/ 100 w 268"/>
                <a:gd name="T87" fmla="*/ 46 h 334"/>
                <a:gd name="T88" fmla="*/ 140 w 268"/>
                <a:gd name="T89" fmla="*/ 35 h 334"/>
                <a:gd name="T90" fmla="*/ 38 w 268"/>
                <a:gd name="T91" fmla="*/ 168 h 334"/>
                <a:gd name="T92" fmla="*/ 15 w 268"/>
                <a:gd name="T93" fmla="*/ 153 h 334"/>
                <a:gd name="T94" fmla="*/ 42 w 268"/>
                <a:gd name="T95" fmla="*/ 123 h 334"/>
                <a:gd name="T96" fmla="*/ 35 w 268"/>
                <a:gd name="T97" fmla="*/ 154 h 334"/>
                <a:gd name="T98" fmla="*/ 37 w 268"/>
                <a:gd name="T99" fmla="*/ 105 h 334"/>
                <a:gd name="T100" fmla="*/ 36 w 268"/>
                <a:gd name="T101" fmla="*/ 86 h 334"/>
                <a:gd name="T102" fmla="*/ 24 w 268"/>
                <a:gd name="T103" fmla="*/ 120 h 334"/>
                <a:gd name="T104" fmla="*/ 28 w 268"/>
                <a:gd name="T105" fmla="*/ 140 h 334"/>
                <a:gd name="T106" fmla="*/ 22 w 268"/>
                <a:gd name="T107" fmla="*/ 178 h 334"/>
                <a:gd name="T108" fmla="*/ 8 w 268"/>
                <a:gd name="T109" fmla="*/ 209 h 334"/>
                <a:gd name="T110" fmla="*/ 20 w 268"/>
                <a:gd name="T111" fmla="*/ 214 h 334"/>
                <a:gd name="T112" fmla="*/ 37 w 268"/>
                <a:gd name="T113" fmla="*/ 182 h 334"/>
                <a:gd name="T114" fmla="*/ 10 w 268"/>
                <a:gd name="T115" fmla="*/ 205 h 334"/>
                <a:gd name="T116" fmla="*/ 32 w 268"/>
                <a:gd name="T117" fmla="*/ 230 h 334"/>
                <a:gd name="T118" fmla="*/ 33 w 268"/>
                <a:gd name="T119" fmla="*/ 250 h 334"/>
                <a:gd name="T120" fmla="*/ 146 w 268"/>
                <a:gd name="T121" fmla="*/ 30 h 334"/>
                <a:gd name="T122" fmla="*/ 6 w 268"/>
                <a:gd name="T123" fmla="*/ 257 h 334"/>
                <a:gd name="T124" fmla="*/ 81 w 268"/>
                <a:gd name="T125" fmla="*/ 293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8" h="334">
                  <a:moveTo>
                    <a:pt x="262" y="170"/>
                  </a:moveTo>
                  <a:cubicBezTo>
                    <a:pt x="262" y="170"/>
                    <a:pt x="262" y="169"/>
                    <a:pt x="262" y="169"/>
                  </a:cubicBezTo>
                  <a:cubicBezTo>
                    <a:pt x="262" y="167"/>
                    <a:pt x="261" y="166"/>
                    <a:pt x="261" y="164"/>
                  </a:cubicBezTo>
                  <a:cubicBezTo>
                    <a:pt x="260" y="151"/>
                    <a:pt x="257" y="139"/>
                    <a:pt x="252" y="127"/>
                  </a:cubicBezTo>
                  <a:cubicBezTo>
                    <a:pt x="251" y="124"/>
                    <a:pt x="250" y="121"/>
                    <a:pt x="248" y="119"/>
                  </a:cubicBezTo>
                  <a:cubicBezTo>
                    <a:pt x="248" y="118"/>
                    <a:pt x="248" y="118"/>
                    <a:pt x="248" y="118"/>
                  </a:cubicBezTo>
                  <a:cubicBezTo>
                    <a:pt x="238" y="98"/>
                    <a:pt x="224" y="82"/>
                    <a:pt x="206" y="68"/>
                  </a:cubicBezTo>
                  <a:cubicBezTo>
                    <a:pt x="191" y="56"/>
                    <a:pt x="173" y="46"/>
                    <a:pt x="153" y="42"/>
                  </a:cubicBezTo>
                  <a:cubicBezTo>
                    <a:pt x="153" y="38"/>
                    <a:pt x="152" y="33"/>
                    <a:pt x="149" y="29"/>
                  </a:cubicBezTo>
                  <a:cubicBezTo>
                    <a:pt x="145" y="25"/>
                    <a:pt x="138" y="26"/>
                    <a:pt x="133" y="24"/>
                  </a:cubicBezTo>
                  <a:cubicBezTo>
                    <a:pt x="125" y="23"/>
                    <a:pt x="124" y="10"/>
                    <a:pt x="118" y="6"/>
                  </a:cubicBezTo>
                  <a:cubicBezTo>
                    <a:pt x="111" y="0"/>
                    <a:pt x="104" y="8"/>
                    <a:pt x="101" y="14"/>
                  </a:cubicBezTo>
                  <a:cubicBezTo>
                    <a:pt x="98" y="19"/>
                    <a:pt x="94" y="24"/>
                    <a:pt x="91" y="30"/>
                  </a:cubicBezTo>
                  <a:cubicBezTo>
                    <a:pt x="89" y="35"/>
                    <a:pt x="90" y="41"/>
                    <a:pt x="91" y="47"/>
                  </a:cubicBezTo>
                  <a:cubicBezTo>
                    <a:pt x="91" y="47"/>
                    <a:pt x="91" y="47"/>
                    <a:pt x="90" y="47"/>
                  </a:cubicBezTo>
                  <a:cubicBezTo>
                    <a:pt x="77" y="49"/>
                    <a:pt x="64" y="52"/>
                    <a:pt x="53" y="59"/>
                  </a:cubicBezTo>
                  <a:cubicBezTo>
                    <a:pt x="43" y="65"/>
                    <a:pt x="37" y="75"/>
                    <a:pt x="32" y="86"/>
                  </a:cubicBezTo>
                  <a:cubicBezTo>
                    <a:pt x="27" y="99"/>
                    <a:pt x="23" y="113"/>
                    <a:pt x="19" y="127"/>
                  </a:cubicBezTo>
                  <a:cubicBezTo>
                    <a:pt x="15" y="142"/>
                    <a:pt x="11" y="157"/>
                    <a:pt x="8" y="172"/>
                  </a:cubicBezTo>
                  <a:cubicBezTo>
                    <a:pt x="6" y="187"/>
                    <a:pt x="6" y="201"/>
                    <a:pt x="5" y="216"/>
                  </a:cubicBezTo>
                  <a:cubicBezTo>
                    <a:pt x="5" y="224"/>
                    <a:pt x="4" y="231"/>
                    <a:pt x="2" y="238"/>
                  </a:cubicBezTo>
                  <a:cubicBezTo>
                    <a:pt x="1" y="244"/>
                    <a:pt x="0" y="251"/>
                    <a:pt x="2" y="257"/>
                  </a:cubicBezTo>
                  <a:cubicBezTo>
                    <a:pt x="4" y="262"/>
                    <a:pt x="8" y="266"/>
                    <a:pt x="14" y="268"/>
                  </a:cubicBezTo>
                  <a:cubicBezTo>
                    <a:pt x="14" y="269"/>
                    <a:pt x="14" y="269"/>
                    <a:pt x="14" y="269"/>
                  </a:cubicBezTo>
                  <a:cubicBezTo>
                    <a:pt x="16" y="276"/>
                    <a:pt x="19" y="284"/>
                    <a:pt x="26" y="287"/>
                  </a:cubicBezTo>
                  <a:cubicBezTo>
                    <a:pt x="33" y="290"/>
                    <a:pt x="43" y="284"/>
                    <a:pt x="48" y="290"/>
                  </a:cubicBezTo>
                  <a:cubicBezTo>
                    <a:pt x="49" y="291"/>
                    <a:pt x="49" y="291"/>
                    <a:pt x="49" y="291"/>
                  </a:cubicBezTo>
                  <a:cubicBezTo>
                    <a:pt x="50" y="291"/>
                    <a:pt x="50" y="292"/>
                    <a:pt x="50" y="292"/>
                  </a:cubicBezTo>
                  <a:cubicBezTo>
                    <a:pt x="56" y="301"/>
                    <a:pt x="62" y="309"/>
                    <a:pt x="70" y="315"/>
                  </a:cubicBezTo>
                  <a:cubicBezTo>
                    <a:pt x="88" y="327"/>
                    <a:pt x="110" y="329"/>
                    <a:pt x="130" y="329"/>
                  </a:cubicBezTo>
                  <a:cubicBezTo>
                    <a:pt x="145" y="330"/>
                    <a:pt x="160" y="329"/>
                    <a:pt x="174" y="330"/>
                  </a:cubicBezTo>
                  <a:cubicBezTo>
                    <a:pt x="188" y="331"/>
                    <a:pt x="202" y="334"/>
                    <a:pt x="216" y="329"/>
                  </a:cubicBezTo>
                  <a:cubicBezTo>
                    <a:pt x="236" y="321"/>
                    <a:pt x="250" y="302"/>
                    <a:pt x="259" y="283"/>
                  </a:cubicBezTo>
                  <a:cubicBezTo>
                    <a:pt x="263" y="272"/>
                    <a:pt x="266" y="261"/>
                    <a:pt x="267" y="250"/>
                  </a:cubicBezTo>
                  <a:cubicBezTo>
                    <a:pt x="268" y="235"/>
                    <a:pt x="266" y="219"/>
                    <a:pt x="264" y="204"/>
                  </a:cubicBezTo>
                  <a:cubicBezTo>
                    <a:pt x="263" y="193"/>
                    <a:pt x="263" y="181"/>
                    <a:pt x="262" y="170"/>
                  </a:cubicBezTo>
                  <a:close/>
                  <a:moveTo>
                    <a:pt x="262" y="264"/>
                  </a:moveTo>
                  <a:cubicBezTo>
                    <a:pt x="262" y="263"/>
                    <a:pt x="262" y="263"/>
                    <a:pt x="261" y="263"/>
                  </a:cubicBezTo>
                  <a:cubicBezTo>
                    <a:pt x="256" y="265"/>
                    <a:pt x="251" y="268"/>
                    <a:pt x="246" y="270"/>
                  </a:cubicBezTo>
                  <a:cubicBezTo>
                    <a:pt x="240" y="272"/>
                    <a:pt x="234" y="274"/>
                    <a:pt x="227" y="277"/>
                  </a:cubicBezTo>
                  <a:cubicBezTo>
                    <a:pt x="222" y="279"/>
                    <a:pt x="216" y="281"/>
                    <a:pt x="210" y="283"/>
                  </a:cubicBezTo>
                  <a:cubicBezTo>
                    <a:pt x="206" y="285"/>
                    <a:pt x="201" y="286"/>
                    <a:pt x="197" y="288"/>
                  </a:cubicBezTo>
                  <a:cubicBezTo>
                    <a:pt x="197" y="287"/>
                    <a:pt x="197" y="286"/>
                    <a:pt x="197" y="285"/>
                  </a:cubicBezTo>
                  <a:cubicBezTo>
                    <a:pt x="202" y="284"/>
                    <a:pt x="207" y="282"/>
                    <a:pt x="212" y="280"/>
                  </a:cubicBezTo>
                  <a:cubicBezTo>
                    <a:pt x="218" y="278"/>
                    <a:pt x="224" y="276"/>
                    <a:pt x="231" y="275"/>
                  </a:cubicBezTo>
                  <a:cubicBezTo>
                    <a:pt x="236" y="273"/>
                    <a:pt x="242" y="272"/>
                    <a:pt x="247" y="269"/>
                  </a:cubicBezTo>
                  <a:cubicBezTo>
                    <a:pt x="252" y="267"/>
                    <a:pt x="257" y="265"/>
                    <a:pt x="262" y="262"/>
                  </a:cubicBezTo>
                  <a:cubicBezTo>
                    <a:pt x="262" y="263"/>
                    <a:pt x="262" y="263"/>
                    <a:pt x="262" y="264"/>
                  </a:cubicBezTo>
                  <a:close/>
                  <a:moveTo>
                    <a:pt x="260" y="269"/>
                  </a:moveTo>
                  <a:cubicBezTo>
                    <a:pt x="260" y="269"/>
                    <a:pt x="260" y="269"/>
                    <a:pt x="260" y="269"/>
                  </a:cubicBezTo>
                  <a:cubicBezTo>
                    <a:pt x="256" y="272"/>
                    <a:pt x="250" y="273"/>
                    <a:pt x="245" y="275"/>
                  </a:cubicBezTo>
                  <a:cubicBezTo>
                    <a:pt x="239" y="277"/>
                    <a:pt x="233" y="280"/>
                    <a:pt x="227" y="282"/>
                  </a:cubicBezTo>
                  <a:cubicBezTo>
                    <a:pt x="221" y="284"/>
                    <a:pt x="214" y="285"/>
                    <a:pt x="209" y="288"/>
                  </a:cubicBezTo>
                  <a:cubicBezTo>
                    <a:pt x="206" y="289"/>
                    <a:pt x="203" y="290"/>
                    <a:pt x="201" y="291"/>
                  </a:cubicBezTo>
                  <a:cubicBezTo>
                    <a:pt x="200" y="291"/>
                    <a:pt x="198" y="291"/>
                    <a:pt x="197" y="292"/>
                  </a:cubicBezTo>
                  <a:cubicBezTo>
                    <a:pt x="198" y="291"/>
                    <a:pt x="200" y="290"/>
                    <a:pt x="201" y="290"/>
                  </a:cubicBezTo>
                  <a:cubicBezTo>
                    <a:pt x="207" y="287"/>
                    <a:pt x="213" y="285"/>
                    <a:pt x="219" y="283"/>
                  </a:cubicBezTo>
                  <a:cubicBezTo>
                    <a:pt x="225" y="281"/>
                    <a:pt x="231" y="278"/>
                    <a:pt x="237" y="276"/>
                  </a:cubicBezTo>
                  <a:cubicBezTo>
                    <a:pt x="243" y="274"/>
                    <a:pt x="248" y="272"/>
                    <a:pt x="253" y="270"/>
                  </a:cubicBezTo>
                  <a:cubicBezTo>
                    <a:pt x="256" y="268"/>
                    <a:pt x="259" y="267"/>
                    <a:pt x="262" y="264"/>
                  </a:cubicBezTo>
                  <a:cubicBezTo>
                    <a:pt x="261" y="266"/>
                    <a:pt x="261" y="267"/>
                    <a:pt x="260" y="269"/>
                  </a:cubicBezTo>
                  <a:close/>
                  <a:moveTo>
                    <a:pt x="204" y="92"/>
                  </a:moveTo>
                  <a:cubicBezTo>
                    <a:pt x="207" y="93"/>
                    <a:pt x="210" y="94"/>
                    <a:pt x="212" y="95"/>
                  </a:cubicBezTo>
                  <a:cubicBezTo>
                    <a:pt x="210" y="94"/>
                    <a:pt x="207" y="93"/>
                    <a:pt x="205" y="93"/>
                  </a:cubicBezTo>
                  <a:cubicBezTo>
                    <a:pt x="205" y="92"/>
                    <a:pt x="204" y="92"/>
                    <a:pt x="204" y="92"/>
                  </a:cubicBezTo>
                  <a:cubicBezTo>
                    <a:pt x="204" y="92"/>
                    <a:pt x="204" y="92"/>
                    <a:pt x="204" y="92"/>
                  </a:cubicBezTo>
                  <a:close/>
                  <a:moveTo>
                    <a:pt x="202" y="92"/>
                  </a:moveTo>
                  <a:cubicBezTo>
                    <a:pt x="202" y="91"/>
                    <a:pt x="201" y="91"/>
                    <a:pt x="201" y="91"/>
                  </a:cubicBezTo>
                  <a:cubicBezTo>
                    <a:pt x="201" y="91"/>
                    <a:pt x="201" y="91"/>
                    <a:pt x="201" y="90"/>
                  </a:cubicBezTo>
                  <a:cubicBezTo>
                    <a:pt x="201" y="90"/>
                    <a:pt x="201" y="90"/>
                    <a:pt x="201" y="90"/>
                  </a:cubicBezTo>
                  <a:cubicBezTo>
                    <a:pt x="201" y="90"/>
                    <a:pt x="201" y="90"/>
                    <a:pt x="202" y="91"/>
                  </a:cubicBezTo>
                  <a:cubicBezTo>
                    <a:pt x="202" y="91"/>
                    <a:pt x="202" y="91"/>
                    <a:pt x="202" y="92"/>
                  </a:cubicBezTo>
                  <a:close/>
                  <a:moveTo>
                    <a:pt x="198" y="90"/>
                  </a:moveTo>
                  <a:cubicBezTo>
                    <a:pt x="197" y="90"/>
                    <a:pt x="197" y="90"/>
                    <a:pt x="197" y="90"/>
                  </a:cubicBezTo>
                  <a:cubicBezTo>
                    <a:pt x="197" y="90"/>
                    <a:pt x="197" y="90"/>
                    <a:pt x="197" y="90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9"/>
                    <a:pt x="198" y="89"/>
                    <a:pt x="198" y="89"/>
                  </a:cubicBezTo>
                  <a:cubicBezTo>
                    <a:pt x="198" y="89"/>
                    <a:pt x="198" y="90"/>
                    <a:pt x="198" y="90"/>
                  </a:cubicBezTo>
                  <a:cubicBezTo>
                    <a:pt x="198" y="90"/>
                    <a:pt x="198" y="90"/>
                    <a:pt x="198" y="90"/>
                  </a:cubicBezTo>
                  <a:close/>
                  <a:moveTo>
                    <a:pt x="194" y="90"/>
                  </a:moveTo>
                  <a:cubicBezTo>
                    <a:pt x="194" y="89"/>
                    <a:pt x="193" y="89"/>
                    <a:pt x="193" y="89"/>
                  </a:cubicBezTo>
                  <a:cubicBezTo>
                    <a:pt x="193" y="89"/>
                    <a:pt x="193" y="88"/>
                    <a:pt x="193" y="88"/>
                  </a:cubicBezTo>
                  <a:cubicBezTo>
                    <a:pt x="193" y="88"/>
                    <a:pt x="194" y="88"/>
                    <a:pt x="194" y="88"/>
                  </a:cubicBezTo>
                  <a:cubicBezTo>
                    <a:pt x="194" y="89"/>
                    <a:pt x="194" y="89"/>
                    <a:pt x="194" y="90"/>
                  </a:cubicBezTo>
                  <a:cubicBezTo>
                    <a:pt x="194" y="90"/>
                    <a:pt x="194" y="90"/>
                    <a:pt x="194" y="90"/>
                  </a:cubicBezTo>
                  <a:close/>
                  <a:moveTo>
                    <a:pt x="190" y="89"/>
                  </a:moveTo>
                  <a:cubicBezTo>
                    <a:pt x="189" y="89"/>
                    <a:pt x="188" y="89"/>
                    <a:pt x="188" y="89"/>
                  </a:cubicBezTo>
                  <a:cubicBezTo>
                    <a:pt x="188" y="88"/>
                    <a:pt x="188" y="88"/>
                    <a:pt x="188" y="87"/>
                  </a:cubicBezTo>
                  <a:cubicBezTo>
                    <a:pt x="188" y="87"/>
                    <a:pt x="189" y="88"/>
                    <a:pt x="190" y="88"/>
                  </a:cubicBezTo>
                  <a:cubicBezTo>
                    <a:pt x="190" y="88"/>
                    <a:pt x="190" y="88"/>
                    <a:pt x="190" y="89"/>
                  </a:cubicBezTo>
                  <a:close/>
                  <a:moveTo>
                    <a:pt x="185" y="87"/>
                  </a:moveTo>
                  <a:cubicBezTo>
                    <a:pt x="185" y="87"/>
                    <a:pt x="185" y="88"/>
                    <a:pt x="185" y="88"/>
                  </a:cubicBezTo>
                  <a:cubicBezTo>
                    <a:pt x="185" y="88"/>
                    <a:pt x="185" y="88"/>
                    <a:pt x="185" y="88"/>
                  </a:cubicBezTo>
                  <a:cubicBezTo>
                    <a:pt x="185" y="88"/>
                    <a:pt x="184" y="88"/>
                    <a:pt x="184" y="88"/>
                  </a:cubicBezTo>
                  <a:cubicBezTo>
                    <a:pt x="184" y="88"/>
                    <a:pt x="184" y="88"/>
                    <a:pt x="184" y="87"/>
                  </a:cubicBezTo>
                  <a:cubicBezTo>
                    <a:pt x="184" y="87"/>
                    <a:pt x="184" y="87"/>
                    <a:pt x="185" y="87"/>
                  </a:cubicBezTo>
                  <a:close/>
                  <a:moveTo>
                    <a:pt x="181" y="87"/>
                  </a:moveTo>
                  <a:cubicBezTo>
                    <a:pt x="181" y="87"/>
                    <a:pt x="181" y="87"/>
                    <a:pt x="181" y="87"/>
                  </a:cubicBezTo>
                  <a:cubicBezTo>
                    <a:pt x="181" y="87"/>
                    <a:pt x="181" y="87"/>
                    <a:pt x="181" y="87"/>
                  </a:cubicBezTo>
                  <a:cubicBezTo>
                    <a:pt x="181" y="87"/>
                    <a:pt x="181" y="87"/>
                    <a:pt x="181" y="88"/>
                  </a:cubicBezTo>
                  <a:cubicBezTo>
                    <a:pt x="181" y="87"/>
                    <a:pt x="181" y="88"/>
                    <a:pt x="181" y="88"/>
                  </a:cubicBezTo>
                  <a:cubicBezTo>
                    <a:pt x="181" y="88"/>
                    <a:pt x="181" y="88"/>
                    <a:pt x="181" y="88"/>
                  </a:cubicBezTo>
                  <a:cubicBezTo>
                    <a:pt x="181" y="88"/>
                    <a:pt x="181" y="88"/>
                    <a:pt x="181" y="88"/>
                  </a:cubicBezTo>
                  <a:cubicBezTo>
                    <a:pt x="181" y="88"/>
                    <a:pt x="181" y="88"/>
                    <a:pt x="181" y="88"/>
                  </a:cubicBezTo>
                  <a:cubicBezTo>
                    <a:pt x="181" y="88"/>
                    <a:pt x="180" y="88"/>
                    <a:pt x="180" y="88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7"/>
                    <a:pt x="181" y="87"/>
                    <a:pt x="181" y="87"/>
                  </a:cubicBezTo>
                  <a:close/>
                  <a:moveTo>
                    <a:pt x="177" y="88"/>
                  </a:moveTo>
                  <a:cubicBezTo>
                    <a:pt x="177" y="88"/>
                    <a:pt x="177" y="88"/>
                    <a:pt x="177" y="88"/>
                  </a:cubicBezTo>
                  <a:cubicBezTo>
                    <a:pt x="177" y="88"/>
                    <a:pt x="177" y="88"/>
                    <a:pt x="177" y="88"/>
                  </a:cubicBezTo>
                  <a:cubicBezTo>
                    <a:pt x="177" y="88"/>
                    <a:pt x="177" y="88"/>
                    <a:pt x="177" y="88"/>
                  </a:cubicBezTo>
                  <a:cubicBezTo>
                    <a:pt x="177" y="88"/>
                    <a:pt x="177" y="88"/>
                    <a:pt x="177" y="88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6" y="88"/>
                    <a:pt x="177" y="88"/>
                  </a:cubicBezTo>
                  <a:close/>
                  <a:moveTo>
                    <a:pt x="173" y="88"/>
                  </a:moveTo>
                  <a:cubicBezTo>
                    <a:pt x="173" y="88"/>
                    <a:pt x="173" y="88"/>
                    <a:pt x="173" y="89"/>
                  </a:cubicBezTo>
                  <a:cubicBezTo>
                    <a:pt x="173" y="89"/>
                    <a:pt x="173" y="89"/>
                    <a:pt x="173" y="89"/>
                  </a:cubicBezTo>
                  <a:cubicBezTo>
                    <a:pt x="172" y="89"/>
                    <a:pt x="172" y="89"/>
                    <a:pt x="172" y="89"/>
                  </a:cubicBezTo>
                  <a:cubicBezTo>
                    <a:pt x="172" y="89"/>
                    <a:pt x="172" y="88"/>
                    <a:pt x="172" y="88"/>
                  </a:cubicBezTo>
                  <a:cubicBezTo>
                    <a:pt x="172" y="88"/>
                    <a:pt x="172" y="88"/>
                    <a:pt x="173" y="88"/>
                  </a:cubicBezTo>
                  <a:close/>
                  <a:moveTo>
                    <a:pt x="167" y="101"/>
                  </a:moveTo>
                  <a:cubicBezTo>
                    <a:pt x="167" y="99"/>
                    <a:pt x="168" y="96"/>
                    <a:pt x="168" y="94"/>
                  </a:cubicBezTo>
                  <a:cubicBezTo>
                    <a:pt x="169" y="96"/>
                    <a:pt x="169" y="99"/>
                    <a:pt x="170" y="101"/>
                  </a:cubicBezTo>
                  <a:cubicBezTo>
                    <a:pt x="170" y="105"/>
                    <a:pt x="171" y="110"/>
                    <a:pt x="169" y="113"/>
                  </a:cubicBezTo>
                  <a:cubicBezTo>
                    <a:pt x="167" y="116"/>
                    <a:pt x="166" y="110"/>
                    <a:pt x="166" y="109"/>
                  </a:cubicBezTo>
                  <a:cubicBezTo>
                    <a:pt x="166" y="107"/>
                    <a:pt x="166" y="104"/>
                    <a:pt x="167" y="101"/>
                  </a:cubicBezTo>
                  <a:close/>
                  <a:moveTo>
                    <a:pt x="172" y="93"/>
                  </a:moveTo>
                  <a:cubicBezTo>
                    <a:pt x="176" y="95"/>
                    <a:pt x="179" y="98"/>
                    <a:pt x="182" y="101"/>
                  </a:cubicBezTo>
                  <a:cubicBezTo>
                    <a:pt x="184" y="103"/>
                    <a:pt x="186" y="105"/>
                    <a:pt x="187" y="108"/>
                  </a:cubicBezTo>
                  <a:cubicBezTo>
                    <a:pt x="187" y="110"/>
                    <a:pt x="185" y="113"/>
                    <a:pt x="183" y="113"/>
                  </a:cubicBezTo>
                  <a:cubicBezTo>
                    <a:pt x="179" y="114"/>
                    <a:pt x="176" y="105"/>
                    <a:pt x="175" y="103"/>
                  </a:cubicBezTo>
                  <a:cubicBezTo>
                    <a:pt x="174" y="100"/>
                    <a:pt x="173" y="97"/>
                    <a:pt x="172" y="93"/>
                  </a:cubicBezTo>
                  <a:close/>
                  <a:moveTo>
                    <a:pt x="168" y="86"/>
                  </a:moveTo>
                  <a:cubicBezTo>
                    <a:pt x="169" y="85"/>
                    <a:pt x="170" y="85"/>
                    <a:pt x="171" y="85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1" y="85"/>
                    <a:pt x="170" y="85"/>
                    <a:pt x="168" y="86"/>
                  </a:cubicBezTo>
                  <a:close/>
                  <a:moveTo>
                    <a:pt x="165" y="90"/>
                  </a:moveTo>
                  <a:cubicBezTo>
                    <a:pt x="165" y="90"/>
                    <a:pt x="165" y="90"/>
                    <a:pt x="165" y="90"/>
                  </a:cubicBezTo>
                  <a:cubicBezTo>
                    <a:pt x="164" y="90"/>
                    <a:pt x="162" y="91"/>
                    <a:pt x="160" y="91"/>
                  </a:cubicBezTo>
                  <a:cubicBezTo>
                    <a:pt x="162" y="91"/>
                    <a:pt x="164" y="90"/>
                    <a:pt x="165" y="90"/>
                  </a:cubicBezTo>
                  <a:close/>
                  <a:moveTo>
                    <a:pt x="135" y="164"/>
                  </a:moveTo>
                  <a:cubicBezTo>
                    <a:pt x="135" y="165"/>
                    <a:pt x="135" y="165"/>
                    <a:pt x="135" y="165"/>
                  </a:cubicBezTo>
                  <a:cubicBezTo>
                    <a:pt x="135" y="165"/>
                    <a:pt x="135" y="165"/>
                    <a:pt x="135" y="165"/>
                  </a:cubicBezTo>
                  <a:cubicBezTo>
                    <a:pt x="134" y="165"/>
                    <a:pt x="134" y="166"/>
                    <a:pt x="133" y="166"/>
                  </a:cubicBezTo>
                  <a:cubicBezTo>
                    <a:pt x="133" y="166"/>
                    <a:pt x="133" y="165"/>
                    <a:pt x="134" y="165"/>
                  </a:cubicBezTo>
                  <a:cubicBezTo>
                    <a:pt x="134" y="164"/>
                    <a:pt x="134" y="164"/>
                    <a:pt x="135" y="164"/>
                  </a:cubicBezTo>
                  <a:close/>
                  <a:moveTo>
                    <a:pt x="263" y="215"/>
                  </a:moveTo>
                  <a:cubicBezTo>
                    <a:pt x="263" y="215"/>
                    <a:pt x="262" y="215"/>
                    <a:pt x="262" y="215"/>
                  </a:cubicBezTo>
                  <a:cubicBezTo>
                    <a:pt x="252" y="221"/>
                    <a:pt x="241" y="225"/>
                    <a:pt x="230" y="230"/>
                  </a:cubicBezTo>
                  <a:cubicBezTo>
                    <a:pt x="225" y="232"/>
                    <a:pt x="219" y="234"/>
                    <a:pt x="214" y="237"/>
                  </a:cubicBezTo>
                  <a:cubicBezTo>
                    <a:pt x="211" y="238"/>
                    <a:pt x="209" y="240"/>
                    <a:pt x="206" y="241"/>
                  </a:cubicBezTo>
                  <a:cubicBezTo>
                    <a:pt x="205" y="242"/>
                    <a:pt x="203" y="242"/>
                    <a:pt x="202" y="243"/>
                  </a:cubicBezTo>
                  <a:cubicBezTo>
                    <a:pt x="203" y="242"/>
                    <a:pt x="204" y="242"/>
                    <a:pt x="205" y="241"/>
                  </a:cubicBezTo>
                  <a:cubicBezTo>
                    <a:pt x="210" y="239"/>
                    <a:pt x="214" y="236"/>
                    <a:pt x="219" y="234"/>
                  </a:cubicBezTo>
                  <a:cubicBezTo>
                    <a:pt x="224" y="231"/>
                    <a:pt x="230" y="229"/>
                    <a:pt x="235" y="226"/>
                  </a:cubicBezTo>
                  <a:cubicBezTo>
                    <a:pt x="244" y="222"/>
                    <a:pt x="254" y="218"/>
                    <a:pt x="262" y="212"/>
                  </a:cubicBezTo>
                  <a:cubicBezTo>
                    <a:pt x="262" y="213"/>
                    <a:pt x="263" y="214"/>
                    <a:pt x="263" y="215"/>
                  </a:cubicBezTo>
                  <a:close/>
                  <a:moveTo>
                    <a:pt x="263" y="221"/>
                  </a:moveTo>
                  <a:cubicBezTo>
                    <a:pt x="263" y="221"/>
                    <a:pt x="263" y="221"/>
                    <a:pt x="263" y="221"/>
                  </a:cubicBezTo>
                  <a:cubicBezTo>
                    <a:pt x="252" y="225"/>
                    <a:pt x="242" y="229"/>
                    <a:pt x="231" y="232"/>
                  </a:cubicBezTo>
                  <a:cubicBezTo>
                    <a:pt x="221" y="236"/>
                    <a:pt x="211" y="241"/>
                    <a:pt x="201" y="245"/>
                  </a:cubicBezTo>
                  <a:cubicBezTo>
                    <a:pt x="201" y="245"/>
                    <a:pt x="201" y="244"/>
                    <a:pt x="201" y="244"/>
                  </a:cubicBezTo>
                  <a:cubicBezTo>
                    <a:pt x="206" y="242"/>
                    <a:pt x="210" y="240"/>
                    <a:pt x="214" y="238"/>
                  </a:cubicBezTo>
                  <a:cubicBezTo>
                    <a:pt x="219" y="235"/>
                    <a:pt x="225" y="233"/>
                    <a:pt x="230" y="231"/>
                  </a:cubicBezTo>
                  <a:cubicBezTo>
                    <a:pt x="241" y="226"/>
                    <a:pt x="252" y="222"/>
                    <a:pt x="263" y="216"/>
                  </a:cubicBezTo>
                  <a:cubicBezTo>
                    <a:pt x="263" y="216"/>
                    <a:pt x="263" y="216"/>
                    <a:pt x="263" y="216"/>
                  </a:cubicBezTo>
                  <a:cubicBezTo>
                    <a:pt x="263" y="218"/>
                    <a:pt x="263" y="219"/>
                    <a:pt x="263" y="221"/>
                  </a:cubicBezTo>
                  <a:close/>
                  <a:moveTo>
                    <a:pt x="264" y="231"/>
                  </a:moveTo>
                  <a:cubicBezTo>
                    <a:pt x="264" y="231"/>
                    <a:pt x="264" y="231"/>
                    <a:pt x="264" y="231"/>
                  </a:cubicBezTo>
                  <a:cubicBezTo>
                    <a:pt x="253" y="235"/>
                    <a:pt x="241" y="240"/>
                    <a:pt x="230" y="243"/>
                  </a:cubicBezTo>
                  <a:cubicBezTo>
                    <a:pt x="225" y="245"/>
                    <a:pt x="220" y="246"/>
                    <a:pt x="215" y="248"/>
                  </a:cubicBezTo>
                  <a:cubicBezTo>
                    <a:pt x="213" y="249"/>
                    <a:pt x="210" y="250"/>
                    <a:pt x="208" y="251"/>
                  </a:cubicBezTo>
                  <a:cubicBezTo>
                    <a:pt x="208" y="251"/>
                    <a:pt x="209" y="251"/>
                    <a:pt x="209" y="251"/>
                  </a:cubicBezTo>
                  <a:cubicBezTo>
                    <a:pt x="212" y="249"/>
                    <a:pt x="214" y="248"/>
                    <a:pt x="217" y="247"/>
                  </a:cubicBezTo>
                  <a:cubicBezTo>
                    <a:pt x="222" y="244"/>
                    <a:pt x="228" y="242"/>
                    <a:pt x="233" y="239"/>
                  </a:cubicBezTo>
                  <a:cubicBezTo>
                    <a:pt x="243" y="235"/>
                    <a:pt x="254" y="231"/>
                    <a:pt x="264" y="226"/>
                  </a:cubicBezTo>
                  <a:cubicBezTo>
                    <a:pt x="264" y="228"/>
                    <a:pt x="264" y="229"/>
                    <a:pt x="264" y="231"/>
                  </a:cubicBezTo>
                  <a:close/>
                  <a:moveTo>
                    <a:pt x="264" y="248"/>
                  </a:moveTo>
                  <a:cubicBezTo>
                    <a:pt x="264" y="249"/>
                    <a:pt x="264" y="250"/>
                    <a:pt x="264" y="251"/>
                  </a:cubicBezTo>
                  <a:cubicBezTo>
                    <a:pt x="254" y="255"/>
                    <a:pt x="243" y="259"/>
                    <a:pt x="233" y="263"/>
                  </a:cubicBezTo>
                  <a:cubicBezTo>
                    <a:pt x="230" y="264"/>
                    <a:pt x="226" y="265"/>
                    <a:pt x="223" y="266"/>
                  </a:cubicBezTo>
                  <a:cubicBezTo>
                    <a:pt x="216" y="268"/>
                    <a:pt x="210" y="271"/>
                    <a:pt x="203" y="274"/>
                  </a:cubicBezTo>
                  <a:cubicBezTo>
                    <a:pt x="202" y="274"/>
                    <a:pt x="201" y="274"/>
                    <a:pt x="200" y="275"/>
                  </a:cubicBezTo>
                  <a:cubicBezTo>
                    <a:pt x="201" y="274"/>
                    <a:pt x="203" y="273"/>
                    <a:pt x="205" y="273"/>
                  </a:cubicBezTo>
                  <a:cubicBezTo>
                    <a:pt x="208" y="272"/>
                    <a:pt x="210" y="270"/>
                    <a:pt x="213" y="268"/>
                  </a:cubicBezTo>
                  <a:cubicBezTo>
                    <a:pt x="223" y="263"/>
                    <a:pt x="235" y="260"/>
                    <a:pt x="245" y="256"/>
                  </a:cubicBezTo>
                  <a:cubicBezTo>
                    <a:pt x="252" y="254"/>
                    <a:pt x="258" y="252"/>
                    <a:pt x="264" y="248"/>
                  </a:cubicBezTo>
                  <a:close/>
                  <a:moveTo>
                    <a:pt x="260" y="250"/>
                  </a:moveTo>
                  <a:cubicBezTo>
                    <a:pt x="260" y="250"/>
                    <a:pt x="260" y="250"/>
                    <a:pt x="260" y="250"/>
                  </a:cubicBezTo>
                  <a:cubicBezTo>
                    <a:pt x="260" y="250"/>
                    <a:pt x="260" y="250"/>
                    <a:pt x="260" y="250"/>
                  </a:cubicBezTo>
                  <a:close/>
                  <a:moveTo>
                    <a:pt x="261" y="249"/>
                  </a:moveTo>
                  <a:cubicBezTo>
                    <a:pt x="261" y="249"/>
                    <a:pt x="261" y="249"/>
                    <a:pt x="262" y="249"/>
                  </a:cubicBezTo>
                  <a:cubicBezTo>
                    <a:pt x="261" y="249"/>
                    <a:pt x="261" y="249"/>
                    <a:pt x="261" y="249"/>
                  </a:cubicBezTo>
                  <a:close/>
                  <a:moveTo>
                    <a:pt x="264" y="254"/>
                  </a:moveTo>
                  <a:cubicBezTo>
                    <a:pt x="250" y="261"/>
                    <a:pt x="236" y="266"/>
                    <a:pt x="221" y="271"/>
                  </a:cubicBezTo>
                  <a:cubicBezTo>
                    <a:pt x="215" y="273"/>
                    <a:pt x="208" y="275"/>
                    <a:pt x="201" y="277"/>
                  </a:cubicBezTo>
                  <a:cubicBezTo>
                    <a:pt x="197" y="278"/>
                    <a:pt x="200" y="277"/>
                    <a:pt x="201" y="277"/>
                  </a:cubicBezTo>
                  <a:cubicBezTo>
                    <a:pt x="203" y="276"/>
                    <a:pt x="204" y="275"/>
                    <a:pt x="206" y="275"/>
                  </a:cubicBezTo>
                  <a:cubicBezTo>
                    <a:pt x="209" y="274"/>
                    <a:pt x="212" y="272"/>
                    <a:pt x="215" y="271"/>
                  </a:cubicBezTo>
                  <a:cubicBezTo>
                    <a:pt x="221" y="268"/>
                    <a:pt x="228" y="266"/>
                    <a:pt x="234" y="263"/>
                  </a:cubicBezTo>
                  <a:cubicBezTo>
                    <a:pt x="244" y="260"/>
                    <a:pt x="253" y="257"/>
                    <a:pt x="262" y="253"/>
                  </a:cubicBezTo>
                  <a:cubicBezTo>
                    <a:pt x="263" y="253"/>
                    <a:pt x="263" y="253"/>
                    <a:pt x="263" y="252"/>
                  </a:cubicBezTo>
                  <a:cubicBezTo>
                    <a:pt x="263" y="252"/>
                    <a:pt x="264" y="252"/>
                    <a:pt x="264" y="252"/>
                  </a:cubicBezTo>
                  <a:cubicBezTo>
                    <a:pt x="264" y="253"/>
                    <a:pt x="264" y="253"/>
                    <a:pt x="264" y="254"/>
                  </a:cubicBezTo>
                  <a:close/>
                  <a:moveTo>
                    <a:pt x="231" y="270"/>
                  </a:moveTo>
                  <a:cubicBezTo>
                    <a:pt x="241" y="267"/>
                    <a:pt x="251" y="264"/>
                    <a:pt x="260" y="259"/>
                  </a:cubicBezTo>
                  <a:cubicBezTo>
                    <a:pt x="261" y="259"/>
                    <a:pt x="262" y="259"/>
                    <a:pt x="262" y="258"/>
                  </a:cubicBezTo>
                  <a:cubicBezTo>
                    <a:pt x="262" y="258"/>
                    <a:pt x="263" y="258"/>
                    <a:pt x="263" y="258"/>
                  </a:cubicBezTo>
                  <a:cubicBezTo>
                    <a:pt x="263" y="259"/>
                    <a:pt x="263" y="260"/>
                    <a:pt x="262" y="262"/>
                  </a:cubicBezTo>
                  <a:cubicBezTo>
                    <a:pt x="258" y="264"/>
                    <a:pt x="253" y="266"/>
                    <a:pt x="248" y="268"/>
                  </a:cubicBezTo>
                  <a:cubicBezTo>
                    <a:pt x="242" y="270"/>
                    <a:pt x="237" y="273"/>
                    <a:pt x="230" y="274"/>
                  </a:cubicBezTo>
                  <a:cubicBezTo>
                    <a:pt x="225" y="276"/>
                    <a:pt x="219" y="277"/>
                    <a:pt x="213" y="279"/>
                  </a:cubicBezTo>
                  <a:cubicBezTo>
                    <a:pt x="211" y="280"/>
                    <a:pt x="208" y="281"/>
                    <a:pt x="206" y="282"/>
                  </a:cubicBezTo>
                  <a:cubicBezTo>
                    <a:pt x="204" y="283"/>
                    <a:pt x="200" y="283"/>
                    <a:pt x="198" y="284"/>
                  </a:cubicBezTo>
                  <a:cubicBezTo>
                    <a:pt x="201" y="282"/>
                    <a:pt x="204" y="281"/>
                    <a:pt x="207" y="279"/>
                  </a:cubicBezTo>
                  <a:cubicBezTo>
                    <a:pt x="215" y="276"/>
                    <a:pt x="223" y="273"/>
                    <a:pt x="231" y="270"/>
                  </a:cubicBezTo>
                  <a:close/>
                  <a:moveTo>
                    <a:pt x="197" y="284"/>
                  </a:moveTo>
                  <a:cubicBezTo>
                    <a:pt x="197" y="284"/>
                    <a:pt x="197" y="283"/>
                    <a:pt x="198" y="283"/>
                  </a:cubicBezTo>
                  <a:cubicBezTo>
                    <a:pt x="199" y="282"/>
                    <a:pt x="200" y="282"/>
                    <a:pt x="202" y="281"/>
                  </a:cubicBezTo>
                  <a:cubicBezTo>
                    <a:pt x="200" y="282"/>
                    <a:pt x="199" y="283"/>
                    <a:pt x="197" y="284"/>
                  </a:cubicBezTo>
                  <a:close/>
                  <a:moveTo>
                    <a:pt x="194" y="308"/>
                  </a:moveTo>
                  <a:cubicBezTo>
                    <a:pt x="194" y="308"/>
                    <a:pt x="194" y="308"/>
                    <a:pt x="194" y="308"/>
                  </a:cubicBezTo>
                  <a:cubicBezTo>
                    <a:pt x="198" y="308"/>
                    <a:pt x="202" y="306"/>
                    <a:pt x="206" y="305"/>
                  </a:cubicBezTo>
                  <a:cubicBezTo>
                    <a:pt x="211" y="303"/>
                    <a:pt x="217" y="301"/>
                    <a:pt x="223" y="300"/>
                  </a:cubicBezTo>
                  <a:cubicBezTo>
                    <a:pt x="228" y="298"/>
                    <a:pt x="234" y="296"/>
                    <a:pt x="239" y="294"/>
                  </a:cubicBezTo>
                  <a:cubicBezTo>
                    <a:pt x="241" y="293"/>
                    <a:pt x="244" y="292"/>
                    <a:pt x="246" y="290"/>
                  </a:cubicBezTo>
                  <a:cubicBezTo>
                    <a:pt x="248" y="290"/>
                    <a:pt x="250" y="289"/>
                    <a:pt x="251" y="288"/>
                  </a:cubicBezTo>
                  <a:cubicBezTo>
                    <a:pt x="252" y="288"/>
                    <a:pt x="252" y="287"/>
                    <a:pt x="253" y="287"/>
                  </a:cubicBezTo>
                  <a:cubicBezTo>
                    <a:pt x="252" y="288"/>
                    <a:pt x="252" y="289"/>
                    <a:pt x="252" y="289"/>
                  </a:cubicBezTo>
                  <a:cubicBezTo>
                    <a:pt x="250" y="293"/>
                    <a:pt x="244" y="293"/>
                    <a:pt x="240" y="294"/>
                  </a:cubicBezTo>
                  <a:cubicBezTo>
                    <a:pt x="234" y="296"/>
                    <a:pt x="227" y="298"/>
                    <a:pt x="221" y="301"/>
                  </a:cubicBezTo>
                  <a:cubicBezTo>
                    <a:pt x="215" y="303"/>
                    <a:pt x="209" y="305"/>
                    <a:pt x="202" y="307"/>
                  </a:cubicBezTo>
                  <a:cubicBezTo>
                    <a:pt x="199" y="308"/>
                    <a:pt x="196" y="308"/>
                    <a:pt x="194" y="310"/>
                  </a:cubicBezTo>
                  <a:cubicBezTo>
                    <a:pt x="194" y="309"/>
                    <a:pt x="194" y="309"/>
                    <a:pt x="194" y="308"/>
                  </a:cubicBezTo>
                  <a:close/>
                  <a:moveTo>
                    <a:pt x="208" y="302"/>
                  </a:moveTo>
                  <a:cubicBezTo>
                    <a:pt x="214" y="300"/>
                    <a:pt x="219" y="298"/>
                    <a:pt x="225" y="297"/>
                  </a:cubicBezTo>
                  <a:cubicBezTo>
                    <a:pt x="230" y="295"/>
                    <a:pt x="235" y="294"/>
                    <a:pt x="240" y="292"/>
                  </a:cubicBezTo>
                  <a:cubicBezTo>
                    <a:pt x="241" y="292"/>
                    <a:pt x="242" y="292"/>
                    <a:pt x="242" y="292"/>
                  </a:cubicBezTo>
                  <a:cubicBezTo>
                    <a:pt x="237" y="294"/>
                    <a:pt x="232" y="296"/>
                    <a:pt x="226" y="298"/>
                  </a:cubicBezTo>
                  <a:cubicBezTo>
                    <a:pt x="221" y="300"/>
                    <a:pt x="215" y="301"/>
                    <a:pt x="210" y="303"/>
                  </a:cubicBezTo>
                  <a:cubicBezTo>
                    <a:pt x="206" y="304"/>
                    <a:pt x="202" y="306"/>
                    <a:pt x="198" y="307"/>
                  </a:cubicBezTo>
                  <a:cubicBezTo>
                    <a:pt x="193" y="308"/>
                    <a:pt x="198" y="306"/>
                    <a:pt x="199" y="305"/>
                  </a:cubicBezTo>
                  <a:cubicBezTo>
                    <a:pt x="202" y="304"/>
                    <a:pt x="205" y="303"/>
                    <a:pt x="208" y="302"/>
                  </a:cubicBezTo>
                  <a:close/>
                  <a:moveTo>
                    <a:pt x="239" y="292"/>
                  </a:moveTo>
                  <a:cubicBezTo>
                    <a:pt x="233" y="294"/>
                    <a:pt x="228" y="295"/>
                    <a:pt x="223" y="296"/>
                  </a:cubicBezTo>
                  <a:cubicBezTo>
                    <a:pt x="219" y="297"/>
                    <a:pt x="216" y="298"/>
                    <a:pt x="212" y="300"/>
                  </a:cubicBezTo>
                  <a:cubicBezTo>
                    <a:pt x="215" y="299"/>
                    <a:pt x="217" y="298"/>
                    <a:pt x="220" y="297"/>
                  </a:cubicBezTo>
                  <a:cubicBezTo>
                    <a:pt x="229" y="294"/>
                    <a:pt x="238" y="292"/>
                    <a:pt x="247" y="289"/>
                  </a:cubicBezTo>
                  <a:cubicBezTo>
                    <a:pt x="244" y="290"/>
                    <a:pt x="242" y="291"/>
                    <a:pt x="239" y="292"/>
                  </a:cubicBezTo>
                  <a:close/>
                  <a:moveTo>
                    <a:pt x="194" y="307"/>
                  </a:moveTo>
                  <a:cubicBezTo>
                    <a:pt x="195" y="306"/>
                    <a:pt x="195" y="306"/>
                    <a:pt x="195" y="305"/>
                  </a:cubicBezTo>
                  <a:cubicBezTo>
                    <a:pt x="197" y="305"/>
                    <a:pt x="199" y="304"/>
                    <a:pt x="201" y="304"/>
                  </a:cubicBezTo>
                  <a:cubicBezTo>
                    <a:pt x="199" y="305"/>
                    <a:pt x="197" y="306"/>
                    <a:pt x="194" y="307"/>
                  </a:cubicBezTo>
                  <a:close/>
                  <a:moveTo>
                    <a:pt x="195" y="302"/>
                  </a:moveTo>
                  <a:cubicBezTo>
                    <a:pt x="200" y="300"/>
                    <a:pt x="205" y="298"/>
                    <a:pt x="211" y="296"/>
                  </a:cubicBezTo>
                  <a:cubicBezTo>
                    <a:pt x="216" y="295"/>
                    <a:pt x="222" y="293"/>
                    <a:pt x="228" y="292"/>
                  </a:cubicBezTo>
                  <a:cubicBezTo>
                    <a:pt x="229" y="291"/>
                    <a:pt x="230" y="291"/>
                    <a:pt x="231" y="291"/>
                  </a:cubicBezTo>
                  <a:cubicBezTo>
                    <a:pt x="219" y="295"/>
                    <a:pt x="207" y="299"/>
                    <a:pt x="195" y="304"/>
                  </a:cubicBezTo>
                  <a:cubicBezTo>
                    <a:pt x="195" y="303"/>
                    <a:pt x="195" y="302"/>
                    <a:pt x="195" y="302"/>
                  </a:cubicBezTo>
                  <a:close/>
                  <a:moveTo>
                    <a:pt x="196" y="297"/>
                  </a:moveTo>
                  <a:cubicBezTo>
                    <a:pt x="201" y="296"/>
                    <a:pt x="205" y="294"/>
                    <a:pt x="210" y="292"/>
                  </a:cubicBezTo>
                  <a:cubicBezTo>
                    <a:pt x="216" y="290"/>
                    <a:pt x="221" y="288"/>
                    <a:pt x="227" y="286"/>
                  </a:cubicBezTo>
                  <a:cubicBezTo>
                    <a:pt x="233" y="284"/>
                    <a:pt x="239" y="282"/>
                    <a:pt x="244" y="280"/>
                  </a:cubicBezTo>
                  <a:cubicBezTo>
                    <a:pt x="247" y="279"/>
                    <a:pt x="250" y="278"/>
                    <a:pt x="253" y="277"/>
                  </a:cubicBezTo>
                  <a:cubicBezTo>
                    <a:pt x="254" y="277"/>
                    <a:pt x="255" y="276"/>
                    <a:pt x="256" y="276"/>
                  </a:cubicBezTo>
                  <a:cubicBezTo>
                    <a:pt x="257" y="276"/>
                    <a:pt x="257" y="275"/>
                    <a:pt x="257" y="275"/>
                  </a:cubicBezTo>
                  <a:cubicBezTo>
                    <a:pt x="257" y="275"/>
                    <a:pt x="257" y="275"/>
                    <a:pt x="257" y="275"/>
                  </a:cubicBezTo>
                  <a:cubicBezTo>
                    <a:pt x="253" y="278"/>
                    <a:pt x="248" y="280"/>
                    <a:pt x="244" y="282"/>
                  </a:cubicBezTo>
                  <a:cubicBezTo>
                    <a:pt x="238" y="285"/>
                    <a:pt x="231" y="287"/>
                    <a:pt x="225" y="289"/>
                  </a:cubicBezTo>
                  <a:cubicBezTo>
                    <a:pt x="215" y="293"/>
                    <a:pt x="205" y="296"/>
                    <a:pt x="195" y="300"/>
                  </a:cubicBezTo>
                  <a:cubicBezTo>
                    <a:pt x="196" y="299"/>
                    <a:pt x="196" y="298"/>
                    <a:pt x="196" y="297"/>
                  </a:cubicBezTo>
                  <a:close/>
                  <a:moveTo>
                    <a:pt x="196" y="293"/>
                  </a:moveTo>
                  <a:cubicBezTo>
                    <a:pt x="201" y="292"/>
                    <a:pt x="205" y="290"/>
                    <a:pt x="209" y="288"/>
                  </a:cubicBezTo>
                  <a:cubicBezTo>
                    <a:pt x="215" y="286"/>
                    <a:pt x="222" y="284"/>
                    <a:pt x="228" y="282"/>
                  </a:cubicBezTo>
                  <a:cubicBezTo>
                    <a:pt x="234" y="280"/>
                    <a:pt x="240" y="278"/>
                    <a:pt x="245" y="276"/>
                  </a:cubicBezTo>
                  <a:cubicBezTo>
                    <a:pt x="249" y="274"/>
                    <a:pt x="254" y="273"/>
                    <a:pt x="258" y="271"/>
                  </a:cubicBezTo>
                  <a:cubicBezTo>
                    <a:pt x="254" y="273"/>
                    <a:pt x="250" y="274"/>
                    <a:pt x="246" y="276"/>
                  </a:cubicBezTo>
                  <a:cubicBezTo>
                    <a:pt x="240" y="279"/>
                    <a:pt x="233" y="281"/>
                    <a:pt x="227" y="283"/>
                  </a:cubicBezTo>
                  <a:cubicBezTo>
                    <a:pt x="217" y="287"/>
                    <a:pt x="206" y="291"/>
                    <a:pt x="196" y="296"/>
                  </a:cubicBezTo>
                  <a:cubicBezTo>
                    <a:pt x="196" y="295"/>
                    <a:pt x="196" y="294"/>
                    <a:pt x="196" y="293"/>
                  </a:cubicBezTo>
                  <a:close/>
                  <a:moveTo>
                    <a:pt x="197" y="289"/>
                  </a:moveTo>
                  <a:cubicBezTo>
                    <a:pt x="202" y="286"/>
                    <a:pt x="207" y="285"/>
                    <a:pt x="212" y="283"/>
                  </a:cubicBezTo>
                  <a:cubicBezTo>
                    <a:pt x="218" y="281"/>
                    <a:pt x="225" y="279"/>
                    <a:pt x="231" y="276"/>
                  </a:cubicBezTo>
                  <a:cubicBezTo>
                    <a:pt x="237" y="274"/>
                    <a:pt x="242" y="272"/>
                    <a:pt x="248" y="270"/>
                  </a:cubicBezTo>
                  <a:cubicBezTo>
                    <a:pt x="251" y="269"/>
                    <a:pt x="253" y="268"/>
                    <a:pt x="256" y="267"/>
                  </a:cubicBezTo>
                  <a:cubicBezTo>
                    <a:pt x="257" y="266"/>
                    <a:pt x="258" y="266"/>
                    <a:pt x="259" y="265"/>
                  </a:cubicBezTo>
                  <a:cubicBezTo>
                    <a:pt x="263" y="263"/>
                    <a:pt x="259" y="266"/>
                    <a:pt x="258" y="266"/>
                  </a:cubicBezTo>
                  <a:cubicBezTo>
                    <a:pt x="255" y="268"/>
                    <a:pt x="251" y="270"/>
                    <a:pt x="247" y="271"/>
                  </a:cubicBezTo>
                  <a:cubicBezTo>
                    <a:pt x="241" y="274"/>
                    <a:pt x="234" y="276"/>
                    <a:pt x="228" y="279"/>
                  </a:cubicBezTo>
                  <a:cubicBezTo>
                    <a:pt x="222" y="281"/>
                    <a:pt x="216" y="283"/>
                    <a:pt x="211" y="285"/>
                  </a:cubicBezTo>
                  <a:cubicBezTo>
                    <a:pt x="206" y="287"/>
                    <a:pt x="201" y="289"/>
                    <a:pt x="197" y="291"/>
                  </a:cubicBezTo>
                  <a:cubicBezTo>
                    <a:pt x="197" y="290"/>
                    <a:pt x="197" y="290"/>
                    <a:pt x="197" y="289"/>
                  </a:cubicBezTo>
                  <a:close/>
                  <a:moveTo>
                    <a:pt x="211" y="161"/>
                  </a:moveTo>
                  <a:cubicBezTo>
                    <a:pt x="209" y="162"/>
                    <a:pt x="208" y="162"/>
                    <a:pt x="207" y="162"/>
                  </a:cubicBezTo>
                  <a:cubicBezTo>
                    <a:pt x="207" y="162"/>
                    <a:pt x="207" y="162"/>
                    <a:pt x="207" y="161"/>
                  </a:cubicBezTo>
                  <a:cubicBezTo>
                    <a:pt x="208" y="161"/>
                    <a:pt x="209" y="161"/>
                    <a:pt x="211" y="161"/>
                  </a:cubicBezTo>
                  <a:close/>
                  <a:moveTo>
                    <a:pt x="201" y="246"/>
                  </a:moveTo>
                  <a:cubicBezTo>
                    <a:pt x="212" y="241"/>
                    <a:pt x="223" y="236"/>
                    <a:pt x="235" y="232"/>
                  </a:cubicBezTo>
                  <a:cubicBezTo>
                    <a:pt x="240" y="230"/>
                    <a:pt x="246" y="228"/>
                    <a:pt x="251" y="226"/>
                  </a:cubicBezTo>
                  <a:cubicBezTo>
                    <a:pt x="253" y="225"/>
                    <a:pt x="255" y="224"/>
                    <a:pt x="257" y="224"/>
                  </a:cubicBezTo>
                  <a:cubicBezTo>
                    <a:pt x="257" y="224"/>
                    <a:pt x="257" y="224"/>
                    <a:pt x="257" y="224"/>
                  </a:cubicBezTo>
                  <a:cubicBezTo>
                    <a:pt x="246" y="229"/>
                    <a:pt x="235" y="233"/>
                    <a:pt x="224" y="238"/>
                  </a:cubicBezTo>
                  <a:cubicBezTo>
                    <a:pt x="219" y="240"/>
                    <a:pt x="214" y="242"/>
                    <a:pt x="209" y="245"/>
                  </a:cubicBezTo>
                  <a:cubicBezTo>
                    <a:pt x="206" y="246"/>
                    <a:pt x="204" y="247"/>
                    <a:pt x="201" y="249"/>
                  </a:cubicBezTo>
                  <a:cubicBezTo>
                    <a:pt x="201" y="248"/>
                    <a:pt x="201" y="247"/>
                    <a:pt x="201" y="246"/>
                  </a:cubicBezTo>
                  <a:close/>
                  <a:moveTo>
                    <a:pt x="202" y="240"/>
                  </a:moveTo>
                  <a:cubicBezTo>
                    <a:pt x="205" y="239"/>
                    <a:pt x="209" y="236"/>
                    <a:pt x="213" y="234"/>
                  </a:cubicBezTo>
                  <a:cubicBezTo>
                    <a:pt x="218" y="232"/>
                    <a:pt x="223" y="230"/>
                    <a:pt x="228" y="227"/>
                  </a:cubicBezTo>
                  <a:cubicBezTo>
                    <a:pt x="234" y="225"/>
                    <a:pt x="239" y="223"/>
                    <a:pt x="244" y="220"/>
                  </a:cubicBezTo>
                  <a:cubicBezTo>
                    <a:pt x="247" y="219"/>
                    <a:pt x="249" y="218"/>
                    <a:pt x="252" y="216"/>
                  </a:cubicBezTo>
                  <a:cubicBezTo>
                    <a:pt x="253" y="216"/>
                    <a:pt x="255" y="215"/>
                    <a:pt x="256" y="214"/>
                  </a:cubicBezTo>
                  <a:cubicBezTo>
                    <a:pt x="257" y="214"/>
                    <a:pt x="263" y="210"/>
                    <a:pt x="260" y="213"/>
                  </a:cubicBezTo>
                  <a:cubicBezTo>
                    <a:pt x="250" y="220"/>
                    <a:pt x="238" y="224"/>
                    <a:pt x="228" y="229"/>
                  </a:cubicBezTo>
                  <a:cubicBezTo>
                    <a:pt x="219" y="233"/>
                    <a:pt x="209" y="237"/>
                    <a:pt x="201" y="242"/>
                  </a:cubicBezTo>
                  <a:cubicBezTo>
                    <a:pt x="202" y="242"/>
                    <a:pt x="202" y="241"/>
                    <a:pt x="202" y="240"/>
                  </a:cubicBezTo>
                  <a:close/>
                  <a:moveTo>
                    <a:pt x="208" y="236"/>
                  </a:moveTo>
                  <a:cubicBezTo>
                    <a:pt x="207" y="236"/>
                    <a:pt x="200" y="241"/>
                    <a:pt x="204" y="238"/>
                  </a:cubicBezTo>
                  <a:cubicBezTo>
                    <a:pt x="206" y="237"/>
                    <a:pt x="208" y="236"/>
                    <a:pt x="210" y="235"/>
                  </a:cubicBezTo>
                  <a:cubicBezTo>
                    <a:pt x="209" y="235"/>
                    <a:pt x="209" y="236"/>
                    <a:pt x="208" y="236"/>
                  </a:cubicBezTo>
                  <a:close/>
                  <a:moveTo>
                    <a:pt x="213" y="233"/>
                  </a:moveTo>
                  <a:cubicBezTo>
                    <a:pt x="209" y="234"/>
                    <a:pt x="205" y="236"/>
                    <a:pt x="202" y="239"/>
                  </a:cubicBezTo>
                  <a:cubicBezTo>
                    <a:pt x="202" y="238"/>
                    <a:pt x="202" y="238"/>
                    <a:pt x="202" y="237"/>
                  </a:cubicBezTo>
                  <a:cubicBezTo>
                    <a:pt x="202" y="237"/>
                    <a:pt x="202" y="236"/>
                    <a:pt x="202" y="236"/>
                  </a:cubicBezTo>
                  <a:cubicBezTo>
                    <a:pt x="211" y="231"/>
                    <a:pt x="220" y="226"/>
                    <a:pt x="230" y="221"/>
                  </a:cubicBezTo>
                  <a:cubicBezTo>
                    <a:pt x="235" y="219"/>
                    <a:pt x="241" y="216"/>
                    <a:pt x="247" y="214"/>
                  </a:cubicBezTo>
                  <a:cubicBezTo>
                    <a:pt x="250" y="212"/>
                    <a:pt x="252" y="211"/>
                    <a:pt x="255" y="210"/>
                  </a:cubicBezTo>
                  <a:cubicBezTo>
                    <a:pt x="256" y="209"/>
                    <a:pt x="257" y="208"/>
                    <a:pt x="259" y="207"/>
                  </a:cubicBezTo>
                  <a:cubicBezTo>
                    <a:pt x="259" y="207"/>
                    <a:pt x="259" y="207"/>
                    <a:pt x="259" y="207"/>
                  </a:cubicBezTo>
                  <a:cubicBezTo>
                    <a:pt x="259" y="207"/>
                    <a:pt x="259" y="207"/>
                    <a:pt x="259" y="207"/>
                  </a:cubicBezTo>
                  <a:cubicBezTo>
                    <a:pt x="255" y="210"/>
                    <a:pt x="250" y="212"/>
                    <a:pt x="246" y="215"/>
                  </a:cubicBezTo>
                  <a:cubicBezTo>
                    <a:pt x="240" y="218"/>
                    <a:pt x="235" y="221"/>
                    <a:pt x="229" y="224"/>
                  </a:cubicBezTo>
                  <a:cubicBezTo>
                    <a:pt x="224" y="227"/>
                    <a:pt x="219" y="230"/>
                    <a:pt x="213" y="233"/>
                  </a:cubicBezTo>
                  <a:close/>
                  <a:moveTo>
                    <a:pt x="248" y="212"/>
                  </a:moveTo>
                  <a:cubicBezTo>
                    <a:pt x="243" y="215"/>
                    <a:pt x="238" y="217"/>
                    <a:pt x="232" y="219"/>
                  </a:cubicBezTo>
                  <a:cubicBezTo>
                    <a:pt x="225" y="223"/>
                    <a:pt x="218" y="227"/>
                    <a:pt x="210" y="231"/>
                  </a:cubicBezTo>
                  <a:cubicBezTo>
                    <a:pt x="212" y="230"/>
                    <a:pt x="213" y="229"/>
                    <a:pt x="214" y="228"/>
                  </a:cubicBezTo>
                  <a:cubicBezTo>
                    <a:pt x="219" y="225"/>
                    <a:pt x="224" y="222"/>
                    <a:pt x="229" y="220"/>
                  </a:cubicBezTo>
                  <a:cubicBezTo>
                    <a:pt x="240" y="215"/>
                    <a:pt x="251" y="209"/>
                    <a:pt x="261" y="203"/>
                  </a:cubicBezTo>
                  <a:cubicBezTo>
                    <a:pt x="261" y="203"/>
                    <a:pt x="261" y="204"/>
                    <a:pt x="262" y="205"/>
                  </a:cubicBezTo>
                  <a:cubicBezTo>
                    <a:pt x="261" y="205"/>
                    <a:pt x="261" y="205"/>
                    <a:pt x="261" y="205"/>
                  </a:cubicBezTo>
                  <a:cubicBezTo>
                    <a:pt x="257" y="207"/>
                    <a:pt x="253" y="210"/>
                    <a:pt x="248" y="212"/>
                  </a:cubicBezTo>
                  <a:close/>
                  <a:moveTo>
                    <a:pt x="259" y="187"/>
                  </a:moveTo>
                  <a:cubicBezTo>
                    <a:pt x="250" y="191"/>
                    <a:pt x="240" y="195"/>
                    <a:pt x="231" y="199"/>
                  </a:cubicBezTo>
                  <a:cubicBezTo>
                    <a:pt x="226" y="201"/>
                    <a:pt x="221" y="204"/>
                    <a:pt x="216" y="206"/>
                  </a:cubicBezTo>
                  <a:cubicBezTo>
                    <a:pt x="214" y="207"/>
                    <a:pt x="213" y="208"/>
                    <a:pt x="211" y="209"/>
                  </a:cubicBezTo>
                  <a:cubicBezTo>
                    <a:pt x="209" y="211"/>
                    <a:pt x="206" y="211"/>
                    <a:pt x="204" y="213"/>
                  </a:cubicBezTo>
                  <a:cubicBezTo>
                    <a:pt x="212" y="207"/>
                    <a:pt x="221" y="203"/>
                    <a:pt x="229" y="198"/>
                  </a:cubicBezTo>
                  <a:cubicBezTo>
                    <a:pt x="234" y="195"/>
                    <a:pt x="239" y="193"/>
                    <a:pt x="244" y="191"/>
                  </a:cubicBezTo>
                  <a:cubicBezTo>
                    <a:pt x="247" y="190"/>
                    <a:pt x="250" y="188"/>
                    <a:pt x="252" y="187"/>
                  </a:cubicBezTo>
                  <a:cubicBezTo>
                    <a:pt x="253" y="187"/>
                    <a:pt x="255" y="186"/>
                    <a:pt x="256" y="186"/>
                  </a:cubicBezTo>
                  <a:cubicBezTo>
                    <a:pt x="256" y="185"/>
                    <a:pt x="257" y="185"/>
                    <a:pt x="257" y="185"/>
                  </a:cubicBezTo>
                  <a:cubicBezTo>
                    <a:pt x="258" y="185"/>
                    <a:pt x="259" y="184"/>
                    <a:pt x="259" y="184"/>
                  </a:cubicBezTo>
                  <a:cubicBezTo>
                    <a:pt x="259" y="184"/>
                    <a:pt x="260" y="184"/>
                    <a:pt x="260" y="183"/>
                  </a:cubicBezTo>
                  <a:cubicBezTo>
                    <a:pt x="260" y="186"/>
                    <a:pt x="260" y="188"/>
                    <a:pt x="260" y="191"/>
                  </a:cubicBezTo>
                  <a:cubicBezTo>
                    <a:pt x="250" y="194"/>
                    <a:pt x="241" y="199"/>
                    <a:pt x="232" y="204"/>
                  </a:cubicBezTo>
                  <a:cubicBezTo>
                    <a:pt x="226" y="206"/>
                    <a:pt x="221" y="209"/>
                    <a:pt x="216" y="211"/>
                  </a:cubicBezTo>
                  <a:cubicBezTo>
                    <a:pt x="214" y="213"/>
                    <a:pt x="211" y="214"/>
                    <a:pt x="209" y="215"/>
                  </a:cubicBezTo>
                  <a:cubicBezTo>
                    <a:pt x="208" y="216"/>
                    <a:pt x="207" y="217"/>
                    <a:pt x="206" y="217"/>
                  </a:cubicBezTo>
                  <a:cubicBezTo>
                    <a:pt x="205" y="218"/>
                    <a:pt x="201" y="220"/>
                    <a:pt x="205" y="218"/>
                  </a:cubicBezTo>
                  <a:cubicBezTo>
                    <a:pt x="213" y="211"/>
                    <a:pt x="223" y="206"/>
                    <a:pt x="233" y="201"/>
                  </a:cubicBezTo>
                  <a:cubicBezTo>
                    <a:pt x="238" y="199"/>
                    <a:pt x="243" y="196"/>
                    <a:pt x="248" y="194"/>
                  </a:cubicBezTo>
                  <a:cubicBezTo>
                    <a:pt x="252" y="192"/>
                    <a:pt x="256" y="190"/>
                    <a:pt x="260" y="187"/>
                  </a:cubicBezTo>
                  <a:cubicBezTo>
                    <a:pt x="260" y="187"/>
                    <a:pt x="260" y="186"/>
                    <a:pt x="259" y="187"/>
                  </a:cubicBezTo>
                  <a:close/>
                  <a:moveTo>
                    <a:pt x="204" y="206"/>
                  </a:moveTo>
                  <a:cubicBezTo>
                    <a:pt x="213" y="202"/>
                    <a:pt x="222" y="197"/>
                    <a:pt x="231" y="193"/>
                  </a:cubicBezTo>
                  <a:cubicBezTo>
                    <a:pt x="236" y="190"/>
                    <a:pt x="241" y="188"/>
                    <a:pt x="246" y="186"/>
                  </a:cubicBezTo>
                  <a:cubicBezTo>
                    <a:pt x="248" y="185"/>
                    <a:pt x="251" y="183"/>
                    <a:pt x="254" y="182"/>
                  </a:cubicBezTo>
                  <a:cubicBezTo>
                    <a:pt x="254" y="182"/>
                    <a:pt x="254" y="182"/>
                    <a:pt x="254" y="182"/>
                  </a:cubicBezTo>
                  <a:cubicBezTo>
                    <a:pt x="247" y="187"/>
                    <a:pt x="239" y="190"/>
                    <a:pt x="231" y="193"/>
                  </a:cubicBezTo>
                  <a:cubicBezTo>
                    <a:pt x="221" y="198"/>
                    <a:pt x="212" y="204"/>
                    <a:pt x="204" y="209"/>
                  </a:cubicBezTo>
                  <a:cubicBezTo>
                    <a:pt x="204" y="208"/>
                    <a:pt x="204" y="207"/>
                    <a:pt x="204" y="206"/>
                  </a:cubicBezTo>
                  <a:close/>
                  <a:moveTo>
                    <a:pt x="204" y="199"/>
                  </a:moveTo>
                  <a:cubicBezTo>
                    <a:pt x="204" y="199"/>
                    <a:pt x="204" y="199"/>
                    <a:pt x="204" y="199"/>
                  </a:cubicBezTo>
                  <a:cubicBezTo>
                    <a:pt x="213" y="194"/>
                    <a:pt x="222" y="190"/>
                    <a:pt x="231" y="186"/>
                  </a:cubicBezTo>
                  <a:cubicBezTo>
                    <a:pt x="240" y="182"/>
                    <a:pt x="249" y="177"/>
                    <a:pt x="258" y="172"/>
                  </a:cubicBezTo>
                  <a:cubicBezTo>
                    <a:pt x="258" y="172"/>
                    <a:pt x="259" y="173"/>
                    <a:pt x="259" y="173"/>
                  </a:cubicBezTo>
                  <a:cubicBezTo>
                    <a:pt x="259" y="173"/>
                    <a:pt x="259" y="174"/>
                    <a:pt x="259" y="174"/>
                  </a:cubicBezTo>
                  <a:cubicBezTo>
                    <a:pt x="259" y="174"/>
                    <a:pt x="259" y="174"/>
                    <a:pt x="259" y="174"/>
                  </a:cubicBezTo>
                  <a:cubicBezTo>
                    <a:pt x="250" y="179"/>
                    <a:pt x="241" y="183"/>
                    <a:pt x="232" y="188"/>
                  </a:cubicBezTo>
                  <a:cubicBezTo>
                    <a:pt x="226" y="190"/>
                    <a:pt x="221" y="192"/>
                    <a:pt x="216" y="194"/>
                  </a:cubicBezTo>
                  <a:cubicBezTo>
                    <a:pt x="212" y="196"/>
                    <a:pt x="208" y="199"/>
                    <a:pt x="204" y="201"/>
                  </a:cubicBezTo>
                  <a:cubicBezTo>
                    <a:pt x="204" y="200"/>
                    <a:pt x="204" y="200"/>
                    <a:pt x="204" y="199"/>
                  </a:cubicBezTo>
                  <a:close/>
                  <a:moveTo>
                    <a:pt x="259" y="175"/>
                  </a:moveTo>
                  <a:cubicBezTo>
                    <a:pt x="259" y="176"/>
                    <a:pt x="259" y="177"/>
                    <a:pt x="259" y="179"/>
                  </a:cubicBezTo>
                  <a:cubicBezTo>
                    <a:pt x="259" y="178"/>
                    <a:pt x="259" y="178"/>
                    <a:pt x="259" y="179"/>
                  </a:cubicBezTo>
                  <a:cubicBezTo>
                    <a:pt x="250" y="184"/>
                    <a:pt x="240" y="188"/>
                    <a:pt x="231" y="192"/>
                  </a:cubicBezTo>
                  <a:cubicBezTo>
                    <a:pt x="226" y="195"/>
                    <a:pt x="221" y="197"/>
                    <a:pt x="216" y="200"/>
                  </a:cubicBezTo>
                  <a:cubicBezTo>
                    <a:pt x="213" y="201"/>
                    <a:pt x="210" y="202"/>
                    <a:pt x="207" y="204"/>
                  </a:cubicBezTo>
                  <a:cubicBezTo>
                    <a:pt x="201" y="207"/>
                    <a:pt x="205" y="204"/>
                    <a:pt x="208" y="203"/>
                  </a:cubicBezTo>
                  <a:cubicBezTo>
                    <a:pt x="216" y="197"/>
                    <a:pt x="226" y="193"/>
                    <a:pt x="235" y="189"/>
                  </a:cubicBezTo>
                  <a:cubicBezTo>
                    <a:pt x="243" y="185"/>
                    <a:pt x="252" y="181"/>
                    <a:pt x="259" y="175"/>
                  </a:cubicBezTo>
                  <a:close/>
                  <a:moveTo>
                    <a:pt x="232" y="193"/>
                  </a:moveTo>
                  <a:cubicBezTo>
                    <a:pt x="242" y="189"/>
                    <a:pt x="251" y="185"/>
                    <a:pt x="259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80"/>
                    <a:pt x="260" y="181"/>
                    <a:pt x="260" y="183"/>
                  </a:cubicBezTo>
                  <a:cubicBezTo>
                    <a:pt x="258" y="184"/>
                    <a:pt x="255" y="185"/>
                    <a:pt x="253" y="186"/>
                  </a:cubicBezTo>
                  <a:cubicBezTo>
                    <a:pt x="246" y="190"/>
                    <a:pt x="238" y="193"/>
                    <a:pt x="230" y="196"/>
                  </a:cubicBezTo>
                  <a:cubicBezTo>
                    <a:pt x="225" y="199"/>
                    <a:pt x="220" y="201"/>
                    <a:pt x="215" y="203"/>
                  </a:cubicBezTo>
                  <a:cubicBezTo>
                    <a:pt x="213" y="205"/>
                    <a:pt x="211" y="206"/>
                    <a:pt x="209" y="207"/>
                  </a:cubicBezTo>
                  <a:cubicBezTo>
                    <a:pt x="209" y="207"/>
                    <a:pt x="208" y="207"/>
                    <a:pt x="208" y="207"/>
                  </a:cubicBezTo>
                  <a:cubicBezTo>
                    <a:pt x="216" y="202"/>
                    <a:pt x="224" y="197"/>
                    <a:pt x="232" y="193"/>
                  </a:cubicBezTo>
                  <a:close/>
                  <a:moveTo>
                    <a:pt x="229" y="206"/>
                  </a:moveTo>
                  <a:cubicBezTo>
                    <a:pt x="234" y="204"/>
                    <a:pt x="238" y="201"/>
                    <a:pt x="243" y="199"/>
                  </a:cubicBezTo>
                  <a:cubicBezTo>
                    <a:pt x="248" y="197"/>
                    <a:pt x="255" y="195"/>
                    <a:pt x="259" y="192"/>
                  </a:cubicBezTo>
                  <a:cubicBezTo>
                    <a:pt x="250" y="198"/>
                    <a:pt x="239" y="202"/>
                    <a:pt x="230" y="207"/>
                  </a:cubicBezTo>
                  <a:cubicBezTo>
                    <a:pt x="220" y="211"/>
                    <a:pt x="212" y="217"/>
                    <a:pt x="203" y="222"/>
                  </a:cubicBezTo>
                  <a:cubicBezTo>
                    <a:pt x="203" y="221"/>
                    <a:pt x="203" y="220"/>
                    <a:pt x="203" y="219"/>
                  </a:cubicBezTo>
                  <a:cubicBezTo>
                    <a:pt x="212" y="215"/>
                    <a:pt x="220" y="210"/>
                    <a:pt x="229" y="206"/>
                  </a:cubicBezTo>
                  <a:close/>
                  <a:moveTo>
                    <a:pt x="203" y="223"/>
                  </a:moveTo>
                  <a:cubicBezTo>
                    <a:pt x="207" y="222"/>
                    <a:pt x="210" y="220"/>
                    <a:pt x="214" y="218"/>
                  </a:cubicBezTo>
                  <a:cubicBezTo>
                    <a:pt x="219" y="215"/>
                    <a:pt x="224" y="212"/>
                    <a:pt x="229" y="210"/>
                  </a:cubicBezTo>
                  <a:cubicBezTo>
                    <a:pt x="233" y="208"/>
                    <a:pt x="236" y="207"/>
                    <a:pt x="239" y="205"/>
                  </a:cubicBezTo>
                  <a:cubicBezTo>
                    <a:pt x="234" y="207"/>
                    <a:pt x="230" y="210"/>
                    <a:pt x="225" y="212"/>
                  </a:cubicBezTo>
                  <a:cubicBezTo>
                    <a:pt x="220" y="214"/>
                    <a:pt x="215" y="218"/>
                    <a:pt x="211" y="221"/>
                  </a:cubicBezTo>
                  <a:cubicBezTo>
                    <a:pt x="208" y="223"/>
                    <a:pt x="205" y="224"/>
                    <a:pt x="202" y="226"/>
                  </a:cubicBezTo>
                  <a:cubicBezTo>
                    <a:pt x="203" y="225"/>
                    <a:pt x="203" y="224"/>
                    <a:pt x="203" y="223"/>
                  </a:cubicBezTo>
                  <a:close/>
                  <a:moveTo>
                    <a:pt x="202" y="228"/>
                  </a:moveTo>
                  <a:cubicBezTo>
                    <a:pt x="212" y="224"/>
                    <a:pt x="220" y="219"/>
                    <a:pt x="229" y="214"/>
                  </a:cubicBezTo>
                  <a:cubicBezTo>
                    <a:pt x="235" y="212"/>
                    <a:pt x="240" y="210"/>
                    <a:pt x="246" y="207"/>
                  </a:cubicBezTo>
                  <a:cubicBezTo>
                    <a:pt x="248" y="206"/>
                    <a:pt x="250" y="205"/>
                    <a:pt x="252" y="204"/>
                  </a:cubicBezTo>
                  <a:cubicBezTo>
                    <a:pt x="244" y="208"/>
                    <a:pt x="235" y="212"/>
                    <a:pt x="227" y="216"/>
                  </a:cubicBezTo>
                  <a:cubicBezTo>
                    <a:pt x="221" y="219"/>
                    <a:pt x="216" y="222"/>
                    <a:pt x="211" y="225"/>
                  </a:cubicBezTo>
                  <a:cubicBezTo>
                    <a:pt x="208" y="227"/>
                    <a:pt x="205" y="228"/>
                    <a:pt x="202" y="231"/>
                  </a:cubicBezTo>
                  <a:cubicBezTo>
                    <a:pt x="202" y="230"/>
                    <a:pt x="202" y="229"/>
                    <a:pt x="202" y="228"/>
                  </a:cubicBezTo>
                  <a:close/>
                  <a:moveTo>
                    <a:pt x="215" y="224"/>
                  </a:moveTo>
                  <a:cubicBezTo>
                    <a:pt x="220" y="221"/>
                    <a:pt x="225" y="218"/>
                    <a:pt x="230" y="216"/>
                  </a:cubicBezTo>
                  <a:cubicBezTo>
                    <a:pt x="241" y="211"/>
                    <a:pt x="251" y="206"/>
                    <a:pt x="261" y="200"/>
                  </a:cubicBezTo>
                  <a:cubicBezTo>
                    <a:pt x="261" y="200"/>
                    <a:pt x="261" y="199"/>
                    <a:pt x="260" y="199"/>
                  </a:cubicBezTo>
                  <a:cubicBezTo>
                    <a:pt x="250" y="204"/>
                    <a:pt x="239" y="209"/>
                    <a:pt x="229" y="214"/>
                  </a:cubicBezTo>
                  <a:cubicBezTo>
                    <a:pt x="224" y="216"/>
                    <a:pt x="219" y="218"/>
                    <a:pt x="215" y="221"/>
                  </a:cubicBezTo>
                  <a:cubicBezTo>
                    <a:pt x="212" y="222"/>
                    <a:pt x="210" y="224"/>
                    <a:pt x="207" y="225"/>
                  </a:cubicBezTo>
                  <a:cubicBezTo>
                    <a:pt x="206" y="226"/>
                    <a:pt x="204" y="226"/>
                    <a:pt x="202" y="227"/>
                  </a:cubicBezTo>
                  <a:cubicBezTo>
                    <a:pt x="202" y="227"/>
                    <a:pt x="202" y="227"/>
                    <a:pt x="202" y="227"/>
                  </a:cubicBezTo>
                  <a:cubicBezTo>
                    <a:pt x="203" y="226"/>
                    <a:pt x="204" y="226"/>
                    <a:pt x="205" y="225"/>
                  </a:cubicBezTo>
                  <a:cubicBezTo>
                    <a:pt x="213" y="220"/>
                    <a:pt x="221" y="215"/>
                    <a:pt x="230" y="210"/>
                  </a:cubicBezTo>
                  <a:cubicBezTo>
                    <a:pt x="240" y="205"/>
                    <a:pt x="250" y="201"/>
                    <a:pt x="260" y="195"/>
                  </a:cubicBezTo>
                  <a:cubicBezTo>
                    <a:pt x="261" y="195"/>
                    <a:pt x="260" y="194"/>
                    <a:pt x="260" y="194"/>
                  </a:cubicBezTo>
                  <a:cubicBezTo>
                    <a:pt x="250" y="199"/>
                    <a:pt x="240" y="204"/>
                    <a:pt x="231" y="208"/>
                  </a:cubicBezTo>
                  <a:cubicBezTo>
                    <a:pt x="222" y="213"/>
                    <a:pt x="211" y="218"/>
                    <a:pt x="203" y="223"/>
                  </a:cubicBezTo>
                  <a:cubicBezTo>
                    <a:pt x="213" y="217"/>
                    <a:pt x="222" y="211"/>
                    <a:pt x="231" y="206"/>
                  </a:cubicBezTo>
                  <a:cubicBezTo>
                    <a:pt x="241" y="202"/>
                    <a:pt x="251" y="197"/>
                    <a:pt x="260" y="192"/>
                  </a:cubicBezTo>
                  <a:cubicBezTo>
                    <a:pt x="261" y="193"/>
                    <a:pt x="261" y="194"/>
                    <a:pt x="261" y="195"/>
                  </a:cubicBezTo>
                  <a:cubicBezTo>
                    <a:pt x="261" y="197"/>
                    <a:pt x="261" y="200"/>
                    <a:pt x="261" y="202"/>
                  </a:cubicBezTo>
                  <a:cubicBezTo>
                    <a:pt x="261" y="202"/>
                    <a:pt x="261" y="202"/>
                    <a:pt x="261" y="202"/>
                  </a:cubicBezTo>
                  <a:cubicBezTo>
                    <a:pt x="260" y="202"/>
                    <a:pt x="260" y="202"/>
                    <a:pt x="259" y="203"/>
                  </a:cubicBezTo>
                  <a:cubicBezTo>
                    <a:pt x="259" y="203"/>
                    <a:pt x="259" y="203"/>
                    <a:pt x="258" y="203"/>
                  </a:cubicBezTo>
                  <a:cubicBezTo>
                    <a:pt x="249" y="208"/>
                    <a:pt x="239" y="213"/>
                    <a:pt x="230" y="217"/>
                  </a:cubicBezTo>
                  <a:cubicBezTo>
                    <a:pt x="225" y="220"/>
                    <a:pt x="220" y="222"/>
                    <a:pt x="215" y="225"/>
                  </a:cubicBezTo>
                  <a:cubicBezTo>
                    <a:pt x="213" y="226"/>
                    <a:pt x="211" y="227"/>
                    <a:pt x="209" y="228"/>
                  </a:cubicBezTo>
                  <a:cubicBezTo>
                    <a:pt x="207" y="230"/>
                    <a:pt x="204" y="230"/>
                    <a:pt x="202" y="232"/>
                  </a:cubicBezTo>
                  <a:cubicBezTo>
                    <a:pt x="206" y="228"/>
                    <a:pt x="211" y="226"/>
                    <a:pt x="215" y="224"/>
                  </a:cubicBezTo>
                  <a:close/>
                  <a:moveTo>
                    <a:pt x="207" y="163"/>
                  </a:moveTo>
                  <a:cubicBezTo>
                    <a:pt x="208" y="163"/>
                    <a:pt x="210" y="163"/>
                    <a:pt x="210" y="162"/>
                  </a:cubicBezTo>
                  <a:cubicBezTo>
                    <a:pt x="209" y="163"/>
                    <a:pt x="208" y="164"/>
                    <a:pt x="207" y="165"/>
                  </a:cubicBezTo>
                  <a:cubicBezTo>
                    <a:pt x="207" y="164"/>
                    <a:pt x="207" y="164"/>
                    <a:pt x="207" y="163"/>
                  </a:cubicBezTo>
                  <a:close/>
                  <a:moveTo>
                    <a:pt x="207" y="166"/>
                  </a:moveTo>
                  <a:cubicBezTo>
                    <a:pt x="210" y="165"/>
                    <a:pt x="213" y="164"/>
                    <a:pt x="215" y="163"/>
                  </a:cubicBezTo>
                  <a:cubicBezTo>
                    <a:pt x="213" y="165"/>
                    <a:pt x="210" y="167"/>
                    <a:pt x="207" y="169"/>
                  </a:cubicBezTo>
                  <a:cubicBezTo>
                    <a:pt x="207" y="168"/>
                    <a:pt x="207" y="167"/>
                    <a:pt x="207" y="166"/>
                  </a:cubicBezTo>
                  <a:close/>
                  <a:moveTo>
                    <a:pt x="207" y="171"/>
                  </a:moveTo>
                  <a:cubicBezTo>
                    <a:pt x="212" y="169"/>
                    <a:pt x="217" y="166"/>
                    <a:pt x="220" y="164"/>
                  </a:cubicBezTo>
                  <a:cubicBezTo>
                    <a:pt x="216" y="167"/>
                    <a:pt x="211" y="170"/>
                    <a:pt x="207" y="173"/>
                  </a:cubicBezTo>
                  <a:cubicBezTo>
                    <a:pt x="207" y="172"/>
                    <a:pt x="207" y="171"/>
                    <a:pt x="207" y="171"/>
                  </a:cubicBezTo>
                  <a:close/>
                  <a:moveTo>
                    <a:pt x="207" y="175"/>
                  </a:moveTo>
                  <a:cubicBezTo>
                    <a:pt x="214" y="173"/>
                    <a:pt x="220" y="167"/>
                    <a:pt x="227" y="164"/>
                  </a:cubicBezTo>
                  <a:cubicBezTo>
                    <a:pt x="220" y="167"/>
                    <a:pt x="213" y="174"/>
                    <a:pt x="206" y="178"/>
                  </a:cubicBezTo>
                  <a:cubicBezTo>
                    <a:pt x="207" y="177"/>
                    <a:pt x="207" y="176"/>
                    <a:pt x="207" y="175"/>
                  </a:cubicBezTo>
                  <a:close/>
                  <a:moveTo>
                    <a:pt x="228" y="163"/>
                  </a:moveTo>
                  <a:cubicBezTo>
                    <a:pt x="229" y="164"/>
                    <a:pt x="230" y="164"/>
                    <a:pt x="231" y="164"/>
                  </a:cubicBezTo>
                  <a:cubicBezTo>
                    <a:pt x="226" y="166"/>
                    <a:pt x="221" y="169"/>
                    <a:pt x="216" y="172"/>
                  </a:cubicBezTo>
                  <a:cubicBezTo>
                    <a:pt x="220" y="169"/>
                    <a:pt x="224" y="166"/>
                    <a:pt x="228" y="164"/>
                  </a:cubicBezTo>
                  <a:cubicBezTo>
                    <a:pt x="228" y="164"/>
                    <a:pt x="228" y="164"/>
                    <a:pt x="228" y="163"/>
                  </a:cubicBezTo>
                  <a:close/>
                  <a:moveTo>
                    <a:pt x="206" y="179"/>
                  </a:moveTo>
                  <a:cubicBezTo>
                    <a:pt x="207" y="179"/>
                    <a:pt x="207" y="179"/>
                    <a:pt x="208" y="178"/>
                  </a:cubicBezTo>
                  <a:cubicBezTo>
                    <a:pt x="211" y="176"/>
                    <a:pt x="214" y="174"/>
                    <a:pt x="217" y="172"/>
                  </a:cubicBezTo>
                  <a:cubicBezTo>
                    <a:pt x="220" y="170"/>
                    <a:pt x="222" y="169"/>
                    <a:pt x="224" y="168"/>
                  </a:cubicBezTo>
                  <a:cubicBezTo>
                    <a:pt x="227" y="166"/>
                    <a:pt x="230" y="166"/>
                    <a:pt x="232" y="164"/>
                  </a:cubicBezTo>
                  <a:cubicBezTo>
                    <a:pt x="228" y="168"/>
                    <a:pt x="223" y="170"/>
                    <a:pt x="218" y="173"/>
                  </a:cubicBezTo>
                  <a:cubicBezTo>
                    <a:pt x="214" y="176"/>
                    <a:pt x="210" y="179"/>
                    <a:pt x="206" y="182"/>
                  </a:cubicBezTo>
                  <a:cubicBezTo>
                    <a:pt x="206" y="181"/>
                    <a:pt x="206" y="180"/>
                    <a:pt x="206" y="179"/>
                  </a:cubicBezTo>
                  <a:cubicBezTo>
                    <a:pt x="206" y="179"/>
                    <a:pt x="206" y="179"/>
                    <a:pt x="206" y="179"/>
                  </a:cubicBezTo>
                  <a:close/>
                  <a:moveTo>
                    <a:pt x="210" y="180"/>
                  </a:moveTo>
                  <a:cubicBezTo>
                    <a:pt x="213" y="178"/>
                    <a:pt x="216" y="176"/>
                    <a:pt x="219" y="174"/>
                  </a:cubicBezTo>
                  <a:cubicBezTo>
                    <a:pt x="224" y="171"/>
                    <a:pt x="229" y="168"/>
                    <a:pt x="233" y="164"/>
                  </a:cubicBezTo>
                  <a:cubicBezTo>
                    <a:pt x="234" y="164"/>
                    <a:pt x="236" y="164"/>
                    <a:pt x="237" y="164"/>
                  </a:cubicBezTo>
                  <a:cubicBezTo>
                    <a:pt x="233" y="167"/>
                    <a:pt x="228" y="169"/>
                    <a:pt x="223" y="172"/>
                  </a:cubicBezTo>
                  <a:cubicBezTo>
                    <a:pt x="219" y="174"/>
                    <a:pt x="214" y="177"/>
                    <a:pt x="210" y="180"/>
                  </a:cubicBezTo>
                  <a:cubicBezTo>
                    <a:pt x="210" y="180"/>
                    <a:pt x="210" y="180"/>
                    <a:pt x="210" y="180"/>
                  </a:cubicBezTo>
                  <a:close/>
                  <a:moveTo>
                    <a:pt x="238" y="164"/>
                  </a:moveTo>
                  <a:cubicBezTo>
                    <a:pt x="240" y="165"/>
                    <a:pt x="241" y="165"/>
                    <a:pt x="243" y="165"/>
                  </a:cubicBezTo>
                  <a:cubicBezTo>
                    <a:pt x="240" y="166"/>
                    <a:pt x="238" y="168"/>
                    <a:pt x="236" y="169"/>
                  </a:cubicBezTo>
                  <a:cubicBezTo>
                    <a:pt x="233" y="172"/>
                    <a:pt x="229" y="173"/>
                    <a:pt x="226" y="175"/>
                  </a:cubicBezTo>
                  <a:cubicBezTo>
                    <a:pt x="219" y="178"/>
                    <a:pt x="213" y="183"/>
                    <a:pt x="207" y="186"/>
                  </a:cubicBezTo>
                  <a:cubicBezTo>
                    <a:pt x="206" y="186"/>
                    <a:pt x="206" y="186"/>
                    <a:pt x="206" y="186"/>
                  </a:cubicBezTo>
                  <a:cubicBezTo>
                    <a:pt x="206" y="186"/>
                    <a:pt x="206" y="186"/>
                    <a:pt x="206" y="186"/>
                  </a:cubicBezTo>
                  <a:cubicBezTo>
                    <a:pt x="207" y="185"/>
                    <a:pt x="211" y="183"/>
                    <a:pt x="212" y="182"/>
                  </a:cubicBezTo>
                  <a:cubicBezTo>
                    <a:pt x="215" y="180"/>
                    <a:pt x="218" y="178"/>
                    <a:pt x="222" y="176"/>
                  </a:cubicBezTo>
                  <a:cubicBezTo>
                    <a:pt x="227" y="172"/>
                    <a:pt x="233" y="169"/>
                    <a:pt x="238" y="164"/>
                  </a:cubicBezTo>
                  <a:close/>
                  <a:moveTo>
                    <a:pt x="205" y="187"/>
                  </a:moveTo>
                  <a:cubicBezTo>
                    <a:pt x="212" y="184"/>
                    <a:pt x="217" y="180"/>
                    <a:pt x="223" y="177"/>
                  </a:cubicBezTo>
                  <a:cubicBezTo>
                    <a:pt x="229" y="173"/>
                    <a:pt x="236" y="170"/>
                    <a:pt x="243" y="166"/>
                  </a:cubicBezTo>
                  <a:cubicBezTo>
                    <a:pt x="230" y="174"/>
                    <a:pt x="217" y="181"/>
                    <a:pt x="205" y="190"/>
                  </a:cubicBezTo>
                  <a:cubicBezTo>
                    <a:pt x="205" y="189"/>
                    <a:pt x="205" y="188"/>
                    <a:pt x="205" y="187"/>
                  </a:cubicBezTo>
                  <a:close/>
                  <a:moveTo>
                    <a:pt x="205" y="190"/>
                  </a:moveTo>
                  <a:cubicBezTo>
                    <a:pt x="207" y="189"/>
                    <a:pt x="209" y="188"/>
                    <a:pt x="211" y="186"/>
                  </a:cubicBezTo>
                  <a:cubicBezTo>
                    <a:pt x="215" y="184"/>
                    <a:pt x="218" y="181"/>
                    <a:pt x="222" y="179"/>
                  </a:cubicBezTo>
                  <a:cubicBezTo>
                    <a:pt x="229" y="175"/>
                    <a:pt x="237" y="171"/>
                    <a:pt x="244" y="166"/>
                  </a:cubicBezTo>
                  <a:cubicBezTo>
                    <a:pt x="244" y="166"/>
                    <a:pt x="244" y="166"/>
                    <a:pt x="244" y="165"/>
                  </a:cubicBezTo>
                  <a:cubicBezTo>
                    <a:pt x="245" y="166"/>
                    <a:pt x="247" y="166"/>
                    <a:pt x="249" y="167"/>
                  </a:cubicBezTo>
                  <a:cubicBezTo>
                    <a:pt x="243" y="171"/>
                    <a:pt x="236" y="174"/>
                    <a:pt x="229" y="177"/>
                  </a:cubicBezTo>
                  <a:cubicBezTo>
                    <a:pt x="222" y="181"/>
                    <a:pt x="215" y="185"/>
                    <a:pt x="208" y="189"/>
                  </a:cubicBezTo>
                  <a:cubicBezTo>
                    <a:pt x="208" y="189"/>
                    <a:pt x="205" y="191"/>
                    <a:pt x="205" y="190"/>
                  </a:cubicBezTo>
                  <a:close/>
                  <a:moveTo>
                    <a:pt x="207" y="174"/>
                  </a:moveTo>
                  <a:cubicBezTo>
                    <a:pt x="207" y="174"/>
                    <a:pt x="207" y="174"/>
                    <a:pt x="207" y="174"/>
                  </a:cubicBezTo>
                  <a:cubicBezTo>
                    <a:pt x="210" y="173"/>
                    <a:pt x="213" y="170"/>
                    <a:pt x="215" y="168"/>
                  </a:cubicBezTo>
                  <a:cubicBezTo>
                    <a:pt x="218" y="166"/>
                    <a:pt x="220" y="165"/>
                    <a:pt x="223" y="163"/>
                  </a:cubicBezTo>
                  <a:cubicBezTo>
                    <a:pt x="224" y="163"/>
                    <a:pt x="226" y="163"/>
                    <a:pt x="227" y="163"/>
                  </a:cubicBezTo>
                  <a:cubicBezTo>
                    <a:pt x="220" y="166"/>
                    <a:pt x="214" y="171"/>
                    <a:pt x="207" y="174"/>
                  </a:cubicBezTo>
                  <a:close/>
                  <a:moveTo>
                    <a:pt x="211" y="168"/>
                  </a:moveTo>
                  <a:cubicBezTo>
                    <a:pt x="210" y="169"/>
                    <a:pt x="209" y="169"/>
                    <a:pt x="208" y="169"/>
                  </a:cubicBezTo>
                  <a:cubicBezTo>
                    <a:pt x="204" y="171"/>
                    <a:pt x="211" y="166"/>
                    <a:pt x="211" y="167"/>
                  </a:cubicBezTo>
                  <a:cubicBezTo>
                    <a:pt x="213" y="165"/>
                    <a:pt x="215" y="164"/>
                    <a:pt x="217" y="162"/>
                  </a:cubicBezTo>
                  <a:cubicBezTo>
                    <a:pt x="217" y="162"/>
                    <a:pt x="217" y="162"/>
                    <a:pt x="217" y="162"/>
                  </a:cubicBezTo>
                  <a:cubicBezTo>
                    <a:pt x="218" y="162"/>
                    <a:pt x="220" y="162"/>
                    <a:pt x="221" y="162"/>
                  </a:cubicBezTo>
                  <a:cubicBezTo>
                    <a:pt x="221" y="162"/>
                    <a:pt x="221" y="162"/>
                    <a:pt x="221" y="162"/>
                  </a:cubicBezTo>
                  <a:cubicBezTo>
                    <a:pt x="217" y="164"/>
                    <a:pt x="214" y="166"/>
                    <a:pt x="211" y="168"/>
                  </a:cubicBezTo>
                  <a:close/>
                  <a:moveTo>
                    <a:pt x="216" y="162"/>
                  </a:moveTo>
                  <a:cubicBezTo>
                    <a:pt x="213" y="163"/>
                    <a:pt x="211" y="164"/>
                    <a:pt x="209" y="165"/>
                  </a:cubicBezTo>
                  <a:cubicBezTo>
                    <a:pt x="208" y="165"/>
                    <a:pt x="207" y="166"/>
                    <a:pt x="207" y="166"/>
                  </a:cubicBezTo>
                  <a:cubicBezTo>
                    <a:pt x="207" y="166"/>
                    <a:pt x="207" y="166"/>
                    <a:pt x="207" y="166"/>
                  </a:cubicBezTo>
                  <a:cubicBezTo>
                    <a:pt x="208" y="165"/>
                    <a:pt x="208" y="165"/>
                    <a:pt x="209" y="164"/>
                  </a:cubicBezTo>
                  <a:cubicBezTo>
                    <a:pt x="210" y="164"/>
                    <a:pt x="211" y="163"/>
                    <a:pt x="211" y="162"/>
                  </a:cubicBezTo>
                  <a:cubicBezTo>
                    <a:pt x="212" y="162"/>
                    <a:pt x="212" y="161"/>
                    <a:pt x="212" y="161"/>
                  </a:cubicBezTo>
                  <a:cubicBezTo>
                    <a:pt x="213" y="161"/>
                    <a:pt x="214" y="162"/>
                    <a:pt x="216" y="162"/>
                  </a:cubicBezTo>
                  <a:close/>
                  <a:moveTo>
                    <a:pt x="206" y="183"/>
                  </a:moveTo>
                  <a:cubicBezTo>
                    <a:pt x="211" y="180"/>
                    <a:pt x="216" y="177"/>
                    <a:pt x="221" y="174"/>
                  </a:cubicBezTo>
                  <a:cubicBezTo>
                    <a:pt x="225" y="171"/>
                    <a:pt x="229" y="170"/>
                    <a:pt x="233" y="168"/>
                  </a:cubicBezTo>
                  <a:cubicBezTo>
                    <a:pt x="233" y="168"/>
                    <a:pt x="233" y="168"/>
                    <a:pt x="233" y="168"/>
                  </a:cubicBezTo>
                  <a:cubicBezTo>
                    <a:pt x="231" y="169"/>
                    <a:pt x="230" y="170"/>
                    <a:pt x="228" y="171"/>
                  </a:cubicBezTo>
                  <a:cubicBezTo>
                    <a:pt x="226" y="172"/>
                    <a:pt x="223" y="174"/>
                    <a:pt x="220" y="176"/>
                  </a:cubicBezTo>
                  <a:cubicBezTo>
                    <a:pt x="215" y="180"/>
                    <a:pt x="210" y="182"/>
                    <a:pt x="206" y="186"/>
                  </a:cubicBezTo>
                  <a:cubicBezTo>
                    <a:pt x="206" y="185"/>
                    <a:pt x="206" y="184"/>
                    <a:pt x="206" y="183"/>
                  </a:cubicBezTo>
                  <a:close/>
                  <a:moveTo>
                    <a:pt x="205" y="191"/>
                  </a:moveTo>
                  <a:cubicBezTo>
                    <a:pt x="212" y="188"/>
                    <a:pt x="219" y="183"/>
                    <a:pt x="226" y="179"/>
                  </a:cubicBezTo>
                  <a:cubicBezTo>
                    <a:pt x="234" y="175"/>
                    <a:pt x="242" y="172"/>
                    <a:pt x="249" y="167"/>
                  </a:cubicBezTo>
                  <a:cubicBezTo>
                    <a:pt x="249" y="167"/>
                    <a:pt x="249" y="167"/>
                    <a:pt x="249" y="167"/>
                  </a:cubicBezTo>
                  <a:cubicBezTo>
                    <a:pt x="250" y="167"/>
                    <a:pt x="250" y="167"/>
                    <a:pt x="250" y="167"/>
                  </a:cubicBezTo>
                  <a:cubicBezTo>
                    <a:pt x="248" y="169"/>
                    <a:pt x="245" y="171"/>
                    <a:pt x="242" y="173"/>
                  </a:cubicBezTo>
                  <a:cubicBezTo>
                    <a:pt x="238" y="175"/>
                    <a:pt x="234" y="177"/>
                    <a:pt x="229" y="179"/>
                  </a:cubicBezTo>
                  <a:cubicBezTo>
                    <a:pt x="222" y="184"/>
                    <a:pt x="213" y="188"/>
                    <a:pt x="205" y="192"/>
                  </a:cubicBezTo>
                  <a:cubicBezTo>
                    <a:pt x="205" y="193"/>
                    <a:pt x="205" y="193"/>
                    <a:pt x="206" y="193"/>
                  </a:cubicBezTo>
                  <a:cubicBezTo>
                    <a:pt x="214" y="189"/>
                    <a:pt x="222" y="185"/>
                    <a:pt x="230" y="180"/>
                  </a:cubicBezTo>
                  <a:cubicBezTo>
                    <a:pt x="233" y="178"/>
                    <a:pt x="237" y="176"/>
                    <a:pt x="241" y="174"/>
                  </a:cubicBezTo>
                  <a:cubicBezTo>
                    <a:pt x="243" y="173"/>
                    <a:pt x="245" y="172"/>
                    <a:pt x="247" y="171"/>
                  </a:cubicBezTo>
                  <a:cubicBezTo>
                    <a:pt x="248" y="170"/>
                    <a:pt x="250" y="169"/>
                    <a:pt x="251" y="168"/>
                  </a:cubicBezTo>
                  <a:cubicBezTo>
                    <a:pt x="253" y="169"/>
                    <a:pt x="254" y="169"/>
                    <a:pt x="256" y="170"/>
                  </a:cubicBezTo>
                  <a:cubicBezTo>
                    <a:pt x="239" y="179"/>
                    <a:pt x="221" y="187"/>
                    <a:pt x="205" y="196"/>
                  </a:cubicBezTo>
                  <a:cubicBezTo>
                    <a:pt x="204" y="196"/>
                    <a:pt x="205" y="197"/>
                    <a:pt x="205" y="197"/>
                  </a:cubicBezTo>
                  <a:cubicBezTo>
                    <a:pt x="222" y="187"/>
                    <a:pt x="240" y="180"/>
                    <a:pt x="256" y="171"/>
                  </a:cubicBezTo>
                  <a:cubicBezTo>
                    <a:pt x="257" y="171"/>
                    <a:pt x="257" y="171"/>
                    <a:pt x="258" y="172"/>
                  </a:cubicBezTo>
                  <a:cubicBezTo>
                    <a:pt x="249" y="176"/>
                    <a:pt x="240" y="181"/>
                    <a:pt x="231" y="185"/>
                  </a:cubicBezTo>
                  <a:cubicBezTo>
                    <a:pt x="222" y="189"/>
                    <a:pt x="213" y="193"/>
                    <a:pt x="204" y="198"/>
                  </a:cubicBezTo>
                  <a:cubicBezTo>
                    <a:pt x="204" y="197"/>
                    <a:pt x="204" y="196"/>
                    <a:pt x="205" y="195"/>
                  </a:cubicBezTo>
                  <a:cubicBezTo>
                    <a:pt x="212" y="191"/>
                    <a:pt x="220" y="187"/>
                    <a:pt x="228" y="183"/>
                  </a:cubicBezTo>
                  <a:cubicBezTo>
                    <a:pt x="236" y="179"/>
                    <a:pt x="245" y="175"/>
                    <a:pt x="254" y="170"/>
                  </a:cubicBezTo>
                  <a:cubicBezTo>
                    <a:pt x="254" y="170"/>
                    <a:pt x="254" y="169"/>
                    <a:pt x="254" y="170"/>
                  </a:cubicBezTo>
                  <a:cubicBezTo>
                    <a:pt x="245" y="174"/>
                    <a:pt x="236" y="178"/>
                    <a:pt x="227" y="183"/>
                  </a:cubicBezTo>
                  <a:cubicBezTo>
                    <a:pt x="220" y="187"/>
                    <a:pt x="212" y="190"/>
                    <a:pt x="205" y="194"/>
                  </a:cubicBezTo>
                  <a:cubicBezTo>
                    <a:pt x="205" y="193"/>
                    <a:pt x="205" y="192"/>
                    <a:pt x="205" y="191"/>
                  </a:cubicBezTo>
                  <a:close/>
                  <a:moveTo>
                    <a:pt x="204" y="202"/>
                  </a:moveTo>
                  <a:cubicBezTo>
                    <a:pt x="208" y="200"/>
                    <a:pt x="212" y="197"/>
                    <a:pt x="217" y="195"/>
                  </a:cubicBezTo>
                  <a:cubicBezTo>
                    <a:pt x="222" y="193"/>
                    <a:pt x="227" y="190"/>
                    <a:pt x="232" y="188"/>
                  </a:cubicBezTo>
                  <a:cubicBezTo>
                    <a:pt x="237" y="186"/>
                    <a:pt x="242" y="183"/>
                    <a:pt x="247" y="181"/>
                  </a:cubicBezTo>
                  <a:cubicBezTo>
                    <a:pt x="249" y="180"/>
                    <a:pt x="251" y="179"/>
                    <a:pt x="253" y="178"/>
                  </a:cubicBezTo>
                  <a:cubicBezTo>
                    <a:pt x="254" y="177"/>
                    <a:pt x="261" y="173"/>
                    <a:pt x="256" y="177"/>
                  </a:cubicBezTo>
                  <a:cubicBezTo>
                    <a:pt x="248" y="182"/>
                    <a:pt x="238" y="186"/>
                    <a:pt x="229" y="190"/>
                  </a:cubicBezTo>
                  <a:cubicBezTo>
                    <a:pt x="221" y="195"/>
                    <a:pt x="212" y="199"/>
                    <a:pt x="204" y="205"/>
                  </a:cubicBezTo>
                  <a:cubicBezTo>
                    <a:pt x="204" y="204"/>
                    <a:pt x="204" y="203"/>
                    <a:pt x="204" y="202"/>
                  </a:cubicBezTo>
                  <a:close/>
                  <a:moveTo>
                    <a:pt x="203" y="210"/>
                  </a:moveTo>
                  <a:cubicBezTo>
                    <a:pt x="213" y="206"/>
                    <a:pt x="222" y="201"/>
                    <a:pt x="232" y="196"/>
                  </a:cubicBezTo>
                  <a:cubicBezTo>
                    <a:pt x="233" y="196"/>
                    <a:pt x="235" y="195"/>
                    <a:pt x="236" y="194"/>
                  </a:cubicBezTo>
                  <a:cubicBezTo>
                    <a:pt x="225" y="200"/>
                    <a:pt x="214" y="205"/>
                    <a:pt x="203" y="212"/>
                  </a:cubicBezTo>
                  <a:cubicBezTo>
                    <a:pt x="203" y="212"/>
                    <a:pt x="203" y="211"/>
                    <a:pt x="203" y="210"/>
                  </a:cubicBezTo>
                  <a:close/>
                  <a:moveTo>
                    <a:pt x="203" y="214"/>
                  </a:moveTo>
                  <a:cubicBezTo>
                    <a:pt x="206" y="213"/>
                    <a:pt x="209" y="212"/>
                    <a:pt x="212" y="210"/>
                  </a:cubicBezTo>
                  <a:cubicBezTo>
                    <a:pt x="216" y="207"/>
                    <a:pt x="221" y="204"/>
                    <a:pt x="226" y="202"/>
                  </a:cubicBezTo>
                  <a:cubicBezTo>
                    <a:pt x="237" y="197"/>
                    <a:pt x="248" y="193"/>
                    <a:pt x="258" y="188"/>
                  </a:cubicBezTo>
                  <a:cubicBezTo>
                    <a:pt x="239" y="197"/>
                    <a:pt x="220" y="206"/>
                    <a:pt x="203" y="218"/>
                  </a:cubicBezTo>
                  <a:cubicBezTo>
                    <a:pt x="203" y="217"/>
                    <a:pt x="203" y="215"/>
                    <a:pt x="203" y="214"/>
                  </a:cubicBezTo>
                  <a:close/>
                  <a:moveTo>
                    <a:pt x="202" y="232"/>
                  </a:moveTo>
                  <a:cubicBezTo>
                    <a:pt x="206" y="231"/>
                    <a:pt x="209" y="229"/>
                    <a:pt x="212" y="227"/>
                  </a:cubicBezTo>
                  <a:cubicBezTo>
                    <a:pt x="217" y="225"/>
                    <a:pt x="222" y="222"/>
                    <a:pt x="227" y="220"/>
                  </a:cubicBezTo>
                  <a:cubicBezTo>
                    <a:pt x="234" y="216"/>
                    <a:pt x="242" y="212"/>
                    <a:pt x="250" y="208"/>
                  </a:cubicBezTo>
                  <a:cubicBezTo>
                    <a:pt x="248" y="209"/>
                    <a:pt x="247" y="210"/>
                    <a:pt x="245" y="211"/>
                  </a:cubicBezTo>
                  <a:cubicBezTo>
                    <a:pt x="240" y="214"/>
                    <a:pt x="234" y="217"/>
                    <a:pt x="229" y="219"/>
                  </a:cubicBezTo>
                  <a:cubicBezTo>
                    <a:pt x="224" y="222"/>
                    <a:pt x="219" y="224"/>
                    <a:pt x="214" y="228"/>
                  </a:cubicBezTo>
                  <a:cubicBezTo>
                    <a:pt x="210" y="230"/>
                    <a:pt x="206" y="232"/>
                    <a:pt x="202" y="234"/>
                  </a:cubicBezTo>
                  <a:cubicBezTo>
                    <a:pt x="202" y="234"/>
                    <a:pt x="202" y="233"/>
                    <a:pt x="202" y="232"/>
                  </a:cubicBezTo>
                  <a:close/>
                  <a:moveTo>
                    <a:pt x="201" y="250"/>
                  </a:moveTo>
                  <a:cubicBezTo>
                    <a:pt x="212" y="245"/>
                    <a:pt x="223" y="241"/>
                    <a:pt x="234" y="237"/>
                  </a:cubicBezTo>
                  <a:cubicBezTo>
                    <a:pt x="239" y="235"/>
                    <a:pt x="245" y="233"/>
                    <a:pt x="250" y="231"/>
                  </a:cubicBezTo>
                  <a:cubicBezTo>
                    <a:pt x="243" y="234"/>
                    <a:pt x="236" y="237"/>
                    <a:pt x="229" y="240"/>
                  </a:cubicBezTo>
                  <a:cubicBezTo>
                    <a:pt x="224" y="242"/>
                    <a:pt x="219" y="245"/>
                    <a:pt x="213" y="248"/>
                  </a:cubicBezTo>
                  <a:cubicBezTo>
                    <a:pt x="209" y="250"/>
                    <a:pt x="205" y="251"/>
                    <a:pt x="201" y="254"/>
                  </a:cubicBezTo>
                  <a:cubicBezTo>
                    <a:pt x="201" y="253"/>
                    <a:pt x="201" y="252"/>
                    <a:pt x="201" y="250"/>
                  </a:cubicBezTo>
                  <a:close/>
                  <a:moveTo>
                    <a:pt x="206" y="252"/>
                  </a:moveTo>
                  <a:cubicBezTo>
                    <a:pt x="204" y="253"/>
                    <a:pt x="199" y="256"/>
                    <a:pt x="202" y="254"/>
                  </a:cubicBezTo>
                  <a:cubicBezTo>
                    <a:pt x="203" y="253"/>
                    <a:pt x="204" y="253"/>
                    <a:pt x="206" y="252"/>
                  </a:cubicBezTo>
                  <a:close/>
                  <a:moveTo>
                    <a:pt x="198" y="276"/>
                  </a:moveTo>
                  <a:cubicBezTo>
                    <a:pt x="204" y="274"/>
                    <a:pt x="209" y="272"/>
                    <a:pt x="215" y="270"/>
                  </a:cubicBezTo>
                  <a:cubicBezTo>
                    <a:pt x="217" y="269"/>
                    <a:pt x="220" y="268"/>
                    <a:pt x="222" y="267"/>
                  </a:cubicBezTo>
                  <a:cubicBezTo>
                    <a:pt x="218" y="269"/>
                    <a:pt x="213" y="271"/>
                    <a:pt x="209" y="273"/>
                  </a:cubicBezTo>
                  <a:cubicBezTo>
                    <a:pt x="205" y="274"/>
                    <a:pt x="201" y="275"/>
                    <a:pt x="198" y="277"/>
                  </a:cubicBezTo>
                  <a:cubicBezTo>
                    <a:pt x="198" y="277"/>
                    <a:pt x="198" y="276"/>
                    <a:pt x="198" y="276"/>
                  </a:cubicBezTo>
                  <a:close/>
                  <a:moveTo>
                    <a:pt x="198" y="282"/>
                  </a:moveTo>
                  <a:cubicBezTo>
                    <a:pt x="198" y="281"/>
                    <a:pt x="198" y="280"/>
                    <a:pt x="198" y="279"/>
                  </a:cubicBezTo>
                  <a:cubicBezTo>
                    <a:pt x="204" y="277"/>
                    <a:pt x="209" y="275"/>
                    <a:pt x="215" y="273"/>
                  </a:cubicBezTo>
                  <a:cubicBezTo>
                    <a:pt x="221" y="271"/>
                    <a:pt x="228" y="269"/>
                    <a:pt x="234" y="267"/>
                  </a:cubicBezTo>
                  <a:cubicBezTo>
                    <a:pt x="237" y="266"/>
                    <a:pt x="240" y="265"/>
                    <a:pt x="244" y="264"/>
                  </a:cubicBezTo>
                  <a:cubicBezTo>
                    <a:pt x="228" y="270"/>
                    <a:pt x="212" y="274"/>
                    <a:pt x="198" y="282"/>
                  </a:cubicBezTo>
                  <a:close/>
                  <a:moveTo>
                    <a:pt x="213" y="268"/>
                  </a:moveTo>
                  <a:cubicBezTo>
                    <a:pt x="208" y="270"/>
                    <a:pt x="203" y="272"/>
                    <a:pt x="199" y="275"/>
                  </a:cubicBezTo>
                  <a:cubicBezTo>
                    <a:pt x="199" y="274"/>
                    <a:pt x="199" y="273"/>
                    <a:pt x="199" y="273"/>
                  </a:cubicBezTo>
                  <a:cubicBezTo>
                    <a:pt x="205" y="270"/>
                    <a:pt x="211" y="268"/>
                    <a:pt x="217" y="265"/>
                  </a:cubicBezTo>
                  <a:cubicBezTo>
                    <a:pt x="216" y="266"/>
                    <a:pt x="214" y="267"/>
                    <a:pt x="213" y="268"/>
                  </a:cubicBezTo>
                  <a:close/>
                  <a:moveTo>
                    <a:pt x="199" y="272"/>
                  </a:moveTo>
                  <a:cubicBezTo>
                    <a:pt x="199" y="271"/>
                    <a:pt x="199" y="270"/>
                    <a:pt x="199" y="268"/>
                  </a:cubicBezTo>
                  <a:cubicBezTo>
                    <a:pt x="204" y="267"/>
                    <a:pt x="208" y="265"/>
                    <a:pt x="212" y="263"/>
                  </a:cubicBezTo>
                  <a:cubicBezTo>
                    <a:pt x="218" y="260"/>
                    <a:pt x="225" y="258"/>
                    <a:pt x="231" y="255"/>
                  </a:cubicBezTo>
                  <a:cubicBezTo>
                    <a:pt x="242" y="251"/>
                    <a:pt x="254" y="247"/>
                    <a:pt x="263" y="243"/>
                  </a:cubicBezTo>
                  <a:cubicBezTo>
                    <a:pt x="258" y="245"/>
                    <a:pt x="254" y="248"/>
                    <a:pt x="249" y="250"/>
                  </a:cubicBezTo>
                  <a:cubicBezTo>
                    <a:pt x="243" y="253"/>
                    <a:pt x="236" y="255"/>
                    <a:pt x="230" y="258"/>
                  </a:cubicBezTo>
                  <a:cubicBezTo>
                    <a:pt x="219" y="262"/>
                    <a:pt x="209" y="266"/>
                    <a:pt x="199" y="272"/>
                  </a:cubicBezTo>
                  <a:close/>
                  <a:moveTo>
                    <a:pt x="206" y="265"/>
                  </a:moveTo>
                  <a:cubicBezTo>
                    <a:pt x="204" y="266"/>
                    <a:pt x="202" y="267"/>
                    <a:pt x="200" y="268"/>
                  </a:cubicBezTo>
                  <a:cubicBezTo>
                    <a:pt x="201" y="267"/>
                    <a:pt x="203" y="266"/>
                    <a:pt x="204" y="265"/>
                  </a:cubicBezTo>
                  <a:cubicBezTo>
                    <a:pt x="207" y="264"/>
                    <a:pt x="210" y="263"/>
                    <a:pt x="212" y="262"/>
                  </a:cubicBezTo>
                  <a:cubicBezTo>
                    <a:pt x="213" y="262"/>
                    <a:pt x="214" y="262"/>
                    <a:pt x="214" y="261"/>
                  </a:cubicBezTo>
                  <a:cubicBezTo>
                    <a:pt x="212" y="263"/>
                    <a:pt x="209" y="264"/>
                    <a:pt x="206" y="265"/>
                  </a:cubicBezTo>
                  <a:close/>
                  <a:moveTo>
                    <a:pt x="210" y="262"/>
                  </a:moveTo>
                  <a:cubicBezTo>
                    <a:pt x="207" y="264"/>
                    <a:pt x="203" y="265"/>
                    <a:pt x="200" y="267"/>
                  </a:cubicBezTo>
                  <a:cubicBezTo>
                    <a:pt x="200" y="266"/>
                    <a:pt x="200" y="265"/>
                    <a:pt x="200" y="264"/>
                  </a:cubicBezTo>
                  <a:cubicBezTo>
                    <a:pt x="206" y="262"/>
                    <a:pt x="210" y="259"/>
                    <a:pt x="216" y="257"/>
                  </a:cubicBezTo>
                  <a:cubicBezTo>
                    <a:pt x="222" y="254"/>
                    <a:pt x="228" y="252"/>
                    <a:pt x="234" y="250"/>
                  </a:cubicBezTo>
                  <a:cubicBezTo>
                    <a:pt x="240" y="248"/>
                    <a:pt x="246" y="247"/>
                    <a:pt x="252" y="245"/>
                  </a:cubicBezTo>
                  <a:cubicBezTo>
                    <a:pt x="253" y="245"/>
                    <a:pt x="253" y="244"/>
                    <a:pt x="254" y="244"/>
                  </a:cubicBezTo>
                  <a:cubicBezTo>
                    <a:pt x="253" y="245"/>
                    <a:pt x="252" y="245"/>
                    <a:pt x="251" y="246"/>
                  </a:cubicBezTo>
                  <a:cubicBezTo>
                    <a:pt x="244" y="249"/>
                    <a:pt x="237" y="252"/>
                    <a:pt x="230" y="254"/>
                  </a:cubicBezTo>
                  <a:cubicBezTo>
                    <a:pt x="223" y="256"/>
                    <a:pt x="217" y="259"/>
                    <a:pt x="210" y="262"/>
                  </a:cubicBezTo>
                  <a:close/>
                  <a:moveTo>
                    <a:pt x="200" y="263"/>
                  </a:moveTo>
                  <a:cubicBezTo>
                    <a:pt x="200" y="261"/>
                    <a:pt x="200" y="260"/>
                    <a:pt x="200" y="259"/>
                  </a:cubicBezTo>
                  <a:cubicBezTo>
                    <a:pt x="205" y="258"/>
                    <a:pt x="210" y="255"/>
                    <a:pt x="215" y="253"/>
                  </a:cubicBezTo>
                  <a:cubicBezTo>
                    <a:pt x="221" y="251"/>
                    <a:pt x="227" y="249"/>
                    <a:pt x="233" y="247"/>
                  </a:cubicBezTo>
                  <a:cubicBezTo>
                    <a:pt x="238" y="245"/>
                    <a:pt x="244" y="243"/>
                    <a:pt x="250" y="241"/>
                  </a:cubicBezTo>
                  <a:cubicBezTo>
                    <a:pt x="244" y="244"/>
                    <a:pt x="238" y="246"/>
                    <a:pt x="232" y="248"/>
                  </a:cubicBezTo>
                  <a:cubicBezTo>
                    <a:pt x="221" y="252"/>
                    <a:pt x="211" y="258"/>
                    <a:pt x="200" y="263"/>
                  </a:cubicBezTo>
                  <a:close/>
                  <a:moveTo>
                    <a:pt x="201" y="255"/>
                  </a:moveTo>
                  <a:cubicBezTo>
                    <a:pt x="211" y="251"/>
                    <a:pt x="221" y="247"/>
                    <a:pt x="232" y="243"/>
                  </a:cubicBezTo>
                  <a:cubicBezTo>
                    <a:pt x="237" y="242"/>
                    <a:pt x="243" y="240"/>
                    <a:pt x="248" y="237"/>
                  </a:cubicBezTo>
                  <a:cubicBezTo>
                    <a:pt x="251" y="236"/>
                    <a:pt x="254" y="235"/>
                    <a:pt x="257" y="234"/>
                  </a:cubicBezTo>
                  <a:cubicBezTo>
                    <a:pt x="257" y="234"/>
                    <a:pt x="258" y="234"/>
                    <a:pt x="258" y="234"/>
                  </a:cubicBezTo>
                  <a:cubicBezTo>
                    <a:pt x="248" y="238"/>
                    <a:pt x="238" y="243"/>
                    <a:pt x="228" y="246"/>
                  </a:cubicBezTo>
                  <a:cubicBezTo>
                    <a:pt x="219" y="250"/>
                    <a:pt x="209" y="253"/>
                    <a:pt x="200" y="258"/>
                  </a:cubicBezTo>
                  <a:cubicBezTo>
                    <a:pt x="200" y="257"/>
                    <a:pt x="201" y="256"/>
                    <a:pt x="201" y="255"/>
                  </a:cubicBezTo>
                  <a:close/>
                  <a:moveTo>
                    <a:pt x="249" y="231"/>
                  </a:moveTo>
                  <a:cubicBezTo>
                    <a:pt x="243" y="233"/>
                    <a:pt x="238" y="234"/>
                    <a:pt x="232" y="236"/>
                  </a:cubicBezTo>
                  <a:cubicBezTo>
                    <a:pt x="227" y="238"/>
                    <a:pt x="222" y="240"/>
                    <a:pt x="217" y="243"/>
                  </a:cubicBezTo>
                  <a:cubicBezTo>
                    <a:pt x="214" y="244"/>
                    <a:pt x="211" y="245"/>
                    <a:pt x="208" y="246"/>
                  </a:cubicBezTo>
                  <a:cubicBezTo>
                    <a:pt x="207" y="247"/>
                    <a:pt x="206" y="247"/>
                    <a:pt x="205" y="248"/>
                  </a:cubicBezTo>
                  <a:cubicBezTo>
                    <a:pt x="205" y="248"/>
                    <a:pt x="200" y="251"/>
                    <a:pt x="202" y="249"/>
                  </a:cubicBezTo>
                  <a:cubicBezTo>
                    <a:pt x="206" y="246"/>
                    <a:pt x="211" y="245"/>
                    <a:pt x="216" y="243"/>
                  </a:cubicBezTo>
                  <a:cubicBezTo>
                    <a:pt x="221" y="241"/>
                    <a:pt x="225" y="238"/>
                    <a:pt x="229" y="236"/>
                  </a:cubicBezTo>
                  <a:cubicBezTo>
                    <a:pt x="240" y="231"/>
                    <a:pt x="251" y="228"/>
                    <a:pt x="261" y="223"/>
                  </a:cubicBezTo>
                  <a:cubicBezTo>
                    <a:pt x="261" y="223"/>
                    <a:pt x="261" y="223"/>
                    <a:pt x="262" y="222"/>
                  </a:cubicBezTo>
                  <a:cubicBezTo>
                    <a:pt x="262" y="222"/>
                    <a:pt x="263" y="222"/>
                    <a:pt x="263" y="222"/>
                  </a:cubicBezTo>
                  <a:cubicBezTo>
                    <a:pt x="263" y="223"/>
                    <a:pt x="264" y="224"/>
                    <a:pt x="264" y="225"/>
                  </a:cubicBezTo>
                  <a:cubicBezTo>
                    <a:pt x="259" y="227"/>
                    <a:pt x="254" y="229"/>
                    <a:pt x="249" y="231"/>
                  </a:cubicBezTo>
                  <a:close/>
                  <a:moveTo>
                    <a:pt x="262" y="211"/>
                  </a:moveTo>
                  <a:cubicBezTo>
                    <a:pt x="257" y="213"/>
                    <a:pt x="253" y="215"/>
                    <a:pt x="248" y="217"/>
                  </a:cubicBezTo>
                  <a:cubicBezTo>
                    <a:pt x="243" y="220"/>
                    <a:pt x="237" y="223"/>
                    <a:pt x="231" y="225"/>
                  </a:cubicBezTo>
                  <a:cubicBezTo>
                    <a:pt x="226" y="228"/>
                    <a:pt x="220" y="230"/>
                    <a:pt x="214" y="233"/>
                  </a:cubicBezTo>
                  <a:cubicBezTo>
                    <a:pt x="216" y="232"/>
                    <a:pt x="217" y="232"/>
                    <a:pt x="218" y="231"/>
                  </a:cubicBezTo>
                  <a:cubicBezTo>
                    <a:pt x="224" y="228"/>
                    <a:pt x="229" y="225"/>
                    <a:pt x="234" y="222"/>
                  </a:cubicBezTo>
                  <a:cubicBezTo>
                    <a:pt x="239" y="219"/>
                    <a:pt x="245" y="216"/>
                    <a:pt x="250" y="214"/>
                  </a:cubicBezTo>
                  <a:cubicBezTo>
                    <a:pt x="254" y="211"/>
                    <a:pt x="258" y="209"/>
                    <a:pt x="261" y="205"/>
                  </a:cubicBezTo>
                  <a:cubicBezTo>
                    <a:pt x="262" y="205"/>
                    <a:pt x="262" y="205"/>
                    <a:pt x="262" y="205"/>
                  </a:cubicBezTo>
                  <a:cubicBezTo>
                    <a:pt x="262" y="207"/>
                    <a:pt x="262" y="209"/>
                    <a:pt x="262" y="211"/>
                  </a:cubicBezTo>
                  <a:cubicBezTo>
                    <a:pt x="262" y="211"/>
                    <a:pt x="262" y="211"/>
                    <a:pt x="262" y="211"/>
                  </a:cubicBezTo>
                  <a:close/>
                  <a:moveTo>
                    <a:pt x="225" y="160"/>
                  </a:moveTo>
                  <a:cubicBezTo>
                    <a:pt x="223" y="160"/>
                    <a:pt x="220" y="160"/>
                    <a:pt x="218" y="159"/>
                  </a:cubicBezTo>
                  <a:cubicBezTo>
                    <a:pt x="218" y="159"/>
                    <a:pt x="218" y="159"/>
                    <a:pt x="218" y="159"/>
                  </a:cubicBezTo>
                  <a:cubicBezTo>
                    <a:pt x="218" y="159"/>
                    <a:pt x="218" y="158"/>
                    <a:pt x="218" y="158"/>
                  </a:cubicBezTo>
                  <a:cubicBezTo>
                    <a:pt x="218" y="158"/>
                    <a:pt x="219" y="159"/>
                    <a:pt x="219" y="159"/>
                  </a:cubicBezTo>
                  <a:cubicBezTo>
                    <a:pt x="222" y="159"/>
                    <a:pt x="225" y="160"/>
                    <a:pt x="228" y="161"/>
                  </a:cubicBezTo>
                  <a:cubicBezTo>
                    <a:pt x="227" y="161"/>
                    <a:pt x="226" y="160"/>
                    <a:pt x="225" y="160"/>
                  </a:cubicBezTo>
                  <a:close/>
                  <a:moveTo>
                    <a:pt x="215" y="159"/>
                  </a:moveTo>
                  <a:cubicBezTo>
                    <a:pt x="214" y="159"/>
                    <a:pt x="212" y="159"/>
                    <a:pt x="210" y="158"/>
                  </a:cubicBezTo>
                  <a:cubicBezTo>
                    <a:pt x="210" y="158"/>
                    <a:pt x="210" y="157"/>
                    <a:pt x="210" y="157"/>
                  </a:cubicBezTo>
                  <a:cubicBezTo>
                    <a:pt x="212" y="157"/>
                    <a:pt x="213" y="157"/>
                    <a:pt x="215" y="158"/>
                  </a:cubicBezTo>
                  <a:cubicBezTo>
                    <a:pt x="215" y="158"/>
                    <a:pt x="215" y="158"/>
                    <a:pt x="215" y="159"/>
                  </a:cubicBezTo>
                  <a:cubicBezTo>
                    <a:pt x="215" y="159"/>
                    <a:pt x="215" y="159"/>
                    <a:pt x="215" y="159"/>
                  </a:cubicBezTo>
                  <a:close/>
                  <a:moveTo>
                    <a:pt x="207" y="157"/>
                  </a:moveTo>
                  <a:cubicBezTo>
                    <a:pt x="208" y="158"/>
                    <a:pt x="208" y="158"/>
                    <a:pt x="208" y="158"/>
                  </a:cubicBezTo>
                  <a:cubicBezTo>
                    <a:pt x="207" y="158"/>
                    <a:pt x="206" y="158"/>
                    <a:pt x="205" y="158"/>
                  </a:cubicBezTo>
                  <a:cubicBezTo>
                    <a:pt x="205" y="158"/>
                    <a:pt x="205" y="158"/>
                    <a:pt x="205" y="158"/>
                  </a:cubicBezTo>
                  <a:cubicBezTo>
                    <a:pt x="205" y="157"/>
                    <a:pt x="205" y="157"/>
                    <a:pt x="205" y="156"/>
                  </a:cubicBezTo>
                  <a:cubicBezTo>
                    <a:pt x="206" y="156"/>
                    <a:pt x="207" y="156"/>
                    <a:pt x="207" y="157"/>
                  </a:cubicBezTo>
                  <a:cubicBezTo>
                    <a:pt x="207" y="157"/>
                    <a:pt x="207" y="157"/>
                    <a:pt x="207" y="157"/>
                  </a:cubicBezTo>
                  <a:close/>
                  <a:moveTo>
                    <a:pt x="202" y="158"/>
                  </a:moveTo>
                  <a:cubicBezTo>
                    <a:pt x="202" y="158"/>
                    <a:pt x="201" y="158"/>
                    <a:pt x="201" y="158"/>
                  </a:cubicBezTo>
                  <a:cubicBezTo>
                    <a:pt x="200" y="158"/>
                    <a:pt x="200" y="158"/>
                    <a:pt x="199" y="158"/>
                  </a:cubicBezTo>
                  <a:cubicBezTo>
                    <a:pt x="199" y="157"/>
                    <a:pt x="199" y="157"/>
                    <a:pt x="199" y="156"/>
                  </a:cubicBezTo>
                  <a:cubicBezTo>
                    <a:pt x="200" y="156"/>
                    <a:pt x="201" y="156"/>
                    <a:pt x="202" y="156"/>
                  </a:cubicBezTo>
                  <a:cubicBezTo>
                    <a:pt x="202" y="157"/>
                    <a:pt x="202" y="157"/>
                    <a:pt x="202" y="158"/>
                  </a:cubicBezTo>
                  <a:close/>
                  <a:moveTo>
                    <a:pt x="196" y="158"/>
                  </a:moveTo>
                  <a:cubicBezTo>
                    <a:pt x="195" y="158"/>
                    <a:pt x="195" y="158"/>
                    <a:pt x="194" y="158"/>
                  </a:cubicBezTo>
                  <a:cubicBezTo>
                    <a:pt x="194" y="157"/>
                    <a:pt x="194" y="157"/>
                    <a:pt x="194" y="156"/>
                  </a:cubicBezTo>
                  <a:cubicBezTo>
                    <a:pt x="194" y="156"/>
                    <a:pt x="195" y="156"/>
                    <a:pt x="196" y="156"/>
                  </a:cubicBezTo>
                  <a:cubicBezTo>
                    <a:pt x="196" y="157"/>
                    <a:pt x="196" y="157"/>
                    <a:pt x="196" y="158"/>
                  </a:cubicBezTo>
                  <a:close/>
                  <a:moveTo>
                    <a:pt x="191" y="156"/>
                  </a:moveTo>
                  <a:cubicBezTo>
                    <a:pt x="191" y="157"/>
                    <a:pt x="191" y="158"/>
                    <a:pt x="191" y="158"/>
                  </a:cubicBezTo>
                  <a:cubicBezTo>
                    <a:pt x="190" y="158"/>
                    <a:pt x="190" y="158"/>
                    <a:pt x="189" y="158"/>
                  </a:cubicBezTo>
                  <a:cubicBezTo>
                    <a:pt x="189" y="158"/>
                    <a:pt x="189" y="157"/>
                    <a:pt x="189" y="156"/>
                  </a:cubicBezTo>
                  <a:cubicBezTo>
                    <a:pt x="190" y="156"/>
                    <a:pt x="190" y="156"/>
                    <a:pt x="191" y="156"/>
                  </a:cubicBezTo>
                  <a:close/>
                  <a:moveTo>
                    <a:pt x="186" y="159"/>
                  </a:moveTo>
                  <a:cubicBezTo>
                    <a:pt x="185" y="159"/>
                    <a:pt x="184" y="159"/>
                    <a:pt x="183" y="159"/>
                  </a:cubicBezTo>
                  <a:cubicBezTo>
                    <a:pt x="183" y="158"/>
                    <a:pt x="183" y="158"/>
                    <a:pt x="183" y="157"/>
                  </a:cubicBezTo>
                  <a:cubicBezTo>
                    <a:pt x="184" y="157"/>
                    <a:pt x="185" y="156"/>
                    <a:pt x="187" y="156"/>
                  </a:cubicBezTo>
                  <a:cubicBezTo>
                    <a:pt x="186" y="157"/>
                    <a:pt x="186" y="158"/>
                    <a:pt x="186" y="159"/>
                  </a:cubicBezTo>
                  <a:close/>
                  <a:moveTo>
                    <a:pt x="180" y="159"/>
                  </a:moveTo>
                  <a:cubicBezTo>
                    <a:pt x="180" y="159"/>
                    <a:pt x="180" y="159"/>
                    <a:pt x="180" y="159"/>
                  </a:cubicBezTo>
                  <a:cubicBezTo>
                    <a:pt x="179" y="160"/>
                    <a:pt x="178" y="160"/>
                    <a:pt x="177" y="160"/>
                  </a:cubicBezTo>
                  <a:cubicBezTo>
                    <a:pt x="177" y="159"/>
                    <a:pt x="177" y="158"/>
                    <a:pt x="177" y="158"/>
                  </a:cubicBezTo>
                  <a:cubicBezTo>
                    <a:pt x="177" y="158"/>
                    <a:pt x="177" y="158"/>
                    <a:pt x="177" y="158"/>
                  </a:cubicBezTo>
                  <a:cubicBezTo>
                    <a:pt x="178" y="157"/>
                    <a:pt x="179" y="157"/>
                    <a:pt x="180" y="157"/>
                  </a:cubicBezTo>
                  <a:cubicBezTo>
                    <a:pt x="180" y="158"/>
                    <a:pt x="180" y="159"/>
                    <a:pt x="180" y="159"/>
                  </a:cubicBezTo>
                  <a:close/>
                  <a:moveTo>
                    <a:pt x="163" y="313"/>
                  </a:moveTo>
                  <a:cubicBezTo>
                    <a:pt x="164" y="313"/>
                    <a:pt x="165" y="312"/>
                    <a:pt x="165" y="312"/>
                  </a:cubicBezTo>
                  <a:cubicBezTo>
                    <a:pt x="165" y="312"/>
                    <a:pt x="165" y="313"/>
                    <a:pt x="165" y="314"/>
                  </a:cubicBezTo>
                  <a:cubicBezTo>
                    <a:pt x="163" y="315"/>
                    <a:pt x="159" y="316"/>
                    <a:pt x="163" y="313"/>
                  </a:cubicBezTo>
                  <a:close/>
                  <a:moveTo>
                    <a:pt x="155" y="312"/>
                  </a:moveTo>
                  <a:cubicBezTo>
                    <a:pt x="153" y="313"/>
                    <a:pt x="151" y="314"/>
                    <a:pt x="150" y="315"/>
                  </a:cubicBezTo>
                  <a:cubicBezTo>
                    <a:pt x="155" y="310"/>
                    <a:pt x="161" y="307"/>
                    <a:pt x="166" y="302"/>
                  </a:cubicBezTo>
                  <a:cubicBezTo>
                    <a:pt x="166" y="303"/>
                    <a:pt x="166" y="304"/>
                    <a:pt x="166" y="305"/>
                  </a:cubicBezTo>
                  <a:cubicBezTo>
                    <a:pt x="163" y="307"/>
                    <a:pt x="161" y="308"/>
                    <a:pt x="158" y="310"/>
                  </a:cubicBezTo>
                  <a:cubicBezTo>
                    <a:pt x="158" y="310"/>
                    <a:pt x="155" y="312"/>
                    <a:pt x="155" y="312"/>
                  </a:cubicBezTo>
                  <a:close/>
                  <a:moveTo>
                    <a:pt x="166" y="306"/>
                  </a:moveTo>
                  <a:cubicBezTo>
                    <a:pt x="166" y="307"/>
                    <a:pt x="166" y="308"/>
                    <a:pt x="165" y="309"/>
                  </a:cubicBezTo>
                  <a:cubicBezTo>
                    <a:pt x="164" y="310"/>
                    <a:pt x="163" y="310"/>
                    <a:pt x="162" y="311"/>
                  </a:cubicBezTo>
                  <a:cubicBezTo>
                    <a:pt x="161" y="312"/>
                    <a:pt x="161" y="312"/>
                    <a:pt x="160" y="313"/>
                  </a:cubicBezTo>
                  <a:cubicBezTo>
                    <a:pt x="160" y="313"/>
                    <a:pt x="156" y="316"/>
                    <a:pt x="157" y="314"/>
                  </a:cubicBezTo>
                  <a:cubicBezTo>
                    <a:pt x="160" y="311"/>
                    <a:pt x="163" y="309"/>
                    <a:pt x="166" y="306"/>
                  </a:cubicBezTo>
                  <a:close/>
                  <a:moveTo>
                    <a:pt x="166" y="301"/>
                  </a:moveTo>
                  <a:cubicBezTo>
                    <a:pt x="166" y="301"/>
                    <a:pt x="166" y="301"/>
                    <a:pt x="166" y="301"/>
                  </a:cubicBezTo>
                  <a:cubicBezTo>
                    <a:pt x="162" y="304"/>
                    <a:pt x="158" y="306"/>
                    <a:pt x="154" y="309"/>
                  </a:cubicBezTo>
                  <a:cubicBezTo>
                    <a:pt x="151" y="310"/>
                    <a:pt x="149" y="312"/>
                    <a:pt x="147" y="313"/>
                  </a:cubicBezTo>
                  <a:cubicBezTo>
                    <a:pt x="147" y="314"/>
                    <a:pt x="145" y="315"/>
                    <a:pt x="144" y="316"/>
                  </a:cubicBezTo>
                  <a:cubicBezTo>
                    <a:pt x="144" y="316"/>
                    <a:pt x="144" y="316"/>
                    <a:pt x="144" y="316"/>
                  </a:cubicBezTo>
                  <a:cubicBezTo>
                    <a:pt x="144" y="316"/>
                    <a:pt x="144" y="315"/>
                    <a:pt x="145" y="315"/>
                  </a:cubicBezTo>
                  <a:cubicBezTo>
                    <a:pt x="152" y="309"/>
                    <a:pt x="160" y="304"/>
                    <a:pt x="167" y="298"/>
                  </a:cubicBezTo>
                  <a:cubicBezTo>
                    <a:pt x="167" y="299"/>
                    <a:pt x="167" y="300"/>
                    <a:pt x="166" y="301"/>
                  </a:cubicBezTo>
                  <a:close/>
                  <a:moveTo>
                    <a:pt x="167" y="296"/>
                  </a:moveTo>
                  <a:cubicBezTo>
                    <a:pt x="162" y="299"/>
                    <a:pt x="157" y="302"/>
                    <a:pt x="152" y="305"/>
                  </a:cubicBezTo>
                  <a:cubicBezTo>
                    <a:pt x="150" y="307"/>
                    <a:pt x="147" y="309"/>
                    <a:pt x="145" y="310"/>
                  </a:cubicBezTo>
                  <a:cubicBezTo>
                    <a:pt x="144" y="311"/>
                    <a:pt x="143" y="312"/>
                    <a:pt x="141" y="312"/>
                  </a:cubicBezTo>
                  <a:cubicBezTo>
                    <a:pt x="150" y="306"/>
                    <a:pt x="160" y="301"/>
                    <a:pt x="168" y="293"/>
                  </a:cubicBezTo>
                  <a:cubicBezTo>
                    <a:pt x="168" y="293"/>
                    <a:pt x="168" y="293"/>
                    <a:pt x="168" y="293"/>
                  </a:cubicBezTo>
                  <a:cubicBezTo>
                    <a:pt x="168" y="294"/>
                    <a:pt x="167" y="295"/>
                    <a:pt x="167" y="296"/>
                  </a:cubicBezTo>
                  <a:close/>
                  <a:moveTo>
                    <a:pt x="168" y="293"/>
                  </a:moveTo>
                  <a:cubicBezTo>
                    <a:pt x="168" y="293"/>
                    <a:pt x="167" y="293"/>
                    <a:pt x="167" y="293"/>
                  </a:cubicBezTo>
                  <a:cubicBezTo>
                    <a:pt x="160" y="296"/>
                    <a:pt x="154" y="301"/>
                    <a:pt x="148" y="304"/>
                  </a:cubicBezTo>
                  <a:cubicBezTo>
                    <a:pt x="145" y="306"/>
                    <a:pt x="142" y="308"/>
                    <a:pt x="140" y="310"/>
                  </a:cubicBezTo>
                  <a:cubicBezTo>
                    <a:pt x="138" y="311"/>
                    <a:pt x="137" y="312"/>
                    <a:pt x="136" y="312"/>
                  </a:cubicBezTo>
                  <a:cubicBezTo>
                    <a:pt x="135" y="313"/>
                    <a:pt x="132" y="316"/>
                    <a:pt x="135" y="313"/>
                  </a:cubicBezTo>
                  <a:cubicBezTo>
                    <a:pt x="141" y="307"/>
                    <a:pt x="149" y="303"/>
                    <a:pt x="155" y="298"/>
                  </a:cubicBezTo>
                  <a:cubicBezTo>
                    <a:pt x="160" y="295"/>
                    <a:pt x="165" y="293"/>
                    <a:pt x="168" y="290"/>
                  </a:cubicBezTo>
                  <a:cubicBezTo>
                    <a:pt x="168" y="291"/>
                    <a:pt x="168" y="292"/>
                    <a:pt x="168" y="293"/>
                  </a:cubicBezTo>
                  <a:close/>
                  <a:moveTo>
                    <a:pt x="163" y="292"/>
                  </a:moveTo>
                  <a:cubicBezTo>
                    <a:pt x="165" y="292"/>
                    <a:pt x="166" y="291"/>
                    <a:pt x="167" y="290"/>
                  </a:cubicBezTo>
                  <a:cubicBezTo>
                    <a:pt x="166" y="291"/>
                    <a:pt x="164" y="292"/>
                    <a:pt x="165" y="292"/>
                  </a:cubicBezTo>
                  <a:cubicBezTo>
                    <a:pt x="164" y="292"/>
                    <a:pt x="164" y="292"/>
                    <a:pt x="163" y="292"/>
                  </a:cubicBezTo>
                  <a:close/>
                  <a:moveTo>
                    <a:pt x="168" y="288"/>
                  </a:moveTo>
                  <a:cubicBezTo>
                    <a:pt x="162" y="293"/>
                    <a:pt x="155" y="297"/>
                    <a:pt x="148" y="301"/>
                  </a:cubicBezTo>
                  <a:cubicBezTo>
                    <a:pt x="145" y="303"/>
                    <a:pt x="141" y="305"/>
                    <a:pt x="138" y="307"/>
                  </a:cubicBezTo>
                  <a:cubicBezTo>
                    <a:pt x="137" y="307"/>
                    <a:pt x="137" y="308"/>
                    <a:pt x="137" y="308"/>
                  </a:cubicBezTo>
                  <a:cubicBezTo>
                    <a:pt x="142" y="304"/>
                    <a:pt x="147" y="300"/>
                    <a:pt x="152" y="296"/>
                  </a:cubicBezTo>
                  <a:cubicBezTo>
                    <a:pt x="158" y="293"/>
                    <a:pt x="164" y="290"/>
                    <a:pt x="169" y="285"/>
                  </a:cubicBezTo>
                  <a:cubicBezTo>
                    <a:pt x="169" y="286"/>
                    <a:pt x="168" y="287"/>
                    <a:pt x="168" y="288"/>
                  </a:cubicBezTo>
                  <a:close/>
                  <a:moveTo>
                    <a:pt x="169" y="284"/>
                  </a:moveTo>
                  <a:cubicBezTo>
                    <a:pt x="162" y="289"/>
                    <a:pt x="154" y="293"/>
                    <a:pt x="147" y="297"/>
                  </a:cubicBezTo>
                  <a:cubicBezTo>
                    <a:pt x="142" y="300"/>
                    <a:pt x="137" y="304"/>
                    <a:pt x="132" y="308"/>
                  </a:cubicBezTo>
                  <a:cubicBezTo>
                    <a:pt x="133" y="307"/>
                    <a:pt x="133" y="306"/>
                    <a:pt x="134" y="305"/>
                  </a:cubicBezTo>
                  <a:cubicBezTo>
                    <a:pt x="139" y="302"/>
                    <a:pt x="144" y="298"/>
                    <a:pt x="149" y="295"/>
                  </a:cubicBezTo>
                  <a:cubicBezTo>
                    <a:pt x="155" y="290"/>
                    <a:pt x="164" y="286"/>
                    <a:pt x="169" y="280"/>
                  </a:cubicBezTo>
                  <a:cubicBezTo>
                    <a:pt x="169" y="281"/>
                    <a:pt x="169" y="283"/>
                    <a:pt x="169" y="284"/>
                  </a:cubicBezTo>
                  <a:close/>
                  <a:moveTo>
                    <a:pt x="169" y="277"/>
                  </a:moveTo>
                  <a:cubicBezTo>
                    <a:pt x="169" y="278"/>
                    <a:pt x="169" y="278"/>
                    <a:pt x="169" y="279"/>
                  </a:cubicBezTo>
                  <a:cubicBezTo>
                    <a:pt x="162" y="285"/>
                    <a:pt x="153" y="290"/>
                    <a:pt x="144" y="295"/>
                  </a:cubicBezTo>
                  <a:cubicBezTo>
                    <a:pt x="139" y="299"/>
                    <a:pt x="133" y="302"/>
                    <a:pt x="128" y="306"/>
                  </a:cubicBezTo>
                  <a:cubicBezTo>
                    <a:pt x="128" y="305"/>
                    <a:pt x="129" y="305"/>
                    <a:pt x="130" y="304"/>
                  </a:cubicBezTo>
                  <a:cubicBezTo>
                    <a:pt x="135" y="301"/>
                    <a:pt x="140" y="297"/>
                    <a:pt x="145" y="294"/>
                  </a:cubicBezTo>
                  <a:cubicBezTo>
                    <a:pt x="153" y="288"/>
                    <a:pt x="162" y="283"/>
                    <a:pt x="170" y="276"/>
                  </a:cubicBezTo>
                  <a:cubicBezTo>
                    <a:pt x="169" y="276"/>
                    <a:pt x="169" y="277"/>
                    <a:pt x="169" y="277"/>
                  </a:cubicBezTo>
                  <a:close/>
                  <a:moveTo>
                    <a:pt x="170" y="274"/>
                  </a:moveTo>
                  <a:cubicBezTo>
                    <a:pt x="160" y="282"/>
                    <a:pt x="149" y="289"/>
                    <a:pt x="138" y="295"/>
                  </a:cubicBezTo>
                  <a:cubicBezTo>
                    <a:pt x="135" y="297"/>
                    <a:pt x="132" y="298"/>
                    <a:pt x="129" y="300"/>
                  </a:cubicBezTo>
                  <a:cubicBezTo>
                    <a:pt x="134" y="296"/>
                    <a:pt x="140" y="293"/>
                    <a:pt x="146" y="289"/>
                  </a:cubicBezTo>
                  <a:cubicBezTo>
                    <a:pt x="150" y="286"/>
                    <a:pt x="155" y="283"/>
                    <a:pt x="159" y="280"/>
                  </a:cubicBezTo>
                  <a:cubicBezTo>
                    <a:pt x="162" y="277"/>
                    <a:pt x="167" y="274"/>
                    <a:pt x="170" y="271"/>
                  </a:cubicBezTo>
                  <a:cubicBezTo>
                    <a:pt x="170" y="272"/>
                    <a:pt x="170" y="273"/>
                    <a:pt x="170" y="274"/>
                  </a:cubicBezTo>
                  <a:close/>
                  <a:moveTo>
                    <a:pt x="170" y="269"/>
                  </a:moveTo>
                  <a:cubicBezTo>
                    <a:pt x="161" y="279"/>
                    <a:pt x="148" y="284"/>
                    <a:pt x="137" y="291"/>
                  </a:cubicBezTo>
                  <a:cubicBezTo>
                    <a:pt x="132" y="294"/>
                    <a:pt x="126" y="297"/>
                    <a:pt x="121" y="301"/>
                  </a:cubicBezTo>
                  <a:cubicBezTo>
                    <a:pt x="124" y="298"/>
                    <a:pt x="127" y="296"/>
                    <a:pt x="131" y="294"/>
                  </a:cubicBezTo>
                  <a:cubicBezTo>
                    <a:pt x="136" y="290"/>
                    <a:pt x="142" y="286"/>
                    <a:pt x="147" y="283"/>
                  </a:cubicBezTo>
                  <a:cubicBezTo>
                    <a:pt x="154" y="277"/>
                    <a:pt x="165" y="272"/>
                    <a:pt x="170" y="264"/>
                  </a:cubicBezTo>
                  <a:cubicBezTo>
                    <a:pt x="170" y="266"/>
                    <a:pt x="170" y="268"/>
                    <a:pt x="170" y="269"/>
                  </a:cubicBezTo>
                  <a:close/>
                  <a:moveTo>
                    <a:pt x="170" y="263"/>
                  </a:moveTo>
                  <a:cubicBezTo>
                    <a:pt x="162" y="268"/>
                    <a:pt x="155" y="275"/>
                    <a:pt x="146" y="281"/>
                  </a:cubicBezTo>
                  <a:cubicBezTo>
                    <a:pt x="138" y="287"/>
                    <a:pt x="128" y="292"/>
                    <a:pt x="119" y="297"/>
                  </a:cubicBezTo>
                  <a:cubicBezTo>
                    <a:pt x="114" y="300"/>
                    <a:pt x="110" y="303"/>
                    <a:pt x="105" y="305"/>
                  </a:cubicBezTo>
                  <a:cubicBezTo>
                    <a:pt x="105" y="306"/>
                    <a:pt x="104" y="306"/>
                    <a:pt x="103" y="306"/>
                  </a:cubicBezTo>
                  <a:cubicBezTo>
                    <a:pt x="103" y="306"/>
                    <a:pt x="103" y="306"/>
                    <a:pt x="103" y="306"/>
                  </a:cubicBezTo>
                  <a:cubicBezTo>
                    <a:pt x="109" y="303"/>
                    <a:pt x="113" y="299"/>
                    <a:pt x="118" y="296"/>
                  </a:cubicBezTo>
                  <a:cubicBezTo>
                    <a:pt x="125" y="291"/>
                    <a:pt x="133" y="286"/>
                    <a:pt x="140" y="281"/>
                  </a:cubicBezTo>
                  <a:cubicBezTo>
                    <a:pt x="147" y="277"/>
                    <a:pt x="153" y="272"/>
                    <a:pt x="160" y="267"/>
                  </a:cubicBezTo>
                  <a:cubicBezTo>
                    <a:pt x="163" y="264"/>
                    <a:pt x="168" y="262"/>
                    <a:pt x="170" y="258"/>
                  </a:cubicBezTo>
                  <a:cubicBezTo>
                    <a:pt x="170" y="260"/>
                    <a:pt x="170" y="261"/>
                    <a:pt x="170" y="263"/>
                  </a:cubicBezTo>
                  <a:close/>
                  <a:moveTo>
                    <a:pt x="105" y="304"/>
                  </a:moveTo>
                  <a:cubicBezTo>
                    <a:pt x="105" y="304"/>
                    <a:pt x="105" y="304"/>
                    <a:pt x="105" y="304"/>
                  </a:cubicBezTo>
                  <a:cubicBezTo>
                    <a:pt x="107" y="302"/>
                    <a:pt x="109" y="301"/>
                    <a:pt x="111" y="299"/>
                  </a:cubicBezTo>
                  <a:cubicBezTo>
                    <a:pt x="120" y="292"/>
                    <a:pt x="129" y="286"/>
                    <a:pt x="139" y="279"/>
                  </a:cubicBezTo>
                  <a:cubicBezTo>
                    <a:pt x="147" y="274"/>
                    <a:pt x="155" y="268"/>
                    <a:pt x="163" y="262"/>
                  </a:cubicBezTo>
                  <a:cubicBezTo>
                    <a:pt x="164" y="261"/>
                    <a:pt x="166" y="260"/>
                    <a:pt x="167" y="259"/>
                  </a:cubicBezTo>
                  <a:cubicBezTo>
                    <a:pt x="168" y="258"/>
                    <a:pt x="169" y="257"/>
                    <a:pt x="170" y="257"/>
                  </a:cubicBezTo>
                  <a:cubicBezTo>
                    <a:pt x="170" y="257"/>
                    <a:pt x="170" y="257"/>
                    <a:pt x="170" y="257"/>
                  </a:cubicBezTo>
                  <a:cubicBezTo>
                    <a:pt x="169" y="259"/>
                    <a:pt x="168" y="260"/>
                    <a:pt x="166" y="261"/>
                  </a:cubicBezTo>
                  <a:cubicBezTo>
                    <a:pt x="163" y="264"/>
                    <a:pt x="159" y="267"/>
                    <a:pt x="155" y="270"/>
                  </a:cubicBezTo>
                  <a:cubicBezTo>
                    <a:pt x="146" y="277"/>
                    <a:pt x="136" y="283"/>
                    <a:pt x="127" y="289"/>
                  </a:cubicBezTo>
                  <a:cubicBezTo>
                    <a:pt x="120" y="294"/>
                    <a:pt x="113" y="300"/>
                    <a:pt x="105" y="304"/>
                  </a:cubicBezTo>
                  <a:close/>
                  <a:moveTo>
                    <a:pt x="99" y="305"/>
                  </a:moveTo>
                  <a:cubicBezTo>
                    <a:pt x="99" y="304"/>
                    <a:pt x="100" y="304"/>
                    <a:pt x="100" y="304"/>
                  </a:cubicBezTo>
                  <a:cubicBezTo>
                    <a:pt x="112" y="292"/>
                    <a:pt x="125" y="283"/>
                    <a:pt x="138" y="273"/>
                  </a:cubicBezTo>
                  <a:cubicBezTo>
                    <a:pt x="145" y="268"/>
                    <a:pt x="151" y="262"/>
                    <a:pt x="157" y="257"/>
                  </a:cubicBezTo>
                  <a:cubicBezTo>
                    <a:pt x="162" y="253"/>
                    <a:pt x="167" y="249"/>
                    <a:pt x="171" y="244"/>
                  </a:cubicBezTo>
                  <a:cubicBezTo>
                    <a:pt x="171" y="246"/>
                    <a:pt x="171" y="247"/>
                    <a:pt x="171" y="249"/>
                  </a:cubicBezTo>
                  <a:cubicBezTo>
                    <a:pt x="166" y="253"/>
                    <a:pt x="160" y="256"/>
                    <a:pt x="155" y="260"/>
                  </a:cubicBezTo>
                  <a:cubicBezTo>
                    <a:pt x="149" y="265"/>
                    <a:pt x="143" y="271"/>
                    <a:pt x="137" y="276"/>
                  </a:cubicBezTo>
                  <a:cubicBezTo>
                    <a:pt x="130" y="282"/>
                    <a:pt x="123" y="287"/>
                    <a:pt x="116" y="293"/>
                  </a:cubicBezTo>
                  <a:cubicBezTo>
                    <a:pt x="113" y="295"/>
                    <a:pt x="109" y="298"/>
                    <a:pt x="106" y="301"/>
                  </a:cubicBezTo>
                  <a:cubicBezTo>
                    <a:pt x="104" y="302"/>
                    <a:pt x="103" y="302"/>
                    <a:pt x="101" y="303"/>
                  </a:cubicBezTo>
                  <a:cubicBezTo>
                    <a:pt x="101" y="304"/>
                    <a:pt x="100" y="304"/>
                    <a:pt x="99" y="305"/>
                  </a:cubicBezTo>
                  <a:cubicBezTo>
                    <a:pt x="99" y="305"/>
                    <a:pt x="99" y="305"/>
                    <a:pt x="99" y="305"/>
                  </a:cubicBezTo>
                  <a:close/>
                  <a:moveTo>
                    <a:pt x="99" y="268"/>
                  </a:moveTo>
                  <a:cubicBezTo>
                    <a:pt x="101" y="266"/>
                    <a:pt x="103" y="263"/>
                    <a:pt x="106" y="261"/>
                  </a:cubicBezTo>
                  <a:cubicBezTo>
                    <a:pt x="112" y="256"/>
                    <a:pt x="118" y="251"/>
                    <a:pt x="125" y="247"/>
                  </a:cubicBezTo>
                  <a:cubicBezTo>
                    <a:pt x="134" y="240"/>
                    <a:pt x="143" y="235"/>
                    <a:pt x="152" y="229"/>
                  </a:cubicBezTo>
                  <a:cubicBezTo>
                    <a:pt x="155" y="226"/>
                    <a:pt x="159" y="223"/>
                    <a:pt x="162" y="220"/>
                  </a:cubicBezTo>
                  <a:cubicBezTo>
                    <a:pt x="164" y="218"/>
                    <a:pt x="166" y="216"/>
                    <a:pt x="168" y="214"/>
                  </a:cubicBezTo>
                  <a:cubicBezTo>
                    <a:pt x="169" y="213"/>
                    <a:pt x="170" y="213"/>
                    <a:pt x="171" y="212"/>
                  </a:cubicBezTo>
                  <a:cubicBezTo>
                    <a:pt x="171" y="212"/>
                    <a:pt x="171" y="212"/>
                    <a:pt x="171" y="212"/>
                  </a:cubicBezTo>
                  <a:cubicBezTo>
                    <a:pt x="172" y="211"/>
                    <a:pt x="173" y="210"/>
                    <a:pt x="174" y="210"/>
                  </a:cubicBezTo>
                  <a:cubicBezTo>
                    <a:pt x="174" y="211"/>
                    <a:pt x="174" y="213"/>
                    <a:pt x="174" y="214"/>
                  </a:cubicBezTo>
                  <a:cubicBezTo>
                    <a:pt x="172" y="215"/>
                    <a:pt x="171" y="217"/>
                    <a:pt x="169" y="218"/>
                  </a:cubicBezTo>
                  <a:cubicBezTo>
                    <a:pt x="166" y="221"/>
                    <a:pt x="162" y="223"/>
                    <a:pt x="158" y="226"/>
                  </a:cubicBezTo>
                  <a:cubicBezTo>
                    <a:pt x="157" y="227"/>
                    <a:pt x="156" y="228"/>
                    <a:pt x="154" y="229"/>
                  </a:cubicBezTo>
                  <a:cubicBezTo>
                    <a:pt x="146" y="235"/>
                    <a:pt x="137" y="241"/>
                    <a:pt x="128" y="246"/>
                  </a:cubicBezTo>
                  <a:cubicBezTo>
                    <a:pt x="117" y="254"/>
                    <a:pt x="106" y="262"/>
                    <a:pt x="96" y="271"/>
                  </a:cubicBezTo>
                  <a:cubicBezTo>
                    <a:pt x="91" y="276"/>
                    <a:pt x="98" y="269"/>
                    <a:pt x="99" y="268"/>
                  </a:cubicBezTo>
                  <a:close/>
                  <a:moveTo>
                    <a:pt x="94" y="272"/>
                  </a:moveTo>
                  <a:cubicBezTo>
                    <a:pt x="94" y="270"/>
                    <a:pt x="94" y="269"/>
                    <a:pt x="94" y="267"/>
                  </a:cubicBezTo>
                  <a:cubicBezTo>
                    <a:pt x="96" y="266"/>
                    <a:pt x="98" y="264"/>
                    <a:pt x="100" y="263"/>
                  </a:cubicBezTo>
                  <a:cubicBezTo>
                    <a:pt x="103" y="260"/>
                    <a:pt x="106" y="258"/>
                    <a:pt x="110" y="256"/>
                  </a:cubicBezTo>
                  <a:cubicBezTo>
                    <a:pt x="117" y="251"/>
                    <a:pt x="124" y="246"/>
                    <a:pt x="131" y="241"/>
                  </a:cubicBezTo>
                  <a:cubicBezTo>
                    <a:pt x="142" y="234"/>
                    <a:pt x="153" y="225"/>
                    <a:pt x="164" y="217"/>
                  </a:cubicBezTo>
                  <a:cubicBezTo>
                    <a:pt x="162" y="219"/>
                    <a:pt x="159" y="222"/>
                    <a:pt x="157" y="224"/>
                  </a:cubicBezTo>
                  <a:cubicBezTo>
                    <a:pt x="149" y="230"/>
                    <a:pt x="140" y="235"/>
                    <a:pt x="132" y="241"/>
                  </a:cubicBezTo>
                  <a:cubicBezTo>
                    <a:pt x="118" y="250"/>
                    <a:pt x="105" y="260"/>
                    <a:pt x="94" y="272"/>
                  </a:cubicBezTo>
                  <a:close/>
                  <a:moveTo>
                    <a:pt x="173" y="215"/>
                  </a:moveTo>
                  <a:cubicBezTo>
                    <a:pt x="173" y="215"/>
                    <a:pt x="173" y="215"/>
                    <a:pt x="173" y="215"/>
                  </a:cubicBezTo>
                  <a:cubicBezTo>
                    <a:pt x="173" y="215"/>
                    <a:pt x="173" y="215"/>
                    <a:pt x="173" y="215"/>
                  </a:cubicBezTo>
                  <a:close/>
                  <a:moveTo>
                    <a:pt x="159" y="227"/>
                  </a:moveTo>
                  <a:cubicBezTo>
                    <a:pt x="164" y="223"/>
                    <a:pt x="169" y="220"/>
                    <a:pt x="174" y="216"/>
                  </a:cubicBezTo>
                  <a:cubicBezTo>
                    <a:pt x="173" y="216"/>
                    <a:pt x="173" y="217"/>
                    <a:pt x="173" y="217"/>
                  </a:cubicBezTo>
                  <a:cubicBezTo>
                    <a:pt x="162" y="225"/>
                    <a:pt x="152" y="234"/>
                    <a:pt x="140" y="242"/>
                  </a:cubicBezTo>
                  <a:cubicBezTo>
                    <a:pt x="128" y="250"/>
                    <a:pt x="116" y="259"/>
                    <a:pt x="105" y="268"/>
                  </a:cubicBezTo>
                  <a:cubicBezTo>
                    <a:pt x="103" y="270"/>
                    <a:pt x="100" y="272"/>
                    <a:pt x="98" y="274"/>
                  </a:cubicBezTo>
                  <a:cubicBezTo>
                    <a:pt x="98" y="274"/>
                    <a:pt x="93" y="279"/>
                    <a:pt x="96" y="275"/>
                  </a:cubicBezTo>
                  <a:cubicBezTo>
                    <a:pt x="97" y="274"/>
                    <a:pt x="98" y="273"/>
                    <a:pt x="99" y="272"/>
                  </a:cubicBezTo>
                  <a:cubicBezTo>
                    <a:pt x="105" y="266"/>
                    <a:pt x="111" y="261"/>
                    <a:pt x="117" y="256"/>
                  </a:cubicBezTo>
                  <a:cubicBezTo>
                    <a:pt x="129" y="247"/>
                    <a:pt x="141" y="240"/>
                    <a:pt x="153" y="231"/>
                  </a:cubicBezTo>
                  <a:cubicBezTo>
                    <a:pt x="155" y="230"/>
                    <a:pt x="157" y="228"/>
                    <a:pt x="159" y="227"/>
                  </a:cubicBezTo>
                  <a:close/>
                  <a:moveTo>
                    <a:pt x="96" y="300"/>
                  </a:moveTo>
                  <a:cubicBezTo>
                    <a:pt x="96" y="298"/>
                    <a:pt x="96" y="296"/>
                    <a:pt x="96" y="295"/>
                  </a:cubicBezTo>
                  <a:cubicBezTo>
                    <a:pt x="98" y="294"/>
                    <a:pt x="100" y="292"/>
                    <a:pt x="102" y="290"/>
                  </a:cubicBezTo>
                  <a:cubicBezTo>
                    <a:pt x="105" y="287"/>
                    <a:pt x="108" y="284"/>
                    <a:pt x="111" y="281"/>
                  </a:cubicBezTo>
                  <a:cubicBezTo>
                    <a:pt x="118" y="275"/>
                    <a:pt x="125" y="269"/>
                    <a:pt x="133" y="263"/>
                  </a:cubicBezTo>
                  <a:cubicBezTo>
                    <a:pt x="140" y="258"/>
                    <a:pt x="147" y="253"/>
                    <a:pt x="154" y="248"/>
                  </a:cubicBezTo>
                  <a:cubicBezTo>
                    <a:pt x="158" y="245"/>
                    <a:pt x="161" y="242"/>
                    <a:pt x="164" y="240"/>
                  </a:cubicBezTo>
                  <a:cubicBezTo>
                    <a:pt x="160" y="244"/>
                    <a:pt x="156" y="247"/>
                    <a:pt x="152" y="251"/>
                  </a:cubicBezTo>
                  <a:cubicBezTo>
                    <a:pt x="145" y="257"/>
                    <a:pt x="138" y="262"/>
                    <a:pt x="131" y="268"/>
                  </a:cubicBezTo>
                  <a:cubicBezTo>
                    <a:pt x="124" y="274"/>
                    <a:pt x="117" y="280"/>
                    <a:pt x="111" y="286"/>
                  </a:cubicBezTo>
                  <a:cubicBezTo>
                    <a:pt x="106" y="291"/>
                    <a:pt x="100" y="294"/>
                    <a:pt x="96" y="300"/>
                  </a:cubicBezTo>
                  <a:close/>
                  <a:moveTo>
                    <a:pt x="172" y="232"/>
                  </a:moveTo>
                  <a:cubicBezTo>
                    <a:pt x="172" y="232"/>
                    <a:pt x="172" y="232"/>
                    <a:pt x="172" y="233"/>
                  </a:cubicBezTo>
                  <a:cubicBezTo>
                    <a:pt x="159" y="244"/>
                    <a:pt x="145" y="253"/>
                    <a:pt x="131" y="264"/>
                  </a:cubicBezTo>
                  <a:cubicBezTo>
                    <a:pt x="125" y="269"/>
                    <a:pt x="118" y="274"/>
                    <a:pt x="112" y="280"/>
                  </a:cubicBezTo>
                  <a:cubicBezTo>
                    <a:pt x="109" y="282"/>
                    <a:pt x="106" y="285"/>
                    <a:pt x="103" y="288"/>
                  </a:cubicBezTo>
                  <a:cubicBezTo>
                    <a:pt x="102" y="289"/>
                    <a:pt x="100" y="290"/>
                    <a:pt x="99" y="291"/>
                  </a:cubicBezTo>
                  <a:cubicBezTo>
                    <a:pt x="98" y="293"/>
                    <a:pt x="94" y="296"/>
                    <a:pt x="98" y="292"/>
                  </a:cubicBezTo>
                  <a:cubicBezTo>
                    <a:pt x="110" y="280"/>
                    <a:pt x="123" y="268"/>
                    <a:pt x="137" y="257"/>
                  </a:cubicBezTo>
                  <a:cubicBezTo>
                    <a:pt x="149" y="247"/>
                    <a:pt x="162" y="238"/>
                    <a:pt x="173" y="226"/>
                  </a:cubicBezTo>
                  <a:cubicBezTo>
                    <a:pt x="172" y="228"/>
                    <a:pt x="172" y="230"/>
                    <a:pt x="172" y="232"/>
                  </a:cubicBezTo>
                  <a:close/>
                  <a:moveTo>
                    <a:pt x="173" y="224"/>
                  </a:moveTo>
                  <a:cubicBezTo>
                    <a:pt x="171" y="225"/>
                    <a:pt x="169" y="227"/>
                    <a:pt x="168" y="229"/>
                  </a:cubicBezTo>
                  <a:cubicBezTo>
                    <a:pt x="166" y="231"/>
                    <a:pt x="163" y="233"/>
                    <a:pt x="160" y="236"/>
                  </a:cubicBezTo>
                  <a:cubicBezTo>
                    <a:pt x="153" y="241"/>
                    <a:pt x="145" y="247"/>
                    <a:pt x="138" y="252"/>
                  </a:cubicBezTo>
                  <a:cubicBezTo>
                    <a:pt x="124" y="262"/>
                    <a:pt x="112" y="273"/>
                    <a:pt x="99" y="284"/>
                  </a:cubicBezTo>
                  <a:cubicBezTo>
                    <a:pt x="98" y="285"/>
                    <a:pt x="94" y="288"/>
                    <a:pt x="97" y="285"/>
                  </a:cubicBezTo>
                  <a:cubicBezTo>
                    <a:pt x="98" y="283"/>
                    <a:pt x="100" y="282"/>
                    <a:pt x="102" y="280"/>
                  </a:cubicBezTo>
                  <a:cubicBezTo>
                    <a:pt x="105" y="277"/>
                    <a:pt x="108" y="275"/>
                    <a:pt x="111" y="272"/>
                  </a:cubicBezTo>
                  <a:cubicBezTo>
                    <a:pt x="118" y="266"/>
                    <a:pt x="126" y="260"/>
                    <a:pt x="133" y="254"/>
                  </a:cubicBezTo>
                  <a:cubicBezTo>
                    <a:pt x="147" y="244"/>
                    <a:pt x="160" y="234"/>
                    <a:pt x="173" y="222"/>
                  </a:cubicBezTo>
                  <a:cubicBezTo>
                    <a:pt x="173" y="223"/>
                    <a:pt x="173" y="224"/>
                    <a:pt x="173" y="224"/>
                  </a:cubicBezTo>
                  <a:close/>
                  <a:moveTo>
                    <a:pt x="95" y="283"/>
                  </a:moveTo>
                  <a:cubicBezTo>
                    <a:pt x="96" y="283"/>
                    <a:pt x="97" y="282"/>
                    <a:pt x="98" y="281"/>
                  </a:cubicBezTo>
                  <a:cubicBezTo>
                    <a:pt x="101" y="278"/>
                    <a:pt x="104" y="275"/>
                    <a:pt x="107" y="273"/>
                  </a:cubicBezTo>
                  <a:cubicBezTo>
                    <a:pt x="114" y="266"/>
                    <a:pt x="121" y="260"/>
                    <a:pt x="129" y="255"/>
                  </a:cubicBezTo>
                  <a:cubicBezTo>
                    <a:pt x="136" y="250"/>
                    <a:pt x="144" y="245"/>
                    <a:pt x="151" y="240"/>
                  </a:cubicBezTo>
                  <a:cubicBezTo>
                    <a:pt x="145" y="245"/>
                    <a:pt x="139" y="249"/>
                    <a:pt x="133" y="254"/>
                  </a:cubicBezTo>
                  <a:cubicBezTo>
                    <a:pt x="120" y="264"/>
                    <a:pt x="105" y="273"/>
                    <a:pt x="95" y="286"/>
                  </a:cubicBezTo>
                  <a:cubicBezTo>
                    <a:pt x="95" y="285"/>
                    <a:pt x="95" y="284"/>
                    <a:pt x="95" y="283"/>
                  </a:cubicBezTo>
                  <a:close/>
                  <a:moveTo>
                    <a:pt x="172" y="222"/>
                  </a:moveTo>
                  <a:cubicBezTo>
                    <a:pt x="170" y="224"/>
                    <a:pt x="169" y="225"/>
                    <a:pt x="167" y="227"/>
                  </a:cubicBezTo>
                  <a:cubicBezTo>
                    <a:pt x="165" y="228"/>
                    <a:pt x="164" y="229"/>
                    <a:pt x="163" y="230"/>
                  </a:cubicBezTo>
                  <a:cubicBezTo>
                    <a:pt x="165" y="228"/>
                    <a:pt x="167" y="226"/>
                    <a:pt x="169" y="225"/>
                  </a:cubicBezTo>
                  <a:cubicBezTo>
                    <a:pt x="169" y="225"/>
                    <a:pt x="174" y="221"/>
                    <a:pt x="172" y="222"/>
                  </a:cubicBezTo>
                  <a:close/>
                  <a:moveTo>
                    <a:pt x="156" y="235"/>
                  </a:moveTo>
                  <a:cubicBezTo>
                    <a:pt x="148" y="241"/>
                    <a:pt x="140" y="247"/>
                    <a:pt x="131" y="252"/>
                  </a:cubicBezTo>
                  <a:cubicBezTo>
                    <a:pt x="124" y="257"/>
                    <a:pt x="118" y="262"/>
                    <a:pt x="111" y="267"/>
                  </a:cubicBezTo>
                  <a:cubicBezTo>
                    <a:pt x="108" y="271"/>
                    <a:pt x="104" y="274"/>
                    <a:pt x="101" y="277"/>
                  </a:cubicBezTo>
                  <a:cubicBezTo>
                    <a:pt x="99" y="278"/>
                    <a:pt x="98" y="280"/>
                    <a:pt x="97" y="281"/>
                  </a:cubicBezTo>
                  <a:cubicBezTo>
                    <a:pt x="95" y="282"/>
                    <a:pt x="95" y="282"/>
                    <a:pt x="96" y="280"/>
                  </a:cubicBezTo>
                  <a:cubicBezTo>
                    <a:pt x="97" y="279"/>
                    <a:pt x="98" y="278"/>
                    <a:pt x="99" y="277"/>
                  </a:cubicBezTo>
                  <a:cubicBezTo>
                    <a:pt x="101" y="274"/>
                    <a:pt x="105" y="272"/>
                    <a:pt x="108" y="270"/>
                  </a:cubicBezTo>
                  <a:cubicBezTo>
                    <a:pt x="111" y="267"/>
                    <a:pt x="114" y="264"/>
                    <a:pt x="117" y="261"/>
                  </a:cubicBezTo>
                  <a:cubicBezTo>
                    <a:pt x="125" y="254"/>
                    <a:pt x="133" y="249"/>
                    <a:pt x="141" y="243"/>
                  </a:cubicBezTo>
                  <a:cubicBezTo>
                    <a:pt x="148" y="239"/>
                    <a:pt x="154" y="234"/>
                    <a:pt x="161" y="229"/>
                  </a:cubicBezTo>
                  <a:cubicBezTo>
                    <a:pt x="163" y="228"/>
                    <a:pt x="165" y="227"/>
                    <a:pt x="166" y="226"/>
                  </a:cubicBezTo>
                  <a:cubicBezTo>
                    <a:pt x="163" y="229"/>
                    <a:pt x="160" y="232"/>
                    <a:pt x="156" y="235"/>
                  </a:cubicBezTo>
                  <a:close/>
                  <a:moveTo>
                    <a:pt x="173" y="219"/>
                  </a:moveTo>
                  <a:cubicBezTo>
                    <a:pt x="173" y="219"/>
                    <a:pt x="172" y="220"/>
                    <a:pt x="172" y="220"/>
                  </a:cubicBezTo>
                  <a:cubicBezTo>
                    <a:pt x="167" y="226"/>
                    <a:pt x="160" y="229"/>
                    <a:pt x="154" y="233"/>
                  </a:cubicBezTo>
                  <a:cubicBezTo>
                    <a:pt x="155" y="233"/>
                    <a:pt x="155" y="233"/>
                    <a:pt x="155" y="232"/>
                  </a:cubicBezTo>
                  <a:cubicBezTo>
                    <a:pt x="159" y="230"/>
                    <a:pt x="162" y="227"/>
                    <a:pt x="166" y="224"/>
                  </a:cubicBezTo>
                  <a:cubicBezTo>
                    <a:pt x="168" y="222"/>
                    <a:pt x="170" y="220"/>
                    <a:pt x="172" y="219"/>
                  </a:cubicBezTo>
                  <a:cubicBezTo>
                    <a:pt x="173" y="219"/>
                    <a:pt x="173" y="218"/>
                    <a:pt x="173" y="218"/>
                  </a:cubicBezTo>
                  <a:cubicBezTo>
                    <a:pt x="173" y="218"/>
                    <a:pt x="173" y="219"/>
                    <a:pt x="173" y="219"/>
                  </a:cubicBezTo>
                  <a:close/>
                  <a:moveTo>
                    <a:pt x="99" y="274"/>
                  </a:moveTo>
                  <a:cubicBezTo>
                    <a:pt x="103" y="271"/>
                    <a:pt x="106" y="268"/>
                    <a:pt x="110" y="265"/>
                  </a:cubicBezTo>
                  <a:cubicBezTo>
                    <a:pt x="118" y="258"/>
                    <a:pt x="126" y="253"/>
                    <a:pt x="135" y="247"/>
                  </a:cubicBezTo>
                  <a:cubicBezTo>
                    <a:pt x="139" y="244"/>
                    <a:pt x="144" y="241"/>
                    <a:pt x="148" y="238"/>
                  </a:cubicBezTo>
                  <a:cubicBezTo>
                    <a:pt x="142" y="242"/>
                    <a:pt x="136" y="246"/>
                    <a:pt x="130" y="250"/>
                  </a:cubicBezTo>
                  <a:cubicBezTo>
                    <a:pt x="123" y="255"/>
                    <a:pt x="117" y="260"/>
                    <a:pt x="111" y="266"/>
                  </a:cubicBezTo>
                  <a:cubicBezTo>
                    <a:pt x="105" y="271"/>
                    <a:pt x="99" y="275"/>
                    <a:pt x="95" y="281"/>
                  </a:cubicBezTo>
                  <a:cubicBezTo>
                    <a:pt x="94" y="280"/>
                    <a:pt x="94" y="279"/>
                    <a:pt x="94" y="278"/>
                  </a:cubicBezTo>
                  <a:cubicBezTo>
                    <a:pt x="96" y="277"/>
                    <a:pt x="98" y="276"/>
                    <a:pt x="99" y="274"/>
                  </a:cubicBezTo>
                  <a:close/>
                  <a:moveTo>
                    <a:pt x="100" y="284"/>
                  </a:moveTo>
                  <a:cubicBezTo>
                    <a:pt x="104" y="281"/>
                    <a:pt x="108" y="277"/>
                    <a:pt x="111" y="274"/>
                  </a:cubicBezTo>
                  <a:cubicBezTo>
                    <a:pt x="118" y="268"/>
                    <a:pt x="126" y="262"/>
                    <a:pt x="134" y="256"/>
                  </a:cubicBezTo>
                  <a:cubicBezTo>
                    <a:pt x="141" y="251"/>
                    <a:pt x="148" y="246"/>
                    <a:pt x="155" y="240"/>
                  </a:cubicBezTo>
                  <a:cubicBezTo>
                    <a:pt x="158" y="238"/>
                    <a:pt x="162" y="235"/>
                    <a:pt x="165" y="233"/>
                  </a:cubicBezTo>
                  <a:cubicBezTo>
                    <a:pt x="168" y="230"/>
                    <a:pt x="170" y="227"/>
                    <a:pt x="173" y="225"/>
                  </a:cubicBezTo>
                  <a:cubicBezTo>
                    <a:pt x="173" y="225"/>
                    <a:pt x="173" y="225"/>
                    <a:pt x="173" y="225"/>
                  </a:cubicBezTo>
                  <a:cubicBezTo>
                    <a:pt x="170" y="227"/>
                    <a:pt x="168" y="230"/>
                    <a:pt x="166" y="232"/>
                  </a:cubicBezTo>
                  <a:cubicBezTo>
                    <a:pt x="163" y="235"/>
                    <a:pt x="159" y="238"/>
                    <a:pt x="156" y="241"/>
                  </a:cubicBezTo>
                  <a:cubicBezTo>
                    <a:pt x="149" y="246"/>
                    <a:pt x="142" y="252"/>
                    <a:pt x="135" y="257"/>
                  </a:cubicBezTo>
                  <a:cubicBezTo>
                    <a:pt x="121" y="268"/>
                    <a:pt x="108" y="281"/>
                    <a:pt x="96" y="294"/>
                  </a:cubicBezTo>
                  <a:cubicBezTo>
                    <a:pt x="95" y="292"/>
                    <a:pt x="95" y="290"/>
                    <a:pt x="95" y="287"/>
                  </a:cubicBezTo>
                  <a:cubicBezTo>
                    <a:pt x="97" y="287"/>
                    <a:pt x="99" y="285"/>
                    <a:pt x="100" y="284"/>
                  </a:cubicBezTo>
                  <a:close/>
                  <a:moveTo>
                    <a:pt x="96" y="301"/>
                  </a:moveTo>
                  <a:cubicBezTo>
                    <a:pt x="96" y="301"/>
                    <a:pt x="97" y="301"/>
                    <a:pt x="97" y="301"/>
                  </a:cubicBezTo>
                  <a:cubicBezTo>
                    <a:pt x="97" y="301"/>
                    <a:pt x="96" y="301"/>
                    <a:pt x="96" y="301"/>
                  </a:cubicBezTo>
                  <a:cubicBezTo>
                    <a:pt x="96" y="301"/>
                    <a:pt x="96" y="301"/>
                    <a:pt x="96" y="301"/>
                  </a:cubicBezTo>
                  <a:close/>
                  <a:moveTo>
                    <a:pt x="100" y="298"/>
                  </a:moveTo>
                  <a:cubicBezTo>
                    <a:pt x="104" y="295"/>
                    <a:pt x="108" y="292"/>
                    <a:pt x="112" y="288"/>
                  </a:cubicBezTo>
                  <a:cubicBezTo>
                    <a:pt x="114" y="286"/>
                    <a:pt x="117" y="284"/>
                    <a:pt x="120" y="282"/>
                  </a:cubicBezTo>
                  <a:cubicBezTo>
                    <a:pt x="127" y="276"/>
                    <a:pt x="134" y="270"/>
                    <a:pt x="141" y="265"/>
                  </a:cubicBezTo>
                  <a:cubicBezTo>
                    <a:pt x="148" y="259"/>
                    <a:pt x="155" y="254"/>
                    <a:pt x="162" y="248"/>
                  </a:cubicBezTo>
                  <a:cubicBezTo>
                    <a:pt x="166" y="245"/>
                    <a:pt x="170" y="242"/>
                    <a:pt x="172" y="238"/>
                  </a:cubicBezTo>
                  <a:cubicBezTo>
                    <a:pt x="172" y="240"/>
                    <a:pt x="171" y="241"/>
                    <a:pt x="171" y="243"/>
                  </a:cubicBezTo>
                  <a:cubicBezTo>
                    <a:pt x="157" y="253"/>
                    <a:pt x="144" y="264"/>
                    <a:pt x="132" y="276"/>
                  </a:cubicBezTo>
                  <a:cubicBezTo>
                    <a:pt x="125" y="282"/>
                    <a:pt x="117" y="288"/>
                    <a:pt x="110" y="293"/>
                  </a:cubicBezTo>
                  <a:cubicBezTo>
                    <a:pt x="107" y="295"/>
                    <a:pt x="105" y="296"/>
                    <a:pt x="103" y="298"/>
                  </a:cubicBezTo>
                  <a:cubicBezTo>
                    <a:pt x="101" y="300"/>
                    <a:pt x="99" y="302"/>
                    <a:pt x="97" y="303"/>
                  </a:cubicBezTo>
                  <a:cubicBezTo>
                    <a:pt x="97" y="303"/>
                    <a:pt x="99" y="300"/>
                    <a:pt x="100" y="298"/>
                  </a:cubicBezTo>
                  <a:close/>
                  <a:moveTo>
                    <a:pt x="124" y="278"/>
                  </a:moveTo>
                  <a:cubicBezTo>
                    <a:pt x="127" y="275"/>
                    <a:pt x="131" y="271"/>
                    <a:pt x="134" y="268"/>
                  </a:cubicBezTo>
                  <a:cubicBezTo>
                    <a:pt x="141" y="262"/>
                    <a:pt x="148" y="256"/>
                    <a:pt x="155" y="250"/>
                  </a:cubicBezTo>
                  <a:cubicBezTo>
                    <a:pt x="158" y="248"/>
                    <a:pt x="162" y="246"/>
                    <a:pt x="165" y="243"/>
                  </a:cubicBezTo>
                  <a:cubicBezTo>
                    <a:pt x="166" y="242"/>
                    <a:pt x="167" y="241"/>
                    <a:pt x="169" y="240"/>
                  </a:cubicBezTo>
                  <a:cubicBezTo>
                    <a:pt x="169" y="240"/>
                    <a:pt x="172" y="237"/>
                    <a:pt x="170" y="240"/>
                  </a:cubicBezTo>
                  <a:cubicBezTo>
                    <a:pt x="167" y="245"/>
                    <a:pt x="159" y="250"/>
                    <a:pt x="154" y="254"/>
                  </a:cubicBezTo>
                  <a:cubicBezTo>
                    <a:pt x="147" y="260"/>
                    <a:pt x="139" y="265"/>
                    <a:pt x="132" y="271"/>
                  </a:cubicBezTo>
                  <a:cubicBezTo>
                    <a:pt x="129" y="273"/>
                    <a:pt x="126" y="276"/>
                    <a:pt x="124" y="278"/>
                  </a:cubicBezTo>
                  <a:close/>
                  <a:moveTo>
                    <a:pt x="169" y="245"/>
                  </a:moveTo>
                  <a:cubicBezTo>
                    <a:pt x="173" y="243"/>
                    <a:pt x="169" y="246"/>
                    <a:pt x="169" y="246"/>
                  </a:cubicBezTo>
                  <a:cubicBezTo>
                    <a:pt x="167" y="248"/>
                    <a:pt x="166" y="249"/>
                    <a:pt x="164" y="251"/>
                  </a:cubicBezTo>
                  <a:cubicBezTo>
                    <a:pt x="162" y="253"/>
                    <a:pt x="159" y="255"/>
                    <a:pt x="156" y="258"/>
                  </a:cubicBezTo>
                  <a:cubicBezTo>
                    <a:pt x="149" y="263"/>
                    <a:pt x="143" y="268"/>
                    <a:pt x="136" y="273"/>
                  </a:cubicBezTo>
                  <a:cubicBezTo>
                    <a:pt x="133" y="276"/>
                    <a:pt x="130" y="278"/>
                    <a:pt x="127" y="281"/>
                  </a:cubicBezTo>
                  <a:cubicBezTo>
                    <a:pt x="127" y="280"/>
                    <a:pt x="128" y="280"/>
                    <a:pt x="128" y="280"/>
                  </a:cubicBezTo>
                  <a:cubicBezTo>
                    <a:pt x="142" y="268"/>
                    <a:pt x="155" y="256"/>
                    <a:pt x="169" y="245"/>
                  </a:cubicBezTo>
                  <a:close/>
                  <a:moveTo>
                    <a:pt x="172" y="236"/>
                  </a:moveTo>
                  <a:cubicBezTo>
                    <a:pt x="172" y="236"/>
                    <a:pt x="172" y="236"/>
                    <a:pt x="172" y="236"/>
                  </a:cubicBezTo>
                  <a:cubicBezTo>
                    <a:pt x="166" y="242"/>
                    <a:pt x="160" y="246"/>
                    <a:pt x="154" y="250"/>
                  </a:cubicBezTo>
                  <a:cubicBezTo>
                    <a:pt x="147" y="256"/>
                    <a:pt x="140" y="262"/>
                    <a:pt x="134" y="268"/>
                  </a:cubicBezTo>
                  <a:cubicBezTo>
                    <a:pt x="127" y="274"/>
                    <a:pt x="121" y="280"/>
                    <a:pt x="114" y="285"/>
                  </a:cubicBezTo>
                  <a:cubicBezTo>
                    <a:pt x="111" y="288"/>
                    <a:pt x="108" y="291"/>
                    <a:pt x="104" y="293"/>
                  </a:cubicBezTo>
                  <a:cubicBezTo>
                    <a:pt x="102" y="295"/>
                    <a:pt x="98" y="298"/>
                    <a:pt x="97" y="300"/>
                  </a:cubicBezTo>
                  <a:cubicBezTo>
                    <a:pt x="99" y="297"/>
                    <a:pt x="102" y="295"/>
                    <a:pt x="105" y="293"/>
                  </a:cubicBezTo>
                  <a:cubicBezTo>
                    <a:pt x="108" y="290"/>
                    <a:pt x="111" y="287"/>
                    <a:pt x="114" y="284"/>
                  </a:cubicBezTo>
                  <a:cubicBezTo>
                    <a:pt x="120" y="278"/>
                    <a:pt x="127" y="272"/>
                    <a:pt x="134" y="267"/>
                  </a:cubicBezTo>
                  <a:cubicBezTo>
                    <a:pt x="141" y="261"/>
                    <a:pt x="148" y="255"/>
                    <a:pt x="155" y="249"/>
                  </a:cubicBezTo>
                  <a:cubicBezTo>
                    <a:pt x="161" y="244"/>
                    <a:pt x="166" y="239"/>
                    <a:pt x="172" y="234"/>
                  </a:cubicBezTo>
                  <a:cubicBezTo>
                    <a:pt x="172" y="234"/>
                    <a:pt x="172" y="235"/>
                    <a:pt x="172" y="236"/>
                  </a:cubicBezTo>
                  <a:close/>
                  <a:moveTo>
                    <a:pt x="173" y="221"/>
                  </a:moveTo>
                  <a:cubicBezTo>
                    <a:pt x="172" y="222"/>
                    <a:pt x="171" y="222"/>
                    <a:pt x="170" y="223"/>
                  </a:cubicBezTo>
                  <a:cubicBezTo>
                    <a:pt x="171" y="222"/>
                    <a:pt x="172" y="221"/>
                    <a:pt x="173" y="220"/>
                  </a:cubicBezTo>
                  <a:cubicBezTo>
                    <a:pt x="173" y="220"/>
                    <a:pt x="173" y="221"/>
                    <a:pt x="173" y="221"/>
                  </a:cubicBezTo>
                  <a:close/>
                  <a:moveTo>
                    <a:pt x="174" y="209"/>
                  </a:moveTo>
                  <a:cubicBezTo>
                    <a:pt x="174" y="209"/>
                    <a:pt x="173" y="210"/>
                    <a:pt x="172" y="210"/>
                  </a:cubicBezTo>
                  <a:cubicBezTo>
                    <a:pt x="172" y="210"/>
                    <a:pt x="172" y="211"/>
                    <a:pt x="172" y="211"/>
                  </a:cubicBezTo>
                  <a:cubicBezTo>
                    <a:pt x="162" y="218"/>
                    <a:pt x="153" y="225"/>
                    <a:pt x="143" y="232"/>
                  </a:cubicBezTo>
                  <a:cubicBezTo>
                    <a:pt x="133" y="239"/>
                    <a:pt x="123" y="245"/>
                    <a:pt x="114" y="252"/>
                  </a:cubicBezTo>
                  <a:cubicBezTo>
                    <a:pt x="109" y="255"/>
                    <a:pt x="105" y="258"/>
                    <a:pt x="101" y="261"/>
                  </a:cubicBezTo>
                  <a:cubicBezTo>
                    <a:pt x="99" y="263"/>
                    <a:pt x="97" y="264"/>
                    <a:pt x="95" y="266"/>
                  </a:cubicBezTo>
                  <a:cubicBezTo>
                    <a:pt x="93" y="267"/>
                    <a:pt x="93" y="267"/>
                    <a:pt x="95" y="265"/>
                  </a:cubicBezTo>
                  <a:cubicBezTo>
                    <a:pt x="96" y="264"/>
                    <a:pt x="98" y="263"/>
                    <a:pt x="100" y="261"/>
                  </a:cubicBezTo>
                  <a:cubicBezTo>
                    <a:pt x="108" y="255"/>
                    <a:pt x="117" y="249"/>
                    <a:pt x="125" y="242"/>
                  </a:cubicBezTo>
                  <a:cubicBezTo>
                    <a:pt x="142" y="229"/>
                    <a:pt x="160" y="217"/>
                    <a:pt x="175" y="202"/>
                  </a:cubicBezTo>
                  <a:cubicBezTo>
                    <a:pt x="175" y="204"/>
                    <a:pt x="174" y="207"/>
                    <a:pt x="174" y="209"/>
                  </a:cubicBezTo>
                  <a:close/>
                  <a:moveTo>
                    <a:pt x="175" y="199"/>
                  </a:moveTo>
                  <a:cubicBezTo>
                    <a:pt x="175" y="199"/>
                    <a:pt x="175" y="200"/>
                    <a:pt x="175" y="201"/>
                  </a:cubicBezTo>
                  <a:cubicBezTo>
                    <a:pt x="168" y="205"/>
                    <a:pt x="163" y="211"/>
                    <a:pt x="156" y="216"/>
                  </a:cubicBezTo>
                  <a:cubicBezTo>
                    <a:pt x="149" y="221"/>
                    <a:pt x="142" y="226"/>
                    <a:pt x="134" y="232"/>
                  </a:cubicBezTo>
                  <a:cubicBezTo>
                    <a:pt x="128" y="236"/>
                    <a:pt x="122" y="240"/>
                    <a:pt x="115" y="245"/>
                  </a:cubicBezTo>
                  <a:cubicBezTo>
                    <a:pt x="122" y="240"/>
                    <a:pt x="128" y="235"/>
                    <a:pt x="135" y="230"/>
                  </a:cubicBezTo>
                  <a:cubicBezTo>
                    <a:pt x="149" y="219"/>
                    <a:pt x="162" y="207"/>
                    <a:pt x="175" y="195"/>
                  </a:cubicBezTo>
                  <a:cubicBezTo>
                    <a:pt x="175" y="196"/>
                    <a:pt x="175" y="198"/>
                    <a:pt x="175" y="199"/>
                  </a:cubicBezTo>
                  <a:close/>
                  <a:moveTo>
                    <a:pt x="103" y="246"/>
                  </a:moveTo>
                  <a:cubicBezTo>
                    <a:pt x="100" y="248"/>
                    <a:pt x="98" y="251"/>
                    <a:pt x="95" y="253"/>
                  </a:cubicBezTo>
                  <a:cubicBezTo>
                    <a:pt x="95" y="253"/>
                    <a:pt x="93" y="254"/>
                    <a:pt x="93" y="254"/>
                  </a:cubicBezTo>
                  <a:cubicBezTo>
                    <a:pt x="93" y="254"/>
                    <a:pt x="93" y="254"/>
                    <a:pt x="93" y="254"/>
                  </a:cubicBezTo>
                  <a:cubicBezTo>
                    <a:pt x="94" y="253"/>
                    <a:pt x="95" y="252"/>
                    <a:pt x="97" y="251"/>
                  </a:cubicBezTo>
                  <a:cubicBezTo>
                    <a:pt x="102" y="246"/>
                    <a:pt x="108" y="242"/>
                    <a:pt x="113" y="237"/>
                  </a:cubicBezTo>
                  <a:cubicBezTo>
                    <a:pt x="118" y="232"/>
                    <a:pt x="124" y="228"/>
                    <a:pt x="129" y="224"/>
                  </a:cubicBezTo>
                  <a:cubicBezTo>
                    <a:pt x="136" y="219"/>
                    <a:pt x="143" y="214"/>
                    <a:pt x="149" y="209"/>
                  </a:cubicBezTo>
                  <a:cubicBezTo>
                    <a:pt x="155" y="205"/>
                    <a:pt x="160" y="201"/>
                    <a:pt x="165" y="197"/>
                  </a:cubicBezTo>
                  <a:cubicBezTo>
                    <a:pt x="167" y="196"/>
                    <a:pt x="169" y="194"/>
                    <a:pt x="170" y="193"/>
                  </a:cubicBezTo>
                  <a:cubicBezTo>
                    <a:pt x="172" y="192"/>
                    <a:pt x="174" y="190"/>
                    <a:pt x="176" y="189"/>
                  </a:cubicBezTo>
                  <a:cubicBezTo>
                    <a:pt x="176" y="189"/>
                    <a:pt x="176" y="189"/>
                    <a:pt x="176" y="189"/>
                  </a:cubicBezTo>
                  <a:cubicBezTo>
                    <a:pt x="176" y="190"/>
                    <a:pt x="176" y="192"/>
                    <a:pt x="176" y="194"/>
                  </a:cubicBezTo>
                  <a:cubicBezTo>
                    <a:pt x="152" y="212"/>
                    <a:pt x="127" y="229"/>
                    <a:pt x="103" y="246"/>
                  </a:cubicBezTo>
                  <a:close/>
                  <a:moveTo>
                    <a:pt x="176" y="187"/>
                  </a:moveTo>
                  <a:cubicBezTo>
                    <a:pt x="175" y="188"/>
                    <a:pt x="174" y="189"/>
                    <a:pt x="172" y="190"/>
                  </a:cubicBezTo>
                  <a:cubicBezTo>
                    <a:pt x="172" y="191"/>
                    <a:pt x="171" y="191"/>
                    <a:pt x="170" y="192"/>
                  </a:cubicBezTo>
                  <a:cubicBezTo>
                    <a:pt x="158" y="199"/>
                    <a:pt x="147" y="209"/>
                    <a:pt x="135" y="217"/>
                  </a:cubicBezTo>
                  <a:cubicBezTo>
                    <a:pt x="123" y="226"/>
                    <a:pt x="111" y="234"/>
                    <a:pt x="100" y="243"/>
                  </a:cubicBezTo>
                  <a:cubicBezTo>
                    <a:pt x="97" y="245"/>
                    <a:pt x="95" y="247"/>
                    <a:pt x="93" y="249"/>
                  </a:cubicBezTo>
                  <a:cubicBezTo>
                    <a:pt x="95" y="247"/>
                    <a:pt x="96" y="245"/>
                    <a:pt x="98" y="244"/>
                  </a:cubicBezTo>
                  <a:cubicBezTo>
                    <a:pt x="104" y="239"/>
                    <a:pt x="109" y="234"/>
                    <a:pt x="114" y="229"/>
                  </a:cubicBezTo>
                  <a:cubicBezTo>
                    <a:pt x="125" y="221"/>
                    <a:pt x="136" y="212"/>
                    <a:pt x="148" y="204"/>
                  </a:cubicBezTo>
                  <a:cubicBezTo>
                    <a:pt x="158" y="197"/>
                    <a:pt x="168" y="189"/>
                    <a:pt x="177" y="180"/>
                  </a:cubicBezTo>
                  <a:cubicBezTo>
                    <a:pt x="177" y="182"/>
                    <a:pt x="177" y="185"/>
                    <a:pt x="176" y="187"/>
                  </a:cubicBezTo>
                  <a:close/>
                  <a:moveTo>
                    <a:pt x="131" y="215"/>
                  </a:moveTo>
                  <a:cubicBezTo>
                    <a:pt x="123" y="221"/>
                    <a:pt x="116" y="227"/>
                    <a:pt x="109" y="233"/>
                  </a:cubicBezTo>
                  <a:cubicBezTo>
                    <a:pt x="105" y="236"/>
                    <a:pt x="102" y="239"/>
                    <a:pt x="99" y="242"/>
                  </a:cubicBezTo>
                  <a:cubicBezTo>
                    <a:pt x="97" y="244"/>
                    <a:pt x="94" y="246"/>
                    <a:pt x="93" y="248"/>
                  </a:cubicBezTo>
                  <a:cubicBezTo>
                    <a:pt x="93" y="246"/>
                    <a:pt x="92" y="245"/>
                    <a:pt x="92" y="244"/>
                  </a:cubicBezTo>
                  <a:cubicBezTo>
                    <a:pt x="99" y="239"/>
                    <a:pt x="105" y="234"/>
                    <a:pt x="111" y="229"/>
                  </a:cubicBezTo>
                  <a:cubicBezTo>
                    <a:pt x="119" y="222"/>
                    <a:pt x="128" y="215"/>
                    <a:pt x="136" y="209"/>
                  </a:cubicBezTo>
                  <a:cubicBezTo>
                    <a:pt x="144" y="203"/>
                    <a:pt x="152" y="198"/>
                    <a:pt x="160" y="192"/>
                  </a:cubicBezTo>
                  <a:cubicBezTo>
                    <a:pt x="163" y="189"/>
                    <a:pt x="167" y="186"/>
                    <a:pt x="171" y="184"/>
                  </a:cubicBezTo>
                  <a:cubicBezTo>
                    <a:pt x="172" y="183"/>
                    <a:pt x="173" y="182"/>
                    <a:pt x="174" y="182"/>
                  </a:cubicBezTo>
                  <a:cubicBezTo>
                    <a:pt x="161" y="195"/>
                    <a:pt x="145" y="204"/>
                    <a:pt x="131" y="215"/>
                  </a:cubicBezTo>
                  <a:close/>
                  <a:moveTo>
                    <a:pt x="93" y="250"/>
                  </a:moveTo>
                  <a:cubicBezTo>
                    <a:pt x="95" y="248"/>
                    <a:pt x="97" y="246"/>
                    <a:pt x="99" y="245"/>
                  </a:cubicBezTo>
                  <a:cubicBezTo>
                    <a:pt x="103" y="241"/>
                    <a:pt x="107" y="238"/>
                    <a:pt x="111" y="235"/>
                  </a:cubicBezTo>
                  <a:cubicBezTo>
                    <a:pt x="119" y="229"/>
                    <a:pt x="127" y="224"/>
                    <a:pt x="135" y="218"/>
                  </a:cubicBezTo>
                  <a:cubicBezTo>
                    <a:pt x="143" y="212"/>
                    <a:pt x="151" y="206"/>
                    <a:pt x="159" y="201"/>
                  </a:cubicBezTo>
                  <a:cubicBezTo>
                    <a:pt x="160" y="199"/>
                    <a:pt x="162" y="198"/>
                    <a:pt x="164" y="197"/>
                  </a:cubicBezTo>
                  <a:cubicBezTo>
                    <a:pt x="140" y="216"/>
                    <a:pt x="115" y="233"/>
                    <a:pt x="93" y="253"/>
                  </a:cubicBezTo>
                  <a:cubicBezTo>
                    <a:pt x="93" y="252"/>
                    <a:pt x="93" y="251"/>
                    <a:pt x="93" y="250"/>
                  </a:cubicBezTo>
                  <a:close/>
                  <a:moveTo>
                    <a:pt x="93" y="255"/>
                  </a:moveTo>
                  <a:cubicBezTo>
                    <a:pt x="100" y="251"/>
                    <a:pt x="106" y="246"/>
                    <a:pt x="112" y="241"/>
                  </a:cubicBezTo>
                  <a:cubicBezTo>
                    <a:pt x="119" y="236"/>
                    <a:pt x="127" y="231"/>
                    <a:pt x="134" y="226"/>
                  </a:cubicBezTo>
                  <a:cubicBezTo>
                    <a:pt x="141" y="220"/>
                    <a:pt x="149" y="215"/>
                    <a:pt x="156" y="209"/>
                  </a:cubicBezTo>
                  <a:cubicBezTo>
                    <a:pt x="160" y="207"/>
                    <a:pt x="164" y="204"/>
                    <a:pt x="167" y="201"/>
                  </a:cubicBezTo>
                  <a:cubicBezTo>
                    <a:pt x="168" y="200"/>
                    <a:pt x="169" y="200"/>
                    <a:pt x="170" y="199"/>
                  </a:cubicBezTo>
                  <a:cubicBezTo>
                    <a:pt x="157" y="210"/>
                    <a:pt x="145" y="221"/>
                    <a:pt x="131" y="231"/>
                  </a:cubicBezTo>
                  <a:cubicBezTo>
                    <a:pt x="125" y="236"/>
                    <a:pt x="118" y="241"/>
                    <a:pt x="112" y="246"/>
                  </a:cubicBezTo>
                  <a:cubicBezTo>
                    <a:pt x="106" y="251"/>
                    <a:pt x="99" y="255"/>
                    <a:pt x="93" y="261"/>
                  </a:cubicBezTo>
                  <a:cubicBezTo>
                    <a:pt x="93" y="259"/>
                    <a:pt x="93" y="257"/>
                    <a:pt x="93" y="255"/>
                  </a:cubicBezTo>
                  <a:close/>
                  <a:moveTo>
                    <a:pt x="93" y="262"/>
                  </a:moveTo>
                  <a:cubicBezTo>
                    <a:pt x="96" y="258"/>
                    <a:pt x="101" y="255"/>
                    <a:pt x="105" y="252"/>
                  </a:cubicBezTo>
                  <a:cubicBezTo>
                    <a:pt x="104" y="253"/>
                    <a:pt x="103" y="254"/>
                    <a:pt x="102" y="255"/>
                  </a:cubicBezTo>
                  <a:cubicBezTo>
                    <a:pt x="99" y="257"/>
                    <a:pt x="95" y="259"/>
                    <a:pt x="93" y="262"/>
                  </a:cubicBezTo>
                  <a:cubicBezTo>
                    <a:pt x="93" y="262"/>
                    <a:pt x="93" y="262"/>
                    <a:pt x="93" y="262"/>
                  </a:cubicBezTo>
                  <a:close/>
                  <a:moveTo>
                    <a:pt x="93" y="196"/>
                  </a:moveTo>
                  <a:cubicBezTo>
                    <a:pt x="96" y="193"/>
                    <a:pt x="99" y="190"/>
                    <a:pt x="103" y="187"/>
                  </a:cubicBezTo>
                  <a:cubicBezTo>
                    <a:pt x="99" y="190"/>
                    <a:pt x="96" y="193"/>
                    <a:pt x="93" y="197"/>
                  </a:cubicBezTo>
                  <a:cubicBezTo>
                    <a:pt x="93" y="197"/>
                    <a:pt x="93" y="196"/>
                    <a:pt x="93" y="196"/>
                  </a:cubicBezTo>
                  <a:cubicBezTo>
                    <a:pt x="93" y="196"/>
                    <a:pt x="93" y="196"/>
                    <a:pt x="93" y="196"/>
                  </a:cubicBezTo>
                  <a:close/>
                  <a:moveTo>
                    <a:pt x="153" y="167"/>
                  </a:moveTo>
                  <a:cubicBezTo>
                    <a:pt x="147" y="171"/>
                    <a:pt x="142" y="175"/>
                    <a:pt x="136" y="179"/>
                  </a:cubicBezTo>
                  <a:cubicBezTo>
                    <a:pt x="136" y="177"/>
                    <a:pt x="136" y="176"/>
                    <a:pt x="136" y="175"/>
                  </a:cubicBezTo>
                  <a:cubicBezTo>
                    <a:pt x="138" y="173"/>
                    <a:pt x="140" y="171"/>
                    <a:pt x="141" y="170"/>
                  </a:cubicBezTo>
                  <a:cubicBezTo>
                    <a:pt x="145" y="168"/>
                    <a:pt x="149" y="167"/>
                    <a:pt x="153" y="167"/>
                  </a:cubicBezTo>
                  <a:close/>
                  <a:moveTo>
                    <a:pt x="161" y="165"/>
                  </a:moveTo>
                  <a:cubicBezTo>
                    <a:pt x="153" y="172"/>
                    <a:pt x="144" y="178"/>
                    <a:pt x="135" y="185"/>
                  </a:cubicBezTo>
                  <a:cubicBezTo>
                    <a:pt x="135" y="185"/>
                    <a:pt x="135" y="184"/>
                    <a:pt x="135" y="184"/>
                  </a:cubicBezTo>
                  <a:cubicBezTo>
                    <a:pt x="142" y="179"/>
                    <a:pt x="148" y="173"/>
                    <a:pt x="154" y="167"/>
                  </a:cubicBezTo>
                  <a:cubicBezTo>
                    <a:pt x="154" y="167"/>
                    <a:pt x="154" y="167"/>
                    <a:pt x="154" y="166"/>
                  </a:cubicBezTo>
                  <a:cubicBezTo>
                    <a:pt x="156" y="166"/>
                    <a:pt x="159" y="165"/>
                    <a:pt x="161" y="165"/>
                  </a:cubicBezTo>
                  <a:close/>
                  <a:moveTo>
                    <a:pt x="168" y="164"/>
                  </a:moveTo>
                  <a:cubicBezTo>
                    <a:pt x="155" y="174"/>
                    <a:pt x="143" y="184"/>
                    <a:pt x="130" y="194"/>
                  </a:cubicBezTo>
                  <a:cubicBezTo>
                    <a:pt x="130" y="194"/>
                    <a:pt x="130" y="194"/>
                    <a:pt x="130" y="194"/>
                  </a:cubicBezTo>
                  <a:cubicBezTo>
                    <a:pt x="128" y="196"/>
                    <a:pt x="125" y="197"/>
                    <a:pt x="123" y="199"/>
                  </a:cubicBezTo>
                  <a:cubicBezTo>
                    <a:pt x="117" y="203"/>
                    <a:pt x="111" y="208"/>
                    <a:pt x="105" y="214"/>
                  </a:cubicBezTo>
                  <a:cubicBezTo>
                    <a:pt x="103" y="216"/>
                    <a:pt x="101" y="217"/>
                    <a:pt x="99" y="219"/>
                  </a:cubicBezTo>
                  <a:cubicBezTo>
                    <a:pt x="97" y="221"/>
                    <a:pt x="95" y="223"/>
                    <a:pt x="92" y="225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5" y="223"/>
                    <a:pt x="97" y="220"/>
                    <a:pt x="99" y="218"/>
                  </a:cubicBezTo>
                  <a:cubicBezTo>
                    <a:pt x="102" y="215"/>
                    <a:pt x="105" y="212"/>
                    <a:pt x="108" y="209"/>
                  </a:cubicBezTo>
                  <a:cubicBezTo>
                    <a:pt x="114" y="204"/>
                    <a:pt x="120" y="199"/>
                    <a:pt x="127" y="194"/>
                  </a:cubicBezTo>
                  <a:cubicBezTo>
                    <a:pt x="128" y="193"/>
                    <a:pt x="129" y="192"/>
                    <a:pt x="131" y="191"/>
                  </a:cubicBezTo>
                  <a:cubicBezTo>
                    <a:pt x="132" y="191"/>
                    <a:pt x="133" y="190"/>
                    <a:pt x="133" y="189"/>
                  </a:cubicBezTo>
                  <a:cubicBezTo>
                    <a:pt x="144" y="182"/>
                    <a:pt x="154" y="174"/>
                    <a:pt x="163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5" y="165"/>
                    <a:pt x="166" y="164"/>
                    <a:pt x="168" y="164"/>
                  </a:cubicBezTo>
                  <a:close/>
                  <a:moveTo>
                    <a:pt x="140" y="170"/>
                  </a:moveTo>
                  <a:cubicBezTo>
                    <a:pt x="139" y="171"/>
                    <a:pt x="138" y="172"/>
                    <a:pt x="138" y="172"/>
                  </a:cubicBezTo>
                  <a:cubicBezTo>
                    <a:pt x="138" y="172"/>
                    <a:pt x="137" y="173"/>
                    <a:pt x="136" y="174"/>
                  </a:cubicBezTo>
                  <a:cubicBezTo>
                    <a:pt x="136" y="173"/>
                    <a:pt x="136" y="172"/>
                    <a:pt x="136" y="171"/>
                  </a:cubicBezTo>
                  <a:cubicBezTo>
                    <a:pt x="136" y="171"/>
                    <a:pt x="136" y="171"/>
                    <a:pt x="136" y="171"/>
                  </a:cubicBezTo>
                  <a:cubicBezTo>
                    <a:pt x="137" y="171"/>
                    <a:pt x="137" y="171"/>
                    <a:pt x="137" y="171"/>
                  </a:cubicBezTo>
                  <a:cubicBezTo>
                    <a:pt x="138" y="170"/>
                    <a:pt x="139" y="170"/>
                    <a:pt x="140" y="170"/>
                  </a:cubicBezTo>
                  <a:close/>
                  <a:moveTo>
                    <a:pt x="133" y="173"/>
                  </a:moveTo>
                  <a:cubicBezTo>
                    <a:pt x="133" y="173"/>
                    <a:pt x="133" y="173"/>
                    <a:pt x="133" y="173"/>
                  </a:cubicBezTo>
                  <a:cubicBezTo>
                    <a:pt x="133" y="173"/>
                    <a:pt x="133" y="173"/>
                    <a:pt x="133" y="172"/>
                  </a:cubicBezTo>
                  <a:cubicBezTo>
                    <a:pt x="133" y="172"/>
                    <a:pt x="133" y="173"/>
                    <a:pt x="133" y="173"/>
                  </a:cubicBezTo>
                  <a:close/>
                  <a:moveTo>
                    <a:pt x="132" y="175"/>
                  </a:moveTo>
                  <a:cubicBezTo>
                    <a:pt x="132" y="174"/>
                    <a:pt x="133" y="174"/>
                    <a:pt x="133" y="174"/>
                  </a:cubicBezTo>
                  <a:cubicBezTo>
                    <a:pt x="133" y="174"/>
                    <a:pt x="133" y="175"/>
                    <a:pt x="133" y="176"/>
                  </a:cubicBezTo>
                  <a:cubicBezTo>
                    <a:pt x="132" y="178"/>
                    <a:pt x="131" y="179"/>
                    <a:pt x="129" y="180"/>
                  </a:cubicBezTo>
                  <a:cubicBezTo>
                    <a:pt x="130" y="178"/>
                    <a:pt x="131" y="176"/>
                    <a:pt x="132" y="175"/>
                  </a:cubicBezTo>
                  <a:close/>
                  <a:moveTo>
                    <a:pt x="132" y="178"/>
                  </a:moveTo>
                  <a:cubicBezTo>
                    <a:pt x="132" y="178"/>
                    <a:pt x="133" y="177"/>
                    <a:pt x="133" y="177"/>
                  </a:cubicBezTo>
                  <a:cubicBezTo>
                    <a:pt x="133" y="178"/>
                    <a:pt x="133" y="180"/>
                    <a:pt x="133" y="181"/>
                  </a:cubicBezTo>
                  <a:cubicBezTo>
                    <a:pt x="131" y="182"/>
                    <a:pt x="130" y="183"/>
                    <a:pt x="128" y="185"/>
                  </a:cubicBezTo>
                  <a:cubicBezTo>
                    <a:pt x="128" y="183"/>
                    <a:pt x="129" y="181"/>
                    <a:pt x="129" y="180"/>
                  </a:cubicBezTo>
                  <a:cubicBezTo>
                    <a:pt x="130" y="179"/>
                    <a:pt x="131" y="179"/>
                    <a:pt x="132" y="178"/>
                  </a:cubicBezTo>
                  <a:close/>
                  <a:moveTo>
                    <a:pt x="132" y="186"/>
                  </a:moveTo>
                  <a:cubicBezTo>
                    <a:pt x="131" y="187"/>
                    <a:pt x="130" y="188"/>
                    <a:pt x="128" y="188"/>
                  </a:cubicBezTo>
                  <a:cubicBezTo>
                    <a:pt x="128" y="188"/>
                    <a:pt x="128" y="187"/>
                    <a:pt x="128" y="186"/>
                  </a:cubicBezTo>
                  <a:cubicBezTo>
                    <a:pt x="130" y="184"/>
                    <a:pt x="131" y="183"/>
                    <a:pt x="133" y="182"/>
                  </a:cubicBezTo>
                  <a:cubicBezTo>
                    <a:pt x="133" y="183"/>
                    <a:pt x="133" y="185"/>
                    <a:pt x="132" y="186"/>
                  </a:cubicBezTo>
                  <a:close/>
                  <a:moveTo>
                    <a:pt x="136" y="180"/>
                  </a:moveTo>
                  <a:cubicBezTo>
                    <a:pt x="137" y="179"/>
                    <a:pt x="138" y="178"/>
                    <a:pt x="139" y="178"/>
                  </a:cubicBezTo>
                  <a:cubicBezTo>
                    <a:pt x="142" y="175"/>
                    <a:pt x="145" y="173"/>
                    <a:pt x="148" y="171"/>
                  </a:cubicBezTo>
                  <a:cubicBezTo>
                    <a:pt x="149" y="170"/>
                    <a:pt x="150" y="169"/>
                    <a:pt x="151" y="169"/>
                  </a:cubicBezTo>
                  <a:cubicBezTo>
                    <a:pt x="151" y="169"/>
                    <a:pt x="151" y="169"/>
                    <a:pt x="151" y="169"/>
                  </a:cubicBezTo>
                  <a:cubicBezTo>
                    <a:pt x="150" y="169"/>
                    <a:pt x="150" y="170"/>
                    <a:pt x="149" y="171"/>
                  </a:cubicBezTo>
                  <a:cubicBezTo>
                    <a:pt x="145" y="175"/>
                    <a:pt x="140" y="179"/>
                    <a:pt x="136" y="183"/>
                  </a:cubicBezTo>
                  <a:cubicBezTo>
                    <a:pt x="136" y="182"/>
                    <a:pt x="136" y="181"/>
                    <a:pt x="136" y="180"/>
                  </a:cubicBezTo>
                  <a:close/>
                  <a:moveTo>
                    <a:pt x="128" y="191"/>
                  </a:moveTo>
                  <a:cubicBezTo>
                    <a:pt x="128" y="191"/>
                    <a:pt x="129" y="191"/>
                    <a:pt x="129" y="191"/>
                  </a:cubicBezTo>
                  <a:cubicBezTo>
                    <a:pt x="126" y="193"/>
                    <a:pt x="124" y="195"/>
                    <a:pt x="121" y="197"/>
                  </a:cubicBezTo>
                  <a:cubicBezTo>
                    <a:pt x="115" y="201"/>
                    <a:pt x="110" y="206"/>
                    <a:pt x="105" y="211"/>
                  </a:cubicBezTo>
                  <a:cubicBezTo>
                    <a:pt x="102" y="214"/>
                    <a:pt x="100" y="217"/>
                    <a:pt x="97" y="219"/>
                  </a:cubicBezTo>
                  <a:cubicBezTo>
                    <a:pt x="95" y="221"/>
                    <a:pt x="94" y="222"/>
                    <a:pt x="92" y="224"/>
                  </a:cubicBezTo>
                  <a:cubicBezTo>
                    <a:pt x="92" y="223"/>
                    <a:pt x="92" y="222"/>
                    <a:pt x="92" y="221"/>
                  </a:cubicBezTo>
                  <a:cubicBezTo>
                    <a:pt x="97" y="217"/>
                    <a:pt x="101" y="212"/>
                    <a:pt x="106" y="209"/>
                  </a:cubicBezTo>
                  <a:cubicBezTo>
                    <a:pt x="112" y="203"/>
                    <a:pt x="119" y="197"/>
                    <a:pt x="126" y="192"/>
                  </a:cubicBezTo>
                  <a:cubicBezTo>
                    <a:pt x="127" y="192"/>
                    <a:pt x="127" y="192"/>
                    <a:pt x="128" y="191"/>
                  </a:cubicBezTo>
                  <a:cubicBezTo>
                    <a:pt x="128" y="191"/>
                    <a:pt x="128" y="191"/>
                    <a:pt x="128" y="191"/>
                  </a:cubicBezTo>
                  <a:close/>
                  <a:moveTo>
                    <a:pt x="135" y="186"/>
                  </a:moveTo>
                  <a:cubicBezTo>
                    <a:pt x="139" y="183"/>
                    <a:pt x="143" y="180"/>
                    <a:pt x="147" y="177"/>
                  </a:cubicBezTo>
                  <a:cubicBezTo>
                    <a:pt x="150" y="175"/>
                    <a:pt x="153" y="173"/>
                    <a:pt x="156" y="171"/>
                  </a:cubicBezTo>
                  <a:cubicBezTo>
                    <a:pt x="156" y="170"/>
                    <a:pt x="157" y="169"/>
                    <a:pt x="158" y="169"/>
                  </a:cubicBezTo>
                  <a:cubicBezTo>
                    <a:pt x="151" y="176"/>
                    <a:pt x="142" y="182"/>
                    <a:pt x="134" y="188"/>
                  </a:cubicBezTo>
                  <a:cubicBezTo>
                    <a:pt x="134" y="187"/>
                    <a:pt x="135" y="187"/>
                    <a:pt x="135" y="186"/>
                  </a:cubicBezTo>
                  <a:close/>
                  <a:moveTo>
                    <a:pt x="92" y="213"/>
                  </a:moveTo>
                  <a:cubicBezTo>
                    <a:pt x="96" y="211"/>
                    <a:pt x="99" y="207"/>
                    <a:pt x="103" y="204"/>
                  </a:cubicBezTo>
                  <a:cubicBezTo>
                    <a:pt x="109" y="199"/>
                    <a:pt x="115" y="195"/>
                    <a:pt x="121" y="190"/>
                  </a:cubicBezTo>
                  <a:cubicBezTo>
                    <a:pt x="122" y="190"/>
                    <a:pt x="123" y="189"/>
                    <a:pt x="125" y="188"/>
                  </a:cubicBezTo>
                  <a:cubicBezTo>
                    <a:pt x="125" y="189"/>
                    <a:pt x="125" y="190"/>
                    <a:pt x="126" y="190"/>
                  </a:cubicBezTo>
                  <a:cubicBezTo>
                    <a:pt x="123" y="193"/>
                    <a:pt x="120" y="195"/>
                    <a:pt x="117" y="197"/>
                  </a:cubicBezTo>
                  <a:cubicBezTo>
                    <a:pt x="112" y="201"/>
                    <a:pt x="107" y="204"/>
                    <a:pt x="103" y="208"/>
                  </a:cubicBezTo>
                  <a:cubicBezTo>
                    <a:pt x="99" y="211"/>
                    <a:pt x="95" y="215"/>
                    <a:pt x="92" y="218"/>
                  </a:cubicBezTo>
                  <a:cubicBezTo>
                    <a:pt x="92" y="217"/>
                    <a:pt x="92" y="215"/>
                    <a:pt x="92" y="213"/>
                  </a:cubicBezTo>
                  <a:close/>
                  <a:moveTo>
                    <a:pt x="125" y="193"/>
                  </a:moveTo>
                  <a:cubicBezTo>
                    <a:pt x="119" y="197"/>
                    <a:pt x="113" y="201"/>
                    <a:pt x="108" y="206"/>
                  </a:cubicBezTo>
                  <a:cubicBezTo>
                    <a:pt x="105" y="208"/>
                    <a:pt x="103" y="210"/>
                    <a:pt x="100" y="213"/>
                  </a:cubicBezTo>
                  <a:cubicBezTo>
                    <a:pt x="99" y="214"/>
                    <a:pt x="98" y="215"/>
                    <a:pt x="96" y="216"/>
                  </a:cubicBezTo>
                  <a:cubicBezTo>
                    <a:pt x="95" y="217"/>
                    <a:pt x="93" y="218"/>
                    <a:pt x="92" y="220"/>
                  </a:cubicBezTo>
                  <a:cubicBezTo>
                    <a:pt x="92" y="220"/>
                    <a:pt x="92" y="220"/>
                    <a:pt x="92" y="220"/>
                  </a:cubicBezTo>
                  <a:cubicBezTo>
                    <a:pt x="94" y="217"/>
                    <a:pt x="96" y="215"/>
                    <a:pt x="98" y="213"/>
                  </a:cubicBezTo>
                  <a:cubicBezTo>
                    <a:pt x="101" y="211"/>
                    <a:pt x="103" y="209"/>
                    <a:pt x="106" y="206"/>
                  </a:cubicBezTo>
                  <a:cubicBezTo>
                    <a:pt x="111" y="202"/>
                    <a:pt x="117" y="197"/>
                    <a:pt x="123" y="193"/>
                  </a:cubicBezTo>
                  <a:cubicBezTo>
                    <a:pt x="124" y="192"/>
                    <a:pt x="125" y="191"/>
                    <a:pt x="126" y="191"/>
                  </a:cubicBezTo>
                  <a:cubicBezTo>
                    <a:pt x="126" y="191"/>
                    <a:pt x="127" y="191"/>
                    <a:pt x="127" y="191"/>
                  </a:cubicBezTo>
                  <a:cubicBezTo>
                    <a:pt x="126" y="191"/>
                    <a:pt x="125" y="192"/>
                    <a:pt x="125" y="193"/>
                  </a:cubicBezTo>
                  <a:close/>
                  <a:moveTo>
                    <a:pt x="130" y="188"/>
                  </a:moveTo>
                  <a:cubicBezTo>
                    <a:pt x="130" y="189"/>
                    <a:pt x="129" y="189"/>
                    <a:pt x="129" y="189"/>
                  </a:cubicBezTo>
                  <a:cubicBezTo>
                    <a:pt x="130" y="188"/>
                    <a:pt x="131" y="188"/>
                    <a:pt x="131" y="187"/>
                  </a:cubicBezTo>
                  <a:cubicBezTo>
                    <a:pt x="131" y="188"/>
                    <a:pt x="130" y="188"/>
                    <a:pt x="130" y="188"/>
                  </a:cubicBezTo>
                  <a:close/>
                  <a:moveTo>
                    <a:pt x="124" y="187"/>
                  </a:moveTo>
                  <a:cubicBezTo>
                    <a:pt x="123" y="188"/>
                    <a:pt x="122" y="189"/>
                    <a:pt x="121" y="190"/>
                  </a:cubicBezTo>
                  <a:cubicBezTo>
                    <a:pt x="116" y="193"/>
                    <a:pt x="111" y="197"/>
                    <a:pt x="107" y="200"/>
                  </a:cubicBezTo>
                  <a:cubicBezTo>
                    <a:pt x="102" y="204"/>
                    <a:pt x="98" y="209"/>
                    <a:pt x="93" y="212"/>
                  </a:cubicBezTo>
                  <a:cubicBezTo>
                    <a:pt x="93" y="212"/>
                    <a:pt x="92" y="213"/>
                    <a:pt x="92" y="213"/>
                  </a:cubicBezTo>
                  <a:cubicBezTo>
                    <a:pt x="92" y="213"/>
                    <a:pt x="92" y="212"/>
                    <a:pt x="92" y="212"/>
                  </a:cubicBezTo>
                  <a:cubicBezTo>
                    <a:pt x="93" y="211"/>
                    <a:pt x="95" y="209"/>
                    <a:pt x="96" y="209"/>
                  </a:cubicBezTo>
                  <a:cubicBezTo>
                    <a:pt x="98" y="207"/>
                    <a:pt x="100" y="204"/>
                    <a:pt x="102" y="202"/>
                  </a:cubicBezTo>
                  <a:cubicBezTo>
                    <a:pt x="107" y="198"/>
                    <a:pt x="112" y="194"/>
                    <a:pt x="117" y="190"/>
                  </a:cubicBezTo>
                  <a:cubicBezTo>
                    <a:pt x="119" y="187"/>
                    <a:pt x="122" y="185"/>
                    <a:pt x="125" y="183"/>
                  </a:cubicBezTo>
                  <a:cubicBezTo>
                    <a:pt x="125" y="185"/>
                    <a:pt x="124" y="186"/>
                    <a:pt x="124" y="187"/>
                  </a:cubicBezTo>
                  <a:close/>
                  <a:moveTo>
                    <a:pt x="92" y="230"/>
                  </a:moveTo>
                  <a:cubicBezTo>
                    <a:pt x="94" y="229"/>
                    <a:pt x="95" y="228"/>
                    <a:pt x="96" y="227"/>
                  </a:cubicBezTo>
                  <a:cubicBezTo>
                    <a:pt x="95" y="228"/>
                    <a:pt x="93" y="230"/>
                    <a:pt x="92" y="231"/>
                  </a:cubicBezTo>
                  <a:cubicBezTo>
                    <a:pt x="92" y="231"/>
                    <a:pt x="92" y="230"/>
                    <a:pt x="92" y="230"/>
                  </a:cubicBezTo>
                  <a:close/>
                  <a:moveTo>
                    <a:pt x="92" y="226"/>
                  </a:moveTo>
                  <a:cubicBezTo>
                    <a:pt x="93" y="225"/>
                    <a:pt x="94" y="225"/>
                    <a:pt x="95" y="224"/>
                  </a:cubicBezTo>
                  <a:cubicBezTo>
                    <a:pt x="94" y="225"/>
                    <a:pt x="93" y="226"/>
                    <a:pt x="92" y="228"/>
                  </a:cubicBezTo>
                  <a:cubicBezTo>
                    <a:pt x="92" y="227"/>
                    <a:pt x="92" y="226"/>
                    <a:pt x="92" y="226"/>
                  </a:cubicBezTo>
                  <a:close/>
                  <a:moveTo>
                    <a:pt x="93" y="198"/>
                  </a:moveTo>
                  <a:cubicBezTo>
                    <a:pt x="97" y="193"/>
                    <a:pt x="101" y="189"/>
                    <a:pt x="106" y="186"/>
                  </a:cubicBezTo>
                  <a:cubicBezTo>
                    <a:pt x="107" y="185"/>
                    <a:pt x="108" y="184"/>
                    <a:pt x="109" y="183"/>
                  </a:cubicBezTo>
                  <a:cubicBezTo>
                    <a:pt x="111" y="182"/>
                    <a:pt x="113" y="181"/>
                    <a:pt x="115" y="180"/>
                  </a:cubicBezTo>
                  <a:cubicBezTo>
                    <a:pt x="107" y="187"/>
                    <a:pt x="99" y="193"/>
                    <a:pt x="93" y="200"/>
                  </a:cubicBezTo>
                  <a:cubicBezTo>
                    <a:pt x="93" y="199"/>
                    <a:pt x="93" y="199"/>
                    <a:pt x="93" y="198"/>
                  </a:cubicBezTo>
                  <a:close/>
                  <a:moveTo>
                    <a:pt x="93" y="201"/>
                  </a:moveTo>
                  <a:cubicBezTo>
                    <a:pt x="94" y="200"/>
                    <a:pt x="95" y="199"/>
                    <a:pt x="96" y="198"/>
                  </a:cubicBezTo>
                  <a:cubicBezTo>
                    <a:pt x="98" y="195"/>
                    <a:pt x="102" y="192"/>
                    <a:pt x="105" y="190"/>
                  </a:cubicBezTo>
                  <a:cubicBezTo>
                    <a:pt x="109" y="186"/>
                    <a:pt x="113" y="183"/>
                    <a:pt x="117" y="179"/>
                  </a:cubicBezTo>
                  <a:cubicBezTo>
                    <a:pt x="118" y="179"/>
                    <a:pt x="119" y="178"/>
                    <a:pt x="120" y="178"/>
                  </a:cubicBezTo>
                  <a:cubicBezTo>
                    <a:pt x="118" y="179"/>
                    <a:pt x="116" y="181"/>
                    <a:pt x="114" y="183"/>
                  </a:cubicBezTo>
                  <a:cubicBezTo>
                    <a:pt x="108" y="188"/>
                    <a:pt x="101" y="192"/>
                    <a:pt x="96" y="198"/>
                  </a:cubicBezTo>
                  <a:cubicBezTo>
                    <a:pt x="95" y="199"/>
                    <a:pt x="94" y="200"/>
                    <a:pt x="93" y="201"/>
                  </a:cubicBezTo>
                  <a:cubicBezTo>
                    <a:pt x="93" y="201"/>
                    <a:pt x="93" y="201"/>
                    <a:pt x="93" y="201"/>
                  </a:cubicBezTo>
                  <a:close/>
                  <a:moveTo>
                    <a:pt x="127" y="178"/>
                  </a:moveTo>
                  <a:cubicBezTo>
                    <a:pt x="124" y="180"/>
                    <a:pt x="122" y="182"/>
                    <a:pt x="119" y="184"/>
                  </a:cubicBezTo>
                  <a:cubicBezTo>
                    <a:pt x="111" y="191"/>
                    <a:pt x="103" y="198"/>
                    <a:pt x="95" y="205"/>
                  </a:cubicBezTo>
                  <a:cubicBezTo>
                    <a:pt x="95" y="205"/>
                    <a:pt x="93" y="206"/>
                    <a:pt x="92" y="207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3" y="207"/>
                    <a:pt x="93" y="207"/>
                    <a:pt x="93" y="206"/>
                  </a:cubicBezTo>
                  <a:cubicBezTo>
                    <a:pt x="94" y="204"/>
                    <a:pt x="97" y="203"/>
                    <a:pt x="98" y="201"/>
                  </a:cubicBezTo>
                  <a:cubicBezTo>
                    <a:pt x="102" y="198"/>
                    <a:pt x="105" y="195"/>
                    <a:pt x="109" y="191"/>
                  </a:cubicBezTo>
                  <a:cubicBezTo>
                    <a:pt x="116" y="186"/>
                    <a:pt x="123" y="180"/>
                    <a:pt x="129" y="174"/>
                  </a:cubicBezTo>
                  <a:cubicBezTo>
                    <a:pt x="128" y="175"/>
                    <a:pt x="128" y="176"/>
                    <a:pt x="127" y="178"/>
                  </a:cubicBezTo>
                  <a:close/>
                  <a:moveTo>
                    <a:pt x="115" y="188"/>
                  </a:moveTo>
                  <a:cubicBezTo>
                    <a:pt x="119" y="185"/>
                    <a:pt x="123" y="182"/>
                    <a:pt x="126" y="179"/>
                  </a:cubicBezTo>
                  <a:cubicBezTo>
                    <a:pt x="126" y="180"/>
                    <a:pt x="125" y="181"/>
                    <a:pt x="125" y="183"/>
                  </a:cubicBezTo>
                  <a:cubicBezTo>
                    <a:pt x="121" y="186"/>
                    <a:pt x="117" y="188"/>
                    <a:pt x="113" y="191"/>
                  </a:cubicBezTo>
                  <a:cubicBezTo>
                    <a:pt x="109" y="195"/>
                    <a:pt x="105" y="199"/>
                    <a:pt x="101" y="203"/>
                  </a:cubicBezTo>
                  <a:cubicBezTo>
                    <a:pt x="98" y="205"/>
                    <a:pt x="95" y="208"/>
                    <a:pt x="92" y="211"/>
                  </a:cubicBezTo>
                  <a:cubicBezTo>
                    <a:pt x="92" y="210"/>
                    <a:pt x="92" y="209"/>
                    <a:pt x="92" y="208"/>
                  </a:cubicBezTo>
                  <a:cubicBezTo>
                    <a:pt x="100" y="202"/>
                    <a:pt x="107" y="194"/>
                    <a:pt x="115" y="188"/>
                  </a:cubicBezTo>
                  <a:close/>
                  <a:moveTo>
                    <a:pt x="92" y="233"/>
                  </a:moveTo>
                  <a:cubicBezTo>
                    <a:pt x="95" y="232"/>
                    <a:pt x="97" y="230"/>
                    <a:pt x="99" y="228"/>
                  </a:cubicBezTo>
                  <a:cubicBezTo>
                    <a:pt x="102" y="224"/>
                    <a:pt x="106" y="221"/>
                    <a:pt x="110" y="218"/>
                  </a:cubicBezTo>
                  <a:cubicBezTo>
                    <a:pt x="118" y="211"/>
                    <a:pt x="127" y="205"/>
                    <a:pt x="135" y="199"/>
                  </a:cubicBezTo>
                  <a:cubicBezTo>
                    <a:pt x="139" y="196"/>
                    <a:pt x="143" y="194"/>
                    <a:pt x="147" y="191"/>
                  </a:cubicBezTo>
                  <a:cubicBezTo>
                    <a:pt x="141" y="196"/>
                    <a:pt x="135" y="201"/>
                    <a:pt x="128" y="206"/>
                  </a:cubicBezTo>
                  <a:cubicBezTo>
                    <a:pt x="121" y="211"/>
                    <a:pt x="113" y="217"/>
                    <a:pt x="107" y="224"/>
                  </a:cubicBezTo>
                  <a:cubicBezTo>
                    <a:pt x="104" y="227"/>
                    <a:pt x="101" y="230"/>
                    <a:pt x="97" y="233"/>
                  </a:cubicBezTo>
                  <a:cubicBezTo>
                    <a:pt x="96" y="234"/>
                    <a:pt x="94" y="236"/>
                    <a:pt x="92" y="237"/>
                  </a:cubicBezTo>
                  <a:cubicBezTo>
                    <a:pt x="92" y="236"/>
                    <a:pt x="92" y="234"/>
                    <a:pt x="92" y="233"/>
                  </a:cubicBezTo>
                  <a:close/>
                  <a:moveTo>
                    <a:pt x="92" y="238"/>
                  </a:moveTo>
                  <a:cubicBezTo>
                    <a:pt x="93" y="238"/>
                    <a:pt x="93" y="237"/>
                    <a:pt x="94" y="237"/>
                  </a:cubicBezTo>
                  <a:cubicBezTo>
                    <a:pt x="95" y="236"/>
                    <a:pt x="96" y="235"/>
                    <a:pt x="97" y="234"/>
                  </a:cubicBezTo>
                  <a:cubicBezTo>
                    <a:pt x="100" y="232"/>
                    <a:pt x="102" y="229"/>
                    <a:pt x="105" y="227"/>
                  </a:cubicBezTo>
                  <a:cubicBezTo>
                    <a:pt x="116" y="216"/>
                    <a:pt x="128" y="207"/>
                    <a:pt x="140" y="197"/>
                  </a:cubicBezTo>
                  <a:cubicBezTo>
                    <a:pt x="151" y="189"/>
                    <a:pt x="162" y="180"/>
                    <a:pt x="173" y="171"/>
                  </a:cubicBezTo>
                  <a:cubicBezTo>
                    <a:pt x="173" y="170"/>
                    <a:pt x="174" y="170"/>
                    <a:pt x="174" y="170"/>
                  </a:cubicBezTo>
                  <a:cubicBezTo>
                    <a:pt x="174" y="170"/>
                    <a:pt x="174" y="170"/>
                    <a:pt x="174" y="170"/>
                  </a:cubicBezTo>
                  <a:cubicBezTo>
                    <a:pt x="175" y="169"/>
                    <a:pt x="176" y="169"/>
                    <a:pt x="176" y="168"/>
                  </a:cubicBezTo>
                  <a:cubicBezTo>
                    <a:pt x="176" y="168"/>
                    <a:pt x="176" y="168"/>
                    <a:pt x="176" y="168"/>
                  </a:cubicBezTo>
                  <a:cubicBezTo>
                    <a:pt x="177" y="169"/>
                    <a:pt x="177" y="171"/>
                    <a:pt x="177" y="173"/>
                  </a:cubicBezTo>
                  <a:cubicBezTo>
                    <a:pt x="154" y="192"/>
                    <a:pt x="128" y="207"/>
                    <a:pt x="106" y="227"/>
                  </a:cubicBezTo>
                  <a:cubicBezTo>
                    <a:pt x="101" y="231"/>
                    <a:pt x="97" y="236"/>
                    <a:pt x="92" y="239"/>
                  </a:cubicBezTo>
                  <a:cubicBezTo>
                    <a:pt x="92" y="239"/>
                    <a:pt x="92" y="239"/>
                    <a:pt x="92" y="238"/>
                  </a:cubicBezTo>
                  <a:close/>
                  <a:moveTo>
                    <a:pt x="176" y="164"/>
                  </a:moveTo>
                  <a:cubicBezTo>
                    <a:pt x="176" y="165"/>
                    <a:pt x="176" y="166"/>
                    <a:pt x="176" y="167"/>
                  </a:cubicBezTo>
                  <a:cubicBezTo>
                    <a:pt x="175" y="168"/>
                    <a:pt x="174" y="169"/>
                    <a:pt x="172" y="170"/>
                  </a:cubicBezTo>
                  <a:cubicBezTo>
                    <a:pt x="172" y="171"/>
                    <a:pt x="172" y="171"/>
                    <a:pt x="171" y="171"/>
                  </a:cubicBezTo>
                  <a:cubicBezTo>
                    <a:pt x="169" y="173"/>
                    <a:pt x="167" y="174"/>
                    <a:pt x="165" y="176"/>
                  </a:cubicBezTo>
                  <a:cubicBezTo>
                    <a:pt x="159" y="181"/>
                    <a:pt x="152" y="186"/>
                    <a:pt x="145" y="191"/>
                  </a:cubicBezTo>
                  <a:cubicBezTo>
                    <a:pt x="133" y="200"/>
                    <a:pt x="121" y="208"/>
                    <a:pt x="110" y="217"/>
                  </a:cubicBezTo>
                  <a:cubicBezTo>
                    <a:pt x="104" y="222"/>
                    <a:pt x="99" y="228"/>
                    <a:pt x="93" y="232"/>
                  </a:cubicBezTo>
                  <a:cubicBezTo>
                    <a:pt x="93" y="232"/>
                    <a:pt x="92" y="232"/>
                    <a:pt x="92" y="232"/>
                  </a:cubicBezTo>
                  <a:cubicBezTo>
                    <a:pt x="92" y="232"/>
                    <a:pt x="92" y="232"/>
                    <a:pt x="92" y="232"/>
                  </a:cubicBezTo>
                  <a:cubicBezTo>
                    <a:pt x="93" y="232"/>
                    <a:pt x="93" y="231"/>
                    <a:pt x="93" y="231"/>
                  </a:cubicBezTo>
                  <a:cubicBezTo>
                    <a:pt x="94" y="230"/>
                    <a:pt x="96" y="229"/>
                    <a:pt x="97" y="227"/>
                  </a:cubicBezTo>
                  <a:cubicBezTo>
                    <a:pt x="99" y="224"/>
                    <a:pt x="102" y="222"/>
                    <a:pt x="105" y="219"/>
                  </a:cubicBezTo>
                  <a:cubicBezTo>
                    <a:pt x="116" y="209"/>
                    <a:pt x="128" y="200"/>
                    <a:pt x="139" y="191"/>
                  </a:cubicBezTo>
                  <a:cubicBezTo>
                    <a:pt x="144" y="188"/>
                    <a:pt x="149" y="184"/>
                    <a:pt x="153" y="181"/>
                  </a:cubicBezTo>
                  <a:cubicBezTo>
                    <a:pt x="157" y="178"/>
                    <a:pt x="160" y="175"/>
                    <a:pt x="163" y="173"/>
                  </a:cubicBezTo>
                  <a:cubicBezTo>
                    <a:pt x="165" y="171"/>
                    <a:pt x="167" y="170"/>
                    <a:pt x="169" y="168"/>
                  </a:cubicBezTo>
                  <a:cubicBezTo>
                    <a:pt x="170" y="167"/>
                    <a:pt x="171" y="166"/>
                    <a:pt x="173" y="165"/>
                  </a:cubicBezTo>
                  <a:cubicBezTo>
                    <a:pt x="173" y="165"/>
                    <a:pt x="174" y="165"/>
                    <a:pt x="174" y="165"/>
                  </a:cubicBezTo>
                  <a:cubicBezTo>
                    <a:pt x="174" y="164"/>
                    <a:pt x="175" y="164"/>
                    <a:pt x="175" y="164"/>
                  </a:cubicBezTo>
                  <a:cubicBezTo>
                    <a:pt x="176" y="163"/>
                    <a:pt x="175" y="163"/>
                    <a:pt x="175" y="163"/>
                  </a:cubicBezTo>
                  <a:cubicBezTo>
                    <a:pt x="174" y="163"/>
                    <a:pt x="174" y="164"/>
                    <a:pt x="174" y="164"/>
                  </a:cubicBezTo>
                  <a:cubicBezTo>
                    <a:pt x="173" y="164"/>
                    <a:pt x="173" y="164"/>
                    <a:pt x="173" y="164"/>
                  </a:cubicBezTo>
                  <a:cubicBezTo>
                    <a:pt x="166" y="168"/>
                    <a:pt x="160" y="174"/>
                    <a:pt x="154" y="179"/>
                  </a:cubicBezTo>
                  <a:cubicBezTo>
                    <a:pt x="148" y="183"/>
                    <a:pt x="142" y="188"/>
                    <a:pt x="137" y="192"/>
                  </a:cubicBezTo>
                  <a:cubicBezTo>
                    <a:pt x="135" y="193"/>
                    <a:pt x="134" y="194"/>
                    <a:pt x="133" y="195"/>
                  </a:cubicBezTo>
                  <a:cubicBezTo>
                    <a:pt x="119" y="205"/>
                    <a:pt x="107" y="216"/>
                    <a:pt x="94" y="228"/>
                  </a:cubicBezTo>
                  <a:cubicBezTo>
                    <a:pt x="93" y="228"/>
                    <a:pt x="93" y="229"/>
                    <a:pt x="92" y="229"/>
                  </a:cubicBezTo>
                  <a:cubicBezTo>
                    <a:pt x="92" y="229"/>
                    <a:pt x="92" y="229"/>
                    <a:pt x="92" y="229"/>
                  </a:cubicBezTo>
                  <a:cubicBezTo>
                    <a:pt x="93" y="228"/>
                    <a:pt x="93" y="227"/>
                    <a:pt x="94" y="227"/>
                  </a:cubicBezTo>
                  <a:cubicBezTo>
                    <a:pt x="95" y="226"/>
                    <a:pt x="96" y="224"/>
                    <a:pt x="98" y="223"/>
                  </a:cubicBezTo>
                  <a:cubicBezTo>
                    <a:pt x="99" y="221"/>
                    <a:pt x="101" y="219"/>
                    <a:pt x="102" y="218"/>
                  </a:cubicBezTo>
                  <a:cubicBezTo>
                    <a:pt x="104" y="216"/>
                    <a:pt x="106" y="214"/>
                    <a:pt x="108" y="212"/>
                  </a:cubicBezTo>
                  <a:cubicBezTo>
                    <a:pt x="114" y="206"/>
                    <a:pt x="122" y="201"/>
                    <a:pt x="129" y="195"/>
                  </a:cubicBezTo>
                  <a:cubicBezTo>
                    <a:pt x="129" y="195"/>
                    <a:pt x="129" y="195"/>
                    <a:pt x="129" y="195"/>
                  </a:cubicBezTo>
                  <a:cubicBezTo>
                    <a:pt x="134" y="192"/>
                    <a:pt x="139" y="188"/>
                    <a:pt x="143" y="185"/>
                  </a:cubicBezTo>
                  <a:cubicBezTo>
                    <a:pt x="144" y="184"/>
                    <a:pt x="145" y="183"/>
                    <a:pt x="146" y="182"/>
                  </a:cubicBezTo>
                  <a:cubicBezTo>
                    <a:pt x="148" y="181"/>
                    <a:pt x="149" y="180"/>
                    <a:pt x="150" y="180"/>
                  </a:cubicBezTo>
                  <a:cubicBezTo>
                    <a:pt x="157" y="174"/>
                    <a:pt x="163" y="169"/>
                    <a:pt x="170" y="164"/>
                  </a:cubicBezTo>
                  <a:cubicBezTo>
                    <a:pt x="170" y="164"/>
                    <a:pt x="171" y="164"/>
                    <a:pt x="171" y="164"/>
                  </a:cubicBezTo>
                  <a:cubicBezTo>
                    <a:pt x="173" y="163"/>
                    <a:pt x="174" y="163"/>
                    <a:pt x="176" y="163"/>
                  </a:cubicBezTo>
                  <a:cubicBezTo>
                    <a:pt x="176" y="163"/>
                    <a:pt x="176" y="163"/>
                    <a:pt x="176" y="164"/>
                  </a:cubicBezTo>
                  <a:close/>
                  <a:moveTo>
                    <a:pt x="154" y="179"/>
                  </a:moveTo>
                  <a:cubicBezTo>
                    <a:pt x="156" y="177"/>
                    <a:pt x="159" y="176"/>
                    <a:pt x="161" y="174"/>
                  </a:cubicBezTo>
                  <a:cubicBezTo>
                    <a:pt x="159" y="175"/>
                    <a:pt x="158" y="177"/>
                    <a:pt x="156" y="178"/>
                  </a:cubicBezTo>
                  <a:cubicBezTo>
                    <a:pt x="155" y="178"/>
                    <a:pt x="155" y="179"/>
                    <a:pt x="154" y="179"/>
                  </a:cubicBezTo>
                  <a:close/>
                  <a:moveTo>
                    <a:pt x="174" y="160"/>
                  </a:moveTo>
                  <a:cubicBezTo>
                    <a:pt x="173" y="160"/>
                    <a:pt x="173" y="160"/>
                    <a:pt x="173" y="160"/>
                  </a:cubicBezTo>
                  <a:cubicBezTo>
                    <a:pt x="173" y="160"/>
                    <a:pt x="172" y="161"/>
                    <a:pt x="171" y="161"/>
                  </a:cubicBezTo>
                  <a:cubicBezTo>
                    <a:pt x="171" y="160"/>
                    <a:pt x="171" y="159"/>
                    <a:pt x="171" y="159"/>
                  </a:cubicBezTo>
                  <a:cubicBezTo>
                    <a:pt x="171" y="159"/>
                    <a:pt x="171" y="159"/>
                    <a:pt x="172" y="159"/>
                  </a:cubicBezTo>
                  <a:cubicBezTo>
                    <a:pt x="172" y="158"/>
                    <a:pt x="173" y="158"/>
                    <a:pt x="174" y="158"/>
                  </a:cubicBezTo>
                  <a:cubicBezTo>
                    <a:pt x="174" y="159"/>
                    <a:pt x="174" y="159"/>
                    <a:pt x="174" y="160"/>
                  </a:cubicBezTo>
                  <a:close/>
                  <a:moveTo>
                    <a:pt x="168" y="160"/>
                  </a:moveTo>
                  <a:cubicBezTo>
                    <a:pt x="168" y="160"/>
                    <a:pt x="168" y="161"/>
                    <a:pt x="168" y="161"/>
                  </a:cubicBezTo>
                  <a:cubicBezTo>
                    <a:pt x="167" y="161"/>
                    <a:pt x="167" y="161"/>
                    <a:pt x="166" y="161"/>
                  </a:cubicBezTo>
                  <a:cubicBezTo>
                    <a:pt x="166" y="161"/>
                    <a:pt x="166" y="160"/>
                    <a:pt x="166" y="160"/>
                  </a:cubicBezTo>
                  <a:cubicBezTo>
                    <a:pt x="167" y="160"/>
                    <a:pt x="167" y="159"/>
                    <a:pt x="168" y="159"/>
                  </a:cubicBezTo>
                  <a:cubicBezTo>
                    <a:pt x="168" y="159"/>
                    <a:pt x="168" y="160"/>
                    <a:pt x="168" y="160"/>
                  </a:cubicBezTo>
                  <a:close/>
                  <a:moveTo>
                    <a:pt x="163" y="162"/>
                  </a:moveTo>
                  <a:cubicBezTo>
                    <a:pt x="162" y="162"/>
                    <a:pt x="161" y="162"/>
                    <a:pt x="160" y="162"/>
                  </a:cubicBezTo>
                  <a:cubicBezTo>
                    <a:pt x="160" y="162"/>
                    <a:pt x="160" y="161"/>
                    <a:pt x="160" y="161"/>
                  </a:cubicBezTo>
                  <a:cubicBezTo>
                    <a:pt x="161" y="161"/>
                    <a:pt x="162" y="161"/>
                    <a:pt x="163" y="160"/>
                  </a:cubicBezTo>
                  <a:cubicBezTo>
                    <a:pt x="163" y="161"/>
                    <a:pt x="163" y="161"/>
                    <a:pt x="163" y="162"/>
                  </a:cubicBezTo>
                  <a:close/>
                  <a:moveTo>
                    <a:pt x="157" y="163"/>
                  </a:moveTo>
                  <a:cubicBezTo>
                    <a:pt x="156" y="163"/>
                    <a:pt x="154" y="163"/>
                    <a:pt x="153" y="164"/>
                  </a:cubicBezTo>
                  <a:cubicBezTo>
                    <a:pt x="153" y="163"/>
                    <a:pt x="153" y="163"/>
                    <a:pt x="153" y="163"/>
                  </a:cubicBezTo>
                  <a:cubicBezTo>
                    <a:pt x="154" y="163"/>
                    <a:pt x="156" y="162"/>
                    <a:pt x="157" y="162"/>
                  </a:cubicBezTo>
                  <a:cubicBezTo>
                    <a:pt x="157" y="162"/>
                    <a:pt x="157" y="162"/>
                    <a:pt x="157" y="163"/>
                  </a:cubicBezTo>
                  <a:close/>
                  <a:moveTo>
                    <a:pt x="150" y="164"/>
                  </a:moveTo>
                  <a:cubicBezTo>
                    <a:pt x="146" y="165"/>
                    <a:pt x="143" y="166"/>
                    <a:pt x="140" y="167"/>
                  </a:cubicBezTo>
                  <a:cubicBezTo>
                    <a:pt x="143" y="166"/>
                    <a:pt x="146" y="165"/>
                    <a:pt x="150" y="164"/>
                  </a:cubicBezTo>
                  <a:cubicBezTo>
                    <a:pt x="150" y="164"/>
                    <a:pt x="150" y="164"/>
                    <a:pt x="150" y="164"/>
                  </a:cubicBezTo>
                  <a:close/>
                  <a:moveTo>
                    <a:pt x="93" y="192"/>
                  </a:moveTo>
                  <a:cubicBezTo>
                    <a:pt x="93" y="192"/>
                    <a:pt x="93" y="192"/>
                    <a:pt x="93" y="191"/>
                  </a:cubicBezTo>
                  <a:cubicBezTo>
                    <a:pt x="94" y="191"/>
                    <a:pt x="94" y="190"/>
                    <a:pt x="95" y="190"/>
                  </a:cubicBezTo>
                  <a:cubicBezTo>
                    <a:pt x="94" y="191"/>
                    <a:pt x="94" y="191"/>
                    <a:pt x="93" y="192"/>
                  </a:cubicBezTo>
                  <a:close/>
                  <a:moveTo>
                    <a:pt x="93" y="202"/>
                  </a:moveTo>
                  <a:cubicBezTo>
                    <a:pt x="95" y="200"/>
                    <a:pt x="97" y="198"/>
                    <a:pt x="98" y="197"/>
                  </a:cubicBezTo>
                  <a:cubicBezTo>
                    <a:pt x="102" y="193"/>
                    <a:pt x="106" y="190"/>
                    <a:pt x="110" y="187"/>
                  </a:cubicBezTo>
                  <a:cubicBezTo>
                    <a:pt x="114" y="184"/>
                    <a:pt x="117" y="182"/>
                    <a:pt x="120" y="179"/>
                  </a:cubicBezTo>
                  <a:cubicBezTo>
                    <a:pt x="121" y="178"/>
                    <a:pt x="123" y="177"/>
                    <a:pt x="124" y="176"/>
                  </a:cubicBezTo>
                  <a:cubicBezTo>
                    <a:pt x="125" y="176"/>
                    <a:pt x="126" y="175"/>
                    <a:pt x="126" y="175"/>
                  </a:cubicBezTo>
                  <a:cubicBezTo>
                    <a:pt x="127" y="175"/>
                    <a:pt x="127" y="175"/>
                    <a:pt x="127" y="174"/>
                  </a:cubicBezTo>
                  <a:cubicBezTo>
                    <a:pt x="121" y="181"/>
                    <a:pt x="114" y="186"/>
                    <a:pt x="107" y="192"/>
                  </a:cubicBezTo>
                  <a:cubicBezTo>
                    <a:pt x="104" y="195"/>
                    <a:pt x="101" y="198"/>
                    <a:pt x="98" y="201"/>
                  </a:cubicBezTo>
                  <a:cubicBezTo>
                    <a:pt x="96" y="202"/>
                    <a:pt x="94" y="204"/>
                    <a:pt x="92" y="206"/>
                  </a:cubicBezTo>
                  <a:cubicBezTo>
                    <a:pt x="93" y="204"/>
                    <a:pt x="93" y="203"/>
                    <a:pt x="93" y="202"/>
                  </a:cubicBezTo>
                  <a:close/>
                  <a:moveTo>
                    <a:pt x="96" y="237"/>
                  </a:moveTo>
                  <a:cubicBezTo>
                    <a:pt x="99" y="234"/>
                    <a:pt x="102" y="231"/>
                    <a:pt x="105" y="228"/>
                  </a:cubicBezTo>
                  <a:cubicBezTo>
                    <a:pt x="113" y="221"/>
                    <a:pt x="121" y="215"/>
                    <a:pt x="130" y="208"/>
                  </a:cubicBezTo>
                  <a:cubicBezTo>
                    <a:pt x="146" y="197"/>
                    <a:pt x="162" y="187"/>
                    <a:pt x="177" y="174"/>
                  </a:cubicBezTo>
                  <a:cubicBezTo>
                    <a:pt x="177" y="175"/>
                    <a:pt x="177" y="177"/>
                    <a:pt x="177" y="178"/>
                  </a:cubicBezTo>
                  <a:cubicBezTo>
                    <a:pt x="174" y="181"/>
                    <a:pt x="171" y="182"/>
                    <a:pt x="169" y="184"/>
                  </a:cubicBezTo>
                  <a:cubicBezTo>
                    <a:pt x="165" y="187"/>
                    <a:pt x="161" y="190"/>
                    <a:pt x="156" y="193"/>
                  </a:cubicBezTo>
                  <a:cubicBezTo>
                    <a:pt x="149" y="199"/>
                    <a:pt x="141" y="204"/>
                    <a:pt x="133" y="210"/>
                  </a:cubicBezTo>
                  <a:cubicBezTo>
                    <a:pt x="126" y="215"/>
                    <a:pt x="120" y="220"/>
                    <a:pt x="113" y="226"/>
                  </a:cubicBezTo>
                  <a:cubicBezTo>
                    <a:pt x="106" y="231"/>
                    <a:pt x="100" y="238"/>
                    <a:pt x="92" y="243"/>
                  </a:cubicBezTo>
                  <a:cubicBezTo>
                    <a:pt x="92" y="242"/>
                    <a:pt x="92" y="241"/>
                    <a:pt x="92" y="240"/>
                  </a:cubicBezTo>
                  <a:cubicBezTo>
                    <a:pt x="94" y="239"/>
                    <a:pt x="95" y="238"/>
                    <a:pt x="96" y="237"/>
                  </a:cubicBezTo>
                  <a:close/>
                  <a:moveTo>
                    <a:pt x="98" y="258"/>
                  </a:moveTo>
                  <a:cubicBezTo>
                    <a:pt x="102" y="255"/>
                    <a:pt x="106" y="252"/>
                    <a:pt x="110" y="249"/>
                  </a:cubicBezTo>
                  <a:cubicBezTo>
                    <a:pt x="118" y="244"/>
                    <a:pt x="125" y="238"/>
                    <a:pt x="133" y="233"/>
                  </a:cubicBezTo>
                  <a:cubicBezTo>
                    <a:pt x="147" y="224"/>
                    <a:pt x="163" y="213"/>
                    <a:pt x="174" y="202"/>
                  </a:cubicBezTo>
                  <a:cubicBezTo>
                    <a:pt x="162" y="214"/>
                    <a:pt x="147" y="224"/>
                    <a:pt x="133" y="235"/>
                  </a:cubicBezTo>
                  <a:cubicBezTo>
                    <a:pt x="126" y="240"/>
                    <a:pt x="119" y="246"/>
                    <a:pt x="112" y="251"/>
                  </a:cubicBezTo>
                  <a:cubicBezTo>
                    <a:pt x="106" y="256"/>
                    <a:pt x="99" y="260"/>
                    <a:pt x="93" y="266"/>
                  </a:cubicBezTo>
                  <a:cubicBezTo>
                    <a:pt x="93" y="265"/>
                    <a:pt x="93" y="264"/>
                    <a:pt x="93" y="262"/>
                  </a:cubicBezTo>
                  <a:cubicBezTo>
                    <a:pt x="95" y="261"/>
                    <a:pt x="97" y="260"/>
                    <a:pt x="98" y="258"/>
                  </a:cubicBezTo>
                  <a:close/>
                  <a:moveTo>
                    <a:pt x="111" y="260"/>
                  </a:moveTo>
                  <a:cubicBezTo>
                    <a:pt x="119" y="254"/>
                    <a:pt x="126" y="248"/>
                    <a:pt x="134" y="243"/>
                  </a:cubicBezTo>
                  <a:cubicBezTo>
                    <a:pt x="136" y="242"/>
                    <a:pt x="137" y="241"/>
                    <a:pt x="139" y="240"/>
                  </a:cubicBezTo>
                  <a:cubicBezTo>
                    <a:pt x="137" y="241"/>
                    <a:pt x="135" y="242"/>
                    <a:pt x="134" y="244"/>
                  </a:cubicBezTo>
                  <a:cubicBezTo>
                    <a:pt x="120" y="253"/>
                    <a:pt x="105" y="263"/>
                    <a:pt x="94" y="276"/>
                  </a:cubicBezTo>
                  <a:cubicBezTo>
                    <a:pt x="94" y="275"/>
                    <a:pt x="94" y="274"/>
                    <a:pt x="94" y="273"/>
                  </a:cubicBezTo>
                  <a:cubicBezTo>
                    <a:pt x="100" y="269"/>
                    <a:pt x="105" y="264"/>
                    <a:pt x="111" y="260"/>
                  </a:cubicBezTo>
                  <a:close/>
                  <a:moveTo>
                    <a:pt x="101" y="301"/>
                  </a:moveTo>
                  <a:cubicBezTo>
                    <a:pt x="104" y="298"/>
                    <a:pt x="107" y="296"/>
                    <a:pt x="110" y="294"/>
                  </a:cubicBezTo>
                  <a:cubicBezTo>
                    <a:pt x="110" y="294"/>
                    <a:pt x="110" y="294"/>
                    <a:pt x="110" y="294"/>
                  </a:cubicBezTo>
                  <a:cubicBezTo>
                    <a:pt x="106" y="297"/>
                    <a:pt x="102" y="301"/>
                    <a:pt x="98" y="304"/>
                  </a:cubicBezTo>
                  <a:cubicBezTo>
                    <a:pt x="98" y="304"/>
                    <a:pt x="97" y="304"/>
                    <a:pt x="97" y="303"/>
                  </a:cubicBezTo>
                  <a:cubicBezTo>
                    <a:pt x="97" y="303"/>
                    <a:pt x="97" y="303"/>
                    <a:pt x="97" y="303"/>
                  </a:cubicBezTo>
                  <a:cubicBezTo>
                    <a:pt x="98" y="303"/>
                    <a:pt x="100" y="302"/>
                    <a:pt x="101" y="301"/>
                  </a:cubicBezTo>
                  <a:close/>
                  <a:moveTo>
                    <a:pt x="115" y="294"/>
                  </a:moveTo>
                  <a:cubicBezTo>
                    <a:pt x="122" y="289"/>
                    <a:pt x="129" y="283"/>
                    <a:pt x="136" y="278"/>
                  </a:cubicBezTo>
                  <a:cubicBezTo>
                    <a:pt x="142" y="273"/>
                    <a:pt x="148" y="267"/>
                    <a:pt x="155" y="262"/>
                  </a:cubicBezTo>
                  <a:cubicBezTo>
                    <a:pt x="160" y="257"/>
                    <a:pt x="166" y="254"/>
                    <a:pt x="171" y="250"/>
                  </a:cubicBezTo>
                  <a:cubicBezTo>
                    <a:pt x="171" y="252"/>
                    <a:pt x="171" y="254"/>
                    <a:pt x="171" y="255"/>
                  </a:cubicBezTo>
                  <a:cubicBezTo>
                    <a:pt x="168" y="257"/>
                    <a:pt x="166" y="259"/>
                    <a:pt x="164" y="260"/>
                  </a:cubicBezTo>
                  <a:cubicBezTo>
                    <a:pt x="161" y="263"/>
                    <a:pt x="158" y="265"/>
                    <a:pt x="154" y="267"/>
                  </a:cubicBezTo>
                  <a:cubicBezTo>
                    <a:pt x="148" y="272"/>
                    <a:pt x="142" y="276"/>
                    <a:pt x="135" y="281"/>
                  </a:cubicBezTo>
                  <a:cubicBezTo>
                    <a:pt x="124" y="288"/>
                    <a:pt x="112" y="296"/>
                    <a:pt x="103" y="305"/>
                  </a:cubicBezTo>
                  <a:cubicBezTo>
                    <a:pt x="102" y="306"/>
                    <a:pt x="102" y="306"/>
                    <a:pt x="101" y="306"/>
                  </a:cubicBezTo>
                  <a:cubicBezTo>
                    <a:pt x="101" y="306"/>
                    <a:pt x="100" y="305"/>
                    <a:pt x="100" y="305"/>
                  </a:cubicBezTo>
                  <a:cubicBezTo>
                    <a:pt x="105" y="302"/>
                    <a:pt x="110" y="298"/>
                    <a:pt x="115" y="294"/>
                  </a:cubicBezTo>
                  <a:close/>
                  <a:moveTo>
                    <a:pt x="115" y="300"/>
                  </a:moveTo>
                  <a:cubicBezTo>
                    <a:pt x="121" y="297"/>
                    <a:pt x="127" y="293"/>
                    <a:pt x="133" y="290"/>
                  </a:cubicBezTo>
                  <a:cubicBezTo>
                    <a:pt x="139" y="286"/>
                    <a:pt x="145" y="282"/>
                    <a:pt x="151" y="278"/>
                  </a:cubicBezTo>
                  <a:cubicBezTo>
                    <a:pt x="157" y="274"/>
                    <a:pt x="162" y="270"/>
                    <a:pt x="168" y="265"/>
                  </a:cubicBezTo>
                  <a:cubicBezTo>
                    <a:pt x="169" y="264"/>
                    <a:pt x="171" y="263"/>
                    <a:pt x="168" y="266"/>
                  </a:cubicBezTo>
                  <a:cubicBezTo>
                    <a:pt x="167" y="267"/>
                    <a:pt x="166" y="268"/>
                    <a:pt x="165" y="269"/>
                  </a:cubicBezTo>
                  <a:cubicBezTo>
                    <a:pt x="162" y="271"/>
                    <a:pt x="159" y="273"/>
                    <a:pt x="157" y="275"/>
                  </a:cubicBezTo>
                  <a:cubicBezTo>
                    <a:pt x="151" y="279"/>
                    <a:pt x="145" y="283"/>
                    <a:pt x="139" y="287"/>
                  </a:cubicBezTo>
                  <a:cubicBezTo>
                    <a:pt x="133" y="291"/>
                    <a:pt x="127" y="295"/>
                    <a:pt x="121" y="299"/>
                  </a:cubicBezTo>
                  <a:cubicBezTo>
                    <a:pt x="117" y="302"/>
                    <a:pt x="111" y="305"/>
                    <a:pt x="107" y="308"/>
                  </a:cubicBezTo>
                  <a:cubicBezTo>
                    <a:pt x="107" y="308"/>
                    <a:pt x="107" y="308"/>
                    <a:pt x="107" y="309"/>
                  </a:cubicBezTo>
                  <a:cubicBezTo>
                    <a:pt x="106" y="308"/>
                    <a:pt x="105" y="308"/>
                    <a:pt x="104" y="307"/>
                  </a:cubicBezTo>
                  <a:cubicBezTo>
                    <a:pt x="107" y="306"/>
                    <a:pt x="111" y="302"/>
                    <a:pt x="115" y="300"/>
                  </a:cubicBezTo>
                  <a:close/>
                  <a:moveTo>
                    <a:pt x="141" y="290"/>
                  </a:moveTo>
                  <a:cubicBezTo>
                    <a:pt x="146" y="286"/>
                    <a:pt x="152" y="283"/>
                    <a:pt x="158" y="280"/>
                  </a:cubicBezTo>
                  <a:cubicBezTo>
                    <a:pt x="153" y="284"/>
                    <a:pt x="147" y="287"/>
                    <a:pt x="142" y="290"/>
                  </a:cubicBezTo>
                  <a:cubicBezTo>
                    <a:pt x="132" y="297"/>
                    <a:pt x="122" y="304"/>
                    <a:pt x="112" y="310"/>
                  </a:cubicBezTo>
                  <a:cubicBezTo>
                    <a:pt x="111" y="310"/>
                    <a:pt x="109" y="309"/>
                    <a:pt x="108" y="309"/>
                  </a:cubicBezTo>
                  <a:cubicBezTo>
                    <a:pt x="119" y="302"/>
                    <a:pt x="130" y="296"/>
                    <a:pt x="141" y="290"/>
                  </a:cubicBezTo>
                  <a:close/>
                  <a:moveTo>
                    <a:pt x="149" y="289"/>
                  </a:moveTo>
                  <a:cubicBezTo>
                    <a:pt x="154" y="286"/>
                    <a:pt x="158" y="283"/>
                    <a:pt x="163" y="280"/>
                  </a:cubicBezTo>
                  <a:cubicBezTo>
                    <a:pt x="160" y="282"/>
                    <a:pt x="157" y="284"/>
                    <a:pt x="154" y="286"/>
                  </a:cubicBezTo>
                  <a:cubicBezTo>
                    <a:pt x="143" y="293"/>
                    <a:pt x="131" y="301"/>
                    <a:pt x="120" y="310"/>
                  </a:cubicBezTo>
                  <a:cubicBezTo>
                    <a:pt x="120" y="311"/>
                    <a:pt x="120" y="311"/>
                    <a:pt x="120" y="311"/>
                  </a:cubicBezTo>
                  <a:cubicBezTo>
                    <a:pt x="119" y="311"/>
                    <a:pt x="119" y="312"/>
                    <a:pt x="118" y="312"/>
                  </a:cubicBezTo>
                  <a:cubicBezTo>
                    <a:pt x="117" y="312"/>
                    <a:pt x="115" y="311"/>
                    <a:pt x="113" y="311"/>
                  </a:cubicBezTo>
                  <a:cubicBezTo>
                    <a:pt x="125" y="303"/>
                    <a:pt x="137" y="296"/>
                    <a:pt x="149" y="289"/>
                  </a:cubicBezTo>
                  <a:close/>
                  <a:moveTo>
                    <a:pt x="122" y="311"/>
                  </a:moveTo>
                  <a:cubicBezTo>
                    <a:pt x="122" y="310"/>
                    <a:pt x="123" y="310"/>
                    <a:pt x="123" y="310"/>
                  </a:cubicBezTo>
                  <a:cubicBezTo>
                    <a:pt x="125" y="309"/>
                    <a:pt x="126" y="308"/>
                    <a:pt x="128" y="307"/>
                  </a:cubicBezTo>
                  <a:cubicBezTo>
                    <a:pt x="131" y="305"/>
                    <a:pt x="134" y="303"/>
                    <a:pt x="137" y="301"/>
                  </a:cubicBezTo>
                  <a:cubicBezTo>
                    <a:pt x="143" y="296"/>
                    <a:pt x="150" y="292"/>
                    <a:pt x="157" y="288"/>
                  </a:cubicBezTo>
                  <a:cubicBezTo>
                    <a:pt x="159" y="287"/>
                    <a:pt x="161" y="286"/>
                    <a:pt x="163" y="284"/>
                  </a:cubicBezTo>
                  <a:cubicBezTo>
                    <a:pt x="159" y="287"/>
                    <a:pt x="155" y="290"/>
                    <a:pt x="151" y="292"/>
                  </a:cubicBezTo>
                  <a:cubicBezTo>
                    <a:pt x="145" y="296"/>
                    <a:pt x="140" y="300"/>
                    <a:pt x="135" y="304"/>
                  </a:cubicBezTo>
                  <a:cubicBezTo>
                    <a:pt x="133" y="306"/>
                    <a:pt x="131" y="307"/>
                    <a:pt x="129" y="309"/>
                  </a:cubicBezTo>
                  <a:cubicBezTo>
                    <a:pt x="128" y="309"/>
                    <a:pt x="128" y="310"/>
                    <a:pt x="127" y="310"/>
                  </a:cubicBezTo>
                  <a:cubicBezTo>
                    <a:pt x="127" y="311"/>
                    <a:pt x="126" y="311"/>
                    <a:pt x="126" y="312"/>
                  </a:cubicBezTo>
                  <a:cubicBezTo>
                    <a:pt x="125" y="312"/>
                    <a:pt x="125" y="313"/>
                    <a:pt x="124" y="313"/>
                  </a:cubicBezTo>
                  <a:cubicBezTo>
                    <a:pt x="124" y="313"/>
                    <a:pt x="124" y="313"/>
                    <a:pt x="124" y="313"/>
                  </a:cubicBezTo>
                  <a:cubicBezTo>
                    <a:pt x="122" y="313"/>
                    <a:pt x="121" y="313"/>
                    <a:pt x="119" y="312"/>
                  </a:cubicBezTo>
                  <a:cubicBezTo>
                    <a:pt x="120" y="312"/>
                    <a:pt x="121" y="311"/>
                    <a:pt x="122" y="311"/>
                  </a:cubicBezTo>
                  <a:close/>
                  <a:moveTo>
                    <a:pt x="126" y="313"/>
                  </a:moveTo>
                  <a:cubicBezTo>
                    <a:pt x="126" y="313"/>
                    <a:pt x="126" y="313"/>
                    <a:pt x="126" y="313"/>
                  </a:cubicBezTo>
                  <a:cubicBezTo>
                    <a:pt x="128" y="311"/>
                    <a:pt x="130" y="310"/>
                    <a:pt x="131" y="309"/>
                  </a:cubicBezTo>
                  <a:cubicBezTo>
                    <a:pt x="137" y="304"/>
                    <a:pt x="143" y="300"/>
                    <a:pt x="149" y="297"/>
                  </a:cubicBezTo>
                  <a:cubicBezTo>
                    <a:pt x="154" y="294"/>
                    <a:pt x="159" y="291"/>
                    <a:pt x="164" y="288"/>
                  </a:cubicBezTo>
                  <a:cubicBezTo>
                    <a:pt x="164" y="288"/>
                    <a:pt x="163" y="289"/>
                    <a:pt x="162" y="289"/>
                  </a:cubicBezTo>
                  <a:cubicBezTo>
                    <a:pt x="160" y="291"/>
                    <a:pt x="157" y="293"/>
                    <a:pt x="154" y="294"/>
                  </a:cubicBezTo>
                  <a:cubicBezTo>
                    <a:pt x="149" y="298"/>
                    <a:pt x="144" y="301"/>
                    <a:pt x="139" y="305"/>
                  </a:cubicBezTo>
                  <a:cubicBezTo>
                    <a:pt x="135" y="308"/>
                    <a:pt x="132" y="311"/>
                    <a:pt x="128" y="314"/>
                  </a:cubicBezTo>
                  <a:cubicBezTo>
                    <a:pt x="128" y="314"/>
                    <a:pt x="128" y="314"/>
                    <a:pt x="128" y="314"/>
                  </a:cubicBezTo>
                  <a:cubicBezTo>
                    <a:pt x="127" y="314"/>
                    <a:pt x="126" y="314"/>
                    <a:pt x="125" y="314"/>
                  </a:cubicBezTo>
                  <a:cubicBezTo>
                    <a:pt x="125" y="313"/>
                    <a:pt x="125" y="313"/>
                    <a:pt x="126" y="313"/>
                  </a:cubicBezTo>
                  <a:close/>
                  <a:moveTo>
                    <a:pt x="130" y="313"/>
                  </a:moveTo>
                  <a:cubicBezTo>
                    <a:pt x="130" y="313"/>
                    <a:pt x="131" y="313"/>
                    <a:pt x="131" y="313"/>
                  </a:cubicBezTo>
                  <a:cubicBezTo>
                    <a:pt x="138" y="307"/>
                    <a:pt x="146" y="303"/>
                    <a:pt x="154" y="298"/>
                  </a:cubicBezTo>
                  <a:cubicBezTo>
                    <a:pt x="153" y="299"/>
                    <a:pt x="152" y="300"/>
                    <a:pt x="151" y="301"/>
                  </a:cubicBezTo>
                  <a:cubicBezTo>
                    <a:pt x="144" y="305"/>
                    <a:pt x="138" y="309"/>
                    <a:pt x="132" y="315"/>
                  </a:cubicBezTo>
                  <a:cubicBezTo>
                    <a:pt x="131" y="315"/>
                    <a:pt x="130" y="314"/>
                    <a:pt x="129" y="314"/>
                  </a:cubicBezTo>
                  <a:cubicBezTo>
                    <a:pt x="129" y="314"/>
                    <a:pt x="129" y="314"/>
                    <a:pt x="130" y="313"/>
                  </a:cubicBezTo>
                  <a:close/>
                  <a:moveTo>
                    <a:pt x="147" y="306"/>
                  </a:moveTo>
                  <a:cubicBezTo>
                    <a:pt x="153" y="302"/>
                    <a:pt x="158" y="298"/>
                    <a:pt x="164" y="295"/>
                  </a:cubicBezTo>
                  <a:cubicBezTo>
                    <a:pt x="165" y="295"/>
                    <a:pt x="165" y="294"/>
                    <a:pt x="166" y="294"/>
                  </a:cubicBezTo>
                  <a:cubicBezTo>
                    <a:pt x="165" y="294"/>
                    <a:pt x="165" y="295"/>
                    <a:pt x="165" y="295"/>
                  </a:cubicBezTo>
                  <a:cubicBezTo>
                    <a:pt x="163" y="296"/>
                    <a:pt x="162" y="298"/>
                    <a:pt x="160" y="299"/>
                  </a:cubicBezTo>
                  <a:cubicBezTo>
                    <a:pt x="157" y="301"/>
                    <a:pt x="155" y="302"/>
                    <a:pt x="152" y="304"/>
                  </a:cubicBezTo>
                  <a:cubicBezTo>
                    <a:pt x="147" y="307"/>
                    <a:pt x="142" y="311"/>
                    <a:pt x="137" y="315"/>
                  </a:cubicBezTo>
                  <a:cubicBezTo>
                    <a:pt x="136" y="315"/>
                    <a:pt x="135" y="315"/>
                    <a:pt x="133" y="315"/>
                  </a:cubicBezTo>
                  <a:cubicBezTo>
                    <a:pt x="138" y="312"/>
                    <a:pt x="142" y="309"/>
                    <a:pt x="147" y="306"/>
                  </a:cubicBezTo>
                  <a:close/>
                  <a:moveTo>
                    <a:pt x="153" y="306"/>
                  </a:moveTo>
                  <a:cubicBezTo>
                    <a:pt x="157" y="303"/>
                    <a:pt x="163" y="301"/>
                    <a:pt x="167" y="297"/>
                  </a:cubicBezTo>
                  <a:cubicBezTo>
                    <a:pt x="160" y="305"/>
                    <a:pt x="151" y="309"/>
                    <a:pt x="143" y="316"/>
                  </a:cubicBezTo>
                  <a:cubicBezTo>
                    <a:pt x="141" y="316"/>
                    <a:pt x="140" y="316"/>
                    <a:pt x="138" y="315"/>
                  </a:cubicBezTo>
                  <a:cubicBezTo>
                    <a:pt x="143" y="312"/>
                    <a:pt x="148" y="309"/>
                    <a:pt x="153" y="306"/>
                  </a:cubicBezTo>
                  <a:close/>
                  <a:moveTo>
                    <a:pt x="153" y="310"/>
                  </a:moveTo>
                  <a:cubicBezTo>
                    <a:pt x="156" y="308"/>
                    <a:pt x="160" y="306"/>
                    <a:pt x="164" y="304"/>
                  </a:cubicBezTo>
                  <a:cubicBezTo>
                    <a:pt x="164" y="303"/>
                    <a:pt x="165" y="303"/>
                    <a:pt x="165" y="303"/>
                  </a:cubicBezTo>
                  <a:cubicBezTo>
                    <a:pt x="164" y="304"/>
                    <a:pt x="164" y="304"/>
                    <a:pt x="163" y="304"/>
                  </a:cubicBezTo>
                  <a:cubicBezTo>
                    <a:pt x="161" y="306"/>
                    <a:pt x="159" y="307"/>
                    <a:pt x="157" y="309"/>
                  </a:cubicBezTo>
                  <a:cubicBezTo>
                    <a:pt x="154" y="311"/>
                    <a:pt x="151" y="313"/>
                    <a:pt x="149" y="316"/>
                  </a:cubicBezTo>
                  <a:cubicBezTo>
                    <a:pt x="149" y="316"/>
                    <a:pt x="149" y="316"/>
                    <a:pt x="149" y="316"/>
                  </a:cubicBezTo>
                  <a:cubicBezTo>
                    <a:pt x="147" y="316"/>
                    <a:pt x="146" y="316"/>
                    <a:pt x="145" y="316"/>
                  </a:cubicBezTo>
                  <a:cubicBezTo>
                    <a:pt x="148" y="314"/>
                    <a:pt x="150" y="312"/>
                    <a:pt x="153" y="310"/>
                  </a:cubicBezTo>
                  <a:close/>
                  <a:moveTo>
                    <a:pt x="155" y="313"/>
                  </a:moveTo>
                  <a:cubicBezTo>
                    <a:pt x="158" y="311"/>
                    <a:pt x="160" y="310"/>
                    <a:pt x="163" y="308"/>
                  </a:cubicBezTo>
                  <a:cubicBezTo>
                    <a:pt x="162" y="308"/>
                    <a:pt x="162" y="309"/>
                    <a:pt x="161" y="309"/>
                  </a:cubicBezTo>
                  <a:cubicBezTo>
                    <a:pt x="159" y="311"/>
                    <a:pt x="157" y="313"/>
                    <a:pt x="155" y="315"/>
                  </a:cubicBezTo>
                  <a:cubicBezTo>
                    <a:pt x="155" y="316"/>
                    <a:pt x="156" y="316"/>
                    <a:pt x="156" y="316"/>
                  </a:cubicBezTo>
                  <a:cubicBezTo>
                    <a:pt x="159" y="314"/>
                    <a:pt x="161" y="313"/>
                    <a:pt x="164" y="311"/>
                  </a:cubicBezTo>
                  <a:cubicBezTo>
                    <a:pt x="166" y="309"/>
                    <a:pt x="163" y="313"/>
                    <a:pt x="162" y="313"/>
                  </a:cubicBezTo>
                  <a:cubicBezTo>
                    <a:pt x="161" y="314"/>
                    <a:pt x="161" y="314"/>
                    <a:pt x="160" y="315"/>
                  </a:cubicBezTo>
                  <a:cubicBezTo>
                    <a:pt x="160" y="315"/>
                    <a:pt x="160" y="316"/>
                    <a:pt x="160" y="316"/>
                  </a:cubicBezTo>
                  <a:cubicBezTo>
                    <a:pt x="157" y="316"/>
                    <a:pt x="154" y="316"/>
                    <a:pt x="150" y="316"/>
                  </a:cubicBezTo>
                  <a:cubicBezTo>
                    <a:pt x="152" y="315"/>
                    <a:pt x="154" y="314"/>
                    <a:pt x="155" y="313"/>
                  </a:cubicBezTo>
                  <a:close/>
                  <a:moveTo>
                    <a:pt x="162" y="316"/>
                  </a:moveTo>
                  <a:cubicBezTo>
                    <a:pt x="162" y="316"/>
                    <a:pt x="164" y="315"/>
                    <a:pt x="165" y="315"/>
                  </a:cubicBezTo>
                  <a:cubicBezTo>
                    <a:pt x="165" y="315"/>
                    <a:pt x="165" y="315"/>
                    <a:pt x="165" y="315"/>
                  </a:cubicBezTo>
                  <a:cubicBezTo>
                    <a:pt x="165" y="315"/>
                    <a:pt x="165" y="315"/>
                    <a:pt x="165" y="316"/>
                  </a:cubicBezTo>
                  <a:cubicBezTo>
                    <a:pt x="164" y="316"/>
                    <a:pt x="164" y="316"/>
                    <a:pt x="163" y="316"/>
                  </a:cubicBezTo>
                  <a:cubicBezTo>
                    <a:pt x="163" y="316"/>
                    <a:pt x="162" y="316"/>
                    <a:pt x="162" y="316"/>
                  </a:cubicBezTo>
                  <a:cubicBezTo>
                    <a:pt x="162" y="316"/>
                    <a:pt x="162" y="316"/>
                    <a:pt x="162" y="316"/>
                  </a:cubicBezTo>
                  <a:close/>
                  <a:moveTo>
                    <a:pt x="168" y="315"/>
                  </a:moveTo>
                  <a:cubicBezTo>
                    <a:pt x="169" y="302"/>
                    <a:pt x="172" y="290"/>
                    <a:pt x="172" y="277"/>
                  </a:cubicBezTo>
                  <a:cubicBezTo>
                    <a:pt x="173" y="264"/>
                    <a:pt x="174" y="251"/>
                    <a:pt x="175" y="238"/>
                  </a:cubicBezTo>
                  <a:cubicBezTo>
                    <a:pt x="176" y="225"/>
                    <a:pt x="177" y="212"/>
                    <a:pt x="178" y="199"/>
                  </a:cubicBezTo>
                  <a:cubicBezTo>
                    <a:pt x="179" y="187"/>
                    <a:pt x="181" y="175"/>
                    <a:pt x="178" y="163"/>
                  </a:cubicBezTo>
                  <a:cubicBezTo>
                    <a:pt x="178" y="163"/>
                    <a:pt x="178" y="163"/>
                    <a:pt x="178" y="163"/>
                  </a:cubicBezTo>
                  <a:cubicBezTo>
                    <a:pt x="187" y="161"/>
                    <a:pt x="196" y="161"/>
                    <a:pt x="204" y="161"/>
                  </a:cubicBezTo>
                  <a:cubicBezTo>
                    <a:pt x="205" y="172"/>
                    <a:pt x="203" y="184"/>
                    <a:pt x="202" y="195"/>
                  </a:cubicBezTo>
                  <a:cubicBezTo>
                    <a:pt x="201" y="208"/>
                    <a:pt x="200" y="221"/>
                    <a:pt x="199" y="234"/>
                  </a:cubicBezTo>
                  <a:cubicBezTo>
                    <a:pt x="198" y="247"/>
                    <a:pt x="198" y="260"/>
                    <a:pt x="196" y="273"/>
                  </a:cubicBezTo>
                  <a:cubicBezTo>
                    <a:pt x="194" y="286"/>
                    <a:pt x="193" y="299"/>
                    <a:pt x="191" y="312"/>
                  </a:cubicBezTo>
                  <a:cubicBezTo>
                    <a:pt x="191" y="312"/>
                    <a:pt x="191" y="312"/>
                    <a:pt x="191" y="312"/>
                  </a:cubicBezTo>
                  <a:cubicBezTo>
                    <a:pt x="183" y="314"/>
                    <a:pt x="175" y="315"/>
                    <a:pt x="168" y="315"/>
                  </a:cubicBezTo>
                  <a:cubicBezTo>
                    <a:pt x="168" y="315"/>
                    <a:pt x="168" y="315"/>
                    <a:pt x="168" y="315"/>
                  </a:cubicBezTo>
                  <a:close/>
                  <a:moveTo>
                    <a:pt x="194" y="311"/>
                  </a:moveTo>
                  <a:cubicBezTo>
                    <a:pt x="195" y="311"/>
                    <a:pt x="195" y="311"/>
                    <a:pt x="196" y="311"/>
                  </a:cubicBezTo>
                  <a:cubicBezTo>
                    <a:pt x="195" y="311"/>
                    <a:pt x="194" y="312"/>
                    <a:pt x="194" y="312"/>
                  </a:cubicBezTo>
                  <a:cubicBezTo>
                    <a:pt x="194" y="312"/>
                    <a:pt x="194" y="311"/>
                    <a:pt x="194" y="311"/>
                  </a:cubicBezTo>
                  <a:close/>
                  <a:moveTo>
                    <a:pt x="250" y="293"/>
                  </a:moveTo>
                  <a:cubicBezTo>
                    <a:pt x="250" y="293"/>
                    <a:pt x="250" y="293"/>
                    <a:pt x="250" y="293"/>
                  </a:cubicBezTo>
                  <a:cubicBezTo>
                    <a:pt x="249" y="293"/>
                    <a:pt x="249" y="293"/>
                    <a:pt x="248" y="293"/>
                  </a:cubicBezTo>
                  <a:cubicBezTo>
                    <a:pt x="246" y="294"/>
                    <a:pt x="245" y="295"/>
                    <a:pt x="243" y="296"/>
                  </a:cubicBezTo>
                  <a:cubicBezTo>
                    <a:pt x="235" y="298"/>
                    <a:pt x="226" y="300"/>
                    <a:pt x="218" y="303"/>
                  </a:cubicBezTo>
                  <a:cubicBezTo>
                    <a:pt x="214" y="304"/>
                    <a:pt x="210" y="305"/>
                    <a:pt x="205" y="307"/>
                  </a:cubicBezTo>
                  <a:cubicBezTo>
                    <a:pt x="203" y="308"/>
                    <a:pt x="201" y="309"/>
                    <a:pt x="199" y="310"/>
                  </a:cubicBezTo>
                  <a:cubicBezTo>
                    <a:pt x="195" y="311"/>
                    <a:pt x="195" y="310"/>
                    <a:pt x="199" y="309"/>
                  </a:cubicBezTo>
                  <a:cubicBezTo>
                    <a:pt x="203" y="307"/>
                    <a:pt x="208" y="306"/>
                    <a:pt x="213" y="304"/>
                  </a:cubicBezTo>
                  <a:cubicBezTo>
                    <a:pt x="219" y="302"/>
                    <a:pt x="224" y="300"/>
                    <a:pt x="230" y="298"/>
                  </a:cubicBezTo>
                  <a:cubicBezTo>
                    <a:pt x="236" y="296"/>
                    <a:pt x="241" y="295"/>
                    <a:pt x="247" y="293"/>
                  </a:cubicBezTo>
                  <a:cubicBezTo>
                    <a:pt x="248" y="293"/>
                    <a:pt x="250" y="292"/>
                    <a:pt x="251" y="291"/>
                  </a:cubicBezTo>
                  <a:cubicBezTo>
                    <a:pt x="252" y="290"/>
                    <a:pt x="252" y="289"/>
                    <a:pt x="253" y="288"/>
                  </a:cubicBezTo>
                  <a:cubicBezTo>
                    <a:pt x="252" y="290"/>
                    <a:pt x="251" y="292"/>
                    <a:pt x="250" y="293"/>
                  </a:cubicBezTo>
                  <a:close/>
                  <a:moveTo>
                    <a:pt x="238" y="298"/>
                  </a:moveTo>
                  <a:cubicBezTo>
                    <a:pt x="226" y="303"/>
                    <a:pt x="212" y="308"/>
                    <a:pt x="199" y="311"/>
                  </a:cubicBezTo>
                  <a:cubicBezTo>
                    <a:pt x="200" y="310"/>
                    <a:pt x="201" y="310"/>
                    <a:pt x="202" y="309"/>
                  </a:cubicBezTo>
                  <a:cubicBezTo>
                    <a:pt x="207" y="307"/>
                    <a:pt x="212" y="306"/>
                    <a:pt x="217" y="304"/>
                  </a:cubicBezTo>
                  <a:cubicBezTo>
                    <a:pt x="224" y="301"/>
                    <a:pt x="231" y="300"/>
                    <a:pt x="238" y="298"/>
                  </a:cubicBezTo>
                  <a:close/>
                  <a:moveTo>
                    <a:pt x="254" y="286"/>
                  </a:moveTo>
                  <a:cubicBezTo>
                    <a:pt x="254" y="286"/>
                    <a:pt x="253" y="286"/>
                    <a:pt x="253" y="286"/>
                  </a:cubicBezTo>
                  <a:cubicBezTo>
                    <a:pt x="252" y="286"/>
                    <a:pt x="252" y="286"/>
                    <a:pt x="252" y="287"/>
                  </a:cubicBezTo>
                  <a:cubicBezTo>
                    <a:pt x="242" y="290"/>
                    <a:pt x="232" y="293"/>
                    <a:pt x="222" y="296"/>
                  </a:cubicBezTo>
                  <a:cubicBezTo>
                    <a:pt x="217" y="297"/>
                    <a:pt x="212" y="299"/>
                    <a:pt x="207" y="301"/>
                  </a:cubicBezTo>
                  <a:cubicBezTo>
                    <a:pt x="204" y="302"/>
                    <a:pt x="202" y="303"/>
                    <a:pt x="200" y="303"/>
                  </a:cubicBezTo>
                  <a:cubicBezTo>
                    <a:pt x="199" y="304"/>
                    <a:pt x="198" y="304"/>
                    <a:pt x="197" y="304"/>
                  </a:cubicBezTo>
                  <a:cubicBezTo>
                    <a:pt x="194" y="305"/>
                    <a:pt x="199" y="303"/>
                    <a:pt x="199" y="303"/>
                  </a:cubicBezTo>
                  <a:cubicBezTo>
                    <a:pt x="210" y="299"/>
                    <a:pt x="221" y="295"/>
                    <a:pt x="232" y="291"/>
                  </a:cubicBezTo>
                  <a:cubicBezTo>
                    <a:pt x="234" y="291"/>
                    <a:pt x="236" y="290"/>
                    <a:pt x="238" y="289"/>
                  </a:cubicBezTo>
                  <a:cubicBezTo>
                    <a:pt x="244" y="288"/>
                    <a:pt x="250" y="286"/>
                    <a:pt x="255" y="283"/>
                  </a:cubicBezTo>
                  <a:cubicBezTo>
                    <a:pt x="255" y="284"/>
                    <a:pt x="255" y="285"/>
                    <a:pt x="254" y="286"/>
                  </a:cubicBezTo>
                  <a:close/>
                  <a:moveTo>
                    <a:pt x="257" y="279"/>
                  </a:moveTo>
                  <a:cubicBezTo>
                    <a:pt x="257" y="280"/>
                    <a:pt x="256" y="281"/>
                    <a:pt x="256" y="281"/>
                  </a:cubicBezTo>
                  <a:cubicBezTo>
                    <a:pt x="250" y="284"/>
                    <a:pt x="244" y="286"/>
                    <a:pt x="237" y="289"/>
                  </a:cubicBezTo>
                  <a:cubicBezTo>
                    <a:pt x="232" y="290"/>
                    <a:pt x="226" y="291"/>
                    <a:pt x="221" y="293"/>
                  </a:cubicBezTo>
                  <a:cubicBezTo>
                    <a:pt x="216" y="294"/>
                    <a:pt x="210" y="296"/>
                    <a:pt x="206" y="297"/>
                  </a:cubicBezTo>
                  <a:cubicBezTo>
                    <a:pt x="203" y="298"/>
                    <a:pt x="200" y="299"/>
                    <a:pt x="197" y="300"/>
                  </a:cubicBezTo>
                  <a:cubicBezTo>
                    <a:pt x="193" y="302"/>
                    <a:pt x="199" y="299"/>
                    <a:pt x="200" y="299"/>
                  </a:cubicBezTo>
                  <a:cubicBezTo>
                    <a:pt x="211" y="294"/>
                    <a:pt x="223" y="291"/>
                    <a:pt x="234" y="287"/>
                  </a:cubicBezTo>
                  <a:cubicBezTo>
                    <a:pt x="239" y="285"/>
                    <a:pt x="244" y="283"/>
                    <a:pt x="249" y="280"/>
                  </a:cubicBezTo>
                  <a:cubicBezTo>
                    <a:pt x="252" y="279"/>
                    <a:pt x="256" y="278"/>
                    <a:pt x="258" y="275"/>
                  </a:cubicBezTo>
                  <a:cubicBezTo>
                    <a:pt x="258" y="277"/>
                    <a:pt x="258" y="278"/>
                    <a:pt x="257" y="279"/>
                  </a:cubicBezTo>
                  <a:close/>
                  <a:moveTo>
                    <a:pt x="259" y="274"/>
                  </a:moveTo>
                  <a:cubicBezTo>
                    <a:pt x="247" y="279"/>
                    <a:pt x="235" y="283"/>
                    <a:pt x="224" y="287"/>
                  </a:cubicBezTo>
                  <a:cubicBezTo>
                    <a:pt x="218" y="288"/>
                    <a:pt x="212" y="290"/>
                    <a:pt x="207" y="292"/>
                  </a:cubicBezTo>
                  <a:cubicBezTo>
                    <a:pt x="204" y="293"/>
                    <a:pt x="201" y="295"/>
                    <a:pt x="198" y="295"/>
                  </a:cubicBezTo>
                  <a:cubicBezTo>
                    <a:pt x="193" y="297"/>
                    <a:pt x="200" y="294"/>
                    <a:pt x="201" y="294"/>
                  </a:cubicBezTo>
                  <a:cubicBezTo>
                    <a:pt x="212" y="289"/>
                    <a:pt x="224" y="285"/>
                    <a:pt x="236" y="281"/>
                  </a:cubicBezTo>
                  <a:cubicBezTo>
                    <a:pt x="241" y="279"/>
                    <a:pt x="246" y="277"/>
                    <a:pt x="251" y="275"/>
                  </a:cubicBezTo>
                  <a:cubicBezTo>
                    <a:pt x="254" y="274"/>
                    <a:pt x="257" y="272"/>
                    <a:pt x="260" y="270"/>
                  </a:cubicBezTo>
                  <a:cubicBezTo>
                    <a:pt x="260" y="271"/>
                    <a:pt x="259" y="273"/>
                    <a:pt x="259" y="274"/>
                  </a:cubicBezTo>
                  <a:close/>
                  <a:moveTo>
                    <a:pt x="258" y="271"/>
                  </a:moveTo>
                  <a:cubicBezTo>
                    <a:pt x="258" y="271"/>
                    <a:pt x="259" y="271"/>
                    <a:pt x="259" y="270"/>
                  </a:cubicBezTo>
                  <a:cubicBezTo>
                    <a:pt x="259" y="271"/>
                    <a:pt x="258" y="271"/>
                    <a:pt x="258" y="271"/>
                  </a:cubicBezTo>
                  <a:close/>
                  <a:moveTo>
                    <a:pt x="263" y="257"/>
                  </a:moveTo>
                  <a:cubicBezTo>
                    <a:pt x="263" y="257"/>
                    <a:pt x="263" y="257"/>
                    <a:pt x="263" y="257"/>
                  </a:cubicBezTo>
                  <a:cubicBezTo>
                    <a:pt x="247" y="265"/>
                    <a:pt x="229" y="269"/>
                    <a:pt x="213" y="276"/>
                  </a:cubicBezTo>
                  <a:cubicBezTo>
                    <a:pt x="212" y="276"/>
                    <a:pt x="210" y="277"/>
                    <a:pt x="209" y="278"/>
                  </a:cubicBezTo>
                  <a:cubicBezTo>
                    <a:pt x="206" y="279"/>
                    <a:pt x="204" y="280"/>
                    <a:pt x="202" y="281"/>
                  </a:cubicBezTo>
                  <a:cubicBezTo>
                    <a:pt x="203" y="280"/>
                    <a:pt x="204" y="280"/>
                    <a:pt x="205" y="279"/>
                  </a:cubicBezTo>
                  <a:cubicBezTo>
                    <a:pt x="224" y="270"/>
                    <a:pt x="245" y="266"/>
                    <a:pt x="263" y="255"/>
                  </a:cubicBezTo>
                  <a:cubicBezTo>
                    <a:pt x="263" y="256"/>
                    <a:pt x="263" y="256"/>
                    <a:pt x="263" y="257"/>
                  </a:cubicBezTo>
                  <a:close/>
                  <a:moveTo>
                    <a:pt x="264" y="248"/>
                  </a:moveTo>
                  <a:cubicBezTo>
                    <a:pt x="259" y="249"/>
                    <a:pt x="254" y="252"/>
                    <a:pt x="248" y="254"/>
                  </a:cubicBezTo>
                  <a:cubicBezTo>
                    <a:pt x="242" y="256"/>
                    <a:pt x="236" y="258"/>
                    <a:pt x="231" y="260"/>
                  </a:cubicBezTo>
                  <a:cubicBezTo>
                    <a:pt x="224" y="262"/>
                    <a:pt x="217" y="265"/>
                    <a:pt x="210" y="267"/>
                  </a:cubicBezTo>
                  <a:cubicBezTo>
                    <a:pt x="208" y="268"/>
                    <a:pt x="207" y="269"/>
                    <a:pt x="205" y="269"/>
                  </a:cubicBezTo>
                  <a:cubicBezTo>
                    <a:pt x="206" y="269"/>
                    <a:pt x="207" y="268"/>
                    <a:pt x="208" y="268"/>
                  </a:cubicBezTo>
                  <a:cubicBezTo>
                    <a:pt x="217" y="263"/>
                    <a:pt x="227" y="259"/>
                    <a:pt x="236" y="256"/>
                  </a:cubicBezTo>
                  <a:cubicBezTo>
                    <a:pt x="246" y="252"/>
                    <a:pt x="255" y="247"/>
                    <a:pt x="264" y="244"/>
                  </a:cubicBezTo>
                  <a:cubicBezTo>
                    <a:pt x="264" y="245"/>
                    <a:pt x="264" y="246"/>
                    <a:pt x="264" y="248"/>
                  </a:cubicBezTo>
                  <a:close/>
                  <a:moveTo>
                    <a:pt x="264" y="243"/>
                  </a:moveTo>
                  <a:cubicBezTo>
                    <a:pt x="258" y="244"/>
                    <a:pt x="252" y="247"/>
                    <a:pt x="246" y="249"/>
                  </a:cubicBezTo>
                  <a:cubicBezTo>
                    <a:pt x="242" y="251"/>
                    <a:pt x="239" y="252"/>
                    <a:pt x="235" y="253"/>
                  </a:cubicBezTo>
                  <a:cubicBezTo>
                    <a:pt x="241" y="251"/>
                    <a:pt x="247" y="249"/>
                    <a:pt x="253" y="246"/>
                  </a:cubicBezTo>
                  <a:cubicBezTo>
                    <a:pt x="254" y="245"/>
                    <a:pt x="256" y="244"/>
                    <a:pt x="258" y="243"/>
                  </a:cubicBezTo>
                  <a:cubicBezTo>
                    <a:pt x="260" y="243"/>
                    <a:pt x="262" y="242"/>
                    <a:pt x="264" y="241"/>
                  </a:cubicBezTo>
                  <a:cubicBezTo>
                    <a:pt x="265" y="242"/>
                    <a:pt x="264" y="242"/>
                    <a:pt x="264" y="243"/>
                  </a:cubicBezTo>
                  <a:close/>
                  <a:moveTo>
                    <a:pt x="264" y="240"/>
                  </a:moveTo>
                  <a:cubicBezTo>
                    <a:pt x="263" y="240"/>
                    <a:pt x="261" y="241"/>
                    <a:pt x="260" y="242"/>
                  </a:cubicBezTo>
                  <a:cubicBezTo>
                    <a:pt x="253" y="243"/>
                    <a:pt x="245" y="246"/>
                    <a:pt x="238" y="248"/>
                  </a:cubicBezTo>
                  <a:cubicBezTo>
                    <a:pt x="232" y="250"/>
                    <a:pt x="225" y="252"/>
                    <a:pt x="219" y="255"/>
                  </a:cubicBezTo>
                  <a:cubicBezTo>
                    <a:pt x="215" y="256"/>
                    <a:pt x="211" y="258"/>
                    <a:pt x="207" y="260"/>
                  </a:cubicBezTo>
                  <a:cubicBezTo>
                    <a:pt x="211" y="258"/>
                    <a:pt x="215" y="256"/>
                    <a:pt x="219" y="254"/>
                  </a:cubicBezTo>
                  <a:cubicBezTo>
                    <a:pt x="227" y="250"/>
                    <a:pt x="235" y="248"/>
                    <a:pt x="243" y="245"/>
                  </a:cubicBezTo>
                  <a:cubicBezTo>
                    <a:pt x="248" y="243"/>
                    <a:pt x="253" y="240"/>
                    <a:pt x="258" y="238"/>
                  </a:cubicBezTo>
                  <a:cubicBezTo>
                    <a:pt x="260" y="237"/>
                    <a:pt x="262" y="236"/>
                    <a:pt x="264" y="235"/>
                  </a:cubicBezTo>
                  <a:cubicBezTo>
                    <a:pt x="264" y="237"/>
                    <a:pt x="264" y="238"/>
                    <a:pt x="264" y="240"/>
                  </a:cubicBezTo>
                  <a:close/>
                  <a:moveTo>
                    <a:pt x="259" y="236"/>
                  </a:moveTo>
                  <a:cubicBezTo>
                    <a:pt x="257" y="237"/>
                    <a:pt x="254" y="238"/>
                    <a:pt x="251" y="240"/>
                  </a:cubicBezTo>
                  <a:cubicBezTo>
                    <a:pt x="237" y="246"/>
                    <a:pt x="222" y="249"/>
                    <a:pt x="209" y="255"/>
                  </a:cubicBezTo>
                  <a:cubicBezTo>
                    <a:pt x="206" y="256"/>
                    <a:pt x="204" y="257"/>
                    <a:pt x="202" y="258"/>
                  </a:cubicBezTo>
                  <a:cubicBezTo>
                    <a:pt x="200" y="259"/>
                    <a:pt x="200" y="259"/>
                    <a:pt x="202" y="258"/>
                  </a:cubicBezTo>
                  <a:cubicBezTo>
                    <a:pt x="205" y="256"/>
                    <a:pt x="208" y="255"/>
                    <a:pt x="212" y="253"/>
                  </a:cubicBezTo>
                  <a:cubicBezTo>
                    <a:pt x="218" y="251"/>
                    <a:pt x="224" y="249"/>
                    <a:pt x="230" y="247"/>
                  </a:cubicBezTo>
                  <a:cubicBezTo>
                    <a:pt x="235" y="244"/>
                    <a:pt x="241" y="242"/>
                    <a:pt x="247" y="240"/>
                  </a:cubicBezTo>
                  <a:cubicBezTo>
                    <a:pt x="252" y="237"/>
                    <a:pt x="259" y="235"/>
                    <a:pt x="264" y="232"/>
                  </a:cubicBezTo>
                  <a:cubicBezTo>
                    <a:pt x="264" y="232"/>
                    <a:pt x="264" y="233"/>
                    <a:pt x="264" y="234"/>
                  </a:cubicBezTo>
                  <a:cubicBezTo>
                    <a:pt x="263" y="235"/>
                    <a:pt x="261" y="235"/>
                    <a:pt x="259" y="236"/>
                  </a:cubicBezTo>
                  <a:close/>
                  <a:moveTo>
                    <a:pt x="258" y="167"/>
                  </a:moveTo>
                  <a:cubicBezTo>
                    <a:pt x="246" y="161"/>
                    <a:pt x="233" y="159"/>
                    <a:pt x="220" y="156"/>
                  </a:cubicBezTo>
                  <a:cubicBezTo>
                    <a:pt x="205" y="152"/>
                    <a:pt x="189" y="153"/>
                    <a:pt x="174" y="155"/>
                  </a:cubicBezTo>
                  <a:cubicBezTo>
                    <a:pt x="162" y="157"/>
                    <a:pt x="150" y="160"/>
                    <a:pt x="138" y="164"/>
                  </a:cubicBezTo>
                  <a:cubicBezTo>
                    <a:pt x="138" y="163"/>
                    <a:pt x="137" y="162"/>
                    <a:pt x="136" y="161"/>
                  </a:cubicBezTo>
                  <a:cubicBezTo>
                    <a:pt x="134" y="161"/>
                    <a:pt x="132" y="162"/>
                    <a:pt x="131" y="163"/>
                  </a:cubicBezTo>
                  <a:cubicBezTo>
                    <a:pt x="131" y="164"/>
                    <a:pt x="130" y="166"/>
                    <a:pt x="130" y="167"/>
                  </a:cubicBezTo>
                  <a:cubicBezTo>
                    <a:pt x="117" y="172"/>
                    <a:pt x="105" y="179"/>
                    <a:pt x="94" y="187"/>
                  </a:cubicBezTo>
                  <a:cubicBezTo>
                    <a:pt x="95" y="169"/>
                    <a:pt x="102" y="151"/>
                    <a:pt x="109" y="135"/>
                  </a:cubicBezTo>
                  <a:cubicBezTo>
                    <a:pt x="113" y="127"/>
                    <a:pt x="117" y="120"/>
                    <a:pt x="123" y="115"/>
                  </a:cubicBezTo>
                  <a:cubicBezTo>
                    <a:pt x="129" y="108"/>
                    <a:pt x="138" y="104"/>
                    <a:pt x="146" y="100"/>
                  </a:cubicBezTo>
                  <a:cubicBezTo>
                    <a:pt x="152" y="97"/>
                    <a:pt x="158" y="95"/>
                    <a:pt x="165" y="93"/>
                  </a:cubicBezTo>
                  <a:cubicBezTo>
                    <a:pt x="164" y="101"/>
                    <a:pt x="160" y="119"/>
                    <a:pt x="169" y="117"/>
                  </a:cubicBezTo>
                  <a:cubicBezTo>
                    <a:pt x="172" y="116"/>
                    <a:pt x="174" y="112"/>
                    <a:pt x="174" y="108"/>
                  </a:cubicBezTo>
                  <a:cubicBezTo>
                    <a:pt x="176" y="114"/>
                    <a:pt x="180" y="118"/>
                    <a:pt x="185" y="115"/>
                  </a:cubicBezTo>
                  <a:cubicBezTo>
                    <a:pt x="191" y="113"/>
                    <a:pt x="190" y="106"/>
                    <a:pt x="187" y="102"/>
                  </a:cubicBezTo>
                  <a:cubicBezTo>
                    <a:pt x="183" y="98"/>
                    <a:pt x="179" y="94"/>
                    <a:pt x="174" y="91"/>
                  </a:cubicBezTo>
                  <a:cubicBezTo>
                    <a:pt x="175" y="91"/>
                    <a:pt x="175" y="91"/>
                    <a:pt x="175" y="91"/>
                  </a:cubicBezTo>
                  <a:cubicBezTo>
                    <a:pt x="185" y="90"/>
                    <a:pt x="194" y="92"/>
                    <a:pt x="203" y="95"/>
                  </a:cubicBezTo>
                  <a:cubicBezTo>
                    <a:pt x="212" y="98"/>
                    <a:pt x="220" y="101"/>
                    <a:pt x="228" y="105"/>
                  </a:cubicBezTo>
                  <a:cubicBezTo>
                    <a:pt x="233" y="109"/>
                    <a:pt x="238" y="113"/>
                    <a:pt x="243" y="117"/>
                  </a:cubicBezTo>
                  <a:cubicBezTo>
                    <a:pt x="244" y="119"/>
                    <a:pt x="245" y="120"/>
                    <a:pt x="246" y="122"/>
                  </a:cubicBezTo>
                  <a:cubicBezTo>
                    <a:pt x="247" y="122"/>
                    <a:pt x="247" y="123"/>
                    <a:pt x="247" y="123"/>
                  </a:cubicBezTo>
                  <a:cubicBezTo>
                    <a:pt x="254" y="137"/>
                    <a:pt x="257" y="152"/>
                    <a:pt x="258" y="167"/>
                  </a:cubicBezTo>
                  <a:close/>
                  <a:moveTo>
                    <a:pt x="98" y="158"/>
                  </a:moveTo>
                  <a:cubicBezTo>
                    <a:pt x="100" y="149"/>
                    <a:pt x="103" y="141"/>
                    <a:pt x="107" y="133"/>
                  </a:cubicBezTo>
                  <a:cubicBezTo>
                    <a:pt x="103" y="141"/>
                    <a:pt x="100" y="150"/>
                    <a:pt x="98" y="158"/>
                  </a:cubicBezTo>
                  <a:close/>
                  <a:moveTo>
                    <a:pt x="241" y="111"/>
                  </a:moveTo>
                  <a:cubicBezTo>
                    <a:pt x="238" y="108"/>
                    <a:pt x="234" y="105"/>
                    <a:pt x="230" y="103"/>
                  </a:cubicBezTo>
                  <a:cubicBezTo>
                    <a:pt x="217" y="93"/>
                    <a:pt x="202" y="85"/>
                    <a:pt x="185" y="84"/>
                  </a:cubicBezTo>
                  <a:cubicBezTo>
                    <a:pt x="182" y="84"/>
                    <a:pt x="179" y="84"/>
                    <a:pt x="175" y="85"/>
                  </a:cubicBezTo>
                  <a:cubicBezTo>
                    <a:pt x="175" y="83"/>
                    <a:pt x="173" y="82"/>
                    <a:pt x="171" y="82"/>
                  </a:cubicBezTo>
                  <a:cubicBezTo>
                    <a:pt x="169" y="82"/>
                    <a:pt x="166" y="83"/>
                    <a:pt x="165" y="86"/>
                  </a:cubicBezTo>
                  <a:cubicBezTo>
                    <a:pt x="165" y="86"/>
                    <a:pt x="165" y="86"/>
                    <a:pt x="165" y="86"/>
                  </a:cubicBezTo>
                  <a:cubicBezTo>
                    <a:pt x="147" y="91"/>
                    <a:pt x="130" y="101"/>
                    <a:pt x="118" y="113"/>
                  </a:cubicBezTo>
                  <a:cubicBezTo>
                    <a:pt x="100" y="131"/>
                    <a:pt x="93" y="157"/>
                    <a:pt x="91" y="182"/>
                  </a:cubicBezTo>
                  <a:cubicBezTo>
                    <a:pt x="88" y="213"/>
                    <a:pt x="89" y="245"/>
                    <a:pt x="91" y="276"/>
                  </a:cubicBezTo>
                  <a:cubicBezTo>
                    <a:pt x="92" y="285"/>
                    <a:pt x="93" y="293"/>
                    <a:pt x="93" y="301"/>
                  </a:cubicBezTo>
                  <a:cubicBezTo>
                    <a:pt x="86" y="296"/>
                    <a:pt x="80" y="289"/>
                    <a:pt x="77" y="281"/>
                  </a:cubicBezTo>
                  <a:cubicBezTo>
                    <a:pt x="72" y="270"/>
                    <a:pt x="74" y="258"/>
                    <a:pt x="76" y="246"/>
                  </a:cubicBezTo>
                  <a:cubicBezTo>
                    <a:pt x="78" y="231"/>
                    <a:pt x="77" y="216"/>
                    <a:pt x="78" y="201"/>
                  </a:cubicBezTo>
                  <a:cubicBezTo>
                    <a:pt x="78" y="194"/>
                    <a:pt x="80" y="186"/>
                    <a:pt x="80" y="179"/>
                  </a:cubicBezTo>
                  <a:cubicBezTo>
                    <a:pt x="81" y="172"/>
                    <a:pt x="80" y="165"/>
                    <a:pt x="79" y="158"/>
                  </a:cubicBezTo>
                  <a:cubicBezTo>
                    <a:pt x="77" y="143"/>
                    <a:pt x="73" y="129"/>
                    <a:pt x="75" y="114"/>
                  </a:cubicBezTo>
                  <a:cubicBezTo>
                    <a:pt x="78" y="100"/>
                    <a:pt x="86" y="88"/>
                    <a:pt x="97" y="79"/>
                  </a:cubicBezTo>
                  <a:cubicBezTo>
                    <a:pt x="108" y="70"/>
                    <a:pt x="121" y="64"/>
                    <a:pt x="135" y="62"/>
                  </a:cubicBezTo>
                  <a:cubicBezTo>
                    <a:pt x="143" y="61"/>
                    <a:pt x="151" y="61"/>
                    <a:pt x="160" y="60"/>
                  </a:cubicBezTo>
                  <a:cubicBezTo>
                    <a:pt x="167" y="59"/>
                    <a:pt x="174" y="57"/>
                    <a:pt x="181" y="56"/>
                  </a:cubicBezTo>
                  <a:cubicBezTo>
                    <a:pt x="182" y="56"/>
                    <a:pt x="182" y="56"/>
                    <a:pt x="182" y="56"/>
                  </a:cubicBezTo>
                  <a:cubicBezTo>
                    <a:pt x="184" y="57"/>
                    <a:pt x="187" y="58"/>
                    <a:pt x="189" y="60"/>
                  </a:cubicBezTo>
                  <a:cubicBezTo>
                    <a:pt x="210" y="72"/>
                    <a:pt x="229" y="90"/>
                    <a:pt x="241" y="111"/>
                  </a:cubicBezTo>
                  <a:close/>
                  <a:moveTo>
                    <a:pt x="42" y="229"/>
                  </a:moveTo>
                  <a:cubicBezTo>
                    <a:pt x="40" y="243"/>
                    <a:pt x="39" y="257"/>
                    <a:pt x="39" y="272"/>
                  </a:cubicBezTo>
                  <a:cubicBezTo>
                    <a:pt x="39" y="272"/>
                    <a:pt x="39" y="272"/>
                    <a:pt x="39" y="272"/>
                  </a:cubicBezTo>
                  <a:cubicBezTo>
                    <a:pt x="39" y="275"/>
                    <a:pt x="40" y="278"/>
                    <a:pt x="41" y="280"/>
                  </a:cubicBezTo>
                  <a:cubicBezTo>
                    <a:pt x="34" y="277"/>
                    <a:pt x="25" y="275"/>
                    <a:pt x="29" y="266"/>
                  </a:cubicBezTo>
                  <a:cubicBezTo>
                    <a:pt x="29" y="266"/>
                    <a:pt x="29" y="266"/>
                    <a:pt x="29" y="266"/>
                  </a:cubicBezTo>
                  <a:cubicBezTo>
                    <a:pt x="34" y="262"/>
                    <a:pt x="36" y="256"/>
                    <a:pt x="37" y="250"/>
                  </a:cubicBezTo>
                  <a:cubicBezTo>
                    <a:pt x="37" y="243"/>
                    <a:pt x="35" y="237"/>
                    <a:pt x="35" y="231"/>
                  </a:cubicBezTo>
                  <a:cubicBezTo>
                    <a:pt x="34" y="222"/>
                    <a:pt x="37" y="213"/>
                    <a:pt x="38" y="204"/>
                  </a:cubicBezTo>
                  <a:cubicBezTo>
                    <a:pt x="40" y="189"/>
                    <a:pt x="40" y="174"/>
                    <a:pt x="43" y="160"/>
                  </a:cubicBezTo>
                  <a:cubicBezTo>
                    <a:pt x="44" y="169"/>
                    <a:pt x="45" y="178"/>
                    <a:pt x="45" y="187"/>
                  </a:cubicBezTo>
                  <a:cubicBezTo>
                    <a:pt x="45" y="188"/>
                    <a:pt x="45" y="189"/>
                    <a:pt x="45" y="190"/>
                  </a:cubicBezTo>
                  <a:cubicBezTo>
                    <a:pt x="45" y="190"/>
                    <a:pt x="45" y="190"/>
                    <a:pt x="45" y="190"/>
                  </a:cubicBezTo>
                  <a:cubicBezTo>
                    <a:pt x="45" y="203"/>
                    <a:pt x="43" y="216"/>
                    <a:pt x="42" y="229"/>
                  </a:cubicBezTo>
                  <a:close/>
                  <a:moveTo>
                    <a:pt x="16" y="266"/>
                  </a:moveTo>
                  <a:cubicBezTo>
                    <a:pt x="20" y="265"/>
                    <a:pt x="23" y="262"/>
                    <a:pt x="27" y="259"/>
                  </a:cubicBezTo>
                  <a:cubicBezTo>
                    <a:pt x="28" y="258"/>
                    <a:pt x="33" y="252"/>
                    <a:pt x="31" y="256"/>
                  </a:cubicBezTo>
                  <a:cubicBezTo>
                    <a:pt x="29" y="259"/>
                    <a:pt x="25" y="262"/>
                    <a:pt x="23" y="264"/>
                  </a:cubicBezTo>
                  <a:cubicBezTo>
                    <a:pt x="22" y="265"/>
                    <a:pt x="23" y="265"/>
                    <a:pt x="23" y="265"/>
                  </a:cubicBezTo>
                  <a:cubicBezTo>
                    <a:pt x="26" y="265"/>
                    <a:pt x="28" y="262"/>
                    <a:pt x="31" y="260"/>
                  </a:cubicBezTo>
                  <a:cubicBezTo>
                    <a:pt x="31" y="260"/>
                    <a:pt x="31" y="260"/>
                    <a:pt x="31" y="260"/>
                  </a:cubicBezTo>
                  <a:cubicBezTo>
                    <a:pt x="29" y="263"/>
                    <a:pt x="26" y="266"/>
                    <a:pt x="20" y="266"/>
                  </a:cubicBezTo>
                  <a:cubicBezTo>
                    <a:pt x="19" y="267"/>
                    <a:pt x="17" y="266"/>
                    <a:pt x="16" y="266"/>
                  </a:cubicBezTo>
                  <a:close/>
                  <a:moveTo>
                    <a:pt x="9" y="186"/>
                  </a:moveTo>
                  <a:cubicBezTo>
                    <a:pt x="9" y="186"/>
                    <a:pt x="9" y="186"/>
                    <a:pt x="9" y="186"/>
                  </a:cubicBezTo>
                  <a:cubicBezTo>
                    <a:pt x="14" y="183"/>
                    <a:pt x="20" y="182"/>
                    <a:pt x="25" y="180"/>
                  </a:cubicBezTo>
                  <a:cubicBezTo>
                    <a:pt x="27" y="179"/>
                    <a:pt x="29" y="178"/>
                    <a:pt x="31" y="177"/>
                  </a:cubicBezTo>
                  <a:cubicBezTo>
                    <a:pt x="33" y="176"/>
                    <a:pt x="35" y="175"/>
                    <a:pt x="36" y="175"/>
                  </a:cubicBezTo>
                  <a:cubicBezTo>
                    <a:pt x="35" y="175"/>
                    <a:pt x="34" y="176"/>
                    <a:pt x="33" y="177"/>
                  </a:cubicBezTo>
                  <a:cubicBezTo>
                    <a:pt x="25" y="182"/>
                    <a:pt x="16" y="184"/>
                    <a:pt x="9" y="190"/>
                  </a:cubicBezTo>
                  <a:cubicBezTo>
                    <a:pt x="9" y="188"/>
                    <a:pt x="9" y="187"/>
                    <a:pt x="9" y="186"/>
                  </a:cubicBezTo>
                  <a:close/>
                  <a:moveTo>
                    <a:pt x="46" y="69"/>
                  </a:moveTo>
                  <a:cubicBezTo>
                    <a:pt x="51" y="66"/>
                    <a:pt x="57" y="63"/>
                    <a:pt x="63" y="60"/>
                  </a:cubicBezTo>
                  <a:cubicBezTo>
                    <a:pt x="66" y="58"/>
                    <a:pt x="69" y="57"/>
                    <a:pt x="72" y="55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62" y="61"/>
                    <a:pt x="52" y="67"/>
                    <a:pt x="42" y="74"/>
                  </a:cubicBezTo>
                  <a:cubicBezTo>
                    <a:pt x="44" y="72"/>
                    <a:pt x="45" y="71"/>
                    <a:pt x="46" y="69"/>
                  </a:cubicBezTo>
                  <a:close/>
                  <a:moveTo>
                    <a:pt x="84" y="51"/>
                  </a:moveTo>
                  <a:cubicBezTo>
                    <a:pt x="83" y="52"/>
                    <a:pt x="82" y="52"/>
                    <a:pt x="81" y="53"/>
                  </a:cubicBezTo>
                  <a:cubicBezTo>
                    <a:pt x="77" y="55"/>
                    <a:pt x="72" y="57"/>
                    <a:pt x="68" y="60"/>
                  </a:cubicBezTo>
                  <a:cubicBezTo>
                    <a:pt x="60" y="64"/>
                    <a:pt x="52" y="68"/>
                    <a:pt x="45" y="73"/>
                  </a:cubicBezTo>
                  <a:cubicBezTo>
                    <a:pt x="45" y="73"/>
                    <a:pt x="46" y="72"/>
                    <a:pt x="46" y="72"/>
                  </a:cubicBezTo>
                  <a:cubicBezTo>
                    <a:pt x="50" y="69"/>
                    <a:pt x="54" y="67"/>
                    <a:pt x="58" y="64"/>
                  </a:cubicBezTo>
                  <a:cubicBezTo>
                    <a:pt x="65" y="60"/>
                    <a:pt x="72" y="56"/>
                    <a:pt x="79" y="52"/>
                  </a:cubicBezTo>
                  <a:cubicBezTo>
                    <a:pt x="81" y="52"/>
                    <a:pt x="82" y="51"/>
                    <a:pt x="84" y="51"/>
                  </a:cubicBezTo>
                  <a:close/>
                  <a:moveTo>
                    <a:pt x="41" y="76"/>
                  </a:moveTo>
                  <a:cubicBezTo>
                    <a:pt x="41" y="76"/>
                    <a:pt x="41" y="76"/>
                    <a:pt x="41" y="76"/>
                  </a:cubicBezTo>
                  <a:cubicBezTo>
                    <a:pt x="49" y="71"/>
                    <a:pt x="56" y="67"/>
                    <a:pt x="64" y="63"/>
                  </a:cubicBezTo>
                  <a:cubicBezTo>
                    <a:pt x="68" y="60"/>
                    <a:pt x="72" y="58"/>
                    <a:pt x="77" y="56"/>
                  </a:cubicBezTo>
                  <a:cubicBezTo>
                    <a:pt x="79" y="55"/>
                    <a:pt x="81" y="54"/>
                    <a:pt x="83" y="52"/>
                  </a:cubicBezTo>
                  <a:cubicBezTo>
                    <a:pt x="84" y="52"/>
                    <a:pt x="85" y="51"/>
                    <a:pt x="85" y="51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6" y="51"/>
                    <a:pt x="85" y="51"/>
                    <a:pt x="85" y="51"/>
                  </a:cubicBezTo>
                  <a:cubicBezTo>
                    <a:pt x="77" y="57"/>
                    <a:pt x="68" y="61"/>
                    <a:pt x="60" y="65"/>
                  </a:cubicBezTo>
                  <a:cubicBezTo>
                    <a:pt x="53" y="70"/>
                    <a:pt x="46" y="75"/>
                    <a:pt x="39" y="80"/>
                  </a:cubicBezTo>
                  <a:cubicBezTo>
                    <a:pt x="39" y="79"/>
                    <a:pt x="40" y="78"/>
                    <a:pt x="41" y="76"/>
                  </a:cubicBezTo>
                  <a:close/>
                  <a:moveTo>
                    <a:pt x="38" y="82"/>
                  </a:moveTo>
                  <a:cubicBezTo>
                    <a:pt x="41" y="80"/>
                    <a:pt x="45" y="78"/>
                    <a:pt x="49" y="76"/>
                  </a:cubicBezTo>
                  <a:cubicBezTo>
                    <a:pt x="54" y="73"/>
                    <a:pt x="59" y="71"/>
                    <a:pt x="64" y="68"/>
                  </a:cubicBezTo>
                  <a:cubicBezTo>
                    <a:pt x="66" y="67"/>
                    <a:pt x="69" y="65"/>
                    <a:pt x="71" y="64"/>
                  </a:cubicBezTo>
                  <a:cubicBezTo>
                    <a:pt x="69" y="66"/>
                    <a:pt x="67" y="68"/>
                    <a:pt x="65" y="69"/>
                  </a:cubicBezTo>
                  <a:cubicBezTo>
                    <a:pt x="56" y="75"/>
                    <a:pt x="46" y="80"/>
                    <a:pt x="37" y="84"/>
                  </a:cubicBezTo>
                  <a:cubicBezTo>
                    <a:pt x="37" y="83"/>
                    <a:pt x="37" y="83"/>
                    <a:pt x="38" y="82"/>
                  </a:cubicBezTo>
                  <a:close/>
                  <a:moveTo>
                    <a:pt x="106" y="11"/>
                  </a:moveTo>
                  <a:cubicBezTo>
                    <a:pt x="107" y="11"/>
                    <a:pt x="108" y="11"/>
                    <a:pt x="109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9"/>
                    <a:pt x="116" y="6"/>
                    <a:pt x="114" y="8"/>
                  </a:cubicBezTo>
                  <a:cubicBezTo>
                    <a:pt x="111" y="10"/>
                    <a:pt x="108" y="11"/>
                    <a:pt x="105" y="12"/>
                  </a:cubicBezTo>
                  <a:cubicBezTo>
                    <a:pt x="105" y="12"/>
                    <a:pt x="106" y="11"/>
                    <a:pt x="106" y="11"/>
                  </a:cubicBezTo>
                  <a:close/>
                  <a:moveTo>
                    <a:pt x="117" y="9"/>
                  </a:moveTo>
                  <a:cubicBezTo>
                    <a:pt x="117" y="9"/>
                    <a:pt x="117" y="9"/>
                    <a:pt x="117" y="9"/>
                  </a:cubicBezTo>
                  <a:cubicBezTo>
                    <a:pt x="115" y="10"/>
                    <a:pt x="113" y="10"/>
                    <a:pt x="110" y="11"/>
                  </a:cubicBezTo>
                  <a:cubicBezTo>
                    <a:pt x="109" y="12"/>
                    <a:pt x="107" y="13"/>
                    <a:pt x="106" y="13"/>
                  </a:cubicBezTo>
                  <a:cubicBezTo>
                    <a:pt x="106" y="13"/>
                    <a:pt x="105" y="13"/>
                    <a:pt x="104" y="14"/>
                  </a:cubicBezTo>
                  <a:cubicBezTo>
                    <a:pt x="104" y="14"/>
                    <a:pt x="104" y="13"/>
                    <a:pt x="104" y="13"/>
                  </a:cubicBezTo>
                  <a:cubicBezTo>
                    <a:pt x="108" y="12"/>
                    <a:pt x="112" y="10"/>
                    <a:pt x="115" y="8"/>
                  </a:cubicBezTo>
                  <a:cubicBezTo>
                    <a:pt x="116" y="8"/>
                    <a:pt x="117" y="8"/>
                    <a:pt x="117" y="9"/>
                  </a:cubicBezTo>
                  <a:close/>
                  <a:moveTo>
                    <a:pt x="104" y="14"/>
                  </a:moveTo>
                  <a:cubicBezTo>
                    <a:pt x="105" y="14"/>
                    <a:pt x="107" y="13"/>
                    <a:pt x="109" y="13"/>
                  </a:cubicBezTo>
                  <a:cubicBezTo>
                    <a:pt x="110" y="12"/>
                    <a:pt x="112" y="12"/>
                    <a:pt x="113" y="11"/>
                  </a:cubicBezTo>
                  <a:cubicBezTo>
                    <a:pt x="115" y="10"/>
                    <a:pt x="117" y="9"/>
                    <a:pt x="114" y="11"/>
                  </a:cubicBezTo>
                  <a:cubicBezTo>
                    <a:pt x="110" y="13"/>
                    <a:pt x="106" y="14"/>
                    <a:pt x="103" y="16"/>
                  </a:cubicBezTo>
                  <a:cubicBezTo>
                    <a:pt x="103" y="15"/>
                    <a:pt x="103" y="15"/>
                    <a:pt x="104" y="14"/>
                  </a:cubicBezTo>
                  <a:close/>
                  <a:moveTo>
                    <a:pt x="101" y="19"/>
                  </a:moveTo>
                  <a:cubicBezTo>
                    <a:pt x="104" y="18"/>
                    <a:pt x="106" y="17"/>
                    <a:pt x="108" y="16"/>
                  </a:cubicBezTo>
                  <a:cubicBezTo>
                    <a:pt x="107" y="17"/>
                    <a:pt x="106" y="18"/>
                    <a:pt x="106" y="19"/>
                  </a:cubicBezTo>
                  <a:cubicBezTo>
                    <a:pt x="104" y="19"/>
                    <a:pt x="102" y="20"/>
                    <a:pt x="100" y="21"/>
                  </a:cubicBezTo>
                  <a:cubicBezTo>
                    <a:pt x="101" y="20"/>
                    <a:pt x="101" y="19"/>
                    <a:pt x="101" y="19"/>
                  </a:cubicBezTo>
                  <a:close/>
                  <a:moveTo>
                    <a:pt x="120" y="12"/>
                  </a:moveTo>
                  <a:cubicBezTo>
                    <a:pt x="120" y="13"/>
                    <a:pt x="120" y="13"/>
                    <a:pt x="121" y="14"/>
                  </a:cubicBezTo>
                  <a:cubicBezTo>
                    <a:pt x="119" y="14"/>
                    <a:pt x="118" y="14"/>
                    <a:pt x="116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5" y="14"/>
                  </a:cubicBezTo>
                  <a:cubicBezTo>
                    <a:pt x="117" y="13"/>
                    <a:pt x="118" y="13"/>
                    <a:pt x="120" y="12"/>
                  </a:cubicBezTo>
                  <a:cubicBezTo>
                    <a:pt x="120" y="12"/>
                    <a:pt x="120" y="12"/>
                    <a:pt x="120" y="12"/>
                  </a:cubicBezTo>
                  <a:close/>
                  <a:moveTo>
                    <a:pt x="123" y="19"/>
                  </a:moveTo>
                  <a:cubicBezTo>
                    <a:pt x="123" y="18"/>
                    <a:pt x="123" y="18"/>
                    <a:pt x="122" y="18"/>
                  </a:cubicBezTo>
                  <a:cubicBezTo>
                    <a:pt x="123" y="18"/>
                    <a:pt x="123" y="18"/>
                    <a:pt x="122" y="17"/>
                  </a:cubicBezTo>
                  <a:cubicBezTo>
                    <a:pt x="120" y="16"/>
                    <a:pt x="120" y="16"/>
                    <a:pt x="121" y="15"/>
                  </a:cubicBezTo>
                  <a:cubicBezTo>
                    <a:pt x="122" y="16"/>
                    <a:pt x="123" y="17"/>
                    <a:pt x="123" y="19"/>
                  </a:cubicBezTo>
                  <a:close/>
                  <a:moveTo>
                    <a:pt x="143" y="40"/>
                  </a:moveTo>
                  <a:cubicBezTo>
                    <a:pt x="142" y="40"/>
                    <a:pt x="141" y="40"/>
                    <a:pt x="140" y="40"/>
                  </a:cubicBezTo>
                  <a:cubicBezTo>
                    <a:pt x="140" y="40"/>
                    <a:pt x="140" y="39"/>
                    <a:pt x="140" y="39"/>
                  </a:cubicBezTo>
                  <a:cubicBezTo>
                    <a:pt x="143" y="38"/>
                    <a:pt x="145" y="37"/>
                    <a:pt x="148" y="37"/>
                  </a:cubicBezTo>
                  <a:cubicBezTo>
                    <a:pt x="149" y="37"/>
                    <a:pt x="146" y="39"/>
                    <a:pt x="145" y="39"/>
                  </a:cubicBezTo>
                  <a:cubicBezTo>
                    <a:pt x="144" y="39"/>
                    <a:pt x="144" y="40"/>
                    <a:pt x="143" y="40"/>
                  </a:cubicBezTo>
                  <a:close/>
                  <a:moveTo>
                    <a:pt x="106" y="44"/>
                  </a:moveTo>
                  <a:cubicBezTo>
                    <a:pt x="106" y="37"/>
                    <a:pt x="104" y="23"/>
                    <a:pt x="110" y="18"/>
                  </a:cubicBezTo>
                  <a:cubicBezTo>
                    <a:pt x="115" y="15"/>
                    <a:pt x="122" y="22"/>
                    <a:pt x="126" y="24"/>
                  </a:cubicBezTo>
                  <a:cubicBezTo>
                    <a:pt x="131" y="28"/>
                    <a:pt x="138" y="32"/>
                    <a:pt x="137" y="40"/>
                  </a:cubicBezTo>
                  <a:cubicBezTo>
                    <a:pt x="126" y="39"/>
                    <a:pt x="116" y="40"/>
                    <a:pt x="106" y="44"/>
                  </a:cubicBezTo>
                  <a:close/>
                  <a:moveTo>
                    <a:pt x="93" y="42"/>
                  </a:moveTo>
                  <a:cubicBezTo>
                    <a:pt x="95" y="41"/>
                    <a:pt x="97" y="40"/>
                    <a:pt x="99" y="39"/>
                  </a:cubicBezTo>
                  <a:cubicBezTo>
                    <a:pt x="99" y="40"/>
                    <a:pt x="99" y="40"/>
                    <a:pt x="98" y="41"/>
                  </a:cubicBezTo>
                  <a:cubicBezTo>
                    <a:pt x="98" y="42"/>
                    <a:pt x="97" y="42"/>
                    <a:pt x="96" y="42"/>
                  </a:cubicBezTo>
                  <a:cubicBezTo>
                    <a:pt x="95" y="43"/>
                    <a:pt x="94" y="44"/>
                    <a:pt x="93" y="44"/>
                  </a:cubicBezTo>
                  <a:cubicBezTo>
                    <a:pt x="93" y="43"/>
                    <a:pt x="93" y="43"/>
                    <a:pt x="93" y="42"/>
                  </a:cubicBezTo>
                  <a:close/>
                  <a:moveTo>
                    <a:pt x="93" y="41"/>
                  </a:moveTo>
                  <a:cubicBezTo>
                    <a:pt x="93" y="40"/>
                    <a:pt x="93" y="39"/>
                    <a:pt x="93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4" y="38"/>
                    <a:pt x="94" y="38"/>
                    <a:pt x="95" y="37"/>
                  </a:cubicBezTo>
                  <a:cubicBezTo>
                    <a:pt x="96" y="37"/>
                    <a:pt x="101" y="36"/>
                    <a:pt x="98" y="37"/>
                  </a:cubicBezTo>
                  <a:cubicBezTo>
                    <a:pt x="97" y="39"/>
                    <a:pt x="95" y="39"/>
                    <a:pt x="93" y="41"/>
                  </a:cubicBezTo>
                  <a:close/>
                  <a:moveTo>
                    <a:pt x="95" y="37"/>
                  </a:moveTo>
                  <a:cubicBezTo>
                    <a:pt x="95" y="37"/>
                    <a:pt x="96" y="36"/>
                    <a:pt x="97" y="36"/>
                  </a:cubicBezTo>
                  <a:cubicBezTo>
                    <a:pt x="95" y="37"/>
                    <a:pt x="92" y="38"/>
                    <a:pt x="95" y="37"/>
                  </a:cubicBezTo>
                  <a:close/>
                  <a:moveTo>
                    <a:pt x="93" y="38"/>
                  </a:moveTo>
                  <a:cubicBezTo>
                    <a:pt x="93" y="37"/>
                    <a:pt x="93" y="36"/>
                    <a:pt x="93" y="35"/>
                  </a:cubicBezTo>
                  <a:cubicBezTo>
                    <a:pt x="94" y="35"/>
                    <a:pt x="94" y="35"/>
                    <a:pt x="95" y="35"/>
                  </a:cubicBezTo>
                  <a:cubicBezTo>
                    <a:pt x="96" y="34"/>
                    <a:pt x="103" y="31"/>
                    <a:pt x="100" y="34"/>
                  </a:cubicBezTo>
                  <a:cubicBezTo>
                    <a:pt x="97" y="35"/>
                    <a:pt x="95" y="36"/>
                    <a:pt x="93" y="38"/>
                  </a:cubicBezTo>
                  <a:close/>
                  <a:moveTo>
                    <a:pt x="94" y="48"/>
                  </a:moveTo>
                  <a:cubicBezTo>
                    <a:pt x="94" y="47"/>
                    <a:pt x="94" y="46"/>
                    <a:pt x="93" y="45"/>
                  </a:cubicBezTo>
                  <a:cubicBezTo>
                    <a:pt x="95" y="45"/>
                    <a:pt x="96" y="44"/>
                    <a:pt x="98" y="44"/>
                  </a:cubicBezTo>
                  <a:cubicBezTo>
                    <a:pt x="99" y="44"/>
                    <a:pt x="100" y="44"/>
                    <a:pt x="101" y="44"/>
                  </a:cubicBezTo>
                  <a:cubicBezTo>
                    <a:pt x="100" y="45"/>
                    <a:pt x="99" y="45"/>
                    <a:pt x="98" y="46"/>
                  </a:cubicBezTo>
                  <a:cubicBezTo>
                    <a:pt x="97" y="46"/>
                    <a:pt x="96" y="47"/>
                    <a:pt x="95" y="47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5" y="48"/>
                    <a:pt x="94" y="48"/>
                    <a:pt x="94" y="48"/>
                  </a:cubicBezTo>
                  <a:close/>
                  <a:moveTo>
                    <a:pt x="100" y="46"/>
                  </a:moveTo>
                  <a:cubicBezTo>
                    <a:pt x="100" y="46"/>
                    <a:pt x="100" y="46"/>
                    <a:pt x="100" y="46"/>
                  </a:cubicBezTo>
                  <a:cubicBezTo>
                    <a:pt x="100" y="46"/>
                    <a:pt x="99" y="46"/>
                    <a:pt x="99" y="46"/>
                  </a:cubicBezTo>
                  <a:cubicBezTo>
                    <a:pt x="101" y="45"/>
                    <a:pt x="102" y="44"/>
                    <a:pt x="102" y="43"/>
                  </a:cubicBezTo>
                  <a:cubicBezTo>
                    <a:pt x="102" y="43"/>
                    <a:pt x="102" y="42"/>
                    <a:pt x="102" y="42"/>
                  </a:cubicBezTo>
                  <a:cubicBezTo>
                    <a:pt x="101" y="42"/>
                    <a:pt x="100" y="42"/>
                    <a:pt x="99" y="43"/>
                  </a:cubicBezTo>
                  <a:cubicBezTo>
                    <a:pt x="98" y="43"/>
                    <a:pt x="92" y="46"/>
                    <a:pt x="95" y="44"/>
                  </a:cubicBezTo>
                  <a:cubicBezTo>
                    <a:pt x="97" y="43"/>
                    <a:pt x="100" y="42"/>
                    <a:pt x="101" y="39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99" y="38"/>
                    <a:pt x="97" y="39"/>
                    <a:pt x="95" y="40"/>
                  </a:cubicBezTo>
                  <a:cubicBezTo>
                    <a:pt x="98" y="38"/>
                    <a:pt x="100" y="37"/>
                    <a:pt x="102" y="35"/>
                  </a:cubicBezTo>
                  <a:cubicBezTo>
                    <a:pt x="102" y="35"/>
                    <a:pt x="102" y="34"/>
                    <a:pt x="102" y="34"/>
                  </a:cubicBezTo>
                  <a:cubicBezTo>
                    <a:pt x="101" y="34"/>
                    <a:pt x="100" y="34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4"/>
                    <a:pt x="101" y="33"/>
                    <a:pt x="102" y="32"/>
                  </a:cubicBezTo>
                  <a:cubicBezTo>
                    <a:pt x="102" y="32"/>
                    <a:pt x="102" y="31"/>
                    <a:pt x="102" y="31"/>
                  </a:cubicBezTo>
                  <a:cubicBezTo>
                    <a:pt x="100" y="32"/>
                    <a:pt x="99" y="32"/>
                    <a:pt x="98" y="33"/>
                  </a:cubicBezTo>
                  <a:cubicBezTo>
                    <a:pt x="96" y="33"/>
                    <a:pt x="91" y="36"/>
                    <a:pt x="95" y="33"/>
                  </a:cubicBezTo>
                  <a:cubicBezTo>
                    <a:pt x="98" y="31"/>
                    <a:pt x="101" y="30"/>
                    <a:pt x="102" y="28"/>
                  </a:cubicBezTo>
                  <a:cubicBezTo>
                    <a:pt x="103" y="27"/>
                    <a:pt x="102" y="27"/>
                    <a:pt x="102" y="27"/>
                  </a:cubicBezTo>
                  <a:cubicBezTo>
                    <a:pt x="101" y="27"/>
                    <a:pt x="100" y="27"/>
                    <a:pt x="99" y="28"/>
                  </a:cubicBezTo>
                  <a:cubicBezTo>
                    <a:pt x="99" y="28"/>
                    <a:pt x="96" y="29"/>
                    <a:pt x="95" y="30"/>
                  </a:cubicBezTo>
                  <a:cubicBezTo>
                    <a:pt x="95" y="29"/>
                    <a:pt x="95" y="29"/>
                    <a:pt x="95" y="28"/>
                  </a:cubicBezTo>
                  <a:cubicBezTo>
                    <a:pt x="98" y="27"/>
                    <a:pt x="101" y="26"/>
                    <a:pt x="104" y="24"/>
                  </a:cubicBezTo>
                  <a:cubicBezTo>
                    <a:pt x="104" y="23"/>
                    <a:pt x="104" y="23"/>
                    <a:pt x="103" y="23"/>
                  </a:cubicBezTo>
                  <a:cubicBezTo>
                    <a:pt x="102" y="23"/>
                    <a:pt x="101" y="23"/>
                    <a:pt x="100" y="24"/>
                  </a:cubicBezTo>
                  <a:cubicBezTo>
                    <a:pt x="99" y="24"/>
                    <a:pt x="98" y="25"/>
                    <a:pt x="97" y="25"/>
                  </a:cubicBezTo>
                  <a:cubicBezTo>
                    <a:pt x="97" y="25"/>
                    <a:pt x="97" y="25"/>
                    <a:pt x="98" y="25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100" y="23"/>
                    <a:pt x="102" y="22"/>
                    <a:pt x="105" y="21"/>
                  </a:cubicBezTo>
                  <a:cubicBezTo>
                    <a:pt x="102" y="28"/>
                    <a:pt x="103" y="39"/>
                    <a:pt x="103" y="44"/>
                  </a:cubicBezTo>
                  <a:cubicBezTo>
                    <a:pt x="103" y="44"/>
                    <a:pt x="103" y="44"/>
                    <a:pt x="103" y="45"/>
                  </a:cubicBezTo>
                  <a:cubicBezTo>
                    <a:pt x="102" y="45"/>
                    <a:pt x="101" y="45"/>
                    <a:pt x="100" y="46"/>
                  </a:cubicBezTo>
                  <a:close/>
                  <a:moveTo>
                    <a:pt x="119" y="16"/>
                  </a:moveTo>
                  <a:cubicBezTo>
                    <a:pt x="118" y="16"/>
                    <a:pt x="117" y="15"/>
                    <a:pt x="117" y="15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118" y="14"/>
                    <a:pt x="119" y="14"/>
                    <a:pt x="120" y="15"/>
                  </a:cubicBezTo>
                  <a:cubicBezTo>
                    <a:pt x="119" y="15"/>
                    <a:pt x="119" y="16"/>
                    <a:pt x="119" y="16"/>
                  </a:cubicBezTo>
                  <a:close/>
                  <a:moveTo>
                    <a:pt x="140" y="35"/>
                  </a:moveTo>
                  <a:cubicBezTo>
                    <a:pt x="142" y="35"/>
                    <a:pt x="144" y="34"/>
                    <a:pt x="147" y="34"/>
                  </a:cubicBezTo>
                  <a:cubicBezTo>
                    <a:pt x="147" y="34"/>
                    <a:pt x="145" y="35"/>
                    <a:pt x="145" y="35"/>
                  </a:cubicBezTo>
                  <a:cubicBezTo>
                    <a:pt x="144" y="36"/>
                    <a:pt x="143" y="36"/>
                    <a:pt x="142" y="37"/>
                  </a:cubicBezTo>
                  <a:cubicBezTo>
                    <a:pt x="141" y="37"/>
                    <a:pt x="141" y="37"/>
                    <a:pt x="140" y="38"/>
                  </a:cubicBezTo>
                  <a:cubicBezTo>
                    <a:pt x="140" y="37"/>
                    <a:pt x="140" y="36"/>
                    <a:pt x="140" y="35"/>
                  </a:cubicBezTo>
                  <a:close/>
                  <a:moveTo>
                    <a:pt x="139" y="32"/>
                  </a:moveTo>
                  <a:cubicBezTo>
                    <a:pt x="139" y="32"/>
                    <a:pt x="140" y="32"/>
                    <a:pt x="140" y="32"/>
                  </a:cubicBezTo>
                  <a:cubicBezTo>
                    <a:pt x="141" y="32"/>
                    <a:pt x="145" y="31"/>
                    <a:pt x="145" y="30"/>
                  </a:cubicBezTo>
                  <a:cubicBezTo>
                    <a:pt x="144" y="32"/>
                    <a:pt x="141" y="33"/>
                    <a:pt x="139" y="34"/>
                  </a:cubicBezTo>
                  <a:cubicBezTo>
                    <a:pt x="139" y="34"/>
                    <a:pt x="139" y="33"/>
                    <a:pt x="139" y="32"/>
                  </a:cubicBezTo>
                  <a:close/>
                  <a:moveTo>
                    <a:pt x="138" y="32"/>
                  </a:moveTo>
                  <a:cubicBezTo>
                    <a:pt x="138" y="32"/>
                    <a:pt x="138" y="31"/>
                    <a:pt x="138" y="31"/>
                  </a:cubicBezTo>
                  <a:cubicBezTo>
                    <a:pt x="139" y="31"/>
                    <a:pt x="140" y="30"/>
                    <a:pt x="140" y="30"/>
                  </a:cubicBezTo>
                  <a:cubicBezTo>
                    <a:pt x="141" y="29"/>
                    <a:pt x="141" y="29"/>
                    <a:pt x="142" y="28"/>
                  </a:cubicBezTo>
                  <a:cubicBezTo>
                    <a:pt x="143" y="29"/>
                    <a:pt x="144" y="29"/>
                    <a:pt x="145" y="30"/>
                  </a:cubicBezTo>
                  <a:cubicBezTo>
                    <a:pt x="143" y="30"/>
                    <a:pt x="140" y="31"/>
                    <a:pt x="138" y="32"/>
                  </a:cubicBezTo>
                  <a:close/>
                  <a:moveTo>
                    <a:pt x="141" y="28"/>
                  </a:moveTo>
                  <a:cubicBezTo>
                    <a:pt x="140" y="29"/>
                    <a:pt x="139" y="30"/>
                    <a:pt x="138" y="30"/>
                  </a:cubicBezTo>
                  <a:cubicBezTo>
                    <a:pt x="138" y="30"/>
                    <a:pt x="138" y="30"/>
                    <a:pt x="137" y="31"/>
                  </a:cubicBezTo>
                  <a:cubicBezTo>
                    <a:pt x="137" y="30"/>
                    <a:pt x="137" y="30"/>
                    <a:pt x="137" y="29"/>
                  </a:cubicBezTo>
                  <a:cubicBezTo>
                    <a:pt x="138" y="29"/>
                    <a:pt x="139" y="29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lose/>
                  <a:moveTo>
                    <a:pt x="117" y="12"/>
                  </a:moveTo>
                  <a:cubicBezTo>
                    <a:pt x="116" y="13"/>
                    <a:pt x="115" y="14"/>
                    <a:pt x="114" y="15"/>
                  </a:cubicBezTo>
                  <a:cubicBezTo>
                    <a:pt x="113" y="15"/>
                    <a:pt x="113" y="15"/>
                    <a:pt x="112" y="15"/>
                  </a:cubicBezTo>
                  <a:cubicBezTo>
                    <a:pt x="112" y="15"/>
                    <a:pt x="111" y="15"/>
                    <a:pt x="111" y="15"/>
                  </a:cubicBezTo>
                  <a:cubicBezTo>
                    <a:pt x="112" y="14"/>
                    <a:pt x="113" y="14"/>
                    <a:pt x="114" y="13"/>
                  </a:cubicBezTo>
                  <a:cubicBezTo>
                    <a:pt x="115" y="13"/>
                    <a:pt x="116" y="13"/>
                    <a:pt x="117" y="13"/>
                  </a:cubicBezTo>
                  <a:cubicBezTo>
                    <a:pt x="117" y="12"/>
                    <a:pt x="117" y="12"/>
                    <a:pt x="118" y="12"/>
                  </a:cubicBezTo>
                  <a:cubicBezTo>
                    <a:pt x="118" y="12"/>
                    <a:pt x="117" y="12"/>
                    <a:pt x="117" y="12"/>
                  </a:cubicBezTo>
                  <a:close/>
                  <a:moveTo>
                    <a:pt x="100" y="22"/>
                  </a:moveTo>
                  <a:cubicBezTo>
                    <a:pt x="101" y="21"/>
                    <a:pt x="102" y="21"/>
                    <a:pt x="103" y="20"/>
                  </a:cubicBezTo>
                  <a:cubicBezTo>
                    <a:pt x="107" y="19"/>
                    <a:pt x="104" y="21"/>
                    <a:pt x="103" y="21"/>
                  </a:cubicBezTo>
                  <a:cubicBezTo>
                    <a:pt x="101" y="22"/>
                    <a:pt x="100" y="23"/>
                    <a:pt x="98" y="24"/>
                  </a:cubicBezTo>
                  <a:cubicBezTo>
                    <a:pt x="99" y="23"/>
                    <a:pt x="99" y="22"/>
                    <a:pt x="100" y="22"/>
                  </a:cubicBezTo>
                  <a:close/>
                  <a:moveTo>
                    <a:pt x="97" y="26"/>
                  </a:moveTo>
                  <a:cubicBezTo>
                    <a:pt x="98" y="26"/>
                    <a:pt x="98" y="25"/>
                    <a:pt x="99" y="25"/>
                  </a:cubicBezTo>
                  <a:cubicBezTo>
                    <a:pt x="101" y="24"/>
                    <a:pt x="103" y="23"/>
                    <a:pt x="100" y="25"/>
                  </a:cubicBezTo>
                  <a:cubicBezTo>
                    <a:pt x="99" y="26"/>
                    <a:pt x="97" y="27"/>
                    <a:pt x="96" y="28"/>
                  </a:cubicBezTo>
                  <a:cubicBezTo>
                    <a:pt x="96" y="27"/>
                    <a:pt x="97" y="26"/>
                    <a:pt x="97" y="26"/>
                  </a:cubicBezTo>
                  <a:close/>
                  <a:moveTo>
                    <a:pt x="95" y="31"/>
                  </a:moveTo>
                  <a:cubicBezTo>
                    <a:pt x="95" y="30"/>
                    <a:pt x="96" y="30"/>
                    <a:pt x="97" y="30"/>
                  </a:cubicBezTo>
                  <a:cubicBezTo>
                    <a:pt x="98" y="29"/>
                    <a:pt x="99" y="29"/>
                    <a:pt x="100" y="29"/>
                  </a:cubicBezTo>
                  <a:cubicBezTo>
                    <a:pt x="98" y="31"/>
                    <a:pt x="95" y="32"/>
                    <a:pt x="93" y="34"/>
                  </a:cubicBezTo>
                  <a:cubicBezTo>
                    <a:pt x="93" y="33"/>
                    <a:pt x="93" y="32"/>
                    <a:pt x="94" y="31"/>
                  </a:cubicBezTo>
                  <a:cubicBezTo>
                    <a:pt x="94" y="31"/>
                    <a:pt x="94" y="31"/>
                    <a:pt x="95" y="31"/>
                  </a:cubicBezTo>
                  <a:close/>
                  <a:moveTo>
                    <a:pt x="38" y="168"/>
                  </a:moveTo>
                  <a:cubicBezTo>
                    <a:pt x="34" y="170"/>
                    <a:pt x="29" y="173"/>
                    <a:pt x="25" y="175"/>
                  </a:cubicBezTo>
                  <a:cubicBezTo>
                    <a:pt x="22" y="177"/>
                    <a:pt x="20" y="178"/>
                    <a:pt x="17" y="179"/>
                  </a:cubicBezTo>
                  <a:cubicBezTo>
                    <a:pt x="16" y="180"/>
                    <a:pt x="15" y="181"/>
                    <a:pt x="14" y="181"/>
                  </a:cubicBezTo>
                  <a:cubicBezTo>
                    <a:pt x="13" y="182"/>
                    <a:pt x="8" y="185"/>
                    <a:pt x="12" y="182"/>
                  </a:cubicBezTo>
                  <a:cubicBezTo>
                    <a:pt x="17" y="178"/>
                    <a:pt x="23" y="175"/>
                    <a:pt x="28" y="171"/>
                  </a:cubicBezTo>
                  <a:cubicBezTo>
                    <a:pt x="32" y="169"/>
                    <a:pt x="36" y="167"/>
                    <a:pt x="39" y="164"/>
                  </a:cubicBezTo>
                  <a:cubicBezTo>
                    <a:pt x="39" y="165"/>
                    <a:pt x="39" y="167"/>
                    <a:pt x="38" y="168"/>
                  </a:cubicBezTo>
                  <a:close/>
                  <a:moveTo>
                    <a:pt x="10" y="179"/>
                  </a:moveTo>
                  <a:cubicBezTo>
                    <a:pt x="15" y="177"/>
                    <a:pt x="20" y="174"/>
                    <a:pt x="26" y="171"/>
                  </a:cubicBezTo>
                  <a:cubicBezTo>
                    <a:pt x="28" y="170"/>
                    <a:pt x="31" y="168"/>
                    <a:pt x="33" y="167"/>
                  </a:cubicBezTo>
                  <a:cubicBezTo>
                    <a:pt x="34" y="167"/>
                    <a:pt x="34" y="166"/>
                    <a:pt x="35" y="166"/>
                  </a:cubicBezTo>
                  <a:cubicBezTo>
                    <a:pt x="26" y="172"/>
                    <a:pt x="17" y="177"/>
                    <a:pt x="9" y="183"/>
                  </a:cubicBezTo>
                  <a:cubicBezTo>
                    <a:pt x="10" y="182"/>
                    <a:pt x="10" y="180"/>
                    <a:pt x="10" y="179"/>
                  </a:cubicBezTo>
                  <a:close/>
                  <a:moveTo>
                    <a:pt x="39" y="163"/>
                  </a:moveTo>
                  <a:cubicBezTo>
                    <a:pt x="35" y="166"/>
                    <a:pt x="30" y="168"/>
                    <a:pt x="25" y="170"/>
                  </a:cubicBezTo>
                  <a:cubicBezTo>
                    <a:pt x="23" y="172"/>
                    <a:pt x="20" y="173"/>
                    <a:pt x="17" y="175"/>
                  </a:cubicBezTo>
                  <a:cubicBezTo>
                    <a:pt x="16" y="176"/>
                    <a:pt x="14" y="176"/>
                    <a:pt x="13" y="177"/>
                  </a:cubicBezTo>
                  <a:cubicBezTo>
                    <a:pt x="9" y="179"/>
                    <a:pt x="13" y="177"/>
                    <a:pt x="13" y="176"/>
                  </a:cubicBezTo>
                  <a:cubicBezTo>
                    <a:pt x="22" y="170"/>
                    <a:pt x="31" y="165"/>
                    <a:pt x="40" y="159"/>
                  </a:cubicBezTo>
                  <a:cubicBezTo>
                    <a:pt x="40" y="160"/>
                    <a:pt x="40" y="161"/>
                    <a:pt x="39" y="163"/>
                  </a:cubicBezTo>
                  <a:close/>
                  <a:moveTo>
                    <a:pt x="41" y="158"/>
                  </a:moveTo>
                  <a:cubicBezTo>
                    <a:pt x="34" y="162"/>
                    <a:pt x="26" y="165"/>
                    <a:pt x="19" y="169"/>
                  </a:cubicBezTo>
                  <a:cubicBezTo>
                    <a:pt x="17" y="170"/>
                    <a:pt x="15" y="171"/>
                    <a:pt x="13" y="172"/>
                  </a:cubicBezTo>
                  <a:cubicBezTo>
                    <a:pt x="13" y="172"/>
                    <a:pt x="14" y="172"/>
                    <a:pt x="14" y="172"/>
                  </a:cubicBezTo>
                  <a:cubicBezTo>
                    <a:pt x="17" y="168"/>
                    <a:pt x="22" y="167"/>
                    <a:pt x="26" y="164"/>
                  </a:cubicBezTo>
                  <a:cubicBezTo>
                    <a:pt x="28" y="162"/>
                    <a:pt x="31" y="160"/>
                    <a:pt x="33" y="158"/>
                  </a:cubicBezTo>
                  <a:cubicBezTo>
                    <a:pt x="36" y="157"/>
                    <a:pt x="39" y="155"/>
                    <a:pt x="42" y="153"/>
                  </a:cubicBezTo>
                  <a:cubicBezTo>
                    <a:pt x="41" y="154"/>
                    <a:pt x="41" y="156"/>
                    <a:pt x="41" y="158"/>
                  </a:cubicBezTo>
                  <a:close/>
                  <a:moveTo>
                    <a:pt x="11" y="171"/>
                  </a:moveTo>
                  <a:cubicBezTo>
                    <a:pt x="17" y="169"/>
                    <a:pt x="22" y="166"/>
                    <a:pt x="26" y="163"/>
                  </a:cubicBezTo>
                  <a:cubicBezTo>
                    <a:pt x="26" y="163"/>
                    <a:pt x="26" y="163"/>
                    <a:pt x="25" y="163"/>
                  </a:cubicBezTo>
                  <a:cubicBezTo>
                    <a:pt x="21" y="167"/>
                    <a:pt x="15" y="169"/>
                    <a:pt x="11" y="173"/>
                  </a:cubicBezTo>
                  <a:cubicBezTo>
                    <a:pt x="11" y="173"/>
                    <a:pt x="11" y="172"/>
                    <a:pt x="11" y="171"/>
                  </a:cubicBezTo>
                  <a:close/>
                  <a:moveTo>
                    <a:pt x="14" y="158"/>
                  </a:moveTo>
                  <a:cubicBezTo>
                    <a:pt x="14" y="158"/>
                    <a:pt x="14" y="158"/>
                    <a:pt x="14" y="158"/>
                  </a:cubicBezTo>
                  <a:cubicBezTo>
                    <a:pt x="15" y="158"/>
                    <a:pt x="15" y="158"/>
                    <a:pt x="15" y="158"/>
                  </a:cubicBezTo>
                  <a:cubicBezTo>
                    <a:pt x="19" y="156"/>
                    <a:pt x="23" y="153"/>
                    <a:pt x="27" y="151"/>
                  </a:cubicBezTo>
                  <a:cubicBezTo>
                    <a:pt x="30" y="150"/>
                    <a:pt x="33" y="148"/>
                    <a:pt x="36" y="147"/>
                  </a:cubicBezTo>
                  <a:cubicBezTo>
                    <a:pt x="33" y="149"/>
                    <a:pt x="29" y="152"/>
                    <a:pt x="25" y="154"/>
                  </a:cubicBezTo>
                  <a:cubicBezTo>
                    <a:pt x="21" y="157"/>
                    <a:pt x="17" y="158"/>
                    <a:pt x="13" y="162"/>
                  </a:cubicBezTo>
                  <a:cubicBezTo>
                    <a:pt x="13" y="161"/>
                    <a:pt x="14" y="160"/>
                    <a:pt x="14" y="158"/>
                  </a:cubicBezTo>
                  <a:close/>
                  <a:moveTo>
                    <a:pt x="15" y="153"/>
                  </a:moveTo>
                  <a:cubicBezTo>
                    <a:pt x="15" y="153"/>
                    <a:pt x="16" y="153"/>
                    <a:pt x="16" y="153"/>
                  </a:cubicBezTo>
                  <a:cubicBezTo>
                    <a:pt x="17" y="151"/>
                    <a:pt x="19" y="150"/>
                    <a:pt x="21" y="149"/>
                  </a:cubicBezTo>
                  <a:cubicBezTo>
                    <a:pt x="23" y="148"/>
                    <a:pt x="25" y="147"/>
                    <a:pt x="27" y="145"/>
                  </a:cubicBezTo>
                  <a:cubicBezTo>
                    <a:pt x="32" y="143"/>
                    <a:pt x="37" y="139"/>
                    <a:pt x="42" y="136"/>
                  </a:cubicBezTo>
                  <a:cubicBezTo>
                    <a:pt x="42" y="137"/>
                    <a:pt x="42" y="138"/>
                    <a:pt x="42" y="139"/>
                  </a:cubicBezTo>
                  <a:cubicBezTo>
                    <a:pt x="38" y="140"/>
                    <a:pt x="34" y="143"/>
                    <a:pt x="30" y="145"/>
                  </a:cubicBezTo>
                  <a:cubicBezTo>
                    <a:pt x="25" y="148"/>
                    <a:pt x="21" y="150"/>
                    <a:pt x="16" y="153"/>
                  </a:cubicBezTo>
                  <a:cubicBezTo>
                    <a:pt x="16" y="153"/>
                    <a:pt x="15" y="153"/>
                    <a:pt x="15" y="153"/>
                  </a:cubicBezTo>
                  <a:cubicBezTo>
                    <a:pt x="15" y="153"/>
                    <a:pt x="15" y="153"/>
                    <a:pt x="15" y="153"/>
                  </a:cubicBezTo>
                  <a:close/>
                  <a:moveTo>
                    <a:pt x="17" y="146"/>
                  </a:moveTo>
                  <a:cubicBezTo>
                    <a:pt x="17" y="145"/>
                    <a:pt x="17" y="145"/>
                    <a:pt x="17" y="145"/>
                  </a:cubicBezTo>
                  <a:cubicBezTo>
                    <a:pt x="18" y="145"/>
                    <a:pt x="19" y="144"/>
                    <a:pt x="20" y="143"/>
                  </a:cubicBezTo>
                  <a:cubicBezTo>
                    <a:pt x="24" y="140"/>
                    <a:pt x="28" y="138"/>
                    <a:pt x="32" y="136"/>
                  </a:cubicBezTo>
                  <a:cubicBezTo>
                    <a:pt x="36" y="134"/>
                    <a:pt x="39" y="132"/>
                    <a:pt x="42" y="129"/>
                  </a:cubicBezTo>
                  <a:cubicBezTo>
                    <a:pt x="42" y="130"/>
                    <a:pt x="42" y="131"/>
                    <a:pt x="42" y="132"/>
                  </a:cubicBezTo>
                  <a:cubicBezTo>
                    <a:pt x="37" y="134"/>
                    <a:pt x="33" y="136"/>
                    <a:pt x="29" y="138"/>
                  </a:cubicBezTo>
                  <a:cubicBezTo>
                    <a:pt x="27" y="140"/>
                    <a:pt x="24" y="141"/>
                    <a:pt x="22" y="143"/>
                  </a:cubicBezTo>
                  <a:cubicBezTo>
                    <a:pt x="21" y="143"/>
                    <a:pt x="20" y="144"/>
                    <a:pt x="20" y="144"/>
                  </a:cubicBezTo>
                  <a:cubicBezTo>
                    <a:pt x="18" y="145"/>
                    <a:pt x="18" y="145"/>
                    <a:pt x="17" y="146"/>
                  </a:cubicBezTo>
                  <a:cubicBezTo>
                    <a:pt x="17" y="146"/>
                    <a:pt x="17" y="146"/>
                    <a:pt x="17" y="146"/>
                  </a:cubicBezTo>
                  <a:close/>
                  <a:moveTo>
                    <a:pt x="42" y="116"/>
                  </a:moveTo>
                  <a:cubicBezTo>
                    <a:pt x="43" y="116"/>
                    <a:pt x="43" y="115"/>
                    <a:pt x="43" y="115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3" y="116"/>
                    <a:pt x="43" y="117"/>
                    <a:pt x="43" y="117"/>
                  </a:cubicBezTo>
                  <a:cubicBezTo>
                    <a:pt x="40" y="118"/>
                    <a:pt x="38" y="120"/>
                    <a:pt x="35" y="122"/>
                  </a:cubicBezTo>
                  <a:cubicBezTo>
                    <a:pt x="32" y="124"/>
                    <a:pt x="30" y="125"/>
                    <a:pt x="27" y="126"/>
                  </a:cubicBezTo>
                  <a:cubicBezTo>
                    <a:pt x="29" y="125"/>
                    <a:pt x="30" y="124"/>
                    <a:pt x="32" y="123"/>
                  </a:cubicBezTo>
                  <a:cubicBezTo>
                    <a:pt x="35" y="121"/>
                    <a:pt x="39" y="118"/>
                    <a:pt x="42" y="116"/>
                  </a:cubicBezTo>
                  <a:close/>
                  <a:moveTo>
                    <a:pt x="42" y="122"/>
                  </a:moveTo>
                  <a:cubicBezTo>
                    <a:pt x="39" y="124"/>
                    <a:pt x="35" y="126"/>
                    <a:pt x="31" y="128"/>
                  </a:cubicBezTo>
                  <a:cubicBezTo>
                    <a:pt x="29" y="129"/>
                    <a:pt x="27" y="130"/>
                    <a:pt x="25" y="132"/>
                  </a:cubicBezTo>
                  <a:cubicBezTo>
                    <a:pt x="24" y="132"/>
                    <a:pt x="23" y="133"/>
                    <a:pt x="22" y="133"/>
                  </a:cubicBezTo>
                  <a:cubicBezTo>
                    <a:pt x="21" y="134"/>
                    <a:pt x="20" y="134"/>
                    <a:pt x="20" y="134"/>
                  </a:cubicBezTo>
                  <a:cubicBezTo>
                    <a:pt x="20" y="134"/>
                    <a:pt x="21" y="134"/>
                    <a:pt x="21" y="133"/>
                  </a:cubicBezTo>
                  <a:cubicBezTo>
                    <a:pt x="24" y="130"/>
                    <a:pt x="27" y="128"/>
                    <a:pt x="31" y="126"/>
                  </a:cubicBezTo>
                  <a:cubicBezTo>
                    <a:pt x="35" y="124"/>
                    <a:pt x="39" y="121"/>
                    <a:pt x="43" y="118"/>
                  </a:cubicBezTo>
                  <a:cubicBezTo>
                    <a:pt x="43" y="119"/>
                    <a:pt x="42" y="121"/>
                    <a:pt x="42" y="122"/>
                  </a:cubicBezTo>
                  <a:close/>
                  <a:moveTo>
                    <a:pt x="42" y="126"/>
                  </a:moveTo>
                  <a:cubicBezTo>
                    <a:pt x="38" y="128"/>
                    <a:pt x="34" y="131"/>
                    <a:pt x="30" y="134"/>
                  </a:cubicBezTo>
                  <a:cubicBezTo>
                    <a:pt x="28" y="135"/>
                    <a:pt x="25" y="136"/>
                    <a:pt x="23" y="137"/>
                  </a:cubicBezTo>
                  <a:cubicBezTo>
                    <a:pt x="22" y="138"/>
                    <a:pt x="17" y="141"/>
                    <a:pt x="20" y="138"/>
                  </a:cubicBezTo>
                  <a:cubicBezTo>
                    <a:pt x="27" y="132"/>
                    <a:pt x="36" y="129"/>
                    <a:pt x="42" y="123"/>
                  </a:cubicBezTo>
                  <a:cubicBezTo>
                    <a:pt x="42" y="124"/>
                    <a:pt x="42" y="125"/>
                    <a:pt x="42" y="126"/>
                  </a:cubicBezTo>
                  <a:close/>
                  <a:moveTo>
                    <a:pt x="42" y="127"/>
                  </a:moveTo>
                  <a:cubicBezTo>
                    <a:pt x="42" y="127"/>
                    <a:pt x="42" y="127"/>
                    <a:pt x="42" y="128"/>
                  </a:cubicBezTo>
                  <a:cubicBezTo>
                    <a:pt x="41" y="128"/>
                    <a:pt x="41" y="128"/>
                    <a:pt x="40" y="128"/>
                  </a:cubicBezTo>
                  <a:cubicBezTo>
                    <a:pt x="41" y="128"/>
                    <a:pt x="41" y="127"/>
                    <a:pt x="42" y="127"/>
                  </a:cubicBezTo>
                  <a:close/>
                  <a:moveTo>
                    <a:pt x="42" y="135"/>
                  </a:moveTo>
                  <a:cubicBezTo>
                    <a:pt x="37" y="137"/>
                    <a:pt x="33" y="139"/>
                    <a:pt x="29" y="142"/>
                  </a:cubicBezTo>
                  <a:cubicBezTo>
                    <a:pt x="27" y="143"/>
                    <a:pt x="25" y="144"/>
                    <a:pt x="22" y="146"/>
                  </a:cubicBezTo>
                  <a:cubicBezTo>
                    <a:pt x="21" y="146"/>
                    <a:pt x="20" y="147"/>
                    <a:pt x="19" y="147"/>
                  </a:cubicBezTo>
                  <a:cubicBezTo>
                    <a:pt x="19" y="147"/>
                    <a:pt x="15" y="150"/>
                    <a:pt x="18" y="148"/>
                  </a:cubicBezTo>
                  <a:cubicBezTo>
                    <a:pt x="22" y="145"/>
                    <a:pt x="27" y="142"/>
                    <a:pt x="32" y="139"/>
                  </a:cubicBezTo>
                  <a:cubicBezTo>
                    <a:pt x="35" y="137"/>
                    <a:pt x="39" y="136"/>
                    <a:pt x="42" y="133"/>
                  </a:cubicBezTo>
                  <a:cubicBezTo>
                    <a:pt x="42" y="134"/>
                    <a:pt x="42" y="135"/>
                    <a:pt x="42" y="135"/>
                  </a:cubicBezTo>
                  <a:close/>
                  <a:moveTo>
                    <a:pt x="42" y="143"/>
                  </a:moveTo>
                  <a:cubicBezTo>
                    <a:pt x="42" y="144"/>
                    <a:pt x="41" y="144"/>
                    <a:pt x="41" y="144"/>
                  </a:cubicBezTo>
                  <a:cubicBezTo>
                    <a:pt x="41" y="144"/>
                    <a:pt x="41" y="144"/>
                    <a:pt x="41" y="144"/>
                  </a:cubicBezTo>
                  <a:cubicBezTo>
                    <a:pt x="40" y="145"/>
                    <a:pt x="38" y="145"/>
                    <a:pt x="37" y="146"/>
                  </a:cubicBezTo>
                  <a:cubicBezTo>
                    <a:pt x="32" y="148"/>
                    <a:pt x="27" y="151"/>
                    <a:pt x="22" y="153"/>
                  </a:cubicBezTo>
                  <a:cubicBezTo>
                    <a:pt x="21" y="154"/>
                    <a:pt x="20" y="154"/>
                    <a:pt x="20" y="155"/>
                  </a:cubicBezTo>
                  <a:cubicBezTo>
                    <a:pt x="20" y="154"/>
                    <a:pt x="20" y="154"/>
                    <a:pt x="20" y="154"/>
                  </a:cubicBezTo>
                  <a:cubicBezTo>
                    <a:pt x="27" y="150"/>
                    <a:pt x="36" y="146"/>
                    <a:pt x="42" y="140"/>
                  </a:cubicBezTo>
                  <a:cubicBezTo>
                    <a:pt x="42" y="141"/>
                    <a:pt x="42" y="142"/>
                    <a:pt x="42" y="143"/>
                  </a:cubicBezTo>
                  <a:close/>
                  <a:moveTo>
                    <a:pt x="17" y="159"/>
                  </a:moveTo>
                  <a:cubicBezTo>
                    <a:pt x="21" y="157"/>
                    <a:pt x="26" y="155"/>
                    <a:pt x="29" y="152"/>
                  </a:cubicBezTo>
                  <a:cubicBezTo>
                    <a:pt x="32" y="151"/>
                    <a:pt x="34" y="149"/>
                    <a:pt x="37" y="147"/>
                  </a:cubicBezTo>
                  <a:cubicBezTo>
                    <a:pt x="38" y="147"/>
                    <a:pt x="40" y="146"/>
                    <a:pt x="41" y="145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2" y="145"/>
                    <a:pt x="42" y="146"/>
                    <a:pt x="42" y="146"/>
                  </a:cubicBezTo>
                  <a:cubicBezTo>
                    <a:pt x="37" y="149"/>
                    <a:pt x="31" y="152"/>
                    <a:pt x="26" y="155"/>
                  </a:cubicBezTo>
                  <a:cubicBezTo>
                    <a:pt x="23" y="157"/>
                    <a:pt x="20" y="158"/>
                    <a:pt x="18" y="160"/>
                  </a:cubicBezTo>
                  <a:cubicBezTo>
                    <a:pt x="17" y="160"/>
                    <a:pt x="16" y="161"/>
                    <a:pt x="14" y="162"/>
                  </a:cubicBezTo>
                  <a:cubicBezTo>
                    <a:pt x="12" y="163"/>
                    <a:pt x="18" y="159"/>
                    <a:pt x="17" y="159"/>
                  </a:cubicBezTo>
                  <a:close/>
                  <a:moveTo>
                    <a:pt x="42" y="149"/>
                  </a:moveTo>
                  <a:cubicBezTo>
                    <a:pt x="40" y="150"/>
                    <a:pt x="38" y="151"/>
                    <a:pt x="36" y="153"/>
                  </a:cubicBezTo>
                  <a:cubicBezTo>
                    <a:pt x="32" y="155"/>
                    <a:pt x="29" y="157"/>
                    <a:pt x="25" y="159"/>
                  </a:cubicBezTo>
                  <a:cubicBezTo>
                    <a:pt x="22" y="161"/>
                    <a:pt x="18" y="164"/>
                    <a:pt x="14" y="166"/>
                  </a:cubicBezTo>
                  <a:cubicBezTo>
                    <a:pt x="10" y="168"/>
                    <a:pt x="15" y="165"/>
                    <a:pt x="16" y="164"/>
                  </a:cubicBezTo>
                  <a:cubicBezTo>
                    <a:pt x="18" y="163"/>
                    <a:pt x="20" y="161"/>
                    <a:pt x="22" y="160"/>
                  </a:cubicBezTo>
                  <a:cubicBezTo>
                    <a:pt x="29" y="156"/>
                    <a:pt x="36" y="152"/>
                    <a:pt x="42" y="147"/>
                  </a:cubicBezTo>
                  <a:cubicBezTo>
                    <a:pt x="42" y="148"/>
                    <a:pt x="42" y="148"/>
                    <a:pt x="42" y="149"/>
                  </a:cubicBezTo>
                  <a:close/>
                  <a:moveTo>
                    <a:pt x="35" y="154"/>
                  </a:moveTo>
                  <a:cubicBezTo>
                    <a:pt x="35" y="154"/>
                    <a:pt x="36" y="154"/>
                    <a:pt x="37" y="153"/>
                  </a:cubicBezTo>
                  <a:cubicBezTo>
                    <a:pt x="39" y="152"/>
                    <a:pt x="41" y="151"/>
                    <a:pt x="42" y="150"/>
                  </a:cubicBezTo>
                  <a:cubicBezTo>
                    <a:pt x="42" y="150"/>
                    <a:pt x="42" y="151"/>
                    <a:pt x="42" y="151"/>
                  </a:cubicBezTo>
                  <a:cubicBezTo>
                    <a:pt x="39" y="153"/>
                    <a:pt x="36" y="155"/>
                    <a:pt x="34" y="157"/>
                  </a:cubicBezTo>
                  <a:cubicBezTo>
                    <a:pt x="30" y="159"/>
                    <a:pt x="27" y="161"/>
                    <a:pt x="24" y="163"/>
                  </a:cubicBezTo>
                  <a:cubicBezTo>
                    <a:pt x="22" y="165"/>
                    <a:pt x="20" y="166"/>
                    <a:pt x="19" y="167"/>
                  </a:cubicBezTo>
                  <a:cubicBezTo>
                    <a:pt x="17" y="168"/>
                    <a:pt x="13" y="169"/>
                    <a:pt x="12" y="170"/>
                  </a:cubicBezTo>
                  <a:cubicBezTo>
                    <a:pt x="15" y="167"/>
                    <a:pt x="19" y="165"/>
                    <a:pt x="23" y="163"/>
                  </a:cubicBezTo>
                  <a:cubicBezTo>
                    <a:pt x="27" y="160"/>
                    <a:pt x="31" y="157"/>
                    <a:pt x="35" y="154"/>
                  </a:cubicBezTo>
                  <a:close/>
                  <a:moveTo>
                    <a:pt x="44" y="112"/>
                  </a:moveTo>
                  <a:cubicBezTo>
                    <a:pt x="44" y="113"/>
                    <a:pt x="44" y="113"/>
                    <a:pt x="43" y="114"/>
                  </a:cubicBezTo>
                  <a:cubicBezTo>
                    <a:pt x="40" y="116"/>
                    <a:pt x="36" y="118"/>
                    <a:pt x="32" y="120"/>
                  </a:cubicBezTo>
                  <a:cubicBezTo>
                    <a:pt x="30" y="121"/>
                    <a:pt x="28" y="122"/>
                    <a:pt x="26" y="123"/>
                  </a:cubicBezTo>
                  <a:cubicBezTo>
                    <a:pt x="25" y="123"/>
                    <a:pt x="24" y="124"/>
                    <a:pt x="23" y="124"/>
                  </a:cubicBezTo>
                  <a:cubicBezTo>
                    <a:pt x="24" y="124"/>
                    <a:pt x="25" y="123"/>
                    <a:pt x="25" y="122"/>
                  </a:cubicBezTo>
                  <a:cubicBezTo>
                    <a:pt x="31" y="118"/>
                    <a:pt x="38" y="114"/>
                    <a:pt x="44" y="110"/>
                  </a:cubicBezTo>
                  <a:cubicBezTo>
                    <a:pt x="44" y="111"/>
                    <a:pt x="44" y="112"/>
                    <a:pt x="44" y="112"/>
                  </a:cubicBezTo>
                  <a:close/>
                  <a:moveTo>
                    <a:pt x="45" y="109"/>
                  </a:moveTo>
                  <a:cubicBezTo>
                    <a:pt x="41" y="111"/>
                    <a:pt x="37" y="113"/>
                    <a:pt x="33" y="115"/>
                  </a:cubicBezTo>
                  <a:cubicBezTo>
                    <a:pt x="30" y="116"/>
                    <a:pt x="27" y="117"/>
                    <a:pt x="25" y="119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7" y="117"/>
                    <a:pt x="31" y="115"/>
                    <a:pt x="34" y="114"/>
                  </a:cubicBezTo>
                  <a:cubicBezTo>
                    <a:pt x="37" y="111"/>
                    <a:pt x="41" y="109"/>
                    <a:pt x="45" y="106"/>
                  </a:cubicBezTo>
                  <a:cubicBezTo>
                    <a:pt x="45" y="107"/>
                    <a:pt x="45" y="108"/>
                    <a:pt x="45" y="109"/>
                  </a:cubicBezTo>
                  <a:close/>
                  <a:moveTo>
                    <a:pt x="26" y="115"/>
                  </a:moveTo>
                  <a:cubicBezTo>
                    <a:pt x="29" y="114"/>
                    <a:pt x="32" y="112"/>
                    <a:pt x="35" y="111"/>
                  </a:cubicBezTo>
                  <a:cubicBezTo>
                    <a:pt x="37" y="110"/>
                    <a:pt x="39" y="109"/>
                    <a:pt x="41" y="108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38" y="110"/>
                    <a:pt x="34" y="113"/>
                    <a:pt x="30" y="115"/>
                  </a:cubicBezTo>
                  <a:cubicBezTo>
                    <a:pt x="28" y="116"/>
                    <a:pt x="26" y="117"/>
                    <a:pt x="25" y="118"/>
                  </a:cubicBezTo>
                  <a:cubicBezTo>
                    <a:pt x="25" y="117"/>
                    <a:pt x="25" y="116"/>
                    <a:pt x="26" y="115"/>
                  </a:cubicBezTo>
                  <a:close/>
                  <a:moveTo>
                    <a:pt x="45" y="105"/>
                  </a:moveTo>
                  <a:cubicBezTo>
                    <a:pt x="42" y="107"/>
                    <a:pt x="39" y="108"/>
                    <a:pt x="36" y="109"/>
                  </a:cubicBezTo>
                  <a:cubicBezTo>
                    <a:pt x="34" y="110"/>
                    <a:pt x="32" y="111"/>
                    <a:pt x="31" y="112"/>
                  </a:cubicBezTo>
                  <a:cubicBezTo>
                    <a:pt x="29" y="113"/>
                    <a:pt x="28" y="114"/>
                    <a:pt x="27" y="114"/>
                  </a:cubicBezTo>
                  <a:cubicBezTo>
                    <a:pt x="26" y="114"/>
                    <a:pt x="26" y="114"/>
                    <a:pt x="26" y="115"/>
                  </a:cubicBezTo>
                  <a:cubicBezTo>
                    <a:pt x="26" y="114"/>
                    <a:pt x="26" y="114"/>
                    <a:pt x="26" y="114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34" y="109"/>
                    <a:pt x="41" y="107"/>
                    <a:pt x="46" y="102"/>
                  </a:cubicBezTo>
                  <a:cubicBezTo>
                    <a:pt x="46" y="103"/>
                    <a:pt x="46" y="104"/>
                    <a:pt x="45" y="105"/>
                  </a:cubicBezTo>
                  <a:close/>
                  <a:moveTo>
                    <a:pt x="47" y="101"/>
                  </a:moveTo>
                  <a:cubicBezTo>
                    <a:pt x="44" y="102"/>
                    <a:pt x="40" y="104"/>
                    <a:pt x="37" y="105"/>
                  </a:cubicBezTo>
                  <a:cubicBezTo>
                    <a:pt x="35" y="106"/>
                    <a:pt x="33" y="107"/>
                    <a:pt x="30" y="108"/>
                  </a:cubicBezTo>
                  <a:cubicBezTo>
                    <a:pt x="26" y="110"/>
                    <a:pt x="33" y="106"/>
                    <a:pt x="33" y="106"/>
                  </a:cubicBezTo>
                  <a:cubicBezTo>
                    <a:pt x="38" y="104"/>
                    <a:pt x="44" y="101"/>
                    <a:pt x="48" y="97"/>
                  </a:cubicBezTo>
                  <a:cubicBezTo>
                    <a:pt x="48" y="99"/>
                    <a:pt x="47" y="100"/>
                    <a:pt x="47" y="101"/>
                  </a:cubicBezTo>
                  <a:close/>
                  <a:moveTo>
                    <a:pt x="49" y="95"/>
                  </a:moveTo>
                  <a:cubicBezTo>
                    <a:pt x="46" y="97"/>
                    <a:pt x="42" y="98"/>
                    <a:pt x="39" y="100"/>
                  </a:cubicBezTo>
                  <a:cubicBezTo>
                    <a:pt x="37" y="101"/>
                    <a:pt x="35" y="102"/>
                    <a:pt x="33" y="103"/>
                  </a:cubicBezTo>
                  <a:cubicBezTo>
                    <a:pt x="32" y="104"/>
                    <a:pt x="31" y="104"/>
                    <a:pt x="30" y="104"/>
                  </a:cubicBezTo>
                  <a:cubicBezTo>
                    <a:pt x="31" y="104"/>
                    <a:pt x="31" y="104"/>
                    <a:pt x="32" y="103"/>
                  </a:cubicBezTo>
                  <a:cubicBezTo>
                    <a:pt x="37" y="100"/>
                    <a:pt x="45" y="98"/>
                    <a:pt x="50" y="93"/>
                  </a:cubicBezTo>
                  <a:cubicBezTo>
                    <a:pt x="49" y="94"/>
                    <a:pt x="49" y="95"/>
                    <a:pt x="49" y="95"/>
                  </a:cubicBezTo>
                  <a:close/>
                  <a:moveTo>
                    <a:pt x="51" y="91"/>
                  </a:moveTo>
                  <a:cubicBezTo>
                    <a:pt x="48" y="93"/>
                    <a:pt x="45" y="94"/>
                    <a:pt x="41" y="96"/>
                  </a:cubicBezTo>
                  <a:cubicBezTo>
                    <a:pt x="39" y="96"/>
                    <a:pt x="38" y="97"/>
                    <a:pt x="36" y="98"/>
                  </a:cubicBezTo>
                  <a:cubicBezTo>
                    <a:pt x="34" y="99"/>
                    <a:pt x="27" y="103"/>
                    <a:pt x="32" y="100"/>
                  </a:cubicBezTo>
                  <a:cubicBezTo>
                    <a:pt x="38" y="95"/>
                    <a:pt x="46" y="94"/>
                    <a:pt x="52" y="89"/>
                  </a:cubicBezTo>
                  <a:cubicBezTo>
                    <a:pt x="52" y="89"/>
                    <a:pt x="51" y="90"/>
                    <a:pt x="51" y="91"/>
                  </a:cubicBezTo>
                  <a:close/>
                  <a:moveTo>
                    <a:pt x="31" y="98"/>
                  </a:moveTo>
                  <a:cubicBezTo>
                    <a:pt x="35" y="97"/>
                    <a:pt x="38" y="95"/>
                    <a:pt x="42" y="93"/>
                  </a:cubicBezTo>
                  <a:cubicBezTo>
                    <a:pt x="44" y="92"/>
                    <a:pt x="46" y="91"/>
                    <a:pt x="47" y="90"/>
                  </a:cubicBezTo>
                  <a:cubicBezTo>
                    <a:pt x="49" y="90"/>
                    <a:pt x="55" y="86"/>
                    <a:pt x="50" y="90"/>
                  </a:cubicBezTo>
                  <a:cubicBezTo>
                    <a:pt x="44" y="94"/>
                    <a:pt x="36" y="95"/>
                    <a:pt x="30" y="100"/>
                  </a:cubicBezTo>
                  <a:cubicBezTo>
                    <a:pt x="31" y="99"/>
                    <a:pt x="31" y="99"/>
                    <a:pt x="31" y="98"/>
                  </a:cubicBezTo>
                  <a:close/>
                  <a:moveTo>
                    <a:pt x="53" y="87"/>
                  </a:moveTo>
                  <a:cubicBezTo>
                    <a:pt x="53" y="87"/>
                    <a:pt x="53" y="87"/>
                    <a:pt x="53" y="87"/>
                  </a:cubicBezTo>
                  <a:cubicBezTo>
                    <a:pt x="49" y="89"/>
                    <a:pt x="45" y="91"/>
                    <a:pt x="41" y="93"/>
                  </a:cubicBezTo>
                  <a:cubicBezTo>
                    <a:pt x="39" y="94"/>
                    <a:pt x="37" y="95"/>
                    <a:pt x="34" y="96"/>
                  </a:cubicBezTo>
                  <a:cubicBezTo>
                    <a:pt x="33" y="96"/>
                    <a:pt x="29" y="99"/>
                    <a:pt x="33" y="96"/>
                  </a:cubicBezTo>
                  <a:cubicBezTo>
                    <a:pt x="40" y="91"/>
                    <a:pt x="47" y="88"/>
                    <a:pt x="55" y="84"/>
                  </a:cubicBezTo>
                  <a:cubicBezTo>
                    <a:pt x="54" y="85"/>
                    <a:pt x="53" y="86"/>
                    <a:pt x="53" y="87"/>
                  </a:cubicBezTo>
                  <a:close/>
                  <a:moveTo>
                    <a:pt x="56" y="82"/>
                  </a:moveTo>
                  <a:cubicBezTo>
                    <a:pt x="52" y="83"/>
                    <a:pt x="49" y="85"/>
                    <a:pt x="46" y="86"/>
                  </a:cubicBezTo>
                  <a:cubicBezTo>
                    <a:pt x="42" y="88"/>
                    <a:pt x="36" y="91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41" y="88"/>
                    <a:pt x="50" y="84"/>
                    <a:pt x="58" y="79"/>
                  </a:cubicBezTo>
                  <a:cubicBezTo>
                    <a:pt x="57" y="80"/>
                    <a:pt x="56" y="81"/>
                    <a:pt x="56" y="82"/>
                  </a:cubicBezTo>
                  <a:close/>
                  <a:moveTo>
                    <a:pt x="60" y="76"/>
                  </a:moveTo>
                  <a:cubicBezTo>
                    <a:pt x="56" y="77"/>
                    <a:pt x="52" y="79"/>
                    <a:pt x="48" y="81"/>
                  </a:cubicBezTo>
                  <a:cubicBezTo>
                    <a:pt x="45" y="82"/>
                    <a:pt x="43" y="83"/>
                    <a:pt x="40" y="84"/>
                  </a:cubicBezTo>
                  <a:cubicBezTo>
                    <a:pt x="39" y="85"/>
                    <a:pt x="38" y="85"/>
                    <a:pt x="37" y="86"/>
                  </a:cubicBezTo>
                  <a:cubicBezTo>
                    <a:pt x="36" y="86"/>
                    <a:pt x="36" y="86"/>
                    <a:pt x="36" y="86"/>
                  </a:cubicBezTo>
                  <a:cubicBezTo>
                    <a:pt x="36" y="86"/>
                    <a:pt x="36" y="86"/>
                    <a:pt x="36" y="86"/>
                  </a:cubicBezTo>
                  <a:cubicBezTo>
                    <a:pt x="37" y="85"/>
                    <a:pt x="39" y="84"/>
                    <a:pt x="39" y="84"/>
                  </a:cubicBezTo>
                  <a:cubicBezTo>
                    <a:pt x="47" y="81"/>
                    <a:pt x="55" y="77"/>
                    <a:pt x="63" y="72"/>
                  </a:cubicBezTo>
                  <a:cubicBezTo>
                    <a:pt x="62" y="73"/>
                    <a:pt x="61" y="75"/>
                    <a:pt x="60" y="76"/>
                  </a:cubicBezTo>
                  <a:close/>
                  <a:moveTo>
                    <a:pt x="43" y="82"/>
                  </a:moveTo>
                  <a:cubicBezTo>
                    <a:pt x="46" y="81"/>
                    <a:pt x="48" y="79"/>
                    <a:pt x="51" y="78"/>
                  </a:cubicBezTo>
                  <a:cubicBezTo>
                    <a:pt x="52" y="78"/>
                    <a:pt x="52" y="77"/>
                    <a:pt x="53" y="77"/>
                  </a:cubicBezTo>
                  <a:cubicBezTo>
                    <a:pt x="51" y="78"/>
                    <a:pt x="49" y="79"/>
                    <a:pt x="47" y="80"/>
                  </a:cubicBezTo>
                  <a:cubicBezTo>
                    <a:pt x="46" y="81"/>
                    <a:pt x="44" y="81"/>
                    <a:pt x="43" y="82"/>
                  </a:cubicBezTo>
                  <a:close/>
                  <a:moveTo>
                    <a:pt x="35" y="87"/>
                  </a:moveTo>
                  <a:cubicBezTo>
                    <a:pt x="39" y="86"/>
                    <a:pt x="42" y="84"/>
                    <a:pt x="46" y="83"/>
                  </a:cubicBezTo>
                  <a:cubicBezTo>
                    <a:pt x="50" y="81"/>
                    <a:pt x="55" y="79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1" y="82"/>
                    <a:pt x="42" y="87"/>
                    <a:pt x="33" y="92"/>
                  </a:cubicBezTo>
                  <a:cubicBezTo>
                    <a:pt x="34" y="90"/>
                    <a:pt x="35" y="88"/>
                    <a:pt x="35" y="87"/>
                  </a:cubicBezTo>
                  <a:close/>
                  <a:moveTo>
                    <a:pt x="33" y="93"/>
                  </a:moveTo>
                  <a:cubicBezTo>
                    <a:pt x="36" y="92"/>
                    <a:pt x="40" y="90"/>
                    <a:pt x="43" y="88"/>
                  </a:cubicBezTo>
                  <a:cubicBezTo>
                    <a:pt x="47" y="87"/>
                    <a:pt x="53" y="84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48" y="88"/>
                    <a:pt x="39" y="91"/>
                    <a:pt x="32" y="96"/>
                  </a:cubicBezTo>
                  <a:cubicBezTo>
                    <a:pt x="32" y="95"/>
                    <a:pt x="32" y="94"/>
                    <a:pt x="33" y="93"/>
                  </a:cubicBezTo>
                  <a:close/>
                  <a:moveTo>
                    <a:pt x="30" y="102"/>
                  </a:moveTo>
                  <a:cubicBezTo>
                    <a:pt x="33" y="101"/>
                    <a:pt x="37" y="99"/>
                    <a:pt x="40" y="97"/>
                  </a:cubicBezTo>
                  <a:cubicBezTo>
                    <a:pt x="44" y="95"/>
                    <a:pt x="48" y="94"/>
                    <a:pt x="50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48" y="95"/>
                    <a:pt x="44" y="96"/>
                    <a:pt x="40" y="98"/>
                  </a:cubicBezTo>
                  <a:cubicBezTo>
                    <a:pt x="37" y="100"/>
                    <a:pt x="33" y="102"/>
                    <a:pt x="29" y="104"/>
                  </a:cubicBezTo>
                  <a:cubicBezTo>
                    <a:pt x="29" y="103"/>
                    <a:pt x="30" y="103"/>
                    <a:pt x="30" y="102"/>
                  </a:cubicBezTo>
                  <a:close/>
                  <a:moveTo>
                    <a:pt x="29" y="106"/>
                  </a:moveTo>
                  <a:cubicBezTo>
                    <a:pt x="32" y="104"/>
                    <a:pt x="35" y="103"/>
                    <a:pt x="38" y="101"/>
                  </a:cubicBezTo>
                  <a:cubicBezTo>
                    <a:pt x="40" y="100"/>
                    <a:pt x="42" y="99"/>
                    <a:pt x="44" y="99"/>
                  </a:cubicBezTo>
                  <a:cubicBezTo>
                    <a:pt x="45" y="98"/>
                    <a:pt x="50" y="95"/>
                    <a:pt x="47" y="97"/>
                  </a:cubicBezTo>
                  <a:cubicBezTo>
                    <a:pt x="42" y="102"/>
                    <a:pt x="34" y="104"/>
                    <a:pt x="28" y="107"/>
                  </a:cubicBezTo>
                  <a:cubicBezTo>
                    <a:pt x="28" y="107"/>
                    <a:pt x="29" y="106"/>
                    <a:pt x="29" y="106"/>
                  </a:cubicBezTo>
                  <a:close/>
                  <a:moveTo>
                    <a:pt x="28" y="109"/>
                  </a:moveTo>
                  <a:cubicBezTo>
                    <a:pt x="30" y="109"/>
                    <a:pt x="32" y="108"/>
                    <a:pt x="35" y="107"/>
                  </a:cubicBezTo>
                  <a:cubicBezTo>
                    <a:pt x="37" y="106"/>
                    <a:pt x="39" y="105"/>
                    <a:pt x="42" y="104"/>
                  </a:cubicBezTo>
                  <a:cubicBezTo>
                    <a:pt x="42" y="104"/>
                    <a:pt x="43" y="104"/>
                    <a:pt x="43" y="103"/>
                  </a:cubicBezTo>
                  <a:cubicBezTo>
                    <a:pt x="44" y="103"/>
                    <a:pt x="48" y="100"/>
                    <a:pt x="46" y="102"/>
                  </a:cubicBezTo>
                  <a:cubicBezTo>
                    <a:pt x="42" y="105"/>
                    <a:pt x="38" y="106"/>
                    <a:pt x="34" y="108"/>
                  </a:cubicBezTo>
                  <a:cubicBezTo>
                    <a:pt x="32" y="109"/>
                    <a:pt x="29" y="111"/>
                    <a:pt x="26" y="113"/>
                  </a:cubicBezTo>
                  <a:cubicBezTo>
                    <a:pt x="27" y="112"/>
                    <a:pt x="27" y="111"/>
                    <a:pt x="28" y="109"/>
                  </a:cubicBezTo>
                  <a:close/>
                  <a:moveTo>
                    <a:pt x="24" y="120"/>
                  </a:moveTo>
                  <a:cubicBezTo>
                    <a:pt x="28" y="118"/>
                    <a:pt x="32" y="116"/>
                    <a:pt x="36" y="115"/>
                  </a:cubicBezTo>
                  <a:cubicBezTo>
                    <a:pt x="36" y="114"/>
                    <a:pt x="37" y="114"/>
                    <a:pt x="37" y="114"/>
                  </a:cubicBezTo>
                  <a:cubicBezTo>
                    <a:pt x="32" y="117"/>
                    <a:pt x="28" y="120"/>
                    <a:pt x="23" y="123"/>
                  </a:cubicBezTo>
                  <a:cubicBezTo>
                    <a:pt x="24" y="122"/>
                    <a:pt x="24" y="121"/>
                    <a:pt x="24" y="120"/>
                  </a:cubicBezTo>
                  <a:close/>
                  <a:moveTo>
                    <a:pt x="23" y="125"/>
                  </a:moveTo>
                  <a:cubicBezTo>
                    <a:pt x="26" y="124"/>
                    <a:pt x="29" y="122"/>
                    <a:pt x="32" y="120"/>
                  </a:cubicBezTo>
                  <a:cubicBezTo>
                    <a:pt x="34" y="119"/>
                    <a:pt x="36" y="118"/>
                    <a:pt x="38" y="117"/>
                  </a:cubicBezTo>
                  <a:cubicBezTo>
                    <a:pt x="39" y="117"/>
                    <a:pt x="39" y="117"/>
                    <a:pt x="40" y="117"/>
                  </a:cubicBezTo>
                  <a:cubicBezTo>
                    <a:pt x="37" y="119"/>
                    <a:pt x="34" y="121"/>
                    <a:pt x="31" y="123"/>
                  </a:cubicBezTo>
                  <a:cubicBezTo>
                    <a:pt x="28" y="125"/>
                    <a:pt x="25" y="127"/>
                    <a:pt x="22" y="129"/>
                  </a:cubicBezTo>
                  <a:cubicBezTo>
                    <a:pt x="22" y="128"/>
                    <a:pt x="22" y="126"/>
                    <a:pt x="23" y="125"/>
                  </a:cubicBezTo>
                  <a:close/>
                  <a:moveTo>
                    <a:pt x="21" y="130"/>
                  </a:moveTo>
                  <a:cubicBezTo>
                    <a:pt x="26" y="128"/>
                    <a:pt x="30" y="126"/>
                    <a:pt x="34" y="123"/>
                  </a:cubicBezTo>
                  <a:cubicBezTo>
                    <a:pt x="36" y="122"/>
                    <a:pt x="37" y="121"/>
                    <a:pt x="39" y="120"/>
                  </a:cubicBezTo>
                  <a:cubicBezTo>
                    <a:pt x="39" y="120"/>
                    <a:pt x="40" y="119"/>
                    <a:pt x="41" y="119"/>
                  </a:cubicBezTo>
                  <a:cubicBezTo>
                    <a:pt x="44" y="117"/>
                    <a:pt x="39" y="120"/>
                    <a:pt x="39" y="120"/>
                  </a:cubicBezTo>
                  <a:cubicBezTo>
                    <a:pt x="35" y="123"/>
                    <a:pt x="31" y="126"/>
                    <a:pt x="27" y="128"/>
                  </a:cubicBezTo>
                  <a:cubicBezTo>
                    <a:pt x="24" y="129"/>
                    <a:pt x="23" y="131"/>
                    <a:pt x="21" y="133"/>
                  </a:cubicBezTo>
                  <a:cubicBezTo>
                    <a:pt x="21" y="132"/>
                    <a:pt x="21" y="131"/>
                    <a:pt x="21" y="130"/>
                  </a:cubicBezTo>
                  <a:close/>
                  <a:moveTo>
                    <a:pt x="20" y="135"/>
                  </a:moveTo>
                  <a:cubicBezTo>
                    <a:pt x="24" y="133"/>
                    <a:pt x="29" y="130"/>
                    <a:pt x="33" y="128"/>
                  </a:cubicBezTo>
                  <a:cubicBezTo>
                    <a:pt x="35" y="127"/>
                    <a:pt x="37" y="125"/>
                    <a:pt x="39" y="124"/>
                  </a:cubicBezTo>
                  <a:cubicBezTo>
                    <a:pt x="40" y="124"/>
                    <a:pt x="41" y="123"/>
                    <a:pt x="42" y="123"/>
                  </a:cubicBezTo>
                  <a:cubicBezTo>
                    <a:pt x="42" y="123"/>
                    <a:pt x="42" y="123"/>
                    <a:pt x="42" y="123"/>
                  </a:cubicBezTo>
                  <a:cubicBezTo>
                    <a:pt x="42" y="123"/>
                    <a:pt x="42" y="123"/>
                    <a:pt x="42" y="123"/>
                  </a:cubicBezTo>
                  <a:cubicBezTo>
                    <a:pt x="41" y="123"/>
                    <a:pt x="39" y="125"/>
                    <a:pt x="39" y="125"/>
                  </a:cubicBezTo>
                  <a:cubicBezTo>
                    <a:pt x="33" y="130"/>
                    <a:pt x="25" y="133"/>
                    <a:pt x="19" y="139"/>
                  </a:cubicBezTo>
                  <a:cubicBezTo>
                    <a:pt x="19" y="137"/>
                    <a:pt x="20" y="136"/>
                    <a:pt x="20" y="135"/>
                  </a:cubicBezTo>
                  <a:close/>
                  <a:moveTo>
                    <a:pt x="18" y="141"/>
                  </a:moveTo>
                  <a:cubicBezTo>
                    <a:pt x="19" y="140"/>
                    <a:pt x="19" y="140"/>
                    <a:pt x="19" y="140"/>
                  </a:cubicBezTo>
                  <a:cubicBezTo>
                    <a:pt x="19" y="141"/>
                    <a:pt x="19" y="141"/>
                    <a:pt x="18" y="141"/>
                  </a:cubicBezTo>
                  <a:cubicBezTo>
                    <a:pt x="18" y="141"/>
                    <a:pt x="18" y="141"/>
                    <a:pt x="18" y="141"/>
                  </a:cubicBezTo>
                  <a:close/>
                  <a:moveTo>
                    <a:pt x="18" y="142"/>
                  </a:moveTo>
                  <a:cubicBezTo>
                    <a:pt x="21" y="140"/>
                    <a:pt x="25" y="137"/>
                    <a:pt x="28" y="136"/>
                  </a:cubicBezTo>
                  <a:cubicBezTo>
                    <a:pt x="31" y="135"/>
                    <a:pt x="33" y="134"/>
                    <a:pt x="35" y="132"/>
                  </a:cubicBezTo>
                  <a:cubicBezTo>
                    <a:pt x="35" y="132"/>
                    <a:pt x="36" y="131"/>
                    <a:pt x="37" y="131"/>
                  </a:cubicBezTo>
                  <a:cubicBezTo>
                    <a:pt x="38" y="130"/>
                    <a:pt x="41" y="129"/>
                    <a:pt x="42" y="129"/>
                  </a:cubicBezTo>
                  <a:cubicBezTo>
                    <a:pt x="38" y="133"/>
                    <a:pt x="33" y="135"/>
                    <a:pt x="28" y="137"/>
                  </a:cubicBezTo>
                  <a:cubicBezTo>
                    <a:pt x="24" y="139"/>
                    <a:pt x="21" y="142"/>
                    <a:pt x="17" y="144"/>
                  </a:cubicBezTo>
                  <a:cubicBezTo>
                    <a:pt x="18" y="144"/>
                    <a:pt x="18" y="143"/>
                    <a:pt x="18" y="142"/>
                  </a:cubicBezTo>
                  <a:close/>
                  <a:moveTo>
                    <a:pt x="17" y="146"/>
                  </a:moveTo>
                  <a:cubicBezTo>
                    <a:pt x="21" y="145"/>
                    <a:pt x="24" y="142"/>
                    <a:pt x="28" y="140"/>
                  </a:cubicBezTo>
                  <a:cubicBezTo>
                    <a:pt x="30" y="138"/>
                    <a:pt x="33" y="137"/>
                    <a:pt x="35" y="136"/>
                  </a:cubicBezTo>
                  <a:cubicBezTo>
                    <a:pt x="36" y="135"/>
                    <a:pt x="37" y="135"/>
                    <a:pt x="38" y="134"/>
                  </a:cubicBezTo>
                  <a:cubicBezTo>
                    <a:pt x="38" y="134"/>
                    <a:pt x="43" y="132"/>
                    <a:pt x="40" y="133"/>
                  </a:cubicBezTo>
                  <a:cubicBezTo>
                    <a:pt x="38" y="135"/>
                    <a:pt x="36" y="136"/>
                    <a:pt x="34" y="137"/>
                  </a:cubicBezTo>
                  <a:cubicBezTo>
                    <a:pt x="32" y="138"/>
                    <a:pt x="29" y="140"/>
                    <a:pt x="27" y="141"/>
                  </a:cubicBezTo>
                  <a:cubicBezTo>
                    <a:pt x="23" y="144"/>
                    <a:pt x="20" y="146"/>
                    <a:pt x="16" y="148"/>
                  </a:cubicBezTo>
                  <a:cubicBezTo>
                    <a:pt x="17" y="147"/>
                    <a:pt x="17" y="147"/>
                    <a:pt x="17" y="146"/>
                  </a:cubicBezTo>
                  <a:close/>
                  <a:moveTo>
                    <a:pt x="16" y="149"/>
                  </a:moveTo>
                  <a:cubicBezTo>
                    <a:pt x="21" y="147"/>
                    <a:pt x="25" y="145"/>
                    <a:pt x="30" y="142"/>
                  </a:cubicBezTo>
                  <a:cubicBezTo>
                    <a:pt x="32" y="141"/>
                    <a:pt x="34" y="139"/>
                    <a:pt x="37" y="138"/>
                  </a:cubicBezTo>
                  <a:cubicBezTo>
                    <a:pt x="37" y="138"/>
                    <a:pt x="37" y="138"/>
                    <a:pt x="38" y="138"/>
                  </a:cubicBezTo>
                  <a:cubicBezTo>
                    <a:pt x="33" y="141"/>
                    <a:pt x="29" y="144"/>
                    <a:pt x="24" y="146"/>
                  </a:cubicBezTo>
                  <a:cubicBezTo>
                    <a:pt x="21" y="148"/>
                    <a:pt x="18" y="150"/>
                    <a:pt x="15" y="152"/>
                  </a:cubicBezTo>
                  <a:cubicBezTo>
                    <a:pt x="16" y="151"/>
                    <a:pt x="16" y="150"/>
                    <a:pt x="16" y="149"/>
                  </a:cubicBezTo>
                  <a:close/>
                  <a:moveTo>
                    <a:pt x="15" y="154"/>
                  </a:moveTo>
                  <a:cubicBezTo>
                    <a:pt x="19" y="152"/>
                    <a:pt x="23" y="149"/>
                    <a:pt x="28" y="147"/>
                  </a:cubicBezTo>
                  <a:cubicBezTo>
                    <a:pt x="30" y="146"/>
                    <a:pt x="32" y="145"/>
                    <a:pt x="34" y="144"/>
                  </a:cubicBezTo>
                  <a:cubicBezTo>
                    <a:pt x="36" y="143"/>
                    <a:pt x="37" y="142"/>
                    <a:pt x="39" y="141"/>
                  </a:cubicBezTo>
                  <a:cubicBezTo>
                    <a:pt x="39" y="141"/>
                    <a:pt x="43" y="138"/>
                    <a:pt x="41" y="140"/>
                  </a:cubicBezTo>
                  <a:cubicBezTo>
                    <a:pt x="37" y="144"/>
                    <a:pt x="32" y="147"/>
                    <a:pt x="27" y="149"/>
                  </a:cubicBezTo>
                  <a:cubicBezTo>
                    <a:pt x="23" y="151"/>
                    <a:pt x="19" y="155"/>
                    <a:pt x="14" y="157"/>
                  </a:cubicBezTo>
                  <a:cubicBezTo>
                    <a:pt x="15" y="156"/>
                    <a:pt x="15" y="155"/>
                    <a:pt x="15" y="154"/>
                  </a:cubicBezTo>
                  <a:close/>
                  <a:moveTo>
                    <a:pt x="13" y="163"/>
                  </a:moveTo>
                  <a:cubicBezTo>
                    <a:pt x="13" y="163"/>
                    <a:pt x="13" y="163"/>
                    <a:pt x="13" y="163"/>
                  </a:cubicBezTo>
                  <a:cubicBezTo>
                    <a:pt x="19" y="160"/>
                    <a:pt x="24" y="157"/>
                    <a:pt x="30" y="154"/>
                  </a:cubicBezTo>
                  <a:cubicBezTo>
                    <a:pt x="32" y="152"/>
                    <a:pt x="35" y="151"/>
                    <a:pt x="38" y="149"/>
                  </a:cubicBezTo>
                  <a:cubicBezTo>
                    <a:pt x="39" y="149"/>
                    <a:pt x="40" y="148"/>
                    <a:pt x="41" y="147"/>
                  </a:cubicBezTo>
                  <a:cubicBezTo>
                    <a:pt x="40" y="148"/>
                    <a:pt x="38" y="150"/>
                    <a:pt x="37" y="151"/>
                  </a:cubicBezTo>
                  <a:cubicBezTo>
                    <a:pt x="28" y="156"/>
                    <a:pt x="20" y="160"/>
                    <a:pt x="12" y="166"/>
                  </a:cubicBezTo>
                  <a:cubicBezTo>
                    <a:pt x="12" y="165"/>
                    <a:pt x="13" y="164"/>
                    <a:pt x="13" y="163"/>
                  </a:cubicBezTo>
                  <a:close/>
                  <a:moveTo>
                    <a:pt x="12" y="168"/>
                  </a:moveTo>
                  <a:cubicBezTo>
                    <a:pt x="15" y="166"/>
                    <a:pt x="17" y="165"/>
                    <a:pt x="20" y="163"/>
                  </a:cubicBezTo>
                  <a:cubicBezTo>
                    <a:pt x="17" y="165"/>
                    <a:pt x="14" y="167"/>
                    <a:pt x="12" y="169"/>
                  </a:cubicBezTo>
                  <a:cubicBezTo>
                    <a:pt x="12" y="169"/>
                    <a:pt x="12" y="168"/>
                    <a:pt x="12" y="168"/>
                  </a:cubicBezTo>
                  <a:close/>
                  <a:moveTo>
                    <a:pt x="11" y="175"/>
                  </a:moveTo>
                  <a:cubicBezTo>
                    <a:pt x="16" y="171"/>
                    <a:pt x="21" y="168"/>
                    <a:pt x="26" y="166"/>
                  </a:cubicBezTo>
                  <a:cubicBezTo>
                    <a:pt x="29" y="165"/>
                    <a:pt x="31" y="164"/>
                    <a:pt x="34" y="162"/>
                  </a:cubicBezTo>
                  <a:cubicBezTo>
                    <a:pt x="26" y="167"/>
                    <a:pt x="18" y="172"/>
                    <a:pt x="10" y="178"/>
                  </a:cubicBezTo>
                  <a:cubicBezTo>
                    <a:pt x="10" y="177"/>
                    <a:pt x="10" y="176"/>
                    <a:pt x="11" y="175"/>
                  </a:cubicBezTo>
                  <a:close/>
                  <a:moveTo>
                    <a:pt x="9" y="184"/>
                  </a:moveTo>
                  <a:cubicBezTo>
                    <a:pt x="9" y="184"/>
                    <a:pt x="9" y="184"/>
                    <a:pt x="10" y="184"/>
                  </a:cubicBezTo>
                  <a:cubicBezTo>
                    <a:pt x="14" y="183"/>
                    <a:pt x="18" y="180"/>
                    <a:pt x="22" y="178"/>
                  </a:cubicBezTo>
                  <a:cubicBezTo>
                    <a:pt x="27" y="175"/>
                    <a:pt x="33" y="172"/>
                    <a:pt x="38" y="169"/>
                  </a:cubicBezTo>
                  <a:cubicBezTo>
                    <a:pt x="38" y="170"/>
                    <a:pt x="38" y="172"/>
                    <a:pt x="38" y="173"/>
                  </a:cubicBezTo>
                  <a:cubicBezTo>
                    <a:pt x="32" y="175"/>
                    <a:pt x="27" y="178"/>
                    <a:pt x="22" y="180"/>
                  </a:cubicBezTo>
                  <a:cubicBezTo>
                    <a:pt x="17" y="182"/>
                    <a:pt x="13" y="183"/>
                    <a:pt x="9" y="186"/>
                  </a:cubicBezTo>
                  <a:cubicBezTo>
                    <a:pt x="9" y="185"/>
                    <a:pt x="9" y="185"/>
                    <a:pt x="9" y="184"/>
                  </a:cubicBezTo>
                  <a:close/>
                  <a:moveTo>
                    <a:pt x="4" y="244"/>
                  </a:moveTo>
                  <a:cubicBezTo>
                    <a:pt x="4" y="244"/>
                    <a:pt x="4" y="244"/>
                    <a:pt x="4" y="244"/>
                  </a:cubicBezTo>
                  <a:cubicBezTo>
                    <a:pt x="6" y="244"/>
                    <a:pt x="9" y="241"/>
                    <a:pt x="11" y="240"/>
                  </a:cubicBezTo>
                  <a:cubicBezTo>
                    <a:pt x="13" y="238"/>
                    <a:pt x="16" y="236"/>
                    <a:pt x="19" y="235"/>
                  </a:cubicBezTo>
                  <a:cubicBezTo>
                    <a:pt x="23" y="232"/>
                    <a:pt x="28" y="229"/>
                    <a:pt x="32" y="226"/>
                  </a:cubicBezTo>
                  <a:cubicBezTo>
                    <a:pt x="32" y="227"/>
                    <a:pt x="32" y="228"/>
                    <a:pt x="32" y="229"/>
                  </a:cubicBezTo>
                  <a:cubicBezTo>
                    <a:pt x="22" y="233"/>
                    <a:pt x="14" y="242"/>
                    <a:pt x="4" y="244"/>
                  </a:cubicBezTo>
                  <a:close/>
                  <a:moveTo>
                    <a:pt x="6" y="238"/>
                  </a:moveTo>
                  <a:cubicBezTo>
                    <a:pt x="6" y="238"/>
                    <a:pt x="6" y="237"/>
                    <a:pt x="7" y="237"/>
                  </a:cubicBezTo>
                  <a:cubicBezTo>
                    <a:pt x="15" y="231"/>
                    <a:pt x="25" y="228"/>
                    <a:pt x="32" y="221"/>
                  </a:cubicBezTo>
                  <a:cubicBezTo>
                    <a:pt x="32" y="223"/>
                    <a:pt x="32" y="224"/>
                    <a:pt x="32" y="225"/>
                  </a:cubicBezTo>
                  <a:cubicBezTo>
                    <a:pt x="32" y="225"/>
                    <a:pt x="32" y="225"/>
                    <a:pt x="32" y="225"/>
                  </a:cubicBezTo>
                  <a:cubicBezTo>
                    <a:pt x="27" y="226"/>
                    <a:pt x="23" y="229"/>
                    <a:pt x="19" y="231"/>
                  </a:cubicBezTo>
                  <a:cubicBezTo>
                    <a:pt x="16" y="233"/>
                    <a:pt x="14" y="234"/>
                    <a:pt x="11" y="235"/>
                  </a:cubicBezTo>
                  <a:cubicBezTo>
                    <a:pt x="10" y="236"/>
                    <a:pt x="6" y="238"/>
                    <a:pt x="5" y="238"/>
                  </a:cubicBezTo>
                  <a:cubicBezTo>
                    <a:pt x="5" y="238"/>
                    <a:pt x="6" y="238"/>
                    <a:pt x="6" y="238"/>
                  </a:cubicBezTo>
                  <a:close/>
                  <a:moveTo>
                    <a:pt x="32" y="220"/>
                  </a:moveTo>
                  <a:cubicBezTo>
                    <a:pt x="28" y="222"/>
                    <a:pt x="24" y="224"/>
                    <a:pt x="20" y="225"/>
                  </a:cubicBezTo>
                  <a:cubicBezTo>
                    <a:pt x="17" y="227"/>
                    <a:pt x="14" y="228"/>
                    <a:pt x="12" y="229"/>
                  </a:cubicBezTo>
                  <a:cubicBezTo>
                    <a:pt x="11" y="230"/>
                    <a:pt x="5" y="233"/>
                    <a:pt x="9" y="231"/>
                  </a:cubicBezTo>
                  <a:cubicBezTo>
                    <a:pt x="16" y="225"/>
                    <a:pt x="25" y="222"/>
                    <a:pt x="33" y="216"/>
                  </a:cubicBezTo>
                  <a:cubicBezTo>
                    <a:pt x="32" y="218"/>
                    <a:pt x="32" y="219"/>
                    <a:pt x="32" y="220"/>
                  </a:cubicBezTo>
                  <a:close/>
                  <a:moveTo>
                    <a:pt x="33" y="215"/>
                  </a:moveTo>
                  <a:cubicBezTo>
                    <a:pt x="24" y="217"/>
                    <a:pt x="17" y="223"/>
                    <a:pt x="8" y="226"/>
                  </a:cubicBezTo>
                  <a:cubicBezTo>
                    <a:pt x="10" y="226"/>
                    <a:pt x="11" y="224"/>
                    <a:pt x="13" y="223"/>
                  </a:cubicBezTo>
                  <a:cubicBezTo>
                    <a:pt x="15" y="222"/>
                    <a:pt x="17" y="221"/>
                    <a:pt x="20" y="220"/>
                  </a:cubicBezTo>
                  <a:cubicBezTo>
                    <a:pt x="24" y="217"/>
                    <a:pt x="28" y="214"/>
                    <a:pt x="33" y="213"/>
                  </a:cubicBezTo>
                  <a:cubicBezTo>
                    <a:pt x="33" y="213"/>
                    <a:pt x="33" y="214"/>
                    <a:pt x="33" y="215"/>
                  </a:cubicBezTo>
                  <a:close/>
                  <a:moveTo>
                    <a:pt x="33" y="212"/>
                  </a:moveTo>
                  <a:cubicBezTo>
                    <a:pt x="30" y="213"/>
                    <a:pt x="26" y="214"/>
                    <a:pt x="23" y="216"/>
                  </a:cubicBezTo>
                  <a:cubicBezTo>
                    <a:pt x="18" y="218"/>
                    <a:pt x="15" y="221"/>
                    <a:pt x="10" y="222"/>
                  </a:cubicBezTo>
                  <a:cubicBezTo>
                    <a:pt x="14" y="221"/>
                    <a:pt x="18" y="217"/>
                    <a:pt x="21" y="215"/>
                  </a:cubicBezTo>
                  <a:cubicBezTo>
                    <a:pt x="26" y="213"/>
                    <a:pt x="30" y="211"/>
                    <a:pt x="34" y="209"/>
                  </a:cubicBezTo>
                  <a:cubicBezTo>
                    <a:pt x="34" y="210"/>
                    <a:pt x="34" y="211"/>
                    <a:pt x="33" y="212"/>
                  </a:cubicBezTo>
                  <a:close/>
                  <a:moveTo>
                    <a:pt x="25" y="200"/>
                  </a:moveTo>
                  <a:cubicBezTo>
                    <a:pt x="24" y="200"/>
                    <a:pt x="24" y="201"/>
                    <a:pt x="23" y="201"/>
                  </a:cubicBezTo>
                  <a:cubicBezTo>
                    <a:pt x="18" y="204"/>
                    <a:pt x="13" y="206"/>
                    <a:pt x="8" y="209"/>
                  </a:cubicBezTo>
                  <a:cubicBezTo>
                    <a:pt x="8" y="209"/>
                    <a:pt x="8" y="208"/>
                    <a:pt x="8" y="207"/>
                  </a:cubicBezTo>
                  <a:cubicBezTo>
                    <a:pt x="14" y="204"/>
                    <a:pt x="19" y="202"/>
                    <a:pt x="25" y="200"/>
                  </a:cubicBezTo>
                  <a:close/>
                  <a:moveTo>
                    <a:pt x="33" y="197"/>
                  </a:moveTo>
                  <a:cubicBezTo>
                    <a:pt x="35" y="197"/>
                    <a:pt x="35" y="196"/>
                    <a:pt x="35" y="196"/>
                  </a:cubicBezTo>
                  <a:cubicBezTo>
                    <a:pt x="36" y="196"/>
                    <a:pt x="36" y="195"/>
                    <a:pt x="36" y="195"/>
                  </a:cubicBezTo>
                  <a:cubicBezTo>
                    <a:pt x="36" y="196"/>
                    <a:pt x="36" y="197"/>
                    <a:pt x="36" y="198"/>
                  </a:cubicBezTo>
                  <a:cubicBezTo>
                    <a:pt x="32" y="200"/>
                    <a:pt x="27" y="202"/>
                    <a:pt x="23" y="203"/>
                  </a:cubicBezTo>
                  <a:cubicBezTo>
                    <a:pt x="19" y="205"/>
                    <a:pt x="14" y="207"/>
                    <a:pt x="10" y="209"/>
                  </a:cubicBezTo>
                  <a:cubicBezTo>
                    <a:pt x="14" y="206"/>
                    <a:pt x="18" y="205"/>
                    <a:pt x="22" y="202"/>
                  </a:cubicBezTo>
                  <a:cubicBezTo>
                    <a:pt x="24" y="201"/>
                    <a:pt x="26" y="200"/>
                    <a:pt x="28" y="199"/>
                  </a:cubicBezTo>
                  <a:cubicBezTo>
                    <a:pt x="28" y="199"/>
                    <a:pt x="29" y="199"/>
                    <a:pt x="29" y="198"/>
                  </a:cubicBezTo>
                  <a:cubicBezTo>
                    <a:pt x="31" y="198"/>
                    <a:pt x="32" y="197"/>
                    <a:pt x="33" y="197"/>
                  </a:cubicBezTo>
                  <a:close/>
                  <a:moveTo>
                    <a:pt x="11" y="211"/>
                  </a:moveTo>
                  <a:cubicBezTo>
                    <a:pt x="10" y="211"/>
                    <a:pt x="9" y="211"/>
                    <a:pt x="9" y="211"/>
                  </a:cubicBezTo>
                  <a:cubicBezTo>
                    <a:pt x="9" y="212"/>
                    <a:pt x="9" y="212"/>
                    <a:pt x="8" y="212"/>
                  </a:cubicBezTo>
                  <a:cubicBezTo>
                    <a:pt x="8" y="211"/>
                    <a:pt x="8" y="211"/>
                    <a:pt x="8" y="210"/>
                  </a:cubicBezTo>
                  <a:cubicBezTo>
                    <a:pt x="17" y="207"/>
                    <a:pt x="26" y="203"/>
                    <a:pt x="35" y="199"/>
                  </a:cubicBezTo>
                  <a:cubicBezTo>
                    <a:pt x="27" y="203"/>
                    <a:pt x="19" y="207"/>
                    <a:pt x="11" y="211"/>
                  </a:cubicBezTo>
                  <a:close/>
                  <a:moveTo>
                    <a:pt x="8" y="213"/>
                  </a:moveTo>
                  <a:cubicBezTo>
                    <a:pt x="13" y="211"/>
                    <a:pt x="18" y="208"/>
                    <a:pt x="22" y="206"/>
                  </a:cubicBezTo>
                  <a:cubicBezTo>
                    <a:pt x="25" y="205"/>
                    <a:pt x="27" y="204"/>
                    <a:pt x="30" y="203"/>
                  </a:cubicBezTo>
                  <a:cubicBezTo>
                    <a:pt x="31" y="203"/>
                    <a:pt x="31" y="203"/>
                    <a:pt x="32" y="202"/>
                  </a:cubicBezTo>
                  <a:cubicBezTo>
                    <a:pt x="28" y="204"/>
                    <a:pt x="24" y="206"/>
                    <a:pt x="20" y="209"/>
                  </a:cubicBezTo>
                  <a:cubicBezTo>
                    <a:pt x="16" y="211"/>
                    <a:pt x="12" y="212"/>
                    <a:pt x="8" y="215"/>
                  </a:cubicBezTo>
                  <a:cubicBezTo>
                    <a:pt x="8" y="214"/>
                    <a:pt x="8" y="213"/>
                    <a:pt x="8" y="213"/>
                  </a:cubicBezTo>
                  <a:close/>
                  <a:moveTo>
                    <a:pt x="30" y="202"/>
                  </a:moveTo>
                  <a:cubicBezTo>
                    <a:pt x="32" y="201"/>
                    <a:pt x="34" y="200"/>
                    <a:pt x="36" y="199"/>
                  </a:cubicBezTo>
                  <a:cubicBezTo>
                    <a:pt x="36" y="199"/>
                    <a:pt x="36" y="200"/>
                    <a:pt x="35" y="201"/>
                  </a:cubicBezTo>
                  <a:cubicBezTo>
                    <a:pt x="34" y="201"/>
                    <a:pt x="32" y="202"/>
                    <a:pt x="30" y="202"/>
                  </a:cubicBezTo>
                  <a:close/>
                  <a:moveTo>
                    <a:pt x="8" y="216"/>
                  </a:moveTo>
                  <a:cubicBezTo>
                    <a:pt x="12" y="215"/>
                    <a:pt x="16" y="214"/>
                    <a:pt x="20" y="212"/>
                  </a:cubicBezTo>
                  <a:cubicBezTo>
                    <a:pt x="16" y="214"/>
                    <a:pt x="12" y="216"/>
                    <a:pt x="8" y="219"/>
                  </a:cubicBezTo>
                  <a:cubicBezTo>
                    <a:pt x="8" y="218"/>
                    <a:pt x="8" y="217"/>
                    <a:pt x="8" y="216"/>
                  </a:cubicBezTo>
                  <a:close/>
                  <a:moveTo>
                    <a:pt x="35" y="206"/>
                  </a:moveTo>
                  <a:cubicBezTo>
                    <a:pt x="35" y="206"/>
                    <a:pt x="34" y="207"/>
                    <a:pt x="34" y="208"/>
                  </a:cubicBezTo>
                  <a:cubicBezTo>
                    <a:pt x="27" y="211"/>
                    <a:pt x="18" y="213"/>
                    <a:pt x="11" y="217"/>
                  </a:cubicBezTo>
                  <a:cubicBezTo>
                    <a:pt x="8" y="219"/>
                    <a:pt x="12" y="217"/>
                    <a:pt x="13" y="216"/>
                  </a:cubicBezTo>
                  <a:cubicBezTo>
                    <a:pt x="15" y="215"/>
                    <a:pt x="18" y="214"/>
                    <a:pt x="20" y="213"/>
                  </a:cubicBezTo>
                  <a:cubicBezTo>
                    <a:pt x="24" y="211"/>
                    <a:pt x="28" y="209"/>
                    <a:pt x="31" y="207"/>
                  </a:cubicBezTo>
                  <a:cubicBezTo>
                    <a:pt x="33" y="206"/>
                    <a:pt x="34" y="206"/>
                    <a:pt x="35" y="206"/>
                  </a:cubicBezTo>
                  <a:close/>
                  <a:moveTo>
                    <a:pt x="8" y="220"/>
                  </a:moveTo>
                  <a:cubicBezTo>
                    <a:pt x="12" y="218"/>
                    <a:pt x="16" y="216"/>
                    <a:pt x="20" y="214"/>
                  </a:cubicBezTo>
                  <a:cubicBezTo>
                    <a:pt x="23" y="213"/>
                    <a:pt x="25" y="212"/>
                    <a:pt x="28" y="211"/>
                  </a:cubicBezTo>
                  <a:cubicBezTo>
                    <a:pt x="26" y="212"/>
                    <a:pt x="23" y="214"/>
                    <a:pt x="21" y="215"/>
                  </a:cubicBezTo>
                  <a:cubicBezTo>
                    <a:pt x="17" y="217"/>
                    <a:pt x="12" y="220"/>
                    <a:pt x="8" y="223"/>
                  </a:cubicBezTo>
                  <a:cubicBezTo>
                    <a:pt x="8" y="222"/>
                    <a:pt x="8" y="221"/>
                    <a:pt x="8" y="220"/>
                  </a:cubicBezTo>
                  <a:close/>
                  <a:moveTo>
                    <a:pt x="35" y="205"/>
                  </a:moveTo>
                  <a:cubicBezTo>
                    <a:pt x="33" y="205"/>
                    <a:pt x="32" y="206"/>
                    <a:pt x="31" y="206"/>
                  </a:cubicBezTo>
                  <a:cubicBezTo>
                    <a:pt x="31" y="207"/>
                    <a:pt x="30" y="207"/>
                    <a:pt x="30" y="207"/>
                  </a:cubicBezTo>
                  <a:cubicBezTo>
                    <a:pt x="27" y="208"/>
                    <a:pt x="25" y="209"/>
                    <a:pt x="22" y="210"/>
                  </a:cubicBezTo>
                  <a:cubicBezTo>
                    <a:pt x="18" y="212"/>
                    <a:pt x="14" y="214"/>
                    <a:pt x="9" y="215"/>
                  </a:cubicBezTo>
                  <a:cubicBezTo>
                    <a:pt x="11" y="215"/>
                    <a:pt x="12" y="213"/>
                    <a:pt x="14" y="213"/>
                  </a:cubicBezTo>
                  <a:cubicBezTo>
                    <a:pt x="16" y="212"/>
                    <a:pt x="18" y="211"/>
                    <a:pt x="21" y="209"/>
                  </a:cubicBezTo>
                  <a:cubicBezTo>
                    <a:pt x="25" y="207"/>
                    <a:pt x="30" y="204"/>
                    <a:pt x="35" y="202"/>
                  </a:cubicBezTo>
                  <a:cubicBezTo>
                    <a:pt x="35" y="203"/>
                    <a:pt x="35" y="204"/>
                    <a:pt x="35" y="205"/>
                  </a:cubicBezTo>
                  <a:close/>
                  <a:moveTo>
                    <a:pt x="36" y="193"/>
                  </a:moveTo>
                  <a:cubicBezTo>
                    <a:pt x="36" y="194"/>
                    <a:pt x="36" y="194"/>
                    <a:pt x="36" y="194"/>
                  </a:cubicBezTo>
                  <a:cubicBezTo>
                    <a:pt x="34" y="195"/>
                    <a:pt x="31" y="197"/>
                    <a:pt x="28" y="198"/>
                  </a:cubicBezTo>
                  <a:cubicBezTo>
                    <a:pt x="26" y="199"/>
                    <a:pt x="23" y="200"/>
                    <a:pt x="20" y="201"/>
                  </a:cubicBezTo>
                  <a:cubicBezTo>
                    <a:pt x="19" y="201"/>
                    <a:pt x="18" y="202"/>
                    <a:pt x="17" y="202"/>
                  </a:cubicBezTo>
                  <a:cubicBezTo>
                    <a:pt x="19" y="202"/>
                    <a:pt x="20" y="201"/>
                    <a:pt x="21" y="200"/>
                  </a:cubicBezTo>
                  <a:cubicBezTo>
                    <a:pt x="25" y="198"/>
                    <a:pt x="29" y="195"/>
                    <a:pt x="33" y="193"/>
                  </a:cubicBezTo>
                  <a:cubicBezTo>
                    <a:pt x="34" y="193"/>
                    <a:pt x="35" y="193"/>
                    <a:pt x="36" y="192"/>
                  </a:cubicBezTo>
                  <a:cubicBezTo>
                    <a:pt x="36" y="193"/>
                    <a:pt x="36" y="193"/>
                    <a:pt x="36" y="193"/>
                  </a:cubicBezTo>
                  <a:close/>
                  <a:moveTo>
                    <a:pt x="36" y="192"/>
                  </a:moveTo>
                  <a:cubicBezTo>
                    <a:pt x="35" y="192"/>
                    <a:pt x="34" y="192"/>
                    <a:pt x="33" y="193"/>
                  </a:cubicBezTo>
                  <a:cubicBezTo>
                    <a:pt x="32" y="193"/>
                    <a:pt x="32" y="193"/>
                    <a:pt x="32" y="193"/>
                  </a:cubicBezTo>
                  <a:cubicBezTo>
                    <a:pt x="30" y="194"/>
                    <a:pt x="27" y="194"/>
                    <a:pt x="25" y="195"/>
                  </a:cubicBezTo>
                  <a:cubicBezTo>
                    <a:pt x="21" y="197"/>
                    <a:pt x="17" y="198"/>
                    <a:pt x="13" y="200"/>
                  </a:cubicBezTo>
                  <a:cubicBezTo>
                    <a:pt x="7" y="203"/>
                    <a:pt x="12" y="200"/>
                    <a:pt x="13" y="200"/>
                  </a:cubicBezTo>
                  <a:cubicBezTo>
                    <a:pt x="15" y="198"/>
                    <a:pt x="18" y="197"/>
                    <a:pt x="20" y="196"/>
                  </a:cubicBezTo>
                  <a:cubicBezTo>
                    <a:pt x="25" y="193"/>
                    <a:pt x="29" y="190"/>
                    <a:pt x="34" y="188"/>
                  </a:cubicBezTo>
                  <a:cubicBezTo>
                    <a:pt x="34" y="188"/>
                    <a:pt x="34" y="188"/>
                    <a:pt x="34" y="188"/>
                  </a:cubicBezTo>
                  <a:cubicBezTo>
                    <a:pt x="35" y="188"/>
                    <a:pt x="36" y="188"/>
                    <a:pt x="37" y="187"/>
                  </a:cubicBezTo>
                  <a:cubicBezTo>
                    <a:pt x="37" y="189"/>
                    <a:pt x="36" y="190"/>
                    <a:pt x="36" y="192"/>
                  </a:cubicBezTo>
                  <a:close/>
                  <a:moveTo>
                    <a:pt x="35" y="187"/>
                  </a:moveTo>
                  <a:cubicBezTo>
                    <a:pt x="35" y="187"/>
                    <a:pt x="35" y="187"/>
                    <a:pt x="34" y="188"/>
                  </a:cubicBezTo>
                  <a:cubicBezTo>
                    <a:pt x="33" y="188"/>
                    <a:pt x="32" y="188"/>
                    <a:pt x="31" y="189"/>
                  </a:cubicBezTo>
                  <a:cubicBezTo>
                    <a:pt x="28" y="190"/>
                    <a:pt x="25" y="191"/>
                    <a:pt x="22" y="192"/>
                  </a:cubicBezTo>
                  <a:cubicBezTo>
                    <a:pt x="18" y="193"/>
                    <a:pt x="13" y="195"/>
                    <a:pt x="9" y="197"/>
                  </a:cubicBezTo>
                  <a:cubicBezTo>
                    <a:pt x="19" y="192"/>
                    <a:pt x="28" y="188"/>
                    <a:pt x="37" y="183"/>
                  </a:cubicBezTo>
                  <a:cubicBezTo>
                    <a:pt x="37" y="184"/>
                    <a:pt x="37" y="185"/>
                    <a:pt x="37" y="186"/>
                  </a:cubicBezTo>
                  <a:cubicBezTo>
                    <a:pt x="36" y="187"/>
                    <a:pt x="36" y="187"/>
                    <a:pt x="35" y="187"/>
                  </a:cubicBezTo>
                  <a:close/>
                  <a:moveTo>
                    <a:pt x="37" y="182"/>
                  </a:moveTo>
                  <a:cubicBezTo>
                    <a:pt x="37" y="182"/>
                    <a:pt x="37" y="182"/>
                    <a:pt x="37" y="182"/>
                  </a:cubicBezTo>
                  <a:cubicBezTo>
                    <a:pt x="32" y="183"/>
                    <a:pt x="27" y="185"/>
                    <a:pt x="22" y="187"/>
                  </a:cubicBezTo>
                  <a:cubicBezTo>
                    <a:pt x="21" y="187"/>
                    <a:pt x="19" y="188"/>
                    <a:pt x="18" y="189"/>
                  </a:cubicBezTo>
                  <a:cubicBezTo>
                    <a:pt x="20" y="187"/>
                    <a:pt x="23" y="186"/>
                    <a:pt x="25" y="185"/>
                  </a:cubicBezTo>
                  <a:cubicBezTo>
                    <a:pt x="29" y="184"/>
                    <a:pt x="33" y="182"/>
                    <a:pt x="37" y="179"/>
                  </a:cubicBezTo>
                  <a:cubicBezTo>
                    <a:pt x="37" y="180"/>
                    <a:pt x="37" y="181"/>
                    <a:pt x="37" y="182"/>
                  </a:cubicBezTo>
                  <a:close/>
                  <a:moveTo>
                    <a:pt x="22" y="186"/>
                  </a:moveTo>
                  <a:cubicBezTo>
                    <a:pt x="18" y="187"/>
                    <a:pt x="14" y="190"/>
                    <a:pt x="10" y="192"/>
                  </a:cubicBezTo>
                  <a:cubicBezTo>
                    <a:pt x="10" y="192"/>
                    <a:pt x="10" y="192"/>
                    <a:pt x="10" y="192"/>
                  </a:cubicBezTo>
                  <a:cubicBezTo>
                    <a:pt x="9" y="192"/>
                    <a:pt x="9" y="193"/>
                    <a:pt x="9" y="193"/>
                  </a:cubicBezTo>
                  <a:cubicBezTo>
                    <a:pt x="9" y="193"/>
                    <a:pt x="9" y="192"/>
                    <a:pt x="9" y="192"/>
                  </a:cubicBezTo>
                  <a:cubicBezTo>
                    <a:pt x="9" y="192"/>
                    <a:pt x="9" y="191"/>
                    <a:pt x="9" y="191"/>
                  </a:cubicBezTo>
                  <a:cubicBezTo>
                    <a:pt x="14" y="188"/>
                    <a:pt x="19" y="186"/>
                    <a:pt x="24" y="184"/>
                  </a:cubicBezTo>
                  <a:cubicBezTo>
                    <a:pt x="28" y="183"/>
                    <a:pt x="32" y="182"/>
                    <a:pt x="35" y="180"/>
                  </a:cubicBezTo>
                  <a:cubicBezTo>
                    <a:pt x="31" y="182"/>
                    <a:pt x="27" y="184"/>
                    <a:pt x="22" y="186"/>
                  </a:cubicBezTo>
                  <a:close/>
                  <a:moveTo>
                    <a:pt x="9" y="194"/>
                  </a:moveTo>
                  <a:cubicBezTo>
                    <a:pt x="14" y="191"/>
                    <a:pt x="19" y="189"/>
                    <a:pt x="24" y="187"/>
                  </a:cubicBezTo>
                  <a:cubicBezTo>
                    <a:pt x="26" y="186"/>
                    <a:pt x="28" y="185"/>
                    <a:pt x="30" y="184"/>
                  </a:cubicBezTo>
                  <a:cubicBezTo>
                    <a:pt x="31" y="184"/>
                    <a:pt x="33" y="184"/>
                    <a:pt x="34" y="183"/>
                  </a:cubicBezTo>
                  <a:cubicBezTo>
                    <a:pt x="34" y="183"/>
                    <a:pt x="35" y="183"/>
                    <a:pt x="35" y="183"/>
                  </a:cubicBezTo>
                  <a:cubicBezTo>
                    <a:pt x="35" y="183"/>
                    <a:pt x="34" y="183"/>
                    <a:pt x="34" y="184"/>
                  </a:cubicBezTo>
                  <a:cubicBezTo>
                    <a:pt x="26" y="188"/>
                    <a:pt x="16" y="192"/>
                    <a:pt x="8" y="197"/>
                  </a:cubicBezTo>
                  <a:cubicBezTo>
                    <a:pt x="8" y="196"/>
                    <a:pt x="9" y="195"/>
                    <a:pt x="9" y="194"/>
                  </a:cubicBezTo>
                  <a:close/>
                  <a:moveTo>
                    <a:pt x="8" y="198"/>
                  </a:moveTo>
                  <a:cubicBezTo>
                    <a:pt x="15" y="195"/>
                    <a:pt x="21" y="193"/>
                    <a:pt x="28" y="191"/>
                  </a:cubicBezTo>
                  <a:cubicBezTo>
                    <a:pt x="26" y="191"/>
                    <a:pt x="24" y="192"/>
                    <a:pt x="23" y="193"/>
                  </a:cubicBezTo>
                  <a:cubicBezTo>
                    <a:pt x="18" y="196"/>
                    <a:pt x="13" y="198"/>
                    <a:pt x="8" y="202"/>
                  </a:cubicBezTo>
                  <a:cubicBezTo>
                    <a:pt x="8" y="201"/>
                    <a:pt x="8" y="199"/>
                    <a:pt x="8" y="198"/>
                  </a:cubicBezTo>
                  <a:close/>
                  <a:moveTo>
                    <a:pt x="37" y="179"/>
                  </a:moveTo>
                  <a:cubicBezTo>
                    <a:pt x="37" y="179"/>
                    <a:pt x="37" y="179"/>
                    <a:pt x="37" y="179"/>
                  </a:cubicBezTo>
                  <a:cubicBezTo>
                    <a:pt x="32" y="181"/>
                    <a:pt x="26" y="182"/>
                    <a:pt x="21" y="184"/>
                  </a:cubicBezTo>
                  <a:cubicBezTo>
                    <a:pt x="18" y="185"/>
                    <a:pt x="16" y="186"/>
                    <a:pt x="14" y="187"/>
                  </a:cubicBezTo>
                  <a:cubicBezTo>
                    <a:pt x="13" y="188"/>
                    <a:pt x="12" y="188"/>
                    <a:pt x="11" y="189"/>
                  </a:cubicBezTo>
                  <a:cubicBezTo>
                    <a:pt x="7" y="191"/>
                    <a:pt x="11" y="188"/>
                    <a:pt x="12" y="188"/>
                  </a:cubicBezTo>
                  <a:cubicBezTo>
                    <a:pt x="20" y="183"/>
                    <a:pt x="30" y="181"/>
                    <a:pt x="38" y="174"/>
                  </a:cubicBezTo>
                  <a:cubicBezTo>
                    <a:pt x="37" y="176"/>
                    <a:pt x="37" y="177"/>
                    <a:pt x="37" y="179"/>
                  </a:cubicBezTo>
                  <a:close/>
                  <a:moveTo>
                    <a:pt x="8" y="202"/>
                  </a:moveTo>
                  <a:cubicBezTo>
                    <a:pt x="8" y="202"/>
                    <a:pt x="9" y="202"/>
                    <a:pt x="9" y="202"/>
                  </a:cubicBezTo>
                  <a:cubicBezTo>
                    <a:pt x="13" y="201"/>
                    <a:pt x="18" y="199"/>
                    <a:pt x="22" y="197"/>
                  </a:cubicBezTo>
                  <a:cubicBezTo>
                    <a:pt x="24" y="196"/>
                    <a:pt x="26" y="196"/>
                    <a:pt x="28" y="195"/>
                  </a:cubicBezTo>
                  <a:cubicBezTo>
                    <a:pt x="27" y="196"/>
                    <a:pt x="25" y="197"/>
                    <a:pt x="24" y="198"/>
                  </a:cubicBezTo>
                  <a:cubicBezTo>
                    <a:pt x="19" y="201"/>
                    <a:pt x="15" y="203"/>
                    <a:pt x="10" y="205"/>
                  </a:cubicBezTo>
                  <a:cubicBezTo>
                    <a:pt x="9" y="205"/>
                    <a:pt x="9" y="205"/>
                    <a:pt x="9" y="206"/>
                  </a:cubicBezTo>
                  <a:cubicBezTo>
                    <a:pt x="9" y="206"/>
                    <a:pt x="9" y="206"/>
                    <a:pt x="8" y="206"/>
                  </a:cubicBezTo>
                  <a:cubicBezTo>
                    <a:pt x="8" y="205"/>
                    <a:pt x="8" y="204"/>
                    <a:pt x="8" y="202"/>
                  </a:cubicBezTo>
                  <a:close/>
                  <a:moveTo>
                    <a:pt x="8" y="223"/>
                  </a:moveTo>
                  <a:cubicBezTo>
                    <a:pt x="8" y="223"/>
                    <a:pt x="8" y="223"/>
                    <a:pt x="8" y="223"/>
                  </a:cubicBezTo>
                  <a:cubicBezTo>
                    <a:pt x="12" y="223"/>
                    <a:pt x="15" y="220"/>
                    <a:pt x="19" y="218"/>
                  </a:cubicBezTo>
                  <a:cubicBezTo>
                    <a:pt x="21" y="217"/>
                    <a:pt x="24" y="216"/>
                    <a:pt x="26" y="215"/>
                  </a:cubicBezTo>
                  <a:cubicBezTo>
                    <a:pt x="23" y="217"/>
                    <a:pt x="20" y="219"/>
                    <a:pt x="18" y="220"/>
                  </a:cubicBezTo>
                  <a:cubicBezTo>
                    <a:pt x="14" y="222"/>
                    <a:pt x="11" y="223"/>
                    <a:pt x="8" y="226"/>
                  </a:cubicBezTo>
                  <a:cubicBezTo>
                    <a:pt x="8" y="225"/>
                    <a:pt x="8" y="224"/>
                    <a:pt x="8" y="223"/>
                  </a:cubicBezTo>
                  <a:close/>
                  <a:moveTo>
                    <a:pt x="8" y="227"/>
                  </a:moveTo>
                  <a:cubicBezTo>
                    <a:pt x="16" y="225"/>
                    <a:pt x="23" y="219"/>
                    <a:pt x="32" y="216"/>
                  </a:cubicBezTo>
                  <a:cubicBezTo>
                    <a:pt x="30" y="217"/>
                    <a:pt x="28" y="219"/>
                    <a:pt x="27" y="220"/>
                  </a:cubicBezTo>
                  <a:cubicBezTo>
                    <a:pt x="25" y="221"/>
                    <a:pt x="22" y="222"/>
                    <a:pt x="20" y="223"/>
                  </a:cubicBezTo>
                  <a:cubicBezTo>
                    <a:pt x="15" y="226"/>
                    <a:pt x="11" y="228"/>
                    <a:pt x="7" y="231"/>
                  </a:cubicBezTo>
                  <a:cubicBezTo>
                    <a:pt x="7" y="230"/>
                    <a:pt x="7" y="229"/>
                    <a:pt x="8" y="227"/>
                  </a:cubicBezTo>
                  <a:close/>
                  <a:moveTo>
                    <a:pt x="6" y="236"/>
                  </a:moveTo>
                  <a:cubicBezTo>
                    <a:pt x="6" y="235"/>
                    <a:pt x="7" y="234"/>
                    <a:pt x="7" y="233"/>
                  </a:cubicBezTo>
                  <a:cubicBezTo>
                    <a:pt x="11" y="231"/>
                    <a:pt x="15" y="229"/>
                    <a:pt x="18" y="227"/>
                  </a:cubicBezTo>
                  <a:cubicBezTo>
                    <a:pt x="21" y="225"/>
                    <a:pt x="24" y="224"/>
                    <a:pt x="27" y="223"/>
                  </a:cubicBezTo>
                  <a:cubicBezTo>
                    <a:pt x="28" y="222"/>
                    <a:pt x="30" y="222"/>
                    <a:pt x="31" y="221"/>
                  </a:cubicBezTo>
                  <a:cubicBezTo>
                    <a:pt x="33" y="221"/>
                    <a:pt x="27" y="225"/>
                    <a:pt x="28" y="224"/>
                  </a:cubicBezTo>
                  <a:cubicBezTo>
                    <a:pt x="21" y="229"/>
                    <a:pt x="12" y="231"/>
                    <a:pt x="6" y="237"/>
                  </a:cubicBezTo>
                  <a:cubicBezTo>
                    <a:pt x="6" y="236"/>
                    <a:pt x="6" y="236"/>
                    <a:pt x="6" y="236"/>
                  </a:cubicBezTo>
                  <a:close/>
                  <a:moveTo>
                    <a:pt x="5" y="239"/>
                  </a:moveTo>
                  <a:cubicBezTo>
                    <a:pt x="10" y="237"/>
                    <a:pt x="14" y="235"/>
                    <a:pt x="18" y="233"/>
                  </a:cubicBezTo>
                  <a:cubicBezTo>
                    <a:pt x="20" y="232"/>
                    <a:pt x="22" y="230"/>
                    <a:pt x="25" y="229"/>
                  </a:cubicBezTo>
                  <a:cubicBezTo>
                    <a:pt x="26" y="228"/>
                    <a:pt x="34" y="223"/>
                    <a:pt x="28" y="228"/>
                  </a:cubicBezTo>
                  <a:cubicBezTo>
                    <a:pt x="20" y="234"/>
                    <a:pt x="12" y="237"/>
                    <a:pt x="4" y="243"/>
                  </a:cubicBezTo>
                  <a:cubicBezTo>
                    <a:pt x="5" y="242"/>
                    <a:pt x="5" y="240"/>
                    <a:pt x="5" y="239"/>
                  </a:cubicBezTo>
                  <a:close/>
                  <a:moveTo>
                    <a:pt x="4" y="245"/>
                  </a:moveTo>
                  <a:cubicBezTo>
                    <a:pt x="9" y="244"/>
                    <a:pt x="13" y="241"/>
                    <a:pt x="18" y="238"/>
                  </a:cubicBezTo>
                  <a:cubicBezTo>
                    <a:pt x="20" y="237"/>
                    <a:pt x="23" y="235"/>
                    <a:pt x="25" y="234"/>
                  </a:cubicBezTo>
                  <a:cubicBezTo>
                    <a:pt x="26" y="233"/>
                    <a:pt x="27" y="232"/>
                    <a:pt x="29" y="231"/>
                  </a:cubicBezTo>
                  <a:cubicBezTo>
                    <a:pt x="29" y="231"/>
                    <a:pt x="33" y="228"/>
                    <a:pt x="31" y="230"/>
                  </a:cubicBezTo>
                  <a:cubicBezTo>
                    <a:pt x="29" y="233"/>
                    <a:pt x="25" y="234"/>
                    <a:pt x="22" y="235"/>
                  </a:cubicBezTo>
                  <a:cubicBezTo>
                    <a:pt x="20" y="237"/>
                    <a:pt x="17" y="239"/>
                    <a:pt x="15" y="241"/>
                  </a:cubicBezTo>
                  <a:cubicBezTo>
                    <a:pt x="11" y="244"/>
                    <a:pt x="7" y="246"/>
                    <a:pt x="4" y="249"/>
                  </a:cubicBezTo>
                  <a:cubicBezTo>
                    <a:pt x="4" y="247"/>
                    <a:pt x="4" y="246"/>
                    <a:pt x="4" y="245"/>
                  </a:cubicBezTo>
                  <a:close/>
                  <a:moveTo>
                    <a:pt x="6" y="248"/>
                  </a:moveTo>
                  <a:cubicBezTo>
                    <a:pt x="10" y="244"/>
                    <a:pt x="16" y="241"/>
                    <a:pt x="22" y="237"/>
                  </a:cubicBezTo>
                  <a:cubicBezTo>
                    <a:pt x="25" y="235"/>
                    <a:pt x="29" y="233"/>
                    <a:pt x="32" y="230"/>
                  </a:cubicBezTo>
                  <a:cubicBezTo>
                    <a:pt x="32" y="231"/>
                    <a:pt x="32" y="231"/>
                    <a:pt x="32" y="232"/>
                  </a:cubicBezTo>
                  <a:cubicBezTo>
                    <a:pt x="26" y="235"/>
                    <a:pt x="21" y="238"/>
                    <a:pt x="16" y="242"/>
                  </a:cubicBezTo>
                  <a:cubicBezTo>
                    <a:pt x="14" y="244"/>
                    <a:pt x="11" y="245"/>
                    <a:pt x="8" y="247"/>
                  </a:cubicBezTo>
                  <a:cubicBezTo>
                    <a:pt x="6" y="248"/>
                    <a:pt x="2" y="252"/>
                    <a:pt x="6" y="248"/>
                  </a:cubicBezTo>
                  <a:close/>
                  <a:moveTo>
                    <a:pt x="32" y="234"/>
                  </a:moveTo>
                  <a:cubicBezTo>
                    <a:pt x="32" y="235"/>
                    <a:pt x="32" y="235"/>
                    <a:pt x="32" y="236"/>
                  </a:cubicBezTo>
                  <a:cubicBezTo>
                    <a:pt x="26" y="239"/>
                    <a:pt x="20" y="244"/>
                    <a:pt x="14" y="249"/>
                  </a:cubicBezTo>
                  <a:cubicBezTo>
                    <a:pt x="20" y="244"/>
                    <a:pt x="26" y="238"/>
                    <a:pt x="32" y="233"/>
                  </a:cubicBezTo>
                  <a:cubicBezTo>
                    <a:pt x="32" y="233"/>
                    <a:pt x="32" y="234"/>
                    <a:pt x="32" y="234"/>
                  </a:cubicBezTo>
                  <a:close/>
                  <a:moveTo>
                    <a:pt x="31" y="238"/>
                  </a:moveTo>
                  <a:cubicBezTo>
                    <a:pt x="30" y="239"/>
                    <a:pt x="28" y="240"/>
                    <a:pt x="27" y="241"/>
                  </a:cubicBezTo>
                  <a:cubicBezTo>
                    <a:pt x="25" y="243"/>
                    <a:pt x="23" y="244"/>
                    <a:pt x="21" y="245"/>
                  </a:cubicBezTo>
                  <a:cubicBezTo>
                    <a:pt x="20" y="246"/>
                    <a:pt x="19" y="246"/>
                    <a:pt x="19" y="247"/>
                  </a:cubicBezTo>
                  <a:cubicBezTo>
                    <a:pt x="23" y="244"/>
                    <a:pt x="26" y="240"/>
                    <a:pt x="30" y="238"/>
                  </a:cubicBezTo>
                  <a:cubicBezTo>
                    <a:pt x="32" y="236"/>
                    <a:pt x="32" y="236"/>
                    <a:pt x="31" y="238"/>
                  </a:cubicBezTo>
                  <a:close/>
                  <a:moveTo>
                    <a:pt x="23" y="244"/>
                  </a:moveTo>
                  <a:cubicBezTo>
                    <a:pt x="27" y="242"/>
                    <a:pt x="30" y="240"/>
                    <a:pt x="32" y="237"/>
                  </a:cubicBezTo>
                  <a:cubicBezTo>
                    <a:pt x="32" y="238"/>
                    <a:pt x="33" y="238"/>
                    <a:pt x="33" y="239"/>
                  </a:cubicBezTo>
                  <a:cubicBezTo>
                    <a:pt x="28" y="243"/>
                    <a:pt x="23" y="246"/>
                    <a:pt x="19" y="249"/>
                  </a:cubicBezTo>
                  <a:cubicBezTo>
                    <a:pt x="17" y="251"/>
                    <a:pt x="15" y="252"/>
                    <a:pt x="13" y="253"/>
                  </a:cubicBezTo>
                  <a:cubicBezTo>
                    <a:pt x="11" y="254"/>
                    <a:pt x="10" y="255"/>
                    <a:pt x="9" y="255"/>
                  </a:cubicBezTo>
                  <a:cubicBezTo>
                    <a:pt x="9" y="256"/>
                    <a:pt x="8" y="256"/>
                    <a:pt x="8" y="256"/>
                  </a:cubicBezTo>
                  <a:cubicBezTo>
                    <a:pt x="13" y="252"/>
                    <a:pt x="18" y="248"/>
                    <a:pt x="23" y="244"/>
                  </a:cubicBezTo>
                  <a:close/>
                  <a:moveTo>
                    <a:pt x="33" y="240"/>
                  </a:moveTo>
                  <a:cubicBezTo>
                    <a:pt x="33" y="241"/>
                    <a:pt x="33" y="243"/>
                    <a:pt x="33" y="244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29" y="246"/>
                    <a:pt x="25" y="249"/>
                    <a:pt x="21" y="252"/>
                  </a:cubicBezTo>
                  <a:cubicBezTo>
                    <a:pt x="18" y="254"/>
                    <a:pt x="16" y="255"/>
                    <a:pt x="14" y="257"/>
                  </a:cubicBezTo>
                  <a:cubicBezTo>
                    <a:pt x="12" y="258"/>
                    <a:pt x="8" y="261"/>
                    <a:pt x="11" y="258"/>
                  </a:cubicBezTo>
                  <a:cubicBezTo>
                    <a:pt x="18" y="251"/>
                    <a:pt x="26" y="247"/>
                    <a:pt x="33" y="240"/>
                  </a:cubicBezTo>
                  <a:close/>
                  <a:moveTo>
                    <a:pt x="33" y="245"/>
                  </a:moveTo>
                  <a:cubicBezTo>
                    <a:pt x="33" y="246"/>
                    <a:pt x="33" y="247"/>
                    <a:pt x="33" y="248"/>
                  </a:cubicBezTo>
                  <a:cubicBezTo>
                    <a:pt x="30" y="251"/>
                    <a:pt x="27" y="254"/>
                    <a:pt x="23" y="256"/>
                  </a:cubicBezTo>
                  <a:cubicBezTo>
                    <a:pt x="20" y="258"/>
                    <a:pt x="16" y="261"/>
                    <a:pt x="13" y="263"/>
                  </a:cubicBezTo>
                  <a:cubicBezTo>
                    <a:pt x="16" y="260"/>
                    <a:pt x="19" y="256"/>
                    <a:pt x="23" y="254"/>
                  </a:cubicBezTo>
                  <a:cubicBezTo>
                    <a:pt x="26" y="251"/>
                    <a:pt x="30" y="248"/>
                    <a:pt x="33" y="245"/>
                  </a:cubicBezTo>
                  <a:close/>
                  <a:moveTo>
                    <a:pt x="33" y="254"/>
                  </a:moveTo>
                  <a:cubicBezTo>
                    <a:pt x="33" y="254"/>
                    <a:pt x="33" y="253"/>
                    <a:pt x="33" y="253"/>
                  </a:cubicBezTo>
                  <a:cubicBezTo>
                    <a:pt x="27" y="257"/>
                    <a:pt x="23" y="263"/>
                    <a:pt x="16" y="265"/>
                  </a:cubicBezTo>
                  <a:cubicBezTo>
                    <a:pt x="17" y="265"/>
                    <a:pt x="19" y="263"/>
                    <a:pt x="19" y="262"/>
                  </a:cubicBezTo>
                  <a:cubicBezTo>
                    <a:pt x="21" y="261"/>
                    <a:pt x="23" y="259"/>
                    <a:pt x="25" y="258"/>
                  </a:cubicBezTo>
                  <a:cubicBezTo>
                    <a:pt x="28" y="255"/>
                    <a:pt x="31" y="253"/>
                    <a:pt x="33" y="250"/>
                  </a:cubicBezTo>
                  <a:cubicBezTo>
                    <a:pt x="33" y="251"/>
                    <a:pt x="33" y="252"/>
                    <a:pt x="33" y="254"/>
                  </a:cubicBezTo>
                  <a:close/>
                  <a:moveTo>
                    <a:pt x="33" y="254"/>
                  </a:moveTo>
                  <a:cubicBezTo>
                    <a:pt x="33" y="256"/>
                    <a:pt x="32" y="258"/>
                    <a:pt x="31" y="260"/>
                  </a:cubicBezTo>
                  <a:cubicBezTo>
                    <a:pt x="31" y="259"/>
                    <a:pt x="31" y="259"/>
                    <a:pt x="30" y="259"/>
                  </a:cubicBezTo>
                  <a:cubicBezTo>
                    <a:pt x="29" y="260"/>
                    <a:pt x="28" y="261"/>
                    <a:pt x="27" y="263"/>
                  </a:cubicBezTo>
                  <a:cubicBezTo>
                    <a:pt x="21" y="267"/>
                    <a:pt x="25" y="263"/>
                    <a:pt x="26" y="262"/>
                  </a:cubicBezTo>
                  <a:cubicBezTo>
                    <a:pt x="29" y="260"/>
                    <a:pt x="31" y="257"/>
                    <a:pt x="33" y="254"/>
                  </a:cubicBezTo>
                  <a:cubicBezTo>
                    <a:pt x="33" y="254"/>
                    <a:pt x="33" y="254"/>
                    <a:pt x="33" y="254"/>
                  </a:cubicBezTo>
                  <a:close/>
                  <a:moveTo>
                    <a:pt x="47" y="178"/>
                  </a:moveTo>
                  <a:cubicBezTo>
                    <a:pt x="46" y="150"/>
                    <a:pt x="41" y="123"/>
                    <a:pt x="51" y="96"/>
                  </a:cubicBezTo>
                  <a:cubicBezTo>
                    <a:pt x="62" y="71"/>
                    <a:pt x="85" y="52"/>
                    <a:pt x="111" y="45"/>
                  </a:cubicBezTo>
                  <a:cubicBezTo>
                    <a:pt x="120" y="43"/>
                    <a:pt x="129" y="42"/>
                    <a:pt x="138" y="43"/>
                  </a:cubicBezTo>
                  <a:cubicBezTo>
                    <a:pt x="138" y="43"/>
                    <a:pt x="139" y="43"/>
                    <a:pt x="139" y="43"/>
                  </a:cubicBezTo>
                  <a:cubicBezTo>
                    <a:pt x="152" y="44"/>
                    <a:pt x="165" y="48"/>
                    <a:pt x="177" y="54"/>
                  </a:cubicBezTo>
                  <a:cubicBezTo>
                    <a:pt x="172" y="55"/>
                    <a:pt x="166" y="56"/>
                    <a:pt x="160" y="57"/>
                  </a:cubicBezTo>
                  <a:cubicBezTo>
                    <a:pt x="152" y="58"/>
                    <a:pt x="144" y="58"/>
                    <a:pt x="136" y="59"/>
                  </a:cubicBezTo>
                  <a:cubicBezTo>
                    <a:pt x="124" y="61"/>
                    <a:pt x="113" y="65"/>
                    <a:pt x="103" y="71"/>
                  </a:cubicBezTo>
                  <a:cubicBezTo>
                    <a:pt x="82" y="85"/>
                    <a:pt x="70" y="108"/>
                    <a:pt x="72" y="132"/>
                  </a:cubicBezTo>
                  <a:cubicBezTo>
                    <a:pt x="73" y="146"/>
                    <a:pt x="77" y="160"/>
                    <a:pt x="77" y="174"/>
                  </a:cubicBezTo>
                  <a:cubicBezTo>
                    <a:pt x="77" y="181"/>
                    <a:pt x="76" y="188"/>
                    <a:pt x="75" y="195"/>
                  </a:cubicBezTo>
                  <a:cubicBezTo>
                    <a:pt x="75" y="198"/>
                    <a:pt x="75" y="201"/>
                    <a:pt x="75" y="203"/>
                  </a:cubicBezTo>
                  <a:cubicBezTo>
                    <a:pt x="75" y="203"/>
                    <a:pt x="74" y="203"/>
                    <a:pt x="74" y="203"/>
                  </a:cubicBezTo>
                  <a:cubicBezTo>
                    <a:pt x="63" y="206"/>
                    <a:pt x="53" y="199"/>
                    <a:pt x="47" y="189"/>
                  </a:cubicBezTo>
                  <a:cubicBezTo>
                    <a:pt x="48" y="186"/>
                    <a:pt x="48" y="182"/>
                    <a:pt x="47" y="178"/>
                  </a:cubicBezTo>
                  <a:close/>
                  <a:moveTo>
                    <a:pt x="147" y="41"/>
                  </a:moveTo>
                  <a:cubicBezTo>
                    <a:pt x="148" y="41"/>
                    <a:pt x="149" y="41"/>
                    <a:pt x="149" y="41"/>
                  </a:cubicBezTo>
                  <a:cubicBezTo>
                    <a:pt x="148" y="41"/>
                    <a:pt x="148" y="41"/>
                    <a:pt x="147" y="41"/>
                  </a:cubicBezTo>
                  <a:close/>
                  <a:moveTo>
                    <a:pt x="148" y="33"/>
                  </a:moveTo>
                  <a:cubicBezTo>
                    <a:pt x="150" y="36"/>
                    <a:pt x="150" y="39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39"/>
                    <a:pt x="148" y="40"/>
                    <a:pt x="147" y="40"/>
                  </a:cubicBezTo>
                  <a:cubicBezTo>
                    <a:pt x="146" y="40"/>
                    <a:pt x="145" y="40"/>
                    <a:pt x="145" y="40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144" y="40"/>
                    <a:pt x="145" y="40"/>
                    <a:pt x="145" y="40"/>
                  </a:cubicBezTo>
                  <a:cubicBezTo>
                    <a:pt x="147" y="39"/>
                    <a:pt x="148" y="39"/>
                    <a:pt x="149" y="37"/>
                  </a:cubicBezTo>
                  <a:cubicBezTo>
                    <a:pt x="150" y="37"/>
                    <a:pt x="150" y="37"/>
                    <a:pt x="149" y="36"/>
                  </a:cubicBezTo>
                  <a:cubicBezTo>
                    <a:pt x="146" y="35"/>
                    <a:pt x="143" y="37"/>
                    <a:pt x="140" y="38"/>
                  </a:cubicBezTo>
                  <a:cubicBezTo>
                    <a:pt x="143" y="37"/>
                    <a:pt x="146" y="36"/>
                    <a:pt x="148" y="34"/>
                  </a:cubicBezTo>
                  <a:cubicBezTo>
                    <a:pt x="148" y="34"/>
                    <a:pt x="148" y="34"/>
                    <a:pt x="148" y="34"/>
                  </a:cubicBezTo>
                  <a:cubicBezTo>
                    <a:pt x="145" y="33"/>
                    <a:pt x="142" y="34"/>
                    <a:pt x="140" y="35"/>
                  </a:cubicBezTo>
                  <a:cubicBezTo>
                    <a:pt x="142" y="33"/>
                    <a:pt x="145" y="33"/>
                    <a:pt x="146" y="30"/>
                  </a:cubicBezTo>
                  <a:cubicBezTo>
                    <a:pt x="147" y="31"/>
                    <a:pt x="148" y="32"/>
                    <a:pt x="148" y="33"/>
                  </a:cubicBezTo>
                  <a:close/>
                  <a:moveTo>
                    <a:pt x="139" y="28"/>
                  </a:moveTo>
                  <a:cubicBezTo>
                    <a:pt x="138" y="28"/>
                    <a:pt x="137" y="29"/>
                    <a:pt x="136" y="28"/>
                  </a:cubicBezTo>
                  <a:cubicBezTo>
                    <a:pt x="136" y="28"/>
                    <a:pt x="135" y="28"/>
                    <a:pt x="135" y="28"/>
                  </a:cubicBezTo>
                  <a:cubicBezTo>
                    <a:pt x="136" y="28"/>
                    <a:pt x="138" y="28"/>
                    <a:pt x="139" y="28"/>
                  </a:cubicBezTo>
                  <a:cubicBezTo>
                    <a:pt x="139" y="28"/>
                    <a:pt x="139" y="28"/>
                    <a:pt x="139" y="28"/>
                  </a:cubicBezTo>
                  <a:close/>
                  <a:moveTo>
                    <a:pt x="119" y="11"/>
                  </a:moveTo>
                  <a:cubicBezTo>
                    <a:pt x="119" y="11"/>
                    <a:pt x="119" y="11"/>
                    <a:pt x="119" y="11"/>
                  </a:cubicBezTo>
                  <a:cubicBezTo>
                    <a:pt x="117" y="12"/>
                    <a:pt x="114" y="13"/>
                    <a:pt x="111" y="14"/>
                  </a:cubicBezTo>
                  <a:cubicBezTo>
                    <a:pt x="109" y="15"/>
                    <a:pt x="107" y="16"/>
                    <a:pt x="105" y="17"/>
                  </a:cubicBezTo>
                  <a:cubicBezTo>
                    <a:pt x="104" y="17"/>
                    <a:pt x="103" y="18"/>
                    <a:pt x="102" y="18"/>
                  </a:cubicBezTo>
                  <a:cubicBezTo>
                    <a:pt x="102" y="18"/>
                    <a:pt x="102" y="17"/>
                    <a:pt x="102" y="17"/>
                  </a:cubicBezTo>
                  <a:cubicBezTo>
                    <a:pt x="107" y="14"/>
                    <a:pt x="113" y="13"/>
                    <a:pt x="118" y="9"/>
                  </a:cubicBezTo>
                  <a:cubicBezTo>
                    <a:pt x="118" y="9"/>
                    <a:pt x="118" y="9"/>
                    <a:pt x="118" y="9"/>
                  </a:cubicBezTo>
                  <a:cubicBezTo>
                    <a:pt x="118" y="10"/>
                    <a:pt x="119" y="10"/>
                    <a:pt x="119" y="11"/>
                  </a:cubicBezTo>
                  <a:close/>
                  <a:moveTo>
                    <a:pt x="109" y="8"/>
                  </a:moveTo>
                  <a:cubicBezTo>
                    <a:pt x="111" y="7"/>
                    <a:pt x="113" y="7"/>
                    <a:pt x="114" y="7"/>
                  </a:cubicBezTo>
                  <a:cubicBezTo>
                    <a:pt x="112" y="8"/>
                    <a:pt x="109" y="10"/>
                    <a:pt x="107" y="10"/>
                  </a:cubicBezTo>
                  <a:cubicBezTo>
                    <a:pt x="107" y="9"/>
                    <a:pt x="108" y="9"/>
                    <a:pt x="109" y="8"/>
                  </a:cubicBezTo>
                  <a:close/>
                  <a:moveTo>
                    <a:pt x="91" y="50"/>
                  </a:moveTo>
                  <a:cubicBezTo>
                    <a:pt x="91" y="50"/>
                    <a:pt x="91" y="50"/>
                    <a:pt x="91" y="50"/>
                  </a:cubicBezTo>
                  <a:cubicBezTo>
                    <a:pt x="86" y="52"/>
                    <a:pt x="81" y="56"/>
                    <a:pt x="77" y="59"/>
                  </a:cubicBezTo>
                  <a:cubicBezTo>
                    <a:pt x="76" y="59"/>
                    <a:pt x="76" y="60"/>
                    <a:pt x="76" y="60"/>
                  </a:cubicBezTo>
                  <a:cubicBezTo>
                    <a:pt x="73" y="62"/>
                    <a:pt x="70" y="64"/>
                    <a:pt x="67" y="66"/>
                  </a:cubicBezTo>
                  <a:cubicBezTo>
                    <a:pt x="58" y="71"/>
                    <a:pt x="48" y="75"/>
                    <a:pt x="38" y="81"/>
                  </a:cubicBezTo>
                  <a:cubicBezTo>
                    <a:pt x="40" y="80"/>
                    <a:pt x="41" y="79"/>
                    <a:pt x="42" y="79"/>
                  </a:cubicBezTo>
                  <a:cubicBezTo>
                    <a:pt x="44" y="77"/>
                    <a:pt x="46" y="75"/>
                    <a:pt x="49" y="74"/>
                  </a:cubicBezTo>
                  <a:cubicBezTo>
                    <a:pt x="54" y="70"/>
                    <a:pt x="58" y="67"/>
                    <a:pt x="64" y="64"/>
                  </a:cubicBezTo>
                  <a:cubicBezTo>
                    <a:pt x="72" y="60"/>
                    <a:pt x="80" y="56"/>
                    <a:pt x="88" y="50"/>
                  </a:cubicBezTo>
                  <a:cubicBezTo>
                    <a:pt x="89" y="50"/>
                    <a:pt x="90" y="50"/>
                    <a:pt x="91" y="50"/>
                  </a:cubicBezTo>
                  <a:close/>
                  <a:moveTo>
                    <a:pt x="75" y="53"/>
                  </a:moveTo>
                  <a:cubicBezTo>
                    <a:pt x="66" y="57"/>
                    <a:pt x="57" y="62"/>
                    <a:pt x="48" y="67"/>
                  </a:cubicBezTo>
                  <a:cubicBezTo>
                    <a:pt x="48" y="67"/>
                    <a:pt x="48" y="67"/>
                    <a:pt x="49" y="66"/>
                  </a:cubicBezTo>
                  <a:cubicBezTo>
                    <a:pt x="56" y="59"/>
                    <a:pt x="65" y="55"/>
                    <a:pt x="75" y="53"/>
                  </a:cubicBezTo>
                  <a:close/>
                  <a:moveTo>
                    <a:pt x="6" y="259"/>
                  </a:moveTo>
                  <a:cubicBezTo>
                    <a:pt x="5" y="256"/>
                    <a:pt x="4" y="253"/>
                    <a:pt x="4" y="250"/>
                  </a:cubicBezTo>
                  <a:cubicBezTo>
                    <a:pt x="14" y="245"/>
                    <a:pt x="22" y="238"/>
                    <a:pt x="31" y="233"/>
                  </a:cubicBezTo>
                  <a:cubicBezTo>
                    <a:pt x="28" y="235"/>
                    <a:pt x="24" y="239"/>
                    <a:pt x="20" y="242"/>
                  </a:cubicBezTo>
                  <a:cubicBezTo>
                    <a:pt x="16" y="247"/>
                    <a:pt x="10" y="251"/>
                    <a:pt x="5" y="254"/>
                  </a:cubicBezTo>
                  <a:cubicBezTo>
                    <a:pt x="4" y="254"/>
                    <a:pt x="5" y="255"/>
                    <a:pt x="5" y="254"/>
                  </a:cubicBezTo>
                  <a:cubicBezTo>
                    <a:pt x="9" y="253"/>
                    <a:pt x="13" y="251"/>
                    <a:pt x="16" y="248"/>
                  </a:cubicBezTo>
                  <a:cubicBezTo>
                    <a:pt x="13" y="251"/>
                    <a:pt x="10" y="254"/>
                    <a:pt x="6" y="257"/>
                  </a:cubicBezTo>
                  <a:cubicBezTo>
                    <a:pt x="6" y="257"/>
                    <a:pt x="6" y="257"/>
                    <a:pt x="6" y="257"/>
                  </a:cubicBezTo>
                  <a:cubicBezTo>
                    <a:pt x="10" y="257"/>
                    <a:pt x="15" y="253"/>
                    <a:pt x="18" y="251"/>
                  </a:cubicBezTo>
                  <a:cubicBezTo>
                    <a:pt x="20" y="249"/>
                    <a:pt x="22" y="248"/>
                    <a:pt x="24" y="247"/>
                  </a:cubicBezTo>
                  <a:cubicBezTo>
                    <a:pt x="22" y="248"/>
                    <a:pt x="21" y="249"/>
                    <a:pt x="19" y="251"/>
                  </a:cubicBezTo>
                  <a:cubicBezTo>
                    <a:pt x="15" y="254"/>
                    <a:pt x="11" y="256"/>
                    <a:pt x="8" y="260"/>
                  </a:cubicBezTo>
                  <a:cubicBezTo>
                    <a:pt x="8" y="260"/>
                    <a:pt x="8" y="261"/>
                    <a:pt x="8" y="261"/>
                  </a:cubicBezTo>
                  <a:cubicBezTo>
                    <a:pt x="17" y="256"/>
                    <a:pt x="24" y="250"/>
                    <a:pt x="32" y="245"/>
                  </a:cubicBezTo>
                  <a:cubicBezTo>
                    <a:pt x="29" y="247"/>
                    <a:pt x="25" y="251"/>
                    <a:pt x="22" y="253"/>
                  </a:cubicBezTo>
                  <a:cubicBezTo>
                    <a:pt x="18" y="256"/>
                    <a:pt x="15" y="260"/>
                    <a:pt x="12" y="263"/>
                  </a:cubicBezTo>
                  <a:cubicBezTo>
                    <a:pt x="11" y="263"/>
                    <a:pt x="11" y="264"/>
                    <a:pt x="12" y="264"/>
                  </a:cubicBezTo>
                  <a:cubicBezTo>
                    <a:pt x="15" y="263"/>
                    <a:pt x="17" y="261"/>
                    <a:pt x="20" y="259"/>
                  </a:cubicBezTo>
                  <a:cubicBezTo>
                    <a:pt x="23" y="256"/>
                    <a:pt x="27" y="254"/>
                    <a:pt x="31" y="251"/>
                  </a:cubicBezTo>
                  <a:cubicBezTo>
                    <a:pt x="32" y="250"/>
                    <a:pt x="35" y="248"/>
                    <a:pt x="32" y="251"/>
                  </a:cubicBezTo>
                  <a:cubicBezTo>
                    <a:pt x="30" y="252"/>
                    <a:pt x="28" y="254"/>
                    <a:pt x="27" y="255"/>
                  </a:cubicBezTo>
                  <a:cubicBezTo>
                    <a:pt x="23" y="259"/>
                    <a:pt x="19" y="262"/>
                    <a:pt x="15" y="265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11" y="265"/>
                    <a:pt x="8" y="262"/>
                    <a:pt x="6" y="259"/>
                  </a:cubicBezTo>
                  <a:close/>
                  <a:moveTo>
                    <a:pt x="34" y="285"/>
                  </a:moveTo>
                  <a:cubicBezTo>
                    <a:pt x="23" y="286"/>
                    <a:pt x="20" y="277"/>
                    <a:pt x="17" y="269"/>
                  </a:cubicBezTo>
                  <a:cubicBezTo>
                    <a:pt x="18" y="269"/>
                    <a:pt x="20" y="269"/>
                    <a:pt x="22" y="269"/>
                  </a:cubicBezTo>
                  <a:cubicBezTo>
                    <a:pt x="23" y="269"/>
                    <a:pt x="24" y="269"/>
                    <a:pt x="26" y="268"/>
                  </a:cubicBezTo>
                  <a:cubicBezTo>
                    <a:pt x="25" y="272"/>
                    <a:pt x="27" y="275"/>
                    <a:pt x="30" y="279"/>
                  </a:cubicBezTo>
                  <a:cubicBezTo>
                    <a:pt x="34" y="282"/>
                    <a:pt x="40" y="281"/>
                    <a:pt x="43" y="284"/>
                  </a:cubicBezTo>
                  <a:cubicBezTo>
                    <a:pt x="43" y="284"/>
                    <a:pt x="43" y="284"/>
                    <a:pt x="43" y="284"/>
                  </a:cubicBezTo>
                  <a:cubicBezTo>
                    <a:pt x="44" y="284"/>
                    <a:pt x="44" y="285"/>
                    <a:pt x="44" y="285"/>
                  </a:cubicBezTo>
                  <a:cubicBezTo>
                    <a:pt x="41" y="284"/>
                    <a:pt x="37" y="285"/>
                    <a:pt x="34" y="285"/>
                  </a:cubicBezTo>
                  <a:close/>
                  <a:moveTo>
                    <a:pt x="62" y="304"/>
                  </a:moveTo>
                  <a:cubicBezTo>
                    <a:pt x="57" y="299"/>
                    <a:pt x="54" y="292"/>
                    <a:pt x="50" y="286"/>
                  </a:cubicBezTo>
                  <a:cubicBezTo>
                    <a:pt x="49" y="286"/>
                    <a:pt x="48" y="285"/>
                    <a:pt x="47" y="284"/>
                  </a:cubicBezTo>
                  <a:cubicBezTo>
                    <a:pt x="47" y="284"/>
                    <a:pt x="47" y="284"/>
                    <a:pt x="47" y="284"/>
                  </a:cubicBezTo>
                  <a:cubicBezTo>
                    <a:pt x="47" y="283"/>
                    <a:pt x="46" y="283"/>
                    <a:pt x="46" y="282"/>
                  </a:cubicBezTo>
                  <a:cubicBezTo>
                    <a:pt x="46" y="282"/>
                    <a:pt x="45" y="282"/>
                    <a:pt x="45" y="282"/>
                  </a:cubicBezTo>
                  <a:cubicBezTo>
                    <a:pt x="43" y="279"/>
                    <a:pt x="42" y="275"/>
                    <a:pt x="42" y="272"/>
                  </a:cubicBezTo>
                  <a:cubicBezTo>
                    <a:pt x="42" y="256"/>
                    <a:pt x="43" y="240"/>
                    <a:pt x="45" y="225"/>
                  </a:cubicBezTo>
                  <a:cubicBezTo>
                    <a:pt x="46" y="215"/>
                    <a:pt x="47" y="205"/>
                    <a:pt x="47" y="194"/>
                  </a:cubicBezTo>
                  <a:cubicBezTo>
                    <a:pt x="54" y="203"/>
                    <a:pt x="64" y="209"/>
                    <a:pt x="75" y="206"/>
                  </a:cubicBezTo>
                  <a:cubicBezTo>
                    <a:pt x="75" y="206"/>
                    <a:pt x="75" y="206"/>
                    <a:pt x="75" y="206"/>
                  </a:cubicBezTo>
                  <a:cubicBezTo>
                    <a:pt x="75" y="210"/>
                    <a:pt x="74" y="215"/>
                    <a:pt x="74" y="219"/>
                  </a:cubicBezTo>
                  <a:cubicBezTo>
                    <a:pt x="74" y="226"/>
                    <a:pt x="74" y="233"/>
                    <a:pt x="73" y="240"/>
                  </a:cubicBezTo>
                  <a:cubicBezTo>
                    <a:pt x="73" y="248"/>
                    <a:pt x="71" y="255"/>
                    <a:pt x="71" y="262"/>
                  </a:cubicBezTo>
                  <a:cubicBezTo>
                    <a:pt x="71" y="272"/>
                    <a:pt x="73" y="281"/>
                    <a:pt x="78" y="289"/>
                  </a:cubicBezTo>
                  <a:cubicBezTo>
                    <a:pt x="79" y="291"/>
                    <a:pt x="80" y="292"/>
                    <a:pt x="81" y="293"/>
                  </a:cubicBezTo>
                  <a:cubicBezTo>
                    <a:pt x="81" y="299"/>
                    <a:pt x="77" y="312"/>
                    <a:pt x="70" y="311"/>
                  </a:cubicBezTo>
                  <a:cubicBezTo>
                    <a:pt x="67" y="309"/>
                    <a:pt x="64" y="307"/>
                    <a:pt x="62" y="304"/>
                  </a:cubicBezTo>
                  <a:close/>
                  <a:moveTo>
                    <a:pt x="208" y="328"/>
                  </a:moveTo>
                  <a:cubicBezTo>
                    <a:pt x="198" y="330"/>
                    <a:pt x="188" y="329"/>
                    <a:pt x="178" y="328"/>
                  </a:cubicBezTo>
                  <a:cubicBezTo>
                    <a:pt x="168" y="327"/>
                    <a:pt x="157" y="327"/>
                    <a:pt x="147" y="327"/>
                  </a:cubicBezTo>
                  <a:cubicBezTo>
                    <a:pt x="131" y="326"/>
                    <a:pt x="115" y="327"/>
                    <a:pt x="99" y="324"/>
                  </a:cubicBezTo>
                  <a:cubicBezTo>
                    <a:pt x="90" y="322"/>
                    <a:pt x="81" y="319"/>
                    <a:pt x="73" y="314"/>
                  </a:cubicBezTo>
                  <a:cubicBezTo>
                    <a:pt x="79" y="312"/>
                    <a:pt x="83" y="303"/>
                    <a:pt x="83" y="297"/>
                  </a:cubicBezTo>
                  <a:cubicBezTo>
                    <a:pt x="98" y="312"/>
                    <a:pt x="122" y="318"/>
                    <a:pt x="142" y="318"/>
                  </a:cubicBezTo>
                  <a:cubicBezTo>
                    <a:pt x="179" y="320"/>
                    <a:pt x="215" y="312"/>
                    <a:pt x="248" y="296"/>
                  </a:cubicBezTo>
                  <a:cubicBezTo>
                    <a:pt x="239" y="311"/>
                    <a:pt x="225" y="324"/>
                    <a:pt x="208" y="328"/>
                  </a:cubicBezTo>
                  <a:close/>
                </a:path>
              </a:pathLst>
            </a:custGeom>
            <a:blipFill dpi="0" rotWithShape="1">
              <a:blip r:embed="rId5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ea typeface="Arial" panose="020B0604020202020204" pitchFamily="34" charset="0"/>
              </a:endParaRPr>
            </a:p>
          </p:txBody>
        </p:sp>
      </p:grpSp>
      <p:sp>
        <p:nvSpPr>
          <p:cNvPr id="207" name="Скругленный прямоугольник 206"/>
          <p:cNvSpPr/>
          <p:nvPr/>
        </p:nvSpPr>
        <p:spPr>
          <a:xfrm>
            <a:off x="227290" y="484150"/>
            <a:ext cx="8854755" cy="4456784"/>
          </a:xfrm>
          <a:prstGeom prst="roundRect">
            <a:avLst/>
          </a:prstGeom>
          <a:solidFill>
            <a:schemeClr val="accent4">
              <a:lumMod val="75000"/>
              <a:alpha val="6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В своем выступлении на пленарном заседании Съезда Общества русской словесности 26 мая 2016 года Президент Российской Федерации В. В. Путин отметил, что </a:t>
            </a:r>
          </a:p>
          <a:p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«мы должны сделать все, чтобы знание классической и современной литературы, грамотная речь стали неотъемлемой частью жизни страны, по сути, правилом хорошего тона, чтобы это стало модным, чтобы об их сохранении и развитии заботилось всё наше общество». </a:t>
            </a:r>
            <a:endParaRPr lang="ru-RU" sz="24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55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8700" y="711201"/>
            <a:ext cx="74422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5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Спасибо за внимание!</a:t>
            </a:r>
            <a:endParaRPr lang="ru-RU" sz="115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590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11000">
              <a:schemeClr val="accent4">
                <a:lumMod val="60000"/>
                <a:lumOff val="40000"/>
              </a:schemeClr>
            </a:gs>
            <a:gs pos="100000">
              <a:schemeClr val="accent5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www.vyatsu.ru/uploads/2021/11/22/large/logo_sila_slova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2119324"/>
            <a:ext cx="4368800" cy="299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18359" y="88000"/>
            <a:ext cx="8707282" cy="2031325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>
            <a:spAutoFit/>
          </a:bodyPr>
          <a:lstStyle/>
          <a:p>
            <a:pPr lvl="0" algn="just"/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Е. И. Тихеева, занимаясь вопросами обучения грамоте, большое значение придавала развитию чувств детей и формированию их характера при помощи родного языка. Она считала, что родной язык – не наука. Его цель не сообщать знания, а служить </a:t>
            </a:r>
            <a:r>
              <a:rPr lang="ru-RU" sz="2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духовному развитию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развивать способность понимания чужой речи и </a:t>
            </a:r>
            <a:r>
              <a:rPr lang="ru-RU" sz="2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своей речью передавать свой внутренний мир. 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241713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 – это канал развития интеллекта,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лучше будет усвоен язык, тем легче и полнее будут усваиваться знания. </a:t>
            </a:r>
          </a:p>
          <a:p>
            <a:pPr lvl="0" algn="r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Иванович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Жинкин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советский лингвист и психолог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314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Текстовое поле 102"/>
          <p:cNvSpPr txBox="1"/>
          <p:nvPr/>
        </p:nvSpPr>
        <p:spPr>
          <a:xfrm>
            <a:off x="182245" y="78105"/>
            <a:ext cx="8961755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/>
            <a:r>
              <a:rPr lang="ru-RU" sz="2100" dirty="0" smtClean="0">
                <a:ln/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      </a:t>
            </a:r>
            <a:r>
              <a:rPr lang="en-US" sz="2100" dirty="0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Учитель </a:t>
            </a:r>
            <a:r>
              <a:rPr lang="en-US" sz="2100" dirty="0" err="1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должен</a:t>
            </a:r>
            <a:r>
              <a:rPr lang="en-US" sz="2100" dirty="0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2100" dirty="0" err="1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являться</a:t>
            </a:r>
            <a:r>
              <a:rPr lang="en-US" sz="2100" dirty="0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2100" dirty="0" err="1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образцом</a:t>
            </a:r>
            <a:r>
              <a:rPr lang="en-US" sz="2100" dirty="0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  </a:t>
            </a:r>
            <a:r>
              <a:rPr lang="en-US" sz="2100" dirty="0" err="1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для</a:t>
            </a:r>
            <a:r>
              <a:rPr lang="en-US" sz="2100" dirty="0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2100" dirty="0" err="1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подражания</a:t>
            </a:r>
            <a:r>
              <a:rPr lang="en-US" sz="2100" dirty="0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sz="2100" dirty="0" err="1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примером</a:t>
            </a:r>
            <a:r>
              <a:rPr lang="en-US" sz="2100" dirty="0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,  </a:t>
            </a:r>
            <a:r>
              <a:rPr lang="en-US" sz="2100" dirty="0" err="1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как</a:t>
            </a:r>
            <a:r>
              <a:rPr lang="en-US" sz="2100" dirty="0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  в </a:t>
            </a:r>
            <a:r>
              <a:rPr lang="en-US" sz="2100" dirty="0" err="1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культурном</a:t>
            </a:r>
            <a:r>
              <a:rPr lang="en-US" sz="2100" dirty="0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sz="2100" dirty="0" err="1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так</a:t>
            </a:r>
            <a:r>
              <a:rPr lang="en-US" sz="2100" dirty="0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 и в </a:t>
            </a:r>
            <a:r>
              <a:rPr lang="en-US" sz="2100" dirty="0" err="1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речевом</a:t>
            </a:r>
            <a:r>
              <a:rPr lang="en-US" sz="2100" dirty="0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2100" dirty="0" err="1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плане</a:t>
            </a:r>
            <a:r>
              <a:rPr lang="en-US" sz="2100" dirty="0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. </a:t>
            </a:r>
            <a:r>
              <a:rPr lang="en-US" sz="2100" dirty="0" err="1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Педагог</a:t>
            </a:r>
            <a:r>
              <a:rPr lang="en-US" sz="2100" dirty="0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 - </a:t>
            </a:r>
            <a:r>
              <a:rPr lang="en-US" sz="2100" dirty="0" err="1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человек</a:t>
            </a:r>
            <a:r>
              <a:rPr lang="en-US" sz="2100" dirty="0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sz="2100" dirty="0" err="1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который</a:t>
            </a:r>
            <a:r>
              <a:rPr lang="en-US" sz="2100" dirty="0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2100" dirty="0" err="1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воспитывает</a:t>
            </a:r>
            <a:r>
              <a:rPr lang="en-US" sz="2100" dirty="0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 в </a:t>
            </a:r>
            <a:r>
              <a:rPr lang="en-US" sz="2100" dirty="0" err="1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ребенке</a:t>
            </a:r>
            <a:r>
              <a:rPr lang="en-US" sz="2100" dirty="0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2100" dirty="0" err="1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понятие</a:t>
            </a:r>
            <a:r>
              <a:rPr lang="en-US" sz="2100" dirty="0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 о </a:t>
            </a:r>
            <a:r>
              <a:rPr lang="en-US" sz="2100" dirty="0" err="1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культуре</a:t>
            </a:r>
            <a:r>
              <a:rPr lang="en-US" sz="2100" dirty="0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2100" dirty="0" err="1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общения</a:t>
            </a:r>
            <a:r>
              <a:rPr lang="en-US" sz="2100" dirty="0" smtClean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. </a:t>
            </a:r>
          </a:p>
          <a:p>
            <a:pPr indent="0" algn="just"/>
            <a:r>
              <a:rPr lang="ru-RU" sz="21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      </a:t>
            </a:r>
            <a:r>
              <a:rPr lang="en-US" sz="2100" b="1" u="sng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Поэтому</a:t>
            </a:r>
            <a:r>
              <a:rPr lang="en-US" sz="2100" b="1" u="sng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 к </a:t>
            </a:r>
            <a:r>
              <a:rPr lang="en-US" sz="2100" b="1" u="sng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речи</a:t>
            </a:r>
            <a:r>
              <a:rPr lang="en-US" sz="2100" b="1" u="sng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2100" b="1" u="sng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педагога</a:t>
            </a:r>
            <a:r>
              <a:rPr lang="en-US" sz="2100" b="1" u="sng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2100" b="1" u="sng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предъявляются</a:t>
            </a:r>
            <a:r>
              <a:rPr lang="en-US" sz="2100" b="1" u="sng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2100" b="1" u="sng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такие</a:t>
            </a:r>
            <a:r>
              <a:rPr lang="en-US" sz="2100" b="1" u="sng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2100" b="1" u="sng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высокие</a:t>
            </a:r>
            <a:r>
              <a:rPr lang="en-US" sz="2100" b="1" u="sng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2100" b="1" u="sng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требования</a:t>
            </a:r>
            <a:r>
              <a:rPr lang="ru-RU" altLang="en-US" sz="2100" b="1" u="sng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:</a:t>
            </a:r>
            <a:endParaRPr lang="en-US" sz="2100" b="1" u="sng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cs typeface="Times New Roman" panose="02020603050405020304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717984929"/>
              </p:ext>
            </p:extLst>
          </p:nvPr>
        </p:nvGraphicFramePr>
        <p:xfrm>
          <a:off x="452366" y="1513900"/>
          <a:ext cx="8421511" cy="3578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1656715" y="33655"/>
            <a:ext cx="6471920" cy="645160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ru-RU" altLang="en-US" sz="36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Зачем нужна грамотность?</a:t>
            </a:r>
          </a:p>
        </p:txBody>
      </p:sp>
      <p:sp>
        <p:nvSpPr>
          <p:cNvPr id="100" name="Текстовое поле 99"/>
          <p:cNvSpPr txBox="1"/>
          <p:nvPr/>
        </p:nvSpPr>
        <p:spPr>
          <a:xfrm>
            <a:off x="140335" y="703580"/>
            <a:ext cx="891349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/>
            <a:r>
              <a:rPr lang="en-US" sz="2100" b="1">
                <a:solidFill>
                  <a:schemeClr val="bg1"/>
                </a:solidFill>
                <a:highlight>
                  <a:srgbClr val="FF00FF"/>
                </a:highlight>
                <a:latin typeface="Times New Roman" panose="02020603050405020304" charset="0"/>
                <a:cs typeface="Calibri" panose="020F0502020204030204" charset="0"/>
              </a:rPr>
              <a:t>1. Упрощение коммуникации.</a:t>
            </a:r>
            <a:r>
              <a:rPr lang="en-US" sz="2100" b="1">
                <a:solidFill>
                  <a:schemeClr val="bg1"/>
                </a:solidFill>
                <a:latin typeface="Times New Roman" panose="02020603050405020304" charset="0"/>
                <a:cs typeface="Calibri" panose="020F0502020204030204" charset="0"/>
              </a:rPr>
              <a:t> </a:t>
            </a:r>
            <a:r>
              <a:rPr lang="ru-RU" sz="2100" b="1">
                <a:solidFill>
                  <a:schemeClr val="bg1"/>
                </a:solidFill>
                <a:latin typeface="Times New Roman" panose="02020603050405020304" charset="0"/>
                <a:cs typeface="Calibri" panose="020F0502020204030204" charset="0"/>
              </a:rPr>
              <a:t>У</a:t>
            </a:r>
            <a:r>
              <a:rPr lang="en-US" sz="2100" b="0">
                <a:solidFill>
                  <a:schemeClr val="bg1"/>
                </a:solidFill>
                <a:latin typeface="Times New Roman" panose="02020603050405020304" charset="0"/>
                <a:cs typeface="Calibri" panose="020F0502020204030204" charset="0"/>
              </a:rPr>
              <a:t>стная речь звучит намного приятнее и понятнее, если она правильна и лаконична, а те же грамотно написанные тексты гораздо легче читаются и воспринимаются, чем «произведения», пестрящие всевозможными ошибками и недочетами.</a:t>
            </a:r>
            <a:endParaRPr lang="en-US" altLang="en-US" sz="2100" b="0">
              <a:solidFill>
                <a:schemeClr val="bg1"/>
              </a:solidFill>
              <a:latin typeface="Times New Roman" panose="02020603050405020304" charset="0"/>
              <a:cs typeface="Calibri" panose="020F0502020204030204" charset="0"/>
            </a:endParaRPr>
          </a:p>
        </p:txBody>
      </p:sp>
      <p:sp>
        <p:nvSpPr>
          <p:cNvPr id="7" name="Текстовое поле 6"/>
          <p:cNvSpPr txBox="1"/>
          <p:nvPr/>
        </p:nvSpPr>
        <p:spPr>
          <a:xfrm>
            <a:off x="205105" y="2052955"/>
            <a:ext cx="8733790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/>
            <a:r>
              <a:rPr lang="ru-RU" altLang="en-US" sz="2100" b="1">
                <a:solidFill>
                  <a:schemeClr val="bg1"/>
                </a:solidFill>
                <a:highlight>
                  <a:srgbClr val="FF00FF"/>
                </a:highlight>
                <a:latin typeface="Times New Roman" panose="02020603050405020304" charset="0"/>
                <a:cs typeface="Calibri" panose="020F0502020204030204" charset="0"/>
                <a:sym typeface="+mn-ea"/>
              </a:rPr>
              <a:t>2. </a:t>
            </a:r>
            <a:r>
              <a:rPr lang="en-US" sz="2100" b="1">
                <a:solidFill>
                  <a:schemeClr val="bg1"/>
                </a:solidFill>
                <a:highlight>
                  <a:srgbClr val="FF00FF"/>
                </a:highlight>
                <a:latin typeface="Times New Roman" panose="02020603050405020304" charset="0"/>
                <a:cs typeface="Calibri" panose="020F0502020204030204" charset="0"/>
                <a:sym typeface="+mn-ea"/>
              </a:rPr>
              <a:t>Ясность и понимание</a:t>
            </a:r>
            <a:r>
              <a:rPr lang="ru-RU" altLang="en-US" sz="2100" b="1">
                <a:solidFill>
                  <a:schemeClr val="bg1"/>
                </a:solidFill>
                <a:highlight>
                  <a:srgbClr val="FF00FF"/>
                </a:highlight>
                <a:latin typeface="Times New Roman" panose="02020603050405020304" charset="0"/>
                <a:cs typeface="Calibri" panose="020F0502020204030204" charset="0"/>
                <a:sym typeface="+mn-ea"/>
              </a:rPr>
              <a:t>.</a:t>
            </a:r>
            <a:r>
              <a:rPr lang="ru-RU" altLang="en-US" sz="2100">
                <a:solidFill>
                  <a:schemeClr val="bg1"/>
                </a:solidFill>
                <a:latin typeface="Times New Roman" panose="02020603050405020304" charset="0"/>
                <a:cs typeface="Calibri" panose="020F0502020204030204" charset="0"/>
                <a:sym typeface="+mn-ea"/>
              </a:rPr>
              <a:t> </a:t>
            </a:r>
            <a:r>
              <a:rPr lang="en-US" sz="2100">
                <a:solidFill>
                  <a:schemeClr val="bg1"/>
                </a:solidFill>
                <a:latin typeface="Times New Roman" panose="02020603050405020304" charset="0"/>
                <a:cs typeface="Calibri" panose="020F0502020204030204" charset="0"/>
                <a:sym typeface="+mn-ea"/>
              </a:rPr>
              <a:t>Чем правильнее и грамотнее человек выражает свою речь, тем проще окружающим его понимать. Безграмотность, напротив, может приводить к двоякому пониманию слов и неправильному их толкованию, разного рода заблуждениям и отсутствию контакта.</a:t>
            </a:r>
            <a:endParaRPr lang="ru-RU" altLang="en-US" sz="2100"/>
          </a:p>
        </p:txBody>
      </p:sp>
      <p:pic>
        <p:nvPicPr>
          <p:cNvPr id="3" name="Изображение 2"/>
          <p:cNvPicPr/>
          <p:nvPr/>
        </p:nvPicPr>
        <p:blipFill rotWithShape="1">
          <a:blip r:embed="rId3"/>
          <a:srcRect b="11291"/>
          <a:stretch/>
        </p:blipFill>
        <p:spPr>
          <a:xfrm>
            <a:off x="2514600" y="3394710"/>
            <a:ext cx="3542030" cy="17106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alpha val="26000"/>
              </a:schemeClr>
            </a:gs>
            <a:gs pos="55232">
              <a:srgbClr val="FFD8FC"/>
            </a:gs>
            <a:gs pos="26000">
              <a:schemeClr val="accent1">
                <a:lumMod val="45000"/>
                <a:lumOff val="55000"/>
                <a:alpha val="32000"/>
              </a:schemeClr>
            </a:gs>
            <a:gs pos="51000">
              <a:schemeClr val="accent1">
                <a:lumMod val="45000"/>
                <a:lumOff val="55000"/>
              </a:schemeClr>
            </a:gs>
            <a:gs pos="100000">
              <a:schemeClr val="accent6">
                <a:alpha val="11000"/>
                <a:lumMod val="87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1669415" y="0"/>
            <a:ext cx="6471920" cy="645160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ru-RU" altLang="en-US" sz="36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Зачем нужна грамотность?</a:t>
            </a:r>
          </a:p>
        </p:txBody>
      </p:sp>
      <p:sp>
        <p:nvSpPr>
          <p:cNvPr id="100" name="Текстовое поле 99"/>
          <p:cNvSpPr txBox="1"/>
          <p:nvPr/>
        </p:nvSpPr>
        <p:spPr>
          <a:xfrm>
            <a:off x="165100" y="645160"/>
            <a:ext cx="881443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/>
            <a:r>
              <a:rPr lang="ru-RU" sz="2100" b="1">
                <a:solidFill>
                  <a:schemeClr val="bg1"/>
                </a:solidFill>
                <a:highlight>
                  <a:srgbClr val="FF00FF"/>
                </a:highlight>
                <a:latin typeface="Times New Roman" panose="02020603050405020304" charset="0"/>
                <a:cs typeface="Calibri" panose="020F0502020204030204" charset="0"/>
              </a:rPr>
              <a:t>3.Сохранение традиций.  </a:t>
            </a:r>
            <a:r>
              <a:rPr lang="ru-RU" sz="2100">
                <a:solidFill>
                  <a:schemeClr val="bg1"/>
                </a:solidFill>
                <a:latin typeface="Times New Roman" panose="02020603050405020304" charset="0"/>
                <a:cs typeface="Calibri" panose="020F0502020204030204" charset="0"/>
              </a:rPr>
              <a:t>Грамотность служит показателем культуры личности и отражением отношения человека к своему родному языку. А еще она отражает и отношение человека к традициям своего народа, уважение к  родной культуре. </a:t>
            </a: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65405" y="2150110"/>
            <a:ext cx="5350510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/>
            <a:r>
              <a:rPr lang="ru-RU" altLang="en-US" sz="2100" b="1">
                <a:solidFill>
                  <a:schemeClr val="bg1"/>
                </a:solidFill>
                <a:highlight>
                  <a:srgbClr val="FF00FF"/>
                </a:highlight>
                <a:latin typeface="Times New Roman" panose="02020603050405020304" charset="0"/>
                <a:cs typeface="Calibri" panose="020F0502020204030204" charset="0"/>
              </a:rPr>
              <a:t>4. </a:t>
            </a:r>
            <a:r>
              <a:rPr lang="en-US" sz="2100" b="1">
                <a:solidFill>
                  <a:schemeClr val="bg1"/>
                </a:solidFill>
                <a:highlight>
                  <a:srgbClr val="FF00FF"/>
                </a:highlight>
                <a:latin typeface="Times New Roman" panose="02020603050405020304" charset="0"/>
                <a:cs typeface="Calibri" panose="020F0502020204030204" charset="0"/>
              </a:rPr>
              <a:t>Концентрация внимания</a:t>
            </a:r>
            <a:r>
              <a:rPr lang="ru-RU" altLang="en-US" sz="2100" b="1">
                <a:solidFill>
                  <a:schemeClr val="bg1"/>
                </a:solidFill>
                <a:highlight>
                  <a:srgbClr val="FF00FF"/>
                </a:highlight>
                <a:latin typeface="Times New Roman" panose="02020603050405020304" charset="0"/>
                <a:cs typeface="Calibri" panose="020F0502020204030204" charset="0"/>
              </a:rPr>
              <a:t>. </a:t>
            </a:r>
            <a:r>
              <a:rPr lang="en-US" sz="2100" b="0">
                <a:solidFill>
                  <a:schemeClr val="bg1"/>
                </a:solidFill>
                <a:latin typeface="Times New Roman" panose="02020603050405020304" charset="0"/>
                <a:cs typeface="Calibri" panose="020F0502020204030204" charset="0"/>
              </a:rPr>
              <a:t>Грамотность способствует тому, что воспринимающий речь человек слушает или читает более внимательно. А вот речевые изъяны и орфографические ошибки отвлекают внимание, и, вместо того чтобы вникать в суть, человеку приходится постоянно отвлекаться на помехи. </a:t>
            </a:r>
            <a:endParaRPr lang="en-US" altLang="en-US" sz="2100" b="0">
              <a:solidFill>
                <a:schemeClr val="bg1"/>
              </a:solidFill>
              <a:latin typeface="Times New Roman" panose="02020603050405020304" charset="0"/>
              <a:cs typeface="Calibri" panose="020F0502020204030204" charset="0"/>
            </a:endParaRPr>
          </a:p>
        </p:txBody>
      </p:sp>
      <p:pic>
        <p:nvPicPr>
          <p:cNvPr id="101" name="Изображение 100"/>
          <p:cNvPicPr/>
          <p:nvPr/>
        </p:nvPicPr>
        <p:blipFill>
          <a:blip r:embed="rId3"/>
          <a:srcRect l="6126" t="4932" r="6636"/>
          <a:stretch>
            <a:fillRect/>
          </a:stretch>
        </p:blipFill>
        <p:spPr>
          <a:xfrm>
            <a:off x="5415915" y="2320925"/>
            <a:ext cx="3563620" cy="23348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1669415" y="0"/>
            <a:ext cx="6471920" cy="645160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ru-RU" altLang="en-US" sz="36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Зачем нужна грамотность?</a:t>
            </a:r>
          </a:p>
        </p:txBody>
      </p:sp>
      <p:sp>
        <p:nvSpPr>
          <p:cNvPr id="8" name="Текстовое поле 7"/>
          <p:cNvSpPr txBox="1"/>
          <p:nvPr/>
        </p:nvSpPr>
        <p:spPr>
          <a:xfrm>
            <a:off x="165100" y="726440"/>
            <a:ext cx="8813800" cy="1706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/>
            <a:r>
              <a:rPr lang="ru-RU" altLang="en-US" sz="2100" b="1">
                <a:solidFill>
                  <a:schemeClr val="bg1"/>
                </a:solidFill>
                <a:highlight>
                  <a:srgbClr val="FF00FF"/>
                </a:highlight>
                <a:latin typeface="Times New Roman" panose="02020603050405020304" charset="0"/>
                <a:cs typeface="Calibri" panose="020F0502020204030204" charset="0"/>
              </a:rPr>
              <a:t>5. </a:t>
            </a:r>
            <a:r>
              <a:rPr sz="2100" b="1">
                <a:solidFill>
                  <a:schemeClr val="bg1"/>
                </a:solidFill>
                <a:highlight>
                  <a:srgbClr val="FF00FF"/>
                </a:highlight>
                <a:latin typeface="Times New Roman" panose="02020603050405020304" charset="0"/>
                <a:cs typeface="Calibri" panose="020F0502020204030204" charset="0"/>
              </a:rPr>
              <a:t>Деловой навык</a:t>
            </a:r>
            <a:r>
              <a:rPr lang="ru-RU" sz="2100" b="1">
                <a:solidFill>
                  <a:schemeClr val="bg1"/>
                </a:solidFill>
                <a:highlight>
                  <a:srgbClr val="FF00FF"/>
                </a:highlight>
                <a:latin typeface="Times New Roman" panose="02020603050405020304" charset="0"/>
                <a:cs typeface="Calibri" panose="020F0502020204030204" charset="0"/>
              </a:rPr>
              <a:t>. </a:t>
            </a:r>
            <a:r>
              <a:rPr sz="2100">
                <a:solidFill>
                  <a:schemeClr val="bg1"/>
                </a:solidFill>
                <a:latin typeface="Times New Roman" panose="02020603050405020304" charset="0"/>
                <a:cs typeface="Calibri" panose="020F0502020204030204" charset="0"/>
              </a:rPr>
              <a:t>Грамотность нужна не только для красивого и правильного выражения мыслей, но и для решения профессиональных и деловых задач. Оформление документации, составление отчетов, заполнение официальных бумаг, </a:t>
            </a:r>
            <a:r>
              <a:rPr lang="ru-RU" sz="2100">
                <a:solidFill>
                  <a:schemeClr val="bg1"/>
                </a:solidFill>
                <a:latin typeface="Times New Roman" panose="02020603050405020304" charset="0"/>
                <a:cs typeface="Calibri" panose="020F0502020204030204" charset="0"/>
              </a:rPr>
              <a:t>сощдание дневников практики, рефератов, практических работ</a:t>
            </a:r>
            <a:r>
              <a:rPr sz="2100">
                <a:solidFill>
                  <a:schemeClr val="bg1"/>
                </a:solidFill>
                <a:latin typeface="Times New Roman" panose="02020603050405020304" charset="0"/>
                <a:cs typeface="Calibri" panose="020F0502020204030204" charset="0"/>
              </a:rPr>
              <a:t> – все это требует грамотности. </a:t>
            </a:r>
          </a:p>
        </p:txBody>
      </p:sp>
      <p:pic>
        <p:nvPicPr>
          <p:cNvPr id="102" name="Изображение 101"/>
          <p:cNvPicPr/>
          <p:nvPr/>
        </p:nvPicPr>
        <p:blipFill>
          <a:blip r:embed="rId3"/>
          <a:stretch>
            <a:fillRect/>
          </a:stretch>
        </p:blipFill>
        <p:spPr>
          <a:xfrm>
            <a:off x="2489200" y="2381885"/>
            <a:ext cx="4166235" cy="27235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266700" y="0"/>
            <a:ext cx="8877300" cy="646331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ru-RU" altLang="en-US" sz="36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Какие же ошибки возникают чаще всего?</a:t>
            </a:r>
            <a:endParaRPr lang="ru-RU" altLang="en-US" sz="3600" b="1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4150" y="557431"/>
            <a:ext cx="895985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1. Произносительные ошибки.</a:t>
            </a:r>
            <a:endParaRPr lang="ru-RU" sz="2000" dirty="0">
              <a:solidFill>
                <a:schemeClr val="bg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Неправильное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произношении звуков, звукосочетаний, отдельных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конструкций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заимствованных слов. К ним также относятся акцентологические ошибки – нарушение норм ударения. Примеры:</a:t>
            </a:r>
          </a:p>
          <a:p>
            <a:pPr algn="just" fontAlgn="base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Произношение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«конечно» (а не «</a:t>
            </a:r>
            <a:r>
              <a:rPr lang="ru-RU" sz="20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конешно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»), 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плотит» («платит»), «</a:t>
            </a:r>
            <a:r>
              <a:rPr lang="ru-RU" sz="20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прецендент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(«прецедент»), 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тыща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(«тысяча»), «</a:t>
            </a:r>
            <a:r>
              <a:rPr lang="ru-RU" sz="20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щас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(«сейчас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Неправильное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ударение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зво́нит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до́говор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000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ката́лог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000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э́ксперт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just" fontAlgn="base"/>
            <a:endParaRPr lang="ru-RU" sz="2000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6459" t="37561" r="37440" b="56760"/>
          <a:stretch/>
        </p:blipFill>
        <p:spPr>
          <a:xfrm>
            <a:off x="1605776" y="2730500"/>
            <a:ext cx="6116595" cy="3683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6459" t="48330" r="37440" b="20146"/>
          <a:stretch/>
        </p:blipFill>
        <p:spPr>
          <a:xfrm>
            <a:off x="1605777" y="3098800"/>
            <a:ext cx="6116595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11060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266700" y="0"/>
            <a:ext cx="8877300" cy="646331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ru-RU" altLang="en-US" sz="36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Какие же ошибки возникают чаще всего?</a:t>
            </a:r>
            <a:endParaRPr lang="ru-RU" altLang="en-US" sz="3600" b="1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6700" y="646331"/>
            <a:ext cx="8915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Морфологические ошибки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неправильное образование форм слова. Примеры таких речевых ошибок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пытные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бухгалтера»,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«нет туфлей», «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полотенцев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дешевше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«в 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девяностах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километрах».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6700" y="2105125"/>
            <a:ext cx="3225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одном из сайтов </a:t>
            </a:r>
            <a:r>
              <a:rPr lang="ru-RU" sz="2000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</a:t>
            </a:r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организации </a:t>
            </a:r>
            <a:r>
              <a:rPr lang="ru-RU" sz="2000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указано, что «по окончанию обучения выдается удостоверение…» вместо положенного в данном случае «по окончании</a:t>
            </a:r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000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l="31138" t="26821" r="18309" b="18990"/>
          <a:stretch/>
        </p:blipFill>
        <p:spPr bwMode="auto">
          <a:xfrm>
            <a:off x="3505200" y="1727200"/>
            <a:ext cx="5562600" cy="3352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89531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650" y="2477066"/>
            <a:ext cx="8515350" cy="2349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3. Другого </a:t>
            </a:r>
            <a:r>
              <a:rPr lang="ru-RU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рода ошибки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встречаются при применении слов и выражений, возникших под влиянием местных диалектов. Говорят, например, «слазь» вместо «слезай»; «ложи» вместо «положи»; «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ложить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вместо «положить», «класть»; «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жгет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вместо «жжет». </a:t>
            </a:r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! Недопустимы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употребления и глагольные формы «заберите» вместо «возьмите»; «обождите» вместо «подождите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»; «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лазать» вместо «лазить»; «подымать» вместо «поднимать».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7800" y="646331"/>
            <a:ext cx="8712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Как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правильно: «езжай», «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ехай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или «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едь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»? </a:t>
            </a:r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Ни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вариант не является верным, т.к. у глаголов «ехать» или «поехать» есть только повелительная форма – «поезжай», «приезжай» или «заезжай». Употреблять слово «езжай» можно, но лингвисты считают, что в разговорной речи использовать его нежелательно.</a:t>
            </a:r>
          </a:p>
        </p:txBody>
      </p:sp>
      <p:sp>
        <p:nvSpPr>
          <p:cNvPr id="5" name="Текстовое поле 1"/>
          <p:cNvSpPr txBox="1"/>
          <p:nvPr/>
        </p:nvSpPr>
        <p:spPr>
          <a:xfrm>
            <a:off x="266700" y="0"/>
            <a:ext cx="8877300" cy="646331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ru-RU" altLang="en-US" sz="36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Какие же ошибки возникают чаще всего?</a:t>
            </a:r>
            <a:endParaRPr lang="ru-RU" altLang="en-US" sz="3600" b="1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1527942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彩色粉笔纹理">
      <a:dk1>
        <a:srgbClr val="000000"/>
      </a:dk1>
      <a:lt1>
        <a:srgbClr val="FFFFFF"/>
      </a:lt1>
      <a:dk2>
        <a:srgbClr val="44546A"/>
      </a:dk2>
      <a:lt2>
        <a:srgbClr val="86B300"/>
      </a:lt2>
      <a:accent1>
        <a:srgbClr val="FFA9F8"/>
      </a:accent1>
      <a:accent2>
        <a:srgbClr val="FC838C"/>
      </a:accent2>
      <a:accent3>
        <a:srgbClr val="FBAA67"/>
      </a:accent3>
      <a:accent4>
        <a:srgbClr val="FBFA9A"/>
      </a:accent4>
      <a:accent5>
        <a:srgbClr val="8AE0D4"/>
      </a:accent5>
      <a:accent6>
        <a:srgbClr val="95D4F6"/>
      </a:accent6>
      <a:hlink>
        <a:srgbClr val="BB0A0B"/>
      </a:hlink>
      <a:folHlink>
        <a:srgbClr val="BB0A0B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</TotalTime>
  <Words>825</Words>
  <Application>Microsoft Office PowerPoint</Application>
  <PresentationFormat>Экран (16:9)</PresentationFormat>
  <Paragraphs>53</Paragraphs>
  <Slides>12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 Black</vt:lpstr>
      <vt:lpstr>Microsoft YaHei</vt:lpstr>
      <vt:lpstr>Arial</vt:lpstr>
      <vt:lpstr>SimSun</vt:lpstr>
      <vt:lpstr>Times New Roman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iTianKong.com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dreamsummit</dc:creator>
  <cp:lastModifiedBy>Виктория</cp:lastModifiedBy>
  <cp:revision>89</cp:revision>
  <dcterms:created xsi:type="dcterms:W3CDTF">2015-03-31T05:49:00Z</dcterms:created>
  <dcterms:modified xsi:type="dcterms:W3CDTF">2023-01-26T14:52:24Z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1049-11.2.0.11440</vt:lpwstr>
  </property>
  <property fmtid="{D5CDD505-2E9C-101B-9397-08002B2CF9AE}" pid="3" name="ICV">
    <vt:lpwstr>61A296D9A24B4D6A970F33FB3BE999C3</vt:lpwstr>
  </property>
</Properties>
</file>